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tl="1" embedTrueTypeFonts="1" autoCompressPictures="0">
  <p:sldMasterIdLst>
    <p:sldMasterId id="2147483648" r:id="rId1"/>
  </p:sldMasterIdLst>
  <p:notesMasterIdLst>
    <p:notesMasterId r:id="rId41"/>
  </p:notesMasterIdLst>
  <p:handoutMasterIdLst>
    <p:handoutMasterId r:id="rId42"/>
  </p:handoutMasterIdLst>
  <p:sldIdLst>
    <p:sldId id="310" r:id="rId2"/>
    <p:sldId id="267" r:id="rId3"/>
    <p:sldId id="302" r:id="rId4"/>
    <p:sldId id="303" r:id="rId5"/>
    <p:sldId id="304" r:id="rId6"/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98" r:id="rId18"/>
    <p:sldId id="268" r:id="rId19"/>
    <p:sldId id="269" r:id="rId20"/>
    <p:sldId id="270" r:id="rId21"/>
    <p:sldId id="272" r:id="rId22"/>
    <p:sldId id="273" r:id="rId23"/>
    <p:sldId id="274" r:id="rId24"/>
    <p:sldId id="275" r:id="rId25"/>
    <p:sldId id="276" r:id="rId26"/>
    <p:sldId id="277" r:id="rId27"/>
    <p:sldId id="278" r:id="rId28"/>
    <p:sldId id="279" r:id="rId29"/>
    <p:sldId id="280" r:id="rId30"/>
    <p:sldId id="281" r:id="rId31"/>
    <p:sldId id="282" r:id="rId32"/>
    <p:sldId id="283" r:id="rId33"/>
    <p:sldId id="284" r:id="rId34"/>
    <p:sldId id="285" r:id="rId35"/>
    <p:sldId id="286" r:id="rId36"/>
    <p:sldId id="498" r:id="rId37"/>
    <p:sldId id="271" r:id="rId38"/>
    <p:sldId id="468" r:id="rId39"/>
    <p:sldId id="470" r:id="rId40"/>
  </p:sldIdLst>
  <p:sldSz cx="12192000" cy="6858000"/>
  <p:notesSz cx="6858000" cy="9144000"/>
  <p:embeddedFontLst>
    <p:embeddedFont>
      <p:font typeface="Cairo" panose="020B0604020202020204" charset="0"/>
      <p:regular r:id="rId43"/>
      <p:bold r:id="rId44"/>
    </p:embeddedFont>
    <p:embeddedFont>
      <p:font typeface="Calibri" panose="020F0502020204030204" pitchFamily="34" charset="0"/>
      <p:regular r:id="rId45"/>
      <p:bold r:id="rId46"/>
      <p:italic r:id="rId47"/>
      <p:boldItalic r:id="rId48"/>
    </p:embeddedFont>
    <p:embeddedFont>
      <p:font typeface="Montserrat" panose="00000500000000000000" pitchFamily="2" charset="0"/>
      <p:regular r:id="rId49"/>
      <p:bold r:id="rId50"/>
      <p:italic r:id="rId51"/>
      <p:boldItalic r:id="rId52"/>
    </p:embeddedFont>
    <p:embeddedFont>
      <p:font typeface="Open Sans" panose="020B0606030504020204" pitchFamily="34" charset="0"/>
      <p:regular r:id="rId53"/>
      <p:bold r:id="rId54"/>
      <p:italic r:id="rId55"/>
      <p:boldItalic r:id="rId56"/>
    </p:embeddedFont>
    <p:embeddedFont>
      <p:font typeface="Open Sans Bold" panose="020B0604020202020204" charset="0"/>
      <p:bold r:id="rId57"/>
    </p:embeddedFont>
    <p:embeddedFont>
      <p:font typeface="Open Sans SemiBold" panose="020B0706030804020204" pitchFamily="34" charset="0"/>
      <p:bold r:id="rId58"/>
    </p:embeddedFont>
    <p:embeddedFont>
      <p:font typeface="Open Sans SemiBold" panose="020B0706030804020204" pitchFamily="34" charset="0"/>
      <p:bold r:id="rId58"/>
    </p:embeddedFont>
  </p:embeddedFontLst>
  <p:defaultTextStyle>
    <a:defPPr>
      <a:defRPr lang="en-US"/>
    </a:defPPr>
    <a:lvl1pPr marL="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r" defTabSz="914400" rtl="1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2AC0D4"/>
    <a:srgbClr val="E7E7E7"/>
    <a:srgbClr val="8C8D90"/>
    <a:srgbClr val="D7D7D7"/>
    <a:srgbClr val="656D7A"/>
    <a:srgbClr val="808185"/>
    <a:srgbClr val="F2F2F2"/>
    <a:srgbClr val="A5A6A9"/>
    <a:srgbClr val="727478"/>
    <a:srgbClr val="74767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A274C927-445D-4832-BAE2-665E3100412F}" v="1" dt="2023-04-15T16:04:01.489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4326" autoAdjust="0"/>
    <p:restoredTop sz="95291" autoAdjust="0"/>
  </p:normalViewPr>
  <p:slideViewPr>
    <p:cSldViewPr snapToGrid="0" showGuides="1">
      <p:cViewPr varScale="1">
        <p:scale>
          <a:sx n="78" d="100"/>
          <a:sy n="78" d="100"/>
        </p:scale>
        <p:origin x="850" y="7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66" d="100"/>
          <a:sy n="66" d="100"/>
        </p:scale>
        <p:origin x="3134" y="53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handoutMaster" Target="handoutMasters/handoutMaster1.xml"/><Relationship Id="rId47" Type="http://schemas.openxmlformats.org/officeDocument/2006/relationships/font" Target="fonts/font5.fntdata"/><Relationship Id="rId50" Type="http://schemas.openxmlformats.org/officeDocument/2006/relationships/font" Target="fonts/font8.fntdata"/><Relationship Id="rId55" Type="http://schemas.openxmlformats.org/officeDocument/2006/relationships/font" Target="fonts/font13.fntdata"/><Relationship Id="rId63" Type="http://schemas.microsoft.com/office/2016/11/relationships/changesInfo" Target="changesInfos/changesInfo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font" Target="fonts/font3.fntdata"/><Relationship Id="rId53" Type="http://schemas.openxmlformats.org/officeDocument/2006/relationships/font" Target="fonts/font11.fntdata"/><Relationship Id="rId58" Type="http://schemas.openxmlformats.org/officeDocument/2006/relationships/font" Target="fonts/font16.fntdata"/><Relationship Id="rId5" Type="http://schemas.openxmlformats.org/officeDocument/2006/relationships/slide" Target="slides/slide4.xml"/><Relationship Id="rId61" Type="http://schemas.openxmlformats.org/officeDocument/2006/relationships/theme" Target="theme/theme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1.fntdata"/><Relationship Id="rId48" Type="http://schemas.openxmlformats.org/officeDocument/2006/relationships/font" Target="fonts/font6.fntdata"/><Relationship Id="rId56" Type="http://schemas.openxmlformats.org/officeDocument/2006/relationships/font" Target="fonts/font14.fntdata"/><Relationship Id="rId64" Type="http://schemas.microsoft.com/office/2015/10/relationships/revisionInfo" Target="revisionInfo.xml"/><Relationship Id="rId8" Type="http://schemas.openxmlformats.org/officeDocument/2006/relationships/slide" Target="slides/slide7.xml"/><Relationship Id="rId51" Type="http://schemas.openxmlformats.org/officeDocument/2006/relationships/font" Target="fonts/font9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font" Target="fonts/font4.fntdata"/><Relationship Id="rId59" Type="http://schemas.openxmlformats.org/officeDocument/2006/relationships/presProps" Target="presProps.xml"/><Relationship Id="rId20" Type="http://schemas.openxmlformats.org/officeDocument/2006/relationships/slide" Target="slides/slide19.xml"/><Relationship Id="rId41" Type="http://schemas.openxmlformats.org/officeDocument/2006/relationships/notesMaster" Target="notesMasters/notesMaster1.xml"/><Relationship Id="rId54" Type="http://schemas.openxmlformats.org/officeDocument/2006/relationships/font" Target="fonts/font12.fntdata"/><Relationship Id="rId62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font" Target="fonts/font7.fntdata"/><Relationship Id="rId57" Type="http://schemas.openxmlformats.org/officeDocument/2006/relationships/font" Target="fonts/font15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font" Target="fonts/font2.fntdata"/><Relationship Id="rId52" Type="http://schemas.openxmlformats.org/officeDocument/2006/relationships/font" Target="fonts/font10.fntdata"/><Relationship Id="rId60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hassan MH" userId="84cd2103f36ef0dc" providerId="LiveId" clId="{AAE74A20-8704-4AB7-9C4B-AE3F22FEC13C}"/>
    <pc:docChg chg="undo redo custSel addSld delSld modSld sldOrd modMainMaster">
      <pc:chgData name="hassan MH" userId="84cd2103f36ef0dc" providerId="LiveId" clId="{AAE74A20-8704-4AB7-9C4B-AE3F22FEC13C}" dt="2020-06-13T17:37:28.902" v="3588" actId="20577"/>
      <pc:docMkLst>
        <pc:docMk/>
      </pc:docMkLst>
      <pc:sldChg chg="addSp delSp modSp new mod ord setBg">
        <pc:chgData name="hassan MH" userId="84cd2103f36ef0dc" providerId="LiveId" clId="{AAE74A20-8704-4AB7-9C4B-AE3F22FEC13C}" dt="2020-06-13T16:52:20.898" v="2760" actId="108"/>
        <pc:sldMkLst>
          <pc:docMk/>
          <pc:sldMk cId="2408779425" sldId="256"/>
        </pc:sldMkLst>
        <pc:spChg chg="del">
          <ac:chgData name="hassan MH" userId="84cd2103f36ef0dc" providerId="LiveId" clId="{AAE74A20-8704-4AB7-9C4B-AE3F22FEC13C}" dt="2020-06-12T12:56:10.014" v="1" actId="478"/>
          <ac:spMkLst>
            <pc:docMk/>
            <pc:sldMk cId="2408779425" sldId="256"/>
            <ac:spMk id="2" creationId="{62473CC8-E5D1-4D1E-A89F-334650DE12A6}"/>
          </ac:spMkLst>
        </pc:spChg>
        <pc:spChg chg="del">
          <ac:chgData name="hassan MH" userId="84cd2103f36ef0dc" providerId="LiveId" clId="{AAE74A20-8704-4AB7-9C4B-AE3F22FEC13C}" dt="2020-06-12T12:56:10.014" v="1" actId="478"/>
          <ac:spMkLst>
            <pc:docMk/>
            <pc:sldMk cId="2408779425" sldId="256"/>
            <ac:spMk id="3" creationId="{8E5E7C8E-C32D-4CBD-AA11-6B36B5AB0C3D}"/>
          </ac:spMkLst>
        </pc:spChg>
        <pc:spChg chg="add del">
          <ac:chgData name="hassan MH" userId="84cd2103f36ef0dc" providerId="LiveId" clId="{AAE74A20-8704-4AB7-9C4B-AE3F22FEC13C}" dt="2020-06-13T12:04:48.645" v="211" actId="478"/>
          <ac:spMkLst>
            <pc:docMk/>
            <pc:sldMk cId="2408779425" sldId="256"/>
            <ac:spMk id="4" creationId="{E3294B85-D487-4918-8D2E-E115DE91C403}"/>
          </ac:spMkLst>
        </pc:spChg>
        <pc:spChg chg="add del mod">
          <ac:chgData name="hassan MH" userId="84cd2103f36ef0dc" providerId="LiveId" clId="{AAE74A20-8704-4AB7-9C4B-AE3F22FEC13C}" dt="2020-06-13T13:42:13.875" v="2096" actId="478"/>
          <ac:spMkLst>
            <pc:docMk/>
            <pc:sldMk cId="2408779425" sldId="256"/>
            <ac:spMk id="8" creationId="{71FC109E-F43A-4F66-A6CD-759D4C14875C}"/>
          </ac:spMkLst>
        </pc:spChg>
        <pc:spChg chg="add mod">
          <ac:chgData name="hassan MH" userId="84cd2103f36ef0dc" providerId="LiveId" clId="{AAE74A20-8704-4AB7-9C4B-AE3F22FEC13C}" dt="2020-06-13T13:42:43.343" v="2104" actId="1076"/>
          <ac:spMkLst>
            <pc:docMk/>
            <pc:sldMk cId="2408779425" sldId="256"/>
            <ac:spMk id="9" creationId="{0E3400A7-4BD6-47F8-8D5D-F9CC10B027AB}"/>
          </ac:spMkLst>
        </pc:spChg>
        <pc:spChg chg="add del mod">
          <ac:chgData name="hassan MH" userId="84cd2103f36ef0dc" providerId="LiveId" clId="{AAE74A20-8704-4AB7-9C4B-AE3F22FEC13C}" dt="2020-06-13T12:12:22.438" v="433" actId="478"/>
          <ac:spMkLst>
            <pc:docMk/>
            <pc:sldMk cId="2408779425" sldId="256"/>
            <ac:spMk id="10" creationId="{AD5B9AC4-95AE-47F3-BDFE-218F05EB4A23}"/>
          </ac:spMkLst>
        </pc:spChg>
        <pc:spChg chg="add del mod">
          <ac:chgData name="hassan MH" userId="84cd2103f36ef0dc" providerId="LiveId" clId="{AAE74A20-8704-4AB7-9C4B-AE3F22FEC13C}" dt="2020-06-13T13:42:17.500" v="2097" actId="478"/>
          <ac:spMkLst>
            <pc:docMk/>
            <pc:sldMk cId="2408779425" sldId="256"/>
            <ac:spMk id="11" creationId="{83B5AE5D-1B73-428D-A5B6-1C3A71B42702}"/>
          </ac:spMkLst>
        </pc:spChg>
        <pc:spChg chg="mod">
          <ac:chgData name="hassan MH" userId="84cd2103f36ef0dc" providerId="LiveId" clId="{AAE74A20-8704-4AB7-9C4B-AE3F22FEC13C}" dt="2020-06-13T13:42:23.435" v="2099"/>
          <ac:spMkLst>
            <pc:docMk/>
            <pc:sldMk cId="2408779425" sldId="256"/>
            <ac:spMk id="14" creationId="{2F854E08-DBD4-4C5F-A65C-59BD7DE54CCB}"/>
          </ac:spMkLst>
        </pc:spChg>
        <pc:spChg chg="mod">
          <ac:chgData name="hassan MH" userId="84cd2103f36ef0dc" providerId="LiveId" clId="{AAE74A20-8704-4AB7-9C4B-AE3F22FEC13C}" dt="2020-06-13T13:42:23.435" v="2099"/>
          <ac:spMkLst>
            <pc:docMk/>
            <pc:sldMk cId="2408779425" sldId="256"/>
            <ac:spMk id="16" creationId="{7CC98D81-915E-4828-934A-1A46E1A7F74C}"/>
          </ac:spMkLst>
        </pc:spChg>
        <pc:spChg chg="mod">
          <ac:chgData name="hassan MH" userId="84cd2103f36ef0dc" providerId="LiveId" clId="{AAE74A20-8704-4AB7-9C4B-AE3F22FEC13C}" dt="2020-06-13T13:42:23.435" v="2099"/>
          <ac:spMkLst>
            <pc:docMk/>
            <pc:sldMk cId="2408779425" sldId="256"/>
            <ac:spMk id="17" creationId="{B2EE7B8B-01C5-48EB-883F-93E589FE6D98}"/>
          </ac:spMkLst>
        </pc:spChg>
        <pc:spChg chg="mod">
          <ac:chgData name="hassan MH" userId="84cd2103f36ef0dc" providerId="LiveId" clId="{AAE74A20-8704-4AB7-9C4B-AE3F22FEC13C}" dt="2020-06-13T13:42:23.435" v="2099"/>
          <ac:spMkLst>
            <pc:docMk/>
            <pc:sldMk cId="2408779425" sldId="256"/>
            <ac:spMk id="18" creationId="{92512586-F8E3-487C-904A-FE5B64899669}"/>
          </ac:spMkLst>
        </pc:spChg>
        <pc:spChg chg="mod">
          <ac:chgData name="hassan MH" userId="84cd2103f36ef0dc" providerId="LiveId" clId="{AAE74A20-8704-4AB7-9C4B-AE3F22FEC13C}" dt="2020-06-13T13:42:23.435" v="2099"/>
          <ac:spMkLst>
            <pc:docMk/>
            <pc:sldMk cId="2408779425" sldId="256"/>
            <ac:spMk id="19" creationId="{2B01F5EE-30D4-4909-B377-4A72101E11E6}"/>
          </ac:spMkLst>
        </pc:spChg>
        <pc:spChg chg="mod">
          <ac:chgData name="hassan MH" userId="84cd2103f36ef0dc" providerId="LiveId" clId="{AAE74A20-8704-4AB7-9C4B-AE3F22FEC13C}" dt="2020-06-13T13:42:23.435" v="2099"/>
          <ac:spMkLst>
            <pc:docMk/>
            <pc:sldMk cId="2408779425" sldId="256"/>
            <ac:spMk id="20" creationId="{79EB3640-C376-4436-96F8-E1D714C5B54C}"/>
          </ac:spMkLst>
        </pc:spChg>
        <pc:spChg chg="mod">
          <ac:chgData name="hassan MH" userId="84cd2103f36ef0dc" providerId="LiveId" clId="{AAE74A20-8704-4AB7-9C4B-AE3F22FEC13C}" dt="2020-06-13T13:42:23.435" v="2099"/>
          <ac:spMkLst>
            <pc:docMk/>
            <pc:sldMk cId="2408779425" sldId="256"/>
            <ac:spMk id="21" creationId="{9615D0CA-2C1F-4F1A-A603-8885A47307AE}"/>
          </ac:spMkLst>
        </pc:spChg>
        <pc:spChg chg="add mod">
          <ac:chgData name="hassan MH" userId="84cd2103f36ef0dc" providerId="LiveId" clId="{AAE74A20-8704-4AB7-9C4B-AE3F22FEC13C}" dt="2020-06-13T16:52:20.898" v="2760" actId="108"/>
          <ac:spMkLst>
            <pc:docMk/>
            <pc:sldMk cId="2408779425" sldId="256"/>
            <ac:spMk id="22" creationId="{7D32129B-A496-496B-8653-BD47D3786D29}"/>
          </ac:spMkLst>
        </pc:spChg>
        <pc:spChg chg="add mod">
          <ac:chgData name="hassan MH" userId="84cd2103f36ef0dc" providerId="LiveId" clId="{AAE74A20-8704-4AB7-9C4B-AE3F22FEC13C}" dt="2020-06-13T16:52:20.586" v="2758" actId="1076"/>
          <ac:spMkLst>
            <pc:docMk/>
            <pc:sldMk cId="2408779425" sldId="256"/>
            <ac:spMk id="23" creationId="{6A8B170A-1D90-4322-A593-9AF930441763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408779425" sldId="256"/>
            <ac:spMk id="24" creationId="{1643B7AF-2C14-498F-8D17-30400AAE64ED}"/>
          </ac:spMkLst>
        </pc:spChg>
        <pc:grpChg chg="add mod ord">
          <ac:chgData name="hassan MH" userId="84cd2103f36ef0dc" providerId="LiveId" clId="{AAE74A20-8704-4AB7-9C4B-AE3F22FEC13C}" dt="2020-06-13T13:42:38.063" v="2102" actId="196"/>
          <ac:grpSpMkLst>
            <pc:docMk/>
            <pc:sldMk cId="2408779425" sldId="256"/>
            <ac:grpSpMk id="13" creationId="{95A9589F-CF7A-49D6-AC5F-0974AD735342}"/>
          </ac:grpSpMkLst>
        </pc:grpChg>
        <pc:grpChg chg="mod">
          <ac:chgData name="hassan MH" userId="84cd2103f36ef0dc" providerId="LiveId" clId="{AAE74A20-8704-4AB7-9C4B-AE3F22FEC13C}" dt="2020-06-13T13:42:23.435" v="2099"/>
          <ac:grpSpMkLst>
            <pc:docMk/>
            <pc:sldMk cId="2408779425" sldId="256"/>
            <ac:grpSpMk id="15" creationId="{0B93D24F-99EE-4E58-9585-97D1EAD6FC5A}"/>
          </ac:grpSpMkLst>
        </pc:grpChg>
        <pc:picChg chg="add del mod">
          <ac:chgData name="hassan MH" userId="84cd2103f36ef0dc" providerId="LiveId" clId="{AAE74A20-8704-4AB7-9C4B-AE3F22FEC13C}" dt="2020-06-13T12:06:34.570" v="262" actId="478"/>
          <ac:picMkLst>
            <pc:docMk/>
            <pc:sldMk cId="2408779425" sldId="256"/>
            <ac:picMk id="2" creationId="{A25412D0-D087-4143-A1D3-310FBDC52FDE}"/>
          </ac:picMkLst>
        </pc:picChg>
        <pc:picChg chg="add del">
          <ac:chgData name="hassan MH" userId="84cd2103f36ef0dc" providerId="LiveId" clId="{AAE74A20-8704-4AB7-9C4B-AE3F22FEC13C}" dt="2020-06-13T11:43:15.927" v="3" actId="478"/>
          <ac:picMkLst>
            <pc:docMk/>
            <pc:sldMk cId="2408779425" sldId="256"/>
            <ac:picMk id="2" creationId="{DC0D9D70-91A2-4088-9A5B-31A149B80C71}"/>
          </ac:picMkLst>
        </pc:picChg>
        <pc:picChg chg="add del">
          <ac:chgData name="hassan MH" userId="84cd2103f36ef0dc" providerId="LiveId" clId="{AAE74A20-8704-4AB7-9C4B-AE3F22FEC13C}" dt="2020-06-13T11:43:54.263" v="6" actId="478"/>
          <ac:picMkLst>
            <pc:docMk/>
            <pc:sldMk cId="2408779425" sldId="256"/>
            <ac:picMk id="3" creationId="{3CCF0B61-771E-422F-BED9-38BBF05C880F}"/>
          </ac:picMkLst>
        </pc:picChg>
        <pc:picChg chg="add del mod">
          <ac:chgData name="hassan MH" userId="84cd2103f36ef0dc" providerId="LiveId" clId="{AAE74A20-8704-4AB7-9C4B-AE3F22FEC13C}" dt="2020-06-13T12:03:41.751" v="195" actId="478"/>
          <ac:picMkLst>
            <pc:docMk/>
            <pc:sldMk cId="2408779425" sldId="256"/>
            <ac:picMk id="3" creationId="{7B32487D-8564-4394-BC16-EEC02866071B}"/>
          </ac:picMkLst>
        </pc:picChg>
        <pc:picChg chg="add del mod">
          <ac:chgData name="hassan MH" userId="84cd2103f36ef0dc" providerId="LiveId" clId="{AAE74A20-8704-4AB7-9C4B-AE3F22FEC13C}" dt="2020-06-13T11:44:14.534" v="10" actId="478"/>
          <ac:picMkLst>
            <pc:docMk/>
            <pc:sldMk cId="2408779425" sldId="256"/>
            <ac:picMk id="4" creationId="{7FB48641-E6A1-41D5-B670-27761E7CD750}"/>
          </ac:picMkLst>
        </pc:picChg>
        <pc:picChg chg="add del">
          <ac:chgData name="hassan MH" userId="84cd2103f36ef0dc" providerId="LiveId" clId="{AAE74A20-8704-4AB7-9C4B-AE3F22FEC13C}" dt="2020-06-13T11:44:33.815" v="12"/>
          <ac:picMkLst>
            <pc:docMk/>
            <pc:sldMk cId="2408779425" sldId="256"/>
            <ac:picMk id="5" creationId="{3485C13E-DF50-457A-9DBE-D21F6C78258B}"/>
          </ac:picMkLst>
        </pc:picChg>
        <pc:picChg chg="add mod">
          <ac:chgData name="hassan MH" userId="84cd2103f36ef0dc" providerId="LiveId" clId="{AAE74A20-8704-4AB7-9C4B-AE3F22FEC13C}" dt="2020-06-13T13:42:40.472" v="2103" actId="1076"/>
          <ac:picMkLst>
            <pc:docMk/>
            <pc:sldMk cId="2408779425" sldId="256"/>
            <ac:picMk id="5" creationId="{E3F721D4-A421-43EA-8D25-FB8ED09398E8}"/>
          </ac:picMkLst>
        </pc:picChg>
        <pc:picChg chg="add del mod">
          <ac:chgData name="hassan MH" userId="84cd2103f36ef0dc" providerId="LiveId" clId="{AAE74A20-8704-4AB7-9C4B-AE3F22FEC13C}" dt="2020-06-13T13:42:06.490" v="2095" actId="478"/>
          <ac:picMkLst>
            <pc:docMk/>
            <pc:sldMk cId="2408779425" sldId="256"/>
            <ac:picMk id="6" creationId="{434E67EE-42CB-4169-9C6D-8811F3988D4A}"/>
          </ac:picMkLst>
        </pc:picChg>
        <pc:picChg chg="add mod ord">
          <ac:chgData name="hassan MH" userId="84cd2103f36ef0dc" providerId="LiveId" clId="{AAE74A20-8704-4AB7-9C4B-AE3F22FEC13C}" dt="2020-06-13T13:42:43.343" v="2104" actId="1076"/>
          <ac:picMkLst>
            <pc:docMk/>
            <pc:sldMk cId="2408779425" sldId="256"/>
            <ac:picMk id="7" creationId="{2036926B-5F3C-4266-ABAC-0E911104EE6A}"/>
          </ac:picMkLst>
        </pc:picChg>
        <pc:picChg chg="add del">
          <ac:chgData name="hassan MH" userId="84cd2103f36ef0dc" providerId="LiveId" clId="{AAE74A20-8704-4AB7-9C4B-AE3F22FEC13C}" dt="2020-06-13T12:27:22.141" v="926" actId="21"/>
          <ac:picMkLst>
            <pc:docMk/>
            <pc:sldMk cId="2408779425" sldId="256"/>
            <ac:picMk id="12" creationId="{4581347E-81B6-49E1-8AEB-F542D6ACB2E1}"/>
          </ac:picMkLst>
        </pc:picChg>
      </pc:sldChg>
      <pc:sldChg chg="addSp delSp modSp new mod ord setBg">
        <pc:chgData name="hassan MH" userId="84cd2103f36ef0dc" providerId="LiveId" clId="{AAE74A20-8704-4AB7-9C4B-AE3F22FEC13C}" dt="2020-06-13T16:51:04.824" v="2734"/>
        <pc:sldMkLst>
          <pc:docMk/>
          <pc:sldMk cId="520535237" sldId="257"/>
        </pc:sldMkLst>
        <pc:spChg chg="del">
          <ac:chgData name="hassan MH" userId="84cd2103f36ef0dc" providerId="LiveId" clId="{AAE74A20-8704-4AB7-9C4B-AE3F22FEC13C}" dt="2020-06-13T12:13:03.278" v="465" actId="478"/>
          <ac:spMkLst>
            <pc:docMk/>
            <pc:sldMk cId="520535237" sldId="257"/>
            <ac:spMk id="2" creationId="{502F36D7-8F08-4DE9-9A0C-6DAE117D1B0D}"/>
          </ac:spMkLst>
        </pc:spChg>
        <pc:spChg chg="del">
          <ac:chgData name="hassan MH" userId="84cd2103f36ef0dc" providerId="LiveId" clId="{AAE74A20-8704-4AB7-9C4B-AE3F22FEC13C}" dt="2020-06-13T12:13:03.278" v="465" actId="478"/>
          <ac:spMkLst>
            <pc:docMk/>
            <pc:sldMk cId="520535237" sldId="257"/>
            <ac:spMk id="3" creationId="{060BB463-5118-47FA-A9DD-7FDF4C9B24BD}"/>
          </ac:spMkLst>
        </pc:spChg>
        <pc:spChg chg="add mod">
          <ac:chgData name="hassan MH" userId="84cd2103f36ef0dc" providerId="LiveId" clId="{AAE74A20-8704-4AB7-9C4B-AE3F22FEC13C}" dt="2020-06-13T12:43:30.211" v="1315" actId="207"/>
          <ac:spMkLst>
            <pc:docMk/>
            <pc:sldMk cId="520535237" sldId="257"/>
            <ac:spMk id="4" creationId="{49CA7A20-B63C-40B0-B9CE-1F6AAD987B2D}"/>
          </ac:spMkLst>
        </pc:spChg>
        <pc:spChg chg="add mod topLvl">
          <ac:chgData name="hassan MH" userId="84cd2103f36ef0dc" providerId="LiveId" clId="{AAE74A20-8704-4AB7-9C4B-AE3F22FEC13C}" dt="2020-06-13T16:43:42.062" v="2645" actId="404"/>
          <ac:spMkLst>
            <pc:docMk/>
            <pc:sldMk cId="520535237" sldId="257"/>
            <ac:spMk id="9" creationId="{2A202183-3A37-4C95-988F-4A8446EC5DDB}"/>
          </ac:spMkLst>
        </pc:spChg>
        <pc:spChg chg="add mod topLvl">
          <ac:chgData name="hassan MH" userId="84cd2103f36ef0dc" providerId="LiveId" clId="{AAE74A20-8704-4AB7-9C4B-AE3F22FEC13C}" dt="2020-06-13T16:43:42.062" v="2645" actId="404"/>
          <ac:spMkLst>
            <pc:docMk/>
            <pc:sldMk cId="520535237" sldId="257"/>
            <ac:spMk id="10" creationId="{CF444A64-F9C0-4294-9B1B-12FC95D689BC}"/>
          </ac:spMkLst>
        </pc:spChg>
        <pc:spChg chg="add mod topLvl">
          <ac:chgData name="hassan MH" userId="84cd2103f36ef0dc" providerId="LiveId" clId="{AAE74A20-8704-4AB7-9C4B-AE3F22FEC13C}" dt="2020-06-13T16:43:42.062" v="2645" actId="404"/>
          <ac:spMkLst>
            <pc:docMk/>
            <pc:sldMk cId="520535237" sldId="257"/>
            <ac:spMk id="11" creationId="{98390ECD-F0B6-4E32-9229-BA7A4D2B2012}"/>
          </ac:spMkLst>
        </pc:spChg>
        <pc:spChg chg="add mod topLvl">
          <ac:chgData name="hassan MH" userId="84cd2103f36ef0dc" providerId="LiveId" clId="{AAE74A20-8704-4AB7-9C4B-AE3F22FEC13C}" dt="2020-06-13T16:43:42.062" v="2645" actId="404"/>
          <ac:spMkLst>
            <pc:docMk/>
            <pc:sldMk cId="520535237" sldId="257"/>
            <ac:spMk id="12" creationId="{3586941F-1EEA-451E-BD89-22807BD17925}"/>
          </ac:spMkLst>
        </pc:spChg>
        <pc:spChg chg="add mod topLvl">
          <ac:chgData name="hassan MH" userId="84cd2103f36ef0dc" providerId="LiveId" clId="{AAE74A20-8704-4AB7-9C4B-AE3F22FEC13C}" dt="2020-06-13T16:43:42.062" v="2645" actId="404"/>
          <ac:spMkLst>
            <pc:docMk/>
            <pc:sldMk cId="520535237" sldId="257"/>
            <ac:spMk id="13" creationId="{304161FD-CE9C-470F-8616-725997464927}"/>
          </ac:spMkLst>
        </pc:spChg>
        <pc:spChg chg="add mod topLvl">
          <ac:chgData name="hassan MH" userId="84cd2103f36ef0dc" providerId="LiveId" clId="{AAE74A20-8704-4AB7-9C4B-AE3F22FEC13C}" dt="2020-06-13T16:43:42.062" v="2645" actId="404"/>
          <ac:spMkLst>
            <pc:docMk/>
            <pc:sldMk cId="520535237" sldId="257"/>
            <ac:spMk id="14" creationId="{71BBB46F-D0E7-4AB1-84A8-06E37903DBA8}"/>
          </ac:spMkLst>
        </pc:spChg>
        <pc:spChg chg="add del">
          <ac:chgData name="hassan MH" userId="84cd2103f36ef0dc" providerId="LiveId" clId="{AAE74A20-8704-4AB7-9C4B-AE3F22FEC13C}" dt="2020-06-13T12:22:33.707" v="716" actId="478"/>
          <ac:spMkLst>
            <pc:docMk/>
            <pc:sldMk cId="520535237" sldId="257"/>
            <ac:spMk id="18" creationId="{D4CD4404-3CB0-46AB-ABBC-6CADB36A9629}"/>
          </ac:spMkLst>
        </pc:spChg>
        <pc:spChg chg="add mod ord">
          <ac:chgData name="hassan MH" userId="84cd2103f36ef0dc" providerId="LiveId" clId="{AAE74A20-8704-4AB7-9C4B-AE3F22FEC13C}" dt="2020-06-13T12:30:18.551" v="1015" actId="1076"/>
          <ac:spMkLst>
            <pc:docMk/>
            <pc:sldMk cId="520535237" sldId="257"/>
            <ac:spMk id="19" creationId="{ED25D2FA-5B09-42F7-82AC-C3045A6274B5}"/>
          </ac:spMkLst>
        </pc:spChg>
        <pc:spChg chg="add mod ord">
          <ac:chgData name="hassan MH" userId="84cd2103f36ef0dc" providerId="LiveId" clId="{AAE74A20-8704-4AB7-9C4B-AE3F22FEC13C}" dt="2020-06-13T16:51:04.824" v="2734"/>
          <ac:spMkLst>
            <pc:docMk/>
            <pc:sldMk cId="520535237" sldId="257"/>
            <ac:spMk id="23" creationId="{29333C96-713F-4405-88E4-5FF14FAC678E}"/>
          </ac:spMkLst>
        </pc:spChg>
        <pc:spChg chg="add mod">
          <ac:chgData name="hassan MH" userId="84cd2103f36ef0dc" providerId="LiveId" clId="{AAE74A20-8704-4AB7-9C4B-AE3F22FEC13C}" dt="2020-06-13T16:43:27.281" v="2641" actId="14100"/>
          <ac:spMkLst>
            <pc:docMk/>
            <pc:sldMk cId="520535237" sldId="257"/>
            <ac:spMk id="24" creationId="{D10B9DB9-F405-4E0B-BB41-DB6FF6F361AF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520535237" sldId="257"/>
            <ac:spMk id="25" creationId="{A374FBF0-1A62-4760-84E8-161D9BE42A3C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520535237" sldId="257"/>
            <ac:spMk id="26" creationId="{8166E300-8C30-47B3-B8AA-B27D3787246B}"/>
          </ac:spMkLst>
        </pc:spChg>
        <pc:spChg chg="add mod">
          <ac:chgData name="hassan MH" userId="84cd2103f36ef0dc" providerId="LiveId" clId="{AAE74A20-8704-4AB7-9C4B-AE3F22FEC13C}" dt="2020-06-13T16:43:29.187" v="2642" actId="14100"/>
          <ac:spMkLst>
            <pc:docMk/>
            <pc:sldMk cId="520535237" sldId="257"/>
            <ac:spMk id="27" creationId="{787A4931-5A7A-4B05-9C6D-7FF5929F91BE}"/>
          </ac:spMkLst>
        </pc:spChg>
        <pc:spChg chg="add mod">
          <ac:chgData name="hassan MH" userId="84cd2103f36ef0dc" providerId="LiveId" clId="{AAE74A20-8704-4AB7-9C4B-AE3F22FEC13C}" dt="2020-06-13T12:29:49.682" v="1010" actId="121"/>
          <ac:spMkLst>
            <pc:docMk/>
            <pc:sldMk cId="520535237" sldId="257"/>
            <ac:spMk id="28" creationId="{C5629687-CBEE-4E76-B047-961A68170E9C}"/>
          </ac:spMkLst>
        </pc:spChg>
        <pc:spChg chg="mod">
          <ac:chgData name="hassan MH" userId="84cd2103f36ef0dc" providerId="LiveId" clId="{AAE74A20-8704-4AB7-9C4B-AE3F22FEC13C}" dt="2020-06-13T12:30:02.277" v="1011" actId="27803"/>
          <ac:spMkLst>
            <pc:docMk/>
            <pc:sldMk cId="520535237" sldId="257"/>
            <ac:spMk id="30" creationId="{EF9C4709-91F8-4753-AEC8-E2C39F413B6B}"/>
          </ac:spMkLst>
        </pc:spChg>
        <pc:spChg chg="mod">
          <ac:chgData name="hassan MH" userId="84cd2103f36ef0dc" providerId="LiveId" clId="{AAE74A20-8704-4AB7-9C4B-AE3F22FEC13C}" dt="2020-06-13T12:30:02.277" v="1011" actId="27803"/>
          <ac:spMkLst>
            <pc:docMk/>
            <pc:sldMk cId="520535237" sldId="257"/>
            <ac:spMk id="31" creationId="{9FBF73A1-DF0E-4925-9328-FB7ED14059BD}"/>
          </ac:spMkLst>
        </pc:spChg>
        <pc:spChg chg="mod">
          <ac:chgData name="hassan MH" userId="84cd2103f36ef0dc" providerId="LiveId" clId="{AAE74A20-8704-4AB7-9C4B-AE3F22FEC13C}" dt="2020-06-13T12:30:02.277" v="1011" actId="27803"/>
          <ac:spMkLst>
            <pc:docMk/>
            <pc:sldMk cId="520535237" sldId="257"/>
            <ac:spMk id="32" creationId="{5C0F3922-2619-42FF-A9CC-0B93110EFA70}"/>
          </ac:spMkLst>
        </pc:spChg>
        <pc:spChg chg="mod">
          <ac:chgData name="hassan MH" userId="84cd2103f36ef0dc" providerId="LiveId" clId="{AAE74A20-8704-4AB7-9C4B-AE3F22FEC13C}" dt="2020-06-13T12:30:02.277" v="1011" actId="27803"/>
          <ac:spMkLst>
            <pc:docMk/>
            <pc:sldMk cId="520535237" sldId="257"/>
            <ac:spMk id="33" creationId="{EB8A3380-2EB2-45D8-86CD-DDD3412F0409}"/>
          </ac:spMkLst>
        </pc:spChg>
        <pc:spChg chg="mod">
          <ac:chgData name="hassan MH" userId="84cd2103f36ef0dc" providerId="LiveId" clId="{AAE74A20-8704-4AB7-9C4B-AE3F22FEC13C}" dt="2020-06-13T12:30:02.277" v="1011" actId="27803"/>
          <ac:spMkLst>
            <pc:docMk/>
            <pc:sldMk cId="520535237" sldId="257"/>
            <ac:spMk id="34" creationId="{ECABCBB8-3195-4D38-AF4E-B69AC838D3FA}"/>
          </ac:spMkLst>
        </pc:spChg>
        <pc:spChg chg="mod">
          <ac:chgData name="hassan MH" userId="84cd2103f36ef0dc" providerId="LiveId" clId="{AAE74A20-8704-4AB7-9C4B-AE3F22FEC13C}" dt="2020-06-13T12:30:02.277" v="1011" actId="27803"/>
          <ac:spMkLst>
            <pc:docMk/>
            <pc:sldMk cId="520535237" sldId="257"/>
            <ac:spMk id="35" creationId="{B4AF5008-CBD0-4124-8342-EEF99849D86C}"/>
          </ac:spMkLst>
        </pc:spChg>
        <pc:spChg chg="add mod ord">
          <ac:chgData name="hassan MH" userId="84cd2103f36ef0dc" providerId="LiveId" clId="{AAE74A20-8704-4AB7-9C4B-AE3F22FEC13C}" dt="2020-06-13T12:32:27.449" v="1074" actId="167"/>
          <ac:spMkLst>
            <pc:docMk/>
            <pc:sldMk cId="520535237" sldId="257"/>
            <ac:spMk id="38" creationId="{35A9FA5C-C0B0-4517-B68E-32E679ECB824}"/>
          </ac:spMkLst>
        </pc:spChg>
        <pc:spChg chg="add del mod">
          <ac:chgData name="hassan MH" userId="84cd2103f36ef0dc" providerId="LiveId" clId="{AAE74A20-8704-4AB7-9C4B-AE3F22FEC13C}" dt="2020-06-13T12:40:21.321" v="1140"/>
          <ac:spMkLst>
            <pc:docMk/>
            <pc:sldMk cId="520535237" sldId="257"/>
            <ac:spMk id="39" creationId="{FC149877-F31D-49FF-8F05-0816A2FB7B4C}"/>
          </ac:spMkLst>
        </pc:spChg>
        <pc:grpChg chg="add del mod ord">
          <ac:chgData name="hassan MH" userId="84cd2103f36ef0dc" providerId="LiveId" clId="{AAE74A20-8704-4AB7-9C4B-AE3F22FEC13C}" dt="2020-06-13T12:28:19.351" v="954" actId="165"/>
          <ac:grpSpMkLst>
            <pc:docMk/>
            <pc:sldMk cId="520535237" sldId="257"/>
            <ac:grpSpMk id="15" creationId="{7834C5E9-C234-4CBF-8C0C-0988E8B3F985}"/>
          </ac:grpSpMkLst>
        </pc:grpChg>
        <pc:grpChg chg="mod">
          <ac:chgData name="hassan MH" userId="84cd2103f36ef0dc" providerId="LiveId" clId="{AAE74A20-8704-4AB7-9C4B-AE3F22FEC13C}" dt="2020-06-13T12:30:22.455" v="1016" actId="688"/>
          <ac:grpSpMkLst>
            <pc:docMk/>
            <pc:sldMk cId="520535237" sldId="257"/>
            <ac:grpSpMk id="29" creationId="{6D676D0C-55CE-4657-9E3B-C6C1AE1FD093}"/>
          </ac:grpSpMkLst>
        </pc:grpChg>
        <pc:picChg chg="add del mod">
          <ac:chgData name="hassan MH" userId="84cd2103f36ef0dc" providerId="LiveId" clId="{AAE74A20-8704-4AB7-9C4B-AE3F22FEC13C}" dt="2020-06-13T12:20:07.078" v="680" actId="478"/>
          <ac:picMkLst>
            <pc:docMk/>
            <pc:sldMk cId="520535237" sldId="257"/>
            <ac:picMk id="5" creationId="{5989B8F8-74A1-4A80-9BD4-C382F3A53090}"/>
          </ac:picMkLst>
        </pc:picChg>
        <pc:picChg chg="add del mod">
          <ac:chgData name="hassan MH" userId="84cd2103f36ef0dc" providerId="LiveId" clId="{AAE74A20-8704-4AB7-9C4B-AE3F22FEC13C}" dt="2020-06-13T12:45:31.789" v="1373" actId="478"/>
          <ac:picMkLst>
            <pc:docMk/>
            <pc:sldMk cId="520535237" sldId="257"/>
            <ac:picMk id="6" creationId="{30BB92AE-3B5A-439D-B489-FDA836592459}"/>
          </ac:picMkLst>
        </pc:picChg>
        <pc:picChg chg="add del mod">
          <ac:chgData name="hassan MH" userId="84cd2103f36ef0dc" providerId="LiveId" clId="{AAE74A20-8704-4AB7-9C4B-AE3F22FEC13C}" dt="2020-06-13T12:19:46.770" v="676" actId="478"/>
          <ac:picMkLst>
            <pc:docMk/>
            <pc:sldMk cId="520535237" sldId="257"/>
            <ac:picMk id="8" creationId="{8FB97ADB-D432-4E21-9DB7-C3DF293453A3}"/>
          </ac:picMkLst>
        </pc:picChg>
        <pc:picChg chg="add del mod ord">
          <ac:chgData name="hassan MH" userId="84cd2103f36ef0dc" providerId="LiveId" clId="{AAE74A20-8704-4AB7-9C4B-AE3F22FEC13C}" dt="2020-06-13T12:24:34.485" v="776" actId="478"/>
          <ac:picMkLst>
            <pc:docMk/>
            <pc:sldMk cId="520535237" sldId="257"/>
            <ac:picMk id="20" creationId="{E62EB006-7370-4E18-BB5F-453FD8785583}"/>
          </ac:picMkLst>
        </pc:picChg>
        <pc:picChg chg="add del mod">
          <ac:chgData name="hassan MH" userId="84cd2103f36ef0dc" providerId="LiveId" clId="{AAE74A20-8704-4AB7-9C4B-AE3F22FEC13C}" dt="2020-06-13T12:26:41.154" v="924" actId="478"/>
          <ac:picMkLst>
            <pc:docMk/>
            <pc:sldMk cId="520535237" sldId="257"/>
            <ac:picMk id="21" creationId="{9B8747DA-C733-4EB6-AD6A-1E0C8EE7B6F1}"/>
          </ac:picMkLst>
        </pc:picChg>
        <pc:picChg chg="add del mod">
          <ac:chgData name="hassan MH" userId="84cd2103f36ef0dc" providerId="LiveId" clId="{AAE74A20-8704-4AB7-9C4B-AE3F22FEC13C}" dt="2020-06-13T12:30:02.277" v="1011" actId="27803"/>
          <ac:picMkLst>
            <pc:docMk/>
            <pc:sldMk cId="520535237" sldId="257"/>
            <ac:picMk id="22" creationId="{6D676D0C-55CE-4657-9E3B-C6C1AE1FD093}"/>
          </ac:picMkLst>
        </pc:picChg>
        <pc:picChg chg="add del mod">
          <ac:chgData name="hassan MH" userId="84cd2103f36ef0dc" providerId="LiveId" clId="{AAE74A20-8704-4AB7-9C4B-AE3F22FEC13C}" dt="2020-06-13T12:31:58.542" v="1024" actId="478"/>
          <ac:picMkLst>
            <pc:docMk/>
            <pc:sldMk cId="520535237" sldId="257"/>
            <ac:picMk id="37" creationId="{F8AFFDAB-87A7-4C42-9E5C-46090AC76BE8}"/>
          </ac:picMkLst>
        </pc:picChg>
        <pc:picChg chg="add del">
          <ac:chgData name="hassan MH" userId="84cd2103f36ef0dc" providerId="LiveId" clId="{AAE74A20-8704-4AB7-9C4B-AE3F22FEC13C}" dt="2020-06-13T12:40:28.912" v="1142"/>
          <ac:picMkLst>
            <pc:docMk/>
            <pc:sldMk cId="520535237" sldId="257"/>
            <ac:picMk id="40" creationId="{6E428E49-CDDE-4448-9053-549A987CAAC8}"/>
          </ac:picMkLst>
        </pc:picChg>
        <pc:picChg chg="add mod ord">
          <ac:chgData name="hassan MH" userId="84cd2103f36ef0dc" providerId="LiveId" clId="{AAE74A20-8704-4AB7-9C4B-AE3F22FEC13C}" dt="2020-06-13T12:42:14.059" v="1161" actId="1076"/>
          <ac:picMkLst>
            <pc:docMk/>
            <pc:sldMk cId="520535237" sldId="257"/>
            <ac:picMk id="41" creationId="{934E4231-9E84-4A28-9E9A-98601E7F8B87}"/>
          </ac:picMkLst>
        </pc:picChg>
        <pc:picChg chg="add mod">
          <ac:chgData name="hassan MH" userId="84cd2103f36ef0dc" providerId="LiveId" clId="{AAE74A20-8704-4AB7-9C4B-AE3F22FEC13C}" dt="2020-06-13T12:40:44.251" v="1148" actId="1076"/>
          <ac:picMkLst>
            <pc:docMk/>
            <pc:sldMk cId="520535237" sldId="257"/>
            <ac:picMk id="42" creationId="{70F7B137-9377-4232-93AA-C857EA818B77}"/>
          </ac:picMkLst>
        </pc:picChg>
        <pc:picChg chg="add del mod">
          <ac:chgData name="hassan MH" userId="84cd2103f36ef0dc" providerId="LiveId" clId="{AAE74A20-8704-4AB7-9C4B-AE3F22FEC13C}" dt="2020-06-13T12:44:10.331" v="1319" actId="478"/>
          <ac:picMkLst>
            <pc:docMk/>
            <pc:sldMk cId="520535237" sldId="257"/>
            <ac:picMk id="43" creationId="{5B821902-9844-4458-92EB-BBE630CCC746}"/>
          </ac:picMkLst>
        </pc:picChg>
        <pc:picChg chg="add mod">
          <ac:chgData name="hassan MH" userId="84cd2103f36ef0dc" providerId="LiveId" clId="{AAE74A20-8704-4AB7-9C4B-AE3F22FEC13C}" dt="2020-06-13T12:44:51.979" v="1323" actId="1076"/>
          <ac:picMkLst>
            <pc:docMk/>
            <pc:sldMk cId="520535237" sldId="257"/>
            <ac:picMk id="44" creationId="{21386293-ADD9-4C13-BAB7-734AF8D48755}"/>
          </ac:picMkLst>
        </pc:picChg>
        <pc:cxnChg chg="add del">
          <ac:chgData name="hassan MH" userId="84cd2103f36ef0dc" providerId="LiveId" clId="{AAE74A20-8704-4AB7-9C4B-AE3F22FEC13C}" dt="2020-06-13T12:22:13.770" v="714" actId="478"/>
          <ac:cxnSpMkLst>
            <pc:docMk/>
            <pc:sldMk cId="520535237" sldId="257"/>
            <ac:cxnSpMk id="17" creationId="{8D18FF71-EAD6-4036-BDD2-FB0AE753A3D5}"/>
          </ac:cxnSpMkLst>
        </pc:cxnChg>
      </pc:sldChg>
      <pc:sldChg chg="add del">
        <pc:chgData name="hassan MH" userId="84cd2103f36ef0dc" providerId="LiveId" clId="{AAE74A20-8704-4AB7-9C4B-AE3F22FEC13C}" dt="2020-06-13T11:59:47.628" v="147"/>
        <pc:sldMkLst>
          <pc:docMk/>
          <pc:sldMk cId="1073806198" sldId="257"/>
        </pc:sldMkLst>
      </pc:sldChg>
      <pc:sldChg chg="addSp delSp modSp new mod">
        <pc:chgData name="hassan MH" userId="84cd2103f36ef0dc" providerId="LiveId" clId="{AAE74A20-8704-4AB7-9C4B-AE3F22FEC13C}" dt="2020-06-13T16:52:22.587" v="2768" actId="113"/>
        <pc:sldMkLst>
          <pc:docMk/>
          <pc:sldMk cId="2225752103" sldId="258"/>
        </pc:sldMkLst>
        <pc:spChg chg="del">
          <ac:chgData name="hassan MH" userId="84cd2103f36ef0dc" providerId="LiveId" clId="{AAE74A20-8704-4AB7-9C4B-AE3F22FEC13C}" dt="2020-06-13T12:38:25.590" v="1120" actId="478"/>
          <ac:spMkLst>
            <pc:docMk/>
            <pc:sldMk cId="2225752103" sldId="258"/>
            <ac:spMk id="2" creationId="{3309BA6F-BD2F-461C-8B13-77F689E297C9}"/>
          </ac:spMkLst>
        </pc:spChg>
        <pc:spChg chg="del">
          <ac:chgData name="hassan MH" userId="84cd2103f36ef0dc" providerId="LiveId" clId="{AAE74A20-8704-4AB7-9C4B-AE3F22FEC13C}" dt="2020-06-13T12:38:25.590" v="1120" actId="478"/>
          <ac:spMkLst>
            <pc:docMk/>
            <pc:sldMk cId="2225752103" sldId="258"/>
            <ac:spMk id="3" creationId="{B2D8F78B-9713-4C80-BBEE-AEDDF5FE2155}"/>
          </ac:spMkLst>
        </pc:spChg>
        <pc:spChg chg="add mod">
          <ac:chgData name="hassan MH" userId="84cd2103f36ef0dc" providerId="LiveId" clId="{AAE74A20-8704-4AB7-9C4B-AE3F22FEC13C}" dt="2020-06-13T16:52:22.587" v="2768" actId="113"/>
          <ac:spMkLst>
            <pc:docMk/>
            <pc:sldMk cId="2225752103" sldId="258"/>
            <ac:spMk id="5" creationId="{2880EFBB-824B-4F74-A703-BB6B9830A871}"/>
          </ac:spMkLst>
        </pc:spChg>
        <pc:spChg chg="add mod">
          <ac:chgData name="hassan MH" userId="84cd2103f36ef0dc" providerId="LiveId" clId="{AAE74A20-8704-4AB7-9C4B-AE3F22FEC13C}" dt="2020-06-13T16:52:21.072" v="2761" actId="1076"/>
          <ac:spMkLst>
            <pc:docMk/>
            <pc:sldMk cId="2225752103" sldId="258"/>
            <ac:spMk id="6" creationId="{455B9EE7-F975-4C33-9B30-43CE05D86728}"/>
          </ac:spMkLst>
        </pc:spChg>
        <pc:picChg chg="add mod">
          <ac:chgData name="hassan MH" userId="84cd2103f36ef0dc" providerId="LiveId" clId="{AAE74A20-8704-4AB7-9C4B-AE3F22FEC13C}" dt="2020-06-13T12:38:37.316" v="1123" actId="14100"/>
          <ac:picMkLst>
            <pc:docMk/>
            <pc:sldMk cId="2225752103" sldId="258"/>
            <ac:picMk id="4" creationId="{2893CB29-9523-4C72-B102-C4B7AC748390}"/>
          </ac:picMkLst>
        </pc:picChg>
      </pc:sldChg>
      <pc:sldChg chg="addSp delSp modSp new mod">
        <pc:chgData name="hassan MH" userId="84cd2103f36ef0dc" providerId="LiveId" clId="{AAE74A20-8704-4AB7-9C4B-AE3F22FEC13C}" dt="2020-06-13T16:52:20.253" v="2756" actId="2711"/>
        <pc:sldMkLst>
          <pc:docMk/>
          <pc:sldMk cId="3215910232" sldId="259"/>
        </pc:sldMkLst>
        <pc:spChg chg="del">
          <ac:chgData name="hassan MH" userId="84cd2103f36ef0dc" providerId="LiveId" clId="{AAE74A20-8704-4AB7-9C4B-AE3F22FEC13C}" dt="2020-06-13T12:45:00.316" v="1325" actId="478"/>
          <ac:spMkLst>
            <pc:docMk/>
            <pc:sldMk cId="3215910232" sldId="259"/>
            <ac:spMk id="2" creationId="{67C5AB40-83D0-4538-8405-179615E0A87E}"/>
          </ac:spMkLst>
        </pc:spChg>
        <pc:spChg chg="del">
          <ac:chgData name="hassan MH" userId="84cd2103f36ef0dc" providerId="LiveId" clId="{AAE74A20-8704-4AB7-9C4B-AE3F22FEC13C}" dt="2020-06-13T12:45:00.316" v="1325" actId="478"/>
          <ac:spMkLst>
            <pc:docMk/>
            <pc:sldMk cId="3215910232" sldId="259"/>
            <ac:spMk id="3" creationId="{10918675-92C0-4C06-AC19-3AE19AE169DA}"/>
          </ac:spMkLst>
        </pc:spChg>
        <pc:spChg chg="add mod">
          <ac:chgData name="hassan MH" userId="84cd2103f36ef0dc" providerId="LiveId" clId="{AAE74A20-8704-4AB7-9C4B-AE3F22FEC13C}" dt="2020-06-13T13:05:59.912" v="1506" actId="164"/>
          <ac:spMkLst>
            <pc:docMk/>
            <pc:sldMk cId="3215910232" sldId="259"/>
            <ac:spMk id="5" creationId="{B9B59EAD-282B-4774-93D9-3F0D1286C3F3}"/>
          </ac:spMkLst>
        </pc:spChg>
        <pc:spChg chg="mod">
          <ac:chgData name="hassan MH" userId="84cd2103f36ef0dc" providerId="LiveId" clId="{AAE74A20-8704-4AB7-9C4B-AE3F22FEC13C}" dt="2020-06-13T13:01:04.356" v="1434"/>
          <ac:spMkLst>
            <pc:docMk/>
            <pc:sldMk cId="3215910232" sldId="259"/>
            <ac:spMk id="7" creationId="{CF927A9F-CAB0-4210-8D68-59214E0B721F}"/>
          </ac:spMkLst>
        </pc:spChg>
        <pc:spChg chg="mod">
          <ac:chgData name="hassan MH" userId="84cd2103f36ef0dc" providerId="LiveId" clId="{AAE74A20-8704-4AB7-9C4B-AE3F22FEC13C}" dt="2020-06-13T13:01:04.356" v="1434"/>
          <ac:spMkLst>
            <pc:docMk/>
            <pc:sldMk cId="3215910232" sldId="259"/>
            <ac:spMk id="8" creationId="{AF0D696C-73C5-48EE-8B44-B358D4227609}"/>
          </ac:spMkLst>
        </pc:spChg>
        <pc:spChg chg="mod">
          <ac:chgData name="hassan MH" userId="84cd2103f36ef0dc" providerId="LiveId" clId="{AAE74A20-8704-4AB7-9C4B-AE3F22FEC13C}" dt="2020-06-13T13:01:04.356" v="1434"/>
          <ac:spMkLst>
            <pc:docMk/>
            <pc:sldMk cId="3215910232" sldId="259"/>
            <ac:spMk id="9" creationId="{3A93E94F-3143-4E29-BDB7-886923814DBB}"/>
          </ac:spMkLst>
        </pc:spChg>
        <pc:spChg chg="mod">
          <ac:chgData name="hassan MH" userId="84cd2103f36ef0dc" providerId="LiveId" clId="{AAE74A20-8704-4AB7-9C4B-AE3F22FEC13C}" dt="2020-06-13T13:01:04.356" v="1434"/>
          <ac:spMkLst>
            <pc:docMk/>
            <pc:sldMk cId="3215910232" sldId="259"/>
            <ac:spMk id="10" creationId="{8A769653-FDBA-49D2-9DFD-F9D23ED7202C}"/>
          </ac:spMkLst>
        </pc:spChg>
        <pc:spChg chg="mod">
          <ac:chgData name="hassan MH" userId="84cd2103f36ef0dc" providerId="LiveId" clId="{AAE74A20-8704-4AB7-9C4B-AE3F22FEC13C}" dt="2020-06-13T13:01:04.356" v="1434"/>
          <ac:spMkLst>
            <pc:docMk/>
            <pc:sldMk cId="3215910232" sldId="259"/>
            <ac:spMk id="11" creationId="{1574B542-AE4A-4A86-B207-21B9610343F6}"/>
          </ac:spMkLst>
        </pc:spChg>
        <pc:spChg chg="mod">
          <ac:chgData name="hassan MH" userId="84cd2103f36ef0dc" providerId="LiveId" clId="{AAE74A20-8704-4AB7-9C4B-AE3F22FEC13C}" dt="2020-06-13T13:01:04.356" v="1434"/>
          <ac:spMkLst>
            <pc:docMk/>
            <pc:sldMk cId="3215910232" sldId="259"/>
            <ac:spMk id="12" creationId="{6C4C09E7-4BC7-4911-AF78-B5F7E9D4245B}"/>
          </ac:spMkLst>
        </pc:spChg>
        <pc:spChg chg="mod">
          <ac:chgData name="hassan MH" userId="84cd2103f36ef0dc" providerId="LiveId" clId="{AAE74A20-8704-4AB7-9C4B-AE3F22FEC13C}" dt="2020-06-13T13:01:09.310" v="1437"/>
          <ac:spMkLst>
            <pc:docMk/>
            <pc:sldMk cId="3215910232" sldId="259"/>
            <ac:spMk id="14" creationId="{C8CAA72D-CF64-48B1-A9E7-FAF9B413E5D5}"/>
          </ac:spMkLst>
        </pc:spChg>
        <pc:spChg chg="mod">
          <ac:chgData name="hassan MH" userId="84cd2103f36ef0dc" providerId="LiveId" clId="{AAE74A20-8704-4AB7-9C4B-AE3F22FEC13C}" dt="2020-06-13T13:01:09.310" v="1437"/>
          <ac:spMkLst>
            <pc:docMk/>
            <pc:sldMk cId="3215910232" sldId="259"/>
            <ac:spMk id="15" creationId="{6B0286C4-2953-46DD-B822-BE3602859D73}"/>
          </ac:spMkLst>
        </pc:spChg>
        <pc:spChg chg="mod">
          <ac:chgData name="hassan MH" userId="84cd2103f36ef0dc" providerId="LiveId" clId="{AAE74A20-8704-4AB7-9C4B-AE3F22FEC13C}" dt="2020-06-13T13:01:09.310" v="1437"/>
          <ac:spMkLst>
            <pc:docMk/>
            <pc:sldMk cId="3215910232" sldId="259"/>
            <ac:spMk id="16" creationId="{10451D68-A739-4B72-B0B5-5F11D22F1E82}"/>
          </ac:spMkLst>
        </pc:spChg>
        <pc:spChg chg="mod">
          <ac:chgData name="hassan MH" userId="84cd2103f36ef0dc" providerId="LiveId" clId="{AAE74A20-8704-4AB7-9C4B-AE3F22FEC13C}" dt="2020-06-13T13:01:09.310" v="1437"/>
          <ac:spMkLst>
            <pc:docMk/>
            <pc:sldMk cId="3215910232" sldId="259"/>
            <ac:spMk id="17" creationId="{0E9C42A0-DA49-4BDE-9CA9-014F41926F59}"/>
          </ac:spMkLst>
        </pc:spChg>
        <pc:spChg chg="mod">
          <ac:chgData name="hassan MH" userId="84cd2103f36ef0dc" providerId="LiveId" clId="{AAE74A20-8704-4AB7-9C4B-AE3F22FEC13C}" dt="2020-06-13T13:01:09.310" v="1437"/>
          <ac:spMkLst>
            <pc:docMk/>
            <pc:sldMk cId="3215910232" sldId="259"/>
            <ac:spMk id="18" creationId="{F738AAC6-B67D-48A1-8DFE-4A090E645CBF}"/>
          </ac:spMkLst>
        </pc:spChg>
        <pc:spChg chg="mod">
          <ac:chgData name="hassan MH" userId="84cd2103f36ef0dc" providerId="LiveId" clId="{AAE74A20-8704-4AB7-9C4B-AE3F22FEC13C}" dt="2020-06-13T13:01:09.310" v="1437"/>
          <ac:spMkLst>
            <pc:docMk/>
            <pc:sldMk cId="3215910232" sldId="259"/>
            <ac:spMk id="19" creationId="{792CE6D0-3BB9-4654-940C-941BCF3DF954}"/>
          </ac:spMkLst>
        </pc:spChg>
        <pc:spChg chg="mod">
          <ac:chgData name="hassan MH" userId="84cd2103f36ef0dc" providerId="LiveId" clId="{AAE74A20-8704-4AB7-9C4B-AE3F22FEC13C}" dt="2020-06-13T13:01:14.860" v="1440"/>
          <ac:spMkLst>
            <pc:docMk/>
            <pc:sldMk cId="3215910232" sldId="259"/>
            <ac:spMk id="21" creationId="{06681D1E-039B-45F3-8EDC-EEA1AEEEA081}"/>
          </ac:spMkLst>
        </pc:spChg>
        <pc:spChg chg="mod">
          <ac:chgData name="hassan MH" userId="84cd2103f36ef0dc" providerId="LiveId" clId="{AAE74A20-8704-4AB7-9C4B-AE3F22FEC13C}" dt="2020-06-13T13:01:14.860" v="1440"/>
          <ac:spMkLst>
            <pc:docMk/>
            <pc:sldMk cId="3215910232" sldId="259"/>
            <ac:spMk id="22" creationId="{189240B3-BFBA-4449-9C32-D9DD969E026F}"/>
          </ac:spMkLst>
        </pc:spChg>
        <pc:spChg chg="mod">
          <ac:chgData name="hassan MH" userId="84cd2103f36ef0dc" providerId="LiveId" clId="{AAE74A20-8704-4AB7-9C4B-AE3F22FEC13C}" dt="2020-06-13T13:01:14.860" v="1440"/>
          <ac:spMkLst>
            <pc:docMk/>
            <pc:sldMk cId="3215910232" sldId="259"/>
            <ac:spMk id="23" creationId="{AECA03F1-4F96-4FC5-B518-CDA2CF67952D}"/>
          </ac:spMkLst>
        </pc:spChg>
        <pc:spChg chg="mod">
          <ac:chgData name="hassan MH" userId="84cd2103f36ef0dc" providerId="LiveId" clId="{AAE74A20-8704-4AB7-9C4B-AE3F22FEC13C}" dt="2020-06-13T13:01:14.860" v="1440"/>
          <ac:spMkLst>
            <pc:docMk/>
            <pc:sldMk cId="3215910232" sldId="259"/>
            <ac:spMk id="24" creationId="{12024B86-BC91-4D80-8D04-CDAB893B683E}"/>
          </ac:spMkLst>
        </pc:spChg>
        <pc:spChg chg="mod">
          <ac:chgData name="hassan MH" userId="84cd2103f36ef0dc" providerId="LiveId" clId="{AAE74A20-8704-4AB7-9C4B-AE3F22FEC13C}" dt="2020-06-13T13:01:14.860" v="1440"/>
          <ac:spMkLst>
            <pc:docMk/>
            <pc:sldMk cId="3215910232" sldId="259"/>
            <ac:spMk id="25" creationId="{12F8E1C6-E8E5-4215-ADAB-F4DD8E4B488E}"/>
          </ac:spMkLst>
        </pc:spChg>
        <pc:spChg chg="mod">
          <ac:chgData name="hassan MH" userId="84cd2103f36ef0dc" providerId="LiveId" clId="{AAE74A20-8704-4AB7-9C4B-AE3F22FEC13C}" dt="2020-06-13T13:01:14.860" v="1440"/>
          <ac:spMkLst>
            <pc:docMk/>
            <pc:sldMk cId="3215910232" sldId="259"/>
            <ac:spMk id="26" creationId="{68392BDD-2054-46F8-B977-A6CAF428A40C}"/>
          </ac:spMkLst>
        </pc:spChg>
        <pc:spChg chg="add mod">
          <ac:chgData name="hassan MH" userId="84cd2103f36ef0dc" providerId="LiveId" clId="{AAE74A20-8704-4AB7-9C4B-AE3F22FEC13C}" dt="2020-06-13T16:52:20.253" v="2756" actId="2711"/>
          <ac:spMkLst>
            <pc:docMk/>
            <pc:sldMk cId="3215910232" sldId="259"/>
            <ac:spMk id="30" creationId="{E91750B4-4D63-4CEE-A421-403872AEA305}"/>
          </ac:spMkLst>
        </pc:spChg>
        <pc:spChg chg="add mod">
          <ac:chgData name="hassan MH" userId="84cd2103f36ef0dc" providerId="LiveId" clId="{AAE74A20-8704-4AB7-9C4B-AE3F22FEC13C}" dt="2020-06-13T16:52:20.140" v="2755" actId="2711"/>
          <ac:spMkLst>
            <pc:docMk/>
            <pc:sldMk cId="3215910232" sldId="259"/>
            <ac:spMk id="31" creationId="{13C77F0D-27D4-4B2E-87D4-68C1DBE19C4E}"/>
          </ac:spMkLst>
        </pc:spChg>
        <pc:grpChg chg="add mod">
          <ac:chgData name="hassan MH" userId="84cd2103f36ef0dc" providerId="LiveId" clId="{AAE74A20-8704-4AB7-9C4B-AE3F22FEC13C}" dt="2020-06-13T13:05:59.912" v="1506" actId="164"/>
          <ac:grpSpMkLst>
            <pc:docMk/>
            <pc:sldMk cId="3215910232" sldId="259"/>
            <ac:grpSpMk id="6" creationId="{A840EA21-F1BA-408B-AA93-5842824394A0}"/>
          </ac:grpSpMkLst>
        </pc:grpChg>
        <pc:grpChg chg="add mod">
          <ac:chgData name="hassan MH" userId="84cd2103f36ef0dc" providerId="LiveId" clId="{AAE74A20-8704-4AB7-9C4B-AE3F22FEC13C}" dt="2020-06-13T13:05:59.912" v="1506" actId="164"/>
          <ac:grpSpMkLst>
            <pc:docMk/>
            <pc:sldMk cId="3215910232" sldId="259"/>
            <ac:grpSpMk id="13" creationId="{14965F43-5949-49A5-B476-986C6E728645}"/>
          </ac:grpSpMkLst>
        </pc:grpChg>
        <pc:grpChg chg="add mod">
          <ac:chgData name="hassan MH" userId="84cd2103f36ef0dc" providerId="LiveId" clId="{AAE74A20-8704-4AB7-9C4B-AE3F22FEC13C}" dt="2020-06-13T13:05:59.912" v="1506" actId="164"/>
          <ac:grpSpMkLst>
            <pc:docMk/>
            <pc:sldMk cId="3215910232" sldId="259"/>
            <ac:grpSpMk id="20" creationId="{C38F8DE2-BD52-43AD-ABD1-914C3672CC1A}"/>
          </ac:grpSpMkLst>
        </pc:grpChg>
        <pc:grpChg chg="add mod">
          <ac:chgData name="hassan MH" userId="84cd2103f36ef0dc" providerId="LiveId" clId="{AAE74A20-8704-4AB7-9C4B-AE3F22FEC13C}" dt="2020-06-13T13:07:06.978" v="1520" actId="1076"/>
          <ac:grpSpMkLst>
            <pc:docMk/>
            <pc:sldMk cId="3215910232" sldId="259"/>
            <ac:grpSpMk id="29" creationId="{D2FD7C0B-0DB9-41D0-A6E0-52E1357B3FDD}"/>
          </ac:grpSpMkLst>
        </pc:grpChg>
        <pc:picChg chg="add del mod">
          <ac:chgData name="hassan MH" userId="84cd2103f36ef0dc" providerId="LiveId" clId="{AAE74A20-8704-4AB7-9C4B-AE3F22FEC13C}" dt="2020-06-13T12:53:30.975" v="1384" actId="478"/>
          <ac:picMkLst>
            <pc:docMk/>
            <pc:sldMk cId="3215910232" sldId="259"/>
            <ac:picMk id="4" creationId="{138801C4-880A-479E-89D6-07FF47ED7294}"/>
          </ac:picMkLst>
        </pc:picChg>
        <pc:picChg chg="add del">
          <ac:chgData name="hassan MH" userId="84cd2103f36ef0dc" providerId="LiveId" clId="{AAE74A20-8704-4AB7-9C4B-AE3F22FEC13C}" dt="2020-06-13T13:05:29.120" v="1497"/>
          <ac:picMkLst>
            <pc:docMk/>
            <pc:sldMk cId="3215910232" sldId="259"/>
            <ac:picMk id="27" creationId="{4BF974CF-216E-4006-B80E-885A7548B812}"/>
          </ac:picMkLst>
        </pc:picChg>
        <pc:picChg chg="add mod">
          <ac:chgData name="hassan MH" userId="84cd2103f36ef0dc" providerId="LiveId" clId="{AAE74A20-8704-4AB7-9C4B-AE3F22FEC13C}" dt="2020-06-13T13:07:06.978" v="1520" actId="1076"/>
          <ac:picMkLst>
            <pc:docMk/>
            <pc:sldMk cId="3215910232" sldId="259"/>
            <ac:picMk id="28" creationId="{4DB9A473-8123-47B5-B623-3D23C56197C4}"/>
          </ac:picMkLst>
        </pc:picChg>
      </pc:sldChg>
      <pc:sldChg chg="addSp delSp modSp new mod">
        <pc:chgData name="hassan MH" userId="84cd2103f36ef0dc" providerId="LiveId" clId="{AAE74A20-8704-4AB7-9C4B-AE3F22FEC13C}" dt="2020-06-13T16:52:19.703" v="2753" actId="2711"/>
        <pc:sldMkLst>
          <pc:docMk/>
          <pc:sldMk cId="1120218848" sldId="260"/>
        </pc:sldMkLst>
        <pc:spChg chg="del">
          <ac:chgData name="hassan MH" userId="84cd2103f36ef0dc" providerId="LiveId" clId="{AAE74A20-8704-4AB7-9C4B-AE3F22FEC13C}" dt="2020-06-13T12:55:07.036" v="1389" actId="478"/>
          <ac:spMkLst>
            <pc:docMk/>
            <pc:sldMk cId="1120218848" sldId="260"/>
            <ac:spMk id="2" creationId="{5B0C37BC-A7B0-4909-8D79-FE41EE522D18}"/>
          </ac:spMkLst>
        </pc:spChg>
        <pc:spChg chg="del">
          <ac:chgData name="hassan MH" userId="84cd2103f36ef0dc" providerId="LiveId" clId="{AAE74A20-8704-4AB7-9C4B-AE3F22FEC13C}" dt="2020-06-13T12:55:07.036" v="1389" actId="478"/>
          <ac:spMkLst>
            <pc:docMk/>
            <pc:sldMk cId="1120218848" sldId="260"/>
            <ac:spMk id="3" creationId="{47FE8DB9-0E06-45DE-9DD8-B48B676C072D}"/>
          </ac:spMkLst>
        </pc:spChg>
        <pc:spChg chg="add mod">
          <ac:chgData name="hassan MH" userId="84cd2103f36ef0dc" providerId="LiveId" clId="{AAE74A20-8704-4AB7-9C4B-AE3F22FEC13C}" dt="2020-06-13T13:06:04.933" v="1507" actId="164"/>
          <ac:spMkLst>
            <pc:docMk/>
            <pc:sldMk cId="1120218848" sldId="260"/>
            <ac:spMk id="4" creationId="{4A9C0DC5-3731-4A4B-930A-6D278109D732}"/>
          </ac:spMkLst>
        </pc:spChg>
        <pc:spChg chg="add mod">
          <ac:chgData name="hassan MH" userId="84cd2103f36ef0dc" providerId="LiveId" clId="{AAE74A20-8704-4AB7-9C4B-AE3F22FEC13C}" dt="2020-06-13T13:06:04.933" v="1507" actId="164"/>
          <ac:spMkLst>
            <pc:docMk/>
            <pc:sldMk cId="1120218848" sldId="260"/>
            <ac:spMk id="5" creationId="{3B413A94-E22F-42BF-A5D5-8DCA888519A7}"/>
          </ac:spMkLst>
        </pc:spChg>
        <pc:spChg chg="mod">
          <ac:chgData name="hassan MH" userId="84cd2103f36ef0dc" providerId="LiveId" clId="{AAE74A20-8704-4AB7-9C4B-AE3F22FEC13C}" dt="2020-06-13T13:01:18.873" v="1442"/>
          <ac:spMkLst>
            <pc:docMk/>
            <pc:sldMk cId="1120218848" sldId="260"/>
            <ac:spMk id="7" creationId="{C9B46999-7677-4514-A8CD-9C6BEFDC4F2D}"/>
          </ac:spMkLst>
        </pc:spChg>
        <pc:spChg chg="mod">
          <ac:chgData name="hassan MH" userId="84cd2103f36ef0dc" providerId="LiveId" clId="{AAE74A20-8704-4AB7-9C4B-AE3F22FEC13C}" dt="2020-06-13T13:01:18.873" v="1442"/>
          <ac:spMkLst>
            <pc:docMk/>
            <pc:sldMk cId="1120218848" sldId="260"/>
            <ac:spMk id="8" creationId="{DB42EEA5-1D22-47F5-BE20-DFB5E76D94C4}"/>
          </ac:spMkLst>
        </pc:spChg>
        <pc:spChg chg="mod">
          <ac:chgData name="hassan MH" userId="84cd2103f36ef0dc" providerId="LiveId" clId="{AAE74A20-8704-4AB7-9C4B-AE3F22FEC13C}" dt="2020-06-13T13:01:18.873" v="1442"/>
          <ac:spMkLst>
            <pc:docMk/>
            <pc:sldMk cId="1120218848" sldId="260"/>
            <ac:spMk id="9" creationId="{B8FB0811-9CDA-419B-9E98-CDB73C446F7B}"/>
          </ac:spMkLst>
        </pc:spChg>
        <pc:spChg chg="mod">
          <ac:chgData name="hassan MH" userId="84cd2103f36ef0dc" providerId="LiveId" clId="{AAE74A20-8704-4AB7-9C4B-AE3F22FEC13C}" dt="2020-06-13T13:01:18.873" v="1442"/>
          <ac:spMkLst>
            <pc:docMk/>
            <pc:sldMk cId="1120218848" sldId="260"/>
            <ac:spMk id="10" creationId="{27D4D976-9105-4997-B9D4-F08455E32B49}"/>
          </ac:spMkLst>
        </pc:spChg>
        <pc:spChg chg="mod">
          <ac:chgData name="hassan MH" userId="84cd2103f36ef0dc" providerId="LiveId" clId="{AAE74A20-8704-4AB7-9C4B-AE3F22FEC13C}" dt="2020-06-13T13:01:18.873" v="1442"/>
          <ac:spMkLst>
            <pc:docMk/>
            <pc:sldMk cId="1120218848" sldId="260"/>
            <ac:spMk id="11" creationId="{23604088-934B-491C-B808-495056A63BF9}"/>
          </ac:spMkLst>
        </pc:spChg>
        <pc:spChg chg="mod">
          <ac:chgData name="hassan MH" userId="84cd2103f36ef0dc" providerId="LiveId" clId="{AAE74A20-8704-4AB7-9C4B-AE3F22FEC13C}" dt="2020-06-13T13:01:18.873" v="1442"/>
          <ac:spMkLst>
            <pc:docMk/>
            <pc:sldMk cId="1120218848" sldId="260"/>
            <ac:spMk id="12" creationId="{87269DAC-A2C1-4FD8-B61D-C9B1580AD42A}"/>
          </ac:spMkLst>
        </pc:spChg>
        <pc:spChg chg="mod">
          <ac:chgData name="hassan MH" userId="84cd2103f36ef0dc" providerId="LiveId" clId="{AAE74A20-8704-4AB7-9C4B-AE3F22FEC13C}" dt="2020-06-13T13:01:22.708" v="1444"/>
          <ac:spMkLst>
            <pc:docMk/>
            <pc:sldMk cId="1120218848" sldId="260"/>
            <ac:spMk id="14" creationId="{BCBD4EC0-CFD6-4145-AB66-458DA630AE06}"/>
          </ac:spMkLst>
        </pc:spChg>
        <pc:spChg chg="mod">
          <ac:chgData name="hassan MH" userId="84cd2103f36ef0dc" providerId="LiveId" clId="{AAE74A20-8704-4AB7-9C4B-AE3F22FEC13C}" dt="2020-06-13T13:01:22.708" v="1444"/>
          <ac:spMkLst>
            <pc:docMk/>
            <pc:sldMk cId="1120218848" sldId="260"/>
            <ac:spMk id="15" creationId="{5F8BF2DA-530A-431B-94EB-FED302E6411A}"/>
          </ac:spMkLst>
        </pc:spChg>
        <pc:spChg chg="mod">
          <ac:chgData name="hassan MH" userId="84cd2103f36ef0dc" providerId="LiveId" clId="{AAE74A20-8704-4AB7-9C4B-AE3F22FEC13C}" dt="2020-06-13T13:01:22.708" v="1444"/>
          <ac:spMkLst>
            <pc:docMk/>
            <pc:sldMk cId="1120218848" sldId="260"/>
            <ac:spMk id="16" creationId="{7408FE79-A0E9-44D0-B3DD-CC9BEE3B7C02}"/>
          </ac:spMkLst>
        </pc:spChg>
        <pc:spChg chg="mod">
          <ac:chgData name="hassan MH" userId="84cd2103f36ef0dc" providerId="LiveId" clId="{AAE74A20-8704-4AB7-9C4B-AE3F22FEC13C}" dt="2020-06-13T13:01:22.708" v="1444"/>
          <ac:spMkLst>
            <pc:docMk/>
            <pc:sldMk cId="1120218848" sldId="260"/>
            <ac:spMk id="17" creationId="{FA38F1DF-C5C5-47F8-8915-B81447779182}"/>
          </ac:spMkLst>
        </pc:spChg>
        <pc:spChg chg="mod">
          <ac:chgData name="hassan MH" userId="84cd2103f36ef0dc" providerId="LiveId" clId="{AAE74A20-8704-4AB7-9C4B-AE3F22FEC13C}" dt="2020-06-13T13:01:22.708" v="1444"/>
          <ac:spMkLst>
            <pc:docMk/>
            <pc:sldMk cId="1120218848" sldId="260"/>
            <ac:spMk id="18" creationId="{3DC457AC-05FC-4C95-94E3-F3F9B5C79838}"/>
          </ac:spMkLst>
        </pc:spChg>
        <pc:spChg chg="mod">
          <ac:chgData name="hassan MH" userId="84cd2103f36ef0dc" providerId="LiveId" clId="{AAE74A20-8704-4AB7-9C4B-AE3F22FEC13C}" dt="2020-06-13T13:01:22.708" v="1444"/>
          <ac:spMkLst>
            <pc:docMk/>
            <pc:sldMk cId="1120218848" sldId="260"/>
            <ac:spMk id="19" creationId="{90BF9F96-5DFA-467B-9572-960509CA520A}"/>
          </ac:spMkLst>
        </pc:spChg>
        <pc:spChg chg="add mod">
          <ac:chgData name="hassan MH" userId="84cd2103f36ef0dc" providerId="LiveId" clId="{AAE74A20-8704-4AB7-9C4B-AE3F22FEC13C}" dt="2020-06-13T13:10:01.520" v="1601" actId="1076"/>
          <ac:spMkLst>
            <pc:docMk/>
            <pc:sldMk cId="1120218848" sldId="260"/>
            <ac:spMk id="22" creationId="{9B5B43AF-C1BC-47D5-B44E-D041BBE4EC8C}"/>
          </ac:spMkLst>
        </pc:spChg>
        <pc:spChg chg="add mod">
          <ac:chgData name="hassan MH" userId="84cd2103f36ef0dc" providerId="LiveId" clId="{AAE74A20-8704-4AB7-9C4B-AE3F22FEC13C}" dt="2020-06-13T16:52:19.703" v="2753" actId="2711"/>
          <ac:spMkLst>
            <pc:docMk/>
            <pc:sldMk cId="1120218848" sldId="260"/>
            <ac:spMk id="23" creationId="{F11B1E35-691C-476E-913F-2F63D930F251}"/>
          </ac:spMkLst>
        </pc:spChg>
        <pc:spChg chg="add mod">
          <ac:chgData name="hassan MH" userId="84cd2103f36ef0dc" providerId="LiveId" clId="{AAE74A20-8704-4AB7-9C4B-AE3F22FEC13C}" dt="2020-06-13T16:51:49.512" v="2748" actId="2711"/>
          <ac:spMkLst>
            <pc:docMk/>
            <pc:sldMk cId="1120218848" sldId="260"/>
            <ac:spMk id="24" creationId="{64DF9D74-8B03-4B35-8835-16ACE45FF3CC}"/>
          </ac:spMkLst>
        </pc:spChg>
        <pc:grpChg chg="add mod">
          <ac:chgData name="hassan MH" userId="84cd2103f36ef0dc" providerId="LiveId" clId="{AAE74A20-8704-4AB7-9C4B-AE3F22FEC13C}" dt="2020-06-13T13:06:04.933" v="1507" actId="164"/>
          <ac:grpSpMkLst>
            <pc:docMk/>
            <pc:sldMk cId="1120218848" sldId="260"/>
            <ac:grpSpMk id="6" creationId="{99A5B13A-8606-4875-84D7-11B7280D1928}"/>
          </ac:grpSpMkLst>
        </pc:grpChg>
        <pc:grpChg chg="add mod">
          <ac:chgData name="hassan MH" userId="84cd2103f36ef0dc" providerId="LiveId" clId="{AAE74A20-8704-4AB7-9C4B-AE3F22FEC13C}" dt="2020-06-13T13:06:04.933" v="1507" actId="164"/>
          <ac:grpSpMkLst>
            <pc:docMk/>
            <pc:sldMk cId="1120218848" sldId="260"/>
            <ac:grpSpMk id="13" creationId="{567A6D26-FFB9-4229-8046-8426026895DE}"/>
          </ac:grpSpMkLst>
        </pc:grpChg>
        <pc:grpChg chg="add mod">
          <ac:chgData name="hassan MH" userId="84cd2103f36ef0dc" providerId="LiveId" clId="{AAE74A20-8704-4AB7-9C4B-AE3F22FEC13C}" dt="2020-06-13T13:06:04.933" v="1507" actId="164"/>
          <ac:grpSpMkLst>
            <pc:docMk/>
            <pc:sldMk cId="1120218848" sldId="260"/>
            <ac:grpSpMk id="20" creationId="{317663C0-E060-40F4-9ED0-0E06BDD1F6E8}"/>
          </ac:grpSpMkLst>
        </pc:grpChg>
        <pc:grpChg chg="add mod">
          <ac:chgData name="hassan MH" userId="84cd2103f36ef0dc" providerId="LiveId" clId="{AAE74A20-8704-4AB7-9C4B-AE3F22FEC13C}" dt="2020-06-13T13:11:15.513" v="1618" actId="14100"/>
          <ac:grpSpMkLst>
            <pc:docMk/>
            <pc:sldMk cId="1120218848" sldId="260"/>
            <ac:grpSpMk id="27" creationId="{F9EBD59F-415D-4483-B5CB-C684BDA75759}"/>
          </ac:grpSpMkLst>
        </pc:grpChg>
        <pc:picChg chg="add mod ord">
          <ac:chgData name="hassan MH" userId="84cd2103f36ef0dc" providerId="LiveId" clId="{AAE74A20-8704-4AB7-9C4B-AE3F22FEC13C}" dt="2020-06-13T13:10:01.520" v="1601" actId="1076"/>
          <ac:picMkLst>
            <pc:docMk/>
            <pc:sldMk cId="1120218848" sldId="260"/>
            <ac:picMk id="21" creationId="{58859086-C362-481E-8271-E3FBBEBC2C61}"/>
          </ac:picMkLst>
        </pc:picChg>
        <pc:picChg chg="add mod">
          <ac:chgData name="hassan MH" userId="84cd2103f36ef0dc" providerId="LiveId" clId="{AAE74A20-8704-4AB7-9C4B-AE3F22FEC13C}" dt="2020-06-13T13:11:13.639" v="1617" actId="164"/>
          <ac:picMkLst>
            <pc:docMk/>
            <pc:sldMk cId="1120218848" sldId="260"/>
            <ac:picMk id="25" creationId="{C595DFE8-4C3B-4822-86E0-A6EEE1488F90}"/>
          </ac:picMkLst>
        </pc:picChg>
        <pc:picChg chg="add mod">
          <ac:chgData name="hassan MH" userId="84cd2103f36ef0dc" providerId="LiveId" clId="{AAE74A20-8704-4AB7-9C4B-AE3F22FEC13C}" dt="2020-06-13T13:11:13.639" v="1617" actId="164"/>
          <ac:picMkLst>
            <pc:docMk/>
            <pc:sldMk cId="1120218848" sldId="260"/>
            <ac:picMk id="26" creationId="{E2C55320-F086-45ED-B5C1-690BAD068F51}"/>
          </ac:picMkLst>
        </pc:picChg>
      </pc:sldChg>
      <pc:sldChg chg="addSp delSp modSp add mod">
        <pc:chgData name="hassan MH" userId="84cd2103f36ef0dc" providerId="LiveId" clId="{AAE74A20-8704-4AB7-9C4B-AE3F22FEC13C}" dt="2020-06-13T16:51:04.824" v="2734"/>
        <pc:sldMkLst>
          <pc:docMk/>
          <pc:sldMk cId="1567284502" sldId="261"/>
        </pc:sldMkLst>
        <pc:spChg chg="add mod">
          <ac:chgData name="hassan MH" userId="84cd2103f36ef0dc" providerId="LiveId" clId="{AAE74A20-8704-4AB7-9C4B-AE3F22FEC13C}" dt="2020-06-13T13:12:34.313" v="1652" actId="1076"/>
          <ac:spMkLst>
            <pc:docMk/>
            <pc:sldMk cId="1567284502" sldId="261"/>
            <ac:spMk id="2" creationId="{B2FEAA4B-F0E1-4D97-9450-1071B7306C09}"/>
          </ac:spMkLst>
        </pc:spChg>
        <pc:spChg chg="add mod">
          <ac:chgData name="hassan MH" userId="84cd2103f36ef0dc" providerId="LiveId" clId="{AAE74A20-8704-4AB7-9C4B-AE3F22FEC13C}" dt="2020-06-13T13:06:08.572" v="1508" actId="164"/>
          <ac:spMkLst>
            <pc:docMk/>
            <pc:sldMk cId="1567284502" sldId="261"/>
            <ac:spMk id="3" creationId="{C37A1E18-ABC3-41DD-B7F9-585992C580C8}"/>
          </ac:spMkLst>
        </pc:spChg>
        <pc:spChg chg="mod">
          <ac:chgData name="hassan MH" userId="84cd2103f36ef0dc" providerId="LiveId" clId="{AAE74A20-8704-4AB7-9C4B-AE3F22FEC13C}" dt="2020-06-13T13:01:26.962" v="1446"/>
          <ac:spMkLst>
            <pc:docMk/>
            <pc:sldMk cId="1567284502" sldId="261"/>
            <ac:spMk id="5" creationId="{6F7E5B81-F973-4406-A792-399832C906FC}"/>
          </ac:spMkLst>
        </pc:spChg>
        <pc:spChg chg="mod">
          <ac:chgData name="hassan MH" userId="84cd2103f36ef0dc" providerId="LiveId" clId="{AAE74A20-8704-4AB7-9C4B-AE3F22FEC13C}" dt="2020-06-13T13:01:26.962" v="1446"/>
          <ac:spMkLst>
            <pc:docMk/>
            <pc:sldMk cId="1567284502" sldId="261"/>
            <ac:spMk id="6" creationId="{605055C1-3C88-4B88-B554-9A194F675091}"/>
          </ac:spMkLst>
        </pc:spChg>
        <pc:spChg chg="mod">
          <ac:chgData name="hassan MH" userId="84cd2103f36ef0dc" providerId="LiveId" clId="{AAE74A20-8704-4AB7-9C4B-AE3F22FEC13C}" dt="2020-06-13T13:01:26.962" v="1446"/>
          <ac:spMkLst>
            <pc:docMk/>
            <pc:sldMk cId="1567284502" sldId="261"/>
            <ac:spMk id="7" creationId="{14233DE0-9663-4F39-92BD-88FA595B985B}"/>
          </ac:spMkLst>
        </pc:spChg>
        <pc:spChg chg="mod">
          <ac:chgData name="hassan MH" userId="84cd2103f36ef0dc" providerId="LiveId" clId="{AAE74A20-8704-4AB7-9C4B-AE3F22FEC13C}" dt="2020-06-13T13:01:26.962" v="1446"/>
          <ac:spMkLst>
            <pc:docMk/>
            <pc:sldMk cId="1567284502" sldId="261"/>
            <ac:spMk id="8" creationId="{CA82A5A6-96AC-4A11-8E27-E18B3AF9D270}"/>
          </ac:spMkLst>
        </pc:spChg>
        <pc:spChg chg="mod">
          <ac:chgData name="hassan MH" userId="84cd2103f36ef0dc" providerId="LiveId" clId="{AAE74A20-8704-4AB7-9C4B-AE3F22FEC13C}" dt="2020-06-13T13:01:26.962" v="1446"/>
          <ac:spMkLst>
            <pc:docMk/>
            <pc:sldMk cId="1567284502" sldId="261"/>
            <ac:spMk id="9" creationId="{082E6F20-EC8E-4E18-A802-84A12641B15B}"/>
          </ac:spMkLst>
        </pc:spChg>
        <pc:spChg chg="mod">
          <ac:chgData name="hassan MH" userId="84cd2103f36ef0dc" providerId="LiveId" clId="{AAE74A20-8704-4AB7-9C4B-AE3F22FEC13C}" dt="2020-06-13T13:01:26.962" v="1446"/>
          <ac:spMkLst>
            <pc:docMk/>
            <pc:sldMk cId="1567284502" sldId="261"/>
            <ac:spMk id="10" creationId="{C451EE49-D7C3-4BFE-A5AD-81AB2A8944E4}"/>
          </ac:spMkLst>
        </pc:spChg>
        <pc:spChg chg="mod">
          <ac:chgData name="hassan MH" userId="84cd2103f36ef0dc" providerId="LiveId" clId="{AAE74A20-8704-4AB7-9C4B-AE3F22FEC13C}" dt="2020-06-13T13:01:30.033" v="1448"/>
          <ac:spMkLst>
            <pc:docMk/>
            <pc:sldMk cId="1567284502" sldId="261"/>
            <ac:spMk id="12" creationId="{3405D9A2-3068-4876-AC06-5E6EB5B3925A}"/>
          </ac:spMkLst>
        </pc:spChg>
        <pc:spChg chg="mod">
          <ac:chgData name="hassan MH" userId="84cd2103f36ef0dc" providerId="LiveId" clId="{AAE74A20-8704-4AB7-9C4B-AE3F22FEC13C}" dt="2020-06-13T13:01:30.033" v="1448"/>
          <ac:spMkLst>
            <pc:docMk/>
            <pc:sldMk cId="1567284502" sldId="261"/>
            <ac:spMk id="13" creationId="{A3F4B1FE-43D9-4C7E-B2DF-931D46DAA7E7}"/>
          </ac:spMkLst>
        </pc:spChg>
        <pc:spChg chg="mod">
          <ac:chgData name="hassan MH" userId="84cd2103f36ef0dc" providerId="LiveId" clId="{AAE74A20-8704-4AB7-9C4B-AE3F22FEC13C}" dt="2020-06-13T13:01:30.033" v="1448"/>
          <ac:spMkLst>
            <pc:docMk/>
            <pc:sldMk cId="1567284502" sldId="261"/>
            <ac:spMk id="14" creationId="{1BC1B4E6-80FC-48CA-BB9C-0AE27ECE8E25}"/>
          </ac:spMkLst>
        </pc:spChg>
        <pc:spChg chg="mod">
          <ac:chgData name="hassan MH" userId="84cd2103f36ef0dc" providerId="LiveId" clId="{AAE74A20-8704-4AB7-9C4B-AE3F22FEC13C}" dt="2020-06-13T13:01:30.033" v="1448"/>
          <ac:spMkLst>
            <pc:docMk/>
            <pc:sldMk cId="1567284502" sldId="261"/>
            <ac:spMk id="15" creationId="{AC1BE86F-CEBF-4033-912F-CA467A065AC3}"/>
          </ac:spMkLst>
        </pc:spChg>
        <pc:spChg chg="mod">
          <ac:chgData name="hassan MH" userId="84cd2103f36ef0dc" providerId="LiveId" clId="{AAE74A20-8704-4AB7-9C4B-AE3F22FEC13C}" dt="2020-06-13T13:01:30.033" v="1448"/>
          <ac:spMkLst>
            <pc:docMk/>
            <pc:sldMk cId="1567284502" sldId="261"/>
            <ac:spMk id="16" creationId="{3B66A5AE-4F9D-467E-AF2F-DA688B5B8045}"/>
          </ac:spMkLst>
        </pc:spChg>
        <pc:spChg chg="mod">
          <ac:chgData name="hassan MH" userId="84cd2103f36ef0dc" providerId="LiveId" clId="{AAE74A20-8704-4AB7-9C4B-AE3F22FEC13C}" dt="2020-06-13T13:01:30.033" v="1448"/>
          <ac:spMkLst>
            <pc:docMk/>
            <pc:sldMk cId="1567284502" sldId="261"/>
            <ac:spMk id="17" creationId="{DD416F40-9121-41F8-836E-06099DCE3D4B}"/>
          </ac:spMkLst>
        </pc:spChg>
        <pc:spChg chg="add del mod topLvl">
          <ac:chgData name="hassan MH" userId="84cd2103f36ef0dc" providerId="LiveId" clId="{AAE74A20-8704-4AB7-9C4B-AE3F22FEC13C}" dt="2020-06-13T13:16:21.297" v="1692" actId="478"/>
          <ac:spMkLst>
            <pc:docMk/>
            <pc:sldMk cId="1567284502" sldId="261"/>
            <ac:spMk id="20" creationId="{8AE7F172-2A10-46B0-A5CC-68C129E94CFC}"/>
          </ac:spMkLst>
        </pc:spChg>
        <pc:spChg chg="del mod">
          <ac:chgData name="hassan MH" userId="84cd2103f36ef0dc" providerId="LiveId" clId="{AAE74A20-8704-4AB7-9C4B-AE3F22FEC13C}" dt="2020-06-13T13:11:50.891" v="1625" actId="478"/>
          <ac:spMkLst>
            <pc:docMk/>
            <pc:sldMk cId="1567284502" sldId="261"/>
            <ac:spMk id="22" creationId="{0D893C59-E554-4E54-BEAA-3C76D0BF716B}"/>
          </ac:spMkLst>
        </pc:spChg>
        <pc:spChg chg="del mod topLvl">
          <ac:chgData name="hassan MH" userId="84cd2103f36ef0dc" providerId="LiveId" clId="{AAE74A20-8704-4AB7-9C4B-AE3F22FEC13C}" dt="2020-06-13T13:11:55.180" v="1626" actId="478"/>
          <ac:spMkLst>
            <pc:docMk/>
            <pc:sldMk cId="1567284502" sldId="261"/>
            <ac:spMk id="23" creationId="{98886B43-5E91-44DF-A312-98DF57759742}"/>
          </ac:spMkLst>
        </pc:spChg>
        <pc:spChg chg="del mod">
          <ac:chgData name="hassan MH" userId="84cd2103f36ef0dc" providerId="LiveId" clId="{AAE74A20-8704-4AB7-9C4B-AE3F22FEC13C}" dt="2020-06-13T13:11:47.237" v="1623" actId="478"/>
          <ac:spMkLst>
            <pc:docMk/>
            <pc:sldMk cId="1567284502" sldId="261"/>
            <ac:spMk id="24" creationId="{4E0D8A4A-CC9D-4895-9A3A-2C5E41AB1115}"/>
          </ac:spMkLst>
        </pc:spChg>
        <pc:spChg chg="del mod">
          <ac:chgData name="hassan MH" userId="84cd2103f36ef0dc" providerId="LiveId" clId="{AAE74A20-8704-4AB7-9C4B-AE3F22FEC13C}" dt="2020-06-13T13:11:49.305" v="1624" actId="478"/>
          <ac:spMkLst>
            <pc:docMk/>
            <pc:sldMk cId="1567284502" sldId="261"/>
            <ac:spMk id="25" creationId="{0BDAEBB5-27B8-4C04-B8C7-6E18B92F452F}"/>
          </ac:spMkLst>
        </pc:spChg>
        <pc:spChg chg="add mod topLvl">
          <ac:chgData name="hassan MH" userId="84cd2103f36ef0dc" providerId="LiveId" clId="{AAE74A20-8704-4AB7-9C4B-AE3F22FEC13C}" dt="2020-06-13T13:17:08.825" v="1704" actId="1076"/>
          <ac:spMkLst>
            <pc:docMk/>
            <pc:sldMk cId="1567284502" sldId="261"/>
            <ac:spMk id="26" creationId="{970365BA-54CD-48CD-860E-40EAAA901BF4}"/>
          </ac:spMkLst>
        </pc:spChg>
        <pc:spChg chg="add mod topLvl">
          <ac:chgData name="hassan MH" userId="84cd2103f36ef0dc" providerId="LiveId" clId="{AAE74A20-8704-4AB7-9C4B-AE3F22FEC13C}" dt="2020-06-13T13:16:41.569" v="1696" actId="1076"/>
          <ac:spMkLst>
            <pc:docMk/>
            <pc:sldMk cId="1567284502" sldId="261"/>
            <ac:spMk id="27" creationId="{4E622225-F86E-4B1D-B02B-EF113774A33F}"/>
          </ac:spMkLst>
        </pc:spChg>
        <pc:spChg chg="add mod topLvl">
          <ac:chgData name="hassan MH" userId="84cd2103f36ef0dc" providerId="LiveId" clId="{AAE74A20-8704-4AB7-9C4B-AE3F22FEC13C}" dt="2020-06-13T13:17:08.825" v="1704" actId="1076"/>
          <ac:spMkLst>
            <pc:docMk/>
            <pc:sldMk cId="1567284502" sldId="261"/>
            <ac:spMk id="28" creationId="{17667EA9-AF9E-4A59-9597-1EED6D5A6D4A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29" creationId="{6663C767-53FB-4E06-AF7D-991FAF77990B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30" creationId="{A41A8C04-740D-40EF-8B18-23ED1C11DB2C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31" creationId="{8A2A5416-46FD-4BB6-A095-0FF4624FABB0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32" creationId="{63A558B9-BD2B-4FA1-9748-5DD0021E78E2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33" creationId="{C91FE9D7-F9A1-49F0-9DCA-B771BCEA6D4D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34" creationId="{AA8D9772-D0CA-4E77-8C4A-0AF69B64EC3F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35" creationId="{969BFB12-B420-436E-85A6-8E90C2E25A0A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567284502" sldId="261"/>
            <ac:spMk id="36" creationId="{C18878E1-ACAD-43C7-99CB-7BE4FDDE41A6}"/>
          </ac:spMkLst>
        </pc:spChg>
        <pc:spChg chg="add mod ord">
          <ac:chgData name="hassan MH" userId="84cd2103f36ef0dc" providerId="LiveId" clId="{AAE74A20-8704-4AB7-9C4B-AE3F22FEC13C}" dt="2020-06-13T13:16:56.024" v="1700" actId="1076"/>
          <ac:spMkLst>
            <pc:docMk/>
            <pc:sldMk cId="1567284502" sldId="261"/>
            <ac:spMk id="48" creationId="{44979F10-D714-4125-9952-146F5D10FFE0}"/>
          </ac:spMkLst>
        </pc:spChg>
        <pc:grpChg chg="add mod">
          <ac:chgData name="hassan MH" userId="84cd2103f36ef0dc" providerId="LiveId" clId="{AAE74A20-8704-4AB7-9C4B-AE3F22FEC13C}" dt="2020-06-13T13:06:08.572" v="1508" actId="164"/>
          <ac:grpSpMkLst>
            <pc:docMk/>
            <pc:sldMk cId="1567284502" sldId="261"/>
            <ac:grpSpMk id="4" creationId="{3378B488-3DFD-4DE8-9C97-3B04F4387FA3}"/>
          </ac:grpSpMkLst>
        </pc:grpChg>
        <pc:grpChg chg="add mod">
          <ac:chgData name="hassan MH" userId="84cd2103f36ef0dc" providerId="LiveId" clId="{AAE74A20-8704-4AB7-9C4B-AE3F22FEC13C}" dt="2020-06-13T13:06:08.572" v="1508" actId="164"/>
          <ac:grpSpMkLst>
            <pc:docMk/>
            <pc:sldMk cId="1567284502" sldId="261"/>
            <ac:grpSpMk id="11" creationId="{C81FB32B-643F-438F-97F0-FA166C6120B9}"/>
          </ac:grpSpMkLst>
        </pc:grpChg>
        <pc:grpChg chg="add mod">
          <ac:chgData name="hassan MH" userId="84cd2103f36ef0dc" providerId="LiveId" clId="{AAE74A20-8704-4AB7-9C4B-AE3F22FEC13C}" dt="2020-06-13T13:12:32.631" v="1651" actId="1076"/>
          <ac:grpSpMkLst>
            <pc:docMk/>
            <pc:sldMk cId="1567284502" sldId="261"/>
            <ac:grpSpMk id="18" creationId="{E621B841-9D92-4DC8-AD0B-77391FEEA3F5}"/>
          </ac:grpSpMkLst>
        </pc:grpChg>
        <pc:grpChg chg="add del mod">
          <ac:chgData name="hassan MH" userId="84cd2103f36ef0dc" providerId="LiveId" clId="{AAE74A20-8704-4AB7-9C4B-AE3F22FEC13C}" dt="2020-06-13T13:11:55.180" v="1626" actId="478"/>
          <ac:grpSpMkLst>
            <pc:docMk/>
            <pc:sldMk cId="1567284502" sldId="261"/>
            <ac:grpSpMk id="19" creationId="{12A6BB30-925B-4CB2-BF0D-1CDD9A49A414}"/>
          </ac:grpSpMkLst>
        </pc:grpChg>
        <pc:grpChg chg="del mod topLvl">
          <ac:chgData name="hassan MH" userId="84cd2103f36ef0dc" providerId="LiveId" clId="{AAE74A20-8704-4AB7-9C4B-AE3F22FEC13C}" dt="2020-06-13T13:11:50.891" v="1625" actId="478"/>
          <ac:grpSpMkLst>
            <pc:docMk/>
            <pc:sldMk cId="1567284502" sldId="261"/>
            <ac:grpSpMk id="21" creationId="{4C192A6C-EE2B-4080-AA72-BFCB344D33A1}"/>
          </ac:grpSpMkLst>
        </pc:grpChg>
        <pc:grpChg chg="add del mod">
          <ac:chgData name="hassan MH" userId="84cd2103f36ef0dc" providerId="LiveId" clId="{AAE74A20-8704-4AB7-9C4B-AE3F22FEC13C}" dt="2020-06-13T13:16:19.634" v="1691" actId="165"/>
          <ac:grpSpMkLst>
            <pc:docMk/>
            <pc:sldMk cId="1567284502" sldId="261"/>
            <ac:grpSpMk id="47" creationId="{7DFD1A34-BBFF-4960-B884-1DC9950E8E2F}"/>
          </ac:grpSpMkLst>
        </pc:grpChg>
        <pc:picChg chg="add mod topLvl">
          <ac:chgData name="hassan MH" userId="84cd2103f36ef0dc" providerId="LiveId" clId="{AAE74A20-8704-4AB7-9C4B-AE3F22FEC13C}" dt="2020-06-13T13:44:18.668" v="2126" actId="207"/>
          <ac:picMkLst>
            <pc:docMk/>
            <pc:sldMk cId="1567284502" sldId="261"/>
            <ac:picMk id="38" creationId="{39B1FF58-26E4-41D1-A42D-AE1EA85FFE6B}"/>
          </ac:picMkLst>
        </pc:picChg>
        <pc:picChg chg="add del mod">
          <ac:chgData name="hassan MH" userId="84cd2103f36ef0dc" providerId="LiveId" clId="{AAE74A20-8704-4AB7-9C4B-AE3F22FEC13C}" dt="2020-06-13T13:14:56.073" v="1678" actId="478"/>
          <ac:picMkLst>
            <pc:docMk/>
            <pc:sldMk cId="1567284502" sldId="261"/>
            <ac:picMk id="40" creationId="{D8FDFBBA-9034-4434-B40C-95A33DD954D0}"/>
          </ac:picMkLst>
        </pc:picChg>
        <pc:picChg chg="add mod topLvl">
          <ac:chgData name="hassan MH" userId="84cd2103f36ef0dc" providerId="LiveId" clId="{AAE74A20-8704-4AB7-9C4B-AE3F22FEC13C}" dt="2020-06-13T13:44:33.633" v="2128" actId="207"/>
          <ac:picMkLst>
            <pc:docMk/>
            <pc:sldMk cId="1567284502" sldId="261"/>
            <ac:picMk id="42" creationId="{57617C1E-78D7-4B52-AB46-E9AC0BE6A52A}"/>
          </ac:picMkLst>
        </pc:picChg>
        <pc:picChg chg="add mod topLvl">
          <ac:chgData name="hassan MH" userId="84cd2103f36ef0dc" providerId="LiveId" clId="{AAE74A20-8704-4AB7-9C4B-AE3F22FEC13C}" dt="2020-06-13T13:44:15.680" v="2125" actId="207"/>
          <ac:picMkLst>
            <pc:docMk/>
            <pc:sldMk cId="1567284502" sldId="261"/>
            <ac:picMk id="44" creationId="{9045112B-3041-47A5-80F0-9A3FD7AE66C9}"/>
          </ac:picMkLst>
        </pc:picChg>
        <pc:picChg chg="add mod topLvl">
          <ac:chgData name="hassan MH" userId="84cd2103f36ef0dc" providerId="LiveId" clId="{AAE74A20-8704-4AB7-9C4B-AE3F22FEC13C}" dt="2020-06-13T13:44:22.663" v="2127" actId="207"/>
          <ac:picMkLst>
            <pc:docMk/>
            <pc:sldMk cId="1567284502" sldId="261"/>
            <ac:picMk id="46" creationId="{892A971A-4B39-459B-9AFC-AA1EF5714C6D}"/>
          </ac:picMkLst>
        </pc:picChg>
      </pc:sldChg>
      <pc:sldChg chg="addSp modSp add mod">
        <pc:chgData name="hassan MH" userId="84cd2103f36ef0dc" providerId="LiveId" clId="{AAE74A20-8704-4AB7-9C4B-AE3F22FEC13C}" dt="2020-06-13T16:51:04.824" v="2734"/>
        <pc:sldMkLst>
          <pc:docMk/>
          <pc:sldMk cId="1164171373" sldId="262"/>
        </pc:sldMkLst>
        <pc:spChg chg="add 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2" creationId="{CCC6C934-3B8C-419C-BDC8-E2E1C687E2CB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4" creationId="{7E475A2E-5361-4A4D-B9E8-A01BD476CDBE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5" creationId="{722DB303-3FD4-4BE6-ADB8-1DCF178353DA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6" creationId="{DAB72DE2-1531-4EAB-8DFC-7F02B2DAC14A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7" creationId="{F45A4FB2-6081-4FC1-86C0-60EAA90D5905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8" creationId="{31D9814C-D21B-40B5-A8FF-318716A5EB99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9" creationId="{375CB9E5-1412-4137-B3E7-A6FC3F08F0D6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11" creationId="{0C245B1E-E746-480D-8957-8D0BB871D7DB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12" creationId="{7D90B141-7D01-423C-8419-0AE78F59E019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13" creationId="{3404C427-A6B0-4162-BC38-7CFE0952786E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14" creationId="{25ED5BCE-94AE-4906-8CD5-711D81F09715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15" creationId="{93522889-7322-4789-97B0-78090D92D976}"/>
          </ac:spMkLst>
        </pc:spChg>
        <pc:spChg chg="mod">
          <ac:chgData name="hassan MH" userId="84cd2103f36ef0dc" providerId="LiveId" clId="{AAE74A20-8704-4AB7-9C4B-AE3F22FEC13C}" dt="2020-06-13T13:18:30.474" v="1715"/>
          <ac:spMkLst>
            <pc:docMk/>
            <pc:sldMk cId="1164171373" sldId="262"/>
            <ac:spMk id="16" creationId="{A479B1FE-EE80-4217-BFBD-BF6AC7E11226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164171373" sldId="262"/>
            <ac:spMk id="19" creationId="{3CBCB72A-8292-4075-ACD5-825F6C01F44D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164171373" sldId="262"/>
            <ac:spMk id="20" creationId="{4F71351E-FCB4-4DF9-BD4F-C654615E62C0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164171373" sldId="262"/>
            <ac:spMk id="21" creationId="{B1DCF974-A949-400B-8F2C-EDB71364DE1C}"/>
          </ac:spMkLst>
        </pc:spChg>
        <pc:grpChg chg="add mod">
          <ac:chgData name="hassan MH" userId="84cd2103f36ef0dc" providerId="LiveId" clId="{AAE74A20-8704-4AB7-9C4B-AE3F22FEC13C}" dt="2020-06-13T13:18:30.474" v="1715"/>
          <ac:grpSpMkLst>
            <pc:docMk/>
            <pc:sldMk cId="1164171373" sldId="262"/>
            <ac:grpSpMk id="3" creationId="{62903539-1F2C-41CD-B454-E74BAB859B27}"/>
          </ac:grpSpMkLst>
        </pc:grpChg>
        <pc:grpChg chg="add mod">
          <ac:chgData name="hassan MH" userId="84cd2103f36ef0dc" providerId="LiveId" clId="{AAE74A20-8704-4AB7-9C4B-AE3F22FEC13C}" dt="2020-06-13T13:18:30.474" v="1715"/>
          <ac:grpSpMkLst>
            <pc:docMk/>
            <pc:sldMk cId="1164171373" sldId="262"/>
            <ac:grpSpMk id="10" creationId="{79911D69-AC78-4FC2-AF5B-AC31E569CC36}"/>
          </ac:grpSpMkLst>
        </pc:grpChg>
        <pc:grpChg chg="add mod">
          <ac:chgData name="hassan MH" userId="84cd2103f36ef0dc" providerId="LiveId" clId="{AAE74A20-8704-4AB7-9C4B-AE3F22FEC13C}" dt="2020-06-13T13:19:07.410" v="1722" actId="1076"/>
          <ac:grpSpMkLst>
            <pc:docMk/>
            <pc:sldMk cId="1164171373" sldId="262"/>
            <ac:grpSpMk id="17" creationId="{C720DF65-6ABC-4F83-8FF8-10E08B438906}"/>
          </ac:grpSpMkLst>
        </pc:grpChg>
        <pc:picChg chg="add mod">
          <ac:chgData name="hassan MH" userId="84cd2103f36ef0dc" providerId="LiveId" clId="{AAE74A20-8704-4AB7-9C4B-AE3F22FEC13C}" dt="2020-06-13T13:19:07.410" v="1722" actId="1076"/>
          <ac:picMkLst>
            <pc:docMk/>
            <pc:sldMk cId="1164171373" sldId="262"/>
            <ac:picMk id="18" creationId="{FA535DA6-6393-4893-8A4B-B44D71EC36BA}"/>
          </ac:picMkLst>
        </pc:picChg>
      </pc:sldChg>
      <pc:sldChg chg="addSp delSp modSp add mod">
        <pc:chgData name="hassan MH" userId="84cd2103f36ef0dc" providerId="LiveId" clId="{AAE74A20-8704-4AB7-9C4B-AE3F22FEC13C}" dt="2020-06-13T16:51:04.824" v="2734"/>
        <pc:sldMkLst>
          <pc:docMk/>
          <pc:sldMk cId="4287346009" sldId="263"/>
        </pc:sldMkLst>
        <pc:spChg chg="add mod">
          <ac:chgData name="hassan MH" userId="84cd2103f36ef0dc" providerId="LiveId" clId="{AAE74A20-8704-4AB7-9C4B-AE3F22FEC13C}" dt="2020-06-13T13:06:15.757" v="1510" actId="164"/>
          <ac:spMkLst>
            <pc:docMk/>
            <pc:sldMk cId="4287346009" sldId="263"/>
            <ac:spMk id="2" creationId="{D135E81F-11D5-433B-AA82-64690FAF6451}"/>
          </ac:spMkLst>
        </pc:spChg>
        <pc:spChg chg="mod">
          <ac:chgData name="hassan MH" userId="84cd2103f36ef0dc" providerId="LiveId" clId="{AAE74A20-8704-4AB7-9C4B-AE3F22FEC13C}" dt="2020-06-13T13:01:42.109" v="1455"/>
          <ac:spMkLst>
            <pc:docMk/>
            <pc:sldMk cId="4287346009" sldId="263"/>
            <ac:spMk id="4" creationId="{AE7ED24A-BFFC-44F1-95D4-C5023C92024E}"/>
          </ac:spMkLst>
        </pc:spChg>
        <pc:spChg chg="mod">
          <ac:chgData name="hassan MH" userId="84cd2103f36ef0dc" providerId="LiveId" clId="{AAE74A20-8704-4AB7-9C4B-AE3F22FEC13C}" dt="2020-06-13T13:01:42.109" v="1455"/>
          <ac:spMkLst>
            <pc:docMk/>
            <pc:sldMk cId="4287346009" sldId="263"/>
            <ac:spMk id="5" creationId="{2825840B-C3F2-4CEB-BF06-748C24CA1457}"/>
          </ac:spMkLst>
        </pc:spChg>
        <pc:spChg chg="mod">
          <ac:chgData name="hassan MH" userId="84cd2103f36ef0dc" providerId="LiveId" clId="{AAE74A20-8704-4AB7-9C4B-AE3F22FEC13C}" dt="2020-06-13T13:01:42.109" v="1455"/>
          <ac:spMkLst>
            <pc:docMk/>
            <pc:sldMk cId="4287346009" sldId="263"/>
            <ac:spMk id="6" creationId="{B91F698D-3240-4639-B901-01B82E96A4E6}"/>
          </ac:spMkLst>
        </pc:spChg>
        <pc:spChg chg="mod">
          <ac:chgData name="hassan MH" userId="84cd2103f36ef0dc" providerId="LiveId" clId="{AAE74A20-8704-4AB7-9C4B-AE3F22FEC13C}" dt="2020-06-13T13:01:42.109" v="1455"/>
          <ac:spMkLst>
            <pc:docMk/>
            <pc:sldMk cId="4287346009" sldId="263"/>
            <ac:spMk id="7" creationId="{143EB47C-0502-42D1-8FB1-CE62097DD39A}"/>
          </ac:spMkLst>
        </pc:spChg>
        <pc:spChg chg="mod">
          <ac:chgData name="hassan MH" userId="84cd2103f36ef0dc" providerId="LiveId" clId="{AAE74A20-8704-4AB7-9C4B-AE3F22FEC13C}" dt="2020-06-13T13:01:42.109" v="1455"/>
          <ac:spMkLst>
            <pc:docMk/>
            <pc:sldMk cId="4287346009" sldId="263"/>
            <ac:spMk id="8" creationId="{4A75DC8F-697A-47D9-BFF0-26C186824A6A}"/>
          </ac:spMkLst>
        </pc:spChg>
        <pc:spChg chg="mod">
          <ac:chgData name="hassan MH" userId="84cd2103f36ef0dc" providerId="LiveId" clId="{AAE74A20-8704-4AB7-9C4B-AE3F22FEC13C}" dt="2020-06-13T13:01:42.109" v="1455"/>
          <ac:spMkLst>
            <pc:docMk/>
            <pc:sldMk cId="4287346009" sldId="263"/>
            <ac:spMk id="9" creationId="{167A3EC1-2425-4351-813C-4AAFD04F6905}"/>
          </ac:spMkLst>
        </pc:spChg>
        <pc:spChg chg="mod">
          <ac:chgData name="hassan MH" userId="84cd2103f36ef0dc" providerId="LiveId" clId="{AAE74A20-8704-4AB7-9C4B-AE3F22FEC13C}" dt="2020-06-13T13:01:52.297" v="1459"/>
          <ac:spMkLst>
            <pc:docMk/>
            <pc:sldMk cId="4287346009" sldId="263"/>
            <ac:spMk id="11" creationId="{8DB02779-6FC7-4BCC-A9F4-9A2331BB0181}"/>
          </ac:spMkLst>
        </pc:spChg>
        <pc:spChg chg="mod">
          <ac:chgData name="hassan MH" userId="84cd2103f36ef0dc" providerId="LiveId" clId="{AAE74A20-8704-4AB7-9C4B-AE3F22FEC13C}" dt="2020-06-13T13:01:52.297" v="1459"/>
          <ac:spMkLst>
            <pc:docMk/>
            <pc:sldMk cId="4287346009" sldId="263"/>
            <ac:spMk id="12" creationId="{5AEE198C-67BD-4817-AE21-9C7A0577100A}"/>
          </ac:spMkLst>
        </pc:spChg>
        <pc:spChg chg="mod">
          <ac:chgData name="hassan MH" userId="84cd2103f36ef0dc" providerId="LiveId" clId="{AAE74A20-8704-4AB7-9C4B-AE3F22FEC13C}" dt="2020-06-13T13:01:52.297" v="1459"/>
          <ac:spMkLst>
            <pc:docMk/>
            <pc:sldMk cId="4287346009" sldId="263"/>
            <ac:spMk id="13" creationId="{3A413260-0437-4C50-BE52-69E1FEB8C43C}"/>
          </ac:spMkLst>
        </pc:spChg>
        <pc:spChg chg="mod">
          <ac:chgData name="hassan MH" userId="84cd2103f36ef0dc" providerId="LiveId" clId="{AAE74A20-8704-4AB7-9C4B-AE3F22FEC13C}" dt="2020-06-13T13:01:52.297" v="1459"/>
          <ac:spMkLst>
            <pc:docMk/>
            <pc:sldMk cId="4287346009" sldId="263"/>
            <ac:spMk id="14" creationId="{C53BF76A-C9E5-4A57-824A-78B2F767A5BD}"/>
          </ac:spMkLst>
        </pc:spChg>
        <pc:spChg chg="mod">
          <ac:chgData name="hassan MH" userId="84cd2103f36ef0dc" providerId="LiveId" clId="{AAE74A20-8704-4AB7-9C4B-AE3F22FEC13C}" dt="2020-06-13T13:01:52.297" v="1459"/>
          <ac:spMkLst>
            <pc:docMk/>
            <pc:sldMk cId="4287346009" sldId="263"/>
            <ac:spMk id="15" creationId="{B06C9E23-A1B4-4565-B706-C53CD009D2DA}"/>
          </ac:spMkLst>
        </pc:spChg>
        <pc:spChg chg="mod">
          <ac:chgData name="hassan MH" userId="84cd2103f36ef0dc" providerId="LiveId" clId="{AAE74A20-8704-4AB7-9C4B-AE3F22FEC13C}" dt="2020-06-13T13:01:52.297" v="1459"/>
          <ac:spMkLst>
            <pc:docMk/>
            <pc:sldMk cId="4287346009" sldId="263"/>
            <ac:spMk id="16" creationId="{CF2FCE48-D8E8-49AE-A41D-1C29C0C4BD1D}"/>
          </ac:spMkLst>
        </pc:spChg>
        <pc:spChg chg="mod">
          <ac:chgData name="hassan MH" userId="84cd2103f36ef0dc" providerId="LiveId" clId="{AAE74A20-8704-4AB7-9C4B-AE3F22FEC13C}" dt="2020-06-13T13:02:03.575" v="1462"/>
          <ac:spMkLst>
            <pc:docMk/>
            <pc:sldMk cId="4287346009" sldId="263"/>
            <ac:spMk id="18" creationId="{EDFB0E52-928F-412A-A3C7-0BC68DA3E549}"/>
          </ac:spMkLst>
        </pc:spChg>
        <pc:spChg chg="mod">
          <ac:chgData name="hassan MH" userId="84cd2103f36ef0dc" providerId="LiveId" clId="{AAE74A20-8704-4AB7-9C4B-AE3F22FEC13C}" dt="2020-06-13T13:02:03.575" v="1462"/>
          <ac:spMkLst>
            <pc:docMk/>
            <pc:sldMk cId="4287346009" sldId="263"/>
            <ac:spMk id="19" creationId="{626B9C85-4C6F-43EA-B5B9-E3171D1E8769}"/>
          </ac:spMkLst>
        </pc:spChg>
        <pc:spChg chg="mod">
          <ac:chgData name="hassan MH" userId="84cd2103f36ef0dc" providerId="LiveId" clId="{AAE74A20-8704-4AB7-9C4B-AE3F22FEC13C}" dt="2020-06-13T13:02:03.575" v="1462"/>
          <ac:spMkLst>
            <pc:docMk/>
            <pc:sldMk cId="4287346009" sldId="263"/>
            <ac:spMk id="20" creationId="{334A89F6-BDBA-4A39-B205-598C66E5EAA3}"/>
          </ac:spMkLst>
        </pc:spChg>
        <pc:spChg chg="mod">
          <ac:chgData name="hassan MH" userId="84cd2103f36ef0dc" providerId="LiveId" clId="{AAE74A20-8704-4AB7-9C4B-AE3F22FEC13C}" dt="2020-06-13T13:02:03.575" v="1462"/>
          <ac:spMkLst>
            <pc:docMk/>
            <pc:sldMk cId="4287346009" sldId="263"/>
            <ac:spMk id="21" creationId="{2F16B07B-2610-459D-BD71-53AC00AB5635}"/>
          </ac:spMkLst>
        </pc:spChg>
        <pc:spChg chg="mod">
          <ac:chgData name="hassan MH" userId="84cd2103f36ef0dc" providerId="LiveId" clId="{AAE74A20-8704-4AB7-9C4B-AE3F22FEC13C}" dt="2020-06-13T13:02:03.575" v="1462"/>
          <ac:spMkLst>
            <pc:docMk/>
            <pc:sldMk cId="4287346009" sldId="263"/>
            <ac:spMk id="22" creationId="{7729124D-E7F7-4056-8527-D4A84C5E1328}"/>
          </ac:spMkLst>
        </pc:spChg>
        <pc:spChg chg="mod">
          <ac:chgData name="hassan MH" userId="84cd2103f36ef0dc" providerId="LiveId" clId="{AAE74A20-8704-4AB7-9C4B-AE3F22FEC13C}" dt="2020-06-13T13:02:03.575" v="1462"/>
          <ac:spMkLst>
            <pc:docMk/>
            <pc:sldMk cId="4287346009" sldId="263"/>
            <ac:spMk id="23" creationId="{5195749D-A211-400D-B6A8-EB1619DD13AD}"/>
          </ac:spMkLst>
        </pc:spChg>
        <pc:spChg chg="add mod topLvl">
          <ac:chgData name="hassan MH" userId="84cd2103f36ef0dc" providerId="LiveId" clId="{AAE74A20-8704-4AB7-9C4B-AE3F22FEC13C}" dt="2020-06-13T16:44:23.165" v="2660" actId="404"/>
          <ac:spMkLst>
            <pc:docMk/>
            <pc:sldMk cId="4287346009" sldId="263"/>
            <ac:spMk id="25" creationId="{6B694BA2-A889-4BB2-8B1B-B1FDD37BFD45}"/>
          </ac:spMkLst>
        </pc:spChg>
        <pc:spChg chg="add mod topLvl">
          <ac:chgData name="hassan MH" userId="84cd2103f36ef0dc" providerId="LiveId" clId="{AAE74A20-8704-4AB7-9C4B-AE3F22FEC13C}" dt="2020-06-13T16:44:23.165" v="2660" actId="404"/>
          <ac:spMkLst>
            <pc:docMk/>
            <pc:sldMk cId="4287346009" sldId="263"/>
            <ac:spMk id="26" creationId="{01954958-1498-4C07-B124-7068131DE629}"/>
          </ac:spMkLst>
        </pc:spChg>
        <pc:spChg chg="add mod topLvl">
          <ac:chgData name="hassan MH" userId="84cd2103f36ef0dc" providerId="LiveId" clId="{AAE74A20-8704-4AB7-9C4B-AE3F22FEC13C}" dt="2020-06-13T13:24:30.807" v="1818" actId="165"/>
          <ac:spMkLst>
            <pc:docMk/>
            <pc:sldMk cId="4287346009" sldId="263"/>
            <ac:spMk id="27" creationId="{644091D0-25A3-4AA4-9D01-F89F9E09AC9A}"/>
          </ac:spMkLst>
        </pc:spChg>
        <pc:spChg chg="add mod topLvl">
          <ac:chgData name="hassan MH" userId="84cd2103f36ef0dc" providerId="LiveId" clId="{AAE74A20-8704-4AB7-9C4B-AE3F22FEC13C}" dt="2020-06-13T13:24:30.807" v="1818" actId="165"/>
          <ac:spMkLst>
            <pc:docMk/>
            <pc:sldMk cId="4287346009" sldId="263"/>
            <ac:spMk id="28" creationId="{DB3B49E2-4887-464C-8921-DB0A78082A7B}"/>
          </ac:spMkLst>
        </pc:spChg>
        <pc:spChg chg="add mod topLvl">
          <ac:chgData name="hassan MH" userId="84cd2103f36ef0dc" providerId="LiveId" clId="{AAE74A20-8704-4AB7-9C4B-AE3F22FEC13C}" dt="2020-06-13T16:44:23.165" v="2660" actId="404"/>
          <ac:spMkLst>
            <pc:docMk/>
            <pc:sldMk cId="4287346009" sldId="263"/>
            <ac:spMk id="29" creationId="{C2183325-85FE-43CE-8EE8-48F32B9631D3}"/>
          </ac:spMkLst>
        </pc:spChg>
        <pc:spChg chg="add mod topLvl">
          <ac:chgData name="hassan MH" userId="84cd2103f36ef0dc" providerId="LiveId" clId="{AAE74A20-8704-4AB7-9C4B-AE3F22FEC13C}" dt="2020-06-13T16:44:23.165" v="2660" actId="404"/>
          <ac:spMkLst>
            <pc:docMk/>
            <pc:sldMk cId="4287346009" sldId="263"/>
            <ac:spMk id="30" creationId="{8A1ADD6D-1D78-48AC-9BF7-83FD603DB28E}"/>
          </ac:spMkLst>
        </pc:spChg>
        <pc:spChg chg="add mod topLvl">
          <ac:chgData name="hassan MH" userId="84cd2103f36ef0dc" providerId="LiveId" clId="{AAE74A20-8704-4AB7-9C4B-AE3F22FEC13C}" dt="2020-06-13T16:44:23.165" v="2660" actId="404"/>
          <ac:spMkLst>
            <pc:docMk/>
            <pc:sldMk cId="4287346009" sldId="263"/>
            <ac:spMk id="31" creationId="{7CC58DCE-02B5-4797-BB43-007A7133FE60}"/>
          </ac:spMkLst>
        </pc:spChg>
        <pc:spChg chg="add mod topLvl">
          <ac:chgData name="hassan MH" userId="84cd2103f36ef0dc" providerId="LiveId" clId="{AAE74A20-8704-4AB7-9C4B-AE3F22FEC13C}" dt="2020-06-13T16:44:28.177" v="2661" actId="1076"/>
          <ac:spMkLst>
            <pc:docMk/>
            <pc:sldMk cId="4287346009" sldId="263"/>
            <ac:spMk id="32" creationId="{B35789FC-7F80-44F5-94DE-690506120EC7}"/>
          </ac:spMkLst>
        </pc:spChg>
        <pc:spChg chg="add del mod">
          <ac:chgData name="hassan MH" userId="84cd2103f36ef0dc" providerId="LiveId" clId="{AAE74A20-8704-4AB7-9C4B-AE3F22FEC13C}" dt="2020-06-13T13:21:48.075" v="1789" actId="478"/>
          <ac:spMkLst>
            <pc:docMk/>
            <pc:sldMk cId="4287346009" sldId="263"/>
            <ac:spMk id="34" creationId="{285B73E4-759F-40AF-9E39-040F4837FCBA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287346009" sldId="263"/>
            <ac:spMk id="35" creationId="{DB0943A3-5937-4817-A5E6-C56933492C09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287346009" sldId="263"/>
            <ac:spMk id="36" creationId="{85F0E6D8-1256-4A4A-A64D-FEF44C2875D6}"/>
          </ac:spMkLst>
        </pc:spChg>
        <pc:grpChg chg="add mod">
          <ac:chgData name="hassan MH" userId="84cd2103f36ef0dc" providerId="LiveId" clId="{AAE74A20-8704-4AB7-9C4B-AE3F22FEC13C}" dt="2020-06-13T13:06:15.757" v="1510" actId="164"/>
          <ac:grpSpMkLst>
            <pc:docMk/>
            <pc:sldMk cId="4287346009" sldId="263"/>
            <ac:grpSpMk id="3" creationId="{0412753C-F3FB-4907-AF41-13E6275AD4D2}"/>
          </ac:grpSpMkLst>
        </pc:grpChg>
        <pc:grpChg chg="add mod">
          <ac:chgData name="hassan MH" userId="84cd2103f36ef0dc" providerId="LiveId" clId="{AAE74A20-8704-4AB7-9C4B-AE3F22FEC13C}" dt="2020-06-13T13:06:15.757" v="1510" actId="164"/>
          <ac:grpSpMkLst>
            <pc:docMk/>
            <pc:sldMk cId="4287346009" sldId="263"/>
            <ac:grpSpMk id="10" creationId="{D1491EE7-46D2-4B0A-A687-331789DA7D6F}"/>
          </ac:grpSpMkLst>
        </pc:grpChg>
        <pc:grpChg chg="add mod">
          <ac:chgData name="hassan MH" userId="84cd2103f36ef0dc" providerId="LiveId" clId="{AAE74A20-8704-4AB7-9C4B-AE3F22FEC13C}" dt="2020-06-13T13:06:15.757" v="1510" actId="164"/>
          <ac:grpSpMkLst>
            <pc:docMk/>
            <pc:sldMk cId="4287346009" sldId="263"/>
            <ac:grpSpMk id="17" creationId="{51843F8F-5732-40B9-A5DD-B9E15247B2B0}"/>
          </ac:grpSpMkLst>
        </pc:grpChg>
        <pc:grpChg chg="add mod">
          <ac:chgData name="hassan MH" userId="84cd2103f36ef0dc" providerId="LiveId" clId="{AAE74A20-8704-4AB7-9C4B-AE3F22FEC13C}" dt="2020-06-13T13:06:15.757" v="1510" actId="164"/>
          <ac:grpSpMkLst>
            <pc:docMk/>
            <pc:sldMk cId="4287346009" sldId="263"/>
            <ac:grpSpMk id="24" creationId="{49093200-3860-4B34-9E0C-CEC929A7E53B}"/>
          </ac:grpSpMkLst>
        </pc:grpChg>
        <pc:grpChg chg="add del mod">
          <ac:chgData name="hassan MH" userId="84cd2103f36ef0dc" providerId="LiveId" clId="{AAE74A20-8704-4AB7-9C4B-AE3F22FEC13C}" dt="2020-06-13T13:24:30.807" v="1818" actId="165"/>
          <ac:grpSpMkLst>
            <pc:docMk/>
            <pc:sldMk cId="4287346009" sldId="263"/>
            <ac:grpSpMk id="39" creationId="{22BF6247-DE56-4CA3-AE2D-146E85017F82}"/>
          </ac:grpSpMkLst>
        </pc:grpChg>
        <pc:picChg chg="add del mod">
          <ac:chgData name="hassan MH" userId="84cd2103f36ef0dc" providerId="LiveId" clId="{AAE74A20-8704-4AB7-9C4B-AE3F22FEC13C}" dt="2020-06-13T13:21:28.344" v="1781" actId="478"/>
          <ac:picMkLst>
            <pc:docMk/>
            <pc:sldMk cId="4287346009" sldId="263"/>
            <ac:picMk id="33" creationId="{97004B60-F717-4D54-B797-EC9FCB0DD054}"/>
          </ac:picMkLst>
        </pc:picChg>
        <pc:picChg chg="add del mod">
          <ac:chgData name="hassan MH" userId="84cd2103f36ef0dc" providerId="LiveId" clId="{AAE74A20-8704-4AB7-9C4B-AE3F22FEC13C}" dt="2020-06-13T13:22:59.200" v="1796" actId="478"/>
          <ac:picMkLst>
            <pc:docMk/>
            <pc:sldMk cId="4287346009" sldId="263"/>
            <ac:picMk id="37" creationId="{D31A7184-CC21-4BF5-A334-585338F8B93F}"/>
          </ac:picMkLst>
        </pc:picChg>
        <pc:picChg chg="add mod">
          <ac:chgData name="hassan MH" userId="84cd2103f36ef0dc" providerId="LiveId" clId="{AAE74A20-8704-4AB7-9C4B-AE3F22FEC13C}" dt="2020-06-13T13:24:10.600" v="1812" actId="1076"/>
          <ac:picMkLst>
            <pc:docMk/>
            <pc:sldMk cId="4287346009" sldId="263"/>
            <ac:picMk id="38" creationId="{04143329-5803-4E8D-A92E-B829FAD3690E}"/>
          </ac:picMkLst>
        </pc:picChg>
      </pc:sldChg>
      <pc:sldChg chg="addSp modSp add mod">
        <pc:chgData name="hassan MH" userId="84cd2103f36ef0dc" providerId="LiveId" clId="{AAE74A20-8704-4AB7-9C4B-AE3F22FEC13C}" dt="2020-06-13T16:51:04.824" v="2734"/>
        <pc:sldMkLst>
          <pc:docMk/>
          <pc:sldMk cId="2295990956" sldId="264"/>
        </pc:sldMkLst>
        <pc:spChg chg="add 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" creationId="{96540A96-17E4-44DC-8010-782637B4EA21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4" creationId="{C642E600-1EF8-4FB6-A8F5-0158B224F6B5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5" creationId="{5C57D124-2522-4C22-B3E8-C4C1A1D20BD2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6" creationId="{401F464D-FCBB-4E30-A98A-E7E29B629E13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7" creationId="{3506CC6B-5EF2-4CC2-8273-53EC7B7D76B3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8" creationId="{352EC5D5-759F-4028-B5A4-AE73E38AED32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9" creationId="{2F8609EF-4EDF-4531-B182-606469DD7FB0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1" creationId="{28231625-F208-4875-A6CF-A703DEB6050D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2" creationId="{B41F1184-EBCB-44AC-9D6B-AC620CA81DA1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3" creationId="{42528161-092C-4E53-9B7B-25660131D74B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4" creationId="{B52080F5-FE09-44FB-8FD5-59D3CEC7DB1C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5" creationId="{75871202-487B-49D9-92BA-869904E67B25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6" creationId="{21AB008B-4315-4DB8-97EA-9F02597E259D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8" creationId="{5C52691A-2F52-4013-A6C8-BCF3C2E43995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19" creationId="{456ADD75-FDB9-49D1-AF5B-BFC7DBE8065B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0" creationId="{73AAD215-3AC9-4DB5-BB92-36B0014C3161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1" creationId="{41980F87-F5A1-401F-A59B-14B09BA95470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2" creationId="{4A589E22-4EBF-41AC-8435-B7C2EB99A84F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3" creationId="{E70FD20F-1005-4279-907D-6538F3F3EAC0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5" creationId="{96813A7A-A204-4158-BD4E-D81EA60E43A8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6" creationId="{03AA019F-FEF6-4D02-B8D6-CEEE9D4AE7B2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7" creationId="{CCDC132E-47D5-46F8-A74D-C5C1148C27AC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8" creationId="{CB610D70-BF40-4D24-9077-89C14761DB67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29" creationId="{E82C065D-2330-4701-B709-7737965FA5C7}"/>
          </ac:spMkLst>
        </pc:spChg>
        <pc:spChg chg="mod">
          <ac:chgData name="hassan MH" userId="84cd2103f36ef0dc" providerId="LiveId" clId="{AAE74A20-8704-4AB7-9C4B-AE3F22FEC13C}" dt="2020-06-13T13:27:07.784" v="1842"/>
          <ac:spMkLst>
            <pc:docMk/>
            <pc:sldMk cId="2295990956" sldId="264"/>
            <ac:spMk id="30" creationId="{B825DFFE-EACF-469E-BD28-441825E2093D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295990956" sldId="264"/>
            <ac:spMk id="34" creationId="{5E058963-77B4-4796-B3FF-C348F943DE6A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295990956" sldId="264"/>
            <ac:spMk id="35" creationId="{B1E6B6BA-0679-4077-ABC8-B488D76F479C}"/>
          </ac:spMkLst>
        </pc:spChg>
        <pc:spChg chg="add mod">
          <ac:chgData name="hassan MH" userId="84cd2103f36ef0dc" providerId="LiveId" clId="{AAE74A20-8704-4AB7-9C4B-AE3F22FEC13C}" dt="2020-06-13T13:48:32.503" v="2167" actId="1076"/>
          <ac:spMkLst>
            <pc:docMk/>
            <pc:sldMk cId="2295990956" sldId="264"/>
            <ac:spMk id="36" creationId="{94D86DC5-06C4-44E1-9224-E953567441F2}"/>
          </ac:spMkLst>
        </pc:spChg>
        <pc:grpChg chg="add mod">
          <ac:chgData name="hassan MH" userId="84cd2103f36ef0dc" providerId="LiveId" clId="{AAE74A20-8704-4AB7-9C4B-AE3F22FEC13C}" dt="2020-06-13T13:27:07.784" v="1842"/>
          <ac:grpSpMkLst>
            <pc:docMk/>
            <pc:sldMk cId="2295990956" sldId="264"/>
            <ac:grpSpMk id="3" creationId="{A1FB917F-9E1E-478B-8B98-BA297FB1282C}"/>
          </ac:grpSpMkLst>
        </pc:grpChg>
        <pc:grpChg chg="add mod">
          <ac:chgData name="hassan MH" userId="84cd2103f36ef0dc" providerId="LiveId" clId="{AAE74A20-8704-4AB7-9C4B-AE3F22FEC13C}" dt="2020-06-13T13:27:07.784" v="1842"/>
          <ac:grpSpMkLst>
            <pc:docMk/>
            <pc:sldMk cId="2295990956" sldId="264"/>
            <ac:grpSpMk id="10" creationId="{D2ED0504-F477-423B-BC93-DE65AC026BE2}"/>
          </ac:grpSpMkLst>
        </pc:grpChg>
        <pc:grpChg chg="add mod">
          <ac:chgData name="hassan MH" userId="84cd2103f36ef0dc" providerId="LiveId" clId="{AAE74A20-8704-4AB7-9C4B-AE3F22FEC13C}" dt="2020-06-13T13:27:07.784" v="1842"/>
          <ac:grpSpMkLst>
            <pc:docMk/>
            <pc:sldMk cId="2295990956" sldId="264"/>
            <ac:grpSpMk id="17" creationId="{D4C44666-3DFA-420D-8458-BF3A5674E6FE}"/>
          </ac:grpSpMkLst>
        </pc:grpChg>
        <pc:grpChg chg="add mod">
          <ac:chgData name="hassan MH" userId="84cd2103f36ef0dc" providerId="LiveId" clId="{AAE74A20-8704-4AB7-9C4B-AE3F22FEC13C}" dt="2020-06-13T13:27:07.784" v="1842"/>
          <ac:grpSpMkLst>
            <pc:docMk/>
            <pc:sldMk cId="2295990956" sldId="264"/>
            <ac:grpSpMk id="24" creationId="{FA2CA1E1-9C1C-4EAF-8BD9-FC03ADB23F39}"/>
          </ac:grpSpMkLst>
        </pc:grpChg>
        <pc:grpChg chg="add mod">
          <ac:chgData name="hassan MH" userId="84cd2103f36ef0dc" providerId="LiveId" clId="{AAE74A20-8704-4AB7-9C4B-AE3F22FEC13C}" dt="2020-06-13T13:27:07.784" v="1842"/>
          <ac:grpSpMkLst>
            <pc:docMk/>
            <pc:sldMk cId="2295990956" sldId="264"/>
            <ac:grpSpMk id="31" creationId="{3D76839B-BF22-4FDB-A58A-134C24962967}"/>
          </ac:grpSpMkLst>
        </pc:grpChg>
        <pc:picChg chg="add mod ord">
          <ac:chgData name="hassan MH" userId="84cd2103f36ef0dc" providerId="LiveId" clId="{AAE74A20-8704-4AB7-9C4B-AE3F22FEC13C}" dt="2020-06-13T13:48:37.399" v="2169" actId="1076"/>
          <ac:picMkLst>
            <pc:docMk/>
            <pc:sldMk cId="2295990956" sldId="264"/>
            <ac:picMk id="32" creationId="{4863BF11-9F3E-4FE4-A62C-4641C85F6583}"/>
          </ac:picMkLst>
        </pc:picChg>
        <pc:picChg chg="add mod">
          <ac:chgData name="hassan MH" userId="84cd2103f36ef0dc" providerId="LiveId" clId="{AAE74A20-8704-4AB7-9C4B-AE3F22FEC13C}" dt="2020-06-13T13:26:39.713" v="1837" actId="1076"/>
          <ac:picMkLst>
            <pc:docMk/>
            <pc:sldMk cId="2295990956" sldId="264"/>
            <ac:picMk id="33" creationId="{D5F6EBFB-0C47-47A9-9553-1B57ABFB8A6C}"/>
          </ac:picMkLst>
        </pc:picChg>
      </pc:sldChg>
      <pc:sldChg chg="addSp delSp modSp add mod">
        <pc:chgData name="hassan MH" userId="84cd2103f36ef0dc" providerId="LiveId" clId="{AAE74A20-8704-4AB7-9C4B-AE3F22FEC13C}" dt="2020-06-13T16:51:04.824" v="2734"/>
        <pc:sldMkLst>
          <pc:docMk/>
          <pc:sldMk cId="649730420" sldId="265"/>
        </pc:sldMkLst>
        <pc:spChg chg="add mod">
          <ac:chgData name="hassan MH" userId="84cd2103f36ef0dc" providerId="LiveId" clId="{AAE74A20-8704-4AB7-9C4B-AE3F22FEC13C}" dt="2020-06-13T13:06:25.220" v="1512" actId="164"/>
          <ac:spMkLst>
            <pc:docMk/>
            <pc:sldMk cId="649730420" sldId="265"/>
            <ac:spMk id="2" creationId="{662CD407-4405-402E-918E-0CCAA33FD8C0}"/>
          </ac:spMkLst>
        </pc:spChg>
        <pc:spChg chg="mod">
          <ac:chgData name="hassan MH" userId="84cd2103f36ef0dc" providerId="LiveId" clId="{AAE74A20-8704-4AB7-9C4B-AE3F22FEC13C}" dt="2020-06-13T13:02:21.231" v="1472"/>
          <ac:spMkLst>
            <pc:docMk/>
            <pc:sldMk cId="649730420" sldId="265"/>
            <ac:spMk id="4" creationId="{1F267A34-97AA-4035-8CA6-BFAC542E74FF}"/>
          </ac:spMkLst>
        </pc:spChg>
        <pc:spChg chg="mod">
          <ac:chgData name="hassan MH" userId="84cd2103f36ef0dc" providerId="LiveId" clId="{AAE74A20-8704-4AB7-9C4B-AE3F22FEC13C}" dt="2020-06-13T13:02:21.231" v="1472"/>
          <ac:spMkLst>
            <pc:docMk/>
            <pc:sldMk cId="649730420" sldId="265"/>
            <ac:spMk id="5" creationId="{31C2D97F-19BF-41D4-AB77-ABEF42C06C73}"/>
          </ac:spMkLst>
        </pc:spChg>
        <pc:spChg chg="mod">
          <ac:chgData name="hassan MH" userId="84cd2103f36ef0dc" providerId="LiveId" clId="{AAE74A20-8704-4AB7-9C4B-AE3F22FEC13C}" dt="2020-06-13T13:02:21.231" v="1472"/>
          <ac:spMkLst>
            <pc:docMk/>
            <pc:sldMk cId="649730420" sldId="265"/>
            <ac:spMk id="6" creationId="{25630E3D-18DF-4C8E-8EB0-E9D5AE479BE3}"/>
          </ac:spMkLst>
        </pc:spChg>
        <pc:spChg chg="mod">
          <ac:chgData name="hassan MH" userId="84cd2103f36ef0dc" providerId="LiveId" clId="{AAE74A20-8704-4AB7-9C4B-AE3F22FEC13C}" dt="2020-06-13T13:02:21.231" v="1472"/>
          <ac:spMkLst>
            <pc:docMk/>
            <pc:sldMk cId="649730420" sldId="265"/>
            <ac:spMk id="7" creationId="{842DBE77-B2E0-4635-891F-2C22846C1E9D}"/>
          </ac:spMkLst>
        </pc:spChg>
        <pc:spChg chg="mod">
          <ac:chgData name="hassan MH" userId="84cd2103f36ef0dc" providerId="LiveId" clId="{AAE74A20-8704-4AB7-9C4B-AE3F22FEC13C}" dt="2020-06-13T13:02:21.231" v="1472"/>
          <ac:spMkLst>
            <pc:docMk/>
            <pc:sldMk cId="649730420" sldId="265"/>
            <ac:spMk id="8" creationId="{7B6B896C-AED9-4B95-B107-BD125E9EFCB4}"/>
          </ac:spMkLst>
        </pc:spChg>
        <pc:spChg chg="mod">
          <ac:chgData name="hassan MH" userId="84cd2103f36ef0dc" providerId="LiveId" clId="{AAE74A20-8704-4AB7-9C4B-AE3F22FEC13C}" dt="2020-06-13T13:02:21.231" v="1472"/>
          <ac:spMkLst>
            <pc:docMk/>
            <pc:sldMk cId="649730420" sldId="265"/>
            <ac:spMk id="9" creationId="{77108FAD-5E6F-41A8-BDDB-7BABC762303C}"/>
          </ac:spMkLst>
        </pc:spChg>
        <pc:spChg chg="mod">
          <ac:chgData name="hassan MH" userId="84cd2103f36ef0dc" providerId="LiveId" clId="{AAE74A20-8704-4AB7-9C4B-AE3F22FEC13C}" dt="2020-06-13T13:02:24.948" v="1474"/>
          <ac:spMkLst>
            <pc:docMk/>
            <pc:sldMk cId="649730420" sldId="265"/>
            <ac:spMk id="11" creationId="{B4FEC0D9-A25E-4CD4-83D4-C99247CA7EFC}"/>
          </ac:spMkLst>
        </pc:spChg>
        <pc:spChg chg="mod">
          <ac:chgData name="hassan MH" userId="84cd2103f36ef0dc" providerId="LiveId" clId="{AAE74A20-8704-4AB7-9C4B-AE3F22FEC13C}" dt="2020-06-13T13:02:24.948" v="1474"/>
          <ac:spMkLst>
            <pc:docMk/>
            <pc:sldMk cId="649730420" sldId="265"/>
            <ac:spMk id="12" creationId="{3EDB84A8-3208-4A41-8EE9-7B5021C6E602}"/>
          </ac:spMkLst>
        </pc:spChg>
        <pc:spChg chg="mod">
          <ac:chgData name="hassan MH" userId="84cd2103f36ef0dc" providerId="LiveId" clId="{AAE74A20-8704-4AB7-9C4B-AE3F22FEC13C}" dt="2020-06-13T13:02:24.948" v="1474"/>
          <ac:spMkLst>
            <pc:docMk/>
            <pc:sldMk cId="649730420" sldId="265"/>
            <ac:spMk id="13" creationId="{0A42B04D-4BE9-4409-B135-5FCD70CA0B48}"/>
          </ac:spMkLst>
        </pc:spChg>
        <pc:spChg chg="mod">
          <ac:chgData name="hassan MH" userId="84cd2103f36ef0dc" providerId="LiveId" clId="{AAE74A20-8704-4AB7-9C4B-AE3F22FEC13C}" dt="2020-06-13T13:02:24.948" v="1474"/>
          <ac:spMkLst>
            <pc:docMk/>
            <pc:sldMk cId="649730420" sldId="265"/>
            <ac:spMk id="14" creationId="{C3BD4B64-0F5A-4E0C-8D09-7C2CB5887D0A}"/>
          </ac:spMkLst>
        </pc:spChg>
        <pc:spChg chg="mod">
          <ac:chgData name="hassan MH" userId="84cd2103f36ef0dc" providerId="LiveId" clId="{AAE74A20-8704-4AB7-9C4B-AE3F22FEC13C}" dt="2020-06-13T13:02:24.948" v="1474"/>
          <ac:spMkLst>
            <pc:docMk/>
            <pc:sldMk cId="649730420" sldId="265"/>
            <ac:spMk id="15" creationId="{13D9B505-736E-44C7-998F-2DA2057815C3}"/>
          </ac:spMkLst>
        </pc:spChg>
        <pc:spChg chg="mod">
          <ac:chgData name="hassan MH" userId="84cd2103f36ef0dc" providerId="LiveId" clId="{AAE74A20-8704-4AB7-9C4B-AE3F22FEC13C}" dt="2020-06-13T13:02:24.948" v="1474"/>
          <ac:spMkLst>
            <pc:docMk/>
            <pc:sldMk cId="649730420" sldId="265"/>
            <ac:spMk id="16" creationId="{2AF56896-69E8-46D4-ABCE-467D7E99C463}"/>
          </ac:spMkLst>
        </pc:spChg>
        <pc:spChg chg="mod">
          <ac:chgData name="hassan MH" userId="84cd2103f36ef0dc" providerId="LiveId" clId="{AAE74A20-8704-4AB7-9C4B-AE3F22FEC13C}" dt="2020-06-13T13:02:26.757" v="1476"/>
          <ac:spMkLst>
            <pc:docMk/>
            <pc:sldMk cId="649730420" sldId="265"/>
            <ac:spMk id="18" creationId="{3A084460-58BF-4018-B5DD-1091FBD1F9ED}"/>
          </ac:spMkLst>
        </pc:spChg>
        <pc:spChg chg="mod">
          <ac:chgData name="hassan MH" userId="84cd2103f36ef0dc" providerId="LiveId" clId="{AAE74A20-8704-4AB7-9C4B-AE3F22FEC13C}" dt="2020-06-13T13:02:26.757" v="1476"/>
          <ac:spMkLst>
            <pc:docMk/>
            <pc:sldMk cId="649730420" sldId="265"/>
            <ac:spMk id="19" creationId="{40C9ACBC-55CA-4C50-81C0-7F6856ED3AA6}"/>
          </ac:spMkLst>
        </pc:spChg>
        <pc:spChg chg="mod">
          <ac:chgData name="hassan MH" userId="84cd2103f36ef0dc" providerId="LiveId" clId="{AAE74A20-8704-4AB7-9C4B-AE3F22FEC13C}" dt="2020-06-13T13:02:26.757" v="1476"/>
          <ac:spMkLst>
            <pc:docMk/>
            <pc:sldMk cId="649730420" sldId="265"/>
            <ac:spMk id="20" creationId="{08AFF9B0-5809-4C8F-BF3F-A3BD4E1003C5}"/>
          </ac:spMkLst>
        </pc:spChg>
        <pc:spChg chg="mod">
          <ac:chgData name="hassan MH" userId="84cd2103f36ef0dc" providerId="LiveId" clId="{AAE74A20-8704-4AB7-9C4B-AE3F22FEC13C}" dt="2020-06-13T13:02:26.757" v="1476"/>
          <ac:spMkLst>
            <pc:docMk/>
            <pc:sldMk cId="649730420" sldId="265"/>
            <ac:spMk id="21" creationId="{C9E8A085-3F91-459A-A0CC-10CD5FA432E1}"/>
          </ac:spMkLst>
        </pc:spChg>
        <pc:spChg chg="mod">
          <ac:chgData name="hassan MH" userId="84cd2103f36ef0dc" providerId="LiveId" clId="{AAE74A20-8704-4AB7-9C4B-AE3F22FEC13C}" dt="2020-06-13T13:02:26.757" v="1476"/>
          <ac:spMkLst>
            <pc:docMk/>
            <pc:sldMk cId="649730420" sldId="265"/>
            <ac:spMk id="22" creationId="{DFA0D2FC-452E-4EF5-8CA7-91E33845A21A}"/>
          </ac:spMkLst>
        </pc:spChg>
        <pc:spChg chg="mod">
          <ac:chgData name="hassan MH" userId="84cd2103f36ef0dc" providerId="LiveId" clId="{AAE74A20-8704-4AB7-9C4B-AE3F22FEC13C}" dt="2020-06-13T13:02:26.757" v="1476"/>
          <ac:spMkLst>
            <pc:docMk/>
            <pc:sldMk cId="649730420" sldId="265"/>
            <ac:spMk id="23" creationId="{B892A8A1-5B8E-4AE5-99EB-1841CE40DABA}"/>
          </ac:spMkLst>
        </pc:spChg>
        <pc:spChg chg="add mod topLvl">
          <ac:chgData name="hassan MH" userId="84cd2103f36ef0dc" providerId="LiveId" clId="{AAE74A20-8704-4AB7-9C4B-AE3F22FEC13C}" dt="2020-06-13T13:30:14.115" v="1902" actId="1076"/>
          <ac:spMkLst>
            <pc:docMk/>
            <pc:sldMk cId="649730420" sldId="265"/>
            <ac:spMk id="26" creationId="{573EE5C5-4D32-473B-9D48-4DB1D17A7888}"/>
          </ac:spMkLst>
        </pc:spChg>
        <pc:spChg chg="add mod topLvl">
          <ac:chgData name="hassan MH" userId="84cd2103f36ef0dc" providerId="LiveId" clId="{AAE74A20-8704-4AB7-9C4B-AE3F22FEC13C}" dt="2020-06-13T13:30:14.115" v="1902" actId="1076"/>
          <ac:spMkLst>
            <pc:docMk/>
            <pc:sldMk cId="649730420" sldId="265"/>
            <ac:spMk id="27" creationId="{FF106EBE-7BB0-43B8-8548-9EF9E171BF53}"/>
          </ac:spMkLst>
        </pc:spChg>
        <pc:spChg chg="add mod topLvl">
          <ac:chgData name="hassan MH" userId="84cd2103f36ef0dc" providerId="LiveId" clId="{AAE74A20-8704-4AB7-9C4B-AE3F22FEC13C}" dt="2020-06-13T13:30:14.115" v="1902" actId="1076"/>
          <ac:spMkLst>
            <pc:docMk/>
            <pc:sldMk cId="649730420" sldId="265"/>
            <ac:spMk id="28" creationId="{D85F81E4-A340-4D5F-9748-E792A3268DB1}"/>
          </ac:spMkLst>
        </pc:spChg>
        <pc:spChg chg="add mod topLvl">
          <ac:chgData name="hassan MH" userId="84cd2103f36ef0dc" providerId="LiveId" clId="{AAE74A20-8704-4AB7-9C4B-AE3F22FEC13C}" dt="2020-06-13T13:30:14.115" v="1902" actId="1076"/>
          <ac:spMkLst>
            <pc:docMk/>
            <pc:sldMk cId="649730420" sldId="265"/>
            <ac:spMk id="29" creationId="{9222BFC5-BC7F-4ED2-B9CE-71602316386F}"/>
          </ac:spMkLst>
        </pc:spChg>
        <pc:spChg chg="add mod topLvl">
          <ac:chgData name="hassan MH" userId="84cd2103f36ef0dc" providerId="LiveId" clId="{AAE74A20-8704-4AB7-9C4B-AE3F22FEC13C}" dt="2020-06-13T13:30:14.115" v="1902" actId="1076"/>
          <ac:spMkLst>
            <pc:docMk/>
            <pc:sldMk cId="649730420" sldId="265"/>
            <ac:spMk id="30" creationId="{8F670C9A-8F61-4282-A60C-13B79F78CF07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649730420" sldId="265"/>
            <ac:spMk id="32" creationId="{E44F9B3E-70BB-4F1A-BB9F-147B9FE120EE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649730420" sldId="265"/>
            <ac:spMk id="33" creationId="{DEF2EE96-854E-4722-942A-EF14EA174F14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649730420" sldId="265"/>
            <ac:spMk id="34" creationId="{0D66339C-4E18-4690-BF37-EEAE74F8574E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649730420" sldId="265"/>
            <ac:spMk id="35" creationId="{36D62699-C50D-4DFE-B1E7-FE64AB8FEFF8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649730420" sldId="265"/>
            <ac:spMk id="36" creationId="{33AA359B-A31F-4288-9F52-BDA1F933BD33}"/>
          </ac:spMkLst>
        </pc:spChg>
        <pc:grpChg chg="add mod">
          <ac:chgData name="hassan MH" userId="84cd2103f36ef0dc" providerId="LiveId" clId="{AAE74A20-8704-4AB7-9C4B-AE3F22FEC13C}" dt="2020-06-13T13:06:25.220" v="1512" actId="164"/>
          <ac:grpSpMkLst>
            <pc:docMk/>
            <pc:sldMk cId="649730420" sldId="265"/>
            <ac:grpSpMk id="3" creationId="{4512FD16-4834-441C-9E27-7D436C43295F}"/>
          </ac:grpSpMkLst>
        </pc:grpChg>
        <pc:grpChg chg="add mod">
          <ac:chgData name="hassan MH" userId="84cd2103f36ef0dc" providerId="LiveId" clId="{AAE74A20-8704-4AB7-9C4B-AE3F22FEC13C}" dt="2020-06-13T13:06:25.220" v="1512" actId="164"/>
          <ac:grpSpMkLst>
            <pc:docMk/>
            <pc:sldMk cId="649730420" sldId="265"/>
            <ac:grpSpMk id="10" creationId="{06B94BF6-7A53-43FC-9D1A-B91B9300F2F2}"/>
          </ac:grpSpMkLst>
        </pc:grpChg>
        <pc:grpChg chg="add mod">
          <ac:chgData name="hassan MH" userId="84cd2103f36ef0dc" providerId="LiveId" clId="{AAE74A20-8704-4AB7-9C4B-AE3F22FEC13C}" dt="2020-06-13T13:06:25.220" v="1512" actId="164"/>
          <ac:grpSpMkLst>
            <pc:docMk/>
            <pc:sldMk cId="649730420" sldId="265"/>
            <ac:grpSpMk id="17" creationId="{0480E062-4E0D-4C06-9BFD-1A61D01FB441}"/>
          </ac:grpSpMkLst>
        </pc:grpChg>
        <pc:grpChg chg="add mod">
          <ac:chgData name="hassan MH" userId="84cd2103f36ef0dc" providerId="LiveId" clId="{AAE74A20-8704-4AB7-9C4B-AE3F22FEC13C}" dt="2020-06-13T13:06:25.220" v="1512" actId="164"/>
          <ac:grpSpMkLst>
            <pc:docMk/>
            <pc:sldMk cId="649730420" sldId="265"/>
            <ac:grpSpMk id="24" creationId="{BE8FA6C6-7838-49CA-A203-889AB31A8451}"/>
          </ac:grpSpMkLst>
        </pc:grpChg>
        <pc:grpChg chg="add del mod">
          <ac:chgData name="hassan MH" userId="84cd2103f36ef0dc" providerId="LiveId" clId="{AAE74A20-8704-4AB7-9C4B-AE3F22FEC13C}" dt="2020-06-13T13:28:42.672" v="1871" actId="165"/>
          <ac:grpSpMkLst>
            <pc:docMk/>
            <pc:sldMk cId="649730420" sldId="265"/>
            <ac:grpSpMk id="31" creationId="{F3880968-0CD1-4278-BBCD-6AA1E37A2272}"/>
          </ac:grpSpMkLst>
        </pc:grpChg>
        <pc:picChg chg="add mod topLvl">
          <ac:chgData name="hassan MH" userId="84cd2103f36ef0dc" providerId="LiveId" clId="{AAE74A20-8704-4AB7-9C4B-AE3F22FEC13C}" dt="2020-06-13T13:30:14.115" v="1902" actId="1076"/>
          <ac:picMkLst>
            <pc:docMk/>
            <pc:sldMk cId="649730420" sldId="265"/>
            <ac:picMk id="25" creationId="{F61708F1-5CD1-4593-B593-DF564D743BA6}"/>
          </ac:picMkLst>
        </pc:picChg>
        <pc:picChg chg="add mod">
          <ac:chgData name="hassan MH" userId="84cd2103f36ef0dc" providerId="LiveId" clId="{AAE74A20-8704-4AB7-9C4B-AE3F22FEC13C}" dt="2020-06-13T13:31:05.832" v="1913" actId="1076"/>
          <ac:picMkLst>
            <pc:docMk/>
            <pc:sldMk cId="649730420" sldId="265"/>
            <ac:picMk id="37" creationId="{CDD6A52F-4102-46ED-8110-AADF5F0DC879}"/>
          </ac:picMkLst>
        </pc:picChg>
        <pc:picChg chg="add mod">
          <ac:chgData name="hassan MH" userId="84cd2103f36ef0dc" providerId="LiveId" clId="{AAE74A20-8704-4AB7-9C4B-AE3F22FEC13C}" dt="2020-06-13T13:44:10.271" v="2124" actId="207"/>
          <ac:picMkLst>
            <pc:docMk/>
            <pc:sldMk cId="649730420" sldId="265"/>
            <ac:picMk id="38" creationId="{769B5298-8257-4A71-A7F0-0B3B141458AA}"/>
          </ac:picMkLst>
        </pc:picChg>
        <pc:picChg chg="add mod">
          <ac:chgData name="hassan MH" userId="84cd2103f36ef0dc" providerId="LiveId" clId="{AAE74A20-8704-4AB7-9C4B-AE3F22FEC13C}" dt="2020-06-13T13:30:14.115" v="1902" actId="1076"/>
          <ac:picMkLst>
            <pc:docMk/>
            <pc:sldMk cId="649730420" sldId="265"/>
            <ac:picMk id="39" creationId="{E08407F1-F22D-439B-AF1C-7505EC4A2DC6}"/>
          </ac:picMkLst>
        </pc:picChg>
        <pc:picChg chg="add mod">
          <ac:chgData name="hassan MH" userId="84cd2103f36ef0dc" providerId="LiveId" clId="{AAE74A20-8704-4AB7-9C4B-AE3F22FEC13C}" dt="2020-06-13T13:30:14.115" v="1902" actId="1076"/>
          <ac:picMkLst>
            <pc:docMk/>
            <pc:sldMk cId="649730420" sldId="265"/>
            <ac:picMk id="40" creationId="{494BA5BF-2FE3-483C-9688-9601549BD583}"/>
          </ac:picMkLst>
        </pc:picChg>
        <pc:picChg chg="add mod">
          <ac:chgData name="hassan MH" userId="84cd2103f36ef0dc" providerId="LiveId" clId="{AAE74A20-8704-4AB7-9C4B-AE3F22FEC13C}" dt="2020-06-13T13:44:07.080" v="2123" actId="207"/>
          <ac:picMkLst>
            <pc:docMk/>
            <pc:sldMk cId="649730420" sldId="265"/>
            <ac:picMk id="42" creationId="{6769AAEA-74D1-4510-93B4-F397357554F5}"/>
          </ac:picMkLst>
        </pc:picChg>
      </pc:sldChg>
      <pc:sldChg chg="addSp delSp modSp add mod">
        <pc:chgData name="hassan MH" userId="84cd2103f36ef0dc" providerId="LiveId" clId="{AAE74A20-8704-4AB7-9C4B-AE3F22FEC13C}" dt="2020-06-13T16:51:04.824" v="2734"/>
        <pc:sldMkLst>
          <pc:docMk/>
          <pc:sldMk cId="1581022384" sldId="266"/>
        </pc:sldMkLst>
        <pc:spChg chg="add mod">
          <ac:chgData name="hassan MH" userId="84cd2103f36ef0dc" providerId="LiveId" clId="{AAE74A20-8704-4AB7-9C4B-AE3F22FEC13C}" dt="2020-06-13T13:06:28.966" v="1513" actId="164"/>
          <ac:spMkLst>
            <pc:docMk/>
            <pc:sldMk cId="1581022384" sldId="266"/>
            <ac:spMk id="2" creationId="{0F8F1E48-B3BD-483D-B7CE-5BB7EAE48E9A}"/>
          </ac:spMkLst>
        </pc:spChg>
        <pc:spChg chg="add mod">
          <ac:chgData name="hassan MH" userId="84cd2103f36ef0dc" providerId="LiveId" clId="{AAE74A20-8704-4AB7-9C4B-AE3F22FEC13C}" dt="2020-06-13T13:06:28.966" v="1513" actId="164"/>
          <ac:spMkLst>
            <pc:docMk/>
            <pc:sldMk cId="1581022384" sldId="266"/>
            <ac:spMk id="3" creationId="{83199162-09D8-48FD-80CE-8D4037BF6B0D}"/>
          </ac:spMkLst>
        </pc:spChg>
        <pc:spChg chg="mod">
          <ac:chgData name="hassan MH" userId="84cd2103f36ef0dc" providerId="LiveId" clId="{AAE74A20-8704-4AB7-9C4B-AE3F22FEC13C}" dt="2020-06-13T13:02:46.429" v="1483"/>
          <ac:spMkLst>
            <pc:docMk/>
            <pc:sldMk cId="1581022384" sldId="266"/>
            <ac:spMk id="7" creationId="{D255ABB6-920A-4AC9-9FBD-4A2302A2E9E2}"/>
          </ac:spMkLst>
        </pc:spChg>
        <pc:spChg chg="mod">
          <ac:chgData name="hassan MH" userId="84cd2103f36ef0dc" providerId="LiveId" clId="{AAE74A20-8704-4AB7-9C4B-AE3F22FEC13C}" dt="2020-06-13T13:02:46.429" v="1483"/>
          <ac:spMkLst>
            <pc:docMk/>
            <pc:sldMk cId="1581022384" sldId="266"/>
            <ac:spMk id="8" creationId="{F36D9908-F10F-4FFB-B8A3-FD7C5F6977AC}"/>
          </ac:spMkLst>
        </pc:spChg>
        <pc:spChg chg="mod">
          <ac:chgData name="hassan MH" userId="84cd2103f36ef0dc" providerId="LiveId" clId="{AAE74A20-8704-4AB7-9C4B-AE3F22FEC13C}" dt="2020-06-13T13:02:46.429" v="1483"/>
          <ac:spMkLst>
            <pc:docMk/>
            <pc:sldMk cId="1581022384" sldId="266"/>
            <ac:spMk id="9" creationId="{A290A938-6636-427E-820E-B3905140D88A}"/>
          </ac:spMkLst>
        </pc:spChg>
        <pc:spChg chg="mod">
          <ac:chgData name="hassan MH" userId="84cd2103f36ef0dc" providerId="LiveId" clId="{AAE74A20-8704-4AB7-9C4B-AE3F22FEC13C}" dt="2020-06-13T13:02:46.429" v="1483"/>
          <ac:spMkLst>
            <pc:docMk/>
            <pc:sldMk cId="1581022384" sldId="266"/>
            <ac:spMk id="10" creationId="{82B786D5-CFFA-4DD1-9271-149EABF18DB0}"/>
          </ac:spMkLst>
        </pc:spChg>
        <pc:spChg chg="mod">
          <ac:chgData name="hassan MH" userId="84cd2103f36ef0dc" providerId="LiveId" clId="{AAE74A20-8704-4AB7-9C4B-AE3F22FEC13C}" dt="2020-06-13T13:02:46.429" v="1483"/>
          <ac:spMkLst>
            <pc:docMk/>
            <pc:sldMk cId="1581022384" sldId="266"/>
            <ac:spMk id="11" creationId="{845FA085-F0D5-48E4-BA47-102F0D92E051}"/>
          </ac:spMkLst>
        </pc:spChg>
        <pc:spChg chg="mod">
          <ac:chgData name="hassan MH" userId="84cd2103f36ef0dc" providerId="LiveId" clId="{AAE74A20-8704-4AB7-9C4B-AE3F22FEC13C}" dt="2020-06-13T13:02:46.429" v="1483"/>
          <ac:spMkLst>
            <pc:docMk/>
            <pc:sldMk cId="1581022384" sldId="266"/>
            <ac:spMk id="12" creationId="{287BA9B3-0BF9-4677-A7E2-A9B15F1A8B25}"/>
          </ac:spMkLst>
        </pc:spChg>
        <pc:spChg chg="mod">
          <ac:chgData name="hassan MH" userId="84cd2103f36ef0dc" providerId="LiveId" clId="{AAE74A20-8704-4AB7-9C4B-AE3F22FEC13C}" dt="2020-06-13T13:02:52.509" v="1487" actId="948"/>
          <ac:spMkLst>
            <pc:docMk/>
            <pc:sldMk cId="1581022384" sldId="266"/>
            <ac:spMk id="14" creationId="{8A10A4A2-870A-4A65-8FF3-0E3DB051FC61}"/>
          </ac:spMkLst>
        </pc:spChg>
        <pc:spChg chg="mod">
          <ac:chgData name="hassan MH" userId="84cd2103f36ef0dc" providerId="LiveId" clId="{AAE74A20-8704-4AB7-9C4B-AE3F22FEC13C}" dt="2020-06-13T13:02:52.509" v="1487" actId="948"/>
          <ac:spMkLst>
            <pc:docMk/>
            <pc:sldMk cId="1581022384" sldId="266"/>
            <ac:spMk id="15" creationId="{6C5D5815-20DC-43E0-8B7A-3E767CA430C5}"/>
          </ac:spMkLst>
        </pc:spChg>
        <pc:spChg chg="mod">
          <ac:chgData name="hassan MH" userId="84cd2103f36ef0dc" providerId="LiveId" clId="{AAE74A20-8704-4AB7-9C4B-AE3F22FEC13C}" dt="2020-06-13T13:02:52.509" v="1487" actId="948"/>
          <ac:spMkLst>
            <pc:docMk/>
            <pc:sldMk cId="1581022384" sldId="266"/>
            <ac:spMk id="16" creationId="{B7E7988D-DB98-4B70-AD04-F8885228EFEA}"/>
          </ac:spMkLst>
        </pc:spChg>
        <pc:spChg chg="mod">
          <ac:chgData name="hassan MH" userId="84cd2103f36ef0dc" providerId="LiveId" clId="{AAE74A20-8704-4AB7-9C4B-AE3F22FEC13C}" dt="2020-06-13T13:02:52.509" v="1487" actId="948"/>
          <ac:spMkLst>
            <pc:docMk/>
            <pc:sldMk cId="1581022384" sldId="266"/>
            <ac:spMk id="17" creationId="{9F514A2B-9547-4046-A7C3-9C9677583B4B}"/>
          </ac:spMkLst>
        </pc:spChg>
        <pc:spChg chg="mod">
          <ac:chgData name="hassan MH" userId="84cd2103f36ef0dc" providerId="LiveId" clId="{AAE74A20-8704-4AB7-9C4B-AE3F22FEC13C}" dt="2020-06-13T13:02:52.509" v="1487" actId="948"/>
          <ac:spMkLst>
            <pc:docMk/>
            <pc:sldMk cId="1581022384" sldId="266"/>
            <ac:spMk id="18" creationId="{E3CF8CA0-2EBC-4B56-B9FF-2C4D31C9AF1F}"/>
          </ac:spMkLst>
        </pc:spChg>
        <pc:spChg chg="mod">
          <ac:chgData name="hassan MH" userId="84cd2103f36ef0dc" providerId="LiveId" clId="{AAE74A20-8704-4AB7-9C4B-AE3F22FEC13C}" dt="2020-06-13T13:02:52.509" v="1487" actId="948"/>
          <ac:spMkLst>
            <pc:docMk/>
            <pc:sldMk cId="1581022384" sldId="266"/>
            <ac:spMk id="19" creationId="{52109D42-8135-478E-87C0-AB9806DC1A37}"/>
          </ac:spMkLst>
        </pc:spChg>
        <pc:spChg chg="mod">
          <ac:chgData name="hassan MH" userId="84cd2103f36ef0dc" providerId="LiveId" clId="{AAE74A20-8704-4AB7-9C4B-AE3F22FEC13C}" dt="2020-06-13T13:02:54.312" v="1488"/>
          <ac:spMkLst>
            <pc:docMk/>
            <pc:sldMk cId="1581022384" sldId="266"/>
            <ac:spMk id="21" creationId="{449800FD-3216-4C67-8653-0F007DA3E431}"/>
          </ac:spMkLst>
        </pc:spChg>
        <pc:spChg chg="mod">
          <ac:chgData name="hassan MH" userId="84cd2103f36ef0dc" providerId="LiveId" clId="{AAE74A20-8704-4AB7-9C4B-AE3F22FEC13C}" dt="2020-06-13T13:02:54.312" v="1488"/>
          <ac:spMkLst>
            <pc:docMk/>
            <pc:sldMk cId="1581022384" sldId="266"/>
            <ac:spMk id="22" creationId="{F5B6BFC6-F707-4CE4-AFC7-6E35B97AF336}"/>
          </ac:spMkLst>
        </pc:spChg>
        <pc:spChg chg="mod">
          <ac:chgData name="hassan MH" userId="84cd2103f36ef0dc" providerId="LiveId" clId="{AAE74A20-8704-4AB7-9C4B-AE3F22FEC13C}" dt="2020-06-13T13:02:54.312" v="1488"/>
          <ac:spMkLst>
            <pc:docMk/>
            <pc:sldMk cId="1581022384" sldId="266"/>
            <ac:spMk id="23" creationId="{26CC9B54-5947-4198-AA2C-06AFFC184166}"/>
          </ac:spMkLst>
        </pc:spChg>
        <pc:spChg chg="mod">
          <ac:chgData name="hassan MH" userId="84cd2103f36ef0dc" providerId="LiveId" clId="{AAE74A20-8704-4AB7-9C4B-AE3F22FEC13C}" dt="2020-06-13T13:02:54.312" v="1488"/>
          <ac:spMkLst>
            <pc:docMk/>
            <pc:sldMk cId="1581022384" sldId="266"/>
            <ac:spMk id="24" creationId="{E15F853B-E648-4351-A72C-E76624B2119A}"/>
          </ac:spMkLst>
        </pc:spChg>
        <pc:spChg chg="mod">
          <ac:chgData name="hassan MH" userId="84cd2103f36ef0dc" providerId="LiveId" clId="{AAE74A20-8704-4AB7-9C4B-AE3F22FEC13C}" dt="2020-06-13T13:02:54.312" v="1488"/>
          <ac:spMkLst>
            <pc:docMk/>
            <pc:sldMk cId="1581022384" sldId="266"/>
            <ac:spMk id="25" creationId="{145C27D3-C10E-4216-BE6B-6181DC79101E}"/>
          </ac:spMkLst>
        </pc:spChg>
        <pc:spChg chg="mod">
          <ac:chgData name="hassan MH" userId="84cd2103f36ef0dc" providerId="LiveId" clId="{AAE74A20-8704-4AB7-9C4B-AE3F22FEC13C}" dt="2020-06-13T13:02:54.312" v="1488"/>
          <ac:spMkLst>
            <pc:docMk/>
            <pc:sldMk cId="1581022384" sldId="266"/>
            <ac:spMk id="26" creationId="{0E937CD6-5405-455D-BA3C-D6F7724BE159}"/>
          </ac:spMkLst>
        </pc:spChg>
        <pc:spChg chg="add mod topLvl">
          <ac:chgData name="hassan MH" userId="84cd2103f36ef0dc" providerId="LiveId" clId="{AAE74A20-8704-4AB7-9C4B-AE3F22FEC13C}" dt="2020-06-13T13:43:56.927" v="2121" actId="165"/>
          <ac:spMkLst>
            <pc:docMk/>
            <pc:sldMk cId="1581022384" sldId="266"/>
            <ac:spMk id="28" creationId="{56599879-2BCA-48FA-A155-C516C38D081C}"/>
          </ac:spMkLst>
        </pc:spChg>
        <pc:spChg chg="add mod topLvl">
          <ac:chgData name="hassan MH" userId="84cd2103f36ef0dc" providerId="LiveId" clId="{AAE74A20-8704-4AB7-9C4B-AE3F22FEC13C}" dt="2020-06-13T13:43:56.927" v="2121" actId="165"/>
          <ac:spMkLst>
            <pc:docMk/>
            <pc:sldMk cId="1581022384" sldId="266"/>
            <ac:spMk id="29" creationId="{BC5FA61E-D4B6-4CD6-8B1F-8B93FC85A8FD}"/>
          </ac:spMkLst>
        </pc:spChg>
        <pc:spChg chg="add mod topLvl">
          <ac:chgData name="hassan MH" userId="84cd2103f36ef0dc" providerId="LiveId" clId="{AAE74A20-8704-4AB7-9C4B-AE3F22FEC13C}" dt="2020-06-13T13:43:56.927" v="2121" actId="165"/>
          <ac:spMkLst>
            <pc:docMk/>
            <pc:sldMk cId="1581022384" sldId="266"/>
            <ac:spMk id="30" creationId="{AB3A96BA-00B1-4162-9447-FA833210C3D8}"/>
          </ac:spMkLst>
        </pc:spChg>
        <pc:spChg chg="add mod topLvl">
          <ac:chgData name="hassan MH" userId="84cd2103f36ef0dc" providerId="LiveId" clId="{AAE74A20-8704-4AB7-9C4B-AE3F22FEC13C}" dt="2020-06-13T13:43:56.927" v="2121" actId="165"/>
          <ac:spMkLst>
            <pc:docMk/>
            <pc:sldMk cId="1581022384" sldId="266"/>
            <ac:spMk id="31" creationId="{11BEB8FA-5028-48D9-96D0-EBC0E589B87F}"/>
          </ac:spMkLst>
        </pc:spChg>
        <pc:spChg chg="add mod topLvl">
          <ac:chgData name="hassan MH" userId="84cd2103f36ef0dc" providerId="LiveId" clId="{AAE74A20-8704-4AB7-9C4B-AE3F22FEC13C}" dt="2020-06-13T16:51:04.824" v="2734"/>
          <ac:spMkLst>
            <pc:docMk/>
            <pc:sldMk cId="1581022384" sldId="266"/>
            <ac:spMk id="37" creationId="{D0535ADB-0491-4555-ABE1-04D552BD06E0}"/>
          </ac:spMkLst>
        </pc:spChg>
        <pc:spChg chg="add mod topLvl">
          <ac:chgData name="hassan MH" userId="84cd2103f36ef0dc" providerId="LiveId" clId="{AAE74A20-8704-4AB7-9C4B-AE3F22FEC13C}" dt="2020-06-13T16:51:04.824" v="2734"/>
          <ac:spMkLst>
            <pc:docMk/>
            <pc:sldMk cId="1581022384" sldId="266"/>
            <ac:spMk id="38" creationId="{145CDEC1-874F-4607-AB94-B67D59A295EF}"/>
          </ac:spMkLst>
        </pc:spChg>
        <pc:spChg chg="add mod topLvl">
          <ac:chgData name="hassan MH" userId="84cd2103f36ef0dc" providerId="LiveId" clId="{AAE74A20-8704-4AB7-9C4B-AE3F22FEC13C}" dt="2020-06-13T16:51:04.824" v="2734"/>
          <ac:spMkLst>
            <pc:docMk/>
            <pc:sldMk cId="1581022384" sldId="266"/>
            <ac:spMk id="39" creationId="{7F8DA387-678B-45BA-888A-F7C01308B216}"/>
          </ac:spMkLst>
        </pc:spChg>
        <pc:spChg chg="add mod topLvl">
          <ac:chgData name="hassan MH" userId="84cd2103f36ef0dc" providerId="LiveId" clId="{AAE74A20-8704-4AB7-9C4B-AE3F22FEC13C}" dt="2020-06-13T16:51:04.824" v="2734"/>
          <ac:spMkLst>
            <pc:docMk/>
            <pc:sldMk cId="1581022384" sldId="266"/>
            <ac:spMk id="40" creationId="{79A75B63-40E7-43FB-A0D2-2F00BFAF08E5}"/>
          </ac:spMkLst>
        </pc:spChg>
        <pc:grpChg chg="add mod">
          <ac:chgData name="hassan MH" userId="84cd2103f36ef0dc" providerId="LiveId" clId="{AAE74A20-8704-4AB7-9C4B-AE3F22FEC13C}" dt="2020-06-13T13:06:28.966" v="1513" actId="164"/>
          <ac:grpSpMkLst>
            <pc:docMk/>
            <pc:sldMk cId="1581022384" sldId="266"/>
            <ac:grpSpMk id="6" creationId="{E07D8321-0EAC-4CA2-B8D5-2119FD26E20A}"/>
          </ac:grpSpMkLst>
        </pc:grpChg>
        <pc:grpChg chg="add mod">
          <ac:chgData name="hassan MH" userId="84cd2103f36ef0dc" providerId="LiveId" clId="{AAE74A20-8704-4AB7-9C4B-AE3F22FEC13C}" dt="2020-06-13T13:06:28.966" v="1513" actId="164"/>
          <ac:grpSpMkLst>
            <pc:docMk/>
            <pc:sldMk cId="1581022384" sldId="266"/>
            <ac:grpSpMk id="13" creationId="{67CF40B8-B673-4564-B573-833A3E450E35}"/>
          </ac:grpSpMkLst>
        </pc:grpChg>
        <pc:grpChg chg="add mod">
          <ac:chgData name="hassan MH" userId="84cd2103f36ef0dc" providerId="LiveId" clId="{AAE74A20-8704-4AB7-9C4B-AE3F22FEC13C}" dt="2020-06-13T13:06:28.966" v="1513" actId="164"/>
          <ac:grpSpMkLst>
            <pc:docMk/>
            <pc:sldMk cId="1581022384" sldId="266"/>
            <ac:grpSpMk id="20" creationId="{2DCF88F2-BF17-406D-9876-BC4E6CC2DA0B}"/>
          </ac:grpSpMkLst>
        </pc:grpChg>
        <pc:grpChg chg="add mod">
          <ac:chgData name="hassan MH" userId="84cd2103f36ef0dc" providerId="LiveId" clId="{AAE74A20-8704-4AB7-9C4B-AE3F22FEC13C}" dt="2020-06-13T13:06:28.966" v="1513" actId="164"/>
          <ac:grpSpMkLst>
            <pc:docMk/>
            <pc:sldMk cId="1581022384" sldId="266"/>
            <ac:grpSpMk id="27" creationId="{FBAD9752-EF56-4823-A8B4-7CB9FEF2E07B}"/>
          </ac:grpSpMkLst>
        </pc:grpChg>
        <pc:grpChg chg="add del mod">
          <ac:chgData name="hassan MH" userId="84cd2103f36ef0dc" providerId="LiveId" clId="{AAE74A20-8704-4AB7-9C4B-AE3F22FEC13C}" dt="2020-06-13T13:35:39.284" v="2002" actId="165"/>
          <ac:grpSpMkLst>
            <pc:docMk/>
            <pc:sldMk cId="1581022384" sldId="266"/>
            <ac:grpSpMk id="32" creationId="{6EDA9A7F-C2BE-4557-AE5D-8E8E9EB0CDB8}"/>
          </ac:grpSpMkLst>
        </pc:grpChg>
        <pc:grpChg chg="add mod">
          <ac:chgData name="hassan MH" userId="84cd2103f36ef0dc" providerId="LiveId" clId="{AAE74A20-8704-4AB7-9C4B-AE3F22FEC13C}" dt="2020-06-13T13:36:59.690" v="2021" actId="164"/>
          <ac:grpSpMkLst>
            <pc:docMk/>
            <pc:sldMk cId="1581022384" sldId="266"/>
            <ac:grpSpMk id="45" creationId="{4338A0E1-D8C2-4B49-8A87-A324BDBAE69A}"/>
          </ac:grpSpMkLst>
        </pc:grpChg>
        <pc:grpChg chg="add del mod">
          <ac:chgData name="hassan MH" userId="84cd2103f36ef0dc" providerId="LiveId" clId="{AAE74A20-8704-4AB7-9C4B-AE3F22FEC13C}" dt="2020-06-13T13:43:56.927" v="2121" actId="165"/>
          <ac:grpSpMkLst>
            <pc:docMk/>
            <pc:sldMk cId="1581022384" sldId="266"/>
            <ac:grpSpMk id="46" creationId="{946A1548-C908-48CA-ACDD-3D2565DA6CAF}"/>
          </ac:grpSpMkLst>
        </pc:grpChg>
        <pc:graphicFrameChg chg="add del mod modGraphic">
          <ac:chgData name="hassan MH" userId="84cd2103f36ef0dc" providerId="LiveId" clId="{AAE74A20-8704-4AB7-9C4B-AE3F22FEC13C}" dt="2020-06-13T14:03:46.021" v="2530" actId="478"/>
          <ac:graphicFrameMkLst>
            <pc:docMk/>
            <pc:sldMk cId="1581022384" sldId="266"/>
            <ac:graphicFrameMk id="5" creationId="{22DF4B2D-F9FD-404B-B652-B28B8722A23D}"/>
          </ac:graphicFrameMkLst>
        </pc:graphicFrameChg>
        <pc:graphicFrameChg chg="add mod">
          <ac:chgData name="hassan MH" userId="84cd2103f36ef0dc" providerId="LiveId" clId="{AAE74A20-8704-4AB7-9C4B-AE3F22FEC13C}" dt="2020-06-13T13:36:45.839" v="2017" actId="1076"/>
          <ac:graphicFrameMkLst>
            <pc:docMk/>
            <pc:sldMk cId="1581022384" sldId="266"/>
            <ac:graphicFrameMk id="43" creationId="{F6A1A2DF-9896-4491-B2A8-594743D40D88}"/>
          </ac:graphicFrameMkLst>
        </pc:graphicFrameChg>
        <pc:picChg chg="add mod topLvl">
          <ac:chgData name="hassan MH" userId="84cd2103f36ef0dc" providerId="LiveId" clId="{AAE74A20-8704-4AB7-9C4B-AE3F22FEC13C}" dt="2020-06-13T13:43:56.927" v="2121" actId="165"/>
          <ac:picMkLst>
            <pc:docMk/>
            <pc:sldMk cId="1581022384" sldId="266"/>
            <ac:picMk id="33" creationId="{E04C0ACE-F554-4F89-9C06-90929B0EDEF0}"/>
          </ac:picMkLst>
        </pc:picChg>
        <pc:picChg chg="add mod topLvl">
          <ac:chgData name="hassan MH" userId="84cd2103f36ef0dc" providerId="LiveId" clId="{AAE74A20-8704-4AB7-9C4B-AE3F22FEC13C}" dt="2020-06-13T13:43:56.927" v="2121" actId="165"/>
          <ac:picMkLst>
            <pc:docMk/>
            <pc:sldMk cId="1581022384" sldId="266"/>
            <ac:picMk id="34" creationId="{916A6251-5F79-4D15-B6DC-0FB93522AFB3}"/>
          </ac:picMkLst>
        </pc:picChg>
        <pc:picChg chg="add mod topLvl">
          <ac:chgData name="hassan MH" userId="84cd2103f36ef0dc" providerId="LiveId" clId="{AAE74A20-8704-4AB7-9C4B-AE3F22FEC13C}" dt="2020-06-13T13:44:00.823" v="2122" actId="207"/>
          <ac:picMkLst>
            <pc:docMk/>
            <pc:sldMk cId="1581022384" sldId="266"/>
            <ac:picMk id="35" creationId="{1FD5A9C3-CB7E-4EC3-A832-0803D837F9C1}"/>
          </ac:picMkLst>
        </pc:picChg>
        <pc:picChg chg="add mod topLvl">
          <ac:chgData name="hassan MH" userId="84cd2103f36ef0dc" providerId="LiveId" clId="{AAE74A20-8704-4AB7-9C4B-AE3F22FEC13C}" dt="2020-06-13T13:43:56.927" v="2121" actId="165"/>
          <ac:picMkLst>
            <pc:docMk/>
            <pc:sldMk cId="1581022384" sldId="266"/>
            <ac:picMk id="36" creationId="{8DD3DF5A-FA1A-4047-9026-2A9F0D08B5C4}"/>
          </ac:picMkLst>
        </pc:picChg>
        <pc:picChg chg="add del mod">
          <ac:chgData name="hassan MH" userId="84cd2103f36ef0dc" providerId="LiveId" clId="{AAE74A20-8704-4AB7-9C4B-AE3F22FEC13C}" dt="2020-06-13T13:37:11.563" v="2027" actId="478"/>
          <ac:picMkLst>
            <pc:docMk/>
            <pc:sldMk cId="1581022384" sldId="266"/>
            <ac:picMk id="44" creationId="{F88DF4CB-B214-466B-A369-9DC55567ED8D}"/>
          </ac:picMkLst>
        </pc:picChg>
        <pc:picChg chg="add mod">
          <ac:chgData name="hassan MH" userId="84cd2103f36ef0dc" providerId="LiveId" clId="{AAE74A20-8704-4AB7-9C4B-AE3F22FEC13C}" dt="2020-06-13T14:02:35.385" v="2495" actId="571"/>
          <ac:picMkLst>
            <pc:docMk/>
            <pc:sldMk cId="1581022384" sldId="266"/>
            <ac:picMk id="47" creationId="{94D8580F-43CC-426B-A886-97BE99235D4A}"/>
          </ac:picMkLst>
        </pc:picChg>
        <pc:picChg chg="add mod">
          <ac:chgData name="hassan MH" userId="84cd2103f36ef0dc" providerId="LiveId" clId="{AAE74A20-8704-4AB7-9C4B-AE3F22FEC13C}" dt="2020-06-13T14:02:35.385" v="2495" actId="571"/>
          <ac:picMkLst>
            <pc:docMk/>
            <pc:sldMk cId="1581022384" sldId="266"/>
            <ac:picMk id="48" creationId="{3596DDBC-0B4B-4E80-BC62-FA926A6F4FE2}"/>
          </ac:picMkLst>
        </pc:picChg>
        <pc:picChg chg="add mod">
          <ac:chgData name="hassan MH" userId="84cd2103f36ef0dc" providerId="LiveId" clId="{AAE74A20-8704-4AB7-9C4B-AE3F22FEC13C}" dt="2020-06-13T14:02:35.385" v="2495" actId="571"/>
          <ac:picMkLst>
            <pc:docMk/>
            <pc:sldMk cId="1581022384" sldId="266"/>
            <ac:picMk id="49" creationId="{68443FA5-14D1-4533-A174-8697221F1968}"/>
          </ac:picMkLst>
        </pc:picChg>
      </pc:sldChg>
      <pc:sldChg chg="addSp modSp add mod ord">
        <pc:chgData name="hassan MH" userId="84cd2103f36ef0dc" providerId="LiveId" clId="{AAE74A20-8704-4AB7-9C4B-AE3F22FEC13C}" dt="2020-06-13T16:51:04.824" v="2734"/>
        <pc:sldMkLst>
          <pc:docMk/>
          <pc:sldMk cId="3852549028" sldId="267"/>
        </pc:sldMkLst>
        <pc:spChg chg="add mod">
          <ac:chgData name="hassan MH" userId="84cd2103f36ef0dc" providerId="LiveId" clId="{AAE74A20-8704-4AB7-9C4B-AE3F22FEC13C}" dt="2020-06-13T13:06:33.412" v="1514" actId="164"/>
          <ac:spMkLst>
            <pc:docMk/>
            <pc:sldMk cId="3852549028" sldId="267"/>
            <ac:spMk id="2" creationId="{873F0B69-1AE4-40DF-92AD-ECD40D8B4813}"/>
          </ac:spMkLst>
        </pc:spChg>
        <pc:spChg chg="mod">
          <ac:chgData name="hassan MH" userId="84cd2103f36ef0dc" providerId="LiveId" clId="{AAE74A20-8704-4AB7-9C4B-AE3F22FEC13C}" dt="2020-06-13T13:03:00.859" v="1491"/>
          <ac:spMkLst>
            <pc:docMk/>
            <pc:sldMk cId="3852549028" sldId="267"/>
            <ac:spMk id="4" creationId="{EBE5DB5E-7AAE-47C9-8731-A55F326CB445}"/>
          </ac:spMkLst>
        </pc:spChg>
        <pc:spChg chg="mod">
          <ac:chgData name="hassan MH" userId="84cd2103f36ef0dc" providerId="LiveId" clId="{AAE74A20-8704-4AB7-9C4B-AE3F22FEC13C}" dt="2020-06-13T13:03:00.859" v="1491"/>
          <ac:spMkLst>
            <pc:docMk/>
            <pc:sldMk cId="3852549028" sldId="267"/>
            <ac:spMk id="5" creationId="{1F4A3F38-A28E-4760-B405-FCA84B835457}"/>
          </ac:spMkLst>
        </pc:spChg>
        <pc:spChg chg="mod">
          <ac:chgData name="hassan MH" userId="84cd2103f36ef0dc" providerId="LiveId" clId="{AAE74A20-8704-4AB7-9C4B-AE3F22FEC13C}" dt="2020-06-13T13:03:00.859" v="1491"/>
          <ac:spMkLst>
            <pc:docMk/>
            <pc:sldMk cId="3852549028" sldId="267"/>
            <ac:spMk id="6" creationId="{1DBACB39-3A72-4F7C-A39D-E2B4C961B5DF}"/>
          </ac:spMkLst>
        </pc:spChg>
        <pc:spChg chg="mod">
          <ac:chgData name="hassan MH" userId="84cd2103f36ef0dc" providerId="LiveId" clId="{AAE74A20-8704-4AB7-9C4B-AE3F22FEC13C}" dt="2020-06-13T13:03:00.859" v="1491"/>
          <ac:spMkLst>
            <pc:docMk/>
            <pc:sldMk cId="3852549028" sldId="267"/>
            <ac:spMk id="7" creationId="{65968504-E1DE-4CEB-8840-F81236C144D9}"/>
          </ac:spMkLst>
        </pc:spChg>
        <pc:spChg chg="mod">
          <ac:chgData name="hassan MH" userId="84cd2103f36ef0dc" providerId="LiveId" clId="{AAE74A20-8704-4AB7-9C4B-AE3F22FEC13C}" dt="2020-06-13T13:03:00.859" v="1491"/>
          <ac:spMkLst>
            <pc:docMk/>
            <pc:sldMk cId="3852549028" sldId="267"/>
            <ac:spMk id="8" creationId="{208135C4-0FDC-4661-8769-0A890CDDF2CD}"/>
          </ac:spMkLst>
        </pc:spChg>
        <pc:spChg chg="mod">
          <ac:chgData name="hassan MH" userId="84cd2103f36ef0dc" providerId="LiveId" clId="{AAE74A20-8704-4AB7-9C4B-AE3F22FEC13C}" dt="2020-06-13T13:03:00.859" v="1491"/>
          <ac:spMkLst>
            <pc:docMk/>
            <pc:sldMk cId="3852549028" sldId="267"/>
            <ac:spMk id="9" creationId="{C476EEAE-3BED-4FA8-B0E0-96153D7E8EDE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852549028" sldId="267"/>
            <ac:spMk id="12" creationId="{5D9E0889-5143-41FC-B9F0-B61B96A1E69C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852549028" sldId="267"/>
            <ac:spMk id="13" creationId="{5C996C9F-A331-4A36-8EDF-22ED9B535D88}"/>
          </ac:spMkLst>
        </pc:spChg>
        <pc:grpChg chg="add mod">
          <ac:chgData name="hassan MH" userId="84cd2103f36ef0dc" providerId="LiveId" clId="{AAE74A20-8704-4AB7-9C4B-AE3F22FEC13C}" dt="2020-06-13T13:06:33.412" v="1514" actId="164"/>
          <ac:grpSpMkLst>
            <pc:docMk/>
            <pc:sldMk cId="3852549028" sldId="267"/>
            <ac:grpSpMk id="3" creationId="{5BADC04D-5F79-4B2A-AB12-7C942F0EC92F}"/>
          </ac:grpSpMkLst>
        </pc:grpChg>
        <pc:grpChg chg="add mod">
          <ac:chgData name="hassan MH" userId="84cd2103f36ef0dc" providerId="LiveId" clId="{AAE74A20-8704-4AB7-9C4B-AE3F22FEC13C}" dt="2020-06-13T13:06:33.412" v="1514" actId="164"/>
          <ac:grpSpMkLst>
            <pc:docMk/>
            <pc:sldMk cId="3852549028" sldId="267"/>
            <ac:grpSpMk id="10" creationId="{60156632-3FD6-4A4D-88E9-524B2AB97F48}"/>
          </ac:grpSpMkLst>
        </pc:grpChg>
        <pc:graphicFrameChg chg="add mod">
          <ac:chgData name="hassan MH" userId="84cd2103f36ef0dc" providerId="LiveId" clId="{AAE74A20-8704-4AB7-9C4B-AE3F22FEC13C}" dt="2020-06-13T13:38:00.197" v="2031" actId="1957"/>
          <ac:graphicFrameMkLst>
            <pc:docMk/>
            <pc:sldMk cId="3852549028" sldId="267"/>
            <ac:graphicFrameMk id="11" creationId="{DF2FF3CA-9399-4E07-856E-F35D52ACD3B3}"/>
          </ac:graphicFrameMkLst>
        </pc:graphicFrameChg>
      </pc:sldChg>
      <pc:sldChg chg="addSp modSp add mod ord">
        <pc:chgData name="hassan MH" userId="84cd2103f36ef0dc" providerId="LiveId" clId="{AAE74A20-8704-4AB7-9C4B-AE3F22FEC13C}" dt="2020-06-13T16:51:04.824" v="2734"/>
        <pc:sldMkLst>
          <pc:docMk/>
          <pc:sldMk cId="3618997943" sldId="268"/>
        </pc:sldMkLst>
        <pc:spChg chg="add mod">
          <ac:chgData name="hassan MH" userId="84cd2103f36ef0dc" providerId="LiveId" clId="{AAE74A20-8704-4AB7-9C4B-AE3F22FEC13C}" dt="2020-06-13T13:06:37.897" v="1515" actId="164"/>
          <ac:spMkLst>
            <pc:docMk/>
            <pc:sldMk cId="3618997943" sldId="268"/>
            <ac:spMk id="2" creationId="{0AE5E024-E449-4073-9A60-23BA9877FE0D}"/>
          </ac:spMkLst>
        </pc:spChg>
        <pc:spChg chg="mod">
          <ac:chgData name="hassan MH" userId="84cd2103f36ef0dc" providerId="LiveId" clId="{AAE74A20-8704-4AB7-9C4B-AE3F22FEC13C}" dt="2020-06-13T13:03:04.761" v="1493"/>
          <ac:spMkLst>
            <pc:docMk/>
            <pc:sldMk cId="3618997943" sldId="268"/>
            <ac:spMk id="4" creationId="{57C0ACA4-5825-440E-BF05-8EEDE72E3508}"/>
          </ac:spMkLst>
        </pc:spChg>
        <pc:spChg chg="mod">
          <ac:chgData name="hassan MH" userId="84cd2103f36ef0dc" providerId="LiveId" clId="{AAE74A20-8704-4AB7-9C4B-AE3F22FEC13C}" dt="2020-06-13T13:03:04.761" v="1493"/>
          <ac:spMkLst>
            <pc:docMk/>
            <pc:sldMk cId="3618997943" sldId="268"/>
            <ac:spMk id="5" creationId="{9976097F-D847-46DE-B794-BBA96394BA69}"/>
          </ac:spMkLst>
        </pc:spChg>
        <pc:spChg chg="mod">
          <ac:chgData name="hassan MH" userId="84cd2103f36ef0dc" providerId="LiveId" clId="{AAE74A20-8704-4AB7-9C4B-AE3F22FEC13C}" dt="2020-06-13T13:03:04.761" v="1493"/>
          <ac:spMkLst>
            <pc:docMk/>
            <pc:sldMk cId="3618997943" sldId="268"/>
            <ac:spMk id="6" creationId="{EF93465D-29FC-4F74-B814-79018E3584BA}"/>
          </ac:spMkLst>
        </pc:spChg>
        <pc:spChg chg="mod">
          <ac:chgData name="hassan MH" userId="84cd2103f36ef0dc" providerId="LiveId" clId="{AAE74A20-8704-4AB7-9C4B-AE3F22FEC13C}" dt="2020-06-13T13:03:04.761" v="1493"/>
          <ac:spMkLst>
            <pc:docMk/>
            <pc:sldMk cId="3618997943" sldId="268"/>
            <ac:spMk id="7" creationId="{ADCCF063-B244-4C9B-8B59-FC32F6A94023}"/>
          </ac:spMkLst>
        </pc:spChg>
        <pc:spChg chg="mod">
          <ac:chgData name="hassan MH" userId="84cd2103f36ef0dc" providerId="LiveId" clId="{AAE74A20-8704-4AB7-9C4B-AE3F22FEC13C}" dt="2020-06-13T13:03:04.761" v="1493"/>
          <ac:spMkLst>
            <pc:docMk/>
            <pc:sldMk cId="3618997943" sldId="268"/>
            <ac:spMk id="8" creationId="{D923944E-77D0-45F6-BEDE-1CFE291F420F}"/>
          </ac:spMkLst>
        </pc:spChg>
        <pc:spChg chg="mod">
          <ac:chgData name="hassan MH" userId="84cd2103f36ef0dc" providerId="LiveId" clId="{AAE74A20-8704-4AB7-9C4B-AE3F22FEC13C}" dt="2020-06-13T13:03:04.761" v="1493"/>
          <ac:spMkLst>
            <pc:docMk/>
            <pc:sldMk cId="3618997943" sldId="268"/>
            <ac:spMk id="9" creationId="{AA0E5502-C4E8-4B59-9F6F-DDE367D383F5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618997943" sldId="268"/>
            <ac:spMk id="12" creationId="{E8504941-1B4B-4382-B4DB-19725872C888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618997943" sldId="268"/>
            <ac:spMk id="13" creationId="{52A8563A-2513-44B9-9C7A-1ACC7AC547A5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618997943" sldId="268"/>
            <ac:spMk id="14" creationId="{B70C08D2-1B88-4336-B3DF-35FC7DD1A7A3}"/>
          </ac:spMkLst>
        </pc:spChg>
        <pc:grpChg chg="add mod">
          <ac:chgData name="hassan MH" userId="84cd2103f36ef0dc" providerId="LiveId" clId="{AAE74A20-8704-4AB7-9C4B-AE3F22FEC13C}" dt="2020-06-13T13:06:37.897" v="1515" actId="164"/>
          <ac:grpSpMkLst>
            <pc:docMk/>
            <pc:sldMk cId="3618997943" sldId="268"/>
            <ac:grpSpMk id="3" creationId="{FA5F25D8-53B7-4544-AD6B-9AB10A9F9FA8}"/>
          </ac:grpSpMkLst>
        </pc:grpChg>
        <pc:grpChg chg="add mod">
          <ac:chgData name="hassan MH" userId="84cd2103f36ef0dc" providerId="LiveId" clId="{AAE74A20-8704-4AB7-9C4B-AE3F22FEC13C}" dt="2020-06-13T13:06:37.897" v="1515" actId="164"/>
          <ac:grpSpMkLst>
            <pc:docMk/>
            <pc:sldMk cId="3618997943" sldId="268"/>
            <ac:grpSpMk id="10" creationId="{5AE0CFEA-5643-413C-97BE-F34DAB27964B}"/>
          </ac:grpSpMkLst>
        </pc:grpChg>
        <pc:picChg chg="add mod">
          <ac:chgData name="hassan MH" userId="84cd2103f36ef0dc" providerId="LiveId" clId="{AAE74A20-8704-4AB7-9C4B-AE3F22FEC13C}" dt="2020-06-13T13:34:20.472" v="1980" actId="1076"/>
          <ac:picMkLst>
            <pc:docMk/>
            <pc:sldMk cId="3618997943" sldId="268"/>
            <ac:picMk id="11" creationId="{6693374D-48F2-4AC1-85AE-B8C96DB77FA8}"/>
          </ac:picMkLst>
        </pc:picChg>
      </pc:sldChg>
      <pc:sldChg chg="addSp modSp add mod ord">
        <pc:chgData name="hassan MH" userId="84cd2103f36ef0dc" providerId="LiveId" clId="{AAE74A20-8704-4AB7-9C4B-AE3F22FEC13C}" dt="2020-06-13T16:51:04.824" v="2734"/>
        <pc:sldMkLst>
          <pc:docMk/>
          <pc:sldMk cId="1106897601" sldId="269"/>
        </pc:sldMkLst>
        <pc:spChg chg="add mod">
          <ac:chgData name="hassan MH" userId="84cd2103f36ef0dc" providerId="LiveId" clId="{AAE74A20-8704-4AB7-9C4B-AE3F22FEC13C}" dt="2020-06-13T13:46:18.428" v="2145" actId="164"/>
          <ac:spMkLst>
            <pc:docMk/>
            <pc:sldMk cId="1106897601" sldId="269"/>
            <ac:spMk id="3" creationId="{734D1E3C-F8D8-4C73-91B5-268D26FCEEF7}"/>
          </ac:spMkLst>
        </pc:spChg>
        <pc:spChg chg="mod">
          <ac:chgData name="hassan MH" userId="84cd2103f36ef0dc" providerId="LiveId" clId="{AAE74A20-8704-4AB7-9C4B-AE3F22FEC13C}" dt="2020-06-13T13:46:12.789" v="2143"/>
          <ac:spMkLst>
            <pc:docMk/>
            <pc:sldMk cId="1106897601" sldId="269"/>
            <ac:spMk id="5" creationId="{DAC8A0E7-FE46-4658-A0CF-A1EF1DE96AF1}"/>
          </ac:spMkLst>
        </pc:spChg>
        <pc:spChg chg="mod">
          <ac:chgData name="hassan MH" userId="84cd2103f36ef0dc" providerId="LiveId" clId="{AAE74A20-8704-4AB7-9C4B-AE3F22FEC13C}" dt="2020-06-13T13:46:12.789" v="2143"/>
          <ac:spMkLst>
            <pc:docMk/>
            <pc:sldMk cId="1106897601" sldId="269"/>
            <ac:spMk id="6" creationId="{7C29FC5E-379A-411E-9CD4-FBB3D32A5F30}"/>
          </ac:spMkLst>
        </pc:spChg>
        <pc:spChg chg="mod">
          <ac:chgData name="hassan MH" userId="84cd2103f36ef0dc" providerId="LiveId" clId="{AAE74A20-8704-4AB7-9C4B-AE3F22FEC13C}" dt="2020-06-13T13:46:12.789" v="2143"/>
          <ac:spMkLst>
            <pc:docMk/>
            <pc:sldMk cId="1106897601" sldId="269"/>
            <ac:spMk id="7" creationId="{B9FB25AA-7615-4560-9949-FB7E678E6EED}"/>
          </ac:spMkLst>
        </pc:spChg>
        <pc:spChg chg="mod">
          <ac:chgData name="hassan MH" userId="84cd2103f36ef0dc" providerId="LiveId" clId="{AAE74A20-8704-4AB7-9C4B-AE3F22FEC13C}" dt="2020-06-13T13:46:12.789" v="2143"/>
          <ac:spMkLst>
            <pc:docMk/>
            <pc:sldMk cId="1106897601" sldId="269"/>
            <ac:spMk id="8" creationId="{A97E70AC-6D0A-471D-BA62-21879133477F}"/>
          </ac:spMkLst>
        </pc:spChg>
        <pc:spChg chg="mod">
          <ac:chgData name="hassan MH" userId="84cd2103f36ef0dc" providerId="LiveId" clId="{AAE74A20-8704-4AB7-9C4B-AE3F22FEC13C}" dt="2020-06-13T13:46:12.789" v="2143"/>
          <ac:spMkLst>
            <pc:docMk/>
            <pc:sldMk cId="1106897601" sldId="269"/>
            <ac:spMk id="9" creationId="{66842637-5AD2-4785-BB60-D69CF2BA4C6D}"/>
          </ac:spMkLst>
        </pc:spChg>
        <pc:spChg chg="mod">
          <ac:chgData name="hassan MH" userId="84cd2103f36ef0dc" providerId="LiveId" clId="{AAE74A20-8704-4AB7-9C4B-AE3F22FEC13C}" dt="2020-06-13T13:46:12.789" v="2143"/>
          <ac:spMkLst>
            <pc:docMk/>
            <pc:sldMk cId="1106897601" sldId="269"/>
            <ac:spMk id="10" creationId="{29EFBA00-78A7-43C1-8F7B-CD87100953B1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106897601" sldId="269"/>
            <ac:spMk id="12" creationId="{1FBA8955-7208-4D8D-A4B5-8CF93BFD5423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106897601" sldId="269"/>
            <ac:spMk id="13" creationId="{5BD32EC6-92E5-4494-854B-F666233AABDF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15" creationId="{C6DDA0C4-9C18-4440-804D-3D799D7D1CAF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16" creationId="{B65EBE59-E0B3-4897-8FAB-27D2FBE57265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19" creationId="{0DE80481-1914-42C1-8DE6-20B8E75D059E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0" creationId="{F8626AD8-0630-439E-9D57-1721908CBECB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1" creationId="{E2240968-51C5-484D-AEB7-AE8AA3B53817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2" creationId="{9214BD18-8AE2-471B-91DB-FAF468CE45EF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3" creationId="{E905256B-7D3D-4156-BAAA-DB8ADC38E663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4" creationId="{A99D6D98-5EA1-4599-AFAC-8BB0E0013661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5" creationId="{9A7A856D-1A27-405E-99B4-B1E3DB8E559C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6" creationId="{3DA51A95-90C6-4469-A734-D5C531EF1904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7" creationId="{D646B614-1DEA-4E70-AACB-DD846A30DDF3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8" creationId="{B92AA58D-C947-41C5-BFE4-DC3DB3C48ABD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29" creationId="{EE325D58-CB06-44C4-84E1-5878106C3EE1}"/>
          </ac:spMkLst>
        </pc:spChg>
        <pc:spChg chg="mod">
          <ac:chgData name="hassan MH" userId="84cd2103f36ef0dc" providerId="LiveId" clId="{AAE74A20-8704-4AB7-9C4B-AE3F22FEC13C}" dt="2020-06-13T13:47:34.046" v="2161"/>
          <ac:spMkLst>
            <pc:docMk/>
            <pc:sldMk cId="1106897601" sldId="269"/>
            <ac:spMk id="30" creationId="{3CB6BC89-8BE5-4E20-851E-1A1E9F567341}"/>
          </ac:spMkLst>
        </pc:spChg>
        <pc:grpChg chg="add mod">
          <ac:chgData name="hassan MH" userId="84cd2103f36ef0dc" providerId="LiveId" clId="{AAE74A20-8704-4AB7-9C4B-AE3F22FEC13C}" dt="2020-06-13T13:46:18.428" v="2145" actId="164"/>
          <ac:grpSpMkLst>
            <pc:docMk/>
            <pc:sldMk cId="1106897601" sldId="269"/>
            <ac:grpSpMk id="4" creationId="{2D53B0D7-CDEE-4A86-A5D1-A625B83A0217}"/>
          </ac:grpSpMkLst>
        </pc:grpChg>
        <pc:grpChg chg="add mod">
          <ac:chgData name="hassan MH" userId="84cd2103f36ef0dc" providerId="LiveId" clId="{AAE74A20-8704-4AB7-9C4B-AE3F22FEC13C}" dt="2020-06-13T13:46:20.887" v="2147" actId="1076"/>
          <ac:grpSpMkLst>
            <pc:docMk/>
            <pc:sldMk cId="1106897601" sldId="269"/>
            <ac:grpSpMk id="11" creationId="{6877F3AD-E6C2-4601-BFC8-960E57D54EC7}"/>
          </ac:grpSpMkLst>
        </pc:grpChg>
        <pc:grpChg chg="add mod">
          <ac:chgData name="hassan MH" userId="84cd2103f36ef0dc" providerId="LiveId" clId="{AAE74A20-8704-4AB7-9C4B-AE3F22FEC13C}" dt="2020-06-13T13:47:34.046" v="2161"/>
          <ac:grpSpMkLst>
            <pc:docMk/>
            <pc:sldMk cId="1106897601" sldId="269"/>
            <ac:grpSpMk id="14" creationId="{4E68890F-B4A7-4F6D-BD67-8195D9410172}"/>
          </ac:grpSpMkLst>
        </pc:grpChg>
        <pc:grpChg chg="mod">
          <ac:chgData name="hassan MH" userId="84cd2103f36ef0dc" providerId="LiveId" clId="{AAE74A20-8704-4AB7-9C4B-AE3F22FEC13C}" dt="2020-06-13T13:47:34.046" v="2161"/>
          <ac:grpSpMkLst>
            <pc:docMk/>
            <pc:sldMk cId="1106897601" sldId="269"/>
            <ac:grpSpMk id="17" creationId="{BF3CA085-B5BC-4BAF-B111-FF046AFB512C}"/>
          </ac:grpSpMkLst>
        </pc:grpChg>
        <pc:grpChg chg="mod">
          <ac:chgData name="hassan MH" userId="84cd2103f36ef0dc" providerId="LiveId" clId="{AAE74A20-8704-4AB7-9C4B-AE3F22FEC13C}" dt="2020-06-13T13:47:34.046" v="2161"/>
          <ac:grpSpMkLst>
            <pc:docMk/>
            <pc:sldMk cId="1106897601" sldId="269"/>
            <ac:grpSpMk id="18" creationId="{35A47A2E-EE49-48BE-800B-9D7F673346C9}"/>
          </ac:grpSpMkLst>
        </pc:grpChg>
        <pc:picChg chg="add mod ord">
          <ac:chgData name="hassan MH" userId="84cd2103f36ef0dc" providerId="LiveId" clId="{AAE74A20-8704-4AB7-9C4B-AE3F22FEC13C}" dt="2020-06-13T13:47:40.528" v="2162" actId="166"/>
          <ac:picMkLst>
            <pc:docMk/>
            <pc:sldMk cId="1106897601" sldId="269"/>
            <ac:picMk id="2" creationId="{82CFAC1E-3DA1-46D6-B8C3-30B98C372F09}"/>
          </ac:picMkLst>
        </pc:picChg>
      </pc:sldChg>
      <pc:sldChg chg="addSp delSp modSp add mod ord">
        <pc:chgData name="hassan MH" userId="84cd2103f36ef0dc" providerId="LiveId" clId="{AAE74A20-8704-4AB7-9C4B-AE3F22FEC13C}" dt="2020-06-13T16:51:04.824" v="2734"/>
        <pc:sldMkLst>
          <pc:docMk/>
          <pc:sldMk cId="3204851342" sldId="270"/>
        </pc:sldMkLst>
        <pc:spChg chg="add mod topLvl">
          <ac:chgData name="hassan MH" userId="84cd2103f36ef0dc" providerId="LiveId" clId="{AAE74A20-8704-4AB7-9C4B-AE3F22FEC13C}" dt="2020-06-13T13:38:35.713" v="2038" actId="1076"/>
          <ac:spMkLst>
            <pc:docMk/>
            <pc:sldMk cId="3204851342" sldId="270"/>
            <ac:spMk id="5" creationId="{C0125374-E348-4F80-94C0-49B2291CA662}"/>
          </ac:spMkLst>
        </pc:spChg>
        <pc:spChg chg="add mod topLvl">
          <ac:chgData name="hassan MH" userId="84cd2103f36ef0dc" providerId="LiveId" clId="{AAE74A20-8704-4AB7-9C4B-AE3F22FEC13C}" dt="2020-06-13T13:38:35.713" v="2038" actId="1076"/>
          <ac:spMkLst>
            <pc:docMk/>
            <pc:sldMk cId="3204851342" sldId="270"/>
            <ac:spMk id="6" creationId="{F55B44BE-08DA-4037-AD20-BDCDBE43AE81}"/>
          </ac:spMkLst>
        </pc:spChg>
        <pc:spChg chg="add mod topLvl">
          <ac:chgData name="hassan MH" userId="84cd2103f36ef0dc" providerId="LiveId" clId="{AAE74A20-8704-4AB7-9C4B-AE3F22FEC13C}" dt="2020-06-13T13:38:35.713" v="2038" actId="1076"/>
          <ac:spMkLst>
            <pc:docMk/>
            <pc:sldMk cId="3204851342" sldId="270"/>
            <ac:spMk id="7" creationId="{93DB4B46-4776-416C-AF17-081784289C9B}"/>
          </ac:spMkLst>
        </pc:spChg>
        <pc:spChg chg="add mod topLvl">
          <ac:chgData name="hassan MH" userId="84cd2103f36ef0dc" providerId="LiveId" clId="{AAE74A20-8704-4AB7-9C4B-AE3F22FEC13C}" dt="2020-06-13T13:38:35.713" v="2038" actId="1076"/>
          <ac:spMkLst>
            <pc:docMk/>
            <pc:sldMk cId="3204851342" sldId="270"/>
            <ac:spMk id="8" creationId="{70AB277E-6B97-4383-8639-6DE327BF7354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13" creationId="{6FEC0C96-0609-432F-8456-7DF8BB6E4944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21" creationId="{2CAF8D9F-3711-4E34-A452-45DD7476B5EF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22" creationId="{65C3655A-342A-4228-A433-A3D598826D6B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23" creationId="{A7057772-01C8-49DB-892D-6CA4580428B8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24" creationId="{E5B2824B-ECA2-48C4-B53D-19FD49752B8A}"/>
          </ac:spMkLst>
        </pc:spChg>
        <pc:spChg chg="add mod">
          <ac:chgData name="hassan MH" userId="84cd2103f36ef0dc" providerId="LiveId" clId="{AAE74A20-8704-4AB7-9C4B-AE3F22FEC13C}" dt="2020-06-13T13:33:07.791" v="1967" actId="571"/>
          <ac:spMkLst>
            <pc:docMk/>
            <pc:sldMk cId="3204851342" sldId="270"/>
            <ac:spMk id="25" creationId="{DCEB4E0D-EFCC-4AF2-B419-42E0D9A662BD}"/>
          </ac:spMkLst>
        </pc:spChg>
        <pc:spChg chg="add mod">
          <ac:chgData name="hassan MH" userId="84cd2103f36ef0dc" providerId="LiveId" clId="{AAE74A20-8704-4AB7-9C4B-AE3F22FEC13C}" dt="2020-06-13T13:33:07.608" v="1966" actId="571"/>
          <ac:spMkLst>
            <pc:docMk/>
            <pc:sldMk cId="3204851342" sldId="270"/>
            <ac:spMk id="26" creationId="{ABECF2EA-1361-41F4-9F6F-FCB33B9ED2A9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27" creationId="{7E1A10B9-822D-4847-93B5-34D18C0308AD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28" creationId="{BE4ADAF1-2E7E-4299-ABC4-075C39393621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04851342" sldId="270"/>
            <ac:spMk id="29" creationId="{2D1AD2C0-E258-4EF7-A521-E5F5F299FE48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31" creationId="{8854D2A3-24AB-4905-86AB-3E1F3117ACB8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32" creationId="{E55139E9-617E-4858-97F4-A60F5DB09C52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35" creationId="{DDAE35B2-864B-4B11-86C1-376C22EA519E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36" creationId="{7DA69FAE-8466-44B4-AAB0-C0A03A9D3DAE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37" creationId="{EDDEB4D5-9817-461E-9CCF-D21C10D8FCE5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38" creationId="{C91258EF-ED7D-4812-B92E-7C01DB392AC7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39" creationId="{74A92422-F184-44C1-9659-BD8390D1FE2C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40" creationId="{700ADDB3-2963-4E98-97AE-68104F02C068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41" creationId="{FC85C391-C8B0-4EDD-8CC1-54215E145E17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42" creationId="{E3ADFF14-5A08-47C2-B113-4E1C0E143609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43" creationId="{C11A1FC6-21EC-4F35-9B8D-14E7B226E012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44" creationId="{F36943FD-66B5-47F2-B5D0-3BBA05622476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45" creationId="{1471278E-F67A-4672-8CA4-ADE6F334919B}"/>
          </ac:spMkLst>
        </pc:spChg>
        <pc:spChg chg="mod">
          <ac:chgData name="hassan MH" userId="84cd2103f36ef0dc" providerId="LiveId" clId="{AAE74A20-8704-4AB7-9C4B-AE3F22FEC13C}" dt="2020-06-13T13:33:20.840" v="1974"/>
          <ac:spMkLst>
            <pc:docMk/>
            <pc:sldMk cId="3204851342" sldId="270"/>
            <ac:spMk id="46" creationId="{E3DBAF8F-829D-4E06-B4BC-2E877F6D806B}"/>
          </ac:spMkLst>
        </pc:spChg>
        <pc:grpChg chg="add del mod">
          <ac:chgData name="hassan MH" userId="84cd2103f36ef0dc" providerId="LiveId" clId="{AAE74A20-8704-4AB7-9C4B-AE3F22FEC13C}" dt="2020-06-13T13:31:50.579" v="1925" actId="165"/>
          <ac:grpSpMkLst>
            <pc:docMk/>
            <pc:sldMk cId="3204851342" sldId="270"/>
            <ac:grpSpMk id="14" creationId="{BD69CE40-22C8-4189-855D-3BC1011290E5}"/>
          </ac:grpSpMkLst>
        </pc:grpChg>
        <pc:grpChg chg="add mod">
          <ac:chgData name="hassan MH" userId="84cd2103f36ef0dc" providerId="LiveId" clId="{AAE74A20-8704-4AB7-9C4B-AE3F22FEC13C}" dt="2020-06-13T13:33:25.774" v="1975" actId="196"/>
          <ac:grpSpMkLst>
            <pc:docMk/>
            <pc:sldMk cId="3204851342" sldId="270"/>
            <ac:grpSpMk id="30" creationId="{1BF1257F-3050-4FB8-8296-AB1ADB595BB2}"/>
          </ac:grpSpMkLst>
        </pc:grpChg>
        <pc:grpChg chg="mod">
          <ac:chgData name="hassan MH" userId="84cd2103f36ef0dc" providerId="LiveId" clId="{AAE74A20-8704-4AB7-9C4B-AE3F22FEC13C}" dt="2020-06-13T13:33:20.840" v="1974"/>
          <ac:grpSpMkLst>
            <pc:docMk/>
            <pc:sldMk cId="3204851342" sldId="270"/>
            <ac:grpSpMk id="33" creationId="{54E7A257-3F24-4DC4-82EE-BC1DB28CC8E8}"/>
          </ac:grpSpMkLst>
        </pc:grpChg>
        <pc:grpChg chg="mod">
          <ac:chgData name="hassan MH" userId="84cd2103f36ef0dc" providerId="LiveId" clId="{AAE74A20-8704-4AB7-9C4B-AE3F22FEC13C}" dt="2020-06-13T13:33:20.840" v="1974"/>
          <ac:grpSpMkLst>
            <pc:docMk/>
            <pc:sldMk cId="3204851342" sldId="270"/>
            <ac:grpSpMk id="34" creationId="{E36C461A-2387-459D-9A47-A4077BE6EF5F}"/>
          </ac:grpSpMkLst>
        </pc:grpChg>
        <pc:picChg chg="add mod topLvl">
          <ac:chgData name="hassan MH" userId="84cd2103f36ef0dc" providerId="LiveId" clId="{AAE74A20-8704-4AB7-9C4B-AE3F22FEC13C}" dt="2020-06-13T13:38:35.713" v="2038" actId="1076"/>
          <ac:picMkLst>
            <pc:docMk/>
            <pc:sldMk cId="3204851342" sldId="270"/>
            <ac:picMk id="9" creationId="{D12817BA-F126-48BB-AAE3-5D057F2CFAA1}"/>
          </ac:picMkLst>
        </pc:picChg>
        <pc:picChg chg="add mod topLvl">
          <ac:chgData name="hassan MH" userId="84cd2103f36ef0dc" providerId="LiveId" clId="{AAE74A20-8704-4AB7-9C4B-AE3F22FEC13C}" dt="2020-06-13T13:43:45.383" v="2118" actId="207"/>
          <ac:picMkLst>
            <pc:docMk/>
            <pc:sldMk cId="3204851342" sldId="270"/>
            <ac:picMk id="10" creationId="{D380FF2D-AD78-4BA8-984C-FB3DD68AAA45}"/>
          </ac:picMkLst>
        </pc:picChg>
        <pc:picChg chg="add mod topLvl">
          <ac:chgData name="hassan MH" userId="84cd2103f36ef0dc" providerId="LiveId" clId="{AAE74A20-8704-4AB7-9C4B-AE3F22FEC13C}" dt="2020-06-13T13:43:39.359" v="2117" actId="207"/>
          <ac:picMkLst>
            <pc:docMk/>
            <pc:sldMk cId="3204851342" sldId="270"/>
            <ac:picMk id="11" creationId="{CB87BE00-A83E-4F3C-8A22-6FA40FF606DD}"/>
          </ac:picMkLst>
        </pc:picChg>
        <pc:picChg chg="add mod topLvl">
          <ac:chgData name="hassan MH" userId="84cd2103f36ef0dc" providerId="LiveId" clId="{AAE74A20-8704-4AB7-9C4B-AE3F22FEC13C}" dt="2020-06-13T13:43:23.462" v="2114" actId="207"/>
          <ac:picMkLst>
            <pc:docMk/>
            <pc:sldMk cId="3204851342" sldId="270"/>
            <ac:picMk id="12" creationId="{7BC61BC2-437A-4833-985B-12A90224EEEF}"/>
          </ac:picMkLst>
        </pc:picChg>
        <pc:cxnChg chg="add mod topLvl">
          <ac:chgData name="hassan MH" userId="84cd2103f36ef0dc" providerId="LiveId" clId="{AAE74A20-8704-4AB7-9C4B-AE3F22FEC13C}" dt="2020-06-13T13:38:35.713" v="2038" actId="1076"/>
          <ac:cxnSpMkLst>
            <pc:docMk/>
            <pc:sldMk cId="3204851342" sldId="270"/>
            <ac:cxnSpMk id="2" creationId="{B153C0B7-91B6-456E-8F51-1D40101794ED}"/>
          </ac:cxnSpMkLst>
        </pc:cxnChg>
        <pc:cxnChg chg="add mod topLvl">
          <ac:chgData name="hassan MH" userId="84cd2103f36ef0dc" providerId="LiveId" clId="{AAE74A20-8704-4AB7-9C4B-AE3F22FEC13C}" dt="2020-06-13T13:38:35.713" v="2038" actId="1076"/>
          <ac:cxnSpMkLst>
            <pc:docMk/>
            <pc:sldMk cId="3204851342" sldId="270"/>
            <ac:cxnSpMk id="3" creationId="{49C2F316-6122-4661-8DE1-0D918663AA5F}"/>
          </ac:cxnSpMkLst>
        </pc:cxnChg>
        <pc:cxnChg chg="add mod topLvl">
          <ac:chgData name="hassan MH" userId="84cd2103f36ef0dc" providerId="LiveId" clId="{AAE74A20-8704-4AB7-9C4B-AE3F22FEC13C}" dt="2020-06-13T13:38:35.713" v="2038" actId="1076"/>
          <ac:cxnSpMkLst>
            <pc:docMk/>
            <pc:sldMk cId="3204851342" sldId="270"/>
            <ac:cxnSpMk id="4" creationId="{D2B0C47D-7516-4B8A-A57B-0A60DAE88702}"/>
          </ac:cxnSpMkLst>
        </pc:cxnChg>
      </pc:sldChg>
      <pc:sldChg chg="addSp delSp modSp add mod">
        <pc:chgData name="hassan MH" userId="84cd2103f36ef0dc" providerId="LiveId" clId="{AAE74A20-8704-4AB7-9C4B-AE3F22FEC13C}" dt="2020-06-13T16:53:27.880" v="2772" actId="1076"/>
        <pc:sldMkLst>
          <pc:docMk/>
          <pc:sldMk cId="3268722949" sldId="271"/>
        </pc:sldMkLst>
        <pc:spChg chg="add mod">
          <ac:chgData name="hassan MH" userId="84cd2103f36ef0dc" providerId="LiveId" clId="{AAE74A20-8704-4AB7-9C4B-AE3F22FEC13C}" dt="2020-06-13T13:41:23.455" v="2079" actId="14100"/>
          <ac:spMkLst>
            <pc:docMk/>
            <pc:sldMk cId="3268722949" sldId="271"/>
            <ac:spMk id="5" creationId="{E4EFB7DD-4E5D-4853-9C5B-9B114063E125}"/>
          </ac:spMkLst>
        </pc:spChg>
        <pc:spChg chg="add mod">
          <ac:chgData name="hassan MH" userId="84cd2103f36ef0dc" providerId="LiveId" clId="{AAE74A20-8704-4AB7-9C4B-AE3F22FEC13C}" dt="2020-06-13T16:53:27.880" v="2772" actId="1076"/>
          <ac:spMkLst>
            <pc:docMk/>
            <pc:sldMk cId="3268722949" sldId="271"/>
            <ac:spMk id="6" creationId="{E1D5C2E2-B94B-4F1E-8D5E-25F1C634C4A4}"/>
          </ac:spMkLst>
        </pc:spChg>
        <pc:picChg chg="add del mod modCrop">
          <ac:chgData name="hassan MH" userId="84cd2103f36ef0dc" providerId="LiveId" clId="{AAE74A20-8704-4AB7-9C4B-AE3F22FEC13C}" dt="2020-06-13T13:40:36.906" v="2069" actId="478"/>
          <ac:picMkLst>
            <pc:docMk/>
            <pc:sldMk cId="3268722949" sldId="271"/>
            <ac:picMk id="3" creationId="{8FFB4CE1-7154-4A56-8CE3-5876F35423E5}"/>
          </ac:picMkLst>
        </pc:picChg>
        <pc:picChg chg="add mod">
          <ac:chgData name="hassan MH" userId="84cd2103f36ef0dc" providerId="LiveId" clId="{AAE74A20-8704-4AB7-9C4B-AE3F22FEC13C}" dt="2020-06-13T13:41:02.488" v="2075" actId="1076"/>
          <ac:picMkLst>
            <pc:docMk/>
            <pc:sldMk cId="3268722949" sldId="271"/>
            <ac:picMk id="4" creationId="{3DB37F00-2072-4F89-BA25-D7AC61A8DBD5}"/>
          </ac:picMkLst>
        </pc:picChg>
      </pc:sldChg>
      <pc:sldChg chg="addSp delSp modSp add mod ord">
        <pc:chgData name="hassan MH" userId="84cd2103f36ef0dc" providerId="LiveId" clId="{AAE74A20-8704-4AB7-9C4B-AE3F22FEC13C}" dt="2020-06-13T16:51:04.824" v="2734"/>
        <pc:sldMkLst>
          <pc:docMk/>
          <pc:sldMk cId="688944227" sldId="272"/>
        </pc:sldMkLst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688944227" sldId="272"/>
            <ac:spMk id="13" creationId="{E76E4864-6883-4DBD-9298-D192E382C3DB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688944227" sldId="272"/>
            <ac:spMk id="14" creationId="{58DD1B97-D9BD-4C5D-BAE7-02F5ADB16BCA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16" creationId="{47B4306A-8629-4674-819D-27030473F4E3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17" creationId="{79ADF1AE-C06A-4EB8-B564-CC884BB69BDB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0" creationId="{1D073E16-C297-4093-A8C1-FA96DF9733CE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1" creationId="{EFECA999-4EC6-4FE2-85F1-4155B8134B11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2" creationId="{8465F90C-1333-427C-A1ED-F3DB539F9DC8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3" creationId="{435FBC09-7C7F-4B8A-83E7-9B32431AAAD4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4" creationId="{B4577CF0-0190-4114-9FF4-68D957B63220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5" creationId="{4E2E4DBE-2861-4663-AEE3-29719AC2264F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6" creationId="{7DBD50BB-843F-4822-86CA-3CC3D9A6B827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7" creationId="{B7242FF2-8DDC-4665-8D4C-1200B77C629C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8" creationId="{7B6DABA0-5284-4570-9BC7-44D6345D864A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29" creationId="{E4E4EFE4-1146-43FE-B8F9-65A06AE9D5D7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30" creationId="{A369D313-C5F6-4EAD-8A06-7ED8F62E6B50}"/>
          </ac:spMkLst>
        </pc:spChg>
        <pc:spChg chg="mod">
          <ac:chgData name="hassan MH" userId="84cd2103f36ef0dc" providerId="LiveId" clId="{AAE74A20-8704-4AB7-9C4B-AE3F22FEC13C}" dt="2020-06-13T13:47:42.580" v="2163"/>
          <ac:spMkLst>
            <pc:docMk/>
            <pc:sldMk cId="688944227" sldId="272"/>
            <ac:spMk id="31" creationId="{3A087AFC-ED37-4914-97FF-B134FE34434B}"/>
          </ac:spMkLst>
        </pc:spChg>
        <pc:spChg chg="add del mod">
          <ac:chgData name="hassan MH" userId="84cd2103f36ef0dc" providerId="LiveId" clId="{AAE74A20-8704-4AB7-9C4B-AE3F22FEC13C}" dt="2020-06-13T13:55:09.460" v="2328"/>
          <ac:spMkLst>
            <pc:docMk/>
            <pc:sldMk cId="688944227" sldId="272"/>
            <ac:spMk id="32" creationId="{2E7C78C3-965A-4047-A545-BEF2B5C0A597}"/>
          </ac:spMkLst>
        </pc:spChg>
        <pc:grpChg chg="mod">
          <ac:chgData name="hassan MH" userId="84cd2103f36ef0dc" providerId="LiveId" clId="{AAE74A20-8704-4AB7-9C4B-AE3F22FEC13C}" dt="2020-06-13T13:46:32.975" v="2150" actId="1076"/>
          <ac:grpSpMkLst>
            <pc:docMk/>
            <pc:sldMk cId="688944227" sldId="272"/>
            <ac:grpSpMk id="11" creationId="{6877F3AD-E6C2-4601-BFC8-960E57D54EC7}"/>
          </ac:grpSpMkLst>
        </pc:grpChg>
        <pc:grpChg chg="add mod">
          <ac:chgData name="hassan MH" userId="84cd2103f36ef0dc" providerId="LiveId" clId="{AAE74A20-8704-4AB7-9C4B-AE3F22FEC13C}" dt="2020-06-13T13:47:47.872" v="2164" actId="196"/>
          <ac:grpSpMkLst>
            <pc:docMk/>
            <pc:sldMk cId="688944227" sldId="272"/>
            <ac:grpSpMk id="15" creationId="{FF383DF1-7F33-4D8F-981E-6E70BF2BB852}"/>
          </ac:grpSpMkLst>
        </pc:grpChg>
        <pc:grpChg chg="mod">
          <ac:chgData name="hassan MH" userId="84cd2103f36ef0dc" providerId="LiveId" clId="{AAE74A20-8704-4AB7-9C4B-AE3F22FEC13C}" dt="2020-06-13T13:47:42.580" v="2163"/>
          <ac:grpSpMkLst>
            <pc:docMk/>
            <pc:sldMk cId="688944227" sldId="272"/>
            <ac:grpSpMk id="18" creationId="{8382C2C7-5242-453E-8EB1-8358984EAC0B}"/>
          </ac:grpSpMkLst>
        </pc:grpChg>
        <pc:grpChg chg="mod">
          <ac:chgData name="hassan MH" userId="84cd2103f36ef0dc" providerId="LiveId" clId="{AAE74A20-8704-4AB7-9C4B-AE3F22FEC13C}" dt="2020-06-13T13:47:42.580" v="2163"/>
          <ac:grpSpMkLst>
            <pc:docMk/>
            <pc:sldMk cId="688944227" sldId="272"/>
            <ac:grpSpMk id="19" creationId="{6FCE5749-8088-4DC6-9230-92DE3AD9ADA4}"/>
          </ac:grpSpMkLst>
        </pc:grpChg>
        <pc:picChg chg="del">
          <ac:chgData name="hassan MH" userId="84cd2103f36ef0dc" providerId="LiveId" clId="{AAE74A20-8704-4AB7-9C4B-AE3F22FEC13C}" dt="2020-06-13T13:46:30.876" v="2149" actId="478"/>
          <ac:picMkLst>
            <pc:docMk/>
            <pc:sldMk cId="688944227" sldId="272"/>
            <ac:picMk id="2" creationId="{82CFAC1E-3DA1-46D6-B8C3-30B98C372F09}"/>
          </ac:picMkLst>
        </pc:picChg>
        <pc:picChg chg="add mod ord">
          <ac:chgData name="hassan MH" userId="84cd2103f36ef0dc" providerId="LiveId" clId="{AAE74A20-8704-4AB7-9C4B-AE3F22FEC13C}" dt="2020-06-13T13:47:52.943" v="2165" actId="166"/>
          <ac:picMkLst>
            <pc:docMk/>
            <pc:sldMk cId="688944227" sldId="272"/>
            <ac:picMk id="12" creationId="{B22FA8DD-4FA1-4DEC-A696-A2F21B3CD8AF}"/>
          </ac:picMkLst>
        </pc:picChg>
      </pc:sldChg>
      <pc:sldChg chg="addSp delSp modSp new mod">
        <pc:chgData name="hassan MH" userId="84cd2103f36ef0dc" providerId="LiveId" clId="{AAE74A20-8704-4AB7-9C4B-AE3F22FEC13C}" dt="2020-06-13T16:51:04.824" v="2734"/>
        <pc:sldMkLst>
          <pc:docMk/>
          <pc:sldMk cId="4071462264" sldId="273"/>
        </pc:sldMkLst>
        <pc:spChg chg="del">
          <ac:chgData name="hassan MH" userId="84cd2103f36ef0dc" providerId="LiveId" clId="{AAE74A20-8704-4AB7-9C4B-AE3F22FEC13C}" dt="2020-06-13T13:49:32.969" v="2171" actId="478"/>
          <ac:spMkLst>
            <pc:docMk/>
            <pc:sldMk cId="4071462264" sldId="273"/>
            <ac:spMk id="2" creationId="{A5930C1F-1F81-4113-9E87-04CBF826BB6C}"/>
          </ac:spMkLst>
        </pc:spChg>
        <pc:spChg chg="del">
          <ac:chgData name="hassan MH" userId="84cd2103f36ef0dc" providerId="LiveId" clId="{AAE74A20-8704-4AB7-9C4B-AE3F22FEC13C}" dt="2020-06-13T13:49:32.969" v="2171" actId="478"/>
          <ac:spMkLst>
            <pc:docMk/>
            <pc:sldMk cId="4071462264" sldId="273"/>
            <ac:spMk id="3" creationId="{3BC30312-C081-4150-8B5D-41AEC74217AF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5" creationId="{A3BE2CBB-3BD6-4D23-B823-0716FD263F17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6" creationId="{D26C514D-C514-4268-8543-4AF1AA3BBAD6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7" creationId="{AA676ED3-D246-4DA8-B602-0D0E220E98B1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8" creationId="{2529337C-FE66-4618-A040-F5F183E9EB12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9" creationId="{74FC5AB5-5F53-4BF5-B805-82698D9633BA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0" creationId="{04667E6C-D265-4157-8151-FEB066E7F391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1" creationId="{8C914D9D-1DB4-46D6-AA8F-0220E3C41E7F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2" creationId="{41D52D3F-9E97-414D-A716-7392553CA123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3" creationId="{E9FFF73A-7DC0-4C91-8AB8-0CE9BAD3C50D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4" creationId="{D8C6EDCB-4675-4CA0-A32D-EC5F5B83982D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5" creationId="{ACFC3343-F5D0-4539-AFA4-2E3A354C8103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6" creationId="{9B1ADE44-E5F3-4326-8859-36359AE85FD7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7" creationId="{315A7DD4-B1BD-401F-B6DA-87A50AF42FD8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8" creationId="{1BC48BEC-9851-444E-9465-B79BD69F326A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19" creationId="{498776DF-78B2-45F6-93B5-0A6C4A848E55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0" creationId="{39EFB8F7-B792-4E77-853E-B077FEE3536A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1" creationId="{11694904-D610-4CBA-B33E-6F278E5AF203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2" creationId="{4ACE13EA-4629-4CE8-A18C-4AE7DCD7E9B3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3" creationId="{F83E90EE-8DC6-4989-8396-0EBB4BEFC411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4" creationId="{F3D8120D-5B49-4393-A99B-02DF3C1E019F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5" creationId="{357B3CBD-B9CB-4ECF-B1FA-94FCA9B2BA17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6" creationId="{20FA7D32-F346-48E7-AF33-CC2479902B7F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7" creationId="{040B11E0-4956-4526-9D9B-E483F195DBA8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8" creationId="{3D47E863-3EFA-481A-908B-2C4F3C431C89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29" creationId="{51E93D0D-531B-4078-9415-81A50E669311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0" creationId="{46876141-1968-48F5-94A6-A8EEA11977CF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1" creationId="{A7C9C9DC-18BD-4E6B-8AAE-DD6AEB0662D0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2" creationId="{D1F20CCB-C8D2-40B0-A855-9A9B22F93329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3" creationId="{325A76EE-4E67-4D31-B22E-0D8EFBBA329D}"/>
          </ac:spMkLst>
        </pc:spChg>
        <pc:spChg chg="mod">
          <ac:chgData name="hassan MH" userId="84cd2103f36ef0dc" providerId="LiveId" clId="{AAE74A20-8704-4AB7-9C4B-AE3F22FEC13C}" dt="2020-06-13T13:49:37.157" v="2174" actId="1076"/>
          <ac:spMkLst>
            <pc:docMk/>
            <pc:sldMk cId="4071462264" sldId="273"/>
            <ac:spMk id="34" creationId="{8F878642-2211-44CF-85CC-4C72ED9780AF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5" creationId="{2F561CC6-2AC1-4CD9-B1B1-346225FC0021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6" creationId="{514BF08B-84B7-4230-960B-2D0B82194D64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7" creationId="{66DA50C3-E46B-45CC-B189-AE33CFB3DEE9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8" creationId="{9125FE28-A827-4FC8-817B-01E95771B806}"/>
          </ac:spMkLst>
        </pc:spChg>
        <pc:spChg chg="mod">
          <ac:chgData name="hassan MH" userId="84cd2103f36ef0dc" providerId="LiveId" clId="{AAE74A20-8704-4AB7-9C4B-AE3F22FEC13C}" dt="2020-06-13T13:49:33.863" v="2172"/>
          <ac:spMkLst>
            <pc:docMk/>
            <pc:sldMk cId="4071462264" sldId="273"/>
            <ac:spMk id="39" creationId="{2781B6FB-9359-4C0E-86A6-52ADB2753A01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071462264" sldId="273"/>
            <ac:spMk id="40" creationId="{2000B14F-A6AF-4FCC-BE8F-FBD15B43AA32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071462264" sldId="273"/>
            <ac:spMk id="41" creationId="{DFA357AB-8741-4253-B952-843EB405EAE1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071462264" sldId="273"/>
            <ac:spMk id="42" creationId="{EBCE5897-6CCB-4C22-B0F1-C86DFC2F2D90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071462264" sldId="273"/>
            <ac:spMk id="43" creationId="{85D0D16A-0A11-4DC7-B498-63729AEEFE54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071462264" sldId="273"/>
            <ac:spMk id="44" creationId="{048C0994-723F-415A-8840-B362A462F9CB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071462264" sldId="273"/>
            <ac:spMk id="45" creationId="{AC13F89A-55F5-4571-9532-4E54D26BDC0D}"/>
          </ac:spMkLst>
        </pc:spChg>
        <pc:grpChg chg="add mod">
          <ac:chgData name="hassan MH" userId="84cd2103f36ef0dc" providerId="LiveId" clId="{AAE74A20-8704-4AB7-9C4B-AE3F22FEC13C}" dt="2020-06-13T13:49:40.922" v="2176" actId="1076"/>
          <ac:grpSpMkLst>
            <pc:docMk/>
            <pc:sldMk cId="4071462264" sldId="273"/>
            <ac:grpSpMk id="4" creationId="{91AC030D-A8B8-4A74-B6C0-254DC2774783}"/>
          </ac:grpSpMkLst>
        </pc:grpChg>
      </pc:sldChg>
      <pc:sldChg chg="addSp delSp modSp new mod">
        <pc:chgData name="hassan MH" userId="84cd2103f36ef0dc" providerId="LiveId" clId="{AAE74A20-8704-4AB7-9C4B-AE3F22FEC13C}" dt="2020-06-13T16:51:04.824" v="2734"/>
        <pc:sldMkLst>
          <pc:docMk/>
          <pc:sldMk cId="3275943678" sldId="274"/>
        </pc:sldMkLst>
        <pc:spChg chg="del">
          <ac:chgData name="hassan MH" userId="84cd2103f36ef0dc" providerId="LiveId" clId="{AAE74A20-8704-4AB7-9C4B-AE3F22FEC13C}" dt="2020-06-13T13:51:26.482" v="2251" actId="478"/>
          <ac:spMkLst>
            <pc:docMk/>
            <pc:sldMk cId="3275943678" sldId="274"/>
            <ac:spMk id="2" creationId="{2B957AC1-C8B9-4D92-9214-B2D7951C55D2}"/>
          </ac:spMkLst>
        </pc:spChg>
        <pc:spChg chg="del">
          <ac:chgData name="hassan MH" userId="84cd2103f36ef0dc" providerId="LiveId" clId="{AAE74A20-8704-4AB7-9C4B-AE3F22FEC13C}" dt="2020-06-13T13:51:26.482" v="2251" actId="478"/>
          <ac:spMkLst>
            <pc:docMk/>
            <pc:sldMk cId="3275943678" sldId="274"/>
            <ac:spMk id="3" creationId="{3C82E68C-6993-4961-AA50-18B85E07E0A1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75943678" sldId="274"/>
            <ac:spMk id="7" creationId="{7A9A6305-ED00-4CAD-9762-92F1BB56D646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75943678" sldId="274"/>
            <ac:spMk id="8" creationId="{1FFF0D57-F3BF-4925-92B7-59C8E70EB510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75943678" sldId="274"/>
            <ac:spMk id="9" creationId="{F54E3C3F-3012-4CC1-87FC-68B098A6149C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3275943678" sldId="274"/>
            <ac:spMk id="10" creationId="{4F24C091-91C1-4618-A789-D27D2194AF4D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13" creationId="{565E39FF-CED7-4509-BF20-0D9216C07359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17" creationId="{70737BE7-8093-4ED8-94EF-451C0A68D709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18" creationId="{5DCD9665-26BB-4B67-A9D2-921EA39C462A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19" creationId="{B384E40C-350C-48F2-A81C-3A1FCFF24635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0" creationId="{FF8E74CE-7D0B-4F6F-9B5E-4167AE5F18A8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1" creationId="{AC89D497-039D-46CA-AFDE-A6E918BC5BC9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2" creationId="{BED13143-C25D-492B-B6A9-10A65AEBC073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3" creationId="{E093DF04-7027-4009-91D9-BBCA8A6187EC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4" creationId="{18D0307E-60B0-4706-B66E-B2B2813C9285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5" creationId="{C8B4C16A-932F-4A35-8831-92E31FC660C5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6" creationId="{B07108EA-8945-41B5-9CC0-2496253BA423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7" creationId="{3E5BD4A7-1230-4C1A-8A6E-3FFF38F8A410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8" creationId="{BFA859C1-43B9-45F8-88CE-93D5418153FF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29" creationId="{7B26D3AA-54B3-403F-83B6-20C775C7B5B9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30" creationId="{221CC6F9-B4DB-4E15-B5FC-C14AAD68955E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31" creationId="{AD30DDDF-FF99-403E-BD4F-3F8619AF4254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32" creationId="{328FB1F0-881E-4B7A-AB0F-6200F000D278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33" creationId="{DDF0948D-5EAA-4208-BBF5-A754BF310B38}"/>
          </ac:spMkLst>
        </pc:spChg>
        <pc:spChg chg="mod">
          <ac:chgData name="hassan MH" userId="84cd2103f36ef0dc" providerId="LiveId" clId="{AAE74A20-8704-4AB7-9C4B-AE3F22FEC13C}" dt="2020-06-13T13:53:04.617" v="2286"/>
          <ac:spMkLst>
            <pc:docMk/>
            <pc:sldMk cId="3275943678" sldId="274"/>
            <ac:spMk id="34" creationId="{309E4D63-69A0-47F6-919A-F9DD37D6ABF0}"/>
          </ac:spMkLst>
        </pc:spChg>
        <pc:grpChg chg="add mod ord">
          <ac:chgData name="hassan MH" userId="84cd2103f36ef0dc" providerId="LiveId" clId="{AAE74A20-8704-4AB7-9C4B-AE3F22FEC13C}" dt="2020-06-13T13:53:06.268" v="2287" actId="167"/>
          <ac:grpSpMkLst>
            <pc:docMk/>
            <pc:sldMk cId="3275943678" sldId="274"/>
            <ac:grpSpMk id="12" creationId="{139CCEAB-69A5-4BA0-B15E-D88BDB6A4FD6}"/>
          </ac:grpSpMkLst>
        </pc:grpChg>
        <pc:grpChg chg="mod">
          <ac:chgData name="hassan MH" userId="84cd2103f36ef0dc" providerId="LiveId" clId="{AAE74A20-8704-4AB7-9C4B-AE3F22FEC13C}" dt="2020-06-13T13:53:04.617" v="2286"/>
          <ac:grpSpMkLst>
            <pc:docMk/>
            <pc:sldMk cId="3275943678" sldId="274"/>
            <ac:grpSpMk id="14" creationId="{8D7F6D93-0F86-4B56-93D3-88B7EF89678B}"/>
          </ac:grpSpMkLst>
        </pc:grpChg>
        <pc:grpChg chg="mod">
          <ac:chgData name="hassan MH" userId="84cd2103f36ef0dc" providerId="LiveId" clId="{AAE74A20-8704-4AB7-9C4B-AE3F22FEC13C}" dt="2020-06-13T13:53:04.617" v="2286"/>
          <ac:grpSpMkLst>
            <pc:docMk/>
            <pc:sldMk cId="3275943678" sldId="274"/>
            <ac:grpSpMk id="15" creationId="{51319B7C-59F2-4B1A-B576-F99C3E1DF5EC}"/>
          </ac:grpSpMkLst>
        </pc:grpChg>
        <pc:grpChg chg="mod">
          <ac:chgData name="hassan MH" userId="84cd2103f36ef0dc" providerId="LiveId" clId="{AAE74A20-8704-4AB7-9C4B-AE3F22FEC13C}" dt="2020-06-13T13:53:04.617" v="2286"/>
          <ac:grpSpMkLst>
            <pc:docMk/>
            <pc:sldMk cId="3275943678" sldId="274"/>
            <ac:grpSpMk id="16" creationId="{09B4F5E8-00DF-4C21-AC47-EA1994521263}"/>
          </ac:grpSpMkLst>
        </pc:grpChg>
        <pc:picChg chg="add del mod">
          <ac:chgData name="hassan MH" userId="84cd2103f36ef0dc" providerId="LiveId" clId="{AAE74A20-8704-4AB7-9C4B-AE3F22FEC13C}" dt="2020-06-13T13:51:49.630" v="2257" actId="478"/>
          <ac:picMkLst>
            <pc:docMk/>
            <pc:sldMk cId="3275943678" sldId="274"/>
            <ac:picMk id="4" creationId="{35D240B7-86DB-4CF7-B476-3734E9311D73}"/>
          </ac:picMkLst>
        </pc:picChg>
        <pc:picChg chg="add del">
          <ac:chgData name="hassan MH" userId="84cd2103f36ef0dc" providerId="LiveId" clId="{AAE74A20-8704-4AB7-9C4B-AE3F22FEC13C}" dt="2020-06-13T13:51:51.711" v="2259"/>
          <ac:picMkLst>
            <pc:docMk/>
            <pc:sldMk cId="3275943678" sldId="274"/>
            <ac:picMk id="5" creationId="{DC0141BA-2801-4B13-A86B-A8E9E3349068}"/>
          </ac:picMkLst>
        </pc:picChg>
        <pc:picChg chg="add mod">
          <ac:chgData name="hassan MH" userId="84cd2103f36ef0dc" providerId="LiveId" clId="{AAE74A20-8704-4AB7-9C4B-AE3F22FEC13C}" dt="2020-06-13T14:07:36.638" v="2595" actId="1076"/>
          <ac:picMkLst>
            <pc:docMk/>
            <pc:sldMk cId="3275943678" sldId="274"/>
            <ac:picMk id="6" creationId="{845AE730-5ECD-426B-91BB-38B5ABE22DD1}"/>
          </ac:picMkLst>
        </pc:picChg>
        <pc:picChg chg="add mod">
          <ac:chgData name="hassan MH" userId="84cd2103f36ef0dc" providerId="LiveId" clId="{AAE74A20-8704-4AB7-9C4B-AE3F22FEC13C}" dt="2020-06-13T13:52:55.934" v="2285" actId="1076"/>
          <ac:picMkLst>
            <pc:docMk/>
            <pc:sldMk cId="3275943678" sldId="274"/>
            <ac:picMk id="11" creationId="{450F2C1D-7E73-43B0-8058-BC9C73B9A4E8}"/>
          </ac:picMkLst>
        </pc:picChg>
      </pc:sldChg>
      <pc:sldChg chg="addSp delSp modSp new mod">
        <pc:chgData name="hassan MH" userId="84cd2103f36ef0dc" providerId="LiveId" clId="{AAE74A20-8704-4AB7-9C4B-AE3F22FEC13C}" dt="2020-06-13T16:51:04.824" v="2734"/>
        <pc:sldMkLst>
          <pc:docMk/>
          <pc:sldMk cId="1603974340" sldId="275"/>
        </pc:sldMkLst>
        <pc:spChg chg="del">
          <ac:chgData name="hassan MH" userId="84cd2103f36ef0dc" providerId="LiveId" clId="{AAE74A20-8704-4AB7-9C4B-AE3F22FEC13C}" dt="2020-06-13T13:54:35.765" v="2314" actId="478"/>
          <ac:spMkLst>
            <pc:docMk/>
            <pc:sldMk cId="1603974340" sldId="275"/>
            <ac:spMk id="2" creationId="{4C5C2534-65BF-42B6-8F42-CC2C597C267C}"/>
          </ac:spMkLst>
        </pc:spChg>
        <pc:spChg chg="del">
          <ac:chgData name="hassan MH" userId="84cd2103f36ef0dc" providerId="LiveId" clId="{AAE74A20-8704-4AB7-9C4B-AE3F22FEC13C}" dt="2020-06-13T13:54:35.765" v="2314" actId="478"/>
          <ac:spMkLst>
            <pc:docMk/>
            <pc:sldMk cId="1603974340" sldId="275"/>
            <ac:spMk id="3" creationId="{1989B08C-B41F-4650-B8B1-85B380655A92}"/>
          </ac:spMkLst>
        </pc:spChg>
        <pc:spChg chg="add mod">
          <ac:chgData name="hassan MH" userId="84cd2103f36ef0dc" providerId="LiveId" clId="{AAE74A20-8704-4AB7-9C4B-AE3F22FEC13C}" dt="2020-06-13T13:55:22.202" v="2349" actId="164"/>
          <ac:spMkLst>
            <pc:docMk/>
            <pc:sldMk cId="1603974340" sldId="275"/>
            <ac:spMk id="4" creationId="{8C1922BE-FD4F-418A-ACFB-0C71171A4FE0}"/>
          </ac:spMkLst>
        </pc:spChg>
        <pc:spChg chg="add mod">
          <ac:chgData name="hassan MH" userId="84cd2103f36ef0dc" providerId="LiveId" clId="{AAE74A20-8704-4AB7-9C4B-AE3F22FEC13C}" dt="2020-06-13T13:55:22.202" v="2349" actId="164"/>
          <ac:spMkLst>
            <pc:docMk/>
            <pc:sldMk cId="1603974340" sldId="275"/>
            <ac:spMk id="5" creationId="{66ADD72D-EF15-43DA-8A25-63EFCC6DEA7A}"/>
          </ac:spMkLst>
        </pc:spChg>
        <pc:spChg chg="add mod">
          <ac:chgData name="hassan MH" userId="84cd2103f36ef0dc" providerId="LiveId" clId="{AAE74A20-8704-4AB7-9C4B-AE3F22FEC13C}" dt="2020-06-13T13:55:22.202" v="2349" actId="164"/>
          <ac:spMkLst>
            <pc:docMk/>
            <pc:sldMk cId="1603974340" sldId="275"/>
            <ac:spMk id="6" creationId="{9CD1A62E-6DA6-4088-A44A-B30C9BF9D031}"/>
          </ac:spMkLst>
        </pc:spChg>
        <pc:spChg chg="add mod">
          <ac:chgData name="hassan MH" userId="84cd2103f36ef0dc" providerId="LiveId" clId="{AAE74A20-8704-4AB7-9C4B-AE3F22FEC13C}" dt="2020-06-13T13:55:22.202" v="2349" actId="164"/>
          <ac:spMkLst>
            <pc:docMk/>
            <pc:sldMk cId="1603974340" sldId="275"/>
            <ac:spMk id="7" creationId="{37B79667-529D-48AF-934B-E60537578EC7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8" creationId="{84113FA1-A1B8-4A86-A129-E58CDA284B57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0" creationId="{ED0ED462-1E45-4603-A211-1EF9219C2B05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1" creationId="{C9103247-A49A-4175-98A1-B0DE7DBF810E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2" creationId="{F4C642DB-2D4A-4344-AF9F-CBA26EE1ECEE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3" creationId="{E9FA7971-E1C9-4F37-B658-6DCCC67C4EA4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4" creationId="{7BC40519-9C26-4B98-94B6-DA67F5971AC9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5" creationId="{2118BC71-6E30-46D1-9A8A-6EADD0A1FE22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6" creationId="{8EE27EB8-A9CB-40F1-BE48-80A5DB64AC69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1603974340" sldId="275"/>
            <ac:spMk id="17" creationId="{EEDD1F46-E334-4A60-AA85-AC9E9AF64889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19" creationId="{C226CA42-F159-4357-BE50-28E856225764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23" creationId="{958B2269-644B-4B23-8224-DB0725B45F36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24" creationId="{2AE10018-52E9-4D4F-80FC-1E7D98AF7813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25" creationId="{D5D4CEF5-379D-4109-AE28-6D1E98DAA571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26" creationId="{EA9715D8-5109-4D58-89E0-BF98DD7B731E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27" creationId="{AE8DDA86-2BD5-47D5-8466-ED6402390259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28" creationId="{8F15A65E-737A-4E15-8E3F-BDF2BCE11EF1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29" creationId="{324AB0D4-6EB6-47C9-B816-9D6B054583E1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0" creationId="{54ABA61A-7DF7-42CF-8BBD-400F21573FDC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1" creationId="{82A2CD7C-EB9E-4C08-8310-BD31B461A434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2" creationId="{0371C2EF-980A-46B4-B5BB-58769B6E5555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3" creationId="{2291DCDF-DA6C-4BA8-8B14-A4C7246B7B81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4" creationId="{CB31F4DB-9056-4ABA-AC55-762C5C372FE2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5" creationId="{B04E3C71-DF5D-4957-AFDB-0012BA3F1431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6" creationId="{522BAFD8-5140-43EF-B195-CBFE45C10DA3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7" creationId="{53CC301B-2022-42F5-8459-9F30958D1F4F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8" creationId="{7B2620F0-E63A-4052-9277-2D531A236F18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39" creationId="{5DB7E1E7-365F-485B-979D-83A4DEA090E1}"/>
          </ac:spMkLst>
        </pc:spChg>
        <pc:spChg chg="mod">
          <ac:chgData name="hassan MH" userId="84cd2103f36ef0dc" providerId="LiveId" clId="{AAE74A20-8704-4AB7-9C4B-AE3F22FEC13C}" dt="2020-06-13T13:56:43.884" v="2395"/>
          <ac:spMkLst>
            <pc:docMk/>
            <pc:sldMk cId="1603974340" sldId="275"/>
            <ac:spMk id="40" creationId="{489CB013-9ACE-4FAC-98C7-4BFAB8C6F0A6}"/>
          </ac:spMkLst>
        </pc:spChg>
        <pc:grpChg chg="add mod">
          <ac:chgData name="hassan MH" userId="84cd2103f36ef0dc" providerId="LiveId" clId="{AAE74A20-8704-4AB7-9C4B-AE3F22FEC13C}" dt="2020-06-13T13:57:17.631" v="2409" actId="1076"/>
          <ac:grpSpMkLst>
            <pc:docMk/>
            <pc:sldMk cId="1603974340" sldId="275"/>
            <ac:grpSpMk id="9" creationId="{55770030-E3D1-4D20-82E8-BF0021122F4F}"/>
          </ac:grpSpMkLst>
        </pc:grpChg>
        <pc:grpChg chg="add mod ord">
          <ac:chgData name="hassan MH" userId="84cd2103f36ef0dc" providerId="LiveId" clId="{AAE74A20-8704-4AB7-9C4B-AE3F22FEC13C}" dt="2020-06-13T13:56:46.473" v="2396" actId="167"/>
          <ac:grpSpMkLst>
            <pc:docMk/>
            <pc:sldMk cId="1603974340" sldId="275"/>
            <ac:grpSpMk id="18" creationId="{1E7E46CE-0AB1-41D2-B74E-1829156AFA74}"/>
          </ac:grpSpMkLst>
        </pc:grpChg>
        <pc:grpChg chg="mod">
          <ac:chgData name="hassan MH" userId="84cd2103f36ef0dc" providerId="LiveId" clId="{AAE74A20-8704-4AB7-9C4B-AE3F22FEC13C}" dt="2020-06-13T13:56:43.884" v="2395"/>
          <ac:grpSpMkLst>
            <pc:docMk/>
            <pc:sldMk cId="1603974340" sldId="275"/>
            <ac:grpSpMk id="20" creationId="{0CF10D07-FC54-497B-8550-D2BE97420331}"/>
          </ac:grpSpMkLst>
        </pc:grpChg>
        <pc:grpChg chg="mod">
          <ac:chgData name="hassan MH" userId="84cd2103f36ef0dc" providerId="LiveId" clId="{AAE74A20-8704-4AB7-9C4B-AE3F22FEC13C}" dt="2020-06-13T13:56:43.884" v="2395"/>
          <ac:grpSpMkLst>
            <pc:docMk/>
            <pc:sldMk cId="1603974340" sldId="275"/>
            <ac:grpSpMk id="21" creationId="{AE946BA4-372F-4AD0-8A0D-1B018C6282BC}"/>
          </ac:grpSpMkLst>
        </pc:grpChg>
        <pc:grpChg chg="mod">
          <ac:chgData name="hassan MH" userId="84cd2103f36ef0dc" providerId="LiveId" clId="{AAE74A20-8704-4AB7-9C4B-AE3F22FEC13C}" dt="2020-06-13T13:56:43.884" v="2395"/>
          <ac:grpSpMkLst>
            <pc:docMk/>
            <pc:sldMk cId="1603974340" sldId="275"/>
            <ac:grpSpMk id="22" creationId="{FD6735E8-B928-4EF7-97C2-9A277AFEA076}"/>
          </ac:grpSpMkLst>
        </pc:grpChg>
        <pc:picChg chg="add mod">
          <ac:chgData name="hassan MH" userId="84cd2103f36ef0dc" providerId="LiveId" clId="{AAE74A20-8704-4AB7-9C4B-AE3F22FEC13C}" dt="2020-06-13T13:57:19.534" v="2410" actId="1076"/>
          <ac:picMkLst>
            <pc:docMk/>
            <pc:sldMk cId="1603974340" sldId="275"/>
            <ac:picMk id="41" creationId="{95296158-90CD-408B-948C-7FBF1BBC3782}"/>
          </ac:picMkLst>
        </pc:picChg>
      </pc:sldChg>
      <pc:sldChg chg="addSp delSp modSp new mod">
        <pc:chgData name="hassan MH" userId="84cd2103f36ef0dc" providerId="LiveId" clId="{AAE74A20-8704-4AB7-9C4B-AE3F22FEC13C}" dt="2020-06-13T16:51:04.824" v="2734"/>
        <pc:sldMkLst>
          <pc:docMk/>
          <pc:sldMk cId="4226076853" sldId="276"/>
        </pc:sldMkLst>
        <pc:spChg chg="del">
          <ac:chgData name="hassan MH" userId="84cd2103f36ef0dc" providerId="LiveId" clId="{AAE74A20-8704-4AB7-9C4B-AE3F22FEC13C}" dt="2020-06-13T13:58:33.784" v="2412" actId="478"/>
          <ac:spMkLst>
            <pc:docMk/>
            <pc:sldMk cId="4226076853" sldId="276"/>
            <ac:spMk id="2" creationId="{92CBE676-B772-49A4-935B-27AFFABF52A4}"/>
          </ac:spMkLst>
        </pc:spChg>
        <pc:spChg chg="del">
          <ac:chgData name="hassan MH" userId="84cd2103f36ef0dc" providerId="LiveId" clId="{AAE74A20-8704-4AB7-9C4B-AE3F22FEC13C}" dt="2020-06-13T13:58:33.784" v="2412" actId="478"/>
          <ac:spMkLst>
            <pc:docMk/>
            <pc:sldMk cId="4226076853" sldId="276"/>
            <ac:spMk id="3" creationId="{28AFA7A7-EC6C-4F66-A052-753C982DB43D}"/>
          </ac:spMkLst>
        </pc:spChg>
        <pc:spChg chg="add del mod topLvl">
          <ac:chgData name="hassan MH" userId="84cd2103f36ef0dc" providerId="LiveId" clId="{AAE74A20-8704-4AB7-9C4B-AE3F22FEC13C}" dt="2020-06-13T14:00:46.019" v="2457" actId="478"/>
          <ac:spMkLst>
            <pc:docMk/>
            <pc:sldMk cId="4226076853" sldId="276"/>
            <ac:spMk id="11" creationId="{CFA0116A-8D4D-4360-9D79-0ED01EF9DECC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13" creationId="{D5678069-A4EB-43D6-82C6-581294B448E4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14" creationId="{E8F34BA6-D117-4C70-A307-7DB5BBEFA8D4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15" creationId="{F4CF746B-9C22-42FD-AF2F-FCC2A5D2286A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16" creationId="{178B72AC-002B-4D19-9DE6-94150368245F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17" creationId="{B566BCB7-E141-4D52-92F7-705A0B1432C4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18" creationId="{9AF7904E-CAF4-4DCE-B126-946B4B46018A}"/>
          </ac:spMkLst>
        </pc:spChg>
        <pc:spChg chg="add del mod topLvl">
          <ac:chgData name="hassan MH" userId="84cd2103f36ef0dc" providerId="LiveId" clId="{AAE74A20-8704-4AB7-9C4B-AE3F22FEC13C}" dt="2020-06-13T14:00:45.548" v="2456" actId="478"/>
          <ac:spMkLst>
            <pc:docMk/>
            <pc:sldMk cId="4226076853" sldId="276"/>
            <ac:spMk id="20" creationId="{7607EEC6-7740-40B1-A96A-B984974A7C47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21" creationId="{22C86E07-0579-4556-AA6C-241831BACE83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22" creationId="{1EED6F50-88AD-435A-8705-2D8D22CE91EF}"/>
          </ac:spMkLst>
        </pc:spChg>
        <pc:spChg chg="add del mod topLvl">
          <ac:chgData name="hassan MH" userId="84cd2103f36ef0dc" providerId="LiveId" clId="{AAE74A20-8704-4AB7-9C4B-AE3F22FEC13C}" dt="2020-06-13T13:59:03.743" v="2427" actId="478"/>
          <ac:spMkLst>
            <pc:docMk/>
            <pc:sldMk cId="4226076853" sldId="276"/>
            <ac:spMk id="24" creationId="{590D0E52-A4DF-4C06-95E9-31DF48C5D7A5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25" creationId="{0C69343E-901F-4929-A5E5-615B4AF225A2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26" creationId="{590122A9-EE6D-4232-BC6C-E8DF188F43D2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27" creationId="{F10717ED-118A-4295-8D1A-D6A35897A740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28" creationId="{44217412-F961-4C0E-8B4B-6CDA1160D798}"/>
          </ac:spMkLst>
        </pc:spChg>
        <pc:spChg chg="add del mod topLvl">
          <ac:chgData name="hassan MH" userId="84cd2103f36ef0dc" providerId="LiveId" clId="{AAE74A20-8704-4AB7-9C4B-AE3F22FEC13C}" dt="2020-06-13T13:59:04.613" v="2428" actId="478"/>
          <ac:spMkLst>
            <pc:docMk/>
            <pc:sldMk cId="4226076853" sldId="276"/>
            <ac:spMk id="30" creationId="{A37B32D5-BD7A-4913-AE3D-9F14D9CD4A60}"/>
          </ac:spMkLst>
        </pc:spChg>
        <pc:spChg chg="add del mod topLvl">
          <ac:chgData name="hassan MH" userId="84cd2103f36ef0dc" providerId="LiveId" clId="{AAE74A20-8704-4AB7-9C4B-AE3F22FEC13C}" dt="2020-06-13T13:59:13.024" v="2434" actId="478"/>
          <ac:spMkLst>
            <pc:docMk/>
            <pc:sldMk cId="4226076853" sldId="276"/>
            <ac:spMk id="31" creationId="{BC7703FC-DACE-4040-BD18-F5B803AAA5EE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32" creationId="{828C1BB4-DEFA-442E-8ACD-8C9C9F311345}"/>
          </ac:spMkLst>
        </pc:spChg>
        <pc:spChg chg="add del mod topLvl">
          <ac:chgData name="hassan MH" userId="84cd2103f36ef0dc" providerId="LiveId" clId="{AAE74A20-8704-4AB7-9C4B-AE3F22FEC13C}" dt="2020-06-13T13:59:15.419" v="2435" actId="478"/>
          <ac:spMkLst>
            <pc:docMk/>
            <pc:sldMk cId="4226076853" sldId="276"/>
            <ac:spMk id="33" creationId="{2A2FD858-BEC1-4107-BC1E-0BDBEB22D282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35" creationId="{C368AA2C-009C-429B-9C99-086B256AAEAE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36" creationId="{659228D8-4F9C-44AD-ABDF-7A555716B7F0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37" creationId="{2138EE84-344A-4946-8705-E0A01E95950B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38" creationId="{3E471839-8C55-45E5-8B6D-B0F9C7DB9222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0" creationId="{BD350A12-5082-4954-B2D8-CDF2A0E34EC7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1" creationId="{5AED146B-409B-46B5-9A01-C5F5C494F967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2" creationId="{08A59694-713E-40BA-B98D-4736715A1563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3" creationId="{55C5DC21-7144-49DC-9C98-C4E4194E3711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4" creationId="{DD84389C-A712-44D5-8090-62C935AB228E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5" creationId="{16EB2D9B-DA89-4B23-934A-659128D656B1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6" creationId="{E49541CF-6286-49D0-AF95-B5A8910DB062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8" creationId="{75612203-BC79-4F1B-B0DF-99EDE965339C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49" creationId="{2AB853E3-7BE3-453C-99F1-AA51A737015F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50" creationId="{A71C415F-DDF4-4D1F-A494-9A9DBD62DB35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51" creationId="{E8C1E3E5-7394-43D2-882F-4511659E18E9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52" creationId="{BFD57717-2E20-46BA-B5CC-B8B9004909DC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54" creationId="{37A8F583-A4E8-46BE-8874-E4303C1FFF0B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55" creationId="{6023706F-4F81-4741-8E6C-90422B953A9D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56" creationId="{8E26A645-B58D-4BB7-8C73-8210ADC9EE47}"/>
          </ac:spMkLst>
        </pc:spChg>
        <pc:spChg chg="mod">
          <ac:chgData name="hassan MH" userId="84cd2103f36ef0dc" providerId="LiveId" clId="{AAE74A20-8704-4AB7-9C4B-AE3F22FEC13C}" dt="2020-06-13T13:58:53.395" v="2421" actId="165"/>
          <ac:spMkLst>
            <pc:docMk/>
            <pc:sldMk cId="4226076853" sldId="276"/>
            <ac:spMk id="57" creationId="{0913AFF6-E91D-4DB4-B1AF-0B07072DC950}"/>
          </ac:spMkLst>
        </pc:spChg>
        <pc:spChg chg="add del mod">
          <ac:chgData name="hassan MH" userId="84cd2103f36ef0dc" providerId="LiveId" clId="{AAE74A20-8704-4AB7-9C4B-AE3F22FEC13C}" dt="2020-06-13T13:58:45.454" v="2417" actId="478"/>
          <ac:spMkLst>
            <pc:docMk/>
            <pc:sldMk cId="4226076853" sldId="276"/>
            <ac:spMk id="58" creationId="{ABCBA662-356A-4BFE-8CE6-86E497958B74}"/>
          </ac:spMkLst>
        </pc:spChg>
        <pc:spChg chg="add del mod">
          <ac:chgData name="hassan MH" userId="84cd2103f36ef0dc" providerId="LiveId" clId="{AAE74A20-8704-4AB7-9C4B-AE3F22FEC13C}" dt="2020-06-13T13:58:46.704" v="2418" actId="478"/>
          <ac:spMkLst>
            <pc:docMk/>
            <pc:sldMk cId="4226076853" sldId="276"/>
            <ac:spMk id="59" creationId="{906B5024-55F5-4491-8850-3A5C32192EEE}"/>
          </ac:spMkLst>
        </pc:spChg>
        <pc:spChg chg="add del mod">
          <ac:chgData name="hassan MH" userId="84cd2103f36ef0dc" providerId="LiveId" clId="{AAE74A20-8704-4AB7-9C4B-AE3F22FEC13C}" dt="2020-06-13T13:58:50.144" v="2420" actId="478"/>
          <ac:spMkLst>
            <pc:docMk/>
            <pc:sldMk cId="4226076853" sldId="276"/>
            <ac:spMk id="60" creationId="{C44D63F1-E33F-438F-9832-1B3AE8881F34}"/>
          </ac:spMkLst>
        </pc:spChg>
        <pc:spChg chg="add del mod">
          <ac:chgData name="hassan MH" userId="84cd2103f36ef0dc" providerId="LiveId" clId="{AAE74A20-8704-4AB7-9C4B-AE3F22FEC13C}" dt="2020-06-13T13:58:48.204" v="2419" actId="478"/>
          <ac:spMkLst>
            <pc:docMk/>
            <pc:sldMk cId="4226076853" sldId="276"/>
            <ac:spMk id="61" creationId="{E6CE1540-A97F-40A5-83A4-056EDDDDC75F}"/>
          </ac:spMkLst>
        </pc:spChg>
        <pc:spChg chg="add del mod">
          <ac:chgData name="hassan MH" userId="84cd2103f36ef0dc" providerId="LiveId" clId="{AAE74A20-8704-4AB7-9C4B-AE3F22FEC13C}" dt="2020-06-13T14:00:44.916" v="2455" actId="478"/>
          <ac:spMkLst>
            <pc:docMk/>
            <pc:sldMk cId="4226076853" sldId="276"/>
            <ac:spMk id="63" creationId="{F1FEA9CF-A22F-468D-8E80-EC6FA3049CA9}"/>
          </ac:spMkLst>
        </pc:spChg>
        <pc:spChg chg="add mod">
          <ac:chgData name="hassan MH" userId="84cd2103f36ef0dc" providerId="LiveId" clId="{AAE74A20-8704-4AB7-9C4B-AE3F22FEC13C}" dt="2020-06-13T16:46:15.519" v="2698" actId="1035"/>
          <ac:spMkLst>
            <pc:docMk/>
            <pc:sldMk cId="4226076853" sldId="276"/>
            <ac:spMk id="64" creationId="{77F7736B-35EB-47C5-ABF0-E56D2A85C404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65" creationId="{5C1BEFD1-8D30-4D3E-9939-A6190CADA7A0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66" creationId="{455860A4-AD11-407D-80FD-34B76550B2F9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67" creationId="{C3620B85-079B-46A1-9D3E-24B181AA0D75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68" creationId="{2F5BCFE6-DACA-4025-8259-7ACB7EE10FA4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69" creationId="{9C294E49-9B2E-45B6-9C9F-A35E3F3ADFCE}"/>
          </ac:spMkLst>
        </pc:spChg>
        <pc:spChg chg="add mod">
          <ac:chgData name="hassan MH" userId="84cd2103f36ef0dc" providerId="LiveId" clId="{AAE74A20-8704-4AB7-9C4B-AE3F22FEC13C}" dt="2020-06-13T16:46:15.519" v="2698" actId="1035"/>
          <ac:spMkLst>
            <pc:docMk/>
            <pc:sldMk cId="4226076853" sldId="276"/>
            <ac:spMk id="78" creationId="{3AE21DF7-32C9-4143-8536-BC4B6310716B}"/>
          </ac:spMkLst>
        </pc:spChg>
        <pc:spChg chg="add mod">
          <ac:chgData name="hassan MH" userId="84cd2103f36ef0dc" providerId="LiveId" clId="{AAE74A20-8704-4AB7-9C4B-AE3F22FEC13C}" dt="2020-06-13T16:46:15.519" v="2698" actId="1035"/>
          <ac:spMkLst>
            <pc:docMk/>
            <pc:sldMk cId="4226076853" sldId="276"/>
            <ac:spMk id="79" creationId="{55D8DAC3-F1A6-47DA-BBDC-F57514921160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80" creationId="{881AD5A5-566E-4427-A2CF-BDCB849B2885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81" creationId="{0FD478A9-1319-48EA-8686-3150BEA52068}"/>
          </ac:spMkLst>
        </pc:spChg>
        <pc:spChg chg="add mod">
          <ac:chgData name="hassan MH" userId="84cd2103f36ef0dc" providerId="LiveId" clId="{AAE74A20-8704-4AB7-9C4B-AE3F22FEC13C}" dt="2020-06-13T16:51:04.523" v="2733"/>
          <ac:spMkLst>
            <pc:docMk/>
            <pc:sldMk cId="4226076853" sldId="276"/>
            <ac:spMk id="82" creationId="{6FE458A4-CBDD-4175-A6CF-9983E69C5CDF}"/>
          </ac:spMkLst>
        </pc:spChg>
        <pc:spChg chg="mod">
          <ac:chgData name="hassan MH" userId="84cd2103f36ef0dc" providerId="LiveId" clId="{AAE74A20-8704-4AB7-9C4B-AE3F22FEC13C}" dt="2020-06-13T16:45:23.138" v="2687" actId="2710"/>
          <ac:spMkLst>
            <pc:docMk/>
            <pc:sldMk cId="4226076853" sldId="276"/>
            <ac:spMk id="84" creationId="{B7CDF980-3747-4CF2-8C92-B7BE7B65DABC}"/>
          </ac:spMkLst>
        </pc:spChg>
        <pc:spChg chg="mod">
          <ac:chgData name="hassan MH" userId="84cd2103f36ef0dc" providerId="LiveId" clId="{AAE74A20-8704-4AB7-9C4B-AE3F22FEC13C}" dt="2020-06-13T16:45:23.138" v="2687" actId="2710"/>
          <ac:spMkLst>
            <pc:docMk/>
            <pc:sldMk cId="4226076853" sldId="276"/>
            <ac:spMk id="86" creationId="{9BA309F5-43F8-4ECC-85D5-BD2EBD2D2E47}"/>
          </ac:spMkLst>
        </pc:spChg>
        <pc:spChg chg="mod">
          <ac:chgData name="hassan MH" userId="84cd2103f36ef0dc" providerId="LiveId" clId="{AAE74A20-8704-4AB7-9C4B-AE3F22FEC13C}" dt="2020-06-13T16:45:23.138" v="2687" actId="2710"/>
          <ac:spMkLst>
            <pc:docMk/>
            <pc:sldMk cId="4226076853" sldId="276"/>
            <ac:spMk id="87" creationId="{9AD3E444-8D97-46F0-93F2-E647AF3531AC}"/>
          </ac:spMkLst>
        </pc:spChg>
        <pc:spChg chg="mod">
          <ac:chgData name="hassan MH" userId="84cd2103f36ef0dc" providerId="LiveId" clId="{AAE74A20-8704-4AB7-9C4B-AE3F22FEC13C}" dt="2020-06-13T16:45:23.138" v="2687" actId="2710"/>
          <ac:spMkLst>
            <pc:docMk/>
            <pc:sldMk cId="4226076853" sldId="276"/>
            <ac:spMk id="88" creationId="{F0B8650D-DB77-48CF-A2A7-124FEC5692E0}"/>
          </ac:spMkLst>
        </pc:spChg>
        <pc:spChg chg="mod">
          <ac:chgData name="hassan MH" userId="84cd2103f36ef0dc" providerId="LiveId" clId="{AAE74A20-8704-4AB7-9C4B-AE3F22FEC13C}" dt="2020-06-13T16:45:23.138" v="2687" actId="2710"/>
          <ac:spMkLst>
            <pc:docMk/>
            <pc:sldMk cId="4226076853" sldId="276"/>
            <ac:spMk id="89" creationId="{C7BE9F47-8704-4958-84DD-AB6302D3ED2A}"/>
          </ac:spMkLst>
        </pc:spChg>
        <pc:spChg chg="mod">
          <ac:chgData name="hassan MH" userId="84cd2103f36ef0dc" providerId="LiveId" clId="{AAE74A20-8704-4AB7-9C4B-AE3F22FEC13C}" dt="2020-06-13T16:45:23.138" v="2687" actId="2710"/>
          <ac:spMkLst>
            <pc:docMk/>
            <pc:sldMk cId="4226076853" sldId="276"/>
            <ac:spMk id="90" creationId="{939E93B1-6B19-46B6-909E-F9E136234913}"/>
          </ac:spMkLst>
        </pc:spChg>
        <pc:spChg chg="mod">
          <ac:chgData name="hassan MH" userId="84cd2103f36ef0dc" providerId="LiveId" clId="{AAE74A20-8704-4AB7-9C4B-AE3F22FEC13C}" dt="2020-06-13T16:45:23.138" v="2687" actId="2710"/>
          <ac:spMkLst>
            <pc:docMk/>
            <pc:sldMk cId="4226076853" sldId="276"/>
            <ac:spMk id="91" creationId="{42122EAC-F905-4224-9FD8-1D42FCD46D25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226076853" sldId="276"/>
            <ac:spMk id="92" creationId="{D7882471-77F8-4B65-9FE6-DBEC726F66B4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4226076853" sldId="276"/>
            <ac:spMk id="93" creationId="{1A8E40CE-D899-48A0-AF45-EBC255925716}"/>
          </ac:spMkLst>
        </pc:spChg>
        <pc:grpChg chg="add del mod topLvl">
          <ac:chgData name="hassan MH" userId="84cd2103f36ef0dc" providerId="LiveId" clId="{AAE74A20-8704-4AB7-9C4B-AE3F22FEC13C}" dt="2020-06-13T13:59:15.419" v="2435" actId="478"/>
          <ac:grpSpMkLst>
            <pc:docMk/>
            <pc:sldMk cId="4226076853" sldId="276"/>
            <ac:grpSpMk id="12" creationId="{AD938E8A-CC9E-4EE4-9ECB-6550C1F51BA4}"/>
          </ac:grpSpMkLst>
        </pc:grpChg>
        <pc:grpChg chg="add del mod topLvl">
          <ac:chgData name="hassan MH" userId="84cd2103f36ef0dc" providerId="LiveId" clId="{AAE74A20-8704-4AB7-9C4B-AE3F22FEC13C}" dt="2020-06-13T13:59:01.833" v="2425" actId="478"/>
          <ac:grpSpMkLst>
            <pc:docMk/>
            <pc:sldMk cId="4226076853" sldId="276"/>
            <ac:grpSpMk id="34" creationId="{169C44DE-15F6-4BB4-83EE-8422392A6C2E}"/>
          </ac:grpSpMkLst>
        </pc:grpChg>
        <pc:grpChg chg="add del mod topLvl">
          <ac:chgData name="hassan MH" userId="84cd2103f36ef0dc" providerId="LiveId" clId="{AAE74A20-8704-4AB7-9C4B-AE3F22FEC13C}" dt="2020-06-13T13:59:05.792" v="2430" actId="478"/>
          <ac:grpSpMkLst>
            <pc:docMk/>
            <pc:sldMk cId="4226076853" sldId="276"/>
            <ac:grpSpMk id="39" creationId="{C8E22AEE-029D-41AD-AE95-54BCB30CBCFA}"/>
          </ac:grpSpMkLst>
        </pc:grpChg>
        <pc:grpChg chg="add del mod topLvl">
          <ac:chgData name="hassan MH" userId="84cd2103f36ef0dc" providerId="LiveId" clId="{AAE74A20-8704-4AB7-9C4B-AE3F22FEC13C}" dt="2020-06-13T13:59:05.205" v="2429" actId="478"/>
          <ac:grpSpMkLst>
            <pc:docMk/>
            <pc:sldMk cId="4226076853" sldId="276"/>
            <ac:grpSpMk id="47" creationId="{C3245EB5-D863-49FB-9ADA-3868059E3668}"/>
          </ac:grpSpMkLst>
        </pc:grpChg>
        <pc:grpChg chg="add del mod topLvl">
          <ac:chgData name="hassan MH" userId="84cd2103f36ef0dc" providerId="LiveId" clId="{AAE74A20-8704-4AB7-9C4B-AE3F22FEC13C}" dt="2020-06-13T13:59:02.581" v="2426" actId="478"/>
          <ac:grpSpMkLst>
            <pc:docMk/>
            <pc:sldMk cId="4226076853" sldId="276"/>
            <ac:grpSpMk id="53" creationId="{066886AC-8FD8-4C4D-A085-5D5DE99A3B5C}"/>
          </ac:grpSpMkLst>
        </pc:grpChg>
        <pc:grpChg chg="add del mod">
          <ac:chgData name="hassan MH" userId="84cd2103f36ef0dc" providerId="LiveId" clId="{AAE74A20-8704-4AB7-9C4B-AE3F22FEC13C}" dt="2020-06-13T13:58:53.395" v="2421" actId="165"/>
          <ac:grpSpMkLst>
            <pc:docMk/>
            <pc:sldMk cId="4226076853" sldId="276"/>
            <ac:grpSpMk id="62" creationId="{237B6FD3-8BF8-48C1-BC55-2F2739A7DBCD}"/>
          </ac:grpSpMkLst>
        </pc:grpChg>
        <pc:grpChg chg="add mod">
          <ac:chgData name="hassan MH" userId="84cd2103f36ef0dc" providerId="LiveId" clId="{AAE74A20-8704-4AB7-9C4B-AE3F22FEC13C}" dt="2020-06-13T14:01:05.567" v="2469"/>
          <ac:grpSpMkLst>
            <pc:docMk/>
            <pc:sldMk cId="4226076853" sldId="276"/>
            <ac:grpSpMk id="83" creationId="{6ED04C29-630D-4445-A697-34D15D5E2A98}"/>
          </ac:grpSpMkLst>
        </pc:grpChg>
        <pc:grpChg chg="mod">
          <ac:chgData name="hassan MH" userId="84cd2103f36ef0dc" providerId="LiveId" clId="{AAE74A20-8704-4AB7-9C4B-AE3F22FEC13C}" dt="2020-06-13T14:01:05.567" v="2469"/>
          <ac:grpSpMkLst>
            <pc:docMk/>
            <pc:sldMk cId="4226076853" sldId="276"/>
            <ac:grpSpMk id="85" creationId="{9662FFDE-1EB8-44DE-A7EF-B97C1EE2F868}"/>
          </ac:grpSpMkLst>
        </pc:grpChg>
        <pc:cxnChg chg="add mod topLvl">
          <ac:chgData name="hassan MH" userId="84cd2103f36ef0dc" providerId="LiveId" clId="{AAE74A20-8704-4AB7-9C4B-AE3F22FEC13C}" dt="2020-06-13T16:46:15.519" v="2698" actId="1035"/>
          <ac:cxnSpMkLst>
            <pc:docMk/>
            <pc:sldMk cId="4226076853" sldId="276"/>
            <ac:cxnSpMk id="4" creationId="{0E0BBD12-0A51-498D-9133-16FA5724E4B4}"/>
          </ac:cxnSpMkLst>
        </pc:cxnChg>
        <pc:cxnChg chg="add mod topLvl">
          <ac:chgData name="hassan MH" userId="84cd2103f36ef0dc" providerId="LiveId" clId="{AAE74A20-8704-4AB7-9C4B-AE3F22FEC13C}" dt="2020-06-13T14:01:22.735" v="2472" actId="1076"/>
          <ac:cxnSpMkLst>
            <pc:docMk/>
            <pc:sldMk cId="4226076853" sldId="276"/>
            <ac:cxnSpMk id="5" creationId="{B08C64FE-6E94-4C41-95B8-73B05C4D39C8}"/>
          </ac:cxnSpMkLst>
        </pc:cxnChg>
        <pc:cxnChg chg="add mod topLvl">
          <ac:chgData name="hassan MH" userId="84cd2103f36ef0dc" providerId="LiveId" clId="{AAE74A20-8704-4AB7-9C4B-AE3F22FEC13C}" dt="2020-06-13T16:46:15.519" v="2698" actId="1035"/>
          <ac:cxnSpMkLst>
            <pc:docMk/>
            <pc:sldMk cId="4226076853" sldId="276"/>
            <ac:cxnSpMk id="6" creationId="{DACA8CDB-F989-4C52-81F5-E6D855866728}"/>
          </ac:cxnSpMkLst>
        </pc:cxnChg>
        <pc:cxnChg chg="add mod topLvl">
          <ac:chgData name="hassan MH" userId="84cd2103f36ef0dc" providerId="LiveId" clId="{AAE74A20-8704-4AB7-9C4B-AE3F22FEC13C}" dt="2020-06-13T16:46:15.519" v="2698" actId="1035"/>
          <ac:cxnSpMkLst>
            <pc:docMk/>
            <pc:sldMk cId="4226076853" sldId="276"/>
            <ac:cxnSpMk id="7" creationId="{5D3CD15F-FD68-40DE-85F0-8A493901CD98}"/>
          </ac:cxnSpMkLst>
        </pc:cxnChg>
        <pc:cxnChg chg="add mod topLvl">
          <ac:chgData name="hassan MH" userId="84cd2103f36ef0dc" providerId="LiveId" clId="{AAE74A20-8704-4AB7-9C4B-AE3F22FEC13C}" dt="2020-06-13T16:46:15.519" v="2698" actId="1035"/>
          <ac:cxnSpMkLst>
            <pc:docMk/>
            <pc:sldMk cId="4226076853" sldId="276"/>
            <ac:cxnSpMk id="8" creationId="{038E7B5D-6232-4424-9EC9-BB25F99AF5F1}"/>
          </ac:cxnSpMkLst>
        </pc:cxnChg>
        <pc:cxnChg chg="add mod topLvl">
          <ac:chgData name="hassan MH" userId="84cd2103f36ef0dc" providerId="LiveId" clId="{AAE74A20-8704-4AB7-9C4B-AE3F22FEC13C}" dt="2020-06-13T16:46:15.519" v="2698" actId="1035"/>
          <ac:cxnSpMkLst>
            <pc:docMk/>
            <pc:sldMk cId="4226076853" sldId="276"/>
            <ac:cxnSpMk id="9" creationId="{16B10244-5EAC-461B-B102-D94CD55A037F}"/>
          </ac:cxnSpMkLst>
        </pc:cxnChg>
        <pc:cxnChg chg="add mod topLvl">
          <ac:chgData name="hassan MH" userId="84cd2103f36ef0dc" providerId="LiveId" clId="{AAE74A20-8704-4AB7-9C4B-AE3F22FEC13C}" dt="2020-06-13T14:01:22.735" v="2472" actId="1076"/>
          <ac:cxnSpMkLst>
            <pc:docMk/>
            <pc:sldMk cId="4226076853" sldId="276"/>
            <ac:cxnSpMk id="10" creationId="{97EDEA23-2EE7-4195-9D8F-8A10928CDBC6}"/>
          </ac:cxnSpMkLst>
        </pc:cxnChg>
        <pc:cxnChg chg="add mod topLvl">
          <ac:chgData name="hassan MH" userId="84cd2103f36ef0dc" providerId="LiveId" clId="{AAE74A20-8704-4AB7-9C4B-AE3F22FEC13C}" dt="2020-06-13T14:01:22.735" v="2472" actId="1076"/>
          <ac:cxnSpMkLst>
            <pc:docMk/>
            <pc:sldMk cId="4226076853" sldId="276"/>
            <ac:cxnSpMk id="19" creationId="{0A404059-B8BF-40DE-81DE-87BF989DCCFF}"/>
          </ac:cxnSpMkLst>
        </pc:cxnChg>
        <pc:cxnChg chg="add mod topLvl">
          <ac:chgData name="hassan MH" userId="84cd2103f36ef0dc" providerId="LiveId" clId="{AAE74A20-8704-4AB7-9C4B-AE3F22FEC13C}" dt="2020-06-13T14:01:22.735" v="2472" actId="1076"/>
          <ac:cxnSpMkLst>
            <pc:docMk/>
            <pc:sldMk cId="4226076853" sldId="276"/>
            <ac:cxnSpMk id="23" creationId="{8B2E1AF0-917E-4CC6-A9DE-30A6D6D27E57}"/>
          </ac:cxnSpMkLst>
        </pc:cxnChg>
        <pc:cxnChg chg="add mod topLvl">
          <ac:chgData name="hassan MH" userId="84cd2103f36ef0dc" providerId="LiveId" clId="{AAE74A20-8704-4AB7-9C4B-AE3F22FEC13C}" dt="2020-06-13T14:01:22.735" v="2472" actId="1076"/>
          <ac:cxnSpMkLst>
            <pc:docMk/>
            <pc:sldMk cId="4226076853" sldId="276"/>
            <ac:cxnSpMk id="29" creationId="{1A2B5C6A-7B25-4AB2-AC1F-6CE15495F32D}"/>
          </ac:cxnSpMkLst>
        </pc:cxnChg>
        <pc:cxnChg chg="add mod">
          <ac:chgData name="hassan MH" userId="84cd2103f36ef0dc" providerId="LiveId" clId="{AAE74A20-8704-4AB7-9C4B-AE3F22FEC13C}" dt="2020-06-13T13:59:50.325" v="2447" actId="571"/>
          <ac:cxnSpMkLst>
            <pc:docMk/>
            <pc:sldMk cId="4226076853" sldId="276"/>
            <ac:cxnSpMk id="70" creationId="{A12C33E0-DF29-4E21-8BFD-B009D18B3626}"/>
          </ac:cxnSpMkLst>
        </pc:cxnChg>
        <pc:cxnChg chg="add mod">
          <ac:chgData name="hassan MH" userId="84cd2103f36ef0dc" providerId="LiveId" clId="{AAE74A20-8704-4AB7-9C4B-AE3F22FEC13C}" dt="2020-06-13T13:59:49.853" v="2446" actId="571"/>
          <ac:cxnSpMkLst>
            <pc:docMk/>
            <pc:sldMk cId="4226076853" sldId="276"/>
            <ac:cxnSpMk id="71" creationId="{699E80CB-384E-4191-BF61-91B185AB9A28}"/>
          </ac:cxnSpMkLst>
        </pc:cxnChg>
      </pc:sldChg>
      <pc:sldChg chg="addSp delSp modSp new mod">
        <pc:chgData name="hassan MH" userId="84cd2103f36ef0dc" providerId="LiveId" clId="{AAE74A20-8704-4AB7-9C4B-AE3F22FEC13C}" dt="2020-06-13T16:51:04.824" v="2734"/>
        <pc:sldMkLst>
          <pc:docMk/>
          <pc:sldMk cId="2164532066" sldId="277"/>
        </pc:sldMkLst>
        <pc:spChg chg="del">
          <ac:chgData name="hassan MH" userId="84cd2103f36ef0dc" providerId="LiveId" clId="{AAE74A20-8704-4AB7-9C4B-AE3F22FEC13C}" dt="2020-06-13T14:02:21.473" v="2490" actId="478"/>
          <ac:spMkLst>
            <pc:docMk/>
            <pc:sldMk cId="2164532066" sldId="277"/>
            <ac:spMk id="2" creationId="{99520ABF-96CE-4070-8869-8BF87C681AC8}"/>
          </ac:spMkLst>
        </pc:spChg>
        <pc:spChg chg="del">
          <ac:chgData name="hassan MH" userId="84cd2103f36ef0dc" providerId="LiveId" clId="{AAE74A20-8704-4AB7-9C4B-AE3F22FEC13C}" dt="2020-06-13T14:02:21.473" v="2490" actId="478"/>
          <ac:spMkLst>
            <pc:docMk/>
            <pc:sldMk cId="2164532066" sldId="277"/>
            <ac:spMk id="3" creationId="{FD3AC45E-543A-4DF9-ADDD-03F97D1800C7}"/>
          </ac:spMkLst>
        </pc:spChg>
        <pc:spChg chg="add mod">
          <ac:chgData name="hassan MH" userId="84cd2103f36ef0dc" providerId="LiveId" clId="{AAE74A20-8704-4AB7-9C4B-AE3F22FEC13C}" dt="2020-06-13T14:02:25.738" v="2492" actId="164"/>
          <ac:spMkLst>
            <pc:docMk/>
            <pc:sldMk cId="2164532066" sldId="277"/>
            <ac:spMk id="4" creationId="{AD392F56-3E14-435B-BB59-09D7EC2C829B}"/>
          </ac:spMkLst>
        </pc:spChg>
        <pc:spChg chg="add mod">
          <ac:chgData name="hassan MH" userId="84cd2103f36ef0dc" providerId="LiveId" clId="{AAE74A20-8704-4AB7-9C4B-AE3F22FEC13C}" dt="2020-06-13T14:02:25.738" v="2492" actId="164"/>
          <ac:spMkLst>
            <pc:docMk/>
            <pc:sldMk cId="2164532066" sldId="277"/>
            <ac:spMk id="5" creationId="{8E58FA85-9DE2-4AB5-9645-C630668AF5D9}"/>
          </ac:spMkLst>
        </pc:spChg>
        <pc:spChg chg="add mod">
          <ac:chgData name="hassan MH" userId="84cd2103f36ef0dc" providerId="LiveId" clId="{AAE74A20-8704-4AB7-9C4B-AE3F22FEC13C}" dt="2020-06-13T14:02:25.738" v="2492" actId="164"/>
          <ac:spMkLst>
            <pc:docMk/>
            <pc:sldMk cId="2164532066" sldId="277"/>
            <ac:spMk id="6" creationId="{33A86028-07FB-4253-9A46-36EBB7E54CDE}"/>
          </ac:spMkLst>
        </pc:spChg>
        <pc:spChg chg="add mod">
          <ac:chgData name="hassan MH" userId="84cd2103f36ef0dc" providerId="LiveId" clId="{AAE74A20-8704-4AB7-9C4B-AE3F22FEC13C}" dt="2020-06-13T14:02:25.738" v="2492" actId="164"/>
          <ac:spMkLst>
            <pc:docMk/>
            <pc:sldMk cId="2164532066" sldId="277"/>
            <ac:spMk id="7" creationId="{0EAD8B04-ED61-4951-BD63-8E6DF0BD8B7F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164532066" sldId="277"/>
            <ac:spMk id="13" creationId="{0664FD9A-21AB-4EB5-AF26-7AD199CCC930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15" creationId="{78B8FCC4-9632-4B60-BEC6-06E26263D0FD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19" creationId="{BA8AE974-EE17-4E7D-8283-6CE0DD56F93F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0" creationId="{8D389567-1583-4CA0-9914-17B032A23EC1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1" creationId="{2A5BFC05-277C-4E0A-B55D-0EC349900AC4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2" creationId="{D6E8F5FD-3832-403D-B360-80993E527CAF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3" creationId="{062B14C3-8902-4BF0-8AD3-83FFC989CCE6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4" creationId="{DC9E5D0E-7EF2-4EFD-9A07-1F90C1769D9C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5" creationId="{44E17D26-902B-4A25-B170-034F62407B6A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6" creationId="{39667DAF-EBA3-4F79-87E8-B330026C9508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7" creationId="{DC23DD61-C131-4FDE-BDB8-19B563147B01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8" creationId="{F019B571-9EDA-4F2E-9F96-F1B098E5FD47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29" creationId="{F8062FC5-DA69-4CB9-B593-C94CFE921B60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30" creationId="{8103407D-AE47-4074-95B0-721C721C2436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31" creationId="{AD0B7657-5D48-44D8-BE6E-77AFD7A77798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32" creationId="{12AB8C36-674D-493D-A04A-82AEACF93E13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33" creationId="{B1028265-3AAD-435A-803D-75F84DDFB83C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34" creationId="{97AA3CAF-DF0B-4A62-A104-BE25E193E234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35" creationId="{63439A6C-E538-406C-BD1A-3613739892AC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164532066" sldId="277"/>
            <ac:spMk id="36" creationId="{02DA87B7-439A-448E-9988-856AB12DD983}"/>
          </ac:spMkLst>
        </pc:spChg>
        <pc:spChg chg="mod">
          <ac:chgData name="hassan MH" userId="84cd2103f36ef0dc" providerId="LiveId" clId="{AAE74A20-8704-4AB7-9C4B-AE3F22FEC13C}" dt="2020-06-13T14:03:22.651" v="2527"/>
          <ac:spMkLst>
            <pc:docMk/>
            <pc:sldMk cId="2164532066" sldId="277"/>
            <ac:spMk id="36" creationId="{94D86B72-437E-416D-AF31-75A0C65072DB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38" creationId="{EBFC3050-2D80-499A-8908-2C8E16360564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39" creationId="{69EFFC63-2C8A-42F2-B38B-6CAEEB0CB92D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164532066" sldId="277"/>
            <ac:spMk id="40" creationId="{F50F94DE-AFE4-4A92-8E37-5732CB6CB2A5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44" creationId="{CF7EFAB9-7334-4DD4-9B7E-37A6BEBDE6A3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45" creationId="{FEA6B5DA-51E0-4971-890A-BC6D9EEDFB58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46" creationId="{89EAF15C-87B7-403A-A5D2-C4D1CE65EDBC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47" creationId="{297D27AD-93E9-43CE-8351-D7BB678F88F9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48" creationId="{39ED6A8F-B85B-471A-B259-1813850E71A8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49" creationId="{F5049A75-0A86-462C-97C6-30581652250A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0" creationId="{333A017D-06BC-40EB-B76F-2BCE1094A4E6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1" creationId="{ED924521-772A-4835-AF13-BC9131D7DAEA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2" creationId="{F39115D2-FEE9-461F-88FC-CE701B10FFE2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3" creationId="{1F394DD2-34E6-4CFA-9949-27C2A956D7B5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4" creationId="{FB68060E-798E-4658-A351-356024A2BABB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5" creationId="{FF9275A2-BB76-44FD-8831-43F45EBE3063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6" creationId="{D4158BC6-72A9-4F52-9C58-A7411089C451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7" creationId="{6A5B6058-9EBE-44B8-929E-78154888F057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8" creationId="{63350D56-836E-4873-ACAC-76B5D04A1435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59" creationId="{7B7365F4-2296-4A4F-9B65-6CCC7103F318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60" creationId="{D38F71E7-5B0B-4373-BB71-A39FE7F094D4}"/>
          </ac:spMkLst>
        </pc:spChg>
        <pc:spChg chg="mod">
          <ac:chgData name="hassan MH" userId="84cd2103f36ef0dc" providerId="LiveId" clId="{AAE74A20-8704-4AB7-9C4B-AE3F22FEC13C}" dt="2020-06-13T14:03:48.443" v="2531"/>
          <ac:spMkLst>
            <pc:docMk/>
            <pc:sldMk cId="2164532066" sldId="277"/>
            <ac:spMk id="61" creationId="{0CFAACA7-8F84-4266-9889-4596FC5A88A0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164532066" sldId="277"/>
            <ac:spMk id="62" creationId="{156C6544-D8B7-4EC9-9999-F752206FA1C7}"/>
          </ac:spMkLst>
        </pc:spChg>
        <pc:spChg chg="add mod">
          <ac:chgData name="hassan MH" userId="84cd2103f36ef0dc" providerId="LiveId" clId="{AAE74A20-8704-4AB7-9C4B-AE3F22FEC13C}" dt="2020-06-13T16:51:04.824" v="2734"/>
          <ac:spMkLst>
            <pc:docMk/>
            <pc:sldMk cId="2164532066" sldId="277"/>
            <ac:spMk id="63" creationId="{47D0CF5E-CFB6-4F45-9E50-5A3CA8E8EB46}"/>
          </ac:spMkLst>
        </pc:spChg>
        <pc:grpChg chg="add mod">
          <ac:chgData name="hassan MH" userId="84cd2103f36ef0dc" providerId="LiveId" clId="{AAE74A20-8704-4AB7-9C4B-AE3F22FEC13C}" dt="2020-06-13T14:02:58.607" v="2505" actId="1076"/>
          <ac:grpSpMkLst>
            <pc:docMk/>
            <pc:sldMk cId="2164532066" sldId="277"/>
            <ac:grpSpMk id="8" creationId="{2A018236-04B4-401F-9441-689639277AE3}"/>
          </ac:grpSpMkLst>
        </pc:grpChg>
        <pc:grpChg chg="add del mod ord">
          <ac:chgData name="hassan MH" userId="84cd2103f36ef0dc" providerId="LiveId" clId="{AAE74A20-8704-4AB7-9C4B-AE3F22FEC13C}" dt="2020-06-13T14:03:33.139" v="2529" actId="478"/>
          <ac:grpSpMkLst>
            <pc:docMk/>
            <pc:sldMk cId="2164532066" sldId="277"/>
            <ac:grpSpMk id="14" creationId="{25B7DA8A-DE34-485B-A216-E3571D962B2C}"/>
          </ac:grpSpMkLst>
        </pc:grpChg>
        <pc:grpChg chg="mod">
          <ac:chgData name="hassan MH" userId="84cd2103f36ef0dc" providerId="LiveId" clId="{AAE74A20-8704-4AB7-9C4B-AE3F22FEC13C}" dt="2020-06-13T14:03:22.651" v="2527"/>
          <ac:grpSpMkLst>
            <pc:docMk/>
            <pc:sldMk cId="2164532066" sldId="277"/>
            <ac:grpSpMk id="16" creationId="{6CFAEBB0-5E93-4B84-ABBB-62B3644E4173}"/>
          </ac:grpSpMkLst>
        </pc:grpChg>
        <pc:grpChg chg="mod">
          <ac:chgData name="hassan MH" userId="84cd2103f36ef0dc" providerId="LiveId" clId="{AAE74A20-8704-4AB7-9C4B-AE3F22FEC13C}" dt="2020-06-13T14:03:22.651" v="2527"/>
          <ac:grpSpMkLst>
            <pc:docMk/>
            <pc:sldMk cId="2164532066" sldId="277"/>
            <ac:grpSpMk id="17" creationId="{74EC8953-837D-4714-AE98-680DD25424F7}"/>
          </ac:grpSpMkLst>
        </pc:grpChg>
        <pc:grpChg chg="mod">
          <ac:chgData name="hassan MH" userId="84cd2103f36ef0dc" providerId="LiveId" clId="{AAE74A20-8704-4AB7-9C4B-AE3F22FEC13C}" dt="2020-06-13T14:03:22.651" v="2527"/>
          <ac:grpSpMkLst>
            <pc:docMk/>
            <pc:sldMk cId="2164532066" sldId="277"/>
            <ac:grpSpMk id="18" creationId="{1595B247-2A0A-424F-9658-CA3F67365930}"/>
          </ac:grpSpMkLst>
        </pc:grpChg>
        <pc:grpChg chg="add mod ord">
          <ac:chgData name="hassan MH" userId="84cd2103f36ef0dc" providerId="LiveId" clId="{AAE74A20-8704-4AB7-9C4B-AE3F22FEC13C}" dt="2020-06-13T14:03:50.785" v="2532" actId="167"/>
          <ac:grpSpMkLst>
            <pc:docMk/>
            <pc:sldMk cId="2164532066" sldId="277"/>
            <ac:grpSpMk id="37" creationId="{4B070672-9A7B-4AF5-ACFC-087F3AED860E}"/>
          </ac:grpSpMkLst>
        </pc:grpChg>
        <pc:grpChg chg="mod">
          <ac:chgData name="hassan MH" userId="84cd2103f36ef0dc" providerId="LiveId" clId="{AAE74A20-8704-4AB7-9C4B-AE3F22FEC13C}" dt="2020-06-13T14:03:48.443" v="2531"/>
          <ac:grpSpMkLst>
            <pc:docMk/>
            <pc:sldMk cId="2164532066" sldId="277"/>
            <ac:grpSpMk id="41" creationId="{4AA05CB4-5EEE-49CA-A058-B86945D6D994}"/>
          </ac:grpSpMkLst>
        </pc:grpChg>
        <pc:grpChg chg="mod">
          <ac:chgData name="hassan MH" userId="84cd2103f36ef0dc" providerId="LiveId" clId="{AAE74A20-8704-4AB7-9C4B-AE3F22FEC13C}" dt="2020-06-13T14:03:48.443" v="2531"/>
          <ac:grpSpMkLst>
            <pc:docMk/>
            <pc:sldMk cId="2164532066" sldId="277"/>
            <ac:grpSpMk id="42" creationId="{C91F215D-8844-4F67-B2F8-ED6A79B2B50A}"/>
          </ac:grpSpMkLst>
        </pc:grpChg>
        <pc:grpChg chg="mod">
          <ac:chgData name="hassan MH" userId="84cd2103f36ef0dc" providerId="LiveId" clId="{AAE74A20-8704-4AB7-9C4B-AE3F22FEC13C}" dt="2020-06-13T14:03:48.443" v="2531"/>
          <ac:grpSpMkLst>
            <pc:docMk/>
            <pc:sldMk cId="2164532066" sldId="277"/>
            <ac:grpSpMk id="43" creationId="{AE0D9CD5-A4C0-426A-A6CE-F823961FDEFF}"/>
          </ac:grpSpMkLst>
        </pc:grpChg>
        <pc:graphicFrameChg chg="del mod">
          <ac:chgData name="hassan MH" userId="84cd2103f36ef0dc" providerId="LiveId" clId="{AAE74A20-8704-4AB7-9C4B-AE3F22FEC13C}" dt="2020-06-13T14:03:53.354" v="2533" actId="478"/>
          <ac:graphicFrameMkLst>
            <pc:docMk/>
            <pc:sldMk cId="2164532066" sldId="277"/>
            <ac:graphicFrameMk id="40" creationId="{48C8A11C-7ABB-4B70-9D2B-E02D8276D3BC}"/>
          </ac:graphicFrameMkLst>
        </pc:graphicFrameChg>
        <pc:picChg chg="add mod">
          <ac:chgData name="hassan MH" userId="84cd2103f36ef0dc" providerId="LiveId" clId="{AAE74A20-8704-4AB7-9C4B-AE3F22FEC13C}" dt="2020-06-13T14:02:58.607" v="2505" actId="1076"/>
          <ac:picMkLst>
            <pc:docMk/>
            <pc:sldMk cId="2164532066" sldId="277"/>
            <ac:picMk id="9" creationId="{1F288EDC-361D-4764-90DD-C1DB1E2AA63F}"/>
          </ac:picMkLst>
        </pc:picChg>
        <pc:picChg chg="add mod">
          <ac:chgData name="hassan MH" userId="84cd2103f36ef0dc" providerId="LiveId" clId="{AAE74A20-8704-4AB7-9C4B-AE3F22FEC13C}" dt="2020-06-13T16:45:59.007" v="2693" actId="1035"/>
          <ac:picMkLst>
            <pc:docMk/>
            <pc:sldMk cId="2164532066" sldId="277"/>
            <ac:picMk id="10" creationId="{76E8829B-21ED-42AF-9CF3-E258A5904BD9}"/>
          </ac:picMkLst>
        </pc:picChg>
        <pc:picChg chg="add mod">
          <ac:chgData name="hassan MH" userId="84cd2103f36ef0dc" providerId="LiveId" clId="{AAE74A20-8704-4AB7-9C4B-AE3F22FEC13C}" dt="2020-06-13T16:45:59.007" v="2693" actId="1035"/>
          <ac:picMkLst>
            <pc:docMk/>
            <pc:sldMk cId="2164532066" sldId="277"/>
            <ac:picMk id="11" creationId="{AE97CDC9-6E74-4AEE-9C02-AEBF44184AC6}"/>
          </ac:picMkLst>
        </pc:picChg>
        <pc:picChg chg="add mod">
          <ac:chgData name="hassan MH" userId="84cd2103f36ef0dc" providerId="LiveId" clId="{AAE74A20-8704-4AB7-9C4B-AE3F22FEC13C}" dt="2020-06-13T16:45:59.007" v="2693" actId="1035"/>
          <ac:picMkLst>
            <pc:docMk/>
            <pc:sldMk cId="2164532066" sldId="277"/>
            <ac:picMk id="12" creationId="{D5FF8ED8-32F1-4D9C-ADE1-6BBB5253CF0C}"/>
          </ac:picMkLst>
        </pc:picChg>
      </pc:sldChg>
      <pc:sldChg chg="addSp delSp modSp new mod setBg">
        <pc:chgData name="hassan MH" userId="84cd2103f36ef0dc" providerId="LiveId" clId="{AAE74A20-8704-4AB7-9C4B-AE3F22FEC13C}" dt="2020-06-13T17:37:28.902" v="3588" actId="20577"/>
        <pc:sldMkLst>
          <pc:docMk/>
          <pc:sldMk cId="3893368810" sldId="278"/>
        </pc:sldMkLst>
        <pc:spChg chg="del">
          <ac:chgData name="hassan MH" userId="84cd2103f36ef0dc" providerId="LiveId" clId="{AAE74A20-8704-4AB7-9C4B-AE3F22FEC13C}" dt="2020-06-13T14:04:32.314" v="2535" actId="478"/>
          <ac:spMkLst>
            <pc:docMk/>
            <pc:sldMk cId="3893368810" sldId="278"/>
            <ac:spMk id="2" creationId="{0B646BC7-2022-44E6-96E8-A1BCB6ADA62A}"/>
          </ac:spMkLst>
        </pc:spChg>
        <pc:spChg chg="add mod">
          <ac:chgData name="hassan MH" userId="84cd2103f36ef0dc" providerId="LiveId" clId="{AAE74A20-8704-4AB7-9C4B-AE3F22FEC13C}" dt="2020-06-13T17:17:56.875" v="3340" actId="114"/>
          <ac:spMkLst>
            <pc:docMk/>
            <pc:sldMk cId="3893368810" sldId="278"/>
            <ac:spMk id="2" creationId="{C95C9824-4014-4BFE-95A7-EB0898C1E3BE}"/>
          </ac:spMkLst>
        </pc:spChg>
        <pc:spChg chg="del">
          <ac:chgData name="hassan MH" userId="84cd2103f36ef0dc" providerId="LiveId" clId="{AAE74A20-8704-4AB7-9C4B-AE3F22FEC13C}" dt="2020-06-13T14:04:32.314" v="2535" actId="478"/>
          <ac:spMkLst>
            <pc:docMk/>
            <pc:sldMk cId="3893368810" sldId="278"/>
            <ac:spMk id="3" creationId="{55500B6D-8F71-4E03-9D0A-DFB3ED0CCBD5}"/>
          </ac:spMkLst>
        </pc:spChg>
        <pc:spChg chg="add mod">
          <ac:chgData name="hassan MH" userId="84cd2103f36ef0dc" providerId="LiveId" clId="{AAE74A20-8704-4AB7-9C4B-AE3F22FEC13C}" dt="2020-06-13T17:37:28.902" v="3588" actId="20577"/>
          <ac:spMkLst>
            <pc:docMk/>
            <pc:sldMk cId="3893368810" sldId="278"/>
            <ac:spMk id="3" creationId="{8197C538-F605-4470-B8E7-E81A57470B0C}"/>
          </ac:spMkLst>
        </pc:spChg>
        <pc:spChg chg="add mod">
          <ac:chgData name="hassan MH" userId="84cd2103f36ef0dc" providerId="LiveId" clId="{AAE74A20-8704-4AB7-9C4B-AE3F22FEC13C}" dt="2020-06-13T17:17:56.875" v="3340" actId="114"/>
          <ac:spMkLst>
            <pc:docMk/>
            <pc:sldMk cId="3893368810" sldId="278"/>
            <ac:spMk id="4" creationId="{25DB781E-8C19-4CEB-A828-95DF9DA4185D}"/>
          </ac:spMkLst>
        </pc:spChg>
        <pc:spChg chg="add del">
          <ac:chgData name="hassan MH" userId="84cd2103f36ef0dc" providerId="LiveId" clId="{AAE74A20-8704-4AB7-9C4B-AE3F22FEC13C}" dt="2020-06-13T17:00:54.572" v="2930"/>
          <ac:spMkLst>
            <pc:docMk/>
            <pc:sldMk cId="3893368810" sldId="278"/>
            <ac:spMk id="5" creationId="{735E1B99-3609-4CE7-8B91-B16CAB3DD6EB}"/>
          </ac:spMkLst>
        </pc:spChg>
        <pc:spChg chg="add del">
          <ac:chgData name="hassan MH" userId="84cd2103f36ef0dc" providerId="LiveId" clId="{AAE74A20-8704-4AB7-9C4B-AE3F22FEC13C}" dt="2020-06-13T17:00:58.510" v="2933"/>
          <ac:spMkLst>
            <pc:docMk/>
            <pc:sldMk cId="3893368810" sldId="278"/>
            <ac:spMk id="6" creationId="{56766773-E83F-44F7-8B68-7B1A1E8CCC41}"/>
          </ac:spMkLst>
        </pc:spChg>
        <pc:spChg chg="add del">
          <ac:chgData name="hassan MH" userId="84cd2103f36ef0dc" providerId="LiveId" clId="{AAE74A20-8704-4AB7-9C4B-AE3F22FEC13C}" dt="2020-06-13T17:01:24.137" v="2937"/>
          <ac:spMkLst>
            <pc:docMk/>
            <pc:sldMk cId="3893368810" sldId="278"/>
            <ac:spMk id="7" creationId="{C8A9D4A0-D4CA-4E32-B940-75DC6B3A452D}"/>
          </ac:spMkLst>
        </pc:spChg>
        <pc:spChg chg="add mod">
          <ac:chgData name="hassan MH" userId="84cd2103f36ef0dc" providerId="LiveId" clId="{AAE74A20-8704-4AB7-9C4B-AE3F22FEC13C}" dt="2020-06-13T17:17:56.875" v="3340" actId="114"/>
          <ac:spMkLst>
            <pc:docMk/>
            <pc:sldMk cId="3893368810" sldId="278"/>
            <ac:spMk id="8" creationId="{E82C14B5-31EE-4DEA-92CF-433615C23E51}"/>
          </ac:spMkLst>
        </pc:spChg>
        <pc:spChg chg="add mod">
          <ac:chgData name="hassan MH" userId="84cd2103f36ef0dc" providerId="LiveId" clId="{AAE74A20-8704-4AB7-9C4B-AE3F22FEC13C}" dt="2020-06-13T17:17:56.875" v="3340" actId="114"/>
          <ac:spMkLst>
            <pc:docMk/>
            <pc:sldMk cId="3893368810" sldId="278"/>
            <ac:spMk id="11" creationId="{0AE4D96F-4DFD-4770-819E-8D2A4C2C428D}"/>
          </ac:spMkLst>
        </pc:spChg>
        <pc:picChg chg="add mod">
          <ac:chgData name="hassan MH" userId="84cd2103f36ef0dc" providerId="LiveId" clId="{AAE74A20-8704-4AB7-9C4B-AE3F22FEC13C}" dt="2020-06-13T17:17:56.875" v="3340" actId="114"/>
          <ac:picMkLst>
            <pc:docMk/>
            <pc:sldMk cId="3893368810" sldId="278"/>
            <ac:picMk id="10" creationId="{2646E86F-54D6-4CAF-B49C-6692B98D275F}"/>
          </ac:picMkLst>
        </pc:picChg>
      </pc:sldChg>
      <pc:sldMasterChg chg="setBg modSldLayout">
        <pc:chgData name="hassan MH" userId="84cd2103f36ef0dc" providerId="LiveId" clId="{AAE74A20-8704-4AB7-9C4B-AE3F22FEC13C}" dt="2020-06-13T12:23:14.604" v="732"/>
        <pc:sldMasterMkLst>
          <pc:docMk/>
          <pc:sldMasterMk cId="660995887" sldId="2147483648"/>
        </pc:sldMasterMkLst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393866904" sldId="2147483649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2638956452" sldId="2147483650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3308701177" sldId="2147483651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170402580" sldId="2147483652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530192974" sldId="2147483653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2962859379" sldId="2147483654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1733533248" sldId="2147483655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364907098" sldId="2147483656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3175167272" sldId="2147483657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2223013221" sldId="2147483658"/>
          </pc:sldLayoutMkLst>
        </pc:sldLayoutChg>
        <pc:sldLayoutChg chg="setBg">
          <pc:chgData name="hassan MH" userId="84cd2103f36ef0dc" providerId="LiveId" clId="{AAE74A20-8704-4AB7-9C4B-AE3F22FEC13C}" dt="2020-06-13T12:23:14.604" v="732"/>
          <pc:sldLayoutMkLst>
            <pc:docMk/>
            <pc:sldMasterMk cId="660995887" sldId="2147483648"/>
            <pc:sldLayoutMk cId="2890626676" sldId="2147483659"/>
          </pc:sldLayoutMkLst>
        </pc:sldLayoutChg>
      </pc:sldMasterChg>
    </pc:docChg>
  </pc:docChgLst>
  <pc:docChgLst>
    <pc:chgData name="Hassan Moddather" userId="84cd2103f36ef0dc" providerId="LiveId" clId="{A274C927-445D-4832-BAE2-665E3100412F}"/>
    <pc:docChg chg="custSel modSld">
      <pc:chgData name="Hassan Moddather" userId="84cd2103f36ef0dc" providerId="LiveId" clId="{A274C927-445D-4832-BAE2-665E3100412F}" dt="2023-04-15T16:04:01.489" v="1"/>
      <pc:docMkLst>
        <pc:docMk/>
      </pc:docMkLst>
      <pc:sldChg chg="addSp delSp modSp mod">
        <pc:chgData name="Hassan Moddather" userId="84cd2103f36ef0dc" providerId="LiveId" clId="{A274C927-445D-4832-BAE2-665E3100412F}" dt="2023-04-15T16:04:01.489" v="1"/>
        <pc:sldMkLst>
          <pc:docMk/>
          <pc:sldMk cId="1719167534" sldId="468"/>
        </pc:sldMkLst>
        <pc:picChg chg="del">
          <ac:chgData name="Hassan Moddather" userId="84cd2103f36ef0dc" providerId="LiveId" clId="{A274C927-445D-4832-BAE2-665E3100412F}" dt="2023-04-15T16:04:01.176" v="0" actId="478"/>
          <ac:picMkLst>
            <pc:docMk/>
            <pc:sldMk cId="1719167534" sldId="468"/>
            <ac:picMk id="2" creationId="{3CD30172-052F-C9C5-A995-A209ACE2317F}"/>
          </ac:picMkLst>
        </pc:picChg>
        <pc:picChg chg="add mod">
          <ac:chgData name="Hassan Moddather" userId="84cd2103f36ef0dc" providerId="LiveId" clId="{A274C927-445D-4832-BAE2-665E3100412F}" dt="2023-04-15T16:04:01.489" v="1"/>
          <ac:picMkLst>
            <pc:docMk/>
            <pc:sldMk cId="1719167534" sldId="468"/>
            <ac:picMk id="3" creationId="{9217B246-CE61-4E4F-4755-9AE5367B1DDB}"/>
          </ac:picMkLst>
        </pc:picChg>
      </pc:sldChg>
    </pc:docChg>
  </pc:docChgLst>
  <pc:docChgLst>
    <pc:chgData name="hassan MH" userId="84cd2103f36ef0dc" providerId="LiveId" clId="{E30DFF53-71F8-479A-AEEA-3EBF8A9280CF}"/>
    <pc:docChg chg="undo custSel addSld delSld modSld sldOrd">
      <pc:chgData name="hassan MH" userId="84cd2103f36ef0dc" providerId="LiveId" clId="{E30DFF53-71F8-479A-AEEA-3EBF8A9280CF}" dt="2020-11-03T10:52:28.707" v="526" actId="20577"/>
      <pc:docMkLst>
        <pc:docMk/>
      </pc:docMkLst>
      <pc:sldChg chg="modSp add del ord modAnim">
        <pc:chgData name="hassan MH" userId="84cd2103f36ef0dc" providerId="LiveId" clId="{E30DFF53-71F8-479A-AEEA-3EBF8A9280CF}" dt="2020-11-03T10:14:57.630" v="57" actId="2711"/>
        <pc:sldMkLst>
          <pc:docMk/>
          <pc:sldMk cId="0" sldId="256"/>
        </pc:sldMkLst>
        <pc:spChg chg="mod">
          <ac:chgData name="hassan MH" userId="84cd2103f36ef0dc" providerId="LiveId" clId="{E30DFF53-71F8-479A-AEEA-3EBF8A9280CF}" dt="2020-11-03T10:14:56.143" v="56" actId="2711"/>
          <ac:spMkLst>
            <pc:docMk/>
            <pc:sldMk cId="0" sldId="256"/>
            <ac:spMk id="14338" creationId="{00000000-0000-0000-0000-000000000000}"/>
          </ac:spMkLst>
        </pc:spChg>
        <pc:spChg chg="mod">
          <ac:chgData name="hassan MH" userId="84cd2103f36ef0dc" providerId="LiveId" clId="{E30DFF53-71F8-479A-AEEA-3EBF8A9280CF}" dt="2020-11-03T10:14:57.630" v="57" actId="2711"/>
          <ac:spMkLst>
            <pc:docMk/>
            <pc:sldMk cId="0" sldId="256"/>
            <ac:spMk id="14543" creationId="{00000000-0000-0000-0000-000000000000}"/>
          </ac:spMkLst>
        </pc:spChg>
        <pc:spChg chg="mod">
          <ac:chgData name="hassan MH" userId="84cd2103f36ef0dc" providerId="LiveId" clId="{E30DFF53-71F8-479A-AEEA-3EBF8A9280CF}" dt="2020-11-03T10:14:55.072" v="55" actId="2711"/>
          <ac:spMkLst>
            <pc:docMk/>
            <pc:sldMk cId="0" sldId="256"/>
            <ac:spMk id="14544" creationId="{00000000-0000-0000-0000-000000000000}"/>
          </ac:spMkLst>
        </pc:spChg>
        <pc:spChg chg="mod">
          <ac:chgData name="hassan MH" userId="84cd2103f36ef0dc" providerId="LiveId" clId="{E30DFF53-71F8-479A-AEEA-3EBF8A9280CF}" dt="2020-11-03T10:14:53.785" v="54" actId="2711"/>
          <ac:spMkLst>
            <pc:docMk/>
            <pc:sldMk cId="0" sldId="256"/>
            <ac:spMk id="14545" creationId="{00000000-0000-0000-0000-000000000000}"/>
          </ac:spMkLst>
        </pc:spChg>
        <pc:spChg chg="mod">
          <ac:chgData name="hassan MH" userId="84cd2103f36ef0dc" providerId="LiveId" clId="{E30DFF53-71F8-479A-AEEA-3EBF8A9280CF}" dt="2020-11-03T10:14:50.541" v="53" actId="2711"/>
          <ac:spMkLst>
            <pc:docMk/>
            <pc:sldMk cId="0" sldId="256"/>
            <ac:spMk id="14546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16:13.155" v="80" actId="122"/>
        <pc:sldMkLst>
          <pc:docMk/>
          <pc:sldMk cId="0" sldId="257"/>
        </pc:sldMkLst>
        <pc:spChg chg="mod">
          <ac:chgData name="hassan MH" userId="84cd2103f36ef0dc" providerId="LiveId" clId="{E30DFF53-71F8-479A-AEEA-3EBF8A9280CF}" dt="2020-11-03T10:15:21.143" v="61"/>
          <ac:spMkLst>
            <pc:docMk/>
            <pc:sldMk cId="0" sldId="257"/>
            <ac:spMk id="16386" creationId="{00000000-0000-0000-0000-000000000000}"/>
          </ac:spMkLst>
        </pc:spChg>
        <pc:spChg chg="mod">
          <ac:chgData name="hassan MH" userId="84cd2103f36ef0dc" providerId="LiveId" clId="{E30DFF53-71F8-479A-AEEA-3EBF8A9280CF}" dt="2020-11-03T10:16:10.306" v="77" actId="122"/>
          <ac:spMkLst>
            <pc:docMk/>
            <pc:sldMk cId="0" sldId="257"/>
            <ac:spMk id="16399" creationId="{00000000-0000-0000-0000-000000000000}"/>
          </ac:spMkLst>
        </pc:spChg>
        <pc:spChg chg="mod">
          <ac:chgData name="hassan MH" userId="84cd2103f36ef0dc" providerId="LiveId" clId="{E30DFF53-71F8-479A-AEEA-3EBF8A9280CF}" dt="2020-11-03T10:16:11.834" v="78" actId="122"/>
          <ac:spMkLst>
            <pc:docMk/>
            <pc:sldMk cId="0" sldId="257"/>
            <ac:spMk id="16400" creationId="{00000000-0000-0000-0000-000000000000}"/>
          </ac:spMkLst>
        </pc:spChg>
        <pc:spChg chg="mod">
          <ac:chgData name="hassan MH" userId="84cd2103f36ef0dc" providerId="LiveId" clId="{E30DFF53-71F8-479A-AEEA-3EBF8A9280CF}" dt="2020-11-03T10:16:12.478" v="79" actId="122"/>
          <ac:spMkLst>
            <pc:docMk/>
            <pc:sldMk cId="0" sldId="257"/>
            <ac:spMk id="16401" creationId="{00000000-0000-0000-0000-000000000000}"/>
          </ac:spMkLst>
        </pc:spChg>
        <pc:spChg chg="mod">
          <ac:chgData name="hassan MH" userId="84cd2103f36ef0dc" providerId="LiveId" clId="{E30DFF53-71F8-479A-AEEA-3EBF8A9280CF}" dt="2020-11-03T10:16:13.155" v="80" actId="122"/>
          <ac:spMkLst>
            <pc:docMk/>
            <pc:sldMk cId="0" sldId="257"/>
            <ac:spMk id="16402" creationId="{00000000-0000-0000-0000-000000000000}"/>
          </ac:spMkLst>
        </pc:spChg>
        <pc:spChg chg="mod">
          <ac:chgData name="hassan MH" userId="84cd2103f36ef0dc" providerId="LiveId" clId="{E30DFF53-71F8-479A-AEEA-3EBF8A9280CF}" dt="2020-11-03T10:15:19.371" v="60"/>
          <ac:spMkLst>
            <pc:docMk/>
            <pc:sldMk cId="0" sldId="257"/>
            <ac:spMk id="16407" creationId="{00000000-0000-0000-0000-000000000000}"/>
          </ac:spMkLst>
        </pc:spChg>
        <pc:spChg chg="mod">
          <ac:chgData name="hassan MH" userId="84cd2103f36ef0dc" providerId="LiveId" clId="{E30DFF53-71F8-479A-AEEA-3EBF8A9280CF}" dt="2020-11-03T10:15:17.475" v="59"/>
          <ac:spMkLst>
            <pc:docMk/>
            <pc:sldMk cId="0" sldId="257"/>
            <ac:spMk id="16408" creationId="{00000000-0000-0000-0000-000000000000}"/>
          </ac:spMkLst>
        </pc:spChg>
        <pc:spChg chg="mod">
          <ac:chgData name="hassan MH" userId="84cd2103f36ef0dc" providerId="LiveId" clId="{E30DFF53-71F8-479A-AEEA-3EBF8A9280CF}" dt="2020-11-03T10:15:15.834" v="58"/>
          <ac:spMkLst>
            <pc:docMk/>
            <pc:sldMk cId="0" sldId="257"/>
            <ac:spMk id="16409" creationId="{00000000-0000-0000-0000-000000000000}"/>
          </ac:spMkLst>
        </pc:spChg>
      </pc:sldChg>
      <pc:sldChg chg="modSp add del mod ord">
        <pc:chgData name="hassan MH" userId="84cd2103f36ef0dc" providerId="LiveId" clId="{E30DFF53-71F8-479A-AEEA-3EBF8A9280CF}" dt="2020-11-03T10:45:45.220" v="478" actId="1076"/>
        <pc:sldMkLst>
          <pc:docMk/>
          <pc:sldMk cId="0" sldId="258"/>
        </pc:sldMkLst>
        <pc:spChg chg="mod">
          <ac:chgData name="hassan MH" userId="84cd2103f36ef0dc" providerId="LiveId" clId="{E30DFF53-71F8-479A-AEEA-3EBF8A9280CF}" dt="2020-11-03T10:17:48.614" v="104" actId="14100"/>
          <ac:spMkLst>
            <pc:docMk/>
            <pc:sldMk cId="0" sldId="258"/>
            <ac:spMk id="18434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8.614" v="104" actId="14100"/>
          <ac:spMkLst>
            <pc:docMk/>
            <pc:sldMk cId="0" sldId="258"/>
            <ac:spMk id="18435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8.614" v="104" actId="14100"/>
          <ac:spMkLst>
            <pc:docMk/>
            <pc:sldMk cId="0" sldId="258"/>
            <ac:spMk id="18436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220" v="478" actId="1076"/>
          <ac:spMkLst>
            <pc:docMk/>
            <pc:sldMk cId="0" sldId="258"/>
            <ac:spMk id="18437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220" v="478" actId="1076"/>
          <ac:spMkLst>
            <pc:docMk/>
            <pc:sldMk cId="0" sldId="258"/>
            <ac:spMk id="18438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220" v="478" actId="1076"/>
          <ac:spMkLst>
            <pc:docMk/>
            <pc:sldMk cId="0" sldId="258"/>
            <ac:spMk id="18439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031" v="477" actId="1076"/>
          <ac:spMkLst>
            <pc:docMk/>
            <pc:sldMk cId="0" sldId="258"/>
            <ac:spMk id="18440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031" v="477" actId="1076"/>
          <ac:spMkLst>
            <pc:docMk/>
            <pc:sldMk cId="0" sldId="258"/>
            <ac:spMk id="18441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031" v="477" actId="1076"/>
          <ac:spMkLst>
            <pc:docMk/>
            <pc:sldMk cId="0" sldId="258"/>
            <ac:spMk id="18442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8.614" v="104" actId="14100"/>
          <ac:spMkLst>
            <pc:docMk/>
            <pc:sldMk cId="0" sldId="258"/>
            <ac:spMk id="18449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220" v="478" actId="1076"/>
          <ac:spMkLst>
            <pc:docMk/>
            <pc:sldMk cId="0" sldId="258"/>
            <ac:spMk id="18450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031" v="477" actId="1076"/>
          <ac:spMkLst>
            <pc:docMk/>
            <pc:sldMk cId="0" sldId="258"/>
            <ac:spMk id="18451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8.614" v="104" actId="14100"/>
          <ac:spMkLst>
            <pc:docMk/>
            <pc:sldMk cId="0" sldId="258"/>
            <ac:spMk id="18454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031" v="477" actId="1076"/>
          <ac:spMkLst>
            <pc:docMk/>
            <pc:sldMk cId="0" sldId="258"/>
            <ac:spMk id="18455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220" v="478" actId="1076"/>
          <ac:spMkLst>
            <pc:docMk/>
            <pc:sldMk cId="0" sldId="258"/>
            <ac:spMk id="18456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0.619" v="99" actId="122"/>
          <ac:spMkLst>
            <pc:docMk/>
            <pc:sldMk cId="0" sldId="258"/>
            <ac:spMk id="18459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2.170" v="100" actId="122"/>
          <ac:spMkLst>
            <pc:docMk/>
            <pc:sldMk cId="0" sldId="258"/>
            <ac:spMk id="18460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031" v="477" actId="1076"/>
          <ac:spMkLst>
            <pc:docMk/>
            <pc:sldMk cId="0" sldId="258"/>
            <ac:spMk id="18461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220" v="478" actId="1076"/>
          <ac:spMkLst>
            <pc:docMk/>
            <pc:sldMk cId="0" sldId="258"/>
            <ac:spMk id="18462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8.614" v="104" actId="14100"/>
          <ac:spMkLst>
            <pc:docMk/>
            <pc:sldMk cId="0" sldId="258"/>
            <ac:spMk id="18463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48.614" v="104" actId="14100"/>
          <ac:spMkLst>
            <pc:docMk/>
            <pc:sldMk cId="0" sldId="258"/>
            <ac:spMk id="18464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220" v="478" actId="1076"/>
          <ac:spMkLst>
            <pc:docMk/>
            <pc:sldMk cId="0" sldId="258"/>
            <ac:spMk id="18465" creationId="{00000000-0000-0000-0000-000000000000}"/>
          </ac:spMkLst>
        </pc:spChg>
        <pc:spChg chg="mod">
          <ac:chgData name="hassan MH" userId="84cd2103f36ef0dc" providerId="LiveId" clId="{E30DFF53-71F8-479A-AEEA-3EBF8A9280CF}" dt="2020-11-03T10:45:45.031" v="477" actId="1076"/>
          <ac:spMkLst>
            <pc:docMk/>
            <pc:sldMk cId="0" sldId="258"/>
            <ac:spMk id="18466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37.092" v="97" actId="121"/>
          <ac:spMkLst>
            <pc:docMk/>
            <pc:sldMk cId="0" sldId="258"/>
            <ac:spMk id="18467" creationId="{00000000-0000-0000-0000-000000000000}"/>
          </ac:spMkLst>
        </pc:spChg>
        <pc:spChg chg="mod">
          <ac:chgData name="hassan MH" userId="84cd2103f36ef0dc" providerId="LiveId" clId="{E30DFF53-71F8-479A-AEEA-3EBF8A9280CF}" dt="2020-11-03T10:17:38.981" v="98" actId="121"/>
          <ac:spMkLst>
            <pc:docMk/>
            <pc:sldMk cId="0" sldId="258"/>
            <ac:spMk id="18468" creationId="{00000000-0000-0000-0000-000000000000}"/>
          </ac:spMkLst>
        </pc:spChg>
        <pc:grpChg chg="mod">
          <ac:chgData name="hassan MH" userId="84cd2103f36ef0dc" providerId="LiveId" clId="{E30DFF53-71F8-479A-AEEA-3EBF8A9280CF}" dt="2020-11-03T10:17:48.614" v="104" actId="14100"/>
          <ac:grpSpMkLst>
            <pc:docMk/>
            <pc:sldMk cId="0" sldId="258"/>
            <ac:grpSpMk id="2" creationId="{3BA3DA85-48CD-8F4B-9866-09D6E4299A5D}"/>
          </ac:grpSpMkLst>
        </pc:grpChg>
        <pc:grpChg chg="mod">
          <ac:chgData name="hassan MH" userId="84cd2103f36ef0dc" providerId="LiveId" clId="{E30DFF53-71F8-479A-AEEA-3EBF8A9280CF}" dt="2020-11-03T10:45:45.220" v="478" actId="1076"/>
          <ac:grpSpMkLst>
            <pc:docMk/>
            <pc:sldMk cId="0" sldId="258"/>
            <ac:grpSpMk id="3" creationId="{29107F97-D49A-6C4B-B079-84BF33EE270F}"/>
          </ac:grpSpMkLst>
        </pc:grpChg>
        <pc:grpChg chg="mod">
          <ac:chgData name="hassan MH" userId="84cd2103f36ef0dc" providerId="LiveId" clId="{E30DFF53-71F8-479A-AEEA-3EBF8A9280CF}" dt="2020-11-03T10:45:45.031" v="477" actId="1076"/>
          <ac:grpSpMkLst>
            <pc:docMk/>
            <pc:sldMk cId="0" sldId="258"/>
            <ac:grpSpMk id="4" creationId="{3E3F5EC5-9C08-724C-A7DE-1DE771CC1184}"/>
          </ac:grpSpMkLst>
        </pc:grpChg>
      </pc:sldChg>
      <pc:sldChg chg="modSp add del ord">
        <pc:chgData name="hassan MH" userId="84cd2103f36ef0dc" providerId="LiveId" clId="{E30DFF53-71F8-479A-AEEA-3EBF8A9280CF}" dt="2020-11-03T10:18:14.038" v="109"/>
        <pc:sldMkLst>
          <pc:docMk/>
          <pc:sldMk cId="0" sldId="260"/>
        </pc:sldMkLst>
        <pc:spChg chg="mod">
          <ac:chgData name="hassan MH" userId="84cd2103f36ef0dc" providerId="LiveId" clId="{E30DFF53-71F8-479A-AEEA-3EBF8A9280CF}" dt="2020-11-03T10:18:14.038" v="109"/>
          <ac:spMkLst>
            <pc:docMk/>
            <pc:sldMk cId="0" sldId="260"/>
            <ac:spMk id="22546" creationId="{00000000-0000-0000-0000-000000000000}"/>
          </ac:spMkLst>
        </pc:spChg>
        <pc:spChg chg="mod">
          <ac:chgData name="hassan MH" userId="84cd2103f36ef0dc" providerId="LiveId" clId="{E30DFF53-71F8-479A-AEEA-3EBF8A9280CF}" dt="2020-11-03T10:18:11.495" v="108"/>
          <ac:spMkLst>
            <pc:docMk/>
            <pc:sldMk cId="0" sldId="260"/>
            <ac:spMk id="22547" creationId="{00000000-0000-0000-0000-000000000000}"/>
          </ac:spMkLst>
        </pc:spChg>
        <pc:spChg chg="mod">
          <ac:chgData name="hassan MH" userId="84cd2103f36ef0dc" providerId="LiveId" clId="{E30DFF53-71F8-479A-AEEA-3EBF8A9280CF}" dt="2020-11-03T10:18:09.054" v="107"/>
          <ac:spMkLst>
            <pc:docMk/>
            <pc:sldMk cId="0" sldId="260"/>
            <ac:spMk id="22548" creationId="{00000000-0000-0000-0000-000000000000}"/>
          </ac:spMkLst>
        </pc:spChg>
        <pc:spChg chg="mod">
          <ac:chgData name="hassan MH" userId="84cd2103f36ef0dc" providerId="LiveId" clId="{E30DFF53-71F8-479A-AEEA-3EBF8A9280CF}" dt="2020-11-03T10:18:06.459" v="106"/>
          <ac:spMkLst>
            <pc:docMk/>
            <pc:sldMk cId="0" sldId="260"/>
            <ac:spMk id="22549" creationId="{00000000-0000-0000-0000-000000000000}"/>
          </ac:spMkLst>
        </pc:spChg>
        <pc:spChg chg="mod">
          <ac:chgData name="hassan MH" userId="84cd2103f36ef0dc" providerId="LiveId" clId="{E30DFF53-71F8-479A-AEEA-3EBF8A9280CF}" dt="2020-11-03T10:18:04.142" v="105"/>
          <ac:spMkLst>
            <pc:docMk/>
            <pc:sldMk cId="0" sldId="260"/>
            <ac:spMk id="22550" creationId="{00000000-0000-0000-0000-000000000000}"/>
          </ac:spMkLst>
        </pc:spChg>
      </pc:sldChg>
      <pc:sldChg chg="modSp add del mod ord">
        <pc:chgData name="hassan MH" userId="84cd2103f36ef0dc" providerId="LiveId" clId="{E30DFF53-71F8-479A-AEEA-3EBF8A9280CF}" dt="2020-11-03T10:19:27.834" v="136" actId="122"/>
        <pc:sldMkLst>
          <pc:docMk/>
          <pc:sldMk cId="0" sldId="261"/>
        </pc:sldMkLst>
        <pc:spChg chg="mod">
          <ac:chgData name="hassan MH" userId="84cd2103f36ef0dc" providerId="LiveId" clId="{E30DFF53-71F8-479A-AEEA-3EBF8A9280CF}" dt="2020-11-03T10:19:04.985" v="124"/>
          <ac:spMkLst>
            <pc:docMk/>
            <pc:sldMk cId="0" sldId="261"/>
            <ac:spMk id="24578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22.291" v="132" actId="122"/>
          <ac:spMkLst>
            <pc:docMk/>
            <pc:sldMk cId="0" sldId="261"/>
            <ac:spMk id="24587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20.482" v="131" actId="122"/>
          <ac:spMkLst>
            <pc:docMk/>
            <pc:sldMk cId="0" sldId="261"/>
            <ac:spMk id="24588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18.714" v="130" actId="122"/>
          <ac:spMkLst>
            <pc:docMk/>
            <pc:sldMk cId="0" sldId="261"/>
            <ac:spMk id="24589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16.443" v="129" actId="122"/>
          <ac:spMkLst>
            <pc:docMk/>
            <pc:sldMk cId="0" sldId="261"/>
            <ac:spMk id="24590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23.651" v="133" actId="122"/>
          <ac:spMkLst>
            <pc:docMk/>
            <pc:sldMk cId="0" sldId="261"/>
            <ac:spMk id="24591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24.818" v="134" actId="122"/>
          <ac:spMkLst>
            <pc:docMk/>
            <pc:sldMk cId="0" sldId="261"/>
            <ac:spMk id="24592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26.187" v="135" actId="122"/>
          <ac:spMkLst>
            <pc:docMk/>
            <pc:sldMk cId="0" sldId="261"/>
            <ac:spMk id="24593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27.834" v="136" actId="122"/>
          <ac:spMkLst>
            <pc:docMk/>
            <pc:sldMk cId="0" sldId="261"/>
            <ac:spMk id="24594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03.089" v="123"/>
          <ac:spMkLst>
            <pc:docMk/>
            <pc:sldMk cId="0" sldId="261"/>
            <ac:spMk id="24603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00.512" v="122"/>
          <ac:spMkLst>
            <pc:docMk/>
            <pc:sldMk cId="0" sldId="261"/>
            <ac:spMk id="24604" creationId="{00000000-0000-0000-0000-000000000000}"/>
          </ac:spMkLst>
        </pc:spChg>
        <pc:spChg chg="mod">
          <ac:chgData name="hassan MH" userId="84cd2103f36ef0dc" providerId="LiveId" clId="{E30DFF53-71F8-479A-AEEA-3EBF8A9280CF}" dt="2020-11-03T10:18:57.113" v="120"/>
          <ac:spMkLst>
            <pc:docMk/>
            <pc:sldMk cId="0" sldId="261"/>
            <ac:spMk id="24605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07.576" v="125"/>
          <ac:spMkLst>
            <pc:docMk/>
            <pc:sldMk cId="0" sldId="261"/>
            <ac:spMk id="24606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09.639" v="126"/>
          <ac:spMkLst>
            <pc:docMk/>
            <pc:sldMk cId="0" sldId="261"/>
            <ac:spMk id="24607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12.152" v="127"/>
          <ac:spMkLst>
            <pc:docMk/>
            <pc:sldMk cId="0" sldId="261"/>
            <ac:spMk id="24608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14.560" v="128"/>
          <ac:spMkLst>
            <pc:docMk/>
            <pc:sldMk cId="0" sldId="261"/>
            <ac:spMk id="24609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34:32.586" v="349" actId="122"/>
        <pc:sldMkLst>
          <pc:docMk/>
          <pc:sldMk cId="0" sldId="262"/>
        </pc:sldMkLst>
        <pc:spChg chg="mod">
          <ac:chgData name="hassan MH" userId="84cd2103f36ef0dc" providerId="LiveId" clId="{E30DFF53-71F8-479A-AEEA-3EBF8A9280CF}" dt="2020-11-03T10:19:51.583" v="141"/>
          <ac:spMkLst>
            <pc:docMk/>
            <pc:sldMk cId="0" sldId="262"/>
            <ac:spMk id="26626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30.562" v="348" actId="122"/>
          <ac:spMkLst>
            <pc:docMk/>
            <pc:sldMk cId="0" sldId="262"/>
            <ac:spMk id="2664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30.562" v="348" actId="122"/>
          <ac:spMkLst>
            <pc:docMk/>
            <pc:sldMk cId="0" sldId="262"/>
            <ac:spMk id="26649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30.562" v="348" actId="122"/>
          <ac:spMkLst>
            <pc:docMk/>
            <pc:sldMk cId="0" sldId="262"/>
            <ac:spMk id="26650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32.586" v="349" actId="122"/>
          <ac:spMkLst>
            <pc:docMk/>
            <pc:sldMk cId="0" sldId="262"/>
            <ac:spMk id="26651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49.440" v="140"/>
          <ac:spMkLst>
            <pc:docMk/>
            <pc:sldMk cId="0" sldId="262"/>
            <ac:spMk id="26652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41.792" v="138"/>
          <ac:spMkLst>
            <pc:docMk/>
            <pc:sldMk cId="0" sldId="262"/>
            <ac:spMk id="26653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39.631" v="137"/>
          <ac:spMkLst>
            <pc:docMk/>
            <pc:sldMk cId="0" sldId="262"/>
            <ac:spMk id="26654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23:20.743" v="213"/>
        <pc:sldMkLst>
          <pc:docMk/>
          <pc:sldMk cId="0" sldId="263"/>
        </pc:sldMkLst>
        <pc:spChg chg="mod">
          <ac:chgData name="hassan MH" userId="84cd2103f36ef0dc" providerId="LiveId" clId="{E30DFF53-71F8-479A-AEEA-3EBF8A9280CF}" dt="2020-11-03T10:23:20.743" v="213"/>
          <ac:spMkLst>
            <pc:docMk/>
            <pc:sldMk cId="0" sldId="263"/>
            <ac:spMk id="28713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46:01.335" v="501" actId="20577"/>
        <pc:sldMkLst>
          <pc:docMk/>
          <pc:sldMk cId="0" sldId="264"/>
        </pc:sldMkLst>
        <pc:spChg chg="mod">
          <ac:chgData name="hassan MH" userId="84cd2103f36ef0dc" providerId="LiveId" clId="{E30DFF53-71F8-479A-AEEA-3EBF8A9280CF}" dt="2020-11-03T10:19:56.736" v="142"/>
          <ac:spMkLst>
            <pc:docMk/>
            <pc:sldMk cId="0" sldId="264"/>
            <ac:spMk id="30722" creationId="{00000000-0000-0000-0000-000000000000}"/>
          </ac:spMkLst>
        </pc:spChg>
        <pc:spChg chg="mod">
          <ac:chgData name="hassan MH" userId="84cd2103f36ef0dc" providerId="LiveId" clId="{E30DFF53-71F8-479A-AEEA-3EBF8A9280CF}" dt="2020-11-03T10:46:01.335" v="501" actId="20577"/>
          <ac:spMkLst>
            <pc:docMk/>
            <pc:sldMk cId="0" sldId="264"/>
            <ac:spMk id="3073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30.949" v="216"/>
          <ac:spMkLst>
            <pc:docMk/>
            <pc:sldMk cId="0" sldId="264"/>
            <ac:spMk id="3073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33.509" v="217"/>
          <ac:spMkLst>
            <pc:docMk/>
            <pc:sldMk cId="0" sldId="264"/>
            <ac:spMk id="3073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25.511" v="214"/>
          <ac:spMkLst>
            <pc:docMk/>
            <pc:sldMk cId="0" sldId="264"/>
            <ac:spMk id="3073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28.181" v="215"/>
          <ac:spMkLst>
            <pc:docMk/>
            <pc:sldMk cId="0" sldId="264"/>
            <ac:spMk id="30739" creationId="{00000000-0000-0000-0000-000000000000}"/>
          </ac:spMkLst>
        </pc:spChg>
        <pc:spChg chg="mod">
          <ac:chgData name="hassan MH" userId="84cd2103f36ef0dc" providerId="LiveId" clId="{E30DFF53-71F8-479A-AEEA-3EBF8A9280CF}" dt="2020-11-03T10:19:59.722" v="143"/>
          <ac:spMkLst>
            <pc:docMk/>
            <pc:sldMk cId="0" sldId="264"/>
            <ac:spMk id="3074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04.702" v="145"/>
          <ac:spMkLst>
            <pc:docMk/>
            <pc:sldMk cId="0" sldId="264"/>
            <ac:spMk id="3074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02.455" v="144"/>
          <ac:spMkLst>
            <pc:docMk/>
            <pc:sldMk cId="0" sldId="264"/>
            <ac:spMk id="30742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24:08.961" v="230"/>
        <pc:sldMkLst>
          <pc:docMk/>
          <pc:sldMk cId="0" sldId="265"/>
        </pc:sldMkLst>
        <pc:spChg chg="mod">
          <ac:chgData name="hassan MH" userId="84cd2103f36ef0dc" providerId="LiveId" clId="{E30DFF53-71F8-479A-AEEA-3EBF8A9280CF}" dt="2020-11-03T10:20:08.215" v="146"/>
          <ac:spMkLst>
            <pc:docMk/>
            <pc:sldMk cId="0" sldId="265"/>
            <ac:spMk id="3277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37.278" v="218"/>
          <ac:spMkLst>
            <pc:docMk/>
            <pc:sldMk cId="0" sldId="265"/>
            <ac:spMk id="3278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53.375" v="223"/>
          <ac:spMkLst>
            <pc:docMk/>
            <pc:sldMk cId="0" sldId="265"/>
            <ac:spMk id="3278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58.171" v="224"/>
          <ac:spMkLst>
            <pc:docMk/>
            <pc:sldMk cId="0" sldId="265"/>
            <ac:spMk id="32789" creationId="{00000000-0000-0000-0000-000000000000}"/>
          </ac:spMkLst>
        </pc:spChg>
        <pc:spChg chg="mod">
          <ac:chgData name="hassan MH" userId="84cd2103f36ef0dc" providerId="LiveId" clId="{E30DFF53-71F8-479A-AEEA-3EBF8A9280CF}" dt="2020-11-03T10:23:59.565" v="225"/>
          <ac:spMkLst>
            <pc:docMk/>
            <pc:sldMk cId="0" sldId="265"/>
            <ac:spMk id="3279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01.150" v="226"/>
          <ac:spMkLst>
            <pc:docMk/>
            <pc:sldMk cId="0" sldId="265"/>
            <ac:spMk id="3279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08.961" v="230"/>
          <ac:spMkLst>
            <pc:docMk/>
            <pc:sldMk cId="0" sldId="265"/>
            <ac:spMk id="3279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06.804" v="229"/>
          <ac:spMkLst>
            <pc:docMk/>
            <pc:sldMk cId="0" sldId="265"/>
            <ac:spMk id="3279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04.852" v="228"/>
          <ac:spMkLst>
            <pc:docMk/>
            <pc:sldMk cId="0" sldId="265"/>
            <ac:spMk id="3279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03.330" v="227"/>
          <ac:spMkLst>
            <pc:docMk/>
            <pc:sldMk cId="0" sldId="265"/>
            <ac:spMk id="3279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10.111" v="147"/>
          <ac:spMkLst>
            <pc:docMk/>
            <pc:sldMk cId="0" sldId="265"/>
            <ac:spMk id="3280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12.247" v="148"/>
          <ac:spMkLst>
            <pc:docMk/>
            <pc:sldMk cId="0" sldId="265"/>
            <ac:spMk id="3280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14.504" v="149"/>
          <ac:spMkLst>
            <pc:docMk/>
            <pc:sldMk cId="0" sldId="265"/>
            <ac:spMk id="3280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16.872" v="150"/>
          <ac:spMkLst>
            <pc:docMk/>
            <pc:sldMk cId="0" sldId="265"/>
            <ac:spMk id="3280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18.760" v="151"/>
          <ac:spMkLst>
            <pc:docMk/>
            <pc:sldMk cId="0" sldId="265"/>
            <ac:spMk id="3280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20.839" v="152"/>
          <ac:spMkLst>
            <pc:docMk/>
            <pc:sldMk cId="0" sldId="265"/>
            <ac:spMk id="32809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23.199" v="153"/>
          <ac:spMkLst>
            <pc:docMk/>
            <pc:sldMk cId="0" sldId="265"/>
            <ac:spMk id="32810" creationId="{00000000-0000-0000-0000-000000000000}"/>
          </ac:spMkLst>
        </pc:spChg>
      </pc:sldChg>
      <pc:sldChg chg="addSp delSp modSp add del mod ord">
        <pc:chgData name="hassan MH" userId="84cd2103f36ef0dc" providerId="LiveId" clId="{E30DFF53-71F8-479A-AEEA-3EBF8A9280CF}" dt="2020-11-03T10:24:31.973" v="237"/>
        <pc:sldMkLst>
          <pc:docMk/>
          <pc:sldMk cId="0" sldId="266"/>
        </pc:sldMkLst>
        <pc:spChg chg="add del">
          <ac:chgData name="hassan MH" userId="84cd2103f36ef0dc" providerId="LiveId" clId="{E30DFF53-71F8-479A-AEEA-3EBF8A9280CF}" dt="2020-11-03T10:24:29.601" v="236" actId="22"/>
          <ac:spMkLst>
            <pc:docMk/>
            <pc:sldMk cId="0" sldId="266"/>
            <ac:spMk id="31" creationId="{3DA94592-F350-4219-B503-618593D425F0}"/>
          </ac:spMkLst>
        </pc:spChg>
        <pc:spChg chg="mod">
          <ac:chgData name="hassan MH" userId="84cd2103f36ef0dc" providerId="LiveId" clId="{E30DFF53-71F8-479A-AEEA-3EBF8A9280CF}" dt="2020-11-03T10:24:31.973" v="237"/>
          <ac:spMkLst>
            <pc:docMk/>
            <pc:sldMk cId="0" sldId="266"/>
            <ac:spMk id="3483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18.568" v="232"/>
          <ac:spMkLst>
            <pc:docMk/>
            <pc:sldMk cId="0" sldId="266"/>
            <ac:spMk id="34839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13.127" v="231"/>
          <ac:spMkLst>
            <pc:docMk/>
            <pc:sldMk cId="0" sldId="266"/>
            <ac:spMk id="34840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24:35.742" v="238"/>
        <pc:sldMkLst>
          <pc:docMk/>
          <pc:sldMk cId="0" sldId="267"/>
        </pc:sldMkLst>
        <pc:spChg chg="mod">
          <ac:chgData name="hassan MH" userId="84cd2103f36ef0dc" providerId="LiveId" clId="{E30DFF53-71F8-479A-AEEA-3EBF8A9280CF}" dt="2020-11-03T10:24:35.742" v="238"/>
          <ac:spMkLst>
            <pc:docMk/>
            <pc:sldMk cId="0" sldId="267"/>
            <ac:spMk id="36891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29:20.412" v="306"/>
        <pc:sldMkLst>
          <pc:docMk/>
          <pc:sldMk cId="0" sldId="268"/>
        </pc:sldMkLst>
        <pc:spChg chg="mod">
          <ac:chgData name="hassan MH" userId="84cd2103f36ef0dc" providerId="LiveId" clId="{E30DFF53-71F8-479A-AEEA-3EBF8A9280CF}" dt="2020-11-03T10:29:12.579" v="302"/>
          <ac:spMkLst>
            <pc:docMk/>
            <pc:sldMk cId="0" sldId="268"/>
            <ac:spMk id="3891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9:10.604" v="301"/>
          <ac:spMkLst>
            <pc:docMk/>
            <pc:sldMk cId="0" sldId="268"/>
            <ac:spMk id="3895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9:08.893" v="300"/>
          <ac:spMkLst>
            <pc:docMk/>
            <pc:sldMk cId="0" sldId="268"/>
            <ac:spMk id="3895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9:20.412" v="306"/>
          <ac:spMkLst>
            <pc:docMk/>
            <pc:sldMk cId="0" sldId="268"/>
            <ac:spMk id="3895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9:17.211" v="304"/>
          <ac:spMkLst>
            <pc:docMk/>
            <pc:sldMk cId="0" sldId="268"/>
            <ac:spMk id="3895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9:15.212" v="303"/>
          <ac:spMkLst>
            <pc:docMk/>
            <pc:sldMk cId="0" sldId="268"/>
            <ac:spMk id="38954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24:42.214" v="239"/>
        <pc:sldMkLst>
          <pc:docMk/>
          <pc:sldMk cId="0" sldId="269"/>
        </pc:sldMkLst>
        <pc:spChg chg="mod">
          <ac:chgData name="hassan MH" userId="84cd2103f36ef0dc" providerId="LiveId" clId="{E30DFF53-71F8-479A-AEEA-3EBF8A9280CF}" dt="2020-11-03T10:24:42.214" v="239"/>
          <ac:spMkLst>
            <pc:docMk/>
            <pc:sldMk cId="0" sldId="269"/>
            <ac:spMk id="40989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52:28.707" v="526" actId="20577"/>
        <pc:sldMkLst>
          <pc:docMk/>
          <pc:sldMk cId="0" sldId="270"/>
        </pc:sldMkLst>
        <pc:spChg chg="mod">
          <ac:chgData name="hassan MH" userId="84cd2103f36ef0dc" providerId="LiveId" clId="{E30DFF53-71F8-479A-AEEA-3EBF8A9280CF}" dt="2020-11-03T10:20:29.113" v="154"/>
          <ac:spMkLst>
            <pc:docMk/>
            <pc:sldMk cId="0" sldId="270"/>
            <ac:spMk id="43010" creationId="{00000000-0000-0000-0000-000000000000}"/>
          </ac:spMkLst>
        </pc:spChg>
        <pc:spChg chg="mod">
          <ac:chgData name="hassan MH" userId="84cd2103f36ef0dc" providerId="LiveId" clId="{E30DFF53-71F8-479A-AEEA-3EBF8A9280CF}" dt="2020-11-03T10:52:28.707" v="526" actId="20577"/>
          <ac:spMkLst>
            <pc:docMk/>
            <pc:sldMk cId="0" sldId="270"/>
            <ac:spMk id="4301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45.197" v="240"/>
          <ac:spMkLst>
            <pc:docMk/>
            <pc:sldMk cId="0" sldId="270"/>
            <ac:spMk id="4301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51.477" v="243"/>
          <ac:spMkLst>
            <pc:docMk/>
            <pc:sldMk cId="0" sldId="270"/>
            <ac:spMk id="43019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49.173" v="242"/>
          <ac:spMkLst>
            <pc:docMk/>
            <pc:sldMk cId="0" sldId="270"/>
            <ac:spMk id="4302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47.272" v="241"/>
          <ac:spMkLst>
            <pc:docMk/>
            <pc:sldMk cId="0" sldId="270"/>
            <ac:spMk id="4302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58.599" v="246"/>
          <ac:spMkLst>
            <pc:docMk/>
            <pc:sldMk cId="0" sldId="270"/>
            <ac:spMk id="4302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55.909" v="245"/>
          <ac:spMkLst>
            <pc:docMk/>
            <pc:sldMk cId="0" sldId="270"/>
            <ac:spMk id="4302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4:53.902" v="244"/>
          <ac:spMkLst>
            <pc:docMk/>
            <pc:sldMk cId="0" sldId="270"/>
            <ac:spMk id="4302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31.960" v="155"/>
          <ac:spMkLst>
            <pc:docMk/>
            <pc:sldMk cId="0" sldId="270"/>
            <ac:spMk id="4303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35.935" v="157"/>
          <ac:spMkLst>
            <pc:docMk/>
            <pc:sldMk cId="0" sldId="270"/>
            <ac:spMk id="4303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38.456" v="158"/>
          <ac:spMkLst>
            <pc:docMk/>
            <pc:sldMk cId="0" sldId="270"/>
            <ac:spMk id="4303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42.223" v="160"/>
          <ac:spMkLst>
            <pc:docMk/>
            <pc:sldMk cId="0" sldId="270"/>
            <ac:spMk id="4303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45.840" v="162"/>
          <ac:spMkLst>
            <pc:docMk/>
            <pc:sldMk cId="0" sldId="270"/>
            <ac:spMk id="43035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25:02.751" v="247"/>
        <pc:sldMkLst>
          <pc:docMk/>
          <pc:sldMk cId="0" sldId="271"/>
        </pc:sldMkLst>
        <pc:spChg chg="mod">
          <ac:chgData name="hassan MH" userId="84cd2103f36ef0dc" providerId="LiveId" clId="{E30DFF53-71F8-479A-AEEA-3EBF8A9280CF}" dt="2020-11-03T10:25:02.751" v="247"/>
          <ac:spMkLst>
            <pc:docMk/>
            <pc:sldMk cId="0" sldId="271"/>
            <ac:spMk id="45058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25:23.453" v="254"/>
        <pc:sldMkLst>
          <pc:docMk/>
          <pc:sldMk cId="0" sldId="272"/>
        </pc:sldMkLst>
        <pc:spChg chg="mod">
          <ac:chgData name="hassan MH" userId="84cd2103f36ef0dc" providerId="LiveId" clId="{E30DFF53-71F8-479A-AEEA-3EBF8A9280CF}" dt="2020-11-03T10:20:54.639" v="165"/>
          <ac:spMkLst>
            <pc:docMk/>
            <pc:sldMk cId="0" sldId="272"/>
            <ac:spMk id="4710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23.453" v="254"/>
          <ac:spMkLst>
            <pc:docMk/>
            <pc:sldMk cId="0" sldId="272"/>
            <ac:spMk id="4711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20.709" v="253"/>
          <ac:spMkLst>
            <pc:docMk/>
            <pc:sldMk cId="0" sldId="272"/>
            <ac:spMk id="4711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18.469" v="252"/>
          <ac:spMkLst>
            <pc:docMk/>
            <pc:sldMk cId="0" sldId="272"/>
            <ac:spMk id="4711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13.653" v="250"/>
          <ac:spMkLst>
            <pc:docMk/>
            <pc:sldMk cId="0" sldId="272"/>
            <ac:spMk id="4711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08.862" v="249"/>
          <ac:spMkLst>
            <pc:docMk/>
            <pc:sldMk cId="0" sldId="272"/>
            <ac:spMk id="4711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06.496" v="248"/>
          <ac:spMkLst>
            <pc:docMk/>
            <pc:sldMk cId="0" sldId="272"/>
            <ac:spMk id="4711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52.560" v="164"/>
          <ac:spMkLst>
            <pc:docMk/>
            <pc:sldMk cId="0" sldId="272"/>
            <ac:spMk id="4713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50.432" v="163"/>
          <ac:spMkLst>
            <pc:docMk/>
            <pc:sldMk cId="0" sldId="272"/>
            <ac:spMk id="4713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08.464" v="170"/>
          <ac:spMkLst>
            <pc:docMk/>
            <pc:sldMk cId="0" sldId="272"/>
            <ac:spMk id="4713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04.359" v="168"/>
          <ac:spMkLst>
            <pc:docMk/>
            <pc:sldMk cId="0" sldId="272"/>
            <ac:spMk id="4713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0:57.079" v="166"/>
          <ac:spMkLst>
            <pc:docMk/>
            <pc:sldMk cId="0" sldId="272"/>
            <ac:spMk id="47135" creationId="{00000000-0000-0000-0000-000000000000}"/>
          </ac:spMkLst>
        </pc:spChg>
      </pc:sldChg>
      <pc:sldChg chg="addSp delSp modSp add del mod ord">
        <pc:chgData name="hassan MH" userId="84cd2103f36ef0dc" providerId="LiveId" clId="{E30DFF53-71F8-479A-AEEA-3EBF8A9280CF}" dt="2020-11-03T10:25:27.046" v="255"/>
        <pc:sldMkLst>
          <pc:docMk/>
          <pc:sldMk cId="0" sldId="273"/>
        </pc:sldMkLst>
        <pc:spChg chg="mod">
          <ac:chgData name="hassan MH" userId="84cd2103f36ef0dc" providerId="LiveId" clId="{E30DFF53-71F8-479A-AEEA-3EBF8A9280CF}" dt="2020-11-03T10:21:17.513" v="173"/>
          <ac:spMkLst>
            <pc:docMk/>
            <pc:sldMk cId="0" sldId="273"/>
            <ac:spMk id="4915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27.046" v="255"/>
          <ac:spMkLst>
            <pc:docMk/>
            <pc:sldMk cId="0" sldId="273"/>
            <ac:spMk id="4917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23.566" v="176"/>
          <ac:spMkLst>
            <pc:docMk/>
            <pc:sldMk cId="0" sldId="273"/>
            <ac:spMk id="4917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12.462" v="171"/>
          <ac:spMkLst>
            <pc:docMk/>
            <pc:sldMk cId="0" sldId="273"/>
            <ac:spMk id="4917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14.999" v="172"/>
          <ac:spMkLst>
            <pc:docMk/>
            <pc:sldMk cId="0" sldId="273"/>
            <ac:spMk id="49177" creationId="{00000000-0000-0000-0000-000000000000}"/>
          </ac:spMkLst>
        </pc:spChg>
        <pc:picChg chg="add del">
          <ac:chgData name="hassan MH" userId="84cd2103f36ef0dc" providerId="LiveId" clId="{E30DFF53-71F8-479A-AEEA-3EBF8A9280CF}" dt="2020-11-03T10:21:21.412" v="175" actId="22"/>
          <ac:picMkLst>
            <pc:docMk/>
            <pc:sldMk cId="0" sldId="273"/>
            <ac:picMk id="7" creationId="{3685661F-3108-41E2-8BFE-B98D5A83BEEC}"/>
          </ac:picMkLst>
        </pc:picChg>
      </pc:sldChg>
      <pc:sldChg chg="modSp add del ord">
        <pc:chgData name="hassan MH" userId="84cd2103f36ef0dc" providerId="LiveId" clId="{E30DFF53-71F8-479A-AEEA-3EBF8A9280CF}" dt="2020-11-03T10:34:06.552" v="347" actId="122"/>
        <pc:sldMkLst>
          <pc:docMk/>
          <pc:sldMk cId="0" sldId="274"/>
        </pc:sldMkLst>
        <pc:spChg chg="mod">
          <ac:chgData name="hassan MH" userId="84cd2103f36ef0dc" providerId="LiveId" clId="{E30DFF53-71F8-479A-AEEA-3EBF8A9280CF}" dt="2020-11-03T10:21:50.927" v="184"/>
          <ac:spMkLst>
            <pc:docMk/>
            <pc:sldMk cId="0" sldId="274"/>
            <ac:spMk id="5120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53.343" v="299"/>
          <ac:spMkLst>
            <pc:docMk/>
            <pc:sldMk cId="0" sldId="274"/>
            <ac:spMk id="51209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06.552" v="347" actId="122"/>
          <ac:spMkLst>
            <pc:docMk/>
            <pc:sldMk cId="0" sldId="274"/>
            <ac:spMk id="51216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06.552" v="347" actId="122"/>
          <ac:spMkLst>
            <pc:docMk/>
            <pc:sldMk cId="0" sldId="274"/>
            <ac:spMk id="51217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06.552" v="347" actId="122"/>
          <ac:spMkLst>
            <pc:docMk/>
            <pc:sldMk cId="0" sldId="274"/>
            <ac:spMk id="5121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06.552" v="347" actId="122"/>
          <ac:spMkLst>
            <pc:docMk/>
            <pc:sldMk cId="0" sldId="274"/>
            <ac:spMk id="51219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06.552" v="347" actId="122"/>
          <ac:spMkLst>
            <pc:docMk/>
            <pc:sldMk cId="0" sldId="274"/>
            <ac:spMk id="51220" creationId="{00000000-0000-0000-0000-000000000000}"/>
          </ac:spMkLst>
        </pc:spChg>
        <pc:spChg chg="mod">
          <ac:chgData name="hassan MH" userId="84cd2103f36ef0dc" providerId="LiveId" clId="{E30DFF53-71F8-479A-AEEA-3EBF8A9280CF}" dt="2020-11-03T10:34:06.552" v="347" actId="122"/>
          <ac:spMkLst>
            <pc:docMk/>
            <pc:sldMk cId="0" sldId="274"/>
            <ac:spMk id="5122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48.078" v="183"/>
          <ac:spMkLst>
            <pc:docMk/>
            <pc:sldMk cId="0" sldId="274"/>
            <ac:spMk id="5122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38.768" v="181"/>
          <ac:spMkLst>
            <pc:docMk/>
            <pc:sldMk cId="0" sldId="274"/>
            <ac:spMk id="5122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36.647" v="180"/>
          <ac:spMkLst>
            <pc:docMk/>
            <pc:sldMk cId="0" sldId="274"/>
            <ac:spMk id="5122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34.326" v="179"/>
          <ac:spMkLst>
            <pc:docMk/>
            <pc:sldMk cId="0" sldId="274"/>
            <ac:spMk id="5122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27.456" v="177"/>
          <ac:spMkLst>
            <pc:docMk/>
            <pc:sldMk cId="0" sldId="274"/>
            <ac:spMk id="51226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33:59.430" v="345" actId="1076"/>
        <pc:sldMkLst>
          <pc:docMk/>
          <pc:sldMk cId="0" sldId="275"/>
        </pc:sldMkLst>
        <pc:spChg chg="mod">
          <ac:chgData name="hassan MH" userId="84cd2103f36ef0dc" providerId="LiveId" clId="{E30DFF53-71F8-479A-AEEA-3EBF8A9280CF}" dt="2020-11-03T10:21:55.342" v="185"/>
          <ac:spMkLst>
            <pc:docMk/>
            <pc:sldMk cId="0" sldId="275"/>
            <ac:spMk id="5325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47.149" v="298" actId="1076"/>
          <ac:spMkLst>
            <pc:docMk/>
            <pc:sldMk cId="0" sldId="275"/>
            <ac:spMk id="53259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57.855" v="265"/>
          <ac:spMkLst>
            <pc:docMk/>
            <pc:sldMk cId="0" sldId="275"/>
            <ac:spMk id="5326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55.830" v="264"/>
          <ac:spMkLst>
            <pc:docMk/>
            <pc:sldMk cId="0" sldId="275"/>
            <ac:spMk id="5326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45.278" v="297" actId="1076"/>
          <ac:spMkLst>
            <pc:docMk/>
            <pc:sldMk cId="0" sldId="275"/>
            <ac:spMk id="5326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53.862" v="263"/>
          <ac:spMkLst>
            <pc:docMk/>
            <pc:sldMk cId="0" sldId="275"/>
            <ac:spMk id="53263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57.766" v="344" actId="1076"/>
          <ac:spMkLst>
            <pc:docMk/>
            <pc:sldMk cId="0" sldId="275"/>
            <ac:spMk id="5326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5:52.053" v="262"/>
          <ac:spMkLst>
            <pc:docMk/>
            <pc:sldMk cId="0" sldId="275"/>
            <ac:spMk id="53265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59.430" v="345" actId="1076"/>
          <ac:spMkLst>
            <pc:docMk/>
            <pc:sldMk cId="0" sldId="275"/>
            <ac:spMk id="5326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41.217" v="295" actId="120"/>
          <ac:spMkLst>
            <pc:docMk/>
            <pc:sldMk cId="0" sldId="275"/>
            <ac:spMk id="5327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57.696" v="186"/>
          <ac:spMkLst>
            <pc:docMk/>
            <pc:sldMk cId="0" sldId="275"/>
            <ac:spMk id="5328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1:59.991" v="187"/>
          <ac:spMkLst>
            <pc:docMk/>
            <pc:sldMk cId="0" sldId="275"/>
            <ac:spMk id="5328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2:02.527" v="188"/>
          <ac:spMkLst>
            <pc:docMk/>
            <pc:sldMk cId="0" sldId="275"/>
            <ac:spMk id="5328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37.539" v="293" actId="121"/>
          <ac:spMkLst>
            <pc:docMk/>
            <pc:sldMk cId="0" sldId="275"/>
            <ac:spMk id="5328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37.539" v="293" actId="121"/>
          <ac:spMkLst>
            <pc:docMk/>
            <pc:sldMk cId="0" sldId="275"/>
            <ac:spMk id="5328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37.539" v="293" actId="121"/>
          <ac:spMkLst>
            <pc:docMk/>
            <pc:sldMk cId="0" sldId="275"/>
            <ac:spMk id="5328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37.539" v="293" actId="121"/>
          <ac:spMkLst>
            <pc:docMk/>
            <pc:sldMk cId="0" sldId="275"/>
            <ac:spMk id="53289" creationId="{00000000-0000-0000-0000-000000000000}"/>
          </ac:spMkLst>
        </pc:spChg>
      </pc:sldChg>
      <pc:sldChg chg="modSp add del ord">
        <pc:chgData name="hassan MH" userId="84cd2103f36ef0dc" providerId="LiveId" clId="{E30DFF53-71F8-479A-AEEA-3EBF8A9280CF}" dt="2020-11-03T10:33:46.089" v="341" actId="121"/>
        <pc:sldMkLst>
          <pc:docMk/>
          <pc:sldMk cId="0" sldId="276"/>
        </pc:sldMkLst>
        <pc:spChg chg="mod">
          <ac:chgData name="hassan MH" userId="84cd2103f36ef0dc" providerId="LiveId" clId="{E30DFF53-71F8-479A-AEEA-3EBF8A9280CF}" dt="2020-11-03T10:33:44.313" v="340" actId="121"/>
          <ac:spMkLst>
            <pc:docMk/>
            <pc:sldMk cId="0" sldId="276"/>
            <ac:spMk id="5529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42.880" v="339" actId="121"/>
          <ac:spMkLst>
            <pc:docMk/>
            <pc:sldMk cId="0" sldId="276"/>
            <ac:spMk id="55303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39.937" v="338" actId="121"/>
          <ac:spMkLst>
            <pc:docMk/>
            <pc:sldMk cId="0" sldId="276"/>
            <ac:spMk id="5530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17.621" v="273"/>
          <ac:spMkLst>
            <pc:docMk/>
            <pc:sldMk cId="0" sldId="276"/>
            <ac:spMk id="5530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15.681" v="272"/>
          <ac:spMkLst>
            <pc:docMk/>
            <pc:sldMk cId="0" sldId="276"/>
            <ac:spMk id="5530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8:20.957" v="290"/>
          <ac:spMkLst>
            <pc:docMk/>
            <pc:sldMk cId="0" sldId="276"/>
            <ac:spMk id="55311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46.089" v="341" actId="121"/>
          <ac:spMkLst>
            <pc:docMk/>
            <pc:sldMk cId="0" sldId="276"/>
            <ac:spMk id="5531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2:22.680" v="196"/>
          <ac:spMkLst>
            <pc:docMk/>
            <pc:sldMk cId="0" sldId="276"/>
            <ac:spMk id="5531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2:25" v="197"/>
          <ac:spMkLst>
            <pc:docMk/>
            <pc:sldMk cId="0" sldId="276"/>
            <ac:spMk id="55314" creationId="{00000000-0000-0000-0000-000000000000}"/>
          </ac:spMkLst>
        </pc:spChg>
      </pc:sldChg>
      <pc:sldChg chg="modSp add del ord modAnim">
        <pc:chgData name="hassan MH" userId="84cd2103f36ef0dc" providerId="LiveId" clId="{E30DFF53-71F8-479A-AEEA-3EBF8A9280CF}" dt="2020-11-03T10:47:08.447" v="512" actId="20577"/>
        <pc:sldMkLst>
          <pc:docMk/>
          <pc:sldMk cId="0" sldId="277"/>
        </pc:sldMkLst>
        <pc:spChg chg="mod">
          <ac:chgData name="hassan MH" userId="84cd2103f36ef0dc" providerId="LiveId" clId="{E30DFF53-71F8-479A-AEEA-3EBF8A9280CF}" dt="2020-11-03T10:47:08.447" v="512" actId="20577"/>
          <ac:spMkLst>
            <pc:docMk/>
            <pc:sldMk cId="0" sldId="277"/>
            <ac:spMk id="27" creationId="{3499DC3A-93F5-4D42-81B5-83D7BAE9A563}"/>
          </ac:spMkLst>
        </pc:spChg>
        <pc:spChg chg="mod">
          <ac:chgData name="hassan MH" userId="84cd2103f36ef0dc" providerId="LiveId" clId="{E30DFF53-71F8-479A-AEEA-3EBF8A9280CF}" dt="2020-11-03T10:27:07.115" v="287" actId="121"/>
          <ac:spMkLst>
            <pc:docMk/>
            <pc:sldMk cId="0" sldId="277"/>
            <ac:spMk id="5734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07.115" v="287" actId="121"/>
          <ac:spMkLst>
            <pc:docMk/>
            <pc:sldMk cId="0" sldId="277"/>
            <ac:spMk id="57353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07.115" v="287" actId="121"/>
          <ac:spMkLst>
            <pc:docMk/>
            <pc:sldMk cId="0" sldId="277"/>
            <ac:spMk id="5735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07.115" v="287" actId="121"/>
          <ac:spMkLst>
            <pc:docMk/>
            <pc:sldMk cId="0" sldId="277"/>
            <ac:spMk id="5735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13.675" v="289" actId="121"/>
          <ac:spMkLst>
            <pc:docMk/>
            <pc:sldMk cId="0" sldId="277"/>
            <ac:spMk id="5735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13.675" v="289" actId="121"/>
          <ac:spMkLst>
            <pc:docMk/>
            <pc:sldMk cId="0" sldId="277"/>
            <ac:spMk id="5735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13.675" v="289" actId="121"/>
          <ac:spMkLst>
            <pc:docMk/>
            <pc:sldMk cId="0" sldId="277"/>
            <ac:spMk id="5735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07.115" v="287" actId="121"/>
          <ac:spMkLst>
            <pc:docMk/>
            <pc:sldMk cId="0" sldId="277"/>
            <ac:spMk id="5736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07.115" v="287" actId="121"/>
          <ac:spMkLst>
            <pc:docMk/>
            <pc:sldMk cId="0" sldId="277"/>
            <ac:spMk id="5736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13.675" v="289" actId="121"/>
          <ac:spMkLst>
            <pc:docMk/>
            <pc:sldMk cId="0" sldId="277"/>
            <ac:spMk id="57368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13.675" v="289" actId="121"/>
          <ac:spMkLst>
            <pc:docMk/>
            <pc:sldMk cId="0" sldId="277"/>
            <ac:spMk id="57369" creationId="{00000000-0000-0000-0000-000000000000}"/>
          </ac:spMkLst>
        </pc:spChg>
        <pc:spChg chg="mod">
          <ac:chgData name="hassan MH" userId="84cd2103f36ef0dc" providerId="LiveId" clId="{E30DFF53-71F8-479A-AEEA-3EBF8A9280CF}" dt="2020-11-03T10:27:13.675" v="289" actId="121"/>
          <ac:spMkLst>
            <pc:docMk/>
            <pc:sldMk cId="0" sldId="277"/>
            <ac:spMk id="57370" creationId="{00000000-0000-0000-0000-000000000000}"/>
          </ac:spMkLst>
        </pc:spChg>
      </pc:sldChg>
      <pc:sldChg chg="addSp delSp modSp mod ord modShow modNotesTx">
        <pc:chgData name="hassan MH" userId="84cd2103f36ef0dc" providerId="LiveId" clId="{E30DFF53-71F8-479A-AEEA-3EBF8A9280CF}" dt="2020-11-03T10:39:57.341" v="470" actId="1076"/>
        <pc:sldMkLst>
          <pc:docMk/>
          <pc:sldMk cId="3893368810" sldId="278"/>
        </pc:sldMkLst>
        <pc:spChg chg="mod">
          <ac:chgData name="hassan MH" userId="84cd2103f36ef0dc" providerId="LiveId" clId="{E30DFF53-71F8-479A-AEEA-3EBF8A9280CF}" dt="2020-11-03T10:39:54.671" v="469" actId="12788"/>
          <ac:spMkLst>
            <pc:docMk/>
            <pc:sldMk cId="3893368810" sldId="278"/>
            <ac:spMk id="2" creationId="{C95C9824-4014-4BFE-95A7-EB0898C1E3BE}"/>
          </ac:spMkLst>
        </pc:spChg>
        <pc:spChg chg="mod">
          <ac:chgData name="hassan MH" userId="84cd2103f36ef0dc" providerId="LiveId" clId="{E30DFF53-71F8-479A-AEEA-3EBF8A9280CF}" dt="2020-11-03T10:39:57.341" v="470" actId="1076"/>
          <ac:spMkLst>
            <pc:docMk/>
            <pc:sldMk cId="3893368810" sldId="278"/>
            <ac:spMk id="3" creationId="{8197C538-F605-4470-B8E7-E81A57470B0C}"/>
          </ac:spMkLst>
        </pc:spChg>
        <pc:picChg chg="add del">
          <ac:chgData name="hassan MH" userId="84cd2103f36ef0dc" providerId="LiveId" clId="{E30DFF53-71F8-479A-AEEA-3EBF8A9280CF}" dt="2020-11-03T10:12:36.169" v="22"/>
          <ac:picMkLst>
            <pc:docMk/>
            <pc:sldMk cId="3893368810" sldId="278"/>
            <ac:picMk id="6" creationId="{9FD05AC8-68AD-4F70-9E25-96C3A4664028}"/>
          </ac:picMkLst>
        </pc:picChg>
      </pc:sldChg>
      <pc:sldChg chg="add del ord setBg">
        <pc:chgData name="hassan MH" userId="84cd2103f36ef0dc" providerId="LiveId" clId="{E30DFF53-71F8-479A-AEEA-3EBF8A9280CF}" dt="2020-11-03T10:17:02.984" v="84"/>
        <pc:sldMkLst>
          <pc:docMk/>
          <pc:sldMk cId="630331938" sldId="279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713277594" sldId="279"/>
        </pc:sldMkLst>
      </pc:sldChg>
      <pc:sldChg chg="modSp add del ord">
        <pc:chgData name="hassan MH" userId="84cd2103f36ef0dc" providerId="LiveId" clId="{E30DFF53-71F8-479A-AEEA-3EBF8A9280CF}" dt="2020-11-03T10:33:34.182" v="337" actId="1076"/>
        <pc:sldMkLst>
          <pc:docMk/>
          <pc:sldMk cId="0" sldId="280"/>
        </pc:sldMkLst>
        <pc:spChg chg="mod">
          <ac:chgData name="hassan MH" userId="84cd2103f36ef0dc" providerId="LiveId" clId="{E30DFF53-71F8-479A-AEEA-3EBF8A9280CF}" dt="2020-11-03T10:26:51.895" v="285" actId="122"/>
          <ac:spMkLst>
            <pc:docMk/>
            <pc:sldMk cId="0" sldId="280"/>
            <ac:spMk id="59394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5.819" v="286" actId="122"/>
          <ac:spMkLst>
            <pc:docMk/>
            <pc:sldMk cId="0" sldId="280"/>
            <ac:spMk id="59395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5.819" v="286" actId="122"/>
          <ac:spMkLst>
            <pc:docMk/>
            <pc:sldMk cId="0" sldId="280"/>
            <ac:spMk id="59396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5.819" v="286" actId="122"/>
          <ac:spMkLst>
            <pc:docMk/>
            <pc:sldMk cId="0" sldId="280"/>
            <ac:spMk id="59397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5.819" v="286" actId="122"/>
          <ac:spMkLst>
            <pc:docMk/>
            <pc:sldMk cId="0" sldId="280"/>
            <ac:spMk id="5939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29.774" v="335" actId="14100"/>
          <ac:spMkLst>
            <pc:docMk/>
            <pc:sldMk cId="0" sldId="280"/>
            <ac:spMk id="59399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34.182" v="337" actId="1076"/>
          <ac:spMkLst>
            <pc:docMk/>
            <pc:sldMk cId="0" sldId="280"/>
            <ac:spMk id="59400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5.819" v="286" actId="122"/>
          <ac:spMkLst>
            <pc:docMk/>
            <pc:sldMk cId="0" sldId="280"/>
            <ac:spMk id="5940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5.819" v="286" actId="122"/>
          <ac:spMkLst>
            <pc:docMk/>
            <pc:sldMk cId="0" sldId="280"/>
            <ac:spMk id="5940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1.895" v="285" actId="122"/>
          <ac:spMkLst>
            <pc:docMk/>
            <pc:sldMk cId="0" sldId="280"/>
            <ac:spMk id="59411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1.895" v="285" actId="122"/>
          <ac:spMkLst>
            <pc:docMk/>
            <pc:sldMk cId="0" sldId="280"/>
            <ac:spMk id="59412" creationId="{00000000-0000-0000-0000-000000000000}"/>
          </ac:spMkLst>
        </pc:spChg>
        <pc:spChg chg="mod">
          <ac:chgData name="hassan MH" userId="84cd2103f36ef0dc" providerId="LiveId" clId="{E30DFF53-71F8-479A-AEEA-3EBF8A9280CF}" dt="2020-11-03T10:26:51.895" v="285" actId="122"/>
          <ac:spMkLst>
            <pc:docMk/>
            <pc:sldMk cId="0" sldId="280"/>
            <ac:spMk id="59413" creationId="{00000000-0000-0000-0000-000000000000}"/>
          </ac:spMkLst>
        </pc:spChg>
        <pc:grpChg chg="mod">
          <ac:chgData name="hassan MH" userId="84cd2103f36ef0dc" providerId="LiveId" clId="{E30DFF53-71F8-479A-AEEA-3EBF8A9280CF}" dt="2020-11-03T10:26:51.895" v="285" actId="122"/>
          <ac:grpSpMkLst>
            <pc:docMk/>
            <pc:sldMk cId="0" sldId="280"/>
            <ac:grpSpMk id="2" creationId="{A6CC3439-0895-F04E-A9C7-F2440D7D751B}"/>
          </ac:grpSpMkLst>
        </pc:grpChg>
        <pc:grpChg chg="mod">
          <ac:chgData name="hassan MH" userId="84cd2103f36ef0dc" providerId="LiveId" clId="{E30DFF53-71F8-479A-AEEA-3EBF8A9280CF}" dt="2020-11-03T10:26:51.895" v="285" actId="122"/>
          <ac:grpSpMkLst>
            <pc:docMk/>
            <pc:sldMk cId="0" sldId="280"/>
            <ac:grpSpMk id="3" creationId="{3646D643-6F86-6A43-9D41-61F66BBCD458}"/>
          </ac:grpSpMkLst>
        </pc:grpChg>
        <pc:grpChg chg="mod">
          <ac:chgData name="hassan MH" userId="84cd2103f36ef0dc" providerId="LiveId" clId="{E30DFF53-71F8-479A-AEEA-3EBF8A9280CF}" dt="2020-11-03T10:26:51.895" v="285" actId="122"/>
          <ac:grpSpMkLst>
            <pc:docMk/>
            <pc:sldMk cId="0" sldId="280"/>
            <ac:grpSpMk id="4" creationId="{9BA8EA58-E94F-8C4A-9E85-52A8859ABF83}"/>
          </ac:grpSpMkLst>
        </pc:grpChg>
        <pc:grpChg chg="mod">
          <ac:chgData name="hassan MH" userId="84cd2103f36ef0dc" providerId="LiveId" clId="{E30DFF53-71F8-479A-AEEA-3EBF8A9280CF}" dt="2020-11-03T10:26:51.895" v="285" actId="122"/>
          <ac:grpSpMkLst>
            <pc:docMk/>
            <pc:sldMk cId="0" sldId="280"/>
            <ac:grpSpMk id="5" creationId="{4034BAC5-F103-B84B-9967-D04642F1FC22}"/>
          </ac:grpSpMkLst>
        </pc:grpChg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3907291077" sldId="280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1635452355" sldId="281"/>
        </pc:sldMkLst>
      </pc:sldChg>
      <pc:sldChg chg="addSp delSp modSp add del mod ord setBg modNotesTx">
        <pc:chgData name="hassan MH" userId="84cd2103f36ef0dc" providerId="LiveId" clId="{E30DFF53-71F8-479A-AEEA-3EBF8A9280CF}" dt="2020-11-03T10:39:36.809" v="466" actId="12788"/>
        <pc:sldMkLst>
          <pc:docMk/>
          <pc:sldMk cId="2795862848" sldId="281"/>
        </pc:sldMkLst>
        <pc:spChg chg="del">
          <ac:chgData name="hassan MH" userId="84cd2103f36ef0dc" providerId="LiveId" clId="{E30DFF53-71F8-479A-AEEA-3EBF8A9280CF}" dt="2020-11-03T10:35:51.176" v="354" actId="478"/>
          <ac:spMkLst>
            <pc:docMk/>
            <pc:sldMk cId="2795862848" sldId="281"/>
            <ac:spMk id="2" creationId="{C95C9824-4014-4BFE-95A7-EB0898C1E3BE}"/>
          </ac:spMkLst>
        </pc:spChg>
        <pc:spChg chg="del">
          <ac:chgData name="hassan MH" userId="84cd2103f36ef0dc" providerId="LiveId" clId="{E30DFF53-71F8-479A-AEEA-3EBF8A9280CF}" dt="2020-11-03T10:35:51.176" v="354" actId="478"/>
          <ac:spMkLst>
            <pc:docMk/>
            <pc:sldMk cId="2795862848" sldId="281"/>
            <ac:spMk id="3" creationId="{8197C538-F605-4470-B8E7-E81A57470B0C}"/>
          </ac:spMkLst>
        </pc:spChg>
        <pc:spChg chg="del">
          <ac:chgData name="hassan MH" userId="84cd2103f36ef0dc" providerId="LiveId" clId="{E30DFF53-71F8-479A-AEEA-3EBF8A9280CF}" dt="2020-11-03T10:35:51.176" v="354" actId="478"/>
          <ac:spMkLst>
            <pc:docMk/>
            <pc:sldMk cId="2795862848" sldId="281"/>
            <ac:spMk id="4" creationId="{25DB781E-8C19-4CEB-A828-95DF9DA4185D}"/>
          </ac:spMkLst>
        </pc:spChg>
        <pc:spChg chg="add mod">
          <ac:chgData name="hassan MH" userId="84cd2103f36ef0dc" providerId="LiveId" clId="{E30DFF53-71F8-479A-AEEA-3EBF8A9280CF}" dt="2020-11-03T10:39:36.809" v="466" actId="12788"/>
          <ac:spMkLst>
            <pc:docMk/>
            <pc:sldMk cId="2795862848" sldId="281"/>
            <ac:spMk id="9" creationId="{06D62A84-6C40-4BB7-A50F-DA3D4CED9656}"/>
          </ac:spMkLst>
        </pc:spChg>
        <pc:spChg chg="mod">
          <ac:chgData name="hassan MH" userId="84cd2103f36ef0dc" providerId="LiveId" clId="{E30DFF53-71F8-479A-AEEA-3EBF8A9280CF}" dt="2020-11-03T10:36:21.664" v="389" actId="12789"/>
          <ac:spMkLst>
            <pc:docMk/>
            <pc:sldMk cId="2795862848" sldId="281"/>
            <ac:spMk id="11" creationId="{0AE4D96F-4DFD-4770-819E-8D2A4C2C428D}"/>
          </ac:spMkLst>
        </pc:spChg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82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512269479" sldId="282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83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4145777603" sldId="283"/>
        </pc:sldMkLst>
      </pc:sldChg>
      <pc:sldChg chg="add del setBg">
        <pc:chgData name="hassan MH" userId="84cd2103f36ef0dc" providerId="LiveId" clId="{E30DFF53-71F8-479A-AEEA-3EBF8A9280CF}" dt="2020-11-03T10:12:22.930" v="18"/>
        <pc:sldMkLst>
          <pc:docMk/>
          <pc:sldMk cId="1910325857" sldId="284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2492330514" sldId="284"/>
        </pc:sldMkLst>
      </pc:sldChg>
      <pc:sldChg chg="add del">
        <pc:chgData name="hassan MH" userId="84cd2103f36ef0dc" providerId="LiveId" clId="{E30DFF53-71F8-479A-AEEA-3EBF8A9280CF}" dt="2020-11-03T10:33:23.913" v="334" actId="47"/>
        <pc:sldMkLst>
          <pc:docMk/>
          <pc:sldMk cId="3911049127" sldId="284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85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3946243900" sldId="285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86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1467428637" sldId="286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87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3660069025" sldId="287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88"/>
        </pc:sldMkLst>
      </pc:sldChg>
      <pc:sldChg chg="del">
        <pc:chgData name="hassan MH" userId="84cd2103f36ef0dc" providerId="LiveId" clId="{E30DFF53-71F8-479A-AEEA-3EBF8A9280CF}" dt="2020-11-03T10:11:15.062" v="13" actId="47"/>
        <pc:sldMkLst>
          <pc:docMk/>
          <pc:sldMk cId="1681431339" sldId="288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89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0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1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2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3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4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5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6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7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8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299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300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301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302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0" sldId="303"/>
        </pc:sldMkLst>
      </pc:sldChg>
      <pc:sldChg chg="modSp add del setBg">
        <pc:chgData name="hassan MH" userId="84cd2103f36ef0dc" providerId="LiveId" clId="{E30DFF53-71F8-479A-AEEA-3EBF8A9280CF}" dt="2020-11-03T10:33:23.913" v="334" actId="47"/>
        <pc:sldMkLst>
          <pc:docMk/>
          <pc:sldMk cId="3499312603" sldId="304"/>
        </pc:sldMkLst>
        <pc:spChg chg="mod">
          <ac:chgData name="hassan MH" userId="84cd2103f36ef0dc" providerId="LiveId" clId="{E30DFF53-71F8-479A-AEEA-3EBF8A9280CF}" dt="2020-11-03T10:32:25.842" v="313" actId="207"/>
          <ac:spMkLst>
            <pc:docMk/>
            <pc:sldMk cId="3499312603" sldId="304"/>
            <ac:spMk id="1433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1:45.662" v="309" actId="207"/>
          <ac:spMkLst>
            <pc:docMk/>
            <pc:sldMk cId="3499312603" sldId="304"/>
            <ac:spMk id="14543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25.842" v="313" actId="207"/>
          <ac:spMkLst>
            <pc:docMk/>
            <pc:sldMk cId="3499312603" sldId="304"/>
            <ac:spMk id="14544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25.842" v="313" actId="207"/>
          <ac:spMkLst>
            <pc:docMk/>
            <pc:sldMk cId="3499312603" sldId="304"/>
            <ac:spMk id="14545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25.842" v="313" actId="207"/>
          <ac:spMkLst>
            <pc:docMk/>
            <pc:sldMk cId="3499312603" sldId="304"/>
            <ac:spMk id="14546" creationId="{00000000-0000-0000-0000-000000000000}"/>
          </ac:spMkLst>
        </pc:spChg>
      </pc:sldChg>
      <pc:sldChg chg="modSp add del setBg">
        <pc:chgData name="hassan MH" userId="84cd2103f36ef0dc" providerId="LiveId" clId="{E30DFF53-71F8-479A-AEEA-3EBF8A9280CF}" dt="2020-11-03T10:33:23.913" v="334" actId="47"/>
        <pc:sldMkLst>
          <pc:docMk/>
          <pc:sldMk cId="4208361678" sldId="305"/>
        </pc:sldMkLst>
        <pc:spChg chg="mod">
          <ac:chgData name="hassan MH" userId="84cd2103f36ef0dc" providerId="LiveId" clId="{E30DFF53-71F8-479A-AEEA-3EBF8A9280CF}" dt="2020-11-03T10:32:30.455" v="314" actId="207"/>
          <ac:spMkLst>
            <pc:docMk/>
            <pc:sldMk cId="4208361678" sldId="305"/>
            <ac:spMk id="16386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30.455" v="314" actId="207"/>
          <ac:spMkLst>
            <pc:docMk/>
            <pc:sldMk cId="4208361678" sldId="305"/>
            <ac:spMk id="16407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30.455" v="314" actId="207"/>
          <ac:spMkLst>
            <pc:docMk/>
            <pc:sldMk cId="4208361678" sldId="305"/>
            <ac:spMk id="1640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30.455" v="314" actId="207"/>
          <ac:spMkLst>
            <pc:docMk/>
            <pc:sldMk cId="4208361678" sldId="305"/>
            <ac:spMk id="16409" creationId="{00000000-0000-0000-0000-000000000000}"/>
          </ac:spMkLst>
        </pc:spChg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2708096712" sldId="306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3258376399" sldId="307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1569105889" sldId="308"/>
        </pc:sldMkLst>
      </pc:sldChg>
      <pc:sldChg chg="modSp add del setBg">
        <pc:chgData name="hassan MH" userId="84cd2103f36ef0dc" providerId="LiveId" clId="{E30DFF53-71F8-479A-AEEA-3EBF8A9280CF}" dt="2020-11-03T10:33:23.913" v="334" actId="47"/>
        <pc:sldMkLst>
          <pc:docMk/>
          <pc:sldMk cId="1211423612" sldId="309"/>
        </pc:sldMkLst>
        <pc:spChg chg="mod">
          <ac:chgData name="hassan MH" userId="84cd2103f36ef0dc" providerId="LiveId" clId="{E30DFF53-71F8-479A-AEEA-3EBF8A9280CF}" dt="2020-11-03T10:32:45.301" v="319" actId="207"/>
          <ac:spMkLst>
            <pc:docMk/>
            <pc:sldMk cId="1211423612" sldId="309"/>
            <ac:spMk id="2457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46.467" v="320" actId="207"/>
          <ac:spMkLst>
            <pc:docMk/>
            <pc:sldMk cId="1211423612" sldId="309"/>
            <ac:spMk id="24603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47.435" v="321" actId="207"/>
          <ac:spMkLst>
            <pc:docMk/>
            <pc:sldMk cId="1211423612" sldId="309"/>
            <ac:spMk id="24604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48.835" v="322" actId="207"/>
          <ac:spMkLst>
            <pc:docMk/>
            <pc:sldMk cId="1211423612" sldId="309"/>
            <ac:spMk id="24605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44.134" v="318" actId="207"/>
          <ac:spMkLst>
            <pc:docMk/>
            <pc:sldMk cId="1211423612" sldId="309"/>
            <ac:spMk id="24606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42.533" v="317" actId="207"/>
          <ac:spMkLst>
            <pc:docMk/>
            <pc:sldMk cId="1211423612" sldId="309"/>
            <ac:spMk id="24607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41.370" v="316" actId="207"/>
          <ac:spMkLst>
            <pc:docMk/>
            <pc:sldMk cId="1211423612" sldId="309"/>
            <ac:spMk id="2460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39.643" v="315" actId="207"/>
          <ac:spMkLst>
            <pc:docMk/>
            <pc:sldMk cId="1211423612" sldId="309"/>
            <ac:spMk id="24609" creationId="{00000000-0000-0000-0000-000000000000}"/>
          </ac:spMkLst>
        </pc:spChg>
      </pc:sldChg>
      <pc:sldChg chg="modSp add del setBg">
        <pc:chgData name="hassan MH" userId="84cd2103f36ef0dc" providerId="LiveId" clId="{E30DFF53-71F8-479A-AEEA-3EBF8A9280CF}" dt="2020-11-03T10:33:23.913" v="334" actId="47"/>
        <pc:sldMkLst>
          <pc:docMk/>
          <pc:sldMk cId="62006836" sldId="310"/>
        </pc:sldMkLst>
        <pc:spChg chg="mod">
          <ac:chgData name="hassan MH" userId="84cd2103f36ef0dc" providerId="LiveId" clId="{E30DFF53-71F8-479A-AEEA-3EBF8A9280CF}" dt="2020-11-03T10:32:55.814" v="326" actId="207"/>
          <ac:spMkLst>
            <pc:docMk/>
            <pc:sldMk cId="62006836" sldId="310"/>
            <ac:spMk id="26626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05.450" v="330" actId="122"/>
          <ac:spMkLst>
            <pc:docMk/>
            <pc:sldMk cId="62006836" sldId="310"/>
            <ac:spMk id="26648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03.641" v="329" actId="122"/>
          <ac:spMkLst>
            <pc:docMk/>
            <pc:sldMk cId="62006836" sldId="310"/>
            <ac:spMk id="26649" creationId="{00000000-0000-0000-0000-000000000000}"/>
          </ac:spMkLst>
        </pc:spChg>
        <pc:spChg chg="mod">
          <ac:chgData name="hassan MH" userId="84cd2103f36ef0dc" providerId="LiveId" clId="{E30DFF53-71F8-479A-AEEA-3EBF8A9280CF}" dt="2020-11-03T10:33:02.105" v="328" actId="122"/>
          <ac:spMkLst>
            <pc:docMk/>
            <pc:sldMk cId="62006836" sldId="310"/>
            <ac:spMk id="26650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59.019" v="327" actId="122"/>
          <ac:spMkLst>
            <pc:docMk/>
            <pc:sldMk cId="62006836" sldId="310"/>
            <ac:spMk id="26651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54.938" v="325" actId="207"/>
          <ac:spMkLst>
            <pc:docMk/>
            <pc:sldMk cId="62006836" sldId="310"/>
            <ac:spMk id="26652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53.822" v="324" actId="207"/>
          <ac:spMkLst>
            <pc:docMk/>
            <pc:sldMk cId="62006836" sldId="310"/>
            <ac:spMk id="26653" creationId="{00000000-0000-0000-0000-000000000000}"/>
          </ac:spMkLst>
        </pc:spChg>
        <pc:spChg chg="mod">
          <ac:chgData name="hassan MH" userId="84cd2103f36ef0dc" providerId="LiveId" clId="{E30DFF53-71F8-479A-AEEA-3EBF8A9280CF}" dt="2020-11-03T10:32:52.392" v="323" actId="207"/>
          <ac:spMkLst>
            <pc:docMk/>
            <pc:sldMk cId="62006836" sldId="310"/>
            <ac:spMk id="26654" creationId="{00000000-0000-0000-0000-000000000000}"/>
          </ac:spMkLst>
        </pc:spChg>
      </pc:sldChg>
      <pc:sldChg chg="modSp add del setBg">
        <pc:chgData name="hassan MH" userId="84cd2103f36ef0dc" providerId="LiveId" clId="{E30DFF53-71F8-479A-AEEA-3EBF8A9280CF}" dt="2020-11-03T10:33:23.913" v="334" actId="47"/>
        <pc:sldMkLst>
          <pc:docMk/>
          <pc:sldMk cId="2432321703" sldId="311"/>
        </pc:sldMkLst>
        <pc:spChg chg="mod">
          <ac:chgData name="hassan MH" userId="84cd2103f36ef0dc" providerId="LiveId" clId="{E30DFF53-71F8-479A-AEEA-3EBF8A9280CF}" dt="2020-11-03T10:33:09.712" v="331" actId="207"/>
          <ac:spMkLst>
            <pc:docMk/>
            <pc:sldMk cId="2432321703" sldId="311"/>
            <ac:spMk id="28713" creationId="{00000000-0000-0000-0000-000000000000}"/>
          </ac:spMkLst>
        </pc:spChg>
        <pc:grpChg chg="mod">
          <ac:chgData name="hassan MH" userId="84cd2103f36ef0dc" providerId="LiveId" clId="{E30DFF53-71F8-479A-AEEA-3EBF8A9280CF}" dt="2020-11-03T10:33:12.629" v="332" actId="207"/>
          <ac:grpSpMkLst>
            <pc:docMk/>
            <pc:sldMk cId="2432321703" sldId="311"/>
            <ac:grpSpMk id="2" creationId="{7CCFC12C-737F-0A48-95C5-4C38EB36F70F}"/>
          </ac:grpSpMkLst>
        </pc:grpChg>
      </pc:sldChg>
      <pc:sldChg chg="modSp add del setBg">
        <pc:chgData name="hassan MH" userId="84cd2103f36ef0dc" providerId="LiveId" clId="{E30DFF53-71F8-479A-AEEA-3EBF8A9280CF}" dt="2020-11-03T10:33:23.913" v="334" actId="47"/>
        <pc:sldMkLst>
          <pc:docMk/>
          <pc:sldMk cId="1782467150" sldId="312"/>
        </pc:sldMkLst>
        <pc:spChg chg="mod">
          <ac:chgData name="hassan MH" userId="84cd2103f36ef0dc" providerId="LiveId" clId="{E30DFF53-71F8-479A-AEEA-3EBF8A9280CF}" dt="2020-11-03T10:33:17.087" v="333" actId="207"/>
          <ac:spMkLst>
            <pc:docMk/>
            <pc:sldMk cId="1782467150" sldId="312"/>
            <ac:spMk id="30722" creationId="{00000000-0000-0000-0000-000000000000}"/>
          </ac:spMkLst>
        </pc:spChg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3899710207" sldId="313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1374235561" sldId="314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630970382" sldId="315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1384918784" sldId="316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3884470411" sldId="317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1571899015" sldId="318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3374514238" sldId="319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2861672381" sldId="320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2545609840" sldId="321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1226883105" sldId="322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3895404606" sldId="323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554343047" sldId="324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4036748230" sldId="325"/>
        </pc:sldMkLst>
      </pc:sldChg>
      <pc:sldChg chg="add del setBg">
        <pc:chgData name="hassan MH" userId="84cd2103f36ef0dc" providerId="LiveId" clId="{E30DFF53-71F8-479A-AEEA-3EBF8A9280CF}" dt="2020-11-03T10:33:23.913" v="334" actId="47"/>
        <pc:sldMkLst>
          <pc:docMk/>
          <pc:sldMk cId="3415029390" sldId="326"/>
        </pc:sldMkLst>
      </pc:sldChg>
    </pc:docChg>
  </pc:docChgLst>
  <pc:docChgLst>
    <pc:chgData name="hassan MH" userId="84cd2103f36ef0dc" providerId="LiveId" clId="{B05BC1DF-B3D4-4C70-9604-D5E0A9951548}"/>
    <pc:docChg chg="undo custSel addSld delSld modSld sldOrd delMainMaster">
      <pc:chgData name="hassan MH" userId="84cd2103f36ef0dc" providerId="LiveId" clId="{B05BC1DF-B3D4-4C70-9604-D5E0A9951548}" dt="2020-11-06T12:38:40.605" v="25"/>
      <pc:docMkLst>
        <pc:docMk/>
      </pc:docMkLst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56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6"/>
            <ac:spMk id="8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6"/>
            <ac:spMk id="11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6"/>
            <ac:spMk id="11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6"/>
            <ac:spMk id="11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6"/>
            <ac:spMk id="11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6"/>
            <ac:spMk id="11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6"/>
            <ac:spMk id="118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57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2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5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5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5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5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6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6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7"/>
            <ac:spMk id="162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58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8"/>
            <ac:spMk id="16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8"/>
            <ac:spMk id="19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8"/>
            <ac:spMk id="19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8"/>
            <ac:spMk id="19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8"/>
            <ac:spMk id="19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8"/>
            <ac:spMk id="196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59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9"/>
            <ac:spMk id="20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9"/>
            <ac:spMk id="22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9"/>
            <ac:spMk id="22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9"/>
            <ac:spMk id="22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59"/>
            <ac:spMk id="225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0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0"/>
            <ac:spMk id="23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0"/>
            <ac:spMk id="25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0"/>
            <ac:spMk id="25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0"/>
            <ac:spMk id="25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0"/>
            <ac:spMk id="25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0"/>
            <ac:spMk id="259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1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1"/>
            <ac:spMk id="26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1"/>
            <ac:spMk id="29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1"/>
            <ac:spMk id="29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1"/>
            <ac:spMk id="29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1"/>
            <ac:spMk id="29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1"/>
            <ac:spMk id="29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1"/>
            <ac:spMk id="298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2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2"/>
            <ac:spMk id="30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2"/>
            <ac:spMk id="32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2"/>
            <ac:spMk id="32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2"/>
            <ac:spMk id="32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2"/>
            <ac:spMk id="32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2"/>
            <ac:spMk id="33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2"/>
            <ac:spMk id="331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3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3"/>
            <ac:spMk id="33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3"/>
            <ac:spMk id="34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3"/>
            <ac:spMk id="34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3"/>
            <ac:spMk id="34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3"/>
            <ac:spMk id="34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3"/>
            <ac:spMk id="34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3"/>
            <ac:spMk id="349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4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4"/>
            <ac:spMk id="36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4"/>
            <ac:spMk id="39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4"/>
            <ac:spMk id="39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4"/>
            <ac:spMk id="39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4"/>
            <ac:spMk id="393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5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5"/>
            <ac:spMk id="39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5"/>
            <ac:spMk id="41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5"/>
            <ac:spMk id="412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6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6"/>
            <ac:spMk id="41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6"/>
            <ac:spMk id="43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6"/>
            <ac:spMk id="43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6"/>
            <ac:spMk id="436" creationId="{00000000-0000-0000-0000-000000000000}"/>
          </ac:spMkLst>
        </pc:spChg>
      </pc:sldChg>
      <pc:sldChg chg="del">
        <pc:chgData name="hassan MH" userId="84cd2103f36ef0dc" providerId="LiveId" clId="{B05BC1DF-B3D4-4C70-9604-D5E0A9951548}" dt="2020-11-06T12:20:49.599" v="0" actId="47"/>
        <pc:sldMkLst>
          <pc:docMk/>
          <pc:sldMk cId="0" sldId="267"/>
        </pc:sldMkLst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68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8"/>
            <ac:spMk id="47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8"/>
            <ac:spMk id="49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8"/>
            <ac:spMk id="49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8"/>
            <ac:spMk id="49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8"/>
            <ac:spMk id="49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8"/>
            <ac:spMk id="499" creationId="{00000000-0000-0000-0000-000000000000}"/>
          </ac:spMkLst>
        </pc:spChg>
      </pc:sldChg>
      <pc:sldChg chg="modSp add del ord">
        <pc:chgData name="hassan MH" userId="84cd2103f36ef0dc" providerId="LiveId" clId="{B05BC1DF-B3D4-4C70-9604-D5E0A9951548}" dt="2020-11-06T12:27:24.221" v="23"/>
        <pc:sldMkLst>
          <pc:docMk/>
          <pc:sldMk cId="0" sldId="269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9"/>
            <ac:spMk id="50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9"/>
            <ac:spMk id="53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9"/>
            <ac:spMk id="53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9"/>
            <ac:spMk id="53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9"/>
            <ac:spMk id="53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9"/>
            <ac:spMk id="53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69"/>
            <ac:spMk id="538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2:42.296" v="4"/>
        <pc:sldMkLst>
          <pc:docMk/>
          <pc:sldMk cId="0" sldId="270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4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7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7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7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7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8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8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0"/>
            <ac:spMk id="582" creationId="{00000000-0000-0000-0000-000000000000}"/>
          </ac:spMkLst>
        </pc:spChg>
      </pc:sldChg>
      <pc:sldChg chg="modSp add del modNotes">
        <pc:chgData name="hassan MH" userId="84cd2103f36ef0dc" providerId="LiveId" clId="{B05BC1DF-B3D4-4C70-9604-D5E0A9951548}" dt="2020-11-06T12:22:42.296" v="4"/>
        <pc:sldMkLst>
          <pc:docMk/>
          <pc:sldMk cId="0" sldId="271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1"/>
            <ac:spMk id="58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1"/>
            <ac:spMk id="59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1"/>
            <ac:spMk id="600" creationId="{00000000-0000-0000-0000-000000000000}"/>
          </ac:spMkLst>
        </pc:spChg>
      </pc:sldChg>
      <pc:sldChg chg="modSp add del modNotes">
        <pc:chgData name="hassan MH" userId="84cd2103f36ef0dc" providerId="LiveId" clId="{B05BC1DF-B3D4-4C70-9604-D5E0A9951548}" dt="2020-11-06T12:22:42.296" v="4"/>
        <pc:sldMkLst>
          <pc:docMk/>
          <pc:sldMk cId="0" sldId="272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2"/>
            <ac:spMk id="60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2"/>
            <ac:spMk id="62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2"/>
            <ac:spMk id="62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2"/>
            <ac:spMk id="623" creationId="{00000000-0000-0000-0000-000000000000}"/>
          </ac:spMkLst>
        </pc:spChg>
      </pc:sldChg>
      <pc:sldChg chg="modSp add del modNotes">
        <pc:chgData name="hassan MH" userId="84cd2103f36ef0dc" providerId="LiveId" clId="{B05BC1DF-B3D4-4C70-9604-D5E0A9951548}" dt="2020-11-06T12:22:42.296" v="4"/>
        <pc:sldMkLst>
          <pc:docMk/>
          <pc:sldMk cId="0" sldId="273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3"/>
            <ac:spMk id="62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3"/>
            <ac:spMk id="64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3"/>
            <ac:spMk id="64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3"/>
            <ac:spMk id="65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3"/>
            <ac:spMk id="651" creationId="{00000000-0000-0000-0000-000000000000}"/>
          </ac:spMkLst>
        </pc:spChg>
      </pc:sldChg>
      <pc:sldChg chg="modSp add del modNotes">
        <pc:chgData name="hassan MH" userId="84cd2103f36ef0dc" providerId="LiveId" clId="{B05BC1DF-B3D4-4C70-9604-D5E0A9951548}" dt="2020-11-06T12:22:42.296" v="4"/>
        <pc:sldMkLst>
          <pc:docMk/>
          <pc:sldMk cId="0" sldId="274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4"/>
            <ac:spMk id="65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4"/>
            <ac:spMk id="68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4"/>
            <ac:spMk id="68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4"/>
            <ac:spMk id="68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4"/>
            <ac:spMk id="68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4"/>
            <ac:spMk id="684" creationId="{00000000-0000-0000-0000-000000000000}"/>
          </ac:spMkLst>
        </pc:spChg>
      </pc:sldChg>
      <pc:sldChg chg="modSp add del modNotes">
        <pc:chgData name="hassan MH" userId="84cd2103f36ef0dc" providerId="LiveId" clId="{B05BC1DF-B3D4-4C70-9604-D5E0A9951548}" dt="2020-11-06T12:22:42.296" v="4"/>
        <pc:sldMkLst>
          <pc:docMk/>
          <pc:sldMk cId="0" sldId="275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5"/>
            <ac:spMk id="68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5"/>
            <ac:spMk id="71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5"/>
            <ac:spMk id="71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5"/>
            <ac:spMk id="71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5"/>
            <ac:spMk id="72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5"/>
            <ac:spMk id="72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5"/>
            <ac:spMk id="722" creationId="{00000000-0000-0000-0000-000000000000}"/>
          </ac:spMkLst>
        </pc:spChg>
      </pc:sldChg>
      <pc:sldChg chg="modSp add del modNotes">
        <pc:chgData name="hassan MH" userId="84cd2103f36ef0dc" providerId="LiveId" clId="{B05BC1DF-B3D4-4C70-9604-D5E0A9951548}" dt="2020-11-06T12:22:42.296" v="4"/>
        <pc:sldMkLst>
          <pc:docMk/>
          <pc:sldMk cId="0" sldId="276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2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5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6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6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6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6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6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6"/>
            <ac:spMk id="765" creationId="{00000000-0000-0000-0000-000000000000}"/>
          </ac:spMkLst>
        </pc:spChg>
      </pc:sldChg>
      <pc:sldChg chg="modSp add del">
        <pc:chgData name="hassan MH" userId="84cd2103f36ef0dc" providerId="LiveId" clId="{B05BC1DF-B3D4-4C70-9604-D5E0A9951548}" dt="2020-11-06T12:23:35.552" v="5"/>
        <pc:sldMkLst>
          <pc:docMk/>
          <pc:sldMk cId="0" sldId="277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77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79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79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79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79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79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79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80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7"/>
            <ac:spMk id="80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80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80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80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80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80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80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7"/>
            <ac:spMk id="808" creationId="{00000000-0000-0000-0000-000000000000}"/>
          </ac:spMkLst>
        </pc:spChg>
      </pc:sldChg>
      <pc:sldChg chg="delSp add del mod">
        <pc:chgData name="hassan MH" userId="84cd2103f36ef0dc" providerId="LiveId" clId="{B05BC1DF-B3D4-4C70-9604-D5E0A9951548}" dt="2020-11-06T12:26:43.186" v="20" actId="47"/>
        <pc:sldMkLst>
          <pc:docMk/>
          <pc:sldMk cId="3893368810" sldId="278"/>
        </pc:sldMkLst>
        <pc:spChg chg="del">
          <ac:chgData name="hassan MH" userId="84cd2103f36ef0dc" providerId="LiveId" clId="{B05BC1DF-B3D4-4C70-9604-D5E0A9951548}" dt="2020-11-06T12:26:19.987" v="9" actId="478"/>
          <ac:spMkLst>
            <pc:docMk/>
            <pc:sldMk cId="3893368810" sldId="278"/>
            <ac:spMk id="2" creationId="{C95C9824-4014-4BFE-95A7-EB0898C1E3BE}"/>
          </ac:spMkLst>
        </pc:spChg>
        <pc:spChg chg="del">
          <ac:chgData name="hassan MH" userId="84cd2103f36ef0dc" providerId="LiveId" clId="{B05BC1DF-B3D4-4C70-9604-D5E0A9951548}" dt="2020-11-06T12:26:27.514" v="11" actId="21"/>
          <ac:spMkLst>
            <pc:docMk/>
            <pc:sldMk cId="3893368810" sldId="278"/>
            <ac:spMk id="3" creationId="{8197C538-F605-4470-B8E7-E81A57470B0C}"/>
          </ac:spMkLst>
        </pc:spChg>
        <pc:spChg chg="del">
          <ac:chgData name="hassan MH" userId="84cd2103f36ef0dc" providerId="LiveId" clId="{B05BC1DF-B3D4-4C70-9604-D5E0A9951548}" dt="2020-11-06T12:26:21.780" v="10" actId="478"/>
          <ac:spMkLst>
            <pc:docMk/>
            <pc:sldMk cId="3893368810" sldId="278"/>
            <ac:spMk id="4" creationId="{25DB781E-8C19-4CEB-A828-95DF9DA4185D}"/>
          </ac:spMkLst>
        </pc:spChg>
      </pc:sldChg>
      <pc:sldChg chg="modSp add">
        <pc:chgData name="hassan MH" userId="84cd2103f36ef0dc" providerId="LiveId" clId="{B05BC1DF-B3D4-4C70-9604-D5E0A9951548}" dt="2020-11-06T12:23:35.552" v="5"/>
        <pc:sldMkLst>
          <pc:docMk/>
          <pc:sldMk cId="0" sldId="279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9"/>
            <ac:spMk id="85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9"/>
            <ac:spMk id="86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9"/>
            <ac:spMk id="87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9"/>
            <ac:spMk id="87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9"/>
            <ac:spMk id="87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9"/>
            <ac:spMk id="87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79"/>
            <ac:spMk id="87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9"/>
            <ac:spMk id="87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9"/>
            <ac:spMk id="87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9"/>
            <ac:spMk id="87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9"/>
            <ac:spMk id="87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79"/>
            <ac:spMk id="879" creationId="{00000000-0000-0000-0000-000000000000}"/>
          </ac:spMkLst>
        </pc:spChg>
      </pc:sldChg>
      <pc:sldChg chg="del">
        <pc:chgData name="hassan MH" userId="84cd2103f36ef0dc" providerId="LiveId" clId="{B05BC1DF-B3D4-4C70-9604-D5E0A9951548}" dt="2020-11-06T12:20:49.599" v="0" actId="47"/>
        <pc:sldMkLst>
          <pc:docMk/>
          <pc:sldMk cId="630331938" sldId="279"/>
        </pc:sldMkLst>
      </pc:sldChg>
      <pc:sldChg chg="modSp add del">
        <pc:chgData name="hassan MH" userId="84cd2103f36ef0dc" providerId="LiveId" clId="{B05BC1DF-B3D4-4C70-9604-D5E0A9951548}" dt="2020-11-06T12:23:35.552" v="5"/>
        <pc:sldMkLst>
          <pc:docMk/>
          <pc:sldMk cId="0" sldId="280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0"/>
            <ac:spMk id="88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80"/>
            <ac:spMk id="89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80"/>
            <ac:spMk id="90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80"/>
            <ac:spMk id="90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80"/>
            <ac:spMk id="90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280"/>
            <ac:spMk id="90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0"/>
            <ac:spMk id="90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0"/>
            <ac:spMk id="90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0"/>
            <ac:spMk id="90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0"/>
            <ac:spMk id="907" creationId="{00000000-0000-0000-0000-000000000000}"/>
          </ac:spMkLst>
        </pc:spChg>
      </pc:sldChg>
      <pc:sldChg chg="addSp modSp mod ord">
        <pc:chgData name="hassan MH" userId="84cd2103f36ef0dc" providerId="LiveId" clId="{B05BC1DF-B3D4-4C70-9604-D5E0A9951548}" dt="2020-11-06T12:26:50.290" v="21" actId="12"/>
        <pc:sldMkLst>
          <pc:docMk/>
          <pc:sldMk cId="2795862848" sldId="281"/>
        </pc:sldMkLst>
        <pc:spChg chg="add mod">
          <ac:chgData name="hassan MH" userId="84cd2103f36ef0dc" providerId="LiveId" clId="{B05BC1DF-B3D4-4C70-9604-D5E0A9951548}" dt="2020-11-06T12:26:50.290" v="21" actId="12"/>
          <ac:spMkLst>
            <pc:docMk/>
            <pc:sldMk cId="2795862848" sldId="281"/>
            <ac:spMk id="2" creationId="{C413D56B-91E7-4C38-B7BE-5FC686AAD5F8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82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2"/>
            <ac:spMk id="94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2"/>
            <ac:spMk id="98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2"/>
            <ac:spMk id="98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2"/>
            <ac:spMk id="987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83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3"/>
            <ac:spMk id="99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3"/>
            <ac:spMk id="103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3"/>
            <ac:spMk id="104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3"/>
            <ac:spMk id="104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3"/>
            <ac:spMk id="1042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84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4"/>
            <ac:spMk id="104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4"/>
            <ac:spMk id="110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4"/>
            <ac:spMk id="110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4"/>
            <ac:spMk id="110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4"/>
            <ac:spMk id="110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4"/>
            <ac:spMk id="1107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85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5"/>
            <ac:spMk id="111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5"/>
            <ac:spMk id="117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5"/>
            <ac:spMk id="117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5"/>
            <ac:spMk id="117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5"/>
            <ac:spMk id="118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5"/>
            <ac:spMk id="118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5"/>
            <ac:spMk id="1182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86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18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26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26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26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26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26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26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6"/>
            <ac:spMk id="1267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88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0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2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2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2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2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3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3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88"/>
            <ac:spMk id="1332" creationId="{00000000-0000-0000-0000-000000000000}"/>
          </ac:spMkLst>
        </pc:spChg>
      </pc:sldChg>
      <pc:sldChg chg="modSp add modNotes">
        <pc:chgData name="hassan MH" userId="84cd2103f36ef0dc" providerId="LiveId" clId="{B05BC1DF-B3D4-4C70-9604-D5E0A9951548}" dt="2020-11-06T12:22:42.296" v="4"/>
        <pc:sldMkLst>
          <pc:docMk/>
          <pc:sldMk cId="0" sldId="290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0"/>
            <ac:spMk id="137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0"/>
            <ac:spMk id="138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0"/>
            <ac:spMk id="138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0"/>
            <ac:spMk id="138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0"/>
            <ac:spMk id="138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0"/>
            <ac:spMk id="138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0"/>
            <ac:spMk id="1390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92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2"/>
            <ac:spMk id="142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2"/>
            <ac:spMk id="143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2"/>
            <ac:spMk id="143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2"/>
            <ac:spMk id="143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2"/>
            <ac:spMk id="144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2"/>
            <ac:spMk id="1441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98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8"/>
            <ac:spMk id="154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8"/>
            <ac:spMk id="154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8"/>
            <ac:spMk id="1546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299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5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8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8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8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8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8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8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299"/>
            <ac:spMk id="1590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0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0"/>
            <ac:spMk id="159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0"/>
            <ac:spMk id="162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0"/>
            <ac:spMk id="162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0"/>
            <ac:spMk id="162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0"/>
            <ac:spMk id="162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0"/>
            <ac:spMk id="162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0"/>
            <ac:spMk id="1629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1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1"/>
            <ac:spMk id="163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1"/>
            <ac:spMk id="165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1"/>
            <ac:spMk id="165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1"/>
            <ac:spMk id="165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1"/>
            <ac:spMk id="1658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2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2"/>
            <ac:spMk id="166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2"/>
            <ac:spMk id="168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2"/>
            <ac:spMk id="168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2"/>
            <ac:spMk id="1682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3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3"/>
            <ac:spMk id="168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3"/>
            <ac:spMk id="170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3"/>
            <ac:spMk id="1701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946281140" sldId="304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946281140" sldId="304"/>
            <ac:spMk id="170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946281140" sldId="304"/>
            <ac:spMk id="171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946281140" sldId="304"/>
            <ac:spMk id="1720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5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2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6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7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7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7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7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7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5"/>
            <ac:spMk id="1775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7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7"/>
            <ac:spMk id="182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7"/>
            <ac:spMk id="185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7"/>
            <ac:spMk id="185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7"/>
            <ac:spMk id="185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7"/>
            <ac:spMk id="186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7"/>
            <ac:spMk id="1861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8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8"/>
            <ac:spMk id="186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8"/>
            <ac:spMk id="189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8"/>
            <ac:spMk id="189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8"/>
            <ac:spMk id="189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8"/>
            <ac:spMk id="1895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309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9"/>
            <ac:spMk id="190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9"/>
            <ac:spMk id="192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9"/>
            <ac:spMk id="192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09"/>
            <ac:spMk id="1923" creationId="{00000000-0000-0000-0000-000000000000}"/>
          </ac:spMkLst>
        </pc:spChg>
      </pc:sldChg>
      <pc:sldChg chg="modSp add ord">
        <pc:chgData name="hassan MH" userId="84cd2103f36ef0dc" providerId="LiveId" clId="{B05BC1DF-B3D4-4C70-9604-D5E0A9951548}" dt="2020-11-06T12:38:40.605" v="25"/>
        <pc:sldMkLst>
          <pc:docMk/>
          <pc:sldMk cId="0" sldId="311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5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9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9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9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9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9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9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311"/>
            <ac:spMk id="1999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3676390523" sldId="429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3676390523" sldId="429"/>
            <ac:spMk id="40448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3676390523" sldId="429"/>
            <ac:spMk id="40450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3676390523" sldId="429"/>
            <ac:spMk id="40450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3676390523" sldId="429"/>
            <ac:spMk id="40450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3676390523" sldId="429"/>
            <ac:spMk id="404506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3:35.552" v="5"/>
        <pc:sldMkLst>
          <pc:docMk/>
          <pc:sldMk cId="0" sldId="430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0"/>
            <ac:spMk id="81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430"/>
            <ac:spMk id="83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430"/>
            <ac:spMk id="83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430"/>
            <ac:spMk id="83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430"/>
            <ac:spMk id="83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430"/>
            <ac:spMk id="83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430"/>
            <ac:spMk id="83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3:35.552" v="5"/>
          <ac:spMkLst>
            <pc:docMk/>
            <pc:sldMk cId="0" sldId="430"/>
            <ac:spMk id="84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0"/>
            <ac:spMk id="84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0"/>
            <ac:spMk id="84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0"/>
            <ac:spMk id="843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0"/>
            <ac:spMk id="844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0"/>
            <ac:spMk id="845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0"/>
            <ac:spMk id="846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0" sldId="431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1"/>
            <ac:spMk id="912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1"/>
            <ac:spMk id="94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0" sldId="431"/>
            <ac:spMk id="942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2947742875" sldId="466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2947742875" sldId="466"/>
            <ac:spMk id="1511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2947742875" sldId="466"/>
            <ac:spMk id="151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2947742875" sldId="466"/>
            <ac:spMk id="151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2947742875" sldId="466"/>
            <ac:spMk id="1518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4:09.615" v="6"/>
        <pc:sldMkLst>
          <pc:docMk/>
          <pc:sldMk cId="749073962" sldId="467"/>
        </pc:sldMkLst>
        <pc:spChg chg="mod">
          <ac:chgData name="hassan MH" userId="84cd2103f36ef0dc" providerId="LiveId" clId="{B05BC1DF-B3D4-4C70-9604-D5E0A9951548}" dt="2020-11-06T12:24:09.615" v="6"/>
          <ac:spMkLst>
            <pc:docMk/>
            <pc:sldMk cId="749073962" sldId="467"/>
            <ac:spMk id="7373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4:09.615" v="6"/>
          <ac:spMkLst>
            <pc:docMk/>
            <pc:sldMk cId="749073962" sldId="467"/>
            <ac:spMk id="73766" creationId="{00000000-0000-0000-0000-000000000000}"/>
          </ac:spMkLst>
        </pc:spChg>
        <pc:spChg chg="mod">
          <ac:chgData name="hassan MH" userId="84cd2103f36ef0dc" providerId="LiveId" clId="{B05BC1DF-B3D4-4C70-9604-D5E0A9951548}" dt="2020-11-06T12:24:09.615" v="6"/>
          <ac:spMkLst>
            <pc:docMk/>
            <pc:sldMk cId="749073962" sldId="467"/>
            <ac:spMk id="73767" creationId="{00000000-0000-0000-0000-000000000000}"/>
          </ac:spMkLst>
        </pc:spChg>
        <pc:spChg chg="mod">
          <ac:chgData name="hassan MH" userId="84cd2103f36ef0dc" providerId="LiveId" clId="{B05BC1DF-B3D4-4C70-9604-D5E0A9951548}" dt="2020-11-06T12:24:09.615" v="6"/>
          <ac:spMkLst>
            <pc:docMk/>
            <pc:sldMk cId="749073962" sldId="467"/>
            <ac:spMk id="73768" creationId="{00000000-0000-0000-0000-000000000000}"/>
          </ac:spMkLst>
        </pc:spChg>
        <pc:spChg chg="mod">
          <ac:chgData name="hassan MH" userId="84cd2103f36ef0dc" providerId="LiveId" clId="{B05BC1DF-B3D4-4C70-9604-D5E0A9951548}" dt="2020-11-06T12:24:09.615" v="6"/>
          <ac:spMkLst>
            <pc:docMk/>
            <pc:sldMk cId="749073962" sldId="467"/>
            <ac:spMk id="7376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4:09.615" v="6"/>
          <ac:spMkLst>
            <pc:docMk/>
            <pc:sldMk cId="749073962" sldId="467"/>
            <ac:spMk id="73770" creationId="{00000000-0000-0000-0000-000000000000}"/>
          </ac:spMkLst>
        </pc:spChg>
        <pc:spChg chg="mod">
          <ac:chgData name="hassan MH" userId="84cd2103f36ef0dc" providerId="LiveId" clId="{B05BC1DF-B3D4-4C70-9604-D5E0A9951548}" dt="2020-11-06T12:24:09.615" v="6"/>
          <ac:spMkLst>
            <pc:docMk/>
            <pc:sldMk cId="749073962" sldId="467"/>
            <ac:spMk id="73771" creationId="{00000000-0000-0000-0000-000000000000}"/>
          </ac:spMkLst>
        </pc:spChg>
      </pc:sldChg>
      <pc:sldChg chg="modSp add">
        <pc:chgData name="hassan MH" userId="84cd2103f36ef0dc" providerId="LiveId" clId="{B05BC1DF-B3D4-4C70-9604-D5E0A9951548}" dt="2020-11-06T12:22:42.296" v="4"/>
        <pc:sldMkLst>
          <pc:docMk/>
          <pc:sldMk cId="1146488440" sldId="468"/>
        </pc:sldMkLst>
        <pc:spChg chg="mod">
          <ac:chgData name="hassan MH" userId="84cd2103f36ef0dc" providerId="LiveId" clId="{B05BC1DF-B3D4-4C70-9604-D5E0A9951548}" dt="2020-11-06T12:22:42.296" v="4"/>
          <ac:spMkLst>
            <pc:docMk/>
            <pc:sldMk cId="1146488440" sldId="468"/>
            <ac:spMk id="170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1146488440" sldId="468"/>
            <ac:spMk id="1719" creationId="{00000000-0000-0000-0000-000000000000}"/>
          </ac:spMkLst>
        </pc:spChg>
        <pc:spChg chg="mod">
          <ac:chgData name="hassan MH" userId="84cd2103f36ef0dc" providerId="LiveId" clId="{B05BC1DF-B3D4-4C70-9604-D5E0A9951548}" dt="2020-11-06T12:22:42.296" v="4"/>
          <ac:spMkLst>
            <pc:docMk/>
            <pc:sldMk cId="1146488440" sldId="468"/>
            <ac:spMk id="1720" creationId="{00000000-0000-0000-0000-000000000000}"/>
          </ac:spMkLst>
        </pc:spChg>
      </pc:sldChg>
      <pc:sldMasterChg chg="del delSldLayout">
        <pc:chgData name="hassan MH" userId="84cd2103f36ef0dc" providerId="LiveId" clId="{B05BC1DF-B3D4-4C70-9604-D5E0A9951548}" dt="2020-11-06T12:20:49.599" v="0" actId="47"/>
        <pc:sldMasterMkLst>
          <pc:docMk/>
          <pc:sldMasterMk cId="4040878696" sldId="2147483660"/>
        </pc:sldMasterMkLst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465919403" sldId="2147483661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3934692432" sldId="2147483662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1742032064" sldId="2147483663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4006858840" sldId="2147483664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1636991183" sldId="2147483665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3448698646" sldId="2147483666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2749917718" sldId="2147483667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1202763542" sldId="2147483668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606454518" sldId="2147483669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1296450972" sldId="2147483670"/>
          </pc:sldLayoutMkLst>
        </pc:sldLayoutChg>
        <pc:sldLayoutChg chg="del">
          <pc:chgData name="hassan MH" userId="84cd2103f36ef0dc" providerId="LiveId" clId="{B05BC1DF-B3D4-4C70-9604-D5E0A9951548}" dt="2020-11-06T12:20:49.599" v="0" actId="47"/>
          <pc:sldLayoutMkLst>
            <pc:docMk/>
            <pc:sldMasterMk cId="4040878696" sldId="2147483660"/>
            <pc:sldLayoutMk cId="750960574" sldId="2147483671"/>
          </pc:sldLayoutMkLst>
        </pc:sldLayoutChg>
      </pc:sldMasterChg>
    </pc:docChg>
  </pc:docChgLst>
  <pc:docChgLst>
    <pc:chgData name="hassan MH" userId="84cd2103f36ef0dc" providerId="LiveId" clId="{05DA878C-64A6-46BA-AF3D-6FDFE1C414F5}"/>
    <pc:docChg chg="undo custSel addSld delSld modSld sldOrd modMainMaster">
      <pc:chgData name="hassan MH" userId="84cd2103f36ef0dc" providerId="LiveId" clId="{05DA878C-64A6-46BA-AF3D-6FDFE1C414F5}" dt="2020-06-16T19:46:52.034" v="1490"/>
      <pc:docMkLst>
        <pc:docMk/>
      </pc:docMkLst>
      <pc:sldChg chg="del">
        <pc:chgData name="hassan MH" userId="84cd2103f36ef0dc" providerId="LiveId" clId="{05DA878C-64A6-46BA-AF3D-6FDFE1C414F5}" dt="2020-06-16T18:13:00.724" v="0" actId="47"/>
        <pc:sldMkLst>
          <pc:docMk/>
          <pc:sldMk cId="2408779425" sldId="256"/>
        </pc:sldMkLst>
      </pc:sldChg>
      <pc:sldChg chg="addSp delSp modSp add mod setBg delAnim">
        <pc:chgData name="hassan MH" userId="84cd2103f36ef0dc" providerId="LiveId" clId="{05DA878C-64A6-46BA-AF3D-6FDFE1C414F5}" dt="2020-06-16T18:45:12.165" v="673" actId="1076"/>
        <pc:sldMkLst>
          <pc:docMk/>
          <pc:sldMk cId="366728167" sldId="257"/>
        </pc:sldMkLst>
        <pc:spChg chg="add mod">
          <ac:chgData name="hassan MH" userId="84cd2103f36ef0dc" providerId="LiveId" clId="{05DA878C-64A6-46BA-AF3D-6FDFE1C414F5}" dt="2020-06-16T18:30:21.039" v="312" actId="207"/>
          <ac:spMkLst>
            <pc:docMk/>
            <pc:sldMk cId="366728167" sldId="257"/>
            <ac:spMk id="3" creationId="{9DA7DB92-3491-4627-B576-020B354FEF9A}"/>
          </ac:spMkLst>
        </pc:spChg>
        <pc:spChg chg="del mod">
          <ac:chgData name="hassan MH" userId="84cd2103f36ef0dc" providerId="LiveId" clId="{05DA878C-64A6-46BA-AF3D-6FDFE1C414F5}" dt="2020-06-16T18:13:38.908" v="8" actId="478"/>
          <ac:spMkLst>
            <pc:docMk/>
            <pc:sldMk cId="366728167" sldId="257"/>
            <ac:spMk id="5" creationId="{C9398539-9648-4CCE-9FB4-158AD69141AF}"/>
          </ac:spMkLst>
        </pc:spChg>
        <pc:spChg chg="mod">
          <ac:chgData name="hassan MH" userId="84cd2103f36ef0dc" providerId="LiveId" clId="{05DA878C-64A6-46BA-AF3D-6FDFE1C414F5}" dt="2020-06-16T18:30:00.355" v="308" actId="1076"/>
          <ac:spMkLst>
            <pc:docMk/>
            <pc:sldMk cId="366728167" sldId="257"/>
            <ac:spMk id="6" creationId="{8BA1BDE3-D238-424E-8325-2670C1C8D909}"/>
          </ac:spMkLst>
        </pc:spChg>
        <pc:spChg chg="del">
          <ac:chgData name="hassan MH" userId="84cd2103f36ef0dc" providerId="LiveId" clId="{05DA878C-64A6-46BA-AF3D-6FDFE1C414F5}" dt="2020-06-16T18:19:19.346" v="33" actId="478"/>
          <ac:spMkLst>
            <pc:docMk/>
            <pc:sldMk cId="366728167" sldId="257"/>
            <ac:spMk id="7" creationId="{BA58E49B-F823-4888-8632-9B62621D0BCA}"/>
          </ac:spMkLst>
        </pc:spChg>
        <pc:spChg chg="del mod">
          <ac:chgData name="hassan MH" userId="84cd2103f36ef0dc" providerId="LiveId" clId="{05DA878C-64A6-46BA-AF3D-6FDFE1C414F5}" dt="2020-06-16T18:20:28.139" v="92" actId="478"/>
          <ac:spMkLst>
            <pc:docMk/>
            <pc:sldMk cId="366728167" sldId="257"/>
            <ac:spMk id="10" creationId="{C2382F2A-E5BF-4E01-9D9D-BBBEA2DD2F5F}"/>
          </ac:spMkLst>
        </pc:spChg>
        <pc:spChg chg="del">
          <ac:chgData name="hassan MH" userId="84cd2103f36ef0dc" providerId="LiveId" clId="{05DA878C-64A6-46BA-AF3D-6FDFE1C414F5}" dt="2020-06-16T18:26:11.769" v="247" actId="478"/>
          <ac:spMkLst>
            <pc:docMk/>
            <pc:sldMk cId="366728167" sldId="257"/>
            <ac:spMk id="12" creationId="{C24A14DE-0A08-47A3-AA65-948B6551A789}"/>
          </ac:spMkLst>
        </pc:spChg>
        <pc:spChg chg="del mod">
          <ac:chgData name="hassan MH" userId="84cd2103f36ef0dc" providerId="LiveId" clId="{05DA878C-64A6-46BA-AF3D-6FDFE1C414F5}" dt="2020-06-16T18:26:39.282" v="254" actId="478"/>
          <ac:spMkLst>
            <pc:docMk/>
            <pc:sldMk cId="366728167" sldId="257"/>
            <ac:spMk id="13" creationId="{15125A3D-6B99-4AAE-8821-907B3CE4924D}"/>
          </ac:spMkLst>
        </pc:spChg>
        <pc:spChg chg="del">
          <ac:chgData name="hassan MH" userId="84cd2103f36ef0dc" providerId="LiveId" clId="{05DA878C-64A6-46BA-AF3D-6FDFE1C414F5}" dt="2020-06-16T18:20:15.862" v="85" actId="478"/>
          <ac:spMkLst>
            <pc:docMk/>
            <pc:sldMk cId="366728167" sldId="257"/>
            <ac:spMk id="16" creationId="{5D491371-D233-41A2-9120-B4510624D37B}"/>
          </ac:spMkLst>
        </pc:spChg>
        <pc:spChg chg="del">
          <ac:chgData name="hassan MH" userId="84cd2103f36ef0dc" providerId="LiveId" clId="{05DA878C-64A6-46BA-AF3D-6FDFE1C414F5}" dt="2020-06-16T18:25:55.703" v="243" actId="478"/>
          <ac:spMkLst>
            <pc:docMk/>
            <pc:sldMk cId="366728167" sldId="257"/>
            <ac:spMk id="17" creationId="{3CB708E7-2623-4317-B523-E3E20AF12ADD}"/>
          </ac:spMkLst>
        </pc:spChg>
        <pc:spChg chg="add del mod">
          <ac:chgData name="hassan MH" userId="84cd2103f36ef0dc" providerId="LiveId" clId="{05DA878C-64A6-46BA-AF3D-6FDFE1C414F5}" dt="2020-06-16T18:29:44.973" v="302" actId="478"/>
          <ac:spMkLst>
            <pc:docMk/>
            <pc:sldMk cId="366728167" sldId="257"/>
            <ac:spMk id="19" creationId="{3032F64C-C281-4286-BC8C-CB5A24001FD4}"/>
          </ac:spMkLst>
        </pc:spChg>
        <pc:spChg chg="add mod">
          <ac:chgData name="hassan MH" userId="84cd2103f36ef0dc" providerId="LiveId" clId="{05DA878C-64A6-46BA-AF3D-6FDFE1C414F5}" dt="2020-06-16T18:33:06.462" v="457" actId="1076"/>
          <ac:spMkLst>
            <pc:docMk/>
            <pc:sldMk cId="366728167" sldId="257"/>
            <ac:spMk id="31" creationId="{E77DD463-3070-49B2-A26E-E7438902EC4D}"/>
          </ac:spMkLst>
        </pc:spChg>
        <pc:spChg chg="add mod">
          <ac:chgData name="hassan MH" userId="84cd2103f36ef0dc" providerId="LiveId" clId="{05DA878C-64A6-46BA-AF3D-6FDFE1C414F5}" dt="2020-06-16T18:45:08.508" v="671" actId="255"/>
          <ac:spMkLst>
            <pc:docMk/>
            <pc:sldMk cId="366728167" sldId="257"/>
            <ac:spMk id="32" creationId="{7C0ECF89-61DE-44C4-A91F-C0B82CF75556}"/>
          </ac:spMkLst>
        </pc:spChg>
        <pc:spChg chg="add del mod">
          <ac:chgData name="hassan MH" userId="84cd2103f36ef0dc" providerId="LiveId" clId="{05DA878C-64A6-46BA-AF3D-6FDFE1C414F5}" dt="2020-06-16T18:26:10.450" v="246" actId="478"/>
          <ac:spMkLst>
            <pc:docMk/>
            <pc:sldMk cId="366728167" sldId="257"/>
            <ac:spMk id="35" creationId="{4E195405-2288-4CEE-834C-3E8591456D8D}"/>
          </ac:spMkLst>
        </pc:spChg>
        <pc:spChg chg="add del mod">
          <ac:chgData name="hassan MH" userId="84cd2103f36ef0dc" providerId="LiveId" clId="{05DA878C-64A6-46BA-AF3D-6FDFE1C414F5}" dt="2020-06-16T18:30:24.780" v="313" actId="478"/>
          <ac:spMkLst>
            <pc:docMk/>
            <pc:sldMk cId="366728167" sldId="257"/>
            <ac:spMk id="42" creationId="{04160C9E-D6E8-4A70-99C1-0842882626CC}"/>
          </ac:spMkLst>
        </pc:spChg>
        <pc:spChg chg="del">
          <ac:chgData name="hassan MH" userId="84cd2103f36ef0dc" providerId="LiveId" clId="{05DA878C-64A6-46BA-AF3D-6FDFE1C414F5}" dt="2020-06-16T18:26:16.599" v="250" actId="478"/>
          <ac:spMkLst>
            <pc:docMk/>
            <pc:sldMk cId="366728167" sldId="257"/>
            <ac:spMk id="70" creationId="{6A231CBA-BE79-487E-B69B-2EB7CE299DB0}"/>
          </ac:spMkLst>
        </pc:spChg>
        <pc:spChg chg="del">
          <ac:chgData name="hassan MH" userId="84cd2103f36ef0dc" providerId="LiveId" clId="{05DA878C-64A6-46BA-AF3D-6FDFE1C414F5}" dt="2020-06-16T18:26:14.412" v="249" actId="478"/>
          <ac:spMkLst>
            <pc:docMk/>
            <pc:sldMk cId="366728167" sldId="257"/>
            <ac:spMk id="71" creationId="{A1C6A3C7-9D59-4665-9224-02B150E2D2E6}"/>
          </ac:spMkLst>
        </pc:spChg>
        <pc:spChg chg="del">
          <ac:chgData name="hassan MH" userId="84cd2103f36ef0dc" providerId="LiveId" clId="{05DA878C-64A6-46BA-AF3D-6FDFE1C414F5}" dt="2020-06-16T18:29:54.789" v="306" actId="478"/>
          <ac:spMkLst>
            <pc:docMk/>
            <pc:sldMk cId="366728167" sldId="257"/>
            <ac:spMk id="72" creationId="{ED1F29E8-D0E2-435F-B84C-83380E18FAAF}"/>
          </ac:spMkLst>
        </pc:spChg>
        <pc:grpChg chg="del">
          <ac:chgData name="hassan MH" userId="84cd2103f36ef0dc" providerId="LiveId" clId="{05DA878C-64A6-46BA-AF3D-6FDFE1C414F5}" dt="2020-06-16T18:26:12.521" v="248" actId="478"/>
          <ac:grpSpMkLst>
            <pc:docMk/>
            <pc:sldMk cId="366728167" sldId="257"/>
            <ac:grpSpMk id="48" creationId="{96C0A590-7CCC-4F18-9A04-790FF61321C7}"/>
          </ac:grpSpMkLst>
        </pc:grpChg>
        <pc:grpChg chg="del">
          <ac:chgData name="hassan MH" userId="84cd2103f36ef0dc" providerId="LiveId" clId="{05DA878C-64A6-46BA-AF3D-6FDFE1C414F5}" dt="2020-06-16T18:21:57.470" v="119" actId="478"/>
          <ac:grpSpMkLst>
            <pc:docMk/>
            <pc:sldMk cId="366728167" sldId="257"/>
            <ac:grpSpMk id="56" creationId="{43BDB7B7-3B27-4D30-91A7-934270B1856B}"/>
          </ac:grpSpMkLst>
        </pc:grpChg>
        <pc:grpChg chg="del mod">
          <ac:chgData name="hassan MH" userId="84cd2103f36ef0dc" providerId="LiveId" clId="{05DA878C-64A6-46BA-AF3D-6FDFE1C414F5}" dt="2020-06-16T18:26:48.730" v="260" actId="478"/>
          <ac:grpSpMkLst>
            <pc:docMk/>
            <pc:sldMk cId="366728167" sldId="257"/>
            <ac:grpSpMk id="63" creationId="{85E8D1E5-9E97-459E-80A4-C85382B33B91}"/>
          </ac:grpSpMkLst>
        </pc:grpChg>
        <pc:picChg chg="mod topLvl">
          <ac:chgData name="hassan MH" userId="84cd2103f36ef0dc" providerId="LiveId" clId="{05DA878C-64A6-46BA-AF3D-6FDFE1C414F5}" dt="2020-06-16T18:26:48.730" v="260" actId="478"/>
          <ac:picMkLst>
            <pc:docMk/>
            <pc:sldMk cId="366728167" sldId="257"/>
            <ac:picMk id="4" creationId="{1118C174-58A1-4A79-A8BD-8B890AE21E6C}"/>
          </ac:picMkLst>
        </pc:picChg>
        <pc:picChg chg="add del mod">
          <ac:chgData name="hassan MH" userId="84cd2103f36ef0dc" providerId="LiveId" clId="{05DA878C-64A6-46BA-AF3D-6FDFE1C414F5}" dt="2020-06-16T18:28:48.427" v="288" actId="478"/>
          <ac:picMkLst>
            <pc:docMk/>
            <pc:sldMk cId="366728167" sldId="257"/>
            <ac:picMk id="8" creationId="{37E19A9B-155F-4795-8E01-35A9C9EC7ADD}"/>
          </ac:picMkLst>
        </pc:picChg>
        <pc:picChg chg="add mod">
          <ac:chgData name="hassan MH" userId="84cd2103f36ef0dc" providerId="LiveId" clId="{05DA878C-64A6-46BA-AF3D-6FDFE1C414F5}" dt="2020-06-16T18:45:12.165" v="673" actId="1076"/>
          <ac:picMkLst>
            <pc:docMk/>
            <pc:sldMk cId="366728167" sldId="257"/>
            <ac:picMk id="14" creationId="{B89FF948-4C9B-49E5-BCE2-5E4470359030}"/>
          </ac:picMkLst>
        </pc:picChg>
        <pc:picChg chg="add mod">
          <ac:chgData name="hassan MH" userId="84cd2103f36ef0dc" providerId="LiveId" clId="{05DA878C-64A6-46BA-AF3D-6FDFE1C414F5}" dt="2020-06-16T18:45:10.805" v="672" actId="1076"/>
          <ac:picMkLst>
            <pc:docMk/>
            <pc:sldMk cId="366728167" sldId="257"/>
            <ac:picMk id="18" creationId="{4545F2FB-35CA-4D05-8252-3D6969E74DEF}"/>
          </ac:picMkLst>
        </pc:picChg>
        <pc:picChg chg="add del mod">
          <ac:chgData name="hassan MH" userId="84cd2103f36ef0dc" providerId="LiveId" clId="{05DA878C-64A6-46BA-AF3D-6FDFE1C414F5}" dt="2020-06-16T18:28:47.832" v="287" actId="478"/>
          <ac:picMkLst>
            <pc:docMk/>
            <pc:sldMk cId="366728167" sldId="257"/>
            <ac:picMk id="36" creationId="{B8BD17D8-F201-4554-84AD-56FB99E832ED}"/>
          </ac:picMkLst>
        </pc:picChg>
        <pc:picChg chg="del mod topLvl">
          <ac:chgData name="hassan MH" userId="84cd2103f36ef0dc" providerId="LiveId" clId="{05DA878C-64A6-46BA-AF3D-6FDFE1C414F5}" dt="2020-06-16T18:26:48.730" v="260" actId="478"/>
          <ac:picMkLst>
            <pc:docMk/>
            <pc:sldMk cId="366728167" sldId="257"/>
            <ac:picMk id="62" creationId="{30A2489B-2505-475A-A582-A97ABA6FAF9F}"/>
          </ac:picMkLst>
        </pc:picChg>
        <pc:picChg chg="del">
          <ac:chgData name="hassan MH" userId="84cd2103f36ef0dc" providerId="LiveId" clId="{05DA878C-64A6-46BA-AF3D-6FDFE1C414F5}" dt="2020-06-16T18:26:17.936" v="251" actId="478"/>
          <ac:picMkLst>
            <pc:docMk/>
            <pc:sldMk cId="366728167" sldId="257"/>
            <ac:picMk id="64" creationId="{81A5C1E3-48E4-4F9D-9C77-0F25CF99D1FD}"/>
          </ac:picMkLst>
        </pc:picChg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520535237" sldId="257"/>
        </pc:sldMkLst>
      </pc:sldChg>
      <pc:sldChg chg="add del">
        <pc:chgData name="hassan MH" userId="84cd2103f36ef0dc" providerId="LiveId" clId="{05DA878C-64A6-46BA-AF3D-6FDFE1C414F5}" dt="2020-06-16T18:22:27.006" v="125" actId="47"/>
        <pc:sldMkLst>
          <pc:docMk/>
          <pc:sldMk cId="2127670939" sldId="258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2225752103" sldId="258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3215910232" sldId="259"/>
        </pc:sldMkLst>
      </pc:sldChg>
      <pc:sldChg chg="addSp delSp modSp add mod ord">
        <pc:chgData name="hassan MH" userId="84cd2103f36ef0dc" providerId="LiveId" clId="{05DA878C-64A6-46BA-AF3D-6FDFE1C414F5}" dt="2020-06-16T19:46:52.034" v="1490"/>
        <pc:sldMkLst>
          <pc:docMk/>
          <pc:sldMk cId="4124225251" sldId="259"/>
        </pc:sldMkLst>
        <pc:spChg chg="del">
          <ac:chgData name="hassan MH" userId="84cd2103f36ef0dc" providerId="LiveId" clId="{05DA878C-64A6-46BA-AF3D-6FDFE1C414F5}" dt="2020-06-16T18:43:36.613" v="638" actId="478"/>
          <ac:spMkLst>
            <pc:docMk/>
            <pc:sldMk cId="4124225251" sldId="259"/>
            <ac:spMk id="2" creationId="{B7A57C98-4A94-4BDB-88A9-A8CCA56A0918}"/>
          </ac:spMkLst>
        </pc:spChg>
        <pc:spChg chg="add mod">
          <ac:chgData name="hassan MH" userId="84cd2103f36ef0dc" providerId="LiveId" clId="{05DA878C-64A6-46BA-AF3D-6FDFE1C414F5}" dt="2020-06-16T18:48:57.525" v="757" actId="255"/>
          <ac:spMkLst>
            <pc:docMk/>
            <pc:sldMk cId="4124225251" sldId="259"/>
            <ac:spMk id="10" creationId="{F176F5BA-D865-4E7C-936B-5EB2D9C51D64}"/>
          </ac:spMkLst>
        </pc:spChg>
        <pc:picChg chg="mod">
          <ac:chgData name="hassan MH" userId="84cd2103f36ef0dc" providerId="LiveId" clId="{05DA878C-64A6-46BA-AF3D-6FDFE1C414F5}" dt="2020-06-16T19:39:51.051" v="1486" actId="1076"/>
          <ac:picMkLst>
            <pc:docMk/>
            <pc:sldMk cId="4124225251" sldId="259"/>
            <ac:picMk id="5" creationId="{0B531961-B75E-4B5E-A7A0-172AAA67A398}"/>
          </ac:picMkLst>
        </pc:picChg>
      </pc:sldChg>
      <pc:sldChg chg="addSp delSp modSp add mod">
        <pc:chgData name="hassan MH" userId="84cd2103f36ef0dc" providerId="LiveId" clId="{05DA878C-64A6-46BA-AF3D-6FDFE1C414F5}" dt="2020-06-16T18:36:02.758" v="565" actId="207"/>
        <pc:sldMkLst>
          <pc:docMk/>
          <pc:sldMk cId="570848597" sldId="260"/>
        </pc:sldMkLst>
        <pc:spChg chg="add del mod">
          <ac:chgData name="hassan MH" userId="84cd2103f36ef0dc" providerId="LiveId" clId="{05DA878C-64A6-46BA-AF3D-6FDFE1C414F5}" dt="2020-06-16T18:32:06.812" v="417" actId="478"/>
          <ac:spMkLst>
            <pc:docMk/>
            <pc:sldMk cId="570848597" sldId="260"/>
            <ac:spMk id="3" creationId="{2B26256B-15B9-4B8D-B157-1442E153C837}"/>
          </ac:spMkLst>
        </pc:spChg>
        <pc:spChg chg="del mod">
          <ac:chgData name="hassan MH" userId="84cd2103f36ef0dc" providerId="LiveId" clId="{05DA878C-64A6-46BA-AF3D-6FDFE1C414F5}" dt="2020-06-16T18:32:04.709" v="416" actId="478"/>
          <ac:spMkLst>
            <pc:docMk/>
            <pc:sldMk cId="570848597" sldId="260"/>
            <ac:spMk id="5" creationId="{C9398539-9648-4CCE-9FB4-158AD69141AF}"/>
          </ac:spMkLst>
        </pc:spChg>
        <pc:spChg chg="add del mod">
          <ac:chgData name="hassan MH" userId="84cd2103f36ef0dc" providerId="LiveId" clId="{05DA878C-64A6-46BA-AF3D-6FDFE1C414F5}" dt="2020-06-16T18:35:24.623" v="542" actId="478"/>
          <ac:spMkLst>
            <pc:docMk/>
            <pc:sldMk cId="570848597" sldId="260"/>
            <ac:spMk id="13" creationId="{77491BCA-3FF5-4770-9A46-8F18EC1ABBA7}"/>
          </ac:spMkLst>
        </pc:spChg>
        <pc:spChg chg="add mod">
          <ac:chgData name="hassan MH" userId="84cd2103f36ef0dc" providerId="LiveId" clId="{05DA878C-64A6-46BA-AF3D-6FDFE1C414F5}" dt="2020-06-16T18:36:02.758" v="565" actId="207"/>
          <ac:spMkLst>
            <pc:docMk/>
            <pc:sldMk cId="570848597" sldId="260"/>
            <ac:spMk id="15" creationId="{AF3C6B1A-964F-4753-9919-E742F978BA53}"/>
          </ac:spMkLst>
        </pc:spChg>
        <pc:spChg chg="del">
          <ac:chgData name="hassan MH" userId="84cd2103f36ef0dc" providerId="LiveId" clId="{05DA878C-64A6-46BA-AF3D-6FDFE1C414F5}" dt="2020-06-16T18:30:11.216" v="309" actId="21"/>
          <ac:spMkLst>
            <pc:docMk/>
            <pc:sldMk cId="570848597" sldId="260"/>
            <ac:spMk id="43" creationId="{3333C70F-59F1-4E22-9FE9-AA4834881480}"/>
          </ac:spMkLst>
        </pc:spChg>
        <pc:picChg chg="add del mod modCrop">
          <ac:chgData name="hassan MH" userId="84cd2103f36ef0dc" providerId="LiveId" clId="{05DA878C-64A6-46BA-AF3D-6FDFE1C414F5}" dt="2020-06-16T18:31:43.030" v="406"/>
          <ac:picMkLst>
            <pc:docMk/>
            <pc:sldMk cId="570848597" sldId="260"/>
            <ac:picMk id="14" creationId="{590FFB5C-6A9D-4999-B1B7-2B841FDDAF41}"/>
          </ac:picMkLst>
        </pc:picChg>
        <pc:picChg chg="add del mod modCrop">
          <ac:chgData name="hassan MH" userId="84cd2103f36ef0dc" providerId="LiveId" clId="{05DA878C-64A6-46BA-AF3D-6FDFE1C414F5}" dt="2020-06-16T18:35:21.134" v="522" actId="1076"/>
          <ac:picMkLst>
            <pc:docMk/>
            <pc:sldMk cId="570848597" sldId="260"/>
            <ac:picMk id="64" creationId="{81A5C1E3-48E4-4F9D-9C77-0F25CF99D1FD}"/>
          </ac:picMkLst>
        </pc:picChg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1120218848" sldId="260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1567284502" sldId="261"/>
        </pc:sldMkLst>
      </pc:sldChg>
      <pc:sldChg chg="addSp delSp modSp add mod delAnim">
        <pc:chgData name="hassan MH" userId="84cd2103f36ef0dc" providerId="LiveId" clId="{05DA878C-64A6-46BA-AF3D-6FDFE1C414F5}" dt="2020-06-16T19:03:29.532" v="960" actId="1076"/>
        <pc:sldMkLst>
          <pc:docMk/>
          <pc:sldMk cId="1785215152" sldId="261"/>
        </pc:sldMkLst>
        <pc:spChg chg="add del mod">
          <ac:chgData name="hassan MH" userId="84cd2103f36ef0dc" providerId="LiveId" clId="{05DA878C-64A6-46BA-AF3D-6FDFE1C414F5}" dt="2020-06-16T18:34:37.631" v="506" actId="478"/>
          <ac:spMkLst>
            <pc:docMk/>
            <pc:sldMk cId="1785215152" sldId="261"/>
            <ac:spMk id="3" creationId="{32FEAACA-CD23-4A02-A46F-ECE700463B5A}"/>
          </ac:spMkLst>
        </pc:spChg>
        <pc:spChg chg="add mod">
          <ac:chgData name="hassan MH" userId="84cd2103f36ef0dc" providerId="LiveId" clId="{05DA878C-64A6-46BA-AF3D-6FDFE1C414F5}" dt="2020-06-16T18:46:09.227" v="703" actId="108"/>
          <ac:spMkLst>
            <pc:docMk/>
            <pc:sldMk cId="1785215152" sldId="261"/>
            <ac:spMk id="4" creationId="{FACBEB02-032A-4468-9321-DC6EF10D2E5D}"/>
          </ac:spMkLst>
        </pc:spChg>
        <pc:spChg chg="del mod">
          <ac:chgData name="hassan MH" userId="84cd2103f36ef0dc" providerId="LiveId" clId="{05DA878C-64A6-46BA-AF3D-6FDFE1C414F5}" dt="2020-06-16T18:38:46.071" v="608" actId="478"/>
          <ac:spMkLst>
            <pc:docMk/>
            <pc:sldMk cId="1785215152" sldId="261"/>
            <ac:spMk id="5" creationId="{C9398539-9648-4CCE-9FB4-158AD69141AF}"/>
          </ac:spMkLst>
        </pc:spChg>
        <pc:spChg chg="del">
          <ac:chgData name="hassan MH" userId="84cd2103f36ef0dc" providerId="LiveId" clId="{05DA878C-64A6-46BA-AF3D-6FDFE1C414F5}" dt="2020-06-16T18:24:13.981" v="225" actId="478"/>
          <ac:spMkLst>
            <pc:docMk/>
            <pc:sldMk cId="1785215152" sldId="261"/>
            <ac:spMk id="7" creationId="{199C8BE9-5E06-4C00-8A94-98B8714816C8}"/>
          </ac:spMkLst>
        </pc:spChg>
        <pc:spChg chg="mod">
          <ac:chgData name="hassan MH" userId="84cd2103f36ef0dc" providerId="LiveId" clId="{05DA878C-64A6-46BA-AF3D-6FDFE1C414F5}" dt="2020-06-16T18:47:30.308" v="722" actId="207"/>
          <ac:spMkLst>
            <pc:docMk/>
            <pc:sldMk cId="1785215152" sldId="261"/>
            <ac:spMk id="10" creationId="{A6AE8101-FBAD-4697-8188-226A88FCDE48}"/>
          </ac:spMkLst>
        </pc:spChg>
        <pc:spChg chg="add del">
          <ac:chgData name="hassan MH" userId="84cd2103f36ef0dc" providerId="LiveId" clId="{05DA878C-64A6-46BA-AF3D-6FDFE1C414F5}" dt="2020-06-16T18:24:16.887" v="227" actId="478"/>
          <ac:spMkLst>
            <pc:docMk/>
            <pc:sldMk cId="1785215152" sldId="261"/>
            <ac:spMk id="17" creationId="{D3FE8AE1-7833-439C-9D48-997C5BFE569B}"/>
          </ac:spMkLst>
        </pc:spChg>
        <pc:spChg chg="del mod">
          <ac:chgData name="hassan MH" userId="84cd2103f36ef0dc" providerId="LiveId" clId="{05DA878C-64A6-46BA-AF3D-6FDFE1C414F5}" dt="2020-06-16T18:37:48.620" v="566" actId="478"/>
          <ac:spMkLst>
            <pc:docMk/>
            <pc:sldMk cId="1785215152" sldId="261"/>
            <ac:spMk id="19" creationId="{474D5254-8D40-427B-9A41-01938A238860}"/>
          </ac:spMkLst>
        </pc:spChg>
        <pc:spChg chg="del mod">
          <ac:chgData name="hassan MH" userId="84cd2103f36ef0dc" providerId="LiveId" clId="{05DA878C-64A6-46BA-AF3D-6FDFE1C414F5}" dt="2020-06-16T18:37:48.620" v="566" actId="478"/>
          <ac:spMkLst>
            <pc:docMk/>
            <pc:sldMk cId="1785215152" sldId="261"/>
            <ac:spMk id="20" creationId="{3E417FB2-5E9B-46D7-83F3-9C488E502D8B}"/>
          </ac:spMkLst>
        </pc:spChg>
        <pc:spChg chg="add del">
          <ac:chgData name="hassan MH" userId="84cd2103f36ef0dc" providerId="LiveId" clId="{05DA878C-64A6-46BA-AF3D-6FDFE1C414F5}" dt="2020-06-16T18:24:20.885" v="228" actId="478"/>
          <ac:spMkLst>
            <pc:docMk/>
            <pc:sldMk cId="1785215152" sldId="261"/>
            <ac:spMk id="26" creationId="{893BE13C-D09E-498B-8FCD-6E91ED9C2A51}"/>
          </ac:spMkLst>
        </pc:spChg>
        <pc:spChg chg="del">
          <ac:chgData name="hassan MH" userId="84cd2103f36ef0dc" providerId="LiveId" clId="{05DA878C-64A6-46BA-AF3D-6FDFE1C414F5}" dt="2020-06-16T18:24:13.981" v="225" actId="478"/>
          <ac:spMkLst>
            <pc:docMk/>
            <pc:sldMk cId="1785215152" sldId="261"/>
            <ac:spMk id="27" creationId="{8B9D6C53-48BA-49BA-96DB-1A90CF4AAE46}"/>
          </ac:spMkLst>
        </pc:spChg>
        <pc:spChg chg="add del">
          <ac:chgData name="hassan MH" userId="84cd2103f36ef0dc" providerId="LiveId" clId="{05DA878C-64A6-46BA-AF3D-6FDFE1C414F5}" dt="2020-06-16T18:24:20.885" v="228" actId="478"/>
          <ac:spMkLst>
            <pc:docMk/>
            <pc:sldMk cId="1785215152" sldId="261"/>
            <ac:spMk id="29" creationId="{054A75C4-A61D-4A1A-A630-EF33365D14F4}"/>
          </ac:spMkLst>
        </pc:spChg>
        <pc:spChg chg="del">
          <ac:chgData name="hassan MH" userId="84cd2103f36ef0dc" providerId="LiveId" clId="{05DA878C-64A6-46BA-AF3D-6FDFE1C414F5}" dt="2020-06-16T18:24:13.981" v="225" actId="478"/>
          <ac:spMkLst>
            <pc:docMk/>
            <pc:sldMk cId="1785215152" sldId="261"/>
            <ac:spMk id="30" creationId="{572D2336-B47D-4C56-AA17-16BEAE749028}"/>
          </ac:spMkLst>
        </pc:spChg>
        <pc:spChg chg="del mod">
          <ac:chgData name="hassan MH" userId="84cd2103f36ef0dc" providerId="LiveId" clId="{05DA878C-64A6-46BA-AF3D-6FDFE1C414F5}" dt="2020-06-16T18:37:48.620" v="566" actId="478"/>
          <ac:spMkLst>
            <pc:docMk/>
            <pc:sldMk cId="1785215152" sldId="261"/>
            <ac:spMk id="32" creationId="{D9823633-317E-49CF-9F8B-FE03C3FC38A2}"/>
          </ac:spMkLst>
        </pc:spChg>
        <pc:spChg chg="del mod">
          <ac:chgData name="hassan MH" userId="84cd2103f36ef0dc" providerId="LiveId" clId="{05DA878C-64A6-46BA-AF3D-6FDFE1C414F5}" dt="2020-06-16T18:37:48.620" v="566" actId="478"/>
          <ac:spMkLst>
            <pc:docMk/>
            <pc:sldMk cId="1785215152" sldId="261"/>
            <ac:spMk id="33" creationId="{63FEFBD7-2AEE-4094-995C-86F67F0389A7}"/>
          </ac:spMkLst>
        </pc:spChg>
        <pc:spChg chg="add del">
          <ac:chgData name="hassan MH" userId="84cd2103f36ef0dc" providerId="LiveId" clId="{05DA878C-64A6-46BA-AF3D-6FDFE1C414F5}" dt="2020-06-16T18:24:22.102" v="229" actId="478"/>
          <ac:spMkLst>
            <pc:docMk/>
            <pc:sldMk cId="1785215152" sldId="261"/>
            <ac:spMk id="35" creationId="{C44BCA97-64B8-4F33-A2FF-319B8C942091}"/>
          </ac:spMkLst>
        </pc:spChg>
        <pc:spChg chg="del">
          <ac:chgData name="hassan MH" userId="84cd2103f36ef0dc" providerId="LiveId" clId="{05DA878C-64A6-46BA-AF3D-6FDFE1C414F5}" dt="2020-06-16T18:24:13.981" v="225" actId="478"/>
          <ac:spMkLst>
            <pc:docMk/>
            <pc:sldMk cId="1785215152" sldId="261"/>
            <ac:spMk id="36" creationId="{0778ECBD-7F11-44DA-8363-D353665FD4F9}"/>
          </ac:spMkLst>
        </pc:spChg>
        <pc:spChg chg="del mod">
          <ac:chgData name="hassan MH" userId="84cd2103f36ef0dc" providerId="LiveId" clId="{05DA878C-64A6-46BA-AF3D-6FDFE1C414F5}" dt="2020-06-16T18:37:48.620" v="566" actId="478"/>
          <ac:spMkLst>
            <pc:docMk/>
            <pc:sldMk cId="1785215152" sldId="261"/>
            <ac:spMk id="38" creationId="{1832A3B3-7695-4E96-B7F4-907DABBD8F6B}"/>
          </ac:spMkLst>
        </pc:spChg>
        <pc:spChg chg="del mod">
          <ac:chgData name="hassan MH" userId="84cd2103f36ef0dc" providerId="LiveId" clId="{05DA878C-64A6-46BA-AF3D-6FDFE1C414F5}" dt="2020-06-16T18:37:48.620" v="566" actId="478"/>
          <ac:spMkLst>
            <pc:docMk/>
            <pc:sldMk cId="1785215152" sldId="261"/>
            <ac:spMk id="39" creationId="{44CE36E6-123B-43F7-97CB-CCDF3E95D603}"/>
          </ac:spMkLst>
        </pc:spChg>
        <pc:spChg chg="del mod">
          <ac:chgData name="hassan MH" userId="84cd2103f36ef0dc" providerId="LiveId" clId="{05DA878C-64A6-46BA-AF3D-6FDFE1C414F5}" dt="2020-06-16T18:34:34.877" v="505" actId="478"/>
          <ac:spMkLst>
            <pc:docMk/>
            <pc:sldMk cId="1785215152" sldId="261"/>
            <ac:spMk id="43" creationId="{3333C70F-59F1-4E22-9FE9-AA4834881480}"/>
          </ac:spMkLst>
        </pc:spChg>
        <pc:spChg chg="add mod">
          <ac:chgData name="hassan MH" userId="84cd2103f36ef0dc" providerId="LiveId" clId="{05DA878C-64A6-46BA-AF3D-6FDFE1C414F5}" dt="2020-06-16T18:34:41.046" v="508" actId="1076"/>
          <ac:spMkLst>
            <pc:docMk/>
            <pc:sldMk cId="1785215152" sldId="261"/>
            <ac:spMk id="86" creationId="{3899BFAD-BDEB-42EF-9636-6731D2307DFA}"/>
          </ac:spMkLst>
        </pc:spChg>
        <pc:spChg chg="add del">
          <ac:chgData name="hassan MH" userId="84cd2103f36ef0dc" providerId="LiveId" clId="{05DA878C-64A6-46BA-AF3D-6FDFE1C414F5}" dt="2020-06-16T18:24:20.885" v="228" actId="478"/>
          <ac:spMkLst>
            <pc:docMk/>
            <pc:sldMk cId="1785215152" sldId="261"/>
            <ac:spMk id="96" creationId="{7A8632FB-0CBA-46DA-B8EA-EB722BB0CEFC}"/>
          </ac:spMkLst>
        </pc:spChg>
        <pc:spChg chg="add mod">
          <ac:chgData name="hassan MH" userId="84cd2103f36ef0dc" providerId="LiveId" clId="{05DA878C-64A6-46BA-AF3D-6FDFE1C414F5}" dt="2020-06-16T18:38:07.373" v="583" actId="1036"/>
          <ac:spMkLst>
            <pc:docMk/>
            <pc:sldMk cId="1785215152" sldId="261"/>
            <ac:spMk id="97" creationId="{BD648B6B-F5B4-4660-97A7-55CC87320394}"/>
          </ac:spMkLst>
        </pc:spChg>
        <pc:spChg chg="add mod">
          <ac:chgData name="hassan MH" userId="84cd2103f36ef0dc" providerId="LiveId" clId="{05DA878C-64A6-46BA-AF3D-6FDFE1C414F5}" dt="2020-06-16T18:38:10.302" v="584" actId="571"/>
          <ac:spMkLst>
            <pc:docMk/>
            <pc:sldMk cId="1785215152" sldId="261"/>
            <ac:spMk id="98" creationId="{F8FBED71-9775-4653-A4FD-16E4AC5E838A}"/>
          </ac:spMkLst>
        </pc:spChg>
        <pc:spChg chg="add mod">
          <ac:chgData name="hassan MH" userId="84cd2103f36ef0dc" providerId="LiveId" clId="{05DA878C-64A6-46BA-AF3D-6FDFE1C414F5}" dt="2020-06-16T18:38:12.759" v="586" actId="948"/>
          <ac:spMkLst>
            <pc:docMk/>
            <pc:sldMk cId="1785215152" sldId="261"/>
            <ac:spMk id="101" creationId="{ECB482E0-48B6-45C0-9638-677CD1691BC0}"/>
          </ac:spMkLst>
        </pc:spChg>
        <pc:spChg chg="add mod">
          <ac:chgData name="hassan MH" userId="84cd2103f36ef0dc" providerId="LiveId" clId="{05DA878C-64A6-46BA-AF3D-6FDFE1C414F5}" dt="2020-06-16T18:38:42.703" v="606" actId="571"/>
          <ac:spMkLst>
            <pc:docMk/>
            <pc:sldMk cId="1785215152" sldId="261"/>
            <ac:spMk id="102" creationId="{655FA9EA-B4DE-48FE-AA73-A67307959366}"/>
          </ac:spMkLst>
        </pc:spChg>
        <pc:spChg chg="add mod">
          <ac:chgData name="hassan MH" userId="84cd2103f36ef0dc" providerId="LiveId" clId="{05DA878C-64A6-46BA-AF3D-6FDFE1C414F5}" dt="2020-06-16T18:46:07.377" v="702" actId="108"/>
          <ac:spMkLst>
            <pc:docMk/>
            <pc:sldMk cId="1785215152" sldId="261"/>
            <ac:spMk id="103" creationId="{B81C4B13-3047-49CE-9A02-608BAE08C694}"/>
          </ac:spMkLst>
        </pc:spChg>
        <pc:spChg chg="add mod">
          <ac:chgData name="hassan MH" userId="84cd2103f36ef0dc" providerId="LiveId" clId="{05DA878C-64A6-46BA-AF3D-6FDFE1C414F5}" dt="2020-06-16T18:46:03.276" v="701" actId="108"/>
          <ac:spMkLst>
            <pc:docMk/>
            <pc:sldMk cId="1785215152" sldId="261"/>
            <ac:spMk id="104" creationId="{3C1EC058-D90B-4784-82BA-0436DEF12BB6}"/>
          </ac:spMkLst>
        </pc:spChg>
        <pc:grpChg chg="del">
          <ac:chgData name="hassan MH" userId="84cd2103f36ef0dc" providerId="LiveId" clId="{05DA878C-64A6-46BA-AF3D-6FDFE1C414F5}" dt="2020-06-16T18:24:31.403" v="231" actId="478"/>
          <ac:grpSpMkLst>
            <pc:docMk/>
            <pc:sldMk cId="1785215152" sldId="261"/>
            <ac:grpSpMk id="6" creationId="{D974449B-4CC9-42FA-904A-2E237361073C}"/>
          </ac:grpSpMkLst>
        </pc:grpChg>
        <pc:picChg chg="add del mod">
          <ac:chgData name="hassan MH" userId="84cd2103f36ef0dc" providerId="LiveId" clId="{05DA878C-64A6-46BA-AF3D-6FDFE1C414F5}" dt="2020-06-16T18:39:44.687" v="625" actId="478"/>
          <ac:picMkLst>
            <pc:docMk/>
            <pc:sldMk cId="1785215152" sldId="261"/>
            <ac:picMk id="9" creationId="{903A868B-1B20-4424-B5E2-424E6C6CFCE2}"/>
          </ac:picMkLst>
        </pc:picChg>
        <pc:picChg chg="add mod">
          <ac:chgData name="hassan MH" userId="84cd2103f36ef0dc" providerId="LiveId" clId="{05DA878C-64A6-46BA-AF3D-6FDFE1C414F5}" dt="2020-06-16T18:43:01.197" v="628" actId="1076"/>
          <ac:picMkLst>
            <pc:docMk/>
            <pc:sldMk cId="1785215152" sldId="261"/>
            <ac:picMk id="13" creationId="{B8CCC126-BE2E-463D-B664-F4031A8029C4}"/>
          </ac:picMkLst>
        </pc:picChg>
        <pc:picChg chg="add del mod">
          <ac:chgData name="hassan MH" userId="84cd2103f36ef0dc" providerId="LiveId" clId="{05DA878C-64A6-46BA-AF3D-6FDFE1C414F5}" dt="2020-06-16T18:57:05.884" v="762" actId="21"/>
          <ac:picMkLst>
            <pc:docMk/>
            <pc:sldMk cId="1785215152" sldId="261"/>
            <ac:picMk id="16" creationId="{8C2C0904-B696-4B7E-81E4-A6247C777223}"/>
          </ac:picMkLst>
        </pc:picChg>
        <pc:picChg chg="del mod">
          <ac:chgData name="hassan MH" userId="84cd2103f36ef0dc" providerId="LiveId" clId="{05DA878C-64A6-46BA-AF3D-6FDFE1C414F5}" dt="2020-06-16T18:38:18.257" v="587" actId="478"/>
          <ac:picMkLst>
            <pc:docMk/>
            <pc:sldMk cId="1785215152" sldId="261"/>
            <ac:picMk id="25" creationId="{9394DCA9-5848-4F3B-A60A-9BAE5BDF58F8}"/>
          </ac:picMkLst>
        </pc:picChg>
        <pc:picChg chg="del mod">
          <ac:chgData name="hassan MH" userId="84cd2103f36ef0dc" providerId="LiveId" clId="{05DA878C-64A6-46BA-AF3D-6FDFE1C414F5}" dt="2020-06-16T18:38:18.704" v="588" actId="478"/>
          <ac:picMkLst>
            <pc:docMk/>
            <pc:sldMk cId="1785215152" sldId="261"/>
            <ac:picMk id="34" creationId="{6EBF5438-5D6E-4FEE-83AD-601EC90CFAA0}"/>
          </ac:picMkLst>
        </pc:picChg>
        <pc:picChg chg="del mod">
          <ac:chgData name="hassan MH" userId="84cd2103f36ef0dc" providerId="LiveId" clId="{05DA878C-64A6-46BA-AF3D-6FDFE1C414F5}" dt="2020-06-16T18:38:19.418" v="589" actId="478"/>
          <ac:picMkLst>
            <pc:docMk/>
            <pc:sldMk cId="1785215152" sldId="261"/>
            <ac:picMk id="40" creationId="{579783F7-0498-46E5-B153-5E093B1EC5DA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85" creationId="{F24BF8A3-6979-4F98-BFF6-B2F8F29926F3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87" creationId="{E40CE723-D4CF-441A-B4BF-654F96F3B296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88" creationId="{160C2A59-9A55-4F08-ACB8-BB044AC4DD66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89" creationId="{51273902-F22E-43C1-9015-E68D33E4EB52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90" creationId="{EA2D8D4B-1711-45CF-B6FE-3D0DB2F1B382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91" creationId="{9561CB9D-2A41-40A4-91A1-F60ED551AB8B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92" creationId="{CA5B3932-31DA-4352-BEBC-3CB30E6D27CA}"/>
          </ac:picMkLst>
        </pc:picChg>
        <pc:picChg chg="del">
          <ac:chgData name="hassan MH" userId="84cd2103f36ef0dc" providerId="LiveId" clId="{05DA878C-64A6-46BA-AF3D-6FDFE1C414F5}" dt="2020-06-16T18:24:13.981" v="225" actId="478"/>
          <ac:picMkLst>
            <pc:docMk/>
            <pc:sldMk cId="1785215152" sldId="261"/>
            <ac:picMk id="93" creationId="{7386253E-BBB1-4B6B-9E86-425BCCA8A951}"/>
          </ac:picMkLst>
        </pc:picChg>
        <pc:picChg chg="del">
          <ac:chgData name="hassan MH" userId="84cd2103f36ef0dc" providerId="LiveId" clId="{05DA878C-64A6-46BA-AF3D-6FDFE1C414F5}" dt="2020-06-16T18:34:42.958" v="509" actId="478"/>
          <ac:picMkLst>
            <pc:docMk/>
            <pc:sldMk cId="1785215152" sldId="261"/>
            <ac:picMk id="94" creationId="{D67A7E7D-FD7E-4703-9DDA-35C777014B17}"/>
          </ac:picMkLst>
        </pc:picChg>
        <pc:picChg chg="mod">
          <ac:chgData name="hassan MH" userId="84cd2103f36ef0dc" providerId="LiveId" clId="{05DA878C-64A6-46BA-AF3D-6FDFE1C414F5}" dt="2020-06-16T19:03:29.532" v="960" actId="1076"/>
          <ac:picMkLst>
            <pc:docMk/>
            <pc:sldMk cId="1785215152" sldId="261"/>
            <ac:picMk id="99" creationId="{B469E733-2BA0-40EB-BF87-7A960871A64B}"/>
          </ac:picMkLst>
        </pc:picChg>
        <pc:picChg chg="add mod">
          <ac:chgData name="hassan MH" userId="84cd2103f36ef0dc" providerId="LiveId" clId="{05DA878C-64A6-46BA-AF3D-6FDFE1C414F5}" dt="2020-06-16T18:39:18.381" v="620" actId="1076"/>
          <ac:picMkLst>
            <pc:docMk/>
            <pc:sldMk cId="1785215152" sldId="261"/>
            <ac:picMk id="105" creationId="{544A17D3-6E13-4FC8-B66C-1EB4425E0BC0}"/>
          </ac:picMkLst>
        </pc:picChg>
        <pc:picChg chg="add mod">
          <ac:chgData name="hassan MH" userId="84cd2103f36ef0dc" providerId="LiveId" clId="{05DA878C-64A6-46BA-AF3D-6FDFE1C414F5}" dt="2020-06-16T18:39:12.654" v="617" actId="1076"/>
          <ac:picMkLst>
            <pc:docMk/>
            <pc:sldMk cId="1785215152" sldId="261"/>
            <ac:picMk id="106" creationId="{A08345BE-EE7F-418A-85C6-46C9CA3CDBC5}"/>
          </ac:picMkLst>
        </pc:picChg>
        <pc:picChg chg="add mod">
          <ac:chgData name="hassan MH" userId="84cd2103f36ef0dc" providerId="LiveId" clId="{05DA878C-64A6-46BA-AF3D-6FDFE1C414F5}" dt="2020-06-16T18:43:10.379" v="629"/>
          <ac:picMkLst>
            <pc:docMk/>
            <pc:sldMk cId="1785215152" sldId="261"/>
            <ac:picMk id="107" creationId="{E46FE011-4576-42FB-874E-F5C9DED00542}"/>
          </ac:picMkLst>
        </pc:picChg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1164171373" sldId="262"/>
        </pc:sldMkLst>
      </pc:sldChg>
      <pc:sldChg chg="addSp delSp modSp add mod ord delAnim">
        <pc:chgData name="hassan MH" userId="84cd2103f36ef0dc" providerId="LiveId" clId="{05DA878C-64A6-46BA-AF3D-6FDFE1C414F5}" dt="2020-06-16T18:45:31.935" v="700" actId="1035"/>
        <pc:sldMkLst>
          <pc:docMk/>
          <pc:sldMk cId="2470200491" sldId="262"/>
        </pc:sldMkLst>
        <pc:spChg chg="del mod">
          <ac:chgData name="hassan MH" userId="84cd2103f36ef0dc" providerId="LiveId" clId="{05DA878C-64A6-46BA-AF3D-6FDFE1C414F5}" dt="2020-06-16T18:33:41.404" v="469" actId="478"/>
          <ac:spMkLst>
            <pc:docMk/>
            <pc:sldMk cId="2470200491" sldId="262"/>
            <ac:spMk id="5" creationId="{C9398539-9648-4CCE-9FB4-158AD69141AF}"/>
          </ac:spMkLst>
        </pc:spChg>
        <pc:spChg chg="add del mod">
          <ac:chgData name="hassan MH" userId="84cd2103f36ef0dc" providerId="LiveId" clId="{05DA878C-64A6-46BA-AF3D-6FDFE1C414F5}" dt="2020-06-16T18:32:56.136" v="455" actId="478"/>
          <ac:spMkLst>
            <pc:docMk/>
            <pc:sldMk cId="2470200491" sldId="262"/>
            <ac:spMk id="6" creationId="{6044FE8B-CD5F-4F55-9F77-9CACC1C83480}"/>
          </ac:spMkLst>
        </pc:spChg>
        <pc:spChg chg="add del mod">
          <ac:chgData name="hassan MH" userId="84cd2103f36ef0dc" providerId="LiveId" clId="{05DA878C-64A6-46BA-AF3D-6FDFE1C414F5}" dt="2020-06-16T18:33:20.010" v="463" actId="478"/>
          <ac:spMkLst>
            <pc:docMk/>
            <pc:sldMk cId="2470200491" sldId="262"/>
            <ac:spMk id="8" creationId="{EE22D6F8-7961-41A2-9327-D8C24AB5A5FE}"/>
          </ac:spMkLst>
        </pc:spChg>
        <pc:spChg chg="add del mod">
          <ac:chgData name="hassan MH" userId="84cd2103f36ef0dc" providerId="LiveId" clId="{05DA878C-64A6-46BA-AF3D-6FDFE1C414F5}" dt="2020-06-16T18:33:27.503" v="465" actId="478"/>
          <ac:spMkLst>
            <pc:docMk/>
            <pc:sldMk cId="2470200491" sldId="262"/>
            <ac:spMk id="13" creationId="{003EF032-3ED3-47FB-AF61-4C813631CD57}"/>
          </ac:spMkLst>
        </pc:spChg>
        <pc:spChg chg="add mod">
          <ac:chgData name="hassan MH" userId="84cd2103f36ef0dc" providerId="LiveId" clId="{05DA878C-64A6-46BA-AF3D-6FDFE1C414F5}" dt="2020-06-16T18:45:23.326" v="674" actId="255"/>
          <ac:spMkLst>
            <pc:docMk/>
            <pc:sldMk cId="2470200491" sldId="262"/>
            <ac:spMk id="15" creationId="{72A452C2-DC78-47E2-BEB2-BF9EC0B55BA1}"/>
          </ac:spMkLst>
        </pc:spChg>
        <pc:spChg chg="add mod">
          <ac:chgData name="hassan MH" userId="84cd2103f36ef0dc" providerId="LiveId" clId="{05DA878C-64A6-46BA-AF3D-6FDFE1C414F5}" dt="2020-06-16T18:33:13.664" v="460" actId="1076"/>
          <ac:spMkLst>
            <pc:docMk/>
            <pc:sldMk cId="2470200491" sldId="262"/>
            <ac:spMk id="35" creationId="{27158EC2-24FD-4AF7-A072-845E9C28429B}"/>
          </ac:spMkLst>
        </pc:spChg>
        <pc:spChg chg="add mod">
          <ac:chgData name="hassan MH" userId="84cd2103f36ef0dc" providerId="LiveId" clId="{05DA878C-64A6-46BA-AF3D-6FDFE1C414F5}" dt="2020-06-16T18:33:13.664" v="460" actId="1076"/>
          <ac:spMkLst>
            <pc:docMk/>
            <pc:sldMk cId="2470200491" sldId="262"/>
            <ac:spMk id="36" creationId="{4087350F-A397-4FEE-A902-EDE667205E87}"/>
          </ac:spMkLst>
        </pc:spChg>
        <pc:spChg chg="del">
          <ac:chgData name="hassan MH" userId="84cd2103f36ef0dc" providerId="LiveId" clId="{05DA878C-64A6-46BA-AF3D-6FDFE1C414F5}" dt="2020-06-16T18:33:23.256" v="464" actId="478"/>
          <ac:spMkLst>
            <pc:docMk/>
            <pc:sldMk cId="2470200491" sldId="262"/>
            <ac:spMk id="86" creationId="{C301017A-BD59-468A-A170-6354D60D8C69}"/>
          </ac:spMkLst>
        </pc:spChg>
        <pc:spChg chg="del">
          <ac:chgData name="hassan MH" userId="84cd2103f36ef0dc" providerId="LiveId" clId="{05DA878C-64A6-46BA-AF3D-6FDFE1C414F5}" dt="2020-06-16T18:33:18.067" v="462" actId="478"/>
          <ac:spMkLst>
            <pc:docMk/>
            <pc:sldMk cId="2470200491" sldId="262"/>
            <ac:spMk id="95" creationId="{991BC0A3-3893-4DC0-8C19-C44717EB0AD8}"/>
          </ac:spMkLst>
        </pc:spChg>
        <pc:spChg chg="add del">
          <ac:chgData name="hassan MH" userId="84cd2103f36ef0dc" providerId="LiveId" clId="{05DA878C-64A6-46BA-AF3D-6FDFE1C414F5}" dt="2020-06-16T18:33:16.449" v="461" actId="478"/>
          <ac:spMkLst>
            <pc:docMk/>
            <pc:sldMk cId="2470200491" sldId="262"/>
            <ac:spMk id="112" creationId="{0D0FF34A-1D24-4A29-B0A9-31A0842144DE}"/>
          </ac:spMkLst>
        </pc:spChg>
        <pc:grpChg chg="add del mod">
          <ac:chgData name="hassan MH" userId="84cd2103f36ef0dc" providerId="LiveId" clId="{05DA878C-64A6-46BA-AF3D-6FDFE1C414F5}" dt="2020-06-16T18:45:31.935" v="700" actId="1035"/>
          <ac:grpSpMkLst>
            <pc:docMk/>
            <pc:sldMk cId="2470200491" sldId="262"/>
            <ac:grpSpMk id="3" creationId="{DC34E65D-E425-4B4C-A0F8-AD189CEE9D72}"/>
          </ac:grpSpMkLst>
        </pc:grpChg>
        <pc:grpChg chg="add del mod">
          <ac:chgData name="hassan MH" userId="84cd2103f36ef0dc" providerId="LiveId" clId="{05DA878C-64A6-46BA-AF3D-6FDFE1C414F5}" dt="2020-06-16T18:34:19.341" v="501" actId="478"/>
          <ac:grpSpMkLst>
            <pc:docMk/>
            <pc:sldMk cId="2470200491" sldId="262"/>
            <ac:grpSpMk id="97" creationId="{51EF2EBE-FBF1-40B6-9D51-9AE6D3FBD738}"/>
          </ac:grpSpMkLst>
        </pc:grpChg>
        <pc:grpChg chg="add del mod">
          <ac:chgData name="hassan MH" userId="84cd2103f36ef0dc" providerId="LiveId" clId="{05DA878C-64A6-46BA-AF3D-6FDFE1C414F5}" dt="2020-06-16T18:45:29.466" v="689" actId="1035"/>
          <ac:grpSpMkLst>
            <pc:docMk/>
            <pc:sldMk cId="2470200491" sldId="262"/>
            <ac:grpSpMk id="100" creationId="{82A9EDAB-D41C-41EA-AA61-BF4A7A4C9DBB}"/>
          </ac:grpSpMkLst>
        </pc:grpChg>
        <pc:grpChg chg="add del mod">
          <ac:chgData name="hassan MH" userId="84cd2103f36ef0dc" providerId="LiveId" clId="{05DA878C-64A6-46BA-AF3D-6FDFE1C414F5}" dt="2020-06-16T18:34:18.286" v="500" actId="478"/>
          <ac:grpSpMkLst>
            <pc:docMk/>
            <pc:sldMk cId="2470200491" sldId="262"/>
            <ac:grpSpMk id="103" creationId="{73576209-0856-4F52-B5FC-6A4DF4E7687B}"/>
          </ac:grpSpMkLst>
        </pc:grpChg>
        <pc:grpChg chg="add del mod">
          <ac:chgData name="hassan MH" userId="84cd2103f36ef0dc" providerId="LiveId" clId="{05DA878C-64A6-46BA-AF3D-6FDFE1C414F5}" dt="2020-06-16T18:45:27.125" v="681" actId="1035"/>
          <ac:grpSpMkLst>
            <pc:docMk/>
            <pc:sldMk cId="2470200491" sldId="262"/>
            <ac:grpSpMk id="106" creationId="{8CBBCEC4-2298-4D36-A32C-DB22456709F0}"/>
          </ac:grpSpMkLst>
        </pc:grpChg>
        <pc:grpChg chg="add del mod">
          <ac:chgData name="hassan MH" userId="84cd2103f36ef0dc" providerId="LiveId" clId="{05DA878C-64A6-46BA-AF3D-6FDFE1C414F5}" dt="2020-06-16T18:34:22.166" v="504" actId="478"/>
          <ac:grpSpMkLst>
            <pc:docMk/>
            <pc:sldMk cId="2470200491" sldId="262"/>
            <ac:grpSpMk id="109" creationId="{B2057FBB-B472-42A3-AC3C-232866841EA0}"/>
          </ac:grpSpMkLst>
        </pc:grpChg>
        <pc:picChg chg="add mod">
          <ac:chgData name="hassan MH" userId="84cd2103f36ef0dc" providerId="LiveId" clId="{05DA878C-64A6-46BA-AF3D-6FDFE1C414F5}" dt="2020-06-16T18:34:58.182" v="515" actId="14100"/>
          <ac:picMkLst>
            <pc:docMk/>
            <pc:sldMk cId="2470200491" sldId="262"/>
            <ac:picMk id="42" creationId="{3AA2DC8A-E72B-40F3-939A-271B044648E4}"/>
          </ac:picMkLst>
        </pc:picChg>
        <pc:picChg chg="del">
          <ac:chgData name="hassan MH" userId="84cd2103f36ef0dc" providerId="LiveId" clId="{05DA878C-64A6-46BA-AF3D-6FDFE1C414F5}" dt="2020-06-16T18:34:48.399" v="510" actId="478"/>
          <ac:picMkLst>
            <pc:docMk/>
            <pc:sldMk cId="2470200491" sldId="262"/>
            <ac:picMk id="113" creationId="{6847FD5A-50C4-45FA-9BC3-DEC822C6D9DD}"/>
          </ac:picMkLst>
        </pc:picChg>
      </pc:sldChg>
      <pc:sldChg chg="addSp delSp modSp add mod delAnim">
        <pc:chgData name="hassan MH" userId="84cd2103f36ef0dc" providerId="LiveId" clId="{05DA878C-64A6-46BA-AF3D-6FDFE1C414F5}" dt="2020-06-16T18:46:53.405" v="716" actId="1076"/>
        <pc:sldMkLst>
          <pc:docMk/>
          <pc:sldMk cId="2131248194" sldId="263"/>
        </pc:sldMkLst>
        <pc:spChg chg="add del mod">
          <ac:chgData name="hassan MH" userId="84cd2103f36ef0dc" providerId="LiveId" clId="{05DA878C-64A6-46BA-AF3D-6FDFE1C414F5}" dt="2020-06-16T18:46:27.602" v="707" actId="478"/>
          <ac:spMkLst>
            <pc:docMk/>
            <pc:sldMk cId="2131248194" sldId="263"/>
            <ac:spMk id="3" creationId="{B24CEC87-24E7-4486-BB49-1FD90FDB4D27}"/>
          </ac:spMkLst>
        </pc:spChg>
        <pc:spChg chg="del">
          <ac:chgData name="hassan MH" userId="84cd2103f36ef0dc" providerId="LiveId" clId="{05DA878C-64A6-46BA-AF3D-6FDFE1C414F5}" dt="2020-06-16T18:46:23.160" v="704" actId="478"/>
          <ac:spMkLst>
            <pc:docMk/>
            <pc:sldMk cId="2131248194" sldId="263"/>
            <ac:spMk id="5" creationId="{20A5D4BD-ABF4-4BDC-AFE1-A8ECD852E32C}"/>
          </ac:spMkLst>
        </pc:spChg>
        <pc:spChg chg="add del mod">
          <ac:chgData name="hassan MH" userId="84cd2103f36ef0dc" providerId="LiveId" clId="{05DA878C-64A6-46BA-AF3D-6FDFE1C414F5}" dt="2020-06-16T18:46:37.541" v="711" actId="478"/>
          <ac:spMkLst>
            <pc:docMk/>
            <pc:sldMk cId="2131248194" sldId="263"/>
            <ac:spMk id="6" creationId="{72036E6B-E5A4-4A07-AF93-7D29D8D5B088}"/>
          </ac:spMkLst>
        </pc:spChg>
        <pc:spChg chg="del">
          <ac:chgData name="hassan MH" userId="84cd2103f36ef0dc" providerId="LiveId" clId="{05DA878C-64A6-46BA-AF3D-6FDFE1C414F5}" dt="2020-06-16T18:43:16.990" v="632" actId="478"/>
          <ac:spMkLst>
            <pc:docMk/>
            <pc:sldMk cId="2131248194" sldId="263"/>
            <ac:spMk id="9" creationId="{CD2BEA53-23DC-41B1-88BE-55D462342168}"/>
          </ac:spMkLst>
        </pc:spChg>
        <pc:spChg chg="add del">
          <ac:chgData name="hassan MH" userId="84cd2103f36ef0dc" providerId="LiveId" clId="{05DA878C-64A6-46BA-AF3D-6FDFE1C414F5}" dt="2020-06-16T18:46:35.444" v="710" actId="478"/>
          <ac:spMkLst>
            <pc:docMk/>
            <pc:sldMk cId="2131248194" sldId="263"/>
            <ac:spMk id="13" creationId="{A112041B-502C-4184-9D90-A796D548034A}"/>
          </ac:spMkLst>
        </pc:spChg>
        <pc:spChg chg="del">
          <ac:chgData name="hassan MH" userId="84cd2103f36ef0dc" providerId="LiveId" clId="{05DA878C-64A6-46BA-AF3D-6FDFE1C414F5}" dt="2020-06-16T18:46:32.201" v="708" actId="478"/>
          <ac:spMkLst>
            <pc:docMk/>
            <pc:sldMk cId="2131248194" sldId="263"/>
            <ac:spMk id="14" creationId="{FBEDD15E-D072-4CD9-9D08-221040CDC43D}"/>
          </ac:spMkLst>
        </pc:spChg>
        <pc:spChg chg="add mod">
          <ac:chgData name="hassan MH" userId="84cd2103f36ef0dc" providerId="LiveId" clId="{05DA878C-64A6-46BA-AF3D-6FDFE1C414F5}" dt="2020-06-16T18:46:51.336" v="715" actId="1076"/>
          <ac:spMkLst>
            <pc:docMk/>
            <pc:sldMk cId="2131248194" sldId="263"/>
            <ac:spMk id="34" creationId="{DB891F17-329B-4607-978A-7B37A1E51236}"/>
          </ac:spMkLst>
        </pc:spChg>
        <pc:spChg chg="add mod">
          <ac:chgData name="hassan MH" userId="84cd2103f36ef0dc" providerId="LiveId" clId="{05DA878C-64A6-46BA-AF3D-6FDFE1C414F5}" dt="2020-06-16T18:46:53.405" v="716" actId="1076"/>
          <ac:spMkLst>
            <pc:docMk/>
            <pc:sldMk cId="2131248194" sldId="263"/>
            <ac:spMk id="35" creationId="{0AF9C44E-DFB9-4BAB-AA8A-09563D51AA1B}"/>
          </ac:spMkLst>
        </pc:spChg>
        <pc:picChg chg="add mod">
          <ac:chgData name="hassan MH" userId="84cd2103f36ef0dc" providerId="LiveId" clId="{05DA878C-64A6-46BA-AF3D-6FDFE1C414F5}" dt="2020-06-16T18:43:15.057" v="631"/>
          <ac:picMkLst>
            <pc:docMk/>
            <pc:sldMk cId="2131248194" sldId="263"/>
            <ac:picMk id="33" creationId="{DF4076DA-4C83-4CD6-941D-5A25602C2850}"/>
          </ac:picMkLst>
        </pc:picChg>
        <pc:picChg chg="del">
          <ac:chgData name="hassan MH" userId="84cd2103f36ef0dc" providerId="LiveId" clId="{05DA878C-64A6-46BA-AF3D-6FDFE1C414F5}" dt="2020-06-16T18:43:14.727" v="630" actId="478"/>
          <ac:picMkLst>
            <pc:docMk/>
            <pc:sldMk cId="2131248194" sldId="263"/>
            <ac:picMk id="51" creationId="{4AE8DF89-2E05-4268-A117-E3DF994F346B}"/>
          </ac:picMkLst>
        </pc:picChg>
        <pc:picChg chg="mod">
          <ac:chgData name="hassan MH" userId="84cd2103f36ef0dc" providerId="LiveId" clId="{05DA878C-64A6-46BA-AF3D-6FDFE1C414F5}" dt="2020-06-16T18:43:20.693" v="633" actId="1076"/>
          <ac:picMkLst>
            <pc:docMk/>
            <pc:sldMk cId="2131248194" sldId="263"/>
            <ac:picMk id="57" creationId="{B199A085-8918-476C-92CC-4821EE5F9F50}"/>
          </ac:picMkLst>
        </pc:picChg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4287346009" sldId="263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2295990956" sldId="264"/>
        </pc:sldMkLst>
      </pc:sldChg>
      <pc:sldChg chg="addSp delSp modSp add mod">
        <pc:chgData name="hassan MH" userId="84cd2103f36ef0dc" providerId="LiveId" clId="{05DA878C-64A6-46BA-AF3D-6FDFE1C414F5}" dt="2020-06-16T18:47:55.045" v="731" actId="1076"/>
        <pc:sldMkLst>
          <pc:docMk/>
          <pc:sldMk cId="467339100" sldId="265"/>
        </pc:sldMkLst>
        <pc:spChg chg="add del mod">
          <ac:chgData name="hassan MH" userId="84cd2103f36ef0dc" providerId="LiveId" clId="{05DA878C-64A6-46BA-AF3D-6FDFE1C414F5}" dt="2020-06-16T18:43:31.954" v="637" actId="478"/>
          <ac:spMkLst>
            <pc:docMk/>
            <pc:sldMk cId="467339100" sldId="265"/>
            <ac:spMk id="4" creationId="{F25F0704-0738-4A0A-9E3E-51052CBAA13F}"/>
          </ac:spMkLst>
        </pc:spChg>
        <pc:spChg chg="add mod">
          <ac:chgData name="hassan MH" userId="84cd2103f36ef0dc" providerId="LiveId" clId="{05DA878C-64A6-46BA-AF3D-6FDFE1C414F5}" dt="2020-06-16T18:47:55.045" v="731" actId="1076"/>
          <ac:spMkLst>
            <pc:docMk/>
            <pc:sldMk cId="467339100" sldId="265"/>
            <ac:spMk id="11" creationId="{5ED47709-CE4E-42A4-B6EE-1DA430680DC5}"/>
          </ac:spMkLst>
        </pc:spChg>
        <pc:spChg chg="mod">
          <ac:chgData name="hassan MH" userId="84cd2103f36ef0dc" providerId="LiveId" clId="{05DA878C-64A6-46BA-AF3D-6FDFE1C414F5}" dt="2020-06-16T18:47:20.816" v="721" actId="207"/>
          <ac:spMkLst>
            <pc:docMk/>
            <pc:sldMk cId="467339100" sldId="265"/>
            <ac:spMk id="12" creationId="{B89D8978-A249-4BE3-B886-7A19B0444F64}"/>
          </ac:spMkLst>
        </pc:spChg>
        <pc:spChg chg="del">
          <ac:chgData name="hassan MH" userId="84cd2103f36ef0dc" providerId="LiveId" clId="{05DA878C-64A6-46BA-AF3D-6FDFE1C414F5}" dt="2020-06-16T18:43:30.513" v="635" actId="478"/>
          <ac:spMkLst>
            <pc:docMk/>
            <pc:sldMk cId="467339100" sldId="265"/>
            <ac:spMk id="15" creationId="{236890EE-18E0-4118-8622-D7C72721CD2F}"/>
          </ac:spMkLst>
        </pc:spChg>
        <pc:spChg chg="add mod">
          <ac:chgData name="hassan MH" userId="84cd2103f36ef0dc" providerId="LiveId" clId="{05DA878C-64A6-46BA-AF3D-6FDFE1C414F5}" dt="2020-06-16T18:47:52.461" v="730" actId="1076"/>
          <ac:spMkLst>
            <pc:docMk/>
            <pc:sldMk cId="467339100" sldId="265"/>
            <ac:spMk id="16" creationId="{2F7A8CBD-1B87-4074-9D4D-D6792B773DAA}"/>
          </ac:spMkLst>
        </pc:spChg>
        <pc:spChg chg="del">
          <ac:chgData name="hassan MH" userId="84cd2103f36ef0dc" providerId="LiveId" clId="{05DA878C-64A6-46BA-AF3D-6FDFE1C414F5}" dt="2020-06-16T18:43:28.986" v="634" actId="478"/>
          <ac:spMkLst>
            <pc:docMk/>
            <pc:sldMk cId="467339100" sldId="265"/>
            <ac:spMk id="19" creationId="{32FBE749-BB31-4F14-BE1D-5DB236C9486C}"/>
          </ac:spMkLst>
        </pc:spChg>
        <pc:grpChg chg="del">
          <ac:chgData name="hassan MH" userId="84cd2103f36ef0dc" providerId="LiveId" clId="{05DA878C-64A6-46BA-AF3D-6FDFE1C414F5}" dt="2020-06-16T18:43:31.271" v="636" actId="478"/>
          <ac:grpSpMkLst>
            <pc:docMk/>
            <pc:sldMk cId="467339100" sldId="265"/>
            <ac:grpSpMk id="14" creationId="{569B782F-A2E2-41F4-BFB4-13AE0F10888F}"/>
          </ac:grpSpMkLst>
        </pc:grpChg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649730420" sldId="265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1581022384" sldId="266"/>
        </pc:sldMkLst>
      </pc:sldChg>
      <pc:sldChg chg="add del">
        <pc:chgData name="hassan MH" userId="84cd2103f36ef0dc" providerId="LiveId" clId="{05DA878C-64A6-46BA-AF3D-6FDFE1C414F5}" dt="2020-06-16T18:24:40.415" v="233" actId="47"/>
        <pc:sldMkLst>
          <pc:docMk/>
          <pc:sldMk cId="4096633776" sldId="266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3852549028" sldId="267"/>
        </pc:sldMkLst>
      </pc:sldChg>
      <pc:sldChg chg="addSp delSp modSp add mod">
        <pc:chgData name="hassan MH" userId="84cd2103f36ef0dc" providerId="LiveId" clId="{05DA878C-64A6-46BA-AF3D-6FDFE1C414F5}" dt="2020-06-16T19:40:26.865" v="1488" actId="18131"/>
        <pc:sldMkLst>
          <pc:docMk/>
          <pc:sldMk cId="1424648378" sldId="268"/>
        </pc:sldMkLst>
        <pc:spChg chg="add mod">
          <ac:chgData name="hassan MH" userId="84cd2103f36ef0dc" providerId="LiveId" clId="{05DA878C-64A6-46BA-AF3D-6FDFE1C414F5}" dt="2020-06-16T18:32:34.274" v="442" actId="404"/>
          <ac:spMkLst>
            <pc:docMk/>
            <pc:sldMk cId="1424648378" sldId="268"/>
            <ac:spMk id="3" creationId="{1745A786-F28B-4A91-8A3B-10C6BEBF343F}"/>
          </ac:spMkLst>
        </pc:spChg>
        <pc:spChg chg="del mod">
          <ac:chgData name="hassan MH" userId="84cd2103f36ef0dc" providerId="LiveId" clId="{05DA878C-64A6-46BA-AF3D-6FDFE1C414F5}" dt="2020-06-16T18:22:41.009" v="127" actId="478"/>
          <ac:spMkLst>
            <pc:docMk/>
            <pc:sldMk cId="1424648378" sldId="268"/>
            <ac:spMk id="43" creationId="{3333C70F-59F1-4E22-9FE9-AA4834881480}"/>
          </ac:spMkLst>
        </pc:spChg>
        <pc:picChg chg="mod">
          <ac:chgData name="hassan MH" userId="84cd2103f36ef0dc" providerId="LiveId" clId="{05DA878C-64A6-46BA-AF3D-6FDFE1C414F5}" dt="2020-06-16T18:23:09.383" v="166" actId="1076"/>
          <ac:picMkLst>
            <pc:docMk/>
            <pc:sldMk cId="1424648378" sldId="268"/>
            <ac:picMk id="12" creationId="{3169BF61-0E61-4646-9BA1-BED9F4B05EE5}"/>
          </ac:picMkLst>
        </pc:picChg>
        <pc:picChg chg="mod modCrop">
          <ac:chgData name="hassan MH" userId="84cd2103f36ef0dc" providerId="LiveId" clId="{05DA878C-64A6-46BA-AF3D-6FDFE1C414F5}" dt="2020-06-16T19:40:26.865" v="1488" actId="18131"/>
          <ac:picMkLst>
            <pc:docMk/>
            <pc:sldMk cId="1424648378" sldId="268"/>
            <ac:picMk id="64" creationId="{81A5C1E3-48E4-4F9D-9C77-0F25CF99D1FD}"/>
          </ac:picMkLst>
        </pc:picChg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3618997943" sldId="268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1106897601" sldId="269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3204851342" sldId="270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3268722949" sldId="271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688944227" sldId="272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4071462264" sldId="273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3275943678" sldId="274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1603974340" sldId="275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4226076853" sldId="276"/>
        </pc:sldMkLst>
      </pc:sldChg>
      <pc:sldChg chg="del">
        <pc:chgData name="hassan MH" userId="84cd2103f36ef0dc" providerId="LiveId" clId="{05DA878C-64A6-46BA-AF3D-6FDFE1C414F5}" dt="2020-06-16T18:13:00.724" v="0" actId="47"/>
        <pc:sldMkLst>
          <pc:docMk/>
          <pc:sldMk cId="2164532066" sldId="277"/>
        </pc:sldMkLst>
      </pc:sldChg>
      <pc:sldChg chg="addSp modSp mod setBg">
        <pc:chgData name="hassan MH" userId="84cd2103f36ef0dc" providerId="LiveId" clId="{05DA878C-64A6-46BA-AF3D-6FDFE1C414F5}" dt="2020-06-16T19:38:05.641" v="1482" actId="114"/>
        <pc:sldMkLst>
          <pc:docMk/>
          <pc:sldMk cId="3893368810" sldId="278"/>
        </pc:sldMkLst>
        <pc:spChg chg="mod">
          <ac:chgData name="hassan MH" userId="84cd2103f36ef0dc" providerId="LiveId" clId="{05DA878C-64A6-46BA-AF3D-6FDFE1C414F5}" dt="2020-06-16T19:37:41.891" v="1481" actId="20577"/>
          <ac:spMkLst>
            <pc:docMk/>
            <pc:sldMk cId="3893368810" sldId="278"/>
            <ac:spMk id="3" creationId="{8197C538-F605-4470-B8E7-E81A57470B0C}"/>
          </ac:spMkLst>
        </pc:spChg>
        <pc:spChg chg="mod">
          <ac:chgData name="hassan MH" userId="84cd2103f36ef0dc" providerId="LiveId" clId="{05DA878C-64A6-46BA-AF3D-6FDFE1C414F5}" dt="2020-06-16T19:38:05.641" v="1482" actId="114"/>
          <ac:spMkLst>
            <pc:docMk/>
            <pc:sldMk cId="3893368810" sldId="278"/>
            <ac:spMk id="4" creationId="{25DB781E-8C19-4CEB-A828-95DF9DA4185D}"/>
          </ac:spMkLst>
        </pc:spChg>
        <pc:spChg chg="add mod ord">
          <ac:chgData name="hassan MH" userId="84cd2103f36ef0dc" providerId="LiveId" clId="{05DA878C-64A6-46BA-AF3D-6FDFE1C414F5}" dt="2020-06-16T18:17:45.204" v="31" actId="1582"/>
          <ac:spMkLst>
            <pc:docMk/>
            <pc:sldMk cId="3893368810" sldId="278"/>
            <ac:spMk id="5" creationId="{F795302A-6729-4AA3-81AA-067917998FC2}"/>
          </ac:spMkLst>
        </pc:spChg>
      </pc:sldChg>
      <pc:sldChg chg="delSp new del mod ord">
        <pc:chgData name="hassan MH" userId="84cd2103f36ef0dc" providerId="LiveId" clId="{05DA878C-64A6-46BA-AF3D-6FDFE1C414F5}" dt="2020-06-16T18:17:51.777" v="32" actId="47"/>
        <pc:sldMkLst>
          <pc:docMk/>
          <pc:sldMk cId="3265365199" sldId="279"/>
        </pc:sldMkLst>
        <pc:spChg chg="del">
          <ac:chgData name="hassan MH" userId="84cd2103f36ef0dc" providerId="LiveId" clId="{05DA878C-64A6-46BA-AF3D-6FDFE1C414F5}" dt="2020-06-16T18:13:05.909" v="4" actId="478"/>
          <ac:spMkLst>
            <pc:docMk/>
            <pc:sldMk cId="3265365199" sldId="279"/>
            <ac:spMk id="2" creationId="{9BA756CB-8BF1-4900-AC00-AD6016C1AD5D}"/>
          </ac:spMkLst>
        </pc:spChg>
        <pc:spChg chg="del">
          <ac:chgData name="hassan MH" userId="84cd2103f36ef0dc" providerId="LiveId" clId="{05DA878C-64A6-46BA-AF3D-6FDFE1C414F5}" dt="2020-06-16T18:13:05.909" v="4" actId="478"/>
          <ac:spMkLst>
            <pc:docMk/>
            <pc:sldMk cId="3265365199" sldId="279"/>
            <ac:spMk id="3" creationId="{13D48335-3F76-47AC-980D-F988493FB283}"/>
          </ac:spMkLst>
        </pc:spChg>
      </pc:sldChg>
      <pc:sldChg chg="addSp delSp modSp new mod ord">
        <pc:chgData name="hassan MH" userId="84cd2103f36ef0dc" providerId="LiveId" clId="{05DA878C-64A6-46BA-AF3D-6FDFE1C414F5}" dt="2020-06-16T19:25:40.566" v="1380"/>
        <pc:sldMkLst>
          <pc:docMk/>
          <pc:sldMk cId="3267084846" sldId="279"/>
        </pc:sldMkLst>
        <pc:spChg chg="del">
          <ac:chgData name="hassan MH" userId="84cd2103f36ef0dc" providerId="LiveId" clId="{05DA878C-64A6-46BA-AF3D-6FDFE1C414F5}" dt="2020-06-16T18:57:04.092" v="761" actId="478"/>
          <ac:spMkLst>
            <pc:docMk/>
            <pc:sldMk cId="3267084846" sldId="279"/>
            <ac:spMk id="2" creationId="{6C3C8DAF-1384-44CA-9B5A-5047C19942D6}"/>
          </ac:spMkLst>
        </pc:spChg>
        <pc:spChg chg="del">
          <ac:chgData name="hassan MH" userId="84cd2103f36ef0dc" providerId="LiveId" clId="{05DA878C-64A6-46BA-AF3D-6FDFE1C414F5}" dt="2020-06-16T18:57:04.092" v="761" actId="478"/>
          <ac:spMkLst>
            <pc:docMk/>
            <pc:sldMk cId="3267084846" sldId="279"/>
            <ac:spMk id="3" creationId="{F8299303-1F2E-45A9-AB9F-5AC383847A80}"/>
          </ac:spMkLst>
        </pc:spChg>
        <pc:spChg chg="add del mod ord">
          <ac:chgData name="hassan MH" userId="84cd2103f36ef0dc" providerId="LiveId" clId="{05DA878C-64A6-46BA-AF3D-6FDFE1C414F5}" dt="2020-06-16T19:03:13.889" v="957" actId="478"/>
          <ac:spMkLst>
            <pc:docMk/>
            <pc:sldMk cId="3267084846" sldId="279"/>
            <ac:spMk id="5" creationId="{0D7E4C28-7DBB-469C-9D65-ECA8530E2307}"/>
          </ac:spMkLst>
        </pc:spChg>
        <pc:spChg chg="add del mod">
          <ac:chgData name="hassan MH" userId="84cd2103f36ef0dc" providerId="LiveId" clId="{05DA878C-64A6-46BA-AF3D-6FDFE1C414F5}" dt="2020-06-16T18:58:10.861" v="782" actId="478"/>
          <ac:spMkLst>
            <pc:docMk/>
            <pc:sldMk cId="3267084846" sldId="279"/>
            <ac:spMk id="6" creationId="{9BE69DC3-C7BA-4753-94DF-2C38923648EC}"/>
          </ac:spMkLst>
        </pc:spChg>
        <pc:spChg chg="add mod">
          <ac:chgData name="hassan MH" userId="84cd2103f36ef0dc" providerId="LiveId" clId="{05DA878C-64A6-46BA-AF3D-6FDFE1C414F5}" dt="2020-06-16T19:03:24.468" v="959" actId="1076"/>
          <ac:spMkLst>
            <pc:docMk/>
            <pc:sldMk cId="3267084846" sldId="279"/>
            <ac:spMk id="7" creationId="{8494F265-0929-496F-A4BC-70CFB6DB2CBF}"/>
          </ac:spMkLst>
        </pc:spChg>
        <pc:spChg chg="add mod">
          <ac:chgData name="hassan MH" userId="84cd2103f36ef0dc" providerId="LiveId" clId="{05DA878C-64A6-46BA-AF3D-6FDFE1C414F5}" dt="2020-06-16T19:03:17.652" v="958" actId="1076"/>
          <ac:spMkLst>
            <pc:docMk/>
            <pc:sldMk cId="3267084846" sldId="279"/>
            <ac:spMk id="8" creationId="{9BEC4DDE-6C71-4D79-A1C2-0B3E5933D069}"/>
          </ac:spMkLst>
        </pc:spChg>
        <pc:spChg chg="add mod">
          <ac:chgData name="hassan MH" userId="84cd2103f36ef0dc" providerId="LiveId" clId="{05DA878C-64A6-46BA-AF3D-6FDFE1C414F5}" dt="2020-06-16T19:02:59.684" v="951" actId="1076"/>
          <ac:spMkLst>
            <pc:docMk/>
            <pc:sldMk cId="3267084846" sldId="279"/>
            <ac:spMk id="9" creationId="{1172B927-6402-489C-872B-602C3170EF5B}"/>
          </ac:spMkLst>
        </pc:spChg>
        <pc:spChg chg="add del mod">
          <ac:chgData name="hassan MH" userId="84cd2103f36ef0dc" providerId="LiveId" clId="{05DA878C-64A6-46BA-AF3D-6FDFE1C414F5}" dt="2020-06-16T19:02:25.243" v="934" actId="478"/>
          <ac:spMkLst>
            <pc:docMk/>
            <pc:sldMk cId="3267084846" sldId="279"/>
            <ac:spMk id="10" creationId="{CF93955C-B607-4F85-BC3C-DD77EC0E8766}"/>
          </ac:spMkLst>
        </pc:spChg>
        <pc:spChg chg="add mod ord">
          <ac:chgData name="hassan MH" userId="84cd2103f36ef0dc" providerId="LiveId" clId="{05DA878C-64A6-46BA-AF3D-6FDFE1C414F5}" dt="2020-06-16T19:02:43.215" v="937" actId="167"/>
          <ac:spMkLst>
            <pc:docMk/>
            <pc:sldMk cId="3267084846" sldId="279"/>
            <ac:spMk id="11" creationId="{42E687F5-E95C-4116-963E-18C294D10318}"/>
          </ac:spMkLst>
        </pc:spChg>
        <pc:spChg chg="add mod">
          <ac:chgData name="hassan MH" userId="84cd2103f36ef0dc" providerId="LiveId" clId="{05DA878C-64A6-46BA-AF3D-6FDFE1C414F5}" dt="2020-06-16T19:03:24.468" v="959" actId="1076"/>
          <ac:spMkLst>
            <pc:docMk/>
            <pc:sldMk cId="3267084846" sldId="279"/>
            <ac:spMk id="12" creationId="{D0711C0E-0620-443A-A52B-FA6962A98108}"/>
          </ac:spMkLst>
        </pc:spChg>
        <pc:picChg chg="add mod ord modCrop">
          <ac:chgData name="hassan MH" userId="84cd2103f36ef0dc" providerId="LiveId" clId="{05DA878C-64A6-46BA-AF3D-6FDFE1C414F5}" dt="2020-06-16T19:02:45.934" v="938" actId="167"/>
          <ac:picMkLst>
            <pc:docMk/>
            <pc:sldMk cId="3267084846" sldId="279"/>
            <ac:picMk id="4" creationId="{0B9CED50-F6D8-4FFA-9E60-F0E9DFA7C7A6}"/>
          </ac:picMkLst>
        </pc:picChg>
      </pc:sldChg>
      <pc:sldChg chg="addSp delSp modSp add mod">
        <pc:chgData name="hassan MH" userId="84cd2103f36ef0dc" providerId="LiveId" clId="{05DA878C-64A6-46BA-AF3D-6FDFE1C414F5}" dt="2020-06-16T19:07:03.723" v="984" actId="207"/>
        <pc:sldMkLst>
          <pc:docMk/>
          <pc:sldMk cId="2769206725" sldId="280"/>
        </pc:sldMkLst>
        <pc:spChg chg="mod">
          <ac:chgData name="hassan MH" userId="84cd2103f36ef0dc" providerId="LiveId" clId="{05DA878C-64A6-46BA-AF3D-6FDFE1C414F5}" dt="2020-06-16T19:07:03.723" v="984" actId="207"/>
          <ac:spMkLst>
            <pc:docMk/>
            <pc:sldMk cId="2769206725" sldId="280"/>
            <ac:spMk id="13" creationId="{A112041B-502C-4184-9D90-A796D548034A}"/>
          </ac:spMkLst>
        </pc:spChg>
        <pc:spChg chg="mod">
          <ac:chgData name="hassan MH" userId="84cd2103f36ef0dc" providerId="LiveId" clId="{05DA878C-64A6-46BA-AF3D-6FDFE1C414F5}" dt="2020-06-16T19:05:38.788" v="980" actId="1076"/>
          <ac:spMkLst>
            <pc:docMk/>
            <pc:sldMk cId="2769206725" sldId="280"/>
            <ac:spMk id="34" creationId="{DB891F17-329B-4607-978A-7B37A1E51236}"/>
          </ac:spMkLst>
        </pc:spChg>
        <pc:spChg chg="add del mod">
          <ac:chgData name="hassan MH" userId="84cd2103f36ef0dc" providerId="LiveId" clId="{05DA878C-64A6-46BA-AF3D-6FDFE1C414F5}" dt="2020-06-16T19:05:43.716" v="982" actId="1076"/>
          <ac:spMkLst>
            <pc:docMk/>
            <pc:sldMk cId="2769206725" sldId="280"/>
            <ac:spMk id="35" creationId="{0AF9C44E-DFB9-4BAB-AA8A-09563D51AA1B}"/>
          </ac:spMkLst>
        </pc:spChg>
        <pc:graphicFrameChg chg="add mod">
          <ac:chgData name="hassan MH" userId="84cd2103f36ef0dc" providerId="LiveId" clId="{05DA878C-64A6-46BA-AF3D-6FDFE1C414F5}" dt="2020-06-16T19:05:48.347" v="983" actId="1076"/>
          <ac:graphicFrameMkLst>
            <pc:docMk/>
            <pc:sldMk cId="2769206725" sldId="280"/>
            <ac:graphicFrameMk id="4" creationId="{C390D2A0-E8E6-4BB9-83B5-5F1C7879694B}"/>
          </ac:graphicFrameMkLst>
        </pc:graphicFrameChg>
      </pc:sldChg>
      <pc:sldChg chg="addSp delSp modSp new mod ord">
        <pc:chgData name="hassan MH" userId="84cd2103f36ef0dc" providerId="LiveId" clId="{05DA878C-64A6-46BA-AF3D-6FDFE1C414F5}" dt="2020-06-16T19:25:47.725" v="1382"/>
        <pc:sldMkLst>
          <pc:docMk/>
          <pc:sldMk cId="845747023" sldId="281"/>
        </pc:sldMkLst>
        <pc:spChg chg="del">
          <ac:chgData name="hassan MH" userId="84cd2103f36ef0dc" providerId="LiveId" clId="{05DA878C-64A6-46BA-AF3D-6FDFE1C414F5}" dt="2020-06-16T19:11:27.571" v="1154" actId="478"/>
          <ac:spMkLst>
            <pc:docMk/>
            <pc:sldMk cId="845747023" sldId="281"/>
            <ac:spMk id="2" creationId="{0C1A7845-715F-4218-B674-79ED47EF2CD5}"/>
          </ac:spMkLst>
        </pc:spChg>
        <pc:spChg chg="del">
          <ac:chgData name="hassan MH" userId="84cd2103f36ef0dc" providerId="LiveId" clId="{05DA878C-64A6-46BA-AF3D-6FDFE1C414F5}" dt="2020-06-16T19:11:27.571" v="1154" actId="478"/>
          <ac:spMkLst>
            <pc:docMk/>
            <pc:sldMk cId="845747023" sldId="281"/>
            <ac:spMk id="3" creationId="{7B84D129-C33F-49F2-B31B-4580429DBD62}"/>
          </ac:spMkLst>
        </pc:spChg>
        <pc:spChg chg="add mod">
          <ac:chgData name="hassan MH" userId="84cd2103f36ef0dc" providerId="LiveId" clId="{05DA878C-64A6-46BA-AF3D-6FDFE1C414F5}" dt="2020-06-16T19:15:54.368" v="1184" actId="207"/>
          <ac:spMkLst>
            <pc:docMk/>
            <pc:sldMk cId="845747023" sldId="281"/>
            <ac:spMk id="4" creationId="{D78EE8EA-F794-44DC-813A-2CD71F1B39CE}"/>
          </ac:spMkLst>
        </pc:spChg>
        <pc:spChg chg="add mod">
          <ac:chgData name="hassan MH" userId="84cd2103f36ef0dc" providerId="LiveId" clId="{05DA878C-64A6-46BA-AF3D-6FDFE1C414F5}" dt="2020-06-16T19:13:08.275" v="1177" actId="1076"/>
          <ac:spMkLst>
            <pc:docMk/>
            <pc:sldMk cId="845747023" sldId="281"/>
            <ac:spMk id="5" creationId="{340C31DB-BA7F-41FB-B759-281969E1CA7C}"/>
          </ac:spMkLst>
        </pc:spChg>
        <pc:spChg chg="add mod">
          <ac:chgData name="hassan MH" userId="84cd2103f36ef0dc" providerId="LiveId" clId="{05DA878C-64A6-46BA-AF3D-6FDFE1C414F5}" dt="2020-06-16T19:13:11.068" v="1178" actId="1076"/>
          <ac:spMkLst>
            <pc:docMk/>
            <pc:sldMk cId="845747023" sldId="281"/>
            <ac:spMk id="7" creationId="{A06A1731-B84B-4386-B329-82115B9DCD2B}"/>
          </ac:spMkLst>
        </pc:spChg>
        <pc:spChg chg="add mod">
          <ac:chgData name="hassan MH" userId="84cd2103f36ef0dc" providerId="LiveId" clId="{05DA878C-64A6-46BA-AF3D-6FDFE1C414F5}" dt="2020-06-16T19:14:56.291" v="1183" actId="1076"/>
          <ac:spMkLst>
            <pc:docMk/>
            <pc:sldMk cId="845747023" sldId="281"/>
            <ac:spMk id="8" creationId="{F82192E9-06D3-4E6F-9D6D-157CD5E08B1B}"/>
          </ac:spMkLst>
        </pc:spChg>
        <pc:graphicFrameChg chg="add mod">
          <ac:chgData name="hassan MH" userId="84cd2103f36ef0dc" providerId="LiveId" clId="{05DA878C-64A6-46BA-AF3D-6FDFE1C414F5}" dt="2020-06-16T19:13:25.531" v="1180" actId="1076"/>
          <ac:graphicFrameMkLst>
            <pc:docMk/>
            <pc:sldMk cId="845747023" sldId="281"/>
            <ac:graphicFrameMk id="6" creationId="{9F409611-C86C-4D6A-89FC-59B26BE7E27E}"/>
          </ac:graphicFrameMkLst>
        </pc:graphicFrameChg>
      </pc:sldChg>
      <pc:sldChg chg="addSp delSp modSp new del mod">
        <pc:chgData name="hassan MH" userId="84cd2103f36ef0dc" providerId="LiveId" clId="{05DA878C-64A6-46BA-AF3D-6FDFE1C414F5}" dt="2020-06-16T19:10:57.262" v="1152" actId="47"/>
        <pc:sldMkLst>
          <pc:docMk/>
          <pc:sldMk cId="1143789827" sldId="281"/>
        </pc:sldMkLst>
        <pc:spChg chg="del">
          <ac:chgData name="hassan MH" userId="84cd2103f36ef0dc" providerId="LiveId" clId="{05DA878C-64A6-46BA-AF3D-6FDFE1C414F5}" dt="2020-06-16T19:07:34.312" v="986" actId="478"/>
          <ac:spMkLst>
            <pc:docMk/>
            <pc:sldMk cId="1143789827" sldId="281"/>
            <ac:spMk id="2" creationId="{320703C8-27EF-4819-A9DC-B97A8DFD5707}"/>
          </ac:spMkLst>
        </pc:spChg>
        <pc:spChg chg="del">
          <ac:chgData name="hassan MH" userId="84cd2103f36ef0dc" providerId="LiveId" clId="{05DA878C-64A6-46BA-AF3D-6FDFE1C414F5}" dt="2020-06-16T19:07:34.312" v="986" actId="478"/>
          <ac:spMkLst>
            <pc:docMk/>
            <pc:sldMk cId="1143789827" sldId="281"/>
            <ac:spMk id="3" creationId="{0617721D-AFB5-49FC-87E5-4583C485E688}"/>
          </ac:spMkLst>
        </pc:spChg>
        <pc:spChg chg="add mod">
          <ac:chgData name="hassan MH" userId="84cd2103f36ef0dc" providerId="LiveId" clId="{05DA878C-64A6-46BA-AF3D-6FDFE1C414F5}" dt="2020-06-16T19:09:53.813" v="1123" actId="1076"/>
          <ac:spMkLst>
            <pc:docMk/>
            <pc:sldMk cId="1143789827" sldId="281"/>
            <ac:spMk id="4" creationId="{59A18FE8-643F-47E2-AEAE-D88DC03C1DE4}"/>
          </ac:spMkLst>
        </pc:spChg>
        <pc:spChg chg="add mod">
          <ac:chgData name="hassan MH" userId="84cd2103f36ef0dc" providerId="LiveId" clId="{05DA878C-64A6-46BA-AF3D-6FDFE1C414F5}" dt="2020-06-16T19:09:57.804" v="1124" actId="1076"/>
          <ac:spMkLst>
            <pc:docMk/>
            <pc:sldMk cId="1143789827" sldId="281"/>
            <ac:spMk id="5" creationId="{FE635674-F915-4696-B76D-BFDFE4D5C505}"/>
          </ac:spMkLst>
        </pc:spChg>
        <pc:spChg chg="add mod">
          <ac:chgData name="hassan MH" userId="84cd2103f36ef0dc" providerId="LiveId" clId="{05DA878C-64A6-46BA-AF3D-6FDFE1C414F5}" dt="2020-06-16T19:09:57.804" v="1124" actId="1076"/>
          <ac:spMkLst>
            <pc:docMk/>
            <pc:sldMk cId="1143789827" sldId="281"/>
            <ac:spMk id="6" creationId="{F8252955-F502-4578-9B72-2CE396EFC2A9}"/>
          </ac:spMkLst>
        </pc:spChg>
        <pc:spChg chg="add mod">
          <ac:chgData name="hassan MH" userId="84cd2103f36ef0dc" providerId="LiveId" clId="{05DA878C-64A6-46BA-AF3D-6FDFE1C414F5}" dt="2020-06-16T19:10:36.852" v="1151" actId="688"/>
          <ac:spMkLst>
            <pc:docMk/>
            <pc:sldMk cId="1143789827" sldId="281"/>
            <ac:spMk id="7" creationId="{1C5B79BB-33AB-4EC4-9347-53BAB8C21A81}"/>
          </ac:spMkLst>
        </pc:spChg>
        <pc:spChg chg="add mod">
          <ac:chgData name="hassan MH" userId="84cd2103f36ef0dc" providerId="LiveId" clId="{05DA878C-64A6-46BA-AF3D-6FDFE1C414F5}" dt="2020-06-16T19:10:15.590" v="1149" actId="113"/>
          <ac:spMkLst>
            <pc:docMk/>
            <pc:sldMk cId="1143789827" sldId="281"/>
            <ac:spMk id="8" creationId="{A6386F2C-9DFB-46CE-A1CF-3E60167C87A1}"/>
          </ac:spMkLst>
        </pc:spChg>
        <pc:spChg chg="add mod">
          <ac:chgData name="hassan MH" userId="84cd2103f36ef0dc" providerId="LiveId" clId="{05DA878C-64A6-46BA-AF3D-6FDFE1C414F5}" dt="2020-06-16T19:10:11.767" v="1148" actId="1035"/>
          <ac:spMkLst>
            <pc:docMk/>
            <pc:sldMk cId="1143789827" sldId="281"/>
            <ac:spMk id="9" creationId="{F15CA8B3-8CF2-45CA-B9AF-8F5D2229FC77}"/>
          </ac:spMkLst>
        </pc:spChg>
      </pc:sldChg>
      <pc:sldChg chg="addSp delSp modSp new mod">
        <pc:chgData name="hassan MH" userId="84cd2103f36ef0dc" providerId="LiveId" clId="{05DA878C-64A6-46BA-AF3D-6FDFE1C414F5}" dt="2020-06-16T19:25:28.890" v="1378" actId="207"/>
        <pc:sldMkLst>
          <pc:docMk/>
          <pc:sldMk cId="129192427" sldId="282"/>
        </pc:sldMkLst>
        <pc:spChg chg="del">
          <ac:chgData name="hassan MH" userId="84cd2103f36ef0dc" providerId="LiveId" clId="{05DA878C-64A6-46BA-AF3D-6FDFE1C414F5}" dt="2020-06-16T19:16:01.274" v="1186" actId="478"/>
          <ac:spMkLst>
            <pc:docMk/>
            <pc:sldMk cId="129192427" sldId="282"/>
            <ac:spMk id="2" creationId="{9A9E6BB1-68C2-40E7-B9A7-93EFC24BCD85}"/>
          </ac:spMkLst>
        </pc:spChg>
        <pc:spChg chg="del">
          <ac:chgData name="hassan MH" userId="84cd2103f36ef0dc" providerId="LiveId" clId="{05DA878C-64A6-46BA-AF3D-6FDFE1C414F5}" dt="2020-06-16T19:16:01.274" v="1186" actId="478"/>
          <ac:spMkLst>
            <pc:docMk/>
            <pc:sldMk cId="129192427" sldId="282"/>
            <ac:spMk id="3" creationId="{D3E7008C-C946-4DD8-8342-AD4F5223B242}"/>
          </ac:spMkLst>
        </pc:spChg>
        <pc:spChg chg="add mod">
          <ac:chgData name="hassan MH" userId="84cd2103f36ef0dc" providerId="LiveId" clId="{05DA878C-64A6-46BA-AF3D-6FDFE1C414F5}" dt="2020-06-16T19:25:28.890" v="1378" actId="207"/>
          <ac:spMkLst>
            <pc:docMk/>
            <pc:sldMk cId="129192427" sldId="282"/>
            <ac:spMk id="4" creationId="{7958B6F1-D1DA-405F-93B6-82F434B2E8ED}"/>
          </ac:spMkLst>
        </pc:spChg>
        <pc:spChg chg="add mod">
          <ac:chgData name="hassan MH" userId="84cd2103f36ef0dc" providerId="LiveId" clId="{05DA878C-64A6-46BA-AF3D-6FDFE1C414F5}" dt="2020-06-16T19:20:41.615" v="1314" actId="20577"/>
          <ac:spMkLst>
            <pc:docMk/>
            <pc:sldMk cId="129192427" sldId="282"/>
            <ac:spMk id="12" creationId="{1C54853D-44D8-4263-B87A-0FD12FD50F88}"/>
          </ac:spMkLst>
        </pc:spChg>
        <pc:spChg chg="add mod">
          <ac:chgData name="hassan MH" userId="84cd2103f36ef0dc" providerId="LiveId" clId="{05DA878C-64A6-46BA-AF3D-6FDFE1C414F5}" dt="2020-06-16T19:20:12.251" v="1281" actId="1076"/>
          <ac:spMkLst>
            <pc:docMk/>
            <pc:sldMk cId="129192427" sldId="282"/>
            <ac:spMk id="13" creationId="{11AA16A1-BA30-44CF-AD95-37C4363DE20A}"/>
          </ac:spMkLst>
        </pc:spChg>
        <pc:spChg chg="add mod">
          <ac:chgData name="hassan MH" userId="84cd2103f36ef0dc" providerId="LiveId" clId="{05DA878C-64A6-46BA-AF3D-6FDFE1C414F5}" dt="2020-06-16T19:20:09.261" v="1280" actId="1076"/>
          <ac:spMkLst>
            <pc:docMk/>
            <pc:sldMk cId="129192427" sldId="282"/>
            <ac:spMk id="14" creationId="{856D5ECD-0D82-4328-8F70-1EC7B0AD5DF7}"/>
          </ac:spMkLst>
        </pc:spChg>
        <pc:spChg chg="add mod">
          <ac:chgData name="hassan MH" userId="84cd2103f36ef0dc" providerId="LiveId" clId="{05DA878C-64A6-46BA-AF3D-6FDFE1C414F5}" dt="2020-06-16T19:20:09.261" v="1280" actId="1076"/>
          <ac:spMkLst>
            <pc:docMk/>
            <pc:sldMk cId="129192427" sldId="282"/>
            <ac:spMk id="16" creationId="{6315C206-2521-4630-9083-C55D29F5305E}"/>
          </ac:spMkLst>
        </pc:spChg>
        <pc:spChg chg="add mod">
          <ac:chgData name="hassan MH" userId="84cd2103f36ef0dc" providerId="LiveId" clId="{05DA878C-64A6-46BA-AF3D-6FDFE1C414F5}" dt="2020-06-16T19:20:04.171" v="1279" actId="1076"/>
          <ac:spMkLst>
            <pc:docMk/>
            <pc:sldMk cId="129192427" sldId="282"/>
            <ac:spMk id="17" creationId="{156E17B2-20FE-4AD9-AE96-D1473B36F798}"/>
          </ac:spMkLst>
        </pc:spChg>
        <pc:spChg chg="add mod">
          <ac:chgData name="hassan MH" userId="84cd2103f36ef0dc" providerId="LiveId" clId="{05DA878C-64A6-46BA-AF3D-6FDFE1C414F5}" dt="2020-06-16T19:20:04.171" v="1279" actId="1076"/>
          <ac:spMkLst>
            <pc:docMk/>
            <pc:sldMk cId="129192427" sldId="282"/>
            <ac:spMk id="19" creationId="{BA32771C-F9CA-4027-A5F6-5FAED3B5BBB5}"/>
          </ac:spMkLst>
        </pc:spChg>
        <pc:spChg chg="add mod">
          <ac:chgData name="hassan MH" userId="84cd2103f36ef0dc" providerId="LiveId" clId="{05DA878C-64A6-46BA-AF3D-6FDFE1C414F5}" dt="2020-06-16T19:20:00.507" v="1278" actId="1076"/>
          <ac:spMkLst>
            <pc:docMk/>
            <pc:sldMk cId="129192427" sldId="282"/>
            <ac:spMk id="20" creationId="{6CD7ED66-6013-4878-AE85-75EAFE061374}"/>
          </ac:spMkLst>
        </pc:spChg>
        <pc:spChg chg="add mod">
          <ac:chgData name="hassan MH" userId="84cd2103f36ef0dc" providerId="LiveId" clId="{05DA878C-64A6-46BA-AF3D-6FDFE1C414F5}" dt="2020-06-16T19:20:00.507" v="1278" actId="1076"/>
          <ac:spMkLst>
            <pc:docMk/>
            <pc:sldMk cId="129192427" sldId="282"/>
            <ac:spMk id="22" creationId="{7661902C-7146-40A6-9751-FD4794806496}"/>
          </ac:spMkLst>
        </pc:spChg>
        <pc:spChg chg="add del mod">
          <ac:chgData name="hassan MH" userId="84cd2103f36ef0dc" providerId="LiveId" clId="{05DA878C-64A6-46BA-AF3D-6FDFE1C414F5}" dt="2020-06-16T19:18:04.966" v="1230" actId="478"/>
          <ac:spMkLst>
            <pc:docMk/>
            <pc:sldMk cId="129192427" sldId="282"/>
            <ac:spMk id="23" creationId="{C7C791BF-F41B-4B49-9DF1-C8FA2179030A}"/>
          </ac:spMkLst>
        </pc:spChg>
        <pc:spChg chg="add del mod">
          <ac:chgData name="hassan MH" userId="84cd2103f36ef0dc" providerId="LiveId" clId="{05DA878C-64A6-46BA-AF3D-6FDFE1C414F5}" dt="2020-06-16T19:18:04.966" v="1230" actId="478"/>
          <ac:spMkLst>
            <pc:docMk/>
            <pc:sldMk cId="129192427" sldId="282"/>
            <ac:spMk id="25" creationId="{0BAA3558-F641-4227-A65F-7378EE48206F}"/>
          </ac:spMkLst>
        </pc:spChg>
        <pc:spChg chg="add mod">
          <ac:chgData name="hassan MH" userId="84cd2103f36ef0dc" providerId="LiveId" clId="{05DA878C-64A6-46BA-AF3D-6FDFE1C414F5}" dt="2020-06-16T19:20:15.043" v="1282" actId="1076"/>
          <ac:spMkLst>
            <pc:docMk/>
            <pc:sldMk cId="129192427" sldId="282"/>
            <ac:spMk id="27" creationId="{5E61B717-A6E2-4859-BAD6-19772E39C937}"/>
          </ac:spMkLst>
        </pc:spChg>
        <pc:spChg chg="add mod">
          <ac:chgData name="hassan MH" userId="84cd2103f36ef0dc" providerId="LiveId" clId="{05DA878C-64A6-46BA-AF3D-6FDFE1C414F5}" dt="2020-06-16T19:20:09.261" v="1280" actId="1076"/>
          <ac:spMkLst>
            <pc:docMk/>
            <pc:sldMk cId="129192427" sldId="282"/>
            <ac:spMk id="28" creationId="{C69107F2-E6B9-4E9B-8EE7-9ED2B7A3B7C6}"/>
          </ac:spMkLst>
        </pc:spChg>
        <pc:spChg chg="add mod">
          <ac:chgData name="hassan MH" userId="84cd2103f36ef0dc" providerId="LiveId" clId="{05DA878C-64A6-46BA-AF3D-6FDFE1C414F5}" dt="2020-06-16T19:20:04.171" v="1279" actId="1076"/>
          <ac:spMkLst>
            <pc:docMk/>
            <pc:sldMk cId="129192427" sldId="282"/>
            <ac:spMk id="29" creationId="{F4DAAF03-1EC2-4CB2-B89D-50C2CB9F0451}"/>
          </ac:spMkLst>
        </pc:spChg>
        <pc:spChg chg="add mod">
          <ac:chgData name="hassan MH" userId="84cd2103f36ef0dc" providerId="LiveId" clId="{05DA878C-64A6-46BA-AF3D-6FDFE1C414F5}" dt="2020-06-16T19:20:00.507" v="1278" actId="1076"/>
          <ac:spMkLst>
            <pc:docMk/>
            <pc:sldMk cId="129192427" sldId="282"/>
            <ac:spMk id="30" creationId="{E1C74A76-2B0D-4462-ADB7-2D6B5487941B}"/>
          </ac:spMkLst>
        </pc:spChg>
        <pc:cxnChg chg="add del mod">
          <ac:chgData name="hassan MH" userId="84cd2103f36ef0dc" providerId="LiveId" clId="{05DA878C-64A6-46BA-AF3D-6FDFE1C414F5}" dt="2020-06-16T19:16:26.753" v="1193" actId="478"/>
          <ac:cxnSpMkLst>
            <pc:docMk/>
            <pc:sldMk cId="129192427" sldId="282"/>
            <ac:cxnSpMk id="6" creationId="{D78BF273-C128-43B8-9FE9-5FD53B37210A}"/>
          </ac:cxnSpMkLst>
        </pc:cxnChg>
        <pc:cxnChg chg="add mod">
          <ac:chgData name="hassan MH" userId="84cd2103f36ef0dc" providerId="LiveId" clId="{05DA878C-64A6-46BA-AF3D-6FDFE1C414F5}" dt="2020-06-16T19:20:12.251" v="1281" actId="1076"/>
          <ac:cxnSpMkLst>
            <pc:docMk/>
            <pc:sldMk cId="129192427" sldId="282"/>
            <ac:cxnSpMk id="8" creationId="{DBBEECE7-C5B9-41B1-A8FD-1EE74C3DBADB}"/>
          </ac:cxnSpMkLst>
        </pc:cxnChg>
        <pc:cxnChg chg="add mod">
          <ac:chgData name="hassan MH" userId="84cd2103f36ef0dc" providerId="LiveId" clId="{05DA878C-64A6-46BA-AF3D-6FDFE1C414F5}" dt="2020-06-16T19:20:09.261" v="1280" actId="1076"/>
          <ac:cxnSpMkLst>
            <pc:docMk/>
            <pc:sldMk cId="129192427" sldId="282"/>
            <ac:cxnSpMk id="15" creationId="{EE934C65-3DB9-4FB4-A6CC-040995AFD779}"/>
          </ac:cxnSpMkLst>
        </pc:cxnChg>
        <pc:cxnChg chg="add mod">
          <ac:chgData name="hassan MH" userId="84cd2103f36ef0dc" providerId="LiveId" clId="{05DA878C-64A6-46BA-AF3D-6FDFE1C414F5}" dt="2020-06-16T19:20:04.171" v="1279" actId="1076"/>
          <ac:cxnSpMkLst>
            <pc:docMk/>
            <pc:sldMk cId="129192427" sldId="282"/>
            <ac:cxnSpMk id="18" creationId="{27DE6D71-A265-4A7E-8D52-1A820FA30B63}"/>
          </ac:cxnSpMkLst>
        </pc:cxnChg>
        <pc:cxnChg chg="add mod">
          <ac:chgData name="hassan MH" userId="84cd2103f36ef0dc" providerId="LiveId" clId="{05DA878C-64A6-46BA-AF3D-6FDFE1C414F5}" dt="2020-06-16T19:20:00.507" v="1278" actId="1076"/>
          <ac:cxnSpMkLst>
            <pc:docMk/>
            <pc:sldMk cId="129192427" sldId="282"/>
            <ac:cxnSpMk id="21" creationId="{D67141D2-E4FC-4C1C-ACDC-85800DB29989}"/>
          </ac:cxnSpMkLst>
        </pc:cxnChg>
        <pc:cxnChg chg="add del mod">
          <ac:chgData name="hassan MH" userId="84cd2103f36ef0dc" providerId="LiveId" clId="{05DA878C-64A6-46BA-AF3D-6FDFE1C414F5}" dt="2020-06-16T19:18:04.966" v="1230" actId="478"/>
          <ac:cxnSpMkLst>
            <pc:docMk/>
            <pc:sldMk cId="129192427" sldId="282"/>
            <ac:cxnSpMk id="24" creationId="{D7A33DB9-2F74-4BBC-A94A-D1E928116A07}"/>
          </ac:cxnSpMkLst>
        </pc:cxnChg>
      </pc:sldChg>
      <pc:sldChg chg="addSp delSp modSp new mod">
        <pc:chgData name="hassan MH" userId="84cd2103f36ef0dc" providerId="LiveId" clId="{05DA878C-64A6-46BA-AF3D-6FDFE1C414F5}" dt="2020-06-16T19:25:11.358" v="1376" actId="167"/>
        <pc:sldMkLst>
          <pc:docMk/>
          <pc:sldMk cId="2755365983" sldId="283"/>
        </pc:sldMkLst>
        <pc:spChg chg="del">
          <ac:chgData name="hassan MH" userId="84cd2103f36ef0dc" providerId="LiveId" clId="{05DA878C-64A6-46BA-AF3D-6FDFE1C414F5}" dt="2020-06-16T19:21:04.153" v="1316" actId="478"/>
          <ac:spMkLst>
            <pc:docMk/>
            <pc:sldMk cId="2755365983" sldId="283"/>
            <ac:spMk id="2" creationId="{50F66973-1952-42F0-8B64-03F592E3070D}"/>
          </ac:spMkLst>
        </pc:spChg>
        <pc:spChg chg="del">
          <ac:chgData name="hassan MH" userId="84cd2103f36ef0dc" providerId="LiveId" clId="{05DA878C-64A6-46BA-AF3D-6FDFE1C414F5}" dt="2020-06-16T19:21:04.153" v="1316" actId="478"/>
          <ac:spMkLst>
            <pc:docMk/>
            <pc:sldMk cId="2755365983" sldId="283"/>
            <ac:spMk id="3" creationId="{A42956EC-12D6-46EA-B145-87CCC1950C98}"/>
          </ac:spMkLst>
        </pc:spChg>
        <pc:spChg chg="add mod">
          <ac:chgData name="hassan MH" userId="84cd2103f36ef0dc" providerId="LiveId" clId="{05DA878C-64A6-46BA-AF3D-6FDFE1C414F5}" dt="2020-06-16T19:25:02.020" v="1374" actId="207"/>
          <ac:spMkLst>
            <pc:docMk/>
            <pc:sldMk cId="2755365983" sldId="283"/>
            <ac:spMk id="4" creationId="{62120733-198A-4D8E-AA39-E4D6D4B8155F}"/>
          </ac:spMkLst>
        </pc:spChg>
        <pc:spChg chg="add mod">
          <ac:chgData name="hassan MH" userId="84cd2103f36ef0dc" providerId="LiveId" clId="{05DA878C-64A6-46BA-AF3D-6FDFE1C414F5}" dt="2020-06-16T19:21:23.860" v="1325" actId="1076"/>
          <ac:spMkLst>
            <pc:docMk/>
            <pc:sldMk cId="2755365983" sldId="283"/>
            <ac:spMk id="5" creationId="{92B8A2E5-4322-4EB4-9759-271BA1A86B33}"/>
          </ac:spMkLst>
        </pc:spChg>
        <pc:spChg chg="add mod">
          <ac:chgData name="hassan MH" userId="84cd2103f36ef0dc" providerId="LiveId" clId="{05DA878C-64A6-46BA-AF3D-6FDFE1C414F5}" dt="2020-06-16T19:24:08.826" v="1373" actId="207"/>
          <ac:spMkLst>
            <pc:docMk/>
            <pc:sldMk cId="2755365983" sldId="283"/>
            <ac:spMk id="6" creationId="{28EABCAE-A139-4838-9E7B-3FEF28F0AE58}"/>
          </ac:spMkLst>
        </pc:spChg>
        <pc:spChg chg="add mod">
          <ac:chgData name="hassan MH" userId="84cd2103f36ef0dc" providerId="LiveId" clId="{05DA878C-64A6-46BA-AF3D-6FDFE1C414F5}" dt="2020-06-16T19:24:04.528" v="1372" actId="207"/>
          <ac:spMkLst>
            <pc:docMk/>
            <pc:sldMk cId="2755365983" sldId="283"/>
            <ac:spMk id="7" creationId="{F7DEA3F6-9143-4EA9-953D-1391F7262CBE}"/>
          </ac:spMkLst>
        </pc:spChg>
        <pc:spChg chg="add mod ord">
          <ac:chgData name="hassan MH" userId="84cd2103f36ef0dc" providerId="LiveId" clId="{05DA878C-64A6-46BA-AF3D-6FDFE1C414F5}" dt="2020-06-16T19:25:11.358" v="1376" actId="167"/>
          <ac:spMkLst>
            <pc:docMk/>
            <pc:sldMk cId="2755365983" sldId="283"/>
            <ac:spMk id="18" creationId="{C97CC3DC-B1B8-4D4A-A9D7-990736CC45F0}"/>
          </ac:spMkLst>
        </pc:spChg>
        <pc:spChg chg="add del mod">
          <ac:chgData name="hassan MH" userId="84cd2103f36ef0dc" providerId="LiveId" clId="{05DA878C-64A6-46BA-AF3D-6FDFE1C414F5}" dt="2020-06-16T19:23:04.881" v="1353" actId="478"/>
          <ac:spMkLst>
            <pc:docMk/>
            <pc:sldMk cId="2755365983" sldId="283"/>
            <ac:spMk id="19" creationId="{948355B2-F957-446F-9E21-A6A6FBB30C7E}"/>
          </ac:spMkLst>
        </pc:spChg>
        <pc:spChg chg="add mod">
          <ac:chgData name="hassan MH" userId="84cd2103f36ef0dc" providerId="LiveId" clId="{05DA878C-64A6-46BA-AF3D-6FDFE1C414F5}" dt="2020-06-16T19:23:20.193" v="1359" actId="1076"/>
          <ac:spMkLst>
            <pc:docMk/>
            <pc:sldMk cId="2755365983" sldId="283"/>
            <ac:spMk id="20" creationId="{34590CD5-5121-4733-81A9-A9A0C215D8AD}"/>
          </ac:spMkLst>
        </pc:spChg>
        <pc:spChg chg="add mod ord">
          <ac:chgData name="hassan MH" userId="84cd2103f36ef0dc" providerId="LiveId" clId="{05DA878C-64A6-46BA-AF3D-6FDFE1C414F5}" dt="2020-06-16T19:25:07.938" v="1375" actId="167"/>
          <ac:spMkLst>
            <pc:docMk/>
            <pc:sldMk cId="2755365983" sldId="283"/>
            <ac:spMk id="21" creationId="{29EFEDB1-E843-4B25-8007-A154A1B6F2CA}"/>
          </ac:spMkLst>
        </pc:spChg>
        <pc:spChg chg="add mod">
          <ac:chgData name="hassan MH" userId="84cd2103f36ef0dc" providerId="LiveId" clId="{05DA878C-64A6-46BA-AF3D-6FDFE1C414F5}" dt="2020-06-16T19:23:53.178" v="1371" actId="1076"/>
          <ac:spMkLst>
            <pc:docMk/>
            <pc:sldMk cId="2755365983" sldId="283"/>
            <ac:spMk id="22" creationId="{2F6F30F6-D3E6-4769-B544-F0F7BBD0EC0B}"/>
          </ac:spMkLst>
        </pc:spChg>
        <pc:cxnChg chg="add del mod">
          <ac:chgData name="hassan MH" userId="84cd2103f36ef0dc" providerId="LiveId" clId="{05DA878C-64A6-46BA-AF3D-6FDFE1C414F5}" dt="2020-06-16T19:21:53.300" v="1337" actId="478"/>
          <ac:cxnSpMkLst>
            <pc:docMk/>
            <pc:sldMk cId="2755365983" sldId="283"/>
            <ac:cxnSpMk id="9" creationId="{EB9F8CE4-5985-476C-8F40-5BD3656EF7E2}"/>
          </ac:cxnSpMkLst>
        </pc:cxnChg>
        <pc:cxnChg chg="add del mod">
          <ac:chgData name="hassan MH" userId="84cd2103f36ef0dc" providerId="LiveId" clId="{05DA878C-64A6-46BA-AF3D-6FDFE1C414F5}" dt="2020-06-16T19:21:52.500" v="1336" actId="478"/>
          <ac:cxnSpMkLst>
            <pc:docMk/>
            <pc:sldMk cId="2755365983" sldId="283"/>
            <ac:cxnSpMk id="12" creationId="{7F454CE8-ECFC-4D5A-A9AB-AEC8018AE38C}"/>
          </ac:cxnSpMkLst>
        </pc:cxnChg>
        <pc:cxnChg chg="add del">
          <ac:chgData name="hassan MH" userId="84cd2103f36ef0dc" providerId="LiveId" clId="{05DA878C-64A6-46BA-AF3D-6FDFE1C414F5}" dt="2020-06-16T19:22:00.338" v="1339" actId="478"/>
          <ac:cxnSpMkLst>
            <pc:docMk/>
            <pc:sldMk cId="2755365983" sldId="283"/>
            <ac:cxnSpMk id="15" creationId="{CF602A10-2997-42DE-949D-50E0A8DC481D}"/>
          </ac:cxnSpMkLst>
        </pc:cxnChg>
        <pc:cxnChg chg="add del">
          <ac:chgData name="hassan MH" userId="84cd2103f36ef0dc" providerId="LiveId" clId="{05DA878C-64A6-46BA-AF3D-6FDFE1C414F5}" dt="2020-06-16T19:22:09.124" v="1341" actId="478"/>
          <ac:cxnSpMkLst>
            <pc:docMk/>
            <pc:sldMk cId="2755365983" sldId="283"/>
            <ac:cxnSpMk id="17" creationId="{9345DA9E-2BAF-4EF8-9AF1-BDE14316AEAF}"/>
          </ac:cxnSpMkLst>
        </pc:cxnChg>
      </pc:sldChg>
      <pc:sldChg chg="addSp delSp modSp new mod">
        <pc:chgData name="hassan MH" userId="84cd2103f36ef0dc" providerId="LiveId" clId="{05DA878C-64A6-46BA-AF3D-6FDFE1C414F5}" dt="2020-06-16T19:31:06.922" v="1454" actId="1076"/>
        <pc:sldMkLst>
          <pc:docMk/>
          <pc:sldMk cId="4165435570" sldId="284"/>
        </pc:sldMkLst>
        <pc:spChg chg="del">
          <ac:chgData name="hassan MH" userId="84cd2103f36ef0dc" providerId="LiveId" clId="{05DA878C-64A6-46BA-AF3D-6FDFE1C414F5}" dt="2020-06-16T19:26:48.352" v="1384" actId="478"/>
          <ac:spMkLst>
            <pc:docMk/>
            <pc:sldMk cId="4165435570" sldId="284"/>
            <ac:spMk id="2" creationId="{08B8CE74-18AE-4B88-A1E8-C5BBDE0E37A9}"/>
          </ac:spMkLst>
        </pc:spChg>
        <pc:spChg chg="del">
          <ac:chgData name="hassan MH" userId="84cd2103f36ef0dc" providerId="LiveId" clId="{05DA878C-64A6-46BA-AF3D-6FDFE1C414F5}" dt="2020-06-16T19:26:48.352" v="1384" actId="478"/>
          <ac:spMkLst>
            <pc:docMk/>
            <pc:sldMk cId="4165435570" sldId="284"/>
            <ac:spMk id="3" creationId="{F98EB079-F969-482E-B3F1-AEDDD331B04E}"/>
          </ac:spMkLst>
        </pc:spChg>
        <pc:spChg chg="add mod">
          <ac:chgData name="hassan MH" userId="84cd2103f36ef0dc" providerId="LiveId" clId="{05DA878C-64A6-46BA-AF3D-6FDFE1C414F5}" dt="2020-06-16T19:26:51.237" v="1385"/>
          <ac:spMkLst>
            <pc:docMk/>
            <pc:sldMk cId="4165435570" sldId="284"/>
            <ac:spMk id="4" creationId="{2E9A33A6-2FFA-4A5F-9B05-626D2B38EC0E}"/>
          </ac:spMkLst>
        </pc:spChg>
        <pc:spChg chg="add del mod ord">
          <ac:chgData name="hassan MH" userId="84cd2103f36ef0dc" providerId="LiveId" clId="{05DA878C-64A6-46BA-AF3D-6FDFE1C414F5}" dt="2020-06-16T19:30:48.963" v="1450" actId="478"/>
          <ac:spMkLst>
            <pc:docMk/>
            <pc:sldMk cId="4165435570" sldId="284"/>
            <ac:spMk id="9" creationId="{A5E24B68-E309-4BA0-8812-50B772567C29}"/>
          </ac:spMkLst>
        </pc:spChg>
        <pc:spChg chg="add del mod">
          <ac:chgData name="hassan MH" userId="84cd2103f36ef0dc" providerId="LiveId" clId="{05DA878C-64A6-46BA-AF3D-6FDFE1C414F5}" dt="2020-06-16T19:30:36.355" v="1443" actId="478"/>
          <ac:spMkLst>
            <pc:docMk/>
            <pc:sldMk cId="4165435570" sldId="284"/>
            <ac:spMk id="10" creationId="{4E3C7461-3BDC-4EF6-BA8F-A03E6299B9FA}"/>
          </ac:spMkLst>
        </pc:spChg>
        <pc:spChg chg="add del mod">
          <ac:chgData name="hassan MH" userId="84cd2103f36ef0dc" providerId="LiveId" clId="{05DA878C-64A6-46BA-AF3D-6FDFE1C414F5}" dt="2020-06-16T19:30:30.244" v="1441" actId="478"/>
          <ac:spMkLst>
            <pc:docMk/>
            <pc:sldMk cId="4165435570" sldId="284"/>
            <ac:spMk id="12" creationId="{9B393E95-F84F-4E86-8DBF-2CF6D2B9BD37}"/>
          </ac:spMkLst>
        </pc:spChg>
        <pc:spChg chg="add mod">
          <ac:chgData name="hassan MH" userId="84cd2103f36ef0dc" providerId="LiveId" clId="{05DA878C-64A6-46BA-AF3D-6FDFE1C414F5}" dt="2020-06-16T19:31:06.922" v="1454" actId="1076"/>
          <ac:spMkLst>
            <pc:docMk/>
            <pc:sldMk cId="4165435570" sldId="284"/>
            <ac:spMk id="14" creationId="{D43EA8C6-D103-4660-8893-0F0677ABDB18}"/>
          </ac:spMkLst>
        </pc:spChg>
        <pc:graphicFrameChg chg="add mod">
          <ac:chgData name="hassan MH" userId="84cd2103f36ef0dc" providerId="LiveId" clId="{05DA878C-64A6-46BA-AF3D-6FDFE1C414F5}" dt="2020-06-16T19:30:53.290" v="1451" actId="1076"/>
          <ac:graphicFrameMkLst>
            <pc:docMk/>
            <pc:sldMk cId="4165435570" sldId="284"/>
            <ac:graphicFrameMk id="7" creationId="{A2AE003E-6C9D-4F2F-85B1-D4937CECBF4B}"/>
          </ac:graphicFrameMkLst>
        </pc:graphicFrameChg>
        <pc:graphicFrameChg chg="add del mod">
          <ac:chgData name="hassan MH" userId="84cd2103f36ef0dc" providerId="LiveId" clId="{05DA878C-64A6-46BA-AF3D-6FDFE1C414F5}" dt="2020-06-16T19:27:43.187" v="1397" actId="478"/>
          <ac:graphicFrameMkLst>
            <pc:docMk/>
            <pc:sldMk cId="4165435570" sldId="284"/>
            <ac:graphicFrameMk id="8" creationId="{10E5EFD4-B7B9-40C2-A395-B9DE001F2ADD}"/>
          </ac:graphicFrameMkLst>
        </pc:graphicFrameChg>
        <pc:graphicFrameChg chg="add mod">
          <ac:chgData name="hassan MH" userId="84cd2103f36ef0dc" providerId="LiveId" clId="{05DA878C-64A6-46BA-AF3D-6FDFE1C414F5}" dt="2020-06-16T19:30:40.596" v="1445" actId="948"/>
          <ac:graphicFrameMkLst>
            <pc:docMk/>
            <pc:sldMk cId="4165435570" sldId="284"/>
            <ac:graphicFrameMk id="11" creationId="{6D090212-BE66-4506-B4B0-D62DCB17CF82}"/>
          </ac:graphicFrameMkLst>
        </pc:graphicFrameChg>
        <pc:graphicFrameChg chg="add mod">
          <ac:chgData name="hassan MH" userId="84cd2103f36ef0dc" providerId="LiveId" clId="{05DA878C-64A6-46BA-AF3D-6FDFE1C414F5}" dt="2020-06-16T19:30:43.227" v="1447" actId="948"/>
          <ac:graphicFrameMkLst>
            <pc:docMk/>
            <pc:sldMk cId="4165435570" sldId="284"/>
            <ac:graphicFrameMk id="13" creationId="{73CF2551-FE2A-4272-A972-970EDE51AD64}"/>
          </ac:graphicFrameMkLst>
        </pc:graphicFrameChg>
      </pc:sldChg>
      <pc:sldMasterChg chg="setBg modSldLayout">
        <pc:chgData name="hassan MH" userId="84cd2103f36ef0dc" providerId="LiveId" clId="{05DA878C-64A6-46BA-AF3D-6FDFE1C414F5}" dt="2020-06-16T18:17:11.191" v="23"/>
        <pc:sldMasterMkLst>
          <pc:docMk/>
          <pc:sldMasterMk cId="660995887" sldId="2147483648"/>
        </pc:sldMasterMkLst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393866904" sldId="2147483649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2638956452" sldId="2147483650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3308701177" sldId="2147483651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170402580" sldId="2147483652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530192974" sldId="2147483653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2962859379" sldId="2147483654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1733533248" sldId="2147483655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364907098" sldId="2147483656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3175167272" sldId="2147483657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2223013221" sldId="2147483658"/>
          </pc:sldLayoutMkLst>
        </pc:sldLayoutChg>
        <pc:sldLayoutChg chg="setBg">
          <pc:chgData name="hassan MH" userId="84cd2103f36ef0dc" providerId="LiveId" clId="{05DA878C-64A6-46BA-AF3D-6FDFE1C414F5}" dt="2020-06-16T18:17:11.191" v="23"/>
          <pc:sldLayoutMkLst>
            <pc:docMk/>
            <pc:sldMasterMk cId="660995887" sldId="2147483648"/>
            <pc:sldLayoutMk cId="2890626676" sldId="2147483659"/>
          </pc:sldLayoutMkLst>
        </pc:sldLayoutChg>
      </pc:sldMasterChg>
    </pc:docChg>
  </pc:docChgLst>
  <pc:docChgLst>
    <pc:chgData name="hassan MH" userId="84cd2103f36ef0dc" providerId="LiveId" clId="{80130D47-885A-44C9-9CAD-E6BFD21FAFD8}"/>
    <pc:docChg chg="undo custSel delSld modSld">
      <pc:chgData name="hassan MH" userId="84cd2103f36ef0dc" providerId="LiveId" clId="{80130D47-885A-44C9-9CAD-E6BFD21FAFD8}" dt="2020-11-06T12:48:03.569" v="8" actId="478"/>
      <pc:docMkLst>
        <pc:docMk/>
      </pc:docMkLst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56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57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58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59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0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1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2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3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4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5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6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8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69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0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1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2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3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4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5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6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7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79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80"/>
        </pc:sldMkLst>
      </pc:sldChg>
      <pc:sldChg chg="addSp delSp modSp mod modAnim">
        <pc:chgData name="hassan MH" userId="84cd2103f36ef0dc" providerId="LiveId" clId="{80130D47-885A-44C9-9CAD-E6BFD21FAFD8}" dt="2020-11-06T12:47:53.984" v="5"/>
        <pc:sldMkLst>
          <pc:docMk/>
          <pc:sldMk cId="2795862848" sldId="281"/>
        </pc:sldMkLst>
        <pc:spChg chg="add del mod">
          <ac:chgData name="hassan MH" userId="84cd2103f36ef0dc" providerId="LiveId" clId="{80130D47-885A-44C9-9CAD-E6BFD21FAFD8}" dt="2020-11-06T12:47:53.984" v="5"/>
          <ac:spMkLst>
            <pc:docMk/>
            <pc:sldMk cId="2795862848" sldId="281"/>
            <ac:spMk id="7" creationId="{067939C4-86F6-4102-A02D-A5F8DAB7F6D3}"/>
          </ac:spMkLst>
        </pc:spChg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82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83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84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85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86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88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90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92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98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299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0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1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2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3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946281140" sldId="304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5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7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8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309"/>
        </pc:sldMkLst>
      </pc:sldChg>
      <pc:sldChg chg="delSp mod delAnim">
        <pc:chgData name="hassan MH" userId="84cd2103f36ef0dc" providerId="LiveId" clId="{80130D47-885A-44C9-9CAD-E6BFD21FAFD8}" dt="2020-11-06T12:48:03.569" v="8" actId="478"/>
        <pc:sldMkLst>
          <pc:docMk/>
          <pc:sldMk cId="0" sldId="311"/>
        </pc:sldMkLst>
        <pc:spChg chg="del">
          <ac:chgData name="hassan MH" userId="84cd2103f36ef0dc" providerId="LiveId" clId="{80130D47-885A-44C9-9CAD-E6BFD21FAFD8}" dt="2020-11-06T12:48:03.569" v="8" actId="478"/>
          <ac:spMkLst>
            <pc:docMk/>
            <pc:sldMk cId="0" sldId="311"/>
            <ac:spMk id="1993" creationId="{00000000-0000-0000-0000-000000000000}"/>
          </ac:spMkLst>
        </pc:spChg>
        <pc:spChg chg="del">
          <ac:chgData name="hassan MH" userId="84cd2103f36ef0dc" providerId="LiveId" clId="{80130D47-885A-44C9-9CAD-E6BFD21FAFD8}" dt="2020-11-06T12:48:03.569" v="8" actId="478"/>
          <ac:spMkLst>
            <pc:docMk/>
            <pc:sldMk cId="0" sldId="311"/>
            <ac:spMk id="1994" creationId="{00000000-0000-0000-0000-000000000000}"/>
          </ac:spMkLst>
        </pc:spChg>
        <pc:spChg chg="del">
          <ac:chgData name="hassan MH" userId="84cd2103f36ef0dc" providerId="LiveId" clId="{80130D47-885A-44C9-9CAD-E6BFD21FAFD8}" dt="2020-11-06T12:48:03.569" v="8" actId="478"/>
          <ac:spMkLst>
            <pc:docMk/>
            <pc:sldMk cId="0" sldId="311"/>
            <ac:spMk id="1995" creationId="{00000000-0000-0000-0000-000000000000}"/>
          </ac:spMkLst>
        </pc:spChg>
        <pc:spChg chg="del">
          <ac:chgData name="hassan MH" userId="84cd2103f36ef0dc" providerId="LiveId" clId="{80130D47-885A-44C9-9CAD-E6BFD21FAFD8}" dt="2020-11-06T12:48:02.070" v="7" actId="478"/>
          <ac:spMkLst>
            <pc:docMk/>
            <pc:sldMk cId="0" sldId="311"/>
            <ac:spMk id="1996" creationId="{00000000-0000-0000-0000-000000000000}"/>
          </ac:spMkLst>
        </pc:spChg>
        <pc:spChg chg="del">
          <ac:chgData name="hassan MH" userId="84cd2103f36ef0dc" providerId="LiveId" clId="{80130D47-885A-44C9-9CAD-E6BFD21FAFD8}" dt="2020-11-06T12:48:02.070" v="7" actId="478"/>
          <ac:spMkLst>
            <pc:docMk/>
            <pc:sldMk cId="0" sldId="311"/>
            <ac:spMk id="1997" creationId="{00000000-0000-0000-0000-000000000000}"/>
          </ac:spMkLst>
        </pc:spChg>
        <pc:spChg chg="del">
          <ac:chgData name="hassan MH" userId="84cd2103f36ef0dc" providerId="LiveId" clId="{80130D47-885A-44C9-9CAD-E6BFD21FAFD8}" dt="2020-11-06T12:48:02.070" v="7" actId="478"/>
          <ac:spMkLst>
            <pc:docMk/>
            <pc:sldMk cId="0" sldId="311"/>
            <ac:spMk id="1998" creationId="{00000000-0000-0000-0000-000000000000}"/>
          </ac:spMkLst>
        </pc:spChg>
        <pc:spChg chg="del">
          <ac:chgData name="hassan MH" userId="84cd2103f36ef0dc" providerId="LiveId" clId="{80130D47-885A-44C9-9CAD-E6BFD21FAFD8}" dt="2020-11-06T12:48:02.070" v="7" actId="478"/>
          <ac:spMkLst>
            <pc:docMk/>
            <pc:sldMk cId="0" sldId="311"/>
            <ac:spMk id="1999" creationId="{00000000-0000-0000-0000-000000000000}"/>
          </ac:spMkLst>
        </pc:s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2" creationId="{D6BA7788-B13D-924D-9DA9-0A0D87A384A4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3" creationId="{8A8B5777-5554-274C-81DF-1A6C4EAA9E3E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4" creationId="{A69DB048-5A01-714D-AE31-AF341F411A5C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5" creationId="{27B758DC-BA1D-A248-8AAB-4B34681B9C46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6" creationId="{7F3CAA8A-D4E5-0640-B44E-C7DAD5C731B3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7" creationId="{559A2543-2594-034A-A0A9-18571161D317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8" creationId="{374130E9-F4EE-0E45-A479-AE47526E1289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9" creationId="{F22934E8-0716-574C-AC5B-8CEFA3D0CE1B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10" creationId="{DE763148-E0B7-0B4E-A93B-4764435DD548}"/>
          </ac:grpSpMkLst>
        </pc:grpChg>
        <pc:grpChg chg="del">
          <ac:chgData name="hassan MH" userId="84cd2103f36ef0dc" providerId="LiveId" clId="{80130D47-885A-44C9-9CAD-E6BFD21FAFD8}" dt="2020-11-06T12:48:03.569" v="8" actId="478"/>
          <ac:grpSpMkLst>
            <pc:docMk/>
            <pc:sldMk cId="0" sldId="311"/>
            <ac:grpSpMk id="11" creationId="{4C049F9A-1BD0-1C44-AEC9-C99F6A3EF389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12" creationId="{74008FA5-D974-834C-B2F9-902AD15C1B74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13" creationId="{09791DA6-3DAD-2443-8796-F26297784A8E}"/>
          </ac:grpSpMkLst>
        </pc:grpChg>
        <pc:grpChg chg="del">
          <ac:chgData name="hassan MH" userId="84cd2103f36ef0dc" providerId="LiveId" clId="{80130D47-885A-44C9-9CAD-E6BFD21FAFD8}" dt="2020-11-06T12:48:03.569" v="8" actId="478"/>
          <ac:grpSpMkLst>
            <pc:docMk/>
            <pc:sldMk cId="0" sldId="311"/>
            <ac:grpSpMk id="14" creationId="{ADF55EAC-DDDC-CF40-9568-9486C60FD099}"/>
          </ac:grpSpMkLst>
        </pc:grpChg>
        <pc:grpChg chg="del">
          <ac:chgData name="hassan MH" userId="84cd2103f36ef0dc" providerId="LiveId" clId="{80130D47-885A-44C9-9CAD-E6BFD21FAFD8}" dt="2020-11-06T12:48:03.569" v="8" actId="478"/>
          <ac:grpSpMkLst>
            <pc:docMk/>
            <pc:sldMk cId="0" sldId="311"/>
            <ac:grpSpMk id="15" creationId="{9BF2DD95-E641-A84F-920B-B0151B0B056E}"/>
          </ac:grpSpMkLst>
        </pc:grpChg>
        <pc:grpChg chg="del">
          <ac:chgData name="hassan MH" userId="84cd2103f36ef0dc" providerId="LiveId" clId="{80130D47-885A-44C9-9CAD-E6BFD21FAFD8}" dt="2020-11-06T12:48:02.070" v="7" actId="478"/>
          <ac:grpSpMkLst>
            <pc:docMk/>
            <pc:sldMk cId="0" sldId="311"/>
            <ac:grpSpMk id="16" creationId="{FC39E7EC-5F80-E644-B199-DF5825B8504E}"/>
          </ac:grpSpMkLst>
        </pc:grpChg>
        <pc:grpChg chg="del">
          <ac:chgData name="hassan MH" userId="84cd2103f36ef0dc" providerId="LiveId" clId="{80130D47-885A-44C9-9CAD-E6BFD21FAFD8}" dt="2020-11-06T12:48:03.569" v="8" actId="478"/>
          <ac:grpSpMkLst>
            <pc:docMk/>
            <pc:sldMk cId="0" sldId="311"/>
            <ac:grpSpMk id="17" creationId="{1631AA54-F635-A343-8EC0-25211AA15082}"/>
          </ac:grpSpMkLst>
        </pc:grpChg>
        <pc:cxnChg chg="del">
          <ac:chgData name="hassan MH" userId="84cd2103f36ef0dc" providerId="LiveId" clId="{80130D47-885A-44C9-9CAD-E6BFD21FAFD8}" dt="2020-11-06T12:48:02.070" v="7" actId="478"/>
          <ac:cxnSpMkLst>
            <pc:docMk/>
            <pc:sldMk cId="0" sldId="311"/>
            <ac:cxnSpMk id="1978" creationId="{00000000-0000-0000-0000-000000000000}"/>
          </ac:cxnSpMkLst>
        </pc:cxnChg>
        <pc:cxnChg chg="del">
          <ac:chgData name="hassan MH" userId="84cd2103f36ef0dc" providerId="LiveId" clId="{80130D47-885A-44C9-9CAD-E6BFD21FAFD8}" dt="2020-11-06T12:48:02.070" v="7" actId="478"/>
          <ac:cxnSpMkLst>
            <pc:docMk/>
            <pc:sldMk cId="0" sldId="311"/>
            <ac:cxnSpMk id="1979" creationId="{00000000-0000-0000-0000-000000000000}"/>
          </ac:cxnSpMkLst>
        </pc:cxnChg>
        <pc:cxnChg chg="del">
          <ac:chgData name="hassan MH" userId="84cd2103f36ef0dc" providerId="LiveId" clId="{80130D47-885A-44C9-9CAD-E6BFD21FAFD8}" dt="2020-11-06T12:48:02.070" v="7" actId="478"/>
          <ac:cxnSpMkLst>
            <pc:docMk/>
            <pc:sldMk cId="0" sldId="311"/>
            <ac:cxnSpMk id="1980" creationId="{00000000-0000-0000-0000-000000000000}"/>
          </ac:cxnSpMkLst>
        </pc:cxnChg>
        <pc:cxnChg chg="del">
          <ac:chgData name="hassan MH" userId="84cd2103f36ef0dc" providerId="LiveId" clId="{80130D47-885A-44C9-9CAD-E6BFD21FAFD8}" dt="2020-11-06T12:48:02.070" v="7" actId="478"/>
          <ac:cxnSpMkLst>
            <pc:docMk/>
            <pc:sldMk cId="0" sldId="311"/>
            <ac:cxnSpMk id="1981" creationId="{00000000-0000-0000-0000-000000000000}"/>
          </ac:cxnSpMkLst>
        </pc:cxnChg>
        <pc:cxnChg chg="del">
          <ac:chgData name="hassan MH" userId="84cd2103f36ef0dc" providerId="LiveId" clId="{80130D47-885A-44C9-9CAD-E6BFD21FAFD8}" dt="2020-11-06T12:48:02.070" v="7" actId="478"/>
          <ac:cxnSpMkLst>
            <pc:docMk/>
            <pc:sldMk cId="0" sldId="311"/>
            <ac:cxnSpMk id="1982" creationId="{00000000-0000-0000-0000-000000000000}"/>
          </ac:cxnSpMkLst>
        </pc:cxnChg>
        <pc:cxnChg chg="del">
          <ac:chgData name="hassan MH" userId="84cd2103f36ef0dc" providerId="LiveId" clId="{80130D47-885A-44C9-9CAD-E6BFD21FAFD8}" dt="2020-11-06T12:48:02.070" v="7" actId="478"/>
          <ac:cxnSpMkLst>
            <pc:docMk/>
            <pc:sldMk cId="0" sldId="311"/>
            <ac:cxnSpMk id="1983" creationId="{00000000-0000-0000-0000-000000000000}"/>
          </ac:cxnSpMkLst>
        </pc:cxnChg>
        <pc:cxnChg chg="del">
          <ac:chgData name="hassan MH" userId="84cd2103f36ef0dc" providerId="LiveId" clId="{80130D47-885A-44C9-9CAD-E6BFD21FAFD8}" dt="2020-11-06T12:48:02.070" v="7" actId="478"/>
          <ac:cxnSpMkLst>
            <pc:docMk/>
            <pc:sldMk cId="0" sldId="311"/>
            <ac:cxnSpMk id="1984" creationId="{00000000-0000-0000-0000-000000000000}"/>
          </ac:cxnSpMkLst>
        </pc:cxnChg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3676390523" sldId="429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430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0" sldId="431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2947742875" sldId="466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749073962" sldId="467"/>
        </pc:sldMkLst>
      </pc:sldChg>
      <pc:sldChg chg="del">
        <pc:chgData name="hassan MH" userId="84cd2103f36ef0dc" providerId="LiveId" clId="{80130D47-885A-44C9-9CAD-E6BFD21FAFD8}" dt="2020-11-06T12:47:58.529" v="6" actId="47"/>
        <pc:sldMkLst>
          <pc:docMk/>
          <pc:sldMk cId="1146488440" sldId="468"/>
        </pc:sldMkLst>
      </pc:sldChg>
      <pc:sldMasterChg chg="delSldLayout">
        <pc:chgData name="hassan MH" userId="84cd2103f36ef0dc" providerId="LiveId" clId="{80130D47-885A-44C9-9CAD-E6BFD21FAFD8}" dt="2020-11-06T12:47:58.529" v="6" actId="47"/>
        <pc:sldMasterMkLst>
          <pc:docMk/>
          <pc:sldMasterMk cId="660995887" sldId="2147483648"/>
        </pc:sldMasterMkLst>
        <pc:sldLayoutChg chg="del">
          <pc:chgData name="hassan MH" userId="84cd2103f36ef0dc" providerId="LiveId" clId="{80130D47-885A-44C9-9CAD-E6BFD21FAFD8}" dt="2020-11-06T12:47:58.529" v="6" actId="47"/>
          <pc:sldLayoutMkLst>
            <pc:docMk/>
            <pc:sldMasterMk cId="660995887" sldId="2147483648"/>
            <pc:sldLayoutMk cId="3993978154" sldId="2147483660"/>
          </pc:sldLayoutMkLst>
        </pc:sldLayoutChg>
      </pc:sldMasterChg>
    </pc:docChg>
  </pc:docChgLst>
  <pc:docChgLst>
    <pc:chgData name="hassan MH" userId="84cd2103f36ef0dc" providerId="LiveId" clId="{26A236A5-DE7F-40A5-93CB-9EED2B990397}"/>
    <pc:docChg chg="undo custSel addSld delSld modSld sldOrd">
      <pc:chgData name="hassan MH" userId="84cd2103f36ef0dc" providerId="LiveId" clId="{26A236A5-DE7F-40A5-93CB-9EED2B990397}" dt="2020-06-29T12:41:59.488" v="1272" actId="47"/>
      <pc:docMkLst>
        <pc:docMk/>
      </pc:docMkLst>
      <pc:sldChg chg="del">
        <pc:chgData name="hassan MH" userId="84cd2103f36ef0dc" providerId="LiveId" clId="{26A236A5-DE7F-40A5-93CB-9EED2B990397}" dt="2020-06-29T11:22:11.932" v="0" actId="47"/>
        <pc:sldMkLst>
          <pc:docMk/>
          <pc:sldMk cId="366728167" sldId="257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4124225251" sldId="259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570848597" sldId="260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1785215152" sldId="261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2470200491" sldId="262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2131248194" sldId="263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467339100" sldId="265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1424648378" sldId="268"/>
        </pc:sldMkLst>
      </pc:sldChg>
      <pc:sldChg chg="delSp modSp mod">
        <pc:chgData name="hassan MH" userId="84cd2103f36ef0dc" providerId="LiveId" clId="{26A236A5-DE7F-40A5-93CB-9EED2B990397}" dt="2020-06-29T12:40:15.878" v="1250" actId="20577"/>
        <pc:sldMkLst>
          <pc:docMk/>
          <pc:sldMk cId="3893368810" sldId="278"/>
        </pc:sldMkLst>
        <pc:spChg chg="mod">
          <ac:chgData name="hassan MH" userId="84cd2103f36ef0dc" providerId="LiveId" clId="{26A236A5-DE7F-40A5-93CB-9EED2B990397}" dt="2020-06-29T12:02:56.457" v="776" actId="20577"/>
          <ac:spMkLst>
            <pc:docMk/>
            <pc:sldMk cId="3893368810" sldId="278"/>
            <ac:spMk id="3" creationId="{8197C538-F605-4470-B8E7-E81A57470B0C}"/>
          </ac:spMkLst>
        </pc:spChg>
        <pc:spChg chg="mod">
          <ac:chgData name="hassan MH" userId="84cd2103f36ef0dc" providerId="LiveId" clId="{26A236A5-DE7F-40A5-93CB-9EED2B990397}" dt="2020-06-29T12:40:15.878" v="1250" actId="20577"/>
          <ac:spMkLst>
            <pc:docMk/>
            <pc:sldMk cId="3893368810" sldId="278"/>
            <ac:spMk id="11" creationId="{0AE4D96F-4DFD-4770-819E-8D2A4C2C428D}"/>
          </ac:spMkLst>
        </pc:spChg>
        <pc:picChg chg="del mod">
          <ac:chgData name="hassan MH" userId="84cd2103f36ef0dc" providerId="LiveId" clId="{26A236A5-DE7F-40A5-93CB-9EED2B990397}" dt="2020-06-29T12:39:23.905" v="1215" actId="478"/>
          <ac:picMkLst>
            <pc:docMk/>
            <pc:sldMk cId="3893368810" sldId="278"/>
            <ac:picMk id="10" creationId="{2646E86F-54D6-4CAF-B49C-6692B98D275F}"/>
          </ac:picMkLst>
        </pc:picChg>
      </pc:sldChg>
      <pc:sldChg chg="addSp delSp modSp new mod ord setBg">
        <pc:chgData name="hassan MH" userId="84cd2103f36ef0dc" providerId="LiveId" clId="{26A236A5-DE7F-40A5-93CB-9EED2B990397}" dt="2020-06-29T12:33:36.785" v="1146" actId="782"/>
        <pc:sldMkLst>
          <pc:docMk/>
          <pc:sldMk cId="713277594" sldId="279"/>
        </pc:sldMkLst>
        <pc:spChg chg="del mod">
          <ac:chgData name="hassan MH" userId="84cd2103f36ef0dc" providerId="LiveId" clId="{26A236A5-DE7F-40A5-93CB-9EED2B990397}" dt="2020-06-29T11:22:19.071" v="7" actId="478"/>
          <ac:spMkLst>
            <pc:docMk/>
            <pc:sldMk cId="713277594" sldId="279"/>
            <ac:spMk id="2" creationId="{BD31DAE2-9112-4A21-978B-36A017963633}"/>
          </ac:spMkLst>
        </pc:spChg>
        <pc:spChg chg="del">
          <ac:chgData name="hassan MH" userId="84cd2103f36ef0dc" providerId="LiveId" clId="{26A236A5-DE7F-40A5-93CB-9EED2B990397}" dt="2020-06-29T11:22:19.071" v="7" actId="478"/>
          <ac:spMkLst>
            <pc:docMk/>
            <pc:sldMk cId="713277594" sldId="279"/>
            <ac:spMk id="3" creationId="{E4A079ED-9FE5-447D-B0EE-9851D6EFABCA}"/>
          </ac:spMkLst>
        </pc:spChg>
        <pc:spChg chg="add del mod">
          <ac:chgData name="hassan MH" userId="84cd2103f36ef0dc" providerId="LiveId" clId="{26A236A5-DE7F-40A5-93CB-9EED2B990397}" dt="2020-06-29T11:22:21.149" v="8" actId="478"/>
          <ac:spMkLst>
            <pc:docMk/>
            <pc:sldMk cId="713277594" sldId="279"/>
            <ac:spMk id="5" creationId="{A922175F-EDB3-4C1B-975F-210859CE20F2}"/>
          </ac:spMkLst>
        </pc:spChg>
        <pc:spChg chg="add mod">
          <ac:chgData name="hassan MH" userId="84cd2103f36ef0dc" providerId="LiveId" clId="{26A236A5-DE7F-40A5-93CB-9EED2B990397}" dt="2020-06-29T12:33:36.785" v="1146" actId="782"/>
          <ac:spMkLst>
            <pc:docMk/>
            <pc:sldMk cId="713277594" sldId="279"/>
            <ac:spMk id="10" creationId="{44324BBB-D744-4E94-8A60-F26A215C9BF6}"/>
          </ac:spMkLst>
        </pc:spChg>
        <pc:spChg chg="add del mod">
          <ac:chgData name="hassan MH" userId="84cd2103f36ef0dc" providerId="LiveId" clId="{26A236A5-DE7F-40A5-93CB-9EED2B990397}" dt="2020-06-29T12:33:36.785" v="1146" actId="782"/>
          <ac:spMkLst>
            <pc:docMk/>
            <pc:sldMk cId="713277594" sldId="279"/>
            <ac:spMk id="11" creationId="{F3AEBB61-0431-460A-A9AB-C9C05023F2A6}"/>
          </ac:spMkLst>
        </pc:spChg>
        <pc:spChg chg="add del mod">
          <ac:chgData name="hassan MH" userId="84cd2103f36ef0dc" providerId="LiveId" clId="{26A236A5-DE7F-40A5-93CB-9EED2B990397}" dt="2020-06-29T12:33:36.785" v="1146" actId="782"/>
          <ac:spMkLst>
            <pc:docMk/>
            <pc:sldMk cId="713277594" sldId="279"/>
            <ac:spMk id="12" creationId="{85EC0E75-37D0-4685-A018-82003265287F}"/>
          </ac:spMkLst>
        </pc:spChg>
        <pc:spChg chg="add del mod">
          <ac:chgData name="hassan MH" userId="84cd2103f36ef0dc" providerId="LiveId" clId="{26A236A5-DE7F-40A5-93CB-9EED2B990397}" dt="2020-06-29T12:33:36.785" v="1146" actId="782"/>
          <ac:spMkLst>
            <pc:docMk/>
            <pc:sldMk cId="713277594" sldId="279"/>
            <ac:spMk id="13" creationId="{9E2DE2CF-0B89-4EE9-B8F1-EE8C1CE9C1F2}"/>
          </ac:spMkLst>
        </pc:spChg>
        <pc:spChg chg="add mod">
          <ac:chgData name="hassan MH" userId="84cd2103f36ef0dc" providerId="LiveId" clId="{26A236A5-DE7F-40A5-93CB-9EED2B990397}" dt="2020-06-29T11:25:59.105" v="73" actId="571"/>
          <ac:spMkLst>
            <pc:docMk/>
            <pc:sldMk cId="713277594" sldId="279"/>
            <ac:spMk id="14" creationId="{F26923E7-815E-4B0C-9B92-4DC41080B2D4}"/>
          </ac:spMkLst>
        </pc:spChg>
        <pc:spChg chg="add mod">
          <ac:chgData name="hassan MH" userId="84cd2103f36ef0dc" providerId="LiveId" clId="{26A236A5-DE7F-40A5-93CB-9EED2B990397}" dt="2020-06-29T11:25:58.978" v="72" actId="571"/>
          <ac:spMkLst>
            <pc:docMk/>
            <pc:sldMk cId="713277594" sldId="279"/>
            <ac:spMk id="15" creationId="{9A81B7F8-FD14-4A7F-B80D-86A9E061765B}"/>
          </ac:spMkLst>
        </pc:spChg>
        <pc:spChg chg="add mod">
          <ac:chgData name="hassan MH" userId="84cd2103f36ef0dc" providerId="LiveId" clId="{26A236A5-DE7F-40A5-93CB-9EED2B990397}" dt="2020-06-29T11:25:58.845" v="71" actId="571"/>
          <ac:spMkLst>
            <pc:docMk/>
            <pc:sldMk cId="713277594" sldId="279"/>
            <ac:spMk id="16" creationId="{4F288AC2-2CD8-410C-B0E6-42324E913D83}"/>
          </ac:spMkLst>
        </pc:spChg>
        <pc:spChg chg="add mod">
          <ac:chgData name="hassan MH" userId="84cd2103f36ef0dc" providerId="LiveId" clId="{26A236A5-DE7F-40A5-93CB-9EED2B990397}" dt="2020-06-29T12:33:36.785" v="1146" actId="782"/>
          <ac:spMkLst>
            <pc:docMk/>
            <pc:sldMk cId="713277594" sldId="279"/>
            <ac:spMk id="17" creationId="{203069CF-FC8D-48D5-ABE9-231A7C61DF51}"/>
          </ac:spMkLst>
        </pc:spChg>
        <pc:spChg chg="add mod">
          <ac:chgData name="hassan MH" userId="84cd2103f36ef0dc" providerId="LiveId" clId="{26A236A5-DE7F-40A5-93CB-9EED2B990397}" dt="2020-06-29T12:33:36.785" v="1146" actId="782"/>
          <ac:spMkLst>
            <pc:docMk/>
            <pc:sldMk cId="713277594" sldId="279"/>
            <ac:spMk id="18" creationId="{643613E0-470E-406C-B606-8373E33E30B0}"/>
          </ac:spMkLst>
        </pc:spChg>
        <pc:grpChg chg="add mod">
          <ac:chgData name="hassan MH" userId="84cd2103f36ef0dc" providerId="LiveId" clId="{26A236A5-DE7F-40A5-93CB-9EED2B990397}" dt="2020-06-29T11:40:28.903" v="484" actId="164"/>
          <ac:grpSpMkLst>
            <pc:docMk/>
            <pc:sldMk cId="713277594" sldId="279"/>
            <ac:grpSpMk id="2" creationId="{1D6BA17F-B561-4B3E-BC50-40E393215F02}"/>
          </ac:grpSpMkLst>
        </pc:grpChg>
        <pc:picChg chg="add del mod">
          <ac:chgData name="hassan MH" userId="84cd2103f36ef0dc" providerId="LiveId" clId="{26A236A5-DE7F-40A5-93CB-9EED2B990397}" dt="2020-06-29T11:22:47.097" v="12" actId="478"/>
          <ac:picMkLst>
            <pc:docMk/>
            <pc:sldMk cId="713277594" sldId="279"/>
            <ac:picMk id="6" creationId="{EF488579-7D6E-4C3F-AD70-BCE1009032A9}"/>
          </ac:picMkLst>
        </pc:picChg>
        <pc:picChg chg="add mod">
          <ac:chgData name="hassan MH" userId="84cd2103f36ef0dc" providerId="LiveId" clId="{26A236A5-DE7F-40A5-93CB-9EED2B990397}" dt="2020-06-29T11:25:21.709" v="58" actId="1036"/>
          <ac:picMkLst>
            <pc:docMk/>
            <pc:sldMk cId="713277594" sldId="279"/>
            <ac:picMk id="7" creationId="{1FBE407F-A60C-4626-BFA0-C88DB77D064B}"/>
          </ac:picMkLst>
        </pc:picChg>
        <pc:picChg chg="add del mod">
          <ac:chgData name="hassan MH" userId="84cd2103f36ef0dc" providerId="LiveId" clId="{26A236A5-DE7F-40A5-93CB-9EED2B990397}" dt="2020-06-29T11:24:02.799" v="32" actId="478"/>
          <ac:picMkLst>
            <pc:docMk/>
            <pc:sldMk cId="713277594" sldId="279"/>
            <ac:picMk id="8" creationId="{3D667814-5CE2-4587-9D19-EE026CD957C3}"/>
          </ac:picMkLst>
        </pc:picChg>
        <pc:picChg chg="add del mod">
          <ac:chgData name="hassan MH" userId="84cd2103f36ef0dc" providerId="LiveId" clId="{26A236A5-DE7F-40A5-93CB-9EED2B990397}" dt="2020-06-29T11:27:34.367" v="152" actId="478"/>
          <ac:picMkLst>
            <pc:docMk/>
            <pc:sldMk cId="713277594" sldId="279"/>
            <ac:picMk id="9" creationId="{17D7F134-49D4-4759-AEFC-39ED58AC29E5}"/>
          </ac:picMkLst>
        </pc:picChg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3267084846" sldId="279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2769206725" sldId="280"/>
        </pc:sldMkLst>
      </pc:sldChg>
      <pc:sldChg chg="addSp delSp modSp new mod">
        <pc:chgData name="hassan MH" userId="84cd2103f36ef0dc" providerId="LiveId" clId="{26A236A5-DE7F-40A5-93CB-9EED2B990397}" dt="2020-06-29T12:32:22.113" v="1136" actId="121"/>
        <pc:sldMkLst>
          <pc:docMk/>
          <pc:sldMk cId="3907291077" sldId="280"/>
        </pc:sldMkLst>
        <pc:spChg chg="del">
          <ac:chgData name="hassan MH" userId="84cd2103f36ef0dc" providerId="LiveId" clId="{26A236A5-DE7F-40A5-93CB-9EED2B990397}" dt="2020-06-29T11:31:37.298" v="204" actId="478"/>
          <ac:spMkLst>
            <pc:docMk/>
            <pc:sldMk cId="3907291077" sldId="280"/>
            <ac:spMk id="2" creationId="{B8E24721-ADAC-40F5-8656-E0CDDA09A482}"/>
          </ac:spMkLst>
        </pc:spChg>
        <pc:spChg chg="del">
          <ac:chgData name="hassan MH" userId="84cd2103f36ef0dc" providerId="LiveId" clId="{26A236A5-DE7F-40A5-93CB-9EED2B990397}" dt="2020-06-29T11:31:37.298" v="204" actId="478"/>
          <ac:spMkLst>
            <pc:docMk/>
            <pc:sldMk cId="3907291077" sldId="280"/>
            <ac:spMk id="3" creationId="{072CF134-D461-49D0-BA75-962F07105F05}"/>
          </ac:spMkLst>
        </pc:spChg>
        <pc:spChg chg="add del mod">
          <ac:chgData name="hassan MH" userId="84cd2103f36ef0dc" providerId="LiveId" clId="{26A236A5-DE7F-40A5-93CB-9EED2B990397}" dt="2020-06-29T11:34:57.595" v="324" actId="478"/>
          <ac:spMkLst>
            <pc:docMk/>
            <pc:sldMk cId="3907291077" sldId="280"/>
            <ac:spMk id="7" creationId="{CD86A01C-686C-4207-99E4-D828EFE6C462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9" creationId="{D0289590-4A7F-4537-B0F4-D1F18A02DAF6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10" creationId="{29471285-1EB4-47E2-A44B-806D5BABA067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11" creationId="{697B6E97-B340-48E8-A646-A5620D97C116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12" creationId="{985595B6-8241-4156-90FD-63EE1770F56B}"/>
          </ac:spMkLst>
        </pc:spChg>
        <pc:spChg chg="add mod">
          <ac:chgData name="hassan MH" userId="84cd2103f36ef0dc" providerId="LiveId" clId="{26A236A5-DE7F-40A5-93CB-9EED2B990397}" dt="2020-06-29T12:32:22.113" v="1136" actId="121"/>
          <ac:spMkLst>
            <pc:docMk/>
            <pc:sldMk cId="3907291077" sldId="280"/>
            <ac:spMk id="13" creationId="{42CAC479-5366-42BA-BCBB-9DEC1970F841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28" creationId="{8203CF2E-DB9C-4315-B4B8-29336AEE687D}"/>
          </ac:spMkLst>
        </pc:spChg>
        <pc:spChg chg="add mod">
          <ac:chgData name="hassan MH" userId="84cd2103f36ef0dc" providerId="LiveId" clId="{26A236A5-DE7F-40A5-93CB-9EED2B990397}" dt="2020-06-29T12:32:18.473" v="1135" actId="121"/>
          <ac:spMkLst>
            <pc:docMk/>
            <pc:sldMk cId="3907291077" sldId="280"/>
            <ac:spMk id="29" creationId="{3A77E792-9F6B-49C3-82B3-D04C515E3628}"/>
          </ac:spMkLst>
        </pc:spChg>
        <pc:spChg chg="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31" creationId="{3FF204EB-D2C5-45DA-AFF3-60C466C9D760}"/>
          </ac:spMkLst>
        </pc:spChg>
        <pc:spChg chg="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32" creationId="{AD7AF728-57B0-4797-B111-DC905B37DB8E}"/>
          </ac:spMkLst>
        </pc:spChg>
        <pc:spChg chg="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33" creationId="{F5054AB0-2C8E-4DA4-9FD5-60D538F93BA9}"/>
          </ac:spMkLst>
        </pc:spChg>
        <pc:spChg chg="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34" creationId="{94E14F62-6603-4C88-B267-13515BDFE2F5}"/>
          </ac:spMkLst>
        </pc:spChg>
        <pc:spChg chg="add mod">
          <ac:chgData name="hassan MH" userId="84cd2103f36ef0dc" providerId="LiveId" clId="{26A236A5-DE7F-40A5-93CB-9EED2B990397}" dt="2020-06-29T11:45:45.879" v="530" actId="571"/>
          <ac:spMkLst>
            <pc:docMk/>
            <pc:sldMk cId="3907291077" sldId="280"/>
            <ac:spMk id="36" creationId="{340E4030-B0AA-4FAE-8D36-F5CF26D56CA5}"/>
          </ac:spMkLst>
        </pc:spChg>
        <pc:spChg chg="add mod">
          <ac:chgData name="hassan MH" userId="84cd2103f36ef0dc" providerId="LiveId" clId="{26A236A5-DE7F-40A5-93CB-9EED2B990397}" dt="2020-06-29T11:45:45.879" v="530" actId="571"/>
          <ac:spMkLst>
            <pc:docMk/>
            <pc:sldMk cId="3907291077" sldId="280"/>
            <ac:spMk id="37" creationId="{882A82AC-04B2-4016-93DF-9434F2973847}"/>
          </ac:spMkLst>
        </pc:spChg>
        <pc:spChg chg="add mod">
          <ac:chgData name="hassan MH" userId="84cd2103f36ef0dc" providerId="LiveId" clId="{26A236A5-DE7F-40A5-93CB-9EED2B990397}" dt="2020-06-29T11:45:45.527" v="529" actId="571"/>
          <ac:spMkLst>
            <pc:docMk/>
            <pc:sldMk cId="3907291077" sldId="280"/>
            <ac:spMk id="39" creationId="{D14CA966-39F9-4983-80A4-7D5DEC22573F}"/>
          </ac:spMkLst>
        </pc:spChg>
        <pc:spChg chg="add mod">
          <ac:chgData name="hassan MH" userId="84cd2103f36ef0dc" providerId="LiveId" clId="{26A236A5-DE7F-40A5-93CB-9EED2B990397}" dt="2020-06-29T11:45:45.527" v="529" actId="571"/>
          <ac:spMkLst>
            <pc:docMk/>
            <pc:sldMk cId="3907291077" sldId="280"/>
            <ac:spMk id="40" creationId="{D413E496-8B65-4368-A36C-C0FA1BFC009C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42" creationId="{AA6BC45C-1F04-4790-8138-729003D694E6}"/>
          </ac:spMkLst>
        </pc:spChg>
        <pc:spChg chg="add mod">
          <ac:chgData name="hassan MH" userId="84cd2103f36ef0dc" providerId="LiveId" clId="{26A236A5-DE7F-40A5-93CB-9EED2B990397}" dt="2020-06-29T12:32:18.473" v="1135" actId="121"/>
          <ac:spMkLst>
            <pc:docMk/>
            <pc:sldMk cId="3907291077" sldId="280"/>
            <ac:spMk id="43" creationId="{9137CABD-EC00-4F20-8E0F-10EC728C80E2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45" creationId="{22E4F82D-5A40-4D52-AB03-3A5AEFA10C3E}"/>
          </ac:spMkLst>
        </pc:spChg>
        <pc:spChg chg="add mod">
          <ac:chgData name="hassan MH" userId="84cd2103f36ef0dc" providerId="LiveId" clId="{26A236A5-DE7F-40A5-93CB-9EED2B990397}" dt="2020-06-29T12:32:18.473" v="1135" actId="121"/>
          <ac:spMkLst>
            <pc:docMk/>
            <pc:sldMk cId="3907291077" sldId="280"/>
            <ac:spMk id="46" creationId="{372EDC6C-020F-4AA0-8D36-9A11A0769F29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48" creationId="{0AA8F32C-9D4D-4FB5-9C40-1559396224F7}"/>
          </ac:spMkLst>
        </pc:spChg>
        <pc:spChg chg="add mod">
          <ac:chgData name="hassan MH" userId="84cd2103f36ef0dc" providerId="LiveId" clId="{26A236A5-DE7F-40A5-93CB-9EED2B990397}" dt="2020-06-29T12:32:18.473" v="1135" actId="121"/>
          <ac:spMkLst>
            <pc:docMk/>
            <pc:sldMk cId="3907291077" sldId="280"/>
            <ac:spMk id="49" creationId="{7C039499-BE78-4243-A9CE-2DE396417498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51" creationId="{F559A4D9-F4C9-4CC2-A46D-82C8214C2742}"/>
          </ac:spMkLst>
        </pc:spChg>
        <pc:spChg chg="add mod">
          <ac:chgData name="hassan MH" userId="84cd2103f36ef0dc" providerId="LiveId" clId="{26A236A5-DE7F-40A5-93CB-9EED2B990397}" dt="2020-06-29T12:32:18.473" v="1135" actId="121"/>
          <ac:spMkLst>
            <pc:docMk/>
            <pc:sldMk cId="3907291077" sldId="280"/>
            <ac:spMk id="52" creationId="{90F23B41-6383-4274-A139-F840B29072FD}"/>
          </ac:spMkLst>
        </pc:spChg>
        <pc:spChg chg="add mod">
          <ac:chgData name="hassan MH" userId="84cd2103f36ef0dc" providerId="LiveId" clId="{26A236A5-DE7F-40A5-93CB-9EED2B990397}" dt="2020-06-29T12:32:10.725" v="1134" actId="782"/>
          <ac:spMkLst>
            <pc:docMk/>
            <pc:sldMk cId="3907291077" sldId="280"/>
            <ac:spMk id="54" creationId="{82F9059A-9DE4-4B5F-B5B1-3864CDAA4E45}"/>
          </ac:spMkLst>
        </pc:spChg>
        <pc:spChg chg="add mod">
          <ac:chgData name="hassan MH" userId="84cd2103f36ef0dc" providerId="LiveId" clId="{26A236A5-DE7F-40A5-93CB-9EED2B990397}" dt="2020-06-29T12:32:18.473" v="1135" actId="121"/>
          <ac:spMkLst>
            <pc:docMk/>
            <pc:sldMk cId="3907291077" sldId="280"/>
            <ac:spMk id="55" creationId="{BFFF3A1D-FF52-4C20-BEBD-5C6C2D339F35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58" creationId="{7A8D5CBD-B19C-4062-90D3-CEE4F4B59E21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0" creationId="{7F6CC243-620A-48D1-B054-14FA27084534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1" creationId="{FD772CEC-5851-4B34-9466-CFAAD60DE529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2" creationId="{4E86B4B7-677E-4319-8782-E87580976B9D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3" creationId="{F09FA5A9-AA67-4A65-92DC-875B69CCAE7A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4" creationId="{1B975299-62DB-40F5-8EAF-DE6F043DA27A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5" creationId="{515A3233-F2AC-4120-8C20-BCA53821F9C5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6" creationId="{B145C071-7A2C-40EA-94F6-B2272BC5CAB7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7" creationId="{8F976B63-6789-4D1E-8FA0-7F0881C4F718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8" creationId="{57A71629-7CEE-432D-A063-AB3DE42B4018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69" creationId="{3B949C47-F4B0-4E07-8C64-16C062FC7ADA}"/>
          </ac:spMkLst>
        </pc:spChg>
        <pc:spChg chg="mod">
          <ac:chgData name="hassan MH" userId="84cd2103f36ef0dc" providerId="LiveId" clId="{26A236A5-DE7F-40A5-93CB-9EED2B990397}" dt="2020-06-29T11:54:52.873" v="623" actId="27803"/>
          <ac:spMkLst>
            <pc:docMk/>
            <pc:sldMk cId="3907291077" sldId="280"/>
            <ac:spMk id="70" creationId="{BBA941FE-1C5C-49B4-8D62-1B9690E98A47}"/>
          </ac:spMkLst>
        </pc:spChg>
        <pc:spChg chg="mod">
          <ac:chgData name="hassan MH" userId="84cd2103f36ef0dc" providerId="LiveId" clId="{26A236A5-DE7F-40A5-93CB-9EED2B990397}" dt="2020-06-29T11:54:58.072" v="625" actId="27803"/>
          <ac:spMkLst>
            <pc:docMk/>
            <pc:sldMk cId="3907291077" sldId="280"/>
            <ac:spMk id="74" creationId="{A23A1925-8D6A-4D9D-B2D6-54D0A10F5D45}"/>
          </ac:spMkLst>
        </pc:spChg>
        <pc:spChg chg="mod">
          <ac:chgData name="hassan MH" userId="84cd2103f36ef0dc" providerId="LiveId" clId="{26A236A5-DE7F-40A5-93CB-9EED2B990397}" dt="2020-06-29T11:54:58.072" v="625" actId="27803"/>
          <ac:spMkLst>
            <pc:docMk/>
            <pc:sldMk cId="3907291077" sldId="280"/>
            <ac:spMk id="75" creationId="{C3447B04-16EE-45F4-8DDB-79B14E2DAE98}"/>
          </ac:spMkLst>
        </pc:spChg>
        <pc:spChg chg="mod">
          <ac:chgData name="hassan MH" userId="84cd2103f36ef0dc" providerId="LiveId" clId="{26A236A5-DE7F-40A5-93CB-9EED2B990397}" dt="2020-06-29T11:54:58.072" v="625" actId="27803"/>
          <ac:spMkLst>
            <pc:docMk/>
            <pc:sldMk cId="3907291077" sldId="280"/>
            <ac:spMk id="76" creationId="{D83AB5F3-DBE5-4D08-9E67-67FEC3BD5E90}"/>
          </ac:spMkLst>
        </pc:spChg>
        <pc:spChg chg="mod">
          <ac:chgData name="hassan MH" userId="84cd2103f36ef0dc" providerId="LiveId" clId="{26A236A5-DE7F-40A5-93CB-9EED2B990397}" dt="2020-06-29T11:54:58.072" v="625" actId="27803"/>
          <ac:spMkLst>
            <pc:docMk/>
            <pc:sldMk cId="3907291077" sldId="280"/>
            <ac:spMk id="77" creationId="{6E9280C3-27FD-42E2-A37A-90D961C57263}"/>
          </ac:spMkLst>
        </pc:spChg>
        <pc:spChg chg="mod">
          <ac:chgData name="hassan MH" userId="84cd2103f36ef0dc" providerId="LiveId" clId="{26A236A5-DE7F-40A5-93CB-9EED2B990397}" dt="2020-06-29T11:54:58.072" v="625" actId="27803"/>
          <ac:spMkLst>
            <pc:docMk/>
            <pc:sldMk cId="3907291077" sldId="280"/>
            <ac:spMk id="78" creationId="{7B60097D-E273-4995-A4ED-1CDDD706CE4C}"/>
          </ac:spMkLst>
        </pc:spChg>
        <pc:spChg chg="mod">
          <ac:chgData name="hassan MH" userId="84cd2103f36ef0dc" providerId="LiveId" clId="{26A236A5-DE7F-40A5-93CB-9EED2B990397}" dt="2020-06-29T11:54:58.072" v="625" actId="27803"/>
          <ac:spMkLst>
            <pc:docMk/>
            <pc:sldMk cId="3907291077" sldId="280"/>
            <ac:spMk id="79" creationId="{E0D7E122-B870-464B-BF06-4320B81A8DB2}"/>
          </ac:spMkLst>
        </pc:spChg>
        <pc:spChg chg="mod">
          <ac:chgData name="hassan MH" userId="84cd2103f36ef0dc" providerId="LiveId" clId="{26A236A5-DE7F-40A5-93CB-9EED2B990397}" dt="2020-06-29T11:54:58.072" v="625" actId="27803"/>
          <ac:spMkLst>
            <pc:docMk/>
            <pc:sldMk cId="3907291077" sldId="280"/>
            <ac:spMk id="80" creationId="{7733A08D-5590-42F2-8C2B-7D4DC2F69EE0}"/>
          </ac:spMkLst>
        </pc:spChg>
        <pc:grpChg chg="add mod">
          <ac:chgData name="hassan MH" userId="84cd2103f36ef0dc" providerId="LiveId" clId="{26A236A5-DE7F-40A5-93CB-9EED2B990397}" dt="2020-06-29T11:40:30.814" v="485"/>
          <ac:grpSpMkLst>
            <pc:docMk/>
            <pc:sldMk cId="3907291077" sldId="280"/>
            <ac:grpSpMk id="30" creationId="{2DF6E2E5-9742-495F-9958-15E27605DE6E}"/>
          </ac:grpSpMkLst>
        </pc:grpChg>
        <pc:grpChg chg="mod">
          <ac:chgData name="hassan MH" userId="84cd2103f36ef0dc" providerId="LiveId" clId="{26A236A5-DE7F-40A5-93CB-9EED2B990397}" dt="2020-06-29T11:54:52.873" v="623" actId="27803"/>
          <ac:grpSpMkLst>
            <pc:docMk/>
            <pc:sldMk cId="3907291077" sldId="280"/>
            <ac:grpSpMk id="57" creationId="{B208505A-0DCD-4AF8-AC27-49BA7188EFE9}"/>
          </ac:grpSpMkLst>
        </pc:grpChg>
        <pc:grpChg chg="mod">
          <ac:chgData name="hassan MH" userId="84cd2103f36ef0dc" providerId="LiveId" clId="{26A236A5-DE7F-40A5-93CB-9EED2B990397}" dt="2020-06-29T11:54:52.873" v="623" actId="27803"/>
          <ac:grpSpMkLst>
            <pc:docMk/>
            <pc:sldMk cId="3907291077" sldId="280"/>
            <ac:grpSpMk id="59" creationId="{B208505A-0DCD-4AF8-AC27-49BA7188EFE9}"/>
          </ac:grpSpMkLst>
        </pc:grpChg>
        <pc:grpChg chg="mod">
          <ac:chgData name="hassan MH" userId="84cd2103f36ef0dc" providerId="LiveId" clId="{26A236A5-DE7F-40A5-93CB-9EED2B990397}" dt="2020-06-29T11:54:58.072" v="625" actId="27803"/>
          <ac:grpSpMkLst>
            <pc:docMk/>
            <pc:sldMk cId="3907291077" sldId="280"/>
            <ac:grpSpMk id="72" creationId="{48E9ABFC-1446-40DE-BC09-77F7C1B46D7A}"/>
          </ac:grpSpMkLst>
        </pc:grpChg>
        <pc:grpChg chg="mod">
          <ac:chgData name="hassan MH" userId="84cd2103f36ef0dc" providerId="LiveId" clId="{26A236A5-DE7F-40A5-93CB-9EED2B990397}" dt="2020-06-29T11:54:58.072" v="625" actId="27803"/>
          <ac:grpSpMkLst>
            <pc:docMk/>
            <pc:sldMk cId="3907291077" sldId="280"/>
            <ac:grpSpMk id="73" creationId="{48E9ABFC-1446-40DE-BC09-77F7C1B46D7A}"/>
          </ac:grpSpMkLst>
        </pc:grpChg>
        <pc:picChg chg="add del mod">
          <ac:chgData name="hassan MH" userId="84cd2103f36ef0dc" providerId="LiveId" clId="{26A236A5-DE7F-40A5-93CB-9EED2B990397}" dt="2020-06-29T11:55:21.375" v="642" actId="478"/>
          <ac:picMkLst>
            <pc:docMk/>
            <pc:sldMk cId="3907291077" sldId="280"/>
            <ac:picMk id="4" creationId="{F67BCB9F-DC32-4573-B137-A8897E1F4398}"/>
          </ac:picMkLst>
        </pc:picChg>
        <pc:picChg chg="add del">
          <ac:chgData name="hassan MH" userId="84cd2103f36ef0dc" providerId="LiveId" clId="{26A236A5-DE7F-40A5-93CB-9EED2B990397}" dt="2020-06-29T11:32:22.765" v="210"/>
          <ac:picMkLst>
            <pc:docMk/>
            <pc:sldMk cId="3907291077" sldId="280"/>
            <ac:picMk id="5" creationId="{94BCF945-6723-4379-9833-F37912790B51}"/>
          </ac:picMkLst>
        </pc:picChg>
        <pc:picChg chg="add del mod">
          <ac:chgData name="hassan MH" userId="84cd2103f36ef0dc" providerId="LiveId" clId="{26A236A5-DE7F-40A5-93CB-9EED2B990397}" dt="2020-06-29T11:32:40.653" v="217" actId="478"/>
          <ac:picMkLst>
            <pc:docMk/>
            <pc:sldMk cId="3907291077" sldId="280"/>
            <ac:picMk id="6" creationId="{F5E07B6B-C1F1-4BB9-8D98-C9D9EC08AAC6}"/>
          </ac:picMkLst>
        </pc:picChg>
        <pc:picChg chg="add del mod">
          <ac:chgData name="hassan MH" userId="84cd2103f36ef0dc" providerId="LiveId" clId="{26A236A5-DE7F-40A5-93CB-9EED2B990397}" dt="2020-06-29T11:52:06.573" v="590" actId="478"/>
          <ac:picMkLst>
            <pc:docMk/>
            <pc:sldMk cId="3907291077" sldId="280"/>
            <ac:picMk id="8" creationId="{4F937034-A076-44AB-9284-7C67BD453D66}"/>
          </ac:picMkLst>
        </pc:picChg>
        <pc:picChg chg="add mod">
          <ac:chgData name="hassan MH" userId="84cd2103f36ef0dc" providerId="LiveId" clId="{26A236A5-DE7F-40A5-93CB-9EED2B990397}" dt="2020-06-29T12:27:42.606" v="1094" actId="1035"/>
          <ac:picMkLst>
            <pc:docMk/>
            <pc:sldMk cId="3907291077" sldId="280"/>
            <ac:picMk id="15" creationId="{EC02E041-85BB-4B28-9BD9-1F1628DD17C9}"/>
          </ac:picMkLst>
        </pc:picChg>
        <pc:picChg chg="add del mod">
          <ac:chgData name="hassan MH" userId="84cd2103f36ef0dc" providerId="LiveId" clId="{26A236A5-DE7F-40A5-93CB-9EED2B990397}" dt="2020-06-29T11:52:25.407" v="599" actId="478"/>
          <ac:picMkLst>
            <pc:docMk/>
            <pc:sldMk cId="3907291077" sldId="280"/>
            <ac:picMk id="17" creationId="{9B32C73D-F800-4A0E-AB27-A299311AE870}"/>
          </ac:picMkLst>
        </pc:picChg>
        <pc:picChg chg="add mod">
          <ac:chgData name="hassan MH" userId="84cd2103f36ef0dc" providerId="LiveId" clId="{26A236A5-DE7F-40A5-93CB-9EED2B990397}" dt="2020-06-29T12:27:42.606" v="1094" actId="1035"/>
          <ac:picMkLst>
            <pc:docMk/>
            <pc:sldMk cId="3907291077" sldId="280"/>
            <ac:picMk id="19" creationId="{10BAA936-B63E-4169-BF34-A3F0FF41520A}"/>
          </ac:picMkLst>
        </pc:picChg>
        <pc:picChg chg="add mod">
          <ac:chgData name="hassan MH" userId="84cd2103f36ef0dc" providerId="LiveId" clId="{26A236A5-DE7F-40A5-93CB-9EED2B990397}" dt="2020-06-29T12:27:42.606" v="1094" actId="1035"/>
          <ac:picMkLst>
            <pc:docMk/>
            <pc:sldMk cId="3907291077" sldId="280"/>
            <ac:picMk id="21" creationId="{FA5F85ED-38D5-40D8-AE05-E5F3009EB255}"/>
          </ac:picMkLst>
        </pc:picChg>
        <pc:picChg chg="add mod">
          <ac:chgData name="hassan MH" userId="84cd2103f36ef0dc" providerId="LiveId" clId="{26A236A5-DE7F-40A5-93CB-9EED2B990397}" dt="2020-06-29T12:27:42.606" v="1094" actId="1035"/>
          <ac:picMkLst>
            <pc:docMk/>
            <pc:sldMk cId="3907291077" sldId="280"/>
            <ac:picMk id="23" creationId="{E7AD0E84-5C54-4D90-B095-095D6A3648E2}"/>
          </ac:picMkLst>
        </pc:picChg>
        <pc:picChg chg="add mod">
          <ac:chgData name="hassan MH" userId="84cd2103f36ef0dc" providerId="LiveId" clId="{26A236A5-DE7F-40A5-93CB-9EED2B990397}" dt="2020-06-29T12:27:42.606" v="1094" actId="1035"/>
          <ac:picMkLst>
            <pc:docMk/>
            <pc:sldMk cId="3907291077" sldId="280"/>
            <ac:picMk id="25" creationId="{BD511A1A-C34D-4DDE-97B9-CA65D27028FC}"/>
          </ac:picMkLst>
        </pc:picChg>
        <pc:picChg chg="add mod">
          <ac:chgData name="hassan MH" userId="84cd2103f36ef0dc" providerId="LiveId" clId="{26A236A5-DE7F-40A5-93CB-9EED2B990397}" dt="2020-06-29T12:27:42.606" v="1094" actId="1035"/>
          <ac:picMkLst>
            <pc:docMk/>
            <pc:sldMk cId="3907291077" sldId="280"/>
            <ac:picMk id="27" creationId="{0CB95F5E-8991-418E-8ED6-A81713836713}"/>
          </ac:picMkLst>
        </pc:picChg>
        <pc:picChg chg="add mod">
          <ac:chgData name="hassan MH" userId="84cd2103f36ef0dc" providerId="LiveId" clId="{26A236A5-DE7F-40A5-93CB-9EED2B990397}" dt="2020-06-29T11:45:45.879" v="530" actId="571"/>
          <ac:picMkLst>
            <pc:docMk/>
            <pc:sldMk cId="3907291077" sldId="280"/>
            <ac:picMk id="35" creationId="{54F6B599-74AD-411E-951A-58A1F2D413DB}"/>
          </ac:picMkLst>
        </pc:picChg>
        <pc:picChg chg="add mod">
          <ac:chgData name="hassan MH" userId="84cd2103f36ef0dc" providerId="LiveId" clId="{26A236A5-DE7F-40A5-93CB-9EED2B990397}" dt="2020-06-29T11:45:45.527" v="529" actId="571"/>
          <ac:picMkLst>
            <pc:docMk/>
            <pc:sldMk cId="3907291077" sldId="280"/>
            <ac:picMk id="38" creationId="{6DA0A9CF-A32F-4640-AB4F-576ACCB7C35D}"/>
          </ac:picMkLst>
        </pc:picChg>
        <pc:picChg chg="add del mod">
          <ac:chgData name="hassan MH" userId="84cd2103f36ef0dc" providerId="LiveId" clId="{26A236A5-DE7F-40A5-93CB-9EED2B990397}" dt="2020-06-29T11:46:13.204" v="547" actId="478"/>
          <ac:picMkLst>
            <pc:docMk/>
            <pc:sldMk cId="3907291077" sldId="280"/>
            <ac:picMk id="41" creationId="{7DA0C46C-C0F3-457D-BFE2-8A4C59A159C0}"/>
          </ac:picMkLst>
        </pc:picChg>
        <pc:picChg chg="add del mod">
          <ac:chgData name="hassan MH" userId="84cd2103f36ef0dc" providerId="LiveId" clId="{26A236A5-DE7F-40A5-93CB-9EED2B990397}" dt="2020-06-29T11:46:12.537" v="546" actId="478"/>
          <ac:picMkLst>
            <pc:docMk/>
            <pc:sldMk cId="3907291077" sldId="280"/>
            <ac:picMk id="44" creationId="{E9BB61B6-5EC8-4BB9-BD0C-1A032AFC8FC0}"/>
          </ac:picMkLst>
        </pc:picChg>
        <pc:picChg chg="add del mod">
          <ac:chgData name="hassan MH" userId="84cd2103f36ef0dc" providerId="LiveId" clId="{26A236A5-DE7F-40A5-93CB-9EED2B990397}" dt="2020-06-29T11:46:10.308" v="543" actId="478"/>
          <ac:picMkLst>
            <pc:docMk/>
            <pc:sldMk cId="3907291077" sldId="280"/>
            <ac:picMk id="47" creationId="{27E09EB7-215D-4B79-84AF-70C5CD0E434F}"/>
          </ac:picMkLst>
        </pc:picChg>
        <pc:picChg chg="add del mod">
          <ac:chgData name="hassan MH" userId="84cd2103f36ef0dc" providerId="LiveId" clId="{26A236A5-DE7F-40A5-93CB-9EED2B990397}" dt="2020-06-29T11:46:10.990" v="544" actId="478"/>
          <ac:picMkLst>
            <pc:docMk/>
            <pc:sldMk cId="3907291077" sldId="280"/>
            <ac:picMk id="50" creationId="{FD3BFFCF-F0FA-4875-BCF6-2DC98D1D4302}"/>
          </ac:picMkLst>
        </pc:picChg>
        <pc:picChg chg="add del mod">
          <ac:chgData name="hassan MH" userId="84cd2103f36ef0dc" providerId="LiveId" clId="{26A236A5-DE7F-40A5-93CB-9EED2B990397}" dt="2020-06-29T11:46:11.593" v="545" actId="478"/>
          <ac:picMkLst>
            <pc:docMk/>
            <pc:sldMk cId="3907291077" sldId="280"/>
            <ac:picMk id="53" creationId="{95C3CC83-E797-450B-ADA2-80CCF2F25D20}"/>
          </ac:picMkLst>
        </pc:picChg>
        <pc:picChg chg="add del mod">
          <ac:chgData name="hassan MH" userId="84cd2103f36ef0dc" providerId="LiveId" clId="{26A236A5-DE7F-40A5-93CB-9EED2B990397}" dt="2020-06-29T11:55:20.977" v="641"/>
          <ac:picMkLst>
            <pc:docMk/>
            <pc:sldMk cId="3907291077" sldId="280"/>
            <ac:picMk id="56" creationId="{B208505A-0DCD-4AF8-AC27-49BA7188EFE9}"/>
          </ac:picMkLst>
        </pc:picChg>
        <pc:picChg chg="add del">
          <ac:chgData name="hassan MH" userId="84cd2103f36ef0dc" providerId="LiveId" clId="{26A236A5-DE7F-40A5-93CB-9EED2B990397}" dt="2020-06-29T11:55:01.359" v="627"/>
          <ac:picMkLst>
            <pc:docMk/>
            <pc:sldMk cId="3907291077" sldId="280"/>
            <ac:picMk id="71" creationId="{48E9ABFC-1446-40DE-BC09-77F7C1B46D7A}"/>
          </ac:picMkLst>
        </pc:picChg>
        <pc:picChg chg="add del mod">
          <ac:chgData name="hassan MH" userId="84cd2103f36ef0dc" providerId="LiveId" clId="{26A236A5-DE7F-40A5-93CB-9EED2B990397}" dt="2020-06-29T11:55:18.250" v="633"/>
          <ac:picMkLst>
            <pc:docMk/>
            <pc:sldMk cId="3907291077" sldId="280"/>
            <ac:picMk id="81" creationId="{02CFDC44-7DEA-49C6-8D18-E51CFA893CF0}"/>
          </ac:picMkLst>
        </pc:picChg>
        <pc:picChg chg="add del mod">
          <ac:chgData name="hassan MH" userId="84cd2103f36ef0dc" providerId="LiveId" clId="{26A236A5-DE7F-40A5-93CB-9EED2B990397}" dt="2020-06-29T11:57:04.061" v="662" actId="478"/>
          <ac:picMkLst>
            <pc:docMk/>
            <pc:sldMk cId="3907291077" sldId="280"/>
            <ac:picMk id="82" creationId="{7835529B-E7E2-4089-BAD9-11D25E299CDC}"/>
          </ac:picMkLst>
        </pc:picChg>
        <pc:picChg chg="add del mod">
          <ac:chgData name="hassan MH" userId="84cd2103f36ef0dc" providerId="LiveId" clId="{26A236A5-DE7F-40A5-93CB-9EED2B990397}" dt="2020-06-29T11:57:03.343" v="661" actId="478"/>
          <ac:picMkLst>
            <pc:docMk/>
            <pc:sldMk cId="3907291077" sldId="280"/>
            <ac:picMk id="83" creationId="{B04EB874-9E1B-4347-B11A-9F7D2B9AF457}"/>
          </ac:picMkLst>
        </pc:picChg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845747023" sldId="281"/>
        </pc:sldMkLst>
      </pc:sldChg>
      <pc:sldChg chg="addSp delSp modSp add mod">
        <pc:chgData name="hassan MH" userId="84cd2103f36ef0dc" providerId="LiveId" clId="{26A236A5-DE7F-40A5-93CB-9EED2B990397}" dt="2020-06-29T12:32:29.502" v="1138" actId="121"/>
        <pc:sldMkLst>
          <pc:docMk/>
          <pc:sldMk cId="1635452355" sldId="281"/>
        </pc:sldMkLst>
        <pc:spChg chg="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10" creationId="{29471285-1EB4-47E2-A44B-806D5BABA067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11" creationId="{697B6E97-B340-48E8-A646-A5620D97C116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12" creationId="{985595B6-8241-4156-90FD-63EE1770F56B}"/>
          </ac:spMkLst>
        </pc:spChg>
        <pc:spChg chg="del">
          <ac:chgData name="hassan MH" userId="84cd2103f36ef0dc" providerId="LiveId" clId="{26A236A5-DE7F-40A5-93CB-9EED2B990397}" dt="2020-06-29T12:01:12.481" v="739" actId="478"/>
          <ac:spMkLst>
            <pc:docMk/>
            <pc:sldMk cId="1635452355" sldId="281"/>
            <ac:spMk id="13" creationId="{42CAC479-5366-42BA-BCBB-9DEC1970F841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28" creationId="{8203CF2E-DB9C-4315-B4B8-29336AEE687D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29" creationId="{3A77E792-9F6B-49C3-82B3-D04C515E3628}"/>
          </ac:spMkLst>
        </pc:spChg>
        <pc:spChg chg="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31" creationId="{3FF204EB-D2C5-45DA-AFF3-60C466C9D760}"/>
          </ac:spMkLst>
        </pc:spChg>
        <pc:spChg chg="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32" creationId="{AD7AF728-57B0-4797-B111-DC905B37DB8E}"/>
          </ac:spMkLst>
        </pc:spChg>
        <pc:spChg chg="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33" creationId="{F5054AB0-2C8E-4DA4-9FD5-60D538F93BA9}"/>
          </ac:spMkLst>
        </pc:spChg>
        <pc:spChg chg="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34" creationId="{94E14F62-6603-4C88-B267-13515BDFE2F5}"/>
          </ac:spMkLst>
        </pc:spChg>
        <pc:spChg chg="add del mod">
          <ac:chgData name="hassan MH" userId="84cd2103f36ef0dc" providerId="LiveId" clId="{26A236A5-DE7F-40A5-93CB-9EED2B990397}" dt="2020-06-29T11:59:43.618" v="715"/>
          <ac:spMkLst>
            <pc:docMk/>
            <pc:sldMk cId="1635452355" sldId="281"/>
            <ac:spMk id="39" creationId="{20CD921F-DBD6-4BB5-BF6B-348282EF903B}"/>
          </ac:spMkLst>
        </pc:spChg>
        <pc:spChg chg="add 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40" creationId="{C107A11B-9E20-49CA-9604-54FB4C9D7189}"/>
          </ac:spMkLst>
        </pc:spChg>
        <pc:spChg chg="add del mod">
          <ac:chgData name="hassan MH" userId="84cd2103f36ef0dc" providerId="LiveId" clId="{26A236A5-DE7F-40A5-93CB-9EED2B990397}" dt="2020-06-29T12:01:40.741" v="762" actId="478"/>
          <ac:spMkLst>
            <pc:docMk/>
            <pc:sldMk cId="1635452355" sldId="281"/>
            <ac:spMk id="41" creationId="{36030A99-8AB6-4B4B-9E39-F115F8ACCDA8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42" creationId="{AA6BC45C-1F04-4790-8138-729003D694E6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43" creationId="{9137CABD-EC00-4F20-8E0F-10EC728C80E2}"/>
          </ac:spMkLst>
        </pc:spChg>
        <pc:spChg chg="add mod">
          <ac:chgData name="hassan MH" userId="84cd2103f36ef0dc" providerId="LiveId" clId="{26A236A5-DE7F-40A5-93CB-9EED2B990397}" dt="2020-06-29T12:32:29.502" v="1138" actId="121"/>
          <ac:spMkLst>
            <pc:docMk/>
            <pc:sldMk cId="1635452355" sldId="281"/>
            <ac:spMk id="44" creationId="{66E0BB55-6D5C-4E25-8396-514D58DA1BEC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45" creationId="{22E4F82D-5A40-4D52-AB03-3A5AEFA10C3E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46" creationId="{372EDC6C-020F-4AA0-8D36-9A11A0769F29}"/>
          </ac:spMkLst>
        </pc:spChg>
        <pc:spChg chg="add mod">
          <ac:chgData name="hassan MH" userId="84cd2103f36ef0dc" providerId="LiveId" clId="{26A236A5-DE7F-40A5-93CB-9EED2B990397}" dt="2020-06-29T12:32:26.627" v="1137" actId="782"/>
          <ac:spMkLst>
            <pc:docMk/>
            <pc:sldMk cId="1635452355" sldId="281"/>
            <ac:spMk id="47" creationId="{2C9CD23B-7E79-4610-998D-C7CD90CB7813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48" creationId="{0AA8F32C-9D4D-4FB5-9C40-1559396224F7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49" creationId="{7C039499-BE78-4243-A9CE-2DE396417498}"/>
          </ac:spMkLst>
        </pc:spChg>
        <pc:spChg chg="add del mod">
          <ac:chgData name="hassan MH" userId="84cd2103f36ef0dc" providerId="LiveId" clId="{26A236A5-DE7F-40A5-93CB-9EED2B990397}" dt="2020-06-29T12:02:06.946" v="766" actId="478"/>
          <ac:spMkLst>
            <pc:docMk/>
            <pc:sldMk cId="1635452355" sldId="281"/>
            <ac:spMk id="50" creationId="{5B9B200D-B1EA-4D6F-A2FB-EBADB40B8A64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51" creationId="{F559A4D9-F4C9-4CC2-A46D-82C8214C2742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52" creationId="{90F23B41-6383-4274-A139-F840B29072FD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54" creationId="{82F9059A-9DE4-4B5F-B5B1-3864CDAA4E45}"/>
          </ac:spMkLst>
        </pc:spChg>
        <pc:spChg chg="del">
          <ac:chgData name="hassan MH" userId="84cd2103f36ef0dc" providerId="LiveId" clId="{26A236A5-DE7F-40A5-93CB-9EED2B990397}" dt="2020-06-29T11:58:01.720" v="666" actId="478"/>
          <ac:spMkLst>
            <pc:docMk/>
            <pc:sldMk cId="1635452355" sldId="281"/>
            <ac:spMk id="55" creationId="{BFFF3A1D-FF52-4C20-BEBD-5C6C2D339F35}"/>
          </ac:spMkLst>
        </pc:spChg>
        <pc:picChg chg="add del mod modCrop">
          <ac:chgData name="hassan MH" userId="84cd2103f36ef0dc" providerId="LiveId" clId="{26A236A5-DE7F-40A5-93CB-9EED2B990397}" dt="2020-06-29T11:58:37.613" v="683" actId="478"/>
          <ac:picMkLst>
            <pc:docMk/>
            <pc:sldMk cId="1635452355" sldId="281"/>
            <ac:picMk id="2" creationId="{5B8DA272-A7D5-401D-98A5-7B73A23B7A8A}"/>
          </ac:picMkLst>
        </pc:picChg>
        <pc:picChg chg="add mod">
          <ac:chgData name="hassan MH" userId="84cd2103f36ef0dc" providerId="LiveId" clId="{26A236A5-DE7F-40A5-93CB-9EED2B990397}" dt="2020-06-29T12:00:12.826" v="729"/>
          <ac:picMkLst>
            <pc:docMk/>
            <pc:sldMk cId="1635452355" sldId="281"/>
            <ac:picMk id="3" creationId="{AF6F370E-8BC6-40AA-B02A-66ACAE8CA8BF}"/>
          </ac:picMkLst>
        </pc:picChg>
        <pc:picChg chg="del">
          <ac:chgData name="hassan MH" userId="84cd2103f36ef0dc" providerId="LiveId" clId="{26A236A5-DE7F-40A5-93CB-9EED2B990397}" dt="2020-06-29T11:58:00.550" v="665" actId="478"/>
          <ac:picMkLst>
            <pc:docMk/>
            <pc:sldMk cId="1635452355" sldId="281"/>
            <ac:picMk id="4" creationId="{F67BCB9F-DC32-4573-B137-A8897E1F4398}"/>
          </ac:picMkLst>
        </pc:picChg>
        <pc:picChg chg="add mod">
          <ac:chgData name="hassan MH" userId="84cd2103f36ef0dc" providerId="LiveId" clId="{26A236A5-DE7F-40A5-93CB-9EED2B990397}" dt="2020-06-29T11:59:49.213" v="718" actId="1076"/>
          <ac:picMkLst>
            <pc:docMk/>
            <pc:sldMk cId="1635452355" sldId="281"/>
            <ac:picMk id="5" creationId="{1592683A-A688-4CE7-9894-96E8B3F5592C}"/>
          </ac:picMkLst>
        </pc:picChg>
        <pc:picChg chg="add del mod">
          <ac:chgData name="hassan MH" userId="84cd2103f36ef0dc" providerId="LiveId" clId="{26A236A5-DE7F-40A5-93CB-9EED2B990397}" dt="2020-06-29T11:59:08.205" v="702"/>
          <ac:picMkLst>
            <pc:docMk/>
            <pc:sldMk cId="1635452355" sldId="281"/>
            <ac:picMk id="6" creationId="{676F5EBC-4815-44A7-9143-CB201E043031}"/>
          </ac:picMkLst>
        </pc:picChg>
        <pc:picChg chg="add del">
          <ac:chgData name="hassan MH" userId="84cd2103f36ef0dc" providerId="LiveId" clId="{26A236A5-DE7F-40A5-93CB-9EED2B990397}" dt="2020-06-29T11:59:20.632" v="704"/>
          <ac:picMkLst>
            <pc:docMk/>
            <pc:sldMk cId="1635452355" sldId="281"/>
            <ac:picMk id="7" creationId="{169C8606-E5B9-4F0C-A66C-64E19B171F65}"/>
          </ac:picMkLst>
        </pc:picChg>
        <pc:picChg chg="add mod">
          <ac:chgData name="hassan MH" userId="84cd2103f36ef0dc" providerId="LiveId" clId="{26A236A5-DE7F-40A5-93CB-9EED2B990397}" dt="2020-06-29T11:59:27.221" v="708" actId="1076"/>
          <ac:picMkLst>
            <pc:docMk/>
            <pc:sldMk cId="1635452355" sldId="281"/>
            <ac:picMk id="8" creationId="{8488D344-4F0B-4438-9D97-B44531B15594}"/>
          </ac:picMkLst>
        </pc:picChg>
        <pc:picChg chg="del">
          <ac:chgData name="hassan MH" userId="84cd2103f36ef0dc" providerId="LiveId" clId="{26A236A5-DE7F-40A5-93CB-9EED2B990397}" dt="2020-06-29T11:58:01.720" v="666" actId="478"/>
          <ac:picMkLst>
            <pc:docMk/>
            <pc:sldMk cId="1635452355" sldId="281"/>
            <ac:picMk id="15" creationId="{EC02E041-85BB-4B28-9BD9-1F1628DD17C9}"/>
          </ac:picMkLst>
        </pc:picChg>
        <pc:picChg chg="del">
          <ac:chgData name="hassan MH" userId="84cd2103f36ef0dc" providerId="LiveId" clId="{26A236A5-DE7F-40A5-93CB-9EED2B990397}" dt="2020-06-29T11:58:01.720" v="666" actId="478"/>
          <ac:picMkLst>
            <pc:docMk/>
            <pc:sldMk cId="1635452355" sldId="281"/>
            <ac:picMk id="19" creationId="{10BAA936-B63E-4169-BF34-A3F0FF41520A}"/>
          </ac:picMkLst>
        </pc:picChg>
        <pc:picChg chg="del">
          <ac:chgData name="hassan MH" userId="84cd2103f36ef0dc" providerId="LiveId" clId="{26A236A5-DE7F-40A5-93CB-9EED2B990397}" dt="2020-06-29T11:58:01.720" v="666" actId="478"/>
          <ac:picMkLst>
            <pc:docMk/>
            <pc:sldMk cId="1635452355" sldId="281"/>
            <ac:picMk id="21" creationId="{FA5F85ED-38D5-40D8-AE05-E5F3009EB255}"/>
          </ac:picMkLst>
        </pc:picChg>
        <pc:picChg chg="del">
          <ac:chgData name="hassan MH" userId="84cd2103f36ef0dc" providerId="LiveId" clId="{26A236A5-DE7F-40A5-93CB-9EED2B990397}" dt="2020-06-29T11:58:01.720" v="666" actId="478"/>
          <ac:picMkLst>
            <pc:docMk/>
            <pc:sldMk cId="1635452355" sldId="281"/>
            <ac:picMk id="23" creationId="{E7AD0E84-5C54-4D90-B095-095D6A3648E2}"/>
          </ac:picMkLst>
        </pc:picChg>
        <pc:picChg chg="del">
          <ac:chgData name="hassan MH" userId="84cd2103f36ef0dc" providerId="LiveId" clId="{26A236A5-DE7F-40A5-93CB-9EED2B990397}" dt="2020-06-29T11:58:01.720" v="666" actId="478"/>
          <ac:picMkLst>
            <pc:docMk/>
            <pc:sldMk cId="1635452355" sldId="281"/>
            <ac:picMk id="25" creationId="{BD511A1A-C34D-4DDE-97B9-CA65D27028FC}"/>
          </ac:picMkLst>
        </pc:picChg>
        <pc:picChg chg="del">
          <ac:chgData name="hassan MH" userId="84cd2103f36ef0dc" providerId="LiveId" clId="{26A236A5-DE7F-40A5-93CB-9EED2B990397}" dt="2020-06-29T11:58:01.720" v="666" actId="478"/>
          <ac:picMkLst>
            <pc:docMk/>
            <pc:sldMk cId="1635452355" sldId="281"/>
            <ac:picMk id="27" creationId="{0CB95F5E-8991-418E-8ED6-A81713836713}"/>
          </ac:picMkLst>
        </pc:picChg>
        <pc:picChg chg="add mod">
          <ac:chgData name="hassan MH" userId="84cd2103f36ef0dc" providerId="LiveId" clId="{26A236A5-DE7F-40A5-93CB-9EED2B990397}" dt="2020-06-29T11:59:29.485" v="710" actId="1076"/>
          <ac:picMkLst>
            <pc:docMk/>
            <pc:sldMk cId="1635452355" sldId="281"/>
            <ac:picMk id="37" creationId="{7D8C61CB-5FE4-46A7-B055-FCAC4FD71B07}"/>
          </ac:picMkLst>
        </pc:picChg>
        <pc:picChg chg="add mod">
          <ac:chgData name="hassan MH" userId="84cd2103f36ef0dc" providerId="LiveId" clId="{26A236A5-DE7F-40A5-93CB-9EED2B990397}" dt="2020-06-29T11:59:31.637" v="712" actId="1076"/>
          <ac:picMkLst>
            <pc:docMk/>
            <pc:sldMk cId="1635452355" sldId="281"/>
            <ac:picMk id="38" creationId="{39879309-2B27-4314-BA42-7B68E6894D62}"/>
          </ac:picMkLst>
        </pc:picChg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129192427" sldId="282"/>
        </pc:sldMkLst>
      </pc:sldChg>
      <pc:sldChg chg="addSp delSp modSp add mod">
        <pc:chgData name="hassan MH" userId="84cd2103f36ef0dc" providerId="LiveId" clId="{26A236A5-DE7F-40A5-93CB-9EED2B990397}" dt="2020-06-29T12:33:07.026" v="1145" actId="121"/>
        <pc:sldMkLst>
          <pc:docMk/>
          <pc:sldMk cId="512269479" sldId="282"/>
        </pc:sldMkLst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7" creationId="{E65A68C1-9F1B-4E5C-BC36-599B37EA67FB}"/>
          </ac:spMkLst>
        </pc:spChg>
        <pc:spChg chg="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10" creationId="{29471285-1EB4-47E2-A44B-806D5BABA067}"/>
          </ac:spMkLst>
        </pc:spChg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23" creationId="{3FF0E8A5-AA96-4563-ABCE-FE9A9BEC9215}"/>
          </ac:spMkLst>
        </pc:spChg>
        <pc:spChg chg="add mod">
          <ac:chgData name="hassan MH" userId="84cd2103f36ef0dc" providerId="LiveId" clId="{26A236A5-DE7F-40A5-93CB-9EED2B990397}" dt="2020-06-29T12:32:39.406" v="1140" actId="121"/>
          <ac:spMkLst>
            <pc:docMk/>
            <pc:sldMk cId="512269479" sldId="282"/>
            <ac:spMk id="24" creationId="{2FFB8B1F-B96E-4CEE-A3C1-CDE7D24FA125}"/>
          </ac:spMkLst>
        </pc:spChg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25" creationId="{9F6A2DD6-BF5B-4E98-A701-6BDAF78D2B16}"/>
          </ac:spMkLst>
        </pc:spChg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26" creationId="{DB35F616-298C-4255-BDE6-2D988503A153}"/>
          </ac:spMkLst>
        </pc:spChg>
        <pc:spChg chg="add mod">
          <ac:chgData name="hassan MH" userId="84cd2103f36ef0dc" providerId="LiveId" clId="{26A236A5-DE7F-40A5-93CB-9EED2B990397}" dt="2020-06-29T12:32:39.406" v="1140" actId="121"/>
          <ac:spMkLst>
            <pc:docMk/>
            <pc:sldMk cId="512269479" sldId="282"/>
            <ac:spMk id="27" creationId="{07AF4EE7-3D58-425B-AFF7-43D9D52F962E}"/>
          </ac:spMkLst>
        </pc:spChg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28" creationId="{F7875C3B-F408-4F85-AAB9-E27F9AC62D13}"/>
          </ac:spMkLst>
        </pc:spChg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29" creationId="{D7F22F23-2045-46C6-9156-ED75C4C1D432}"/>
          </ac:spMkLst>
        </pc:spChg>
        <pc:spChg chg="add mod">
          <ac:chgData name="hassan MH" userId="84cd2103f36ef0dc" providerId="LiveId" clId="{26A236A5-DE7F-40A5-93CB-9EED2B990397}" dt="2020-06-29T12:32:39.406" v="1140" actId="121"/>
          <ac:spMkLst>
            <pc:docMk/>
            <pc:sldMk cId="512269479" sldId="282"/>
            <ac:spMk id="35" creationId="{129EAE4E-F8AA-4C94-A799-E7E73126131C}"/>
          </ac:spMkLst>
        </pc:spChg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36" creationId="{1D388C69-E991-442B-97A9-C842C110047E}"/>
          </ac:spMkLst>
        </pc:spChg>
        <pc:spChg chg="add 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39" creationId="{05FD043D-7A6F-4990-ADCF-9B0803CF2618}"/>
          </ac:spMkLst>
        </pc:spChg>
        <pc:spChg chg="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40" creationId="{C107A11B-9E20-49CA-9604-54FB4C9D7189}"/>
          </ac:spMkLst>
        </pc:spChg>
        <pc:spChg chg="add mod">
          <ac:chgData name="hassan MH" userId="84cd2103f36ef0dc" providerId="LiveId" clId="{26A236A5-DE7F-40A5-93CB-9EED2B990397}" dt="2020-06-29T12:32:39.406" v="1140" actId="121"/>
          <ac:spMkLst>
            <pc:docMk/>
            <pc:sldMk cId="512269479" sldId="282"/>
            <ac:spMk id="41" creationId="{220766C3-D0EA-4F1F-905B-9D3C86B85AD7}"/>
          </ac:spMkLst>
        </pc:spChg>
        <pc:spChg chg="mod">
          <ac:chgData name="hassan MH" userId="84cd2103f36ef0dc" providerId="LiveId" clId="{26A236A5-DE7F-40A5-93CB-9EED2B990397}" dt="2020-06-29T12:33:07.026" v="1145" actId="121"/>
          <ac:spMkLst>
            <pc:docMk/>
            <pc:sldMk cId="512269479" sldId="282"/>
            <ac:spMk id="44" creationId="{66E0BB55-6D5C-4E25-8396-514D58DA1BEC}"/>
          </ac:spMkLst>
        </pc:spChg>
        <pc:spChg chg="mod">
          <ac:chgData name="hassan MH" userId="84cd2103f36ef0dc" providerId="LiveId" clId="{26A236A5-DE7F-40A5-93CB-9EED2B990397}" dt="2020-06-29T12:32:33.360" v="1139" actId="782"/>
          <ac:spMkLst>
            <pc:docMk/>
            <pc:sldMk cId="512269479" sldId="282"/>
            <ac:spMk id="47" creationId="{2C9CD23B-7E79-4610-998D-C7CD90CB7813}"/>
          </ac:spMkLst>
        </pc:spChg>
        <pc:grpChg chg="mod">
          <ac:chgData name="hassan MH" userId="84cd2103f36ef0dc" providerId="LiveId" clId="{26A236A5-DE7F-40A5-93CB-9EED2B990397}" dt="2020-06-29T12:32:33.360" v="1139" actId="782"/>
          <ac:grpSpMkLst>
            <pc:docMk/>
            <pc:sldMk cId="512269479" sldId="282"/>
            <ac:grpSpMk id="30" creationId="{2DF6E2E5-9742-495F-9958-15E27605DE6E}"/>
          </ac:grpSpMkLst>
        </pc:grpChg>
        <pc:graphicFrameChg chg="add mod">
          <ac:chgData name="hassan MH" userId="84cd2103f36ef0dc" providerId="LiveId" clId="{26A236A5-DE7F-40A5-93CB-9EED2B990397}" dt="2020-06-29T12:32:33.360" v="1139" actId="782"/>
          <ac:graphicFrameMkLst>
            <pc:docMk/>
            <pc:sldMk cId="512269479" sldId="282"/>
            <ac:graphicFrameMk id="6" creationId="{E949E537-1BA9-448A-9195-9E4C40D1FAEA}"/>
          </ac:graphicFrameMkLst>
        </pc:graphicFrameChg>
        <pc:graphicFrameChg chg="add mod">
          <ac:chgData name="hassan MH" userId="84cd2103f36ef0dc" providerId="LiveId" clId="{26A236A5-DE7F-40A5-93CB-9EED2B990397}" dt="2020-06-29T12:32:33.360" v="1139" actId="782"/>
          <ac:graphicFrameMkLst>
            <pc:docMk/>
            <pc:sldMk cId="512269479" sldId="282"/>
            <ac:graphicFrameMk id="20" creationId="{A7A1530C-563C-48FD-B557-5BD4FBB0B0D3}"/>
          </ac:graphicFrameMkLst>
        </pc:graphicFrameChg>
        <pc:graphicFrameChg chg="add mod">
          <ac:chgData name="hassan MH" userId="84cd2103f36ef0dc" providerId="LiveId" clId="{26A236A5-DE7F-40A5-93CB-9EED2B990397}" dt="2020-06-29T12:32:33.360" v="1139" actId="782"/>
          <ac:graphicFrameMkLst>
            <pc:docMk/>
            <pc:sldMk cId="512269479" sldId="282"/>
            <ac:graphicFrameMk id="21" creationId="{4E000894-EF48-4DCA-A502-6E37675E5E52}"/>
          </ac:graphicFrameMkLst>
        </pc:graphicFrameChg>
        <pc:graphicFrameChg chg="add mod">
          <ac:chgData name="hassan MH" userId="84cd2103f36ef0dc" providerId="LiveId" clId="{26A236A5-DE7F-40A5-93CB-9EED2B990397}" dt="2020-06-29T12:32:33.360" v="1139" actId="782"/>
          <ac:graphicFrameMkLst>
            <pc:docMk/>
            <pc:sldMk cId="512269479" sldId="282"/>
            <ac:graphicFrameMk id="42" creationId="{1965A950-5561-4111-A078-A06302441CCB}"/>
          </ac:graphicFrameMkLst>
        </pc:graphicFrameChg>
        <pc:picChg chg="del">
          <ac:chgData name="hassan MH" userId="84cd2103f36ef0dc" providerId="LiveId" clId="{26A236A5-DE7F-40A5-93CB-9EED2B990397}" dt="2020-06-29T12:03:19.152" v="778" actId="478"/>
          <ac:picMkLst>
            <pc:docMk/>
            <pc:sldMk cId="512269479" sldId="282"/>
            <ac:picMk id="3" creationId="{AF6F370E-8BC6-40AA-B02A-66ACAE8CA8BF}"/>
          </ac:picMkLst>
        </pc:picChg>
        <pc:picChg chg="del">
          <ac:chgData name="hassan MH" userId="84cd2103f36ef0dc" providerId="LiveId" clId="{26A236A5-DE7F-40A5-93CB-9EED2B990397}" dt="2020-06-29T12:03:19.832" v="779" actId="478"/>
          <ac:picMkLst>
            <pc:docMk/>
            <pc:sldMk cId="512269479" sldId="282"/>
            <ac:picMk id="5" creationId="{1592683A-A688-4CE7-9894-96E8B3F5592C}"/>
          </ac:picMkLst>
        </pc:picChg>
        <pc:picChg chg="del">
          <ac:chgData name="hassan MH" userId="84cd2103f36ef0dc" providerId="LiveId" clId="{26A236A5-DE7F-40A5-93CB-9EED2B990397}" dt="2020-06-29T12:03:21.189" v="780" actId="478"/>
          <ac:picMkLst>
            <pc:docMk/>
            <pc:sldMk cId="512269479" sldId="282"/>
            <ac:picMk id="8" creationId="{8488D344-4F0B-4438-9D97-B44531B15594}"/>
          </ac:picMkLst>
        </pc:picChg>
        <pc:picChg chg="del">
          <ac:chgData name="hassan MH" userId="84cd2103f36ef0dc" providerId="LiveId" clId="{26A236A5-DE7F-40A5-93CB-9EED2B990397}" dt="2020-06-29T12:03:21.189" v="780" actId="478"/>
          <ac:picMkLst>
            <pc:docMk/>
            <pc:sldMk cId="512269479" sldId="282"/>
            <ac:picMk id="37" creationId="{7D8C61CB-5FE4-46A7-B055-FCAC4FD71B07}"/>
          </ac:picMkLst>
        </pc:picChg>
        <pc:picChg chg="del">
          <ac:chgData name="hassan MH" userId="84cd2103f36ef0dc" providerId="LiveId" clId="{26A236A5-DE7F-40A5-93CB-9EED2B990397}" dt="2020-06-29T12:03:21.189" v="780" actId="478"/>
          <ac:picMkLst>
            <pc:docMk/>
            <pc:sldMk cId="512269479" sldId="282"/>
            <ac:picMk id="38" creationId="{39879309-2B27-4314-BA42-7B68E6894D62}"/>
          </ac:picMkLst>
        </pc:picChg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2755365983" sldId="283"/>
        </pc:sldMkLst>
      </pc:sldChg>
      <pc:sldChg chg="addSp delSp modSp add mod ord">
        <pc:chgData name="hassan MH" userId="84cd2103f36ef0dc" providerId="LiveId" clId="{26A236A5-DE7F-40A5-93CB-9EED2B990397}" dt="2020-06-29T12:32:48.341" v="1141" actId="121"/>
        <pc:sldMkLst>
          <pc:docMk/>
          <pc:sldMk cId="4145777603" sldId="283"/>
        </pc:sldMkLst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7" creationId="{E65A68C1-9F1B-4E5C-BC36-599B37EA67FB}"/>
          </ac:spMkLst>
        </pc:spChg>
        <pc:spChg chg="mod">
          <ac:chgData name="hassan MH" userId="84cd2103f36ef0dc" providerId="LiveId" clId="{26A236A5-DE7F-40A5-93CB-9EED2B990397}" dt="2020-06-29T12:31:15.176" v="1119" actId="121"/>
          <ac:spMkLst>
            <pc:docMk/>
            <pc:sldMk cId="4145777603" sldId="283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1:15.176" v="1119" actId="121"/>
          <ac:spMkLst>
            <pc:docMk/>
            <pc:sldMk cId="4145777603" sldId="283"/>
            <ac:spMk id="10" creationId="{29471285-1EB4-47E2-A44B-806D5BABA067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23" creationId="{3FF0E8A5-AA96-4563-ABCE-FE9A9BEC9215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24" creationId="{2FFB8B1F-B96E-4CEE-A3C1-CDE7D24FA125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25" creationId="{9F6A2DD6-BF5B-4E98-A701-6BDAF78D2B16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26" creationId="{DB35F616-298C-4255-BDE6-2D988503A153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27" creationId="{07AF4EE7-3D58-425B-AFF7-43D9D52F962E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28" creationId="{F7875C3B-F408-4F85-AAB9-E27F9AC62D13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29" creationId="{D7F22F23-2045-46C6-9156-ED75C4C1D432}"/>
          </ac:spMkLst>
        </pc:spChg>
        <pc:spChg chg="mod">
          <ac:chgData name="hassan MH" userId="84cd2103f36ef0dc" providerId="LiveId" clId="{26A236A5-DE7F-40A5-93CB-9EED2B990397}" dt="2020-06-29T12:31:15.176" v="1119" actId="121"/>
          <ac:spMkLst>
            <pc:docMk/>
            <pc:sldMk cId="4145777603" sldId="283"/>
            <ac:spMk id="31" creationId="{3FF204EB-D2C5-45DA-AFF3-60C466C9D760}"/>
          </ac:spMkLst>
        </pc:spChg>
        <pc:spChg chg="mod">
          <ac:chgData name="hassan MH" userId="84cd2103f36ef0dc" providerId="LiveId" clId="{26A236A5-DE7F-40A5-93CB-9EED2B990397}" dt="2020-06-29T12:31:15.176" v="1119" actId="121"/>
          <ac:spMkLst>
            <pc:docMk/>
            <pc:sldMk cId="4145777603" sldId="283"/>
            <ac:spMk id="32" creationId="{AD7AF728-57B0-4797-B111-DC905B37DB8E}"/>
          </ac:spMkLst>
        </pc:spChg>
        <pc:spChg chg="mod">
          <ac:chgData name="hassan MH" userId="84cd2103f36ef0dc" providerId="LiveId" clId="{26A236A5-DE7F-40A5-93CB-9EED2B990397}" dt="2020-06-29T12:31:15.176" v="1119" actId="121"/>
          <ac:spMkLst>
            <pc:docMk/>
            <pc:sldMk cId="4145777603" sldId="283"/>
            <ac:spMk id="33" creationId="{F5054AB0-2C8E-4DA4-9FD5-60D538F93BA9}"/>
          </ac:spMkLst>
        </pc:spChg>
        <pc:spChg chg="mod">
          <ac:chgData name="hassan MH" userId="84cd2103f36ef0dc" providerId="LiveId" clId="{26A236A5-DE7F-40A5-93CB-9EED2B990397}" dt="2020-06-29T12:31:15.176" v="1119" actId="121"/>
          <ac:spMkLst>
            <pc:docMk/>
            <pc:sldMk cId="4145777603" sldId="283"/>
            <ac:spMk id="34" creationId="{94E14F62-6603-4C88-B267-13515BDFE2F5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35" creationId="{129EAE4E-F8AA-4C94-A799-E7E73126131C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36" creationId="{1D388C69-E991-442B-97A9-C842C110047E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39" creationId="{05FD043D-7A6F-4990-ADCF-9B0803CF2618}"/>
          </ac:spMkLst>
        </pc:spChg>
        <pc:spChg chg="del">
          <ac:chgData name="hassan MH" userId="84cd2103f36ef0dc" providerId="LiveId" clId="{26A236A5-DE7F-40A5-93CB-9EED2B990397}" dt="2020-06-29T12:08:54.615" v="856" actId="478"/>
          <ac:spMkLst>
            <pc:docMk/>
            <pc:sldMk cId="4145777603" sldId="283"/>
            <ac:spMk id="40" creationId="{C107A11B-9E20-49CA-9604-54FB4C9D7189}"/>
          </ac:spMkLst>
        </pc:spChg>
        <pc:spChg chg="del">
          <ac:chgData name="hassan MH" userId="84cd2103f36ef0dc" providerId="LiveId" clId="{26A236A5-DE7F-40A5-93CB-9EED2B990397}" dt="2020-06-29T12:08:53.350" v="855" actId="478"/>
          <ac:spMkLst>
            <pc:docMk/>
            <pc:sldMk cId="4145777603" sldId="283"/>
            <ac:spMk id="41" creationId="{220766C3-D0EA-4F1F-905B-9D3C86B85AD7}"/>
          </ac:spMkLst>
        </pc:spChg>
        <pc:spChg chg="mod">
          <ac:chgData name="hassan MH" userId="84cd2103f36ef0dc" providerId="LiveId" clId="{26A236A5-DE7F-40A5-93CB-9EED2B990397}" dt="2020-06-29T12:32:48.341" v="1141" actId="121"/>
          <ac:spMkLst>
            <pc:docMk/>
            <pc:sldMk cId="4145777603" sldId="283"/>
            <ac:spMk id="44" creationId="{66E0BB55-6D5C-4E25-8396-514D58DA1BEC}"/>
          </ac:spMkLst>
        </pc:spChg>
        <pc:spChg chg="add mod">
          <ac:chgData name="hassan MH" userId="84cd2103f36ef0dc" providerId="LiveId" clId="{26A236A5-DE7F-40A5-93CB-9EED2B990397}" dt="2020-06-29T12:31:19.596" v="1120" actId="121"/>
          <ac:spMkLst>
            <pc:docMk/>
            <pc:sldMk cId="4145777603" sldId="283"/>
            <ac:spMk id="45" creationId="{DC7D5640-53D3-44D4-BB0A-D4AC118F934A}"/>
          </ac:spMkLst>
        </pc:spChg>
        <pc:spChg chg="add mod">
          <ac:chgData name="hassan MH" userId="84cd2103f36ef0dc" providerId="LiveId" clId="{26A236A5-DE7F-40A5-93CB-9EED2B990397}" dt="2020-06-29T12:31:19.596" v="1120" actId="121"/>
          <ac:spMkLst>
            <pc:docMk/>
            <pc:sldMk cId="4145777603" sldId="283"/>
            <ac:spMk id="46" creationId="{2548FE81-09FC-4BC2-AC0E-B8A702D1991D}"/>
          </ac:spMkLst>
        </pc:spChg>
        <pc:spChg chg="del">
          <ac:chgData name="hassan MH" userId="84cd2103f36ef0dc" providerId="LiveId" clId="{26A236A5-DE7F-40A5-93CB-9EED2B990397}" dt="2020-06-29T12:08:54.615" v="856" actId="478"/>
          <ac:spMkLst>
            <pc:docMk/>
            <pc:sldMk cId="4145777603" sldId="283"/>
            <ac:spMk id="47" creationId="{2C9CD23B-7E79-4610-998D-C7CD90CB7813}"/>
          </ac:spMkLst>
        </pc:spChg>
        <pc:spChg chg="add mod">
          <ac:chgData name="hassan MH" userId="84cd2103f36ef0dc" providerId="LiveId" clId="{26A236A5-DE7F-40A5-93CB-9EED2B990397}" dt="2020-06-29T12:31:19.596" v="1120" actId="121"/>
          <ac:spMkLst>
            <pc:docMk/>
            <pc:sldMk cId="4145777603" sldId="283"/>
            <ac:spMk id="48" creationId="{6D16C5B7-5B6F-4203-8A03-7ECA45EC3752}"/>
          </ac:spMkLst>
        </pc:spChg>
        <pc:spChg chg="add mod">
          <ac:chgData name="hassan MH" userId="84cd2103f36ef0dc" providerId="LiveId" clId="{26A236A5-DE7F-40A5-93CB-9EED2B990397}" dt="2020-06-29T12:31:19.596" v="1120" actId="121"/>
          <ac:spMkLst>
            <pc:docMk/>
            <pc:sldMk cId="4145777603" sldId="283"/>
            <ac:spMk id="49" creationId="{B61D6C14-D2D8-4B56-9FD4-093026E261AC}"/>
          </ac:spMkLst>
        </pc:spChg>
        <pc:spChg chg="add mod">
          <ac:chgData name="hassan MH" userId="84cd2103f36ef0dc" providerId="LiveId" clId="{26A236A5-DE7F-40A5-93CB-9EED2B990397}" dt="2020-06-29T12:31:19.596" v="1120" actId="121"/>
          <ac:spMkLst>
            <pc:docMk/>
            <pc:sldMk cId="4145777603" sldId="283"/>
            <ac:spMk id="50" creationId="{FFC500B8-3956-4D73-B17A-BC1E332231CD}"/>
          </ac:spMkLst>
        </pc:spChg>
        <pc:spChg chg="add mod">
          <ac:chgData name="hassan MH" userId="84cd2103f36ef0dc" providerId="LiveId" clId="{26A236A5-DE7F-40A5-93CB-9EED2B990397}" dt="2020-06-29T12:31:19.596" v="1120" actId="121"/>
          <ac:spMkLst>
            <pc:docMk/>
            <pc:sldMk cId="4145777603" sldId="283"/>
            <ac:spMk id="51" creationId="{2FDCBC9E-1B27-4218-9E79-F9D2EA502CB1}"/>
          </ac:spMkLst>
        </pc:spChg>
        <pc:spChg chg="add mod">
          <ac:chgData name="hassan MH" userId="84cd2103f36ef0dc" providerId="LiveId" clId="{26A236A5-DE7F-40A5-93CB-9EED2B990397}" dt="2020-06-29T12:31:23.877" v="1121" actId="120"/>
          <ac:spMkLst>
            <pc:docMk/>
            <pc:sldMk cId="4145777603" sldId="283"/>
            <ac:spMk id="52" creationId="{A13516CD-A1A9-41E4-B88C-0181A53FBF6D}"/>
          </ac:spMkLst>
        </pc:spChg>
        <pc:spChg chg="add mod">
          <ac:chgData name="hassan MH" userId="84cd2103f36ef0dc" providerId="LiveId" clId="{26A236A5-DE7F-40A5-93CB-9EED2B990397}" dt="2020-06-29T12:31:25.939" v="1122" actId="121"/>
          <ac:spMkLst>
            <pc:docMk/>
            <pc:sldMk cId="4145777603" sldId="283"/>
            <ac:spMk id="53" creationId="{8BADBB1C-B466-4BF8-9AD3-EB9B520A3DAA}"/>
          </ac:spMkLst>
        </pc:spChg>
        <pc:graphicFrameChg chg="del">
          <ac:chgData name="hassan MH" userId="84cd2103f36ef0dc" providerId="LiveId" clId="{26A236A5-DE7F-40A5-93CB-9EED2B990397}" dt="2020-06-29T12:08:53.350" v="855" actId="478"/>
          <ac:graphicFrameMkLst>
            <pc:docMk/>
            <pc:sldMk cId="4145777603" sldId="283"/>
            <ac:graphicFrameMk id="6" creationId="{E949E537-1BA9-448A-9195-9E4C40D1FAEA}"/>
          </ac:graphicFrameMkLst>
        </pc:graphicFrameChg>
        <pc:graphicFrameChg chg="del">
          <ac:chgData name="hassan MH" userId="84cd2103f36ef0dc" providerId="LiveId" clId="{26A236A5-DE7F-40A5-93CB-9EED2B990397}" dt="2020-06-29T12:08:53.350" v="855" actId="478"/>
          <ac:graphicFrameMkLst>
            <pc:docMk/>
            <pc:sldMk cId="4145777603" sldId="283"/>
            <ac:graphicFrameMk id="20" creationId="{A7A1530C-563C-48FD-B557-5BD4FBB0B0D3}"/>
          </ac:graphicFrameMkLst>
        </pc:graphicFrameChg>
        <pc:graphicFrameChg chg="del">
          <ac:chgData name="hassan MH" userId="84cd2103f36ef0dc" providerId="LiveId" clId="{26A236A5-DE7F-40A5-93CB-9EED2B990397}" dt="2020-06-29T12:08:53.350" v="855" actId="478"/>
          <ac:graphicFrameMkLst>
            <pc:docMk/>
            <pc:sldMk cId="4145777603" sldId="283"/>
            <ac:graphicFrameMk id="21" creationId="{4E000894-EF48-4DCA-A502-6E37675E5E52}"/>
          </ac:graphicFrameMkLst>
        </pc:graphicFrameChg>
        <pc:graphicFrameChg chg="del">
          <ac:chgData name="hassan MH" userId="84cd2103f36ef0dc" providerId="LiveId" clId="{26A236A5-DE7F-40A5-93CB-9EED2B990397}" dt="2020-06-29T12:08:53.350" v="855" actId="478"/>
          <ac:graphicFrameMkLst>
            <pc:docMk/>
            <pc:sldMk cId="4145777603" sldId="283"/>
            <ac:graphicFrameMk id="42" creationId="{1965A950-5561-4111-A078-A06302441CCB}"/>
          </ac:graphicFrameMkLst>
        </pc:graphicFrameChg>
        <pc:picChg chg="add mod">
          <ac:chgData name="hassan MH" userId="84cd2103f36ef0dc" providerId="LiveId" clId="{26A236A5-DE7F-40A5-93CB-9EED2B990397}" dt="2020-06-29T12:09:19.236" v="862" actId="1076"/>
          <ac:picMkLst>
            <pc:docMk/>
            <pc:sldMk cId="4145777603" sldId="283"/>
            <ac:picMk id="2" creationId="{EE67C5F0-1574-4C71-AAC3-AD6E703C5BF5}"/>
          </ac:picMkLst>
        </pc:picChg>
        <pc:picChg chg="add mod">
          <ac:chgData name="hassan MH" userId="84cd2103f36ef0dc" providerId="LiveId" clId="{26A236A5-DE7F-40A5-93CB-9EED2B990397}" dt="2020-06-29T12:11:26.172" v="901" actId="1076"/>
          <ac:picMkLst>
            <pc:docMk/>
            <pc:sldMk cId="4145777603" sldId="283"/>
            <ac:picMk id="3" creationId="{41352148-9CD3-4E33-B6C0-DF72F7CA2ABE}"/>
          </ac:picMkLst>
        </pc:picChg>
        <pc:picChg chg="add mod">
          <ac:chgData name="hassan MH" userId="84cd2103f36ef0dc" providerId="LiveId" clId="{26A236A5-DE7F-40A5-93CB-9EED2B990397}" dt="2020-06-29T12:10:15.816" v="875" actId="1076"/>
          <ac:picMkLst>
            <pc:docMk/>
            <pc:sldMk cId="4145777603" sldId="283"/>
            <ac:picMk id="37" creationId="{4D7E6C43-E0A7-42A6-8F60-C50B66F810DB}"/>
          </ac:picMkLst>
        </pc:picChg>
        <pc:picChg chg="add mod">
          <ac:chgData name="hassan MH" userId="84cd2103f36ef0dc" providerId="LiveId" clId="{26A236A5-DE7F-40A5-93CB-9EED2B990397}" dt="2020-06-29T12:10:12.196" v="874" actId="1076"/>
          <ac:picMkLst>
            <pc:docMk/>
            <pc:sldMk cId="4145777603" sldId="283"/>
            <ac:picMk id="38" creationId="{CB9D5E17-D2A9-4F5E-AC3F-6A287A183690}"/>
          </ac:picMkLst>
        </pc:picChg>
        <pc:picChg chg="add mod">
          <ac:chgData name="hassan MH" userId="84cd2103f36ef0dc" providerId="LiveId" clId="{26A236A5-DE7F-40A5-93CB-9EED2B990397}" dt="2020-06-29T12:10:19.686" v="876" actId="1076"/>
          <ac:picMkLst>
            <pc:docMk/>
            <pc:sldMk cId="4145777603" sldId="283"/>
            <ac:picMk id="43" creationId="{C66EF6FA-1304-4026-A78C-2E70AB3310E4}"/>
          </ac:picMkLst>
        </pc:picChg>
        <pc:picChg chg="add mod">
          <ac:chgData name="hassan MH" userId="84cd2103f36ef0dc" providerId="LiveId" clId="{26A236A5-DE7F-40A5-93CB-9EED2B990397}" dt="2020-06-29T12:10:50.910" v="887" actId="1076"/>
          <ac:picMkLst>
            <pc:docMk/>
            <pc:sldMk cId="4145777603" sldId="283"/>
            <ac:picMk id="54" creationId="{C96E49AF-2AFD-494E-90EB-D87AFDFAEC86}"/>
          </ac:picMkLst>
        </pc:picChg>
        <pc:picChg chg="add mod">
          <ac:chgData name="hassan MH" userId="84cd2103f36ef0dc" providerId="LiveId" clId="{26A236A5-DE7F-40A5-93CB-9EED2B990397}" dt="2020-06-29T12:10:55.636" v="889" actId="1076"/>
          <ac:picMkLst>
            <pc:docMk/>
            <pc:sldMk cId="4145777603" sldId="283"/>
            <ac:picMk id="55" creationId="{A55A3747-EC0F-4F89-98E3-2058752ADBD9}"/>
          </ac:picMkLst>
        </pc:picChg>
      </pc:sldChg>
      <pc:sldChg chg="addSp delSp modSp add mod">
        <pc:chgData name="hassan MH" userId="84cd2103f36ef0dc" providerId="LiveId" clId="{26A236A5-DE7F-40A5-93CB-9EED2B990397}" dt="2020-06-29T12:40:48.854" v="1258" actId="27918"/>
        <pc:sldMkLst>
          <pc:docMk/>
          <pc:sldMk cId="2492330514" sldId="284"/>
        </pc:sldMkLst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7" creationId="{E65A68C1-9F1B-4E5C-BC36-599B37EA67FB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10" creationId="{29471285-1EB4-47E2-A44B-806D5BABA067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23" creationId="{3FF0E8A5-AA96-4563-ABCE-FE9A9BEC9215}"/>
          </ac:spMkLst>
        </pc:spChg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24" creationId="{2FFB8B1F-B96E-4CEE-A3C1-CDE7D24FA125}"/>
          </ac:spMkLst>
        </pc:spChg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25" creationId="{9F6A2DD6-BF5B-4E98-A701-6BDAF78D2B16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26" creationId="{DB35F616-298C-4255-BDE6-2D988503A153}"/>
          </ac:spMkLst>
        </pc:spChg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27" creationId="{07AF4EE7-3D58-425B-AFF7-43D9D52F962E}"/>
          </ac:spMkLst>
        </pc:spChg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28" creationId="{F7875C3B-F408-4F85-AAB9-E27F9AC62D13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29" creationId="{D7F22F23-2045-46C6-9156-ED75C4C1D432}"/>
          </ac:spMkLst>
        </pc:spChg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35" creationId="{129EAE4E-F8AA-4C94-A799-E7E73126131C}"/>
          </ac:spMkLst>
        </pc:spChg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36" creationId="{1D388C69-E991-442B-97A9-C842C110047E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39" creationId="{05FD043D-7A6F-4990-ADCF-9B0803CF2618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40" creationId="{C107A11B-9E20-49CA-9604-54FB4C9D7189}"/>
          </ac:spMkLst>
        </pc:spChg>
        <pc:spChg chg="mod">
          <ac:chgData name="hassan MH" userId="84cd2103f36ef0dc" providerId="LiveId" clId="{26A236A5-DE7F-40A5-93CB-9EED2B990397}" dt="2020-06-29T12:31:35.874" v="1127" actId="121"/>
          <ac:spMkLst>
            <pc:docMk/>
            <pc:sldMk cId="2492330514" sldId="284"/>
            <ac:spMk id="41" creationId="{220766C3-D0EA-4F1F-905B-9D3C86B85AD7}"/>
          </ac:spMkLst>
        </pc:spChg>
        <pc:spChg chg="mod">
          <ac:chgData name="hassan MH" userId="84cd2103f36ef0dc" providerId="LiveId" clId="{26A236A5-DE7F-40A5-93CB-9EED2B990397}" dt="2020-06-29T12:32:52.684" v="1142" actId="121"/>
          <ac:spMkLst>
            <pc:docMk/>
            <pc:sldMk cId="2492330514" sldId="284"/>
            <ac:spMk id="44" creationId="{66E0BB55-6D5C-4E25-8396-514D58DA1BEC}"/>
          </ac:spMkLst>
        </pc:spChg>
        <pc:spChg chg="mod">
          <ac:chgData name="hassan MH" userId="84cd2103f36ef0dc" providerId="LiveId" clId="{26A236A5-DE7F-40A5-93CB-9EED2B990397}" dt="2020-06-29T12:31:29.938" v="1123" actId="782"/>
          <ac:spMkLst>
            <pc:docMk/>
            <pc:sldMk cId="2492330514" sldId="284"/>
            <ac:spMk id="47" creationId="{2C9CD23B-7E79-4610-998D-C7CD90CB7813}"/>
          </ac:spMkLst>
        </pc:spChg>
        <pc:grpChg chg="mod">
          <ac:chgData name="hassan MH" userId="84cd2103f36ef0dc" providerId="LiveId" clId="{26A236A5-DE7F-40A5-93CB-9EED2B990397}" dt="2020-06-29T12:31:29.938" v="1123" actId="782"/>
          <ac:grpSpMkLst>
            <pc:docMk/>
            <pc:sldMk cId="2492330514" sldId="284"/>
            <ac:grpSpMk id="30" creationId="{2DF6E2E5-9742-495F-9958-15E27605DE6E}"/>
          </ac:grpSpMkLst>
        </pc:grpChg>
        <pc:graphicFrameChg chg="add mod">
          <ac:chgData name="hassan MH" userId="84cd2103f36ef0dc" providerId="LiveId" clId="{26A236A5-DE7F-40A5-93CB-9EED2B990397}" dt="2020-06-29T12:31:32.953" v="1125" actId="1076"/>
          <ac:graphicFrameMkLst>
            <pc:docMk/>
            <pc:sldMk cId="2492330514" sldId="284"/>
            <ac:graphicFrameMk id="4" creationId="{4E190553-669B-4B31-B71D-E778B40B5EB3}"/>
          </ac:graphicFrameMkLst>
        </pc:graphicFrameChg>
        <pc:graphicFrameChg chg="del topLvl modGraphic">
          <ac:chgData name="hassan MH" userId="84cd2103f36ef0dc" providerId="LiveId" clId="{26A236A5-DE7F-40A5-93CB-9EED2B990397}" dt="2020-06-29T12:12:25.865" v="907" actId="478"/>
          <ac:graphicFrameMkLst>
            <pc:docMk/>
            <pc:sldMk cId="2492330514" sldId="284"/>
            <ac:graphicFrameMk id="6" creationId="{E949E537-1BA9-448A-9195-9E4C40D1FAEA}"/>
          </ac:graphicFrameMkLst>
        </pc:graphicFrameChg>
        <pc:graphicFrameChg chg="del">
          <ac:chgData name="hassan MH" userId="84cd2103f36ef0dc" providerId="LiveId" clId="{26A236A5-DE7F-40A5-93CB-9EED2B990397}" dt="2020-06-29T12:12:26.742" v="908" actId="478"/>
          <ac:graphicFrameMkLst>
            <pc:docMk/>
            <pc:sldMk cId="2492330514" sldId="284"/>
            <ac:graphicFrameMk id="20" creationId="{A7A1530C-563C-48FD-B557-5BD4FBB0B0D3}"/>
          </ac:graphicFrameMkLst>
        </pc:graphicFrameChg>
        <pc:graphicFrameChg chg="del">
          <ac:chgData name="hassan MH" userId="84cd2103f36ef0dc" providerId="LiveId" clId="{26A236A5-DE7F-40A5-93CB-9EED2B990397}" dt="2020-06-29T12:12:30.099" v="909" actId="478"/>
          <ac:graphicFrameMkLst>
            <pc:docMk/>
            <pc:sldMk cId="2492330514" sldId="284"/>
            <ac:graphicFrameMk id="21" creationId="{4E000894-EF48-4DCA-A502-6E37675E5E52}"/>
          </ac:graphicFrameMkLst>
        </pc:graphicFrameChg>
        <pc:graphicFrameChg chg="add mod">
          <ac:chgData name="hassan MH" userId="84cd2103f36ef0dc" providerId="LiveId" clId="{26A236A5-DE7F-40A5-93CB-9EED2B990397}" dt="2020-06-29T12:31:29.938" v="1123" actId="782"/>
          <ac:graphicFrameMkLst>
            <pc:docMk/>
            <pc:sldMk cId="2492330514" sldId="284"/>
            <ac:graphicFrameMk id="37" creationId="{4DDE8A01-1471-4421-A086-2A882220E302}"/>
          </ac:graphicFrameMkLst>
        </pc:graphicFrameChg>
        <pc:graphicFrameChg chg="add mod">
          <ac:chgData name="hassan MH" userId="84cd2103f36ef0dc" providerId="LiveId" clId="{26A236A5-DE7F-40A5-93CB-9EED2B990397}" dt="2020-06-29T12:31:29.938" v="1123" actId="782"/>
          <ac:graphicFrameMkLst>
            <pc:docMk/>
            <pc:sldMk cId="2492330514" sldId="284"/>
            <ac:graphicFrameMk id="38" creationId="{98D63688-0802-4C81-82AC-282D87C607F6}"/>
          </ac:graphicFrameMkLst>
        </pc:graphicFrameChg>
        <pc:graphicFrameChg chg="del">
          <ac:chgData name="hassan MH" userId="84cd2103f36ef0dc" providerId="LiveId" clId="{26A236A5-DE7F-40A5-93CB-9EED2B990397}" dt="2020-06-29T12:12:31.368" v="910" actId="478"/>
          <ac:graphicFrameMkLst>
            <pc:docMk/>
            <pc:sldMk cId="2492330514" sldId="284"/>
            <ac:graphicFrameMk id="42" creationId="{1965A950-5561-4111-A078-A06302441CCB}"/>
          </ac:graphicFrameMkLst>
        </pc:graphicFrameChg>
        <pc:graphicFrameChg chg="add mod">
          <ac:chgData name="hassan MH" userId="84cd2103f36ef0dc" providerId="LiveId" clId="{26A236A5-DE7F-40A5-93CB-9EED2B990397}" dt="2020-06-29T12:31:29.938" v="1123" actId="782"/>
          <ac:graphicFrameMkLst>
            <pc:docMk/>
            <pc:sldMk cId="2492330514" sldId="284"/>
            <ac:graphicFrameMk id="43" creationId="{E0950E00-D00F-4F7E-B0EE-06E654F5ABCA}"/>
          </ac:graphicFrameMkLst>
        </pc:graphicFrameChg>
      </pc:sldChg>
      <pc:sldChg chg="add del">
        <pc:chgData name="hassan MH" userId="84cd2103f36ef0dc" providerId="LiveId" clId="{26A236A5-DE7F-40A5-93CB-9EED2B990397}" dt="2020-06-29T12:11:58.444" v="903"/>
        <pc:sldMkLst>
          <pc:docMk/>
          <pc:sldMk cId="3025792268" sldId="284"/>
        </pc:sldMkLst>
      </pc:sldChg>
      <pc:sldChg chg="del">
        <pc:chgData name="hassan MH" userId="84cd2103f36ef0dc" providerId="LiveId" clId="{26A236A5-DE7F-40A5-93CB-9EED2B990397}" dt="2020-06-29T11:22:11.932" v="0" actId="47"/>
        <pc:sldMkLst>
          <pc:docMk/>
          <pc:sldMk cId="4165435570" sldId="284"/>
        </pc:sldMkLst>
      </pc:sldChg>
      <pc:sldChg chg="addSp delSp modSp add mod">
        <pc:chgData name="hassan MH" userId="84cd2103f36ef0dc" providerId="LiveId" clId="{26A236A5-DE7F-40A5-93CB-9EED2B990397}" dt="2020-06-29T12:35:14.430" v="1212" actId="20577"/>
        <pc:sldMkLst>
          <pc:docMk/>
          <pc:sldMk cId="3946243900" sldId="285"/>
        </pc:sldMkLst>
        <pc:spChg chg="add del mod">
          <ac:chgData name="hassan MH" userId="84cd2103f36ef0dc" providerId="LiveId" clId="{26A236A5-DE7F-40A5-93CB-9EED2B990397}" dt="2020-06-29T12:19:44.464" v="951"/>
          <ac:spMkLst>
            <pc:docMk/>
            <pc:sldMk cId="3946243900" sldId="285"/>
            <ac:spMk id="6" creationId="{3EB42D66-C174-4664-B48F-8DB90C6B37B5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10" creationId="{29471285-1EB4-47E2-A44B-806D5BABA067}"/>
          </ac:spMkLst>
        </pc:spChg>
        <pc:spChg chg="add del mod">
          <ac:chgData name="hassan MH" userId="84cd2103f36ef0dc" providerId="LiveId" clId="{26A236A5-DE7F-40A5-93CB-9EED2B990397}" dt="2020-06-29T12:34:48.884" v="1192" actId="478"/>
          <ac:spMkLst>
            <pc:docMk/>
            <pc:sldMk cId="3946243900" sldId="285"/>
            <ac:spMk id="12" creationId="{957CDE68-ADC7-4D1C-B302-1F417A22A18E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31" creationId="{3FF204EB-D2C5-45DA-AFF3-60C466C9D760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32" creationId="{AD7AF728-57B0-4797-B111-DC905B37DB8E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33" creationId="{F5054AB0-2C8E-4DA4-9FD5-60D538F93BA9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34" creationId="{94E14F62-6603-4C88-B267-13515BDFE2F5}"/>
          </ac:spMkLst>
        </pc:spChg>
        <pc:spChg chg="add del mod">
          <ac:chgData name="hassan MH" userId="84cd2103f36ef0dc" providerId="LiveId" clId="{26A236A5-DE7F-40A5-93CB-9EED2B990397}" dt="2020-06-29T12:20:34.173" v="968"/>
          <ac:spMkLst>
            <pc:docMk/>
            <pc:sldMk cId="3946243900" sldId="285"/>
            <ac:spMk id="35" creationId="{0CD9B96D-E379-4A4C-BB5E-7C09B5F7885B}"/>
          </ac:spMkLst>
        </pc:spChg>
        <pc:spChg chg="add del mod">
          <ac:chgData name="hassan MH" userId="84cd2103f36ef0dc" providerId="LiveId" clId="{26A236A5-DE7F-40A5-93CB-9EED2B990397}" dt="2020-06-29T12:20:34.173" v="968"/>
          <ac:spMkLst>
            <pc:docMk/>
            <pc:sldMk cId="3946243900" sldId="285"/>
            <ac:spMk id="36" creationId="{EB830074-53F2-4758-BF4C-2D05BE18773A}"/>
          </ac:spMkLst>
        </pc:spChg>
        <pc:spChg chg="add del mod">
          <ac:chgData name="hassan MH" userId="84cd2103f36ef0dc" providerId="LiveId" clId="{26A236A5-DE7F-40A5-93CB-9EED2B990397}" dt="2020-06-29T12:34:49.588" v="1193" actId="478"/>
          <ac:spMkLst>
            <pc:docMk/>
            <pc:sldMk cId="3946243900" sldId="285"/>
            <ac:spMk id="39" creationId="{F3B86E47-5891-48A0-9FE4-D443AA674A29}"/>
          </ac:spMkLst>
        </pc:spChg>
        <pc:spChg chg="add del mod">
          <ac:chgData name="hassan MH" userId="84cd2103f36ef0dc" providerId="LiveId" clId="{26A236A5-DE7F-40A5-93CB-9EED2B990397}" dt="2020-06-29T12:34:48.197" v="1191" actId="478"/>
          <ac:spMkLst>
            <pc:docMk/>
            <pc:sldMk cId="3946243900" sldId="285"/>
            <ac:spMk id="40" creationId="{3FEDD82A-DDF5-4F60-8F4B-3CC52C1BAC14}"/>
          </ac:spMkLst>
        </pc:spChg>
        <pc:spChg chg="add del mod">
          <ac:chgData name="hassan MH" userId="84cd2103f36ef0dc" providerId="LiveId" clId="{26A236A5-DE7F-40A5-93CB-9EED2B990397}" dt="2020-06-29T12:34:47.525" v="1190" actId="478"/>
          <ac:spMkLst>
            <pc:docMk/>
            <pc:sldMk cId="3946243900" sldId="285"/>
            <ac:spMk id="41" creationId="{512AC34C-C3E2-462A-A51D-C50F66288D6E}"/>
          </ac:spMkLst>
        </pc:spChg>
        <pc:spChg chg="add mod">
          <ac:chgData name="hassan MH" userId="84cd2103f36ef0dc" providerId="LiveId" clId="{26A236A5-DE7F-40A5-93CB-9EED2B990397}" dt="2020-06-29T12:34:55.305" v="1199" actId="404"/>
          <ac:spMkLst>
            <pc:docMk/>
            <pc:sldMk cId="3946243900" sldId="285"/>
            <ac:spMk id="42" creationId="{6E284A07-7F82-429C-8C76-8DCFAE0953B6}"/>
          </ac:spMkLst>
        </pc:spChg>
        <pc:spChg chg="mod">
          <ac:chgData name="hassan MH" userId="84cd2103f36ef0dc" providerId="LiveId" clId="{26A236A5-DE7F-40A5-93CB-9EED2B990397}" dt="2020-06-29T12:34:04.798" v="1149" actId="121"/>
          <ac:spMkLst>
            <pc:docMk/>
            <pc:sldMk cId="3946243900" sldId="285"/>
            <ac:spMk id="44" creationId="{66E0BB55-6D5C-4E25-8396-514D58DA1BEC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45" creationId="{DC7D5640-53D3-44D4-BB0A-D4AC118F934A}"/>
          </ac:spMkLst>
        </pc:spChg>
        <pc:spChg chg="mod">
          <ac:chgData name="hassan MH" userId="84cd2103f36ef0dc" providerId="LiveId" clId="{26A236A5-DE7F-40A5-93CB-9EED2B990397}" dt="2020-06-29T12:34:01.939" v="1148" actId="121"/>
          <ac:spMkLst>
            <pc:docMk/>
            <pc:sldMk cId="3946243900" sldId="285"/>
            <ac:spMk id="46" creationId="{2548FE81-09FC-4BC2-AC0E-B8A702D1991D}"/>
          </ac:spMkLst>
        </pc:spChg>
        <pc:spChg chg="add mod">
          <ac:chgData name="hassan MH" userId="84cd2103f36ef0dc" providerId="LiveId" clId="{26A236A5-DE7F-40A5-93CB-9EED2B990397}" dt="2020-06-29T12:35:14.430" v="1212" actId="20577"/>
          <ac:spMkLst>
            <pc:docMk/>
            <pc:sldMk cId="3946243900" sldId="285"/>
            <ac:spMk id="47" creationId="{24AB3F0B-F44B-44AE-A9FB-806E7B5B0D99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48" creationId="{6D16C5B7-5B6F-4203-8A03-7ECA45EC3752}"/>
          </ac:spMkLst>
        </pc:spChg>
        <pc:spChg chg="mod">
          <ac:chgData name="hassan MH" userId="84cd2103f36ef0dc" providerId="LiveId" clId="{26A236A5-DE7F-40A5-93CB-9EED2B990397}" dt="2020-06-29T12:34:01.939" v="1148" actId="121"/>
          <ac:spMkLst>
            <pc:docMk/>
            <pc:sldMk cId="3946243900" sldId="285"/>
            <ac:spMk id="49" creationId="{B61D6C14-D2D8-4B56-9FD4-093026E261AC}"/>
          </ac:spMkLst>
        </pc:spChg>
        <pc:spChg chg="mod">
          <ac:chgData name="hassan MH" userId="84cd2103f36ef0dc" providerId="LiveId" clId="{26A236A5-DE7F-40A5-93CB-9EED2B990397}" dt="2020-06-29T12:33:56.952" v="1147" actId="782"/>
          <ac:spMkLst>
            <pc:docMk/>
            <pc:sldMk cId="3946243900" sldId="285"/>
            <ac:spMk id="50" creationId="{FFC500B8-3956-4D73-B17A-BC1E332231CD}"/>
          </ac:spMkLst>
        </pc:spChg>
        <pc:spChg chg="mod">
          <ac:chgData name="hassan MH" userId="84cd2103f36ef0dc" providerId="LiveId" clId="{26A236A5-DE7F-40A5-93CB-9EED2B990397}" dt="2020-06-29T12:34:01.939" v="1148" actId="121"/>
          <ac:spMkLst>
            <pc:docMk/>
            <pc:sldMk cId="3946243900" sldId="285"/>
            <ac:spMk id="51" creationId="{2FDCBC9E-1B27-4218-9E79-F9D2EA502CB1}"/>
          </ac:spMkLst>
        </pc:spChg>
        <pc:spChg chg="del">
          <ac:chgData name="hassan MH" userId="84cd2103f36ef0dc" providerId="LiveId" clId="{26A236A5-DE7F-40A5-93CB-9EED2B990397}" dt="2020-06-29T12:15:08.110" v="938" actId="478"/>
          <ac:spMkLst>
            <pc:docMk/>
            <pc:sldMk cId="3946243900" sldId="285"/>
            <ac:spMk id="52" creationId="{A13516CD-A1A9-41E4-B88C-0181A53FBF6D}"/>
          </ac:spMkLst>
        </pc:spChg>
        <pc:spChg chg="del">
          <ac:chgData name="hassan MH" userId="84cd2103f36ef0dc" providerId="LiveId" clId="{26A236A5-DE7F-40A5-93CB-9EED2B990397}" dt="2020-06-29T12:15:08.110" v="938" actId="478"/>
          <ac:spMkLst>
            <pc:docMk/>
            <pc:sldMk cId="3946243900" sldId="285"/>
            <ac:spMk id="53" creationId="{8BADBB1C-B466-4BF8-9AD3-EB9B520A3DAA}"/>
          </ac:spMkLst>
        </pc:spChg>
        <pc:spChg chg="add mod">
          <ac:chgData name="hassan MH" userId="84cd2103f36ef0dc" providerId="LiveId" clId="{26A236A5-DE7F-40A5-93CB-9EED2B990397}" dt="2020-06-29T12:35:11.978" v="1211" actId="20577"/>
          <ac:spMkLst>
            <pc:docMk/>
            <pc:sldMk cId="3946243900" sldId="285"/>
            <ac:spMk id="56" creationId="{A6B057B3-88D8-494C-B740-EBF9EB5879A4}"/>
          </ac:spMkLst>
        </pc:spChg>
        <pc:spChg chg="add mod">
          <ac:chgData name="hassan MH" userId="84cd2103f36ef0dc" providerId="LiveId" clId="{26A236A5-DE7F-40A5-93CB-9EED2B990397}" dt="2020-06-29T12:35:07.838" v="1208" actId="20577"/>
          <ac:spMkLst>
            <pc:docMk/>
            <pc:sldMk cId="3946243900" sldId="285"/>
            <ac:spMk id="57" creationId="{122C30C4-42C2-405F-BBE1-E11DB537CDEA}"/>
          </ac:spMkLst>
        </pc:spChg>
        <pc:picChg chg="del">
          <ac:chgData name="hassan MH" userId="84cd2103f36ef0dc" providerId="LiveId" clId="{26A236A5-DE7F-40A5-93CB-9EED2B990397}" dt="2020-06-29T12:15:08.110" v="938" actId="478"/>
          <ac:picMkLst>
            <pc:docMk/>
            <pc:sldMk cId="3946243900" sldId="285"/>
            <ac:picMk id="2" creationId="{EE67C5F0-1574-4C71-AAC3-AD6E703C5BF5}"/>
          </ac:picMkLst>
        </pc:picChg>
        <pc:picChg chg="del">
          <ac:chgData name="hassan MH" userId="84cd2103f36ef0dc" providerId="LiveId" clId="{26A236A5-DE7F-40A5-93CB-9EED2B990397}" dt="2020-06-29T12:15:08.546" v="939" actId="478"/>
          <ac:picMkLst>
            <pc:docMk/>
            <pc:sldMk cId="3946243900" sldId="285"/>
            <ac:picMk id="3" creationId="{41352148-9CD3-4E33-B6C0-DF72F7CA2ABE}"/>
          </ac:picMkLst>
        </pc:picChg>
        <pc:picChg chg="add del">
          <ac:chgData name="hassan MH" userId="84cd2103f36ef0dc" providerId="LiveId" clId="{26A236A5-DE7F-40A5-93CB-9EED2B990397}" dt="2020-06-29T12:17:18.208" v="941"/>
          <ac:picMkLst>
            <pc:docMk/>
            <pc:sldMk cId="3946243900" sldId="285"/>
            <ac:picMk id="4" creationId="{9F801C8E-0712-43EC-8DC4-6D609B318FDC}"/>
          </ac:picMkLst>
        </pc:picChg>
        <pc:picChg chg="add mod">
          <ac:chgData name="hassan MH" userId="84cd2103f36ef0dc" providerId="LiveId" clId="{26A236A5-DE7F-40A5-93CB-9EED2B990397}" dt="2020-06-29T12:19:29.526" v="949" actId="1076"/>
          <ac:picMkLst>
            <pc:docMk/>
            <pc:sldMk cId="3946243900" sldId="285"/>
            <ac:picMk id="5" creationId="{98FE4D73-B4F9-4755-A97D-555BECA537A1}"/>
          </ac:picMkLst>
        </pc:picChg>
        <pc:picChg chg="add mod">
          <ac:chgData name="hassan MH" userId="84cd2103f36ef0dc" providerId="LiveId" clId="{26A236A5-DE7F-40A5-93CB-9EED2B990397}" dt="2020-06-29T12:34:27.718" v="1167" actId="1076"/>
          <ac:picMkLst>
            <pc:docMk/>
            <pc:sldMk cId="3946243900" sldId="285"/>
            <ac:picMk id="7" creationId="{2F2731B5-3FB7-49FA-B49F-AA6A3BCC180F}"/>
          </ac:picMkLst>
        </pc:picChg>
        <pc:picChg chg="add del mod">
          <ac:chgData name="hassan MH" userId="84cd2103f36ef0dc" providerId="LiveId" clId="{26A236A5-DE7F-40A5-93CB-9EED2B990397}" dt="2020-06-29T12:20:01.196" v="960" actId="478"/>
          <ac:picMkLst>
            <pc:docMk/>
            <pc:sldMk cId="3946243900" sldId="285"/>
            <ac:picMk id="8" creationId="{1398E762-8169-42B6-82F8-508384BAF163}"/>
          </ac:picMkLst>
        </pc:picChg>
        <pc:picChg chg="add del mod">
          <ac:chgData name="hassan MH" userId="84cd2103f36ef0dc" providerId="LiveId" clId="{26A236A5-DE7F-40A5-93CB-9EED2B990397}" dt="2020-06-29T12:34:18.735" v="1153" actId="478"/>
          <ac:picMkLst>
            <pc:docMk/>
            <pc:sldMk cId="3946243900" sldId="285"/>
            <ac:picMk id="11" creationId="{F4660EC0-CD51-4254-84D6-D2B5ABDDBCF5}"/>
          </ac:picMkLst>
        </pc:picChg>
        <pc:picChg chg="add del mod">
          <ac:chgData name="hassan MH" userId="84cd2103f36ef0dc" providerId="LiveId" clId="{26A236A5-DE7F-40A5-93CB-9EED2B990397}" dt="2020-06-29T12:18:29.369" v="943"/>
          <ac:picMkLst>
            <pc:docMk/>
            <pc:sldMk cId="3946243900" sldId="285"/>
            <ac:picMk id="26" creationId="{44CCEECE-E33F-4693-AB47-676F1DB915BF}"/>
          </ac:picMkLst>
        </pc:picChg>
        <pc:picChg chg="mod">
          <ac:chgData name="hassan MH" userId="84cd2103f36ef0dc" providerId="LiveId" clId="{26A236A5-DE7F-40A5-93CB-9EED2B990397}" dt="2020-06-29T12:20:34.330" v="969" actId="1076"/>
          <ac:picMkLst>
            <pc:docMk/>
            <pc:sldMk cId="3946243900" sldId="285"/>
            <ac:picMk id="37" creationId="{4D7E6C43-E0A7-42A6-8F60-C50B66F810DB}"/>
          </ac:picMkLst>
        </pc:picChg>
        <pc:picChg chg="mod">
          <ac:chgData name="hassan MH" userId="84cd2103f36ef0dc" providerId="LiveId" clId="{26A236A5-DE7F-40A5-93CB-9EED2B990397}" dt="2020-06-29T12:20:34.330" v="969" actId="1076"/>
          <ac:picMkLst>
            <pc:docMk/>
            <pc:sldMk cId="3946243900" sldId="285"/>
            <ac:picMk id="38" creationId="{CB9D5E17-D2A9-4F5E-AC3F-6A287A183690}"/>
          </ac:picMkLst>
        </pc:picChg>
        <pc:picChg chg="mod">
          <ac:chgData name="hassan MH" userId="84cd2103f36ef0dc" providerId="LiveId" clId="{26A236A5-DE7F-40A5-93CB-9EED2B990397}" dt="2020-06-29T12:20:34.330" v="969" actId="1076"/>
          <ac:picMkLst>
            <pc:docMk/>
            <pc:sldMk cId="3946243900" sldId="285"/>
            <ac:picMk id="43" creationId="{C66EF6FA-1304-4026-A78C-2E70AB3310E4}"/>
          </ac:picMkLst>
        </pc:picChg>
        <pc:picChg chg="del">
          <ac:chgData name="hassan MH" userId="84cd2103f36ef0dc" providerId="LiveId" clId="{26A236A5-DE7F-40A5-93CB-9EED2B990397}" dt="2020-06-29T12:15:08.110" v="938" actId="478"/>
          <ac:picMkLst>
            <pc:docMk/>
            <pc:sldMk cId="3946243900" sldId="285"/>
            <ac:picMk id="54" creationId="{C96E49AF-2AFD-494E-90EB-D87AFDFAEC86}"/>
          </ac:picMkLst>
        </pc:picChg>
        <pc:picChg chg="del">
          <ac:chgData name="hassan MH" userId="84cd2103f36ef0dc" providerId="LiveId" clId="{26A236A5-DE7F-40A5-93CB-9EED2B990397}" dt="2020-06-29T12:15:08.110" v="938" actId="478"/>
          <ac:picMkLst>
            <pc:docMk/>
            <pc:sldMk cId="3946243900" sldId="285"/>
            <ac:picMk id="55" creationId="{A55A3747-EC0F-4F89-98E3-2058752ADBD9}"/>
          </ac:picMkLst>
        </pc:picChg>
      </pc:sldChg>
      <pc:sldChg chg="addSp delSp modSp add mod">
        <pc:chgData name="hassan MH" userId="84cd2103f36ef0dc" providerId="LiveId" clId="{26A236A5-DE7F-40A5-93CB-9EED2B990397}" dt="2020-06-29T12:32:55.777" v="1143" actId="121"/>
        <pc:sldMkLst>
          <pc:docMk/>
          <pc:sldMk cId="1467428637" sldId="286"/>
        </pc:sldMkLst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7" creationId="{E65A68C1-9F1B-4E5C-BC36-599B37EA67FB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10" creationId="{29471285-1EB4-47E2-A44B-806D5BABA067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23" creationId="{3FF0E8A5-AA96-4563-ABCE-FE9A9BEC9215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24" creationId="{2FFB8B1F-B96E-4CEE-A3C1-CDE7D24FA125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25" creationId="{9F6A2DD6-BF5B-4E98-A701-6BDAF78D2B16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26" creationId="{DB35F616-298C-4255-BDE6-2D988503A153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27" creationId="{07AF4EE7-3D58-425B-AFF7-43D9D52F962E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28" creationId="{F7875C3B-F408-4F85-AAB9-E27F9AC62D13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29" creationId="{D7F22F23-2045-46C6-9156-ED75C4C1D432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31" creationId="{3FF204EB-D2C5-45DA-AFF3-60C466C9D760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32" creationId="{AD7AF728-57B0-4797-B111-DC905B37DB8E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33" creationId="{F5054AB0-2C8E-4DA4-9FD5-60D538F93BA9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34" creationId="{94E14F62-6603-4C88-B267-13515BDFE2F5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35" creationId="{129EAE4E-F8AA-4C94-A799-E7E73126131C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36" creationId="{1D388C69-E991-442B-97A9-C842C110047E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39" creationId="{05FD043D-7A6F-4990-ADCF-9B0803CF2618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40" creationId="{C107A11B-9E20-49CA-9604-54FB4C9D7189}"/>
          </ac:spMkLst>
        </pc:spChg>
        <pc:spChg chg="del">
          <ac:chgData name="hassan MH" userId="84cd2103f36ef0dc" providerId="LiveId" clId="{26A236A5-DE7F-40A5-93CB-9EED2B990397}" dt="2020-06-29T12:21:10.131" v="971" actId="478"/>
          <ac:spMkLst>
            <pc:docMk/>
            <pc:sldMk cId="1467428637" sldId="286"/>
            <ac:spMk id="41" creationId="{220766C3-D0EA-4F1F-905B-9D3C86B85AD7}"/>
          </ac:spMkLst>
        </pc:spChg>
        <pc:spChg chg="add del mod">
          <ac:chgData name="hassan MH" userId="84cd2103f36ef0dc" providerId="LiveId" clId="{26A236A5-DE7F-40A5-93CB-9EED2B990397}" dt="2020-06-29T12:22:25.666" v="1006" actId="478"/>
          <ac:spMkLst>
            <pc:docMk/>
            <pc:sldMk cId="1467428637" sldId="286"/>
            <ac:spMk id="42" creationId="{A5384711-D911-4999-93DC-4A46F12A6BE3}"/>
          </ac:spMkLst>
        </pc:spChg>
        <pc:spChg chg="mod">
          <ac:chgData name="hassan MH" userId="84cd2103f36ef0dc" providerId="LiveId" clId="{26A236A5-DE7F-40A5-93CB-9EED2B990397}" dt="2020-06-29T12:32:55.777" v="1143" actId="121"/>
          <ac:spMkLst>
            <pc:docMk/>
            <pc:sldMk cId="1467428637" sldId="286"/>
            <ac:spMk id="44" creationId="{66E0BB55-6D5C-4E25-8396-514D58DA1BEC}"/>
          </ac:spMkLst>
        </pc:spChg>
        <pc:spChg chg="add mod topLvl">
          <ac:chgData name="hassan MH" userId="84cd2103f36ef0dc" providerId="LiveId" clId="{26A236A5-DE7F-40A5-93CB-9EED2B990397}" dt="2020-06-29T12:31:46.152" v="1129" actId="121"/>
          <ac:spMkLst>
            <pc:docMk/>
            <pc:sldMk cId="1467428637" sldId="286"/>
            <ac:spMk id="46" creationId="{0BE1DF72-FB41-434A-A436-91DBDDDBA790}"/>
          </ac:spMkLst>
        </pc:spChg>
        <pc:spChg chg="mod">
          <ac:chgData name="hassan MH" userId="84cd2103f36ef0dc" providerId="LiveId" clId="{26A236A5-DE7F-40A5-93CB-9EED2B990397}" dt="2020-06-29T12:31:42.044" v="1128" actId="782"/>
          <ac:spMkLst>
            <pc:docMk/>
            <pc:sldMk cId="1467428637" sldId="286"/>
            <ac:spMk id="47" creationId="{2C9CD23B-7E79-4610-998D-C7CD90CB7813}"/>
          </ac:spMkLst>
        </pc:spChg>
        <pc:spChg chg="add mod topLvl">
          <ac:chgData name="hassan MH" userId="84cd2103f36ef0dc" providerId="LiveId" clId="{26A236A5-DE7F-40A5-93CB-9EED2B990397}" dt="2020-06-29T12:31:46.152" v="1129" actId="121"/>
          <ac:spMkLst>
            <pc:docMk/>
            <pc:sldMk cId="1467428637" sldId="286"/>
            <ac:spMk id="48" creationId="{E15E1CC1-C90B-4A6C-AAC2-6751E0FED067}"/>
          </ac:spMkLst>
        </pc:spChg>
        <pc:grpChg chg="add del mod">
          <ac:chgData name="hassan MH" userId="84cd2103f36ef0dc" providerId="LiveId" clId="{26A236A5-DE7F-40A5-93CB-9EED2B990397}" dt="2020-06-29T12:23:05.201" v="1030" actId="165"/>
          <ac:grpSpMkLst>
            <pc:docMk/>
            <pc:sldMk cId="1467428637" sldId="286"/>
            <ac:grpSpMk id="5" creationId="{AB579EC0-C45E-4D1D-B59D-85DBA800178A}"/>
          </ac:grpSpMkLst>
        </pc:grpChg>
        <pc:graphicFrameChg chg="del">
          <ac:chgData name="hassan MH" userId="84cd2103f36ef0dc" providerId="LiveId" clId="{26A236A5-DE7F-40A5-93CB-9EED2B990397}" dt="2020-06-29T12:21:10.131" v="971" actId="478"/>
          <ac:graphicFrameMkLst>
            <pc:docMk/>
            <pc:sldMk cId="1467428637" sldId="286"/>
            <ac:graphicFrameMk id="4" creationId="{4E190553-669B-4B31-B71D-E778B40B5EB3}"/>
          </ac:graphicFrameMkLst>
        </pc:graphicFrameChg>
        <pc:graphicFrameChg chg="del">
          <ac:chgData name="hassan MH" userId="84cd2103f36ef0dc" providerId="LiveId" clId="{26A236A5-DE7F-40A5-93CB-9EED2B990397}" dt="2020-06-29T12:21:10.131" v="971" actId="478"/>
          <ac:graphicFrameMkLst>
            <pc:docMk/>
            <pc:sldMk cId="1467428637" sldId="286"/>
            <ac:graphicFrameMk id="37" creationId="{4DDE8A01-1471-4421-A086-2A882220E302}"/>
          </ac:graphicFrameMkLst>
        </pc:graphicFrameChg>
        <pc:graphicFrameChg chg="del">
          <ac:chgData name="hassan MH" userId="84cd2103f36ef0dc" providerId="LiveId" clId="{26A236A5-DE7F-40A5-93CB-9EED2B990397}" dt="2020-06-29T12:21:10.131" v="971" actId="478"/>
          <ac:graphicFrameMkLst>
            <pc:docMk/>
            <pc:sldMk cId="1467428637" sldId="286"/>
            <ac:graphicFrameMk id="38" creationId="{98D63688-0802-4C81-82AC-282D87C607F6}"/>
          </ac:graphicFrameMkLst>
        </pc:graphicFrameChg>
        <pc:graphicFrameChg chg="del">
          <ac:chgData name="hassan MH" userId="84cd2103f36ef0dc" providerId="LiveId" clId="{26A236A5-DE7F-40A5-93CB-9EED2B990397}" dt="2020-06-29T12:21:10.131" v="971" actId="478"/>
          <ac:graphicFrameMkLst>
            <pc:docMk/>
            <pc:sldMk cId="1467428637" sldId="286"/>
            <ac:graphicFrameMk id="43" creationId="{E0950E00-D00F-4F7E-B0EE-06E654F5ABCA}"/>
          </ac:graphicFrameMkLst>
        </pc:graphicFrameChg>
        <pc:picChg chg="add mod">
          <ac:chgData name="hassan MH" userId="84cd2103f36ef0dc" providerId="LiveId" clId="{26A236A5-DE7F-40A5-93CB-9EED2B990397}" dt="2020-06-29T12:21:19.441" v="976" actId="1076"/>
          <ac:picMkLst>
            <pc:docMk/>
            <pc:sldMk cId="1467428637" sldId="286"/>
            <ac:picMk id="2" creationId="{6973C2EF-D2D3-4B1D-A556-0E8E989A5F49}"/>
          </ac:picMkLst>
        </pc:picChg>
        <pc:picChg chg="add mod">
          <ac:chgData name="hassan MH" userId="84cd2103f36ef0dc" providerId="LiveId" clId="{26A236A5-DE7F-40A5-93CB-9EED2B990397}" dt="2020-06-29T12:21:33.535" v="984" actId="1076"/>
          <ac:picMkLst>
            <pc:docMk/>
            <pc:sldMk cId="1467428637" sldId="286"/>
            <ac:picMk id="3" creationId="{CF8E4C19-7144-465D-A584-7366F074B49A}"/>
          </ac:picMkLst>
        </pc:picChg>
        <pc:picChg chg="add mod">
          <ac:chgData name="hassan MH" userId="84cd2103f36ef0dc" providerId="LiveId" clId="{26A236A5-DE7F-40A5-93CB-9EED2B990397}" dt="2020-06-29T12:23:30.955" v="1037" actId="207"/>
          <ac:picMkLst>
            <pc:docMk/>
            <pc:sldMk cId="1467428637" sldId="286"/>
            <ac:picMk id="8" creationId="{1CB7526B-5E99-45FC-A789-DB7E17BE832E}"/>
          </ac:picMkLst>
        </pc:picChg>
        <pc:picChg chg="add del mod topLvl">
          <ac:chgData name="hassan MH" userId="84cd2103f36ef0dc" providerId="LiveId" clId="{26A236A5-DE7F-40A5-93CB-9EED2B990397}" dt="2020-06-29T12:23:26.660" v="1033" actId="478"/>
          <ac:picMkLst>
            <pc:docMk/>
            <pc:sldMk cId="1467428637" sldId="286"/>
            <ac:picMk id="45" creationId="{2C5374F5-185B-4808-A300-ED3C58B9B66E}"/>
          </ac:picMkLst>
        </pc:picChg>
      </pc:sldChg>
      <pc:sldChg chg="addSp delSp modSp add mod">
        <pc:chgData name="hassan MH" userId="84cd2103f36ef0dc" providerId="LiveId" clId="{26A236A5-DE7F-40A5-93CB-9EED2B990397}" dt="2020-06-29T12:32:04.086" v="1133" actId="121"/>
        <pc:sldMkLst>
          <pc:docMk/>
          <pc:sldMk cId="3660069025" sldId="287"/>
        </pc:sldMkLst>
        <pc:spChg chg="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10" creationId="{29471285-1EB4-47E2-A44B-806D5BABA067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18" creationId="{54CAD4C9-6CC3-4DE8-9ED8-09CCC62D5BE8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19" creationId="{D8BD39E3-D913-4FB7-8317-3F240A0754F9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20" creationId="{2C81BB6B-768B-471A-AE4A-74DAFA30A388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21" creationId="{34A94900-C4FB-42DC-A09A-70F7454956E6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22" creationId="{61266305-5697-4848-B6CD-5CEBDAD3639C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23" creationId="{99604DD7-0D03-49E3-BDFB-B8DFDD217199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24" creationId="{063C376B-4DEB-47E3-9B25-CB235720B9C5}"/>
          </ac:spMkLst>
        </pc:spChg>
        <pc:spChg chg="add del mod">
          <ac:chgData name="hassan MH" userId="84cd2103f36ef0dc" providerId="LiveId" clId="{26A236A5-DE7F-40A5-93CB-9EED2B990397}" dt="2020-06-29T12:26:45.142" v="1082" actId="478"/>
          <ac:spMkLst>
            <pc:docMk/>
            <pc:sldMk cId="3660069025" sldId="287"/>
            <ac:spMk id="25" creationId="{54EBAD7F-1011-430C-A686-38A3C51A2E5E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37" creationId="{1AC74B1C-E58D-4460-B192-EE2F1D55A738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38" creationId="{B4B45CF6-49ED-4FB5-9E4A-120EA3EA893B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39" creationId="{8CFE4FCC-45FB-4EA2-9FD6-AC9E66C78416}"/>
          </ac:spMkLst>
        </pc:spChg>
        <pc:spChg chg="del">
          <ac:chgData name="hassan MH" userId="84cd2103f36ef0dc" providerId="LiveId" clId="{26A236A5-DE7F-40A5-93CB-9EED2B990397}" dt="2020-06-29T12:25:22.481" v="1049" actId="478"/>
          <ac:spMkLst>
            <pc:docMk/>
            <pc:sldMk cId="3660069025" sldId="287"/>
            <ac:spMk id="40" creationId="{C107A11B-9E20-49CA-9604-54FB4C9D7189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41" creationId="{992686F0-572A-4652-B13C-624ABA958B38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42" creationId="{DB2A25BF-FC55-4682-9C26-299A405037B2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43" creationId="{B85BF49A-9B08-4B38-A7FD-FDE62D2462B2}"/>
          </ac:spMkLst>
        </pc:spChg>
        <pc:spChg chg="mod">
          <ac:chgData name="hassan MH" userId="84cd2103f36ef0dc" providerId="LiveId" clId="{26A236A5-DE7F-40A5-93CB-9EED2B990397}" dt="2020-06-29T12:32:04.086" v="1133" actId="121"/>
          <ac:spMkLst>
            <pc:docMk/>
            <pc:sldMk cId="3660069025" sldId="287"/>
            <ac:spMk id="44" creationId="{66E0BB55-6D5C-4E25-8396-514D58DA1BEC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45" creationId="{024DA70B-57AA-44FF-80F9-C4764DF4AD31}"/>
          </ac:spMkLst>
        </pc:spChg>
        <pc:spChg chg="del">
          <ac:chgData name="hassan MH" userId="84cd2103f36ef0dc" providerId="LiveId" clId="{26A236A5-DE7F-40A5-93CB-9EED2B990397}" dt="2020-06-29T12:25:22.481" v="1049" actId="478"/>
          <ac:spMkLst>
            <pc:docMk/>
            <pc:sldMk cId="3660069025" sldId="287"/>
            <ac:spMk id="46" creationId="{0BE1DF72-FB41-434A-A436-91DBDDDBA790}"/>
          </ac:spMkLst>
        </pc:spChg>
        <pc:spChg chg="del">
          <ac:chgData name="hassan MH" userId="84cd2103f36ef0dc" providerId="LiveId" clId="{26A236A5-DE7F-40A5-93CB-9EED2B990397}" dt="2020-06-29T12:25:22.481" v="1049" actId="478"/>
          <ac:spMkLst>
            <pc:docMk/>
            <pc:sldMk cId="3660069025" sldId="287"/>
            <ac:spMk id="47" creationId="{2C9CD23B-7E79-4610-998D-C7CD90CB7813}"/>
          </ac:spMkLst>
        </pc:spChg>
        <pc:spChg chg="del">
          <ac:chgData name="hassan MH" userId="84cd2103f36ef0dc" providerId="LiveId" clId="{26A236A5-DE7F-40A5-93CB-9EED2B990397}" dt="2020-06-29T12:25:22.481" v="1049" actId="478"/>
          <ac:spMkLst>
            <pc:docMk/>
            <pc:sldMk cId="3660069025" sldId="287"/>
            <ac:spMk id="48" creationId="{E15E1CC1-C90B-4A6C-AAC2-6751E0FED067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49" creationId="{0EFCD85F-79EA-462A-A431-95A4DA7A21D5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50" creationId="{A68E9B64-1FD6-48C3-BFE6-D271BD7429CB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51" creationId="{83C36CCB-2B2D-4E0D-93EB-16E72F7476FA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52" creationId="{D136D422-6E6D-48F8-BCD3-8128D50B3570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53" creationId="{79C9E464-B59E-4F92-9A45-53B8B10156C9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54" creationId="{DCD07A63-C867-41AD-8C53-5ECC698FFFE4}"/>
          </ac:spMkLst>
        </pc:spChg>
        <pc:spChg chg="add del mod">
          <ac:chgData name="hassan MH" userId="84cd2103f36ef0dc" providerId="LiveId" clId="{26A236A5-DE7F-40A5-93CB-9EED2B990397}" dt="2020-06-29T12:27:17.258" v="1087" actId="478"/>
          <ac:spMkLst>
            <pc:docMk/>
            <pc:sldMk cId="3660069025" sldId="287"/>
            <ac:spMk id="55" creationId="{C9A94FFC-3BFE-4CCF-8207-E5C10EA371B1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56" creationId="{E4F92462-4E23-414A-AE31-61C02F782B09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63" creationId="{F887CFC2-B633-4039-9358-167EB08D136A}"/>
          </ac:spMkLst>
        </pc:spChg>
        <pc:spChg chg="add mod">
          <ac:chgData name="hassan MH" userId="84cd2103f36ef0dc" providerId="LiveId" clId="{26A236A5-DE7F-40A5-93CB-9EED2B990397}" dt="2020-06-29T12:32:01.587" v="1132" actId="121"/>
          <ac:spMkLst>
            <pc:docMk/>
            <pc:sldMk cId="3660069025" sldId="287"/>
            <ac:spMk id="64" creationId="{DD5AA7CA-7BED-4F2D-965B-C9E0E51AA5FE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65" creationId="{C6B92176-AA7E-47EB-AC96-0BA9B80972EA}"/>
          </ac:spMkLst>
        </pc:spChg>
        <pc:spChg chg="add mod">
          <ac:chgData name="hassan MH" userId="84cd2103f36ef0dc" providerId="LiveId" clId="{26A236A5-DE7F-40A5-93CB-9EED2B990397}" dt="2020-06-29T12:32:01.587" v="1132" actId="121"/>
          <ac:spMkLst>
            <pc:docMk/>
            <pc:sldMk cId="3660069025" sldId="287"/>
            <ac:spMk id="66" creationId="{EF814B82-A96C-4104-8539-A323967F2ABE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67" creationId="{94018489-FBA6-43E7-97E4-46264C14DC89}"/>
          </ac:spMkLst>
        </pc:spChg>
        <pc:spChg chg="add mod">
          <ac:chgData name="hassan MH" userId="84cd2103f36ef0dc" providerId="LiveId" clId="{26A236A5-DE7F-40A5-93CB-9EED2B990397}" dt="2020-06-29T12:32:01.587" v="1132" actId="121"/>
          <ac:spMkLst>
            <pc:docMk/>
            <pc:sldMk cId="3660069025" sldId="287"/>
            <ac:spMk id="68" creationId="{DCF928B2-8A14-4A2F-BA04-ADABE2FD8611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69" creationId="{B0E07654-CF3A-410D-8C09-7496DA4E2396}"/>
          </ac:spMkLst>
        </pc:spChg>
        <pc:spChg chg="add mod">
          <ac:chgData name="hassan MH" userId="84cd2103f36ef0dc" providerId="LiveId" clId="{26A236A5-DE7F-40A5-93CB-9EED2B990397}" dt="2020-06-29T12:32:01.587" v="1132" actId="121"/>
          <ac:spMkLst>
            <pc:docMk/>
            <pc:sldMk cId="3660069025" sldId="287"/>
            <ac:spMk id="70" creationId="{82D69C6B-3DED-45CA-AAEF-C1F3CB607FC9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71" creationId="{BD5F5139-9E05-4F42-81D8-2617133E8AC5}"/>
          </ac:spMkLst>
        </pc:spChg>
        <pc:spChg chg="add mod">
          <ac:chgData name="hassan MH" userId="84cd2103f36ef0dc" providerId="LiveId" clId="{26A236A5-DE7F-40A5-93CB-9EED2B990397}" dt="2020-06-29T12:32:01.587" v="1132" actId="121"/>
          <ac:spMkLst>
            <pc:docMk/>
            <pc:sldMk cId="3660069025" sldId="287"/>
            <ac:spMk id="72" creationId="{FAB58D97-9C76-45FD-A873-510412D1A7F7}"/>
          </ac:spMkLst>
        </pc:spChg>
        <pc:spChg chg="add mod">
          <ac:chgData name="hassan MH" userId="84cd2103f36ef0dc" providerId="LiveId" clId="{26A236A5-DE7F-40A5-93CB-9EED2B990397}" dt="2020-06-29T12:31:55.603" v="1131" actId="782"/>
          <ac:spMkLst>
            <pc:docMk/>
            <pc:sldMk cId="3660069025" sldId="287"/>
            <ac:spMk id="73" creationId="{1EFC1CAB-6062-414E-AF4C-D9A5AFD69677}"/>
          </ac:spMkLst>
        </pc:spChg>
        <pc:spChg chg="add mod">
          <ac:chgData name="hassan MH" userId="84cd2103f36ef0dc" providerId="LiveId" clId="{26A236A5-DE7F-40A5-93CB-9EED2B990397}" dt="2020-06-29T12:32:01.587" v="1132" actId="121"/>
          <ac:spMkLst>
            <pc:docMk/>
            <pc:sldMk cId="3660069025" sldId="287"/>
            <ac:spMk id="74" creationId="{E2B83450-8CBE-417D-B5E1-74DF3852C74D}"/>
          </ac:spMkLst>
        </pc:spChg>
        <pc:grpChg chg="mod">
          <ac:chgData name="hassan MH" userId="84cd2103f36ef0dc" providerId="LiveId" clId="{26A236A5-DE7F-40A5-93CB-9EED2B990397}" dt="2020-06-29T12:31:55.603" v="1131" actId="782"/>
          <ac:grpSpMkLst>
            <pc:docMk/>
            <pc:sldMk cId="3660069025" sldId="287"/>
            <ac:grpSpMk id="30" creationId="{2DF6E2E5-9742-495F-9958-15E27605DE6E}"/>
          </ac:grpSpMkLst>
        </pc:grpChg>
        <pc:graphicFrameChg chg="add mod">
          <ac:chgData name="hassan MH" userId="84cd2103f36ef0dc" providerId="LiveId" clId="{26A236A5-DE7F-40A5-93CB-9EED2B990397}" dt="2020-06-29T12:31:55.603" v="1131" actId="782"/>
          <ac:graphicFrameMkLst>
            <pc:docMk/>
            <pc:sldMk cId="3660069025" sldId="287"/>
            <ac:graphicFrameMk id="17" creationId="{84063B6B-B4AB-4B3C-AF3B-FB269E3DED9E}"/>
          </ac:graphicFrameMkLst>
        </pc:graphicFrameChg>
        <pc:picChg chg="del">
          <ac:chgData name="hassan MH" userId="84cd2103f36ef0dc" providerId="LiveId" clId="{26A236A5-DE7F-40A5-93CB-9EED2B990397}" dt="2020-06-29T12:25:22.481" v="1049" actId="478"/>
          <ac:picMkLst>
            <pc:docMk/>
            <pc:sldMk cId="3660069025" sldId="287"/>
            <ac:picMk id="2" creationId="{6973C2EF-D2D3-4B1D-A556-0E8E989A5F49}"/>
          </ac:picMkLst>
        </pc:picChg>
        <pc:picChg chg="del">
          <ac:chgData name="hassan MH" userId="84cd2103f36ef0dc" providerId="LiveId" clId="{26A236A5-DE7F-40A5-93CB-9EED2B990397}" dt="2020-06-29T12:25:22.481" v="1049" actId="478"/>
          <ac:picMkLst>
            <pc:docMk/>
            <pc:sldMk cId="3660069025" sldId="287"/>
            <ac:picMk id="3" creationId="{CF8E4C19-7144-465D-A584-7366F074B49A}"/>
          </ac:picMkLst>
        </pc:picChg>
        <pc:picChg chg="del">
          <ac:chgData name="hassan MH" userId="84cd2103f36ef0dc" providerId="LiveId" clId="{26A236A5-DE7F-40A5-93CB-9EED2B990397}" dt="2020-06-29T12:25:22.481" v="1049" actId="478"/>
          <ac:picMkLst>
            <pc:docMk/>
            <pc:sldMk cId="3660069025" sldId="287"/>
            <ac:picMk id="8" creationId="{1CB7526B-5E99-45FC-A789-DB7E17BE832E}"/>
          </ac:picMkLst>
        </pc:picChg>
        <pc:picChg chg="add del mod">
          <ac:chgData name="hassan MH" userId="84cd2103f36ef0dc" providerId="LiveId" clId="{26A236A5-DE7F-40A5-93CB-9EED2B990397}" dt="2020-06-29T12:27:17.258" v="1087" actId="478"/>
          <ac:picMkLst>
            <pc:docMk/>
            <pc:sldMk cId="3660069025" sldId="287"/>
            <ac:picMk id="26" creationId="{499FE61D-B57D-4A2E-A3AF-DA0EE68AA49F}"/>
          </ac:picMkLst>
        </pc:picChg>
        <pc:picChg chg="add del mod">
          <ac:chgData name="hassan MH" userId="84cd2103f36ef0dc" providerId="LiveId" clId="{26A236A5-DE7F-40A5-93CB-9EED2B990397}" dt="2020-06-29T12:27:17.258" v="1087" actId="478"/>
          <ac:picMkLst>
            <pc:docMk/>
            <pc:sldMk cId="3660069025" sldId="287"/>
            <ac:picMk id="27" creationId="{42C1709B-79FA-4FF6-94AA-24786BF6693C}"/>
          </ac:picMkLst>
        </pc:picChg>
        <pc:picChg chg="add del mod">
          <ac:chgData name="hassan MH" userId="84cd2103f36ef0dc" providerId="LiveId" clId="{26A236A5-DE7F-40A5-93CB-9EED2B990397}" dt="2020-06-29T12:27:17.258" v="1087" actId="478"/>
          <ac:picMkLst>
            <pc:docMk/>
            <pc:sldMk cId="3660069025" sldId="287"/>
            <ac:picMk id="28" creationId="{238EFBC5-CA8B-45BB-B36C-2FE63D79DBC8}"/>
          </ac:picMkLst>
        </pc:picChg>
        <pc:picChg chg="add del mod">
          <ac:chgData name="hassan MH" userId="84cd2103f36ef0dc" providerId="LiveId" clId="{26A236A5-DE7F-40A5-93CB-9EED2B990397}" dt="2020-06-29T12:27:17.258" v="1087" actId="478"/>
          <ac:picMkLst>
            <pc:docMk/>
            <pc:sldMk cId="3660069025" sldId="287"/>
            <ac:picMk id="29" creationId="{A177563B-4A69-4B0D-83AC-4755C68D7E24}"/>
          </ac:picMkLst>
        </pc:picChg>
        <pc:picChg chg="add del mod">
          <ac:chgData name="hassan MH" userId="84cd2103f36ef0dc" providerId="LiveId" clId="{26A236A5-DE7F-40A5-93CB-9EED2B990397}" dt="2020-06-29T12:27:17.258" v="1087" actId="478"/>
          <ac:picMkLst>
            <pc:docMk/>
            <pc:sldMk cId="3660069025" sldId="287"/>
            <ac:picMk id="35" creationId="{43B8A047-CCF4-4AF6-BD37-D9E039D6A29D}"/>
          </ac:picMkLst>
        </pc:picChg>
        <pc:picChg chg="add del mod">
          <ac:chgData name="hassan MH" userId="84cd2103f36ef0dc" providerId="LiveId" clId="{26A236A5-DE7F-40A5-93CB-9EED2B990397}" dt="2020-06-29T12:27:17.258" v="1087" actId="478"/>
          <ac:picMkLst>
            <pc:docMk/>
            <pc:sldMk cId="3660069025" sldId="287"/>
            <ac:picMk id="36" creationId="{AB6FC426-A984-4668-870C-CE96E7009FF8}"/>
          </ac:picMkLst>
        </pc:picChg>
        <pc:picChg chg="add mod">
          <ac:chgData name="hassan MH" userId="84cd2103f36ef0dc" providerId="LiveId" clId="{26A236A5-DE7F-40A5-93CB-9EED2B990397}" dt="2020-06-29T12:31:55.603" v="1131" actId="782"/>
          <ac:picMkLst>
            <pc:docMk/>
            <pc:sldMk cId="3660069025" sldId="287"/>
            <ac:picMk id="57" creationId="{57F0F8E3-91CF-40B7-89C0-C4194B6BB6DA}"/>
          </ac:picMkLst>
        </pc:picChg>
        <pc:picChg chg="add mod">
          <ac:chgData name="hassan MH" userId="84cd2103f36ef0dc" providerId="LiveId" clId="{26A236A5-DE7F-40A5-93CB-9EED2B990397}" dt="2020-06-29T12:31:55.603" v="1131" actId="782"/>
          <ac:picMkLst>
            <pc:docMk/>
            <pc:sldMk cId="3660069025" sldId="287"/>
            <ac:picMk id="58" creationId="{609DE622-0EA4-4FDE-82EA-DB4EF27C0EF0}"/>
          </ac:picMkLst>
        </pc:picChg>
        <pc:picChg chg="add mod">
          <ac:chgData name="hassan MH" userId="84cd2103f36ef0dc" providerId="LiveId" clId="{26A236A5-DE7F-40A5-93CB-9EED2B990397}" dt="2020-06-29T12:31:55.603" v="1131" actId="782"/>
          <ac:picMkLst>
            <pc:docMk/>
            <pc:sldMk cId="3660069025" sldId="287"/>
            <ac:picMk id="59" creationId="{91C459A6-813E-42B3-B14A-2B497A54F573}"/>
          </ac:picMkLst>
        </pc:picChg>
        <pc:picChg chg="add mod">
          <ac:chgData name="hassan MH" userId="84cd2103f36ef0dc" providerId="LiveId" clId="{26A236A5-DE7F-40A5-93CB-9EED2B990397}" dt="2020-06-29T12:31:55.603" v="1131" actId="782"/>
          <ac:picMkLst>
            <pc:docMk/>
            <pc:sldMk cId="3660069025" sldId="287"/>
            <ac:picMk id="60" creationId="{EC8DCADA-0A3E-4D6C-AC5E-811F5EA34777}"/>
          </ac:picMkLst>
        </pc:picChg>
        <pc:picChg chg="add mod">
          <ac:chgData name="hassan MH" userId="84cd2103f36ef0dc" providerId="LiveId" clId="{26A236A5-DE7F-40A5-93CB-9EED2B990397}" dt="2020-06-29T12:31:55.603" v="1131" actId="782"/>
          <ac:picMkLst>
            <pc:docMk/>
            <pc:sldMk cId="3660069025" sldId="287"/>
            <ac:picMk id="61" creationId="{79BA6554-A5D7-4110-B829-6EEA711F1D7E}"/>
          </ac:picMkLst>
        </pc:picChg>
        <pc:picChg chg="add mod">
          <ac:chgData name="hassan MH" userId="84cd2103f36ef0dc" providerId="LiveId" clId="{26A236A5-DE7F-40A5-93CB-9EED2B990397}" dt="2020-06-29T12:31:55.603" v="1131" actId="782"/>
          <ac:picMkLst>
            <pc:docMk/>
            <pc:sldMk cId="3660069025" sldId="287"/>
            <ac:picMk id="62" creationId="{1153CCA2-795D-4BC0-85E6-76E6B3C89DCE}"/>
          </ac:picMkLst>
        </pc:picChg>
      </pc:sldChg>
      <pc:sldChg chg="addSp delSp modSp add mod">
        <pc:chgData name="hassan MH" userId="84cd2103f36ef0dc" providerId="LiveId" clId="{26A236A5-DE7F-40A5-93CB-9EED2B990397}" dt="2020-06-29T12:33:00.981" v="1144" actId="121"/>
        <pc:sldMkLst>
          <pc:docMk/>
          <pc:sldMk cId="1681431339" sldId="288"/>
        </pc:sldMkLst>
        <pc:spChg chg="mod">
          <ac:chgData name="hassan MH" userId="84cd2103f36ef0dc" providerId="LiveId" clId="{26A236A5-DE7F-40A5-93CB-9EED2B990397}" dt="2020-06-29T12:31:50.261" v="1130" actId="782"/>
          <ac:spMkLst>
            <pc:docMk/>
            <pc:sldMk cId="1681431339" sldId="288"/>
            <ac:spMk id="9" creationId="{D0289590-4A7F-4537-B0F4-D1F18A02DAF6}"/>
          </ac:spMkLst>
        </pc:spChg>
        <pc:spChg chg="mod">
          <ac:chgData name="hassan MH" userId="84cd2103f36ef0dc" providerId="LiveId" clId="{26A236A5-DE7F-40A5-93CB-9EED2B990397}" dt="2020-06-29T12:31:50.261" v="1130" actId="782"/>
          <ac:spMkLst>
            <pc:docMk/>
            <pc:sldMk cId="1681431339" sldId="288"/>
            <ac:spMk id="10" creationId="{29471285-1EB4-47E2-A44B-806D5BABA067}"/>
          </ac:spMkLst>
        </pc:spChg>
        <pc:spChg chg="add mod">
          <ac:chgData name="hassan MH" userId="84cd2103f36ef0dc" providerId="LiveId" clId="{26A236A5-DE7F-40A5-93CB-9EED2B990397}" dt="2020-06-29T12:31:50.261" v="1130" actId="782"/>
          <ac:spMkLst>
            <pc:docMk/>
            <pc:sldMk cId="1681431339" sldId="288"/>
            <ac:spMk id="36" creationId="{FEC72DB7-776D-468D-A828-A1DFAD08AEC1}"/>
          </ac:spMkLst>
        </pc:spChg>
        <pc:spChg chg="add mod">
          <ac:chgData name="hassan MH" userId="84cd2103f36ef0dc" providerId="LiveId" clId="{26A236A5-DE7F-40A5-93CB-9EED2B990397}" dt="2020-06-29T12:31:50.261" v="1130" actId="782"/>
          <ac:spMkLst>
            <pc:docMk/>
            <pc:sldMk cId="1681431339" sldId="288"/>
            <ac:spMk id="37" creationId="{1B408737-2D8F-4E55-9091-F7E230AF40FE}"/>
          </ac:spMkLst>
        </pc:spChg>
        <pc:spChg chg="mod">
          <ac:chgData name="hassan MH" userId="84cd2103f36ef0dc" providerId="LiveId" clId="{26A236A5-DE7F-40A5-93CB-9EED2B990397}" dt="2020-06-29T12:33:00.981" v="1144" actId="121"/>
          <ac:spMkLst>
            <pc:docMk/>
            <pc:sldMk cId="1681431339" sldId="288"/>
            <ac:spMk id="44" creationId="{66E0BB55-6D5C-4E25-8396-514D58DA1BEC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54" creationId="{DCD07A63-C867-41AD-8C53-5ECC698FFFE4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56" creationId="{E4F92462-4E23-414A-AE31-61C02F782B09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63" creationId="{F887CFC2-B633-4039-9358-167EB08D136A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64" creationId="{DD5AA7CA-7BED-4F2D-965B-C9E0E51AA5FE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65" creationId="{C6B92176-AA7E-47EB-AC96-0BA9B80972EA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66" creationId="{EF814B82-A96C-4104-8539-A323967F2ABE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67" creationId="{94018489-FBA6-43E7-97E4-46264C14DC89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68" creationId="{DCF928B2-8A14-4A2F-BA04-ADABE2FD8611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69" creationId="{B0E07654-CF3A-410D-8C09-7496DA4E2396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70" creationId="{82D69C6B-3DED-45CA-AAEF-C1F3CB607FC9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71" creationId="{BD5F5139-9E05-4F42-81D8-2617133E8AC5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72" creationId="{FAB58D97-9C76-45FD-A873-510412D1A7F7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73" creationId="{1EFC1CAB-6062-414E-AF4C-D9A5AFD69677}"/>
          </ac:spMkLst>
        </pc:spChg>
        <pc:spChg chg="del">
          <ac:chgData name="hassan MH" userId="84cd2103f36ef0dc" providerId="LiveId" clId="{26A236A5-DE7F-40A5-93CB-9EED2B990397}" dt="2020-06-29T12:28:11.998" v="1100" actId="478"/>
          <ac:spMkLst>
            <pc:docMk/>
            <pc:sldMk cId="1681431339" sldId="288"/>
            <ac:spMk id="74" creationId="{E2B83450-8CBE-417D-B5E1-74DF3852C74D}"/>
          </ac:spMkLst>
        </pc:spChg>
        <pc:grpChg chg="mod">
          <ac:chgData name="hassan MH" userId="84cd2103f36ef0dc" providerId="LiveId" clId="{26A236A5-DE7F-40A5-93CB-9EED2B990397}" dt="2020-06-29T12:31:50.261" v="1130" actId="782"/>
          <ac:grpSpMkLst>
            <pc:docMk/>
            <pc:sldMk cId="1681431339" sldId="288"/>
            <ac:grpSpMk id="30" creationId="{2DF6E2E5-9742-495F-9958-15E27605DE6E}"/>
          </ac:grpSpMkLst>
        </pc:grpChg>
        <pc:graphicFrameChg chg="mod">
          <ac:chgData name="hassan MH" userId="84cd2103f36ef0dc" providerId="LiveId" clId="{26A236A5-DE7F-40A5-93CB-9EED2B990397}" dt="2020-06-29T12:31:50.261" v="1130" actId="782"/>
          <ac:graphicFrameMkLst>
            <pc:docMk/>
            <pc:sldMk cId="1681431339" sldId="288"/>
            <ac:graphicFrameMk id="17" creationId="{84063B6B-B4AB-4B3C-AF3B-FB269E3DED9E}"/>
          </ac:graphicFrameMkLst>
        </pc:graphicFrameChg>
        <pc:graphicFrameChg chg="add mod">
          <ac:chgData name="hassan MH" userId="84cd2103f36ef0dc" providerId="LiveId" clId="{26A236A5-DE7F-40A5-93CB-9EED2B990397}" dt="2020-06-29T12:31:50.261" v="1130" actId="782"/>
          <ac:graphicFrameMkLst>
            <pc:docMk/>
            <pc:sldMk cId="1681431339" sldId="288"/>
            <ac:graphicFrameMk id="35" creationId="{5A3166C6-35EE-4A37-AE2D-9F10E52C3B79}"/>
          </ac:graphicFrameMkLst>
        </pc:graphicFrameChg>
        <pc:picChg chg="del">
          <ac:chgData name="hassan MH" userId="84cd2103f36ef0dc" providerId="LiveId" clId="{26A236A5-DE7F-40A5-93CB-9EED2B990397}" dt="2020-06-29T12:28:11.998" v="1100" actId="478"/>
          <ac:picMkLst>
            <pc:docMk/>
            <pc:sldMk cId="1681431339" sldId="288"/>
            <ac:picMk id="57" creationId="{57F0F8E3-91CF-40B7-89C0-C4194B6BB6DA}"/>
          </ac:picMkLst>
        </pc:picChg>
        <pc:picChg chg="del">
          <ac:chgData name="hassan MH" userId="84cd2103f36ef0dc" providerId="LiveId" clId="{26A236A5-DE7F-40A5-93CB-9EED2B990397}" dt="2020-06-29T12:28:11.998" v="1100" actId="478"/>
          <ac:picMkLst>
            <pc:docMk/>
            <pc:sldMk cId="1681431339" sldId="288"/>
            <ac:picMk id="58" creationId="{609DE622-0EA4-4FDE-82EA-DB4EF27C0EF0}"/>
          </ac:picMkLst>
        </pc:picChg>
        <pc:picChg chg="del">
          <ac:chgData name="hassan MH" userId="84cd2103f36ef0dc" providerId="LiveId" clId="{26A236A5-DE7F-40A5-93CB-9EED2B990397}" dt="2020-06-29T12:28:11.998" v="1100" actId="478"/>
          <ac:picMkLst>
            <pc:docMk/>
            <pc:sldMk cId="1681431339" sldId="288"/>
            <ac:picMk id="59" creationId="{91C459A6-813E-42B3-B14A-2B497A54F573}"/>
          </ac:picMkLst>
        </pc:picChg>
        <pc:picChg chg="del">
          <ac:chgData name="hassan MH" userId="84cd2103f36ef0dc" providerId="LiveId" clId="{26A236A5-DE7F-40A5-93CB-9EED2B990397}" dt="2020-06-29T12:28:11.998" v="1100" actId="478"/>
          <ac:picMkLst>
            <pc:docMk/>
            <pc:sldMk cId="1681431339" sldId="288"/>
            <ac:picMk id="60" creationId="{EC8DCADA-0A3E-4D6C-AC5E-811F5EA34777}"/>
          </ac:picMkLst>
        </pc:picChg>
        <pc:picChg chg="del">
          <ac:chgData name="hassan MH" userId="84cd2103f36ef0dc" providerId="LiveId" clId="{26A236A5-DE7F-40A5-93CB-9EED2B990397}" dt="2020-06-29T12:28:11.998" v="1100" actId="478"/>
          <ac:picMkLst>
            <pc:docMk/>
            <pc:sldMk cId="1681431339" sldId="288"/>
            <ac:picMk id="61" creationId="{79BA6554-A5D7-4110-B829-6EEA711F1D7E}"/>
          </ac:picMkLst>
        </pc:picChg>
        <pc:picChg chg="del">
          <ac:chgData name="hassan MH" userId="84cd2103f36ef0dc" providerId="LiveId" clId="{26A236A5-DE7F-40A5-93CB-9EED2B990397}" dt="2020-06-29T12:28:11.998" v="1100" actId="478"/>
          <ac:picMkLst>
            <pc:docMk/>
            <pc:sldMk cId="1681431339" sldId="288"/>
            <ac:picMk id="62" creationId="{1153CCA2-795D-4BC0-85E6-76E6B3C89DCE}"/>
          </ac:picMkLst>
        </pc:picChg>
      </pc:sldChg>
      <pc:sldChg chg="addSp delSp modSp add del mod">
        <pc:chgData name="hassan MH" userId="84cd2103f36ef0dc" providerId="LiveId" clId="{26A236A5-DE7F-40A5-93CB-9EED2B990397}" dt="2020-06-29T12:41:59.488" v="1272" actId="47"/>
        <pc:sldMkLst>
          <pc:docMk/>
          <pc:sldMk cId="1471709019" sldId="289"/>
        </pc:sldMkLst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11" creationId="{697B6E97-B340-48E8-A646-A5620D97C116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12" creationId="{985595B6-8241-4156-90FD-63EE1770F56B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28" creationId="{8203CF2E-DB9C-4315-B4B8-29336AEE687D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29" creationId="{3A77E792-9F6B-49C3-82B3-D04C515E3628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42" creationId="{AA6BC45C-1F04-4790-8138-729003D694E6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43" creationId="{9137CABD-EC00-4F20-8E0F-10EC728C80E2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45" creationId="{22E4F82D-5A40-4D52-AB03-3A5AEFA10C3E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46" creationId="{372EDC6C-020F-4AA0-8D36-9A11A0769F29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48" creationId="{0AA8F32C-9D4D-4FB5-9C40-1559396224F7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49" creationId="{7C039499-BE78-4243-A9CE-2DE396417498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51" creationId="{F559A4D9-F4C9-4CC2-A46D-82C8214C2742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52" creationId="{90F23B41-6383-4274-A139-F840B29072FD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54" creationId="{82F9059A-9DE4-4B5F-B5B1-3864CDAA4E45}"/>
          </ac:spMkLst>
        </pc:spChg>
        <pc:spChg chg="mod">
          <ac:chgData name="hassan MH" userId="84cd2103f36ef0dc" providerId="LiveId" clId="{26A236A5-DE7F-40A5-93CB-9EED2B990397}" dt="2020-06-29T12:41:47.416" v="1267" actId="1076"/>
          <ac:spMkLst>
            <pc:docMk/>
            <pc:sldMk cId="1471709019" sldId="289"/>
            <ac:spMk id="55" creationId="{BFFF3A1D-FF52-4C20-BEBD-5C6C2D339F35}"/>
          </ac:spMkLst>
        </pc:spChg>
        <pc:graphicFrameChg chg="add del mod">
          <ac:chgData name="hassan MH" userId="84cd2103f36ef0dc" providerId="LiveId" clId="{26A236A5-DE7F-40A5-93CB-9EED2B990397}" dt="2020-06-29T12:41:43.495" v="1266"/>
          <ac:graphicFrameMkLst>
            <pc:docMk/>
            <pc:sldMk cId="1471709019" sldId="289"/>
            <ac:graphicFrameMk id="35" creationId="{E6CC7B61-8904-485A-8A9A-433A05B10182}"/>
          </ac:graphicFrameMkLst>
        </pc:graphicFrameChg>
        <pc:graphicFrameChg chg="add mod">
          <ac:chgData name="hassan MH" userId="84cd2103f36ef0dc" providerId="LiveId" clId="{26A236A5-DE7F-40A5-93CB-9EED2B990397}" dt="2020-06-29T12:41:57.269" v="1271" actId="1076"/>
          <ac:graphicFrameMkLst>
            <pc:docMk/>
            <pc:sldMk cId="1471709019" sldId="289"/>
            <ac:graphicFrameMk id="36" creationId="{BBDEC8A1-FF31-4A3A-BE1E-7585C688FE43}"/>
          </ac:graphicFrameMkLst>
        </pc:graphicFrameChg>
        <pc:picChg chg="del">
          <ac:chgData name="hassan MH" userId="84cd2103f36ef0dc" providerId="LiveId" clId="{26A236A5-DE7F-40A5-93CB-9EED2B990397}" dt="2020-06-29T12:41:19.547" v="1260" actId="478"/>
          <ac:picMkLst>
            <pc:docMk/>
            <pc:sldMk cId="1471709019" sldId="289"/>
            <ac:picMk id="4" creationId="{F67BCB9F-DC32-4573-B137-A8897E1F4398}"/>
          </ac:picMkLst>
        </pc:picChg>
        <pc:picChg chg="mod">
          <ac:chgData name="hassan MH" userId="84cd2103f36ef0dc" providerId="LiveId" clId="{26A236A5-DE7F-40A5-93CB-9EED2B990397}" dt="2020-06-29T12:41:47.416" v="1267" actId="1076"/>
          <ac:picMkLst>
            <pc:docMk/>
            <pc:sldMk cId="1471709019" sldId="289"/>
            <ac:picMk id="15" creationId="{EC02E041-85BB-4B28-9BD9-1F1628DD17C9}"/>
          </ac:picMkLst>
        </pc:picChg>
        <pc:picChg chg="mod">
          <ac:chgData name="hassan MH" userId="84cd2103f36ef0dc" providerId="LiveId" clId="{26A236A5-DE7F-40A5-93CB-9EED2B990397}" dt="2020-06-29T12:41:47.416" v="1267" actId="1076"/>
          <ac:picMkLst>
            <pc:docMk/>
            <pc:sldMk cId="1471709019" sldId="289"/>
            <ac:picMk id="19" creationId="{10BAA936-B63E-4169-BF34-A3F0FF41520A}"/>
          </ac:picMkLst>
        </pc:picChg>
        <pc:picChg chg="mod">
          <ac:chgData name="hassan MH" userId="84cd2103f36ef0dc" providerId="LiveId" clId="{26A236A5-DE7F-40A5-93CB-9EED2B990397}" dt="2020-06-29T12:41:47.416" v="1267" actId="1076"/>
          <ac:picMkLst>
            <pc:docMk/>
            <pc:sldMk cId="1471709019" sldId="289"/>
            <ac:picMk id="21" creationId="{FA5F85ED-38D5-40D8-AE05-E5F3009EB255}"/>
          </ac:picMkLst>
        </pc:picChg>
        <pc:picChg chg="mod">
          <ac:chgData name="hassan MH" userId="84cd2103f36ef0dc" providerId="LiveId" clId="{26A236A5-DE7F-40A5-93CB-9EED2B990397}" dt="2020-06-29T12:41:47.416" v="1267" actId="1076"/>
          <ac:picMkLst>
            <pc:docMk/>
            <pc:sldMk cId="1471709019" sldId="289"/>
            <ac:picMk id="23" creationId="{E7AD0E84-5C54-4D90-B095-095D6A3648E2}"/>
          </ac:picMkLst>
        </pc:picChg>
        <pc:picChg chg="mod">
          <ac:chgData name="hassan MH" userId="84cd2103f36ef0dc" providerId="LiveId" clId="{26A236A5-DE7F-40A5-93CB-9EED2B990397}" dt="2020-06-29T12:41:47.416" v="1267" actId="1076"/>
          <ac:picMkLst>
            <pc:docMk/>
            <pc:sldMk cId="1471709019" sldId="289"/>
            <ac:picMk id="25" creationId="{BD511A1A-C34D-4DDE-97B9-CA65D27028FC}"/>
          </ac:picMkLst>
        </pc:picChg>
        <pc:picChg chg="mod">
          <ac:chgData name="hassan MH" userId="84cd2103f36ef0dc" providerId="LiveId" clId="{26A236A5-DE7F-40A5-93CB-9EED2B990397}" dt="2020-06-29T12:41:47.416" v="1267" actId="1076"/>
          <ac:picMkLst>
            <pc:docMk/>
            <pc:sldMk cId="1471709019" sldId="289"/>
            <ac:picMk id="27" creationId="{0CB95F5E-8991-418E-8ED6-A81713836713}"/>
          </ac:picMkLst>
        </pc:picChg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رأس 1">
            <a:extLst>
              <a:ext uri="{FF2B5EF4-FFF2-40B4-BE49-F238E27FC236}">
                <a16:creationId xmlns:a16="http://schemas.microsoft.com/office/drawing/2014/main" id="{19C1C73A-57F9-4E03-A710-820C282EEBF6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388620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عنصر نائب للتاريخ 2">
            <a:extLst>
              <a:ext uri="{FF2B5EF4-FFF2-40B4-BE49-F238E27FC236}">
                <a16:creationId xmlns:a16="http://schemas.microsoft.com/office/drawing/2014/main" id="{D072307C-A6D6-47B7-AFDE-1ECDA78D3FEB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1588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r">
              <a:defRPr sz="1200"/>
            </a:lvl1pPr>
          </a:lstStyle>
          <a:p>
            <a:fld id="{9D2A5808-FF16-4EF3-A9F3-52E958D6BFEE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4" name="عنصر نائب للتذييل 3">
            <a:extLst>
              <a:ext uri="{FF2B5EF4-FFF2-40B4-BE49-F238E27FC236}">
                <a16:creationId xmlns:a16="http://schemas.microsoft.com/office/drawing/2014/main" id="{681424CE-0C32-4C8B-B34D-5C02BCF08936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388620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5" name="عنصر نائب لرقم الشريحة 4">
            <a:extLst>
              <a:ext uri="{FF2B5EF4-FFF2-40B4-BE49-F238E27FC236}">
                <a16:creationId xmlns:a16="http://schemas.microsoft.com/office/drawing/2014/main" id="{5CB4EBB6-522F-4B84-9018-881E5282AA46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1588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r">
              <a:defRPr sz="1200"/>
            </a:lvl1pPr>
          </a:lstStyle>
          <a:p>
            <a:fld id="{C125A515-0C1A-408E-9382-FF58CE769286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7772141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رأس 1"/>
          <p:cNvSpPr>
            <a:spLocks noGrp="1"/>
          </p:cNvSpPr>
          <p:nvPr>
            <p:ph type="hdr" sz="quarter"/>
          </p:nvPr>
        </p:nvSpPr>
        <p:spPr>
          <a:xfrm>
            <a:off x="388620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عنصر نائب للتاريخ 2"/>
          <p:cNvSpPr>
            <a:spLocks noGrp="1"/>
          </p:cNvSpPr>
          <p:nvPr>
            <p:ph type="dt" idx="1"/>
          </p:nvPr>
        </p:nvSpPr>
        <p:spPr>
          <a:xfrm>
            <a:off x="1588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1"/>
          <a:lstStyle>
            <a:lvl1pPr algn="r">
              <a:defRPr sz="1200"/>
            </a:lvl1pPr>
          </a:lstStyle>
          <a:p>
            <a:fld id="{248788C4-4879-449C-B229-4BC8350AB4B2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4" name="عنصر نائب لصورة الشريحة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1" anchor="ctr"/>
          <a:lstStyle/>
          <a:p>
            <a:endParaRPr lang="en-GB"/>
          </a:p>
        </p:txBody>
      </p:sp>
      <p:sp>
        <p:nvSpPr>
          <p:cNvPr id="5" name="عنصر نائب للملاحظات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1"/>
          <a:lstStyle/>
          <a:p>
            <a:pPr lvl="0"/>
            <a:r>
              <a:rPr lang="ar-SA" dirty="0"/>
              <a:t>انقر لتحرير أنماط نص الشكل الرئيسي</a:t>
            </a:r>
          </a:p>
          <a:p>
            <a:pPr lvl="1"/>
            <a:r>
              <a:rPr lang="ar-SA" dirty="0"/>
              <a:t>المستوى الثاني</a:t>
            </a:r>
          </a:p>
          <a:p>
            <a:pPr lvl="2"/>
            <a:r>
              <a:rPr lang="ar-SA" dirty="0"/>
              <a:t>المستوى الثالث</a:t>
            </a:r>
          </a:p>
          <a:p>
            <a:pPr lvl="3"/>
            <a:r>
              <a:rPr lang="ar-SA" dirty="0"/>
              <a:t>المستوى الرابع</a:t>
            </a:r>
          </a:p>
          <a:p>
            <a:pPr lvl="4"/>
            <a:r>
              <a:rPr lang="ar-SA" dirty="0"/>
              <a:t>المستوى الخامس</a:t>
            </a:r>
            <a:endParaRPr lang="en-GB" dirty="0"/>
          </a:p>
        </p:txBody>
      </p:sp>
      <p:sp>
        <p:nvSpPr>
          <p:cNvPr id="6" name="عنصر نائب للتذييل 5"/>
          <p:cNvSpPr>
            <a:spLocks noGrp="1"/>
          </p:cNvSpPr>
          <p:nvPr>
            <p:ph type="ftr" sz="quarter" idx="4"/>
          </p:nvPr>
        </p:nvSpPr>
        <p:spPr>
          <a:xfrm>
            <a:off x="388620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عنصر نائب لرقم الشريحة 6"/>
          <p:cNvSpPr>
            <a:spLocks noGrp="1"/>
          </p:cNvSpPr>
          <p:nvPr>
            <p:ph type="sldNum" sz="quarter" idx="5"/>
          </p:nvPr>
        </p:nvSpPr>
        <p:spPr>
          <a:xfrm>
            <a:off x="1588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1" anchor="b"/>
          <a:lstStyle>
            <a:lvl1pPr algn="r">
              <a:defRPr sz="1200"/>
            </a:lvl1pPr>
          </a:lstStyle>
          <a:p>
            <a:fld id="{AC9ED8D1-4334-4964-8D2E-D7A9C856A158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0380707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r" defTabSz="914400" rtl="1" eaLnBrk="1" latinLnBrk="0" hangingPunct="1">
      <a:defRPr sz="1200" kern="1200">
        <a:solidFill>
          <a:schemeClr val="tx1"/>
        </a:solidFill>
        <a:latin typeface="+mn-lt"/>
        <a:ea typeface="+mn-ea"/>
        <a:cs typeface="Cairo" panose="00000500000000000000" charset="-78"/>
      </a:defRPr>
    </a:lvl1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Google Shape;2905;p55:notes"/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indent="0" eaLnBrk="1" hangingPunct="1">
              <a:buSzPts val="1100"/>
            </a:pPr>
            <a:endParaRPr lang="en-US" altLang="en-US" sz="11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46435" name="Google Shape;2906;p55:notes"/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noFill/>
          <a:ln>
            <a:headEnd/>
            <a:tailEnd/>
          </a:ln>
        </p:spPr>
      </p:sp>
    </p:spTree>
    <p:extLst>
      <p:ext uri="{BB962C8B-B14F-4D97-AF65-F5344CB8AC3E}">
        <p14:creationId xmlns:p14="http://schemas.microsoft.com/office/powerpoint/2010/main" val="15489408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6">
            <a:extLst>
              <a:ext uri="{FF2B5EF4-FFF2-40B4-BE49-F238E27FC236}">
                <a16:creationId xmlns:a16="http://schemas.microsoft.com/office/drawing/2014/main" id="{D1F43678-4C60-2D45-9B7E-E6CD5E88619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6D26E61F-3842-5248-8C49-7E52A46AFDB1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10</a:t>
            </a:fld>
            <a:endParaRPr lang="en-US" altLang="en-UA" sz="1400"/>
          </a:p>
        </p:txBody>
      </p:sp>
      <p:sp>
        <p:nvSpPr>
          <p:cNvPr id="26627" name="Text Box 1">
            <a:extLst>
              <a:ext uri="{FF2B5EF4-FFF2-40B4-BE49-F238E27FC236}">
                <a16:creationId xmlns:a16="http://schemas.microsoft.com/office/drawing/2014/main" id="{30777BC0-B970-2B42-B82B-149D3DE5B3E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6628" name="Text Box 2">
            <a:extLst>
              <a:ext uri="{FF2B5EF4-FFF2-40B4-BE49-F238E27FC236}">
                <a16:creationId xmlns:a16="http://schemas.microsoft.com/office/drawing/2014/main" id="{45A8BB44-0035-0A46-AEA0-7F5DBED7879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6">
            <a:extLst>
              <a:ext uri="{FF2B5EF4-FFF2-40B4-BE49-F238E27FC236}">
                <a16:creationId xmlns:a16="http://schemas.microsoft.com/office/drawing/2014/main" id="{72F26999-50F5-D14F-95DB-789C03667FF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938BED69-B4F7-F64B-A347-F1FF2ACAB668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11</a:t>
            </a:fld>
            <a:endParaRPr lang="en-US" altLang="en-UA" sz="1400"/>
          </a:p>
        </p:txBody>
      </p:sp>
      <p:sp>
        <p:nvSpPr>
          <p:cNvPr id="28675" name="Text Box 1">
            <a:extLst>
              <a:ext uri="{FF2B5EF4-FFF2-40B4-BE49-F238E27FC236}">
                <a16:creationId xmlns:a16="http://schemas.microsoft.com/office/drawing/2014/main" id="{49D166B7-AEC1-2944-9FD8-C32A79AA025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8676" name="Text Box 2">
            <a:extLst>
              <a:ext uri="{FF2B5EF4-FFF2-40B4-BE49-F238E27FC236}">
                <a16:creationId xmlns:a16="http://schemas.microsoft.com/office/drawing/2014/main" id="{C69EF734-3B7C-5049-B01D-7C1FA9407BE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6">
            <a:extLst>
              <a:ext uri="{FF2B5EF4-FFF2-40B4-BE49-F238E27FC236}">
                <a16:creationId xmlns:a16="http://schemas.microsoft.com/office/drawing/2014/main" id="{43B4A921-ED3F-EA46-9888-5C200256E50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AF8A7145-67AC-2D41-87CE-DAADE95D4CDC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12</a:t>
            </a:fld>
            <a:endParaRPr lang="en-US" altLang="en-UA" sz="1400"/>
          </a:p>
        </p:txBody>
      </p:sp>
      <p:sp>
        <p:nvSpPr>
          <p:cNvPr id="30723" name="Text Box 1">
            <a:extLst>
              <a:ext uri="{FF2B5EF4-FFF2-40B4-BE49-F238E27FC236}">
                <a16:creationId xmlns:a16="http://schemas.microsoft.com/office/drawing/2014/main" id="{D2740E70-D61A-664F-BE5D-E3B872DB38F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0724" name="Text Box 2">
            <a:extLst>
              <a:ext uri="{FF2B5EF4-FFF2-40B4-BE49-F238E27FC236}">
                <a16:creationId xmlns:a16="http://schemas.microsoft.com/office/drawing/2014/main" id="{5217A624-DBA5-7E4F-B556-F597036B1E6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6">
            <a:extLst>
              <a:ext uri="{FF2B5EF4-FFF2-40B4-BE49-F238E27FC236}">
                <a16:creationId xmlns:a16="http://schemas.microsoft.com/office/drawing/2014/main" id="{47AD75D8-EFE4-3A47-811D-BA0C909491D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BA2F0E1A-0574-284D-B5B5-15661A959D36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13</a:t>
            </a:fld>
            <a:endParaRPr lang="en-US" altLang="en-UA" sz="1400"/>
          </a:p>
        </p:txBody>
      </p:sp>
      <p:sp>
        <p:nvSpPr>
          <p:cNvPr id="32771" name="Text Box 1">
            <a:extLst>
              <a:ext uri="{FF2B5EF4-FFF2-40B4-BE49-F238E27FC236}">
                <a16:creationId xmlns:a16="http://schemas.microsoft.com/office/drawing/2014/main" id="{DBCF387E-D4FD-A74C-AED1-D7A25F9CE464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2772" name="Text Box 2">
            <a:extLst>
              <a:ext uri="{FF2B5EF4-FFF2-40B4-BE49-F238E27FC236}">
                <a16:creationId xmlns:a16="http://schemas.microsoft.com/office/drawing/2014/main" id="{9F5F4FD7-5F9D-E84F-84F0-EF2EB0839A1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6">
            <a:extLst>
              <a:ext uri="{FF2B5EF4-FFF2-40B4-BE49-F238E27FC236}">
                <a16:creationId xmlns:a16="http://schemas.microsoft.com/office/drawing/2014/main" id="{3A0E578E-95C2-1848-B401-472B4D4377B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596D3E08-6352-BA41-9785-E251A4169E07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14</a:t>
            </a:fld>
            <a:endParaRPr lang="en-US" altLang="en-UA" sz="1400"/>
          </a:p>
        </p:txBody>
      </p:sp>
      <p:sp>
        <p:nvSpPr>
          <p:cNvPr id="34819" name="Text Box 1">
            <a:extLst>
              <a:ext uri="{FF2B5EF4-FFF2-40B4-BE49-F238E27FC236}">
                <a16:creationId xmlns:a16="http://schemas.microsoft.com/office/drawing/2014/main" id="{74B7AACE-D56F-7445-AF3E-276E4F1E2E3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4820" name="Text Box 2">
            <a:extLst>
              <a:ext uri="{FF2B5EF4-FFF2-40B4-BE49-F238E27FC236}">
                <a16:creationId xmlns:a16="http://schemas.microsoft.com/office/drawing/2014/main" id="{257512B3-66AC-FF42-A666-A70FE0CAD12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6">
            <a:extLst>
              <a:ext uri="{FF2B5EF4-FFF2-40B4-BE49-F238E27FC236}">
                <a16:creationId xmlns:a16="http://schemas.microsoft.com/office/drawing/2014/main" id="{7D24C316-0993-2643-97AA-30B2BCDF095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BAD13D8C-ADA9-C84F-8B4B-160B1E3D7D62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15</a:t>
            </a:fld>
            <a:endParaRPr lang="en-US" altLang="en-UA" sz="1400"/>
          </a:p>
        </p:txBody>
      </p:sp>
      <p:sp>
        <p:nvSpPr>
          <p:cNvPr id="36867" name="Text Box 1">
            <a:extLst>
              <a:ext uri="{FF2B5EF4-FFF2-40B4-BE49-F238E27FC236}">
                <a16:creationId xmlns:a16="http://schemas.microsoft.com/office/drawing/2014/main" id="{974BC211-0446-E940-A536-0BB2DDBE413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6868" name="Text Box 2">
            <a:extLst>
              <a:ext uri="{FF2B5EF4-FFF2-40B4-BE49-F238E27FC236}">
                <a16:creationId xmlns:a16="http://schemas.microsoft.com/office/drawing/2014/main" id="{0836522E-ED3F-734C-948D-0533D22086A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6">
            <a:extLst>
              <a:ext uri="{FF2B5EF4-FFF2-40B4-BE49-F238E27FC236}">
                <a16:creationId xmlns:a16="http://schemas.microsoft.com/office/drawing/2014/main" id="{A72EFF93-EEA1-1D4C-935E-29F632F1EC8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7D795DA1-6231-714D-963C-65947EAFDE0B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16</a:t>
            </a:fld>
            <a:endParaRPr lang="en-US" altLang="en-UA" sz="1400"/>
          </a:p>
        </p:txBody>
      </p:sp>
      <p:sp>
        <p:nvSpPr>
          <p:cNvPr id="38915" name="Text Box 1">
            <a:extLst>
              <a:ext uri="{FF2B5EF4-FFF2-40B4-BE49-F238E27FC236}">
                <a16:creationId xmlns:a16="http://schemas.microsoft.com/office/drawing/2014/main" id="{3546D919-62B1-8542-AEDE-6385D81D998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38916" name="Text Box 2">
            <a:extLst>
              <a:ext uri="{FF2B5EF4-FFF2-40B4-BE49-F238E27FC236}">
                <a16:creationId xmlns:a16="http://schemas.microsoft.com/office/drawing/2014/main" id="{82EA74E7-5525-5C49-929C-132EAB4F7D0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6">
            <a:extLst>
              <a:ext uri="{FF2B5EF4-FFF2-40B4-BE49-F238E27FC236}">
                <a16:creationId xmlns:a16="http://schemas.microsoft.com/office/drawing/2014/main" id="{B65A6A20-F76C-AA49-BC92-784A2A46514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547DF9FA-AE14-7C4E-A73D-762E6B443B90}" type="slidenum">
              <a:rPr lang="en-US" altLang="en-UA" smtClean="0">
                <a:solidFill>
                  <a:srgbClr val="000000"/>
                </a:solidFill>
                <a:latin typeface="Times New Roman" panose="02020603050405020304" pitchFamily="18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17</a:t>
            </a:fld>
            <a:endParaRPr lang="en-US" altLang="en-UA">
              <a:solidFill>
                <a:srgbClr val="000000"/>
              </a:solidFill>
              <a:latin typeface="Times New Roman" panose="02020603050405020304" pitchFamily="18" charset="0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  <p:sp>
        <p:nvSpPr>
          <p:cNvPr id="40963" name="Text Box 1">
            <a:extLst>
              <a:ext uri="{FF2B5EF4-FFF2-40B4-BE49-F238E27FC236}">
                <a16:creationId xmlns:a16="http://schemas.microsoft.com/office/drawing/2014/main" id="{BA05541E-B3DB-8A4A-BDFB-41F915A3C07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0964" name="Text Box 2">
            <a:extLst>
              <a:ext uri="{FF2B5EF4-FFF2-40B4-BE49-F238E27FC236}">
                <a16:creationId xmlns:a16="http://schemas.microsoft.com/office/drawing/2014/main" id="{76F98A22-C08A-744F-8DFD-F19F90F25D3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6">
            <a:extLst>
              <a:ext uri="{FF2B5EF4-FFF2-40B4-BE49-F238E27FC236}">
                <a16:creationId xmlns:a16="http://schemas.microsoft.com/office/drawing/2014/main" id="{B28F0868-1D16-6B4D-9A88-873BE309C003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F08263A3-B4E7-AA44-A8A0-6C1632FE1F0A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18</a:t>
            </a:fld>
            <a:endParaRPr lang="en-US" altLang="en-UA" sz="1400"/>
          </a:p>
        </p:txBody>
      </p:sp>
      <p:sp>
        <p:nvSpPr>
          <p:cNvPr id="43011" name="Text Box 1">
            <a:extLst>
              <a:ext uri="{FF2B5EF4-FFF2-40B4-BE49-F238E27FC236}">
                <a16:creationId xmlns:a16="http://schemas.microsoft.com/office/drawing/2014/main" id="{64FFC486-B11F-1F4C-B556-E152DC792F5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3012" name="Text Box 2">
            <a:extLst>
              <a:ext uri="{FF2B5EF4-FFF2-40B4-BE49-F238E27FC236}">
                <a16:creationId xmlns:a16="http://schemas.microsoft.com/office/drawing/2014/main" id="{7138E8E6-F1A3-B94F-A58A-24B38106169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6">
            <a:extLst>
              <a:ext uri="{FF2B5EF4-FFF2-40B4-BE49-F238E27FC236}">
                <a16:creationId xmlns:a16="http://schemas.microsoft.com/office/drawing/2014/main" id="{446F6208-27FE-754A-8D0D-CA991C351CE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81E550CD-26F0-2549-996D-242FDFB6BD4B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19</a:t>
            </a:fld>
            <a:endParaRPr lang="en-US" altLang="en-UA" sz="1400"/>
          </a:p>
        </p:txBody>
      </p:sp>
      <p:sp>
        <p:nvSpPr>
          <p:cNvPr id="45059" name="Text Box 1">
            <a:extLst>
              <a:ext uri="{FF2B5EF4-FFF2-40B4-BE49-F238E27FC236}">
                <a16:creationId xmlns:a16="http://schemas.microsoft.com/office/drawing/2014/main" id="{F07F6166-8657-3946-B6B0-3EC49E33B5D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5060" name="Text Box 2">
            <a:extLst>
              <a:ext uri="{FF2B5EF4-FFF2-40B4-BE49-F238E27FC236}">
                <a16:creationId xmlns:a16="http://schemas.microsoft.com/office/drawing/2014/main" id="{A73169BA-0DF6-3E41-AA80-AD1C6D8F994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Google Shape;1053;p12:notes">
            <a:extLst>
              <a:ext uri="{FF2B5EF4-FFF2-40B4-BE49-F238E27FC236}">
                <a16:creationId xmlns:a16="http://schemas.microsoft.com/office/drawing/2014/main" id="{60D9F1ED-AB67-824C-807C-33980E9D22D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buSzPts val="1100"/>
            </a:pPr>
            <a:endParaRPr lang="en-US" altLang="en-US" sz="11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3970" name="Google Shape;1054;p12:notes">
            <a:extLst>
              <a:ext uri="{FF2B5EF4-FFF2-40B4-BE49-F238E27FC236}">
                <a16:creationId xmlns:a16="http://schemas.microsoft.com/office/drawing/2014/main" id="{A748255C-0FD0-2E44-A208-5D5E83F7AD96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6">
            <a:extLst>
              <a:ext uri="{FF2B5EF4-FFF2-40B4-BE49-F238E27FC236}">
                <a16:creationId xmlns:a16="http://schemas.microsoft.com/office/drawing/2014/main" id="{D793ABEF-9C27-6C42-B7FA-6A0EAB128C4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1B0CD07B-AFF7-6848-B1EA-7A3900176A3E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20</a:t>
            </a:fld>
            <a:endParaRPr lang="en-US" altLang="en-UA" sz="1400"/>
          </a:p>
        </p:txBody>
      </p:sp>
      <p:sp>
        <p:nvSpPr>
          <p:cNvPr id="47107" name="Text Box 1">
            <a:extLst>
              <a:ext uri="{FF2B5EF4-FFF2-40B4-BE49-F238E27FC236}">
                <a16:creationId xmlns:a16="http://schemas.microsoft.com/office/drawing/2014/main" id="{BC8D62DD-45AE-4140-80A4-D57D1E53199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7108" name="Text Box 2">
            <a:extLst>
              <a:ext uri="{FF2B5EF4-FFF2-40B4-BE49-F238E27FC236}">
                <a16:creationId xmlns:a16="http://schemas.microsoft.com/office/drawing/2014/main" id="{FBAA00E4-6A2C-FE43-AB8E-68780869D3B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Rectangle 6">
            <a:extLst>
              <a:ext uri="{FF2B5EF4-FFF2-40B4-BE49-F238E27FC236}">
                <a16:creationId xmlns:a16="http://schemas.microsoft.com/office/drawing/2014/main" id="{60943FC5-7871-2847-AE3B-7AAFBE09CDE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6FA07D19-3197-E342-89B4-31CBC1704145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21</a:t>
            </a:fld>
            <a:endParaRPr lang="en-US" altLang="en-UA" sz="1400"/>
          </a:p>
        </p:txBody>
      </p:sp>
      <p:sp>
        <p:nvSpPr>
          <p:cNvPr id="49155" name="Text Box 1">
            <a:extLst>
              <a:ext uri="{FF2B5EF4-FFF2-40B4-BE49-F238E27FC236}">
                <a16:creationId xmlns:a16="http://schemas.microsoft.com/office/drawing/2014/main" id="{C35570B3-C4E4-9A46-81D8-093AC66D017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49156" name="Text Box 2">
            <a:extLst>
              <a:ext uri="{FF2B5EF4-FFF2-40B4-BE49-F238E27FC236}">
                <a16:creationId xmlns:a16="http://schemas.microsoft.com/office/drawing/2014/main" id="{D7EAE24D-9DF4-414E-BE62-7593BD52D23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6">
            <a:extLst>
              <a:ext uri="{FF2B5EF4-FFF2-40B4-BE49-F238E27FC236}">
                <a16:creationId xmlns:a16="http://schemas.microsoft.com/office/drawing/2014/main" id="{EE63C218-9DA0-FD48-884E-B32135EB400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A4A0AD9-0FF4-8541-99A7-11F49819171F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22</a:t>
            </a:fld>
            <a:endParaRPr lang="en-US" altLang="en-UA" sz="1400"/>
          </a:p>
        </p:txBody>
      </p:sp>
      <p:sp>
        <p:nvSpPr>
          <p:cNvPr id="51203" name="Text Box 1">
            <a:extLst>
              <a:ext uri="{FF2B5EF4-FFF2-40B4-BE49-F238E27FC236}">
                <a16:creationId xmlns:a16="http://schemas.microsoft.com/office/drawing/2014/main" id="{5E657C44-BA56-E249-9FA0-A6D4DBBCC45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1204" name="Text Box 2">
            <a:extLst>
              <a:ext uri="{FF2B5EF4-FFF2-40B4-BE49-F238E27FC236}">
                <a16:creationId xmlns:a16="http://schemas.microsoft.com/office/drawing/2014/main" id="{35A0A9B1-40E3-734D-908E-4EE2D84895E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Rectangle 6">
            <a:extLst>
              <a:ext uri="{FF2B5EF4-FFF2-40B4-BE49-F238E27FC236}">
                <a16:creationId xmlns:a16="http://schemas.microsoft.com/office/drawing/2014/main" id="{AB462431-0CD6-9D47-B7E4-DCDDE4FE090A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CA10292F-BC2F-DA4A-9C7D-EBEDD4E97D1B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23</a:t>
            </a:fld>
            <a:endParaRPr lang="en-US" altLang="en-UA" sz="1400"/>
          </a:p>
        </p:txBody>
      </p:sp>
      <p:sp>
        <p:nvSpPr>
          <p:cNvPr id="53251" name="Text Box 1">
            <a:extLst>
              <a:ext uri="{FF2B5EF4-FFF2-40B4-BE49-F238E27FC236}">
                <a16:creationId xmlns:a16="http://schemas.microsoft.com/office/drawing/2014/main" id="{86E87844-F48F-4847-823C-85987BEB0987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3252" name="Text Box 2">
            <a:extLst>
              <a:ext uri="{FF2B5EF4-FFF2-40B4-BE49-F238E27FC236}">
                <a16:creationId xmlns:a16="http://schemas.microsoft.com/office/drawing/2014/main" id="{5C8C6364-F1F7-5544-BED2-1D56E7903FA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Rectangle 6">
            <a:extLst>
              <a:ext uri="{FF2B5EF4-FFF2-40B4-BE49-F238E27FC236}">
                <a16:creationId xmlns:a16="http://schemas.microsoft.com/office/drawing/2014/main" id="{C0C83D8C-A130-F742-B235-D225C9B49B6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23939919-4FCF-2E42-813F-82BD5F34C9FA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24</a:t>
            </a:fld>
            <a:endParaRPr lang="en-US" altLang="en-UA" sz="1400"/>
          </a:p>
        </p:txBody>
      </p:sp>
      <p:sp>
        <p:nvSpPr>
          <p:cNvPr id="55299" name="Text Box 1">
            <a:extLst>
              <a:ext uri="{FF2B5EF4-FFF2-40B4-BE49-F238E27FC236}">
                <a16:creationId xmlns:a16="http://schemas.microsoft.com/office/drawing/2014/main" id="{4731799D-B9AE-954E-B8BF-08EBD96FB64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5300" name="Text Box 2">
            <a:extLst>
              <a:ext uri="{FF2B5EF4-FFF2-40B4-BE49-F238E27FC236}">
                <a16:creationId xmlns:a16="http://schemas.microsoft.com/office/drawing/2014/main" id="{DB5DBAD5-2C9C-9D45-A842-C75C2336B0F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Rectangle 6">
            <a:extLst>
              <a:ext uri="{FF2B5EF4-FFF2-40B4-BE49-F238E27FC236}">
                <a16:creationId xmlns:a16="http://schemas.microsoft.com/office/drawing/2014/main" id="{7D650F1B-BE70-6F48-99F4-6C1BCD74CCC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C747981E-A34A-1D48-8BE9-A5C42AB54894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25</a:t>
            </a:fld>
            <a:endParaRPr lang="en-US" altLang="en-UA" sz="1400"/>
          </a:p>
        </p:txBody>
      </p:sp>
      <p:sp>
        <p:nvSpPr>
          <p:cNvPr id="57347" name="Text Box 1">
            <a:extLst>
              <a:ext uri="{FF2B5EF4-FFF2-40B4-BE49-F238E27FC236}">
                <a16:creationId xmlns:a16="http://schemas.microsoft.com/office/drawing/2014/main" id="{427C4352-00E0-4746-B2D0-0AFD7E6CAF6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7348" name="Text Box 2">
            <a:extLst>
              <a:ext uri="{FF2B5EF4-FFF2-40B4-BE49-F238E27FC236}">
                <a16:creationId xmlns:a16="http://schemas.microsoft.com/office/drawing/2014/main" id="{6C838883-39CD-2D45-A69D-679CE70F05C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6">
            <a:extLst>
              <a:ext uri="{FF2B5EF4-FFF2-40B4-BE49-F238E27FC236}">
                <a16:creationId xmlns:a16="http://schemas.microsoft.com/office/drawing/2014/main" id="{3DFDB0BF-8987-4A46-A60A-B961A2712434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4C474AC1-4E37-514E-9DE1-5CAFC1205433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26</a:t>
            </a:fld>
            <a:endParaRPr lang="en-US" altLang="en-UA" sz="1400"/>
          </a:p>
        </p:txBody>
      </p:sp>
      <p:sp>
        <p:nvSpPr>
          <p:cNvPr id="59395" name="Text Box 1">
            <a:extLst>
              <a:ext uri="{FF2B5EF4-FFF2-40B4-BE49-F238E27FC236}">
                <a16:creationId xmlns:a16="http://schemas.microsoft.com/office/drawing/2014/main" id="{E2EDC1A1-38EE-DC44-8E88-D55D99090BC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59396" name="Text Box 2">
            <a:extLst>
              <a:ext uri="{FF2B5EF4-FFF2-40B4-BE49-F238E27FC236}">
                <a16:creationId xmlns:a16="http://schemas.microsoft.com/office/drawing/2014/main" id="{38E95296-1D68-D041-A76D-F130480DA6B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6">
            <a:extLst>
              <a:ext uri="{FF2B5EF4-FFF2-40B4-BE49-F238E27FC236}">
                <a16:creationId xmlns:a16="http://schemas.microsoft.com/office/drawing/2014/main" id="{0C90C445-249A-CE48-9DF1-D5EEE99C34B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4E5E3928-21F5-414F-AF5B-8D3C6FCE4581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27</a:t>
            </a:fld>
            <a:endParaRPr lang="en-US" altLang="en-UA" sz="1400"/>
          </a:p>
        </p:txBody>
      </p:sp>
      <p:sp>
        <p:nvSpPr>
          <p:cNvPr id="61443" name="Text Box 1">
            <a:extLst>
              <a:ext uri="{FF2B5EF4-FFF2-40B4-BE49-F238E27FC236}">
                <a16:creationId xmlns:a16="http://schemas.microsoft.com/office/drawing/2014/main" id="{2F52BA13-CE5A-784B-8235-CC3E49F359D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44" name="Text Box 2">
            <a:extLst>
              <a:ext uri="{FF2B5EF4-FFF2-40B4-BE49-F238E27FC236}">
                <a16:creationId xmlns:a16="http://schemas.microsoft.com/office/drawing/2014/main" id="{BD3750A0-AF90-5542-8897-9ECBC3B05B9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6">
            <a:extLst>
              <a:ext uri="{FF2B5EF4-FFF2-40B4-BE49-F238E27FC236}">
                <a16:creationId xmlns:a16="http://schemas.microsoft.com/office/drawing/2014/main" id="{D0F2B713-6D42-6E4C-BCD5-B9B99C13EE8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6C08EF60-0E4E-274C-8096-E1682894360A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28</a:t>
            </a:fld>
            <a:endParaRPr lang="en-US" altLang="en-UA" sz="1400"/>
          </a:p>
        </p:txBody>
      </p:sp>
      <p:sp>
        <p:nvSpPr>
          <p:cNvPr id="63491" name="Text Box 1">
            <a:extLst>
              <a:ext uri="{FF2B5EF4-FFF2-40B4-BE49-F238E27FC236}">
                <a16:creationId xmlns:a16="http://schemas.microsoft.com/office/drawing/2014/main" id="{329FA6F4-F134-254C-B4C0-9090EA1B6DA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3492" name="Text Box 2">
            <a:extLst>
              <a:ext uri="{FF2B5EF4-FFF2-40B4-BE49-F238E27FC236}">
                <a16:creationId xmlns:a16="http://schemas.microsoft.com/office/drawing/2014/main" id="{A34A3BC2-C097-FD42-83B5-C3F6886F182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6">
            <a:extLst>
              <a:ext uri="{FF2B5EF4-FFF2-40B4-BE49-F238E27FC236}">
                <a16:creationId xmlns:a16="http://schemas.microsoft.com/office/drawing/2014/main" id="{708D9468-6BAB-2D4B-911A-B9F98EF84081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5ED5EE86-31C6-E249-B81E-8485D7DA682C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29</a:t>
            </a:fld>
            <a:endParaRPr lang="en-US" altLang="en-UA" sz="1400"/>
          </a:p>
        </p:txBody>
      </p:sp>
      <p:sp>
        <p:nvSpPr>
          <p:cNvPr id="65539" name="Text Box 1">
            <a:extLst>
              <a:ext uri="{FF2B5EF4-FFF2-40B4-BE49-F238E27FC236}">
                <a16:creationId xmlns:a16="http://schemas.microsoft.com/office/drawing/2014/main" id="{85C83A83-9016-9C4E-AECB-BE1C542AB6D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5540" name="Text Box 2">
            <a:extLst>
              <a:ext uri="{FF2B5EF4-FFF2-40B4-BE49-F238E27FC236}">
                <a16:creationId xmlns:a16="http://schemas.microsoft.com/office/drawing/2014/main" id="{DFC24BF4-4042-B643-8333-541840AEB61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Google Shape;1094;p13:notes">
            <a:extLst>
              <a:ext uri="{FF2B5EF4-FFF2-40B4-BE49-F238E27FC236}">
                <a16:creationId xmlns:a16="http://schemas.microsoft.com/office/drawing/2014/main" id="{B4DCBA47-313F-C94A-93F0-1C04EA4CD36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buSzPts val="1100"/>
            </a:pPr>
            <a:endParaRPr lang="en-US" altLang="en-US" sz="11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6018" name="Google Shape;1095;p13:notes">
            <a:extLst>
              <a:ext uri="{FF2B5EF4-FFF2-40B4-BE49-F238E27FC236}">
                <a16:creationId xmlns:a16="http://schemas.microsoft.com/office/drawing/2014/main" id="{39D35A20-DAB7-894F-B2EE-85EEEC5D6F54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</p:spPr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6">
            <a:extLst>
              <a:ext uri="{FF2B5EF4-FFF2-40B4-BE49-F238E27FC236}">
                <a16:creationId xmlns:a16="http://schemas.microsoft.com/office/drawing/2014/main" id="{AAC91ED1-A114-324B-AFE1-92C1DF97C6E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C6FCC411-7520-8847-87F8-966C2C8CD7AC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30</a:t>
            </a:fld>
            <a:endParaRPr lang="en-US" altLang="en-UA" sz="1400"/>
          </a:p>
        </p:txBody>
      </p:sp>
      <p:sp>
        <p:nvSpPr>
          <p:cNvPr id="67587" name="Text Box 1">
            <a:extLst>
              <a:ext uri="{FF2B5EF4-FFF2-40B4-BE49-F238E27FC236}">
                <a16:creationId xmlns:a16="http://schemas.microsoft.com/office/drawing/2014/main" id="{87ACB2C4-703B-6E44-B239-599DC1C37340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7588" name="Text Box 2">
            <a:extLst>
              <a:ext uri="{FF2B5EF4-FFF2-40B4-BE49-F238E27FC236}">
                <a16:creationId xmlns:a16="http://schemas.microsoft.com/office/drawing/2014/main" id="{76B44BDF-45C8-EF46-AE9B-B2DF98E22CF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6">
            <a:extLst>
              <a:ext uri="{FF2B5EF4-FFF2-40B4-BE49-F238E27FC236}">
                <a16:creationId xmlns:a16="http://schemas.microsoft.com/office/drawing/2014/main" id="{E4AAECF6-F7BE-EA43-A4B0-0C75205EA4BC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6F357546-A06C-BC4A-814B-59F844940099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31</a:t>
            </a:fld>
            <a:endParaRPr lang="en-US" altLang="en-UA" sz="1400"/>
          </a:p>
        </p:txBody>
      </p:sp>
      <p:sp>
        <p:nvSpPr>
          <p:cNvPr id="69635" name="Text Box 1">
            <a:extLst>
              <a:ext uri="{FF2B5EF4-FFF2-40B4-BE49-F238E27FC236}">
                <a16:creationId xmlns:a16="http://schemas.microsoft.com/office/drawing/2014/main" id="{DD77008C-C9C3-6846-B17E-0E3F78F4488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9636" name="Text Box 2">
            <a:extLst>
              <a:ext uri="{FF2B5EF4-FFF2-40B4-BE49-F238E27FC236}">
                <a16:creationId xmlns:a16="http://schemas.microsoft.com/office/drawing/2014/main" id="{887858CF-1FF7-5B45-BB23-097EB7D998B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6">
            <a:extLst>
              <a:ext uri="{FF2B5EF4-FFF2-40B4-BE49-F238E27FC236}">
                <a16:creationId xmlns:a16="http://schemas.microsoft.com/office/drawing/2014/main" id="{62EF9F6C-289C-6947-BF4E-35004489675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DEC77C39-17C7-A04A-858E-7B574C46A390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32</a:t>
            </a:fld>
            <a:endParaRPr lang="en-US" altLang="en-UA" sz="1400"/>
          </a:p>
        </p:txBody>
      </p:sp>
      <p:sp>
        <p:nvSpPr>
          <p:cNvPr id="71683" name="Text Box 1">
            <a:extLst>
              <a:ext uri="{FF2B5EF4-FFF2-40B4-BE49-F238E27FC236}">
                <a16:creationId xmlns:a16="http://schemas.microsoft.com/office/drawing/2014/main" id="{6CB3D2D4-0032-6C42-A732-C3A3533B196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1684" name="Text Box 2">
            <a:extLst>
              <a:ext uri="{FF2B5EF4-FFF2-40B4-BE49-F238E27FC236}">
                <a16:creationId xmlns:a16="http://schemas.microsoft.com/office/drawing/2014/main" id="{451B5523-CD27-474B-A858-8DBF638E7F3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6">
            <a:extLst>
              <a:ext uri="{FF2B5EF4-FFF2-40B4-BE49-F238E27FC236}">
                <a16:creationId xmlns:a16="http://schemas.microsoft.com/office/drawing/2014/main" id="{3B23C410-ADAF-8948-B444-6B07047AE38F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662E1BC5-735E-E042-B3AC-75E1F7F249F4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33</a:t>
            </a:fld>
            <a:endParaRPr lang="en-US" altLang="en-UA" sz="1400"/>
          </a:p>
        </p:txBody>
      </p:sp>
      <p:sp>
        <p:nvSpPr>
          <p:cNvPr id="73731" name="Text Box 1">
            <a:extLst>
              <a:ext uri="{FF2B5EF4-FFF2-40B4-BE49-F238E27FC236}">
                <a16:creationId xmlns:a16="http://schemas.microsoft.com/office/drawing/2014/main" id="{50B0643D-8385-B849-BA5A-A8A6F198DFA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3732" name="Text Box 2">
            <a:extLst>
              <a:ext uri="{FF2B5EF4-FFF2-40B4-BE49-F238E27FC236}">
                <a16:creationId xmlns:a16="http://schemas.microsoft.com/office/drawing/2014/main" id="{2105E13A-6838-C24C-B32A-261C355518A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6">
            <a:extLst>
              <a:ext uri="{FF2B5EF4-FFF2-40B4-BE49-F238E27FC236}">
                <a16:creationId xmlns:a16="http://schemas.microsoft.com/office/drawing/2014/main" id="{B76B44D0-200F-4448-A641-EE1289FCDC5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305704CF-B978-294F-A958-9DD0BDF6B42A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34</a:t>
            </a:fld>
            <a:endParaRPr lang="en-US" altLang="en-UA" sz="1400"/>
          </a:p>
        </p:txBody>
      </p:sp>
      <p:sp>
        <p:nvSpPr>
          <p:cNvPr id="75779" name="Text Box 1">
            <a:extLst>
              <a:ext uri="{FF2B5EF4-FFF2-40B4-BE49-F238E27FC236}">
                <a16:creationId xmlns:a16="http://schemas.microsoft.com/office/drawing/2014/main" id="{3365E035-478E-F74B-AB84-8CEAF25A31AA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5780" name="Text Box 2">
            <a:extLst>
              <a:ext uri="{FF2B5EF4-FFF2-40B4-BE49-F238E27FC236}">
                <a16:creationId xmlns:a16="http://schemas.microsoft.com/office/drawing/2014/main" id="{DF4842F8-96AD-DA46-B6E2-71F527A20C1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Rectangle 6">
            <a:extLst>
              <a:ext uri="{FF2B5EF4-FFF2-40B4-BE49-F238E27FC236}">
                <a16:creationId xmlns:a16="http://schemas.microsoft.com/office/drawing/2014/main" id="{0926F5E0-B7FE-614C-88BE-222964F35482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337D3763-CC95-1E48-B14D-25DD970425F1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35</a:t>
            </a:fld>
            <a:endParaRPr lang="en-US" altLang="en-UA" sz="1400"/>
          </a:p>
        </p:txBody>
      </p:sp>
      <p:sp>
        <p:nvSpPr>
          <p:cNvPr id="77827" name="Text Box 1">
            <a:extLst>
              <a:ext uri="{FF2B5EF4-FFF2-40B4-BE49-F238E27FC236}">
                <a16:creationId xmlns:a16="http://schemas.microsoft.com/office/drawing/2014/main" id="{A0E73B61-9ECA-D648-AA0B-4CDFFD82C74D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77828" name="Text Box 2">
            <a:extLst>
              <a:ext uri="{FF2B5EF4-FFF2-40B4-BE49-F238E27FC236}">
                <a16:creationId xmlns:a16="http://schemas.microsoft.com/office/drawing/2014/main" id="{7BE1F6E2-7E02-844F-BF41-139A871FEE4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Google Shape;971;p10:notes">
            <a:extLst>
              <a:ext uri="{FF2B5EF4-FFF2-40B4-BE49-F238E27FC236}">
                <a16:creationId xmlns:a16="http://schemas.microsoft.com/office/drawing/2014/main" id="{70215A0F-078D-C241-A9D9-AFF61C8F026C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buSzPts val="1100"/>
            </a:pPr>
            <a:endParaRPr lang="en-US" altLang="en-US" sz="11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9874" name="Google Shape;972;p10:notes">
            <a:extLst>
              <a:ext uri="{FF2B5EF4-FFF2-40B4-BE49-F238E27FC236}">
                <a16:creationId xmlns:a16="http://schemas.microsoft.com/office/drawing/2014/main" id="{DD74D7AF-FB72-984A-AFD1-4A8F6D486129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</p:spPr>
      </p:sp>
    </p:spTree>
    <p:extLst>
      <p:ext uri="{BB962C8B-B14F-4D97-AF65-F5344CB8AC3E}">
        <p14:creationId xmlns:p14="http://schemas.microsoft.com/office/powerpoint/2010/main" val="308500702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6">
            <a:extLst>
              <a:ext uri="{FF2B5EF4-FFF2-40B4-BE49-F238E27FC236}">
                <a16:creationId xmlns:a16="http://schemas.microsoft.com/office/drawing/2014/main" id="{40C25CCD-F508-6F4E-8E79-E1D598367A47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BDBB2EDE-FA6C-FF4F-A0AF-6E5B7A6251AC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37</a:t>
            </a:fld>
            <a:endParaRPr lang="en-US" altLang="en-UA" sz="1400"/>
          </a:p>
        </p:txBody>
      </p:sp>
      <p:sp>
        <p:nvSpPr>
          <p:cNvPr id="16387" name="Text Box 1">
            <a:extLst>
              <a:ext uri="{FF2B5EF4-FFF2-40B4-BE49-F238E27FC236}">
                <a16:creationId xmlns:a16="http://schemas.microsoft.com/office/drawing/2014/main" id="{97A4DAFD-BB37-CF4A-930A-89172713FDFF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6388" name="Text Box 2">
            <a:extLst>
              <a:ext uri="{FF2B5EF4-FFF2-40B4-BE49-F238E27FC236}">
                <a16:creationId xmlns:a16="http://schemas.microsoft.com/office/drawing/2014/main" id="{820A2811-06D8-9E44-B9F0-85FED8085333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9ED8D1-4334-4964-8D2E-D7A9C856A158}" type="slidenum">
              <a:rPr lang="en-GB" smtClean="0"/>
              <a:t>38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97338923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صورة الشريحة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عنصر نائب للملاحظات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r" defTabSz="914400" rtl="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ar-EG" dirty="0"/>
          </a:p>
        </p:txBody>
      </p:sp>
      <p:sp>
        <p:nvSpPr>
          <p:cNvPr id="4" name="عنصر نائب لرقم الشريحة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9ED8D1-4334-4964-8D2E-D7A9C856A158}" type="slidenum">
              <a:rPr lang="en-GB" smtClean="0"/>
              <a:t>39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875156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Google Shape;1131;p14:notes">
            <a:extLst>
              <a:ext uri="{FF2B5EF4-FFF2-40B4-BE49-F238E27FC236}">
                <a16:creationId xmlns:a16="http://schemas.microsoft.com/office/drawing/2014/main" id="{E26D3AAA-F1DC-E243-8AF5-088FC8DD86B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buSzPts val="1100"/>
            </a:pPr>
            <a:endParaRPr lang="en-US" altLang="en-US" sz="11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8066" name="Google Shape;1132;p14:notes">
            <a:extLst>
              <a:ext uri="{FF2B5EF4-FFF2-40B4-BE49-F238E27FC236}">
                <a16:creationId xmlns:a16="http://schemas.microsoft.com/office/drawing/2014/main" id="{5DA79578-2159-2044-917A-41249E6B31D2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Google Shape;1174;p15:notes">
            <a:extLst>
              <a:ext uri="{FF2B5EF4-FFF2-40B4-BE49-F238E27FC236}">
                <a16:creationId xmlns:a16="http://schemas.microsoft.com/office/drawing/2014/main" id="{05B8950F-9B04-4E41-9682-874E05EB6F31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>
              <a:buSzPts val="1100"/>
            </a:pPr>
            <a:endParaRPr lang="en-US" altLang="en-US" sz="11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0114" name="Google Shape;1175;p15:notes">
            <a:extLst>
              <a:ext uri="{FF2B5EF4-FFF2-40B4-BE49-F238E27FC236}">
                <a16:creationId xmlns:a16="http://schemas.microsoft.com/office/drawing/2014/main" id="{E3C79C03-70D5-6F41-A070-54D18ED4A02A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6">
            <a:extLst>
              <a:ext uri="{FF2B5EF4-FFF2-40B4-BE49-F238E27FC236}">
                <a16:creationId xmlns:a16="http://schemas.microsoft.com/office/drawing/2014/main" id="{B7EB3C04-30B6-2049-96CC-ACC17456BED9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F545E91B-3416-4C46-811C-039C7A002057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6</a:t>
            </a:fld>
            <a:endParaRPr lang="en-US" altLang="en-UA" sz="1400"/>
          </a:p>
        </p:txBody>
      </p:sp>
      <p:sp>
        <p:nvSpPr>
          <p:cNvPr id="18435" name="Text Box 1">
            <a:extLst>
              <a:ext uri="{FF2B5EF4-FFF2-40B4-BE49-F238E27FC236}">
                <a16:creationId xmlns:a16="http://schemas.microsoft.com/office/drawing/2014/main" id="{A6315B58-F193-2348-8314-9CABA26BB651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18436" name="Text Box 2">
            <a:extLst>
              <a:ext uri="{FF2B5EF4-FFF2-40B4-BE49-F238E27FC236}">
                <a16:creationId xmlns:a16="http://schemas.microsoft.com/office/drawing/2014/main" id="{BCB7A34C-A3D4-0B44-8697-D46FA80711F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6">
            <a:extLst>
              <a:ext uri="{FF2B5EF4-FFF2-40B4-BE49-F238E27FC236}">
                <a16:creationId xmlns:a16="http://schemas.microsoft.com/office/drawing/2014/main" id="{279C65C7-2FE7-3D40-9EB7-866C6F537EB8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CB6DB4E0-1D2B-084D-AFDC-07F05E67607D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7</a:t>
            </a:fld>
            <a:endParaRPr lang="en-US" altLang="en-UA" sz="1400"/>
          </a:p>
        </p:txBody>
      </p:sp>
      <p:sp>
        <p:nvSpPr>
          <p:cNvPr id="20483" name="Text Box 1">
            <a:extLst>
              <a:ext uri="{FF2B5EF4-FFF2-40B4-BE49-F238E27FC236}">
                <a16:creationId xmlns:a16="http://schemas.microsoft.com/office/drawing/2014/main" id="{A60E3A11-5CE2-CA4A-A135-11E967BC737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0484" name="Text Box 2">
            <a:extLst>
              <a:ext uri="{FF2B5EF4-FFF2-40B4-BE49-F238E27FC236}">
                <a16:creationId xmlns:a16="http://schemas.microsoft.com/office/drawing/2014/main" id="{D8B9A6B1-E1DB-AF49-93E5-DFE3E7F4367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6">
            <a:extLst>
              <a:ext uri="{FF2B5EF4-FFF2-40B4-BE49-F238E27FC236}">
                <a16:creationId xmlns:a16="http://schemas.microsoft.com/office/drawing/2014/main" id="{CEBE3B64-6DA8-5644-8E78-8B19E530A0E5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26C72B69-5942-0145-8BE6-74F3123A8B20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8</a:t>
            </a:fld>
            <a:endParaRPr lang="en-US" altLang="en-UA" sz="1400"/>
          </a:p>
        </p:txBody>
      </p:sp>
      <p:sp>
        <p:nvSpPr>
          <p:cNvPr id="22531" name="Text Box 1">
            <a:extLst>
              <a:ext uri="{FF2B5EF4-FFF2-40B4-BE49-F238E27FC236}">
                <a16:creationId xmlns:a16="http://schemas.microsoft.com/office/drawing/2014/main" id="{2CE3327B-5F6D-BC4F-8A2C-A21F26F679A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2532" name="Text Box 2">
            <a:extLst>
              <a:ext uri="{FF2B5EF4-FFF2-40B4-BE49-F238E27FC236}">
                <a16:creationId xmlns:a16="http://schemas.microsoft.com/office/drawing/2014/main" id="{FEDBBD15-76E7-2E42-9A17-DD12AEA690AA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6">
            <a:extLst>
              <a:ext uri="{FF2B5EF4-FFF2-40B4-BE49-F238E27FC236}">
                <a16:creationId xmlns:a16="http://schemas.microsoft.com/office/drawing/2014/main" id="{8783B813-0266-4F47-8F2C-9952A472B36D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>
            <a:lvl1pPr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1pPr>
            <a:lvl2pPr marL="371475" indent="-142875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2pPr>
            <a:lvl3pPr marL="5715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3pPr>
            <a:lvl4pPr marL="8001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4pPr>
            <a:lvl5pPr marL="1028700" indent="-114300">
              <a:spcBef>
                <a:spcPct val="30000"/>
              </a:spcBef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5pPr>
            <a:lvl6pPr marL="14859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6pPr>
            <a:lvl7pPr marL="19431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7pPr>
            <a:lvl8pPr marL="24003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8pPr>
            <a:lvl9pPr marL="2857500" indent="-114300" defTabSz="457200" eaLnBrk="0" fontAlgn="base" hangingPunct="0">
              <a:spcBef>
                <a:spcPct val="3000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 sz="600">
                <a:solidFill>
                  <a:srgbClr val="000000"/>
                </a:solidFill>
                <a:latin typeface="Times New Roman" panose="02020603050405020304" pitchFamily="18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C74DE0DE-1907-4D4C-9F72-1FE08A0E751F}" type="slidenum">
              <a:rPr lang="en-US" altLang="en-UA" sz="1400" smtClean="0"/>
              <a:pPr fontAlgn="base">
                <a:spcBef>
                  <a:spcPct val="0"/>
                </a:spcBef>
                <a:spcAft>
                  <a:spcPct val="0"/>
                </a:spcAft>
              </a:pPr>
              <a:t>9</a:t>
            </a:fld>
            <a:endParaRPr lang="en-US" altLang="en-UA" sz="1400"/>
          </a:p>
        </p:txBody>
      </p:sp>
      <p:sp>
        <p:nvSpPr>
          <p:cNvPr id="24579" name="Text Box 1">
            <a:extLst>
              <a:ext uri="{FF2B5EF4-FFF2-40B4-BE49-F238E27FC236}">
                <a16:creationId xmlns:a16="http://schemas.microsoft.com/office/drawing/2014/main" id="{54631754-5A72-F746-B978-C6DEA30A2835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217488" y="812800"/>
            <a:ext cx="7123112" cy="4008438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24580" name="Text Box 2">
            <a:extLst>
              <a:ext uri="{FF2B5EF4-FFF2-40B4-BE49-F238E27FC236}">
                <a16:creationId xmlns:a16="http://schemas.microsoft.com/office/drawing/2014/main" id="{69C96982-FD99-D049-99C0-459B7826477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755650" y="5078413"/>
            <a:ext cx="6048375" cy="48117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A" altLang="en-UA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0FDCCFED-63B6-4BB7-9C9D-61CA66A5EC73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وان فرعي 2">
            <a:extLst>
              <a:ext uri="{FF2B5EF4-FFF2-40B4-BE49-F238E27FC236}">
                <a16:creationId xmlns:a16="http://schemas.microsoft.com/office/drawing/2014/main" id="{685A48EE-9088-4812-B474-81259F00365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ar-SA"/>
              <a:t>انقر لتحرير نمط العنوان الفرعي للشكل الرئيسي</a:t>
            </a:r>
            <a:endParaRPr lang="en-GB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01A99FDA-5AD3-4C56-B3A2-E382960777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3B59BDBA-29F5-42FC-A0AA-B3EA72B5A15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E42CAE8C-8CEC-418D-8ADC-2E58761830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386690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38F08C15-CF36-4737-A4B9-FB32846E94B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عنوان العمودي 2">
            <a:extLst>
              <a:ext uri="{FF2B5EF4-FFF2-40B4-BE49-F238E27FC236}">
                <a16:creationId xmlns:a16="http://schemas.microsoft.com/office/drawing/2014/main" id="{30CA2A45-9E3C-42E5-9BF7-B62866BA5F7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GB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9E7ADBFE-7412-466E-9CA2-34FC7C8550D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33307B34-A599-4918-B2B8-934B5F2306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F24615E8-6A48-4910-ABAD-8C0128BBAC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2301322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عمودي 1">
            <a:extLst>
              <a:ext uri="{FF2B5EF4-FFF2-40B4-BE49-F238E27FC236}">
                <a16:creationId xmlns:a16="http://schemas.microsoft.com/office/drawing/2014/main" id="{6287DD36-2DB7-429F-9C12-0DE502852B3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عنوان العمودي 2">
            <a:extLst>
              <a:ext uri="{FF2B5EF4-FFF2-40B4-BE49-F238E27FC236}">
                <a16:creationId xmlns:a16="http://schemas.microsoft.com/office/drawing/2014/main" id="{5E752CEB-65A2-4151-85B2-7B430965882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GB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449C7EC8-3310-4220-BFD4-C608EC4BCB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52389ED4-8E00-4EE9-A8E7-14AC8A97C8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4BA189D2-4237-4A0C-AC23-91A28E6CF7F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9062667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7514797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Титульный слайд" userDrawn="1">
  <p:cSld name="Титульный слайд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050464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865" y="273183"/>
            <a:ext cx="10971610" cy="1144323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UA"/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14BF4889-D412-D347-AD47-6A6E7CCD0D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A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D26ACF09-ACC2-6642-916C-A5F7FB37BE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 altLang="en-UA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003A4869-8ADD-B746-8852-3B2FB73F64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ECC2958-C20C-394C-93A6-2F24695D0407}" type="slidenum">
              <a:rPr lang="en-US" altLang="en-UA"/>
              <a:pPr>
                <a:defRPr/>
              </a:pPr>
              <a:t>‹#›</a:t>
            </a:fld>
            <a:endParaRPr lang="en-US" altLang="en-UA"/>
          </a:p>
        </p:txBody>
      </p:sp>
    </p:spTree>
    <p:extLst>
      <p:ext uri="{BB962C8B-B14F-4D97-AF65-F5344CB8AC3E}">
        <p14:creationId xmlns:p14="http://schemas.microsoft.com/office/powerpoint/2010/main" val="118057876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FBAAAC14-A25D-45BF-B033-4DA9C7E20E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dirty="0"/>
              <a:t>انقر لتحرير نمط عنوان الشكل الرئيسي</a:t>
            </a:r>
            <a:endParaRPr lang="en-GB" dirty="0"/>
          </a:p>
        </p:txBody>
      </p:sp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33D38887-5E84-4A01-901F-BC6797AEFC0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dirty="0"/>
              <a:t>انقر لتحرير أنماط نص الشكل الرئيسي</a:t>
            </a:r>
          </a:p>
          <a:p>
            <a:pPr lvl="1"/>
            <a:r>
              <a:rPr lang="ar-SA" dirty="0"/>
              <a:t>المستوى الثاني</a:t>
            </a:r>
          </a:p>
          <a:p>
            <a:pPr lvl="2"/>
            <a:r>
              <a:rPr lang="ar-SA" dirty="0"/>
              <a:t>المستوى الثالث</a:t>
            </a:r>
          </a:p>
          <a:p>
            <a:pPr lvl="3"/>
            <a:r>
              <a:rPr lang="ar-SA" dirty="0"/>
              <a:t>المستوى الرابع</a:t>
            </a:r>
          </a:p>
          <a:p>
            <a:pPr lvl="4"/>
            <a:r>
              <a:rPr lang="ar-SA" dirty="0"/>
              <a:t>المستوى الخامس</a:t>
            </a:r>
            <a:endParaRPr lang="en-GB" dirty="0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6968F097-E013-419E-A24C-7195B75B65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649C4EBF-1160-4BEF-81A3-E13B77AA698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E18FFC42-2957-4DAD-8278-9D837A5156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389564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FB88C713-2565-4AA2-B8B1-622EB3AB227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03D4F48D-6219-48E1-9A2C-60995C2AF08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476BB295-AE1D-4C6C-AB88-8388F63937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283BC3EF-3528-458B-8426-A283312B805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E15A5EC4-BA47-4D7B-B993-B79F95785A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0870117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CB33788F-9926-4907-90C1-8BCFD5FEA2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7218F54D-AB98-4F7C-92E4-373CAB2AA5D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GB"/>
          </a:p>
        </p:txBody>
      </p:sp>
      <p:sp>
        <p:nvSpPr>
          <p:cNvPr id="4" name="عنصر نائب للمحتوى 3">
            <a:extLst>
              <a:ext uri="{FF2B5EF4-FFF2-40B4-BE49-F238E27FC236}">
                <a16:creationId xmlns:a16="http://schemas.microsoft.com/office/drawing/2014/main" id="{21EFBE04-DD93-4D70-ADA7-D576E1E5250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GB"/>
          </a:p>
        </p:txBody>
      </p:sp>
      <p:sp>
        <p:nvSpPr>
          <p:cNvPr id="5" name="عنصر نائب للتاريخ 4">
            <a:extLst>
              <a:ext uri="{FF2B5EF4-FFF2-40B4-BE49-F238E27FC236}">
                <a16:creationId xmlns:a16="http://schemas.microsoft.com/office/drawing/2014/main" id="{7EF8836B-1AC5-4B67-8C4F-9D2A0CA85D3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6" name="عنصر نائب للتذييل 5">
            <a:extLst>
              <a:ext uri="{FF2B5EF4-FFF2-40B4-BE49-F238E27FC236}">
                <a16:creationId xmlns:a16="http://schemas.microsoft.com/office/drawing/2014/main" id="{0F9E7788-9825-4361-86D0-C20D83CB586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عنصر نائب لرقم الشريحة 6">
            <a:extLst>
              <a:ext uri="{FF2B5EF4-FFF2-40B4-BE49-F238E27FC236}">
                <a16:creationId xmlns:a16="http://schemas.microsoft.com/office/drawing/2014/main" id="{80FD43EF-84B1-42F5-BEB1-38A9D24D26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040258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CD5B30A1-A1CF-4593-921B-4102DCD9C46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01B96C97-ECD6-443E-B194-DD29188D9D3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4" name="عنصر نائب للمحتوى 3">
            <a:extLst>
              <a:ext uri="{FF2B5EF4-FFF2-40B4-BE49-F238E27FC236}">
                <a16:creationId xmlns:a16="http://schemas.microsoft.com/office/drawing/2014/main" id="{8D5AA74C-B2ED-4EC8-B90C-2B3EC93C7A34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GB"/>
          </a:p>
        </p:txBody>
      </p:sp>
      <p:sp>
        <p:nvSpPr>
          <p:cNvPr id="5" name="عنصر نائب للنص 4">
            <a:extLst>
              <a:ext uri="{FF2B5EF4-FFF2-40B4-BE49-F238E27FC236}">
                <a16:creationId xmlns:a16="http://schemas.microsoft.com/office/drawing/2014/main" id="{72D740B1-15C7-4413-8DE5-065AACFE3B5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6" name="عنصر نائب للمحتوى 5">
            <a:extLst>
              <a:ext uri="{FF2B5EF4-FFF2-40B4-BE49-F238E27FC236}">
                <a16:creationId xmlns:a16="http://schemas.microsoft.com/office/drawing/2014/main" id="{9781E186-3B02-4093-9814-1D046389640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GB"/>
          </a:p>
        </p:txBody>
      </p:sp>
      <p:sp>
        <p:nvSpPr>
          <p:cNvPr id="7" name="عنصر نائب للتاريخ 6">
            <a:extLst>
              <a:ext uri="{FF2B5EF4-FFF2-40B4-BE49-F238E27FC236}">
                <a16:creationId xmlns:a16="http://schemas.microsoft.com/office/drawing/2014/main" id="{E55996ED-4034-4767-A482-0DA4397E6A6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8" name="عنصر نائب للتذييل 7">
            <a:extLst>
              <a:ext uri="{FF2B5EF4-FFF2-40B4-BE49-F238E27FC236}">
                <a16:creationId xmlns:a16="http://schemas.microsoft.com/office/drawing/2014/main" id="{A91C1A96-7971-496F-9EBA-D49EBFCE75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عنصر نائب لرقم الشريحة 8">
            <a:extLst>
              <a:ext uri="{FF2B5EF4-FFF2-40B4-BE49-F238E27FC236}">
                <a16:creationId xmlns:a16="http://schemas.microsoft.com/office/drawing/2014/main" id="{6671AD25-9276-4391-A882-A2134671CBB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3019297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62F818AF-F3DE-4A21-8A3C-A82106DF2D8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تاريخ 2">
            <a:extLst>
              <a:ext uri="{FF2B5EF4-FFF2-40B4-BE49-F238E27FC236}">
                <a16:creationId xmlns:a16="http://schemas.microsoft.com/office/drawing/2014/main" id="{045855B4-4692-43C0-8BAC-81D5F11978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4" name="عنصر نائب للتذييل 3">
            <a:extLst>
              <a:ext uri="{FF2B5EF4-FFF2-40B4-BE49-F238E27FC236}">
                <a16:creationId xmlns:a16="http://schemas.microsoft.com/office/drawing/2014/main" id="{8DC8578F-F3E9-4EE1-BEE8-3A5C79DDA3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عنصر نائب لرقم الشريحة 4">
            <a:extLst>
              <a:ext uri="{FF2B5EF4-FFF2-40B4-BE49-F238E27FC236}">
                <a16:creationId xmlns:a16="http://schemas.microsoft.com/office/drawing/2014/main" id="{3BB27585-AA7E-4621-88DF-6A0F089BFA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6285937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تاريخ 1">
            <a:extLst>
              <a:ext uri="{FF2B5EF4-FFF2-40B4-BE49-F238E27FC236}">
                <a16:creationId xmlns:a16="http://schemas.microsoft.com/office/drawing/2014/main" id="{5DF5968C-61E4-4B93-B65C-68C4984797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3" name="عنصر نائب للتذييل 2">
            <a:extLst>
              <a:ext uri="{FF2B5EF4-FFF2-40B4-BE49-F238E27FC236}">
                <a16:creationId xmlns:a16="http://schemas.microsoft.com/office/drawing/2014/main" id="{F0557FFE-70B3-4D76-972E-B9981BB2173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عنصر نائب لرقم الشريحة 3">
            <a:extLst>
              <a:ext uri="{FF2B5EF4-FFF2-40B4-BE49-F238E27FC236}">
                <a16:creationId xmlns:a16="http://schemas.microsoft.com/office/drawing/2014/main" id="{682AB952-6631-4110-8CC9-E0DD09D0F1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3353324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86F1CB81-3DFA-4017-9CD6-C3B47980CA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محتوى 2">
            <a:extLst>
              <a:ext uri="{FF2B5EF4-FFF2-40B4-BE49-F238E27FC236}">
                <a16:creationId xmlns:a16="http://schemas.microsoft.com/office/drawing/2014/main" id="{BBB97A8B-6CD1-47F9-9888-81862CA833B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  <a:p>
            <a:pPr lvl="1"/>
            <a:r>
              <a:rPr lang="ar-SA"/>
              <a:t>المستوى الثاني</a:t>
            </a:r>
          </a:p>
          <a:p>
            <a:pPr lvl="2"/>
            <a:r>
              <a:rPr lang="ar-SA"/>
              <a:t>المستوى الثالث</a:t>
            </a:r>
          </a:p>
          <a:p>
            <a:pPr lvl="3"/>
            <a:r>
              <a:rPr lang="ar-SA"/>
              <a:t>المستوى الرابع</a:t>
            </a:r>
          </a:p>
          <a:p>
            <a:pPr lvl="4"/>
            <a:r>
              <a:rPr lang="ar-SA"/>
              <a:t>المستوى الخامس</a:t>
            </a:r>
            <a:endParaRPr lang="en-GB"/>
          </a:p>
        </p:txBody>
      </p:sp>
      <p:sp>
        <p:nvSpPr>
          <p:cNvPr id="4" name="عنصر نائب للنص 3">
            <a:extLst>
              <a:ext uri="{FF2B5EF4-FFF2-40B4-BE49-F238E27FC236}">
                <a16:creationId xmlns:a16="http://schemas.microsoft.com/office/drawing/2014/main" id="{E1B760E4-364F-4DAE-AE4A-989E31BD7DC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5" name="عنصر نائب للتاريخ 4">
            <a:extLst>
              <a:ext uri="{FF2B5EF4-FFF2-40B4-BE49-F238E27FC236}">
                <a16:creationId xmlns:a16="http://schemas.microsoft.com/office/drawing/2014/main" id="{E459C8F9-6555-445E-AD94-C55E41BB06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6" name="عنصر نائب للتذييل 5">
            <a:extLst>
              <a:ext uri="{FF2B5EF4-FFF2-40B4-BE49-F238E27FC236}">
                <a16:creationId xmlns:a16="http://schemas.microsoft.com/office/drawing/2014/main" id="{90CB46FA-1974-4887-A30C-78AC18EEC4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عنصر نائب لرقم الشريحة 6">
            <a:extLst>
              <a:ext uri="{FF2B5EF4-FFF2-40B4-BE49-F238E27FC236}">
                <a16:creationId xmlns:a16="http://schemas.microsoft.com/office/drawing/2014/main" id="{A6534659-0899-437A-880F-A723C7F96C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6490709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وان 1">
            <a:extLst>
              <a:ext uri="{FF2B5EF4-FFF2-40B4-BE49-F238E27FC236}">
                <a16:creationId xmlns:a16="http://schemas.microsoft.com/office/drawing/2014/main" id="{BA0E01BA-DF0E-406C-B38E-6EED34373E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ar-SA"/>
              <a:t>انقر لتحرير نمط عنوان الشكل الرئيسي</a:t>
            </a:r>
            <a:endParaRPr lang="en-GB"/>
          </a:p>
        </p:txBody>
      </p:sp>
      <p:sp>
        <p:nvSpPr>
          <p:cNvPr id="3" name="عنصر نائب للصورة 2">
            <a:extLst>
              <a:ext uri="{FF2B5EF4-FFF2-40B4-BE49-F238E27FC236}">
                <a16:creationId xmlns:a16="http://schemas.microsoft.com/office/drawing/2014/main" id="{E0D3F5BE-2D16-4FEF-AB5D-064A88AFCFC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GB"/>
          </a:p>
        </p:txBody>
      </p:sp>
      <p:sp>
        <p:nvSpPr>
          <p:cNvPr id="4" name="عنصر نائب للنص 3">
            <a:extLst>
              <a:ext uri="{FF2B5EF4-FFF2-40B4-BE49-F238E27FC236}">
                <a16:creationId xmlns:a16="http://schemas.microsoft.com/office/drawing/2014/main" id="{00B3331A-0CCA-469E-A595-6A490BEF492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ar-SA"/>
              <a:t>انقر لتحرير أنماط نص الشكل الرئيسي</a:t>
            </a:r>
          </a:p>
        </p:txBody>
      </p:sp>
      <p:sp>
        <p:nvSpPr>
          <p:cNvPr id="5" name="عنصر نائب للتاريخ 4">
            <a:extLst>
              <a:ext uri="{FF2B5EF4-FFF2-40B4-BE49-F238E27FC236}">
                <a16:creationId xmlns:a16="http://schemas.microsoft.com/office/drawing/2014/main" id="{261D7B71-900E-4C98-92CB-9597B37380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86C71D-4A22-4860-A9CA-5D74F4C73986}" type="datetimeFigureOut">
              <a:rPr lang="en-GB" smtClean="0"/>
              <a:t>15/04/2023</a:t>
            </a:fld>
            <a:endParaRPr lang="en-GB"/>
          </a:p>
        </p:txBody>
      </p:sp>
      <p:sp>
        <p:nvSpPr>
          <p:cNvPr id="6" name="عنصر نائب للتذييل 5">
            <a:extLst>
              <a:ext uri="{FF2B5EF4-FFF2-40B4-BE49-F238E27FC236}">
                <a16:creationId xmlns:a16="http://schemas.microsoft.com/office/drawing/2014/main" id="{F8BBE6E5-B8C9-4827-8B18-507C4F8F51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عنصر نائب لرقم الشريحة 6">
            <a:extLst>
              <a:ext uri="{FF2B5EF4-FFF2-40B4-BE49-F238E27FC236}">
                <a16:creationId xmlns:a16="http://schemas.microsoft.com/office/drawing/2014/main" id="{D36C3A76-3D9A-423B-BC87-6B2F25BEEA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E3B397B-8782-42E8-BC26-C7FC8489F85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751672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7F7F7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عنصر نائب للعنوان 1">
            <a:extLst>
              <a:ext uri="{FF2B5EF4-FFF2-40B4-BE49-F238E27FC236}">
                <a16:creationId xmlns:a16="http://schemas.microsoft.com/office/drawing/2014/main" id="{370DAACD-7D21-4F10-BBD4-7970E48C04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1" anchor="ctr">
            <a:normAutofit/>
          </a:bodyPr>
          <a:lstStyle/>
          <a:p>
            <a:r>
              <a:rPr lang="ar-SA" dirty="0"/>
              <a:t>انقر لتحرير نمط عنوان الشكل الرئيسي</a:t>
            </a:r>
            <a:endParaRPr lang="en-GB" dirty="0"/>
          </a:p>
        </p:txBody>
      </p:sp>
      <p:sp>
        <p:nvSpPr>
          <p:cNvPr id="3" name="عنصر نائب للنص 2">
            <a:extLst>
              <a:ext uri="{FF2B5EF4-FFF2-40B4-BE49-F238E27FC236}">
                <a16:creationId xmlns:a16="http://schemas.microsoft.com/office/drawing/2014/main" id="{6DB3CC65-F3C1-40CE-9BF0-BFFE2029F9E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1">
            <a:normAutofit/>
          </a:bodyPr>
          <a:lstStyle/>
          <a:p>
            <a:pPr lvl="0"/>
            <a:r>
              <a:rPr lang="ar-SA" dirty="0"/>
              <a:t>انقر لتحرير أنماط نص الشكل الرئيسي</a:t>
            </a:r>
          </a:p>
          <a:p>
            <a:pPr lvl="1"/>
            <a:r>
              <a:rPr lang="ar-SA" dirty="0"/>
              <a:t>المستوى الثاني</a:t>
            </a:r>
          </a:p>
          <a:p>
            <a:pPr lvl="2"/>
            <a:r>
              <a:rPr lang="ar-SA" dirty="0"/>
              <a:t>المستوى الثالث</a:t>
            </a:r>
          </a:p>
          <a:p>
            <a:pPr lvl="3"/>
            <a:r>
              <a:rPr lang="ar-SA" dirty="0"/>
              <a:t>المستوى الرابع</a:t>
            </a:r>
          </a:p>
          <a:p>
            <a:pPr lvl="4"/>
            <a:r>
              <a:rPr lang="ar-SA" dirty="0"/>
              <a:t>المستوى الخامس</a:t>
            </a:r>
            <a:endParaRPr lang="en-GB" dirty="0"/>
          </a:p>
        </p:txBody>
      </p:sp>
      <p:sp>
        <p:nvSpPr>
          <p:cNvPr id="4" name="عنصر نائب للتاريخ 3">
            <a:extLst>
              <a:ext uri="{FF2B5EF4-FFF2-40B4-BE49-F238E27FC236}">
                <a16:creationId xmlns:a16="http://schemas.microsoft.com/office/drawing/2014/main" id="{4A6AC169-A035-4DE5-9580-620EB6BE8CF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latin typeface="Cairo" panose="00000500000000000000" pitchFamily="2" charset="-78"/>
                <a:cs typeface="Cairo" panose="00000500000000000000" pitchFamily="2" charset="-78"/>
              </a:defRPr>
            </a:lvl1pPr>
          </a:lstStyle>
          <a:p>
            <a:fld id="{2D86C71D-4A22-4860-A9CA-5D74F4C73986}" type="datetimeFigureOut">
              <a:rPr lang="en-GB" smtClean="0"/>
              <a:pPr/>
              <a:t>15/04/2023</a:t>
            </a:fld>
            <a:endParaRPr lang="en-GB" dirty="0"/>
          </a:p>
        </p:txBody>
      </p:sp>
      <p:sp>
        <p:nvSpPr>
          <p:cNvPr id="5" name="عنصر نائب للتذييل 4">
            <a:extLst>
              <a:ext uri="{FF2B5EF4-FFF2-40B4-BE49-F238E27FC236}">
                <a16:creationId xmlns:a16="http://schemas.microsoft.com/office/drawing/2014/main" id="{4F76E14C-337D-453E-B78D-BFF39CA7F15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latin typeface="Cairo" panose="00000500000000000000" pitchFamily="2" charset="-78"/>
                <a:cs typeface="Cairo" panose="00000500000000000000" pitchFamily="2" charset="-78"/>
              </a:defRPr>
            </a:lvl1pPr>
          </a:lstStyle>
          <a:p>
            <a:endParaRPr lang="en-GB" dirty="0"/>
          </a:p>
        </p:txBody>
      </p:sp>
      <p:sp>
        <p:nvSpPr>
          <p:cNvPr id="6" name="عنصر نائب لرقم الشريحة 5">
            <a:extLst>
              <a:ext uri="{FF2B5EF4-FFF2-40B4-BE49-F238E27FC236}">
                <a16:creationId xmlns:a16="http://schemas.microsoft.com/office/drawing/2014/main" id="{4CC31AAC-D7F5-4837-977B-BEC8BB85562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1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latin typeface="Cairo" panose="00000500000000000000" pitchFamily="2" charset="-78"/>
                <a:cs typeface="Cairo" panose="00000500000000000000" pitchFamily="2" charset="-78"/>
              </a:defRPr>
            </a:lvl1pPr>
          </a:lstStyle>
          <a:p>
            <a:fld id="{5E3B397B-8782-42E8-BC26-C7FC8489F853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6609958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</p:sldLayoutIdLst>
  <p:txStyles>
    <p:titleStyle>
      <a:lvl1pPr algn="r" defTabSz="914400" rtl="1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Cairo" panose="00000500000000000000" pitchFamily="2" charset="-78"/>
          <a:ea typeface="+mj-ea"/>
          <a:cs typeface="Cairo" panose="00000500000000000000" pitchFamily="2" charset="-78"/>
        </a:defRPr>
      </a:lvl1pPr>
    </p:titleStyle>
    <p:bodyStyle>
      <a:lvl1pPr marL="228600" indent="-228600" algn="r" defTabSz="914400" rtl="1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Cairo" panose="00000500000000000000" pitchFamily="2" charset="-78"/>
          <a:ea typeface="+mn-ea"/>
          <a:cs typeface="Cairo" panose="00000500000000000000" pitchFamily="2" charset="-78"/>
        </a:defRPr>
      </a:lvl1pPr>
      <a:lvl2pPr marL="685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Cairo" panose="00000500000000000000" pitchFamily="2" charset="-78"/>
          <a:ea typeface="+mn-ea"/>
          <a:cs typeface="Cairo" panose="00000500000000000000" pitchFamily="2" charset="-78"/>
        </a:defRPr>
      </a:lvl2pPr>
      <a:lvl3pPr marL="1143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Cairo" panose="00000500000000000000" pitchFamily="2" charset="-78"/>
          <a:ea typeface="+mn-ea"/>
          <a:cs typeface="Cairo" panose="00000500000000000000" pitchFamily="2" charset="-78"/>
        </a:defRPr>
      </a:lvl3pPr>
      <a:lvl4pPr marL="1600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airo" panose="00000500000000000000" pitchFamily="2" charset="-78"/>
          <a:ea typeface="+mn-ea"/>
          <a:cs typeface="Cairo" panose="00000500000000000000" pitchFamily="2" charset="-78"/>
        </a:defRPr>
      </a:lvl4pPr>
      <a:lvl5pPr marL="20574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airo" panose="00000500000000000000" pitchFamily="2" charset="-78"/>
          <a:ea typeface="+mn-ea"/>
          <a:cs typeface="Cairo" panose="00000500000000000000" pitchFamily="2" charset="-78"/>
        </a:defRPr>
      </a:lvl5pPr>
      <a:lvl6pPr marL="25146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r" defTabSz="914400" rtl="1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r" defTabSz="914400" rtl="1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emf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2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Cairo" TargetMode="External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1A90EACE-AF31-AB41-B5CB-57E50C21FBE1}"/>
              </a:ext>
            </a:extLst>
          </p:cNvPr>
          <p:cNvGrpSpPr/>
          <p:nvPr/>
        </p:nvGrpSpPr>
        <p:grpSpPr>
          <a:xfrm>
            <a:off x="549275" y="960438"/>
            <a:ext cx="4545014" cy="4852987"/>
            <a:chOff x="659129" y="1152526"/>
            <a:chExt cx="5454017" cy="5823584"/>
          </a:xfrm>
        </p:grpSpPr>
        <p:sp>
          <p:nvSpPr>
            <p:cNvPr id="145410" name="Google Shape;2908;p67"/>
            <p:cNvSpPr txBox="1">
              <a:spLocks noChangeArrowheads="1"/>
            </p:cNvSpPr>
            <p:nvPr/>
          </p:nvSpPr>
          <p:spPr bwMode="auto">
            <a:xfrm>
              <a:off x="1224916" y="3429000"/>
              <a:ext cx="1823084" cy="480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" panose="020B0606030504020204" pitchFamily="34" charset="0"/>
                <a:buNone/>
              </a:pPr>
              <a:r>
                <a:rPr lang="ar-SA" altLang="en-US" sz="10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>
                <a:cs typeface="Open Sans" panose="020B0606030504020204" pitchFamily="34" charset="0"/>
              </a:endParaRPr>
            </a:p>
          </p:txBody>
        </p:sp>
        <p:sp>
          <p:nvSpPr>
            <p:cNvPr id="145411" name="Google Shape;2909;p67"/>
            <p:cNvSpPr>
              <a:spLocks noChangeArrowheads="1"/>
            </p:cNvSpPr>
            <p:nvPr/>
          </p:nvSpPr>
          <p:spPr bwMode="auto">
            <a:xfrm>
              <a:off x="683896" y="3308986"/>
              <a:ext cx="512444" cy="518160"/>
            </a:xfrm>
            <a:prstGeom prst="ellipse">
              <a:avLst/>
            </a:prstGeom>
            <a:solidFill>
              <a:srgbClr val="FFB3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145412" name="Google Shape;2910;p67"/>
            <p:cNvSpPr>
              <a:spLocks noChangeArrowheads="1"/>
            </p:cNvSpPr>
            <p:nvPr/>
          </p:nvSpPr>
          <p:spPr bwMode="auto">
            <a:xfrm>
              <a:off x="683896" y="4330066"/>
              <a:ext cx="512444" cy="512444"/>
            </a:xfrm>
            <a:prstGeom prst="ellipse">
              <a:avLst/>
            </a:prstGeom>
            <a:solidFill>
              <a:srgbClr val="FC7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145413" name="Google Shape;2911;p67"/>
            <p:cNvSpPr>
              <a:spLocks noChangeArrowheads="1"/>
            </p:cNvSpPr>
            <p:nvPr/>
          </p:nvSpPr>
          <p:spPr bwMode="auto">
            <a:xfrm>
              <a:off x="683896" y="5349240"/>
              <a:ext cx="512444" cy="512446"/>
            </a:xfrm>
            <a:prstGeom prst="ellipse">
              <a:avLst/>
            </a:prstGeom>
            <a:solidFill>
              <a:srgbClr val="E24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145414" name="Google Shape;2912;p67"/>
            <p:cNvSpPr>
              <a:spLocks noChangeArrowheads="1"/>
            </p:cNvSpPr>
            <p:nvPr/>
          </p:nvSpPr>
          <p:spPr bwMode="auto">
            <a:xfrm>
              <a:off x="683896" y="6370320"/>
              <a:ext cx="512444" cy="512446"/>
            </a:xfrm>
            <a:prstGeom prst="ellipse">
              <a:avLst/>
            </a:prstGeom>
            <a:solidFill>
              <a:srgbClr val="8C1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145415" name="Google Shape;2913;p67"/>
            <p:cNvSpPr>
              <a:spLocks noChangeArrowheads="1"/>
            </p:cNvSpPr>
            <p:nvPr/>
          </p:nvSpPr>
          <p:spPr bwMode="auto">
            <a:xfrm>
              <a:off x="3750946" y="3308986"/>
              <a:ext cx="516254" cy="518160"/>
            </a:xfrm>
            <a:prstGeom prst="ellipse">
              <a:avLst/>
            </a:prstGeom>
            <a:solidFill>
              <a:srgbClr val="9C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145416" name="Google Shape;2914;p67"/>
            <p:cNvSpPr>
              <a:spLocks noChangeArrowheads="1"/>
            </p:cNvSpPr>
            <p:nvPr/>
          </p:nvSpPr>
          <p:spPr bwMode="auto">
            <a:xfrm>
              <a:off x="3750946" y="4330066"/>
              <a:ext cx="516254" cy="512444"/>
            </a:xfrm>
            <a:prstGeom prst="ellipse">
              <a:avLst/>
            </a:prstGeom>
            <a:solidFill>
              <a:srgbClr val="69D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145417" name="Google Shape;2915;p67"/>
            <p:cNvSpPr>
              <a:spLocks noChangeArrowheads="1"/>
            </p:cNvSpPr>
            <p:nvPr/>
          </p:nvSpPr>
          <p:spPr bwMode="auto">
            <a:xfrm>
              <a:off x="3750946" y="5349240"/>
              <a:ext cx="516254" cy="512446"/>
            </a:xfrm>
            <a:prstGeom prst="ellipse">
              <a:avLst/>
            </a:prstGeom>
            <a:solidFill>
              <a:srgbClr val="39B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145418" name="Google Shape;2916;p67"/>
            <p:cNvSpPr>
              <a:spLocks noChangeArrowheads="1"/>
            </p:cNvSpPr>
            <p:nvPr/>
          </p:nvSpPr>
          <p:spPr bwMode="auto">
            <a:xfrm>
              <a:off x="3750946" y="6370320"/>
              <a:ext cx="516254" cy="512446"/>
            </a:xfrm>
            <a:prstGeom prst="ellipse">
              <a:avLst/>
            </a:prstGeom>
            <a:solidFill>
              <a:srgbClr val="095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145419" name="Google Shape;2917;p67"/>
            <p:cNvSpPr txBox="1">
              <a:spLocks noChangeArrowheads="1"/>
            </p:cNvSpPr>
            <p:nvPr/>
          </p:nvSpPr>
          <p:spPr bwMode="auto">
            <a:xfrm>
              <a:off x="1333500" y="3263266"/>
              <a:ext cx="516256" cy="245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B312"/>
                </a:buClr>
                <a:buSzPts val="1000"/>
                <a:buFont typeface="Open Sans Semibold" panose="020B0706030804020204" pitchFamily="34" charset="0"/>
                <a:buNone/>
              </a:pPr>
              <a:r>
                <a:rPr lang="en-US" altLang="en-US" sz="1000" b="1">
                  <a:solidFill>
                    <a:srgbClr val="FFB312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INDIA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5420" name="Google Shape;2918;p67"/>
            <p:cNvSpPr txBox="1">
              <a:spLocks noChangeArrowheads="1"/>
            </p:cNvSpPr>
            <p:nvPr/>
          </p:nvSpPr>
          <p:spPr bwMode="auto">
            <a:xfrm>
              <a:off x="1333500" y="4282440"/>
              <a:ext cx="1133476" cy="2457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C7900"/>
                </a:buClr>
                <a:buSzPts val="1000"/>
                <a:buFont typeface="Open Sans Semibold" panose="020B0706030804020204" pitchFamily="34" charset="0"/>
                <a:buNone/>
              </a:pPr>
              <a:r>
                <a:rPr lang="en-US" altLang="en-US" sz="1000" b="1">
                  <a:solidFill>
                    <a:srgbClr val="FC7900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SAUDI ARABIA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5421" name="Google Shape;2919;p67"/>
            <p:cNvSpPr txBox="1">
              <a:spLocks noChangeArrowheads="1"/>
            </p:cNvSpPr>
            <p:nvPr/>
          </p:nvSpPr>
          <p:spPr bwMode="auto">
            <a:xfrm>
              <a:off x="1333500" y="5297806"/>
              <a:ext cx="569596" cy="245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E24956"/>
                </a:buClr>
                <a:buSzPts val="1000"/>
                <a:buFont typeface="Open Sans Semibold" panose="020B0706030804020204" pitchFamily="34" charset="0"/>
                <a:buNone/>
              </a:pPr>
              <a:r>
                <a:rPr lang="en-US" altLang="en-US" sz="1000" b="1">
                  <a:solidFill>
                    <a:srgbClr val="E24956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CHINA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5422" name="Google Shape;2920;p67"/>
            <p:cNvSpPr txBox="1">
              <a:spLocks noChangeArrowheads="1"/>
            </p:cNvSpPr>
            <p:nvPr/>
          </p:nvSpPr>
          <p:spPr bwMode="auto">
            <a:xfrm>
              <a:off x="1333501" y="6318886"/>
              <a:ext cx="659130" cy="245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8C103D"/>
                </a:buClr>
                <a:buSzPts val="1000"/>
                <a:buFont typeface="Open Sans Semibold" panose="020B0706030804020204" pitchFamily="34" charset="0"/>
                <a:buNone/>
              </a:pPr>
              <a:r>
                <a:rPr lang="en-US" altLang="en-US" sz="1000" b="1">
                  <a:solidFill>
                    <a:srgbClr val="8C103D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TURKEY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5423" name="Google Shape;2921;p67"/>
            <p:cNvSpPr txBox="1">
              <a:spLocks noChangeArrowheads="1"/>
            </p:cNvSpPr>
            <p:nvPr/>
          </p:nvSpPr>
          <p:spPr bwMode="auto">
            <a:xfrm>
              <a:off x="4400550" y="3263266"/>
              <a:ext cx="920116" cy="245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96C700"/>
                </a:buClr>
                <a:buSzPts val="1000"/>
                <a:buFont typeface="Open Sans Semibold" panose="020B0706030804020204" pitchFamily="34" charset="0"/>
                <a:buNone/>
              </a:pPr>
              <a:r>
                <a:rPr lang="en-US" altLang="en-US" sz="1000" b="1">
                  <a:solidFill>
                    <a:srgbClr val="96C700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INDONESIA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5424" name="Google Shape;2922;p67"/>
            <p:cNvSpPr txBox="1">
              <a:spLocks noChangeArrowheads="1"/>
            </p:cNvSpPr>
            <p:nvPr/>
          </p:nvSpPr>
          <p:spPr bwMode="auto">
            <a:xfrm>
              <a:off x="4400550" y="4282440"/>
              <a:ext cx="853440" cy="2457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69D1DA"/>
                </a:buClr>
                <a:buSzPts val="1000"/>
                <a:buFont typeface="Open Sans Semibold" panose="020B0706030804020204" pitchFamily="34" charset="0"/>
                <a:buNone/>
              </a:pPr>
              <a:r>
                <a:rPr lang="en-US" altLang="en-US" sz="1000" b="1">
                  <a:solidFill>
                    <a:srgbClr val="69D1DA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THAILAND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5425" name="Google Shape;2923;p67"/>
            <p:cNvSpPr txBox="1">
              <a:spLocks noChangeArrowheads="1"/>
            </p:cNvSpPr>
            <p:nvPr/>
          </p:nvSpPr>
          <p:spPr bwMode="auto">
            <a:xfrm>
              <a:off x="4400551" y="5297806"/>
              <a:ext cx="1261110" cy="245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39B3E3"/>
                </a:buClr>
                <a:buSzPts val="1000"/>
                <a:buFont typeface="Open Sans Semibold" panose="020B0706030804020204" pitchFamily="34" charset="0"/>
                <a:buNone/>
              </a:pPr>
              <a:r>
                <a:rPr lang="en-US" altLang="en-US" sz="1000" b="1">
                  <a:solidFill>
                    <a:srgbClr val="39B3E3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TURKMENISTAN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5426" name="Google Shape;2924;p67"/>
            <p:cNvSpPr txBox="1">
              <a:spLocks noChangeArrowheads="1"/>
            </p:cNvSpPr>
            <p:nvPr/>
          </p:nvSpPr>
          <p:spPr bwMode="auto">
            <a:xfrm>
              <a:off x="4400550" y="6318886"/>
              <a:ext cx="554356" cy="2457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95380"/>
                </a:buClr>
                <a:buSzPts val="1000"/>
                <a:buFont typeface="Open Sans Semibold" panose="020B0706030804020204" pitchFamily="34" charset="0"/>
                <a:buNone/>
              </a:pPr>
              <a:r>
                <a:rPr lang="en-US" altLang="en-US" sz="1000" b="1">
                  <a:solidFill>
                    <a:srgbClr val="095380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JAPAN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5427" name="Google Shape;2925;p67"/>
            <p:cNvSpPr txBox="1">
              <a:spLocks noChangeArrowheads="1"/>
            </p:cNvSpPr>
            <p:nvPr/>
          </p:nvSpPr>
          <p:spPr bwMode="auto">
            <a:xfrm>
              <a:off x="807720" y="3421381"/>
              <a:ext cx="459106" cy="430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1600"/>
                <a:buFont typeface="Open Sans Semibold" panose="020B0706030804020204" pitchFamily="34" charset="0"/>
                <a:buNone/>
              </a:pPr>
              <a:r>
                <a:rPr lang="en-US" altLang="en-US" sz="16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01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5428" name="Google Shape;2926;p67"/>
            <p:cNvSpPr txBox="1">
              <a:spLocks noChangeArrowheads="1"/>
            </p:cNvSpPr>
            <p:nvPr/>
          </p:nvSpPr>
          <p:spPr bwMode="auto">
            <a:xfrm>
              <a:off x="798196" y="4442461"/>
              <a:ext cx="459104" cy="430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1600"/>
                <a:buFont typeface="Open Sans Semibold" panose="020B0706030804020204" pitchFamily="34" charset="0"/>
                <a:buNone/>
              </a:pPr>
              <a:r>
                <a:rPr lang="en-US" altLang="en-US" sz="16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02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5429" name="Google Shape;2927;p67"/>
            <p:cNvSpPr txBox="1">
              <a:spLocks noChangeArrowheads="1"/>
            </p:cNvSpPr>
            <p:nvPr/>
          </p:nvSpPr>
          <p:spPr bwMode="auto">
            <a:xfrm>
              <a:off x="798196" y="5452111"/>
              <a:ext cx="459104" cy="430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1600"/>
                <a:buFont typeface="Open Sans Semibold" panose="020B0706030804020204" pitchFamily="34" charset="0"/>
                <a:buNone/>
              </a:pPr>
              <a:r>
                <a:rPr lang="en-US" altLang="en-US" sz="16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03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5430" name="Google Shape;2928;p67"/>
            <p:cNvSpPr txBox="1">
              <a:spLocks noChangeArrowheads="1"/>
            </p:cNvSpPr>
            <p:nvPr/>
          </p:nvSpPr>
          <p:spPr bwMode="auto">
            <a:xfrm>
              <a:off x="798196" y="6473191"/>
              <a:ext cx="459104" cy="430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1600"/>
                <a:buFont typeface="Open Sans Semibold" panose="020B0706030804020204" pitchFamily="34" charset="0"/>
                <a:buNone/>
              </a:pPr>
              <a:r>
                <a:rPr lang="en-US" altLang="en-US" sz="16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04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5431" name="Google Shape;2929;p67"/>
            <p:cNvSpPr txBox="1">
              <a:spLocks noChangeArrowheads="1"/>
            </p:cNvSpPr>
            <p:nvPr/>
          </p:nvSpPr>
          <p:spPr bwMode="auto">
            <a:xfrm>
              <a:off x="3878580" y="3421381"/>
              <a:ext cx="459106" cy="430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1600"/>
                <a:buFont typeface="Open Sans Semibold" panose="020B0706030804020204" pitchFamily="34" charset="0"/>
                <a:buNone/>
              </a:pPr>
              <a:r>
                <a:rPr lang="en-US" altLang="en-US" sz="16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05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5432" name="Google Shape;2930;p67"/>
            <p:cNvSpPr txBox="1">
              <a:spLocks noChangeArrowheads="1"/>
            </p:cNvSpPr>
            <p:nvPr/>
          </p:nvSpPr>
          <p:spPr bwMode="auto">
            <a:xfrm>
              <a:off x="3865246" y="4442461"/>
              <a:ext cx="459104" cy="430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1600"/>
                <a:buFont typeface="Open Sans Semibold" panose="020B0706030804020204" pitchFamily="34" charset="0"/>
                <a:buNone/>
              </a:pPr>
              <a:r>
                <a:rPr lang="en-US" altLang="en-US" sz="16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06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5433" name="Google Shape;2931;p67"/>
            <p:cNvSpPr txBox="1">
              <a:spLocks noChangeArrowheads="1"/>
            </p:cNvSpPr>
            <p:nvPr/>
          </p:nvSpPr>
          <p:spPr bwMode="auto">
            <a:xfrm>
              <a:off x="3865246" y="5452111"/>
              <a:ext cx="459104" cy="430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1600"/>
                <a:buFont typeface="Open Sans Semibold" panose="020B0706030804020204" pitchFamily="34" charset="0"/>
                <a:buNone/>
              </a:pPr>
              <a:r>
                <a:rPr lang="en-US" altLang="en-US" sz="16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07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5434" name="Google Shape;2932;p67"/>
            <p:cNvSpPr txBox="1">
              <a:spLocks noChangeArrowheads="1"/>
            </p:cNvSpPr>
            <p:nvPr/>
          </p:nvSpPr>
          <p:spPr bwMode="auto">
            <a:xfrm>
              <a:off x="3865246" y="6473191"/>
              <a:ext cx="459104" cy="4305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1600"/>
                <a:buFont typeface="Open Sans Semibold" panose="020B0706030804020204" pitchFamily="34" charset="0"/>
                <a:buNone/>
              </a:pPr>
              <a:r>
                <a:rPr lang="en-US" altLang="en-US" sz="16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08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5435" name="Google Shape;2933;p67"/>
            <p:cNvSpPr txBox="1">
              <a:spLocks noChangeArrowheads="1"/>
            </p:cNvSpPr>
            <p:nvPr/>
          </p:nvSpPr>
          <p:spPr bwMode="auto">
            <a:xfrm>
              <a:off x="659129" y="1152526"/>
              <a:ext cx="4730166" cy="14782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8000"/>
                <a:buFont typeface="Montserrat" panose="02000505000000020004" pitchFamily="2" charset="0"/>
                <a:buNone/>
              </a:pPr>
              <a:r>
                <a:rPr lang="en-US" altLang="en-US" sz="8000" b="1" dirty="0">
                  <a:sym typeface="Montserrat" panose="02000505000000020004" pitchFamily="2" charset="0"/>
                </a:rPr>
                <a:t>A S I A</a:t>
              </a:r>
              <a:endParaRPr lang="en-US" altLang="en-US" dirty="0"/>
            </a:p>
          </p:txBody>
        </p:sp>
        <p:sp>
          <p:nvSpPr>
            <p:cNvPr id="145436" name="Google Shape;2934;p67"/>
            <p:cNvSpPr txBox="1">
              <a:spLocks noChangeArrowheads="1"/>
            </p:cNvSpPr>
            <p:nvPr/>
          </p:nvSpPr>
          <p:spPr bwMode="auto">
            <a:xfrm>
              <a:off x="4280536" y="3438526"/>
              <a:ext cx="1823084" cy="480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" panose="020B0606030504020204" pitchFamily="34" charset="0"/>
                <a:buNone/>
              </a:pPr>
              <a:r>
                <a:rPr lang="ar-SA" altLang="en-US" sz="10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>
                <a:cs typeface="Open Sans" panose="020B0606030504020204" pitchFamily="34" charset="0"/>
              </a:endParaRPr>
            </a:p>
          </p:txBody>
        </p:sp>
        <p:sp>
          <p:nvSpPr>
            <p:cNvPr id="145437" name="Google Shape;2935;p67"/>
            <p:cNvSpPr txBox="1">
              <a:spLocks noChangeArrowheads="1"/>
            </p:cNvSpPr>
            <p:nvPr/>
          </p:nvSpPr>
          <p:spPr bwMode="auto">
            <a:xfrm>
              <a:off x="1234440" y="4446270"/>
              <a:ext cx="1823086" cy="480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" panose="020B0606030504020204" pitchFamily="34" charset="0"/>
                <a:buNone/>
              </a:pPr>
              <a:r>
                <a:rPr lang="ar-SA" altLang="en-US" sz="10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>
                <a:cs typeface="Open Sans" panose="020B0606030504020204" pitchFamily="34" charset="0"/>
              </a:endParaRPr>
            </a:p>
          </p:txBody>
        </p:sp>
        <p:sp>
          <p:nvSpPr>
            <p:cNvPr id="145438" name="Google Shape;2936;p67"/>
            <p:cNvSpPr txBox="1">
              <a:spLocks noChangeArrowheads="1"/>
            </p:cNvSpPr>
            <p:nvPr/>
          </p:nvSpPr>
          <p:spPr bwMode="auto">
            <a:xfrm>
              <a:off x="4290060" y="4455796"/>
              <a:ext cx="1823086" cy="480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" panose="020B0606030504020204" pitchFamily="34" charset="0"/>
                <a:buNone/>
              </a:pPr>
              <a:r>
                <a:rPr lang="ar-SA" altLang="en-US" sz="10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>
                <a:cs typeface="Open Sans" panose="020B0606030504020204" pitchFamily="34" charset="0"/>
              </a:endParaRPr>
            </a:p>
          </p:txBody>
        </p:sp>
        <p:sp>
          <p:nvSpPr>
            <p:cNvPr id="145439" name="Google Shape;2937;p67"/>
            <p:cNvSpPr txBox="1">
              <a:spLocks noChangeArrowheads="1"/>
            </p:cNvSpPr>
            <p:nvPr/>
          </p:nvSpPr>
          <p:spPr bwMode="auto">
            <a:xfrm>
              <a:off x="1219200" y="5474970"/>
              <a:ext cx="1823086" cy="480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" panose="020B0606030504020204" pitchFamily="34" charset="0"/>
                <a:buNone/>
              </a:pPr>
              <a:r>
                <a:rPr lang="ar-SA" altLang="en-US" sz="10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>
                <a:cs typeface="Open Sans" panose="020B0606030504020204" pitchFamily="34" charset="0"/>
              </a:endParaRPr>
            </a:p>
          </p:txBody>
        </p:sp>
        <p:sp>
          <p:nvSpPr>
            <p:cNvPr id="145440" name="Google Shape;2938;p67"/>
            <p:cNvSpPr txBox="1">
              <a:spLocks noChangeArrowheads="1"/>
            </p:cNvSpPr>
            <p:nvPr/>
          </p:nvSpPr>
          <p:spPr bwMode="auto">
            <a:xfrm>
              <a:off x="4274820" y="5484496"/>
              <a:ext cx="1823086" cy="480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" panose="020B0606030504020204" pitchFamily="34" charset="0"/>
                <a:buNone/>
              </a:pPr>
              <a:r>
                <a:rPr lang="ar-SA" altLang="en-US" sz="10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>
                <a:cs typeface="Open Sans" panose="020B0606030504020204" pitchFamily="34" charset="0"/>
              </a:endParaRPr>
            </a:p>
          </p:txBody>
        </p:sp>
        <p:sp>
          <p:nvSpPr>
            <p:cNvPr id="145441" name="Google Shape;2939;p67"/>
            <p:cNvSpPr txBox="1">
              <a:spLocks noChangeArrowheads="1"/>
            </p:cNvSpPr>
            <p:nvPr/>
          </p:nvSpPr>
          <p:spPr bwMode="auto">
            <a:xfrm>
              <a:off x="1228726" y="6486526"/>
              <a:ext cx="1823084" cy="480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" panose="020B0606030504020204" pitchFamily="34" charset="0"/>
                <a:buNone/>
              </a:pPr>
              <a:r>
                <a:rPr lang="ar-SA" altLang="en-US" sz="10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>
                <a:cs typeface="Open Sans" panose="020B0606030504020204" pitchFamily="34" charset="0"/>
              </a:endParaRPr>
            </a:p>
          </p:txBody>
        </p:sp>
        <p:sp>
          <p:nvSpPr>
            <p:cNvPr id="145442" name="Google Shape;2940;p67"/>
            <p:cNvSpPr txBox="1">
              <a:spLocks noChangeArrowheads="1"/>
            </p:cNvSpPr>
            <p:nvPr/>
          </p:nvSpPr>
          <p:spPr bwMode="auto">
            <a:xfrm>
              <a:off x="4284346" y="6496050"/>
              <a:ext cx="1823084" cy="4800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" panose="020B0606030504020204" pitchFamily="34" charset="0"/>
                <a:buNone/>
              </a:pPr>
              <a:r>
                <a:rPr lang="ar-SA" altLang="en-US" sz="10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>
                <a:cs typeface="Open Sans" panose="020B0606030504020204" pitchFamily="34" charset="0"/>
              </a:endParaRPr>
            </a:p>
          </p:txBody>
        </p:sp>
      </p:grpSp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AAEA59A8-BAE2-714B-B470-E7D5119DB9DF}"/>
              </a:ext>
            </a:extLst>
          </p:cNvPr>
          <p:cNvGrpSpPr/>
          <p:nvPr/>
        </p:nvGrpSpPr>
        <p:grpSpPr>
          <a:xfrm>
            <a:off x="5943601" y="569914"/>
            <a:ext cx="5686424" cy="5748338"/>
            <a:chOff x="7132321" y="683896"/>
            <a:chExt cx="6823709" cy="6898005"/>
          </a:xfrm>
        </p:grpSpPr>
        <p:sp>
          <p:nvSpPr>
            <p:cNvPr id="145443" name="Google Shape;2941;p67"/>
            <p:cNvSpPr>
              <a:spLocks/>
            </p:cNvSpPr>
            <p:nvPr/>
          </p:nvSpPr>
          <p:spPr bwMode="auto">
            <a:xfrm>
              <a:off x="7920990" y="4943476"/>
              <a:ext cx="504826" cy="480060"/>
            </a:xfrm>
            <a:custGeom>
              <a:avLst/>
              <a:gdLst>
                <a:gd name="T0" fmla="*/ 2147483646 w 265"/>
                <a:gd name="T1" fmla="*/ 2147483646 h 252"/>
                <a:gd name="T2" fmla="*/ 2147483646 w 265"/>
                <a:gd name="T3" fmla="*/ 2147483646 h 252"/>
                <a:gd name="T4" fmla="*/ 2147483646 w 265"/>
                <a:gd name="T5" fmla="*/ 2147483646 h 252"/>
                <a:gd name="T6" fmla="*/ 2147483646 w 265"/>
                <a:gd name="T7" fmla="*/ 2147483646 h 252"/>
                <a:gd name="T8" fmla="*/ 2147483646 w 265"/>
                <a:gd name="T9" fmla="*/ 2147483646 h 252"/>
                <a:gd name="T10" fmla="*/ 2147483646 w 265"/>
                <a:gd name="T11" fmla="*/ 2147483646 h 252"/>
                <a:gd name="T12" fmla="*/ 2147483646 w 265"/>
                <a:gd name="T13" fmla="*/ 2147483646 h 252"/>
                <a:gd name="T14" fmla="*/ 2147483646 w 265"/>
                <a:gd name="T15" fmla="*/ 2147483646 h 252"/>
                <a:gd name="T16" fmla="*/ 2147483646 w 265"/>
                <a:gd name="T17" fmla="*/ 2147483646 h 252"/>
                <a:gd name="T18" fmla="*/ 2147483646 w 265"/>
                <a:gd name="T19" fmla="*/ 2147483646 h 252"/>
                <a:gd name="T20" fmla="*/ 2147483646 w 265"/>
                <a:gd name="T21" fmla="*/ 2147483646 h 252"/>
                <a:gd name="T22" fmla="*/ 2147483646 w 265"/>
                <a:gd name="T23" fmla="*/ 2147483646 h 252"/>
                <a:gd name="T24" fmla="*/ 2147483646 w 265"/>
                <a:gd name="T25" fmla="*/ 2147483646 h 252"/>
                <a:gd name="T26" fmla="*/ 2147483646 w 265"/>
                <a:gd name="T27" fmla="*/ 2147483646 h 252"/>
                <a:gd name="T28" fmla="*/ 2147483646 w 265"/>
                <a:gd name="T29" fmla="*/ 2147483646 h 252"/>
                <a:gd name="T30" fmla="*/ 2147483646 w 265"/>
                <a:gd name="T31" fmla="*/ 2147483646 h 252"/>
                <a:gd name="T32" fmla="*/ 2147483646 w 265"/>
                <a:gd name="T33" fmla="*/ 2147483646 h 252"/>
                <a:gd name="T34" fmla="*/ 2147483646 w 265"/>
                <a:gd name="T35" fmla="*/ 2147483646 h 252"/>
                <a:gd name="T36" fmla="*/ 2147483646 w 265"/>
                <a:gd name="T37" fmla="*/ 2147483646 h 252"/>
                <a:gd name="T38" fmla="*/ 2147483646 w 265"/>
                <a:gd name="T39" fmla="*/ 2147483646 h 252"/>
                <a:gd name="T40" fmla="*/ 2147483646 w 265"/>
                <a:gd name="T41" fmla="*/ 2147483646 h 252"/>
                <a:gd name="T42" fmla="*/ 2147483646 w 265"/>
                <a:gd name="T43" fmla="*/ 2147483646 h 252"/>
                <a:gd name="T44" fmla="*/ 2147483646 w 265"/>
                <a:gd name="T45" fmla="*/ 2147483646 h 252"/>
                <a:gd name="T46" fmla="*/ 2147483646 w 265"/>
                <a:gd name="T47" fmla="*/ 2147483646 h 252"/>
                <a:gd name="T48" fmla="*/ 2147483646 w 265"/>
                <a:gd name="T49" fmla="*/ 2147483646 h 252"/>
                <a:gd name="T50" fmla="*/ 2147483646 w 265"/>
                <a:gd name="T51" fmla="*/ 2147483646 h 252"/>
                <a:gd name="T52" fmla="*/ 2147483646 w 265"/>
                <a:gd name="T53" fmla="*/ 2147483646 h 252"/>
                <a:gd name="T54" fmla="*/ 2147483646 w 265"/>
                <a:gd name="T55" fmla="*/ 2147483646 h 252"/>
                <a:gd name="T56" fmla="*/ 2147483646 w 265"/>
                <a:gd name="T57" fmla="*/ 2147483646 h 252"/>
                <a:gd name="T58" fmla="*/ 2147483646 w 265"/>
                <a:gd name="T59" fmla="*/ 2147483646 h 252"/>
                <a:gd name="T60" fmla="*/ 2147483646 w 265"/>
                <a:gd name="T61" fmla="*/ 2147483646 h 252"/>
                <a:gd name="T62" fmla="*/ 2147483646 w 265"/>
                <a:gd name="T63" fmla="*/ 2147483646 h 252"/>
                <a:gd name="T64" fmla="*/ 2147483646 w 265"/>
                <a:gd name="T65" fmla="*/ 2147483646 h 252"/>
                <a:gd name="T66" fmla="*/ 2147483646 w 265"/>
                <a:gd name="T67" fmla="*/ 0 h 252"/>
                <a:gd name="T68" fmla="*/ 2147483646 w 265"/>
                <a:gd name="T69" fmla="*/ 0 h 252"/>
                <a:gd name="T70" fmla="*/ 2147483646 w 265"/>
                <a:gd name="T71" fmla="*/ 2147483646 h 252"/>
                <a:gd name="T72" fmla="*/ 2147483646 w 265"/>
                <a:gd name="T73" fmla="*/ 2147483646 h 252"/>
                <a:gd name="T74" fmla="*/ 2147483646 w 265"/>
                <a:gd name="T75" fmla="*/ 2147483646 h 252"/>
                <a:gd name="T76" fmla="*/ 2147483646 w 265"/>
                <a:gd name="T77" fmla="*/ 2147483646 h 252"/>
                <a:gd name="T78" fmla="*/ 2147483646 w 265"/>
                <a:gd name="T79" fmla="*/ 2147483646 h 252"/>
                <a:gd name="T80" fmla="*/ 2147483646 w 265"/>
                <a:gd name="T81" fmla="*/ 2147483646 h 252"/>
                <a:gd name="T82" fmla="*/ 2147483646 w 265"/>
                <a:gd name="T83" fmla="*/ 2147483646 h 252"/>
                <a:gd name="T84" fmla="*/ 2147483646 w 265"/>
                <a:gd name="T85" fmla="*/ 2147483646 h 252"/>
                <a:gd name="T86" fmla="*/ 2147483646 w 265"/>
                <a:gd name="T87" fmla="*/ 2147483646 h 252"/>
                <a:gd name="T88" fmla="*/ 0 w 265"/>
                <a:gd name="T89" fmla="*/ 2147483646 h 25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5" h="252" extrusionOk="0">
                  <a:moveTo>
                    <a:pt x="15" y="157"/>
                  </a:moveTo>
                  <a:lnTo>
                    <a:pt x="38" y="160"/>
                  </a:lnTo>
                  <a:lnTo>
                    <a:pt x="162" y="247"/>
                  </a:lnTo>
                  <a:lnTo>
                    <a:pt x="217" y="247"/>
                  </a:lnTo>
                  <a:lnTo>
                    <a:pt x="235" y="252"/>
                  </a:lnTo>
                  <a:lnTo>
                    <a:pt x="250" y="222"/>
                  </a:lnTo>
                  <a:lnTo>
                    <a:pt x="265" y="217"/>
                  </a:lnTo>
                  <a:lnTo>
                    <a:pt x="262" y="215"/>
                  </a:lnTo>
                  <a:lnTo>
                    <a:pt x="262" y="212"/>
                  </a:lnTo>
                  <a:lnTo>
                    <a:pt x="260" y="212"/>
                  </a:lnTo>
                  <a:lnTo>
                    <a:pt x="257" y="212"/>
                  </a:lnTo>
                  <a:lnTo>
                    <a:pt x="252" y="210"/>
                  </a:lnTo>
                  <a:lnTo>
                    <a:pt x="247" y="207"/>
                  </a:lnTo>
                  <a:lnTo>
                    <a:pt x="245" y="190"/>
                  </a:lnTo>
                  <a:lnTo>
                    <a:pt x="237" y="190"/>
                  </a:lnTo>
                  <a:lnTo>
                    <a:pt x="235" y="182"/>
                  </a:lnTo>
                  <a:lnTo>
                    <a:pt x="235" y="175"/>
                  </a:lnTo>
                  <a:lnTo>
                    <a:pt x="242" y="170"/>
                  </a:lnTo>
                  <a:lnTo>
                    <a:pt x="235" y="157"/>
                  </a:lnTo>
                  <a:lnTo>
                    <a:pt x="230" y="155"/>
                  </a:lnTo>
                  <a:lnTo>
                    <a:pt x="225" y="145"/>
                  </a:lnTo>
                  <a:lnTo>
                    <a:pt x="222" y="142"/>
                  </a:lnTo>
                  <a:lnTo>
                    <a:pt x="220" y="145"/>
                  </a:lnTo>
                  <a:lnTo>
                    <a:pt x="200" y="132"/>
                  </a:lnTo>
                  <a:lnTo>
                    <a:pt x="195" y="132"/>
                  </a:lnTo>
                  <a:lnTo>
                    <a:pt x="192" y="135"/>
                  </a:lnTo>
                  <a:lnTo>
                    <a:pt x="187" y="130"/>
                  </a:lnTo>
                  <a:lnTo>
                    <a:pt x="187" y="127"/>
                  </a:lnTo>
                  <a:lnTo>
                    <a:pt x="187" y="125"/>
                  </a:lnTo>
                  <a:lnTo>
                    <a:pt x="190" y="120"/>
                  </a:lnTo>
                  <a:lnTo>
                    <a:pt x="182" y="115"/>
                  </a:lnTo>
                  <a:lnTo>
                    <a:pt x="182" y="110"/>
                  </a:lnTo>
                  <a:lnTo>
                    <a:pt x="177" y="110"/>
                  </a:lnTo>
                  <a:lnTo>
                    <a:pt x="172" y="105"/>
                  </a:lnTo>
                  <a:lnTo>
                    <a:pt x="170" y="105"/>
                  </a:lnTo>
                  <a:lnTo>
                    <a:pt x="170" y="102"/>
                  </a:lnTo>
                  <a:lnTo>
                    <a:pt x="172" y="97"/>
                  </a:lnTo>
                  <a:lnTo>
                    <a:pt x="170" y="95"/>
                  </a:lnTo>
                  <a:lnTo>
                    <a:pt x="172" y="92"/>
                  </a:lnTo>
                  <a:lnTo>
                    <a:pt x="172" y="82"/>
                  </a:lnTo>
                  <a:lnTo>
                    <a:pt x="175" y="80"/>
                  </a:lnTo>
                  <a:lnTo>
                    <a:pt x="175" y="72"/>
                  </a:lnTo>
                  <a:lnTo>
                    <a:pt x="180" y="72"/>
                  </a:lnTo>
                  <a:lnTo>
                    <a:pt x="182" y="70"/>
                  </a:lnTo>
                  <a:lnTo>
                    <a:pt x="182" y="60"/>
                  </a:lnTo>
                  <a:lnTo>
                    <a:pt x="180" y="60"/>
                  </a:lnTo>
                  <a:lnTo>
                    <a:pt x="180" y="52"/>
                  </a:lnTo>
                  <a:lnTo>
                    <a:pt x="182" y="52"/>
                  </a:lnTo>
                  <a:lnTo>
                    <a:pt x="187" y="50"/>
                  </a:lnTo>
                  <a:lnTo>
                    <a:pt x="190" y="50"/>
                  </a:lnTo>
                  <a:lnTo>
                    <a:pt x="187" y="47"/>
                  </a:lnTo>
                  <a:lnTo>
                    <a:pt x="185" y="45"/>
                  </a:lnTo>
                  <a:lnTo>
                    <a:pt x="177" y="47"/>
                  </a:lnTo>
                  <a:lnTo>
                    <a:pt x="175" y="45"/>
                  </a:lnTo>
                  <a:lnTo>
                    <a:pt x="165" y="40"/>
                  </a:lnTo>
                  <a:lnTo>
                    <a:pt x="160" y="40"/>
                  </a:lnTo>
                  <a:lnTo>
                    <a:pt x="157" y="37"/>
                  </a:lnTo>
                  <a:lnTo>
                    <a:pt x="155" y="30"/>
                  </a:lnTo>
                  <a:lnTo>
                    <a:pt x="150" y="27"/>
                  </a:lnTo>
                  <a:lnTo>
                    <a:pt x="147" y="25"/>
                  </a:lnTo>
                  <a:lnTo>
                    <a:pt x="145" y="20"/>
                  </a:lnTo>
                  <a:lnTo>
                    <a:pt x="145" y="15"/>
                  </a:lnTo>
                  <a:lnTo>
                    <a:pt x="142" y="10"/>
                  </a:lnTo>
                  <a:lnTo>
                    <a:pt x="137" y="8"/>
                  </a:lnTo>
                  <a:lnTo>
                    <a:pt x="130" y="10"/>
                  </a:lnTo>
                  <a:lnTo>
                    <a:pt x="128" y="8"/>
                  </a:lnTo>
                  <a:lnTo>
                    <a:pt x="128" y="3"/>
                  </a:lnTo>
                  <a:lnTo>
                    <a:pt x="123" y="0"/>
                  </a:lnTo>
                  <a:lnTo>
                    <a:pt x="115" y="3"/>
                  </a:lnTo>
                  <a:lnTo>
                    <a:pt x="108" y="0"/>
                  </a:lnTo>
                  <a:lnTo>
                    <a:pt x="95" y="0"/>
                  </a:lnTo>
                  <a:lnTo>
                    <a:pt x="93" y="3"/>
                  </a:lnTo>
                  <a:lnTo>
                    <a:pt x="88" y="3"/>
                  </a:lnTo>
                  <a:lnTo>
                    <a:pt x="80" y="8"/>
                  </a:lnTo>
                  <a:lnTo>
                    <a:pt x="78" y="8"/>
                  </a:lnTo>
                  <a:lnTo>
                    <a:pt x="80" y="10"/>
                  </a:lnTo>
                  <a:lnTo>
                    <a:pt x="78" y="15"/>
                  </a:lnTo>
                  <a:lnTo>
                    <a:pt x="75" y="15"/>
                  </a:lnTo>
                  <a:lnTo>
                    <a:pt x="70" y="20"/>
                  </a:lnTo>
                  <a:lnTo>
                    <a:pt x="60" y="22"/>
                  </a:lnTo>
                  <a:lnTo>
                    <a:pt x="55" y="30"/>
                  </a:lnTo>
                  <a:lnTo>
                    <a:pt x="53" y="40"/>
                  </a:lnTo>
                  <a:lnTo>
                    <a:pt x="58" y="50"/>
                  </a:lnTo>
                  <a:lnTo>
                    <a:pt x="58" y="57"/>
                  </a:lnTo>
                  <a:lnTo>
                    <a:pt x="55" y="67"/>
                  </a:lnTo>
                  <a:lnTo>
                    <a:pt x="55" y="72"/>
                  </a:lnTo>
                  <a:lnTo>
                    <a:pt x="55" y="80"/>
                  </a:lnTo>
                  <a:lnTo>
                    <a:pt x="50" y="85"/>
                  </a:lnTo>
                  <a:lnTo>
                    <a:pt x="48" y="90"/>
                  </a:lnTo>
                  <a:lnTo>
                    <a:pt x="0" y="122"/>
                  </a:lnTo>
                  <a:lnTo>
                    <a:pt x="15" y="157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44" name="Google Shape;2942;p67"/>
            <p:cNvSpPr>
              <a:spLocks/>
            </p:cNvSpPr>
            <p:nvPr/>
          </p:nvSpPr>
          <p:spPr bwMode="auto">
            <a:xfrm>
              <a:off x="7907656" y="5347336"/>
              <a:ext cx="3810" cy="5714"/>
            </a:xfrm>
            <a:custGeom>
              <a:avLst/>
              <a:gdLst>
                <a:gd name="T0" fmla="*/ 0 w 2"/>
                <a:gd name="T1" fmla="*/ 2147483646 h 3"/>
                <a:gd name="T2" fmla="*/ 0 w 2"/>
                <a:gd name="T3" fmla="*/ 2147483646 h 3"/>
                <a:gd name="T4" fmla="*/ 2147483646 w 2"/>
                <a:gd name="T5" fmla="*/ 0 h 3"/>
                <a:gd name="T6" fmla="*/ 0 w 2"/>
                <a:gd name="T7" fmla="*/ 2147483646 h 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2" h="3" extrusionOk="0">
                  <a:moveTo>
                    <a:pt x="0" y="3"/>
                  </a:moveTo>
                  <a:lnTo>
                    <a:pt x="0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45" name="Google Shape;2943;p67"/>
            <p:cNvSpPr>
              <a:spLocks/>
            </p:cNvSpPr>
            <p:nvPr/>
          </p:nvSpPr>
          <p:spPr bwMode="auto">
            <a:xfrm>
              <a:off x="7741920" y="5242560"/>
              <a:ext cx="1049656" cy="889636"/>
            </a:xfrm>
            <a:custGeom>
              <a:avLst/>
              <a:gdLst>
                <a:gd name="T0" fmla="*/ 2147483646 w 551"/>
                <a:gd name="T1" fmla="*/ 2147483646 h 467"/>
                <a:gd name="T2" fmla="*/ 2147483646 w 551"/>
                <a:gd name="T3" fmla="*/ 2147483646 h 467"/>
                <a:gd name="T4" fmla="*/ 2147483646 w 551"/>
                <a:gd name="T5" fmla="*/ 2147483646 h 467"/>
                <a:gd name="T6" fmla="*/ 2147483646 w 551"/>
                <a:gd name="T7" fmla="*/ 2147483646 h 467"/>
                <a:gd name="T8" fmla="*/ 2147483646 w 551"/>
                <a:gd name="T9" fmla="*/ 2147483646 h 467"/>
                <a:gd name="T10" fmla="*/ 2147483646 w 551"/>
                <a:gd name="T11" fmla="*/ 2147483646 h 467"/>
                <a:gd name="T12" fmla="*/ 2147483646 w 551"/>
                <a:gd name="T13" fmla="*/ 2147483646 h 467"/>
                <a:gd name="T14" fmla="*/ 2147483646 w 551"/>
                <a:gd name="T15" fmla="*/ 2147483646 h 467"/>
                <a:gd name="T16" fmla="*/ 2147483646 w 551"/>
                <a:gd name="T17" fmla="*/ 2147483646 h 467"/>
                <a:gd name="T18" fmla="*/ 2147483646 w 551"/>
                <a:gd name="T19" fmla="*/ 2147483646 h 467"/>
                <a:gd name="T20" fmla="*/ 2147483646 w 551"/>
                <a:gd name="T21" fmla="*/ 2147483646 h 467"/>
                <a:gd name="T22" fmla="*/ 2147483646 w 551"/>
                <a:gd name="T23" fmla="*/ 2147483646 h 467"/>
                <a:gd name="T24" fmla="*/ 2147483646 w 551"/>
                <a:gd name="T25" fmla="*/ 2147483646 h 467"/>
                <a:gd name="T26" fmla="*/ 2147483646 w 551"/>
                <a:gd name="T27" fmla="*/ 2147483646 h 467"/>
                <a:gd name="T28" fmla="*/ 2147483646 w 551"/>
                <a:gd name="T29" fmla="*/ 2147483646 h 467"/>
                <a:gd name="T30" fmla="*/ 2147483646 w 551"/>
                <a:gd name="T31" fmla="*/ 2147483646 h 467"/>
                <a:gd name="T32" fmla="*/ 2147483646 w 551"/>
                <a:gd name="T33" fmla="*/ 2147483646 h 467"/>
                <a:gd name="T34" fmla="*/ 2147483646 w 551"/>
                <a:gd name="T35" fmla="*/ 2147483646 h 467"/>
                <a:gd name="T36" fmla="*/ 2147483646 w 551"/>
                <a:gd name="T37" fmla="*/ 2147483646 h 467"/>
                <a:gd name="T38" fmla="*/ 2147483646 w 551"/>
                <a:gd name="T39" fmla="*/ 2147483646 h 467"/>
                <a:gd name="T40" fmla="*/ 2147483646 w 551"/>
                <a:gd name="T41" fmla="*/ 2147483646 h 467"/>
                <a:gd name="T42" fmla="*/ 2147483646 w 551"/>
                <a:gd name="T43" fmla="*/ 2147483646 h 467"/>
                <a:gd name="T44" fmla="*/ 2147483646 w 551"/>
                <a:gd name="T45" fmla="*/ 2147483646 h 467"/>
                <a:gd name="T46" fmla="*/ 2147483646 w 551"/>
                <a:gd name="T47" fmla="*/ 2147483646 h 467"/>
                <a:gd name="T48" fmla="*/ 2147483646 w 551"/>
                <a:gd name="T49" fmla="*/ 2147483646 h 467"/>
                <a:gd name="T50" fmla="*/ 2147483646 w 551"/>
                <a:gd name="T51" fmla="*/ 2147483646 h 467"/>
                <a:gd name="T52" fmla="*/ 2147483646 w 551"/>
                <a:gd name="T53" fmla="*/ 2147483646 h 467"/>
                <a:gd name="T54" fmla="*/ 2147483646 w 551"/>
                <a:gd name="T55" fmla="*/ 2147483646 h 467"/>
                <a:gd name="T56" fmla="*/ 2147483646 w 551"/>
                <a:gd name="T57" fmla="*/ 2147483646 h 467"/>
                <a:gd name="T58" fmla="*/ 2147483646 w 551"/>
                <a:gd name="T59" fmla="*/ 2147483646 h 467"/>
                <a:gd name="T60" fmla="*/ 2147483646 w 551"/>
                <a:gd name="T61" fmla="*/ 2147483646 h 467"/>
                <a:gd name="T62" fmla="*/ 2147483646 w 551"/>
                <a:gd name="T63" fmla="*/ 2147483646 h 467"/>
                <a:gd name="T64" fmla="*/ 2147483646 w 551"/>
                <a:gd name="T65" fmla="*/ 2147483646 h 467"/>
                <a:gd name="T66" fmla="*/ 2147483646 w 551"/>
                <a:gd name="T67" fmla="*/ 2147483646 h 467"/>
                <a:gd name="T68" fmla="*/ 2147483646 w 551"/>
                <a:gd name="T69" fmla="*/ 2147483646 h 467"/>
                <a:gd name="T70" fmla="*/ 2147483646 w 551"/>
                <a:gd name="T71" fmla="*/ 2147483646 h 467"/>
                <a:gd name="T72" fmla="*/ 2147483646 w 551"/>
                <a:gd name="T73" fmla="*/ 2147483646 h 467"/>
                <a:gd name="T74" fmla="*/ 2147483646 w 551"/>
                <a:gd name="T75" fmla="*/ 2147483646 h 467"/>
                <a:gd name="T76" fmla="*/ 2147483646 w 551"/>
                <a:gd name="T77" fmla="*/ 2147483646 h 467"/>
                <a:gd name="T78" fmla="*/ 2147483646 w 551"/>
                <a:gd name="T79" fmla="*/ 2147483646 h 467"/>
                <a:gd name="T80" fmla="*/ 2147483646 w 551"/>
                <a:gd name="T81" fmla="*/ 2147483646 h 467"/>
                <a:gd name="T82" fmla="*/ 2147483646 w 551"/>
                <a:gd name="T83" fmla="*/ 2147483646 h 467"/>
                <a:gd name="T84" fmla="*/ 2147483646 w 551"/>
                <a:gd name="T85" fmla="*/ 2147483646 h 467"/>
                <a:gd name="T86" fmla="*/ 2147483646 w 551"/>
                <a:gd name="T87" fmla="*/ 2147483646 h 467"/>
                <a:gd name="T88" fmla="*/ 2147483646 w 551"/>
                <a:gd name="T89" fmla="*/ 2147483646 h 4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1" h="467" extrusionOk="0">
                  <a:moveTo>
                    <a:pt x="351" y="100"/>
                  </a:moveTo>
                  <a:lnTo>
                    <a:pt x="336" y="108"/>
                  </a:lnTo>
                  <a:lnTo>
                    <a:pt x="334" y="98"/>
                  </a:lnTo>
                  <a:lnTo>
                    <a:pt x="311" y="90"/>
                  </a:lnTo>
                  <a:lnTo>
                    <a:pt x="256" y="90"/>
                  </a:lnTo>
                  <a:lnTo>
                    <a:pt x="132" y="3"/>
                  </a:lnTo>
                  <a:lnTo>
                    <a:pt x="107" y="0"/>
                  </a:lnTo>
                  <a:lnTo>
                    <a:pt x="97" y="10"/>
                  </a:lnTo>
                  <a:lnTo>
                    <a:pt x="59" y="23"/>
                  </a:lnTo>
                  <a:lnTo>
                    <a:pt x="89" y="55"/>
                  </a:lnTo>
                  <a:lnTo>
                    <a:pt x="77" y="68"/>
                  </a:lnTo>
                  <a:lnTo>
                    <a:pt x="77" y="78"/>
                  </a:lnTo>
                  <a:lnTo>
                    <a:pt x="57" y="80"/>
                  </a:lnTo>
                  <a:lnTo>
                    <a:pt x="37" y="98"/>
                  </a:lnTo>
                  <a:lnTo>
                    <a:pt x="10" y="90"/>
                  </a:lnTo>
                  <a:lnTo>
                    <a:pt x="2" y="90"/>
                  </a:lnTo>
                  <a:lnTo>
                    <a:pt x="2" y="100"/>
                  </a:lnTo>
                  <a:lnTo>
                    <a:pt x="2" y="113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2" y="120"/>
                  </a:lnTo>
                  <a:lnTo>
                    <a:pt x="5" y="123"/>
                  </a:lnTo>
                  <a:lnTo>
                    <a:pt x="7" y="120"/>
                  </a:lnTo>
                  <a:lnTo>
                    <a:pt x="14" y="125"/>
                  </a:lnTo>
                  <a:lnTo>
                    <a:pt x="12" y="125"/>
                  </a:lnTo>
                  <a:lnTo>
                    <a:pt x="24" y="138"/>
                  </a:lnTo>
                  <a:lnTo>
                    <a:pt x="24" y="143"/>
                  </a:lnTo>
                  <a:lnTo>
                    <a:pt x="27" y="145"/>
                  </a:lnTo>
                  <a:lnTo>
                    <a:pt x="29" y="150"/>
                  </a:lnTo>
                  <a:lnTo>
                    <a:pt x="34" y="155"/>
                  </a:lnTo>
                  <a:lnTo>
                    <a:pt x="37" y="155"/>
                  </a:lnTo>
                  <a:lnTo>
                    <a:pt x="44" y="170"/>
                  </a:lnTo>
                  <a:lnTo>
                    <a:pt x="44" y="172"/>
                  </a:lnTo>
                  <a:lnTo>
                    <a:pt x="47" y="177"/>
                  </a:lnTo>
                  <a:lnTo>
                    <a:pt x="52" y="177"/>
                  </a:lnTo>
                  <a:lnTo>
                    <a:pt x="52" y="185"/>
                  </a:lnTo>
                  <a:lnTo>
                    <a:pt x="54" y="190"/>
                  </a:lnTo>
                  <a:lnTo>
                    <a:pt x="62" y="192"/>
                  </a:lnTo>
                  <a:lnTo>
                    <a:pt x="67" y="205"/>
                  </a:lnTo>
                  <a:lnTo>
                    <a:pt x="69" y="207"/>
                  </a:lnTo>
                  <a:lnTo>
                    <a:pt x="72" y="215"/>
                  </a:lnTo>
                  <a:lnTo>
                    <a:pt x="69" y="217"/>
                  </a:lnTo>
                  <a:lnTo>
                    <a:pt x="69" y="222"/>
                  </a:lnTo>
                  <a:lnTo>
                    <a:pt x="74" y="225"/>
                  </a:lnTo>
                  <a:lnTo>
                    <a:pt x="77" y="230"/>
                  </a:lnTo>
                  <a:lnTo>
                    <a:pt x="79" y="232"/>
                  </a:lnTo>
                  <a:lnTo>
                    <a:pt x="84" y="227"/>
                  </a:lnTo>
                  <a:lnTo>
                    <a:pt x="89" y="232"/>
                  </a:lnTo>
                  <a:lnTo>
                    <a:pt x="97" y="237"/>
                  </a:lnTo>
                  <a:lnTo>
                    <a:pt x="104" y="245"/>
                  </a:lnTo>
                  <a:lnTo>
                    <a:pt x="107" y="250"/>
                  </a:lnTo>
                  <a:lnTo>
                    <a:pt x="109" y="250"/>
                  </a:lnTo>
                  <a:lnTo>
                    <a:pt x="109" y="257"/>
                  </a:lnTo>
                  <a:lnTo>
                    <a:pt x="112" y="260"/>
                  </a:lnTo>
                  <a:lnTo>
                    <a:pt x="114" y="267"/>
                  </a:lnTo>
                  <a:lnTo>
                    <a:pt x="119" y="272"/>
                  </a:lnTo>
                  <a:lnTo>
                    <a:pt x="122" y="282"/>
                  </a:lnTo>
                  <a:lnTo>
                    <a:pt x="122" y="285"/>
                  </a:lnTo>
                  <a:lnTo>
                    <a:pt x="119" y="295"/>
                  </a:lnTo>
                  <a:lnTo>
                    <a:pt x="119" y="300"/>
                  </a:lnTo>
                  <a:lnTo>
                    <a:pt x="122" y="310"/>
                  </a:lnTo>
                  <a:lnTo>
                    <a:pt x="124" y="320"/>
                  </a:lnTo>
                  <a:lnTo>
                    <a:pt x="129" y="325"/>
                  </a:lnTo>
                  <a:lnTo>
                    <a:pt x="129" y="327"/>
                  </a:lnTo>
                  <a:lnTo>
                    <a:pt x="144" y="342"/>
                  </a:lnTo>
                  <a:lnTo>
                    <a:pt x="147" y="345"/>
                  </a:lnTo>
                  <a:lnTo>
                    <a:pt x="154" y="345"/>
                  </a:lnTo>
                  <a:lnTo>
                    <a:pt x="157" y="350"/>
                  </a:lnTo>
                  <a:lnTo>
                    <a:pt x="159" y="350"/>
                  </a:lnTo>
                  <a:lnTo>
                    <a:pt x="167" y="355"/>
                  </a:lnTo>
                  <a:lnTo>
                    <a:pt x="167" y="360"/>
                  </a:lnTo>
                  <a:lnTo>
                    <a:pt x="174" y="362"/>
                  </a:lnTo>
                  <a:lnTo>
                    <a:pt x="174" y="365"/>
                  </a:lnTo>
                  <a:lnTo>
                    <a:pt x="177" y="367"/>
                  </a:lnTo>
                  <a:lnTo>
                    <a:pt x="182" y="390"/>
                  </a:lnTo>
                  <a:lnTo>
                    <a:pt x="189" y="392"/>
                  </a:lnTo>
                  <a:lnTo>
                    <a:pt x="189" y="400"/>
                  </a:lnTo>
                  <a:lnTo>
                    <a:pt x="209" y="420"/>
                  </a:lnTo>
                  <a:lnTo>
                    <a:pt x="212" y="420"/>
                  </a:lnTo>
                  <a:lnTo>
                    <a:pt x="214" y="432"/>
                  </a:lnTo>
                  <a:lnTo>
                    <a:pt x="222" y="435"/>
                  </a:lnTo>
                  <a:lnTo>
                    <a:pt x="226" y="447"/>
                  </a:lnTo>
                  <a:lnTo>
                    <a:pt x="231" y="447"/>
                  </a:lnTo>
                  <a:lnTo>
                    <a:pt x="236" y="449"/>
                  </a:lnTo>
                  <a:lnTo>
                    <a:pt x="239" y="445"/>
                  </a:lnTo>
                  <a:lnTo>
                    <a:pt x="246" y="440"/>
                  </a:lnTo>
                  <a:lnTo>
                    <a:pt x="241" y="430"/>
                  </a:lnTo>
                  <a:lnTo>
                    <a:pt x="244" y="417"/>
                  </a:lnTo>
                  <a:lnTo>
                    <a:pt x="251" y="415"/>
                  </a:lnTo>
                  <a:lnTo>
                    <a:pt x="259" y="422"/>
                  </a:lnTo>
                  <a:lnTo>
                    <a:pt x="276" y="422"/>
                  </a:lnTo>
                  <a:lnTo>
                    <a:pt x="299" y="432"/>
                  </a:lnTo>
                  <a:lnTo>
                    <a:pt x="321" y="442"/>
                  </a:lnTo>
                  <a:lnTo>
                    <a:pt x="324" y="467"/>
                  </a:lnTo>
                  <a:lnTo>
                    <a:pt x="371" y="402"/>
                  </a:lnTo>
                  <a:lnTo>
                    <a:pt x="548" y="350"/>
                  </a:lnTo>
                  <a:lnTo>
                    <a:pt x="551" y="290"/>
                  </a:lnTo>
                  <a:lnTo>
                    <a:pt x="546" y="270"/>
                  </a:lnTo>
                  <a:lnTo>
                    <a:pt x="536" y="277"/>
                  </a:lnTo>
                  <a:lnTo>
                    <a:pt x="458" y="265"/>
                  </a:lnTo>
                  <a:lnTo>
                    <a:pt x="453" y="245"/>
                  </a:lnTo>
                  <a:lnTo>
                    <a:pt x="446" y="237"/>
                  </a:lnTo>
                  <a:lnTo>
                    <a:pt x="446" y="227"/>
                  </a:lnTo>
                  <a:lnTo>
                    <a:pt x="443" y="225"/>
                  </a:lnTo>
                  <a:lnTo>
                    <a:pt x="443" y="222"/>
                  </a:lnTo>
                  <a:lnTo>
                    <a:pt x="446" y="220"/>
                  </a:lnTo>
                  <a:lnTo>
                    <a:pt x="441" y="220"/>
                  </a:lnTo>
                  <a:lnTo>
                    <a:pt x="441" y="217"/>
                  </a:lnTo>
                  <a:lnTo>
                    <a:pt x="436" y="217"/>
                  </a:lnTo>
                  <a:lnTo>
                    <a:pt x="429" y="212"/>
                  </a:lnTo>
                  <a:lnTo>
                    <a:pt x="426" y="210"/>
                  </a:lnTo>
                  <a:lnTo>
                    <a:pt x="426" y="212"/>
                  </a:lnTo>
                  <a:lnTo>
                    <a:pt x="421" y="205"/>
                  </a:lnTo>
                  <a:lnTo>
                    <a:pt x="419" y="197"/>
                  </a:lnTo>
                  <a:lnTo>
                    <a:pt x="406" y="182"/>
                  </a:lnTo>
                  <a:lnTo>
                    <a:pt x="401" y="175"/>
                  </a:lnTo>
                  <a:lnTo>
                    <a:pt x="406" y="175"/>
                  </a:lnTo>
                  <a:lnTo>
                    <a:pt x="406" y="172"/>
                  </a:lnTo>
                  <a:lnTo>
                    <a:pt x="401" y="160"/>
                  </a:lnTo>
                  <a:lnTo>
                    <a:pt x="401" y="157"/>
                  </a:lnTo>
                  <a:lnTo>
                    <a:pt x="396" y="153"/>
                  </a:lnTo>
                  <a:lnTo>
                    <a:pt x="394" y="153"/>
                  </a:lnTo>
                  <a:lnTo>
                    <a:pt x="386" y="140"/>
                  </a:lnTo>
                  <a:lnTo>
                    <a:pt x="384" y="140"/>
                  </a:lnTo>
                  <a:lnTo>
                    <a:pt x="379" y="135"/>
                  </a:lnTo>
                  <a:lnTo>
                    <a:pt x="379" y="133"/>
                  </a:lnTo>
                  <a:lnTo>
                    <a:pt x="381" y="133"/>
                  </a:lnTo>
                  <a:lnTo>
                    <a:pt x="384" y="135"/>
                  </a:lnTo>
                  <a:lnTo>
                    <a:pt x="381" y="130"/>
                  </a:lnTo>
                  <a:lnTo>
                    <a:pt x="376" y="130"/>
                  </a:lnTo>
                  <a:lnTo>
                    <a:pt x="369" y="128"/>
                  </a:lnTo>
                  <a:lnTo>
                    <a:pt x="364" y="115"/>
                  </a:lnTo>
                  <a:lnTo>
                    <a:pt x="359" y="108"/>
                  </a:lnTo>
                  <a:lnTo>
                    <a:pt x="356" y="108"/>
                  </a:lnTo>
                  <a:lnTo>
                    <a:pt x="356" y="103"/>
                  </a:lnTo>
                  <a:lnTo>
                    <a:pt x="354" y="103"/>
                  </a:lnTo>
                  <a:lnTo>
                    <a:pt x="351" y="100"/>
                  </a:lnTo>
                  <a:close/>
                </a:path>
              </a:pathLst>
            </a:custGeom>
            <a:solidFill>
              <a:srgbClr val="FC7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47" name="Google Shape;2945;p67"/>
            <p:cNvSpPr>
              <a:spLocks/>
            </p:cNvSpPr>
            <p:nvPr/>
          </p:nvSpPr>
          <p:spPr bwMode="auto">
            <a:xfrm>
              <a:off x="9997441" y="5314950"/>
              <a:ext cx="422910" cy="219076"/>
            </a:xfrm>
            <a:custGeom>
              <a:avLst/>
              <a:gdLst>
                <a:gd name="T0" fmla="*/ 2147483646 w 222"/>
                <a:gd name="T1" fmla="*/ 0 h 115"/>
                <a:gd name="T2" fmla="*/ 2147483646 w 222"/>
                <a:gd name="T3" fmla="*/ 2147483646 h 115"/>
                <a:gd name="T4" fmla="*/ 2147483646 w 222"/>
                <a:gd name="T5" fmla="*/ 2147483646 h 115"/>
                <a:gd name="T6" fmla="*/ 2147483646 w 222"/>
                <a:gd name="T7" fmla="*/ 2147483646 h 115"/>
                <a:gd name="T8" fmla="*/ 2147483646 w 222"/>
                <a:gd name="T9" fmla="*/ 2147483646 h 115"/>
                <a:gd name="T10" fmla="*/ 2147483646 w 222"/>
                <a:gd name="T11" fmla="*/ 2147483646 h 115"/>
                <a:gd name="T12" fmla="*/ 2147483646 w 222"/>
                <a:gd name="T13" fmla="*/ 2147483646 h 115"/>
                <a:gd name="T14" fmla="*/ 2147483646 w 222"/>
                <a:gd name="T15" fmla="*/ 2147483646 h 115"/>
                <a:gd name="T16" fmla="*/ 2147483646 w 222"/>
                <a:gd name="T17" fmla="*/ 2147483646 h 115"/>
                <a:gd name="T18" fmla="*/ 2147483646 w 222"/>
                <a:gd name="T19" fmla="*/ 2147483646 h 115"/>
                <a:gd name="T20" fmla="*/ 2147483646 w 222"/>
                <a:gd name="T21" fmla="*/ 2147483646 h 115"/>
                <a:gd name="T22" fmla="*/ 2147483646 w 222"/>
                <a:gd name="T23" fmla="*/ 2147483646 h 115"/>
                <a:gd name="T24" fmla="*/ 2147483646 w 222"/>
                <a:gd name="T25" fmla="*/ 2147483646 h 115"/>
                <a:gd name="T26" fmla="*/ 2147483646 w 222"/>
                <a:gd name="T27" fmla="*/ 2147483646 h 115"/>
                <a:gd name="T28" fmla="*/ 2147483646 w 222"/>
                <a:gd name="T29" fmla="*/ 2147483646 h 115"/>
                <a:gd name="T30" fmla="*/ 2147483646 w 222"/>
                <a:gd name="T31" fmla="*/ 2147483646 h 115"/>
                <a:gd name="T32" fmla="*/ 2147483646 w 222"/>
                <a:gd name="T33" fmla="*/ 2147483646 h 115"/>
                <a:gd name="T34" fmla="*/ 2147483646 w 222"/>
                <a:gd name="T35" fmla="*/ 2147483646 h 115"/>
                <a:gd name="T36" fmla="*/ 2147483646 w 222"/>
                <a:gd name="T37" fmla="*/ 2147483646 h 115"/>
                <a:gd name="T38" fmla="*/ 2147483646 w 222"/>
                <a:gd name="T39" fmla="*/ 2147483646 h 115"/>
                <a:gd name="T40" fmla="*/ 2147483646 w 222"/>
                <a:gd name="T41" fmla="*/ 2147483646 h 115"/>
                <a:gd name="T42" fmla="*/ 2147483646 w 222"/>
                <a:gd name="T43" fmla="*/ 2147483646 h 115"/>
                <a:gd name="T44" fmla="*/ 2147483646 w 222"/>
                <a:gd name="T45" fmla="*/ 2147483646 h 115"/>
                <a:gd name="T46" fmla="*/ 2147483646 w 222"/>
                <a:gd name="T47" fmla="*/ 2147483646 h 115"/>
                <a:gd name="T48" fmla="*/ 2147483646 w 222"/>
                <a:gd name="T49" fmla="*/ 2147483646 h 115"/>
                <a:gd name="T50" fmla="*/ 2147483646 w 222"/>
                <a:gd name="T51" fmla="*/ 2147483646 h 115"/>
                <a:gd name="T52" fmla="*/ 2147483646 w 222"/>
                <a:gd name="T53" fmla="*/ 2147483646 h 115"/>
                <a:gd name="T54" fmla="*/ 2147483646 w 222"/>
                <a:gd name="T55" fmla="*/ 2147483646 h 115"/>
                <a:gd name="T56" fmla="*/ 2147483646 w 222"/>
                <a:gd name="T57" fmla="*/ 2147483646 h 115"/>
                <a:gd name="T58" fmla="*/ 2147483646 w 222"/>
                <a:gd name="T59" fmla="*/ 2147483646 h 115"/>
                <a:gd name="T60" fmla="*/ 2147483646 w 222"/>
                <a:gd name="T61" fmla="*/ 2147483646 h 115"/>
                <a:gd name="T62" fmla="*/ 2147483646 w 222"/>
                <a:gd name="T63" fmla="*/ 2147483646 h 115"/>
                <a:gd name="T64" fmla="*/ 2147483646 w 222"/>
                <a:gd name="T65" fmla="*/ 2147483646 h 115"/>
                <a:gd name="T66" fmla="*/ 2147483646 w 222"/>
                <a:gd name="T67" fmla="*/ 2147483646 h 115"/>
                <a:gd name="T68" fmla="*/ 2147483646 w 222"/>
                <a:gd name="T69" fmla="*/ 2147483646 h 115"/>
                <a:gd name="T70" fmla="*/ 2147483646 w 222"/>
                <a:gd name="T71" fmla="*/ 2147483646 h 115"/>
                <a:gd name="T72" fmla="*/ 0 w 222"/>
                <a:gd name="T73" fmla="*/ 2147483646 h 115"/>
                <a:gd name="T74" fmla="*/ 2147483646 w 222"/>
                <a:gd name="T75" fmla="*/ 2147483646 h 115"/>
                <a:gd name="T76" fmla="*/ 2147483646 w 222"/>
                <a:gd name="T77" fmla="*/ 0 h 11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222" h="115" extrusionOk="0">
                  <a:moveTo>
                    <a:pt x="10" y="0"/>
                  </a:moveTo>
                  <a:lnTo>
                    <a:pt x="13" y="0"/>
                  </a:lnTo>
                  <a:lnTo>
                    <a:pt x="20" y="2"/>
                  </a:lnTo>
                  <a:lnTo>
                    <a:pt x="23" y="5"/>
                  </a:lnTo>
                  <a:lnTo>
                    <a:pt x="28" y="5"/>
                  </a:lnTo>
                  <a:lnTo>
                    <a:pt x="30" y="7"/>
                  </a:lnTo>
                  <a:lnTo>
                    <a:pt x="33" y="2"/>
                  </a:lnTo>
                  <a:lnTo>
                    <a:pt x="40" y="2"/>
                  </a:lnTo>
                  <a:lnTo>
                    <a:pt x="50" y="5"/>
                  </a:lnTo>
                  <a:lnTo>
                    <a:pt x="53" y="7"/>
                  </a:lnTo>
                  <a:lnTo>
                    <a:pt x="58" y="7"/>
                  </a:lnTo>
                  <a:lnTo>
                    <a:pt x="63" y="12"/>
                  </a:lnTo>
                  <a:lnTo>
                    <a:pt x="70" y="20"/>
                  </a:lnTo>
                  <a:lnTo>
                    <a:pt x="78" y="20"/>
                  </a:lnTo>
                  <a:lnTo>
                    <a:pt x="83" y="22"/>
                  </a:lnTo>
                  <a:lnTo>
                    <a:pt x="85" y="25"/>
                  </a:lnTo>
                  <a:lnTo>
                    <a:pt x="90" y="32"/>
                  </a:lnTo>
                  <a:lnTo>
                    <a:pt x="93" y="37"/>
                  </a:lnTo>
                  <a:lnTo>
                    <a:pt x="95" y="37"/>
                  </a:lnTo>
                  <a:lnTo>
                    <a:pt x="95" y="27"/>
                  </a:lnTo>
                  <a:lnTo>
                    <a:pt x="98" y="25"/>
                  </a:lnTo>
                  <a:lnTo>
                    <a:pt x="100" y="27"/>
                  </a:lnTo>
                  <a:lnTo>
                    <a:pt x="105" y="27"/>
                  </a:lnTo>
                  <a:lnTo>
                    <a:pt x="110" y="32"/>
                  </a:lnTo>
                  <a:lnTo>
                    <a:pt x="112" y="37"/>
                  </a:lnTo>
                  <a:lnTo>
                    <a:pt x="117" y="45"/>
                  </a:lnTo>
                  <a:lnTo>
                    <a:pt x="127" y="42"/>
                  </a:lnTo>
                  <a:lnTo>
                    <a:pt x="132" y="42"/>
                  </a:lnTo>
                  <a:lnTo>
                    <a:pt x="132" y="55"/>
                  </a:lnTo>
                  <a:lnTo>
                    <a:pt x="135" y="60"/>
                  </a:lnTo>
                  <a:lnTo>
                    <a:pt x="140" y="60"/>
                  </a:lnTo>
                  <a:lnTo>
                    <a:pt x="147" y="62"/>
                  </a:lnTo>
                  <a:lnTo>
                    <a:pt x="150" y="60"/>
                  </a:lnTo>
                  <a:lnTo>
                    <a:pt x="155" y="57"/>
                  </a:lnTo>
                  <a:lnTo>
                    <a:pt x="160" y="52"/>
                  </a:lnTo>
                  <a:lnTo>
                    <a:pt x="170" y="55"/>
                  </a:lnTo>
                  <a:lnTo>
                    <a:pt x="177" y="57"/>
                  </a:lnTo>
                  <a:lnTo>
                    <a:pt x="177" y="62"/>
                  </a:lnTo>
                  <a:lnTo>
                    <a:pt x="187" y="67"/>
                  </a:lnTo>
                  <a:lnTo>
                    <a:pt x="192" y="75"/>
                  </a:lnTo>
                  <a:lnTo>
                    <a:pt x="197" y="75"/>
                  </a:lnTo>
                  <a:lnTo>
                    <a:pt x="202" y="72"/>
                  </a:lnTo>
                  <a:lnTo>
                    <a:pt x="205" y="72"/>
                  </a:lnTo>
                  <a:lnTo>
                    <a:pt x="212" y="70"/>
                  </a:lnTo>
                  <a:lnTo>
                    <a:pt x="217" y="72"/>
                  </a:lnTo>
                  <a:lnTo>
                    <a:pt x="220" y="77"/>
                  </a:lnTo>
                  <a:lnTo>
                    <a:pt x="217" y="90"/>
                  </a:lnTo>
                  <a:lnTo>
                    <a:pt x="222" y="100"/>
                  </a:lnTo>
                  <a:lnTo>
                    <a:pt x="220" y="112"/>
                  </a:lnTo>
                  <a:lnTo>
                    <a:pt x="205" y="115"/>
                  </a:lnTo>
                  <a:lnTo>
                    <a:pt x="195" y="110"/>
                  </a:lnTo>
                  <a:lnTo>
                    <a:pt x="187" y="112"/>
                  </a:lnTo>
                  <a:lnTo>
                    <a:pt x="165" y="105"/>
                  </a:lnTo>
                  <a:lnTo>
                    <a:pt x="155" y="105"/>
                  </a:lnTo>
                  <a:lnTo>
                    <a:pt x="150" y="107"/>
                  </a:lnTo>
                  <a:lnTo>
                    <a:pt x="137" y="105"/>
                  </a:lnTo>
                  <a:lnTo>
                    <a:pt x="130" y="97"/>
                  </a:lnTo>
                  <a:lnTo>
                    <a:pt x="127" y="92"/>
                  </a:lnTo>
                  <a:lnTo>
                    <a:pt x="115" y="87"/>
                  </a:lnTo>
                  <a:lnTo>
                    <a:pt x="102" y="92"/>
                  </a:lnTo>
                  <a:lnTo>
                    <a:pt x="98" y="87"/>
                  </a:lnTo>
                  <a:lnTo>
                    <a:pt x="83" y="90"/>
                  </a:lnTo>
                  <a:lnTo>
                    <a:pt x="75" y="82"/>
                  </a:lnTo>
                  <a:lnTo>
                    <a:pt x="68" y="82"/>
                  </a:lnTo>
                  <a:lnTo>
                    <a:pt x="63" y="80"/>
                  </a:lnTo>
                  <a:lnTo>
                    <a:pt x="53" y="77"/>
                  </a:lnTo>
                  <a:lnTo>
                    <a:pt x="45" y="67"/>
                  </a:lnTo>
                  <a:lnTo>
                    <a:pt x="33" y="60"/>
                  </a:lnTo>
                  <a:lnTo>
                    <a:pt x="23" y="57"/>
                  </a:lnTo>
                  <a:lnTo>
                    <a:pt x="18" y="52"/>
                  </a:lnTo>
                  <a:lnTo>
                    <a:pt x="13" y="52"/>
                  </a:lnTo>
                  <a:lnTo>
                    <a:pt x="8" y="50"/>
                  </a:lnTo>
                  <a:lnTo>
                    <a:pt x="3" y="50"/>
                  </a:lnTo>
                  <a:lnTo>
                    <a:pt x="0" y="42"/>
                  </a:lnTo>
                  <a:lnTo>
                    <a:pt x="8" y="32"/>
                  </a:lnTo>
                  <a:lnTo>
                    <a:pt x="8" y="25"/>
                  </a:lnTo>
                  <a:lnTo>
                    <a:pt x="13" y="1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48" name="Google Shape;2946;p67"/>
            <p:cNvSpPr>
              <a:spLocks/>
            </p:cNvSpPr>
            <p:nvPr/>
          </p:nvSpPr>
          <p:spPr bwMode="auto">
            <a:xfrm>
              <a:off x="10445116" y="5429250"/>
              <a:ext cx="156210" cy="89536"/>
            </a:xfrm>
            <a:custGeom>
              <a:avLst/>
              <a:gdLst>
                <a:gd name="T0" fmla="*/ 2147483646 w 82"/>
                <a:gd name="T1" fmla="*/ 2147483646 h 47"/>
                <a:gd name="T2" fmla="*/ 2147483646 w 82"/>
                <a:gd name="T3" fmla="*/ 2147483646 h 47"/>
                <a:gd name="T4" fmla="*/ 2147483646 w 82"/>
                <a:gd name="T5" fmla="*/ 2147483646 h 47"/>
                <a:gd name="T6" fmla="*/ 2147483646 w 82"/>
                <a:gd name="T7" fmla="*/ 0 h 47"/>
                <a:gd name="T8" fmla="*/ 2147483646 w 82"/>
                <a:gd name="T9" fmla="*/ 0 h 47"/>
                <a:gd name="T10" fmla="*/ 2147483646 w 82"/>
                <a:gd name="T11" fmla="*/ 2147483646 h 47"/>
                <a:gd name="T12" fmla="*/ 2147483646 w 82"/>
                <a:gd name="T13" fmla="*/ 2147483646 h 47"/>
                <a:gd name="T14" fmla="*/ 2147483646 w 82"/>
                <a:gd name="T15" fmla="*/ 2147483646 h 47"/>
                <a:gd name="T16" fmla="*/ 2147483646 w 82"/>
                <a:gd name="T17" fmla="*/ 2147483646 h 47"/>
                <a:gd name="T18" fmla="*/ 2147483646 w 82"/>
                <a:gd name="T19" fmla="*/ 2147483646 h 47"/>
                <a:gd name="T20" fmla="*/ 2147483646 w 82"/>
                <a:gd name="T21" fmla="*/ 2147483646 h 47"/>
                <a:gd name="T22" fmla="*/ 2147483646 w 82"/>
                <a:gd name="T23" fmla="*/ 2147483646 h 47"/>
                <a:gd name="T24" fmla="*/ 2147483646 w 82"/>
                <a:gd name="T25" fmla="*/ 2147483646 h 47"/>
                <a:gd name="T26" fmla="*/ 2147483646 w 82"/>
                <a:gd name="T27" fmla="*/ 2147483646 h 47"/>
                <a:gd name="T28" fmla="*/ 2147483646 w 82"/>
                <a:gd name="T29" fmla="*/ 2147483646 h 47"/>
                <a:gd name="T30" fmla="*/ 2147483646 w 82"/>
                <a:gd name="T31" fmla="*/ 2147483646 h 47"/>
                <a:gd name="T32" fmla="*/ 2147483646 w 82"/>
                <a:gd name="T33" fmla="*/ 2147483646 h 47"/>
                <a:gd name="T34" fmla="*/ 2147483646 w 82"/>
                <a:gd name="T35" fmla="*/ 2147483646 h 47"/>
                <a:gd name="T36" fmla="*/ 2147483646 w 82"/>
                <a:gd name="T37" fmla="*/ 2147483646 h 47"/>
                <a:gd name="T38" fmla="*/ 2147483646 w 82"/>
                <a:gd name="T39" fmla="*/ 2147483646 h 47"/>
                <a:gd name="T40" fmla="*/ 2147483646 w 82"/>
                <a:gd name="T41" fmla="*/ 2147483646 h 47"/>
                <a:gd name="T42" fmla="*/ 2147483646 w 82"/>
                <a:gd name="T43" fmla="*/ 2147483646 h 47"/>
                <a:gd name="T44" fmla="*/ 2147483646 w 82"/>
                <a:gd name="T45" fmla="*/ 2147483646 h 47"/>
                <a:gd name="T46" fmla="*/ 2147483646 w 82"/>
                <a:gd name="T47" fmla="*/ 2147483646 h 47"/>
                <a:gd name="T48" fmla="*/ 2147483646 w 82"/>
                <a:gd name="T49" fmla="*/ 2147483646 h 47"/>
                <a:gd name="T50" fmla="*/ 2147483646 w 82"/>
                <a:gd name="T51" fmla="*/ 2147483646 h 47"/>
                <a:gd name="T52" fmla="*/ 0 w 82"/>
                <a:gd name="T53" fmla="*/ 2147483646 h 47"/>
                <a:gd name="T54" fmla="*/ 2147483646 w 82"/>
                <a:gd name="T55" fmla="*/ 2147483646 h 47"/>
                <a:gd name="T56" fmla="*/ 2147483646 w 82"/>
                <a:gd name="T57" fmla="*/ 2147483646 h 4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82" h="47" extrusionOk="0">
                  <a:moveTo>
                    <a:pt x="2" y="22"/>
                  </a:moveTo>
                  <a:lnTo>
                    <a:pt x="10" y="20"/>
                  </a:lnTo>
                  <a:lnTo>
                    <a:pt x="15" y="7"/>
                  </a:lnTo>
                  <a:lnTo>
                    <a:pt x="27" y="0"/>
                  </a:lnTo>
                  <a:lnTo>
                    <a:pt x="37" y="0"/>
                  </a:lnTo>
                  <a:lnTo>
                    <a:pt x="40" y="5"/>
                  </a:lnTo>
                  <a:lnTo>
                    <a:pt x="52" y="5"/>
                  </a:lnTo>
                  <a:lnTo>
                    <a:pt x="57" y="7"/>
                  </a:lnTo>
                  <a:lnTo>
                    <a:pt x="62" y="5"/>
                  </a:lnTo>
                  <a:lnTo>
                    <a:pt x="70" y="5"/>
                  </a:lnTo>
                  <a:lnTo>
                    <a:pt x="75" y="10"/>
                  </a:lnTo>
                  <a:lnTo>
                    <a:pt x="75" y="17"/>
                  </a:lnTo>
                  <a:lnTo>
                    <a:pt x="75" y="22"/>
                  </a:lnTo>
                  <a:lnTo>
                    <a:pt x="82" y="25"/>
                  </a:lnTo>
                  <a:lnTo>
                    <a:pt x="82" y="32"/>
                  </a:lnTo>
                  <a:lnTo>
                    <a:pt x="82" y="37"/>
                  </a:lnTo>
                  <a:lnTo>
                    <a:pt x="72" y="42"/>
                  </a:lnTo>
                  <a:lnTo>
                    <a:pt x="65" y="40"/>
                  </a:lnTo>
                  <a:lnTo>
                    <a:pt x="55" y="42"/>
                  </a:lnTo>
                  <a:lnTo>
                    <a:pt x="50" y="40"/>
                  </a:lnTo>
                  <a:lnTo>
                    <a:pt x="45" y="42"/>
                  </a:lnTo>
                  <a:lnTo>
                    <a:pt x="40" y="47"/>
                  </a:lnTo>
                  <a:lnTo>
                    <a:pt x="32" y="47"/>
                  </a:lnTo>
                  <a:lnTo>
                    <a:pt x="20" y="40"/>
                  </a:lnTo>
                  <a:lnTo>
                    <a:pt x="15" y="42"/>
                  </a:lnTo>
                  <a:lnTo>
                    <a:pt x="5" y="42"/>
                  </a:lnTo>
                  <a:lnTo>
                    <a:pt x="0" y="32"/>
                  </a:lnTo>
                  <a:lnTo>
                    <a:pt x="2" y="27"/>
                  </a:lnTo>
                  <a:lnTo>
                    <a:pt x="2" y="22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49" name="Google Shape;2947;p67"/>
            <p:cNvSpPr>
              <a:spLocks/>
            </p:cNvSpPr>
            <p:nvPr/>
          </p:nvSpPr>
          <p:spPr bwMode="auto">
            <a:xfrm>
              <a:off x="10117456" y="3802380"/>
              <a:ext cx="1562100" cy="737236"/>
            </a:xfrm>
            <a:custGeom>
              <a:avLst/>
              <a:gdLst>
                <a:gd name="T0" fmla="*/ 2147483646 w 820"/>
                <a:gd name="T1" fmla="*/ 2147483646 h 387"/>
                <a:gd name="T2" fmla="*/ 2147483646 w 820"/>
                <a:gd name="T3" fmla="*/ 2147483646 h 387"/>
                <a:gd name="T4" fmla="*/ 2147483646 w 820"/>
                <a:gd name="T5" fmla="*/ 2147483646 h 387"/>
                <a:gd name="T6" fmla="*/ 2147483646 w 820"/>
                <a:gd name="T7" fmla="*/ 2147483646 h 387"/>
                <a:gd name="T8" fmla="*/ 2147483646 w 820"/>
                <a:gd name="T9" fmla="*/ 2147483646 h 387"/>
                <a:gd name="T10" fmla="*/ 2147483646 w 820"/>
                <a:gd name="T11" fmla="*/ 2147483646 h 387"/>
                <a:gd name="T12" fmla="*/ 2147483646 w 820"/>
                <a:gd name="T13" fmla="*/ 2147483646 h 387"/>
                <a:gd name="T14" fmla="*/ 2147483646 w 820"/>
                <a:gd name="T15" fmla="*/ 2147483646 h 387"/>
                <a:gd name="T16" fmla="*/ 2147483646 w 820"/>
                <a:gd name="T17" fmla="*/ 2147483646 h 387"/>
                <a:gd name="T18" fmla="*/ 2147483646 w 820"/>
                <a:gd name="T19" fmla="*/ 2147483646 h 387"/>
                <a:gd name="T20" fmla="*/ 2147483646 w 820"/>
                <a:gd name="T21" fmla="*/ 2147483646 h 387"/>
                <a:gd name="T22" fmla="*/ 2147483646 w 820"/>
                <a:gd name="T23" fmla="*/ 2147483646 h 387"/>
                <a:gd name="T24" fmla="*/ 2147483646 w 820"/>
                <a:gd name="T25" fmla="*/ 2147483646 h 387"/>
                <a:gd name="T26" fmla="*/ 2147483646 w 820"/>
                <a:gd name="T27" fmla="*/ 2147483646 h 387"/>
                <a:gd name="T28" fmla="*/ 2147483646 w 820"/>
                <a:gd name="T29" fmla="*/ 2147483646 h 387"/>
                <a:gd name="T30" fmla="*/ 2147483646 w 820"/>
                <a:gd name="T31" fmla="*/ 2147483646 h 387"/>
                <a:gd name="T32" fmla="*/ 2147483646 w 820"/>
                <a:gd name="T33" fmla="*/ 2147483646 h 387"/>
                <a:gd name="T34" fmla="*/ 2147483646 w 820"/>
                <a:gd name="T35" fmla="*/ 2147483646 h 387"/>
                <a:gd name="T36" fmla="*/ 2147483646 w 820"/>
                <a:gd name="T37" fmla="*/ 2147483646 h 387"/>
                <a:gd name="T38" fmla="*/ 2147483646 w 820"/>
                <a:gd name="T39" fmla="*/ 2147483646 h 387"/>
                <a:gd name="T40" fmla="*/ 2147483646 w 820"/>
                <a:gd name="T41" fmla="*/ 2147483646 h 387"/>
                <a:gd name="T42" fmla="*/ 2147483646 w 820"/>
                <a:gd name="T43" fmla="*/ 2147483646 h 387"/>
                <a:gd name="T44" fmla="*/ 2147483646 w 820"/>
                <a:gd name="T45" fmla="*/ 2147483646 h 387"/>
                <a:gd name="T46" fmla="*/ 2147483646 w 820"/>
                <a:gd name="T47" fmla="*/ 2147483646 h 387"/>
                <a:gd name="T48" fmla="*/ 2147483646 w 820"/>
                <a:gd name="T49" fmla="*/ 2147483646 h 387"/>
                <a:gd name="T50" fmla="*/ 2147483646 w 820"/>
                <a:gd name="T51" fmla="*/ 2147483646 h 387"/>
                <a:gd name="T52" fmla="*/ 2147483646 w 820"/>
                <a:gd name="T53" fmla="*/ 2147483646 h 387"/>
                <a:gd name="T54" fmla="*/ 2147483646 w 820"/>
                <a:gd name="T55" fmla="*/ 2147483646 h 387"/>
                <a:gd name="T56" fmla="*/ 2147483646 w 820"/>
                <a:gd name="T57" fmla="*/ 2147483646 h 387"/>
                <a:gd name="T58" fmla="*/ 2147483646 w 820"/>
                <a:gd name="T59" fmla="*/ 2147483646 h 387"/>
                <a:gd name="T60" fmla="*/ 2147483646 w 820"/>
                <a:gd name="T61" fmla="*/ 2147483646 h 387"/>
                <a:gd name="T62" fmla="*/ 2147483646 w 820"/>
                <a:gd name="T63" fmla="*/ 2147483646 h 387"/>
                <a:gd name="T64" fmla="*/ 2147483646 w 820"/>
                <a:gd name="T65" fmla="*/ 2147483646 h 387"/>
                <a:gd name="T66" fmla="*/ 2147483646 w 820"/>
                <a:gd name="T67" fmla="*/ 2147483646 h 387"/>
                <a:gd name="T68" fmla="*/ 2147483646 w 820"/>
                <a:gd name="T69" fmla="*/ 2147483646 h 387"/>
                <a:gd name="T70" fmla="*/ 2147483646 w 820"/>
                <a:gd name="T71" fmla="*/ 2147483646 h 387"/>
                <a:gd name="T72" fmla="*/ 2147483646 w 820"/>
                <a:gd name="T73" fmla="*/ 2147483646 h 387"/>
                <a:gd name="T74" fmla="*/ 2147483646 w 820"/>
                <a:gd name="T75" fmla="*/ 2147483646 h 387"/>
                <a:gd name="T76" fmla="*/ 2147483646 w 820"/>
                <a:gd name="T77" fmla="*/ 2147483646 h 387"/>
                <a:gd name="T78" fmla="*/ 2147483646 w 820"/>
                <a:gd name="T79" fmla="*/ 2147483646 h 387"/>
                <a:gd name="T80" fmla="*/ 2147483646 w 820"/>
                <a:gd name="T81" fmla="*/ 2147483646 h 387"/>
                <a:gd name="T82" fmla="*/ 2147483646 w 820"/>
                <a:gd name="T83" fmla="*/ 2147483646 h 387"/>
                <a:gd name="T84" fmla="*/ 2147483646 w 820"/>
                <a:gd name="T85" fmla="*/ 2147483646 h 387"/>
                <a:gd name="T86" fmla="*/ 2147483646 w 820"/>
                <a:gd name="T87" fmla="*/ 2147483646 h 387"/>
                <a:gd name="T88" fmla="*/ 2147483646 w 820"/>
                <a:gd name="T89" fmla="*/ 2147483646 h 387"/>
                <a:gd name="T90" fmla="*/ 2147483646 w 820"/>
                <a:gd name="T91" fmla="*/ 2147483646 h 387"/>
                <a:gd name="T92" fmla="*/ 2147483646 w 820"/>
                <a:gd name="T93" fmla="*/ 2147483646 h 387"/>
                <a:gd name="T94" fmla="*/ 2147483646 w 820"/>
                <a:gd name="T95" fmla="*/ 2147483646 h 387"/>
                <a:gd name="T96" fmla="*/ 2147483646 w 820"/>
                <a:gd name="T97" fmla="*/ 2147483646 h 387"/>
                <a:gd name="T98" fmla="*/ 2147483646 w 820"/>
                <a:gd name="T99" fmla="*/ 2147483646 h 387"/>
                <a:gd name="T100" fmla="*/ 2147483646 w 820"/>
                <a:gd name="T101" fmla="*/ 2147483646 h 387"/>
                <a:gd name="T102" fmla="*/ 2147483646 w 820"/>
                <a:gd name="T103" fmla="*/ 2147483646 h 387"/>
                <a:gd name="T104" fmla="*/ 2147483646 w 820"/>
                <a:gd name="T105" fmla="*/ 2147483646 h 387"/>
                <a:gd name="T106" fmla="*/ 2147483646 w 820"/>
                <a:gd name="T107" fmla="*/ 2147483646 h 387"/>
                <a:gd name="T108" fmla="*/ 2147483646 w 820"/>
                <a:gd name="T109" fmla="*/ 2147483646 h 387"/>
                <a:gd name="T110" fmla="*/ 2147483646 w 820"/>
                <a:gd name="T111" fmla="*/ 2147483646 h 387"/>
                <a:gd name="T112" fmla="*/ 2147483646 w 820"/>
                <a:gd name="T113" fmla="*/ 2147483646 h 387"/>
                <a:gd name="T114" fmla="*/ 2147483646 w 820"/>
                <a:gd name="T115" fmla="*/ 2147483646 h 387"/>
                <a:gd name="T116" fmla="*/ 2147483646 w 820"/>
                <a:gd name="T117" fmla="*/ 2147483646 h 387"/>
                <a:gd name="T118" fmla="*/ 0 w 820"/>
                <a:gd name="T119" fmla="*/ 2147483646 h 387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820" h="387" extrusionOk="0">
                  <a:moveTo>
                    <a:pt x="0" y="137"/>
                  </a:moveTo>
                  <a:lnTo>
                    <a:pt x="5" y="127"/>
                  </a:lnTo>
                  <a:lnTo>
                    <a:pt x="10" y="125"/>
                  </a:lnTo>
                  <a:lnTo>
                    <a:pt x="22" y="125"/>
                  </a:lnTo>
                  <a:lnTo>
                    <a:pt x="25" y="122"/>
                  </a:lnTo>
                  <a:lnTo>
                    <a:pt x="27" y="117"/>
                  </a:lnTo>
                  <a:lnTo>
                    <a:pt x="37" y="115"/>
                  </a:lnTo>
                  <a:lnTo>
                    <a:pt x="37" y="110"/>
                  </a:lnTo>
                  <a:lnTo>
                    <a:pt x="39" y="105"/>
                  </a:lnTo>
                  <a:lnTo>
                    <a:pt x="47" y="100"/>
                  </a:lnTo>
                  <a:lnTo>
                    <a:pt x="47" y="97"/>
                  </a:lnTo>
                  <a:lnTo>
                    <a:pt x="49" y="92"/>
                  </a:lnTo>
                  <a:lnTo>
                    <a:pt x="54" y="92"/>
                  </a:lnTo>
                  <a:lnTo>
                    <a:pt x="59" y="87"/>
                  </a:lnTo>
                  <a:lnTo>
                    <a:pt x="59" y="85"/>
                  </a:lnTo>
                  <a:lnTo>
                    <a:pt x="57" y="82"/>
                  </a:lnTo>
                  <a:lnTo>
                    <a:pt x="57" y="77"/>
                  </a:lnTo>
                  <a:lnTo>
                    <a:pt x="59" y="75"/>
                  </a:lnTo>
                  <a:lnTo>
                    <a:pt x="67" y="77"/>
                  </a:lnTo>
                  <a:lnTo>
                    <a:pt x="72" y="77"/>
                  </a:lnTo>
                  <a:lnTo>
                    <a:pt x="74" y="70"/>
                  </a:lnTo>
                  <a:lnTo>
                    <a:pt x="79" y="67"/>
                  </a:lnTo>
                  <a:lnTo>
                    <a:pt x="87" y="67"/>
                  </a:lnTo>
                  <a:lnTo>
                    <a:pt x="94" y="65"/>
                  </a:lnTo>
                  <a:lnTo>
                    <a:pt x="97" y="65"/>
                  </a:lnTo>
                  <a:lnTo>
                    <a:pt x="104" y="65"/>
                  </a:lnTo>
                  <a:lnTo>
                    <a:pt x="107" y="62"/>
                  </a:lnTo>
                  <a:lnTo>
                    <a:pt x="109" y="62"/>
                  </a:lnTo>
                  <a:lnTo>
                    <a:pt x="112" y="67"/>
                  </a:lnTo>
                  <a:lnTo>
                    <a:pt x="112" y="70"/>
                  </a:lnTo>
                  <a:lnTo>
                    <a:pt x="117" y="75"/>
                  </a:lnTo>
                  <a:lnTo>
                    <a:pt x="122" y="72"/>
                  </a:lnTo>
                  <a:lnTo>
                    <a:pt x="124" y="72"/>
                  </a:lnTo>
                  <a:lnTo>
                    <a:pt x="129" y="72"/>
                  </a:lnTo>
                  <a:lnTo>
                    <a:pt x="134" y="70"/>
                  </a:lnTo>
                  <a:lnTo>
                    <a:pt x="142" y="70"/>
                  </a:lnTo>
                  <a:lnTo>
                    <a:pt x="144" y="75"/>
                  </a:lnTo>
                  <a:lnTo>
                    <a:pt x="144" y="77"/>
                  </a:lnTo>
                  <a:lnTo>
                    <a:pt x="147" y="82"/>
                  </a:lnTo>
                  <a:lnTo>
                    <a:pt x="159" y="90"/>
                  </a:lnTo>
                  <a:lnTo>
                    <a:pt x="164" y="92"/>
                  </a:lnTo>
                  <a:lnTo>
                    <a:pt x="174" y="97"/>
                  </a:lnTo>
                  <a:lnTo>
                    <a:pt x="177" y="95"/>
                  </a:lnTo>
                  <a:lnTo>
                    <a:pt x="182" y="95"/>
                  </a:lnTo>
                  <a:lnTo>
                    <a:pt x="189" y="90"/>
                  </a:lnTo>
                  <a:lnTo>
                    <a:pt x="192" y="90"/>
                  </a:lnTo>
                  <a:lnTo>
                    <a:pt x="197" y="90"/>
                  </a:lnTo>
                  <a:lnTo>
                    <a:pt x="202" y="92"/>
                  </a:lnTo>
                  <a:lnTo>
                    <a:pt x="207" y="92"/>
                  </a:lnTo>
                  <a:lnTo>
                    <a:pt x="217" y="92"/>
                  </a:lnTo>
                  <a:lnTo>
                    <a:pt x="222" y="95"/>
                  </a:lnTo>
                  <a:lnTo>
                    <a:pt x="227" y="95"/>
                  </a:lnTo>
                  <a:lnTo>
                    <a:pt x="229" y="92"/>
                  </a:lnTo>
                  <a:lnTo>
                    <a:pt x="232" y="92"/>
                  </a:lnTo>
                  <a:lnTo>
                    <a:pt x="242" y="92"/>
                  </a:lnTo>
                  <a:lnTo>
                    <a:pt x="247" y="85"/>
                  </a:lnTo>
                  <a:lnTo>
                    <a:pt x="244" y="80"/>
                  </a:lnTo>
                  <a:lnTo>
                    <a:pt x="239" y="77"/>
                  </a:lnTo>
                  <a:lnTo>
                    <a:pt x="239" y="70"/>
                  </a:lnTo>
                  <a:lnTo>
                    <a:pt x="239" y="60"/>
                  </a:lnTo>
                  <a:lnTo>
                    <a:pt x="239" y="57"/>
                  </a:lnTo>
                  <a:lnTo>
                    <a:pt x="234" y="55"/>
                  </a:lnTo>
                  <a:lnTo>
                    <a:pt x="232" y="52"/>
                  </a:lnTo>
                  <a:lnTo>
                    <a:pt x="224" y="50"/>
                  </a:lnTo>
                  <a:lnTo>
                    <a:pt x="222" y="42"/>
                  </a:lnTo>
                  <a:lnTo>
                    <a:pt x="222" y="30"/>
                  </a:lnTo>
                  <a:lnTo>
                    <a:pt x="227" y="25"/>
                  </a:lnTo>
                  <a:lnTo>
                    <a:pt x="227" y="20"/>
                  </a:lnTo>
                  <a:lnTo>
                    <a:pt x="229" y="15"/>
                  </a:lnTo>
                  <a:lnTo>
                    <a:pt x="234" y="15"/>
                  </a:lnTo>
                  <a:lnTo>
                    <a:pt x="237" y="15"/>
                  </a:lnTo>
                  <a:lnTo>
                    <a:pt x="239" y="10"/>
                  </a:lnTo>
                  <a:lnTo>
                    <a:pt x="237" y="8"/>
                  </a:lnTo>
                  <a:lnTo>
                    <a:pt x="239" y="3"/>
                  </a:lnTo>
                  <a:lnTo>
                    <a:pt x="242" y="0"/>
                  </a:lnTo>
                  <a:lnTo>
                    <a:pt x="247" y="0"/>
                  </a:lnTo>
                  <a:lnTo>
                    <a:pt x="251" y="3"/>
                  </a:lnTo>
                  <a:lnTo>
                    <a:pt x="256" y="3"/>
                  </a:lnTo>
                  <a:lnTo>
                    <a:pt x="264" y="8"/>
                  </a:lnTo>
                  <a:lnTo>
                    <a:pt x="266" y="10"/>
                  </a:lnTo>
                  <a:lnTo>
                    <a:pt x="271" y="10"/>
                  </a:lnTo>
                  <a:lnTo>
                    <a:pt x="279" y="13"/>
                  </a:lnTo>
                  <a:lnTo>
                    <a:pt x="289" y="13"/>
                  </a:lnTo>
                  <a:lnTo>
                    <a:pt x="291" y="13"/>
                  </a:lnTo>
                  <a:lnTo>
                    <a:pt x="294" y="15"/>
                  </a:lnTo>
                  <a:lnTo>
                    <a:pt x="301" y="18"/>
                  </a:lnTo>
                  <a:lnTo>
                    <a:pt x="304" y="18"/>
                  </a:lnTo>
                  <a:lnTo>
                    <a:pt x="309" y="20"/>
                  </a:lnTo>
                  <a:lnTo>
                    <a:pt x="321" y="20"/>
                  </a:lnTo>
                  <a:lnTo>
                    <a:pt x="324" y="20"/>
                  </a:lnTo>
                  <a:lnTo>
                    <a:pt x="326" y="25"/>
                  </a:lnTo>
                  <a:lnTo>
                    <a:pt x="326" y="28"/>
                  </a:lnTo>
                  <a:lnTo>
                    <a:pt x="329" y="33"/>
                  </a:lnTo>
                  <a:lnTo>
                    <a:pt x="329" y="35"/>
                  </a:lnTo>
                  <a:lnTo>
                    <a:pt x="331" y="40"/>
                  </a:lnTo>
                  <a:lnTo>
                    <a:pt x="334" y="45"/>
                  </a:lnTo>
                  <a:lnTo>
                    <a:pt x="334" y="50"/>
                  </a:lnTo>
                  <a:lnTo>
                    <a:pt x="336" y="52"/>
                  </a:lnTo>
                  <a:lnTo>
                    <a:pt x="341" y="52"/>
                  </a:lnTo>
                  <a:lnTo>
                    <a:pt x="346" y="57"/>
                  </a:lnTo>
                  <a:lnTo>
                    <a:pt x="346" y="60"/>
                  </a:lnTo>
                  <a:lnTo>
                    <a:pt x="356" y="62"/>
                  </a:lnTo>
                  <a:lnTo>
                    <a:pt x="364" y="67"/>
                  </a:lnTo>
                  <a:lnTo>
                    <a:pt x="366" y="67"/>
                  </a:lnTo>
                  <a:lnTo>
                    <a:pt x="369" y="65"/>
                  </a:lnTo>
                  <a:lnTo>
                    <a:pt x="376" y="65"/>
                  </a:lnTo>
                  <a:lnTo>
                    <a:pt x="381" y="62"/>
                  </a:lnTo>
                  <a:lnTo>
                    <a:pt x="384" y="62"/>
                  </a:lnTo>
                  <a:lnTo>
                    <a:pt x="389" y="65"/>
                  </a:lnTo>
                  <a:lnTo>
                    <a:pt x="391" y="62"/>
                  </a:lnTo>
                  <a:lnTo>
                    <a:pt x="396" y="57"/>
                  </a:lnTo>
                  <a:lnTo>
                    <a:pt x="404" y="55"/>
                  </a:lnTo>
                  <a:lnTo>
                    <a:pt x="414" y="55"/>
                  </a:lnTo>
                  <a:lnTo>
                    <a:pt x="419" y="52"/>
                  </a:lnTo>
                  <a:lnTo>
                    <a:pt x="426" y="52"/>
                  </a:lnTo>
                  <a:lnTo>
                    <a:pt x="434" y="50"/>
                  </a:lnTo>
                  <a:lnTo>
                    <a:pt x="439" y="52"/>
                  </a:lnTo>
                  <a:lnTo>
                    <a:pt x="446" y="52"/>
                  </a:lnTo>
                  <a:lnTo>
                    <a:pt x="458" y="52"/>
                  </a:lnTo>
                  <a:lnTo>
                    <a:pt x="463" y="60"/>
                  </a:lnTo>
                  <a:lnTo>
                    <a:pt x="471" y="65"/>
                  </a:lnTo>
                  <a:lnTo>
                    <a:pt x="481" y="65"/>
                  </a:lnTo>
                  <a:lnTo>
                    <a:pt x="486" y="62"/>
                  </a:lnTo>
                  <a:lnTo>
                    <a:pt x="488" y="65"/>
                  </a:lnTo>
                  <a:lnTo>
                    <a:pt x="491" y="75"/>
                  </a:lnTo>
                  <a:lnTo>
                    <a:pt x="496" y="77"/>
                  </a:lnTo>
                  <a:lnTo>
                    <a:pt x="498" y="80"/>
                  </a:lnTo>
                  <a:lnTo>
                    <a:pt x="503" y="80"/>
                  </a:lnTo>
                  <a:lnTo>
                    <a:pt x="508" y="85"/>
                  </a:lnTo>
                  <a:lnTo>
                    <a:pt x="511" y="85"/>
                  </a:lnTo>
                  <a:lnTo>
                    <a:pt x="523" y="85"/>
                  </a:lnTo>
                  <a:lnTo>
                    <a:pt x="533" y="87"/>
                  </a:lnTo>
                  <a:lnTo>
                    <a:pt x="551" y="87"/>
                  </a:lnTo>
                  <a:lnTo>
                    <a:pt x="556" y="87"/>
                  </a:lnTo>
                  <a:lnTo>
                    <a:pt x="558" y="85"/>
                  </a:lnTo>
                  <a:lnTo>
                    <a:pt x="566" y="85"/>
                  </a:lnTo>
                  <a:lnTo>
                    <a:pt x="571" y="87"/>
                  </a:lnTo>
                  <a:lnTo>
                    <a:pt x="573" y="87"/>
                  </a:lnTo>
                  <a:lnTo>
                    <a:pt x="578" y="80"/>
                  </a:lnTo>
                  <a:lnTo>
                    <a:pt x="588" y="75"/>
                  </a:lnTo>
                  <a:lnTo>
                    <a:pt x="593" y="75"/>
                  </a:lnTo>
                  <a:lnTo>
                    <a:pt x="598" y="70"/>
                  </a:lnTo>
                  <a:lnTo>
                    <a:pt x="603" y="70"/>
                  </a:lnTo>
                  <a:lnTo>
                    <a:pt x="616" y="70"/>
                  </a:lnTo>
                  <a:lnTo>
                    <a:pt x="621" y="65"/>
                  </a:lnTo>
                  <a:lnTo>
                    <a:pt x="621" y="60"/>
                  </a:lnTo>
                  <a:lnTo>
                    <a:pt x="621" y="57"/>
                  </a:lnTo>
                  <a:lnTo>
                    <a:pt x="626" y="52"/>
                  </a:lnTo>
                  <a:lnTo>
                    <a:pt x="631" y="50"/>
                  </a:lnTo>
                  <a:lnTo>
                    <a:pt x="633" y="45"/>
                  </a:lnTo>
                  <a:lnTo>
                    <a:pt x="636" y="40"/>
                  </a:lnTo>
                  <a:lnTo>
                    <a:pt x="641" y="35"/>
                  </a:lnTo>
                  <a:lnTo>
                    <a:pt x="646" y="35"/>
                  </a:lnTo>
                  <a:lnTo>
                    <a:pt x="646" y="38"/>
                  </a:lnTo>
                  <a:lnTo>
                    <a:pt x="653" y="35"/>
                  </a:lnTo>
                  <a:lnTo>
                    <a:pt x="658" y="35"/>
                  </a:lnTo>
                  <a:lnTo>
                    <a:pt x="666" y="40"/>
                  </a:lnTo>
                  <a:lnTo>
                    <a:pt x="668" y="45"/>
                  </a:lnTo>
                  <a:lnTo>
                    <a:pt x="673" y="45"/>
                  </a:lnTo>
                  <a:lnTo>
                    <a:pt x="678" y="42"/>
                  </a:lnTo>
                  <a:lnTo>
                    <a:pt x="680" y="45"/>
                  </a:lnTo>
                  <a:lnTo>
                    <a:pt x="685" y="45"/>
                  </a:lnTo>
                  <a:lnTo>
                    <a:pt x="690" y="42"/>
                  </a:lnTo>
                  <a:lnTo>
                    <a:pt x="690" y="40"/>
                  </a:lnTo>
                  <a:lnTo>
                    <a:pt x="700" y="38"/>
                  </a:lnTo>
                  <a:lnTo>
                    <a:pt x="710" y="40"/>
                  </a:lnTo>
                  <a:lnTo>
                    <a:pt x="713" y="42"/>
                  </a:lnTo>
                  <a:lnTo>
                    <a:pt x="708" y="85"/>
                  </a:lnTo>
                  <a:lnTo>
                    <a:pt x="708" y="92"/>
                  </a:lnTo>
                  <a:lnTo>
                    <a:pt x="705" y="102"/>
                  </a:lnTo>
                  <a:lnTo>
                    <a:pt x="708" y="107"/>
                  </a:lnTo>
                  <a:lnTo>
                    <a:pt x="703" y="117"/>
                  </a:lnTo>
                  <a:lnTo>
                    <a:pt x="708" y="127"/>
                  </a:lnTo>
                  <a:lnTo>
                    <a:pt x="720" y="132"/>
                  </a:lnTo>
                  <a:lnTo>
                    <a:pt x="728" y="127"/>
                  </a:lnTo>
                  <a:lnTo>
                    <a:pt x="740" y="127"/>
                  </a:lnTo>
                  <a:lnTo>
                    <a:pt x="750" y="127"/>
                  </a:lnTo>
                  <a:lnTo>
                    <a:pt x="755" y="132"/>
                  </a:lnTo>
                  <a:lnTo>
                    <a:pt x="763" y="122"/>
                  </a:lnTo>
                  <a:lnTo>
                    <a:pt x="763" y="117"/>
                  </a:lnTo>
                  <a:lnTo>
                    <a:pt x="763" y="112"/>
                  </a:lnTo>
                  <a:lnTo>
                    <a:pt x="770" y="110"/>
                  </a:lnTo>
                  <a:lnTo>
                    <a:pt x="773" y="107"/>
                  </a:lnTo>
                  <a:lnTo>
                    <a:pt x="785" y="112"/>
                  </a:lnTo>
                  <a:lnTo>
                    <a:pt x="790" y="120"/>
                  </a:lnTo>
                  <a:lnTo>
                    <a:pt x="800" y="127"/>
                  </a:lnTo>
                  <a:lnTo>
                    <a:pt x="808" y="137"/>
                  </a:lnTo>
                  <a:lnTo>
                    <a:pt x="818" y="145"/>
                  </a:lnTo>
                  <a:lnTo>
                    <a:pt x="818" y="150"/>
                  </a:lnTo>
                  <a:lnTo>
                    <a:pt x="820" y="152"/>
                  </a:lnTo>
                  <a:lnTo>
                    <a:pt x="820" y="157"/>
                  </a:lnTo>
                  <a:lnTo>
                    <a:pt x="818" y="160"/>
                  </a:lnTo>
                  <a:lnTo>
                    <a:pt x="818" y="165"/>
                  </a:lnTo>
                  <a:lnTo>
                    <a:pt x="815" y="167"/>
                  </a:lnTo>
                  <a:lnTo>
                    <a:pt x="813" y="167"/>
                  </a:lnTo>
                  <a:lnTo>
                    <a:pt x="810" y="165"/>
                  </a:lnTo>
                  <a:lnTo>
                    <a:pt x="803" y="165"/>
                  </a:lnTo>
                  <a:lnTo>
                    <a:pt x="800" y="167"/>
                  </a:lnTo>
                  <a:lnTo>
                    <a:pt x="793" y="165"/>
                  </a:lnTo>
                  <a:lnTo>
                    <a:pt x="788" y="165"/>
                  </a:lnTo>
                  <a:lnTo>
                    <a:pt x="783" y="172"/>
                  </a:lnTo>
                  <a:lnTo>
                    <a:pt x="778" y="177"/>
                  </a:lnTo>
                  <a:lnTo>
                    <a:pt x="773" y="180"/>
                  </a:lnTo>
                  <a:lnTo>
                    <a:pt x="768" y="177"/>
                  </a:lnTo>
                  <a:lnTo>
                    <a:pt x="765" y="177"/>
                  </a:lnTo>
                  <a:lnTo>
                    <a:pt x="765" y="182"/>
                  </a:lnTo>
                  <a:lnTo>
                    <a:pt x="763" y="185"/>
                  </a:lnTo>
                  <a:lnTo>
                    <a:pt x="760" y="185"/>
                  </a:lnTo>
                  <a:lnTo>
                    <a:pt x="758" y="185"/>
                  </a:lnTo>
                  <a:lnTo>
                    <a:pt x="755" y="187"/>
                  </a:lnTo>
                  <a:lnTo>
                    <a:pt x="750" y="195"/>
                  </a:lnTo>
                  <a:lnTo>
                    <a:pt x="748" y="205"/>
                  </a:lnTo>
                  <a:lnTo>
                    <a:pt x="750" y="210"/>
                  </a:lnTo>
                  <a:lnTo>
                    <a:pt x="745" y="212"/>
                  </a:lnTo>
                  <a:lnTo>
                    <a:pt x="740" y="215"/>
                  </a:lnTo>
                  <a:lnTo>
                    <a:pt x="730" y="222"/>
                  </a:lnTo>
                  <a:lnTo>
                    <a:pt x="723" y="222"/>
                  </a:lnTo>
                  <a:lnTo>
                    <a:pt x="715" y="220"/>
                  </a:lnTo>
                  <a:lnTo>
                    <a:pt x="713" y="222"/>
                  </a:lnTo>
                  <a:lnTo>
                    <a:pt x="708" y="232"/>
                  </a:lnTo>
                  <a:lnTo>
                    <a:pt x="703" y="237"/>
                  </a:lnTo>
                  <a:lnTo>
                    <a:pt x="698" y="242"/>
                  </a:lnTo>
                  <a:lnTo>
                    <a:pt x="693" y="245"/>
                  </a:lnTo>
                  <a:lnTo>
                    <a:pt x="693" y="250"/>
                  </a:lnTo>
                  <a:lnTo>
                    <a:pt x="690" y="250"/>
                  </a:lnTo>
                  <a:lnTo>
                    <a:pt x="683" y="247"/>
                  </a:lnTo>
                  <a:lnTo>
                    <a:pt x="678" y="247"/>
                  </a:lnTo>
                  <a:lnTo>
                    <a:pt x="670" y="242"/>
                  </a:lnTo>
                  <a:lnTo>
                    <a:pt x="663" y="240"/>
                  </a:lnTo>
                  <a:lnTo>
                    <a:pt x="656" y="237"/>
                  </a:lnTo>
                  <a:lnTo>
                    <a:pt x="646" y="240"/>
                  </a:lnTo>
                  <a:lnTo>
                    <a:pt x="641" y="245"/>
                  </a:lnTo>
                  <a:lnTo>
                    <a:pt x="636" y="250"/>
                  </a:lnTo>
                  <a:lnTo>
                    <a:pt x="636" y="262"/>
                  </a:lnTo>
                  <a:lnTo>
                    <a:pt x="636" y="267"/>
                  </a:lnTo>
                  <a:lnTo>
                    <a:pt x="636" y="272"/>
                  </a:lnTo>
                  <a:lnTo>
                    <a:pt x="648" y="280"/>
                  </a:lnTo>
                  <a:lnTo>
                    <a:pt x="658" y="287"/>
                  </a:lnTo>
                  <a:lnTo>
                    <a:pt x="658" y="290"/>
                  </a:lnTo>
                  <a:lnTo>
                    <a:pt x="656" y="295"/>
                  </a:lnTo>
                  <a:lnTo>
                    <a:pt x="653" y="300"/>
                  </a:lnTo>
                  <a:lnTo>
                    <a:pt x="641" y="312"/>
                  </a:lnTo>
                  <a:lnTo>
                    <a:pt x="633" y="325"/>
                  </a:lnTo>
                  <a:lnTo>
                    <a:pt x="631" y="332"/>
                  </a:lnTo>
                  <a:lnTo>
                    <a:pt x="626" y="332"/>
                  </a:lnTo>
                  <a:lnTo>
                    <a:pt x="618" y="334"/>
                  </a:lnTo>
                  <a:lnTo>
                    <a:pt x="611" y="337"/>
                  </a:lnTo>
                  <a:lnTo>
                    <a:pt x="603" y="339"/>
                  </a:lnTo>
                  <a:lnTo>
                    <a:pt x="596" y="347"/>
                  </a:lnTo>
                  <a:lnTo>
                    <a:pt x="588" y="347"/>
                  </a:lnTo>
                  <a:lnTo>
                    <a:pt x="578" y="347"/>
                  </a:lnTo>
                  <a:lnTo>
                    <a:pt x="571" y="349"/>
                  </a:lnTo>
                  <a:lnTo>
                    <a:pt x="563" y="352"/>
                  </a:lnTo>
                  <a:lnTo>
                    <a:pt x="543" y="359"/>
                  </a:lnTo>
                  <a:lnTo>
                    <a:pt x="528" y="364"/>
                  </a:lnTo>
                  <a:lnTo>
                    <a:pt x="521" y="372"/>
                  </a:lnTo>
                  <a:lnTo>
                    <a:pt x="508" y="382"/>
                  </a:lnTo>
                  <a:lnTo>
                    <a:pt x="503" y="387"/>
                  </a:lnTo>
                  <a:lnTo>
                    <a:pt x="498" y="387"/>
                  </a:lnTo>
                  <a:lnTo>
                    <a:pt x="491" y="384"/>
                  </a:lnTo>
                  <a:lnTo>
                    <a:pt x="491" y="382"/>
                  </a:lnTo>
                  <a:lnTo>
                    <a:pt x="488" y="377"/>
                  </a:lnTo>
                  <a:lnTo>
                    <a:pt x="478" y="379"/>
                  </a:lnTo>
                  <a:lnTo>
                    <a:pt x="468" y="382"/>
                  </a:lnTo>
                  <a:lnTo>
                    <a:pt x="458" y="377"/>
                  </a:lnTo>
                  <a:lnTo>
                    <a:pt x="451" y="377"/>
                  </a:lnTo>
                  <a:lnTo>
                    <a:pt x="436" y="369"/>
                  </a:lnTo>
                  <a:lnTo>
                    <a:pt x="419" y="362"/>
                  </a:lnTo>
                  <a:lnTo>
                    <a:pt x="409" y="352"/>
                  </a:lnTo>
                  <a:lnTo>
                    <a:pt x="401" y="352"/>
                  </a:lnTo>
                  <a:lnTo>
                    <a:pt x="384" y="352"/>
                  </a:lnTo>
                  <a:lnTo>
                    <a:pt x="366" y="352"/>
                  </a:lnTo>
                  <a:lnTo>
                    <a:pt x="364" y="349"/>
                  </a:lnTo>
                  <a:lnTo>
                    <a:pt x="361" y="352"/>
                  </a:lnTo>
                  <a:lnTo>
                    <a:pt x="359" y="354"/>
                  </a:lnTo>
                  <a:lnTo>
                    <a:pt x="349" y="359"/>
                  </a:lnTo>
                  <a:lnTo>
                    <a:pt x="336" y="359"/>
                  </a:lnTo>
                  <a:lnTo>
                    <a:pt x="314" y="357"/>
                  </a:lnTo>
                  <a:lnTo>
                    <a:pt x="299" y="359"/>
                  </a:lnTo>
                  <a:lnTo>
                    <a:pt x="286" y="357"/>
                  </a:lnTo>
                  <a:lnTo>
                    <a:pt x="276" y="359"/>
                  </a:lnTo>
                  <a:lnTo>
                    <a:pt x="271" y="359"/>
                  </a:lnTo>
                  <a:lnTo>
                    <a:pt x="266" y="357"/>
                  </a:lnTo>
                  <a:lnTo>
                    <a:pt x="261" y="347"/>
                  </a:lnTo>
                  <a:lnTo>
                    <a:pt x="259" y="342"/>
                  </a:lnTo>
                  <a:lnTo>
                    <a:pt x="251" y="332"/>
                  </a:lnTo>
                  <a:lnTo>
                    <a:pt x="249" y="327"/>
                  </a:lnTo>
                  <a:lnTo>
                    <a:pt x="244" y="320"/>
                  </a:lnTo>
                  <a:lnTo>
                    <a:pt x="244" y="317"/>
                  </a:lnTo>
                  <a:lnTo>
                    <a:pt x="242" y="312"/>
                  </a:lnTo>
                  <a:lnTo>
                    <a:pt x="237" y="310"/>
                  </a:lnTo>
                  <a:lnTo>
                    <a:pt x="234" y="310"/>
                  </a:lnTo>
                  <a:lnTo>
                    <a:pt x="234" y="307"/>
                  </a:lnTo>
                  <a:lnTo>
                    <a:pt x="232" y="302"/>
                  </a:lnTo>
                  <a:lnTo>
                    <a:pt x="229" y="302"/>
                  </a:lnTo>
                  <a:lnTo>
                    <a:pt x="222" y="302"/>
                  </a:lnTo>
                  <a:lnTo>
                    <a:pt x="214" y="300"/>
                  </a:lnTo>
                  <a:lnTo>
                    <a:pt x="204" y="292"/>
                  </a:lnTo>
                  <a:lnTo>
                    <a:pt x="202" y="290"/>
                  </a:lnTo>
                  <a:lnTo>
                    <a:pt x="199" y="292"/>
                  </a:lnTo>
                  <a:lnTo>
                    <a:pt x="194" y="290"/>
                  </a:lnTo>
                  <a:lnTo>
                    <a:pt x="192" y="287"/>
                  </a:lnTo>
                  <a:lnTo>
                    <a:pt x="184" y="282"/>
                  </a:lnTo>
                  <a:lnTo>
                    <a:pt x="164" y="277"/>
                  </a:lnTo>
                  <a:lnTo>
                    <a:pt x="162" y="280"/>
                  </a:lnTo>
                  <a:lnTo>
                    <a:pt x="154" y="280"/>
                  </a:lnTo>
                  <a:lnTo>
                    <a:pt x="142" y="282"/>
                  </a:lnTo>
                  <a:lnTo>
                    <a:pt x="117" y="275"/>
                  </a:lnTo>
                  <a:lnTo>
                    <a:pt x="112" y="272"/>
                  </a:lnTo>
                  <a:lnTo>
                    <a:pt x="104" y="262"/>
                  </a:lnTo>
                  <a:lnTo>
                    <a:pt x="104" y="260"/>
                  </a:lnTo>
                  <a:lnTo>
                    <a:pt x="104" y="255"/>
                  </a:lnTo>
                  <a:lnTo>
                    <a:pt x="104" y="252"/>
                  </a:lnTo>
                  <a:lnTo>
                    <a:pt x="109" y="250"/>
                  </a:lnTo>
                  <a:lnTo>
                    <a:pt x="112" y="245"/>
                  </a:lnTo>
                  <a:lnTo>
                    <a:pt x="107" y="240"/>
                  </a:lnTo>
                  <a:lnTo>
                    <a:pt x="107" y="235"/>
                  </a:lnTo>
                  <a:lnTo>
                    <a:pt x="107" y="232"/>
                  </a:lnTo>
                  <a:lnTo>
                    <a:pt x="107" y="225"/>
                  </a:lnTo>
                  <a:lnTo>
                    <a:pt x="104" y="222"/>
                  </a:lnTo>
                  <a:lnTo>
                    <a:pt x="102" y="217"/>
                  </a:lnTo>
                  <a:lnTo>
                    <a:pt x="97" y="215"/>
                  </a:lnTo>
                  <a:lnTo>
                    <a:pt x="94" y="210"/>
                  </a:lnTo>
                  <a:lnTo>
                    <a:pt x="92" y="207"/>
                  </a:lnTo>
                  <a:lnTo>
                    <a:pt x="89" y="202"/>
                  </a:lnTo>
                  <a:lnTo>
                    <a:pt x="87" y="197"/>
                  </a:lnTo>
                  <a:lnTo>
                    <a:pt x="87" y="192"/>
                  </a:lnTo>
                  <a:lnTo>
                    <a:pt x="84" y="190"/>
                  </a:lnTo>
                  <a:lnTo>
                    <a:pt x="79" y="185"/>
                  </a:lnTo>
                  <a:lnTo>
                    <a:pt x="77" y="185"/>
                  </a:lnTo>
                  <a:lnTo>
                    <a:pt x="74" y="182"/>
                  </a:lnTo>
                  <a:lnTo>
                    <a:pt x="69" y="180"/>
                  </a:lnTo>
                  <a:lnTo>
                    <a:pt x="64" y="180"/>
                  </a:lnTo>
                  <a:lnTo>
                    <a:pt x="62" y="182"/>
                  </a:lnTo>
                  <a:lnTo>
                    <a:pt x="59" y="185"/>
                  </a:lnTo>
                  <a:lnTo>
                    <a:pt x="57" y="182"/>
                  </a:lnTo>
                  <a:lnTo>
                    <a:pt x="52" y="177"/>
                  </a:lnTo>
                  <a:lnTo>
                    <a:pt x="52" y="175"/>
                  </a:lnTo>
                  <a:lnTo>
                    <a:pt x="47" y="175"/>
                  </a:lnTo>
                  <a:lnTo>
                    <a:pt x="42" y="177"/>
                  </a:lnTo>
                  <a:lnTo>
                    <a:pt x="39" y="180"/>
                  </a:lnTo>
                  <a:lnTo>
                    <a:pt x="39" y="185"/>
                  </a:lnTo>
                  <a:lnTo>
                    <a:pt x="37" y="185"/>
                  </a:lnTo>
                  <a:lnTo>
                    <a:pt x="30" y="180"/>
                  </a:lnTo>
                  <a:lnTo>
                    <a:pt x="30" y="177"/>
                  </a:lnTo>
                  <a:lnTo>
                    <a:pt x="30" y="175"/>
                  </a:lnTo>
                  <a:lnTo>
                    <a:pt x="25" y="170"/>
                  </a:lnTo>
                  <a:lnTo>
                    <a:pt x="20" y="167"/>
                  </a:lnTo>
                  <a:lnTo>
                    <a:pt x="17" y="162"/>
                  </a:lnTo>
                  <a:lnTo>
                    <a:pt x="12" y="160"/>
                  </a:lnTo>
                  <a:lnTo>
                    <a:pt x="10" y="157"/>
                  </a:lnTo>
                  <a:lnTo>
                    <a:pt x="10" y="155"/>
                  </a:lnTo>
                  <a:lnTo>
                    <a:pt x="10" y="152"/>
                  </a:lnTo>
                  <a:lnTo>
                    <a:pt x="7" y="147"/>
                  </a:lnTo>
                  <a:lnTo>
                    <a:pt x="7" y="150"/>
                  </a:lnTo>
                  <a:lnTo>
                    <a:pt x="5" y="150"/>
                  </a:lnTo>
                  <a:lnTo>
                    <a:pt x="2" y="147"/>
                  </a:lnTo>
                  <a:lnTo>
                    <a:pt x="2" y="145"/>
                  </a:lnTo>
                  <a:lnTo>
                    <a:pt x="2" y="140"/>
                  </a:lnTo>
                  <a:lnTo>
                    <a:pt x="0" y="137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" name="Freeform 144">
              <a:extLst>
                <a:ext uri="{FF2B5EF4-FFF2-40B4-BE49-F238E27FC236}">
                  <a16:creationId xmlns:a16="http://schemas.microsoft.com/office/drawing/2014/main" id="{EF1E4CE8-A05A-914F-BE17-D53E04CA71C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41179" y="4899660"/>
              <a:ext cx="1426846" cy="1636396"/>
            </a:xfrm>
            <a:custGeom>
              <a:avLst/>
              <a:gdLst>
                <a:gd name="connsiteX0" fmla="*/ 860425 w 1189038"/>
                <a:gd name="connsiteY0" fmla="*/ 754063 h 1363663"/>
                <a:gd name="connsiteX1" fmla="*/ 863600 w 1189038"/>
                <a:gd name="connsiteY1" fmla="*/ 757238 h 1363663"/>
                <a:gd name="connsiteX2" fmla="*/ 860425 w 1189038"/>
                <a:gd name="connsiteY2" fmla="*/ 762000 h 1363663"/>
                <a:gd name="connsiteX3" fmla="*/ 844550 w 1189038"/>
                <a:gd name="connsiteY3" fmla="*/ 754063 h 1363663"/>
                <a:gd name="connsiteX4" fmla="*/ 847725 w 1189038"/>
                <a:gd name="connsiteY4" fmla="*/ 757238 h 1363663"/>
                <a:gd name="connsiteX5" fmla="*/ 852488 w 1189038"/>
                <a:gd name="connsiteY5" fmla="*/ 765175 h 1363663"/>
                <a:gd name="connsiteX6" fmla="*/ 844550 w 1189038"/>
                <a:gd name="connsiteY6" fmla="*/ 762000 h 1363663"/>
                <a:gd name="connsiteX7" fmla="*/ 855663 w 1189038"/>
                <a:gd name="connsiteY7" fmla="*/ 749300 h 1363663"/>
                <a:gd name="connsiteX8" fmla="*/ 855663 w 1189038"/>
                <a:gd name="connsiteY8" fmla="*/ 754063 h 1363663"/>
                <a:gd name="connsiteX9" fmla="*/ 855663 w 1189038"/>
                <a:gd name="connsiteY9" fmla="*/ 762000 h 1363663"/>
                <a:gd name="connsiteX10" fmla="*/ 852488 w 1189038"/>
                <a:gd name="connsiteY10" fmla="*/ 757238 h 1363663"/>
                <a:gd name="connsiteX11" fmla="*/ 852488 w 1189038"/>
                <a:gd name="connsiteY11" fmla="*/ 754063 h 1363663"/>
                <a:gd name="connsiteX12" fmla="*/ 836613 w 1189038"/>
                <a:gd name="connsiteY12" fmla="*/ 741363 h 1363663"/>
                <a:gd name="connsiteX13" fmla="*/ 839788 w 1189038"/>
                <a:gd name="connsiteY13" fmla="*/ 746125 h 1363663"/>
                <a:gd name="connsiteX14" fmla="*/ 836613 w 1189038"/>
                <a:gd name="connsiteY14" fmla="*/ 757238 h 1363663"/>
                <a:gd name="connsiteX15" fmla="*/ 831850 w 1189038"/>
                <a:gd name="connsiteY15" fmla="*/ 757238 h 1363663"/>
                <a:gd name="connsiteX16" fmla="*/ 831850 w 1189038"/>
                <a:gd name="connsiteY16" fmla="*/ 754063 h 1363663"/>
                <a:gd name="connsiteX17" fmla="*/ 211138 w 1189038"/>
                <a:gd name="connsiteY17" fmla="*/ 0 h 1363663"/>
                <a:gd name="connsiteX18" fmla="*/ 219076 w 1189038"/>
                <a:gd name="connsiteY18" fmla="*/ 0 h 1363663"/>
                <a:gd name="connsiteX19" fmla="*/ 222251 w 1189038"/>
                <a:gd name="connsiteY19" fmla="*/ 7938 h 1363663"/>
                <a:gd name="connsiteX20" fmla="*/ 227013 w 1189038"/>
                <a:gd name="connsiteY20" fmla="*/ 20638 h 1363663"/>
                <a:gd name="connsiteX21" fmla="*/ 246063 w 1189038"/>
                <a:gd name="connsiteY21" fmla="*/ 47625 h 1363663"/>
                <a:gd name="connsiteX22" fmla="*/ 258763 w 1189038"/>
                <a:gd name="connsiteY22" fmla="*/ 55563 h 1363663"/>
                <a:gd name="connsiteX23" fmla="*/ 258763 w 1189038"/>
                <a:gd name="connsiteY23" fmla="*/ 68263 h 1363663"/>
                <a:gd name="connsiteX24" fmla="*/ 266701 w 1189038"/>
                <a:gd name="connsiteY24" fmla="*/ 71438 h 1363663"/>
                <a:gd name="connsiteX25" fmla="*/ 269876 w 1189038"/>
                <a:gd name="connsiteY25" fmla="*/ 79375 h 1363663"/>
                <a:gd name="connsiteX26" fmla="*/ 285751 w 1189038"/>
                <a:gd name="connsiteY26" fmla="*/ 79375 h 1363663"/>
                <a:gd name="connsiteX27" fmla="*/ 304801 w 1189038"/>
                <a:gd name="connsiteY27" fmla="*/ 79375 h 1363663"/>
                <a:gd name="connsiteX28" fmla="*/ 312738 w 1189038"/>
                <a:gd name="connsiteY28" fmla="*/ 82550 h 1363663"/>
                <a:gd name="connsiteX29" fmla="*/ 312738 w 1189038"/>
                <a:gd name="connsiteY29" fmla="*/ 90488 h 1363663"/>
                <a:gd name="connsiteX30" fmla="*/ 328613 w 1189038"/>
                <a:gd name="connsiteY30" fmla="*/ 95250 h 1363663"/>
                <a:gd name="connsiteX31" fmla="*/ 344488 w 1189038"/>
                <a:gd name="connsiteY31" fmla="*/ 103188 h 1363663"/>
                <a:gd name="connsiteX32" fmla="*/ 352426 w 1189038"/>
                <a:gd name="connsiteY32" fmla="*/ 122238 h 1363663"/>
                <a:gd name="connsiteX33" fmla="*/ 360363 w 1189038"/>
                <a:gd name="connsiteY33" fmla="*/ 138113 h 1363663"/>
                <a:gd name="connsiteX34" fmla="*/ 376238 w 1189038"/>
                <a:gd name="connsiteY34" fmla="*/ 142875 h 1363663"/>
                <a:gd name="connsiteX35" fmla="*/ 381001 w 1189038"/>
                <a:gd name="connsiteY35" fmla="*/ 153988 h 1363663"/>
                <a:gd name="connsiteX36" fmla="*/ 381001 w 1189038"/>
                <a:gd name="connsiteY36" fmla="*/ 174625 h 1363663"/>
                <a:gd name="connsiteX37" fmla="*/ 388938 w 1189038"/>
                <a:gd name="connsiteY37" fmla="*/ 193675 h 1363663"/>
                <a:gd name="connsiteX38" fmla="*/ 400051 w 1189038"/>
                <a:gd name="connsiteY38" fmla="*/ 198438 h 1363663"/>
                <a:gd name="connsiteX39" fmla="*/ 404813 w 1189038"/>
                <a:gd name="connsiteY39" fmla="*/ 214313 h 1363663"/>
                <a:gd name="connsiteX40" fmla="*/ 407988 w 1189038"/>
                <a:gd name="connsiteY40" fmla="*/ 230188 h 1363663"/>
                <a:gd name="connsiteX41" fmla="*/ 404813 w 1189038"/>
                <a:gd name="connsiteY41" fmla="*/ 238125 h 1363663"/>
                <a:gd name="connsiteX42" fmla="*/ 400051 w 1189038"/>
                <a:gd name="connsiteY42" fmla="*/ 233363 h 1363663"/>
                <a:gd name="connsiteX43" fmla="*/ 392113 w 1189038"/>
                <a:gd name="connsiteY43" fmla="*/ 230188 h 1363663"/>
                <a:gd name="connsiteX44" fmla="*/ 382308 w 1189038"/>
                <a:gd name="connsiteY44" fmla="*/ 244195 h 1363663"/>
                <a:gd name="connsiteX45" fmla="*/ 384175 w 1189038"/>
                <a:gd name="connsiteY45" fmla="*/ 246063 h 1363663"/>
                <a:gd name="connsiteX46" fmla="*/ 384175 w 1189038"/>
                <a:gd name="connsiteY46" fmla="*/ 254000 h 1363663"/>
                <a:gd name="connsiteX47" fmla="*/ 396875 w 1189038"/>
                <a:gd name="connsiteY47" fmla="*/ 258763 h 1363663"/>
                <a:gd name="connsiteX48" fmla="*/ 396875 w 1189038"/>
                <a:gd name="connsiteY48" fmla="*/ 274638 h 1363663"/>
                <a:gd name="connsiteX49" fmla="*/ 400050 w 1189038"/>
                <a:gd name="connsiteY49" fmla="*/ 282575 h 1363663"/>
                <a:gd name="connsiteX50" fmla="*/ 396875 w 1189038"/>
                <a:gd name="connsiteY50" fmla="*/ 290513 h 1363663"/>
                <a:gd name="connsiteX51" fmla="*/ 400050 w 1189038"/>
                <a:gd name="connsiteY51" fmla="*/ 290513 h 1363663"/>
                <a:gd name="connsiteX52" fmla="*/ 404813 w 1189038"/>
                <a:gd name="connsiteY52" fmla="*/ 298450 h 1363663"/>
                <a:gd name="connsiteX53" fmla="*/ 404813 w 1189038"/>
                <a:gd name="connsiteY53" fmla="*/ 306388 h 1363663"/>
                <a:gd name="connsiteX54" fmla="*/ 407988 w 1189038"/>
                <a:gd name="connsiteY54" fmla="*/ 306388 h 1363663"/>
                <a:gd name="connsiteX55" fmla="*/ 412750 w 1189038"/>
                <a:gd name="connsiteY55" fmla="*/ 314325 h 1363663"/>
                <a:gd name="connsiteX56" fmla="*/ 423863 w 1189038"/>
                <a:gd name="connsiteY56" fmla="*/ 322263 h 1363663"/>
                <a:gd name="connsiteX57" fmla="*/ 428625 w 1189038"/>
                <a:gd name="connsiteY57" fmla="*/ 314325 h 1363663"/>
                <a:gd name="connsiteX58" fmla="*/ 436563 w 1189038"/>
                <a:gd name="connsiteY58" fmla="*/ 314325 h 1363663"/>
                <a:gd name="connsiteX59" fmla="*/ 439738 w 1189038"/>
                <a:gd name="connsiteY59" fmla="*/ 317500 h 1363663"/>
                <a:gd name="connsiteX60" fmla="*/ 452438 w 1189038"/>
                <a:gd name="connsiteY60" fmla="*/ 317500 h 1363663"/>
                <a:gd name="connsiteX61" fmla="*/ 460375 w 1189038"/>
                <a:gd name="connsiteY61" fmla="*/ 325438 h 1363663"/>
                <a:gd name="connsiteX62" fmla="*/ 463550 w 1189038"/>
                <a:gd name="connsiteY62" fmla="*/ 330200 h 1363663"/>
                <a:gd name="connsiteX63" fmla="*/ 471488 w 1189038"/>
                <a:gd name="connsiteY63" fmla="*/ 338138 h 1363663"/>
                <a:gd name="connsiteX64" fmla="*/ 476250 w 1189038"/>
                <a:gd name="connsiteY64" fmla="*/ 341313 h 1363663"/>
                <a:gd name="connsiteX65" fmla="*/ 479425 w 1189038"/>
                <a:gd name="connsiteY65" fmla="*/ 349250 h 1363663"/>
                <a:gd name="connsiteX66" fmla="*/ 479425 w 1189038"/>
                <a:gd name="connsiteY66" fmla="*/ 346075 h 1363663"/>
                <a:gd name="connsiteX67" fmla="*/ 484188 w 1189038"/>
                <a:gd name="connsiteY67" fmla="*/ 361950 h 1363663"/>
                <a:gd name="connsiteX68" fmla="*/ 476250 w 1189038"/>
                <a:gd name="connsiteY68" fmla="*/ 385763 h 1363663"/>
                <a:gd name="connsiteX69" fmla="*/ 476250 w 1189038"/>
                <a:gd name="connsiteY69" fmla="*/ 396875 h 1363663"/>
                <a:gd name="connsiteX70" fmla="*/ 463550 w 1189038"/>
                <a:gd name="connsiteY70" fmla="*/ 412750 h 1363663"/>
                <a:gd name="connsiteX71" fmla="*/ 468313 w 1189038"/>
                <a:gd name="connsiteY71" fmla="*/ 425450 h 1363663"/>
                <a:gd name="connsiteX72" fmla="*/ 476250 w 1189038"/>
                <a:gd name="connsiteY72" fmla="*/ 425450 h 1363663"/>
                <a:gd name="connsiteX73" fmla="*/ 484188 w 1189038"/>
                <a:gd name="connsiteY73" fmla="*/ 428625 h 1363663"/>
                <a:gd name="connsiteX74" fmla="*/ 492125 w 1189038"/>
                <a:gd name="connsiteY74" fmla="*/ 428625 h 1363663"/>
                <a:gd name="connsiteX75" fmla="*/ 500063 w 1189038"/>
                <a:gd name="connsiteY75" fmla="*/ 436563 h 1363663"/>
                <a:gd name="connsiteX76" fmla="*/ 515938 w 1189038"/>
                <a:gd name="connsiteY76" fmla="*/ 441325 h 1363663"/>
                <a:gd name="connsiteX77" fmla="*/ 534988 w 1189038"/>
                <a:gd name="connsiteY77" fmla="*/ 452438 h 1363663"/>
                <a:gd name="connsiteX78" fmla="*/ 547688 w 1189038"/>
                <a:gd name="connsiteY78" fmla="*/ 468313 h 1363663"/>
                <a:gd name="connsiteX79" fmla="*/ 563563 w 1189038"/>
                <a:gd name="connsiteY79" fmla="*/ 473075 h 1363663"/>
                <a:gd name="connsiteX80" fmla="*/ 571500 w 1189038"/>
                <a:gd name="connsiteY80" fmla="*/ 476250 h 1363663"/>
                <a:gd name="connsiteX81" fmla="*/ 582613 w 1189038"/>
                <a:gd name="connsiteY81" fmla="*/ 476250 h 1363663"/>
                <a:gd name="connsiteX82" fmla="*/ 595313 w 1189038"/>
                <a:gd name="connsiteY82" fmla="*/ 488950 h 1363663"/>
                <a:gd name="connsiteX83" fmla="*/ 619125 w 1189038"/>
                <a:gd name="connsiteY83" fmla="*/ 484188 h 1363663"/>
                <a:gd name="connsiteX84" fmla="*/ 625475 w 1189038"/>
                <a:gd name="connsiteY84" fmla="*/ 492125 h 1363663"/>
                <a:gd name="connsiteX85" fmla="*/ 646113 w 1189038"/>
                <a:gd name="connsiteY85" fmla="*/ 484188 h 1363663"/>
                <a:gd name="connsiteX86" fmla="*/ 665163 w 1189038"/>
                <a:gd name="connsiteY86" fmla="*/ 492125 h 1363663"/>
                <a:gd name="connsiteX87" fmla="*/ 669925 w 1189038"/>
                <a:gd name="connsiteY87" fmla="*/ 500063 h 1363663"/>
                <a:gd name="connsiteX88" fmla="*/ 681038 w 1189038"/>
                <a:gd name="connsiteY88" fmla="*/ 512763 h 1363663"/>
                <a:gd name="connsiteX89" fmla="*/ 701675 w 1189038"/>
                <a:gd name="connsiteY89" fmla="*/ 515938 h 1363663"/>
                <a:gd name="connsiteX90" fmla="*/ 709613 w 1189038"/>
                <a:gd name="connsiteY90" fmla="*/ 512763 h 1363663"/>
                <a:gd name="connsiteX91" fmla="*/ 725488 w 1189038"/>
                <a:gd name="connsiteY91" fmla="*/ 512763 h 1363663"/>
                <a:gd name="connsiteX92" fmla="*/ 760413 w 1189038"/>
                <a:gd name="connsiteY92" fmla="*/ 523875 h 1363663"/>
                <a:gd name="connsiteX93" fmla="*/ 773113 w 1189038"/>
                <a:gd name="connsiteY93" fmla="*/ 520700 h 1363663"/>
                <a:gd name="connsiteX94" fmla="*/ 788988 w 1189038"/>
                <a:gd name="connsiteY94" fmla="*/ 528638 h 1363663"/>
                <a:gd name="connsiteX95" fmla="*/ 812800 w 1189038"/>
                <a:gd name="connsiteY95" fmla="*/ 523875 h 1363663"/>
                <a:gd name="connsiteX96" fmla="*/ 815975 w 1189038"/>
                <a:gd name="connsiteY96" fmla="*/ 504825 h 1363663"/>
                <a:gd name="connsiteX97" fmla="*/ 808038 w 1189038"/>
                <a:gd name="connsiteY97" fmla="*/ 488950 h 1363663"/>
                <a:gd name="connsiteX98" fmla="*/ 812800 w 1189038"/>
                <a:gd name="connsiteY98" fmla="*/ 468313 h 1363663"/>
                <a:gd name="connsiteX99" fmla="*/ 808038 w 1189038"/>
                <a:gd name="connsiteY99" fmla="*/ 460375 h 1363663"/>
                <a:gd name="connsiteX100" fmla="*/ 815975 w 1189038"/>
                <a:gd name="connsiteY100" fmla="*/ 452438 h 1363663"/>
                <a:gd name="connsiteX101" fmla="*/ 828675 w 1189038"/>
                <a:gd name="connsiteY101" fmla="*/ 452438 h 1363663"/>
                <a:gd name="connsiteX102" fmla="*/ 831850 w 1189038"/>
                <a:gd name="connsiteY102" fmla="*/ 460375 h 1363663"/>
                <a:gd name="connsiteX103" fmla="*/ 831850 w 1189038"/>
                <a:gd name="connsiteY103" fmla="*/ 473075 h 1363663"/>
                <a:gd name="connsiteX104" fmla="*/ 839788 w 1189038"/>
                <a:gd name="connsiteY104" fmla="*/ 476250 h 1363663"/>
                <a:gd name="connsiteX105" fmla="*/ 839788 w 1189038"/>
                <a:gd name="connsiteY105" fmla="*/ 484188 h 1363663"/>
                <a:gd name="connsiteX106" fmla="*/ 836613 w 1189038"/>
                <a:gd name="connsiteY106" fmla="*/ 492125 h 1363663"/>
                <a:gd name="connsiteX107" fmla="*/ 844550 w 1189038"/>
                <a:gd name="connsiteY107" fmla="*/ 508000 h 1363663"/>
                <a:gd name="connsiteX108" fmla="*/ 860425 w 1189038"/>
                <a:gd name="connsiteY108" fmla="*/ 508000 h 1363663"/>
                <a:gd name="connsiteX109" fmla="*/ 868363 w 1189038"/>
                <a:gd name="connsiteY109" fmla="*/ 504825 h 1363663"/>
                <a:gd name="connsiteX110" fmla="*/ 887413 w 1189038"/>
                <a:gd name="connsiteY110" fmla="*/ 515938 h 1363663"/>
                <a:gd name="connsiteX111" fmla="*/ 900113 w 1189038"/>
                <a:gd name="connsiteY111" fmla="*/ 515938 h 1363663"/>
                <a:gd name="connsiteX112" fmla="*/ 908050 w 1189038"/>
                <a:gd name="connsiteY112" fmla="*/ 508000 h 1363663"/>
                <a:gd name="connsiteX113" fmla="*/ 915988 w 1189038"/>
                <a:gd name="connsiteY113" fmla="*/ 504825 h 1363663"/>
                <a:gd name="connsiteX114" fmla="*/ 923925 w 1189038"/>
                <a:gd name="connsiteY114" fmla="*/ 508000 h 1363663"/>
                <a:gd name="connsiteX115" fmla="*/ 939800 w 1189038"/>
                <a:gd name="connsiteY115" fmla="*/ 504825 h 1363663"/>
                <a:gd name="connsiteX116" fmla="*/ 950913 w 1189038"/>
                <a:gd name="connsiteY116" fmla="*/ 508000 h 1363663"/>
                <a:gd name="connsiteX117" fmla="*/ 966788 w 1189038"/>
                <a:gd name="connsiteY117" fmla="*/ 500063 h 1363663"/>
                <a:gd name="connsiteX118" fmla="*/ 966788 w 1189038"/>
                <a:gd name="connsiteY118" fmla="*/ 492125 h 1363663"/>
                <a:gd name="connsiteX119" fmla="*/ 966788 w 1189038"/>
                <a:gd name="connsiteY119" fmla="*/ 481013 h 1363663"/>
                <a:gd name="connsiteX120" fmla="*/ 955675 w 1189038"/>
                <a:gd name="connsiteY120" fmla="*/ 476250 h 1363663"/>
                <a:gd name="connsiteX121" fmla="*/ 955675 w 1189038"/>
                <a:gd name="connsiteY121" fmla="*/ 468313 h 1363663"/>
                <a:gd name="connsiteX122" fmla="*/ 955675 w 1189038"/>
                <a:gd name="connsiteY122" fmla="*/ 457200 h 1363663"/>
                <a:gd name="connsiteX123" fmla="*/ 962025 w 1189038"/>
                <a:gd name="connsiteY123" fmla="*/ 457200 h 1363663"/>
                <a:gd name="connsiteX124" fmla="*/ 977900 w 1189038"/>
                <a:gd name="connsiteY124" fmla="*/ 452438 h 1363663"/>
                <a:gd name="connsiteX125" fmla="*/ 985838 w 1189038"/>
                <a:gd name="connsiteY125" fmla="*/ 452438 h 1363663"/>
                <a:gd name="connsiteX126" fmla="*/ 990600 w 1189038"/>
                <a:gd name="connsiteY126" fmla="*/ 441325 h 1363663"/>
                <a:gd name="connsiteX127" fmla="*/ 993775 w 1189038"/>
                <a:gd name="connsiteY127" fmla="*/ 436563 h 1363663"/>
                <a:gd name="connsiteX128" fmla="*/ 1001713 w 1189038"/>
                <a:gd name="connsiteY128" fmla="*/ 441325 h 1363663"/>
                <a:gd name="connsiteX129" fmla="*/ 1001713 w 1189038"/>
                <a:gd name="connsiteY129" fmla="*/ 433388 h 1363663"/>
                <a:gd name="connsiteX130" fmla="*/ 1009650 w 1189038"/>
                <a:gd name="connsiteY130" fmla="*/ 433388 h 1363663"/>
                <a:gd name="connsiteX131" fmla="*/ 1014413 w 1189038"/>
                <a:gd name="connsiteY131" fmla="*/ 425450 h 1363663"/>
                <a:gd name="connsiteX132" fmla="*/ 1022350 w 1189038"/>
                <a:gd name="connsiteY132" fmla="*/ 412750 h 1363663"/>
                <a:gd name="connsiteX133" fmla="*/ 1030288 w 1189038"/>
                <a:gd name="connsiteY133" fmla="*/ 412750 h 1363663"/>
                <a:gd name="connsiteX134" fmla="*/ 1046163 w 1189038"/>
                <a:gd name="connsiteY134" fmla="*/ 409575 h 1363663"/>
                <a:gd name="connsiteX135" fmla="*/ 1054100 w 1189038"/>
                <a:gd name="connsiteY135" fmla="*/ 396875 h 1363663"/>
                <a:gd name="connsiteX136" fmla="*/ 1054100 w 1189038"/>
                <a:gd name="connsiteY136" fmla="*/ 388938 h 1363663"/>
                <a:gd name="connsiteX137" fmla="*/ 1062038 w 1189038"/>
                <a:gd name="connsiteY137" fmla="*/ 388938 h 1363663"/>
                <a:gd name="connsiteX138" fmla="*/ 1069976 w 1189038"/>
                <a:gd name="connsiteY138" fmla="*/ 381000 h 1363663"/>
                <a:gd name="connsiteX139" fmla="*/ 1077913 w 1189038"/>
                <a:gd name="connsiteY139" fmla="*/ 393700 h 1363663"/>
                <a:gd name="connsiteX140" fmla="*/ 1089026 w 1189038"/>
                <a:gd name="connsiteY140" fmla="*/ 388938 h 1363663"/>
                <a:gd name="connsiteX141" fmla="*/ 1104900 w 1189038"/>
                <a:gd name="connsiteY141" fmla="*/ 393700 h 1363663"/>
                <a:gd name="connsiteX142" fmla="*/ 1109663 w 1189038"/>
                <a:gd name="connsiteY142" fmla="*/ 388938 h 1363663"/>
                <a:gd name="connsiteX143" fmla="*/ 1109663 w 1189038"/>
                <a:gd name="connsiteY143" fmla="*/ 381000 h 1363663"/>
                <a:gd name="connsiteX144" fmla="*/ 1125538 w 1189038"/>
                <a:gd name="connsiteY144" fmla="*/ 373063 h 1363663"/>
                <a:gd name="connsiteX145" fmla="*/ 1133476 w 1189038"/>
                <a:gd name="connsiteY145" fmla="*/ 373063 h 1363663"/>
                <a:gd name="connsiteX146" fmla="*/ 1136650 w 1189038"/>
                <a:gd name="connsiteY146" fmla="*/ 381000 h 1363663"/>
                <a:gd name="connsiteX147" fmla="*/ 1141413 w 1189038"/>
                <a:gd name="connsiteY147" fmla="*/ 377825 h 1363663"/>
                <a:gd name="connsiteX148" fmla="*/ 1144588 w 1189038"/>
                <a:gd name="connsiteY148" fmla="*/ 381000 h 1363663"/>
                <a:gd name="connsiteX149" fmla="*/ 1136650 w 1189038"/>
                <a:gd name="connsiteY149" fmla="*/ 393700 h 1363663"/>
                <a:gd name="connsiteX150" fmla="*/ 1141413 w 1189038"/>
                <a:gd name="connsiteY150" fmla="*/ 401638 h 1363663"/>
                <a:gd name="connsiteX151" fmla="*/ 1149350 w 1189038"/>
                <a:gd name="connsiteY151" fmla="*/ 396875 h 1363663"/>
                <a:gd name="connsiteX152" fmla="*/ 1152526 w 1189038"/>
                <a:gd name="connsiteY152" fmla="*/ 396875 h 1363663"/>
                <a:gd name="connsiteX153" fmla="*/ 1152526 w 1189038"/>
                <a:gd name="connsiteY153" fmla="*/ 404813 h 1363663"/>
                <a:gd name="connsiteX154" fmla="*/ 1160463 w 1189038"/>
                <a:gd name="connsiteY154" fmla="*/ 412750 h 1363663"/>
                <a:gd name="connsiteX155" fmla="*/ 1160463 w 1189038"/>
                <a:gd name="connsiteY155" fmla="*/ 417513 h 1363663"/>
                <a:gd name="connsiteX156" fmla="*/ 1152526 w 1189038"/>
                <a:gd name="connsiteY156" fmla="*/ 425450 h 1363663"/>
                <a:gd name="connsiteX157" fmla="*/ 1157288 w 1189038"/>
                <a:gd name="connsiteY157" fmla="*/ 433388 h 1363663"/>
                <a:gd name="connsiteX158" fmla="*/ 1165226 w 1189038"/>
                <a:gd name="connsiteY158" fmla="*/ 433388 h 1363663"/>
                <a:gd name="connsiteX159" fmla="*/ 1168400 w 1189038"/>
                <a:gd name="connsiteY159" fmla="*/ 433388 h 1363663"/>
                <a:gd name="connsiteX160" fmla="*/ 1176338 w 1189038"/>
                <a:gd name="connsiteY160" fmla="*/ 433388 h 1363663"/>
                <a:gd name="connsiteX161" fmla="*/ 1189038 w 1189038"/>
                <a:gd name="connsiteY161" fmla="*/ 444500 h 1363663"/>
                <a:gd name="connsiteX162" fmla="*/ 1189038 w 1189038"/>
                <a:gd name="connsiteY162" fmla="*/ 449263 h 1363663"/>
                <a:gd name="connsiteX163" fmla="*/ 1181100 w 1189038"/>
                <a:gd name="connsiteY163" fmla="*/ 457200 h 1363663"/>
                <a:gd name="connsiteX164" fmla="*/ 1181100 w 1189038"/>
                <a:gd name="connsiteY164" fmla="*/ 468313 h 1363663"/>
                <a:gd name="connsiteX165" fmla="*/ 1181100 w 1189038"/>
                <a:gd name="connsiteY165" fmla="*/ 476250 h 1363663"/>
                <a:gd name="connsiteX166" fmla="*/ 1173163 w 1189038"/>
                <a:gd name="connsiteY166" fmla="*/ 473075 h 1363663"/>
                <a:gd name="connsiteX167" fmla="*/ 1165226 w 1189038"/>
                <a:gd name="connsiteY167" fmla="*/ 465138 h 1363663"/>
                <a:gd name="connsiteX168" fmla="*/ 1152526 w 1189038"/>
                <a:gd name="connsiteY168" fmla="*/ 476250 h 1363663"/>
                <a:gd name="connsiteX169" fmla="*/ 1141413 w 1189038"/>
                <a:gd name="connsiteY169" fmla="*/ 481013 h 1363663"/>
                <a:gd name="connsiteX170" fmla="*/ 1136650 w 1189038"/>
                <a:gd name="connsiteY170" fmla="*/ 488950 h 1363663"/>
                <a:gd name="connsiteX171" fmla="*/ 1125538 w 1189038"/>
                <a:gd name="connsiteY171" fmla="*/ 500063 h 1363663"/>
                <a:gd name="connsiteX172" fmla="*/ 1117600 w 1189038"/>
                <a:gd name="connsiteY172" fmla="*/ 504825 h 1363663"/>
                <a:gd name="connsiteX173" fmla="*/ 1101726 w 1189038"/>
                <a:gd name="connsiteY173" fmla="*/ 528638 h 1363663"/>
                <a:gd name="connsiteX174" fmla="*/ 1101726 w 1189038"/>
                <a:gd name="connsiteY174" fmla="*/ 534988 h 1363663"/>
                <a:gd name="connsiteX175" fmla="*/ 1104900 w 1189038"/>
                <a:gd name="connsiteY175" fmla="*/ 542925 h 1363663"/>
                <a:gd name="connsiteX176" fmla="*/ 1096963 w 1189038"/>
                <a:gd name="connsiteY176" fmla="*/ 558800 h 1363663"/>
                <a:gd name="connsiteX177" fmla="*/ 1085850 w 1189038"/>
                <a:gd name="connsiteY177" fmla="*/ 579438 h 1363663"/>
                <a:gd name="connsiteX178" fmla="*/ 1089026 w 1189038"/>
                <a:gd name="connsiteY178" fmla="*/ 582613 h 1363663"/>
                <a:gd name="connsiteX179" fmla="*/ 1096963 w 1189038"/>
                <a:gd name="connsiteY179" fmla="*/ 590550 h 1363663"/>
                <a:gd name="connsiteX180" fmla="*/ 1089026 w 1189038"/>
                <a:gd name="connsiteY180" fmla="*/ 611188 h 1363663"/>
                <a:gd name="connsiteX181" fmla="*/ 1085850 w 1189038"/>
                <a:gd name="connsiteY181" fmla="*/ 630238 h 1363663"/>
                <a:gd name="connsiteX182" fmla="*/ 1077913 w 1189038"/>
                <a:gd name="connsiteY182" fmla="*/ 646113 h 1363663"/>
                <a:gd name="connsiteX183" fmla="*/ 1065213 w 1189038"/>
                <a:gd name="connsiteY183" fmla="*/ 646113 h 1363663"/>
                <a:gd name="connsiteX184" fmla="*/ 1062038 w 1189038"/>
                <a:gd name="connsiteY184" fmla="*/ 642938 h 1363663"/>
                <a:gd name="connsiteX185" fmla="*/ 1049338 w 1189038"/>
                <a:gd name="connsiteY185" fmla="*/ 642938 h 1363663"/>
                <a:gd name="connsiteX186" fmla="*/ 1057276 w 1189038"/>
                <a:gd name="connsiteY186" fmla="*/ 661988 h 1363663"/>
                <a:gd name="connsiteX187" fmla="*/ 1057276 w 1189038"/>
                <a:gd name="connsiteY187" fmla="*/ 674688 h 1363663"/>
                <a:gd name="connsiteX188" fmla="*/ 1054100 w 1189038"/>
                <a:gd name="connsiteY188" fmla="*/ 690563 h 1363663"/>
                <a:gd name="connsiteX189" fmla="*/ 1046163 w 1189038"/>
                <a:gd name="connsiteY189" fmla="*/ 685800 h 1363663"/>
                <a:gd name="connsiteX190" fmla="*/ 1046163 w 1189038"/>
                <a:gd name="connsiteY190" fmla="*/ 698500 h 1363663"/>
                <a:gd name="connsiteX191" fmla="*/ 1046163 w 1189038"/>
                <a:gd name="connsiteY191" fmla="*/ 709613 h 1363663"/>
                <a:gd name="connsiteX192" fmla="*/ 1049338 w 1189038"/>
                <a:gd name="connsiteY192" fmla="*/ 717550 h 1363663"/>
                <a:gd name="connsiteX193" fmla="*/ 1041400 w 1189038"/>
                <a:gd name="connsiteY193" fmla="*/ 733425 h 1363663"/>
                <a:gd name="connsiteX194" fmla="*/ 1038225 w 1189038"/>
                <a:gd name="connsiteY194" fmla="*/ 733425 h 1363663"/>
                <a:gd name="connsiteX195" fmla="*/ 1033463 w 1189038"/>
                <a:gd name="connsiteY195" fmla="*/ 733425 h 1363663"/>
                <a:gd name="connsiteX196" fmla="*/ 1033463 w 1189038"/>
                <a:gd name="connsiteY196" fmla="*/ 741363 h 1363663"/>
                <a:gd name="connsiteX197" fmla="*/ 1033463 w 1189038"/>
                <a:gd name="connsiteY197" fmla="*/ 746125 h 1363663"/>
                <a:gd name="connsiteX198" fmla="*/ 1030288 w 1189038"/>
                <a:gd name="connsiteY198" fmla="*/ 746125 h 1363663"/>
                <a:gd name="connsiteX199" fmla="*/ 1030288 w 1189038"/>
                <a:gd name="connsiteY199" fmla="*/ 741363 h 1363663"/>
                <a:gd name="connsiteX200" fmla="*/ 1030288 w 1189038"/>
                <a:gd name="connsiteY200" fmla="*/ 738188 h 1363663"/>
                <a:gd name="connsiteX201" fmla="*/ 1025525 w 1189038"/>
                <a:gd name="connsiteY201" fmla="*/ 733425 h 1363663"/>
                <a:gd name="connsiteX202" fmla="*/ 1025525 w 1189038"/>
                <a:gd name="connsiteY202" fmla="*/ 725488 h 1363663"/>
                <a:gd name="connsiteX203" fmla="*/ 1022350 w 1189038"/>
                <a:gd name="connsiteY203" fmla="*/ 714375 h 1363663"/>
                <a:gd name="connsiteX204" fmla="*/ 1017588 w 1189038"/>
                <a:gd name="connsiteY204" fmla="*/ 698500 h 1363663"/>
                <a:gd name="connsiteX205" fmla="*/ 1014413 w 1189038"/>
                <a:gd name="connsiteY205" fmla="*/ 690563 h 1363663"/>
                <a:gd name="connsiteX206" fmla="*/ 1014413 w 1189038"/>
                <a:gd name="connsiteY206" fmla="*/ 682625 h 1363663"/>
                <a:gd name="connsiteX207" fmla="*/ 1014413 w 1189038"/>
                <a:gd name="connsiteY207" fmla="*/ 669925 h 1363663"/>
                <a:gd name="connsiteX208" fmla="*/ 1009650 w 1189038"/>
                <a:gd name="connsiteY208" fmla="*/ 666750 h 1363663"/>
                <a:gd name="connsiteX209" fmla="*/ 1006475 w 1189038"/>
                <a:gd name="connsiteY209" fmla="*/ 661988 h 1363663"/>
                <a:gd name="connsiteX210" fmla="*/ 998538 w 1189038"/>
                <a:gd name="connsiteY210" fmla="*/ 661988 h 1363663"/>
                <a:gd name="connsiteX211" fmla="*/ 993775 w 1189038"/>
                <a:gd name="connsiteY211" fmla="*/ 658813 h 1363663"/>
                <a:gd name="connsiteX212" fmla="*/ 990600 w 1189038"/>
                <a:gd name="connsiteY212" fmla="*/ 661988 h 1363663"/>
                <a:gd name="connsiteX213" fmla="*/ 993775 w 1189038"/>
                <a:gd name="connsiteY213" fmla="*/ 666750 h 1363663"/>
                <a:gd name="connsiteX214" fmla="*/ 990600 w 1189038"/>
                <a:gd name="connsiteY214" fmla="*/ 669925 h 1363663"/>
                <a:gd name="connsiteX215" fmla="*/ 990600 w 1189038"/>
                <a:gd name="connsiteY215" fmla="*/ 674688 h 1363663"/>
                <a:gd name="connsiteX216" fmla="*/ 985838 w 1189038"/>
                <a:gd name="connsiteY216" fmla="*/ 677863 h 1363663"/>
                <a:gd name="connsiteX217" fmla="*/ 990600 w 1189038"/>
                <a:gd name="connsiteY217" fmla="*/ 682625 h 1363663"/>
                <a:gd name="connsiteX218" fmla="*/ 985838 w 1189038"/>
                <a:gd name="connsiteY218" fmla="*/ 690563 h 1363663"/>
                <a:gd name="connsiteX219" fmla="*/ 982663 w 1189038"/>
                <a:gd name="connsiteY219" fmla="*/ 690563 h 1363663"/>
                <a:gd name="connsiteX220" fmla="*/ 977900 w 1189038"/>
                <a:gd name="connsiteY220" fmla="*/ 677863 h 1363663"/>
                <a:gd name="connsiteX221" fmla="*/ 969963 w 1189038"/>
                <a:gd name="connsiteY221" fmla="*/ 674688 h 1363663"/>
                <a:gd name="connsiteX222" fmla="*/ 969963 w 1189038"/>
                <a:gd name="connsiteY222" fmla="*/ 669925 h 1363663"/>
                <a:gd name="connsiteX223" fmla="*/ 962025 w 1189038"/>
                <a:gd name="connsiteY223" fmla="*/ 666750 h 1363663"/>
                <a:gd name="connsiteX224" fmla="*/ 958850 w 1189038"/>
                <a:gd name="connsiteY224" fmla="*/ 654050 h 1363663"/>
                <a:gd name="connsiteX225" fmla="*/ 958850 w 1189038"/>
                <a:gd name="connsiteY225" fmla="*/ 650875 h 1363663"/>
                <a:gd name="connsiteX226" fmla="*/ 962025 w 1189038"/>
                <a:gd name="connsiteY226" fmla="*/ 646113 h 1363663"/>
                <a:gd name="connsiteX227" fmla="*/ 966788 w 1189038"/>
                <a:gd name="connsiteY227" fmla="*/ 642938 h 1363663"/>
                <a:gd name="connsiteX228" fmla="*/ 974725 w 1189038"/>
                <a:gd name="connsiteY228" fmla="*/ 635000 h 1363663"/>
                <a:gd name="connsiteX229" fmla="*/ 974725 w 1189038"/>
                <a:gd name="connsiteY229" fmla="*/ 638175 h 1363663"/>
                <a:gd name="connsiteX230" fmla="*/ 982663 w 1189038"/>
                <a:gd name="connsiteY230" fmla="*/ 638175 h 1363663"/>
                <a:gd name="connsiteX231" fmla="*/ 982663 w 1189038"/>
                <a:gd name="connsiteY231" fmla="*/ 635000 h 1363663"/>
                <a:gd name="connsiteX232" fmla="*/ 982663 w 1189038"/>
                <a:gd name="connsiteY232" fmla="*/ 630238 h 1363663"/>
                <a:gd name="connsiteX233" fmla="*/ 990600 w 1189038"/>
                <a:gd name="connsiteY233" fmla="*/ 627063 h 1363663"/>
                <a:gd name="connsiteX234" fmla="*/ 993775 w 1189038"/>
                <a:gd name="connsiteY234" fmla="*/ 611188 h 1363663"/>
                <a:gd name="connsiteX235" fmla="*/ 993775 w 1189038"/>
                <a:gd name="connsiteY235" fmla="*/ 603250 h 1363663"/>
                <a:gd name="connsiteX236" fmla="*/ 1001713 w 1189038"/>
                <a:gd name="connsiteY236" fmla="*/ 595313 h 1363663"/>
                <a:gd name="connsiteX237" fmla="*/ 998538 w 1189038"/>
                <a:gd name="connsiteY237" fmla="*/ 590550 h 1363663"/>
                <a:gd name="connsiteX238" fmla="*/ 990600 w 1189038"/>
                <a:gd name="connsiteY238" fmla="*/ 582613 h 1363663"/>
                <a:gd name="connsiteX239" fmla="*/ 982663 w 1189038"/>
                <a:gd name="connsiteY239" fmla="*/ 587375 h 1363663"/>
                <a:gd name="connsiteX240" fmla="*/ 982663 w 1189038"/>
                <a:gd name="connsiteY240" fmla="*/ 582613 h 1363663"/>
                <a:gd name="connsiteX241" fmla="*/ 974725 w 1189038"/>
                <a:gd name="connsiteY241" fmla="*/ 582613 h 1363663"/>
                <a:gd name="connsiteX242" fmla="*/ 958850 w 1189038"/>
                <a:gd name="connsiteY242" fmla="*/ 582613 h 1363663"/>
                <a:gd name="connsiteX243" fmla="*/ 947738 w 1189038"/>
                <a:gd name="connsiteY243" fmla="*/ 582613 h 1363663"/>
                <a:gd name="connsiteX244" fmla="*/ 931863 w 1189038"/>
                <a:gd name="connsiteY244" fmla="*/ 582613 h 1363663"/>
                <a:gd name="connsiteX245" fmla="*/ 919163 w 1189038"/>
                <a:gd name="connsiteY245" fmla="*/ 582613 h 1363663"/>
                <a:gd name="connsiteX246" fmla="*/ 911225 w 1189038"/>
                <a:gd name="connsiteY246" fmla="*/ 579438 h 1363663"/>
                <a:gd name="connsiteX247" fmla="*/ 903288 w 1189038"/>
                <a:gd name="connsiteY247" fmla="*/ 579438 h 1363663"/>
                <a:gd name="connsiteX248" fmla="*/ 895350 w 1189038"/>
                <a:gd name="connsiteY248" fmla="*/ 579438 h 1363663"/>
                <a:gd name="connsiteX249" fmla="*/ 895350 w 1189038"/>
                <a:gd name="connsiteY249" fmla="*/ 571500 h 1363663"/>
                <a:gd name="connsiteX250" fmla="*/ 892175 w 1189038"/>
                <a:gd name="connsiteY250" fmla="*/ 563563 h 1363663"/>
                <a:gd name="connsiteX251" fmla="*/ 892175 w 1189038"/>
                <a:gd name="connsiteY251" fmla="*/ 555625 h 1363663"/>
                <a:gd name="connsiteX252" fmla="*/ 887413 w 1189038"/>
                <a:gd name="connsiteY252" fmla="*/ 547688 h 1363663"/>
                <a:gd name="connsiteX253" fmla="*/ 884238 w 1189038"/>
                <a:gd name="connsiteY253" fmla="*/ 534988 h 1363663"/>
                <a:gd name="connsiteX254" fmla="*/ 879475 w 1189038"/>
                <a:gd name="connsiteY254" fmla="*/ 539750 h 1363663"/>
                <a:gd name="connsiteX255" fmla="*/ 871538 w 1189038"/>
                <a:gd name="connsiteY255" fmla="*/ 539750 h 1363663"/>
                <a:gd name="connsiteX256" fmla="*/ 863600 w 1189038"/>
                <a:gd name="connsiteY256" fmla="*/ 534988 h 1363663"/>
                <a:gd name="connsiteX257" fmla="*/ 860425 w 1189038"/>
                <a:gd name="connsiteY257" fmla="*/ 528638 h 1363663"/>
                <a:gd name="connsiteX258" fmla="*/ 855663 w 1189038"/>
                <a:gd name="connsiteY258" fmla="*/ 528638 h 1363663"/>
                <a:gd name="connsiteX259" fmla="*/ 855663 w 1189038"/>
                <a:gd name="connsiteY259" fmla="*/ 531813 h 1363663"/>
                <a:gd name="connsiteX260" fmla="*/ 860425 w 1189038"/>
                <a:gd name="connsiteY260" fmla="*/ 534988 h 1363663"/>
                <a:gd name="connsiteX261" fmla="*/ 855663 w 1189038"/>
                <a:gd name="connsiteY261" fmla="*/ 539750 h 1363663"/>
                <a:gd name="connsiteX262" fmla="*/ 847725 w 1189038"/>
                <a:gd name="connsiteY262" fmla="*/ 539750 h 1363663"/>
                <a:gd name="connsiteX263" fmla="*/ 839788 w 1189038"/>
                <a:gd name="connsiteY263" fmla="*/ 531813 h 1363663"/>
                <a:gd name="connsiteX264" fmla="*/ 839788 w 1189038"/>
                <a:gd name="connsiteY264" fmla="*/ 523875 h 1363663"/>
                <a:gd name="connsiteX265" fmla="*/ 836613 w 1189038"/>
                <a:gd name="connsiteY265" fmla="*/ 520700 h 1363663"/>
                <a:gd name="connsiteX266" fmla="*/ 831850 w 1189038"/>
                <a:gd name="connsiteY266" fmla="*/ 515938 h 1363663"/>
                <a:gd name="connsiteX267" fmla="*/ 828675 w 1189038"/>
                <a:gd name="connsiteY267" fmla="*/ 520700 h 1363663"/>
                <a:gd name="connsiteX268" fmla="*/ 823913 w 1189038"/>
                <a:gd name="connsiteY268" fmla="*/ 520700 h 1363663"/>
                <a:gd name="connsiteX269" fmla="*/ 828675 w 1189038"/>
                <a:gd name="connsiteY269" fmla="*/ 528638 h 1363663"/>
                <a:gd name="connsiteX270" fmla="*/ 831850 w 1189038"/>
                <a:gd name="connsiteY270" fmla="*/ 531813 h 1363663"/>
                <a:gd name="connsiteX271" fmla="*/ 828675 w 1189038"/>
                <a:gd name="connsiteY271" fmla="*/ 539750 h 1363663"/>
                <a:gd name="connsiteX272" fmla="*/ 820738 w 1189038"/>
                <a:gd name="connsiteY272" fmla="*/ 550863 h 1363663"/>
                <a:gd name="connsiteX273" fmla="*/ 815975 w 1189038"/>
                <a:gd name="connsiteY273" fmla="*/ 558800 h 1363663"/>
                <a:gd name="connsiteX274" fmla="*/ 836613 w 1189038"/>
                <a:gd name="connsiteY274" fmla="*/ 566738 h 1363663"/>
                <a:gd name="connsiteX275" fmla="*/ 844550 w 1189038"/>
                <a:gd name="connsiteY275" fmla="*/ 563563 h 1363663"/>
                <a:gd name="connsiteX276" fmla="*/ 855663 w 1189038"/>
                <a:gd name="connsiteY276" fmla="*/ 563563 h 1363663"/>
                <a:gd name="connsiteX277" fmla="*/ 852488 w 1189038"/>
                <a:gd name="connsiteY277" fmla="*/ 571500 h 1363663"/>
                <a:gd name="connsiteX278" fmla="*/ 855663 w 1189038"/>
                <a:gd name="connsiteY278" fmla="*/ 582613 h 1363663"/>
                <a:gd name="connsiteX279" fmla="*/ 852488 w 1189038"/>
                <a:gd name="connsiteY279" fmla="*/ 587375 h 1363663"/>
                <a:gd name="connsiteX280" fmla="*/ 844550 w 1189038"/>
                <a:gd name="connsiteY280" fmla="*/ 582613 h 1363663"/>
                <a:gd name="connsiteX281" fmla="*/ 839788 w 1189038"/>
                <a:gd name="connsiteY281" fmla="*/ 587375 h 1363663"/>
                <a:gd name="connsiteX282" fmla="*/ 836613 w 1189038"/>
                <a:gd name="connsiteY282" fmla="*/ 598488 h 1363663"/>
                <a:gd name="connsiteX283" fmla="*/ 828675 w 1189038"/>
                <a:gd name="connsiteY283" fmla="*/ 598488 h 1363663"/>
                <a:gd name="connsiteX284" fmla="*/ 828675 w 1189038"/>
                <a:gd name="connsiteY284" fmla="*/ 619125 h 1363663"/>
                <a:gd name="connsiteX285" fmla="*/ 836613 w 1189038"/>
                <a:gd name="connsiteY285" fmla="*/ 627063 h 1363663"/>
                <a:gd name="connsiteX286" fmla="*/ 847725 w 1189038"/>
                <a:gd name="connsiteY286" fmla="*/ 635000 h 1363663"/>
                <a:gd name="connsiteX287" fmla="*/ 860425 w 1189038"/>
                <a:gd name="connsiteY287" fmla="*/ 646113 h 1363663"/>
                <a:gd name="connsiteX288" fmla="*/ 860425 w 1189038"/>
                <a:gd name="connsiteY288" fmla="*/ 658813 h 1363663"/>
                <a:gd name="connsiteX289" fmla="*/ 863600 w 1189038"/>
                <a:gd name="connsiteY289" fmla="*/ 669925 h 1363663"/>
                <a:gd name="connsiteX290" fmla="*/ 860425 w 1189038"/>
                <a:gd name="connsiteY290" fmla="*/ 677863 h 1363663"/>
                <a:gd name="connsiteX291" fmla="*/ 863600 w 1189038"/>
                <a:gd name="connsiteY291" fmla="*/ 690563 h 1363663"/>
                <a:gd name="connsiteX292" fmla="*/ 876300 w 1189038"/>
                <a:gd name="connsiteY292" fmla="*/ 709613 h 1363663"/>
                <a:gd name="connsiteX293" fmla="*/ 876300 w 1189038"/>
                <a:gd name="connsiteY293" fmla="*/ 717550 h 1363663"/>
                <a:gd name="connsiteX294" fmla="*/ 879475 w 1189038"/>
                <a:gd name="connsiteY294" fmla="*/ 725488 h 1363663"/>
                <a:gd name="connsiteX295" fmla="*/ 879475 w 1189038"/>
                <a:gd name="connsiteY295" fmla="*/ 741363 h 1363663"/>
                <a:gd name="connsiteX296" fmla="*/ 876300 w 1189038"/>
                <a:gd name="connsiteY296" fmla="*/ 741363 h 1363663"/>
                <a:gd name="connsiteX297" fmla="*/ 884238 w 1189038"/>
                <a:gd name="connsiteY297" fmla="*/ 749300 h 1363663"/>
                <a:gd name="connsiteX298" fmla="*/ 876300 w 1189038"/>
                <a:gd name="connsiteY298" fmla="*/ 757238 h 1363663"/>
                <a:gd name="connsiteX299" fmla="*/ 871538 w 1189038"/>
                <a:gd name="connsiteY299" fmla="*/ 749300 h 1363663"/>
                <a:gd name="connsiteX300" fmla="*/ 871538 w 1189038"/>
                <a:gd name="connsiteY300" fmla="*/ 754063 h 1363663"/>
                <a:gd name="connsiteX301" fmla="*/ 868363 w 1189038"/>
                <a:gd name="connsiteY301" fmla="*/ 754063 h 1363663"/>
                <a:gd name="connsiteX302" fmla="*/ 863600 w 1189038"/>
                <a:gd name="connsiteY302" fmla="*/ 741363 h 1363663"/>
                <a:gd name="connsiteX303" fmla="*/ 860425 w 1189038"/>
                <a:gd name="connsiteY303" fmla="*/ 738188 h 1363663"/>
                <a:gd name="connsiteX304" fmla="*/ 860425 w 1189038"/>
                <a:gd name="connsiteY304" fmla="*/ 741363 h 1363663"/>
                <a:gd name="connsiteX305" fmla="*/ 860425 w 1189038"/>
                <a:gd name="connsiteY305" fmla="*/ 746125 h 1363663"/>
                <a:gd name="connsiteX306" fmla="*/ 855663 w 1189038"/>
                <a:gd name="connsiteY306" fmla="*/ 749300 h 1363663"/>
                <a:gd name="connsiteX307" fmla="*/ 852488 w 1189038"/>
                <a:gd name="connsiteY307" fmla="*/ 749300 h 1363663"/>
                <a:gd name="connsiteX308" fmla="*/ 847725 w 1189038"/>
                <a:gd name="connsiteY308" fmla="*/ 749300 h 1363663"/>
                <a:gd name="connsiteX309" fmla="*/ 844550 w 1189038"/>
                <a:gd name="connsiteY309" fmla="*/ 746125 h 1363663"/>
                <a:gd name="connsiteX310" fmla="*/ 839788 w 1189038"/>
                <a:gd name="connsiteY310" fmla="*/ 738188 h 1363663"/>
                <a:gd name="connsiteX311" fmla="*/ 844550 w 1189038"/>
                <a:gd name="connsiteY311" fmla="*/ 730250 h 1363663"/>
                <a:gd name="connsiteX312" fmla="*/ 836613 w 1189038"/>
                <a:gd name="connsiteY312" fmla="*/ 725488 h 1363663"/>
                <a:gd name="connsiteX313" fmla="*/ 831850 w 1189038"/>
                <a:gd name="connsiteY313" fmla="*/ 725488 h 1363663"/>
                <a:gd name="connsiteX314" fmla="*/ 836613 w 1189038"/>
                <a:gd name="connsiteY314" fmla="*/ 730250 h 1363663"/>
                <a:gd name="connsiteX315" fmla="*/ 836613 w 1189038"/>
                <a:gd name="connsiteY315" fmla="*/ 733425 h 1363663"/>
                <a:gd name="connsiteX316" fmla="*/ 831850 w 1189038"/>
                <a:gd name="connsiteY316" fmla="*/ 741363 h 1363663"/>
                <a:gd name="connsiteX317" fmla="*/ 831850 w 1189038"/>
                <a:gd name="connsiteY317" fmla="*/ 746125 h 1363663"/>
                <a:gd name="connsiteX318" fmla="*/ 823913 w 1189038"/>
                <a:gd name="connsiteY318" fmla="*/ 754063 h 1363663"/>
                <a:gd name="connsiteX319" fmla="*/ 800100 w 1189038"/>
                <a:gd name="connsiteY319" fmla="*/ 762000 h 1363663"/>
                <a:gd name="connsiteX320" fmla="*/ 796925 w 1189038"/>
                <a:gd name="connsiteY320" fmla="*/ 765175 h 1363663"/>
                <a:gd name="connsiteX321" fmla="*/ 792163 w 1189038"/>
                <a:gd name="connsiteY321" fmla="*/ 773113 h 1363663"/>
                <a:gd name="connsiteX322" fmla="*/ 788988 w 1189038"/>
                <a:gd name="connsiteY322" fmla="*/ 781050 h 1363663"/>
                <a:gd name="connsiteX323" fmla="*/ 788988 w 1189038"/>
                <a:gd name="connsiteY323" fmla="*/ 785813 h 1363663"/>
                <a:gd name="connsiteX324" fmla="*/ 796925 w 1189038"/>
                <a:gd name="connsiteY324" fmla="*/ 793750 h 1363663"/>
                <a:gd name="connsiteX325" fmla="*/ 792163 w 1189038"/>
                <a:gd name="connsiteY325" fmla="*/ 796925 h 1363663"/>
                <a:gd name="connsiteX326" fmla="*/ 796925 w 1189038"/>
                <a:gd name="connsiteY326" fmla="*/ 796925 h 1363663"/>
                <a:gd name="connsiteX327" fmla="*/ 788988 w 1189038"/>
                <a:gd name="connsiteY327" fmla="*/ 809625 h 1363663"/>
                <a:gd name="connsiteX328" fmla="*/ 784225 w 1189038"/>
                <a:gd name="connsiteY328" fmla="*/ 812800 h 1363663"/>
                <a:gd name="connsiteX329" fmla="*/ 781050 w 1189038"/>
                <a:gd name="connsiteY329" fmla="*/ 817563 h 1363663"/>
                <a:gd name="connsiteX330" fmla="*/ 781050 w 1189038"/>
                <a:gd name="connsiteY330" fmla="*/ 820738 h 1363663"/>
                <a:gd name="connsiteX331" fmla="*/ 768350 w 1189038"/>
                <a:gd name="connsiteY331" fmla="*/ 833438 h 1363663"/>
                <a:gd name="connsiteX332" fmla="*/ 765175 w 1189038"/>
                <a:gd name="connsiteY332" fmla="*/ 836613 h 1363663"/>
                <a:gd name="connsiteX333" fmla="*/ 744538 w 1189038"/>
                <a:gd name="connsiteY333" fmla="*/ 849313 h 1363663"/>
                <a:gd name="connsiteX334" fmla="*/ 741363 w 1189038"/>
                <a:gd name="connsiteY334" fmla="*/ 844550 h 1363663"/>
                <a:gd name="connsiteX335" fmla="*/ 741363 w 1189038"/>
                <a:gd name="connsiteY335" fmla="*/ 841375 h 1363663"/>
                <a:gd name="connsiteX336" fmla="*/ 736600 w 1189038"/>
                <a:gd name="connsiteY336" fmla="*/ 841375 h 1363663"/>
                <a:gd name="connsiteX337" fmla="*/ 728663 w 1189038"/>
                <a:gd name="connsiteY337" fmla="*/ 844550 h 1363663"/>
                <a:gd name="connsiteX338" fmla="*/ 725488 w 1189038"/>
                <a:gd name="connsiteY338" fmla="*/ 844550 h 1363663"/>
                <a:gd name="connsiteX339" fmla="*/ 720725 w 1189038"/>
                <a:gd name="connsiteY339" fmla="*/ 857250 h 1363663"/>
                <a:gd name="connsiteX340" fmla="*/ 728663 w 1189038"/>
                <a:gd name="connsiteY340" fmla="*/ 852488 h 1363663"/>
                <a:gd name="connsiteX341" fmla="*/ 733425 w 1189038"/>
                <a:gd name="connsiteY341" fmla="*/ 852488 h 1363663"/>
                <a:gd name="connsiteX342" fmla="*/ 704850 w 1189038"/>
                <a:gd name="connsiteY342" fmla="*/ 881063 h 1363663"/>
                <a:gd name="connsiteX343" fmla="*/ 696913 w 1189038"/>
                <a:gd name="connsiteY343" fmla="*/ 900113 h 1363663"/>
                <a:gd name="connsiteX344" fmla="*/ 661988 w 1189038"/>
                <a:gd name="connsiteY344" fmla="*/ 928688 h 1363663"/>
                <a:gd name="connsiteX345" fmla="*/ 654050 w 1189038"/>
                <a:gd name="connsiteY345" fmla="*/ 939801 h 1363663"/>
                <a:gd name="connsiteX346" fmla="*/ 646113 w 1189038"/>
                <a:gd name="connsiteY346" fmla="*/ 947738 h 1363663"/>
                <a:gd name="connsiteX347" fmla="*/ 630238 w 1189038"/>
                <a:gd name="connsiteY347" fmla="*/ 955676 h 1363663"/>
                <a:gd name="connsiteX348" fmla="*/ 619125 w 1189038"/>
                <a:gd name="connsiteY348" fmla="*/ 963613 h 1363663"/>
                <a:gd name="connsiteX349" fmla="*/ 619125 w 1189038"/>
                <a:gd name="connsiteY349" fmla="*/ 971551 h 1363663"/>
                <a:gd name="connsiteX350" fmla="*/ 619125 w 1189038"/>
                <a:gd name="connsiteY350" fmla="*/ 984251 h 1363663"/>
                <a:gd name="connsiteX351" fmla="*/ 614363 w 1189038"/>
                <a:gd name="connsiteY351" fmla="*/ 992188 h 1363663"/>
                <a:gd name="connsiteX352" fmla="*/ 603250 w 1189038"/>
                <a:gd name="connsiteY352" fmla="*/ 998538 h 1363663"/>
                <a:gd name="connsiteX353" fmla="*/ 582613 w 1189038"/>
                <a:gd name="connsiteY353" fmla="*/ 995363 h 1363663"/>
                <a:gd name="connsiteX354" fmla="*/ 574675 w 1189038"/>
                <a:gd name="connsiteY354" fmla="*/ 1003301 h 1363663"/>
                <a:gd name="connsiteX355" fmla="*/ 574675 w 1189038"/>
                <a:gd name="connsiteY355" fmla="*/ 1011238 h 1363663"/>
                <a:gd name="connsiteX356" fmla="*/ 563563 w 1189038"/>
                <a:gd name="connsiteY356" fmla="*/ 1027113 h 1363663"/>
                <a:gd name="connsiteX357" fmla="*/ 558800 w 1189038"/>
                <a:gd name="connsiteY357" fmla="*/ 1027113 h 1363663"/>
                <a:gd name="connsiteX358" fmla="*/ 555625 w 1189038"/>
                <a:gd name="connsiteY358" fmla="*/ 1019176 h 1363663"/>
                <a:gd name="connsiteX359" fmla="*/ 550863 w 1189038"/>
                <a:gd name="connsiteY359" fmla="*/ 1019176 h 1363663"/>
                <a:gd name="connsiteX360" fmla="*/ 534988 w 1189038"/>
                <a:gd name="connsiteY360" fmla="*/ 1035051 h 1363663"/>
                <a:gd name="connsiteX361" fmla="*/ 531813 w 1189038"/>
                <a:gd name="connsiteY361" fmla="*/ 1042988 h 1363663"/>
                <a:gd name="connsiteX362" fmla="*/ 531813 w 1189038"/>
                <a:gd name="connsiteY362" fmla="*/ 1058863 h 1363663"/>
                <a:gd name="connsiteX363" fmla="*/ 539750 w 1189038"/>
                <a:gd name="connsiteY363" fmla="*/ 1077913 h 1363663"/>
                <a:gd name="connsiteX364" fmla="*/ 531813 w 1189038"/>
                <a:gd name="connsiteY364" fmla="*/ 1085851 h 1363663"/>
                <a:gd name="connsiteX365" fmla="*/ 534988 w 1189038"/>
                <a:gd name="connsiteY365" fmla="*/ 1098551 h 1363663"/>
                <a:gd name="connsiteX366" fmla="*/ 534988 w 1189038"/>
                <a:gd name="connsiteY366" fmla="*/ 1130301 h 1363663"/>
                <a:gd name="connsiteX367" fmla="*/ 542925 w 1189038"/>
                <a:gd name="connsiteY367" fmla="*/ 1133476 h 1363663"/>
                <a:gd name="connsiteX368" fmla="*/ 547688 w 1189038"/>
                <a:gd name="connsiteY368" fmla="*/ 1154113 h 1363663"/>
                <a:gd name="connsiteX369" fmla="*/ 534988 w 1189038"/>
                <a:gd name="connsiteY369" fmla="*/ 1181101 h 1363663"/>
                <a:gd name="connsiteX370" fmla="*/ 523875 w 1189038"/>
                <a:gd name="connsiteY370" fmla="*/ 1201738 h 1363663"/>
                <a:gd name="connsiteX371" fmla="*/ 523875 w 1189038"/>
                <a:gd name="connsiteY371" fmla="*/ 1217613 h 1363663"/>
                <a:gd name="connsiteX372" fmla="*/ 531813 w 1189038"/>
                <a:gd name="connsiteY372" fmla="*/ 1225551 h 1363663"/>
                <a:gd name="connsiteX373" fmla="*/ 531813 w 1189038"/>
                <a:gd name="connsiteY373" fmla="*/ 1257301 h 1363663"/>
                <a:gd name="connsiteX374" fmla="*/ 531813 w 1189038"/>
                <a:gd name="connsiteY374" fmla="*/ 1268413 h 1363663"/>
                <a:gd name="connsiteX375" fmla="*/ 523875 w 1189038"/>
                <a:gd name="connsiteY375" fmla="*/ 1273176 h 1363663"/>
                <a:gd name="connsiteX376" fmla="*/ 519113 w 1189038"/>
                <a:gd name="connsiteY376" fmla="*/ 1268413 h 1363663"/>
                <a:gd name="connsiteX377" fmla="*/ 508000 w 1189038"/>
                <a:gd name="connsiteY377" fmla="*/ 1273176 h 1363663"/>
                <a:gd name="connsiteX378" fmla="*/ 503238 w 1189038"/>
                <a:gd name="connsiteY378" fmla="*/ 1281113 h 1363663"/>
                <a:gd name="connsiteX379" fmla="*/ 508000 w 1189038"/>
                <a:gd name="connsiteY379" fmla="*/ 1284288 h 1363663"/>
                <a:gd name="connsiteX380" fmla="*/ 495300 w 1189038"/>
                <a:gd name="connsiteY380" fmla="*/ 1296988 h 1363663"/>
                <a:gd name="connsiteX381" fmla="*/ 492125 w 1189038"/>
                <a:gd name="connsiteY381" fmla="*/ 1300163 h 1363663"/>
                <a:gd name="connsiteX382" fmla="*/ 492125 w 1189038"/>
                <a:gd name="connsiteY382" fmla="*/ 1308101 h 1363663"/>
                <a:gd name="connsiteX383" fmla="*/ 508000 w 1189038"/>
                <a:gd name="connsiteY383" fmla="*/ 1316038 h 1363663"/>
                <a:gd name="connsiteX384" fmla="*/ 500063 w 1189038"/>
                <a:gd name="connsiteY384" fmla="*/ 1312863 h 1363663"/>
                <a:gd name="connsiteX385" fmla="*/ 484188 w 1189038"/>
                <a:gd name="connsiteY385" fmla="*/ 1320801 h 1363663"/>
                <a:gd name="connsiteX386" fmla="*/ 479425 w 1189038"/>
                <a:gd name="connsiteY386" fmla="*/ 1320801 h 1363663"/>
                <a:gd name="connsiteX387" fmla="*/ 463550 w 1189038"/>
                <a:gd name="connsiteY387" fmla="*/ 1323976 h 1363663"/>
                <a:gd name="connsiteX388" fmla="*/ 460375 w 1189038"/>
                <a:gd name="connsiteY388" fmla="*/ 1331913 h 1363663"/>
                <a:gd name="connsiteX389" fmla="*/ 460375 w 1189038"/>
                <a:gd name="connsiteY389" fmla="*/ 1336676 h 1363663"/>
                <a:gd name="connsiteX390" fmla="*/ 455613 w 1189038"/>
                <a:gd name="connsiteY390" fmla="*/ 1339851 h 1363663"/>
                <a:gd name="connsiteX391" fmla="*/ 460375 w 1189038"/>
                <a:gd name="connsiteY391" fmla="*/ 1344613 h 1363663"/>
                <a:gd name="connsiteX392" fmla="*/ 455613 w 1189038"/>
                <a:gd name="connsiteY392" fmla="*/ 1355726 h 1363663"/>
                <a:gd name="connsiteX393" fmla="*/ 439738 w 1189038"/>
                <a:gd name="connsiteY393" fmla="*/ 1363663 h 1363663"/>
                <a:gd name="connsiteX394" fmla="*/ 423863 w 1189038"/>
                <a:gd name="connsiteY394" fmla="*/ 1363663 h 1363663"/>
                <a:gd name="connsiteX395" fmla="*/ 412750 w 1189038"/>
                <a:gd name="connsiteY395" fmla="*/ 1355726 h 1363663"/>
                <a:gd name="connsiteX396" fmla="*/ 400050 w 1189038"/>
                <a:gd name="connsiteY396" fmla="*/ 1339851 h 1363663"/>
                <a:gd name="connsiteX397" fmla="*/ 384175 w 1189038"/>
                <a:gd name="connsiteY397" fmla="*/ 1308101 h 1363663"/>
                <a:gd name="connsiteX398" fmla="*/ 384175 w 1189038"/>
                <a:gd name="connsiteY398" fmla="*/ 1292226 h 1363663"/>
                <a:gd name="connsiteX399" fmla="*/ 381000 w 1189038"/>
                <a:gd name="connsiteY399" fmla="*/ 1276351 h 1363663"/>
                <a:gd name="connsiteX400" fmla="*/ 368300 w 1189038"/>
                <a:gd name="connsiteY400" fmla="*/ 1257301 h 1363663"/>
                <a:gd name="connsiteX401" fmla="*/ 368300 w 1189038"/>
                <a:gd name="connsiteY401" fmla="*/ 1249363 h 1363663"/>
                <a:gd name="connsiteX402" fmla="*/ 365125 w 1189038"/>
                <a:gd name="connsiteY402" fmla="*/ 1249363 h 1363663"/>
                <a:gd name="connsiteX403" fmla="*/ 360363 w 1189038"/>
                <a:gd name="connsiteY403" fmla="*/ 1236663 h 1363663"/>
                <a:gd name="connsiteX404" fmla="*/ 357188 w 1189038"/>
                <a:gd name="connsiteY404" fmla="*/ 1220788 h 1363663"/>
                <a:gd name="connsiteX405" fmla="*/ 344488 w 1189038"/>
                <a:gd name="connsiteY405" fmla="*/ 1209676 h 1363663"/>
                <a:gd name="connsiteX406" fmla="*/ 336550 w 1189038"/>
                <a:gd name="connsiteY406" fmla="*/ 1196976 h 1363663"/>
                <a:gd name="connsiteX407" fmla="*/ 325438 w 1189038"/>
                <a:gd name="connsiteY407" fmla="*/ 1185863 h 1363663"/>
                <a:gd name="connsiteX408" fmla="*/ 317500 w 1189038"/>
                <a:gd name="connsiteY408" fmla="*/ 1173163 h 1363663"/>
                <a:gd name="connsiteX409" fmla="*/ 312738 w 1189038"/>
                <a:gd name="connsiteY409" fmla="*/ 1169988 h 1363663"/>
                <a:gd name="connsiteX410" fmla="*/ 312738 w 1189038"/>
                <a:gd name="connsiteY410" fmla="*/ 1154113 h 1363663"/>
                <a:gd name="connsiteX411" fmla="*/ 309563 w 1189038"/>
                <a:gd name="connsiteY411" fmla="*/ 1146176 h 1363663"/>
                <a:gd name="connsiteX412" fmla="*/ 301625 w 1189038"/>
                <a:gd name="connsiteY412" fmla="*/ 1125538 h 1363663"/>
                <a:gd name="connsiteX413" fmla="*/ 296863 w 1189038"/>
                <a:gd name="connsiteY413" fmla="*/ 1114426 h 1363663"/>
                <a:gd name="connsiteX414" fmla="*/ 293688 w 1189038"/>
                <a:gd name="connsiteY414" fmla="*/ 1101726 h 1363663"/>
                <a:gd name="connsiteX415" fmla="*/ 288925 w 1189038"/>
                <a:gd name="connsiteY415" fmla="*/ 1098551 h 1363663"/>
                <a:gd name="connsiteX416" fmla="*/ 288925 w 1189038"/>
                <a:gd name="connsiteY416" fmla="*/ 1082676 h 1363663"/>
                <a:gd name="connsiteX417" fmla="*/ 285750 w 1189038"/>
                <a:gd name="connsiteY417" fmla="*/ 1082676 h 1363663"/>
                <a:gd name="connsiteX418" fmla="*/ 277813 w 1189038"/>
                <a:gd name="connsiteY418" fmla="*/ 1066801 h 1363663"/>
                <a:gd name="connsiteX419" fmla="*/ 277813 w 1189038"/>
                <a:gd name="connsiteY419" fmla="*/ 1062038 h 1363663"/>
                <a:gd name="connsiteX420" fmla="*/ 274638 w 1189038"/>
                <a:gd name="connsiteY420" fmla="*/ 1062038 h 1363663"/>
                <a:gd name="connsiteX421" fmla="*/ 261938 w 1189038"/>
                <a:gd name="connsiteY421" fmla="*/ 1046163 h 1363663"/>
                <a:gd name="connsiteX422" fmla="*/ 261938 w 1189038"/>
                <a:gd name="connsiteY422" fmla="*/ 1038226 h 1363663"/>
                <a:gd name="connsiteX423" fmla="*/ 258763 w 1189038"/>
                <a:gd name="connsiteY423" fmla="*/ 1035051 h 1363663"/>
                <a:gd name="connsiteX424" fmla="*/ 254000 w 1189038"/>
                <a:gd name="connsiteY424" fmla="*/ 1022351 h 1363663"/>
                <a:gd name="connsiteX425" fmla="*/ 246063 w 1189038"/>
                <a:gd name="connsiteY425" fmla="*/ 1019176 h 1363663"/>
                <a:gd name="connsiteX426" fmla="*/ 242888 w 1189038"/>
                <a:gd name="connsiteY426" fmla="*/ 1003301 h 1363663"/>
                <a:gd name="connsiteX427" fmla="*/ 242888 w 1189038"/>
                <a:gd name="connsiteY427" fmla="*/ 979488 h 1363663"/>
                <a:gd name="connsiteX428" fmla="*/ 222250 w 1189038"/>
                <a:gd name="connsiteY428" fmla="*/ 944563 h 1363663"/>
                <a:gd name="connsiteX429" fmla="*/ 222250 w 1189038"/>
                <a:gd name="connsiteY429" fmla="*/ 931863 h 1363663"/>
                <a:gd name="connsiteX430" fmla="*/ 214313 w 1189038"/>
                <a:gd name="connsiteY430" fmla="*/ 920751 h 1363663"/>
                <a:gd name="connsiteX431" fmla="*/ 222250 w 1189038"/>
                <a:gd name="connsiteY431" fmla="*/ 920751 h 1363663"/>
                <a:gd name="connsiteX432" fmla="*/ 211138 w 1189038"/>
                <a:gd name="connsiteY432" fmla="*/ 904876 h 1363663"/>
                <a:gd name="connsiteX433" fmla="*/ 211138 w 1189038"/>
                <a:gd name="connsiteY433" fmla="*/ 892176 h 1363663"/>
                <a:gd name="connsiteX434" fmla="*/ 219075 w 1189038"/>
                <a:gd name="connsiteY434" fmla="*/ 892176 h 1363663"/>
                <a:gd name="connsiteX435" fmla="*/ 214313 w 1189038"/>
                <a:gd name="connsiteY435" fmla="*/ 889001 h 1363663"/>
                <a:gd name="connsiteX436" fmla="*/ 211138 w 1189038"/>
                <a:gd name="connsiteY436" fmla="*/ 881063 h 1363663"/>
                <a:gd name="connsiteX437" fmla="*/ 198438 w 1189038"/>
                <a:gd name="connsiteY437" fmla="*/ 857250 h 1363663"/>
                <a:gd name="connsiteX438" fmla="*/ 198438 w 1189038"/>
                <a:gd name="connsiteY438" fmla="*/ 841375 h 1363663"/>
                <a:gd name="connsiteX439" fmla="*/ 206375 w 1189038"/>
                <a:gd name="connsiteY439" fmla="*/ 836613 h 1363663"/>
                <a:gd name="connsiteX440" fmla="*/ 198438 w 1189038"/>
                <a:gd name="connsiteY440" fmla="*/ 833438 h 1363663"/>
                <a:gd name="connsiteX441" fmla="*/ 198438 w 1189038"/>
                <a:gd name="connsiteY441" fmla="*/ 825500 h 1363663"/>
                <a:gd name="connsiteX442" fmla="*/ 203200 w 1189038"/>
                <a:gd name="connsiteY442" fmla="*/ 817563 h 1363663"/>
                <a:gd name="connsiteX443" fmla="*/ 203200 w 1189038"/>
                <a:gd name="connsiteY443" fmla="*/ 804863 h 1363663"/>
                <a:gd name="connsiteX444" fmla="*/ 198438 w 1189038"/>
                <a:gd name="connsiteY444" fmla="*/ 793750 h 1363663"/>
                <a:gd name="connsiteX445" fmla="*/ 195263 w 1189038"/>
                <a:gd name="connsiteY445" fmla="*/ 788988 h 1363663"/>
                <a:gd name="connsiteX446" fmla="*/ 190500 w 1189038"/>
                <a:gd name="connsiteY446" fmla="*/ 769938 h 1363663"/>
                <a:gd name="connsiteX447" fmla="*/ 198438 w 1189038"/>
                <a:gd name="connsiteY447" fmla="*/ 765175 h 1363663"/>
                <a:gd name="connsiteX448" fmla="*/ 203200 w 1189038"/>
                <a:gd name="connsiteY448" fmla="*/ 757238 h 1363663"/>
                <a:gd name="connsiteX449" fmla="*/ 190500 w 1189038"/>
                <a:gd name="connsiteY449" fmla="*/ 757238 h 1363663"/>
                <a:gd name="connsiteX450" fmla="*/ 187325 w 1189038"/>
                <a:gd name="connsiteY450" fmla="*/ 757238 h 1363663"/>
                <a:gd name="connsiteX451" fmla="*/ 187325 w 1189038"/>
                <a:gd name="connsiteY451" fmla="*/ 749300 h 1363663"/>
                <a:gd name="connsiteX452" fmla="*/ 182563 w 1189038"/>
                <a:gd name="connsiteY452" fmla="*/ 741363 h 1363663"/>
                <a:gd name="connsiteX453" fmla="*/ 182563 w 1189038"/>
                <a:gd name="connsiteY453" fmla="*/ 733425 h 1363663"/>
                <a:gd name="connsiteX454" fmla="*/ 187325 w 1189038"/>
                <a:gd name="connsiteY454" fmla="*/ 733425 h 1363663"/>
                <a:gd name="connsiteX455" fmla="*/ 190500 w 1189038"/>
                <a:gd name="connsiteY455" fmla="*/ 733425 h 1363663"/>
                <a:gd name="connsiteX456" fmla="*/ 198438 w 1189038"/>
                <a:gd name="connsiteY456" fmla="*/ 725488 h 1363663"/>
                <a:gd name="connsiteX457" fmla="*/ 203200 w 1189038"/>
                <a:gd name="connsiteY457" fmla="*/ 722313 h 1363663"/>
                <a:gd name="connsiteX458" fmla="*/ 195263 w 1189038"/>
                <a:gd name="connsiteY458" fmla="*/ 725488 h 1363663"/>
                <a:gd name="connsiteX459" fmla="*/ 190500 w 1189038"/>
                <a:gd name="connsiteY459" fmla="*/ 725488 h 1363663"/>
                <a:gd name="connsiteX460" fmla="*/ 179388 w 1189038"/>
                <a:gd name="connsiteY460" fmla="*/ 725488 h 1363663"/>
                <a:gd name="connsiteX461" fmla="*/ 174625 w 1189038"/>
                <a:gd name="connsiteY461" fmla="*/ 717550 h 1363663"/>
                <a:gd name="connsiteX462" fmla="*/ 174625 w 1189038"/>
                <a:gd name="connsiteY462" fmla="*/ 725488 h 1363663"/>
                <a:gd name="connsiteX463" fmla="*/ 174625 w 1189038"/>
                <a:gd name="connsiteY463" fmla="*/ 733425 h 1363663"/>
                <a:gd name="connsiteX464" fmla="*/ 171450 w 1189038"/>
                <a:gd name="connsiteY464" fmla="*/ 749300 h 1363663"/>
                <a:gd name="connsiteX465" fmla="*/ 174625 w 1189038"/>
                <a:gd name="connsiteY465" fmla="*/ 757238 h 1363663"/>
                <a:gd name="connsiteX466" fmla="*/ 174625 w 1189038"/>
                <a:gd name="connsiteY466" fmla="*/ 773113 h 1363663"/>
                <a:gd name="connsiteX467" fmla="*/ 166688 w 1189038"/>
                <a:gd name="connsiteY467" fmla="*/ 777875 h 1363663"/>
                <a:gd name="connsiteX468" fmla="*/ 166688 w 1189038"/>
                <a:gd name="connsiteY468" fmla="*/ 781050 h 1363663"/>
                <a:gd name="connsiteX469" fmla="*/ 150813 w 1189038"/>
                <a:gd name="connsiteY469" fmla="*/ 788988 h 1363663"/>
                <a:gd name="connsiteX470" fmla="*/ 131763 w 1189038"/>
                <a:gd name="connsiteY470" fmla="*/ 804863 h 1363663"/>
                <a:gd name="connsiteX471" fmla="*/ 119063 w 1189038"/>
                <a:gd name="connsiteY471" fmla="*/ 809625 h 1363663"/>
                <a:gd name="connsiteX472" fmla="*/ 103188 w 1189038"/>
                <a:gd name="connsiteY472" fmla="*/ 804863 h 1363663"/>
                <a:gd name="connsiteX473" fmla="*/ 71437 w 1189038"/>
                <a:gd name="connsiteY473" fmla="*/ 777875 h 1363663"/>
                <a:gd name="connsiteX474" fmla="*/ 60325 w 1189038"/>
                <a:gd name="connsiteY474" fmla="*/ 762000 h 1363663"/>
                <a:gd name="connsiteX475" fmla="*/ 60325 w 1189038"/>
                <a:gd name="connsiteY475" fmla="*/ 757238 h 1363663"/>
                <a:gd name="connsiteX476" fmla="*/ 55562 w 1189038"/>
                <a:gd name="connsiteY476" fmla="*/ 757238 h 1363663"/>
                <a:gd name="connsiteX477" fmla="*/ 47625 w 1189038"/>
                <a:gd name="connsiteY477" fmla="*/ 754063 h 1363663"/>
                <a:gd name="connsiteX478" fmla="*/ 31750 w 1189038"/>
                <a:gd name="connsiteY478" fmla="*/ 738188 h 1363663"/>
                <a:gd name="connsiteX479" fmla="*/ 28575 w 1189038"/>
                <a:gd name="connsiteY479" fmla="*/ 730250 h 1363663"/>
                <a:gd name="connsiteX480" fmla="*/ 31750 w 1189038"/>
                <a:gd name="connsiteY480" fmla="*/ 725488 h 1363663"/>
                <a:gd name="connsiteX481" fmla="*/ 36512 w 1189038"/>
                <a:gd name="connsiteY481" fmla="*/ 725488 h 1363663"/>
                <a:gd name="connsiteX482" fmla="*/ 44450 w 1189038"/>
                <a:gd name="connsiteY482" fmla="*/ 725488 h 1363663"/>
                <a:gd name="connsiteX483" fmla="*/ 44450 w 1189038"/>
                <a:gd name="connsiteY483" fmla="*/ 733425 h 1363663"/>
                <a:gd name="connsiteX484" fmla="*/ 47625 w 1189038"/>
                <a:gd name="connsiteY484" fmla="*/ 738188 h 1363663"/>
                <a:gd name="connsiteX485" fmla="*/ 55562 w 1189038"/>
                <a:gd name="connsiteY485" fmla="*/ 733425 h 1363663"/>
                <a:gd name="connsiteX486" fmla="*/ 60325 w 1189038"/>
                <a:gd name="connsiteY486" fmla="*/ 733425 h 1363663"/>
                <a:gd name="connsiteX487" fmla="*/ 63500 w 1189038"/>
                <a:gd name="connsiteY487" fmla="*/ 730250 h 1363663"/>
                <a:gd name="connsiteX488" fmla="*/ 79375 w 1189038"/>
                <a:gd name="connsiteY488" fmla="*/ 717550 h 1363663"/>
                <a:gd name="connsiteX489" fmla="*/ 84137 w 1189038"/>
                <a:gd name="connsiteY489" fmla="*/ 717550 h 1363663"/>
                <a:gd name="connsiteX490" fmla="*/ 92075 w 1189038"/>
                <a:gd name="connsiteY490" fmla="*/ 706438 h 1363663"/>
                <a:gd name="connsiteX491" fmla="*/ 95250 w 1189038"/>
                <a:gd name="connsiteY491" fmla="*/ 706438 h 1363663"/>
                <a:gd name="connsiteX492" fmla="*/ 100012 w 1189038"/>
                <a:gd name="connsiteY492" fmla="*/ 698500 h 1363663"/>
                <a:gd name="connsiteX493" fmla="*/ 92075 w 1189038"/>
                <a:gd name="connsiteY493" fmla="*/ 698500 h 1363663"/>
                <a:gd name="connsiteX494" fmla="*/ 87312 w 1189038"/>
                <a:gd name="connsiteY494" fmla="*/ 693738 h 1363663"/>
                <a:gd name="connsiteX495" fmla="*/ 87312 w 1189038"/>
                <a:gd name="connsiteY495" fmla="*/ 698500 h 1363663"/>
                <a:gd name="connsiteX496" fmla="*/ 87312 w 1189038"/>
                <a:gd name="connsiteY496" fmla="*/ 701675 h 1363663"/>
                <a:gd name="connsiteX497" fmla="*/ 71437 w 1189038"/>
                <a:gd name="connsiteY497" fmla="*/ 709613 h 1363663"/>
                <a:gd name="connsiteX498" fmla="*/ 60325 w 1189038"/>
                <a:gd name="connsiteY498" fmla="*/ 709613 h 1363663"/>
                <a:gd name="connsiteX499" fmla="*/ 52387 w 1189038"/>
                <a:gd name="connsiteY499" fmla="*/ 714375 h 1363663"/>
                <a:gd name="connsiteX500" fmla="*/ 23812 w 1189038"/>
                <a:gd name="connsiteY500" fmla="*/ 701675 h 1363663"/>
                <a:gd name="connsiteX501" fmla="*/ 12700 w 1189038"/>
                <a:gd name="connsiteY501" fmla="*/ 690563 h 1363663"/>
                <a:gd name="connsiteX502" fmla="*/ 7937 w 1189038"/>
                <a:gd name="connsiteY502" fmla="*/ 685800 h 1363663"/>
                <a:gd name="connsiteX503" fmla="*/ 7937 w 1189038"/>
                <a:gd name="connsiteY503" fmla="*/ 677863 h 1363663"/>
                <a:gd name="connsiteX504" fmla="*/ 15875 w 1189038"/>
                <a:gd name="connsiteY504" fmla="*/ 666750 h 1363663"/>
                <a:gd name="connsiteX505" fmla="*/ 23812 w 1189038"/>
                <a:gd name="connsiteY505" fmla="*/ 661988 h 1363663"/>
                <a:gd name="connsiteX506" fmla="*/ 12700 w 1189038"/>
                <a:gd name="connsiteY506" fmla="*/ 661988 h 1363663"/>
                <a:gd name="connsiteX507" fmla="*/ 0 w 1189038"/>
                <a:gd name="connsiteY507" fmla="*/ 669925 h 1363663"/>
                <a:gd name="connsiteX508" fmla="*/ 0 w 1189038"/>
                <a:gd name="connsiteY508" fmla="*/ 658813 h 1363663"/>
                <a:gd name="connsiteX509" fmla="*/ 12700 w 1189038"/>
                <a:gd name="connsiteY509" fmla="*/ 654050 h 1363663"/>
                <a:gd name="connsiteX510" fmla="*/ 15875 w 1189038"/>
                <a:gd name="connsiteY510" fmla="*/ 654050 h 1363663"/>
                <a:gd name="connsiteX511" fmla="*/ 20637 w 1189038"/>
                <a:gd name="connsiteY511" fmla="*/ 642938 h 1363663"/>
                <a:gd name="connsiteX512" fmla="*/ 28575 w 1189038"/>
                <a:gd name="connsiteY512" fmla="*/ 642938 h 1363663"/>
                <a:gd name="connsiteX513" fmla="*/ 31750 w 1189038"/>
                <a:gd name="connsiteY513" fmla="*/ 638175 h 1363663"/>
                <a:gd name="connsiteX514" fmla="*/ 63500 w 1189038"/>
                <a:gd name="connsiteY514" fmla="*/ 642938 h 1363663"/>
                <a:gd name="connsiteX515" fmla="*/ 79375 w 1189038"/>
                <a:gd name="connsiteY515" fmla="*/ 635000 h 1363663"/>
                <a:gd name="connsiteX516" fmla="*/ 84137 w 1189038"/>
                <a:gd name="connsiteY516" fmla="*/ 630238 h 1363663"/>
                <a:gd name="connsiteX517" fmla="*/ 92075 w 1189038"/>
                <a:gd name="connsiteY517" fmla="*/ 630238 h 1363663"/>
                <a:gd name="connsiteX518" fmla="*/ 87312 w 1189038"/>
                <a:gd name="connsiteY518" fmla="*/ 635000 h 1363663"/>
                <a:gd name="connsiteX519" fmla="*/ 92075 w 1189038"/>
                <a:gd name="connsiteY519" fmla="*/ 638175 h 1363663"/>
                <a:gd name="connsiteX520" fmla="*/ 103188 w 1189038"/>
                <a:gd name="connsiteY520" fmla="*/ 635000 h 1363663"/>
                <a:gd name="connsiteX521" fmla="*/ 111125 w 1189038"/>
                <a:gd name="connsiteY521" fmla="*/ 630238 h 1363663"/>
                <a:gd name="connsiteX522" fmla="*/ 107950 w 1189038"/>
                <a:gd name="connsiteY522" fmla="*/ 627063 h 1363663"/>
                <a:gd name="connsiteX523" fmla="*/ 107950 w 1189038"/>
                <a:gd name="connsiteY523" fmla="*/ 622300 h 1363663"/>
                <a:gd name="connsiteX524" fmla="*/ 100012 w 1189038"/>
                <a:gd name="connsiteY524" fmla="*/ 595313 h 1363663"/>
                <a:gd name="connsiteX525" fmla="*/ 92075 w 1189038"/>
                <a:gd name="connsiteY525" fmla="*/ 582613 h 1363663"/>
                <a:gd name="connsiteX526" fmla="*/ 92075 w 1189038"/>
                <a:gd name="connsiteY526" fmla="*/ 579438 h 1363663"/>
                <a:gd name="connsiteX527" fmla="*/ 87312 w 1189038"/>
                <a:gd name="connsiteY527" fmla="*/ 571500 h 1363663"/>
                <a:gd name="connsiteX528" fmla="*/ 79375 w 1189038"/>
                <a:gd name="connsiteY528" fmla="*/ 574675 h 1363663"/>
                <a:gd name="connsiteX529" fmla="*/ 63500 w 1189038"/>
                <a:gd name="connsiteY529" fmla="*/ 563563 h 1363663"/>
                <a:gd name="connsiteX530" fmla="*/ 63500 w 1189038"/>
                <a:gd name="connsiteY530" fmla="*/ 547688 h 1363663"/>
                <a:gd name="connsiteX531" fmla="*/ 63500 w 1189038"/>
                <a:gd name="connsiteY531" fmla="*/ 539750 h 1363663"/>
                <a:gd name="connsiteX532" fmla="*/ 55562 w 1189038"/>
                <a:gd name="connsiteY532" fmla="*/ 528638 h 1363663"/>
                <a:gd name="connsiteX533" fmla="*/ 47625 w 1189038"/>
                <a:gd name="connsiteY533" fmla="*/ 523875 h 1363663"/>
                <a:gd name="connsiteX534" fmla="*/ 44450 w 1189038"/>
                <a:gd name="connsiteY534" fmla="*/ 528638 h 1363663"/>
                <a:gd name="connsiteX535" fmla="*/ 36512 w 1189038"/>
                <a:gd name="connsiteY535" fmla="*/ 523875 h 1363663"/>
                <a:gd name="connsiteX536" fmla="*/ 28575 w 1189038"/>
                <a:gd name="connsiteY536" fmla="*/ 523875 h 1363663"/>
                <a:gd name="connsiteX537" fmla="*/ 28575 w 1189038"/>
                <a:gd name="connsiteY537" fmla="*/ 515938 h 1363663"/>
                <a:gd name="connsiteX538" fmla="*/ 36512 w 1189038"/>
                <a:gd name="connsiteY538" fmla="*/ 496888 h 1363663"/>
                <a:gd name="connsiteX539" fmla="*/ 39687 w 1189038"/>
                <a:gd name="connsiteY539" fmla="*/ 496888 h 1363663"/>
                <a:gd name="connsiteX540" fmla="*/ 52387 w 1189038"/>
                <a:gd name="connsiteY540" fmla="*/ 481013 h 1363663"/>
                <a:gd name="connsiteX541" fmla="*/ 55562 w 1189038"/>
                <a:gd name="connsiteY541" fmla="*/ 473075 h 1363663"/>
                <a:gd name="connsiteX542" fmla="*/ 63500 w 1189038"/>
                <a:gd name="connsiteY542" fmla="*/ 468313 h 1363663"/>
                <a:gd name="connsiteX543" fmla="*/ 68262 w 1189038"/>
                <a:gd name="connsiteY543" fmla="*/ 465138 h 1363663"/>
                <a:gd name="connsiteX544" fmla="*/ 76200 w 1189038"/>
                <a:gd name="connsiteY544" fmla="*/ 468313 h 1363663"/>
                <a:gd name="connsiteX545" fmla="*/ 79375 w 1189038"/>
                <a:gd name="connsiteY545" fmla="*/ 476250 h 1363663"/>
                <a:gd name="connsiteX546" fmla="*/ 84137 w 1189038"/>
                <a:gd name="connsiteY546" fmla="*/ 476250 h 1363663"/>
                <a:gd name="connsiteX547" fmla="*/ 100012 w 1189038"/>
                <a:gd name="connsiteY547" fmla="*/ 468313 h 1363663"/>
                <a:gd name="connsiteX548" fmla="*/ 123825 w 1189038"/>
                <a:gd name="connsiteY548" fmla="*/ 468313 h 1363663"/>
                <a:gd name="connsiteX549" fmla="*/ 134938 w 1189038"/>
                <a:gd name="connsiteY549" fmla="*/ 452438 h 1363663"/>
                <a:gd name="connsiteX550" fmla="*/ 142875 w 1189038"/>
                <a:gd name="connsiteY550" fmla="*/ 428625 h 1363663"/>
                <a:gd name="connsiteX551" fmla="*/ 163513 w 1189038"/>
                <a:gd name="connsiteY551" fmla="*/ 412750 h 1363663"/>
                <a:gd name="connsiteX552" fmla="*/ 166688 w 1189038"/>
                <a:gd name="connsiteY552" fmla="*/ 404813 h 1363663"/>
                <a:gd name="connsiteX553" fmla="*/ 171450 w 1189038"/>
                <a:gd name="connsiteY553" fmla="*/ 393700 h 1363663"/>
                <a:gd name="connsiteX554" fmla="*/ 179388 w 1189038"/>
                <a:gd name="connsiteY554" fmla="*/ 377825 h 1363663"/>
                <a:gd name="connsiteX555" fmla="*/ 195263 w 1189038"/>
                <a:gd name="connsiteY555" fmla="*/ 373063 h 1363663"/>
                <a:gd name="connsiteX556" fmla="*/ 198438 w 1189038"/>
                <a:gd name="connsiteY556" fmla="*/ 361950 h 1363663"/>
                <a:gd name="connsiteX557" fmla="*/ 198438 w 1189038"/>
                <a:gd name="connsiteY557" fmla="*/ 354013 h 1363663"/>
                <a:gd name="connsiteX558" fmla="*/ 190500 w 1189038"/>
                <a:gd name="connsiteY558" fmla="*/ 349250 h 1363663"/>
                <a:gd name="connsiteX559" fmla="*/ 206375 w 1189038"/>
                <a:gd name="connsiteY559" fmla="*/ 338138 h 1363663"/>
                <a:gd name="connsiteX560" fmla="*/ 211138 w 1189038"/>
                <a:gd name="connsiteY560" fmla="*/ 330200 h 1363663"/>
                <a:gd name="connsiteX561" fmla="*/ 214313 w 1189038"/>
                <a:gd name="connsiteY561" fmla="*/ 322263 h 1363663"/>
                <a:gd name="connsiteX562" fmla="*/ 214313 w 1189038"/>
                <a:gd name="connsiteY562" fmla="*/ 298450 h 1363663"/>
                <a:gd name="connsiteX563" fmla="*/ 211138 w 1189038"/>
                <a:gd name="connsiteY563" fmla="*/ 282575 h 1363663"/>
                <a:gd name="connsiteX564" fmla="*/ 206375 w 1189038"/>
                <a:gd name="connsiteY564" fmla="*/ 282575 h 1363663"/>
                <a:gd name="connsiteX565" fmla="*/ 222250 w 1189038"/>
                <a:gd name="connsiteY565" fmla="*/ 266700 h 1363663"/>
                <a:gd name="connsiteX566" fmla="*/ 230188 w 1189038"/>
                <a:gd name="connsiteY566" fmla="*/ 266700 h 1363663"/>
                <a:gd name="connsiteX567" fmla="*/ 238125 w 1189038"/>
                <a:gd name="connsiteY567" fmla="*/ 258763 h 1363663"/>
                <a:gd name="connsiteX568" fmla="*/ 242888 w 1189038"/>
                <a:gd name="connsiteY568" fmla="*/ 261938 h 1363663"/>
                <a:gd name="connsiteX569" fmla="*/ 250826 w 1189038"/>
                <a:gd name="connsiteY569" fmla="*/ 250598 h 1363663"/>
                <a:gd name="connsiteX570" fmla="*/ 250826 w 1189038"/>
                <a:gd name="connsiteY570" fmla="*/ 246063 h 1363663"/>
                <a:gd name="connsiteX571" fmla="*/ 238126 w 1189038"/>
                <a:gd name="connsiteY571" fmla="*/ 241300 h 1363663"/>
                <a:gd name="connsiteX572" fmla="*/ 230188 w 1189038"/>
                <a:gd name="connsiteY572" fmla="*/ 246063 h 1363663"/>
                <a:gd name="connsiteX573" fmla="*/ 214313 w 1189038"/>
                <a:gd name="connsiteY573" fmla="*/ 246063 h 1363663"/>
                <a:gd name="connsiteX574" fmla="*/ 211138 w 1189038"/>
                <a:gd name="connsiteY574" fmla="*/ 233363 h 1363663"/>
                <a:gd name="connsiteX575" fmla="*/ 195263 w 1189038"/>
                <a:gd name="connsiteY575" fmla="*/ 225425 h 1363663"/>
                <a:gd name="connsiteX576" fmla="*/ 179388 w 1189038"/>
                <a:gd name="connsiteY576" fmla="*/ 222250 h 1363663"/>
                <a:gd name="connsiteX577" fmla="*/ 166688 w 1189038"/>
                <a:gd name="connsiteY577" fmla="*/ 209550 h 1363663"/>
                <a:gd name="connsiteX578" fmla="*/ 163513 w 1189038"/>
                <a:gd name="connsiteY578" fmla="*/ 198438 h 1363663"/>
                <a:gd name="connsiteX579" fmla="*/ 155576 w 1189038"/>
                <a:gd name="connsiteY579" fmla="*/ 166688 h 1363663"/>
                <a:gd name="connsiteX580" fmla="*/ 147638 w 1189038"/>
                <a:gd name="connsiteY580" fmla="*/ 153988 h 1363663"/>
                <a:gd name="connsiteX581" fmla="*/ 147638 w 1189038"/>
                <a:gd name="connsiteY581" fmla="*/ 142875 h 1363663"/>
                <a:gd name="connsiteX582" fmla="*/ 155576 w 1189038"/>
                <a:gd name="connsiteY582" fmla="*/ 138113 h 1363663"/>
                <a:gd name="connsiteX583" fmla="*/ 155576 w 1189038"/>
                <a:gd name="connsiteY583" fmla="*/ 130175 h 1363663"/>
                <a:gd name="connsiteX584" fmla="*/ 166688 w 1189038"/>
                <a:gd name="connsiteY584" fmla="*/ 122238 h 1363663"/>
                <a:gd name="connsiteX585" fmla="*/ 166688 w 1189038"/>
                <a:gd name="connsiteY585" fmla="*/ 114300 h 1363663"/>
                <a:gd name="connsiteX586" fmla="*/ 155576 w 1189038"/>
                <a:gd name="connsiteY586" fmla="*/ 111125 h 1363663"/>
                <a:gd name="connsiteX587" fmla="*/ 155576 w 1189038"/>
                <a:gd name="connsiteY587" fmla="*/ 103188 h 1363663"/>
                <a:gd name="connsiteX588" fmla="*/ 142876 w 1189038"/>
                <a:gd name="connsiteY588" fmla="*/ 95250 h 1363663"/>
                <a:gd name="connsiteX589" fmla="*/ 131763 w 1189038"/>
                <a:gd name="connsiteY589" fmla="*/ 82550 h 1363663"/>
                <a:gd name="connsiteX590" fmla="*/ 123826 w 1189038"/>
                <a:gd name="connsiteY590" fmla="*/ 74613 h 1363663"/>
                <a:gd name="connsiteX591" fmla="*/ 115888 w 1189038"/>
                <a:gd name="connsiteY591" fmla="*/ 74613 h 1363663"/>
                <a:gd name="connsiteX592" fmla="*/ 107951 w 1189038"/>
                <a:gd name="connsiteY592" fmla="*/ 79375 h 1363663"/>
                <a:gd name="connsiteX593" fmla="*/ 103188 w 1189038"/>
                <a:gd name="connsiteY593" fmla="*/ 74613 h 1363663"/>
                <a:gd name="connsiteX594" fmla="*/ 100013 w 1189038"/>
                <a:gd name="connsiteY594" fmla="*/ 55563 h 1363663"/>
                <a:gd name="connsiteX595" fmla="*/ 119063 w 1189038"/>
                <a:gd name="connsiteY595" fmla="*/ 44450 h 1363663"/>
                <a:gd name="connsiteX596" fmla="*/ 115888 w 1189038"/>
                <a:gd name="connsiteY596" fmla="*/ 36513 h 1363663"/>
                <a:gd name="connsiteX597" fmla="*/ 147638 w 1189038"/>
                <a:gd name="connsiteY597" fmla="*/ 31750 h 1363663"/>
                <a:gd name="connsiteX598" fmla="*/ 166688 w 1189038"/>
                <a:gd name="connsiteY598" fmla="*/ 23813 h 1363663"/>
                <a:gd name="connsiteX599" fmla="*/ 174626 w 1189038"/>
                <a:gd name="connsiteY599" fmla="*/ 7938 h 1363663"/>
                <a:gd name="connsiteX600" fmla="*/ 179388 w 1189038"/>
                <a:gd name="connsiteY600" fmla="*/ 4763 h 1363663"/>
                <a:gd name="connsiteX601" fmla="*/ 182563 w 1189038"/>
                <a:gd name="connsiteY601" fmla="*/ 4763 h 1363663"/>
                <a:gd name="connsiteX602" fmla="*/ 190501 w 1189038"/>
                <a:gd name="connsiteY602" fmla="*/ 12700 h 1363663"/>
                <a:gd name="connsiteX603" fmla="*/ 195263 w 1189038"/>
                <a:gd name="connsiteY603" fmla="*/ 7938 h 1363663"/>
                <a:gd name="connsiteX604" fmla="*/ 203201 w 1189038"/>
                <a:gd name="connsiteY604" fmla="*/ 7938 h 1363663"/>
                <a:gd name="connsiteX605" fmla="*/ 206376 w 1189038"/>
                <a:gd name="connsiteY605" fmla="*/ 4763 h 1363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</a:cxnLst>
              <a:rect l="l" t="t" r="r" b="b"/>
              <a:pathLst>
                <a:path w="1189038" h="1363663">
                  <a:moveTo>
                    <a:pt x="860425" y="754063"/>
                  </a:moveTo>
                  <a:lnTo>
                    <a:pt x="863600" y="757238"/>
                  </a:lnTo>
                  <a:lnTo>
                    <a:pt x="860425" y="762000"/>
                  </a:lnTo>
                  <a:close/>
                  <a:moveTo>
                    <a:pt x="844550" y="754063"/>
                  </a:moveTo>
                  <a:lnTo>
                    <a:pt x="847725" y="757238"/>
                  </a:lnTo>
                  <a:lnTo>
                    <a:pt x="852488" y="765175"/>
                  </a:lnTo>
                  <a:lnTo>
                    <a:pt x="844550" y="762000"/>
                  </a:lnTo>
                  <a:close/>
                  <a:moveTo>
                    <a:pt x="855663" y="749300"/>
                  </a:moveTo>
                  <a:lnTo>
                    <a:pt x="855663" y="754063"/>
                  </a:lnTo>
                  <a:lnTo>
                    <a:pt x="855663" y="762000"/>
                  </a:lnTo>
                  <a:lnTo>
                    <a:pt x="852488" y="757238"/>
                  </a:lnTo>
                  <a:lnTo>
                    <a:pt x="852488" y="754063"/>
                  </a:lnTo>
                  <a:close/>
                  <a:moveTo>
                    <a:pt x="836613" y="741363"/>
                  </a:moveTo>
                  <a:lnTo>
                    <a:pt x="839788" y="746125"/>
                  </a:lnTo>
                  <a:lnTo>
                    <a:pt x="836613" y="757238"/>
                  </a:lnTo>
                  <a:lnTo>
                    <a:pt x="831850" y="757238"/>
                  </a:lnTo>
                  <a:lnTo>
                    <a:pt x="831850" y="754063"/>
                  </a:lnTo>
                  <a:close/>
                  <a:moveTo>
                    <a:pt x="211138" y="0"/>
                  </a:moveTo>
                  <a:lnTo>
                    <a:pt x="219076" y="0"/>
                  </a:lnTo>
                  <a:lnTo>
                    <a:pt x="222251" y="7938"/>
                  </a:lnTo>
                  <a:lnTo>
                    <a:pt x="227013" y="20638"/>
                  </a:lnTo>
                  <a:lnTo>
                    <a:pt x="246063" y="47625"/>
                  </a:lnTo>
                  <a:lnTo>
                    <a:pt x="258763" y="55563"/>
                  </a:lnTo>
                  <a:lnTo>
                    <a:pt x="258763" y="68263"/>
                  </a:lnTo>
                  <a:lnTo>
                    <a:pt x="266701" y="71438"/>
                  </a:lnTo>
                  <a:lnTo>
                    <a:pt x="269876" y="79375"/>
                  </a:lnTo>
                  <a:lnTo>
                    <a:pt x="285751" y="79375"/>
                  </a:lnTo>
                  <a:lnTo>
                    <a:pt x="304801" y="79375"/>
                  </a:lnTo>
                  <a:lnTo>
                    <a:pt x="312738" y="82550"/>
                  </a:lnTo>
                  <a:lnTo>
                    <a:pt x="312738" y="90488"/>
                  </a:lnTo>
                  <a:lnTo>
                    <a:pt x="328613" y="95250"/>
                  </a:lnTo>
                  <a:lnTo>
                    <a:pt x="344488" y="103188"/>
                  </a:lnTo>
                  <a:lnTo>
                    <a:pt x="352426" y="122238"/>
                  </a:lnTo>
                  <a:lnTo>
                    <a:pt x="360363" y="138113"/>
                  </a:lnTo>
                  <a:lnTo>
                    <a:pt x="376238" y="142875"/>
                  </a:lnTo>
                  <a:lnTo>
                    <a:pt x="381001" y="153988"/>
                  </a:lnTo>
                  <a:lnTo>
                    <a:pt x="381001" y="174625"/>
                  </a:lnTo>
                  <a:lnTo>
                    <a:pt x="388938" y="193675"/>
                  </a:lnTo>
                  <a:lnTo>
                    <a:pt x="400051" y="198438"/>
                  </a:lnTo>
                  <a:lnTo>
                    <a:pt x="404813" y="214313"/>
                  </a:lnTo>
                  <a:lnTo>
                    <a:pt x="407988" y="230188"/>
                  </a:lnTo>
                  <a:lnTo>
                    <a:pt x="404813" y="238125"/>
                  </a:lnTo>
                  <a:lnTo>
                    <a:pt x="400051" y="233363"/>
                  </a:lnTo>
                  <a:lnTo>
                    <a:pt x="392113" y="230188"/>
                  </a:lnTo>
                  <a:lnTo>
                    <a:pt x="382308" y="244195"/>
                  </a:lnTo>
                  <a:lnTo>
                    <a:pt x="384175" y="246063"/>
                  </a:lnTo>
                  <a:lnTo>
                    <a:pt x="384175" y="254000"/>
                  </a:lnTo>
                  <a:lnTo>
                    <a:pt x="396875" y="258763"/>
                  </a:lnTo>
                  <a:lnTo>
                    <a:pt x="396875" y="274638"/>
                  </a:lnTo>
                  <a:lnTo>
                    <a:pt x="400050" y="282575"/>
                  </a:lnTo>
                  <a:lnTo>
                    <a:pt x="396875" y="290513"/>
                  </a:lnTo>
                  <a:lnTo>
                    <a:pt x="400050" y="290513"/>
                  </a:lnTo>
                  <a:lnTo>
                    <a:pt x="404813" y="298450"/>
                  </a:lnTo>
                  <a:lnTo>
                    <a:pt x="404813" y="306388"/>
                  </a:lnTo>
                  <a:lnTo>
                    <a:pt x="407988" y="306388"/>
                  </a:lnTo>
                  <a:lnTo>
                    <a:pt x="412750" y="314325"/>
                  </a:lnTo>
                  <a:lnTo>
                    <a:pt x="423863" y="322263"/>
                  </a:lnTo>
                  <a:lnTo>
                    <a:pt x="428625" y="314325"/>
                  </a:lnTo>
                  <a:lnTo>
                    <a:pt x="436563" y="314325"/>
                  </a:lnTo>
                  <a:lnTo>
                    <a:pt x="439738" y="317500"/>
                  </a:lnTo>
                  <a:lnTo>
                    <a:pt x="452438" y="317500"/>
                  </a:lnTo>
                  <a:lnTo>
                    <a:pt x="460375" y="325438"/>
                  </a:lnTo>
                  <a:lnTo>
                    <a:pt x="463550" y="330200"/>
                  </a:lnTo>
                  <a:lnTo>
                    <a:pt x="471488" y="338138"/>
                  </a:lnTo>
                  <a:lnTo>
                    <a:pt x="476250" y="341313"/>
                  </a:lnTo>
                  <a:lnTo>
                    <a:pt x="479425" y="349250"/>
                  </a:lnTo>
                  <a:lnTo>
                    <a:pt x="479425" y="346075"/>
                  </a:lnTo>
                  <a:lnTo>
                    <a:pt x="484188" y="361950"/>
                  </a:lnTo>
                  <a:lnTo>
                    <a:pt x="476250" y="385763"/>
                  </a:lnTo>
                  <a:lnTo>
                    <a:pt x="476250" y="396875"/>
                  </a:lnTo>
                  <a:lnTo>
                    <a:pt x="463550" y="412750"/>
                  </a:lnTo>
                  <a:lnTo>
                    <a:pt x="468313" y="425450"/>
                  </a:lnTo>
                  <a:lnTo>
                    <a:pt x="476250" y="425450"/>
                  </a:lnTo>
                  <a:lnTo>
                    <a:pt x="484188" y="428625"/>
                  </a:lnTo>
                  <a:lnTo>
                    <a:pt x="492125" y="428625"/>
                  </a:lnTo>
                  <a:lnTo>
                    <a:pt x="500063" y="436563"/>
                  </a:lnTo>
                  <a:lnTo>
                    <a:pt x="515938" y="441325"/>
                  </a:lnTo>
                  <a:lnTo>
                    <a:pt x="534988" y="452438"/>
                  </a:lnTo>
                  <a:lnTo>
                    <a:pt x="547688" y="468313"/>
                  </a:lnTo>
                  <a:lnTo>
                    <a:pt x="563563" y="473075"/>
                  </a:lnTo>
                  <a:lnTo>
                    <a:pt x="571500" y="476250"/>
                  </a:lnTo>
                  <a:lnTo>
                    <a:pt x="582613" y="476250"/>
                  </a:lnTo>
                  <a:lnTo>
                    <a:pt x="595313" y="488950"/>
                  </a:lnTo>
                  <a:lnTo>
                    <a:pt x="619125" y="484188"/>
                  </a:lnTo>
                  <a:lnTo>
                    <a:pt x="625475" y="492125"/>
                  </a:lnTo>
                  <a:lnTo>
                    <a:pt x="646113" y="484188"/>
                  </a:lnTo>
                  <a:lnTo>
                    <a:pt x="665163" y="492125"/>
                  </a:lnTo>
                  <a:lnTo>
                    <a:pt x="669925" y="500063"/>
                  </a:lnTo>
                  <a:lnTo>
                    <a:pt x="681038" y="512763"/>
                  </a:lnTo>
                  <a:lnTo>
                    <a:pt x="701675" y="515938"/>
                  </a:lnTo>
                  <a:lnTo>
                    <a:pt x="709613" y="512763"/>
                  </a:lnTo>
                  <a:lnTo>
                    <a:pt x="725488" y="512763"/>
                  </a:lnTo>
                  <a:lnTo>
                    <a:pt x="760413" y="523875"/>
                  </a:lnTo>
                  <a:lnTo>
                    <a:pt x="773113" y="520700"/>
                  </a:lnTo>
                  <a:lnTo>
                    <a:pt x="788988" y="528638"/>
                  </a:lnTo>
                  <a:lnTo>
                    <a:pt x="812800" y="523875"/>
                  </a:lnTo>
                  <a:lnTo>
                    <a:pt x="815975" y="504825"/>
                  </a:lnTo>
                  <a:lnTo>
                    <a:pt x="808038" y="488950"/>
                  </a:lnTo>
                  <a:lnTo>
                    <a:pt x="812800" y="468313"/>
                  </a:lnTo>
                  <a:lnTo>
                    <a:pt x="808038" y="460375"/>
                  </a:lnTo>
                  <a:lnTo>
                    <a:pt x="815975" y="452438"/>
                  </a:lnTo>
                  <a:lnTo>
                    <a:pt x="828675" y="452438"/>
                  </a:lnTo>
                  <a:lnTo>
                    <a:pt x="831850" y="460375"/>
                  </a:lnTo>
                  <a:lnTo>
                    <a:pt x="831850" y="473075"/>
                  </a:lnTo>
                  <a:lnTo>
                    <a:pt x="839788" y="476250"/>
                  </a:lnTo>
                  <a:lnTo>
                    <a:pt x="839788" y="484188"/>
                  </a:lnTo>
                  <a:lnTo>
                    <a:pt x="836613" y="492125"/>
                  </a:lnTo>
                  <a:lnTo>
                    <a:pt x="844550" y="508000"/>
                  </a:lnTo>
                  <a:lnTo>
                    <a:pt x="860425" y="508000"/>
                  </a:lnTo>
                  <a:lnTo>
                    <a:pt x="868363" y="504825"/>
                  </a:lnTo>
                  <a:lnTo>
                    <a:pt x="887413" y="515938"/>
                  </a:lnTo>
                  <a:lnTo>
                    <a:pt x="900113" y="515938"/>
                  </a:lnTo>
                  <a:lnTo>
                    <a:pt x="908050" y="508000"/>
                  </a:lnTo>
                  <a:lnTo>
                    <a:pt x="915988" y="504825"/>
                  </a:lnTo>
                  <a:lnTo>
                    <a:pt x="923925" y="508000"/>
                  </a:lnTo>
                  <a:lnTo>
                    <a:pt x="939800" y="504825"/>
                  </a:lnTo>
                  <a:lnTo>
                    <a:pt x="950913" y="508000"/>
                  </a:lnTo>
                  <a:lnTo>
                    <a:pt x="966788" y="500063"/>
                  </a:lnTo>
                  <a:lnTo>
                    <a:pt x="966788" y="492125"/>
                  </a:lnTo>
                  <a:lnTo>
                    <a:pt x="966788" y="481013"/>
                  </a:lnTo>
                  <a:lnTo>
                    <a:pt x="955675" y="476250"/>
                  </a:lnTo>
                  <a:lnTo>
                    <a:pt x="955675" y="468313"/>
                  </a:lnTo>
                  <a:lnTo>
                    <a:pt x="955675" y="457200"/>
                  </a:lnTo>
                  <a:lnTo>
                    <a:pt x="962025" y="457200"/>
                  </a:lnTo>
                  <a:lnTo>
                    <a:pt x="977900" y="452438"/>
                  </a:lnTo>
                  <a:lnTo>
                    <a:pt x="985838" y="452438"/>
                  </a:lnTo>
                  <a:lnTo>
                    <a:pt x="990600" y="441325"/>
                  </a:lnTo>
                  <a:lnTo>
                    <a:pt x="993775" y="436563"/>
                  </a:lnTo>
                  <a:lnTo>
                    <a:pt x="1001713" y="441325"/>
                  </a:lnTo>
                  <a:lnTo>
                    <a:pt x="1001713" y="433388"/>
                  </a:lnTo>
                  <a:lnTo>
                    <a:pt x="1009650" y="433388"/>
                  </a:lnTo>
                  <a:lnTo>
                    <a:pt x="1014413" y="425450"/>
                  </a:lnTo>
                  <a:lnTo>
                    <a:pt x="1022350" y="412750"/>
                  </a:lnTo>
                  <a:lnTo>
                    <a:pt x="1030288" y="412750"/>
                  </a:lnTo>
                  <a:lnTo>
                    <a:pt x="1046163" y="409575"/>
                  </a:lnTo>
                  <a:lnTo>
                    <a:pt x="1054100" y="396875"/>
                  </a:lnTo>
                  <a:lnTo>
                    <a:pt x="1054100" y="388938"/>
                  </a:lnTo>
                  <a:lnTo>
                    <a:pt x="1062038" y="388938"/>
                  </a:lnTo>
                  <a:lnTo>
                    <a:pt x="1069976" y="381000"/>
                  </a:lnTo>
                  <a:lnTo>
                    <a:pt x="1077913" y="393700"/>
                  </a:lnTo>
                  <a:lnTo>
                    <a:pt x="1089026" y="388938"/>
                  </a:lnTo>
                  <a:lnTo>
                    <a:pt x="1104900" y="393700"/>
                  </a:lnTo>
                  <a:lnTo>
                    <a:pt x="1109663" y="388938"/>
                  </a:lnTo>
                  <a:lnTo>
                    <a:pt x="1109663" y="381000"/>
                  </a:lnTo>
                  <a:lnTo>
                    <a:pt x="1125538" y="373063"/>
                  </a:lnTo>
                  <a:lnTo>
                    <a:pt x="1133476" y="373063"/>
                  </a:lnTo>
                  <a:lnTo>
                    <a:pt x="1136650" y="381000"/>
                  </a:lnTo>
                  <a:lnTo>
                    <a:pt x="1141413" y="377825"/>
                  </a:lnTo>
                  <a:lnTo>
                    <a:pt x="1144588" y="381000"/>
                  </a:lnTo>
                  <a:lnTo>
                    <a:pt x="1136650" y="393700"/>
                  </a:lnTo>
                  <a:lnTo>
                    <a:pt x="1141413" y="401638"/>
                  </a:lnTo>
                  <a:lnTo>
                    <a:pt x="1149350" y="396875"/>
                  </a:lnTo>
                  <a:lnTo>
                    <a:pt x="1152526" y="396875"/>
                  </a:lnTo>
                  <a:lnTo>
                    <a:pt x="1152526" y="404813"/>
                  </a:lnTo>
                  <a:lnTo>
                    <a:pt x="1160463" y="412750"/>
                  </a:lnTo>
                  <a:lnTo>
                    <a:pt x="1160463" y="417513"/>
                  </a:lnTo>
                  <a:lnTo>
                    <a:pt x="1152526" y="425450"/>
                  </a:lnTo>
                  <a:lnTo>
                    <a:pt x="1157288" y="433388"/>
                  </a:lnTo>
                  <a:lnTo>
                    <a:pt x="1165226" y="433388"/>
                  </a:lnTo>
                  <a:lnTo>
                    <a:pt x="1168400" y="433388"/>
                  </a:lnTo>
                  <a:lnTo>
                    <a:pt x="1176338" y="433388"/>
                  </a:lnTo>
                  <a:lnTo>
                    <a:pt x="1189038" y="444500"/>
                  </a:lnTo>
                  <a:lnTo>
                    <a:pt x="1189038" y="449263"/>
                  </a:lnTo>
                  <a:lnTo>
                    <a:pt x="1181100" y="457200"/>
                  </a:lnTo>
                  <a:lnTo>
                    <a:pt x="1181100" y="468313"/>
                  </a:lnTo>
                  <a:lnTo>
                    <a:pt x="1181100" y="476250"/>
                  </a:lnTo>
                  <a:lnTo>
                    <a:pt x="1173163" y="473075"/>
                  </a:lnTo>
                  <a:lnTo>
                    <a:pt x="1165226" y="465138"/>
                  </a:lnTo>
                  <a:lnTo>
                    <a:pt x="1152526" y="476250"/>
                  </a:lnTo>
                  <a:lnTo>
                    <a:pt x="1141413" y="481013"/>
                  </a:lnTo>
                  <a:lnTo>
                    <a:pt x="1136650" y="488950"/>
                  </a:lnTo>
                  <a:lnTo>
                    <a:pt x="1125538" y="500063"/>
                  </a:lnTo>
                  <a:lnTo>
                    <a:pt x="1117600" y="504825"/>
                  </a:lnTo>
                  <a:lnTo>
                    <a:pt x="1101726" y="528638"/>
                  </a:lnTo>
                  <a:lnTo>
                    <a:pt x="1101726" y="534988"/>
                  </a:lnTo>
                  <a:lnTo>
                    <a:pt x="1104900" y="542925"/>
                  </a:lnTo>
                  <a:lnTo>
                    <a:pt x="1096963" y="558800"/>
                  </a:lnTo>
                  <a:lnTo>
                    <a:pt x="1085850" y="579438"/>
                  </a:lnTo>
                  <a:lnTo>
                    <a:pt x="1089026" y="582613"/>
                  </a:lnTo>
                  <a:lnTo>
                    <a:pt x="1096963" y="590550"/>
                  </a:lnTo>
                  <a:lnTo>
                    <a:pt x="1089026" y="611188"/>
                  </a:lnTo>
                  <a:lnTo>
                    <a:pt x="1085850" y="630238"/>
                  </a:lnTo>
                  <a:lnTo>
                    <a:pt x="1077913" y="646113"/>
                  </a:lnTo>
                  <a:lnTo>
                    <a:pt x="1065213" y="646113"/>
                  </a:lnTo>
                  <a:lnTo>
                    <a:pt x="1062038" y="642938"/>
                  </a:lnTo>
                  <a:lnTo>
                    <a:pt x="1049338" y="642938"/>
                  </a:lnTo>
                  <a:lnTo>
                    <a:pt x="1057276" y="661988"/>
                  </a:lnTo>
                  <a:lnTo>
                    <a:pt x="1057276" y="674688"/>
                  </a:lnTo>
                  <a:lnTo>
                    <a:pt x="1054100" y="690563"/>
                  </a:lnTo>
                  <a:lnTo>
                    <a:pt x="1046163" y="685800"/>
                  </a:lnTo>
                  <a:lnTo>
                    <a:pt x="1046163" y="698500"/>
                  </a:lnTo>
                  <a:lnTo>
                    <a:pt x="1046163" y="709613"/>
                  </a:lnTo>
                  <a:lnTo>
                    <a:pt x="1049338" y="717550"/>
                  </a:lnTo>
                  <a:lnTo>
                    <a:pt x="1041400" y="733425"/>
                  </a:lnTo>
                  <a:lnTo>
                    <a:pt x="1038225" y="733425"/>
                  </a:lnTo>
                  <a:lnTo>
                    <a:pt x="1033463" y="733425"/>
                  </a:lnTo>
                  <a:lnTo>
                    <a:pt x="1033463" y="741363"/>
                  </a:lnTo>
                  <a:lnTo>
                    <a:pt x="1033463" y="746125"/>
                  </a:lnTo>
                  <a:lnTo>
                    <a:pt x="1030288" y="746125"/>
                  </a:lnTo>
                  <a:lnTo>
                    <a:pt x="1030288" y="741363"/>
                  </a:lnTo>
                  <a:lnTo>
                    <a:pt x="1030288" y="738188"/>
                  </a:lnTo>
                  <a:lnTo>
                    <a:pt x="1025525" y="733425"/>
                  </a:lnTo>
                  <a:lnTo>
                    <a:pt x="1025525" y="725488"/>
                  </a:lnTo>
                  <a:lnTo>
                    <a:pt x="1022350" y="714375"/>
                  </a:lnTo>
                  <a:lnTo>
                    <a:pt x="1017588" y="698500"/>
                  </a:lnTo>
                  <a:lnTo>
                    <a:pt x="1014413" y="690563"/>
                  </a:lnTo>
                  <a:lnTo>
                    <a:pt x="1014413" y="682625"/>
                  </a:lnTo>
                  <a:lnTo>
                    <a:pt x="1014413" y="669925"/>
                  </a:lnTo>
                  <a:lnTo>
                    <a:pt x="1009650" y="666750"/>
                  </a:lnTo>
                  <a:lnTo>
                    <a:pt x="1006475" y="661988"/>
                  </a:lnTo>
                  <a:lnTo>
                    <a:pt x="998538" y="661988"/>
                  </a:lnTo>
                  <a:lnTo>
                    <a:pt x="993775" y="658813"/>
                  </a:lnTo>
                  <a:lnTo>
                    <a:pt x="990600" y="661988"/>
                  </a:lnTo>
                  <a:lnTo>
                    <a:pt x="993775" y="666750"/>
                  </a:lnTo>
                  <a:lnTo>
                    <a:pt x="990600" y="669925"/>
                  </a:lnTo>
                  <a:lnTo>
                    <a:pt x="990600" y="674688"/>
                  </a:lnTo>
                  <a:lnTo>
                    <a:pt x="985838" y="677863"/>
                  </a:lnTo>
                  <a:lnTo>
                    <a:pt x="990600" y="682625"/>
                  </a:lnTo>
                  <a:lnTo>
                    <a:pt x="985838" y="690563"/>
                  </a:lnTo>
                  <a:lnTo>
                    <a:pt x="982663" y="690563"/>
                  </a:lnTo>
                  <a:lnTo>
                    <a:pt x="977900" y="677863"/>
                  </a:lnTo>
                  <a:lnTo>
                    <a:pt x="969963" y="674688"/>
                  </a:lnTo>
                  <a:lnTo>
                    <a:pt x="969963" y="669925"/>
                  </a:lnTo>
                  <a:lnTo>
                    <a:pt x="962025" y="666750"/>
                  </a:lnTo>
                  <a:lnTo>
                    <a:pt x="958850" y="654050"/>
                  </a:lnTo>
                  <a:lnTo>
                    <a:pt x="958850" y="650875"/>
                  </a:lnTo>
                  <a:lnTo>
                    <a:pt x="962025" y="646113"/>
                  </a:lnTo>
                  <a:lnTo>
                    <a:pt x="966788" y="642938"/>
                  </a:lnTo>
                  <a:lnTo>
                    <a:pt x="974725" y="635000"/>
                  </a:lnTo>
                  <a:lnTo>
                    <a:pt x="974725" y="638175"/>
                  </a:lnTo>
                  <a:lnTo>
                    <a:pt x="982663" y="638175"/>
                  </a:lnTo>
                  <a:lnTo>
                    <a:pt x="982663" y="635000"/>
                  </a:lnTo>
                  <a:lnTo>
                    <a:pt x="982663" y="630238"/>
                  </a:lnTo>
                  <a:lnTo>
                    <a:pt x="990600" y="627063"/>
                  </a:lnTo>
                  <a:lnTo>
                    <a:pt x="993775" y="611188"/>
                  </a:lnTo>
                  <a:lnTo>
                    <a:pt x="993775" y="603250"/>
                  </a:lnTo>
                  <a:lnTo>
                    <a:pt x="1001713" y="595313"/>
                  </a:lnTo>
                  <a:lnTo>
                    <a:pt x="998538" y="590550"/>
                  </a:lnTo>
                  <a:lnTo>
                    <a:pt x="990600" y="582613"/>
                  </a:lnTo>
                  <a:lnTo>
                    <a:pt x="982663" y="587375"/>
                  </a:lnTo>
                  <a:lnTo>
                    <a:pt x="982663" y="582613"/>
                  </a:lnTo>
                  <a:lnTo>
                    <a:pt x="974725" y="582613"/>
                  </a:lnTo>
                  <a:lnTo>
                    <a:pt x="958850" y="582613"/>
                  </a:lnTo>
                  <a:lnTo>
                    <a:pt x="947738" y="582613"/>
                  </a:lnTo>
                  <a:lnTo>
                    <a:pt x="931863" y="582613"/>
                  </a:lnTo>
                  <a:lnTo>
                    <a:pt x="919163" y="582613"/>
                  </a:lnTo>
                  <a:lnTo>
                    <a:pt x="911225" y="579438"/>
                  </a:lnTo>
                  <a:lnTo>
                    <a:pt x="903288" y="579438"/>
                  </a:lnTo>
                  <a:lnTo>
                    <a:pt x="895350" y="579438"/>
                  </a:lnTo>
                  <a:lnTo>
                    <a:pt x="895350" y="571500"/>
                  </a:lnTo>
                  <a:lnTo>
                    <a:pt x="892175" y="563563"/>
                  </a:lnTo>
                  <a:lnTo>
                    <a:pt x="892175" y="555625"/>
                  </a:lnTo>
                  <a:lnTo>
                    <a:pt x="887413" y="547688"/>
                  </a:lnTo>
                  <a:lnTo>
                    <a:pt x="884238" y="534988"/>
                  </a:lnTo>
                  <a:lnTo>
                    <a:pt x="879475" y="539750"/>
                  </a:lnTo>
                  <a:lnTo>
                    <a:pt x="871538" y="539750"/>
                  </a:lnTo>
                  <a:lnTo>
                    <a:pt x="863600" y="534988"/>
                  </a:lnTo>
                  <a:lnTo>
                    <a:pt x="860425" y="528638"/>
                  </a:lnTo>
                  <a:lnTo>
                    <a:pt x="855663" y="528638"/>
                  </a:lnTo>
                  <a:lnTo>
                    <a:pt x="855663" y="531813"/>
                  </a:lnTo>
                  <a:lnTo>
                    <a:pt x="860425" y="534988"/>
                  </a:lnTo>
                  <a:lnTo>
                    <a:pt x="855663" y="539750"/>
                  </a:lnTo>
                  <a:lnTo>
                    <a:pt x="847725" y="539750"/>
                  </a:lnTo>
                  <a:lnTo>
                    <a:pt x="839788" y="531813"/>
                  </a:lnTo>
                  <a:lnTo>
                    <a:pt x="839788" y="523875"/>
                  </a:lnTo>
                  <a:lnTo>
                    <a:pt x="836613" y="520700"/>
                  </a:lnTo>
                  <a:lnTo>
                    <a:pt x="831850" y="515938"/>
                  </a:lnTo>
                  <a:lnTo>
                    <a:pt x="828675" y="520700"/>
                  </a:lnTo>
                  <a:lnTo>
                    <a:pt x="823913" y="520700"/>
                  </a:lnTo>
                  <a:lnTo>
                    <a:pt x="828675" y="528638"/>
                  </a:lnTo>
                  <a:lnTo>
                    <a:pt x="831850" y="531813"/>
                  </a:lnTo>
                  <a:lnTo>
                    <a:pt x="828675" y="539750"/>
                  </a:lnTo>
                  <a:lnTo>
                    <a:pt x="820738" y="550863"/>
                  </a:lnTo>
                  <a:lnTo>
                    <a:pt x="815975" y="558800"/>
                  </a:lnTo>
                  <a:lnTo>
                    <a:pt x="836613" y="566738"/>
                  </a:lnTo>
                  <a:lnTo>
                    <a:pt x="844550" y="563563"/>
                  </a:lnTo>
                  <a:lnTo>
                    <a:pt x="855663" y="563563"/>
                  </a:lnTo>
                  <a:lnTo>
                    <a:pt x="852488" y="571500"/>
                  </a:lnTo>
                  <a:lnTo>
                    <a:pt x="855663" y="582613"/>
                  </a:lnTo>
                  <a:lnTo>
                    <a:pt x="852488" y="587375"/>
                  </a:lnTo>
                  <a:lnTo>
                    <a:pt x="844550" y="582613"/>
                  </a:lnTo>
                  <a:lnTo>
                    <a:pt x="839788" y="587375"/>
                  </a:lnTo>
                  <a:lnTo>
                    <a:pt x="836613" y="598488"/>
                  </a:lnTo>
                  <a:lnTo>
                    <a:pt x="828675" y="598488"/>
                  </a:lnTo>
                  <a:lnTo>
                    <a:pt x="828675" y="619125"/>
                  </a:lnTo>
                  <a:lnTo>
                    <a:pt x="836613" y="627063"/>
                  </a:lnTo>
                  <a:lnTo>
                    <a:pt x="847725" y="635000"/>
                  </a:lnTo>
                  <a:lnTo>
                    <a:pt x="860425" y="646113"/>
                  </a:lnTo>
                  <a:lnTo>
                    <a:pt x="860425" y="658813"/>
                  </a:lnTo>
                  <a:lnTo>
                    <a:pt x="863600" y="669925"/>
                  </a:lnTo>
                  <a:lnTo>
                    <a:pt x="860425" y="677863"/>
                  </a:lnTo>
                  <a:lnTo>
                    <a:pt x="863600" y="690563"/>
                  </a:lnTo>
                  <a:lnTo>
                    <a:pt x="876300" y="709613"/>
                  </a:lnTo>
                  <a:lnTo>
                    <a:pt x="876300" y="717550"/>
                  </a:lnTo>
                  <a:lnTo>
                    <a:pt x="879475" y="725488"/>
                  </a:lnTo>
                  <a:lnTo>
                    <a:pt x="879475" y="741363"/>
                  </a:lnTo>
                  <a:lnTo>
                    <a:pt x="876300" y="741363"/>
                  </a:lnTo>
                  <a:lnTo>
                    <a:pt x="884238" y="749300"/>
                  </a:lnTo>
                  <a:lnTo>
                    <a:pt x="876300" y="757238"/>
                  </a:lnTo>
                  <a:lnTo>
                    <a:pt x="871538" y="749300"/>
                  </a:lnTo>
                  <a:lnTo>
                    <a:pt x="871538" y="754063"/>
                  </a:lnTo>
                  <a:lnTo>
                    <a:pt x="868363" y="754063"/>
                  </a:lnTo>
                  <a:lnTo>
                    <a:pt x="863600" y="741363"/>
                  </a:lnTo>
                  <a:lnTo>
                    <a:pt x="860425" y="738188"/>
                  </a:lnTo>
                  <a:lnTo>
                    <a:pt x="860425" y="741363"/>
                  </a:lnTo>
                  <a:lnTo>
                    <a:pt x="860425" y="746125"/>
                  </a:lnTo>
                  <a:lnTo>
                    <a:pt x="855663" y="749300"/>
                  </a:lnTo>
                  <a:lnTo>
                    <a:pt x="852488" y="749300"/>
                  </a:lnTo>
                  <a:lnTo>
                    <a:pt x="847725" y="749300"/>
                  </a:lnTo>
                  <a:lnTo>
                    <a:pt x="844550" y="746125"/>
                  </a:lnTo>
                  <a:lnTo>
                    <a:pt x="839788" y="738188"/>
                  </a:lnTo>
                  <a:lnTo>
                    <a:pt x="844550" y="730250"/>
                  </a:lnTo>
                  <a:lnTo>
                    <a:pt x="836613" y="725488"/>
                  </a:lnTo>
                  <a:lnTo>
                    <a:pt x="831850" y="725488"/>
                  </a:lnTo>
                  <a:lnTo>
                    <a:pt x="836613" y="730250"/>
                  </a:lnTo>
                  <a:lnTo>
                    <a:pt x="836613" y="733425"/>
                  </a:lnTo>
                  <a:lnTo>
                    <a:pt x="831850" y="741363"/>
                  </a:lnTo>
                  <a:lnTo>
                    <a:pt x="831850" y="746125"/>
                  </a:lnTo>
                  <a:lnTo>
                    <a:pt x="823913" y="754063"/>
                  </a:lnTo>
                  <a:lnTo>
                    <a:pt x="800100" y="762000"/>
                  </a:lnTo>
                  <a:lnTo>
                    <a:pt x="796925" y="765175"/>
                  </a:lnTo>
                  <a:lnTo>
                    <a:pt x="792163" y="773113"/>
                  </a:lnTo>
                  <a:lnTo>
                    <a:pt x="788988" y="781050"/>
                  </a:lnTo>
                  <a:lnTo>
                    <a:pt x="788988" y="785813"/>
                  </a:lnTo>
                  <a:lnTo>
                    <a:pt x="796925" y="793750"/>
                  </a:lnTo>
                  <a:lnTo>
                    <a:pt x="792163" y="796925"/>
                  </a:lnTo>
                  <a:lnTo>
                    <a:pt x="796925" y="796925"/>
                  </a:lnTo>
                  <a:lnTo>
                    <a:pt x="788988" y="809625"/>
                  </a:lnTo>
                  <a:lnTo>
                    <a:pt x="784225" y="812800"/>
                  </a:lnTo>
                  <a:lnTo>
                    <a:pt x="781050" y="817563"/>
                  </a:lnTo>
                  <a:lnTo>
                    <a:pt x="781050" y="820738"/>
                  </a:lnTo>
                  <a:lnTo>
                    <a:pt x="768350" y="833438"/>
                  </a:lnTo>
                  <a:lnTo>
                    <a:pt x="765175" y="836613"/>
                  </a:lnTo>
                  <a:lnTo>
                    <a:pt x="744538" y="849313"/>
                  </a:lnTo>
                  <a:lnTo>
                    <a:pt x="741363" y="844550"/>
                  </a:lnTo>
                  <a:lnTo>
                    <a:pt x="741363" y="841375"/>
                  </a:lnTo>
                  <a:lnTo>
                    <a:pt x="736600" y="841375"/>
                  </a:lnTo>
                  <a:lnTo>
                    <a:pt x="728663" y="844550"/>
                  </a:lnTo>
                  <a:lnTo>
                    <a:pt x="725488" y="844550"/>
                  </a:lnTo>
                  <a:lnTo>
                    <a:pt x="720725" y="857250"/>
                  </a:lnTo>
                  <a:lnTo>
                    <a:pt x="728663" y="852488"/>
                  </a:lnTo>
                  <a:lnTo>
                    <a:pt x="733425" y="852488"/>
                  </a:lnTo>
                  <a:lnTo>
                    <a:pt x="704850" y="881063"/>
                  </a:lnTo>
                  <a:lnTo>
                    <a:pt x="696913" y="900113"/>
                  </a:lnTo>
                  <a:lnTo>
                    <a:pt x="661988" y="928688"/>
                  </a:lnTo>
                  <a:lnTo>
                    <a:pt x="654050" y="939801"/>
                  </a:lnTo>
                  <a:lnTo>
                    <a:pt x="646113" y="947738"/>
                  </a:lnTo>
                  <a:lnTo>
                    <a:pt x="630238" y="955676"/>
                  </a:lnTo>
                  <a:lnTo>
                    <a:pt x="619125" y="963613"/>
                  </a:lnTo>
                  <a:lnTo>
                    <a:pt x="619125" y="971551"/>
                  </a:lnTo>
                  <a:lnTo>
                    <a:pt x="619125" y="984251"/>
                  </a:lnTo>
                  <a:lnTo>
                    <a:pt x="614363" y="992188"/>
                  </a:lnTo>
                  <a:lnTo>
                    <a:pt x="603250" y="998538"/>
                  </a:lnTo>
                  <a:lnTo>
                    <a:pt x="582613" y="995363"/>
                  </a:lnTo>
                  <a:lnTo>
                    <a:pt x="574675" y="1003301"/>
                  </a:lnTo>
                  <a:lnTo>
                    <a:pt x="574675" y="1011238"/>
                  </a:lnTo>
                  <a:lnTo>
                    <a:pt x="563563" y="1027113"/>
                  </a:lnTo>
                  <a:lnTo>
                    <a:pt x="558800" y="1027113"/>
                  </a:lnTo>
                  <a:lnTo>
                    <a:pt x="555625" y="1019176"/>
                  </a:lnTo>
                  <a:lnTo>
                    <a:pt x="550863" y="1019176"/>
                  </a:lnTo>
                  <a:lnTo>
                    <a:pt x="534988" y="1035051"/>
                  </a:lnTo>
                  <a:lnTo>
                    <a:pt x="531813" y="1042988"/>
                  </a:lnTo>
                  <a:lnTo>
                    <a:pt x="531813" y="1058863"/>
                  </a:lnTo>
                  <a:lnTo>
                    <a:pt x="539750" y="1077913"/>
                  </a:lnTo>
                  <a:lnTo>
                    <a:pt x="531813" y="1085851"/>
                  </a:lnTo>
                  <a:lnTo>
                    <a:pt x="534988" y="1098551"/>
                  </a:lnTo>
                  <a:lnTo>
                    <a:pt x="534988" y="1130301"/>
                  </a:lnTo>
                  <a:lnTo>
                    <a:pt x="542925" y="1133476"/>
                  </a:lnTo>
                  <a:lnTo>
                    <a:pt x="547688" y="1154113"/>
                  </a:lnTo>
                  <a:lnTo>
                    <a:pt x="534988" y="1181101"/>
                  </a:lnTo>
                  <a:lnTo>
                    <a:pt x="523875" y="1201738"/>
                  </a:lnTo>
                  <a:lnTo>
                    <a:pt x="523875" y="1217613"/>
                  </a:lnTo>
                  <a:lnTo>
                    <a:pt x="531813" y="1225551"/>
                  </a:lnTo>
                  <a:lnTo>
                    <a:pt x="531813" y="1257301"/>
                  </a:lnTo>
                  <a:lnTo>
                    <a:pt x="531813" y="1268413"/>
                  </a:lnTo>
                  <a:lnTo>
                    <a:pt x="523875" y="1273176"/>
                  </a:lnTo>
                  <a:lnTo>
                    <a:pt x="519113" y="1268413"/>
                  </a:lnTo>
                  <a:lnTo>
                    <a:pt x="508000" y="1273176"/>
                  </a:lnTo>
                  <a:lnTo>
                    <a:pt x="503238" y="1281113"/>
                  </a:lnTo>
                  <a:lnTo>
                    <a:pt x="508000" y="1284288"/>
                  </a:lnTo>
                  <a:lnTo>
                    <a:pt x="495300" y="1296988"/>
                  </a:lnTo>
                  <a:lnTo>
                    <a:pt x="492125" y="1300163"/>
                  </a:lnTo>
                  <a:lnTo>
                    <a:pt x="492125" y="1308101"/>
                  </a:lnTo>
                  <a:lnTo>
                    <a:pt x="508000" y="1316038"/>
                  </a:lnTo>
                  <a:lnTo>
                    <a:pt x="500063" y="1312863"/>
                  </a:lnTo>
                  <a:lnTo>
                    <a:pt x="484188" y="1320801"/>
                  </a:lnTo>
                  <a:lnTo>
                    <a:pt x="479425" y="1320801"/>
                  </a:lnTo>
                  <a:lnTo>
                    <a:pt x="463550" y="1323976"/>
                  </a:lnTo>
                  <a:lnTo>
                    <a:pt x="460375" y="1331913"/>
                  </a:lnTo>
                  <a:lnTo>
                    <a:pt x="460375" y="1336676"/>
                  </a:lnTo>
                  <a:lnTo>
                    <a:pt x="455613" y="1339851"/>
                  </a:lnTo>
                  <a:lnTo>
                    <a:pt x="460375" y="1344613"/>
                  </a:lnTo>
                  <a:lnTo>
                    <a:pt x="455613" y="1355726"/>
                  </a:lnTo>
                  <a:lnTo>
                    <a:pt x="439738" y="1363663"/>
                  </a:lnTo>
                  <a:lnTo>
                    <a:pt x="423863" y="1363663"/>
                  </a:lnTo>
                  <a:lnTo>
                    <a:pt x="412750" y="1355726"/>
                  </a:lnTo>
                  <a:lnTo>
                    <a:pt x="400050" y="1339851"/>
                  </a:lnTo>
                  <a:lnTo>
                    <a:pt x="384175" y="1308101"/>
                  </a:lnTo>
                  <a:lnTo>
                    <a:pt x="384175" y="1292226"/>
                  </a:lnTo>
                  <a:lnTo>
                    <a:pt x="381000" y="1276351"/>
                  </a:lnTo>
                  <a:lnTo>
                    <a:pt x="368300" y="1257301"/>
                  </a:lnTo>
                  <a:lnTo>
                    <a:pt x="368300" y="1249363"/>
                  </a:lnTo>
                  <a:lnTo>
                    <a:pt x="365125" y="1249363"/>
                  </a:lnTo>
                  <a:lnTo>
                    <a:pt x="360363" y="1236663"/>
                  </a:lnTo>
                  <a:lnTo>
                    <a:pt x="357188" y="1220788"/>
                  </a:lnTo>
                  <a:lnTo>
                    <a:pt x="344488" y="1209676"/>
                  </a:lnTo>
                  <a:lnTo>
                    <a:pt x="336550" y="1196976"/>
                  </a:lnTo>
                  <a:lnTo>
                    <a:pt x="325438" y="1185863"/>
                  </a:lnTo>
                  <a:lnTo>
                    <a:pt x="317500" y="1173163"/>
                  </a:lnTo>
                  <a:lnTo>
                    <a:pt x="312738" y="1169988"/>
                  </a:lnTo>
                  <a:lnTo>
                    <a:pt x="312738" y="1154113"/>
                  </a:lnTo>
                  <a:lnTo>
                    <a:pt x="309563" y="1146176"/>
                  </a:lnTo>
                  <a:lnTo>
                    <a:pt x="301625" y="1125538"/>
                  </a:lnTo>
                  <a:lnTo>
                    <a:pt x="296863" y="1114426"/>
                  </a:lnTo>
                  <a:lnTo>
                    <a:pt x="293688" y="1101726"/>
                  </a:lnTo>
                  <a:lnTo>
                    <a:pt x="288925" y="1098551"/>
                  </a:lnTo>
                  <a:lnTo>
                    <a:pt x="288925" y="1082676"/>
                  </a:lnTo>
                  <a:lnTo>
                    <a:pt x="285750" y="1082676"/>
                  </a:lnTo>
                  <a:lnTo>
                    <a:pt x="277813" y="1066801"/>
                  </a:lnTo>
                  <a:lnTo>
                    <a:pt x="277813" y="1062038"/>
                  </a:lnTo>
                  <a:lnTo>
                    <a:pt x="274638" y="1062038"/>
                  </a:lnTo>
                  <a:lnTo>
                    <a:pt x="261938" y="1046163"/>
                  </a:lnTo>
                  <a:lnTo>
                    <a:pt x="261938" y="1038226"/>
                  </a:lnTo>
                  <a:lnTo>
                    <a:pt x="258763" y="1035051"/>
                  </a:lnTo>
                  <a:lnTo>
                    <a:pt x="254000" y="1022351"/>
                  </a:lnTo>
                  <a:lnTo>
                    <a:pt x="246063" y="1019176"/>
                  </a:lnTo>
                  <a:lnTo>
                    <a:pt x="242888" y="1003301"/>
                  </a:lnTo>
                  <a:lnTo>
                    <a:pt x="242888" y="979488"/>
                  </a:lnTo>
                  <a:lnTo>
                    <a:pt x="222250" y="944563"/>
                  </a:lnTo>
                  <a:lnTo>
                    <a:pt x="222250" y="931863"/>
                  </a:lnTo>
                  <a:lnTo>
                    <a:pt x="214313" y="920751"/>
                  </a:lnTo>
                  <a:lnTo>
                    <a:pt x="222250" y="920751"/>
                  </a:lnTo>
                  <a:lnTo>
                    <a:pt x="211138" y="904876"/>
                  </a:lnTo>
                  <a:lnTo>
                    <a:pt x="211138" y="892176"/>
                  </a:lnTo>
                  <a:lnTo>
                    <a:pt x="219075" y="892176"/>
                  </a:lnTo>
                  <a:lnTo>
                    <a:pt x="214313" y="889001"/>
                  </a:lnTo>
                  <a:lnTo>
                    <a:pt x="211138" y="881063"/>
                  </a:lnTo>
                  <a:lnTo>
                    <a:pt x="198438" y="857250"/>
                  </a:lnTo>
                  <a:lnTo>
                    <a:pt x="198438" y="841375"/>
                  </a:lnTo>
                  <a:lnTo>
                    <a:pt x="206375" y="836613"/>
                  </a:lnTo>
                  <a:lnTo>
                    <a:pt x="198438" y="833438"/>
                  </a:lnTo>
                  <a:lnTo>
                    <a:pt x="198438" y="825500"/>
                  </a:lnTo>
                  <a:lnTo>
                    <a:pt x="203200" y="817563"/>
                  </a:lnTo>
                  <a:lnTo>
                    <a:pt x="203200" y="804863"/>
                  </a:lnTo>
                  <a:lnTo>
                    <a:pt x="198438" y="793750"/>
                  </a:lnTo>
                  <a:lnTo>
                    <a:pt x="195263" y="788988"/>
                  </a:lnTo>
                  <a:lnTo>
                    <a:pt x="190500" y="769938"/>
                  </a:lnTo>
                  <a:lnTo>
                    <a:pt x="198438" y="765175"/>
                  </a:lnTo>
                  <a:lnTo>
                    <a:pt x="203200" y="757238"/>
                  </a:lnTo>
                  <a:lnTo>
                    <a:pt x="190500" y="757238"/>
                  </a:lnTo>
                  <a:lnTo>
                    <a:pt x="187325" y="757238"/>
                  </a:lnTo>
                  <a:lnTo>
                    <a:pt x="187325" y="749300"/>
                  </a:lnTo>
                  <a:lnTo>
                    <a:pt x="182563" y="741363"/>
                  </a:lnTo>
                  <a:lnTo>
                    <a:pt x="182563" y="733425"/>
                  </a:lnTo>
                  <a:lnTo>
                    <a:pt x="187325" y="733425"/>
                  </a:lnTo>
                  <a:lnTo>
                    <a:pt x="190500" y="733425"/>
                  </a:lnTo>
                  <a:lnTo>
                    <a:pt x="198438" y="725488"/>
                  </a:lnTo>
                  <a:lnTo>
                    <a:pt x="203200" y="722313"/>
                  </a:lnTo>
                  <a:lnTo>
                    <a:pt x="195263" y="725488"/>
                  </a:lnTo>
                  <a:lnTo>
                    <a:pt x="190500" y="725488"/>
                  </a:lnTo>
                  <a:lnTo>
                    <a:pt x="179388" y="725488"/>
                  </a:lnTo>
                  <a:lnTo>
                    <a:pt x="174625" y="717550"/>
                  </a:lnTo>
                  <a:lnTo>
                    <a:pt x="174625" y="725488"/>
                  </a:lnTo>
                  <a:lnTo>
                    <a:pt x="174625" y="733425"/>
                  </a:lnTo>
                  <a:lnTo>
                    <a:pt x="171450" y="749300"/>
                  </a:lnTo>
                  <a:lnTo>
                    <a:pt x="174625" y="757238"/>
                  </a:lnTo>
                  <a:lnTo>
                    <a:pt x="174625" y="773113"/>
                  </a:lnTo>
                  <a:lnTo>
                    <a:pt x="166688" y="777875"/>
                  </a:lnTo>
                  <a:lnTo>
                    <a:pt x="166688" y="781050"/>
                  </a:lnTo>
                  <a:lnTo>
                    <a:pt x="150813" y="788988"/>
                  </a:lnTo>
                  <a:lnTo>
                    <a:pt x="131763" y="804863"/>
                  </a:lnTo>
                  <a:lnTo>
                    <a:pt x="119063" y="809625"/>
                  </a:lnTo>
                  <a:lnTo>
                    <a:pt x="103188" y="804863"/>
                  </a:lnTo>
                  <a:lnTo>
                    <a:pt x="71437" y="777875"/>
                  </a:lnTo>
                  <a:lnTo>
                    <a:pt x="60325" y="762000"/>
                  </a:lnTo>
                  <a:lnTo>
                    <a:pt x="60325" y="757238"/>
                  </a:lnTo>
                  <a:lnTo>
                    <a:pt x="55562" y="757238"/>
                  </a:lnTo>
                  <a:lnTo>
                    <a:pt x="47625" y="754063"/>
                  </a:lnTo>
                  <a:lnTo>
                    <a:pt x="31750" y="738188"/>
                  </a:lnTo>
                  <a:lnTo>
                    <a:pt x="28575" y="730250"/>
                  </a:lnTo>
                  <a:lnTo>
                    <a:pt x="31750" y="725488"/>
                  </a:lnTo>
                  <a:lnTo>
                    <a:pt x="36512" y="725488"/>
                  </a:lnTo>
                  <a:lnTo>
                    <a:pt x="44450" y="725488"/>
                  </a:lnTo>
                  <a:lnTo>
                    <a:pt x="44450" y="733425"/>
                  </a:lnTo>
                  <a:lnTo>
                    <a:pt x="47625" y="738188"/>
                  </a:lnTo>
                  <a:lnTo>
                    <a:pt x="55562" y="733425"/>
                  </a:lnTo>
                  <a:lnTo>
                    <a:pt x="60325" y="733425"/>
                  </a:lnTo>
                  <a:lnTo>
                    <a:pt x="63500" y="730250"/>
                  </a:lnTo>
                  <a:lnTo>
                    <a:pt x="79375" y="717550"/>
                  </a:lnTo>
                  <a:lnTo>
                    <a:pt x="84137" y="717550"/>
                  </a:lnTo>
                  <a:lnTo>
                    <a:pt x="92075" y="706438"/>
                  </a:lnTo>
                  <a:lnTo>
                    <a:pt x="95250" y="706438"/>
                  </a:lnTo>
                  <a:lnTo>
                    <a:pt x="100012" y="698500"/>
                  </a:lnTo>
                  <a:lnTo>
                    <a:pt x="92075" y="698500"/>
                  </a:lnTo>
                  <a:lnTo>
                    <a:pt x="87312" y="693738"/>
                  </a:lnTo>
                  <a:lnTo>
                    <a:pt x="87312" y="698500"/>
                  </a:lnTo>
                  <a:lnTo>
                    <a:pt x="87312" y="701675"/>
                  </a:lnTo>
                  <a:lnTo>
                    <a:pt x="71437" y="709613"/>
                  </a:lnTo>
                  <a:lnTo>
                    <a:pt x="60325" y="709613"/>
                  </a:lnTo>
                  <a:lnTo>
                    <a:pt x="52387" y="714375"/>
                  </a:lnTo>
                  <a:lnTo>
                    <a:pt x="23812" y="701675"/>
                  </a:lnTo>
                  <a:lnTo>
                    <a:pt x="12700" y="690563"/>
                  </a:lnTo>
                  <a:lnTo>
                    <a:pt x="7937" y="685800"/>
                  </a:lnTo>
                  <a:lnTo>
                    <a:pt x="7937" y="677863"/>
                  </a:lnTo>
                  <a:lnTo>
                    <a:pt x="15875" y="666750"/>
                  </a:lnTo>
                  <a:lnTo>
                    <a:pt x="23812" y="661988"/>
                  </a:lnTo>
                  <a:lnTo>
                    <a:pt x="12700" y="661988"/>
                  </a:lnTo>
                  <a:lnTo>
                    <a:pt x="0" y="669925"/>
                  </a:lnTo>
                  <a:lnTo>
                    <a:pt x="0" y="658813"/>
                  </a:lnTo>
                  <a:lnTo>
                    <a:pt x="12700" y="654050"/>
                  </a:lnTo>
                  <a:lnTo>
                    <a:pt x="15875" y="654050"/>
                  </a:lnTo>
                  <a:lnTo>
                    <a:pt x="20637" y="642938"/>
                  </a:lnTo>
                  <a:lnTo>
                    <a:pt x="28575" y="642938"/>
                  </a:lnTo>
                  <a:lnTo>
                    <a:pt x="31750" y="638175"/>
                  </a:lnTo>
                  <a:lnTo>
                    <a:pt x="63500" y="642938"/>
                  </a:lnTo>
                  <a:lnTo>
                    <a:pt x="79375" y="635000"/>
                  </a:lnTo>
                  <a:lnTo>
                    <a:pt x="84137" y="630238"/>
                  </a:lnTo>
                  <a:lnTo>
                    <a:pt x="92075" y="630238"/>
                  </a:lnTo>
                  <a:lnTo>
                    <a:pt x="87312" y="635000"/>
                  </a:lnTo>
                  <a:lnTo>
                    <a:pt x="92075" y="638175"/>
                  </a:lnTo>
                  <a:lnTo>
                    <a:pt x="103188" y="635000"/>
                  </a:lnTo>
                  <a:lnTo>
                    <a:pt x="111125" y="630238"/>
                  </a:lnTo>
                  <a:lnTo>
                    <a:pt x="107950" y="627063"/>
                  </a:lnTo>
                  <a:lnTo>
                    <a:pt x="107950" y="622300"/>
                  </a:lnTo>
                  <a:lnTo>
                    <a:pt x="100012" y="595313"/>
                  </a:lnTo>
                  <a:lnTo>
                    <a:pt x="92075" y="582613"/>
                  </a:lnTo>
                  <a:lnTo>
                    <a:pt x="92075" y="579438"/>
                  </a:lnTo>
                  <a:lnTo>
                    <a:pt x="87312" y="571500"/>
                  </a:lnTo>
                  <a:lnTo>
                    <a:pt x="79375" y="574675"/>
                  </a:lnTo>
                  <a:lnTo>
                    <a:pt x="63500" y="563563"/>
                  </a:lnTo>
                  <a:lnTo>
                    <a:pt x="63500" y="547688"/>
                  </a:lnTo>
                  <a:lnTo>
                    <a:pt x="63500" y="539750"/>
                  </a:lnTo>
                  <a:lnTo>
                    <a:pt x="55562" y="528638"/>
                  </a:lnTo>
                  <a:lnTo>
                    <a:pt x="47625" y="523875"/>
                  </a:lnTo>
                  <a:lnTo>
                    <a:pt x="44450" y="528638"/>
                  </a:lnTo>
                  <a:lnTo>
                    <a:pt x="36512" y="523875"/>
                  </a:lnTo>
                  <a:lnTo>
                    <a:pt x="28575" y="523875"/>
                  </a:lnTo>
                  <a:lnTo>
                    <a:pt x="28575" y="515938"/>
                  </a:lnTo>
                  <a:lnTo>
                    <a:pt x="36512" y="496888"/>
                  </a:lnTo>
                  <a:lnTo>
                    <a:pt x="39687" y="496888"/>
                  </a:lnTo>
                  <a:lnTo>
                    <a:pt x="52387" y="481013"/>
                  </a:lnTo>
                  <a:lnTo>
                    <a:pt x="55562" y="473075"/>
                  </a:lnTo>
                  <a:lnTo>
                    <a:pt x="63500" y="468313"/>
                  </a:lnTo>
                  <a:lnTo>
                    <a:pt x="68262" y="465138"/>
                  </a:lnTo>
                  <a:lnTo>
                    <a:pt x="76200" y="468313"/>
                  </a:lnTo>
                  <a:lnTo>
                    <a:pt x="79375" y="476250"/>
                  </a:lnTo>
                  <a:lnTo>
                    <a:pt x="84137" y="476250"/>
                  </a:lnTo>
                  <a:lnTo>
                    <a:pt x="100012" y="468313"/>
                  </a:lnTo>
                  <a:lnTo>
                    <a:pt x="123825" y="468313"/>
                  </a:lnTo>
                  <a:lnTo>
                    <a:pt x="134938" y="452438"/>
                  </a:lnTo>
                  <a:lnTo>
                    <a:pt x="142875" y="428625"/>
                  </a:lnTo>
                  <a:lnTo>
                    <a:pt x="163513" y="412750"/>
                  </a:lnTo>
                  <a:lnTo>
                    <a:pt x="166688" y="404813"/>
                  </a:lnTo>
                  <a:lnTo>
                    <a:pt x="171450" y="393700"/>
                  </a:lnTo>
                  <a:lnTo>
                    <a:pt x="179388" y="377825"/>
                  </a:lnTo>
                  <a:lnTo>
                    <a:pt x="195263" y="373063"/>
                  </a:lnTo>
                  <a:lnTo>
                    <a:pt x="198438" y="361950"/>
                  </a:lnTo>
                  <a:lnTo>
                    <a:pt x="198438" y="354013"/>
                  </a:lnTo>
                  <a:lnTo>
                    <a:pt x="190500" y="349250"/>
                  </a:lnTo>
                  <a:lnTo>
                    <a:pt x="206375" y="338138"/>
                  </a:lnTo>
                  <a:lnTo>
                    <a:pt x="211138" y="330200"/>
                  </a:lnTo>
                  <a:lnTo>
                    <a:pt x="214313" y="322263"/>
                  </a:lnTo>
                  <a:lnTo>
                    <a:pt x="214313" y="298450"/>
                  </a:lnTo>
                  <a:lnTo>
                    <a:pt x="211138" y="282575"/>
                  </a:lnTo>
                  <a:lnTo>
                    <a:pt x="206375" y="282575"/>
                  </a:lnTo>
                  <a:lnTo>
                    <a:pt x="222250" y="266700"/>
                  </a:lnTo>
                  <a:lnTo>
                    <a:pt x="230188" y="266700"/>
                  </a:lnTo>
                  <a:lnTo>
                    <a:pt x="238125" y="258763"/>
                  </a:lnTo>
                  <a:lnTo>
                    <a:pt x="242888" y="261938"/>
                  </a:lnTo>
                  <a:lnTo>
                    <a:pt x="250826" y="250598"/>
                  </a:lnTo>
                  <a:lnTo>
                    <a:pt x="250826" y="246063"/>
                  </a:lnTo>
                  <a:lnTo>
                    <a:pt x="238126" y="241300"/>
                  </a:lnTo>
                  <a:lnTo>
                    <a:pt x="230188" y="246063"/>
                  </a:lnTo>
                  <a:lnTo>
                    <a:pt x="214313" y="246063"/>
                  </a:lnTo>
                  <a:lnTo>
                    <a:pt x="211138" y="233363"/>
                  </a:lnTo>
                  <a:lnTo>
                    <a:pt x="195263" y="225425"/>
                  </a:lnTo>
                  <a:lnTo>
                    <a:pt x="179388" y="222250"/>
                  </a:lnTo>
                  <a:lnTo>
                    <a:pt x="166688" y="209550"/>
                  </a:lnTo>
                  <a:lnTo>
                    <a:pt x="163513" y="198438"/>
                  </a:lnTo>
                  <a:lnTo>
                    <a:pt x="155576" y="166688"/>
                  </a:lnTo>
                  <a:lnTo>
                    <a:pt x="147638" y="153988"/>
                  </a:lnTo>
                  <a:lnTo>
                    <a:pt x="147638" y="142875"/>
                  </a:lnTo>
                  <a:lnTo>
                    <a:pt x="155576" y="138113"/>
                  </a:lnTo>
                  <a:lnTo>
                    <a:pt x="155576" y="130175"/>
                  </a:lnTo>
                  <a:lnTo>
                    <a:pt x="166688" y="122238"/>
                  </a:lnTo>
                  <a:lnTo>
                    <a:pt x="166688" y="114300"/>
                  </a:lnTo>
                  <a:lnTo>
                    <a:pt x="155576" y="111125"/>
                  </a:lnTo>
                  <a:lnTo>
                    <a:pt x="155576" y="103188"/>
                  </a:lnTo>
                  <a:lnTo>
                    <a:pt x="142876" y="95250"/>
                  </a:lnTo>
                  <a:lnTo>
                    <a:pt x="131763" y="82550"/>
                  </a:lnTo>
                  <a:lnTo>
                    <a:pt x="123826" y="74613"/>
                  </a:lnTo>
                  <a:lnTo>
                    <a:pt x="115888" y="74613"/>
                  </a:lnTo>
                  <a:lnTo>
                    <a:pt x="107951" y="79375"/>
                  </a:lnTo>
                  <a:lnTo>
                    <a:pt x="103188" y="74613"/>
                  </a:lnTo>
                  <a:lnTo>
                    <a:pt x="100013" y="55563"/>
                  </a:lnTo>
                  <a:lnTo>
                    <a:pt x="119063" y="44450"/>
                  </a:lnTo>
                  <a:lnTo>
                    <a:pt x="115888" y="36513"/>
                  </a:lnTo>
                  <a:lnTo>
                    <a:pt x="147638" y="31750"/>
                  </a:lnTo>
                  <a:lnTo>
                    <a:pt x="166688" y="23813"/>
                  </a:lnTo>
                  <a:lnTo>
                    <a:pt x="174626" y="7938"/>
                  </a:lnTo>
                  <a:lnTo>
                    <a:pt x="179388" y="4763"/>
                  </a:lnTo>
                  <a:lnTo>
                    <a:pt x="182563" y="4763"/>
                  </a:lnTo>
                  <a:lnTo>
                    <a:pt x="190501" y="12700"/>
                  </a:lnTo>
                  <a:lnTo>
                    <a:pt x="195263" y="7938"/>
                  </a:lnTo>
                  <a:lnTo>
                    <a:pt x="203201" y="7938"/>
                  </a:lnTo>
                  <a:lnTo>
                    <a:pt x="206376" y="4763"/>
                  </a:lnTo>
                  <a:close/>
                </a:path>
              </a:pathLst>
            </a:custGeom>
            <a:solidFill>
              <a:srgbClr val="FFB310"/>
            </a:solidFill>
            <a:ln>
              <a:noFill/>
            </a:ln>
          </p:spPr>
          <p:txBody>
            <a:bodyPr wrap="square" lIns="91425" tIns="45700" rIns="91425" bIns="45700">
              <a:noAutofit/>
            </a:bodyPr>
            <a:lstStyle/>
            <a:p>
              <a:endParaRPr lang="en-US" sz="1500"/>
            </a:p>
          </p:txBody>
        </p:sp>
        <p:sp>
          <p:nvSpPr>
            <p:cNvPr id="145451" name="Google Shape;2949;p67"/>
            <p:cNvSpPr>
              <a:spLocks/>
            </p:cNvSpPr>
            <p:nvPr/>
          </p:nvSpPr>
          <p:spPr bwMode="auto">
            <a:xfrm>
              <a:off x="8985886" y="4829176"/>
              <a:ext cx="674370" cy="561974"/>
            </a:xfrm>
            <a:custGeom>
              <a:avLst/>
              <a:gdLst>
                <a:gd name="T0" fmla="*/ 2147483646 w 354"/>
                <a:gd name="T1" fmla="*/ 2147483646 h 295"/>
                <a:gd name="T2" fmla="*/ 2147483646 w 354"/>
                <a:gd name="T3" fmla="*/ 2147483646 h 295"/>
                <a:gd name="T4" fmla="*/ 2147483646 w 354"/>
                <a:gd name="T5" fmla="*/ 2147483646 h 295"/>
                <a:gd name="T6" fmla="*/ 2147483646 w 354"/>
                <a:gd name="T7" fmla="*/ 2147483646 h 295"/>
                <a:gd name="T8" fmla="*/ 2147483646 w 354"/>
                <a:gd name="T9" fmla="*/ 2147483646 h 295"/>
                <a:gd name="T10" fmla="*/ 2147483646 w 354"/>
                <a:gd name="T11" fmla="*/ 2147483646 h 295"/>
                <a:gd name="T12" fmla="*/ 2147483646 w 354"/>
                <a:gd name="T13" fmla="*/ 2147483646 h 295"/>
                <a:gd name="T14" fmla="*/ 2147483646 w 354"/>
                <a:gd name="T15" fmla="*/ 2147483646 h 295"/>
                <a:gd name="T16" fmla="*/ 2147483646 w 354"/>
                <a:gd name="T17" fmla="*/ 2147483646 h 295"/>
                <a:gd name="T18" fmla="*/ 2147483646 w 354"/>
                <a:gd name="T19" fmla="*/ 2147483646 h 295"/>
                <a:gd name="T20" fmla="*/ 2147483646 w 354"/>
                <a:gd name="T21" fmla="*/ 2147483646 h 295"/>
                <a:gd name="T22" fmla="*/ 2147483646 w 354"/>
                <a:gd name="T23" fmla="*/ 2147483646 h 295"/>
                <a:gd name="T24" fmla="*/ 2147483646 w 354"/>
                <a:gd name="T25" fmla="*/ 2147483646 h 295"/>
                <a:gd name="T26" fmla="*/ 2147483646 w 354"/>
                <a:gd name="T27" fmla="*/ 2147483646 h 295"/>
                <a:gd name="T28" fmla="*/ 2147483646 w 354"/>
                <a:gd name="T29" fmla="*/ 2147483646 h 295"/>
                <a:gd name="T30" fmla="*/ 2147483646 w 354"/>
                <a:gd name="T31" fmla="*/ 2147483646 h 295"/>
                <a:gd name="T32" fmla="*/ 2147483646 w 354"/>
                <a:gd name="T33" fmla="*/ 2147483646 h 295"/>
                <a:gd name="T34" fmla="*/ 2147483646 w 354"/>
                <a:gd name="T35" fmla="*/ 2147483646 h 295"/>
                <a:gd name="T36" fmla="*/ 2147483646 w 354"/>
                <a:gd name="T37" fmla="*/ 2147483646 h 295"/>
                <a:gd name="T38" fmla="*/ 2147483646 w 354"/>
                <a:gd name="T39" fmla="*/ 2147483646 h 295"/>
                <a:gd name="T40" fmla="*/ 2147483646 w 354"/>
                <a:gd name="T41" fmla="*/ 2147483646 h 295"/>
                <a:gd name="T42" fmla="*/ 2147483646 w 354"/>
                <a:gd name="T43" fmla="*/ 2147483646 h 295"/>
                <a:gd name="T44" fmla="*/ 2147483646 w 354"/>
                <a:gd name="T45" fmla="*/ 2147483646 h 295"/>
                <a:gd name="T46" fmla="*/ 2147483646 w 354"/>
                <a:gd name="T47" fmla="*/ 2147483646 h 295"/>
                <a:gd name="T48" fmla="*/ 2147483646 w 354"/>
                <a:gd name="T49" fmla="*/ 2147483646 h 295"/>
                <a:gd name="T50" fmla="*/ 2147483646 w 354"/>
                <a:gd name="T51" fmla="*/ 2147483646 h 295"/>
                <a:gd name="T52" fmla="*/ 2147483646 w 354"/>
                <a:gd name="T53" fmla="*/ 2147483646 h 295"/>
                <a:gd name="T54" fmla="*/ 2147483646 w 354"/>
                <a:gd name="T55" fmla="*/ 2147483646 h 295"/>
                <a:gd name="T56" fmla="*/ 2147483646 w 354"/>
                <a:gd name="T57" fmla="*/ 2147483646 h 295"/>
                <a:gd name="T58" fmla="*/ 2147483646 w 354"/>
                <a:gd name="T59" fmla="*/ 2147483646 h 295"/>
                <a:gd name="T60" fmla="*/ 2147483646 w 354"/>
                <a:gd name="T61" fmla="*/ 2147483646 h 295"/>
                <a:gd name="T62" fmla="*/ 2147483646 w 354"/>
                <a:gd name="T63" fmla="*/ 2147483646 h 295"/>
                <a:gd name="T64" fmla="*/ 2147483646 w 354"/>
                <a:gd name="T65" fmla="*/ 2147483646 h 295"/>
                <a:gd name="T66" fmla="*/ 2147483646 w 354"/>
                <a:gd name="T67" fmla="*/ 2147483646 h 295"/>
                <a:gd name="T68" fmla="*/ 2147483646 w 354"/>
                <a:gd name="T69" fmla="*/ 2147483646 h 295"/>
                <a:gd name="T70" fmla="*/ 2147483646 w 354"/>
                <a:gd name="T71" fmla="*/ 2147483646 h 295"/>
                <a:gd name="T72" fmla="*/ 2147483646 w 354"/>
                <a:gd name="T73" fmla="*/ 2147483646 h 295"/>
                <a:gd name="T74" fmla="*/ 2147483646 w 354"/>
                <a:gd name="T75" fmla="*/ 2147483646 h 295"/>
                <a:gd name="T76" fmla="*/ 2147483646 w 354"/>
                <a:gd name="T77" fmla="*/ 2147483646 h 295"/>
                <a:gd name="T78" fmla="*/ 2147483646 w 354"/>
                <a:gd name="T79" fmla="*/ 2147483646 h 295"/>
                <a:gd name="T80" fmla="*/ 2147483646 w 354"/>
                <a:gd name="T81" fmla="*/ 2147483646 h 295"/>
                <a:gd name="T82" fmla="*/ 2147483646 w 354"/>
                <a:gd name="T83" fmla="*/ 2147483646 h 295"/>
                <a:gd name="T84" fmla="*/ 2147483646 w 354"/>
                <a:gd name="T85" fmla="*/ 2147483646 h 295"/>
                <a:gd name="T86" fmla="*/ 2147483646 w 354"/>
                <a:gd name="T87" fmla="*/ 2147483646 h 295"/>
                <a:gd name="T88" fmla="*/ 2147483646 w 354"/>
                <a:gd name="T89" fmla="*/ 2147483646 h 295"/>
                <a:gd name="T90" fmla="*/ 2147483646 w 354"/>
                <a:gd name="T91" fmla="*/ 2147483646 h 295"/>
                <a:gd name="T92" fmla="*/ 2147483646 w 354"/>
                <a:gd name="T93" fmla="*/ 2147483646 h 295"/>
                <a:gd name="T94" fmla="*/ 2147483646 w 354"/>
                <a:gd name="T95" fmla="*/ 2147483646 h 295"/>
                <a:gd name="T96" fmla="*/ 2147483646 w 354"/>
                <a:gd name="T97" fmla="*/ 2147483646 h 295"/>
                <a:gd name="T98" fmla="*/ 2147483646 w 354"/>
                <a:gd name="T99" fmla="*/ 2147483646 h 295"/>
                <a:gd name="T100" fmla="*/ 2147483646 w 354"/>
                <a:gd name="T101" fmla="*/ 2147483646 h 295"/>
                <a:gd name="T102" fmla="*/ 2147483646 w 354"/>
                <a:gd name="T103" fmla="*/ 2147483646 h 295"/>
                <a:gd name="T104" fmla="*/ 2147483646 w 354"/>
                <a:gd name="T105" fmla="*/ 2147483646 h 295"/>
                <a:gd name="T106" fmla="*/ 2147483646 w 354"/>
                <a:gd name="T107" fmla="*/ 2147483646 h 295"/>
                <a:gd name="T108" fmla="*/ 2147483646 w 354"/>
                <a:gd name="T109" fmla="*/ 2147483646 h 295"/>
                <a:gd name="T110" fmla="*/ 2147483646 w 354"/>
                <a:gd name="T111" fmla="*/ 0 h 295"/>
                <a:gd name="T112" fmla="*/ 2147483646 w 354"/>
                <a:gd name="T113" fmla="*/ 2147483646 h 295"/>
                <a:gd name="T114" fmla="*/ 2147483646 w 354"/>
                <a:gd name="T115" fmla="*/ 2147483646 h 295"/>
                <a:gd name="T116" fmla="*/ 2147483646 w 354"/>
                <a:gd name="T117" fmla="*/ 2147483646 h 295"/>
                <a:gd name="T118" fmla="*/ 2147483646 w 354"/>
                <a:gd name="T119" fmla="*/ 2147483646 h 295"/>
                <a:gd name="T120" fmla="*/ 2147483646 w 354"/>
                <a:gd name="T121" fmla="*/ 2147483646 h 295"/>
                <a:gd name="T122" fmla="*/ 2147483646 w 354"/>
                <a:gd name="T123" fmla="*/ 2147483646 h 29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354" h="295" extrusionOk="0">
                  <a:moveTo>
                    <a:pt x="307" y="38"/>
                  </a:moveTo>
                  <a:lnTo>
                    <a:pt x="317" y="28"/>
                  </a:lnTo>
                  <a:lnTo>
                    <a:pt x="327" y="28"/>
                  </a:lnTo>
                  <a:lnTo>
                    <a:pt x="327" y="33"/>
                  </a:lnTo>
                  <a:lnTo>
                    <a:pt x="337" y="33"/>
                  </a:lnTo>
                  <a:lnTo>
                    <a:pt x="339" y="28"/>
                  </a:lnTo>
                  <a:lnTo>
                    <a:pt x="352" y="28"/>
                  </a:lnTo>
                  <a:lnTo>
                    <a:pt x="354" y="33"/>
                  </a:lnTo>
                  <a:lnTo>
                    <a:pt x="344" y="38"/>
                  </a:lnTo>
                  <a:lnTo>
                    <a:pt x="349" y="40"/>
                  </a:lnTo>
                  <a:lnTo>
                    <a:pt x="344" y="50"/>
                  </a:lnTo>
                  <a:lnTo>
                    <a:pt x="332" y="55"/>
                  </a:lnTo>
                  <a:lnTo>
                    <a:pt x="304" y="60"/>
                  </a:lnTo>
                  <a:lnTo>
                    <a:pt x="299" y="55"/>
                  </a:lnTo>
                  <a:lnTo>
                    <a:pt x="289" y="60"/>
                  </a:lnTo>
                  <a:lnTo>
                    <a:pt x="284" y="65"/>
                  </a:lnTo>
                  <a:lnTo>
                    <a:pt x="277" y="65"/>
                  </a:lnTo>
                  <a:lnTo>
                    <a:pt x="272" y="73"/>
                  </a:lnTo>
                  <a:lnTo>
                    <a:pt x="267" y="78"/>
                  </a:lnTo>
                  <a:lnTo>
                    <a:pt x="279" y="95"/>
                  </a:lnTo>
                  <a:lnTo>
                    <a:pt x="279" y="105"/>
                  </a:lnTo>
                  <a:lnTo>
                    <a:pt x="267" y="122"/>
                  </a:lnTo>
                  <a:lnTo>
                    <a:pt x="274" y="130"/>
                  </a:lnTo>
                  <a:lnTo>
                    <a:pt x="274" y="135"/>
                  </a:lnTo>
                  <a:lnTo>
                    <a:pt x="267" y="147"/>
                  </a:lnTo>
                  <a:lnTo>
                    <a:pt x="257" y="147"/>
                  </a:lnTo>
                  <a:lnTo>
                    <a:pt x="247" y="142"/>
                  </a:lnTo>
                  <a:lnTo>
                    <a:pt x="239" y="147"/>
                  </a:lnTo>
                  <a:lnTo>
                    <a:pt x="244" y="155"/>
                  </a:lnTo>
                  <a:lnTo>
                    <a:pt x="249" y="157"/>
                  </a:lnTo>
                  <a:lnTo>
                    <a:pt x="252" y="165"/>
                  </a:lnTo>
                  <a:lnTo>
                    <a:pt x="252" y="170"/>
                  </a:lnTo>
                  <a:lnTo>
                    <a:pt x="244" y="172"/>
                  </a:lnTo>
                  <a:lnTo>
                    <a:pt x="239" y="172"/>
                  </a:lnTo>
                  <a:lnTo>
                    <a:pt x="237" y="177"/>
                  </a:lnTo>
                  <a:lnTo>
                    <a:pt x="237" y="185"/>
                  </a:lnTo>
                  <a:lnTo>
                    <a:pt x="234" y="192"/>
                  </a:lnTo>
                  <a:lnTo>
                    <a:pt x="234" y="195"/>
                  </a:lnTo>
                  <a:lnTo>
                    <a:pt x="232" y="197"/>
                  </a:lnTo>
                  <a:lnTo>
                    <a:pt x="234" y="210"/>
                  </a:lnTo>
                  <a:lnTo>
                    <a:pt x="229" y="217"/>
                  </a:lnTo>
                  <a:lnTo>
                    <a:pt x="224" y="212"/>
                  </a:lnTo>
                  <a:lnTo>
                    <a:pt x="219" y="212"/>
                  </a:lnTo>
                  <a:lnTo>
                    <a:pt x="219" y="215"/>
                  </a:lnTo>
                  <a:lnTo>
                    <a:pt x="214" y="215"/>
                  </a:lnTo>
                  <a:lnTo>
                    <a:pt x="209" y="212"/>
                  </a:lnTo>
                  <a:lnTo>
                    <a:pt x="205" y="212"/>
                  </a:lnTo>
                  <a:lnTo>
                    <a:pt x="202" y="217"/>
                  </a:lnTo>
                  <a:lnTo>
                    <a:pt x="192" y="225"/>
                  </a:lnTo>
                  <a:lnTo>
                    <a:pt x="197" y="225"/>
                  </a:lnTo>
                  <a:lnTo>
                    <a:pt x="195" y="230"/>
                  </a:lnTo>
                  <a:lnTo>
                    <a:pt x="185" y="235"/>
                  </a:lnTo>
                  <a:lnTo>
                    <a:pt x="180" y="232"/>
                  </a:lnTo>
                  <a:lnTo>
                    <a:pt x="175" y="232"/>
                  </a:lnTo>
                  <a:lnTo>
                    <a:pt x="172" y="237"/>
                  </a:lnTo>
                  <a:lnTo>
                    <a:pt x="172" y="242"/>
                  </a:lnTo>
                  <a:lnTo>
                    <a:pt x="167" y="242"/>
                  </a:lnTo>
                  <a:lnTo>
                    <a:pt x="162" y="247"/>
                  </a:lnTo>
                  <a:lnTo>
                    <a:pt x="162" y="255"/>
                  </a:lnTo>
                  <a:lnTo>
                    <a:pt x="165" y="265"/>
                  </a:lnTo>
                  <a:lnTo>
                    <a:pt x="165" y="270"/>
                  </a:lnTo>
                  <a:lnTo>
                    <a:pt x="167" y="275"/>
                  </a:lnTo>
                  <a:lnTo>
                    <a:pt x="165" y="280"/>
                  </a:lnTo>
                  <a:lnTo>
                    <a:pt x="155" y="285"/>
                  </a:lnTo>
                  <a:lnTo>
                    <a:pt x="147" y="285"/>
                  </a:lnTo>
                  <a:lnTo>
                    <a:pt x="137" y="285"/>
                  </a:lnTo>
                  <a:lnTo>
                    <a:pt x="122" y="285"/>
                  </a:lnTo>
                  <a:lnTo>
                    <a:pt x="115" y="287"/>
                  </a:lnTo>
                  <a:lnTo>
                    <a:pt x="110" y="290"/>
                  </a:lnTo>
                  <a:lnTo>
                    <a:pt x="102" y="290"/>
                  </a:lnTo>
                  <a:lnTo>
                    <a:pt x="92" y="292"/>
                  </a:lnTo>
                  <a:lnTo>
                    <a:pt x="62" y="295"/>
                  </a:lnTo>
                  <a:lnTo>
                    <a:pt x="27" y="282"/>
                  </a:lnTo>
                  <a:lnTo>
                    <a:pt x="47" y="257"/>
                  </a:lnTo>
                  <a:lnTo>
                    <a:pt x="47" y="252"/>
                  </a:lnTo>
                  <a:lnTo>
                    <a:pt x="45" y="242"/>
                  </a:lnTo>
                  <a:lnTo>
                    <a:pt x="47" y="235"/>
                  </a:lnTo>
                  <a:lnTo>
                    <a:pt x="42" y="225"/>
                  </a:lnTo>
                  <a:lnTo>
                    <a:pt x="20" y="225"/>
                  </a:lnTo>
                  <a:lnTo>
                    <a:pt x="17" y="215"/>
                  </a:lnTo>
                  <a:lnTo>
                    <a:pt x="15" y="210"/>
                  </a:lnTo>
                  <a:lnTo>
                    <a:pt x="17" y="207"/>
                  </a:lnTo>
                  <a:lnTo>
                    <a:pt x="12" y="195"/>
                  </a:lnTo>
                  <a:lnTo>
                    <a:pt x="7" y="180"/>
                  </a:lnTo>
                  <a:lnTo>
                    <a:pt x="7" y="175"/>
                  </a:lnTo>
                  <a:lnTo>
                    <a:pt x="15" y="165"/>
                  </a:lnTo>
                  <a:lnTo>
                    <a:pt x="12" y="165"/>
                  </a:lnTo>
                  <a:lnTo>
                    <a:pt x="5" y="162"/>
                  </a:lnTo>
                  <a:lnTo>
                    <a:pt x="5" y="157"/>
                  </a:lnTo>
                  <a:lnTo>
                    <a:pt x="2" y="147"/>
                  </a:lnTo>
                  <a:lnTo>
                    <a:pt x="2" y="145"/>
                  </a:lnTo>
                  <a:lnTo>
                    <a:pt x="7" y="140"/>
                  </a:lnTo>
                  <a:lnTo>
                    <a:pt x="2" y="135"/>
                  </a:lnTo>
                  <a:lnTo>
                    <a:pt x="0" y="132"/>
                  </a:lnTo>
                  <a:lnTo>
                    <a:pt x="5" y="130"/>
                  </a:lnTo>
                  <a:lnTo>
                    <a:pt x="12" y="125"/>
                  </a:lnTo>
                  <a:lnTo>
                    <a:pt x="12" y="122"/>
                  </a:lnTo>
                  <a:lnTo>
                    <a:pt x="12" y="120"/>
                  </a:lnTo>
                  <a:lnTo>
                    <a:pt x="10" y="115"/>
                  </a:lnTo>
                  <a:lnTo>
                    <a:pt x="12" y="112"/>
                  </a:lnTo>
                  <a:lnTo>
                    <a:pt x="12" y="107"/>
                  </a:lnTo>
                  <a:lnTo>
                    <a:pt x="12" y="100"/>
                  </a:lnTo>
                  <a:lnTo>
                    <a:pt x="15" y="100"/>
                  </a:lnTo>
                  <a:lnTo>
                    <a:pt x="20" y="100"/>
                  </a:lnTo>
                  <a:lnTo>
                    <a:pt x="25" y="105"/>
                  </a:lnTo>
                  <a:lnTo>
                    <a:pt x="27" y="105"/>
                  </a:lnTo>
                  <a:lnTo>
                    <a:pt x="32" y="100"/>
                  </a:lnTo>
                  <a:lnTo>
                    <a:pt x="37" y="100"/>
                  </a:lnTo>
                  <a:lnTo>
                    <a:pt x="42" y="105"/>
                  </a:lnTo>
                  <a:lnTo>
                    <a:pt x="45" y="110"/>
                  </a:lnTo>
                  <a:lnTo>
                    <a:pt x="47" y="112"/>
                  </a:lnTo>
                  <a:lnTo>
                    <a:pt x="50" y="107"/>
                  </a:lnTo>
                  <a:lnTo>
                    <a:pt x="57" y="107"/>
                  </a:lnTo>
                  <a:lnTo>
                    <a:pt x="60" y="102"/>
                  </a:lnTo>
                  <a:lnTo>
                    <a:pt x="62" y="100"/>
                  </a:lnTo>
                  <a:lnTo>
                    <a:pt x="65" y="97"/>
                  </a:lnTo>
                  <a:lnTo>
                    <a:pt x="62" y="92"/>
                  </a:lnTo>
                  <a:lnTo>
                    <a:pt x="72" y="87"/>
                  </a:lnTo>
                  <a:lnTo>
                    <a:pt x="82" y="87"/>
                  </a:lnTo>
                  <a:lnTo>
                    <a:pt x="82" y="82"/>
                  </a:lnTo>
                  <a:lnTo>
                    <a:pt x="87" y="80"/>
                  </a:lnTo>
                  <a:lnTo>
                    <a:pt x="92" y="80"/>
                  </a:lnTo>
                  <a:lnTo>
                    <a:pt x="92" y="73"/>
                  </a:lnTo>
                  <a:lnTo>
                    <a:pt x="92" y="65"/>
                  </a:lnTo>
                  <a:lnTo>
                    <a:pt x="100" y="60"/>
                  </a:lnTo>
                  <a:lnTo>
                    <a:pt x="100" y="53"/>
                  </a:lnTo>
                  <a:lnTo>
                    <a:pt x="97" y="53"/>
                  </a:lnTo>
                  <a:lnTo>
                    <a:pt x="97" y="48"/>
                  </a:lnTo>
                  <a:lnTo>
                    <a:pt x="100" y="48"/>
                  </a:lnTo>
                  <a:lnTo>
                    <a:pt x="102" y="45"/>
                  </a:lnTo>
                  <a:lnTo>
                    <a:pt x="110" y="43"/>
                  </a:lnTo>
                  <a:lnTo>
                    <a:pt x="112" y="43"/>
                  </a:lnTo>
                  <a:lnTo>
                    <a:pt x="120" y="38"/>
                  </a:lnTo>
                  <a:lnTo>
                    <a:pt x="127" y="35"/>
                  </a:lnTo>
                  <a:lnTo>
                    <a:pt x="132" y="38"/>
                  </a:lnTo>
                  <a:lnTo>
                    <a:pt x="137" y="38"/>
                  </a:lnTo>
                  <a:lnTo>
                    <a:pt x="140" y="40"/>
                  </a:lnTo>
                  <a:lnTo>
                    <a:pt x="147" y="38"/>
                  </a:lnTo>
                  <a:lnTo>
                    <a:pt x="152" y="40"/>
                  </a:lnTo>
                  <a:lnTo>
                    <a:pt x="157" y="45"/>
                  </a:lnTo>
                  <a:lnTo>
                    <a:pt x="160" y="45"/>
                  </a:lnTo>
                  <a:lnTo>
                    <a:pt x="165" y="40"/>
                  </a:lnTo>
                  <a:lnTo>
                    <a:pt x="170" y="40"/>
                  </a:lnTo>
                  <a:lnTo>
                    <a:pt x="175" y="48"/>
                  </a:lnTo>
                  <a:lnTo>
                    <a:pt x="180" y="50"/>
                  </a:lnTo>
                  <a:lnTo>
                    <a:pt x="187" y="48"/>
                  </a:lnTo>
                  <a:lnTo>
                    <a:pt x="195" y="45"/>
                  </a:lnTo>
                  <a:lnTo>
                    <a:pt x="197" y="40"/>
                  </a:lnTo>
                  <a:lnTo>
                    <a:pt x="200" y="40"/>
                  </a:lnTo>
                  <a:lnTo>
                    <a:pt x="202" y="38"/>
                  </a:lnTo>
                  <a:lnTo>
                    <a:pt x="205" y="40"/>
                  </a:lnTo>
                  <a:lnTo>
                    <a:pt x="207" y="43"/>
                  </a:lnTo>
                  <a:lnTo>
                    <a:pt x="217" y="45"/>
                  </a:lnTo>
                  <a:lnTo>
                    <a:pt x="217" y="40"/>
                  </a:lnTo>
                  <a:lnTo>
                    <a:pt x="214" y="38"/>
                  </a:lnTo>
                  <a:lnTo>
                    <a:pt x="214" y="33"/>
                  </a:lnTo>
                  <a:lnTo>
                    <a:pt x="222" y="33"/>
                  </a:lnTo>
                  <a:lnTo>
                    <a:pt x="222" y="30"/>
                  </a:lnTo>
                  <a:lnTo>
                    <a:pt x="224" y="30"/>
                  </a:lnTo>
                  <a:lnTo>
                    <a:pt x="227" y="33"/>
                  </a:lnTo>
                  <a:lnTo>
                    <a:pt x="232" y="33"/>
                  </a:lnTo>
                  <a:lnTo>
                    <a:pt x="234" y="25"/>
                  </a:lnTo>
                  <a:lnTo>
                    <a:pt x="234" y="18"/>
                  </a:lnTo>
                  <a:lnTo>
                    <a:pt x="237" y="15"/>
                  </a:lnTo>
                  <a:lnTo>
                    <a:pt x="239" y="13"/>
                  </a:lnTo>
                  <a:lnTo>
                    <a:pt x="242" y="5"/>
                  </a:lnTo>
                  <a:lnTo>
                    <a:pt x="244" y="0"/>
                  </a:lnTo>
                  <a:lnTo>
                    <a:pt x="249" y="0"/>
                  </a:lnTo>
                  <a:lnTo>
                    <a:pt x="254" y="3"/>
                  </a:lnTo>
                  <a:lnTo>
                    <a:pt x="259" y="5"/>
                  </a:lnTo>
                  <a:lnTo>
                    <a:pt x="259" y="10"/>
                  </a:lnTo>
                  <a:lnTo>
                    <a:pt x="257" y="15"/>
                  </a:lnTo>
                  <a:lnTo>
                    <a:pt x="259" y="20"/>
                  </a:lnTo>
                  <a:lnTo>
                    <a:pt x="264" y="20"/>
                  </a:lnTo>
                  <a:lnTo>
                    <a:pt x="267" y="25"/>
                  </a:lnTo>
                  <a:lnTo>
                    <a:pt x="264" y="33"/>
                  </a:lnTo>
                  <a:lnTo>
                    <a:pt x="267" y="38"/>
                  </a:lnTo>
                  <a:lnTo>
                    <a:pt x="267" y="48"/>
                  </a:lnTo>
                  <a:lnTo>
                    <a:pt x="272" y="53"/>
                  </a:lnTo>
                  <a:lnTo>
                    <a:pt x="272" y="58"/>
                  </a:lnTo>
                  <a:lnTo>
                    <a:pt x="274" y="58"/>
                  </a:lnTo>
                  <a:lnTo>
                    <a:pt x="282" y="58"/>
                  </a:lnTo>
                  <a:lnTo>
                    <a:pt x="287" y="55"/>
                  </a:lnTo>
                  <a:lnTo>
                    <a:pt x="287" y="53"/>
                  </a:lnTo>
                  <a:lnTo>
                    <a:pt x="297" y="48"/>
                  </a:lnTo>
                  <a:lnTo>
                    <a:pt x="302" y="45"/>
                  </a:lnTo>
                  <a:lnTo>
                    <a:pt x="302" y="40"/>
                  </a:lnTo>
                  <a:lnTo>
                    <a:pt x="307" y="38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52" name="Google Shape;2950;p67"/>
            <p:cNvSpPr>
              <a:spLocks/>
            </p:cNvSpPr>
            <p:nvPr/>
          </p:nvSpPr>
          <p:spPr bwMode="auto">
            <a:xfrm>
              <a:off x="8667750" y="4406266"/>
              <a:ext cx="817246" cy="508634"/>
            </a:xfrm>
            <a:custGeom>
              <a:avLst/>
              <a:gdLst>
                <a:gd name="T0" fmla="*/ 2147483646 w 429"/>
                <a:gd name="T1" fmla="*/ 2147483646 h 267"/>
                <a:gd name="T2" fmla="*/ 2147483646 w 429"/>
                <a:gd name="T3" fmla="*/ 2147483646 h 267"/>
                <a:gd name="T4" fmla="*/ 2147483646 w 429"/>
                <a:gd name="T5" fmla="*/ 2147483646 h 267"/>
                <a:gd name="T6" fmla="*/ 2147483646 w 429"/>
                <a:gd name="T7" fmla="*/ 2147483646 h 267"/>
                <a:gd name="T8" fmla="*/ 2147483646 w 429"/>
                <a:gd name="T9" fmla="*/ 2147483646 h 267"/>
                <a:gd name="T10" fmla="*/ 2147483646 w 429"/>
                <a:gd name="T11" fmla="*/ 2147483646 h 267"/>
                <a:gd name="T12" fmla="*/ 2147483646 w 429"/>
                <a:gd name="T13" fmla="*/ 2147483646 h 267"/>
                <a:gd name="T14" fmla="*/ 2147483646 w 429"/>
                <a:gd name="T15" fmla="*/ 2147483646 h 267"/>
                <a:gd name="T16" fmla="*/ 2147483646 w 429"/>
                <a:gd name="T17" fmla="*/ 2147483646 h 267"/>
                <a:gd name="T18" fmla="*/ 2147483646 w 429"/>
                <a:gd name="T19" fmla="*/ 2147483646 h 267"/>
                <a:gd name="T20" fmla="*/ 2147483646 w 429"/>
                <a:gd name="T21" fmla="*/ 2147483646 h 267"/>
                <a:gd name="T22" fmla="*/ 2147483646 w 429"/>
                <a:gd name="T23" fmla="*/ 2147483646 h 267"/>
                <a:gd name="T24" fmla="*/ 2147483646 w 429"/>
                <a:gd name="T25" fmla="*/ 2147483646 h 267"/>
                <a:gd name="T26" fmla="*/ 2147483646 w 429"/>
                <a:gd name="T27" fmla="*/ 2147483646 h 267"/>
                <a:gd name="T28" fmla="*/ 2147483646 w 429"/>
                <a:gd name="T29" fmla="*/ 2147483646 h 267"/>
                <a:gd name="T30" fmla="*/ 2147483646 w 429"/>
                <a:gd name="T31" fmla="*/ 2147483646 h 267"/>
                <a:gd name="T32" fmla="*/ 2147483646 w 429"/>
                <a:gd name="T33" fmla="*/ 2147483646 h 267"/>
                <a:gd name="T34" fmla="*/ 2147483646 w 429"/>
                <a:gd name="T35" fmla="*/ 2147483646 h 267"/>
                <a:gd name="T36" fmla="*/ 2147483646 w 429"/>
                <a:gd name="T37" fmla="*/ 2147483646 h 267"/>
                <a:gd name="T38" fmla="*/ 2147483646 w 429"/>
                <a:gd name="T39" fmla="*/ 2147483646 h 267"/>
                <a:gd name="T40" fmla="*/ 2147483646 w 429"/>
                <a:gd name="T41" fmla="*/ 2147483646 h 267"/>
                <a:gd name="T42" fmla="*/ 2147483646 w 429"/>
                <a:gd name="T43" fmla="*/ 2147483646 h 267"/>
                <a:gd name="T44" fmla="*/ 2147483646 w 429"/>
                <a:gd name="T45" fmla="*/ 2147483646 h 267"/>
                <a:gd name="T46" fmla="*/ 2147483646 w 429"/>
                <a:gd name="T47" fmla="*/ 2147483646 h 267"/>
                <a:gd name="T48" fmla="*/ 2147483646 w 429"/>
                <a:gd name="T49" fmla="*/ 2147483646 h 267"/>
                <a:gd name="T50" fmla="*/ 2147483646 w 429"/>
                <a:gd name="T51" fmla="*/ 2147483646 h 267"/>
                <a:gd name="T52" fmla="*/ 2147483646 w 429"/>
                <a:gd name="T53" fmla="*/ 2147483646 h 267"/>
                <a:gd name="T54" fmla="*/ 2147483646 w 429"/>
                <a:gd name="T55" fmla="*/ 2147483646 h 267"/>
                <a:gd name="T56" fmla="*/ 2147483646 w 429"/>
                <a:gd name="T57" fmla="*/ 2147483646 h 267"/>
                <a:gd name="T58" fmla="*/ 2147483646 w 429"/>
                <a:gd name="T59" fmla="*/ 2147483646 h 267"/>
                <a:gd name="T60" fmla="*/ 2147483646 w 429"/>
                <a:gd name="T61" fmla="*/ 2147483646 h 267"/>
                <a:gd name="T62" fmla="*/ 2147483646 w 429"/>
                <a:gd name="T63" fmla="*/ 2147483646 h 267"/>
                <a:gd name="T64" fmla="*/ 2147483646 w 429"/>
                <a:gd name="T65" fmla="*/ 2147483646 h 267"/>
                <a:gd name="T66" fmla="*/ 2147483646 w 429"/>
                <a:gd name="T67" fmla="*/ 2147483646 h 267"/>
                <a:gd name="T68" fmla="*/ 2147483646 w 429"/>
                <a:gd name="T69" fmla="*/ 2147483646 h 267"/>
                <a:gd name="T70" fmla="*/ 0 w 429"/>
                <a:gd name="T71" fmla="*/ 2147483646 h 267"/>
                <a:gd name="T72" fmla="*/ 2147483646 w 429"/>
                <a:gd name="T73" fmla="*/ 2147483646 h 267"/>
                <a:gd name="T74" fmla="*/ 2147483646 w 429"/>
                <a:gd name="T75" fmla="*/ 2147483646 h 267"/>
                <a:gd name="T76" fmla="*/ 2147483646 w 429"/>
                <a:gd name="T77" fmla="*/ 2147483646 h 267"/>
                <a:gd name="T78" fmla="*/ 2147483646 w 429"/>
                <a:gd name="T79" fmla="*/ 2147483646 h 267"/>
                <a:gd name="T80" fmla="*/ 2147483646 w 429"/>
                <a:gd name="T81" fmla="*/ 2147483646 h 267"/>
                <a:gd name="T82" fmla="*/ 2147483646 w 429"/>
                <a:gd name="T83" fmla="*/ 2147483646 h 267"/>
                <a:gd name="T84" fmla="*/ 2147483646 w 429"/>
                <a:gd name="T85" fmla="*/ 2147483646 h 267"/>
                <a:gd name="T86" fmla="*/ 2147483646 w 429"/>
                <a:gd name="T87" fmla="*/ 2147483646 h 267"/>
                <a:gd name="T88" fmla="*/ 2147483646 w 429"/>
                <a:gd name="T89" fmla="*/ 2147483646 h 267"/>
                <a:gd name="T90" fmla="*/ 2147483646 w 429"/>
                <a:gd name="T91" fmla="*/ 2147483646 h 267"/>
                <a:gd name="T92" fmla="*/ 2147483646 w 429"/>
                <a:gd name="T93" fmla="*/ 2147483646 h 267"/>
                <a:gd name="T94" fmla="*/ 2147483646 w 429"/>
                <a:gd name="T95" fmla="*/ 2147483646 h 267"/>
                <a:gd name="T96" fmla="*/ 2147483646 w 429"/>
                <a:gd name="T97" fmla="*/ 2147483646 h 267"/>
                <a:gd name="T98" fmla="*/ 2147483646 w 429"/>
                <a:gd name="T99" fmla="*/ 2147483646 h 267"/>
                <a:gd name="T100" fmla="*/ 2147483646 w 429"/>
                <a:gd name="T101" fmla="*/ 2147483646 h 267"/>
                <a:gd name="T102" fmla="*/ 2147483646 w 429"/>
                <a:gd name="T103" fmla="*/ 2147483646 h 267"/>
                <a:gd name="T104" fmla="*/ 2147483646 w 429"/>
                <a:gd name="T105" fmla="*/ 2147483646 h 267"/>
                <a:gd name="T106" fmla="*/ 2147483646 w 429"/>
                <a:gd name="T107" fmla="*/ 2147483646 h 267"/>
                <a:gd name="T108" fmla="*/ 2147483646 w 429"/>
                <a:gd name="T109" fmla="*/ 2147483646 h 267"/>
                <a:gd name="T110" fmla="*/ 2147483646 w 429"/>
                <a:gd name="T111" fmla="*/ 2147483646 h 267"/>
                <a:gd name="T112" fmla="*/ 2147483646 w 429"/>
                <a:gd name="T113" fmla="*/ 2147483646 h 267"/>
                <a:gd name="T114" fmla="*/ 2147483646 w 429"/>
                <a:gd name="T115" fmla="*/ 2147483646 h 26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429" h="267" extrusionOk="0">
                  <a:moveTo>
                    <a:pt x="339" y="267"/>
                  </a:moveTo>
                  <a:lnTo>
                    <a:pt x="342" y="250"/>
                  </a:lnTo>
                  <a:lnTo>
                    <a:pt x="347" y="237"/>
                  </a:lnTo>
                  <a:lnTo>
                    <a:pt x="349" y="232"/>
                  </a:lnTo>
                  <a:lnTo>
                    <a:pt x="347" y="227"/>
                  </a:lnTo>
                  <a:lnTo>
                    <a:pt x="342" y="225"/>
                  </a:lnTo>
                  <a:lnTo>
                    <a:pt x="339" y="217"/>
                  </a:lnTo>
                  <a:lnTo>
                    <a:pt x="342" y="210"/>
                  </a:lnTo>
                  <a:lnTo>
                    <a:pt x="342" y="205"/>
                  </a:lnTo>
                  <a:lnTo>
                    <a:pt x="334" y="205"/>
                  </a:lnTo>
                  <a:lnTo>
                    <a:pt x="329" y="207"/>
                  </a:lnTo>
                  <a:lnTo>
                    <a:pt x="322" y="197"/>
                  </a:lnTo>
                  <a:lnTo>
                    <a:pt x="322" y="190"/>
                  </a:lnTo>
                  <a:lnTo>
                    <a:pt x="327" y="185"/>
                  </a:lnTo>
                  <a:lnTo>
                    <a:pt x="339" y="187"/>
                  </a:lnTo>
                  <a:lnTo>
                    <a:pt x="344" y="185"/>
                  </a:lnTo>
                  <a:lnTo>
                    <a:pt x="344" y="180"/>
                  </a:lnTo>
                  <a:lnTo>
                    <a:pt x="354" y="175"/>
                  </a:lnTo>
                  <a:lnTo>
                    <a:pt x="354" y="172"/>
                  </a:lnTo>
                  <a:lnTo>
                    <a:pt x="352" y="170"/>
                  </a:lnTo>
                  <a:lnTo>
                    <a:pt x="362" y="167"/>
                  </a:lnTo>
                  <a:lnTo>
                    <a:pt x="372" y="162"/>
                  </a:lnTo>
                  <a:lnTo>
                    <a:pt x="372" y="157"/>
                  </a:lnTo>
                  <a:lnTo>
                    <a:pt x="364" y="155"/>
                  </a:lnTo>
                  <a:lnTo>
                    <a:pt x="364" y="147"/>
                  </a:lnTo>
                  <a:lnTo>
                    <a:pt x="369" y="145"/>
                  </a:lnTo>
                  <a:lnTo>
                    <a:pt x="376" y="140"/>
                  </a:lnTo>
                  <a:lnTo>
                    <a:pt x="381" y="140"/>
                  </a:lnTo>
                  <a:lnTo>
                    <a:pt x="391" y="132"/>
                  </a:lnTo>
                  <a:lnTo>
                    <a:pt x="396" y="137"/>
                  </a:lnTo>
                  <a:lnTo>
                    <a:pt x="399" y="142"/>
                  </a:lnTo>
                  <a:lnTo>
                    <a:pt x="411" y="140"/>
                  </a:lnTo>
                  <a:lnTo>
                    <a:pt x="421" y="140"/>
                  </a:lnTo>
                  <a:lnTo>
                    <a:pt x="429" y="132"/>
                  </a:lnTo>
                  <a:lnTo>
                    <a:pt x="426" y="125"/>
                  </a:lnTo>
                  <a:lnTo>
                    <a:pt x="414" y="115"/>
                  </a:lnTo>
                  <a:lnTo>
                    <a:pt x="411" y="115"/>
                  </a:lnTo>
                  <a:lnTo>
                    <a:pt x="409" y="122"/>
                  </a:lnTo>
                  <a:lnTo>
                    <a:pt x="406" y="127"/>
                  </a:lnTo>
                  <a:lnTo>
                    <a:pt x="401" y="125"/>
                  </a:lnTo>
                  <a:lnTo>
                    <a:pt x="396" y="120"/>
                  </a:lnTo>
                  <a:lnTo>
                    <a:pt x="384" y="117"/>
                  </a:lnTo>
                  <a:lnTo>
                    <a:pt x="379" y="115"/>
                  </a:lnTo>
                  <a:lnTo>
                    <a:pt x="384" y="107"/>
                  </a:lnTo>
                  <a:lnTo>
                    <a:pt x="391" y="95"/>
                  </a:lnTo>
                  <a:lnTo>
                    <a:pt x="391" y="90"/>
                  </a:lnTo>
                  <a:lnTo>
                    <a:pt x="386" y="87"/>
                  </a:lnTo>
                  <a:lnTo>
                    <a:pt x="381" y="95"/>
                  </a:lnTo>
                  <a:lnTo>
                    <a:pt x="376" y="97"/>
                  </a:lnTo>
                  <a:lnTo>
                    <a:pt x="367" y="110"/>
                  </a:lnTo>
                  <a:lnTo>
                    <a:pt x="362" y="117"/>
                  </a:lnTo>
                  <a:lnTo>
                    <a:pt x="359" y="120"/>
                  </a:lnTo>
                  <a:lnTo>
                    <a:pt x="354" y="130"/>
                  </a:lnTo>
                  <a:lnTo>
                    <a:pt x="344" y="140"/>
                  </a:lnTo>
                  <a:lnTo>
                    <a:pt x="342" y="140"/>
                  </a:lnTo>
                  <a:lnTo>
                    <a:pt x="329" y="132"/>
                  </a:lnTo>
                  <a:lnTo>
                    <a:pt x="319" y="132"/>
                  </a:lnTo>
                  <a:lnTo>
                    <a:pt x="312" y="132"/>
                  </a:lnTo>
                  <a:lnTo>
                    <a:pt x="299" y="140"/>
                  </a:lnTo>
                  <a:lnTo>
                    <a:pt x="294" y="140"/>
                  </a:lnTo>
                  <a:lnTo>
                    <a:pt x="284" y="107"/>
                  </a:lnTo>
                  <a:lnTo>
                    <a:pt x="264" y="105"/>
                  </a:lnTo>
                  <a:lnTo>
                    <a:pt x="264" y="67"/>
                  </a:lnTo>
                  <a:lnTo>
                    <a:pt x="254" y="72"/>
                  </a:lnTo>
                  <a:lnTo>
                    <a:pt x="247" y="55"/>
                  </a:lnTo>
                  <a:lnTo>
                    <a:pt x="234" y="45"/>
                  </a:lnTo>
                  <a:lnTo>
                    <a:pt x="189" y="45"/>
                  </a:lnTo>
                  <a:lnTo>
                    <a:pt x="152" y="50"/>
                  </a:lnTo>
                  <a:lnTo>
                    <a:pt x="130" y="35"/>
                  </a:lnTo>
                  <a:lnTo>
                    <a:pt x="112" y="30"/>
                  </a:lnTo>
                  <a:lnTo>
                    <a:pt x="70" y="0"/>
                  </a:lnTo>
                  <a:lnTo>
                    <a:pt x="0" y="13"/>
                  </a:lnTo>
                  <a:lnTo>
                    <a:pt x="22" y="140"/>
                  </a:lnTo>
                  <a:lnTo>
                    <a:pt x="35" y="140"/>
                  </a:lnTo>
                  <a:lnTo>
                    <a:pt x="45" y="140"/>
                  </a:lnTo>
                  <a:lnTo>
                    <a:pt x="47" y="135"/>
                  </a:lnTo>
                  <a:lnTo>
                    <a:pt x="42" y="130"/>
                  </a:lnTo>
                  <a:lnTo>
                    <a:pt x="42" y="120"/>
                  </a:lnTo>
                  <a:lnTo>
                    <a:pt x="47" y="110"/>
                  </a:lnTo>
                  <a:lnTo>
                    <a:pt x="55" y="107"/>
                  </a:lnTo>
                  <a:lnTo>
                    <a:pt x="60" y="102"/>
                  </a:lnTo>
                  <a:lnTo>
                    <a:pt x="65" y="97"/>
                  </a:lnTo>
                  <a:lnTo>
                    <a:pt x="72" y="102"/>
                  </a:lnTo>
                  <a:lnTo>
                    <a:pt x="75" y="100"/>
                  </a:lnTo>
                  <a:lnTo>
                    <a:pt x="70" y="92"/>
                  </a:lnTo>
                  <a:lnTo>
                    <a:pt x="82" y="95"/>
                  </a:lnTo>
                  <a:lnTo>
                    <a:pt x="100" y="102"/>
                  </a:lnTo>
                  <a:lnTo>
                    <a:pt x="115" y="112"/>
                  </a:lnTo>
                  <a:lnTo>
                    <a:pt x="117" y="117"/>
                  </a:lnTo>
                  <a:lnTo>
                    <a:pt x="137" y="130"/>
                  </a:lnTo>
                  <a:lnTo>
                    <a:pt x="155" y="137"/>
                  </a:lnTo>
                  <a:lnTo>
                    <a:pt x="157" y="135"/>
                  </a:lnTo>
                  <a:lnTo>
                    <a:pt x="162" y="135"/>
                  </a:lnTo>
                  <a:lnTo>
                    <a:pt x="174" y="142"/>
                  </a:lnTo>
                  <a:lnTo>
                    <a:pt x="179" y="160"/>
                  </a:lnTo>
                  <a:lnTo>
                    <a:pt x="184" y="162"/>
                  </a:lnTo>
                  <a:lnTo>
                    <a:pt x="187" y="170"/>
                  </a:lnTo>
                  <a:lnTo>
                    <a:pt x="192" y="180"/>
                  </a:lnTo>
                  <a:lnTo>
                    <a:pt x="202" y="185"/>
                  </a:lnTo>
                  <a:lnTo>
                    <a:pt x="219" y="197"/>
                  </a:lnTo>
                  <a:lnTo>
                    <a:pt x="237" y="210"/>
                  </a:lnTo>
                  <a:lnTo>
                    <a:pt x="257" y="217"/>
                  </a:lnTo>
                  <a:lnTo>
                    <a:pt x="274" y="230"/>
                  </a:lnTo>
                  <a:lnTo>
                    <a:pt x="289" y="232"/>
                  </a:lnTo>
                  <a:lnTo>
                    <a:pt x="292" y="237"/>
                  </a:lnTo>
                  <a:lnTo>
                    <a:pt x="297" y="235"/>
                  </a:lnTo>
                  <a:lnTo>
                    <a:pt x="307" y="242"/>
                  </a:lnTo>
                  <a:lnTo>
                    <a:pt x="307" y="250"/>
                  </a:lnTo>
                  <a:lnTo>
                    <a:pt x="307" y="262"/>
                  </a:lnTo>
                  <a:lnTo>
                    <a:pt x="314" y="260"/>
                  </a:lnTo>
                  <a:lnTo>
                    <a:pt x="319" y="262"/>
                  </a:lnTo>
                  <a:lnTo>
                    <a:pt x="324" y="267"/>
                  </a:lnTo>
                  <a:lnTo>
                    <a:pt x="327" y="267"/>
                  </a:lnTo>
                  <a:lnTo>
                    <a:pt x="332" y="262"/>
                  </a:lnTo>
                  <a:lnTo>
                    <a:pt x="337" y="262"/>
                  </a:lnTo>
                  <a:lnTo>
                    <a:pt x="339" y="26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53" name="Google Shape;2951;p67"/>
            <p:cNvSpPr>
              <a:spLocks/>
            </p:cNvSpPr>
            <p:nvPr/>
          </p:nvSpPr>
          <p:spPr bwMode="auto">
            <a:xfrm>
              <a:off x="10658476" y="5423536"/>
              <a:ext cx="451484" cy="1013460"/>
            </a:xfrm>
            <a:custGeom>
              <a:avLst/>
              <a:gdLst>
                <a:gd name="T0" fmla="*/ 2147483646 w 237"/>
                <a:gd name="T1" fmla="*/ 2147483646 h 532"/>
                <a:gd name="T2" fmla="*/ 2147483646 w 237"/>
                <a:gd name="T3" fmla="*/ 2147483646 h 532"/>
                <a:gd name="T4" fmla="*/ 2147483646 w 237"/>
                <a:gd name="T5" fmla="*/ 2147483646 h 532"/>
                <a:gd name="T6" fmla="*/ 2147483646 w 237"/>
                <a:gd name="T7" fmla="*/ 2147483646 h 532"/>
                <a:gd name="T8" fmla="*/ 2147483646 w 237"/>
                <a:gd name="T9" fmla="*/ 2147483646 h 532"/>
                <a:gd name="T10" fmla="*/ 2147483646 w 237"/>
                <a:gd name="T11" fmla="*/ 2147483646 h 532"/>
                <a:gd name="T12" fmla="*/ 2147483646 w 237"/>
                <a:gd name="T13" fmla="*/ 2147483646 h 532"/>
                <a:gd name="T14" fmla="*/ 2147483646 w 237"/>
                <a:gd name="T15" fmla="*/ 2147483646 h 532"/>
                <a:gd name="T16" fmla="*/ 2147483646 w 237"/>
                <a:gd name="T17" fmla="*/ 2147483646 h 532"/>
                <a:gd name="T18" fmla="*/ 2147483646 w 237"/>
                <a:gd name="T19" fmla="*/ 2147483646 h 532"/>
                <a:gd name="T20" fmla="*/ 2147483646 w 237"/>
                <a:gd name="T21" fmla="*/ 2147483646 h 532"/>
                <a:gd name="T22" fmla="*/ 2147483646 w 237"/>
                <a:gd name="T23" fmla="*/ 2147483646 h 532"/>
                <a:gd name="T24" fmla="*/ 2147483646 w 237"/>
                <a:gd name="T25" fmla="*/ 2147483646 h 532"/>
                <a:gd name="T26" fmla="*/ 2147483646 w 237"/>
                <a:gd name="T27" fmla="*/ 2147483646 h 532"/>
                <a:gd name="T28" fmla="*/ 2147483646 w 237"/>
                <a:gd name="T29" fmla="*/ 2147483646 h 532"/>
                <a:gd name="T30" fmla="*/ 2147483646 w 237"/>
                <a:gd name="T31" fmla="*/ 2147483646 h 532"/>
                <a:gd name="T32" fmla="*/ 2147483646 w 237"/>
                <a:gd name="T33" fmla="*/ 2147483646 h 532"/>
                <a:gd name="T34" fmla="*/ 2147483646 w 237"/>
                <a:gd name="T35" fmla="*/ 2147483646 h 532"/>
                <a:gd name="T36" fmla="*/ 2147483646 w 237"/>
                <a:gd name="T37" fmla="*/ 2147483646 h 532"/>
                <a:gd name="T38" fmla="*/ 2147483646 w 237"/>
                <a:gd name="T39" fmla="*/ 2147483646 h 532"/>
                <a:gd name="T40" fmla="*/ 2147483646 w 237"/>
                <a:gd name="T41" fmla="*/ 2147483646 h 532"/>
                <a:gd name="T42" fmla="*/ 2147483646 w 237"/>
                <a:gd name="T43" fmla="*/ 2147483646 h 532"/>
                <a:gd name="T44" fmla="*/ 2147483646 w 237"/>
                <a:gd name="T45" fmla="*/ 2147483646 h 532"/>
                <a:gd name="T46" fmla="*/ 2147483646 w 237"/>
                <a:gd name="T47" fmla="*/ 2147483646 h 532"/>
                <a:gd name="T48" fmla="*/ 2147483646 w 237"/>
                <a:gd name="T49" fmla="*/ 2147483646 h 532"/>
                <a:gd name="T50" fmla="*/ 2147483646 w 237"/>
                <a:gd name="T51" fmla="*/ 2147483646 h 532"/>
                <a:gd name="T52" fmla="*/ 2147483646 w 237"/>
                <a:gd name="T53" fmla="*/ 2147483646 h 532"/>
                <a:gd name="T54" fmla="*/ 2147483646 w 237"/>
                <a:gd name="T55" fmla="*/ 2147483646 h 532"/>
                <a:gd name="T56" fmla="*/ 2147483646 w 237"/>
                <a:gd name="T57" fmla="*/ 2147483646 h 532"/>
                <a:gd name="T58" fmla="*/ 2147483646 w 237"/>
                <a:gd name="T59" fmla="*/ 2147483646 h 532"/>
                <a:gd name="T60" fmla="*/ 2147483646 w 237"/>
                <a:gd name="T61" fmla="*/ 2147483646 h 532"/>
                <a:gd name="T62" fmla="*/ 2147483646 w 237"/>
                <a:gd name="T63" fmla="*/ 2147483646 h 532"/>
                <a:gd name="T64" fmla="*/ 2147483646 w 237"/>
                <a:gd name="T65" fmla="*/ 2147483646 h 532"/>
                <a:gd name="T66" fmla="*/ 2147483646 w 237"/>
                <a:gd name="T67" fmla="*/ 2147483646 h 532"/>
                <a:gd name="T68" fmla="*/ 2147483646 w 237"/>
                <a:gd name="T69" fmla="*/ 2147483646 h 532"/>
                <a:gd name="T70" fmla="*/ 2147483646 w 237"/>
                <a:gd name="T71" fmla="*/ 2147483646 h 532"/>
                <a:gd name="T72" fmla="*/ 2147483646 w 237"/>
                <a:gd name="T73" fmla="*/ 2147483646 h 532"/>
                <a:gd name="T74" fmla="*/ 2147483646 w 237"/>
                <a:gd name="T75" fmla="*/ 2147483646 h 532"/>
                <a:gd name="T76" fmla="*/ 2147483646 w 237"/>
                <a:gd name="T77" fmla="*/ 2147483646 h 532"/>
                <a:gd name="T78" fmla="*/ 2147483646 w 237"/>
                <a:gd name="T79" fmla="*/ 2147483646 h 532"/>
                <a:gd name="T80" fmla="*/ 2147483646 w 237"/>
                <a:gd name="T81" fmla="*/ 2147483646 h 532"/>
                <a:gd name="T82" fmla="*/ 2147483646 w 237"/>
                <a:gd name="T83" fmla="*/ 2147483646 h 532"/>
                <a:gd name="T84" fmla="*/ 2147483646 w 237"/>
                <a:gd name="T85" fmla="*/ 2147483646 h 532"/>
                <a:gd name="T86" fmla="*/ 2147483646 w 237"/>
                <a:gd name="T87" fmla="*/ 2147483646 h 532"/>
                <a:gd name="T88" fmla="*/ 2147483646 w 237"/>
                <a:gd name="T89" fmla="*/ 2147483646 h 532"/>
                <a:gd name="T90" fmla="*/ 2147483646 w 237"/>
                <a:gd name="T91" fmla="*/ 2147483646 h 532"/>
                <a:gd name="T92" fmla="*/ 2147483646 w 237"/>
                <a:gd name="T93" fmla="*/ 2147483646 h 532"/>
                <a:gd name="T94" fmla="*/ 2147483646 w 237"/>
                <a:gd name="T95" fmla="*/ 2147483646 h 532"/>
                <a:gd name="T96" fmla="*/ 2147483646 w 237"/>
                <a:gd name="T97" fmla="*/ 2147483646 h 532"/>
                <a:gd name="T98" fmla="*/ 2147483646 w 237"/>
                <a:gd name="T99" fmla="*/ 2147483646 h 532"/>
                <a:gd name="T100" fmla="*/ 2147483646 w 237"/>
                <a:gd name="T101" fmla="*/ 2147483646 h 532"/>
                <a:gd name="T102" fmla="*/ 2147483646 w 237"/>
                <a:gd name="T103" fmla="*/ 2147483646 h 532"/>
                <a:gd name="T104" fmla="*/ 2147483646 w 237"/>
                <a:gd name="T105" fmla="*/ 2147483646 h 532"/>
                <a:gd name="T106" fmla="*/ 2147483646 w 237"/>
                <a:gd name="T107" fmla="*/ 2147483646 h 532"/>
                <a:gd name="T108" fmla="*/ 2147483646 w 237"/>
                <a:gd name="T109" fmla="*/ 2147483646 h 532"/>
                <a:gd name="T110" fmla="*/ 2147483646 w 237"/>
                <a:gd name="T111" fmla="*/ 2147483646 h 532"/>
                <a:gd name="T112" fmla="*/ 2147483646 w 237"/>
                <a:gd name="T113" fmla="*/ 2147483646 h 532"/>
                <a:gd name="T114" fmla="*/ 2147483646 w 237"/>
                <a:gd name="T115" fmla="*/ 2147483646 h 532"/>
                <a:gd name="T116" fmla="*/ 2147483646 w 237"/>
                <a:gd name="T117" fmla="*/ 2147483646 h 532"/>
                <a:gd name="T118" fmla="*/ 2147483646 w 237"/>
                <a:gd name="T119" fmla="*/ 2147483646 h 532"/>
                <a:gd name="T120" fmla="*/ 2147483646 w 237"/>
                <a:gd name="T121" fmla="*/ 2147483646 h 532"/>
                <a:gd name="T122" fmla="*/ 2147483646 w 237"/>
                <a:gd name="T123" fmla="*/ 2147483646 h 532"/>
                <a:gd name="T124" fmla="*/ 2147483646 w 237"/>
                <a:gd name="T125" fmla="*/ 2147483646 h 5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37" h="532" extrusionOk="0">
                  <a:moveTo>
                    <a:pt x="107" y="3"/>
                  </a:moveTo>
                  <a:lnTo>
                    <a:pt x="112" y="0"/>
                  </a:lnTo>
                  <a:lnTo>
                    <a:pt x="117" y="3"/>
                  </a:lnTo>
                  <a:lnTo>
                    <a:pt x="122" y="0"/>
                  </a:lnTo>
                  <a:lnTo>
                    <a:pt x="127" y="3"/>
                  </a:lnTo>
                  <a:lnTo>
                    <a:pt x="132" y="8"/>
                  </a:lnTo>
                  <a:lnTo>
                    <a:pt x="137" y="13"/>
                  </a:lnTo>
                  <a:lnTo>
                    <a:pt x="137" y="20"/>
                  </a:lnTo>
                  <a:lnTo>
                    <a:pt x="142" y="20"/>
                  </a:lnTo>
                  <a:lnTo>
                    <a:pt x="147" y="25"/>
                  </a:lnTo>
                  <a:lnTo>
                    <a:pt x="147" y="35"/>
                  </a:lnTo>
                  <a:lnTo>
                    <a:pt x="152" y="43"/>
                  </a:lnTo>
                  <a:lnTo>
                    <a:pt x="152" y="50"/>
                  </a:lnTo>
                  <a:lnTo>
                    <a:pt x="152" y="62"/>
                  </a:lnTo>
                  <a:lnTo>
                    <a:pt x="152" y="67"/>
                  </a:lnTo>
                  <a:lnTo>
                    <a:pt x="150" y="70"/>
                  </a:lnTo>
                  <a:lnTo>
                    <a:pt x="145" y="72"/>
                  </a:lnTo>
                  <a:lnTo>
                    <a:pt x="145" y="77"/>
                  </a:lnTo>
                  <a:lnTo>
                    <a:pt x="142" y="80"/>
                  </a:lnTo>
                  <a:lnTo>
                    <a:pt x="140" y="82"/>
                  </a:lnTo>
                  <a:lnTo>
                    <a:pt x="142" y="87"/>
                  </a:lnTo>
                  <a:lnTo>
                    <a:pt x="140" y="90"/>
                  </a:lnTo>
                  <a:lnTo>
                    <a:pt x="137" y="90"/>
                  </a:lnTo>
                  <a:lnTo>
                    <a:pt x="135" y="92"/>
                  </a:lnTo>
                  <a:lnTo>
                    <a:pt x="132" y="97"/>
                  </a:lnTo>
                  <a:lnTo>
                    <a:pt x="135" y="102"/>
                  </a:lnTo>
                  <a:lnTo>
                    <a:pt x="132" y="105"/>
                  </a:lnTo>
                  <a:lnTo>
                    <a:pt x="132" y="110"/>
                  </a:lnTo>
                  <a:lnTo>
                    <a:pt x="135" y="112"/>
                  </a:lnTo>
                  <a:lnTo>
                    <a:pt x="137" y="115"/>
                  </a:lnTo>
                  <a:lnTo>
                    <a:pt x="142" y="117"/>
                  </a:lnTo>
                  <a:lnTo>
                    <a:pt x="140" y="125"/>
                  </a:lnTo>
                  <a:lnTo>
                    <a:pt x="142" y="130"/>
                  </a:lnTo>
                  <a:lnTo>
                    <a:pt x="150" y="127"/>
                  </a:lnTo>
                  <a:lnTo>
                    <a:pt x="162" y="125"/>
                  </a:lnTo>
                  <a:lnTo>
                    <a:pt x="162" y="127"/>
                  </a:lnTo>
                  <a:lnTo>
                    <a:pt x="162" y="132"/>
                  </a:lnTo>
                  <a:lnTo>
                    <a:pt x="165" y="135"/>
                  </a:lnTo>
                  <a:lnTo>
                    <a:pt x="172" y="132"/>
                  </a:lnTo>
                  <a:lnTo>
                    <a:pt x="172" y="137"/>
                  </a:lnTo>
                  <a:lnTo>
                    <a:pt x="170" y="142"/>
                  </a:lnTo>
                  <a:lnTo>
                    <a:pt x="174" y="145"/>
                  </a:lnTo>
                  <a:lnTo>
                    <a:pt x="179" y="147"/>
                  </a:lnTo>
                  <a:lnTo>
                    <a:pt x="179" y="150"/>
                  </a:lnTo>
                  <a:lnTo>
                    <a:pt x="182" y="152"/>
                  </a:lnTo>
                  <a:lnTo>
                    <a:pt x="182" y="150"/>
                  </a:lnTo>
                  <a:lnTo>
                    <a:pt x="189" y="150"/>
                  </a:lnTo>
                  <a:lnTo>
                    <a:pt x="194" y="152"/>
                  </a:lnTo>
                  <a:lnTo>
                    <a:pt x="194" y="157"/>
                  </a:lnTo>
                  <a:lnTo>
                    <a:pt x="192" y="162"/>
                  </a:lnTo>
                  <a:lnTo>
                    <a:pt x="192" y="165"/>
                  </a:lnTo>
                  <a:lnTo>
                    <a:pt x="187" y="175"/>
                  </a:lnTo>
                  <a:lnTo>
                    <a:pt x="182" y="180"/>
                  </a:lnTo>
                  <a:lnTo>
                    <a:pt x="182" y="182"/>
                  </a:lnTo>
                  <a:lnTo>
                    <a:pt x="187" y="182"/>
                  </a:lnTo>
                  <a:lnTo>
                    <a:pt x="194" y="182"/>
                  </a:lnTo>
                  <a:lnTo>
                    <a:pt x="197" y="185"/>
                  </a:lnTo>
                  <a:lnTo>
                    <a:pt x="199" y="180"/>
                  </a:lnTo>
                  <a:lnTo>
                    <a:pt x="204" y="185"/>
                  </a:lnTo>
                  <a:lnTo>
                    <a:pt x="202" y="192"/>
                  </a:lnTo>
                  <a:lnTo>
                    <a:pt x="204" y="197"/>
                  </a:lnTo>
                  <a:lnTo>
                    <a:pt x="209" y="200"/>
                  </a:lnTo>
                  <a:lnTo>
                    <a:pt x="214" y="197"/>
                  </a:lnTo>
                  <a:lnTo>
                    <a:pt x="219" y="197"/>
                  </a:lnTo>
                  <a:lnTo>
                    <a:pt x="232" y="192"/>
                  </a:lnTo>
                  <a:lnTo>
                    <a:pt x="237" y="192"/>
                  </a:lnTo>
                  <a:lnTo>
                    <a:pt x="237" y="197"/>
                  </a:lnTo>
                  <a:lnTo>
                    <a:pt x="229" y="205"/>
                  </a:lnTo>
                  <a:lnTo>
                    <a:pt x="222" y="207"/>
                  </a:lnTo>
                  <a:lnTo>
                    <a:pt x="222" y="212"/>
                  </a:lnTo>
                  <a:lnTo>
                    <a:pt x="219" y="215"/>
                  </a:lnTo>
                  <a:lnTo>
                    <a:pt x="222" y="220"/>
                  </a:lnTo>
                  <a:lnTo>
                    <a:pt x="217" y="222"/>
                  </a:lnTo>
                  <a:lnTo>
                    <a:pt x="212" y="222"/>
                  </a:lnTo>
                  <a:lnTo>
                    <a:pt x="209" y="230"/>
                  </a:lnTo>
                  <a:lnTo>
                    <a:pt x="202" y="230"/>
                  </a:lnTo>
                  <a:lnTo>
                    <a:pt x="197" y="232"/>
                  </a:lnTo>
                  <a:lnTo>
                    <a:pt x="197" y="237"/>
                  </a:lnTo>
                  <a:lnTo>
                    <a:pt x="199" y="240"/>
                  </a:lnTo>
                  <a:lnTo>
                    <a:pt x="197" y="242"/>
                  </a:lnTo>
                  <a:lnTo>
                    <a:pt x="189" y="242"/>
                  </a:lnTo>
                  <a:lnTo>
                    <a:pt x="187" y="245"/>
                  </a:lnTo>
                  <a:lnTo>
                    <a:pt x="187" y="252"/>
                  </a:lnTo>
                  <a:lnTo>
                    <a:pt x="184" y="255"/>
                  </a:lnTo>
                  <a:lnTo>
                    <a:pt x="179" y="255"/>
                  </a:lnTo>
                  <a:lnTo>
                    <a:pt x="172" y="260"/>
                  </a:lnTo>
                  <a:lnTo>
                    <a:pt x="162" y="255"/>
                  </a:lnTo>
                  <a:lnTo>
                    <a:pt x="160" y="262"/>
                  </a:lnTo>
                  <a:lnTo>
                    <a:pt x="160" y="270"/>
                  </a:lnTo>
                  <a:lnTo>
                    <a:pt x="157" y="275"/>
                  </a:lnTo>
                  <a:lnTo>
                    <a:pt x="157" y="282"/>
                  </a:lnTo>
                  <a:lnTo>
                    <a:pt x="157" y="287"/>
                  </a:lnTo>
                  <a:lnTo>
                    <a:pt x="152" y="290"/>
                  </a:lnTo>
                  <a:lnTo>
                    <a:pt x="147" y="292"/>
                  </a:lnTo>
                  <a:lnTo>
                    <a:pt x="147" y="297"/>
                  </a:lnTo>
                  <a:lnTo>
                    <a:pt x="150" y="297"/>
                  </a:lnTo>
                  <a:lnTo>
                    <a:pt x="155" y="305"/>
                  </a:lnTo>
                  <a:lnTo>
                    <a:pt x="160" y="310"/>
                  </a:lnTo>
                  <a:lnTo>
                    <a:pt x="160" y="312"/>
                  </a:lnTo>
                  <a:lnTo>
                    <a:pt x="167" y="317"/>
                  </a:lnTo>
                  <a:lnTo>
                    <a:pt x="174" y="332"/>
                  </a:lnTo>
                  <a:lnTo>
                    <a:pt x="177" y="335"/>
                  </a:lnTo>
                  <a:lnTo>
                    <a:pt x="182" y="340"/>
                  </a:lnTo>
                  <a:lnTo>
                    <a:pt x="182" y="347"/>
                  </a:lnTo>
                  <a:lnTo>
                    <a:pt x="187" y="350"/>
                  </a:lnTo>
                  <a:lnTo>
                    <a:pt x="187" y="354"/>
                  </a:lnTo>
                  <a:lnTo>
                    <a:pt x="182" y="357"/>
                  </a:lnTo>
                  <a:lnTo>
                    <a:pt x="182" y="359"/>
                  </a:lnTo>
                  <a:lnTo>
                    <a:pt x="184" y="374"/>
                  </a:lnTo>
                  <a:lnTo>
                    <a:pt x="184" y="379"/>
                  </a:lnTo>
                  <a:lnTo>
                    <a:pt x="177" y="382"/>
                  </a:lnTo>
                  <a:lnTo>
                    <a:pt x="182" y="389"/>
                  </a:lnTo>
                  <a:lnTo>
                    <a:pt x="182" y="394"/>
                  </a:lnTo>
                  <a:lnTo>
                    <a:pt x="189" y="404"/>
                  </a:lnTo>
                  <a:lnTo>
                    <a:pt x="197" y="409"/>
                  </a:lnTo>
                  <a:lnTo>
                    <a:pt x="204" y="417"/>
                  </a:lnTo>
                  <a:lnTo>
                    <a:pt x="207" y="429"/>
                  </a:lnTo>
                  <a:lnTo>
                    <a:pt x="204" y="434"/>
                  </a:lnTo>
                  <a:lnTo>
                    <a:pt x="207" y="439"/>
                  </a:lnTo>
                  <a:lnTo>
                    <a:pt x="207" y="444"/>
                  </a:lnTo>
                  <a:lnTo>
                    <a:pt x="209" y="447"/>
                  </a:lnTo>
                  <a:lnTo>
                    <a:pt x="209" y="454"/>
                  </a:lnTo>
                  <a:lnTo>
                    <a:pt x="212" y="459"/>
                  </a:lnTo>
                  <a:lnTo>
                    <a:pt x="212" y="467"/>
                  </a:lnTo>
                  <a:lnTo>
                    <a:pt x="214" y="474"/>
                  </a:lnTo>
                  <a:lnTo>
                    <a:pt x="214" y="482"/>
                  </a:lnTo>
                  <a:lnTo>
                    <a:pt x="212" y="484"/>
                  </a:lnTo>
                  <a:lnTo>
                    <a:pt x="207" y="502"/>
                  </a:lnTo>
                  <a:lnTo>
                    <a:pt x="199" y="504"/>
                  </a:lnTo>
                  <a:lnTo>
                    <a:pt x="199" y="512"/>
                  </a:lnTo>
                  <a:lnTo>
                    <a:pt x="197" y="517"/>
                  </a:lnTo>
                  <a:lnTo>
                    <a:pt x="194" y="519"/>
                  </a:lnTo>
                  <a:lnTo>
                    <a:pt x="192" y="524"/>
                  </a:lnTo>
                  <a:lnTo>
                    <a:pt x="192" y="532"/>
                  </a:lnTo>
                  <a:lnTo>
                    <a:pt x="189" y="524"/>
                  </a:lnTo>
                  <a:lnTo>
                    <a:pt x="189" y="517"/>
                  </a:lnTo>
                  <a:lnTo>
                    <a:pt x="187" y="514"/>
                  </a:lnTo>
                  <a:lnTo>
                    <a:pt x="187" y="512"/>
                  </a:lnTo>
                  <a:lnTo>
                    <a:pt x="189" y="512"/>
                  </a:lnTo>
                  <a:lnTo>
                    <a:pt x="192" y="509"/>
                  </a:lnTo>
                  <a:lnTo>
                    <a:pt x="194" y="504"/>
                  </a:lnTo>
                  <a:lnTo>
                    <a:pt x="194" y="499"/>
                  </a:lnTo>
                  <a:lnTo>
                    <a:pt x="194" y="492"/>
                  </a:lnTo>
                  <a:lnTo>
                    <a:pt x="197" y="492"/>
                  </a:lnTo>
                  <a:lnTo>
                    <a:pt x="197" y="487"/>
                  </a:lnTo>
                  <a:lnTo>
                    <a:pt x="194" y="482"/>
                  </a:lnTo>
                  <a:lnTo>
                    <a:pt x="199" y="477"/>
                  </a:lnTo>
                  <a:lnTo>
                    <a:pt x="194" y="474"/>
                  </a:lnTo>
                  <a:lnTo>
                    <a:pt x="192" y="469"/>
                  </a:lnTo>
                  <a:lnTo>
                    <a:pt x="192" y="462"/>
                  </a:lnTo>
                  <a:lnTo>
                    <a:pt x="194" y="459"/>
                  </a:lnTo>
                  <a:lnTo>
                    <a:pt x="192" y="454"/>
                  </a:lnTo>
                  <a:lnTo>
                    <a:pt x="189" y="454"/>
                  </a:lnTo>
                  <a:lnTo>
                    <a:pt x="187" y="437"/>
                  </a:lnTo>
                  <a:lnTo>
                    <a:pt x="184" y="434"/>
                  </a:lnTo>
                  <a:lnTo>
                    <a:pt x="182" y="429"/>
                  </a:lnTo>
                  <a:lnTo>
                    <a:pt x="179" y="422"/>
                  </a:lnTo>
                  <a:lnTo>
                    <a:pt x="177" y="429"/>
                  </a:lnTo>
                  <a:lnTo>
                    <a:pt x="177" y="432"/>
                  </a:lnTo>
                  <a:lnTo>
                    <a:pt x="177" y="427"/>
                  </a:lnTo>
                  <a:lnTo>
                    <a:pt x="174" y="422"/>
                  </a:lnTo>
                  <a:lnTo>
                    <a:pt x="174" y="409"/>
                  </a:lnTo>
                  <a:lnTo>
                    <a:pt x="170" y="407"/>
                  </a:lnTo>
                  <a:lnTo>
                    <a:pt x="170" y="399"/>
                  </a:lnTo>
                  <a:lnTo>
                    <a:pt x="172" y="399"/>
                  </a:lnTo>
                  <a:lnTo>
                    <a:pt x="165" y="394"/>
                  </a:lnTo>
                  <a:lnTo>
                    <a:pt x="165" y="384"/>
                  </a:lnTo>
                  <a:lnTo>
                    <a:pt x="162" y="364"/>
                  </a:lnTo>
                  <a:lnTo>
                    <a:pt x="157" y="362"/>
                  </a:lnTo>
                  <a:lnTo>
                    <a:pt x="157" y="357"/>
                  </a:lnTo>
                  <a:lnTo>
                    <a:pt x="160" y="357"/>
                  </a:lnTo>
                  <a:lnTo>
                    <a:pt x="160" y="354"/>
                  </a:lnTo>
                  <a:lnTo>
                    <a:pt x="157" y="347"/>
                  </a:lnTo>
                  <a:lnTo>
                    <a:pt x="157" y="345"/>
                  </a:lnTo>
                  <a:lnTo>
                    <a:pt x="157" y="342"/>
                  </a:lnTo>
                  <a:lnTo>
                    <a:pt x="155" y="345"/>
                  </a:lnTo>
                  <a:lnTo>
                    <a:pt x="152" y="347"/>
                  </a:lnTo>
                  <a:lnTo>
                    <a:pt x="147" y="347"/>
                  </a:lnTo>
                  <a:lnTo>
                    <a:pt x="147" y="340"/>
                  </a:lnTo>
                  <a:lnTo>
                    <a:pt x="145" y="337"/>
                  </a:lnTo>
                  <a:lnTo>
                    <a:pt x="140" y="327"/>
                  </a:lnTo>
                  <a:lnTo>
                    <a:pt x="137" y="325"/>
                  </a:lnTo>
                  <a:lnTo>
                    <a:pt x="135" y="325"/>
                  </a:lnTo>
                  <a:lnTo>
                    <a:pt x="135" y="322"/>
                  </a:lnTo>
                  <a:lnTo>
                    <a:pt x="130" y="320"/>
                  </a:lnTo>
                  <a:lnTo>
                    <a:pt x="132" y="322"/>
                  </a:lnTo>
                  <a:lnTo>
                    <a:pt x="132" y="325"/>
                  </a:lnTo>
                  <a:lnTo>
                    <a:pt x="132" y="327"/>
                  </a:lnTo>
                  <a:lnTo>
                    <a:pt x="135" y="330"/>
                  </a:lnTo>
                  <a:lnTo>
                    <a:pt x="135" y="335"/>
                  </a:lnTo>
                  <a:lnTo>
                    <a:pt x="132" y="337"/>
                  </a:lnTo>
                  <a:lnTo>
                    <a:pt x="132" y="340"/>
                  </a:lnTo>
                  <a:lnTo>
                    <a:pt x="127" y="347"/>
                  </a:lnTo>
                  <a:lnTo>
                    <a:pt x="122" y="345"/>
                  </a:lnTo>
                  <a:lnTo>
                    <a:pt x="120" y="342"/>
                  </a:lnTo>
                  <a:lnTo>
                    <a:pt x="117" y="342"/>
                  </a:lnTo>
                  <a:lnTo>
                    <a:pt x="120" y="345"/>
                  </a:lnTo>
                  <a:lnTo>
                    <a:pt x="120" y="347"/>
                  </a:lnTo>
                  <a:lnTo>
                    <a:pt x="122" y="350"/>
                  </a:lnTo>
                  <a:lnTo>
                    <a:pt x="117" y="352"/>
                  </a:lnTo>
                  <a:lnTo>
                    <a:pt x="112" y="352"/>
                  </a:lnTo>
                  <a:lnTo>
                    <a:pt x="110" y="350"/>
                  </a:lnTo>
                  <a:lnTo>
                    <a:pt x="110" y="354"/>
                  </a:lnTo>
                  <a:lnTo>
                    <a:pt x="97" y="362"/>
                  </a:lnTo>
                  <a:lnTo>
                    <a:pt x="92" y="362"/>
                  </a:lnTo>
                  <a:lnTo>
                    <a:pt x="90" y="362"/>
                  </a:lnTo>
                  <a:lnTo>
                    <a:pt x="90" y="364"/>
                  </a:lnTo>
                  <a:lnTo>
                    <a:pt x="87" y="364"/>
                  </a:lnTo>
                  <a:lnTo>
                    <a:pt x="82" y="362"/>
                  </a:lnTo>
                  <a:lnTo>
                    <a:pt x="75" y="364"/>
                  </a:lnTo>
                  <a:lnTo>
                    <a:pt x="75" y="367"/>
                  </a:lnTo>
                  <a:lnTo>
                    <a:pt x="72" y="369"/>
                  </a:lnTo>
                  <a:lnTo>
                    <a:pt x="72" y="362"/>
                  </a:lnTo>
                  <a:lnTo>
                    <a:pt x="80" y="354"/>
                  </a:lnTo>
                  <a:lnTo>
                    <a:pt x="80" y="347"/>
                  </a:lnTo>
                  <a:lnTo>
                    <a:pt x="77" y="354"/>
                  </a:lnTo>
                  <a:lnTo>
                    <a:pt x="70" y="359"/>
                  </a:lnTo>
                  <a:lnTo>
                    <a:pt x="67" y="364"/>
                  </a:lnTo>
                  <a:lnTo>
                    <a:pt x="65" y="362"/>
                  </a:lnTo>
                  <a:lnTo>
                    <a:pt x="67" y="359"/>
                  </a:lnTo>
                  <a:lnTo>
                    <a:pt x="65" y="354"/>
                  </a:lnTo>
                  <a:lnTo>
                    <a:pt x="70" y="330"/>
                  </a:lnTo>
                  <a:lnTo>
                    <a:pt x="75" y="325"/>
                  </a:lnTo>
                  <a:lnTo>
                    <a:pt x="72" y="322"/>
                  </a:lnTo>
                  <a:lnTo>
                    <a:pt x="67" y="310"/>
                  </a:lnTo>
                  <a:lnTo>
                    <a:pt x="67" y="300"/>
                  </a:lnTo>
                  <a:lnTo>
                    <a:pt x="65" y="300"/>
                  </a:lnTo>
                  <a:lnTo>
                    <a:pt x="65" y="297"/>
                  </a:lnTo>
                  <a:lnTo>
                    <a:pt x="65" y="295"/>
                  </a:lnTo>
                  <a:lnTo>
                    <a:pt x="62" y="292"/>
                  </a:lnTo>
                  <a:lnTo>
                    <a:pt x="60" y="285"/>
                  </a:lnTo>
                  <a:lnTo>
                    <a:pt x="57" y="280"/>
                  </a:lnTo>
                  <a:lnTo>
                    <a:pt x="55" y="277"/>
                  </a:lnTo>
                  <a:lnTo>
                    <a:pt x="55" y="272"/>
                  </a:lnTo>
                  <a:lnTo>
                    <a:pt x="47" y="267"/>
                  </a:lnTo>
                  <a:lnTo>
                    <a:pt x="50" y="272"/>
                  </a:lnTo>
                  <a:lnTo>
                    <a:pt x="52" y="282"/>
                  </a:lnTo>
                  <a:lnTo>
                    <a:pt x="42" y="280"/>
                  </a:lnTo>
                  <a:lnTo>
                    <a:pt x="37" y="272"/>
                  </a:lnTo>
                  <a:lnTo>
                    <a:pt x="37" y="270"/>
                  </a:lnTo>
                  <a:lnTo>
                    <a:pt x="32" y="265"/>
                  </a:lnTo>
                  <a:lnTo>
                    <a:pt x="30" y="262"/>
                  </a:lnTo>
                  <a:lnTo>
                    <a:pt x="35" y="262"/>
                  </a:lnTo>
                  <a:lnTo>
                    <a:pt x="37" y="267"/>
                  </a:lnTo>
                  <a:lnTo>
                    <a:pt x="42" y="270"/>
                  </a:lnTo>
                  <a:lnTo>
                    <a:pt x="42" y="267"/>
                  </a:lnTo>
                  <a:lnTo>
                    <a:pt x="37" y="262"/>
                  </a:lnTo>
                  <a:lnTo>
                    <a:pt x="42" y="260"/>
                  </a:lnTo>
                  <a:lnTo>
                    <a:pt x="45" y="265"/>
                  </a:lnTo>
                  <a:lnTo>
                    <a:pt x="47" y="262"/>
                  </a:lnTo>
                  <a:lnTo>
                    <a:pt x="47" y="257"/>
                  </a:lnTo>
                  <a:lnTo>
                    <a:pt x="42" y="250"/>
                  </a:lnTo>
                  <a:lnTo>
                    <a:pt x="35" y="250"/>
                  </a:lnTo>
                  <a:lnTo>
                    <a:pt x="32" y="245"/>
                  </a:lnTo>
                  <a:lnTo>
                    <a:pt x="27" y="245"/>
                  </a:lnTo>
                  <a:lnTo>
                    <a:pt x="27" y="242"/>
                  </a:lnTo>
                  <a:lnTo>
                    <a:pt x="25" y="245"/>
                  </a:lnTo>
                  <a:lnTo>
                    <a:pt x="20" y="245"/>
                  </a:lnTo>
                  <a:lnTo>
                    <a:pt x="20" y="242"/>
                  </a:lnTo>
                  <a:lnTo>
                    <a:pt x="25" y="237"/>
                  </a:lnTo>
                  <a:lnTo>
                    <a:pt x="20" y="240"/>
                  </a:lnTo>
                  <a:lnTo>
                    <a:pt x="15" y="235"/>
                  </a:lnTo>
                  <a:lnTo>
                    <a:pt x="15" y="237"/>
                  </a:lnTo>
                  <a:lnTo>
                    <a:pt x="17" y="242"/>
                  </a:lnTo>
                  <a:lnTo>
                    <a:pt x="5" y="232"/>
                  </a:lnTo>
                  <a:lnTo>
                    <a:pt x="5" y="225"/>
                  </a:lnTo>
                  <a:lnTo>
                    <a:pt x="2" y="220"/>
                  </a:lnTo>
                  <a:lnTo>
                    <a:pt x="0" y="217"/>
                  </a:lnTo>
                  <a:lnTo>
                    <a:pt x="2" y="212"/>
                  </a:lnTo>
                  <a:lnTo>
                    <a:pt x="7" y="207"/>
                  </a:lnTo>
                  <a:lnTo>
                    <a:pt x="10" y="207"/>
                  </a:lnTo>
                  <a:lnTo>
                    <a:pt x="12" y="200"/>
                  </a:lnTo>
                  <a:lnTo>
                    <a:pt x="12" y="192"/>
                  </a:lnTo>
                  <a:lnTo>
                    <a:pt x="12" y="187"/>
                  </a:lnTo>
                  <a:lnTo>
                    <a:pt x="15" y="187"/>
                  </a:lnTo>
                  <a:lnTo>
                    <a:pt x="17" y="187"/>
                  </a:lnTo>
                  <a:lnTo>
                    <a:pt x="22" y="177"/>
                  </a:lnTo>
                  <a:lnTo>
                    <a:pt x="20" y="172"/>
                  </a:lnTo>
                  <a:lnTo>
                    <a:pt x="20" y="165"/>
                  </a:lnTo>
                  <a:lnTo>
                    <a:pt x="20" y="157"/>
                  </a:lnTo>
                  <a:lnTo>
                    <a:pt x="25" y="160"/>
                  </a:lnTo>
                  <a:lnTo>
                    <a:pt x="27" y="150"/>
                  </a:lnTo>
                  <a:lnTo>
                    <a:pt x="27" y="142"/>
                  </a:lnTo>
                  <a:lnTo>
                    <a:pt x="22" y="130"/>
                  </a:lnTo>
                  <a:lnTo>
                    <a:pt x="30" y="130"/>
                  </a:lnTo>
                  <a:lnTo>
                    <a:pt x="32" y="132"/>
                  </a:lnTo>
                  <a:lnTo>
                    <a:pt x="40" y="132"/>
                  </a:lnTo>
                  <a:lnTo>
                    <a:pt x="45" y="122"/>
                  </a:lnTo>
                  <a:lnTo>
                    <a:pt x="47" y="110"/>
                  </a:lnTo>
                  <a:lnTo>
                    <a:pt x="52" y="97"/>
                  </a:lnTo>
                  <a:lnTo>
                    <a:pt x="47" y="92"/>
                  </a:lnTo>
                  <a:lnTo>
                    <a:pt x="45" y="90"/>
                  </a:lnTo>
                  <a:lnTo>
                    <a:pt x="52" y="77"/>
                  </a:lnTo>
                  <a:lnTo>
                    <a:pt x="57" y="67"/>
                  </a:lnTo>
                  <a:lnTo>
                    <a:pt x="55" y="62"/>
                  </a:lnTo>
                  <a:lnTo>
                    <a:pt x="55" y="58"/>
                  </a:lnTo>
                  <a:lnTo>
                    <a:pt x="65" y="43"/>
                  </a:lnTo>
                  <a:lnTo>
                    <a:pt x="70" y="40"/>
                  </a:lnTo>
                  <a:lnTo>
                    <a:pt x="77" y="33"/>
                  </a:lnTo>
                  <a:lnTo>
                    <a:pt x="80" y="28"/>
                  </a:lnTo>
                  <a:lnTo>
                    <a:pt x="87" y="25"/>
                  </a:lnTo>
                  <a:lnTo>
                    <a:pt x="95" y="18"/>
                  </a:lnTo>
                  <a:lnTo>
                    <a:pt x="100" y="23"/>
                  </a:lnTo>
                  <a:lnTo>
                    <a:pt x="105" y="25"/>
                  </a:lnTo>
                  <a:lnTo>
                    <a:pt x="105" y="20"/>
                  </a:lnTo>
                  <a:lnTo>
                    <a:pt x="105" y="13"/>
                  </a:lnTo>
                  <a:lnTo>
                    <a:pt x="110" y="8"/>
                  </a:lnTo>
                  <a:lnTo>
                    <a:pt x="110" y="5"/>
                  </a:lnTo>
                  <a:lnTo>
                    <a:pt x="107" y="3"/>
                  </a:lnTo>
                  <a:close/>
                  <a:moveTo>
                    <a:pt x="35" y="285"/>
                  </a:moveTo>
                  <a:lnTo>
                    <a:pt x="37" y="287"/>
                  </a:lnTo>
                  <a:lnTo>
                    <a:pt x="42" y="290"/>
                  </a:lnTo>
                  <a:lnTo>
                    <a:pt x="45" y="287"/>
                  </a:lnTo>
                  <a:lnTo>
                    <a:pt x="40" y="282"/>
                  </a:lnTo>
                  <a:lnTo>
                    <a:pt x="35" y="285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54" name="Google Shape;2952;p67"/>
            <p:cNvSpPr>
              <a:spLocks/>
            </p:cNvSpPr>
            <p:nvPr/>
          </p:nvSpPr>
          <p:spPr bwMode="auto">
            <a:xfrm>
              <a:off x="11056620" y="5751196"/>
              <a:ext cx="413386" cy="476250"/>
            </a:xfrm>
            <a:custGeom>
              <a:avLst/>
              <a:gdLst>
                <a:gd name="T0" fmla="*/ 2147483646 w 217"/>
                <a:gd name="T1" fmla="*/ 2147483646 h 250"/>
                <a:gd name="T2" fmla="*/ 2147483646 w 217"/>
                <a:gd name="T3" fmla="*/ 2147483646 h 250"/>
                <a:gd name="T4" fmla="*/ 2147483646 w 217"/>
                <a:gd name="T5" fmla="*/ 2147483646 h 250"/>
                <a:gd name="T6" fmla="*/ 2147483646 w 217"/>
                <a:gd name="T7" fmla="*/ 0 h 250"/>
                <a:gd name="T8" fmla="*/ 2147483646 w 217"/>
                <a:gd name="T9" fmla="*/ 2147483646 h 250"/>
                <a:gd name="T10" fmla="*/ 2147483646 w 217"/>
                <a:gd name="T11" fmla="*/ 2147483646 h 250"/>
                <a:gd name="T12" fmla="*/ 2147483646 w 217"/>
                <a:gd name="T13" fmla="*/ 2147483646 h 250"/>
                <a:gd name="T14" fmla="*/ 2147483646 w 217"/>
                <a:gd name="T15" fmla="*/ 2147483646 h 250"/>
                <a:gd name="T16" fmla="*/ 2147483646 w 217"/>
                <a:gd name="T17" fmla="*/ 2147483646 h 250"/>
                <a:gd name="T18" fmla="*/ 2147483646 w 217"/>
                <a:gd name="T19" fmla="*/ 2147483646 h 250"/>
                <a:gd name="T20" fmla="*/ 2147483646 w 217"/>
                <a:gd name="T21" fmla="*/ 2147483646 h 250"/>
                <a:gd name="T22" fmla="*/ 2147483646 w 217"/>
                <a:gd name="T23" fmla="*/ 2147483646 h 250"/>
                <a:gd name="T24" fmla="*/ 2147483646 w 217"/>
                <a:gd name="T25" fmla="*/ 2147483646 h 250"/>
                <a:gd name="T26" fmla="*/ 2147483646 w 217"/>
                <a:gd name="T27" fmla="*/ 2147483646 h 250"/>
                <a:gd name="T28" fmla="*/ 2147483646 w 217"/>
                <a:gd name="T29" fmla="*/ 2147483646 h 250"/>
                <a:gd name="T30" fmla="*/ 2147483646 w 217"/>
                <a:gd name="T31" fmla="*/ 2147483646 h 250"/>
                <a:gd name="T32" fmla="*/ 2147483646 w 217"/>
                <a:gd name="T33" fmla="*/ 2147483646 h 250"/>
                <a:gd name="T34" fmla="*/ 2147483646 w 217"/>
                <a:gd name="T35" fmla="*/ 2147483646 h 250"/>
                <a:gd name="T36" fmla="*/ 2147483646 w 217"/>
                <a:gd name="T37" fmla="*/ 2147483646 h 250"/>
                <a:gd name="T38" fmla="*/ 2147483646 w 217"/>
                <a:gd name="T39" fmla="*/ 2147483646 h 250"/>
                <a:gd name="T40" fmla="*/ 2147483646 w 217"/>
                <a:gd name="T41" fmla="*/ 2147483646 h 250"/>
                <a:gd name="T42" fmla="*/ 2147483646 w 217"/>
                <a:gd name="T43" fmla="*/ 2147483646 h 250"/>
                <a:gd name="T44" fmla="*/ 2147483646 w 217"/>
                <a:gd name="T45" fmla="*/ 2147483646 h 250"/>
                <a:gd name="T46" fmla="*/ 2147483646 w 217"/>
                <a:gd name="T47" fmla="*/ 2147483646 h 250"/>
                <a:gd name="T48" fmla="*/ 2147483646 w 217"/>
                <a:gd name="T49" fmla="*/ 2147483646 h 250"/>
                <a:gd name="T50" fmla="*/ 2147483646 w 217"/>
                <a:gd name="T51" fmla="*/ 2147483646 h 250"/>
                <a:gd name="T52" fmla="*/ 2147483646 w 217"/>
                <a:gd name="T53" fmla="*/ 2147483646 h 250"/>
                <a:gd name="T54" fmla="*/ 2147483646 w 217"/>
                <a:gd name="T55" fmla="*/ 2147483646 h 250"/>
                <a:gd name="T56" fmla="*/ 2147483646 w 217"/>
                <a:gd name="T57" fmla="*/ 2147483646 h 250"/>
                <a:gd name="T58" fmla="*/ 2147483646 w 217"/>
                <a:gd name="T59" fmla="*/ 2147483646 h 250"/>
                <a:gd name="T60" fmla="*/ 2147483646 w 217"/>
                <a:gd name="T61" fmla="*/ 2147483646 h 250"/>
                <a:gd name="T62" fmla="*/ 2147483646 w 217"/>
                <a:gd name="T63" fmla="*/ 2147483646 h 250"/>
                <a:gd name="T64" fmla="*/ 2147483646 w 217"/>
                <a:gd name="T65" fmla="*/ 2147483646 h 250"/>
                <a:gd name="T66" fmla="*/ 2147483646 w 217"/>
                <a:gd name="T67" fmla="*/ 2147483646 h 250"/>
                <a:gd name="T68" fmla="*/ 2147483646 w 217"/>
                <a:gd name="T69" fmla="*/ 2147483646 h 250"/>
                <a:gd name="T70" fmla="*/ 2147483646 w 217"/>
                <a:gd name="T71" fmla="*/ 2147483646 h 250"/>
                <a:gd name="T72" fmla="*/ 2147483646 w 217"/>
                <a:gd name="T73" fmla="*/ 2147483646 h 250"/>
                <a:gd name="T74" fmla="*/ 2147483646 w 217"/>
                <a:gd name="T75" fmla="*/ 2147483646 h 250"/>
                <a:gd name="T76" fmla="*/ 2147483646 w 217"/>
                <a:gd name="T77" fmla="*/ 2147483646 h 250"/>
                <a:gd name="T78" fmla="*/ 2147483646 w 217"/>
                <a:gd name="T79" fmla="*/ 2147483646 h 250"/>
                <a:gd name="T80" fmla="*/ 2147483646 w 217"/>
                <a:gd name="T81" fmla="*/ 2147483646 h 250"/>
                <a:gd name="T82" fmla="*/ 2147483646 w 217"/>
                <a:gd name="T83" fmla="*/ 2147483646 h 250"/>
                <a:gd name="T84" fmla="*/ 2147483646 w 217"/>
                <a:gd name="T85" fmla="*/ 2147483646 h 250"/>
                <a:gd name="T86" fmla="*/ 2147483646 w 217"/>
                <a:gd name="T87" fmla="*/ 2147483646 h 250"/>
                <a:gd name="T88" fmla="*/ 2147483646 w 217"/>
                <a:gd name="T89" fmla="*/ 2147483646 h 250"/>
                <a:gd name="T90" fmla="*/ 2147483646 w 217"/>
                <a:gd name="T91" fmla="*/ 2147483646 h 250"/>
                <a:gd name="T92" fmla="*/ 0 w 217"/>
                <a:gd name="T93" fmla="*/ 2147483646 h 250"/>
                <a:gd name="T94" fmla="*/ 2147483646 w 217"/>
                <a:gd name="T95" fmla="*/ 2147483646 h 250"/>
                <a:gd name="T96" fmla="*/ 2147483646 w 217"/>
                <a:gd name="T97" fmla="*/ 2147483646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217" h="250" extrusionOk="0">
                  <a:moveTo>
                    <a:pt x="25" y="28"/>
                  </a:moveTo>
                  <a:lnTo>
                    <a:pt x="28" y="30"/>
                  </a:lnTo>
                  <a:lnTo>
                    <a:pt x="30" y="35"/>
                  </a:lnTo>
                  <a:lnTo>
                    <a:pt x="38" y="33"/>
                  </a:lnTo>
                  <a:lnTo>
                    <a:pt x="43" y="35"/>
                  </a:lnTo>
                  <a:lnTo>
                    <a:pt x="40" y="28"/>
                  </a:lnTo>
                  <a:lnTo>
                    <a:pt x="40" y="20"/>
                  </a:lnTo>
                  <a:lnTo>
                    <a:pt x="38" y="15"/>
                  </a:lnTo>
                  <a:lnTo>
                    <a:pt x="38" y="5"/>
                  </a:lnTo>
                  <a:lnTo>
                    <a:pt x="43" y="3"/>
                  </a:lnTo>
                  <a:lnTo>
                    <a:pt x="43" y="0"/>
                  </a:lnTo>
                  <a:lnTo>
                    <a:pt x="53" y="0"/>
                  </a:lnTo>
                  <a:lnTo>
                    <a:pt x="55" y="3"/>
                  </a:lnTo>
                  <a:lnTo>
                    <a:pt x="63" y="8"/>
                  </a:lnTo>
                  <a:lnTo>
                    <a:pt x="68" y="15"/>
                  </a:lnTo>
                  <a:lnTo>
                    <a:pt x="73" y="18"/>
                  </a:lnTo>
                  <a:lnTo>
                    <a:pt x="73" y="23"/>
                  </a:lnTo>
                  <a:lnTo>
                    <a:pt x="70" y="28"/>
                  </a:lnTo>
                  <a:lnTo>
                    <a:pt x="80" y="38"/>
                  </a:lnTo>
                  <a:lnTo>
                    <a:pt x="85" y="45"/>
                  </a:lnTo>
                  <a:lnTo>
                    <a:pt x="98" y="45"/>
                  </a:lnTo>
                  <a:lnTo>
                    <a:pt x="103" y="48"/>
                  </a:lnTo>
                  <a:lnTo>
                    <a:pt x="110" y="45"/>
                  </a:lnTo>
                  <a:lnTo>
                    <a:pt x="118" y="45"/>
                  </a:lnTo>
                  <a:lnTo>
                    <a:pt x="120" y="50"/>
                  </a:lnTo>
                  <a:lnTo>
                    <a:pt x="128" y="50"/>
                  </a:lnTo>
                  <a:lnTo>
                    <a:pt x="128" y="55"/>
                  </a:lnTo>
                  <a:lnTo>
                    <a:pt x="128" y="60"/>
                  </a:lnTo>
                  <a:lnTo>
                    <a:pt x="135" y="63"/>
                  </a:lnTo>
                  <a:lnTo>
                    <a:pt x="135" y="65"/>
                  </a:lnTo>
                  <a:lnTo>
                    <a:pt x="133" y="68"/>
                  </a:lnTo>
                  <a:lnTo>
                    <a:pt x="130" y="78"/>
                  </a:lnTo>
                  <a:lnTo>
                    <a:pt x="128" y="80"/>
                  </a:lnTo>
                  <a:lnTo>
                    <a:pt x="120" y="83"/>
                  </a:lnTo>
                  <a:lnTo>
                    <a:pt x="113" y="85"/>
                  </a:lnTo>
                  <a:lnTo>
                    <a:pt x="110" y="85"/>
                  </a:lnTo>
                  <a:lnTo>
                    <a:pt x="110" y="88"/>
                  </a:lnTo>
                  <a:lnTo>
                    <a:pt x="115" y="95"/>
                  </a:lnTo>
                  <a:lnTo>
                    <a:pt x="113" y="100"/>
                  </a:lnTo>
                  <a:lnTo>
                    <a:pt x="113" y="103"/>
                  </a:lnTo>
                  <a:lnTo>
                    <a:pt x="118" y="103"/>
                  </a:lnTo>
                  <a:lnTo>
                    <a:pt x="120" y="110"/>
                  </a:lnTo>
                  <a:lnTo>
                    <a:pt x="130" y="110"/>
                  </a:lnTo>
                  <a:lnTo>
                    <a:pt x="138" y="115"/>
                  </a:lnTo>
                  <a:lnTo>
                    <a:pt x="143" y="115"/>
                  </a:lnTo>
                  <a:lnTo>
                    <a:pt x="150" y="125"/>
                  </a:lnTo>
                  <a:lnTo>
                    <a:pt x="158" y="128"/>
                  </a:lnTo>
                  <a:lnTo>
                    <a:pt x="163" y="135"/>
                  </a:lnTo>
                  <a:lnTo>
                    <a:pt x="163" y="140"/>
                  </a:lnTo>
                  <a:lnTo>
                    <a:pt x="170" y="148"/>
                  </a:lnTo>
                  <a:lnTo>
                    <a:pt x="173" y="155"/>
                  </a:lnTo>
                  <a:lnTo>
                    <a:pt x="175" y="158"/>
                  </a:lnTo>
                  <a:lnTo>
                    <a:pt x="182" y="158"/>
                  </a:lnTo>
                  <a:lnTo>
                    <a:pt x="185" y="163"/>
                  </a:lnTo>
                  <a:lnTo>
                    <a:pt x="185" y="165"/>
                  </a:lnTo>
                  <a:lnTo>
                    <a:pt x="190" y="170"/>
                  </a:lnTo>
                  <a:lnTo>
                    <a:pt x="192" y="170"/>
                  </a:lnTo>
                  <a:lnTo>
                    <a:pt x="195" y="170"/>
                  </a:lnTo>
                  <a:lnTo>
                    <a:pt x="195" y="175"/>
                  </a:lnTo>
                  <a:lnTo>
                    <a:pt x="197" y="178"/>
                  </a:lnTo>
                  <a:lnTo>
                    <a:pt x="202" y="178"/>
                  </a:lnTo>
                  <a:lnTo>
                    <a:pt x="207" y="182"/>
                  </a:lnTo>
                  <a:lnTo>
                    <a:pt x="210" y="182"/>
                  </a:lnTo>
                  <a:lnTo>
                    <a:pt x="215" y="180"/>
                  </a:lnTo>
                  <a:lnTo>
                    <a:pt x="215" y="185"/>
                  </a:lnTo>
                  <a:lnTo>
                    <a:pt x="212" y="190"/>
                  </a:lnTo>
                  <a:lnTo>
                    <a:pt x="212" y="195"/>
                  </a:lnTo>
                  <a:lnTo>
                    <a:pt x="212" y="200"/>
                  </a:lnTo>
                  <a:lnTo>
                    <a:pt x="217" y="200"/>
                  </a:lnTo>
                  <a:lnTo>
                    <a:pt x="217" y="205"/>
                  </a:lnTo>
                  <a:lnTo>
                    <a:pt x="210" y="212"/>
                  </a:lnTo>
                  <a:lnTo>
                    <a:pt x="210" y="220"/>
                  </a:lnTo>
                  <a:lnTo>
                    <a:pt x="212" y="222"/>
                  </a:lnTo>
                  <a:lnTo>
                    <a:pt x="215" y="230"/>
                  </a:lnTo>
                  <a:lnTo>
                    <a:pt x="210" y="232"/>
                  </a:lnTo>
                  <a:lnTo>
                    <a:pt x="205" y="232"/>
                  </a:lnTo>
                  <a:lnTo>
                    <a:pt x="197" y="230"/>
                  </a:lnTo>
                  <a:lnTo>
                    <a:pt x="195" y="230"/>
                  </a:lnTo>
                  <a:lnTo>
                    <a:pt x="192" y="225"/>
                  </a:lnTo>
                  <a:lnTo>
                    <a:pt x="182" y="227"/>
                  </a:lnTo>
                  <a:lnTo>
                    <a:pt x="177" y="230"/>
                  </a:lnTo>
                  <a:lnTo>
                    <a:pt x="185" y="237"/>
                  </a:lnTo>
                  <a:lnTo>
                    <a:pt x="182" y="242"/>
                  </a:lnTo>
                  <a:lnTo>
                    <a:pt x="185" y="247"/>
                  </a:lnTo>
                  <a:lnTo>
                    <a:pt x="185" y="250"/>
                  </a:lnTo>
                  <a:lnTo>
                    <a:pt x="177" y="247"/>
                  </a:lnTo>
                  <a:lnTo>
                    <a:pt x="173" y="240"/>
                  </a:lnTo>
                  <a:lnTo>
                    <a:pt x="165" y="240"/>
                  </a:lnTo>
                  <a:lnTo>
                    <a:pt x="163" y="235"/>
                  </a:lnTo>
                  <a:lnTo>
                    <a:pt x="155" y="232"/>
                  </a:lnTo>
                  <a:lnTo>
                    <a:pt x="158" y="230"/>
                  </a:lnTo>
                  <a:lnTo>
                    <a:pt x="163" y="225"/>
                  </a:lnTo>
                  <a:lnTo>
                    <a:pt x="163" y="217"/>
                  </a:lnTo>
                  <a:lnTo>
                    <a:pt x="160" y="212"/>
                  </a:lnTo>
                  <a:lnTo>
                    <a:pt x="163" y="207"/>
                  </a:lnTo>
                  <a:lnTo>
                    <a:pt x="163" y="205"/>
                  </a:lnTo>
                  <a:lnTo>
                    <a:pt x="163" y="197"/>
                  </a:lnTo>
                  <a:lnTo>
                    <a:pt x="163" y="195"/>
                  </a:lnTo>
                  <a:lnTo>
                    <a:pt x="155" y="190"/>
                  </a:lnTo>
                  <a:lnTo>
                    <a:pt x="158" y="187"/>
                  </a:lnTo>
                  <a:lnTo>
                    <a:pt x="153" y="185"/>
                  </a:lnTo>
                  <a:lnTo>
                    <a:pt x="148" y="185"/>
                  </a:lnTo>
                  <a:lnTo>
                    <a:pt x="143" y="178"/>
                  </a:lnTo>
                  <a:lnTo>
                    <a:pt x="138" y="175"/>
                  </a:lnTo>
                  <a:lnTo>
                    <a:pt x="140" y="170"/>
                  </a:lnTo>
                  <a:lnTo>
                    <a:pt x="140" y="163"/>
                  </a:lnTo>
                  <a:lnTo>
                    <a:pt x="138" y="158"/>
                  </a:lnTo>
                  <a:lnTo>
                    <a:pt x="138" y="155"/>
                  </a:lnTo>
                  <a:lnTo>
                    <a:pt x="140" y="150"/>
                  </a:lnTo>
                  <a:lnTo>
                    <a:pt x="138" y="143"/>
                  </a:lnTo>
                  <a:lnTo>
                    <a:pt x="130" y="138"/>
                  </a:lnTo>
                  <a:lnTo>
                    <a:pt x="118" y="130"/>
                  </a:lnTo>
                  <a:lnTo>
                    <a:pt x="115" y="123"/>
                  </a:lnTo>
                  <a:lnTo>
                    <a:pt x="103" y="120"/>
                  </a:lnTo>
                  <a:lnTo>
                    <a:pt x="95" y="123"/>
                  </a:lnTo>
                  <a:lnTo>
                    <a:pt x="88" y="133"/>
                  </a:lnTo>
                  <a:lnTo>
                    <a:pt x="78" y="135"/>
                  </a:lnTo>
                  <a:lnTo>
                    <a:pt x="73" y="130"/>
                  </a:lnTo>
                  <a:lnTo>
                    <a:pt x="68" y="130"/>
                  </a:lnTo>
                  <a:lnTo>
                    <a:pt x="58" y="125"/>
                  </a:lnTo>
                  <a:lnTo>
                    <a:pt x="50" y="128"/>
                  </a:lnTo>
                  <a:lnTo>
                    <a:pt x="50" y="135"/>
                  </a:lnTo>
                  <a:lnTo>
                    <a:pt x="43" y="135"/>
                  </a:lnTo>
                  <a:lnTo>
                    <a:pt x="35" y="140"/>
                  </a:lnTo>
                  <a:lnTo>
                    <a:pt x="35" y="125"/>
                  </a:lnTo>
                  <a:lnTo>
                    <a:pt x="35" y="115"/>
                  </a:lnTo>
                  <a:lnTo>
                    <a:pt x="33" y="110"/>
                  </a:lnTo>
                  <a:lnTo>
                    <a:pt x="35" y="105"/>
                  </a:lnTo>
                  <a:lnTo>
                    <a:pt x="35" y="103"/>
                  </a:lnTo>
                  <a:lnTo>
                    <a:pt x="33" y="95"/>
                  </a:lnTo>
                  <a:lnTo>
                    <a:pt x="35" y="90"/>
                  </a:lnTo>
                  <a:lnTo>
                    <a:pt x="35" y="85"/>
                  </a:lnTo>
                  <a:lnTo>
                    <a:pt x="25" y="85"/>
                  </a:lnTo>
                  <a:lnTo>
                    <a:pt x="20" y="90"/>
                  </a:lnTo>
                  <a:lnTo>
                    <a:pt x="18" y="88"/>
                  </a:lnTo>
                  <a:lnTo>
                    <a:pt x="13" y="80"/>
                  </a:lnTo>
                  <a:lnTo>
                    <a:pt x="18" y="78"/>
                  </a:lnTo>
                  <a:lnTo>
                    <a:pt x="15" y="68"/>
                  </a:lnTo>
                  <a:lnTo>
                    <a:pt x="10" y="63"/>
                  </a:lnTo>
                  <a:lnTo>
                    <a:pt x="3" y="65"/>
                  </a:lnTo>
                  <a:lnTo>
                    <a:pt x="0" y="58"/>
                  </a:lnTo>
                  <a:lnTo>
                    <a:pt x="3" y="50"/>
                  </a:lnTo>
                  <a:lnTo>
                    <a:pt x="8" y="50"/>
                  </a:lnTo>
                  <a:lnTo>
                    <a:pt x="13" y="48"/>
                  </a:lnTo>
                  <a:lnTo>
                    <a:pt x="10" y="43"/>
                  </a:lnTo>
                  <a:lnTo>
                    <a:pt x="13" y="40"/>
                  </a:lnTo>
                  <a:lnTo>
                    <a:pt x="13" y="35"/>
                  </a:lnTo>
                  <a:lnTo>
                    <a:pt x="20" y="33"/>
                  </a:lnTo>
                  <a:lnTo>
                    <a:pt x="25" y="28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55" name="Google Shape;2953;p67"/>
            <p:cNvSpPr>
              <a:spLocks/>
            </p:cNvSpPr>
            <p:nvPr/>
          </p:nvSpPr>
          <p:spPr bwMode="auto">
            <a:xfrm>
              <a:off x="11157586" y="5694046"/>
              <a:ext cx="417194" cy="813434"/>
            </a:xfrm>
            <a:custGeom>
              <a:avLst/>
              <a:gdLst>
                <a:gd name="T0" fmla="*/ 2147483646 w 219"/>
                <a:gd name="T1" fmla="*/ 2147483646 h 427"/>
                <a:gd name="T2" fmla="*/ 2147483646 w 219"/>
                <a:gd name="T3" fmla="*/ 2147483646 h 427"/>
                <a:gd name="T4" fmla="*/ 2147483646 w 219"/>
                <a:gd name="T5" fmla="*/ 2147483646 h 427"/>
                <a:gd name="T6" fmla="*/ 2147483646 w 219"/>
                <a:gd name="T7" fmla="*/ 2147483646 h 427"/>
                <a:gd name="T8" fmla="*/ 2147483646 w 219"/>
                <a:gd name="T9" fmla="*/ 2147483646 h 427"/>
                <a:gd name="T10" fmla="*/ 2147483646 w 219"/>
                <a:gd name="T11" fmla="*/ 2147483646 h 427"/>
                <a:gd name="T12" fmla="*/ 2147483646 w 219"/>
                <a:gd name="T13" fmla="*/ 2147483646 h 427"/>
                <a:gd name="T14" fmla="*/ 2147483646 w 219"/>
                <a:gd name="T15" fmla="*/ 2147483646 h 427"/>
                <a:gd name="T16" fmla="*/ 2147483646 w 219"/>
                <a:gd name="T17" fmla="*/ 2147483646 h 427"/>
                <a:gd name="T18" fmla="*/ 2147483646 w 219"/>
                <a:gd name="T19" fmla="*/ 2147483646 h 427"/>
                <a:gd name="T20" fmla="*/ 2147483646 w 219"/>
                <a:gd name="T21" fmla="*/ 2147483646 h 427"/>
                <a:gd name="T22" fmla="*/ 2147483646 w 219"/>
                <a:gd name="T23" fmla="*/ 2147483646 h 427"/>
                <a:gd name="T24" fmla="*/ 2147483646 w 219"/>
                <a:gd name="T25" fmla="*/ 2147483646 h 427"/>
                <a:gd name="T26" fmla="*/ 2147483646 w 219"/>
                <a:gd name="T27" fmla="*/ 2147483646 h 427"/>
                <a:gd name="T28" fmla="*/ 2147483646 w 219"/>
                <a:gd name="T29" fmla="*/ 2147483646 h 427"/>
                <a:gd name="T30" fmla="*/ 2147483646 w 219"/>
                <a:gd name="T31" fmla="*/ 2147483646 h 427"/>
                <a:gd name="T32" fmla="*/ 2147483646 w 219"/>
                <a:gd name="T33" fmla="*/ 2147483646 h 427"/>
                <a:gd name="T34" fmla="*/ 2147483646 w 219"/>
                <a:gd name="T35" fmla="*/ 2147483646 h 427"/>
                <a:gd name="T36" fmla="*/ 2147483646 w 219"/>
                <a:gd name="T37" fmla="*/ 2147483646 h 427"/>
                <a:gd name="T38" fmla="*/ 2147483646 w 219"/>
                <a:gd name="T39" fmla="*/ 2147483646 h 427"/>
                <a:gd name="T40" fmla="*/ 2147483646 w 219"/>
                <a:gd name="T41" fmla="*/ 2147483646 h 427"/>
                <a:gd name="T42" fmla="*/ 2147483646 w 219"/>
                <a:gd name="T43" fmla="*/ 2147483646 h 427"/>
                <a:gd name="T44" fmla="*/ 2147483646 w 219"/>
                <a:gd name="T45" fmla="*/ 2147483646 h 427"/>
                <a:gd name="T46" fmla="*/ 2147483646 w 219"/>
                <a:gd name="T47" fmla="*/ 2147483646 h 427"/>
                <a:gd name="T48" fmla="*/ 2147483646 w 219"/>
                <a:gd name="T49" fmla="*/ 2147483646 h 427"/>
                <a:gd name="T50" fmla="*/ 2147483646 w 219"/>
                <a:gd name="T51" fmla="*/ 2147483646 h 427"/>
                <a:gd name="T52" fmla="*/ 2147483646 w 219"/>
                <a:gd name="T53" fmla="*/ 2147483646 h 427"/>
                <a:gd name="T54" fmla="*/ 2147483646 w 219"/>
                <a:gd name="T55" fmla="*/ 2147483646 h 427"/>
                <a:gd name="T56" fmla="*/ 2147483646 w 219"/>
                <a:gd name="T57" fmla="*/ 2147483646 h 427"/>
                <a:gd name="T58" fmla="*/ 2147483646 w 219"/>
                <a:gd name="T59" fmla="*/ 2147483646 h 427"/>
                <a:gd name="T60" fmla="*/ 2147483646 w 219"/>
                <a:gd name="T61" fmla="*/ 2147483646 h 427"/>
                <a:gd name="T62" fmla="*/ 2147483646 w 219"/>
                <a:gd name="T63" fmla="*/ 2147483646 h 427"/>
                <a:gd name="T64" fmla="*/ 2147483646 w 219"/>
                <a:gd name="T65" fmla="*/ 2147483646 h 427"/>
                <a:gd name="T66" fmla="*/ 2147483646 w 219"/>
                <a:gd name="T67" fmla="*/ 2147483646 h 427"/>
                <a:gd name="T68" fmla="*/ 2147483646 w 219"/>
                <a:gd name="T69" fmla="*/ 2147483646 h 427"/>
                <a:gd name="T70" fmla="*/ 2147483646 w 219"/>
                <a:gd name="T71" fmla="*/ 2147483646 h 427"/>
                <a:gd name="T72" fmla="*/ 2147483646 w 219"/>
                <a:gd name="T73" fmla="*/ 2147483646 h 427"/>
                <a:gd name="T74" fmla="*/ 2147483646 w 219"/>
                <a:gd name="T75" fmla="*/ 2147483646 h 427"/>
                <a:gd name="T76" fmla="*/ 2147483646 w 219"/>
                <a:gd name="T77" fmla="*/ 2147483646 h 427"/>
                <a:gd name="T78" fmla="*/ 2147483646 w 219"/>
                <a:gd name="T79" fmla="*/ 2147483646 h 427"/>
                <a:gd name="T80" fmla="*/ 2147483646 w 219"/>
                <a:gd name="T81" fmla="*/ 2147483646 h 427"/>
                <a:gd name="T82" fmla="*/ 2147483646 w 219"/>
                <a:gd name="T83" fmla="*/ 2147483646 h 427"/>
                <a:gd name="T84" fmla="*/ 2147483646 w 219"/>
                <a:gd name="T85" fmla="*/ 2147483646 h 427"/>
                <a:gd name="T86" fmla="*/ 2147483646 w 219"/>
                <a:gd name="T87" fmla="*/ 2147483646 h 427"/>
                <a:gd name="T88" fmla="*/ 2147483646 w 219"/>
                <a:gd name="T89" fmla="*/ 2147483646 h 427"/>
                <a:gd name="T90" fmla="*/ 2147483646 w 219"/>
                <a:gd name="T91" fmla="*/ 2147483646 h 427"/>
                <a:gd name="T92" fmla="*/ 2147483646 w 219"/>
                <a:gd name="T93" fmla="*/ 2147483646 h 427"/>
                <a:gd name="T94" fmla="*/ 2147483646 w 219"/>
                <a:gd name="T95" fmla="*/ 2147483646 h 427"/>
                <a:gd name="T96" fmla="*/ 2147483646 w 219"/>
                <a:gd name="T97" fmla="*/ 2147483646 h 427"/>
                <a:gd name="T98" fmla="*/ 2147483646 w 219"/>
                <a:gd name="T99" fmla="*/ 2147483646 h 427"/>
                <a:gd name="T100" fmla="*/ 2147483646 w 219"/>
                <a:gd name="T101" fmla="*/ 2147483646 h 427"/>
                <a:gd name="T102" fmla="*/ 2147483646 w 219"/>
                <a:gd name="T103" fmla="*/ 2147483646 h 427"/>
                <a:gd name="T104" fmla="*/ 2147483646 w 219"/>
                <a:gd name="T105" fmla="*/ 2147483646 h 427"/>
                <a:gd name="T106" fmla="*/ 2147483646 w 219"/>
                <a:gd name="T107" fmla="*/ 2147483646 h 427"/>
                <a:gd name="T108" fmla="*/ 2147483646 w 219"/>
                <a:gd name="T109" fmla="*/ 2147483646 h 427"/>
                <a:gd name="T110" fmla="*/ 2147483646 w 219"/>
                <a:gd name="T111" fmla="*/ 2147483646 h 427"/>
                <a:gd name="T112" fmla="*/ 2147483646 w 219"/>
                <a:gd name="T113" fmla="*/ 2147483646 h 427"/>
                <a:gd name="T114" fmla="*/ 2147483646 w 219"/>
                <a:gd name="T115" fmla="*/ 2147483646 h 427"/>
                <a:gd name="T116" fmla="*/ 2147483646 w 219"/>
                <a:gd name="T117" fmla="*/ 2147483646 h 427"/>
                <a:gd name="T118" fmla="*/ 2147483646 w 219"/>
                <a:gd name="T119" fmla="*/ 2147483646 h 427"/>
                <a:gd name="T120" fmla="*/ 2147483646 w 219"/>
                <a:gd name="T121" fmla="*/ 2147483646 h 4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219" h="427" extrusionOk="0">
                  <a:moveTo>
                    <a:pt x="0" y="30"/>
                  </a:moveTo>
                  <a:lnTo>
                    <a:pt x="2" y="28"/>
                  </a:lnTo>
                  <a:lnTo>
                    <a:pt x="5" y="25"/>
                  </a:lnTo>
                  <a:lnTo>
                    <a:pt x="7" y="23"/>
                  </a:lnTo>
                  <a:lnTo>
                    <a:pt x="12" y="20"/>
                  </a:lnTo>
                  <a:lnTo>
                    <a:pt x="17" y="20"/>
                  </a:lnTo>
                  <a:lnTo>
                    <a:pt x="17" y="25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2" y="23"/>
                  </a:lnTo>
                  <a:lnTo>
                    <a:pt x="27" y="20"/>
                  </a:lnTo>
                  <a:lnTo>
                    <a:pt x="32" y="25"/>
                  </a:lnTo>
                  <a:lnTo>
                    <a:pt x="35" y="20"/>
                  </a:lnTo>
                  <a:lnTo>
                    <a:pt x="40" y="20"/>
                  </a:lnTo>
                  <a:lnTo>
                    <a:pt x="40" y="25"/>
                  </a:lnTo>
                  <a:lnTo>
                    <a:pt x="45" y="23"/>
                  </a:lnTo>
                  <a:lnTo>
                    <a:pt x="47" y="18"/>
                  </a:lnTo>
                  <a:lnTo>
                    <a:pt x="52" y="15"/>
                  </a:lnTo>
                  <a:lnTo>
                    <a:pt x="60" y="18"/>
                  </a:lnTo>
                  <a:lnTo>
                    <a:pt x="67" y="15"/>
                  </a:lnTo>
                  <a:lnTo>
                    <a:pt x="67" y="8"/>
                  </a:lnTo>
                  <a:lnTo>
                    <a:pt x="72" y="5"/>
                  </a:lnTo>
                  <a:lnTo>
                    <a:pt x="80" y="5"/>
                  </a:lnTo>
                  <a:lnTo>
                    <a:pt x="82" y="0"/>
                  </a:lnTo>
                  <a:lnTo>
                    <a:pt x="90" y="5"/>
                  </a:lnTo>
                  <a:lnTo>
                    <a:pt x="90" y="8"/>
                  </a:lnTo>
                  <a:lnTo>
                    <a:pt x="95" y="10"/>
                  </a:lnTo>
                  <a:lnTo>
                    <a:pt x="97" y="13"/>
                  </a:lnTo>
                  <a:lnTo>
                    <a:pt x="110" y="13"/>
                  </a:lnTo>
                  <a:lnTo>
                    <a:pt x="112" y="15"/>
                  </a:lnTo>
                  <a:lnTo>
                    <a:pt x="117" y="13"/>
                  </a:lnTo>
                  <a:lnTo>
                    <a:pt x="122" y="18"/>
                  </a:lnTo>
                  <a:lnTo>
                    <a:pt x="122" y="23"/>
                  </a:lnTo>
                  <a:lnTo>
                    <a:pt x="117" y="23"/>
                  </a:lnTo>
                  <a:lnTo>
                    <a:pt x="115" y="33"/>
                  </a:lnTo>
                  <a:lnTo>
                    <a:pt x="117" y="33"/>
                  </a:lnTo>
                  <a:lnTo>
                    <a:pt x="120" y="38"/>
                  </a:lnTo>
                  <a:lnTo>
                    <a:pt x="129" y="43"/>
                  </a:lnTo>
                  <a:lnTo>
                    <a:pt x="132" y="48"/>
                  </a:lnTo>
                  <a:lnTo>
                    <a:pt x="137" y="48"/>
                  </a:lnTo>
                  <a:lnTo>
                    <a:pt x="142" y="53"/>
                  </a:lnTo>
                  <a:lnTo>
                    <a:pt x="147" y="50"/>
                  </a:lnTo>
                  <a:lnTo>
                    <a:pt x="149" y="53"/>
                  </a:lnTo>
                  <a:lnTo>
                    <a:pt x="154" y="50"/>
                  </a:lnTo>
                  <a:lnTo>
                    <a:pt x="159" y="53"/>
                  </a:lnTo>
                  <a:lnTo>
                    <a:pt x="157" y="53"/>
                  </a:lnTo>
                  <a:lnTo>
                    <a:pt x="159" y="55"/>
                  </a:lnTo>
                  <a:lnTo>
                    <a:pt x="157" y="58"/>
                  </a:lnTo>
                  <a:lnTo>
                    <a:pt x="154" y="60"/>
                  </a:lnTo>
                  <a:lnTo>
                    <a:pt x="152" y="60"/>
                  </a:lnTo>
                  <a:lnTo>
                    <a:pt x="147" y="63"/>
                  </a:lnTo>
                  <a:lnTo>
                    <a:pt x="142" y="63"/>
                  </a:lnTo>
                  <a:lnTo>
                    <a:pt x="137" y="63"/>
                  </a:lnTo>
                  <a:lnTo>
                    <a:pt x="137" y="65"/>
                  </a:lnTo>
                  <a:lnTo>
                    <a:pt x="137" y="70"/>
                  </a:lnTo>
                  <a:lnTo>
                    <a:pt x="134" y="70"/>
                  </a:lnTo>
                  <a:lnTo>
                    <a:pt x="134" y="73"/>
                  </a:lnTo>
                  <a:lnTo>
                    <a:pt x="132" y="70"/>
                  </a:lnTo>
                  <a:lnTo>
                    <a:pt x="127" y="73"/>
                  </a:lnTo>
                  <a:lnTo>
                    <a:pt x="124" y="75"/>
                  </a:lnTo>
                  <a:lnTo>
                    <a:pt x="122" y="73"/>
                  </a:lnTo>
                  <a:lnTo>
                    <a:pt x="120" y="73"/>
                  </a:lnTo>
                  <a:lnTo>
                    <a:pt x="120" y="75"/>
                  </a:lnTo>
                  <a:lnTo>
                    <a:pt x="117" y="78"/>
                  </a:lnTo>
                  <a:lnTo>
                    <a:pt x="120" y="80"/>
                  </a:lnTo>
                  <a:lnTo>
                    <a:pt x="117" y="85"/>
                  </a:lnTo>
                  <a:lnTo>
                    <a:pt x="120" y="88"/>
                  </a:lnTo>
                  <a:lnTo>
                    <a:pt x="117" y="90"/>
                  </a:lnTo>
                  <a:lnTo>
                    <a:pt x="120" y="93"/>
                  </a:lnTo>
                  <a:lnTo>
                    <a:pt x="117" y="95"/>
                  </a:lnTo>
                  <a:lnTo>
                    <a:pt x="115" y="95"/>
                  </a:lnTo>
                  <a:lnTo>
                    <a:pt x="112" y="103"/>
                  </a:lnTo>
                  <a:lnTo>
                    <a:pt x="110" y="103"/>
                  </a:lnTo>
                  <a:lnTo>
                    <a:pt x="107" y="100"/>
                  </a:lnTo>
                  <a:lnTo>
                    <a:pt x="107" y="103"/>
                  </a:lnTo>
                  <a:lnTo>
                    <a:pt x="105" y="105"/>
                  </a:lnTo>
                  <a:lnTo>
                    <a:pt x="102" y="108"/>
                  </a:lnTo>
                  <a:lnTo>
                    <a:pt x="100" y="110"/>
                  </a:lnTo>
                  <a:lnTo>
                    <a:pt x="100" y="115"/>
                  </a:lnTo>
                  <a:lnTo>
                    <a:pt x="102" y="115"/>
                  </a:lnTo>
                  <a:lnTo>
                    <a:pt x="105" y="118"/>
                  </a:lnTo>
                  <a:lnTo>
                    <a:pt x="102" y="128"/>
                  </a:lnTo>
                  <a:lnTo>
                    <a:pt x="100" y="133"/>
                  </a:lnTo>
                  <a:lnTo>
                    <a:pt x="105" y="138"/>
                  </a:lnTo>
                  <a:lnTo>
                    <a:pt x="105" y="140"/>
                  </a:lnTo>
                  <a:lnTo>
                    <a:pt x="100" y="140"/>
                  </a:lnTo>
                  <a:lnTo>
                    <a:pt x="105" y="143"/>
                  </a:lnTo>
                  <a:lnTo>
                    <a:pt x="112" y="148"/>
                  </a:lnTo>
                  <a:lnTo>
                    <a:pt x="120" y="153"/>
                  </a:lnTo>
                  <a:lnTo>
                    <a:pt x="122" y="153"/>
                  </a:lnTo>
                  <a:lnTo>
                    <a:pt x="124" y="160"/>
                  </a:lnTo>
                  <a:lnTo>
                    <a:pt x="124" y="163"/>
                  </a:lnTo>
                  <a:lnTo>
                    <a:pt x="124" y="165"/>
                  </a:lnTo>
                  <a:lnTo>
                    <a:pt x="127" y="170"/>
                  </a:lnTo>
                  <a:lnTo>
                    <a:pt x="127" y="173"/>
                  </a:lnTo>
                  <a:lnTo>
                    <a:pt x="137" y="183"/>
                  </a:lnTo>
                  <a:lnTo>
                    <a:pt x="144" y="185"/>
                  </a:lnTo>
                  <a:lnTo>
                    <a:pt x="144" y="188"/>
                  </a:lnTo>
                  <a:lnTo>
                    <a:pt x="159" y="195"/>
                  </a:lnTo>
                  <a:lnTo>
                    <a:pt x="172" y="205"/>
                  </a:lnTo>
                  <a:lnTo>
                    <a:pt x="174" y="210"/>
                  </a:lnTo>
                  <a:lnTo>
                    <a:pt x="187" y="217"/>
                  </a:lnTo>
                  <a:lnTo>
                    <a:pt x="189" y="225"/>
                  </a:lnTo>
                  <a:lnTo>
                    <a:pt x="189" y="230"/>
                  </a:lnTo>
                  <a:lnTo>
                    <a:pt x="192" y="230"/>
                  </a:lnTo>
                  <a:lnTo>
                    <a:pt x="192" y="232"/>
                  </a:lnTo>
                  <a:lnTo>
                    <a:pt x="197" y="240"/>
                  </a:lnTo>
                  <a:lnTo>
                    <a:pt x="197" y="242"/>
                  </a:lnTo>
                  <a:lnTo>
                    <a:pt x="199" y="245"/>
                  </a:lnTo>
                  <a:lnTo>
                    <a:pt x="199" y="247"/>
                  </a:lnTo>
                  <a:lnTo>
                    <a:pt x="202" y="252"/>
                  </a:lnTo>
                  <a:lnTo>
                    <a:pt x="204" y="262"/>
                  </a:lnTo>
                  <a:lnTo>
                    <a:pt x="207" y="262"/>
                  </a:lnTo>
                  <a:lnTo>
                    <a:pt x="209" y="272"/>
                  </a:lnTo>
                  <a:lnTo>
                    <a:pt x="209" y="277"/>
                  </a:lnTo>
                  <a:lnTo>
                    <a:pt x="209" y="282"/>
                  </a:lnTo>
                  <a:lnTo>
                    <a:pt x="212" y="285"/>
                  </a:lnTo>
                  <a:lnTo>
                    <a:pt x="209" y="287"/>
                  </a:lnTo>
                  <a:lnTo>
                    <a:pt x="212" y="295"/>
                  </a:lnTo>
                  <a:lnTo>
                    <a:pt x="212" y="297"/>
                  </a:lnTo>
                  <a:lnTo>
                    <a:pt x="214" y="297"/>
                  </a:lnTo>
                  <a:lnTo>
                    <a:pt x="214" y="302"/>
                  </a:lnTo>
                  <a:lnTo>
                    <a:pt x="219" y="307"/>
                  </a:lnTo>
                  <a:lnTo>
                    <a:pt x="217" y="312"/>
                  </a:lnTo>
                  <a:lnTo>
                    <a:pt x="217" y="310"/>
                  </a:lnTo>
                  <a:lnTo>
                    <a:pt x="214" y="307"/>
                  </a:lnTo>
                  <a:lnTo>
                    <a:pt x="212" y="310"/>
                  </a:lnTo>
                  <a:lnTo>
                    <a:pt x="212" y="312"/>
                  </a:lnTo>
                  <a:lnTo>
                    <a:pt x="214" y="315"/>
                  </a:lnTo>
                  <a:lnTo>
                    <a:pt x="214" y="317"/>
                  </a:lnTo>
                  <a:lnTo>
                    <a:pt x="212" y="320"/>
                  </a:lnTo>
                  <a:lnTo>
                    <a:pt x="212" y="322"/>
                  </a:lnTo>
                  <a:lnTo>
                    <a:pt x="207" y="327"/>
                  </a:lnTo>
                  <a:lnTo>
                    <a:pt x="212" y="332"/>
                  </a:lnTo>
                  <a:lnTo>
                    <a:pt x="209" y="337"/>
                  </a:lnTo>
                  <a:lnTo>
                    <a:pt x="212" y="340"/>
                  </a:lnTo>
                  <a:lnTo>
                    <a:pt x="207" y="342"/>
                  </a:lnTo>
                  <a:lnTo>
                    <a:pt x="204" y="342"/>
                  </a:lnTo>
                  <a:lnTo>
                    <a:pt x="204" y="350"/>
                  </a:lnTo>
                  <a:lnTo>
                    <a:pt x="202" y="350"/>
                  </a:lnTo>
                  <a:lnTo>
                    <a:pt x="194" y="357"/>
                  </a:lnTo>
                  <a:lnTo>
                    <a:pt x="192" y="360"/>
                  </a:lnTo>
                  <a:lnTo>
                    <a:pt x="187" y="362"/>
                  </a:lnTo>
                  <a:lnTo>
                    <a:pt x="184" y="367"/>
                  </a:lnTo>
                  <a:lnTo>
                    <a:pt x="179" y="367"/>
                  </a:lnTo>
                  <a:lnTo>
                    <a:pt x="177" y="370"/>
                  </a:lnTo>
                  <a:lnTo>
                    <a:pt x="167" y="377"/>
                  </a:lnTo>
                  <a:lnTo>
                    <a:pt x="159" y="377"/>
                  </a:lnTo>
                  <a:lnTo>
                    <a:pt x="157" y="377"/>
                  </a:lnTo>
                  <a:lnTo>
                    <a:pt x="152" y="377"/>
                  </a:lnTo>
                  <a:lnTo>
                    <a:pt x="149" y="377"/>
                  </a:lnTo>
                  <a:lnTo>
                    <a:pt x="152" y="375"/>
                  </a:lnTo>
                  <a:lnTo>
                    <a:pt x="149" y="370"/>
                  </a:lnTo>
                  <a:lnTo>
                    <a:pt x="149" y="375"/>
                  </a:lnTo>
                  <a:lnTo>
                    <a:pt x="144" y="375"/>
                  </a:lnTo>
                  <a:lnTo>
                    <a:pt x="147" y="377"/>
                  </a:lnTo>
                  <a:lnTo>
                    <a:pt x="144" y="380"/>
                  </a:lnTo>
                  <a:lnTo>
                    <a:pt x="142" y="377"/>
                  </a:lnTo>
                  <a:lnTo>
                    <a:pt x="149" y="382"/>
                  </a:lnTo>
                  <a:lnTo>
                    <a:pt x="147" y="385"/>
                  </a:lnTo>
                  <a:lnTo>
                    <a:pt x="149" y="387"/>
                  </a:lnTo>
                  <a:lnTo>
                    <a:pt x="144" y="390"/>
                  </a:lnTo>
                  <a:lnTo>
                    <a:pt x="139" y="387"/>
                  </a:lnTo>
                  <a:lnTo>
                    <a:pt x="144" y="392"/>
                  </a:lnTo>
                  <a:lnTo>
                    <a:pt x="144" y="395"/>
                  </a:lnTo>
                  <a:lnTo>
                    <a:pt x="142" y="397"/>
                  </a:lnTo>
                  <a:lnTo>
                    <a:pt x="139" y="397"/>
                  </a:lnTo>
                  <a:lnTo>
                    <a:pt x="137" y="392"/>
                  </a:lnTo>
                  <a:lnTo>
                    <a:pt x="134" y="395"/>
                  </a:lnTo>
                  <a:lnTo>
                    <a:pt x="134" y="397"/>
                  </a:lnTo>
                  <a:lnTo>
                    <a:pt x="134" y="400"/>
                  </a:lnTo>
                  <a:lnTo>
                    <a:pt x="137" y="400"/>
                  </a:lnTo>
                  <a:lnTo>
                    <a:pt x="134" y="402"/>
                  </a:lnTo>
                  <a:lnTo>
                    <a:pt x="132" y="405"/>
                  </a:lnTo>
                  <a:lnTo>
                    <a:pt x="129" y="405"/>
                  </a:lnTo>
                  <a:lnTo>
                    <a:pt x="124" y="407"/>
                  </a:lnTo>
                  <a:lnTo>
                    <a:pt x="122" y="410"/>
                  </a:lnTo>
                  <a:lnTo>
                    <a:pt x="120" y="410"/>
                  </a:lnTo>
                  <a:lnTo>
                    <a:pt x="117" y="412"/>
                  </a:lnTo>
                  <a:lnTo>
                    <a:pt x="117" y="417"/>
                  </a:lnTo>
                  <a:lnTo>
                    <a:pt x="115" y="422"/>
                  </a:lnTo>
                  <a:lnTo>
                    <a:pt x="112" y="422"/>
                  </a:lnTo>
                  <a:lnTo>
                    <a:pt x="102" y="427"/>
                  </a:lnTo>
                  <a:lnTo>
                    <a:pt x="95" y="427"/>
                  </a:lnTo>
                  <a:lnTo>
                    <a:pt x="100" y="425"/>
                  </a:lnTo>
                  <a:lnTo>
                    <a:pt x="105" y="422"/>
                  </a:lnTo>
                  <a:lnTo>
                    <a:pt x="107" y="420"/>
                  </a:lnTo>
                  <a:lnTo>
                    <a:pt x="105" y="420"/>
                  </a:lnTo>
                  <a:lnTo>
                    <a:pt x="100" y="417"/>
                  </a:lnTo>
                  <a:lnTo>
                    <a:pt x="100" y="410"/>
                  </a:lnTo>
                  <a:lnTo>
                    <a:pt x="102" y="410"/>
                  </a:lnTo>
                  <a:lnTo>
                    <a:pt x="100" y="410"/>
                  </a:lnTo>
                  <a:lnTo>
                    <a:pt x="100" y="405"/>
                  </a:lnTo>
                  <a:lnTo>
                    <a:pt x="100" y="397"/>
                  </a:lnTo>
                  <a:lnTo>
                    <a:pt x="105" y="390"/>
                  </a:lnTo>
                  <a:lnTo>
                    <a:pt x="112" y="385"/>
                  </a:lnTo>
                  <a:lnTo>
                    <a:pt x="115" y="382"/>
                  </a:lnTo>
                  <a:lnTo>
                    <a:pt x="110" y="385"/>
                  </a:lnTo>
                  <a:lnTo>
                    <a:pt x="105" y="382"/>
                  </a:lnTo>
                  <a:lnTo>
                    <a:pt x="100" y="385"/>
                  </a:lnTo>
                  <a:lnTo>
                    <a:pt x="97" y="382"/>
                  </a:lnTo>
                  <a:lnTo>
                    <a:pt x="95" y="382"/>
                  </a:lnTo>
                  <a:lnTo>
                    <a:pt x="90" y="382"/>
                  </a:lnTo>
                  <a:lnTo>
                    <a:pt x="92" y="380"/>
                  </a:lnTo>
                  <a:lnTo>
                    <a:pt x="90" y="377"/>
                  </a:lnTo>
                  <a:lnTo>
                    <a:pt x="90" y="375"/>
                  </a:lnTo>
                  <a:lnTo>
                    <a:pt x="95" y="370"/>
                  </a:lnTo>
                  <a:lnTo>
                    <a:pt x="100" y="367"/>
                  </a:lnTo>
                  <a:lnTo>
                    <a:pt x="105" y="360"/>
                  </a:lnTo>
                  <a:lnTo>
                    <a:pt x="110" y="360"/>
                  </a:lnTo>
                  <a:lnTo>
                    <a:pt x="112" y="362"/>
                  </a:lnTo>
                  <a:lnTo>
                    <a:pt x="124" y="360"/>
                  </a:lnTo>
                  <a:lnTo>
                    <a:pt x="129" y="362"/>
                  </a:lnTo>
                  <a:lnTo>
                    <a:pt x="129" y="367"/>
                  </a:lnTo>
                  <a:lnTo>
                    <a:pt x="139" y="365"/>
                  </a:lnTo>
                  <a:lnTo>
                    <a:pt x="137" y="360"/>
                  </a:lnTo>
                  <a:lnTo>
                    <a:pt x="137" y="357"/>
                  </a:lnTo>
                  <a:lnTo>
                    <a:pt x="132" y="352"/>
                  </a:lnTo>
                  <a:lnTo>
                    <a:pt x="127" y="350"/>
                  </a:lnTo>
                  <a:lnTo>
                    <a:pt x="124" y="340"/>
                  </a:lnTo>
                  <a:lnTo>
                    <a:pt x="132" y="337"/>
                  </a:lnTo>
                  <a:lnTo>
                    <a:pt x="139" y="337"/>
                  </a:lnTo>
                  <a:lnTo>
                    <a:pt x="144" y="332"/>
                  </a:lnTo>
                  <a:lnTo>
                    <a:pt x="152" y="327"/>
                  </a:lnTo>
                  <a:lnTo>
                    <a:pt x="159" y="325"/>
                  </a:lnTo>
                  <a:lnTo>
                    <a:pt x="159" y="322"/>
                  </a:lnTo>
                  <a:lnTo>
                    <a:pt x="164" y="320"/>
                  </a:lnTo>
                  <a:lnTo>
                    <a:pt x="167" y="312"/>
                  </a:lnTo>
                  <a:lnTo>
                    <a:pt x="167" y="305"/>
                  </a:lnTo>
                  <a:lnTo>
                    <a:pt x="169" y="297"/>
                  </a:lnTo>
                  <a:lnTo>
                    <a:pt x="167" y="292"/>
                  </a:lnTo>
                  <a:lnTo>
                    <a:pt x="167" y="285"/>
                  </a:lnTo>
                  <a:lnTo>
                    <a:pt x="162" y="275"/>
                  </a:lnTo>
                  <a:lnTo>
                    <a:pt x="157" y="272"/>
                  </a:lnTo>
                  <a:lnTo>
                    <a:pt x="154" y="262"/>
                  </a:lnTo>
                  <a:lnTo>
                    <a:pt x="157" y="262"/>
                  </a:lnTo>
                  <a:lnTo>
                    <a:pt x="162" y="260"/>
                  </a:lnTo>
                  <a:lnTo>
                    <a:pt x="159" y="252"/>
                  </a:lnTo>
                  <a:lnTo>
                    <a:pt x="157" y="250"/>
                  </a:lnTo>
                  <a:lnTo>
                    <a:pt x="157" y="242"/>
                  </a:lnTo>
                  <a:lnTo>
                    <a:pt x="164" y="235"/>
                  </a:lnTo>
                  <a:lnTo>
                    <a:pt x="164" y="230"/>
                  </a:lnTo>
                  <a:lnTo>
                    <a:pt x="159" y="230"/>
                  </a:lnTo>
                  <a:lnTo>
                    <a:pt x="159" y="225"/>
                  </a:lnTo>
                  <a:lnTo>
                    <a:pt x="159" y="220"/>
                  </a:lnTo>
                  <a:lnTo>
                    <a:pt x="162" y="215"/>
                  </a:lnTo>
                  <a:lnTo>
                    <a:pt x="162" y="210"/>
                  </a:lnTo>
                  <a:lnTo>
                    <a:pt x="157" y="212"/>
                  </a:lnTo>
                  <a:lnTo>
                    <a:pt x="154" y="212"/>
                  </a:lnTo>
                  <a:lnTo>
                    <a:pt x="149" y="208"/>
                  </a:lnTo>
                  <a:lnTo>
                    <a:pt x="144" y="208"/>
                  </a:lnTo>
                  <a:lnTo>
                    <a:pt x="142" y="205"/>
                  </a:lnTo>
                  <a:lnTo>
                    <a:pt x="142" y="200"/>
                  </a:lnTo>
                  <a:lnTo>
                    <a:pt x="139" y="200"/>
                  </a:lnTo>
                  <a:lnTo>
                    <a:pt x="137" y="200"/>
                  </a:lnTo>
                  <a:lnTo>
                    <a:pt x="132" y="195"/>
                  </a:lnTo>
                  <a:lnTo>
                    <a:pt x="132" y="193"/>
                  </a:lnTo>
                  <a:lnTo>
                    <a:pt x="129" y="188"/>
                  </a:lnTo>
                  <a:lnTo>
                    <a:pt x="122" y="188"/>
                  </a:lnTo>
                  <a:lnTo>
                    <a:pt x="120" y="185"/>
                  </a:lnTo>
                  <a:lnTo>
                    <a:pt x="117" y="178"/>
                  </a:lnTo>
                  <a:lnTo>
                    <a:pt x="110" y="170"/>
                  </a:lnTo>
                  <a:lnTo>
                    <a:pt x="110" y="165"/>
                  </a:lnTo>
                  <a:lnTo>
                    <a:pt x="105" y="158"/>
                  </a:lnTo>
                  <a:lnTo>
                    <a:pt x="97" y="155"/>
                  </a:lnTo>
                  <a:lnTo>
                    <a:pt x="90" y="145"/>
                  </a:lnTo>
                  <a:lnTo>
                    <a:pt x="85" y="145"/>
                  </a:lnTo>
                  <a:lnTo>
                    <a:pt x="77" y="140"/>
                  </a:lnTo>
                  <a:lnTo>
                    <a:pt x="67" y="140"/>
                  </a:lnTo>
                  <a:lnTo>
                    <a:pt x="65" y="133"/>
                  </a:lnTo>
                  <a:lnTo>
                    <a:pt x="60" y="133"/>
                  </a:lnTo>
                  <a:lnTo>
                    <a:pt x="60" y="130"/>
                  </a:lnTo>
                  <a:lnTo>
                    <a:pt x="62" y="125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60" y="115"/>
                  </a:lnTo>
                  <a:lnTo>
                    <a:pt x="67" y="113"/>
                  </a:lnTo>
                  <a:lnTo>
                    <a:pt x="75" y="110"/>
                  </a:lnTo>
                  <a:lnTo>
                    <a:pt x="77" y="108"/>
                  </a:lnTo>
                  <a:lnTo>
                    <a:pt x="80" y="98"/>
                  </a:lnTo>
                  <a:lnTo>
                    <a:pt x="82" y="95"/>
                  </a:lnTo>
                  <a:lnTo>
                    <a:pt x="82" y="93"/>
                  </a:lnTo>
                  <a:lnTo>
                    <a:pt x="75" y="90"/>
                  </a:lnTo>
                  <a:lnTo>
                    <a:pt x="75" y="85"/>
                  </a:lnTo>
                  <a:lnTo>
                    <a:pt x="75" y="80"/>
                  </a:lnTo>
                  <a:lnTo>
                    <a:pt x="67" y="80"/>
                  </a:lnTo>
                  <a:lnTo>
                    <a:pt x="65" y="75"/>
                  </a:lnTo>
                  <a:lnTo>
                    <a:pt x="57" y="75"/>
                  </a:lnTo>
                  <a:lnTo>
                    <a:pt x="50" y="78"/>
                  </a:lnTo>
                  <a:lnTo>
                    <a:pt x="45" y="75"/>
                  </a:lnTo>
                  <a:lnTo>
                    <a:pt x="32" y="75"/>
                  </a:lnTo>
                  <a:lnTo>
                    <a:pt x="27" y="68"/>
                  </a:lnTo>
                  <a:lnTo>
                    <a:pt x="17" y="58"/>
                  </a:lnTo>
                  <a:lnTo>
                    <a:pt x="20" y="53"/>
                  </a:lnTo>
                  <a:lnTo>
                    <a:pt x="20" y="48"/>
                  </a:lnTo>
                  <a:lnTo>
                    <a:pt x="15" y="45"/>
                  </a:lnTo>
                  <a:lnTo>
                    <a:pt x="10" y="38"/>
                  </a:lnTo>
                  <a:lnTo>
                    <a:pt x="2" y="33"/>
                  </a:lnTo>
                  <a:lnTo>
                    <a:pt x="0" y="30"/>
                  </a:lnTo>
                  <a:close/>
                  <a:moveTo>
                    <a:pt x="72" y="377"/>
                  </a:moveTo>
                  <a:lnTo>
                    <a:pt x="75" y="382"/>
                  </a:lnTo>
                  <a:lnTo>
                    <a:pt x="75" y="385"/>
                  </a:lnTo>
                  <a:lnTo>
                    <a:pt x="77" y="387"/>
                  </a:lnTo>
                  <a:lnTo>
                    <a:pt x="80" y="387"/>
                  </a:lnTo>
                  <a:lnTo>
                    <a:pt x="82" y="380"/>
                  </a:lnTo>
                  <a:lnTo>
                    <a:pt x="80" y="377"/>
                  </a:lnTo>
                  <a:lnTo>
                    <a:pt x="77" y="375"/>
                  </a:lnTo>
                  <a:lnTo>
                    <a:pt x="72" y="377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56" name="Google Shape;2954;p67"/>
            <p:cNvSpPr>
              <a:spLocks/>
            </p:cNvSpPr>
            <p:nvPr/>
          </p:nvSpPr>
          <p:spPr bwMode="auto">
            <a:xfrm>
              <a:off x="11580496" y="5823586"/>
              <a:ext cx="19050" cy="9524"/>
            </a:xfrm>
            <a:custGeom>
              <a:avLst/>
              <a:gdLst>
                <a:gd name="T0" fmla="*/ 2147483646 w 10"/>
                <a:gd name="T1" fmla="*/ 2147483646 h 5"/>
                <a:gd name="T2" fmla="*/ 2147483646 w 10"/>
                <a:gd name="T3" fmla="*/ 0 h 5"/>
                <a:gd name="T4" fmla="*/ 0 w 10"/>
                <a:gd name="T5" fmla="*/ 0 h 5"/>
                <a:gd name="T6" fmla="*/ 2147483646 w 10"/>
                <a:gd name="T7" fmla="*/ 2147483646 h 5"/>
                <a:gd name="T8" fmla="*/ 2147483646 w 10"/>
                <a:gd name="T9" fmla="*/ 2147483646 h 5"/>
                <a:gd name="T10" fmla="*/ 2147483646 w 10"/>
                <a:gd name="T11" fmla="*/ 2147483646 h 5"/>
                <a:gd name="T12" fmla="*/ 2147483646 w 10"/>
                <a:gd name="T13" fmla="*/ 2147483646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10" h="5" extrusionOk="0">
                  <a:moveTo>
                    <a:pt x="10" y="2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2" y="2"/>
                  </a:lnTo>
                  <a:lnTo>
                    <a:pt x="5" y="2"/>
                  </a:lnTo>
                  <a:lnTo>
                    <a:pt x="10" y="5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57" name="Google Shape;2955;p67"/>
            <p:cNvSpPr>
              <a:spLocks/>
            </p:cNvSpPr>
            <p:nvPr/>
          </p:nvSpPr>
          <p:spPr bwMode="auto">
            <a:xfrm>
              <a:off x="11498580" y="5875020"/>
              <a:ext cx="120016" cy="104776"/>
            </a:xfrm>
            <a:custGeom>
              <a:avLst/>
              <a:gdLst>
                <a:gd name="T0" fmla="*/ 2147483646 w 25"/>
                <a:gd name="T1" fmla="*/ 2147483646 h 22"/>
                <a:gd name="T2" fmla="*/ 2147483646 w 25"/>
                <a:gd name="T3" fmla="*/ 0 h 22"/>
                <a:gd name="T4" fmla="*/ 2147483646 w 25"/>
                <a:gd name="T5" fmla="*/ 2147483646 h 22"/>
                <a:gd name="T6" fmla="*/ 2147483646 w 25"/>
                <a:gd name="T7" fmla="*/ 0 h 22"/>
                <a:gd name="T8" fmla="*/ 2147483646 w 25"/>
                <a:gd name="T9" fmla="*/ 2147483646 h 22"/>
                <a:gd name="T10" fmla="*/ 2147483646 w 25"/>
                <a:gd name="T11" fmla="*/ 0 h 22"/>
                <a:gd name="T12" fmla="*/ 2147483646 w 25"/>
                <a:gd name="T13" fmla="*/ 2147483646 h 22"/>
                <a:gd name="T14" fmla="*/ 2147483646 w 25"/>
                <a:gd name="T15" fmla="*/ 2147483646 h 22"/>
                <a:gd name="T16" fmla="*/ 2147483646 w 25"/>
                <a:gd name="T17" fmla="*/ 2147483646 h 22"/>
                <a:gd name="T18" fmla="*/ 2147483646 w 25"/>
                <a:gd name="T19" fmla="*/ 2147483646 h 22"/>
                <a:gd name="T20" fmla="*/ 2147483646 w 25"/>
                <a:gd name="T21" fmla="*/ 2147483646 h 22"/>
                <a:gd name="T22" fmla="*/ 2147483646 w 25"/>
                <a:gd name="T23" fmla="*/ 2147483646 h 22"/>
                <a:gd name="T24" fmla="*/ 0 w 25"/>
                <a:gd name="T25" fmla="*/ 2147483646 h 22"/>
                <a:gd name="T26" fmla="*/ 2147483646 w 25"/>
                <a:gd name="T27" fmla="*/ 2147483646 h 22"/>
                <a:gd name="T28" fmla="*/ 2147483646 w 25"/>
                <a:gd name="T29" fmla="*/ 2147483646 h 22"/>
                <a:gd name="T30" fmla="*/ 2147483646 w 25"/>
                <a:gd name="T31" fmla="*/ 2147483646 h 22"/>
                <a:gd name="T32" fmla="*/ 2147483646 w 25"/>
                <a:gd name="T33" fmla="*/ 2147483646 h 22"/>
                <a:gd name="T34" fmla="*/ 2147483646 w 25"/>
                <a:gd name="T35" fmla="*/ 2147483646 h 22"/>
                <a:gd name="T36" fmla="*/ 2147483646 w 25"/>
                <a:gd name="T37" fmla="*/ 2147483646 h 22"/>
                <a:gd name="T38" fmla="*/ 2147483646 w 25"/>
                <a:gd name="T39" fmla="*/ 2147483646 h 22"/>
                <a:gd name="T40" fmla="*/ 2147483646 w 25"/>
                <a:gd name="T41" fmla="*/ 2147483646 h 22"/>
                <a:gd name="T42" fmla="*/ 2147483646 w 25"/>
                <a:gd name="T43" fmla="*/ 2147483646 h 22"/>
                <a:gd name="T44" fmla="*/ 2147483646 w 25"/>
                <a:gd name="T45" fmla="*/ 2147483646 h 22"/>
                <a:gd name="T46" fmla="*/ 2147483646 w 25"/>
                <a:gd name="T47" fmla="*/ 2147483646 h 22"/>
                <a:gd name="T48" fmla="*/ 2147483646 w 25"/>
                <a:gd name="T49" fmla="*/ 2147483646 h 22"/>
                <a:gd name="T50" fmla="*/ 2147483646 w 25"/>
                <a:gd name="T51" fmla="*/ 2147483646 h 22"/>
                <a:gd name="T52" fmla="*/ 2147483646 w 25"/>
                <a:gd name="T53" fmla="*/ 2147483646 h 22"/>
                <a:gd name="T54" fmla="*/ 2147483646 w 25"/>
                <a:gd name="T55" fmla="*/ 2147483646 h 22"/>
                <a:gd name="T56" fmla="*/ 2147483646 w 25"/>
                <a:gd name="T57" fmla="*/ 2147483646 h 22"/>
                <a:gd name="T58" fmla="*/ 2147483646 w 25"/>
                <a:gd name="T59" fmla="*/ 2147483646 h 22"/>
                <a:gd name="T60" fmla="*/ 2147483646 w 25"/>
                <a:gd name="T61" fmla="*/ 2147483646 h 22"/>
                <a:gd name="T62" fmla="*/ 2147483646 w 25"/>
                <a:gd name="T63" fmla="*/ 2147483646 h 22"/>
                <a:gd name="T64" fmla="*/ 2147483646 w 25"/>
                <a:gd name="T65" fmla="*/ 2147483646 h 22"/>
                <a:gd name="T66" fmla="*/ 2147483646 w 25"/>
                <a:gd name="T67" fmla="*/ 2147483646 h 22"/>
                <a:gd name="T68" fmla="*/ 2147483646 w 25"/>
                <a:gd name="T69" fmla="*/ 2147483646 h 22"/>
                <a:gd name="T70" fmla="*/ 2147483646 w 25"/>
                <a:gd name="T71" fmla="*/ 2147483646 h 22"/>
                <a:gd name="T72" fmla="*/ 2147483646 w 25"/>
                <a:gd name="T73" fmla="*/ 2147483646 h 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5" h="22" extrusionOk="0">
                  <a:moveTo>
                    <a:pt x="22" y="1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7" y="0"/>
                    <a:pt x="17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4" y="2"/>
                    <a:pt x="24" y="2"/>
                    <a:pt x="24" y="2"/>
                  </a:cubicBezTo>
                  <a:lnTo>
                    <a:pt x="22" y="1"/>
                  </a:ln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58" name="Google Shape;2956;p67"/>
            <p:cNvSpPr>
              <a:spLocks/>
            </p:cNvSpPr>
            <p:nvPr/>
          </p:nvSpPr>
          <p:spPr bwMode="auto">
            <a:xfrm>
              <a:off x="11189970" y="5804536"/>
              <a:ext cx="5716" cy="3810"/>
            </a:xfrm>
            <a:custGeom>
              <a:avLst/>
              <a:gdLst>
                <a:gd name="T0" fmla="*/ 0 w 3"/>
                <a:gd name="T1" fmla="*/ 0 h 2"/>
                <a:gd name="T2" fmla="*/ 2147483646 w 3"/>
                <a:gd name="T3" fmla="*/ 2147483646 h 2"/>
                <a:gd name="T4" fmla="*/ 0 w 3"/>
                <a:gd name="T5" fmla="*/ 0 h 2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3" h="2" extrusionOk="0">
                  <a:moveTo>
                    <a:pt x="0" y="0"/>
                  </a:moveTo>
                  <a:lnTo>
                    <a:pt x="3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59" name="Google Shape;2957;p67"/>
            <p:cNvSpPr>
              <a:spLocks/>
            </p:cNvSpPr>
            <p:nvPr/>
          </p:nvSpPr>
          <p:spPr bwMode="auto">
            <a:xfrm>
              <a:off x="9214486" y="4853940"/>
              <a:ext cx="38100" cy="51436"/>
            </a:xfrm>
            <a:custGeom>
              <a:avLst/>
              <a:gdLst>
                <a:gd name="T0" fmla="*/ 2147483646 w 20"/>
                <a:gd name="T1" fmla="*/ 2147483646 h 27"/>
                <a:gd name="T2" fmla="*/ 2147483646 w 20"/>
                <a:gd name="T3" fmla="*/ 0 h 27"/>
                <a:gd name="T4" fmla="*/ 2147483646 w 20"/>
                <a:gd name="T5" fmla="*/ 0 h 27"/>
                <a:gd name="T6" fmla="*/ 0 w 20"/>
                <a:gd name="T7" fmla="*/ 2147483646 h 27"/>
                <a:gd name="T8" fmla="*/ 2147483646 w 20"/>
                <a:gd name="T9" fmla="*/ 2147483646 h 27"/>
                <a:gd name="T10" fmla="*/ 2147483646 w 20"/>
                <a:gd name="T11" fmla="*/ 2147483646 h 27"/>
                <a:gd name="T12" fmla="*/ 2147483646 w 20"/>
                <a:gd name="T13" fmla="*/ 2147483646 h 27"/>
                <a:gd name="T14" fmla="*/ 2147483646 w 20"/>
                <a:gd name="T15" fmla="*/ 2147483646 h 27"/>
                <a:gd name="T16" fmla="*/ 2147483646 w 20"/>
                <a:gd name="T17" fmla="*/ 2147483646 h 27"/>
                <a:gd name="T18" fmla="*/ 2147483646 w 20"/>
                <a:gd name="T19" fmla="*/ 2147483646 h 2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20" h="27" extrusionOk="0">
                  <a:moveTo>
                    <a:pt x="20" y="7"/>
                  </a:moveTo>
                  <a:lnTo>
                    <a:pt x="10" y="0"/>
                  </a:lnTo>
                  <a:lnTo>
                    <a:pt x="7" y="0"/>
                  </a:lnTo>
                  <a:lnTo>
                    <a:pt x="0" y="25"/>
                  </a:lnTo>
                  <a:lnTo>
                    <a:pt x="7" y="22"/>
                  </a:lnTo>
                  <a:lnTo>
                    <a:pt x="12" y="25"/>
                  </a:lnTo>
                  <a:lnTo>
                    <a:pt x="17" y="25"/>
                  </a:lnTo>
                  <a:lnTo>
                    <a:pt x="20" y="27"/>
                  </a:lnTo>
                  <a:lnTo>
                    <a:pt x="20" y="15"/>
                  </a:lnTo>
                  <a:lnTo>
                    <a:pt x="20" y="7"/>
                  </a:ln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60" name="Google Shape;2958;p67"/>
            <p:cNvSpPr txBox="1">
              <a:spLocks noChangeArrowheads="1"/>
            </p:cNvSpPr>
            <p:nvPr/>
          </p:nvSpPr>
          <p:spPr bwMode="auto">
            <a:xfrm>
              <a:off x="11456670" y="5795010"/>
              <a:ext cx="1906" cy="1906"/>
            </a:xfrm>
            <a:prstGeom prst="rect">
              <a:avLst/>
            </a:prstGeom>
            <a:solidFill>
              <a:srgbClr val="E24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145461" name="Google Shape;2959;p67"/>
            <p:cNvSpPr>
              <a:spLocks/>
            </p:cNvSpPr>
            <p:nvPr/>
          </p:nvSpPr>
          <p:spPr bwMode="auto">
            <a:xfrm>
              <a:off x="9494520" y="4933950"/>
              <a:ext cx="146686" cy="161926"/>
            </a:xfrm>
            <a:custGeom>
              <a:avLst/>
              <a:gdLst>
                <a:gd name="T0" fmla="*/ 2147483646 w 77"/>
                <a:gd name="T1" fmla="*/ 2147483646 h 85"/>
                <a:gd name="T2" fmla="*/ 2147483646 w 77"/>
                <a:gd name="T3" fmla="*/ 2147483646 h 85"/>
                <a:gd name="T4" fmla="*/ 2147483646 w 77"/>
                <a:gd name="T5" fmla="*/ 2147483646 h 85"/>
                <a:gd name="T6" fmla="*/ 2147483646 w 77"/>
                <a:gd name="T7" fmla="*/ 2147483646 h 85"/>
                <a:gd name="T8" fmla="*/ 2147483646 w 77"/>
                <a:gd name="T9" fmla="*/ 2147483646 h 85"/>
                <a:gd name="T10" fmla="*/ 2147483646 w 77"/>
                <a:gd name="T11" fmla="*/ 2147483646 h 85"/>
                <a:gd name="T12" fmla="*/ 2147483646 w 77"/>
                <a:gd name="T13" fmla="*/ 2147483646 h 85"/>
                <a:gd name="T14" fmla="*/ 2147483646 w 77"/>
                <a:gd name="T15" fmla="*/ 2147483646 h 85"/>
                <a:gd name="T16" fmla="*/ 2147483646 w 77"/>
                <a:gd name="T17" fmla="*/ 2147483646 h 85"/>
                <a:gd name="T18" fmla="*/ 2147483646 w 77"/>
                <a:gd name="T19" fmla="*/ 2147483646 h 85"/>
                <a:gd name="T20" fmla="*/ 2147483646 w 77"/>
                <a:gd name="T21" fmla="*/ 2147483646 h 85"/>
                <a:gd name="T22" fmla="*/ 2147483646 w 77"/>
                <a:gd name="T23" fmla="*/ 2147483646 h 85"/>
                <a:gd name="T24" fmla="*/ 2147483646 w 77"/>
                <a:gd name="T25" fmla="*/ 0 h 85"/>
                <a:gd name="T26" fmla="*/ 2147483646 w 77"/>
                <a:gd name="T27" fmla="*/ 2147483646 h 85"/>
                <a:gd name="T28" fmla="*/ 2147483646 w 77"/>
                <a:gd name="T29" fmla="*/ 2147483646 h 85"/>
                <a:gd name="T30" fmla="*/ 2147483646 w 77"/>
                <a:gd name="T31" fmla="*/ 2147483646 h 85"/>
                <a:gd name="T32" fmla="*/ 2147483646 w 77"/>
                <a:gd name="T33" fmla="*/ 2147483646 h 85"/>
                <a:gd name="T34" fmla="*/ 0 w 77"/>
                <a:gd name="T35" fmla="*/ 2147483646 h 85"/>
                <a:gd name="T36" fmla="*/ 2147483646 w 77"/>
                <a:gd name="T37" fmla="*/ 2147483646 h 85"/>
                <a:gd name="T38" fmla="*/ 2147483646 w 77"/>
                <a:gd name="T39" fmla="*/ 2147483646 h 85"/>
                <a:gd name="T40" fmla="*/ 2147483646 w 77"/>
                <a:gd name="T41" fmla="*/ 2147483646 h 85"/>
                <a:gd name="T42" fmla="*/ 2147483646 w 77"/>
                <a:gd name="T43" fmla="*/ 2147483646 h 85"/>
                <a:gd name="T44" fmla="*/ 2147483646 w 77"/>
                <a:gd name="T45" fmla="*/ 2147483646 h 85"/>
                <a:gd name="T46" fmla="*/ 2147483646 w 77"/>
                <a:gd name="T47" fmla="*/ 2147483646 h 85"/>
                <a:gd name="T48" fmla="*/ 2147483646 w 77"/>
                <a:gd name="T49" fmla="*/ 2147483646 h 85"/>
                <a:gd name="T50" fmla="*/ 2147483646 w 77"/>
                <a:gd name="T51" fmla="*/ 2147483646 h 85"/>
                <a:gd name="T52" fmla="*/ 2147483646 w 77"/>
                <a:gd name="T53" fmla="*/ 2147483646 h 85"/>
                <a:gd name="T54" fmla="*/ 2147483646 w 77"/>
                <a:gd name="T55" fmla="*/ 2147483646 h 85"/>
                <a:gd name="T56" fmla="*/ 2147483646 w 77"/>
                <a:gd name="T57" fmla="*/ 2147483646 h 8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77" h="85" extrusionOk="0">
                  <a:moveTo>
                    <a:pt x="70" y="50"/>
                  </a:moveTo>
                  <a:lnTo>
                    <a:pt x="70" y="45"/>
                  </a:lnTo>
                  <a:lnTo>
                    <a:pt x="62" y="40"/>
                  </a:lnTo>
                  <a:lnTo>
                    <a:pt x="55" y="32"/>
                  </a:lnTo>
                  <a:lnTo>
                    <a:pt x="50" y="27"/>
                  </a:lnTo>
                  <a:lnTo>
                    <a:pt x="45" y="27"/>
                  </a:lnTo>
                  <a:lnTo>
                    <a:pt x="40" y="30"/>
                  </a:lnTo>
                  <a:lnTo>
                    <a:pt x="37" y="27"/>
                  </a:lnTo>
                  <a:lnTo>
                    <a:pt x="35" y="15"/>
                  </a:lnTo>
                  <a:lnTo>
                    <a:pt x="47" y="8"/>
                  </a:lnTo>
                  <a:lnTo>
                    <a:pt x="45" y="3"/>
                  </a:lnTo>
                  <a:lnTo>
                    <a:pt x="37" y="5"/>
                  </a:lnTo>
                  <a:lnTo>
                    <a:pt x="32" y="0"/>
                  </a:lnTo>
                  <a:lnTo>
                    <a:pt x="22" y="5"/>
                  </a:lnTo>
                  <a:lnTo>
                    <a:pt x="17" y="10"/>
                  </a:lnTo>
                  <a:lnTo>
                    <a:pt x="10" y="10"/>
                  </a:lnTo>
                  <a:lnTo>
                    <a:pt x="5" y="18"/>
                  </a:lnTo>
                  <a:lnTo>
                    <a:pt x="0" y="23"/>
                  </a:lnTo>
                  <a:lnTo>
                    <a:pt x="12" y="40"/>
                  </a:lnTo>
                  <a:lnTo>
                    <a:pt x="12" y="50"/>
                  </a:lnTo>
                  <a:lnTo>
                    <a:pt x="10" y="57"/>
                  </a:lnTo>
                  <a:lnTo>
                    <a:pt x="70" y="85"/>
                  </a:lnTo>
                  <a:lnTo>
                    <a:pt x="65" y="77"/>
                  </a:lnTo>
                  <a:lnTo>
                    <a:pt x="65" y="70"/>
                  </a:lnTo>
                  <a:lnTo>
                    <a:pt x="70" y="67"/>
                  </a:lnTo>
                  <a:lnTo>
                    <a:pt x="70" y="62"/>
                  </a:lnTo>
                  <a:lnTo>
                    <a:pt x="77" y="57"/>
                  </a:lnTo>
                  <a:lnTo>
                    <a:pt x="77" y="52"/>
                  </a:lnTo>
                  <a:lnTo>
                    <a:pt x="70" y="50"/>
                  </a:ln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62" name="Google Shape;2960;p67"/>
            <p:cNvSpPr>
              <a:spLocks/>
            </p:cNvSpPr>
            <p:nvPr/>
          </p:nvSpPr>
          <p:spPr bwMode="auto">
            <a:xfrm>
              <a:off x="12003406" y="5547360"/>
              <a:ext cx="9524" cy="9526"/>
            </a:xfrm>
            <a:custGeom>
              <a:avLst/>
              <a:gdLst>
                <a:gd name="T0" fmla="*/ 0 w 5"/>
                <a:gd name="T1" fmla="*/ 0 h 5"/>
                <a:gd name="T2" fmla="*/ 2147483646 w 5"/>
                <a:gd name="T3" fmla="*/ 2147483646 h 5"/>
                <a:gd name="T4" fmla="*/ 2147483646 w 5"/>
                <a:gd name="T5" fmla="*/ 2147483646 h 5"/>
                <a:gd name="T6" fmla="*/ 2147483646 w 5"/>
                <a:gd name="T7" fmla="*/ 2147483646 h 5"/>
                <a:gd name="T8" fmla="*/ 2147483646 w 5"/>
                <a:gd name="T9" fmla="*/ 0 h 5"/>
                <a:gd name="T10" fmla="*/ 0 w 5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5" h="5" extrusionOk="0">
                  <a:moveTo>
                    <a:pt x="0" y="0"/>
                  </a:moveTo>
                  <a:lnTo>
                    <a:pt x="2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63" name="Google Shape;2961;p67"/>
            <p:cNvSpPr>
              <a:spLocks/>
            </p:cNvSpPr>
            <p:nvPr/>
          </p:nvSpPr>
          <p:spPr bwMode="auto">
            <a:xfrm>
              <a:off x="9281160" y="3545206"/>
              <a:ext cx="3107056" cy="2320290"/>
            </a:xfrm>
            <a:custGeom>
              <a:avLst/>
              <a:gdLst>
                <a:gd name="T0" fmla="*/ 2147483646 w 1631"/>
                <a:gd name="T1" fmla="*/ 2147483646 h 1218"/>
                <a:gd name="T2" fmla="*/ 2147483646 w 1631"/>
                <a:gd name="T3" fmla="*/ 2147483646 h 1218"/>
                <a:gd name="T4" fmla="*/ 2147483646 w 1631"/>
                <a:gd name="T5" fmla="*/ 2147483646 h 1218"/>
                <a:gd name="T6" fmla="*/ 2147483646 w 1631"/>
                <a:gd name="T7" fmla="*/ 2147483646 h 1218"/>
                <a:gd name="T8" fmla="*/ 2147483646 w 1631"/>
                <a:gd name="T9" fmla="*/ 2147483646 h 1218"/>
                <a:gd name="T10" fmla="*/ 2147483646 w 1631"/>
                <a:gd name="T11" fmla="*/ 2147483646 h 1218"/>
                <a:gd name="T12" fmla="*/ 2147483646 w 1631"/>
                <a:gd name="T13" fmla="*/ 2147483646 h 1218"/>
                <a:gd name="T14" fmla="*/ 2147483646 w 1631"/>
                <a:gd name="T15" fmla="*/ 2147483646 h 1218"/>
                <a:gd name="T16" fmla="*/ 2147483646 w 1631"/>
                <a:gd name="T17" fmla="*/ 2147483646 h 1218"/>
                <a:gd name="T18" fmla="*/ 2147483646 w 1631"/>
                <a:gd name="T19" fmla="*/ 2147483646 h 1218"/>
                <a:gd name="T20" fmla="*/ 2147483646 w 1631"/>
                <a:gd name="T21" fmla="*/ 2147483646 h 1218"/>
                <a:gd name="T22" fmla="*/ 2147483646 w 1631"/>
                <a:gd name="T23" fmla="*/ 2147483646 h 1218"/>
                <a:gd name="T24" fmla="*/ 2147483646 w 1631"/>
                <a:gd name="T25" fmla="*/ 2147483646 h 1218"/>
                <a:gd name="T26" fmla="*/ 2147483646 w 1631"/>
                <a:gd name="T27" fmla="*/ 2147483646 h 1218"/>
                <a:gd name="T28" fmla="*/ 2147483646 w 1631"/>
                <a:gd name="T29" fmla="*/ 2147483646 h 1218"/>
                <a:gd name="T30" fmla="*/ 2147483646 w 1631"/>
                <a:gd name="T31" fmla="*/ 2147483646 h 1218"/>
                <a:gd name="T32" fmla="*/ 2147483646 w 1631"/>
                <a:gd name="T33" fmla="*/ 2147483646 h 1218"/>
                <a:gd name="T34" fmla="*/ 2147483646 w 1631"/>
                <a:gd name="T35" fmla="*/ 2147483646 h 1218"/>
                <a:gd name="T36" fmla="*/ 2147483646 w 1631"/>
                <a:gd name="T37" fmla="*/ 2147483646 h 1218"/>
                <a:gd name="T38" fmla="*/ 2147483646 w 1631"/>
                <a:gd name="T39" fmla="*/ 2147483646 h 1218"/>
                <a:gd name="T40" fmla="*/ 2147483646 w 1631"/>
                <a:gd name="T41" fmla="*/ 2147483646 h 1218"/>
                <a:gd name="T42" fmla="*/ 2147483646 w 1631"/>
                <a:gd name="T43" fmla="*/ 2147483646 h 1218"/>
                <a:gd name="T44" fmla="*/ 2147483646 w 1631"/>
                <a:gd name="T45" fmla="*/ 2147483646 h 1218"/>
                <a:gd name="T46" fmla="*/ 2147483646 w 1631"/>
                <a:gd name="T47" fmla="*/ 2147483646 h 1218"/>
                <a:gd name="T48" fmla="*/ 2147483646 w 1631"/>
                <a:gd name="T49" fmla="*/ 2147483646 h 1218"/>
                <a:gd name="T50" fmla="*/ 2147483646 w 1631"/>
                <a:gd name="T51" fmla="*/ 2147483646 h 1218"/>
                <a:gd name="T52" fmla="*/ 2147483646 w 1631"/>
                <a:gd name="T53" fmla="*/ 2147483646 h 1218"/>
                <a:gd name="T54" fmla="*/ 2147483646 w 1631"/>
                <a:gd name="T55" fmla="*/ 2147483646 h 1218"/>
                <a:gd name="T56" fmla="*/ 2147483646 w 1631"/>
                <a:gd name="T57" fmla="*/ 2147483646 h 1218"/>
                <a:gd name="T58" fmla="*/ 2147483646 w 1631"/>
                <a:gd name="T59" fmla="*/ 2147483646 h 1218"/>
                <a:gd name="T60" fmla="*/ 2147483646 w 1631"/>
                <a:gd name="T61" fmla="*/ 2147483646 h 1218"/>
                <a:gd name="T62" fmla="*/ 2147483646 w 1631"/>
                <a:gd name="T63" fmla="*/ 2147483646 h 1218"/>
                <a:gd name="T64" fmla="*/ 2147483646 w 1631"/>
                <a:gd name="T65" fmla="*/ 2147483646 h 1218"/>
                <a:gd name="T66" fmla="*/ 2147483646 w 1631"/>
                <a:gd name="T67" fmla="*/ 2147483646 h 1218"/>
                <a:gd name="T68" fmla="*/ 2147483646 w 1631"/>
                <a:gd name="T69" fmla="*/ 2147483646 h 1218"/>
                <a:gd name="T70" fmla="*/ 2147483646 w 1631"/>
                <a:gd name="T71" fmla="*/ 2147483646 h 1218"/>
                <a:gd name="T72" fmla="*/ 2147483646 w 1631"/>
                <a:gd name="T73" fmla="*/ 2147483646 h 1218"/>
                <a:gd name="T74" fmla="*/ 2147483646 w 1631"/>
                <a:gd name="T75" fmla="*/ 2147483646 h 1218"/>
                <a:gd name="T76" fmla="*/ 2147483646 w 1631"/>
                <a:gd name="T77" fmla="*/ 2147483646 h 1218"/>
                <a:gd name="T78" fmla="*/ 2147483646 w 1631"/>
                <a:gd name="T79" fmla="*/ 2147483646 h 1218"/>
                <a:gd name="T80" fmla="*/ 2147483646 w 1631"/>
                <a:gd name="T81" fmla="*/ 2147483646 h 1218"/>
                <a:gd name="T82" fmla="*/ 2147483646 w 1631"/>
                <a:gd name="T83" fmla="*/ 2147483646 h 1218"/>
                <a:gd name="T84" fmla="*/ 2147483646 w 1631"/>
                <a:gd name="T85" fmla="*/ 2147483646 h 1218"/>
                <a:gd name="T86" fmla="*/ 2147483646 w 1631"/>
                <a:gd name="T87" fmla="*/ 2147483646 h 1218"/>
                <a:gd name="T88" fmla="*/ 2147483646 w 1631"/>
                <a:gd name="T89" fmla="*/ 2147483646 h 1218"/>
                <a:gd name="T90" fmla="*/ 2147483646 w 1631"/>
                <a:gd name="T91" fmla="*/ 2147483646 h 1218"/>
                <a:gd name="T92" fmla="*/ 2147483646 w 1631"/>
                <a:gd name="T93" fmla="*/ 2147483646 h 1218"/>
                <a:gd name="T94" fmla="*/ 2147483646 w 1631"/>
                <a:gd name="T95" fmla="*/ 2147483646 h 1218"/>
                <a:gd name="T96" fmla="*/ 2147483646 w 1631"/>
                <a:gd name="T97" fmla="*/ 2147483646 h 1218"/>
                <a:gd name="T98" fmla="*/ 2147483646 w 1631"/>
                <a:gd name="T99" fmla="*/ 2147483646 h 1218"/>
                <a:gd name="T100" fmla="*/ 2147483646 w 1631"/>
                <a:gd name="T101" fmla="*/ 2147483646 h 1218"/>
                <a:gd name="T102" fmla="*/ 2147483646 w 1631"/>
                <a:gd name="T103" fmla="*/ 2147483646 h 1218"/>
                <a:gd name="T104" fmla="*/ 2147483646 w 1631"/>
                <a:gd name="T105" fmla="*/ 2147483646 h 1218"/>
                <a:gd name="T106" fmla="*/ 2147483646 w 1631"/>
                <a:gd name="T107" fmla="*/ 2147483646 h 1218"/>
                <a:gd name="T108" fmla="*/ 2147483646 w 1631"/>
                <a:gd name="T109" fmla="*/ 2147483646 h 1218"/>
                <a:gd name="T110" fmla="*/ 2147483646 w 1631"/>
                <a:gd name="T111" fmla="*/ 2147483646 h 1218"/>
                <a:gd name="T112" fmla="*/ 2147483646 w 1631"/>
                <a:gd name="T113" fmla="*/ 2147483646 h 1218"/>
                <a:gd name="T114" fmla="*/ 2147483646 w 1631"/>
                <a:gd name="T115" fmla="*/ 2147483646 h 1218"/>
                <a:gd name="T116" fmla="*/ 2147483646 w 1631"/>
                <a:gd name="T117" fmla="*/ 2147483646 h 1218"/>
                <a:gd name="T118" fmla="*/ 2147483646 w 1631"/>
                <a:gd name="T119" fmla="*/ 2147483646 h 1218"/>
                <a:gd name="T120" fmla="*/ 2147483646 w 1631"/>
                <a:gd name="T121" fmla="*/ 2147483646 h 1218"/>
                <a:gd name="T122" fmla="*/ 2147483646 w 1631"/>
                <a:gd name="T123" fmla="*/ 2147483646 h 121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631" h="1218" extrusionOk="0">
                  <a:moveTo>
                    <a:pt x="1628" y="212"/>
                  </a:moveTo>
                  <a:lnTo>
                    <a:pt x="1626" y="210"/>
                  </a:lnTo>
                  <a:lnTo>
                    <a:pt x="1626" y="207"/>
                  </a:lnTo>
                  <a:lnTo>
                    <a:pt x="1621" y="202"/>
                  </a:lnTo>
                  <a:lnTo>
                    <a:pt x="1618" y="200"/>
                  </a:lnTo>
                  <a:lnTo>
                    <a:pt x="1623" y="197"/>
                  </a:lnTo>
                  <a:lnTo>
                    <a:pt x="1618" y="192"/>
                  </a:lnTo>
                  <a:lnTo>
                    <a:pt x="1618" y="190"/>
                  </a:lnTo>
                  <a:lnTo>
                    <a:pt x="1613" y="190"/>
                  </a:lnTo>
                  <a:lnTo>
                    <a:pt x="1611" y="187"/>
                  </a:lnTo>
                  <a:lnTo>
                    <a:pt x="1606" y="185"/>
                  </a:lnTo>
                  <a:lnTo>
                    <a:pt x="1603" y="187"/>
                  </a:lnTo>
                  <a:lnTo>
                    <a:pt x="1598" y="187"/>
                  </a:lnTo>
                  <a:lnTo>
                    <a:pt x="1596" y="190"/>
                  </a:lnTo>
                  <a:lnTo>
                    <a:pt x="1596" y="195"/>
                  </a:lnTo>
                  <a:lnTo>
                    <a:pt x="1593" y="195"/>
                  </a:lnTo>
                  <a:lnTo>
                    <a:pt x="1588" y="195"/>
                  </a:lnTo>
                  <a:lnTo>
                    <a:pt x="1588" y="202"/>
                  </a:lnTo>
                  <a:lnTo>
                    <a:pt x="1583" y="202"/>
                  </a:lnTo>
                  <a:lnTo>
                    <a:pt x="1578" y="202"/>
                  </a:lnTo>
                  <a:lnTo>
                    <a:pt x="1578" y="205"/>
                  </a:lnTo>
                  <a:lnTo>
                    <a:pt x="1578" y="210"/>
                  </a:lnTo>
                  <a:lnTo>
                    <a:pt x="1573" y="212"/>
                  </a:lnTo>
                  <a:lnTo>
                    <a:pt x="1573" y="217"/>
                  </a:lnTo>
                  <a:lnTo>
                    <a:pt x="1573" y="220"/>
                  </a:lnTo>
                  <a:lnTo>
                    <a:pt x="1571" y="220"/>
                  </a:lnTo>
                  <a:lnTo>
                    <a:pt x="1568" y="225"/>
                  </a:lnTo>
                  <a:lnTo>
                    <a:pt x="1561" y="225"/>
                  </a:lnTo>
                  <a:lnTo>
                    <a:pt x="1558" y="227"/>
                  </a:lnTo>
                  <a:lnTo>
                    <a:pt x="1553" y="225"/>
                  </a:lnTo>
                  <a:lnTo>
                    <a:pt x="1551" y="227"/>
                  </a:lnTo>
                  <a:lnTo>
                    <a:pt x="1548" y="230"/>
                  </a:lnTo>
                  <a:lnTo>
                    <a:pt x="1546" y="225"/>
                  </a:lnTo>
                  <a:lnTo>
                    <a:pt x="1543" y="222"/>
                  </a:lnTo>
                  <a:lnTo>
                    <a:pt x="1541" y="222"/>
                  </a:lnTo>
                  <a:lnTo>
                    <a:pt x="1536" y="225"/>
                  </a:lnTo>
                  <a:lnTo>
                    <a:pt x="1533" y="225"/>
                  </a:lnTo>
                  <a:lnTo>
                    <a:pt x="1531" y="222"/>
                  </a:lnTo>
                  <a:lnTo>
                    <a:pt x="1529" y="217"/>
                  </a:lnTo>
                  <a:lnTo>
                    <a:pt x="1526" y="215"/>
                  </a:lnTo>
                  <a:lnTo>
                    <a:pt x="1521" y="210"/>
                  </a:lnTo>
                  <a:lnTo>
                    <a:pt x="1521" y="205"/>
                  </a:lnTo>
                  <a:lnTo>
                    <a:pt x="1521" y="200"/>
                  </a:lnTo>
                  <a:lnTo>
                    <a:pt x="1521" y="195"/>
                  </a:lnTo>
                  <a:lnTo>
                    <a:pt x="1519" y="190"/>
                  </a:lnTo>
                  <a:lnTo>
                    <a:pt x="1516" y="190"/>
                  </a:lnTo>
                  <a:lnTo>
                    <a:pt x="1514" y="187"/>
                  </a:lnTo>
                  <a:lnTo>
                    <a:pt x="1514" y="182"/>
                  </a:lnTo>
                  <a:lnTo>
                    <a:pt x="1516" y="180"/>
                  </a:lnTo>
                  <a:lnTo>
                    <a:pt x="1516" y="177"/>
                  </a:lnTo>
                  <a:lnTo>
                    <a:pt x="1516" y="175"/>
                  </a:lnTo>
                  <a:lnTo>
                    <a:pt x="1514" y="177"/>
                  </a:lnTo>
                  <a:lnTo>
                    <a:pt x="1511" y="177"/>
                  </a:lnTo>
                  <a:lnTo>
                    <a:pt x="1506" y="180"/>
                  </a:lnTo>
                  <a:lnTo>
                    <a:pt x="1504" y="180"/>
                  </a:lnTo>
                  <a:lnTo>
                    <a:pt x="1501" y="180"/>
                  </a:lnTo>
                  <a:lnTo>
                    <a:pt x="1499" y="177"/>
                  </a:lnTo>
                  <a:lnTo>
                    <a:pt x="1496" y="177"/>
                  </a:lnTo>
                  <a:lnTo>
                    <a:pt x="1494" y="175"/>
                  </a:lnTo>
                  <a:lnTo>
                    <a:pt x="1489" y="173"/>
                  </a:lnTo>
                  <a:lnTo>
                    <a:pt x="1489" y="170"/>
                  </a:lnTo>
                  <a:lnTo>
                    <a:pt x="1486" y="168"/>
                  </a:lnTo>
                  <a:lnTo>
                    <a:pt x="1484" y="168"/>
                  </a:lnTo>
                  <a:lnTo>
                    <a:pt x="1481" y="165"/>
                  </a:lnTo>
                  <a:lnTo>
                    <a:pt x="1481" y="163"/>
                  </a:lnTo>
                  <a:lnTo>
                    <a:pt x="1476" y="163"/>
                  </a:lnTo>
                  <a:lnTo>
                    <a:pt x="1474" y="160"/>
                  </a:lnTo>
                  <a:lnTo>
                    <a:pt x="1474" y="158"/>
                  </a:lnTo>
                  <a:lnTo>
                    <a:pt x="1471" y="155"/>
                  </a:lnTo>
                  <a:lnTo>
                    <a:pt x="1469" y="155"/>
                  </a:lnTo>
                  <a:lnTo>
                    <a:pt x="1469" y="158"/>
                  </a:lnTo>
                  <a:lnTo>
                    <a:pt x="1466" y="158"/>
                  </a:lnTo>
                  <a:lnTo>
                    <a:pt x="1461" y="158"/>
                  </a:lnTo>
                  <a:lnTo>
                    <a:pt x="1461" y="160"/>
                  </a:lnTo>
                  <a:lnTo>
                    <a:pt x="1459" y="158"/>
                  </a:lnTo>
                  <a:lnTo>
                    <a:pt x="1456" y="155"/>
                  </a:lnTo>
                  <a:lnTo>
                    <a:pt x="1454" y="155"/>
                  </a:lnTo>
                  <a:lnTo>
                    <a:pt x="1449" y="155"/>
                  </a:lnTo>
                  <a:lnTo>
                    <a:pt x="1446" y="153"/>
                  </a:lnTo>
                  <a:lnTo>
                    <a:pt x="1449" y="150"/>
                  </a:lnTo>
                  <a:lnTo>
                    <a:pt x="1444" y="150"/>
                  </a:lnTo>
                  <a:lnTo>
                    <a:pt x="1441" y="153"/>
                  </a:lnTo>
                  <a:lnTo>
                    <a:pt x="1436" y="150"/>
                  </a:lnTo>
                  <a:lnTo>
                    <a:pt x="1434" y="153"/>
                  </a:lnTo>
                  <a:lnTo>
                    <a:pt x="1431" y="150"/>
                  </a:lnTo>
                  <a:lnTo>
                    <a:pt x="1429" y="150"/>
                  </a:lnTo>
                  <a:lnTo>
                    <a:pt x="1426" y="150"/>
                  </a:lnTo>
                  <a:lnTo>
                    <a:pt x="1424" y="148"/>
                  </a:lnTo>
                  <a:lnTo>
                    <a:pt x="1419" y="145"/>
                  </a:lnTo>
                  <a:lnTo>
                    <a:pt x="1414" y="140"/>
                  </a:lnTo>
                  <a:lnTo>
                    <a:pt x="1411" y="135"/>
                  </a:lnTo>
                  <a:lnTo>
                    <a:pt x="1411" y="130"/>
                  </a:lnTo>
                  <a:lnTo>
                    <a:pt x="1409" y="125"/>
                  </a:lnTo>
                  <a:lnTo>
                    <a:pt x="1406" y="125"/>
                  </a:lnTo>
                  <a:lnTo>
                    <a:pt x="1404" y="123"/>
                  </a:lnTo>
                  <a:lnTo>
                    <a:pt x="1404" y="118"/>
                  </a:lnTo>
                  <a:lnTo>
                    <a:pt x="1401" y="118"/>
                  </a:lnTo>
                  <a:lnTo>
                    <a:pt x="1401" y="110"/>
                  </a:lnTo>
                  <a:lnTo>
                    <a:pt x="1399" y="105"/>
                  </a:lnTo>
                  <a:lnTo>
                    <a:pt x="1389" y="100"/>
                  </a:lnTo>
                  <a:lnTo>
                    <a:pt x="1384" y="93"/>
                  </a:lnTo>
                  <a:lnTo>
                    <a:pt x="1384" y="90"/>
                  </a:lnTo>
                  <a:lnTo>
                    <a:pt x="1381" y="85"/>
                  </a:lnTo>
                  <a:lnTo>
                    <a:pt x="1379" y="88"/>
                  </a:lnTo>
                  <a:lnTo>
                    <a:pt x="1376" y="85"/>
                  </a:lnTo>
                  <a:lnTo>
                    <a:pt x="1379" y="83"/>
                  </a:lnTo>
                  <a:lnTo>
                    <a:pt x="1379" y="80"/>
                  </a:lnTo>
                  <a:lnTo>
                    <a:pt x="1374" y="78"/>
                  </a:lnTo>
                  <a:lnTo>
                    <a:pt x="1374" y="75"/>
                  </a:lnTo>
                  <a:lnTo>
                    <a:pt x="1369" y="73"/>
                  </a:lnTo>
                  <a:lnTo>
                    <a:pt x="1369" y="70"/>
                  </a:lnTo>
                  <a:lnTo>
                    <a:pt x="1366" y="65"/>
                  </a:lnTo>
                  <a:lnTo>
                    <a:pt x="1364" y="60"/>
                  </a:lnTo>
                  <a:lnTo>
                    <a:pt x="1356" y="58"/>
                  </a:lnTo>
                  <a:lnTo>
                    <a:pt x="1356" y="53"/>
                  </a:lnTo>
                  <a:lnTo>
                    <a:pt x="1359" y="50"/>
                  </a:lnTo>
                  <a:lnTo>
                    <a:pt x="1359" y="48"/>
                  </a:lnTo>
                  <a:lnTo>
                    <a:pt x="1351" y="48"/>
                  </a:lnTo>
                  <a:lnTo>
                    <a:pt x="1349" y="45"/>
                  </a:lnTo>
                  <a:lnTo>
                    <a:pt x="1349" y="43"/>
                  </a:lnTo>
                  <a:lnTo>
                    <a:pt x="1349" y="40"/>
                  </a:lnTo>
                  <a:lnTo>
                    <a:pt x="1349" y="35"/>
                  </a:lnTo>
                  <a:lnTo>
                    <a:pt x="1346" y="33"/>
                  </a:lnTo>
                  <a:lnTo>
                    <a:pt x="1344" y="30"/>
                  </a:lnTo>
                  <a:lnTo>
                    <a:pt x="1344" y="28"/>
                  </a:lnTo>
                  <a:lnTo>
                    <a:pt x="1341" y="28"/>
                  </a:lnTo>
                  <a:lnTo>
                    <a:pt x="1339" y="28"/>
                  </a:lnTo>
                  <a:lnTo>
                    <a:pt x="1334" y="25"/>
                  </a:lnTo>
                  <a:lnTo>
                    <a:pt x="1334" y="23"/>
                  </a:lnTo>
                  <a:lnTo>
                    <a:pt x="1334" y="20"/>
                  </a:lnTo>
                  <a:lnTo>
                    <a:pt x="1334" y="18"/>
                  </a:lnTo>
                  <a:lnTo>
                    <a:pt x="1331" y="18"/>
                  </a:lnTo>
                  <a:lnTo>
                    <a:pt x="1329" y="20"/>
                  </a:lnTo>
                  <a:lnTo>
                    <a:pt x="1326" y="18"/>
                  </a:lnTo>
                  <a:lnTo>
                    <a:pt x="1324" y="18"/>
                  </a:lnTo>
                  <a:lnTo>
                    <a:pt x="1324" y="15"/>
                  </a:lnTo>
                  <a:lnTo>
                    <a:pt x="1324" y="13"/>
                  </a:lnTo>
                  <a:lnTo>
                    <a:pt x="1321" y="10"/>
                  </a:lnTo>
                  <a:lnTo>
                    <a:pt x="1319" y="8"/>
                  </a:lnTo>
                  <a:lnTo>
                    <a:pt x="1317" y="10"/>
                  </a:lnTo>
                  <a:lnTo>
                    <a:pt x="1314" y="5"/>
                  </a:lnTo>
                  <a:lnTo>
                    <a:pt x="1312" y="8"/>
                  </a:lnTo>
                  <a:lnTo>
                    <a:pt x="1307" y="8"/>
                  </a:lnTo>
                  <a:lnTo>
                    <a:pt x="1304" y="5"/>
                  </a:lnTo>
                  <a:lnTo>
                    <a:pt x="1302" y="8"/>
                  </a:lnTo>
                  <a:lnTo>
                    <a:pt x="1304" y="10"/>
                  </a:lnTo>
                  <a:lnTo>
                    <a:pt x="1302" y="13"/>
                  </a:lnTo>
                  <a:lnTo>
                    <a:pt x="1297" y="10"/>
                  </a:lnTo>
                  <a:lnTo>
                    <a:pt x="1294" y="8"/>
                  </a:lnTo>
                  <a:lnTo>
                    <a:pt x="1292" y="10"/>
                  </a:lnTo>
                  <a:lnTo>
                    <a:pt x="1284" y="10"/>
                  </a:lnTo>
                  <a:lnTo>
                    <a:pt x="1284" y="8"/>
                  </a:lnTo>
                  <a:lnTo>
                    <a:pt x="1279" y="3"/>
                  </a:lnTo>
                  <a:lnTo>
                    <a:pt x="1272" y="3"/>
                  </a:lnTo>
                  <a:lnTo>
                    <a:pt x="1269" y="0"/>
                  </a:lnTo>
                  <a:lnTo>
                    <a:pt x="1264" y="0"/>
                  </a:lnTo>
                  <a:lnTo>
                    <a:pt x="1262" y="0"/>
                  </a:lnTo>
                  <a:lnTo>
                    <a:pt x="1259" y="0"/>
                  </a:lnTo>
                  <a:lnTo>
                    <a:pt x="1252" y="0"/>
                  </a:lnTo>
                  <a:lnTo>
                    <a:pt x="1252" y="5"/>
                  </a:lnTo>
                  <a:lnTo>
                    <a:pt x="1249" y="5"/>
                  </a:lnTo>
                  <a:lnTo>
                    <a:pt x="1247" y="8"/>
                  </a:lnTo>
                  <a:lnTo>
                    <a:pt x="1242" y="8"/>
                  </a:lnTo>
                  <a:lnTo>
                    <a:pt x="1237" y="8"/>
                  </a:lnTo>
                  <a:lnTo>
                    <a:pt x="1232" y="8"/>
                  </a:lnTo>
                  <a:lnTo>
                    <a:pt x="1229" y="10"/>
                  </a:lnTo>
                  <a:lnTo>
                    <a:pt x="1224" y="10"/>
                  </a:lnTo>
                  <a:lnTo>
                    <a:pt x="1222" y="15"/>
                  </a:lnTo>
                  <a:lnTo>
                    <a:pt x="1217" y="15"/>
                  </a:lnTo>
                  <a:lnTo>
                    <a:pt x="1214" y="15"/>
                  </a:lnTo>
                  <a:lnTo>
                    <a:pt x="1212" y="15"/>
                  </a:lnTo>
                  <a:lnTo>
                    <a:pt x="1209" y="18"/>
                  </a:lnTo>
                  <a:lnTo>
                    <a:pt x="1207" y="18"/>
                  </a:lnTo>
                  <a:lnTo>
                    <a:pt x="1199" y="18"/>
                  </a:lnTo>
                  <a:lnTo>
                    <a:pt x="1197" y="20"/>
                  </a:lnTo>
                  <a:lnTo>
                    <a:pt x="1197" y="25"/>
                  </a:lnTo>
                  <a:lnTo>
                    <a:pt x="1192" y="28"/>
                  </a:lnTo>
                  <a:lnTo>
                    <a:pt x="1192" y="33"/>
                  </a:lnTo>
                  <a:lnTo>
                    <a:pt x="1189" y="35"/>
                  </a:lnTo>
                  <a:lnTo>
                    <a:pt x="1189" y="40"/>
                  </a:lnTo>
                  <a:lnTo>
                    <a:pt x="1187" y="40"/>
                  </a:lnTo>
                  <a:lnTo>
                    <a:pt x="1187" y="48"/>
                  </a:lnTo>
                  <a:lnTo>
                    <a:pt x="1189" y="50"/>
                  </a:lnTo>
                  <a:lnTo>
                    <a:pt x="1192" y="50"/>
                  </a:lnTo>
                  <a:lnTo>
                    <a:pt x="1197" y="48"/>
                  </a:lnTo>
                  <a:lnTo>
                    <a:pt x="1202" y="45"/>
                  </a:lnTo>
                  <a:lnTo>
                    <a:pt x="1204" y="45"/>
                  </a:lnTo>
                  <a:lnTo>
                    <a:pt x="1209" y="53"/>
                  </a:lnTo>
                  <a:lnTo>
                    <a:pt x="1209" y="58"/>
                  </a:lnTo>
                  <a:lnTo>
                    <a:pt x="1214" y="60"/>
                  </a:lnTo>
                  <a:lnTo>
                    <a:pt x="1214" y="65"/>
                  </a:lnTo>
                  <a:lnTo>
                    <a:pt x="1214" y="68"/>
                  </a:lnTo>
                  <a:lnTo>
                    <a:pt x="1214" y="73"/>
                  </a:lnTo>
                  <a:lnTo>
                    <a:pt x="1212" y="75"/>
                  </a:lnTo>
                  <a:lnTo>
                    <a:pt x="1209" y="83"/>
                  </a:lnTo>
                  <a:lnTo>
                    <a:pt x="1207" y="88"/>
                  </a:lnTo>
                  <a:lnTo>
                    <a:pt x="1204" y="90"/>
                  </a:lnTo>
                  <a:lnTo>
                    <a:pt x="1202" y="95"/>
                  </a:lnTo>
                  <a:lnTo>
                    <a:pt x="1199" y="100"/>
                  </a:lnTo>
                  <a:lnTo>
                    <a:pt x="1204" y="105"/>
                  </a:lnTo>
                  <a:lnTo>
                    <a:pt x="1202" y="108"/>
                  </a:lnTo>
                  <a:lnTo>
                    <a:pt x="1202" y="113"/>
                  </a:lnTo>
                  <a:lnTo>
                    <a:pt x="1207" y="118"/>
                  </a:lnTo>
                  <a:lnTo>
                    <a:pt x="1207" y="123"/>
                  </a:lnTo>
                  <a:lnTo>
                    <a:pt x="1202" y="123"/>
                  </a:lnTo>
                  <a:lnTo>
                    <a:pt x="1202" y="125"/>
                  </a:lnTo>
                  <a:lnTo>
                    <a:pt x="1204" y="130"/>
                  </a:lnTo>
                  <a:lnTo>
                    <a:pt x="1204" y="138"/>
                  </a:lnTo>
                  <a:lnTo>
                    <a:pt x="1202" y="140"/>
                  </a:lnTo>
                  <a:lnTo>
                    <a:pt x="1202" y="148"/>
                  </a:lnTo>
                  <a:lnTo>
                    <a:pt x="1204" y="148"/>
                  </a:lnTo>
                  <a:lnTo>
                    <a:pt x="1207" y="150"/>
                  </a:lnTo>
                  <a:lnTo>
                    <a:pt x="1209" y="148"/>
                  </a:lnTo>
                  <a:lnTo>
                    <a:pt x="1212" y="150"/>
                  </a:lnTo>
                  <a:lnTo>
                    <a:pt x="1212" y="155"/>
                  </a:lnTo>
                  <a:lnTo>
                    <a:pt x="1212" y="160"/>
                  </a:lnTo>
                  <a:lnTo>
                    <a:pt x="1207" y="165"/>
                  </a:lnTo>
                  <a:lnTo>
                    <a:pt x="1197" y="165"/>
                  </a:lnTo>
                  <a:lnTo>
                    <a:pt x="1192" y="170"/>
                  </a:lnTo>
                  <a:lnTo>
                    <a:pt x="1179" y="182"/>
                  </a:lnTo>
                  <a:lnTo>
                    <a:pt x="1174" y="182"/>
                  </a:lnTo>
                  <a:lnTo>
                    <a:pt x="1172" y="180"/>
                  </a:lnTo>
                  <a:lnTo>
                    <a:pt x="1164" y="177"/>
                  </a:lnTo>
                  <a:lnTo>
                    <a:pt x="1159" y="180"/>
                  </a:lnTo>
                  <a:lnTo>
                    <a:pt x="1159" y="177"/>
                  </a:lnTo>
                  <a:lnTo>
                    <a:pt x="1154" y="177"/>
                  </a:lnTo>
                  <a:lnTo>
                    <a:pt x="1152" y="177"/>
                  </a:lnTo>
                  <a:lnTo>
                    <a:pt x="1147" y="220"/>
                  </a:lnTo>
                  <a:lnTo>
                    <a:pt x="1147" y="227"/>
                  </a:lnTo>
                  <a:lnTo>
                    <a:pt x="1144" y="237"/>
                  </a:lnTo>
                  <a:lnTo>
                    <a:pt x="1147" y="242"/>
                  </a:lnTo>
                  <a:lnTo>
                    <a:pt x="1142" y="252"/>
                  </a:lnTo>
                  <a:lnTo>
                    <a:pt x="1147" y="262"/>
                  </a:lnTo>
                  <a:lnTo>
                    <a:pt x="1159" y="267"/>
                  </a:lnTo>
                  <a:lnTo>
                    <a:pt x="1167" y="262"/>
                  </a:lnTo>
                  <a:lnTo>
                    <a:pt x="1179" y="262"/>
                  </a:lnTo>
                  <a:lnTo>
                    <a:pt x="1189" y="262"/>
                  </a:lnTo>
                  <a:lnTo>
                    <a:pt x="1194" y="267"/>
                  </a:lnTo>
                  <a:lnTo>
                    <a:pt x="1202" y="257"/>
                  </a:lnTo>
                  <a:lnTo>
                    <a:pt x="1202" y="252"/>
                  </a:lnTo>
                  <a:lnTo>
                    <a:pt x="1202" y="247"/>
                  </a:lnTo>
                  <a:lnTo>
                    <a:pt x="1209" y="245"/>
                  </a:lnTo>
                  <a:lnTo>
                    <a:pt x="1212" y="242"/>
                  </a:lnTo>
                  <a:lnTo>
                    <a:pt x="1224" y="247"/>
                  </a:lnTo>
                  <a:lnTo>
                    <a:pt x="1229" y="255"/>
                  </a:lnTo>
                  <a:lnTo>
                    <a:pt x="1239" y="262"/>
                  </a:lnTo>
                  <a:lnTo>
                    <a:pt x="1247" y="272"/>
                  </a:lnTo>
                  <a:lnTo>
                    <a:pt x="1257" y="280"/>
                  </a:lnTo>
                  <a:lnTo>
                    <a:pt x="1257" y="285"/>
                  </a:lnTo>
                  <a:lnTo>
                    <a:pt x="1259" y="287"/>
                  </a:lnTo>
                  <a:lnTo>
                    <a:pt x="1259" y="292"/>
                  </a:lnTo>
                  <a:lnTo>
                    <a:pt x="1257" y="295"/>
                  </a:lnTo>
                  <a:lnTo>
                    <a:pt x="1257" y="300"/>
                  </a:lnTo>
                  <a:lnTo>
                    <a:pt x="1254" y="302"/>
                  </a:lnTo>
                  <a:lnTo>
                    <a:pt x="1252" y="302"/>
                  </a:lnTo>
                  <a:lnTo>
                    <a:pt x="1249" y="300"/>
                  </a:lnTo>
                  <a:lnTo>
                    <a:pt x="1242" y="300"/>
                  </a:lnTo>
                  <a:lnTo>
                    <a:pt x="1239" y="302"/>
                  </a:lnTo>
                  <a:lnTo>
                    <a:pt x="1232" y="300"/>
                  </a:lnTo>
                  <a:lnTo>
                    <a:pt x="1227" y="300"/>
                  </a:lnTo>
                  <a:lnTo>
                    <a:pt x="1222" y="307"/>
                  </a:lnTo>
                  <a:lnTo>
                    <a:pt x="1217" y="312"/>
                  </a:lnTo>
                  <a:lnTo>
                    <a:pt x="1212" y="315"/>
                  </a:lnTo>
                  <a:lnTo>
                    <a:pt x="1207" y="312"/>
                  </a:lnTo>
                  <a:lnTo>
                    <a:pt x="1204" y="312"/>
                  </a:lnTo>
                  <a:lnTo>
                    <a:pt x="1204" y="317"/>
                  </a:lnTo>
                  <a:lnTo>
                    <a:pt x="1202" y="320"/>
                  </a:lnTo>
                  <a:lnTo>
                    <a:pt x="1199" y="320"/>
                  </a:lnTo>
                  <a:lnTo>
                    <a:pt x="1197" y="320"/>
                  </a:lnTo>
                  <a:lnTo>
                    <a:pt x="1194" y="322"/>
                  </a:lnTo>
                  <a:lnTo>
                    <a:pt x="1189" y="330"/>
                  </a:lnTo>
                  <a:lnTo>
                    <a:pt x="1187" y="340"/>
                  </a:lnTo>
                  <a:lnTo>
                    <a:pt x="1189" y="345"/>
                  </a:lnTo>
                  <a:lnTo>
                    <a:pt x="1184" y="347"/>
                  </a:lnTo>
                  <a:lnTo>
                    <a:pt x="1179" y="350"/>
                  </a:lnTo>
                  <a:lnTo>
                    <a:pt x="1169" y="357"/>
                  </a:lnTo>
                  <a:lnTo>
                    <a:pt x="1162" y="357"/>
                  </a:lnTo>
                  <a:lnTo>
                    <a:pt x="1154" y="355"/>
                  </a:lnTo>
                  <a:lnTo>
                    <a:pt x="1152" y="357"/>
                  </a:lnTo>
                  <a:lnTo>
                    <a:pt x="1147" y="367"/>
                  </a:lnTo>
                  <a:lnTo>
                    <a:pt x="1142" y="372"/>
                  </a:lnTo>
                  <a:lnTo>
                    <a:pt x="1137" y="377"/>
                  </a:lnTo>
                  <a:lnTo>
                    <a:pt x="1132" y="380"/>
                  </a:lnTo>
                  <a:lnTo>
                    <a:pt x="1132" y="385"/>
                  </a:lnTo>
                  <a:lnTo>
                    <a:pt x="1129" y="385"/>
                  </a:lnTo>
                  <a:lnTo>
                    <a:pt x="1122" y="382"/>
                  </a:lnTo>
                  <a:lnTo>
                    <a:pt x="1117" y="382"/>
                  </a:lnTo>
                  <a:lnTo>
                    <a:pt x="1109" y="377"/>
                  </a:lnTo>
                  <a:lnTo>
                    <a:pt x="1102" y="375"/>
                  </a:lnTo>
                  <a:lnTo>
                    <a:pt x="1095" y="372"/>
                  </a:lnTo>
                  <a:lnTo>
                    <a:pt x="1085" y="375"/>
                  </a:lnTo>
                  <a:lnTo>
                    <a:pt x="1080" y="380"/>
                  </a:lnTo>
                  <a:lnTo>
                    <a:pt x="1075" y="385"/>
                  </a:lnTo>
                  <a:lnTo>
                    <a:pt x="1075" y="397"/>
                  </a:lnTo>
                  <a:lnTo>
                    <a:pt x="1075" y="402"/>
                  </a:lnTo>
                  <a:lnTo>
                    <a:pt x="1075" y="407"/>
                  </a:lnTo>
                  <a:lnTo>
                    <a:pt x="1087" y="415"/>
                  </a:lnTo>
                  <a:lnTo>
                    <a:pt x="1097" y="422"/>
                  </a:lnTo>
                  <a:lnTo>
                    <a:pt x="1097" y="425"/>
                  </a:lnTo>
                  <a:lnTo>
                    <a:pt x="1095" y="430"/>
                  </a:lnTo>
                  <a:lnTo>
                    <a:pt x="1092" y="435"/>
                  </a:lnTo>
                  <a:lnTo>
                    <a:pt x="1080" y="447"/>
                  </a:lnTo>
                  <a:lnTo>
                    <a:pt x="1072" y="460"/>
                  </a:lnTo>
                  <a:lnTo>
                    <a:pt x="1070" y="467"/>
                  </a:lnTo>
                  <a:lnTo>
                    <a:pt x="1065" y="467"/>
                  </a:lnTo>
                  <a:lnTo>
                    <a:pt x="1057" y="469"/>
                  </a:lnTo>
                  <a:lnTo>
                    <a:pt x="1050" y="472"/>
                  </a:lnTo>
                  <a:lnTo>
                    <a:pt x="1042" y="474"/>
                  </a:lnTo>
                  <a:lnTo>
                    <a:pt x="1035" y="482"/>
                  </a:lnTo>
                  <a:lnTo>
                    <a:pt x="1027" y="482"/>
                  </a:lnTo>
                  <a:lnTo>
                    <a:pt x="1017" y="482"/>
                  </a:lnTo>
                  <a:lnTo>
                    <a:pt x="1010" y="484"/>
                  </a:lnTo>
                  <a:lnTo>
                    <a:pt x="1002" y="487"/>
                  </a:lnTo>
                  <a:lnTo>
                    <a:pt x="982" y="494"/>
                  </a:lnTo>
                  <a:lnTo>
                    <a:pt x="967" y="499"/>
                  </a:lnTo>
                  <a:lnTo>
                    <a:pt x="960" y="507"/>
                  </a:lnTo>
                  <a:lnTo>
                    <a:pt x="947" y="517"/>
                  </a:lnTo>
                  <a:lnTo>
                    <a:pt x="942" y="522"/>
                  </a:lnTo>
                  <a:lnTo>
                    <a:pt x="937" y="522"/>
                  </a:lnTo>
                  <a:lnTo>
                    <a:pt x="930" y="519"/>
                  </a:lnTo>
                  <a:lnTo>
                    <a:pt x="930" y="517"/>
                  </a:lnTo>
                  <a:lnTo>
                    <a:pt x="927" y="512"/>
                  </a:lnTo>
                  <a:lnTo>
                    <a:pt x="917" y="514"/>
                  </a:lnTo>
                  <a:lnTo>
                    <a:pt x="907" y="517"/>
                  </a:lnTo>
                  <a:lnTo>
                    <a:pt x="897" y="512"/>
                  </a:lnTo>
                  <a:lnTo>
                    <a:pt x="890" y="512"/>
                  </a:lnTo>
                  <a:lnTo>
                    <a:pt x="875" y="504"/>
                  </a:lnTo>
                  <a:lnTo>
                    <a:pt x="858" y="497"/>
                  </a:lnTo>
                  <a:lnTo>
                    <a:pt x="848" y="487"/>
                  </a:lnTo>
                  <a:lnTo>
                    <a:pt x="840" y="487"/>
                  </a:lnTo>
                  <a:lnTo>
                    <a:pt x="823" y="487"/>
                  </a:lnTo>
                  <a:lnTo>
                    <a:pt x="805" y="487"/>
                  </a:lnTo>
                  <a:lnTo>
                    <a:pt x="803" y="484"/>
                  </a:lnTo>
                  <a:lnTo>
                    <a:pt x="800" y="487"/>
                  </a:lnTo>
                  <a:lnTo>
                    <a:pt x="798" y="489"/>
                  </a:lnTo>
                  <a:lnTo>
                    <a:pt x="788" y="494"/>
                  </a:lnTo>
                  <a:lnTo>
                    <a:pt x="775" y="494"/>
                  </a:lnTo>
                  <a:lnTo>
                    <a:pt x="753" y="492"/>
                  </a:lnTo>
                  <a:lnTo>
                    <a:pt x="738" y="494"/>
                  </a:lnTo>
                  <a:lnTo>
                    <a:pt x="725" y="492"/>
                  </a:lnTo>
                  <a:lnTo>
                    <a:pt x="715" y="494"/>
                  </a:lnTo>
                  <a:lnTo>
                    <a:pt x="710" y="494"/>
                  </a:lnTo>
                  <a:lnTo>
                    <a:pt x="705" y="492"/>
                  </a:lnTo>
                  <a:lnTo>
                    <a:pt x="700" y="482"/>
                  </a:lnTo>
                  <a:lnTo>
                    <a:pt x="698" y="477"/>
                  </a:lnTo>
                  <a:lnTo>
                    <a:pt x="690" y="467"/>
                  </a:lnTo>
                  <a:lnTo>
                    <a:pt x="688" y="462"/>
                  </a:lnTo>
                  <a:lnTo>
                    <a:pt x="683" y="455"/>
                  </a:lnTo>
                  <a:lnTo>
                    <a:pt x="683" y="452"/>
                  </a:lnTo>
                  <a:lnTo>
                    <a:pt x="681" y="447"/>
                  </a:lnTo>
                  <a:lnTo>
                    <a:pt x="676" y="445"/>
                  </a:lnTo>
                  <a:lnTo>
                    <a:pt x="673" y="445"/>
                  </a:lnTo>
                  <a:lnTo>
                    <a:pt x="673" y="442"/>
                  </a:lnTo>
                  <a:lnTo>
                    <a:pt x="671" y="437"/>
                  </a:lnTo>
                  <a:lnTo>
                    <a:pt x="668" y="437"/>
                  </a:lnTo>
                  <a:lnTo>
                    <a:pt x="661" y="437"/>
                  </a:lnTo>
                  <a:lnTo>
                    <a:pt x="653" y="435"/>
                  </a:lnTo>
                  <a:lnTo>
                    <a:pt x="643" y="427"/>
                  </a:lnTo>
                  <a:lnTo>
                    <a:pt x="641" y="425"/>
                  </a:lnTo>
                  <a:lnTo>
                    <a:pt x="638" y="427"/>
                  </a:lnTo>
                  <a:lnTo>
                    <a:pt x="633" y="425"/>
                  </a:lnTo>
                  <a:lnTo>
                    <a:pt x="631" y="422"/>
                  </a:lnTo>
                  <a:lnTo>
                    <a:pt x="623" y="417"/>
                  </a:lnTo>
                  <a:lnTo>
                    <a:pt x="603" y="412"/>
                  </a:lnTo>
                  <a:lnTo>
                    <a:pt x="601" y="415"/>
                  </a:lnTo>
                  <a:lnTo>
                    <a:pt x="593" y="415"/>
                  </a:lnTo>
                  <a:lnTo>
                    <a:pt x="581" y="417"/>
                  </a:lnTo>
                  <a:lnTo>
                    <a:pt x="556" y="410"/>
                  </a:lnTo>
                  <a:lnTo>
                    <a:pt x="551" y="407"/>
                  </a:lnTo>
                  <a:lnTo>
                    <a:pt x="543" y="397"/>
                  </a:lnTo>
                  <a:lnTo>
                    <a:pt x="543" y="395"/>
                  </a:lnTo>
                  <a:lnTo>
                    <a:pt x="543" y="390"/>
                  </a:lnTo>
                  <a:lnTo>
                    <a:pt x="543" y="387"/>
                  </a:lnTo>
                  <a:lnTo>
                    <a:pt x="548" y="385"/>
                  </a:lnTo>
                  <a:lnTo>
                    <a:pt x="551" y="380"/>
                  </a:lnTo>
                  <a:lnTo>
                    <a:pt x="546" y="375"/>
                  </a:lnTo>
                  <a:lnTo>
                    <a:pt x="546" y="370"/>
                  </a:lnTo>
                  <a:lnTo>
                    <a:pt x="546" y="367"/>
                  </a:lnTo>
                  <a:lnTo>
                    <a:pt x="546" y="360"/>
                  </a:lnTo>
                  <a:lnTo>
                    <a:pt x="543" y="357"/>
                  </a:lnTo>
                  <a:lnTo>
                    <a:pt x="541" y="352"/>
                  </a:lnTo>
                  <a:lnTo>
                    <a:pt x="536" y="350"/>
                  </a:lnTo>
                  <a:lnTo>
                    <a:pt x="533" y="345"/>
                  </a:lnTo>
                  <a:lnTo>
                    <a:pt x="531" y="342"/>
                  </a:lnTo>
                  <a:lnTo>
                    <a:pt x="528" y="337"/>
                  </a:lnTo>
                  <a:lnTo>
                    <a:pt x="526" y="332"/>
                  </a:lnTo>
                  <a:lnTo>
                    <a:pt x="526" y="327"/>
                  </a:lnTo>
                  <a:lnTo>
                    <a:pt x="523" y="325"/>
                  </a:lnTo>
                  <a:lnTo>
                    <a:pt x="518" y="320"/>
                  </a:lnTo>
                  <a:lnTo>
                    <a:pt x="516" y="320"/>
                  </a:lnTo>
                  <a:lnTo>
                    <a:pt x="513" y="317"/>
                  </a:lnTo>
                  <a:lnTo>
                    <a:pt x="508" y="315"/>
                  </a:lnTo>
                  <a:lnTo>
                    <a:pt x="503" y="315"/>
                  </a:lnTo>
                  <a:lnTo>
                    <a:pt x="501" y="317"/>
                  </a:lnTo>
                  <a:lnTo>
                    <a:pt x="498" y="320"/>
                  </a:lnTo>
                  <a:lnTo>
                    <a:pt x="496" y="317"/>
                  </a:lnTo>
                  <a:lnTo>
                    <a:pt x="491" y="312"/>
                  </a:lnTo>
                  <a:lnTo>
                    <a:pt x="491" y="310"/>
                  </a:lnTo>
                  <a:lnTo>
                    <a:pt x="486" y="310"/>
                  </a:lnTo>
                  <a:lnTo>
                    <a:pt x="481" y="312"/>
                  </a:lnTo>
                  <a:lnTo>
                    <a:pt x="478" y="315"/>
                  </a:lnTo>
                  <a:lnTo>
                    <a:pt x="478" y="320"/>
                  </a:lnTo>
                  <a:lnTo>
                    <a:pt x="476" y="320"/>
                  </a:lnTo>
                  <a:lnTo>
                    <a:pt x="469" y="315"/>
                  </a:lnTo>
                  <a:lnTo>
                    <a:pt x="469" y="312"/>
                  </a:lnTo>
                  <a:lnTo>
                    <a:pt x="469" y="310"/>
                  </a:lnTo>
                  <a:lnTo>
                    <a:pt x="464" y="305"/>
                  </a:lnTo>
                  <a:lnTo>
                    <a:pt x="459" y="302"/>
                  </a:lnTo>
                  <a:lnTo>
                    <a:pt x="456" y="297"/>
                  </a:lnTo>
                  <a:lnTo>
                    <a:pt x="451" y="295"/>
                  </a:lnTo>
                  <a:lnTo>
                    <a:pt x="449" y="292"/>
                  </a:lnTo>
                  <a:lnTo>
                    <a:pt x="449" y="290"/>
                  </a:lnTo>
                  <a:lnTo>
                    <a:pt x="449" y="287"/>
                  </a:lnTo>
                  <a:lnTo>
                    <a:pt x="446" y="282"/>
                  </a:lnTo>
                  <a:lnTo>
                    <a:pt x="446" y="285"/>
                  </a:lnTo>
                  <a:lnTo>
                    <a:pt x="444" y="285"/>
                  </a:lnTo>
                  <a:lnTo>
                    <a:pt x="441" y="282"/>
                  </a:lnTo>
                  <a:lnTo>
                    <a:pt x="441" y="280"/>
                  </a:lnTo>
                  <a:lnTo>
                    <a:pt x="441" y="275"/>
                  </a:lnTo>
                  <a:lnTo>
                    <a:pt x="439" y="272"/>
                  </a:lnTo>
                  <a:lnTo>
                    <a:pt x="431" y="270"/>
                  </a:lnTo>
                  <a:lnTo>
                    <a:pt x="429" y="270"/>
                  </a:lnTo>
                  <a:lnTo>
                    <a:pt x="429" y="272"/>
                  </a:lnTo>
                  <a:lnTo>
                    <a:pt x="424" y="277"/>
                  </a:lnTo>
                  <a:lnTo>
                    <a:pt x="421" y="280"/>
                  </a:lnTo>
                  <a:lnTo>
                    <a:pt x="414" y="287"/>
                  </a:lnTo>
                  <a:lnTo>
                    <a:pt x="414" y="290"/>
                  </a:lnTo>
                  <a:lnTo>
                    <a:pt x="414" y="292"/>
                  </a:lnTo>
                  <a:lnTo>
                    <a:pt x="411" y="300"/>
                  </a:lnTo>
                  <a:lnTo>
                    <a:pt x="404" y="302"/>
                  </a:lnTo>
                  <a:lnTo>
                    <a:pt x="399" y="305"/>
                  </a:lnTo>
                  <a:lnTo>
                    <a:pt x="399" y="312"/>
                  </a:lnTo>
                  <a:lnTo>
                    <a:pt x="399" y="322"/>
                  </a:lnTo>
                  <a:lnTo>
                    <a:pt x="404" y="332"/>
                  </a:lnTo>
                  <a:lnTo>
                    <a:pt x="409" y="340"/>
                  </a:lnTo>
                  <a:lnTo>
                    <a:pt x="409" y="345"/>
                  </a:lnTo>
                  <a:lnTo>
                    <a:pt x="401" y="352"/>
                  </a:lnTo>
                  <a:lnTo>
                    <a:pt x="396" y="352"/>
                  </a:lnTo>
                  <a:lnTo>
                    <a:pt x="391" y="360"/>
                  </a:lnTo>
                  <a:lnTo>
                    <a:pt x="386" y="360"/>
                  </a:lnTo>
                  <a:lnTo>
                    <a:pt x="384" y="360"/>
                  </a:lnTo>
                  <a:lnTo>
                    <a:pt x="384" y="357"/>
                  </a:lnTo>
                  <a:lnTo>
                    <a:pt x="379" y="357"/>
                  </a:lnTo>
                  <a:lnTo>
                    <a:pt x="369" y="357"/>
                  </a:lnTo>
                  <a:lnTo>
                    <a:pt x="361" y="357"/>
                  </a:lnTo>
                  <a:lnTo>
                    <a:pt x="351" y="355"/>
                  </a:lnTo>
                  <a:lnTo>
                    <a:pt x="344" y="352"/>
                  </a:lnTo>
                  <a:lnTo>
                    <a:pt x="341" y="355"/>
                  </a:lnTo>
                  <a:lnTo>
                    <a:pt x="339" y="365"/>
                  </a:lnTo>
                  <a:lnTo>
                    <a:pt x="336" y="372"/>
                  </a:lnTo>
                  <a:lnTo>
                    <a:pt x="336" y="380"/>
                  </a:lnTo>
                  <a:lnTo>
                    <a:pt x="334" y="395"/>
                  </a:lnTo>
                  <a:lnTo>
                    <a:pt x="334" y="407"/>
                  </a:lnTo>
                  <a:lnTo>
                    <a:pt x="331" y="410"/>
                  </a:lnTo>
                  <a:lnTo>
                    <a:pt x="336" y="412"/>
                  </a:lnTo>
                  <a:lnTo>
                    <a:pt x="341" y="415"/>
                  </a:lnTo>
                  <a:lnTo>
                    <a:pt x="339" y="422"/>
                  </a:lnTo>
                  <a:lnTo>
                    <a:pt x="339" y="425"/>
                  </a:lnTo>
                  <a:lnTo>
                    <a:pt x="336" y="425"/>
                  </a:lnTo>
                  <a:lnTo>
                    <a:pt x="331" y="427"/>
                  </a:lnTo>
                  <a:lnTo>
                    <a:pt x="329" y="427"/>
                  </a:lnTo>
                  <a:lnTo>
                    <a:pt x="324" y="425"/>
                  </a:lnTo>
                  <a:lnTo>
                    <a:pt x="321" y="427"/>
                  </a:lnTo>
                  <a:lnTo>
                    <a:pt x="316" y="427"/>
                  </a:lnTo>
                  <a:lnTo>
                    <a:pt x="304" y="430"/>
                  </a:lnTo>
                  <a:lnTo>
                    <a:pt x="296" y="432"/>
                  </a:lnTo>
                  <a:lnTo>
                    <a:pt x="291" y="432"/>
                  </a:lnTo>
                  <a:lnTo>
                    <a:pt x="289" y="432"/>
                  </a:lnTo>
                  <a:lnTo>
                    <a:pt x="284" y="432"/>
                  </a:lnTo>
                  <a:lnTo>
                    <a:pt x="279" y="437"/>
                  </a:lnTo>
                  <a:lnTo>
                    <a:pt x="279" y="442"/>
                  </a:lnTo>
                  <a:lnTo>
                    <a:pt x="284" y="445"/>
                  </a:lnTo>
                  <a:lnTo>
                    <a:pt x="291" y="445"/>
                  </a:lnTo>
                  <a:lnTo>
                    <a:pt x="296" y="445"/>
                  </a:lnTo>
                  <a:lnTo>
                    <a:pt x="296" y="447"/>
                  </a:lnTo>
                  <a:lnTo>
                    <a:pt x="294" y="452"/>
                  </a:lnTo>
                  <a:lnTo>
                    <a:pt x="296" y="460"/>
                  </a:lnTo>
                  <a:lnTo>
                    <a:pt x="296" y="462"/>
                  </a:lnTo>
                  <a:lnTo>
                    <a:pt x="299" y="467"/>
                  </a:lnTo>
                  <a:lnTo>
                    <a:pt x="299" y="472"/>
                  </a:lnTo>
                  <a:lnTo>
                    <a:pt x="304" y="479"/>
                  </a:lnTo>
                  <a:lnTo>
                    <a:pt x="306" y="484"/>
                  </a:lnTo>
                  <a:lnTo>
                    <a:pt x="311" y="489"/>
                  </a:lnTo>
                  <a:lnTo>
                    <a:pt x="314" y="499"/>
                  </a:lnTo>
                  <a:lnTo>
                    <a:pt x="309" y="502"/>
                  </a:lnTo>
                  <a:lnTo>
                    <a:pt x="309" y="507"/>
                  </a:lnTo>
                  <a:lnTo>
                    <a:pt x="314" y="512"/>
                  </a:lnTo>
                  <a:lnTo>
                    <a:pt x="311" y="514"/>
                  </a:lnTo>
                  <a:lnTo>
                    <a:pt x="309" y="517"/>
                  </a:lnTo>
                  <a:lnTo>
                    <a:pt x="304" y="519"/>
                  </a:lnTo>
                  <a:lnTo>
                    <a:pt x="304" y="527"/>
                  </a:lnTo>
                  <a:lnTo>
                    <a:pt x="299" y="529"/>
                  </a:lnTo>
                  <a:lnTo>
                    <a:pt x="289" y="527"/>
                  </a:lnTo>
                  <a:lnTo>
                    <a:pt x="276" y="514"/>
                  </a:lnTo>
                  <a:lnTo>
                    <a:pt x="271" y="514"/>
                  </a:lnTo>
                  <a:lnTo>
                    <a:pt x="262" y="512"/>
                  </a:lnTo>
                  <a:lnTo>
                    <a:pt x="244" y="509"/>
                  </a:lnTo>
                  <a:lnTo>
                    <a:pt x="237" y="512"/>
                  </a:lnTo>
                  <a:lnTo>
                    <a:pt x="224" y="509"/>
                  </a:lnTo>
                  <a:lnTo>
                    <a:pt x="209" y="512"/>
                  </a:lnTo>
                  <a:lnTo>
                    <a:pt x="204" y="514"/>
                  </a:lnTo>
                  <a:lnTo>
                    <a:pt x="197" y="512"/>
                  </a:lnTo>
                  <a:lnTo>
                    <a:pt x="192" y="514"/>
                  </a:lnTo>
                  <a:lnTo>
                    <a:pt x="187" y="517"/>
                  </a:lnTo>
                  <a:lnTo>
                    <a:pt x="174" y="517"/>
                  </a:lnTo>
                  <a:lnTo>
                    <a:pt x="162" y="512"/>
                  </a:lnTo>
                  <a:lnTo>
                    <a:pt x="157" y="509"/>
                  </a:lnTo>
                  <a:lnTo>
                    <a:pt x="149" y="509"/>
                  </a:lnTo>
                  <a:lnTo>
                    <a:pt x="147" y="512"/>
                  </a:lnTo>
                  <a:lnTo>
                    <a:pt x="139" y="512"/>
                  </a:lnTo>
                  <a:lnTo>
                    <a:pt x="134" y="509"/>
                  </a:lnTo>
                  <a:lnTo>
                    <a:pt x="132" y="512"/>
                  </a:lnTo>
                  <a:lnTo>
                    <a:pt x="132" y="517"/>
                  </a:lnTo>
                  <a:lnTo>
                    <a:pt x="134" y="524"/>
                  </a:lnTo>
                  <a:lnTo>
                    <a:pt x="134" y="529"/>
                  </a:lnTo>
                  <a:lnTo>
                    <a:pt x="124" y="532"/>
                  </a:lnTo>
                  <a:lnTo>
                    <a:pt x="109" y="532"/>
                  </a:lnTo>
                  <a:lnTo>
                    <a:pt x="89" y="529"/>
                  </a:lnTo>
                  <a:lnTo>
                    <a:pt x="84" y="527"/>
                  </a:lnTo>
                  <a:lnTo>
                    <a:pt x="77" y="527"/>
                  </a:lnTo>
                  <a:lnTo>
                    <a:pt x="72" y="532"/>
                  </a:lnTo>
                  <a:lnTo>
                    <a:pt x="72" y="534"/>
                  </a:lnTo>
                  <a:lnTo>
                    <a:pt x="67" y="539"/>
                  </a:lnTo>
                  <a:lnTo>
                    <a:pt x="67" y="542"/>
                  </a:lnTo>
                  <a:lnTo>
                    <a:pt x="64" y="539"/>
                  </a:lnTo>
                  <a:lnTo>
                    <a:pt x="69" y="542"/>
                  </a:lnTo>
                  <a:lnTo>
                    <a:pt x="69" y="547"/>
                  </a:lnTo>
                  <a:lnTo>
                    <a:pt x="62" y="559"/>
                  </a:lnTo>
                  <a:lnTo>
                    <a:pt x="57" y="567"/>
                  </a:lnTo>
                  <a:lnTo>
                    <a:pt x="62" y="569"/>
                  </a:lnTo>
                  <a:lnTo>
                    <a:pt x="74" y="572"/>
                  </a:lnTo>
                  <a:lnTo>
                    <a:pt x="79" y="577"/>
                  </a:lnTo>
                  <a:lnTo>
                    <a:pt x="84" y="579"/>
                  </a:lnTo>
                  <a:lnTo>
                    <a:pt x="87" y="574"/>
                  </a:lnTo>
                  <a:lnTo>
                    <a:pt x="89" y="567"/>
                  </a:lnTo>
                  <a:lnTo>
                    <a:pt x="92" y="567"/>
                  </a:lnTo>
                  <a:lnTo>
                    <a:pt x="104" y="577"/>
                  </a:lnTo>
                  <a:lnTo>
                    <a:pt x="107" y="584"/>
                  </a:lnTo>
                  <a:lnTo>
                    <a:pt x="99" y="592"/>
                  </a:lnTo>
                  <a:lnTo>
                    <a:pt x="89" y="592"/>
                  </a:lnTo>
                  <a:lnTo>
                    <a:pt x="77" y="594"/>
                  </a:lnTo>
                  <a:lnTo>
                    <a:pt x="74" y="589"/>
                  </a:lnTo>
                  <a:lnTo>
                    <a:pt x="69" y="584"/>
                  </a:lnTo>
                  <a:lnTo>
                    <a:pt x="59" y="592"/>
                  </a:lnTo>
                  <a:lnTo>
                    <a:pt x="54" y="592"/>
                  </a:lnTo>
                  <a:lnTo>
                    <a:pt x="47" y="597"/>
                  </a:lnTo>
                  <a:lnTo>
                    <a:pt x="42" y="599"/>
                  </a:lnTo>
                  <a:lnTo>
                    <a:pt x="42" y="607"/>
                  </a:lnTo>
                  <a:lnTo>
                    <a:pt x="50" y="609"/>
                  </a:lnTo>
                  <a:lnTo>
                    <a:pt x="50" y="614"/>
                  </a:lnTo>
                  <a:lnTo>
                    <a:pt x="40" y="619"/>
                  </a:lnTo>
                  <a:lnTo>
                    <a:pt x="30" y="622"/>
                  </a:lnTo>
                  <a:lnTo>
                    <a:pt x="32" y="624"/>
                  </a:lnTo>
                  <a:lnTo>
                    <a:pt x="32" y="627"/>
                  </a:lnTo>
                  <a:lnTo>
                    <a:pt x="22" y="632"/>
                  </a:lnTo>
                  <a:lnTo>
                    <a:pt x="22" y="637"/>
                  </a:lnTo>
                  <a:lnTo>
                    <a:pt x="17" y="639"/>
                  </a:lnTo>
                  <a:lnTo>
                    <a:pt x="5" y="637"/>
                  </a:lnTo>
                  <a:lnTo>
                    <a:pt x="0" y="642"/>
                  </a:lnTo>
                  <a:lnTo>
                    <a:pt x="0" y="649"/>
                  </a:lnTo>
                  <a:lnTo>
                    <a:pt x="7" y="659"/>
                  </a:lnTo>
                  <a:lnTo>
                    <a:pt x="12" y="657"/>
                  </a:lnTo>
                  <a:lnTo>
                    <a:pt x="20" y="657"/>
                  </a:lnTo>
                  <a:lnTo>
                    <a:pt x="20" y="662"/>
                  </a:lnTo>
                  <a:lnTo>
                    <a:pt x="17" y="669"/>
                  </a:lnTo>
                  <a:lnTo>
                    <a:pt x="20" y="677"/>
                  </a:lnTo>
                  <a:lnTo>
                    <a:pt x="25" y="679"/>
                  </a:lnTo>
                  <a:lnTo>
                    <a:pt x="27" y="684"/>
                  </a:lnTo>
                  <a:lnTo>
                    <a:pt x="25" y="689"/>
                  </a:lnTo>
                  <a:lnTo>
                    <a:pt x="20" y="702"/>
                  </a:lnTo>
                  <a:lnTo>
                    <a:pt x="17" y="719"/>
                  </a:lnTo>
                  <a:lnTo>
                    <a:pt x="20" y="722"/>
                  </a:lnTo>
                  <a:lnTo>
                    <a:pt x="25" y="724"/>
                  </a:lnTo>
                  <a:lnTo>
                    <a:pt x="32" y="722"/>
                  </a:lnTo>
                  <a:lnTo>
                    <a:pt x="40" y="719"/>
                  </a:lnTo>
                  <a:lnTo>
                    <a:pt x="42" y="714"/>
                  </a:lnTo>
                  <a:lnTo>
                    <a:pt x="45" y="714"/>
                  </a:lnTo>
                  <a:lnTo>
                    <a:pt x="47" y="712"/>
                  </a:lnTo>
                  <a:lnTo>
                    <a:pt x="50" y="714"/>
                  </a:lnTo>
                  <a:lnTo>
                    <a:pt x="52" y="717"/>
                  </a:lnTo>
                  <a:lnTo>
                    <a:pt x="62" y="719"/>
                  </a:lnTo>
                  <a:lnTo>
                    <a:pt x="62" y="714"/>
                  </a:lnTo>
                  <a:lnTo>
                    <a:pt x="59" y="712"/>
                  </a:lnTo>
                  <a:lnTo>
                    <a:pt x="59" y="707"/>
                  </a:lnTo>
                  <a:lnTo>
                    <a:pt x="67" y="707"/>
                  </a:lnTo>
                  <a:lnTo>
                    <a:pt x="67" y="704"/>
                  </a:lnTo>
                  <a:lnTo>
                    <a:pt x="69" y="704"/>
                  </a:lnTo>
                  <a:lnTo>
                    <a:pt x="72" y="707"/>
                  </a:lnTo>
                  <a:lnTo>
                    <a:pt x="77" y="707"/>
                  </a:lnTo>
                  <a:lnTo>
                    <a:pt x="79" y="699"/>
                  </a:lnTo>
                  <a:lnTo>
                    <a:pt x="79" y="692"/>
                  </a:lnTo>
                  <a:lnTo>
                    <a:pt x="82" y="689"/>
                  </a:lnTo>
                  <a:lnTo>
                    <a:pt x="84" y="687"/>
                  </a:lnTo>
                  <a:lnTo>
                    <a:pt x="87" y="679"/>
                  </a:lnTo>
                  <a:lnTo>
                    <a:pt x="89" y="674"/>
                  </a:lnTo>
                  <a:lnTo>
                    <a:pt x="94" y="674"/>
                  </a:lnTo>
                  <a:lnTo>
                    <a:pt x="99" y="677"/>
                  </a:lnTo>
                  <a:lnTo>
                    <a:pt x="104" y="679"/>
                  </a:lnTo>
                  <a:lnTo>
                    <a:pt x="104" y="684"/>
                  </a:lnTo>
                  <a:lnTo>
                    <a:pt x="102" y="689"/>
                  </a:lnTo>
                  <a:lnTo>
                    <a:pt x="104" y="694"/>
                  </a:lnTo>
                  <a:lnTo>
                    <a:pt x="109" y="694"/>
                  </a:lnTo>
                  <a:lnTo>
                    <a:pt x="112" y="699"/>
                  </a:lnTo>
                  <a:lnTo>
                    <a:pt x="109" y="707"/>
                  </a:lnTo>
                  <a:lnTo>
                    <a:pt x="112" y="712"/>
                  </a:lnTo>
                  <a:lnTo>
                    <a:pt x="112" y="722"/>
                  </a:lnTo>
                  <a:lnTo>
                    <a:pt x="117" y="727"/>
                  </a:lnTo>
                  <a:lnTo>
                    <a:pt x="117" y="732"/>
                  </a:lnTo>
                  <a:lnTo>
                    <a:pt x="119" y="732"/>
                  </a:lnTo>
                  <a:lnTo>
                    <a:pt x="127" y="732"/>
                  </a:lnTo>
                  <a:lnTo>
                    <a:pt x="132" y="729"/>
                  </a:lnTo>
                  <a:lnTo>
                    <a:pt x="132" y="727"/>
                  </a:lnTo>
                  <a:lnTo>
                    <a:pt x="142" y="722"/>
                  </a:lnTo>
                  <a:lnTo>
                    <a:pt x="147" y="719"/>
                  </a:lnTo>
                  <a:lnTo>
                    <a:pt x="147" y="714"/>
                  </a:lnTo>
                  <a:lnTo>
                    <a:pt x="152" y="712"/>
                  </a:lnTo>
                  <a:lnTo>
                    <a:pt x="162" y="702"/>
                  </a:lnTo>
                  <a:lnTo>
                    <a:pt x="172" y="702"/>
                  </a:lnTo>
                  <a:lnTo>
                    <a:pt x="172" y="707"/>
                  </a:lnTo>
                  <a:lnTo>
                    <a:pt x="182" y="707"/>
                  </a:lnTo>
                  <a:lnTo>
                    <a:pt x="184" y="702"/>
                  </a:lnTo>
                  <a:lnTo>
                    <a:pt x="197" y="702"/>
                  </a:lnTo>
                  <a:lnTo>
                    <a:pt x="199" y="707"/>
                  </a:lnTo>
                  <a:lnTo>
                    <a:pt x="189" y="712"/>
                  </a:lnTo>
                  <a:lnTo>
                    <a:pt x="194" y="714"/>
                  </a:lnTo>
                  <a:lnTo>
                    <a:pt x="197" y="712"/>
                  </a:lnTo>
                  <a:lnTo>
                    <a:pt x="199" y="712"/>
                  </a:lnTo>
                  <a:lnTo>
                    <a:pt x="204" y="717"/>
                  </a:lnTo>
                  <a:lnTo>
                    <a:pt x="207" y="714"/>
                  </a:lnTo>
                  <a:lnTo>
                    <a:pt x="212" y="714"/>
                  </a:lnTo>
                  <a:lnTo>
                    <a:pt x="214" y="712"/>
                  </a:lnTo>
                  <a:lnTo>
                    <a:pt x="217" y="709"/>
                  </a:lnTo>
                  <a:lnTo>
                    <a:pt x="222" y="709"/>
                  </a:lnTo>
                  <a:lnTo>
                    <a:pt x="224" y="714"/>
                  </a:lnTo>
                  <a:lnTo>
                    <a:pt x="227" y="722"/>
                  </a:lnTo>
                  <a:lnTo>
                    <a:pt x="239" y="739"/>
                  </a:lnTo>
                  <a:lnTo>
                    <a:pt x="247" y="744"/>
                  </a:lnTo>
                  <a:lnTo>
                    <a:pt x="247" y="752"/>
                  </a:lnTo>
                  <a:lnTo>
                    <a:pt x="252" y="754"/>
                  </a:lnTo>
                  <a:lnTo>
                    <a:pt x="254" y="759"/>
                  </a:lnTo>
                  <a:lnTo>
                    <a:pt x="264" y="759"/>
                  </a:lnTo>
                  <a:lnTo>
                    <a:pt x="276" y="759"/>
                  </a:lnTo>
                  <a:lnTo>
                    <a:pt x="281" y="761"/>
                  </a:lnTo>
                  <a:lnTo>
                    <a:pt x="281" y="766"/>
                  </a:lnTo>
                  <a:lnTo>
                    <a:pt x="291" y="769"/>
                  </a:lnTo>
                  <a:lnTo>
                    <a:pt x="301" y="774"/>
                  </a:lnTo>
                  <a:lnTo>
                    <a:pt x="306" y="786"/>
                  </a:lnTo>
                  <a:lnTo>
                    <a:pt x="311" y="796"/>
                  </a:lnTo>
                  <a:lnTo>
                    <a:pt x="321" y="799"/>
                  </a:lnTo>
                  <a:lnTo>
                    <a:pt x="324" y="806"/>
                  </a:lnTo>
                  <a:lnTo>
                    <a:pt x="324" y="819"/>
                  </a:lnTo>
                  <a:lnTo>
                    <a:pt x="329" y="831"/>
                  </a:lnTo>
                  <a:lnTo>
                    <a:pt x="336" y="834"/>
                  </a:lnTo>
                  <a:lnTo>
                    <a:pt x="339" y="844"/>
                  </a:lnTo>
                  <a:lnTo>
                    <a:pt x="341" y="854"/>
                  </a:lnTo>
                  <a:lnTo>
                    <a:pt x="339" y="859"/>
                  </a:lnTo>
                  <a:lnTo>
                    <a:pt x="336" y="856"/>
                  </a:lnTo>
                  <a:lnTo>
                    <a:pt x="331" y="854"/>
                  </a:lnTo>
                  <a:lnTo>
                    <a:pt x="324" y="864"/>
                  </a:lnTo>
                  <a:lnTo>
                    <a:pt x="326" y="866"/>
                  </a:lnTo>
                  <a:lnTo>
                    <a:pt x="326" y="871"/>
                  </a:lnTo>
                  <a:lnTo>
                    <a:pt x="334" y="874"/>
                  </a:lnTo>
                  <a:lnTo>
                    <a:pt x="334" y="884"/>
                  </a:lnTo>
                  <a:lnTo>
                    <a:pt x="336" y="889"/>
                  </a:lnTo>
                  <a:lnTo>
                    <a:pt x="334" y="894"/>
                  </a:lnTo>
                  <a:lnTo>
                    <a:pt x="336" y="894"/>
                  </a:lnTo>
                  <a:lnTo>
                    <a:pt x="339" y="899"/>
                  </a:lnTo>
                  <a:lnTo>
                    <a:pt x="339" y="904"/>
                  </a:lnTo>
                  <a:lnTo>
                    <a:pt x="341" y="904"/>
                  </a:lnTo>
                  <a:lnTo>
                    <a:pt x="344" y="909"/>
                  </a:lnTo>
                  <a:lnTo>
                    <a:pt x="351" y="914"/>
                  </a:lnTo>
                  <a:lnTo>
                    <a:pt x="354" y="909"/>
                  </a:lnTo>
                  <a:lnTo>
                    <a:pt x="359" y="909"/>
                  </a:lnTo>
                  <a:lnTo>
                    <a:pt x="361" y="911"/>
                  </a:lnTo>
                  <a:lnTo>
                    <a:pt x="369" y="911"/>
                  </a:lnTo>
                  <a:lnTo>
                    <a:pt x="374" y="916"/>
                  </a:lnTo>
                  <a:lnTo>
                    <a:pt x="376" y="919"/>
                  </a:lnTo>
                  <a:lnTo>
                    <a:pt x="381" y="924"/>
                  </a:lnTo>
                  <a:lnTo>
                    <a:pt x="384" y="926"/>
                  </a:lnTo>
                  <a:lnTo>
                    <a:pt x="386" y="931"/>
                  </a:lnTo>
                  <a:lnTo>
                    <a:pt x="386" y="929"/>
                  </a:lnTo>
                  <a:lnTo>
                    <a:pt x="389" y="929"/>
                  </a:lnTo>
                  <a:lnTo>
                    <a:pt x="396" y="931"/>
                  </a:lnTo>
                  <a:lnTo>
                    <a:pt x="399" y="934"/>
                  </a:lnTo>
                  <a:lnTo>
                    <a:pt x="404" y="934"/>
                  </a:lnTo>
                  <a:lnTo>
                    <a:pt x="406" y="936"/>
                  </a:lnTo>
                  <a:lnTo>
                    <a:pt x="409" y="931"/>
                  </a:lnTo>
                  <a:lnTo>
                    <a:pt x="416" y="931"/>
                  </a:lnTo>
                  <a:lnTo>
                    <a:pt x="426" y="934"/>
                  </a:lnTo>
                  <a:lnTo>
                    <a:pt x="429" y="936"/>
                  </a:lnTo>
                  <a:lnTo>
                    <a:pt x="434" y="936"/>
                  </a:lnTo>
                  <a:lnTo>
                    <a:pt x="439" y="941"/>
                  </a:lnTo>
                  <a:lnTo>
                    <a:pt x="446" y="949"/>
                  </a:lnTo>
                  <a:lnTo>
                    <a:pt x="454" y="949"/>
                  </a:lnTo>
                  <a:lnTo>
                    <a:pt x="459" y="951"/>
                  </a:lnTo>
                  <a:lnTo>
                    <a:pt x="461" y="954"/>
                  </a:lnTo>
                  <a:lnTo>
                    <a:pt x="466" y="961"/>
                  </a:lnTo>
                  <a:lnTo>
                    <a:pt x="469" y="966"/>
                  </a:lnTo>
                  <a:lnTo>
                    <a:pt x="471" y="966"/>
                  </a:lnTo>
                  <a:lnTo>
                    <a:pt x="471" y="956"/>
                  </a:lnTo>
                  <a:lnTo>
                    <a:pt x="474" y="954"/>
                  </a:lnTo>
                  <a:lnTo>
                    <a:pt x="476" y="956"/>
                  </a:lnTo>
                  <a:lnTo>
                    <a:pt x="481" y="956"/>
                  </a:lnTo>
                  <a:lnTo>
                    <a:pt x="486" y="961"/>
                  </a:lnTo>
                  <a:lnTo>
                    <a:pt x="488" y="966"/>
                  </a:lnTo>
                  <a:lnTo>
                    <a:pt x="493" y="974"/>
                  </a:lnTo>
                  <a:lnTo>
                    <a:pt x="503" y="971"/>
                  </a:lnTo>
                  <a:lnTo>
                    <a:pt x="508" y="971"/>
                  </a:lnTo>
                  <a:lnTo>
                    <a:pt x="508" y="984"/>
                  </a:lnTo>
                  <a:lnTo>
                    <a:pt x="511" y="989"/>
                  </a:lnTo>
                  <a:lnTo>
                    <a:pt x="516" y="989"/>
                  </a:lnTo>
                  <a:lnTo>
                    <a:pt x="523" y="991"/>
                  </a:lnTo>
                  <a:lnTo>
                    <a:pt x="526" y="989"/>
                  </a:lnTo>
                  <a:lnTo>
                    <a:pt x="531" y="986"/>
                  </a:lnTo>
                  <a:lnTo>
                    <a:pt x="536" y="981"/>
                  </a:lnTo>
                  <a:lnTo>
                    <a:pt x="546" y="984"/>
                  </a:lnTo>
                  <a:lnTo>
                    <a:pt x="553" y="986"/>
                  </a:lnTo>
                  <a:lnTo>
                    <a:pt x="553" y="991"/>
                  </a:lnTo>
                  <a:lnTo>
                    <a:pt x="563" y="996"/>
                  </a:lnTo>
                  <a:lnTo>
                    <a:pt x="568" y="1004"/>
                  </a:lnTo>
                  <a:lnTo>
                    <a:pt x="573" y="1004"/>
                  </a:lnTo>
                  <a:lnTo>
                    <a:pt x="578" y="1001"/>
                  </a:lnTo>
                  <a:lnTo>
                    <a:pt x="581" y="1001"/>
                  </a:lnTo>
                  <a:lnTo>
                    <a:pt x="588" y="999"/>
                  </a:lnTo>
                  <a:lnTo>
                    <a:pt x="593" y="1001"/>
                  </a:lnTo>
                  <a:lnTo>
                    <a:pt x="598" y="996"/>
                  </a:lnTo>
                  <a:lnTo>
                    <a:pt x="606" y="996"/>
                  </a:lnTo>
                  <a:lnTo>
                    <a:pt x="608" y="1001"/>
                  </a:lnTo>
                  <a:lnTo>
                    <a:pt x="608" y="1009"/>
                  </a:lnTo>
                  <a:lnTo>
                    <a:pt x="613" y="1011"/>
                  </a:lnTo>
                  <a:lnTo>
                    <a:pt x="621" y="1009"/>
                  </a:lnTo>
                  <a:lnTo>
                    <a:pt x="626" y="996"/>
                  </a:lnTo>
                  <a:lnTo>
                    <a:pt x="638" y="989"/>
                  </a:lnTo>
                  <a:lnTo>
                    <a:pt x="648" y="989"/>
                  </a:lnTo>
                  <a:lnTo>
                    <a:pt x="651" y="994"/>
                  </a:lnTo>
                  <a:lnTo>
                    <a:pt x="663" y="994"/>
                  </a:lnTo>
                  <a:lnTo>
                    <a:pt x="668" y="996"/>
                  </a:lnTo>
                  <a:lnTo>
                    <a:pt x="673" y="994"/>
                  </a:lnTo>
                  <a:lnTo>
                    <a:pt x="681" y="994"/>
                  </a:lnTo>
                  <a:lnTo>
                    <a:pt x="686" y="999"/>
                  </a:lnTo>
                  <a:lnTo>
                    <a:pt x="690" y="999"/>
                  </a:lnTo>
                  <a:lnTo>
                    <a:pt x="700" y="996"/>
                  </a:lnTo>
                  <a:lnTo>
                    <a:pt x="705" y="996"/>
                  </a:lnTo>
                  <a:lnTo>
                    <a:pt x="708" y="989"/>
                  </a:lnTo>
                  <a:lnTo>
                    <a:pt x="710" y="986"/>
                  </a:lnTo>
                  <a:lnTo>
                    <a:pt x="715" y="989"/>
                  </a:lnTo>
                  <a:lnTo>
                    <a:pt x="715" y="984"/>
                  </a:lnTo>
                  <a:lnTo>
                    <a:pt x="720" y="984"/>
                  </a:lnTo>
                  <a:lnTo>
                    <a:pt x="723" y="979"/>
                  </a:lnTo>
                  <a:lnTo>
                    <a:pt x="728" y="971"/>
                  </a:lnTo>
                  <a:lnTo>
                    <a:pt x="733" y="971"/>
                  </a:lnTo>
                  <a:lnTo>
                    <a:pt x="743" y="969"/>
                  </a:lnTo>
                  <a:lnTo>
                    <a:pt x="748" y="961"/>
                  </a:lnTo>
                  <a:lnTo>
                    <a:pt x="748" y="956"/>
                  </a:lnTo>
                  <a:lnTo>
                    <a:pt x="753" y="956"/>
                  </a:lnTo>
                  <a:lnTo>
                    <a:pt x="758" y="951"/>
                  </a:lnTo>
                  <a:lnTo>
                    <a:pt x="763" y="959"/>
                  </a:lnTo>
                  <a:lnTo>
                    <a:pt x="770" y="956"/>
                  </a:lnTo>
                  <a:lnTo>
                    <a:pt x="780" y="959"/>
                  </a:lnTo>
                  <a:lnTo>
                    <a:pt x="783" y="956"/>
                  </a:lnTo>
                  <a:lnTo>
                    <a:pt x="783" y="951"/>
                  </a:lnTo>
                  <a:lnTo>
                    <a:pt x="793" y="946"/>
                  </a:lnTo>
                  <a:lnTo>
                    <a:pt x="798" y="946"/>
                  </a:lnTo>
                  <a:lnTo>
                    <a:pt x="800" y="951"/>
                  </a:lnTo>
                  <a:lnTo>
                    <a:pt x="803" y="949"/>
                  </a:lnTo>
                  <a:lnTo>
                    <a:pt x="805" y="951"/>
                  </a:lnTo>
                  <a:lnTo>
                    <a:pt x="800" y="959"/>
                  </a:lnTo>
                  <a:lnTo>
                    <a:pt x="803" y="964"/>
                  </a:lnTo>
                  <a:lnTo>
                    <a:pt x="808" y="961"/>
                  </a:lnTo>
                  <a:lnTo>
                    <a:pt x="810" y="961"/>
                  </a:lnTo>
                  <a:lnTo>
                    <a:pt x="810" y="966"/>
                  </a:lnTo>
                  <a:lnTo>
                    <a:pt x="815" y="971"/>
                  </a:lnTo>
                  <a:lnTo>
                    <a:pt x="815" y="974"/>
                  </a:lnTo>
                  <a:lnTo>
                    <a:pt x="810" y="979"/>
                  </a:lnTo>
                  <a:lnTo>
                    <a:pt x="813" y="984"/>
                  </a:lnTo>
                  <a:lnTo>
                    <a:pt x="818" y="984"/>
                  </a:lnTo>
                  <a:lnTo>
                    <a:pt x="820" y="984"/>
                  </a:lnTo>
                  <a:lnTo>
                    <a:pt x="825" y="984"/>
                  </a:lnTo>
                  <a:lnTo>
                    <a:pt x="833" y="991"/>
                  </a:lnTo>
                  <a:lnTo>
                    <a:pt x="830" y="989"/>
                  </a:lnTo>
                  <a:lnTo>
                    <a:pt x="835" y="986"/>
                  </a:lnTo>
                  <a:lnTo>
                    <a:pt x="840" y="989"/>
                  </a:lnTo>
                  <a:lnTo>
                    <a:pt x="845" y="986"/>
                  </a:lnTo>
                  <a:lnTo>
                    <a:pt x="850" y="989"/>
                  </a:lnTo>
                  <a:lnTo>
                    <a:pt x="855" y="994"/>
                  </a:lnTo>
                  <a:lnTo>
                    <a:pt x="860" y="999"/>
                  </a:lnTo>
                  <a:lnTo>
                    <a:pt x="860" y="1006"/>
                  </a:lnTo>
                  <a:lnTo>
                    <a:pt x="865" y="1006"/>
                  </a:lnTo>
                  <a:lnTo>
                    <a:pt x="870" y="1011"/>
                  </a:lnTo>
                  <a:lnTo>
                    <a:pt x="870" y="1021"/>
                  </a:lnTo>
                  <a:lnTo>
                    <a:pt x="875" y="1029"/>
                  </a:lnTo>
                  <a:lnTo>
                    <a:pt x="875" y="1036"/>
                  </a:lnTo>
                  <a:lnTo>
                    <a:pt x="875" y="1048"/>
                  </a:lnTo>
                  <a:lnTo>
                    <a:pt x="875" y="1053"/>
                  </a:lnTo>
                  <a:lnTo>
                    <a:pt x="873" y="1056"/>
                  </a:lnTo>
                  <a:lnTo>
                    <a:pt x="868" y="1058"/>
                  </a:lnTo>
                  <a:lnTo>
                    <a:pt x="868" y="1063"/>
                  </a:lnTo>
                  <a:lnTo>
                    <a:pt x="865" y="1066"/>
                  </a:lnTo>
                  <a:lnTo>
                    <a:pt x="863" y="1068"/>
                  </a:lnTo>
                  <a:lnTo>
                    <a:pt x="865" y="1073"/>
                  </a:lnTo>
                  <a:lnTo>
                    <a:pt x="863" y="1076"/>
                  </a:lnTo>
                  <a:lnTo>
                    <a:pt x="860" y="1076"/>
                  </a:lnTo>
                  <a:lnTo>
                    <a:pt x="858" y="1078"/>
                  </a:lnTo>
                  <a:lnTo>
                    <a:pt x="855" y="1083"/>
                  </a:lnTo>
                  <a:lnTo>
                    <a:pt x="858" y="1088"/>
                  </a:lnTo>
                  <a:lnTo>
                    <a:pt x="855" y="1091"/>
                  </a:lnTo>
                  <a:lnTo>
                    <a:pt x="855" y="1096"/>
                  </a:lnTo>
                  <a:lnTo>
                    <a:pt x="858" y="1098"/>
                  </a:lnTo>
                  <a:lnTo>
                    <a:pt x="860" y="1101"/>
                  </a:lnTo>
                  <a:lnTo>
                    <a:pt x="865" y="1103"/>
                  </a:lnTo>
                  <a:lnTo>
                    <a:pt x="863" y="1111"/>
                  </a:lnTo>
                  <a:lnTo>
                    <a:pt x="865" y="1116"/>
                  </a:lnTo>
                  <a:lnTo>
                    <a:pt x="873" y="1113"/>
                  </a:lnTo>
                  <a:lnTo>
                    <a:pt x="885" y="1111"/>
                  </a:lnTo>
                  <a:lnTo>
                    <a:pt x="885" y="1113"/>
                  </a:lnTo>
                  <a:lnTo>
                    <a:pt x="885" y="1118"/>
                  </a:lnTo>
                  <a:lnTo>
                    <a:pt x="888" y="1121"/>
                  </a:lnTo>
                  <a:lnTo>
                    <a:pt x="895" y="1118"/>
                  </a:lnTo>
                  <a:lnTo>
                    <a:pt x="895" y="1123"/>
                  </a:lnTo>
                  <a:lnTo>
                    <a:pt x="893" y="1128"/>
                  </a:lnTo>
                  <a:lnTo>
                    <a:pt x="897" y="1131"/>
                  </a:lnTo>
                  <a:lnTo>
                    <a:pt x="902" y="1133"/>
                  </a:lnTo>
                  <a:lnTo>
                    <a:pt x="902" y="1136"/>
                  </a:lnTo>
                  <a:lnTo>
                    <a:pt x="905" y="1138"/>
                  </a:lnTo>
                  <a:lnTo>
                    <a:pt x="905" y="1136"/>
                  </a:lnTo>
                  <a:lnTo>
                    <a:pt x="912" y="1136"/>
                  </a:lnTo>
                  <a:lnTo>
                    <a:pt x="917" y="1138"/>
                  </a:lnTo>
                  <a:lnTo>
                    <a:pt x="917" y="1143"/>
                  </a:lnTo>
                  <a:lnTo>
                    <a:pt x="915" y="1148"/>
                  </a:lnTo>
                  <a:lnTo>
                    <a:pt x="915" y="1151"/>
                  </a:lnTo>
                  <a:lnTo>
                    <a:pt x="910" y="1161"/>
                  </a:lnTo>
                  <a:lnTo>
                    <a:pt x="905" y="1166"/>
                  </a:lnTo>
                  <a:lnTo>
                    <a:pt x="905" y="1168"/>
                  </a:lnTo>
                  <a:lnTo>
                    <a:pt x="910" y="1168"/>
                  </a:lnTo>
                  <a:lnTo>
                    <a:pt x="917" y="1168"/>
                  </a:lnTo>
                  <a:lnTo>
                    <a:pt x="920" y="1171"/>
                  </a:lnTo>
                  <a:lnTo>
                    <a:pt x="922" y="1166"/>
                  </a:lnTo>
                  <a:lnTo>
                    <a:pt x="927" y="1171"/>
                  </a:lnTo>
                  <a:lnTo>
                    <a:pt x="925" y="1178"/>
                  </a:lnTo>
                  <a:lnTo>
                    <a:pt x="927" y="1183"/>
                  </a:lnTo>
                  <a:lnTo>
                    <a:pt x="932" y="1186"/>
                  </a:lnTo>
                  <a:lnTo>
                    <a:pt x="937" y="1183"/>
                  </a:lnTo>
                  <a:lnTo>
                    <a:pt x="942" y="1183"/>
                  </a:lnTo>
                  <a:lnTo>
                    <a:pt x="955" y="1178"/>
                  </a:lnTo>
                  <a:lnTo>
                    <a:pt x="960" y="1178"/>
                  </a:lnTo>
                  <a:lnTo>
                    <a:pt x="960" y="1183"/>
                  </a:lnTo>
                  <a:lnTo>
                    <a:pt x="957" y="1186"/>
                  </a:lnTo>
                  <a:lnTo>
                    <a:pt x="960" y="1188"/>
                  </a:lnTo>
                  <a:lnTo>
                    <a:pt x="962" y="1193"/>
                  </a:lnTo>
                  <a:lnTo>
                    <a:pt x="970" y="1191"/>
                  </a:lnTo>
                  <a:lnTo>
                    <a:pt x="975" y="1193"/>
                  </a:lnTo>
                  <a:lnTo>
                    <a:pt x="972" y="1186"/>
                  </a:lnTo>
                  <a:lnTo>
                    <a:pt x="972" y="1178"/>
                  </a:lnTo>
                  <a:lnTo>
                    <a:pt x="970" y="1173"/>
                  </a:lnTo>
                  <a:lnTo>
                    <a:pt x="970" y="1163"/>
                  </a:lnTo>
                  <a:lnTo>
                    <a:pt x="975" y="1161"/>
                  </a:lnTo>
                  <a:lnTo>
                    <a:pt x="975" y="1158"/>
                  </a:lnTo>
                  <a:lnTo>
                    <a:pt x="985" y="1158"/>
                  </a:lnTo>
                  <a:lnTo>
                    <a:pt x="987" y="1156"/>
                  </a:lnTo>
                  <a:lnTo>
                    <a:pt x="990" y="1153"/>
                  </a:lnTo>
                  <a:lnTo>
                    <a:pt x="992" y="1151"/>
                  </a:lnTo>
                  <a:lnTo>
                    <a:pt x="997" y="1148"/>
                  </a:lnTo>
                  <a:lnTo>
                    <a:pt x="1002" y="1148"/>
                  </a:lnTo>
                  <a:lnTo>
                    <a:pt x="1002" y="1153"/>
                  </a:lnTo>
                  <a:lnTo>
                    <a:pt x="1005" y="1156"/>
                  </a:lnTo>
                  <a:lnTo>
                    <a:pt x="1007" y="1156"/>
                  </a:lnTo>
                  <a:lnTo>
                    <a:pt x="1007" y="1151"/>
                  </a:lnTo>
                  <a:lnTo>
                    <a:pt x="1012" y="1148"/>
                  </a:lnTo>
                  <a:lnTo>
                    <a:pt x="1017" y="1153"/>
                  </a:lnTo>
                  <a:lnTo>
                    <a:pt x="1020" y="1148"/>
                  </a:lnTo>
                  <a:lnTo>
                    <a:pt x="1025" y="1148"/>
                  </a:lnTo>
                  <a:lnTo>
                    <a:pt x="1025" y="1153"/>
                  </a:lnTo>
                  <a:lnTo>
                    <a:pt x="1030" y="1151"/>
                  </a:lnTo>
                  <a:lnTo>
                    <a:pt x="1032" y="1146"/>
                  </a:lnTo>
                  <a:lnTo>
                    <a:pt x="1037" y="1143"/>
                  </a:lnTo>
                  <a:lnTo>
                    <a:pt x="1045" y="1146"/>
                  </a:lnTo>
                  <a:lnTo>
                    <a:pt x="1052" y="1143"/>
                  </a:lnTo>
                  <a:lnTo>
                    <a:pt x="1052" y="1136"/>
                  </a:lnTo>
                  <a:lnTo>
                    <a:pt x="1057" y="1133"/>
                  </a:lnTo>
                  <a:lnTo>
                    <a:pt x="1065" y="1133"/>
                  </a:lnTo>
                  <a:lnTo>
                    <a:pt x="1067" y="1128"/>
                  </a:lnTo>
                  <a:lnTo>
                    <a:pt x="1075" y="1133"/>
                  </a:lnTo>
                  <a:lnTo>
                    <a:pt x="1075" y="1136"/>
                  </a:lnTo>
                  <a:lnTo>
                    <a:pt x="1080" y="1138"/>
                  </a:lnTo>
                  <a:lnTo>
                    <a:pt x="1082" y="1141"/>
                  </a:lnTo>
                  <a:lnTo>
                    <a:pt x="1095" y="1141"/>
                  </a:lnTo>
                  <a:lnTo>
                    <a:pt x="1097" y="1143"/>
                  </a:lnTo>
                  <a:lnTo>
                    <a:pt x="1102" y="1141"/>
                  </a:lnTo>
                  <a:lnTo>
                    <a:pt x="1107" y="1146"/>
                  </a:lnTo>
                  <a:lnTo>
                    <a:pt x="1107" y="1151"/>
                  </a:lnTo>
                  <a:lnTo>
                    <a:pt x="1102" y="1151"/>
                  </a:lnTo>
                  <a:lnTo>
                    <a:pt x="1100" y="1161"/>
                  </a:lnTo>
                  <a:lnTo>
                    <a:pt x="1102" y="1161"/>
                  </a:lnTo>
                  <a:lnTo>
                    <a:pt x="1105" y="1166"/>
                  </a:lnTo>
                  <a:lnTo>
                    <a:pt x="1114" y="1171"/>
                  </a:lnTo>
                  <a:lnTo>
                    <a:pt x="1117" y="1176"/>
                  </a:lnTo>
                  <a:lnTo>
                    <a:pt x="1122" y="1176"/>
                  </a:lnTo>
                  <a:lnTo>
                    <a:pt x="1127" y="1181"/>
                  </a:lnTo>
                  <a:lnTo>
                    <a:pt x="1132" y="1178"/>
                  </a:lnTo>
                  <a:lnTo>
                    <a:pt x="1134" y="1181"/>
                  </a:lnTo>
                  <a:lnTo>
                    <a:pt x="1139" y="1178"/>
                  </a:lnTo>
                  <a:lnTo>
                    <a:pt x="1142" y="1181"/>
                  </a:lnTo>
                  <a:lnTo>
                    <a:pt x="1144" y="1181"/>
                  </a:lnTo>
                  <a:lnTo>
                    <a:pt x="1147" y="1181"/>
                  </a:lnTo>
                  <a:lnTo>
                    <a:pt x="1149" y="1181"/>
                  </a:lnTo>
                  <a:lnTo>
                    <a:pt x="1154" y="1181"/>
                  </a:lnTo>
                  <a:lnTo>
                    <a:pt x="1154" y="1178"/>
                  </a:lnTo>
                  <a:lnTo>
                    <a:pt x="1154" y="1173"/>
                  </a:lnTo>
                  <a:lnTo>
                    <a:pt x="1157" y="1176"/>
                  </a:lnTo>
                  <a:lnTo>
                    <a:pt x="1162" y="1181"/>
                  </a:lnTo>
                  <a:lnTo>
                    <a:pt x="1164" y="1181"/>
                  </a:lnTo>
                  <a:lnTo>
                    <a:pt x="1172" y="1186"/>
                  </a:lnTo>
                  <a:lnTo>
                    <a:pt x="1174" y="1186"/>
                  </a:lnTo>
                  <a:lnTo>
                    <a:pt x="1179" y="1186"/>
                  </a:lnTo>
                  <a:lnTo>
                    <a:pt x="1182" y="1181"/>
                  </a:lnTo>
                  <a:lnTo>
                    <a:pt x="1184" y="1186"/>
                  </a:lnTo>
                  <a:lnTo>
                    <a:pt x="1189" y="1183"/>
                  </a:lnTo>
                  <a:lnTo>
                    <a:pt x="1192" y="1186"/>
                  </a:lnTo>
                  <a:lnTo>
                    <a:pt x="1187" y="1186"/>
                  </a:lnTo>
                  <a:lnTo>
                    <a:pt x="1187" y="1191"/>
                  </a:lnTo>
                  <a:lnTo>
                    <a:pt x="1184" y="1196"/>
                  </a:lnTo>
                  <a:lnTo>
                    <a:pt x="1182" y="1198"/>
                  </a:lnTo>
                  <a:lnTo>
                    <a:pt x="1189" y="1208"/>
                  </a:lnTo>
                  <a:lnTo>
                    <a:pt x="1194" y="1211"/>
                  </a:lnTo>
                  <a:lnTo>
                    <a:pt x="1192" y="1213"/>
                  </a:lnTo>
                  <a:lnTo>
                    <a:pt x="1194" y="1218"/>
                  </a:lnTo>
                  <a:lnTo>
                    <a:pt x="1197" y="1213"/>
                  </a:lnTo>
                  <a:lnTo>
                    <a:pt x="1202" y="1216"/>
                  </a:lnTo>
                  <a:lnTo>
                    <a:pt x="1207" y="1216"/>
                  </a:lnTo>
                  <a:lnTo>
                    <a:pt x="1212" y="1211"/>
                  </a:lnTo>
                  <a:lnTo>
                    <a:pt x="1209" y="1208"/>
                  </a:lnTo>
                  <a:lnTo>
                    <a:pt x="1207" y="1208"/>
                  </a:lnTo>
                  <a:lnTo>
                    <a:pt x="1207" y="1206"/>
                  </a:lnTo>
                  <a:lnTo>
                    <a:pt x="1204" y="1201"/>
                  </a:lnTo>
                  <a:lnTo>
                    <a:pt x="1202" y="1201"/>
                  </a:lnTo>
                  <a:lnTo>
                    <a:pt x="1199" y="1196"/>
                  </a:lnTo>
                  <a:lnTo>
                    <a:pt x="1199" y="1193"/>
                  </a:lnTo>
                  <a:lnTo>
                    <a:pt x="1204" y="1191"/>
                  </a:lnTo>
                  <a:lnTo>
                    <a:pt x="1204" y="1188"/>
                  </a:lnTo>
                  <a:lnTo>
                    <a:pt x="1204" y="1186"/>
                  </a:lnTo>
                  <a:lnTo>
                    <a:pt x="1207" y="1186"/>
                  </a:lnTo>
                  <a:lnTo>
                    <a:pt x="1207" y="1183"/>
                  </a:lnTo>
                  <a:lnTo>
                    <a:pt x="1209" y="1186"/>
                  </a:lnTo>
                  <a:lnTo>
                    <a:pt x="1209" y="1188"/>
                  </a:lnTo>
                  <a:lnTo>
                    <a:pt x="1212" y="1188"/>
                  </a:lnTo>
                  <a:lnTo>
                    <a:pt x="1212" y="1191"/>
                  </a:lnTo>
                  <a:lnTo>
                    <a:pt x="1214" y="1188"/>
                  </a:lnTo>
                  <a:lnTo>
                    <a:pt x="1219" y="1186"/>
                  </a:lnTo>
                  <a:lnTo>
                    <a:pt x="1222" y="1183"/>
                  </a:lnTo>
                  <a:lnTo>
                    <a:pt x="1227" y="1183"/>
                  </a:lnTo>
                  <a:lnTo>
                    <a:pt x="1232" y="1183"/>
                  </a:lnTo>
                  <a:lnTo>
                    <a:pt x="1237" y="1178"/>
                  </a:lnTo>
                  <a:lnTo>
                    <a:pt x="1234" y="1176"/>
                  </a:lnTo>
                  <a:lnTo>
                    <a:pt x="1239" y="1176"/>
                  </a:lnTo>
                  <a:lnTo>
                    <a:pt x="1244" y="1173"/>
                  </a:lnTo>
                  <a:lnTo>
                    <a:pt x="1249" y="1176"/>
                  </a:lnTo>
                  <a:lnTo>
                    <a:pt x="1254" y="1176"/>
                  </a:lnTo>
                  <a:lnTo>
                    <a:pt x="1259" y="1173"/>
                  </a:lnTo>
                  <a:lnTo>
                    <a:pt x="1264" y="1168"/>
                  </a:lnTo>
                  <a:lnTo>
                    <a:pt x="1267" y="1163"/>
                  </a:lnTo>
                  <a:lnTo>
                    <a:pt x="1269" y="1161"/>
                  </a:lnTo>
                  <a:lnTo>
                    <a:pt x="1272" y="1163"/>
                  </a:lnTo>
                  <a:lnTo>
                    <a:pt x="1274" y="1161"/>
                  </a:lnTo>
                  <a:lnTo>
                    <a:pt x="1277" y="1158"/>
                  </a:lnTo>
                  <a:lnTo>
                    <a:pt x="1282" y="1156"/>
                  </a:lnTo>
                  <a:lnTo>
                    <a:pt x="1279" y="1148"/>
                  </a:lnTo>
                  <a:lnTo>
                    <a:pt x="1279" y="1143"/>
                  </a:lnTo>
                  <a:lnTo>
                    <a:pt x="1279" y="1141"/>
                  </a:lnTo>
                  <a:lnTo>
                    <a:pt x="1279" y="1138"/>
                  </a:lnTo>
                  <a:lnTo>
                    <a:pt x="1282" y="1141"/>
                  </a:lnTo>
                  <a:lnTo>
                    <a:pt x="1287" y="1143"/>
                  </a:lnTo>
                  <a:lnTo>
                    <a:pt x="1289" y="1146"/>
                  </a:lnTo>
                  <a:lnTo>
                    <a:pt x="1294" y="1153"/>
                  </a:lnTo>
                  <a:lnTo>
                    <a:pt x="1297" y="1151"/>
                  </a:lnTo>
                  <a:lnTo>
                    <a:pt x="1294" y="1156"/>
                  </a:lnTo>
                  <a:lnTo>
                    <a:pt x="1292" y="1156"/>
                  </a:lnTo>
                  <a:lnTo>
                    <a:pt x="1292" y="1158"/>
                  </a:lnTo>
                  <a:lnTo>
                    <a:pt x="1302" y="1153"/>
                  </a:lnTo>
                  <a:lnTo>
                    <a:pt x="1302" y="1148"/>
                  </a:lnTo>
                  <a:lnTo>
                    <a:pt x="1307" y="1148"/>
                  </a:lnTo>
                  <a:lnTo>
                    <a:pt x="1309" y="1146"/>
                  </a:lnTo>
                  <a:lnTo>
                    <a:pt x="1314" y="1148"/>
                  </a:lnTo>
                  <a:lnTo>
                    <a:pt x="1317" y="1146"/>
                  </a:lnTo>
                  <a:lnTo>
                    <a:pt x="1317" y="1143"/>
                  </a:lnTo>
                  <a:lnTo>
                    <a:pt x="1321" y="1141"/>
                  </a:lnTo>
                  <a:lnTo>
                    <a:pt x="1324" y="1138"/>
                  </a:lnTo>
                  <a:lnTo>
                    <a:pt x="1324" y="1143"/>
                  </a:lnTo>
                  <a:lnTo>
                    <a:pt x="1329" y="1146"/>
                  </a:lnTo>
                  <a:lnTo>
                    <a:pt x="1331" y="1146"/>
                  </a:lnTo>
                  <a:lnTo>
                    <a:pt x="1331" y="1141"/>
                  </a:lnTo>
                  <a:lnTo>
                    <a:pt x="1334" y="1141"/>
                  </a:lnTo>
                  <a:lnTo>
                    <a:pt x="1336" y="1141"/>
                  </a:lnTo>
                  <a:lnTo>
                    <a:pt x="1339" y="1141"/>
                  </a:lnTo>
                  <a:lnTo>
                    <a:pt x="1341" y="1138"/>
                  </a:lnTo>
                  <a:lnTo>
                    <a:pt x="1346" y="1138"/>
                  </a:lnTo>
                  <a:lnTo>
                    <a:pt x="1349" y="1136"/>
                  </a:lnTo>
                  <a:lnTo>
                    <a:pt x="1351" y="1133"/>
                  </a:lnTo>
                  <a:lnTo>
                    <a:pt x="1354" y="1136"/>
                  </a:lnTo>
                  <a:lnTo>
                    <a:pt x="1354" y="1133"/>
                  </a:lnTo>
                  <a:lnTo>
                    <a:pt x="1356" y="1133"/>
                  </a:lnTo>
                  <a:lnTo>
                    <a:pt x="1361" y="1133"/>
                  </a:lnTo>
                  <a:lnTo>
                    <a:pt x="1359" y="1128"/>
                  </a:lnTo>
                  <a:lnTo>
                    <a:pt x="1361" y="1126"/>
                  </a:lnTo>
                  <a:lnTo>
                    <a:pt x="1364" y="1121"/>
                  </a:lnTo>
                  <a:lnTo>
                    <a:pt x="1361" y="1116"/>
                  </a:lnTo>
                  <a:lnTo>
                    <a:pt x="1364" y="1116"/>
                  </a:lnTo>
                  <a:lnTo>
                    <a:pt x="1366" y="1113"/>
                  </a:lnTo>
                  <a:lnTo>
                    <a:pt x="1371" y="1111"/>
                  </a:lnTo>
                  <a:lnTo>
                    <a:pt x="1374" y="1113"/>
                  </a:lnTo>
                  <a:lnTo>
                    <a:pt x="1379" y="1113"/>
                  </a:lnTo>
                  <a:lnTo>
                    <a:pt x="1379" y="1108"/>
                  </a:lnTo>
                  <a:lnTo>
                    <a:pt x="1381" y="1108"/>
                  </a:lnTo>
                  <a:lnTo>
                    <a:pt x="1384" y="1103"/>
                  </a:lnTo>
                  <a:lnTo>
                    <a:pt x="1386" y="1103"/>
                  </a:lnTo>
                  <a:lnTo>
                    <a:pt x="1386" y="1106"/>
                  </a:lnTo>
                  <a:lnTo>
                    <a:pt x="1386" y="1103"/>
                  </a:lnTo>
                  <a:lnTo>
                    <a:pt x="1391" y="1101"/>
                  </a:lnTo>
                  <a:lnTo>
                    <a:pt x="1394" y="1103"/>
                  </a:lnTo>
                  <a:lnTo>
                    <a:pt x="1394" y="1098"/>
                  </a:lnTo>
                  <a:lnTo>
                    <a:pt x="1396" y="1098"/>
                  </a:lnTo>
                  <a:lnTo>
                    <a:pt x="1399" y="1093"/>
                  </a:lnTo>
                  <a:lnTo>
                    <a:pt x="1394" y="1093"/>
                  </a:lnTo>
                  <a:lnTo>
                    <a:pt x="1391" y="1093"/>
                  </a:lnTo>
                  <a:lnTo>
                    <a:pt x="1384" y="1088"/>
                  </a:lnTo>
                  <a:lnTo>
                    <a:pt x="1394" y="1088"/>
                  </a:lnTo>
                  <a:lnTo>
                    <a:pt x="1396" y="1083"/>
                  </a:lnTo>
                  <a:lnTo>
                    <a:pt x="1399" y="1086"/>
                  </a:lnTo>
                  <a:lnTo>
                    <a:pt x="1401" y="1081"/>
                  </a:lnTo>
                  <a:lnTo>
                    <a:pt x="1409" y="1086"/>
                  </a:lnTo>
                  <a:lnTo>
                    <a:pt x="1411" y="1081"/>
                  </a:lnTo>
                  <a:lnTo>
                    <a:pt x="1406" y="1078"/>
                  </a:lnTo>
                  <a:lnTo>
                    <a:pt x="1404" y="1076"/>
                  </a:lnTo>
                  <a:lnTo>
                    <a:pt x="1406" y="1073"/>
                  </a:lnTo>
                  <a:lnTo>
                    <a:pt x="1411" y="1078"/>
                  </a:lnTo>
                  <a:lnTo>
                    <a:pt x="1414" y="1073"/>
                  </a:lnTo>
                  <a:lnTo>
                    <a:pt x="1409" y="1073"/>
                  </a:lnTo>
                  <a:lnTo>
                    <a:pt x="1409" y="1068"/>
                  </a:lnTo>
                  <a:lnTo>
                    <a:pt x="1406" y="1066"/>
                  </a:lnTo>
                  <a:lnTo>
                    <a:pt x="1411" y="1063"/>
                  </a:lnTo>
                  <a:lnTo>
                    <a:pt x="1411" y="1066"/>
                  </a:lnTo>
                  <a:lnTo>
                    <a:pt x="1414" y="1066"/>
                  </a:lnTo>
                  <a:lnTo>
                    <a:pt x="1416" y="1068"/>
                  </a:lnTo>
                  <a:lnTo>
                    <a:pt x="1416" y="1066"/>
                  </a:lnTo>
                  <a:lnTo>
                    <a:pt x="1411" y="1061"/>
                  </a:lnTo>
                  <a:lnTo>
                    <a:pt x="1414" y="1058"/>
                  </a:lnTo>
                  <a:lnTo>
                    <a:pt x="1416" y="1058"/>
                  </a:lnTo>
                  <a:lnTo>
                    <a:pt x="1416" y="1053"/>
                  </a:lnTo>
                  <a:lnTo>
                    <a:pt x="1421" y="1058"/>
                  </a:lnTo>
                  <a:lnTo>
                    <a:pt x="1421" y="1061"/>
                  </a:lnTo>
                  <a:lnTo>
                    <a:pt x="1424" y="1061"/>
                  </a:lnTo>
                  <a:lnTo>
                    <a:pt x="1426" y="1066"/>
                  </a:lnTo>
                  <a:lnTo>
                    <a:pt x="1426" y="1058"/>
                  </a:lnTo>
                  <a:lnTo>
                    <a:pt x="1426" y="1056"/>
                  </a:lnTo>
                  <a:lnTo>
                    <a:pt x="1424" y="1056"/>
                  </a:lnTo>
                  <a:lnTo>
                    <a:pt x="1421" y="1053"/>
                  </a:lnTo>
                  <a:lnTo>
                    <a:pt x="1426" y="1051"/>
                  </a:lnTo>
                  <a:lnTo>
                    <a:pt x="1426" y="1048"/>
                  </a:lnTo>
                  <a:lnTo>
                    <a:pt x="1421" y="1046"/>
                  </a:lnTo>
                  <a:lnTo>
                    <a:pt x="1429" y="1041"/>
                  </a:lnTo>
                  <a:lnTo>
                    <a:pt x="1424" y="1039"/>
                  </a:lnTo>
                  <a:lnTo>
                    <a:pt x="1421" y="1039"/>
                  </a:lnTo>
                  <a:lnTo>
                    <a:pt x="1419" y="1041"/>
                  </a:lnTo>
                  <a:lnTo>
                    <a:pt x="1419" y="1036"/>
                  </a:lnTo>
                  <a:lnTo>
                    <a:pt x="1424" y="1034"/>
                  </a:lnTo>
                  <a:lnTo>
                    <a:pt x="1434" y="1029"/>
                  </a:lnTo>
                  <a:lnTo>
                    <a:pt x="1431" y="1026"/>
                  </a:lnTo>
                  <a:lnTo>
                    <a:pt x="1429" y="1029"/>
                  </a:lnTo>
                  <a:lnTo>
                    <a:pt x="1421" y="1024"/>
                  </a:lnTo>
                  <a:lnTo>
                    <a:pt x="1426" y="1024"/>
                  </a:lnTo>
                  <a:lnTo>
                    <a:pt x="1424" y="1019"/>
                  </a:lnTo>
                  <a:lnTo>
                    <a:pt x="1419" y="1019"/>
                  </a:lnTo>
                  <a:lnTo>
                    <a:pt x="1421" y="1016"/>
                  </a:lnTo>
                  <a:lnTo>
                    <a:pt x="1419" y="1014"/>
                  </a:lnTo>
                  <a:lnTo>
                    <a:pt x="1424" y="1014"/>
                  </a:lnTo>
                  <a:lnTo>
                    <a:pt x="1424" y="1009"/>
                  </a:lnTo>
                  <a:lnTo>
                    <a:pt x="1426" y="1009"/>
                  </a:lnTo>
                  <a:lnTo>
                    <a:pt x="1429" y="1009"/>
                  </a:lnTo>
                  <a:lnTo>
                    <a:pt x="1429" y="1014"/>
                  </a:lnTo>
                  <a:lnTo>
                    <a:pt x="1431" y="1014"/>
                  </a:lnTo>
                  <a:lnTo>
                    <a:pt x="1439" y="1009"/>
                  </a:lnTo>
                  <a:lnTo>
                    <a:pt x="1439" y="1004"/>
                  </a:lnTo>
                  <a:lnTo>
                    <a:pt x="1444" y="1004"/>
                  </a:lnTo>
                  <a:lnTo>
                    <a:pt x="1441" y="1001"/>
                  </a:lnTo>
                  <a:lnTo>
                    <a:pt x="1436" y="1001"/>
                  </a:lnTo>
                  <a:lnTo>
                    <a:pt x="1439" y="996"/>
                  </a:lnTo>
                  <a:lnTo>
                    <a:pt x="1441" y="999"/>
                  </a:lnTo>
                  <a:lnTo>
                    <a:pt x="1446" y="996"/>
                  </a:lnTo>
                  <a:lnTo>
                    <a:pt x="1446" y="991"/>
                  </a:lnTo>
                  <a:lnTo>
                    <a:pt x="1449" y="991"/>
                  </a:lnTo>
                  <a:lnTo>
                    <a:pt x="1446" y="986"/>
                  </a:lnTo>
                  <a:lnTo>
                    <a:pt x="1446" y="984"/>
                  </a:lnTo>
                  <a:lnTo>
                    <a:pt x="1449" y="981"/>
                  </a:lnTo>
                  <a:lnTo>
                    <a:pt x="1446" y="979"/>
                  </a:lnTo>
                  <a:lnTo>
                    <a:pt x="1446" y="976"/>
                  </a:lnTo>
                  <a:lnTo>
                    <a:pt x="1441" y="974"/>
                  </a:lnTo>
                  <a:lnTo>
                    <a:pt x="1449" y="976"/>
                  </a:lnTo>
                  <a:lnTo>
                    <a:pt x="1451" y="974"/>
                  </a:lnTo>
                  <a:lnTo>
                    <a:pt x="1456" y="964"/>
                  </a:lnTo>
                  <a:lnTo>
                    <a:pt x="1461" y="964"/>
                  </a:lnTo>
                  <a:lnTo>
                    <a:pt x="1461" y="966"/>
                  </a:lnTo>
                  <a:lnTo>
                    <a:pt x="1464" y="969"/>
                  </a:lnTo>
                  <a:lnTo>
                    <a:pt x="1464" y="964"/>
                  </a:lnTo>
                  <a:lnTo>
                    <a:pt x="1469" y="961"/>
                  </a:lnTo>
                  <a:lnTo>
                    <a:pt x="1464" y="956"/>
                  </a:lnTo>
                  <a:lnTo>
                    <a:pt x="1459" y="956"/>
                  </a:lnTo>
                  <a:lnTo>
                    <a:pt x="1456" y="954"/>
                  </a:lnTo>
                  <a:lnTo>
                    <a:pt x="1459" y="951"/>
                  </a:lnTo>
                  <a:lnTo>
                    <a:pt x="1464" y="951"/>
                  </a:lnTo>
                  <a:lnTo>
                    <a:pt x="1466" y="949"/>
                  </a:lnTo>
                  <a:lnTo>
                    <a:pt x="1464" y="946"/>
                  </a:lnTo>
                  <a:lnTo>
                    <a:pt x="1461" y="946"/>
                  </a:lnTo>
                  <a:lnTo>
                    <a:pt x="1464" y="941"/>
                  </a:lnTo>
                  <a:lnTo>
                    <a:pt x="1466" y="941"/>
                  </a:lnTo>
                  <a:lnTo>
                    <a:pt x="1464" y="939"/>
                  </a:lnTo>
                  <a:lnTo>
                    <a:pt x="1454" y="939"/>
                  </a:lnTo>
                  <a:lnTo>
                    <a:pt x="1456" y="936"/>
                  </a:lnTo>
                  <a:lnTo>
                    <a:pt x="1461" y="931"/>
                  </a:lnTo>
                  <a:lnTo>
                    <a:pt x="1466" y="931"/>
                  </a:lnTo>
                  <a:lnTo>
                    <a:pt x="1469" y="931"/>
                  </a:lnTo>
                  <a:lnTo>
                    <a:pt x="1469" y="929"/>
                  </a:lnTo>
                  <a:lnTo>
                    <a:pt x="1471" y="929"/>
                  </a:lnTo>
                  <a:lnTo>
                    <a:pt x="1471" y="931"/>
                  </a:lnTo>
                  <a:lnTo>
                    <a:pt x="1476" y="929"/>
                  </a:lnTo>
                  <a:lnTo>
                    <a:pt x="1474" y="926"/>
                  </a:lnTo>
                  <a:lnTo>
                    <a:pt x="1474" y="919"/>
                  </a:lnTo>
                  <a:lnTo>
                    <a:pt x="1471" y="916"/>
                  </a:lnTo>
                  <a:lnTo>
                    <a:pt x="1466" y="919"/>
                  </a:lnTo>
                  <a:lnTo>
                    <a:pt x="1469" y="921"/>
                  </a:lnTo>
                  <a:lnTo>
                    <a:pt x="1469" y="924"/>
                  </a:lnTo>
                  <a:lnTo>
                    <a:pt x="1461" y="921"/>
                  </a:lnTo>
                  <a:lnTo>
                    <a:pt x="1456" y="929"/>
                  </a:lnTo>
                  <a:lnTo>
                    <a:pt x="1451" y="926"/>
                  </a:lnTo>
                  <a:lnTo>
                    <a:pt x="1451" y="921"/>
                  </a:lnTo>
                  <a:lnTo>
                    <a:pt x="1459" y="921"/>
                  </a:lnTo>
                  <a:lnTo>
                    <a:pt x="1471" y="909"/>
                  </a:lnTo>
                  <a:lnTo>
                    <a:pt x="1464" y="909"/>
                  </a:lnTo>
                  <a:lnTo>
                    <a:pt x="1464" y="906"/>
                  </a:lnTo>
                  <a:lnTo>
                    <a:pt x="1461" y="909"/>
                  </a:lnTo>
                  <a:lnTo>
                    <a:pt x="1454" y="896"/>
                  </a:lnTo>
                  <a:lnTo>
                    <a:pt x="1446" y="896"/>
                  </a:lnTo>
                  <a:lnTo>
                    <a:pt x="1439" y="904"/>
                  </a:lnTo>
                  <a:lnTo>
                    <a:pt x="1434" y="901"/>
                  </a:lnTo>
                  <a:lnTo>
                    <a:pt x="1429" y="894"/>
                  </a:lnTo>
                  <a:lnTo>
                    <a:pt x="1424" y="894"/>
                  </a:lnTo>
                  <a:lnTo>
                    <a:pt x="1419" y="899"/>
                  </a:lnTo>
                  <a:lnTo>
                    <a:pt x="1416" y="904"/>
                  </a:lnTo>
                  <a:lnTo>
                    <a:pt x="1416" y="899"/>
                  </a:lnTo>
                  <a:lnTo>
                    <a:pt x="1424" y="894"/>
                  </a:lnTo>
                  <a:lnTo>
                    <a:pt x="1426" y="894"/>
                  </a:lnTo>
                  <a:lnTo>
                    <a:pt x="1429" y="891"/>
                  </a:lnTo>
                  <a:lnTo>
                    <a:pt x="1436" y="894"/>
                  </a:lnTo>
                  <a:lnTo>
                    <a:pt x="1441" y="891"/>
                  </a:lnTo>
                  <a:lnTo>
                    <a:pt x="1441" y="886"/>
                  </a:lnTo>
                  <a:lnTo>
                    <a:pt x="1444" y="884"/>
                  </a:lnTo>
                  <a:lnTo>
                    <a:pt x="1446" y="884"/>
                  </a:lnTo>
                  <a:lnTo>
                    <a:pt x="1454" y="876"/>
                  </a:lnTo>
                  <a:lnTo>
                    <a:pt x="1461" y="876"/>
                  </a:lnTo>
                  <a:lnTo>
                    <a:pt x="1461" y="874"/>
                  </a:lnTo>
                  <a:lnTo>
                    <a:pt x="1454" y="861"/>
                  </a:lnTo>
                  <a:lnTo>
                    <a:pt x="1441" y="854"/>
                  </a:lnTo>
                  <a:lnTo>
                    <a:pt x="1431" y="849"/>
                  </a:lnTo>
                  <a:lnTo>
                    <a:pt x="1421" y="839"/>
                  </a:lnTo>
                  <a:lnTo>
                    <a:pt x="1416" y="839"/>
                  </a:lnTo>
                  <a:lnTo>
                    <a:pt x="1406" y="844"/>
                  </a:lnTo>
                  <a:lnTo>
                    <a:pt x="1404" y="844"/>
                  </a:lnTo>
                  <a:lnTo>
                    <a:pt x="1396" y="836"/>
                  </a:lnTo>
                  <a:lnTo>
                    <a:pt x="1396" y="834"/>
                  </a:lnTo>
                  <a:lnTo>
                    <a:pt x="1394" y="834"/>
                  </a:lnTo>
                  <a:lnTo>
                    <a:pt x="1386" y="836"/>
                  </a:lnTo>
                  <a:lnTo>
                    <a:pt x="1381" y="834"/>
                  </a:lnTo>
                  <a:lnTo>
                    <a:pt x="1374" y="836"/>
                  </a:lnTo>
                  <a:lnTo>
                    <a:pt x="1366" y="846"/>
                  </a:lnTo>
                  <a:lnTo>
                    <a:pt x="1374" y="834"/>
                  </a:lnTo>
                  <a:lnTo>
                    <a:pt x="1379" y="831"/>
                  </a:lnTo>
                  <a:lnTo>
                    <a:pt x="1381" y="831"/>
                  </a:lnTo>
                  <a:lnTo>
                    <a:pt x="1384" y="831"/>
                  </a:lnTo>
                  <a:lnTo>
                    <a:pt x="1386" y="831"/>
                  </a:lnTo>
                  <a:lnTo>
                    <a:pt x="1389" y="831"/>
                  </a:lnTo>
                  <a:lnTo>
                    <a:pt x="1396" y="829"/>
                  </a:lnTo>
                  <a:lnTo>
                    <a:pt x="1401" y="836"/>
                  </a:lnTo>
                  <a:lnTo>
                    <a:pt x="1404" y="839"/>
                  </a:lnTo>
                  <a:lnTo>
                    <a:pt x="1409" y="839"/>
                  </a:lnTo>
                  <a:lnTo>
                    <a:pt x="1411" y="836"/>
                  </a:lnTo>
                  <a:lnTo>
                    <a:pt x="1421" y="836"/>
                  </a:lnTo>
                  <a:lnTo>
                    <a:pt x="1426" y="841"/>
                  </a:lnTo>
                  <a:lnTo>
                    <a:pt x="1431" y="841"/>
                  </a:lnTo>
                  <a:lnTo>
                    <a:pt x="1436" y="846"/>
                  </a:lnTo>
                  <a:lnTo>
                    <a:pt x="1444" y="841"/>
                  </a:lnTo>
                  <a:lnTo>
                    <a:pt x="1454" y="846"/>
                  </a:lnTo>
                  <a:lnTo>
                    <a:pt x="1456" y="844"/>
                  </a:lnTo>
                  <a:lnTo>
                    <a:pt x="1454" y="836"/>
                  </a:lnTo>
                  <a:lnTo>
                    <a:pt x="1451" y="834"/>
                  </a:lnTo>
                  <a:lnTo>
                    <a:pt x="1444" y="826"/>
                  </a:lnTo>
                  <a:lnTo>
                    <a:pt x="1441" y="824"/>
                  </a:lnTo>
                  <a:lnTo>
                    <a:pt x="1436" y="824"/>
                  </a:lnTo>
                  <a:lnTo>
                    <a:pt x="1431" y="821"/>
                  </a:lnTo>
                  <a:lnTo>
                    <a:pt x="1424" y="811"/>
                  </a:lnTo>
                  <a:lnTo>
                    <a:pt x="1424" y="804"/>
                  </a:lnTo>
                  <a:lnTo>
                    <a:pt x="1414" y="796"/>
                  </a:lnTo>
                  <a:lnTo>
                    <a:pt x="1414" y="789"/>
                  </a:lnTo>
                  <a:lnTo>
                    <a:pt x="1406" y="786"/>
                  </a:lnTo>
                  <a:lnTo>
                    <a:pt x="1411" y="781"/>
                  </a:lnTo>
                  <a:lnTo>
                    <a:pt x="1409" y="779"/>
                  </a:lnTo>
                  <a:lnTo>
                    <a:pt x="1401" y="764"/>
                  </a:lnTo>
                  <a:lnTo>
                    <a:pt x="1386" y="756"/>
                  </a:lnTo>
                  <a:lnTo>
                    <a:pt x="1381" y="759"/>
                  </a:lnTo>
                  <a:lnTo>
                    <a:pt x="1381" y="754"/>
                  </a:lnTo>
                  <a:lnTo>
                    <a:pt x="1369" y="747"/>
                  </a:lnTo>
                  <a:lnTo>
                    <a:pt x="1366" y="749"/>
                  </a:lnTo>
                  <a:lnTo>
                    <a:pt x="1366" y="734"/>
                  </a:lnTo>
                  <a:lnTo>
                    <a:pt x="1369" y="727"/>
                  </a:lnTo>
                  <a:lnTo>
                    <a:pt x="1366" y="719"/>
                  </a:lnTo>
                  <a:lnTo>
                    <a:pt x="1366" y="712"/>
                  </a:lnTo>
                  <a:lnTo>
                    <a:pt x="1369" y="714"/>
                  </a:lnTo>
                  <a:lnTo>
                    <a:pt x="1374" y="712"/>
                  </a:lnTo>
                  <a:lnTo>
                    <a:pt x="1379" y="704"/>
                  </a:lnTo>
                  <a:lnTo>
                    <a:pt x="1381" y="707"/>
                  </a:lnTo>
                  <a:lnTo>
                    <a:pt x="1386" y="699"/>
                  </a:lnTo>
                  <a:lnTo>
                    <a:pt x="1381" y="697"/>
                  </a:lnTo>
                  <a:lnTo>
                    <a:pt x="1379" y="694"/>
                  </a:lnTo>
                  <a:lnTo>
                    <a:pt x="1381" y="689"/>
                  </a:lnTo>
                  <a:lnTo>
                    <a:pt x="1389" y="689"/>
                  </a:lnTo>
                  <a:lnTo>
                    <a:pt x="1391" y="684"/>
                  </a:lnTo>
                  <a:lnTo>
                    <a:pt x="1396" y="682"/>
                  </a:lnTo>
                  <a:lnTo>
                    <a:pt x="1396" y="679"/>
                  </a:lnTo>
                  <a:lnTo>
                    <a:pt x="1391" y="674"/>
                  </a:lnTo>
                  <a:lnTo>
                    <a:pt x="1396" y="674"/>
                  </a:lnTo>
                  <a:lnTo>
                    <a:pt x="1401" y="677"/>
                  </a:lnTo>
                  <a:lnTo>
                    <a:pt x="1401" y="674"/>
                  </a:lnTo>
                  <a:lnTo>
                    <a:pt x="1406" y="674"/>
                  </a:lnTo>
                  <a:lnTo>
                    <a:pt x="1411" y="669"/>
                  </a:lnTo>
                  <a:lnTo>
                    <a:pt x="1414" y="669"/>
                  </a:lnTo>
                  <a:lnTo>
                    <a:pt x="1421" y="662"/>
                  </a:lnTo>
                  <a:lnTo>
                    <a:pt x="1424" y="667"/>
                  </a:lnTo>
                  <a:lnTo>
                    <a:pt x="1424" y="664"/>
                  </a:lnTo>
                  <a:lnTo>
                    <a:pt x="1426" y="667"/>
                  </a:lnTo>
                  <a:lnTo>
                    <a:pt x="1431" y="669"/>
                  </a:lnTo>
                  <a:lnTo>
                    <a:pt x="1439" y="664"/>
                  </a:lnTo>
                  <a:lnTo>
                    <a:pt x="1439" y="662"/>
                  </a:lnTo>
                  <a:lnTo>
                    <a:pt x="1434" y="662"/>
                  </a:lnTo>
                  <a:lnTo>
                    <a:pt x="1434" y="657"/>
                  </a:lnTo>
                  <a:lnTo>
                    <a:pt x="1436" y="654"/>
                  </a:lnTo>
                  <a:lnTo>
                    <a:pt x="1441" y="654"/>
                  </a:lnTo>
                  <a:lnTo>
                    <a:pt x="1436" y="647"/>
                  </a:lnTo>
                  <a:lnTo>
                    <a:pt x="1436" y="644"/>
                  </a:lnTo>
                  <a:lnTo>
                    <a:pt x="1441" y="644"/>
                  </a:lnTo>
                  <a:lnTo>
                    <a:pt x="1439" y="642"/>
                  </a:lnTo>
                  <a:lnTo>
                    <a:pt x="1431" y="642"/>
                  </a:lnTo>
                  <a:lnTo>
                    <a:pt x="1424" y="642"/>
                  </a:lnTo>
                  <a:lnTo>
                    <a:pt x="1426" y="642"/>
                  </a:lnTo>
                  <a:lnTo>
                    <a:pt x="1419" y="642"/>
                  </a:lnTo>
                  <a:lnTo>
                    <a:pt x="1416" y="644"/>
                  </a:lnTo>
                  <a:lnTo>
                    <a:pt x="1401" y="644"/>
                  </a:lnTo>
                  <a:lnTo>
                    <a:pt x="1396" y="642"/>
                  </a:lnTo>
                  <a:lnTo>
                    <a:pt x="1394" y="639"/>
                  </a:lnTo>
                  <a:lnTo>
                    <a:pt x="1391" y="634"/>
                  </a:lnTo>
                  <a:lnTo>
                    <a:pt x="1389" y="634"/>
                  </a:lnTo>
                  <a:lnTo>
                    <a:pt x="1386" y="632"/>
                  </a:lnTo>
                  <a:lnTo>
                    <a:pt x="1374" y="637"/>
                  </a:lnTo>
                  <a:lnTo>
                    <a:pt x="1366" y="637"/>
                  </a:lnTo>
                  <a:lnTo>
                    <a:pt x="1369" y="639"/>
                  </a:lnTo>
                  <a:lnTo>
                    <a:pt x="1369" y="644"/>
                  </a:lnTo>
                  <a:lnTo>
                    <a:pt x="1366" y="647"/>
                  </a:lnTo>
                  <a:lnTo>
                    <a:pt x="1359" y="649"/>
                  </a:lnTo>
                  <a:lnTo>
                    <a:pt x="1359" y="652"/>
                  </a:lnTo>
                  <a:lnTo>
                    <a:pt x="1361" y="654"/>
                  </a:lnTo>
                  <a:lnTo>
                    <a:pt x="1359" y="659"/>
                  </a:lnTo>
                  <a:lnTo>
                    <a:pt x="1356" y="662"/>
                  </a:lnTo>
                  <a:lnTo>
                    <a:pt x="1351" y="659"/>
                  </a:lnTo>
                  <a:lnTo>
                    <a:pt x="1346" y="662"/>
                  </a:lnTo>
                  <a:lnTo>
                    <a:pt x="1339" y="662"/>
                  </a:lnTo>
                  <a:lnTo>
                    <a:pt x="1334" y="647"/>
                  </a:lnTo>
                  <a:lnTo>
                    <a:pt x="1334" y="639"/>
                  </a:lnTo>
                  <a:lnTo>
                    <a:pt x="1331" y="634"/>
                  </a:lnTo>
                  <a:lnTo>
                    <a:pt x="1324" y="637"/>
                  </a:lnTo>
                  <a:lnTo>
                    <a:pt x="1321" y="637"/>
                  </a:lnTo>
                  <a:lnTo>
                    <a:pt x="1321" y="634"/>
                  </a:lnTo>
                  <a:lnTo>
                    <a:pt x="1319" y="634"/>
                  </a:lnTo>
                  <a:lnTo>
                    <a:pt x="1317" y="637"/>
                  </a:lnTo>
                  <a:lnTo>
                    <a:pt x="1314" y="634"/>
                  </a:lnTo>
                  <a:lnTo>
                    <a:pt x="1314" y="637"/>
                  </a:lnTo>
                  <a:lnTo>
                    <a:pt x="1309" y="632"/>
                  </a:lnTo>
                  <a:lnTo>
                    <a:pt x="1309" y="627"/>
                  </a:lnTo>
                  <a:lnTo>
                    <a:pt x="1299" y="622"/>
                  </a:lnTo>
                  <a:lnTo>
                    <a:pt x="1294" y="619"/>
                  </a:lnTo>
                  <a:lnTo>
                    <a:pt x="1294" y="612"/>
                  </a:lnTo>
                  <a:lnTo>
                    <a:pt x="1292" y="607"/>
                  </a:lnTo>
                  <a:lnTo>
                    <a:pt x="1294" y="604"/>
                  </a:lnTo>
                  <a:lnTo>
                    <a:pt x="1294" y="602"/>
                  </a:lnTo>
                  <a:lnTo>
                    <a:pt x="1294" y="599"/>
                  </a:lnTo>
                  <a:lnTo>
                    <a:pt x="1294" y="592"/>
                  </a:lnTo>
                  <a:lnTo>
                    <a:pt x="1299" y="589"/>
                  </a:lnTo>
                  <a:lnTo>
                    <a:pt x="1299" y="587"/>
                  </a:lnTo>
                  <a:lnTo>
                    <a:pt x="1309" y="592"/>
                  </a:lnTo>
                  <a:lnTo>
                    <a:pt x="1317" y="592"/>
                  </a:lnTo>
                  <a:lnTo>
                    <a:pt x="1324" y="592"/>
                  </a:lnTo>
                  <a:lnTo>
                    <a:pt x="1326" y="584"/>
                  </a:lnTo>
                  <a:lnTo>
                    <a:pt x="1324" y="582"/>
                  </a:lnTo>
                  <a:lnTo>
                    <a:pt x="1329" y="582"/>
                  </a:lnTo>
                  <a:lnTo>
                    <a:pt x="1329" y="577"/>
                  </a:lnTo>
                  <a:lnTo>
                    <a:pt x="1326" y="574"/>
                  </a:lnTo>
                  <a:lnTo>
                    <a:pt x="1329" y="572"/>
                  </a:lnTo>
                  <a:lnTo>
                    <a:pt x="1331" y="559"/>
                  </a:lnTo>
                  <a:lnTo>
                    <a:pt x="1341" y="552"/>
                  </a:lnTo>
                  <a:lnTo>
                    <a:pt x="1346" y="552"/>
                  </a:lnTo>
                  <a:lnTo>
                    <a:pt x="1351" y="544"/>
                  </a:lnTo>
                  <a:lnTo>
                    <a:pt x="1354" y="544"/>
                  </a:lnTo>
                  <a:lnTo>
                    <a:pt x="1354" y="534"/>
                  </a:lnTo>
                  <a:lnTo>
                    <a:pt x="1359" y="529"/>
                  </a:lnTo>
                  <a:lnTo>
                    <a:pt x="1361" y="522"/>
                  </a:lnTo>
                  <a:lnTo>
                    <a:pt x="1366" y="514"/>
                  </a:lnTo>
                  <a:lnTo>
                    <a:pt x="1371" y="514"/>
                  </a:lnTo>
                  <a:lnTo>
                    <a:pt x="1374" y="517"/>
                  </a:lnTo>
                  <a:lnTo>
                    <a:pt x="1379" y="517"/>
                  </a:lnTo>
                  <a:lnTo>
                    <a:pt x="1381" y="512"/>
                  </a:lnTo>
                  <a:lnTo>
                    <a:pt x="1389" y="522"/>
                  </a:lnTo>
                  <a:lnTo>
                    <a:pt x="1401" y="529"/>
                  </a:lnTo>
                  <a:lnTo>
                    <a:pt x="1401" y="532"/>
                  </a:lnTo>
                  <a:lnTo>
                    <a:pt x="1399" y="534"/>
                  </a:lnTo>
                  <a:lnTo>
                    <a:pt x="1396" y="539"/>
                  </a:lnTo>
                  <a:lnTo>
                    <a:pt x="1391" y="544"/>
                  </a:lnTo>
                  <a:lnTo>
                    <a:pt x="1391" y="552"/>
                  </a:lnTo>
                  <a:lnTo>
                    <a:pt x="1386" y="552"/>
                  </a:lnTo>
                  <a:lnTo>
                    <a:pt x="1386" y="554"/>
                  </a:lnTo>
                  <a:lnTo>
                    <a:pt x="1386" y="562"/>
                  </a:lnTo>
                  <a:lnTo>
                    <a:pt x="1391" y="567"/>
                  </a:lnTo>
                  <a:lnTo>
                    <a:pt x="1391" y="572"/>
                  </a:lnTo>
                  <a:lnTo>
                    <a:pt x="1389" y="572"/>
                  </a:lnTo>
                  <a:lnTo>
                    <a:pt x="1389" y="574"/>
                  </a:lnTo>
                  <a:lnTo>
                    <a:pt x="1391" y="577"/>
                  </a:lnTo>
                  <a:lnTo>
                    <a:pt x="1396" y="577"/>
                  </a:lnTo>
                  <a:lnTo>
                    <a:pt x="1404" y="572"/>
                  </a:lnTo>
                  <a:lnTo>
                    <a:pt x="1401" y="577"/>
                  </a:lnTo>
                  <a:lnTo>
                    <a:pt x="1396" y="579"/>
                  </a:lnTo>
                  <a:lnTo>
                    <a:pt x="1396" y="582"/>
                  </a:lnTo>
                  <a:lnTo>
                    <a:pt x="1399" y="582"/>
                  </a:lnTo>
                  <a:lnTo>
                    <a:pt x="1399" y="584"/>
                  </a:lnTo>
                  <a:lnTo>
                    <a:pt x="1396" y="587"/>
                  </a:lnTo>
                  <a:lnTo>
                    <a:pt x="1391" y="587"/>
                  </a:lnTo>
                  <a:lnTo>
                    <a:pt x="1386" y="589"/>
                  </a:lnTo>
                  <a:lnTo>
                    <a:pt x="1384" y="589"/>
                  </a:lnTo>
                  <a:lnTo>
                    <a:pt x="1381" y="594"/>
                  </a:lnTo>
                  <a:lnTo>
                    <a:pt x="1386" y="597"/>
                  </a:lnTo>
                  <a:lnTo>
                    <a:pt x="1386" y="602"/>
                  </a:lnTo>
                  <a:lnTo>
                    <a:pt x="1389" y="602"/>
                  </a:lnTo>
                  <a:lnTo>
                    <a:pt x="1391" y="597"/>
                  </a:lnTo>
                  <a:lnTo>
                    <a:pt x="1396" y="597"/>
                  </a:lnTo>
                  <a:lnTo>
                    <a:pt x="1399" y="589"/>
                  </a:lnTo>
                  <a:lnTo>
                    <a:pt x="1406" y="587"/>
                  </a:lnTo>
                  <a:lnTo>
                    <a:pt x="1409" y="584"/>
                  </a:lnTo>
                  <a:lnTo>
                    <a:pt x="1406" y="579"/>
                  </a:lnTo>
                  <a:lnTo>
                    <a:pt x="1414" y="574"/>
                  </a:lnTo>
                  <a:lnTo>
                    <a:pt x="1424" y="567"/>
                  </a:lnTo>
                  <a:lnTo>
                    <a:pt x="1429" y="567"/>
                  </a:lnTo>
                  <a:lnTo>
                    <a:pt x="1429" y="559"/>
                  </a:lnTo>
                  <a:lnTo>
                    <a:pt x="1434" y="559"/>
                  </a:lnTo>
                  <a:lnTo>
                    <a:pt x="1441" y="554"/>
                  </a:lnTo>
                  <a:lnTo>
                    <a:pt x="1444" y="557"/>
                  </a:lnTo>
                  <a:lnTo>
                    <a:pt x="1449" y="557"/>
                  </a:lnTo>
                  <a:lnTo>
                    <a:pt x="1454" y="557"/>
                  </a:lnTo>
                  <a:lnTo>
                    <a:pt x="1461" y="547"/>
                  </a:lnTo>
                  <a:lnTo>
                    <a:pt x="1464" y="552"/>
                  </a:lnTo>
                  <a:lnTo>
                    <a:pt x="1476" y="547"/>
                  </a:lnTo>
                  <a:lnTo>
                    <a:pt x="1553" y="492"/>
                  </a:lnTo>
                  <a:lnTo>
                    <a:pt x="1561" y="452"/>
                  </a:lnTo>
                  <a:lnTo>
                    <a:pt x="1583" y="432"/>
                  </a:lnTo>
                  <a:lnTo>
                    <a:pt x="1586" y="430"/>
                  </a:lnTo>
                  <a:lnTo>
                    <a:pt x="1586" y="427"/>
                  </a:lnTo>
                  <a:lnTo>
                    <a:pt x="1583" y="427"/>
                  </a:lnTo>
                  <a:lnTo>
                    <a:pt x="1581" y="422"/>
                  </a:lnTo>
                  <a:lnTo>
                    <a:pt x="1583" y="420"/>
                  </a:lnTo>
                  <a:lnTo>
                    <a:pt x="1586" y="417"/>
                  </a:lnTo>
                  <a:lnTo>
                    <a:pt x="1591" y="417"/>
                  </a:lnTo>
                  <a:lnTo>
                    <a:pt x="1593" y="417"/>
                  </a:lnTo>
                  <a:lnTo>
                    <a:pt x="1593" y="412"/>
                  </a:lnTo>
                  <a:lnTo>
                    <a:pt x="1593" y="410"/>
                  </a:lnTo>
                  <a:lnTo>
                    <a:pt x="1593" y="407"/>
                  </a:lnTo>
                  <a:lnTo>
                    <a:pt x="1593" y="405"/>
                  </a:lnTo>
                  <a:lnTo>
                    <a:pt x="1593" y="400"/>
                  </a:lnTo>
                  <a:lnTo>
                    <a:pt x="1593" y="395"/>
                  </a:lnTo>
                  <a:lnTo>
                    <a:pt x="1591" y="392"/>
                  </a:lnTo>
                  <a:lnTo>
                    <a:pt x="1591" y="385"/>
                  </a:lnTo>
                  <a:lnTo>
                    <a:pt x="1591" y="380"/>
                  </a:lnTo>
                  <a:lnTo>
                    <a:pt x="1591" y="372"/>
                  </a:lnTo>
                  <a:lnTo>
                    <a:pt x="1591" y="367"/>
                  </a:lnTo>
                  <a:lnTo>
                    <a:pt x="1586" y="362"/>
                  </a:lnTo>
                  <a:lnTo>
                    <a:pt x="1586" y="360"/>
                  </a:lnTo>
                  <a:lnTo>
                    <a:pt x="1583" y="357"/>
                  </a:lnTo>
                  <a:lnTo>
                    <a:pt x="1578" y="347"/>
                  </a:lnTo>
                  <a:lnTo>
                    <a:pt x="1576" y="342"/>
                  </a:lnTo>
                  <a:lnTo>
                    <a:pt x="1576" y="340"/>
                  </a:lnTo>
                  <a:lnTo>
                    <a:pt x="1581" y="337"/>
                  </a:lnTo>
                  <a:lnTo>
                    <a:pt x="1583" y="337"/>
                  </a:lnTo>
                  <a:lnTo>
                    <a:pt x="1586" y="335"/>
                  </a:lnTo>
                  <a:lnTo>
                    <a:pt x="1586" y="330"/>
                  </a:lnTo>
                  <a:lnTo>
                    <a:pt x="1591" y="322"/>
                  </a:lnTo>
                  <a:lnTo>
                    <a:pt x="1593" y="322"/>
                  </a:lnTo>
                  <a:lnTo>
                    <a:pt x="1598" y="322"/>
                  </a:lnTo>
                  <a:lnTo>
                    <a:pt x="1601" y="325"/>
                  </a:lnTo>
                  <a:lnTo>
                    <a:pt x="1618" y="327"/>
                  </a:lnTo>
                  <a:lnTo>
                    <a:pt x="1621" y="327"/>
                  </a:lnTo>
                  <a:lnTo>
                    <a:pt x="1623" y="327"/>
                  </a:lnTo>
                  <a:lnTo>
                    <a:pt x="1626" y="325"/>
                  </a:lnTo>
                  <a:lnTo>
                    <a:pt x="1626" y="322"/>
                  </a:lnTo>
                  <a:lnTo>
                    <a:pt x="1623" y="320"/>
                  </a:lnTo>
                  <a:lnTo>
                    <a:pt x="1623" y="317"/>
                  </a:lnTo>
                  <a:lnTo>
                    <a:pt x="1623" y="315"/>
                  </a:lnTo>
                  <a:lnTo>
                    <a:pt x="1623" y="312"/>
                  </a:lnTo>
                  <a:lnTo>
                    <a:pt x="1623" y="307"/>
                  </a:lnTo>
                  <a:lnTo>
                    <a:pt x="1623" y="302"/>
                  </a:lnTo>
                  <a:lnTo>
                    <a:pt x="1626" y="302"/>
                  </a:lnTo>
                  <a:lnTo>
                    <a:pt x="1626" y="297"/>
                  </a:lnTo>
                  <a:lnTo>
                    <a:pt x="1623" y="295"/>
                  </a:lnTo>
                  <a:lnTo>
                    <a:pt x="1626" y="292"/>
                  </a:lnTo>
                  <a:lnTo>
                    <a:pt x="1628" y="290"/>
                  </a:lnTo>
                  <a:lnTo>
                    <a:pt x="1626" y="287"/>
                  </a:lnTo>
                  <a:lnTo>
                    <a:pt x="1626" y="285"/>
                  </a:lnTo>
                  <a:lnTo>
                    <a:pt x="1626" y="282"/>
                  </a:lnTo>
                  <a:lnTo>
                    <a:pt x="1626" y="280"/>
                  </a:lnTo>
                  <a:lnTo>
                    <a:pt x="1628" y="277"/>
                  </a:lnTo>
                  <a:lnTo>
                    <a:pt x="1628" y="275"/>
                  </a:lnTo>
                  <a:lnTo>
                    <a:pt x="1628" y="272"/>
                  </a:lnTo>
                  <a:lnTo>
                    <a:pt x="1626" y="267"/>
                  </a:lnTo>
                  <a:lnTo>
                    <a:pt x="1626" y="260"/>
                  </a:lnTo>
                  <a:lnTo>
                    <a:pt x="1628" y="260"/>
                  </a:lnTo>
                  <a:lnTo>
                    <a:pt x="1628" y="257"/>
                  </a:lnTo>
                  <a:lnTo>
                    <a:pt x="1626" y="255"/>
                  </a:lnTo>
                  <a:lnTo>
                    <a:pt x="1626" y="252"/>
                  </a:lnTo>
                  <a:lnTo>
                    <a:pt x="1623" y="250"/>
                  </a:lnTo>
                  <a:lnTo>
                    <a:pt x="1623" y="247"/>
                  </a:lnTo>
                  <a:lnTo>
                    <a:pt x="1623" y="245"/>
                  </a:lnTo>
                  <a:lnTo>
                    <a:pt x="1626" y="240"/>
                  </a:lnTo>
                  <a:lnTo>
                    <a:pt x="1623" y="237"/>
                  </a:lnTo>
                  <a:lnTo>
                    <a:pt x="1621" y="235"/>
                  </a:lnTo>
                  <a:lnTo>
                    <a:pt x="1621" y="232"/>
                  </a:lnTo>
                  <a:lnTo>
                    <a:pt x="1626" y="227"/>
                  </a:lnTo>
                  <a:lnTo>
                    <a:pt x="1628" y="227"/>
                  </a:lnTo>
                  <a:lnTo>
                    <a:pt x="1631" y="225"/>
                  </a:lnTo>
                  <a:lnTo>
                    <a:pt x="1631" y="220"/>
                  </a:lnTo>
                  <a:lnTo>
                    <a:pt x="1631" y="215"/>
                  </a:lnTo>
                  <a:lnTo>
                    <a:pt x="1628" y="212"/>
                  </a:ln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64" name="Google Shape;2962;p67"/>
            <p:cNvSpPr>
              <a:spLocks/>
            </p:cNvSpPr>
            <p:nvPr/>
          </p:nvSpPr>
          <p:spPr bwMode="auto">
            <a:xfrm>
              <a:off x="12026266" y="5156836"/>
              <a:ext cx="28574" cy="15240"/>
            </a:xfrm>
            <a:custGeom>
              <a:avLst/>
              <a:gdLst>
                <a:gd name="T0" fmla="*/ 2147483646 w 15"/>
                <a:gd name="T1" fmla="*/ 0 h 8"/>
                <a:gd name="T2" fmla="*/ 0 w 15"/>
                <a:gd name="T3" fmla="*/ 0 h 8"/>
                <a:gd name="T4" fmla="*/ 0 w 15"/>
                <a:gd name="T5" fmla="*/ 2147483646 h 8"/>
                <a:gd name="T6" fmla="*/ 2147483646 w 15"/>
                <a:gd name="T7" fmla="*/ 2147483646 h 8"/>
                <a:gd name="T8" fmla="*/ 2147483646 w 15"/>
                <a:gd name="T9" fmla="*/ 2147483646 h 8"/>
                <a:gd name="T10" fmla="*/ 2147483646 w 15"/>
                <a:gd name="T11" fmla="*/ 2147483646 h 8"/>
                <a:gd name="T12" fmla="*/ 2147483646 w 15"/>
                <a:gd name="T13" fmla="*/ 2147483646 h 8"/>
                <a:gd name="T14" fmla="*/ 2147483646 w 15"/>
                <a:gd name="T15" fmla="*/ 2147483646 h 8"/>
                <a:gd name="T16" fmla="*/ 2147483646 w 15"/>
                <a:gd name="T17" fmla="*/ 0 h 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5" h="8" extrusionOk="0">
                  <a:moveTo>
                    <a:pt x="8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3" y="5"/>
                  </a:lnTo>
                  <a:lnTo>
                    <a:pt x="8" y="5"/>
                  </a:lnTo>
                  <a:lnTo>
                    <a:pt x="15" y="8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65" name="Google Shape;2963;p67"/>
            <p:cNvSpPr>
              <a:spLocks/>
            </p:cNvSpPr>
            <p:nvPr/>
          </p:nvSpPr>
          <p:spPr bwMode="auto">
            <a:xfrm>
              <a:off x="12045316" y="5551170"/>
              <a:ext cx="91440" cy="219076"/>
            </a:xfrm>
            <a:custGeom>
              <a:avLst/>
              <a:gdLst>
                <a:gd name="T0" fmla="*/ 2147483646 w 48"/>
                <a:gd name="T1" fmla="*/ 2147483646 h 115"/>
                <a:gd name="T2" fmla="*/ 2147483646 w 48"/>
                <a:gd name="T3" fmla="*/ 2147483646 h 115"/>
                <a:gd name="T4" fmla="*/ 2147483646 w 48"/>
                <a:gd name="T5" fmla="*/ 2147483646 h 115"/>
                <a:gd name="T6" fmla="*/ 2147483646 w 48"/>
                <a:gd name="T7" fmla="*/ 0 h 115"/>
                <a:gd name="T8" fmla="*/ 2147483646 w 48"/>
                <a:gd name="T9" fmla="*/ 2147483646 h 115"/>
                <a:gd name="T10" fmla="*/ 2147483646 w 48"/>
                <a:gd name="T11" fmla="*/ 2147483646 h 115"/>
                <a:gd name="T12" fmla="*/ 2147483646 w 48"/>
                <a:gd name="T13" fmla="*/ 2147483646 h 115"/>
                <a:gd name="T14" fmla="*/ 2147483646 w 48"/>
                <a:gd name="T15" fmla="*/ 2147483646 h 115"/>
                <a:gd name="T16" fmla="*/ 2147483646 w 48"/>
                <a:gd name="T17" fmla="*/ 2147483646 h 115"/>
                <a:gd name="T18" fmla="*/ 2147483646 w 48"/>
                <a:gd name="T19" fmla="*/ 2147483646 h 115"/>
                <a:gd name="T20" fmla="*/ 2147483646 w 48"/>
                <a:gd name="T21" fmla="*/ 2147483646 h 115"/>
                <a:gd name="T22" fmla="*/ 2147483646 w 48"/>
                <a:gd name="T23" fmla="*/ 2147483646 h 115"/>
                <a:gd name="T24" fmla="*/ 2147483646 w 48"/>
                <a:gd name="T25" fmla="*/ 2147483646 h 115"/>
                <a:gd name="T26" fmla="*/ 2147483646 w 48"/>
                <a:gd name="T27" fmla="*/ 2147483646 h 115"/>
                <a:gd name="T28" fmla="*/ 0 w 48"/>
                <a:gd name="T29" fmla="*/ 2147483646 h 115"/>
                <a:gd name="T30" fmla="*/ 2147483646 w 48"/>
                <a:gd name="T31" fmla="*/ 2147483646 h 115"/>
                <a:gd name="T32" fmla="*/ 2147483646 w 48"/>
                <a:gd name="T33" fmla="*/ 2147483646 h 115"/>
                <a:gd name="T34" fmla="*/ 2147483646 w 48"/>
                <a:gd name="T35" fmla="*/ 2147483646 h 115"/>
                <a:gd name="T36" fmla="*/ 2147483646 w 48"/>
                <a:gd name="T37" fmla="*/ 2147483646 h 115"/>
                <a:gd name="T38" fmla="*/ 2147483646 w 48"/>
                <a:gd name="T39" fmla="*/ 2147483646 h 115"/>
                <a:gd name="T40" fmla="*/ 2147483646 w 48"/>
                <a:gd name="T41" fmla="*/ 2147483646 h 115"/>
                <a:gd name="T42" fmla="*/ 2147483646 w 48"/>
                <a:gd name="T43" fmla="*/ 2147483646 h 115"/>
                <a:gd name="T44" fmla="*/ 2147483646 w 48"/>
                <a:gd name="T45" fmla="*/ 2147483646 h 115"/>
                <a:gd name="T46" fmla="*/ 2147483646 w 48"/>
                <a:gd name="T47" fmla="*/ 2147483646 h 115"/>
                <a:gd name="T48" fmla="*/ 2147483646 w 48"/>
                <a:gd name="T49" fmla="*/ 2147483646 h 115"/>
                <a:gd name="T50" fmla="*/ 2147483646 w 48"/>
                <a:gd name="T51" fmla="*/ 2147483646 h 115"/>
                <a:gd name="T52" fmla="*/ 2147483646 w 48"/>
                <a:gd name="T53" fmla="*/ 2147483646 h 115"/>
                <a:gd name="T54" fmla="*/ 2147483646 w 48"/>
                <a:gd name="T55" fmla="*/ 2147483646 h 115"/>
                <a:gd name="T56" fmla="*/ 2147483646 w 48"/>
                <a:gd name="T57" fmla="*/ 2147483646 h 115"/>
                <a:gd name="T58" fmla="*/ 2147483646 w 48"/>
                <a:gd name="T59" fmla="*/ 2147483646 h 115"/>
                <a:gd name="T60" fmla="*/ 2147483646 w 48"/>
                <a:gd name="T61" fmla="*/ 2147483646 h 115"/>
                <a:gd name="T62" fmla="*/ 2147483646 w 48"/>
                <a:gd name="T63" fmla="*/ 2147483646 h 115"/>
                <a:gd name="T64" fmla="*/ 2147483646 w 48"/>
                <a:gd name="T65" fmla="*/ 2147483646 h 115"/>
                <a:gd name="T66" fmla="*/ 2147483646 w 48"/>
                <a:gd name="T67" fmla="*/ 2147483646 h 115"/>
                <a:gd name="T68" fmla="*/ 2147483646 w 48"/>
                <a:gd name="T69" fmla="*/ 2147483646 h 115"/>
                <a:gd name="T70" fmla="*/ 2147483646 w 48"/>
                <a:gd name="T71" fmla="*/ 2147483646 h 115"/>
                <a:gd name="T72" fmla="*/ 2147483646 w 48"/>
                <a:gd name="T73" fmla="*/ 2147483646 h 115"/>
                <a:gd name="T74" fmla="*/ 2147483646 w 48"/>
                <a:gd name="T75" fmla="*/ 2147483646 h 115"/>
                <a:gd name="T76" fmla="*/ 2147483646 w 48"/>
                <a:gd name="T77" fmla="*/ 2147483646 h 115"/>
                <a:gd name="T78" fmla="*/ 2147483646 w 48"/>
                <a:gd name="T79" fmla="*/ 2147483646 h 115"/>
                <a:gd name="T80" fmla="*/ 2147483646 w 48"/>
                <a:gd name="T81" fmla="*/ 2147483646 h 115"/>
                <a:gd name="T82" fmla="*/ 2147483646 w 48"/>
                <a:gd name="T83" fmla="*/ 2147483646 h 115"/>
                <a:gd name="T84" fmla="*/ 2147483646 w 48"/>
                <a:gd name="T85" fmla="*/ 2147483646 h 115"/>
                <a:gd name="T86" fmla="*/ 2147483646 w 48"/>
                <a:gd name="T87" fmla="*/ 2147483646 h 115"/>
                <a:gd name="T88" fmla="*/ 2147483646 w 48"/>
                <a:gd name="T89" fmla="*/ 2147483646 h 115"/>
                <a:gd name="T90" fmla="*/ 2147483646 w 48"/>
                <a:gd name="T91" fmla="*/ 2147483646 h 115"/>
                <a:gd name="T92" fmla="*/ 2147483646 w 48"/>
                <a:gd name="T93" fmla="*/ 2147483646 h 11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48" h="115" extrusionOk="0">
                  <a:moveTo>
                    <a:pt x="43" y="10"/>
                  </a:moveTo>
                  <a:lnTo>
                    <a:pt x="40" y="10"/>
                  </a:lnTo>
                  <a:lnTo>
                    <a:pt x="38" y="3"/>
                  </a:lnTo>
                  <a:lnTo>
                    <a:pt x="33" y="0"/>
                  </a:lnTo>
                  <a:lnTo>
                    <a:pt x="28" y="3"/>
                  </a:lnTo>
                  <a:lnTo>
                    <a:pt x="28" y="8"/>
                  </a:lnTo>
                  <a:lnTo>
                    <a:pt x="23" y="8"/>
                  </a:lnTo>
                  <a:lnTo>
                    <a:pt x="18" y="15"/>
                  </a:lnTo>
                  <a:lnTo>
                    <a:pt x="13" y="25"/>
                  </a:lnTo>
                  <a:lnTo>
                    <a:pt x="15" y="28"/>
                  </a:lnTo>
                  <a:lnTo>
                    <a:pt x="13" y="30"/>
                  </a:lnTo>
                  <a:lnTo>
                    <a:pt x="10" y="33"/>
                  </a:lnTo>
                  <a:lnTo>
                    <a:pt x="5" y="43"/>
                  </a:lnTo>
                  <a:lnTo>
                    <a:pt x="3" y="53"/>
                  </a:lnTo>
                  <a:lnTo>
                    <a:pt x="0" y="55"/>
                  </a:lnTo>
                  <a:lnTo>
                    <a:pt x="3" y="58"/>
                  </a:lnTo>
                  <a:lnTo>
                    <a:pt x="3" y="68"/>
                  </a:lnTo>
                  <a:lnTo>
                    <a:pt x="3" y="78"/>
                  </a:lnTo>
                  <a:lnTo>
                    <a:pt x="5" y="80"/>
                  </a:lnTo>
                  <a:lnTo>
                    <a:pt x="5" y="83"/>
                  </a:lnTo>
                  <a:lnTo>
                    <a:pt x="5" y="88"/>
                  </a:lnTo>
                  <a:lnTo>
                    <a:pt x="8" y="90"/>
                  </a:lnTo>
                  <a:lnTo>
                    <a:pt x="10" y="93"/>
                  </a:lnTo>
                  <a:lnTo>
                    <a:pt x="13" y="95"/>
                  </a:lnTo>
                  <a:lnTo>
                    <a:pt x="20" y="98"/>
                  </a:lnTo>
                  <a:lnTo>
                    <a:pt x="23" y="103"/>
                  </a:lnTo>
                  <a:lnTo>
                    <a:pt x="23" y="110"/>
                  </a:lnTo>
                  <a:lnTo>
                    <a:pt x="23" y="115"/>
                  </a:lnTo>
                  <a:lnTo>
                    <a:pt x="28" y="113"/>
                  </a:lnTo>
                  <a:lnTo>
                    <a:pt x="30" y="115"/>
                  </a:lnTo>
                  <a:lnTo>
                    <a:pt x="30" y="108"/>
                  </a:lnTo>
                  <a:lnTo>
                    <a:pt x="30" y="103"/>
                  </a:lnTo>
                  <a:lnTo>
                    <a:pt x="28" y="95"/>
                  </a:lnTo>
                  <a:lnTo>
                    <a:pt x="33" y="88"/>
                  </a:lnTo>
                  <a:lnTo>
                    <a:pt x="40" y="78"/>
                  </a:lnTo>
                  <a:lnTo>
                    <a:pt x="40" y="73"/>
                  </a:lnTo>
                  <a:lnTo>
                    <a:pt x="40" y="70"/>
                  </a:lnTo>
                  <a:lnTo>
                    <a:pt x="38" y="70"/>
                  </a:lnTo>
                  <a:lnTo>
                    <a:pt x="40" y="60"/>
                  </a:lnTo>
                  <a:lnTo>
                    <a:pt x="40" y="53"/>
                  </a:lnTo>
                  <a:lnTo>
                    <a:pt x="40" y="45"/>
                  </a:lnTo>
                  <a:lnTo>
                    <a:pt x="43" y="38"/>
                  </a:lnTo>
                  <a:lnTo>
                    <a:pt x="45" y="25"/>
                  </a:lnTo>
                  <a:lnTo>
                    <a:pt x="45" y="18"/>
                  </a:lnTo>
                  <a:lnTo>
                    <a:pt x="48" y="18"/>
                  </a:lnTo>
                  <a:lnTo>
                    <a:pt x="48" y="13"/>
                  </a:lnTo>
                  <a:lnTo>
                    <a:pt x="43" y="10"/>
                  </a:ln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66" name="Google Shape;2964;p67"/>
            <p:cNvSpPr>
              <a:spLocks/>
            </p:cNvSpPr>
            <p:nvPr/>
          </p:nvSpPr>
          <p:spPr bwMode="auto">
            <a:xfrm>
              <a:off x="11892916" y="5674996"/>
              <a:ext cx="15240" cy="9524"/>
            </a:xfrm>
            <a:custGeom>
              <a:avLst/>
              <a:gdLst>
                <a:gd name="T0" fmla="*/ 0 w 8"/>
                <a:gd name="T1" fmla="*/ 2147483646 h 5"/>
                <a:gd name="T2" fmla="*/ 2147483646 w 8"/>
                <a:gd name="T3" fmla="*/ 2147483646 h 5"/>
                <a:gd name="T4" fmla="*/ 2147483646 w 8"/>
                <a:gd name="T5" fmla="*/ 2147483646 h 5"/>
                <a:gd name="T6" fmla="*/ 2147483646 w 8"/>
                <a:gd name="T7" fmla="*/ 2147483646 h 5"/>
                <a:gd name="T8" fmla="*/ 2147483646 w 8"/>
                <a:gd name="T9" fmla="*/ 0 h 5"/>
                <a:gd name="T10" fmla="*/ 0 w 8"/>
                <a:gd name="T11" fmla="*/ 2147483646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8" h="5" extrusionOk="0">
                  <a:moveTo>
                    <a:pt x="0" y="3"/>
                  </a:moveTo>
                  <a:lnTo>
                    <a:pt x="3" y="5"/>
                  </a:lnTo>
                  <a:lnTo>
                    <a:pt x="8" y="5"/>
                  </a:lnTo>
                  <a:lnTo>
                    <a:pt x="8" y="3"/>
                  </a:lnTo>
                  <a:lnTo>
                    <a:pt x="5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67" name="Google Shape;2965;p67"/>
            <p:cNvSpPr>
              <a:spLocks/>
            </p:cNvSpPr>
            <p:nvPr/>
          </p:nvSpPr>
          <p:spPr bwMode="auto">
            <a:xfrm>
              <a:off x="12083416" y="5257800"/>
              <a:ext cx="19050" cy="13336"/>
            </a:xfrm>
            <a:custGeom>
              <a:avLst/>
              <a:gdLst>
                <a:gd name="T0" fmla="*/ 2147483646 w 10"/>
                <a:gd name="T1" fmla="*/ 2147483646 h 7"/>
                <a:gd name="T2" fmla="*/ 2147483646 w 10"/>
                <a:gd name="T3" fmla="*/ 0 h 7"/>
                <a:gd name="T4" fmla="*/ 2147483646 w 10"/>
                <a:gd name="T5" fmla="*/ 0 h 7"/>
                <a:gd name="T6" fmla="*/ 0 w 10"/>
                <a:gd name="T7" fmla="*/ 0 h 7"/>
                <a:gd name="T8" fmla="*/ 0 w 10"/>
                <a:gd name="T9" fmla="*/ 2147483646 h 7"/>
                <a:gd name="T10" fmla="*/ 2147483646 w 10"/>
                <a:gd name="T11" fmla="*/ 2147483646 h 7"/>
                <a:gd name="T12" fmla="*/ 2147483646 w 10"/>
                <a:gd name="T13" fmla="*/ 2147483646 h 7"/>
                <a:gd name="T14" fmla="*/ 2147483646 w 10"/>
                <a:gd name="T15" fmla="*/ 2147483646 h 7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10" h="7" extrusionOk="0">
                  <a:moveTo>
                    <a:pt x="10" y="2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5" y="5"/>
                  </a:lnTo>
                  <a:lnTo>
                    <a:pt x="10" y="7"/>
                  </a:lnTo>
                  <a:lnTo>
                    <a:pt x="10" y="2"/>
                  </a:ln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68" name="Google Shape;2966;p67"/>
            <p:cNvSpPr>
              <a:spLocks/>
            </p:cNvSpPr>
            <p:nvPr/>
          </p:nvSpPr>
          <p:spPr bwMode="auto">
            <a:xfrm>
              <a:off x="10690861" y="6240780"/>
              <a:ext cx="110490" cy="367666"/>
            </a:xfrm>
            <a:custGeom>
              <a:avLst/>
              <a:gdLst>
                <a:gd name="T0" fmla="*/ 2147483646 w 23"/>
                <a:gd name="T1" fmla="*/ 2147483646 h 77"/>
                <a:gd name="T2" fmla="*/ 2147483646 w 23"/>
                <a:gd name="T3" fmla="*/ 2147483646 h 77"/>
                <a:gd name="T4" fmla="*/ 2147483646 w 23"/>
                <a:gd name="T5" fmla="*/ 2147483646 h 77"/>
                <a:gd name="T6" fmla="*/ 2147483646 w 23"/>
                <a:gd name="T7" fmla="*/ 2147483646 h 77"/>
                <a:gd name="T8" fmla="*/ 2147483646 w 23"/>
                <a:gd name="T9" fmla="*/ 2147483646 h 77"/>
                <a:gd name="T10" fmla="*/ 2147483646 w 23"/>
                <a:gd name="T11" fmla="*/ 2147483646 h 77"/>
                <a:gd name="T12" fmla="*/ 2147483646 w 23"/>
                <a:gd name="T13" fmla="*/ 2147483646 h 77"/>
                <a:gd name="T14" fmla="*/ 2147483646 w 23"/>
                <a:gd name="T15" fmla="*/ 2147483646 h 77"/>
                <a:gd name="T16" fmla="*/ 2147483646 w 23"/>
                <a:gd name="T17" fmla="*/ 2147483646 h 77"/>
                <a:gd name="T18" fmla="*/ 2147483646 w 23"/>
                <a:gd name="T19" fmla="*/ 2147483646 h 77"/>
                <a:gd name="T20" fmla="*/ 2147483646 w 23"/>
                <a:gd name="T21" fmla="*/ 2147483646 h 77"/>
                <a:gd name="T22" fmla="*/ 2147483646 w 23"/>
                <a:gd name="T23" fmla="*/ 2147483646 h 77"/>
                <a:gd name="T24" fmla="*/ 2147483646 w 23"/>
                <a:gd name="T25" fmla="*/ 2147483646 h 77"/>
                <a:gd name="T26" fmla="*/ 2147483646 w 23"/>
                <a:gd name="T27" fmla="*/ 2147483646 h 77"/>
                <a:gd name="T28" fmla="*/ 2147483646 w 23"/>
                <a:gd name="T29" fmla="*/ 2147483646 h 77"/>
                <a:gd name="T30" fmla="*/ 0 w 23"/>
                <a:gd name="T31" fmla="*/ 2147483646 h 77"/>
                <a:gd name="T32" fmla="*/ 2147483646 w 23"/>
                <a:gd name="T33" fmla="*/ 2147483646 h 77"/>
                <a:gd name="T34" fmla="*/ 2147483646 w 23"/>
                <a:gd name="T35" fmla="*/ 2147483646 h 77"/>
                <a:gd name="T36" fmla="*/ 2147483646 w 23"/>
                <a:gd name="T37" fmla="*/ 2147483646 h 77"/>
                <a:gd name="T38" fmla="*/ 2147483646 w 23"/>
                <a:gd name="T39" fmla="*/ 2147483646 h 77"/>
                <a:gd name="T40" fmla="*/ 2147483646 w 23"/>
                <a:gd name="T41" fmla="*/ 2147483646 h 77"/>
                <a:gd name="T42" fmla="*/ 2147483646 w 23"/>
                <a:gd name="T43" fmla="*/ 2147483646 h 77"/>
                <a:gd name="T44" fmla="*/ 2147483646 w 23"/>
                <a:gd name="T45" fmla="*/ 2147483646 h 77"/>
                <a:gd name="T46" fmla="*/ 2147483646 w 23"/>
                <a:gd name="T47" fmla="*/ 2147483646 h 77"/>
                <a:gd name="T48" fmla="*/ 2147483646 w 23"/>
                <a:gd name="T49" fmla="*/ 2147483646 h 77"/>
                <a:gd name="T50" fmla="*/ 2147483646 w 23"/>
                <a:gd name="T51" fmla="*/ 2147483646 h 77"/>
                <a:gd name="T52" fmla="*/ 2147483646 w 23"/>
                <a:gd name="T53" fmla="*/ 2147483646 h 77"/>
                <a:gd name="T54" fmla="*/ 2147483646 w 23"/>
                <a:gd name="T55" fmla="*/ 2147483646 h 77"/>
                <a:gd name="T56" fmla="*/ 2147483646 w 23"/>
                <a:gd name="T57" fmla="*/ 2147483646 h 77"/>
                <a:gd name="T58" fmla="*/ 2147483646 w 23"/>
                <a:gd name="T59" fmla="*/ 2147483646 h 77"/>
                <a:gd name="T60" fmla="*/ 2147483646 w 23"/>
                <a:gd name="T61" fmla="*/ 2147483646 h 77"/>
                <a:gd name="T62" fmla="*/ 2147483646 w 23"/>
                <a:gd name="T63" fmla="*/ 2147483646 h 77"/>
                <a:gd name="T64" fmla="*/ 2147483646 w 23"/>
                <a:gd name="T65" fmla="*/ 2147483646 h 77"/>
                <a:gd name="T66" fmla="*/ 2147483646 w 23"/>
                <a:gd name="T67" fmla="*/ 2147483646 h 77"/>
                <a:gd name="T68" fmla="*/ 2147483646 w 23"/>
                <a:gd name="T69" fmla="*/ 2147483646 h 77"/>
                <a:gd name="T70" fmla="*/ 2147483646 w 23"/>
                <a:gd name="T71" fmla="*/ 2147483646 h 77"/>
                <a:gd name="T72" fmla="*/ 2147483646 w 23"/>
                <a:gd name="T73" fmla="*/ 2147483646 h 7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23" h="77" extrusionOk="0">
                  <a:moveTo>
                    <a:pt x="7" y="14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4"/>
                    <a:pt x="7" y="14"/>
                    <a:pt x="7" y="14"/>
                  </a:cubicBezTo>
                  <a:close/>
                  <a:moveTo>
                    <a:pt x="6" y="26"/>
                  </a:moveTo>
                  <a:cubicBezTo>
                    <a:pt x="8" y="23"/>
                    <a:pt x="8" y="23"/>
                    <a:pt x="8" y="23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6"/>
                    <a:pt x="6" y="26"/>
                    <a:pt x="6" y="26"/>
                  </a:cubicBezTo>
                  <a:close/>
                  <a:moveTo>
                    <a:pt x="0" y="24"/>
                  </a:moveTo>
                  <a:cubicBezTo>
                    <a:pt x="3" y="25"/>
                    <a:pt x="3" y="25"/>
                    <a:pt x="3" y="25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4"/>
                    <a:pt x="0" y="24"/>
                    <a:pt x="0" y="24"/>
                  </a:cubicBezTo>
                  <a:close/>
                  <a:moveTo>
                    <a:pt x="4" y="36"/>
                  </a:moveTo>
                  <a:cubicBezTo>
                    <a:pt x="6" y="36"/>
                    <a:pt x="6" y="36"/>
                    <a:pt x="6" y="36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4"/>
                    <a:pt x="4" y="36"/>
                    <a:pt x="4" y="36"/>
                  </a:cubicBezTo>
                  <a:close/>
                  <a:moveTo>
                    <a:pt x="10" y="49"/>
                  </a:moveTo>
                  <a:cubicBezTo>
                    <a:pt x="8" y="50"/>
                    <a:pt x="8" y="50"/>
                    <a:pt x="8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9"/>
                    <a:pt x="10" y="49"/>
                    <a:pt x="10" y="49"/>
                  </a:cubicBezTo>
                  <a:close/>
                  <a:moveTo>
                    <a:pt x="13" y="58"/>
                  </a:moveTo>
                  <a:cubicBezTo>
                    <a:pt x="14" y="58"/>
                    <a:pt x="14" y="58"/>
                    <a:pt x="14" y="58"/>
                  </a:cubicBezTo>
                  <a:cubicBezTo>
                    <a:pt x="15" y="61"/>
                    <a:pt x="15" y="61"/>
                    <a:pt x="15" y="61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9"/>
                    <a:pt x="13" y="58"/>
                    <a:pt x="13" y="58"/>
                  </a:cubicBezTo>
                  <a:close/>
                  <a:moveTo>
                    <a:pt x="19" y="59"/>
                  </a:moveTo>
                  <a:cubicBezTo>
                    <a:pt x="18" y="61"/>
                    <a:pt x="18" y="61"/>
                    <a:pt x="18" y="61"/>
                  </a:cubicBezTo>
                  <a:cubicBezTo>
                    <a:pt x="19" y="62"/>
                    <a:pt x="19" y="62"/>
                    <a:pt x="19" y="62"/>
                  </a:cubicBezTo>
                  <a:cubicBezTo>
                    <a:pt x="19" y="61"/>
                    <a:pt x="19" y="61"/>
                    <a:pt x="19" y="61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16" y="64"/>
                  </a:moveTo>
                  <a:cubicBezTo>
                    <a:pt x="17" y="65"/>
                    <a:pt x="17" y="65"/>
                    <a:pt x="17" y="65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6" y="64"/>
                    <a:pt x="16" y="64"/>
                    <a:pt x="16" y="64"/>
                  </a:cubicBezTo>
                  <a:close/>
                  <a:moveTo>
                    <a:pt x="20" y="70"/>
                  </a:moveTo>
                  <a:cubicBezTo>
                    <a:pt x="21" y="68"/>
                    <a:pt x="21" y="68"/>
                    <a:pt x="21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20" y="70"/>
                    <a:pt x="20" y="70"/>
                    <a:pt x="20" y="70"/>
                  </a:cubicBezTo>
                  <a:close/>
                  <a:moveTo>
                    <a:pt x="21" y="71"/>
                  </a:moveTo>
                  <a:cubicBezTo>
                    <a:pt x="20" y="72"/>
                    <a:pt x="20" y="72"/>
                    <a:pt x="20" y="72"/>
                  </a:cubicBezTo>
                  <a:cubicBezTo>
                    <a:pt x="20" y="74"/>
                    <a:pt x="20" y="74"/>
                    <a:pt x="20" y="74"/>
                  </a:cubicBezTo>
                  <a:cubicBezTo>
                    <a:pt x="20" y="74"/>
                    <a:pt x="21" y="75"/>
                    <a:pt x="21" y="75"/>
                  </a:cubicBezTo>
                  <a:cubicBezTo>
                    <a:pt x="21" y="75"/>
                    <a:pt x="22" y="77"/>
                    <a:pt x="22" y="77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2"/>
                    <a:pt x="23" y="72"/>
                    <a:pt x="23" y="72"/>
                  </a:cubicBezTo>
                  <a:lnTo>
                    <a:pt x="21" y="7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69" name="Google Shape;2967;p67"/>
            <p:cNvSpPr>
              <a:spLocks/>
            </p:cNvSpPr>
            <p:nvPr/>
          </p:nvSpPr>
          <p:spPr bwMode="auto">
            <a:xfrm>
              <a:off x="7132321" y="683896"/>
              <a:ext cx="6671310" cy="4021454"/>
            </a:xfrm>
            <a:custGeom>
              <a:avLst/>
              <a:gdLst>
                <a:gd name="T0" fmla="*/ 2147483646 w 1404"/>
                <a:gd name="T1" fmla="*/ 2147483646 h 846"/>
                <a:gd name="T2" fmla="*/ 2147483646 w 1404"/>
                <a:gd name="T3" fmla="*/ 2147483646 h 846"/>
                <a:gd name="T4" fmla="*/ 2147483646 w 1404"/>
                <a:gd name="T5" fmla="*/ 2147483646 h 846"/>
                <a:gd name="T6" fmla="*/ 2147483646 w 1404"/>
                <a:gd name="T7" fmla="*/ 2147483646 h 846"/>
                <a:gd name="T8" fmla="*/ 2147483646 w 1404"/>
                <a:gd name="T9" fmla="*/ 2147483646 h 846"/>
                <a:gd name="T10" fmla="*/ 2147483646 w 1404"/>
                <a:gd name="T11" fmla="*/ 2147483646 h 846"/>
                <a:gd name="T12" fmla="*/ 2147483646 w 1404"/>
                <a:gd name="T13" fmla="*/ 2147483646 h 846"/>
                <a:gd name="T14" fmla="*/ 2147483646 w 1404"/>
                <a:gd name="T15" fmla="*/ 2147483646 h 846"/>
                <a:gd name="T16" fmla="*/ 2147483646 w 1404"/>
                <a:gd name="T17" fmla="*/ 2147483646 h 846"/>
                <a:gd name="T18" fmla="*/ 2147483646 w 1404"/>
                <a:gd name="T19" fmla="*/ 2147483646 h 846"/>
                <a:gd name="T20" fmla="*/ 2147483646 w 1404"/>
                <a:gd name="T21" fmla="*/ 2147483646 h 846"/>
                <a:gd name="T22" fmla="*/ 2147483646 w 1404"/>
                <a:gd name="T23" fmla="*/ 2147483646 h 846"/>
                <a:gd name="T24" fmla="*/ 2147483646 w 1404"/>
                <a:gd name="T25" fmla="*/ 2147483646 h 846"/>
                <a:gd name="T26" fmla="*/ 2147483646 w 1404"/>
                <a:gd name="T27" fmla="*/ 2147483646 h 846"/>
                <a:gd name="T28" fmla="*/ 2147483646 w 1404"/>
                <a:gd name="T29" fmla="*/ 2147483646 h 846"/>
                <a:gd name="T30" fmla="*/ 2147483646 w 1404"/>
                <a:gd name="T31" fmla="*/ 2147483646 h 846"/>
                <a:gd name="T32" fmla="*/ 2147483646 w 1404"/>
                <a:gd name="T33" fmla="*/ 2147483646 h 846"/>
                <a:gd name="T34" fmla="*/ 2147483646 w 1404"/>
                <a:gd name="T35" fmla="*/ 2147483646 h 846"/>
                <a:gd name="T36" fmla="*/ 2147483646 w 1404"/>
                <a:gd name="T37" fmla="*/ 2147483646 h 846"/>
                <a:gd name="T38" fmla="*/ 2147483646 w 1404"/>
                <a:gd name="T39" fmla="*/ 2147483646 h 846"/>
                <a:gd name="T40" fmla="*/ 2147483646 w 1404"/>
                <a:gd name="T41" fmla="*/ 2147483646 h 846"/>
                <a:gd name="T42" fmla="*/ 2147483646 w 1404"/>
                <a:gd name="T43" fmla="*/ 2147483646 h 846"/>
                <a:gd name="T44" fmla="*/ 2147483646 w 1404"/>
                <a:gd name="T45" fmla="*/ 2147483646 h 846"/>
                <a:gd name="T46" fmla="*/ 2147483646 w 1404"/>
                <a:gd name="T47" fmla="*/ 2147483646 h 846"/>
                <a:gd name="T48" fmla="*/ 2147483646 w 1404"/>
                <a:gd name="T49" fmla="*/ 2147483646 h 846"/>
                <a:gd name="T50" fmla="*/ 2147483646 w 1404"/>
                <a:gd name="T51" fmla="*/ 2147483646 h 846"/>
                <a:gd name="T52" fmla="*/ 2147483646 w 1404"/>
                <a:gd name="T53" fmla="*/ 2147483646 h 846"/>
                <a:gd name="T54" fmla="*/ 2147483646 w 1404"/>
                <a:gd name="T55" fmla="*/ 2147483646 h 846"/>
                <a:gd name="T56" fmla="*/ 2147483646 w 1404"/>
                <a:gd name="T57" fmla="*/ 2147483646 h 846"/>
                <a:gd name="T58" fmla="*/ 2147483646 w 1404"/>
                <a:gd name="T59" fmla="*/ 2147483646 h 846"/>
                <a:gd name="T60" fmla="*/ 2147483646 w 1404"/>
                <a:gd name="T61" fmla="*/ 2147483646 h 846"/>
                <a:gd name="T62" fmla="*/ 2147483646 w 1404"/>
                <a:gd name="T63" fmla="*/ 2147483646 h 846"/>
                <a:gd name="T64" fmla="*/ 2147483646 w 1404"/>
                <a:gd name="T65" fmla="*/ 2147483646 h 846"/>
                <a:gd name="T66" fmla="*/ 2147483646 w 1404"/>
                <a:gd name="T67" fmla="*/ 2147483646 h 846"/>
                <a:gd name="T68" fmla="*/ 2147483646 w 1404"/>
                <a:gd name="T69" fmla="*/ 2147483646 h 846"/>
                <a:gd name="T70" fmla="*/ 2147483646 w 1404"/>
                <a:gd name="T71" fmla="*/ 2147483646 h 846"/>
                <a:gd name="T72" fmla="*/ 2147483646 w 1404"/>
                <a:gd name="T73" fmla="*/ 2147483646 h 846"/>
                <a:gd name="T74" fmla="*/ 2147483646 w 1404"/>
                <a:gd name="T75" fmla="*/ 2147483646 h 846"/>
                <a:gd name="T76" fmla="*/ 2147483646 w 1404"/>
                <a:gd name="T77" fmla="*/ 2147483646 h 846"/>
                <a:gd name="T78" fmla="*/ 2147483646 w 1404"/>
                <a:gd name="T79" fmla="*/ 2147483646 h 846"/>
                <a:gd name="T80" fmla="*/ 2147483646 w 1404"/>
                <a:gd name="T81" fmla="*/ 2147483646 h 846"/>
                <a:gd name="T82" fmla="*/ 2147483646 w 1404"/>
                <a:gd name="T83" fmla="*/ 2147483646 h 846"/>
                <a:gd name="T84" fmla="*/ 2147483646 w 1404"/>
                <a:gd name="T85" fmla="*/ 2147483646 h 846"/>
                <a:gd name="T86" fmla="*/ 2147483646 w 1404"/>
                <a:gd name="T87" fmla="*/ 2147483646 h 846"/>
                <a:gd name="T88" fmla="*/ 2147483646 w 1404"/>
                <a:gd name="T89" fmla="*/ 2147483646 h 846"/>
                <a:gd name="T90" fmla="*/ 2147483646 w 1404"/>
                <a:gd name="T91" fmla="*/ 2147483646 h 846"/>
                <a:gd name="T92" fmla="*/ 2147483646 w 1404"/>
                <a:gd name="T93" fmla="*/ 2147483646 h 846"/>
                <a:gd name="T94" fmla="*/ 2147483646 w 1404"/>
                <a:gd name="T95" fmla="*/ 2147483646 h 846"/>
                <a:gd name="T96" fmla="*/ 2147483646 w 1404"/>
                <a:gd name="T97" fmla="*/ 2147483646 h 846"/>
                <a:gd name="T98" fmla="*/ 2147483646 w 1404"/>
                <a:gd name="T99" fmla="*/ 2147483646 h 846"/>
                <a:gd name="T100" fmla="*/ 2147483646 w 1404"/>
                <a:gd name="T101" fmla="*/ 2147483646 h 846"/>
                <a:gd name="T102" fmla="*/ 2147483646 w 1404"/>
                <a:gd name="T103" fmla="*/ 2147483646 h 846"/>
                <a:gd name="T104" fmla="*/ 2147483646 w 1404"/>
                <a:gd name="T105" fmla="*/ 2147483646 h 846"/>
                <a:gd name="T106" fmla="*/ 2147483646 w 1404"/>
                <a:gd name="T107" fmla="*/ 2147483646 h 846"/>
                <a:gd name="T108" fmla="*/ 2147483646 w 1404"/>
                <a:gd name="T109" fmla="*/ 2147483646 h 846"/>
                <a:gd name="T110" fmla="*/ 2147483646 w 1404"/>
                <a:gd name="T111" fmla="*/ 2147483646 h 846"/>
                <a:gd name="T112" fmla="*/ 2147483646 w 1404"/>
                <a:gd name="T113" fmla="*/ 2147483646 h 846"/>
                <a:gd name="T114" fmla="*/ 2147483646 w 1404"/>
                <a:gd name="T115" fmla="*/ 2147483646 h 846"/>
                <a:gd name="T116" fmla="*/ 2147483646 w 1404"/>
                <a:gd name="T117" fmla="*/ 2147483646 h 846"/>
                <a:gd name="T118" fmla="*/ 2147483646 w 1404"/>
                <a:gd name="T119" fmla="*/ 2147483646 h 846"/>
                <a:gd name="T120" fmla="*/ 2147483646 w 1404"/>
                <a:gd name="T121" fmla="*/ 2147483646 h 846"/>
                <a:gd name="T122" fmla="*/ 2147483646 w 1404"/>
                <a:gd name="T123" fmla="*/ 2147483646 h 846"/>
                <a:gd name="T124" fmla="*/ 2147483646 w 1404"/>
                <a:gd name="T125" fmla="*/ 2147483646 h 84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404" h="846" extrusionOk="0">
                  <a:moveTo>
                    <a:pt x="1089" y="777"/>
                  </a:moveTo>
                  <a:cubicBezTo>
                    <a:pt x="1089" y="777"/>
                    <a:pt x="1089" y="777"/>
                    <a:pt x="1089" y="777"/>
                  </a:cubicBezTo>
                  <a:cubicBezTo>
                    <a:pt x="1087" y="775"/>
                    <a:pt x="1087" y="775"/>
                    <a:pt x="1087" y="775"/>
                  </a:cubicBezTo>
                  <a:cubicBezTo>
                    <a:pt x="1087" y="775"/>
                    <a:pt x="1087" y="775"/>
                    <a:pt x="1087" y="775"/>
                  </a:cubicBezTo>
                  <a:cubicBezTo>
                    <a:pt x="1088" y="774"/>
                    <a:pt x="1088" y="774"/>
                    <a:pt x="1088" y="774"/>
                  </a:cubicBezTo>
                  <a:cubicBezTo>
                    <a:pt x="1088" y="773"/>
                    <a:pt x="1088" y="773"/>
                    <a:pt x="1088" y="773"/>
                  </a:cubicBezTo>
                  <a:cubicBezTo>
                    <a:pt x="1087" y="773"/>
                    <a:pt x="1087" y="773"/>
                    <a:pt x="1087" y="773"/>
                  </a:cubicBezTo>
                  <a:cubicBezTo>
                    <a:pt x="1086" y="771"/>
                    <a:pt x="1086" y="771"/>
                    <a:pt x="1086" y="771"/>
                  </a:cubicBezTo>
                  <a:cubicBezTo>
                    <a:pt x="1087" y="770"/>
                    <a:pt x="1087" y="770"/>
                    <a:pt x="1087" y="770"/>
                  </a:cubicBezTo>
                  <a:cubicBezTo>
                    <a:pt x="1088" y="769"/>
                    <a:pt x="1088" y="769"/>
                    <a:pt x="1088" y="769"/>
                  </a:cubicBezTo>
                  <a:cubicBezTo>
                    <a:pt x="1090" y="769"/>
                    <a:pt x="1090" y="769"/>
                    <a:pt x="1090" y="769"/>
                  </a:cubicBezTo>
                  <a:cubicBezTo>
                    <a:pt x="1091" y="769"/>
                    <a:pt x="1091" y="769"/>
                    <a:pt x="1091" y="769"/>
                  </a:cubicBezTo>
                  <a:cubicBezTo>
                    <a:pt x="1091" y="767"/>
                    <a:pt x="1091" y="767"/>
                    <a:pt x="1091" y="767"/>
                  </a:cubicBezTo>
                  <a:cubicBezTo>
                    <a:pt x="1091" y="766"/>
                    <a:pt x="1091" y="766"/>
                    <a:pt x="1091" y="766"/>
                  </a:cubicBezTo>
                  <a:cubicBezTo>
                    <a:pt x="1091" y="765"/>
                    <a:pt x="1091" y="765"/>
                    <a:pt x="1091" y="765"/>
                  </a:cubicBezTo>
                  <a:cubicBezTo>
                    <a:pt x="1091" y="764"/>
                    <a:pt x="1091" y="764"/>
                    <a:pt x="1091" y="764"/>
                  </a:cubicBezTo>
                  <a:cubicBezTo>
                    <a:pt x="1091" y="762"/>
                    <a:pt x="1091" y="762"/>
                    <a:pt x="1091" y="762"/>
                  </a:cubicBezTo>
                  <a:cubicBezTo>
                    <a:pt x="1091" y="760"/>
                    <a:pt x="1091" y="760"/>
                    <a:pt x="1091" y="760"/>
                  </a:cubicBezTo>
                  <a:cubicBezTo>
                    <a:pt x="1090" y="759"/>
                    <a:pt x="1090" y="759"/>
                    <a:pt x="1090" y="759"/>
                  </a:cubicBezTo>
                  <a:cubicBezTo>
                    <a:pt x="1090" y="756"/>
                    <a:pt x="1090" y="756"/>
                    <a:pt x="1090" y="756"/>
                  </a:cubicBezTo>
                  <a:cubicBezTo>
                    <a:pt x="1090" y="754"/>
                    <a:pt x="1090" y="754"/>
                    <a:pt x="1090" y="754"/>
                  </a:cubicBezTo>
                  <a:cubicBezTo>
                    <a:pt x="1090" y="751"/>
                    <a:pt x="1090" y="751"/>
                    <a:pt x="1090" y="751"/>
                  </a:cubicBezTo>
                  <a:cubicBezTo>
                    <a:pt x="1090" y="749"/>
                    <a:pt x="1090" y="749"/>
                    <a:pt x="1090" y="749"/>
                  </a:cubicBezTo>
                  <a:cubicBezTo>
                    <a:pt x="1088" y="747"/>
                    <a:pt x="1088" y="747"/>
                    <a:pt x="1088" y="747"/>
                  </a:cubicBezTo>
                  <a:cubicBezTo>
                    <a:pt x="1088" y="746"/>
                    <a:pt x="1088" y="746"/>
                    <a:pt x="1088" y="746"/>
                  </a:cubicBezTo>
                  <a:cubicBezTo>
                    <a:pt x="1087" y="745"/>
                    <a:pt x="1087" y="745"/>
                    <a:pt x="1087" y="745"/>
                  </a:cubicBezTo>
                  <a:cubicBezTo>
                    <a:pt x="1085" y="741"/>
                    <a:pt x="1085" y="741"/>
                    <a:pt x="1085" y="741"/>
                  </a:cubicBezTo>
                  <a:cubicBezTo>
                    <a:pt x="1084" y="739"/>
                    <a:pt x="1084" y="739"/>
                    <a:pt x="1084" y="739"/>
                  </a:cubicBezTo>
                  <a:cubicBezTo>
                    <a:pt x="1084" y="738"/>
                    <a:pt x="1084" y="738"/>
                    <a:pt x="1084" y="738"/>
                  </a:cubicBezTo>
                  <a:cubicBezTo>
                    <a:pt x="1086" y="737"/>
                    <a:pt x="1086" y="737"/>
                    <a:pt x="1086" y="737"/>
                  </a:cubicBezTo>
                  <a:cubicBezTo>
                    <a:pt x="1087" y="737"/>
                    <a:pt x="1087" y="737"/>
                    <a:pt x="1087" y="737"/>
                  </a:cubicBezTo>
                  <a:cubicBezTo>
                    <a:pt x="1088" y="736"/>
                    <a:pt x="1088" y="736"/>
                    <a:pt x="1088" y="736"/>
                  </a:cubicBezTo>
                  <a:cubicBezTo>
                    <a:pt x="1088" y="734"/>
                    <a:pt x="1088" y="734"/>
                    <a:pt x="1088" y="734"/>
                  </a:cubicBezTo>
                  <a:cubicBezTo>
                    <a:pt x="1090" y="731"/>
                    <a:pt x="1090" y="731"/>
                    <a:pt x="1090" y="731"/>
                  </a:cubicBezTo>
                  <a:cubicBezTo>
                    <a:pt x="1091" y="731"/>
                    <a:pt x="1091" y="731"/>
                    <a:pt x="1091" y="731"/>
                  </a:cubicBezTo>
                  <a:cubicBezTo>
                    <a:pt x="1093" y="731"/>
                    <a:pt x="1093" y="731"/>
                    <a:pt x="1093" y="731"/>
                  </a:cubicBezTo>
                  <a:cubicBezTo>
                    <a:pt x="1094" y="732"/>
                    <a:pt x="1094" y="732"/>
                    <a:pt x="1094" y="732"/>
                  </a:cubicBezTo>
                  <a:cubicBezTo>
                    <a:pt x="1101" y="733"/>
                    <a:pt x="1101" y="733"/>
                    <a:pt x="1101" y="733"/>
                  </a:cubicBezTo>
                  <a:cubicBezTo>
                    <a:pt x="1102" y="733"/>
                    <a:pt x="1102" y="733"/>
                    <a:pt x="1102" y="733"/>
                  </a:cubicBezTo>
                  <a:cubicBezTo>
                    <a:pt x="1103" y="733"/>
                    <a:pt x="1103" y="733"/>
                    <a:pt x="1103" y="733"/>
                  </a:cubicBezTo>
                  <a:cubicBezTo>
                    <a:pt x="1104" y="732"/>
                    <a:pt x="1104" y="732"/>
                    <a:pt x="1104" y="732"/>
                  </a:cubicBezTo>
                  <a:cubicBezTo>
                    <a:pt x="1104" y="731"/>
                    <a:pt x="1104" y="731"/>
                    <a:pt x="1104" y="731"/>
                  </a:cubicBezTo>
                  <a:cubicBezTo>
                    <a:pt x="1103" y="730"/>
                    <a:pt x="1103" y="730"/>
                    <a:pt x="1103" y="730"/>
                  </a:cubicBezTo>
                  <a:cubicBezTo>
                    <a:pt x="1103" y="729"/>
                    <a:pt x="1103" y="729"/>
                    <a:pt x="1103" y="729"/>
                  </a:cubicBezTo>
                  <a:cubicBezTo>
                    <a:pt x="1103" y="728"/>
                    <a:pt x="1103" y="728"/>
                    <a:pt x="1103" y="728"/>
                  </a:cubicBezTo>
                  <a:cubicBezTo>
                    <a:pt x="1103" y="727"/>
                    <a:pt x="1103" y="727"/>
                    <a:pt x="1103" y="727"/>
                  </a:cubicBezTo>
                  <a:cubicBezTo>
                    <a:pt x="1103" y="725"/>
                    <a:pt x="1103" y="725"/>
                    <a:pt x="1103" y="725"/>
                  </a:cubicBezTo>
                  <a:cubicBezTo>
                    <a:pt x="1103" y="723"/>
                    <a:pt x="1103" y="723"/>
                    <a:pt x="1103" y="723"/>
                  </a:cubicBezTo>
                  <a:cubicBezTo>
                    <a:pt x="1104" y="723"/>
                    <a:pt x="1104" y="723"/>
                    <a:pt x="1104" y="723"/>
                  </a:cubicBezTo>
                  <a:cubicBezTo>
                    <a:pt x="1104" y="721"/>
                    <a:pt x="1104" y="721"/>
                    <a:pt x="1104" y="721"/>
                  </a:cubicBezTo>
                  <a:cubicBezTo>
                    <a:pt x="1103" y="720"/>
                    <a:pt x="1103" y="720"/>
                    <a:pt x="1103" y="720"/>
                  </a:cubicBezTo>
                  <a:cubicBezTo>
                    <a:pt x="1104" y="719"/>
                    <a:pt x="1104" y="719"/>
                    <a:pt x="1104" y="719"/>
                  </a:cubicBezTo>
                  <a:cubicBezTo>
                    <a:pt x="1105" y="718"/>
                    <a:pt x="1105" y="718"/>
                    <a:pt x="1105" y="718"/>
                  </a:cubicBezTo>
                  <a:cubicBezTo>
                    <a:pt x="1104" y="717"/>
                    <a:pt x="1104" y="717"/>
                    <a:pt x="1104" y="717"/>
                  </a:cubicBezTo>
                  <a:cubicBezTo>
                    <a:pt x="1104" y="716"/>
                    <a:pt x="1104" y="716"/>
                    <a:pt x="1104" y="716"/>
                  </a:cubicBezTo>
                  <a:cubicBezTo>
                    <a:pt x="1104" y="715"/>
                    <a:pt x="1104" y="715"/>
                    <a:pt x="1104" y="715"/>
                  </a:cubicBezTo>
                  <a:cubicBezTo>
                    <a:pt x="1104" y="714"/>
                    <a:pt x="1104" y="714"/>
                    <a:pt x="1104" y="714"/>
                  </a:cubicBezTo>
                  <a:cubicBezTo>
                    <a:pt x="1105" y="713"/>
                    <a:pt x="1105" y="713"/>
                    <a:pt x="1105" y="713"/>
                  </a:cubicBezTo>
                  <a:cubicBezTo>
                    <a:pt x="1105" y="712"/>
                    <a:pt x="1105" y="712"/>
                    <a:pt x="1105" y="712"/>
                  </a:cubicBezTo>
                  <a:cubicBezTo>
                    <a:pt x="1105" y="711"/>
                    <a:pt x="1105" y="711"/>
                    <a:pt x="1105" y="711"/>
                  </a:cubicBezTo>
                  <a:cubicBezTo>
                    <a:pt x="1104" y="709"/>
                    <a:pt x="1104" y="709"/>
                    <a:pt x="1104" y="709"/>
                  </a:cubicBezTo>
                  <a:cubicBezTo>
                    <a:pt x="1104" y="706"/>
                    <a:pt x="1104" y="706"/>
                    <a:pt x="1104" y="706"/>
                  </a:cubicBezTo>
                  <a:cubicBezTo>
                    <a:pt x="1104" y="706"/>
                    <a:pt x="1104" y="706"/>
                    <a:pt x="1104" y="706"/>
                  </a:cubicBezTo>
                  <a:cubicBezTo>
                    <a:pt x="1105" y="706"/>
                    <a:pt x="1105" y="706"/>
                    <a:pt x="1105" y="706"/>
                  </a:cubicBezTo>
                  <a:cubicBezTo>
                    <a:pt x="1105" y="705"/>
                    <a:pt x="1105" y="705"/>
                    <a:pt x="1105" y="705"/>
                  </a:cubicBezTo>
                  <a:cubicBezTo>
                    <a:pt x="1104" y="704"/>
                    <a:pt x="1104" y="704"/>
                    <a:pt x="1104" y="704"/>
                  </a:cubicBezTo>
                  <a:cubicBezTo>
                    <a:pt x="1104" y="703"/>
                    <a:pt x="1104" y="703"/>
                    <a:pt x="1104" y="703"/>
                  </a:cubicBezTo>
                  <a:cubicBezTo>
                    <a:pt x="1103" y="702"/>
                    <a:pt x="1103" y="702"/>
                    <a:pt x="1103" y="702"/>
                  </a:cubicBezTo>
                  <a:cubicBezTo>
                    <a:pt x="1103" y="701"/>
                    <a:pt x="1103" y="701"/>
                    <a:pt x="1103" y="701"/>
                  </a:cubicBezTo>
                  <a:cubicBezTo>
                    <a:pt x="1103" y="700"/>
                    <a:pt x="1103" y="700"/>
                    <a:pt x="1103" y="700"/>
                  </a:cubicBezTo>
                  <a:cubicBezTo>
                    <a:pt x="1104" y="698"/>
                    <a:pt x="1104" y="698"/>
                    <a:pt x="1104" y="698"/>
                  </a:cubicBezTo>
                  <a:cubicBezTo>
                    <a:pt x="1103" y="697"/>
                    <a:pt x="1103" y="697"/>
                    <a:pt x="1103" y="697"/>
                  </a:cubicBezTo>
                  <a:cubicBezTo>
                    <a:pt x="1102" y="696"/>
                    <a:pt x="1102" y="696"/>
                    <a:pt x="1102" y="696"/>
                  </a:cubicBezTo>
                  <a:cubicBezTo>
                    <a:pt x="1102" y="695"/>
                    <a:pt x="1102" y="695"/>
                    <a:pt x="1102" y="695"/>
                  </a:cubicBezTo>
                  <a:cubicBezTo>
                    <a:pt x="1104" y="693"/>
                    <a:pt x="1104" y="693"/>
                    <a:pt x="1104" y="693"/>
                  </a:cubicBezTo>
                  <a:cubicBezTo>
                    <a:pt x="1105" y="693"/>
                    <a:pt x="1105" y="693"/>
                    <a:pt x="1105" y="693"/>
                  </a:cubicBezTo>
                  <a:cubicBezTo>
                    <a:pt x="1106" y="692"/>
                    <a:pt x="1106" y="692"/>
                    <a:pt x="1106" y="692"/>
                  </a:cubicBezTo>
                  <a:cubicBezTo>
                    <a:pt x="1106" y="690"/>
                    <a:pt x="1106" y="690"/>
                    <a:pt x="1106" y="690"/>
                  </a:cubicBezTo>
                  <a:cubicBezTo>
                    <a:pt x="1106" y="688"/>
                    <a:pt x="1106" y="688"/>
                    <a:pt x="1106" y="688"/>
                  </a:cubicBezTo>
                  <a:cubicBezTo>
                    <a:pt x="1105" y="687"/>
                    <a:pt x="1105" y="687"/>
                    <a:pt x="1105" y="687"/>
                  </a:cubicBezTo>
                  <a:cubicBezTo>
                    <a:pt x="1104" y="686"/>
                    <a:pt x="1104" y="686"/>
                    <a:pt x="1104" y="686"/>
                  </a:cubicBezTo>
                  <a:cubicBezTo>
                    <a:pt x="1104" y="685"/>
                    <a:pt x="1104" y="685"/>
                    <a:pt x="1104" y="685"/>
                  </a:cubicBezTo>
                  <a:cubicBezTo>
                    <a:pt x="1102" y="683"/>
                    <a:pt x="1102" y="683"/>
                    <a:pt x="1102" y="683"/>
                  </a:cubicBezTo>
                  <a:cubicBezTo>
                    <a:pt x="1101" y="682"/>
                    <a:pt x="1101" y="682"/>
                    <a:pt x="1101" y="682"/>
                  </a:cubicBezTo>
                  <a:cubicBezTo>
                    <a:pt x="1103" y="681"/>
                    <a:pt x="1103" y="681"/>
                    <a:pt x="1103" y="681"/>
                  </a:cubicBezTo>
                  <a:cubicBezTo>
                    <a:pt x="1101" y="679"/>
                    <a:pt x="1101" y="679"/>
                    <a:pt x="1101" y="679"/>
                  </a:cubicBezTo>
                  <a:cubicBezTo>
                    <a:pt x="1101" y="678"/>
                    <a:pt x="1101" y="678"/>
                    <a:pt x="1101" y="678"/>
                  </a:cubicBezTo>
                  <a:cubicBezTo>
                    <a:pt x="1099" y="678"/>
                    <a:pt x="1099" y="678"/>
                    <a:pt x="1099" y="678"/>
                  </a:cubicBezTo>
                  <a:cubicBezTo>
                    <a:pt x="1098" y="677"/>
                    <a:pt x="1098" y="677"/>
                    <a:pt x="1098" y="677"/>
                  </a:cubicBezTo>
                  <a:cubicBezTo>
                    <a:pt x="1096" y="676"/>
                    <a:pt x="1096" y="676"/>
                    <a:pt x="1096" y="676"/>
                  </a:cubicBezTo>
                  <a:cubicBezTo>
                    <a:pt x="1095" y="677"/>
                    <a:pt x="1095" y="677"/>
                    <a:pt x="1095" y="677"/>
                  </a:cubicBezTo>
                  <a:cubicBezTo>
                    <a:pt x="1093" y="677"/>
                    <a:pt x="1093" y="677"/>
                    <a:pt x="1093" y="677"/>
                  </a:cubicBezTo>
                  <a:cubicBezTo>
                    <a:pt x="1092" y="678"/>
                    <a:pt x="1092" y="678"/>
                    <a:pt x="1092" y="678"/>
                  </a:cubicBezTo>
                  <a:cubicBezTo>
                    <a:pt x="1092" y="680"/>
                    <a:pt x="1092" y="680"/>
                    <a:pt x="1092" y="680"/>
                  </a:cubicBezTo>
                  <a:cubicBezTo>
                    <a:pt x="1091" y="680"/>
                    <a:pt x="1091" y="680"/>
                    <a:pt x="1091" y="680"/>
                  </a:cubicBezTo>
                  <a:cubicBezTo>
                    <a:pt x="1089" y="680"/>
                    <a:pt x="1089" y="680"/>
                    <a:pt x="1089" y="680"/>
                  </a:cubicBezTo>
                  <a:cubicBezTo>
                    <a:pt x="1089" y="683"/>
                    <a:pt x="1089" y="683"/>
                    <a:pt x="1089" y="683"/>
                  </a:cubicBezTo>
                  <a:cubicBezTo>
                    <a:pt x="1087" y="683"/>
                    <a:pt x="1087" y="683"/>
                    <a:pt x="1087" y="683"/>
                  </a:cubicBezTo>
                  <a:cubicBezTo>
                    <a:pt x="1085" y="683"/>
                    <a:pt x="1085" y="683"/>
                    <a:pt x="1085" y="683"/>
                  </a:cubicBezTo>
                  <a:cubicBezTo>
                    <a:pt x="1085" y="684"/>
                    <a:pt x="1085" y="684"/>
                    <a:pt x="1085" y="684"/>
                  </a:cubicBezTo>
                  <a:cubicBezTo>
                    <a:pt x="1085" y="686"/>
                    <a:pt x="1085" y="686"/>
                    <a:pt x="1085" y="686"/>
                  </a:cubicBezTo>
                  <a:cubicBezTo>
                    <a:pt x="1083" y="687"/>
                    <a:pt x="1083" y="687"/>
                    <a:pt x="1083" y="687"/>
                  </a:cubicBezTo>
                  <a:cubicBezTo>
                    <a:pt x="1083" y="689"/>
                    <a:pt x="1083" y="689"/>
                    <a:pt x="1083" y="689"/>
                  </a:cubicBezTo>
                  <a:cubicBezTo>
                    <a:pt x="1083" y="690"/>
                    <a:pt x="1083" y="690"/>
                    <a:pt x="1083" y="690"/>
                  </a:cubicBezTo>
                  <a:cubicBezTo>
                    <a:pt x="1082" y="690"/>
                    <a:pt x="1082" y="690"/>
                    <a:pt x="1082" y="690"/>
                  </a:cubicBezTo>
                  <a:cubicBezTo>
                    <a:pt x="1081" y="692"/>
                    <a:pt x="1081" y="692"/>
                    <a:pt x="1081" y="692"/>
                  </a:cubicBezTo>
                  <a:cubicBezTo>
                    <a:pt x="1078" y="692"/>
                    <a:pt x="1078" y="692"/>
                    <a:pt x="1078" y="692"/>
                  </a:cubicBezTo>
                  <a:cubicBezTo>
                    <a:pt x="1077" y="693"/>
                    <a:pt x="1077" y="693"/>
                    <a:pt x="1077" y="693"/>
                  </a:cubicBezTo>
                  <a:cubicBezTo>
                    <a:pt x="1075" y="692"/>
                    <a:pt x="1075" y="692"/>
                    <a:pt x="1075" y="692"/>
                  </a:cubicBezTo>
                  <a:cubicBezTo>
                    <a:pt x="1074" y="693"/>
                    <a:pt x="1074" y="693"/>
                    <a:pt x="1074" y="693"/>
                  </a:cubicBezTo>
                  <a:cubicBezTo>
                    <a:pt x="1073" y="694"/>
                    <a:pt x="1073" y="694"/>
                    <a:pt x="1073" y="694"/>
                  </a:cubicBezTo>
                  <a:cubicBezTo>
                    <a:pt x="1072" y="692"/>
                    <a:pt x="1072" y="692"/>
                    <a:pt x="1072" y="692"/>
                  </a:cubicBezTo>
                  <a:cubicBezTo>
                    <a:pt x="1071" y="691"/>
                    <a:pt x="1071" y="691"/>
                    <a:pt x="1071" y="691"/>
                  </a:cubicBezTo>
                  <a:cubicBezTo>
                    <a:pt x="1070" y="691"/>
                    <a:pt x="1070" y="691"/>
                    <a:pt x="1070" y="691"/>
                  </a:cubicBezTo>
                  <a:cubicBezTo>
                    <a:pt x="1068" y="692"/>
                    <a:pt x="1068" y="692"/>
                    <a:pt x="1068" y="692"/>
                  </a:cubicBezTo>
                  <a:cubicBezTo>
                    <a:pt x="1067" y="692"/>
                    <a:pt x="1067" y="692"/>
                    <a:pt x="1067" y="692"/>
                  </a:cubicBezTo>
                  <a:cubicBezTo>
                    <a:pt x="1066" y="691"/>
                    <a:pt x="1066" y="691"/>
                    <a:pt x="1066" y="691"/>
                  </a:cubicBezTo>
                  <a:cubicBezTo>
                    <a:pt x="1065" y="689"/>
                    <a:pt x="1065" y="689"/>
                    <a:pt x="1065" y="689"/>
                  </a:cubicBezTo>
                  <a:cubicBezTo>
                    <a:pt x="1064" y="688"/>
                    <a:pt x="1064" y="688"/>
                    <a:pt x="1064" y="688"/>
                  </a:cubicBezTo>
                  <a:cubicBezTo>
                    <a:pt x="1062" y="686"/>
                    <a:pt x="1062" y="686"/>
                    <a:pt x="1062" y="686"/>
                  </a:cubicBezTo>
                  <a:cubicBezTo>
                    <a:pt x="1062" y="684"/>
                    <a:pt x="1062" y="684"/>
                    <a:pt x="1062" y="684"/>
                  </a:cubicBezTo>
                  <a:cubicBezTo>
                    <a:pt x="1062" y="684"/>
                    <a:pt x="1062" y="684"/>
                    <a:pt x="1062" y="684"/>
                  </a:cubicBezTo>
                  <a:cubicBezTo>
                    <a:pt x="1062" y="682"/>
                    <a:pt x="1062" y="682"/>
                    <a:pt x="1062" y="682"/>
                  </a:cubicBezTo>
                  <a:cubicBezTo>
                    <a:pt x="1062" y="680"/>
                    <a:pt x="1062" y="680"/>
                    <a:pt x="1062" y="680"/>
                  </a:cubicBezTo>
                  <a:cubicBezTo>
                    <a:pt x="1061" y="678"/>
                    <a:pt x="1061" y="678"/>
                    <a:pt x="1061" y="678"/>
                  </a:cubicBezTo>
                  <a:cubicBezTo>
                    <a:pt x="1060" y="678"/>
                    <a:pt x="1060" y="678"/>
                    <a:pt x="1060" y="678"/>
                  </a:cubicBezTo>
                  <a:cubicBezTo>
                    <a:pt x="1059" y="677"/>
                    <a:pt x="1059" y="677"/>
                    <a:pt x="1059" y="677"/>
                  </a:cubicBezTo>
                  <a:cubicBezTo>
                    <a:pt x="1059" y="675"/>
                    <a:pt x="1059" y="675"/>
                    <a:pt x="1059" y="675"/>
                  </a:cubicBezTo>
                  <a:cubicBezTo>
                    <a:pt x="1060" y="674"/>
                    <a:pt x="1060" y="674"/>
                    <a:pt x="1060" y="674"/>
                  </a:cubicBezTo>
                  <a:cubicBezTo>
                    <a:pt x="1060" y="673"/>
                    <a:pt x="1060" y="673"/>
                    <a:pt x="1060" y="673"/>
                  </a:cubicBezTo>
                  <a:cubicBezTo>
                    <a:pt x="1060" y="672"/>
                    <a:pt x="1060" y="672"/>
                    <a:pt x="1060" y="672"/>
                  </a:cubicBezTo>
                  <a:cubicBezTo>
                    <a:pt x="1059" y="673"/>
                    <a:pt x="1059" y="673"/>
                    <a:pt x="1059" y="673"/>
                  </a:cubicBezTo>
                  <a:cubicBezTo>
                    <a:pt x="1058" y="673"/>
                    <a:pt x="1058" y="673"/>
                    <a:pt x="1058" y="673"/>
                  </a:cubicBezTo>
                  <a:cubicBezTo>
                    <a:pt x="1056" y="674"/>
                    <a:pt x="1056" y="674"/>
                    <a:pt x="1056" y="674"/>
                  </a:cubicBezTo>
                  <a:cubicBezTo>
                    <a:pt x="1055" y="674"/>
                    <a:pt x="1055" y="674"/>
                    <a:pt x="1055" y="674"/>
                  </a:cubicBezTo>
                  <a:cubicBezTo>
                    <a:pt x="1054" y="674"/>
                    <a:pt x="1054" y="674"/>
                    <a:pt x="1054" y="674"/>
                  </a:cubicBezTo>
                  <a:cubicBezTo>
                    <a:pt x="1053" y="673"/>
                    <a:pt x="1053" y="673"/>
                    <a:pt x="1053" y="673"/>
                  </a:cubicBezTo>
                  <a:cubicBezTo>
                    <a:pt x="1052" y="673"/>
                    <a:pt x="1052" y="673"/>
                    <a:pt x="1052" y="673"/>
                  </a:cubicBezTo>
                  <a:cubicBezTo>
                    <a:pt x="1051" y="672"/>
                    <a:pt x="1051" y="672"/>
                    <a:pt x="1051" y="672"/>
                  </a:cubicBezTo>
                  <a:cubicBezTo>
                    <a:pt x="1049" y="671"/>
                    <a:pt x="1049" y="671"/>
                    <a:pt x="1049" y="671"/>
                  </a:cubicBezTo>
                  <a:cubicBezTo>
                    <a:pt x="1049" y="670"/>
                    <a:pt x="1049" y="670"/>
                    <a:pt x="1049" y="670"/>
                  </a:cubicBezTo>
                  <a:cubicBezTo>
                    <a:pt x="1048" y="669"/>
                    <a:pt x="1048" y="669"/>
                    <a:pt x="1048" y="669"/>
                  </a:cubicBezTo>
                  <a:cubicBezTo>
                    <a:pt x="1047" y="669"/>
                    <a:pt x="1047" y="669"/>
                    <a:pt x="1047" y="669"/>
                  </a:cubicBezTo>
                  <a:cubicBezTo>
                    <a:pt x="1046" y="668"/>
                    <a:pt x="1046" y="668"/>
                    <a:pt x="1046" y="668"/>
                  </a:cubicBezTo>
                  <a:cubicBezTo>
                    <a:pt x="1046" y="667"/>
                    <a:pt x="1046" y="667"/>
                    <a:pt x="1046" y="667"/>
                  </a:cubicBezTo>
                  <a:cubicBezTo>
                    <a:pt x="1044" y="667"/>
                    <a:pt x="1044" y="667"/>
                    <a:pt x="1044" y="667"/>
                  </a:cubicBezTo>
                  <a:cubicBezTo>
                    <a:pt x="1043" y="666"/>
                    <a:pt x="1043" y="666"/>
                    <a:pt x="1043" y="666"/>
                  </a:cubicBezTo>
                  <a:cubicBezTo>
                    <a:pt x="1043" y="665"/>
                    <a:pt x="1043" y="665"/>
                    <a:pt x="1043" y="665"/>
                  </a:cubicBezTo>
                  <a:cubicBezTo>
                    <a:pt x="1042" y="664"/>
                    <a:pt x="1042" y="664"/>
                    <a:pt x="1042" y="664"/>
                  </a:cubicBezTo>
                  <a:cubicBezTo>
                    <a:pt x="1041" y="664"/>
                    <a:pt x="1041" y="664"/>
                    <a:pt x="1041" y="664"/>
                  </a:cubicBezTo>
                  <a:cubicBezTo>
                    <a:pt x="1041" y="665"/>
                    <a:pt x="1041" y="665"/>
                    <a:pt x="1041" y="665"/>
                  </a:cubicBezTo>
                  <a:cubicBezTo>
                    <a:pt x="1040" y="665"/>
                    <a:pt x="1040" y="665"/>
                    <a:pt x="1040" y="665"/>
                  </a:cubicBezTo>
                  <a:cubicBezTo>
                    <a:pt x="1038" y="665"/>
                    <a:pt x="1038" y="665"/>
                    <a:pt x="1038" y="665"/>
                  </a:cubicBezTo>
                  <a:cubicBezTo>
                    <a:pt x="1038" y="666"/>
                    <a:pt x="1038" y="666"/>
                    <a:pt x="1038" y="666"/>
                  </a:cubicBezTo>
                  <a:cubicBezTo>
                    <a:pt x="1037" y="665"/>
                    <a:pt x="1037" y="665"/>
                    <a:pt x="1037" y="665"/>
                  </a:cubicBezTo>
                  <a:cubicBezTo>
                    <a:pt x="1036" y="664"/>
                    <a:pt x="1036" y="664"/>
                    <a:pt x="1036" y="664"/>
                  </a:cubicBezTo>
                  <a:cubicBezTo>
                    <a:pt x="1035" y="664"/>
                    <a:pt x="1035" y="664"/>
                    <a:pt x="1035" y="664"/>
                  </a:cubicBezTo>
                  <a:cubicBezTo>
                    <a:pt x="1033" y="664"/>
                    <a:pt x="1033" y="664"/>
                    <a:pt x="1033" y="664"/>
                  </a:cubicBezTo>
                  <a:cubicBezTo>
                    <a:pt x="1032" y="663"/>
                    <a:pt x="1032" y="663"/>
                    <a:pt x="1032" y="663"/>
                  </a:cubicBezTo>
                  <a:cubicBezTo>
                    <a:pt x="1033" y="662"/>
                    <a:pt x="1033" y="662"/>
                    <a:pt x="1033" y="662"/>
                  </a:cubicBezTo>
                  <a:cubicBezTo>
                    <a:pt x="1033" y="662"/>
                    <a:pt x="1033" y="662"/>
                    <a:pt x="1033" y="662"/>
                  </a:cubicBezTo>
                  <a:cubicBezTo>
                    <a:pt x="1031" y="662"/>
                    <a:pt x="1031" y="662"/>
                    <a:pt x="1031" y="662"/>
                  </a:cubicBezTo>
                  <a:cubicBezTo>
                    <a:pt x="1030" y="663"/>
                    <a:pt x="1030" y="663"/>
                    <a:pt x="1030" y="663"/>
                  </a:cubicBezTo>
                  <a:cubicBezTo>
                    <a:pt x="1028" y="662"/>
                    <a:pt x="1028" y="662"/>
                    <a:pt x="1028" y="662"/>
                  </a:cubicBezTo>
                  <a:cubicBezTo>
                    <a:pt x="1027" y="663"/>
                    <a:pt x="1027" y="663"/>
                    <a:pt x="1027" y="663"/>
                  </a:cubicBezTo>
                  <a:cubicBezTo>
                    <a:pt x="1026" y="662"/>
                    <a:pt x="1026" y="662"/>
                    <a:pt x="1026" y="662"/>
                  </a:cubicBezTo>
                  <a:cubicBezTo>
                    <a:pt x="1025" y="662"/>
                    <a:pt x="1025" y="662"/>
                    <a:pt x="1025" y="662"/>
                  </a:cubicBezTo>
                  <a:cubicBezTo>
                    <a:pt x="1024" y="662"/>
                    <a:pt x="1024" y="662"/>
                    <a:pt x="1024" y="662"/>
                  </a:cubicBezTo>
                  <a:cubicBezTo>
                    <a:pt x="1023" y="661"/>
                    <a:pt x="1023" y="661"/>
                    <a:pt x="1023" y="661"/>
                  </a:cubicBezTo>
                  <a:cubicBezTo>
                    <a:pt x="1021" y="660"/>
                    <a:pt x="1021" y="660"/>
                    <a:pt x="1021" y="660"/>
                  </a:cubicBezTo>
                  <a:cubicBezTo>
                    <a:pt x="1019" y="658"/>
                    <a:pt x="1019" y="658"/>
                    <a:pt x="1019" y="658"/>
                  </a:cubicBezTo>
                  <a:cubicBezTo>
                    <a:pt x="1018" y="656"/>
                    <a:pt x="1018" y="656"/>
                    <a:pt x="1018" y="656"/>
                  </a:cubicBezTo>
                  <a:cubicBezTo>
                    <a:pt x="1018" y="654"/>
                    <a:pt x="1018" y="654"/>
                    <a:pt x="1018" y="654"/>
                  </a:cubicBezTo>
                  <a:cubicBezTo>
                    <a:pt x="1017" y="652"/>
                    <a:pt x="1017" y="652"/>
                    <a:pt x="1017" y="652"/>
                  </a:cubicBezTo>
                  <a:cubicBezTo>
                    <a:pt x="1016" y="652"/>
                    <a:pt x="1016" y="652"/>
                    <a:pt x="1016" y="652"/>
                  </a:cubicBezTo>
                  <a:cubicBezTo>
                    <a:pt x="1015" y="651"/>
                    <a:pt x="1015" y="651"/>
                    <a:pt x="1015" y="651"/>
                  </a:cubicBezTo>
                  <a:cubicBezTo>
                    <a:pt x="1015" y="649"/>
                    <a:pt x="1015" y="649"/>
                    <a:pt x="1015" y="649"/>
                  </a:cubicBezTo>
                  <a:cubicBezTo>
                    <a:pt x="1014" y="649"/>
                    <a:pt x="1014" y="649"/>
                    <a:pt x="1014" y="649"/>
                  </a:cubicBezTo>
                  <a:cubicBezTo>
                    <a:pt x="1014" y="646"/>
                    <a:pt x="1014" y="646"/>
                    <a:pt x="1014" y="646"/>
                  </a:cubicBezTo>
                  <a:cubicBezTo>
                    <a:pt x="1013" y="644"/>
                    <a:pt x="1013" y="644"/>
                    <a:pt x="1013" y="644"/>
                  </a:cubicBezTo>
                  <a:cubicBezTo>
                    <a:pt x="1009" y="642"/>
                    <a:pt x="1009" y="642"/>
                    <a:pt x="1009" y="642"/>
                  </a:cubicBezTo>
                  <a:cubicBezTo>
                    <a:pt x="1007" y="639"/>
                    <a:pt x="1007" y="639"/>
                    <a:pt x="1007" y="639"/>
                  </a:cubicBezTo>
                  <a:cubicBezTo>
                    <a:pt x="1007" y="638"/>
                    <a:pt x="1007" y="638"/>
                    <a:pt x="1007" y="638"/>
                  </a:cubicBezTo>
                  <a:cubicBezTo>
                    <a:pt x="1006" y="636"/>
                    <a:pt x="1006" y="636"/>
                    <a:pt x="1006" y="636"/>
                  </a:cubicBezTo>
                  <a:cubicBezTo>
                    <a:pt x="1005" y="637"/>
                    <a:pt x="1005" y="637"/>
                    <a:pt x="1005" y="637"/>
                  </a:cubicBezTo>
                  <a:cubicBezTo>
                    <a:pt x="1004" y="636"/>
                    <a:pt x="1004" y="636"/>
                    <a:pt x="1004" y="636"/>
                  </a:cubicBezTo>
                  <a:cubicBezTo>
                    <a:pt x="1005" y="635"/>
                    <a:pt x="1005" y="635"/>
                    <a:pt x="1005" y="635"/>
                  </a:cubicBezTo>
                  <a:cubicBezTo>
                    <a:pt x="1005" y="634"/>
                    <a:pt x="1005" y="634"/>
                    <a:pt x="1005" y="634"/>
                  </a:cubicBezTo>
                  <a:cubicBezTo>
                    <a:pt x="1003" y="633"/>
                    <a:pt x="1003" y="633"/>
                    <a:pt x="1003" y="633"/>
                  </a:cubicBezTo>
                  <a:cubicBezTo>
                    <a:pt x="1003" y="632"/>
                    <a:pt x="1003" y="632"/>
                    <a:pt x="1003" y="632"/>
                  </a:cubicBezTo>
                  <a:cubicBezTo>
                    <a:pt x="1001" y="631"/>
                    <a:pt x="1001" y="631"/>
                    <a:pt x="1001" y="631"/>
                  </a:cubicBezTo>
                  <a:cubicBezTo>
                    <a:pt x="1001" y="630"/>
                    <a:pt x="1001" y="630"/>
                    <a:pt x="1001" y="630"/>
                  </a:cubicBezTo>
                  <a:cubicBezTo>
                    <a:pt x="1000" y="628"/>
                    <a:pt x="1000" y="628"/>
                    <a:pt x="1000" y="628"/>
                  </a:cubicBezTo>
                  <a:cubicBezTo>
                    <a:pt x="999" y="626"/>
                    <a:pt x="999" y="626"/>
                    <a:pt x="999" y="626"/>
                  </a:cubicBezTo>
                  <a:cubicBezTo>
                    <a:pt x="996" y="625"/>
                    <a:pt x="996" y="625"/>
                    <a:pt x="996" y="625"/>
                  </a:cubicBezTo>
                  <a:cubicBezTo>
                    <a:pt x="996" y="623"/>
                    <a:pt x="996" y="623"/>
                    <a:pt x="996" y="623"/>
                  </a:cubicBezTo>
                  <a:cubicBezTo>
                    <a:pt x="997" y="622"/>
                    <a:pt x="997" y="622"/>
                    <a:pt x="997" y="622"/>
                  </a:cubicBezTo>
                  <a:cubicBezTo>
                    <a:pt x="997" y="621"/>
                    <a:pt x="997" y="621"/>
                    <a:pt x="997" y="621"/>
                  </a:cubicBezTo>
                  <a:cubicBezTo>
                    <a:pt x="994" y="621"/>
                    <a:pt x="994" y="621"/>
                    <a:pt x="994" y="621"/>
                  </a:cubicBezTo>
                  <a:cubicBezTo>
                    <a:pt x="993" y="620"/>
                    <a:pt x="993" y="620"/>
                    <a:pt x="993" y="620"/>
                  </a:cubicBezTo>
                  <a:cubicBezTo>
                    <a:pt x="993" y="619"/>
                    <a:pt x="993" y="619"/>
                    <a:pt x="993" y="619"/>
                  </a:cubicBezTo>
                  <a:cubicBezTo>
                    <a:pt x="993" y="618"/>
                    <a:pt x="993" y="618"/>
                    <a:pt x="993" y="618"/>
                  </a:cubicBezTo>
                  <a:cubicBezTo>
                    <a:pt x="993" y="616"/>
                    <a:pt x="993" y="616"/>
                    <a:pt x="993" y="616"/>
                  </a:cubicBezTo>
                  <a:cubicBezTo>
                    <a:pt x="992" y="615"/>
                    <a:pt x="992" y="615"/>
                    <a:pt x="992" y="615"/>
                  </a:cubicBezTo>
                  <a:cubicBezTo>
                    <a:pt x="991" y="614"/>
                    <a:pt x="991" y="614"/>
                    <a:pt x="991" y="614"/>
                  </a:cubicBezTo>
                  <a:cubicBezTo>
                    <a:pt x="991" y="613"/>
                    <a:pt x="991" y="613"/>
                    <a:pt x="991" y="613"/>
                  </a:cubicBezTo>
                  <a:cubicBezTo>
                    <a:pt x="990" y="613"/>
                    <a:pt x="990" y="613"/>
                    <a:pt x="990" y="613"/>
                  </a:cubicBezTo>
                  <a:cubicBezTo>
                    <a:pt x="989" y="613"/>
                    <a:pt x="989" y="613"/>
                    <a:pt x="989" y="613"/>
                  </a:cubicBezTo>
                  <a:cubicBezTo>
                    <a:pt x="987" y="612"/>
                    <a:pt x="987" y="612"/>
                    <a:pt x="987" y="612"/>
                  </a:cubicBezTo>
                  <a:cubicBezTo>
                    <a:pt x="987" y="611"/>
                    <a:pt x="987" y="611"/>
                    <a:pt x="987" y="611"/>
                  </a:cubicBezTo>
                  <a:cubicBezTo>
                    <a:pt x="987" y="610"/>
                    <a:pt x="987" y="610"/>
                    <a:pt x="987" y="610"/>
                  </a:cubicBezTo>
                  <a:cubicBezTo>
                    <a:pt x="987" y="609"/>
                    <a:pt x="987" y="609"/>
                    <a:pt x="987" y="609"/>
                  </a:cubicBezTo>
                  <a:cubicBezTo>
                    <a:pt x="986" y="609"/>
                    <a:pt x="986" y="609"/>
                    <a:pt x="986" y="609"/>
                  </a:cubicBezTo>
                  <a:cubicBezTo>
                    <a:pt x="985" y="610"/>
                    <a:pt x="985" y="610"/>
                    <a:pt x="985" y="610"/>
                  </a:cubicBezTo>
                  <a:cubicBezTo>
                    <a:pt x="984" y="609"/>
                    <a:pt x="984" y="609"/>
                    <a:pt x="984" y="609"/>
                  </a:cubicBezTo>
                  <a:cubicBezTo>
                    <a:pt x="983" y="609"/>
                    <a:pt x="983" y="609"/>
                    <a:pt x="983" y="609"/>
                  </a:cubicBezTo>
                  <a:cubicBezTo>
                    <a:pt x="983" y="608"/>
                    <a:pt x="983" y="608"/>
                    <a:pt x="983" y="608"/>
                  </a:cubicBezTo>
                  <a:cubicBezTo>
                    <a:pt x="983" y="607"/>
                    <a:pt x="983" y="607"/>
                    <a:pt x="983" y="607"/>
                  </a:cubicBezTo>
                  <a:cubicBezTo>
                    <a:pt x="982" y="606"/>
                    <a:pt x="982" y="606"/>
                    <a:pt x="982" y="606"/>
                  </a:cubicBezTo>
                  <a:cubicBezTo>
                    <a:pt x="981" y="605"/>
                    <a:pt x="981" y="605"/>
                    <a:pt x="981" y="605"/>
                  </a:cubicBezTo>
                  <a:cubicBezTo>
                    <a:pt x="980" y="606"/>
                    <a:pt x="980" y="606"/>
                    <a:pt x="980" y="606"/>
                  </a:cubicBezTo>
                  <a:cubicBezTo>
                    <a:pt x="979" y="604"/>
                    <a:pt x="979" y="604"/>
                    <a:pt x="979" y="604"/>
                  </a:cubicBezTo>
                  <a:cubicBezTo>
                    <a:pt x="978" y="605"/>
                    <a:pt x="978" y="605"/>
                    <a:pt x="978" y="605"/>
                  </a:cubicBezTo>
                  <a:cubicBezTo>
                    <a:pt x="976" y="605"/>
                    <a:pt x="976" y="605"/>
                    <a:pt x="976" y="605"/>
                  </a:cubicBezTo>
                  <a:cubicBezTo>
                    <a:pt x="975" y="604"/>
                    <a:pt x="975" y="604"/>
                    <a:pt x="975" y="604"/>
                  </a:cubicBezTo>
                  <a:cubicBezTo>
                    <a:pt x="974" y="605"/>
                    <a:pt x="974" y="605"/>
                    <a:pt x="974" y="605"/>
                  </a:cubicBezTo>
                  <a:cubicBezTo>
                    <a:pt x="975" y="606"/>
                    <a:pt x="975" y="606"/>
                    <a:pt x="975" y="606"/>
                  </a:cubicBezTo>
                  <a:cubicBezTo>
                    <a:pt x="974" y="607"/>
                    <a:pt x="974" y="607"/>
                    <a:pt x="974" y="607"/>
                  </a:cubicBezTo>
                  <a:cubicBezTo>
                    <a:pt x="972" y="606"/>
                    <a:pt x="972" y="606"/>
                    <a:pt x="972" y="606"/>
                  </a:cubicBezTo>
                  <a:cubicBezTo>
                    <a:pt x="971" y="605"/>
                    <a:pt x="971" y="605"/>
                    <a:pt x="971" y="605"/>
                  </a:cubicBezTo>
                  <a:cubicBezTo>
                    <a:pt x="970" y="606"/>
                    <a:pt x="970" y="606"/>
                    <a:pt x="970" y="606"/>
                  </a:cubicBezTo>
                  <a:cubicBezTo>
                    <a:pt x="967" y="606"/>
                    <a:pt x="967" y="606"/>
                    <a:pt x="967" y="606"/>
                  </a:cubicBezTo>
                  <a:cubicBezTo>
                    <a:pt x="967" y="605"/>
                    <a:pt x="967" y="605"/>
                    <a:pt x="967" y="605"/>
                  </a:cubicBezTo>
                  <a:cubicBezTo>
                    <a:pt x="965" y="603"/>
                    <a:pt x="965" y="603"/>
                    <a:pt x="965" y="603"/>
                  </a:cubicBezTo>
                  <a:cubicBezTo>
                    <a:pt x="962" y="603"/>
                    <a:pt x="962" y="603"/>
                    <a:pt x="962" y="603"/>
                  </a:cubicBezTo>
                  <a:cubicBezTo>
                    <a:pt x="961" y="602"/>
                    <a:pt x="961" y="602"/>
                    <a:pt x="961" y="602"/>
                  </a:cubicBezTo>
                  <a:cubicBezTo>
                    <a:pt x="959" y="602"/>
                    <a:pt x="959" y="602"/>
                    <a:pt x="959" y="602"/>
                  </a:cubicBezTo>
                  <a:cubicBezTo>
                    <a:pt x="958" y="602"/>
                    <a:pt x="958" y="602"/>
                    <a:pt x="958" y="602"/>
                  </a:cubicBezTo>
                  <a:cubicBezTo>
                    <a:pt x="957" y="602"/>
                    <a:pt x="957" y="602"/>
                    <a:pt x="957" y="602"/>
                  </a:cubicBezTo>
                  <a:cubicBezTo>
                    <a:pt x="954" y="602"/>
                    <a:pt x="954" y="602"/>
                    <a:pt x="954" y="602"/>
                  </a:cubicBezTo>
                  <a:cubicBezTo>
                    <a:pt x="954" y="604"/>
                    <a:pt x="954" y="604"/>
                    <a:pt x="954" y="604"/>
                  </a:cubicBezTo>
                  <a:cubicBezTo>
                    <a:pt x="953" y="604"/>
                    <a:pt x="953" y="604"/>
                    <a:pt x="953" y="604"/>
                  </a:cubicBezTo>
                  <a:cubicBezTo>
                    <a:pt x="952" y="605"/>
                    <a:pt x="952" y="605"/>
                    <a:pt x="952" y="605"/>
                  </a:cubicBezTo>
                  <a:cubicBezTo>
                    <a:pt x="950" y="605"/>
                    <a:pt x="950" y="605"/>
                    <a:pt x="950" y="605"/>
                  </a:cubicBezTo>
                  <a:cubicBezTo>
                    <a:pt x="948" y="605"/>
                    <a:pt x="948" y="605"/>
                    <a:pt x="948" y="605"/>
                  </a:cubicBezTo>
                  <a:cubicBezTo>
                    <a:pt x="946" y="605"/>
                    <a:pt x="946" y="605"/>
                    <a:pt x="946" y="605"/>
                  </a:cubicBezTo>
                  <a:cubicBezTo>
                    <a:pt x="945" y="606"/>
                    <a:pt x="945" y="606"/>
                    <a:pt x="945" y="606"/>
                  </a:cubicBezTo>
                  <a:cubicBezTo>
                    <a:pt x="943" y="606"/>
                    <a:pt x="943" y="606"/>
                    <a:pt x="943" y="606"/>
                  </a:cubicBezTo>
                  <a:cubicBezTo>
                    <a:pt x="942" y="608"/>
                    <a:pt x="942" y="608"/>
                    <a:pt x="942" y="608"/>
                  </a:cubicBezTo>
                  <a:cubicBezTo>
                    <a:pt x="940" y="608"/>
                    <a:pt x="940" y="608"/>
                    <a:pt x="940" y="608"/>
                  </a:cubicBezTo>
                  <a:cubicBezTo>
                    <a:pt x="939" y="608"/>
                    <a:pt x="939" y="608"/>
                    <a:pt x="939" y="608"/>
                  </a:cubicBezTo>
                  <a:cubicBezTo>
                    <a:pt x="938" y="608"/>
                    <a:pt x="938" y="608"/>
                    <a:pt x="938" y="608"/>
                  </a:cubicBezTo>
                  <a:cubicBezTo>
                    <a:pt x="937" y="609"/>
                    <a:pt x="937" y="609"/>
                    <a:pt x="937" y="609"/>
                  </a:cubicBezTo>
                  <a:cubicBezTo>
                    <a:pt x="936" y="609"/>
                    <a:pt x="936" y="609"/>
                    <a:pt x="936" y="609"/>
                  </a:cubicBezTo>
                  <a:cubicBezTo>
                    <a:pt x="933" y="609"/>
                    <a:pt x="933" y="609"/>
                    <a:pt x="933" y="609"/>
                  </a:cubicBezTo>
                  <a:cubicBezTo>
                    <a:pt x="932" y="610"/>
                    <a:pt x="932" y="610"/>
                    <a:pt x="932" y="610"/>
                  </a:cubicBezTo>
                  <a:cubicBezTo>
                    <a:pt x="932" y="612"/>
                    <a:pt x="932" y="612"/>
                    <a:pt x="932" y="612"/>
                  </a:cubicBezTo>
                  <a:cubicBezTo>
                    <a:pt x="930" y="613"/>
                    <a:pt x="930" y="613"/>
                    <a:pt x="930" y="613"/>
                  </a:cubicBezTo>
                  <a:cubicBezTo>
                    <a:pt x="930" y="615"/>
                    <a:pt x="930" y="615"/>
                    <a:pt x="930" y="615"/>
                  </a:cubicBezTo>
                  <a:cubicBezTo>
                    <a:pt x="929" y="616"/>
                    <a:pt x="929" y="616"/>
                    <a:pt x="929" y="616"/>
                  </a:cubicBezTo>
                  <a:cubicBezTo>
                    <a:pt x="929" y="618"/>
                    <a:pt x="929" y="618"/>
                    <a:pt x="929" y="618"/>
                  </a:cubicBezTo>
                  <a:cubicBezTo>
                    <a:pt x="928" y="618"/>
                    <a:pt x="928" y="618"/>
                    <a:pt x="928" y="618"/>
                  </a:cubicBezTo>
                  <a:cubicBezTo>
                    <a:pt x="928" y="621"/>
                    <a:pt x="928" y="621"/>
                    <a:pt x="928" y="621"/>
                  </a:cubicBezTo>
                  <a:cubicBezTo>
                    <a:pt x="929" y="622"/>
                    <a:pt x="929" y="622"/>
                    <a:pt x="929" y="622"/>
                  </a:cubicBezTo>
                  <a:cubicBezTo>
                    <a:pt x="930" y="622"/>
                    <a:pt x="930" y="622"/>
                    <a:pt x="930" y="622"/>
                  </a:cubicBezTo>
                  <a:cubicBezTo>
                    <a:pt x="932" y="621"/>
                    <a:pt x="932" y="621"/>
                    <a:pt x="932" y="621"/>
                  </a:cubicBezTo>
                  <a:cubicBezTo>
                    <a:pt x="934" y="620"/>
                    <a:pt x="934" y="620"/>
                    <a:pt x="934" y="620"/>
                  </a:cubicBezTo>
                  <a:cubicBezTo>
                    <a:pt x="935" y="620"/>
                    <a:pt x="935" y="620"/>
                    <a:pt x="935" y="620"/>
                  </a:cubicBezTo>
                  <a:cubicBezTo>
                    <a:pt x="937" y="623"/>
                    <a:pt x="937" y="623"/>
                    <a:pt x="937" y="623"/>
                  </a:cubicBezTo>
                  <a:cubicBezTo>
                    <a:pt x="937" y="625"/>
                    <a:pt x="937" y="625"/>
                    <a:pt x="937" y="625"/>
                  </a:cubicBezTo>
                  <a:cubicBezTo>
                    <a:pt x="939" y="626"/>
                    <a:pt x="939" y="626"/>
                    <a:pt x="939" y="626"/>
                  </a:cubicBezTo>
                  <a:cubicBezTo>
                    <a:pt x="939" y="628"/>
                    <a:pt x="939" y="628"/>
                    <a:pt x="939" y="628"/>
                  </a:cubicBezTo>
                  <a:cubicBezTo>
                    <a:pt x="939" y="629"/>
                    <a:pt x="939" y="629"/>
                    <a:pt x="939" y="629"/>
                  </a:cubicBezTo>
                  <a:cubicBezTo>
                    <a:pt x="939" y="631"/>
                    <a:pt x="939" y="631"/>
                    <a:pt x="939" y="631"/>
                  </a:cubicBezTo>
                  <a:cubicBezTo>
                    <a:pt x="938" y="632"/>
                    <a:pt x="938" y="632"/>
                    <a:pt x="938" y="632"/>
                  </a:cubicBezTo>
                  <a:cubicBezTo>
                    <a:pt x="937" y="635"/>
                    <a:pt x="937" y="635"/>
                    <a:pt x="937" y="635"/>
                  </a:cubicBezTo>
                  <a:cubicBezTo>
                    <a:pt x="936" y="637"/>
                    <a:pt x="936" y="637"/>
                    <a:pt x="936" y="637"/>
                  </a:cubicBezTo>
                  <a:cubicBezTo>
                    <a:pt x="935" y="638"/>
                    <a:pt x="935" y="638"/>
                    <a:pt x="935" y="638"/>
                  </a:cubicBezTo>
                  <a:cubicBezTo>
                    <a:pt x="934" y="640"/>
                    <a:pt x="934" y="640"/>
                    <a:pt x="934" y="640"/>
                  </a:cubicBezTo>
                  <a:cubicBezTo>
                    <a:pt x="933" y="642"/>
                    <a:pt x="933" y="642"/>
                    <a:pt x="933" y="642"/>
                  </a:cubicBezTo>
                  <a:cubicBezTo>
                    <a:pt x="935" y="644"/>
                    <a:pt x="935" y="644"/>
                    <a:pt x="935" y="644"/>
                  </a:cubicBezTo>
                  <a:cubicBezTo>
                    <a:pt x="934" y="645"/>
                    <a:pt x="934" y="645"/>
                    <a:pt x="934" y="645"/>
                  </a:cubicBezTo>
                  <a:cubicBezTo>
                    <a:pt x="934" y="647"/>
                    <a:pt x="934" y="647"/>
                    <a:pt x="934" y="647"/>
                  </a:cubicBezTo>
                  <a:cubicBezTo>
                    <a:pt x="936" y="649"/>
                    <a:pt x="936" y="649"/>
                    <a:pt x="936" y="649"/>
                  </a:cubicBezTo>
                  <a:cubicBezTo>
                    <a:pt x="936" y="651"/>
                    <a:pt x="936" y="651"/>
                    <a:pt x="936" y="651"/>
                  </a:cubicBezTo>
                  <a:cubicBezTo>
                    <a:pt x="934" y="651"/>
                    <a:pt x="934" y="651"/>
                    <a:pt x="934" y="651"/>
                  </a:cubicBezTo>
                  <a:cubicBezTo>
                    <a:pt x="934" y="652"/>
                    <a:pt x="934" y="652"/>
                    <a:pt x="934" y="652"/>
                  </a:cubicBezTo>
                  <a:cubicBezTo>
                    <a:pt x="935" y="654"/>
                    <a:pt x="935" y="654"/>
                    <a:pt x="935" y="654"/>
                  </a:cubicBezTo>
                  <a:cubicBezTo>
                    <a:pt x="935" y="657"/>
                    <a:pt x="935" y="657"/>
                    <a:pt x="935" y="657"/>
                  </a:cubicBezTo>
                  <a:cubicBezTo>
                    <a:pt x="934" y="658"/>
                    <a:pt x="934" y="658"/>
                    <a:pt x="934" y="658"/>
                  </a:cubicBezTo>
                  <a:cubicBezTo>
                    <a:pt x="934" y="661"/>
                    <a:pt x="934" y="661"/>
                    <a:pt x="934" y="661"/>
                  </a:cubicBezTo>
                  <a:cubicBezTo>
                    <a:pt x="935" y="661"/>
                    <a:pt x="935" y="661"/>
                    <a:pt x="935" y="661"/>
                  </a:cubicBezTo>
                  <a:cubicBezTo>
                    <a:pt x="936" y="662"/>
                    <a:pt x="936" y="662"/>
                    <a:pt x="936" y="662"/>
                  </a:cubicBezTo>
                  <a:cubicBezTo>
                    <a:pt x="937" y="661"/>
                    <a:pt x="937" y="661"/>
                    <a:pt x="937" y="661"/>
                  </a:cubicBezTo>
                  <a:cubicBezTo>
                    <a:pt x="938" y="662"/>
                    <a:pt x="938" y="662"/>
                    <a:pt x="938" y="662"/>
                  </a:cubicBezTo>
                  <a:cubicBezTo>
                    <a:pt x="938" y="664"/>
                    <a:pt x="938" y="664"/>
                    <a:pt x="938" y="664"/>
                  </a:cubicBezTo>
                  <a:cubicBezTo>
                    <a:pt x="938" y="666"/>
                    <a:pt x="938" y="666"/>
                    <a:pt x="938" y="666"/>
                  </a:cubicBezTo>
                  <a:cubicBezTo>
                    <a:pt x="936" y="668"/>
                    <a:pt x="936" y="668"/>
                    <a:pt x="936" y="668"/>
                  </a:cubicBezTo>
                  <a:cubicBezTo>
                    <a:pt x="932" y="668"/>
                    <a:pt x="932" y="668"/>
                    <a:pt x="932" y="668"/>
                  </a:cubicBezTo>
                  <a:cubicBezTo>
                    <a:pt x="930" y="670"/>
                    <a:pt x="930" y="670"/>
                    <a:pt x="930" y="670"/>
                  </a:cubicBezTo>
                  <a:cubicBezTo>
                    <a:pt x="925" y="675"/>
                    <a:pt x="925" y="675"/>
                    <a:pt x="925" y="675"/>
                  </a:cubicBezTo>
                  <a:cubicBezTo>
                    <a:pt x="923" y="675"/>
                    <a:pt x="923" y="675"/>
                    <a:pt x="923" y="675"/>
                  </a:cubicBezTo>
                  <a:cubicBezTo>
                    <a:pt x="922" y="674"/>
                    <a:pt x="922" y="674"/>
                    <a:pt x="922" y="674"/>
                  </a:cubicBezTo>
                  <a:cubicBezTo>
                    <a:pt x="919" y="673"/>
                    <a:pt x="919" y="673"/>
                    <a:pt x="919" y="673"/>
                  </a:cubicBezTo>
                  <a:cubicBezTo>
                    <a:pt x="917" y="674"/>
                    <a:pt x="917" y="674"/>
                    <a:pt x="917" y="674"/>
                  </a:cubicBezTo>
                  <a:cubicBezTo>
                    <a:pt x="917" y="673"/>
                    <a:pt x="917" y="673"/>
                    <a:pt x="917" y="673"/>
                  </a:cubicBezTo>
                  <a:cubicBezTo>
                    <a:pt x="915" y="673"/>
                    <a:pt x="915" y="673"/>
                    <a:pt x="915" y="673"/>
                  </a:cubicBezTo>
                  <a:cubicBezTo>
                    <a:pt x="914" y="673"/>
                    <a:pt x="914" y="673"/>
                    <a:pt x="914" y="673"/>
                  </a:cubicBezTo>
                  <a:cubicBezTo>
                    <a:pt x="913" y="672"/>
                    <a:pt x="913" y="672"/>
                    <a:pt x="913" y="672"/>
                  </a:cubicBezTo>
                  <a:cubicBezTo>
                    <a:pt x="909" y="671"/>
                    <a:pt x="909" y="671"/>
                    <a:pt x="909" y="671"/>
                  </a:cubicBezTo>
                  <a:cubicBezTo>
                    <a:pt x="905" y="672"/>
                    <a:pt x="905" y="672"/>
                    <a:pt x="905" y="672"/>
                  </a:cubicBezTo>
                  <a:cubicBezTo>
                    <a:pt x="905" y="673"/>
                    <a:pt x="905" y="673"/>
                    <a:pt x="905" y="673"/>
                  </a:cubicBezTo>
                  <a:cubicBezTo>
                    <a:pt x="903" y="674"/>
                    <a:pt x="903" y="674"/>
                    <a:pt x="903" y="674"/>
                  </a:cubicBezTo>
                  <a:cubicBezTo>
                    <a:pt x="901" y="674"/>
                    <a:pt x="901" y="674"/>
                    <a:pt x="901" y="674"/>
                  </a:cubicBezTo>
                  <a:cubicBezTo>
                    <a:pt x="900" y="673"/>
                    <a:pt x="900" y="673"/>
                    <a:pt x="900" y="673"/>
                  </a:cubicBezTo>
                  <a:cubicBezTo>
                    <a:pt x="898" y="674"/>
                    <a:pt x="898" y="674"/>
                    <a:pt x="898" y="674"/>
                  </a:cubicBezTo>
                  <a:cubicBezTo>
                    <a:pt x="896" y="674"/>
                    <a:pt x="896" y="674"/>
                    <a:pt x="896" y="674"/>
                  </a:cubicBezTo>
                  <a:cubicBezTo>
                    <a:pt x="895" y="672"/>
                    <a:pt x="895" y="672"/>
                    <a:pt x="895" y="672"/>
                  </a:cubicBezTo>
                  <a:cubicBezTo>
                    <a:pt x="892" y="670"/>
                    <a:pt x="892" y="670"/>
                    <a:pt x="892" y="670"/>
                  </a:cubicBezTo>
                  <a:cubicBezTo>
                    <a:pt x="890" y="670"/>
                    <a:pt x="890" y="670"/>
                    <a:pt x="890" y="670"/>
                  </a:cubicBezTo>
                  <a:cubicBezTo>
                    <a:pt x="887" y="671"/>
                    <a:pt x="887" y="671"/>
                    <a:pt x="887" y="671"/>
                  </a:cubicBezTo>
                  <a:cubicBezTo>
                    <a:pt x="887" y="670"/>
                    <a:pt x="887" y="670"/>
                    <a:pt x="887" y="670"/>
                  </a:cubicBezTo>
                  <a:cubicBezTo>
                    <a:pt x="885" y="670"/>
                    <a:pt x="885" y="670"/>
                    <a:pt x="885" y="670"/>
                  </a:cubicBezTo>
                  <a:cubicBezTo>
                    <a:pt x="883" y="672"/>
                    <a:pt x="883" y="672"/>
                    <a:pt x="883" y="672"/>
                  </a:cubicBezTo>
                  <a:cubicBezTo>
                    <a:pt x="882" y="674"/>
                    <a:pt x="882" y="674"/>
                    <a:pt x="882" y="674"/>
                  </a:cubicBezTo>
                  <a:cubicBezTo>
                    <a:pt x="881" y="676"/>
                    <a:pt x="881" y="676"/>
                    <a:pt x="881" y="676"/>
                  </a:cubicBezTo>
                  <a:cubicBezTo>
                    <a:pt x="879" y="677"/>
                    <a:pt x="879" y="677"/>
                    <a:pt x="879" y="677"/>
                  </a:cubicBezTo>
                  <a:cubicBezTo>
                    <a:pt x="877" y="679"/>
                    <a:pt x="877" y="679"/>
                    <a:pt x="877" y="679"/>
                  </a:cubicBezTo>
                  <a:cubicBezTo>
                    <a:pt x="877" y="680"/>
                    <a:pt x="877" y="680"/>
                    <a:pt x="877" y="680"/>
                  </a:cubicBezTo>
                  <a:cubicBezTo>
                    <a:pt x="877" y="682"/>
                    <a:pt x="877" y="682"/>
                    <a:pt x="877" y="682"/>
                  </a:cubicBezTo>
                  <a:cubicBezTo>
                    <a:pt x="875" y="684"/>
                    <a:pt x="875" y="684"/>
                    <a:pt x="875" y="684"/>
                  </a:cubicBezTo>
                  <a:cubicBezTo>
                    <a:pt x="870" y="684"/>
                    <a:pt x="870" y="684"/>
                    <a:pt x="870" y="684"/>
                  </a:cubicBezTo>
                  <a:cubicBezTo>
                    <a:pt x="868" y="684"/>
                    <a:pt x="868" y="684"/>
                    <a:pt x="868" y="684"/>
                  </a:cubicBezTo>
                  <a:cubicBezTo>
                    <a:pt x="866" y="686"/>
                    <a:pt x="866" y="686"/>
                    <a:pt x="866" y="686"/>
                  </a:cubicBezTo>
                  <a:cubicBezTo>
                    <a:pt x="864" y="686"/>
                    <a:pt x="864" y="686"/>
                    <a:pt x="864" y="686"/>
                  </a:cubicBezTo>
                  <a:cubicBezTo>
                    <a:pt x="860" y="688"/>
                    <a:pt x="860" y="688"/>
                    <a:pt x="860" y="688"/>
                  </a:cubicBezTo>
                  <a:cubicBezTo>
                    <a:pt x="858" y="691"/>
                    <a:pt x="858" y="691"/>
                    <a:pt x="858" y="691"/>
                  </a:cubicBezTo>
                  <a:cubicBezTo>
                    <a:pt x="857" y="691"/>
                    <a:pt x="857" y="691"/>
                    <a:pt x="857" y="691"/>
                  </a:cubicBezTo>
                  <a:cubicBezTo>
                    <a:pt x="855" y="690"/>
                    <a:pt x="855" y="690"/>
                    <a:pt x="855" y="690"/>
                  </a:cubicBezTo>
                  <a:cubicBezTo>
                    <a:pt x="852" y="690"/>
                    <a:pt x="852" y="690"/>
                    <a:pt x="852" y="690"/>
                  </a:cubicBezTo>
                  <a:cubicBezTo>
                    <a:pt x="851" y="691"/>
                    <a:pt x="851" y="691"/>
                    <a:pt x="851" y="691"/>
                  </a:cubicBezTo>
                  <a:cubicBezTo>
                    <a:pt x="849" y="691"/>
                    <a:pt x="849" y="691"/>
                    <a:pt x="849" y="691"/>
                  </a:cubicBezTo>
                  <a:cubicBezTo>
                    <a:pt x="842" y="691"/>
                    <a:pt x="842" y="691"/>
                    <a:pt x="842" y="691"/>
                  </a:cubicBezTo>
                  <a:cubicBezTo>
                    <a:pt x="838" y="690"/>
                    <a:pt x="838" y="690"/>
                    <a:pt x="838" y="690"/>
                  </a:cubicBezTo>
                  <a:cubicBezTo>
                    <a:pt x="833" y="690"/>
                    <a:pt x="833" y="690"/>
                    <a:pt x="833" y="690"/>
                  </a:cubicBezTo>
                  <a:cubicBezTo>
                    <a:pt x="832" y="690"/>
                    <a:pt x="832" y="690"/>
                    <a:pt x="832" y="690"/>
                  </a:cubicBezTo>
                  <a:cubicBezTo>
                    <a:pt x="830" y="688"/>
                    <a:pt x="830" y="688"/>
                    <a:pt x="830" y="688"/>
                  </a:cubicBezTo>
                  <a:cubicBezTo>
                    <a:pt x="828" y="688"/>
                    <a:pt x="828" y="688"/>
                    <a:pt x="828" y="688"/>
                  </a:cubicBezTo>
                  <a:cubicBezTo>
                    <a:pt x="827" y="687"/>
                    <a:pt x="827" y="687"/>
                    <a:pt x="827" y="687"/>
                  </a:cubicBezTo>
                  <a:cubicBezTo>
                    <a:pt x="825" y="686"/>
                    <a:pt x="825" y="686"/>
                    <a:pt x="825" y="686"/>
                  </a:cubicBezTo>
                  <a:cubicBezTo>
                    <a:pt x="824" y="682"/>
                    <a:pt x="824" y="682"/>
                    <a:pt x="824" y="682"/>
                  </a:cubicBezTo>
                  <a:cubicBezTo>
                    <a:pt x="823" y="681"/>
                    <a:pt x="823" y="681"/>
                    <a:pt x="823" y="681"/>
                  </a:cubicBezTo>
                  <a:cubicBezTo>
                    <a:pt x="821" y="682"/>
                    <a:pt x="821" y="682"/>
                    <a:pt x="821" y="682"/>
                  </a:cubicBezTo>
                  <a:cubicBezTo>
                    <a:pt x="817" y="682"/>
                    <a:pt x="817" y="682"/>
                    <a:pt x="817" y="682"/>
                  </a:cubicBezTo>
                  <a:cubicBezTo>
                    <a:pt x="814" y="680"/>
                    <a:pt x="814" y="680"/>
                    <a:pt x="814" y="680"/>
                  </a:cubicBezTo>
                  <a:cubicBezTo>
                    <a:pt x="812" y="677"/>
                    <a:pt x="812" y="677"/>
                    <a:pt x="812" y="677"/>
                  </a:cubicBezTo>
                  <a:cubicBezTo>
                    <a:pt x="807" y="677"/>
                    <a:pt x="807" y="677"/>
                    <a:pt x="807" y="677"/>
                  </a:cubicBezTo>
                  <a:cubicBezTo>
                    <a:pt x="804" y="677"/>
                    <a:pt x="804" y="677"/>
                    <a:pt x="804" y="677"/>
                  </a:cubicBezTo>
                  <a:cubicBezTo>
                    <a:pt x="802" y="676"/>
                    <a:pt x="802" y="676"/>
                    <a:pt x="802" y="676"/>
                  </a:cubicBezTo>
                  <a:cubicBezTo>
                    <a:pt x="799" y="677"/>
                    <a:pt x="799" y="677"/>
                    <a:pt x="799" y="677"/>
                  </a:cubicBezTo>
                  <a:cubicBezTo>
                    <a:pt x="796" y="677"/>
                    <a:pt x="796" y="677"/>
                    <a:pt x="796" y="677"/>
                  </a:cubicBezTo>
                  <a:cubicBezTo>
                    <a:pt x="794" y="678"/>
                    <a:pt x="794" y="678"/>
                    <a:pt x="794" y="678"/>
                  </a:cubicBezTo>
                  <a:cubicBezTo>
                    <a:pt x="790" y="678"/>
                    <a:pt x="790" y="678"/>
                    <a:pt x="790" y="678"/>
                  </a:cubicBezTo>
                  <a:cubicBezTo>
                    <a:pt x="787" y="679"/>
                    <a:pt x="787" y="679"/>
                    <a:pt x="787" y="679"/>
                  </a:cubicBezTo>
                  <a:cubicBezTo>
                    <a:pt x="785" y="681"/>
                    <a:pt x="785" y="681"/>
                    <a:pt x="785" y="681"/>
                  </a:cubicBezTo>
                  <a:cubicBezTo>
                    <a:pt x="784" y="682"/>
                    <a:pt x="784" y="682"/>
                    <a:pt x="784" y="682"/>
                  </a:cubicBezTo>
                  <a:cubicBezTo>
                    <a:pt x="782" y="681"/>
                    <a:pt x="782" y="681"/>
                    <a:pt x="782" y="681"/>
                  </a:cubicBezTo>
                  <a:cubicBezTo>
                    <a:pt x="781" y="681"/>
                    <a:pt x="781" y="681"/>
                    <a:pt x="781" y="681"/>
                  </a:cubicBezTo>
                  <a:cubicBezTo>
                    <a:pt x="779" y="682"/>
                    <a:pt x="779" y="682"/>
                    <a:pt x="779" y="682"/>
                  </a:cubicBezTo>
                  <a:cubicBezTo>
                    <a:pt x="776" y="682"/>
                    <a:pt x="776" y="682"/>
                    <a:pt x="776" y="682"/>
                  </a:cubicBezTo>
                  <a:cubicBezTo>
                    <a:pt x="775" y="683"/>
                    <a:pt x="775" y="683"/>
                    <a:pt x="775" y="683"/>
                  </a:cubicBezTo>
                  <a:cubicBezTo>
                    <a:pt x="774" y="683"/>
                    <a:pt x="774" y="683"/>
                    <a:pt x="774" y="683"/>
                  </a:cubicBezTo>
                  <a:cubicBezTo>
                    <a:pt x="771" y="681"/>
                    <a:pt x="771" y="681"/>
                    <a:pt x="771" y="681"/>
                  </a:cubicBezTo>
                  <a:cubicBezTo>
                    <a:pt x="767" y="680"/>
                    <a:pt x="767" y="680"/>
                    <a:pt x="767" y="680"/>
                  </a:cubicBezTo>
                  <a:cubicBezTo>
                    <a:pt x="767" y="679"/>
                    <a:pt x="767" y="679"/>
                    <a:pt x="767" y="679"/>
                  </a:cubicBezTo>
                  <a:cubicBezTo>
                    <a:pt x="765" y="677"/>
                    <a:pt x="765" y="677"/>
                    <a:pt x="765" y="677"/>
                  </a:cubicBezTo>
                  <a:cubicBezTo>
                    <a:pt x="763" y="677"/>
                    <a:pt x="763" y="677"/>
                    <a:pt x="763" y="677"/>
                  </a:cubicBezTo>
                  <a:cubicBezTo>
                    <a:pt x="762" y="676"/>
                    <a:pt x="762" y="676"/>
                    <a:pt x="762" y="676"/>
                  </a:cubicBezTo>
                  <a:cubicBezTo>
                    <a:pt x="762" y="674"/>
                    <a:pt x="762" y="674"/>
                    <a:pt x="762" y="674"/>
                  </a:cubicBezTo>
                  <a:cubicBezTo>
                    <a:pt x="761" y="672"/>
                    <a:pt x="761" y="672"/>
                    <a:pt x="761" y="672"/>
                  </a:cubicBezTo>
                  <a:cubicBezTo>
                    <a:pt x="760" y="670"/>
                    <a:pt x="760" y="670"/>
                    <a:pt x="760" y="670"/>
                  </a:cubicBezTo>
                  <a:cubicBezTo>
                    <a:pt x="760" y="669"/>
                    <a:pt x="760" y="669"/>
                    <a:pt x="760" y="669"/>
                  </a:cubicBezTo>
                  <a:cubicBezTo>
                    <a:pt x="759" y="667"/>
                    <a:pt x="759" y="667"/>
                    <a:pt x="759" y="667"/>
                  </a:cubicBezTo>
                  <a:cubicBezTo>
                    <a:pt x="759" y="666"/>
                    <a:pt x="759" y="666"/>
                    <a:pt x="759" y="666"/>
                  </a:cubicBezTo>
                  <a:cubicBezTo>
                    <a:pt x="758" y="664"/>
                    <a:pt x="758" y="664"/>
                    <a:pt x="758" y="664"/>
                  </a:cubicBezTo>
                  <a:cubicBezTo>
                    <a:pt x="757" y="664"/>
                    <a:pt x="757" y="664"/>
                    <a:pt x="757" y="664"/>
                  </a:cubicBezTo>
                  <a:cubicBezTo>
                    <a:pt x="752" y="664"/>
                    <a:pt x="752" y="664"/>
                    <a:pt x="752" y="664"/>
                  </a:cubicBezTo>
                  <a:cubicBezTo>
                    <a:pt x="750" y="663"/>
                    <a:pt x="750" y="663"/>
                    <a:pt x="750" y="663"/>
                  </a:cubicBezTo>
                  <a:cubicBezTo>
                    <a:pt x="749" y="663"/>
                    <a:pt x="749" y="663"/>
                    <a:pt x="749" y="663"/>
                  </a:cubicBezTo>
                  <a:cubicBezTo>
                    <a:pt x="746" y="662"/>
                    <a:pt x="746" y="662"/>
                    <a:pt x="746" y="662"/>
                  </a:cubicBezTo>
                  <a:cubicBezTo>
                    <a:pt x="745" y="661"/>
                    <a:pt x="745" y="661"/>
                    <a:pt x="745" y="661"/>
                  </a:cubicBezTo>
                  <a:cubicBezTo>
                    <a:pt x="744" y="661"/>
                    <a:pt x="744" y="661"/>
                    <a:pt x="744" y="661"/>
                  </a:cubicBezTo>
                  <a:cubicBezTo>
                    <a:pt x="740" y="661"/>
                    <a:pt x="740" y="661"/>
                    <a:pt x="740" y="661"/>
                  </a:cubicBezTo>
                  <a:cubicBezTo>
                    <a:pt x="737" y="660"/>
                    <a:pt x="737" y="660"/>
                    <a:pt x="737" y="660"/>
                  </a:cubicBezTo>
                  <a:cubicBezTo>
                    <a:pt x="735" y="660"/>
                    <a:pt x="735" y="660"/>
                    <a:pt x="735" y="660"/>
                  </a:cubicBezTo>
                  <a:cubicBezTo>
                    <a:pt x="734" y="659"/>
                    <a:pt x="734" y="659"/>
                    <a:pt x="734" y="659"/>
                  </a:cubicBezTo>
                  <a:cubicBezTo>
                    <a:pt x="731" y="657"/>
                    <a:pt x="731" y="657"/>
                    <a:pt x="731" y="657"/>
                  </a:cubicBezTo>
                  <a:cubicBezTo>
                    <a:pt x="729" y="657"/>
                    <a:pt x="729" y="657"/>
                    <a:pt x="729" y="657"/>
                  </a:cubicBezTo>
                  <a:cubicBezTo>
                    <a:pt x="727" y="656"/>
                    <a:pt x="727" y="656"/>
                    <a:pt x="727" y="656"/>
                  </a:cubicBezTo>
                  <a:cubicBezTo>
                    <a:pt x="725" y="656"/>
                    <a:pt x="725" y="656"/>
                    <a:pt x="725" y="656"/>
                  </a:cubicBezTo>
                  <a:cubicBezTo>
                    <a:pt x="724" y="657"/>
                    <a:pt x="724" y="657"/>
                    <a:pt x="724" y="657"/>
                  </a:cubicBezTo>
                  <a:cubicBezTo>
                    <a:pt x="723" y="659"/>
                    <a:pt x="723" y="659"/>
                    <a:pt x="723" y="659"/>
                  </a:cubicBezTo>
                  <a:cubicBezTo>
                    <a:pt x="724" y="660"/>
                    <a:pt x="724" y="660"/>
                    <a:pt x="724" y="660"/>
                  </a:cubicBezTo>
                  <a:cubicBezTo>
                    <a:pt x="723" y="662"/>
                    <a:pt x="723" y="662"/>
                    <a:pt x="723" y="662"/>
                  </a:cubicBezTo>
                  <a:cubicBezTo>
                    <a:pt x="722" y="662"/>
                    <a:pt x="722" y="662"/>
                    <a:pt x="722" y="662"/>
                  </a:cubicBezTo>
                  <a:cubicBezTo>
                    <a:pt x="720" y="662"/>
                    <a:pt x="720" y="662"/>
                    <a:pt x="720" y="662"/>
                  </a:cubicBezTo>
                  <a:cubicBezTo>
                    <a:pt x="719" y="664"/>
                    <a:pt x="719" y="664"/>
                    <a:pt x="719" y="664"/>
                  </a:cubicBezTo>
                  <a:cubicBezTo>
                    <a:pt x="719" y="666"/>
                    <a:pt x="719" y="666"/>
                    <a:pt x="719" y="666"/>
                  </a:cubicBezTo>
                  <a:cubicBezTo>
                    <a:pt x="717" y="668"/>
                    <a:pt x="717" y="668"/>
                    <a:pt x="717" y="668"/>
                  </a:cubicBezTo>
                  <a:cubicBezTo>
                    <a:pt x="717" y="673"/>
                    <a:pt x="717" y="673"/>
                    <a:pt x="717" y="673"/>
                  </a:cubicBezTo>
                  <a:cubicBezTo>
                    <a:pt x="718" y="676"/>
                    <a:pt x="718" y="676"/>
                    <a:pt x="718" y="676"/>
                  </a:cubicBezTo>
                  <a:cubicBezTo>
                    <a:pt x="721" y="677"/>
                    <a:pt x="721" y="677"/>
                    <a:pt x="721" y="677"/>
                  </a:cubicBezTo>
                  <a:cubicBezTo>
                    <a:pt x="722" y="678"/>
                    <a:pt x="722" y="678"/>
                    <a:pt x="722" y="678"/>
                  </a:cubicBezTo>
                  <a:cubicBezTo>
                    <a:pt x="724" y="679"/>
                    <a:pt x="724" y="679"/>
                    <a:pt x="724" y="679"/>
                  </a:cubicBezTo>
                  <a:cubicBezTo>
                    <a:pt x="724" y="680"/>
                    <a:pt x="724" y="680"/>
                    <a:pt x="724" y="680"/>
                  </a:cubicBezTo>
                  <a:cubicBezTo>
                    <a:pt x="724" y="684"/>
                    <a:pt x="724" y="684"/>
                    <a:pt x="724" y="684"/>
                  </a:cubicBezTo>
                  <a:cubicBezTo>
                    <a:pt x="724" y="687"/>
                    <a:pt x="724" y="687"/>
                    <a:pt x="724" y="687"/>
                  </a:cubicBezTo>
                  <a:cubicBezTo>
                    <a:pt x="726" y="688"/>
                    <a:pt x="726" y="688"/>
                    <a:pt x="726" y="688"/>
                  </a:cubicBezTo>
                  <a:cubicBezTo>
                    <a:pt x="727" y="690"/>
                    <a:pt x="727" y="690"/>
                    <a:pt x="727" y="690"/>
                  </a:cubicBezTo>
                  <a:cubicBezTo>
                    <a:pt x="725" y="693"/>
                    <a:pt x="725" y="693"/>
                    <a:pt x="725" y="693"/>
                  </a:cubicBezTo>
                  <a:cubicBezTo>
                    <a:pt x="721" y="693"/>
                    <a:pt x="721" y="693"/>
                    <a:pt x="721" y="693"/>
                  </a:cubicBezTo>
                  <a:cubicBezTo>
                    <a:pt x="720" y="693"/>
                    <a:pt x="720" y="693"/>
                    <a:pt x="720" y="693"/>
                  </a:cubicBezTo>
                  <a:cubicBezTo>
                    <a:pt x="719" y="694"/>
                    <a:pt x="719" y="694"/>
                    <a:pt x="719" y="694"/>
                  </a:cubicBezTo>
                  <a:cubicBezTo>
                    <a:pt x="717" y="694"/>
                    <a:pt x="717" y="694"/>
                    <a:pt x="717" y="694"/>
                  </a:cubicBezTo>
                  <a:cubicBezTo>
                    <a:pt x="715" y="693"/>
                    <a:pt x="715" y="693"/>
                    <a:pt x="715" y="693"/>
                  </a:cubicBezTo>
                  <a:cubicBezTo>
                    <a:pt x="711" y="693"/>
                    <a:pt x="711" y="693"/>
                    <a:pt x="711" y="693"/>
                  </a:cubicBezTo>
                  <a:cubicBezTo>
                    <a:pt x="709" y="693"/>
                    <a:pt x="709" y="693"/>
                    <a:pt x="709" y="693"/>
                  </a:cubicBezTo>
                  <a:cubicBezTo>
                    <a:pt x="707" y="692"/>
                    <a:pt x="707" y="692"/>
                    <a:pt x="707" y="692"/>
                  </a:cubicBezTo>
                  <a:cubicBezTo>
                    <a:pt x="705" y="692"/>
                    <a:pt x="705" y="692"/>
                    <a:pt x="705" y="692"/>
                  </a:cubicBezTo>
                  <a:cubicBezTo>
                    <a:pt x="704" y="692"/>
                    <a:pt x="704" y="692"/>
                    <a:pt x="704" y="692"/>
                  </a:cubicBezTo>
                  <a:cubicBezTo>
                    <a:pt x="701" y="694"/>
                    <a:pt x="701" y="694"/>
                    <a:pt x="701" y="694"/>
                  </a:cubicBezTo>
                  <a:cubicBezTo>
                    <a:pt x="699" y="694"/>
                    <a:pt x="699" y="694"/>
                    <a:pt x="699" y="694"/>
                  </a:cubicBezTo>
                  <a:cubicBezTo>
                    <a:pt x="698" y="695"/>
                    <a:pt x="698" y="695"/>
                    <a:pt x="698" y="695"/>
                  </a:cubicBezTo>
                  <a:cubicBezTo>
                    <a:pt x="694" y="693"/>
                    <a:pt x="694" y="693"/>
                    <a:pt x="694" y="693"/>
                  </a:cubicBezTo>
                  <a:cubicBezTo>
                    <a:pt x="692" y="692"/>
                    <a:pt x="692" y="692"/>
                    <a:pt x="692" y="692"/>
                  </a:cubicBezTo>
                  <a:cubicBezTo>
                    <a:pt x="687" y="689"/>
                    <a:pt x="687" y="689"/>
                    <a:pt x="687" y="689"/>
                  </a:cubicBezTo>
                  <a:cubicBezTo>
                    <a:pt x="686" y="687"/>
                    <a:pt x="686" y="687"/>
                    <a:pt x="686" y="687"/>
                  </a:cubicBezTo>
                  <a:cubicBezTo>
                    <a:pt x="686" y="686"/>
                    <a:pt x="686" y="686"/>
                    <a:pt x="686" y="686"/>
                  </a:cubicBezTo>
                  <a:cubicBezTo>
                    <a:pt x="685" y="684"/>
                    <a:pt x="685" y="684"/>
                    <a:pt x="685" y="684"/>
                  </a:cubicBezTo>
                  <a:cubicBezTo>
                    <a:pt x="682" y="684"/>
                    <a:pt x="682" y="684"/>
                    <a:pt x="682" y="684"/>
                  </a:cubicBezTo>
                  <a:cubicBezTo>
                    <a:pt x="680" y="685"/>
                    <a:pt x="680" y="685"/>
                    <a:pt x="680" y="685"/>
                  </a:cubicBezTo>
                  <a:cubicBezTo>
                    <a:pt x="678" y="685"/>
                    <a:pt x="678" y="685"/>
                    <a:pt x="678" y="685"/>
                  </a:cubicBezTo>
                  <a:cubicBezTo>
                    <a:pt x="677" y="685"/>
                    <a:pt x="677" y="685"/>
                    <a:pt x="677" y="685"/>
                  </a:cubicBezTo>
                  <a:cubicBezTo>
                    <a:pt x="675" y="686"/>
                    <a:pt x="675" y="686"/>
                    <a:pt x="675" y="686"/>
                  </a:cubicBezTo>
                  <a:cubicBezTo>
                    <a:pt x="673" y="684"/>
                    <a:pt x="673" y="684"/>
                    <a:pt x="673" y="684"/>
                  </a:cubicBezTo>
                  <a:cubicBezTo>
                    <a:pt x="673" y="683"/>
                    <a:pt x="673" y="683"/>
                    <a:pt x="673" y="683"/>
                  </a:cubicBezTo>
                  <a:cubicBezTo>
                    <a:pt x="672" y="681"/>
                    <a:pt x="672" y="681"/>
                    <a:pt x="672" y="681"/>
                  </a:cubicBezTo>
                  <a:cubicBezTo>
                    <a:pt x="671" y="681"/>
                    <a:pt x="671" y="681"/>
                    <a:pt x="671" y="681"/>
                  </a:cubicBezTo>
                  <a:cubicBezTo>
                    <a:pt x="670" y="682"/>
                    <a:pt x="670" y="682"/>
                    <a:pt x="670" y="682"/>
                  </a:cubicBezTo>
                  <a:cubicBezTo>
                    <a:pt x="667" y="682"/>
                    <a:pt x="667" y="682"/>
                    <a:pt x="667" y="682"/>
                  </a:cubicBezTo>
                  <a:cubicBezTo>
                    <a:pt x="666" y="682"/>
                    <a:pt x="666" y="682"/>
                    <a:pt x="666" y="682"/>
                  </a:cubicBezTo>
                  <a:cubicBezTo>
                    <a:pt x="663" y="683"/>
                    <a:pt x="663" y="683"/>
                    <a:pt x="663" y="683"/>
                  </a:cubicBezTo>
                  <a:cubicBezTo>
                    <a:pt x="660" y="683"/>
                    <a:pt x="660" y="683"/>
                    <a:pt x="660" y="683"/>
                  </a:cubicBezTo>
                  <a:cubicBezTo>
                    <a:pt x="658" y="684"/>
                    <a:pt x="658" y="684"/>
                    <a:pt x="658" y="684"/>
                  </a:cubicBezTo>
                  <a:cubicBezTo>
                    <a:pt x="657" y="687"/>
                    <a:pt x="657" y="687"/>
                    <a:pt x="657" y="687"/>
                  </a:cubicBezTo>
                  <a:cubicBezTo>
                    <a:pt x="655" y="687"/>
                    <a:pt x="655" y="687"/>
                    <a:pt x="655" y="687"/>
                  </a:cubicBezTo>
                  <a:cubicBezTo>
                    <a:pt x="652" y="686"/>
                    <a:pt x="652" y="686"/>
                    <a:pt x="652" y="686"/>
                  </a:cubicBezTo>
                  <a:cubicBezTo>
                    <a:pt x="651" y="687"/>
                    <a:pt x="651" y="687"/>
                    <a:pt x="651" y="687"/>
                  </a:cubicBezTo>
                  <a:cubicBezTo>
                    <a:pt x="651" y="689"/>
                    <a:pt x="651" y="689"/>
                    <a:pt x="651" y="689"/>
                  </a:cubicBezTo>
                  <a:cubicBezTo>
                    <a:pt x="652" y="690"/>
                    <a:pt x="652" y="690"/>
                    <a:pt x="652" y="690"/>
                  </a:cubicBezTo>
                  <a:cubicBezTo>
                    <a:pt x="652" y="691"/>
                    <a:pt x="652" y="691"/>
                    <a:pt x="652" y="691"/>
                  </a:cubicBezTo>
                  <a:cubicBezTo>
                    <a:pt x="650" y="693"/>
                    <a:pt x="650" y="693"/>
                    <a:pt x="650" y="693"/>
                  </a:cubicBezTo>
                  <a:cubicBezTo>
                    <a:pt x="648" y="693"/>
                    <a:pt x="648" y="693"/>
                    <a:pt x="648" y="693"/>
                  </a:cubicBezTo>
                  <a:cubicBezTo>
                    <a:pt x="647" y="695"/>
                    <a:pt x="647" y="695"/>
                    <a:pt x="647" y="695"/>
                  </a:cubicBezTo>
                  <a:cubicBezTo>
                    <a:pt x="647" y="696"/>
                    <a:pt x="647" y="696"/>
                    <a:pt x="647" y="696"/>
                  </a:cubicBezTo>
                  <a:cubicBezTo>
                    <a:pt x="644" y="698"/>
                    <a:pt x="644" y="698"/>
                    <a:pt x="644" y="698"/>
                  </a:cubicBezTo>
                  <a:cubicBezTo>
                    <a:pt x="643" y="700"/>
                    <a:pt x="643" y="700"/>
                    <a:pt x="643" y="700"/>
                  </a:cubicBezTo>
                  <a:cubicBezTo>
                    <a:pt x="643" y="702"/>
                    <a:pt x="643" y="702"/>
                    <a:pt x="643" y="702"/>
                  </a:cubicBezTo>
                  <a:cubicBezTo>
                    <a:pt x="639" y="703"/>
                    <a:pt x="639" y="703"/>
                    <a:pt x="639" y="703"/>
                  </a:cubicBezTo>
                  <a:cubicBezTo>
                    <a:pt x="638" y="705"/>
                    <a:pt x="638" y="705"/>
                    <a:pt x="638" y="705"/>
                  </a:cubicBezTo>
                  <a:cubicBezTo>
                    <a:pt x="637" y="706"/>
                    <a:pt x="637" y="706"/>
                    <a:pt x="637" y="706"/>
                  </a:cubicBezTo>
                  <a:cubicBezTo>
                    <a:pt x="632" y="706"/>
                    <a:pt x="632" y="706"/>
                    <a:pt x="632" y="706"/>
                  </a:cubicBezTo>
                  <a:cubicBezTo>
                    <a:pt x="630" y="707"/>
                    <a:pt x="630" y="707"/>
                    <a:pt x="630" y="707"/>
                  </a:cubicBezTo>
                  <a:cubicBezTo>
                    <a:pt x="628" y="711"/>
                    <a:pt x="628" y="711"/>
                    <a:pt x="628" y="711"/>
                  </a:cubicBezTo>
                  <a:cubicBezTo>
                    <a:pt x="628" y="711"/>
                    <a:pt x="628" y="711"/>
                    <a:pt x="628" y="711"/>
                  </a:cubicBezTo>
                  <a:cubicBezTo>
                    <a:pt x="628" y="711"/>
                    <a:pt x="628" y="711"/>
                    <a:pt x="628" y="711"/>
                  </a:cubicBezTo>
                  <a:cubicBezTo>
                    <a:pt x="625" y="710"/>
                    <a:pt x="625" y="710"/>
                    <a:pt x="625" y="710"/>
                  </a:cubicBezTo>
                  <a:cubicBezTo>
                    <a:pt x="624" y="710"/>
                    <a:pt x="624" y="710"/>
                    <a:pt x="624" y="710"/>
                  </a:cubicBezTo>
                  <a:cubicBezTo>
                    <a:pt x="624" y="710"/>
                    <a:pt x="624" y="710"/>
                    <a:pt x="624" y="710"/>
                  </a:cubicBezTo>
                  <a:cubicBezTo>
                    <a:pt x="620" y="709"/>
                    <a:pt x="620" y="709"/>
                    <a:pt x="620" y="709"/>
                  </a:cubicBezTo>
                  <a:cubicBezTo>
                    <a:pt x="618" y="707"/>
                    <a:pt x="618" y="707"/>
                    <a:pt x="618" y="707"/>
                  </a:cubicBezTo>
                  <a:cubicBezTo>
                    <a:pt x="617" y="706"/>
                    <a:pt x="617" y="706"/>
                    <a:pt x="617" y="706"/>
                  </a:cubicBezTo>
                  <a:cubicBezTo>
                    <a:pt x="616" y="704"/>
                    <a:pt x="616" y="704"/>
                    <a:pt x="616" y="704"/>
                  </a:cubicBezTo>
                  <a:cubicBezTo>
                    <a:pt x="617" y="702"/>
                    <a:pt x="617" y="702"/>
                    <a:pt x="617" y="702"/>
                  </a:cubicBezTo>
                  <a:cubicBezTo>
                    <a:pt x="616" y="701"/>
                    <a:pt x="616" y="701"/>
                    <a:pt x="616" y="701"/>
                  </a:cubicBezTo>
                  <a:cubicBezTo>
                    <a:pt x="614" y="702"/>
                    <a:pt x="614" y="702"/>
                    <a:pt x="614" y="702"/>
                  </a:cubicBezTo>
                  <a:cubicBezTo>
                    <a:pt x="613" y="704"/>
                    <a:pt x="613" y="704"/>
                    <a:pt x="613" y="704"/>
                  </a:cubicBezTo>
                  <a:cubicBezTo>
                    <a:pt x="610" y="705"/>
                    <a:pt x="610" y="705"/>
                    <a:pt x="610" y="705"/>
                  </a:cubicBezTo>
                  <a:cubicBezTo>
                    <a:pt x="605" y="705"/>
                    <a:pt x="605" y="705"/>
                    <a:pt x="605" y="705"/>
                  </a:cubicBezTo>
                  <a:cubicBezTo>
                    <a:pt x="603" y="706"/>
                    <a:pt x="603" y="706"/>
                    <a:pt x="603" y="706"/>
                  </a:cubicBezTo>
                  <a:cubicBezTo>
                    <a:pt x="603" y="707"/>
                    <a:pt x="603" y="707"/>
                    <a:pt x="603" y="707"/>
                  </a:cubicBezTo>
                  <a:cubicBezTo>
                    <a:pt x="601" y="706"/>
                    <a:pt x="601" y="706"/>
                    <a:pt x="601" y="706"/>
                  </a:cubicBezTo>
                  <a:cubicBezTo>
                    <a:pt x="599" y="705"/>
                    <a:pt x="599" y="705"/>
                    <a:pt x="599" y="705"/>
                  </a:cubicBezTo>
                  <a:cubicBezTo>
                    <a:pt x="598" y="706"/>
                    <a:pt x="598" y="706"/>
                    <a:pt x="598" y="706"/>
                  </a:cubicBezTo>
                  <a:cubicBezTo>
                    <a:pt x="598" y="705"/>
                    <a:pt x="598" y="705"/>
                    <a:pt x="598" y="705"/>
                  </a:cubicBezTo>
                  <a:cubicBezTo>
                    <a:pt x="597" y="704"/>
                    <a:pt x="597" y="704"/>
                    <a:pt x="597" y="704"/>
                  </a:cubicBezTo>
                  <a:cubicBezTo>
                    <a:pt x="596" y="703"/>
                    <a:pt x="596" y="703"/>
                    <a:pt x="596" y="703"/>
                  </a:cubicBezTo>
                  <a:cubicBezTo>
                    <a:pt x="596" y="701"/>
                    <a:pt x="596" y="701"/>
                    <a:pt x="596" y="701"/>
                  </a:cubicBezTo>
                  <a:cubicBezTo>
                    <a:pt x="596" y="700"/>
                    <a:pt x="596" y="700"/>
                    <a:pt x="596" y="700"/>
                  </a:cubicBezTo>
                  <a:cubicBezTo>
                    <a:pt x="596" y="699"/>
                    <a:pt x="596" y="699"/>
                    <a:pt x="596" y="699"/>
                  </a:cubicBezTo>
                  <a:cubicBezTo>
                    <a:pt x="595" y="698"/>
                    <a:pt x="595" y="698"/>
                    <a:pt x="595" y="698"/>
                  </a:cubicBezTo>
                  <a:cubicBezTo>
                    <a:pt x="594" y="698"/>
                    <a:pt x="594" y="698"/>
                    <a:pt x="594" y="698"/>
                  </a:cubicBezTo>
                  <a:cubicBezTo>
                    <a:pt x="592" y="696"/>
                    <a:pt x="592" y="696"/>
                    <a:pt x="592" y="696"/>
                  </a:cubicBezTo>
                  <a:cubicBezTo>
                    <a:pt x="589" y="696"/>
                    <a:pt x="589" y="696"/>
                    <a:pt x="589" y="696"/>
                  </a:cubicBezTo>
                  <a:cubicBezTo>
                    <a:pt x="588" y="696"/>
                    <a:pt x="588" y="696"/>
                    <a:pt x="588" y="696"/>
                  </a:cubicBezTo>
                  <a:cubicBezTo>
                    <a:pt x="587" y="693"/>
                    <a:pt x="587" y="693"/>
                    <a:pt x="587" y="693"/>
                  </a:cubicBezTo>
                  <a:cubicBezTo>
                    <a:pt x="585" y="690"/>
                    <a:pt x="585" y="690"/>
                    <a:pt x="585" y="690"/>
                  </a:cubicBezTo>
                  <a:cubicBezTo>
                    <a:pt x="582" y="688"/>
                    <a:pt x="582" y="688"/>
                    <a:pt x="582" y="688"/>
                  </a:cubicBezTo>
                  <a:cubicBezTo>
                    <a:pt x="579" y="687"/>
                    <a:pt x="579" y="687"/>
                    <a:pt x="579" y="687"/>
                  </a:cubicBezTo>
                  <a:cubicBezTo>
                    <a:pt x="575" y="687"/>
                    <a:pt x="575" y="687"/>
                    <a:pt x="575" y="687"/>
                  </a:cubicBezTo>
                  <a:cubicBezTo>
                    <a:pt x="572" y="687"/>
                    <a:pt x="572" y="687"/>
                    <a:pt x="572" y="687"/>
                  </a:cubicBezTo>
                  <a:cubicBezTo>
                    <a:pt x="571" y="688"/>
                    <a:pt x="571" y="688"/>
                    <a:pt x="571" y="688"/>
                  </a:cubicBezTo>
                  <a:cubicBezTo>
                    <a:pt x="572" y="690"/>
                    <a:pt x="572" y="690"/>
                    <a:pt x="572" y="690"/>
                  </a:cubicBezTo>
                  <a:cubicBezTo>
                    <a:pt x="571" y="691"/>
                    <a:pt x="571" y="691"/>
                    <a:pt x="571" y="691"/>
                  </a:cubicBezTo>
                  <a:cubicBezTo>
                    <a:pt x="569" y="691"/>
                    <a:pt x="569" y="691"/>
                    <a:pt x="569" y="691"/>
                  </a:cubicBezTo>
                  <a:cubicBezTo>
                    <a:pt x="568" y="691"/>
                    <a:pt x="568" y="691"/>
                    <a:pt x="568" y="691"/>
                  </a:cubicBezTo>
                  <a:cubicBezTo>
                    <a:pt x="565" y="692"/>
                    <a:pt x="565" y="692"/>
                    <a:pt x="565" y="692"/>
                  </a:cubicBezTo>
                  <a:cubicBezTo>
                    <a:pt x="563" y="691"/>
                    <a:pt x="563" y="691"/>
                    <a:pt x="563" y="691"/>
                  </a:cubicBezTo>
                  <a:cubicBezTo>
                    <a:pt x="561" y="691"/>
                    <a:pt x="561" y="691"/>
                    <a:pt x="561" y="691"/>
                  </a:cubicBezTo>
                  <a:cubicBezTo>
                    <a:pt x="559" y="692"/>
                    <a:pt x="559" y="692"/>
                    <a:pt x="559" y="692"/>
                  </a:cubicBezTo>
                  <a:cubicBezTo>
                    <a:pt x="557" y="692"/>
                    <a:pt x="557" y="692"/>
                    <a:pt x="557" y="692"/>
                  </a:cubicBezTo>
                  <a:cubicBezTo>
                    <a:pt x="556" y="690"/>
                    <a:pt x="556" y="690"/>
                    <a:pt x="556" y="690"/>
                  </a:cubicBezTo>
                  <a:cubicBezTo>
                    <a:pt x="554" y="690"/>
                    <a:pt x="554" y="690"/>
                    <a:pt x="554" y="690"/>
                  </a:cubicBezTo>
                  <a:cubicBezTo>
                    <a:pt x="553" y="688"/>
                    <a:pt x="553" y="688"/>
                    <a:pt x="553" y="688"/>
                  </a:cubicBezTo>
                  <a:cubicBezTo>
                    <a:pt x="554" y="687"/>
                    <a:pt x="554" y="687"/>
                    <a:pt x="554" y="687"/>
                  </a:cubicBezTo>
                  <a:cubicBezTo>
                    <a:pt x="551" y="685"/>
                    <a:pt x="551" y="685"/>
                    <a:pt x="551" y="685"/>
                  </a:cubicBezTo>
                  <a:cubicBezTo>
                    <a:pt x="549" y="686"/>
                    <a:pt x="549" y="686"/>
                    <a:pt x="549" y="686"/>
                  </a:cubicBezTo>
                  <a:cubicBezTo>
                    <a:pt x="549" y="688"/>
                    <a:pt x="549" y="688"/>
                    <a:pt x="549" y="688"/>
                  </a:cubicBezTo>
                  <a:cubicBezTo>
                    <a:pt x="550" y="689"/>
                    <a:pt x="550" y="689"/>
                    <a:pt x="550" y="689"/>
                  </a:cubicBezTo>
                  <a:cubicBezTo>
                    <a:pt x="549" y="690"/>
                    <a:pt x="549" y="690"/>
                    <a:pt x="549" y="690"/>
                  </a:cubicBezTo>
                  <a:cubicBezTo>
                    <a:pt x="547" y="691"/>
                    <a:pt x="547" y="691"/>
                    <a:pt x="547" y="691"/>
                  </a:cubicBezTo>
                  <a:cubicBezTo>
                    <a:pt x="545" y="692"/>
                    <a:pt x="545" y="692"/>
                    <a:pt x="545" y="692"/>
                  </a:cubicBezTo>
                  <a:cubicBezTo>
                    <a:pt x="519" y="659"/>
                    <a:pt x="519" y="659"/>
                    <a:pt x="519" y="659"/>
                  </a:cubicBezTo>
                  <a:cubicBezTo>
                    <a:pt x="499" y="644"/>
                    <a:pt x="499" y="644"/>
                    <a:pt x="499" y="644"/>
                  </a:cubicBezTo>
                  <a:cubicBezTo>
                    <a:pt x="499" y="643"/>
                    <a:pt x="499" y="643"/>
                    <a:pt x="499" y="643"/>
                  </a:cubicBezTo>
                  <a:cubicBezTo>
                    <a:pt x="500" y="642"/>
                    <a:pt x="500" y="642"/>
                    <a:pt x="500" y="642"/>
                  </a:cubicBezTo>
                  <a:cubicBezTo>
                    <a:pt x="502" y="641"/>
                    <a:pt x="502" y="641"/>
                    <a:pt x="502" y="641"/>
                  </a:cubicBezTo>
                  <a:cubicBezTo>
                    <a:pt x="502" y="639"/>
                    <a:pt x="502" y="639"/>
                    <a:pt x="502" y="639"/>
                  </a:cubicBezTo>
                  <a:cubicBezTo>
                    <a:pt x="501" y="638"/>
                    <a:pt x="501" y="638"/>
                    <a:pt x="501" y="638"/>
                  </a:cubicBezTo>
                  <a:cubicBezTo>
                    <a:pt x="498" y="639"/>
                    <a:pt x="498" y="639"/>
                    <a:pt x="498" y="639"/>
                  </a:cubicBezTo>
                  <a:cubicBezTo>
                    <a:pt x="496" y="639"/>
                    <a:pt x="496" y="639"/>
                    <a:pt x="496" y="639"/>
                  </a:cubicBezTo>
                  <a:cubicBezTo>
                    <a:pt x="494" y="641"/>
                    <a:pt x="494" y="641"/>
                    <a:pt x="494" y="641"/>
                  </a:cubicBezTo>
                  <a:cubicBezTo>
                    <a:pt x="493" y="642"/>
                    <a:pt x="493" y="642"/>
                    <a:pt x="493" y="642"/>
                  </a:cubicBezTo>
                  <a:cubicBezTo>
                    <a:pt x="490" y="644"/>
                    <a:pt x="490" y="644"/>
                    <a:pt x="490" y="644"/>
                  </a:cubicBezTo>
                  <a:cubicBezTo>
                    <a:pt x="490" y="646"/>
                    <a:pt x="490" y="646"/>
                    <a:pt x="490" y="646"/>
                  </a:cubicBezTo>
                  <a:cubicBezTo>
                    <a:pt x="488" y="647"/>
                    <a:pt x="488" y="647"/>
                    <a:pt x="488" y="647"/>
                  </a:cubicBezTo>
                  <a:cubicBezTo>
                    <a:pt x="488" y="649"/>
                    <a:pt x="488" y="649"/>
                    <a:pt x="488" y="649"/>
                  </a:cubicBezTo>
                  <a:cubicBezTo>
                    <a:pt x="486" y="650"/>
                    <a:pt x="486" y="650"/>
                    <a:pt x="486" y="650"/>
                  </a:cubicBezTo>
                  <a:cubicBezTo>
                    <a:pt x="482" y="650"/>
                    <a:pt x="482" y="650"/>
                    <a:pt x="482" y="650"/>
                  </a:cubicBezTo>
                  <a:cubicBezTo>
                    <a:pt x="480" y="651"/>
                    <a:pt x="480" y="651"/>
                    <a:pt x="480" y="651"/>
                  </a:cubicBezTo>
                  <a:cubicBezTo>
                    <a:pt x="481" y="654"/>
                    <a:pt x="481" y="654"/>
                    <a:pt x="481" y="654"/>
                  </a:cubicBezTo>
                  <a:cubicBezTo>
                    <a:pt x="480" y="655"/>
                    <a:pt x="480" y="655"/>
                    <a:pt x="480" y="655"/>
                  </a:cubicBezTo>
                  <a:cubicBezTo>
                    <a:pt x="478" y="654"/>
                    <a:pt x="478" y="654"/>
                    <a:pt x="478" y="654"/>
                  </a:cubicBezTo>
                  <a:cubicBezTo>
                    <a:pt x="474" y="653"/>
                    <a:pt x="474" y="653"/>
                    <a:pt x="474" y="653"/>
                  </a:cubicBezTo>
                  <a:cubicBezTo>
                    <a:pt x="472" y="653"/>
                    <a:pt x="472" y="653"/>
                    <a:pt x="472" y="653"/>
                  </a:cubicBezTo>
                  <a:cubicBezTo>
                    <a:pt x="471" y="655"/>
                    <a:pt x="471" y="655"/>
                    <a:pt x="471" y="655"/>
                  </a:cubicBezTo>
                  <a:cubicBezTo>
                    <a:pt x="469" y="655"/>
                    <a:pt x="469" y="655"/>
                    <a:pt x="469" y="655"/>
                  </a:cubicBezTo>
                  <a:cubicBezTo>
                    <a:pt x="468" y="653"/>
                    <a:pt x="468" y="653"/>
                    <a:pt x="468" y="653"/>
                  </a:cubicBezTo>
                  <a:cubicBezTo>
                    <a:pt x="468" y="650"/>
                    <a:pt x="468" y="650"/>
                    <a:pt x="468" y="650"/>
                  </a:cubicBezTo>
                  <a:cubicBezTo>
                    <a:pt x="469" y="649"/>
                    <a:pt x="469" y="649"/>
                    <a:pt x="469" y="649"/>
                  </a:cubicBezTo>
                  <a:cubicBezTo>
                    <a:pt x="470" y="647"/>
                    <a:pt x="470" y="647"/>
                    <a:pt x="470" y="647"/>
                  </a:cubicBezTo>
                  <a:cubicBezTo>
                    <a:pt x="469" y="647"/>
                    <a:pt x="469" y="647"/>
                    <a:pt x="469" y="647"/>
                  </a:cubicBezTo>
                  <a:cubicBezTo>
                    <a:pt x="467" y="648"/>
                    <a:pt x="467" y="648"/>
                    <a:pt x="467" y="648"/>
                  </a:cubicBezTo>
                  <a:cubicBezTo>
                    <a:pt x="466" y="648"/>
                    <a:pt x="466" y="648"/>
                    <a:pt x="466" y="648"/>
                  </a:cubicBezTo>
                  <a:cubicBezTo>
                    <a:pt x="462" y="646"/>
                    <a:pt x="462" y="646"/>
                    <a:pt x="462" y="646"/>
                  </a:cubicBezTo>
                  <a:cubicBezTo>
                    <a:pt x="459" y="646"/>
                    <a:pt x="459" y="646"/>
                    <a:pt x="459" y="646"/>
                  </a:cubicBezTo>
                  <a:cubicBezTo>
                    <a:pt x="460" y="648"/>
                    <a:pt x="460" y="648"/>
                    <a:pt x="460" y="648"/>
                  </a:cubicBezTo>
                  <a:cubicBezTo>
                    <a:pt x="461" y="648"/>
                    <a:pt x="461" y="648"/>
                    <a:pt x="461" y="648"/>
                  </a:cubicBezTo>
                  <a:cubicBezTo>
                    <a:pt x="460" y="650"/>
                    <a:pt x="460" y="650"/>
                    <a:pt x="460" y="650"/>
                  </a:cubicBezTo>
                  <a:cubicBezTo>
                    <a:pt x="458" y="650"/>
                    <a:pt x="458" y="650"/>
                    <a:pt x="458" y="650"/>
                  </a:cubicBezTo>
                  <a:cubicBezTo>
                    <a:pt x="457" y="647"/>
                    <a:pt x="457" y="647"/>
                    <a:pt x="457" y="647"/>
                  </a:cubicBezTo>
                  <a:cubicBezTo>
                    <a:pt x="457" y="644"/>
                    <a:pt x="457" y="644"/>
                    <a:pt x="457" y="644"/>
                  </a:cubicBezTo>
                  <a:cubicBezTo>
                    <a:pt x="453" y="641"/>
                    <a:pt x="453" y="641"/>
                    <a:pt x="453" y="641"/>
                  </a:cubicBezTo>
                  <a:cubicBezTo>
                    <a:pt x="452" y="642"/>
                    <a:pt x="452" y="642"/>
                    <a:pt x="452" y="642"/>
                  </a:cubicBezTo>
                  <a:cubicBezTo>
                    <a:pt x="453" y="644"/>
                    <a:pt x="453" y="644"/>
                    <a:pt x="453" y="644"/>
                  </a:cubicBezTo>
                  <a:cubicBezTo>
                    <a:pt x="453" y="645"/>
                    <a:pt x="453" y="645"/>
                    <a:pt x="453" y="645"/>
                  </a:cubicBezTo>
                  <a:cubicBezTo>
                    <a:pt x="451" y="645"/>
                    <a:pt x="451" y="645"/>
                    <a:pt x="451" y="645"/>
                  </a:cubicBezTo>
                  <a:cubicBezTo>
                    <a:pt x="451" y="643"/>
                    <a:pt x="451" y="643"/>
                    <a:pt x="451" y="643"/>
                  </a:cubicBezTo>
                  <a:cubicBezTo>
                    <a:pt x="449" y="644"/>
                    <a:pt x="449" y="644"/>
                    <a:pt x="449" y="644"/>
                  </a:cubicBezTo>
                  <a:cubicBezTo>
                    <a:pt x="449" y="646"/>
                    <a:pt x="449" y="646"/>
                    <a:pt x="449" y="646"/>
                  </a:cubicBezTo>
                  <a:cubicBezTo>
                    <a:pt x="448" y="646"/>
                    <a:pt x="448" y="646"/>
                    <a:pt x="448" y="646"/>
                  </a:cubicBezTo>
                  <a:cubicBezTo>
                    <a:pt x="446" y="645"/>
                    <a:pt x="446" y="645"/>
                    <a:pt x="446" y="645"/>
                  </a:cubicBezTo>
                  <a:cubicBezTo>
                    <a:pt x="444" y="646"/>
                    <a:pt x="444" y="646"/>
                    <a:pt x="444" y="646"/>
                  </a:cubicBezTo>
                  <a:cubicBezTo>
                    <a:pt x="443" y="646"/>
                    <a:pt x="443" y="646"/>
                    <a:pt x="443" y="646"/>
                  </a:cubicBezTo>
                  <a:cubicBezTo>
                    <a:pt x="442" y="644"/>
                    <a:pt x="442" y="644"/>
                    <a:pt x="442" y="644"/>
                  </a:cubicBezTo>
                  <a:cubicBezTo>
                    <a:pt x="443" y="643"/>
                    <a:pt x="443" y="643"/>
                    <a:pt x="443" y="643"/>
                  </a:cubicBezTo>
                  <a:cubicBezTo>
                    <a:pt x="443" y="642"/>
                    <a:pt x="443" y="642"/>
                    <a:pt x="443" y="642"/>
                  </a:cubicBezTo>
                  <a:cubicBezTo>
                    <a:pt x="443" y="640"/>
                    <a:pt x="443" y="640"/>
                    <a:pt x="443" y="640"/>
                  </a:cubicBezTo>
                  <a:cubicBezTo>
                    <a:pt x="443" y="638"/>
                    <a:pt x="443" y="638"/>
                    <a:pt x="443" y="638"/>
                  </a:cubicBezTo>
                  <a:cubicBezTo>
                    <a:pt x="443" y="637"/>
                    <a:pt x="443" y="637"/>
                    <a:pt x="443" y="637"/>
                  </a:cubicBezTo>
                  <a:cubicBezTo>
                    <a:pt x="442" y="636"/>
                    <a:pt x="442" y="636"/>
                    <a:pt x="442" y="636"/>
                  </a:cubicBezTo>
                  <a:cubicBezTo>
                    <a:pt x="440" y="635"/>
                    <a:pt x="440" y="635"/>
                    <a:pt x="440" y="635"/>
                  </a:cubicBezTo>
                  <a:cubicBezTo>
                    <a:pt x="440" y="632"/>
                    <a:pt x="440" y="632"/>
                    <a:pt x="440" y="632"/>
                  </a:cubicBezTo>
                  <a:cubicBezTo>
                    <a:pt x="439" y="632"/>
                    <a:pt x="439" y="632"/>
                    <a:pt x="439" y="632"/>
                  </a:cubicBezTo>
                  <a:cubicBezTo>
                    <a:pt x="438" y="629"/>
                    <a:pt x="438" y="629"/>
                    <a:pt x="438" y="629"/>
                  </a:cubicBezTo>
                  <a:cubicBezTo>
                    <a:pt x="436" y="629"/>
                    <a:pt x="436" y="629"/>
                    <a:pt x="436" y="629"/>
                  </a:cubicBezTo>
                  <a:cubicBezTo>
                    <a:pt x="433" y="630"/>
                    <a:pt x="433" y="630"/>
                    <a:pt x="433" y="630"/>
                  </a:cubicBezTo>
                  <a:cubicBezTo>
                    <a:pt x="431" y="630"/>
                    <a:pt x="431" y="630"/>
                    <a:pt x="431" y="630"/>
                  </a:cubicBezTo>
                  <a:cubicBezTo>
                    <a:pt x="428" y="628"/>
                    <a:pt x="428" y="628"/>
                    <a:pt x="428" y="628"/>
                  </a:cubicBezTo>
                  <a:cubicBezTo>
                    <a:pt x="425" y="629"/>
                    <a:pt x="425" y="629"/>
                    <a:pt x="425" y="629"/>
                  </a:cubicBezTo>
                  <a:cubicBezTo>
                    <a:pt x="423" y="627"/>
                    <a:pt x="423" y="627"/>
                    <a:pt x="423" y="627"/>
                  </a:cubicBezTo>
                  <a:cubicBezTo>
                    <a:pt x="421" y="628"/>
                    <a:pt x="421" y="628"/>
                    <a:pt x="421" y="628"/>
                  </a:cubicBezTo>
                  <a:cubicBezTo>
                    <a:pt x="420" y="628"/>
                    <a:pt x="420" y="628"/>
                    <a:pt x="420" y="628"/>
                  </a:cubicBezTo>
                  <a:cubicBezTo>
                    <a:pt x="418" y="629"/>
                    <a:pt x="418" y="629"/>
                    <a:pt x="418" y="629"/>
                  </a:cubicBezTo>
                  <a:cubicBezTo>
                    <a:pt x="417" y="631"/>
                    <a:pt x="417" y="631"/>
                    <a:pt x="417" y="631"/>
                  </a:cubicBezTo>
                  <a:cubicBezTo>
                    <a:pt x="414" y="631"/>
                    <a:pt x="414" y="631"/>
                    <a:pt x="414" y="631"/>
                  </a:cubicBezTo>
                  <a:cubicBezTo>
                    <a:pt x="413" y="632"/>
                    <a:pt x="413" y="632"/>
                    <a:pt x="413" y="632"/>
                  </a:cubicBezTo>
                  <a:cubicBezTo>
                    <a:pt x="414" y="633"/>
                    <a:pt x="414" y="633"/>
                    <a:pt x="414" y="633"/>
                  </a:cubicBezTo>
                  <a:cubicBezTo>
                    <a:pt x="414" y="635"/>
                    <a:pt x="414" y="635"/>
                    <a:pt x="414" y="635"/>
                  </a:cubicBezTo>
                  <a:cubicBezTo>
                    <a:pt x="412" y="635"/>
                    <a:pt x="412" y="635"/>
                    <a:pt x="412" y="635"/>
                  </a:cubicBezTo>
                  <a:cubicBezTo>
                    <a:pt x="410" y="635"/>
                    <a:pt x="410" y="635"/>
                    <a:pt x="410" y="635"/>
                  </a:cubicBezTo>
                  <a:cubicBezTo>
                    <a:pt x="409" y="637"/>
                    <a:pt x="409" y="637"/>
                    <a:pt x="409" y="637"/>
                  </a:cubicBezTo>
                  <a:cubicBezTo>
                    <a:pt x="406" y="637"/>
                    <a:pt x="406" y="637"/>
                    <a:pt x="406" y="637"/>
                  </a:cubicBezTo>
                  <a:cubicBezTo>
                    <a:pt x="405" y="638"/>
                    <a:pt x="405" y="638"/>
                    <a:pt x="405" y="638"/>
                  </a:cubicBezTo>
                  <a:cubicBezTo>
                    <a:pt x="404" y="638"/>
                    <a:pt x="404" y="638"/>
                    <a:pt x="404" y="638"/>
                  </a:cubicBezTo>
                  <a:cubicBezTo>
                    <a:pt x="400" y="641"/>
                    <a:pt x="400" y="641"/>
                    <a:pt x="400" y="641"/>
                  </a:cubicBezTo>
                  <a:cubicBezTo>
                    <a:pt x="397" y="642"/>
                    <a:pt x="397" y="642"/>
                    <a:pt x="397" y="642"/>
                  </a:cubicBezTo>
                  <a:cubicBezTo>
                    <a:pt x="395" y="643"/>
                    <a:pt x="395" y="643"/>
                    <a:pt x="395" y="643"/>
                  </a:cubicBezTo>
                  <a:cubicBezTo>
                    <a:pt x="394" y="643"/>
                    <a:pt x="394" y="643"/>
                    <a:pt x="394" y="643"/>
                  </a:cubicBezTo>
                  <a:cubicBezTo>
                    <a:pt x="393" y="642"/>
                    <a:pt x="393" y="642"/>
                    <a:pt x="393" y="642"/>
                  </a:cubicBezTo>
                  <a:cubicBezTo>
                    <a:pt x="391" y="643"/>
                    <a:pt x="391" y="643"/>
                    <a:pt x="391" y="643"/>
                  </a:cubicBezTo>
                  <a:cubicBezTo>
                    <a:pt x="391" y="644"/>
                    <a:pt x="391" y="644"/>
                    <a:pt x="391" y="644"/>
                  </a:cubicBezTo>
                  <a:cubicBezTo>
                    <a:pt x="389" y="644"/>
                    <a:pt x="389" y="644"/>
                    <a:pt x="389" y="644"/>
                  </a:cubicBezTo>
                  <a:cubicBezTo>
                    <a:pt x="387" y="645"/>
                    <a:pt x="387" y="645"/>
                    <a:pt x="387" y="645"/>
                  </a:cubicBezTo>
                  <a:cubicBezTo>
                    <a:pt x="387" y="648"/>
                    <a:pt x="387" y="648"/>
                    <a:pt x="387" y="648"/>
                  </a:cubicBezTo>
                  <a:cubicBezTo>
                    <a:pt x="387" y="648"/>
                    <a:pt x="387" y="648"/>
                    <a:pt x="387" y="648"/>
                  </a:cubicBezTo>
                  <a:cubicBezTo>
                    <a:pt x="385" y="648"/>
                    <a:pt x="385" y="648"/>
                    <a:pt x="385" y="648"/>
                  </a:cubicBezTo>
                  <a:cubicBezTo>
                    <a:pt x="384" y="648"/>
                    <a:pt x="384" y="648"/>
                    <a:pt x="384" y="648"/>
                  </a:cubicBezTo>
                  <a:cubicBezTo>
                    <a:pt x="382" y="649"/>
                    <a:pt x="382" y="649"/>
                    <a:pt x="382" y="649"/>
                  </a:cubicBezTo>
                  <a:cubicBezTo>
                    <a:pt x="379" y="649"/>
                    <a:pt x="379" y="649"/>
                    <a:pt x="379" y="649"/>
                  </a:cubicBezTo>
                  <a:cubicBezTo>
                    <a:pt x="376" y="651"/>
                    <a:pt x="376" y="651"/>
                    <a:pt x="376" y="651"/>
                  </a:cubicBezTo>
                  <a:cubicBezTo>
                    <a:pt x="376" y="652"/>
                    <a:pt x="376" y="652"/>
                    <a:pt x="376" y="652"/>
                  </a:cubicBezTo>
                  <a:cubicBezTo>
                    <a:pt x="373" y="652"/>
                    <a:pt x="373" y="652"/>
                    <a:pt x="373" y="652"/>
                  </a:cubicBezTo>
                  <a:cubicBezTo>
                    <a:pt x="370" y="653"/>
                    <a:pt x="370" y="653"/>
                    <a:pt x="370" y="653"/>
                  </a:cubicBezTo>
                  <a:cubicBezTo>
                    <a:pt x="368" y="654"/>
                    <a:pt x="368" y="654"/>
                    <a:pt x="368" y="654"/>
                  </a:cubicBezTo>
                  <a:cubicBezTo>
                    <a:pt x="364" y="655"/>
                    <a:pt x="364" y="655"/>
                    <a:pt x="364" y="655"/>
                  </a:cubicBezTo>
                  <a:cubicBezTo>
                    <a:pt x="364" y="656"/>
                    <a:pt x="364" y="656"/>
                    <a:pt x="364" y="656"/>
                  </a:cubicBezTo>
                  <a:cubicBezTo>
                    <a:pt x="363" y="658"/>
                    <a:pt x="363" y="658"/>
                    <a:pt x="363" y="658"/>
                  </a:cubicBezTo>
                  <a:cubicBezTo>
                    <a:pt x="362" y="656"/>
                    <a:pt x="362" y="656"/>
                    <a:pt x="362" y="656"/>
                  </a:cubicBezTo>
                  <a:cubicBezTo>
                    <a:pt x="360" y="656"/>
                    <a:pt x="360" y="656"/>
                    <a:pt x="360" y="656"/>
                  </a:cubicBezTo>
                  <a:cubicBezTo>
                    <a:pt x="358" y="657"/>
                    <a:pt x="358" y="657"/>
                    <a:pt x="358" y="657"/>
                  </a:cubicBezTo>
                  <a:cubicBezTo>
                    <a:pt x="358" y="658"/>
                    <a:pt x="358" y="658"/>
                    <a:pt x="358" y="658"/>
                  </a:cubicBezTo>
                  <a:cubicBezTo>
                    <a:pt x="357" y="659"/>
                    <a:pt x="357" y="659"/>
                    <a:pt x="357" y="659"/>
                  </a:cubicBezTo>
                  <a:cubicBezTo>
                    <a:pt x="355" y="658"/>
                    <a:pt x="355" y="658"/>
                    <a:pt x="355" y="658"/>
                  </a:cubicBezTo>
                  <a:cubicBezTo>
                    <a:pt x="353" y="658"/>
                    <a:pt x="353" y="658"/>
                    <a:pt x="353" y="658"/>
                  </a:cubicBezTo>
                  <a:cubicBezTo>
                    <a:pt x="352" y="657"/>
                    <a:pt x="352" y="657"/>
                    <a:pt x="352" y="657"/>
                  </a:cubicBezTo>
                  <a:cubicBezTo>
                    <a:pt x="351" y="657"/>
                    <a:pt x="351" y="657"/>
                    <a:pt x="351" y="657"/>
                  </a:cubicBezTo>
                  <a:cubicBezTo>
                    <a:pt x="349" y="658"/>
                    <a:pt x="349" y="658"/>
                    <a:pt x="349" y="658"/>
                  </a:cubicBezTo>
                  <a:cubicBezTo>
                    <a:pt x="347" y="658"/>
                    <a:pt x="347" y="658"/>
                    <a:pt x="347" y="658"/>
                  </a:cubicBezTo>
                  <a:cubicBezTo>
                    <a:pt x="346" y="659"/>
                    <a:pt x="346" y="659"/>
                    <a:pt x="346" y="659"/>
                  </a:cubicBezTo>
                  <a:cubicBezTo>
                    <a:pt x="348" y="662"/>
                    <a:pt x="348" y="662"/>
                    <a:pt x="348" y="662"/>
                  </a:cubicBezTo>
                  <a:cubicBezTo>
                    <a:pt x="347" y="663"/>
                    <a:pt x="347" y="663"/>
                    <a:pt x="347" y="663"/>
                  </a:cubicBezTo>
                  <a:cubicBezTo>
                    <a:pt x="348" y="663"/>
                    <a:pt x="348" y="663"/>
                    <a:pt x="348" y="663"/>
                  </a:cubicBezTo>
                  <a:cubicBezTo>
                    <a:pt x="351" y="663"/>
                    <a:pt x="351" y="663"/>
                    <a:pt x="351" y="663"/>
                  </a:cubicBezTo>
                  <a:cubicBezTo>
                    <a:pt x="352" y="665"/>
                    <a:pt x="352" y="665"/>
                    <a:pt x="352" y="665"/>
                  </a:cubicBezTo>
                  <a:cubicBezTo>
                    <a:pt x="349" y="665"/>
                    <a:pt x="349" y="665"/>
                    <a:pt x="349" y="665"/>
                  </a:cubicBezTo>
                  <a:cubicBezTo>
                    <a:pt x="348" y="666"/>
                    <a:pt x="348" y="666"/>
                    <a:pt x="348" y="666"/>
                  </a:cubicBezTo>
                  <a:cubicBezTo>
                    <a:pt x="348" y="667"/>
                    <a:pt x="348" y="667"/>
                    <a:pt x="348" y="667"/>
                  </a:cubicBezTo>
                  <a:cubicBezTo>
                    <a:pt x="351" y="667"/>
                    <a:pt x="351" y="667"/>
                    <a:pt x="351" y="667"/>
                  </a:cubicBezTo>
                  <a:cubicBezTo>
                    <a:pt x="353" y="668"/>
                    <a:pt x="353" y="668"/>
                    <a:pt x="353" y="668"/>
                  </a:cubicBezTo>
                  <a:cubicBezTo>
                    <a:pt x="355" y="667"/>
                    <a:pt x="355" y="667"/>
                    <a:pt x="355" y="667"/>
                  </a:cubicBezTo>
                  <a:cubicBezTo>
                    <a:pt x="356" y="667"/>
                    <a:pt x="356" y="667"/>
                    <a:pt x="356" y="667"/>
                  </a:cubicBezTo>
                  <a:cubicBezTo>
                    <a:pt x="358" y="669"/>
                    <a:pt x="358" y="669"/>
                    <a:pt x="358" y="669"/>
                  </a:cubicBezTo>
                  <a:cubicBezTo>
                    <a:pt x="360" y="670"/>
                    <a:pt x="360" y="670"/>
                    <a:pt x="360" y="670"/>
                  </a:cubicBezTo>
                  <a:cubicBezTo>
                    <a:pt x="360" y="672"/>
                    <a:pt x="360" y="672"/>
                    <a:pt x="360" y="672"/>
                  </a:cubicBezTo>
                  <a:cubicBezTo>
                    <a:pt x="359" y="673"/>
                    <a:pt x="359" y="673"/>
                    <a:pt x="359" y="673"/>
                  </a:cubicBezTo>
                  <a:cubicBezTo>
                    <a:pt x="357" y="672"/>
                    <a:pt x="357" y="672"/>
                    <a:pt x="357" y="672"/>
                  </a:cubicBezTo>
                  <a:cubicBezTo>
                    <a:pt x="353" y="672"/>
                    <a:pt x="353" y="672"/>
                    <a:pt x="353" y="672"/>
                  </a:cubicBezTo>
                  <a:cubicBezTo>
                    <a:pt x="350" y="675"/>
                    <a:pt x="350" y="675"/>
                    <a:pt x="350" y="675"/>
                  </a:cubicBezTo>
                  <a:cubicBezTo>
                    <a:pt x="348" y="678"/>
                    <a:pt x="348" y="678"/>
                    <a:pt x="348" y="678"/>
                  </a:cubicBezTo>
                  <a:cubicBezTo>
                    <a:pt x="348" y="680"/>
                    <a:pt x="348" y="680"/>
                    <a:pt x="348" y="680"/>
                  </a:cubicBezTo>
                  <a:cubicBezTo>
                    <a:pt x="349" y="681"/>
                    <a:pt x="349" y="681"/>
                    <a:pt x="349" y="681"/>
                  </a:cubicBezTo>
                  <a:cubicBezTo>
                    <a:pt x="350" y="683"/>
                    <a:pt x="350" y="683"/>
                    <a:pt x="350" y="683"/>
                  </a:cubicBezTo>
                  <a:cubicBezTo>
                    <a:pt x="348" y="685"/>
                    <a:pt x="348" y="685"/>
                    <a:pt x="348" y="685"/>
                  </a:cubicBezTo>
                  <a:cubicBezTo>
                    <a:pt x="348" y="687"/>
                    <a:pt x="348" y="687"/>
                    <a:pt x="348" y="687"/>
                  </a:cubicBezTo>
                  <a:cubicBezTo>
                    <a:pt x="346" y="687"/>
                    <a:pt x="346" y="687"/>
                    <a:pt x="346" y="687"/>
                  </a:cubicBezTo>
                  <a:cubicBezTo>
                    <a:pt x="346" y="689"/>
                    <a:pt x="346" y="689"/>
                    <a:pt x="346" y="689"/>
                  </a:cubicBezTo>
                  <a:cubicBezTo>
                    <a:pt x="347" y="690"/>
                    <a:pt x="347" y="690"/>
                    <a:pt x="347" y="690"/>
                  </a:cubicBezTo>
                  <a:cubicBezTo>
                    <a:pt x="347" y="691"/>
                    <a:pt x="347" y="691"/>
                    <a:pt x="347" y="691"/>
                  </a:cubicBezTo>
                  <a:cubicBezTo>
                    <a:pt x="349" y="691"/>
                    <a:pt x="349" y="691"/>
                    <a:pt x="349" y="691"/>
                  </a:cubicBezTo>
                  <a:cubicBezTo>
                    <a:pt x="351" y="693"/>
                    <a:pt x="351" y="693"/>
                    <a:pt x="351" y="693"/>
                  </a:cubicBezTo>
                  <a:cubicBezTo>
                    <a:pt x="353" y="693"/>
                    <a:pt x="353" y="693"/>
                    <a:pt x="353" y="693"/>
                  </a:cubicBezTo>
                  <a:cubicBezTo>
                    <a:pt x="353" y="694"/>
                    <a:pt x="353" y="694"/>
                    <a:pt x="353" y="694"/>
                  </a:cubicBezTo>
                  <a:cubicBezTo>
                    <a:pt x="355" y="696"/>
                    <a:pt x="355" y="696"/>
                    <a:pt x="355" y="696"/>
                  </a:cubicBezTo>
                  <a:cubicBezTo>
                    <a:pt x="359" y="696"/>
                    <a:pt x="359" y="696"/>
                    <a:pt x="359" y="696"/>
                  </a:cubicBezTo>
                  <a:cubicBezTo>
                    <a:pt x="360" y="697"/>
                    <a:pt x="360" y="697"/>
                    <a:pt x="360" y="697"/>
                  </a:cubicBezTo>
                  <a:cubicBezTo>
                    <a:pt x="360" y="705"/>
                    <a:pt x="360" y="705"/>
                    <a:pt x="360" y="705"/>
                  </a:cubicBezTo>
                  <a:cubicBezTo>
                    <a:pt x="359" y="707"/>
                    <a:pt x="359" y="707"/>
                    <a:pt x="359" y="707"/>
                  </a:cubicBezTo>
                  <a:cubicBezTo>
                    <a:pt x="355" y="708"/>
                    <a:pt x="355" y="708"/>
                    <a:pt x="355" y="708"/>
                  </a:cubicBezTo>
                  <a:cubicBezTo>
                    <a:pt x="352" y="708"/>
                    <a:pt x="352" y="708"/>
                    <a:pt x="352" y="708"/>
                  </a:cubicBezTo>
                  <a:cubicBezTo>
                    <a:pt x="349" y="706"/>
                    <a:pt x="349" y="706"/>
                    <a:pt x="349" y="706"/>
                  </a:cubicBezTo>
                  <a:cubicBezTo>
                    <a:pt x="348" y="707"/>
                    <a:pt x="348" y="707"/>
                    <a:pt x="348" y="707"/>
                  </a:cubicBezTo>
                  <a:cubicBezTo>
                    <a:pt x="348" y="709"/>
                    <a:pt x="348" y="709"/>
                    <a:pt x="348" y="709"/>
                  </a:cubicBezTo>
                  <a:cubicBezTo>
                    <a:pt x="347" y="711"/>
                    <a:pt x="347" y="711"/>
                    <a:pt x="347" y="711"/>
                  </a:cubicBezTo>
                  <a:cubicBezTo>
                    <a:pt x="345" y="712"/>
                    <a:pt x="345" y="712"/>
                    <a:pt x="345" y="712"/>
                  </a:cubicBezTo>
                  <a:cubicBezTo>
                    <a:pt x="341" y="710"/>
                    <a:pt x="341" y="710"/>
                    <a:pt x="341" y="710"/>
                  </a:cubicBezTo>
                  <a:cubicBezTo>
                    <a:pt x="338" y="710"/>
                    <a:pt x="338" y="710"/>
                    <a:pt x="338" y="710"/>
                  </a:cubicBezTo>
                  <a:cubicBezTo>
                    <a:pt x="336" y="709"/>
                    <a:pt x="336" y="709"/>
                    <a:pt x="336" y="709"/>
                  </a:cubicBezTo>
                  <a:cubicBezTo>
                    <a:pt x="335" y="709"/>
                    <a:pt x="335" y="709"/>
                    <a:pt x="335" y="709"/>
                  </a:cubicBezTo>
                  <a:cubicBezTo>
                    <a:pt x="333" y="709"/>
                    <a:pt x="333" y="709"/>
                    <a:pt x="333" y="709"/>
                  </a:cubicBezTo>
                  <a:cubicBezTo>
                    <a:pt x="331" y="706"/>
                    <a:pt x="331" y="706"/>
                    <a:pt x="331" y="706"/>
                  </a:cubicBezTo>
                  <a:cubicBezTo>
                    <a:pt x="333" y="706"/>
                    <a:pt x="333" y="706"/>
                    <a:pt x="333" y="706"/>
                  </a:cubicBezTo>
                  <a:cubicBezTo>
                    <a:pt x="333" y="704"/>
                    <a:pt x="333" y="704"/>
                    <a:pt x="333" y="704"/>
                  </a:cubicBezTo>
                  <a:cubicBezTo>
                    <a:pt x="332" y="703"/>
                    <a:pt x="332" y="703"/>
                    <a:pt x="332" y="703"/>
                  </a:cubicBezTo>
                  <a:cubicBezTo>
                    <a:pt x="329" y="702"/>
                    <a:pt x="329" y="702"/>
                    <a:pt x="329" y="702"/>
                  </a:cubicBezTo>
                  <a:cubicBezTo>
                    <a:pt x="328" y="703"/>
                    <a:pt x="328" y="703"/>
                    <a:pt x="328" y="703"/>
                  </a:cubicBezTo>
                  <a:cubicBezTo>
                    <a:pt x="326" y="703"/>
                    <a:pt x="326" y="703"/>
                    <a:pt x="326" y="703"/>
                  </a:cubicBezTo>
                  <a:cubicBezTo>
                    <a:pt x="324" y="704"/>
                    <a:pt x="324" y="704"/>
                    <a:pt x="324" y="704"/>
                  </a:cubicBezTo>
                  <a:cubicBezTo>
                    <a:pt x="325" y="706"/>
                    <a:pt x="325" y="706"/>
                    <a:pt x="325" y="706"/>
                  </a:cubicBezTo>
                  <a:cubicBezTo>
                    <a:pt x="322" y="707"/>
                    <a:pt x="322" y="707"/>
                    <a:pt x="322" y="707"/>
                  </a:cubicBezTo>
                  <a:cubicBezTo>
                    <a:pt x="321" y="705"/>
                    <a:pt x="321" y="705"/>
                    <a:pt x="321" y="705"/>
                  </a:cubicBezTo>
                  <a:cubicBezTo>
                    <a:pt x="318" y="703"/>
                    <a:pt x="318" y="703"/>
                    <a:pt x="318" y="703"/>
                  </a:cubicBezTo>
                  <a:cubicBezTo>
                    <a:pt x="315" y="703"/>
                    <a:pt x="315" y="703"/>
                    <a:pt x="315" y="703"/>
                  </a:cubicBezTo>
                  <a:cubicBezTo>
                    <a:pt x="314" y="705"/>
                    <a:pt x="314" y="705"/>
                    <a:pt x="314" y="705"/>
                  </a:cubicBezTo>
                  <a:cubicBezTo>
                    <a:pt x="313" y="703"/>
                    <a:pt x="313" y="703"/>
                    <a:pt x="313" y="703"/>
                  </a:cubicBezTo>
                  <a:cubicBezTo>
                    <a:pt x="312" y="704"/>
                    <a:pt x="312" y="704"/>
                    <a:pt x="312" y="704"/>
                  </a:cubicBezTo>
                  <a:cubicBezTo>
                    <a:pt x="311" y="706"/>
                    <a:pt x="311" y="706"/>
                    <a:pt x="311" y="706"/>
                  </a:cubicBezTo>
                  <a:cubicBezTo>
                    <a:pt x="309" y="706"/>
                    <a:pt x="309" y="706"/>
                    <a:pt x="309" y="706"/>
                  </a:cubicBezTo>
                  <a:cubicBezTo>
                    <a:pt x="309" y="710"/>
                    <a:pt x="309" y="710"/>
                    <a:pt x="309" y="710"/>
                  </a:cubicBezTo>
                  <a:cubicBezTo>
                    <a:pt x="306" y="712"/>
                    <a:pt x="306" y="712"/>
                    <a:pt x="306" y="712"/>
                  </a:cubicBezTo>
                  <a:cubicBezTo>
                    <a:pt x="305" y="711"/>
                    <a:pt x="305" y="711"/>
                    <a:pt x="305" y="711"/>
                  </a:cubicBezTo>
                  <a:cubicBezTo>
                    <a:pt x="303" y="709"/>
                    <a:pt x="303" y="709"/>
                    <a:pt x="303" y="709"/>
                  </a:cubicBezTo>
                  <a:cubicBezTo>
                    <a:pt x="299" y="709"/>
                    <a:pt x="299" y="709"/>
                    <a:pt x="299" y="709"/>
                  </a:cubicBezTo>
                  <a:cubicBezTo>
                    <a:pt x="298" y="707"/>
                    <a:pt x="298" y="707"/>
                    <a:pt x="298" y="707"/>
                  </a:cubicBezTo>
                  <a:cubicBezTo>
                    <a:pt x="296" y="708"/>
                    <a:pt x="296" y="708"/>
                    <a:pt x="296" y="708"/>
                  </a:cubicBezTo>
                  <a:cubicBezTo>
                    <a:pt x="296" y="710"/>
                    <a:pt x="296" y="710"/>
                    <a:pt x="296" y="710"/>
                  </a:cubicBezTo>
                  <a:cubicBezTo>
                    <a:pt x="295" y="712"/>
                    <a:pt x="295" y="712"/>
                    <a:pt x="295" y="712"/>
                  </a:cubicBezTo>
                  <a:cubicBezTo>
                    <a:pt x="293" y="712"/>
                    <a:pt x="293" y="712"/>
                    <a:pt x="293" y="712"/>
                  </a:cubicBezTo>
                  <a:cubicBezTo>
                    <a:pt x="293" y="710"/>
                    <a:pt x="293" y="710"/>
                    <a:pt x="293" y="710"/>
                  </a:cubicBezTo>
                  <a:cubicBezTo>
                    <a:pt x="292" y="708"/>
                    <a:pt x="292" y="708"/>
                    <a:pt x="292" y="708"/>
                  </a:cubicBezTo>
                  <a:cubicBezTo>
                    <a:pt x="291" y="708"/>
                    <a:pt x="291" y="708"/>
                    <a:pt x="291" y="708"/>
                  </a:cubicBezTo>
                  <a:cubicBezTo>
                    <a:pt x="288" y="706"/>
                    <a:pt x="288" y="706"/>
                    <a:pt x="288" y="706"/>
                  </a:cubicBezTo>
                  <a:cubicBezTo>
                    <a:pt x="286" y="704"/>
                    <a:pt x="286" y="704"/>
                    <a:pt x="286" y="704"/>
                  </a:cubicBezTo>
                  <a:cubicBezTo>
                    <a:pt x="284" y="704"/>
                    <a:pt x="284" y="704"/>
                    <a:pt x="284" y="704"/>
                  </a:cubicBezTo>
                  <a:cubicBezTo>
                    <a:pt x="282" y="701"/>
                    <a:pt x="282" y="701"/>
                    <a:pt x="282" y="701"/>
                  </a:cubicBezTo>
                  <a:cubicBezTo>
                    <a:pt x="280" y="701"/>
                    <a:pt x="280" y="701"/>
                    <a:pt x="280" y="701"/>
                  </a:cubicBezTo>
                  <a:cubicBezTo>
                    <a:pt x="279" y="699"/>
                    <a:pt x="279" y="699"/>
                    <a:pt x="279" y="699"/>
                  </a:cubicBezTo>
                  <a:cubicBezTo>
                    <a:pt x="278" y="699"/>
                    <a:pt x="278" y="699"/>
                    <a:pt x="278" y="699"/>
                  </a:cubicBezTo>
                  <a:cubicBezTo>
                    <a:pt x="274" y="700"/>
                    <a:pt x="274" y="700"/>
                    <a:pt x="274" y="700"/>
                  </a:cubicBezTo>
                  <a:cubicBezTo>
                    <a:pt x="271" y="699"/>
                    <a:pt x="271" y="699"/>
                    <a:pt x="271" y="699"/>
                  </a:cubicBezTo>
                  <a:cubicBezTo>
                    <a:pt x="270" y="696"/>
                    <a:pt x="270" y="696"/>
                    <a:pt x="270" y="696"/>
                  </a:cubicBezTo>
                  <a:cubicBezTo>
                    <a:pt x="268" y="696"/>
                    <a:pt x="268" y="696"/>
                    <a:pt x="268" y="696"/>
                  </a:cubicBezTo>
                  <a:cubicBezTo>
                    <a:pt x="266" y="697"/>
                    <a:pt x="266" y="697"/>
                    <a:pt x="266" y="697"/>
                  </a:cubicBezTo>
                  <a:cubicBezTo>
                    <a:pt x="264" y="698"/>
                    <a:pt x="264" y="698"/>
                    <a:pt x="264" y="698"/>
                  </a:cubicBezTo>
                  <a:cubicBezTo>
                    <a:pt x="264" y="699"/>
                    <a:pt x="264" y="699"/>
                    <a:pt x="264" y="699"/>
                  </a:cubicBezTo>
                  <a:cubicBezTo>
                    <a:pt x="262" y="700"/>
                    <a:pt x="262" y="700"/>
                    <a:pt x="262" y="700"/>
                  </a:cubicBezTo>
                  <a:cubicBezTo>
                    <a:pt x="262" y="699"/>
                    <a:pt x="262" y="699"/>
                    <a:pt x="262" y="699"/>
                  </a:cubicBezTo>
                  <a:cubicBezTo>
                    <a:pt x="261" y="700"/>
                    <a:pt x="261" y="700"/>
                    <a:pt x="261" y="700"/>
                  </a:cubicBezTo>
                  <a:cubicBezTo>
                    <a:pt x="260" y="701"/>
                    <a:pt x="260" y="701"/>
                    <a:pt x="260" y="701"/>
                  </a:cubicBezTo>
                  <a:cubicBezTo>
                    <a:pt x="258" y="702"/>
                    <a:pt x="258" y="702"/>
                    <a:pt x="258" y="702"/>
                  </a:cubicBezTo>
                  <a:cubicBezTo>
                    <a:pt x="257" y="701"/>
                    <a:pt x="257" y="701"/>
                    <a:pt x="257" y="701"/>
                  </a:cubicBezTo>
                  <a:cubicBezTo>
                    <a:pt x="259" y="699"/>
                    <a:pt x="259" y="699"/>
                    <a:pt x="259" y="699"/>
                  </a:cubicBezTo>
                  <a:cubicBezTo>
                    <a:pt x="259" y="698"/>
                    <a:pt x="259" y="698"/>
                    <a:pt x="259" y="698"/>
                  </a:cubicBezTo>
                  <a:cubicBezTo>
                    <a:pt x="256" y="697"/>
                    <a:pt x="256" y="697"/>
                    <a:pt x="256" y="697"/>
                  </a:cubicBezTo>
                  <a:cubicBezTo>
                    <a:pt x="253" y="695"/>
                    <a:pt x="253" y="695"/>
                    <a:pt x="253" y="695"/>
                  </a:cubicBezTo>
                  <a:cubicBezTo>
                    <a:pt x="253" y="697"/>
                    <a:pt x="253" y="697"/>
                    <a:pt x="253" y="697"/>
                  </a:cubicBezTo>
                  <a:cubicBezTo>
                    <a:pt x="253" y="698"/>
                    <a:pt x="253" y="698"/>
                    <a:pt x="253" y="698"/>
                  </a:cubicBezTo>
                  <a:cubicBezTo>
                    <a:pt x="253" y="700"/>
                    <a:pt x="253" y="700"/>
                    <a:pt x="253" y="700"/>
                  </a:cubicBezTo>
                  <a:cubicBezTo>
                    <a:pt x="251" y="700"/>
                    <a:pt x="251" y="700"/>
                    <a:pt x="251" y="700"/>
                  </a:cubicBezTo>
                  <a:cubicBezTo>
                    <a:pt x="249" y="701"/>
                    <a:pt x="249" y="701"/>
                    <a:pt x="249" y="701"/>
                  </a:cubicBezTo>
                  <a:cubicBezTo>
                    <a:pt x="248" y="704"/>
                    <a:pt x="248" y="704"/>
                    <a:pt x="248" y="704"/>
                  </a:cubicBezTo>
                  <a:cubicBezTo>
                    <a:pt x="247" y="704"/>
                    <a:pt x="247" y="704"/>
                    <a:pt x="247" y="704"/>
                  </a:cubicBezTo>
                  <a:cubicBezTo>
                    <a:pt x="244" y="706"/>
                    <a:pt x="244" y="706"/>
                    <a:pt x="244" y="706"/>
                  </a:cubicBezTo>
                  <a:cubicBezTo>
                    <a:pt x="243" y="708"/>
                    <a:pt x="243" y="708"/>
                    <a:pt x="243" y="708"/>
                  </a:cubicBezTo>
                  <a:cubicBezTo>
                    <a:pt x="244" y="710"/>
                    <a:pt x="244" y="710"/>
                    <a:pt x="244" y="710"/>
                  </a:cubicBezTo>
                  <a:cubicBezTo>
                    <a:pt x="244" y="713"/>
                    <a:pt x="244" y="713"/>
                    <a:pt x="244" y="713"/>
                  </a:cubicBezTo>
                  <a:cubicBezTo>
                    <a:pt x="241" y="713"/>
                    <a:pt x="241" y="713"/>
                    <a:pt x="241" y="713"/>
                  </a:cubicBezTo>
                  <a:cubicBezTo>
                    <a:pt x="238" y="713"/>
                    <a:pt x="238" y="713"/>
                    <a:pt x="238" y="713"/>
                  </a:cubicBezTo>
                  <a:cubicBezTo>
                    <a:pt x="240" y="722"/>
                    <a:pt x="240" y="722"/>
                    <a:pt x="240" y="722"/>
                  </a:cubicBezTo>
                  <a:cubicBezTo>
                    <a:pt x="239" y="723"/>
                    <a:pt x="239" y="723"/>
                    <a:pt x="239" y="723"/>
                  </a:cubicBezTo>
                  <a:cubicBezTo>
                    <a:pt x="239" y="726"/>
                    <a:pt x="239" y="726"/>
                    <a:pt x="239" y="726"/>
                  </a:cubicBezTo>
                  <a:cubicBezTo>
                    <a:pt x="236" y="726"/>
                    <a:pt x="236" y="726"/>
                    <a:pt x="236" y="726"/>
                  </a:cubicBezTo>
                  <a:cubicBezTo>
                    <a:pt x="233" y="724"/>
                    <a:pt x="233" y="724"/>
                    <a:pt x="233" y="724"/>
                  </a:cubicBezTo>
                  <a:cubicBezTo>
                    <a:pt x="232" y="722"/>
                    <a:pt x="232" y="722"/>
                    <a:pt x="232" y="722"/>
                  </a:cubicBezTo>
                  <a:cubicBezTo>
                    <a:pt x="226" y="717"/>
                    <a:pt x="226" y="717"/>
                    <a:pt x="226" y="717"/>
                  </a:cubicBezTo>
                  <a:cubicBezTo>
                    <a:pt x="225" y="719"/>
                    <a:pt x="225" y="719"/>
                    <a:pt x="225" y="719"/>
                  </a:cubicBezTo>
                  <a:cubicBezTo>
                    <a:pt x="225" y="722"/>
                    <a:pt x="225" y="722"/>
                    <a:pt x="225" y="722"/>
                  </a:cubicBezTo>
                  <a:cubicBezTo>
                    <a:pt x="222" y="725"/>
                    <a:pt x="222" y="725"/>
                    <a:pt x="222" y="725"/>
                  </a:cubicBezTo>
                  <a:cubicBezTo>
                    <a:pt x="220" y="726"/>
                    <a:pt x="220" y="726"/>
                    <a:pt x="220" y="726"/>
                  </a:cubicBezTo>
                  <a:cubicBezTo>
                    <a:pt x="220" y="732"/>
                    <a:pt x="220" y="732"/>
                    <a:pt x="220" y="732"/>
                  </a:cubicBezTo>
                  <a:cubicBezTo>
                    <a:pt x="222" y="733"/>
                    <a:pt x="222" y="733"/>
                    <a:pt x="222" y="733"/>
                  </a:cubicBezTo>
                  <a:cubicBezTo>
                    <a:pt x="221" y="740"/>
                    <a:pt x="221" y="740"/>
                    <a:pt x="221" y="740"/>
                  </a:cubicBezTo>
                  <a:cubicBezTo>
                    <a:pt x="219" y="744"/>
                    <a:pt x="219" y="744"/>
                    <a:pt x="219" y="744"/>
                  </a:cubicBezTo>
                  <a:cubicBezTo>
                    <a:pt x="224" y="745"/>
                    <a:pt x="224" y="745"/>
                    <a:pt x="224" y="745"/>
                  </a:cubicBezTo>
                  <a:cubicBezTo>
                    <a:pt x="226" y="748"/>
                    <a:pt x="226" y="748"/>
                    <a:pt x="226" y="748"/>
                  </a:cubicBezTo>
                  <a:cubicBezTo>
                    <a:pt x="225" y="750"/>
                    <a:pt x="225" y="750"/>
                    <a:pt x="225" y="750"/>
                  </a:cubicBezTo>
                  <a:cubicBezTo>
                    <a:pt x="228" y="753"/>
                    <a:pt x="228" y="753"/>
                    <a:pt x="228" y="753"/>
                  </a:cubicBezTo>
                  <a:cubicBezTo>
                    <a:pt x="229" y="751"/>
                    <a:pt x="229" y="751"/>
                    <a:pt x="229" y="751"/>
                  </a:cubicBezTo>
                  <a:cubicBezTo>
                    <a:pt x="236" y="753"/>
                    <a:pt x="236" y="753"/>
                    <a:pt x="236" y="753"/>
                  </a:cubicBezTo>
                  <a:cubicBezTo>
                    <a:pt x="241" y="758"/>
                    <a:pt x="241" y="758"/>
                    <a:pt x="241" y="758"/>
                  </a:cubicBezTo>
                  <a:cubicBezTo>
                    <a:pt x="245" y="765"/>
                    <a:pt x="245" y="765"/>
                    <a:pt x="245" y="765"/>
                  </a:cubicBezTo>
                  <a:cubicBezTo>
                    <a:pt x="241" y="765"/>
                    <a:pt x="241" y="765"/>
                    <a:pt x="241" y="765"/>
                  </a:cubicBezTo>
                  <a:cubicBezTo>
                    <a:pt x="241" y="767"/>
                    <a:pt x="241" y="767"/>
                    <a:pt x="241" y="767"/>
                  </a:cubicBezTo>
                  <a:cubicBezTo>
                    <a:pt x="245" y="769"/>
                    <a:pt x="245" y="769"/>
                    <a:pt x="245" y="769"/>
                  </a:cubicBezTo>
                  <a:cubicBezTo>
                    <a:pt x="248" y="768"/>
                    <a:pt x="248" y="768"/>
                    <a:pt x="248" y="768"/>
                  </a:cubicBezTo>
                  <a:cubicBezTo>
                    <a:pt x="250" y="770"/>
                    <a:pt x="250" y="770"/>
                    <a:pt x="250" y="770"/>
                  </a:cubicBezTo>
                  <a:cubicBezTo>
                    <a:pt x="250" y="770"/>
                    <a:pt x="250" y="770"/>
                    <a:pt x="250" y="770"/>
                  </a:cubicBezTo>
                  <a:cubicBezTo>
                    <a:pt x="250" y="770"/>
                    <a:pt x="250" y="770"/>
                    <a:pt x="250" y="770"/>
                  </a:cubicBezTo>
                  <a:cubicBezTo>
                    <a:pt x="250" y="771"/>
                    <a:pt x="250" y="771"/>
                    <a:pt x="250" y="771"/>
                  </a:cubicBezTo>
                  <a:cubicBezTo>
                    <a:pt x="250" y="772"/>
                    <a:pt x="250" y="772"/>
                    <a:pt x="250" y="772"/>
                  </a:cubicBezTo>
                  <a:cubicBezTo>
                    <a:pt x="248" y="772"/>
                    <a:pt x="248" y="772"/>
                    <a:pt x="248" y="772"/>
                  </a:cubicBezTo>
                  <a:cubicBezTo>
                    <a:pt x="249" y="773"/>
                    <a:pt x="249" y="773"/>
                    <a:pt x="249" y="773"/>
                  </a:cubicBezTo>
                  <a:cubicBezTo>
                    <a:pt x="249" y="774"/>
                    <a:pt x="249" y="774"/>
                    <a:pt x="249" y="774"/>
                  </a:cubicBezTo>
                  <a:cubicBezTo>
                    <a:pt x="248" y="774"/>
                    <a:pt x="248" y="774"/>
                    <a:pt x="248" y="774"/>
                  </a:cubicBezTo>
                  <a:cubicBezTo>
                    <a:pt x="249" y="775"/>
                    <a:pt x="249" y="775"/>
                    <a:pt x="249" y="775"/>
                  </a:cubicBezTo>
                  <a:cubicBezTo>
                    <a:pt x="249" y="776"/>
                    <a:pt x="249" y="776"/>
                    <a:pt x="249" y="776"/>
                  </a:cubicBezTo>
                  <a:cubicBezTo>
                    <a:pt x="248" y="776"/>
                    <a:pt x="248" y="776"/>
                    <a:pt x="248" y="776"/>
                  </a:cubicBezTo>
                  <a:cubicBezTo>
                    <a:pt x="247" y="776"/>
                    <a:pt x="247" y="776"/>
                    <a:pt x="247" y="776"/>
                  </a:cubicBezTo>
                  <a:cubicBezTo>
                    <a:pt x="245" y="776"/>
                    <a:pt x="245" y="776"/>
                    <a:pt x="245" y="776"/>
                  </a:cubicBezTo>
                  <a:cubicBezTo>
                    <a:pt x="243" y="776"/>
                    <a:pt x="243" y="776"/>
                    <a:pt x="243" y="776"/>
                  </a:cubicBezTo>
                  <a:cubicBezTo>
                    <a:pt x="246" y="778"/>
                    <a:pt x="246" y="778"/>
                    <a:pt x="246" y="778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5" y="779"/>
                    <a:pt x="245" y="779"/>
                    <a:pt x="245" y="779"/>
                  </a:cubicBezTo>
                  <a:cubicBezTo>
                    <a:pt x="245" y="779"/>
                    <a:pt x="244" y="779"/>
                    <a:pt x="243" y="779"/>
                  </a:cubicBezTo>
                  <a:cubicBezTo>
                    <a:pt x="243" y="779"/>
                    <a:pt x="243" y="779"/>
                    <a:pt x="243" y="779"/>
                  </a:cubicBezTo>
                  <a:cubicBezTo>
                    <a:pt x="242" y="779"/>
                    <a:pt x="242" y="779"/>
                    <a:pt x="242" y="779"/>
                  </a:cubicBezTo>
                  <a:cubicBezTo>
                    <a:pt x="243" y="779"/>
                    <a:pt x="243" y="779"/>
                    <a:pt x="243" y="779"/>
                  </a:cubicBezTo>
                  <a:cubicBezTo>
                    <a:pt x="243" y="780"/>
                    <a:pt x="243" y="780"/>
                    <a:pt x="243" y="780"/>
                  </a:cubicBezTo>
                  <a:cubicBezTo>
                    <a:pt x="242" y="781"/>
                    <a:pt x="242" y="781"/>
                    <a:pt x="242" y="781"/>
                  </a:cubicBezTo>
                  <a:cubicBezTo>
                    <a:pt x="240" y="781"/>
                    <a:pt x="240" y="781"/>
                    <a:pt x="240" y="781"/>
                  </a:cubicBezTo>
                  <a:cubicBezTo>
                    <a:pt x="239" y="782"/>
                    <a:pt x="239" y="782"/>
                    <a:pt x="239" y="782"/>
                  </a:cubicBezTo>
                  <a:cubicBezTo>
                    <a:pt x="239" y="781"/>
                    <a:pt x="239" y="781"/>
                    <a:pt x="239" y="781"/>
                  </a:cubicBezTo>
                  <a:cubicBezTo>
                    <a:pt x="238" y="782"/>
                    <a:pt x="238" y="782"/>
                    <a:pt x="238" y="782"/>
                  </a:cubicBezTo>
                  <a:cubicBezTo>
                    <a:pt x="237" y="783"/>
                    <a:pt x="237" y="783"/>
                    <a:pt x="237" y="783"/>
                  </a:cubicBezTo>
                  <a:cubicBezTo>
                    <a:pt x="236" y="782"/>
                    <a:pt x="236" y="782"/>
                    <a:pt x="236" y="782"/>
                  </a:cubicBezTo>
                  <a:cubicBezTo>
                    <a:pt x="235" y="782"/>
                    <a:pt x="235" y="782"/>
                    <a:pt x="235" y="782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7"/>
                    <a:pt x="234" y="787"/>
                    <a:pt x="234" y="787"/>
                  </a:cubicBezTo>
                  <a:cubicBezTo>
                    <a:pt x="233" y="788"/>
                    <a:pt x="233" y="788"/>
                    <a:pt x="233" y="788"/>
                  </a:cubicBezTo>
                  <a:cubicBezTo>
                    <a:pt x="232" y="790"/>
                    <a:pt x="232" y="790"/>
                    <a:pt x="232" y="790"/>
                  </a:cubicBezTo>
                  <a:cubicBezTo>
                    <a:pt x="231" y="792"/>
                    <a:pt x="231" y="792"/>
                    <a:pt x="231" y="792"/>
                  </a:cubicBezTo>
                  <a:cubicBezTo>
                    <a:pt x="231" y="796"/>
                    <a:pt x="231" y="796"/>
                    <a:pt x="231" y="796"/>
                  </a:cubicBezTo>
                  <a:cubicBezTo>
                    <a:pt x="230" y="796"/>
                    <a:pt x="230" y="796"/>
                    <a:pt x="230" y="796"/>
                  </a:cubicBezTo>
                  <a:cubicBezTo>
                    <a:pt x="229" y="798"/>
                    <a:pt x="229" y="798"/>
                    <a:pt x="229" y="798"/>
                  </a:cubicBezTo>
                  <a:cubicBezTo>
                    <a:pt x="230" y="802"/>
                    <a:pt x="230" y="802"/>
                    <a:pt x="230" y="802"/>
                  </a:cubicBezTo>
                  <a:cubicBezTo>
                    <a:pt x="232" y="802"/>
                    <a:pt x="232" y="802"/>
                    <a:pt x="232" y="802"/>
                  </a:cubicBezTo>
                  <a:cubicBezTo>
                    <a:pt x="233" y="802"/>
                    <a:pt x="233" y="802"/>
                    <a:pt x="233" y="802"/>
                  </a:cubicBezTo>
                  <a:cubicBezTo>
                    <a:pt x="235" y="804"/>
                    <a:pt x="235" y="804"/>
                    <a:pt x="235" y="804"/>
                  </a:cubicBezTo>
                  <a:cubicBezTo>
                    <a:pt x="237" y="804"/>
                    <a:pt x="237" y="804"/>
                    <a:pt x="237" y="804"/>
                  </a:cubicBezTo>
                  <a:cubicBezTo>
                    <a:pt x="237" y="808"/>
                    <a:pt x="237" y="808"/>
                    <a:pt x="237" y="808"/>
                  </a:cubicBezTo>
                  <a:cubicBezTo>
                    <a:pt x="239" y="809"/>
                    <a:pt x="239" y="809"/>
                    <a:pt x="239" y="809"/>
                  </a:cubicBezTo>
                  <a:cubicBezTo>
                    <a:pt x="240" y="808"/>
                    <a:pt x="240" y="808"/>
                    <a:pt x="240" y="808"/>
                  </a:cubicBezTo>
                  <a:cubicBezTo>
                    <a:pt x="241" y="808"/>
                    <a:pt x="241" y="808"/>
                    <a:pt x="241" y="808"/>
                  </a:cubicBezTo>
                  <a:cubicBezTo>
                    <a:pt x="240" y="810"/>
                    <a:pt x="240" y="810"/>
                    <a:pt x="240" y="810"/>
                  </a:cubicBezTo>
                  <a:cubicBezTo>
                    <a:pt x="240" y="812"/>
                    <a:pt x="240" y="812"/>
                    <a:pt x="240" y="812"/>
                  </a:cubicBezTo>
                  <a:cubicBezTo>
                    <a:pt x="239" y="812"/>
                    <a:pt x="239" y="812"/>
                    <a:pt x="239" y="812"/>
                  </a:cubicBezTo>
                  <a:cubicBezTo>
                    <a:pt x="239" y="813"/>
                    <a:pt x="239" y="813"/>
                    <a:pt x="239" y="813"/>
                  </a:cubicBezTo>
                  <a:cubicBezTo>
                    <a:pt x="240" y="813"/>
                    <a:pt x="240" y="813"/>
                    <a:pt x="240" y="813"/>
                  </a:cubicBezTo>
                  <a:cubicBezTo>
                    <a:pt x="240" y="815"/>
                    <a:pt x="240" y="815"/>
                    <a:pt x="240" y="815"/>
                  </a:cubicBezTo>
                  <a:cubicBezTo>
                    <a:pt x="241" y="816"/>
                    <a:pt x="241" y="816"/>
                    <a:pt x="241" y="816"/>
                  </a:cubicBezTo>
                  <a:cubicBezTo>
                    <a:pt x="241" y="819"/>
                    <a:pt x="241" y="819"/>
                    <a:pt x="241" y="819"/>
                  </a:cubicBezTo>
                  <a:cubicBezTo>
                    <a:pt x="243" y="821"/>
                    <a:pt x="243" y="821"/>
                    <a:pt x="243" y="821"/>
                  </a:cubicBezTo>
                  <a:cubicBezTo>
                    <a:pt x="244" y="824"/>
                    <a:pt x="244" y="824"/>
                    <a:pt x="244" y="824"/>
                  </a:cubicBezTo>
                  <a:cubicBezTo>
                    <a:pt x="248" y="829"/>
                    <a:pt x="248" y="829"/>
                    <a:pt x="248" y="829"/>
                  </a:cubicBezTo>
                  <a:cubicBezTo>
                    <a:pt x="253" y="833"/>
                    <a:pt x="253" y="833"/>
                    <a:pt x="253" y="833"/>
                  </a:cubicBezTo>
                  <a:cubicBezTo>
                    <a:pt x="254" y="834"/>
                    <a:pt x="254" y="834"/>
                    <a:pt x="254" y="834"/>
                  </a:cubicBezTo>
                  <a:cubicBezTo>
                    <a:pt x="254" y="834"/>
                    <a:pt x="254" y="834"/>
                    <a:pt x="254" y="834"/>
                  </a:cubicBezTo>
                  <a:cubicBezTo>
                    <a:pt x="251" y="839"/>
                    <a:pt x="251" y="839"/>
                    <a:pt x="251" y="839"/>
                  </a:cubicBezTo>
                  <a:cubicBezTo>
                    <a:pt x="247" y="840"/>
                    <a:pt x="247" y="840"/>
                    <a:pt x="247" y="840"/>
                  </a:cubicBezTo>
                  <a:cubicBezTo>
                    <a:pt x="247" y="842"/>
                    <a:pt x="247" y="842"/>
                    <a:pt x="247" y="842"/>
                  </a:cubicBezTo>
                  <a:cubicBezTo>
                    <a:pt x="242" y="842"/>
                    <a:pt x="242" y="842"/>
                    <a:pt x="242" y="842"/>
                  </a:cubicBezTo>
                  <a:cubicBezTo>
                    <a:pt x="240" y="839"/>
                    <a:pt x="240" y="839"/>
                    <a:pt x="240" y="839"/>
                  </a:cubicBezTo>
                  <a:cubicBezTo>
                    <a:pt x="235" y="835"/>
                    <a:pt x="235" y="835"/>
                    <a:pt x="235" y="835"/>
                  </a:cubicBezTo>
                  <a:cubicBezTo>
                    <a:pt x="232" y="835"/>
                    <a:pt x="232" y="835"/>
                    <a:pt x="232" y="835"/>
                  </a:cubicBezTo>
                  <a:cubicBezTo>
                    <a:pt x="231" y="839"/>
                    <a:pt x="231" y="839"/>
                    <a:pt x="231" y="839"/>
                  </a:cubicBezTo>
                  <a:cubicBezTo>
                    <a:pt x="234" y="840"/>
                    <a:pt x="234" y="840"/>
                    <a:pt x="234" y="840"/>
                  </a:cubicBezTo>
                  <a:cubicBezTo>
                    <a:pt x="235" y="843"/>
                    <a:pt x="235" y="843"/>
                    <a:pt x="235" y="843"/>
                  </a:cubicBezTo>
                  <a:cubicBezTo>
                    <a:pt x="235" y="846"/>
                    <a:pt x="235" y="846"/>
                    <a:pt x="235" y="846"/>
                  </a:cubicBezTo>
                  <a:cubicBezTo>
                    <a:pt x="231" y="844"/>
                    <a:pt x="231" y="844"/>
                    <a:pt x="231" y="844"/>
                  </a:cubicBezTo>
                  <a:cubicBezTo>
                    <a:pt x="227" y="844"/>
                    <a:pt x="227" y="844"/>
                    <a:pt x="227" y="844"/>
                  </a:cubicBezTo>
                  <a:cubicBezTo>
                    <a:pt x="221" y="841"/>
                    <a:pt x="221" y="841"/>
                    <a:pt x="221" y="841"/>
                  </a:cubicBezTo>
                  <a:cubicBezTo>
                    <a:pt x="217" y="842"/>
                    <a:pt x="217" y="842"/>
                    <a:pt x="217" y="842"/>
                  </a:cubicBezTo>
                  <a:cubicBezTo>
                    <a:pt x="217" y="844"/>
                    <a:pt x="217" y="844"/>
                    <a:pt x="217" y="844"/>
                  </a:cubicBezTo>
                  <a:cubicBezTo>
                    <a:pt x="219" y="846"/>
                    <a:pt x="219" y="846"/>
                    <a:pt x="219" y="846"/>
                  </a:cubicBezTo>
                  <a:cubicBezTo>
                    <a:pt x="216" y="844"/>
                    <a:pt x="216" y="844"/>
                    <a:pt x="216" y="844"/>
                  </a:cubicBezTo>
                  <a:cubicBezTo>
                    <a:pt x="210" y="844"/>
                    <a:pt x="210" y="844"/>
                    <a:pt x="210" y="844"/>
                  </a:cubicBezTo>
                  <a:cubicBezTo>
                    <a:pt x="209" y="843"/>
                    <a:pt x="209" y="843"/>
                    <a:pt x="209" y="843"/>
                  </a:cubicBezTo>
                  <a:cubicBezTo>
                    <a:pt x="204" y="845"/>
                    <a:pt x="204" y="845"/>
                    <a:pt x="204" y="845"/>
                  </a:cubicBezTo>
                  <a:cubicBezTo>
                    <a:pt x="201" y="846"/>
                    <a:pt x="201" y="846"/>
                    <a:pt x="201" y="846"/>
                  </a:cubicBezTo>
                  <a:cubicBezTo>
                    <a:pt x="201" y="846"/>
                    <a:pt x="201" y="846"/>
                    <a:pt x="201" y="846"/>
                  </a:cubicBezTo>
                  <a:cubicBezTo>
                    <a:pt x="199" y="845"/>
                    <a:pt x="199" y="845"/>
                    <a:pt x="199" y="845"/>
                  </a:cubicBezTo>
                  <a:cubicBezTo>
                    <a:pt x="194" y="841"/>
                    <a:pt x="194" y="841"/>
                    <a:pt x="194" y="841"/>
                  </a:cubicBezTo>
                  <a:cubicBezTo>
                    <a:pt x="192" y="841"/>
                    <a:pt x="192" y="841"/>
                    <a:pt x="192" y="841"/>
                  </a:cubicBezTo>
                  <a:cubicBezTo>
                    <a:pt x="191" y="842"/>
                    <a:pt x="191" y="842"/>
                    <a:pt x="191" y="842"/>
                  </a:cubicBezTo>
                  <a:cubicBezTo>
                    <a:pt x="190" y="842"/>
                    <a:pt x="190" y="842"/>
                    <a:pt x="190" y="842"/>
                  </a:cubicBezTo>
                  <a:cubicBezTo>
                    <a:pt x="187" y="841"/>
                    <a:pt x="187" y="841"/>
                    <a:pt x="187" y="841"/>
                  </a:cubicBezTo>
                  <a:cubicBezTo>
                    <a:pt x="186" y="843"/>
                    <a:pt x="186" y="843"/>
                    <a:pt x="186" y="843"/>
                  </a:cubicBezTo>
                  <a:cubicBezTo>
                    <a:pt x="185" y="842"/>
                    <a:pt x="185" y="842"/>
                    <a:pt x="185" y="842"/>
                  </a:cubicBezTo>
                  <a:cubicBezTo>
                    <a:pt x="184" y="840"/>
                    <a:pt x="184" y="840"/>
                    <a:pt x="184" y="840"/>
                  </a:cubicBezTo>
                  <a:cubicBezTo>
                    <a:pt x="183" y="840"/>
                    <a:pt x="183" y="840"/>
                    <a:pt x="183" y="840"/>
                  </a:cubicBezTo>
                  <a:cubicBezTo>
                    <a:pt x="183" y="840"/>
                    <a:pt x="183" y="840"/>
                    <a:pt x="183" y="840"/>
                  </a:cubicBezTo>
                  <a:cubicBezTo>
                    <a:pt x="183" y="840"/>
                    <a:pt x="183" y="840"/>
                    <a:pt x="183" y="840"/>
                  </a:cubicBezTo>
                  <a:cubicBezTo>
                    <a:pt x="183" y="838"/>
                    <a:pt x="183" y="838"/>
                    <a:pt x="183" y="838"/>
                  </a:cubicBezTo>
                  <a:cubicBezTo>
                    <a:pt x="183" y="837"/>
                    <a:pt x="183" y="837"/>
                    <a:pt x="183" y="837"/>
                  </a:cubicBezTo>
                  <a:cubicBezTo>
                    <a:pt x="182" y="833"/>
                    <a:pt x="182" y="833"/>
                    <a:pt x="182" y="833"/>
                  </a:cubicBezTo>
                  <a:cubicBezTo>
                    <a:pt x="181" y="829"/>
                    <a:pt x="181" y="829"/>
                    <a:pt x="181" y="829"/>
                  </a:cubicBezTo>
                  <a:cubicBezTo>
                    <a:pt x="180" y="827"/>
                    <a:pt x="180" y="827"/>
                    <a:pt x="180" y="827"/>
                  </a:cubicBezTo>
                  <a:cubicBezTo>
                    <a:pt x="177" y="824"/>
                    <a:pt x="177" y="824"/>
                    <a:pt x="177" y="824"/>
                  </a:cubicBezTo>
                  <a:cubicBezTo>
                    <a:pt x="175" y="823"/>
                    <a:pt x="175" y="823"/>
                    <a:pt x="175" y="823"/>
                  </a:cubicBezTo>
                  <a:cubicBezTo>
                    <a:pt x="175" y="822"/>
                    <a:pt x="175" y="822"/>
                    <a:pt x="175" y="822"/>
                  </a:cubicBezTo>
                  <a:cubicBezTo>
                    <a:pt x="172" y="820"/>
                    <a:pt x="172" y="820"/>
                    <a:pt x="172" y="820"/>
                  </a:cubicBezTo>
                  <a:cubicBezTo>
                    <a:pt x="171" y="820"/>
                    <a:pt x="171" y="820"/>
                    <a:pt x="171" y="820"/>
                  </a:cubicBezTo>
                  <a:cubicBezTo>
                    <a:pt x="170" y="820"/>
                    <a:pt x="170" y="820"/>
                    <a:pt x="170" y="820"/>
                  </a:cubicBezTo>
                  <a:cubicBezTo>
                    <a:pt x="168" y="819"/>
                    <a:pt x="168" y="819"/>
                    <a:pt x="168" y="819"/>
                  </a:cubicBezTo>
                  <a:cubicBezTo>
                    <a:pt x="166" y="817"/>
                    <a:pt x="166" y="817"/>
                    <a:pt x="166" y="817"/>
                  </a:cubicBezTo>
                  <a:cubicBezTo>
                    <a:pt x="165" y="817"/>
                    <a:pt x="165" y="817"/>
                    <a:pt x="165" y="817"/>
                  </a:cubicBezTo>
                  <a:cubicBezTo>
                    <a:pt x="163" y="816"/>
                    <a:pt x="163" y="816"/>
                    <a:pt x="163" y="816"/>
                  </a:cubicBezTo>
                  <a:cubicBezTo>
                    <a:pt x="162" y="815"/>
                    <a:pt x="162" y="815"/>
                    <a:pt x="162" y="815"/>
                  </a:cubicBezTo>
                  <a:cubicBezTo>
                    <a:pt x="161" y="815"/>
                    <a:pt x="161" y="815"/>
                    <a:pt x="161" y="815"/>
                  </a:cubicBezTo>
                  <a:cubicBezTo>
                    <a:pt x="159" y="813"/>
                    <a:pt x="159" y="813"/>
                    <a:pt x="159" y="813"/>
                  </a:cubicBezTo>
                  <a:cubicBezTo>
                    <a:pt x="158" y="812"/>
                    <a:pt x="158" y="812"/>
                    <a:pt x="158" y="812"/>
                  </a:cubicBezTo>
                  <a:cubicBezTo>
                    <a:pt x="156" y="811"/>
                    <a:pt x="156" y="811"/>
                    <a:pt x="156" y="811"/>
                  </a:cubicBezTo>
                  <a:cubicBezTo>
                    <a:pt x="155" y="809"/>
                    <a:pt x="155" y="809"/>
                    <a:pt x="155" y="809"/>
                  </a:cubicBezTo>
                  <a:cubicBezTo>
                    <a:pt x="148" y="804"/>
                    <a:pt x="148" y="804"/>
                    <a:pt x="148" y="804"/>
                  </a:cubicBezTo>
                  <a:cubicBezTo>
                    <a:pt x="145" y="803"/>
                    <a:pt x="145" y="803"/>
                    <a:pt x="145" y="803"/>
                  </a:cubicBezTo>
                  <a:cubicBezTo>
                    <a:pt x="141" y="800"/>
                    <a:pt x="141" y="800"/>
                    <a:pt x="141" y="800"/>
                  </a:cubicBezTo>
                  <a:cubicBezTo>
                    <a:pt x="137" y="801"/>
                    <a:pt x="137" y="801"/>
                    <a:pt x="137" y="801"/>
                  </a:cubicBezTo>
                  <a:cubicBezTo>
                    <a:pt x="135" y="798"/>
                    <a:pt x="135" y="798"/>
                    <a:pt x="135" y="798"/>
                  </a:cubicBezTo>
                  <a:cubicBezTo>
                    <a:pt x="135" y="797"/>
                    <a:pt x="135" y="797"/>
                    <a:pt x="135" y="797"/>
                  </a:cubicBezTo>
                  <a:cubicBezTo>
                    <a:pt x="132" y="794"/>
                    <a:pt x="132" y="794"/>
                    <a:pt x="132" y="794"/>
                  </a:cubicBezTo>
                  <a:cubicBezTo>
                    <a:pt x="131" y="794"/>
                    <a:pt x="131" y="794"/>
                    <a:pt x="131" y="794"/>
                  </a:cubicBezTo>
                  <a:cubicBezTo>
                    <a:pt x="128" y="794"/>
                    <a:pt x="128" y="794"/>
                    <a:pt x="128" y="794"/>
                  </a:cubicBezTo>
                  <a:cubicBezTo>
                    <a:pt x="129" y="793"/>
                    <a:pt x="129" y="793"/>
                    <a:pt x="129" y="793"/>
                  </a:cubicBezTo>
                  <a:cubicBezTo>
                    <a:pt x="131" y="792"/>
                    <a:pt x="131" y="792"/>
                    <a:pt x="131" y="792"/>
                  </a:cubicBezTo>
                  <a:cubicBezTo>
                    <a:pt x="130" y="791"/>
                    <a:pt x="130" y="791"/>
                    <a:pt x="130" y="791"/>
                  </a:cubicBezTo>
                  <a:cubicBezTo>
                    <a:pt x="130" y="790"/>
                    <a:pt x="130" y="790"/>
                    <a:pt x="130" y="790"/>
                  </a:cubicBezTo>
                  <a:cubicBezTo>
                    <a:pt x="133" y="790"/>
                    <a:pt x="133" y="790"/>
                    <a:pt x="133" y="790"/>
                  </a:cubicBezTo>
                  <a:cubicBezTo>
                    <a:pt x="134" y="791"/>
                    <a:pt x="134" y="791"/>
                    <a:pt x="134" y="791"/>
                  </a:cubicBezTo>
                  <a:cubicBezTo>
                    <a:pt x="135" y="791"/>
                    <a:pt x="135" y="791"/>
                    <a:pt x="135" y="791"/>
                  </a:cubicBezTo>
                  <a:cubicBezTo>
                    <a:pt x="137" y="791"/>
                    <a:pt x="137" y="791"/>
                    <a:pt x="137" y="791"/>
                  </a:cubicBezTo>
                  <a:cubicBezTo>
                    <a:pt x="137" y="788"/>
                    <a:pt x="137" y="788"/>
                    <a:pt x="137" y="788"/>
                  </a:cubicBezTo>
                  <a:cubicBezTo>
                    <a:pt x="136" y="788"/>
                    <a:pt x="136" y="788"/>
                    <a:pt x="136" y="788"/>
                  </a:cubicBezTo>
                  <a:cubicBezTo>
                    <a:pt x="136" y="786"/>
                    <a:pt x="136" y="786"/>
                    <a:pt x="136" y="786"/>
                  </a:cubicBezTo>
                  <a:cubicBezTo>
                    <a:pt x="139" y="783"/>
                    <a:pt x="139" y="783"/>
                    <a:pt x="139" y="783"/>
                  </a:cubicBezTo>
                  <a:cubicBezTo>
                    <a:pt x="139" y="782"/>
                    <a:pt x="139" y="782"/>
                    <a:pt x="139" y="782"/>
                  </a:cubicBezTo>
                  <a:cubicBezTo>
                    <a:pt x="140" y="782"/>
                    <a:pt x="140" y="782"/>
                    <a:pt x="140" y="782"/>
                  </a:cubicBezTo>
                  <a:cubicBezTo>
                    <a:pt x="141" y="782"/>
                    <a:pt x="141" y="782"/>
                    <a:pt x="141" y="782"/>
                  </a:cubicBezTo>
                  <a:cubicBezTo>
                    <a:pt x="142" y="781"/>
                    <a:pt x="142" y="781"/>
                    <a:pt x="142" y="781"/>
                  </a:cubicBezTo>
                  <a:cubicBezTo>
                    <a:pt x="143" y="780"/>
                    <a:pt x="143" y="780"/>
                    <a:pt x="143" y="780"/>
                  </a:cubicBezTo>
                  <a:cubicBezTo>
                    <a:pt x="143" y="779"/>
                    <a:pt x="143" y="779"/>
                    <a:pt x="143" y="779"/>
                  </a:cubicBezTo>
                  <a:cubicBezTo>
                    <a:pt x="141" y="779"/>
                    <a:pt x="141" y="779"/>
                    <a:pt x="141" y="779"/>
                  </a:cubicBezTo>
                  <a:cubicBezTo>
                    <a:pt x="141" y="778"/>
                    <a:pt x="141" y="778"/>
                    <a:pt x="141" y="778"/>
                  </a:cubicBezTo>
                  <a:cubicBezTo>
                    <a:pt x="139" y="779"/>
                    <a:pt x="139" y="779"/>
                    <a:pt x="139" y="779"/>
                  </a:cubicBezTo>
                  <a:cubicBezTo>
                    <a:pt x="138" y="777"/>
                    <a:pt x="138" y="777"/>
                    <a:pt x="138" y="777"/>
                  </a:cubicBezTo>
                  <a:cubicBezTo>
                    <a:pt x="136" y="774"/>
                    <a:pt x="136" y="774"/>
                    <a:pt x="136" y="774"/>
                  </a:cubicBezTo>
                  <a:cubicBezTo>
                    <a:pt x="140" y="773"/>
                    <a:pt x="140" y="773"/>
                    <a:pt x="140" y="773"/>
                  </a:cubicBezTo>
                  <a:cubicBezTo>
                    <a:pt x="143" y="774"/>
                    <a:pt x="143" y="774"/>
                    <a:pt x="143" y="774"/>
                  </a:cubicBezTo>
                  <a:cubicBezTo>
                    <a:pt x="144" y="772"/>
                    <a:pt x="144" y="772"/>
                    <a:pt x="144" y="772"/>
                  </a:cubicBezTo>
                  <a:cubicBezTo>
                    <a:pt x="143" y="772"/>
                    <a:pt x="143" y="772"/>
                    <a:pt x="143" y="772"/>
                  </a:cubicBezTo>
                  <a:cubicBezTo>
                    <a:pt x="142" y="771"/>
                    <a:pt x="142" y="771"/>
                    <a:pt x="142" y="771"/>
                  </a:cubicBezTo>
                  <a:cubicBezTo>
                    <a:pt x="144" y="770"/>
                    <a:pt x="144" y="770"/>
                    <a:pt x="144" y="770"/>
                  </a:cubicBezTo>
                  <a:cubicBezTo>
                    <a:pt x="149" y="767"/>
                    <a:pt x="149" y="767"/>
                    <a:pt x="149" y="767"/>
                  </a:cubicBezTo>
                  <a:cubicBezTo>
                    <a:pt x="150" y="765"/>
                    <a:pt x="150" y="765"/>
                    <a:pt x="150" y="765"/>
                  </a:cubicBezTo>
                  <a:cubicBezTo>
                    <a:pt x="149" y="764"/>
                    <a:pt x="149" y="764"/>
                    <a:pt x="149" y="764"/>
                  </a:cubicBezTo>
                  <a:cubicBezTo>
                    <a:pt x="147" y="764"/>
                    <a:pt x="147" y="764"/>
                    <a:pt x="147" y="764"/>
                  </a:cubicBezTo>
                  <a:cubicBezTo>
                    <a:pt x="144" y="766"/>
                    <a:pt x="144" y="766"/>
                    <a:pt x="144" y="766"/>
                  </a:cubicBezTo>
                  <a:cubicBezTo>
                    <a:pt x="142" y="766"/>
                    <a:pt x="142" y="766"/>
                    <a:pt x="142" y="766"/>
                  </a:cubicBezTo>
                  <a:cubicBezTo>
                    <a:pt x="142" y="766"/>
                    <a:pt x="142" y="766"/>
                    <a:pt x="142" y="766"/>
                  </a:cubicBezTo>
                  <a:cubicBezTo>
                    <a:pt x="142" y="766"/>
                    <a:pt x="142" y="766"/>
                    <a:pt x="142" y="766"/>
                  </a:cubicBezTo>
                  <a:cubicBezTo>
                    <a:pt x="142" y="761"/>
                    <a:pt x="142" y="761"/>
                    <a:pt x="142" y="761"/>
                  </a:cubicBezTo>
                  <a:cubicBezTo>
                    <a:pt x="144" y="760"/>
                    <a:pt x="144" y="760"/>
                    <a:pt x="144" y="760"/>
                  </a:cubicBezTo>
                  <a:cubicBezTo>
                    <a:pt x="146" y="757"/>
                    <a:pt x="146" y="757"/>
                    <a:pt x="146" y="757"/>
                  </a:cubicBezTo>
                  <a:cubicBezTo>
                    <a:pt x="151" y="756"/>
                    <a:pt x="151" y="756"/>
                    <a:pt x="151" y="756"/>
                  </a:cubicBezTo>
                  <a:cubicBezTo>
                    <a:pt x="153" y="755"/>
                    <a:pt x="153" y="755"/>
                    <a:pt x="153" y="755"/>
                  </a:cubicBezTo>
                  <a:cubicBezTo>
                    <a:pt x="153" y="752"/>
                    <a:pt x="153" y="752"/>
                    <a:pt x="153" y="752"/>
                  </a:cubicBezTo>
                  <a:cubicBezTo>
                    <a:pt x="154" y="748"/>
                    <a:pt x="154" y="748"/>
                    <a:pt x="154" y="748"/>
                  </a:cubicBezTo>
                  <a:cubicBezTo>
                    <a:pt x="153" y="745"/>
                    <a:pt x="153" y="745"/>
                    <a:pt x="153" y="745"/>
                  </a:cubicBezTo>
                  <a:cubicBezTo>
                    <a:pt x="150" y="743"/>
                    <a:pt x="150" y="743"/>
                    <a:pt x="150" y="743"/>
                  </a:cubicBezTo>
                  <a:cubicBezTo>
                    <a:pt x="151" y="738"/>
                    <a:pt x="151" y="738"/>
                    <a:pt x="151" y="738"/>
                  </a:cubicBezTo>
                  <a:cubicBezTo>
                    <a:pt x="153" y="738"/>
                    <a:pt x="153" y="738"/>
                    <a:pt x="153" y="738"/>
                  </a:cubicBezTo>
                  <a:cubicBezTo>
                    <a:pt x="155" y="736"/>
                    <a:pt x="155" y="736"/>
                    <a:pt x="155" y="736"/>
                  </a:cubicBezTo>
                  <a:cubicBezTo>
                    <a:pt x="155" y="733"/>
                    <a:pt x="155" y="733"/>
                    <a:pt x="155" y="733"/>
                  </a:cubicBezTo>
                  <a:cubicBezTo>
                    <a:pt x="153" y="732"/>
                    <a:pt x="153" y="732"/>
                    <a:pt x="153" y="732"/>
                  </a:cubicBezTo>
                  <a:cubicBezTo>
                    <a:pt x="153" y="729"/>
                    <a:pt x="153" y="729"/>
                    <a:pt x="153" y="729"/>
                  </a:cubicBezTo>
                  <a:cubicBezTo>
                    <a:pt x="151" y="731"/>
                    <a:pt x="151" y="731"/>
                    <a:pt x="151" y="731"/>
                  </a:cubicBezTo>
                  <a:cubicBezTo>
                    <a:pt x="148" y="730"/>
                    <a:pt x="148" y="730"/>
                    <a:pt x="148" y="730"/>
                  </a:cubicBezTo>
                  <a:cubicBezTo>
                    <a:pt x="145" y="729"/>
                    <a:pt x="145" y="729"/>
                    <a:pt x="145" y="729"/>
                  </a:cubicBezTo>
                  <a:cubicBezTo>
                    <a:pt x="143" y="729"/>
                    <a:pt x="143" y="729"/>
                    <a:pt x="143" y="729"/>
                  </a:cubicBezTo>
                  <a:cubicBezTo>
                    <a:pt x="141" y="728"/>
                    <a:pt x="141" y="728"/>
                    <a:pt x="141" y="728"/>
                  </a:cubicBezTo>
                  <a:cubicBezTo>
                    <a:pt x="138" y="728"/>
                    <a:pt x="138" y="728"/>
                    <a:pt x="138" y="728"/>
                  </a:cubicBezTo>
                  <a:cubicBezTo>
                    <a:pt x="134" y="727"/>
                    <a:pt x="134" y="727"/>
                    <a:pt x="134" y="727"/>
                  </a:cubicBezTo>
                  <a:cubicBezTo>
                    <a:pt x="133" y="728"/>
                    <a:pt x="133" y="728"/>
                    <a:pt x="133" y="728"/>
                  </a:cubicBezTo>
                  <a:cubicBezTo>
                    <a:pt x="132" y="726"/>
                    <a:pt x="132" y="726"/>
                    <a:pt x="132" y="726"/>
                  </a:cubicBezTo>
                  <a:cubicBezTo>
                    <a:pt x="128" y="724"/>
                    <a:pt x="128" y="724"/>
                    <a:pt x="128" y="724"/>
                  </a:cubicBezTo>
                  <a:cubicBezTo>
                    <a:pt x="126" y="719"/>
                    <a:pt x="126" y="719"/>
                    <a:pt x="126" y="719"/>
                  </a:cubicBezTo>
                  <a:cubicBezTo>
                    <a:pt x="124" y="719"/>
                    <a:pt x="124" y="719"/>
                    <a:pt x="124" y="719"/>
                  </a:cubicBezTo>
                  <a:cubicBezTo>
                    <a:pt x="121" y="722"/>
                    <a:pt x="121" y="722"/>
                    <a:pt x="121" y="722"/>
                  </a:cubicBezTo>
                  <a:cubicBezTo>
                    <a:pt x="118" y="722"/>
                    <a:pt x="118" y="722"/>
                    <a:pt x="118" y="722"/>
                  </a:cubicBezTo>
                  <a:cubicBezTo>
                    <a:pt x="116" y="722"/>
                    <a:pt x="116" y="722"/>
                    <a:pt x="116" y="722"/>
                  </a:cubicBezTo>
                  <a:cubicBezTo>
                    <a:pt x="113" y="721"/>
                    <a:pt x="113" y="721"/>
                    <a:pt x="113" y="721"/>
                  </a:cubicBezTo>
                  <a:cubicBezTo>
                    <a:pt x="111" y="723"/>
                    <a:pt x="111" y="723"/>
                    <a:pt x="111" y="723"/>
                  </a:cubicBezTo>
                  <a:cubicBezTo>
                    <a:pt x="106" y="718"/>
                    <a:pt x="106" y="718"/>
                    <a:pt x="106" y="718"/>
                  </a:cubicBezTo>
                  <a:cubicBezTo>
                    <a:pt x="105" y="715"/>
                    <a:pt x="105" y="715"/>
                    <a:pt x="105" y="715"/>
                  </a:cubicBezTo>
                  <a:cubicBezTo>
                    <a:pt x="105" y="712"/>
                    <a:pt x="105" y="712"/>
                    <a:pt x="105" y="712"/>
                  </a:cubicBezTo>
                  <a:cubicBezTo>
                    <a:pt x="103" y="711"/>
                    <a:pt x="103" y="711"/>
                    <a:pt x="103" y="711"/>
                  </a:cubicBezTo>
                  <a:cubicBezTo>
                    <a:pt x="103" y="709"/>
                    <a:pt x="103" y="709"/>
                    <a:pt x="103" y="709"/>
                  </a:cubicBezTo>
                  <a:cubicBezTo>
                    <a:pt x="100" y="707"/>
                    <a:pt x="100" y="707"/>
                    <a:pt x="100" y="707"/>
                  </a:cubicBezTo>
                  <a:cubicBezTo>
                    <a:pt x="95" y="708"/>
                    <a:pt x="95" y="708"/>
                    <a:pt x="95" y="708"/>
                  </a:cubicBezTo>
                  <a:cubicBezTo>
                    <a:pt x="92" y="704"/>
                    <a:pt x="92" y="704"/>
                    <a:pt x="92" y="704"/>
                  </a:cubicBezTo>
                  <a:cubicBezTo>
                    <a:pt x="93" y="702"/>
                    <a:pt x="93" y="702"/>
                    <a:pt x="93" y="702"/>
                  </a:cubicBezTo>
                  <a:cubicBezTo>
                    <a:pt x="91" y="700"/>
                    <a:pt x="91" y="700"/>
                    <a:pt x="91" y="700"/>
                  </a:cubicBezTo>
                  <a:cubicBezTo>
                    <a:pt x="89" y="695"/>
                    <a:pt x="89" y="695"/>
                    <a:pt x="89" y="695"/>
                  </a:cubicBezTo>
                  <a:cubicBezTo>
                    <a:pt x="87" y="695"/>
                    <a:pt x="87" y="695"/>
                    <a:pt x="87" y="695"/>
                  </a:cubicBezTo>
                  <a:cubicBezTo>
                    <a:pt x="84" y="697"/>
                    <a:pt x="84" y="697"/>
                    <a:pt x="84" y="697"/>
                  </a:cubicBezTo>
                  <a:cubicBezTo>
                    <a:pt x="78" y="697"/>
                    <a:pt x="78" y="697"/>
                    <a:pt x="78" y="697"/>
                  </a:cubicBezTo>
                  <a:cubicBezTo>
                    <a:pt x="73" y="695"/>
                    <a:pt x="73" y="695"/>
                    <a:pt x="73" y="695"/>
                  </a:cubicBezTo>
                  <a:cubicBezTo>
                    <a:pt x="72" y="696"/>
                    <a:pt x="72" y="696"/>
                    <a:pt x="72" y="696"/>
                  </a:cubicBezTo>
                  <a:cubicBezTo>
                    <a:pt x="72" y="698"/>
                    <a:pt x="72" y="698"/>
                    <a:pt x="72" y="698"/>
                  </a:cubicBezTo>
                  <a:cubicBezTo>
                    <a:pt x="69" y="699"/>
                    <a:pt x="69" y="699"/>
                    <a:pt x="69" y="699"/>
                  </a:cubicBezTo>
                  <a:cubicBezTo>
                    <a:pt x="68" y="699"/>
                    <a:pt x="68" y="699"/>
                    <a:pt x="68" y="699"/>
                  </a:cubicBezTo>
                  <a:cubicBezTo>
                    <a:pt x="68" y="696"/>
                    <a:pt x="68" y="696"/>
                    <a:pt x="68" y="696"/>
                  </a:cubicBezTo>
                  <a:cubicBezTo>
                    <a:pt x="65" y="693"/>
                    <a:pt x="65" y="693"/>
                    <a:pt x="65" y="693"/>
                  </a:cubicBezTo>
                  <a:cubicBezTo>
                    <a:pt x="65" y="690"/>
                    <a:pt x="65" y="690"/>
                    <a:pt x="65" y="690"/>
                  </a:cubicBezTo>
                  <a:cubicBezTo>
                    <a:pt x="63" y="687"/>
                    <a:pt x="63" y="687"/>
                    <a:pt x="63" y="687"/>
                  </a:cubicBezTo>
                  <a:cubicBezTo>
                    <a:pt x="63" y="684"/>
                    <a:pt x="63" y="684"/>
                    <a:pt x="63" y="684"/>
                  </a:cubicBezTo>
                  <a:cubicBezTo>
                    <a:pt x="64" y="683"/>
                    <a:pt x="64" y="683"/>
                    <a:pt x="64" y="683"/>
                  </a:cubicBezTo>
                  <a:cubicBezTo>
                    <a:pt x="66" y="685"/>
                    <a:pt x="66" y="685"/>
                    <a:pt x="66" y="685"/>
                  </a:cubicBezTo>
                  <a:cubicBezTo>
                    <a:pt x="72" y="684"/>
                    <a:pt x="72" y="684"/>
                    <a:pt x="72" y="684"/>
                  </a:cubicBezTo>
                  <a:cubicBezTo>
                    <a:pt x="74" y="680"/>
                    <a:pt x="74" y="680"/>
                    <a:pt x="74" y="680"/>
                  </a:cubicBezTo>
                  <a:cubicBezTo>
                    <a:pt x="75" y="679"/>
                    <a:pt x="75" y="679"/>
                    <a:pt x="75" y="679"/>
                  </a:cubicBezTo>
                  <a:cubicBezTo>
                    <a:pt x="72" y="677"/>
                    <a:pt x="72" y="677"/>
                    <a:pt x="72" y="677"/>
                  </a:cubicBezTo>
                  <a:cubicBezTo>
                    <a:pt x="72" y="675"/>
                    <a:pt x="72" y="675"/>
                    <a:pt x="72" y="675"/>
                  </a:cubicBezTo>
                  <a:cubicBezTo>
                    <a:pt x="68" y="672"/>
                    <a:pt x="68" y="672"/>
                    <a:pt x="68" y="672"/>
                  </a:cubicBezTo>
                  <a:cubicBezTo>
                    <a:pt x="65" y="671"/>
                    <a:pt x="65" y="671"/>
                    <a:pt x="65" y="671"/>
                  </a:cubicBezTo>
                  <a:cubicBezTo>
                    <a:pt x="64" y="667"/>
                    <a:pt x="64" y="667"/>
                    <a:pt x="64" y="667"/>
                  </a:cubicBezTo>
                  <a:cubicBezTo>
                    <a:pt x="62" y="666"/>
                    <a:pt x="62" y="666"/>
                    <a:pt x="62" y="666"/>
                  </a:cubicBezTo>
                  <a:cubicBezTo>
                    <a:pt x="59" y="662"/>
                    <a:pt x="59" y="662"/>
                    <a:pt x="59" y="662"/>
                  </a:cubicBezTo>
                  <a:cubicBezTo>
                    <a:pt x="58" y="659"/>
                    <a:pt x="58" y="659"/>
                    <a:pt x="58" y="659"/>
                  </a:cubicBezTo>
                  <a:cubicBezTo>
                    <a:pt x="55" y="657"/>
                    <a:pt x="55" y="657"/>
                    <a:pt x="55" y="657"/>
                  </a:cubicBezTo>
                  <a:cubicBezTo>
                    <a:pt x="55" y="653"/>
                    <a:pt x="55" y="653"/>
                    <a:pt x="55" y="653"/>
                  </a:cubicBezTo>
                  <a:cubicBezTo>
                    <a:pt x="53" y="651"/>
                    <a:pt x="53" y="651"/>
                    <a:pt x="53" y="651"/>
                  </a:cubicBezTo>
                  <a:cubicBezTo>
                    <a:pt x="54" y="648"/>
                    <a:pt x="54" y="648"/>
                    <a:pt x="54" y="648"/>
                  </a:cubicBezTo>
                  <a:cubicBezTo>
                    <a:pt x="53" y="646"/>
                    <a:pt x="53" y="646"/>
                    <a:pt x="53" y="646"/>
                  </a:cubicBezTo>
                  <a:cubicBezTo>
                    <a:pt x="49" y="644"/>
                    <a:pt x="49" y="644"/>
                    <a:pt x="49" y="644"/>
                  </a:cubicBezTo>
                  <a:cubicBezTo>
                    <a:pt x="47" y="644"/>
                    <a:pt x="47" y="644"/>
                    <a:pt x="47" y="644"/>
                  </a:cubicBezTo>
                  <a:cubicBezTo>
                    <a:pt x="46" y="643"/>
                    <a:pt x="46" y="643"/>
                    <a:pt x="46" y="643"/>
                  </a:cubicBezTo>
                  <a:cubicBezTo>
                    <a:pt x="43" y="644"/>
                    <a:pt x="43" y="644"/>
                    <a:pt x="43" y="644"/>
                  </a:cubicBezTo>
                  <a:cubicBezTo>
                    <a:pt x="40" y="646"/>
                    <a:pt x="40" y="646"/>
                    <a:pt x="40" y="646"/>
                  </a:cubicBezTo>
                  <a:cubicBezTo>
                    <a:pt x="38" y="642"/>
                    <a:pt x="38" y="642"/>
                    <a:pt x="38" y="642"/>
                  </a:cubicBezTo>
                  <a:cubicBezTo>
                    <a:pt x="36" y="642"/>
                    <a:pt x="36" y="642"/>
                    <a:pt x="36" y="642"/>
                  </a:cubicBezTo>
                  <a:cubicBezTo>
                    <a:pt x="33" y="643"/>
                    <a:pt x="33" y="643"/>
                    <a:pt x="33" y="643"/>
                  </a:cubicBezTo>
                  <a:cubicBezTo>
                    <a:pt x="31" y="640"/>
                    <a:pt x="31" y="640"/>
                    <a:pt x="31" y="640"/>
                  </a:cubicBezTo>
                  <a:cubicBezTo>
                    <a:pt x="29" y="641"/>
                    <a:pt x="29" y="641"/>
                    <a:pt x="29" y="641"/>
                  </a:cubicBezTo>
                  <a:cubicBezTo>
                    <a:pt x="27" y="640"/>
                    <a:pt x="27" y="640"/>
                    <a:pt x="27" y="640"/>
                  </a:cubicBezTo>
                  <a:cubicBezTo>
                    <a:pt x="26" y="640"/>
                    <a:pt x="26" y="640"/>
                    <a:pt x="26" y="640"/>
                  </a:cubicBezTo>
                  <a:cubicBezTo>
                    <a:pt x="26" y="637"/>
                    <a:pt x="26" y="637"/>
                    <a:pt x="26" y="637"/>
                  </a:cubicBezTo>
                  <a:cubicBezTo>
                    <a:pt x="24" y="635"/>
                    <a:pt x="24" y="635"/>
                    <a:pt x="24" y="635"/>
                  </a:cubicBezTo>
                  <a:cubicBezTo>
                    <a:pt x="23" y="632"/>
                    <a:pt x="23" y="632"/>
                    <a:pt x="23" y="632"/>
                  </a:cubicBezTo>
                  <a:cubicBezTo>
                    <a:pt x="22" y="631"/>
                    <a:pt x="22" y="631"/>
                    <a:pt x="22" y="631"/>
                  </a:cubicBezTo>
                  <a:cubicBezTo>
                    <a:pt x="21" y="628"/>
                    <a:pt x="21" y="628"/>
                    <a:pt x="21" y="628"/>
                  </a:cubicBezTo>
                  <a:cubicBezTo>
                    <a:pt x="21" y="627"/>
                    <a:pt x="21" y="627"/>
                    <a:pt x="21" y="627"/>
                  </a:cubicBezTo>
                  <a:cubicBezTo>
                    <a:pt x="21" y="625"/>
                    <a:pt x="21" y="625"/>
                    <a:pt x="21" y="625"/>
                  </a:cubicBezTo>
                  <a:cubicBezTo>
                    <a:pt x="20" y="624"/>
                    <a:pt x="20" y="624"/>
                    <a:pt x="20" y="624"/>
                  </a:cubicBezTo>
                  <a:cubicBezTo>
                    <a:pt x="20" y="623"/>
                    <a:pt x="20" y="623"/>
                    <a:pt x="20" y="623"/>
                  </a:cubicBezTo>
                  <a:cubicBezTo>
                    <a:pt x="20" y="622"/>
                    <a:pt x="20" y="622"/>
                    <a:pt x="20" y="622"/>
                  </a:cubicBezTo>
                  <a:cubicBezTo>
                    <a:pt x="18" y="621"/>
                    <a:pt x="18" y="621"/>
                    <a:pt x="18" y="621"/>
                  </a:cubicBezTo>
                  <a:cubicBezTo>
                    <a:pt x="19" y="619"/>
                    <a:pt x="19" y="619"/>
                    <a:pt x="19" y="619"/>
                  </a:cubicBezTo>
                  <a:cubicBezTo>
                    <a:pt x="19" y="617"/>
                    <a:pt x="19" y="617"/>
                    <a:pt x="19" y="617"/>
                  </a:cubicBezTo>
                  <a:cubicBezTo>
                    <a:pt x="21" y="615"/>
                    <a:pt x="21" y="615"/>
                    <a:pt x="21" y="615"/>
                  </a:cubicBezTo>
                  <a:cubicBezTo>
                    <a:pt x="21" y="613"/>
                    <a:pt x="21" y="613"/>
                    <a:pt x="21" y="613"/>
                  </a:cubicBezTo>
                  <a:cubicBezTo>
                    <a:pt x="16" y="604"/>
                    <a:pt x="16" y="604"/>
                    <a:pt x="16" y="604"/>
                  </a:cubicBezTo>
                  <a:cubicBezTo>
                    <a:pt x="17" y="596"/>
                    <a:pt x="17" y="596"/>
                    <a:pt x="17" y="596"/>
                  </a:cubicBezTo>
                  <a:cubicBezTo>
                    <a:pt x="18" y="596"/>
                    <a:pt x="18" y="596"/>
                    <a:pt x="18" y="596"/>
                  </a:cubicBezTo>
                  <a:cubicBezTo>
                    <a:pt x="19" y="593"/>
                    <a:pt x="19" y="593"/>
                    <a:pt x="19" y="593"/>
                  </a:cubicBezTo>
                  <a:cubicBezTo>
                    <a:pt x="20" y="590"/>
                    <a:pt x="20" y="590"/>
                    <a:pt x="20" y="590"/>
                  </a:cubicBezTo>
                  <a:cubicBezTo>
                    <a:pt x="21" y="590"/>
                    <a:pt x="21" y="590"/>
                    <a:pt x="21" y="590"/>
                  </a:cubicBezTo>
                  <a:cubicBezTo>
                    <a:pt x="21" y="589"/>
                    <a:pt x="21" y="589"/>
                    <a:pt x="21" y="589"/>
                  </a:cubicBezTo>
                  <a:cubicBezTo>
                    <a:pt x="20" y="588"/>
                    <a:pt x="20" y="588"/>
                    <a:pt x="20" y="588"/>
                  </a:cubicBezTo>
                  <a:cubicBezTo>
                    <a:pt x="20" y="588"/>
                    <a:pt x="20" y="588"/>
                    <a:pt x="20" y="588"/>
                  </a:cubicBezTo>
                  <a:cubicBezTo>
                    <a:pt x="20" y="585"/>
                    <a:pt x="20" y="585"/>
                    <a:pt x="20" y="585"/>
                  </a:cubicBezTo>
                  <a:cubicBezTo>
                    <a:pt x="19" y="584"/>
                    <a:pt x="19" y="584"/>
                    <a:pt x="19" y="584"/>
                  </a:cubicBezTo>
                  <a:cubicBezTo>
                    <a:pt x="19" y="582"/>
                    <a:pt x="19" y="582"/>
                    <a:pt x="19" y="582"/>
                  </a:cubicBezTo>
                  <a:cubicBezTo>
                    <a:pt x="20" y="582"/>
                    <a:pt x="20" y="582"/>
                    <a:pt x="20" y="582"/>
                  </a:cubicBezTo>
                  <a:cubicBezTo>
                    <a:pt x="21" y="584"/>
                    <a:pt x="21" y="584"/>
                    <a:pt x="21" y="584"/>
                  </a:cubicBezTo>
                  <a:cubicBezTo>
                    <a:pt x="23" y="583"/>
                    <a:pt x="23" y="583"/>
                    <a:pt x="23" y="583"/>
                  </a:cubicBezTo>
                  <a:cubicBezTo>
                    <a:pt x="23" y="581"/>
                    <a:pt x="23" y="581"/>
                    <a:pt x="23" y="581"/>
                  </a:cubicBezTo>
                  <a:cubicBezTo>
                    <a:pt x="24" y="580"/>
                    <a:pt x="24" y="580"/>
                    <a:pt x="24" y="580"/>
                  </a:cubicBezTo>
                  <a:cubicBezTo>
                    <a:pt x="26" y="581"/>
                    <a:pt x="26" y="581"/>
                    <a:pt x="26" y="581"/>
                  </a:cubicBezTo>
                  <a:cubicBezTo>
                    <a:pt x="29" y="580"/>
                    <a:pt x="29" y="580"/>
                    <a:pt x="29" y="580"/>
                  </a:cubicBezTo>
                  <a:cubicBezTo>
                    <a:pt x="29" y="578"/>
                    <a:pt x="29" y="578"/>
                    <a:pt x="29" y="578"/>
                  </a:cubicBezTo>
                  <a:cubicBezTo>
                    <a:pt x="31" y="577"/>
                    <a:pt x="31" y="577"/>
                    <a:pt x="31" y="577"/>
                  </a:cubicBezTo>
                  <a:cubicBezTo>
                    <a:pt x="34" y="578"/>
                    <a:pt x="34" y="578"/>
                    <a:pt x="34" y="578"/>
                  </a:cubicBezTo>
                  <a:cubicBezTo>
                    <a:pt x="35" y="577"/>
                    <a:pt x="35" y="577"/>
                    <a:pt x="35" y="577"/>
                  </a:cubicBezTo>
                  <a:cubicBezTo>
                    <a:pt x="33" y="574"/>
                    <a:pt x="33" y="574"/>
                    <a:pt x="33" y="574"/>
                  </a:cubicBezTo>
                  <a:cubicBezTo>
                    <a:pt x="31" y="574"/>
                    <a:pt x="31" y="574"/>
                    <a:pt x="31" y="574"/>
                  </a:cubicBezTo>
                  <a:cubicBezTo>
                    <a:pt x="30" y="574"/>
                    <a:pt x="30" y="574"/>
                    <a:pt x="30" y="574"/>
                  </a:cubicBezTo>
                  <a:cubicBezTo>
                    <a:pt x="28" y="574"/>
                    <a:pt x="28" y="574"/>
                    <a:pt x="28" y="574"/>
                  </a:cubicBezTo>
                  <a:cubicBezTo>
                    <a:pt x="27" y="572"/>
                    <a:pt x="27" y="572"/>
                    <a:pt x="27" y="572"/>
                  </a:cubicBezTo>
                  <a:cubicBezTo>
                    <a:pt x="24" y="572"/>
                    <a:pt x="24" y="572"/>
                    <a:pt x="24" y="572"/>
                  </a:cubicBezTo>
                  <a:cubicBezTo>
                    <a:pt x="22" y="569"/>
                    <a:pt x="22" y="569"/>
                    <a:pt x="22" y="569"/>
                  </a:cubicBezTo>
                  <a:cubicBezTo>
                    <a:pt x="22" y="568"/>
                    <a:pt x="22" y="568"/>
                    <a:pt x="22" y="568"/>
                  </a:cubicBezTo>
                  <a:cubicBezTo>
                    <a:pt x="24" y="570"/>
                    <a:pt x="24" y="570"/>
                    <a:pt x="24" y="570"/>
                  </a:cubicBezTo>
                  <a:cubicBezTo>
                    <a:pt x="24" y="568"/>
                    <a:pt x="24" y="568"/>
                    <a:pt x="24" y="568"/>
                  </a:cubicBezTo>
                  <a:cubicBezTo>
                    <a:pt x="24" y="567"/>
                    <a:pt x="24" y="567"/>
                    <a:pt x="24" y="567"/>
                  </a:cubicBezTo>
                  <a:cubicBezTo>
                    <a:pt x="25" y="565"/>
                    <a:pt x="25" y="565"/>
                    <a:pt x="25" y="565"/>
                  </a:cubicBezTo>
                  <a:cubicBezTo>
                    <a:pt x="23" y="566"/>
                    <a:pt x="23" y="566"/>
                    <a:pt x="23" y="566"/>
                  </a:cubicBezTo>
                  <a:cubicBezTo>
                    <a:pt x="23" y="566"/>
                    <a:pt x="20" y="567"/>
                    <a:pt x="20" y="568"/>
                  </a:cubicBezTo>
                  <a:cubicBezTo>
                    <a:pt x="20" y="568"/>
                    <a:pt x="20" y="568"/>
                    <a:pt x="19" y="568"/>
                  </a:cubicBezTo>
                  <a:cubicBezTo>
                    <a:pt x="19" y="568"/>
                    <a:pt x="19" y="568"/>
                    <a:pt x="19" y="568"/>
                  </a:cubicBezTo>
                  <a:cubicBezTo>
                    <a:pt x="19" y="565"/>
                    <a:pt x="19" y="565"/>
                    <a:pt x="19" y="565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9" y="554"/>
                    <a:pt x="29" y="554"/>
                    <a:pt x="29" y="554"/>
                  </a:cubicBezTo>
                  <a:cubicBezTo>
                    <a:pt x="32" y="550"/>
                    <a:pt x="32" y="550"/>
                    <a:pt x="32" y="550"/>
                  </a:cubicBezTo>
                  <a:cubicBezTo>
                    <a:pt x="35" y="544"/>
                    <a:pt x="35" y="544"/>
                    <a:pt x="35" y="544"/>
                  </a:cubicBezTo>
                  <a:cubicBezTo>
                    <a:pt x="39" y="537"/>
                    <a:pt x="39" y="537"/>
                    <a:pt x="39" y="537"/>
                  </a:cubicBezTo>
                  <a:cubicBezTo>
                    <a:pt x="42" y="530"/>
                    <a:pt x="42" y="530"/>
                    <a:pt x="42" y="530"/>
                  </a:cubicBezTo>
                  <a:cubicBezTo>
                    <a:pt x="41" y="526"/>
                    <a:pt x="41" y="526"/>
                    <a:pt x="41" y="526"/>
                  </a:cubicBezTo>
                  <a:cubicBezTo>
                    <a:pt x="37" y="521"/>
                    <a:pt x="37" y="521"/>
                    <a:pt x="37" y="521"/>
                  </a:cubicBezTo>
                  <a:cubicBezTo>
                    <a:pt x="34" y="520"/>
                    <a:pt x="34" y="520"/>
                    <a:pt x="34" y="520"/>
                  </a:cubicBezTo>
                  <a:cubicBezTo>
                    <a:pt x="29" y="513"/>
                    <a:pt x="29" y="513"/>
                    <a:pt x="29" y="513"/>
                  </a:cubicBezTo>
                  <a:cubicBezTo>
                    <a:pt x="30" y="510"/>
                    <a:pt x="30" y="510"/>
                    <a:pt x="30" y="510"/>
                  </a:cubicBezTo>
                  <a:cubicBezTo>
                    <a:pt x="32" y="507"/>
                    <a:pt x="32" y="507"/>
                    <a:pt x="32" y="507"/>
                  </a:cubicBezTo>
                  <a:cubicBezTo>
                    <a:pt x="32" y="504"/>
                    <a:pt x="32" y="504"/>
                    <a:pt x="32" y="504"/>
                  </a:cubicBezTo>
                  <a:cubicBezTo>
                    <a:pt x="28" y="502"/>
                    <a:pt x="28" y="502"/>
                    <a:pt x="28" y="502"/>
                  </a:cubicBezTo>
                  <a:cubicBezTo>
                    <a:pt x="27" y="499"/>
                    <a:pt x="27" y="499"/>
                    <a:pt x="27" y="499"/>
                  </a:cubicBezTo>
                  <a:cubicBezTo>
                    <a:pt x="27" y="496"/>
                    <a:pt x="27" y="496"/>
                    <a:pt x="27" y="496"/>
                  </a:cubicBezTo>
                  <a:cubicBezTo>
                    <a:pt x="28" y="495"/>
                    <a:pt x="28" y="495"/>
                    <a:pt x="28" y="495"/>
                  </a:cubicBezTo>
                  <a:cubicBezTo>
                    <a:pt x="27" y="493"/>
                    <a:pt x="27" y="493"/>
                    <a:pt x="27" y="493"/>
                  </a:cubicBezTo>
                  <a:cubicBezTo>
                    <a:pt x="24" y="492"/>
                    <a:pt x="24" y="492"/>
                    <a:pt x="24" y="492"/>
                  </a:cubicBezTo>
                  <a:cubicBezTo>
                    <a:pt x="23" y="490"/>
                    <a:pt x="23" y="490"/>
                    <a:pt x="23" y="490"/>
                  </a:cubicBezTo>
                  <a:cubicBezTo>
                    <a:pt x="23" y="487"/>
                    <a:pt x="23" y="487"/>
                    <a:pt x="23" y="487"/>
                  </a:cubicBezTo>
                  <a:cubicBezTo>
                    <a:pt x="24" y="485"/>
                    <a:pt x="24" y="485"/>
                    <a:pt x="24" y="485"/>
                  </a:cubicBezTo>
                  <a:cubicBezTo>
                    <a:pt x="22" y="484"/>
                    <a:pt x="22" y="484"/>
                    <a:pt x="22" y="484"/>
                  </a:cubicBezTo>
                  <a:cubicBezTo>
                    <a:pt x="22" y="482"/>
                    <a:pt x="22" y="482"/>
                    <a:pt x="22" y="482"/>
                  </a:cubicBezTo>
                  <a:cubicBezTo>
                    <a:pt x="23" y="476"/>
                    <a:pt x="23" y="476"/>
                    <a:pt x="23" y="476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0" y="464"/>
                    <a:pt x="20" y="464"/>
                    <a:pt x="20" y="464"/>
                  </a:cubicBezTo>
                  <a:cubicBezTo>
                    <a:pt x="15" y="456"/>
                    <a:pt x="15" y="456"/>
                    <a:pt x="15" y="456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2" y="450"/>
                    <a:pt x="12" y="450"/>
                    <a:pt x="12" y="450"/>
                  </a:cubicBezTo>
                  <a:cubicBezTo>
                    <a:pt x="14" y="445"/>
                    <a:pt x="14" y="445"/>
                    <a:pt x="14" y="445"/>
                  </a:cubicBezTo>
                  <a:cubicBezTo>
                    <a:pt x="16" y="442"/>
                    <a:pt x="16" y="442"/>
                    <a:pt x="16" y="442"/>
                  </a:cubicBezTo>
                  <a:cubicBezTo>
                    <a:pt x="17" y="439"/>
                    <a:pt x="17" y="439"/>
                    <a:pt x="17" y="439"/>
                  </a:cubicBezTo>
                  <a:cubicBezTo>
                    <a:pt x="16" y="437"/>
                    <a:pt x="16" y="437"/>
                    <a:pt x="16" y="437"/>
                  </a:cubicBezTo>
                  <a:cubicBezTo>
                    <a:pt x="11" y="434"/>
                    <a:pt x="11" y="434"/>
                    <a:pt x="11" y="434"/>
                  </a:cubicBezTo>
                  <a:cubicBezTo>
                    <a:pt x="10" y="432"/>
                    <a:pt x="10" y="432"/>
                    <a:pt x="10" y="432"/>
                  </a:cubicBezTo>
                  <a:cubicBezTo>
                    <a:pt x="8" y="430"/>
                    <a:pt x="8" y="430"/>
                    <a:pt x="8" y="430"/>
                  </a:cubicBezTo>
                  <a:cubicBezTo>
                    <a:pt x="5" y="428"/>
                    <a:pt x="5" y="428"/>
                    <a:pt x="5" y="428"/>
                  </a:cubicBezTo>
                  <a:cubicBezTo>
                    <a:pt x="4" y="428"/>
                    <a:pt x="4" y="428"/>
                    <a:pt x="4" y="428"/>
                  </a:cubicBezTo>
                  <a:cubicBezTo>
                    <a:pt x="2" y="423"/>
                    <a:pt x="2" y="423"/>
                    <a:pt x="2" y="423"/>
                  </a:cubicBezTo>
                  <a:cubicBezTo>
                    <a:pt x="1" y="421"/>
                    <a:pt x="1" y="421"/>
                    <a:pt x="1" y="421"/>
                  </a:cubicBezTo>
                  <a:cubicBezTo>
                    <a:pt x="1" y="418"/>
                    <a:pt x="1" y="418"/>
                    <a:pt x="1" y="418"/>
                  </a:cubicBezTo>
                  <a:cubicBezTo>
                    <a:pt x="2" y="415"/>
                    <a:pt x="2" y="415"/>
                    <a:pt x="2" y="415"/>
                  </a:cubicBezTo>
                  <a:cubicBezTo>
                    <a:pt x="0" y="414"/>
                    <a:pt x="0" y="414"/>
                    <a:pt x="0" y="414"/>
                  </a:cubicBezTo>
                  <a:cubicBezTo>
                    <a:pt x="2" y="413"/>
                    <a:pt x="2" y="413"/>
                    <a:pt x="2" y="413"/>
                  </a:cubicBezTo>
                  <a:cubicBezTo>
                    <a:pt x="5" y="412"/>
                    <a:pt x="5" y="412"/>
                    <a:pt x="5" y="412"/>
                  </a:cubicBezTo>
                  <a:cubicBezTo>
                    <a:pt x="5" y="412"/>
                    <a:pt x="5" y="412"/>
                    <a:pt x="5" y="412"/>
                  </a:cubicBezTo>
                  <a:cubicBezTo>
                    <a:pt x="6" y="412"/>
                    <a:pt x="6" y="412"/>
                    <a:pt x="6" y="412"/>
                  </a:cubicBezTo>
                  <a:cubicBezTo>
                    <a:pt x="6" y="408"/>
                    <a:pt x="6" y="408"/>
                    <a:pt x="6" y="408"/>
                  </a:cubicBezTo>
                  <a:cubicBezTo>
                    <a:pt x="9" y="405"/>
                    <a:pt x="9" y="405"/>
                    <a:pt x="9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3" y="403"/>
                    <a:pt x="13" y="403"/>
                    <a:pt x="13" y="403"/>
                  </a:cubicBezTo>
                  <a:cubicBezTo>
                    <a:pt x="13" y="400"/>
                    <a:pt x="13" y="400"/>
                    <a:pt x="13" y="400"/>
                  </a:cubicBezTo>
                  <a:cubicBezTo>
                    <a:pt x="15" y="400"/>
                    <a:pt x="15" y="400"/>
                    <a:pt x="15" y="400"/>
                  </a:cubicBezTo>
                  <a:cubicBezTo>
                    <a:pt x="17" y="400"/>
                    <a:pt x="17" y="400"/>
                    <a:pt x="17" y="400"/>
                  </a:cubicBezTo>
                  <a:cubicBezTo>
                    <a:pt x="18" y="399"/>
                    <a:pt x="18" y="399"/>
                    <a:pt x="18" y="399"/>
                  </a:cubicBezTo>
                  <a:cubicBezTo>
                    <a:pt x="18" y="397"/>
                    <a:pt x="18" y="397"/>
                    <a:pt x="18" y="397"/>
                  </a:cubicBezTo>
                  <a:cubicBezTo>
                    <a:pt x="18" y="396"/>
                    <a:pt x="18" y="396"/>
                    <a:pt x="18" y="396"/>
                  </a:cubicBezTo>
                  <a:cubicBezTo>
                    <a:pt x="20" y="397"/>
                    <a:pt x="20" y="397"/>
                    <a:pt x="20" y="397"/>
                  </a:cubicBezTo>
                  <a:cubicBezTo>
                    <a:pt x="21" y="398"/>
                    <a:pt x="21" y="398"/>
                    <a:pt x="21" y="398"/>
                  </a:cubicBezTo>
                  <a:cubicBezTo>
                    <a:pt x="21" y="400"/>
                    <a:pt x="21" y="400"/>
                    <a:pt x="21" y="400"/>
                  </a:cubicBezTo>
                  <a:cubicBezTo>
                    <a:pt x="22" y="401"/>
                    <a:pt x="22" y="401"/>
                    <a:pt x="22" y="401"/>
                  </a:cubicBezTo>
                  <a:cubicBezTo>
                    <a:pt x="22" y="398"/>
                    <a:pt x="22" y="398"/>
                    <a:pt x="22" y="398"/>
                  </a:cubicBezTo>
                  <a:cubicBezTo>
                    <a:pt x="23" y="397"/>
                    <a:pt x="23" y="397"/>
                    <a:pt x="23" y="397"/>
                  </a:cubicBezTo>
                  <a:cubicBezTo>
                    <a:pt x="25" y="397"/>
                    <a:pt x="25" y="397"/>
                    <a:pt x="25" y="397"/>
                  </a:cubicBezTo>
                  <a:cubicBezTo>
                    <a:pt x="26" y="397"/>
                    <a:pt x="26" y="397"/>
                    <a:pt x="26" y="397"/>
                  </a:cubicBezTo>
                  <a:cubicBezTo>
                    <a:pt x="24" y="395"/>
                    <a:pt x="24" y="395"/>
                    <a:pt x="24" y="395"/>
                  </a:cubicBezTo>
                  <a:cubicBezTo>
                    <a:pt x="24" y="395"/>
                    <a:pt x="24" y="395"/>
                    <a:pt x="24" y="395"/>
                  </a:cubicBezTo>
                  <a:cubicBezTo>
                    <a:pt x="25" y="395"/>
                    <a:pt x="25" y="395"/>
                    <a:pt x="25" y="395"/>
                  </a:cubicBezTo>
                  <a:cubicBezTo>
                    <a:pt x="26" y="395"/>
                    <a:pt x="26" y="395"/>
                    <a:pt x="26" y="395"/>
                  </a:cubicBezTo>
                  <a:cubicBezTo>
                    <a:pt x="26" y="394"/>
                    <a:pt x="26" y="394"/>
                    <a:pt x="26" y="394"/>
                  </a:cubicBezTo>
                  <a:cubicBezTo>
                    <a:pt x="26" y="394"/>
                    <a:pt x="26" y="394"/>
                    <a:pt x="26" y="394"/>
                  </a:cubicBezTo>
                  <a:cubicBezTo>
                    <a:pt x="25" y="392"/>
                    <a:pt x="25" y="392"/>
                    <a:pt x="25" y="392"/>
                  </a:cubicBezTo>
                  <a:cubicBezTo>
                    <a:pt x="25" y="392"/>
                    <a:pt x="25" y="392"/>
                    <a:pt x="25" y="392"/>
                  </a:cubicBezTo>
                  <a:cubicBezTo>
                    <a:pt x="27" y="392"/>
                    <a:pt x="27" y="392"/>
                    <a:pt x="27" y="392"/>
                  </a:cubicBezTo>
                  <a:cubicBezTo>
                    <a:pt x="30" y="393"/>
                    <a:pt x="30" y="393"/>
                    <a:pt x="30" y="393"/>
                  </a:cubicBezTo>
                  <a:cubicBezTo>
                    <a:pt x="31" y="394"/>
                    <a:pt x="31" y="394"/>
                    <a:pt x="31" y="394"/>
                  </a:cubicBezTo>
                  <a:cubicBezTo>
                    <a:pt x="32" y="395"/>
                    <a:pt x="32" y="395"/>
                    <a:pt x="32" y="395"/>
                  </a:cubicBezTo>
                  <a:cubicBezTo>
                    <a:pt x="33" y="395"/>
                    <a:pt x="33" y="395"/>
                    <a:pt x="33" y="395"/>
                  </a:cubicBezTo>
                  <a:cubicBezTo>
                    <a:pt x="34" y="395"/>
                    <a:pt x="34" y="395"/>
                    <a:pt x="34" y="395"/>
                  </a:cubicBezTo>
                  <a:cubicBezTo>
                    <a:pt x="35" y="396"/>
                    <a:pt x="35" y="396"/>
                    <a:pt x="35" y="396"/>
                  </a:cubicBezTo>
                  <a:cubicBezTo>
                    <a:pt x="36" y="397"/>
                    <a:pt x="36" y="397"/>
                    <a:pt x="36" y="397"/>
                  </a:cubicBezTo>
                  <a:cubicBezTo>
                    <a:pt x="36" y="398"/>
                    <a:pt x="36" y="398"/>
                    <a:pt x="36" y="398"/>
                  </a:cubicBezTo>
                  <a:cubicBezTo>
                    <a:pt x="34" y="399"/>
                    <a:pt x="34" y="399"/>
                    <a:pt x="34" y="399"/>
                  </a:cubicBezTo>
                  <a:cubicBezTo>
                    <a:pt x="33" y="399"/>
                    <a:pt x="33" y="399"/>
                    <a:pt x="33" y="399"/>
                  </a:cubicBezTo>
                  <a:cubicBezTo>
                    <a:pt x="30" y="399"/>
                    <a:pt x="30" y="399"/>
                    <a:pt x="30" y="399"/>
                  </a:cubicBezTo>
                  <a:cubicBezTo>
                    <a:pt x="29" y="397"/>
                    <a:pt x="29" y="397"/>
                    <a:pt x="29" y="397"/>
                  </a:cubicBezTo>
                  <a:cubicBezTo>
                    <a:pt x="29" y="396"/>
                    <a:pt x="29" y="396"/>
                    <a:pt x="29" y="396"/>
                  </a:cubicBezTo>
                  <a:cubicBezTo>
                    <a:pt x="27" y="397"/>
                    <a:pt x="27" y="397"/>
                    <a:pt x="27" y="397"/>
                  </a:cubicBezTo>
                  <a:cubicBezTo>
                    <a:pt x="27" y="400"/>
                    <a:pt x="27" y="400"/>
                    <a:pt x="27" y="400"/>
                  </a:cubicBezTo>
                  <a:cubicBezTo>
                    <a:pt x="28" y="402"/>
                    <a:pt x="28" y="402"/>
                    <a:pt x="28" y="402"/>
                  </a:cubicBezTo>
                  <a:cubicBezTo>
                    <a:pt x="29" y="400"/>
                    <a:pt x="29" y="400"/>
                    <a:pt x="29" y="400"/>
                  </a:cubicBezTo>
                  <a:cubicBezTo>
                    <a:pt x="30" y="401"/>
                    <a:pt x="30" y="401"/>
                    <a:pt x="30" y="401"/>
                  </a:cubicBezTo>
                  <a:cubicBezTo>
                    <a:pt x="31" y="403"/>
                    <a:pt x="31" y="403"/>
                    <a:pt x="31" y="403"/>
                  </a:cubicBezTo>
                  <a:cubicBezTo>
                    <a:pt x="32" y="401"/>
                    <a:pt x="32" y="401"/>
                    <a:pt x="32" y="401"/>
                  </a:cubicBezTo>
                  <a:cubicBezTo>
                    <a:pt x="34" y="402"/>
                    <a:pt x="34" y="402"/>
                    <a:pt x="34" y="402"/>
                  </a:cubicBezTo>
                  <a:cubicBezTo>
                    <a:pt x="34" y="403"/>
                    <a:pt x="34" y="403"/>
                    <a:pt x="34" y="403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6" y="402"/>
                    <a:pt x="36" y="402"/>
                    <a:pt x="36" y="402"/>
                  </a:cubicBezTo>
                  <a:cubicBezTo>
                    <a:pt x="37" y="403"/>
                    <a:pt x="37" y="403"/>
                    <a:pt x="37" y="403"/>
                  </a:cubicBezTo>
                  <a:cubicBezTo>
                    <a:pt x="36" y="403"/>
                    <a:pt x="36" y="403"/>
                    <a:pt x="36" y="403"/>
                  </a:cubicBezTo>
                  <a:cubicBezTo>
                    <a:pt x="36" y="405"/>
                    <a:pt x="36" y="405"/>
                    <a:pt x="36" y="405"/>
                  </a:cubicBezTo>
                  <a:cubicBezTo>
                    <a:pt x="38" y="403"/>
                    <a:pt x="38" y="403"/>
                    <a:pt x="38" y="403"/>
                  </a:cubicBezTo>
                  <a:cubicBezTo>
                    <a:pt x="39" y="402"/>
                    <a:pt x="39" y="402"/>
                    <a:pt x="39" y="402"/>
                  </a:cubicBezTo>
                  <a:cubicBezTo>
                    <a:pt x="40" y="402"/>
                    <a:pt x="40" y="402"/>
                    <a:pt x="40" y="402"/>
                  </a:cubicBezTo>
                  <a:cubicBezTo>
                    <a:pt x="39" y="403"/>
                    <a:pt x="39" y="403"/>
                    <a:pt x="39" y="403"/>
                  </a:cubicBezTo>
                  <a:cubicBezTo>
                    <a:pt x="39" y="404"/>
                    <a:pt x="39" y="404"/>
                    <a:pt x="39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1" y="405"/>
                    <a:pt x="41" y="405"/>
                    <a:pt x="41" y="405"/>
                  </a:cubicBezTo>
                  <a:cubicBezTo>
                    <a:pt x="40" y="406"/>
                    <a:pt x="40" y="406"/>
                    <a:pt x="40" y="406"/>
                  </a:cubicBezTo>
                  <a:cubicBezTo>
                    <a:pt x="39" y="408"/>
                    <a:pt x="39" y="408"/>
                    <a:pt x="39" y="408"/>
                  </a:cubicBezTo>
                  <a:cubicBezTo>
                    <a:pt x="41" y="408"/>
                    <a:pt x="41" y="408"/>
                    <a:pt x="41" y="408"/>
                  </a:cubicBezTo>
                  <a:cubicBezTo>
                    <a:pt x="42" y="405"/>
                    <a:pt x="42" y="405"/>
                    <a:pt x="42" y="405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3"/>
                    <a:pt x="43" y="403"/>
                    <a:pt x="43" y="403"/>
                  </a:cubicBezTo>
                  <a:cubicBezTo>
                    <a:pt x="45" y="403"/>
                    <a:pt x="45" y="403"/>
                    <a:pt x="45" y="403"/>
                  </a:cubicBezTo>
                  <a:cubicBezTo>
                    <a:pt x="46" y="404"/>
                    <a:pt x="46" y="404"/>
                    <a:pt x="46" y="404"/>
                  </a:cubicBezTo>
                  <a:cubicBezTo>
                    <a:pt x="47" y="403"/>
                    <a:pt x="47" y="403"/>
                    <a:pt x="47" y="403"/>
                  </a:cubicBezTo>
                  <a:cubicBezTo>
                    <a:pt x="46" y="401"/>
                    <a:pt x="46" y="401"/>
                    <a:pt x="46" y="401"/>
                  </a:cubicBezTo>
                  <a:cubicBezTo>
                    <a:pt x="46" y="401"/>
                    <a:pt x="46" y="401"/>
                    <a:pt x="46" y="401"/>
                  </a:cubicBezTo>
                  <a:cubicBezTo>
                    <a:pt x="48" y="401"/>
                    <a:pt x="48" y="401"/>
                    <a:pt x="48" y="401"/>
                  </a:cubicBezTo>
                  <a:cubicBezTo>
                    <a:pt x="49" y="403"/>
                    <a:pt x="49" y="403"/>
                    <a:pt x="49" y="403"/>
                  </a:cubicBezTo>
                  <a:cubicBezTo>
                    <a:pt x="52" y="403"/>
                    <a:pt x="52" y="403"/>
                    <a:pt x="52" y="403"/>
                  </a:cubicBezTo>
                  <a:cubicBezTo>
                    <a:pt x="54" y="404"/>
                    <a:pt x="54" y="404"/>
                    <a:pt x="54" y="404"/>
                  </a:cubicBezTo>
                  <a:cubicBezTo>
                    <a:pt x="56" y="403"/>
                    <a:pt x="56" y="403"/>
                    <a:pt x="56" y="403"/>
                  </a:cubicBezTo>
                  <a:cubicBezTo>
                    <a:pt x="56" y="402"/>
                    <a:pt x="56" y="402"/>
                    <a:pt x="56" y="402"/>
                  </a:cubicBezTo>
                  <a:cubicBezTo>
                    <a:pt x="58" y="403"/>
                    <a:pt x="58" y="403"/>
                    <a:pt x="58" y="403"/>
                  </a:cubicBezTo>
                  <a:cubicBezTo>
                    <a:pt x="60" y="404"/>
                    <a:pt x="60" y="404"/>
                    <a:pt x="60" y="404"/>
                  </a:cubicBezTo>
                  <a:cubicBezTo>
                    <a:pt x="61" y="403"/>
                    <a:pt x="61" y="403"/>
                    <a:pt x="61" y="403"/>
                  </a:cubicBezTo>
                  <a:cubicBezTo>
                    <a:pt x="63" y="404"/>
                    <a:pt x="63" y="404"/>
                    <a:pt x="63" y="404"/>
                  </a:cubicBezTo>
                  <a:cubicBezTo>
                    <a:pt x="74" y="410"/>
                    <a:pt x="74" y="410"/>
                    <a:pt x="74" y="410"/>
                  </a:cubicBezTo>
                  <a:cubicBezTo>
                    <a:pt x="81" y="415"/>
                    <a:pt x="81" y="415"/>
                    <a:pt x="81" y="415"/>
                  </a:cubicBezTo>
                  <a:cubicBezTo>
                    <a:pt x="83" y="417"/>
                    <a:pt x="83" y="417"/>
                    <a:pt x="83" y="417"/>
                  </a:cubicBezTo>
                  <a:cubicBezTo>
                    <a:pt x="85" y="417"/>
                    <a:pt x="85" y="417"/>
                    <a:pt x="85" y="417"/>
                  </a:cubicBezTo>
                  <a:cubicBezTo>
                    <a:pt x="87" y="421"/>
                    <a:pt x="87" y="421"/>
                    <a:pt x="87" y="421"/>
                  </a:cubicBezTo>
                  <a:cubicBezTo>
                    <a:pt x="89" y="422"/>
                    <a:pt x="89" y="422"/>
                    <a:pt x="89" y="422"/>
                  </a:cubicBezTo>
                  <a:cubicBezTo>
                    <a:pt x="89" y="420"/>
                    <a:pt x="89" y="420"/>
                    <a:pt x="89" y="420"/>
                  </a:cubicBezTo>
                  <a:cubicBezTo>
                    <a:pt x="89" y="420"/>
                    <a:pt x="89" y="420"/>
                    <a:pt x="89" y="420"/>
                  </a:cubicBezTo>
                  <a:cubicBezTo>
                    <a:pt x="90" y="420"/>
                    <a:pt x="90" y="420"/>
                    <a:pt x="90" y="420"/>
                  </a:cubicBezTo>
                  <a:cubicBezTo>
                    <a:pt x="93" y="422"/>
                    <a:pt x="93" y="422"/>
                    <a:pt x="93" y="422"/>
                  </a:cubicBezTo>
                  <a:cubicBezTo>
                    <a:pt x="94" y="422"/>
                    <a:pt x="94" y="422"/>
                    <a:pt x="94" y="422"/>
                  </a:cubicBezTo>
                  <a:cubicBezTo>
                    <a:pt x="97" y="425"/>
                    <a:pt x="97" y="425"/>
                    <a:pt x="97" y="425"/>
                  </a:cubicBezTo>
                  <a:cubicBezTo>
                    <a:pt x="99" y="424"/>
                    <a:pt x="99" y="424"/>
                    <a:pt x="99" y="424"/>
                  </a:cubicBezTo>
                  <a:cubicBezTo>
                    <a:pt x="97" y="422"/>
                    <a:pt x="97" y="422"/>
                    <a:pt x="97" y="422"/>
                  </a:cubicBezTo>
                  <a:cubicBezTo>
                    <a:pt x="96" y="421"/>
                    <a:pt x="96" y="421"/>
                    <a:pt x="96" y="421"/>
                  </a:cubicBezTo>
                  <a:cubicBezTo>
                    <a:pt x="98" y="421"/>
                    <a:pt x="98" y="421"/>
                    <a:pt x="98" y="421"/>
                  </a:cubicBezTo>
                  <a:cubicBezTo>
                    <a:pt x="100" y="423"/>
                    <a:pt x="100" y="423"/>
                    <a:pt x="100" y="423"/>
                  </a:cubicBezTo>
                  <a:cubicBezTo>
                    <a:pt x="100" y="425"/>
                    <a:pt x="100" y="425"/>
                    <a:pt x="100" y="425"/>
                  </a:cubicBezTo>
                  <a:cubicBezTo>
                    <a:pt x="104" y="428"/>
                    <a:pt x="104" y="428"/>
                    <a:pt x="104" y="428"/>
                  </a:cubicBezTo>
                  <a:cubicBezTo>
                    <a:pt x="104" y="429"/>
                    <a:pt x="104" y="429"/>
                    <a:pt x="104" y="429"/>
                  </a:cubicBezTo>
                  <a:cubicBezTo>
                    <a:pt x="106" y="430"/>
                    <a:pt x="106" y="430"/>
                    <a:pt x="106" y="430"/>
                  </a:cubicBezTo>
                  <a:cubicBezTo>
                    <a:pt x="107" y="430"/>
                    <a:pt x="107" y="430"/>
                    <a:pt x="107" y="430"/>
                  </a:cubicBezTo>
                  <a:cubicBezTo>
                    <a:pt x="108" y="430"/>
                    <a:pt x="108" y="430"/>
                    <a:pt x="108" y="430"/>
                  </a:cubicBezTo>
                  <a:cubicBezTo>
                    <a:pt x="111" y="432"/>
                    <a:pt x="111" y="432"/>
                    <a:pt x="111" y="432"/>
                  </a:cubicBezTo>
                  <a:cubicBezTo>
                    <a:pt x="111" y="435"/>
                    <a:pt x="111" y="435"/>
                    <a:pt x="111" y="435"/>
                  </a:cubicBezTo>
                  <a:cubicBezTo>
                    <a:pt x="113" y="436"/>
                    <a:pt x="113" y="436"/>
                    <a:pt x="113" y="436"/>
                  </a:cubicBezTo>
                  <a:cubicBezTo>
                    <a:pt x="114" y="438"/>
                    <a:pt x="114" y="438"/>
                    <a:pt x="114" y="438"/>
                  </a:cubicBezTo>
                  <a:cubicBezTo>
                    <a:pt x="115" y="438"/>
                    <a:pt x="115" y="438"/>
                    <a:pt x="115" y="438"/>
                  </a:cubicBezTo>
                  <a:cubicBezTo>
                    <a:pt x="116" y="439"/>
                    <a:pt x="116" y="439"/>
                    <a:pt x="116" y="439"/>
                  </a:cubicBezTo>
                  <a:cubicBezTo>
                    <a:pt x="116" y="442"/>
                    <a:pt x="116" y="442"/>
                    <a:pt x="116" y="442"/>
                  </a:cubicBezTo>
                  <a:cubicBezTo>
                    <a:pt x="116" y="444"/>
                    <a:pt x="116" y="444"/>
                    <a:pt x="116" y="444"/>
                  </a:cubicBezTo>
                  <a:cubicBezTo>
                    <a:pt x="116" y="447"/>
                    <a:pt x="116" y="447"/>
                    <a:pt x="116" y="447"/>
                  </a:cubicBezTo>
                  <a:cubicBezTo>
                    <a:pt x="115" y="449"/>
                    <a:pt x="115" y="449"/>
                    <a:pt x="115" y="449"/>
                  </a:cubicBezTo>
                  <a:cubicBezTo>
                    <a:pt x="115" y="450"/>
                    <a:pt x="115" y="450"/>
                    <a:pt x="115" y="450"/>
                  </a:cubicBezTo>
                  <a:cubicBezTo>
                    <a:pt x="113" y="453"/>
                    <a:pt x="113" y="453"/>
                    <a:pt x="113" y="453"/>
                  </a:cubicBezTo>
                  <a:cubicBezTo>
                    <a:pt x="112" y="455"/>
                    <a:pt x="112" y="455"/>
                    <a:pt x="112" y="455"/>
                  </a:cubicBezTo>
                  <a:cubicBezTo>
                    <a:pt x="108" y="460"/>
                    <a:pt x="108" y="460"/>
                    <a:pt x="108" y="460"/>
                  </a:cubicBezTo>
                  <a:cubicBezTo>
                    <a:pt x="105" y="462"/>
                    <a:pt x="105" y="462"/>
                    <a:pt x="105" y="462"/>
                  </a:cubicBezTo>
                  <a:cubicBezTo>
                    <a:pt x="102" y="462"/>
                    <a:pt x="102" y="462"/>
                    <a:pt x="102" y="462"/>
                  </a:cubicBezTo>
                  <a:cubicBezTo>
                    <a:pt x="100" y="464"/>
                    <a:pt x="100" y="464"/>
                    <a:pt x="100" y="464"/>
                  </a:cubicBezTo>
                  <a:cubicBezTo>
                    <a:pt x="97" y="464"/>
                    <a:pt x="97" y="464"/>
                    <a:pt x="97" y="464"/>
                  </a:cubicBezTo>
                  <a:cubicBezTo>
                    <a:pt x="97" y="464"/>
                    <a:pt x="97" y="464"/>
                    <a:pt x="97" y="464"/>
                  </a:cubicBezTo>
                  <a:cubicBezTo>
                    <a:pt x="92" y="465"/>
                    <a:pt x="92" y="465"/>
                    <a:pt x="92" y="465"/>
                  </a:cubicBezTo>
                  <a:cubicBezTo>
                    <a:pt x="86" y="465"/>
                    <a:pt x="86" y="465"/>
                    <a:pt x="86" y="465"/>
                  </a:cubicBezTo>
                  <a:cubicBezTo>
                    <a:pt x="82" y="464"/>
                    <a:pt x="82" y="464"/>
                    <a:pt x="82" y="464"/>
                  </a:cubicBezTo>
                  <a:cubicBezTo>
                    <a:pt x="80" y="462"/>
                    <a:pt x="80" y="462"/>
                    <a:pt x="80" y="462"/>
                  </a:cubicBezTo>
                  <a:cubicBezTo>
                    <a:pt x="78" y="463"/>
                    <a:pt x="78" y="463"/>
                    <a:pt x="78" y="463"/>
                  </a:cubicBezTo>
                  <a:cubicBezTo>
                    <a:pt x="76" y="462"/>
                    <a:pt x="76" y="462"/>
                    <a:pt x="76" y="462"/>
                  </a:cubicBezTo>
                  <a:cubicBezTo>
                    <a:pt x="73" y="462"/>
                    <a:pt x="73" y="462"/>
                    <a:pt x="73" y="462"/>
                  </a:cubicBezTo>
                  <a:cubicBezTo>
                    <a:pt x="73" y="461"/>
                    <a:pt x="73" y="461"/>
                    <a:pt x="73" y="461"/>
                  </a:cubicBezTo>
                  <a:cubicBezTo>
                    <a:pt x="71" y="461"/>
                    <a:pt x="71" y="461"/>
                    <a:pt x="71" y="461"/>
                  </a:cubicBezTo>
                  <a:cubicBezTo>
                    <a:pt x="69" y="462"/>
                    <a:pt x="69" y="462"/>
                    <a:pt x="69" y="462"/>
                  </a:cubicBezTo>
                  <a:cubicBezTo>
                    <a:pt x="67" y="459"/>
                    <a:pt x="67" y="459"/>
                    <a:pt x="67" y="459"/>
                  </a:cubicBezTo>
                  <a:cubicBezTo>
                    <a:pt x="67" y="458"/>
                    <a:pt x="67" y="458"/>
                    <a:pt x="67" y="458"/>
                  </a:cubicBezTo>
                  <a:cubicBezTo>
                    <a:pt x="65" y="458"/>
                    <a:pt x="65" y="458"/>
                    <a:pt x="65" y="458"/>
                  </a:cubicBezTo>
                  <a:cubicBezTo>
                    <a:pt x="63" y="458"/>
                    <a:pt x="63" y="458"/>
                    <a:pt x="63" y="458"/>
                  </a:cubicBezTo>
                  <a:cubicBezTo>
                    <a:pt x="64" y="458"/>
                    <a:pt x="64" y="458"/>
                    <a:pt x="64" y="458"/>
                  </a:cubicBezTo>
                  <a:cubicBezTo>
                    <a:pt x="60" y="458"/>
                    <a:pt x="60" y="458"/>
                    <a:pt x="60" y="458"/>
                  </a:cubicBezTo>
                  <a:cubicBezTo>
                    <a:pt x="59" y="459"/>
                    <a:pt x="59" y="459"/>
                    <a:pt x="59" y="459"/>
                  </a:cubicBezTo>
                  <a:cubicBezTo>
                    <a:pt x="57" y="459"/>
                    <a:pt x="57" y="459"/>
                    <a:pt x="57" y="459"/>
                  </a:cubicBezTo>
                  <a:cubicBezTo>
                    <a:pt x="57" y="457"/>
                    <a:pt x="57" y="457"/>
                    <a:pt x="57" y="457"/>
                  </a:cubicBezTo>
                  <a:cubicBezTo>
                    <a:pt x="57" y="457"/>
                    <a:pt x="57" y="457"/>
                    <a:pt x="57" y="457"/>
                  </a:cubicBezTo>
                  <a:cubicBezTo>
                    <a:pt x="58" y="456"/>
                    <a:pt x="58" y="456"/>
                    <a:pt x="58" y="456"/>
                  </a:cubicBezTo>
                  <a:cubicBezTo>
                    <a:pt x="57" y="454"/>
                    <a:pt x="57" y="454"/>
                    <a:pt x="57" y="454"/>
                  </a:cubicBezTo>
                  <a:cubicBezTo>
                    <a:pt x="56" y="455"/>
                    <a:pt x="56" y="455"/>
                    <a:pt x="56" y="455"/>
                  </a:cubicBezTo>
                  <a:cubicBezTo>
                    <a:pt x="53" y="455"/>
                    <a:pt x="53" y="455"/>
                    <a:pt x="53" y="455"/>
                  </a:cubicBezTo>
                  <a:cubicBezTo>
                    <a:pt x="50" y="454"/>
                    <a:pt x="50" y="454"/>
                    <a:pt x="50" y="454"/>
                  </a:cubicBezTo>
                  <a:cubicBezTo>
                    <a:pt x="50" y="454"/>
                    <a:pt x="50" y="454"/>
                    <a:pt x="50" y="454"/>
                  </a:cubicBezTo>
                  <a:cubicBezTo>
                    <a:pt x="49" y="454"/>
                    <a:pt x="49" y="454"/>
                    <a:pt x="49" y="454"/>
                  </a:cubicBezTo>
                  <a:cubicBezTo>
                    <a:pt x="44" y="450"/>
                    <a:pt x="44" y="450"/>
                    <a:pt x="44" y="450"/>
                  </a:cubicBezTo>
                  <a:cubicBezTo>
                    <a:pt x="44" y="448"/>
                    <a:pt x="44" y="448"/>
                    <a:pt x="44" y="448"/>
                  </a:cubicBezTo>
                  <a:cubicBezTo>
                    <a:pt x="41" y="448"/>
                    <a:pt x="41" y="448"/>
                    <a:pt x="41" y="448"/>
                  </a:cubicBezTo>
                  <a:cubicBezTo>
                    <a:pt x="40" y="448"/>
                    <a:pt x="40" y="448"/>
                    <a:pt x="40" y="448"/>
                  </a:cubicBezTo>
                  <a:cubicBezTo>
                    <a:pt x="38" y="448"/>
                    <a:pt x="38" y="448"/>
                    <a:pt x="38" y="448"/>
                  </a:cubicBezTo>
                  <a:cubicBezTo>
                    <a:pt x="38" y="448"/>
                    <a:pt x="38" y="448"/>
                    <a:pt x="38" y="448"/>
                  </a:cubicBezTo>
                  <a:cubicBezTo>
                    <a:pt x="40" y="450"/>
                    <a:pt x="40" y="450"/>
                    <a:pt x="40" y="450"/>
                  </a:cubicBezTo>
                  <a:cubicBezTo>
                    <a:pt x="41" y="453"/>
                    <a:pt x="41" y="453"/>
                    <a:pt x="41" y="453"/>
                  </a:cubicBezTo>
                  <a:cubicBezTo>
                    <a:pt x="43" y="454"/>
                    <a:pt x="43" y="454"/>
                    <a:pt x="43" y="454"/>
                  </a:cubicBezTo>
                  <a:cubicBezTo>
                    <a:pt x="44" y="456"/>
                    <a:pt x="44" y="456"/>
                    <a:pt x="44" y="456"/>
                  </a:cubicBezTo>
                  <a:cubicBezTo>
                    <a:pt x="47" y="457"/>
                    <a:pt x="47" y="457"/>
                    <a:pt x="47" y="457"/>
                  </a:cubicBezTo>
                  <a:cubicBezTo>
                    <a:pt x="47" y="458"/>
                    <a:pt x="47" y="458"/>
                    <a:pt x="47" y="458"/>
                  </a:cubicBezTo>
                  <a:cubicBezTo>
                    <a:pt x="45" y="459"/>
                    <a:pt x="45" y="459"/>
                    <a:pt x="45" y="459"/>
                  </a:cubicBezTo>
                  <a:cubicBezTo>
                    <a:pt x="44" y="460"/>
                    <a:pt x="44" y="460"/>
                    <a:pt x="44" y="460"/>
                  </a:cubicBezTo>
                  <a:cubicBezTo>
                    <a:pt x="45" y="460"/>
                    <a:pt x="45" y="460"/>
                    <a:pt x="45" y="460"/>
                  </a:cubicBezTo>
                  <a:cubicBezTo>
                    <a:pt x="48" y="460"/>
                    <a:pt x="48" y="460"/>
                    <a:pt x="48" y="460"/>
                  </a:cubicBezTo>
                  <a:cubicBezTo>
                    <a:pt x="50" y="459"/>
                    <a:pt x="50" y="459"/>
                    <a:pt x="50" y="459"/>
                  </a:cubicBezTo>
                  <a:cubicBezTo>
                    <a:pt x="51" y="460"/>
                    <a:pt x="51" y="460"/>
                    <a:pt x="51" y="460"/>
                  </a:cubicBezTo>
                  <a:cubicBezTo>
                    <a:pt x="50" y="460"/>
                    <a:pt x="50" y="460"/>
                    <a:pt x="50" y="460"/>
                  </a:cubicBezTo>
                  <a:cubicBezTo>
                    <a:pt x="50" y="461"/>
                    <a:pt x="50" y="461"/>
                    <a:pt x="50" y="461"/>
                  </a:cubicBezTo>
                  <a:cubicBezTo>
                    <a:pt x="52" y="461"/>
                    <a:pt x="52" y="461"/>
                    <a:pt x="52" y="461"/>
                  </a:cubicBezTo>
                  <a:cubicBezTo>
                    <a:pt x="52" y="463"/>
                    <a:pt x="52" y="463"/>
                    <a:pt x="52" y="463"/>
                  </a:cubicBezTo>
                  <a:cubicBezTo>
                    <a:pt x="49" y="463"/>
                    <a:pt x="49" y="463"/>
                    <a:pt x="49" y="463"/>
                  </a:cubicBezTo>
                  <a:cubicBezTo>
                    <a:pt x="49" y="464"/>
                    <a:pt x="49" y="464"/>
                    <a:pt x="49" y="464"/>
                  </a:cubicBezTo>
                  <a:cubicBezTo>
                    <a:pt x="51" y="465"/>
                    <a:pt x="51" y="465"/>
                    <a:pt x="51" y="465"/>
                  </a:cubicBezTo>
                  <a:cubicBezTo>
                    <a:pt x="52" y="464"/>
                    <a:pt x="52" y="464"/>
                    <a:pt x="52" y="464"/>
                  </a:cubicBezTo>
                  <a:cubicBezTo>
                    <a:pt x="54" y="464"/>
                    <a:pt x="54" y="464"/>
                    <a:pt x="54" y="464"/>
                  </a:cubicBezTo>
                  <a:cubicBezTo>
                    <a:pt x="55" y="465"/>
                    <a:pt x="55" y="465"/>
                    <a:pt x="55" y="465"/>
                  </a:cubicBezTo>
                  <a:cubicBezTo>
                    <a:pt x="56" y="464"/>
                    <a:pt x="56" y="464"/>
                    <a:pt x="56" y="464"/>
                  </a:cubicBezTo>
                  <a:cubicBezTo>
                    <a:pt x="61" y="466"/>
                    <a:pt x="61" y="466"/>
                    <a:pt x="61" y="466"/>
                  </a:cubicBezTo>
                  <a:cubicBezTo>
                    <a:pt x="63" y="469"/>
                    <a:pt x="63" y="469"/>
                    <a:pt x="63" y="469"/>
                  </a:cubicBezTo>
                  <a:cubicBezTo>
                    <a:pt x="64" y="470"/>
                    <a:pt x="64" y="470"/>
                    <a:pt x="64" y="470"/>
                  </a:cubicBezTo>
                  <a:cubicBezTo>
                    <a:pt x="64" y="471"/>
                    <a:pt x="64" y="471"/>
                    <a:pt x="64" y="471"/>
                  </a:cubicBezTo>
                  <a:cubicBezTo>
                    <a:pt x="63" y="472"/>
                    <a:pt x="63" y="472"/>
                    <a:pt x="63" y="472"/>
                  </a:cubicBezTo>
                  <a:cubicBezTo>
                    <a:pt x="64" y="473"/>
                    <a:pt x="64" y="473"/>
                    <a:pt x="64" y="473"/>
                  </a:cubicBezTo>
                  <a:cubicBezTo>
                    <a:pt x="64" y="475"/>
                    <a:pt x="64" y="475"/>
                    <a:pt x="64" y="475"/>
                  </a:cubicBezTo>
                  <a:cubicBezTo>
                    <a:pt x="64" y="478"/>
                    <a:pt x="64" y="478"/>
                    <a:pt x="64" y="478"/>
                  </a:cubicBezTo>
                  <a:cubicBezTo>
                    <a:pt x="62" y="479"/>
                    <a:pt x="62" y="479"/>
                    <a:pt x="62" y="479"/>
                  </a:cubicBezTo>
                  <a:cubicBezTo>
                    <a:pt x="62" y="481"/>
                    <a:pt x="62" y="481"/>
                    <a:pt x="62" y="481"/>
                  </a:cubicBezTo>
                  <a:cubicBezTo>
                    <a:pt x="64" y="481"/>
                    <a:pt x="64" y="481"/>
                    <a:pt x="64" y="481"/>
                  </a:cubicBezTo>
                  <a:cubicBezTo>
                    <a:pt x="64" y="483"/>
                    <a:pt x="64" y="483"/>
                    <a:pt x="64" y="483"/>
                  </a:cubicBezTo>
                  <a:cubicBezTo>
                    <a:pt x="67" y="486"/>
                    <a:pt x="67" y="486"/>
                    <a:pt x="67" y="486"/>
                  </a:cubicBezTo>
                  <a:cubicBezTo>
                    <a:pt x="67" y="488"/>
                    <a:pt x="67" y="488"/>
                    <a:pt x="67" y="488"/>
                  </a:cubicBezTo>
                  <a:cubicBezTo>
                    <a:pt x="69" y="490"/>
                    <a:pt x="69" y="490"/>
                    <a:pt x="69" y="490"/>
                  </a:cubicBezTo>
                  <a:cubicBezTo>
                    <a:pt x="69" y="492"/>
                    <a:pt x="69" y="492"/>
                    <a:pt x="69" y="492"/>
                  </a:cubicBezTo>
                  <a:cubicBezTo>
                    <a:pt x="69" y="494"/>
                    <a:pt x="69" y="494"/>
                    <a:pt x="69" y="494"/>
                  </a:cubicBezTo>
                  <a:cubicBezTo>
                    <a:pt x="68" y="496"/>
                    <a:pt x="68" y="496"/>
                    <a:pt x="68" y="496"/>
                  </a:cubicBezTo>
                  <a:cubicBezTo>
                    <a:pt x="69" y="497"/>
                    <a:pt x="69" y="497"/>
                    <a:pt x="69" y="497"/>
                  </a:cubicBezTo>
                  <a:cubicBezTo>
                    <a:pt x="70" y="499"/>
                    <a:pt x="70" y="499"/>
                    <a:pt x="70" y="499"/>
                  </a:cubicBezTo>
                  <a:cubicBezTo>
                    <a:pt x="74" y="500"/>
                    <a:pt x="74" y="500"/>
                    <a:pt x="74" y="500"/>
                  </a:cubicBezTo>
                  <a:cubicBezTo>
                    <a:pt x="76" y="499"/>
                    <a:pt x="76" y="499"/>
                    <a:pt x="76" y="499"/>
                  </a:cubicBezTo>
                  <a:cubicBezTo>
                    <a:pt x="77" y="499"/>
                    <a:pt x="77" y="499"/>
                    <a:pt x="77" y="499"/>
                  </a:cubicBezTo>
                  <a:cubicBezTo>
                    <a:pt x="79" y="501"/>
                    <a:pt x="79" y="501"/>
                    <a:pt x="79" y="501"/>
                  </a:cubicBezTo>
                  <a:cubicBezTo>
                    <a:pt x="81" y="502"/>
                    <a:pt x="81" y="502"/>
                    <a:pt x="81" y="502"/>
                  </a:cubicBezTo>
                  <a:cubicBezTo>
                    <a:pt x="81" y="504"/>
                    <a:pt x="81" y="504"/>
                    <a:pt x="81" y="504"/>
                  </a:cubicBezTo>
                  <a:cubicBezTo>
                    <a:pt x="82" y="505"/>
                    <a:pt x="82" y="505"/>
                    <a:pt x="82" y="505"/>
                  </a:cubicBezTo>
                  <a:cubicBezTo>
                    <a:pt x="85" y="505"/>
                    <a:pt x="85" y="505"/>
                    <a:pt x="85" y="505"/>
                  </a:cubicBezTo>
                  <a:cubicBezTo>
                    <a:pt x="86" y="506"/>
                    <a:pt x="86" y="506"/>
                    <a:pt x="86" y="506"/>
                  </a:cubicBezTo>
                  <a:cubicBezTo>
                    <a:pt x="89" y="506"/>
                    <a:pt x="89" y="506"/>
                    <a:pt x="89" y="506"/>
                  </a:cubicBezTo>
                  <a:cubicBezTo>
                    <a:pt x="91" y="508"/>
                    <a:pt x="91" y="508"/>
                    <a:pt x="91" y="508"/>
                  </a:cubicBezTo>
                  <a:cubicBezTo>
                    <a:pt x="93" y="508"/>
                    <a:pt x="93" y="508"/>
                    <a:pt x="93" y="508"/>
                  </a:cubicBezTo>
                  <a:cubicBezTo>
                    <a:pt x="95" y="506"/>
                    <a:pt x="95" y="506"/>
                    <a:pt x="95" y="506"/>
                  </a:cubicBezTo>
                  <a:cubicBezTo>
                    <a:pt x="97" y="506"/>
                    <a:pt x="97" y="506"/>
                    <a:pt x="97" y="506"/>
                  </a:cubicBezTo>
                  <a:cubicBezTo>
                    <a:pt x="98" y="505"/>
                    <a:pt x="98" y="505"/>
                    <a:pt x="98" y="505"/>
                  </a:cubicBezTo>
                  <a:cubicBezTo>
                    <a:pt x="98" y="502"/>
                    <a:pt x="98" y="502"/>
                    <a:pt x="98" y="502"/>
                  </a:cubicBezTo>
                  <a:cubicBezTo>
                    <a:pt x="96" y="500"/>
                    <a:pt x="96" y="500"/>
                    <a:pt x="96" y="500"/>
                  </a:cubicBezTo>
                  <a:cubicBezTo>
                    <a:pt x="97" y="499"/>
                    <a:pt x="97" y="499"/>
                    <a:pt x="97" y="499"/>
                  </a:cubicBezTo>
                  <a:cubicBezTo>
                    <a:pt x="97" y="498"/>
                    <a:pt x="97" y="498"/>
                    <a:pt x="97" y="498"/>
                  </a:cubicBezTo>
                  <a:cubicBezTo>
                    <a:pt x="95" y="498"/>
                    <a:pt x="95" y="498"/>
                    <a:pt x="95" y="498"/>
                  </a:cubicBezTo>
                  <a:cubicBezTo>
                    <a:pt x="94" y="496"/>
                    <a:pt x="94" y="496"/>
                    <a:pt x="94" y="496"/>
                  </a:cubicBezTo>
                  <a:cubicBezTo>
                    <a:pt x="93" y="497"/>
                    <a:pt x="93" y="497"/>
                    <a:pt x="93" y="497"/>
                  </a:cubicBezTo>
                  <a:cubicBezTo>
                    <a:pt x="92" y="497"/>
                    <a:pt x="92" y="497"/>
                    <a:pt x="92" y="497"/>
                  </a:cubicBezTo>
                  <a:cubicBezTo>
                    <a:pt x="90" y="498"/>
                    <a:pt x="90" y="498"/>
                    <a:pt x="90" y="498"/>
                  </a:cubicBezTo>
                  <a:cubicBezTo>
                    <a:pt x="87" y="497"/>
                    <a:pt x="87" y="497"/>
                    <a:pt x="87" y="497"/>
                  </a:cubicBezTo>
                  <a:cubicBezTo>
                    <a:pt x="85" y="494"/>
                    <a:pt x="85" y="494"/>
                    <a:pt x="85" y="494"/>
                  </a:cubicBezTo>
                  <a:cubicBezTo>
                    <a:pt x="82" y="493"/>
                    <a:pt x="82" y="493"/>
                    <a:pt x="82" y="493"/>
                  </a:cubicBezTo>
                  <a:cubicBezTo>
                    <a:pt x="82" y="490"/>
                    <a:pt x="82" y="490"/>
                    <a:pt x="82" y="490"/>
                  </a:cubicBezTo>
                  <a:cubicBezTo>
                    <a:pt x="80" y="488"/>
                    <a:pt x="80" y="488"/>
                    <a:pt x="80" y="488"/>
                  </a:cubicBezTo>
                  <a:cubicBezTo>
                    <a:pt x="82" y="488"/>
                    <a:pt x="82" y="488"/>
                    <a:pt x="82" y="488"/>
                  </a:cubicBezTo>
                  <a:cubicBezTo>
                    <a:pt x="84" y="486"/>
                    <a:pt x="84" y="486"/>
                    <a:pt x="84" y="486"/>
                  </a:cubicBezTo>
                  <a:cubicBezTo>
                    <a:pt x="83" y="485"/>
                    <a:pt x="83" y="485"/>
                    <a:pt x="83" y="485"/>
                  </a:cubicBezTo>
                  <a:cubicBezTo>
                    <a:pt x="83" y="484"/>
                    <a:pt x="83" y="484"/>
                    <a:pt x="83" y="484"/>
                  </a:cubicBezTo>
                  <a:cubicBezTo>
                    <a:pt x="83" y="483"/>
                    <a:pt x="83" y="483"/>
                    <a:pt x="83" y="483"/>
                  </a:cubicBezTo>
                  <a:cubicBezTo>
                    <a:pt x="83" y="481"/>
                    <a:pt x="83" y="481"/>
                    <a:pt x="83" y="481"/>
                  </a:cubicBezTo>
                  <a:cubicBezTo>
                    <a:pt x="86" y="481"/>
                    <a:pt x="86" y="481"/>
                    <a:pt x="86" y="481"/>
                  </a:cubicBezTo>
                  <a:cubicBezTo>
                    <a:pt x="88" y="483"/>
                    <a:pt x="88" y="483"/>
                    <a:pt x="88" y="483"/>
                  </a:cubicBezTo>
                  <a:cubicBezTo>
                    <a:pt x="91" y="483"/>
                    <a:pt x="91" y="483"/>
                    <a:pt x="91" y="483"/>
                  </a:cubicBezTo>
                  <a:cubicBezTo>
                    <a:pt x="92" y="486"/>
                    <a:pt x="92" y="486"/>
                    <a:pt x="92" y="486"/>
                  </a:cubicBezTo>
                  <a:cubicBezTo>
                    <a:pt x="94" y="487"/>
                    <a:pt x="94" y="487"/>
                    <a:pt x="94" y="487"/>
                  </a:cubicBezTo>
                  <a:cubicBezTo>
                    <a:pt x="98" y="487"/>
                    <a:pt x="98" y="487"/>
                    <a:pt x="98" y="487"/>
                  </a:cubicBezTo>
                  <a:cubicBezTo>
                    <a:pt x="99" y="489"/>
                    <a:pt x="99" y="489"/>
                    <a:pt x="99" y="489"/>
                  </a:cubicBezTo>
                  <a:cubicBezTo>
                    <a:pt x="101" y="489"/>
                    <a:pt x="101" y="489"/>
                    <a:pt x="101" y="489"/>
                  </a:cubicBezTo>
                  <a:cubicBezTo>
                    <a:pt x="108" y="492"/>
                    <a:pt x="108" y="492"/>
                    <a:pt x="108" y="492"/>
                  </a:cubicBezTo>
                  <a:cubicBezTo>
                    <a:pt x="111" y="495"/>
                    <a:pt x="111" y="495"/>
                    <a:pt x="111" y="495"/>
                  </a:cubicBezTo>
                  <a:cubicBezTo>
                    <a:pt x="112" y="493"/>
                    <a:pt x="112" y="493"/>
                    <a:pt x="112" y="493"/>
                  </a:cubicBezTo>
                  <a:cubicBezTo>
                    <a:pt x="114" y="492"/>
                    <a:pt x="114" y="492"/>
                    <a:pt x="114" y="492"/>
                  </a:cubicBezTo>
                  <a:cubicBezTo>
                    <a:pt x="114" y="489"/>
                    <a:pt x="114" y="489"/>
                    <a:pt x="114" y="489"/>
                  </a:cubicBezTo>
                  <a:cubicBezTo>
                    <a:pt x="115" y="489"/>
                    <a:pt x="115" y="489"/>
                    <a:pt x="115" y="489"/>
                  </a:cubicBezTo>
                  <a:cubicBezTo>
                    <a:pt x="117" y="487"/>
                    <a:pt x="117" y="487"/>
                    <a:pt x="117" y="487"/>
                  </a:cubicBezTo>
                  <a:cubicBezTo>
                    <a:pt x="114" y="483"/>
                    <a:pt x="114" y="483"/>
                    <a:pt x="114" y="483"/>
                  </a:cubicBezTo>
                  <a:cubicBezTo>
                    <a:pt x="109" y="478"/>
                    <a:pt x="109" y="478"/>
                    <a:pt x="109" y="478"/>
                  </a:cubicBezTo>
                  <a:cubicBezTo>
                    <a:pt x="108" y="475"/>
                    <a:pt x="108" y="475"/>
                    <a:pt x="108" y="475"/>
                  </a:cubicBezTo>
                  <a:cubicBezTo>
                    <a:pt x="108" y="473"/>
                    <a:pt x="108" y="473"/>
                    <a:pt x="108" y="473"/>
                  </a:cubicBezTo>
                  <a:cubicBezTo>
                    <a:pt x="111" y="471"/>
                    <a:pt x="111" y="471"/>
                    <a:pt x="111" y="471"/>
                  </a:cubicBezTo>
                  <a:cubicBezTo>
                    <a:pt x="114" y="468"/>
                    <a:pt x="114" y="468"/>
                    <a:pt x="114" y="468"/>
                  </a:cubicBezTo>
                  <a:cubicBezTo>
                    <a:pt x="114" y="465"/>
                    <a:pt x="114" y="465"/>
                    <a:pt x="114" y="465"/>
                  </a:cubicBezTo>
                  <a:cubicBezTo>
                    <a:pt x="116" y="463"/>
                    <a:pt x="116" y="463"/>
                    <a:pt x="116" y="463"/>
                  </a:cubicBezTo>
                  <a:cubicBezTo>
                    <a:pt x="119" y="463"/>
                    <a:pt x="119" y="463"/>
                    <a:pt x="119" y="463"/>
                  </a:cubicBezTo>
                  <a:cubicBezTo>
                    <a:pt x="122" y="460"/>
                    <a:pt x="122" y="460"/>
                    <a:pt x="122" y="460"/>
                  </a:cubicBezTo>
                  <a:cubicBezTo>
                    <a:pt x="125" y="455"/>
                    <a:pt x="125" y="455"/>
                    <a:pt x="125" y="455"/>
                  </a:cubicBezTo>
                  <a:cubicBezTo>
                    <a:pt x="126" y="454"/>
                    <a:pt x="126" y="454"/>
                    <a:pt x="126" y="454"/>
                  </a:cubicBezTo>
                  <a:cubicBezTo>
                    <a:pt x="129" y="454"/>
                    <a:pt x="129" y="454"/>
                    <a:pt x="129" y="454"/>
                  </a:cubicBezTo>
                  <a:cubicBezTo>
                    <a:pt x="131" y="456"/>
                    <a:pt x="131" y="456"/>
                    <a:pt x="131" y="456"/>
                  </a:cubicBezTo>
                  <a:cubicBezTo>
                    <a:pt x="134" y="456"/>
                    <a:pt x="134" y="456"/>
                    <a:pt x="134" y="456"/>
                  </a:cubicBezTo>
                  <a:cubicBezTo>
                    <a:pt x="137" y="456"/>
                    <a:pt x="137" y="456"/>
                    <a:pt x="137" y="456"/>
                  </a:cubicBezTo>
                  <a:cubicBezTo>
                    <a:pt x="138" y="457"/>
                    <a:pt x="138" y="457"/>
                    <a:pt x="138" y="457"/>
                  </a:cubicBezTo>
                  <a:cubicBezTo>
                    <a:pt x="138" y="460"/>
                    <a:pt x="138" y="460"/>
                    <a:pt x="138" y="460"/>
                  </a:cubicBezTo>
                  <a:cubicBezTo>
                    <a:pt x="140" y="457"/>
                    <a:pt x="140" y="457"/>
                    <a:pt x="140" y="457"/>
                  </a:cubicBezTo>
                  <a:cubicBezTo>
                    <a:pt x="143" y="459"/>
                    <a:pt x="143" y="459"/>
                    <a:pt x="143" y="459"/>
                  </a:cubicBezTo>
                  <a:cubicBezTo>
                    <a:pt x="144" y="462"/>
                    <a:pt x="144" y="462"/>
                    <a:pt x="144" y="462"/>
                  </a:cubicBezTo>
                  <a:cubicBezTo>
                    <a:pt x="145" y="463"/>
                    <a:pt x="145" y="463"/>
                    <a:pt x="145" y="463"/>
                  </a:cubicBezTo>
                  <a:cubicBezTo>
                    <a:pt x="145" y="459"/>
                    <a:pt x="145" y="459"/>
                    <a:pt x="145" y="459"/>
                  </a:cubicBezTo>
                  <a:cubicBezTo>
                    <a:pt x="144" y="456"/>
                    <a:pt x="144" y="456"/>
                    <a:pt x="144" y="456"/>
                  </a:cubicBezTo>
                  <a:cubicBezTo>
                    <a:pt x="144" y="455"/>
                    <a:pt x="144" y="455"/>
                    <a:pt x="144" y="455"/>
                  </a:cubicBezTo>
                  <a:cubicBezTo>
                    <a:pt x="144" y="450"/>
                    <a:pt x="144" y="450"/>
                    <a:pt x="144" y="450"/>
                  </a:cubicBezTo>
                  <a:cubicBezTo>
                    <a:pt x="145" y="449"/>
                    <a:pt x="145" y="449"/>
                    <a:pt x="145" y="449"/>
                  </a:cubicBezTo>
                  <a:cubicBezTo>
                    <a:pt x="144" y="448"/>
                    <a:pt x="144" y="448"/>
                    <a:pt x="144" y="448"/>
                  </a:cubicBezTo>
                  <a:cubicBezTo>
                    <a:pt x="144" y="447"/>
                    <a:pt x="144" y="447"/>
                    <a:pt x="144" y="447"/>
                  </a:cubicBezTo>
                  <a:cubicBezTo>
                    <a:pt x="144" y="446"/>
                    <a:pt x="144" y="446"/>
                    <a:pt x="144" y="446"/>
                  </a:cubicBezTo>
                  <a:cubicBezTo>
                    <a:pt x="144" y="444"/>
                    <a:pt x="144" y="444"/>
                    <a:pt x="144" y="444"/>
                  </a:cubicBezTo>
                  <a:cubicBezTo>
                    <a:pt x="144" y="443"/>
                    <a:pt x="144" y="443"/>
                    <a:pt x="144" y="443"/>
                  </a:cubicBezTo>
                  <a:cubicBezTo>
                    <a:pt x="143" y="442"/>
                    <a:pt x="143" y="442"/>
                    <a:pt x="143" y="442"/>
                  </a:cubicBezTo>
                  <a:cubicBezTo>
                    <a:pt x="141" y="440"/>
                    <a:pt x="141" y="440"/>
                    <a:pt x="141" y="440"/>
                  </a:cubicBezTo>
                  <a:cubicBezTo>
                    <a:pt x="137" y="440"/>
                    <a:pt x="137" y="440"/>
                    <a:pt x="137" y="440"/>
                  </a:cubicBezTo>
                  <a:cubicBezTo>
                    <a:pt x="137" y="438"/>
                    <a:pt x="137" y="438"/>
                    <a:pt x="137" y="438"/>
                  </a:cubicBezTo>
                  <a:cubicBezTo>
                    <a:pt x="137" y="435"/>
                    <a:pt x="137" y="435"/>
                    <a:pt x="137" y="435"/>
                  </a:cubicBezTo>
                  <a:cubicBezTo>
                    <a:pt x="137" y="430"/>
                    <a:pt x="137" y="430"/>
                    <a:pt x="137" y="430"/>
                  </a:cubicBezTo>
                  <a:cubicBezTo>
                    <a:pt x="138" y="430"/>
                    <a:pt x="138" y="430"/>
                    <a:pt x="138" y="430"/>
                  </a:cubicBezTo>
                  <a:cubicBezTo>
                    <a:pt x="138" y="428"/>
                    <a:pt x="138" y="428"/>
                    <a:pt x="138" y="428"/>
                  </a:cubicBezTo>
                  <a:cubicBezTo>
                    <a:pt x="138" y="426"/>
                    <a:pt x="138" y="426"/>
                    <a:pt x="138" y="426"/>
                  </a:cubicBezTo>
                  <a:cubicBezTo>
                    <a:pt x="139" y="425"/>
                    <a:pt x="139" y="425"/>
                    <a:pt x="139" y="425"/>
                  </a:cubicBezTo>
                  <a:cubicBezTo>
                    <a:pt x="137" y="424"/>
                    <a:pt x="137" y="424"/>
                    <a:pt x="137" y="424"/>
                  </a:cubicBezTo>
                  <a:cubicBezTo>
                    <a:pt x="137" y="421"/>
                    <a:pt x="137" y="421"/>
                    <a:pt x="137" y="421"/>
                  </a:cubicBezTo>
                  <a:cubicBezTo>
                    <a:pt x="136" y="417"/>
                    <a:pt x="136" y="417"/>
                    <a:pt x="136" y="417"/>
                  </a:cubicBezTo>
                  <a:cubicBezTo>
                    <a:pt x="133" y="415"/>
                    <a:pt x="133" y="415"/>
                    <a:pt x="133" y="415"/>
                  </a:cubicBezTo>
                  <a:cubicBezTo>
                    <a:pt x="128" y="410"/>
                    <a:pt x="128" y="410"/>
                    <a:pt x="128" y="410"/>
                  </a:cubicBezTo>
                  <a:cubicBezTo>
                    <a:pt x="127" y="409"/>
                    <a:pt x="127" y="409"/>
                    <a:pt x="127" y="409"/>
                  </a:cubicBezTo>
                  <a:cubicBezTo>
                    <a:pt x="130" y="409"/>
                    <a:pt x="130" y="409"/>
                    <a:pt x="130" y="409"/>
                  </a:cubicBezTo>
                  <a:cubicBezTo>
                    <a:pt x="134" y="412"/>
                    <a:pt x="134" y="412"/>
                    <a:pt x="134" y="412"/>
                  </a:cubicBezTo>
                  <a:cubicBezTo>
                    <a:pt x="137" y="412"/>
                    <a:pt x="137" y="412"/>
                    <a:pt x="137" y="412"/>
                  </a:cubicBezTo>
                  <a:cubicBezTo>
                    <a:pt x="139" y="411"/>
                    <a:pt x="139" y="411"/>
                    <a:pt x="139" y="411"/>
                  </a:cubicBezTo>
                  <a:cubicBezTo>
                    <a:pt x="142" y="411"/>
                    <a:pt x="142" y="411"/>
                    <a:pt x="142" y="411"/>
                  </a:cubicBezTo>
                  <a:cubicBezTo>
                    <a:pt x="148" y="412"/>
                    <a:pt x="148" y="412"/>
                    <a:pt x="148" y="412"/>
                  </a:cubicBezTo>
                  <a:cubicBezTo>
                    <a:pt x="151" y="413"/>
                    <a:pt x="151" y="413"/>
                    <a:pt x="151" y="413"/>
                  </a:cubicBezTo>
                  <a:cubicBezTo>
                    <a:pt x="151" y="415"/>
                    <a:pt x="151" y="415"/>
                    <a:pt x="151" y="415"/>
                  </a:cubicBezTo>
                  <a:cubicBezTo>
                    <a:pt x="153" y="418"/>
                    <a:pt x="153" y="418"/>
                    <a:pt x="153" y="418"/>
                  </a:cubicBezTo>
                  <a:cubicBezTo>
                    <a:pt x="155" y="418"/>
                    <a:pt x="155" y="418"/>
                    <a:pt x="155" y="418"/>
                  </a:cubicBezTo>
                  <a:cubicBezTo>
                    <a:pt x="156" y="420"/>
                    <a:pt x="156" y="420"/>
                    <a:pt x="156" y="420"/>
                  </a:cubicBezTo>
                  <a:cubicBezTo>
                    <a:pt x="159" y="424"/>
                    <a:pt x="159" y="424"/>
                    <a:pt x="159" y="424"/>
                  </a:cubicBezTo>
                  <a:cubicBezTo>
                    <a:pt x="158" y="425"/>
                    <a:pt x="158" y="425"/>
                    <a:pt x="158" y="425"/>
                  </a:cubicBezTo>
                  <a:cubicBezTo>
                    <a:pt x="155" y="425"/>
                    <a:pt x="155" y="425"/>
                    <a:pt x="155" y="425"/>
                  </a:cubicBezTo>
                  <a:cubicBezTo>
                    <a:pt x="154" y="427"/>
                    <a:pt x="154" y="427"/>
                    <a:pt x="154" y="427"/>
                  </a:cubicBezTo>
                  <a:cubicBezTo>
                    <a:pt x="150" y="427"/>
                    <a:pt x="150" y="427"/>
                    <a:pt x="150" y="427"/>
                  </a:cubicBezTo>
                  <a:cubicBezTo>
                    <a:pt x="149" y="428"/>
                    <a:pt x="149" y="428"/>
                    <a:pt x="149" y="428"/>
                  </a:cubicBezTo>
                  <a:cubicBezTo>
                    <a:pt x="150" y="429"/>
                    <a:pt x="150" y="429"/>
                    <a:pt x="150" y="429"/>
                  </a:cubicBezTo>
                  <a:cubicBezTo>
                    <a:pt x="149" y="431"/>
                    <a:pt x="149" y="431"/>
                    <a:pt x="149" y="431"/>
                  </a:cubicBezTo>
                  <a:cubicBezTo>
                    <a:pt x="148" y="430"/>
                    <a:pt x="148" y="430"/>
                    <a:pt x="148" y="430"/>
                  </a:cubicBezTo>
                  <a:cubicBezTo>
                    <a:pt x="147" y="431"/>
                    <a:pt x="147" y="431"/>
                    <a:pt x="147" y="431"/>
                  </a:cubicBezTo>
                  <a:cubicBezTo>
                    <a:pt x="147" y="434"/>
                    <a:pt x="147" y="434"/>
                    <a:pt x="147" y="434"/>
                  </a:cubicBezTo>
                  <a:cubicBezTo>
                    <a:pt x="148" y="435"/>
                    <a:pt x="148" y="435"/>
                    <a:pt x="148" y="435"/>
                  </a:cubicBezTo>
                  <a:cubicBezTo>
                    <a:pt x="153" y="439"/>
                    <a:pt x="153" y="439"/>
                    <a:pt x="153" y="439"/>
                  </a:cubicBezTo>
                  <a:cubicBezTo>
                    <a:pt x="157" y="444"/>
                    <a:pt x="157" y="444"/>
                    <a:pt x="157" y="444"/>
                  </a:cubicBezTo>
                  <a:cubicBezTo>
                    <a:pt x="159" y="444"/>
                    <a:pt x="159" y="444"/>
                    <a:pt x="159" y="444"/>
                  </a:cubicBezTo>
                  <a:cubicBezTo>
                    <a:pt x="162" y="442"/>
                    <a:pt x="162" y="442"/>
                    <a:pt x="162" y="442"/>
                  </a:cubicBezTo>
                  <a:cubicBezTo>
                    <a:pt x="163" y="445"/>
                    <a:pt x="163" y="445"/>
                    <a:pt x="163" y="445"/>
                  </a:cubicBezTo>
                  <a:cubicBezTo>
                    <a:pt x="164" y="443"/>
                    <a:pt x="164" y="443"/>
                    <a:pt x="164" y="443"/>
                  </a:cubicBezTo>
                  <a:cubicBezTo>
                    <a:pt x="166" y="443"/>
                    <a:pt x="166" y="443"/>
                    <a:pt x="166" y="443"/>
                  </a:cubicBezTo>
                  <a:cubicBezTo>
                    <a:pt x="167" y="442"/>
                    <a:pt x="167" y="442"/>
                    <a:pt x="167" y="442"/>
                  </a:cubicBezTo>
                  <a:cubicBezTo>
                    <a:pt x="171" y="441"/>
                    <a:pt x="171" y="441"/>
                    <a:pt x="171" y="441"/>
                  </a:cubicBezTo>
                  <a:cubicBezTo>
                    <a:pt x="171" y="438"/>
                    <a:pt x="171" y="438"/>
                    <a:pt x="171" y="438"/>
                  </a:cubicBezTo>
                  <a:cubicBezTo>
                    <a:pt x="171" y="435"/>
                    <a:pt x="171" y="435"/>
                    <a:pt x="171" y="435"/>
                  </a:cubicBezTo>
                  <a:cubicBezTo>
                    <a:pt x="172" y="433"/>
                    <a:pt x="172" y="433"/>
                    <a:pt x="172" y="433"/>
                  </a:cubicBezTo>
                  <a:cubicBezTo>
                    <a:pt x="172" y="431"/>
                    <a:pt x="172" y="431"/>
                    <a:pt x="172" y="431"/>
                  </a:cubicBezTo>
                  <a:cubicBezTo>
                    <a:pt x="170" y="429"/>
                    <a:pt x="170" y="429"/>
                    <a:pt x="170" y="429"/>
                  </a:cubicBezTo>
                  <a:cubicBezTo>
                    <a:pt x="171" y="428"/>
                    <a:pt x="171" y="428"/>
                    <a:pt x="171" y="428"/>
                  </a:cubicBezTo>
                  <a:cubicBezTo>
                    <a:pt x="177" y="427"/>
                    <a:pt x="177" y="427"/>
                    <a:pt x="177" y="427"/>
                  </a:cubicBezTo>
                  <a:cubicBezTo>
                    <a:pt x="178" y="426"/>
                    <a:pt x="178" y="426"/>
                    <a:pt x="178" y="426"/>
                  </a:cubicBezTo>
                  <a:cubicBezTo>
                    <a:pt x="181" y="427"/>
                    <a:pt x="181" y="427"/>
                    <a:pt x="181" y="427"/>
                  </a:cubicBezTo>
                  <a:cubicBezTo>
                    <a:pt x="181" y="426"/>
                    <a:pt x="181" y="426"/>
                    <a:pt x="181" y="426"/>
                  </a:cubicBezTo>
                  <a:cubicBezTo>
                    <a:pt x="178" y="424"/>
                    <a:pt x="178" y="424"/>
                    <a:pt x="178" y="424"/>
                  </a:cubicBezTo>
                  <a:cubicBezTo>
                    <a:pt x="177" y="421"/>
                    <a:pt x="177" y="421"/>
                    <a:pt x="177" y="421"/>
                  </a:cubicBezTo>
                  <a:cubicBezTo>
                    <a:pt x="178" y="421"/>
                    <a:pt x="178" y="421"/>
                    <a:pt x="178" y="421"/>
                  </a:cubicBezTo>
                  <a:cubicBezTo>
                    <a:pt x="180" y="423"/>
                    <a:pt x="180" y="423"/>
                    <a:pt x="180" y="423"/>
                  </a:cubicBezTo>
                  <a:cubicBezTo>
                    <a:pt x="182" y="422"/>
                    <a:pt x="182" y="422"/>
                    <a:pt x="182" y="422"/>
                  </a:cubicBezTo>
                  <a:cubicBezTo>
                    <a:pt x="186" y="417"/>
                    <a:pt x="186" y="417"/>
                    <a:pt x="186" y="417"/>
                  </a:cubicBezTo>
                  <a:cubicBezTo>
                    <a:pt x="187" y="417"/>
                    <a:pt x="187" y="417"/>
                    <a:pt x="187" y="417"/>
                  </a:cubicBezTo>
                  <a:cubicBezTo>
                    <a:pt x="191" y="412"/>
                    <a:pt x="191" y="412"/>
                    <a:pt x="191" y="412"/>
                  </a:cubicBezTo>
                  <a:cubicBezTo>
                    <a:pt x="191" y="410"/>
                    <a:pt x="191" y="410"/>
                    <a:pt x="191" y="410"/>
                  </a:cubicBezTo>
                  <a:cubicBezTo>
                    <a:pt x="192" y="410"/>
                    <a:pt x="192" y="410"/>
                    <a:pt x="192" y="410"/>
                  </a:cubicBezTo>
                  <a:cubicBezTo>
                    <a:pt x="195" y="410"/>
                    <a:pt x="195" y="410"/>
                    <a:pt x="195" y="410"/>
                  </a:cubicBezTo>
                  <a:cubicBezTo>
                    <a:pt x="198" y="409"/>
                    <a:pt x="198" y="409"/>
                    <a:pt x="198" y="409"/>
                  </a:cubicBezTo>
                  <a:cubicBezTo>
                    <a:pt x="198" y="407"/>
                    <a:pt x="198" y="407"/>
                    <a:pt x="198" y="407"/>
                  </a:cubicBezTo>
                  <a:cubicBezTo>
                    <a:pt x="202" y="406"/>
                    <a:pt x="202" y="406"/>
                    <a:pt x="202" y="406"/>
                  </a:cubicBezTo>
                  <a:cubicBezTo>
                    <a:pt x="203" y="408"/>
                    <a:pt x="203" y="408"/>
                    <a:pt x="203" y="408"/>
                  </a:cubicBezTo>
                  <a:cubicBezTo>
                    <a:pt x="203" y="408"/>
                    <a:pt x="203" y="408"/>
                    <a:pt x="203" y="408"/>
                  </a:cubicBezTo>
                  <a:cubicBezTo>
                    <a:pt x="204" y="409"/>
                    <a:pt x="204" y="409"/>
                    <a:pt x="204" y="409"/>
                  </a:cubicBezTo>
                  <a:cubicBezTo>
                    <a:pt x="203" y="411"/>
                    <a:pt x="203" y="411"/>
                    <a:pt x="203" y="411"/>
                  </a:cubicBezTo>
                  <a:cubicBezTo>
                    <a:pt x="204" y="411"/>
                    <a:pt x="204" y="411"/>
                    <a:pt x="204" y="411"/>
                  </a:cubicBezTo>
                  <a:cubicBezTo>
                    <a:pt x="207" y="409"/>
                    <a:pt x="207" y="409"/>
                    <a:pt x="207" y="409"/>
                  </a:cubicBezTo>
                  <a:cubicBezTo>
                    <a:pt x="207" y="408"/>
                    <a:pt x="207" y="408"/>
                    <a:pt x="207" y="408"/>
                  </a:cubicBezTo>
                  <a:cubicBezTo>
                    <a:pt x="206" y="407"/>
                    <a:pt x="206" y="407"/>
                    <a:pt x="206" y="407"/>
                  </a:cubicBezTo>
                  <a:cubicBezTo>
                    <a:pt x="204" y="405"/>
                    <a:pt x="204" y="405"/>
                    <a:pt x="204" y="405"/>
                  </a:cubicBezTo>
                  <a:cubicBezTo>
                    <a:pt x="204" y="404"/>
                    <a:pt x="204" y="404"/>
                    <a:pt x="204" y="404"/>
                  </a:cubicBezTo>
                  <a:cubicBezTo>
                    <a:pt x="208" y="401"/>
                    <a:pt x="208" y="401"/>
                    <a:pt x="208" y="401"/>
                  </a:cubicBezTo>
                  <a:cubicBezTo>
                    <a:pt x="208" y="400"/>
                    <a:pt x="208" y="400"/>
                    <a:pt x="208" y="400"/>
                  </a:cubicBezTo>
                  <a:cubicBezTo>
                    <a:pt x="209" y="402"/>
                    <a:pt x="209" y="402"/>
                    <a:pt x="209" y="402"/>
                  </a:cubicBezTo>
                  <a:cubicBezTo>
                    <a:pt x="208" y="402"/>
                    <a:pt x="208" y="402"/>
                    <a:pt x="208" y="402"/>
                  </a:cubicBezTo>
                  <a:cubicBezTo>
                    <a:pt x="207" y="403"/>
                    <a:pt x="207" y="403"/>
                    <a:pt x="207" y="403"/>
                  </a:cubicBezTo>
                  <a:cubicBezTo>
                    <a:pt x="209" y="405"/>
                    <a:pt x="209" y="405"/>
                    <a:pt x="209" y="405"/>
                  </a:cubicBezTo>
                  <a:cubicBezTo>
                    <a:pt x="211" y="405"/>
                    <a:pt x="211" y="405"/>
                    <a:pt x="211" y="405"/>
                  </a:cubicBezTo>
                  <a:cubicBezTo>
                    <a:pt x="212" y="403"/>
                    <a:pt x="212" y="403"/>
                    <a:pt x="212" y="403"/>
                  </a:cubicBezTo>
                  <a:cubicBezTo>
                    <a:pt x="211" y="402"/>
                    <a:pt x="211" y="402"/>
                    <a:pt x="211" y="402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1" y="398"/>
                    <a:pt x="211" y="398"/>
                    <a:pt x="211" y="398"/>
                  </a:cubicBezTo>
                  <a:cubicBezTo>
                    <a:pt x="217" y="395"/>
                    <a:pt x="217" y="395"/>
                    <a:pt x="217" y="395"/>
                  </a:cubicBezTo>
                  <a:cubicBezTo>
                    <a:pt x="221" y="395"/>
                    <a:pt x="221" y="395"/>
                    <a:pt x="221" y="395"/>
                  </a:cubicBezTo>
                  <a:cubicBezTo>
                    <a:pt x="221" y="396"/>
                    <a:pt x="221" y="396"/>
                    <a:pt x="221" y="396"/>
                  </a:cubicBezTo>
                  <a:cubicBezTo>
                    <a:pt x="219" y="397"/>
                    <a:pt x="219" y="397"/>
                    <a:pt x="219" y="397"/>
                  </a:cubicBezTo>
                  <a:cubicBezTo>
                    <a:pt x="217" y="397"/>
                    <a:pt x="217" y="397"/>
                    <a:pt x="217" y="397"/>
                  </a:cubicBezTo>
                  <a:cubicBezTo>
                    <a:pt x="213" y="399"/>
                    <a:pt x="213" y="399"/>
                    <a:pt x="213" y="399"/>
                  </a:cubicBezTo>
                  <a:cubicBezTo>
                    <a:pt x="214" y="400"/>
                    <a:pt x="214" y="400"/>
                    <a:pt x="214" y="400"/>
                  </a:cubicBezTo>
                  <a:cubicBezTo>
                    <a:pt x="216" y="400"/>
                    <a:pt x="216" y="400"/>
                    <a:pt x="216" y="400"/>
                  </a:cubicBezTo>
                  <a:cubicBezTo>
                    <a:pt x="217" y="399"/>
                    <a:pt x="217" y="399"/>
                    <a:pt x="217" y="399"/>
                  </a:cubicBezTo>
                  <a:cubicBezTo>
                    <a:pt x="219" y="402"/>
                    <a:pt x="219" y="402"/>
                    <a:pt x="219" y="402"/>
                  </a:cubicBezTo>
                  <a:cubicBezTo>
                    <a:pt x="218" y="403"/>
                    <a:pt x="218" y="403"/>
                    <a:pt x="218" y="403"/>
                  </a:cubicBezTo>
                  <a:cubicBezTo>
                    <a:pt x="217" y="403"/>
                    <a:pt x="217" y="403"/>
                    <a:pt x="217" y="403"/>
                  </a:cubicBezTo>
                  <a:cubicBezTo>
                    <a:pt x="219" y="406"/>
                    <a:pt x="219" y="406"/>
                    <a:pt x="219" y="406"/>
                  </a:cubicBezTo>
                  <a:cubicBezTo>
                    <a:pt x="218" y="407"/>
                    <a:pt x="218" y="407"/>
                    <a:pt x="218" y="407"/>
                  </a:cubicBezTo>
                  <a:cubicBezTo>
                    <a:pt x="216" y="407"/>
                    <a:pt x="216" y="407"/>
                    <a:pt x="216" y="407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6" y="411"/>
                    <a:pt x="216" y="411"/>
                    <a:pt x="216" y="411"/>
                  </a:cubicBezTo>
                  <a:cubicBezTo>
                    <a:pt x="217" y="411"/>
                    <a:pt x="217" y="411"/>
                    <a:pt x="217" y="411"/>
                  </a:cubicBezTo>
                  <a:cubicBezTo>
                    <a:pt x="219" y="411"/>
                    <a:pt x="219" y="411"/>
                    <a:pt x="219" y="411"/>
                  </a:cubicBezTo>
                  <a:cubicBezTo>
                    <a:pt x="220" y="410"/>
                    <a:pt x="220" y="410"/>
                    <a:pt x="220" y="410"/>
                  </a:cubicBezTo>
                  <a:cubicBezTo>
                    <a:pt x="222" y="411"/>
                    <a:pt x="222" y="411"/>
                    <a:pt x="222" y="411"/>
                  </a:cubicBezTo>
                  <a:cubicBezTo>
                    <a:pt x="222" y="413"/>
                    <a:pt x="222" y="413"/>
                    <a:pt x="222" y="413"/>
                  </a:cubicBezTo>
                  <a:cubicBezTo>
                    <a:pt x="223" y="411"/>
                    <a:pt x="223" y="411"/>
                    <a:pt x="223" y="411"/>
                  </a:cubicBezTo>
                  <a:cubicBezTo>
                    <a:pt x="226" y="408"/>
                    <a:pt x="226" y="408"/>
                    <a:pt x="226" y="408"/>
                  </a:cubicBezTo>
                  <a:cubicBezTo>
                    <a:pt x="227" y="408"/>
                    <a:pt x="227" y="408"/>
                    <a:pt x="227" y="408"/>
                  </a:cubicBezTo>
                  <a:cubicBezTo>
                    <a:pt x="228" y="410"/>
                    <a:pt x="228" y="410"/>
                    <a:pt x="228" y="410"/>
                  </a:cubicBezTo>
                  <a:cubicBezTo>
                    <a:pt x="229" y="411"/>
                    <a:pt x="229" y="411"/>
                    <a:pt x="229" y="411"/>
                  </a:cubicBezTo>
                  <a:cubicBezTo>
                    <a:pt x="230" y="410"/>
                    <a:pt x="230" y="410"/>
                    <a:pt x="230" y="410"/>
                  </a:cubicBezTo>
                  <a:cubicBezTo>
                    <a:pt x="230" y="409"/>
                    <a:pt x="230" y="409"/>
                    <a:pt x="230" y="409"/>
                  </a:cubicBezTo>
                  <a:cubicBezTo>
                    <a:pt x="230" y="407"/>
                    <a:pt x="230" y="407"/>
                    <a:pt x="230" y="407"/>
                  </a:cubicBezTo>
                  <a:cubicBezTo>
                    <a:pt x="229" y="406"/>
                    <a:pt x="229" y="406"/>
                    <a:pt x="229" y="406"/>
                  </a:cubicBezTo>
                  <a:cubicBezTo>
                    <a:pt x="228" y="405"/>
                    <a:pt x="228" y="405"/>
                    <a:pt x="228" y="405"/>
                  </a:cubicBezTo>
                  <a:cubicBezTo>
                    <a:pt x="230" y="403"/>
                    <a:pt x="230" y="403"/>
                    <a:pt x="230" y="403"/>
                  </a:cubicBezTo>
                  <a:cubicBezTo>
                    <a:pt x="232" y="403"/>
                    <a:pt x="232" y="403"/>
                    <a:pt x="232" y="403"/>
                  </a:cubicBezTo>
                  <a:cubicBezTo>
                    <a:pt x="233" y="402"/>
                    <a:pt x="233" y="402"/>
                    <a:pt x="233" y="402"/>
                  </a:cubicBezTo>
                  <a:cubicBezTo>
                    <a:pt x="236" y="400"/>
                    <a:pt x="236" y="400"/>
                    <a:pt x="236" y="400"/>
                  </a:cubicBezTo>
                  <a:cubicBezTo>
                    <a:pt x="237" y="401"/>
                    <a:pt x="237" y="401"/>
                    <a:pt x="237" y="401"/>
                  </a:cubicBezTo>
                  <a:cubicBezTo>
                    <a:pt x="239" y="401"/>
                    <a:pt x="239" y="401"/>
                    <a:pt x="239" y="401"/>
                  </a:cubicBezTo>
                  <a:cubicBezTo>
                    <a:pt x="239" y="401"/>
                    <a:pt x="239" y="401"/>
                    <a:pt x="239" y="401"/>
                  </a:cubicBezTo>
                  <a:cubicBezTo>
                    <a:pt x="241" y="401"/>
                    <a:pt x="241" y="401"/>
                    <a:pt x="241" y="401"/>
                  </a:cubicBezTo>
                  <a:cubicBezTo>
                    <a:pt x="246" y="401"/>
                    <a:pt x="246" y="401"/>
                    <a:pt x="246" y="401"/>
                  </a:cubicBezTo>
                  <a:cubicBezTo>
                    <a:pt x="247" y="400"/>
                    <a:pt x="247" y="400"/>
                    <a:pt x="247" y="400"/>
                  </a:cubicBezTo>
                  <a:cubicBezTo>
                    <a:pt x="247" y="399"/>
                    <a:pt x="247" y="399"/>
                    <a:pt x="247" y="399"/>
                  </a:cubicBezTo>
                  <a:cubicBezTo>
                    <a:pt x="248" y="397"/>
                    <a:pt x="248" y="397"/>
                    <a:pt x="248" y="397"/>
                  </a:cubicBezTo>
                  <a:cubicBezTo>
                    <a:pt x="251" y="397"/>
                    <a:pt x="251" y="397"/>
                    <a:pt x="251" y="397"/>
                  </a:cubicBezTo>
                  <a:cubicBezTo>
                    <a:pt x="251" y="396"/>
                    <a:pt x="251" y="396"/>
                    <a:pt x="251" y="396"/>
                  </a:cubicBezTo>
                  <a:cubicBezTo>
                    <a:pt x="253" y="394"/>
                    <a:pt x="253" y="394"/>
                    <a:pt x="253" y="394"/>
                  </a:cubicBezTo>
                  <a:cubicBezTo>
                    <a:pt x="255" y="394"/>
                    <a:pt x="255" y="394"/>
                    <a:pt x="255" y="394"/>
                  </a:cubicBezTo>
                  <a:cubicBezTo>
                    <a:pt x="258" y="391"/>
                    <a:pt x="258" y="391"/>
                    <a:pt x="258" y="391"/>
                  </a:cubicBezTo>
                  <a:cubicBezTo>
                    <a:pt x="259" y="391"/>
                    <a:pt x="259" y="391"/>
                    <a:pt x="259" y="391"/>
                  </a:cubicBezTo>
                  <a:cubicBezTo>
                    <a:pt x="260" y="390"/>
                    <a:pt x="260" y="390"/>
                    <a:pt x="260" y="390"/>
                  </a:cubicBezTo>
                  <a:cubicBezTo>
                    <a:pt x="261" y="391"/>
                    <a:pt x="261" y="391"/>
                    <a:pt x="261" y="391"/>
                  </a:cubicBezTo>
                  <a:cubicBezTo>
                    <a:pt x="259" y="393"/>
                    <a:pt x="259" y="393"/>
                    <a:pt x="259" y="393"/>
                  </a:cubicBezTo>
                  <a:cubicBezTo>
                    <a:pt x="261" y="393"/>
                    <a:pt x="261" y="393"/>
                    <a:pt x="261" y="393"/>
                  </a:cubicBezTo>
                  <a:cubicBezTo>
                    <a:pt x="263" y="396"/>
                    <a:pt x="263" y="396"/>
                    <a:pt x="263" y="396"/>
                  </a:cubicBezTo>
                  <a:cubicBezTo>
                    <a:pt x="263" y="397"/>
                    <a:pt x="263" y="397"/>
                    <a:pt x="263" y="397"/>
                  </a:cubicBezTo>
                  <a:cubicBezTo>
                    <a:pt x="261" y="398"/>
                    <a:pt x="261" y="398"/>
                    <a:pt x="261" y="398"/>
                  </a:cubicBezTo>
                  <a:cubicBezTo>
                    <a:pt x="262" y="400"/>
                    <a:pt x="262" y="400"/>
                    <a:pt x="262" y="400"/>
                  </a:cubicBezTo>
                  <a:cubicBezTo>
                    <a:pt x="262" y="402"/>
                    <a:pt x="262" y="402"/>
                    <a:pt x="262" y="402"/>
                  </a:cubicBezTo>
                  <a:cubicBezTo>
                    <a:pt x="263" y="404"/>
                    <a:pt x="263" y="404"/>
                    <a:pt x="263" y="404"/>
                  </a:cubicBezTo>
                  <a:cubicBezTo>
                    <a:pt x="269" y="404"/>
                    <a:pt x="269" y="404"/>
                    <a:pt x="269" y="404"/>
                  </a:cubicBezTo>
                  <a:cubicBezTo>
                    <a:pt x="270" y="403"/>
                    <a:pt x="270" y="403"/>
                    <a:pt x="270" y="403"/>
                  </a:cubicBezTo>
                  <a:cubicBezTo>
                    <a:pt x="270" y="401"/>
                    <a:pt x="270" y="401"/>
                    <a:pt x="270" y="401"/>
                  </a:cubicBezTo>
                  <a:cubicBezTo>
                    <a:pt x="269" y="401"/>
                    <a:pt x="269" y="401"/>
                    <a:pt x="269" y="401"/>
                  </a:cubicBezTo>
                  <a:cubicBezTo>
                    <a:pt x="267" y="398"/>
                    <a:pt x="267" y="398"/>
                    <a:pt x="267" y="398"/>
                  </a:cubicBezTo>
                  <a:cubicBezTo>
                    <a:pt x="267" y="397"/>
                    <a:pt x="267" y="397"/>
                    <a:pt x="267" y="397"/>
                  </a:cubicBezTo>
                  <a:cubicBezTo>
                    <a:pt x="268" y="396"/>
                    <a:pt x="268" y="396"/>
                    <a:pt x="268" y="396"/>
                  </a:cubicBezTo>
                  <a:cubicBezTo>
                    <a:pt x="271" y="397"/>
                    <a:pt x="271" y="397"/>
                    <a:pt x="271" y="397"/>
                  </a:cubicBezTo>
                  <a:cubicBezTo>
                    <a:pt x="273" y="395"/>
                    <a:pt x="273" y="395"/>
                    <a:pt x="273" y="395"/>
                  </a:cubicBezTo>
                  <a:cubicBezTo>
                    <a:pt x="274" y="392"/>
                    <a:pt x="274" y="392"/>
                    <a:pt x="274" y="392"/>
                  </a:cubicBezTo>
                  <a:cubicBezTo>
                    <a:pt x="276" y="392"/>
                    <a:pt x="276" y="392"/>
                    <a:pt x="276" y="392"/>
                  </a:cubicBezTo>
                  <a:cubicBezTo>
                    <a:pt x="277" y="393"/>
                    <a:pt x="277" y="393"/>
                    <a:pt x="277" y="393"/>
                  </a:cubicBezTo>
                  <a:cubicBezTo>
                    <a:pt x="280" y="393"/>
                    <a:pt x="280" y="393"/>
                    <a:pt x="280" y="393"/>
                  </a:cubicBezTo>
                  <a:cubicBezTo>
                    <a:pt x="277" y="390"/>
                    <a:pt x="277" y="390"/>
                    <a:pt x="277" y="390"/>
                  </a:cubicBezTo>
                  <a:cubicBezTo>
                    <a:pt x="274" y="389"/>
                    <a:pt x="274" y="389"/>
                    <a:pt x="274" y="389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2" y="384"/>
                    <a:pt x="272" y="384"/>
                    <a:pt x="272" y="384"/>
                  </a:cubicBezTo>
                  <a:cubicBezTo>
                    <a:pt x="271" y="384"/>
                    <a:pt x="271" y="384"/>
                    <a:pt x="271" y="384"/>
                  </a:cubicBezTo>
                  <a:cubicBezTo>
                    <a:pt x="270" y="386"/>
                    <a:pt x="270" y="386"/>
                    <a:pt x="270" y="386"/>
                  </a:cubicBezTo>
                  <a:cubicBezTo>
                    <a:pt x="269" y="384"/>
                    <a:pt x="269" y="384"/>
                    <a:pt x="269" y="384"/>
                  </a:cubicBezTo>
                  <a:cubicBezTo>
                    <a:pt x="268" y="380"/>
                    <a:pt x="268" y="380"/>
                    <a:pt x="268" y="380"/>
                  </a:cubicBezTo>
                  <a:cubicBezTo>
                    <a:pt x="267" y="379"/>
                    <a:pt x="267" y="379"/>
                    <a:pt x="267" y="379"/>
                  </a:cubicBezTo>
                  <a:cubicBezTo>
                    <a:pt x="265" y="377"/>
                    <a:pt x="265" y="377"/>
                    <a:pt x="265" y="377"/>
                  </a:cubicBezTo>
                  <a:cubicBezTo>
                    <a:pt x="265" y="376"/>
                    <a:pt x="265" y="376"/>
                    <a:pt x="265" y="376"/>
                  </a:cubicBezTo>
                  <a:cubicBezTo>
                    <a:pt x="268" y="375"/>
                    <a:pt x="268" y="375"/>
                    <a:pt x="268" y="375"/>
                  </a:cubicBezTo>
                  <a:cubicBezTo>
                    <a:pt x="268" y="373"/>
                    <a:pt x="268" y="373"/>
                    <a:pt x="268" y="373"/>
                  </a:cubicBezTo>
                  <a:cubicBezTo>
                    <a:pt x="267" y="371"/>
                    <a:pt x="267" y="371"/>
                    <a:pt x="267" y="371"/>
                  </a:cubicBezTo>
                  <a:cubicBezTo>
                    <a:pt x="268" y="370"/>
                    <a:pt x="268" y="370"/>
                    <a:pt x="268" y="370"/>
                  </a:cubicBezTo>
                  <a:cubicBezTo>
                    <a:pt x="270" y="370"/>
                    <a:pt x="270" y="370"/>
                    <a:pt x="270" y="370"/>
                  </a:cubicBezTo>
                  <a:cubicBezTo>
                    <a:pt x="270" y="370"/>
                    <a:pt x="270" y="370"/>
                    <a:pt x="270" y="370"/>
                  </a:cubicBezTo>
                  <a:cubicBezTo>
                    <a:pt x="272" y="371"/>
                    <a:pt x="272" y="371"/>
                    <a:pt x="272" y="371"/>
                  </a:cubicBezTo>
                  <a:cubicBezTo>
                    <a:pt x="274" y="371"/>
                    <a:pt x="274" y="371"/>
                    <a:pt x="274" y="371"/>
                  </a:cubicBezTo>
                  <a:cubicBezTo>
                    <a:pt x="276" y="371"/>
                    <a:pt x="276" y="371"/>
                    <a:pt x="276" y="371"/>
                  </a:cubicBezTo>
                  <a:cubicBezTo>
                    <a:pt x="284" y="370"/>
                    <a:pt x="284" y="370"/>
                    <a:pt x="28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8" y="373"/>
                    <a:pt x="298" y="373"/>
                    <a:pt x="298" y="373"/>
                  </a:cubicBezTo>
                  <a:cubicBezTo>
                    <a:pt x="304" y="375"/>
                    <a:pt x="304" y="375"/>
                    <a:pt x="304" y="375"/>
                  </a:cubicBezTo>
                  <a:cubicBezTo>
                    <a:pt x="305" y="377"/>
                    <a:pt x="305" y="377"/>
                    <a:pt x="305" y="377"/>
                  </a:cubicBezTo>
                  <a:cubicBezTo>
                    <a:pt x="304" y="378"/>
                    <a:pt x="304" y="378"/>
                    <a:pt x="304" y="378"/>
                  </a:cubicBezTo>
                  <a:cubicBezTo>
                    <a:pt x="305" y="380"/>
                    <a:pt x="305" y="380"/>
                    <a:pt x="305" y="380"/>
                  </a:cubicBezTo>
                  <a:cubicBezTo>
                    <a:pt x="307" y="378"/>
                    <a:pt x="307" y="378"/>
                    <a:pt x="307" y="378"/>
                  </a:cubicBezTo>
                  <a:cubicBezTo>
                    <a:pt x="310" y="377"/>
                    <a:pt x="310" y="377"/>
                    <a:pt x="310" y="377"/>
                  </a:cubicBezTo>
                  <a:cubicBezTo>
                    <a:pt x="312" y="379"/>
                    <a:pt x="312" y="379"/>
                    <a:pt x="312" y="379"/>
                  </a:cubicBezTo>
                  <a:cubicBezTo>
                    <a:pt x="314" y="379"/>
                    <a:pt x="314" y="379"/>
                    <a:pt x="314" y="379"/>
                  </a:cubicBezTo>
                  <a:cubicBezTo>
                    <a:pt x="314" y="381"/>
                    <a:pt x="314" y="381"/>
                    <a:pt x="314" y="381"/>
                  </a:cubicBezTo>
                  <a:cubicBezTo>
                    <a:pt x="318" y="382"/>
                    <a:pt x="318" y="382"/>
                    <a:pt x="318" y="382"/>
                  </a:cubicBezTo>
                  <a:cubicBezTo>
                    <a:pt x="324" y="385"/>
                    <a:pt x="324" y="385"/>
                    <a:pt x="324" y="385"/>
                  </a:cubicBezTo>
                  <a:cubicBezTo>
                    <a:pt x="329" y="385"/>
                    <a:pt x="329" y="385"/>
                    <a:pt x="329" y="385"/>
                  </a:cubicBezTo>
                  <a:cubicBezTo>
                    <a:pt x="332" y="387"/>
                    <a:pt x="332" y="387"/>
                    <a:pt x="332" y="387"/>
                  </a:cubicBezTo>
                  <a:cubicBezTo>
                    <a:pt x="333" y="390"/>
                    <a:pt x="333" y="390"/>
                    <a:pt x="333" y="390"/>
                  </a:cubicBezTo>
                  <a:cubicBezTo>
                    <a:pt x="336" y="391"/>
                    <a:pt x="336" y="391"/>
                    <a:pt x="336" y="391"/>
                  </a:cubicBezTo>
                  <a:cubicBezTo>
                    <a:pt x="339" y="393"/>
                    <a:pt x="339" y="393"/>
                    <a:pt x="339" y="393"/>
                  </a:cubicBezTo>
                  <a:cubicBezTo>
                    <a:pt x="342" y="398"/>
                    <a:pt x="342" y="398"/>
                    <a:pt x="342" y="398"/>
                  </a:cubicBezTo>
                  <a:cubicBezTo>
                    <a:pt x="344" y="398"/>
                    <a:pt x="344" y="398"/>
                    <a:pt x="344" y="398"/>
                  </a:cubicBezTo>
                  <a:cubicBezTo>
                    <a:pt x="344" y="397"/>
                    <a:pt x="344" y="397"/>
                    <a:pt x="344" y="397"/>
                  </a:cubicBezTo>
                  <a:cubicBezTo>
                    <a:pt x="343" y="394"/>
                    <a:pt x="343" y="394"/>
                    <a:pt x="343" y="394"/>
                  </a:cubicBezTo>
                  <a:cubicBezTo>
                    <a:pt x="345" y="394"/>
                    <a:pt x="345" y="394"/>
                    <a:pt x="345" y="394"/>
                  </a:cubicBezTo>
                  <a:cubicBezTo>
                    <a:pt x="345" y="393"/>
                    <a:pt x="345" y="393"/>
                    <a:pt x="345" y="393"/>
                  </a:cubicBezTo>
                  <a:cubicBezTo>
                    <a:pt x="344" y="391"/>
                    <a:pt x="344" y="391"/>
                    <a:pt x="344" y="391"/>
                  </a:cubicBezTo>
                  <a:cubicBezTo>
                    <a:pt x="344" y="389"/>
                    <a:pt x="344" y="389"/>
                    <a:pt x="344" y="389"/>
                  </a:cubicBezTo>
                  <a:cubicBezTo>
                    <a:pt x="344" y="383"/>
                    <a:pt x="344" y="383"/>
                    <a:pt x="344" y="383"/>
                  </a:cubicBezTo>
                  <a:cubicBezTo>
                    <a:pt x="346" y="382"/>
                    <a:pt x="346" y="382"/>
                    <a:pt x="346" y="382"/>
                  </a:cubicBezTo>
                  <a:cubicBezTo>
                    <a:pt x="344" y="382"/>
                    <a:pt x="344" y="382"/>
                    <a:pt x="344" y="382"/>
                  </a:cubicBezTo>
                  <a:cubicBezTo>
                    <a:pt x="344" y="381"/>
                    <a:pt x="344" y="381"/>
                    <a:pt x="344" y="381"/>
                  </a:cubicBezTo>
                  <a:cubicBezTo>
                    <a:pt x="342" y="381"/>
                    <a:pt x="342" y="381"/>
                    <a:pt x="342" y="381"/>
                  </a:cubicBezTo>
                  <a:cubicBezTo>
                    <a:pt x="340" y="382"/>
                    <a:pt x="340" y="382"/>
                    <a:pt x="340" y="382"/>
                  </a:cubicBezTo>
                  <a:cubicBezTo>
                    <a:pt x="338" y="381"/>
                    <a:pt x="338" y="381"/>
                    <a:pt x="338" y="381"/>
                  </a:cubicBezTo>
                  <a:cubicBezTo>
                    <a:pt x="334" y="376"/>
                    <a:pt x="334" y="376"/>
                    <a:pt x="334" y="376"/>
                  </a:cubicBezTo>
                  <a:cubicBezTo>
                    <a:pt x="333" y="376"/>
                    <a:pt x="333" y="376"/>
                    <a:pt x="333" y="376"/>
                  </a:cubicBezTo>
                  <a:cubicBezTo>
                    <a:pt x="331" y="374"/>
                    <a:pt x="331" y="374"/>
                    <a:pt x="331" y="374"/>
                  </a:cubicBezTo>
                  <a:cubicBezTo>
                    <a:pt x="331" y="370"/>
                    <a:pt x="331" y="370"/>
                    <a:pt x="331" y="370"/>
                  </a:cubicBezTo>
                  <a:cubicBezTo>
                    <a:pt x="330" y="369"/>
                    <a:pt x="330" y="369"/>
                    <a:pt x="330" y="369"/>
                  </a:cubicBezTo>
                  <a:cubicBezTo>
                    <a:pt x="328" y="372"/>
                    <a:pt x="328" y="372"/>
                    <a:pt x="328" y="372"/>
                  </a:cubicBezTo>
                  <a:cubicBezTo>
                    <a:pt x="326" y="371"/>
                    <a:pt x="326" y="371"/>
                    <a:pt x="326" y="371"/>
                  </a:cubicBezTo>
                  <a:cubicBezTo>
                    <a:pt x="323" y="370"/>
                    <a:pt x="323" y="370"/>
                    <a:pt x="323" y="370"/>
                  </a:cubicBezTo>
                  <a:cubicBezTo>
                    <a:pt x="321" y="369"/>
                    <a:pt x="321" y="369"/>
                    <a:pt x="321" y="369"/>
                  </a:cubicBezTo>
                  <a:cubicBezTo>
                    <a:pt x="320" y="371"/>
                    <a:pt x="320" y="371"/>
                    <a:pt x="320" y="371"/>
                  </a:cubicBezTo>
                  <a:cubicBezTo>
                    <a:pt x="319" y="367"/>
                    <a:pt x="319" y="367"/>
                    <a:pt x="319" y="367"/>
                  </a:cubicBezTo>
                  <a:cubicBezTo>
                    <a:pt x="318" y="366"/>
                    <a:pt x="318" y="366"/>
                    <a:pt x="318" y="366"/>
                  </a:cubicBezTo>
                  <a:cubicBezTo>
                    <a:pt x="316" y="361"/>
                    <a:pt x="316" y="361"/>
                    <a:pt x="316" y="361"/>
                  </a:cubicBezTo>
                  <a:cubicBezTo>
                    <a:pt x="316" y="360"/>
                    <a:pt x="316" y="360"/>
                    <a:pt x="316" y="360"/>
                  </a:cubicBezTo>
                  <a:cubicBezTo>
                    <a:pt x="318" y="361"/>
                    <a:pt x="318" y="361"/>
                    <a:pt x="318" y="361"/>
                  </a:cubicBezTo>
                  <a:cubicBezTo>
                    <a:pt x="319" y="359"/>
                    <a:pt x="319" y="359"/>
                    <a:pt x="319" y="359"/>
                  </a:cubicBezTo>
                  <a:cubicBezTo>
                    <a:pt x="319" y="357"/>
                    <a:pt x="319" y="357"/>
                    <a:pt x="319" y="357"/>
                  </a:cubicBezTo>
                  <a:cubicBezTo>
                    <a:pt x="316" y="354"/>
                    <a:pt x="316" y="354"/>
                    <a:pt x="316" y="354"/>
                  </a:cubicBezTo>
                  <a:cubicBezTo>
                    <a:pt x="316" y="352"/>
                    <a:pt x="316" y="352"/>
                    <a:pt x="316" y="352"/>
                  </a:cubicBezTo>
                  <a:cubicBezTo>
                    <a:pt x="317" y="350"/>
                    <a:pt x="317" y="350"/>
                    <a:pt x="317" y="350"/>
                  </a:cubicBezTo>
                  <a:cubicBezTo>
                    <a:pt x="319" y="350"/>
                    <a:pt x="319" y="350"/>
                    <a:pt x="319" y="350"/>
                  </a:cubicBezTo>
                  <a:cubicBezTo>
                    <a:pt x="317" y="348"/>
                    <a:pt x="317" y="348"/>
                    <a:pt x="317" y="348"/>
                  </a:cubicBezTo>
                  <a:cubicBezTo>
                    <a:pt x="314" y="348"/>
                    <a:pt x="314" y="348"/>
                    <a:pt x="314" y="348"/>
                  </a:cubicBezTo>
                  <a:cubicBezTo>
                    <a:pt x="313" y="344"/>
                    <a:pt x="313" y="344"/>
                    <a:pt x="313" y="344"/>
                  </a:cubicBezTo>
                  <a:cubicBezTo>
                    <a:pt x="311" y="343"/>
                    <a:pt x="311" y="343"/>
                    <a:pt x="311" y="343"/>
                  </a:cubicBezTo>
                  <a:cubicBezTo>
                    <a:pt x="310" y="344"/>
                    <a:pt x="310" y="344"/>
                    <a:pt x="310" y="344"/>
                  </a:cubicBezTo>
                  <a:cubicBezTo>
                    <a:pt x="308" y="341"/>
                    <a:pt x="308" y="341"/>
                    <a:pt x="308" y="341"/>
                  </a:cubicBezTo>
                  <a:cubicBezTo>
                    <a:pt x="308" y="338"/>
                    <a:pt x="308" y="338"/>
                    <a:pt x="308" y="338"/>
                  </a:cubicBezTo>
                  <a:cubicBezTo>
                    <a:pt x="309" y="336"/>
                    <a:pt x="309" y="336"/>
                    <a:pt x="309" y="336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07" y="332"/>
                    <a:pt x="307" y="332"/>
                    <a:pt x="307" y="332"/>
                  </a:cubicBezTo>
                  <a:cubicBezTo>
                    <a:pt x="309" y="331"/>
                    <a:pt x="309" y="331"/>
                    <a:pt x="309" y="331"/>
                  </a:cubicBezTo>
                  <a:cubicBezTo>
                    <a:pt x="312" y="325"/>
                    <a:pt x="312" y="325"/>
                    <a:pt x="312" y="325"/>
                  </a:cubicBezTo>
                  <a:cubicBezTo>
                    <a:pt x="315" y="324"/>
                    <a:pt x="315" y="324"/>
                    <a:pt x="315" y="324"/>
                  </a:cubicBezTo>
                  <a:cubicBezTo>
                    <a:pt x="315" y="323"/>
                    <a:pt x="315" y="323"/>
                    <a:pt x="315" y="323"/>
                  </a:cubicBezTo>
                  <a:cubicBezTo>
                    <a:pt x="314" y="320"/>
                    <a:pt x="314" y="320"/>
                    <a:pt x="314" y="320"/>
                  </a:cubicBezTo>
                  <a:cubicBezTo>
                    <a:pt x="314" y="318"/>
                    <a:pt x="314" y="318"/>
                    <a:pt x="314" y="318"/>
                  </a:cubicBezTo>
                  <a:cubicBezTo>
                    <a:pt x="316" y="315"/>
                    <a:pt x="316" y="315"/>
                    <a:pt x="316" y="315"/>
                  </a:cubicBezTo>
                  <a:cubicBezTo>
                    <a:pt x="314" y="313"/>
                    <a:pt x="314" y="313"/>
                    <a:pt x="314" y="313"/>
                  </a:cubicBezTo>
                  <a:cubicBezTo>
                    <a:pt x="314" y="309"/>
                    <a:pt x="314" y="309"/>
                    <a:pt x="314" y="309"/>
                  </a:cubicBezTo>
                  <a:cubicBezTo>
                    <a:pt x="315" y="308"/>
                    <a:pt x="315" y="308"/>
                    <a:pt x="315" y="308"/>
                  </a:cubicBezTo>
                  <a:cubicBezTo>
                    <a:pt x="314" y="306"/>
                    <a:pt x="314" y="306"/>
                    <a:pt x="314" y="306"/>
                  </a:cubicBezTo>
                  <a:cubicBezTo>
                    <a:pt x="314" y="304"/>
                    <a:pt x="314" y="304"/>
                    <a:pt x="314" y="304"/>
                  </a:cubicBezTo>
                  <a:cubicBezTo>
                    <a:pt x="313" y="302"/>
                    <a:pt x="313" y="302"/>
                    <a:pt x="313" y="302"/>
                  </a:cubicBezTo>
                  <a:cubicBezTo>
                    <a:pt x="314" y="298"/>
                    <a:pt x="314" y="298"/>
                    <a:pt x="314" y="298"/>
                  </a:cubicBezTo>
                  <a:cubicBezTo>
                    <a:pt x="314" y="298"/>
                    <a:pt x="314" y="298"/>
                    <a:pt x="314" y="298"/>
                  </a:cubicBezTo>
                  <a:cubicBezTo>
                    <a:pt x="313" y="295"/>
                    <a:pt x="313" y="295"/>
                    <a:pt x="313" y="295"/>
                  </a:cubicBezTo>
                  <a:cubicBezTo>
                    <a:pt x="313" y="292"/>
                    <a:pt x="313" y="292"/>
                    <a:pt x="313" y="292"/>
                  </a:cubicBezTo>
                  <a:cubicBezTo>
                    <a:pt x="313" y="287"/>
                    <a:pt x="313" y="287"/>
                    <a:pt x="313" y="287"/>
                  </a:cubicBezTo>
                  <a:cubicBezTo>
                    <a:pt x="315" y="287"/>
                    <a:pt x="315" y="287"/>
                    <a:pt x="315" y="287"/>
                  </a:cubicBezTo>
                  <a:cubicBezTo>
                    <a:pt x="316" y="288"/>
                    <a:pt x="316" y="288"/>
                    <a:pt x="316" y="288"/>
                  </a:cubicBezTo>
                  <a:cubicBezTo>
                    <a:pt x="316" y="289"/>
                    <a:pt x="316" y="289"/>
                    <a:pt x="316" y="289"/>
                  </a:cubicBezTo>
                  <a:cubicBezTo>
                    <a:pt x="316" y="289"/>
                    <a:pt x="316" y="289"/>
                    <a:pt x="316" y="289"/>
                  </a:cubicBezTo>
                  <a:cubicBezTo>
                    <a:pt x="319" y="288"/>
                    <a:pt x="319" y="288"/>
                    <a:pt x="319" y="288"/>
                  </a:cubicBezTo>
                  <a:cubicBezTo>
                    <a:pt x="322" y="288"/>
                    <a:pt x="322" y="288"/>
                    <a:pt x="322" y="288"/>
                  </a:cubicBezTo>
                  <a:cubicBezTo>
                    <a:pt x="324" y="287"/>
                    <a:pt x="324" y="287"/>
                    <a:pt x="324" y="287"/>
                  </a:cubicBezTo>
                  <a:cubicBezTo>
                    <a:pt x="326" y="287"/>
                    <a:pt x="326" y="287"/>
                    <a:pt x="326" y="287"/>
                  </a:cubicBezTo>
                  <a:cubicBezTo>
                    <a:pt x="328" y="288"/>
                    <a:pt x="328" y="288"/>
                    <a:pt x="328" y="288"/>
                  </a:cubicBezTo>
                  <a:cubicBezTo>
                    <a:pt x="329" y="287"/>
                    <a:pt x="329" y="287"/>
                    <a:pt x="329" y="287"/>
                  </a:cubicBezTo>
                  <a:cubicBezTo>
                    <a:pt x="332" y="287"/>
                    <a:pt x="332" y="287"/>
                    <a:pt x="332" y="287"/>
                  </a:cubicBezTo>
                  <a:cubicBezTo>
                    <a:pt x="338" y="289"/>
                    <a:pt x="338" y="289"/>
                    <a:pt x="338" y="289"/>
                  </a:cubicBezTo>
                  <a:cubicBezTo>
                    <a:pt x="341" y="290"/>
                    <a:pt x="341" y="290"/>
                    <a:pt x="341" y="290"/>
                  </a:cubicBezTo>
                  <a:cubicBezTo>
                    <a:pt x="343" y="290"/>
                    <a:pt x="343" y="290"/>
                    <a:pt x="343" y="290"/>
                  </a:cubicBezTo>
                  <a:cubicBezTo>
                    <a:pt x="344" y="292"/>
                    <a:pt x="344" y="292"/>
                    <a:pt x="344" y="292"/>
                  </a:cubicBezTo>
                  <a:cubicBezTo>
                    <a:pt x="343" y="293"/>
                    <a:pt x="343" y="293"/>
                    <a:pt x="343" y="293"/>
                  </a:cubicBezTo>
                  <a:cubicBezTo>
                    <a:pt x="344" y="295"/>
                    <a:pt x="344" y="295"/>
                    <a:pt x="344" y="295"/>
                  </a:cubicBezTo>
                  <a:cubicBezTo>
                    <a:pt x="344" y="298"/>
                    <a:pt x="344" y="298"/>
                    <a:pt x="344" y="298"/>
                  </a:cubicBezTo>
                  <a:cubicBezTo>
                    <a:pt x="345" y="299"/>
                    <a:pt x="345" y="299"/>
                    <a:pt x="345" y="299"/>
                  </a:cubicBezTo>
                  <a:cubicBezTo>
                    <a:pt x="345" y="303"/>
                    <a:pt x="345" y="303"/>
                    <a:pt x="345" y="303"/>
                  </a:cubicBezTo>
                  <a:cubicBezTo>
                    <a:pt x="346" y="306"/>
                    <a:pt x="346" y="306"/>
                    <a:pt x="346" y="306"/>
                  </a:cubicBezTo>
                  <a:cubicBezTo>
                    <a:pt x="345" y="312"/>
                    <a:pt x="345" y="312"/>
                    <a:pt x="345" y="312"/>
                  </a:cubicBezTo>
                  <a:cubicBezTo>
                    <a:pt x="347" y="313"/>
                    <a:pt x="347" y="313"/>
                    <a:pt x="347" y="313"/>
                  </a:cubicBezTo>
                  <a:cubicBezTo>
                    <a:pt x="346" y="315"/>
                    <a:pt x="346" y="315"/>
                    <a:pt x="346" y="315"/>
                  </a:cubicBezTo>
                  <a:cubicBezTo>
                    <a:pt x="347" y="317"/>
                    <a:pt x="347" y="317"/>
                    <a:pt x="347" y="317"/>
                  </a:cubicBezTo>
                  <a:cubicBezTo>
                    <a:pt x="347" y="319"/>
                    <a:pt x="347" y="319"/>
                    <a:pt x="347" y="319"/>
                  </a:cubicBezTo>
                  <a:cubicBezTo>
                    <a:pt x="345" y="319"/>
                    <a:pt x="345" y="319"/>
                    <a:pt x="345" y="319"/>
                  </a:cubicBezTo>
                  <a:cubicBezTo>
                    <a:pt x="346" y="322"/>
                    <a:pt x="346" y="322"/>
                    <a:pt x="346" y="322"/>
                  </a:cubicBezTo>
                  <a:cubicBezTo>
                    <a:pt x="348" y="324"/>
                    <a:pt x="348" y="324"/>
                    <a:pt x="348" y="324"/>
                  </a:cubicBezTo>
                  <a:cubicBezTo>
                    <a:pt x="350" y="327"/>
                    <a:pt x="350" y="327"/>
                    <a:pt x="350" y="327"/>
                  </a:cubicBezTo>
                  <a:cubicBezTo>
                    <a:pt x="352" y="328"/>
                    <a:pt x="352" y="328"/>
                    <a:pt x="352" y="328"/>
                  </a:cubicBezTo>
                  <a:cubicBezTo>
                    <a:pt x="352" y="328"/>
                    <a:pt x="352" y="328"/>
                    <a:pt x="352" y="328"/>
                  </a:cubicBezTo>
                  <a:cubicBezTo>
                    <a:pt x="354" y="327"/>
                    <a:pt x="354" y="327"/>
                    <a:pt x="354" y="327"/>
                  </a:cubicBezTo>
                  <a:cubicBezTo>
                    <a:pt x="355" y="328"/>
                    <a:pt x="355" y="328"/>
                    <a:pt x="355" y="328"/>
                  </a:cubicBezTo>
                  <a:cubicBezTo>
                    <a:pt x="356" y="332"/>
                    <a:pt x="356" y="332"/>
                    <a:pt x="356" y="332"/>
                  </a:cubicBezTo>
                  <a:cubicBezTo>
                    <a:pt x="358" y="334"/>
                    <a:pt x="358" y="334"/>
                    <a:pt x="358" y="334"/>
                  </a:cubicBezTo>
                  <a:cubicBezTo>
                    <a:pt x="360" y="336"/>
                    <a:pt x="360" y="336"/>
                    <a:pt x="360" y="336"/>
                  </a:cubicBezTo>
                  <a:cubicBezTo>
                    <a:pt x="361" y="343"/>
                    <a:pt x="361" y="343"/>
                    <a:pt x="361" y="343"/>
                  </a:cubicBezTo>
                  <a:cubicBezTo>
                    <a:pt x="362" y="345"/>
                    <a:pt x="362" y="345"/>
                    <a:pt x="362" y="345"/>
                  </a:cubicBezTo>
                  <a:cubicBezTo>
                    <a:pt x="362" y="346"/>
                    <a:pt x="362" y="346"/>
                    <a:pt x="362" y="346"/>
                  </a:cubicBezTo>
                  <a:cubicBezTo>
                    <a:pt x="362" y="348"/>
                    <a:pt x="362" y="348"/>
                    <a:pt x="362" y="348"/>
                  </a:cubicBezTo>
                  <a:cubicBezTo>
                    <a:pt x="364" y="350"/>
                    <a:pt x="364" y="350"/>
                    <a:pt x="364" y="350"/>
                  </a:cubicBezTo>
                  <a:cubicBezTo>
                    <a:pt x="364" y="353"/>
                    <a:pt x="364" y="353"/>
                    <a:pt x="364" y="353"/>
                  </a:cubicBezTo>
                  <a:cubicBezTo>
                    <a:pt x="367" y="358"/>
                    <a:pt x="367" y="358"/>
                    <a:pt x="367" y="358"/>
                  </a:cubicBezTo>
                  <a:cubicBezTo>
                    <a:pt x="366" y="361"/>
                    <a:pt x="366" y="361"/>
                    <a:pt x="366" y="361"/>
                  </a:cubicBezTo>
                  <a:cubicBezTo>
                    <a:pt x="368" y="363"/>
                    <a:pt x="368" y="363"/>
                    <a:pt x="368" y="363"/>
                  </a:cubicBezTo>
                  <a:cubicBezTo>
                    <a:pt x="370" y="365"/>
                    <a:pt x="370" y="365"/>
                    <a:pt x="370" y="365"/>
                  </a:cubicBezTo>
                  <a:cubicBezTo>
                    <a:pt x="369" y="367"/>
                    <a:pt x="369" y="367"/>
                    <a:pt x="369" y="367"/>
                  </a:cubicBezTo>
                  <a:cubicBezTo>
                    <a:pt x="370" y="368"/>
                    <a:pt x="370" y="368"/>
                    <a:pt x="370" y="368"/>
                  </a:cubicBezTo>
                  <a:cubicBezTo>
                    <a:pt x="371" y="372"/>
                    <a:pt x="371" y="372"/>
                    <a:pt x="371" y="372"/>
                  </a:cubicBezTo>
                  <a:cubicBezTo>
                    <a:pt x="375" y="378"/>
                    <a:pt x="375" y="378"/>
                    <a:pt x="375" y="378"/>
                  </a:cubicBezTo>
                  <a:cubicBezTo>
                    <a:pt x="379" y="379"/>
                    <a:pt x="379" y="379"/>
                    <a:pt x="379" y="379"/>
                  </a:cubicBezTo>
                  <a:cubicBezTo>
                    <a:pt x="380" y="381"/>
                    <a:pt x="380" y="381"/>
                    <a:pt x="380" y="381"/>
                  </a:cubicBezTo>
                  <a:cubicBezTo>
                    <a:pt x="382" y="381"/>
                    <a:pt x="382" y="381"/>
                    <a:pt x="382" y="381"/>
                  </a:cubicBezTo>
                  <a:cubicBezTo>
                    <a:pt x="385" y="384"/>
                    <a:pt x="385" y="384"/>
                    <a:pt x="385" y="384"/>
                  </a:cubicBezTo>
                  <a:cubicBezTo>
                    <a:pt x="385" y="386"/>
                    <a:pt x="385" y="386"/>
                    <a:pt x="385" y="386"/>
                  </a:cubicBezTo>
                  <a:cubicBezTo>
                    <a:pt x="384" y="385"/>
                    <a:pt x="384" y="385"/>
                    <a:pt x="384" y="385"/>
                  </a:cubicBezTo>
                  <a:cubicBezTo>
                    <a:pt x="384" y="388"/>
                    <a:pt x="384" y="388"/>
                    <a:pt x="384" y="388"/>
                  </a:cubicBezTo>
                  <a:cubicBezTo>
                    <a:pt x="383" y="391"/>
                    <a:pt x="383" y="391"/>
                    <a:pt x="383" y="391"/>
                  </a:cubicBezTo>
                  <a:cubicBezTo>
                    <a:pt x="384" y="395"/>
                    <a:pt x="384" y="395"/>
                    <a:pt x="384" y="395"/>
                  </a:cubicBezTo>
                  <a:cubicBezTo>
                    <a:pt x="387" y="397"/>
                    <a:pt x="387" y="397"/>
                    <a:pt x="387" y="397"/>
                  </a:cubicBezTo>
                  <a:cubicBezTo>
                    <a:pt x="387" y="400"/>
                    <a:pt x="387" y="400"/>
                    <a:pt x="387" y="400"/>
                  </a:cubicBezTo>
                  <a:cubicBezTo>
                    <a:pt x="385" y="402"/>
                    <a:pt x="385" y="402"/>
                    <a:pt x="385" y="402"/>
                  </a:cubicBezTo>
                  <a:cubicBezTo>
                    <a:pt x="385" y="403"/>
                    <a:pt x="385" y="403"/>
                    <a:pt x="385" y="403"/>
                  </a:cubicBezTo>
                  <a:cubicBezTo>
                    <a:pt x="384" y="405"/>
                    <a:pt x="384" y="405"/>
                    <a:pt x="384" y="405"/>
                  </a:cubicBezTo>
                  <a:cubicBezTo>
                    <a:pt x="385" y="406"/>
                    <a:pt x="385" y="406"/>
                    <a:pt x="385" y="406"/>
                  </a:cubicBezTo>
                  <a:cubicBezTo>
                    <a:pt x="385" y="411"/>
                    <a:pt x="385" y="411"/>
                    <a:pt x="385" y="411"/>
                  </a:cubicBezTo>
                  <a:cubicBezTo>
                    <a:pt x="382" y="412"/>
                    <a:pt x="382" y="412"/>
                    <a:pt x="382" y="412"/>
                  </a:cubicBezTo>
                  <a:cubicBezTo>
                    <a:pt x="383" y="413"/>
                    <a:pt x="383" y="413"/>
                    <a:pt x="383" y="413"/>
                  </a:cubicBezTo>
                  <a:cubicBezTo>
                    <a:pt x="385" y="412"/>
                    <a:pt x="385" y="412"/>
                    <a:pt x="385" y="412"/>
                  </a:cubicBezTo>
                  <a:cubicBezTo>
                    <a:pt x="385" y="414"/>
                    <a:pt x="385" y="414"/>
                    <a:pt x="385" y="414"/>
                  </a:cubicBezTo>
                  <a:cubicBezTo>
                    <a:pt x="382" y="415"/>
                    <a:pt x="382" y="415"/>
                    <a:pt x="382" y="415"/>
                  </a:cubicBezTo>
                  <a:cubicBezTo>
                    <a:pt x="382" y="419"/>
                    <a:pt x="382" y="419"/>
                    <a:pt x="382" y="419"/>
                  </a:cubicBezTo>
                  <a:cubicBezTo>
                    <a:pt x="381" y="421"/>
                    <a:pt x="381" y="421"/>
                    <a:pt x="381" y="421"/>
                  </a:cubicBezTo>
                  <a:cubicBezTo>
                    <a:pt x="379" y="420"/>
                    <a:pt x="379" y="420"/>
                    <a:pt x="379" y="420"/>
                  </a:cubicBezTo>
                  <a:cubicBezTo>
                    <a:pt x="379" y="421"/>
                    <a:pt x="379" y="421"/>
                    <a:pt x="379" y="421"/>
                  </a:cubicBezTo>
                  <a:cubicBezTo>
                    <a:pt x="381" y="423"/>
                    <a:pt x="381" y="423"/>
                    <a:pt x="381" y="423"/>
                  </a:cubicBezTo>
                  <a:cubicBezTo>
                    <a:pt x="381" y="425"/>
                    <a:pt x="381" y="425"/>
                    <a:pt x="381" y="425"/>
                  </a:cubicBezTo>
                  <a:cubicBezTo>
                    <a:pt x="379" y="426"/>
                    <a:pt x="379" y="426"/>
                    <a:pt x="379" y="426"/>
                  </a:cubicBezTo>
                  <a:cubicBezTo>
                    <a:pt x="377" y="428"/>
                    <a:pt x="377" y="428"/>
                    <a:pt x="377" y="428"/>
                  </a:cubicBezTo>
                  <a:cubicBezTo>
                    <a:pt x="373" y="428"/>
                    <a:pt x="373" y="428"/>
                    <a:pt x="373" y="428"/>
                  </a:cubicBezTo>
                  <a:cubicBezTo>
                    <a:pt x="371" y="427"/>
                    <a:pt x="371" y="427"/>
                    <a:pt x="371" y="427"/>
                  </a:cubicBezTo>
                  <a:cubicBezTo>
                    <a:pt x="374" y="425"/>
                    <a:pt x="374" y="425"/>
                    <a:pt x="374" y="425"/>
                  </a:cubicBezTo>
                  <a:cubicBezTo>
                    <a:pt x="374" y="423"/>
                    <a:pt x="374" y="423"/>
                    <a:pt x="374" y="423"/>
                  </a:cubicBezTo>
                  <a:cubicBezTo>
                    <a:pt x="372" y="423"/>
                    <a:pt x="372" y="423"/>
                    <a:pt x="372" y="423"/>
                  </a:cubicBezTo>
                  <a:cubicBezTo>
                    <a:pt x="372" y="425"/>
                    <a:pt x="372" y="425"/>
                    <a:pt x="372" y="425"/>
                  </a:cubicBezTo>
                  <a:cubicBezTo>
                    <a:pt x="370" y="425"/>
                    <a:pt x="370" y="425"/>
                    <a:pt x="370" y="425"/>
                  </a:cubicBezTo>
                  <a:cubicBezTo>
                    <a:pt x="365" y="422"/>
                    <a:pt x="365" y="422"/>
                    <a:pt x="365" y="422"/>
                  </a:cubicBezTo>
                  <a:cubicBezTo>
                    <a:pt x="364" y="423"/>
                    <a:pt x="364" y="423"/>
                    <a:pt x="364" y="423"/>
                  </a:cubicBezTo>
                  <a:cubicBezTo>
                    <a:pt x="358" y="424"/>
                    <a:pt x="358" y="424"/>
                    <a:pt x="358" y="424"/>
                  </a:cubicBezTo>
                  <a:cubicBezTo>
                    <a:pt x="355" y="425"/>
                    <a:pt x="355" y="425"/>
                    <a:pt x="355" y="425"/>
                  </a:cubicBezTo>
                  <a:cubicBezTo>
                    <a:pt x="354" y="427"/>
                    <a:pt x="354" y="427"/>
                    <a:pt x="354" y="427"/>
                  </a:cubicBezTo>
                  <a:cubicBezTo>
                    <a:pt x="355" y="428"/>
                    <a:pt x="355" y="428"/>
                    <a:pt x="355" y="428"/>
                  </a:cubicBezTo>
                  <a:cubicBezTo>
                    <a:pt x="356" y="428"/>
                    <a:pt x="356" y="428"/>
                    <a:pt x="356" y="428"/>
                  </a:cubicBezTo>
                  <a:cubicBezTo>
                    <a:pt x="357" y="426"/>
                    <a:pt x="357" y="426"/>
                    <a:pt x="357" y="426"/>
                  </a:cubicBezTo>
                  <a:cubicBezTo>
                    <a:pt x="360" y="426"/>
                    <a:pt x="360" y="426"/>
                    <a:pt x="360" y="426"/>
                  </a:cubicBezTo>
                  <a:cubicBezTo>
                    <a:pt x="361" y="428"/>
                    <a:pt x="361" y="428"/>
                    <a:pt x="361" y="428"/>
                  </a:cubicBezTo>
                  <a:cubicBezTo>
                    <a:pt x="364" y="430"/>
                    <a:pt x="364" y="430"/>
                    <a:pt x="364" y="430"/>
                  </a:cubicBezTo>
                  <a:cubicBezTo>
                    <a:pt x="372" y="432"/>
                    <a:pt x="372" y="432"/>
                    <a:pt x="372" y="432"/>
                  </a:cubicBezTo>
                  <a:cubicBezTo>
                    <a:pt x="375" y="433"/>
                    <a:pt x="375" y="433"/>
                    <a:pt x="375" y="433"/>
                  </a:cubicBezTo>
                  <a:cubicBezTo>
                    <a:pt x="379" y="432"/>
                    <a:pt x="379" y="432"/>
                    <a:pt x="379" y="432"/>
                  </a:cubicBezTo>
                  <a:cubicBezTo>
                    <a:pt x="383" y="432"/>
                    <a:pt x="383" y="432"/>
                    <a:pt x="383" y="432"/>
                  </a:cubicBezTo>
                  <a:cubicBezTo>
                    <a:pt x="384" y="433"/>
                    <a:pt x="384" y="433"/>
                    <a:pt x="384" y="433"/>
                  </a:cubicBezTo>
                  <a:cubicBezTo>
                    <a:pt x="388" y="434"/>
                    <a:pt x="388" y="434"/>
                    <a:pt x="388" y="434"/>
                  </a:cubicBezTo>
                  <a:cubicBezTo>
                    <a:pt x="391" y="432"/>
                    <a:pt x="391" y="432"/>
                    <a:pt x="391" y="432"/>
                  </a:cubicBezTo>
                  <a:cubicBezTo>
                    <a:pt x="391" y="430"/>
                    <a:pt x="391" y="430"/>
                    <a:pt x="391" y="430"/>
                  </a:cubicBezTo>
                  <a:cubicBezTo>
                    <a:pt x="390" y="429"/>
                    <a:pt x="390" y="429"/>
                    <a:pt x="390" y="429"/>
                  </a:cubicBezTo>
                  <a:cubicBezTo>
                    <a:pt x="390" y="426"/>
                    <a:pt x="390" y="426"/>
                    <a:pt x="390" y="426"/>
                  </a:cubicBezTo>
                  <a:cubicBezTo>
                    <a:pt x="391" y="424"/>
                    <a:pt x="391" y="424"/>
                    <a:pt x="391" y="424"/>
                  </a:cubicBezTo>
                  <a:cubicBezTo>
                    <a:pt x="393" y="423"/>
                    <a:pt x="393" y="423"/>
                    <a:pt x="393" y="423"/>
                  </a:cubicBezTo>
                  <a:cubicBezTo>
                    <a:pt x="393" y="422"/>
                    <a:pt x="393" y="422"/>
                    <a:pt x="393" y="422"/>
                  </a:cubicBezTo>
                  <a:cubicBezTo>
                    <a:pt x="396" y="419"/>
                    <a:pt x="396" y="419"/>
                    <a:pt x="396" y="419"/>
                  </a:cubicBezTo>
                  <a:cubicBezTo>
                    <a:pt x="396" y="417"/>
                    <a:pt x="396" y="417"/>
                    <a:pt x="396" y="417"/>
                  </a:cubicBezTo>
                  <a:cubicBezTo>
                    <a:pt x="398" y="412"/>
                    <a:pt x="398" y="412"/>
                    <a:pt x="398" y="412"/>
                  </a:cubicBezTo>
                  <a:cubicBezTo>
                    <a:pt x="396" y="408"/>
                    <a:pt x="396" y="408"/>
                    <a:pt x="396" y="408"/>
                  </a:cubicBezTo>
                  <a:cubicBezTo>
                    <a:pt x="397" y="405"/>
                    <a:pt x="397" y="405"/>
                    <a:pt x="397" y="405"/>
                  </a:cubicBezTo>
                  <a:cubicBezTo>
                    <a:pt x="400" y="399"/>
                    <a:pt x="400" y="399"/>
                    <a:pt x="400" y="399"/>
                  </a:cubicBezTo>
                  <a:cubicBezTo>
                    <a:pt x="401" y="397"/>
                    <a:pt x="401" y="397"/>
                    <a:pt x="401" y="397"/>
                  </a:cubicBezTo>
                  <a:cubicBezTo>
                    <a:pt x="397" y="389"/>
                    <a:pt x="397" y="389"/>
                    <a:pt x="397" y="389"/>
                  </a:cubicBezTo>
                  <a:cubicBezTo>
                    <a:pt x="393" y="387"/>
                    <a:pt x="393" y="387"/>
                    <a:pt x="393" y="387"/>
                  </a:cubicBezTo>
                  <a:cubicBezTo>
                    <a:pt x="392" y="385"/>
                    <a:pt x="392" y="385"/>
                    <a:pt x="392" y="385"/>
                  </a:cubicBezTo>
                  <a:cubicBezTo>
                    <a:pt x="391" y="379"/>
                    <a:pt x="391" y="379"/>
                    <a:pt x="391" y="379"/>
                  </a:cubicBezTo>
                  <a:cubicBezTo>
                    <a:pt x="395" y="376"/>
                    <a:pt x="395" y="376"/>
                    <a:pt x="395" y="376"/>
                  </a:cubicBezTo>
                  <a:cubicBezTo>
                    <a:pt x="396" y="374"/>
                    <a:pt x="396" y="374"/>
                    <a:pt x="396" y="374"/>
                  </a:cubicBezTo>
                  <a:cubicBezTo>
                    <a:pt x="399" y="373"/>
                    <a:pt x="399" y="373"/>
                    <a:pt x="399" y="373"/>
                  </a:cubicBezTo>
                  <a:cubicBezTo>
                    <a:pt x="403" y="369"/>
                    <a:pt x="403" y="369"/>
                    <a:pt x="403" y="369"/>
                  </a:cubicBezTo>
                  <a:cubicBezTo>
                    <a:pt x="406" y="369"/>
                    <a:pt x="406" y="369"/>
                    <a:pt x="406" y="369"/>
                  </a:cubicBezTo>
                  <a:cubicBezTo>
                    <a:pt x="410" y="372"/>
                    <a:pt x="410" y="372"/>
                    <a:pt x="410" y="372"/>
                  </a:cubicBezTo>
                  <a:cubicBezTo>
                    <a:pt x="410" y="375"/>
                    <a:pt x="410" y="375"/>
                    <a:pt x="410" y="375"/>
                  </a:cubicBezTo>
                  <a:cubicBezTo>
                    <a:pt x="413" y="377"/>
                    <a:pt x="413" y="377"/>
                    <a:pt x="413" y="377"/>
                  </a:cubicBezTo>
                  <a:cubicBezTo>
                    <a:pt x="414" y="379"/>
                    <a:pt x="414" y="379"/>
                    <a:pt x="414" y="379"/>
                  </a:cubicBezTo>
                  <a:cubicBezTo>
                    <a:pt x="415" y="379"/>
                    <a:pt x="415" y="379"/>
                    <a:pt x="415" y="379"/>
                  </a:cubicBezTo>
                  <a:cubicBezTo>
                    <a:pt x="418" y="382"/>
                    <a:pt x="418" y="382"/>
                    <a:pt x="418" y="382"/>
                  </a:cubicBezTo>
                  <a:cubicBezTo>
                    <a:pt x="417" y="384"/>
                    <a:pt x="417" y="384"/>
                    <a:pt x="417" y="384"/>
                  </a:cubicBezTo>
                  <a:cubicBezTo>
                    <a:pt x="419" y="386"/>
                    <a:pt x="419" y="386"/>
                    <a:pt x="419" y="386"/>
                  </a:cubicBezTo>
                  <a:cubicBezTo>
                    <a:pt x="420" y="388"/>
                    <a:pt x="420" y="388"/>
                    <a:pt x="420" y="388"/>
                  </a:cubicBezTo>
                  <a:cubicBezTo>
                    <a:pt x="422" y="391"/>
                    <a:pt x="422" y="391"/>
                    <a:pt x="422" y="391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1" y="394"/>
                    <a:pt x="421" y="394"/>
                    <a:pt x="421" y="394"/>
                  </a:cubicBezTo>
                  <a:cubicBezTo>
                    <a:pt x="423" y="397"/>
                    <a:pt x="423" y="397"/>
                    <a:pt x="423" y="397"/>
                  </a:cubicBezTo>
                  <a:cubicBezTo>
                    <a:pt x="425" y="397"/>
                    <a:pt x="425" y="397"/>
                    <a:pt x="425" y="397"/>
                  </a:cubicBezTo>
                  <a:cubicBezTo>
                    <a:pt x="428" y="399"/>
                    <a:pt x="428" y="399"/>
                    <a:pt x="428" y="399"/>
                  </a:cubicBezTo>
                  <a:cubicBezTo>
                    <a:pt x="431" y="398"/>
                    <a:pt x="431" y="398"/>
                    <a:pt x="431" y="398"/>
                  </a:cubicBezTo>
                  <a:cubicBezTo>
                    <a:pt x="433" y="398"/>
                    <a:pt x="433" y="398"/>
                    <a:pt x="433" y="398"/>
                  </a:cubicBezTo>
                  <a:cubicBezTo>
                    <a:pt x="436" y="397"/>
                    <a:pt x="436" y="397"/>
                    <a:pt x="436" y="397"/>
                  </a:cubicBezTo>
                  <a:cubicBezTo>
                    <a:pt x="437" y="396"/>
                    <a:pt x="437" y="396"/>
                    <a:pt x="437" y="396"/>
                  </a:cubicBezTo>
                  <a:cubicBezTo>
                    <a:pt x="438" y="395"/>
                    <a:pt x="438" y="395"/>
                    <a:pt x="438" y="395"/>
                  </a:cubicBezTo>
                  <a:cubicBezTo>
                    <a:pt x="437" y="395"/>
                    <a:pt x="437" y="395"/>
                    <a:pt x="437" y="395"/>
                  </a:cubicBezTo>
                  <a:cubicBezTo>
                    <a:pt x="434" y="395"/>
                    <a:pt x="434" y="395"/>
                    <a:pt x="434" y="395"/>
                  </a:cubicBezTo>
                  <a:cubicBezTo>
                    <a:pt x="434" y="394"/>
                    <a:pt x="434" y="394"/>
                    <a:pt x="434" y="394"/>
                  </a:cubicBezTo>
                  <a:cubicBezTo>
                    <a:pt x="432" y="396"/>
                    <a:pt x="432" y="396"/>
                    <a:pt x="432" y="396"/>
                  </a:cubicBezTo>
                  <a:cubicBezTo>
                    <a:pt x="429" y="396"/>
                    <a:pt x="429" y="396"/>
                    <a:pt x="429" y="396"/>
                  </a:cubicBezTo>
                  <a:cubicBezTo>
                    <a:pt x="428" y="394"/>
                    <a:pt x="428" y="394"/>
                    <a:pt x="428" y="394"/>
                  </a:cubicBezTo>
                  <a:cubicBezTo>
                    <a:pt x="425" y="395"/>
                    <a:pt x="425" y="395"/>
                    <a:pt x="425" y="395"/>
                  </a:cubicBezTo>
                  <a:cubicBezTo>
                    <a:pt x="424" y="393"/>
                    <a:pt x="424" y="393"/>
                    <a:pt x="424" y="393"/>
                  </a:cubicBezTo>
                  <a:cubicBezTo>
                    <a:pt x="425" y="391"/>
                    <a:pt x="425" y="391"/>
                    <a:pt x="425" y="391"/>
                  </a:cubicBezTo>
                  <a:cubicBezTo>
                    <a:pt x="423" y="390"/>
                    <a:pt x="423" y="390"/>
                    <a:pt x="423" y="390"/>
                  </a:cubicBezTo>
                  <a:cubicBezTo>
                    <a:pt x="422" y="387"/>
                    <a:pt x="422" y="387"/>
                    <a:pt x="422" y="387"/>
                  </a:cubicBezTo>
                  <a:cubicBezTo>
                    <a:pt x="422" y="383"/>
                    <a:pt x="422" y="383"/>
                    <a:pt x="422" y="383"/>
                  </a:cubicBezTo>
                  <a:cubicBezTo>
                    <a:pt x="424" y="383"/>
                    <a:pt x="424" y="383"/>
                    <a:pt x="424" y="383"/>
                  </a:cubicBezTo>
                  <a:cubicBezTo>
                    <a:pt x="426" y="381"/>
                    <a:pt x="426" y="381"/>
                    <a:pt x="426" y="381"/>
                  </a:cubicBezTo>
                  <a:cubicBezTo>
                    <a:pt x="424" y="380"/>
                    <a:pt x="424" y="380"/>
                    <a:pt x="424" y="380"/>
                  </a:cubicBezTo>
                  <a:cubicBezTo>
                    <a:pt x="424" y="379"/>
                    <a:pt x="424" y="379"/>
                    <a:pt x="424" y="379"/>
                  </a:cubicBezTo>
                  <a:cubicBezTo>
                    <a:pt x="423" y="378"/>
                    <a:pt x="423" y="378"/>
                    <a:pt x="423" y="378"/>
                  </a:cubicBezTo>
                  <a:cubicBezTo>
                    <a:pt x="423" y="376"/>
                    <a:pt x="423" y="376"/>
                    <a:pt x="423" y="376"/>
                  </a:cubicBezTo>
                  <a:cubicBezTo>
                    <a:pt x="419" y="375"/>
                    <a:pt x="419" y="375"/>
                    <a:pt x="419" y="375"/>
                  </a:cubicBezTo>
                  <a:cubicBezTo>
                    <a:pt x="419" y="373"/>
                    <a:pt x="419" y="373"/>
                    <a:pt x="419" y="373"/>
                  </a:cubicBezTo>
                  <a:cubicBezTo>
                    <a:pt x="417" y="370"/>
                    <a:pt x="417" y="370"/>
                    <a:pt x="417" y="370"/>
                  </a:cubicBezTo>
                  <a:cubicBezTo>
                    <a:pt x="413" y="370"/>
                    <a:pt x="413" y="370"/>
                    <a:pt x="413" y="370"/>
                  </a:cubicBezTo>
                  <a:cubicBezTo>
                    <a:pt x="408" y="368"/>
                    <a:pt x="408" y="368"/>
                    <a:pt x="408" y="368"/>
                  </a:cubicBezTo>
                  <a:cubicBezTo>
                    <a:pt x="407" y="365"/>
                    <a:pt x="407" y="365"/>
                    <a:pt x="407" y="365"/>
                  </a:cubicBezTo>
                  <a:cubicBezTo>
                    <a:pt x="404" y="366"/>
                    <a:pt x="404" y="366"/>
                    <a:pt x="404" y="366"/>
                  </a:cubicBezTo>
                  <a:cubicBezTo>
                    <a:pt x="401" y="364"/>
                    <a:pt x="401" y="364"/>
                    <a:pt x="401" y="364"/>
                  </a:cubicBezTo>
                  <a:cubicBezTo>
                    <a:pt x="399" y="364"/>
                    <a:pt x="399" y="364"/>
                    <a:pt x="399" y="364"/>
                  </a:cubicBezTo>
                  <a:cubicBezTo>
                    <a:pt x="396" y="364"/>
                    <a:pt x="396" y="364"/>
                    <a:pt x="396" y="364"/>
                  </a:cubicBezTo>
                  <a:cubicBezTo>
                    <a:pt x="394" y="366"/>
                    <a:pt x="394" y="366"/>
                    <a:pt x="394" y="366"/>
                  </a:cubicBezTo>
                  <a:cubicBezTo>
                    <a:pt x="393" y="369"/>
                    <a:pt x="393" y="369"/>
                    <a:pt x="393" y="369"/>
                  </a:cubicBezTo>
                  <a:cubicBezTo>
                    <a:pt x="391" y="370"/>
                    <a:pt x="391" y="370"/>
                    <a:pt x="391" y="370"/>
                  </a:cubicBezTo>
                  <a:cubicBezTo>
                    <a:pt x="388" y="369"/>
                    <a:pt x="388" y="369"/>
                    <a:pt x="388" y="369"/>
                  </a:cubicBezTo>
                  <a:cubicBezTo>
                    <a:pt x="384" y="371"/>
                    <a:pt x="384" y="371"/>
                    <a:pt x="384" y="371"/>
                  </a:cubicBezTo>
                  <a:cubicBezTo>
                    <a:pt x="381" y="370"/>
                    <a:pt x="381" y="370"/>
                    <a:pt x="381" y="370"/>
                  </a:cubicBezTo>
                  <a:cubicBezTo>
                    <a:pt x="380" y="369"/>
                    <a:pt x="380" y="369"/>
                    <a:pt x="380" y="369"/>
                  </a:cubicBezTo>
                  <a:cubicBezTo>
                    <a:pt x="381" y="366"/>
                    <a:pt x="381" y="366"/>
                    <a:pt x="381" y="366"/>
                  </a:cubicBezTo>
                  <a:cubicBezTo>
                    <a:pt x="380" y="364"/>
                    <a:pt x="380" y="364"/>
                    <a:pt x="380" y="364"/>
                  </a:cubicBezTo>
                  <a:cubicBezTo>
                    <a:pt x="376" y="360"/>
                    <a:pt x="376" y="360"/>
                    <a:pt x="376" y="360"/>
                  </a:cubicBezTo>
                  <a:cubicBezTo>
                    <a:pt x="375" y="357"/>
                    <a:pt x="375" y="357"/>
                    <a:pt x="375" y="357"/>
                  </a:cubicBezTo>
                  <a:cubicBezTo>
                    <a:pt x="375" y="352"/>
                    <a:pt x="375" y="352"/>
                    <a:pt x="375" y="352"/>
                  </a:cubicBezTo>
                  <a:cubicBezTo>
                    <a:pt x="373" y="349"/>
                    <a:pt x="373" y="349"/>
                    <a:pt x="373" y="349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4" y="339"/>
                    <a:pt x="374" y="339"/>
                    <a:pt x="374" y="339"/>
                  </a:cubicBezTo>
                  <a:cubicBezTo>
                    <a:pt x="372" y="335"/>
                    <a:pt x="372" y="335"/>
                    <a:pt x="372" y="335"/>
                  </a:cubicBezTo>
                  <a:cubicBezTo>
                    <a:pt x="370" y="332"/>
                    <a:pt x="370" y="332"/>
                    <a:pt x="370" y="332"/>
                  </a:cubicBezTo>
                  <a:cubicBezTo>
                    <a:pt x="367" y="332"/>
                    <a:pt x="367" y="332"/>
                    <a:pt x="367" y="332"/>
                  </a:cubicBezTo>
                  <a:cubicBezTo>
                    <a:pt x="366" y="329"/>
                    <a:pt x="366" y="329"/>
                    <a:pt x="366" y="329"/>
                  </a:cubicBezTo>
                  <a:cubicBezTo>
                    <a:pt x="361" y="325"/>
                    <a:pt x="361" y="325"/>
                    <a:pt x="361" y="325"/>
                  </a:cubicBezTo>
                  <a:cubicBezTo>
                    <a:pt x="357" y="323"/>
                    <a:pt x="357" y="323"/>
                    <a:pt x="357" y="323"/>
                  </a:cubicBezTo>
                  <a:cubicBezTo>
                    <a:pt x="357" y="320"/>
                    <a:pt x="357" y="320"/>
                    <a:pt x="357" y="320"/>
                  </a:cubicBezTo>
                  <a:cubicBezTo>
                    <a:pt x="359" y="316"/>
                    <a:pt x="359" y="316"/>
                    <a:pt x="359" y="316"/>
                  </a:cubicBezTo>
                  <a:cubicBezTo>
                    <a:pt x="358" y="313"/>
                    <a:pt x="358" y="313"/>
                    <a:pt x="358" y="313"/>
                  </a:cubicBezTo>
                  <a:cubicBezTo>
                    <a:pt x="356" y="311"/>
                    <a:pt x="356" y="311"/>
                    <a:pt x="356" y="311"/>
                  </a:cubicBezTo>
                  <a:cubicBezTo>
                    <a:pt x="356" y="310"/>
                    <a:pt x="356" y="310"/>
                    <a:pt x="356" y="310"/>
                  </a:cubicBezTo>
                  <a:cubicBezTo>
                    <a:pt x="358" y="308"/>
                    <a:pt x="358" y="308"/>
                    <a:pt x="358" y="308"/>
                  </a:cubicBezTo>
                  <a:cubicBezTo>
                    <a:pt x="362" y="304"/>
                    <a:pt x="362" y="304"/>
                    <a:pt x="362" y="304"/>
                  </a:cubicBezTo>
                  <a:cubicBezTo>
                    <a:pt x="363" y="299"/>
                    <a:pt x="363" y="299"/>
                    <a:pt x="363" y="299"/>
                  </a:cubicBezTo>
                  <a:cubicBezTo>
                    <a:pt x="362" y="293"/>
                    <a:pt x="362" y="293"/>
                    <a:pt x="362" y="293"/>
                  </a:cubicBezTo>
                  <a:cubicBezTo>
                    <a:pt x="357" y="284"/>
                    <a:pt x="357" y="284"/>
                    <a:pt x="357" y="284"/>
                  </a:cubicBezTo>
                  <a:cubicBezTo>
                    <a:pt x="359" y="284"/>
                    <a:pt x="359" y="284"/>
                    <a:pt x="359" y="284"/>
                  </a:cubicBezTo>
                  <a:cubicBezTo>
                    <a:pt x="362" y="286"/>
                    <a:pt x="362" y="286"/>
                    <a:pt x="362" y="286"/>
                  </a:cubicBezTo>
                  <a:cubicBezTo>
                    <a:pt x="362" y="289"/>
                    <a:pt x="362" y="289"/>
                    <a:pt x="362" y="289"/>
                  </a:cubicBezTo>
                  <a:cubicBezTo>
                    <a:pt x="364" y="289"/>
                    <a:pt x="364" y="289"/>
                    <a:pt x="364" y="289"/>
                  </a:cubicBezTo>
                  <a:cubicBezTo>
                    <a:pt x="365" y="290"/>
                    <a:pt x="365" y="290"/>
                    <a:pt x="365" y="290"/>
                  </a:cubicBezTo>
                  <a:cubicBezTo>
                    <a:pt x="365" y="294"/>
                    <a:pt x="365" y="294"/>
                    <a:pt x="365" y="294"/>
                  </a:cubicBezTo>
                  <a:cubicBezTo>
                    <a:pt x="367" y="296"/>
                    <a:pt x="367" y="296"/>
                    <a:pt x="367" y="296"/>
                  </a:cubicBezTo>
                  <a:cubicBezTo>
                    <a:pt x="367" y="301"/>
                    <a:pt x="367" y="301"/>
                    <a:pt x="367" y="301"/>
                  </a:cubicBezTo>
                  <a:cubicBezTo>
                    <a:pt x="369" y="303"/>
                    <a:pt x="369" y="303"/>
                    <a:pt x="369" y="303"/>
                  </a:cubicBezTo>
                  <a:cubicBezTo>
                    <a:pt x="368" y="306"/>
                    <a:pt x="368" y="306"/>
                    <a:pt x="368" y="306"/>
                  </a:cubicBezTo>
                  <a:cubicBezTo>
                    <a:pt x="369" y="308"/>
                    <a:pt x="369" y="308"/>
                    <a:pt x="369" y="308"/>
                  </a:cubicBezTo>
                  <a:cubicBezTo>
                    <a:pt x="372" y="311"/>
                    <a:pt x="372" y="311"/>
                    <a:pt x="372" y="311"/>
                  </a:cubicBezTo>
                  <a:cubicBezTo>
                    <a:pt x="372" y="313"/>
                    <a:pt x="372" y="313"/>
                    <a:pt x="372" y="313"/>
                  </a:cubicBezTo>
                  <a:cubicBezTo>
                    <a:pt x="374" y="315"/>
                    <a:pt x="374" y="315"/>
                    <a:pt x="374" y="315"/>
                  </a:cubicBezTo>
                  <a:cubicBezTo>
                    <a:pt x="374" y="316"/>
                    <a:pt x="374" y="316"/>
                    <a:pt x="374" y="316"/>
                  </a:cubicBezTo>
                  <a:cubicBezTo>
                    <a:pt x="372" y="317"/>
                    <a:pt x="372" y="317"/>
                    <a:pt x="372" y="317"/>
                  </a:cubicBezTo>
                  <a:cubicBezTo>
                    <a:pt x="373" y="319"/>
                    <a:pt x="373" y="319"/>
                    <a:pt x="373" y="319"/>
                  </a:cubicBezTo>
                  <a:cubicBezTo>
                    <a:pt x="376" y="319"/>
                    <a:pt x="376" y="319"/>
                    <a:pt x="376" y="319"/>
                  </a:cubicBezTo>
                  <a:cubicBezTo>
                    <a:pt x="379" y="320"/>
                    <a:pt x="379" y="320"/>
                    <a:pt x="379" y="320"/>
                  </a:cubicBezTo>
                  <a:cubicBezTo>
                    <a:pt x="382" y="320"/>
                    <a:pt x="382" y="320"/>
                    <a:pt x="382" y="320"/>
                  </a:cubicBezTo>
                  <a:cubicBezTo>
                    <a:pt x="384" y="320"/>
                    <a:pt x="384" y="320"/>
                    <a:pt x="384" y="320"/>
                  </a:cubicBezTo>
                  <a:cubicBezTo>
                    <a:pt x="386" y="321"/>
                    <a:pt x="386" y="321"/>
                    <a:pt x="386" y="321"/>
                  </a:cubicBezTo>
                  <a:cubicBezTo>
                    <a:pt x="387" y="323"/>
                    <a:pt x="387" y="323"/>
                    <a:pt x="387" y="323"/>
                  </a:cubicBezTo>
                  <a:cubicBezTo>
                    <a:pt x="389" y="320"/>
                    <a:pt x="389" y="320"/>
                    <a:pt x="389" y="320"/>
                  </a:cubicBezTo>
                  <a:cubicBezTo>
                    <a:pt x="391" y="320"/>
                    <a:pt x="391" y="320"/>
                    <a:pt x="391" y="320"/>
                  </a:cubicBezTo>
                  <a:cubicBezTo>
                    <a:pt x="394" y="319"/>
                    <a:pt x="394" y="319"/>
                    <a:pt x="394" y="319"/>
                  </a:cubicBezTo>
                  <a:cubicBezTo>
                    <a:pt x="395" y="319"/>
                    <a:pt x="395" y="319"/>
                    <a:pt x="395" y="319"/>
                  </a:cubicBezTo>
                  <a:cubicBezTo>
                    <a:pt x="398" y="323"/>
                    <a:pt x="398" y="323"/>
                    <a:pt x="398" y="323"/>
                  </a:cubicBezTo>
                  <a:cubicBezTo>
                    <a:pt x="400" y="323"/>
                    <a:pt x="400" y="323"/>
                    <a:pt x="400" y="323"/>
                  </a:cubicBezTo>
                  <a:cubicBezTo>
                    <a:pt x="403" y="325"/>
                    <a:pt x="403" y="325"/>
                    <a:pt x="403" y="325"/>
                  </a:cubicBezTo>
                  <a:cubicBezTo>
                    <a:pt x="408" y="324"/>
                    <a:pt x="408" y="324"/>
                    <a:pt x="408" y="324"/>
                  </a:cubicBezTo>
                  <a:cubicBezTo>
                    <a:pt x="409" y="322"/>
                    <a:pt x="409" y="322"/>
                    <a:pt x="409" y="322"/>
                  </a:cubicBezTo>
                  <a:cubicBezTo>
                    <a:pt x="407" y="323"/>
                    <a:pt x="407" y="323"/>
                    <a:pt x="407" y="323"/>
                  </a:cubicBezTo>
                  <a:cubicBezTo>
                    <a:pt x="403" y="323"/>
                    <a:pt x="403" y="323"/>
                    <a:pt x="403" y="323"/>
                  </a:cubicBezTo>
                  <a:cubicBezTo>
                    <a:pt x="402" y="321"/>
                    <a:pt x="402" y="321"/>
                    <a:pt x="402" y="321"/>
                  </a:cubicBezTo>
                  <a:cubicBezTo>
                    <a:pt x="401" y="320"/>
                    <a:pt x="401" y="320"/>
                    <a:pt x="401" y="320"/>
                  </a:cubicBezTo>
                  <a:cubicBezTo>
                    <a:pt x="400" y="317"/>
                    <a:pt x="400" y="317"/>
                    <a:pt x="400" y="317"/>
                  </a:cubicBezTo>
                  <a:cubicBezTo>
                    <a:pt x="396" y="317"/>
                    <a:pt x="396" y="317"/>
                    <a:pt x="396" y="317"/>
                  </a:cubicBezTo>
                  <a:cubicBezTo>
                    <a:pt x="396" y="315"/>
                    <a:pt x="396" y="315"/>
                    <a:pt x="396" y="315"/>
                  </a:cubicBezTo>
                  <a:cubicBezTo>
                    <a:pt x="395" y="315"/>
                    <a:pt x="395" y="315"/>
                    <a:pt x="395" y="315"/>
                  </a:cubicBezTo>
                  <a:cubicBezTo>
                    <a:pt x="393" y="317"/>
                    <a:pt x="393" y="317"/>
                    <a:pt x="393" y="317"/>
                  </a:cubicBezTo>
                  <a:cubicBezTo>
                    <a:pt x="388" y="316"/>
                    <a:pt x="388" y="316"/>
                    <a:pt x="388" y="316"/>
                  </a:cubicBezTo>
                  <a:cubicBezTo>
                    <a:pt x="386" y="315"/>
                    <a:pt x="386" y="315"/>
                    <a:pt x="386" y="315"/>
                  </a:cubicBezTo>
                  <a:cubicBezTo>
                    <a:pt x="383" y="314"/>
                    <a:pt x="383" y="314"/>
                    <a:pt x="383" y="314"/>
                  </a:cubicBezTo>
                  <a:cubicBezTo>
                    <a:pt x="379" y="311"/>
                    <a:pt x="379" y="311"/>
                    <a:pt x="379" y="311"/>
                  </a:cubicBezTo>
                  <a:cubicBezTo>
                    <a:pt x="378" y="308"/>
                    <a:pt x="378" y="308"/>
                    <a:pt x="378" y="308"/>
                  </a:cubicBezTo>
                  <a:cubicBezTo>
                    <a:pt x="377" y="308"/>
                    <a:pt x="377" y="308"/>
                    <a:pt x="377" y="308"/>
                  </a:cubicBezTo>
                  <a:cubicBezTo>
                    <a:pt x="374" y="303"/>
                    <a:pt x="374" y="303"/>
                    <a:pt x="374" y="303"/>
                  </a:cubicBezTo>
                  <a:cubicBezTo>
                    <a:pt x="375" y="303"/>
                    <a:pt x="375" y="303"/>
                    <a:pt x="375" y="303"/>
                  </a:cubicBezTo>
                  <a:cubicBezTo>
                    <a:pt x="376" y="302"/>
                    <a:pt x="376" y="302"/>
                    <a:pt x="376" y="302"/>
                  </a:cubicBezTo>
                  <a:cubicBezTo>
                    <a:pt x="379" y="299"/>
                    <a:pt x="379" y="299"/>
                    <a:pt x="379" y="299"/>
                  </a:cubicBezTo>
                  <a:cubicBezTo>
                    <a:pt x="381" y="299"/>
                    <a:pt x="381" y="299"/>
                    <a:pt x="381" y="299"/>
                  </a:cubicBezTo>
                  <a:cubicBezTo>
                    <a:pt x="384" y="303"/>
                    <a:pt x="384" y="303"/>
                    <a:pt x="384" y="303"/>
                  </a:cubicBezTo>
                  <a:cubicBezTo>
                    <a:pt x="388" y="305"/>
                    <a:pt x="388" y="305"/>
                    <a:pt x="388" y="305"/>
                  </a:cubicBezTo>
                  <a:cubicBezTo>
                    <a:pt x="391" y="304"/>
                    <a:pt x="391" y="304"/>
                    <a:pt x="391" y="304"/>
                  </a:cubicBezTo>
                  <a:cubicBezTo>
                    <a:pt x="394" y="300"/>
                    <a:pt x="394" y="300"/>
                    <a:pt x="394" y="300"/>
                  </a:cubicBezTo>
                  <a:cubicBezTo>
                    <a:pt x="392" y="296"/>
                    <a:pt x="392" y="296"/>
                    <a:pt x="392" y="296"/>
                  </a:cubicBezTo>
                  <a:cubicBezTo>
                    <a:pt x="388" y="295"/>
                    <a:pt x="388" y="295"/>
                    <a:pt x="388" y="295"/>
                  </a:cubicBezTo>
                  <a:cubicBezTo>
                    <a:pt x="384" y="297"/>
                    <a:pt x="384" y="297"/>
                    <a:pt x="384" y="297"/>
                  </a:cubicBezTo>
                  <a:cubicBezTo>
                    <a:pt x="383" y="296"/>
                    <a:pt x="383" y="296"/>
                    <a:pt x="383" y="296"/>
                  </a:cubicBezTo>
                  <a:cubicBezTo>
                    <a:pt x="384" y="295"/>
                    <a:pt x="384" y="295"/>
                    <a:pt x="384" y="295"/>
                  </a:cubicBezTo>
                  <a:cubicBezTo>
                    <a:pt x="385" y="295"/>
                    <a:pt x="385" y="295"/>
                    <a:pt x="385" y="295"/>
                  </a:cubicBezTo>
                  <a:cubicBezTo>
                    <a:pt x="386" y="294"/>
                    <a:pt x="386" y="294"/>
                    <a:pt x="386" y="294"/>
                  </a:cubicBezTo>
                  <a:cubicBezTo>
                    <a:pt x="386" y="292"/>
                    <a:pt x="386" y="292"/>
                    <a:pt x="386" y="292"/>
                  </a:cubicBezTo>
                  <a:cubicBezTo>
                    <a:pt x="389" y="288"/>
                    <a:pt x="389" y="288"/>
                    <a:pt x="389" y="288"/>
                  </a:cubicBezTo>
                  <a:cubicBezTo>
                    <a:pt x="391" y="287"/>
                    <a:pt x="391" y="287"/>
                    <a:pt x="391" y="287"/>
                  </a:cubicBezTo>
                  <a:cubicBezTo>
                    <a:pt x="393" y="288"/>
                    <a:pt x="393" y="288"/>
                    <a:pt x="393" y="288"/>
                  </a:cubicBezTo>
                  <a:cubicBezTo>
                    <a:pt x="401" y="287"/>
                    <a:pt x="401" y="287"/>
                    <a:pt x="401" y="287"/>
                  </a:cubicBezTo>
                  <a:cubicBezTo>
                    <a:pt x="403" y="290"/>
                    <a:pt x="403" y="290"/>
                    <a:pt x="403" y="290"/>
                  </a:cubicBezTo>
                  <a:cubicBezTo>
                    <a:pt x="406" y="292"/>
                    <a:pt x="406" y="292"/>
                    <a:pt x="406" y="292"/>
                  </a:cubicBezTo>
                  <a:cubicBezTo>
                    <a:pt x="412" y="293"/>
                    <a:pt x="412" y="293"/>
                    <a:pt x="412" y="293"/>
                  </a:cubicBezTo>
                  <a:cubicBezTo>
                    <a:pt x="412" y="295"/>
                    <a:pt x="412" y="295"/>
                    <a:pt x="412" y="295"/>
                  </a:cubicBezTo>
                  <a:cubicBezTo>
                    <a:pt x="415" y="296"/>
                    <a:pt x="415" y="296"/>
                    <a:pt x="415" y="296"/>
                  </a:cubicBezTo>
                  <a:cubicBezTo>
                    <a:pt x="419" y="301"/>
                    <a:pt x="419" y="301"/>
                    <a:pt x="419" y="301"/>
                  </a:cubicBezTo>
                  <a:cubicBezTo>
                    <a:pt x="422" y="301"/>
                    <a:pt x="422" y="301"/>
                    <a:pt x="422" y="301"/>
                  </a:cubicBezTo>
                  <a:cubicBezTo>
                    <a:pt x="428" y="300"/>
                    <a:pt x="428" y="300"/>
                    <a:pt x="428" y="300"/>
                  </a:cubicBezTo>
                  <a:cubicBezTo>
                    <a:pt x="432" y="297"/>
                    <a:pt x="432" y="297"/>
                    <a:pt x="432" y="297"/>
                  </a:cubicBezTo>
                  <a:cubicBezTo>
                    <a:pt x="434" y="299"/>
                    <a:pt x="434" y="299"/>
                    <a:pt x="434" y="299"/>
                  </a:cubicBezTo>
                  <a:cubicBezTo>
                    <a:pt x="435" y="299"/>
                    <a:pt x="435" y="299"/>
                    <a:pt x="435" y="299"/>
                  </a:cubicBezTo>
                  <a:cubicBezTo>
                    <a:pt x="437" y="299"/>
                    <a:pt x="437" y="299"/>
                    <a:pt x="437" y="299"/>
                  </a:cubicBezTo>
                  <a:cubicBezTo>
                    <a:pt x="437" y="303"/>
                    <a:pt x="437" y="303"/>
                    <a:pt x="437" y="303"/>
                  </a:cubicBezTo>
                  <a:cubicBezTo>
                    <a:pt x="437" y="305"/>
                    <a:pt x="437" y="305"/>
                    <a:pt x="437" y="305"/>
                  </a:cubicBezTo>
                  <a:cubicBezTo>
                    <a:pt x="437" y="306"/>
                    <a:pt x="437" y="306"/>
                    <a:pt x="437" y="306"/>
                  </a:cubicBezTo>
                  <a:cubicBezTo>
                    <a:pt x="434" y="308"/>
                    <a:pt x="434" y="308"/>
                    <a:pt x="434" y="308"/>
                  </a:cubicBezTo>
                  <a:cubicBezTo>
                    <a:pt x="434" y="311"/>
                    <a:pt x="434" y="311"/>
                    <a:pt x="434" y="311"/>
                  </a:cubicBezTo>
                  <a:cubicBezTo>
                    <a:pt x="435" y="313"/>
                    <a:pt x="435" y="313"/>
                    <a:pt x="435" y="313"/>
                  </a:cubicBezTo>
                  <a:cubicBezTo>
                    <a:pt x="435" y="317"/>
                    <a:pt x="435" y="317"/>
                    <a:pt x="435" y="317"/>
                  </a:cubicBezTo>
                  <a:cubicBezTo>
                    <a:pt x="439" y="320"/>
                    <a:pt x="439" y="320"/>
                    <a:pt x="439" y="320"/>
                  </a:cubicBezTo>
                  <a:cubicBezTo>
                    <a:pt x="439" y="322"/>
                    <a:pt x="439" y="322"/>
                    <a:pt x="439" y="322"/>
                  </a:cubicBezTo>
                  <a:cubicBezTo>
                    <a:pt x="438" y="324"/>
                    <a:pt x="438" y="324"/>
                    <a:pt x="438" y="324"/>
                  </a:cubicBezTo>
                  <a:cubicBezTo>
                    <a:pt x="439" y="331"/>
                    <a:pt x="439" y="331"/>
                    <a:pt x="439" y="331"/>
                  </a:cubicBezTo>
                  <a:cubicBezTo>
                    <a:pt x="440" y="330"/>
                    <a:pt x="440" y="330"/>
                    <a:pt x="440" y="330"/>
                  </a:cubicBezTo>
                  <a:cubicBezTo>
                    <a:pt x="441" y="328"/>
                    <a:pt x="441" y="328"/>
                    <a:pt x="441" y="328"/>
                  </a:cubicBezTo>
                  <a:cubicBezTo>
                    <a:pt x="440" y="327"/>
                    <a:pt x="440" y="327"/>
                    <a:pt x="440" y="327"/>
                  </a:cubicBezTo>
                  <a:cubicBezTo>
                    <a:pt x="441" y="325"/>
                    <a:pt x="441" y="325"/>
                    <a:pt x="441" y="325"/>
                  </a:cubicBezTo>
                  <a:cubicBezTo>
                    <a:pt x="441" y="323"/>
                    <a:pt x="441" y="323"/>
                    <a:pt x="441" y="323"/>
                  </a:cubicBezTo>
                  <a:cubicBezTo>
                    <a:pt x="443" y="322"/>
                    <a:pt x="443" y="322"/>
                    <a:pt x="443" y="322"/>
                  </a:cubicBezTo>
                  <a:cubicBezTo>
                    <a:pt x="444" y="318"/>
                    <a:pt x="444" y="318"/>
                    <a:pt x="444" y="318"/>
                  </a:cubicBezTo>
                  <a:cubicBezTo>
                    <a:pt x="446" y="320"/>
                    <a:pt x="446" y="320"/>
                    <a:pt x="446" y="320"/>
                  </a:cubicBezTo>
                  <a:cubicBezTo>
                    <a:pt x="447" y="323"/>
                    <a:pt x="447" y="323"/>
                    <a:pt x="447" y="323"/>
                  </a:cubicBezTo>
                  <a:cubicBezTo>
                    <a:pt x="447" y="328"/>
                    <a:pt x="447" y="328"/>
                    <a:pt x="447" y="328"/>
                  </a:cubicBezTo>
                  <a:cubicBezTo>
                    <a:pt x="448" y="330"/>
                    <a:pt x="448" y="330"/>
                    <a:pt x="448" y="330"/>
                  </a:cubicBezTo>
                  <a:cubicBezTo>
                    <a:pt x="446" y="331"/>
                    <a:pt x="446" y="331"/>
                    <a:pt x="446" y="331"/>
                  </a:cubicBezTo>
                  <a:cubicBezTo>
                    <a:pt x="446" y="334"/>
                    <a:pt x="446" y="334"/>
                    <a:pt x="446" y="334"/>
                  </a:cubicBezTo>
                  <a:cubicBezTo>
                    <a:pt x="445" y="334"/>
                    <a:pt x="445" y="334"/>
                    <a:pt x="445" y="334"/>
                  </a:cubicBezTo>
                  <a:cubicBezTo>
                    <a:pt x="449" y="337"/>
                    <a:pt x="449" y="337"/>
                    <a:pt x="449" y="337"/>
                  </a:cubicBezTo>
                  <a:cubicBezTo>
                    <a:pt x="453" y="337"/>
                    <a:pt x="453" y="337"/>
                    <a:pt x="453" y="337"/>
                  </a:cubicBezTo>
                  <a:cubicBezTo>
                    <a:pt x="456" y="337"/>
                    <a:pt x="456" y="337"/>
                    <a:pt x="456" y="337"/>
                  </a:cubicBezTo>
                  <a:cubicBezTo>
                    <a:pt x="458" y="340"/>
                    <a:pt x="458" y="340"/>
                    <a:pt x="458" y="340"/>
                  </a:cubicBezTo>
                  <a:cubicBezTo>
                    <a:pt x="458" y="342"/>
                    <a:pt x="458" y="342"/>
                    <a:pt x="458" y="342"/>
                  </a:cubicBezTo>
                  <a:cubicBezTo>
                    <a:pt x="460" y="344"/>
                    <a:pt x="460" y="344"/>
                    <a:pt x="460" y="344"/>
                  </a:cubicBezTo>
                  <a:cubicBezTo>
                    <a:pt x="464" y="344"/>
                    <a:pt x="464" y="344"/>
                    <a:pt x="464" y="344"/>
                  </a:cubicBezTo>
                  <a:cubicBezTo>
                    <a:pt x="469" y="349"/>
                    <a:pt x="469" y="349"/>
                    <a:pt x="469" y="349"/>
                  </a:cubicBezTo>
                  <a:cubicBezTo>
                    <a:pt x="468" y="347"/>
                    <a:pt x="468" y="347"/>
                    <a:pt x="468" y="347"/>
                  </a:cubicBezTo>
                  <a:cubicBezTo>
                    <a:pt x="468" y="344"/>
                    <a:pt x="468" y="344"/>
                    <a:pt x="468" y="344"/>
                  </a:cubicBezTo>
                  <a:cubicBezTo>
                    <a:pt x="472" y="341"/>
                    <a:pt x="472" y="341"/>
                    <a:pt x="472" y="341"/>
                  </a:cubicBezTo>
                  <a:cubicBezTo>
                    <a:pt x="474" y="341"/>
                    <a:pt x="474" y="341"/>
                    <a:pt x="474" y="341"/>
                  </a:cubicBezTo>
                  <a:cubicBezTo>
                    <a:pt x="478" y="344"/>
                    <a:pt x="478" y="344"/>
                    <a:pt x="478" y="344"/>
                  </a:cubicBezTo>
                  <a:cubicBezTo>
                    <a:pt x="482" y="344"/>
                    <a:pt x="482" y="344"/>
                    <a:pt x="482" y="344"/>
                  </a:cubicBezTo>
                  <a:cubicBezTo>
                    <a:pt x="483" y="347"/>
                    <a:pt x="483" y="347"/>
                    <a:pt x="483" y="347"/>
                  </a:cubicBezTo>
                  <a:cubicBezTo>
                    <a:pt x="484" y="350"/>
                    <a:pt x="484" y="350"/>
                    <a:pt x="484" y="350"/>
                  </a:cubicBezTo>
                  <a:cubicBezTo>
                    <a:pt x="484" y="346"/>
                    <a:pt x="484" y="346"/>
                    <a:pt x="484" y="346"/>
                  </a:cubicBezTo>
                  <a:cubicBezTo>
                    <a:pt x="483" y="343"/>
                    <a:pt x="483" y="343"/>
                    <a:pt x="483" y="343"/>
                  </a:cubicBezTo>
                  <a:cubicBezTo>
                    <a:pt x="481" y="343"/>
                    <a:pt x="481" y="343"/>
                    <a:pt x="481" y="343"/>
                  </a:cubicBezTo>
                  <a:cubicBezTo>
                    <a:pt x="478" y="342"/>
                    <a:pt x="478" y="342"/>
                    <a:pt x="478" y="342"/>
                  </a:cubicBezTo>
                  <a:cubicBezTo>
                    <a:pt x="474" y="340"/>
                    <a:pt x="474" y="340"/>
                    <a:pt x="474" y="340"/>
                  </a:cubicBezTo>
                  <a:cubicBezTo>
                    <a:pt x="470" y="340"/>
                    <a:pt x="470" y="340"/>
                    <a:pt x="470" y="340"/>
                  </a:cubicBezTo>
                  <a:cubicBezTo>
                    <a:pt x="467" y="343"/>
                    <a:pt x="467" y="343"/>
                    <a:pt x="467" y="343"/>
                  </a:cubicBezTo>
                  <a:cubicBezTo>
                    <a:pt x="465" y="342"/>
                    <a:pt x="465" y="342"/>
                    <a:pt x="465" y="342"/>
                  </a:cubicBezTo>
                  <a:cubicBezTo>
                    <a:pt x="465" y="343"/>
                    <a:pt x="465" y="343"/>
                    <a:pt x="465" y="343"/>
                  </a:cubicBezTo>
                  <a:cubicBezTo>
                    <a:pt x="461" y="341"/>
                    <a:pt x="461" y="341"/>
                    <a:pt x="461" y="341"/>
                  </a:cubicBezTo>
                  <a:cubicBezTo>
                    <a:pt x="457" y="337"/>
                    <a:pt x="457" y="337"/>
                    <a:pt x="457" y="337"/>
                  </a:cubicBezTo>
                  <a:cubicBezTo>
                    <a:pt x="455" y="336"/>
                    <a:pt x="455" y="336"/>
                    <a:pt x="455" y="336"/>
                  </a:cubicBezTo>
                  <a:cubicBezTo>
                    <a:pt x="452" y="335"/>
                    <a:pt x="452" y="335"/>
                    <a:pt x="452" y="335"/>
                  </a:cubicBezTo>
                  <a:cubicBezTo>
                    <a:pt x="449" y="332"/>
                    <a:pt x="449" y="332"/>
                    <a:pt x="449" y="332"/>
                  </a:cubicBezTo>
                  <a:cubicBezTo>
                    <a:pt x="451" y="333"/>
                    <a:pt x="451" y="333"/>
                    <a:pt x="451" y="333"/>
                  </a:cubicBezTo>
                  <a:cubicBezTo>
                    <a:pt x="452" y="333"/>
                    <a:pt x="452" y="333"/>
                    <a:pt x="452" y="333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4" y="326"/>
                    <a:pt x="454" y="326"/>
                    <a:pt x="454" y="326"/>
                  </a:cubicBezTo>
                  <a:cubicBezTo>
                    <a:pt x="451" y="323"/>
                    <a:pt x="451" y="323"/>
                    <a:pt x="451" y="323"/>
                  </a:cubicBezTo>
                  <a:cubicBezTo>
                    <a:pt x="450" y="318"/>
                    <a:pt x="450" y="318"/>
                    <a:pt x="450" y="318"/>
                  </a:cubicBezTo>
                  <a:cubicBezTo>
                    <a:pt x="447" y="313"/>
                    <a:pt x="447" y="313"/>
                    <a:pt x="447" y="313"/>
                  </a:cubicBezTo>
                  <a:cubicBezTo>
                    <a:pt x="444" y="312"/>
                    <a:pt x="444" y="312"/>
                    <a:pt x="444" y="312"/>
                  </a:cubicBezTo>
                  <a:cubicBezTo>
                    <a:pt x="442" y="309"/>
                    <a:pt x="442" y="309"/>
                    <a:pt x="442" y="309"/>
                  </a:cubicBezTo>
                  <a:cubicBezTo>
                    <a:pt x="443" y="307"/>
                    <a:pt x="443" y="307"/>
                    <a:pt x="443" y="307"/>
                  </a:cubicBezTo>
                  <a:cubicBezTo>
                    <a:pt x="442" y="304"/>
                    <a:pt x="442" y="304"/>
                    <a:pt x="442" y="304"/>
                  </a:cubicBezTo>
                  <a:cubicBezTo>
                    <a:pt x="441" y="299"/>
                    <a:pt x="441" y="299"/>
                    <a:pt x="441" y="299"/>
                  </a:cubicBezTo>
                  <a:cubicBezTo>
                    <a:pt x="439" y="296"/>
                    <a:pt x="439" y="296"/>
                    <a:pt x="439" y="296"/>
                  </a:cubicBezTo>
                  <a:cubicBezTo>
                    <a:pt x="438" y="296"/>
                    <a:pt x="438" y="296"/>
                    <a:pt x="438" y="296"/>
                  </a:cubicBezTo>
                  <a:cubicBezTo>
                    <a:pt x="434" y="294"/>
                    <a:pt x="434" y="294"/>
                    <a:pt x="434" y="294"/>
                  </a:cubicBezTo>
                  <a:cubicBezTo>
                    <a:pt x="428" y="294"/>
                    <a:pt x="428" y="294"/>
                    <a:pt x="428" y="294"/>
                  </a:cubicBezTo>
                  <a:cubicBezTo>
                    <a:pt x="427" y="291"/>
                    <a:pt x="427" y="291"/>
                    <a:pt x="427" y="291"/>
                  </a:cubicBezTo>
                  <a:cubicBezTo>
                    <a:pt x="424" y="289"/>
                    <a:pt x="424" y="289"/>
                    <a:pt x="424" y="289"/>
                  </a:cubicBezTo>
                  <a:cubicBezTo>
                    <a:pt x="424" y="286"/>
                    <a:pt x="424" y="286"/>
                    <a:pt x="424" y="286"/>
                  </a:cubicBezTo>
                  <a:cubicBezTo>
                    <a:pt x="423" y="284"/>
                    <a:pt x="423" y="284"/>
                    <a:pt x="423" y="284"/>
                  </a:cubicBezTo>
                  <a:cubicBezTo>
                    <a:pt x="423" y="283"/>
                    <a:pt x="423" y="283"/>
                    <a:pt x="423" y="283"/>
                  </a:cubicBezTo>
                  <a:cubicBezTo>
                    <a:pt x="420" y="284"/>
                    <a:pt x="420" y="284"/>
                    <a:pt x="420" y="284"/>
                  </a:cubicBezTo>
                  <a:cubicBezTo>
                    <a:pt x="413" y="284"/>
                    <a:pt x="413" y="284"/>
                    <a:pt x="413" y="284"/>
                  </a:cubicBezTo>
                  <a:cubicBezTo>
                    <a:pt x="410" y="284"/>
                    <a:pt x="410" y="284"/>
                    <a:pt x="410" y="284"/>
                  </a:cubicBezTo>
                  <a:cubicBezTo>
                    <a:pt x="407" y="282"/>
                    <a:pt x="407" y="282"/>
                    <a:pt x="407" y="282"/>
                  </a:cubicBezTo>
                  <a:cubicBezTo>
                    <a:pt x="407" y="279"/>
                    <a:pt x="407" y="279"/>
                    <a:pt x="407" y="279"/>
                  </a:cubicBezTo>
                  <a:cubicBezTo>
                    <a:pt x="406" y="279"/>
                    <a:pt x="406" y="279"/>
                    <a:pt x="406" y="279"/>
                  </a:cubicBezTo>
                  <a:cubicBezTo>
                    <a:pt x="405" y="278"/>
                    <a:pt x="405" y="278"/>
                    <a:pt x="405" y="278"/>
                  </a:cubicBezTo>
                  <a:cubicBezTo>
                    <a:pt x="405" y="274"/>
                    <a:pt x="405" y="274"/>
                    <a:pt x="405" y="274"/>
                  </a:cubicBezTo>
                  <a:cubicBezTo>
                    <a:pt x="402" y="269"/>
                    <a:pt x="402" y="269"/>
                    <a:pt x="402" y="269"/>
                  </a:cubicBezTo>
                  <a:cubicBezTo>
                    <a:pt x="399" y="267"/>
                    <a:pt x="399" y="267"/>
                    <a:pt x="399" y="267"/>
                  </a:cubicBezTo>
                  <a:cubicBezTo>
                    <a:pt x="399" y="265"/>
                    <a:pt x="399" y="265"/>
                    <a:pt x="399" y="265"/>
                  </a:cubicBezTo>
                  <a:cubicBezTo>
                    <a:pt x="399" y="264"/>
                    <a:pt x="399" y="264"/>
                    <a:pt x="399" y="264"/>
                  </a:cubicBezTo>
                  <a:cubicBezTo>
                    <a:pt x="397" y="264"/>
                    <a:pt x="397" y="264"/>
                    <a:pt x="397" y="264"/>
                  </a:cubicBezTo>
                  <a:cubicBezTo>
                    <a:pt x="396" y="262"/>
                    <a:pt x="396" y="262"/>
                    <a:pt x="396" y="262"/>
                  </a:cubicBezTo>
                  <a:cubicBezTo>
                    <a:pt x="397" y="260"/>
                    <a:pt x="397" y="260"/>
                    <a:pt x="397" y="260"/>
                  </a:cubicBezTo>
                  <a:cubicBezTo>
                    <a:pt x="397" y="258"/>
                    <a:pt x="397" y="258"/>
                    <a:pt x="397" y="258"/>
                  </a:cubicBezTo>
                  <a:cubicBezTo>
                    <a:pt x="394" y="256"/>
                    <a:pt x="394" y="256"/>
                    <a:pt x="394" y="256"/>
                  </a:cubicBezTo>
                  <a:cubicBezTo>
                    <a:pt x="396" y="255"/>
                    <a:pt x="396" y="255"/>
                    <a:pt x="396" y="255"/>
                  </a:cubicBezTo>
                  <a:cubicBezTo>
                    <a:pt x="399" y="255"/>
                    <a:pt x="399" y="255"/>
                    <a:pt x="399" y="255"/>
                  </a:cubicBezTo>
                  <a:cubicBezTo>
                    <a:pt x="401" y="252"/>
                    <a:pt x="401" y="252"/>
                    <a:pt x="401" y="252"/>
                  </a:cubicBezTo>
                  <a:cubicBezTo>
                    <a:pt x="404" y="252"/>
                    <a:pt x="404" y="252"/>
                    <a:pt x="404" y="252"/>
                  </a:cubicBezTo>
                  <a:cubicBezTo>
                    <a:pt x="410" y="251"/>
                    <a:pt x="410" y="251"/>
                    <a:pt x="410" y="251"/>
                  </a:cubicBezTo>
                  <a:cubicBezTo>
                    <a:pt x="418" y="248"/>
                    <a:pt x="418" y="248"/>
                    <a:pt x="418" y="248"/>
                  </a:cubicBezTo>
                  <a:cubicBezTo>
                    <a:pt x="421" y="245"/>
                    <a:pt x="421" y="245"/>
                    <a:pt x="421" y="245"/>
                  </a:cubicBezTo>
                  <a:cubicBezTo>
                    <a:pt x="424" y="245"/>
                    <a:pt x="424" y="245"/>
                    <a:pt x="424" y="245"/>
                  </a:cubicBezTo>
                  <a:cubicBezTo>
                    <a:pt x="426" y="245"/>
                    <a:pt x="426" y="245"/>
                    <a:pt x="426" y="245"/>
                  </a:cubicBezTo>
                  <a:cubicBezTo>
                    <a:pt x="428" y="244"/>
                    <a:pt x="428" y="244"/>
                    <a:pt x="428" y="244"/>
                  </a:cubicBezTo>
                  <a:cubicBezTo>
                    <a:pt x="429" y="242"/>
                    <a:pt x="429" y="242"/>
                    <a:pt x="429" y="242"/>
                  </a:cubicBezTo>
                  <a:cubicBezTo>
                    <a:pt x="433" y="240"/>
                    <a:pt x="433" y="240"/>
                    <a:pt x="433" y="240"/>
                  </a:cubicBezTo>
                  <a:cubicBezTo>
                    <a:pt x="441" y="237"/>
                    <a:pt x="441" y="237"/>
                    <a:pt x="441" y="237"/>
                  </a:cubicBezTo>
                  <a:cubicBezTo>
                    <a:pt x="441" y="238"/>
                    <a:pt x="441" y="238"/>
                    <a:pt x="441" y="238"/>
                  </a:cubicBezTo>
                  <a:cubicBezTo>
                    <a:pt x="440" y="240"/>
                    <a:pt x="440" y="240"/>
                    <a:pt x="440" y="240"/>
                  </a:cubicBezTo>
                  <a:cubicBezTo>
                    <a:pt x="440" y="242"/>
                    <a:pt x="440" y="242"/>
                    <a:pt x="440" y="242"/>
                  </a:cubicBezTo>
                  <a:cubicBezTo>
                    <a:pt x="439" y="243"/>
                    <a:pt x="439" y="243"/>
                    <a:pt x="439" y="243"/>
                  </a:cubicBezTo>
                  <a:cubicBezTo>
                    <a:pt x="437" y="247"/>
                    <a:pt x="437" y="247"/>
                    <a:pt x="437" y="247"/>
                  </a:cubicBezTo>
                  <a:cubicBezTo>
                    <a:pt x="437" y="250"/>
                    <a:pt x="437" y="250"/>
                    <a:pt x="437" y="250"/>
                  </a:cubicBezTo>
                  <a:cubicBezTo>
                    <a:pt x="441" y="253"/>
                    <a:pt x="441" y="253"/>
                    <a:pt x="441" y="253"/>
                  </a:cubicBezTo>
                  <a:cubicBezTo>
                    <a:pt x="445" y="253"/>
                    <a:pt x="445" y="253"/>
                    <a:pt x="445" y="253"/>
                  </a:cubicBezTo>
                  <a:cubicBezTo>
                    <a:pt x="443" y="252"/>
                    <a:pt x="443" y="252"/>
                    <a:pt x="443" y="252"/>
                  </a:cubicBezTo>
                  <a:cubicBezTo>
                    <a:pt x="439" y="248"/>
                    <a:pt x="439" y="248"/>
                    <a:pt x="439" y="248"/>
                  </a:cubicBezTo>
                  <a:cubicBezTo>
                    <a:pt x="439" y="247"/>
                    <a:pt x="439" y="247"/>
                    <a:pt x="439" y="247"/>
                  </a:cubicBezTo>
                  <a:cubicBezTo>
                    <a:pt x="441" y="245"/>
                    <a:pt x="441" y="245"/>
                    <a:pt x="441" y="245"/>
                  </a:cubicBezTo>
                  <a:cubicBezTo>
                    <a:pt x="445" y="242"/>
                    <a:pt x="445" y="242"/>
                    <a:pt x="445" y="242"/>
                  </a:cubicBezTo>
                  <a:cubicBezTo>
                    <a:pt x="447" y="238"/>
                    <a:pt x="447" y="238"/>
                    <a:pt x="447" y="238"/>
                  </a:cubicBezTo>
                  <a:cubicBezTo>
                    <a:pt x="445" y="235"/>
                    <a:pt x="445" y="235"/>
                    <a:pt x="445" y="235"/>
                  </a:cubicBezTo>
                  <a:cubicBezTo>
                    <a:pt x="443" y="235"/>
                    <a:pt x="443" y="235"/>
                    <a:pt x="443" y="235"/>
                  </a:cubicBezTo>
                  <a:cubicBezTo>
                    <a:pt x="440" y="233"/>
                    <a:pt x="440" y="233"/>
                    <a:pt x="440" y="233"/>
                  </a:cubicBezTo>
                  <a:cubicBezTo>
                    <a:pt x="440" y="231"/>
                    <a:pt x="440" y="231"/>
                    <a:pt x="440" y="231"/>
                  </a:cubicBezTo>
                  <a:cubicBezTo>
                    <a:pt x="437" y="231"/>
                    <a:pt x="437" y="231"/>
                    <a:pt x="437" y="231"/>
                  </a:cubicBezTo>
                  <a:cubicBezTo>
                    <a:pt x="436" y="232"/>
                    <a:pt x="436" y="232"/>
                    <a:pt x="436" y="232"/>
                  </a:cubicBezTo>
                  <a:cubicBezTo>
                    <a:pt x="435" y="231"/>
                    <a:pt x="435" y="231"/>
                    <a:pt x="435" y="231"/>
                  </a:cubicBezTo>
                  <a:cubicBezTo>
                    <a:pt x="433" y="228"/>
                    <a:pt x="433" y="228"/>
                    <a:pt x="433" y="228"/>
                  </a:cubicBezTo>
                  <a:cubicBezTo>
                    <a:pt x="430" y="228"/>
                    <a:pt x="430" y="228"/>
                    <a:pt x="430" y="228"/>
                  </a:cubicBezTo>
                  <a:cubicBezTo>
                    <a:pt x="428" y="229"/>
                    <a:pt x="428" y="229"/>
                    <a:pt x="428" y="229"/>
                  </a:cubicBezTo>
                  <a:cubicBezTo>
                    <a:pt x="426" y="226"/>
                    <a:pt x="426" y="226"/>
                    <a:pt x="426" y="226"/>
                  </a:cubicBezTo>
                  <a:cubicBezTo>
                    <a:pt x="427" y="226"/>
                    <a:pt x="427" y="226"/>
                    <a:pt x="427" y="226"/>
                  </a:cubicBezTo>
                  <a:cubicBezTo>
                    <a:pt x="427" y="224"/>
                    <a:pt x="427" y="224"/>
                    <a:pt x="427" y="224"/>
                  </a:cubicBezTo>
                  <a:cubicBezTo>
                    <a:pt x="428" y="223"/>
                    <a:pt x="428" y="223"/>
                    <a:pt x="428" y="223"/>
                  </a:cubicBezTo>
                  <a:cubicBezTo>
                    <a:pt x="430" y="225"/>
                    <a:pt x="430" y="225"/>
                    <a:pt x="430" y="225"/>
                  </a:cubicBezTo>
                  <a:cubicBezTo>
                    <a:pt x="433" y="225"/>
                    <a:pt x="433" y="225"/>
                    <a:pt x="433" y="225"/>
                  </a:cubicBezTo>
                  <a:cubicBezTo>
                    <a:pt x="435" y="224"/>
                    <a:pt x="435" y="224"/>
                    <a:pt x="435" y="224"/>
                  </a:cubicBezTo>
                  <a:cubicBezTo>
                    <a:pt x="434" y="223"/>
                    <a:pt x="434" y="223"/>
                    <a:pt x="434" y="223"/>
                  </a:cubicBezTo>
                  <a:cubicBezTo>
                    <a:pt x="433" y="223"/>
                    <a:pt x="433" y="223"/>
                    <a:pt x="433" y="223"/>
                  </a:cubicBezTo>
                  <a:cubicBezTo>
                    <a:pt x="431" y="224"/>
                    <a:pt x="431" y="224"/>
                    <a:pt x="431" y="224"/>
                  </a:cubicBezTo>
                  <a:cubicBezTo>
                    <a:pt x="429" y="222"/>
                    <a:pt x="429" y="222"/>
                    <a:pt x="429" y="222"/>
                  </a:cubicBezTo>
                  <a:cubicBezTo>
                    <a:pt x="429" y="220"/>
                    <a:pt x="429" y="220"/>
                    <a:pt x="429" y="220"/>
                  </a:cubicBezTo>
                  <a:cubicBezTo>
                    <a:pt x="426" y="220"/>
                    <a:pt x="426" y="220"/>
                    <a:pt x="426" y="220"/>
                  </a:cubicBezTo>
                  <a:cubicBezTo>
                    <a:pt x="423" y="219"/>
                    <a:pt x="423" y="219"/>
                    <a:pt x="423" y="219"/>
                  </a:cubicBezTo>
                  <a:cubicBezTo>
                    <a:pt x="421" y="220"/>
                    <a:pt x="421" y="220"/>
                    <a:pt x="421" y="220"/>
                  </a:cubicBezTo>
                  <a:cubicBezTo>
                    <a:pt x="419" y="217"/>
                    <a:pt x="419" y="217"/>
                    <a:pt x="419" y="217"/>
                  </a:cubicBezTo>
                  <a:cubicBezTo>
                    <a:pt x="421" y="216"/>
                    <a:pt x="421" y="216"/>
                    <a:pt x="421" y="216"/>
                  </a:cubicBezTo>
                  <a:cubicBezTo>
                    <a:pt x="420" y="214"/>
                    <a:pt x="420" y="214"/>
                    <a:pt x="420" y="214"/>
                  </a:cubicBezTo>
                  <a:cubicBezTo>
                    <a:pt x="419" y="213"/>
                    <a:pt x="419" y="213"/>
                    <a:pt x="419" y="213"/>
                  </a:cubicBezTo>
                  <a:cubicBezTo>
                    <a:pt x="420" y="212"/>
                    <a:pt x="420" y="212"/>
                    <a:pt x="420" y="212"/>
                  </a:cubicBezTo>
                  <a:cubicBezTo>
                    <a:pt x="421" y="212"/>
                    <a:pt x="421" y="212"/>
                    <a:pt x="421" y="212"/>
                  </a:cubicBezTo>
                  <a:cubicBezTo>
                    <a:pt x="423" y="216"/>
                    <a:pt x="423" y="216"/>
                    <a:pt x="423" y="216"/>
                  </a:cubicBezTo>
                  <a:cubicBezTo>
                    <a:pt x="425" y="215"/>
                    <a:pt x="425" y="215"/>
                    <a:pt x="425" y="215"/>
                  </a:cubicBezTo>
                  <a:cubicBezTo>
                    <a:pt x="428" y="218"/>
                    <a:pt x="428" y="218"/>
                    <a:pt x="428" y="218"/>
                  </a:cubicBezTo>
                  <a:cubicBezTo>
                    <a:pt x="428" y="216"/>
                    <a:pt x="428" y="216"/>
                    <a:pt x="428" y="216"/>
                  </a:cubicBezTo>
                  <a:cubicBezTo>
                    <a:pt x="428" y="215"/>
                    <a:pt x="428" y="215"/>
                    <a:pt x="428" y="215"/>
                  </a:cubicBezTo>
                  <a:cubicBezTo>
                    <a:pt x="429" y="213"/>
                    <a:pt x="429" y="213"/>
                    <a:pt x="429" y="213"/>
                  </a:cubicBezTo>
                  <a:cubicBezTo>
                    <a:pt x="430" y="209"/>
                    <a:pt x="430" y="209"/>
                    <a:pt x="430" y="209"/>
                  </a:cubicBezTo>
                  <a:cubicBezTo>
                    <a:pt x="428" y="208"/>
                    <a:pt x="428" y="208"/>
                    <a:pt x="428" y="208"/>
                  </a:cubicBezTo>
                  <a:cubicBezTo>
                    <a:pt x="429" y="207"/>
                    <a:pt x="429" y="207"/>
                    <a:pt x="429" y="207"/>
                  </a:cubicBezTo>
                  <a:cubicBezTo>
                    <a:pt x="431" y="207"/>
                    <a:pt x="431" y="207"/>
                    <a:pt x="431" y="207"/>
                  </a:cubicBezTo>
                  <a:cubicBezTo>
                    <a:pt x="432" y="206"/>
                    <a:pt x="432" y="206"/>
                    <a:pt x="432" y="206"/>
                  </a:cubicBezTo>
                  <a:cubicBezTo>
                    <a:pt x="427" y="205"/>
                    <a:pt x="427" y="205"/>
                    <a:pt x="427" y="205"/>
                  </a:cubicBezTo>
                  <a:cubicBezTo>
                    <a:pt x="426" y="206"/>
                    <a:pt x="426" y="206"/>
                    <a:pt x="426" y="206"/>
                  </a:cubicBezTo>
                  <a:cubicBezTo>
                    <a:pt x="424" y="206"/>
                    <a:pt x="424" y="206"/>
                    <a:pt x="424" y="206"/>
                  </a:cubicBezTo>
                  <a:cubicBezTo>
                    <a:pt x="424" y="204"/>
                    <a:pt x="424" y="204"/>
                    <a:pt x="424" y="204"/>
                  </a:cubicBezTo>
                  <a:cubicBezTo>
                    <a:pt x="426" y="202"/>
                    <a:pt x="426" y="202"/>
                    <a:pt x="426" y="202"/>
                  </a:cubicBezTo>
                  <a:cubicBezTo>
                    <a:pt x="430" y="202"/>
                    <a:pt x="430" y="202"/>
                    <a:pt x="430" y="202"/>
                  </a:cubicBezTo>
                  <a:cubicBezTo>
                    <a:pt x="433" y="201"/>
                    <a:pt x="433" y="201"/>
                    <a:pt x="433" y="201"/>
                  </a:cubicBezTo>
                  <a:cubicBezTo>
                    <a:pt x="432" y="199"/>
                    <a:pt x="432" y="199"/>
                    <a:pt x="432" y="199"/>
                  </a:cubicBezTo>
                  <a:cubicBezTo>
                    <a:pt x="435" y="197"/>
                    <a:pt x="435" y="197"/>
                    <a:pt x="435" y="197"/>
                  </a:cubicBezTo>
                  <a:cubicBezTo>
                    <a:pt x="435" y="195"/>
                    <a:pt x="435" y="195"/>
                    <a:pt x="435" y="195"/>
                  </a:cubicBezTo>
                  <a:cubicBezTo>
                    <a:pt x="435" y="194"/>
                    <a:pt x="435" y="194"/>
                    <a:pt x="435" y="194"/>
                  </a:cubicBezTo>
                  <a:cubicBezTo>
                    <a:pt x="435" y="193"/>
                    <a:pt x="435" y="193"/>
                    <a:pt x="435" y="193"/>
                  </a:cubicBezTo>
                  <a:cubicBezTo>
                    <a:pt x="437" y="190"/>
                    <a:pt x="437" y="190"/>
                    <a:pt x="437" y="190"/>
                  </a:cubicBezTo>
                  <a:cubicBezTo>
                    <a:pt x="438" y="190"/>
                    <a:pt x="438" y="190"/>
                    <a:pt x="438" y="190"/>
                  </a:cubicBezTo>
                  <a:cubicBezTo>
                    <a:pt x="439" y="192"/>
                    <a:pt x="439" y="192"/>
                    <a:pt x="439" y="192"/>
                  </a:cubicBezTo>
                  <a:cubicBezTo>
                    <a:pt x="440" y="191"/>
                    <a:pt x="440" y="191"/>
                    <a:pt x="440" y="191"/>
                  </a:cubicBezTo>
                  <a:cubicBezTo>
                    <a:pt x="440" y="189"/>
                    <a:pt x="440" y="189"/>
                    <a:pt x="440" y="189"/>
                  </a:cubicBezTo>
                  <a:cubicBezTo>
                    <a:pt x="441" y="189"/>
                    <a:pt x="441" y="189"/>
                    <a:pt x="441" y="189"/>
                  </a:cubicBezTo>
                  <a:cubicBezTo>
                    <a:pt x="440" y="187"/>
                    <a:pt x="440" y="187"/>
                    <a:pt x="440" y="187"/>
                  </a:cubicBezTo>
                  <a:cubicBezTo>
                    <a:pt x="441" y="186"/>
                    <a:pt x="441" y="186"/>
                    <a:pt x="441" y="186"/>
                  </a:cubicBezTo>
                  <a:cubicBezTo>
                    <a:pt x="444" y="185"/>
                    <a:pt x="444" y="185"/>
                    <a:pt x="444" y="185"/>
                  </a:cubicBezTo>
                  <a:cubicBezTo>
                    <a:pt x="445" y="184"/>
                    <a:pt x="445" y="184"/>
                    <a:pt x="445" y="184"/>
                  </a:cubicBezTo>
                  <a:cubicBezTo>
                    <a:pt x="445" y="182"/>
                    <a:pt x="445" y="182"/>
                    <a:pt x="445" y="182"/>
                  </a:cubicBezTo>
                  <a:cubicBezTo>
                    <a:pt x="447" y="182"/>
                    <a:pt x="447" y="182"/>
                    <a:pt x="447" y="182"/>
                  </a:cubicBezTo>
                  <a:cubicBezTo>
                    <a:pt x="448" y="183"/>
                    <a:pt x="448" y="183"/>
                    <a:pt x="448" y="183"/>
                  </a:cubicBezTo>
                  <a:cubicBezTo>
                    <a:pt x="452" y="182"/>
                    <a:pt x="452" y="182"/>
                    <a:pt x="452" y="182"/>
                  </a:cubicBezTo>
                  <a:cubicBezTo>
                    <a:pt x="451" y="181"/>
                    <a:pt x="451" y="181"/>
                    <a:pt x="451" y="181"/>
                  </a:cubicBezTo>
                  <a:cubicBezTo>
                    <a:pt x="452" y="179"/>
                    <a:pt x="452" y="179"/>
                    <a:pt x="452" y="179"/>
                  </a:cubicBezTo>
                  <a:cubicBezTo>
                    <a:pt x="456" y="179"/>
                    <a:pt x="456" y="179"/>
                    <a:pt x="456" y="179"/>
                  </a:cubicBezTo>
                  <a:cubicBezTo>
                    <a:pt x="459" y="177"/>
                    <a:pt x="459" y="177"/>
                    <a:pt x="459" y="177"/>
                  </a:cubicBezTo>
                  <a:cubicBezTo>
                    <a:pt x="460" y="175"/>
                    <a:pt x="460" y="175"/>
                    <a:pt x="460" y="175"/>
                  </a:cubicBezTo>
                  <a:cubicBezTo>
                    <a:pt x="466" y="172"/>
                    <a:pt x="466" y="172"/>
                    <a:pt x="466" y="172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5" y="170"/>
                    <a:pt x="465" y="170"/>
                    <a:pt x="465" y="170"/>
                  </a:cubicBezTo>
                  <a:cubicBezTo>
                    <a:pt x="461" y="172"/>
                    <a:pt x="461" y="172"/>
                    <a:pt x="461" y="172"/>
                  </a:cubicBezTo>
                  <a:cubicBezTo>
                    <a:pt x="460" y="171"/>
                    <a:pt x="460" y="171"/>
                    <a:pt x="460" y="171"/>
                  </a:cubicBezTo>
                  <a:cubicBezTo>
                    <a:pt x="458" y="173"/>
                    <a:pt x="458" y="173"/>
                    <a:pt x="458" y="173"/>
                  </a:cubicBezTo>
                  <a:cubicBezTo>
                    <a:pt x="457" y="172"/>
                    <a:pt x="457" y="172"/>
                    <a:pt x="457" y="172"/>
                  </a:cubicBezTo>
                  <a:cubicBezTo>
                    <a:pt x="457" y="167"/>
                    <a:pt x="457" y="167"/>
                    <a:pt x="457" y="167"/>
                  </a:cubicBezTo>
                  <a:cubicBezTo>
                    <a:pt x="458" y="167"/>
                    <a:pt x="458" y="167"/>
                    <a:pt x="458" y="167"/>
                  </a:cubicBezTo>
                  <a:cubicBezTo>
                    <a:pt x="459" y="165"/>
                    <a:pt x="459" y="165"/>
                    <a:pt x="459" y="165"/>
                  </a:cubicBezTo>
                  <a:cubicBezTo>
                    <a:pt x="459" y="165"/>
                    <a:pt x="459" y="165"/>
                    <a:pt x="459" y="165"/>
                  </a:cubicBezTo>
                  <a:cubicBezTo>
                    <a:pt x="460" y="166"/>
                    <a:pt x="460" y="166"/>
                    <a:pt x="460" y="166"/>
                  </a:cubicBezTo>
                  <a:cubicBezTo>
                    <a:pt x="461" y="166"/>
                    <a:pt x="461" y="166"/>
                    <a:pt x="461" y="166"/>
                  </a:cubicBezTo>
                  <a:cubicBezTo>
                    <a:pt x="462" y="165"/>
                    <a:pt x="462" y="165"/>
                    <a:pt x="462" y="165"/>
                  </a:cubicBezTo>
                  <a:cubicBezTo>
                    <a:pt x="460" y="163"/>
                    <a:pt x="460" y="163"/>
                    <a:pt x="460" y="163"/>
                  </a:cubicBezTo>
                  <a:cubicBezTo>
                    <a:pt x="462" y="162"/>
                    <a:pt x="462" y="162"/>
                    <a:pt x="462" y="162"/>
                  </a:cubicBezTo>
                  <a:cubicBezTo>
                    <a:pt x="464" y="163"/>
                    <a:pt x="464" y="163"/>
                    <a:pt x="464" y="163"/>
                  </a:cubicBezTo>
                  <a:cubicBezTo>
                    <a:pt x="466" y="164"/>
                    <a:pt x="466" y="164"/>
                    <a:pt x="466" y="164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71" y="162"/>
                    <a:pt x="471" y="162"/>
                    <a:pt x="471" y="162"/>
                  </a:cubicBezTo>
                  <a:cubicBezTo>
                    <a:pt x="477" y="160"/>
                    <a:pt x="477" y="160"/>
                    <a:pt x="477" y="160"/>
                  </a:cubicBezTo>
                  <a:cubicBezTo>
                    <a:pt x="479" y="161"/>
                    <a:pt x="479" y="161"/>
                    <a:pt x="479" y="161"/>
                  </a:cubicBezTo>
                  <a:cubicBezTo>
                    <a:pt x="480" y="162"/>
                    <a:pt x="480" y="162"/>
                    <a:pt x="480" y="162"/>
                  </a:cubicBezTo>
                  <a:cubicBezTo>
                    <a:pt x="478" y="167"/>
                    <a:pt x="478" y="167"/>
                    <a:pt x="478" y="167"/>
                  </a:cubicBezTo>
                  <a:cubicBezTo>
                    <a:pt x="478" y="169"/>
                    <a:pt x="478" y="169"/>
                    <a:pt x="478" y="169"/>
                  </a:cubicBezTo>
                  <a:cubicBezTo>
                    <a:pt x="480" y="170"/>
                    <a:pt x="480" y="170"/>
                    <a:pt x="480" y="170"/>
                  </a:cubicBezTo>
                  <a:cubicBezTo>
                    <a:pt x="481" y="167"/>
                    <a:pt x="481" y="167"/>
                    <a:pt x="481" y="167"/>
                  </a:cubicBezTo>
                  <a:cubicBezTo>
                    <a:pt x="483" y="164"/>
                    <a:pt x="483" y="164"/>
                    <a:pt x="483" y="164"/>
                  </a:cubicBezTo>
                  <a:cubicBezTo>
                    <a:pt x="483" y="162"/>
                    <a:pt x="483" y="162"/>
                    <a:pt x="483" y="162"/>
                  </a:cubicBezTo>
                  <a:cubicBezTo>
                    <a:pt x="483" y="161"/>
                    <a:pt x="483" y="161"/>
                    <a:pt x="483" y="161"/>
                  </a:cubicBezTo>
                  <a:cubicBezTo>
                    <a:pt x="485" y="163"/>
                    <a:pt x="485" y="163"/>
                    <a:pt x="485" y="163"/>
                  </a:cubicBezTo>
                  <a:cubicBezTo>
                    <a:pt x="485" y="166"/>
                    <a:pt x="485" y="166"/>
                    <a:pt x="485" y="166"/>
                  </a:cubicBezTo>
                  <a:cubicBezTo>
                    <a:pt x="487" y="166"/>
                    <a:pt x="487" y="166"/>
                    <a:pt x="487" y="166"/>
                  </a:cubicBezTo>
                  <a:cubicBezTo>
                    <a:pt x="488" y="164"/>
                    <a:pt x="488" y="164"/>
                    <a:pt x="488" y="164"/>
                  </a:cubicBezTo>
                  <a:cubicBezTo>
                    <a:pt x="487" y="162"/>
                    <a:pt x="487" y="162"/>
                    <a:pt x="487" y="162"/>
                  </a:cubicBezTo>
                  <a:cubicBezTo>
                    <a:pt x="488" y="160"/>
                    <a:pt x="488" y="160"/>
                    <a:pt x="488" y="160"/>
                  </a:cubicBezTo>
                  <a:cubicBezTo>
                    <a:pt x="489" y="161"/>
                    <a:pt x="489" y="161"/>
                    <a:pt x="489" y="161"/>
                  </a:cubicBezTo>
                  <a:cubicBezTo>
                    <a:pt x="490" y="163"/>
                    <a:pt x="490" y="163"/>
                    <a:pt x="490" y="163"/>
                  </a:cubicBezTo>
                  <a:cubicBezTo>
                    <a:pt x="493" y="161"/>
                    <a:pt x="493" y="161"/>
                    <a:pt x="493" y="161"/>
                  </a:cubicBezTo>
                  <a:cubicBezTo>
                    <a:pt x="493" y="159"/>
                    <a:pt x="493" y="159"/>
                    <a:pt x="493" y="159"/>
                  </a:cubicBezTo>
                  <a:cubicBezTo>
                    <a:pt x="492" y="158"/>
                    <a:pt x="492" y="158"/>
                    <a:pt x="492" y="158"/>
                  </a:cubicBezTo>
                  <a:cubicBezTo>
                    <a:pt x="494" y="158"/>
                    <a:pt x="494" y="158"/>
                    <a:pt x="494" y="158"/>
                  </a:cubicBezTo>
                  <a:cubicBezTo>
                    <a:pt x="495" y="156"/>
                    <a:pt x="495" y="156"/>
                    <a:pt x="495" y="156"/>
                  </a:cubicBezTo>
                  <a:cubicBezTo>
                    <a:pt x="493" y="156"/>
                    <a:pt x="493" y="156"/>
                    <a:pt x="493" y="156"/>
                  </a:cubicBezTo>
                  <a:cubicBezTo>
                    <a:pt x="495" y="153"/>
                    <a:pt x="495" y="153"/>
                    <a:pt x="495" y="153"/>
                  </a:cubicBezTo>
                  <a:cubicBezTo>
                    <a:pt x="498" y="153"/>
                    <a:pt x="498" y="153"/>
                    <a:pt x="498" y="153"/>
                  </a:cubicBezTo>
                  <a:cubicBezTo>
                    <a:pt x="500" y="152"/>
                    <a:pt x="500" y="152"/>
                    <a:pt x="500" y="152"/>
                  </a:cubicBezTo>
                  <a:cubicBezTo>
                    <a:pt x="501" y="152"/>
                    <a:pt x="501" y="152"/>
                    <a:pt x="501" y="152"/>
                  </a:cubicBezTo>
                  <a:cubicBezTo>
                    <a:pt x="502" y="154"/>
                    <a:pt x="502" y="154"/>
                    <a:pt x="502" y="154"/>
                  </a:cubicBezTo>
                  <a:cubicBezTo>
                    <a:pt x="502" y="154"/>
                    <a:pt x="502" y="154"/>
                    <a:pt x="502" y="154"/>
                  </a:cubicBezTo>
                  <a:cubicBezTo>
                    <a:pt x="506" y="155"/>
                    <a:pt x="506" y="155"/>
                    <a:pt x="506" y="155"/>
                  </a:cubicBezTo>
                  <a:cubicBezTo>
                    <a:pt x="506" y="158"/>
                    <a:pt x="506" y="158"/>
                    <a:pt x="506" y="158"/>
                  </a:cubicBezTo>
                  <a:cubicBezTo>
                    <a:pt x="507" y="159"/>
                    <a:pt x="507" y="159"/>
                    <a:pt x="507" y="159"/>
                  </a:cubicBezTo>
                  <a:cubicBezTo>
                    <a:pt x="505" y="164"/>
                    <a:pt x="505" y="164"/>
                    <a:pt x="505" y="164"/>
                  </a:cubicBezTo>
                  <a:cubicBezTo>
                    <a:pt x="508" y="162"/>
                    <a:pt x="508" y="162"/>
                    <a:pt x="508" y="162"/>
                  </a:cubicBezTo>
                  <a:cubicBezTo>
                    <a:pt x="510" y="158"/>
                    <a:pt x="510" y="158"/>
                    <a:pt x="510" y="158"/>
                  </a:cubicBezTo>
                  <a:cubicBezTo>
                    <a:pt x="508" y="154"/>
                    <a:pt x="508" y="154"/>
                    <a:pt x="508" y="154"/>
                  </a:cubicBezTo>
                  <a:cubicBezTo>
                    <a:pt x="505" y="152"/>
                    <a:pt x="505" y="152"/>
                    <a:pt x="505" y="152"/>
                  </a:cubicBezTo>
                  <a:cubicBezTo>
                    <a:pt x="503" y="149"/>
                    <a:pt x="503" y="149"/>
                    <a:pt x="503" y="149"/>
                  </a:cubicBezTo>
                  <a:cubicBezTo>
                    <a:pt x="501" y="151"/>
                    <a:pt x="501" y="151"/>
                    <a:pt x="501" y="151"/>
                  </a:cubicBezTo>
                  <a:cubicBezTo>
                    <a:pt x="499" y="150"/>
                    <a:pt x="499" y="150"/>
                    <a:pt x="499" y="150"/>
                  </a:cubicBezTo>
                  <a:cubicBezTo>
                    <a:pt x="497" y="150"/>
                    <a:pt x="497" y="150"/>
                    <a:pt x="497" y="150"/>
                  </a:cubicBezTo>
                  <a:cubicBezTo>
                    <a:pt x="496" y="148"/>
                    <a:pt x="496" y="148"/>
                    <a:pt x="496" y="148"/>
                  </a:cubicBezTo>
                  <a:cubicBezTo>
                    <a:pt x="494" y="148"/>
                    <a:pt x="494" y="148"/>
                    <a:pt x="494" y="148"/>
                  </a:cubicBezTo>
                  <a:cubicBezTo>
                    <a:pt x="494" y="147"/>
                    <a:pt x="494" y="147"/>
                    <a:pt x="494" y="147"/>
                  </a:cubicBezTo>
                  <a:cubicBezTo>
                    <a:pt x="495" y="145"/>
                    <a:pt x="495" y="145"/>
                    <a:pt x="495" y="145"/>
                  </a:cubicBezTo>
                  <a:cubicBezTo>
                    <a:pt x="500" y="145"/>
                    <a:pt x="500" y="145"/>
                    <a:pt x="500" y="145"/>
                  </a:cubicBezTo>
                  <a:cubicBezTo>
                    <a:pt x="501" y="144"/>
                    <a:pt x="501" y="144"/>
                    <a:pt x="501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4"/>
                    <a:pt x="505" y="144"/>
                    <a:pt x="505" y="144"/>
                  </a:cubicBezTo>
                  <a:cubicBezTo>
                    <a:pt x="507" y="143"/>
                    <a:pt x="507" y="143"/>
                    <a:pt x="507" y="143"/>
                  </a:cubicBezTo>
                  <a:cubicBezTo>
                    <a:pt x="509" y="144"/>
                    <a:pt x="509" y="144"/>
                    <a:pt x="509" y="144"/>
                  </a:cubicBezTo>
                  <a:cubicBezTo>
                    <a:pt x="514" y="142"/>
                    <a:pt x="514" y="142"/>
                    <a:pt x="514" y="142"/>
                  </a:cubicBezTo>
                  <a:cubicBezTo>
                    <a:pt x="516" y="143"/>
                    <a:pt x="516" y="143"/>
                    <a:pt x="516" y="143"/>
                  </a:cubicBezTo>
                  <a:cubicBezTo>
                    <a:pt x="518" y="143"/>
                    <a:pt x="518" y="143"/>
                    <a:pt x="518" y="143"/>
                  </a:cubicBezTo>
                  <a:cubicBezTo>
                    <a:pt x="520" y="144"/>
                    <a:pt x="520" y="144"/>
                    <a:pt x="520" y="144"/>
                  </a:cubicBezTo>
                  <a:cubicBezTo>
                    <a:pt x="521" y="142"/>
                    <a:pt x="521" y="142"/>
                    <a:pt x="521" y="142"/>
                  </a:cubicBezTo>
                  <a:cubicBezTo>
                    <a:pt x="521" y="141"/>
                    <a:pt x="521" y="141"/>
                    <a:pt x="521" y="141"/>
                  </a:cubicBezTo>
                  <a:cubicBezTo>
                    <a:pt x="517" y="141"/>
                    <a:pt x="517" y="141"/>
                    <a:pt x="517" y="141"/>
                  </a:cubicBezTo>
                  <a:cubicBezTo>
                    <a:pt x="514" y="139"/>
                    <a:pt x="514" y="139"/>
                    <a:pt x="514" y="139"/>
                  </a:cubicBezTo>
                  <a:cubicBezTo>
                    <a:pt x="511" y="140"/>
                    <a:pt x="511" y="140"/>
                    <a:pt x="511" y="140"/>
                  </a:cubicBezTo>
                  <a:cubicBezTo>
                    <a:pt x="507" y="140"/>
                    <a:pt x="507" y="140"/>
                    <a:pt x="507" y="140"/>
                  </a:cubicBezTo>
                  <a:cubicBezTo>
                    <a:pt x="507" y="138"/>
                    <a:pt x="507" y="138"/>
                    <a:pt x="507" y="138"/>
                  </a:cubicBezTo>
                  <a:cubicBezTo>
                    <a:pt x="506" y="136"/>
                    <a:pt x="506" y="136"/>
                    <a:pt x="506" y="136"/>
                  </a:cubicBezTo>
                  <a:cubicBezTo>
                    <a:pt x="510" y="134"/>
                    <a:pt x="510" y="134"/>
                    <a:pt x="510" y="134"/>
                  </a:cubicBezTo>
                  <a:cubicBezTo>
                    <a:pt x="507" y="133"/>
                    <a:pt x="507" y="133"/>
                    <a:pt x="507" y="133"/>
                  </a:cubicBezTo>
                  <a:cubicBezTo>
                    <a:pt x="504" y="130"/>
                    <a:pt x="504" y="130"/>
                    <a:pt x="504" y="130"/>
                  </a:cubicBezTo>
                  <a:cubicBezTo>
                    <a:pt x="502" y="130"/>
                    <a:pt x="502" y="130"/>
                    <a:pt x="502" y="130"/>
                  </a:cubicBezTo>
                  <a:cubicBezTo>
                    <a:pt x="500" y="128"/>
                    <a:pt x="500" y="128"/>
                    <a:pt x="500" y="128"/>
                  </a:cubicBezTo>
                  <a:cubicBezTo>
                    <a:pt x="500" y="125"/>
                    <a:pt x="500" y="125"/>
                    <a:pt x="500" y="125"/>
                  </a:cubicBezTo>
                  <a:cubicBezTo>
                    <a:pt x="502" y="125"/>
                    <a:pt x="502" y="125"/>
                    <a:pt x="502" y="125"/>
                  </a:cubicBezTo>
                  <a:cubicBezTo>
                    <a:pt x="502" y="123"/>
                    <a:pt x="502" y="123"/>
                    <a:pt x="502" y="123"/>
                  </a:cubicBezTo>
                  <a:cubicBezTo>
                    <a:pt x="499" y="120"/>
                    <a:pt x="499" y="120"/>
                    <a:pt x="499" y="120"/>
                  </a:cubicBezTo>
                  <a:cubicBezTo>
                    <a:pt x="499" y="110"/>
                    <a:pt x="499" y="110"/>
                    <a:pt x="499" y="110"/>
                  </a:cubicBezTo>
                  <a:cubicBezTo>
                    <a:pt x="502" y="108"/>
                    <a:pt x="502" y="108"/>
                    <a:pt x="502" y="108"/>
                  </a:cubicBezTo>
                  <a:cubicBezTo>
                    <a:pt x="501" y="105"/>
                    <a:pt x="501" y="105"/>
                    <a:pt x="501" y="105"/>
                  </a:cubicBezTo>
                  <a:cubicBezTo>
                    <a:pt x="501" y="102"/>
                    <a:pt x="501" y="102"/>
                    <a:pt x="501" y="102"/>
                  </a:cubicBezTo>
                  <a:cubicBezTo>
                    <a:pt x="503" y="100"/>
                    <a:pt x="503" y="100"/>
                    <a:pt x="503" y="100"/>
                  </a:cubicBezTo>
                  <a:cubicBezTo>
                    <a:pt x="502" y="97"/>
                    <a:pt x="502" y="97"/>
                    <a:pt x="502" y="97"/>
                  </a:cubicBezTo>
                  <a:cubicBezTo>
                    <a:pt x="504" y="97"/>
                    <a:pt x="504" y="97"/>
                    <a:pt x="504" y="97"/>
                  </a:cubicBezTo>
                  <a:cubicBezTo>
                    <a:pt x="504" y="95"/>
                    <a:pt x="504" y="95"/>
                    <a:pt x="504" y="95"/>
                  </a:cubicBezTo>
                  <a:cubicBezTo>
                    <a:pt x="507" y="93"/>
                    <a:pt x="507" y="93"/>
                    <a:pt x="507" y="93"/>
                  </a:cubicBezTo>
                  <a:cubicBezTo>
                    <a:pt x="509" y="93"/>
                    <a:pt x="509" y="93"/>
                    <a:pt x="509" y="93"/>
                  </a:cubicBezTo>
                  <a:cubicBezTo>
                    <a:pt x="511" y="96"/>
                    <a:pt x="511" y="96"/>
                    <a:pt x="511" y="96"/>
                  </a:cubicBezTo>
                  <a:cubicBezTo>
                    <a:pt x="513" y="94"/>
                    <a:pt x="513" y="94"/>
                    <a:pt x="513" y="94"/>
                  </a:cubicBezTo>
                  <a:cubicBezTo>
                    <a:pt x="515" y="93"/>
                    <a:pt x="515" y="93"/>
                    <a:pt x="515" y="93"/>
                  </a:cubicBezTo>
                  <a:cubicBezTo>
                    <a:pt x="516" y="97"/>
                    <a:pt x="516" y="97"/>
                    <a:pt x="516" y="97"/>
                  </a:cubicBezTo>
                  <a:cubicBezTo>
                    <a:pt x="519" y="97"/>
                    <a:pt x="519" y="97"/>
                    <a:pt x="519" y="97"/>
                  </a:cubicBezTo>
                  <a:cubicBezTo>
                    <a:pt x="522" y="95"/>
                    <a:pt x="522" y="95"/>
                    <a:pt x="522" y="95"/>
                  </a:cubicBezTo>
                  <a:cubicBezTo>
                    <a:pt x="523" y="95"/>
                    <a:pt x="523" y="95"/>
                    <a:pt x="523" y="95"/>
                  </a:cubicBezTo>
                  <a:cubicBezTo>
                    <a:pt x="523" y="98"/>
                    <a:pt x="523" y="98"/>
                    <a:pt x="523" y="98"/>
                  </a:cubicBezTo>
                  <a:cubicBezTo>
                    <a:pt x="524" y="99"/>
                    <a:pt x="524" y="99"/>
                    <a:pt x="524" y="99"/>
                  </a:cubicBezTo>
                  <a:cubicBezTo>
                    <a:pt x="527" y="100"/>
                    <a:pt x="527" y="100"/>
                    <a:pt x="527" y="100"/>
                  </a:cubicBezTo>
                  <a:cubicBezTo>
                    <a:pt x="528" y="101"/>
                    <a:pt x="528" y="101"/>
                    <a:pt x="528" y="101"/>
                  </a:cubicBezTo>
                  <a:cubicBezTo>
                    <a:pt x="526" y="102"/>
                    <a:pt x="526" y="102"/>
                    <a:pt x="526" y="102"/>
                  </a:cubicBezTo>
                  <a:cubicBezTo>
                    <a:pt x="525" y="103"/>
                    <a:pt x="525" y="103"/>
                    <a:pt x="525" y="103"/>
                  </a:cubicBezTo>
                  <a:cubicBezTo>
                    <a:pt x="524" y="105"/>
                    <a:pt x="524" y="105"/>
                    <a:pt x="524" y="105"/>
                  </a:cubicBezTo>
                  <a:cubicBezTo>
                    <a:pt x="525" y="107"/>
                    <a:pt x="525" y="107"/>
                    <a:pt x="525" y="107"/>
                  </a:cubicBezTo>
                  <a:cubicBezTo>
                    <a:pt x="523" y="110"/>
                    <a:pt x="523" y="110"/>
                    <a:pt x="523" y="110"/>
                  </a:cubicBezTo>
                  <a:cubicBezTo>
                    <a:pt x="520" y="111"/>
                    <a:pt x="520" y="111"/>
                    <a:pt x="520" y="111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5" y="112"/>
                    <a:pt x="525" y="112"/>
                    <a:pt x="525" y="112"/>
                  </a:cubicBezTo>
                  <a:cubicBezTo>
                    <a:pt x="529" y="107"/>
                    <a:pt x="529" y="107"/>
                    <a:pt x="529" y="107"/>
                  </a:cubicBezTo>
                  <a:cubicBezTo>
                    <a:pt x="530" y="107"/>
                    <a:pt x="530" y="107"/>
                    <a:pt x="530" y="107"/>
                  </a:cubicBezTo>
                  <a:cubicBezTo>
                    <a:pt x="530" y="109"/>
                    <a:pt x="530" y="109"/>
                    <a:pt x="530" y="109"/>
                  </a:cubicBezTo>
                  <a:cubicBezTo>
                    <a:pt x="529" y="111"/>
                    <a:pt x="529" y="111"/>
                    <a:pt x="529" y="111"/>
                  </a:cubicBezTo>
                  <a:cubicBezTo>
                    <a:pt x="529" y="113"/>
                    <a:pt x="529" y="113"/>
                    <a:pt x="529" y="113"/>
                  </a:cubicBezTo>
                  <a:cubicBezTo>
                    <a:pt x="531" y="113"/>
                    <a:pt x="531" y="113"/>
                    <a:pt x="531" y="113"/>
                  </a:cubicBezTo>
                  <a:cubicBezTo>
                    <a:pt x="533" y="110"/>
                    <a:pt x="533" y="110"/>
                    <a:pt x="533" y="110"/>
                  </a:cubicBezTo>
                  <a:cubicBezTo>
                    <a:pt x="535" y="109"/>
                    <a:pt x="535" y="109"/>
                    <a:pt x="535" y="109"/>
                  </a:cubicBezTo>
                  <a:cubicBezTo>
                    <a:pt x="536" y="110"/>
                    <a:pt x="536" y="110"/>
                    <a:pt x="536" y="110"/>
                  </a:cubicBezTo>
                  <a:cubicBezTo>
                    <a:pt x="539" y="110"/>
                    <a:pt x="539" y="110"/>
                    <a:pt x="539" y="110"/>
                  </a:cubicBezTo>
                  <a:cubicBezTo>
                    <a:pt x="539" y="107"/>
                    <a:pt x="539" y="107"/>
                    <a:pt x="539" y="107"/>
                  </a:cubicBezTo>
                  <a:cubicBezTo>
                    <a:pt x="540" y="107"/>
                    <a:pt x="540" y="107"/>
                    <a:pt x="540" y="107"/>
                  </a:cubicBezTo>
                  <a:cubicBezTo>
                    <a:pt x="542" y="108"/>
                    <a:pt x="542" y="108"/>
                    <a:pt x="542" y="108"/>
                  </a:cubicBezTo>
                  <a:cubicBezTo>
                    <a:pt x="544" y="107"/>
                    <a:pt x="544" y="107"/>
                    <a:pt x="544" y="107"/>
                  </a:cubicBezTo>
                  <a:cubicBezTo>
                    <a:pt x="546" y="110"/>
                    <a:pt x="546" y="110"/>
                    <a:pt x="546" y="110"/>
                  </a:cubicBezTo>
                  <a:cubicBezTo>
                    <a:pt x="546" y="112"/>
                    <a:pt x="546" y="112"/>
                    <a:pt x="546" y="112"/>
                  </a:cubicBezTo>
                  <a:cubicBezTo>
                    <a:pt x="548" y="115"/>
                    <a:pt x="548" y="115"/>
                    <a:pt x="548" y="115"/>
                  </a:cubicBezTo>
                  <a:cubicBezTo>
                    <a:pt x="547" y="116"/>
                    <a:pt x="547" y="116"/>
                    <a:pt x="547" y="116"/>
                  </a:cubicBezTo>
                  <a:cubicBezTo>
                    <a:pt x="547" y="118"/>
                    <a:pt x="547" y="118"/>
                    <a:pt x="547" y="118"/>
                  </a:cubicBezTo>
                  <a:cubicBezTo>
                    <a:pt x="545" y="121"/>
                    <a:pt x="545" y="121"/>
                    <a:pt x="545" y="121"/>
                  </a:cubicBezTo>
                  <a:cubicBezTo>
                    <a:pt x="548" y="126"/>
                    <a:pt x="548" y="126"/>
                    <a:pt x="548" y="126"/>
                  </a:cubicBezTo>
                  <a:cubicBezTo>
                    <a:pt x="548" y="128"/>
                    <a:pt x="548" y="128"/>
                    <a:pt x="548" y="128"/>
                  </a:cubicBezTo>
                  <a:cubicBezTo>
                    <a:pt x="546" y="129"/>
                    <a:pt x="546" y="129"/>
                    <a:pt x="546" y="129"/>
                  </a:cubicBezTo>
                  <a:cubicBezTo>
                    <a:pt x="544" y="130"/>
                    <a:pt x="544" y="130"/>
                    <a:pt x="544" y="130"/>
                  </a:cubicBezTo>
                  <a:cubicBezTo>
                    <a:pt x="546" y="131"/>
                    <a:pt x="546" y="131"/>
                    <a:pt x="546" y="131"/>
                  </a:cubicBezTo>
                  <a:cubicBezTo>
                    <a:pt x="550" y="130"/>
                    <a:pt x="550" y="130"/>
                    <a:pt x="550" y="130"/>
                  </a:cubicBezTo>
                  <a:cubicBezTo>
                    <a:pt x="552" y="127"/>
                    <a:pt x="552" y="127"/>
                    <a:pt x="552" y="127"/>
                  </a:cubicBezTo>
                  <a:cubicBezTo>
                    <a:pt x="556" y="127"/>
                    <a:pt x="556" y="127"/>
                    <a:pt x="556" y="127"/>
                  </a:cubicBezTo>
                  <a:cubicBezTo>
                    <a:pt x="557" y="124"/>
                    <a:pt x="557" y="124"/>
                    <a:pt x="557" y="124"/>
                  </a:cubicBezTo>
                  <a:cubicBezTo>
                    <a:pt x="557" y="120"/>
                    <a:pt x="557" y="120"/>
                    <a:pt x="557" y="120"/>
                  </a:cubicBezTo>
                  <a:cubicBezTo>
                    <a:pt x="556" y="117"/>
                    <a:pt x="556" y="117"/>
                    <a:pt x="556" y="117"/>
                  </a:cubicBezTo>
                  <a:cubicBezTo>
                    <a:pt x="554" y="117"/>
                    <a:pt x="554" y="117"/>
                    <a:pt x="554" y="117"/>
                  </a:cubicBezTo>
                  <a:cubicBezTo>
                    <a:pt x="553" y="117"/>
                    <a:pt x="553" y="117"/>
                    <a:pt x="553" y="117"/>
                  </a:cubicBezTo>
                  <a:cubicBezTo>
                    <a:pt x="553" y="115"/>
                    <a:pt x="553" y="115"/>
                    <a:pt x="553" y="115"/>
                  </a:cubicBezTo>
                  <a:cubicBezTo>
                    <a:pt x="554" y="114"/>
                    <a:pt x="554" y="114"/>
                    <a:pt x="554" y="114"/>
                  </a:cubicBezTo>
                  <a:cubicBezTo>
                    <a:pt x="555" y="114"/>
                    <a:pt x="555" y="114"/>
                    <a:pt x="555" y="114"/>
                  </a:cubicBezTo>
                  <a:cubicBezTo>
                    <a:pt x="556" y="115"/>
                    <a:pt x="556" y="115"/>
                    <a:pt x="556" y="115"/>
                  </a:cubicBezTo>
                  <a:cubicBezTo>
                    <a:pt x="558" y="114"/>
                    <a:pt x="558" y="114"/>
                    <a:pt x="558" y="114"/>
                  </a:cubicBezTo>
                  <a:cubicBezTo>
                    <a:pt x="561" y="113"/>
                    <a:pt x="561" y="113"/>
                    <a:pt x="561" y="113"/>
                  </a:cubicBezTo>
                  <a:cubicBezTo>
                    <a:pt x="564" y="110"/>
                    <a:pt x="564" y="110"/>
                    <a:pt x="564" y="110"/>
                  </a:cubicBezTo>
                  <a:cubicBezTo>
                    <a:pt x="565" y="111"/>
                    <a:pt x="565" y="111"/>
                    <a:pt x="565" y="111"/>
                  </a:cubicBezTo>
                  <a:cubicBezTo>
                    <a:pt x="568" y="111"/>
                    <a:pt x="568" y="111"/>
                    <a:pt x="568" y="111"/>
                  </a:cubicBezTo>
                  <a:cubicBezTo>
                    <a:pt x="569" y="109"/>
                    <a:pt x="569" y="109"/>
                    <a:pt x="569" y="109"/>
                  </a:cubicBezTo>
                  <a:cubicBezTo>
                    <a:pt x="571" y="107"/>
                    <a:pt x="571" y="107"/>
                    <a:pt x="571" y="107"/>
                  </a:cubicBezTo>
                  <a:cubicBezTo>
                    <a:pt x="572" y="107"/>
                    <a:pt x="572" y="107"/>
                    <a:pt x="572" y="107"/>
                  </a:cubicBezTo>
                  <a:cubicBezTo>
                    <a:pt x="573" y="106"/>
                    <a:pt x="573" y="106"/>
                    <a:pt x="573" y="106"/>
                  </a:cubicBezTo>
                  <a:cubicBezTo>
                    <a:pt x="576" y="105"/>
                    <a:pt x="576" y="105"/>
                    <a:pt x="576" y="105"/>
                  </a:cubicBezTo>
                  <a:cubicBezTo>
                    <a:pt x="576" y="106"/>
                    <a:pt x="576" y="106"/>
                    <a:pt x="576" y="106"/>
                  </a:cubicBezTo>
                  <a:cubicBezTo>
                    <a:pt x="579" y="106"/>
                    <a:pt x="579" y="106"/>
                    <a:pt x="579" y="106"/>
                  </a:cubicBezTo>
                  <a:cubicBezTo>
                    <a:pt x="579" y="107"/>
                    <a:pt x="579" y="107"/>
                    <a:pt x="579" y="107"/>
                  </a:cubicBezTo>
                  <a:cubicBezTo>
                    <a:pt x="578" y="108"/>
                    <a:pt x="578" y="108"/>
                    <a:pt x="578" y="108"/>
                  </a:cubicBezTo>
                  <a:cubicBezTo>
                    <a:pt x="579" y="110"/>
                    <a:pt x="579" y="110"/>
                    <a:pt x="579" y="110"/>
                  </a:cubicBezTo>
                  <a:cubicBezTo>
                    <a:pt x="583" y="109"/>
                    <a:pt x="583" y="109"/>
                    <a:pt x="583" y="109"/>
                  </a:cubicBezTo>
                  <a:cubicBezTo>
                    <a:pt x="584" y="110"/>
                    <a:pt x="584" y="110"/>
                    <a:pt x="584" y="110"/>
                  </a:cubicBezTo>
                  <a:cubicBezTo>
                    <a:pt x="586" y="111"/>
                    <a:pt x="586" y="111"/>
                    <a:pt x="586" y="111"/>
                  </a:cubicBezTo>
                  <a:cubicBezTo>
                    <a:pt x="594" y="115"/>
                    <a:pt x="594" y="115"/>
                    <a:pt x="594" y="115"/>
                  </a:cubicBezTo>
                  <a:cubicBezTo>
                    <a:pt x="596" y="116"/>
                    <a:pt x="596" y="116"/>
                    <a:pt x="596" y="116"/>
                  </a:cubicBezTo>
                  <a:cubicBezTo>
                    <a:pt x="597" y="118"/>
                    <a:pt x="597" y="118"/>
                    <a:pt x="597" y="118"/>
                  </a:cubicBezTo>
                  <a:cubicBezTo>
                    <a:pt x="597" y="120"/>
                    <a:pt x="597" y="120"/>
                    <a:pt x="597" y="120"/>
                  </a:cubicBezTo>
                  <a:cubicBezTo>
                    <a:pt x="601" y="124"/>
                    <a:pt x="601" y="124"/>
                    <a:pt x="601" y="124"/>
                  </a:cubicBezTo>
                  <a:cubicBezTo>
                    <a:pt x="602" y="123"/>
                    <a:pt x="602" y="123"/>
                    <a:pt x="602" y="123"/>
                  </a:cubicBezTo>
                  <a:cubicBezTo>
                    <a:pt x="602" y="122"/>
                    <a:pt x="602" y="122"/>
                    <a:pt x="602" y="122"/>
                  </a:cubicBezTo>
                  <a:cubicBezTo>
                    <a:pt x="603" y="121"/>
                    <a:pt x="603" y="121"/>
                    <a:pt x="603" y="121"/>
                  </a:cubicBezTo>
                  <a:cubicBezTo>
                    <a:pt x="603" y="120"/>
                    <a:pt x="603" y="120"/>
                    <a:pt x="603" y="120"/>
                  </a:cubicBezTo>
                  <a:cubicBezTo>
                    <a:pt x="602" y="119"/>
                    <a:pt x="602" y="119"/>
                    <a:pt x="602" y="119"/>
                  </a:cubicBezTo>
                  <a:cubicBezTo>
                    <a:pt x="600" y="119"/>
                    <a:pt x="600" y="119"/>
                    <a:pt x="600" y="119"/>
                  </a:cubicBezTo>
                  <a:cubicBezTo>
                    <a:pt x="600" y="117"/>
                    <a:pt x="600" y="117"/>
                    <a:pt x="600" y="117"/>
                  </a:cubicBezTo>
                  <a:cubicBezTo>
                    <a:pt x="602" y="116"/>
                    <a:pt x="602" y="116"/>
                    <a:pt x="602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6" y="119"/>
                    <a:pt x="606" y="119"/>
                    <a:pt x="606" y="119"/>
                  </a:cubicBezTo>
                  <a:cubicBezTo>
                    <a:pt x="606" y="121"/>
                    <a:pt x="606" y="121"/>
                    <a:pt x="606" y="121"/>
                  </a:cubicBezTo>
                  <a:cubicBezTo>
                    <a:pt x="609" y="123"/>
                    <a:pt x="609" y="123"/>
                    <a:pt x="609" y="123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11" y="126"/>
                    <a:pt x="611" y="126"/>
                    <a:pt x="611" y="126"/>
                  </a:cubicBezTo>
                  <a:cubicBezTo>
                    <a:pt x="612" y="126"/>
                    <a:pt x="612" y="126"/>
                    <a:pt x="612" y="126"/>
                  </a:cubicBezTo>
                  <a:cubicBezTo>
                    <a:pt x="613" y="125"/>
                    <a:pt x="613" y="125"/>
                    <a:pt x="613" y="125"/>
                  </a:cubicBezTo>
                  <a:cubicBezTo>
                    <a:pt x="614" y="126"/>
                    <a:pt x="614" y="126"/>
                    <a:pt x="614" y="126"/>
                  </a:cubicBezTo>
                  <a:cubicBezTo>
                    <a:pt x="615" y="128"/>
                    <a:pt x="615" y="128"/>
                    <a:pt x="615" y="128"/>
                  </a:cubicBezTo>
                  <a:cubicBezTo>
                    <a:pt x="616" y="130"/>
                    <a:pt x="616" y="130"/>
                    <a:pt x="616" y="130"/>
                  </a:cubicBezTo>
                  <a:cubicBezTo>
                    <a:pt x="617" y="133"/>
                    <a:pt x="617" y="133"/>
                    <a:pt x="617" y="133"/>
                  </a:cubicBezTo>
                  <a:cubicBezTo>
                    <a:pt x="617" y="134"/>
                    <a:pt x="617" y="134"/>
                    <a:pt x="617" y="134"/>
                  </a:cubicBezTo>
                  <a:cubicBezTo>
                    <a:pt x="616" y="134"/>
                    <a:pt x="616" y="134"/>
                    <a:pt x="616" y="134"/>
                  </a:cubicBezTo>
                  <a:cubicBezTo>
                    <a:pt x="616" y="133"/>
                    <a:pt x="616" y="133"/>
                    <a:pt x="616" y="133"/>
                  </a:cubicBezTo>
                  <a:cubicBezTo>
                    <a:pt x="615" y="132"/>
                    <a:pt x="615" y="132"/>
                    <a:pt x="615" y="132"/>
                  </a:cubicBezTo>
                  <a:cubicBezTo>
                    <a:pt x="614" y="132"/>
                    <a:pt x="614" y="132"/>
                    <a:pt x="614" y="132"/>
                  </a:cubicBezTo>
                  <a:cubicBezTo>
                    <a:pt x="613" y="133"/>
                    <a:pt x="613" y="133"/>
                    <a:pt x="613" y="133"/>
                  </a:cubicBezTo>
                  <a:cubicBezTo>
                    <a:pt x="612" y="131"/>
                    <a:pt x="612" y="131"/>
                    <a:pt x="612" y="131"/>
                  </a:cubicBezTo>
                  <a:cubicBezTo>
                    <a:pt x="608" y="130"/>
                    <a:pt x="608" y="130"/>
                    <a:pt x="608" y="130"/>
                  </a:cubicBezTo>
                  <a:cubicBezTo>
                    <a:pt x="605" y="130"/>
                    <a:pt x="605" y="130"/>
                    <a:pt x="605" y="130"/>
                  </a:cubicBezTo>
                  <a:cubicBezTo>
                    <a:pt x="605" y="131"/>
                    <a:pt x="605" y="131"/>
                    <a:pt x="605" y="131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9" y="133"/>
                    <a:pt x="609" y="133"/>
                    <a:pt x="609" y="133"/>
                  </a:cubicBezTo>
                  <a:cubicBezTo>
                    <a:pt x="610" y="134"/>
                    <a:pt x="610" y="134"/>
                    <a:pt x="610" y="134"/>
                  </a:cubicBezTo>
                  <a:cubicBezTo>
                    <a:pt x="610" y="134"/>
                    <a:pt x="610" y="134"/>
                    <a:pt x="610" y="134"/>
                  </a:cubicBezTo>
                  <a:cubicBezTo>
                    <a:pt x="611" y="137"/>
                    <a:pt x="611" y="137"/>
                    <a:pt x="611" y="137"/>
                  </a:cubicBezTo>
                  <a:cubicBezTo>
                    <a:pt x="612" y="138"/>
                    <a:pt x="612" y="138"/>
                    <a:pt x="612" y="138"/>
                  </a:cubicBezTo>
                  <a:cubicBezTo>
                    <a:pt x="613" y="137"/>
                    <a:pt x="613" y="137"/>
                    <a:pt x="613" y="137"/>
                  </a:cubicBezTo>
                  <a:cubicBezTo>
                    <a:pt x="614" y="134"/>
                    <a:pt x="614" y="134"/>
                    <a:pt x="614" y="134"/>
                  </a:cubicBezTo>
                  <a:cubicBezTo>
                    <a:pt x="615" y="134"/>
                    <a:pt x="615" y="134"/>
                    <a:pt x="615" y="134"/>
                  </a:cubicBezTo>
                  <a:cubicBezTo>
                    <a:pt x="616" y="136"/>
                    <a:pt x="616" y="136"/>
                    <a:pt x="616" y="136"/>
                  </a:cubicBezTo>
                  <a:cubicBezTo>
                    <a:pt x="617" y="137"/>
                    <a:pt x="617" y="137"/>
                    <a:pt x="617" y="137"/>
                  </a:cubicBezTo>
                  <a:cubicBezTo>
                    <a:pt x="618" y="136"/>
                    <a:pt x="618" y="136"/>
                    <a:pt x="618" y="136"/>
                  </a:cubicBezTo>
                  <a:cubicBezTo>
                    <a:pt x="619" y="137"/>
                    <a:pt x="619" y="137"/>
                    <a:pt x="619" y="137"/>
                  </a:cubicBezTo>
                  <a:cubicBezTo>
                    <a:pt x="620" y="138"/>
                    <a:pt x="620" y="138"/>
                    <a:pt x="620" y="138"/>
                  </a:cubicBezTo>
                  <a:cubicBezTo>
                    <a:pt x="619" y="139"/>
                    <a:pt x="619" y="139"/>
                    <a:pt x="619" y="139"/>
                  </a:cubicBezTo>
                  <a:cubicBezTo>
                    <a:pt x="621" y="143"/>
                    <a:pt x="621" y="143"/>
                    <a:pt x="621" y="143"/>
                  </a:cubicBezTo>
                  <a:cubicBezTo>
                    <a:pt x="622" y="146"/>
                    <a:pt x="622" y="146"/>
                    <a:pt x="622" y="146"/>
                  </a:cubicBezTo>
                  <a:cubicBezTo>
                    <a:pt x="622" y="150"/>
                    <a:pt x="622" y="150"/>
                    <a:pt x="622" y="150"/>
                  </a:cubicBezTo>
                  <a:cubicBezTo>
                    <a:pt x="620" y="154"/>
                    <a:pt x="620" y="154"/>
                    <a:pt x="620" y="154"/>
                  </a:cubicBezTo>
                  <a:cubicBezTo>
                    <a:pt x="620" y="154"/>
                    <a:pt x="620" y="154"/>
                    <a:pt x="620" y="154"/>
                  </a:cubicBezTo>
                  <a:cubicBezTo>
                    <a:pt x="619" y="156"/>
                    <a:pt x="619" y="156"/>
                    <a:pt x="619" y="156"/>
                  </a:cubicBezTo>
                  <a:cubicBezTo>
                    <a:pt x="619" y="158"/>
                    <a:pt x="619" y="158"/>
                    <a:pt x="619" y="158"/>
                  </a:cubicBezTo>
                  <a:cubicBezTo>
                    <a:pt x="618" y="161"/>
                    <a:pt x="618" y="161"/>
                    <a:pt x="618" y="161"/>
                  </a:cubicBezTo>
                  <a:cubicBezTo>
                    <a:pt x="618" y="162"/>
                    <a:pt x="618" y="162"/>
                    <a:pt x="618" y="162"/>
                  </a:cubicBezTo>
                  <a:cubicBezTo>
                    <a:pt x="619" y="163"/>
                    <a:pt x="619" y="163"/>
                    <a:pt x="619" y="163"/>
                  </a:cubicBezTo>
                  <a:cubicBezTo>
                    <a:pt x="619" y="165"/>
                    <a:pt x="619" y="165"/>
                    <a:pt x="619" y="165"/>
                  </a:cubicBezTo>
                  <a:cubicBezTo>
                    <a:pt x="617" y="166"/>
                    <a:pt x="617" y="166"/>
                    <a:pt x="617" y="166"/>
                  </a:cubicBezTo>
                  <a:cubicBezTo>
                    <a:pt x="616" y="168"/>
                    <a:pt x="616" y="168"/>
                    <a:pt x="616" y="168"/>
                  </a:cubicBezTo>
                  <a:cubicBezTo>
                    <a:pt x="616" y="169"/>
                    <a:pt x="616" y="169"/>
                    <a:pt x="616" y="169"/>
                  </a:cubicBezTo>
                  <a:cubicBezTo>
                    <a:pt x="615" y="173"/>
                    <a:pt x="615" y="173"/>
                    <a:pt x="615" y="173"/>
                  </a:cubicBezTo>
                  <a:cubicBezTo>
                    <a:pt x="613" y="174"/>
                    <a:pt x="613" y="174"/>
                    <a:pt x="613" y="174"/>
                  </a:cubicBezTo>
                  <a:cubicBezTo>
                    <a:pt x="614" y="175"/>
                    <a:pt x="614" y="175"/>
                    <a:pt x="614" y="175"/>
                  </a:cubicBezTo>
                  <a:cubicBezTo>
                    <a:pt x="613" y="177"/>
                    <a:pt x="613" y="177"/>
                    <a:pt x="613" y="177"/>
                  </a:cubicBezTo>
                  <a:cubicBezTo>
                    <a:pt x="611" y="178"/>
                    <a:pt x="611" y="178"/>
                    <a:pt x="611" y="178"/>
                  </a:cubicBezTo>
                  <a:cubicBezTo>
                    <a:pt x="608" y="180"/>
                    <a:pt x="608" y="180"/>
                    <a:pt x="608" y="180"/>
                  </a:cubicBezTo>
                  <a:cubicBezTo>
                    <a:pt x="606" y="180"/>
                    <a:pt x="606" y="180"/>
                    <a:pt x="606" y="180"/>
                  </a:cubicBezTo>
                  <a:cubicBezTo>
                    <a:pt x="609" y="181"/>
                    <a:pt x="609" y="181"/>
                    <a:pt x="609" y="181"/>
                  </a:cubicBezTo>
                  <a:cubicBezTo>
                    <a:pt x="610" y="181"/>
                    <a:pt x="610" y="181"/>
                    <a:pt x="610" y="181"/>
                  </a:cubicBezTo>
                  <a:cubicBezTo>
                    <a:pt x="612" y="180"/>
                    <a:pt x="612" y="180"/>
                    <a:pt x="612" y="180"/>
                  </a:cubicBezTo>
                  <a:cubicBezTo>
                    <a:pt x="612" y="180"/>
                    <a:pt x="612" y="180"/>
                    <a:pt x="612" y="180"/>
                  </a:cubicBezTo>
                  <a:cubicBezTo>
                    <a:pt x="613" y="183"/>
                    <a:pt x="613" y="183"/>
                    <a:pt x="613" y="183"/>
                  </a:cubicBezTo>
                  <a:cubicBezTo>
                    <a:pt x="612" y="186"/>
                    <a:pt x="612" y="186"/>
                    <a:pt x="612" y="186"/>
                  </a:cubicBezTo>
                  <a:cubicBezTo>
                    <a:pt x="610" y="189"/>
                    <a:pt x="610" y="189"/>
                    <a:pt x="610" y="189"/>
                  </a:cubicBezTo>
                  <a:cubicBezTo>
                    <a:pt x="609" y="194"/>
                    <a:pt x="609" y="194"/>
                    <a:pt x="609" y="194"/>
                  </a:cubicBezTo>
                  <a:cubicBezTo>
                    <a:pt x="610" y="196"/>
                    <a:pt x="610" y="196"/>
                    <a:pt x="610" y="196"/>
                  </a:cubicBezTo>
                  <a:cubicBezTo>
                    <a:pt x="610" y="198"/>
                    <a:pt x="610" y="198"/>
                    <a:pt x="610" y="198"/>
                  </a:cubicBezTo>
                  <a:cubicBezTo>
                    <a:pt x="608" y="202"/>
                    <a:pt x="608" y="202"/>
                    <a:pt x="608" y="202"/>
                  </a:cubicBezTo>
                  <a:cubicBezTo>
                    <a:pt x="606" y="203"/>
                    <a:pt x="606" y="203"/>
                    <a:pt x="606" y="203"/>
                  </a:cubicBezTo>
                  <a:cubicBezTo>
                    <a:pt x="605" y="203"/>
                    <a:pt x="605" y="203"/>
                    <a:pt x="605" y="203"/>
                  </a:cubicBezTo>
                  <a:cubicBezTo>
                    <a:pt x="603" y="203"/>
                    <a:pt x="603" y="203"/>
                    <a:pt x="603" y="203"/>
                  </a:cubicBezTo>
                  <a:cubicBezTo>
                    <a:pt x="602" y="205"/>
                    <a:pt x="602" y="205"/>
                    <a:pt x="602" y="205"/>
                  </a:cubicBezTo>
                  <a:cubicBezTo>
                    <a:pt x="603" y="206"/>
                    <a:pt x="603" y="206"/>
                    <a:pt x="603" y="206"/>
                  </a:cubicBezTo>
                  <a:cubicBezTo>
                    <a:pt x="604" y="210"/>
                    <a:pt x="604" y="210"/>
                    <a:pt x="604" y="210"/>
                  </a:cubicBezTo>
                  <a:cubicBezTo>
                    <a:pt x="604" y="212"/>
                    <a:pt x="604" y="212"/>
                    <a:pt x="604" y="212"/>
                  </a:cubicBezTo>
                  <a:cubicBezTo>
                    <a:pt x="601" y="213"/>
                    <a:pt x="601" y="213"/>
                    <a:pt x="601" y="213"/>
                  </a:cubicBezTo>
                  <a:cubicBezTo>
                    <a:pt x="600" y="216"/>
                    <a:pt x="600" y="216"/>
                    <a:pt x="600" y="216"/>
                  </a:cubicBezTo>
                  <a:cubicBezTo>
                    <a:pt x="601" y="219"/>
                    <a:pt x="601" y="219"/>
                    <a:pt x="601" y="219"/>
                  </a:cubicBezTo>
                  <a:cubicBezTo>
                    <a:pt x="602" y="222"/>
                    <a:pt x="602" y="222"/>
                    <a:pt x="602" y="222"/>
                  </a:cubicBezTo>
                  <a:cubicBezTo>
                    <a:pt x="601" y="223"/>
                    <a:pt x="601" y="223"/>
                    <a:pt x="601" y="223"/>
                  </a:cubicBezTo>
                  <a:cubicBezTo>
                    <a:pt x="601" y="224"/>
                    <a:pt x="601" y="224"/>
                    <a:pt x="601" y="224"/>
                  </a:cubicBezTo>
                  <a:cubicBezTo>
                    <a:pt x="602" y="225"/>
                    <a:pt x="602" y="225"/>
                    <a:pt x="602" y="225"/>
                  </a:cubicBezTo>
                  <a:cubicBezTo>
                    <a:pt x="601" y="231"/>
                    <a:pt x="601" y="231"/>
                    <a:pt x="601" y="231"/>
                  </a:cubicBezTo>
                  <a:cubicBezTo>
                    <a:pt x="599" y="232"/>
                    <a:pt x="599" y="232"/>
                    <a:pt x="599" y="232"/>
                  </a:cubicBezTo>
                  <a:cubicBezTo>
                    <a:pt x="599" y="234"/>
                    <a:pt x="599" y="234"/>
                    <a:pt x="599" y="234"/>
                  </a:cubicBezTo>
                  <a:cubicBezTo>
                    <a:pt x="599" y="233"/>
                    <a:pt x="599" y="233"/>
                    <a:pt x="599" y="233"/>
                  </a:cubicBezTo>
                  <a:cubicBezTo>
                    <a:pt x="601" y="233"/>
                    <a:pt x="601" y="233"/>
                    <a:pt x="601" y="233"/>
                  </a:cubicBezTo>
                  <a:cubicBezTo>
                    <a:pt x="603" y="231"/>
                    <a:pt x="603" y="231"/>
                    <a:pt x="603" y="231"/>
                  </a:cubicBezTo>
                  <a:cubicBezTo>
                    <a:pt x="604" y="229"/>
                    <a:pt x="604" y="229"/>
                    <a:pt x="604" y="229"/>
                  </a:cubicBezTo>
                  <a:cubicBezTo>
                    <a:pt x="604" y="228"/>
                    <a:pt x="604" y="228"/>
                    <a:pt x="604" y="228"/>
                  </a:cubicBezTo>
                  <a:cubicBezTo>
                    <a:pt x="605" y="227"/>
                    <a:pt x="605" y="227"/>
                    <a:pt x="605" y="227"/>
                  </a:cubicBezTo>
                  <a:cubicBezTo>
                    <a:pt x="608" y="226"/>
                    <a:pt x="608" y="226"/>
                    <a:pt x="608" y="226"/>
                  </a:cubicBezTo>
                  <a:cubicBezTo>
                    <a:pt x="609" y="226"/>
                    <a:pt x="609" y="226"/>
                    <a:pt x="609" y="226"/>
                  </a:cubicBezTo>
                  <a:cubicBezTo>
                    <a:pt x="607" y="226"/>
                    <a:pt x="607" y="226"/>
                    <a:pt x="607" y="226"/>
                  </a:cubicBezTo>
                  <a:cubicBezTo>
                    <a:pt x="604" y="222"/>
                    <a:pt x="604" y="222"/>
                    <a:pt x="604" y="222"/>
                  </a:cubicBezTo>
                  <a:cubicBezTo>
                    <a:pt x="603" y="219"/>
                    <a:pt x="603" y="219"/>
                    <a:pt x="603" y="219"/>
                  </a:cubicBezTo>
                  <a:cubicBezTo>
                    <a:pt x="604" y="217"/>
                    <a:pt x="604" y="217"/>
                    <a:pt x="604" y="217"/>
                  </a:cubicBezTo>
                  <a:cubicBezTo>
                    <a:pt x="608" y="216"/>
                    <a:pt x="608" y="216"/>
                    <a:pt x="608" y="216"/>
                  </a:cubicBezTo>
                  <a:cubicBezTo>
                    <a:pt x="611" y="216"/>
                    <a:pt x="611" y="216"/>
                    <a:pt x="611" y="216"/>
                  </a:cubicBezTo>
                  <a:cubicBezTo>
                    <a:pt x="615" y="213"/>
                    <a:pt x="615" y="213"/>
                    <a:pt x="615" y="213"/>
                  </a:cubicBezTo>
                  <a:cubicBezTo>
                    <a:pt x="616" y="213"/>
                    <a:pt x="616" y="213"/>
                    <a:pt x="616" y="213"/>
                  </a:cubicBezTo>
                  <a:cubicBezTo>
                    <a:pt x="617" y="212"/>
                    <a:pt x="617" y="212"/>
                    <a:pt x="617" y="212"/>
                  </a:cubicBezTo>
                  <a:cubicBezTo>
                    <a:pt x="616" y="210"/>
                    <a:pt x="616" y="210"/>
                    <a:pt x="616" y="210"/>
                  </a:cubicBezTo>
                  <a:cubicBezTo>
                    <a:pt x="619" y="208"/>
                    <a:pt x="619" y="208"/>
                    <a:pt x="619" y="208"/>
                  </a:cubicBezTo>
                  <a:cubicBezTo>
                    <a:pt x="621" y="205"/>
                    <a:pt x="621" y="205"/>
                    <a:pt x="621" y="205"/>
                  </a:cubicBezTo>
                  <a:cubicBezTo>
                    <a:pt x="620" y="203"/>
                    <a:pt x="620" y="203"/>
                    <a:pt x="620" y="203"/>
                  </a:cubicBezTo>
                  <a:cubicBezTo>
                    <a:pt x="620" y="202"/>
                    <a:pt x="620" y="202"/>
                    <a:pt x="620" y="202"/>
                  </a:cubicBezTo>
                  <a:cubicBezTo>
                    <a:pt x="622" y="203"/>
                    <a:pt x="622" y="203"/>
                    <a:pt x="622" y="203"/>
                  </a:cubicBezTo>
                  <a:cubicBezTo>
                    <a:pt x="624" y="203"/>
                    <a:pt x="624" y="203"/>
                    <a:pt x="624" y="203"/>
                  </a:cubicBezTo>
                  <a:cubicBezTo>
                    <a:pt x="626" y="200"/>
                    <a:pt x="626" y="200"/>
                    <a:pt x="626" y="200"/>
                  </a:cubicBezTo>
                  <a:cubicBezTo>
                    <a:pt x="625" y="199"/>
                    <a:pt x="625" y="199"/>
                    <a:pt x="625" y="199"/>
                  </a:cubicBezTo>
                  <a:cubicBezTo>
                    <a:pt x="629" y="196"/>
                    <a:pt x="629" y="196"/>
                    <a:pt x="629" y="196"/>
                  </a:cubicBezTo>
                  <a:cubicBezTo>
                    <a:pt x="629" y="193"/>
                    <a:pt x="629" y="193"/>
                    <a:pt x="629" y="193"/>
                  </a:cubicBezTo>
                  <a:cubicBezTo>
                    <a:pt x="628" y="192"/>
                    <a:pt x="628" y="192"/>
                    <a:pt x="628" y="192"/>
                  </a:cubicBezTo>
                  <a:cubicBezTo>
                    <a:pt x="624" y="194"/>
                    <a:pt x="624" y="194"/>
                    <a:pt x="624" y="194"/>
                  </a:cubicBezTo>
                  <a:cubicBezTo>
                    <a:pt x="624" y="195"/>
                    <a:pt x="624" y="195"/>
                    <a:pt x="624" y="195"/>
                  </a:cubicBezTo>
                  <a:cubicBezTo>
                    <a:pt x="621" y="198"/>
                    <a:pt x="621" y="198"/>
                    <a:pt x="621" y="198"/>
                  </a:cubicBezTo>
                  <a:cubicBezTo>
                    <a:pt x="618" y="197"/>
                    <a:pt x="618" y="197"/>
                    <a:pt x="618" y="197"/>
                  </a:cubicBezTo>
                  <a:cubicBezTo>
                    <a:pt x="617" y="194"/>
                    <a:pt x="617" y="194"/>
                    <a:pt x="617" y="194"/>
                  </a:cubicBezTo>
                  <a:cubicBezTo>
                    <a:pt x="619" y="192"/>
                    <a:pt x="619" y="192"/>
                    <a:pt x="619" y="192"/>
                  </a:cubicBezTo>
                  <a:cubicBezTo>
                    <a:pt x="618" y="188"/>
                    <a:pt x="618" y="188"/>
                    <a:pt x="618" y="188"/>
                  </a:cubicBezTo>
                  <a:cubicBezTo>
                    <a:pt x="620" y="186"/>
                    <a:pt x="620" y="186"/>
                    <a:pt x="620" y="186"/>
                  </a:cubicBezTo>
                  <a:cubicBezTo>
                    <a:pt x="623" y="186"/>
                    <a:pt x="623" y="186"/>
                    <a:pt x="623" y="186"/>
                  </a:cubicBezTo>
                  <a:cubicBezTo>
                    <a:pt x="627" y="188"/>
                    <a:pt x="627" y="188"/>
                    <a:pt x="627" y="188"/>
                  </a:cubicBezTo>
                  <a:cubicBezTo>
                    <a:pt x="628" y="187"/>
                    <a:pt x="628" y="187"/>
                    <a:pt x="628" y="187"/>
                  </a:cubicBezTo>
                  <a:cubicBezTo>
                    <a:pt x="628" y="184"/>
                    <a:pt x="628" y="184"/>
                    <a:pt x="628" y="184"/>
                  </a:cubicBezTo>
                  <a:cubicBezTo>
                    <a:pt x="631" y="183"/>
                    <a:pt x="631" y="183"/>
                    <a:pt x="631" y="183"/>
                  </a:cubicBezTo>
                  <a:cubicBezTo>
                    <a:pt x="631" y="185"/>
                    <a:pt x="631" y="185"/>
                    <a:pt x="631" y="185"/>
                  </a:cubicBezTo>
                  <a:cubicBezTo>
                    <a:pt x="630" y="186"/>
                    <a:pt x="630" y="186"/>
                    <a:pt x="630" y="186"/>
                  </a:cubicBezTo>
                  <a:cubicBezTo>
                    <a:pt x="630" y="188"/>
                    <a:pt x="630" y="188"/>
                    <a:pt x="630" y="188"/>
                  </a:cubicBezTo>
                  <a:cubicBezTo>
                    <a:pt x="636" y="193"/>
                    <a:pt x="636" y="193"/>
                    <a:pt x="636" y="193"/>
                  </a:cubicBezTo>
                  <a:cubicBezTo>
                    <a:pt x="639" y="193"/>
                    <a:pt x="639" y="193"/>
                    <a:pt x="639" y="193"/>
                  </a:cubicBezTo>
                  <a:cubicBezTo>
                    <a:pt x="640" y="192"/>
                    <a:pt x="640" y="192"/>
                    <a:pt x="640" y="192"/>
                  </a:cubicBezTo>
                  <a:cubicBezTo>
                    <a:pt x="644" y="192"/>
                    <a:pt x="644" y="192"/>
                    <a:pt x="644" y="192"/>
                  </a:cubicBezTo>
                  <a:cubicBezTo>
                    <a:pt x="646" y="190"/>
                    <a:pt x="646" y="190"/>
                    <a:pt x="646" y="190"/>
                  </a:cubicBezTo>
                  <a:cubicBezTo>
                    <a:pt x="646" y="187"/>
                    <a:pt x="646" y="187"/>
                    <a:pt x="646" y="187"/>
                  </a:cubicBezTo>
                  <a:cubicBezTo>
                    <a:pt x="643" y="184"/>
                    <a:pt x="643" y="184"/>
                    <a:pt x="643" y="184"/>
                  </a:cubicBezTo>
                  <a:cubicBezTo>
                    <a:pt x="642" y="182"/>
                    <a:pt x="642" y="182"/>
                    <a:pt x="642" y="182"/>
                  </a:cubicBezTo>
                  <a:cubicBezTo>
                    <a:pt x="644" y="183"/>
                    <a:pt x="644" y="183"/>
                    <a:pt x="644" y="183"/>
                  </a:cubicBezTo>
                  <a:cubicBezTo>
                    <a:pt x="648" y="187"/>
                    <a:pt x="648" y="187"/>
                    <a:pt x="648" y="187"/>
                  </a:cubicBezTo>
                  <a:cubicBezTo>
                    <a:pt x="649" y="187"/>
                    <a:pt x="649" y="187"/>
                    <a:pt x="649" y="187"/>
                  </a:cubicBezTo>
                  <a:cubicBezTo>
                    <a:pt x="651" y="189"/>
                    <a:pt x="651" y="189"/>
                    <a:pt x="651" y="189"/>
                  </a:cubicBezTo>
                  <a:cubicBezTo>
                    <a:pt x="651" y="190"/>
                    <a:pt x="651" y="190"/>
                    <a:pt x="651" y="190"/>
                  </a:cubicBezTo>
                  <a:cubicBezTo>
                    <a:pt x="651" y="192"/>
                    <a:pt x="651" y="192"/>
                    <a:pt x="651" y="192"/>
                  </a:cubicBezTo>
                  <a:cubicBezTo>
                    <a:pt x="654" y="194"/>
                    <a:pt x="654" y="194"/>
                    <a:pt x="654" y="194"/>
                  </a:cubicBezTo>
                  <a:cubicBezTo>
                    <a:pt x="655" y="198"/>
                    <a:pt x="655" y="198"/>
                    <a:pt x="655" y="198"/>
                  </a:cubicBezTo>
                  <a:cubicBezTo>
                    <a:pt x="655" y="199"/>
                    <a:pt x="655" y="199"/>
                    <a:pt x="655" y="199"/>
                  </a:cubicBezTo>
                  <a:cubicBezTo>
                    <a:pt x="655" y="198"/>
                    <a:pt x="655" y="198"/>
                    <a:pt x="655" y="198"/>
                  </a:cubicBezTo>
                  <a:cubicBezTo>
                    <a:pt x="657" y="196"/>
                    <a:pt x="657" y="196"/>
                    <a:pt x="657" y="196"/>
                  </a:cubicBezTo>
                  <a:cubicBezTo>
                    <a:pt x="658" y="196"/>
                    <a:pt x="658" y="196"/>
                    <a:pt x="658" y="196"/>
                  </a:cubicBezTo>
                  <a:cubicBezTo>
                    <a:pt x="659" y="194"/>
                    <a:pt x="659" y="194"/>
                    <a:pt x="659" y="194"/>
                  </a:cubicBezTo>
                  <a:cubicBezTo>
                    <a:pt x="658" y="193"/>
                    <a:pt x="658" y="193"/>
                    <a:pt x="658" y="193"/>
                  </a:cubicBezTo>
                  <a:cubicBezTo>
                    <a:pt x="657" y="194"/>
                    <a:pt x="657" y="194"/>
                    <a:pt x="657" y="194"/>
                  </a:cubicBezTo>
                  <a:cubicBezTo>
                    <a:pt x="655" y="194"/>
                    <a:pt x="655" y="194"/>
                    <a:pt x="655" y="194"/>
                  </a:cubicBezTo>
                  <a:cubicBezTo>
                    <a:pt x="654" y="191"/>
                    <a:pt x="654" y="191"/>
                    <a:pt x="654" y="191"/>
                  </a:cubicBezTo>
                  <a:cubicBezTo>
                    <a:pt x="657" y="188"/>
                    <a:pt x="657" y="188"/>
                    <a:pt x="657" y="188"/>
                  </a:cubicBezTo>
                  <a:cubicBezTo>
                    <a:pt x="659" y="187"/>
                    <a:pt x="659" y="187"/>
                    <a:pt x="659" y="187"/>
                  </a:cubicBezTo>
                  <a:cubicBezTo>
                    <a:pt x="660" y="186"/>
                    <a:pt x="660" y="186"/>
                    <a:pt x="660" y="186"/>
                  </a:cubicBezTo>
                  <a:cubicBezTo>
                    <a:pt x="661" y="186"/>
                    <a:pt x="661" y="186"/>
                    <a:pt x="661" y="186"/>
                  </a:cubicBezTo>
                  <a:cubicBezTo>
                    <a:pt x="662" y="184"/>
                    <a:pt x="662" y="184"/>
                    <a:pt x="662" y="184"/>
                  </a:cubicBezTo>
                  <a:cubicBezTo>
                    <a:pt x="667" y="183"/>
                    <a:pt x="667" y="183"/>
                    <a:pt x="667" y="183"/>
                  </a:cubicBezTo>
                  <a:cubicBezTo>
                    <a:pt x="674" y="181"/>
                    <a:pt x="674" y="181"/>
                    <a:pt x="674" y="181"/>
                  </a:cubicBezTo>
                  <a:cubicBezTo>
                    <a:pt x="682" y="181"/>
                    <a:pt x="682" y="181"/>
                    <a:pt x="682" y="181"/>
                  </a:cubicBezTo>
                  <a:cubicBezTo>
                    <a:pt x="689" y="178"/>
                    <a:pt x="689" y="178"/>
                    <a:pt x="689" y="178"/>
                  </a:cubicBezTo>
                  <a:cubicBezTo>
                    <a:pt x="692" y="178"/>
                    <a:pt x="692" y="178"/>
                    <a:pt x="692" y="178"/>
                  </a:cubicBezTo>
                  <a:cubicBezTo>
                    <a:pt x="695" y="179"/>
                    <a:pt x="695" y="179"/>
                    <a:pt x="695" y="179"/>
                  </a:cubicBezTo>
                  <a:cubicBezTo>
                    <a:pt x="695" y="181"/>
                    <a:pt x="695" y="181"/>
                    <a:pt x="695" y="181"/>
                  </a:cubicBezTo>
                  <a:cubicBezTo>
                    <a:pt x="694" y="181"/>
                    <a:pt x="694" y="181"/>
                    <a:pt x="694" y="181"/>
                  </a:cubicBezTo>
                  <a:cubicBezTo>
                    <a:pt x="692" y="184"/>
                    <a:pt x="692" y="184"/>
                    <a:pt x="692" y="184"/>
                  </a:cubicBezTo>
                  <a:cubicBezTo>
                    <a:pt x="694" y="188"/>
                    <a:pt x="694" y="188"/>
                    <a:pt x="694" y="188"/>
                  </a:cubicBezTo>
                  <a:cubicBezTo>
                    <a:pt x="697" y="190"/>
                    <a:pt x="697" y="190"/>
                    <a:pt x="697" y="190"/>
                  </a:cubicBezTo>
                  <a:cubicBezTo>
                    <a:pt x="706" y="191"/>
                    <a:pt x="706" y="191"/>
                    <a:pt x="706" y="191"/>
                  </a:cubicBezTo>
                  <a:cubicBezTo>
                    <a:pt x="708" y="191"/>
                    <a:pt x="708" y="191"/>
                    <a:pt x="708" y="191"/>
                  </a:cubicBezTo>
                  <a:cubicBezTo>
                    <a:pt x="709" y="191"/>
                    <a:pt x="709" y="191"/>
                    <a:pt x="709" y="191"/>
                  </a:cubicBezTo>
                  <a:cubicBezTo>
                    <a:pt x="712" y="191"/>
                    <a:pt x="712" y="191"/>
                    <a:pt x="712" y="191"/>
                  </a:cubicBezTo>
                  <a:cubicBezTo>
                    <a:pt x="714" y="192"/>
                    <a:pt x="714" y="192"/>
                    <a:pt x="714" y="192"/>
                  </a:cubicBezTo>
                  <a:cubicBezTo>
                    <a:pt x="721" y="191"/>
                    <a:pt x="721" y="191"/>
                    <a:pt x="721" y="191"/>
                  </a:cubicBezTo>
                  <a:cubicBezTo>
                    <a:pt x="726" y="188"/>
                    <a:pt x="726" y="188"/>
                    <a:pt x="726" y="188"/>
                  </a:cubicBezTo>
                  <a:cubicBezTo>
                    <a:pt x="727" y="189"/>
                    <a:pt x="727" y="189"/>
                    <a:pt x="727" y="189"/>
                  </a:cubicBezTo>
                  <a:cubicBezTo>
                    <a:pt x="730" y="188"/>
                    <a:pt x="730" y="188"/>
                    <a:pt x="730" y="188"/>
                  </a:cubicBezTo>
                  <a:cubicBezTo>
                    <a:pt x="731" y="186"/>
                    <a:pt x="731" y="186"/>
                    <a:pt x="731" y="186"/>
                  </a:cubicBezTo>
                  <a:cubicBezTo>
                    <a:pt x="730" y="185"/>
                    <a:pt x="730" y="185"/>
                    <a:pt x="730" y="185"/>
                  </a:cubicBezTo>
                  <a:cubicBezTo>
                    <a:pt x="732" y="184"/>
                    <a:pt x="732" y="184"/>
                    <a:pt x="732" y="184"/>
                  </a:cubicBezTo>
                  <a:cubicBezTo>
                    <a:pt x="734" y="185"/>
                    <a:pt x="734" y="185"/>
                    <a:pt x="734" y="185"/>
                  </a:cubicBezTo>
                  <a:cubicBezTo>
                    <a:pt x="737" y="184"/>
                    <a:pt x="737" y="184"/>
                    <a:pt x="737" y="184"/>
                  </a:cubicBezTo>
                  <a:cubicBezTo>
                    <a:pt x="737" y="186"/>
                    <a:pt x="737" y="186"/>
                    <a:pt x="737" y="186"/>
                  </a:cubicBezTo>
                  <a:cubicBezTo>
                    <a:pt x="739" y="186"/>
                    <a:pt x="739" y="186"/>
                    <a:pt x="739" y="186"/>
                  </a:cubicBezTo>
                  <a:cubicBezTo>
                    <a:pt x="740" y="184"/>
                    <a:pt x="740" y="184"/>
                    <a:pt x="740" y="184"/>
                  </a:cubicBezTo>
                  <a:cubicBezTo>
                    <a:pt x="739" y="182"/>
                    <a:pt x="739" y="182"/>
                    <a:pt x="739" y="182"/>
                  </a:cubicBezTo>
                  <a:cubicBezTo>
                    <a:pt x="737" y="181"/>
                    <a:pt x="737" y="181"/>
                    <a:pt x="737" y="181"/>
                  </a:cubicBezTo>
                  <a:cubicBezTo>
                    <a:pt x="738" y="179"/>
                    <a:pt x="738" y="179"/>
                    <a:pt x="738" y="179"/>
                  </a:cubicBezTo>
                  <a:cubicBezTo>
                    <a:pt x="737" y="177"/>
                    <a:pt x="737" y="177"/>
                    <a:pt x="737" y="177"/>
                  </a:cubicBezTo>
                  <a:cubicBezTo>
                    <a:pt x="734" y="176"/>
                    <a:pt x="734" y="176"/>
                    <a:pt x="734" y="176"/>
                  </a:cubicBezTo>
                  <a:cubicBezTo>
                    <a:pt x="734" y="174"/>
                    <a:pt x="734" y="174"/>
                    <a:pt x="734" y="174"/>
                  </a:cubicBezTo>
                  <a:cubicBezTo>
                    <a:pt x="733" y="173"/>
                    <a:pt x="733" y="173"/>
                    <a:pt x="733" y="173"/>
                  </a:cubicBezTo>
                  <a:cubicBezTo>
                    <a:pt x="732" y="171"/>
                    <a:pt x="732" y="171"/>
                    <a:pt x="732" y="171"/>
                  </a:cubicBezTo>
                  <a:cubicBezTo>
                    <a:pt x="731" y="169"/>
                    <a:pt x="731" y="169"/>
                    <a:pt x="731" y="169"/>
                  </a:cubicBezTo>
                  <a:cubicBezTo>
                    <a:pt x="730" y="167"/>
                    <a:pt x="730" y="167"/>
                    <a:pt x="730" y="167"/>
                  </a:cubicBezTo>
                  <a:cubicBezTo>
                    <a:pt x="732" y="165"/>
                    <a:pt x="732" y="165"/>
                    <a:pt x="732" y="165"/>
                  </a:cubicBezTo>
                  <a:cubicBezTo>
                    <a:pt x="732" y="166"/>
                    <a:pt x="732" y="166"/>
                    <a:pt x="732" y="166"/>
                  </a:cubicBezTo>
                  <a:cubicBezTo>
                    <a:pt x="733" y="167"/>
                    <a:pt x="733" y="167"/>
                    <a:pt x="733" y="167"/>
                  </a:cubicBezTo>
                  <a:cubicBezTo>
                    <a:pt x="735" y="165"/>
                    <a:pt x="735" y="165"/>
                    <a:pt x="735" y="165"/>
                  </a:cubicBezTo>
                  <a:cubicBezTo>
                    <a:pt x="735" y="164"/>
                    <a:pt x="735" y="164"/>
                    <a:pt x="735" y="164"/>
                  </a:cubicBezTo>
                  <a:cubicBezTo>
                    <a:pt x="734" y="162"/>
                    <a:pt x="734" y="162"/>
                    <a:pt x="734" y="162"/>
                  </a:cubicBezTo>
                  <a:cubicBezTo>
                    <a:pt x="736" y="162"/>
                    <a:pt x="736" y="162"/>
                    <a:pt x="736" y="162"/>
                  </a:cubicBezTo>
                  <a:cubicBezTo>
                    <a:pt x="739" y="164"/>
                    <a:pt x="739" y="164"/>
                    <a:pt x="739" y="164"/>
                  </a:cubicBezTo>
                  <a:cubicBezTo>
                    <a:pt x="740" y="163"/>
                    <a:pt x="740" y="163"/>
                    <a:pt x="740" y="163"/>
                  </a:cubicBezTo>
                  <a:cubicBezTo>
                    <a:pt x="740" y="161"/>
                    <a:pt x="740" y="161"/>
                    <a:pt x="740" y="161"/>
                  </a:cubicBezTo>
                  <a:cubicBezTo>
                    <a:pt x="741" y="162"/>
                    <a:pt x="741" y="162"/>
                    <a:pt x="741" y="162"/>
                  </a:cubicBezTo>
                  <a:cubicBezTo>
                    <a:pt x="744" y="162"/>
                    <a:pt x="744" y="162"/>
                    <a:pt x="744" y="162"/>
                  </a:cubicBezTo>
                  <a:cubicBezTo>
                    <a:pt x="745" y="162"/>
                    <a:pt x="745" y="162"/>
                    <a:pt x="745" y="162"/>
                  </a:cubicBezTo>
                  <a:cubicBezTo>
                    <a:pt x="746" y="161"/>
                    <a:pt x="746" y="161"/>
                    <a:pt x="746" y="161"/>
                  </a:cubicBezTo>
                  <a:cubicBezTo>
                    <a:pt x="748" y="163"/>
                    <a:pt x="748" y="163"/>
                    <a:pt x="748" y="163"/>
                  </a:cubicBezTo>
                  <a:cubicBezTo>
                    <a:pt x="750" y="163"/>
                    <a:pt x="750" y="163"/>
                    <a:pt x="750" y="163"/>
                  </a:cubicBezTo>
                  <a:cubicBezTo>
                    <a:pt x="751" y="165"/>
                    <a:pt x="751" y="165"/>
                    <a:pt x="751" y="165"/>
                  </a:cubicBezTo>
                  <a:cubicBezTo>
                    <a:pt x="752" y="164"/>
                    <a:pt x="752" y="164"/>
                    <a:pt x="752" y="164"/>
                  </a:cubicBezTo>
                  <a:cubicBezTo>
                    <a:pt x="752" y="162"/>
                    <a:pt x="752" y="162"/>
                    <a:pt x="752" y="162"/>
                  </a:cubicBezTo>
                  <a:cubicBezTo>
                    <a:pt x="754" y="162"/>
                    <a:pt x="754" y="162"/>
                    <a:pt x="754" y="162"/>
                  </a:cubicBezTo>
                  <a:cubicBezTo>
                    <a:pt x="755" y="164"/>
                    <a:pt x="755" y="164"/>
                    <a:pt x="755" y="164"/>
                  </a:cubicBezTo>
                  <a:cubicBezTo>
                    <a:pt x="754" y="166"/>
                    <a:pt x="754" y="166"/>
                    <a:pt x="754" y="166"/>
                  </a:cubicBezTo>
                  <a:cubicBezTo>
                    <a:pt x="753" y="167"/>
                    <a:pt x="753" y="167"/>
                    <a:pt x="753" y="167"/>
                  </a:cubicBezTo>
                  <a:cubicBezTo>
                    <a:pt x="754" y="168"/>
                    <a:pt x="754" y="168"/>
                    <a:pt x="754" y="168"/>
                  </a:cubicBezTo>
                  <a:cubicBezTo>
                    <a:pt x="756" y="167"/>
                    <a:pt x="756" y="167"/>
                    <a:pt x="756" y="167"/>
                  </a:cubicBezTo>
                  <a:cubicBezTo>
                    <a:pt x="757" y="168"/>
                    <a:pt x="757" y="168"/>
                    <a:pt x="757" y="168"/>
                  </a:cubicBezTo>
                  <a:cubicBezTo>
                    <a:pt x="757" y="166"/>
                    <a:pt x="757" y="166"/>
                    <a:pt x="757" y="166"/>
                  </a:cubicBezTo>
                  <a:cubicBezTo>
                    <a:pt x="758" y="166"/>
                    <a:pt x="758" y="166"/>
                    <a:pt x="758" y="166"/>
                  </a:cubicBezTo>
                  <a:cubicBezTo>
                    <a:pt x="759" y="166"/>
                    <a:pt x="759" y="166"/>
                    <a:pt x="759" y="166"/>
                  </a:cubicBezTo>
                  <a:cubicBezTo>
                    <a:pt x="759" y="164"/>
                    <a:pt x="759" y="164"/>
                    <a:pt x="759" y="164"/>
                  </a:cubicBezTo>
                  <a:cubicBezTo>
                    <a:pt x="757" y="163"/>
                    <a:pt x="757" y="163"/>
                    <a:pt x="757" y="163"/>
                  </a:cubicBezTo>
                  <a:cubicBezTo>
                    <a:pt x="758" y="162"/>
                    <a:pt x="758" y="162"/>
                    <a:pt x="758" y="162"/>
                  </a:cubicBezTo>
                  <a:cubicBezTo>
                    <a:pt x="760" y="162"/>
                    <a:pt x="760" y="162"/>
                    <a:pt x="760" y="162"/>
                  </a:cubicBezTo>
                  <a:cubicBezTo>
                    <a:pt x="763" y="161"/>
                    <a:pt x="763" y="161"/>
                    <a:pt x="763" y="161"/>
                  </a:cubicBezTo>
                  <a:cubicBezTo>
                    <a:pt x="764" y="162"/>
                    <a:pt x="764" y="162"/>
                    <a:pt x="764" y="162"/>
                  </a:cubicBezTo>
                  <a:cubicBezTo>
                    <a:pt x="765" y="161"/>
                    <a:pt x="765" y="161"/>
                    <a:pt x="765" y="161"/>
                  </a:cubicBezTo>
                  <a:cubicBezTo>
                    <a:pt x="768" y="161"/>
                    <a:pt x="768" y="161"/>
                    <a:pt x="768" y="161"/>
                  </a:cubicBezTo>
                  <a:cubicBezTo>
                    <a:pt x="768" y="163"/>
                    <a:pt x="768" y="163"/>
                    <a:pt x="768" y="163"/>
                  </a:cubicBezTo>
                  <a:cubicBezTo>
                    <a:pt x="769" y="166"/>
                    <a:pt x="769" y="166"/>
                    <a:pt x="769" y="166"/>
                  </a:cubicBezTo>
                  <a:cubicBezTo>
                    <a:pt x="769" y="164"/>
                    <a:pt x="769" y="164"/>
                    <a:pt x="769" y="164"/>
                  </a:cubicBezTo>
                  <a:cubicBezTo>
                    <a:pt x="770" y="164"/>
                    <a:pt x="770" y="164"/>
                    <a:pt x="770" y="164"/>
                  </a:cubicBezTo>
                  <a:cubicBezTo>
                    <a:pt x="772" y="162"/>
                    <a:pt x="772" y="162"/>
                    <a:pt x="772" y="162"/>
                  </a:cubicBezTo>
                  <a:cubicBezTo>
                    <a:pt x="773" y="165"/>
                    <a:pt x="773" y="165"/>
                    <a:pt x="773" y="165"/>
                  </a:cubicBezTo>
                  <a:cubicBezTo>
                    <a:pt x="774" y="165"/>
                    <a:pt x="774" y="165"/>
                    <a:pt x="774" y="165"/>
                  </a:cubicBezTo>
                  <a:cubicBezTo>
                    <a:pt x="776" y="164"/>
                    <a:pt x="776" y="164"/>
                    <a:pt x="776" y="164"/>
                  </a:cubicBezTo>
                  <a:cubicBezTo>
                    <a:pt x="778" y="166"/>
                    <a:pt x="778" y="166"/>
                    <a:pt x="778" y="166"/>
                  </a:cubicBezTo>
                  <a:cubicBezTo>
                    <a:pt x="779" y="170"/>
                    <a:pt x="779" y="170"/>
                    <a:pt x="779" y="170"/>
                  </a:cubicBezTo>
                  <a:cubicBezTo>
                    <a:pt x="780" y="167"/>
                    <a:pt x="780" y="167"/>
                    <a:pt x="780" y="167"/>
                  </a:cubicBezTo>
                  <a:cubicBezTo>
                    <a:pt x="782" y="166"/>
                    <a:pt x="782" y="166"/>
                    <a:pt x="782" y="166"/>
                  </a:cubicBezTo>
                  <a:cubicBezTo>
                    <a:pt x="783" y="167"/>
                    <a:pt x="783" y="167"/>
                    <a:pt x="783" y="167"/>
                  </a:cubicBezTo>
                  <a:cubicBezTo>
                    <a:pt x="781" y="170"/>
                    <a:pt x="781" y="170"/>
                    <a:pt x="781" y="170"/>
                  </a:cubicBezTo>
                  <a:cubicBezTo>
                    <a:pt x="783" y="171"/>
                    <a:pt x="783" y="171"/>
                    <a:pt x="783" y="171"/>
                  </a:cubicBezTo>
                  <a:cubicBezTo>
                    <a:pt x="784" y="172"/>
                    <a:pt x="784" y="172"/>
                    <a:pt x="784" y="172"/>
                  </a:cubicBezTo>
                  <a:cubicBezTo>
                    <a:pt x="786" y="172"/>
                    <a:pt x="786" y="172"/>
                    <a:pt x="786" y="172"/>
                  </a:cubicBezTo>
                  <a:cubicBezTo>
                    <a:pt x="786" y="174"/>
                    <a:pt x="786" y="174"/>
                    <a:pt x="786" y="174"/>
                  </a:cubicBezTo>
                  <a:cubicBezTo>
                    <a:pt x="787" y="173"/>
                    <a:pt x="787" y="173"/>
                    <a:pt x="787" y="173"/>
                  </a:cubicBezTo>
                  <a:cubicBezTo>
                    <a:pt x="788" y="173"/>
                    <a:pt x="788" y="173"/>
                    <a:pt x="788" y="173"/>
                  </a:cubicBezTo>
                  <a:cubicBezTo>
                    <a:pt x="789" y="175"/>
                    <a:pt x="789" y="175"/>
                    <a:pt x="789" y="175"/>
                  </a:cubicBezTo>
                  <a:cubicBezTo>
                    <a:pt x="787" y="177"/>
                    <a:pt x="787" y="177"/>
                    <a:pt x="787" y="177"/>
                  </a:cubicBezTo>
                  <a:cubicBezTo>
                    <a:pt x="787" y="180"/>
                    <a:pt x="787" y="180"/>
                    <a:pt x="787" y="180"/>
                  </a:cubicBezTo>
                  <a:cubicBezTo>
                    <a:pt x="790" y="177"/>
                    <a:pt x="790" y="177"/>
                    <a:pt x="790" y="177"/>
                  </a:cubicBezTo>
                  <a:cubicBezTo>
                    <a:pt x="792" y="177"/>
                    <a:pt x="792" y="177"/>
                    <a:pt x="792" y="177"/>
                  </a:cubicBezTo>
                  <a:cubicBezTo>
                    <a:pt x="792" y="178"/>
                    <a:pt x="792" y="178"/>
                    <a:pt x="792" y="178"/>
                  </a:cubicBezTo>
                  <a:cubicBezTo>
                    <a:pt x="788" y="182"/>
                    <a:pt x="788" y="182"/>
                    <a:pt x="788" y="182"/>
                  </a:cubicBezTo>
                  <a:cubicBezTo>
                    <a:pt x="789" y="185"/>
                    <a:pt x="789" y="185"/>
                    <a:pt x="789" y="185"/>
                  </a:cubicBezTo>
                  <a:cubicBezTo>
                    <a:pt x="792" y="185"/>
                    <a:pt x="792" y="185"/>
                    <a:pt x="792" y="185"/>
                  </a:cubicBezTo>
                  <a:cubicBezTo>
                    <a:pt x="793" y="184"/>
                    <a:pt x="793" y="184"/>
                    <a:pt x="793" y="184"/>
                  </a:cubicBezTo>
                  <a:cubicBezTo>
                    <a:pt x="794" y="183"/>
                    <a:pt x="794" y="183"/>
                    <a:pt x="794" y="183"/>
                  </a:cubicBezTo>
                  <a:cubicBezTo>
                    <a:pt x="796" y="184"/>
                    <a:pt x="796" y="184"/>
                    <a:pt x="796" y="184"/>
                  </a:cubicBezTo>
                  <a:cubicBezTo>
                    <a:pt x="796" y="186"/>
                    <a:pt x="796" y="186"/>
                    <a:pt x="796" y="186"/>
                  </a:cubicBezTo>
                  <a:cubicBezTo>
                    <a:pt x="798" y="185"/>
                    <a:pt x="798" y="185"/>
                    <a:pt x="798" y="185"/>
                  </a:cubicBezTo>
                  <a:cubicBezTo>
                    <a:pt x="800" y="187"/>
                    <a:pt x="800" y="187"/>
                    <a:pt x="800" y="187"/>
                  </a:cubicBezTo>
                  <a:cubicBezTo>
                    <a:pt x="799" y="191"/>
                    <a:pt x="799" y="191"/>
                    <a:pt x="799" y="191"/>
                  </a:cubicBezTo>
                  <a:cubicBezTo>
                    <a:pt x="801" y="190"/>
                    <a:pt x="801" y="190"/>
                    <a:pt x="801" y="190"/>
                  </a:cubicBezTo>
                  <a:cubicBezTo>
                    <a:pt x="802" y="192"/>
                    <a:pt x="802" y="192"/>
                    <a:pt x="802" y="192"/>
                  </a:cubicBezTo>
                  <a:cubicBezTo>
                    <a:pt x="803" y="191"/>
                    <a:pt x="803" y="191"/>
                    <a:pt x="803" y="191"/>
                  </a:cubicBezTo>
                  <a:cubicBezTo>
                    <a:pt x="804" y="193"/>
                    <a:pt x="804" y="193"/>
                    <a:pt x="804" y="193"/>
                  </a:cubicBezTo>
                  <a:cubicBezTo>
                    <a:pt x="802" y="196"/>
                    <a:pt x="802" y="196"/>
                    <a:pt x="802" y="196"/>
                  </a:cubicBezTo>
                  <a:cubicBezTo>
                    <a:pt x="800" y="197"/>
                    <a:pt x="800" y="197"/>
                    <a:pt x="800" y="197"/>
                  </a:cubicBezTo>
                  <a:cubicBezTo>
                    <a:pt x="798" y="196"/>
                    <a:pt x="798" y="196"/>
                    <a:pt x="798" y="196"/>
                  </a:cubicBezTo>
                  <a:cubicBezTo>
                    <a:pt x="793" y="195"/>
                    <a:pt x="793" y="195"/>
                    <a:pt x="793" y="195"/>
                  </a:cubicBezTo>
                  <a:cubicBezTo>
                    <a:pt x="789" y="195"/>
                    <a:pt x="789" y="195"/>
                    <a:pt x="789" y="195"/>
                  </a:cubicBezTo>
                  <a:cubicBezTo>
                    <a:pt x="791" y="196"/>
                    <a:pt x="791" y="196"/>
                    <a:pt x="791" y="196"/>
                  </a:cubicBezTo>
                  <a:cubicBezTo>
                    <a:pt x="791" y="198"/>
                    <a:pt x="791" y="198"/>
                    <a:pt x="791" y="198"/>
                  </a:cubicBezTo>
                  <a:cubicBezTo>
                    <a:pt x="796" y="199"/>
                    <a:pt x="796" y="199"/>
                    <a:pt x="796" y="199"/>
                  </a:cubicBezTo>
                  <a:cubicBezTo>
                    <a:pt x="796" y="200"/>
                    <a:pt x="796" y="200"/>
                    <a:pt x="796" y="200"/>
                  </a:cubicBezTo>
                  <a:cubicBezTo>
                    <a:pt x="800" y="203"/>
                    <a:pt x="800" y="203"/>
                    <a:pt x="800" y="203"/>
                  </a:cubicBezTo>
                  <a:cubicBezTo>
                    <a:pt x="804" y="204"/>
                    <a:pt x="804" y="204"/>
                    <a:pt x="804" y="204"/>
                  </a:cubicBezTo>
                  <a:cubicBezTo>
                    <a:pt x="807" y="202"/>
                    <a:pt x="807" y="202"/>
                    <a:pt x="807" y="202"/>
                  </a:cubicBezTo>
                  <a:cubicBezTo>
                    <a:pt x="807" y="200"/>
                    <a:pt x="807" y="200"/>
                    <a:pt x="807" y="200"/>
                  </a:cubicBezTo>
                  <a:cubicBezTo>
                    <a:pt x="805" y="198"/>
                    <a:pt x="805" y="198"/>
                    <a:pt x="805" y="198"/>
                  </a:cubicBezTo>
                  <a:cubicBezTo>
                    <a:pt x="804" y="197"/>
                    <a:pt x="804" y="197"/>
                    <a:pt x="804" y="197"/>
                  </a:cubicBezTo>
                  <a:cubicBezTo>
                    <a:pt x="805" y="197"/>
                    <a:pt x="805" y="197"/>
                    <a:pt x="805" y="197"/>
                  </a:cubicBezTo>
                  <a:cubicBezTo>
                    <a:pt x="807" y="199"/>
                    <a:pt x="807" y="199"/>
                    <a:pt x="807" y="199"/>
                  </a:cubicBezTo>
                  <a:cubicBezTo>
                    <a:pt x="810" y="201"/>
                    <a:pt x="810" y="201"/>
                    <a:pt x="810" y="201"/>
                  </a:cubicBezTo>
                  <a:cubicBezTo>
                    <a:pt x="811" y="202"/>
                    <a:pt x="811" y="202"/>
                    <a:pt x="811" y="202"/>
                  </a:cubicBezTo>
                  <a:cubicBezTo>
                    <a:pt x="809" y="201"/>
                    <a:pt x="809" y="201"/>
                    <a:pt x="809" y="201"/>
                  </a:cubicBezTo>
                  <a:cubicBezTo>
                    <a:pt x="805" y="205"/>
                    <a:pt x="805" y="205"/>
                    <a:pt x="805" y="205"/>
                  </a:cubicBezTo>
                  <a:cubicBezTo>
                    <a:pt x="806" y="207"/>
                    <a:pt x="806" y="207"/>
                    <a:pt x="806" y="207"/>
                  </a:cubicBezTo>
                  <a:cubicBezTo>
                    <a:pt x="808" y="207"/>
                    <a:pt x="808" y="207"/>
                    <a:pt x="808" y="207"/>
                  </a:cubicBezTo>
                  <a:cubicBezTo>
                    <a:pt x="809" y="206"/>
                    <a:pt x="809" y="206"/>
                    <a:pt x="809" y="206"/>
                  </a:cubicBezTo>
                  <a:cubicBezTo>
                    <a:pt x="811" y="206"/>
                    <a:pt x="811" y="206"/>
                    <a:pt x="811" y="206"/>
                  </a:cubicBezTo>
                  <a:cubicBezTo>
                    <a:pt x="818" y="212"/>
                    <a:pt x="818" y="212"/>
                    <a:pt x="818" y="212"/>
                  </a:cubicBezTo>
                  <a:cubicBezTo>
                    <a:pt x="820" y="213"/>
                    <a:pt x="820" y="213"/>
                    <a:pt x="820" y="213"/>
                  </a:cubicBezTo>
                  <a:cubicBezTo>
                    <a:pt x="822" y="216"/>
                    <a:pt x="822" y="216"/>
                    <a:pt x="822" y="216"/>
                  </a:cubicBezTo>
                  <a:cubicBezTo>
                    <a:pt x="827" y="216"/>
                    <a:pt x="827" y="216"/>
                    <a:pt x="827" y="216"/>
                  </a:cubicBezTo>
                  <a:cubicBezTo>
                    <a:pt x="830" y="220"/>
                    <a:pt x="830" y="220"/>
                    <a:pt x="830" y="220"/>
                  </a:cubicBezTo>
                  <a:cubicBezTo>
                    <a:pt x="833" y="221"/>
                    <a:pt x="833" y="221"/>
                    <a:pt x="833" y="221"/>
                  </a:cubicBezTo>
                  <a:cubicBezTo>
                    <a:pt x="834" y="219"/>
                    <a:pt x="834" y="219"/>
                    <a:pt x="834" y="219"/>
                  </a:cubicBezTo>
                  <a:cubicBezTo>
                    <a:pt x="833" y="218"/>
                    <a:pt x="833" y="218"/>
                    <a:pt x="833" y="218"/>
                  </a:cubicBezTo>
                  <a:cubicBezTo>
                    <a:pt x="834" y="217"/>
                    <a:pt x="834" y="217"/>
                    <a:pt x="834" y="217"/>
                  </a:cubicBezTo>
                  <a:cubicBezTo>
                    <a:pt x="836" y="219"/>
                    <a:pt x="836" y="219"/>
                    <a:pt x="836" y="219"/>
                  </a:cubicBezTo>
                  <a:cubicBezTo>
                    <a:pt x="836" y="221"/>
                    <a:pt x="836" y="221"/>
                    <a:pt x="836" y="221"/>
                  </a:cubicBezTo>
                  <a:cubicBezTo>
                    <a:pt x="838" y="222"/>
                    <a:pt x="838" y="222"/>
                    <a:pt x="838" y="222"/>
                  </a:cubicBezTo>
                  <a:cubicBezTo>
                    <a:pt x="839" y="222"/>
                    <a:pt x="839" y="222"/>
                    <a:pt x="839" y="222"/>
                  </a:cubicBezTo>
                  <a:cubicBezTo>
                    <a:pt x="840" y="220"/>
                    <a:pt x="840" y="220"/>
                    <a:pt x="840" y="220"/>
                  </a:cubicBezTo>
                  <a:cubicBezTo>
                    <a:pt x="837" y="209"/>
                    <a:pt x="837" y="209"/>
                    <a:pt x="837" y="209"/>
                  </a:cubicBezTo>
                  <a:cubicBezTo>
                    <a:pt x="835" y="204"/>
                    <a:pt x="835" y="204"/>
                    <a:pt x="835" y="204"/>
                  </a:cubicBezTo>
                  <a:cubicBezTo>
                    <a:pt x="832" y="197"/>
                    <a:pt x="832" y="197"/>
                    <a:pt x="832" y="197"/>
                  </a:cubicBezTo>
                  <a:cubicBezTo>
                    <a:pt x="831" y="192"/>
                    <a:pt x="831" y="192"/>
                    <a:pt x="831" y="192"/>
                  </a:cubicBezTo>
                  <a:cubicBezTo>
                    <a:pt x="830" y="188"/>
                    <a:pt x="830" y="188"/>
                    <a:pt x="830" y="188"/>
                  </a:cubicBezTo>
                  <a:cubicBezTo>
                    <a:pt x="830" y="187"/>
                    <a:pt x="830" y="187"/>
                    <a:pt x="830" y="187"/>
                  </a:cubicBezTo>
                  <a:cubicBezTo>
                    <a:pt x="832" y="187"/>
                    <a:pt x="832" y="187"/>
                    <a:pt x="832" y="187"/>
                  </a:cubicBezTo>
                  <a:cubicBezTo>
                    <a:pt x="833" y="190"/>
                    <a:pt x="833" y="190"/>
                    <a:pt x="833" y="190"/>
                  </a:cubicBezTo>
                  <a:cubicBezTo>
                    <a:pt x="835" y="193"/>
                    <a:pt x="835" y="193"/>
                    <a:pt x="835" y="193"/>
                  </a:cubicBezTo>
                  <a:cubicBezTo>
                    <a:pt x="838" y="193"/>
                    <a:pt x="838" y="193"/>
                    <a:pt x="838" y="193"/>
                  </a:cubicBezTo>
                  <a:cubicBezTo>
                    <a:pt x="840" y="196"/>
                    <a:pt x="840" y="196"/>
                    <a:pt x="840" y="196"/>
                  </a:cubicBezTo>
                  <a:cubicBezTo>
                    <a:pt x="844" y="196"/>
                    <a:pt x="844" y="196"/>
                    <a:pt x="844" y="196"/>
                  </a:cubicBezTo>
                  <a:cubicBezTo>
                    <a:pt x="852" y="195"/>
                    <a:pt x="852" y="195"/>
                    <a:pt x="852" y="195"/>
                  </a:cubicBezTo>
                  <a:cubicBezTo>
                    <a:pt x="854" y="196"/>
                    <a:pt x="854" y="196"/>
                    <a:pt x="854" y="196"/>
                  </a:cubicBezTo>
                  <a:cubicBezTo>
                    <a:pt x="856" y="195"/>
                    <a:pt x="856" y="195"/>
                    <a:pt x="856" y="195"/>
                  </a:cubicBezTo>
                  <a:cubicBezTo>
                    <a:pt x="858" y="197"/>
                    <a:pt x="858" y="197"/>
                    <a:pt x="858" y="197"/>
                  </a:cubicBezTo>
                  <a:cubicBezTo>
                    <a:pt x="858" y="196"/>
                    <a:pt x="858" y="196"/>
                    <a:pt x="858" y="196"/>
                  </a:cubicBezTo>
                  <a:cubicBezTo>
                    <a:pt x="857" y="194"/>
                    <a:pt x="857" y="194"/>
                    <a:pt x="857" y="194"/>
                  </a:cubicBezTo>
                  <a:cubicBezTo>
                    <a:pt x="857" y="193"/>
                    <a:pt x="857" y="193"/>
                    <a:pt x="857" y="193"/>
                  </a:cubicBezTo>
                  <a:cubicBezTo>
                    <a:pt x="856" y="191"/>
                    <a:pt x="856" y="191"/>
                    <a:pt x="856" y="191"/>
                  </a:cubicBezTo>
                  <a:cubicBezTo>
                    <a:pt x="856" y="190"/>
                    <a:pt x="856" y="190"/>
                    <a:pt x="856" y="190"/>
                  </a:cubicBezTo>
                  <a:cubicBezTo>
                    <a:pt x="857" y="188"/>
                    <a:pt x="857" y="188"/>
                    <a:pt x="857" y="188"/>
                  </a:cubicBezTo>
                  <a:cubicBezTo>
                    <a:pt x="864" y="185"/>
                    <a:pt x="864" y="185"/>
                    <a:pt x="864" y="185"/>
                  </a:cubicBezTo>
                  <a:cubicBezTo>
                    <a:pt x="865" y="186"/>
                    <a:pt x="865" y="186"/>
                    <a:pt x="865" y="186"/>
                  </a:cubicBezTo>
                  <a:cubicBezTo>
                    <a:pt x="867" y="185"/>
                    <a:pt x="867" y="185"/>
                    <a:pt x="867" y="185"/>
                  </a:cubicBezTo>
                  <a:cubicBezTo>
                    <a:pt x="869" y="187"/>
                    <a:pt x="869" y="187"/>
                    <a:pt x="869" y="187"/>
                  </a:cubicBezTo>
                  <a:cubicBezTo>
                    <a:pt x="872" y="187"/>
                    <a:pt x="872" y="187"/>
                    <a:pt x="872" y="187"/>
                  </a:cubicBezTo>
                  <a:cubicBezTo>
                    <a:pt x="875" y="189"/>
                    <a:pt x="875" y="189"/>
                    <a:pt x="875" y="189"/>
                  </a:cubicBezTo>
                  <a:cubicBezTo>
                    <a:pt x="877" y="190"/>
                    <a:pt x="877" y="190"/>
                    <a:pt x="877" y="190"/>
                  </a:cubicBezTo>
                  <a:cubicBezTo>
                    <a:pt x="879" y="192"/>
                    <a:pt x="879" y="192"/>
                    <a:pt x="879" y="192"/>
                  </a:cubicBezTo>
                  <a:cubicBezTo>
                    <a:pt x="882" y="192"/>
                    <a:pt x="882" y="192"/>
                    <a:pt x="882" y="192"/>
                  </a:cubicBezTo>
                  <a:cubicBezTo>
                    <a:pt x="883" y="194"/>
                    <a:pt x="883" y="194"/>
                    <a:pt x="883" y="194"/>
                  </a:cubicBezTo>
                  <a:cubicBezTo>
                    <a:pt x="888" y="194"/>
                    <a:pt x="888" y="194"/>
                    <a:pt x="888" y="194"/>
                  </a:cubicBezTo>
                  <a:cubicBezTo>
                    <a:pt x="885" y="192"/>
                    <a:pt x="885" y="192"/>
                    <a:pt x="885" y="192"/>
                  </a:cubicBezTo>
                  <a:cubicBezTo>
                    <a:pt x="885" y="191"/>
                    <a:pt x="885" y="191"/>
                    <a:pt x="885" y="191"/>
                  </a:cubicBezTo>
                  <a:cubicBezTo>
                    <a:pt x="888" y="192"/>
                    <a:pt x="888" y="192"/>
                    <a:pt x="888" y="192"/>
                  </a:cubicBezTo>
                  <a:cubicBezTo>
                    <a:pt x="890" y="191"/>
                    <a:pt x="890" y="191"/>
                    <a:pt x="890" y="191"/>
                  </a:cubicBezTo>
                  <a:cubicBezTo>
                    <a:pt x="888" y="190"/>
                    <a:pt x="888" y="190"/>
                    <a:pt x="888" y="190"/>
                  </a:cubicBezTo>
                  <a:cubicBezTo>
                    <a:pt x="889" y="188"/>
                    <a:pt x="889" y="188"/>
                    <a:pt x="889" y="188"/>
                  </a:cubicBezTo>
                  <a:cubicBezTo>
                    <a:pt x="887" y="186"/>
                    <a:pt x="887" y="186"/>
                    <a:pt x="887" y="186"/>
                  </a:cubicBezTo>
                  <a:cubicBezTo>
                    <a:pt x="885" y="188"/>
                    <a:pt x="885" y="188"/>
                    <a:pt x="885" y="188"/>
                  </a:cubicBezTo>
                  <a:cubicBezTo>
                    <a:pt x="882" y="187"/>
                    <a:pt x="882" y="187"/>
                    <a:pt x="882" y="187"/>
                  </a:cubicBezTo>
                  <a:cubicBezTo>
                    <a:pt x="882" y="184"/>
                    <a:pt x="882" y="184"/>
                    <a:pt x="882" y="184"/>
                  </a:cubicBezTo>
                  <a:cubicBezTo>
                    <a:pt x="881" y="181"/>
                    <a:pt x="881" y="181"/>
                    <a:pt x="881" y="181"/>
                  </a:cubicBezTo>
                  <a:cubicBezTo>
                    <a:pt x="882" y="180"/>
                    <a:pt x="882" y="180"/>
                    <a:pt x="882" y="180"/>
                  </a:cubicBezTo>
                  <a:cubicBezTo>
                    <a:pt x="883" y="181"/>
                    <a:pt x="883" y="181"/>
                    <a:pt x="883" y="181"/>
                  </a:cubicBezTo>
                  <a:cubicBezTo>
                    <a:pt x="885" y="180"/>
                    <a:pt x="885" y="180"/>
                    <a:pt x="885" y="180"/>
                  </a:cubicBezTo>
                  <a:cubicBezTo>
                    <a:pt x="884" y="178"/>
                    <a:pt x="884" y="178"/>
                    <a:pt x="884" y="178"/>
                  </a:cubicBezTo>
                  <a:cubicBezTo>
                    <a:pt x="886" y="178"/>
                    <a:pt x="886" y="178"/>
                    <a:pt x="886" y="178"/>
                  </a:cubicBezTo>
                  <a:cubicBezTo>
                    <a:pt x="889" y="180"/>
                    <a:pt x="889" y="180"/>
                    <a:pt x="889" y="180"/>
                  </a:cubicBezTo>
                  <a:cubicBezTo>
                    <a:pt x="890" y="183"/>
                    <a:pt x="890" y="183"/>
                    <a:pt x="890" y="183"/>
                  </a:cubicBezTo>
                  <a:cubicBezTo>
                    <a:pt x="891" y="182"/>
                    <a:pt x="891" y="182"/>
                    <a:pt x="891" y="182"/>
                  </a:cubicBezTo>
                  <a:cubicBezTo>
                    <a:pt x="893" y="183"/>
                    <a:pt x="893" y="183"/>
                    <a:pt x="893" y="183"/>
                  </a:cubicBezTo>
                  <a:cubicBezTo>
                    <a:pt x="894" y="182"/>
                    <a:pt x="894" y="182"/>
                    <a:pt x="894" y="182"/>
                  </a:cubicBezTo>
                  <a:cubicBezTo>
                    <a:pt x="893" y="180"/>
                    <a:pt x="893" y="180"/>
                    <a:pt x="893" y="180"/>
                  </a:cubicBezTo>
                  <a:cubicBezTo>
                    <a:pt x="895" y="179"/>
                    <a:pt x="895" y="179"/>
                    <a:pt x="895" y="179"/>
                  </a:cubicBezTo>
                  <a:cubicBezTo>
                    <a:pt x="897" y="180"/>
                    <a:pt x="897" y="180"/>
                    <a:pt x="897" y="180"/>
                  </a:cubicBezTo>
                  <a:cubicBezTo>
                    <a:pt x="898" y="178"/>
                    <a:pt x="898" y="178"/>
                    <a:pt x="898" y="178"/>
                  </a:cubicBezTo>
                  <a:cubicBezTo>
                    <a:pt x="894" y="174"/>
                    <a:pt x="894" y="174"/>
                    <a:pt x="894" y="174"/>
                  </a:cubicBezTo>
                  <a:cubicBezTo>
                    <a:pt x="892" y="174"/>
                    <a:pt x="892" y="174"/>
                    <a:pt x="892" y="174"/>
                  </a:cubicBezTo>
                  <a:cubicBezTo>
                    <a:pt x="889" y="171"/>
                    <a:pt x="889" y="171"/>
                    <a:pt x="889" y="171"/>
                  </a:cubicBezTo>
                  <a:cubicBezTo>
                    <a:pt x="890" y="169"/>
                    <a:pt x="890" y="169"/>
                    <a:pt x="890" y="169"/>
                  </a:cubicBezTo>
                  <a:cubicBezTo>
                    <a:pt x="888" y="167"/>
                    <a:pt x="888" y="167"/>
                    <a:pt x="888" y="167"/>
                  </a:cubicBezTo>
                  <a:cubicBezTo>
                    <a:pt x="886" y="168"/>
                    <a:pt x="886" y="168"/>
                    <a:pt x="886" y="168"/>
                  </a:cubicBezTo>
                  <a:cubicBezTo>
                    <a:pt x="884" y="168"/>
                    <a:pt x="884" y="168"/>
                    <a:pt x="884" y="168"/>
                  </a:cubicBezTo>
                  <a:cubicBezTo>
                    <a:pt x="887" y="166"/>
                    <a:pt x="887" y="166"/>
                    <a:pt x="887" y="166"/>
                  </a:cubicBezTo>
                  <a:cubicBezTo>
                    <a:pt x="886" y="164"/>
                    <a:pt x="886" y="164"/>
                    <a:pt x="886" y="164"/>
                  </a:cubicBezTo>
                  <a:cubicBezTo>
                    <a:pt x="886" y="164"/>
                    <a:pt x="886" y="164"/>
                    <a:pt x="886" y="164"/>
                  </a:cubicBezTo>
                  <a:cubicBezTo>
                    <a:pt x="885" y="161"/>
                    <a:pt x="885" y="161"/>
                    <a:pt x="885" y="161"/>
                  </a:cubicBezTo>
                  <a:cubicBezTo>
                    <a:pt x="888" y="161"/>
                    <a:pt x="888" y="161"/>
                    <a:pt x="888" y="161"/>
                  </a:cubicBezTo>
                  <a:cubicBezTo>
                    <a:pt x="889" y="157"/>
                    <a:pt x="889" y="157"/>
                    <a:pt x="889" y="157"/>
                  </a:cubicBezTo>
                  <a:cubicBezTo>
                    <a:pt x="885" y="158"/>
                    <a:pt x="885" y="158"/>
                    <a:pt x="885" y="158"/>
                  </a:cubicBezTo>
                  <a:cubicBezTo>
                    <a:pt x="883" y="161"/>
                    <a:pt x="883" y="161"/>
                    <a:pt x="883" y="161"/>
                  </a:cubicBezTo>
                  <a:cubicBezTo>
                    <a:pt x="882" y="163"/>
                    <a:pt x="882" y="163"/>
                    <a:pt x="882" y="163"/>
                  </a:cubicBezTo>
                  <a:cubicBezTo>
                    <a:pt x="878" y="162"/>
                    <a:pt x="878" y="162"/>
                    <a:pt x="878" y="162"/>
                  </a:cubicBezTo>
                  <a:cubicBezTo>
                    <a:pt x="876" y="158"/>
                    <a:pt x="876" y="158"/>
                    <a:pt x="876" y="158"/>
                  </a:cubicBezTo>
                  <a:cubicBezTo>
                    <a:pt x="877" y="156"/>
                    <a:pt x="877" y="156"/>
                    <a:pt x="877" y="156"/>
                  </a:cubicBezTo>
                  <a:cubicBezTo>
                    <a:pt x="878" y="153"/>
                    <a:pt x="878" y="153"/>
                    <a:pt x="878" y="153"/>
                  </a:cubicBezTo>
                  <a:cubicBezTo>
                    <a:pt x="881" y="152"/>
                    <a:pt x="881" y="152"/>
                    <a:pt x="881" y="152"/>
                  </a:cubicBezTo>
                  <a:cubicBezTo>
                    <a:pt x="884" y="152"/>
                    <a:pt x="884" y="152"/>
                    <a:pt x="884" y="152"/>
                  </a:cubicBezTo>
                  <a:cubicBezTo>
                    <a:pt x="887" y="148"/>
                    <a:pt x="887" y="148"/>
                    <a:pt x="887" y="148"/>
                  </a:cubicBezTo>
                  <a:cubicBezTo>
                    <a:pt x="888" y="147"/>
                    <a:pt x="888" y="147"/>
                    <a:pt x="888" y="147"/>
                  </a:cubicBezTo>
                  <a:cubicBezTo>
                    <a:pt x="886" y="144"/>
                    <a:pt x="886" y="144"/>
                    <a:pt x="886" y="144"/>
                  </a:cubicBezTo>
                  <a:cubicBezTo>
                    <a:pt x="883" y="145"/>
                    <a:pt x="883" y="145"/>
                    <a:pt x="883" y="145"/>
                  </a:cubicBezTo>
                  <a:cubicBezTo>
                    <a:pt x="881" y="144"/>
                    <a:pt x="881" y="144"/>
                    <a:pt x="881" y="144"/>
                  </a:cubicBezTo>
                  <a:cubicBezTo>
                    <a:pt x="878" y="144"/>
                    <a:pt x="878" y="144"/>
                    <a:pt x="878" y="144"/>
                  </a:cubicBezTo>
                  <a:cubicBezTo>
                    <a:pt x="876" y="141"/>
                    <a:pt x="876" y="141"/>
                    <a:pt x="876" y="141"/>
                  </a:cubicBezTo>
                  <a:cubicBezTo>
                    <a:pt x="879" y="140"/>
                    <a:pt x="879" y="140"/>
                    <a:pt x="879" y="140"/>
                  </a:cubicBezTo>
                  <a:cubicBezTo>
                    <a:pt x="883" y="139"/>
                    <a:pt x="883" y="139"/>
                    <a:pt x="883" y="139"/>
                  </a:cubicBezTo>
                  <a:cubicBezTo>
                    <a:pt x="888" y="141"/>
                    <a:pt x="888" y="141"/>
                    <a:pt x="888" y="141"/>
                  </a:cubicBezTo>
                  <a:cubicBezTo>
                    <a:pt x="892" y="140"/>
                    <a:pt x="892" y="140"/>
                    <a:pt x="892" y="140"/>
                  </a:cubicBezTo>
                  <a:cubicBezTo>
                    <a:pt x="899" y="140"/>
                    <a:pt x="899" y="140"/>
                    <a:pt x="899" y="140"/>
                  </a:cubicBezTo>
                  <a:cubicBezTo>
                    <a:pt x="911" y="139"/>
                    <a:pt x="911" y="139"/>
                    <a:pt x="911" y="139"/>
                  </a:cubicBezTo>
                  <a:cubicBezTo>
                    <a:pt x="913" y="138"/>
                    <a:pt x="913" y="138"/>
                    <a:pt x="913" y="138"/>
                  </a:cubicBezTo>
                  <a:cubicBezTo>
                    <a:pt x="923" y="138"/>
                    <a:pt x="923" y="138"/>
                    <a:pt x="923" y="138"/>
                  </a:cubicBezTo>
                  <a:cubicBezTo>
                    <a:pt x="927" y="138"/>
                    <a:pt x="927" y="138"/>
                    <a:pt x="927" y="138"/>
                  </a:cubicBezTo>
                  <a:cubicBezTo>
                    <a:pt x="930" y="138"/>
                    <a:pt x="930" y="138"/>
                    <a:pt x="930" y="138"/>
                  </a:cubicBezTo>
                  <a:cubicBezTo>
                    <a:pt x="935" y="138"/>
                    <a:pt x="935" y="138"/>
                    <a:pt x="935" y="138"/>
                  </a:cubicBezTo>
                  <a:cubicBezTo>
                    <a:pt x="932" y="139"/>
                    <a:pt x="932" y="139"/>
                    <a:pt x="932" y="139"/>
                  </a:cubicBezTo>
                  <a:cubicBezTo>
                    <a:pt x="925" y="142"/>
                    <a:pt x="925" y="142"/>
                    <a:pt x="925" y="142"/>
                  </a:cubicBezTo>
                  <a:cubicBezTo>
                    <a:pt x="923" y="141"/>
                    <a:pt x="923" y="141"/>
                    <a:pt x="923" y="141"/>
                  </a:cubicBezTo>
                  <a:cubicBezTo>
                    <a:pt x="922" y="141"/>
                    <a:pt x="922" y="141"/>
                    <a:pt x="922" y="141"/>
                  </a:cubicBezTo>
                  <a:cubicBezTo>
                    <a:pt x="919" y="140"/>
                    <a:pt x="919" y="140"/>
                    <a:pt x="919" y="140"/>
                  </a:cubicBezTo>
                  <a:cubicBezTo>
                    <a:pt x="918" y="145"/>
                    <a:pt x="918" y="145"/>
                    <a:pt x="918" y="145"/>
                  </a:cubicBezTo>
                  <a:cubicBezTo>
                    <a:pt x="920" y="147"/>
                    <a:pt x="920" y="147"/>
                    <a:pt x="920" y="147"/>
                  </a:cubicBezTo>
                  <a:cubicBezTo>
                    <a:pt x="918" y="148"/>
                    <a:pt x="918" y="148"/>
                    <a:pt x="918" y="148"/>
                  </a:cubicBezTo>
                  <a:cubicBezTo>
                    <a:pt x="918" y="150"/>
                    <a:pt x="918" y="150"/>
                    <a:pt x="918" y="150"/>
                  </a:cubicBezTo>
                  <a:cubicBezTo>
                    <a:pt x="920" y="151"/>
                    <a:pt x="920" y="151"/>
                    <a:pt x="920" y="151"/>
                  </a:cubicBezTo>
                  <a:cubicBezTo>
                    <a:pt x="923" y="149"/>
                    <a:pt x="923" y="149"/>
                    <a:pt x="923" y="149"/>
                  </a:cubicBezTo>
                  <a:cubicBezTo>
                    <a:pt x="923" y="146"/>
                    <a:pt x="923" y="146"/>
                    <a:pt x="923" y="146"/>
                  </a:cubicBezTo>
                  <a:cubicBezTo>
                    <a:pt x="929" y="143"/>
                    <a:pt x="929" y="143"/>
                    <a:pt x="929" y="143"/>
                  </a:cubicBezTo>
                  <a:cubicBezTo>
                    <a:pt x="936" y="140"/>
                    <a:pt x="936" y="140"/>
                    <a:pt x="936" y="140"/>
                  </a:cubicBezTo>
                  <a:cubicBezTo>
                    <a:pt x="937" y="144"/>
                    <a:pt x="937" y="144"/>
                    <a:pt x="937" y="144"/>
                  </a:cubicBezTo>
                  <a:cubicBezTo>
                    <a:pt x="937" y="149"/>
                    <a:pt x="937" y="149"/>
                    <a:pt x="937" y="149"/>
                  </a:cubicBezTo>
                  <a:cubicBezTo>
                    <a:pt x="937" y="150"/>
                    <a:pt x="937" y="150"/>
                    <a:pt x="937" y="150"/>
                  </a:cubicBezTo>
                  <a:cubicBezTo>
                    <a:pt x="935" y="147"/>
                    <a:pt x="935" y="147"/>
                    <a:pt x="935" y="147"/>
                  </a:cubicBezTo>
                  <a:cubicBezTo>
                    <a:pt x="933" y="145"/>
                    <a:pt x="933" y="145"/>
                    <a:pt x="933" y="145"/>
                  </a:cubicBezTo>
                  <a:cubicBezTo>
                    <a:pt x="933" y="143"/>
                    <a:pt x="933" y="143"/>
                    <a:pt x="933" y="143"/>
                  </a:cubicBezTo>
                  <a:cubicBezTo>
                    <a:pt x="931" y="145"/>
                    <a:pt x="931" y="145"/>
                    <a:pt x="931" y="145"/>
                  </a:cubicBezTo>
                  <a:cubicBezTo>
                    <a:pt x="930" y="144"/>
                    <a:pt x="930" y="144"/>
                    <a:pt x="930" y="144"/>
                  </a:cubicBezTo>
                  <a:cubicBezTo>
                    <a:pt x="931" y="148"/>
                    <a:pt x="931" y="148"/>
                    <a:pt x="931" y="148"/>
                  </a:cubicBezTo>
                  <a:cubicBezTo>
                    <a:pt x="933" y="149"/>
                    <a:pt x="933" y="149"/>
                    <a:pt x="933" y="149"/>
                  </a:cubicBezTo>
                  <a:cubicBezTo>
                    <a:pt x="934" y="153"/>
                    <a:pt x="934" y="153"/>
                    <a:pt x="934" y="153"/>
                  </a:cubicBezTo>
                  <a:cubicBezTo>
                    <a:pt x="932" y="156"/>
                    <a:pt x="932" y="156"/>
                    <a:pt x="932" y="156"/>
                  </a:cubicBezTo>
                  <a:cubicBezTo>
                    <a:pt x="931" y="156"/>
                    <a:pt x="931" y="156"/>
                    <a:pt x="931" y="156"/>
                  </a:cubicBezTo>
                  <a:cubicBezTo>
                    <a:pt x="929" y="157"/>
                    <a:pt x="929" y="157"/>
                    <a:pt x="929" y="157"/>
                  </a:cubicBezTo>
                  <a:cubicBezTo>
                    <a:pt x="932" y="159"/>
                    <a:pt x="932" y="159"/>
                    <a:pt x="932" y="159"/>
                  </a:cubicBezTo>
                  <a:cubicBezTo>
                    <a:pt x="932" y="160"/>
                    <a:pt x="932" y="160"/>
                    <a:pt x="932" y="160"/>
                  </a:cubicBezTo>
                  <a:cubicBezTo>
                    <a:pt x="933" y="161"/>
                    <a:pt x="933" y="161"/>
                    <a:pt x="933" y="161"/>
                  </a:cubicBezTo>
                  <a:cubicBezTo>
                    <a:pt x="935" y="161"/>
                    <a:pt x="935" y="161"/>
                    <a:pt x="935" y="161"/>
                  </a:cubicBezTo>
                  <a:cubicBezTo>
                    <a:pt x="937" y="159"/>
                    <a:pt x="937" y="159"/>
                    <a:pt x="937" y="159"/>
                  </a:cubicBezTo>
                  <a:cubicBezTo>
                    <a:pt x="937" y="156"/>
                    <a:pt x="937" y="156"/>
                    <a:pt x="937" y="156"/>
                  </a:cubicBezTo>
                  <a:cubicBezTo>
                    <a:pt x="939" y="153"/>
                    <a:pt x="939" y="153"/>
                    <a:pt x="939" y="153"/>
                  </a:cubicBezTo>
                  <a:cubicBezTo>
                    <a:pt x="939" y="151"/>
                    <a:pt x="939" y="151"/>
                    <a:pt x="939" y="151"/>
                  </a:cubicBezTo>
                  <a:cubicBezTo>
                    <a:pt x="939" y="148"/>
                    <a:pt x="939" y="148"/>
                    <a:pt x="939" y="148"/>
                  </a:cubicBezTo>
                  <a:cubicBezTo>
                    <a:pt x="938" y="137"/>
                    <a:pt x="938" y="137"/>
                    <a:pt x="938" y="137"/>
                  </a:cubicBezTo>
                  <a:cubicBezTo>
                    <a:pt x="942" y="134"/>
                    <a:pt x="942" y="134"/>
                    <a:pt x="942" y="134"/>
                  </a:cubicBezTo>
                  <a:cubicBezTo>
                    <a:pt x="947" y="133"/>
                    <a:pt x="947" y="133"/>
                    <a:pt x="947" y="133"/>
                  </a:cubicBezTo>
                  <a:cubicBezTo>
                    <a:pt x="954" y="131"/>
                    <a:pt x="954" y="131"/>
                    <a:pt x="954" y="131"/>
                  </a:cubicBezTo>
                  <a:cubicBezTo>
                    <a:pt x="959" y="132"/>
                    <a:pt x="959" y="132"/>
                    <a:pt x="959" y="132"/>
                  </a:cubicBezTo>
                  <a:cubicBezTo>
                    <a:pt x="966" y="135"/>
                    <a:pt x="966" y="135"/>
                    <a:pt x="966" y="135"/>
                  </a:cubicBezTo>
                  <a:cubicBezTo>
                    <a:pt x="970" y="139"/>
                    <a:pt x="970" y="139"/>
                    <a:pt x="970" y="139"/>
                  </a:cubicBezTo>
                  <a:cubicBezTo>
                    <a:pt x="970" y="142"/>
                    <a:pt x="970" y="142"/>
                    <a:pt x="970" y="142"/>
                  </a:cubicBezTo>
                  <a:cubicBezTo>
                    <a:pt x="968" y="143"/>
                    <a:pt x="968" y="143"/>
                    <a:pt x="968" y="143"/>
                  </a:cubicBezTo>
                  <a:cubicBezTo>
                    <a:pt x="964" y="140"/>
                    <a:pt x="964" y="140"/>
                    <a:pt x="964" y="140"/>
                  </a:cubicBezTo>
                  <a:cubicBezTo>
                    <a:pt x="964" y="141"/>
                    <a:pt x="964" y="141"/>
                    <a:pt x="964" y="141"/>
                  </a:cubicBezTo>
                  <a:cubicBezTo>
                    <a:pt x="964" y="143"/>
                    <a:pt x="964" y="143"/>
                    <a:pt x="964" y="143"/>
                  </a:cubicBezTo>
                  <a:cubicBezTo>
                    <a:pt x="964" y="145"/>
                    <a:pt x="964" y="145"/>
                    <a:pt x="964" y="145"/>
                  </a:cubicBezTo>
                  <a:cubicBezTo>
                    <a:pt x="965" y="147"/>
                    <a:pt x="965" y="147"/>
                    <a:pt x="965" y="147"/>
                  </a:cubicBezTo>
                  <a:cubicBezTo>
                    <a:pt x="963" y="149"/>
                    <a:pt x="963" y="149"/>
                    <a:pt x="963" y="149"/>
                  </a:cubicBezTo>
                  <a:cubicBezTo>
                    <a:pt x="964" y="149"/>
                    <a:pt x="964" y="149"/>
                    <a:pt x="964" y="149"/>
                  </a:cubicBezTo>
                  <a:cubicBezTo>
                    <a:pt x="967" y="148"/>
                    <a:pt x="967" y="148"/>
                    <a:pt x="967" y="148"/>
                  </a:cubicBezTo>
                  <a:cubicBezTo>
                    <a:pt x="970" y="148"/>
                    <a:pt x="970" y="148"/>
                    <a:pt x="970" y="148"/>
                  </a:cubicBezTo>
                  <a:cubicBezTo>
                    <a:pt x="972" y="145"/>
                    <a:pt x="972" y="145"/>
                    <a:pt x="972" y="145"/>
                  </a:cubicBezTo>
                  <a:cubicBezTo>
                    <a:pt x="973" y="149"/>
                    <a:pt x="973" y="149"/>
                    <a:pt x="973" y="149"/>
                  </a:cubicBezTo>
                  <a:cubicBezTo>
                    <a:pt x="975" y="151"/>
                    <a:pt x="975" y="151"/>
                    <a:pt x="975" y="151"/>
                  </a:cubicBezTo>
                  <a:cubicBezTo>
                    <a:pt x="975" y="153"/>
                    <a:pt x="975" y="153"/>
                    <a:pt x="975" y="153"/>
                  </a:cubicBezTo>
                  <a:cubicBezTo>
                    <a:pt x="976" y="155"/>
                    <a:pt x="976" y="155"/>
                    <a:pt x="976" y="155"/>
                  </a:cubicBezTo>
                  <a:cubicBezTo>
                    <a:pt x="978" y="152"/>
                    <a:pt x="978" y="152"/>
                    <a:pt x="978" y="152"/>
                  </a:cubicBezTo>
                  <a:cubicBezTo>
                    <a:pt x="977" y="151"/>
                    <a:pt x="977" y="151"/>
                    <a:pt x="977" y="151"/>
                  </a:cubicBezTo>
                  <a:cubicBezTo>
                    <a:pt x="980" y="149"/>
                    <a:pt x="980" y="149"/>
                    <a:pt x="980" y="149"/>
                  </a:cubicBezTo>
                  <a:cubicBezTo>
                    <a:pt x="982" y="150"/>
                    <a:pt x="982" y="150"/>
                    <a:pt x="982" y="150"/>
                  </a:cubicBezTo>
                  <a:cubicBezTo>
                    <a:pt x="983" y="153"/>
                    <a:pt x="983" y="153"/>
                    <a:pt x="983" y="153"/>
                  </a:cubicBezTo>
                  <a:cubicBezTo>
                    <a:pt x="982" y="154"/>
                    <a:pt x="982" y="154"/>
                    <a:pt x="982" y="154"/>
                  </a:cubicBezTo>
                  <a:cubicBezTo>
                    <a:pt x="982" y="157"/>
                    <a:pt x="982" y="157"/>
                    <a:pt x="982" y="157"/>
                  </a:cubicBezTo>
                  <a:cubicBezTo>
                    <a:pt x="982" y="158"/>
                    <a:pt x="982" y="158"/>
                    <a:pt x="982" y="158"/>
                  </a:cubicBezTo>
                  <a:cubicBezTo>
                    <a:pt x="984" y="157"/>
                    <a:pt x="984" y="157"/>
                    <a:pt x="984" y="157"/>
                  </a:cubicBezTo>
                  <a:cubicBezTo>
                    <a:pt x="985" y="155"/>
                    <a:pt x="985" y="155"/>
                    <a:pt x="985" y="155"/>
                  </a:cubicBezTo>
                  <a:cubicBezTo>
                    <a:pt x="986" y="154"/>
                    <a:pt x="986" y="154"/>
                    <a:pt x="986" y="154"/>
                  </a:cubicBezTo>
                  <a:cubicBezTo>
                    <a:pt x="987" y="156"/>
                    <a:pt x="987" y="156"/>
                    <a:pt x="987" y="156"/>
                  </a:cubicBezTo>
                  <a:cubicBezTo>
                    <a:pt x="987" y="153"/>
                    <a:pt x="987" y="153"/>
                    <a:pt x="987" y="153"/>
                  </a:cubicBezTo>
                  <a:cubicBezTo>
                    <a:pt x="989" y="149"/>
                    <a:pt x="989" y="149"/>
                    <a:pt x="989" y="149"/>
                  </a:cubicBezTo>
                  <a:cubicBezTo>
                    <a:pt x="990" y="148"/>
                    <a:pt x="990" y="148"/>
                    <a:pt x="990" y="148"/>
                  </a:cubicBezTo>
                  <a:cubicBezTo>
                    <a:pt x="991" y="149"/>
                    <a:pt x="991" y="149"/>
                    <a:pt x="991" y="149"/>
                  </a:cubicBezTo>
                  <a:cubicBezTo>
                    <a:pt x="996" y="152"/>
                    <a:pt x="996" y="152"/>
                    <a:pt x="996" y="152"/>
                  </a:cubicBezTo>
                  <a:cubicBezTo>
                    <a:pt x="1002" y="154"/>
                    <a:pt x="1002" y="154"/>
                    <a:pt x="1002" y="154"/>
                  </a:cubicBezTo>
                  <a:cubicBezTo>
                    <a:pt x="1005" y="157"/>
                    <a:pt x="1005" y="157"/>
                    <a:pt x="1005" y="157"/>
                  </a:cubicBezTo>
                  <a:cubicBezTo>
                    <a:pt x="1004" y="159"/>
                    <a:pt x="1004" y="159"/>
                    <a:pt x="1004" y="159"/>
                  </a:cubicBezTo>
                  <a:cubicBezTo>
                    <a:pt x="1001" y="161"/>
                    <a:pt x="1001" y="161"/>
                    <a:pt x="1001" y="161"/>
                  </a:cubicBezTo>
                  <a:cubicBezTo>
                    <a:pt x="998" y="164"/>
                    <a:pt x="998" y="164"/>
                    <a:pt x="998" y="164"/>
                  </a:cubicBezTo>
                  <a:cubicBezTo>
                    <a:pt x="1002" y="162"/>
                    <a:pt x="1002" y="162"/>
                    <a:pt x="1002" y="162"/>
                  </a:cubicBezTo>
                  <a:cubicBezTo>
                    <a:pt x="1006" y="161"/>
                    <a:pt x="1006" y="161"/>
                    <a:pt x="1006" y="161"/>
                  </a:cubicBezTo>
                  <a:cubicBezTo>
                    <a:pt x="1009" y="162"/>
                    <a:pt x="1009" y="162"/>
                    <a:pt x="1009" y="162"/>
                  </a:cubicBezTo>
                  <a:cubicBezTo>
                    <a:pt x="1013" y="161"/>
                    <a:pt x="1013" y="161"/>
                    <a:pt x="1013" y="161"/>
                  </a:cubicBezTo>
                  <a:cubicBezTo>
                    <a:pt x="1015" y="159"/>
                    <a:pt x="1015" y="159"/>
                    <a:pt x="1015" y="159"/>
                  </a:cubicBezTo>
                  <a:cubicBezTo>
                    <a:pt x="1018" y="158"/>
                    <a:pt x="1018" y="158"/>
                    <a:pt x="1018" y="158"/>
                  </a:cubicBezTo>
                  <a:cubicBezTo>
                    <a:pt x="1022" y="154"/>
                    <a:pt x="1022" y="154"/>
                    <a:pt x="1022" y="154"/>
                  </a:cubicBezTo>
                  <a:cubicBezTo>
                    <a:pt x="1024" y="153"/>
                    <a:pt x="1024" y="153"/>
                    <a:pt x="1024" y="153"/>
                  </a:cubicBezTo>
                  <a:cubicBezTo>
                    <a:pt x="1027" y="150"/>
                    <a:pt x="1027" y="150"/>
                    <a:pt x="1027" y="150"/>
                  </a:cubicBezTo>
                  <a:cubicBezTo>
                    <a:pt x="1030" y="149"/>
                    <a:pt x="1030" y="149"/>
                    <a:pt x="1030" y="149"/>
                  </a:cubicBezTo>
                  <a:cubicBezTo>
                    <a:pt x="1038" y="145"/>
                    <a:pt x="1038" y="145"/>
                    <a:pt x="1038" y="145"/>
                  </a:cubicBezTo>
                  <a:cubicBezTo>
                    <a:pt x="1042" y="144"/>
                    <a:pt x="1042" y="144"/>
                    <a:pt x="1042" y="144"/>
                  </a:cubicBezTo>
                  <a:cubicBezTo>
                    <a:pt x="1045" y="144"/>
                    <a:pt x="1045" y="144"/>
                    <a:pt x="1045" y="144"/>
                  </a:cubicBezTo>
                  <a:cubicBezTo>
                    <a:pt x="1045" y="143"/>
                    <a:pt x="1045" y="143"/>
                    <a:pt x="1045" y="143"/>
                  </a:cubicBezTo>
                  <a:cubicBezTo>
                    <a:pt x="1049" y="140"/>
                    <a:pt x="1049" y="140"/>
                    <a:pt x="1049" y="140"/>
                  </a:cubicBezTo>
                  <a:cubicBezTo>
                    <a:pt x="1052" y="140"/>
                    <a:pt x="1052" y="140"/>
                    <a:pt x="1052" y="140"/>
                  </a:cubicBezTo>
                  <a:cubicBezTo>
                    <a:pt x="1057" y="140"/>
                    <a:pt x="1057" y="140"/>
                    <a:pt x="1057" y="140"/>
                  </a:cubicBezTo>
                  <a:cubicBezTo>
                    <a:pt x="1068" y="144"/>
                    <a:pt x="1068" y="144"/>
                    <a:pt x="1068" y="144"/>
                  </a:cubicBezTo>
                  <a:cubicBezTo>
                    <a:pt x="1072" y="148"/>
                    <a:pt x="1072" y="148"/>
                    <a:pt x="1072" y="148"/>
                  </a:cubicBezTo>
                  <a:cubicBezTo>
                    <a:pt x="1077" y="151"/>
                    <a:pt x="1077" y="151"/>
                    <a:pt x="1077" y="151"/>
                  </a:cubicBezTo>
                  <a:cubicBezTo>
                    <a:pt x="1080" y="155"/>
                    <a:pt x="1080" y="155"/>
                    <a:pt x="1080" y="155"/>
                  </a:cubicBezTo>
                  <a:cubicBezTo>
                    <a:pt x="1082" y="159"/>
                    <a:pt x="1082" y="159"/>
                    <a:pt x="1082" y="159"/>
                  </a:cubicBezTo>
                  <a:cubicBezTo>
                    <a:pt x="1083" y="161"/>
                    <a:pt x="1083" y="161"/>
                    <a:pt x="1083" y="161"/>
                  </a:cubicBezTo>
                  <a:cubicBezTo>
                    <a:pt x="1084" y="162"/>
                    <a:pt x="1084" y="162"/>
                    <a:pt x="1084" y="162"/>
                  </a:cubicBezTo>
                  <a:cubicBezTo>
                    <a:pt x="1084" y="165"/>
                    <a:pt x="1084" y="165"/>
                    <a:pt x="1084" y="165"/>
                  </a:cubicBezTo>
                  <a:cubicBezTo>
                    <a:pt x="1086" y="169"/>
                    <a:pt x="1086" y="169"/>
                    <a:pt x="1086" y="169"/>
                  </a:cubicBezTo>
                  <a:cubicBezTo>
                    <a:pt x="1086" y="171"/>
                    <a:pt x="1086" y="171"/>
                    <a:pt x="1086" y="171"/>
                  </a:cubicBezTo>
                  <a:cubicBezTo>
                    <a:pt x="1084" y="173"/>
                    <a:pt x="1084" y="173"/>
                    <a:pt x="1084" y="173"/>
                  </a:cubicBezTo>
                  <a:cubicBezTo>
                    <a:pt x="1087" y="173"/>
                    <a:pt x="1087" y="173"/>
                    <a:pt x="1087" y="173"/>
                  </a:cubicBezTo>
                  <a:cubicBezTo>
                    <a:pt x="1089" y="170"/>
                    <a:pt x="1089" y="170"/>
                    <a:pt x="1089" y="170"/>
                  </a:cubicBezTo>
                  <a:cubicBezTo>
                    <a:pt x="1092" y="170"/>
                    <a:pt x="1092" y="170"/>
                    <a:pt x="1092" y="170"/>
                  </a:cubicBezTo>
                  <a:cubicBezTo>
                    <a:pt x="1094" y="171"/>
                    <a:pt x="1094" y="171"/>
                    <a:pt x="1094" y="171"/>
                  </a:cubicBezTo>
                  <a:cubicBezTo>
                    <a:pt x="1094" y="170"/>
                    <a:pt x="1094" y="170"/>
                    <a:pt x="1094" y="170"/>
                  </a:cubicBezTo>
                  <a:cubicBezTo>
                    <a:pt x="1097" y="169"/>
                    <a:pt x="1097" y="169"/>
                    <a:pt x="1097" y="169"/>
                  </a:cubicBezTo>
                  <a:cubicBezTo>
                    <a:pt x="1099" y="171"/>
                    <a:pt x="1099" y="171"/>
                    <a:pt x="1099" y="171"/>
                  </a:cubicBezTo>
                  <a:cubicBezTo>
                    <a:pt x="1100" y="173"/>
                    <a:pt x="1100" y="173"/>
                    <a:pt x="1100" y="173"/>
                  </a:cubicBezTo>
                  <a:cubicBezTo>
                    <a:pt x="1100" y="171"/>
                    <a:pt x="1100" y="171"/>
                    <a:pt x="1100" y="171"/>
                  </a:cubicBezTo>
                  <a:cubicBezTo>
                    <a:pt x="1100" y="168"/>
                    <a:pt x="1100" y="168"/>
                    <a:pt x="1100" y="168"/>
                  </a:cubicBezTo>
                  <a:cubicBezTo>
                    <a:pt x="1101" y="168"/>
                    <a:pt x="1101" y="168"/>
                    <a:pt x="1101" y="168"/>
                  </a:cubicBezTo>
                  <a:cubicBezTo>
                    <a:pt x="1103" y="170"/>
                    <a:pt x="1103" y="170"/>
                    <a:pt x="1103" y="170"/>
                  </a:cubicBezTo>
                  <a:cubicBezTo>
                    <a:pt x="1107" y="174"/>
                    <a:pt x="1107" y="174"/>
                    <a:pt x="1107" y="174"/>
                  </a:cubicBezTo>
                  <a:cubicBezTo>
                    <a:pt x="1107" y="178"/>
                    <a:pt x="1107" y="178"/>
                    <a:pt x="1107" y="178"/>
                  </a:cubicBezTo>
                  <a:cubicBezTo>
                    <a:pt x="1109" y="178"/>
                    <a:pt x="1109" y="178"/>
                    <a:pt x="1109" y="178"/>
                  </a:cubicBezTo>
                  <a:cubicBezTo>
                    <a:pt x="1112" y="182"/>
                    <a:pt x="1112" y="182"/>
                    <a:pt x="1112" y="182"/>
                  </a:cubicBezTo>
                  <a:cubicBezTo>
                    <a:pt x="1112" y="180"/>
                    <a:pt x="1112" y="180"/>
                    <a:pt x="1112" y="180"/>
                  </a:cubicBezTo>
                  <a:cubicBezTo>
                    <a:pt x="1111" y="177"/>
                    <a:pt x="1111" y="177"/>
                    <a:pt x="1111" y="177"/>
                  </a:cubicBezTo>
                  <a:cubicBezTo>
                    <a:pt x="1109" y="176"/>
                    <a:pt x="1109" y="176"/>
                    <a:pt x="1109" y="176"/>
                  </a:cubicBezTo>
                  <a:cubicBezTo>
                    <a:pt x="1109" y="174"/>
                    <a:pt x="1109" y="174"/>
                    <a:pt x="1109" y="174"/>
                  </a:cubicBezTo>
                  <a:cubicBezTo>
                    <a:pt x="1111" y="175"/>
                    <a:pt x="1111" y="175"/>
                    <a:pt x="1111" y="175"/>
                  </a:cubicBezTo>
                  <a:cubicBezTo>
                    <a:pt x="1113" y="175"/>
                    <a:pt x="1113" y="175"/>
                    <a:pt x="1113" y="175"/>
                  </a:cubicBezTo>
                  <a:cubicBezTo>
                    <a:pt x="1115" y="177"/>
                    <a:pt x="1115" y="177"/>
                    <a:pt x="1115" y="177"/>
                  </a:cubicBezTo>
                  <a:cubicBezTo>
                    <a:pt x="1118" y="181"/>
                    <a:pt x="1118" y="181"/>
                    <a:pt x="1118" y="181"/>
                  </a:cubicBezTo>
                  <a:cubicBezTo>
                    <a:pt x="1117" y="178"/>
                    <a:pt x="1117" y="178"/>
                    <a:pt x="1117" y="178"/>
                  </a:cubicBezTo>
                  <a:cubicBezTo>
                    <a:pt x="1113" y="173"/>
                    <a:pt x="1113" y="173"/>
                    <a:pt x="1113" y="173"/>
                  </a:cubicBezTo>
                  <a:cubicBezTo>
                    <a:pt x="1113" y="168"/>
                    <a:pt x="1113" y="168"/>
                    <a:pt x="1113" y="168"/>
                  </a:cubicBezTo>
                  <a:cubicBezTo>
                    <a:pt x="1113" y="164"/>
                    <a:pt x="1113" y="164"/>
                    <a:pt x="1113" y="164"/>
                  </a:cubicBezTo>
                  <a:cubicBezTo>
                    <a:pt x="1116" y="161"/>
                    <a:pt x="1116" y="161"/>
                    <a:pt x="1116" y="161"/>
                  </a:cubicBezTo>
                  <a:cubicBezTo>
                    <a:pt x="1120" y="160"/>
                    <a:pt x="1120" y="160"/>
                    <a:pt x="1120" y="160"/>
                  </a:cubicBezTo>
                  <a:cubicBezTo>
                    <a:pt x="1122" y="159"/>
                    <a:pt x="1122" y="159"/>
                    <a:pt x="1122" y="159"/>
                  </a:cubicBezTo>
                  <a:cubicBezTo>
                    <a:pt x="1126" y="157"/>
                    <a:pt x="1126" y="157"/>
                    <a:pt x="1126" y="157"/>
                  </a:cubicBezTo>
                  <a:cubicBezTo>
                    <a:pt x="1126" y="156"/>
                    <a:pt x="1126" y="156"/>
                    <a:pt x="1126" y="156"/>
                  </a:cubicBezTo>
                  <a:cubicBezTo>
                    <a:pt x="1126" y="155"/>
                    <a:pt x="1126" y="155"/>
                    <a:pt x="1126" y="155"/>
                  </a:cubicBezTo>
                  <a:cubicBezTo>
                    <a:pt x="1128" y="155"/>
                    <a:pt x="1128" y="155"/>
                    <a:pt x="1128" y="155"/>
                  </a:cubicBezTo>
                  <a:cubicBezTo>
                    <a:pt x="1130" y="157"/>
                    <a:pt x="1130" y="157"/>
                    <a:pt x="1130" y="157"/>
                  </a:cubicBezTo>
                  <a:cubicBezTo>
                    <a:pt x="1132" y="157"/>
                    <a:pt x="1132" y="157"/>
                    <a:pt x="1132" y="157"/>
                  </a:cubicBezTo>
                  <a:cubicBezTo>
                    <a:pt x="1135" y="157"/>
                    <a:pt x="1135" y="157"/>
                    <a:pt x="1135" y="157"/>
                  </a:cubicBezTo>
                  <a:cubicBezTo>
                    <a:pt x="1138" y="155"/>
                    <a:pt x="1138" y="155"/>
                    <a:pt x="1138" y="155"/>
                  </a:cubicBezTo>
                  <a:cubicBezTo>
                    <a:pt x="1139" y="155"/>
                    <a:pt x="1139" y="155"/>
                    <a:pt x="1139" y="155"/>
                  </a:cubicBezTo>
                  <a:cubicBezTo>
                    <a:pt x="1143" y="154"/>
                    <a:pt x="1143" y="154"/>
                    <a:pt x="1143" y="154"/>
                  </a:cubicBezTo>
                  <a:cubicBezTo>
                    <a:pt x="1147" y="154"/>
                    <a:pt x="1147" y="154"/>
                    <a:pt x="1147" y="154"/>
                  </a:cubicBezTo>
                  <a:cubicBezTo>
                    <a:pt x="1149" y="153"/>
                    <a:pt x="1149" y="153"/>
                    <a:pt x="1149" y="153"/>
                  </a:cubicBezTo>
                  <a:cubicBezTo>
                    <a:pt x="1150" y="153"/>
                    <a:pt x="1150" y="153"/>
                    <a:pt x="1150" y="153"/>
                  </a:cubicBezTo>
                  <a:cubicBezTo>
                    <a:pt x="1151" y="154"/>
                    <a:pt x="1151" y="154"/>
                    <a:pt x="1151" y="154"/>
                  </a:cubicBezTo>
                  <a:cubicBezTo>
                    <a:pt x="1152" y="155"/>
                    <a:pt x="1152" y="155"/>
                    <a:pt x="1152" y="155"/>
                  </a:cubicBezTo>
                  <a:cubicBezTo>
                    <a:pt x="1153" y="153"/>
                    <a:pt x="1153" y="153"/>
                    <a:pt x="1153" y="153"/>
                  </a:cubicBezTo>
                  <a:cubicBezTo>
                    <a:pt x="1156" y="150"/>
                    <a:pt x="1156" y="150"/>
                    <a:pt x="1156" y="150"/>
                  </a:cubicBezTo>
                  <a:cubicBezTo>
                    <a:pt x="1155" y="148"/>
                    <a:pt x="1155" y="148"/>
                    <a:pt x="1155" y="148"/>
                  </a:cubicBezTo>
                  <a:cubicBezTo>
                    <a:pt x="1155" y="145"/>
                    <a:pt x="1155" y="145"/>
                    <a:pt x="1155" y="145"/>
                  </a:cubicBezTo>
                  <a:cubicBezTo>
                    <a:pt x="1155" y="143"/>
                    <a:pt x="1155" y="143"/>
                    <a:pt x="1155" y="143"/>
                  </a:cubicBezTo>
                  <a:cubicBezTo>
                    <a:pt x="1156" y="142"/>
                    <a:pt x="1156" y="142"/>
                    <a:pt x="1156" y="142"/>
                  </a:cubicBezTo>
                  <a:cubicBezTo>
                    <a:pt x="1160" y="143"/>
                    <a:pt x="1160" y="143"/>
                    <a:pt x="1160" y="143"/>
                  </a:cubicBezTo>
                  <a:cubicBezTo>
                    <a:pt x="1161" y="145"/>
                    <a:pt x="1161" y="145"/>
                    <a:pt x="1161" y="145"/>
                  </a:cubicBezTo>
                  <a:cubicBezTo>
                    <a:pt x="1161" y="146"/>
                    <a:pt x="1161" y="146"/>
                    <a:pt x="1161" y="146"/>
                  </a:cubicBezTo>
                  <a:cubicBezTo>
                    <a:pt x="1164" y="147"/>
                    <a:pt x="1164" y="147"/>
                    <a:pt x="1164" y="147"/>
                  </a:cubicBezTo>
                  <a:cubicBezTo>
                    <a:pt x="1166" y="148"/>
                    <a:pt x="1166" y="148"/>
                    <a:pt x="1166" y="148"/>
                  </a:cubicBezTo>
                  <a:cubicBezTo>
                    <a:pt x="1166" y="151"/>
                    <a:pt x="1166" y="151"/>
                    <a:pt x="1166" y="151"/>
                  </a:cubicBezTo>
                  <a:cubicBezTo>
                    <a:pt x="1169" y="154"/>
                    <a:pt x="1169" y="154"/>
                    <a:pt x="1169" y="154"/>
                  </a:cubicBezTo>
                  <a:cubicBezTo>
                    <a:pt x="1171" y="155"/>
                    <a:pt x="1171" y="155"/>
                    <a:pt x="1171" y="155"/>
                  </a:cubicBezTo>
                  <a:cubicBezTo>
                    <a:pt x="1174" y="155"/>
                    <a:pt x="1174" y="155"/>
                    <a:pt x="1174" y="155"/>
                  </a:cubicBezTo>
                  <a:cubicBezTo>
                    <a:pt x="1179" y="156"/>
                    <a:pt x="1179" y="156"/>
                    <a:pt x="1179" y="156"/>
                  </a:cubicBezTo>
                  <a:cubicBezTo>
                    <a:pt x="1180" y="155"/>
                    <a:pt x="1180" y="155"/>
                    <a:pt x="1180" y="155"/>
                  </a:cubicBezTo>
                  <a:cubicBezTo>
                    <a:pt x="1181" y="155"/>
                    <a:pt x="1181" y="155"/>
                    <a:pt x="1181" y="155"/>
                  </a:cubicBezTo>
                  <a:cubicBezTo>
                    <a:pt x="1185" y="160"/>
                    <a:pt x="1185" y="160"/>
                    <a:pt x="1185" y="160"/>
                  </a:cubicBezTo>
                  <a:cubicBezTo>
                    <a:pt x="1185" y="163"/>
                    <a:pt x="1185" y="163"/>
                    <a:pt x="1185" y="163"/>
                  </a:cubicBezTo>
                  <a:cubicBezTo>
                    <a:pt x="1186" y="164"/>
                    <a:pt x="1186" y="164"/>
                    <a:pt x="1186" y="164"/>
                  </a:cubicBezTo>
                  <a:cubicBezTo>
                    <a:pt x="1190" y="164"/>
                    <a:pt x="1190" y="164"/>
                    <a:pt x="1190" y="164"/>
                  </a:cubicBezTo>
                  <a:cubicBezTo>
                    <a:pt x="1191" y="163"/>
                    <a:pt x="1191" y="163"/>
                    <a:pt x="1191" y="163"/>
                  </a:cubicBezTo>
                  <a:cubicBezTo>
                    <a:pt x="1194" y="163"/>
                    <a:pt x="1194" y="163"/>
                    <a:pt x="1194" y="163"/>
                  </a:cubicBezTo>
                  <a:cubicBezTo>
                    <a:pt x="1194" y="161"/>
                    <a:pt x="1194" y="161"/>
                    <a:pt x="1194" y="161"/>
                  </a:cubicBezTo>
                  <a:cubicBezTo>
                    <a:pt x="1196" y="160"/>
                    <a:pt x="1196" y="160"/>
                    <a:pt x="1196" y="160"/>
                  </a:cubicBezTo>
                  <a:cubicBezTo>
                    <a:pt x="1198" y="160"/>
                    <a:pt x="1198" y="160"/>
                    <a:pt x="1198" y="160"/>
                  </a:cubicBezTo>
                  <a:cubicBezTo>
                    <a:pt x="1198" y="159"/>
                    <a:pt x="1198" y="159"/>
                    <a:pt x="1198" y="159"/>
                  </a:cubicBezTo>
                  <a:cubicBezTo>
                    <a:pt x="1197" y="157"/>
                    <a:pt x="1197" y="157"/>
                    <a:pt x="1197" y="157"/>
                  </a:cubicBezTo>
                  <a:cubicBezTo>
                    <a:pt x="1198" y="156"/>
                    <a:pt x="1198" y="156"/>
                    <a:pt x="1198" y="156"/>
                  </a:cubicBezTo>
                  <a:cubicBezTo>
                    <a:pt x="1197" y="155"/>
                    <a:pt x="1197" y="155"/>
                    <a:pt x="1197" y="155"/>
                  </a:cubicBezTo>
                  <a:cubicBezTo>
                    <a:pt x="1198" y="153"/>
                    <a:pt x="1198" y="153"/>
                    <a:pt x="1198" y="153"/>
                  </a:cubicBezTo>
                  <a:cubicBezTo>
                    <a:pt x="1196" y="151"/>
                    <a:pt x="1196" y="151"/>
                    <a:pt x="1196" y="151"/>
                  </a:cubicBezTo>
                  <a:cubicBezTo>
                    <a:pt x="1192" y="150"/>
                    <a:pt x="1192" y="150"/>
                    <a:pt x="1192" y="150"/>
                  </a:cubicBezTo>
                  <a:cubicBezTo>
                    <a:pt x="1192" y="146"/>
                    <a:pt x="1192" y="146"/>
                    <a:pt x="1192" y="146"/>
                  </a:cubicBezTo>
                  <a:cubicBezTo>
                    <a:pt x="1188" y="143"/>
                    <a:pt x="1188" y="143"/>
                    <a:pt x="1188" y="143"/>
                  </a:cubicBezTo>
                  <a:cubicBezTo>
                    <a:pt x="1186" y="142"/>
                    <a:pt x="1186" y="142"/>
                    <a:pt x="1186" y="142"/>
                  </a:cubicBezTo>
                  <a:cubicBezTo>
                    <a:pt x="1185" y="141"/>
                    <a:pt x="1185" y="141"/>
                    <a:pt x="1185" y="141"/>
                  </a:cubicBezTo>
                  <a:cubicBezTo>
                    <a:pt x="1182" y="139"/>
                    <a:pt x="1182" y="139"/>
                    <a:pt x="1182" y="139"/>
                  </a:cubicBezTo>
                  <a:cubicBezTo>
                    <a:pt x="1180" y="141"/>
                    <a:pt x="1180" y="141"/>
                    <a:pt x="1180" y="141"/>
                  </a:cubicBezTo>
                  <a:cubicBezTo>
                    <a:pt x="1178" y="140"/>
                    <a:pt x="1178" y="140"/>
                    <a:pt x="1178" y="140"/>
                  </a:cubicBezTo>
                  <a:cubicBezTo>
                    <a:pt x="1178" y="138"/>
                    <a:pt x="1178" y="138"/>
                    <a:pt x="1178" y="138"/>
                  </a:cubicBezTo>
                  <a:cubicBezTo>
                    <a:pt x="1179" y="136"/>
                    <a:pt x="1179" y="136"/>
                    <a:pt x="1179" y="136"/>
                  </a:cubicBezTo>
                  <a:cubicBezTo>
                    <a:pt x="1178" y="133"/>
                    <a:pt x="1178" y="133"/>
                    <a:pt x="1178" y="133"/>
                  </a:cubicBezTo>
                  <a:cubicBezTo>
                    <a:pt x="1177" y="131"/>
                    <a:pt x="1177" y="131"/>
                    <a:pt x="1177" y="131"/>
                  </a:cubicBezTo>
                  <a:cubicBezTo>
                    <a:pt x="1176" y="130"/>
                    <a:pt x="1176" y="130"/>
                    <a:pt x="1176" y="130"/>
                  </a:cubicBezTo>
                  <a:cubicBezTo>
                    <a:pt x="1174" y="127"/>
                    <a:pt x="1174" y="127"/>
                    <a:pt x="1174" y="127"/>
                  </a:cubicBezTo>
                  <a:cubicBezTo>
                    <a:pt x="1171" y="124"/>
                    <a:pt x="1171" y="124"/>
                    <a:pt x="1171" y="124"/>
                  </a:cubicBezTo>
                  <a:cubicBezTo>
                    <a:pt x="1172" y="124"/>
                    <a:pt x="1172" y="124"/>
                    <a:pt x="1172" y="124"/>
                  </a:cubicBezTo>
                  <a:cubicBezTo>
                    <a:pt x="1177" y="123"/>
                    <a:pt x="1177" y="123"/>
                    <a:pt x="1177" y="123"/>
                  </a:cubicBezTo>
                  <a:cubicBezTo>
                    <a:pt x="1178" y="124"/>
                    <a:pt x="1178" y="124"/>
                    <a:pt x="1178" y="124"/>
                  </a:cubicBezTo>
                  <a:cubicBezTo>
                    <a:pt x="1184" y="123"/>
                    <a:pt x="1184" y="123"/>
                    <a:pt x="1184" y="123"/>
                  </a:cubicBezTo>
                  <a:cubicBezTo>
                    <a:pt x="1189" y="123"/>
                    <a:pt x="1189" y="123"/>
                    <a:pt x="1189" y="123"/>
                  </a:cubicBezTo>
                  <a:cubicBezTo>
                    <a:pt x="1189" y="122"/>
                    <a:pt x="1189" y="122"/>
                    <a:pt x="1189" y="122"/>
                  </a:cubicBezTo>
                  <a:cubicBezTo>
                    <a:pt x="1191" y="121"/>
                    <a:pt x="1191" y="121"/>
                    <a:pt x="1191" y="121"/>
                  </a:cubicBezTo>
                  <a:cubicBezTo>
                    <a:pt x="1194" y="123"/>
                    <a:pt x="1194" y="123"/>
                    <a:pt x="1194" y="123"/>
                  </a:cubicBezTo>
                  <a:cubicBezTo>
                    <a:pt x="1196" y="122"/>
                    <a:pt x="1196" y="122"/>
                    <a:pt x="1196" y="122"/>
                  </a:cubicBezTo>
                  <a:cubicBezTo>
                    <a:pt x="1197" y="122"/>
                    <a:pt x="1197" y="122"/>
                    <a:pt x="1197" y="122"/>
                  </a:cubicBezTo>
                  <a:cubicBezTo>
                    <a:pt x="1197" y="120"/>
                    <a:pt x="1197" y="120"/>
                    <a:pt x="1197" y="120"/>
                  </a:cubicBezTo>
                  <a:cubicBezTo>
                    <a:pt x="1200" y="120"/>
                    <a:pt x="1200" y="120"/>
                    <a:pt x="1200" y="120"/>
                  </a:cubicBezTo>
                  <a:cubicBezTo>
                    <a:pt x="1201" y="121"/>
                    <a:pt x="1201" y="121"/>
                    <a:pt x="1201" y="121"/>
                  </a:cubicBezTo>
                  <a:cubicBezTo>
                    <a:pt x="1202" y="121"/>
                    <a:pt x="1202" y="121"/>
                    <a:pt x="1202" y="121"/>
                  </a:cubicBezTo>
                  <a:cubicBezTo>
                    <a:pt x="1203" y="119"/>
                    <a:pt x="1203" y="119"/>
                    <a:pt x="1203" y="119"/>
                  </a:cubicBezTo>
                  <a:cubicBezTo>
                    <a:pt x="1205" y="120"/>
                    <a:pt x="1205" y="120"/>
                    <a:pt x="1205" y="120"/>
                  </a:cubicBezTo>
                  <a:cubicBezTo>
                    <a:pt x="1205" y="117"/>
                    <a:pt x="1205" y="117"/>
                    <a:pt x="1205" y="117"/>
                  </a:cubicBezTo>
                  <a:cubicBezTo>
                    <a:pt x="1214" y="115"/>
                    <a:pt x="1214" y="115"/>
                    <a:pt x="1214" y="115"/>
                  </a:cubicBezTo>
                  <a:cubicBezTo>
                    <a:pt x="1215" y="117"/>
                    <a:pt x="1215" y="117"/>
                    <a:pt x="1215" y="117"/>
                  </a:cubicBezTo>
                  <a:cubicBezTo>
                    <a:pt x="1215" y="116"/>
                    <a:pt x="1215" y="116"/>
                    <a:pt x="1215" y="116"/>
                  </a:cubicBezTo>
                  <a:cubicBezTo>
                    <a:pt x="1217" y="114"/>
                    <a:pt x="1217" y="114"/>
                    <a:pt x="1217" y="114"/>
                  </a:cubicBezTo>
                  <a:cubicBezTo>
                    <a:pt x="1218" y="114"/>
                    <a:pt x="1218" y="114"/>
                    <a:pt x="1218" y="114"/>
                  </a:cubicBezTo>
                  <a:cubicBezTo>
                    <a:pt x="1220" y="114"/>
                    <a:pt x="1220" y="114"/>
                    <a:pt x="1220" y="114"/>
                  </a:cubicBezTo>
                  <a:cubicBezTo>
                    <a:pt x="1222" y="114"/>
                    <a:pt x="1222" y="114"/>
                    <a:pt x="1222" y="114"/>
                  </a:cubicBezTo>
                  <a:cubicBezTo>
                    <a:pt x="1224" y="115"/>
                    <a:pt x="1224" y="115"/>
                    <a:pt x="1224" y="115"/>
                  </a:cubicBezTo>
                  <a:cubicBezTo>
                    <a:pt x="1228" y="115"/>
                    <a:pt x="1228" y="115"/>
                    <a:pt x="1228" y="115"/>
                  </a:cubicBezTo>
                  <a:cubicBezTo>
                    <a:pt x="1230" y="114"/>
                    <a:pt x="1230" y="114"/>
                    <a:pt x="1230" y="114"/>
                  </a:cubicBezTo>
                  <a:cubicBezTo>
                    <a:pt x="1231" y="116"/>
                    <a:pt x="1231" y="116"/>
                    <a:pt x="1231" y="116"/>
                  </a:cubicBezTo>
                  <a:cubicBezTo>
                    <a:pt x="1232" y="116"/>
                    <a:pt x="1232" y="116"/>
                    <a:pt x="1232" y="116"/>
                  </a:cubicBezTo>
                  <a:cubicBezTo>
                    <a:pt x="1234" y="115"/>
                    <a:pt x="1234" y="115"/>
                    <a:pt x="1234" y="115"/>
                  </a:cubicBezTo>
                  <a:cubicBezTo>
                    <a:pt x="1237" y="115"/>
                    <a:pt x="1237" y="115"/>
                    <a:pt x="1237" y="115"/>
                  </a:cubicBezTo>
                  <a:cubicBezTo>
                    <a:pt x="1244" y="117"/>
                    <a:pt x="1244" y="117"/>
                    <a:pt x="1244" y="117"/>
                  </a:cubicBezTo>
                  <a:cubicBezTo>
                    <a:pt x="1246" y="118"/>
                    <a:pt x="1246" y="118"/>
                    <a:pt x="1246" y="118"/>
                  </a:cubicBezTo>
                  <a:cubicBezTo>
                    <a:pt x="1248" y="117"/>
                    <a:pt x="1248" y="117"/>
                    <a:pt x="1248" y="117"/>
                  </a:cubicBezTo>
                  <a:cubicBezTo>
                    <a:pt x="1247" y="117"/>
                    <a:pt x="1247" y="117"/>
                    <a:pt x="1247" y="117"/>
                  </a:cubicBezTo>
                  <a:cubicBezTo>
                    <a:pt x="1249" y="116"/>
                    <a:pt x="1249" y="116"/>
                    <a:pt x="1249" y="116"/>
                  </a:cubicBezTo>
                  <a:cubicBezTo>
                    <a:pt x="1251" y="117"/>
                    <a:pt x="1251" y="117"/>
                    <a:pt x="1251" y="117"/>
                  </a:cubicBezTo>
                  <a:cubicBezTo>
                    <a:pt x="1250" y="118"/>
                    <a:pt x="1250" y="118"/>
                    <a:pt x="1250" y="118"/>
                  </a:cubicBezTo>
                  <a:cubicBezTo>
                    <a:pt x="1251" y="119"/>
                    <a:pt x="1251" y="119"/>
                    <a:pt x="1251" y="119"/>
                  </a:cubicBezTo>
                  <a:cubicBezTo>
                    <a:pt x="1254" y="118"/>
                    <a:pt x="1254" y="118"/>
                    <a:pt x="1254" y="118"/>
                  </a:cubicBezTo>
                  <a:cubicBezTo>
                    <a:pt x="1261" y="119"/>
                    <a:pt x="1261" y="119"/>
                    <a:pt x="1261" y="119"/>
                  </a:cubicBezTo>
                  <a:cubicBezTo>
                    <a:pt x="1267" y="123"/>
                    <a:pt x="1267" y="123"/>
                    <a:pt x="1267" y="123"/>
                  </a:cubicBezTo>
                  <a:cubicBezTo>
                    <a:pt x="1267" y="124"/>
                    <a:pt x="1267" y="124"/>
                    <a:pt x="1267" y="124"/>
                  </a:cubicBezTo>
                  <a:cubicBezTo>
                    <a:pt x="1265" y="123"/>
                    <a:pt x="1265" y="123"/>
                    <a:pt x="1265" y="123"/>
                  </a:cubicBezTo>
                  <a:cubicBezTo>
                    <a:pt x="1261" y="122"/>
                    <a:pt x="1261" y="122"/>
                    <a:pt x="1261" y="122"/>
                  </a:cubicBezTo>
                  <a:cubicBezTo>
                    <a:pt x="1261" y="123"/>
                    <a:pt x="1261" y="123"/>
                    <a:pt x="1261" y="123"/>
                  </a:cubicBezTo>
                  <a:cubicBezTo>
                    <a:pt x="1267" y="125"/>
                    <a:pt x="1267" y="125"/>
                    <a:pt x="1267" y="125"/>
                  </a:cubicBezTo>
                  <a:cubicBezTo>
                    <a:pt x="1271" y="125"/>
                    <a:pt x="1271" y="125"/>
                    <a:pt x="1271" y="125"/>
                  </a:cubicBezTo>
                  <a:cubicBezTo>
                    <a:pt x="1271" y="124"/>
                    <a:pt x="1271" y="124"/>
                    <a:pt x="1271" y="124"/>
                  </a:cubicBezTo>
                  <a:cubicBezTo>
                    <a:pt x="1274" y="123"/>
                    <a:pt x="1274" y="123"/>
                    <a:pt x="1274" y="123"/>
                  </a:cubicBezTo>
                  <a:cubicBezTo>
                    <a:pt x="1277" y="123"/>
                    <a:pt x="1277" y="123"/>
                    <a:pt x="1277" y="123"/>
                  </a:cubicBezTo>
                  <a:cubicBezTo>
                    <a:pt x="1277" y="122"/>
                    <a:pt x="1277" y="122"/>
                    <a:pt x="1277" y="122"/>
                  </a:cubicBezTo>
                  <a:cubicBezTo>
                    <a:pt x="1278" y="121"/>
                    <a:pt x="1278" y="121"/>
                    <a:pt x="1278" y="121"/>
                  </a:cubicBezTo>
                  <a:cubicBezTo>
                    <a:pt x="1280" y="123"/>
                    <a:pt x="1280" y="123"/>
                    <a:pt x="1280" y="123"/>
                  </a:cubicBezTo>
                  <a:cubicBezTo>
                    <a:pt x="1282" y="123"/>
                    <a:pt x="1282" y="123"/>
                    <a:pt x="1282" y="123"/>
                  </a:cubicBezTo>
                  <a:cubicBezTo>
                    <a:pt x="1283" y="124"/>
                    <a:pt x="1283" y="124"/>
                    <a:pt x="1283" y="124"/>
                  </a:cubicBezTo>
                  <a:cubicBezTo>
                    <a:pt x="1283" y="123"/>
                    <a:pt x="1283" y="123"/>
                    <a:pt x="1283" y="123"/>
                  </a:cubicBezTo>
                  <a:cubicBezTo>
                    <a:pt x="1283" y="122"/>
                    <a:pt x="1283" y="122"/>
                    <a:pt x="1283" y="122"/>
                  </a:cubicBezTo>
                  <a:cubicBezTo>
                    <a:pt x="1287" y="123"/>
                    <a:pt x="1287" y="123"/>
                    <a:pt x="1287" y="123"/>
                  </a:cubicBezTo>
                  <a:cubicBezTo>
                    <a:pt x="1287" y="124"/>
                    <a:pt x="1287" y="124"/>
                    <a:pt x="1287" y="124"/>
                  </a:cubicBezTo>
                  <a:cubicBezTo>
                    <a:pt x="1290" y="126"/>
                    <a:pt x="1290" y="126"/>
                    <a:pt x="1290" y="126"/>
                  </a:cubicBezTo>
                  <a:cubicBezTo>
                    <a:pt x="1293" y="125"/>
                    <a:pt x="1293" y="125"/>
                    <a:pt x="1293" y="125"/>
                  </a:cubicBezTo>
                  <a:cubicBezTo>
                    <a:pt x="1302" y="126"/>
                    <a:pt x="1302" y="126"/>
                    <a:pt x="1302" y="126"/>
                  </a:cubicBezTo>
                  <a:cubicBezTo>
                    <a:pt x="1301" y="125"/>
                    <a:pt x="1301" y="125"/>
                    <a:pt x="1301" y="125"/>
                  </a:cubicBezTo>
                  <a:cubicBezTo>
                    <a:pt x="1304" y="125"/>
                    <a:pt x="1304" y="125"/>
                    <a:pt x="1304" y="125"/>
                  </a:cubicBezTo>
                  <a:cubicBezTo>
                    <a:pt x="1305" y="127"/>
                    <a:pt x="1305" y="127"/>
                    <a:pt x="1305" y="127"/>
                  </a:cubicBezTo>
                  <a:cubicBezTo>
                    <a:pt x="1306" y="127"/>
                    <a:pt x="1306" y="127"/>
                    <a:pt x="1306" y="127"/>
                  </a:cubicBezTo>
                  <a:cubicBezTo>
                    <a:pt x="1306" y="125"/>
                    <a:pt x="1306" y="125"/>
                    <a:pt x="1306" y="125"/>
                  </a:cubicBezTo>
                  <a:cubicBezTo>
                    <a:pt x="1307" y="125"/>
                    <a:pt x="1307" y="125"/>
                    <a:pt x="1307" y="125"/>
                  </a:cubicBezTo>
                  <a:cubicBezTo>
                    <a:pt x="1310" y="125"/>
                    <a:pt x="1310" y="125"/>
                    <a:pt x="1310" y="125"/>
                  </a:cubicBezTo>
                  <a:cubicBezTo>
                    <a:pt x="1310" y="126"/>
                    <a:pt x="1310" y="126"/>
                    <a:pt x="1310" y="126"/>
                  </a:cubicBezTo>
                  <a:cubicBezTo>
                    <a:pt x="1311" y="129"/>
                    <a:pt x="1311" y="129"/>
                    <a:pt x="1311" y="129"/>
                  </a:cubicBezTo>
                  <a:cubicBezTo>
                    <a:pt x="1314" y="128"/>
                    <a:pt x="1314" y="128"/>
                    <a:pt x="1314" y="128"/>
                  </a:cubicBezTo>
                  <a:cubicBezTo>
                    <a:pt x="1314" y="127"/>
                    <a:pt x="1314" y="127"/>
                    <a:pt x="1314" y="127"/>
                  </a:cubicBezTo>
                  <a:cubicBezTo>
                    <a:pt x="1313" y="126"/>
                    <a:pt x="1313" y="126"/>
                    <a:pt x="1313" y="126"/>
                  </a:cubicBezTo>
                  <a:cubicBezTo>
                    <a:pt x="1317" y="126"/>
                    <a:pt x="1317" y="126"/>
                    <a:pt x="1317" y="126"/>
                  </a:cubicBezTo>
                  <a:cubicBezTo>
                    <a:pt x="1318" y="127"/>
                    <a:pt x="1318" y="127"/>
                    <a:pt x="1318" y="127"/>
                  </a:cubicBezTo>
                  <a:cubicBezTo>
                    <a:pt x="1317" y="128"/>
                    <a:pt x="1317" y="128"/>
                    <a:pt x="1317" y="128"/>
                  </a:cubicBezTo>
                  <a:cubicBezTo>
                    <a:pt x="1319" y="130"/>
                    <a:pt x="1319" y="130"/>
                    <a:pt x="1319" y="130"/>
                  </a:cubicBezTo>
                  <a:cubicBezTo>
                    <a:pt x="1323" y="132"/>
                    <a:pt x="1323" y="132"/>
                    <a:pt x="1323" y="132"/>
                  </a:cubicBezTo>
                  <a:cubicBezTo>
                    <a:pt x="1326" y="131"/>
                    <a:pt x="1326" y="131"/>
                    <a:pt x="1326" y="131"/>
                  </a:cubicBezTo>
                  <a:cubicBezTo>
                    <a:pt x="1322" y="129"/>
                    <a:pt x="1322" y="129"/>
                    <a:pt x="1322" y="129"/>
                  </a:cubicBezTo>
                  <a:cubicBezTo>
                    <a:pt x="1320" y="128"/>
                    <a:pt x="1320" y="128"/>
                    <a:pt x="1320" y="128"/>
                  </a:cubicBezTo>
                  <a:cubicBezTo>
                    <a:pt x="1319" y="127"/>
                    <a:pt x="1319" y="127"/>
                    <a:pt x="1319" y="127"/>
                  </a:cubicBezTo>
                  <a:cubicBezTo>
                    <a:pt x="1322" y="126"/>
                    <a:pt x="1322" y="126"/>
                    <a:pt x="1322" y="126"/>
                  </a:cubicBezTo>
                  <a:cubicBezTo>
                    <a:pt x="1324" y="127"/>
                    <a:pt x="1324" y="127"/>
                    <a:pt x="1324" y="127"/>
                  </a:cubicBezTo>
                  <a:cubicBezTo>
                    <a:pt x="1328" y="129"/>
                    <a:pt x="1328" y="129"/>
                    <a:pt x="1328" y="129"/>
                  </a:cubicBezTo>
                  <a:cubicBezTo>
                    <a:pt x="1329" y="131"/>
                    <a:pt x="1329" y="131"/>
                    <a:pt x="1329" y="131"/>
                  </a:cubicBezTo>
                  <a:cubicBezTo>
                    <a:pt x="1330" y="132"/>
                    <a:pt x="1330" y="132"/>
                    <a:pt x="1330" y="132"/>
                  </a:cubicBezTo>
                  <a:cubicBezTo>
                    <a:pt x="1331" y="130"/>
                    <a:pt x="1331" y="130"/>
                    <a:pt x="1331" y="130"/>
                  </a:cubicBezTo>
                  <a:cubicBezTo>
                    <a:pt x="1330" y="129"/>
                    <a:pt x="1330" y="129"/>
                    <a:pt x="1330" y="129"/>
                  </a:cubicBezTo>
                  <a:cubicBezTo>
                    <a:pt x="1332" y="130"/>
                    <a:pt x="1332" y="130"/>
                    <a:pt x="1332" y="130"/>
                  </a:cubicBezTo>
                  <a:cubicBezTo>
                    <a:pt x="1333" y="131"/>
                    <a:pt x="1333" y="131"/>
                    <a:pt x="1333" y="131"/>
                  </a:cubicBezTo>
                  <a:cubicBezTo>
                    <a:pt x="1333" y="132"/>
                    <a:pt x="1333" y="132"/>
                    <a:pt x="1333" y="132"/>
                  </a:cubicBezTo>
                  <a:cubicBezTo>
                    <a:pt x="1335" y="134"/>
                    <a:pt x="1335" y="134"/>
                    <a:pt x="1335" y="134"/>
                  </a:cubicBezTo>
                  <a:cubicBezTo>
                    <a:pt x="1338" y="140"/>
                    <a:pt x="1338" y="140"/>
                    <a:pt x="1338" y="140"/>
                  </a:cubicBezTo>
                  <a:cubicBezTo>
                    <a:pt x="1342" y="142"/>
                    <a:pt x="1342" y="142"/>
                    <a:pt x="1342" y="142"/>
                  </a:cubicBezTo>
                  <a:cubicBezTo>
                    <a:pt x="1343" y="144"/>
                    <a:pt x="1343" y="144"/>
                    <a:pt x="1343" y="144"/>
                  </a:cubicBezTo>
                  <a:cubicBezTo>
                    <a:pt x="1345" y="146"/>
                    <a:pt x="1345" y="146"/>
                    <a:pt x="1345" y="146"/>
                  </a:cubicBezTo>
                  <a:cubicBezTo>
                    <a:pt x="1346" y="148"/>
                    <a:pt x="1346" y="148"/>
                    <a:pt x="1346" y="148"/>
                  </a:cubicBezTo>
                  <a:cubicBezTo>
                    <a:pt x="1345" y="149"/>
                    <a:pt x="1345" y="149"/>
                    <a:pt x="1345" y="149"/>
                  </a:cubicBezTo>
                  <a:cubicBezTo>
                    <a:pt x="1346" y="151"/>
                    <a:pt x="1346" y="151"/>
                    <a:pt x="1346" y="151"/>
                  </a:cubicBezTo>
                  <a:cubicBezTo>
                    <a:pt x="1347" y="152"/>
                    <a:pt x="1347" y="152"/>
                    <a:pt x="1347" y="152"/>
                  </a:cubicBezTo>
                  <a:cubicBezTo>
                    <a:pt x="1350" y="150"/>
                    <a:pt x="1350" y="150"/>
                    <a:pt x="1350" y="150"/>
                  </a:cubicBezTo>
                  <a:cubicBezTo>
                    <a:pt x="1352" y="150"/>
                    <a:pt x="1352" y="150"/>
                    <a:pt x="1352" y="150"/>
                  </a:cubicBezTo>
                  <a:cubicBezTo>
                    <a:pt x="1354" y="153"/>
                    <a:pt x="1354" y="153"/>
                    <a:pt x="1354" y="153"/>
                  </a:cubicBezTo>
                  <a:cubicBezTo>
                    <a:pt x="1356" y="154"/>
                    <a:pt x="1356" y="154"/>
                    <a:pt x="1356" y="154"/>
                  </a:cubicBezTo>
                  <a:cubicBezTo>
                    <a:pt x="1356" y="153"/>
                    <a:pt x="1356" y="153"/>
                    <a:pt x="1356" y="153"/>
                  </a:cubicBezTo>
                  <a:cubicBezTo>
                    <a:pt x="1355" y="152"/>
                    <a:pt x="1355" y="152"/>
                    <a:pt x="1355" y="152"/>
                  </a:cubicBezTo>
                  <a:cubicBezTo>
                    <a:pt x="1355" y="150"/>
                    <a:pt x="1355" y="150"/>
                    <a:pt x="1355" y="150"/>
                  </a:cubicBezTo>
                  <a:cubicBezTo>
                    <a:pt x="1356" y="149"/>
                    <a:pt x="1356" y="149"/>
                    <a:pt x="1356" y="149"/>
                  </a:cubicBezTo>
                  <a:cubicBezTo>
                    <a:pt x="1357" y="149"/>
                    <a:pt x="1357" y="149"/>
                    <a:pt x="1357" y="149"/>
                  </a:cubicBezTo>
                  <a:cubicBezTo>
                    <a:pt x="1358" y="152"/>
                    <a:pt x="1358" y="152"/>
                    <a:pt x="1358" y="152"/>
                  </a:cubicBezTo>
                  <a:cubicBezTo>
                    <a:pt x="1360" y="154"/>
                    <a:pt x="1360" y="154"/>
                    <a:pt x="1360" y="154"/>
                  </a:cubicBezTo>
                  <a:cubicBezTo>
                    <a:pt x="1360" y="153"/>
                    <a:pt x="1360" y="153"/>
                    <a:pt x="1360" y="153"/>
                  </a:cubicBezTo>
                  <a:cubicBezTo>
                    <a:pt x="1359" y="150"/>
                    <a:pt x="1359" y="150"/>
                    <a:pt x="1359" y="150"/>
                  </a:cubicBezTo>
                  <a:cubicBezTo>
                    <a:pt x="1359" y="148"/>
                    <a:pt x="1359" y="148"/>
                    <a:pt x="1359" y="148"/>
                  </a:cubicBezTo>
                  <a:cubicBezTo>
                    <a:pt x="1357" y="146"/>
                    <a:pt x="1357" y="146"/>
                    <a:pt x="1357" y="146"/>
                  </a:cubicBezTo>
                  <a:cubicBezTo>
                    <a:pt x="1354" y="147"/>
                    <a:pt x="1354" y="147"/>
                    <a:pt x="1354" y="147"/>
                  </a:cubicBezTo>
                  <a:cubicBezTo>
                    <a:pt x="1352" y="148"/>
                    <a:pt x="1352" y="148"/>
                    <a:pt x="1352" y="148"/>
                  </a:cubicBezTo>
                  <a:cubicBezTo>
                    <a:pt x="1351" y="146"/>
                    <a:pt x="1351" y="146"/>
                    <a:pt x="1351" y="146"/>
                  </a:cubicBezTo>
                  <a:cubicBezTo>
                    <a:pt x="1353" y="144"/>
                    <a:pt x="1353" y="144"/>
                    <a:pt x="1353" y="144"/>
                  </a:cubicBezTo>
                  <a:cubicBezTo>
                    <a:pt x="1352" y="142"/>
                    <a:pt x="1352" y="142"/>
                    <a:pt x="1352" y="142"/>
                  </a:cubicBezTo>
                  <a:cubicBezTo>
                    <a:pt x="1348" y="139"/>
                    <a:pt x="1348" y="139"/>
                    <a:pt x="1348" y="139"/>
                  </a:cubicBezTo>
                  <a:cubicBezTo>
                    <a:pt x="1346" y="137"/>
                    <a:pt x="1346" y="137"/>
                    <a:pt x="1346" y="137"/>
                  </a:cubicBezTo>
                  <a:cubicBezTo>
                    <a:pt x="1345" y="135"/>
                    <a:pt x="1345" y="135"/>
                    <a:pt x="1345" y="135"/>
                  </a:cubicBezTo>
                  <a:cubicBezTo>
                    <a:pt x="1344" y="135"/>
                    <a:pt x="1344" y="135"/>
                    <a:pt x="1344" y="135"/>
                  </a:cubicBezTo>
                  <a:cubicBezTo>
                    <a:pt x="1341" y="138"/>
                    <a:pt x="1341" y="138"/>
                    <a:pt x="1341" y="138"/>
                  </a:cubicBezTo>
                  <a:cubicBezTo>
                    <a:pt x="1341" y="136"/>
                    <a:pt x="1341" y="136"/>
                    <a:pt x="1341" y="136"/>
                  </a:cubicBezTo>
                  <a:cubicBezTo>
                    <a:pt x="1343" y="135"/>
                    <a:pt x="1343" y="135"/>
                    <a:pt x="1343" y="135"/>
                  </a:cubicBezTo>
                  <a:cubicBezTo>
                    <a:pt x="1344" y="131"/>
                    <a:pt x="1344" y="131"/>
                    <a:pt x="1344" y="131"/>
                  </a:cubicBezTo>
                  <a:cubicBezTo>
                    <a:pt x="1347" y="128"/>
                    <a:pt x="1347" y="128"/>
                    <a:pt x="1347" y="128"/>
                  </a:cubicBezTo>
                  <a:cubicBezTo>
                    <a:pt x="1349" y="127"/>
                    <a:pt x="1349" y="127"/>
                    <a:pt x="1349" y="127"/>
                  </a:cubicBezTo>
                  <a:cubicBezTo>
                    <a:pt x="1348" y="128"/>
                    <a:pt x="1348" y="128"/>
                    <a:pt x="1348" y="128"/>
                  </a:cubicBezTo>
                  <a:cubicBezTo>
                    <a:pt x="1350" y="132"/>
                    <a:pt x="1350" y="132"/>
                    <a:pt x="1350" y="132"/>
                  </a:cubicBezTo>
                  <a:cubicBezTo>
                    <a:pt x="1352" y="133"/>
                    <a:pt x="1352" y="133"/>
                    <a:pt x="1352" y="133"/>
                  </a:cubicBezTo>
                  <a:cubicBezTo>
                    <a:pt x="1353" y="132"/>
                    <a:pt x="1353" y="132"/>
                    <a:pt x="1353" y="132"/>
                  </a:cubicBezTo>
                  <a:cubicBezTo>
                    <a:pt x="1351" y="130"/>
                    <a:pt x="1351" y="130"/>
                    <a:pt x="1351" y="130"/>
                  </a:cubicBezTo>
                  <a:cubicBezTo>
                    <a:pt x="1350" y="129"/>
                    <a:pt x="1350" y="129"/>
                    <a:pt x="1350" y="129"/>
                  </a:cubicBezTo>
                  <a:cubicBezTo>
                    <a:pt x="1351" y="128"/>
                    <a:pt x="1351" y="128"/>
                    <a:pt x="1351" y="128"/>
                  </a:cubicBezTo>
                  <a:cubicBezTo>
                    <a:pt x="1354" y="127"/>
                    <a:pt x="1354" y="127"/>
                    <a:pt x="1354" y="127"/>
                  </a:cubicBezTo>
                  <a:cubicBezTo>
                    <a:pt x="1354" y="125"/>
                    <a:pt x="1354" y="125"/>
                    <a:pt x="1354" y="125"/>
                  </a:cubicBezTo>
                  <a:cubicBezTo>
                    <a:pt x="1352" y="125"/>
                    <a:pt x="1352" y="125"/>
                    <a:pt x="1352" y="125"/>
                  </a:cubicBezTo>
                  <a:cubicBezTo>
                    <a:pt x="1353" y="124"/>
                    <a:pt x="1353" y="124"/>
                    <a:pt x="1353" y="124"/>
                  </a:cubicBezTo>
                  <a:cubicBezTo>
                    <a:pt x="1354" y="124"/>
                    <a:pt x="1354" y="124"/>
                    <a:pt x="1354" y="124"/>
                  </a:cubicBezTo>
                  <a:cubicBezTo>
                    <a:pt x="1356" y="123"/>
                    <a:pt x="1356" y="123"/>
                    <a:pt x="1356" y="123"/>
                  </a:cubicBezTo>
                  <a:cubicBezTo>
                    <a:pt x="1358" y="120"/>
                    <a:pt x="1358" y="120"/>
                    <a:pt x="1358" y="120"/>
                  </a:cubicBezTo>
                  <a:cubicBezTo>
                    <a:pt x="1360" y="121"/>
                    <a:pt x="1360" y="121"/>
                    <a:pt x="1360" y="121"/>
                  </a:cubicBezTo>
                  <a:cubicBezTo>
                    <a:pt x="1360" y="122"/>
                    <a:pt x="1360" y="122"/>
                    <a:pt x="1360" y="122"/>
                  </a:cubicBezTo>
                  <a:cubicBezTo>
                    <a:pt x="1361" y="121"/>
                    <a:pt x="1361" y="121"/>
                    <a:pt x="1361" y="121"/>
                  </a:cubicBezTo>
                  <a:cubicBezTo>
                    <a:pt x="1363" y="122"/>
                    <a:pt x="1363" y="122"/>
                    <a:pt x="1363" y="122"/>
                  </a:cubicBezTo>
                  <a:cubicBezTo>
                    <a:pt x="1364" y="123"/>
                    <a:pt x="1364" y="123"/>
                    <a:pt x="1364" y="123"/>
                  </a:cubicBezTo>
                  <a:cubicBezTo>
                    <a:pt x="1366" y="125"/>
                    <a:pt x="1366" y="125"/>
                    <a:pt x="1366" y="125"/>
                  </a:cubicBezTo>
                  <a:cubicBezTo>
                    <a:pt x="1369" y="125"/>
                    <a:pt x="1369" y="125"/>
                    <a:pt x="1369" y="125"/>
                  </a:cubicBezTo>
                  <a:cubicBezTo>
                    <a:pt x="1370" y="124"/>
                    <a:pt x="1370" y="124"/>
                    <a:pt x="1370" y="124"/>
                  </a:cubicBezTo>
                  <a:cubicBezTo>
                    <a:pt x="1377" y="126"/>
                    <a:pt x="1377" y="126"/>
                    <a:pt x="1377" y="126"/>
                  </a:cubicBezTo>
                  <a:cubicBezTo>
                    <a:pt x="1376" y="128"/>
                    <a:pt x="1376" y="128"/>
                    <a:pt x="1376" y="128"/>
                  </a:cubicBezTo>
                  <a:cubicBezTo>
                    <a:pt x="1377" y="129"/>
                    <a:pt x="1377" y="129"/>
                    <a:pt x="1377" y="129"/>
                  </a:cubicBezTo>
                  <a:cubicBezTo>
                    <a:pt x="1378" y="128"/>
                    <a:pt x="1378" y="128"/>
                    <a:pt x="1378" y="128"/>
                  </a:cubicBezTo>
                  <a:cubicBezTo>
                    <a:pt x="1378" y="127"/>
                    <a:pt x="1378" y="127"/>
                    <a:pt x="1378" y="127"/>
                  </a:cubicBezTo>
                  <a:cubicBezTo>
                    <a:pt x="1380" y="127"/>
                    <a:pt x="1380" y="127"/>
                    <a:pt x="1380" y="127"/>
                  </a:cubicBezTo>
                  <a:cubicBezTo>
                    <a:pt x="1380" y="130"/>
                    <a:pt x="1380" y="130"/>
                    <a:pt x="1380" y="130"/>
                  </a:cubicBezTo>
                  <a:cubicBezTo>
                    <a:pt x="1382" y="128"/>
                    <a:pt x="1382" y="128"/>
                    <a:pt x="1382" y="128"/>
                  </a:cubicBezTo>
                  <a:cubicBezTo>
                    <a:pt x="1384" y="126"/>
                    <a:pt x="1384" y="126"/>
                    <a:pt x="1384" y="126"/>
                  </a:cubicBezTo>
                  <a:cubicBezTo>
                    <a:pt x="1386" y="127"/>
                    <a:pt x="1386" y="127"/>
                    <a:pt x="1386" y="127"/>
                  </a:cubicBezTo>
                  <a:cubicBezTo>
                    <a:pt x="1386" y="128"/>
                    <a:pt x="1386" y="128"/>
                    <a:pt x="1386" y="128"/>
                  </a:cubicBezTo>
                  <a:cubicBezTo>
                    <a:pt x="1385" y="130"/>
                    <a:pt x="1385" y="130"/>
                    <a:pt x="1385" y="130"/>
                  </a:cubicBezTo>
                  <a:cubicBezTo>
                    <a:pt x="1384" y="131"/>
                    <a:pt x="1384" y="131"/>
                    <a:pt x="1384" y="131"/>
                  </a:cubicBezTo>
                  <a:cubicBezTo>
                    <a:pt x="1386" y="137"/>
                    <a:pt x="1386" y="137"/>
                    <a:pt x="1386" y="137"/>
                  </a:cubicBezTo>
                  <a:cubicBezTo>
                    <a:pt x="1385" y="140"/>
                    <a:pt x="1385" y="140"/>
                    <a:pt x="1385" y="140"/>
                  </a:cubicBezTo>
                  <a:cubicBezTo>
                    <a:pt x="1386" y="141"/>
                    <a:pt x="1386" y="141"/>
                    <a:pt x="1386" y="141"/>
                  </a:cubicBezTo>
                  <a:cubicBezTo>
                    <a:pt x="1388" y="140"/>
                    <a:pt x="1388" y="140"/>
                    <a:pt x="1388" y="140"/>
                  </a:cubicBezTo>
                  <a:cubicBezTo>
                    <a:pt x="1389" y="143"/>
                    <a:pt x="1389" y="143"/>
                    <a:pt x="1389" y="143"/>
                  </a:cubicBezTo>
                  <a:cubicBezTo>
                    <a:pt x="1391" y="144"/>
                    <a:pt x="1391" y="144"/>
                    <a:pt x="1391" y="144"/>
                  </a:cubicBezTo>
                  <a:cubicBezTo>
                    <a:pt x="1392" y="146"/>
                    <a:pt x="1392" y="146"/>
                    <a:pt x="1392" y="146"/>
                  </a:cubicBezTo>
                  <a:cubicBezTo>
                    <a:pt x="1391" y="147"/>
                    <a:pt x="1391" y="147"/>
                    <a:pt x="1391" y="147"/>
                  </a:cubicBezTo>
                  <a:cubicBezTo>
                    <a:pt x="1387" y="147"/>
                    <a:pt x="1387" y="147"/>
                    <a:pt x="1387" y="147"/>
                  </a:cubicBezTo>
                  <a:cubicBezTo>
                    <a:pt x="1384" y="148"/>
                    <a:pt x="1384" y="148"/>
                    <a:pt x="1384" y="148"/>
                  </a:cubicBezTo>
                  <a:cubicBezTo>
                    <a:pt x="1389" y="149"/>
                    <a:pt x="1389" y="149"/>
                    <a:pt x="1389" y="149"/>
                  </a:cubicBezTo>
                  <a:cubicBezTo>
                    <a:pt x="1390" y="151"/>
                    <a:pt x="1390" y="151"/>
                    <a:pt x="1390" y="151"/>
                  </a:cubicBezTo>
                  <a:cubicBezTo>
                    <a:pt x="1389" y="153"/>
                    <a:pt x="1389" y="153"/>
                    <a:pt x="1389" y="153"/>
                  </a:cubicBezTo>
                  <a:cubicBezTo>
                    <a:pt x="1387" y="153"/>
                    <a:pt x="1387" y="153"/>
                    <a:pt x="1387" y="153"/>
                  </a:cubicBezTo>
                  <a:cubicBezTo>
                    <a:pt x="1385" y="157"/>
                    <a:pt x="1385" y="157"/>
                    <a:pt x="1385" y="157"/>
                  </a:cubicBezTo>
                  <a:cubicBezTo>
                    <a:pt x="1384" y="156"/>
                    <a:pt x="1384" y="156"/>
                    <a:pt x="1384" y="156"/>
                  </a:cubicBezTo>
                  <a:cubicBezTo>
                    <a:pt x="1382" y="158"/>
                    <a:pt x="1382" y="158"/>
                    <a:pt x="1382" y="158"/>
                  </a:cubicBezTo>
                  <a:cubicBezTo>
                    <a:pt x="1379" y="158"/>
                    <a:pt x="1379" y="158"/>
                    <a:pt x="1379" y="158"/>
                  </a:cubicBezTo>
                  <a:cubicBezTo>
                    <a:pt x="1377" y="160"/>
                    <a:pt x="1377" y="160"/>
                    <a:pt x="1377" y="160"/>
                  </a:cubicBezTo>
                  <a:cubicBezTo>
                    <a:pt x="1380" y="159"/>
                    <a:pt x="1380" y="159"/>
                    <a:pt x="1380" y="159"/>
                  </a:cubicBezTo>
                  <a:cubicBezTo>
                    <a:pt x="1381" y="160"/>
                    <a:pt x="1381" y="160"/>
                    <a:pt x="1381" y="160"/>
                  </a:cubicBezTo>
                  <a:cubicBezTo>
                    <a:pt x="1382" y="162"/>
                    <a:pt x="1382" y="162"/>
                    <a:pt x="1382" y="162"/>
                  </a:cubicBezTo>
                  <a:cubicBezTo>
                    <a:pt x="1384" y="160"/>
                    <a:pt x="1384" y="160"/>
                    <a:pt x="1384" y="160"/>
                  </a:cubicBezTo>
                  <a:cubicBezTo>
                    <a:pt x="1385" y="160"/>
                    <a:pt x="1385" y="160"/>
                    <a:pt x="1385" y="160"/>
                  </a:cubicBezTo>
                  <a:cubicBezTo>
                    <a:pt x="1385" y="162"/>
                    <a:pt x="1385" y="162"/>
                    <a:pt x="1385" y="162"/>
                  </a:cubicBezTo>
                  <a:cubicBezTo>
                    <a:pt x="1387" y="165"/>
                    <a:pt x="1387" y="165"/>
                    <a:pt x="1387" y="165"/>
                  </a:cubicBezTo>
                  <a:cubicBezTo>
                    <a:pt x="1385" y="166"/>
                    <a:pt x="1385" y="166"/>
                    <a:pt x="1385" y="166"/>
                  </a:cubicBezTo>
                  <a:cubicBezTo>
                    <a:pt x="1385" y="169"/>
                    <a:pt x="1385" y="169"/>
                    <a:pt x="1385" y="169"/>
                  </a:cubicBezTo>
                  <a:cubicBezTo>
                    <a:pt x="1387" y="166"/>
                    <a:pt x="1387" y="166"/>
                    <a:pt x="1387" y="166"/>
                  </a:cubicBezTo>
                  <a:cubicBezTo>
                    <a:pt x="1390" y="166"/>
                    <a:pt x="1390" y="166"/>
                    <a:pt x="1390" y="166"/>
                  </a:cubicBezTo>
                  <a:cubicBezTo>
                    <a:pt x="1393" y="168"/>
                    <a:pt x="1393" y="168"/>
                    <a:pt x="1393" y="168"/>
                  </a:cubicBezTo>
                  <a:cubicBezTo>
                    <a:pt x="1393" y="170"/>
                    <a:pt x="1393" y="170"/>
                    <a:pt x="1393" y="170"/>
                  </a:cubicBezTo>
                  <a:cubicBezTo>
                    <a:pt x="1394" y="173"/>
                    <a:pt x="1394" y="173"/>
                    <a:pt x="1394" y="173"/>
                  </a:cubicBezTo>
                  <a:cubicBezTo>
                    <a:pt x="1392" y="175"/>
                    <a:pt x="1392" y="175"/>
                    <a:pt x="1392" y="175"/>
                  </a:cubicBezTo>
                  <a:cubicBezTo>
                    <a:pt x="1393" y="175"/>
                    <a:pt x="1393" y="175"/>
                    <a:pt x="1393" y="175"/>
                  </a:cubicBezTo>
                  <a:cubicBezTo>
                    <a:pt x="1394" y="178"/>
                    <a:pt x="1394" y="178"/>
                    <a:pt x="1394" y="178"/>
                  </a:cubicBezTo>
                  <a:cubicBezTo>
                    <a:pt x="1391" y="179"/>
                    <a:pt x="1391" y="179"/>
                    <a:pt x="1391" y="179"/>
                  </a:cubicBezTo>
                  <a:cubicBezTo>
                    <a:pt x="1391" y="181"/>
                    <a:pt x="1391" y="181"/>
                    <a:pt x="1391" y="181"/>
                  </a:cubicBezTo>
                  <a:cubicBezTo>
                    <a:pt x="1392" y="182"/>
                    <a:pt x="1392" y="182"/>
                    <a:pt x="1392" y="182"/>
                  </a:cubicBezTo>
                  <a:cubicBezTo>
                    <a:pt x="1392" y="181"/>
                    <a:pt x="1392" y="181"/>
                    <a:pt x="1392" y="181"/>
                  </a:cubicBezTo>
                  <a:cubicBezTo>
                    <a:pt x="1394" y="180"/>
                    <a:pt x="1394" y="180"/>
                    <a:pt x="1394" y="180"/>
                  </a:cubicBezTo>
                  <a:cubicBezTo>
                    <a:pt x="1395" y="182"/>
                    <a:pt x="1395" y="182"/>
                    <a:pt x="1395" y="182"/>
                  </a:cubicBezTo>
                  <a:cubicBezTo>
                    <a:pt x="1395" y="184"/>
                    <a:pt x="1395" y="184"/>
                    <a:pt x="1395" y="184"/>
                  </a:cubicBezTo>
                  <a:cubicBezTo>
                    <a:pt x="1397" y="184"/>
                    <a:pt x="1397" y="184"/>
                    <a:pt x="1397" y="184"/>
                  </a:cubicBezTo>
                  <a:cubicBezTo>
                    <a:pt x="1398" y="185"/>
                    <a:pt x="1398" y="185"/>
                    <a:pt x="1398" y="185"/>
                  </a:cubicBezTo>
                  <a:cubicBezTo>
                    <a:pt x="1398" y="184"/>
                    <a:pt x="1398" y="184"/>
                    <a:pt x="1398" y="184"/>
                  </a:cubicBezTo>
                  <a:cubicBezTo>
                    <a:pt x="1400" y="182"/>
                    <a:pt x="1400" y="182"/>
                    <a:pt x="1400" y="182"/>
                  </a:cubicBezTo>
                  <a:cubicBezTo>
                    <a:pt x="1401" y="183"/>
                    <a:pt x="1401" y="183"/>
                    <a:pt x="1401" y="183"/>
                  </a:cubicBezTo>
                  <a:cubicBezTo>
                    <a:pt x="1403" y="184"/>
                    <a:pt x="1403" y="184"/>
                    <a:pt x="1403" y="184"/>
                  </a:cubicBezTo>
                  <a:cubicBezTo>
                    <a:pt x="1403" y="186"/>
                    <a:pt x="1403" y="186"/>
                    <a:pt x="1403" y="186"/>
                  </a:cubicBezTo>
                  <a:cubicBezTo>
                    <a:pt x="1402" y="187"/>
                    <a:pt x="1402" y="187"/>
                    <a:pt x="1402" y="187"/>
                  </a:cubicBezTo>
                  <a:cubicBezTo>
                    <a:pt x="1400" y="186"/>
                    <a:pt x="1400" y="186"/>
                    <a:pt x="1400" y="186"/>
                  </a:cubicBezTo>
                  <a:cubicBezTo>
                    <a:pt x="1398" y="188"/>
                    <a:pt x="1398" y="188"/>
                    <a:pt x="1398" y="188"/>
                  </a:cubicBezTo>
                  <a:cubicBezTo>
                    <a:pt x="1401" y="189"/>
                    <a:pt x="1401" y="189"/>
                    <a:pt x="1401" y="189"/>
                  </a:cubicBezTo>
                  <a:cubicBezTo>
                    <a:pt x="1403" y="189"/>
                    <a:pt x="1403" y="189"/>
                    <a:pt x="1403" y="189"/>
                  </a:cubicBezTo>
                  <a:cubicBezTo>
                    <a:pt x="1404" y="192"/>
                    <a:pt x="1404" y="192"/>
                    <a:pt x="1404" y="192"/>
                  </a:cubicBezTo>
                  <a:cubicBezTo>
                    <a:pt x="1404" y="193"/>
                    <a:pt x="1404" y="193"/>
                    <a:pt x="1404" y="193"/>
                  </a:cubicBezTo>
                  <a:cubicBezTo>
                    <a:pt x="1401" y="194"/>
                    <a:pt x="1401" y="194"/>
                    <a:pt x="1401" y="194"/>
                  </a:cubicBezTo>
                  <a:cubicBezTo>
                    <a:pt x="1399" y="191"/>
                    <a:pt x="1399" y="191"/>
                    <a:pt x="1399" y="191"/>
                  </a:cubicBezTo>
                  <a:cubicBezTo>
                    <a:pt x="1398" y="190"/>
                    <a:pt x="1398" y="190"/>
                    <a:pt x="1398" y="190"/>
                  </a:cubicBezTo>
                  <a:cubicBezTo>
                    <a:pt x="1399" y="194"/>
                    <a:pt x="1399" y="194"/>
                    <a:pt x="1399" y="194"/>
                  </a:cubicBezTo>
                  <a:cubicBezTo>
                    <a:pt x="1397" y="196"/>
                    <a:pt x="1397" y="196"/>
                    <a:pt x="1397" y="196"/>
                  </a:cubicBezTo>
                  <a:cubicBezTo>
                    <a:pt x="1396" y="196"/>
                    <a:pt x="1396" y="196"/>
                    <a:pt x="1396" y="196"/>
                  </a:cubicBezTo>
                  <a:cubicBezTo>
                    <a:pt x="1396" y="195"/>
                    <a:pt x="1396" y="195"/>
                    <a:pt x="1396" y="195"/>
                  </a:cubicBezTo>
                  <a:cubicBezTo>
                    <a:pt x="1394" y="195"/>
                    <a:pt x="1394" y="195"/>
                    <a:pt x="1394" y="195"/>
                  </a:cubicBezTo>
                  <a:cubicBezTo>
                    <a:pt x="1393" y="194"/>
                    <a:pt x="1393" y="194"/>
                    <a:pt x="1393" y="194"/>
                  </a:cubicBezTo>
                  <a:cubicBezTo>
                    <a:pt x="1388" y="194"/>
                    <a:pt x="1388" y="194"/>
                    <a:pt x="1388" y="194"/>
                  </a:cubicBezTo>
                  <a:cubicBezTo>
                    <a:pt x="1386" y="195"/>
                    <a:pt x="1386" y="195"/>
                    <a:pt x="1386" y="195"/>
                  </a:cubicBezTo>
                  <a:cubicBezTo>
                    <a:pt x="1384" y="195"/>
                    <a:pt x="1384" y="195"/>
                    <a:pt x="1384" y="195"/>
                  </a:cubicBezTo>
                  <a:cubicBezTo>
                    <a:pt x="1384" y="193"/>
                    <a:pt x="1384" y="193"/>
                    <a:pt x="1384" y="193"/>
                  </a:cubicBezTo>
                  <a:cubicBezTo>
                    <a:pt x="1384" y="192"/>
                    <a:pt x="1384" y="192"/>
                    <a:pt x="1384" y="192"/>
                  </a:cubicBezTo>
                  <a:cubicBezTo>
                    <a:pt x="1382" y="192"/>
                    <a:pt x="1382" y="192"/>
                    <a:pt x="1382" y="192"/>
                  </a:cubicBezTo>
                  <a:cubicBezTo>
                    <a:pt x="1383" y="194"/>
                    <a:pt x="1383" y="194"/>
                    <a:pt x="1383" y="194"/>
                  </a:cubicBezTo>
                  <a:cubicBezTo>
                    <a:pt x="1381" y="194"/>
                    <a:pt x="1381" y="194"/>
                    <a:pt x="1381" y="194"/>
                  </a:cubicBezTo>
                  <a:cubicBezTo>
                    <a:pt x="1381" y="195"/>
                    <a:pt x="1381" y="195"/>
                    <a:pt x="1381" y="195"/>
                  </a:cubicBezTo>
                  <a:cubicBezTo>
                    <a:pt x="1382" y="197"/>
                    <a:pt x="1382" y="197"/>
                    <a:pt x="1382" y="197"/>
                  </a:cubicBezTo>
                  <a:cubicBezTo>
                    <a:pt x="1380" y="199"/>
                    <a:pt x="1380" y="199"/>
                    <a:pt x="1380" y="199"/>
                  </a:cubicBezTo>
                  <a:cubicBezTo>
                    <a:pt x="1379" y="199"/>
                    <a:pt x="1379" y="199"/>
                    <a:pt x="1379" y="199"/>
                  </a:cubicBezTo>
                  <a:cubicBezTo>
                    <a:pt x="1379" y="198"/>
                    <a:pt x="1379" y="198"/>
                    <a:pt x="1379" y="198"/>
                  </a:cubicBezTo>
                  <a:cubicBezTo>
                    <a:pt x="1379" y="197"/>
                    <a:pt x="1379" y="197"/>
                    <a:pt x="1379" y="197"/>
                  </a:cubicBezTo>
                  <a:cubicBezTo>
                    <a:pt x="1374" y="198"/>
                    <a:pt x="1374" y="198"/>
                    <a:pt x="1374" y="198"/>
                  </a:cubicBezTo>
                  <a:cubicBezTo>
                    <a:pt x="1373" y="198"/>
                    <a:pt x="1373" y="198"/>
                    <a:pt x="1373" y="198"/>
                  </a:cubicBezTo>
                  <a:cubicBezTo>
                    <a:pt x="1373" y="196"/>
                    <a:pt x="1373" y="196"/>
                    <a:pt x="1373" y="196"/>
                  </a:cubicBezTo>
                  <a:cubicBezTo>
                    <a:pt x="1372" y="194"/>
                    <a:pt x="1372" y="194"/>
                    <a:pt x="1372" y="194"/>
                  </a:cubicBezTo>
                  <a:cubicBezTo>
                    <a:pt x="1372" y="193"/>
                    <a:pt x="1372" y="193"/>
                    <a:pt x="1372" y="193"/>
                  </a:cubicBezTo>
                  <a:cubicBezTo>
                    <a:pt x="1366" y="189"/>
                    <a:pt x="1366" y="189"/>
                    <a:pt x="1366" y="189"/>
                  </a:cubicBezTo>
                  <a:cubicBezTo>
                    <a:pt x="1366" y="189"/>
                    <a:pt x="1366" y="189"/>
                    <a:pt x="1366" y="189"/>
                  </a:cubicBezTo>
                  <a:cubicBezTo>
                    <a:pt x="1366" y="188"/>
                    <a:pt x="1366" y="188"/>
                    <a:pt x="1366" y="188"/>
                  </a:cubicBezTo>
                  <a:cubicBezTo>
                    <a:pt x="1363" y="187"/>
                    <a:pt x="1363" y="187"/>
                    <a:pt x="1363" y="187"/>
                  </a:cubicBezTo>
                  <a:cubicBezTo>
                    <a:pt x="1362" y="189"/>
                    <a:pt x="1362" y="189"/>
                    <a:pt x="1362" y="189"/>
                  </a:cubicBezTo>
                  <a:cubicBezTo>
                    <a:pt x="1359" y="190"/>
                    <a:pt x="1359" y="190"/>
                    <a:pt x="1359" y="190"/>
                  </a:cubicBezTo>
                  <a:cubicBezTo>
                    <a:pt x="1357" y="192"/>
                    <a:pt x="1357" y="192"/>
                    <a:pt x="1357" y="192"/>
                  </a:cubicBezTo>
                  <a:cubicBezTo>
                    <a:pt x="1356" y="192"/>
                    <a:pt x="1356" y="192"/>
                    <a:pt x="1356" y="192"/>
                  </a:cubicBezTo>
                  <a:cubicBezTo>
                    <a:pt x="1355" y="189"/>
                    <a:pt x="1355" y="189"/>
                    <a:pt x="1355" y="189"/>
                  </a:cubicBezTo>
                  <a:cubicBezTo>
                    <a:pt x="1354" y="187"/>
                    <a:pt x="1354" y="187"/>
                    <a:pt x="1354" y="187"/>
                  </a:cubicBezTo>
                  <a:cubicBezTo>
                    <a:pt x="1355" y="189"/>
                    <a:pt x="1355" y="189"/>
                    <a:pt x="1355" y="189"/>
                  </a:cubicBezTo>
                  <a:cubicBezTo>
                    <a:pt x="1354" y="193"/>
                    <a:pt x="1354" y="193"/>
                    <a:pt x="1354" y="193"/>
                  </a:cubicBezTo>
                  <a:cubicBezTo>
                    <a:pt x="1355" y="196"/>
                    <a:pt x="1355" y="196"/>
                    <a:pt x="1355" y="196"/>
                  </a:cubicBezTo>
                  <a:cubicBezTo>
                    <a:pt x="1355" y="198"/>
                    <a:pt x="1355" y="198"/>
                    <a:pt x="1355" y="198"/>
                  </a:cubicBezTo>
                  <a:cubicBezTo>
                    <a:pt x="1351" y="204"/>
                    <a:pt x="1351" y="204"/>
                    <a:pt x="1351" y="204"/>
                  </a:cubicBezTo>
                  <a:cubicBezTo>
                    <a:pt x="1349" y="204"/>
                    <a:pt x="1349" y="204"/>
                    <a:pt x="1349" y="204"/>
                  </a:cubicBezTo>
                  <a:cubicBezTo>
                    <a:pt x="1349" y="200"/>
                    <a:pt x="1349" y="200"/>
                    <a:pt x="1349" y="200"/>
                  </a:cubicBezTo>
                  <a:cubicBezTo>
                    <a:pt x="1346" y="199"/>
                    <a:pt x="1346" y="199"/>
                    <a:pt x="1346" y="199"/>
                  </a:cubicBezTo>
                  <a:cubicBezTo>
                    <a:pt x="1344" y="200"/>
                    <a:pt x="1344" y="200"/>
                    <a:pt x="1344" y="200"/>
                  </a:cubicBezTo>
                  <a:cubicBezTo>
                    <a:pt x="1339" y="196"/>
                    <a:pt x="1339" y="196"/>
                    <a:pt x="1339" y="196"/>
                  </a:cubicBezTo>
                  <a:cubicBezTo>
                    <a:pt x="1339" y="194"/>
                    <a:pt x="1339" y="194"/>
                    <a:pt x="1339" y="194"/>
                  </a:cubicBezTo>
                  <a:cubicBezTo>
                    <a:pt x="1339" y="189"/>
                    <a:pt x="1339" y="189"/>
                    <a:pt x="1339" y="189"/>
                  </a:cubicBezTo>
                  <a:cubicBezTo>
                    <a:pt x="1337" y="189"/>
                    <a:pt x="1337" y="189"/>
                    <a:pt x="1337" y="189"/>
                  </a:cubicBezTo>
                  <a:cubicBezTo>
                    <a:pt x="1336" y="187"/>
                    <a:pt x="1336" y="187"/>
                    <a:pt x="1336" y="187"/>
                  </a:cubicBezTo>
                  <a:cubicBezTo>
                    <a:pt x="1335" y="186"/>
                    <a:pt x="1335" y="186"/>
                    <a:pt x="1335" y="186"/>
                  </a:cubicBezTo>
                  <a:cubicBezTo>
                    <a:pt x="1334" y="187"/>
                    <a:pt x="1334" y="187"/>
                    <a:pt x="1334" y="187"/>
                  </a:cubicBezTo>
                  <a:cubicBezTo>
                    <a:pt x="1334" y="189"/>
                    <a:pt x="1334" y="189"/>
                    <a:pt x="1334" y="189"/>
                  </a:cubicBezTo>
                  <a:cubicBezTo>
                    <a:pt x="1334" y="190"/>
                    <a:pt x="1334" y="190"/>
                    <a:pt x="1334" y="190"/>
                  </a:cubicBezTo>
                  <a:cubicBezTo>
                    <a:pt x="1336" y="192"/>
                    <a:pt x="1336" y="192"/>
                    <a:pt x="1336" y="192"/>
                  </a:cubicBezTo>
                  <a:cubicBezTo>
                    <a:pt x="1335" y="193"/>
                    <a:pt x="1335" y="193"/>
                    <a:pt x="1335" y="193"/>
                  </a:cubicBezTo>
                  <a:cubicBezTo>
                    <a:pt x="1332" y="191"/>
                    <a:pt x="1332" y="191"/>
                    <a:pt x="1332" y="191"/>
                  </a:cubicBezTo>
                  <a:cubicBezTo>
                    <a:pt x="1329" y="188"/>
                    <a:pt x="1329" y="188"/>
                    <a:pt x="1329" y="188"/>
                  </a:cubicBezTo>
                  <a:cubicBezTo>
                    <a:pt x="1329" y="189"/>
                    <a:pt x="1329" y="189"/>
                    <a:pt x="1329" y="189"/>
                  </a:cubicBezTo>
                  <a:cubicBezTo>
                    <a:pt x="1330" y="191"/>
                    <a:pt x="1330" y="191"/>
                    <a:pt x="1330" y="191"/>
                  </a:cubicBezTo>
                  <a:cubicBezTo>
                    <a:pt x="1329" y="193"/>
                    <a:pt x="1329" y="193"/>
                    <a:pt x="1329" y="193"/>
                  </a:cubicBezTo>
                  <a:cubicBezTo>
                    <a:pt x="1330" y="193"/>
                    <a:pt x="1330" y="193"/>
                    <a:pt x="1330" y="193"/>
                  </a:cubicBezTo>
                  <a:cubicBezTo>
                    <a:pt x="1332" y="193"/>
                    <a:pt x="1332" y="193"/>
                    <a:pt x="1332" y="193"/>
                  </a:cubicBezTo>
                  <a:cubicBezTo>
                    <a:pt x="1334" y="195"/>
                    <a:pt x="1334" y="195"/>
                    <a:pt x="1334" y="195"/>
                  </a:cubicBezTo>
                  <a:cubicBezTo>
                    <a:pt x="1333" y="197"/>
                    <a:pt x="1333" y="197"/>
                    <a:pt x="1333" y="197"/>
                  </a:cubicBezTo>
                  <a:cubicBezTo>
                    <a:pt x="1330" y="198"/>
                    <a:pt x="1330" y="198"/>
                    <a:pt x="1330" y="198"/>
                  </a:cubicBezTo>
                  <a:cubicBezTo>
                    <a:pt x="1329" y="199"/>
                    <a:pt x="1329" y="199"/>
                    <a:pt x="1329" y="199"/>
                  </a:cubicBezTo>
                  <a:cubicBezTo>
                    <a:pt x="1331" y="200"/>
                    <a:pt x="1331" y="200"/>
                    <a:pt x="1331" y="200"/>
                  </a:cubicBezTo>
                  <a:cubicBezTo>
                    <a:pt x="1337" y="207"/>
                    <a:pt x="1337" y="207"/>
                    <a:pt x="1337" y="207"/>
                  </a:cubicBezTo>
                  <a:cubicBezTo>
                    <a:pt x="1341" y="208"/>
                    <a:pt x="1341" y="208"/>
                    <a:pt x="1341" y="208"/>
                  </a:cubicBezTo>
                  <a:cubicBezTo>
                    <a:pt x="1343" y="207"/>
                    <a:pt x="1343" y="207"/>
                    <a:pt x="1343" y="207"/>
                  </a:cubicBezTo>
                  <a:cubicBezTo>
                    <a:pt x="1346" y="208"/>
                    <a:pt x="1346" y="208"/>
                    <a:pt x="1346" y="208"/>
                  </a:cubicBezTo>
                  <a:cubicBezTo>
                    <a:pt x="1347" y="211"/>
                    <a:pt x="1347" y="211"/>
                    <a:pt x="1347" y="211"/>
                  </a:cubicBezTo>
                  <a:cubicBezTo>
                    <a:pt x="1346" y="211"/>
                    <a:pt x="1346" y="211"/>
                    <a:pt x="1346" y="211"/>
                  </a:cubicBezTo>
                  <a:cubicBezTo>
                    <a:pt x="1344" y="209"/>
                    <a:pt x="1344" y="209"/>
                    <a:pt x="1344" y="209"/>
                  </a:cubicBezTo>
                  <a:cubicBezTo>
                    <a:pt x="1343" y="209"/>
                    <a:pt x="1343" y="209"/>
                    <a:pt x="1343" y="209"/>
                  </a:cubicBezTo>
                  <a:cubicBezTo>
                    <a:pt x="1345" y="212"/>
                    <a:pt x="1345" y="212"/>
                    <a:pt x="1345" y="212"/>
                  </a:cubicBezTo>
                  <a:cubicBezTo>
                    <a:pt x="1348" y="214"/>
                    <a:pt x="1348" y="214"/>
                    <a:pt x="1348" y="214"/>
                  </a:cubicBezTo>
                  <a:cubicBezTo>
                    <a:pt x="1349" y="217"/>
                    <a:pt x="1349" y="217"/>
                    <a:pt x="1349" y="217"/>
                  </a:cubicBezTo>
                  <a:cubicBezTo>
                    <a:pt x="1351" y="219"/>
                    <a:pt x="1351" y="219"/>
                    <a:pt x="1351" y="219"/>
                  </a:cubicBezTo>
                  <a:cubicBezTo>
                    <a:pt x="1351" y="224"/>
                    <a:pt x="1351" y="224"/>
                    <a:pt x="1351" y="224"/>
                  </a:cubicBezTo>
                  <a:cubicBezTo>
                    <a:pt x="1349" y="231"/>
                    <a:pt x="1349" y="231"/>
                    <a:pt x="1349" y="231"/>
                  </a:cubicBezTo>
                  <a:cubicBezTo>
                    <a:pt x="1350" y="235"/>
                    <a:pt x="1350" y="235"/>
                    <a:pt x="1350" y="235"/>
                  </a:cubicBezTo>
                  <a:cubicBezTo>
                    <a:pt x="1350" y="238"/>
                    <a:pt x="1350" y="238"/>
                    <a:pt x="1350" y="238"/>
                  </a:cubicBezTo>
                  <a:cubicBezTo>
                    <a:pt x="1351" y="239"/>
                    <a:pt x="1351" y="239"/>
                    <a:pt x="1351" y="239"/>
                  </a:cubicBezTo>
                  <a:cubicBezTo>
                    <a:pt x="1348" y="243"/>
                    <a:pt x="1348" y="243"/>
                    <a:pt x="1348" y="243"/>
                  </a:cubicBezTo>
                  <a:cubicBezTo>
                    <a:pt x="1348" y="246"/>
                    <a:pt x="1348" y="246"/>
                    <a:pt x="1348" y="246"/>
                  </a:cubicBezTo>
                  <a:cubicBezTo>
                    <a:pt x="1346" y="247"/>
                    <a:pt x="1346" y="247"/>
                    <a:pt x="1346" y="247"/>
                  </a:cubicBezTo>
                  <a:cubicBezTo>
                    <a:pt x="1347" y="245"/>
                    <a:pt x="1347" y="245"/>
                    <a:pt x="1347" y="245"/>
                  </a:cubicBezTo>
                  <a:cubicBezTo>
                    <a:pt x="1346" y="244"/>
                    <a:pt x="1346" y="244"/>
                    <a:pt x="1346" y="244"/>
                  </a:cubicBezTo>
                  <a:cubicBezTo>
                    <a:pt x="1341" y="248"/>
                    <a:pt x="1341" y="248"/>
                    <a:pt x="1341" y="248"/>
                  </a:cubicBezTo>
                  <a:cubicBezTo>
                    <a:pt x="1340" y="247"/>
                    <a:pt x="1340" y="247"/>
                    <a:pt x="1340" y="247"/>
                  </a:cubicBezTo>
                  <a:cubicBezTo>
                    <a:pt x="1338" y="248"/>
                    <a:pt x="1338" y="248"/>
                    <a:pt x="1338" y="248"/>
                  </a:cubicBezTo>
                  <a:cubicBezTo>
                    <a:pt x="1336" y="248"/>
                    <a:pt x="1336" y="248"/>
                    <a:pt x="1336" y="248"/>
                  </a:cubicBezTo>
                  <a:cubicBezTo>
                    <a:pt x="1335" y="246"/>
                    <a:pt x="1335" y="246"/>
                    <a:pt x="1335" y="246"/>
                  </a:cubicBezTo>
                  <a:cubicBezTo>
                    <a:pt x="1333" y="245"/>
                    <a:pt x="1333" y="245"/>
                    <a:pt x="1333" y="245"/>
                  </a:cubicBezTo>
                  <a:cubicBezTo>
                    <a:pt x="1330" y="242"/>
                    <a:pt x="1330" y="242"/>
                    <a:pt x="1330" y="242"/>
                  </a:cubicBezTo>
                  <a:cubicBezTo>
                    <a:pt x="1327" y="241"/>
                    <a:pt x="1327" y="241"/>
                    <a:pt x="1327" y="241"/>
                  </a:cubicBezTo>
                  <a:cubicBezTo>
                    <a:pt x="1324" y="240"/>
                    <a:pt x="1324" y="240"/>
                    <a:pt x="1324" y="240"/>
                  </a:cubicBezTo>
                  <a:cubicBezTo>
                    <a:pt x="1323" y="239"/>
                    <a:pt x="1323" y="239"/>
                    <a:pt x="1323" y="239"/>
                  </a:cubicBezTo>
                  <a:cubicBezTo>
                    <a:pt x="1321" y="240"/>
                    <a:pt x="1321" y="240"/>
                    <a:pt x="1321" y="240"/>
                  </a:cubicBezTo>
                  <a:cubicBezTo>
                    <a:pt x="1319" y="242"/>
                    <a:pt x="1319" y="242"/>
                    <a:pt x="1319" y="242"/>
                  </a:cubicBezTo>
                  <a:cubicBezTo>
                    <a:pt x="1317" y="242"/>
                    <a:pt x="1317" y="242"/>
                    <a:pt x="1317" y="242"/>
                  </a:cubicBezTo>
                  <a:cubicBezTo>
                    <a:pt x="1319" y="243"/>
                    <a:pt x="1319" y="243"/>
                    <a:pt x="1319" y="243"/>
                  </a:cubicBezTo>
                  <a:cubicBezTo>
                    <a:pt x="1322" y="243"/>
                    <a:pt x="1322" y="243"/>
                    <a:pt x="1322" y="243"/>
                  </a:cubicBezTo>
                  <a:cubicBezTo>
                    <a:pt x="1323" y="241"/>
                    <a:pt x="1323" y="241"/>
                    <a:pt x="1323" y="241"/>
                  </a:cubicBezTo>
                  <a:cubicBezTo>
                    <a:pt x="1329" y="243"/>
                    <a:pt x="1329" y="243"/>
                    <a:pt x="1329" y="243"/>
                  </a:cubicBezTo>
                  <a:cubicBezTo>
                    <a:pt x="1330" y="245"/>
                    <a:pt x="1330" y="245"/>
                    <a:pt x="1330" y="245"/>
                  </a:cubicBezTo>
                  <a:cubicBezTo>
                    <a:pt x="1327" y="247"/>
                    <a:pt x="1327" y="247"/>
                    <a:pt x="1327" y="247"/>
                  </a:cubicBezTo>
                  <a:cubicBezTo>
                    <a:pt x="1325" y="246"/>
                    <a:pt x="1325" y="246"/>
                    <a:pt x="1325" y="246"/>
                  </a:cubicBezTo>
                  <a:cubicBezTo>
                    <a:pt x="1323" y="246"/>
                    <a:pt x="1323" y="246"/>
                    <a:pt x="1323" y="246"/>
                  </a:cubicBezTo>
                  <a:cubicBezTo>
                    <a:pt x="1323" y="248"/>
                    <a:pt x="1323" y="248"/>
                    <a:pt x="1323" y="248"/>
                  </a:cubicBezTo>
                  <a:cubicBezTo>
                    <a:pt x="1321" y="246"/>
                    <a:pt x="1321" y="246"/>
                    <a:pt x="1321" y="246"/>
                  </a:cubicBezTo>
                  <a:cubicBezTo>
                    <a:pt x="1319" y="246"/>
                    <a:pt x="1319" y="246"/>
                    <a:pt x="1319" y="246"/>
                  </a:cubicBezTo>
                  <a:cubicBezTo>
                    <a:pt x="1320" y="246"/>
                    <a:pt x="1320" y="246"/>
                    <a:pt x="1320" y="246"/>
                  </a:cubicBezTo>
                  <a:cubicBezTo>
                    <a:pt x="1321" y="249"/>
                    <a:pt x="1321" y="249"/>
                    <a:pt x="1321" y="249"/>
                  </a:cubicBezTo>
                  <a:cubicBezTo>
                    <a:pt x="1324" y="251"/>
                    <a:pt x="1324" y="251"/>
                    <a:pt x="1324" y="251"/>
                  </a:cubicBezTo>
                  <a:cubicBezTo>
                    <a:pt x="1323" y="254"/>
                    <a:pt x="1323" y="254"/>
                    <a:pt x="1323" y="254"/>
                  </a:cubicBezTo>
                  <a:cubicBezTo>
                    <a:pt x="1325" y="258"/>
                    <a:pt x="1325" y="258"/>
                    <a:pt x="1325" y="258"/>
                  </a:cubicBezTo>
                  <a:cubicBezTo>
                    <a:pt x="1327" y="259"/>
                    <a:pt x="1327" y="259"/>
                    <a:pt x="1327" y="259"/>
                  </a:cubicBezTo>
                  <a:cubicBezTo>
                    <a:pt x="1325" y="257"/>
                    <a:pt x="1325" y="257"/>
                    <a:pt x="1325" y="257"/>
                  </a:cubicBezTo>
                  <a:cubicBezTo>
                    <a:pt x="1326" y="253"/>
                    <a:pt x="1326" y="253"/>
                    <a:pt x="1326" y="253"/>
                  </a:cubicBezTo>
                  <a:cubicBezTo>
                    <a:pt x="1327" y="252"/>
                    <a:pt x="1327" y="252"/>
                    <a:pt x="1327" y="252"/>
                  </a:cubicBezTo>
                  <a:cubicBezTo>
                    <a:pt x="1329" y="253"/>
                    <a:pt x="1329" y="253"/>
                    <a:pt x="1329" y="253"/>
                  </a:cubicBezTo>
                  <a:cubicBezTo>
                    <a:pt x="1329" y="251"/>
                    <a:pt x="1329" y="251"/>
                    <a:pt x="1329" y="251"/>
                  </a:cubicBezTo>
                  <a:cubicBezTo>
                    <a:pt x="1332" y="248"/>
                    <a:pt x="1332" y="248"/>
                    <a:pt x="1332" y="248"/>
                  </a:cubicBezTo>
                  <a:cubicBezTo>
                    <a:pt x="1334" y="248"/>
                    <a:pt x="1334" y="248"/>
                    <a:pt x="1334" y="248"/>
                  </a:cubicBezTo>
                  <a:cubicBezTo>
                    <a:pt x="1335" y="249"/>
                    <a:pt x="1335" y="249"/>
                    <a:pt x="1335" y="249"/>
                  </a:cubicBezTo>
                  <a:cubicBezTo>
                    <a:pt x="1335" y="250"/>
                    <a:pt x="1335" y="250"/>
                    <a:pt x="1335" y="250"/>
                  </a:cubicBezTo>
                  <a:cubicBezTo>
                    <a:pt x="1338" y="255"/>
                    <a:pt x="1338" y="255"/>
                    <a:pt x="1338" y="255"/>
                  </a:cubicBezTo>
                  <a:cubicBezTo>
                    <a:pt x="1341" y="255"/>
                    <a:pt x="1341" y="255"/>
                    <a:pt x="1341" y="255"/>
                  </a:cubicBezTo>
                  <a:cubicBezTo>
                    <a:pt x="1343" y="258"/>
                    <a:pt x="1343" y="258"/>
                    <a:pt x="1343" y="258"/>
                  </a:cubicBezTo>
                  <a:cubicBezTo>
                    <a:pt x="1346" y="257"/>
                    <a:pt x="1346" y="257"/>
                    <a:pt x="1346" y="257"/>
                  </a:cubicBezTo>
                  <a:cubicBezTo>
                    <a:pt x="1347" y="256"/>
                    <a:pt x="1347" y="256"/>
                    <a:pt x="1347" y="256"/>
                  </a:cubicBezTo>
                  <a:cubicBezTo>
                    <a:pt x="1347" y="254"/>
                    <a:pt x="1347" y="254"/>
                    <a:pt x="1347" y="254"/>
                  </a:cubicBezTo>
                  <a:cubicBezTo>
                    <a:pt x="1348" y="254"/>
                    <a:pt x="1348" y="254"/>
                    <a:pt x="1348" y="254"/>
                  </a:cubicBezTo>
                  <a:cubicBezTo>
                    <a:pt x="1353" y="259"/>
                    <a:pt x="1353" y="259"/>
                    <a:pt x="1353" y="259"/>
                  </a:cubicBezTo>
                  <a:cubicBezTo>
                    <a:pt x="1354" y="261"/>
                    <a:pt x="1354" y="261"/>
                    <a:pt x="1354" y="261"/>
                  </a:cubicBezTo>
                  <a:cubicBezTo>
                    <a:pt x="1352" y="260"/>
                    <a:pt x="1352" y="260"/>
                    <a:pt x="1352" y="260"/>
                  </a:cubicBezTo>
                  <a:cubicBezTo>
                    <a:pt x="1352" y="262"/>
                    <a:pt x="1352" y="262"/>
                    <a:pt x="1352" y="262"/>
                  </a:cubicBezTo>
                  <a:cubicBezTo>
                    <a:pt x="1356" y="266"/>
                    <a:pt x="1356" y="266"/>
                    <a:pt x="1356" y="266"/>
                  </a:cubicBezTo>
                  <a:cubicBezTo>
                    <a:pt x="1357" y="266"/>
                    <a:pt x="1357" y="266"/>
                    <a:pt x="1357" y="266"/>
                  </a:cubicBezTo>
                  <a:cubicBezTo>
                    <a:pt x="1357" y="265"/>
                    <a:pt x="1357" y="265"/>
                    <a:pt x="1357" y="265"/>
                  </a:cubicBezTo>
                  <a:cubicBezTo>
                    <a:pt x="1357" y="262"/>
                    <a:pt x="1357" y="262"/>
                    <a:pt x="1357" y="262"/>
                  </a:cubicBezTo>
                  <a:cubicBezTo>
                    <a:pt x="1360" y="264"/>
                    <a:pt x="1360" y="264"/>
                    <a:pt x="1360" y="264"/>
                  </a:cubicBezTo>
                  <a:cubicBezTo>
                    <a:pt x="1364" y="271"/>
                    <a:pt x="1364" y="271"/>
                    <a:pt x="1364" y="271"/>
                  </a:cubicBezTo>
                  <a:cubicBezTo>
                    <a:pt x="1363" y="269"/>
                    <a:pt x="1363" y="269"/>
                    <a:pt x="1363" y="269"/>
                  </a:cubicBezTo>
                  <a:cubicBezTo>
                    <a:pt x="1361" y="269"/>
                    <a:pt x="1361" y="269"/>
                    <a:pt x="1361" y="269"/>
                  </a:cubicBezTo>
                  <a:cubicBezTo>
                    <a:pt x="1361" y="270"/>
                    <a:pt x="1361" y="270"/>
                    <a:pt x="1361" y="270"/>
                  </a:cubicBezTo>
                  <a:cubicBezTo>
                    <a:pt x="1363" y="272"/>
                    <a:pt x="1363" y="272"/>
                    <a:pt x="1363" y="272"/>
                  </a:cubicBezTo>
                  <a:cubicBezTo>
                    <a:pt x="1360" y="274"/>
                    <a:pt x="1360" y="274"/>
                    <a:pt x="1360" y="274"/>
                  </a:cubicBezTo>
                  <a:cubicBezTo>
                    <a:pt x="1360" y="276"/>
                    <a:pt x="1360" y="276"/>
                    <a:pt x="1360" y="276"/>
                  </a:cubicBezTo>
                  <a:cubicBezTo>
                    <a:pt x="1361" y="278"/>
                    <a:pt x="1361" y="278"/>
                    <a:pt x="1361" y="278"/>
                  </a:cubicBezTo>
                  <a:cubicBezTo>
                    <a:pt x="1363" y="277"/>
                    <a:pt x="1363" y="277"/>
                    <a:pt x="1363" y="277"/>
                  </a:cubicBezTo>
                  <a:cubicBezTo>
                    <a:pt x="1364" y="274"/>
                    <a:pt x="1364" y="274"/>
                    <a:pt x="1364" y="274"/>
                  </a:cubicBezTo>
                  <a:cubicBezTo>
                    <a:pt x="1364" y="274"/>
                    <a:pt x="1364" y="274"/>
                    <a:pt x="1364" y="274"/>
                  </a:cubicBezTo>
                  <a:cubicBezTo>
                    <a:pt x="1366" y="274"/>
                    <a:pt x="1366" y="274"/>
                    <a:pt x="1366" y="274"/>
                  </a:cubicBezTo>
                  <a:cubicBezTo>
                    <a:pt x="1366" y="272"/>
                    <a:pt x="1366" y="272"/>
                    <a:pt x="1366" y="272"/>
                  </a:cubicBezTo>
                  <a:cubicBezTo>
                    <a:pt x="1368" y="276"/>
                    <a:pt x="1368" y="276"/>
                    <a:pt x="1368" y="276"/>
                  </a:cubicBezTo>
                  <a:cubicBezTo>
                    <a:pt x="1373" y="279"/>
                    <a:pt x="1373" y="279"/>
                    <a:pt x="1373" y="279"/>
                  </a:cubicBezTo>
                  <a:cubicBezTo>
                    <a:pt x="1378" y="280"/>
                    <a:pt x="1378" y="280"/>
                    <a:pt x="1378" y="280"/>
                  </a:cubicBezTo>
                  <a:cubicBezTo>
                    <a:pt x="1381" y="282"/>
                    <a:pt x="1381" y="282"/>
                    <a:pt x="1381" y="282"/>
                  </a:cubicBezTo>
                  <a:cubicBezTo>
                    <a:pt x="1379" y="284"/>
                    <a:pt x="1379" y="284"/>
                    <a:pt x="1379" y="284"/>
                  </a:cubicBezTo>
                  <a:cubicBezTo>
                    <a:pt x="1382" y="288"/>
                    <a:pt x="1382" y="288"/>
                    <a:pt x="1382" y="288"/>
                  </a:cubicBezTo>
                  <a:cubicBezTo>
                    <a:pt x="1384" y="288"/>
                    <a:pt x="1384" y="288"/>
                    <a:pt x="1384" y="288"/>
                  </a:cubicBezTo>
                  <a:cubicBezTo>
                    <a:pt x="1387" y="293"/>
                    <a:pt x="1387" y="293"/>
                    <a:pt x="1387" y="293"/>
                  </a:cubicBezTo>
                  <a:cubicBezTo>
                    <a:pt x="1387" y="299"/>
                    <a:pt x="1387" y="299"/>
                    <a:pt x="1387" y="299"/>
                  </a:cubicBezTo>
                  <a:cubicBezTo>
                    <a:pt x="1386" y="300"/>
                    <a:pt x="1386" y="300"/>
                    <a:pt x="1386" y="300"/>
                  </a:cubicBezTo>
                  <a:cubicBezTo>
                    <a:pt x="1386" y="301"/>
                    <a:pt x="1386" y="301"/>
                    <a:pt x="1386" y="301"/>
                  </a:cubicBezTo>
                  <a:cubicBezTo>
                    <a:pt x="1388" y="302"/>
                    <a:pt x="1388" y="302"/>
                    <a:pt x="1388" y="302"/>
                  </a:cubicBezTo>
                  <a:cubicBezTo>
                    <a:pt x="1389" y="305"/>
                    <a:pt x="1389" y="305"/>
                    <a:pt x="1389" y="305"/>
                  </a:cubicBezTo>
                  <a:cubicBezTo>
                    <a:pt x="1388" y="305"/>
                    <a:pt x="1388" y="305"/>
                    <a:pt x="1388" y="305"/>
                  </a:cubicBezTo>
                  <a:cubicBezTo>
                    <a:pt x="1387" y="304"/>
                    <a:pt x="1387" y="304"/>
                    <a:pt x="1387" y="304"/>
                  </a:cubicBezTo>
                  <a:cubicBezTo>
                    <a:pt x="1379" y="304"/>
                    <a:pt x="1379" y="304"/>
                    <a:pt x="1379" y="304"/>
                  </a:cubicBezTo>
                  <a:cubicBezTo>
                    <a:pt x="1376" y="302"/>
                    <a:pt x="1376" y="302"/>
                    <a:pt x="1376" y="302"/>
                  </a:cubicBezTo>
                  <a:cubicBezTo>
                    <a:pt x="1375" y="303"/>
                    <a:pt x="1375" y="303"/>
                    <a:pt x="1375" y="303"/>
                  </a:cubicBezTo>
                  <a:cubicBezTo>
                    <a:pt x="1373" y="303"/>
                    <a:pt x="1373" y="303"/>
                    <a:pt x="1373" y="303"/>
                  </a:cubicBezTo>
                  <a:cubicBezTo>
                    <a:pt x="1373" y="301"/>
                    <a:pt x="1373" y="301"/>
                    <a:pt x="1373" y="301"/>
                  </a:cubicBezTo>
                  <a:cubicBezTo>
                    <a:pt x="1371" y="300"/>
                    <a:pt x="1371" y="300"/>
                    <a:pt x="1371" y="300"/>
                  </a:cubicBezTo>
                  <a:cubicBezTo>
                    <a:pt x="1371" y="301"/>
                    <a:pt x="1371" y="301"/>
                    <a:pt x="1371" y="301"/>
                  </a:cubicBezTo>
                  <a:cubicBezTo>
                    <a:pt x="1372" y="303"/>
                    <a:pt x="1372" y="303"/>
                    <a:pt x="1372" y="303"/>
                  </a:cubicBezTo>
                  <a:cubicBezTo>
                    <a:pt x="1368" y="305"/>
                    <a:pt x="1368" y="305"/>
                    <a:pt x="1368" y="305"/>
                  </a:cubicBezTo>
                  <a:cubicBezTo>
                    <a:pt x="1366" y="305"/>
                    <a:pt x="1366" y="305"/>
                    <a:pt x="1366" y="305"/>
                  </a:cubicBezTo>
                  <a:cubicBezTo>
                    <a:pt x="1365" y="306"/>
                    <a:pt x="1365" y="306"/>
                    <a:pt x="1365" y="306"/>
                  </a:cubicBezTo>
                  <a:cubicBezTo>
                    <a:pt x="1366" y="307"/>
                    <a:pt x="1366" y="307"/>
                    <a:pt x="1366" y="307"/>
                  </a:cubicBezTo>
                  <a:cubicBezTo>
                    <a:pt x="1363" y="310"/>
                    <a:pt x="1363" y="310"/>
                    <a:pt x="1363" y="310"/>
                  </a:cubicBezTo>
                  <a:cubicBezTo>
                    <a:pt x="1361" y="310"/>
                    <a:pt x="1361" y="310"/>
                    <a:pt x="1361" y="310"/>
                  </a:cubicBezTo>
                  <a:cubicBezTo>
                    <a:pt x="1361" y="312"/>
                    <a:pt x="1361" y="312"/>
                    <a:pt x="1361" y="312"/>
                  </a:cubicBezTo>
                  <a:cubicBezTo>
                    <a:pt x="1362" y="312"/>
                    <a:pt x="1362" y="312"/>
                    <a:pt x="1362" y="312"/>
                  </a:cubicBezTo>
                  <a:cubicBezTo>
                    <a:pt x="1359" y="316"/>
                    <a:pt x="1359" y="316"/>
                    <a:pt x="1359" y="316"/>
                  </a:cubicBezTo>
                  <a:cubicBezTo>
                    <a:pt x="1358" y="318"/>
                    <a:pt x="1358" y="318"/>
                    <a:pt x="1358" y="318"/>
                  </a:cubicBezTo>
                  <a:cubicBezTo>
                    <a:pt x="1357" y="317"/>
                    <a:pt x="1357" y="317"/>
                    <a:pt x="1357" y="317"/>
                  </a:cubicBezTo>
                  <a:cubicBezTo>
                    <a:pt x="1356" y="317"/>
                    <a:pt x="1356" y="317"/>
                    <a:pt x="1356" y="317"/>
                  </a:cubicBezTo>
                  <a:cubicBezTo>
                    <a:pt x="1356" y="320"/>
                    <a:pt x="1356" y="320"/>
                    <a:pt x="1356" y="320"/>
                  </a:cubicBezTo>
                  <a:cubicBezTo>
                    <a:pt x="1357" y="323"/>
                    <a:pt x="1357" y="323"/>
                    <a:pt x="1357" y="323"/>
                  </a:cubicBezTo>
                  <a:cubicBezTo>
                    <a:pt x="1355" y="325"/>
                    <a:pt x="1355" y="325"/>
                    <a:pt x="1355" y="325"/>
                  </a:cubicBezTo>
                  <a:cubicBezTo>
                    <a:pt x="1354" y="324"/>
                    <a:pt x="1354" y="324"/>
                    <a:pt x="1354" y="324"/>
                  </a:cubicBezTo>
                  <a:cubicBezTo>
                    <a:pt x="1353" y="326"/>
                    <a:pt x="1353" y="326"/>
                    <a:pt x="1353" y="326"/>
                  </a:cubicBezTo>
                  <a:cubicBezTo>
                    <a:pt x="1354" y="328"/>
                    <a:pt x="1354" y="328"/>
                    <a:pt x="1354" y="328"/>
                  </a:cubicBezTo>
                  <a:cubicBezTo>
                    <a:pt x="1352" y="330"/>
                    <a:pt x="1352" y="330"/>
                    <a:pt x="1352" y="330"/>
                  </a:cubicBezTo>
                  <a:cubicBezTo>
                    <a:pt x="1350" y="331"/>
                    <a:pt x="1350" y="331"/>
                    <a:pt x="1350" y="331"/>
                  </a:cubicBezTo>
                  <a:cubicBezTo>
                    <a:pt x="1351" y="332"/>
                    <a:pt x="1351" y="332"/>
                    <a:pt x="1351" y="332"/>
                  </a:cubicBezTo>
                  <a:cubicBezTo>
                    <a:pt x="1351" y="333"/>
                    <a:pt x="1351" y="333"/>
                    <a:pt x="1351" y="333"/>
                  </a:cubicBezTo>
                  <a:cubicBezTo>
                    <a:pt x="1350" y="335"/>
                    <a:pt x="1350" y="335"/>
                    <a:pt x="1350" y="335"/>
                  </a:cubicBezTo>
                  <a:cubicBezTo>
                    <a:pt x="1348" y="334"/>
                    <a:pt x="1348" y="334"/>
                    <a:pt x="1348" y="334"/>
                  </a:cubicBezTo>
                  <a:cubicBezTo>
                    <a:pt x="1347" y="335"/>
                    <a:pt x="1347" y="335"/>
                    <a:pt x="1347" y="335"/>
                  </a:cubicBezTo>
                  <a:cubicBezTo>
                    <a:pt x="1348" y="336"/>
                    <a:pt x="1348" y="336"/>
                    <a:pt x="1348" y="336"/>
                  </a:cubicBezTo>
                  <a:cubicBezTo>
                    <a:pt x="1348" y="338"/>
                    <a:pt x="1348" y="338"/>
                    <a:pt x="1348" y="338"/>
                  </a:cubicBezTo>
                  <a:cubicBezTo>
                    <a:pt x="1346" y="340"/>
                    <a:pt x="1346" y="340"/>
                    <a:pt x="1346" y="340"/>
                  </a:cubicBezTo>
                  <a:cubicBezTo>
                    <a:pt x="1347" y="341"/>
                    <a:pt x="1347" y="341"/>
                    <a:pt x="1347" y="341"/>
                  </a:cubicBezTo>
                  <a:cubicBezTo>
                    <a:pt x="1347" y="343"/>
                    <a:pt x="1347" y="343"/>
                    <a:pt x="1347" y="343"/>
                  </a:cubicBezTo>
                  <a:cubicBezTo>
                    <a:pt x="1345" y="343"/>
                    <a:pt x="1345" y="343"/>
                    <a:pt x="1345" y="343"/>
                  </a:cubicBezTo>
                  <a:cubicBezTo>
                    <a:pt x="1344" y="342"/>
                    <a:pt x="1344" y="342"/>
                    <a:pt x="1344" y="342"/>
                  </a:cubicBezTo>
                  <a:cubicBezTo>
                    <a:pt x="1343" y="343"/>
                    <a:pt x="1343" y="343"/>
                    <a:pt x="1343" y="343"/>
                  </a:cubicBezTo>
                  <a:cubicBezTo>
                    <a:pt x="1344" y="344"/>
                    <a:pt x="1344" y="344"/>
                    <a:pt x="1344" y="344"/>
                  </a:cubicBezTo>
                  <a:cubicBezTo>
                    <a:pt x="1347" y="346"/>
                    <a:pt x="1347" y="346"/>
                    <a:pt x="1347" y="346"/>
                  </a:cubicBezTo>
                  <a:cubicBezTo>
                    <a:pt x="1346" y="348"/>
                    <a:pt x="1346" y="348"/>
                    <a:pt x="1346" y="348"/>
                  </a:cubicBezTo>
                  <a:cubicBezTo>
                    <a:pt x="1343" y="348"/>
                    <a:pt x="1343" y="348"/>
                    <a:pt x="1343" y="348"/>
                  </a:cubicBezTo>
                  <a:cubicBezTo>
                    <a:pt x="1343" y="349"/>
                    <a:pt x="1343" y="349"/>
                    <a:pt x="1343" y="349"/>
                  </a:cubicBezTo>
                  <a:cubicBezTo>
                    <a:pt x="1344" y="350"/>
                    <a:pt x="1344" y="350"/>
                    <a:pt x="1344" y="350"/>
                  </a:cubicBezTo>
                  <a:cubicBezTo>
                    <a:pt x="1346" y="354"/>
                    <a:pt x="1346" y="354"/>
                    <a:pt x="1346" y="354"/>
                  </a:cubicBezTo>
                  <a:cubicBezTo>
                    <a:pt x="1345" y="355"/>
                    <a:pt x="1345" y="355"/>
                    <a:pt x="1345" y="355"/>
                  </a:cubicBezTo>
                  <a:cubicBezTo>
                    <a:pt x="1346" y="356"/>
                    <a:pt x="1346" y="356"/>
                    <a:pt x="1346" y="356"/>
                  </a:cubicBezTo>
                  <a:cubicBezTo>
                    <a:pt x="1343" y="359"/>
                    <a:pt x="1343" y="359"/>
                    <a:pt x="1343" y="359"/>
                  </a:cubicBezTo>
                  <a:cubicBezTo>
                    <a:pt x="1344" y="361"/>
                    <a:pt x="1344" y="361"/>
                    <a:pt x="1344" y="361"/>
                  </a:cubicBezTo>
                  <a:cubicBezTo>
                    <a:pt x="1342" y="365"/>
                    <a:pt x="1342" y="365"/>
                    <a:pt x="1342" y="365"/>
                  </a:cubicBezTo>
                  <a:cubicBezTo>
                    <a:pt x="1342" y="370"/>
                    <a:pt x="1342" y="370"/>
                    <a:pt x="1342" y="370"/>
                  </a:cubicBezTo>
                  <a:cubicBezTo>
                    <a:pt x="1340" y="372"/>
                    <a:pt x="1340" y="372"/>
                    <a:pt x="1340" y="372"/>
                  </a:cubicBezTo>
                  <a:cubicBezTo>
                    <a:pt x="1340" y="374"/>
                    <a:pt x="1340" y="374"/>
                    <a:pt x="1340" y="374"/>
                  </a:cubicBezTo>
                  <a:cubicBezTo>
                    <a:pt x="1341" y="374"/>
                    <a:pt x="1341" y="374"/>
                    <a:pt x="1341" y="374"/>
                  </a:cubicBezTo>
                  <a:cubicBezTo>
                    <a:pt x="1342" y="375"/>
                    <a:pt x="1342" y="375"/>
                    <a:pt x="1342" y="375"/>
                  </a:cubicBezTo>
                  <a:cubicBezTo>
                    <a:pt x="1341" y="377"/>
                    <a:pt x="1341" y="377"/>
                    <a:pt x="1341" y="377"/>
                  </a:cubicBezTo>
                  <a:cubicBezTo>
                    <a:pt x="1344" y="381"/>
                    <a:pt x="1344" y="381"/>
                    <a:pt x="1344" y="381"/>
                  </a:cubicBezTo>
                  <a:cubicBezTo>
                    <a:pt x="1345" y="383"/>
                    <a:pt x="1345" y="383"/>
                    <a:pt x="1345" y="383"/>
                  </a:cubicBezTo>
                  <a:cubicBezTo>
                    <a:pt x="1343" y="382"/>
                    <a:pt x="1343" y="382"/>
                    <a:pt x="1343" y="382"/>
                  </a:cubicBezTo>
                  <a:cubicBezTo>
                    <a:pt x="1340" y="382"/>
                    <a:pt x="1340" y="382"/>
                    <a:pt x="1340" y="382"/>
                  </a:cubicBezTo>
                  <a:cubicBezTo>
                    <a:pt x="1339" y="381"/>
                    <a:pt x="1339" y="381"/>
                    <a:pt x="1339" y="381"/>
                  </a:cubicBezTo>
                  <a:cubicBezTo>
                    <a:pt x="1337" y="382"/>
                    <a:pt x="1337" y="382"/>
                    <a:pt x="1337" y="382"/>
                  </a:cubicBezTo>
                  <a:cubicBezTo>
                    <a:pt x="1334" y="378"/>
                    <a:pt x="1334" y="378"/>
                    <a:pt x="1334" y="378"/>
                  </a:cubicBezTo>
                  <a:cubicBezTo>
                    <a:pt x="1335" y="377"/>
                    <a:pt x="1335" y="377"/>
                    <a:pt x="1335" y="377"/>
                  </a:cubicBezTo>
                  <a:cubicBezTo>
                    <a:pt x="1334" y="377"/>
                    <a:pt x="1334" y="377"/>
                    <a:pt x="1334" y="377"/>
                  </a:cubicBezTo>
                  <a:cubicBezTo>
                    <a:pt x="1332" y="377"/>
                    <a:pt x="1332" y="377"/>
                    <a:pt x="1332" y="377"/>
                  </a:cubicBezTo>
                  <a:cubicBezTo>
                    <a:pt x="1331" y="377"/>
                    <a:pt x="1331" y="377"/>
                    <a:pt x="1331" y="377"/>
                  </a:cubicBezTo>
                  <a:cubicBezTo>
                    <a:pt x="1330" y="375"/>
                    <a:pt x="1330" y="375"/>
                    <a:pt x="1330" y="375"/>
                  </a:cubicBezTo>
                  <a:cubicBezTo>
                    <a:pt x="1325" y="372"/>
                    <a:pt x="1325" y="372"/>
                    <a:pt x="1325" y="372"/>
                  </a:cubicBezTo>
                  <a:cubicBezTo>
                    <a:pt x="1322" y="371"/>
                    <a:pt x="1322" y="371"/>
                    <a:pt x="1322" y="371"/>
                  </a:cubicBezTo>
                  <a:cubicBezTo>
                    <a:pt x="1318" y="374"/>
                    <a:pt x="1318" y="374"/>
                    <a:pt x="1318" y="374"/>
                  </a:cubicBezTo>
                  <a:cubicBezTo>
                    <a:pt x="1317" y="373"/>
                    <a:pt x="1317" y="373"/>
                    <a:pt x="1317" y="373"/>
                  </a:cubicBezTo>
                  <a:cubicBezTo>
                    <a:pt x="1315" y="373"/>
                    <a:pt x="1315" y="373"/>
                    <a:pt x="1315" y="373"/>
                  </a:cubicBezTo>
                  <a:cubicBezTo>
                    <a:pt x="1313" y="376"/>
                    <a:pt x="1313" y="376"/>
                    <a:pt x="1313" y="376"/>
                  </a:cubicBezTo>
                  <a:cubicBezTo>
                    <a:pt x="1310" y="376"/>
                    <a:pt x="1310" y="376"/>
                    <a:pt x="1310" y="376"/>
                  </a:cubicBezTo>
                  <a:cubicBezTo>
                    <a:pt x="1309" y="380"/>
                    <a:pt x="1309" y="380"/>
                    <a:pt x="1309" y="380"/>
                  </a:cubicBezTo>
                  <a:cubicBezTo>
                    <a:pt x="1308" y="382"/>
                    <a:pt x="1308" y="382"/>
                    <a:pt x="1308" y="382"/>
                  </a:cubicBezTo>
                  <a:cubicBezTo>
                    <a:pt x="1306" y="380"/>
                    <a:pt x="1306" y="380"/>
                    <a:pt x="1306" y="380"/>
                  </a:cubicBezTo>
                  <a:cubicBezTo>
                    <a:pt x="1307" y="383"/>
                    <a:pt x="1307" y="383"/>
                    <a:pt x="1307" y="383"/>
                  </a:cubicBezTo>
                  <a:cubicBezTo>
                    <a:pt x="1306" y="385"/>
                    <a:pt x="1306" y="385"/>
                    <a:pt x="1306" y="385"/>
                  </a:cubicBezTo>
                  <a:cubicBezTo>
                    <a:pt x="1307" y="388"/>
                    <a:pt x="1307" y="388"/>
                    <a:pt x="1307" y="388"/>
                  </a:cubicBezTo>
                  <a:cubicBezTo>
                    <a:pt x="1306" y="389"/>
                    <a:pt x="1306" y="389"/>
                    <a:pt x="1306" y="389"/>
                  </a:cubicBezTo>
                  <a:cubicBezTo>
                    <a:pt x="1305" y="395"/>
                    <a:pt x="1305" y="395"/>
                    <a:pt x="1305" y="395"/>
                  </a:cubicBezTo>
                  <a:cubicBezTo>
                    <a:pt x="1304" y="396"/>
                    <a:pt x="1304" y="396"/>
                    <a:pt x="1304" y="396"/>
                  </a:cubicBezTo>
                  <a:cubicBezTo>
                    <a:pt x="1303" y="394"/>
                    <a:pt x="1303" y="394"/>
                    <a:pt x="1303" y="394"/>
                  </a:cubicBezTo>
                  <a:cubicBezTo>
                    <a:pt x="1300" y="387"/>
                    <a:pt x="1300" y="387"/>
                    <a:pt x="1300" y="387"/>
                  </a:cubicBezTo>
                  <a:cubicBezTo>
                    <a:pt x="1300" y="385"/>
                    <a:pt x="1300" y="385"/>
                    <a:pt x="1300" y="385"/>
                  </a:cubicBezTo>
                  <a:cubicBezTo>
                    <a:pt x="1298" y="384"/>
                    <a:pt x="1298" y="384"/>
                    <a:pt x="1298" y="384"/>
                  </a:cubicBezTo>
                  <a:cubicBezTo>
                    <a:pt x="1297" y="382"/>
                    <a:pt x="1297" y="382"/>
                    <a:pt x="1297" y="382"/>
                  </a:cubicBezTo>
                  <a:cubicBezTo>
                    <a:pt x="1296" y="384"/>
                    <a:pt x="1296" y="384"/>
                    <a:pt x="1296" y="384"/>
                  </a:cubicBezTo>
                  <a:cubicBezTo>
                    <a:pt x="1294" y="389"/>
                    <a:pt x="1294" y="389"/>
                    <a:pt x="1294" y="389"/>
                  </a:cubicBezTo>
                  <a:cubicBezTo>
                    <a:pt x="1292" y="390"/>
                    <a:pt x="1292" y="390"/>
                    <a:pt x="1292" y="390"/>
                  </a:cubicBezTo>
                  <a:cubicBezTo>
                    <a:pt x="1292" y="392"/>
                    <a:pt x="1292" y="392"/>
                    <a:pt x="1292" y="392"/>
                  </a:cubicBezTo>
                  <a:cubicBezTo>
                    <a:pt x="1294" y="393"/>
                    <a:pt x="1294" y="393"/>
                    <a:pt x="1294" y="393"/>
                  </a:cubicBezTo>
                  <a:cubicBezTo>
                    <a:pt x="1292" y="398"/>
                    <a:pt x="1292" y="398"/>
                    <a:pt x="1292" y="398"/>
                  </a:cubicBezTo>
                  <a:cubicBezTo>
                    <a:pt x="1290" y="395"/>
                    <a:pt x="1290" y="395"/>
                    <a:pt x="1290" y="395"/>
                  </a:cubicBezTo>
                  <a:cubicBezTo>
                    <a:pt x="1289" y="395"/>
                    <a:pt x="1289" y="395"/>
                    <a:pt x="1289" y="395"/>
                  </a:cubicBezTo>
                  <a:cubicBezTo>
                    <a:pt x="1288" y="394"/>
                    <a:pt x="1288" y="394"/>
                    <a:pt x="1288" y="394"/>
                  </a:cubicBezTo>
                  <a:cubicBezTo>
                    <a:pt x="1286" y="394"/>
                    <a:pt x="1286" y="394"/>
                    <a:pt x="1286" y="394"/>
                  </a:cubicBezTo>
                  <a:cubicBezTo>
                    <a:pt x="1285" y="397"/>
                    <a:pt x="1285" y="397"/>
                    <a:pt x="1285" y="397"/>
                  </a:cubicBezTo>
                  <a:cubicBezTo>
                    <a:pt x="1284" y="397"/>
                    <a:pt x="1284" y="397"/>
                    <a:pt x="1284" y="397"/>
                  </a:cubicBezTo>
                  <a:cubicBezTo>
                    <a:pt x="1282" y="396"/>
                    <a:pt x="1282" y="396"/>
                    <a:pt x="1282" y="396"/>
                  </a:cubicBezTo>
                  <a:cubicBezTo>
                    <a:pt x="1281" y="396"/>
                    <a:pt x="1281" y="396"/>
                    <a:pt x="1281" y="396"/>
                  </a:cubicBezTo>
                  <a:cubicBezTo>
                    <a:pt x="1280" y="398"/>
                    <a:pt x="1280" y="398"/>
                    <a:pt x="1280" y="398"/>
                  </a:cubicBezTo>
                  <a:cubicBezTo>
                    <a:pt x="1282" y="400"/>
                    <a:pt x="1282" y="400"/>
                    <a:pt x="1282" y="400"/>
                  </a:cubicBezTo>
                  <a:cubicBezTo>
                    <a:pt x="1281" y="400"/>
                    <a:pt x="1281" y="400"/>
                    <a:pt x="1281" y="400"/>
                  </a:cubicBezTo>
                  <a:cubicBezTo>
                    <a:pt x="1280" y="402"/>
                    <a:pt x="1280" y="402"/>
                    <a:pt x="1280" y="402"/>
                  </a:cubicBezTo>
                  <a:cubicBezTo>
                    <a:pt x="1280" y="404"/>
                    <a:pt x="1280" y="404"/>
                    <a:pt x="1280" y="404"/>
                  </a:cubicBezTo>
                  <a:cubicBezTo>
                    <a:pt x="1282" y="406"/>
                    <a:pt x="1282" y="406"/>
                    <a:pt x="1282" y="406"/>
                  </a:cubicBezTo>
                  <a:cubicBezTo>
                    <a:pt x="1282" y="409"/>
                    <a:pt x="1282" y="409"/>
                    <a:pt x="1282" y="409"/>
                  </a:cubicBezTo>
                  <a:cubicBezTo>
                    <a:pt x="1281" y="409"/>
                    <a:pt x="1281" y="409"/>
                    <a:pt x="1281" y="409"/>
                  </a:cubicBezTo>
                  <a:cubicBezTo>
                    <a:pt x="1282" y="411"/>
                    <a:pt x="1282" y="411"/>
                    <a:pt x="1282" y="411"/>
                  </a:cubicBezTo>
                  <a:cubicBezTo>
                    <a:pt x="1284" y="411"/>
                    <a:pt x="1284" y="411"/>
                    <a:pt x="1284" y="411"/>
                  </a:cubicBezTo>
                  <a:cubicBezTo>
                    <a:pt x="1285" y="413"/>
                    <a:pt x="1285" y="413"/>
                    <a:pt x="1285" y="413"/>
                  </a:cubicBezTo>
                  <a:cubicBezTo>
                    <a:pt x="1286" y="414"/>
                    <a:pt x="1286" y="414"/>
                    <a:pt x="1286" y="414"/>
                  </a:cubicBezTo>
                  <a:cubicBezTo>
                    <a:pt x="1285" y="414"/>
                    <a:pt x="1285" y="414"/>
                    <a:pt x="1285" y="414"/>
                  </a:cubicBezTo>
                  <a:cubicBezTo>
                    <a:pt x="1284" y="416"/>
                    <a:pt x="1284" y="416"/>
                    <a:pt x="1284" y="416"/>
                  </a:cubicBezTo>
                  <a:cubicBezTo>
                    <a:pt x="1286" y="417"/>
                    <a:pt x="1286" y="417"/>
                    <a:pt x="1286" y="417"/>
                  </a:cubicBezTo>
                  <a:cubicBezTo>
                    <a:pt x="1288" y="419"/>
                    <a:pt x="1288" y="419"/>
                    <a:pt x="1288" y="419"/>
                  </a:cubicBezTo>
                  <a:cubicBezTo>
                    <a:pt x="1287" y="420"/>
                    <a:pt x="1287" y="420"/>
                    <a:pt x="1287" y="420"/>
                  </a:cubicBezTo>
                  <a:cubicBezTo>
                    <a:pt x="1286" y="418"/>
                    <a:pt x="1286" y="418"/>
                    <a:pt x="1286" y="418"/>
                  </a:cubicBezTo>
                  <a:cubicBezTo>
                    <a:pt x="1284" y="419"/>
                    <a:pt x="1284" y="419"/>
                    <a:pt x="1284" y="419"/>
                  </a:cubicBezTo>
                  <a:cubicBezTo>
                    <a:pt x="1284" y="420"/>
                    <a:pt x="1284" y="420"/>
                    <a:pt x="1284" y="420"/>
                  </a:cubicBezTo>
                  <a:cubicBezTo>
                    <a:pt x="1286" y="422"/>
                    <a:pt x="1286" y="422"/>
                    <a:pt x="1286" y="422"/>
                  </a:cubicBezTo>
                  <a:cubicBezTo>
                    <a:pt x="1287" y="421"/>
                    <a:pt x="1287" y="421"/>
                    <a:pt x="1287" y="421"/>
                  </a:cubicBezTo>
                  <a:cubicBezTo>
                    <a:pt x="1287" y="423"/>
                    <a:pt x="1287" y="423"/>
                    <a:pt x="1287" y="423"/>
                  </a:cubicBezTo>
                  <a:cubicBezTo>
                    <a:pt x="1286" y="426"/>
                    <a:pt x="1286" y="426"/>
                    <a:pt x="1286" y="426"/>
                  </a:cubicBezTo>
                  <a:cubicBezTo>
                    <a:pt x="1287" y="428"/>
                    <a:pt x="1287" y="428"/>
                    <a:pt x="1287" y="428"/>
                  </a:cubicBezTo>
                  <a:cubicBezTo>
                    <a:pt x="1285" y="430"/>
                    <a:pt x="1285" y="430"/>
                    <a:pt x="1285" y="430"/>
                  </a:cubicBezTo>
                  <a:cubicBezTo>
                    <a:pt x="1286" y="433"/>
                    <a:pt x="1286" y="433"/>
                    <a:pt x="1286" y="433"/>
                  </a:cubicBezTo>
                  <a:cubicBezTo>
                    <a:pt x="1286" y="434"/>
                    <a:pt x="1286" y="434"/>
                    <a:pt x="1286" y="434"/>
                  </a:cubicBezTo>
                  <a:cubicBezTo>
                    <a:pt x="1287" y="436"/>
                    <a:pt x="1287" y="436"/>
                    <a:pt x="1287" y="436"/>
                  </a:cubicBezTo>
                  <a:cubicBezTo>
                    <a:pt x="1287" y="438"/>
                    <a:pt x="1287" y="438"/>
                    <a:pt x="1287" y="438"/>
                  </a:cubicBezTo>
                  <a:cubicBezTo>
                    <a:pt x="1287" y="440"/>
                    <a:pt x="1287" y="440"/>
                    <a:pt x="1287" y="440"/>
                  </a:cubicBezTo>
                  <a:cubicBezTo>
                    <a:pt x="1288" y="444"/>
                    <a:pt x="1288" y="444"/>
                    <a:pt x="1288" y="444"/>
                  </a:cubicBezTo>
                  <a:cubicBezTo>
                    <a:pt x="1288" y="445"/>
                    <a:pt x="1288" y="445"/>
                    <a:pt x="1288" y="445"/>
                  </a:cubicBezTo>
                  <a:cubicBezTo>
                    <a:pt x="1289" y="446"/>
                    <a:pt x="1289" y="446"/>
                    <a:pt x="1289" y="446"/>
                  </a:cubicBezTo>
                  <a:cubicBezTo>
                    <a:pt x="1291" y="448"/>
                    <a:pt x="1291" y="448"/>
                    <a:pt x="1291" y="448"/>
                  </a:cubicBezTo>
                  <a:cubicBezTo>
                    <a:pt x="1294" y="452"/>
                    <a:pt x="1294" y="452"/>
                    <a:pt x="1294" y="452"/>
                  </a:cubicBezTo>
                  <a:cubicBezTo>
                    <a:pt x="1297" y="453"/>
                    <a:pt x="1297" y="453"/>
                    <a:pt x="1297" y="453"/>
                  </a:cubicBezTo>
                  <a:cubicBezTo>
                    <a:pt x="1297" y="452"/>
                    <a:pt x="1297" y="452"/>
                    <a:pt x="1297" y="452"/>
                  </a:cubicBezTo>
                  <a:cubicBezTo>
                    <a:pt x="1298" y="450"/>
                    <a:pt x="1298" y="450"/>
                    <a:pt x="1298" y="450"/>
                  </a:cubicBezTo>
                  <a:cubicBezTo>
                    <a:pt x="1295" y="447"/>
                    <a:pt x="1295" y="447"/>
                    <a:pt x="1295" y="447"/>
                  </a:cubicBezTo>
                  <a:cubicBezTo>
                    <a:pt x="1295" y="446"/>
                    <a:pt x="1295" y="446"/>
                    <a:pt x="1295" y="446"/>
                  </a:cubicBezTo>
                  <a:cubicBezTo>
                    <a:pt x="1296" y="444"/>
                    <a:pt x="1296" y="444"/>
                    <a:pt x="1296" y="444"/>
                  </a:cubicBezTo>
                  <a:cubicBezTo>
                    <a:pt x="1299" y="445"/>
                    <a:pt x="1299" y="445"/>
                    <a:pt x="1299" y="445"/>
                  </a:cubicBezTo>
                  <a:cubicBezTo>
                    <a:pt x="1302" y="447"/>
                    <a:pt x="1302" y="447"/>
                    <a:pt x="1302" y="447"/>
                  </a:cubicBezTo>
                  <a:cubicBezTo>
                    <a:pt x="1304" y="447"/>
                    <a:pt x="1304" y="447"/>
                    <a:pt x="1304" y="447"/>
                  </a:cubicBezTo>
                  <a:cubicBezTo>
                    <a:pt x="1306" y="448"/>
                    <a:pt x="1306" y="448"/>
                    <a:pt x="1306" y="448"/>
                  </a:cubicBezTo>
                  <a:cubicBezTo>
                    <a:pt x="1306" y="450"/>
                    <a:pt x="1306" y="450"/>
                    <a:pt x="1306" y="450"/>
                  </a:cubicBezTo>
                  <a:cubicBezTo>
                    <a:pt x="1305" y="451"/>
                    <a:pt x="1305" y="451"/>
                    <a:pt x="1305" y="451"/>
                  </a:cubicBezTo>
                  <a:cubicBezTo>
                    <a:pt x="1307" y="452"/>
                    <a:pt x="1307" y="452"/>
                    <a:pt x="1307" y="452"/>
                  </a:cubicBezTo>
                  <a:cubicBezTo>
                    <a:pt x="1305" y="454"/>
                    <a:pt x="1305" y="454"/>
                    <a:pt x="1305" y="454"/>
                  </a:cubicBezTo>
                  <a:cubicBezTo>
                    <a:pt x="1306" y="456"/>
                    <a:pt x="1306" y="456"/>
                    <a:pt x="1306" y="456"/>
                  </a:cubicBezTo>
                  <a:cubicBezTo>
                    <a:pt x="1305" y="457"/>
                    <a:pt x="1305" y="457"/>
                    <a:pt x="1305" y="457"/>
                  </a:cubicBezTo>
                  <a:cubicBezTo>
                    <a:pt x="1304" y="459"/>
                    <a:pt x="1304" y="459"/>
                    <a:pt x="1304" y="459"/>
                  </a:cubicBezTo>
                  <a:cubicBezTo>
                    <a:pt x="1305" y="463"/>
                    <a:pt x="1305" y="463"/>
                    <a:pt x="1305" y="463"/>
                  </a:cubicBezTo>
                  <a:cubicBezTo>
                    <a:pt x="1307" y="465"/>
                    <a:pt x="1307" y="465"/>
                    <a:pt x="1307" y="465"/>
                  </a:cubicBezTo>
                  <a:cubicBezTo>
                    <a:pt x="1307" y="469"/>
                    <a:pt x="1307" y="469"/>
                    <a:pt x="1307" y="469"/>
                  </a:cubicBezTo>
                  <a:cubicBezTo>
                    <a:pt x="1309" y="470"/>
                    <a:pt x="1309" y="470"/>
                    <a:pt x="1309" y="470"/>
                  </a:cubicBezTo>
                  <a:cubicBezTo>
                    <a:pt x="1310" y="470"/>
                    <a:pt x="1310" y="470"/>
                    <a:pt x="1310" y="470"/>
                  </a:cubicBezTo>
                  <a:cubicBezTo>
                    <a:pt x="1310" y="468"/>
                    <a:pt x="1310" y="468"/>
                    <a:pt x="1310" y="468"/>
                  </a:cubicBezTo>
                  <a:cubicBezTo>
                    <a:pt x="1312" y="467"/>
                    <a:pt x="1312" y="467"/>
                    <a:pt x="1312" y="467"/>
                  </a:cubicBezTo>
                  <a:cubicBezTo>
                    <a:pt x="1312" y="466"/>
                    <a:pt x="1312" y="466"/>
                    <a:pt x="1312" y="466"/>
                  </a:cubicBezTo>
                  <a:cubicBezTo>
                    <a:pt x="1313" y="467"/>
                    <a:pt x="1313" y="467"/>
                    <a:pt x="1313" y="467"/>
                  </a:cubicBezTo>
                  <a:cubicBezTo>
                    <a:pt x="1315" y="468"/>
                    <a:pt x="1315" y="468"/>
                    <a:pt x="1315" y="468"/>
                  </a:cubicBezTo>
                  <a:cubicBezTo>
                    <a:pt x="1315" y="473"/>
                    <a:pt x="1315" y="473"/>
                    <a:pt x="1315" y="473"/>
                  </a:cubicBezTo>
                  <a:cubicBezTo>
                    <a:pt x="1320" y="477"/>
                    <a:pt x="1320" y="477"/>
                    <a:pt x="1320" y="477"/>
                  </a:cubicBezTo>
                  <a:cubicBezTo>
                    <a:pt x="1322" y="480"/>
                    <a:pt x="1322" y="480"/>
                    <a:pt x="1322" y="480"/>
                  </a:cubicBezTo>
                  <a:cubicBezTo>
                    <a:pt x="1321" y="482"/>
                    <a:pt x="1321" y="482"/>
                    <a:pt x="1321" y="482"/>
                  </a:cubicBezTo>
                  <a:cubicBezTo>
                    <a:pt x="1321" y="485"/>
                    <a:pt x="1321" y="485"/>
                    <a:pt x="1321" y="485"/>
                  </a:cubicBezTo>
                  <a:cubicBezTo>
                    <a:pt x="1319" y="485"/>
                    <a:pt x="1319" y="485"/>
                    <a:pt x="1319" y="485"/>
                  </a:cubicBezTo>
                  <a:cubicBezTo>
                    <a:pt x="1316" y="483"/>
                    <a:pt x="1316" y="483"/>
                    <a:pt x="1316" y="483"/>
                  </a:cubicBezTo>
                  <a:cubicBezTo>
                    <a:pt x="1313" y="482"/>
                    <a:pt x="1313" y="482"/>
                    <a:pt x="1313" y="482"/>
                  </a:cubicBezTo>
                  <a:cubicBezTo>
                    <a:pt x="1313" y="479"/>
                    <a:pt x="1313" y="479"/>
                    <a:pt x="1313" y="479"/>
                  </a:cubicBezTo>
                  <a:cubicBezTo>
                    <a:pt x="1314" y="477"/>
                    <a:pt x="1314" y="477"/>
                    <a:pt x="1314" y="477"/>
                  </a:cubicBezTo>
                  <a:cubicBezTo>
                    <a:pt x="1314" y="474"/>
                    <a:pt x="1314" y="474"/>
                    <a:pt x="1314" y="474"/>
                  </a:cubicBezTo>
                  <a:cubicBezTo>
                    <a:pt x="1314" y="472"/>
                    <a:pt x="1314" y="472"/>
                    <a:pt x="1314" y="472"/>
                  </a:cubicBezTo>
                  <a:cubicBezTo>
                    <a:pt x="1312" y="473"/>
                    <a:pt x="1312" y="473"/>
                    <a:pt x="1312" y="473"/>
                  </a:cubicBezTo>
                  <a:cubicBezTo>
                    <a:pt x="1313" y="474"/>
                    <a:pt x="1313" y="474"/>
                    <a:pt x="1313" y="474"/>
                  </a:cubicBezTo>
                  <a:cubicBezTo>
                    <a:pt x="1313" y="476"/>
                    <a:pt x="1313" y="476"/>
                    <a:pt x="1313" y="476"/>
                  </a:cubicBezTo>
                  <a:cubicBezTo>
                    <a:pt x="1311" y="476"/>
                    <a:pt x="1311" y="476"/>
                    <a:pt x="1311" y="476"/>
                  </a:cubicBezTo>
                  <a:cubicBezTo>
                    <a:pt x="1309" y="479"/>
                    <a:pt x="1309" y="479"/>
                    <a:pt x="1309" y="479"/>
                  </a:cubicBezTo>
                  <a:cubicBezTo>
                    <a:pt x="1309" y="481"/>
                    <a:pt x="1309" y="481"/>
                    <a:pt x="1309" y="481"/>
                  </a:cubicBezTo>
                  <a:cubicBezTo>
                    <a:pt x="1312" y="480"/>
                    <a:pt x="1312" y="480"/>
                    <a:pt x="1312" y="480"/>
                  </a:cubicBezTo>
                  <a:cubicBezTo>
                    <a:pt x="1312" y="482"/>
                    <a:pt x="1312" y="482"/>
                    <a:pt x="1312" y="482"/>
                  </a:cubicBezTo>
                  <a:cubicBezTo>
                    <a:pt x="1310" y="485"/>
                    <a:pt x="1310" y="485"/>
                    <a:pt x="1310" y="485"/>
                  </a:cubicBezTo>
                  <a:cubicBezTo>
                    <a:pt x="1311" y="488"/>
                    <a:pt x="1311" y="488"/>
                    <a:pt x="1311" y="488"/>
                  </a:cubicBezTo>
                  <a:cubicBezTo>
                    <a:pt x="1311" y="489"/>
                    <a:pt x="1311" y="489"/>
                    <a:pt x="1311" y="489"/>
                  </a:cubicBezTo>
                  <a:cubicBezTo>
                    <a:pt x="1311" y="496"/>
                    <a:pt x="1311" y="496"/>
                    <a:pt x="1311" y="496"/>
                  </a:cubicBezTo>
                  <a:cubicBezTo>
                    <a:pt x="1312" y="498"/>
                    <a:pt x="1312" y="498"/>
                    <a:pt x="1312" y="498"/>
                  </a:cubicBezTo>
                  <a:cubicBezTo>
                    <a:pt x="1312" y="500"/>
                    <a:pt x="1312" y="500"/>
                    <a:pt x="1312" y="500"/>
                  </a:cubicBezTo>
                  <a:cubicBezTo>
                    <a:pt x="1318" y="508"/>
                    <a:pt x="1318" y="508"/>
                    <a:pt x="1318" y="508"/>
                  </a:cubicBezTo>
                  <a:cubicBezTo>
                    <a:pt x="1319" y="508"/>
                    <a:pt x="1319" y="508"/>
                    <a:pt x="1319" y="508"/>
                  </a:cubicBezTo>
                  <a:cubicBezTo>
                    <a:pt x="1323" y="513"/>
                    <a:pt x="1323" y="513"/>
                    <a:pt x="1323" y="513"/>
                  </a:cubicBezTo>
                  <a:cubicBezTo>
                    <a:pt x="1325" y="514"/>
                    <a:pt x="1325" y="514"/>
                    <a:pt x="1325" y="514"/>
                  </a:cubicBezTo>
                  <a:cubicBezTo>
                    <a:pt x="1324" y="516"/>
                    <a:pt x="1324" y="516"/>
                    <a:pt x="1324" y="516"/>
                  </a:cubicBezTo>
                  <a:cubicBezTo>
                    <a:pt x="1324" y="519"/>
                    <a:pt x="1324" y="519"/>
                    <a:pt x="1324" y="519"/>
                  </a:cubicBezTo>
                  <a:cubicBezTo>
                    <a:pt x="1318" y="521"/>
                    <a:pt x="1318" y="521"/>
                    <a:pt x="1318" y="521"/>
                  </a:cubicBezTo>
                  <a:cubicBezTo>
                    <a:pt x="1317" y="520"/>
                    <a:pt x="1317" y="520"/>
                    <a:pt x="1317" y="520"/>
                  </a:cubicBezTo>
                  <a:cubicBezTo>
                    <a:pt x="1314" y="522"/>
                    <a:pt x="1314" y="522"/>
                    <a:pt x="1314" y="522"/>
                  </a:cubicBezTo>
                  <a:cubicBezTo>
                    <a:pt x="1312" y="522"/>
                    <a:pt x="1312" y="522"/>
                    <a:pt x="1312" y="522"/>
                  </a:cubicBezTo>
                  <a:cubicBezTo>
                    <a:pt x="1313" y="523"/>
                    <a:pt x="1313" y="523"/>
                    <a:pt x="1313" y="523"/>
                  </a:cubicBezTo>
                  <a:cubicBezTo>
                    <a:pt x="1311" y="527"/>
                    <a:pt x="1311" y="527"/>
                    <a:pt x="1311" y="527"/>
                  </a:cubicBezTo>
                  <a:cubicBezTo>
                    <a:pt x="1311" y="530"/>
                    <a:pt x="1311" y="530"/>
                    <a:pt x="1311" y="530"/>
                  </a:cubicBezTo>
                  <a:cubicBezTo>
                    <a:pt x="1310" y="531"/>
                    <a:pt x="1310" y="531"/>
                    <a:pt x="1310" y="531"/>
                  </a:cubicBezTo>
                  <a:cubicBezTo>
                    <a:pt x="1311" y="533"/>
                    <a:pt x="1311" y="533"/>
                    <a:pt x="1311" y="533"/>
                  </a:cubicBezTo>
                  <a:cubicBezTo>
                    <a:pt x="1310" y="538"/>
                    <a:pt x="1310" y="538"/>
                    <a:pt x="1310" y="538"/>
                  </a:cubicBezTo>
                  <a:cubicBezTo>
                    <a:pt x="1312" y="544"/>
                    <a:pt x="1312" y="544"/>
                    <a:pt x="1312" y="544"/>
                  </a:cubicBezTo>
                  <a:cubicBezTo>
                    <a:pt x="1315" y="546"/>
                    <a:pt x="1315" y="546"/>
                    <a:pt x="1315" y="546"/>
                  </a:cubicBezTo>
                  <a:cubicBezTo>
                    <a:pt x="1315" y="549"/>
                    <a:pt x="1315" y="549"/>
                    <a:pt x="1315" y="549"/>
                  </a:cubicBezTo>
                  <a:cubicBezTo>
                    <a:pt x="1318" y="550"/>
                    <a:pt x="1318" y="550"/>
                    <a:pt x="1318" y="550"/>
                  </a:cubicBezTo>
                  <a:cubicBezTo>
                    <a:pt x="1319" y="552"/>
                    <a:pt x="1319" y="552"/>
                    <a:pt x="1319" y="552"/>
                  </a:cubicBezTo>
                  <a:cubicBezTo>
                    <a:pt x="1317" y="552"/>
                    <a:pt x="1317" y="552"/>
                    <a:pt x="1317" y="552"/>
                  </a:cubicBezTo>
                  <a:cubicBezTo>
                    <a:pt x="1316" y="551"/>
                    <a:pt x="1316" y="551"/>
                    <a:pt x="1316" y="551"/>
                  </a:cubicBezTo>
                  <a:cubicBezTo>
                    <a:pt x="1314" y="553"/>
                    <a:pt x="1314" y="553"/>
                    <a:pt x="1314" y="553"/>
                  </a:cubicBezTo>
                  <a:cubicBezTo>
                    <a:pt x="1312" y="554"/>
                    <a:pt x="1312" y="554"/>
                    <a:pt x="1312" y="554"/>
                  </a:cubicBezTo>
                  <a:cubicBezTo>
                    <a:pt x="1311" y="554"/>
                    <a:pt x="1311" y="554"/>
                    <a:pt x="1311" y="554"/>
                  </a:cubicBezTo>
                  <a:cubicBezTo>
                    <a:pt x="1308" y="557"/>
                    <a:pt x="1308" y="557"/>
                    <a:pt x="1308" y="557"/>
                  </a:cubicBezTo>
                  <a:cubicBezTo>
                    <a:pt x="1306" y="555"/>
                    <a:pt x="1306" y="555"/>
                    <a:pt x="1306" y="555"/>
                  </a:cubicBezTo>
                  <a:cubicBezTo>
                    <a:pt x="1305" y="557"/>
                    <a:pt x="1305" y="557"/>
                    <a:pt x="1305" y="557"/>
                  </a:cubicBezTo>
                  <a:cubicBezTo>
                    <a:pt x="1306" y="558"/>
                    <a:pt x="1306" y="558"/>
                    <a:pt x="1306" y="558"/>
                  </a:cubicBezTo>
                  <a:cubicBezTo>
                    <a:pt x="1308" y="558"/>
                    <a:pt x="1308" y="558"/>
                    <a:pt x="1308" y="558"/>
                  </a:cubicBezTo>
                  <a:cubicBezTo>
                    <a:pt x="1307" y="561"/>
                    <a:pt x="1307" y="561"/>
                    <a:pt x="1307" y="561"/>
                  </a:cubicBezTo>
                  <a:cubicBezTo>
                    <a:pt x="1307" y="562"/>
                    <a:pt x="1307" y="562"/>
                    <a:pt x="1307" y="562"/>
                  </a:cubicBezTo>
                  <a:cubicBezTo>
                    <a:pt x="1309" y="564"/>
                    <a:pt x="1309" y="564"/>
                    <a:pt x="1309" y="564"/>
                  </a:cubicBezTo>
                  <a:cubicBezTo>
                    <a:pt x="1308" y="565"/>
                    <a:pt x="1308" y="565"/>
                    <a:pt x="1308" y="565"/>
                  </a:cubicBezTo>
                  <a:cubicBezTo>
                    <a:pt x="1307" y="565"/>
                    <a:pt x="1307" y="565"/>
                    <a:pt x="1307" y="565"/>
                  </a:cubicBezTo>
                  <a:cubicBezTo>
                    <a:pt x="1309" y="568"/>
                    <a:pt x="1309" y="568"/>
                    <a:pt x="1309" y="568"/>
                  </a:cubicBezTo>
                  <a:cubicBezTo>
                    <a:pt x="1308" y="569"/>
                    <a:pt x="1308" y="569"/>
                    <a:pt x="1308" y="569"/>
                  </a:cubicBezTo>
                  <a:cubicBezTo>
                    <a:pt x="1309" y="570"/>
                    <a:pt x="1309" y="570"/>
                    <a:pt x="1309" y="570"/>
                  </a:cubicBezTo>
                  <a:cubicBezTo>
                    <a:pt x="1310" y="569"/>
                    <a:pt x="1310" y="569"/>
                    <a:pt x="1310" y="569"/>
                  </a:cubicBezTo>
                  <a:cubicBezTo>
                    <a:pt x="1312" y="571"/>
                    <a:pt x="1312" y="571"/>
                    <a:pt x="1312" y="571"/>
                  </a:cubicBezTo>
                  <a:cubicBezTo>
                    <a:pt x="1311" y="573"/>
                    <a:pt x="1311" y="573"/>
                    <a:pt x="1311" y="573"/>
                  </a:cubicBezTo>
                  <a:cubicBezTo>
                    <a:pt x="1310" y="576"/>
                    <a:pt x="1310" y="576"/>
                    <a:pt x="1310" y="576"/>
                  </a:cubicBezTo>
                  <a:cubicBezTo>
                    <a:pt x="1312" y="578"/>
                    <a:pt x="1312" y="578"/>
                    <a:pt x="1312" y="578"/>
                  </a:cubicBezTo>
                  <a:cubicBezTo>
                    <a:pt x="1311" y="582"/>
                    <a:pt x="1311" y="582"/>
                    <a:pt x="1311" y="582"/>
                  </a:cubicBezTo>
                  <a:cubicBezTo>
                    <a:pt x="1310" y="584"/>
                    <a:pt x="1310" y="584"/>
                    <a:pt x="1310" y="584"/>
                  </a:cubicBezTo>
                  <a:cubicBezTo>
                    <a:pt x="1310" y="585"/>
                    <a:pt x="1310" y="585"/>
                    <a:pt x="1310" y="585"/>
                  </a:cubicBezTo>
                  <a:cubicBezTo>
                    <a:pt x="1310" y="587"/>
                    <a:pt x="1310" y="587"/>
                    <a:pt x="1310" y="587"/>
                  </a:cubicBezTo>
                  <a:cubicBezTo>
                    <a:pt x="1307" y="589"/>
                    <a:pt x="1307" y="589"/>
                    <a:pt x="1307" y="589"/>
                  </a:cubicBezTo>
                  <a:cubicBezTo>
                    <a:pt x="1307" y="591"/>
                    <a:pt x="1307" y="591"/>
                    <a:pt x="1307" y="591"/>
                  </a:cubicBezTo>
                  <a:cubicBezTo>
                    <a:pt x="1306" y="592"/>
                    <a:pt x="1306" y="592"/>
                    <a:pt x="1306" y="592"/>
                  </a:cubicBezTo>
                  <a:cubicBezTo>
                    <a:pt x="1305" y="597"/>
                    <a:pt x="1305" y="597"/>
                    <a:pt x="1305" y="597"/>
                  </a:cubicBezTo>
                  <a:cubicBezTo>
                    <a:pt x="1303" y="601"/>
                    <a:pt x="1303" y="601"/>
                    <a:pt x="1303" y="601"/>
                  </a:cubicBezTo>
                  <a:cubicBezTo>
                    <a:pt x="1303" y="599"/>
                    <a:pt x="1303" y="599"/>
                    <a:pt x="1303" y="599"/>
                  </a:cubicBezTo>
                  <a:cubicBezTo>
                    <a:pt x="1303" y="598"/>
                    <a:pt x="1303" y="598"/>
                    <a:pt x="1303" y="598"/>
                  </a:cubicBezTo>
                  <a:cubicBezTo>
                    <a:pt x="1303" y="595"/>
                    <a:pt x="1303" y="595"/>
                    <a:pt x="1303" y="595"/>
                  </a:cubicBezTo>
                  <a:cubicBezTo>
                    <a:pt x="1302" y="594"/>
                    <a:pt x="1302" y="594"/>
                    <a:pt x="1302" y="594"/>
                  </a:cubicBezTo>
                  <a:cubicBezTo>
                    <a:pt x="1298" y="594"/>
                    <a:pt x="1298" y="594"/>
                    <a:pt x="1298" y="594"/>
                  </a:cubicBezTo>
                  <a:cubicBezTo>
                    <a:pt x="1296" y="590"/>
                    <a:pt x="1296" y="590"/>
                    <a:pt x="1296" y="590"/>
                  </a:cubicBezTo>
                  <a:cubicBezTo>
                    <a:pt x="1295" y="586"/>
                    <a:pt x="1295" y="586"/>
                    <a:pt x="1295" y="586"/>
                  </a:cubicBezTo>
                  <a:cubicBezTo>
                    <a:pt x="1291" y="577"/>
                    <a:pt x="1291" y="577"/>
                    <a:pt x="1291" y="577"/>
                  </a:cubicBezTo>
                  <a:cubicBezTo>
                    <a:pt x="1289" y="573"/>
                    <a:pt x="1289" y="573"/>
                    <a:pt x="1289" y="573"/>
                  </a:cubicBezTo>
                  <a:cubicBezTo>
                    <a:pt x="1290" y="573"/>
                    <a:pt x="1290" y="573"/>
                    <a:pt x="1290" y="573"/>
                  </a:cubicBezTo>
                  <a:cubicBezTo>
                    <a:pt x="1292" y="572"/>
                    <a:pt x="1292" y="572"/>
                    <a:pt x="1292" y="572"/>
                  </a:cubicBezTo>
                  <a:cubicBezTo>
                    <a:pt x="1293" y="570"/>
                    <a:pt x="1293" y="570"/>
                    <a:pt x="1293" y="570"/>
                  </a:cubicBezTo>
                  <a:cubicBezTo>
                    <a:pt x="1291" y="571"/>
                    <a:pt x="1291" y="571"/>
                    <a:pt x="1291" y="571"/>
                  </a:cubicBezTo>
                  <a:cubicBezTo>
                    <a:pt x="1288" y="571"/>
                    <a:pt x="1288" y="571"/>
                    <a:pt x="1288" y="571"/>
                  </a:cubicBezTo>
                  <a:cubicBezTo>
                    <a:pt x="1284" y="569"/>
                    <a:pt x="1284" y="569"/>
                    <a:pt x="1284" y="569"/>
                  </a:cubicBezTo>
                  <a:cubicBezTo>
                    <a:pt x="1276" y="554"/>
                    <a:pt x="1276" y="554"/>
                    <a:pt x="1276" y="554"/>
                  </a:cubicBezTo>
                  <a:cubicBezTo>
                    <a:pt x="1269" y="545"/>
                    <a:pt x="1269" y="545"/>
                    <a:pt x="1269" y="545"/>
                  </a:cubicBezTo>
                  <a:cubicBezTo>
                    <a:pt x="1268" y="542"/>
                    <a:pt x="1268" y="542"/>
                    <a:pt x="1268" y="542"/>
                  </a:cubicBezTo>
                  <a:cubicBezTo>
                    <a:pt x="1266" y="539"/>
                    <a:pt x="1266" y="539"/>
                    <a:pt x="1266" y="539"/>
                  </a:cubicBezTo>
                  <a:cubicBezTo>
                    <a:pt x="1260" y="530"/>
                    <a:pt x="1260" y="530"/>
                    <a:pt x="1260" y="530"/>
                  </a:cubicBezTo>
                  <a:cubicBezTo>
                    <a:pt x="1254" y="519"/>
                    <a:pt x="1254" y="519"/>
                    <a:pt x="1254" y="519"/>
                  </a:cubicBezTo>
                  <a:cubicBezTo>
                    <a:pt x="1250" y="508"/>
                    <a:pt x="1250" y="508"/>
                    <a:pt x="1250" y="508"/>
                  </a:cubicBezTo>
                  <a:cubicBezTo>
                    <a:pt x="1250" y="504"/>
                    <a:pt x="1250" y="504"/>
                    <a:pt x="1250" y="504"/>
                  </a:cubicBezTo>
                  <a:cubicBezTo>
                    <a:pt x="1247" y="500"/>
                    <a:pt x="1247" y="500"/>
                    <a:pt x="1247" y="500"/>
                  </a:cubicBezTo>
                  <a:cubicBezTo>
                    <a:pt x="1246" y="492"/>
                    <a:pt x="1246" y="492"/>
                    <a:pt x="1246" y="492"/>
                  </a:cubicBezTo>
                  <a:cubicBezTo>
                    <a:pt x="1244" y="488"/>
                    <a:pt x="1244" y="488"/>
                    <a:pt x="1244" y="488"/>
                  </a:cubicBezTo>
                  <a:cubicBezTo>
                    <a:pt x="1244" y="484"/>
                    <a:pt x="1244" y="484"/>
                    <a:pt x="1244" y="484"/>
                  </a:cubicBezTo>
                  <a:cubicBezTo>
                    <a:pt x="1247" y="481"/>
                    <a:pt x="1247" y="481"/>
                    <a:pt x="1247" y="481"/>
                  </a:cubicBezTo>
                  <a:cubicBezTo>
                    <a:pt x="1247" y="478"/>
                    <a:pt x="1247" y="478"/>
                    <a:pt x="1247" y="478"/>
                  </a:cubicBezTo>
                  <a:cubicBezTo>
                    <a:pt x="1249" y="477"/>
                    <a:pt x="1249" y="477"/>
                    <a:pt x="1249" y="477"/>
                  </a:cubicBezTo>
                  <a:cubicBezTo>
                    <a:pt x="1248" y="475"/>
                    <a:pt x="1248" y="475"/>
                    <a:pt x="1248" y="475"/>
                  </a:cubicBezTo>
                  <a:cubicBezTo>
                    <a:pt x="1249" y="474"/>
                    <a:pt x="1249" y="474"/>
                    <a:pt x="1249" y="474"/>
                  </a:cubicBezTo>
                  <a:cubicBezTo>
                    <a:pt x="1249" y="469"/>
                    <a:pt x="1249" y="469"/>
                    <a:pt x="1249" y="469"/>
                  </a:cubicBezTo>
                  <a:cubicBezTo>
                    <a:pt x="1245" y="463"/>
                    <a:pt x="1245" y="463"/>
                    <a:pt x="1245" y="463"/>
                  </a:cubicBezTo>
                  <a:cubicBezTo>
                    <a:pt x="1242" y="463"/>
                    <a:pt x="1242" y="463"/>
                    <a:pt x="1242" y="463"/>
                  </a:cubicBezTo>
                  <a:cubicBezTo>
                    <a:pt x="1242" y="462"/>
                    <a:pt x="1242" y="462"/>
                    <a:pt x="1242" y="462"/>
                  </a:cubicBezTo>
                  <a:cubicBezTo>
                    <a:pt x="1244" y="460"/>
                    <a:pt x="1244" y="460"/>
                    <a:pt x="1244" y="460"/>
                  </a:cubicBezTo>
                  <a:cubicBezTo>
                    <a:pt x="1248" y="462"/>
                    <a:pt x="1248" y="462"/>
                    <a:pt x="1248" y="462"/>
                  </a:cubicBezTo>
                  <a:cubicBezTo>
                    <a:pt x="1251" y="459"/>
                    <a:pt x="1251" y="459"/>
                    <a:pt x="1251" y="459"/>
                  </a:cubicBezTo>
                  <a:cubicBezTo>
                    <a:pt x="1250" y="458"/>
                    <a:pt x="1250" y="458"/>
                    <a:pt x="1250" y="458"/>
                  </a:cubicBezTo>
                  <a:cubicBezTo>
                    <a:pt x="1250" y="454"/>
                    <a:pt x="1250" y="454"/>
                    <a:pt x="1250" y="454"/>
                  </a:cubicBezTo>
                  <a:cubicBezTo>
                    <a:pt x="1254" y="453"/>
                    <a:pt x="1254" y="453"/>
                    <a:pt x="1254" y="453"/>
                  </a:cubicBezTo>
                  <a:cubicBezTo>
                    <a:pt x="1256" y="454"/>
                    <a:pt x="1256" y="454"/>
                    <a:pt x="1256" y="454"/>
                  </a:cubicBezTo>
                  <a:cubicBezTo>
                    <a:pt x="1254" y="451"/>
                    <a:pt x="1254" y="451"/>
                    <a:pt x="1254" y="451"/>
                  </a:cubicBezTo>
                  <a:cubicBezTo>
                    <a:pt x="1257" y="445"/>
                    <a:pt x="1257" y="445"/>
                    <a:pt x="1257" y="445"/>
                  </a:cubicBezTo>
                  <a:cubicBezTo>
                    <a:pt x="1256" y="441"/>
                    <a:pt x="1256" y="441"/>
                    <a:pt x="1256" y="441"/>
                  </a:cubicBezTo>
                  <a:cubicBezTo>
                    <a:pt x="1256" y="437"/>
                    <a:pt x="1256" y="437"/>
                    <a:pt x="1256" y="437"/>
                  </a:cubicBezTo>
                  <a:cubicBezTo>
                    <a:pt x="1255" y="434"/>
                    <a:pt x="1255" y="434"/>
                    <a:pt x="1255" y="434"/>
                  </a:cubicBezTo>
                  <a:cubicBezTo>
                    <a:pt x="1256" y="432"/>
                    <a:pt x="1256" y="432"/>
                    <a:pt x="1256" y="432"/>
                  </a:cubicBezTo>
                  <a:cubicBezTo>
                    <a:pt x="1256" y="430"/>
                    <a:pt x="1256" y="430"/>
                    <a:pt x="1256" y="430"/>
                  </a:cubicBezTo>
                  <a:cubicBezTo>
                    <a:pt x="1256" y="429"/>
                    <a:pt x="1256" y="429"/>
                    <a:pt x="1256" y="429"/>
                  </a:cubicBezTo>
                  <a:cubicBezTo>
                    <a:pt x="1256" y="425"/>
                    <a:pt x="1256" y="425"/>
                    <a:pt x="1256" y="425"/>
                  </a:cubicBezTo>
                  <a:cubicBezTo>
                    <a:pt x="1258" y="425"/>
                    <a:pt x="1258" y="425"/>
                    <a:pt x="1258" y="425"/>
                  </a:cubicBezTo>
                  <a:cubicBezTo>
                    <a:pt x="1256" y="423"/>
                    <a:pt x="1256" y="423"/>
                    <a:pt x="1256" y="423"/>
                  </a:cubicBezTo>
                  <a:cubicBezTo>
                    <a:pt x="1256" y="421"/>
                    <a:pt x="1256" y="421"/>
                    <a:pt x="1256" y="421"/>
                  </a:cubicBezTo>
                  <a:cubicBezTo>
                    <a:pt x="1256" y="420"/>
                    <a:pt x="1256" y="420"/>
                    <a:pt x="1256" y="420"/>
                  </a:cubicBezTo>
                  <a:cubicBezTo>
                    <a:pt x="1257" y="416"/>
                    <a:pt x="1257" y="416"/>
                    <a:pt x="1257" y="416"/>
                  </a:cubicBezTo>
                  <a:cubicBezTo>
                    <a:pt x="1256" y="415"/>
                    <a:pt x="1256" y="415"/>
                    <a:pt x="1256" y="415"/>
                  </a:cubicBezTo>
                  <a:cubicBezTo>
                    <a:pt x="1256" y="413"/>
                    <a:pt x="1256" y="413"/>
                    <a:pt x="1256" y="413"/>
                  </a:cubicBezTo>
                  <a:cubicBezTo>
                    <a:pt x="1259" y="412"/>
                    <a:pt x="1259" y="412"/>
                    <a:pt x="1259" y="412"/>
                  </a:cubicBezTo>
                  <a:cubicBezTo>
                    <a:pt x="1260" y="411"/>
                    <a:pt x="1260" y="411"/>
                    <a:pt x="1260" y="411"/>
                  </a:cubicBezTo>
                  <a:cubicBezTo>
                    <a:pt x="1259" y="408"/>
                    <a:pt x="1259" y="408"/>
                    <a:pt x="1259" y="408"/>
                  </a:cubicBezTo>
                  <a:cubicBezTo>
                    <a:pt x="1260" y="403"/>
                    <a:pt x="1260" y="403"/>
                    <a:pt x="1260" y="403"/>
                  </a:cubicBezTo>
                  <a:cubicBezTo>
                    <a:pt x="1259" y="402"/>
                    <a:pt x="1259" y="402"/>
                    <a:pt x="1259" y="402"/>
                  </a:cubicBezTo>
                  <a:cubicBezTo>
                    <a:pt x="1258" y="401"/>
                    <a:pt x="1258" y="401"/>
                    <a:pt x="1258" y="401"/>
                  </a:cubicBezTo>
                  <a:cubicBezTo>
                    <a:pt x="1260" y="398"/>
                    <a:pt x="1260" y="398"/>
                    <a:pt x="1260" y="398"/>
                  </a:cubicBezTo>
                  <a:cubicBezTo>
                    <a:pt x="1260" y="395"/>
                    <a:pt x="1260" y="395"/>
                    <a:pt x="1260" y="395"/>
                  </a:cubicBezTo>
                  <a:cubicBezTo>
                    <a:pt x="1259" y="395"/>
                    <a:pt x="1259" y="395"/>
                    <a:pt x="1259" y="395"/>
                  </a:cubicBezTo>
                  <a:cubicBezTo>
                    <a:pt x="1258" y="393"/>
                    <a:pt x="1258" y="393"/>
                    <a:pt x="1258" y="393"/>
                  </a:cubicBezTo>
                  <a:cubicBezTo>
                    <a:pt x="1259" y="391"/>
                    <a:pt x="1259" y="391"/>
                    <a:pt x="1259" y="391"/>
                  </a:cubicBezTo>
                  <a:cubicBezTo>
                    <a:pt x="1259" y="389"/>
                    <a:pt x="1259" y="389"/>
                    <a:pt x="1259" y="389"/>
                  </a:cubicBezTo>
                  <a:cubicBezTo>
                    <a:pt x="1261" y="388"/>
                    <a:pt x="1261" y="388"/>
                    <a:pt x="1261" y="388"/>
                  </a:cubicBezTo>
                  <a:cubicBezTo>
                    <a:pt x="1261" y="387"/>
                    <a:pt x="1261" y="387"/>
                    <a:pt x="1261" y="387"/>
                  </a:cubicBezTo>
                  <a:cubicBezTo>
                    <a:pt x="1264" y="386"/>
                    <a:pt x="1264" y="386"/>
                    <a:pt x="1264" y="386"/>
                  </a:cubicBezTo>
                  <a:cubicBezTo>
                    <a:pt x="1264" y="384"/>
                    <a:pt x="1264" y="384"/>
                    <a:pt x="1264" y="384"/>
                  </a:cubicBezTo>
                  <a:cubicBezTo>
                    <a:pt x="1267" y="381"/>
                    <a:pt x="1267" y="381"/>
                    <a:pt x="1267" y="381"/>
                  </a:cubicBezTo>
                  <a:cubicBezTo>
                    <a:pt x="1267" y="381"/>
                    <a:pt x="1267" y="381"/>
                    <a:pt x="1267" y="381"/>
                  </a:cubicBezTo>
                  <a:cubicBezTo>
                    <a:pt x="1269" y="380"/>
                    <a:pt x="1269" y="380"/>
                    <a:pt x="1269" y="380"/>
                  </a:cubicBezTo>
                  <a:cubicBezTo>
                    <a:pt x="1271" y="380"/>
                    <a:pt x="1271" y="380"/>
                    <a:pt x="1271" y="380"/>
                  </a:cubicBezTo>
                  <a:cubicBezTo>
                    <a:pt x="1271" y="378"/>
                    <a:pt x="1271" y="378"/>
                    <a:pt x="1271" y="378"/>
                  </a:cubicBezTo>
                  <a:cubicBezTo>
                    <a:pt x="1270" y="377"/>
                    <a:pt x="1270" y="377"/>
                    <a:pt x="1270" y="377"/>
                  </a:cubicBezTo>
                  <a:cubicBezTo>
                    <a:pt x="1268" y="377"/>
                    <a:pt x="1268" y="377"/>
                    <a:pt x="1268" y="377"/>
                  </a:cubicBezTo>
                  <a:cubicBezTo>
                    <a:pt x="1267" y="378"/>
                    <a:pt x="1267" y="378"/>
                    <a:pt x="1267" y="378"/>
                  </a:cubicBezTo>
                  <a:cubicBezTo>
                    <a:pt x="1265" y="377"/>
                    <a:pt x="1265" y="377"/>
                    <a:pt x="1265" y="377"/>
                  </a:cubicBezTo>
                  <a:cubicBezTo>
                    <a:pt x="1266" y="373"/>
                    <a:pt x="1266" y="373"/>
                    <a:pt x="1266" y="373"/>
                  </a:cubicBezTo>
                  <a:cubicBezTo>
                    <a:pt x="1267" y="370"/>
                    <a:pt x="1267" y="370"/>
                    <a:pt x="1267" y="370"/>
                  </a:cubicBezTo>
                  <a:cubicBezTo>
                    <a:pt x="1266" y="368"/>
                    <a:pt x="1266" y="368"/>
                    <a:pt x="1266" y="368"/>
                  </a:cubicBezTo>
                  <a:cubicBezTo>
                    <a:pt x="1265" y="366"/>
                    <a:pt x="1265" y="366"/>
                    <a:pt x="1265" y="366"/>
                  </a:cubicBezTo>
                  <a:cubicBezTo>
                    <a:pt x="1264" y="366"/>
                    <a:pt x="1264" y="366"/>
                    <a:pt x="1264" y="366"/>
                  </a:cubicBezTo>
                  <a:cubicBezTo>
                    <a:pt x="1263" y="367"/>
                    <a:pt x="1263" y="367"/>
                    <a:pt x="1263" y="367"/>
                  </a:cubicBezTo>
                  <a:cubicBezTo>
                    <a:pt x="1262" y="367"/>
                    <a:pt x="1262" y="367"/>
                    <a:pt x="1262" y="367"/>
                  </a:cubicBezTo>
                  <a:cubicBezTo>
                    <a:pt x="1262" y="362"/>
                    <a:pt x="1262" y="362"/>
                    <a:pt x="1262" y="362"/>
                  </a:cubicBezTo>
                  <a:cubicBezTo>
                    <a:pt x="1263" y="361"/>
                    <a:pt x="1263" y="361"/>
                    <a:pt x="1263" y="361"/>
                  </a:cubicBezTo>
                  <a:cubicBezTo>
                    <a:pt x="1263" y="360"/>
                    <a:pt x="1263" y="360"/>
                    <a:pt x="1263" y="360"/>
                  </a:cubicBezTo>
                  <a:cubicBezTo>
                    <a:pt x="1262" y="357"/>
                    <a:pt x="1262" y="357"/>
                    <a:pt x="1262" y="357"/>
                  </a:cubicBezTo>
                  <a:cubicBezTo>
                    <a:pt x="1260" y="356"/>
                    <a:pt x="1260" y="356"/>
                    <a:pt x="1260" y="356"/>
                  </a:cubicBezTo>
                  <a:cubicBezTo>
                    <a:pt x="1261" y="355"/>
                    <a:pt x="1261" y="355"/>
                    <a:pt x="1261" y="355"/>
                  </a:cubicBezTo>
                  <a:cubicBezTo>
                    <a:pt x="1260" y="355"/>
                    <a:pt x="1260" y="355"/>
                    <a:pt x="1260" y="355"/>
                  </a:cubicBezTo>
                  <a:cubicBezTo>
                    <a:pt x="1260" y="354"/>
                    <a:pt x="1260" y="354"/>
                    <a:pt x="1260" y="354"/>
                  </a:cubicBezTo>
                  <a:cubicBezTo>
                    <a:pt x="1258" y="351"/>
                    <a:pt x="1258" y="351"/>
                    <a:pt x="1258" y="351"/>
                  </a:cubicBezTo>
                  <a:cubicBezTo>
                    <a:pt x="1258" y="350"/>
                    <a:pt x="1258" y="350"/>
                    <a:pt x="1258" y="350"/>
                  </a:cubicBezTo>
                  <a:cubicBezTo>
                    <a:pt x="1256" y="348"/>
                    <a:pt x="1256" y="348"/>
                    <a:pt x="1256" y="348"/>
                  </a:cubicBezTo>
                  <a:cubicBezTo>
                    <a:pt x="1256" y="346"/>
                    <a:pt x="1256" y="346"/>
                    <a:pt x="1256" y="346"/>
                  </a:cubicBezTo>
                  <a:cubicBezTo>
                    <a:pt x="1255" y="344"/>
                    <a:pt x="1255" y="344"/>
                    <a:pt x="1255" y="344"/>
                  </a:cubicBezTo>
                  <a:cubicBezTo>
                    <a:pt x="1255" y="342"/>
                    <a:pt x="1255" y="342"/>
                    <a:pt x="1255" y="342"/>
                  </a:cubicBezTo>
                  <a:cubicBezTo>
                    <a:pt x="1258" y="339"/>
                    <a:pt x="1258" y="339"/>
                    <a:pt x="1258" y="339"/>
                  </a:cubicBezTo>
                  <a:cubicBezTo>
                    <a:pt x="1260" y="340"/>
                    <a:pt x="1260" y="340"/>
                    <a:pt x="1260" y="340"/>
                  </a:cubicBezTo>
                  <a:cubicBezTo>
                    <a:pt x="1263" y="339"/>
                    <a:pt x="1263" y="339"/>
                    <a:pt x="1263" y="339"/>
                  </a:cubicBezTo>
                  <a:cubicBezTo>
                    <a:pt x="1261" y="338"/>
                    <a:pt x="1261" y="338"/>
                    <a:pt x="1261" y="338"/>
                  </a:cubicBezTo>
                  <a:cubicBezTo>
                    <a:pt x="1264" y="336"/>
                    <a:pt x="1264" y="336"/>
                    <a:pt x="1264" y="336"/>
                  </a:cubicBezTo>
                  <a:cubicBezTo>
                    <a:pt x="1263" y="337"/>
                    <a:pt x="1263" y="337"/>
                    <a:pt x="1263" y="337"/>
                  </a:cubicBezTo>
                  <a:cubicBezTo>
                    <a:pt x="1261" y="336"/>
                    <a:pt x="1261" y="336"/>
                    <a:pt x="1261" y="336"/>
                  </a:cubicBezTo>
                  <a:cubicBezTo>
                    <a:pt x="1259" y="336"/>
                    <a:pt x="1259" y="336"/>
                    <a:pt x="1259" y="336"/>
                  </a:cubicBezTo>
                  <a:cubicBezTo>
                    <a:pt x="1256" y="336"/>
                    <a:pt x="1256" y="336"/>
                    <a:pt x="1256" y="336"/>
                  </a:cubicBezTo>
                  <a:cubicBezTo>
                    <a:pt x="1253" y="333"/>
                    <a:pt x="1253" y="333"/>
                    <a:pt x="1253" y="333"/>
                  </a:cubicBezTo>
                  <a:cubicBezTo>
                    <a:pt x="1252" y="334"/>
                    <a:pt x="1252" y="334"/>
                    <a:pt x="1252" y="334"/>
                  </a:cubicBezTo>
                  <a:cubicBezTo>
                    <a:pt x="1250" y="334"/>
                    <a:pt x="1250" y="334"/>
                    <a:pt x="1250" y="334"/>
                  </a:cubicBezTo>
                  <a:cubicBezTo>
                    <a:pt x="1248" y="336"/>
                    <a:pt x="1248" y="336"/>
                    <a:pt x="1248" y="336"/>
                  </a:cubicBezTo>
                  <a:cubicBezTo>
                    <a:pt x="1246" y="336"/>
                    <a:pt x="1246" y="336"/>
                    <a:pt x="1246" y="336"/>
                  </a:cubicBezTo>
                  <a:cubicBezTo>
                    <a:pt x="1243" y="339"/>
                    <a:pt x="1243" y="339"/>
                    <a:pt x="1243" y="339"/>
                  </a:cubicBezTo>
                  <a:cubicBezTo>
                    <a:pt x="1244" y="340"/>
                    <a:pt x="1244" y="340"/>
                    <a:pt x="1244" y="340"/>
                  </a:cubicBezTo>
                  <a:cubicBezTo>
                    <a:pt x="1243" y="342"/>
                    <a:pt x="1243" y="342"/>
                    <a:pt x="1243" y="342"/>
                  </a:cubicBezTo>
                  <a:cubicBezTo>
                    <a:pt x="1246" y="344"/>
                    <a:pt x="1246" y="344"/>
                    <a:pt x="1246" y="344"/>
                  </a:cubicBezTo>
                  <a:cubicBezTo>
                    <a:pt x="1246" y="346"/>
                    <a:pt x="1246" y="346"/>
                    <a:pt x="1246" y="346"/>
                  </a:cubicBezTo>
                  <a:cubicBezTo>
                    <a:pt x="1246" y="347"/>
                    <a:pt x="1246" y="347"/>
                    <a:pt x="1246" y="347"/>
                  </a:cubicBezTo>
                  <a:cubicBezTo>
                    <a:pt x="1246" y="350"/>
                    <a:pt x="1246" y="350"/>
                    <a:pt x="1246" y="350"/>
                  </a:cubicBezTo>
                  <a:cubicBezTo>
                    <a:pt x="1248" y="351"/>
                    <a:pt x="1248" y="351"/>
                    <a:pt x="1248" y="351"/>
                  </a:cubicBezTo>
                  <a:cubicBezTo>
                    <a:pt x="1248" y="353"/>
                    <a:pt x="1248" y="353"/>
                    <a:pt x="1248" y="353"/>
                  </a:cubicBezTo>
                  <a:cubicBezTo>
                    <a:pt x="1250" y="353"/>
                    <a:pt x="1250" y="353"/>
                    <a:pt x="1250" y="353"/>
                  </a:cubicBezTo>
                  <a:cubicBezTo>
                    <a:pt x="1251" y="358"/>
                    <a:pt x="1251" y="358"/>
                    <a:pt x="1251" y="358"/>
                  </a:cubicBezTo>
                  <a:cubicBezTo>
                    <a:pt x="1254" y="359"/>
                    <a:pt x="1254" y="359"/>
                    <a:pt x="1254" y="359"/>
                  </a:cubicBezTo>
                  <a:cubicBezTo>
                    <a:pt x="1254" y="362"/>
                    <a:pt x="1254" y="362"/>
                    <a:pt x="1254" y="362"/>
                  </a:cubicBezTo>
                  <a:cubicBezTo>
                    <a:pt x="1255" y="363"/>
                    <a:pt x="1255" y="363"/>
                    <a:pt x="1255" y="363"/>
                  </a:cubicBezTo>
                  <a:cubicBezTo>
                    <a:pt x="1254" y="364"/>
                    <a:pt x="1254" y="364"/>
                    <a:pt x="1254" y="364"/>
                  </a:cubicBezTo>
                  <a:cubicBezTo>
                    <a:pt x="1253" y="363"/>
                    <a:pt x="1253" y="363"/>
                    <a:pt x="1253" y="363"/>
                  </a:cubicBezTo>
                  <a:cubicBezTo>
                    <a:pt x="1252" y="361"/>
                    <a:pt x="1252" y="361"/>
                    <a:pt x="1252" y="361"/>
                  </a:cubicBezTo>
                  <a:cubicBezTo>
                    <a:pt x="1249" y="362"/>
                    <a:pt x="1249" y="362"/>
                    <a:pt x="1249" y="362"/>
                  </a:cubicBezTo>
                  <a:cubicBezTo>
                    <a:pt x="1247" y="363"/>
                    <a:pt x="1247" y="363"/>
                    <a:pt x="1247" y="363"/>
                  </a:cubicBezTo>
                  <a:cubicBezTo>
                    <a:pt x="1246" y="366"/>
                    <a:pt x="1246" y="366"/>
                    <a:pt x="1246" y="366"/>
                  </a:cubicBezTo>
                  <a:cubicBezTo>
                    <a:pt x="1247" y="368"/>
                    <a:pt x="1247" y="368"/>
                    <a:pt x="1247" y="368"/>
                  </a:cubicBezTo>
                  <a:cubicBezTo>
                    <a:pt x="1247" y="371"/>
                    <a:pt x="1247" y="371"/>
                    <a:pt x="1247" y="371"/>
                  </a:cubicBezTo>
                  <a:cubicBezTo>
                    <a:pt x="1246" y="372"/>
                    <a:pt x="1246" y="372"/>
                    <a:pt x="1246" y="372"/>
                  </a:cubicBezTo>
                  <a:cubicBezTo>
                    <a:pt x="1246" y="372"/>
                    <a:pt x="1246" y="372"/>
                    <a:pt x="1246" y="372"/>
                  </a:cubicBezTo>
                  <a:cubicBezTo>
                    <a:pt x="1247" y="373"/>
                    <a:pt x="1247" y="373"/>
                    <a:pt x="1247" y="373"/>
                  </a:cubicBezTo>
                  <a:cubicBezTo>
                    <a:pt x="1247" y="374"/>
                    <a:pt x="1247" y="374"/>
                    <a:pt x="1247" y="374"/>
                  </a:cubicBezTo>
                  <a:cubicBezTo>
                    <a:pt x="1245" y="376"/>
                    <a:pt x="1245" y="376"/>
                    <a:pt x="1245" y="376"/>
                  </a:cubicBezTo>
                  <a:cubicBezTo>
                    <a:pt x="1246" y="378"/>
                    <a:pt x="1246" y="378"/>
                    <a:pt x="1246" y="378"/>
                  </a:cubicBezTo>
                  <a:cubicBezTo>
                    <a:pt x="1245" y="379"/>
                    <a:pt x="1245" y="379"/>
                    <a:pt x="1245" y="379"/>
                  </a:cubicBezTo>
                  <a:cubicBezTo>
                    <a:pt x="1245" y="384"/>
                    <a:pt x="1245" y="384"/>
                    <a:pt x="1245" y="384"/>
                  </a:cubicBezTo>
                  <a:cubicBezTo>
                    <a:pt x="1244" y="386"/>
                    <a:pt x="1244" y="386"/>
                    <a:pt x="1244" y="386"/>
                  </a:cubicBezTo>
                  <a:cubicBezTo>
                    <a:pt x="1244" y="387"/>
                    <a:pt x="1244" y="387"/>
                    <a:pt x="1244" y="387"/>
                  </a:cubicBezTo>
                  <a:cubicBezTo>
                    <a:pt x="1242" y="388"/>
                    <a:pt x="1242" y="388"/>
                    <a:pt x="1242" y="388"/>
                  </a:cubicBezTo>
                  <a:cubicBezTo>
                    <a:pt x="1241" y="391"/>
                    <a:pt x="1241" y="391"/>
                    <a:pt x="1241" y="391"/>
                  </a:cubicBezTo>
                  <a:cubicBezTo>
                    <a:pt x="1240" y="389"/>
                    <a:pt x="1240" y="389"/>
                    <a:pt x="1240" y="389"/>
                  </a:cubicBezTo>
                  <a:cubicBezTo>
                    <a:pt x="1239" y="387"/>
                    <a:pt x="1239" y="387"/>
                    <a:pt x="1239" y="387"/>
                  </a:cubicBezTo>
                  <a:cubicBezTo>
                    <a:pt x="1240" y="384"/>
                    <a:pt x="1240" y="384"/>
                    <a:pt x="1240" y="384"/>
                  </a:cubicBezTo>
                  <a:cubicBezTo>
                    <a:pt x="1239" y="383"/>
                    <a:pt x="1239" y="383"/>
                    <a:pt x="1239" y="383"/>
                  </a:cubicBezTo>
                  <a:cubicBezTo>
                    <a:pt x="1238" y="383"/>
                    <a:pt x="1238" y="383"/>
                    <a:pt x="1238" y="383"/>
                  </a:cubicBezTo>
                  <a:cubicBezTo>
                    <a:pt x="1236" y="384"/>
                    <a:pt x="1236" y="384"/>
                    <a:pt x="1236" y="384"/>
                  </a:cubicBezTo>
                  <a:cubicBezTo>
                    <a:pt x="1236" y="386"/>
                    <a:pt x="1236" y="386"/>
                    <a:pt x="1236" y="386"/>
                  </a:cubicBezTo>
                  <a:cubicBezTo>
                    <a:pt x="1235" y="387"/>
                    <a:pt x="1235" y="387"/>
                    <a:pt x="1235" y="387"/>
                  </a:cubicBezTo>
                  <a:cubicBezTo>
                    <a:pt x="1235" y="383"/>
                    <a:pt x="1235" y="383"/>
                    <a:pt x="1235" y="383"/>
                  </a:cubicBezTo>
                  <a:cubicBezTo>
                    <a:pt x="1232" y="383"/>
                    <a:pt x="1232" y="383"/>
                    <a:pt x="1232" y="383"/>
                  </a:cubicBezTo>
                  <a:cubicBezTo>
                    <a:pt x="1232" y="381"/>
                    <a:pt x="1232" y="381"/>
                    <a:pt x="1232" y="381"/>
                  </a:cubicBezTo>
                  <a:cubicBezTo>
                    <a:pt x="1230" y="383"/>
                    <a:pt x="1230" y="383"/>
                    <a:pt x="1230" y="383"/>
                  </a:cubicBezTo>
                  <a:cubicBezTo>
                    <a:pt x="1229" y="382"/>
                    <a:pt x="1229" y="382"/>
                    <a:pt x="1229" y="382"/>
                  </a:cubicBezTo>
                  <a:cubicBezTo>
                    <a:pt x="1230" y="381"/>
                    <a:pt x="1230" y="381"/>
                    <a:pt x="1230" y="381"/>
                  </a:cubicBezTo>
                  <a:cubicBezTo>
                    <a:pt x="1231" y="380"/>
                    <a:pt x="1231" y="380"/>
                    <a:pt x="1231" y="380"/>
                  </a:cubicBezTo>
                  <a:cubicBezTo>
                    <a:pt x="1230" y="379"/>
                    <a:pt x="1230" y="379"/>
                    <a:pt x="1230" y="379"/>
                  </a:cubicBezTo>
                  <a:cubicBezTo>
                    <a:pt x="1230" y="377"/>
                    <a:pt x="1230" y="377"/>
                    <a:pt x="1230" y="377"/>
                  </a:cubicBezTo>
                  <a:cubicBezTo>
                    <a:pt x="1231" y="377"/>
                    <a:pt x="1231" y="377"/>
                    <a:pt x="1231" y="377"/>
                  </a:cubicBezTo>
                  <a:cubicBezTo>
                    <a:pt x="1230" y="375"/>
                    <a:pt x="1230" y="375"/>
                    <a:pt x="1230" y="375"/>
                  </a:cubicBezTo>
                  <a:cubicBezTo>
                    <a:pt x="1229" y="374"/>
                    <a:pt x="1229" y="374"/>
                    <a:pt x="1229" y="374"/>
                  </a:cubicBezTo>
                  <a:cubicBezTo>
                    <a:pt x="1231" y="372"/>
                    <a:pt x="1231" y="372"/>
                    <a:pt x="1231" y="372"/>
                  </a:cubicBezTo>
                  <a:cubicBezTo>
                    <a:pt x="1230" y="371"/>
                    <a:pt x="1230" y="371"/>
                    <a:pt x="1230" y="371"/>
                  </a:cubicBezTo>
                  <a:cubicBezTo>
                    <a:pt x="1229" y="369"/>
                    <a:pt x="1229" y="369"/>
                    <a:pt x="1229" y="369"/>
                  </a:cubicBezTo>
                  <a:cubicBezTo>
                    <a:pt x="1230" y="368"/>
                    <a:pt x="1230" y="368"/>
                    <a:pt x="1230" y="368"/>
                  </a:cubicBezTo>
                  <a:cubicBezTo>
                    <a:pt x="1229" y="366"/>
                    <a:pt x="1229" y="366"/>
                    <a:pt x="1229" y="366"/>
                  </a:cubicBezTo>
                  <a:cubicBezTo>
                    <a:pt x="1227" y="364"/>
                    <a:pt x="1227" y="364"/>
                    <a:pt x="1227" y="364"/>
                  </a:cubicBezTo>
                  <a:cubicBezTo>
                    <a:pt x="1227" y="363"/>
                    <a:pt x="1227" y="363"/>
                    <a:pt x="1227" y="363"/>
                  </a:cubicBezTo>
                  <a:cubicBezTo>
                    <a:pt x="1226" y="363"/>
                    <a:pt x="1226" y="363"/>
                    <a:pt x="1226" y="363"/>
                  </a:cubicBezTo>
                  <a:cubicBezTo>
                    <a:pt x="1225" y="365"/>
                    <a:pt x="1225" y="365"/>
                    <a:pt x="1225" y="365"/>
                  </a:cubicBezTo>
                  <a:cubicBezTo>
                    <a:pt x="1224" y="366"/>
                    <a:pt x="1224" y="366"/>
                    <a:pt x="1224" y="366"/>
                  </a:cubicBezTo>
                  <a:cubicBezTo>
                    <a:pt x="1224" y="368"/>
                    <a:pt x="1224" y="368"/>
                    <a:pt x="1224" y="368"/>
                  </a:cubicBezTo>
                  <a:cubicBezTo>
                    <a:pt x="1222" y="371"/>
                    <a:pt x="1222" y="371"/>
                    <a:pt x="1222" y="371"/>
                  </a:cubicBezTo>
                  <a:cubicBezTo>
                    <a:pt x="1221" y="371"/>
                    <a:pt x="1221" y="371"/>
                    <a:pt x="1221" y="371"/>
                  </a:cubicBezTo>
                  <a:cubicBezTo>
                    <a:pt x="1220" y="368"/>
                    <a:pt x="1220" y="368"/>
                    <a:pt x="1220" y="368"/>
                  </a:cubicBezTo>
                  <a:cubicBezTo>
                    <a:pt x="1219" y="368"/>
                    <a:pt x="1219" y="368"/>
                    <a:pt x="1219" y="368"/>
                  </a:cubicBezTo>
                  <a:cubicBezTo>
                    <a:pt x="1218" y="368"/>
                    <a:pt x="1218" y="368"/>
                    <a:pt x="1218" y="368"/>
                  </a:cubicBezTo>
                  <a:cubicBezTo>
                    <a:pt x="1218" y="366"/>
                    <a:pt x="1218" y="366"/>
                    <a:pt x="1218" y="366"/>
                  </a:cubicBezTo>
                  <a:cubicBezTo>
                    <a:pt x="1215" y="366"/>
                    <a:pt x="1215" y="366"/>
                    <a:pt x="1215" y="366"/>
                  </a:cubicBezTo>
                  <a:cubicBezTo>
                    <a:pt x="1215" y="367"/>
                    <a:pt x="1215" y="367"/>
                    <a:pt x="1215" y="367"/>
                  </a:cubicBezTo>
                  <a:cubicBezTo>
                    <a:pt x="1214" y="367"/>
                    <a:pt x="1214" y="367"/>
                    <a:pt x="1214" y="367"/>
                  </a:cubicBezTo>
                  <a:cubicBezTo>
                    <a:pt x="1213" y="369"/>
                    <a:pt x="1213" y="369"/>
                    <a:pt x="1213" y="369"/>
                  </a:cubicBezTo>
                  <a:cubicBezTo>
                    <a:pt x="1212" y="370"/>
                    <a:pt x="1212" y="370"/>
                    <a:pt x="1212" y="370"/>
                  </a:cubicBezTo>
                  <a:cubicBezTo>
                    <a:pt x="1211" y="371"/>
                    <a:pt x="1211" y="371"/>
                    <a:pt x="1211" y="371"/>
                  </a:cubicBezTo>
                  <a:cubicBezTo>
                    <a:pt x="1208" y="371"/>
                    <a:pt x="1208" y="371"/>
                    <a:pt x="1208" y="371"/>
                  </a:cubicBezTo>
                  <a:cubicBezTo>
                    <a:pt x="1206" y="372"/>
                    <a:pt x="1206" y="372"/>
                    <a:pt x="1206" y="372"/>
                  </a:cubicBezTo>
                  <a:cubicBezTo>
                    <a:pt x="1205" y="372"/>
                    <a:pt x="1205" y="372"/>
                    <a:pt x="1205" y="372"/>
                  </a:cubicBezTo>
                  <a:cubicBezTo>
                    <a:pt x="1204" y="373"/>
                    <a:pt x="1204" y="373"/>
                    <a:pt x="1204" y="373"/>
                  </a:cubicBezTo>
                  <a:cubicBezTo>
                    <a:pt x="1201" y="373"/>
                    <a:pt x="1201" y="373"/>
                    <a:pt x="1201" y="373"/>
                  </a:cubicBezTo>
                  <a:cubicBezTo>
                    <a:pt x="1199" y="376"/>
                    <a:pt x="1199" y="376"/>
                    <a:pt x="1199" y="376"/>
                  </a:cubicBezTo>
                  <a:cubicBezTo>
                    <a:pt x="1198" y="377"/>
                    <a:pt x="1198" y="377"/>
                    <a:pt x="1198" y="377"/>
                  </a:cubicBezTo>
                  <a:cubicBezTo>
                    <a:pt x="1198" y="380"/>
                    <a:pt x="1198" y="380"/>
                    <a:pt x="1198" y="380"/>
                  </a:cubicBezTo>
                  <a:cubicBezTo>
                    <a:pt x="1196" y="381"/>
                    <a:pt x="1196" y="381"/>
                    <a:pt x="1196" y="381"/>
                  </a:cubicBezTo>
                  <a:cubicBezTo>
                    <a:pt x="1196" y="382"/>
                    <a:pt x="1196" y="382"/>
                    <a:pt x="1196" y="382"/>
                  </a:cubicBezTo>
                  <a:cubicBezTo>
                    <a:pt x="1197" y="383"/>
                    <a:pt x="1197" y="383"/>
                    <a:pt x="1197" y="383"/>
                  </a:cubicBezTo>
                  <a:cubicBezTo>
                    <a:pt x="1198" y="386"/>
                    <a:pt x="1198" y="386"/>
                    <a:pt x="1198" y="386"/>
                  </a:cubicBezTo>
                  <a:cubicBezTo>
                    <a:pt x="1200" y="389"/>
                    <a:pt x="1200" y="389"/>
                    <a:pt x="1200" y="389"/>
                  </a:cubicBezTo>
                  <a:cubicBezTo>
                    <a:pt x="1198" y="391"/>
                    <a:pt x="1198" y="391"/>
                    <a:pt x="1198" y="391"/>
                  </a:cubicBezTo>
                  <a:cubicBezTo>
                    <a:pt x="1197" y="398"/>
                    <a:pt x="1197" y="398"/>
                    <a:pt x="1197" y="398"/>
                  </a:cubicBezTo>
                  <a:cubicBezTo>
                    <a:pt x="1200" y="401"/>
                    <a:pt x="1200" y="401"/>
                    <a:pt x="1200" y="401"/>
                  </a:cubicBezTo>
                  <a:cubicBezTo>
                    <a:pt x="1197" y="402"/>
                    <a:pt x="1197" y="402"/>
                    <a:pt x="1197" y="402"/>
                  </a:cubicBezTo>
                  <a:cubicBezTo>
                    <a:pt x="1198" y="402"/>
                    <a:pt x="1198" y="402"/>
                    <a:pt x="1198" y="402"/>
                  </a:cubicBezTo>
                  <a:cubicBezTo>
                    <a:pt x="1198" y="405"/>
                    <a:pt x="1198" y="405"/>
                    <a:pt x="1198" y="405"/>
                  </a:cubicBezTo>
                  <a:cubicBezTo>
                    <a:pt x="1196" y="407"/>
                    <a:pt x="1196" y="407"/>
                    <a:pt x="1196" y="407"/>
                  </a:cubicBezTo>
                  <a:cubicBezTo>
                    <a:pt x="1196" y="410"/>
                    <a:pt x="1196" y="410"/>
                    <a:pt x="1196" y="410"/>
                  </a:cubicBezTo>
                  <a:cubicBezTo>
                    <a:pt x="1194" y="412"/>
                    <a:pt x="1194" y="412"/>
                    <a:pt x="1194" y="412"/>
                  </a:cubicBezTo>
                  <a:cubicBezTo>
                    <a:pt x="1194" y="414"/>
                    <a:pt x="1194" y="414"/>
                    <a:pt x="1194" y="414"/>
                  </a:cubicBezTo>
                  <a:cubicBezTo>
                    <a:pt x="1193" y="418"/>
                    <a:pt x="1193" y="418"/>
                    <a:pt x="1193" y="418"/>
                  </a:cubicBezTo>
                  <a:cubicBezTo>
                    <a:pt x="1195" y="421"/>
                    <a:pt x="1195" y="421"/>
                    <a:pt x="1195" y="421"/>
                  </a:cubicBezTo>
                  <a:cubicBezTo>
                    <a:pt x="1193" y="422"/>
                    <a:pt x="1193" y="422"/>
                    <a:pt x="1193" y="422"/>
                  </a:cubicBezTo>
                  <a:cubicBezTo>
                    <a:pt x="1196" y="426"/>
                    <a:pt x="1196" y="426"/>
                    <a:pt x="1196" y="426"/>
                  </a:cubicBezTo>
                  <a:cubicBezTo>
                    <a:pt x="1195" y="427"/>
                    <a:pt x="1195" y="427"/>
                    <a:pt x="1195" y="427"/>
                  </a:cubicBezTo>
                  <a:cubicBezTo>
                    <a:pt x="1195" y="429"/>
                    <a:pt x="1195" y="429"/>
                    <a:pt x="1195" y="429"/>
                  </a:cubicBezTo>
                  <a:cubicBezTo>
                    <a:pt x="1196" y="429"/>
                    <a:pt x="1196" y="429"/>
                    <a:pt x="1196" y="429"/>
                  </a:cubicBezTo>
                  <a:cubicBezTo>
                    <a:pt x="1197" y="429"/>
                    <a:pt x="1197" y="429"/>
                    <a:pt x="1197" y="429"/>
                  </a:cubicBezTo>
                  <a:cubicBezTo>
                    <a:pt x="1199" y="429"/>
                    <a:pt x="1199" y="429"/>
                    <a:pt x="1199" y="429"/>
                  </a:cubicBezTo>
                  <a:cubicBezTo>
                    <a:pt x="1199" y="428"/>
                    <a:pt x="1199" y="428"/>
                    <a:pt x="1199" y="428"/>
                  </a:cubicBezTo>
                  <a:cubicBezTo>
                    <a:pt x="1200" y="427"/>
                    <a:pt x="1200" y="427"/>
                    <a:pt x="1200" y="427"/>
                  </a:cubicBezTo>
                  <a:cubicBezTo>
                    <a:pt x="1202" y="428"/>
                    <a:pt x="1202" y="428"/>
                    <a:pt x="1202" y="428"/>
                  </a:cubicBezTo>
                  <a:cubicBezTo>
                    <a:pt x="1203" y="428"/>
                    <a:pt x="1203" y="428"/>
                    <a:pt x="1203" y="428"/>
                  </a:cubicBezTo>
                  <a:cubicBezTo>
                    <a:pt x="1203" y="427"/>
                    <a:pt x="1203" y="427"/>
                    <a:pt x="1203" y="427"/>
                  </a:cubicBezTo>
                  <a:cubicBezTo>
                    <a:pt x="1203" y="427"/>
                    <a:pt x="1203" y="427"/>
                    <a:pt x="1203" y="427"/>
                  </a:cubicBezTo>
                  <a:cubicBezTo>
                    <a:pt x="1204" y="428"/>
                    <a:pt x="1204" y="428"/>
                    <a:pt x="1204" y="428"/>
                  </a:cubicBezTo>
                  <a:cubicBezTo>
                    <a:pt x="1206" y="429"/>
                    <a:pt x="1206" y="429"/>
                    <a:pt x="1206" y="429"/>
                  </a:cubicBezTo>
                  <a:cubicBezTo>
                    <a:pt x="1206" y="430"/>
                    <a:pt x="1206" y="430"/>
                    <a:pt x="1206" y="430"/>
                  </a:cubicBezTo>
                  <a:cubicBezTo>
                    <a:pt x="1206" y="431"/>
                    <a:pt x="1206" y="431"/>
                    <a:pt x="1206" y="431"/>
                  </a:cubicBezTo>
                  <a:cubicBezTo>
                    <a:pt x="1208" y="433"/>
                    <a:pt x="1208" y="433"/>
                    <a:pt x="1208" y="433"/>
                  </a:cubicBezTo>
                  <a:cubicBezTo>
                    <a:pt x="1207" y="434"/>
                    <a:pt x="1207" y="434"/>
                    <a:pt x="1207" y="434"/>
                  </a:cubicBezTo>
                  <a:cubicBezTo>
                    <a:pt x="1206" y="433"/>
                    <a:pt x="1206" y="433"/>
                    <a:pt x="1206" y="433"/>
                  </a:cubicBezTo>
                  <a:cubicBezTo>
                    <a:pt x="1205" y="434"/>
                    <a:pt x="1205" y="434"/>
                    <a:pt x="1205" y="434"/>
                  </a:cubicBezTo>
                  <a:cubicBezTo>
                    <a:pt x="1203" y="434"/>
                    <a:pt x="1203" y="434"/>
                    <a:pt x="1203" y="434"/>
                  </a:cubicBezTo>
                  <a:cubicBezTo>
                    <a:pt x="1202" y="435"/>
                    <a:pt x="1202" y="435"/>
                    <a:pt x="1202" y="435"/>
                  </a:cubicBezTo>
                  <a:cubicBezTo>
                    <a:pt x="1201" y="435"/>
                    <a:pt x="1201" y="435"/>
                    <a:pt x="1201" y="435"/>
                  </a:cubicBezTo>
                  <a:cubicBezTo>
                    <a:pt x="1203" y="437"/>
                    <a:pt x="1203" y="437"/>
                    <a:pt x="1203" y="437"/>
                  </a:cubicBezTo>
                  <a:cubicBezTo>
                    <a:pt x="1200" y="439"/>
                    <a:pt x="1200" y="439"/>
                    <a:pt x="1200" y="439"/>
                  </a:cubicBezTo>
                  <a:cubicBezTo>
                    <a:pt x="1198" y="439"/>
                    <a:pt x="1198" y="439"/>
                    <a:pt x="1198" y="439"/>
                  </a:cubicBezTo>
                  <a:cubicBezTo>
                    <a:pt x="1198" y="437"/>
                    <a:pt x="1198" y="437"/>
                    <a:pt x="1198" y="437"/>
                  </a:cubicBezTo>
                  <a:cubicBezTo>
                    <a:pt x="1197" y="436"/>
                    <a:pt x="1197" y="436"/>
                    <a:pt x="1197" y="436"/>
                  </a:cubicBezTo>
                  <a:cubicBezTo>
                    <a:pt x="1195" y="437"/>
                    <a:pt x="1195" y="437"/>
                    <a:pt x="1195" y="437"/>
                  </a:cubicBezTo>
                  <a:cubicBezTo>
                    <a:pt x="1194" y="436"/>
                    <a:pt x="1194" y="436"/>
                    <a:pt x="1194" y="436"/>
                  </a:cubicBezTo>
                  <a:cubicBezTo>
                    <a:pt x="1193" y="436"/>
                    <a:pt x="1193" y="436"/>
                    <a:pt x="1193" y="436"/>
                  </a:cubicBezTo>
                  <a:cubicBezTo>
                    <a:pt x="1193" y="438"/>
                    <a:pt x="1193" y="438"/>
                    <a:pt x="1193" y="438"/>
                  </a:cubicBezTo>
                  <a:cubicBezTo>
                    <a:pt x="1193" y="440"/>
                    <a:pt x="1193" y="440"/>
                    <a:pt x="1193" y="440"/>
                  </a:cubicBezTo>
                  <a:cubicBezTo>
                    <a:pt x="1192" y="440"/>
                    <a:pt x="1192" y="440"/>
                    <a:pt x="1192" y="440"/>
                  </a:cubicBezTo>
                  <a:cubicBezTo>
                    <a:pt x="1191" y="441"/>
                    <a:pt x="1191" y="441"/>
                    <a:pt x="1191" y="441"/>
                  </a:cubicBezTo>
                  <a:cubicBezTo>
                    <a:pt x="1190" y="442"/>
                    <a:pt x="1190" y="442"/>
                    <a:pt x="1190" y="442"/>
                  </a:cubicBezTo>
                  <a:cubicBezTo>
                    <a:pt x="1191" y="443"/>
                    <a:pt x="1191" y="443"/>
                    <a:pt x="1191" y="443"/>
                  </a:cubicBezTo>
                  <a:cubicBezTo>
                    <a:pt x="1190" y="444"/>
                    <a:pt x="1190" y="444"/>
                    <a:pt x="1190" y="444"/>
                  </a:cubicBezTo>
                  <a:cubicBezTo>
                    <a:pt x="1188" y="444"/>
                    <a:pt x="1188" y="444"/>
                    <a:pt x="1188" y="444"/>
                  </a:cubicBezTo>
                  <a:cubicBezTo>
                    <a:pt x="1186" y="441"/>
                    <a:pt x="1186" y="441"/>
                    <a:pt x="1186" y="441"/>
                  </a:cubicBezTo>
                  <a:cubicBezTo>
                    <a:pt x="1184" y="441"/>
                    <a:pt x="1184" y="441"/>
                    <a:pt x="1184" y="441"/>
                  </a:cubicBezTo>
                  <a:cubicBezTo>
                    <a:pt x="1186" y="444"/>
                    <a:pt x="1186" y="444"/>
                    <a:pt x="1186" y="444"/>
                  </a:cubicBezTo>
                  <a:cubicBezTo>
                    <a:pt x="1184" y="445"/>
                    <a:pt x="1184" y="445"/>
                    <a:pt x="1184" y="445"/>
                  </a:cubicBezTo>
                  <a:cubicBezTo>
                    <a:pt x="1184" y="446"/>
                    <a:pt x="1184" y="446"/>
                    <a:pt x="1184" y="446"/>
                  </a:cubicBezTo>
                  <a:cubicBezTo>
                    <a:pt x="1183" y="447"/>
                    <a:pt x="1183" y="447"/>
                    <a:pt x="1183" y="447"/>
                  </a:cubicBezTo>
                  <a:cubicBezTo>
                    <a:pt x="1180" y="448"/>
                    <a:pt x="1180" y="448"/>
                    <a:pt x="1180" y="448"/>
                  </a:cubicBezTo>
                  <a:cubicBezTo>
                    <a:pt x="1179" y="449"/>
                    <a:pt x="1179" y="449"/>
                    <a:pt x="1179" y="449"/>
                  </a:cubicBezTo>
                  <a:cubicBezTo>
                    <a:pt x="1176" y="446"/>
                    <a:pt x="1176" y="446"/>
                    <a:pt x="1176" y="446"/>
                  </a:cubicBezTo>
                  <a:cubicBezTo>
                    <a:pt x="1174" y="446"/>
                    <a:pt x="1174" y="446"/>
                    <a:pt x="1174" y="446"/>
                  </a:cubicBezTo>
                  <a:cubicBezTo>
                    <a:pt x="1174" y="445"/>
                    <a:pt x="1174" y="445"/>
                    <a:pt x="1174" y="445"/>
                  </a:cubicBezTo>
                  <a:cubicBezTo>
                    <a:pt x="1174" y="444"/>
                    <a:pt x="1174" y="444"/>
                    <a:pt x="1174" y="444"/>
                  </a:cubicBezTo>
                  <a:cubicBezTo>
                    <a:pt x="1176" y="444"/>
                    <a:pt x="1176" y="444"/>
                    <a:pt x="1176" y="444"/>
                  </a:cubicBezTo>
                  <a:cubicBezTo>
                    <a:pt x="1176" y="442"/>
                    <a:pt x="1176" y="442"/>
                    <a:pt x="1176" y="442"/>
                  </a:cubicBezTo>
                  <a:cubicBezTo>
                    <a:pt x="1176" y="441"/>
                    <a:pt x="1176" y="441"/>
                    <a:pt x="1176" y="441"/>
                  </a:cubicBezTo>
                  <a:cubicBezTo>
                    <a:pt x="1180" y="441"/>
                    <a:pt x="1180" y="441"/>
                    <a:pt x="1180" y="441"/>
                  </a:cubicBezTo>
                  <a:cubicBezTo>
                    <a:pt x="1183" y="438"/>
                    <a:pt x="1183" y="438"/>
                    <a:pt x="1183" y="438"/>
                  </a:cubicBezTo>
                  <a:cubicBezTo>
                    <a:pt x="1183" y="437"/>
                    <a:pt x="1183" y="437"/>
                    <a:pt x="1183" y="437"/>
                  </a:cubicBezTo>
                  <a:cubicBezTo>
                    <a:pt x="1181" y="436"/>
                    <a:pt x="1181" y="436"/>
                    <a:pt x="1181" y="436"/>
                  </a:cubicBezTo>
                  <a:cubicBezTo>
                    <a:pt x="1179" y="438"/>
                    <a:pt x="1179" y="438"/>
                    <a:pt x="1179" y="438"/>
                  </a:cubicBezTo>
                  <a:cubicBezTo>
                    <a:pt x="1177" y="438"/>
                    <a:pt x="1177" y="438"/>
                    <a:pt x="1177" y="438"/>
                  </a:cubicBezTo>
                  <a:cubicBezTo>
                    <a:pt x="1177" y="437"/>
                    <a:pt x="1177" y="437"/>
                    <a:pt x="1177" y="437"/>
                  </a:cubicBezTo>
                  <a:cubicBezTo>
                    <a:pt x="1175" y="435"/>
                    <a:pt x="1175" y="435"/>
                    <a:pt x="1175" y="435"/>
                  </a:cubicBezTo>
                  <a:cubicBezTo>
                    <a:pt x="1173" y="435"/>
                    <a:pt x="1173" y="435"/>
                    <a:pt x="1173" y="435"/>
                  </a:cubicBezTo>
                  <a:cubicBezTo>
                    <a:pt x="1170" y="434"/>
                    <a:pt x="1170" y="434"/>
                    <a:pt x="1170" y="434"/>
                  </a:cubicBezTo>
                  <a:cubicBezTo>
                    <a:pt x="1166" y="434"/>
                    <a:pt x="1166" y="434"/>
                    <a:pt x="1166" y="434"/>
                  </a:cubicBezTo>
                  <a:cubicBezTo>
                    <a:pt x="1167" y="436"/>
                    <a:pt x="1167" y="436"/>
                    <a:pt x="1167" y="436"/>
                  </a:cubicBezTo>
                  <a:cubicBezTo>
                    <a:pt x="1166" y="436"/>
                    <a:pt x="1166" y="436"/>
                    <a:pt x="1166" y="436"/>
                  </a:cubicBezTo>
                  <a:cubicBezTo>
                    <a:pt x="1165" y="435"/>
                    <a:pt x="1165" y="435"/>
                    <a:pt x="1165" y="435"/>
                  </a:cubicBezTo>
                  <a:cubicBezTo>
                    <a:pt x="1165" y="434"/>
                    <a:pt x="1165" y="434"/>
                    <a:pt x="1165" y="434"/>
                  </a:cubicBezTo>
                  <a:cubicBezTo>
                    <a:pt x="1162" y="435"/>
                    <a:pt x="1162" y="435"/>
                    <a:pt x="1162" y="435"/>
                  </a:cubicBezTo>
                  <a:cubicBezTo>
                    <a:pt x="1158" y="434"/>
                    <a:pt x="1158" y="434"/>
                    <a:pt x="1158" y="434"/>
                  </a:cubicBezTo>
                  <a:cubicBezTo>
                    <a:pt x="1156" y="434"/>
                    <a:pt x="1156" y="434"/>
                    <a:pt x="1156" y="434"/>
                  </a:cubicBezTo>
                  <a:cubicBezTo>
                    <a:pt x="1155" y="433"/>
                    <a:pt x="1155" y="433"/>
                    <a:pt x="1155" y="433"/>
                  </a:cubicBezTo>
                  <a:cubicBezTo>
                    <a:pt x="1152" y="433"/>
                    <a:pt x="1152" y="433"/>
                    <a:pt x="1152" y="433"/>
                  </a:cubicBezTo>
                  <a:cubicBezTo>
                    <a:pt x="1149" y="436"/>
                    <a:pt x="1149" y="436"/>
                    <a:pt x="1149" y="436"/>
                  </a:cubicBezTo>
                  <a:cubicBezTo>
                    <a:pt x="1148" y="437"/>
                    <a:pt x="1148" y="437"/>
                    <a:pt x="1148" y="437"/>
                  </a:cubicBezTo>
                  <a:cubicBezTo>
                    <a:pt x="1147" y="438"/>
                    <a:pt x="1147" y="438"/>
                    <a:pt x="1147" y="438"/>
                  </a:cubicBezTo>
                  <a:cubicBezTo>
                    <a:pt x="1150" y="440"/>
                    <a:pt x="1150" y="440"/>
                    <a:pt x="1150" y="440"/>
                  </a:cubicBezTo>
                  <a:cubicBezTo>
                    <a:pt x="1147" y="441"/>
                    <a:pt x="1147" y="441"/>
                    <a:pt x="1147" y="441"/>
                  </a:cubicBezTo>
                  <a:cubicBezTo>
                    <a:pt x="1147" y="439"/>
                    <a:pt x="1147" y="439"/>
                    <a:pt x="1147" y="439"/>
                  </a:cubicBezTo>
                  <a:cubicBezTo>
                    <a:pt x="1145" y="442"/>
                    <a:pt x="1145" y="442"/>
                    <a:pt x="1145" y="442"/>
                  </a:cubicBezTo>
                  <a:cubicBezTo>
                    <a:pt x="1148" y="443"/>
                    <a:pt x="1148" y="443"/>
                    <a:pt x="1148" y="443"/>
                  </a:cubicBezTo>
                  <a:cubicBezTo>
                    <a:pt x="1149" y="443"/>
                    <a:pt x="1149" y="443"/>
                    <a:pt x="1149" y="443"/>
                  </a:cubicBezTo>
                  <a:cubicBezTo>
                    <a:pt x="1150" y="443"/>
                    <a:pt x="1150" y="443"/>
                    <a:pt x="1150" y="443"/>
                  </a:cubicBezTo>
                  <a:cubicBezTo>
                    <a:pt x="1150" y="445"/>
                    <a:pt x="1150" y="445"/>
                    <a:pt x="1150" y="445"/>
                  </a:cubicBezTo>
                  <a:cubicBezTo>
                    <a:pt x="1146" y="446"/>
                    <a:pt x="1146" y="446"/>
                    <a:pt x="1146" y="446"/>
                  </a:cubicBezTo>
                  <a:cubicBezTo>
                    <a:pt x="1144" y="445"/>
                    <a:pt x="1144" y="445"/>
                    <a:pt x="1144" y="445"/>
                  </a:cubicBezTo>
                  <a:cubicBezTo>
                    <a:pt x="1141" y="445"/>
                    <a:pt x="1141" y="445"/>
                    <a:pt x="1141" y="445"/>
                  </a:cubicBezTo>
                  <a:cubicBezTo>
                    <a:pt x="1140" y="446"/>
                    <a:pt x="1140" y="446"/>
                    <a:pt x="1140" y="446"/>
                  </a:cubicBezTo>
                  <a:cubicBezTo>
                    <a:pt x="1140" y="447"/>
                    <a:pt x="1140" y="447"/>
                    <a:pt x="1140" y="447"/>
                  </a:cubicBezTo>
                  <a:cubicBezTo>
                    <a:pt x="1139" y="447"/>
                    <a:pt x="1139" y="447"/>
                    <a:pt x="1139" y="447"/>
                  </a:cubicBezTo>
                  <a:cubicBezTo>
                    <a:pt x="1137" y="448"/>
                    <a:pt x="1137" y="448"/>
                    <a:pt x="1137" y="448"/>
                  </a:cubicBezTo>
                  <a:cubicBezTo>
                    <a:pt x="1136" y="448"/>
                    <a:pt x="1136" y="448"/>
                    <a:pt x="1136" y="448"/>
                  </a:cubicBezTo>
                  <a:cubicBezTo>
                    <a:pt x="1136" y="447"/>
                    <a:pt x="1136" y="447"/>
                    <a:pt x="1136" y="447"/>
                  </a:cubicBezTo>
                  <a:cubicBezTo>
                    <a:pt x="1131" y="447"/>
                    <a:pt x="1131" y="447"/>
                    <a:pt x="1131" y="447"/>
                  </a:cubicBezTo>
                  <a:cubicBezTo>
                    <a:pt x="1129" y="448"/>
                    <a:pt x="1129" y="448"/>
                    <a:pt x="1129" y="448"/>
                  </a:cubicBezTo>
                  <a:cubicBezTo>
                    <a:pt x="1125" y="447"/>
                    <a:pt x="1125" y="447"/>
                    <a:pt x="1125" y="447"/>
                  </a:cubicBezTo>
                  <a:cubicBezTo>
                    <a:pt x="1123" y="448"/>
                    <a:pt x="1123" y="448"/>
                    <a:pt x="1123" y="448"/>
                  </a:cubicBezTo>
                  <a:cubicBezTo>
                    <a:pt x="1123" y="449"/>
                    <a:pt x="1123" y="449"/>
                    <a:pt x="1123" y="449"/>
                  </a:cubicBezTo>
                  <a:cubicBezTo>
                    <a:pt x="1126" y="452"/>
                    <a:pt x="1126" y="452"/>
                    <a:pt x="1126" y="452"/>
                  </a:cubicBezTo>
                  <a:cubicBezTo>
                    <a:pt x="1124" y="453"/>
                    <a:pt x="1124" y="453"/>
                    <a:pt x="1124" y="453"/>
                  </a:cubicBezTo>
                  <a:cubicBezTo>
                    <a:pt x="1123" y="455"/>
                    <a:pt x="1123" y="455"/>
                    <a:pt x="1123" y="455"/>
                  </a:cubicBezTo>
                  <a:cubicBezTo>
                    <a:pt x="1121" y="453"/>
                    <a:pt x="1121" y="453"/>
                    <a:pt x="1121" y="453"/>
                  </a:cubicBezTo>
                  <a:cubicBezTo>
                    <a:pt x="1120" y="453"/>
                    <a:pt x="1120" y="453"/>
                    <a:pt x="1120" y="453"/>
                  </a:cubicBezTo>
                  <a:cubicBezTo>
                    <a:pt x="1121" y="451"/>
                    <a:pt x="1121" y="451"/>
                    <a:pt x="1121" y="451"/>
                  </a:cubicBezTo>
                  <a:cubicBezTo>
                    <a:pt x="1119" y="449"/>
                    <a:pt x="1119" y="449"/>
                    <a:pt x="1119" y="449"/>
                  </a:cubicBezTo>
                  <a:cubicBezTo>
                    <a:pt x="1118" y="451"/>
                    <a:pt x="1118" y="451"/>
                    <a:pt x="1118" y="451"/>
                  </a:cubicBezTo>
                  <a:cubicBezTo>
                    <a:pt x="1116" y="451"/>
                    <a:pt x="1116" y="451"/>
                    <a:pt x="1116" y="451"/>
                  </a:cubicBezTo>
                  <a:cubicBezTo>
                    <a:pt x="1114" y="451"/>
                    <a:pt x="1114" y="451"/>
                    <a:pt x="1114" y="451"/>
                  </a:cubicBezTo>
                  <a:cubicBezTo>
                    <a:pt x="1112" y="453"/>
                    <a:pt x="1112" y="453"/>
                    <a:pt x="1112" y="453"/>
                  </a:cubicBezTo>
                  <a:cubicBezTo>
                    <a:pt x="1110" y="452"/>
                    <a:pt x="1110" y="452"/>
                    <a:pt x="1110" y="452"/>
                  </a:cubicBezTo>
                  <a:cubicBezTo>
                    <a:pt x="1107" y="454"/>
                    <a:pt x="1107" y="454"/>
                    <a:pt x="1107" y="454"/>
                  </a:cubicBezTo>
                  <a:cubicBezTo>
                    <a:pt x="1103" y="455"/>
                    <a:pt x="1103" y="455"/>
                    <a:pt x="1103" y="455"/>
                  </a:cubicBezTo>
                  <a:cubicBezTo>
                    <a:pt x="1100" y="458"/>
                    <a:pt x="1100" y="458"/>
                    <a:pt x="1100" y="458"/>
                  </a:cubicBezTo>
                  <a:cubicBezTo>
                    <a:pt x="1098" y="458"/>
                    <a:pt x="1098" y="458"/>
                    <a:pt x="1098" y="458"/>
                  </a:cubicBezTo>
                  <a:cubicBezTo>
                    <a:pt x="1096" y="456"/>
                    <a:pt x="1096" y="456"/>
                    <a:pt x="1096" y="456"/>
                  </a:cubicBezTo>
                  <a:cubicBezTo>
                    <a:pt x="1095" y="457"/>
                    <a:pt x="1095" y="457"/>
                    <a:pt x="1095" y="457"/>
                  </a:cubicBezTo>
                  <a:cubicBezTo>
                    <a:pt x="1094" y="459"/>
                    <a:pt x="1094" y="459"/>
                    <a:pt x="1094" y="459"/>
                  </a:cubicBezTo>
                  <a:cubicBezTo>
                    <a:pt x="1090" y="462"/>
                    <a:pt x="1090" y="462"/>
                    <a:pt x="1090" y="462"/>
                  </a:cubicBezTo>
                  <a:cubicBezTo>
                    <a:pt x="1090" y="464"/>
                    <a:pt x="1090" y="464"/>
                    <a:pt x="1090" y="464"/>
                  </a:cubicBezTo>
                  <a:cubicBezTo>
                    <a:pt x="1088" y="466"/>
                    <a:pt x="1088" y="466"/>
                    <a:pt x="1088" y="466"/>
                  </a:cubicBezTo>
                  <a:cubicBezTo>
                    <a:pt x="1087" y="468"/>
                    <a:pt x="1087" y="468"/>
                    <a:pt x="1087" y="468"/>
                  </a:cubicBezTo>
                  <a:cubicBezTo>
                    <a:pt x="1090" y="472"/>
                    <a:pt x="1090" y="472"/>
                    <a:pt x="1090" y="472"/>
                  </a:cubicBezTo>
                  <a:cubicBezTo>
                    <a:pt x="1089" y="476"/>
                    <a:pt x="1089" y="476"/>
                    <a:pt x="1089" y="476"/>
                  </a:cubicBezTo>
                  <a:cubicBezTo>
                    <a:pt x="1086" y="480"/>
                    <a:pt x="1086" y="480"/>
                    <a:pt x="1086" y="480"/>
                  </a:cubicBezTo>
                  <a:cubicBezTo>
                    <a:pt x="1085" y="483"/>
                    <a:pt x="1085" y="483"/>
                    <a:pt x="1085" y="483"/>
                  </a:cubicBezTo>
                  <a:cubicBezTo>
                    <a:pt x="1085" y="486"/>
                    <a:pt x="1085" y="486"/>
                    <a:pt x="1085" y="486"/>
                  </a:cubicBezTo>
                  <a:cubicBezTo>
                    <a:pt x="1085" y="490"/>
                    <a:pt x="1085" y="490"/>
                    <a:pt x="1085" y="490"/>
                  </a:cubicBezTo>
                  <a:cubicBezTo>
                    <a:pt x="1086" y="492"/>
                    <a:pt x="1086" y="492"/>
                    <a:pt x="1086" y="492"/>
                  </a:cubicBezTo>
                  <a:cubicBezTo>
                    <a:pt x="1086" y="494"/>
                    <a:pt x="1086" y="494"/>
                    <a:pt x="1086" y="494"/>
                  </a:cubicBezTo>
                  <a:cubicBezTo>
                    <a:pt x="1085" y="494"/>
                    <a:pt x="1085" y="494"/>
                    <a:pt x="1085" y="494"/>
                  </a:cubicBezTo>
                  <a:cubicBezTo>
                    <a:pt x="1084" y="495"/>
                    <a:pt x="1084" y="495"/>
                    <a:pt x="1084" y="495"/>
                  </a:cubicBezTo>
                  <a:cubicBezTo>
                    <a:pt x="1084" y="497"/>
                    <a:pt x="1084" y="497"/>
                    <a:pt x="1084" y="497"/>
                  </a:cubicBezTo>
                  <a:cubicBezTo>
                    <a:pt x="1083" y="498"/>
                    <a:pt x="1083" y="498"/>
                    <a:pt x="1083" y="498"/>
                  </a:cubicBezTo>
                  <a:cubicBezTo>
                    <a:pt x="1084" y="502"/>
                    <a:pt x="1084" y="502"/>
                    <a:pt x="1084" y="502"/>
                  </a:cubicBezTo>
                  <a:cubicBezTo>
                    <a:pt x="1082" y="503"/>
                    <a:pt x="1082" y="503"/>
                    <a:pt x="1082" y="503"/>
                  </a:cubicBezTo>
                  <a:cubicBezTo>
                    <a:pt x="1082" y="506"/>
                    <a:pt x="1082" y="506"/>
                    <a:pt x="1082" y="506"/>
                  </a:cubicBezTo>
                  <a:cubicBezTo>
                    <a:pt x="1079" y="510"/>
                    <a:pt x="1079" y="510"/>
                    <a:pt x="1079" y="510"/>
                  </a:cubicBezTo>
                  <a:cubicBezTo>
                    <a:pt x="1079" y="512"/>
                    <a:pt x="1079" y="512"/>
                    <a:pt x="1079" y="512"/>
                  </a:cubicBezTo>
                  <a:cubicBezTo>
                    <a:pt x="1077" y="513"/>
                    <a:pt x="1077" y="513"/>
                    <a:pt x="1077" y="513"/>
                  </a:cubicBezTo>
                  <a:cubicBezTo>
                    <a:pt x="1077" y="517"/>
                    <a:pt x="1077" y="517"/>
                    <a:pt x="1077" y="517"/>
                  </a:cubicBezTo>
                  <a:cubicBezTo>
                    <a:pt x="1076" y="517"/>
                    <a:pt x="1076" y="517"/>
                    <a:pt x="1076" y="517"/>
                  </a:cubicBezTo>
                  <a:cubicBezTo>
                    <a:pt x="1075" y="522"/>
                    <a:pt x="1075" y="522"/>
                    <a:pt x="1075" y="522"/>
                  </a:cubicBezTo>
                  <a:cubicBezTo>
                    <a:pt x="1075" y="526"/>
                    <a:pt x="1075" y="526"/>
                    <a:pt x="1075" y="526"/>
                  </a:cubicBezTo>
                  <a:cubicBezTo>
                    <a:pt x="1074" y="527"/>
                    <a:pt x="1074" y="527"/>
                    <a:pt x="1074" y="527"/>
                  </a:cubicBezTo>
                  <a:cubicBezTo>
                    <a:pt x="1075" y="530"/>
                    <a:pt x="1075" y="530"/>
                    <a:pt x="1075" y="530"/>
                  </a:cubicBezTo>
                  <a:cubicBezTo>
                    <a:pt x="1074" y="532"/>
                    <a:pt x="1074" y="532"/>
                    <a:pt x="1074" y="532"/>
                  </a:cubicBezTo>
                  <a:cubicBezTo>
                    <a:pt x="1073" y="534"/>
                    <a:pt x="1073" y="534"/>
                    <a:pt x="1073" y="534"/>
                  </a:cubicBezTo>
                  <a:cubicBezTo>
                    <a:pt x="1071" y="537"/>
                    <a:pt x="1071" y="537"/>
                    <a:pt x="1071" y="537"/>
                  </a:cubicBezTo>
                  <a:cubicBezTo>
                    <a:pt x="1071" y="539"/>
                    <a:pt x="1071" y="539"/>
                    <a:pt x="1071" y="539"/>
                  </a:cubicBezTo>
                  <a:cubicBezTo>
                    <a:pt x="1070" y="539"/>
                    <a:pt x="1070" y="539"/>
                    <a:pt x="1070" y="539"/>
                  </a:cubicBezTo>
                  <a:cubicBezTo>
                    <a:pt x="1070" y="542"/>
                    <a:pt x="1070" y="542"/>
                    <a:pt x="1070" y="542"/>
                  </a:cubicBezTo>
                  <a:cubicBezTo>
                    <a:pt x="1067" y="544"/>
                    <a:pt x="1067" y="544"/>
                    <a:pt x="1067" y="544"/>
                  </a:cubicBezTo>
                  <a:cubicBezTo>
                    <a:pt x="1067" y="548"/>
                    <a:pt x="1067" y="548"/>
                    <a:pt x="1067" y="548"/>
                  </a:cubicBezTo>
                  <a:cubicBezTo>
                    <a:pt x="1064" y="551"/>
                    <a:pt x="1064" y="551"/>
                    <a:pt x="1064" y="551"/>
                  </a:cubicBezTo>
                  <a:cubicBezTo>
                    <a:pt x="1064" y="552"/>
                    <a:pt x="1064" y="552"/>
                    <a:pt x="1064" y="552"/>
                  </a:cubicBezTo>
                  <a:cubicBezTo>
                    <a:pt x="1062" y="555"/>
                    <a:pt x="1062" y="555"/>
                    <a:pt x="1062" y="555"/>
                  </a:cubicBezTo>
                  <a:cubicBezTo>
                    <a:pt x="1061" y="558"/>
                    <a:pt x="1061" y="558"/>
                    <a:pt x="1061" y="558"/>
                  </a:cubicBezTo>
                  <a:cubicBezTo>
                    <a:pt x="1060" y="560"/>
                    <a:pt x="1060" y="560"/>
                    <a:pt x="1060" y="560"/>
                  </a:cubicBezTo>
                  <a:cubicBezTo>
                    <a:pt x="1061" y="562"/>
                    <a:pt x="1061" y="562"/>
                    <a:pt x="1061" y="562"/>
                  </a:cubicBezTo>
                  <a:cubicBezTo>
                    <a:pt x="1063" y="563"/>
                    <a:pt x="1063" y="563"/>
                    <a:pt x="1063" y="563"/>
                  </a:cubicBezTo>
                  <a:cubicBezTo>
                    <a:pt x="1065" y="562"/>
                    <a:pt x="1065" y="562"/>
                    <a:pt x="1065" y="562"/>
                  </a:cubicBezTo>
                  <a:cubicBezTo>
                    <a:pt x="1067" y="564"/>
                    <a:pt x="1067" y="564"/>
                    <a:pt x="1067" y="564"/>
                  </a:cubicBezTo>
                  <a:cubicBezTo>
                    <a:pt x="1069" y="564"/>
                    <a:pt x="1069" y="564"/>
                    <a:pt x="1069" y="564"/>
                  </a:cubicBezTo>
                  <a:cubicBezTo>
                    <a:pt x="1072" y="562"/>
                    <a:pt x="1072" y="562"/>
                    <a:pt x="1072" y="562"/>
                  </a:cubicBezTo>
                  <a:cubicBezTo>
                    <a:pt x="1073" y="561"/>
                    <a:pt x="1073" y="561"/>
                    <a:pt x="1073" y="561"/>
                  </a:cubicBezTo>
                  <a:cubicBezTo>
                    <a:pt x="1075" y="560"/>
                    <a:pt x="1075" y="560"/>
                    <a:pt x="1075" y="560"/>
                  </a:cubicBezTo>
                  <a:cubicBezTo>
                    <a:pt x="1076" y="560"/>
                    <a:pt x="1076" y="560"/>
                    <a:pt x="1076" y="560"/>
                  </a:cubicBezTo>
                  <a:cubicBezTo>
                    <a:pt x="1079" y="560"/>
                    <a:pt x="1079" y="560"/>
                    <a:pt x="1079" y="560"/>
                  </a:cubicBezTo>
                  <a:cubicBezTo>
                    <a:pt x="1079" y="565"/>
                    <a:pt x="1079" y="565"/>
                    <a:pt x="1079" y="565"/>
                  </a:cubicBezTo>
                  <a:cubicBezTo>
                    <a:pt x="1081" y="569"/>
                    <a:pt x="1081" y="569"/>
                    <a:pt x="1081" y="569"/>
                  </a:cubicBezTo>
                  <a:cubicBezTo>
                    <a:pt x="1082" y="572"/>
                    <a:pt x="1082" y="572"/>
                    <a:pt x="1082" y="572"/>
                  </a:cubicBezTo>
                  <a:cubicBezTo>
                    <a:pt x="1081" y="575"/>
                    <a:pt x="1081" y="575"/>
                    <a:pt x="1081" y="575"/>
                  </a:cubicBezTo>
                  <a:cubicBezTo>
                    <a:pt x="1084" y="577"/>
                    <a:pt x="1084" y="577"/>
                    <a:pt x="1084" y="577"/>
                  </a:cubicBezTo>
                  <a:cubicBezTo>
                    <a:pt x="1086" y="575"/>
                    <a:pt x="1086" y="575"/>
                    <a:pt x="1086" y="575"/>
                  </a:cubicBezTo>
                  <a:cubicBezTo>
                    <a:pt x="1086" y="575"/>
                    <a:pt x="1086" y="575"/>
                    <a:pt x="1086" y="575"/>
                  </a:cubicBezTo>
                  <a:cubicBezTo>
                    <a:pt x="1087" y="574"/>
                    <a:pt x="1087" y="574"/>
                    <a:pt x="1087" y="574"/>
                  </a:cubicBezTo>
                  <a:cubicBezTo>
                    <a:pt x="1088" y="572"/>
                    <a:pt x="1088" y="572"/>
                    <a:pt x="1088" y="572"/>
                  </a:cubicBezTo>
                  <a:cubicBezTo>
                    <a:pt x="1090" y="572"/>
                    <a:pt x="1090" y="572"/>
                    <a:pt x="1090" y="572"/>
                  </a:cubicBezTo>
                  <a:cubicBezTo>
                    <a:pt x="1091" y="573"/>
                    <a:pt x="1091" y="573"/>
                    <a:pt x="1091" y="573"/>
                  </a:cubicBezTo>
                  <a:cubicBezTo>
                    <a:pt x="1092" y="572"/>
                    <a:pt x="1092" y="572"/>
                    <a:pt x="1092" y="572"/>
                  </a:cubicBezTo>
                  <a:cubicBezTo>
                    <a:pt x="1094" y="572"/>
                    <a:pt x="1094" y="572"/>
                    <a:pt x="1094" y="572"/>
                  </a:cubicBezTo>
                  <a:cubicBezTo>
                    <a:pt x="1093" y="573"/>
                    <a:pt x="1093" y="573"/>
                    <a:pt x="1093" y="573"/>
                  </a:cubicBezTo>
                  <a:cubicBezTo>
                    <a:pt x="1092" y="575"/>
                    <a:pt x="1092" y="575"/>
                    <a:pt x="1092" y="575"/>
                  </a:cubicBezTo>
                  <a:cubicBezTo>
                    <a:pt x="1093" y="578"/>
                    <a:pt x="1093" y="578"/>
                    <a:pt x="1093" y="578"/>
                  </a:cubicBezTo>
                  <a:cubicBezTo>
                    <a:pt x="1091" y="578"/>
                    <a:pt x="1091" y="578"/>
                    <a:pt x="1091" y="578"/>
                  </a:cubicBezTo>
                  <a:cubicBezTo>
                    <a:pt x="1090" y="579"/>
                    <a:pt x="1090" y="579"/>
                    <a:pt x="1090" y="579"/>
                  </a:cubicBezTo>
                  <a:cubicBezTo>
                    <a:pt x="1090" y="580"/>
                    <a:pt x="1090" y="580"/>
                    <a:pt x="1090" y="580"/>
                  </a:cubicBezTo>
                  <a:cubicBezTo>
                    <a:pt x="1095" y="579"/>
                    <a:pt x="1095" y="579"/>
                    <a:pt x="1095" y="579"/>
                  </a:cubicBezTo>
                  <a:cubicBezTo>
                    <a:pt x="1098" y="578"/>
                    <a:pt x="1098" y="578"/>
                    <a:pt x="1098" y="578"/>
                  </a:cubicBezTo>
                  <a:cubicBezTo>
                    <a:pt x="1099" y="575"/>
                    <a:pt x="1099" y="575"/>
                    <a:pt x="1099" y="575"/>
                  </a:cubicBezTo>
                  <a:cubicBezTo>
                    <a:pt x="1098" y="573"/>
                    <a:pt x="1098" y="573"/>
                    <a:pt x="1098" y="573"/>
                  </a:cubicBezTo>
                  <a:cubicBezTo>
                    <a:pt x="1099" y="571"/>
                    <a:pt x="1099" y="571"/>
                    <a:pt x="1099" y="571"/>
                  </a:cubicBezTo>
                  <a:cubicBezTo>
                    <a:pt x="1100" y="574"/>
                    <a:pt x="1100" y="574"/>
                    <a:pt x="1100" y="574"/>
                  </a:cubicBezTo>
                  <a:cubicBezTo>
                    <a:pt x="1100" y="577"/>
                    <a:pt x="1100" y="577"/>
                    <a:pt x="1100" y="577"/>
                  </a:cubicBezTo>
                  <a:cubicBezTo>
                    <a:pt x="1100" y="579"/>
                    <a:pt x="1100" y="579"/>
                    <a:pt x="1100" y="579"/>
                  </a:cubicBezTo>
                  <a:cubicBezTo>
                    <a:pt x="1101" y="578"/>
                    <a:pt x="1101" y="578"/>
                    <a:pt x="1101" y="578"/>
                  </a:cubicBezTo>
                  <a:cubicBezTo>
                    <a:pt x="1102" y="576"/>
                    <a:pt x="1102" y="576"/>
                    <a:pt x="1102" y="576"/>
                  </a:cubicBezTo>
                  <a:cubicBezTo>
                    <a:pt x="1101" y="572"/>
                    <a:pt x="1101" y="572"/>
                    <a:pt x="1101" y="572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0" y="568"/>
                    <a:pt x="1100" y="568"/>
                    <a:pt x="1100" y="568"/>
                  </a:cubicBezTo>
                  <a:cubicBezTo>
                    <a:pt x="1099" y="565"/>
                    <a:pt x="1099" y="565"/>
                    <a:pt x="1099" y="565"/>
                  </a:cubicBezTo>
                  <a:cubicBezTo>
                    <a:pt x="1101" y="564"/>
                    <a:pt x="1101" y="564"/>
                    <a:pt x="1101" y="564"/>
                  </a:cubicBezTo>
                  <a:cubicBezTo>
                    <a:pt x="1103" y="566"/>
                    <a:pt x="1103" y="566"/>
                    <a:pt x="1103" y="566"/>
                  </a:cubicBezTo>
                  <a:cubicBezTo>
                    <a:pt x="1103" y="567"/>
                    <a:pt x="1103" y="567"/>
                    <a:pt x="1103" y="567"/>
                  </a:cubicBezTo>
                  <a:cubicBezTo>
                    <a:pt x="1104" y="568"/>
                    <a:pt x="1104" y="568"/>
                    <a:pt x="1104" y="568"/>
                  </a:cubicBezTo>
                  <a:cubicBezTo>
                    <a:pt x="1105" y="568"/>
                    <a:pt x="1105" y="568"/>
                    <a:pt x="1105" y="568"/>
                  </a:cubicBezTo>
                  <a:cubicBezTo>
                    <a:pt x="1106" y="566"/>
                    <a:pt x="1106" y="566"/>
                    <a:pt x="1106" y="566"/>
                  </a:cubicBezTo>
                  <a:cubicBezTo>
                    <a:pt x="1108" y="566"/>
                    <a:pt x="1108" y="566"/>
                    <a:pt x="1108" y="566"/>
                  </a:cubicBezTo>
                  <a:cubicBezTo>
                    <a:pt x="1110" y="564"/>
                    <a:pt x="1110" y="564"/>
                    <a:pt x="1110" y="564"/>
                  </a:cubicBezTo>
                  <a:cubicBezTo>
                    <a:pt x="1113" y="566"/>
                    <a:pt x="1113" y="566"/>
                    <a:pt x="1113" y="566"/>
                  </a:cubicBezTo>
                  <a:cubicBezTo>
                    <a:pt x="1115" y="566"/>
                    <a:pt x="1115" y="566"/>
                    <a:pt x="1115" y="566"/>
                  </a:cubicBezTo>
                  <a:cubicBezTo>
                    <a:pt x="1117" y="568"/>
                    <a:pt x="1117" y="568"/>
                    <a:pt x="1117" y="568"/>
                  </a:cubicBezTo>
                  <a:cubicBezTo>
                    <a:pt x="1118" y="570"/>
                    <a:pt x="1118" y="570"/>
                    <a:pt x="1118" y="570"/>
                  </a:cubicBezTo>
                  <a:cubicBezTo>
                    <a:pt x="1119" y="571"/>
                    <a:pt x="1119" y="571"/>
                    <a:pt x="1119" y="571"/>
                  </a:cubicBezTo>
                  <a:cubicBezTo>
                    <a:pt x="1122" y="572"/>
                    <a:pt x="1122" y="572"/>
                    <a:pt x="1122" y="572"/>
                  </a:cubicBezTo>
                  <a:cubicBezTo>
                    <a:pt x="1123" y="573"/>
                    <a:pt x="1123" y="573"/>
                    <a:pt x="1123" y="573"/>
                  </a:cubicBezTo>
                  <a:cubicBezTo>
                    <a:pt x="1128" y="575"/>
                    <a:pt x="1128" y="575"/>
                    <a:pt x="1128" y="575"/>
                  </a:cubicBezTo>
                  <a:cubicBezTo>
                    <a:pt x="1128" y="576"/>
                    <a:pt x="1128" y="576"/>
                    <a:pt x="1128" y="576"/>
                  </a:cubicBezTo>
                  <a:cubicBezTo>
                    <a:pt x="1130" y="576"/>
                    <a:pt x="1130" y="576"/>
                    <a:pt x="1130" y="576"/>
                  </a:cubicBezTo>
                  <a:cubicBezTo>
                    <a:pt x="1132" y="578"/>
                    <a:pt x="1132" y="578"/>
                    <a:pt x="1132" y="578"/>
                  </a:cubicBezTo>
                  <a:cubicBezTo>
                    <a:pt x="1133" y="578"/>
                    <a:pt x="1133" y="578"/>
                    <a:pt x="1133" y="578"/>
                  </a:cubicBezTo>
                  <a:cubicBezTo>
                    <a:pt x="1135" y="581"/>
                    <a:pt x="1135" y="581"/>
                    <a:pt x="1135" y="581"/>
                  </a:cubicBezTo>
                  <a:cubicBezTo>
                    <a:pt x="1133" y="583"/>
                    <a:pt x="1133" y="583"/>
                    <a:pt x="1133" y="583"/>
                  </a:cubicBezTo>
                  <a:cubicBezTo>
                    <a:pt x="1133" y="585"/>
                    <a:pt x="1133" y="585"/>
                    <a:pt x="1133" y="585"/>
                  </a:cubicBezTo>
                  <a:cubicBezTo>
                    <a:pt x="1132" y="586"/>
                    <a:pt x="1132" y="586"/>
                    <a:pt x="1132" y="586"/>
                  </a:cubicBezTo>
                  <a:cubicBezTo>
                    <a:pt x="1134" y="588"/>
                    <a:pt x="1134" y="588"/>
                    <a:pt x="1134" y="588"/>
                  </a:cubicBezTo>
                  <a:cubicBezTo>
                    <a:pt x="1135" y="588"/>
                    <a:pt x="1135" y="588"/>
                    <a:pt x="1135" y="588"/>
                  </a:cubicBezTo>
                  <a:cubicBezTo>
                    <a:pt x="1138" y="592"/>
                    <a:pt x="1138" y="592"/>
                    <a:pt x="1138" y="592"/>
                  </a:cubicBezTo>
                  <a:cubicBezTo>
                    <a:pt x="1138" y="594"/>
                    <a:pt x="1138" y="594"/>
                    <a:pt x="1138" y="594"/>
                  </a:cubicBezTo>
                  <a:cubicBezTo>
                    <a:pt x="1137" y="595"/>
                    <a:pt x="1137" y="595"/>
                    <a:pt x="1137" y="595"/>
                  </a:cubicBezTo>
                  <a:cubicBezTo>
                    <a:pt x="1137" y="597"/>
                    <a:pt x="1137" y="597"/>
                    <a:pt x="1137" y="597"/>
                  </a:cubicBezTo>
                  <a:cubicBezTo>
                    <a:pt x="1139" y="599"/>
                    <a:pt x="1139" y="599"/>
                    <a:pt x="1139" y="599"/>
                  </a:cubicBezTo>
                  <a:cubicBezTo>
                    <a:pt x="1141" y="600"/>
                    <a:pt x="1141" y="600"/>
                    <a:pt x="1141" y="600"/>
                  </a:cubicBezTo>
                  <a:cubicBezTo>
                    <a:pt x="1142" y="598"/>
                    <a:pt x="1142" y="598"/>
                    <a:pt x="1142" y="598"/>
                  </a:cubicBezTo>
                  <a:cubicBezTo>
                    <a:pt x="1143" y="600"/>
                    <a:pt x="1143" y="600"/>
                    <a:pt x="1143" y="600"/>
                  </a:cubicBezTo>
                  <a:cubicBezTo>
                    <a:pt x="1142" y="602"/>
                    <a:pt x="1142" y="602"/>
                    <a:pt x="1142" y="602"/>
                  </a:cubicBezTo>
                  <a:cubicBezTo>
                    <a:pt x="1142" y="604"/>
                    <a:pt x="1142" y="604"/>
                    <a:pt x="1142" y="604"/>
                  </a:cubicBezTo>
                  <a:cubicBezTo>
                    <a:pt x="1144" y="606"/>
                    <a:pt x="1144" y="606"/>
                    <a:pt x="1144" y="606"/>
                  </a:cubicBezTo>
                  <a:cubicBezTo>
                    <a:pt x="1143" y="607"/>
                    <a:pt x="1143" y="607"/>
                    <a:pt x="1143" y="607"/>
                  </a:cubicBezTo>
                  <a:cubicBezTo>
                    <a:pt x="1142" y="608"/>
                    <a:pt x="1142" y="608"/>
                    <a:pt x="1142" y="608"/>
                  </a:cubicBezTo>
                  <a:cubicBezTo>
                    <a:pt x="1143" y="610"/>
                    <a:pt x="1143" y="610"/>
                    <a:pt x="1143" y="610"/>
                  </a:cubicBezTo>
                  <a:cubicBezTo>
                    <a:pt x="1142" y="612"/>
                    <a:pt x="1142" y="612"/>
                    <a:pt x="1142" y="612"/>
                  </a:cubicBezTo>
                  <a:cubicBezTo>
                    <a:pt x="1143" y="613"/>
                    <a:pt x="1143" y="613"/>
                    <a:pt x="1143" y="613"/>
                  </a:cubicBezTo>
                  <a:cubicBezTo>
                    <a:pt x="1143" y="615"/>
                    <a:pt x="1143" y="615"/>
                    <a:pt x="1143" y="615"/>
                  </a:cubicBezTo>
                  <a:cubicBezTo>
                    <a:pt x="1142" y="616"/>
                    <a:pt x="1142" y="616"/>
                    <a:pt x="1142" y="616"/>
                  </a:cubicBezTo>
                  <a:cubicBezTo>
                    <a:pt x="1144" y="616"/>
                    <a:pt x="1144" y="616"/>
                    <a:pt x="1144" y="616"/>
                  </a:cubicBezTo>
                  <a:cubicBezTo>
                    <a:pt x="1142" y="618"/>
                    <a:pt x="1142" y="618"/>
                    <a:pt x="1142" y="618"/>
                  </a:cubicBezTo>
                  <a:cubicBezTo>
                    <a:pt x="1144" y="623"/>
                    <a:pt x="1144" y="623"/>
                    <a:pt x="1144" y="623"/>
                  </a:cubicBezTo>
                  <a:cubicBezTo>
                    <a:pt x="1143" y="624"/>
                    <a:pt x="1143" y="624"/>
                    <a:pt x="1143" y="624"/>
                  </a:cubicBezTo>
                  <a:cubicBezTo>
                    <a:pt x="1144" y="628"/>
                    <a:pt x="1144" y="628"/>
                    <a:pt x="1144" y="628"/>
                  </a:cubicBezTo>
                  <a:cubicBezTo>
                    <a:pt x="1144" y="630"/>
                    <a:pt x="1144" y="630"/>
                    <a:pt x="1144" y="630"/>
                  </a:cubicBezTo>
                  <a:cubicBezTo>
                    <a:pt x="1144" y="632"/>
                    <a:pt x="1144" y="632"/>
                    <a:pt x="1144" y="632"/>
                  </a:cubicBezTo>
                  <a:cubicBezTo>
                    <a:pt x="1146" y="639"/>
                    <a:pt x="1146" y="639"/>
                    <a:pt x="1146" y="639"/>
                  </a:cubicBezTo>
                  <a:cubicBezTo>
                    <a:pt x="1148" y="639"/>
                    <a:pt x="1148" y="639"/>
                    <a:pt x="1148" y="639"/>
                  </a:cubicBezTo>
                  <a:cubicBezTo>
                    <a:pt x="1150" y="638"/>
                    <a:pt x="1150" y="638"/>
                    <a:pt x="1150" y="638"/>
                  </a:cubicBezTo>
                  <a:cubicBezTo>
                    <a:pt x="1150" y="639"/>
                    <a:pt x="1150" y="639"/>
                    <a:pt x="1150" y="639"/>
                  </a:cubicBezTo>
                  <a:cubicBezTo>
                    <a:pt x="1148" y="641"/>
                    <a:pt x="1148" y="641"/>
                    <a:pt x="1148" y="641"/>
                  </a:cubicBezTo>
                  <a:cubicBezTo>
                    <a:pt x="1147" y="642"/>
                    <a:pt x="1147" y="642"/>
                    <a:pt x="1147" y="642"/>
                  </a:cubicBezTo>
                  <a:cubicBezTo>
                    <a:pt x="1149" y="644"/>
                    <a:pt x="1149" y="644"/>
                    <a:pt x="1149" y="644"/>
                  </a:cubicBezTo>
                  <a:cubicBezTo>
                    <a:pt x="1150" y="644"/>
                    <a:pt x="1150" y="644"/>
                    <a:pt x="1150" y="644"/>
                  </a:cubicBezTo>
                  <a:cubicBezTo>
                    <a:pt x="1152" y="647"/>
                    <a:pt x="1152" y="647"/>
                    <a:pt x="1152" y="647"/>
                  </a:cubicBezTo>
                  <a:cubicBezTo>
                    <a:pt x="1152" y="651"/>
                    <a:pt x="1152" y="651"/>
                    <a:pt x="1152" y="651"/>
                  </a:cubicBezTo>
                  <a:cubicBezTo>
                    <a:pt x="1153" y="653"/>
                    <a:pt x="1153" y="653"/>
                    <a:pt x="1153" y="653"/>
                  </a:cubicBezTo>
                  <a:cubicBezTo>
                    <a:pt x="1153" y="654"/>
                    <a:pt x="1153" y="654"/>
                    <a:pt x="1153" y="654"/>
                  </a:cubicBezTo>
                  <a:cubicBezTo>
                    <a:pt x="1153" y="659"/>
                    <a:pt x="1153" y="659"/>
                    <a:pt x="1153" y="659"/>
                  </a:cubicBezTo>
                  <a:cubicBezTo>
                    <a:pt x="1155" y="659"/>
                    <a:pt x="1155" y="659"/>
                    <a:pt x="1155" y="659"/>
                  </a:cubicBezTo>
                  <a:cubicBezTo>
                    <a:pt x="1155" y="662"/>
                    <a:pt x="1155" y="662"/>
                    <a:pt x="1155" y="662"/>
                  </a:cubicBezTo>
                  <a:cubicBezTo>
                    <a:pt x="1154" y="663"/>
                    <a:pt x="1154" y="663"/>
                    <a:pt x="1154" y="663"/>
                  </a:cubicBezTo>
                  <a:cubicBezTo>
                    <a:pt x="1154" y="666"/>
                    <a:pt x="1154" y="666"/>
                    <a:pt x="1154" y="666"/>
                  </a:cubicBezTo>
                  <a:cubicBezTo>
                    <a:pt x="1155" y="668"/>
                    <a:pt x="1155" y="668"/>
                    <a:pt x="1155" y="668"/>
                  </a:cubicBezTo>
                  <a:cubicBezTo>
                    <a:pt x="1156" y="671"/>
                    <a:pt x="1156" y="671"/>
                    <a:pt x="1156" y="671"/>
                  </a:cubicBezTo>
                  <a:cubicBezTo>
                    <a:pt x="1153" y="674"/>
                    <a:pt x="1153" y="674"/>
                    <a:pt x="1153" y="674"/>
                  </a:cubicBezTo>
                  <a:cubicBezTo>
                    <a:pt x="1152" y="677"/>
                    <a:pt x="1152" y="677"/>
                    <a:pt x="1152" y="677"/>
                  </a:cubicBezTo>
                  <a:cubicBezTo>
                    <a:pt x="1151" y="680"/>
                    <a:pt x="1151" y="680"/>
                    <a:pt x="1151" y="680"/>
                  </a:cubicBezTo>
                  <a:cubicBezTo>
                    <a:pt x="1151" y="684"/>
                    <a:pt x="1151" y="684"/>
                    <a:pt x="1151" y="684"/>
                  </a:cubicBezTo>
                  <a:cubicBezTo>
                    <a:pt x="1152" y="684"/>
                    <a:pt x="1152" y="684"/>
                    <a:pt x="1152" y="684"/>
                  </a:cubicBezTo>
                  <a:cubicBezTo>
                    <a:pt x="1152" y="687"/>
                    <a:pt x="1152" y="687"/>
                    <a:pt x="1152" y="687"/>
                  </a:cubicBezTo>
                  <a:cubicBezTo>
                    <a:pt x="1150" y="689"/>
                    <a:pt x="1150" y="689"/>
                    <a:pt x="1150" y="689"/>
                  </a:cubicBezTo>
                  <a:cubicBezTo>
                    <a:pt x="1150" y="692"/>
                    <a:pt x="1150" y="692"/>
                    <a:pt x="1150" y="692"/>
                  </a:cubicBezTo>
                  <a:cubicBezTo>
                    <a:pt x="1148" y="695"/>
                    <a:pt x="1148" y="695"/>
                    <a:pt x="1148" y="695"/>
                  </a:cubicBezTo>
                  <a:cubicBezTo>
                    <a:pt x="1149" y="696"/>
                    <a:pt x="1149" y="696"/>
                    <a:pt x="1149" y="696"/>
                  </a:cubicBezTo>
                  <a:cubicBezTo>
                    <a:pt x="1149" y="697"/>
                    <a:pt x="1149" y="697"/>
                    <a:pt x="1149" y="697"/>
                  </a:cubicBezTo>
                  <a:cubicBezTo>
                    <a:pt x="1147" y="699"/>
                    <a:pt x="1147" y="699"/>
                    <a:pt x="1147" y="699"/>
                  </a:cubicBezTo>
                  <a:cubicBezTo>
                    <a:pt x="1149" y="704"/>
                    <a:pt x="1149" y="704"/>
                    <a:pt x="1149" y="704"/>
                  </a:cubicBezTo>
                  <a:cubicBezTo>
                    <a:pt x="1146" y="706"/>
                    <a:pt x="1146" y="706"/>
                    <a:pt x="1146" y="706"/>
                  </a:cubicBezTo>
                  <a:cubicBezTo>
                    <a:pt x="1147" y="709"/>
                    <a:pt x="1147" y="709"/>
                    <a:pt x="1147" y="709"/>
                  </a:cubicBezTo>
                  <a:cubicBezTo>
                    <a:pt x="1148" y="710"/>
                    <a:pt x="1148" y="710"/>
                    <a:pt x="1148" y="710"/>
                  </a:cubicBezTo>
                  <a:cubicBezTo>
                    <a:pt x="1148" y="712"/>
                    <a:pt x="1148" y="712"/>
                    <a:pt x="1148" y="712"/>
                  </a:cubicBezTo>
                  <a:cubicBezTo>
                    <a:pt x="1145" y="715"/>
                    <a:pt x="1145" y="715"/>
                    <a:pt x="1145" y="715"/>
                  </a:cubicBezTo>
                  <a:cubicBezTo>
                    <a:pt x="1145" y="717"/>
                    <a:pt x="1145" y="717"/>
                    <a:pt x="1145" y="717"/>
                  </a:cubicBezTo>
                  <a:cubicBezTo>
                    <a:pt x="1143" y="719"/>
                    <a:pt x="1143" y="719"/>
                    <a:pt x="1143" y="719"/>
                  </a:cubicBezTo>
                  <a:cubicBezTo>
                    <a:pt x="1142" y="721"/>
                    <a:pt x="1142" y="721"/>
                    <a:pt x="1142" y="721"/>
                  </a:cubicBezTo>
                  <a:cubicBezTo>
                    <a:pt x="1140" y="724"/>
                    <a:pt x="1140" y="724"/>
                    <a:pt x="1140" y="724"/>
                  </a:cubicBezTo>
                  <a:cubicBezTo>
                    <a:pt x="1138" y="733"/>
                    <a:pt x="1138" y="733"/>
                    <a:pt x="1138" y="733"/>
                  </a:cubicBezTo>
                  <a:cubicBezTo>
                    <a:pt x="1137" y="734"/>
                    <a:pt x="1137" y="734"/>
                    <a:pt x="1137" y="734"/>
                  </a:cubicBezTo>
                  <a:cubicBezTo>
                    <a:pt x="1137" y="736"/>
                    <a:pt x="1137" y="736"/>
                    <a:pt x="1137" y="736"/>
                  </a:cubicBezTo>
                  <a:cubicBezTo>
                    <a:pt x="1138" y="737"/>
                    <a:pt x="1138" y="737"/>
                    <a:pt x="1138" y="737"/>
                  </a:cubicBezTo>
                  <a:cubicBezTo>
                    <a:pt x="1137" y="738"/>
                    <a:pt x="1137" y="738"/>
                    <a:pt x="1137" y="738"/>
                  </a:cubicBezTo>
                  <a:cubicBezTo>
                    <a:pt x="1134" y="740"/>
                    <a:pt x="1134" y="740"/>
                    <a:pt x="1134" y="740"/>
                  </a:cubicBezTo>
                  <a:cubicBezTo>
                    <a:pt x="1134" y="742"/>
                    <a:pt x="1134" y="742"/>
                    <a:pt x="1134" y="742"/>
                  </a:cubicBezTo>
                  <a:cubicBezTo>
                    <a:pt x="1132" y="743"/>
                    <a:pt x="1132" y="743"/>
                    <a:pt x="1132" y="743"/>
                  </a:cubicBezTo>
                  <a:cubicBezTo>
                    <a:pt x="1133" y="747"/>
                    <a:pt x="1133" y="747"/>
                    <a:pt x="1133" y="747"/>
                  </a:cubicBezTo>
                  <a:cubicBezTo>
                    <a:pt x="1131" y="747"/>
                    <a:pt x="1131" y="747"/>
                    <a:pt x="1131" y="747"/>
                  </a:cubicBezTo>
                  <a:cubicBezTo>
                    <a:pt x="1132" y="749"/>
                    <a:pt x="1132" y="749"/>
                    <a:pt x="1132" y="749"/>
                  </a:cubicBezTo>
                  <a:cubicBezTo>
                    <a:pt x="1130" y="753"/>
                    <a:pt x="1130" y="753"/>
                    <a:pt x="1130" y="753"/>
                  </a:cubicBezTo>
                  <a:cubicBezTo>
                    <a:pt x="1130" y="752"/>
                    <a:pt x="1130" y="752"/>
                    <a:pt x="1130" y="752"/>
                  </a:cubicBezTo>
                  <a:cubicBezTo>
                    <a:pt x="1128" y="752"/>
                    <a:pt x="1128" y="752"/>
                    <a:pt x="1128" y="752"/>
                  </a:cubicBezTo>
                  <a:cubicBezTo>
                    <a:pt x="1129" y="754"/>
                    <a:pt x="1129" y="754"/>
                    <a:pt x="1129" y="754"/>
                  </a:cubicBezTo>
                  <a:cubicBezTo>
                    <a:pt x="1129" y="756"/>
                    <a:pt x="1129" y="756"/>
                    <a:pt x="1129" y="756"/>
                  </a:cubicBezTo>
                  <a:cubicBezTo>
                    <a:pt x="1126" y="757"/>
                    <a:pt x="1126" y="757"/>
                    <a:pt x="1126" y="757"/>
                  </a:cubicBezTo>
                  <a:cubicBezTo>
                    <a:pt x="1127" y="759"/>
                    <a:pt x="1127" y="759"/>
                    <a:pt x="1127" y="759"/>
                  </a:cubicBezTo>
                  <a:cubicBezTo>
                    <a:pt x="1124" y="763"/>
                    <a:pt x="1124" y="763"/>
                    <a:pt x="1124" y="763"/>
                  </a:cubicBezTo>
                  <a:cubicBezTo>
                    <a:pt x="1122" y="766"/>
                    <a:pt x="1122" y="766"/>
                    <a:pt x="1122" y="766"/>
                  </a:cubicBezTo>
                  <a:cubicBezTo>
                    <a:pt x="1120" y="766"/>
                    <a:pt x="1120" y="766"/>
                    <a:pt x="1120" y="766"/>
                  </a:cubicBezTo>
                  <a:cubicBezTo>
                    <a:pt x="1120" y="767"/>
                    <a:pt x="1120" y="767"/>
                    <a:pt x="1120" y="767"/>
                  </a:cubicBezTo>
                  <a:cubicBezTo>
                    <a:pt x="1117" y="768"/>
                    <a:pt x="1117" y="768"/>
                    <a:pt x="1117" y="768"/>
                  </a:cubicBezTo>
                  <a:cubicBezTo>
                    <a:pt x="1115" y="770"/>
                    <a:pt x="1115" y="770"/>
                    <a:pt x="1115" y="770"/>
                  </a:cubicBezTo>
                  <a:cubicBezTo>
                    <a:pt x="1113" y="769"/>
                    <a:pt x="1113" y="769"/>
                    <a:pt x="1113" y="769"/>
                  </a:cubicBezTo>
                  <a:cubicBezTo>
                    <a:pt x="1112" y="770"/>
                    <a:pt x="1112" y="770"/>
                    <a:pt x="1112" y="770"/>
                  </a:cubicBezTo>
                  <a:cubicBezTo>
                    <a:pt x="1109" y="768"/>
                    <a:pt x="1109" y="768"/>
                    <a:pt x="1109" y="768"/>
                  </a:cubicBezTo>
                  <a:cubicBezTo>
                    <a:pt x="1106" y="767"/>
                    <a:pt x="1106" y="767"/>
                    <a:pt x="1106" y="767"/>
                  </a:cubicBezTo>
                  <a:cubicBezTo>
                    <a:pt x="1105" y="763"/>
                    <a:pt x="1105" y="763"/>
                    <a:pt x="1105" y="763"/>
                  </a:cubicBezTo>
                  <a:cubicBezTo>
                    <a:pt x="1104" y="762"/>
                    <a:pt x="1104" y="762"/>
                    <a:pt x="1104" y="762"/>
                  </a:cubicBezTo>
                  <a:cubicBezTo>
                    <a:pt x="1101" y="763"/>
                    <a:pt x="1101" y="763"/>
                    <a:pt x="1101" y="763"/>
                  </a:cubicBezTo>
                  <a:cubicBezTo>
                    <a:pt x="1099" y="762"/>
                    <a:pt x="1099" y="762"/>
                    <a:pt x="1099" y="762"/>
                  </a:cubicBezTo>
                  <a:cubicBezTo>
                    <a:pt x="1099" y="763"/>
                    <a:pt x="1099" y="763"/>
                    <a:pt x="1099" y="763"/>
                  </a:cubicBezTo>
                  <a:cubicBezTo>
                    <a:pt x="1099" y="765"/>
                    <a:pt x="1099" y="765"/>
                    <a:pt x="1099" y="765"/>
                  </a:cubicBezTo>
                  <a:cubicBezTo>
                    <a:pt x="1097" y="766"/>
                    <a:pt x="1097" y="766"/>
                    <a:pt x="1097" y="766"/>
                  </a:cubicBezTo>
                  <a:cubicBezTo>
                    <a:pt x="1096" y="770"/>
                    <a:pt x="1096" y="770"/>
                    <a:pt x="1096" y="770"/>
                  </a:cubicBezTo>
                  <a:cubicBezTo>
                    <a:pt x="1095" y="771"/>
                    <a:pt x="1095" y="771"/>
                    <a:pt x="1095" y="771"/>
                  </a:cubicBezTo>
                  <a:cubicBezTo>
                    <a:pt x="1094" y="775"/>
                    <a:pt x="1094" y="775"/>
                    <a:pt x="1094" y="775"/>
                  </a:cubicBezTo>
                  <a:cubicBezTo>
                    <a:pt x="1093" y="774"/>
                    <a:pt x="1093" y="774"/>
                    <a:pt x="1093" y="774"/>
                  </a:cubicBezTo>
                  <a:cubicBezTo>
                    <a:pt x="1091" y="774"/>
                    <a:pt x="1091" y="774"/>
                    <a:pt x="1091" y="774"/>
                  </a:cubicBezTo>
                  <a:cubicBezTo>
                    <a:pt x="1090" y="778"/>
                    <a:pt x="1090" y="778"/>
                    <a:pt x="1090" y="778"/>
                  </a:cubicBezTo>
                  <a:cubicBezTo>
                    <a:pt x="1089" y="777"/>
                    <a:pt x="1089" y="777"/>
                    <a:pt x="1089" y="777"/>
                  </a:cubicBezTo>
                  <a:close/>
                  <a:moveTo>
                    <a:pt x="354" y="785"/>
                  </a:moveTo>
                  <a:cubicBezTo>
                    <a:pt x="351" y="783"/>
                    <a:pt x="351" y="783"/>
                    <a:pt x="351" y="783"/>
                  </a:cubicBezTo>
                  <a:cubicBezTo>
                    <a:pt x="339" y="785"/>
                    <a:pt x="339" y="785"/>
                    <a:pt x="339" y="785"/>
                  </a:cubicBezTo>
                  <a:cubicBezTo>
                    <a:pt x="354" y="785"/>
                    <a:pt x="354" y="785"/>
                    <a:pt x="354" y="785"/>
                  </a:cubicBezTo>
                  <a:close/>
                  <a:moveTo>
                    <a:pt x="1246" y="740"/>
                  </a:moveTo>
                  <a:cubicBezTo>
                    <a:pt x="1247" y="740"/>
                    <a:pt x="1247" y="740"/>
                    <a:pt x="1247" y="740"/>
                  </a:cubicBezTo>
                  <a:cubicBezTo>
                    <a:pt x="1249" y="739"/>
                    <a:pt x="1249" y="739"/>
                    <a:pt x="1249" y="739"/>
                  </a:cubicBezTo>
                  <a:cubicBezTo>
                    <a:pt x="1249" y="737"/>
                    <a:pt x="1249" y="737"/>
                    <a:pt x="1249" y="737"/>
                  </a:cubicBezTo>
                  <a:cubicBezTo>
                    <a:pt x="1248" y="738"/>
                    <a:pt x="1248" y="738"/>
                    <a:pt x="1248" y="738"/>
                  </a:cubicBezTo>
                  <a:cubicBezTo>
                    <a:pt x="1246" y="740"/>
                    <a:pt x="1246" y="740"/>
                    <a:pt x="1246" y="740"/>
                  </a:cubicBezTo>
                  <a:close/>
                  <a:moveTo>
                    <a:pt x="70" y="109"/>
                  </a:moveTo>
                  <a:cubicBezTo>
                    <a:pt x="69" y="107"/>
                    <a:pt x="69" y="107"/>
                    <a:pt x="69" y="107"/>
                  </a:cubicBezTo>
                  <a:cubicBezTo>
                    <a:pt x="69" y="103"/>
                    <a:pt x="69" y="103"/>
                    <a:pt x="69" y="103"/>
                  </a:cubicBezTo>
                  <a:cubicBezTo>
                    <a:pt x="67" y="102"/>
                    <a:pt x="67" y="102"/>
                    <a:pt x="67" y="102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65" y="100"/>
                    <a:pt x="65" y="100"/>
                    <a:pt x="65" y="100"/>
                  </a:cubicBezTo>
                  <a:cubicBezTo>
                    <a:pt x="68" y="98"/>
                    <a:pt x="68" y="98"/>
                    <a:pt x="68" y="98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72" y="95"/>
                    <a:pt x="72" y="95"/>
                    <a:pt x="72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81" y="97"/>
                    <a:pt x="81" y="97"/>
                    <a:pt x="81" y="97"/>
                  </a:cubicBezTo>
                  <a:cubicBezTo>
                    <a:pt x="81" y="97"/>
                    <a:pt x="81" y="97"/>
                    <a:pt x="81" y="97"/>
                  </a:cubicBezTo>
                  <a:cubicBezTo>
                    <a:pt x="82" y="96"/>
                    <a:pt x="82" y="96"/>
                    <a:pt x="82" y="96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3" y="91"/>
                    <a:pt x="73" y="91"/>
                    <a:pt x="73" y="91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2" y="94"/>
                    <a:pt x="62" y="94"/>
                    <a:pt x="62" y="94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58" y="97"/>
                    <a:pt x="58" y="97"/>
                    <a:pt x="58" y="97"/>
                  </a:cubicBezTo>
                  <a:cubicBezTo>
                    <a:pt x="55" y="100"/>
                    <a:pt x="55" y="100"/>
                    <a:pt x="55" y="100"/>
                  </a:cubicBezTo>
                  <a:cubicBezTo>
                    <a:pt x="55" y="105"/>
                    <a:pt x="55" y="105"/>
                    <a:pt x="55" y="105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1" y="106"/>
                    <a:pt x="61" y="106"/>
                    <a:pt x="61" y="106"/>
                  </a:cubicBezTo>
                  <a:cubicBezTo>
                    <a:pt x="62" y="108"/>
                    <a:pt x="62" y="108"/>
                    <a:pt x="62" y="108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5" y="107"/>
                    <a:pt x="65" y="107"/>
                    <a:pt x="65" y="107"/>
                  </a:cubicBezTo>
                  <a:cubicBezTo>
                    <a:pt x="65" y="106"/>
                    <a:pt x="65" y="106"/>
                    <a:pt x="65" y="106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7" y="106"/>
                    <a:pt x="67" y="106"/>
                    <a:pt x="67" y="106"/>
                  </a:cubicBezTo>
                  <a:cubicBezTo>
                    <a:pt x="68" y="109"/>
                    <a:pt x="68" y="109"/>
                    <a:pt x="68" y="109"/>
                  </a:cubicBezTo>
                  <a:cubicBezTo>
                    <a:pt x="70" y="110"/>
                    <a:pt x="70" y="110"/>
                    <a:pt x="70" y="110"/>
                  </a:cubicBezTo>
                  <a:cubicBezTo>
                    <a:pt x="70" y="109"/>
                    <a:pt x="70" y="109"/>
                    <a:pt x="70" y="109"/>
                  </a:cubicBezTo>
                  <a:close/>
                  <a:moveTo>
                    <a:pt x="87" y="78"/>
                  </a:moveTo>
                  <a:cubicBezTo>
                    <a:pt x="88" y="75"/>
                    <a:pt x="88" y="75"/>
                    <a:pt x="88" y="75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7"/>
                    <a:pt x="91" y="77"/>
                    <a:pt x="91" y="77"/>
                  </a:cubicBezTo>
                  <a:cubicBezTo>
                    <a:pt x="91" y="78"/>
                    <a:pt x="91" y="78"/>
                    <a:pt x="91" y="78"/>
                  </a:cubicBezTo>
                  <a:cubicBezTo>
                    <a:pt x="88" y="78"/>
                    <a:pt x="88" y="78"/>
                    <a:pt x="88" y="78"/>
                  </a:cubicBezTo>
                  <a:cubicBezTo>
                    <a:pt x="88" y="78"/>
                    <a:pt x="87" y="78"/>
                    <a:pt x="87" y="78"/>
                  </a:cubicBezTo>
                  <a:close/>
                  <a:moveTo>
                    <a:pt x="83" y="120"/>
                  </a:moveTo>
                  <a:cubicBezTo>
                    <a:pt x="84" y="120"/>
                    <a:pt x="84" y="120"/>
                    <a:pt x="84" y="120"/>
                  </a:cubicBezTo>
                  <a:cubicBezTo>
                    <a:pt x="85" y="119"/>
                    <a:pt x="85" y="119"/>
                    <a:pt x="85" y="119"/>
                  </a:cubicBezTo>
                  <a:cubicBezTo>
                    <a:pt x="86" y="118"/>
                    <a:pt x="86" y="118"/>
                    <a:pt x="86" y="118"/>
                  </a:cubicBezTo>
                  <a:cubicBezTo>
                    <a:pt x="86" y="116"/>
                    <a:pt x="86" y="116"/>
                    <a:pt x="86" y="116"/>
                  </a:cubicBezTo>
                  <a:cubicBezTo>
                    <a:pt x="86" y="115"/>
                    <a:pt x="86" y="115"/>
                    <a:pt x="86" y="115"/>
                  </a:cubicBezTo>
                  <a:cubicBezTo>
                    <a:pt x="87" y="116"/>
                    <a:pt x="87" y="116"/>
                    <a:pt x="87" y="116"/>
                  </a:cubicBezTo>
                  <a:cubicBezTo>
                    <a:pt x="88" y="115"/>
                    <a:pt x="88" y="115"/>
                    <a:pt x="88" y="115"/>
                  </a:cubicBezTo>
                  <a:cubicBezTo>
                    <a:pt x="89" y="112"/>
                    <a:pt x="89" y="112"/>
                    <a:pt x="89" y="112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7" y="107"/>
                    <a:pt x="87" y="107"/>
                    <a:pt x="87" y="107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1" y="106"/>
                    <a:pt x="91" y="106"/>
                    <a:pt x="91" y="106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3" y="102"/>
                    <a:pt x="93" y="102"/>
                    <a:pt x="93" y="102"/>
                  </a:cubicBezTo>
                  <a:cubicBezTo>
                    <a:pt x="92" y="102"/>
                    <a:pt x="92" y="102"/>
                    <a:pt x="92" y="102"/>
                  </a:cubicBezTo>
                  <a:cubicBezTo>
                    <a:pt x="92" y="101"/>
                    <a:pt x="92" y="101"/>
                    <a:pt x="92" y="101"/>
                  </a:cubicBezTo>
                  <a:cubicBezTo>
                    <a:pt x="92" y="99"/>
                    <a:pt x="92" y="99"/>
                    <a:pt x="92" y="99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6" y="99"/>
                    <a:pt x="96" y="99"/>
                    <a:pt x="96" y="99"/>
                  </a:cubicBezTo>
                  <a:cubicBezTo>
                    <a:pt x="98" y="97"/>
                    <a:pt x="98" y="97"/>
                    <a:pt x="98" y="97"/>
                  </a:cubicBezTo>
                  <a:cubicBezTo>
                    <a:pt x="100" y="96"/>
                    <a:pt x="100" y="96"/>
                    <a:pt x="100" y="96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99" y="93"/>
                    <a:pt x="99" y="93"/>
                    <a:pt x="99" y="93"/>
                  </a:cubicBezTo>
                  <a:cubicBezTo>
                    <a:pt x="99" y="92"/>
                    <a:pt x="99" y="92"/>
                    <a:pt x="99" y="92"/>
                  </a:cubicBezTo>
                  <a:cubicBezTo>
                    <a:pt x="97" y="90"/>
                    <a:pt x="97" y="90"/>
                    <a:pt x="97" y="90"/>
                  </a:cubicBezTo>
                  <a:cubicBezTo>
                    <a:pt x="96" y="89"/>
                    <a:pt x="96" y="89"/>
                    <a:pt x="96" y="89"/>
                  </a:cubicBezTo>
                  <a:cubicBezTo>
                    <a:pt x="95" y="88"/>
                    <a:pt x="95" y="88"/>
                    <a:pt x="95" y="88"/>
                  </a:cubicBezTo>
                  <a:cubicBezTo>
                    <a:pt x="93" y="90"/>
                    <a:pt x="93" y="90"/>
                    <a:pt x="93" y="90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1"/>
                    <a:pt x="90" y="91"/>
                    <a:pt x="90" y="91"/>
                  </a:cubicBezTo>
                  <a:cubicBezTo>
                    <a:pt x="91" y="89"/>
                    <a:pt x="91" y="89"/>
                    <a:pt x="91" y="89"/>
                  </a:cubicBezTo>
                  <a:cubicBezTo>
                    <a:pt x="92" y="88"/>
                    <a:pt x="92" y="88"/>
                    <a:pt x="92" y="88"/>
                  </a:cubicBezTo>
                  <a:cubicBezTo>
                    <a:pt x="93" y="85"/>
                    <a:pt x="93" y="85"/>
                    <a:pt x="93" y="85"/>
                  </a:cubicBezTo>
                  <a:cubicBezTo>
                    <a:pt x="93" y="83"/>
                    <a:pt x="93" y="83"/>
                    <a:pt x="93" y="83"/>
                  </a:cubicBezTo>
                  <a:cubicBezTo>
                    <a:pt x="93" y="82"/>
                    <a:pt x="93" y="82"/>
                    <a:pt x="93" y="82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0" y="88"/>
                    <a:pt x="90" y="88"/>
                    <a:pt x="90" y="88"/>
                  </a:cubicBezTo>
                  <a:cubicBezTo>
                    <a:pt x="89" y="88"/>
                    <a:pt x="89" y="88"/>
                    <a:pt x="89" y="88"/>
                  </a:cubicBezTo>
                  <a:cubicBezTo>
                    <a:pt x="89" y="87"/>
                    <a:pt x="89" y="87"/>
                    <a:pt x="89" y="87"/>
                  </a:cubicBezTo>
                  <a:cubicBezTo>
                    <a:pt x="89" y="85"/>
                    <a:pt x="89" y="85"/>
                    <a:pt x="89" y="85"/>
                  </a:cubicBezTo>
                  <a:cubicBezTo>
                    <a:pt x="89" y="84"/>
                    <a:pt x="89" y="84"/>
                    <a:pt x="89" y="84"/>
                  </a:cubicBezTo>
                  <a:cubicBezTo>
                    <a:pt x="88" y="84"/>
                    <a:pt x="88" y="84"/>
                    <a:pt x="88" y="84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5" y="88"/>
                    <a:pt x="85" y="88"/>
                    <a:pt x="85" y="88"/>
                  </a:cubicBezTo>
                  <a:cubicBezTo>
                    <a:pt x="85" y="90"/>
                    <a:pt x="85" y="90"/>
                    <a:pt x="85" y="90"/>
                  </a:cubicBezTo>
                  <a:cubicBezTo>
                    <a:pt x="86" y="90"/>
                    <a:pt x="86" y="90"/>
                    <a:pt x="86" y="90"/>
                  </a:cubicBezTo>
                  <a:cubicBezTo>
                    <a:pt x="87" y="90"/>
                    <a:pt x="87" y="90"/>
                    <a:pt x="87" y="90"/>
                  </a:cubicBezTo>
                  <a:cubicBezTo>
                    <a:pt x="88" y="90"/>
                    <a:pt x="88" y="90"/>
                    <a:pt x="88" y="90"/>
                  </a:cubicBezTo>
                  <a:cubicBezTo>
                    <a:pt x="88" y="92"/>
                    <a:pt x="88" y="92"/>
                    <a:pt x="88" y="92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5" y="94"/>
                    <a:pt x="85" y="94"/>
                    <a:pt x="85" y="94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5" y="97"/>
                    <a:pt x="85" y="97"/>
                    <a:pt x="85" y="97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0" y="101"/>
                    <a:pt x="80" y="101"/>
                    <a:pt x="80" y="101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4" y="99"/>
                    <a:pt x="74" y="99"/>
                    <a:pt x="74" y="99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2" y="99"/>
                    <a:pt x="72" y="99"/>
                    <a:pt x="72" y="99"/>
                  </a:cubicBezTo>
                  <a:cubicBezTo>
                    <a:pt x="72" y="101"/>
                    <a:pt x="72" y="101"/>
                    <a:pt x="72" y="101"/>
                  </a:cubicBezTo>
                  <a:cubicBezTo>
                    <a:pt x="71" y="102"/>
                    <a:pt x="71" y="102"/>
                    <a:pt x="71" y="102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6" y="104"/>
                    <a:pt x="76" y="104"/>
                    <a:pt x="76" y="104"/>
                  </a:cubicBezTo>
                  <a:cubicBezTo>
                    <a:pt x="77" y="106"/>
                    <a:pt x="77" y="106"/>
                    <a:pt x="77" y="106"/>
                  </a:cubicBezTo>
                  <a:cubicBezTo>
                    <a:pt x="78" y="106"/>
                    <a:pt x="78" y="106"/>
                    <a:pt x="78" y="106"/>
                  </a:cubicBezTo>
                  <a:cubicBezTo>
                    <a:pt x="79" y="107"/>
                    <a:pt x="79" y="107"/>
                    <a:pt x="79" y="107"/>
                  </a:cubicBezTo>
                  <a:cubicBezTo>
                    <a:pt x="78" y="108"/>
                    <a:pt x="78" y="108"/>
                    <a:pt x="78" y="108"/>
                  </a:cubicBezTo>
                  <a:cubicBezTo>
                    <a:pt x="75" y="108"/>
                    <a:pt x="75" y="108"/>
                    <a:pt x="75" y="108"/>
                  </a:cubicBezTo>
                  <a:cubicBezTo>
                    <a:pt x="74" y="109"/>
                    <a:pt x="74" y="109"/>
                    <a:pt x="74" y="109"/>
                  </a:cubicBezTo>
                  <a:cubicBezTo>
                    <a:pt x="74" y="114"/>
                    <a:pt x="74" y="114"/>
                    <a:pt x="74" y="114"/>
                  </a:cubicBezTo>
                  <a:cubicBezTo>
                    <a:pt x="75" y="116"/>
                    <a:pt x="75" y="116"/>
                    <a:pt x="75" y="116"/>
                  </a:cubicBezTo>
                  <a:cubicBezTo>
                    <a:pt x="75" y="117"/>
                    <a:pt x="75" y="117"/>
                    <a:pt x="75" y="117"/>
                  </a:cubicBezTo>
                  <a:cubicBezTo>
                    <a:pt x="75" y="119"/>
                    <a:pt x="75" y="119"/>
                    <a:pt x="75" y="119"/>
                  </a:cubicBezTo>
                  <a:cubicBezTo>
                    <a:pt x="77" y="118"/>
                    <a:pt x="77" y="118"/>
                    <a:pt x="77" y="118"/>
                  </a:cubicBezTo>
                  <a:cubicBezTo>
                    <a:pt x="79" y="118"/>
                    <a:pt x="79" y="118"/>
                    <a:pt x="79" y="118"/>
                  </a:cubicBezTo>
                  <a:cubicBezTo>
                    <a:pt x="80" y="116"/>
                    <a:pt x="80" y="116"/>
                    <a:pt x="80" y="116"/>
                  </a:cubicBezTo>
                  <a:cubicBezTo>
                    <a:pt x="80" y="114"/>
                    <a:pt x="80" y="114"/>
                    <a:pt x="80" y="114"/>
                  </a:cubicBezTo>
                  <a:cubicBezTo>
                    <a:pt x="81" y="114"/>
                    <a:pt x="81" y="114"/>
                    <a:pt x="81" y="114"/>
                  </a:cubicBezTo>
                  <a:cubicBezTo>
                    <a:pt x="82" y="116"/>
                    <a:pt x="82" y="116"/>
                    <a:pt x="82" y="116"/>
                  </a:cubicBezTo>
                  <a:cubicBezTo>
                    <a:pt x="83" y="120"/>
                    <a:pt x="83" y="120"/>
                    <a:pt x="83" y="120"/>
                  </a:cubicBezTo>
                  <a:close/>
                  <a:moveTo>
                    <a:pt x="97" y="116"/>
                  </a:moveTo>
                  <a:cubicBezTo>
                    <a:pt x="97" y="114"/>
                    <a:pt x="97" y="114"/>
                    <a:pt x="97" y="114"/>
                  </a:cubicBezTo>
                  <a:cubicBezTo>
                    <a:pt x="98" y="113"/>
                    <a:pt x="98" y="113"/>
                    <a:pt x="98" y="113"/>
                  </a:cubicBezTo>
                  <a:cubicBezTo>
                    <a:pt x="98" y="111"/>
                    <a:pt x="98" y="111"/>
                    <a:pt x="98" y="111"/>
                  </a:cubicBezTo>
                  <a:cubicBezTo>
                    <a:pt x="96" y="110"/>
                    <a:pt x="96" y="110"/>
                    <a:pt x="96" y="110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3" y="111"/>
                    <a:pt x="93" y="111"/>
                    <a:pt x="93" y="111"/>
                  </a:cubicBezTo>
                  <a:cubicBezTo>
                    <a:pt x="93" y="113"/>
                    <a:pt x="93" y="113"/>
                    <a:pt x="93" y="113"/>
                  </a:cubicBezTo>
                  <a:cubicBezTo>
                    <a:pt x="93" y="114"/>
                    <a:pt x="93" y="114"/>
                    <a:pt x="93" y="114"/>
                  </a:cubicBezTo>
                  <a:cubicBezTo>
                    <a:pt x="97" y="116"/>
                    <a:pt x="97" y="116"/>
                    <a:pt x="97" y="116"/>
                  </a:cubicBezTo>
                  <a:close/>
                  <a:moveTo>
                    <a:pt x="100" y="122"/>
                  </a:moveTo>
                  <a:cubicBezTo>
                    <a:pt x="100" y="122"/>
                    <a:pt x="101" y="122"/>
                    <a:pt x="101" y="122"/>
                  </a:cubicBezTo>
                  <a:cubicBezTo>
                    <a:pt x="103" y="121"/>
                    <a:pt x="103" y="121"/>
                    <a:pt x="103" y="121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7" y="119"/>
                    <a:pt x="107" y="119"/>
                    <a:pt x="107" y="119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4" y="117"/>
                    <a:pt x="104" y="117"/>
                    <a:pt x="104" y="117"/>
                  </a:cubicBezTo>
                  <a:cubicBezTo>
                    <a:pt x="104" y="115"/>
                    <a:pt x="104" y="115"/>
                    <a:pt x="104" y="115"/>
                  </a:cubicBezTo>
                  <a:cubicBezTo>
                    <a:pt x="102" y="112"/>
                    <a:pt x="102" y="112"/>
                    <a:pt x="102" y="112"/>
                  </a:cubicBezTo>
                  <a:cubicBezTo>
                    <a:pt x="101" y="113"/>
                    <a:pt x="101" y="113"/>
                    <a:pt x="101" y="113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98" y="118"/>
                    <a:pt x="98" y="118"/>
                    <a:pt x="98" y="118"/>
                  </a:cubicBezTo>
                  <a:cubicBezTo>
                    <a:pt x="97" y="118"/>
                    <a:pt x="97" y="118"/>
                    <a:pt x="97" y="118"/>
                  </a:cubicBezTo>
                  <a:cubicBezTo>
                    <a:pt x="99" y="120"/>
                    <a:pt x="99" y="120"/>
                    <a:pt x="99" y="120"/>
                  </a:cubicBezTo>
                  <a:cubicBezTo>
                    <a:pt x="100" y="122"/>
                    <a:pt x="100" y="122"/>
                    <a:pt x="100" y="122"/>
                  </a:cubicBezTo>
                  <a:close/>
                  <a:moveTo>
                    <a:pt x="127" y="46"/>
                  </a:moveTo>
                  <a:cubicBezTo>
                    <a:pt x="129" y="45"/>
                    <a:pt x="129" y="45"/>
                    <a:pt x="129" y="45"/>
                  </a:cubicBezTo>
                  <a:cubicBezTo>
                    <a:pt x="131" y="45"/>
                    <a:pt x="131" y="45"/>
                    <a:pt x="131" y="45"/>
                  </a:cubicBezTo>
                  <a:cubicBezTo>
                    <a:pt x="132" y="44"/>
                    <a:pt x="132" y="44"/>
                    <a:pt x="132" y="44"/>
                  </a:cubicBezTo>
                  <a:cubicBezTo>
                    <a:pt x="133" y="43"/>
                    <a:pt x="133" y="43"/>
                    <a:pt x="133" y="43"/>
                  </a:cubicBezTo>
                  <a:cubicBezTo>
                    <a:pt x="132" y="42"/>
                    <a:pt x="132" y="42"/>
                    <a:pt x="132" y="42"/>
                  </a:cubicBezTo>
                  <a:cubicBezTo>
                    <a:pt x="131" y="40"/>
                    <a:pt x="131" y="40"/>
                    <a:pt x="131" y="40"/>
                  </a:cubicBezTo>
                  <a:cubicBezTo>
                    <a:pt x="130" y="39"/>
                    <a:pt x="130" y="39"/>
                    <a:pt x="130" y="39"/>
                  </a:cubicBezTo>
                  <a:cubicBezTo>
                    <a:pt x="129" y="40"/>
                    <a:pt x="129" y="40"/>
                    <a:pt x="129" y="40"/>
                  </a:cubicBezTo>
                  <a:cubicBezTo>
                    <a:pt x="126" y="40"/>
                    <a:pt x="126" y="40"/>
                    <a:pt x="126" y="40"/>
                  </a:cubicBezTo>
                  <a:cubicBezTo>
                    <a:pt x="124" y="41"/>
                    <a:pt x="124" y="41"/>
                    <a:pt x="124" y="41"/>
                  </a:cubicBezTo>
                  <a:cubicBezTo>
                    <a:pt x="124" y="42"/>
                    <a:pt x="124" y="42"/>
                    <a:pt x="124" y="42"/>
                  </a:cubicBezTo>
                  <a:cubicBezTo>
                    <a:pt x="125" y="43"/>
                    <a:pt x="125" y="43"/>
                    <a:pt x="125" y="43"/>
                  </a:cubicBezTo>
                  <a:cubicBezTo>
                    <a:pt x="126" y="45"/>
                    <a:pt x="126" y="45"/>
                    <a:pt x="126" y="45"/>
                  </a:cubicBezTo>
                  <a:cubicBezTo>
                    <a:pt x="126" y="45"/>
                    <a:pt x="127" y="46"/>
                    <a:pt x="127" y="46"/>
                  </a:cubicBezTo>
                  <a:close/>
                  <a:moveTo>
                    <a:pt x="129" y="50"/>
                  </a:moveTo>
                  <a:cubicBezTo>
                    <a:pt x="129" y="49"/>
                    <a:pt x="129" y="49"/>
                    <a:pt x="129" y="49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0" y="49"/>
                    <a:pt x="130" y="49"/>
                    <a:pt x="130" y="49"/>
                  </a:cubicBezTo>
                  <a:cubicBezTo>
                    <a:pt x="129" y="50"/>
                    <a:pt x="129" y="50"/>
                    <a:pt x="129" y="50"/>
                  </a:cubicBezTo>
                  <a:close/>
                  <a:moveTo>
                    <a:pt x="130" y="57"/>
                  </a:moveTo>
                  <a:cubicBezTo>
                    <a:pt x="131" y="55"/>
                    <a:pt x="131" y="55"/>
                    <a:pt x="131" y="55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2" y="52"/>
                    <a:pt x="132" y="52"/>
                    <a:pt x="132" y="52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29" y="53"/>
                    <a:pt x="129" y="53"/>
                    <a:pt x="129" y="53"/>
                  </a:cubicBezTo>
                  <a:cubicBezTo>
                    <a:pt x="127" y="52"/>
                    <a:pt x="127" y="52"/>
                    <a:pt x="127" y="52"/>
                  </a:cubicBezTo>
                  <a:cubicBezTo>
                    <a:pt x="126" y="52"/>
                    <a:pt x="126" y="52"/>
                    <a:pt x="126" y="52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22" y="54"/>
                    <a:pt x="122" y="54"/>
                    <a:pt x="122" y="54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22" y="57"/>
                    <a:pt x="122" y="57"/>
                    <a:pt x="122" y="57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6" y="57"/>
                    <a:pt x="126" y="57"/>
                    <a:pt x="126" y="57"/>
                  </a:cubicBezTo>
                  <a:cubicBezTo>
                    <a:pt x="127" y="58"/>
                    <a:pt x="127" y="58"/>
                    <a:pt x="127" y="58"/>
                  </a:cubicBezTo>
                  <a:cubicBezTo>
                    <a:pt x="129" y="58"/>
                    <a:pt x="129" y="58"/>
                    <a:pt x="129" y="58"/>
                  </a:cubicBezTo>
                  <a:cubicBezTo>
                    <a:pt x="130" y="57"/>
                    <a:pt x="130" y="57"/>
                    <a:pt x="130" y="57"/>
                  </a:cubicBezTo>
                  <a:close/>
                  <a:moveTo>
                    <a:pt x="135" y="57"/>
                  </a:moveTo>
                  <a:cubicBezTo>
                    <a:pt x="134" y="55"/>
                    <a:pt x="134" y="55"/>
                    <a:pt x="134" y="55"/>
                  </a:cubicBezTo>
                  <a:cubicBezTo>
                    <a:pt x="135" y="53"/>
                    <a:pt x="135" y="53"/>
                    <a:pt x="135" y="53"/>
                  </a:cubicBezTo>
                  <a:cubicBezTo>
                    <a:pt x="137" y="53"/>
                    <a:pt x="137" y="53"/>
                    <a:pt x="137" y="53"/>
                  </a:cubicBezTo>
                  <a:cubicBezTo>
                    <a:pt x="138" y="54"/>
                    <a:pt x="138" y="54"/>
                    <a:pt x="138" y="54"/>
                  </a:cubicBezTo>
                  <a:cubicBezTo>
                    <a:pt x="138" y="56"/>
                    <a:pt x="138" y="56"/>
                    <a:pt x="138" y="56"/>
                  </a:cubicBezTo>
                  <a:cubicBezTo>
                    <a:pt x="138" y="57"/>
                    <a:pt x="138" y="57"/>
                    <a:pt x="138" y="57"/>
                  </a:cubicBezTo>
                  <a:cubicBezTo>
                    <a:pt x="136" y="58"/>
                    <a:pt x="136" y="58"/>
                    <a:pt x="136" y="58"/>
                  </a:cubicBezTo>
                  <a:cubicBezTo>
                    <a:pt x="135" y="57"/>
                    <a:pt x="135" y="57"/>
                    <a:pt x="135" y="57"/>
                  </a:cubicBezTo>
                  <a:close/>
                  <a:moveTo>
                    <a:pt x="126" y="68"/>
                  </a:moveTo>
                  <a:cubicBezTo>
                    <a:pt x="128" y="65"/>
                    <a:pt x="128" y="65"/>
                    <a:pt x="128" y="65"/>
                  </a:cubicBezTo>
                  <a:cubicBezTo>
                    <a:pt x="130" y="62"/>
                    <a:pt x="130" y="62"/>
                    <a:pt x="130" y="62"/>
                  </a:cubicBezTo>
                  <a:cubicBezTo>
                    <a:pt x="132" y="61"/>
                    <a:pt x="132" y="61"/>
                    <a:pt x="132" y="61"/>
                  </a:cubicBezTo>
                  <a:cubicBezTo>
                    <a:pt x="131" y="60"/>
                    <a:pt x="131" y="60"/>
                    <a:pt x="131" y="60"/>
                  </a:cubicBezTo>
                  <a:cubicBezTo>
                    <a:pt x="130" y="59"/>
                    <a:pt x="130" y="59"/>
                    <a:pt x="130" y="59"/>
                  </a:cubicBezTo>
                  <a:cubicBezTo>
                    <a:pt x="127" y="61"/>
                    <a:pt x="127" y="61"/>
                    <a:pt x="127" y="61"/>
                  </a:cubicBezTo>
                  <a:cubicBezTo>
                    <a:pt x="125" y="60"/>
                    <a:pt x="125" y="60"/>
                    <a:pt x="125" y="60"/>
                  </a:cubicBezTo>
                  <a:cubicBezTo>
                    <a:pt x="123" y="59"/>
                    <a:pt x="123" y="59"/>
                    <a:pt x="123" y="59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2" y="63"/>
                    <a:pt x="122" y="63"/>
                    <a:pt x="122" y="63"/>
                  </a:cubicBezTo>
                  <a:cubicBezTo>
                    <a:pt x="124" y="63"/>
                    <a:pt x="124" y="63"/>
                    <a:pt x="124" y="63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25" y="66"/>
                    <a:pt x="125" y="66"/>
                    <a:pt x="125" y="66"/>
                  </a:cubicBezTo>
                  <a:cubicBezTo>
                    <a:pt x="122" y="67"/>
                    <a:pt x="122" y="67"/>
                    <a:pt x="122" y="67"/>
                  </a:cubicBezTo>
                  <a:cubicBezTo>
                    <a:pt x="119" y="68"/>
                    <a:pt x="119" y="68"/>
                    <a:pt x="119" y="68"/>
                  </a:cubicBezTo>
                  <a:cubicBezTo>
                    <a:pt x="118" y="69"/>
                    <a:pt x="118" y="69"/>
                    <a:pt x="118" y="69"/>
                  </a:cubicBezTo>
                  <a:cubicBezTo>
                    <a:pt x="119" y="71"/>
                    <a:pt x="119" y="71"/>
                    <a:pt x="119" y="71"/>
                  </a:cubicBezTo>
                  <a:cubicBezTo>
                    <a:pt x="121" y="71"/>
                    <a:pt x="121" y="71"/>
                    <a:pt x="121" y="71"/>
                  </a:cubicBezTo>
                  <a:cubicBezTo>
                    <a:pt x="123" y="69"/>
                    <a:pt x="123" y="69"/>
                    <a:pt x="123" y="69"/>
                  </a:cubicBezTo>
                  <a:cubicBezTo>
                    <a:pt x="123" y="69"/>
                    <a:pt x="126" y="69"/>
                    <a:pt x="126" y="68"/>
                  </a:cubicBezTo>
                  <a:close/>
                  <a:moveTo>
                    <a:pt x="132" y="69"/>
                  </a:moveTo>
                  <a:cubicBezTo>
                    <a:pt x="130" y="68"/>
                    <a:pt x="130" y="68"/>
                    <a:pt x="130" y="68"/>
                  </a:cubicBezTo>
                  <a:cubicBezTo>
                    <a:pt x="129" y="69"/>
                    <a:pt x="129" y="69"/>
                    <a:pt x="129" y="69"/>
                  </a:cubicBezTo>
                  <a:cubicBezTo>
                    <a:pt x="128" y="69"/>
                    <a:pt x="128" y="69"/>
                    <a:pt x="128" y="69"/>
                  </a:cubicBezTo>
                  <a:cubicBezTo>
                    <a:pt x="129" y="67"/>
                    <a:pt x="129" y="67"/>
                    <a:pt x="129" y="67"/>
                  </a:cubicBezTo>
                  <a:cubicBezTo>
                    <a:pt x="131" y="65"/>
                    <a:pt x="131" y="65"/>
                    <a:pt x="131" y="65"/>
                  </a:cubicBezTo>
                  <a:cubicBezTo>
                    <a:pt x="131" y="64"/>
                    <a:pt x="131" y="64"/>
                    <a:pt x="131" y="64"/>
                  </a:cubicBezTo>
                  <a:cubicBezTo>
                    <a:pt x="133" y="66"/>
                    <a:pt x="133" y="66"/>
                    <a:pt x="133" y="66"/>
                  </a:cubicBezTo>
                  <a:cubicBezTo>
                    <a:pt x="133" y="67"/>
                    <a:pt x="133" y="67"/>
                    <a:pt x="133" y="67"/>
                  </a:cubicBezTo>
                  <a:cubicBezTo>
                    <a:pt x="132" y="69"/>
                    <a:pt x="132" y="69"/>
                    <a:pt x="132" y="69"/>
                  </a:cubicBezTo>
                  <a:close/>
                  <a:moveTo>
                    <a:pt x="139" y="73"/>
                  </a:moveTo>
                  <a:cubicBezTo>
                    <a:pt x="135" y="71"/>
                    <a:pt x="135" y="71"/>
                    <a:pt x="135" y="71"/>
                  </a:cubicBezTo>
                  <a:cubicBezTo>
                    <a:pt x="135" y="69"/>
                    <a:pt x="135" y="69"/>
                    <a:pt x="135" y="69"/>
                  </a:cubicBezTo>
                  <a:cubicBezTo>
                    <a:pt x="135" y="67"/>
                    <a:pt x="135" y="67"/>
                    <a:pt x="135" y="67"/>
                  </a:cubicBezTo>
                  <a:cubicBezTo>
                    <a:pt x="136" y="67"/>
                    <a:pt x="136" y="67"/>
                    <a:pt x="136" y="67"/>
                  </a:cubicBezTo>
                  <a:cubicBezTo>
                    <a:pt x="137" y="69"/>
                    <a:pt x="137" y="69"/>
                    <a:pt x="137" y="69"/>
                  </a:cubicBezTo>
                  <a:cubicBezTo>
                    <a:pt x="139" y="69"/>
                    <a:pt x="139" y="69"/>
                    <a:pt x="139" y="69"/>
                  </a:cubicBezTo>
                  <a:cubicBezTo>
                    <a:pt x="141" y="70"/>
                    <a:pt x="141" y="70"/>
                    <a:pt x="141" y="70"/>
                  </a:cubicBezTo>
                  <a:cubicBezTo>
                    <a:pt x="141" y="72"/>
                    <a:pt x="141" y="72"/>
                    <a:pt x="141" y="72"/>
                  </a:cubicBezTo>
                  <a:cubicBezTo>
                    <a:pt x="139" y="73"/>
                    <a:pt x="139" y="73"/>
                    <a:pt x="139" y="73"/>
                  </a:cubicBezTo>
                  <a:close/>
                  <a:moveTo>
                    <a:pt x="136" y="79"/>
                  </a:moveTo>
                  <a:cubicBezTo>
                    <a:pt x="134" y="77"/>
                    <a:pt x="134" y="77"/>
                    <a:pt x="134" y="77"/>
                  </a:cubicBezTo>
                  <a:cubicBezTo>
                    <a:pt x="130" y="74"/>
                    <a:pt x="130" y="74"/>
                    <a:pt x="130" y="74"/>
                  </a:cubicBezTo>
                  <a:cubicBezTo>
                    <a:pt x="126" y="72"/>
                    <a:pt x="126" y="72"/>
                    <a:pt x="126" y="72"/>
                  </a:cubicBezTo>
                  <a:cubicBezTo>
                    <a:pt x="124" y="72"/>
                    <a:pt x="124" y="72"/>
                    <a:pt x="124" y="72"/>
                  </a:cubicBezTo>
                  <a:cubicBezTo>
                    <a:pt x="123" y="72"/>
                    <a:pt x="123" y="72"/>
                    <a:pt x="123" y="72"/>
                  </a:cubicBezTo>
                  <a:cubicBezTo>
                    <a:pt x="124" y="71"/>
                    <a:pt x="124" y="71"/>
                    <a:pt x="124" y="71"/>
                  </a:cubicBezTo>
                  <a:cubicBezTo>
                    <a:pt x="126" y="70"/>
                    <a:pt x="126" y="70"/>
                    <a:pt x="126" y="70"/>
                  </a:cubicBezTo>
                  <a:cubicBezTo>
                    <a:pt x="129" y="70"/>
                    <a:pt x="129" y="70"/>
                    <a:pt x="129" y="70"/>
                  </a:cubicBezTo>
                  <a:cubicBezTo>
                    <a:pt x="132" y="72"/>
                    <a:pt x="132" y="72"/>
                    <a:pt x="132" y="72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36" y="75"/>
                    <a:pt x="136" y="75"/>
                    <a:pt x="136" y="75"/>
                  </a:cubicBezTo>
                  <a:cubicBezTo>
                    <a:pt x="138" y="74"/>
                    <a:pt x="138" y="74"/>
                    <a:pt x="138" y="74"/>
                  </a:cubicBezTo>
                  <a:cubicBezTo>
                    <a:pt x="138" y="74"/>
                    <a:pt x="138" y="74"/>
                    <a:pt x="138" y="74"/>
                  </a:cubicBezTo>
                  <a:cubicBezTo>
                    <a:pt x="138" y="76"/>
                    <a:pt x="138" y="76"/>
                    <a:pt x="138" y="76"/>
                  </a:cubicBezTo>
                  <a:cubicBezTo>
                    <a:pt x="137" y="78"/>
                    <a:pt x="137" y="78"/>
                    <a:pt x="137" y="78"/>
                  </a:cubicBezTo>
                  <a:cubicBezTo>
                    <a:pt x="136" y="79"/>
                    <a:pt x="136" y="79"/>
                    <a:pt x="136" y="79"/>
                  </a:cubicBezTo>
                  <a:close/>
                  <a:moveTo>
                    <a:pt x="137" y="85"/>
                  </a:moveTo>
                  <a:cubicBezTo>
                    <a:pt x="138" y="82"/>
                    <a:pt x="138" y="82"/>
                    <a:pt x="138" y="82"/>
                  </a:cubicBezTo>
                  <a:cubicBezTo>
                    <a:pt x="136" y="79"/>
                    <a:pt x="136" y="79"/>
                    <a:pt x="136" y="79"/>
                  </a:cubicBezTo>
                  <a:cubicBezTo>
                    <a:pt x="134" y="79"/>
                    <a:pt x="134" y="79"/>
                    <a:pt x="134" y="79"/>
                  </a:cubicBezTo>
                  <a:cubicBezTo>
                    <a:pt x="131" y="78"/>
                    <a:pt x="131" y="78"/>
                    <a:pt x="131" y="78"/>
                  </a:cubicBezTo>
                  <a:cubicBezTo>
                    <a:pt x="128" y="76"/>
                    <a:pt x="128" y="76"/>
                    <a:pt x="128" y="76"/>
                  </a:cubicBezTo>
                  <a:cubicBezTo>
                    <a:pt x="127" y="76"/>
                    <a:pt x="127" y="76"/>
                    <a:pt x="127" y="76"/>
                  </a:cubicBezTo>
                  <a:cubicBezTo>
                    <a:pt x="125" y="75"/>
                    <a:pt x="125" y="75"/>
                    <a:pt x="125" y="75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1" y="74"/>
                    <a:pt x="121" y="74"/>
                    <a:pt x="121" y="74"/>
                  </a:cubicBezTo>
                  <a:cubicBezTo>
                    <a:pt x="116" y="74"/>
                    <a:pt x="116" y="74"/>
                    <a:pt x="116" y="74"/>
                  </a:cubicBezTo>
                  <a:cubicBezTo>
                    <a:pt x="114" y="75"/>
                    <a:pt x="114" y="75"/>
                    <a:pt x="114" y="75"/>
                  </a:cubicBezTo>
                  <a:cubicBezTo>
                    <a:pt x="114" y="77"/>
                    <a:pt x="114" y="77"/>
                    <a:pt x="114" y="77"/>
                  </a:cubicBezTo>
                  <a:cubicBezTo>
                    <a:pt x="114" y="77"/>
                    <a:pt x="114" y="77"/>
                    <a:pt x="114" y="77"/>
                  </a:cubicBezTo>
                  <a:cubicBezTo>
                    <a:pt x="115" y="78"/>
                    <a:pt x="115" y="78"/>
                    <a:pt x="115" y="78"/>
                  </a:cubicBezTo>
                  <a:cubicBezTo>
                    <a:pt x="118" y="79"/>
                    <a:pt x="118" y="79"/>
                    <a:pt x="118" y="79"/>
                  </a:cubicBezTo>
                  <a:cubicBezTo>
                    <a:pt x="119" y="78"/>
                    <a:pt x="119" y="78"/>
                    <a:pt x="119" y="78"/>
                  </a:cubicBezTo>
                  <a:cubicBezTo>
                    <a:pt x="120" y="78"/>
                    <a:pt x="120" y="78"/>
                    <a:pt x="120" y="78"/>
                  </a:cubicBezTo>
                  <a:cubicBezTo>
                    <a:pt x="122" y="79"/>
                    <a:pt x="122" y="79"/>
                    <a:pt x="122" y="79"/>
                  </a:cubicBezTo>
                  <a:cubicBezTo>
                    <a:pt x="123" y="81"/>
                    <a:pt x="123" y="81"/>
                    <a:pt x="123" y="81"/>
                  </a:cubicBezTo>
                  <a:cubicBezTo>
                    <a:pt x="124" y="81"/>
                    <a:pt x="124" y="81"/>
                    <a:pt x="124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26" y="83"/>
                    <a:pt x="126" y="83"/>
                    <a:pt x="126" y="83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31" y="83"/>
                    <a:pt x="131" y="83"/>
                    <a:pt x="131" y="83"/>
                  </a:cubicBezTo>
                  <a:cubicBezTo>
                    <a:pt x="134" y="84"/>
                    <a:pt x="134" y="84"/>
                    <a:pt x="134" y="84"/>
                  </a:cubicBezTo>
                  <a:cubicBezTo>
                    <a:pt x="136" y="85"/>
                    <a:pt x="136" y="85"/>
                    <a:pt x="136" y="85"/>
                  </a:cubicBezTo>
                  <a:cubicBezTo>
                    <a:pt x="137" y="85"/>
                    <a:pt x="137" y="85"/>
                    <a:pt x="137" y="85"/>
                  </a:cubicBezTo>
                  <a:close/>
                  <a:moveTo>
                    <a:pt x="121" y="88"/>
                  </a:moveTo>
                  <a:cubicBezTo>
                    <a:pt x="121" y="88"/>
                    <a:pt x="120" y="88"/>
                    <a:pt x="120" y="88"/>
                  </a:cubicBezTo>
                  <a:cubicBezTo>
                    <a:pt x="119" y="87"/>
                    <a:pt x="119" y="87"/>
                    <a:pt x="119" y="87"/>
                  </a:cubicBezTo>
                  <a:cubicBezTo>
                    <a:pt x="117" y="87"/>
                    <a:pt x="117" y="87"/>
                    <a:pt x="117" y="87"/>
                  </a:cubicBezTo>
                  <a:cubicBezTo>
                    <a:pt x="115" y="85"/>
                    <a:pt x="115" y="85"/>
                    <a:pt x="115" y="85"/>
                  </a:cubicBezTo>
                  <a:cubicBezTo>
                    <a:pt x="115" y="84"/>
                    <a:pt x="115" y="84"/>
                    <a:pt x="115" y="84"/>
                  </a:cubicBezTo>
                  <a:cubicBezTo>
                    <a:pt x="116" y="83"/>
                    <a:pt x="116" y="83"/>
                    <a:pt x="116" y="83"/>
                  </a:cubicBezTo>
                  <a:cubicBezTo>
                    <a:pt x="119" y="83"/>
                    <a:pt x="119" y="83"/>
                    <a:pt x="119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2"/>
                    <a:pt x="122" y="82"/>
                    <a:pt x="122" y="82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5" y="84"/>
                    <a:pt x="125" y="84"/>
                    <a:pt x="125" y="84"/>
                  </a:cubicBezTo>
                  <a:cubicBezTo>
                    <a:pt x="126" y="84"/>
                    <a:pt x="126" y="84"/>
                    <a:pt x="126" y="84"/>
                  </a:cubicBezTo>
                  <a:cubicBezTo>
                    <a:pt x="126" y="85"/>
                    <a:pt x="126" y="85"/>
                    <a:pt x="126" y="85"/>
                  </a:cubicBezTo>
                  <a:cubicBezTo>
                    <a:pt x="126" y="86"/>
                    <a:pt x="126" y="86"/>
                    <a:pt x="126" y="86"/>
                  </a:cubicBezTo>
                  <a:cubicBezTo>
                    <a:pt x="121" y="88"/>
                    <a:pt x="121" y="88"/>
                    <a:pt x="121" y="88"/>
                  </a:cubicBezTo>
                  <a:close/>
                  <a:moveTo>
                    <a:pt x="117" y="100"/>
                  </a:moveTo>
                  <a:cubicBezTo>
                    <a:pt x="116" y="98"/>
                    <a:pt x="116" y="98"/>
                    <a:pt x="116" y="98"/>
                  </a:cubicBezTo>
                  <a:cubicBezTo>
                    <a:pt x="116" y="95"/>
                    <a:pt x="116" y="95"/>
                    <a:pt x="116" y="95"/>
                  </a:cubicBezTo>
                  <a:cubicBezTo>
                    <a:pt x="114" y="94"/>
                    <a:pt x="114" y="94"/>
                    <a:pt x="114" y="94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3" y="98"/>
                    <a:pt x="113" y="98"/>
                    <a:pt x="113" y="98"/>
                  </a:cubicBezTo>
                  <a:cubicBezTo>
                    <a:pt x="114" y="99"/>
                    <a:pt x="114" y="99"/>
                    <a:pt x="114" y="99"/>
                  </a:cubicBezTo>
                  <a:cubicBezTo>
                    <a:pt x="116" y="100"/>
                    <a:pt x="116" y="100"/>
                    <a:pt x="116" y="100"/>
                  </a:cubicBezTo>
                  <a:cubicBezTo>
                    <a:pt x="117" y="100"/>
                    <a:pt x="117" y="100"/>
                    <a:pt x="117" y="100"/>
                  </a:cubicBezTo>
                  <a:close/>
                  <a:moveTo>
                    <a:pt x="119" y="99"/>
                  </a:moveTo>
                  <a:cubicBezTo>
                    <a:pt x="120" y="99"/>
                    <a:pt x="120" y="99"/>
                    <a:pt x="120" y="99"/>
                  </a:cubicBezTo>
                  <a:cubicBezTo>
                    <a:pt x="121" y="98"/>
                    <a:pt x="121" y="98"/>
                    <a:pt x="121" y="98"/>
                  </a:cubicBezTo>
                  <a:cubicBezTo>
                    <a:pt x="120" y="96"/>
                    <a:pt x="120" y="96"/>
                    <a:pt x="120" y="96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7" y="94"/>
                    <a:pt x="117" y="94"/>
                    <a:pt x="117" y="94"/>
                  </a:cubicBezTo>
                  <a:cubicBezTo>
                    <a:pt x="117" y="96"/>
                    <a:pt x="117" y="96"/>
                    <a:pt x="117" y="96"/>
                  </a:cubicBezTo>
                  <a:cubicBezTo>
                    <a:pt x="119" y="99"/>
                    <a:pt x="119" y="99"/>
                    <a:pt x="119" y="99"/>
                  </a:cubicBezTo>
                  <a:close/>
                  <a:moveTo>
                    <a:pt x="123" y="97"/>
                  </a:moveTo>
                  <a:cubicBezTo>
                    <a:pt x="123" y="97"/>
                    <a:pt x="125" y="97"/>
                    <a:pt x="125" y="97"/>
                  </a:cubicBezTo>
                  <a:cubicBezTo>
                    <a:pt x="126" y="96"/>
                    <a:pt x="126" y="96"/>
                    <a:pt x="126" y="96"/>
                  </a:cubicBezTo>
                  <a:cubicBezTo>
                    <a:pt x="124" y="95"/>
                    <a:pt x="124" y="95"/>
                    <a:pt x="124" y="95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22" y="95"/>
                    <a:pt x="122" y="95"/>
                    <a:pt x="122" y="95"/>
                  </a:cubicBezTo>
                  <a:cubicBezTo>
                    <a:pt x="123" y="97"/>
                    <a:pt x="123" y="97"/>
                    <a:pt x="123" y="97"/>
                  </a:cubicBezTo>
                  <a:close/>
                  <a:moveTo>
                    <a:pt x="123" y="102"/>
                  </a:moveTo>
                  <a:cubicBezTo>
                    <a:pt x="123" y="101"/>
                    <a:pt x="123" y="101"/>
                    <a:pt x="123" y="101"/>
                  </a:cubicBezTo>
                  <a:cubicBezTo>
                    <a:pt x="124" y="99"/>
                    <a:pt x="124" y="99"/>
                    <a:pt x="124" y="99"/>
                  </a:cubicBezTo>
                  <a:cubicBezTo>
                    <a:pt x="124" y="98"/>
                    <a:pt x="124" y="98"/>
                    <a:pt x="124" y="98"/>
                  </a:cubicBezTo>
                  <a:cubicBezTo>
                    <a:pt x="122" y="97"/>
                    <a:pt x="122" y="97"/>
                    <a:pt x="122" y="97"/>
                  </a:cubicBezTo>
                  <a:cubicBezTo>
                    <a:pt x="122" y="98"/>
                    <a:pt x="122" y="98"/>
                    <a:pt x="122" y="98"/>
                  </a:cubicBezTo>
                  <a:cubicBezTo>
                    <a:pt x="122" y="99"/>
                    <a:pt x="122" y="99"/>
                    <a:pt x="122" y="99"/>
                  </a:cubicBezTo>
                  <a:cubicBezTo>
                    <a:pt x="121" y="101"/>
                    <a:pt x="121" y="101"/>
                    <a:pt x="121" y="101"/>
                  </a:cubicBezTo>
                  <a:cubicBezTo>
                    <a:pt x="123" y="102"/>
                    <a:pt x="123" y="102"/>
                    <a:pt x="123" y="102"/>
                  </a:cubicBezTo>
                  <a:close/>
                  <a:moveTo>
                    <a:pt x="120" y="107"/>
                  </a:moveTo>
                  <a:cubicBezTo>
                    <a:pt x="119" y="106"/>
                    <a:pt x="119" y="106"/>
                    <a:pt x="119" y="106"/>
                  </a:cubicBezTo>
                  <a:cubicBezTo>
                    <a:pt x="118" y="106"/>
                    <a:pt x="118" y="106"/>
                    <a:pt x="118" y="106"/>
                  </a:cubicBezTo>
                  <a:cubicBezTo>
                    <a:pt x="116" y="104"/>
                    <a:pt x="116" y="104"/>
                    <a:pt x="116" y="104"/>
                  </a:cubicBezTo>
                  <a:cubicBezTo>
                    <a:pt x="115" y="104"/>
                    <a:pt x="115" y="104"/>
                    <a:pt x="115" y="104"/>
                  </a:cubicBezTo>
                  <a:cubicBezTo>
                    <a:pt x="113" y="105"/>
                    <a:pt x="113" y="105"/>
                    <a:pt x="113" y="105"/>
                  </a:cubicBezTo>
                  <a:cubicBezTo>
                    <a:pt x="115" y="107"/>
                    <a:pt x="115" y="107"/>
                    <a:pt x="115" y="107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3" y="109"/>
                    <a:pt x="113" y="109"/>
                    <a:pt x="113" y="109"/>
                  </a:cubicBezTo>
                  <a:cubicBezTo>
                    <a:pt x="114" y="111"/>
                    <a:pt x="114" y="111"/>
                    <a:pt x="114" y="111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9" y="110"/>
                    <a:pt x="119" y="110"/>
                    <a:pt x="119" y="110"/>
                  </a:cubicBezTo>
                  <a:cubicBezTo>
                    <a:pt x="120" y="107"/>
                    <a:pt x="120" y="107"/>
                    <a:pt x="120" y="107"/>
                  </a:cubicBezTo>
                  <a:close/>
                  <a:moveTo>
                    <a:pt x="122" y="104"/>
                  </a:moveTo>
                  <a:cubicBezTo>
                    <a:pt x="122" y="106"/>
                    <a:pt x="122" y="106"/>
                    <a:pt x="122" y="106"/>
                  </a:cubicBezTo>
                  <a:cubicBezTo>
                    <a:pt x="122" y="108"/>
                    <a:pt x="122" y="108"/>
                    <a:pt x="122" y="108"/>
                  </a:cubicBezTo>
                  <a:cubicBezTo>
                    <a:pt x="124" y="108"/>
                    <a:pt x="124" y="108"/>
                    <a:pt x="124" y="108"/>
                  </a:cubicBezTo>
                  <a:cubicBezTo>
                    <a:pt x="124" y="106"/>
                    <a:pt x="124" y="106"/>
                    <a:pt x="124" y="106"/>
                  </a:cubicBezTo>
                  <a:cubicBezTo>
                    <a:pt x="123" y="104"/>
                    <a:pt x="123" y="104"/>
                    <a:pt x="123" y="104"/>
                  </a:cubicBezTo>
                  <a:cubicBezTo>
                    <a:pt x="122" y="104"/>
                    <a:pt x="122" y="104"/>
                    <a:pt x="122" y="104"/>
                  </a:cubicBezTo>
                  <a:close/>
                  <a:moveTo>
                    <a:pt x="139" y="80"/>
                  </a:moveTo>
                  <a:cubicBezTo>
                    <a:pt x="139" y="79"/>
                    <a:pt x="139" y="79"/>
                    <a:pt x="139" y="79"/>
                  </a:cubicBezTo>
                  <a:cubicBezTo>
                    <a:pt x="139" y="78"/>
                    <a:pt x="139" y="78"/>
                    <a:pt x="139" y="78"/>
                  </a:cubicBezTo>
                  <a:cubicBezTo>
                    <a:pt x="140" y="75"/>
                    <a:pt x="140" y="75"/>
                    <a:pt x="140" y="75"/>
                  </a:cubicBezTo>
                  <a:cubicBezTo>
                    <a:pt x="141" y="75"/>
                    <a:pt x="141" y="75"/>
                    <a:pt x="141" y="75"/>
                  </a:cubicBezTo>
                  <a:cubicBezTo>
                    <a:pt x="142" y="75"/>
                    <a:pt x="142" y="75"/>
                    <a:pt x="142" y="75"/>
                  </a:cubicBezTo>
                  <a:cubicBezTo>
                    <a:pt x="143" y="77"/>
                    <a:pt x="143" y="77"/>
                    <a:pt x="143" y="77"/>
                  </a:cubicBezTo>
                  <a:cubicBezTo>
                    <a:pt x="143" y="78"/>
                    <a:pt x="143" y="78"/>
                    <a:pt x="143" y="78"/>
                  </a:cubicBezTo>
                  <a:cubicBezTo>
                    <a:pt x="143" y="79"/>
                    <a:pt x="143" y="79"/>
                    <a:pt x="143" y="79"/>
                  </a:cubicBezTo>
                  <a:cubicBezTo>
                    <a:pt x="142" y="80"/>
                    <a:pt x="142" y="80"/>
                    <a:pt x="142" y="80"/>
                  </a:cubicBezTo>
                  <a:cubicBezTo>
                    <a:pt x="141" y="81"/>
                    <a:pt x="141" y="81"/>
                    <a:pt x="141" y="81"/>
                  </a:cubicBezTo>
                  <a:cubicBezTo>
                    <a:pt x="139" y="81"/>
                    <a:pt x="139" y="81"/>
                    <a:pt x="139" y="81"/>
                  </a:cubicBezTo>
                  <a:cubicBezTo>
                    <a:pt x="139" y="80"/>
                    <a:pt x="139" y="80"/>
                    <a:pt x="139" y="80"/>
                  </a:cubicBezTo>
                  <a:close/>
                  <a:moveTo>
                    <a:pt x="126" y="103"/>
                  </a:moveTo>
                  <a:cubicBezTo>
                    <a:pt x="126" y="105"/>
                    <a:pt x="126" y="105"/>
                    <a:pt x="126" y="105"/>
                  </a:cubicBezTo>
                  <a:cubicBezTo>
                    <a:pt x="129" y="105"/>
                    <a:pt x="129" y="105"/>
                    <a:pt x="129" y="105"/>
                  </a:cubicBezTo>
                  <a:cubicBezTo>
                    <a:pt x="130" y="105"/>
                    <a:pt x="130" y="105"/>
                    <a:pt x="130" y="105"/>
                  </a:cubicBezTo>
                  <a:cubicBezTo>
                    <a:pt x="131" y="104"/>
                    <a:pt x="131" y="104"/>
                    <a:pt x="131" y="104"/>
                  </a:cubicBezTo>
                  <a:cubicBezTo>
                    <a:pt x="130" y="102"/>
                    <a:pt x="130" y="102"/>
                    <a:pt x="130" y="102"/>
                  </a:cubicBezTo>
                  <a:cubicBezTo>
                    <a:pt x="130" y="101"/>
                    <a:pt x="130" y="101"/>
                    <a:pt x="130" y="101"/>
                  </a:cubicBezTo>
                  <a:cubicBezTo>
                    <a:pt x="128" y="101"/>
                    <a:pt x="128" y="101"/>
                    <a:pt x="128" y="101"/>
                  </a:cubicBezTo>
                  <a:cubicBezTo>
                    <a:pt x="127" y="103"/>
                    <a:pt x="127" y="103"/>
                    <a:pt x="127" y="103"/>
                  </a:cubicBezTo>
                  <a:cubicBezTo>
                    <a:pt x="126" y="103"/>
                    <a:pt x="126" y="103"/>
                    <a:pt x="126" y="103"/>
                  </a:cubicBezTo>
                  <a:close/>
                  <a:moveTo>
                    <a:pt x="127" y="99"/>
                  </a:moveTo>
                  <a:cubicBezTo>
                    <a:pt x="128" y="99"/>
                    <a:pt x="128" y="99"/>
                    <a:pt x="128" y="99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9" y="96"/>
                    <a:pt x="129" y="96"/>
                    <a:pt x="129" y="96"/>
                  </a:cubicBezTo>
                  <a:cubicBezTo>
                    <a:pt x="127" y="97"/>
                    <a:pt x="127" y="97"/>
                    <a:pt x="127" y="97"/>
                  </a:cubicBezTo>
                  <a:cubicBezTo>
                    <a:pt x="127" y="99"/>
                    <a:pt x="127" y="99"/>
                    <a:pt x="127" y="99"/>
                  </a:cubicBezTo>
                  <a:close/>
                  <a:moveTo>
                    <a:pt x="130" y="98"/>
                  </a:moveTo>
                  <a:cubicBezTo>
                    <a:pt x="130" y="98"/>
                    <a:pt x="130" y="98"/>
                    <a:pt x="130" y="98"/>
                  </a:cubicBezTo>
                  <a:cubicBezTo>
                    <a:pt x="132" y="99"/>
                    <a:pt x="132" y="99"/>
                    <a:pt x="132" y="99"/>
                  </a:cubicBezTo>
                  <a:cubicBezTo>
                    <a:pt x="133" y="98"/>
                    <a:pt x="133" y="98"/>
                    <a:pt x="133" y="98"/>
                  </a:cubicBezTo>
                  <a:cubicBezTo>
                    <a:pt x="134" y="97"/>
                    <a:pt x="134" y="97"/>
                    <a:pt x="134" y="97"/>
                  </a:cubicBezTo>
                  <a:cubicBezTo>
                    <a:pt x="133" y="96"/>
                    <a:pt x="133" y="96"/>
                    <a:pt x="133" y="96"/>
                  </a:cubicBezTo>
                  <a:cubicBezTo>
                    <a:pt x="132" y="96"/>
                    <a:pt x="132" y="96"/>
                    <a:pt x="132" y="96"/>
                  </a:cubicBezTo>
                  <a:cubicBezTo>
                    <a:pt x="131" y="97"/>
                    <a:pt x="131" y="97"/>
                    <a:pt x="131" y="97"/>
                  </a:cubicBezTo>
                  <a:cubicBezTo>
                    <a:pt x="130" y="98"/>
                    <a:pt x="130" y="98"/>
                    <a:pt x="130" y="98"/>
                  </a:cubicBezTo>
                  <a:close/>
                  <a:moveTo>
                    <a:pt x="130" y="89"/>
                  </a:moveTo>
                  <a:cubicBezTo>
                    <a:pt x="129" y="91"/>
                    <a:pt x="129" y="91"/>
                    <a:pt x="129" y="91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27" y="90"/>
                    <a:pt x="127" y="90"/>
                    <a:pt x="127" y="90"/>
                  </a:cubicBezTo>
                  <a:cubicBezTo>
                    <a:pt x="126" y="88"/>
                    <a:pt x="126" y="88"/>
                    <a:pt x="126" y="88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31" y="85"/>
                    <a:pt x="131" y="85"/>
                    <a:pt x="131" y="85"/>
                  </a:cubicBezTo>
                  <a:cubicBezTo>
                    <a:pt x="132" y="85"/>
                    <a:pt x="132" y="85"/>
                    <a:pt x="132" y="85"/>
                  </a:cubicBezTo>
                  <a:cubicBezTo>
                    <a:pt x="133" y="86"/>
                    <a:pt x="133" y="86"/>
                    <a:pt x="133" y="86"/>
                  </a:cubicBezTo>
                  <a:cubicBezTo>
                    <a:pt x="135" y="87"/>
                    <a:pt x="135" y="87"/>
                    <a:pt x="135" y="87"/>
                  </a:cubicBezTo>
                  <a:cubicBezTo>
                    <a:pt x="135" y="89"/>
                    <a:pt x="135" y="89"/>
                    <a:pt x="135" y="89"/>
                  </a:cubicBezTo>
                  <a:cubicBezTo>
                    <a:pt x="134" y="90"/>
                    <a:pt x="134" y="90"/>
                    <a:pt x="134" y="90"/>
                  </a:cubicBezTo>
                  <a:cubicBezTo>
                    <a:pt x="132" y="90"/>
                    <a:pt x="132" y="90"/>
                    <a:pt x="132" y="90"/>
                  </a:cubicBezTo>
                  <a:cubicBezTo>
                    <a:pt x="130" y="89"/>
                    <a:pt x="130" y="89"/>
                    <a:pt x="130" y="89"/>
                  </a:cubicBezTo>
                  <a:close/>
                  <a:moveTo>
                    <a:pt x="138" y="88"/>
                  </a:moveTo>
                  <a:cubicBezTo>
                    <a:pt x="140" y="90"/>
                    <a:pt x="140" y="90"/>
                    <a:pt x="140" y="90"/>
                  </a:cubicBezTo>
                  <a:cubicBezTo>
                    <a:pt x="142" y="90"/>
                    <a:pt x="142" y="90"/>
                    <a:pt x="142" y="90"/>
                  </a:cubicBezTo>
                  <a:cubicBezTo>
                    <a:pt x="143" y="89"/>
                    <a:pt x="143" y="89"/>
                    <a:pt x="143" y="89"/>
                  </a:cubicBezTo>
                  <a:cubicBezTo>
                    <a:pt x="143" y="88"/>
                    <a:pt x="143" y="88"/>
                    <a:pt x="143" y="88"/>
                  </a:cubicBezTo>
                  <a:cubicBezTo>
                    <a:pt x="142" y="86"/>
                    <a:pt x="142" y="86"/>
                    <a:pt x="142" y="86"/>
                  </a:cubicBezTo>
                  <a:cubicBezTo>
                    <a:pt x="141" y="87"/>
                    <a:pt x="141" y="87"/>
                    <a:pt x="141" y="87"/>
                  </a:cubicBezTo>
                  <a:cubicBezTo>
                    <a:pt x="140" y="88"/>
                    <a:pt x="140" y="88"/>
                    <a:pt x="140" y="88"/>
                  </a:cubicBezTo>
                  <a:cubicBezTo>
                    <a:pt x="138" y="88"/>
                    <a:pt x="138" y="88"/>
                    <a:pt x="138" y="88"/>
                  </a:cubicBezTo>
                  <a:close/>
                  <a:moveTo>
                    <a:pt x="143" y="108"/>
                  </a:moveTo>
                  <a:cubicBezTo>
                    <a:pt x="143" y="107"/>
                    <a:pt x="143" y="107"/>
                    <a:pt x="143" y="107"/>
                  </a:cubicBezTo>
                  <a:cubicBezTo>
                    <a:pt x="142" y="105"/>
                    <a:pt x="142" y="105"/>
                    <a:pt x="142" y="105"/>
                  </a:cubicBezTo>
                  <a:cubicBezTo>
                    <a:pt x="142" y="103"/>
                    <a:pt x="142" y="103"/>
                    <a:pt x="142" y="103"/>
                  </a:cubicBezTo>
                  <a:cubicBezTo>
                    <a:pt x="142" y="101"/>
                    <a:pt x="142" y="101"/>
                    <a:pt x="142" y="101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8"/>
                    <a:pt x="138" y="98"/>
                    <a:pt x="138" y="98"/>
                  </a:cubicBezTo>
                  <a:cubicBezTo>
                    <a:pt x="135" y="98"/>
                    <a:pt x="135" y="98"/>
                    <a:pt x="135" y="98"/>
                  </a:cubicBezTo>
                  <a:cubicBezTo>
                    <a:pt x="133" y="100"/>
                    <a:pt x="133" y="100"/>
                    <a:pt x="133" y="100"/>
                  </a:cubicBezTo>
                  <a:cubicBezTo>
                    <a:pt x="132" y="102"/>
                    <a:pt x="132" y="102"/>
                    <a:pt x="132" y="102"/>
                  </a:cubicBezTo>
                  <a:cubicBezTo>
                    <a:pt x="134" y="104"/>
                    <a:pt x="134" y="104"/>
                    <a:pt x="134" y="104"/>
                  </a:cubicBezTo>
                  <a:cubicBezTo>
                    <a:pt x="135" y="108"/>
                    <a:pt x="135" y="108"/>
                    <a:pt x="135" y="108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8" y="109"/>
                    <a:pt x="138" y="109"/>
                    <a:pt x="138" y="109"/>
                  </a:cubicBezTo>
                  <a:cubicBezTo>
                    <a:pt x="141" y="108"/>
                    <a:pt x="141" y="108"/>
                    <a:pt x="141" y="108"/>
                  </a:cubicBezTo>
                  <a:cubicBezTo>
                    <a:pt x="143" y="108"/>
                    <a:pt x="143" y="108"/>
                    <a:pt x="143" y="108"/>
                  </a:cubicBezTo>
                  <a:close/>
                  <a:moveTo>
                    <a:pt x="149" y="107"/>
                  </a:moveTo>
                  <a:cubicBezTo>
                    <a:pt x="149" y="105"/>
                    <a:pt x="149" y="105"/>
                    <a:pt x="149" y="105"/>
                  </a:cubicBezTo>
                  <a:cubicBezTo>
                    <a:pt x="147" y="104"/>
                    <a:pt x="147" y="104"/>
                    <a:pt x="147" y="104"/>
                  </a:cubicBezTo>
                  <a:cubicBezTo>
                    <a:pt x="147" y="103"/>
                    <a:pt x="147" y="103"/>
                    <a:pt x="147" y="103"/>
                  </a:cubicBezTo>
                  <a:cubicBezTo>
                    <a:pt x="149" y="102"/>
                    <a:pt x="149" y="102"/>
                    <a:pt x="149" y="102"/>
                  </a:cubicBezTo>
                  <a:cubicBezTo>
                    <a:pt x="150" y="100"/>
                    <a:pt x="150" y="100"/>
                    <a:pt x="150" y="100"/>
                  </a:cubicBezTo>
                  <a:cubicBezTo>
                    <a:pt x="150" y="99"/>
                    <a:pt x="150" y="99"/>
                    <a:pt x="150" y="99"/>
                  </a:cubicBezTo>
                  <a:cubicBezTo>
                    <a:pt x="153" y="97"/>
                    <a:pt x="153" y="97"/>
                    <a:pt x="153" y="97"/>
                  </a:cubicBezTo>
                  <a:cubicBezTo>
                    <a:pt x="154" y="97"/>
                    <a:pt x="154" y="97"/>
                    <a:pt x="154" y="97"/>
                  </a:cubicBezTo>
                  <a:cubicBezTo>
                    <a:pt x="155" y="96"/>
                    <a:pt x="155" y="96"/>
                    <a:pt x="155" y="96"/>
                  </a:cubicBezTo>
                  <a:cubicBezTo>
                    <a:pt x="153" y="96"/>
                    <a:pt x="153" y="96"/>
                    <a:pt x="153" y="96"/>
                  </a:cubicBezTo>
                  <a:cubicBezTo>
                    <a:pt x="151" y="96"/>
                    <a:pt x="151" y="96"/>
                    <a:pt x="151" y="96"/>
                  </a:cubicBezTo>
                  <a:cubicBezTo>
                    <a:pt x="147" y="94"/>
                    <a:pt x="147" y="94"/>
                    <a:pt x="147" y="94"/>
                  </a:cubicBezTo>
                  <a:cubicBezTo>
                    <a:pt x="145" y="92"/>
                    <a:pt x="145" y="92"/>
                    <a:pt x="145" y="92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42" y="93"/>
                    <a:pt x="142" y="93"/>
                    <a:pt x="142" y="93"/>
                  </a:cubicBezTo>
                  <a:cubicBezTo>
                    <a:pt x="141" y="93"/>
                    <a:pt x="141" y="93"/>
                    <a:pt x="141" y="93"/>
                  </a:cubicBezTo>
                  <a:cubicBezTo>
                    <a:pt x="141" y="95"/>
                    <a:pt x="141" y="95"/>
                    <a:pt x="141" y="95"/>
                  </a:cubicBezTo>
                  <a:cubicBezTo>
                    <a:pt x="143" y="99"/>
                    <a:pt x="143" y="99"/>
                    <a:pt x="143" y="99"/>
                  </a:cubicBezTo>
                  <a:cubicBezTo>
                    <a:pt x="143" y="102"/>
                    <a:pt x="143" y="102"/>
                    <a:pt x="143" y="102"/>
                  </a:cubicBezTo>
                  <a:cubicBezTo>
                    <a:pt x="145" y="105"/>
                    <a:pt x="145" y="105"/>
                    <a:pt x="145" y="105"/>
                  </a:cubicBezTo>
                  <a:cubicBezTo>
                    <a:pt x="147" y="107"/>
                    <a:pt x="147" y="107"/>
                    <a:pt x="147" y="107"/>
                  </a:cubicBezTo>
                  <a:cubicBezTo>
                    <a:pt x="149" y="107"/>
                    <a:pt x="149" y="107"/>
                    <a:pt x="149" y="107"/>
                  </a:cubicBezTo>
                  <a:close/>
                  <a:moveTo>
                    <a:pt x="155" y="107"/>
                  </a:moveTo>
                  <a:cubicBezTo>
                    <a:pt x="155" y="108"/>
                    <a:pt x="155" y="108"/>
                    <a:pt x="155" y="108"/>
                  </a:cubicBezTo>
                  <a:cubicBezTo>
                    <a:pt x="158" y="109"/>
                    <a:pt x="158" y="109"/>
                    <a:pt x="158" y="109"/>
                  </a:cubicBezTo>
                  <a:cubicBezTo>
                    <a:pt x="159" y="111"/>
                    <a:pt x="159" y="111"/>
                    <a:pt x="159" y="111"/>
                  </a:cubicBezTo>
                  <a:cubicBezTo>
                    <a:pt x="162" y="111"/>
                    <a:pt x="162" y="111"/>
                    <a:pt x="162" y="111"/>
                  </a:cubicBezTo>
                  <a:cubicBezTo>
                    <a:pt x="164" y="108"/>
                    <a:pt x="164" y="108"/>
                    <a:pt x="164" y="108"/>
                  </a:cubicBezTo>
                  <a:cubicBezTo>
                    <a:pt x="163" y="105"/>
                    <a:pt x="163" y="105"/>
                    <a:pt x="163" y="105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58" y="105"/>
                    <a:pt x="158" y="105"/>
                    <a:pt x="158" y="105"/>
                  </a:cubicBezTo>
                  <a:cubicBezTo>
                    <a:pt x="155" y="107"/>
                    <a:pt x="155" y="107"/>
                    <a:pt x="155" y="107"/>
                  </a:cubicBezTo>
                  <a:close/>
                  <a:moveTo>
                    <a:pt x="155" y="111"/>
                  </a:moveTo>
                  <a:cubicBezTo>
                    <a:pt x="155" y="113"/>
                    <a:pt x="155" y="113"/>
                    <a:pt x="155" y="113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58" y="114"/>
                    <a:pt x="158" y="114"/>
                    <a:pt x="158" y="114"/>
                  </a:cubicBezTo>
                  <a:cubicBezTo>
                    <a:pt x="159" y="113"/>
                    <a:pt x="159" y="113"/>
                    <a:pt x="159" y="113"/>
                  </a:cubicBezTo>
                  <a:cubicBezTo>
                    <a:pt x="157" y="111"/>
                    <a:pt x="157" y="111"/>
                    <a:pt x="157" y="111"/>
                  </a:cubicBezTo>
                  <a:cubicBezTo>
                    <a:pt x="155" y="111"/>
                    <a:pt x="155" y="111"/>
                    <a:pt x="155" y="111"/>
                  </a:cubicBezTo>
                  <a:close/>
                  <a:moveTo>
                    <a:pt x="155" y="43"/>
                  </a:moveTo>
                  <a:cubicBezTo>
                    <a:pt x="156" y="42"/>
                    <a:pt x="156" y="42"/>
                    <a:pt x="156" y="42"/>
                  </a:cubicBezTo>
                  <a:cubicBezTo>
                    <a:pt x="158" y="42"/>
                    <a:pt x="158" y="42"/>
                    <a:pt x="158" y="42"/>
                  </a:cubicBezTo>
                  <a:cubicBezTo>
                    <a:pt x="159" y="40"/>
                    <a:pt x="159" y="40"/>
                    <a:pt x="159" y="40"/>
                  </a:cubicBezTo>
                  <a:cubicBezTo>
                    <a:pt x="161" y="41"/>
                    <a:pt x="161" y="41"/>
                    <a:pt x="161" y="41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3" y="42"/>
                    <a:pt x="163" y="42"/>
                    <a:pt x="163" y="42"/>
                  </a:cubicBezTo>
                  <a:cubicBezTo>
                    <a:pt x="163" y="43"/>
                    <a:pt x="163" y="43"/>
                    <a:pt x="163" y="43"/>
                  </a:cubicBezTo>
                  <a:cubicBezTo>
                    <a:pt x="162" y="45"/>
                    <a:pt x="162" y="45"/>
                    <a:pt x="162" y="45"/>
                  </a:cubicBezTo>
                  <a:cubicBezTo>
                    <a:pt x="160" y="45"/>
                    <a:pt x="160" y="45"/>
                    <a:pt x="160" y="45"/>
                  </a:cubicBezTo>
                  <a:cubicBezTo>
                    <a:pt x="159" y="44"/>
                    <a:pt x="159" y="44"/>
                    <a:pt x="159" y="44"/>
                  </a:cubicBezTo>
                  <a:cubicBezTo>
                    <a:pt x="156" y="44"/>
                    <a:pt x="156" y="44"/>
                    <a:pt x="156" y="44"/>
                  </a:cubicBezTo>
                  <a:cubicBezTo>
                    <a:pt x="155" y="43"/>
                    <a:pt x="155" y="43"/>
                    <a:pt x="155" y="43"/>
                  </a:cubicBezTo>
                  <a:close/>
                  <a:moveTo>
                    <a:pt x="159" y="73"/>
                  </a:moveTo>
                  <a:cubicBezTo>
                    <a:pt x="160" y="70"/>
                    <a:pt x="160" y="70"/>
                    <a:pt x="160" y="70"/>
                  </a:cubicBezTo>
                  <a:cubicBezTo>
                    <a:pt x="162" y="69"/>
                    <a:pt x="162" y="69"/>
                    <a:pt x="162" y="69"/>
                  </a:cubicBezTo>
                  <a:cubicBezTo>
                    <a:pt x="162" y="68"/>
                    <a:pt x="162" y="68"/>
                    <a:pt x="162" y="68"/>
                  </a:cubicBezTo>
                  <a:cubicBezTo>
                    <a:pt x="160" y="67"/>
                    <a:pt x="160" y="67"/>
                    <a:pt x="160" y="67"/>
                  </a:cubicBezTo>
                  <a:cubicBezTo>
                    <a:pt x="159" y="65"/>
                    <a:pt x="159" y="65"/>
                    <a:pt x="159" y="65"/>
                  </a:cubicBezTo>
                  <a:cubicBezTo>
                    <a:pt x="157" y="65"/>
                    <a:pt x="157" y="65"/>
                    <a:pt x="157" y="65"/>
                  </a:cubicBezTo>
                  <a:cubicBezTo>
                    <a:pt x="154" y="66"/>
                    <a:pt x="154" y="66"/>
                    <a:pt x="154" y="66"/>
                  </a:cubicBezTo>
                  <a:cubicBezTo>
                    <a:pt x="152" y="68"/>
                    <a:pt x="152" y="68"/>
                    <a:pt x="152" y="68"/>
                  </a:cubicBezTo>
                  <a:cubicBezTo>
                    <a:pt x="151" y="69"/>
                    <a:pt x="151" y="69"/>
                    <a:pt x="151" y="69"/>
                  </a:cubicBezTo>
                  <a:cubicBezTo>
                    <a:pt x="151" y="71"/>
                    <a:pt x="151" y="71"/>
                    <a:pt x="151" y="71"/>
                  </a:cubicBezTo>
                  <a:cubicBezTo>
                    <a:pt x="155" y="73"/>
                    <a:pt x="155" y="73"/>
                    <a:pt x="155" y="73"/>
                  </a:cubicBezTo>
                  <a:cubicBezTo>
                    <a:pt x="157" y="74"/>
                    <a:pt x="157" y="74"/>
                    <a:pt x="157" y="74"/>
                  </a:cubicBezTo>
                  <a:cubicBezTo>
                    <a:pt x="159" y="73"/>
                    <a:pt x="159" y="73"/>
                    <a:pt x="159" y="73"/>
                  </a:cubicBezTo>
                  <a:close/>
                  <a:moveTo>
                    <a:pt x="165" y="69"/>
                  </a:moveTo>
                  <a:cubicBezTo>
                    <a:pt x="164" y="71"/>
                    <a:pt x="164" y="71"/>
                    <a:pt x="164" y="71"/>
                  </a:cubicBezTo>
                  <a:cubicBezTo>
                    <a:pt x="164" y="73"/>
                    <a:pt x="164" y="73"/>
                    <a:pt x="164" y="73"/>
                  </a:cubicBezTo>
                  <a:cubicBezTo>
                    <a:pt x="162" y="74"/>
                    <a:pt x="162" y="74"/>
                    <a:pt x="162" y="74"/>
                  </a:cubicBezTo>
                  <a:cubicBezTo>
                    <a:pt x="161" y="74"/>
                    <a:pt x="161" y="74"/>
                    <a:pt x="161" y="74"/>
                  </a:cubicBezTo>
                  <a:cubicBezTo>
                    <a:pt x="160" y="74"/>
                    <a:pt x="160" y="74"/>
                    <a:pt x="160" y="74"/>
                  </a:cubicBezTo>
                  <a:cubicBezTo>
                    <a:pt x="157" y="76"/>
                    <a:pt x="157" y="76"/>
                    <a:pt x="157" y="76"/>
                  </a:cubicBezTo>
                  <a:cubicBezTo>
                    <a:pt x="155" y="77"/>
                    <a:pt x="155" y="77"/>
                    <a:pt x="155" y="77"/>
                  </a:cubicBezTo>
                  <a:cubicBezTo>
                    <a:pt x="154" y="75"/>
                    <a:pt x="154" y="75"/>
                    <a:pt x="154" y="75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8"/>
                    <a:pt x="152" y="78"/>
                    <a:pt x="152" y="78"/>
                  </a:cubicBezTo>
                  <a:cubicBezTo>
                    <a:pt x="153" y="80"/>
                    <a:pt x="153" y="80"/>
                    <a:pt x="153" y="80"/>
                  </a:cubicBezTo>
                  <a:cubicBezTo>
                    <a:pt x="153" y="86"/>
                    <a:pt x="153" y="86"/>
                    <a:pt x="153" y="86"/>
                  </a:cubicBezTo>
                  <a:cubicBezTo>
                    <a:pt x="154" y="89"/>
                    <a:pt x="154" y="89"/>
                    <a:pt x="154" y="89"/>
                  </a:cubicBezTo>
                  <a:cubicBezTo>
                    <a:pt x="157" y="93"/>
                    <a:pt x="157" y="93"/>
                    <a:pt x="157" y="93"/>
                  </a:cubicBezTo>
                  <a:cubicBezTo>
                    <a:pt x="159" y="93"/>
                    <a:pt x="159" y="93"/>
                    <a:pt x="159" y="93"/>
                  </a:cubicBezTo>
                  <a:cubicBezTo>
                    <a:pt x="162" y="92"/>
                    <a:pt x="162" y="92"/>
                    <a:pt x="162" y="92"/>
                  </a:cubicBezTo>
                  <a:cubicBezTo>
                    <a:pt x="165" y="91"/>
                    <a:pt x="165" y="91"/>
                    <a:pt x="165" y="91"/>
                  </a:cubicBezTo>
                  <a:cubicBezTo>
                    <a:pt x="167" y="90"/>
                    <a:pt x="167" y="90"/>
                    <a:pt x="167" y="90"/>
                  </a:cubicBezTo>
                  <a:cubicBezTo>
                    <a:pt x="170" y="89"/>
                    <a:pt x="170" y="89"/>
                    <a:pt x="170" y="89"/>
                  </a:cubicBezTo>
                  <a:cubicBezTo>
                    <a:pt x="170" y="88"/>
                    <a:pt x="170" y="88"/>
                    <a:pt x="170" y="88"/>
                  </a:cubicBezTo>
                  <a:cubicBezTo>
                    <a:pt x="168" y="86"/>
                    <a:pt x="168" y="86"/>
                    <a:pt x="168" y="86"/>
                  </a:cubicBezTo>
                  <a:cubicBezTo>
                    <a:pt x="167" y="84"/>
                    <a:pt x="167" y="84"/>
                    <a:pt x="167" y="84"/>
                  </a:cubicBezTo>
                  <a:cubicBezTo>
                    <a:pt x="164" y="83"/>
                    <a:pt x="164" y="83"/>
                    <a:pt x="164" y="83"/>
                  </a:cubicBezTo>
                  <a:cubicBezTo>
                    <a:pt x="163" y="81"/>
                    <a:pt x="163" y="81"/>
                    <a:pt x="163" y="81"/>
                  </a:cubicBezTo>
                  <a:cubicBezTo>
                    <a:pt x="163" y="79"/>
                    <a:pt x="163" y="79"/>
                    <a:pt x="163" y="79"/>
                  </a:cubicBezTo>
                  <a:cubicBezTo>
                    <a:pt x="165" y="78"/>
                    <a:pt x="165" y="78"/>
                    <a:pt x="165" y="78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9" y="77"/>
                    <a:pt x="169" y="77"/>
                    <a:pt x="169" y="77"/>
                  </a:cubicBezTo>
                  <a:cubicBezTo>
                    <a:pt x="169" y="75"/>
                    <a:pt x="169" y="75"/>
                    <a:pt x="169" y="75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2"/>
                    <a:pt x="166" y="72"/>
                    <a:pt x="166" y="72"/>
                  </a:cubicBezTo>
                  <a:cubicBezTo>
                    <a:pt x="165" y="69"/>
                    <a:pt x="165" y="69"/>
                    <a:pt x="165" y="69"/>
                  </a:cubicBezTo>
                  <a:close/>
                  <a:moveTo>
                    <a:pt x="174" y="73"/>
                  </a:moveTo>
                  <a:cubicBezTo>
                    <a:pt x="173" y="72"/>
                    <a:pt x="173" y="72"/>
                    <a:pt x="173" y="72"/>
                  </a:cubicBezTo>
                  <a:cubicBezTo>
                    <a:pt x="172" y="71"/>
                    <a:pt x="172" y="71"/>
                    <a:pt x="172" y="71"/>
                  </a:cubicBezTo>
                  <a:cubicBezTo>
                    <a:pt x="171" y="69"/>
                    <a:pt x="171" y="69"/>
                    <a:pt x="171" y="69"/>
                  </a:cubicBezTo>
                  <a:cubicBezTo>
                    <a:pt x="169" y="69"/>
                    <a:pt x="169" y="69"/>
                    <a:pt x="169" y="69"/>
                  </a:cubicBezTo>
                  <a:cubicBezTo>
                    <a:pt x="167" y="68"/>
                    <a:pt x="167" y="68"/>
                    <a:pt x="167" y="68"/>
                  </a:cubicBezTo>
                  <a:cubicBezTo>
                    <a:pt x="167" y="66"/>
                    <a:pt x="167" y="66"/>
                    <a:pt x="167" y="66"/>
                  </a:cubicBezTo>
                  <a:cubicBezTo>
                    <a:pt x="168" y="65"/>
                    <a:pt x="168" y="65"/>
                    <a:pt x="168" y="65"/>
                  </a:cubicBezTo>
                  <a:cubicBezTo>
                    <a:pt x="167" y="62"/>
                    <a:pt x="167" y="62"/>
                    <a:pt x="167" y="62"/>
                  </a:cubicBezTo>
                  <a:cubicBezTo>
                    <a:pt x="166" y="59"/>
                    <a:pt x="166" y="59"/>
                    <a:pt x="166" y="59"/>
                  </a:cubicBezTo>
                  <a:cubicBezTo>
                    <a:pt x="167" y="56"/>
                    <a:pt x="167" y="56"/>
                    <a:pt x="167" y="56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71" y="53"/>
                    <a:pt x="171" y="53"/>
                    <a:pt x="171" y="53"/>
                  </a:cubicBezTo>
                  <a:cubicBezTo>
                    <a:pt x="171" y="51"/>
                    <a:pt x="171" y="51"/>
                    <a:pt x="171" y="51"/>
                  </a:cubicBezTo>
                  <a:cubicBezTo>
                    <a:pt x="171" y="50"/>
                    <a:pt x="171" y="50"/>
                    <a:pt x="171" y="50"/>
                  </a:cubicBezTo>
                  <a:cubicBezTo>
                    <a:pt x="173" y="49"/>
                    <a:pt x="173" y="49"/>
                    <a:pt x="173" y="49"/>
                  </a:cubicBezTo>
                  <a:cubicBezTo>
                    <a:pt x="174" y="50"/>
                    <a:pt x="174" y="50"/>
                    <a:pt x="174" y="50"/>
                  </a:cubicBezTo>
                  <a:cubicBezTo>
                    <a:pt x="176" y="51"/>
                    <a:pt x="176" y="51"/>
                    <a:pt x="176" y="51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6"/>
                    <a:pt x="177" y="56"/>
                    <a:pt x="177" y="56"/>
                  </a:cubicBezTo>
                  <a:cubicBezTo>
                    <a:pt x="177" y="57"/>
                    <a:pt x="177" y="57"/>
                    <a:pt x="177" y="57"/>
                  </a:cubicBezTo>
                  <a:cubicBezTo>
                    <a:pt x="179" y="58"/>
                    <a:pt x="179" y="58"/>
                    <a:pt x="179" y="58"/>
                  </a:cubicBezTo>
                  <a:cubicBezTo>
                    <a:pt x="182" y="61"/>
                    <a:pt x="182" y="61"/>
                    <a:pt x="182" y="61"/>
                  </a:cubicBezTo>
                  <a:cubicBezTo>
                    <a:pt x="183" y="61"/>
                    <a:pt x="183" y="61"/>
                    <a:pt x="183" y="61"/>
                  </a:cubicBezTo>
                  <a:cubicBezTo>
                    <a:pt x="183" y="62"/>
                    <a:pt x="183" y="62"/>
                    <a:pt x="183" y="62"/>
                  </a:cubicBezTo>
                  <a:cubicBezTo>
                    <a:pt x="180" y="64"/>
                    <a:pt x="180" y="64"/>
                    <a:pt x="180" y="64"/>
                  </a:cubicBezTo>
                  <a:cubicBezTo>
                    <a:pt x="176" y="65"/>
                    <a:pt x="176" y="65"/>
                    <a:pt x="176" y="65"/>
                  </a:cubicBezTo>
                  <a:cubicBezTo>
                    <a:pt x="176" y="67"/>
                    <a:pt x="176" y="67"/>
                    <a:pt x="176" y="67"/>
                  </a:cubicBezTo>
                  <a:cubicBezTo>
                    <a:pt x="176" y="69"/>
                    <a:pt x="176" y="69"/>
                    <a:pt x="176" y="69"/>
                  </a:cubicBezTo>
                  <a:cubicBezTo>
                    <a:pt x="176" y="71"/>
                    <a:pt x="176" y="71"/>
                    <a:pt x="176" y="71"/>
                  </a:cubicBezTo>
                  <a:cubicBezTo>
                    <a:pt x="174" y="73"/>
                    <a:pt x="174" y="73"/>
                    <a:pt x="174" y="73"/>
                  </a:cubicBezTo>
                  <a:close/>
                  <a:moveTo>
                    <a:pt x="1088" y="133"/>
                  </a:moveTo>
                  <a:cubicBezTo>
                    <a:pt x="1089" y="133"/>
                    <a:pt x="1089" y="133"/>
                    <a:pt x="1089" y="133"/>
                  </a:cubicBezTo>
                  <a:cubicBezTo>
                    <a:pt x="1090" y="132"/>
                    <a:pt x="1090" y="132"/>
                    <a:pt x="1090" y="132"/>
                  </a:cubicBezTo>
                  <a:cubicBezTo>
                    <a:pt x="1089" y="131"/>
                    <a:pt x="1089" y="131"/>
                    <a:pt x="1089" y="131"/>
                  </a:cubicBezTo>
                  <a:cubicBezTo>
                    <a:pt x="1088" y="132"/>
                    <a:pt x="1088" y="132"/>
                    <a:pt x="1088" y="132"/>
                  </a:cubicBezTo>
                  <a:cubicBezTo>
                    <a:pt x="1088" y="133"/>
                    <a:pt x="1088" y="133"/>
                    <a:pt x="1088" y="133"/>
                  </a:cubicBezTo>
                  <a:close/>
                  <a:moveTo>
                    <a:pt x="1080" y="132"/>
                  </a:moveTo>
                  <a:cubicBezTo>
                    <a:pt x="1082" y="132"/>
                    <a:pt x="1082" y="132"/>
                    <a:pt x="1082" y="132"/>
                  </a:cubicBezTo>
                  <a:cubicBezTo>
                    <a:pt x="1082" y="130"/>
                    <a:pt x="1082" y="130"/>
                    <a:pt x="1082" y="130"/>
                  </a:cubicBezTo>
                  <a:cubicBezTo>
                    <a:pt x="1080" y="130"/>
                    <a:pt x="1080" y="130"/>
                    <a:pt x="1080" y="130"/>
                  </a:cubicBezTo>
                  <a:cubicBezTo>
                    <a:pt x="1079" y="131"/>
                    <a:pt x="1079" y="131"/>
                    <a:pt x="1079" y="131"/>
                  </a:cubicBezTo>
                  <a:cubicBezTo>
                    <a:pt x="1080" y="132"/>
                    <a:pt x="1080" y="132"/>
                    <a:pt x="1080" y="132"/>
                  </a:cubicBezTo>
                  <a:close/>
                  <a:moveTo>
                    <a:pt x="1072" y="135"/>
                  </a:moveTo>
                  <a:cubicBezTo>
                    <a:pt x="1073" y="135"/>
                    <a:pt x="1073" y="135"/>
                    <a:pt x="1073" y="135"/>
                  </a:cubicBezTo>
                  <a:cubicBezTo>
                    <a:pt x="1074" y="134"/>
                    <a:pt x="1074" y="134"/>
                    <a:pt x="1074" y="134"/>
                  </a:cubicBezTo>
                  <a:cubicBezTo>
                    <a:pt x="1073" y="132"/>
                    <a:pt x="1073" y="132"/>
                    <a:pt x="1073" y="132"/>
                  </a:cubicBezTo>
                  <a:cubicBezTo>
                    <a:pt x="1072" y="132"/>
                    <a:pt x="1072" y="132"/>
                    <a:pt x="1072" y="132"/>
                  </a:cubicBezTo>
                  <a:cubicBezTo>
                    <a:pt x="1071" y="133"/>
                    <a:pt x="1071" y="133"/>
                    <a:pt x="1071" y="133"/>
                  </a:cubicBezTo>
                  <a:cubicBezTo>
                    <a:pt x="1072" y="135"/>
                    <a:pt x="1072" y="135"/>
                    <a:pt x="1072" y="135"/>
                  </a:cubicBezTo>
                  <a:close/>
                  <a:moveTo>
                    <a:pt x="1257" y="361"/>
                  </a:moveTo>
                  <a:cubicBezTo>
                    <a:pt x="1256" y="361"/>
                    <a:pt x="1256" y="361"/>
                    <a:pt x="1256" y="361"/>
                  </a:cubicBezTo>
                  <a:cubicBezTo>
                    <a:pt x="1257" y="363"/>
                    <a:pt x="1257" y="363"/>
                    <a:pt x="1257" y="363"/>
                  </a:cubicBezTo>
                  <a:cubicBezTo>
                    <a:pt x="1258" y="362"/>
                    <a:pt x="1258" y="362"/>
                    <a:pt x="1258" y="362"/>
                  </a:cubicBezTo>
                  <a:cubicBezTo>
                    <a:pt x="1258" y="361"/>
                    <a:pt x="1258" y="361"/>
                    <a:pt x="1258" y="361"/>
                  </a:cubicBezTo>
                  <a:cubicBezTo>
                    <a:pt x="1258" y="360"/>
                    <a:pt x="1258" y="360"/>
                    <a:pt x="1258" y="360"/>
                  </a:cubicBezTo>
                  <a:cubicBezTo>
                    <a:pt x="1257" y="361"/>
                    <a:pt x="1257" y="361"/>
                    <a:pt x="1257" y="361"/>
                  </a:cubicBezTo>
                  <a:close/>
                  <a:moveTo>
                    <a:pt x="1254" y="357"/>
                  </a:moveTo>
                  <a:cubicBezTo>
                    <a:pt x="1257" y="359"/>
                    <a:pt x="1257" y="359"/>
                    <a:pt x="1257" y="359"/>
                  </a:cubicBezTo>
                  <a:cubicBezTo>
                    <a:pt x="1257" y="358"/>
                    <a:pt x="1257" y="358"/>
                    <a:pt x="1257" y="358"/>
                  </a:cubicBezTo>
                  <a:cubicBezTo>
                    <a:pt x="1258" y="357"/>
                    <a:pt x="1258" y="357"/>
                    <a:pt x="1258" y="357"/>
                  </a:cubicBezTo>
                  <a:cubicBezTo>
                    <a:pt x="1256" y="355"/>
                    <a:pt x="1256" y="355"/>
                    <a:pt x="1256" y="355"/>
                  </a:cubicBezTo>
                  <a:cubicBezTo>
                    <a:pt x="1255" y="356"/>
                    <a:pt x="1255" y="356"/>
                    <a:pt x="1255" y="356"/>
                  </a:cubicBezTo>
                  <a:cubicBezTo>
                    <a:pt x="1254" y="357"/>
                    <a:pt x="1254" y="357"/>
                    <a:pt x="1254" y="357"/>
                  </a:cubicBezTo>
                  <a:close/>
                  <a:moveTo>
                    <a:pt x="200" y="227"/>
                  </a:moveTo>
                  <a:cubicBezTo>
                    <a:pt x="201" y="227"/>
                    <a:pt x="201" y="227"/>
                    <a:pt x="201" y="227"/>
                  </a:cubicBezTo>
                  <a:cubicBezTo>
                    <a:pt x="201" y="226"/>
                    <a:pt x="201" y="226"/>
                    <a:pt x="201" y="226"/>
                  </a:cubicBezTo>
                  <a:cubicBezTo>
                    <a:pt x="204" y="224"/>
                    <a:pt x="204" y="224"/>
                    <a:pt x="204" y="224"/>
                  </a:cubicBezTo>
                  <a:cubicBezTo>
                    <a:pt x="205" y="222"/>
                    <a:pt x="205" y="222"/>
                    <a:pt x="205" y="222"/>
                  </a:cubicBezTo>
                  <a:cubicBezTo>
                    <a:pt x="204" y="222"/>
                    <a:pt x="204" y="222"/>
                    <a:pt x="204" y="222"/>
                  </a:cubicBezTo>
                  <a:cubicBezTo>
                    <a:pt x="202" y="224"/>
                    <a:pt x="202" y="224"/>
                    <a:pt x="202" y="224"/>
                  </a:cubicBezTo>
                  <a:cubicBezTo>
                    <a:pt x="200" y="225"/>
                    <a:pt x="200" y="225"/>
                    <a:pt x="200" y="225"/>
                  </a:cubicBezTo>
                  <a:cubicBezTo>
                    <a:pt x="199" y="226"/>
                    <a:pt x="199" y="226"/>
                    <a:pt x="199" y="226"/>
                  </a:cubicBezTo>
                  <a:cubicBezTo>
                    <a:pt x="200" y="227"/>
                    <a:pt x="200" y="227"/>
                    <a:pt x="200" y="227"/>
                  </a:cubicBezTo>
                  <a:close/>
                  <a:moveTo>
                    <a:pt x="187" y="296"/>
                  </a:moveTo>
                  <a:cubicBezTo>
                    <a:pt x="190" y="296"/>
                    <a:pt x="190" y="296"/>
                    <a:pt x="190" y="296"/>
                  </a:cubicBezTo>
                  <a:cubicBezTo>
                    <a:pt x="193" y="294"/>
                    <a:pt x="193" y="294"/>
                    <a:pt x="193" y="294"/>
                  </a:cubicBezTo>
                  <a:cubicBezTo>
                    <a:pt x="196" y="293"/>
                    <a:pt x="196" y="293"/>
                    <a:pt x="196" y="293"/>
                  </a:cubicBezTo>
                  <a:cubicBezTo>
                    <a:pt x="198" y="293"/>
                    <a:pt x="198" y="293"/>
                    <a:pt x="198" y="293"/>
                  </a:cubicBezTo>
                  <a:cubicBezTo>
                    <a:pt x="199" y="295"/>
                    <a:pt x="199" y="295"/>
                    <a:pt x="199" y="295"/>
                  </a:cubicBezTo>
                  <a:cubicBezTo>
                    <a:pt x="201" y="295"/>
                    <a:pt x="201" y="295"/>
                    <a:pt x="201" y="295"/>
                  </a:cubicBezTo>
                  <a:cubicBezTo>
                    <a:pt x="203" y="294"/>
                    <a:pt x="203" y="294"/>
                    <a:pt x="203" y="294"/>
                  </a:cubicBezTo>
                  <a:cubicBezTo>
                    <a:pt x="202" y="293"/>
                    <a:pt x="202" y="293"/>
                    <a:pt x="202" y="293"/>
                  </a:cubicBezTo>
                  <a:cubicBezTo>
                    <a:pt x="202" y="292"/>
                    <a:pt x="202" y="292"/>
                    <a:pt x="202" y="292"/>
                  </a:cubicBezTo>
                  <a:cubicBezTo>
                    <a:pt x="203" y="292"/>
                    <a:pt x="203" y="292"/>
                    <a:pt x="203" y="292"/>
                  </a:cubicBezTo>
                  <a:cubicBezTo>
                    <a:pt x="204" y="294"/>
                    <a:pt x="204" y="294"/>
                    <a:pt x="204" y="294"/>
                  </a:cubicBezTo>
                  <a:cubicBezTo>
                    <a:pt x="206" y="295"/>
                    <a:pt x="206" y="295"/>
                    <a:pt x="206" y="295"/>
                  </a:cubicBezTo>
                  <a:cubicBezTo>
                    <a:pt x="209" y="295"/>
                    <a:pt x="209" y="295"/>
                    <a:pt x="209" y="295"/>
                  </a:cubicBezTo>
                  <a:cubicBezTo>
                    <a:pt x="209" y="294"/>
                    <a:pt x="209" y="294"/>
                    <a:pt x="209" y="294"/>
                  </a:cubicBezTo>
                  <a:cubicBezTo>
                    <a:pt x="211" y="293"/>
                    <a:pt x="211" y="293"/>
                    <a:pt x="211" y="293"/>
                  </a:cubicBezTo>
                  <a:cubicBezTo>
                    <a:pt x="212" y="291"/>
                    <a:pt x="212" y="291"/>
                    <a:pt x="212" y="291"/>
                  </a:cubicBezTo>
                  <a:cubicBezTo>
                    <a:pt x="212" y="288"/>
                    <a:pt x="212" y="288"/>
                    <a:pt x="212" y="288"/>
                  </a:cubicBezTo>
                  <a:cubicBezTo>
                    <a:pt x="213" y="286"/>
                    <a:pt x="213" y="286"/>
                    <a:pt x="213" y="286"/>
                  </a:cubicBezTo>
                  <a:cubicBezTo>
                    <a:pt x="214" y="284"/>
                    <a:pt x="214" y="284"/>
                    <a:pt x="214" y="284"/>
                  </a:cubicBezTo>
                  <a:cubicBezTo>
                    <a:pt x="212" y="283"/>
                    <a:pt x="212" y="283"/>
                    <a:pt x="212" y="283"/>
                  </a:cubicBezTo>
                  <a:cubicBezTo>
                    <a:pt x="211" y="280"/>
                    <a:pt x="211" y="280"/>
                    <a:pt x="211" y="280"/>
                  </a:cubicBezTo>
                  <a:cubicBezTo>
                    <a:pt x="209" y="280"/>
                    <a:pt x="209" y="280"/>
                    <a:pt x="209" y="280"/>
                  </a:cubicBezTo>
                  <a:cubicBezTo>
                    <a:pt x="207" y="280"/>
                    <a:pt x="207" y="280"/>
                    <a:pt x="207" y="280"/>
                  </a:cubicBezTo>
                  <a:cubicBezTo>
                    <a:pt x="207" y="279"/>
                    <a:pt x="207" y="279"/>
                    <a:pt x="207" y="279"/>
                  </a:cubicBezTo>
                  <a:cubicBezTo>
                    <a:pt x="208" y="278"/>
                    <a:pt x="208" y="278"/>
                    <a:pt x="208" y="278"/>
                  </a:cubicBezTo>
                  <a:cubicBezTo>
                    <a:pt x="210" y="279"/>
                    <a:pt x="210" y="279"/>
                    <a:pt x="210" y="279"/>
                  </a:cubicBezTo>
                  <a:cubicBezTo>
                    <a:pt x="211" y="278"/>
                    <a:pt x="211" y="278"/>
                    <a:pt x="211" y="278"/>
                  </a:cubicBezTo>
                  <a:cubicBezTo>
                    <a:pt x="212" y="280"/>
                    <a:pt x="212" y="280"/>
                    <a:pt x="212" y="280"/>
                  </a:cubicBezTo>
                  <a:cubicBezTo>
                    <a:pt x="212" y="281"/>
                    <a:pt x="212" y="281"/>
                    <a:pt x="212" y="281"/>
                  </a:cubicBezTo>
                  <a:cubicBezTo>
                    <a:pt x="213" y="282"/>
                    <a:pt x="213" y="282"/>
                    <a:pt x="213" y="282"/>
                  </a:cubicBezTo>
                  <a:cubicBezTo>
                    <a:pt x="214" y="280"/>
                    <a:pt x="214" y="280"/>
                    <a:pt x="214" y="280"/>
                  </a:cubicBezTo>
                  <a:cubicBezTo>
                    <a:pt x="213" y="277"/>
                    <a:pt x="213" y="277"/>
                    <a:pt x="213" y="277"/>
                  </a:cubicBezTo>
                  <a:cubicBezTo>
                    <a:pt x="211" y="274"/>
                    <a:pt x="211" y="274"/>
                    <a:pt x="211" y="274"/>
                  </a:cubicBezTo>
                  <a:cubicBezTo>
                    <a:pt x="209" y="271"/>
                    <a:pt x="209" y="271"/>
                    <a:pt x="209" y="271"/>
                  </a:cubicBezTo>
                  <a:cubicBezTo>
                    <a:pt x="210" y="270"/>
                    <a:pt x="210" y="270"/>
                    <a:pt x="210" y="270"/>
                  </a:cubicBezTo>
                  <a:cubicBezTo>
                    <a:pt x="211" y="272"/>
                    <a:pt x="211" y="272"/>
                    <a:pt x="211" y="272"/>
                  </a:cubicBezTo>
                  <a:cubicBezTo>
                    <a:pt x="211" y="274"/>
                    <a:pt x="211" y="274"/>
                    <a:pt x="211" y="274"/>
                  </a:cubicBezTo>
                  <a:cubicBezTo>
                    <a:pt x="213" y="274"/>
                    <a:pt x="213" y="274"/>
                    <a:pt x="213" y="274"/>
                  </a:cubicBezTo>
                  <a:cubicBezTo>
                    <a:pt x="215" y="275"/>
                    <a:pt x="215" y="275"/>
                    <a:pt x="215" y="275"/>
                  </a:cubicBezTo>
                  <a:cubicBezTo>
                    <a:pt x="216" y="274"/>
                    <a:pt x="216" y="274"/>
                    <a:pt x="216" y="274"/>
                  </a:cubicBezTo>
                  <a:cubicBezTo>
                    <a:pt x="216" y="272"/>
                    <a:pt x="216" y="272"/>
                    <a:pt x="216" y="272"/>
                  </a:cubicBezTo>
                  <a:cubicBezTo>
                    <a:pt x="215" y="272"/>
                    <a:pt x="215" y="272"/>
                    <a:pt x="215" y="272"/>
                  </a:cubicBezTo>
                  <a:cubicBezTo>
                    <a:pt x="215" y="270"/>
                    <a:pt x="215" y="270"/>
                    <a:pt x="215" y="270"/>
                  </a:cubicBezTo>
                  <a:cubicBezTo>
                    <a:pt x="216" y="268"/>
                    <a:pt x="216" y="268"/>
                    <a:pt x="216" y="268"/>
                  </a:cubicBezTo>
                  <a:cubicBezTo>
                    <a:pt x="216" y="266"/>
                    <a:pt x="216" y="266"/>
                    <a:pt x="216" y="266"/>
                  </a:cubicBezTo>
                  <a:cubicBezTo>
                    <a:pt x="214" y="264"/>
                    <a:pt x="214" y="264"/>
                    <a:pt x="214" y="264"/>
                  </a:cubicBezTo>
                  <a:cubicBezTo>
                    <a:pt x="212" y="261"/>
                    <a:pt x="212" y="261"/>
                    <a:pt x="212" y="261"/>
                  </a:cubicBezTo>
                  <a:cubicBezTo>
                    <a:pt x="214" y="261"/>
                    <a:pt x="214" y="261"/>
                    <a:pt x="214" y="261"/>
                  </a:cubicBezTo>
                  <a:cubicBezTo>
                    <a:pt x="215" y="263"/>
                    <a:pt x="215" y="263"/>
                    <a:pt x="215" y="263"/>
                  </a:cubicBezTo>
                  <a:cubicBezTo>
                    <a:pt x="217" y="262"/>
                    <a:pt x="217" y="262"/>
                    <a:pt x="217" y="262"/>
                  </a:cubicBezTo>
                  <a:cubicBezTo>
                    <a:pt x="218" y="260"/>
                    <a:pt x="218" y="260"/>
                    <a:pt x="218" y="260"/>
                  </a:cubicBezTo>
                  <a:cubicBezTo>
                    <a:pt x="217" y="259"/>
                    <a:pt x="217" y="259"/>
                    <a:pt x="217" y="259"/>
                  </a:cubicBezTo>
                  <a:cubicBezTo>
                    <a:pt x="216" y="259"/>
                    <a:pt x="216" y="259"/>
                    <a:pt x="216" y="259"/>
                  </a:cubicBezTo>
                  <a:cubicBezTo>
                    <a:pt x="216" y="257"/>
                    <a:pt x="216" y="257"/>
                    <a:pt x="216" y="257"/>
                  </a:cubicBezTo>
                  <a:cubicBezTo>
                    <a:pt x="217" y="256"/>
                    <a:pt x="217" y="256"/>
                    <a:pt x="217" y="256"/>
                  </a:cubicBezTo>
                  <a:cubicBezTo>
                    <a:pt x="219" y="257"/>
                    <a:pt x="219" y="257"/>
                    <a:pt x="219" y="257"/>
                  </a:cubicBezTo>
                  <a:cubicBezTo>
                    <a:pt x="222" y="259"/>
                    <a:pt x="222" y="259"/>
                    <a:pt x="222" y="259"/>
                  </a:cubicBezTo>
                  <a:cubicBezTo>
                    <a:pt x="223" y="257"/>
                    <a:pt x="223" y="257"/>
                    <a:pt x="223" y="257"/>
                  </a:cubicBezTo>
                  <a:cubicBezTo>
                    <a:pt x="221" y="256"/>
                    <a:pt x="221" y="256"/>
                    <a:pt x="221" y="256"/>
                  </a:cubicBezTo>
                  <a:cubicBezTo>
                    <a:pt x="221" y="255"/>
                    <a:pt x="221" y="255"/>
                    <a:pt x="221" y="255"/>
                  </a:cubicBezTo>
                  <a:cubicBezTo>
                    <a:pt x="223" y="255"/>
                    <a:pt x="223" y="255"/>
                    <a:pt x="223" y="255"/>
                  </a:cubicBezTo>
                  <a:cubicBezTo>
                    <a:pt x="224" y="256"/>
                    <a:pt x="224" y="256"/>
                    <a:pt x="224" y="256"/>
                  </a:cubicBezTo>
                  <a:cubicBezTo>
                    <a:pt x="225" y="254"/>
                    <a:pt x="225" y="254"/>
                    <a:pt x="225" y="254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5" y="252"/>
                    <a:pt x="225" y="252"/>
                    <a:pt x="225" y="252"/>
                  </a:cubicBezTo>
                  <a:cubicBezTo>
                    <a:pt x="225" y="251"/>
                    <a:pt x="225" y="251"/>
                    <a:pt x="225" y="251"/>
                  </a:cubicBezTo>
                  <a:cubicBezTo>
                    <a:pt x="228" y="249"/>
                    <a:pt x="228" y="249"/>
                    <a:pt x="228" y="249"/>
                  </a:cubicBezTo>
                  <a:cubicBezTo>
                    <a:pt x="228" y="248"/>
                    <a:pt x="228" y="248"/>
                    <a:pt x="228" y="248"/>
                  </a:cubicBezTo>
                  <a:cubicBezTo>
                    <a:pt x="227" y="247"/>
                    <a:pt x="227" y="247"/>
                    <a:pt x="227" y="247"/>
                  </a:cubicBezTo>
                  <a:cubicBezTo>
                    <a:pt x="226" y="245"/>
                    <a:pt x="226" y="245"/>
                    <a:pt x="226" y="245"/>
                  </a:cubicBezTo>
                  <a:cubicBezTo>
                    <a:pt x="227" y="243"/>
                    <a:pt x="227" y="243"/>
                    <a:pt x="227" y="243"/>
                  </a:cubicBezTo>
                  <a:cubicBezTo>
                    <a:pt x="228" y="245"/>
                    <a:pt x="228" y="245"/>
                    <a:pt x="228" y="245"/>
                  </a:cubicBezTo>
                  <a:cubicBezTo>
                    <a:pt x="229" y="244"/>
                    <a:pt x="229" y="244"/>
                    <a:pt x="229" y="244"/>
                  </a:cubicBezTo>
                  <a:cubicBezTo>
                    <a:pt x="232" y="240"/>
                    <a:pt x="232" y="240"/>
                    <a:pt x="232" y="240"/>
                  </a:cubicBezTo>
                  <a:cubicBezTo>
                    <a:pt x="233" y="238"/>
                    <a:pt x="233" y="238"/>
                    <a:pt x="233" y="238"/>
                  </a:cubicBezTo>
                  <a:cubicBezTo>
                    <a:pt x="234" y="237"/>
                    <a:pt x="234" y="237"/>
                    <a:pt x="234" y="237"/>
                  </a:cubicBezTo>
                  <a:cubicBezTo>
                    <a:pt x="235" y="234"/>
                    <a:pt x="235" y="234"/>
                    <a:pt x="235" y="234"/>
                  </a:cubicBezTo>
                  <a:cubicBezTo>
                    <a:pt x="238" y="232"/>
                    <a:pt x="238" y="232"/>
                    <a:pt x="238" y="232"/>
                  </a:cubicBezTo>
                  <a:cubicBezTo>
                    <a:pt x="239" y="229"/>
                    <a:pt x="239" y="229"/>
                    <a:pt x="239" y="229"/>
                  </a:cubicBezTo>
                  <a:cubicBezTo>
                    <a:pt x="240" y="225"/>
                    <a:pt x="240" y="225"/>
                    <a:pt x="240" y="225"/>
                  </a:cubicBezTo>
                  <a:cubicBezTo>
                    <a:pt x="242" y="225"/>
                    <a:pt x="242" y="225"/>
                    <a:pt x="242" y="225"/>
                  </a:cubicBezTo>
                  <a:cubicBezTo>
                    <a:pt x="246" y="222"/>
                    <a:pt x="246" y="222"/>
                    <a:pt x="246" y="222"/>
                  </a:cubicBezTo>
                  <a:cubicBezTo>
                    <a:pt x="250" y="217"/>
                    <a:pt x="250" y="217"/>
                    <a:pt x="250" y="217"/>
                  </a:cubicBezTo>
                  <a:cubicBezTo>
                    <a:pt x="254" y="215"/>
                    <a:pt x="254" y="215"/>
                    <a:pt x="254" y="215"/>
                  </a:cubicBezTo>
                  <a:cubicBezTo>
                    <a:pt x="255" y="214"/>
                    <a:pt x="255" y="214"/>
                    <a:pt x="255" y="214"/>
                  </a:cubicBezTo>
                  <a:cubicBezTo>
                    <a:pt x="258" y="212"/>
                    <a:pt x="258" y="212"/>
                    <a:pt x="258" y="212"/>
                  </a:cubicBezTo>
                  <a:cubicBezTo>
                    <a:pt x="261" y="211"/>
                    <a:pt x="261" y="211"/>
                    <a:pt x="261" y="211"/>
                  </a:cubicBezTo>
                  <a:cubicBezTo>
                    <a:pt x="263" y="209"/>
                    <a:pt x="263" y="209"/>
                    <a:pt x="263" y="209"/>
                  </a:cubicBezTo>
                  <a:cubicBezTo>
                    <a:pt x="266" y="206"/>
                    <a:pt x="266" y="206"/>
                    <a:pt x="266" y="206"/>
                  </a:cubicBezTo>
                  <a:cubicBezTo>
                    <a:pt x="268" y="205"/>
                    <a:pt x="268" y="205"/>
                    <a:pt x="268" y="205"/>
                  </a:cubicBezTo>
                  <a:cubicBezTo>
                    <a:pt x="269" y="205"/>
                    <a:pt x="269" y="205"/>
                    <a:pt x="269" y="205"/>
                  </a:cubicBezTo>
                  <a:cubicBezTo>
                    <a:pt x="271" y="204"/>
                    <a:pt x="271" y="204"/>
                    <a:pt x="271" y="204"/>
                  </a:cubicBezTo>
                  <a:cubicBezTo>
                    <a:pt x="271" y="203"/>
                    <a:pt x="271" y="203"/>
                    <a:pt x="271" y="203"/>
                  </a:cubicBezTo>
                  <a:cubicBezTo>
                    <a:pt x="270" y="202"/>
                    <a:pt x="270" y="202"/>
                    <a:pt x="270" y="202"/>
                  </a:cubicBezTo>
                  <a:cubicBezTo>
                    <a:pt x="271" y="200"/>
                    <a:pt x="271" y="200"/>
                    <a:pt x="271" y="200"/>
                  </a:cubicBezTo>
                  <a:cubicBezTo>
                    <a:pt x="271" y="198"/>
                    <a:pt x="271" y="198"/>
                    <a:pt x="271" y="198"/>
                  </a:cubicBezTo>
                  <a:cubicBezTo>
                    <a:pt x="271" y="195"/>
                    <a:pt x="271" y="195"/>
                    <a:pt x="271" y="195"/>
                  </a:cubicBezTo>
                  <a:cubicBezTo>
                    <a:pt x="270" y="195"/>
                    <a:pt x="270" y="195"/>
                    <a:pt x="270" y="195"/>
                  </a:cubicBezTo>
                  <a:cubicBezTo>
                    <a:pt x="269" y="194"/>
                    <a:pt x="269" y="194"/>
                    <a:pt x="269" y="194"/>
                  </a:cubicBezTo>
                  <a:cubicBezTo>
                    <a:pt x="269" y="192"/>
                    <a:pt x="269" y="192"/>
                    <a:pt x="269" y="192"/>
                  </a:cubicBezTo>
                  <a:cubicBezTo>
                    <a:pt x="270" y="189"/>
                    <a:pt x="270" y="189"/>
                    <a:pt x="270" y="189"/>
                  </a:cubicBezTo>
                  <a:cubicBezTo>
                    <a:pt x="269" y="188"/>
                    <a:pt x="269" y="188"/>
                    <a:pt x="269" y="188"/>
                  </a:cubicBezTo>
                  <a:cubicBezTo>
                    <a:pt x="267" y="188"/>
                    <a:pt x="267" y="188"/>
                    <a:pt x="267" y="188"/>
                  </a:cubicBezTo>
                  <a:cubicBezTo>
                    <a:pt x="266" y="187"/>
                    <a:pt x="266" y="187"/>
                    <a:pt x="266" y="187"/>
                  </a:cubicBezTo>
                  <a:cubicBezTo>
                    <a:pt x="264" y="186"/>
                    <a:pt x="264" y="186"/>
                    <a:pt x="264" y="186"/>
                  </a:cubicBezTo>
                  <a:cubicBezTo>
                    <a:pt x="263" y="185"/>
                    <a:pt x="263" y="185"/>
                    <a:pt x="263" y="185"/>
                  </a:cubicBezTo>
                  <a:cubicBezTo>
                    <a:pt x="263" y="183"/>
                    <a:pt x="263" y="183"/>
                    <a:pt x="263" y="183"/>
                  </a:cubicBezTo>
                  <a:cubicBezTo>
                    <a:pt x="262" y="182"/>
                    <a:pt x="262" y="182"/>
                    <a:pt x="262" y="182"/>
                  </a:cubicBezTo>
                  <a:cubicBezTo>
                    <a:pt x="259" y="183"/>
                    <a:pt x="259" y="183"/>
                    <a:pt x="259" y="183"/>
                  </a:cubicBezTo>
                  <a:cubicBezTo>
                    <a:pt x="259" y="185"/>
                    <a:pt x="259" y="185"/>
                    <a:pt x="259" y="185"/>
                  </a:cubicBezTo>
                  <a:cubicBezTo>
                    <a:pt x="258" y="184"/>
                    <a:pt x="258" y="184"/>
                    <a:pt x="258" y="184"/>
                  </a:cubicBezTo>
                  <a:cubicBezTo>
                    <a:pt x="256" y="183"/>
                    <a:pt x="256" y="183"/>
                    <a:pt x="256" y="183"/>
                  </a:cubicBezTo>
                  <a:cubicBezTo>
                    <a:pt x="254" y="184"/>
                    <a:pt x="254" y="184"/>
                    <a:pt x="254" y="184"/>
                  </a:cubicBezTo>
                  <a:cubicBezTo>
                    <a:pt x="252" y="186"/>
                    <a:pt x="252" y="186"/>
                    <a:pt x="252" y="186"/>
                  </a:cubicBezTo>
                  <a:cubicBezTo>
                    <a:pt x="251" y="187"/>
                    <a:pt x="251" y="187"/>
                    <a:pt x="251" y="187"/>
                  </a:cubicBezTo>
                  <a:cubicBezTo>
                    <a:pt x="250" y="188"/>
                    <a:pt x="250" y="188"/>
                    <a:pt x="250" y="188"/>
                  </a:cubicBezTo>
                  <a:cubicBezTo>
                    <a:pt x="248" y="189"/>
                    <a:pt x="248" y="189"/>
                    <a:pt x="248" y="189"/>
                  </a:cubicBezTo>
                  <a:cubicBezTo>
                    <a:pt x="247" y="190"/>
                    <a:pt x="247" y="190"/>
                    <a:pt x="247" y="190"/>
                  </a:cubicBezTo>
                  <a:cubicBezTo>
                    <a:pt x="247" y="191"/>
                    <a:pt x="247" y="191"/>
                    <a:pt x="247" y="191"/>
                  </a:cubicBezTo>
                  <a:cubicBezTo>
                    <a:pt x="245" y="193"/>
                    <a:pt x="245" y="193"/>
                    <a:pt x="245" y="193"/>
                  </a:cubicBezTo>
                  <a:cubicBezTo>
                    <a:pt x="245" y="194"/>
                    <a:pt x="245" y="194"/>
                    <a:pt x="245" y="194"/>
                  </a:cubicBezTo>
                  <a:cubicBezTo>
                    <a:pt x="246" y="196"/>
                    <a:pt x="246" y="196"/>
                    <a:pt x="246" y="196"/>
                  </a:cubicBezTo>
                  <a:cubicBezTo>
                    <a:pt x="246" y="198"/>
                    <a:pt x="246" y="198"/>
                    <a:pt x="246" y="198"/>
                  </a:cubicBezTo>
                  <a:cubicBezTo>
                    <a:pt x="245" y="198"/>
                    <a:pt x="245" y="198"/>
                    <a:pt x="245" y="198"/>
                  </a:cubicBezTo>
                  <a:cubicBezTo>
                    <a:pt x="244" y="199"/>
                    <a:pt x="244" y="199"/>
                    <a:pt x="244" y="199"/>
                  </a:cubicBezTo>
                  <a:cubicBezTo>
                    <a:pt x="244" y="200"/>
                    <a:pt x="244" y="200"/>
                    <a:pt x="244" y="200"/>
                  </a:cubicBezTo>
                  <a:cubicBezTo>
                    <a:pt x="243" y="201"/>
                    <a:pt x="243" y="201"/>
                    <a:pt x="243" y="201"/>
                  </a:cubicBezTo>
                  <a:cubicBezTo>
                    <a:pt x="241" y="203"/>
                    <a:pt x="241" y="203"/>
                    <a:pt x="241" y="203"/>
                  </a:cubicBezTo>
                  <a:cubicBezTo>
                    <a:pt x="238" y="205"/>
                    <a:pt x="238" y="205"/>
                    <a:pt x="238" y="205"/>
                  </a:cubicBezTo>
                  <a:cubicBezTo>
                    <a:pt x="236" y="206"/>
                    <a:pt x="236" y="206"/>
                    <a:pt x="236" y="206"/>
                  </a:cubicBezTo>
                  <a:cubicBezTo>
                    <a:pt x="236" y="206"/>
                    <a:pt x="236" y="206"/>
                    <a:pt x="236" y="206"/>
                  </a:cubicBezTo>
                  <a:cubicBezTo>
                    <a:pt x="234" y="206"/>
                    <a:pt x="234" y="206"/>
                    <a:pt x="234" y="206"/>
                  </a:cubicBezTo>
                  <a:cubicBezTo>
                    <a:pt x="232" y="207"/>
                    <a:pt x="232" y="207"/>
                    <a:pt x="232" y="207"/>
                  </a:cubicBezTo>
                  <a:cubicBezTo>
                    <a:pt x="230" y="210"/>
                    <a:pt x="230" y="210"/>
                    <a:pt x="230" y="210"/>
                  </a:cubicBezTo>
                  <a:cubicBezTo>
                    <a:pt x="229" y="211"/>
                    <a:pt x="229" y="211"/>
                    <a:pt x="229" y="211"/>
                  </a:cubicBezTo>
                  <a:cubicBezTo>
                    <a:pt x="228" y="210"/>
                    <a:pt x="228" y="210"/>
                    <a:pt x="228" y="210"/>
                  </a:cubicBezTo>
                  <a:cubicBezTo>
                    <a:pt x="227" y="209"/>
                    <a:pt x="227" y="209"/>
                    <a:pt x="227" y="209"/>
                  </a:cubicBezTo>
                  <a:cubicBezTo>
                    <a:pt x="226" y="209"/>
                    <a:pt x="226" y="209"/>
                    <a:pt x="226" y="209"/>
                  </a:cubicBezTo>
                  <a:cubicBezTo>
                    <a:pt x="226" y="210"/>
                    <a:pt x="226" y="210"/>
                    <a:pt x="226" y="210"/>
                  </a:cubicBezTo>
                  <a:cubicBezTo>
                    <a:pt x="226" y="212"/>
                    <a:pt x="226" y="212"/>
                    <a:pt x="226" y="212"/>
                  </a:cubicBezTo>
                  <a:cubicBezTo>
                    <a:pt x="226" y="213"/>
                    <a:pt x="226" y="213"/>
                    <a:pt x="226" y="213"/>
                  </a:cubicBezTo>
                  <a:cubicBezTo>
                    <a:pt x="225" y="211"/>
                    <a:pt x="225" y="211"/>
                    <a:pt x="225" y="211"/>
                  </a:cubicBezTo>
                  <a:cubicBezTo>
                    <a:pt x="224" y="209"/>
                    <a:pt x="224" y="209"/>
                    <a:pt x="224" y="209"/>
                  </a:cubicBezTo>
                  <a:cubicBezTo>
                    <a:pt x="221" y="210"/>
                    <a:pt x="221" y="210"/>
                    <a:pt x="221" y="210"/>
                  </a:cubicBezTo>
                  <a:cubicBezTo>
                    <a:pt x="217" y="211"/>
                    <a:pt x="217" y="211"/>
                    <a:pt x="217" y="211"/>
                  </a:cubicBezTo>
                  <a:cubicBezTo>
                    <a:pt x="216" y="212"/>
                    <a:pt x="216" y="212"/>
                    <a:pt x="216" y="212"/>
                  </a:cubicBezTo>
                  <a:cubicBezTo>
                    <a:pt x="215" y="212"/>
                    <a:pt x="215" y="212"/>
                    <a:pt x="215" y="212"/>
                  </a:cubicBezTo>
                  <a:cubicBezTo>
                    <a:pt x="214" y="213"/>
                    <a:pt x="214" y="213"/>
                    <a:pt x="214" y="213"/>
                  </a:cubicBezTo>
                  <a:cubicBezTo>
                    <a:pt x="215" y="216"/>
                    <a:pt x="215" y="216"/>
                    <a:pt x="215" y="216"/>
                  </a:cubicBezTo>
                  <a:cubicBezTo>
                    <a:pt x="216" y="217"/>
                    <a:pt x="216" y="217"/>
                    <a:pt x="216" y="217"/>
                  </a:cubicBezTo>
                  <a:cubicBezTo>
                    <a:pt x="216" y="218"/>
                    <a:pt x="216" y="218"/>
                    <a:pt x="216" y="218"/>
                  </a:cubicBezTo>
                  <a:cubicBezTo>
                    <a:pt x="215" y="218"/>
                    <a:pt x="215" y="218"/>
                    <a:pt x="215" y="218"/>
                  </a:cubicBezTo>
                  <a:cubicBezTo>
                    <a:pt x="213" y="220"/>
                    <a:pt x="213" y="220"/>
                    <a:pt x="213" y="220"/>
                  </a:cubicBezTo>
                  <a:cubicBezTo>
                    <a:pt x="213" y="219"/>
                    <a:pt x="213" y="219"/>
                    <a:pt x="213" y="219"/>
                  </a:cubicBezTo>
                  <a:cubicBezTo>
                    <a:pt x="213" y="218"/>
                    <a:pt x="213" y="218"/>
                    <a:pt x="213" y="218"/>
                  </a:cubicBezTo>
                  <a:cubicBezTo>
                    <a:pt x="214" y="217"/>
                    <a:pt x="214" y="217"/>
                    <a:pt x="214" y="217"/>
                  </a:cubicBezTo>
                  <a:cubicBezTo>
                    <a:pt x="214" y="216"/>
                    <a:pt x="214" y="216"/>
                    <a:pt x="214" y="216"/>
                  </a:cubicBezTo>
                  <a:cubicBezTo>
                    <a:pt x="212" y="216"/>
                    <a:pt x="212" y="216"/>
                    <a:pt x="212" y="216"/>
                  </a:cubicBezTo>
                  <a:cubicBezTo>
                    <a:pt x="210" y="218"/>
                    <a:pt x="210" y="218"/>
                    <a:pt x="210" y="218"/>
                  </a:cubicBezTo>
                  <a:cubicBezTo>
                    <a:pt x="209" y="219"/>
                    <a:pt x="209" y="219"/>
                    <a:pt x="209" y="219"/>
                  </a:cubicBezTo>
                  <a:cubicBezTo>
                    <a:pt x="209" y="221"/>
                    <a:pt x="209" y="221"/>
                    <a:pt x="209" y="221"/>
                  </a:cubicBezTo>
                  <a:cubicBezTo>
                    <a:pt x="210" y="222"/>
                    <a:pt x="210" y="222"/>
                    <a:pt x="210" y="222"/>
                  </a:cubicBezTo>
                  <a:cubicBezTo>
                    <a:pt x="209" y="222"/>
                    <a:pt x="209" y="222"/>
                    <a:pt x="209" y="222"/>
                  </a:cubicBezTo>
                  <a:cubicBezTo>
                    <a:pt x="208" y="224"/>
                    <a:pt x="208" y="224"/>
                    <a:pt x="208" y="224"/>
                  </a:cubicBezTo>
                  <a:cubicBezTo>
                    <a:pt x="206" y="224"/>
                    <a:pt x="206" y="224"/>
                    <a:pt x="206" y="224"/>
                  </a:cubicBezTo>
                  <a:cubicBezTo>
                    <a:pt x="205" y="225"/>
                    <a:pt x="205" y="225"/>
                    <a:pt x="205" y="225"/>
                  </a:cubicBezTo>
                  <a:cubicBezTo>
                    <a:pt x="204" y="227"/>
                    <a:pt x="204" y="227"/>
                    <a:pt x="204" y="227"/>
                  </a:cubicBezTo>
                  <a:cubicBezTo>
                    <a:pt x="203" y="227"/>
                    <a:pt x="203" y="227"/>
                    <a:pt x="203" y="227"/>
                  </a:cubicBezTo>
                  <a:cubicBezTo>
                    <a:pt x="201" y="228"/>
                    <a:pt x="201" y="228"/>
                    <a:pt x="201" y="228"/>
                  </a:cubicBezTo>
                  <a:cubicBezTo>
                    <a:pt x="201" y="231"/>
                    <a:pt x="201" y="231"/>
                    <a:pt x="201" y="231"/>
                  </a:cubicBezTo>
                  <a:cubicBezTo>
                    <a:pt x="202" y="232"/>
                    <a:pt x="202" y="232"/>
                    <a:pt x="202" y="232"/>
                  </a:cubicBezTo>
                  <a:cubicBezTo>
                    <a:pt x="203" y="232"/>
                    <a:pt x="203" y="232"/>
                    <a:pt x="203" y="232"/>
                  </a:cubicBezTo>
                  <a:cubicBezTo>
                    <a:pt x="201" y="234"/>
                    <a:pt x="201" y="234"/>
                    <a:pt x="201" y="234"/>
                  </a:cubicBezTo>
                  <a:cubicBezTo>
                    <a:pt x="198" y="234"/>
                    <a:pt x="198" y="234"/>
                    <a:pt x="198" y="234"/>
                  </a:cubicBezTo>
                  <a:cubicBezTo>
                    <a:pt x="197" y="235"/>
                    <a:pt x="197" y="235"/>
                    <a:pt x="197" y="235"/>
                  </a:cubicBezTo>
                  <a:cubicBezTo>
                    <a:pt x="197" y="238"/>
                    <a:pt x="197" y="238"/>
                    <a:pt x="197" y="238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8" y="239"/>
                    <a:pt x="198" y="239"/>
                    <a:pt x="198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40"/>
                    <a:pt x="200" y="240"/>
                    <a:pt x="200" y="240"/>
                  </a:cubicBezTo>
                  <a:cubicBezTo>
                    <a:pt x="200" y="241"/>
                    <a:pt x="200" y="241"/>
                    <a:pt x="200" y="241"/>
                  </a:cubicBezTo>
                  <a:cubicBezTo>
                    <a:pt x="200" y="243"/>
                    <a:pt x="200" y="243"/>
                    <a:pt x="200" y="243"/>
                  </a:cubicBezTo>
                  <a:cubicBezTo>
                    <a:pt x="198" y="244"/>
                    <a:pt x="198" y="244"/>
                    <a:pt x="198" y="244"/>
                  </a:cubicBezTo>
                  <a:cubicBezTo>
                    <a:pt x="197" y="243"/>
                    <a:pt x="197" y="243"/>
                    <a:pt x="197" y="243"/>
                  </a:cubicBezTo>
                  <a:cubicBezTo>
                    <a:pt x="195" y="243"/>
                    <a:pt x="195" y="243"/>
                    <a:pt x="195" y="243"/>
                  </a:cubicBezTo>
                  <a:cubicBezTo>
                    <a:pt x="192" y="244"/>
                    <a:pt x="192" y="244"/>
                    <a:pt x="192" y="244"/>
                  </a:cubicBezTo>
                  <a:cubicBezTo>
                    <a:pt x="192" y="245"/>
                    <a:pt x="192" y="245"/>
                    <a:pt x="192" y="245"/>
                  </a:cubicBezTo>
                  <a:cubicBezTo>
                    <a:pt x="192" y="247"/>
                    <a:pt x="192" y="247"/>
                    <a:pt x="192" y="247"/>
                  </a:cubicBezTo>
                  <a:cubicBezTo>
                    <a:pt x="191" y="249"/>
                    <a:pt x="191" y="249"/>
                    <a:pt x="191" y="249"/>
                  </a:cubicBezTo>
                  <a:cubicBezTo>
                    <a:pt x="189" y="250"/>
                    <a:pt x="189" y="250"/>
                    <a:pt x="189" y="250"/>
                  </a:cubicBezTo>
                  <a:cubicBezTo>
                    <a:pt x="187" y="250"/>
                    <a:pt x="187" y="250"/>
                    <a:pt x="187" y="250"/>
                  </a:cubicBezTo>
                  <a:cubicBezTo>
                    <a:pt x="186" y="248"/>
                    <a:pt x="186" y="248"/>
                    <a:pt x="186" y="248"/>
                  </a:cubicBezTo>
                  <a:cubicBezTo>
                    <a:pt x="186" y="247"/>
                    <a:pt x="186" y="247"/>
                    <a:pt x="186" y="247"/>
                  </a:cubicBezTo>
                  <a:cubicBezTo>
                    <a:pt x="185" y="247"/>
                    <a:pt x="185" y="247"/>
                    <a:pt x="185" y="247"/>
                  </a:cubicBezTo>
                  <a:cubicBezTo>
                    <a:pt x="184" y="250"/>
                    <a:pt x="184" y="250"/>
                    <a:pt x="184" y="250"/>
                  </a:cubicBezTo>
                  <a:cubicBezTo>
                    <a:pt x="185" y="252"/>
                    <a:pt x="185" y="252"/>
                    <a:pt x="185" y="252"/>
                  </a:cubicBezTo>
                  <a:cubicBezTo>
                    <a:pt x="187" y="254"/>
                    <a:pt x="187" y="254"/>
                    <a:pt x="187" y="254"/>
                  </a:cubicBezTo>
                  <a:cubicBezTo>
                    <a:pt x="188" y="253"/>
                    <a:pt x="188" y="253"/>
                    <a:pt x="188" y="253"/>
                  </a:cubicBezTo>
                  <a:cubicBezTo>
                    <a:pt x="189" y="254"/>
                    <a:pt x="189" y="254"/>
                    <a:pt x="189" y="254"/>
                  </a:cubicBezTo>
                  <a:cubicBezTo>
                    <a:pt x="189" y="255"/>
                    <a:pt x="189" y="255"/>
                    <a:pt x="189" y="255"/>
                  </a:cubicBezTo>
                  <a:cubicBezTo>
                    <a:pt x="188" y="257"/>
                    <a:pt x="188" y="257"/>
                    <a:pt x="188" y="257"/>
                  </a:cubicBezTo>
                  <a:cubicBezTo>
                    <a:pt x="188" y="258"/>
                    <a:pt x="188" y="258"/>
                    <a:pt x="188" y="258"/>
                  </a:cubicBezTo>
                  <a:cubicBezTo>
                    <a:pt x="190" y="259"/>
                    <a:pt x="190" y="259"/>
                    <a:pt x="190" y="259"/>
                  </a:cubicBezTo>
                  <a:cubicBezTo>
                    <a:pt x="191" y="258"/>
                    <a:pt x="191" y="258"/>
                    <a:pt x="191" y="258"/>
                  </a:cubicBezTo>
                  <a:cubicBezTo>
                    <a:pt x="192" y="258"/>
                    <a:pt x="192" y="258"/>
                    <a:pt x="192" y="258"/>
                  </a:cubicBezTo>
                  <a:cubicBezTo>
                    <a:pt x="192" y="258"/>
                    <a:pt x="192" y="258"/>
                    <a:pt x="192" y="258"/>
                  </a:cubicBezTo>
                  <a:cubicBezTo>
                    <a:pt x="194" y="258"/>
                    <a:pt x="194" y="258"/>
                    <a:pt x="194" y="258"/>
                  </a:cubicBezTo>
                  <a:cubicBezTo>
                    <a:pt x="196" y="257"/>
                    <a:pt x="196" y="257"/>
                    <a:pt x="196" y="257"/>
                  </a:cubicBezTo>
                  <a:cubicBezTo>
                    <a:pt x="196" y="258"/>
                    <a:pt x="196" y="258"/>
                    <a:pt x="196" y="258"/>
                  </a:cubicBezTo>
                  <a:cubicBezTo>
                    <a:pt x="196" y="259"/>
                    <a:pt x="196" y="259"/>
                    <a:pt x="196" y="259"/>
                  </a:cubicBezTo>
                  <a:cubicBezTo>
                    <a:pt x="194" y="260"/>
                    <a:pt x="194" y="260"/>
                    <a:pt x="194" y="260"/>
                  </a:cubicBezTo>
                  <a:cubicBezTo>
                    <a:pt x="192" y="260"/>
                    <a:pt x="192" y="260"/>
                    <a:pt x="192" y="260"/>
                  </a:cubicBezTo>
                  <a:cubicBezTo>
                    <a:pt x="191" y="261"/>
                    <a:pt x="191" y="261"/>
                    <a:pt x="191" y="261"/>
                  </a:cubicBezTo>
                  <a:cubicBezTo>
                    <a:pt x="189" y="260"/>
                    <a:pt x="189" y="260"/>
                    <a:pt x="189" y="260"/>
                  </a:cubicBezTo>
                  <a:cubicBezTo>
                    <a:pt x="189" y="262"/>
                    <a:pt x="189" y="262"/>
                    <a:pt x="189" y="262"/>
                  </a:cubicBezTo>
                  <a:cubicBezTo>
                    <a:pt x="189" y="264"/>
                    <a:pt x="189" y="264"/>
                    <a:pt x="189" y="264"/>
                  </a:cubicBezTo>
                  <a:cubicBezTo>
                    <a:pt x="191" y="265"/>
                    <a:pt x="191" y="265"/>
                    <a:pt x="191" y="265"/>
                  </a:cubicBezTo>
                  <a:cubicBezTo>
                    <a:pt x="192" y="265"/>
                    <a:pt x="192" y="265"/>
                    <a:pt x="192" y="265"/>
                  </a:cubicBezTo>
                  <a:cubicBezTo>
                    <a:pt x="194" y="265"/>
                    <a:pt x="194" y="265"/>
                    <a:pt x="194" y="265"/>
                  </a:cubicBezTo>
                  <a:cubicBezTo>
                    <a:pt x="194" y="265"/>
                    <a:pt x="194" y="265"/>
                    <a:pt x="194" y="265"/>
                  </a:cubicBezTo>
                  <a:cubicBezTo>
                    <a:pt x="194" y="266"/>
                    <a:pt x="194" y="266"/>
                    <a:pt x="194" y="266"/>
                  </a:cubicBezTo>
                  <a:cubicBezTo>
                    <a:pt x="192" y="267"/>
                    <a:pt x="192" y="267"/>
                    <a:pt x="192" y="267"/>
                  </a:cubicBezTo>
                  <a:cubicBezTo>
                    <a:pt x="189" y="267"/>
                    <a:pt x="189" y="267"/>
                    <a:pt x="189" y="267"/>
                  </a:cubicBezTo>
                  <a:cubicBezTo>
                    <a:pt x="188" y="268"/>
                    <a:pt x="188" y="268"/>
                    <a:pt x="188" y="268"/>
                  </a:cubicBezTo>
                  <a:cubicBezTo>
                    <a:pt x="188" y="269"/>
                    <a:pt x="188" y="269"/>
                    <a:pt x="188" y="269"/>
                  </a:cubicBezTo>
                  <a:cubicBezTo>
                    <a:pt x="189" y="270"/>
                    <a:pt x="189" y="270"/>
                    <a:pt x="189" y="270"/>
                  </a:cubicBezTo>
                  <a:cubicBezTo>
                    <a:pt x="190" y="270"/>
                    <a:pt x="190" y="270"/>
                    <a:pt x="190" y="270"/>
                  </a:cubicBezTo>
                  <a:cubicBezTo>
                    <a:pt x="193" y="270"/>
                    <a:pt x="193" y="270"/>
                    <a:pt x="193" y="270"/>
                  </a:cubicBezTo>
                  <a:cubicBezTo>
                    <a:pt x="193" y="270"/>
                    <a:pt x="193" y="270"/>
                    <a:pt x="193" y="270"/>
                  </a:cubicBezTo>
                  <a:cubicBezTo>
                    <a:pt x="191" y="271"/>
                    <a:pt x="191" y="271"/>
                    <a:pt x="191" y="271"/>
                  </a:cubicBezTo>
                  <a:cubicBezTo>
                    <a:pt x="189" y="271"/>
                    <a:pt x="189" y="271"/>
                    <a:pt x="189" y="271"/>
                  </a:cubicBezTo>
                  <a:cubicBezTo>
                    <a:pt x="189" y="272"/>
                    <a:pt x="189" y="272"/>
                    <a:pt x="189" y="272"/>
                  </a:cubicBezTo>
                  <a:cubicBezTo>
                    <a:pt x="190" y="273"/>
                    <a:pt x="190" y="273"/>
                    <a:pt x="190" y="273"/>
                  </a:cubicBezTo>
                  <a:cubicBezTo>
                    <a:pt x="193" y="273"/>
                    <a:pt x="193" y="273"/>
                    <a:pt x="193" y="273"/>
                  </a:cubicBezTo>
                  <a:cubicBezTo>
                    <a:pt x="196" y="275"/>
                    <a:pt x="196" y="275"/>
                    <a:pt x="196" y="275"/>
                  </a:cubicBezTo>
                  <a:cubicBezTo>
                    <a:pt x="197" y="276"/>
                    <a:pt x="197" y="276"/>
                    <a:pt x="197" y="276"/>
                  </a:cubicBezTo>
                  <a:cubicBezTo>
                    <a:pt x="197" y="276"/>
                    <a:pt x="197" y="276"/>
                    <a:pt x="197" y="276"/>
                  </a:cubicBezTo>
                  <a:cubicBezTo>
                    <a:pt x="197" y="278"/>
                    <a:pt x="197" y="278"/>
                    <a:pt x="197" y="278"/>
                  </a:cubicBezTo>
                  <a:cubicBezTo>
                    <a:pt x="196" y="276"/>
                    <a:pt x="196" y="276"/>
                    <a:pt x="196" y="276"/>
                  </a:cubicBezTo>
                  <a:cubicBezTo>
                    <a:pt x="194" y="275"/>
                    <a:pt x="194" y="275"/>
                    <a:pt x="194" y="275"/>
                  </a:cubicBezTo>
                  <a:cubicBezTo>
                    <a:pt x="192" y="275"/>
                    <a:pt x="192" y="275"/>
                    <a:pt x="192" y="275"/>
                  </a:cubicBezTo>
                  <a:cubicBezTo>
                    <a:pt x="190" y="274"/>
                    <a:pt x="190" y="274"/>
                    <a:pt x="190" y="274"/>
                  </a:cubicBezTo>
                  <a:cubicBezTo>
                    <a:pt x="188" y="274"/>
                    <a:pt x="188" y="274"/>
                    <a:pt x="188" y="274"/>
                  </a:cubicBezTo>
                  <a:cubicBezTo>
                    <a:pt x="187" y="275"/>
                    <a:pt x="187" y="275"/>
                    <a:pt x="187" y="275"/>
                  </a:cubicBezTo>
                  <a:cubicBezTo>
                    <a:pt x="187" y="276"/>
                    <a:pt x="187" y="276"/>
                    <a:pt x="187" y="276"/>
                  </a:cubicBezTo>
                  <a:cubicBezTo>
                    <a:pt x="186" y="277"/>
                    <a:pt x="186" y="277"/>
                    <a:pt x="186" y="277"/>
                  </a:cubicBezTo>
                  <a:cubicBezTo>
                    <a:pt x="186" y="278"/>
                    <a:pt x="186" y="278"/>
                    <a:pt x="186" y="278"/>
                  </a:cubicBezTo>
                  <a:cubicBezTo>
                    <a:pt x="187" y="279"/>
                    <a:pt x="187" y="279"/>
                    <a:pt x="187" y="279"/>
                  </a:cubicBezTo>
                  <a:cubicBezTo>
                    <a:pt x="187" y="280"/>
                    <a:pt x="187" y="280"/>
                    <a:pt x="187" y="280"/>
                  </a:cubicBezTo>
                  <a:cubicBezTo>
                    <a:pt x="186" y="281"/>
                    <a:pt x="186" y="281"/>
                    <a:pt x="186" y="281"/>
                  </a:cubicBezTo>
                  <a:cubicBezTo>
                    <a:pt x="185" y="280"/>
                    <a:pt x="185" y="280"/>
                    <a:pt x="185" y="280"/>
                  </a:cubicBezTo>
                  <a:cubicBezTo>
                    <a:pt x="183" y="282"/>
                    <a:pt x="183" y="282"/>
                    <a:pt x="183" y="282"/>
                  </a:cubicBezTo>
                  <a:cubicBezTo>
                    <a:pt x="183" y="284"/>
                    <a:pt x="183" y="284"/>
                    <a:pt x="183" y="284"/>
                  </a:cubicBezTo>
                  <a:cubicBezTo>
                    <a:pt x="183" y="285"/>
                    <a:pt x="183" y="285"/>
                    <a:pt x="183" y="285"/>
                  </a:cubicBezTo>
                  <a:cubicBezTo>
                    <a:pt x="182" y="285"/>
                    <a:pt x="182" y="285"/>
                    <a:pt x="182" y="285"/>
                  </a:cubicBezTo>
                  <a:cubicBezTo>
                    <a:pt x="181" y="286"/>
                    <a:pt x="181" y="286"/>
                    <a:pt x="181" y="286"/>
                  </a:cubicBezTo>
                  <a:cubicBezTo>
                    <a:pt x="181" y="287"/>
                    <a:pt x="181" y="287"/>
                    <a:pt x="181" y="287"/>
                  </a:cubicBezTo>
                  <a:cubicBezTo>
                    <a:pt x="183" y="289"/>
                    <a:pt x="183" y="289"/>
                    <a:pt x="183" y="289"/>
                  </a:cubicBezTo>
                  <a:cubicBezTo>
                    <a:pt x="185" y="290"/>
                    <a:pt x="185" y="290"/>
                    <a:pt x="185" y="290"/>
                  </a:cubicBezTo>
                  <a:cubicBezTo>
                    <a:pt x="186" y="289"/>
                    <a:pt x="186" y="289"/>
                    <a:pt x="186" y="289"/>
                  </a:cubicBezTo>
                  <a:cubicBezTo>
                    <a:pt x="186" y="288"/>
                    <a:pt x="186" y="288"/>
                    <a:pt x="186" y="288"/>
                  </a:cubicBezTo>
                  <a:cubicBezTo>
                    <a:pt x="188" y="287"/>
                    <a:pt x="188" y="287"/>
                    <a:pt x="188" y="287"/>
                  </a:cubicBezTo>
                  <a:cubicBezTo>
                    <a:pt x="190" y="285"/>
                    <a:pt x="190" y="285"/>
                    <a:pt x="190" y="285"/>
                  </a:cubicBezTo>
                  <a:cubicBezTo>
                    <a:pt x="193" y="284"/>
                    <a:pt x="193" y="284"/>
                    <a:pt x="193" y="284"/>
                  </a:cubicBezTo>
                  <a:cubicBezTo>
                    <a:pt x="195" y="285"/>
                    <a:pt x="195" y="285"/>
                    <a:pt x="195" y="285"/>
                  </a:cubicBezTo>
                  <a:cubicBezTo>
                    <a:pt x="196" y="285"/>
                    <a:pt x="196" y="285"/>
                    <a:pt x="196" y="285"/>
                  </a:cubicBezTo>
                  <a:cubicBezTo>
                    <a:pt x="196" y="286"/>
                    <a:pt x="196" y="286"/>
                    <a:pt x="196" y="286"/>
                  </a:cubicBezTo>
                  <a:cubicBezTo>
                    <a:pt x="195" y="287"/>
                    <a:pt x="195" y="287"/>
                    <a:pt x="195" y="287"/>
                  </a:cubicBezTo>
                  <a:cubicBezTo>
                    <a:pt x="193" y="285"/>
                    <a:pt x="193" y="285"/>
                    <a:pt x="193" y="285"/>
                  </a:cubicBezTo>
                  <a:cubicBezTo>
                    <a:pt x="192" y="285"/>
                    <a:pt x="192" y="285"/>
                    <a:pt x="192" y="285"/>
                  </a:cubicBezTo>
                  <a:cubicBezTo>
                    <a:pt x="192" y="287"/>
                    <a:pt x="192" y="287"/>
                    <a:pt x="192" y="287"/>
                  </a:cubicBezTo>
                  <a:cubicBezTo>
                    <a:pt x="189" y="288"/>
                    <a:pt x="189" y="288"/>
                    <a:pt x="189" y="288"/>
                  </a:cubicBezTo>
                  <a:cubicBezTo>
                    <a:pt x="188" y="290"/>
                    <a:pt x="188" y="290"/>
                    <a:pt x="188" y="290"/>
                  </a:cubicBezTo>
                  <a:cubicBezTo>
                    <a:pt x="187" y="292"/>
                    <a:pt x="187" y="292"/>
                    <a:pt x="187" y="292"/>
                  </a:cubicBezTo>
                  <a:cubicBezTo>
                    <a:pt x="188" y="294"/>
                    <a:pt x="188" y="294"/>
                    <a:pt x="188" y="294"/>
                  </a:cubicBezTo>
                  <a:cubicBezTo>
                    <a:pt x="187" y="295"/>
                    <a:pt x="187" y="295"/>
                    <a:pt x="187" y="295"/>
                  </a:cubicBezTo>
                  <a:cubicBezTo>
                    <a:pt x="187" y="295"/>
                    <a:pt x="187" y="296"/>
                    <a:pt x="187" y="296"/>
                  </a:cubicBezTo>
                  <a:close/>
                  <a:moveTo>
                    <a:pt x="197" y="353"/>
                  </a:moveTo>
                  <a:cubicBezTo>
                    <a:pt x="198" y="354"/>
                    <a:pt x="198" y="354"/>
                    <a:pt x="198" y="354"/>
                  </a:cubicBezTo>
                  <a:cubicBezTo>
                    <a:pt x="198" y="352"/>
                    <a:pt x="198" y="352"/>
                    <a:pt x="198" y="352"/>
                  </a:cubicBezTo>
                  <a:cubicBezTo>
                    <a:pt x="197" y="351"/>
                    <a:pt x="197" y="351"/>
                    <a:pt x="197" y="351"/>
                  </a:cubicBezTo>
                  <a:cubicBezTo>
                    <a:pt x="198" y="349"/>
                    <a:pt x="198" y="349"/>
                    <a:pt x="198" y="349"/>
                  </a:cubicBezTo>
                  <a:cubicBezTo>
                    <a:pt x="197" y="348"/>
                    <a:pt x="197" y="348"/>
                    <a:pt x="197" y="348"/>
                  </a:cubicBezTo>
                  <a:cubicBezTo>
                    <a:pt x="195" y="347"/>
                    <a:pt x="195" y="347"/>
                    <a:pt x="195" y="347"/>
                  </a:cubicBezTo>
                  <a:cubicBezTo>
                    <a:pt x="194" y="346"/>
                    <a:pt x="194" y="346"/>
                    <a:pt x="194" y="346"/>
                  </a:cubicBezTo>
                  <a:cubicBezTo>
                    <a:pt x="193" y="345"/>
                    <a:pt x="193" y="345"/>
                    <a:pt x="193" y="345"/>
                  </a:cubicBezTo>
                  <a:cubicBezTo>
                    <a:pt x="190" y="345"/>
                    <a:pt x="190" y="345"/>
                    <a:pt x="190" y="345"/>
                  </a:cubicBezTo>
                  <a:cubicBezTo>
                    <a:pt x="189" y="347"/>
                    <a:pt x="189" y="347"/>
                    <a:pt x="189" y="347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191" y="348"/>
                    <a:pt x="191" y="348"/>
                    <a:pt x="191" y="348"/>
                  </a:cubicBezTo>
                  <a:cubicBezTo>
                    <a:pt x="192" y="348"/>
                    <a:pt x="192" y="348"/>
                    <a:pt x="192" y="348"/>
                  </a:cubicBezTo>
                  <a:cubicBezTo>
                    <a:pt x="193" y="349"/>
                    <a:pt x="193" y="349"/>
                    <a:pt x="193" y="349"/>
                  </a:cubicBezTo>
                  <a:cubicBezTo>
                    <a:pt x="193" y="351"/>
                    <a:pt x="193" y="351"/>
                    <a:pt x="193" y="351"/>
                  </a:cubicBezTo>
                  <a:cubicBezTo>
                    <a:pt x="195" y="351"/>
                    <a:pt x="195" y="351"/>
                    <a:pt x="195" y="351"/>
                  </a:cubicBezTo>
                  <a:cubicBezTo>
                    <a:pt x="197" y="353"/>
                    <a:pt x="197" y="353"/>
                    <a:pt x="197" y="353"/>
                  </a:cubicBezTo>
                  <a:close/>
                  <a:moveTo>
                    <a:pt x="235" y="353"/>
                  </a:moveTo>
                  <a:cubicBezTo>
                    <a:pt x="233" y="351"/>
                    <a:pt x="233" y="351"/>
                    <a:pt x="233" y="351"/>
                  </a:cubicBezTo>
                  <a:cubicBezTo>
                    <a:pt x="231" y="352"/>
                    <a:pt x="231" y="352"/>
                    <a:pt x="231" y="352"/>
                  </a:cubicBezTo>
                  <a:cubicBezTo>
                    <a:pt x="230" y="351"/>
                    <a:pt x="230" y="351"/>
                    <a:pt x="230" y="351"/>
                  </a:cubicBezTo>
                  <a:cubicBezTo>
                    <a:pt x="228" y="349"/>
                    <a:pt x="228" y="349"/>
                    <a:pt x="228" y="349"/>
                  </a:cubicBezTo>
                  <a:cubicBezTo>
                    <a:pt x="226" y="349"/>
                    <a:pt x="226" y="349"/>
                    <a:pt x="226" y="349"/>
                  </a:cubicBezTo>
                  <a:cubicBezTo>
                    <a:pt x="222" y="346"/>
                    <a:pt x="222" y="346"/>
                    <a:pt x="222" y="346"/>
                  </a:cubicBezTo>
                  <a:cubicBezTo>
                    <a:pt x="221" y="344"/>
                    <a:pt x="221" y="344"/>
                    <a:pt x="221" y="344"/>
                  </a:cubicBezTo>
                  <a:cubicBezTo>
                    <a:pt x="219" y="344"/>
                    <a:pt x="219" y="344"/>
                    <a:pt x="219" y="344"/>
                  </a:cubicBezTo>
                  <a:cubicBezTo>
                    <a:pt x="216" y="339"/>
                    <a:pt x="216" y="339"/>
                    <a:pt x="216" y="339"/>
                  </a:cubicBezTo>
                  <a:cubicBezTo>
                    <a:pt x="213" y="335"/>
                    <a:pt x="213" y="335"/>
                    <a:pt x="213" y="335"/>
                  </a:cubicBezTo>
                  <a:cubicBezTo>
                    <a:pt x="211" y="330"/>
                    <a:pt x="211" y="330"/>
                    <a:pt x="211" y="330"/>
                  </a:cubicBezTo>
                  <a:cubicBezTo>
                    <a:pt x="209" y="327"/>
                    <a:pt x="209" y="327"/>
                    <a:pt x="209" y="327"/>
                  </a:cubicBezTo>
                  <a:cubicBezTo>
                    <a:pt x="209" y="322"/>
                    <a:pt x="209" y="322"/>
                    <a:pt x="209" y="322"/>
                  </a:cubicBezTo>
                  <a:cubicBezTo>
                    <a:pt x="208" y="318"/>
                    <a:pt x="208" y="318"/>
                    <a:pt x="208" y="318"/>
                  </a:cubicBezTo>
                  <a:cubicBezTo>
                    <a:pt x="207" y="313"/>
                    <a:pt x="207" y="313"/>
                    <a:pt x="207" y="313"/>
                  </a:cubicBezTo>
                  <a:cubicBezTo>
                    <a:pt x="206" y="311"/>
                    <a:pt x="206" y="311"/>
                    <a:pt x="206" y="311"/>
                  </a:cubicBezTo>
                  <a:cubicBezTo>
                    <a:pt x="207" y="309"/>
                    <a:pt x="207" y="309"/>
                    <a:pt x="207" y="309"/>
                  </a:cubicBezTo>
                  <a:cubicBezTo>
                    <a:pt x="207" y="308"/>
                    <a:pt x="207" y="308"/>
                    <a:pt x="207" y="308"/>
                  </a:cubicBezTo>
                  <a:cubicBezTo>
                    <a:pt x="205" y="308"/>
                    <a:pt x="205" y="308"/>
                    <a:pt x="205" y="308"/>
                  </a:cubicBezTo>
                  <a:cubicBezTo>
                    <a:pt x="203" y="308"/>
                    <a:pt x="203" y="308"/>
                    <a:pt x="203" y="308"/>
                  </a:cubicBezTo>
                  <a:cubicBezTo>
                    <a:pt x="202" y="307"/>
                    <a:pt x="202" y="307"/>
                    <a:pt x="202" y="307"/>
                  </a:cubicBezTo>
                  <a:cubicBezTo>
                    <a:pt x="203" y="307"/>
                    <a:pt x="203" y="307"/>
                    <a:pt x="203" y="307"/>
                  </a:cubicBezTo>
                  <a:cubicBezTo>
                    <a:pt x="205" y="307"/>
                    <a:pt x="205" y="307"/>
                    <a:pt x="205" y="307"/>
                  </a:cubicBezTo>
                  <a:cubicBezTo>
                    <a:pt x="208" y="306"/>
                    <a:pt x="208" y="306"/>
                    <a:pt x="208" y="306"/>
                  </a:cubicBezTo>
                  <a:cubicBezTo>
                    <a:pt x="208" y="301"/>
                    <a:pt x="208" y="301"/>
                    <a:pt x="208" y="301"/>
                  </a:cubicBezTo>
                  <a:cubicBezTo>
                    <a:pt x="208" y="300"/>
                    <a:pt x="208" y="300"/>
                    <a:pt x="208" y="300"/>
                  </a:cubicBezTo>
                  <a:cubicBezTo>
                    <a:pt x="206" y="300"/>
                    <a:pt x="206" y="300"/>
                    <a:pt x="206" y="300"/>
                  </a:cubicBezTo>
                  <a:cubicBezTo>
                    <a:pt x="204" y="301"/>
                    <a:pt x="204" y="301"/>
                    <a:pt x="204" y="301"/>
                  </a:cubicBezTo>
                  <a:cubicBezTo>
                    <a:pt x="205" y="300"/>
                    <a:pt x="205" y="300"/>
                    <a:pt x="205" y="300"/>
                  </a:cubicBezTo>
                  <a:cubicBezTo>
                    <a:pt x="208" y="299"/>
                    <a:pt x="208" y="299"/>
                    <a:pt x="208" y="299"/>
                  </a:cubicBezTo>
                  <a:cubicBezTo>
                    <a:pt x="208" y="297"/>
                    <a:pt x="208" y="297"/>
                    <a:pt x="208" y="297"/>
                  </a:cubicBezTo>
                  <a:cubicBezTo>
                    <a:pt x="207" y="296"/>
                    <a:pt x="207" y="296"/>
                    <a:pt x="207" y="296"/>
                  </a:cubicBezTo>
                  <a:cubicBezTo>
                    <a:pt x="203" y="296"/>
                    <a:pt x="203" y="296"/>
                    <a:pt x="203" y="296"/>
                  </a:cubicBezTo>
                  <a:cubicBezTo>
                    <a:pt x="198" y="296"/>
                    <a:pt x="198" y="296"/>
                    <a:pt x="198" y="296"/>
                  </a:cubicBezTo>
                  <a:cubicBezTo>
                    <a:pt x="196" y="294"/>
                    <a:pt x="196" y="294"/>
                    <a:pt x="196" y="294"/>
                  </a:cubicBezTo>
                  <a:cubicBezTo>
                    <a:pt x="195" y="294"/>
                    <a:pt x="195" y="294"/>
                    <a:pt x="195" y="294"/>
                  </a:cubicBezTo>
                  <a:cubicBezTo>
                    <a:pt x="191" y="297"/>
                    <a:pt x="191" y="297"/>
                    <a:pt x="191" y="297"/>
                  </a:cubicBezTo>
                  <a:cubicBezTo>
                    <a:pt x="187" y="297"/>
                    <a:pt x="187" y="297"/>
                    <a:pt x="187" y="297"/>
                  </a:cubicBezTo>
                  <a:cubicBezTo>
                    <a:pt x="186" y="298"/>
                    <a:pt x="186" y="298"/>
                    <a:pt x="186" y="298"/>
                  </a:cubicBezTo>
                  <a:cubicBezTo>
                    <a:pt x="183" y="300"/>
                    <a:pt x="183" y="300"/>
                    <a:pt x="183" y="300"/>
                  </a:cubicBezTo>
                  <a:cubicBezTo>
                    <a:pt x="183" y="302"/>
                    <a:pt x="183" y="302"/>
                    <a:pt x="183" y="302"/>
                  </a:cubicBezTo>
                  <a:cubicBezTo>
                    <a:pt x="182" y="304"/>
                    <a:pt x="182" y="304"/>
                    <a:pt x="182" y="304"/>
                  </a:cubicBezTo>
                  <a:cubicBezTo>
                    <a:pt x="183" y="306"/>
                    <a:pt x="183" y="306"/>
                    <a:pt x="183" y="306"/>
                  </a:cubicBezTo>
                  <a:cubicBezTo>
                    <a:pt x="185" y="306"/>
                    <a:pt x="185" y="306"/>
                    <a:pt x="185" y="306"/>
                  </a:cubicBezTo>
                  <a:cubicBezTo>
                    <a:pt x="185" y="307"/>
                    <a:pt x="185" y="307"/>
                    <a:pt x="185" y="307"/>
                  </a:cubicBezTo>
                  <a:cubicBezTo>
                    <a:pt x="185" y="308"/>
                    <a:pt x="185" y="308"/>
                    <a:pt x="185" y="308"/>
                  </a:cubicBezTo>
                  <a:cubicBezTo>
                    <a:pt x="183" y="308"/>
                    <a:pt x="183" y="308"/>
                    <a:pt x="183" y="308"/>
                  </a:cubicBezTo>
                  <a:cubicBezTo>
                    <a:pt x="181" y="308"/>
                    <a:pt x="181" y="308"/>
                    <a:pt x="181" y="308"/>
                  </a:cubicBezTo>
                  <a:cubicBezTo>
                    <a:pt x="179" y="312"/>
                    <a:pt x="179" y="312"/>
                    <a:pt x="179" y="312"/>
                  </a:cubicBezTo>
                  <a:cubicBezTo>
                    <a:pt x="179" y="314"/>
                    <a:pt x="179" y="314"/>
                    <a:pt x="179" y="314"/>
                  </a:cubicBezTo>
                  <a:cubicBezTo>
                    <a:pt x="180" y="315"/>
                    <a:pt x="180" y="315"/>
                    <a:pt x="180" y="315"/>
                  </a:cubicBezTo>
                  <a:cubicBezTo>
                    <a:pt x="182" y="314"/>
                    <a:pt x="182" y="314"/>
                    <a:pt x="182" y="314"/>
                  </a:cubicBezTo>
                  <a:cubicBezTo>
                    <a:pt x="184" y="313"/>
                    <a:pt x="184" y="313"/>
                    <a:pt x="184" y="313"/>
                  </a:cubicBezTo>
                  <a:cubicBezTo>
                    <a:pt x="185" y="314"/>
                    <a:pt x="185" y="314"/>
                    <a:pt x="185" y="314"/>
                  </a:cubicBezTo>
                  <a:cubicBezTo>
                    <a:pt x="183" y="316"/>
                    <a:pt x="183" y="316"/>
                    <a:pt x="183" y="316"/>
                  </a:cubicBezTo>
                  <a:cubicBezTo>
                    <a:pt x="182" y="317"/>
                    <a:pt x="182" y="317"/>
                    <a:pt x="182" y="317"/>
                  </a:cubicBezTo>
                  <a:cubicBezTo>
                    <a:pt x="184" y="317"/>
                    <a:pt x="184" y="317"/>
                    <a:pt x="184" y="317"/>
                  </a:cubicBezTo>
                  <a:cubicBezTo>
                    <a:pt x="185" y="316"/>
                    <a:pt x="185" y="316"/>
                    <a:pt x="185" y="316"/>
                  </a:cubicBezTo>
                  <a:cubicBezTo>
                    <a:pt x="186" y="315"/>
                    <a:pt x="186" y="315"/>
                    <a:pt x="186" y="315"/>
                  </a:cubicBezTo>
                  <a:cubicBezTo>
                    <a:pt x="187" y="316"/>
                    <a:pt x="187" y="316"/>
                    <a:pt x="187" y="316"/>
                  </a:cubicBezTo>
                  <a:cubicBezTo>
                    <a:pt x="185" y="318"/>
                    <a:pt x="185" y="318"/>
                    <a:pt x="185" y="318"/>
                  </a:cubicBezTo>
                  <a:cubicBezTo>
                    <a:pt x="185" y="319"/>
                    <a:pt x="185" y="319"/>
                    <a:pt x="185" y="319"/>
                  </a:cubicBezTo>
                  <a:cubicBezTo>
                    <a:pt x="186" y="321"/>
                    <a:pt x="186" y="321"/>
                    <a:pt x="186" y="321"/>
                  </a:cubicBezTo>
                  <a:cubicBezTo>
                    <a:pt x="188" y="321"/>
                    <a:pt x="188" y="321"/>
                    <a:pt x="188" y="321"/>
                  </a:cubicBezTo>
                  <a:cubicBezTo>
                    <a:pt x="187" y="322"/>
                    <a:pt x="187" y="322"/>
                    <a:pt x="187" y="322"/>
                  </a:cubicBezTo>
                  <a:cubicBezTo>
                    <a:pt x="186" y="322"/>
                    <a:pt x="186" y="322"/>
                    <a:pt x="186" y="322"/>
                  </a:cubicBezTo>
                  <a:cubicBezTo>
                    <a:pt x="184" y="323"/>
                    <a:pt x="184" y="323"/>
                    <a:pt x="184" y="323"/>
                  </a:cubicBezTo>
                  <a:cubicBezTo>
                    <a:pt x="184" y="325"/>
                    <a:pt x="184" y="325"/>
                    <a:pt x="184" y="325"/>
                  </a:cubicBezTo>
                  <a:cubicBezTo>
                    <a:pt x="186" y="327"/>
                    <a:pt x="186" y="327"/>
                    <a:pt x="186" y="327"/>
                  </a:cubicBezTo>
                  <a:cubicBezTo>
                    <a:pt x="185" y="327"/>
                    <a:pt x="185" y="327"/>
                    <a:pt x="185" y="327"/>
                  </a:cubicBezTo>
                  <a:cubicBezTo>
                    <a:pt x="184" y="327"/>
                    <a:pt x="184" y="327"/>
                    <a:pt x="184" y="327"/>
                  </a:cubicBezTo>
                  <a:cubicBezTo>
                    <a:pt x="182" y="327"/>
                    <a:pt x="182" y="327"/>
                    <a:pt x="182" y="327"/>
                  </a:cubicBezTo>
                  <a:cubicBezTo>
                    <a:pt x="180" y="327"/>
                    <a:pt x="180" y="327"/>
                    <a:pt x="180" y="327"/>
                  </a:cubicBezTo>
                  <a:cubicBezTo>
                    <a:pt x="179" y="327"/>
                    <a:pt x="179" y="327"/>
                    <a:pt x="179" y="327"/>
                  </a:cubicBezTo>
                  <a:cubicBezTo>
                    <a:pt x="177" y="329"/>
                    <a:pt x="177" y="329"/>
                    <a:pt x="177" y="329"/>
                  </a:cubicBezTo>
                  <a:cubicBezTo>
                    <a:pt x="177" y="331"/>
                    <a:pt x="177" y="331"/>
                    <a:pt x="177" y="331"/>
                  </a:cubicBezTo>
                  <a:cubicBezTo>
                    <a:pt x="178" y="334"/>
                    <a:pt x="178" y="334"/>
                    <a:pt x="178" y="334"/>
                  </a:cubicBezTo>
                  <a:cubicBezTo>
                    <a:pt x="177" y="336"/>
                    <a:pt x="177" y="336"/>
                    <a:pt x="177" y="336"/>
                  </a:cubicBezTo>
                  <a:cubicBezTo>
                    <a:pt x="178" y="338"/>
                    <a:pt x="178" y="338"/>
                    <a:pt x="178" y="338"/>
                  </a:cubicBezTo>
                  <a:cubicBezTo>
                    <a:pt x="180" y="341"/>
                    <a:pt x="180" y="341"/>
                    <a:pt x="180" y="341"/>
                  </a:cubicBezTo>
                  <a:cubicBezTo>
                    <a:pt x="181" y="342"/>
                    <a:pt x="181" y="342"/>
                    <a:pt x="181" y="342"/>
                  </a:cubicBezTo>
                  <a:cubicBezTo>
                    <a:pt x="183" y="344"/>
                    <a:pt x="183" y="344"/>
                    <a:pt x="183" y="344"/>
                  </a:cubicBezTo>
                  <a:cubicBezTo>
                    <a:pt x="185" y="345"/>
                    <a:pt x="185" y="345"/>
                    <a:pt x="185" y="345"/>
                  </a:cubicBezTo>
                  <a:cubicBezTo>
                    <a:pt x="186" y="344"/>
                    <a:pt x="186" y="344"/>
                    <a:pt x="186" y="344"/>
                  </a:cubicBezTo>
                  <a:cubicBezTo>
                    <a:pt x="188" y="344"/>
                    <a:pt x="188" y="344"/>
                    <a:pt x="188" y="344"/>
                  </a:cubicBezTo>
                  <a:cubicBezTo>
                    <a:pt x="190" y="341"/>
                    <a:pt x="190" y="341"/>
                    <a:pt x="190" y="341"/>
                  </a:cubicBezTo>
                  <a:cubicBezTo>
                    <a:pt x="189" y="338"/>
                    <a:pt x="189" y="338"/>
                    <a:pt x="189" y="338"/>
                  </a:cubicBezTo>
                  <a:cubicBezTo>
                    <a:pt x="190" y="336"/>
                    <a:pt x="190" y="336"/>
                    <a:pt x="190" y="336"/>
                  </a:cubicBezTo>
                  <a:cubicBezTo>
                    <a:pt x="191" y="334"/>
                    <a:pt x="191" y="334"/>
                    <a:pt x="191" y="334"/>
                  </a:cubicBezTo>
                  <a:cubicBezTo>
                    <a:pt x="190" y="337"/>
                    <a:pt x="190" y="337"/>
                    <a:pt x="190" y="337"/>
                  </a:cubicBezTo>
                  <a:cubicBezTo>
                    <a:pt x="190" y="338"/>
                    <a:pt x="190" y="338"/>
                    <a:pt x="190" y="338"/>
                  </a:cubicBezTo>
                  <a:cubicBezTo>
                    <a:pt x="191" y="340"/>
                    <a:pt x="191" y="340"/>
                    <a:pt x="191" y="340"/>
                  </a:cubicBezTo>
                  <a:cubicBezTo>
                    <a:pt x="192" y="343"/>
                    <a:pt x="192" y="343"/>
                    <a:pt x="192" y="343"/>
                  </a:cubicBezTo>
                  <a:cubicBezTo>
                    <a:pt x="193" y="343"/>
                    <a:pt x="193" y="343"/>
                    <a:pt x="193" y="343"/>
                  </a:cubicBezTo>
                  <a:cubicBezTo>
                    <a:pt x="194" y="342"/>
                    <a:pt x="194" y="342"/>
                    <a:pt x="194" y="342"/>
                  </a:cubicBezTo>
                  <a:cubicBezTo>
                    <a:pt x="194" y="340"/>
                    <a:pt x="194" y="340"/>
                    <a:pt x="194" y="340"/>
                  </a:cubicBezTo>
                  <a:cubicBezTo>
                    <a:pt x="195" y="338"/>
                    <a:pt x="195" y="338"/>
                    <a:pt x="195" y="338"/>
                  </a:cubicBezTo>
                  <a:cubicBezTo>
                    <a:pt x="196" y="339"/>
                    <a:pt x="196" y="339"/>
                    <a:pt x="196" y="339"/>
                  </a:cubicBezTo>
                  <a:cubicBezTo>
                    <a:pt x="196" y="340"/>
                    <a:pt x="196" y="340"/>
                    <a:pt x="196" y="340"/>
                  </a:cubicBezTo>
                  <a:cubicBezTo>
                    <a:pt x="196" y="342"/>
                    <a:pt x="196" y="342"/>
                    <a:pt x="196" y="342"/>
                  </a:cubicBezTo>
                  <a:cubicBezTo>
                    <a:pt x="198" y="345"/>
                    <a:pt x="198" y="345"/>
                    <a:pt x="198" y="345"/>
                  </a:cubicBezTo>
                  <a:cubicBezTo>
                    <a:pt x="200" y="347"/>
                    <a:pt x="200" y="347"/>
                    <a:pt x="200" y="347"/>
                  </a:cubicBezTo>
                  <a:cubicBezTo>
                    <a:pt x="202" y="347"/>
                    <a:pt x="202" y="347"/>
                    <a:pt x="202" y="347"/>
                  </a:cubicBezTo>
                  <a:cubicBezTo>
                    <a:pt x="203" y="346"/>
                    <a:pt x="203" y="346"/>
                    <a:pt x="203" y="346"/>
                  </a:cubicBezTo>
                  <a:cubicBezTo>
                    <a:pt x="204" y="346"/>
                    <a:pt x="204" y="346"/>
                    <a:pt x="204" y="346"/>
                  </a:cubicBezTo>
                  <a:cubicBezTo>
                    <a:pt x="204" y="347"/>
                    <a:pt x="204" y="347"/>
                    <a:pt x="204" y="347"/>
                  </a:cubicBezTo>
                  <a:cubicBezTo>
                    <a:pt x="203" y="347"/>
                    <a:pt x="203" y="347"/>
                    <a:pt x="203" y="347"/>
                  </a:cubicBezTo>
                  <a:cubicBezTo>
                    <a:pt x="202" y="348"/>
                    <a:pt x="202" y="348"/>
                    <a:pt x="202" y="348"/>
                  </a:cubicBezTo>
                  <a:cubicBezTo>
                    <a:pt x="201" y="349"/>
                    <a:pt x="201" y="349"/>
                    <a:pt x="201" y="349"/>
                  </a:cubicBezTo>
                  <a:cubicBezTo>
                    <a:pt x="200" y="351"/>
                    <a:pt x="200" y="351"/>
                    <a:pt x="200" y="351"/>
                  </a:cubicBezTo>
                  <a:cubicBezTo>
                    <a:pt x="202" y="352"/>
                    <a:pt x="202" y="352"/>
                    <a:pt x="202" y="352"/>
                  </a:cubicBezTo>
                  <a:cubicBezTo>
                    <a:pt x="202" y="354"/>
                    <a:pt x="202" y="354"/>
                    <a:pt x="202" y="354"/>
                  </a:cubicBezTo>
                  <a:cubicBezTo>
                    <a:pt x="201" y="354"/>
                    <a:pt x="201" y="354"/>
                    <a:pt x="201" y="354"/>
                  </a:cubicBezTo>
                  <a:cubicBezTo>
                    <a:pt x="200" y="354"/>
                    <a:pt x="200" y="354"/>
                    <a:pt x="200" y="354"/>
                  </a:cubicBezTo>
                  <a:cubicBezTo>
                    <a:pt x="200" y="355"/>
                    <a:pt x="200" y="355"/>
                    <a:pt x="200" y="355"/>
                  </a:cubicBezTo>
                  <a:cubicBezTo>
                    <a:pt x="201" y="356"/>
                    <a:pt x="201" y="356"/>
                    <a:pt x="201" y="356"/>
                  </a:cubicBezTo>
                  <a:cubicBezTo>
                    <a:pt x="204" y="356"/>
                    <a:pt x="204" y="356"/>
                    <a:pt x="204" y="356"/>
                  </a:cubicBezTo>
                  <a:cubicBezTo>
                    <a:pt x="206" y="357"/>
                    <a:pt x="206" y="357"/>
                    <a:pt x="206" y="357"/>
                  </a:cubicBezTo>
                  <a:cubicBezTo>
                    <a:pt x="208" y="357"/>
                    <a:pt x="208" y="357"/>
                    <a:pt x="208" y="357"/>
                  </a:cubicBezTo>
                  <a:cubicBezTo>
                    <a:pt x="211" y="358"/>
                    <a:pt x="211" y="358"/>
                    <a:pt x="211" y="358"/>
                  </a:cubicBezTo>
                  <a:cubicBezTo>
                    <a:pt x="211" y="356"/>
                    <a:pt x="211" y="356"/>
                    <a:pt x="211" y="356"/>
                  </a:cubicBezTo>
                  <a:cubicBezTo>
                    <a:pt x="212" y="356"/>
                    <a:pt x="212" y="356"/>
                    <a:pt x="212" y="356"/>
                  </a:cubicBezTo>
                  <a:cubicBezTo>
                    <a:pt x="213" y="358"/>
                    <a:pt x="213" y="358"/>
                    <a:pt x="213" y="358"/>
                  </a:cubicBezTo>
                  <a:cubicBezTo>
                    <a:pt x="214" y="361"/>
                    <a:pt x="214" y="361"/>
                    <a:pt x="214" y="361"/>
                  </a:cubicBezTo>
                  <a:cubicBezTo>
                    <a:pt x="215" y="362"/>
                    <a:pt x="215" y="362"/>
                    <a:pt x="215" y="362"/>
                  </a:cubicBezTo>
                  <a:cubicBezTo>
                    <a:pt x="217" y="362"/>
                    <a:pt x="217" y="362"/>
                    <a:pt x="217" y="362"/>
                  </a:cubicBezTo>
                  <a:cubicBezTo>
                    <a:pt x="218" y="360"/>
                    <a:pt x="218" y="360"/>
                    <a:pt x="218" y="360"/>
                  </a:cubicBezTo>
                  <a:cubicBezTo>
                    <a:pt x="218" y="358"/>
                    <a:pt x="218" y="358"/>
                    <a:pt x="218" y="358"/>
                  </a:cubicBezTo>
                  <a:cubicBezTo>
                    <a:pt x="215" y="357"/>
                    <a:pt x="215" y="357"/>
                    <a:pt x="215" y="357"/>
                  </a:cubicBezTo>
                  <a:cubicBezTo>
                    <a:pt x="214" y="356"/>
                    <a:pt x="214" y="356"/>
                    <a:pt x="214" y="356"/>
                  </a:cubicBezTo>
                  <a:cubicBezTo>
                    <a:pt x="215" y="355"/>
                    <a:pt x="215" y="355"/>
                    <a:pt x="215" y="355"/>
                  </a:cubicBezTo>
                  <a:cubicBezTo>
                    <a:pt x="216" y="356"/>
                    <a:pt x="216" y="356"/>
                    <a:pt x="216" y="356"/>
                  </a:cubicBezTo>
                  <a:cubicBezTo>
                    <a:pt x="219" y="357"/>
                    <a:pt x="219" y="357"/>
                    <a:pt x="219" y="357"/>
                  </a:cubicBezTo>
                  <a:cubicBezTo>
                    <a:pt x="219" y="359"/>
                    <a:pt x="219" y="359"/>
                    <a:pt x="219" y="359"/>
                  </a:cubicBezTo>
                  <a:cubicBezTo>
                    <a:pt x="220" y="361"/>
                    <a:pt x="220" y="361"/>
                    <a:pt x="220" y="361"/>
                  </a:cubicBezTo>
                  <a:cubicBezTo>
                    <a:pt x="221" y="361"/>
                    <a:pt x="221" y="361"/>
                    <a:pt x="221" y="361"/>
                  </a:cubicBezTo>
                  <a:cubicBezTo>
                    <a:pt x="222" y="359"/>
                    <a:pt x="222" y="359"/>
                    <a:pt x="222" y="359"/>
                  </a:cubicBezTo>
                  <a:cubicBezTo>
                    <a:pt x="223" y="359"/>
                    <a:pt x="223" y="359"/>
                    <a:pt x="223" y="359"/>
                  </a:cubicBezTo>
                  <a:cubicBezTo>
                    <a:pt x="224" y="360"/>
                    <a:pt x="224" y="360"/>
                    <a:pt x="224" y="360"/>
                  </a:cubicBezTo>
                  <a:cubicBezTo>
                    <a:pt x="226" y="361"/>
                    <a:pt x="226" y="361"/>
                    <a:pt x="226" y="361"/>
                  </a:cubicBezTo>
                  <a:cubicBezTo>
                    <a:pt x="228" y="361"/>
                    <a:pt x="228" y="361"/>
                    <a:pt x="228" y="361"/>
                  </a:cubicBezTo>
                  <a:cubicBezTo>
                    <a:pt x="228" y="360"/>
                    <a:pt x="228" y="360"/>
                    <a:pt x="228" y="360"/>
                  </a:cubicBezTo>
                  <a:cubicBezTo>
                    <a:pt x="226" y="358"/>
                    <a:pt x="226" y="358"/>
                    <a:pt x="226" y="358"/>
                  </a:cubicBezTo>
                  <a:cubicBezTo>
                    <a:pt x="226" y="358"/>
                    <a:pt x="226" y="358"/>
                    <a:pt x="226" y="358"/>
                  </a:cubicBezTo>
                  <a:cubicBezTo>
                    <a:pt x="227" y="357"/>
                    <a:pt x="227" y="357"/>
                    <a:pt x="227" y="357"/>
                  </a:cubicBezTo>
                  <a:cubicBezTo>
                    <a:pt x="229" y="358"/>
                    <a:pt x="229" y="358"/>
                    <a:pt x="229" y="358"/>
                  </a:cubicBezTo>
                  <a:cubicBezTo>
                    <a:pt x="230" y="359"/>
                    <a:pt x="230" y="359"/>
                    <a:pt x="230" y="359"/>
                  </a:cubicBezTo>
                  <a:cubicBezTo>
                    <a:pt x="230" y="359"/>
                    <a:pt x="230" y="359"/>
                    <a:pt x="230" y="359"/>
                  </a:cubicBezTo>
                  <a:cubicBezTo>
                    <a:pt x="231" y="361"/>
                    <a:pt x="231" y="361"/>
                    <a:pt x="231" y="361"/>
                  </a:cubicBezTo>
                  <a:cubicBezTo>
                    <a:pt x="232" y="362"/>
                    <a:pt x="232" y="362"/>
                    <a:pt x="232" y="362"/>
                  </a:cubicBezTo>
                  <a:cubicBezTo>
                    <a:pt x="233" y="362"/>
                    <a:pt x="233" y="362"/>
                    <a:pt x="233" y="362"/>
                  </a:cubicBezTo>
                  <a:cubicBezTo>
                    <a:pt x="234" y="360"/>
                    <a:pt x="234" y="360"/>
                    <a:pt x="234" y="360"/>
                  </a:cubicBezTo>
                  <a:cubicBezTo>
                    <a:pt x="233" y="358"/>
                    <a:pt x="233" y="358"/>
                    <a:pt x="233" y="358"/>
                  </a:cubicBezTo>
                  <a:cubicBezTo>
                    <a:pt x="231" y="358"/>
                    <a:pt x="231" y="358"/>
                    <a:pt x="231" y="358"/>
                  </a:cubicBezTo>
                  <a:cubicBezTo>
                    <a:pt x="230" y="358"/>
                    <a:pt x="230" y="358"/>
                    <a:pt x="230" y="358"/>
                  </a:cubicBezTo>
                  <a:cubicBezTo>
                    <a:pt x="231" y="357"/>
                    <a:pt x="231" y="357"/>
                    <a:pt x="231" y="357"/>
                  </a:cubicBezTo>
                  <a:cubicBezTo>
                    <a:pt x="232" y="357"/>
                    <a:pt x="232" y="357"/>
                    <a:pt x="232" y="357"/>
                  </a:cubicBezTo>
                  <a:cubicBezTo>
                    <a:pt x="233" y="357"/>
                    <a:pt x="233" y="357"/>
                    <a:pt x="233" y="357"/>
                  </a:cubicBezTo>
                  <a:cubicBezTo>
                    <a:pt x="234" y="355"/>
                    <a:pt x="234" y="355"/>
                    <a:pt x="234" y="355"/>
                  </a:cubicBezTo>
                  <a:cubicBezTo>
                    <a:pt x="235" y="354"/>
                    <a:pt x="235" y="354"/>
                    <a:pt x="235" y="354"/>
                  </a:cubicBezTo>
                  <a:cubicBezTo>
                    <a:pt x="235" y="353"/>
                    <a:pt x="235" y="353"/>
                    <a:pt x="235" y="353"/>
                  </a:cubicBezTo>
                  <a:close/>
                  <a:moveTo>
                    <a:pt x="75" y="486"/>
                  </a:moveTo>
                  <a:cubicBezTo>
                    <a:pt x="74" y="484"/>
                    <a:pt x="74" y="484"/>
                    <a:pt x="74" y="484"/>
                  </a:cubicBezTo>
                  <a:cubicBezTo>
                    <a:pt x="74" y="484"/>
                    <a:pt x="74" y="484"/>
                    <a:pt x="74" y="484"/>
                  </a:cubicBezTo>
                  <a:cubicBezTo>
                    <a:pt x="74" y="482"/>
                    <a:pt x="74" y="482"/>
                    <a:pt x="74" y="482"/>
                  </a:cubicBezTo>
                  <a:cubicBezTo>
                    <a:pt x="73" y="482"/>
                    <a:pt x="73" y="482"/>
                    <a:pt x="73" y="482"/>
                  </a:cubicBezTo>
                  <a:cubicBezTo>
                    <a:pt x="72" y="483"/>
                    <a:pt x="72" y="483"/>
                    <a:pt x="72" y="483"/>
                  </a:cubicBezTo>
                  <a:cubicBezTo>
                    <a:pt x="72" y="485"/>
                    <a:pt x="72" y="485"/>
                    <a:pt x="72" y="485"/>
                  </a:cubicBezTo>
                  <a:cubicBezTo>
                    <a:pt x="73" y="486"/>
                    <a:pt x="73" y="486"/>
                    <a:pt x="73" y="486"/>
                  </a:cubicBezTo>
                  <a:cubicBezTo>
                    <a:pt x="74" y="487"/>
                    <a:pt x="74" y="487"/>
                    <a:pt x="74" y="487"/>
                  </a:cubicBezTo>
                  <a:cubicBezTo>
                    <a:pt x="75" y="487"/>
                    <a:pt x="75" y="487"/>
                    <a:pt x="75" y="487"/>
                  </a:cubicBezTo>
                  <a:cubicBezTo>
                    <a:pt x="75" y="486"/>
                    <a:pt x="75" y="486"/>
                    <a:pt x="75" y="486"/>
                  </a:cubicBezTo>
                  <a:close/>
                  <a:moveTo>
                    <a:pt x="130" y="451"/>
                  </a:moveTo>
                  <a:cubicBezTo>
                    <a:pt x="131" y="451"/>
                    <a:pt x="131" y="451"/>
                    <a:pt x="131" y="451"/>
                  </a:cubicBezTo>
                  <a:cubicBezTo>
                    <a:pt x="131" y="450"/>
                    <a:pt x="131" y="450"/>
                    <a:pt x="131" y="450"/>
                  </a:cubicBezTo>
                  <a:cubicBezTo>
                    <a:pt x="130" y="449"/>
                    <a:pt x="130" y="449"/>
                    <a:pt x="130" y="449"/>
                  </a:cubicBezTo>
                  <a:cubicBezTo>
                    <a:pt x="129" y="449"/>
                    <a:pt x="129" y="449"/>
                    <a:pt x="129" y="449"/>
                  </a:cubicBezTo>
                  <a:cubicBezTo>
                    <a:pt x="129" y="450"/>
                    <a:pt x="129" y="450"/>
                    <a:pt x="129" y="450"/>
                  </a:cubicBezTo>
                  <a:cubicBezTo>
                    <a:pt x="130" y="451"/>
                    <a:pt x="130" y="451"/>
                    <a:pt x="130" y="451"/>
                  </a:cubicBezTo>
                  <a:close/>
                  <a:moveTo>
                    <a:pt x="173" y="405"/>
                  </a:moveTo>
                  <a:cubicBezTo>
                    <a:pt x="175" y="405"/>
                    <a:pt x="175" y="405"/>
                    <a:pt x="175" y="405"/>
                  </a:cubicBezTo>
                  <a:cubicBezTo>
                    <a:pt x="178" y="402"/>
                    <a:pt x="178" y="402"/>
                    <a:pt x="178" y="402"/>
                  </a:cubicBezTo>
                  <a:cubicBezTo>
                    <a:pt x="180" y="400"/>
                    <a:pt x="180" y="400"/>
                    <a:pt x="180" y="400"/>
                  </a:cubicBezTo>
                  <a:cubicBezTo>
                    <a:pt x="180" y="396"/>
                    <a:pt x="180" y="396"/>
                    <a:pt x="180" y="396"/>
                  </a:cubicBezTo>
                  <a:cubicBezTo>
                    <a:pt x="181" y="395"/>
                    <a:pt x="181" y="395"/>
                    <a:pt x="181" y="395"/>
                  </a:cubicBezTo>
                  <a:cubicBezTo>
                    <a:pt x="182" y="397"/>
                    <a:pt x="182" y="397"/>
                    <a:pt x="182" y="397"/>
                  </a:cubicBezTo>
                  <a:cubicBezTo>
                    <a:pt x="181" y="400"/>
                    <a:pt x="181" y="400"/>
                    <a:pt x="181" y="400"/>
                  </a:cubicBezTo>
                  <a:cubicBezTo>
                    <a:pt x="183" y="397"/>
                    <a:pt x="183" y="397"/>
                    <a:pt x="183" y="397"/>
                  </a:cubicBezTo>
                  <a:cubicBezTo>
                    <a:pt x="183" y="395"/>
                    <a:pt x="183" y="395"/>
                    <a:pt x="183" y="395"/>
                  </a:cubicBezTo>
                  <a:cubicBezTo>
                    <a:pt x="181" y="392"/>
                    <a:pt x="181" y="392"/>
                    <a:pt x="181" y="392"/>
                  </a:cubicBezTo>
                  <a:cubicBezTo>
                    <a:pt x="173" y="389"/>
                    <a:pt x="173" y="389"/>
                    <a:pt x="173" y="389"/>
                  </a:cubicBezTo>
                  <a:cubicBezTo>
                    <a:pt x="170" y="388"/>
                    <a:pt x="170" y="388"/>
                    <a:pt x="170" y="388"/>
                  </a:cubicBezTo>
                  <a:cubicBezTo>
                    <a:pt x="167" y="390"/>
                    <a:pt x="167" y="390"/>
                    <a:pt x="167" y="390"/>
                  </a:cubicBezTo>
                  <a:cubicBezTo>
                    <a:pt x="166" y="394"/>
                    <a:pt x="166" y="394"/>
                    <a:pt x="166" y="394"/>
                  </a:cubicBezTo>
                  <a:cubicBezTo>
                    <a:pt x="166" y="400"/>
                    <a:pt x="166" y="400"/>
                    <a:pt x="166" y="400"/>
                  </a:cubicBezTo>
                  <a:cubicBezTo>
                    <a:pt x="167" y="402"/>
                    <a:pt x="167" y="402"/>
                    <a:pt x="167" y="402"/>
                  </a:cubicBezTo>
                  <a:cubicBezTo>
                    <a:pt x="168" y="405"/>
                    <a:pt x="168" y="405"/>
                    <a:pt x="168" y="405"/>
                  </a:cubicBezTo>
                  <a:cubicBezTo>
                    <a:pt x="169" y="404"/>
                    <a:pt x="169" y="404"/>
                    <a:pt x="169" y="404"/>
                  </a:cubicBezTo>
                  <a:cubicBezTo>
                    <a:pt x="170" y="405"/>
                    <a:pt x="170" y="405"/>
                    <a:pt x="170" y="405"/>
                  </a:cubicBezTo>
                  <a:cubicBezTo>
                    <a:pt x="170" y="406"/>
                    <a:pt x="170" y="406"/>
                    <a:pt x="170" y="406"/>
                  </a:cubicBezTo>
                  <a:cubicBezTo>
                    <a:pt x="171" y="406"/>
                    <a:pt x="171" y="406"/>
                    <a:pt x="171" y="406"/>
                  </a:cubicBezTo>
                  <a:cubicBezTo>
                    <a:pt x="173" y="405"/>
                    <a:pt x="173" y="405"/>
                    <a:pt x="173" y="405"/>
                  </a:cubicBezTo>
                  <a:close/>
                  <a:moveTo>
                    <a:pt x="192" y="409"/>
                  </a:moveTo>
                  <a:cubicBezTo>
                    <a:pt x="193" y="409"/>
                    <a:pt x="193" y="409"/>
                    <a:pt x="193" y="409"/>
                  </a:cubicBezTo>
                  <a:cubicBezTo>
                    <a:pt x="193" y="408"/>
                    <a:pt x="193" y="408"/>
                    <a:pt x="193" y="408"/>
                  </a:cubicBezTo>
                  <a:cubicBezTo>
                    <a:pt x="196" y="408"/>
                    <a:pt x="196" y="408"/>
                    <a:pt x="196" y="408"/>
                  </a:cubicBezTo>
                  <a:cubicBezTo>
                    <a:pt x="197" y="407"/>
                    <a:pt x="197" y="407"/>
                    <a:pt x="197" y="407"/>
                  </a:cubicBezTo>
                  <a:cubicBezTo>
                    <a:pt x="194" y="407"/>
                    <a:pt x="194" y="407"/>
                    <a:pt x="194" y="407"/>
                  </a:cubicBezTo>
                  <a:cubicBezTo>
                    <a:pt x="192" y="408"/>
                    <a:pt x="192" y="408"/>
                    <a:pt x="192" y="408"/>
                  </a:cubicBezTo>
                  <a:cubicBezTo>
                    <a:pt x="192" y="409"/>
                    <a:pt x="192" y="409"/>
                    <a:pt x="192" y="409"/>
                  </a:cubicBezTo>
                  <a:close/>
                  <a:moveTo>
                    <a:pt x="223" y="408"/>
                  </a:moveTo>
                  <a:cubicBezTo>
                    <a:pt x="223" y="409"/>
                    <a:pt x="223" y="409"/>
                    <a:pt x="223" y="409"/>
                  </a:cubicBezTo>
                  <a:cubicBezTo>
                    <a:pt x="225" y="407"/>
                    <a:pt x="225" y="407"/>
                    <a:pt x="225" y="407"/>
                  </a:cubicBezTo>
                  <a:cubicBezTo>
                    <a:pt x="225" y="406"/>
                    <a:pt x="225" y="406"/>
                    <a:pt x="225" y="406"/>
                  </a:cubicBezTo>
                  <a:cubicBezTo>
                    <a:pt x="223" y="406"/>
                    <a:pt x="223" y="406"/>
                    <a:pt x="223" y="406"/>
                  </a:cubicBezTo>
                  <a:cubicBezTo>
                    <a:pt x="223" y="407"/>
                    <a:pt x="223" y="407"/>
                    <a:pt x="223" y="407"/>
                  </a:cubicBezTo>
                  <a:cubicBezTo>
                    <a:pt x="223" y="408"/>
                    <a:pt x="223" y="408"/>
                    <a:pt x="223" y="408"/>
                  </a:cubicBezTo>
                  <a:close/>
                  <a:moveTo>
                    <a:pt x="219" y="409"/>
                  </a:moveTo>
                  <a:cubicBezTo>
                    <a:pt x="220" y="409"/>
                    <a:pt x="220" y="409"/>
                    <a:pt x="220" y="409"/>
                  </a:cubicBezTo>
                  <a:cubicBezTo>
                    <a:pt x="221" y="408"/>
                    <a:pt x="221" y="408"/>
                    <a:pt x="221" y="408"/>
                  </a:cubicBezTo>
                  <a:cubicBezTo>
                    <a:pt x="220" y="407"/>
                    <a:pt x="220" y="407"/>
                    <a:pt x="220" y="407"/>
                  </a:cubicBezTo>
                  <a:cubicBezTo>
                    <a:pt x="219" y="407"/>
                    <a:pt x="219" y="407"/>
                    <a:pt x="219" y="407"/>
                  </a:cubicBezTo>
                  <a:cubicBezTo>
                    <a:pt x="219" y="409"/>
                    <a:pt x="219" y="409"/>
                    <a:pt x="219" y="409"/>
                  </a:cubicBezTo>
                  <a:close/>
                  <a:moveTo>
                    <a:pt x="244" y="398"/>
                  </a:moveTo>
                  <a:cubicBezTo>
                    <a:pt x="245" y="398"/>
                    <a:pt x="245" y="398"/>
                    <a:pt x="245" y="398"/>
                  </a:cubicBezTo>
                  <a:cubicBezTo>
                    <a:pt x="246" y="397"/>
                    <a:pt x="246" y="397"/>
                    <a:pt x="246" y="397"/>
                  </a:cubicBezTo>
                  <a:cubicBezTo>
                    <a:pt x="249" y="396"/>
                    <a:pt x="249" y="396"/>
                    <a:pt x="249" y="396"/>
                  </a:cubicBezTo>
                  <a:cubicBezTo>
                    <a:pt x="250" y="395"/>
                    <a:pt x="250" y="395"/>
                    <a:pt x="250" y="395"/>
                  </a:cubicBezTo>
                  <a:cubicBezTo>
                    <a:pt x="248" y="395"/>
                    <a:pt x="248" y="395"/>
                    <a:pt x="248" y="395"/>
                  </a:cubicBezTo>
                  <a:cubicBezTo>
                    <a:pt x="245" y="396"/>
                    <a:pt x="245" y="396"/>
                    <a:pt x="245" y="396"/>
                  </a:cubicBezTo>
                  <a:cubicBezTo>
                    <a:pt x="244" y="398"/>
                    <a:pt x="244" y="398"/>
                    <a:pt x="244" y="398"/>
                  </a:cubicBezTo>
                  <a:close/>
                  <a:moveTo>
                    <a:pt x="234" y="396"/>
                  </a:moveTo>
                  <a:cubicBezTo>
                    <a:pt x="235" y="397"/>
                    <a:pt x="235" y="397"/>
                    <a:pt x="235" y="397"/>
                  </a:cubicBezTo>
                  <a:cubicBezTo>
                    <a:pt x="236" y="397"/>
                    <a:pt x="236" y="397"/>
                    <a:pt x="236" y="397"/>
                  </a:cubicBezTo>
                  <a:cubicBezTo>
                    <a:pt x="236" y="396"/>
                    <a:pt x="236" y="396"/>
                    <a:pt x="236" y="396"/>
                  </a:cubicBezTo>
                  <a:cubicBezTo>
                    <a:pt x="235" y="395"/>
                    <a:pt x="235" y="395"/>
                    <a:pt x="235" y="395"/>
                  </a:cubicBezTo>
                  <a:cubicBezTo>
                    <a:pt x="234" y="396"/>
                    <a:pt x="234" y="396"/>
                    <a:pt x="234" y="396"/>
                  </a:cubicBezTo>
                  <a:close/>
                  <a:moveTo>
                    <a:pt x="227" y="395"/>
                  </a:moveTo>
                  <a:cubicBezTo>
                    <a:pt x="229" y="396"/>
                    <a:pt x="229" y="396"/>
                    <a:pt x="229" y="396"/>
                  </a:cubicBezTo>
                  <a:cubicBezTo>
                    <a:pt x="230" y="397"/>
                    <a:pt x="230" y="397"/>
                    <a:pt x="230" y="397"/>
                  </a:cubicBezTo>
                  <a:cubicBezTo>
                    <a:pt x="232" y="397"/>
                    <a:pt x="232" y="397"/>
                    <a:pt x="232" y="397"/>
                  </a:cubicBezTo>
                  <a:cubicBezTo>
                    <a:pt x="231" y="395"/>
                    <a:pt x="231" y="395"/>
                    <a:pt x="231" y="395"/>
                  </a:cubicBezTo>
                  <a:cubicBezTo>
                    <a:pt x="229" y="394"/>
                    <a:pt x="229" y="394"/>
                    <a:pt x="229" y="394"/>
                  </a:cubicBezTo>
                  <a:cubicBezTo>
                    <a:pt x="227" y="395"/>
                    <a:pt x="227" y="395"/>
                    <a:pt x="227" y="395"/>
                  </a:cubicBezTo>
                  <a:close/>
                  <a:moveTo>
                    <a:pt x="224" y="396"/>
                  </a:moveTo>
                  <a:cubicBezTo>
                    <a:pt x="224" y="396"/>
                    <a:pt x="224" y="396"/>
                    <a:pt x="224" y="396"/>
                  </a:cubicBezTo>
                  <a:cubicBezTo>
                    <a:pt x="226" y="396"/>
                    <a:pt x="226" y="396"/>
                    <a:pt x="226" y="396"/>
                  </a:cubicBezTo>
                  <a:cubicBezTo>
                    <a:pt x="226" y="395"/>
                    <a:pt x="226" y="395"/>
                    <a:pt x="226" y="395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4" y="396"/>
                    <a:pt x="224" y="396"/>
                    <a:pt x="224" y="396"/>
                  </a:cubicBezTo>
                  <a:close/>
                  <a:moveTo>
                    <a:pt x="452" y="326"/>
                  </a:moveTo>
                  <a:cubicBezTo>
                    <a:pt x="452" y="329"/>
                    <a:pt x="452" y="329"/>
                    <a:pt x="452" y="329"/>
                  </a:cubicBezTo>
                  <a:cubicBezTo>
                    <a:pt x="453" y="330"/>
                    <a:pt x="453" y="330"/>
                    <a:pt x="453" y="330"/>
                  </a:cubicBezTo>
                  <a:cubicBezTo>
                    <a:pt x="453" y="328"/>
                    <a:pt x="453" y="328"/>
                    <a:pt x="453" y="328"/>
                  </a:cubicBezTo>
                  <a:cubicBezTo>
                    <a:pt x="453" y="326"/>
                    <a:pt x="453" y="326"/>
                    <a:pt x="453" y="326"/>
                  </a:cubicBezTo>
                  <a:cubicBezTo>
                    <a:pt x="452" y="326"/>
                    <a:pt x="452" y="326"/>
                    <a:pt x="452" y="326"/>
                  </a:cubicBezTo>
                  <a:close/>
                  <a:moveTo>
                    <a:pt x="448" y="320"/>
                  </a:moveTo>
                  <a:cubicBezTo>
                    <a:pt x="448" y="324"/>
                    <a:pt x="448" y="324"/>
                    <a:pt x="448" y="324"/>
                  </a:cubicBezTo>
                  <a:cubicBezTo>
                    <a:pt x="449" y="326"/>
                    <a:pt x="449" y="326"/>
                    <a:pt x="449" y="326"/>
                  </a:cubicBezTo>
                  <a:cubicBezTo>
                    <a:pt x="448" y="329"/>
                    <a:pt x="448" y="329"/>
                    <a:pt x="448" y="329"/>
                  </a:cubicBezTo>
                  <a:cubicBezTo>
                    <a:pt x="449" y="330"/>
                    <a:pt x="449" y="330"/>
                    <a:pt x="449" y="330"/>
                  </a:cubicBezTo>
                  <a:cubicBezTo>
                    <a:pt x="450" y="328"/>
                    <a:pt x="450" y="328"/>
                    <a:pt x="450" y="328"/>
                  </a:cubicBezTo>
                  <a:cubicBezTo>
                    <a:pt x="450" y="322"/>
                    <a:pt x="450" y="322"/>
                    <a:pt x="450" y="322"/>
                  </a:cubicBezTo>
                  <a:cubicBezTo>
                    <a:pt x="448" y="320"/>
                    <a:pt x="448" y="320"/>
                    <a:pt x="448" y="320"/>
                  </a:cubicBezTo>
                  <a:cubicBezTo>
                    <a:pt x="448" y="320"/>
                    <a:pt x="448" y="320"/>
                    <a:pt x="448" y="320"/>
                  </a:cubicBezTo>
                  <a:close/>
                  <a:moveTo>
                    <a:pt x="445" y="316"/>
                  </a:moveTo>
                  <a:cubicBezTo>
                    <a:pt x="446" y="318"/>
                    <a:pt x="446" y="318"/>
                    <a:pt x="446" y="318"/>
                  </a:cubicBezTo>
                  <a:cubicBezTo>
                    <a:pt x="447" y="319"/>
                    <a:pt x="447" y="319"/>
                    <a:pt x="447" y="319"/>
                  </a:cubicBezTo>
                  <a:cubicBezTo>
                    <a:pt x="447" y="317"/>
                    <a:pt x="447" y="317"/>
                    <a:pt x="447" y="317"/>
                  </a:cubicBezTo>
                  <a:cubicBezTo>
                    <a:pt x="446" y="315"/>
                    <a:pt x="446" y="315"/>
                    <a:pt x="446" y="315"/>
                  </a:cubicBezTo>
                  <a:cubicBezTo>
                    <a:pt x="445" y="316"/>
                    <a:pt x="445" y="316"/>
                    <a:pt x="445" y="316"/>
                  </a:cubicBezTo>
                  <a:close/>
                  <a:moveTo>
                    <a:pt x="251" y="380"/>
                  </a:moveTo>
                  <a:cubicBezTo>
                    <a:pt x="252" y="380"/>
                    <a:pt x="252" y="380"/>
                    <a:pt x="252" y="380"/>
                  </a:cubicBezTo>
                  <a:cubicBezTo>
                    <a:pt x="252" y="378"/>
                    <a:pt x="252" y="378"/>
                    <a:pt x="252" y="378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0"/>
                    <a:pt x="251" y="380"/>
                    <a:pt x="251" y="380"/>
                  </a:cubicBezTo>
                  <a:close/>
                  <a:moveTo>
                    <a:pt x="261" y="389"/>
                  </a:moveTo>
                  <a:cubicBezTo>
                    <a:pt x="261" y="388"/>
                    <a:pt x="262" y="387"/>
                    <a:pt x="262" y="387"/>
                  </a:cubicBezTo>
                  <a:cubicBezTo>
                    <a:pt x="261" y="387"/>
                    <a:pt x="261" y="387"/>
                    <a:pt x="261" y="387"/>
                  </a:cubicBezTo>
                  <a:cubicBezTo>
                    <a:pt x="261" y="389"/>
                    <a:pt x="261" y="389"/>
                    <a:pt x="261" y="389"/>
                  </a:cubicBezTo>
                  <a:close/>
                  <a:moveTo>
                    <a:pt x="259" y="385"/>
                  </a:moveTo>
                  <a:cubicBezTo>
                    <a:pt x="259" y="383"/>
                    <a:pt x="259" y="383"/>
                    <a:pt x="259" y="383"/>
                  </a:cubicBezTo>
                  <a:cubicBezTo>
                    <a:pt x="256" y="381"/>
                    <a:pt x="256" y="381"/>
                    <a:pt x="256" y="381"/>
                  </a:cubicBezTo>
                  <a:cubicBezTo>
                    <a:pt x="254" y="380"/>
                    <a:pt x="254" y="380"/>
                    <a:pt x="254" y="380"/>
                  </a:cubicBezTo>
                  <a:cubicBezTo>
                    <a:pt x="254" y="381"/>
                    <a:pt x="254" y="381"/>
                    <a:pt x="254" y="381"/>
                  </a:cubicBezTo>
                  <a:cubicBezTo>
                    <a:pt x="256" y="383"/>
                    <a:pt x="256" y="383"/>
                    <a:pt x="256" y="383"/>
                  </a:cubicBezTo>
                  <a:cubicBezTo>
                    <a:pt x="259" y="385"/>
                    <a:pt x="259" y="385"/>
                    <a:pt x="259" y="385"/>
                  </a:cubicBezTo>
                  <a:close/>
                  <a:moveTo>
                    <a:pt x="265" y="375"/>
                  </a:moveTo>
                  <a:cubicBezTo>
                    <a:pt x="266" y="373"/>
                    <a:pt x="266" y="373"/>
                    <a:pt x="266" y="373"/>
                  </a:cubicBezTo>
                  <a:cubicBezTo>
                    <a:pt x="265" y="370"/>
                    <a:pt x="265" y="370"/>
                    <a:pt x="265" y="370"/>
                  </a:cubicBezTo>
                  <a:cubicBezTo>
                    <a:pt x="261" y="367"/>
                    <a:pt x="261" y="367"/>
                    <a:pt x="261" y="367"/>
                  </a:cubicBezTo>
                  <a:cubicBezTo>
                    <a:pt x="259" y="364"/>
                    <a:pt x="259" y="364"/>
                    <a:pt x="259" y="364"/>
                  </a:cubicBezTo>
                  <a:cubicBezTo>
                    <a:pt x="257" y="364"/>
                    <a:pt x="257" y="364"/>
                    <a:pt x="257" y="364"/>
                  </a:cubicBezTo>
                  <a:cubicBezTo>
                    <a:pt x="254" y="362"/>
                    <a:pt x="254" y="362"/>
                    <a:pt x="254" y="362"/>
                  </a:cubicBezTo>
                  <a:cubicBezTo>
                    <a:pt x="252" y="361"/>
                    <a:pt x="252" y="361"/>
                    <a:pt x="252" y="361"/>
                  </a:cubicBezTo>
                  <a:cubicBezTo>
                    <a:pt x="252" y="359"/>
                    <a:pt x="252" y="359"/>
                    <a:pt x="252" y="359"/>
                  </a:cubicBezTo>
                  <a:cubicBezTo>
                    <a:pt x="249" y="357"/>
                    <a:pt x="249" y="357"/>
                    <a:pt x="249" y="357"/>
                  </a:cubicBezTo>
                  <a:cubicBezTo>
                    <a:pt x="247" y="357"/>
                    <a:pt x="247" y="357"/>
                    <a:pt x="247" y="357"/>
                  </a:cubicBezTo>
                  <a:cubicBezTo>
                    <a:pt x="246" y="358"/>
                    <a:pt x="246" y="358"/>
                    <a:pt x="246" y="358"/>
                  </a:cubicBezTo>
                  <a:cubicBezTo>
                    <a:pt x="246" y="359"/>
                    <a:pt x="246" y="359"/>
                    <a:pt x="246" y="359"/>
                  </a:cubicBezTo>
                  <a:cubicBezTo>
                    <a:pt x="245" y="360"/>
                    <a:pt x="245" y="360"/>
                    <a:pt x="245" y="360"/>
                  </a:cubicBezTo>
                  <a:cubicBezTo>
                    <a:pt x="246" y="362"/>
                    <a:pt x="246" y="362"/>
                    <a:pt x="246" y="362"/>
                  </a:cubicBezTo>
                  <a:cubicBezTo>
                    <a:pt x="248" y="362"/>
                    <a:pt x="248" y="362"/>
                    <a:pt x="248" y="362"/>
                  </a:cubicBezTo>
                  <a:cubicBezTo>
                    <a:pt x="248" y="363"/>
                    <a:pt x="248" y="363"/>
                    <a:pt x="248" y="363"/>
                  </a:cubicBezTo>
                  <a:cubicBezTo>
                    <a:pt x="246" y="364"/>
                    <a:pt x="246" y="364"/>
                    <a:pt x="246" y="364"/>
                  </a:cubicBezTo>
                  <a:cubicBezTo>
                    <a:pt x="245" y="363"/>
                    <a:pt x="245" y="363"/>
                    <a:pt x="245" y="363"/>
                  </a:cubicBezTo>
                  <a:cubicBezTo>
                    <a:pt x="244" y="363"/>
                    <a:pt x="244" y="363"/>
                    <a:pt x="244" y="363"/>
                  </a:cubicBezTo>
                  <a:cubicBezTo>
                    <a:pt x="245" y="364"/>
                    <a:pt x="245" y="364"/>
                    <a:pt x="245" y="364"/>
                  </a:cubicBezTo>
                  <a:cubicBezTo>
                    <a:pt x="249" y="369"/>
                    <a:pt x="249" y="369"/>
                    <a:pt x="249" y="369"/>
                  </a:cubicBezTo>
                  <a:cubicBezTo>
                    <a:pt x="251" y="370"/>
                    <a:pt x="251" y="370"/>
                    <a:pt x="251" y="370"/>
                  </a:cubicBezTo>
                  <a:cubicBezTo>
                    <a:pt x="252" y="372"/>
                    <a:pt x="252" y="372"/>
                    <a:pt x="252" y="372"/>
                  </a:cubicBezTo>
                  <a:cubicBezTo>
                    <a:pt x="253" y="372"/>
                    <a:pt x="253" y="372"/>
                    <a:pt x="253" y="372"/>
                  </a:cubicBezTo>
                  <a:cubicBezTo>
                    <a:pt x="253" y="369"/>
                    <a:pt x="253" y="369"/>
                    <a:pt x="253" y="369"/>
                  </a:cubicBezTo>
                  <a:cubicBezTo>
                    <a:pt x="255" y="370"/>
                    <a:pt x="255" y="370"/>
                    <a:pt x="255" y="370"/>
                  </a:cubicBezTo>
                  <a:cubicBezTo>
                    <a:pt x="257" y="370"/>
                    <a:pt x="257" y="370"/>
                    <a:pt x="257" y="370"/>
                  </a:cubicBezTo>
                  <a:cubicBezTo>
                    <a:pt x="257" y="371"/>
                    <a:pt x="257" y="371"/>
                    <a:pt x="257" y="371"/>
                  </a:cubicBezTo>
                  <a:cubicBezTo>
                    <a:pt x="258" y="373"/>
                    <a:pt x="258" y="373"/>
                    <a:pt x="258" y="373"/>
                  </a:cubicBezTo>
                  <a:cubicBezTo>
                    <a:pt x="257" y="374"/>
                    <a:pt x="257" y="374"/>
                    <a:pt x="257" y="374"/>
                  </a:cubicBezTo>
                  <a:cubicBezTo>
                    <a:pt x="259" y="376"/>
                    <a:pt x="259" y="376"/>
                    <a:pt x="259" y="376"/>
                  </a:cubicBezTo>
                  <a:cubicBezTo>
                    <a:pt x="261" y="376"/>
                    <a:pt x="261" y="376"/>
                    <a:pt x="261" y="376"/>
                  </a:cubicBezTo>
                  <a:cubicBezTo>
                    <a:pt x="263" y="375"/>
                    <a:pt x="263" y="375"/>
                    <a:pt x="263" y="375"/>
                  </a:cubicBezTo>
                  <a:cubicBezTo>
                    <a:pt x="265" y="375"/>
                    <a:pt x="265" y="375"/>
                    <a:pt x="265" y="375"/>
                  </a:cubicBezTo>
                  <a:close/>
                  <a:moveTo>
                    <a:pt x="315" y="285"/>
                  </a:moveTo>
                  <a:cubicBezTo>
                    <a:pt x="316" y="285"/>
                    <a:pt x="316" y="285"/>
                    <a:pt x="316" y="285"/>
                  </a:cubicBezTo>
                  <a:cubicBezTo>
                    <a:pt x="316" y="284"/>
                    <a:pt x="316" y="284"/>
                    <a:pt x="316" y="284"/>
                  </a:cubicBezTo>
                  <a:cubicBezTo>
                    <a:pt x="316" y="282"/>
                    <a:pt x="316" y="282"/>
                    <a:pt x="316" y="282"/>
                  </a:cubicBezTo>
                  <a:cubicBezTo>
                    <a:pt x="317" y="282"/>
                    <a:pt x="317" y="282"/>
                    <a:pt x="317" y="282"/>
                  </a:cubicBezTo>
                  <a:cubicBezTo>
                    <a:pt x="318" y="284"/>
                    <a:pt x="318" y="284"/>
                    <a:pt x="318" y="284"/>
                  </a:cubicBezTo>
                  <a:cubicBezTo>
                    <a:pt x="319" y="284"/>
                    <a:pt x="319" y="284"/>
                    <a:pt x="319" y="284"/>
                  </a:cubicBezTo>
                  <a:cubicBezTo>
                    <a:pt x="320" y="284"/>
                    <a:pt x="320" y="284"/>
                    <a:pt x="320" y="284"/>
                  </a:cubicBezTo>
                  <a:cubicBezTo>
                    <a:pt x="322" y="284"/>
                    <a:pt x="322" y="284"/>
                    <a:pt x="322" y="284"/>
                  </a:cubicBezTo>
                  <a:cubicBezTo>
                    <a:pt x="322" y="282"/>
                    <a:pt x="322" y="282"/>
                    <a:pt x="322" y="282"/>
                  </a:cubicBezTo>
                  <a:cubicBezTo>
                    <a:pt x="324" y="280"/>
                    <a:pt x="324" y="280"/>
                    <a:pt x="324" y="280"/>
                  </a:cubicBezTo>
                  <a:cubicBezTo>
                    <a:pt x="326" y="280"/>
                    <a:pt x="326" y="280"/>
                    <a:pt x="326" y="280"/>
                  </a:cubicBezTo>
                  <a:cubicBezTo>
                    <a:pt x="327" y="278"/>
                    <a:pt x="327" y="278"/>
                    <a:pt x="327" y="278"/>
                  </a:cubicBezTo>
                  <a:cubicBezTo>
                    <a:pt x="326" y="276"/>
                    <a:pt x="326" y="276"/>
                    <a:pt x="326" y="276"/>
                  </a:cubicBezTo>
                  <a:cubicBezTo>
                    <a:pt x="323" y="275"/>
                    <a:pt x="323" y="275"/>
                    <a:pt x="323" y="275"/>
                  </a:cubicBezTo>
                  <a:cubicBezTo>
                    <a:pt x="322" y="273"/>
                    <a:pt x="322" y="273"/>
                    <a:pt x="322" y="273"/>
                  </a:cubicBezTo>
                  <a:cubicBezTo>
                    <a:pt x="321" y="271"/>
                    <a:pt x="321" y="271"/>
                    <a:pt x="321" y="271"/>
                  </a:cubicBezTo>
                  <a:cubicBezTo>
                    <a:pt x="319" y="270"/>
                    <a:pt x="319" y="270"/>
                    <a:pt x="319" y="270"/>
                  </a:cubicBezTo>
                  <a:cubicBezTo>
                    <a:pt x="318" y="271"/>
                    <a:pt x="318" y="271"/>
                    <a:pt x="318" y="271"/>
                  </a:cubicBezTo>
                  <a:cubicBezTo>
                    <a:pt x="316" y="273"/>
                    <a:pt x="316" y="273"/>
                    <a:pt x="316" y="273"/>
                  </a:cubicBezTo>
                  <a:cubicBezTo>
                    <a:pt x="314" y="273"/>
                    <a:pt x="314" y="273"/>
                    <a:pt x="314" y="273"/>
                  </a:cubicBezTo>
                  <a:cubicBezTo>
                    <a:pt x="312" y="274"/>
                    <a:pt x="312" y="274"/>
                    <a:pt x="312" y="274"/>
                  </a:cubicBezTo>
                  <a:cubicBezTo>
                    <a:pt x="312" y="276"/>
                    <a:pt x="312" y="276"/>
                    <a:pt x="312" y="276"/>
                  </a:cubicBezTo>
                  <a:cubicBezTo>
                    <a:pt x="314" y="278"/>
                    <a:pt x="314" y="278"/>
                    <a:pt x="314" y="278"/>
                  </a:cubicBezTo>
                  <a:cubicBezTo>
                    <a:pt x="314" y="280"/>
                    <a:pt x="314" y="280"/>
                    <a:pt x="314" y="280"/>
                  </a:cubicBezTo>
                  <a:cubicBezTo>
                    <a:pt x="314" y="283"/>
                    <a:pt x="314" y="283"/>
                    <a:pt x="314" y="283"/>
                  </a:cubicBezTo>
                  <a:cubicBezTo>
                    <a:pt x="315" y="285"/>
                    <a:pt x="315" y="285"/>
                    <a:pt x="315" y="285"/>
                  </a:cubicBezTo>
                  <a:close/>
                  <a:moveTo>
                    <a:pt x="322" y="374"/>
                  </a:moveTo>
                  <a:cubicBezTo>
                    <a:pt x="322" y="374"/>
                    <a:pt x="322" y="375"/>
                    <a:pt x="322" y="375"/>
                  </a:cubicBezTo>
                  <a:cubicBezTo>
                    <a:pt x="324" y="376"/>
                    <a:pt x="324" y="376"/>
                    <a:pt x="324" y="376"/>
                  </a:cubicBezTo>
                  <a:cubicBezTo>
                    <a:pt x="325" y="374"/>
                    <a:pt x="325" y="374"/>
                    <a:pt x="325" y="374"/>
                  </a:cubicBezTo>
                  <a:cubicBezTo>
                    <a:pt x="325" y="373"/>
                    <a:pt x="325" y="373"/>
                    <a:pt x="325" y="373"/>
                  </a:cubicBezTo>
                  <a:cubicBezTo>
                    <a:pt x="324" y="371"/>
                    <a:pt x="324" y="371"/>
                    <a:pt x="324" y="371"/>
                  </a:cubicBezTo>
                  <a:cubicBezTo>
                    <a:pt x="322" y="372"/>
                    <a:pt x="322" y="372"/>
                    <a:pt x="322" y="372"/>
                  </a:cubicBezTo>
                  <a:cubicBezTo>
                    <a:pt x="322" y="373"/>
                    <a:pt x="322" y="373"/>
                    <a:pt x="322" y="373"/>
                  </a:cubicBezTo>
                  <a:cubicBezTo>
                    <a:pt x="322" y="374"/>
                    <a:pt x="322" y="374"/>
                    <a:pt x="322" y="374"/>
                  </a:cubicBezTo>
                  <a:close/>
                  <a:moveTo>
                    <a:pt x="362" y="425"/>
                  </a:moveTo>
                  <a:cubicBezTo>
                    <a:pt x="362" y="426"/>
                    <a:pt x="362" y="426"/>
                    <a:pt x="362" y="426"/>
                  </a:cubicBezTo>
                  <a:cubicBezTo>
                    <a:pt x="363" y="426"/>
                    <a:pt x="363" y="426"/>
                    <a:pt x="363" y="426"/>
                  </a:cubicBezTo>
                  <a:cubicBezTo>
                    <a:pt x="363" y="428"/>
                    <a:pt x="363" y="428"/>
                    <a:pt x="363" y="428"/>
                  </a:cubicBezTo>
                  <a:cubicBezTo>
                    <a:pt x="366" y="429"/>
                    <a:pt x="366" y="429"/>
                    <a:pt x="366" y="429"/>
                  </a:cubicBezTo>
                  <a:cubicBezTo>
                    <a:pt x="368" y="428"/>
                    <a:pt x="368" y="428"/>
                    <a:pt x="368" y="428"/>
                  </a:cubicBezTo>
                  <a:cubicBezTo>
                    <a:pt x="369" y="427"/>
                    <a:pt x="369" y="427"/>
                    <a:pt x="369" y="427"/>
                  </a:cubicBezTo>
                  <a:cubicBezTo>
                    <a:pt x="368" y="425"/>
                    <a:pt x="368" y="425"/>
                    <a:pt x="368" y="425"/>
                  </a:cubicBezTo>
                  <a:cubicBezTo>
                    <a:pt x="366" y="425"/>
                    <a:pt x="366" y="425"/>
                    <a:pt x="366" y="425"/>
                  </a:cubicBezTo>
                  <a:cubicBezTo>
                    <a:pt x="365" y="425"/>
                    <a:pt x="365" y="425"/>
                    <a:pt x="365" y="425"/>
                  </a:cubicBezTo>
                  <a:cubicBezTo>
                    <a:pt x="363" y="425"/>
                    <a:pt x="363" y="425"/>
                    <a:pt x="363" y="425"/>
                  </a:cubicBezTo>
                  <a:cubicBezTo>
                    <a:pt x="362" y="425"/>
                    <a:pt x="362" y="425"/>
                    <a:pt x="362" y="425"/>
                  </a:cubicBezTo>
                  <a:close/>
                  <a:moveTo>
                    <a:pt x="354" y="283"/>
                  </a:moveTo>
                  <a:cubicBezTo>
                    <a:pt x="354" y="281"/>
                    <a:pt x="354" y="281"/>
                    <a:pt x="354" y="281"/>
                  </a:cubicBezTo>
                  <a:cubicBezTo>
                    <a:pt x="353" y="280"/>
                    <a:pt x="353" y="280"/>
                    <a:pt x="353" y="280"/>
                  </a:cubicBezTo>
                  <a:cubicBezTo>
                    <a:pt x="353" y="279"/>
                    <a:pt x="353" y="279"/>
                    <a:pt x="353" y="279"/>
                  </a:cubicBezTo>
                  <a:cubicBezTo>
                    <a:pt x="354" y="278"/>
                    <a:pt x="354" y="278"/>
                    <a:pt x="354" y="278"/>
                  </a:cubicBezTo>
                  <a:cubicBezTo>
                    <a:pt x="353" y="276"/>
                    <a:pt x="353" y="276"/>
                    <a:pt x="353" y="276"/>
                  </a:cubicBezTo>
                  <a:cubicBezTo>
                    <a:pt x="351" y="276"/>
                    <a:pt x="351" y="276"/>
                    <a:pt x="351" y="276"/>
                  </a:cubicBezTo>
                  <a:cubicBezTo>
                    <a:pt x="350" y="277"/>
                    <a:pt x="350" y="277"/>
                    <a:pt x="350" y="277"/>
                  </a:cubicBezTo>
                  <a:cubicBezTo>
                    <a:pt x="349" y="280"/>
                    <a:pt x="349" y="280"/>
                    <a:pt x="349" y="280"/>
                  </a:cubicBezTo>
                  <a:cubicBezTo>
                    <a:pt x="350" y="282"/>
                    <a:pt x="350" y="282"/>
                    <a:pt x="350" y="282"/>
                  </a:cubicBezTo>
                  <a:cubicBezTo>
                    <a:pt x="352" y="282"/>
                    <a:pt x="352" y="282"/>
                    <a:pt x="352" y="282"/>
                  </a:cubicBezTo>
                  <a:cubicBezTo>
                    <a:pt x="353" y="283"/>
                    <a:pt x="353" y="283"/>
                    <a:pt x="353" y="283"/>
                  </a:cubicBezTo>
                  <a:cubicBezTo>
                    <a:pt x="354" y="283"/>
                    <a:pt x="354" y="283"/>
                    <a:pt x="354" y="283"/>
                  </a:cubicBezTo>
                  <a:close/>
                  <a:moveTo>
                    <a:pt x="351" y="268"/>
                  </a:moveTo>
                  <a:cubicBezTo>
                    <a:pt x="353" y="266"/>
                    <a:pt x="353" y="266"/>
                    <a:pt x="353" y="266"/>
                  </a:cubicBezTo>
                  <a:cubicBezTo>
                    <a:pt x="354" y="267"/>
                    <a:pt x="354" y="267"/>
                    <a:pt x="354" y="267"/>
                  </a:cubicBezTo>
                  <a:cubicBezTo>
                    <a:pt x="356" y="265"/>
                    <a:pt x="356" y="265"/>
                    <a:pt x="356" y="265"/>
                  </a:cubicBezTo>
                  <a:cubicBezTo>
                    <a:pt x="356" y="264"/>
                    <a:pt x="356" y="264"/>
                    <a:pt x="356" y="264"/>
                  </a:cubicBezTo>
                  <a:cubicBezTo>
                    <a:pt x="356" y="263"/>
                    <a:pt x="356" y="263"/>
                    <a:pt x="356" y="263"/>
                  </a:cubicBezTo>
                  <a:cubicBezTo>
                    <a:pt x="357" y="262"/>
                    <a:pt x="357" y="262"/>
                    <a:pt x="357" y="262"/>
                  </a:cubicBezTo>
                  <a:cubicBezTo>
                    <a:pt x="356" y="262"/>
                    <a:pt x="356" y="262"/>
                    <a:pt x="356" y="262"/>
                  </a:cubicBezTo>
                  <a:cubicBezTo>
                    <a:pt x="355" y="262"/>
                    <a:pt x="355" y="262"/>
                    <a:pt x="355" y="262"/>
                  </a:cubicBezTo>
                  <a:cubicBezTo>
                    <a:pt x="352" y="264"/>
                    <a:pt x="352" y="264"/>
                    <a:pt x="352" y="264"/>
                  </a:cubicBezTo>
                  <a:cubicBezTo>
                    <a:pt x="351" y="266"/>
                    <a:pt x="351" y="266"/>
                    <a:pt x="351" y="266"/>
                  </a:cubicBezTo>
                  <a:cubicBezTo>
                    <a:pt x="351" y="268"/>
                    <a:pt x="351" y="268"/>
                    <a:pt x="351" y="268"/>
                  </a:cubicBezTo>
                  <a:close/>
                  <a:moveTo>
                    <a:pt x="360" y="270"/>
                  </a:moveTo>
                  <a:cubicBezTo>
                    <a:pt x="362" y="272"/>
                    <a:pt x="362" y="272"/>
                    <a:pt x="362" y="272"/>
                  </a:cubicBezTo>
                  <a:cubicBezTo>
                    <a:pt x="365" y="273"/>
                    <a:pt x="365" y="273"/>
                    <a:pt x="365" y="273"/>
                  </a:cubicBezTo>
                  <a:cubicBezTo>
                    <a:pt x="367" y="272"/>
                    <a:pt x="367" y="272"/>
                    <a:pt x="367" y="272"/>
                  </a:cubicBezTo>
                  <a:cubicBezTo>
                    <a:pt x="366" y="271"/>
                    <a:pt x="366" y="271"/>
                    <a:pt x="366" y="271"/>
                  </a:cubicBezTo>
                  <a:cubicBezTo>
                    <a:pt x="363" y="271"/>
                    <a:pt x="363" y="271"/>
                    <a:pt x="363" y="271"/>
                  </a:cubicBezTo>
                  <a:cubicBezTo>
                    <a:pt x="361" y="270"/>
                    <a:pt x="361" y="270"/>
                    <a:pt x="361" y="270"/>
                  </a:cubicBezTo>
                  <a:cubicBezTo>
                    <a:pt x="360" y="270"/>
                    <a:pt x="360" y="270"/>
                    <a:pt x="360" y="270"/>
                  </a:cubicBezTo>
                  <a:close/>
                  <a:moveTo>
                    <a:pt x="381" y="286"/>
                  </a:moveTo>
                  <a:cubicBezTo>
                    <a:pt x="381" y="288"/>
                    <a:pt x="381" y="288"/>
                    <a:pt x="381" y="288"/>
                  </a:cubicBezTo>
                  <a:cubicBezTo>
                    <a:pt x="380" y="290"/>
                    <a:pt x="380" y="290"/>
                    <a:pt x="380" y="290"/>
                  </a:cubicBezTo>
                  <a:cubicBezTo>
                    <a:pt x="378" y="291"/>
                    <a:pt x="378" y="291"/>
                    <a:pt x="378" y="291"/>
                  </a:cubicBezTo>
                  <a:cubicBezTo>
                    <a:pt x="378" y="292"/>
                    <a:pt x="378" y="292"/>
                    <a:pt x="378" y="292"/>
                  </a:cubicBezTo>
                  <a:cubicBezTo>
                    <a:pt x="379" y="294"/>
                    <a:pt x="379" y="294"/>
                    <a:pt x="379" y="294"/>
                  </a:cubicBezTo>
                  <a:cubicBezTo>
                    <a:pt x="380" y="294"/>
                    <a:pt x="380" y="294"/>
                    <a:pt x="380" y="294"/>
                  </a:cubicBezTo>
                  <a:cubicBezTo>
                    <a:pt x="382" y="292"/>
                    <a:pt x="382" y="292"/>
                    <a:pt x="382" y="292"/>
                  </a:cubicBezTo>
                  <a:cubicBezTo>
                    <a:pt x="384" y="291"/>
                    <a:pt x="384" y="291"/>
                    <a:pt x="384" y="291"/>
                  </a:cubicBezTo>
                  <a:cubicBezTo>
                    <a:pt x="385" y="289"/>
                    <a:pt x="385" y="289"/>
                    <a:pt x="385" y="289"/>
                  </a:cubicBezTo>
                  <a:cubicBezTo>
                    <a:pt x="387" y="288"/>
                    <a:pt x="387" y="288"/>
                    <a:pt x="387" y="288"/>
                  </a:cubicBezTo>
                  <a:cubicBezTo>
                    <a:pt x="389" y="286"/>
                    <a:pt x="389" y="286"/>
                    <a:pt x="389" y="286"/>
                  </a:cubicBezTo>
                  <a:cubicBezTo>
                    <a:pt x="388" y="284"/>
                    <a:pt x="388" y="284"/>
                    <a:pt x="388" y="284"/>
                  </a:cubicBezTo>
                  <a:cubicBezTo>
                    <a:pt x="387" y="283"/>
                    <a:pt x="387" y="283"/>
                    <a:pt x="387" y="283"/>
                  </a:cubicBezTo>
                  <a:cubicBezTo>
                    <a:pt x="385" y="283"/>
                    <a:pt x="385" y="283"/>
                    <a:pt x="385" y="283"/>
                  </a:cubicBezTo>
                  <a:cubicBezTo>
                    <a:pt x="382" y="284"/>
                    <a:pt x="382" y="284"/>
                    <a:pt x="382" y="284"/>
                  </a:cubicBezTo>
                  <a:cubicBezTo>
                    <a:pt x="381" y="286"/>
                    <a:pt x="381" y="286"/>
                    <a:pt x="381" y="286"/>
                  </a:cubicBezTo>
                  <a:close/>
                  <a:moveTo>
                    <a:pt x="388" y="266"/>
                  </a:moveTo>
                  <a:cubicBezTo>
                    <a:pt x="387" y="269"/>
                    <a:pt x="387" y="269"/>
                    <a:pt x="387" y="269"/>
                  </a:cubicBezTo>
                  <a:cubicBezTo>
                    <a:pt x="386" y="272"/>
                    <a:pt x="386" y="272"/>
                    <a:pt x="386" y="272"/>
                  </a:cubicBezTo>
                  <a:cubicBezTo>
                    <a:pt x="385" y="275"/>
                    <a:pt x="385" y="275"/>
                    <a:pt x="385" y="275"/>
                  </a:cubicBezTo>
                  <a:cubicBezTo>
                    <a:pt x="385" y="276"/>
                    <a:pt x="385" y="276"/>
                    <a:pt x="385" y="276"/>
                  </a:cubicBezTo>
                  <a:cubicBezTo>
                    <a:pt x="387" y="277"/>
                    <a:pt x="387" y="277"/>
                    <a:pt x="387" y="277"/>
                  </a:cubicBezTo>
                  <a:cubicBezTo>
                    <a:pt x="388" y="278"/>
                    <a:pt x="388" y="278"/>
                    <a:pt x="388" y="278"/>
                  </a:cubicBezTo>
                  <a:cubicBezTo>
                    <a:pt x="390" y="278"/>
                    <a:pt x="390" y="278"/>
                    <a:pt x="390" y="278"/>
                  </a:cubicBezTo>
                  <a:cubicBezTo>
                    <a:pt x="392" y="279"/>
                    <a:pt x="392" y="279"/>
                    <a:pt x="392" y="279"/>
                  </a:cubicBezTo>
                  <a:cubicBezTo>
                    <a:pt x="394" y="278"/>
                    <a:pt x="394" y="278"/>
                    <a:pt x="394" y="278"/>
                  </a:cubicBezTo>
                  <a:cubicBezTo>
                    <a:pt x="394" y="277"/>
                    <a:pt x="394" y="277"/>
                    <a:pt x="394" y="277"/>
                  </a:cubicBezTo>
                  <a:cubicBezTo>
                    <a:pt x="392" y="274"/>
                    <a:pt x="392" y="274"/>
                    <a:pt x="392" y="274"/>
                  </a:cubicBezTo>
                  <a:cubicBezTo>
                    <a:pt x="392" y="271"/>
                    <a:pt x="392" y="271"/>
                    <a:pt x="392" y="271"/>
                  </a:cubicBezTo>
                  <a:cubicBezTo>
                    <a:pt x="389" y="269"/>
                    <a:pt x="389" y="269"/>
                    <a:pt x="389" y="269"/>
                  </a:cubicBezTo>
                  <a:cubicBezTo>
                    <a:pt x="388" y="266"/>
                    <a:pt x="388" y="266"/>
                    <a:pt x="388" y="266"/>
                  </a:cubicBezTo>
                  <a:close/>
                  <a:moveTo>
                    <a:pt x="374" y="231"/>
                  </a:moveTo>
                  <a:cubicBezTo>
                    <a:pt x="373" y="229"/>
                    <a:pt x="373" y="229"/>
                    <a:pt x="373" y="229"/>
                  </a:cubicBezTo>
                  <a:cubicBezTo>
                    <a:pt x="373" y="228"/>
                    <a:pt x="373" y="228"/>
                    <a:pt x="373" y="228"/>
                  </a:cubicBezTo>
                  <a:cubicBezTo>
                    <a:pt x="372" y="227"/>
                    <a:pt x="372" y="227"/>
                    <a:pt x="372" y="227"/>
                  </a:cubicBezTo>
                  <a:cubicBezTo>
                    <a:pt x="370" y="227"/>
                    <a:pt x="370" y="227"/>
                    <a:pt x="370" y="227"/>
                  </a:cubicBezTo>
                  <a:cubicBezTo>
                    <a:pt x="369" y="228"/>
                    <a:pt x="369" y="228"/>
                    <a:pt x="369" y="228"/>
                  </a:cubicBezTo>
                  <a:cubicBezTo>
                    <a:pt x="370" y="229"/>
                    <a:pt x="370" y="229"/>
                    <a:pt x="370" y="229"/>
                  </a:cubicBezTo>
                  <a:cubicBezTo>
                    <a:pt x="371" y="231"/>
                    <a:pt x="371" y="231"/>
                    <a:pt x="371" y="231"/>
                  </a:cubicBezTo>
                  <a:cubicBezTo>
                    <a:pt x="372" y="232"/>
                    <a:pt x="372" y="232"/>
                    <a:pt x="372" y="232"/>
                  </a:cubicBezTo>
                  <a:cubicBezTo>
                    <a:pt x="374" y="231"/>
                    <a:pt x="374" y="231"/>
                    <a:pt x="374" y="231"/>
                  </a:cubicBezTo>
                  <a:close/>
                  <a:moveTo>
                    <a:pt x="380" y="204"/>
                  </a:moveTo>
                  <a:cubicBezTo>
                    <a:pt x="379" y="204"/>
                    <a:pt x="379" y="204"/>
                    <a:pt x="379" y="204"/>
                  </a:cubicBezTo>
                  <a:cubicBezTo>
                    <a:pt x="378" y="203"/>
                    <a:pt x="378" y="203"/>
                    <a:pt x="378" y="203"/>
                  </a:cubicBezTo>
                  <a:cubicBezTo>
                    <a:pt x="379" y="207"/>
                    <a:pt x="379" y="207"/>
                    <a:pt x="379" y="207"/>
                  </a:cubicBezTo>
                  <a:cubicBezTo>
                    <a:pt x="380" y="207"/>
                    <a:pt x="380" y="207"/>
                    <a:pt x="380" y="207"/>
                  </a:cubicBezTo>
                  <a:cubicBezTo>
                    <a:pt x="381" y="206"/>
                    <a:pt x="381" y="206"/>
                    <a:pt x="381" y="206"/>
                  </a:cubicBezTo>
                  <a:cubicBezTo>
                    <a:pt x="382" y="207"/>
                    <a:pt x="382" y="207"/>
                    <a:pt x="382" y="207"/>
                  </a:cubicBezTo>
                  <a:cubicBezTo>
                    <a:pt x="382" y="209"/>
                    <a:pt x="382" y="209"/>
                    <a:pt x="382" y="209"/>
                  </a:cubicBezTo>
                  <a:cubicBezTo>
                    <a:pt x="383" y="210"/>
                    <a:pt x="383" y="210"/>
                    <a:pt x="383" y="210"/>
                  </a:cubicBezTo>
                  <a:cubicBezTo>
                    <a:pt x="383" y="208"/>
                    <a:pt x="383" y="208"/>
                    <a:pt x="383" y="208"/>
                  </a:cubicBezTo>
                  <a:cubicBezTo>
                    <a:pt x="383" y="206"/>
                    <a:pt x="383" y="206"/>
                    <a:pt x="383" y="206"/>
                  </a:cubicBezTo>
                  <a:cubicBezTo>
                    <a:pt x="384" y="205"/>
                    <a:pt x="384" y="205"/>
                    <a:pt x="384" y="205"/>
                  </a:cubicBezTo>
                  <a:cubicBezTo>
                    <a:pt x="384" y="203"/>
                    <a:pt x="384" y="203"/>
                    <a:pt x="384" y="203"/>
                  </a:cubicBezTo>
                  <a:cubicBezTo>
                    <a:pt x="383" y="202"/>
                    <a:pt x="383" y="202"/>
                    <a:pt x="383" y="202"/>
                  </a:cubicBezTo>
                  <a:cubicBezTo>
                    <a:pt x="383" y="201"/>
                    <a:pt x="383" y="201"/>
                    <a:pt x="383" y="201"/>
                  </a:cubicBezTo>
                  <a:cubicBezTo>
                    <a:pt x="382" y="199"/>
                    <a:pt x="382" y="199"/>
                    <a:pt x="382" y="199"/>
                  </a:cubicBezTo>
                  <a:cubicBezTo>
                    <a:pt x="381" y="200"/>
                    <a:pt x="381" y="200"/>
                    <a:pt x="381" y="200"/>
                  </a:cubicBezTo>
                  <a:cubicBezTo>
                    <a:pt x="380" y="200"/>
                    <a:pt x="380" y="200"/>
                    <a:pt x="380" y="200"/>
                  </a:cubicBezTo>
                  <a:cubicBezTo>
                    <a:pt x="379" y="201"/>
                    <a:pt x="379" y="201"/>
                    <a:pt x="379" y="201"/>
                  </a:cubicBezTo>
                  <a:cubicBezTo>
                    <a:pt x="380" y="202"/>
                    <a:pt x="380" y="202"/>
                    <a:pt x="380" y="202"/>
                  </a:cubicBezTo>
                  <a:cubicBezTo>
                    <a:pt x="380" y="204"/>
                    <a:pt x="380" y="204"/>
                    <a:pt x="380" y="204"/>
                  </a:cubicBezTo>
                  <a:close/>
                  <a:moveTo>
                    <a:pt x="377" y="191"/>
                  </a:moveTo>
                  <a:cubicBezTo>
                    <a:pt x="374" y="191"/>
                    <a:pt x="374" y="191"/>
                    <a:pt x="374" y="191"/>
                  </a:cubicBezTo>
                  <a:cubicBezTo>
                    <a:pt x="373" y="189"/>
                    <a:pt x="373" y="189"/>
                    <a:pt x="373" y="189"/>
                  </a:cubicBezTo>
                  <a:cubicBezTo>
                    <a:pt x="372" y="189"/>
                    <a:pt x="372" y="189"/>
                    <a:pt x="372" y="189"/>
                  </a:cubicBezTo>
                  <a:cubicBezTo>
                    <a:pt x="371" y="190"/>
                    <a:pt x="371" y="190"/>
                    <a:pt x="371" y="190"/>
                  </a:cubicBezTo>
                  <a:cubicBezTo>
                    <a:pt x="371" y="191"/>
                    <a:pt x="371" y="191"/>
                    <a:pt x="371" y="191"/>
                  </a:cubicBezTo>
                  <a:cubicBezTo>
                    <a:pt x="374" y="192"/>
                    <a:pt x="374" y="192"/>
                    <a:pt x="374" y="192"/>
                  </a:cubicBezTo>
                  <a:cubicBezTo>
                    <a:pt x="376" y="192"/>
                    <a:pt x="376" y="192"/>
                    <a:pt x="376" y="192"/>
                  </a:cubicBezTo>
                  <a:cubicBezTo>
                    <a:pt x="377" y="191"/>
                    <a:pt x="377" y="191"/>
                    <a:pt x="377" y="191"/>
                  </a:cubicBezTo>
                  <a:close/>
                  <a:moveTo>
                    <a:pt x="377" y="189"/>
                  </a:moveTo>
                  <a:cubicBezTo>
                    <a:pt x="377" y="189"/>
                    <a:pt x="378" y="190"/>
                    <a:pt x="378" y="190"/>
                  </a:cubicBezTo>
                  <a:cubicBezTo>
                    <a:pt x="381" y="189"/>
                    <a:pt x="381" y="189"/>
                    <a:pt x="381" y="189"/>
                  </a:cubicBezTo>
                  <a:cubicBezTo>
                    <a:pt x="382" y="189"/>
                    <a:pt x="382" y="189"/>
                    <a:pt x="382" y="189"/>
                  </a:cubicBezTo>
                  <a:cubicBezTo>
                    <a:pt x="384" y="189"/>
                    <a:pt x="384" y="189"/>
                    <a:pt x="384" y="189"/>
                  </a:cubicBezTo>
                  <a:cubicBezTo>
                    <a:pt x="384" y="188"/>
                    <a:pt x="384" y="188"/>
                    <a:pt x="384" y="188"/>
                  </a:cubicBezTo>
                  <a:cubicBezTo>
                    <a:pt x="381" y="187"/>
                    <a:pt x="381" y="187"/>
                    <a:pt x="381" y="187"/>
                  </a:cubicBezTo>
                  <a:cubicBezTo>
                    <a:pt x="380" y="186"/>
                    <a:pt x="380" y="186"/>
                    <a:pt x="380" y="186"/>
                  </a:cubicBezTo>
                  <a:cubicBezTo>
                    <a:pt x="378" y="187"/>
                    <a:pt x="378" y="187"/>
                    <a:pt x="378" y="187"/>
                  </a:cubicBezTo>
                  <a:cubicBezTo>
                    <a:pt x="377" y="189"/>
                    <a:pt x="377" y="189"/>
                    <a:pt x="377" y="189"/>
                  </a:cubicBezTo>
                  <a:close/>
                  <a:moveTo>
                    <a:pt x="401" y="240"/>
                  </a:moveTo>
                  <a:cubicBezTo>
                    <a:pt x="403" y="238"/>
                    <a:pt x="403" y="238"/>
                    <a:pt x="403" y="238"/>
                  </a:cubicBezTo>
                  <a:cubicBezTo>
                    <a:pt x="402" y="237"/>
                    <a:pt x="402" y="237"/>
                    <a:pt x="402" y="237"/>
                  </a:cubicBezTo>
                  <a:cubicBezTo>
                    <a:pt x="400" y="237"/>
                    <a:pt x="400" y="237"/>
                    <a:pt x="400" y="237"/>
                  </a:cubicBezTo>
                  <a:cubicBezTo>
                    <a:pt x="399" y="238"/>
                    <a:pt x="399" y="238"/>
                    <a:pt x="399" y="238"/>
                  </a:cubicBezTo>
                  <a:cubicBezTo>
                    <a:pt x="400" y="240"/>
                    <a:pt x="400" y="240"/>
                    <a:pt x="400" y="240"/>
                  </a:cubicBezTo>
                  <a:cubicBezTo>
                    <a:pt x="401" y="240"/>
                    <a:pt x="401" y="240"/>
                    <a:pt x="401" y="240"/>
                  </a:cubicBezTo>
                  <a:close/>
                  <a:moveTo>
                    <a:pt x="408" y="239"/>
                  </a:moveTo>
                  <a:cubicBezTo>
                    <a:pt x="409" y="237"/>
                    <a:pt x="409" y="237"/>
                    <a:pt x="409" y="237"/>
                  </a:cubicBezTo>
                  <a:cubicBezTo>
                    <a:pt x="409" y="236"/>
                    <a:pt x="409" y="236"/>
                    <a:pt x="409" y="236"/>
                  </a:cubicBezTo>
                  <a:cubicBezTo>
                    <a:pt x="407" y="236"/>
                    <a:pt x="407" y="236"/>
                    <a:pt x="407" y="236"/>
                  </a:cubicBezTo>
                  <a:cubicBezTo>
                    <a:pt x="406" y="236"/>
                    <a:pt x="406" y="236"/>
                    <a:pt x="406" y="236"/>
                  </a:cubicBezTo>
                  <a:cubicBezTo>
                    <a:pt x="405" y="237"/>
                    <a:pt x="405" y="237"/>
                    <a:pt x="405" y="237"/>
                  </a:cubicBezTo>
                  <a:cubicBezTo>
                    <a:pt x="405" y="238"/>
                    <a:pt x="405" y="238"/>
                    <a:pt x="405" y="238"/>
                  </a:cubicBezTo>
                  <a:cubicBezTo>
                    <a:pt x="408" y="239"/>
                    <a:pt x="408" y="239"/>
                    <a:pt x="408" y="239"/>
                  </a:cubicBezTo>
                  <a:close/>
                  <a:moveTo>
                    <a:pt x="417" y="240"/>
                  </a:moveTo>
                  <a:cubicBezTo>
                    <a:pt x="418" y="239"/>
                    <a:pt x="418" y="239"/>
                    <a:pt x="418" y="239"/>
                  </a:cubicBezTo>
                  <a:cubicBezTo>
                    <a:pt x="416" y="238"/>
                    <a:pt x="416" y="238"/>
                    <a:pt x="416" y="238"/>
                  </a:cubicBezTo>
                  <a:cubicBezTo>
                    <a:pt x="413" y="239"/>
                    <a:pt x="413" y="239"/>
                    <a:pt x="413" y="239"/>
                  </a:cubicBezTo>
                  <a:cubicBezTo>
                    <a:pt x="414" y="240"/>
                    <a:pt x="414" y="240"/>
                    <a:pt x="414" y="240"/>
                  </a:cubicBezTo>
                  <a:cubicBezTo>
                    <a:pt x="417" y="240"/>
                    <a:pt x="417" y="240"/>
                    <a:pt x="417" y="240"/>
                  </a:cubicBezTo>
                  <a:close/>
                  <a:moveTo>
                    <a:pt x="432" y="235"/>
                  </a:moveTo>
                  <a:cubicBezTo>
                    <a:pt x="433" y="238"/>
                    <a:pt x="433" y="238"/>
                    <a:pt x="433" y="238"/>
                  </a:cubicBezTo>
                  <a:cubicBezTo>
                    <a:pt x="434" y="239"/>
                    <a:pt x="434" y="239"/>
                    <a:pt x="434" y="239"/>
                  </a:cubicBezTo>
                  <a:cubicBezTo>
                    <a:pt x="435" y="237"/>
                    <a:pt x="435" y="237"/>
                    <a:pt x="435" y="237"/>
                  </a:cubicBezTo>
                  <a:cubicBezTo>
                    <a:pt x="434" y="236"/>
                    <a:pt x="434" y="236"/>
                    <a:pt x="434" y="236"/>
                  </a:cubicBezTo>
                  <a:cubicBezTo>
                    <a:pt x="432" y="235"/>
                    <a:pt x="432" y="235"/>
                    <a:pt x="432" y="235"/>
                  </a:cubicBezTo>
                  <a:close/>
                  <a:moveTo>
                    <a:pt x="423" y="234"/>
                  </a:moveTo>
                  <a:cubicBezTo>
                    <a:pt x="426" y="234"/>
                    <a:pt x="426" y="234"/>
                    <a:pt x="426" y="234"/>
                  </a:cubicBezTo>
                  <a:cubicBezTo>
                    <a:pt x="427" y="232"/>
                    <a:pt x="427" y="232"/>
                    <a:pt x="427" y="232"/>
                  </a:cubicBezTo>
                  <a:cubicBezTo>
                    <a:pt x="425" y="231"/>
                    <a:pt x="425" y="231"/>
                    <a:pt x="425" y="231"/>
                  </a:cubicBezTo>
                  <a:cubicBezTo>
                    <a:pt x="424" y="232"/>
                    <a:pt x="424" y="232"/>
                    <a:pt x="424" y="232"/>
                  </a:cubicBezTo>
                  <a:cubicBezTo>
                    <a:pt x="424" y="233"/>
                    <a:pt x="424" y="233"/>
                    <a:pt x="424" y="233"/>
                  </a:cubicBezTo>
                  <a:cubicBezTo>
                    <a:pt x="423" y="234"/>
                    <a:pt x="423" y="234"/>
                    <a:pt x="423" y="234"/>
                  </a:cubicBezTo>
                  <a:close/>
                  <a:moveTo>
                    <a:pt x="417" y="225"/>
                  </a:moveTo>
                  <a:cubicBezTo>
                    <a:pt x="417" y="224"/>
                    <a:pt x="417" y="224"/>
                    <a:pt x="417" y="224"/>
                  </a:cubicBezTo>
                  <a:cubicBezTo>
                    <a:pt x="415" y="224"/>
                    <a:pt x="415" y="224"/>
                    <a:pt x="415" y="224"/>
                  </a:cubicBezTo>
                  <a:cubicBezTo>
                    <a:pt x="413" y="226"/>
                    <a:pt x="413" y="226"/>
                    <a:pt x="413" y="226"/>
                  </a:cubicBezTo>
                  <a:cubicBezTo>
                    <a:pt x="413" y="227"/>
                    <a:pt x="413" y="227"/>
                    <a:pt x="413" y="227"/>
                  </a:cubicBezTo>
                  <a:cubicBezTo>
                    <a:pt x="415" y="228"/>
                    <a:pt x="415" y="228"/>
                    <a:pt x="415" y="228"/>
                  </a:cubicBezTo>
                  <a:cubicBezTo>
                    <a:pt x="415" y="227"/>
                    <a:pt x="415" y="227"/>
                    <a:pt x="415" y="227"/>
                  </a:cubicBezTo>
                  <a:cubicBezTo>
                    <a:pt x="415" y="226"/>
                    <a:pt x="415" y="226"/>
                    <a:pt x="415" y="226"/>
                  </a:cubicBezTo>
                  <a:cubicBezTo>
                    <a:pt x="415" y="226"/>
                    <a:pt x="415" y="226"/>
                    <a:pt x="415" y="226"/>
                  </a:cubicBezTo>
                  <a:cubicBezTo>
                    <a:pt x="417" y="225"/>
                    <a:pt x="417" y="225"/>
                    <a:pt x="417" y="225"/>
                  </a:cubicBezTo>
                  <a:close/>
                  <a:moveTo>
                    <a:pt x="422" y="223"/>
                  </a:moveTo>
                  <a:cubicBezTo>
                    <a:pt x="422" y="222"/>
                    <a:pt x="422" y="222"/>
                    <a:pt x="422" y="222"/>
                  </a:cubicBezTo>
                  <a:cubicBezTo>
                    <a:pt x="420" y="222"/>
                    <a:pt x="420" y="222"/>
                    <a:pt x="420" y="222"/>
                  </a:cubicBezTo>
                  <a:cubicBezTo>
                    <a:pt x="419" y="223"/>
                    <a:pt x="419" y="223"/>
                    <a:pt x="419" y="223"/>
                  </a:cubicBezTo>
                  <a:cubicBezTo>
                    <a:pt x="419" y="225"/>
                    <a:pt x="419" y="225"/>
                    <a:pt x="419" y="225"/>
                  </a:cubicBezTo>
                  <a:cubicBezTo>
                    <a:pt x="421" y="225"/>
                    <a:pt x="421" y="225"/>
                    <a:pt x="421" y="225"/>
                  </a:cubicBezTo>
                  <a:cubicBezTo>
                    <a:pt x="422" y="224"/>
                    <a:pt x="422" y="224"/>
                    <a:pt x="422" y="224"/>
                  </a:cubicBezTo>
                  <a:cubicBezTo>
                    <a:pt x="422" y="223"/>
                    <a:pt x="422" y="223"/>
                    <a:pt x="422" y="223"/>
                  </a:cubicBezTo>
                  <a:close/>
                  <a:moveTo>
                    <a:pt x="423" y="224"/>
                  </a:moveTo>
                  <a:cubicBezTo>
                    <a:pt x="424" y="225"/>
                    <a:pt x="424" y="225"/>
                    <a:pt x="424" y="225"/>
                  </a:cubicBezTo>
                  <a:cubicBezTo>
                    <a:pt x="424" y="224"/>
                    <a:pt x="424" y="224"/>
                    <a:pt x="424" y="224"/>
                  </a:cubicBezTo>
                  <a:cubicBezTo>
                    <a:pt x="426" y="223"/>
                    <a:pt x="426" y="223"/>
                    <a:pt x="426" y="223"/>
                  </a:cubicBezTo>
                  <a:cubicBezTo>
                    <a:pt x="427" y="221"/>
                    <a:pt x="427" y="221"/>
                    <a:pt x="427" y="221"/>
                  </a:cubicBezTo>
                  <a:cubicBezTo>
                    <a:pt x="426" y="220"/>
                    <a:pt x="426" y="220"/>
                    <a:pt x="426" y="220"/>
                  </a:cubicBezTo>
                  <a:cubicBezTo>
                    <a:pt x="424" y="220"/>
                    <a:pt x="424" y="220"/>
                    <a:pt x="424" y="220"/>
                  </a:cubicBezTo>
                  <a:cubicBezTo>
                    <a:pt x="423" y="222"/>
                    <a:pt x="423" y="222"/>
                    <a:pt x="423" y="222"/>
                  </a:cubicBezTo>
                  <a:cubicBezTo>
                    <a:pt x="424" y="223"/>
                    <a:pt x="424" y="223"/>
                    <a:pt x="424" y="223"/>
                  </a:cubicBezTo>
                  <a:cubicBezTo>
                    <a:pt x="423" y="224"/>
                    <a:pt x="423" y="224"/>
                    <a:pt x="423" y="224"/>
                  </a:cubicBezTo>
                  <a:close/>
                  <a:moveTo>
                    <a:pt x="417" y="218"/>
                  </a:moveTo>
                  <a:cubicBezTo>
                    <a:pt x="418" y="216"/>
                    <a:pt x="418" y="216"/>
                    <a:pt x="418" y="216"/>
                  </a:cubicBezTo>
                  <a:cubicBezTo>
                    <a:pt x="418" y="215"/>
                    <a:pt x="418" y="215"/>
                    <a:pt x="418" y="215"/>
                  </a:cubicBezTo>
                  <a:cubicBezTo>
                    <a:pt x="416" y="215"/>
                    <a:pt x="416" y="215"/>
                    <a:pt x="416" y="215"/>
                  </a:cubicBezTo>
                  <a:cubicBezTo>
                    <a:pt x="415" y="215"/>
                    <a:pt x="415" y="215"/>
                    <a:pt x="415" y="215"/>
                  </a:cubicBezTo>
                  <a:cubicBezTo>
                    <a:pt x="413" y="216"/>
                    <a:pt x="413" y="216"/>
                    <a:pt x="413" y="216"/>
                  </a:cubicBezTo>
                  <a:cubicBezTo>
                    <a:pt x="413" y="216"/>
                    <a:pt x="413" y="216"/>
                    <a:pt x="413" y="216"/>
                  </a:cubicBezTo>
                  <a:cubicBezTo>
                    <a:pt x="416" y="217"/>
                    <a:pt x="416" y="217"/>
                    <a:pt x="416" y="217"/>
                  </a:cubicBezTo>
                  <a:cubicBezTo>
                    <a:pt x="417" y="218"/>
                    <a:pt x="417" y="218"/>
                    <a:pt x="417" y="218"/>
                  </a:cubicBezTo>
                  <a:close/>
                  <a:moveTo>
                    <a:pt x="427" y="213"/>
                  </a:moveTo>
                  <a:cubicBezTo>
                    <a:pt x="428" y="212"/>
                    <a:pt x="428" y="212"/>
                    <a:pt x="428" y="212"/>
                  </a:cubicBezTo>
                  <a:cubicBezTo>
                    <a:pt x="427" y="212"/>
                    <a:pt x="427" y="212"/>
                    <a:pt x="427" y="212"/>
                  </a:cubicBezTo>
                  <a:cubicBezTo>
                    <a:pt x="427" y="211"/>
                    <a:pt x="427" y="211"/>
                    <a:pt x="427" y="211"/>
                  </a:cubicBezTo>
                  <a:cubicBezTo>
                    <a:pt x="428" y="210"/>
                    <a:pt x="428" y="210"/>
                    <a:pt x="428" y="210"/>
                  </a:cubicBezTo>
                  <a:cubicBezTo>
                    <a:pt x="428" y="209"/>
                    <a:pt x="428" y="209"/>
                    <a:pt x="428" y="209"/>
                  </a:cubicBezTo>
                  <a:cubicBezTo>
                    <a:pt x="427" y="208"/>
                    <a:pt x="427" y="208"/>
                    <a:pt x="427" y="208"/>
                  </a:cubicBezTo>
                  <a:cubicBezTo>
                    <a:pt x="424" y="207"/>
                    <a:pt x="424" y="207"/>
                    <a:pt x="424" y="207"/>
                  </a:cubicBezTo>
                  <a:cubicBezTo>
                    <a:pt x="423" y="208"/>
                    <a:pt x="423" y="208"/>
                    <a:pt x="423" y="208"/>
                  </a:cubicBezTo>
                  <a:cubicBezTo>
                    <a:pt x="424" y="210"/>
                    <a:pt x="424" y="210"/>
                    <a:pt x="424" y="210"/>
                  </a:cubicBezTo>
                  <a:cubicBezTo>
                    <a:pt x="423" y="210"/>
                    <a:pt x="423" y="210"/>
                    <a:pt x="423" y="210"/>
                  </a:cubicBezTo>
                  <a:cubicBezTo>
                    <a:pt x="421" y="209"/>
                    <a:pt x="421" y="209"/>
                    <a:pt x="421" y="209"/>
                  </a:cubicBezTo>
                  <a:cubicBezTo>
                    <a:pt x="421" y="209"/>
                    <a:pt x="421" y="209"/>
                    <a:pt x="421" y="209"/>
                  </a:cubicBezTo>
                  <a:cubicBezTo>
                    <a:pt x="422" y="211"/>
                    <a:pt x="422" y="211"/>
                    <a:pt x="422" y="211"/>
                  </a:cubicBezTo>
                  <a:cubicBezTo>
                    <a:pt x="423" y="212"/>
                    <a:pt x="423" y="212"/>
                    <a:pt x="423" y="212"/>
                  </a:cubicBezTo>
                  <a:cubicBezTo>
                    <a:pt x="425" y="212"/>
                    <a:pt x="425" y="212"/>
                    <a:pt x="425" y="212"/>
                  </a:cubicBezTo>
                  <a:cubicBezTo>
                    <a:pt x="427" y="213"/>
                    <a:pt x="427" y="213"/>
                    <a:pt x="427" y="213"/>
                  </a:cubicBezTo>
                  <a:close/>
                  <a:moveTo>
                    <a:pt x="419" y="121"/>
                  </a:moveTo>
                  <a:cubicBezTo>
                    <a:pt x="420" y="121"/>
                    <a:pt x="420" y="121"/>
                    <a:pt x="420" y="121"/>
                  </a:cubicBezTo>
                  <a:cubicBezTo>
                    <a:pt x="420" y="120"/>
                    <a:pt x="420" y="120"/>
                    <a:pt x="420" y="120"/>
                  </a:cubicBezTo>
                  <a:cubicBezTo>
                    <a:pt x="418" y="119"/>
                    <a:pt x="418" y="119"/>
                    <a:pt x="418" y="119"/>
                  </a:cubicBezTo>
                  <a:cubicBezTo>
                    <a:pt x="418" y="120"/>
                    <a:pt x="418" y="120"/>
                    <a:pt x="418" y="120"/>
                  </a:cubicBezTo>
                  <a:cubicBezTo>
                    <a:pt x="419" y="121"/>
                    <a:pt x="419" y="121"/>
                    <a:pt x="419" y="121"/>
                  </a:cubicBezTo>
                  <a:close/>
                  <a:moveTo>
                    <a:pt x="407" y="140"/>
                  </a:moveTo>
                  <a:cubicBezTo>
                    <a:pt x="408" y="141"/>
                    <a:pt x="408" y="141"/>
                    <a:pt x="408" y="141"/>
                  </a:cubicBezTo>
                  <a:cubicBezTo>
                    <a:pt x="409" y="141"/>
                    <a:pt x="409" y="141"/>
                    <a:pt x="409" y="141"/>
                  </a:cubicBezTo>
                  <a:cubicBezTo>
                    <a:pt x="410" y="140"/>
                    <a:pt x="410" y="140"/>
                    <a:pt x="410" y="140"/>
                  </a:cubicBezTo>
                  <a:cubicBezTo>
                    <a:pt x="411" y="139"/>
                    <a:pt x="411" y="139"/>
                    <a:pt x="411" y="139"/>
                  </a:cubicBezTo>
                  <a:cubicBezTo>
                    <a:pt x="411" y="136"/>
                    <a:pt x="411" y="136"/>
                    <a:pt x="411" y="136"/>
                  </a:cubicBezTo>
                  <a:cubicBezTo>
                    <a:pt x="409" y="135"/>
                    <a:pt x="409" y="135"/>
                    <a:pt x="409" y="135"/>
                  </a:cubicBezTo>
                  <a:cubicBezTo>
                    <a:pt x="408" y="135"/>
                    <a:pt x="408" y="135"/>
                    <a:pt x="408" y="135"/>
                  </a:cubicBezTo>
                  <a:cubicBezTo>
                    <a:pt x="407" y="136"/>
                    <a:pt x="407" y="136"/>
                    <a:pt x="407" y="136"/>
                  </a:cubicBezTo>
                  <a:cubicBezTo>
                    <a:pt x="407" y="138"/>
                    <a:pt x="407" y="138"/>
                    <a:pt x="407" y="138"/>
                  </a:cubicBezTo>
                  <a:cubicBezTo>
                    <a:pt x="407" y="140"/>
                    <a:pt x="407" y="140"/>
                    <a:pt x="407" y="140"/>
                  </a:cubicBezTo>
                  <a:close/>
                  <a:moveTo>
                    <a:pt x="454" y="136"/>
                  </a:moveTo>
                  <a:cubicBezTo>
                    <a:pt x="455" y="136"/>
                    <a:pt x="455" y="136"/>
                    <a:pt x="455" y="136"/>
                  </a:cubicBezTo>
                  <a:cubicBezTo>
                    <a:pt x="457" y="135"/>
                    <a:pt x="457" y="135"/>
                    <a:pt x="457" y="135"/>
                  </a:cubicBezTo>
                  <a:cubicBezTo>
                    <a:pt x="459" y="134"/>
                    <a:pt x="459" y="134"/>
                    <a:pt x="459" y="134"/>
                  </a:cubicBezTo>
                  <a:cubicBezTo>
                    <a:pt x="460" y="134"/>
                    <a:pt x="460" y="134"/>
                    <a:pt x="460" y="134"/>
                  </a:cubicBezTo>
                  <a:cubicBezTo>
                    <a:pt x="460" y="135"/>
                    <a:pt x="460" y="135"/>
                    <a:pt x="460" y="135"/>
                  </a:cubicBezTo>
                  <a:cubicBezTo>
                    <a:pt x="459" y="136"/>
                    <a:pt x="459" y="136"/>
                    <a:pt x="459" y="136"/>
                  </a:cubicBezTo>
                  <a:cubicBezTo>
                    <a:pt x="461" y="134"/>
                    <a:pt x="461" y="134"/>
                    <a:pt x="461" y="134"/>
                  </a:cubicBezTo>
                  <a:cubicBezTo>
                    <a:pt x="463" y="132"/>
                    <a:pt x="463" y="132"/>
                    <a:pt x="463" y="132"/>
                  </a:cubicBezTo>
                  <a:cubicBezTo>
                    <a:pt x="463" y="130"/>
                    <a:pt x="463" y="130"/>
                    <a:pt x="463" y="130"/>
                  </a:cubicBezTo>
                  <a:cubicBezTo>
                    <a:pt x="465" y="129"/>
                    <a:pt x="465" y="129"/>
                    <a:pt x="465" y="129"/>
                  </a:cubicBezTo>
                  <a:cubicBezTo>
                    <a:pt x="465" y="127"/>
                    <a:pt x="465" y="127"/>
                    <a:pt x="465" y="127"/>
                  </a:cubicBezTo>
                  <a:cubicBezTo>
                    <a:pt x="464" y="126"/>
                    <a:pt x="464" y="126"/>
                    <a:pt x="464" y="126"/>
                  </a:cubicBezTo>
                  <a:cubicBezTo>
                    <a:pt x="463" y="127"/>
                    <a:pt x="463" y="127"/>
                    <a:pt x="463" y="127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0" y="129"/>
                    <a:pt x="460" y="129"/>
                    <a:pt x="460" y="129"/>
                  </a:cubicBezTo>
                  <a:cubicBezTo>
                    <a:pt x="457" y="131"/>
                    <a:pt x="457" y="131"/>
                    <a:pt x="457" y="131"/>
                  </a:cubicBezTo>
                  <a:cubicBezTo>
                    <a:pt x="455" y="134"/>
                    <a:pt x="455" y="134"/>
                    <a:pt x="455" y="134"/>
                  </a:cubicBezTo>
                  <a:cubicBezTo>
                    <a:pt x="454" y="136"/>
                    <a:pt x="454" y="136"/>
                    <a:pt x="454" y="136"/>
                  </a:cubicBezTo>
                  <a:close/>
                  <a:moveTo>
                    <a:pt x="475" y="138"/>
                  </a:moveTo>
                  <a:cubicBezTo>
                    <a:pt x="478" y="137"/>
                    <a:pt x="478" y="137"/>
                    <a:pt x="478" y="137"/>
                  </a:cubicBezTo>
                  <a:cubicBezTo>
                    <a:pt x="479" y="136"/>
                    <a:pt x="479" y="136"/>
                    <a:pt x="479" y="136"/>
                  </a:cubicBezTo>
                  <a:cubicBezTo>
                    <a:pt x="477" y="135"/>
                    <a:pt x="477" y="135"/>
                    <a:pt x="477" y="135"/>
                  </a:cubicBezTo>
                  <a:cubicBezTo>
                    <a:pt x="475" y="136"/>
                    <a:pt x="475" y="136"/>
                    <a:pt x="475" y="136"/>
                  </a:cubicBezTo>
                  <a:cubicBezTo>
                    <a:pt x="475" y="137"/>
                    <a:pt x="475" y="137"/>
                    <a:pt x="475" y="137"/>
                  </a:cubicBezTo>
                  <a:cubicBezTo>
                    <a:pt x="475" y="138"/>
                    <a:pt x="475" y="138"/>
                    <a:pt x="475" y="138"/>
                  </a:cubicBezTo>
                  <a:close/>
                  <a:moveTo>
                    <a:pt x="479" y="142"/>
                  </a:moveTo>
                  <a:cubicBezTo>
                    <a:pt x="479" y="142"/>
                    <a:pt x="479" y="142"/>
                    <a:pt x="479" y="142"/>
                  </a:cubicBezTo>
                  <a:cubicBezTo>
                    <a:pt x="480" y="142"/>
                    <a:pt x="480" y="142"/>
                    <a:pt x="480" y="142"/>
                  </a:cubicBezTo>
                  <a:cubicBezTo>
                    <a:pt x="481" y="141"/>
                    <a:pt x="481" y="141"/>
                    <a:pt x="481" y="141"/>
                  </a:cubicBezTo>
                  <a:cubicBezTo>
                    <a:pt x="479" y="140"/>
                    <a:pt x="479" y="140"/>
                    <a:pt x="479" y="140"/>
                  </a:cubicBezTo>
                  <a:cubicBezTo>
                    <a:pt x="478" y="138"/>
                    <a:pt x="478" y="138"/>
                    <a:pt x="478" y="138"/>
                  </a:cubicBezTo>
                  <a:cubicBezTo>
                    <a:pt x="477" y="138"/>
                    <a:pt x="477" y="138"/>
                    <a:pt x="477" y="138"/>
                  </a:cubicBezTo>
                  <a:cubicBezTo>
                    <a:pt x="477" y="139"/>
                    <a:pt x="477" y="139"/>
                    <a:pt x="477" y="139"/>
                  </a:cubicBezTo>
                  <a:cubicBezTo>
                    <a:pt x="478" y="141"/>
                    <a:pt x="478" y="141"/>
                    <a:pt x="478" y="141"/>
                  </a:cubicBezTo>
                  <a:cubicBezTo>
                    <a:pt x="479" y="142"/>
                    <a:pt x="479" y="142"/>
                    <a:pt x="479" y="142"/>
                  </a:cubicBezTo>
                  <a:close/>
                  <a:moveTo>
                    <a:pt x="460" y="147"/>
                  </a:moveTo>
                  <a:cubicBezTo>
                    <a:pt x="462" y="147"/>
                    <a:pt x="462" y="147"/>
                    <a:pt x="462" y="147"/>
                  </a:cubicBezTo>
                  <a:cubicBezTo>
                    <a:pt x="462" y="145"/>
                    <a:pt x="462" y="145"/>
                    <a:pt x="462" y="145"/>
                  </a:cubicBezTo>
                  <a:cubicBezTo>
                    <a:pt x="461" y="144"/>
                    <a:pt x="461" y="144"/>
                    <a:pt x="461" y="144"/>
                  </a:cubicBezTo>
                  <a:cubicBezTo>
                    <a:pt x="460" y="146"/>
                    <a:pt x="460" y="146"/>
                    <a:pt x="460" y="146"/>
                  </a:cubicBezTo>
                  <a:cubicBezTo>
                    <a:pt x="458" y="147"/>
                    <a:pt x="458" y="147"/>
                    <a:pt x="458" y="147"/>
                  </a:cubicBezTo>
                  <a:cubicBezTo>
                    <a:pt x="458" y="148"/>
                    <a:pt x="458" y="148"/>
                    <a:pt x="458" y="148"/>
                  </a:cubicBezTo>
                  <a:cubicBezTo>
                    <a:pt x="460" y="147"/>
                    <a:pt x="460" y="147"/>
                    <a:pt x="460" y="147"/>
                  </a:cubicBezTo>
                  <a:close/>
                  <a:moveTo>
                    <a:pt x="471" y="148"/>
                  </a:moveTo>
                  <a:cubicBezTo>
                    <a:pt x="472" y="147"/>
                    <a:pt x="472" y="147"/>
                    <a:pt x="472" y="147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1" y="144"/>
                    <a:pt x="471" y="144"/>
                    <a:pt x="471" y="144"/>
                  </a:cubicBezTo>
                  <a:cubicBezTo>
                    <a:pt x="471" y="142"/>
                    <a:pt x="471" y="142"/>
                    <a:pt x="471" y="142"/>
                  </a:cubicBezTo>
                  <a:cubicBezTo>
                    <a:pt x="470" y="142"/>
                    <a:pt x="470" y="142"/>
                    <a:pt x="470" y="142"/>
                  </a:cubicBezTo>
                  <a:cubicBezTo>
                    <a:pt x="469" y="143"/>
                    <a:pt x="469" y="143"/>
                    <a:pt x="469" y="143"/>
                  </a:cubicBezTo>
                  <a:cubicBezTo>
                    <a:pt x="468" y="145"/>
                    <a:pt x="468" y="145"/>
                    <a:pt x="468" y="145"/>
                  </a:cubicBezTo>
                  <a:cubicBezTo>
                    <a:pt x="467" y="146"/>
                    <a:pt x="467" y="146"/>
                    <a:pt x="467" y="146"/>
                  </a:cubicBezTo>
                  <a:cubicBezTo>
                    <a:pt x="467" y="147"/>
                    <a:pt x="467" y="147"/>
                    <a:pt x="467" y="147"/>
                  </a:cubicBezTo>
                  <a:cubicBezTo>
                    <a:pt x="468" y="146"/>
                    <a:pt x="468" y="146"/>
                    <a:pt x="468" y="146"/>
                  </a:cubicBezTo>
                  <a:cubicBezTo>
                    <a:pt x="469" y="145"/>
                    <a:pt x="469" y="145"/>
                    <a:pt x="469" y="145"/>
                  </a:cubicBezTo>
                  <a:cubicBezTo>
                    <a:pt x="470" y="146"/>
                    <a:pt x="470" y="146"/>
                    <a:pt x="470" y="146"/>
                  </a:cubicBezTo>
                  <a:cubicBezTo>
                    <a:pt x="471" y="148"/>
                    <a:pt x="471" y="148"/>
                    <a:pt x="471" y="148"/>
                  </a:cubicBezTo>
                  <a:close/>
                  <a:moveTo>
                    <a:pt x="472" y="158"/>
                  </a:moveTo>
                  <a:cubicBezTo>
                    <a:pt x="473" y="158"/>
                    <a:pt x="473" y="158"/>
                    <a:pt x="473" y="158"/>
                  </a:cubicBezTo>
                  <a:cubicBezTo>
                    <a:pt x="474" y="159"/>
                    <a:pt x="474" y="159"/>
                    <a:pt x="474" y="159"/>
                  </a:cubicBezTo>
                  <a:cubicBezTo>
                    <a:pt x="476" y="159"/>
                    <a:pt x="476" y="159"/>
                    <a:pt x="476" y="159"/>
                  </a:cubicBezTo>
                  <a:cubicBezTo>
                    <a:pt x="478" y="159"/>
                    <a:pt x="478" y="159"/>
                    <a:pt x="478" y="159"/>
                  </a:cubicBezTo>
                  <a:cubicBezTo>
                    <a:pt x="480" y="159"/>
                    <a:pt x="480" y="159"/>
                    <a:pt x="480" y="159"/>
                  </a:cubicBezTo>
                  <a:cubicBezTo>
                    <a:pt x="481" y="158"/>
                    <a:pt x="481" y="158"/>
                    <a:pt x="481" y="158"/>
                  </a:cubicBezTo>
                  <a:cubicBezTo>
                    <a:pt x="482" y="157"/>
                    <a:pt x="482" y="157"/>
                    <a:pt x="482" y="157"/>
                  </a:cubicBezTo>
                  <a:cubicBezTo>
                    <a:pt x="482" y="156"/>
                    <a:pt x="482" y="156"/>
                    <a:pt x="482" y="156"/>
                  </a:cubicBezTo>
                  <a:cubicBezTo>
                    <a:pt x="481" y="156"/>
                    <a:pt x="481" y="156"/>
                    <a:pt x="481" y="156"/>
                  </a:cubicBezTo>
                  <a:cubicBezTo>
                    <a:pt x="482" y="155"/>
                    <a:pt x="482" y="155"/>
                    <a:pt x="482" y="155"/>
                  </a:cubicBezTo>
                  <a:cubicBezTo>
                    <a:pt x="481" y="153"/>
                    <a:pt x="481" y="153"/>
                    <a:pt x="481" y="153"/>
                  </a:cubicBezTo>
                  <a:cubicBezTo>
                    <a:pt x="480" y="153"/>
                    <a:pt x="480" y="153"/>
                    <a:pt x="480" y="153"/>
                  </a:cubicBezTo>
                  <a:cubicBezTo>
                    <a:pt x="478" y="154"/>
                    <a:pt x="478" y="154"/>
                    <a:pt x="478" y="154"/>
                  </a:cubicBezTo>
                  <a:cubicBezTo>
                    <a:pt x="479" y="155"/>
                    <a:pt x="479" y="155"/>
                    <a:pt x="479" y="155"/>
                  </a:cubicBezTo>
                  <a:cubicBezTo>
                    <a:pt x="478" y="156"/>
                    <a:pt x="478" y="156"/>
                    <a:pt x="478" y="156"/>
                  </a:cubicBezTo>
                  <a:cubicBezTo>
                    <a:pt x="477" y="156"/>
                    <a:pt x="477" y="156"/>
                    <a:pt x="477" y="156"/>
                  </a:cubicBezTo>
                  <a:cubicBezTo>
                    <a:pt x="476" y="155"/>
                    <a:pt x="476" y="155"/>
                    <a:pt x="476" y="155"/>
                  </a:cubicBezTo>
                  <a:cubicBezTo>
                    <a:pt x="475" y="155"/>
                    <a:pt x="475" y="155"/>
                    <a:pt x="475" y="155"/>
                  </a:cubicBezTo>
                  <a:cubicBezTo>
                    <a:pt x="475" y="156"/>
                    <a:pt x="475" y="156"/>
                    <a:pt x="475" y="156"/>
                  </a:cubicBezTo>
                  <a:cubicBezTo>
                    <a:pt x="473" y="156"/>
                    <a:pt x="473" y="156"/>
                    <a:pt x="473" y="156"/>
                  </a:cubicBezTo>
                  <a:cubicBezTo>
                    <a:pt x="472" y="156"/>
                    <a:pt x="472" y="156"/>
                    <a:pt x="472" y="156"/>
                  </a:cubicBezTo>
                  <a:cubicBezTo>
                    <a:pt x="471" y="158"/>
                    <a:pt x="471" y="158"/>
                    <a:pt x="471" y="158"/>
                  </a:cubicBezTo>
                  <a:cubicBezTo>
                    <a:pt x="472" y="158"/>
                    <a:pt x="472" y="158"/>
                    <a:pt x="472" y="158"/>
                  </a:cubicBezTo>
                  <a:close/>
                  <a:moveTo>
                    <a:pt x="280" y="95"/>
                  </a:moveTo>
                  <a:cubicBezTo>
                    <a:pt x="283" y="96"/>
                    <a:pt x="283" y="96"/>
                    <a:pt x="283" y="96"/>
                  </a:cubicBezTo>
                  <a:cubicBezTo>
                    <a:pt x="284" y="97"/>
                    <a:pt x="284" y="97"/>
                    <a:pt x="284" y="97"/>
                  </a:cubicBezTo>
                  <a:cubicBezTo>
                    <a:pt x="285" y="97"/>
                    <a:pt x="285" y="97"/>
                    <a:pt x="285" y="97"/>
                  </a:cubicBezTo>
                  <a:cubicBezTo>
                    <a:pt x="288" y="96"/>
                    <a:pt x="288" y="96"/>
                    <a:pt x="288" y="96"/>
                  </a:cubicBezTo>
                  <a:cubicBezTo>
                    <a:pt x="288" y="95"/>
                    <a:pt x="288" y="95"/>
                    <a:pt x="288" y="95"/>
                  </a:cubicBezTo>
                  <a:cubicBezTo>
                    <a:pt x="287" y="94"/>
                    <a:pt x="287" y="94"/>
                    <a:pt x="287" y="94"/>
                  </a:cubicBezTo>
                  <a:cubicBezTo>
                    <a:pt x="285" y="95"/>
                    <a:pt x="285" y="95"/>
                    <a:pt x="285" y="95"/>
                  </a:cubicBezTo>
                  <a:cubicBezTo>
                    <a:pt x="283" y="94"/>
                    <a:pt x="283" y="94"/>
                    <a:pt x="283" y="94"/>
                  </a:cubicBezTo>
                  <a:cubicBezTo>
                    <a:pt x="282" y="93"/>
                    <a:pt x="282" y="93"/>
                    <a:pt x="282" y="93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80" y="95"/>
                    <a:pt x="280" y="95"/>
                    <a:pt x="280" y="95"/>
                  </a:cubicBezTo>
                  <a:close/>
                  <a:moveTo>
                    <a:pt x="275" y="50"/>
                  </a:moveTo>
                  <a:cubicBezTo>
                    <a:pt x="275" y="49"/>
                    <a:pt x="275" y="49"/>
                    <a:pt x="275" y="49"/>
                  </a:cubicBezTo>
                  <a:cubicBezTo>
                    <a:pt x="275" y="48"/>
                    <a:pt x="275" y="48"/>
                    <a:pt x="275" y="48"/>
                  </a:cubicBezTo>
                  <a:cubicBezTo>
                    <a:pt x="277" y="45"/>
                    <a:pt x="277" y="45"/>
                    <a:pt x="277" y="45"/>
                  </a:cubicBezTo>
                  <a:cubicBezTo>
                    <a:pt x="281" y="45"/>
                    <a:pt x="281" y="45"/>
                    <a:pt x="281" y="45"/>
                  </a:cubicBezTo>
                  <a:cubicBezTo>
                    <a:pt x="284" y="46"/>
                    <a:pt x="284" y="46"/>
                    <a:pt x="284" y="46"/>
                  </a:cubicBezTo>
                  <a:cubicBezTo>
                    <a:pt x="285" y="48"/>
                    <a:pt x="285" y="48"/>
                    <a:pt x="285" y="48"/>
                  </a:cubicBezTo>
                  <a:cubicBezTo>
                    <a:pt x="283" y="50"/>
                    <a:pt x="283" y="50"/>
                    <a:pt x="283" y="50"/>
                  </a:cubicBezTo>
                  <a:cubicBezTo>
                    <a:pt x="281" y="50"/>
                    <a:pt x="281" y="50"/>
                    <a:pt x="281" y="50"/>
                  </a:cubicBezTo>
                  <a:cubicBezTo>
                    <a:pt x="277" y="50"/>
                    <a:pt x="277" y="50"/>
                    <a:pt x="277" y="50"/>
                  </a:cubicBezTo>
                  <a:cubicBezTo>
                    <a:pt x="277" y="50"/>
                    <a:pt x="275" y="50"/>
                    <a:pt x="275" y="50"/>
                  </a:cubicBezTo>
                  <a:close/>
                  <a:moveTo>
                    <a:pt x="342" y="16"/>
                  </a:moveTo>
                  <a:cubicBezTo>
                    <a:pt x="344" y="14"/>
                    <a:pt x="344" y="14"/>
                    <a:pt x="344" y="14"/>
                  </a:cubicBezTo>
                  <a:cubicBezTo>
                    <a:pt x="345" y="12"/>
                    <a:pt x="345" y="12"/>
                    <a:pt x="345" y="12"/>
                  </a:cubicBezTo>
                  <a:cubicBezTo>
                    <a:pt x="348" y="12"/>
                    <a:pt x="348" y="12"/>
                    <a:pt x="348" y="12"/>
                  </a:cubicBezTo>
                  <a:cubicBezTo>
                    <a:pt x="350" y="12"/>
                    <a:pt x="350" y="12"/>
                    <a:pt x="350" y="12"/>
                  </a:cubicBezTo>
                  <a:cubicBezTo>
                    <a:pt x="349" y="14"/>
                    <a:pt x="349" y="14"/>
                    <a:pt x="349" y="14"/>
                  </a:cubicBezTo>
                  <a:cubicBezTo>
                    <a:pt x="349" y="15"/>
                    <a:pt x="349" y="15"/>
                    <a:pt x="349" y="15"/>
                  </a:cubicBezTo>
                  <a:cubicBezTo>
                    <a:pt x="347" y="17"/>
                    <a:pt x="347" y="17"/>
                    <a:pt x="347" y="17"/>
                  </a:cubicBezTo>
                  <a:cubicBezTo>
                    <a:pt x="345" y="18"/>
                    <a:pt x="345" y="18"/>
                    <a:pt x="345" y="18"/>
                  </a:cubicBezTo>
                  <a:cubicBezTo>
                    <a:pt x="343" y="17"/>
                    <a:pt x="343" y="17"/>
                    <a:pt x="343" y="17"/>
                  </a:cubicBezTo>
                  <a:cubicBezTo>
                    <a:pt x="342" y="16"/>
                    <a:pt x="342" y="16"/>
                    <a:pt x="342" y="16"/>
                  </a:cubicBezTo>
                  <a:close/>
                  <a:moveTo>
                    <a:pt x="389" y="46"/>
                  </a:moveTo>
                  <a:cubicBezTo>
                    <a:pt x="393" y="44"/>
                    <a:pt x="393" y="44"/>
                    <a:pt x="393" y="44"/>
                  </a:cubicBezTo>
                  <a:cubicBezTo>
                    <a:pt x="394" y="42"/>
                    <a:pt x="394" y="42"/>
                    <a:pt x="394" y="42"/>
                  </a:cubicBezTo>
                  <a:cubicBezTo>
                    <a:pt x="394" y="40"/>
                    <a:pt x="394" y="40"/>
                    <a:pt x="394" y="40"/>
                  </a:cubicBezTo>
                  <a:cubicBezTo>
                    <a:pt x="397" y="37"/>
                    <a:pt x="397" y="37"/>
                    <a:pt x="397" y="37"/>
                  </a:cubicBezTo>
                  <a:cubicBezTo>
                    <a:pt x="401" y="34"/>
                    <a:pt x="401" y="34"/>
                    <a:pt x="401" y="34"/>
                  </a:cubicBezTo>
                  <a:cubicBezTo>
                    <a:pt x="404" y="33"/>
                    <a:pt x="404" y="33"/>
                    <a:pt x="404" y="33"/>
                  </a:cubicBezTo>
                  <a:cubicBezTo>
                    <a:pt x="405" y="31"/>
                    <a:pt x="405" y="31"/>
                    <a:pt x="405" y="31"/>
                  </a:cubicBezTo>
                  <a:cubicBezTo>
                    <a:pt x="405" y="28"/>
                    <a:pt x="405" y="28"/>
                    <a:pt x="405" y="28"/>
                  </a:cubicBezTo>
                  <a:cubicBezTo>
                    <a:pt x="401" y="26"/>
                    <a:pt x="401" y="26"/>
                    <a:pt x="401" y="26"/>
                  </a:cubicBezTo>
                  <a:cubicBezTo>
                    <a:pt x="398" y="23"/>
                    <a:pt x="398" y="23"/>
                    <a:pt x="398" y="23"/>
                  </a:cubicBezTo>
                  <a:cubicBezTo>
                    <a:pt x="396" y="20"/>
                    <a:pt x="396" y="20"/>
                    <a:pt x="396" y="20"/>
                  </a:cubicBezTo>
                  <a:cubicBezTo>
                    <a:pt x="396" y="18"/>
                    <a:pt x="396" y="18"/>
                    <a:pt x="396" y="18"/>
                  </a:cubicBezTo>
                  <a:cubicBezTo>
                    <a:pt x="397" y="15"/>
                    <a:pt x="397" y="15"/>
                    <a:pt x="397" y="15"/>
                  </a:cubicBezTo>
                  <a:cubicBezTo>
                    <a:pt x="397" y="14"/>
                    <a:pt x="397" y="14"/>
                    <a:pt x="397" y="14"/>
                  </a:cubicBezTo>
                  <a:cubicBezTo>
                    <a:pt x="396" y="13"/>
                    <a:pt x="396" y="13"/>
                    <a:pt x="396" y="13"/>
                  </a:cubicBezTo>
                  <a:cubicBezTo>
                    <a:pt x="391" y="13"/>
                    <a:pt x="391" y="13"/>
                    <a:pt x="391" y="13"/>
                  </a:cubicBezTo>
                  <a:cubicBezTo>
                    <a:pt x="387" y="12"/>
                    <a:pt x="387" y="12"/>
                    <a:pt x="387" y="12"/>
                  </a:cubicBezTo>
                  <a:cubicBezTo>
                    <a:pt x="384" y="10"/>
                    <a:pt x="384" y="10"/>
                    <a:pt x="384" y="10"/>
                  </a:cubicBezTo>
                  <a:cubicBezTo>
                    <a:pt x="380" y="5"/>
                    <a:pt x="380" y="5"/>
                    <a:pt x="380" y="5"/>
                  </a:cubicBezTo>
                  <a:cubicBezTo>
                    <a:pt x="377" y="2"/>
                    <a:pt x="377" y="2"/>
                    <a:pt x="377" y="2"/>
                  </a:cubicBezTo>
                  <a:cubicBezTo>
                    <a:pt x="373" y="0"/>
                    <a:pt x="373" y="0"/>
                    <a:pt x="373" y="0"/>
                  </a:cubicBezTo>
                  <a:cubicBezTo>
                    <a:pt x="372" y="0"/>
                    <a:pt x="372" y="0"/>
                    <a:pt x="372" y="0"/>
                  </a:cubicBezTo>
                  <a:cubicBezTo>
                    <a:pt x="371" y="1"/>
                    <a:pt x="371" y="1"/>
                    <a:pt x="371" y="1"/>
                  </a:cubicBezTo>
                  <a:cubicBezTo>
                    <a:pt x="371" y="3"/>
                    <a:pt x="371" y="3"/>
                    <a:pt x="371" y="3"/>
                  </a:cubicBezTo>
                  <a:cubicBezTo>
                    <a:pt x="371" y="5"/>
                    <a:pt x="371" y="5"/>
                    <a:pt x="371" y="5"/>
                  </a:cubicBezTo>
                  <a:cubicBezTo>
                    <a:pt x="371" y="7"/>
                    <a:pt x="371" y="7"/>
                    <a:pt x="371" y="7"/>
                  </a:cubicBezTo>
                  <a:cubicBezTo>
                    <a:pt x="369" y="10"/>
                    <a:pt x="369" y="10"/>
                    <a:pt x="369" y="10"/>
                  </a:cubicBezTo>
                  <a:cubicBezTo>
                    <a:pt x="367" y="13"/>
                    <a:pt x="367" y="13"/>
                    <a:pt x="367" y="13"/>
                  </a:cubicBezTo>
                  <a:cubicBezTo>
                    <a:pt x="365" y="16"/>
                    <a:pt x="365" y="16"/>
                    <a:pt x="365" y="16"/>
                  </a:cubicBezTo>
                  <a:cubicBezTo>
                    <a:pt x="365" y="18"/>
                    <a:pt x="365" y="18"/>
                    <a:pt x="365" y="18"/>
                  </a:cubicBezTo>
                  <a:cubicBezTo>
                    <a:pt x="365" y="27"/>
                    <a:pt x="365" y="27"/>
                    <a:pt x="365" y="27"/>
                  </a:cubicBezTo>
                  <a:cubicBezTo>
                    <a:pt x="367" y="29"/>
                    <a:pt x="367" y="29"/>
                    <a:pt x="367" y="29"/>
                  </a:cubicBezTo>
                  <a:cubicBezTo>
                    <a:pt x="369" y="30"/>
                    <a:pt x="369" y="30"/>
                    <a:pt x="369" y="30"/>
                  </a:cubicBezTo>
                  <a:cubicBezTo>
                    <a:pt x="369" y="32"/>
                    <a:pt x="369" y="32"/>
                    <a:pt x="369" y="32"/>
                  </a:cubicBezTo>
                  <a:cubicBezTo>
                    <a:pt x="368" y="38"/>
                    <a:pt x="368" y="38"/>
                    <a:pt x="368" y="38"/>
                  </a:cubicBezTo>
                  <a:cubicBezTo>
                    <a:pt x="367" y="40"/>
                    <a:pt x="367" y="40"/>
                    <a:pt x="367" y="40"/>
                  </a:cubicBezTo>
                  <a:cubicBezTo>
                    <a:pt x="366" y="42"/>
                    <a:pt x="366" y="42"/>
                    <a:pt x="366" y="42"/>
                  </a:cubicBezTo>
                  <a:cubicBezTo>
                    <a:pt x="367" y="43"/>
                    <a:pt x="367" y="43"/>
                    <a:pt x="367" y="43"/>
                  </a:cubicBezTo>
                  <a:cubicBezTo>
                    <a:pt x="368" y="43"/>
                    <a:pt x="368" y="43"/>
                    <a:pt x="368" y="43"/>
                  </a:cubicBezTo>
                  <a:cubicBezTo>
                    <a:pt x="369" y="41"/>
                    <a:pt x="369" y="41"/>
                    <a:pt x="369" y="41"/>
                  </a:cubicBezTo>
                  <a:cubicBezTo>
                    <a:pt x="372" y="40"/>
                    <a:pt x="372" y="40"/>
                    <a:pt x="372" y="40"/>
                  </a:cubicBezTo>
                  <a:cubicBezTo>
                    <a:pt x="373" y="41"/>
                    <a:pt x="373" y="41"/>
                    <a:pt x="373" y="41"/>
                  </a:cubicBezTo>
                  <a:cubicBezTo>
                    <a:pt x="374" y="43"/>
                    <a:pt x="374" y="43"/>
                    <a:pt x="374" y="43"/>
                  </a:cubicBezTo>
                  <a:cubicBezTo>
                    <a:pt x="377" y="45"/>
                    <a:pt x="377" y="45"/>
                    <a:pt x="377" y="45"/>
                  </a:cubicBezTo>
                  <a:cubicBezTo>
                    <a:pt x="379" y="45"/>
                    <a:pt x="379" y="45"/>
                    <a:pt x="379" y="45"/>
                  </a:cubicBezTo>
                  <a:cubicBezTo>
                    <a:pt x="380" y="44"/>
                    <a:pt x="380" y="44"/>
                    <a:pt x="380" y="44"/>
                  </a:cubicBezTo>
                  <a:cubicBezTo>
                    <a:pt x="381" y="44"/>
                    <a:pt x="381" y="44"/>
                    <a:pt x="381" y="44"/>
                  </a:cubicBezTo>
                  <a:cubicBezTo>
                    <a:pt x="384" y="46"/>
                    <a:pt x="384" y="46"/>
                    <a:pt x="384" y="46"/>
                  </a:cubicBezTo>
                  <a:cubicBezTo>
                    <a:pt x="387" y="46"/>
                    <a:pt x="387" y="46"/>
                    <a:pt x="387" y="46"/>
                  </a:cubicBezTo>
                  <a:cubicBezTo>
                    <a:pt x="389" y="46"/>
                    <a:pt x="389" y="46"/>
                    <a:pt x="389" y="46"/>
                  </a:cubicBezTo>
                  <a:close/>
                  <a:moveTo>
                    <a:pt x="379" y="61"/>
                  </a:moveTo>
                  <a:cubicBezTo>
                    <a:pt x="379" y="62"/>
                    <a:pt x="379" y="62"/>
                    <a:pt x="379" y="62"/>
                  </a:cubicBezTo>
                  <a:cubicBezTo>
                    <a:pt x="381" y="63"/>
                    <a:pt x="381" y="63"/>
                    <a:pt x="381" y="63"/>
                  </a:cubicBezTo>
                  <a:cubicBezTo>
                    <a:pt x="384" y="63"/>
                    <a:pt x="384" y="63"/>
                    <a:pt x="384" y="63"/>
                  </a:cubicBezTo>
                  <a:cubicBezTo>
                    <a:pt x="386" y="61"/>
                    <a:pt x="386" y="61"/>
                    <a:pt x="386" y="61"/>
                  </a:cubicBezTo>
                  <a:cubicBezTo>
                    <a:pt x="388" y="59"/>
                    <a:pt x="388" y="59"/>
                    <a:pt x="388" y="59"/>
                  </a:cubicBezTo>
                  <a:cubicBezTo>
                    <a:pt x="390" y="59"/>
                    <a:pt x="390" y="59"/>
                    <a:pt x="390" y="59"/>
                  </a:cubicBezTo>
                  <a:cubicBezTo>
                    <a:pt x="391" y="56"/>
                    <a:pt x="391" y="56"/>
                    <a:pt x="391" y="56"/>
                  </a:cubicBezTo>
                  <a:cubicBezTo>
                    <a:pt x="392" y="52"/>
                    <a:pt x="392" y="52"/>
                    <a:pt x="392" y="52"/>
                  </a:cubicBezTo>
                  <a:cubicBezTo>
                    <a:pt x="391" y="51"/>
                    <a:pt x="391" y="51"/>
                    <a:pt x="391" y="51"/>
                  </a:cubicBezTo>
                  <a:cubicBezTo>
                    <a:pt x="387" y="49"/>
                    <a:pt x="387" y="49"/>
                    <a:pt x="387" y="49"/>
                  </a:cubicBezTo>
                  <a:cubicBezTo>
                    <a:pt x="383" y="48"/>
                    <a:pt x="383" y="48"/>
                    <a:pt x="383" y="48"/>
                  </a:cubicBezTo>
                  <a:cubicBezTo>
                    <a:pt x="380" y="49"/>
                    <a:pt x="380" y="49"/>
                    <a:pt x="380" y="49"/>
                  </a:cubicBezTo>
                  <a:cubicBezTo>
                    <a:pt x="378" y="50"/>
                    <a:pt x="378" y="50"/>
                    <a:pt x="378" y="50"/>
                  </a:cubicBezTo>
                  <a:cubicBezTo>
                    <a:pt x="376" y="49"/>
                    <a:pt x="376" y="49"/>
                    <a:pt x="376" y="49"/>
                  </a:cubicBezTo>
                  <a:cubicBezTo>
                    <a:pt x="375" y="49"/>
                    <a:pt x="375" y="49"/>
                    <a:pt x="375" y="49"/>
                  </a:cubicBezTo>
                  <a:cubicBezTo>
                    <a:pt x="373" y="50"/>
                    <a:pt x="373" y="50"/>
                    <a:pt x="373" y="50"/>
                  </a:cubicBezTo>
                  <a:cubicBezTo>
                    <a:pt x="370" y="50"/>
                    <a:pt x="370" y="50"/>
                    <a:pt x="370" y="50"/>
                  </a:cubicBezTo>
                  <a:cubicBezTo>
                    <a:pt x="370" y="51"/>
                    <a:pt x="370" y="51"/>
                    <a:pt x="370" y="51"/>
                  </a:cubicBezTo>
                  <a:cubicBezTo>
                    <a:pt x="370" y="52"/>
                    <a:pt x="370" y="52"/>
                    <a:pt x="370" y="52"/>
                  </a:cubicBezTo>
                  <a:cubicBezTo>
                    <a:pt x="373" y="53"/>
                    <a:pt x="373" y="53"/>
                    <a:pt x="373" y="53"/>
                  </a:cubicBezTo>
                  <a:cubicBezTo>
                    <a:pt x="374" y="55"/>
                    <a:pt x="374" y="55"/>
                    <a:pt x="374" y="55"/>
                  </a:cubicBezTo>
                  <a:cubicBezTo>
                    <a:pt x="376" y="56"/>
                    <a:pt x="376" y="56"/>
                    <a:pt x="376" y="56"/>
                  </a:cubicBezTo>
                  <a:cubicBezTo>
                    <a:pt x="378" y="58"/>
                    <a:pt x="378" y="58"/>
                    <a:pt x="378" y="58"/>
                  </a:cubicBezTo>
                  <a:cubicBezTo>
                    <a:pt x="380" y="59"/>
                    <a:pt x="380" y="59"/>
                    <a:pt x="380" y="59"/>
                  </a:cubicBezTo>
                  <a:cubicBezTo>
                    <a:pt x="384" y="59"/>
                    <a:pt x="384" y="59"/>
                    <a:pt x="384" y="59"/>
                  </a:cubicBezTo>
                  <a:cubicBezTo>
                    <a:pt x="386" y="59"/>
                    <a:pt x="386" y="59"/>
                    <a:pt x="386" y="59"/>
                  </a:cubicBezTo>
                  <a:cubicBezTo>
                    <a:pt x="385" y="60"/>
                    <a:pt x="385" y="60"/>
                    <a:pt x="385" y="60"/>
                  </a:cubicBezTo>
                  <a:cubicBezTo>
                    <a:pt x="382" y="61"/>
                    <a:pt x="382" y="61"/>
                    <a:pt x="382" y="61"/>
                  </a:cubicBezTo>
                  <a:cubicBezTo>
                    <a:pt x="379" y="61"/>
                    <a:pt x="379" y="61"/>
                    <a:pt x="379" y="61"/>
                  </a:cubicBezTo>
                  <a:close/>
                  <a:moveTo>
                    <a:pt x="451" y="67"/>
                  </a:moveTo>
                  <a:cubicBezTo>
                    <a:pt x="451" y="69"/>
                    <a:pt x="451" y="69"/>
                    <a:pt x="451" y="69"/>
                  </a:cubicBezTo>
                  <a:cubicBezTo>
                    <a:pt x="449" y="72"/>
                    <a:pt x="449" y="72"/>
                    <a:pt x="449" y="72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3" y="76"/>
                    <a:pt x="443" y="76"/>
                    <a:pt x="443" y="76"/>
                  </a:cubicBezTo>
                  <a:cubicBezTo>
                    <a:pt x="441" y="77"/>
                    <a:pt x="441" y="77"/>
                    <a:pt x="441" y="77"/>
                  </a:cubicBezTo>
                  <a:cubicBezTo>
                    <a:pt x="439" y="77"/>
                    <a:pt x="439" y="77"/>
                    <a:pt x="439" y="77"/>
                  </a:cubicBezTo>
                  <a:cubicBezTo>
                    <a:pt x="437" y="76"/>
                    <a:pt x="437" y="76"/>
                    <a:pt x="437" y="76"/>
                  </a:cubicBezTo>
                  <a:cubicBezTo>
                    <a:pt x="436" y="74"/>
                    <a:pt x="436" y="74"/>
                    <a:pt x="436" y="74"/>
                  </a:cubicBezTo>
                  <a:cubicBezTo>
                    <a:pt x="434" y="75"/>
                    <a:pt x="434" y="75"/>
                    <a:pt x="434" y="75"/>
                  </a:cubicBezTo>
                  <a:cubicBezTo>
                    <a:pt x="432" y="74"/>
                    <a:pt x="432" y="74"/>
                    <a:pt x="432" y="74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25" y="74"/>
                    <a:pt x="425" y="74"/>
                    <a:pt x="425" y="74"/>
                  </a:cubicBezTo>
                  <a:cubicBezTo>
                    <a:pt x="422" y="73"/>
                    <a:pt x="422" y="73"/>
                    <a:pt x="422" y="73"/>
                  </a:cubicBezTo>
                  <a:cubicBezTo>
                    <a:pt x="421" y="72"/>
                    <a:pt x="421" y="72"/>
                    <a:pt x="421" y="72"/>
                  </a:cubicBezTo>
                  <a:cubicBezTo>
                    <a:pt x="418" y="73"/>
                    <a:pt x="418" y="73"/>
                    <a:pt x="418" y="73"/>
                  </a:cubicBezTo>
                  <a:cubicBezTo>
                    <a:pt x="416" y="74"/>
                    <a:pt x="416" y="74"/>
                    <a:pt x="416" y="74"/>
                  </a:cubicBezTo>
                  <a:cubicBezTo>
                    <a:pt x="414" y="74"/>
                    <a:pt x="414" y="74"/>
                    <a:pt x="414" y="74"/>
                  </a:cubicBezTo>
                  <a:cubicBezTo>
                    <a:pt x="411" y="72"/>
                    <a:pt x="411" y="72"/>
                    <a:pt x="411" y="72"/>
                  </a:cubicBezTo>
                  <a:cubicBezTo>
                    <a:pt x="409" y="72"/>
                    <a:pt x="409" y="72"/>
                    <a:pt x="409" y="72"/>
                  </a:cubicBezTo>
                  <a:cubicBezTo>
                    <a:pt x="407" y="70"/>
                    <a:pt x="407" y="70"/>
                    <a:pt x="407" y="70"/>
                  </a:cubicBezTo>
                  <a:cubicBezTo>
                    <a:pt x="406" y="66"/>
                    <a:pt x="406" y="66"/>
                    <a:pt x="406" y="66"/>
                  </a:cubicBezTo>
                  <a:cubicBezTo>
                    <a:pt x="404" y="64"/>
                    <a:pt x="404" y="64"/>
                    <a:pt x="404" y="64"/>
                  </a:cubicBezTo>
                  <a:cubicBezTo>
                    <a:pt x="403" y="64"/>
                    <a:pt x="403" y="64"/>
                    <a:pt x="403" y="64"/>
                  </a:cubicBezTo>
                  <a:cubicBezTo>
                    <a:pt x="401" y="65"/>
                    <a:pt x="401" y="65"/>
                    <a:pt x="401" y="65"/>
                  </a:cubicBezTo>
                  <a:cubicBezTo>
                    <a:pt x="399" y="63"/>
                    <a:pt x="399" y="63"/>
                    <a:pt x="399" y="63"/>
                  </a:cubicBezTo>
                  <a:cubicBezTo>
                    <a:pt x="398" y="63"/>
                    <a:pt x="398" y="63"/>
                    <a:pt x="398" y="63"/>
                  </a:cubicBezTo>
                  <a:cubicBezTo>
                    <a:pt x="397" y="64"/>
                    <a:pt x="397" y="64"/>
                    <a:pt x="397" y="64"/>
                  </a:cubicBezTo>
                  <a:cubicBezTo>
                    <a:pt x="398" y="65"/>
                    <a:pt x="398" y="65"/>
                    <a:pt x="398" y="65"/>
                  </a:cubicBezTo>
                  <a:cubicBezTo>
                    <a:pt x="396" y="66"/>
                    <a:pt x="396" y="66"/>
                    <a:pt x="396" y="66"/>
                  </a:cubicBezTo>
                  <a:cubicBezTo>
                    <a:pt x="396" y="65"/>
                    <a:pt x="396" y="65"/>
                    <a:pt x="396" y="65"/>
                  </a:cubicBezTo>
                  <a:cubicBezTo>
                    <a:pt x="393" y="63"/>
                    <a:pt x="393" y="63"/>
                    <a:pt x="393" y="63"/>
                  </a:cubicBezTo>
                  <a:cubicBezTo>
                    <a:pt x="394" y="62"/>
                    <a:pt x="394" y="62"/>
                    <a:pt x="394" y="62"/>
                  </a:cubicBezTo>
                  <a:cubicBezTo>
                    <a:pt x="396" y="61"/>
                    <a:pt x="396" y="61"/>
                    <a:pt x="396" y="61"/>
                  </a:cubicBezTo>
                  <a:cubicBezTo>
                    <a:pt x="397" y="59"/>
                    <a:pt x="397" y="59"/>
                    <a:pt x="397" y="59"/>
                  </a:cubicBezTo>
                  <a:cubicBezTo>
                    <a:pt x="396" y="56"/>
                    <a:pt x="396" y="56"/>
                    <a:pt x="396" y="56"/>
                  </a:cubicBezTo>
                  <a:cubicBezTo>
                    <a:pt x="396" y="54"/>
                    <a:pt x="396" y="54"/>
                    <a:pt x="396" y="54"/>
                  </a:cubicBezTo>
                  <a:cubicBezTo>
                    <a:pt x="399" y="52"/>
                    <a:pt x="399" y="52"/>
                    <a:pt x="399" y="52"/>
                  </a:cubicBezTo>
                  <a:cubicBezTo>
                    <a:pt x="398" y="50"/>
                    <a:pt x="398" y="50"/>
                    <a:pt x="398" y="50"/>
                  </a:cubicBezTo>
                  <a:cubicBezTo>
                    <a:pt x="397" y="50"/>
                    <a:pt x="397" y="50"/>
                    <a:pt x="397" y="50"/>
                  </a:cubicBezTo>
                  <a:cubicBezTo>
                    <a:pt x="394" y="49"/>
                    <a:pt x="394" y="49"/>
                    <a:pt x="394" y="49"/>
                  </a:cubicBezTo>
                  <a:cubicBezTo>
                    <a:pt x="394" y="47"/>
                    <a:pt x="394" y="47"/>
                    <a:pt x="394" y="47"/>
                  </a:cubicBezTo>
                  <a:cubicBezTo>
                    <a:pt x="395" y="44"/>
                    <a:pt x="395" y="44"/>
                    <a:pt x="395" y="44"/>
                  </a:cubicBezTo>
                  <a:cubicBezTo>
                    <a:pt x="397" y="43"/>
                    <a:pt x="397" y="43"/>
                    <a:pt x="397" y="43"/>
                  </a:cubicBezTo>
                  <a:cubicBezTo>
                    <a:pt x="400" y="42"/>
                    <a:pt x="400" y="42"/>
                    <a:pt x="400" y="42"/>
                  </a:cubicBezTo>
                  <a:cubicBezTo>
                    <a:pt x="400" y="40"/>
                    <a:pt x="400" y="40"/>
                    <a:pt x="400" y="40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4" y="38"/>
                    <a:pt x="404" y="38"/>
                    <a:pt x="404" y="38"/>
                  </a:cubicBezTo>
                  <a:cubicBezTo>
                    <a:pt x="407" y="35"/>
                    <a:pt x="407" y="35"/>
                    <a:pt x="407" y="35"/>
                  </a:cubicBezTo>
                  <a:cubicBezTo>
                    <a:pt x="408" y="33"/>
                    <a:pt x="408" y="33"/>
                    <a:pt x="408" y="33"/>
                  </a:cubicBezTo>
                  <a:cubicBezTo>
                    <a:pt x="409" y="32"/>
                    <a:pt x="409" y="32"/>
                    <a:pt x="409" y="32"/>
                  </a:cubicBezTo>
                  <a:cubicBezTo>
                    <a:pt x="413" y="32"/>
                    <a:pt x="413" y="32"/>
                    <a:pt x="413" y="32"/>
                  </a:cubicBezTo>
                  <a:cubicBezTo>
                    <a:pt x="416" y="35"/>
                    <a:pt x="416" y="35"/>
                    <a:pt x="416" y="35"/>
                  </a:cubicBezTo>
                  <a:cubicBezTo>
                    <a:pt x="419" y="39"/>
                    <a:pt x="419" y="39"/>
                    <a:pt x="419" y="39"/>
                  </a:cubicBezTo>
                  <a:cubicBezTo>
                    <a:pt x="420" y="41"/>
                    <a:pt x="420" y="41"/>
                    <a:pt x="420" y="41"/>
                  </a:cubicBezTo>
                  <a:cubicBezTo>
                    <a:pt x="419" y="45"/>
                    <a:pt x="419" y="45"/>
                    <a:pt x="419" y="45"/>
                  </a:cubicBezTo>
                  <a:cubicBezTo>
                    <a:pt x="420" y="46"/>
                    <a:pt x="420" y="46"/>
                    <a:pt x="420" y="46"/>
                  </a:cubicBezTo>
                  <a:cubicBezTo>
                    <a:pt x="420" y="48"/>
                    <a:pt x="420" y="48"/>
                    <a:pt x="420" y="48"/>
                  </a:cubicBezTo>
                  <a:cubicBezTo>
                    <a:pt x="419" y="49"/>
                    <a:pt x="419" y="49"/>
                    <a:pt x="419" y="49"/>
                  </a:cubicBezTo>
                  <a:cubicBezTo>
                    <a:pt x="419" y="51"/>
                    <a:pt x="419" y="51"/>
                    <a:pt x="419" y="51"/>
                  </a:cubicBezTo>
                  <a:cubicBezTo>
                    <a:pt x="420" y="50"/>
                    <a:pt x="420" y="50"/>
                    <a:pt x="420" y="50"/>
                  </a:cubicBezTo>
                  <a:cubicBezTo>
                    <a:pt x="421" y="47"/>
                    <a:pt x="421" y="47"/>
                    <a:pt x="421" y="47"/>
                  </a:cubicBezTo>
                  <a:cubicBezTo>
                    <a:pt x="422" y="45"/>
                    <a:pt x="422" y="45"/>
                    <a:pt x="422" y="45"/>
                  </a:cubicBezTo>
                  <a:cubicBezTo>
                    <a:pt x="422" y="43"/>
                    <a:pt x="422" y="43"/>
                    <a:pt x="422" y="43"/>
                  </a:cubicBezTo>
                  <a:cubicBezTo>
                    <a:pt x="423" y="41"/>
                    <a:pt x="423" y="41"/>
                    <a:pt x="423" y="41"/>
                  </a:cubicBezTo>
                  <a:cubicBezTo>
                    <a:pt x="422" y="40"/>
                    <a:pt x="422" y="40"/>
                    <a:pt x="422" y="40"/>
                  </a:cubicBezTo>
                  <a:cubicBezTo>
                    <a:pt x="420" y="37"/>
                    <a:pt x="420" y="37"/>
                    <a:pt x="420" y="37"/>
                  </a:cubicBezTo>
                  <a:cubicBezTo>
                    <a:pt x="419" y="35"/>
                    <a:pt x="419" y="35"/>
                    <a:pt x="419" y="35"/>
                  </a:cubicBezTo>
                  <a:cubicBezTo>
                    <a:pt x="420" y="34"/>
                    <a:pt x="420" y="34"/>
                    <a:pt x="420" y="34"/>
                  </a:cubicBezTo>
                  <a:cubicBezTo>
                    <a:pt x="423" y="33"/>
                    <a:pt x="423" y="33"/>
                    <a:pt x="423" y="33"/>
                  </a:cubicBezTo>
                  <a:cubicBezTo>
                    <a:pt x="427" y="34"/>
                    <a:pt x="427" y="34"/>
                    <a:pt x="427" y="34"/>
                  </a:cubicBezTo>
                  <a:cubicBezTo>
                    <a:pt x="434" y="39"/>
                    <a:pt x="434" y="39"/>
                    <a:pt x="434" y="39"/>
                  </a:cubicBezTo>
                  <a:cubicBezTo>
                    <a:pt x="435" y="39"/>
                    <a:pt x="435" y="39"/>
                    <a:pt x="435" y="39"/>
                  </a:cubicBezTo>
                  <a:cubicBezTo>
                    <a:pt x="436" y="40"/>
                    <a:pt x="436" y="40"/>
                    <a:pt x="436" y="40"/>
                  </a:cubicBezTo>
                  <a:cubicBezTo>
                    <a:pt x="436" y="43"/>
                    <a:pt x="436" y="43"/>
                    <a:pt x="436" y="43"/>
                  </a:cubicBezTo>
                  <a:cubicBezTo>
                    <a:pt x="438" y="44"/>
                    <a:pt x="438" y="44"/>
                    <a:pt x="438" y="44"/>
                  </a:cubicBezTo>
                  <a:cubicBezTo>
                    <a:pt x="439" y="47"/>
                    <a:pt x="439" y="47"/>
                    <a:pt x="439" y="47"/>
                  </a:cubicBezTo>
                  <a:cubicBezTo>
                    <a:pt x="439" y="50"/>
                    <a:pt x="439" y="50"/>
                    <a:pt x="439" y="50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4" y="56"/>
                    <a:pt x="444" y="56"/>
                    <a:pt x="444" y="56"/>
                  </a:cubicBezTo>
                  <a:cubicBezTo>
                    <a:pt x="444" y="57"/>
                    <a:pt x="444" y="57"/>
                    <a:pt x="444" y="57"/>
                  </a:cubicBezTo>
                  <a:cubicBezTo>
                    <a:pt x="442" y="57"/>
                    <a:pt x="442" y="57"/>
                    <a:pt x="442" y="57"/>
                  </a:cubicBezTo>
                  <a:cubicBezTo>
                    <a:pt x="440" y="56"/>
                    <a:pt x="440" y="56"/>
                    <a:pt x="440" y="56"/>
                  </a:cubicBezTo>
                  <a:cubicBezTo>
                    <a:pt x="439" y="56"/>
                    <a:pt x="439" y="56"/>
                    <a:pt x="439" y="56"/>
                  </a:cubicBezTo>
                  <a:cubicBezTo>
                    <a:pt x="440" y="59"/>
                    <a:pt x="440" y="59"/>
                    <a:pt x="440" y="59"/>
                  </a:cubicBezTo>
                  <a:cubicBezTo>
                    <a:pt x="442" y="61"/>
                    <a:pt x="442" y="61"/>
                    <a:pt x="442" y="61"/>
                  </a:cubicBezTo>
                  <a:cubicBezTo>
                    <a:pt x="445" y="61"/>
                    <a:pt x="445" y="61"/>
                    <a:pt x="445" y="61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9" y="64"/>
                    <a:pt x="449" y="64"/>
                    <a:pt x="449" y="64"/>
                  </a:cubicBezTo>
                  <a:cubicBezTo>
                    <a:pt x="451" y="67"/>
                    <a:pt x="451" y="67"/>
                    <a:pt x="451" y="67"/>
                  </a:cubicBezTo>
                  <a:close/>
                  <a:moveTo>
                    <a:pt x="841" y="8"/>
                  </a:moveTo>
                  <a:cubicBezTo>
                    <a:pt x="842" y="4"/>
                    <a:pt x="842" y="4"/>
                    <a:pt x="842" y="4"/>
                  </a:cubicBezTo>
                  <a:cubicBezTo>
                    <a:pt x="845" y="1"/>
                    <a:pt x="845" y="1"/>
                    <a:pt x="845" y="1"/>
                  </a:cubicBezTo>
                  <a:cubicBezTo>
                    <a:pt x="846" y="1"/>
                    <a:pt x="846" y="1"/>
                    <a:pt x="846" y="1"/>
                  </a:cubicBezTo>
                  <a:cubicBezTo>
                    <a:pt x="846" y="3"/>
                    <a:pt x="846" y="3"/>
                    <a:pt x="846" y="3"/>
                  </a:cubicBezTo>
                  <a:cubicBezTo>
                    <a:pt x="846" y="4"/>
                    <a:pt x="846" y="4"/>
                    <a:pt x="846" y="4"/>
                  </a:cubicBezTo>
                  <a:cubicBezTo>
                    <a:pt x="845" y="5"/>
                    <a:pt x="845" y="5"/>
                    <a:pt x="845" y="5"/>
                  </a:cubicBezTo>
                  <a:cubicBezTo>
                    <a:pt x="844" y="7"/>
                    <a:pt x="844" y="7"/>
                    <a:pt x="844" y="7"/>
                  </a:cubicBezTo>
                  <a:cubicBezTo>
                    <a:pt x="841" y="8"/>
                    <a:pt x="841" y="8"/>
                    <a:pt x="841" y="8"/>
                  </a:cubicBezTo>
                  <a:close/>
                  <a:moveTo>
                    <a:pt x="864" y="44"/>
                  </a:moveTo>
                  <a:cubicBezTo>
                    <a:pt x="865" y="48"/>
                    <a:pt x="865" y="48"/>
                    <a:pt x="865" y="48"/>
                  </a:cubicBezTo>
                  <a:cubicBezTo>
                    <a:pt x="869" y="53"/>
                    <a:pt x="869" y="53"/>
                    <a:pt x="869" y="53"/>
                  </a:cubicBezTo>
                  <a:cubicBezTo>
                    <a:pt x="870" y="55"/>
                    <a:pt x="870" y="55"/>
                    <a:pt x="870" y="55"/>
                  </a:cubicBezTo>
                  <a:cubicBezTo>
                    <a:pt x="877" y="57"/>
                    <a:pt x="877" y="57"/>
                    <a:pt x="877" y="57"/>
                  </a:cubicBezTo>
                  <a:cubicBezTo>
                    <a:pt x="882" y="58"/>
                    <a:pt x="882" y="58"/>
                    <a:pt x="882" y="58"/>
                  </a:cubicBezTo>
                  <a:cubicBezTo>
                    <a:pt x="886" y="60"/>
                    <a:pt x="886" y="60"/>
                    <a:pt x="886" y="60"/>
                  </a:cubicBezTo>
                  <a:cubicBezTo>
                    <a:pt x="890" y="60"/>
                    <a:pt x="890" y="60"/>
                    <a:pt x="890" y="60"/>
                  </a:cubicBezTo>
                  <a:cubicBezTo>
                    <a:pt x="893" y="59"/>
                    <a:pt x="893" y="59"/>
                    <a:pt x="893" y="59"/>
                  </a:cubicBezTo>
                  <a:cubicBezTo>
                    <a:pt x="896" y="60"/>
                    <a:pt x="896" y="60"/>
                    <a:pt x="896" y="60"/>
                  </a:cubicBezTo>
                  <a:cubicBezTo>
                    <a:pt x="898" y="59"/>
                    <a:pt x="898" y="59"/>
                    <a:pt x="898" y="59"/>
                  </a:cubicBezTo>
                  <a:cubicBezTo>
                    <a:pt x="902" y="57"/>
                    <a:pt x="902" y="57"/>
                    <a:pt x="902" y="57"/>
                  </a:cubicBezTo>
                  <a:cubicBezTo>
                    <a:pt x="903" y="54"/>
                    <a:pt x="903" y="54"/>
                    <a:pt x="903" y="54"/>
                  </a:cubicBezTo>
                  <a:cubicBezTo>
                    <a:pt x="904" y="52"/>
                    <a:pt x="904" y="52"/>
                    <a:pt x="904" y="52"/>
                  </a:cubicBezTo>
                  <a:cubicBezTo>
                    <a:pt x="903" y="49"/>
                    <a:pt x="903" y="49"/>
                    <a:pt x="903" y="49"/>
                  </a:cubicBezTo>
                  <a:cubicBezTo>
                    <a:pt x="902" y="48"/>
                    <a:pt x="902" y="48"/>
                    <a:pt x="902" y="48"/>
                  </a:cubicBezTo>
                  <a:cubicBezTo>
                    <a:pt x="900" y="48"/>
                    <a:pt x="900" y="48"/>
                    <a:pt x="900" y="48"/>
                  </a:cubicBezTo>
                  <a:cubicBezTo>
                    <a:pt x="899" y="46"/>
                    <a:pt x="899" y="46"/>
                    <a:pt x="899" y="46"/>
                  </a:cubicBezTo>
                  <a:cubicBezTo>
                    <a:pt x="900" y="45"/>
                    <a:pt x="900" y="45"/>
                    <a:pt x="900" y="45"/>
                  </a:cubicBezTo>
                  <a:cubicBezTo>
                    <a:pt x="899" y="44"/>
                    <a:pt x="899" y="44"/>
                    <a:pt x="899" y="44"/>
                  </a:cubicBezTo>
                  <a:cubicBezTo>
                    <a:pt x="897" y="45"/>
                    <a:pt x="897" y="45"/>
                    <a:pt x="897" y="45"/>
                  </a:cubicBezTo>
                  <a:cubicBezTo>
                    <a:pt x="894" y="44"/>
                    <a:pt x="894" y="44"/>
                    <a:pt x="894" y="44"/>
                  </a:cubicBezTo>
                  <a:cubicBezTo>
                    <a:pt x="888" y="45"/>
                    <a:pt x="888" y="45"/>
                    <a:pt x="888" y="45"/>
                  </a:cubicBezTo>
                  <a:cubicBezTo>
                    <a:pt x="885" y="47"/>
                    <a:pt x="885" y="47"/>
                    <a:pt x="885" y="47"/>
                  </a:cubicBezTo>
                  <a:cubicBezTo>
                    <a:pt x="883" y="48"/>
                    <a:pt x="883" y="48"/>
                    <a:pt x="883" y="48"/>
                  </a:cubicBezTo>
                  <a:cubicBezTo>
                    <a:pt x="882" y="47"/>
                    <a:pt x="882" y="47"/>
                    <a:pt x="882" y="47"/>
                  </a:cubicBezTo>
                  <a:cubicBezTo>
                    <a:pt x="882" y="45"/>
                    <a:pt x="882" y="45"/>
                    <a:pt x="882" y="45"/>
                  </a:cubicBezTo>
                  <a:cubicBezTo>
                    <a:pt x="880" y="45"/>
                    <a:pt x="880" y="45"/>
                    <a:pt x="880" y="45"/>
                  </a:cubicBezTo>
                  <a:cubicBezTo>
                    <a:pt x="878" y="46"/>
                    <a:pt x="878" y="46"/>
                    <a:pt x="878" y="46"/>
                  </a:cubicBezTo>
                  <a:cubicBezTo>
                    <a:pt x="874" y="46"/>
                    <a:pt x="874" y="46"/>
                    <a:pt x="874" y="46"/>
                  </a:cubicBezTo>
                  <a:cubicBezTo>
                    <a:pt x="873" y="45"/>
                    <a:pt x="873" y="45"/>
                    <a:pt x="873" y="45"/>
                  </a:cubicBezTo>
                  <a:cubicBezTo>
                    <a:pt x="873" y="47"/>
                    <a:pt x="873" y="47"/>
                    <a:pt x="873" y="47"/>
                  </a:cubicBezTo>
                  <a:cubicBezTo>
                    <a:pt x="871" y="48"/>
                    <a:pt x="871" y="48"/>
                    <a:pt x="871" y="48"/>
                  </a:cubicBezTo>
                  <a:cubicBezTo>
                    <a:pt x="867" y="47"/>
                    <a:pt x="867" y="47"/>
                    <a:pt x="867" y="47"/>
                  </a:cubicBezTo>
                  <a:cubicBezTo>
                    <a:pt x="866" y="46"/>
                    <a:pt x="866" y="46"/>
                    <a:pt x="866" y="46"/>
                  </a:cubicBezTo>
                  <a:cubicBezTo>
                    <a:pt x="866" y="44"/>
                    <a:pt x="866" y="44"/>
                    <a:pt x="866" y="44"/>
                  </a:cubicBezTo>
                  <a:cubicBezTo>
                    <a:pt x="864" y="44"/>
                    <a:pt x="864" y="44"/>
                    <a:pt x="864" y="44"/>
                  </a:cubicBezTo>
                  <a:close/>
                  <a:moveTo>
                    <a:pt x="782" y="81"/>
                  </a:moveTo>
                  <a:cubicBezTo>
                    <a:pt x="780" y="76"/>
                    <a:pt x="780" y="76"/>
                    <a:pt x="780" y="76"/>
                  </a:cubicBezTo>
                  <a:cubicBezTo>
                    <a:pt x="779" y="73"/>
                    <a:pt x="779" y="73"/>
                    <a:pt x="779" y="73"/>
                  </a:cubicBezTo>
                  <a:cubicBezTo>
                    <a:pt x="777" y="72"/>
                    <a:pt x="777" y="72"/>
                    <a:pt x="777" y="72"/>
                  </a:cubicBezTo>
                  <a:cubicBezTo>
                    <a:pt x="773" y="71"/>
                    <a:pt x="773" y="71"/>
                    <a:pt x="773" y="71"/>
                  </a:cubicBezTo>
                  <a:cubicBezTo>
                    <a:pt x="772" y="69"/>
                    <a:pt x="772" y="69"/>
                    <a:pt x="772" y="69"/>
                  </a:cubicBezTo>
                  <a:cubicBezTo>
                    <a:pt x="770" y="67"/>
                    <a:pt x="770" y="67"/>
                    <a:pt x="770" y="67"/>
                  </a:cubicBezTo>
                  <a:cubicBezTo>
                    <a:pt x="769" y="67"/>
                    <a:pt x="769" y="67"/>
                    <a:pt x="769" y="67"/>
                  </a:cubicBezTo>
                  <a:cubicBezTo>
                    <a:pt x="769" y="68"/>
                    <a:pt x="769" y="68"/>
                    <a:pt x="769" y="68"/>
                  </a:cubicBezTo>
                  <a:cubicBezTo>
                    <a:pt x="771" y="72"/>
                    <a:pt x="771" y="72"/>
                    <a:pt x="771" y="72"/>
                  </a:cubicBezTo>
                  <a:cubicBezTo>
                    <a:pt x="774" y="74"/>
                    <a:pt x="774" y="74"/>
                    <a:pt x="774" y="74"/>
                  </a:cubicBezTo>
                  <a:cubicBezTo>
                    <a:pt x="777" y="79"/>
                    <a:pt x="777" y="79"/>
                    <a:pt x="777" y="79"/>
                  </a:cubicBezTo>
                  <a:cubicBezTo>
                    <a:pt x="779" y="83"/>
                    <a:pt x="779" y="83"/>
                    <a:pt x="779" y="83"/>
                  </a:cubicBezTo>
                  <a:cubicBezTo>
                    <a:pt x="781" y="84"/>
                    <a:pt x="781" y="84"/>
                    <a:pt x="781" y="84"/>
                  </a:cubicBezTo>
                  <a:cubicBezTo>
                    <a:pt x="782" y="83"/>
                    <a:pt x="782" y="83"/>
                    <a:pt x="782" y="83"/>
                  </a:cubicBezTo>
                  <a:cubicBezTo>
                    <a:pt x="782" y="81"/>
                    <a:pt x="782" y="81"/>
                    <a:pt x="782" y="81"/>
                  </a:cubicBezTo>
                  <a:close/>
                  <a:moveTo>
                    <a:pt x="823" y="85"/>
                  </a:moveTo>
                  <a:cubicBezTo>
                    <a:pt x="822" y="86"/>
                    <a:pt x="822" y="86"/>
                    <a:pt x="822" y="86"/>
                  </a:cubicBezTo>
                  <a:cubicBezTo>
                    <a:pt x="821" y="85"/>
                    <a:pt x="821" y="85"/>
                    <a:pt x="821" y="85"/>
                  </a:cubicBezTo>
                  <a:cubicBezTo>
                    <a:pt x="821" y="83"/>
                    <a:pt x="821" y="83"/>
                    <a:pt x="821" y="83"/>
                  </a:cubicBezTo>
                  <a:cubicBezTo>
                    <a:pt x="821" y="82"/>
                    <a:pt x="821" y="82"/>
                    <a:pt x="821" y="82"/>
                  </a:cubicBezTo>
                  <a:cubicBezTo>
                    <a:pt x="822" y="83"/>
                    <a:pt x="822" y="83"/>
                    <a:pt x="822" y="83"/>
                  </a:cubicBezTo>
                  <a:cubicBezTo>
                    <a:pt x="823" y="84"/>
                    <a:pt x="823" y="84"/>
                    <a:pt x="823" y="84"/>
                  </a:cubicBezTo>
                  <a:cubicBezTo>
                    <a:pt x="825" y="85"/>
                    <a:pt x="825" y="85"/>
                    <a:pt x="825" y="85"/>
                  </a:cubicBezTo>
                  <a:cubicBezTo>
                    <a:pt x="826" y="86"/>
                    <a:pt x="826" y="86"/>
                    <a:pt x="826" y="86"/>
                  </a:cubicBezTo>
                  <a:cubicBezTo>
                    <a:pt x="826" y="87"/>
                    <a:pt x="826" y="87"/>
                    <a:pt x="826" y="87"/>
                  </a:cubicBezTo>
                  <a:cubicBezTo>
                    <a:pt x="828" y="87"/>
                    <a:pt x="828" y="87"/>
                    <a:pt x="828" y="87"/>
                  </a:cubicBezTo>
                  <a:cubicBezTo>
                    <a:pt x="829" y="84"/>
                    <a:pt x="829" y="84"/>
                    <a:pt x="829" y="84"/>
                  </a:cubicBezTo>
                  <a:cubicBezTo>
                    <a:pt x="831" y="80"/>
                    <a:pt x="831" y="80"/>
                    <a:pt x="831" y="80"/>
                  </a:cubicBezTo>
                  <a:cubicBezTo>
                    <a:pt x="835" y="77"/>
                    <a:pt x="835" y="77"/>
                    <a:pt x="835" y="77"/>
                  </a:cubicBezTo>
                  <a:cubicBezTo>
                    <a:pt x="838" y="76"/>
                    <a:pt x="838" y="76"/>
                    <a:pt x="838" y="76"/>
                  </a:cubicBezTo>
                  <a:cubicBezTo>
                    <a:pt x="839" y="75"/>
                    <a:pt x="839" y="75"/>
                    <a:pt x="839" y="75"/>
                  </a:cubicBezTo>
                  <a:cubicBezTo>
                    <a:pt x="840" y="75"/>
                    <a:pt x="840" y="75"/>
                    <a:pt x="840" y="75"/>
                  </a:cubicBezTo>
                  <a:cubicBezTo>
                    <a:pt x="840" y="77"/>
                    <a:pt x="840" y="77"/>
                    <a:pt x="840" y="77"/>
                  </a:cubicBezTo>
                  <a:cubicBezTo>
                    <a:pt x="842" y="77"/>
                    <a:pt x="842" y="77"/>
                    <a:pt x="842" y="77"/>
                  </a:cubicBezTo>
                  <a:cubicBezTo>
                    <a:pt x="843" y="78"/>
                    <a:pt x="843" y="78"/>
                    <a:pt x="843" y="78"/>
                  </a:cubicBezTo>
                  <a:cubicBezTo>
                    <a:pt x="845" y="77"/>
                    <a:pt x="845" y="77"/>
                    <a:pt x="845" y="77"/>
                  </a:cubicBezTo>
                  <a:cubicBezTo>
                    <a:pt x="845" y="75"/>
                    <a:pt x="845" y="75"/>
                    <a:pt x="845" y="75"/>
                  </a:cubicBezTo>
                  <a:cubicBezTo>
                    <a:pt x="848" y="74"/>
                    <a:pt x="848" y="74"/>
                    <a:pt x="848" y="74"/>
                  </a:cubicBezTo>
                  <a:cubicBezTo>
                    <a:pt x="850" y="72"/>
                    <a:pt x="850" y="72"/>
                    <a:pt x="850" y="72"/>
                  </a:cubicBezTo>
                  <a:cubicBezTo>
                    <a:pt x="849" y="71"/>
                    <a:pt x="849" y="71"/>
                    <a:pt x="849" y="71"/>
                  </a:cubicBezTo>
                  <a:cubicBezTo>
                    <a:pt x="846" y="71"/>
                    <a:pt x="846" y="71"/>
                    <a:pt x="846" y="71"/>
                  </a:cubicBezTo>
                  <a:cubicBezTo>
                    <a:pt x="843" y="73"/>
                    <a:pt x="843" y="73"/>
                    <a:pt x="843" y="73"/>
                  </a:cubicBezTo>
                  <a:cubicBezTo>
                    <a:pt x="840" y="71"/>
                    <a:pt x="840" y="71"/>
                    <a:pt x="840" y="71"/>
                  </a:cubicBezTo>
                  <a:cubicBezTo>
                    <a:pt x="836" y="70"/>
                    <a:pt x="836" y="70"/>
                    <a:pt x="836" y="70"/>
                  </a:cubicBezTo>
                  <a:cubicBezTo>
                    <a:pt x="835" y="68"/>
                    <a:pt x="835" y="68"/>
                    <a:pt x="835" y="68"/>
                  </a:cubicBezTo>
                  <a:cubicBezTo>
                    <a:pt x="833" y="68"/>
                    <a:pt x="833" y="68"/>
                    <a:pt x="833" y="68"/>
                  </a:cubicBezTo>
                  <a:cubicBezTo>
                    <a:pt x="832" y="67"/>
                    <a:pt x="832" y="67"/>
                    <a:pt x="832" y="67"/>
                  </a:cubicBezTo>
                  <a:cubicBezTo>
                    <a:pt x="829" y="64"/>
                    <a:pt x="829" y="64"/>
                    <a:pt x="829" y="64"/>
                  </a:cubicBezTo>
                  <a:cubicBezTo>
                    <a:pt x="827" y="63"/>
                    <a:pt x="827" y="63"/>
                    <a:pt x="827" y="63"/>
                  </a:cubicBezTo>
                  <a:cubicBezTo>
                    <a:pt x="826" y="59"/>
                    <a:pt x="826" y="59"/>
                    <a:pt x="826" y="59"/>
                  </a:cubicBezTo>
                  <a:cubicBezTo>
                    <a:pt x="826" y="58"/>
                    <a:pt x="826" y="58"/>
                    <a:pt x="826" y="58"/>
                  </a:cubicBezTo>
                  <a:cubicBezTo>
                    <a:pt x="824" y="56"/>
                    <a:pt x="824" y="56"/>
                    <a:pt x="824" y="56"/>
                  </a:cubicBezTo>
                  <a:cubicBezTo>
                    <a:pt x="824" y="54"/>
                    <a:pt x="824" y="54"/>
                    <a:pt x="824" y="54"/>
                  </a:cubicBezTo>
                  <a:cubicBezTo>
                    <a:pt x="822" y="52"/>
                    <a:pt x="822" y="52"/>
                    <a:pt x="822" y="52"/>
                  </a:cubicBezTo>
                  <a:cubicBezTo>
                    <a:pt x="822" y="51"/>
                    <a:pt x="822" y="51"/>
                    <a:pt x="822" y="51"/>
                  </a:cubicBezTo>
                  <a:cubicBezTo>
                    <a:pt x="823" y="51"/>
                    <a:pt x="823" y="51"/>
                    <a:pt x="823" y="51"/>
                  </a:cubicBezTo>
                  <a:cubicBezTo>
                    <a:pt x="822" y="49"/>
                    <a:pt x="822" y="49"/>
                    <a:pt x="822" y="49"/>
                  </a:cubicBezTo>
                  <a:cubicBezTo>
                    <a:pt x="823" y="48"/>
                    <a:pt x="823" y="48"/>
                    <a:pt x="823" y="48"/>
                  </a:cubicBezTo>
                  <a:cubicBezTo>
                    <a:pt x="824" y="48"/>
                    <a:pt x="824" y="48"/>
                    <a:pt x="824" y="48"/>
                  </a:cubicBezTo>
                  <a:cubicBezTo>
                    <a:pt x="824" y="46"/>
                    <a:pt x="824" y="46"/>
                    <a:pt x="824" y="46"/>
                  </a:cubicBezTo>
                  <a:cubicBezTo>
                    <a:pt x="823" y="46"/>
                    <a:pt x="823" y="46"/>
                    <a:pt x="823" y="46"/>
                  </a:cubicBezTo>
                  <a:cubicBezTo>
                    <a:pt x="821" y="44"/>
                    <a:pt x="821" y="44"/>
                    <a:pt x="821" y="44"/>
                  </a:cubicBezTo>
                  <a:cubicBezTo>
                    <a:pt x="817" y="45"/>
                    <a:pt x="817" y="45"/>
                    <a:pt x="817" y="45"/>
                  </a:cubicBezTo>
                  <a:cubicBezTo>
                    <a:pt x="814" y="44"/>
                    <a:pt x="814" y="44"/>
                    <a:pt x="814" y="44"/>
                  </a:cubicBezTo>
                  <a:cubicBezTo>
                    <a:pt x="812" y="42"/>
                    <a:pt x="812" y="42"/>
                    <a:pt x="812" y="42"/>
                  </a:cubicBezTo>
                  <a:cubicBezTo>
                    <a:pt x="810" y="42"/>
                    <a:pt x="810" y="42"/>
                    <a:pt x="810" y="42"/>
                  </a:cubicBezTo>
                  <a:cubicBezTo>
                    <a:pt x="808" y="41"/>
                    <a:pt x="808" y="41"/>
                    <a:pt x="808" y="41"/>
                  </a:cubicBezTo>
                  <a:cubicBezTo>
                    <a:pt x="807" y="42"/>
                    <a:pt x="807" y="42"/>
                    <a:pt x="807" y="42"/>
                  </a:cubicBezTo>
                  <a:cubicBezTo>
                    <a:pt x="810" y="45"/>
                    <a:pt x="810" y="45"/>
                    <a:pt x="810" y="45"/>
                  </a:cubicBezTo>
                  <a:cubicBezTo>
                    <a:pt x="812" y="45"/>
                    <a:pt x="812" y="45"/>
                    <a:pt x="812" y="45"/>
                  </a:cubicBezTo>
                  <a:cubicBezTo>
                    <a:pt x="813" y="46"/>
                    <a:pt x="813" y="46"/>
                    <a:pt x="813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10" y="46"/>
                    <a:pt x="810" y="46"/>
                    <a:pt x="810" y="46"/>
                  </a:cubicBezTo>
                  <a:cubicBezTo>
                    <a:pt x="808" y="46"/>
                    <a:pt x="808" y="46"/>
                    <a:pt x="808" y="46"/>
                  </a:cubicBezTo>
                  <a:cubicBezTo>
                    <a:pt x="807" y="48"/>
                    <a:pt x="807" y="48"/>
                    <a:pt x="807" y="48"/>
                  </a:cubicBezTo>
                  <a:cubicBezTo>
                    <a:pt x="807" y="50"/>
                    <a:pt x="807" y="50"/>
                    <a:pt x="807" y="50"/>
                  </a:cubicBezTo>
                  <a:cubicBezTo>
                    <a:pt x="809" y="52"/>
                    <a:pt x="809" y="52"/>
                    <a:pt x="809" y="52"/>
                  </a:cubicBezTo>
                  <a:cubicBezTo>
                    <a:pt x="809" y="55"/>
                    <a:pt x="809" y="55"/>
                    <a:pt x="809" y="55"/>
                  </a:cubicBezTo>
                  <a:cubicBezTo>
                    <a:pt x="813" y="59"/>
                    <a:pt x="813" y="59"/>
                    <a:pt x="813" y="59"/>
                  </a:cubicBezTo>
                  <a:cubicBezTo>
                    <a:pt x="813" y="60"/>
                    <a:pt x="813" y="60"/>
                    <a:pt x="813" y="60"/>
                  </a:cubicBezTo>
                  <a:cubicBezTo>
                    <a:pt x="812" y="61"/>
                    <a:pt x="812" y="61"/>
                    <a:pt x="812" y="61"/>
                  </a:cubicBezTo>
                  <a:cubicBezTo>
                    <a:pt x="810" y="61"/>
                    <a:pt x="810" y="61"/>
                    <a:pt x="810" y="61"/>
                  </a:cubicBezTo>
                  <a:cubicBezTo>
                    <a:pt x="808" y="59"/>
                    <a:pt x="808" y="59"/>
                    <a:pt x="808" y="59"/>
                  </a:cubicBezTo>
                  <a:cubicBezTo>
                    <a:pt x="806" y="55"/>
                    <a:pt x="806" y="55"/>
                    <a:pt x="806" y="55"/>
                  </a:cubicBezTo>
                  <a:cubicBezTo>
                    <a:pt x="805" y="55"/>
                    <a:pt x="805" y="55"/>
                    <a:pt x="805" y="55"/>
                  </a:cubicBezTo>
                  <a:cubicBezTo>
                    <a:pt x="803" y="55"/>
                    <a:pt x="803" y="55"/>
                    <a:pt x="803" y="55"/>
                  </a:cubicBezTo>
                  <a:cubicBezTo>
                    <a:pt x="802" y="56"/>
                    <a:pt x="802" y="56"/>
                    <a:pt x="802" y="56"/>
                  </a:cubicBezTo>
                  <a:cubicBezTo>
                    <a:pt x="801" y="55"/>
                    <a:pt x="801" y="55"/>
                    <a:pt x="801" y="55"/>
                  </a:cubicBezTo>
                  <a:cubicBezTo>
                    <a:pt x="799" y="55"/>
                    <a:pt x="799" y="55"/>
                    <a:pt x="799" y="55"/>
                  </a:cubicBezTo>
                  <a:cubicBezTo>
                    <a:pt x="799" y="52"/>
                    <a:pt x="799" y="52"/>
                    <a:pt x="799" y="52"/>
                  </a:cubicBezTo>
                  <a:cubicBezTo>
                    <a:pt x="798" y="51"/>
                    <a:pt x="798" y="51"/>
                    <a:pt x="798" y="51"/>
                  </a:cubicBezTo>
                  <a:cubicBezTo>
                    <a:pt x="796" y="50"/>
                    <a:pt x="796" y="50"/>
                    <a:pt x="796" y="50"/>
                  </a:cubicBezTo>
                  <a:cubicBezTo>
                    <a:pt x="794" y="48"/>
                    <a:pt x="794" y="48"/>
                    <a:pt x="794" y="48"/>
                  </a:cubicBezTo>
                  <a:cubicBezTo>
                    <a:pt x="790" y="48"/>
                    <a:pt x="790" y="48"/>
                    <a:pt x="790" y="48"/>
                  </a:cubicBezTo>
                  <a:cubicBezTo>
                    <a:pt x="789" y="47"/>
                    <a:pt x="789" y="47"/>
                    <a:pt x="789" y="47"/>
                  </a:cubicBezTo>
                  <a:cubicBezTo>
                    <a:pt x="788" y="45"/>
                    <a:pt x="788" y="45"/>
                    <a:pt x="788" y="45"/>
                  </a:cubicBezTo>
                  <a:cubicBezTo>
                    <a:pt x="786" y="46"/>
                    <a:pt x="786" y="46"/>
                    <a:pt x="786" y="46"/>
                  </a:cubicBezTo>
                  <a:cubicBezTo>
                    <a:pt x="784" y="48"/>
                    <a:pt x="784" y="48"/>
                    <a:pt x="784" y="48"/>
                  </a:cubicBezTo>
                  <a:cubicBezTo>
                    <a:pt x="784" y="51"/>
                    <a:pt x="784" y="51"/>
                    <a:pt x="784" y="51"/>
                  </a:cubicBezTo>
                  <a:cubicBezTo>
                    <a:pt x="784" y="51"/>
                    <a:pt x="784" y="51"/>
                    <a:pt x="784" y="51"/>
                  </a:cubicBezTo>
                  <a:cubicBezTo>
                    <a:pt x="784" y="54"/>
                    <a:pt x="784" y="54"/>
                    <a:pt x="784" y="54"/>
                  </a:cubicBezTo>
                  <a:cubicBezTo>
                    <a:pt x="783" y="57"/>
                    <a:pt x="783" y="57"/>
                    <a:pt x="783" y="57"/>
                  </a:cubicBezTo>
                  <a:cubicBezTo>
                    <a:pt x="781" y="59"/>
                    <a:pt x="781" y="59"/>
                    <a:pt x="781" y="59"/>
                  </a:cubicBezTo>
                  <a:cubicBezTo>
                    <a:pt x="781" y="60"/>
                    <a:pt x="781" y="60"/>
                    <a:pt x="781" y="60"/>
                  </a:cubicBezTo>
                  <a:cubicBezTo>
                    <a:pt x="783" y="64"/>
                    <a:pt x="783" y="64"/>
                    <a:pt x="783" y="64"/>
                  </a:cubicBezTo>
                  <a:cubicBezTo>
                    <a:pt x="785" y="64"/>
                    <a:pt x="785" y="64"/>
                    <a:pt x="785" y="64"/>
                  </a:cubicBezTo>
                  <a:cubicBezTo>
                    <a:pt x="786" y="65"/>
                    <a:pt x="786" y="65"/>
                    <a:pt x="786" y="65"/>
                  </a:cubicBezTo>
                  <a:cubicBezTo>
                    <a:pt x="785" y="66"/>
                    <a:pt x="785" y="66"/>
                    <a:pt x="785" y="66"/>
                  </a:cubicBezTo>
                  <a:cubicBezTo>
                    <a:pt x="784" y="66"/>
                    <a:pt x="784" y="66"/>
                    <a:pt x="784" y="66"/>
                  </a:cubicBezTo>
                  <a:cubicBezTo>
                    <a:pt x="784" y="68"/>
                    <a:pt x="784" y="68"/>
                    <a:pt x="784" y="68"/>
                  </a:cubicBezTo>
                  <a:cubicBezTo>
                    <a:pt x="786" y="69"/>
                    <a:pt x="786" y="69"/>
                    <a:pt x="786" y="69"/>
                  </a:cubicBezTo>
                  <a:cubicBezTo>
                    <a:pt x="787" y="71"/>
                    <a:pt x="787" y="71"/>
                    <a:pt x="787" y="71"/>
                  </a:cubicBezTo>
                  <a:cubicBezTo>
                    <a:pt x="787" y="72"/>
                    <a:pt x="787" y="72"/>
                    <a:pt x="787" y="72"/>
                  </a:cubicBezTo>
                  <a:cubicBezTo>
                    <a:pt x="788" y="73"/>
                    <a:pt x="788" y="73"/>
                    <a:pt x="788" y="73"/>
                  </a:cubicBezTo>
                  <a:cubicBezTo>
                    <a:pt x="790" y="74"/>
                    <a:pt x="790" y="74"/>
                    <a:pt x="790" y="74"/>
                  </a:cubicBezTo>
                  <a:cubicBezTo>
                    <a:pt x="791" y="75"/>
                    <a:pt x="791" y="75"/>
                    <a:pt x="791" y="75"/>
                  </a:cubicBezTo>
                  <a:cubicBezTo>
                    <a:pt x="791" y="76"/>
                    <a:pt x="791" y="76"/>
                    <a:pt x="791" y="76"/>
                  </a:cubicBezTo>
                  <a:cubicBezTo>
                    <a:pt x="792" y="77"/>
                    <a:pt x="792" y="77"/>
                    <a:pt x="792" y="77"/>
                  </a:cubicBezTo>
                  <a:cubicBezTo>
                    <a:pt x="793" y="77"/>
                    <a:pt x="793" y="77"/>
                    <a:pt x="793" y="77"/>
                  </a:cubicBezTo>
                  <a:cubicBezTo>
                    <a:pt x="794" y="77"/>
                    <a:pt x="794" y="77"/>
                    <a:pt x="794" y="77"/>
                  </a:cubicBezTo>
                  <a:cubicBezTo>
                    <a:pt x="795" y="78"/>
                    <a:pt x="795" y="78"/>
                    <a:pt x="795" y="78"/>
                  </a:cubicBezTo>
                  <a:cubicBezTo>
                    <a:pt x="793" y="79"/>
                    <a:pt x="793" y="79"/>
                    <a:pt x="793" y="79"/>
                  </a:cubicBezTo>
                  <a:cubicBezTo>
                    <a:pt x="793" y="78"/>
                    <a:pt x="793" y="78"/>
                    <a:pt x="793" y="78"/>
                  </a:cubicBezTo>
                  <a:cubicBezTo>
                    <a:pt x="791" y="78"/>
                    <a:pt x="791" y="78"/>
                    <a:pt x="791" y="78"/>
                  </a:cubicBezTo>
                  <a:cubicBezTo>
                    <a:pt x="791" y="80"/>
                    <a:pt x="791" y="80"/>
                    <a:pt x="791" y="80"/>
                  </a:cubicBezTo>
                  <a:cubicBezTo>
                    <a:pt x="791" y="82"/>
                    <a:pt x="791" y="82"/>
                    <a:pt x="791" y="82"/>
                  </a:cubicBezTo>
                  <a:cubicBezTo>
                    <a:pt x="798" y="86"/>
                    <a:pt x="798" y="86"/>
                    <a:pt x="798" y="86"/>
                  </a:cubicBezTo>
                  <a:cubicBezTo>
                    <a:pt x="801" y="87"/>
                    <a:pt x="801" y="87"/>
                    <a:pt x="801" y="87"/>
                  </a:cubicBezTo>
                  <a:cubicBezTo>
                    <a:pt x="804" y="87"/>
                    <a:pt x="804" y="87"/>
                    <a:pt x="804" y="87"/>
                  </a:cubicBezTo>
                  <a:cubicBezTo>
                    <a:pt x="806" y="88"/>
                    <a:pt x="806" y="88"/>
                    <a:pt x="806" y="88"/>
                  </a:cubicBezTo>
                  <a:cubicBezTo>
                    <a:pt x="808" y="90"/>
                    <a:pt x="808" y="90"/>
                    <a:pt x="808" y="90"/>
                  </a:cubicBezTo>
                  <a:cubicBezTo>
                    <a:pt x="809" y="92"/>
                    <a:pt x="809" y="92"/>
                    <a:pt x="809" y="92"/>
                  </a:cubicBezTo>
                  <a:cubicBezTo>
                    <a:pt x="811" y="94"/>
                    <a:pt x="811" y="94"/>
                    <a:pt x="811" y="94"/>
                  </a:cubicBezTo>
                  <a:cubicBezTo>
                    <a:pt x="814" y="94"/>
                    <a:pt x="814" y="94"/>
                    <a:pt x="814" y="94"/>
                  </a:cubicBezTo>
                  <a:cubicBezTo>
                    <a:pt x="817" y="92"/>
                    <a:pt x="817" y="92"/>
                    <a:pt x="817" y="92"/>
                  </a:cubicBezTo>
                  <a:cubicBezTo>
                    <a:pt x="820" y="93"/>
                    <a:pt x="820" y="93"/>
                    <a:pt x="820" y="93"/>
                  </a:cubicBezTo>
                  <a:cubicBezTo>
                    <a:pt x="822" y="94"/>
                    <a:pt x="822" y="94"/>
                    <a:pt x="822" y="94"/>
                  </a:cubicBezTo>
                  <a:cubicBezTo>
                    <a:pt x="824" y="94"/>
                    <a:pt x="824" y="94"/>
                    <a:pt x="824" y="94"/>
                  </a:cubicBezTo>
                  <a:cubicBezTo>
                    <a:pt x="825" y="92"/>
                    <a:pt x="825" y="92"/>
                    <a:pt x="825" y="92"/>
                  </a:cubicBezTo>
                  <a:cubicBezTo>
                    <a:pt x="825" y="90"/>
                    <a:pt x="825" y="90"/>
                    <a:pt x="825" y="90"/>
                  </a:cubicBezTo>
                  <a:cubicBezTo>
                    <a:pt x="823" y="87"/>
                    <a:pt x="823" y="87"/>
                    <a:pt x="823" y="87"/>
                  </a:cubicBezTo>
                  <a:cubicBezTo>
                    <a:pt x="823" y="85"/>
                    <a:pt x="823" y="85"/>
                    <a:pt x="823" y="85"/>
                  </a:cubicBezTo>
                  <a:close/>
                  <a:moveTo>
                    <a:pt x="825" y="44"/>
                  </a:moveTo>
                  <a:cubicBezTo>
                    <a:pt x="828" y="44"/>
                    <a:pt x="828" y="44"/>
                    <a:pt x="828" y="44"/>
                  </a:cubicBezTo>
                  <a:cubicBezTo>
                    <a:pt x="831" y="44"/>
                    <a:pt x="831" y="44"/>
                    <a:pt x="831" y="44"/>
                  </a:cubicBezTo>
                  <a:cubicBezTo>
                    <a:pt x="833" y="44"/>
                    <a:pt x="833" y="44"/>
                    <a:pt x="833" y="44"/>
                  </a:cubicBezTo>
                  <a:cubicBezTo>
                    <a:pt x="838" y="47"/>
                    <a:pt x="838" y="47"/>
                    <a:pt x="838" y="47"/>
                  </a:cubicBezTo>
                  <a:cubicBezTo>
                    <a:pt x="841" y="47"/>
                    <a:pt x="841" y="47"/>
                    <a:pt x="841" y="47"/>
                  </a:cubicBezTo>
                  <a:cubicBezTo>
                    <a:pt x="843" y="47"/>
                    <a:pt x="843" y="47"/>
                    <a:pt x="843" y="47"/>
                  </a:cubicBezTo>
                  <a:cubicBezTo>
                    <a:pt x="848" y="47"/>
                    <a:pt x="848" y="47"/>
                    <a:pt x="848" y="47"/>
                  </a:cubicBezTo>
                  <a:cubicBezTo>
                    <a:pt x="853" y="49"/>
                    <a:pt x="853" y="49"/>
                    <a:pt x="853" y="49"/>
                  </a:cubicBezTo>
                  <a:cubicBezTo>
                    <a:pt x="853" y="50"/>
                    <a:pt x="853" y="50"/>
                    <a:pt x="853" y="50"/>
                  </a:cubicBezTo>
                  <a:cubicBezTo>
                    <a:pt x="851" y="50"/>
                    <a:pt x="851" y="50"/>
                    <a:pt x="851" y="50"/>
                  </a:cubicBezTo>
                  <a:cubicBezTo>
                    <a:pt x="849" y="52"/>
                    <a:pt x="849" y="52"/>
                    <a:pt x="849" y="52"/>
                  </a:cubicBezTo>
                  <a:cubicBezTo>
                    <a:pt x="849" y="54"/>
                    <a:pt x="849" y="54"/>
                    <a:pt x="849" y="54"/>
                  </a:cubicBezTo>
                  <a:cubicBezTo>
                    <a:pt x="852" y="57"/>
                    <a:pt x="852" y="57"/>
                    <a:pt x="852" y="57"/>
                  </a:cubicBezTo>
                  <a:cubicBezTo>
                    <a:pt x="854" y="57"/>
                    <a:pt x="854" y="57"/>
                    <a:pt x="854" y="57"/>
                  </a:cubicBezTo>
                  <a:cubicBezTo>
                    <a:pt x="854" y="60"/>
                    <a:pt x="854" y="60"/>
                    <a:pt x="854" y="60"/>
                  </a:cubicBezTo>
                  <a:cubicBezTo>
                    <a:pt x="855" y="62"/>
                    <a:pt x="855" y="62"/>
                    <a:pt x="855" y="62"/>
                  </a:cubicBezTo>
                  <a:cubicBezTo>
                    <a:pt x="854" y="63"/>
                    <a:pt x="854" y="63"/>
                    <a:pt x="854" y="63"/>
                  </a:cubicBezTo>
                  <a:cubicBezTo>
                    <a:pt x="853" y="66"/>
                    <a:pt x="853" y="66"/>
                    <a:pt x="853" y="66"/>
                  </a:cubicBezTo>
                  <a:cubicBezTo>
                    <a:pt x="851" y="68"/>
                    <a:pt x="851" y="68"/>
                    <a:pt x="851" y="68"/>
                  </a:cubicBezTo>
                  <a:cubicBezTo>
                    <a:pt x="850" y="69"/>
                    <a:pt x="850" y="69"/>
                    <a:pt x="850" y="69"/>
                  </a:cubicBezTo>
                  <a:cubicBezTo>
                    <a:pt x="848" y="68"/>
                    <a:pt x="848" y="68"/>
                    <a:pt x="848" y="68"/>
                  </a:cubicBezTo>
                  <a:cubicBezTo>
                    <a:pt x="847" y="68"/>
                    <a:pt x="847" y="68"/>
                    <a:pt x="847" y="68"/>
                  </a:cubicBezTo>
                  <a:cubicBezTo>
                    <a:pt x="845" y="70"/>
                    <a:pt x="845" y="70"/>
                    <a:pt x="845" y="70"/>
                  </a:cubicBezTo>
                  <a:cubicBezTo>
                    <a:pt x="843" y="70"/>
                    <a:pt x="843" y="70"/>
                    <a:pt x="843" y="70"/>
                  </a:cubicBezTo>
                  <a:cubicBezTo>
                    <a:pt x="838" y="67"/>
                    <a:pt x="838" y="67"/>
                    <a:pt x="838" y="67"/>
                  </a:cubicBezTo>
                  <a:cubicBezTo>
                    <a:pt x="835" y="65"/>
                    <a:pt x="835" y="65"/>
                    <a:pt x="835" y="65"/>
                  </a:cubicBezTo>
                  <a:cubicBezTo>
                    <a:pt x="831" y="61"/>
                    <a:pt x="831" y="61"/>
                    <a:pt x="831" y="61"/>
                  </a:cubicBezTo>
                  <a:cubicBezTo>
                    <a:pt x="830" y="58"/>
                    <a:pt x="830" y="58"/>
                    <a:pt x="830" y="58"/>
                  </a:cubicBezTo>
                  <a:cubicBezTo>
                    <a:pt x="831" y="56"/>
                    <a:pt x="831" y="56"/>
                    <a:pt x="831" y="56"/>
                  </a:cubicBezTo>
                  <a:cubicBezTo>
                    <a:pt x="831" y="54"/>
                    <a:pt x="831" y="54"/>
                    <a:pt x="831" y="54"/>
                  </a:cubicBezTo>
                  <a:cubicBezTo>
                    <a:pt x="831" y="53"/>
                    <a:pt x="831" y="53"/>
                    <a:pt x="831" y="53"/>
                  </a:cubicBezTo>
                  <a:cubicBezTo>
                    <a:pt x="830" y="51"/>
                    <a:pt x="830" y="51"/>
                    <a:pt x="830" y="51"/>
                  </a:cubicBezTo>
                  <a:cubicBezTo>
                    <a:pt x="829" y="51"/>
                    <a:pt x="829" y="51"/>
                    <a:pt x="829" y="51"/>
                  </a:cubicBezTo>
                  <a:cubicBezTo>
                    <a:pt x="829" y="49"/>
                    <a:pt x="829" y="49"/>
                    <a:pt x="829" y="49"/>
                  </a:cubicBezTo>
                  <a:cubicBezTo>
                    <a:pt x="827" y="48"/>
                    <a:pt x="827" y="48"/>
                    <a:pt x="827" y="48"/>
                  </a:cubicBezTo>
                  <a:cubicBezTo>
                    <a:pt x="826" y="46"/>
                    <a:pt x="826" y="46"/>
                    <a:pt x="826" y="46"/>
                  </a:cubicBezTo>
                  <a:cubicBezTo>
                    <a:pt x="825" y="44"/>
                    <a:pt x="825" y="44"/>
                    <a:pt x="825" y="44"/>
                  </a:cubicBezTo>
                  <a:close/>
                  <a:moveTo>
                    <a:pt x="470" y="99"/>
                  </a:moveTo>
                  <a:cubicBezTo>
                    <a:pt x="470" y="99"/>
                    <a:pt x="473" y="98"/>
                    <a:pt x="473" y="98"/>
                  </a:cubicBezTo>
                  <a:cubicBezTo>
                    <a:pt x="474" y="95"/>
                    <a:pt x="474" y="95"/>
                    <a:pt x="474" y="95"/>
                  </a:cubicBezTo>
                  <a:cubicBezTo>
                    <a:pt x="477" y="92"/>
                    <a:pt x="477" y="92"/>
                    <a:pt x="477" y="92"/>
                  </a:cubicBezTo>
                  <a:cubicBezTo>
                    <a:pt x="478" y="91"/>
                    <a:pt x="478" y="91"/>
                    <a:pt x="478" y="91"/>
                  </a:cubicBezTo>
                  <a:cubicBezTo>
                    <a:pt x="478" y="90"/>
                    <a:pt x="478" y="90"/>
                    <a:pt x="478" y="90"/>
                  </a:cubicBezTo>
                  <a:cubicBezTo>
                    <a:pt x="478" y="88"/>
                    <a:pt x="478" y="88"/>
                    <a:pt x="478" y="88"/>
                  </a:cubicBezTo>
                  <a:cubicBezTo>
                    <a:pt x="483" y="85"/>
                    <a:pt x="483" y="85"/>
                    <a:pt x="483" y="85"/>
                  </a:cubicBezTo>
                  <a:cubicBezTo>
                    <a:pt x="485" y="85"/>
                    <a:pt x="485" y="85"/>
                    <a:pt x="485" y="85"/>
                  </a:cubicBezTo>
                  <a:cubicBezTo>
                    <a:pt x="486" y="86"/>
                    <a:pt x="486" y="86"/>
                    <a:pt x="486" y="86"/>
                  </a:cubicBezTo>
                  <a:cubicBezTo>
                    <a:pt x="487" y="86"/>
                    <a:pt x="487" y="86"/>
                    <a:pt x="487" y="86"/>
                  </a:cubicBezTo>
                  <a:cubicBezTo>
                    <a:pt x="488" y="84"/>
                    <a:pt x="488" y="84"/>
                    <a:pt x="488" y="84"/>
                  </a:cubicBezTo>
                  <a:cubicBezTo>
                    <a:pt x="489" y="82"/>
                    <a:pt x="489" y="82"/>
                    <a:pt x="489" y="82"/>
                  </a:cubicBezTo>
                  <a:cubicBezTo>
                    <a:pt x="492" y="81"/>
                    <a:pt x="492" y="81"/>
                    <a:pt x="492" y="81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6" y="77"/>
                    <a:pt x="496" y="77"/>
                    <a:pt x="496" y="77"/>
                  </a:cubicBezTo>
                  <a:cubicBezTo>
                    <a:pt x="497" y="76"/>
                    <a:pt x="497" y="76"/>
                    <a:pt x="497" y="76"/>
                  </a:cubicBezTo>
                  <a:cubicBezTo>
                    <a:pt x="499" y="72"/>
                    <a:pt x="499" y="72"/>
                    <a:pt x="499" y="72"/>
                  </a:cubicBezTo>
                  <a:cubicBezTo>
                    <a:pt x="498" y="69"/>
                    <a:pt x="498" y="69"/>
                    <a:pt x="498" y="69"/>
                  </a:cubicBezTo>
                  <a:cubicBezTo>
                    <a:pt x="496" y="66"/>
                    <a:pt x="496" y="66"/>
                    <a:pt x="496" y="66"/>
                  </a:cubicBezTo>
                  <a:cubicBezTo>
                    <a:pt x="494" y="63"/>
                    <a:pt x="494" y="63"/>
                    <a:pt x="494" y="63"/>
                  </a:cubicBezTo>
                  <a:cubicBezTo>
                    <a:pt x="494" y="61"/>
                    <a:pt x="494" y="61"/>
                    <a:pt x="494" y="61"/>
                  </a:cubicBezTo>
                  <a:cubicBezTo>
                    <a:pt x="491" y="59"/>
                    <a:pt x="491" y="59"/>
                    <a:pt x="491" y="59"/>
                  </a:cubicBezTo>
                  <a:cubicBezTo>
                    <a:pt x="489" y="59"/>
                    <a:pt x="489" y="59"/>
                    <a:pt x="489" y="59"/>
                  </a:cubicBezTo>
                  <a:cubicBezTo>
                    <a:pt x="488" y="60"/>
                    <a:pt x="488" y="60"/>
                    <a:pt x="488" y="60"/>
                  </a:cubicBezTo>
                  <a:cubicBezTo>
                    <a:pt x="486" y="59"/>
                    <a:pt x="486" y="59"/>
                    <a:pt x="486" y="59"/>
                  </a:cubicBezTo>
                  <a:cubicBezTo>
                    <a:pt x="484" y="58"/>
                    <a:pt x="484" y="58"/>
                    <a:pt x="484" y="58"/>
                  </a:cubicBezTo>
                  <a:cubicBezTo>
                    <a:pt x="481" y="55"/>
                    <a:pt x="481" y="55"/>
                    <a:pt x="481" y="55"/>
                  </a:cubicBezTo>
                  <a:cubicBezTo>
                    <a:pt x="480" y="55"/>
                    <a:pt x="480" y="55"/>
                    <a:pt x="480" y="55"/>
                  </a:cubicBezTo>
                  <a:cubicBezTo>
                    <a:pt x="479" y="56"/>
                    <a:pt x="479" y="56"/>
                    <a:pt x="479" y="56"/>
                  </a:cubicBezTo>
                  <a:cubicBezTo>
                    <a:pt x="478" y="55"/>
                    <a:pt x="478" y="55"/>
                    <a:pt x="478" y="55"/>
                  </a:cubicBezTo>
                  <a:cubicBezTo>
                    <a:pt x="477" y="54"/>
                    <a:pt x="477" y="54"/>
                    <a:pt x="477" y="54"/>
                  </a:cubicBezTo>
                  <a:cubicBezTo>
                    <a:pt x="476" y="52"/>
                    <a:pt x="476" y="52"/>
                    <a:pt x="476" y="52"/>
                  </a:cubicBezTo>
                  <a:cubicBezTo>
                    <a:pt x="474" y="52"/>
                    <a:pt x="474" y="52"/>
                    <a:pt x="474" y="52"/>
                  </a:cubicBezTo>
                  <a:cubicBezTo>
                    <a:pt x="474" y="54"/>
                    <a:pt x="474" y="54"/>
                    <a:pt x="474" y="54"/>
                  </a:cubicBezTo>
                  <a:cubicBezTo>
                    <a:pt x="473" y="54"/>
                    <a:pt x="473" y="54"/>
                    <a:pt x="473" y="54"/>
                  </a:cubicBezTo>
                  <a:cubicBezTo>
                    <a:pt x="471" y="51"/>
                    <a:pt x="471" y="51"/>
                    <a:pt x="471" y="51"/>
                  </a:cubicBezTo>
                  <a:cubicBezTo>
                    <a:pt x="470" y="50"/>
                    <a:pt x="470" y="50"/>
                    <a:pt x="470" y="50"/>
                  </a:cubicBezTo>
                  <a:cubicBezTo>
                    <a:pt x="470" y="51"/>
                    <a:pt x="470" y="51"/>
                    <a:pt x="470" y="51"/>
                  </a:cubicBezTo>
                  <a:cubicBezTo>
                    <a:pt x="471" y="53"/>
                    <a:pt x="471" y="53"/>
                    <a:pt x="471" y="53"/>
                  </a:cubicBezTo>
                  <a:cubicBezTo>
                    <a:pt x="471" y="54"/>
                    <a:pt x="471" y="54"/>
                    <a:pt x="471" y="54"/>
                  </a:cubicBezTo>
                  <a:cubicBezTo>
                    <a:pt x="470" y="56"/>
                    <a:pt x="470" y="56"/>
                    <a:pt x="470" y="56"/>
                  </a:cubicBezTo>
                  <a:cubicBezTo>
                    <a:pt x="470" y="58"/>
                    <a:pt x="470" y="58"/>
                    <a:pt x="470" y="58"/>
                  </a:cubicBezTo>
                  <a:cubicBezTo>
                    <a:pt x="469" y="57"/>
                    <a:pt x="469" y="57"/>
                    <a:pt x="469" y="57"/>
                  </a:cubicBezTo>
                  <a:cubicBezTo>
                    <a:pt x="468" y="56"/>
                    <a:pt x="468" y="56"/>
                    <a:pt x="468" y="56"/>
                  </a:cubicBezTo>
                  <a:cubicBezTo>
                    <a:pt x="468" y="49"/>
                    <a:pt x="468" y="49"/>
                    <a:pt x="468" y="49"/>
                  </a:cubicBezTo>
                  <a:cubicBezTo>
                    <a:pt x="465" y="48"/>
                    <a:pt x="465" y="48"/>
                    <a:pt x="465" y="48"/>
                  </a:cubicBezTo>
                  <a:cubicBezTo>
                    <a:pt x="463" y="48"/>
                    <a:pt x="463" y="48"/>
                    <a:pt x="463" y="48"/>
                  </a:cubicBezTo>
                  <a:cubicBezTo>
                    <a:pt x="461" y="46"/>
                    <a:pt x="461" y="46"/>
                    <a:pt x="461" y="46"/>
                  </a:cubicBezTo>
                  <a:cubicBezTo>
                    <a:pt x="459" y="46"/>
                    <a:pt x="459" y="46"/>
                    <a:pt x="459" y="46"/>
                  </a:cubicBezTo>
                  <a:cubicBezTo>
                    <a:pt x="458" y="48"/>
                    <a:pt x="458" y="48"/>
                    <a:pt x="458" y="48"/>
                  </a:cubicBezTo>
                  <a:cubicBezTo>
                    <a:pt x="458" y="50"/>
                    <a:pt x="458" y="50"/>
                    <a:pt x="458" y="50"/>
                  </a:cubicBezTo>
                  <a:cubicBezTo>
                    <a:pt x="461" y="51"/>
                    <a:pt x="461" y="51"/>
                    <a:pt x="461" y="51"/>
                  </a:cubicBezTo>
                  <a:cubicBezTo>
                    <a:pt x="462" y="53"/>
                    <a:pt x="462" y="53"/>
                    <a:pt x="462" y="53"/>
                  </a:cubicBezTo>
                  <a:cubicBezTo>
                    <a:pt x="461" y="54"/>
                    <a:pt x="461" y="54"/>
                    <a:pt x="461" y="54"/>
                  </a:cubicBezTo>
                  <a:cubicBezTo>
                    <a:pt x="459" y="54"/>
                    <a:pt x="459" y="54"/>
                    <a:pt x="459" y="54"/>
                  </a:cubicBezTo>
                  <a:cubicBezTo>
                    <a:pt x="459" y="53"/>
                    <a:pt x="459" y="53"/>
                    <a:pt x="459" y="53"/>
                  </a:cubicBezTo>
                  <a:cubicBezTo>
                    <a:pt x="457" y="52"/>
                    <a:pt x="457" y="52"/>
                    <a:pt x="457" y="52"/>
                  </a:cubicBezTo>
                  <a:cubicBezTo>
                    <a:pt x="456" y="52"/>
                    <a:pt x="456" y="52"/>
                    <a:pt x="456" y="52"/>
                  </a:cubicBezTo>
                  <a:cubicBezTo>
                    <a:pt x="457" y="53"/>
                    <a:pt x="457" y="53"/>
                    <a:pt x="457" y="53"/>
                  </a:cubicBezTo>
                  <a:cubicBezTo>
                    <a:pt x="457" y="55"/>
                    <a:pt x="457" y="55"/>
                    <a:pt x="457" y="55"/>
                  </a:cubicBezTo>
                  <a:cubicBezTo>
                    <a:pt x="457" y="55"/>
                    <a:pt x="457" y="55"/>
                    <a:pt x="457" y="55"/>
                  </a:cubicBezTo>
                  <a:cubicBezTo>
                    <a:pt x="457" y="58"/>
                    <a:pt x="457" y="58"/>
                    <a:pt x="457" y="58"/>
                  </a:cubicBezTo>
                  <a:cubicBezTo>
                    <a:pt x="458" y="59"/>
                    <a:pt x="458" y="59"/>
                    <a:pt x="458" y="59"/>
                  </a:cubicBezTo>
                  <a:cubicBezTo>
                    <a:pt x="460" y="59"/>
                    <a:pt x="460" y="59"/>
                    <a:pt x="460" y="59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2" y="68"/>
                    <a:pt x="462" y="68"/>
                    <a:pt x="462" y="68"/>
                  </a:cubicBezTo>
                  <a:cubicBezTo>
                    <a:pt x="464" y="69"/>
                    <a:pt x="464" y="69"/>
                    <a:pt x="464" y="69"/>
                  </a:cubicBezTo>
                  <a:cubicBezTo>
                    <a:pt x="466" y="69"/>
                    <a:pt x="466" y="69"/>
                    <a:pt x="466" y="69"/>
                  </a:cubicBezTo>
                  <a:cubicBezTo>
                    <a:pt x="465" y="71"/>
                    <a:pt x="465" y="71"/>
                    <a:pt x="465" y="71"/>
                  </a:cubicBezTo>
                  <a:cubicBezTo>
                    <a:pt x="463" y="71"/>
                    <a:pt x="463" y="71"/>
                    <a:pt x="463" y="71"/>
                  </a:cubicBezTo>
                  <a:cubicBezTo>
                    <a:pt x="461" y="75"/>
                    <a:pt x="461" y="75"/>
                    <a:pt x="461" y="75"/>
                  </a:cubicBezTo>
                  <a:cubicBezTo>
                    <a:pt x="463" y="78"/>
                    <a:pt x="463" y="78"/>
                    <a:pt x="463" y="78"/>
                  </a:cubicBezTo>
                  <a:cubicBezTo>
                    <a:pt x="464" y="81"/>
                    <a:pt x="464" y="81"/>
                    <a:pt x="464" y="81"/>
                  </a:cubicBezTo>
                  <a:cubicBezTo>
                    <a:pt x="464" y="84"/>
                    <a:pt x="464" y="84"/>
                    <a:pt x="464" y="84"/>
                  </a:cubicBezTo>
                  <a:cubicBezTo>
                    <a:pt x="465" y="85"/>
                    <a:pt x="465" y="85"/>
                    <a:pt x="465" y="85"/>
                  </a:cubicBezTo>
                  <a:cubicBezTo>
                    <a:pt x="465" y="87"/>
                    <a:pt x="465" y="87"/>
                    <a:pt x="465" y="87"/>
                  </a:cubicBezTo>
                  <a:cubicBezTo>
                    <a:pt x="465" y="88"/>
                    <a:pt x="465" y="88"/>
                    <a:pt x="465" y="88"/>
                  </a:cubicBezTo>
                  <a:cubicBezTo>
                    <a:pt x="466" y="91"/>
                    <a:pt x="466" y="91"/>
                    <a:pt x="466" y="91"/>
                  </a:cubicBezTo>
                  <a:cubicBezTo>
                    <a:pt x="467" y="94"/>
                    <a:pt x="467" y="94"/>
                    <a:pt x="467" y="94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8"/>
                    <a:pt x="469" y="98"/>
                    <a:pt x="469" y="98"/>
                  </a:cubicBezTo>
                  <a:cubicBezTo>
                    <a:pt x="470" y="99"/>
                    <a:pt x="470" y="99"/>
                    <a:pt x="470" y="99"/>
                  </a:cubicBezTo>
                  <a:close/>
                  <a:moveTo>
                    <a:pt x="511" y="76"/>
                  </a:moveTo>
                  <a:cubicBezTo>
                    <a:pt x="513" y="74"/>
                    <a:pt x="513" y="74"/>
                    <a:pt x="513" y="74"/>
                  </a:cubicBezTo>
                  <a:cubicBezTo>
                    <a:pt x="513" y="73"/>
                    <a:pt x="513" y="73"/>
                    <a:pt x="513" y="73"/>
                  </a:cubicBezTo>
                  <a:cubicBezTo>
                    <a:pt x="512" y="72"/>
                    <a:pt x="512" y="72"/>
                    <a:pt x="512" y="72"/>
                  </a:cubicBezTo>
                  <a:cubicBezTo>
                    <a:pt x="513" y="71"/>
                    <a:pt x="513" y="71"/>
                    <a:pt x="513" y="71"/>
                  </a:cubicBezTo>
                  <a:cubicBezTo>
                    <a:pt x="514" y="71"/>
                    <a:pt x="514" y="71"/>
                    <a:pt x="514" y="71"/>
                  </a:cubicBezTo>
                  <a:cubicBezTo>
                    <a:pt x="514" y="70"/>
                    <a:pt x="514" y="70"/>
                    <a:pt x="514" y="70"/>
                  </a:cubicBezTo>
                  <a:cubicBezTo>
                    <a:pt x="512" y="70"/>
                    <a:pt x="512" y="70"/>
                    <a:pt x="512" y="70"/>
                  </a:cubicBezTo>
                  <a:cubicBezTo>
                    <a:pt x="510" y="72"/>
                    <a:pt x="510" y="72"/>
                    <a:pt x="510" y="72"/>
                  </a:cubicBezTo>
                  <a:cubicBezTo>
                    <a:pt x="511" y="73"/>
                    <a:pt x="511" y="73"/>
                    <a:pt x="511" y="73"/>
                  </a:cubicBezTo>
                  <a:cubicBezTo>
                    <a:pt x="509" y="74"/>
                    <a:pt x="509" y="74"/>
                    <a:pt x="509" y="74"/>
                  </a:cubicBezTo>
                  <a:cubicBezTo>
                    <a:pt x="509" y="75"/>
                    <a:pt x="509" y="75"/>
                    <a:pt x="509" y="75"/>
                  </a:cubicBezTo>
                  <a:cubicBezTo>
                    <a:pt x="510" y="76"/>
                    <a:pt x="510" y="76"/>
                    <a:pt x="510" y="76"/>
                  </a:cubicBezTo>
                  <a:cubicBezTo>
                    <a:pt x="511" y="76"/>
                    <a:pt x="511" y="76"/>
                    <a:pt x="511" y="76"/>
                  </a:cubicBezTo>
                  <a:close/>
                  <a:moveTo>
                    <a:pt x="514" y="76"/>
                  </a:moveTo>
                  <a:cubicBezTo>
                    <a:pt x="515" y="74"/>
                    <a:pt x="515" y="74"/>
                    <a:pt x="515" y="74"/>
                  </a:cubicBezTo>
                  <a:cubicBezTo>
                    <a:pt x="518" y="75"/>
                    <a:pt x="518" y="75"/>
                    <a:pt x="518" y="75"/>
                  </a:cubicBezTo>
                  <a:cubicBezTo>
                    <a:pt x="519" y="73"/>
                    <a:pt x="519" y="73"/>
                    <a:pt x="519" y="73"/>
                  </a:cubicBezTo>
                  <a:cubicBezTo>
                    <a:pt x="521" y="73"/>
                    <a:pt x="521" y="73"/>
                    <a:pt x="521" y="73"/>
                  </a:cubicBezTo>
                  <a:cubicBezTo>
                    <a:pt x="522" y="72"/>
                    <a:pt x="522" y="72"/>
                    <a:pt x="522" y="72"/>
                  </a:cubicBezTo>
                  <a:cubicBezTo>
                    <a:pt x="523" y="72"/>
                    <a:pt x="523" y="72"/>
                    <a:pt x="523" y="72"/>
                  </a:cubicBezTo>
                  <a:cubicBezTo>
                    <a:pt x="524" y="75"/>
                    <a:pt x="524" y="75"/>
                    <a:pt x="524" y="75"/>
                  </a:cubicBezTo>
                  <a:cubicBezTo>
                    <a:pt x="523" y="77"/>
                    <a:pt x="523" y="77"/>
                    <a:pt x="523" y="77"/>
                  </a:cubicBezTo>
                  <a:cubicBezTo>
                    <a:pt x="521" y="76"/>
                    <a:pt x="521" y="76"/>
                    <a:pt x="521" y="76"/>
                  </a:cubicBezTo>
                  <a:cubicBezTo>
                    <a:pt x="520" y="77"/>
                    <a:pt x="520" y="77"/>
                    <a:pt x="520" y="77"/>
                  </a:cubicBezTo>
                  <a:cubicBezTo>
                    <a:pt x="517" y="77"/>
                    <a:pt x="517" y="77"/>
                    <a:pt x="517" y="77"/>
                  </a:cubicBezTo>
                  <a:cubicBezTo>
                    <a:pt x="514" y="77"/>
                    <a:pt x="514" y="77"/>
                    <a:pt x="514" y="77"/>
                  </a:cubicBezTo>
                  <a:cubicBezTo>
                    <a:pt x="514" y="76"/>
                    <a:pt x="514" y="76"/>
                    <a:pt x="514" y="76"/>
                  </a:cubicBezTo>
                  <a:close/>
                  <a:moveTo>
                    <a:pt x="536" y="96"/>
                  </a:moveTo>
                  <a:cubicBezTo>
                    <a:pt x="536" y="98"/>
                    <a:pt x="536" y="98"/>
                    <a:pt x="536" y="98"/>
                  </a:cubicBezTo>
                  <a:cubicBezTo>
                    <a:pt x="538" y="100"/>
                    <a:pt x="538" y="100"/>
                    <a:pt x="538" y="100"/>
                  </a:cubicBezTo>
                  <a:cubicBezTo>
                    <a:pt x="537" y="101"/>
                    <a:pt x="537" y="101"/>
                    <a:pt x="537" y="101"/>
                  </a:cubicBezTo>
                  <a:cubicBezTo>
                    <a:pt x="537" y="102"/>
                    <a:pt x="537" y="102"/>
                    <a:pt x="537" y="102"/>
                  </a:cubicBezTo>
                  <a:cubicBezTo>
                    <a:pt x="539" y="101"/>
                    <a:pt x="539" y="101"/>
                    <a:pt x="539" y="101"/>
                  </a:cubicBezTo>
                  <a:cubicBezTo>
                    <a:pt x="540" y="99"/>
                    <a:pt x="540" y="99"/>
                    <a:pt x="540" y="99"/>
                  </a:cubicBezTo>
                  <a:cubicBezTo>
                    <a:pt x="539" y="96"/>
                    <a:pt x="539" y="96"/>
                    <a:pt x="539" y="96"/>
                  </a:cubicBezTo>
                  <a:cubicBezTo>
                    <a:pt x="537" y="96"/>
                    <a:pt x="537" y="96"/>
                    <a:pt x="537" y="96"/>
                  </a:cubicBezTo>
                  <a:cubicBezTo>
                    <a:pt x="536" y="96"/>
                    <a:pt x="536" y="96"/>
                    <a:pt x="536" y="96"/>
                  </a:cubicBezTo>
                  <a:close/>
                  <a:moveTo>
                    <a:pt x="734" y="160"/>
                  </a:moveTo>
                  <a:cubicBezTo>
                    <a:pt x="735" y="160"/>
                    <a:pt x="735" y="160"/>
                    <a:pt x="735" y="160"/>
                  </a:cubicBezTo>
                  <a:cubicBezTo>
                    <a:pt x="735" y="157"/>
                    <a:pt x="735" y="157"/>
                    <a:pt x="735" y="157"/>
                  </a:cubicBezTo>
                  <a:cubicBezTo>
                    <a:pt x="735" y="156"/>
                    <a:pt x="735" y="156"/>
                    <a:pt x="735" y="156"/>
                  </a:cubicBezTo>
                  <a:cubicBezTo>
                    <a:pt x="732" y="157"/>
                    <a:pt x="732" y="157"/>
                    <a:pt x="732" y="157"/>
                  </a:cubicBezTo>
                  <a:cubicBezTo>
                    <a:pt x="732" y="158"/>
                    <a:pt x="732" y="158"/>
                    <a:pt x="732" y="158"/>
                  </a:cubicBezTo>
                  <a:cubicBezTo>
                    <a:pt x="732" y="159"/>
                    <a:pt x="732" y="159"/>
                    <a:pt x="732" y="159"/>
                  </a:cubicBezTo>
                  <a:cubicBezTo>
                    <a:pt x="733" y="160"/>
                    <a:pt x="733" y="160"/>
                    <a:pt x="733" y="160"/>
                  </a:cubicBezTo>
                  <a:cubicBezTo>
                    <a:pt x="734" y="160"/>
                    <a:pt x="734" y="160"/>
                    <a:pt x="734" y="160"/>
                  </a:cubicBezTo>
                  <a:close/>
                  <a:moveTo>
                    <a:pt x="707" y="190"/>
                  </a:moveTo>
                  <a:cubicBezTo>
                    <a:pt x="710" y="190"/>
                    <a:pt x="710" y="190"/>
                    <a:pt x="710" y="190"/>
                  </a:cubicBezTo>
                  <a:cubicBezTo>
                    <a:pt x="711" y="189"/>
                    <a:pt x="711" y="189"/>
                    <a:pt x="711" y="189"/>
                  </a:cubicBezTo>
                  <a:cubicBezTo>
                    <a:pt x="712" y="189"/>
                    <a:pt x="712" y="189"/>
                    <a:pt x="712" y="189"/>
                  </a:cubicBezTo>
                  <a:cubicBezTo>
                    <a:pt x="712" y="189"/>
                    <a:pt x="712" y="189"/>
                    <a:pt x="712" y="189"/>
                  </a:cubicBezTo>
                  <a:cubicBezTo>
                    <a:pt x="711" y="187"/>
                    <a:pt x="711" y="187"/>
                    <a:pt x="711" y="187"/>
                  </a:cubicBezTo>
                  <a:cubicBezTo>
                    <a:pt x="709" y="186"/>
                    <a:pt x="709" y="186"/>
                    <a:pt x="709" y="186"/>
                  </a:cubicBezTo>
                  <a:cubicBezTo>
                    <a:pt x="707" y="186"/>
                    <a:pt x="707" y="186"/>
                    <a:pt x="707" y="186"/>
                  </a:cubicBezTo>
                  <a:cubicBezTo>
                    <a:pt x="706" y="186"/>
                    <a:pt x="706" y="186"/>
                    <a:pt x="706" y="186"/>
                  </a:cubicBezTo>
                  <a:cubicBezTo>
                    <a:pt x="706" y="187"/>
                    <a:pt x="706" y="187"/>
                    <a:pt x="706" y="187"/>
                  </a:cubicBezTo>
                  <a:cubicBezTo>
                    <a:pt x="707" y="188"/>
                    <a:pt x="707" y="188"/>
                    <a:pt x="707" y="188"/>
                  </a:cubicBezTo>
                  <a:cubicBezTo>
                    <a:pt x="707" y="188"/>
                    <a:pt x="707" y="190"/>
                    <a:pt x="707" y="190"/>
                  </a:cubicBezTo>
                  <a:close/>
                  <a:moveTo>
                    <a:pt x="633" y="177"/>
                  </a:moveTo>
                  <a:cubicBezTo>
                    <a:pt x="636" y="177"/>
                    <a:pt x="636" y="177"/>
                    <a:pt x="636" y="177"/>
                  </a:cubicBezTo>
                  <a:cubicBezTo>
                    <a:pt x="637" y="178"/>
                    <a:pt x="637" y="178"/>
                    <a:pt x="637" y="178"/>
                  </a:cubicBezTo>
                  <a:cubicBezTo>
                    <a:pt x="639" y="177"/>
                    <a:pt x="639" y="177"/>
                    <a:pt x="639" y="177"/>
                  </a:cubicBezTo>
                  <a:cubicBezTo>
                    <a:pt x="639" y="176"/>
                    <a:pt x="639" y="176"/>
                    <a:pt x="639" y="176"/>
                  </a:cubicBezTo>
                  <a:cubicBezTo>
                    <a:pt x="640" y="175"/>
                    <a:pt x="640" y="175"/>
                    <a:pt x="640" y="175"/>
                  </a:cubicBezTo>
                  <a:cubicBezTo>
                    <a:pt x="640" y="173"/>
                    <a:pt x="640" y="173"/>
                    <a:pt x="640" y="173"/>
                  </a:cubicBezTo>
                  <a:cubicBezTo>
                    <a:pt x="639" y="172"/>
                    <a:pt x="639" y="172"/>
                    <a:pt x="639" y="172"/>
                  </a:cubicBezTo>
                  <a:cubicBezTo>
                    <a:pt x="639" y="168"/>
                    <a:pt x="639" y="168"/>
                    <a:pt x="639" y="168"/>
                  </a:cubicBezTo>
                  <a:cubicBezTo>
                    <a:pt x="638" y="167"/>
                    <a:pt x="638" y="167"/>
                    <a:pt x="638" y="167"/>
                  </a:cubicBezTo>
                  <a:cubicBezTo>
                    <a:pt x="637" y="165"/>
                    <a:pt x="637" y="165"/>
                    <a:pt x="637" y="165"/>
                  </a:cubicBezTo>
                  <a:cubicBezTo>
                    <a:pt x="636" y="163"/>
                    <a:pt x="636" y="163"/>
                    <a:pt x="636" y="163"/>
                  </a:cubicBezTo>
                  <a:cubicBezTo>
                    <a:pt x="635" y="163"/>
                    <a:pt x="635" y="163"/>
                    <a:pt x="635" y="163"/>
                  </a:cubicBezTo>
                  <a:cubicBezTo>
                    <a:pt x="631" y="164"/>
                    <a:pt x="631" y="164"/>
                    <a:pt x="631" y="164"/>
                  </a:cubicBezTo>
                  <a:cubicBezTo>
                    <a:pt x="627" y="167"/>
                    <a:pt x="627" y="167"/>
                    <a:pt x="627" y="167"/>
                  </a:cubicBezTo>
                  <a:cubicBezTo>
                    <a:pt x="625" y="167"/>
                    <a:pt x="625" y="167"/>
                    <a:pt x="625" y="167"/>
                  </a:cubicBezTo>
                  <a:cubicBezTo>
                    <a:pt x="625" y="168"/>
                    <a:pt x="625" y="168"/>
                    <a:pt x="625" y="168"/>
                  </a:cubicBezTo>
                  <a:cubicBezTo>
                    <a:pt x="625" y="170"/>
                    <a:pt x="625" y="170"/>
                    <a:pt x="625" y="170"/>
                  </a:cubicBezTo>
                  <a:cubicBezTo>
                    <a:pt x="627" y="171"/>
                    <a:pt x="627" y="171"/>
                    <a:pt x="627" y="171"/>
                  </a:cubicBezTo>
                  <a:cubicBezTo>
                    <a:pt x="627" y="173"/>
                    <a:pt x="627" y="173"/>
                    <a:pt x="627" y="173"/>
                  </a:cubicBezTo>
                  <a:cubicBezTo>
                    <a:pt x="627" y="174"/>
                    <a:pt x="627" y="174"/>
                    <a:pt x="627" y="174"/>
                  </a:cubicBezTo>
                  <a:cubicBezTo>
                    <a:pt x="625" y="174"/>
                    <a:pt x="625" y="174"/>
                    <a:pt x="625" y="174"/>
                  </a:cubicBezTo>
                  <a:cubicBezTo>
                    <a:pt x="624" y="174"/>
                    <a:pt x="624" y="174"/>
                    <a:pt x="624" y="174"/>
                  </a:cubicBezTo>
                  <a:cubicBezTo>
                    <a:pt x="625" y="175"/>
                    <a:pt x="625" y="175"/>
                    <a:pt x="625" y="175"/>
                  </a:cubicBezTo>
                  <a:cubicBezTo>
                    <a:pt x="628" y="176"/>
                    <a:pt x="628" y="176"/>
                    <a:pt x="628" y="176"/>
                  </a:cubicBezTo>
                  <a:cubicBezTo>
                    <a:pt x="633" y="177"/>
                    <a:pt x="633" y="177"/>
                    <a:pt x="633" y="177"/>
                  </a:cubicBezTo>
                  <a:close/>
                  <a:moveTo>
                    <a:pt x="850" y="112"/>
                  </a:moveTo>
                  <a:cubicBezTo>
                    <a:pt x="851" y="111"/>
                    <a:pt x="851" y="111"/>
                    <a:pt x="851" y="111"/>
                  </a:cubicBezTo>
                  <a:cubicBezTo>
                    <a:pt x="851" y="111"/>
                    <a:pt x="851" y="111"/>
                    <a:pt x="851" y="111"/>
                  </a:cubicBezTo>
                  <a:cubicBezTo>
                    <a:pt x="852" y="109"/>
                    <a:pt x="852" y="109"/>
                    <a:pt x="852" y="109"/>
                  </a:cubicBezTo>
                  <a:cubicBezTo>
                    <a:pt x="853" y="107"/>
                    <a:pt x="853" y="107"/>
                    <a:pt x="853" y="107"/>
                  </a:cubicBezTo>
                  <a:cubicBezTo>
                    <a:pt x="852" y="105"/>
                    <a:pt x="852" y="105"/>
                    <a:pt x="852" y="105"/>
                  </a:cubicBezTo>
                  <a:cubicBezTo>
                    <a:pt x="850" y="102"/>
                    <a:pt x="850" y="102"/>
                    <a:pt x="850" y="102"/>
                  </a:cubicBezTo>
                  <a:cubicBezTo>
                    <a:pt x="849" y="99"/>
                    <a:pt x="849" y="99"/>
                    <a:pt x="849" y="99"/>
                  </a:cubicBezTo>
                  <a:cubicBezTo>
                    <a:pt x="847" y="99"/>
                    <a:pt x="847" y="99"/>
                    <a:pt x="847" y="99"/>
                  </a:cubicBezTo>
                  <a:cubicBezTo>
                    <a:pt x="845" y="100"/>
                    <a:pt x="845" y="100"/>
                    <a:pt x="845" y="100"/>
                  </a:cubicBezTo>
                  <a:cubicBezTo>
                    <a:pt x="843" y="102"/>
                    <a:pt x="843" y="102"/>
                    <a:pt x="843" y="102"/>
                  </a:cubicBezTo>
                  <a:cubicBezTo>
                    <a:pt x="843" y="103"/>
                    <a:pt x="843" y="103"/>
                    <a:pt x="843" y="103"/>
                  </a:cubicBezTo>
                  <a:cubicBezTo>
                    <a:pt x="844" y="106"/>
                    <a:pt x="844" y="106"/>
                    <a:pt x="844" y="106"/>
                  </a:cubicBezTo>
                  <a:cubicBezTo>
                    <a:pt x="844" y="107"/>
                    <a:pt x="844" y="107"/>
                    <a:pt x="844" y="107"/>
                  </a:cubicBezTo>
                  <a:cubicBezTo>
                    <a:pt x="845" y="108"/>
                    <a:pt x="845" y="108"/>
                    <a:pt x="845" y="108"/>
                  </a:cubicBezTo>
                  <a:cubicBezTo>
                    <a:pt x="846" y="109"/>
                    <a:pt x="846" y="109"/>
                    <a:pt x="846" y="109"/>
                  </a:cubicBezTo>
                  <a:cubicBezTo>
                    <a:pt x="848" y="111"/>
                    <a:pt x="848" y="111"/>
                    <a:pt x="848" y="111"/>
                  </a:cubicBezTo>
                  <a:cubicBezTo>
                    <a:pt x="850" y="112"/>
                    <a:pt x="850" y="112"/>
                    <a:pt x="850" y="112"/>
                  </a:cubicBezTo>
                  <a:close/>
                  <a:moveTo>
                    <a:pt x="857" y="128"/>
                  </a:moveTo>
                  <a:cubicBezTo>
                    <a:pt x="858" y="127"/>
                    <a:pt x="858" y="127"/>
                    <a:pt x="858" y="127"/>
                  </a:cubicBezTo>
                  <a:cubicBezTo>
                    <a:pt x="860" y="125"/>
                    <a:pt x="860" y="125"/>
                    <a:pt x="860" y="125"/>
                  </a:cubicBezTo>
                  <a:cubicBezTo>
                    <a:pt x="863" y="123"/>
                    <a:pt x="863" y="123"/>
                    <a:pt x="863" y="123"/>
                  </a:cubicBezTo>
                  <a:cubicBezTo>
                    <a:pt x="866" y="124"/>
                    <a:pt x="866" y="124"/>
                    <a:pt x="866" y="124"/>
                  </a:cubicBezTo>
                  <a:cubicBezTo>
                    <a:pt x="870" y="124"/>
                    <a:pt x="870" y="124"/>
                    <a:pt x="870" y="124"/>
                  </a:cubicBezTo>
                  <a:cubicBezTo>
                    <a:pt x="873" y="123"/>
                    <a:pt x="873" y="123"/>
                    <a:pt x="873" y="123"/>
                  </a:cubicBezTo>
                  <a:cubicBezTo>
                    <a:pt x="878" y="123"/>
                    <a:pt x="878" y="123"/>
                    <a:pt x="878" y="123"/>
                  </a:cubicBezTo>
                  <a:cubicBezTo>
                    <a:pt x="880" y="122"/>
                    <a:pt x="880" y="122"/>
                    <a:pt x="880" y="122"/>
                  </a:cubicBezTo>
                  <a:cubicBezTo>
                    <a:pt x="884" y="122"/>
                    <a:pt x="884" y="122"/>
                    <a:pt x="884" y="122"/>
                  </a:cubicBezTo>
                  <a:cubicBezTo>
                    <a:pt x="886" y="122"/>
                    <a:pt x="886" y="122"/>
                    <a:pt x="886" y="122"/>
                  </a:cubicBezTo>
                  <a:cubicBezTo>
                    <a:pt x="888" y="120"/>
                    <a:pt x="888" y="120"/>
                    <a:pt x="888" y="120"/>
                  </a:cubicBezTo>
                  <a:cubicBezTo>
                    <a:pt x="886" y="119"/>
                    <a:pt x="886" y="119"/>
                    <a:pt x="886" y="119"/>
                  </a:cubicBezTo>
                  <a:cubicBezTo>
                    <a:pt x="885" y="117"/>
                    <a:pt x="885" y="117"/>
                    <a:pt x="885" y="117"/>
                  </a:cubicBezTo>
                  <a:cubicBezTo>
                    <a:pt x="882" y="113"/>
                    <a:pt x="882" y="113"/>
                    <a:pt x="882" y="113"/>
                  </a:cubicBezTo>
                  <a:cubicBezTo>
                    <a:pt x="878" y="110"/>
                    <a:pt x="878" y="110"/>
                    <a:pt x="878" y="110"/>
                  </a:cubicBezTo>
                  <a:cubicBezTo>
                    <a:pt x="875" y="110"/>
                    <a:pt x="875" y="110"/>
                    <a:pt x="875" y="110"/>
                  </a:cubicBezTo>
                  <a:cubicBezTo>
                    <a:pt x="872" y="109"/>
                    <a:pt x="872" y="109"/>
                    <a:pt x="872" y="109"/>
                  </a:cubicBezTo>
                  <a:cubicBezTo>
                    <a:pt x="870" y="107"/>
                    <a:pt x="870" y="107"/>
                    <a:pt x="870" y="107"/>
                  </a:cubicBezTo>
                  <a:cubicBezTo>
                    <a:pt x="868" y="107"/>
                    <a:pt x="868" y="107"/>
                    <a:pt x="868" y="107"/>
                  </a:cubicBezTo>
                  <a:cubicBezTo>
                    <a:pt x="867" y="108"/>
                    <a:pt x="867" y="108"/>
                    <a:pt x="867" y="108"/>
                  </a:cubicBezTo>
                  <a:cubicBezTo>
                    <a:pt x="864" y="107"/>
                    <a:pt x="864" y="107"/>
                    <a:pt x="864" y="107"/>
                  </a:cubicBezTo>
                  <a:cubicBezTo>
                    <a:pt x="862" y="107"/>
                    <a:pt x="862" y="107"/>
                    <a:pt x="862" y="107"/>
                  </a:cubicBezTo>
                  <a:cubicBezTo>
                    <a:pt x="861" y="109"/>
                    <a:pt x="861" y="109"/>
                    <a:pt x="861" y="109"/>
                  </a:cubicBezTo>
                  <a:cubicBezTo>
                    <a:pt x="858" y="112"/>
                    <a:pt x="858" y="112"/>
                    <a:pt x="858" y="112"/>
                  </a:cubicBezTo>
                  <a:cubicBezTo>
                    <a:pt x="859" y="115"/>
                    <a:pt x="859" y="115"/>
                    <a:pt x="859" y="115"/>
                  </a:cubicBezTo>
                  <a:cubicBezTo>
                    <a:pt x="859" y="119"/>
                    <a:pt x="859" y="119"/>
                    <a:pt x="859" y="119"/>
                  </a:cubicBezTo>
                  <a:cubicBezTo>
                    <a:pt x="857" y="124"/>
                    <a:pt x="857" y="124"/>
                    <a:pt x="857" y="124"/>
                  </a:cubicBezTo>
                  <a:cubicBezTo>
                    <a:pt x="855" y="126"/>
                    <a:pt x="855" y="126"/>
                    <a:pt x="855" y="126"/>
                  </a:cubicBezTo>
                  <a:cubicBezTo>
                    <a:pt x="855" y="128"/>
                    <a:pt x="855" y="128"/>
                    <a:pt x="855" y="128"/>
                  </a:cubicBezTo>
                  <a:cubicBezTo>
                    <a:pt x="857" y="128"/>
                    <a:pt x="857" y="128"/>
                    <a:pt x="857" y="128"/>
                  </a:cubicBezTo>
                  <a:close/>
                  <a:moveTo>
                    <a:pt x="806" y="118"/>
                  </a:moveTo>
                  <a:cubicBezTo>
                    <a:pt x="807" y="119"/>
                    <a:pt x="807" y="119"/>
                    <a:pt x="807" y="119"/>
                  </a:cubicBezTo>
                  <a:cubicBezTo>
                    <a:pt x="808" y="121"/>
                    <a:pt x="808" y="121"/>
                    <a:pt x="808" y="121"/>
                  </a:cubicBezTo>
                  <a:cubicBezTo>
                    <a:pt x="810" y="121"/>
                    <a:pt x="810" y="121"/>
                    <a:pt x="810" y="121"/>
                  </a:cubicBezTo>
                  <a:cubicBezTo>
                    <a:pt x="812" y="123"/>
                    <a:pt x="812" y="123"/>
                    <a:pt x="812" y="123"/>
                  </a:cubicBezTo>
                  <a:cubicBezTo>
                    <a:pt x="814" y="123"/>
                    <a:pt x="814" y="123"/>
                    <a:pt x="814" y="123"/>
                  </a:cubicBezTo>
                  <a:cubicBezTo>
                    <a:pt x="817" y="125"/>
                    <a:pt x="817" y="125"/>
                    <a:pt x="817" y="125"/>
                  </a:cubicBezTo>
                  <a:cubicBezTo>
                    <a:pt x="818" y="125"/>
                    <a:pt x="818" y="125"/>
                    <a:pt x="818" y="125"/>
                  </a:cubicBezTo>
                  <a:cubicBezTo>
                    <a:pt x="818" y="123"/>
                    <a:pt x="818" y="123"/>
                    <a:pt x="818" y="123"/>
                  </a:cubicBezTo>
                  <a:cubicBezTo>
                    <a:pt x="815" y="120"/>
                    <a:pt x="815" y="120"/>
                    <a:pt x="815" y="120"/>
                  </a:cubicBezTo>
                  <a:cubicBezTo>
                    <a:pt x="813" y="120"/>
                    <a:pt x="813" y="120"/>
                    <a:pt x="813" y="120"/>
                  </a:cubicBezTo>
                  <a:cubicBezTo>
                    <a:pt x="810" y="120"/>
                    <a:pt x="810" y="120"/>
                    <a:pt x="810" y="120"/>
                  </a:cubicBezTo>
                  <a:cubicBezTo>
                    <a:pt x="808" y="117"/>
                    <a:pt x="808" y="117"/>
                    <a:pt x="808" y="117"/>
                  </a:cubicBezTo>
                  <a:cubicBezTo>
                    <a:pt x="806" y="117"/>
                    <a:pt x="806" y="117"/>
                    <a:pt x="806" y="117"/>
                  </a:cubicBezTo>
                  <a:cubicBezTo>
                    <a:pt x="806" y="118"/>
                    <a:pt x="806" y="118"/>
                    <a:pt x="806" y="118"/>
                  </a:cubicBezTo>
                  <a:close/>
                  <a:moveTo>
                    <a:pt x="874" y="185"/>
                  </a:moveTo>
                  <a:cubicBezTo>
                    <a:pt x="876" y="187"/>
                    <a:pt x="876" y="187"/>
                    <a:pt x="876" y="187"/>
                  </a:cubicBezTo>
                  <a:cubicBezTo>
                    <a:pt x="877" y="188"/>
                    <a:pt x="877" y="188"/>
                    <a:pt x="877" y="188"/>
                  </a:cubicBezTo>
                  <a:cubicBezTo>
                    <a:pt x="877" y="187"/>
                    <a:pt x="877" y="187"/>
                    <a:pt x="877" y="187"/>
                  </a:cubicBezTo>
                  <a:cubicBezTo>
                    <a:pt x="880" y="186"/>
                    <a:pt x="880" y="186"/>
                    <a:pt x="880" y="186"/>
                  </a:cubicBezTo>
                  <a:cubicBezTo>
                    <a:pt x="881" y="185"/>
                    <a:pt x="881" y="185"/>
                    <a:pt x="881" y="185"/>
                  </a:cubicBezTo>
                  <a:cubicBezTo>
                    <a:pt x="880" y="184"/>
                    <a:pt x="880" y="184"/>
                    <a:pt x="880" y="184"/>
                  </a:cubicBezTo>
                  <a:cubicBezTo>
                    <a:pt x="879" y="181"/>
                    <a:pt x="879" y="181"/>
                    <a:pt x="879" y="181"/>
                  </a:cubicBezTo>
                  <a:cubicBezTo>
                    <a:pt x="878" y="182"/>
                    <a:pt x="878" y="182"/>
                    <a:pt x="878" y="182"/>
                  </a:cubicBezTo>
                  <a:cubicBezTo>
                    <a:pt x="878" y="183"/>
                    <a:pt x="878" y="183"/>
                    <a:pt x="878" y="183"/>
                  </a:cubicBezTo>
                  <a:cubicBezTo>
                    <a:pt x="876" y="185"/>
                    <a:pt x="876" y="185"/>
                    <a:pt x="876" y="185"/>
                  </a:cubicBezTo>
                  <a:cubicBezTo>
                    <a:pt x="876" y="185"/>
                    <a:pt x="874" y="185"/>
                    <a:pt x="874" y="185"/>
                  </a:cubicBezTo>
                  <a:close/>
                  <a:moveTo>
                    <a:pt x="1112" y="167"/>
                  </a:moveTo>
                  <a:cubicBezTo>
                    <a:pt x="1112" y="166"/>
                    <a:pt x="1112" y="166"/>
                    <a:pt x="1112" y="166"/>
                  </a:cubicBezTo>
                  <a:cubicBezTo>
                    <a:pt x="1113" y="165"/>
                    <a:pt x="1113" y="165"/>
                    <a:pt x="1113" y="165"/>
                  </a:cubicBezTo>
                  <a:cubicBezTo>
                    <a:pt x="1112" y="163"/>
                    <a:pt x="1112" y="163"/>
                    <a:pt x="1112" y="163"/>
                  </a:cubicBezTo>
                  <a:cubicBezTo>
                    <a:pt x="1111" y="163"/>
                    <a:pt x="1111" y="163"/>
                    <a:pt x="1111" y="163"/>
                  </a:cubicBezTo>
                  <a:cubicBezTo>
                    <a:pt x="1111" y="164"/>
                    <a:pt x="1111" y="164"/>
                    <a:pt x="1111" y="164"/>
                  </a:cubicBezTo>
                  <a:cubicBezTo>
                    <a:pt x="1112" y="167"/>
                    <a:pt x="1112" y="167"/>
                    <a:pt x="1112" y="167"/>
                  </a:cubicBezTo>
                  <a:close/>
                  <a:moveTo>
                    <a:pt x="1110" y="168"/>
                  </a:moveTo>
                  <a:cubicBezTo>
                    <a:pt x="1111" y="169"/>
                    <a:pt x="1111" y="169"/>
                    <a:pt x="1111" y="169"/>
                  </a:cubicBezTo>
                  <a:cubicBezTo>
                    <a:pt x="1111" y="167"/>
                    <a:pt x="1111" y="167"/>
                    <a:pt x="1111" y="167"/>
                  </a:cubicBezTo>
                  <a:cubicBezTo>
                    <a:pt x="1110" y="165"/>
                    <a:pt x="1110" y="165"/>
                    <a:pt x="1110" y="165"/>
                  </a:cubicBezTo>
                  <a:cubicBezTo>
                    <a:pt x="1109" y="165"/>
                    <a:pt x="1109" y="165"/>
                    <a:pt x="1109" y="165"/>
                  </a:cubicBezTo>
                  <a:cubicBezTo>
                    <a:pt x="1108" y="166"/>
                    <a:pt x="1108" y="166"/>
                    <a:pt x="1108" y="166"/>
                  </a:cubicBezTo>
                  <a:cubicBezTo>
                    <a:pt x="1110" y="168"/>
                    <a:pt x="1110" y="168"/>
                    <a:pt x="1110" y="168"/>
                  </a:cubicBezTo>
                  <a:close/>
                  <a:moveTo>
                    <a:pt x="1108" y="169"/>
                  </a:moveTo>
                  <a:cubicBezTo>
                    <a:pt x="1110" y="172"/>
                    <a:pt x="1110" y="172"/>
                    <a:pt x="1110" y="172"/>
                  </a:cubicBezTo>
                  <a:cubicBezTo>
                    <a:pt x="1111" y="174"/>
                    <a:pt x="1111" y="174"/>
                    <a:pt x="1111" y="174"/>
                  </a:cubicBezTo>
                  <a:cubicBezTo>
                    <a:pt x="1112" y="173"/>
                    <a:pt x="1112" y="173"/>
                    <a:pt x="1112" y="173"/>
                  </a:cubicBezTo>
                  <a:cubicBezTo>
                    <a:pt x="1111" y="170"/>
                    <a:pt x="1111" y="170"/>
                    <a:pt x="1111" y="170"/>
                  </a:cubicBezTo>
                  <a:cubicBezTo>
                    <a:pt x="1109" y="168"/>
                    <a:pt x="1109" y="168"/>
                    <a:pt x="1109" y="168"/>
                  </a:cubicBezTo>
                  <a:cubicBezTo>
                    <a:pt x="1108" y="168"/>
                    <a:pt x="1108" y="168"/>
                    <a:pt x="1108" y="168"/>
                  </a:cubicBezTo>
                  <a:cubicBezTo>
                    <a:pt x="1108" y="169"/>
                    <a:pt x="1108" y="169"/>
                    <a:pt x="1108" y="169"/>
                  </a:cubicBezTo>
                  <a:close/>
                  <a:moveTo>
                    <a:pt x="1103" y="168"/>
                  </a:moveTo>
                  <a:cubicBezTo>
                    <a:pt x="1104" y="170"/>
                    <a:pt x="1104" y="170"/>
                    <a:pt x="1104" y="170"/>
                  </a:cubicBezTo>
                  <a:cubicBezTo>
                    <a:pt x="1105" y="171"/>
                    <a:pt x="1105" y="171"/>
                    <a:pt x="1105" y="171"/>
                  </a:cubicBezTo>
                  <a:cubicBezTo>
                    <a:pt x="1106" y="170"/>
                    <a:pt x="1106" y="170"/>
                    <a:pt x="1106" y="170"/>
                  </a:cubicBezTo>
                  <a:cubicBezTo>
                    <a:pt x="1106" y="170"/>
                    <a:pt x="1106" y="170"/>
                    <a:pt x="1106" y="170"/>
                  </a:cubicBezTo>
                  <a:cubicBezTo>
                    <a:pt x="1106" y="167"/>
                    <a:pt x="1106" y="167"/>
                    <a:pt x="1106" y="167"/>
                  </a:cubicBezTo>
                  <a:cubicBezTo>
                    <a:pt x="1105" y="167"/>
                    <a:pt x="1105" y="167"/>
                    <a:pt x="1105" y="167"/>
                  </a:cubicBezTo>
                  <a:cubicBezTo>
                    <a:pt x="1104" y="167"/>
                    <a:pt x="1104" y="167"/>
                    <a:pt x="1104" y="167"/>
                  </a:cubicBezTo>
                  <a:cubicBezTo>
                    <a:pt x="1103" y="168"/>
                    <a:pt x="1103" y="168"/>
                    <a:pt x="1103" y="168"/>
                  </a:cubicBezTo>
                  <a:close/>
                  <a:moveTo>
                    <a:pt x="1162" y="144"/>
                  </a:moveTo>
                  <a:cubicBezTo>
                    <a:pt x="1164" y="145"/>
                    <a:pt x="1164" y="145"/>
                    <a:pt x="1164" y="145"/>
                  </a:cubicBezTo>
                  <a:cubicBezTo>
                    <a:pt x="1167" y="144"/>
                    <a:pt x="1167" y="144"/>
                    <a:pt x="1167" y="144"/>
                  </a:cubicBezTo>
                  <a:cubicBezTo>
                    <a:pt x="1168" y="142"/>
                    <a:pt x="1168" y="142"/>
                    <a:pt x="1168" y="142"/>
                  </a:cubicBezTo>
                  <a:cubicBezTo>
                    <a:pt x="1168" y="140"/>
                    <a:pt x="1168" y="140"/>
                    <a:pt x="1168" y="140"/>
                  </a:cubicBezTo>
                  <a:cubicBezTo>
                    <a:pt x="1166" y="138"/>
                    <a:pt x="1166" y="138"/>
                    <a:pt x="1166" y="138"/>
                  </a:cubicBezTo>
                  <a:cubicBezTo>
                    <a:pt x="1167" y="137"/>
                    <a:pt x="1167" y="137"/>
                    <a:pt x="1167" y="137"/>
                  </a:cubicBezTo>
                  <a:cubicBezTo>
                    <a:pt x="1166" y="135"/>
                    <a:pt x="1166" y="135"/>
                    <a:pt x="1166" y="135"/>
                  </a:cubicBezTo>
                  <a:cubicBezTo>
                    <a:pt x="1164" y="134"/>
                    <a:pt x="1164" y="134"/>
                    <a:pt x="1164" y="134"/>
                  </a:cubicBezTo>
                  <a:cubicBezTo>
                    <a:pt x="1163" y="134"/>
                    <a:pt x="1163" y="134"/>
                    <a:pt x="1163" y="134"/>
                  </a:cubicBezTo>
                  <a:cubicBezTo>
                    <a:pt x="1161" y="134"/>
                    <a:pt x="1161" y="134"/>
                    <a:pt x="1161" y="134"/>
                  </a:cubicBezTo>
                  <a:cubicBezTo>
                    <a:pt x="1159" y="133"/>
                    <a:pt x="1159" y="133"/>
                    <a:pt x="1159" y="133"/>
                  </a:cubicBezTo>
                  <a:cubicBezTo>
                    <a:pt x="1157" y="133"/>
                    <a:pt x="1157" y="133"/>
                    <a:pt x="1157" y="133"/>
                  </a:cubicBezTo>
                  <a:cubicBezTo>
                    <a:pt x="1157" y="134"/>
                    <a:pt x="1157" y="134"/>
                    <a:pt x="1157" y="134"/>
                  </a:cubicBezTo>
                  <a:cubicBezTo>
                    <a:pt x="1156" y="134"/>
                    <a:pt x="1156" y="134"/>
                    <a:pt x="1156" y="134"/>
                  </a:cubicBezTo>
                  <a:cubicBezTo>
                    <a:pt x="1156" y="135"/>
                    <a:pt x="1156" y="135"/>
                    <a:pt x="1156" y="135"/>
                  </a:cubicBezTo>
                  <a:cubicBezTo>
                    <a:pt x="1154" y="135"/>
                    <a:pt x="1154" y="135"/>
                    <a:pt x="1154" y="135"/>
                  </a:cubicBezTo>
                  <a:cubicBezTo>
                    <a:pt x="1154" y="137"/>
                    <a:pt x="1154" y="137"/>
                    <a:pt x="1154" y="137"/>
                  </a:cubicBezTo>
                  <a:cubicBezTo>
                    <a:pt x="1154" y="141"/>
                    <a:pt x="1154" y="141"/>
                    <a:pt x="1154" y="141"/>
                  </a:cubicBezTo>
                  <a:cubicBezTo>
                    <a:pt x="1155" y="141"/>
                    <a:pt x="1155" y="141"/>
                    <a:pt x="1155" y="141"/>
                  </a:cubicBezTo>
                  <a:cubicBezTo>
                    <a:pt x="1157" y="141"/>
                    <a:pt x="1157" y="141"/>
                    <a:pt x="1157" y="141"/>
                  </a:cubicBezTo>
                  <a:cubicBezTo>
                    <a:pt x="1159" y="142"/>
                    <a:pt x="1159" y="142"/>
                    <a:pt x="1159" y="142"/>
                  </a:cubicBezTo>
                  <a:cubicBezTo>
                    <a:pt x="1162" y="144"/>
                    <a:pt x="1162" y="144"/>
                    <a:pt x="1162" y="144"/>
                  </a:cubicBezTo>
                  <a:close/>
                  <a:moveTo>
                    <a:pt x="1175" y="139"/>
                  </a:moveTo>
                  <a:cubicBezTo>
                    <a:pt x="1177" y="137"/>
                    <a:pt x="1177" y="137"/>
                    <a:pt x="1177" y="137"/>
                  </a:cubicBezTo>
                  <a:cubicBezTo>
                    <a:pt x="1177" y="136"/>
                    <a:pt x="1177" y="136"/>
                    <a:pt x="1177" y="136"/>
                  </a:cubicBezTo>
                  <a:cubicBezTo>
                    <a:pt x="1175" y="136"/>
                    <a:pt x="1175" y="136"/>
                    <a:pt x="1175" y="136"/>
                  </a:cubicBezTo>
                  <a:cubicBezTo>
                    <a:pt x="1174" y="137"/>
                    <a:pt x="1174" y="137"/>
                    <a:pt x="1174" y="137"/>
                  </a:cubicBezTo>
                  <a:cubicBezTo>
                    <a:pt x="1175" y="139"/>
                    <a:pt x="1175" y="139"/>
                    <a:pt x="1175" y="139"/>
                  </a:cubicBezTo>
                  <a:close/>
                  <a:moveTo>
                    <a:pt x="1190" y="710"/>
                  </a:moveTo>
                  <a:cubicBezTo>
                    <a:pt x="1190" y="708"/>
                    <a:pt x="1190" y="708"/>
                    <a:pt x="1190" y="708"/>
                  </a:cubicBezTo>
                  <a:cubicBezTo>
                    <a:pt x="1190" y="705"/>
                    <a:pt x="1190" y="705"/>
                    <a:pt x="1190" y="705"/>
                  </a:cubicBezTo>
                  <a:cubicBezTo>
                    <a:pt x="1189" y="703"/>
                    <a:pt x="1189" y="703"/>
                    <a:pt x="1189" y="703"/>
                  </a:cubicBezTo>
                  <a:cubicBezTo>
                    <a:pt x="1188" y="701"/>
                    <a:pt x="1188" y="701"/>
                    <a:pt x="1188" y="701"/>
                  </a:cubicBezTo>
                  <a:cubicBezTo>
                    <a:pt x="1189" y="697"/>
                    <a:pt x="1189" y="697"/>
                    <a:pt x="1189" y="697"/>
                  </a:cubicBezTo>
                  <a:cubicBezTo>
                    <a:pt x="1191" y="696"/>
                    <a:pt x="1191" y="696"/>
                    <a:pt x="1191" y="696"/>
                  </a:cubicBezTo>
                  <a:cubicBezTo>
                    <a:pt x="1192" y="696"/>
                    <a:pt x="1192" y="696"/>
                    <a:pt x="1192" y="696"/>
                  </a:cubicBezTo>
                  <a:cubicBezTo>
                    <a:pt x="1192" y="698"/>
                    <a:pt x="1192" y="698"/>
                    <a:pt x="1192" y="698"/>
                  </a:cubicBezTo>
                  <a:cubicBezTo>
                    <a:pt x="1193" y="699"/>
                    <a:pt x="1193" y="699"/>
                    <a:pt x="1193" y="699"/>
                  </a:cubicBezTo>
                  <a:cubicBezTo>
                    <a:pt x="1197" y="698"/>
                    <a:pt x="1197" y="698"/>
                    <a:pt x="1197" y="698"/>
                  </a:cubicBezTo>
                  <a:cubicBezTo>
                    <a:pt x="1198" y="697"/>
                    <a:pt x="1198" y="697"/>
                    <a:pt x="1198" y="697"/>
                  </a:cubicBezTo>
                  <a:cubicBezTo>
                    <a:pt x="1199" y="697"/>
                    <a:pt x="1199" y="697"/>
                    <a:pt x="1199" y="697"/>
                  </a:cubicBezTo>
                  <a:cubicBezTo>
                    <a:pt x="1199" y="698"/>
                    <a:pt x="1199" y="698"/>
                    <a:pt x="1199" y="698"/>
                  </a:cubicBezTo>
                  <a:cubicBezTo>
                    <a:pt x="1199" y="699"/>
                    <a:pt x="1199" y="699"/>
                    <a:pt x="1199" y="699"/>
                  </a:cubicBezTo>
                  <a:cubicBezTo>
                    <a:pt x="1199" y="700"/>
                    <a:pt x="1199" y="700"/>
                    <a:pt x="1199" y="700"/>
                  </a:cubicBezTo>
                  <a:cubicBezTo>
                    <a:pt x="1201" y="703"/>
                    <a:pt x="1201" y="703"/>
                    <a:pt x="1201" y="703"/>
                  </a:cubicBezTo>
                  <a:cubicBezTo>
                    <a:pt x="1201" y="705"/>
                    <a:pt x="1201" y="705"/>
                    <a:pt x="1201" y="705"/>
                  </a:cubicBezTo>
                  <a:cubicBezTo>
                    <a:pt x="1203" y="706"/>
                    <a:pt x="1203" y="706"/>
                    <a:pt x="1203" y="706"/>
                  </a:cubicBezTo>
                  <a:cubicBezTo>
                    <a:pt x="1203" y="705"/>
                    <a:pt x="1203" y="705"/>
                    <a:pt x="1203" y="705"/>
                  </a:cubicBezTo>
                  <a:cubicBezTo>
                    <a:pt x="1202" y="703"/>
                    <a:pt x="1202" y="703"/>
                    <a:pt x="1202" y="703"/>
                  </a:cubicBezTo>
                  <a:cubicBezTo>
                    <a:pt x="1202" y="701"/>
                    <a:pt x="1202" y="701"/>
                    <a:pt x="1202" y="701"/>
                  </a:cubicBezTo>
                  <a:cubicBezTo>
                    <a:pt x="1202" y="699"/>
                    <a:pt x="1202" y="699"/>
                    <a:pt x="1202" y="699"/>
                  </a:cubicBezTo>
                  <a:cubicBezTo>
                    <a:pt x="1200" y="697"/>
                    <a:pt x="1200" y="697"/>
                    <a:pt x="1200" y="697"/>
                  </a:cubicBezTo>
                  <a:cubicBezTo>
                    <a:pt x="1200" y="694"/>
                    <a:pt x="1200" y="694"/>
                    <a:pt x="1200" y="694"/>
                  </a:cubicBezTo>
                  <a:cubicBezTo>
                    <a:pt x="1199" y="692"/>
                    <a:pt x="1199" y="692"/>
                    <a:pt x="1199" y="692"/>
                  </a:cubicBezTo>
                  <a:cubicBezTo>
                    <a:pt x="1198" y="693"/>
                    <a:pt x="1198" y="693"/>
                    <a:pt x="1198" y="693"/>
                  </a:cubicBezTo>
                  <a:cubicBezTo>
                    <a:pt x="1196" y="693"/>
                    <a:pt x="1196" y="693"/>
                    <a:pt x="1196" y="693"/>
                  </a:cubicBezTo>
                  <a:cubicBezTo>
                    <a:pt x="1193" y="691"/>
                    <a:pt x="1193" y="691"/>
                    <a:pt x="1193" y="691"/>
                  </a:cubicBezTo>
                  <a:cubicBezTo>
                    <a:pt x="1193" y="688"/>
                    <a:pt x="1193" y="688"/>
                    <a:pt x="1193" y="688"/>
                  </a:cubicBezTo>
                  <a:cubicBezTo>
                    <a:pt x="1191" y="686"/>
                    <a:pt x="1191" y="686"/>
                    <a:pt x="1191" y="686"/>
                  </a:cubicBezTo>
                  <a:cubicBezTo>
                    <a:pt x="1189" y="683"/>
                    <a:pt x="1189" y="683"/>
                    <a:pt x="1189" y="683"/>
                  </a:cubicBezTo>
                  <a:cubicBezTo>
                    <a:pt x="1187" y="683"/>
                    <a:pt x="1187" y="683"/>
                    <a:pt x="1187" y="683"/>
                  </a:cubicBezTo>
                  <a:cubicBezTo>
                    <a:pt x="1185" y="681"/>
                    <a:pt x="1185" y="681"/>
                    <a:pt x="1185" y="681"/>
                  </a:cubicBezTo>
                  <a:cubicBezTo>
                    <a:pt x="1185" y="677"/>
                    <a:pt x="1185" y="677"/>
                    <a:pt x="1185" y="677"/>
                  </a:cubicBezTo>
                  <a:cubicBezTo>
                    <a:pt x="1183" y="675"/>
                    <a:pt x="1183" y="675"/>
                    <a:pt x="1183" y="675"/>
                  </a:cubicBezTo>
                  <a:cubicBezTo>
                    <a:pt x="1182" y="672"/>
                    <a:pt x="1182" y="672"/>
                    <a:pt x="1182" y="672"/>
                  </a:cubicBezTo>
                  <a:cubicBezTo>
                    <a:pt x="1182" y="668"/>
                    <a:pt x="1182" y="668"/>
                    <a:pt x="1182" y="668"/>
                  </a:cubicBezTo>
                  <a:cubicBezTo>
                    <a:pt x="1182" y="664"/>
                    <a:pt x="1182" y="664"/>
                    <a:pt x="1182" y="664"/>
                  </a:cubicBezTo>
                  <a:cubicBezTo>
                    <a:pt x="1181" y="662"/>
                    <a:pt x="1181" y="662"/>
                    <a:pt x="1181" y="662"/>
                  </a:cubicBezTo>
                  <a:cubicBezTo>
                    <a:pt x="1181" y="659"/>
                    <a:pt x="1181" y="659"/>
                    <a:pt x="1181" y="659"/>
                  </a:cubicBezTo>
                  <a:cubicBezTo>
                    <a:pt x="1181" y="656"/>
                    <a:pt x="1181" y="656"/>
                    <a:pt x="1181" y="656"/>
                  </a:cubicBezTo>
                  <a:cubicBezTo>
                    <a:pt x="1179" y="654"/>
                    <a:pt x="1179" y="654"/>
                    <a:pt x="1179" y="654"/>
                  </a:cubicBezTo>
                  <a:cubicBezTo>
                    <a:pt x="1180" y="652"/>
                    <a:pt x="1180" y="652"/>
                    <a:pt x="1180" y="652"/>
                  </a:cubicBezTo>
                  <a:cubicBezTo>
                    <a:pt x="1181" y="651"/>
                    <a:pt x="1181" y="651"/>
                    <a:pt x="1181" y="651"/>
                  </a:cubicBezTo>
                  <a:cubicBezTo>
                    <a:pt x="1181" y="650"/>
                    <a:pt x="1181" y="650"/>
                    <a:pt x="1181" y="650"/>
                  </a:cubicBezTo>
                  <a:cubicBezTo>
                    <a:pt x="1182" y="649"/>
                    <a:pt x="1182" y="649"/>
                    <a:pt x="1182" y="649"/>
                  </a:cubicBezTo>
                  <a:cubicBezTo>
                    <a:pt x="1183" y="650"/>
                    <a:pt x="1183" y="650"/>
                    <a:pt x="1183" y="650"/>
                  </a:cubicBezTo>
                  <a:cubicBezTo>
                    <a:pt x="1185" y="649"/>
                    <a:pt x="1185" y="649"/>
                    <a:pt x="1185" y="649"/>
                  </a:cubicBezTo>
                  <a:cubicBezTo>
                    <a:pt x="1188" y="649"/>
                    <a:pt x="1188" y="649"/>
                    <a:pt x="1188" y="649"/>
                  </a:cubicBezTo>
                  <a:cubicBezTo>
                    <a:pt x="1190" y="651"/>
                    <a:pt x="1190" y="651"/>
                    <a:pt x="1190" y="651"/>
                  </a:cubicBezTo>
                  <a:cubicBezTo>
                    <a:pt x="1192" y="654"/>
                    <a:pt x="1192" y="654"/>
                    <a:pt x="1192" y="654"/>
                  </a:cubicBezTo>
                  <a:cubicBezTo>
                    <a:pt x="1194" y="655"/>
                    <a:pt x="1194" y="655"/>
                    <a:pt x="1194" y="655"/>
                  </a:cubicBezTo>
                  <a:cubicBezTo>
                    <a:pt x="1196" y="656"/>
                    <a:pt x="1196" y="656"/>
                    <a:pt x="1196" y="656"/>
                  </a:cubicBezTo>
                  <a:cubicBezTo>
                    <a:pt x="1198" y="659"/>
                    <a:pt x="1198" y="659"/>
                    <a:pt x="1198" y="659"/>
                  </a:cubicBezTo>
                  <a:cubicBezTo>
                    <a:pt x="1199" y="660"/>
                    <a:pt x="1199" y="660"/>
                    <a:pt x="1199" y="660"/>
                  </a:cubicBezTo>
                  <a:cubicBezTo>
                    <a:pt x="1198" y="657"/>
                    <a:pt x="1198" y="657"/>
                    <a:pt x="1198" y="657"/>
                  </a:cubicBezTo>
                  <a:cubicBezTo>
                    <a:pt x="1196" y="654"/>
                    <a:pt x="1196" y="654"/>
                    <a:pt x="1196" y="654"/>
                  </a:cubicBezTo>
                  <a:cubicBezTo>
                    <a:pt x="1193" y="652"/>
                    <a:pt x="1193" y="652"/>
                    <a:pt x="1193" y="652"/>
                  </a:cubicBezTo>
                  <a:cubicBezTo>
                    <a:pt x="1191" y="649"/>
                    <a:pt x="1191" y="649"/>
                    <a:pt x="1191" y="649"/>
                  </a:cubicBezTo>
                  <a:cubicBezTo>
                    <a:pt x="1189" y="646"/>
                    <a:pt x="1189" y="646"/>
                    <a:pt x="1189" y="646"/>
                  </a:cubicBezTo>
                  <a:cubicBezTo>
                    <a:pt x="1189" y="645"/>
                    <a:pt x="1189" y="645"/>
                    <a:pt x="1189" y="645"/>
                  </a:cubicBezTo>
                  <a:cubicBezTo>
                    <a:pt x="1188" y="644"/>
                    <a:pt x="1188" y="644"/>
                    <a:pt x="1188" y="644"/>
                  </a:cubicBezTo>
                  <a:cubicBezTo>
                    <a:pt x="1186" y="640"/>
                    <a:pt x="1186" y="640"/>
                    <a:pt x="1186" y="640"/>
                  </a:cubicBezTo>
                  <a:cubicBezTo>
                    <a:pt x="1185" y="638"/>
                    <a:pt x="1185" y="638"/>
                    <a:pt x="1185" y="638"/>
                  </a:cubicBezTo>
                  <a:cubicBezTo>
                    <a:pt x="1184" y="637"/>
                    <a:pt x="1184" y="637"/>
                    <a:pt x="1184" y="637"/>
                  </a:cubicBezTo>
                  <a:cubicBezTo>
                    <a:pt x="1183" y="635"/>
                    <a:pt x="1183" y="635"/>
                    <a:pt x="1183" y="635"/>
                  </a:cubicBezTo>
                  <a:cubicBezTo>
                    <a:pt x="1180" y="631"/>
                    <a:pt x="1180" y="631"/>
                    <a:pt x="1180" y="631"/>
                  </a:cubicBezTo>
                  <a:cubicBezTo>
                    <a:pt x="1177" y="626"/>
                    <a:pt x="1177" y="626"/>
                    <a:pt x="1177" y="626"/>
                  </a:cubicBezTo>
                  <a:cubicBezTo>
                    <a:pt x="1177" y="623"/>
                    <a:pt x="1177" y="623"/>
                    <a:pt x="1177" y="623"/>
                  </a:cubicBezTo>
                  <a:cubicBezTo>
                    <a:pt x="1173" y="618"/>
                    <a:pt x="1173" y="618"/>
                    <a:pt x="1173" y="618"/>
                  </a:cubicBezTo>
                  <a:cubicBezTo>
                    <a:pt x="1171" y="615"/>
                    <a:pt x="1171" y="615"/>
                    <a:pt x="1171" y="615"/>
                  </a:cubicBezTo>
                  <a:cubicBezTo>
                    <a:pt x="1169" y="614"/>
                    <a:pt x="1169" y="614"/>
                    <a:pt x="1169" y="614"/>
                  </a:cubicBezTo>
                  <a:cubicBezTo>
                    <a:pt x="1169" y="611"/>
                    <a:pt x="1169" y="611"/>
                    <a:pt x="1169" y="611"/>
                  </a:cubicBezTo>
                  <a:cubicBezTo>
                    <a:pt x="1168" y="609"/>
                    <a:pt x="1168" y="609"/>
                    <a:pt x="1168" y="609"/>
                  </a:cubicBezTo>
                  <a:cubicBezTo>
                    <a:pt x="1167" y="609"/>
                    <a:pt x="1167" y="609"/>
                    <a:pt x="1167" y="609"/>
                  </a:cubicBezTo>
                  <a:cubicBezTo>
                    <a:pt x="1167" y="610"/>
                    <a:pt x="1167" y="610"/>
                    <a:pt x="1167" y="610"/>
                  </a:cubicBezTo>
                  <a:cubicBezTo>
                    <a:pt x="1165" y="610"/>
                    <a:pt x="1165" y="610"/>
                    <a:pt x="1165" y="610"/>
                  </a:cubicBezTo>
                  <a:cubicBezTo>
                    <a:pt x="1165" y="609"/>
                    <a:pt x="1165" y="609"/>
                    <a:pt x="1165" y="609"/>
                  </a:cubicBezTo>
                  <a:cubicBezTo>
                    <a:pt x="1165" y="607"/>
                    <a:pt x="1165" y="607"/>
                    <a:pt x="1165" y="607"/>
                  </a:cubicBezTo>
                  <a:cubicBezTo>
                    <a:pt x="1165" y="605"/>
                    <a:pt x="1165" y="605"/>
                    <a:pt x="1165" y="605"/>
                  </a:cubicBezTo>
                  <a:cubicBezTo>
                    <a:pt x="1163" y="604"/>
                    <a:pt x="1163" y="604"/>
                    <a:pt x="1163" y="604"/>
                  </a:cubicBezTo>
                  <a:cubicBezTo>
                    <a:pt x="1161" y="602"/>
                    <a:pt x="1161" y="602"/>
                    <a:pt x="1161" y="602"/>
                  </a:cubicBezTo>
                  <a:cubicBezTo>
                    <a:pt x="1160" y="599"/>
                    <a:pt x="1160" y="599"/>
                    <a:pt x="1160" y="599"/>
                  </a:cubicBezTo>
                  <a:cubicBezTo>
                    <a:pt x="1159" y="597"/>
                    <a:pt x="1159" y="597"/>
                    <a:pt x="1159" y="597"/>
                  </a:cubicBezTo>
                  <a:cubicBezTo>
                    <a:pt x="1158" y="595"/>
                    <a:pt x="1158" y="595"/>
                    <a:pt x="1158" y="595"/>
                  </a:cubicBezTo>
                  <a:cubicBezTo>
                    <a:pt x="1159" y="593"/>
                    <a:pt x="1159" y="593"/>
                    <a:pt x="1159" y="593"/>
                  </a:cubicBezTo>
                  <a:cubicBezTo>
                    <a:pt x="1159" y="594"/>
                    <a:pt x="1159" y="594"/>
                    <a:pt x="1159" y="594"/>
                  </a:cubicBezTo>
                  <a:cubicBezTo>
                    <a:pt x="1159" y="591"/>
                    <a:pt x="1159" y="591"/>
                    <a:pt x="1159" y="591"/>
                  </a:cubicBezTo>
                  <a:cubicBezTo>
                    <a:pt x="1158" y="587"/>
                    <a:pt x="1158" y="587"/>
                    <a:pt x="1158" y="587"/>
                  </a:cubicBezTo>
                  <a:cubicBezTo>
                    <a:pt x="1158" y="585"/>
                    <a:pt x="1158" y="585"/>
                    <a:pt x="1158" y="585"/>
                  </a:cubicBezTo>
                  <a:cubicBezTo>
                    <a:pt x="1156" y="584"/>
                    <a:pt x="1156" y="584"/>
                    <a:pt x="1156" y="584"/>
                  </a:cubicBezTo>
                  <a:cubicBezTo>
                    <a:pt x="1153" y="582"/>
                    <a:pt x="1153" y="582"/>
                    <a:pt x="1153" y="582"/>
                  </a:cubicBezTo>
                  <a:cubicBezTo>
                    <a:pt x="1153" y="580"/>
                    <a:pt x="1153" y="580"/>
                    <a:pt x="1153" y="580"/>
                  </a:cubicBezTo>
                  <a:cubicBezTo>
                    <a:pt x="1152" y="579"/>
                    <a:pt x="1152" y="579"/>
                    <a:pt x="1152" y="579"/>
                  </a:cubicBezTo>
                  <a:cubicBezTo>
                    <a:pt x="1152" y="578"/>
                    <a:pt x="1152" y="578"/>
                    <a:pt x="1152" y="578"/>
                  </a:cubicBezTo>
                  <a:cubicBezTo>
                    <a:pt x="1153" y="578"/>
                    <a:pt x="1153" y="578"/>
                    <a:pt x="1153" y="578"/>
                  </a:cubicBezTo>
                  <a:cubicBezTo>
                    <a:pt x="1155" y="580"/>
                    <a:pt x="1155" y="580"/>
                    <a:pt x="1155" y="580"/>
                  </a:cubicBezTo>
                  <a:cubicBezTo>
                    <a:pt x="1157" y="583"/>
                    <a:pt x="1157" y="583"/>
                    <a:pt x="1157" y="583"/>
                  </a:cubicBezTo>
                  <a:cubicBezTo>
                    <a:pt x="1156" y="580"/>
                    <a:pt x="1156" y="580"/>
                    <a:pt x="1156" y="580"/>
                  </a:cubicBezTo>
                  <a:cubicBezTo>
                    <a:pt x="1154" y="576"/>
                    <a:pt x="1154" y="576"/>
                    <a:pt x="1154" y="576"/>
                  </a:cubicBezTo>
                  <a:cubicBezTo>
                    <a:pt x="1151" y="574"/>
                    <a:pt x="1151" y="574"/>
                    <a:pt x="1151" y="574"/>
                  </a:cubicBezTo>
                  <a:cubicBezTo>
                    <a:pt x="1150" y="574"/>
                    <a:pt x="1150" y="574"/>
                    <a:pt x="1150" y="574"/>
                  </a:cubicBezTo>
                  <a:cubicBezTo>
                    <a:pt x="1150" y="572"/>
                    <a:pt x="1150" y="572"/>
                    <a:pt x="1150" y="572"/>
                  </a:cubicBezTo>
                  <a:cubicBezTo>
                    <a:pt x="1145" y="568"/>
                    <a:pt x="1145" y="568"/>
                    <a:pt x="1145" y="568"/>
                  </a:cubicBezTo>
                  <a:cubicBezTo>
                    <a:pt x="1144" y="566"/>
                    <a:pt x="1144" y="566"/>
                    <a:pt x="1144" y="566"/>
                  </a:cubicBezTo>
                  <a:cubicBezTo>
                    <a:pt x="1144" y="562"/>
                    <a:pt x="1144" y="562"/>
                    <a:pt x="1144" y="562"/>
                  </a:cubicBezTo>
                  <a:cubicBezTo>
                    <a:pt x="1143" y="561"/>
                    <a:pt x="1143" y="561"/>
                    <a:pt x="1143" y="561"/>
                  </a:cubicBezTo>
                  <a:cubicBezTo>
                    <a:pt x="1140" y="560"/>
                    <a:pt x="1140" y="560"/>
                    <a:pt x="1140" y="560"/>
                  </a:cubicBezTo>
                  <a:cubicBezTo>
                    <a:pt x="1138" y="557"/>
                    <a:pt x="1138" y="557"/>
                    <a:pt x="1138" y="557"/>
                  </a:cubicBezTo>
                  <a:cubicBezTo>
                    <a:pt x="1137" y="556"/>
                    <a:pt x="1137" y="556"/>
                    <a:pt x="1137" y="556"/>
                  </a:cubicBezTo>
                  <a:cubicBezTo>
                    <a:pt x="1137" y="557"/>
                    <a:pt x="1137" y="557"/>
                    <a:pt x="1137" y="557"/>
                  </a:cubicBezTo>
                  <a:cubicBezTo>
                    <a:pt x="1137" y="558"/>
                    <a:pt x="1137" y="558"/>
                    <a:pt x="1137" y="558"/>
                  </a:cubicBezTo>
                  <a:cubicBezTo>
                    <a:pt x="1137" y="559"/>
                    <a:pt x="1137" y="559"/>
                    <a:pt x="1137" y="559"/>
                  </a:cubicBezTo>
                  <a:cubicBezTo>
                    <a:pt x="1136" y="560"/>
                    <a:pt x="1136" y="560"/>
                    <a:pt x="1136" y="560"/>
                  </a:cubicBezTo>
                  <a:cubicBezTo>
                    <a:pt x="1135" y="559"/>
                    <a:pt x="1135" y="559"/>
                    <a:pt x="1135" y="559"/>
                  </a:cubicBezTo>
                  <a:cubicBezTo>
                    <a:pt x="1133" y="559"/>
                    <a:pt x="1133" y="559"/>
                    <a:pt x="1133" y="559"/>
                  </a:cubicBezTo>
                  <a:cubicBezTo>
                    <a:pt x="1136" y="562"/>
                    <a:pt x="1136" y="562"/>
                    <a:pt x="1136" y="562"/>
                  </a:cubicBezTo>
                  <a:cubicBezTo>
                    <a:pt x="1139" y="564"/>
                    <a:pt x="1139" y="564"/>
                    <a:pt x="1139" y="564"/>
                  </a:cubicBezTo>
                  <a:cubicBezTo>
                    <a:pt x="1140" y="566"/>
                    <a:pt x="1140" y="566"/>
                    <a:pt x="1140" y="566"/>
                  </a:cubicBezTo>
                  <a:cubicBezTo>
                    <a:pt x="1140" y="568"/>
                    <a:pt x="1140" y="568"/>
                    <a:pt x="1140" y="568"/>
                  </a:cubicBezTo>
                  <a:cubicBezTo>
                    <a:pt x="1141" y="567"/>
                    <a:pt x="1141" y="567"/>
                    <a:pt x="1141" y="567"/>
                  </a:cubicBezTo>
                  <a:cubicBezTo>
                    <a:pt x="1142" y="567"/>
                    <a:pt x="1142" y="567"/>
                    <a:pt x="1142" y="567"/>
                  </a:cubicBezTo>
                  <a:cubicBezTo>
                    <a:pt x="1143" y="568"/>
                    <a:pt x="1143" y="568"/>
                    <a:pt x="1143" y="568"/>
                  </a:cubicBezTo>
                  <a:cubicBezTo>
                    <a:pt x="1142" y="569"/>
                    <a:pt x="1142" y="569"/>
                    <a:pt x="1142" y="569"/>
                  </a:cubicBezTo>
                  <a:cubicBezTo>
                    <a:pt x="1141" y="570"/>
                    <a:pt x="1141" y="570"/>
                    <a:pt x="1141" y="570"/>
                  </a:cubicBezTo>
                  <a:cubicBezTo>
                    <a:pt x="1141" y="571"/>
                    <a:pt x="1141" y="571"/>
                    <a:pt x="1141" y="571"/>
                  </a:cubicBezTo>
                  <a:cubicBezTo>
                    <a:pt x="1143" y="572"/>
                    <a:pt x="1143" y="572"/>
                    <a:pt x="1143" y="572"/>
                  </a:cubicBezTo>
                  <a:cubicBezTo>
                    <a:pt x="1143" y="574"/>
                    <a:pt x="1143" y="574"/>
                    <a:pt x="1143" y="574"/>
                  </a:cubicBezTo>
                  <a:cubicBezTo>
                    <a:pt x="1141" y="575"/>
                    <a:pt x="1141" y="575"/>
                    <a:pt x="1141" y="575"/>
                  </a:cubicBezTo>
                  <a:cubicBezTo>
                    <a:pt x="1140" y="574"/>
                    <a:pt x="1140" y="574"/>
                    <a:pt x="1140" y="574"/>
                  </a:cubicBezTo>
                  <a:cubicBezTo>
                    <a:pt x="1138" y="573"/>
                    <a:pt x="1138" y="573"/>
                    <a:pt x="1138" y="573"/>
                  </a:cubicBezTo>
                  <a:cubicBezTo>
                    <a:pt x="1137" y="574"/>
                    <a:pt x="1137" y="574"/>
                    <a:pt x="1137" y="574"/>
                  </a:cubicBezTo>
                  <a:cubicBezTo>
                    <a:pt x="1136" y="577"/>
                    <a:pt x="1136" y="577"/>
                    <a:pt x="1136" y="577"/>
                  </a:cubicBezTo>
                  <a:cubicBezTo>
                    <a:pt x="1138" y="579"/>
                    <a:pt x="1138" y="579"/>
                    <a:pt x="1138" y="579"/>
                  </a:cubicBezTo>
                  <a:cubicBezTo>
                    <a:pt x="1138" y="581"/>
                    <a:pt x="1138" y="581"/>
                    <a:pt x="1138" y="581"/>
                  </a:cubicBezTo>
                  <a:cubicBezTo>
                    <a:pt x="1141" y="584"/>
                    <a:pt x="1141" y="584"/>
                    <a:pt x="1141" y="584"/>
                  </a:cubicBezTo>
                  <a:cubicBezTo>
                    <a:pt x="1142" y="587"/>
                    <a:pt x="1142" y="587"/>
                    <a:pt x="1142" y="587"/>
                  </a:cubicBezTo>
                  <a:cubicBezTo>
                    <a:pt x="1143" y="592"/>
                    <a:pt x="1143" y="592"/>
                    <a:pt x="1143" y="592"/>
                  </a:cubicBezTo>
                  <a:cubicBezTo>
                    <a:pt x="1143" y="593"/>
                    <a:pt x="1143" y="593"/>
                    <a:pt x="1143" y="593"/>
                  </a:cubicBezTo>
                  <a:cubicBezTo>
                    <a:pt x="1144" y="596"/>
                    <a:pt x="1144" y="596"/>
                    <a:pt x="1144" y="596"/>
                  </a:cubicBezTo>
                  <a:cubicBezTo>
                    <a:pt x="1145" y="601"/>
                    <a:pt x="1145" y="601"/>
                    <a:pt x="1145" y="601"/>
                  </a:cubicBezTo>
                  <a:cubicBezTo>
                    <a:pt x="1147" y="605"/>
                    <a:pt x="1147" y="605"/>
                    <a:pt x="1147" y="605"/>
                  </a:cubicBezTo>
                  <a:cubicBezTo>
                    <a:pt x="1149" y="606"/>
                    <a:pt x="1149" y="606"/>
                    <a:pt x="1149" y="606"/>
                  </a:cubicBezTo>
                  <a:cubicBezTo>
                    <a:pt x="1149" y="607"/>
                    <a:pt x="1149" y="607"/>
                    <a:pt x="1149" y="607"/>
                  </a:cubicBezTo>
                  <a:cubicBezTo>
                    <a:pt x="1149" y="608"/>
                    <a:pt x="1149" y="608"/>
                    <a:pt x="1149" y="608"/>
                  </a:cubicBezTo>
                  <a:cubicBezTo>
                    <a:pt x="1154" y="613"/>
                    <a:pt x="1154" y="613"/>
                    <a:pt x="1154" y="613"/>
                  </a:cubicBezTo>
                  <a:cubicBezTo>
                    <a:pt x="1155" y="613"/>
                    <a:pt x="1155" y="613"/>
                    <a:pt x="1155" y="613"/>
                  </a:cubicBezTo>
                  <a:cubicBezTo>
                    <a:pt x="1158" y="617"/>
                    <a:pt x="1158" y="617"/>
                    <a:pt x="1158" y="617"/>
                  </a:cubicBezTo>
                  <a:cubicBezTo>
                    <a:pt x="1159" y="621"/>
                    <a:pt x="1159" y="621"/>
                    <a:pt x="1159" y="621"/>
                  </a:cubicBezTo>
                  <a:cubicBezTo>
                    <a:pt x="1158" y="623"/>
                    <a:pt x="1158" y="623"/>
                    <a:pt x="1158" y="623"/>
                  </a:cubicBezTo>
                  <a:cubicBezTo>
                    <a:pt x="1160" y="626"/>
                    <a:pt x="1160" y="626"/>
                    <a:pt x="1160" y="626"/>
                  </a:cubicBezTo>
                  <a:cubicBezTo>
                    <a:pt x="1160" y="628"/>
                    <a:pt x="1160" y="628"/>
                    <a:pt x="1160" y="628"/>
                  </a:cubicBezTo>
                  <a:cubicBezTo>
                    <a:pt x="1162" y="630"/>
                    <a:pt x="1162" y="630"/>
                    <a:pt x="1162" y="630"/>
                  </a:cubicBezTo>
                  <a:cubicBezTo>
                    <a:pt x="1164" y="632"/>
                    <a:pt x="1164" y="632"/>
                    <a:pt x="1164" y="632"/>
                  </a:cubicBezTo>
                  <a:cubicBezTo>
                    <a:pt x="1163" y="632"/>
                    <a:pt x="1163" y="632"/>
                    <a:pt x="1163" y="632"/>
                  </a:cubicBezTo>
                  <a:cubicBezTo>
                    <a:pt x="1163" y="634"/>
                    <a:pt x="1163" y="634"/>
                    <a:pt x="1163" y="634"/>
                  </a:cubicBezTo>
                  <a:cubicBezTo>
                    <a:pt x="1166" y="638"/>
                    <a:pt x="1166" y="638"/>
                    <a:pt x="1166" y="638"/>
                  </a:cubicBezTo>
                  <a:cubicBezTo>
                    <a:pt x="1166" y="640"/>
                    <a:pt x="1166" y="640"/>
                    <a:pt x="1166" y="640"/>
                  </a:cubicBezTo>
                  <a:cubicBezTo>
                    <a:pt x="1167" y="643"/>
                    <a:pt x="1167" y="643"/>
                    <a:pt x="1167" y="643"/>
                  </a:cubicBezTo>
                  <a:cubicBezTo>
                    <a:pt x="1168" y="647"/>
                    <a:pt x="1168" y="647"/>
                    <a:pt x="1168" y="647"/>
                  </a:cubicBezTo>
                  <a:cubicBezTo>
                    <a:pt x="1169" y="648"/>
                    <a:pt x="1169" y="648"/>
                    <a:pt x="1169" y="648"/>
                  </a:cubicBezTo>
                  <a:cubicBezTo>
                    <a:pt x="1168" y="650"/>
                    <a:pt x="1168" y="650"/>
                    <a:pt x="1168" y="650"/>
                  </a:cubicBezTo>
                  <a:cubicBezTo>
                    <a:pt x="1169" y="654"/>
                    <a:pt x="1169" y="654"/>
                    <a:pt x="1169" y="654"/>
                  </a:cubicBezTo>
                  <a:cubicBezTo>
                    <a:pt x="1170" y="658"/>
                    <a:pt x="1170" y="658"/>
                    <a:pt x="1170" y="658"/>
                  </a:cubicBezTo>
                  <a:cubicBezTo>
                    <a:pt x="1170" y="660"/>
                    <a:pt x="1170" y="660"/>
                    <a:pt x="1170" y="660"/>
                  </a:cubicBezTo>
                  <a:cubicBezTo>
                    <a:pt x="1170" y="662"/>
                    <a:pt x="1170" y="662"/>
                    <a:pt x="1170" y="662"/>
                  </a:cubicBezTo>
                  <a:cubicBezTo>
                    <a:pt x="1172" y="664"/>
                    <a:pt x="1172" y="664"/>
                    <a:pt x="1172" y="664"/>
                  </a:cubicBezTo>
                  <a:cubicBezTo>
                    <a:pt x="1176" y="669"/>
                    <a:pt x="1176" y="669"/>
                    <a:pt x="1176" y="669"/>
                  </a:cubicBezTo>
                  <a:cubicBezTo>
                    <a:pt x="1176" y="671"/>
                    <a:pt x="1176" y="671"/>
                    <a:pt x="1176" y="671"/>
                  </a:cubicBezTo>
                  <a:cubicBezTo>
                    <a:pt x="1178" y="674"/>
                    <a:pt x="1178" y="674"/>
                    <a:pt x="1178" y="674"/>
                  </a:cubicBezTo>
                  <a:cubicBezTo>
                    <a:pt x="1177" y="679"/>
                    <a:pt x="1177" y="679"/>
                    <a:pt x="1177" y="679"/>
                  </a:cubicBezTo>
                  <a:cubicBezTo>
                    <a:pt x="1178" y="682"/>
                    <a:pt x="1178" y="682"/>
                    <a:pt x="1178" y="682"/>
                  </a:cubicBezTo>
                  <a:cubicBezTo>
                    <a:pt x="1180" y="686"/>
                    <a:pt x="1180" y="686"/>
                    <a:pt x="1180" y="686"/>
                  </a:cubicBezTo>
                  <a:cubicBezTo>
                    <a:pt x="1180" y="688"/>
                    <a:pt x="1180" y="688"/>
                    <a:pt x="1180" y="688"/>
                  </a:cubicBezTo>
                  <a:cubicBezTo>
                    <a:pt x="1183" y="691"/>
                    <a:pt x="1183" y="691"/>
                    <a:pt x="1183" y="691"/>
                  </a:cubicBezTo>
                  <a:cubicBezTo>
                    <a:pt x="1183" y="693"/>
                    <a:pt x="1183" y="693"/>
                    <a:pt x="1183" y="693"/>
                  </a:cubicBezTo>
                  <a:cubicBezTo>
                    <a:pt x="1183" y="696"/>
                    <a:pt x="1183" y="696"/>
                    <a:pt x="1183" y="696"/>
                  </a:cubicBezTo>
                  <a:cubicBezTo>
                    <a:pt x="1183" y="701"/>
                    <a:pt x="1183" y="701"/>
                    <a:pt x="1183" y="701"/>
                  </a:cubicBezTo>
                  <a:cubicBezTo>
                    <a:pt x="1183" y="704"/>
                    <a:pt x="1183" y="704"/>
                    <a:pt x="1183" y="704"/>
                  </a:cubicBezTo>
                  <a:cubicBezTo>
                    <a:pt x="1186" y="705"/>
                    <a:pt x="1186" y="705"/>
                    <a:pt x="1186" y="705"/>
                  </a:cubicBezTo>
                  <a:cubicBezTo>
                    <a:pt x="1187" y="708"/>
                    <a:pt x="1187" y="708"/>
                    <a:pt x="1187" y="708"/>
                  </a:cubicBezTo>
                  <a:cubicBezTo>
                    <a:pt x="1190" y="710"/>
                    <a:pt x="1190" y="710"/>
                    <a:pt x="1190" y="710"/>
                  </a:cubicBezTo>
                  <a:close/>
                  <a:moveTo>
                    <a:pt x="1081" y="559"/>
                  </a:moveTo>
                  <a:cubicBezTo>
                    <a:pt x="1082" y="559"/>
                    <a:pt x="1082" y="559"/>
                    <a:pt x="1082" y="559"/>
                  </a:cubicBezTo>
                  <a:cubicBezTo>
                    <a:pt x="1082" y="558"/>
                    <a:pt x="1082" y="558"/>
                    <a:pt x="1082" y="558"/>
                  </a:cubicBezTo>
                  <a:cubicBezTo>
                    <a:pt x="1083" y="557"/>
                    <a:pt x="1083" y="557"/>
                    <a:pt x="1083" y="557"/>
                  </a:cubicBezTo>
                  <a:cubicBezTo>
                    <a:pt x="1084" y="557"/>
                    <a:pt x="1084" y="557"/>
                    <a:pt x="1084" y="557"/>
                  </a:cubicBezTo>
                  <a:cubicBezTo>
                    <a:pt x="1085" y="559"/>
                    <a:pt x="1085" y="559"/>
                    <a:pt x="1085" y="559"/>
                  </a:cubicBezTo>
                  <a:cubicBezTo>
                    <a:pt x="1087" y="559"/>
                    <a:pt x="1087" y="559"/>
                    <a:pt x="1087" y="559"/>
                  </a:cubicBezTo>
                  <a:cubicBezTo>
                    <a:pt x="1088" y="558"/>
                    <a:pt x="1088" y="558"/>
                    <a:pt x="1088" y="558"/>
                  </a:cubicBezTo>
                  <a:cubicBezTo>
                    <a:pt x="1089" y="557"/>
                    <a:pt x="1089" y="557"/>
                    <a:pt x="1089" y="557"/>
                  </a:cubicBezTo>
                  <a:cubicBezTo>
                    <a:pt x="1088" y="556"/>
                    <a:pt x="1088" y="556"/>
                    <a:pt x="1088" y="556"/>
                  </a:cubicBezTo>
                  <a:cubicBezTo>
                    <a:pt x="1088" y="555"/>
                    <a:pt x="1088" y="555"/>
                    <a:pt x="1088" y="555"/>
                  </a:cubicBezTo>
                  <a:cubicBezTo>
                    <a:pt x="1089" y="553"/>
                    <a:pt x="1089" y="553"/>
                    <a:pt x="1089" y="553"/>
                  </a:cubicBezTo>
                  <a:cubicBezTo>
                    <a:pt x="1090" y="552"/>
                    <a:pt x="1090" y="552"/>
                    <a:pt x="1090" y="552"/>
                  </a:cubicBezTo>
                  <a:cubicBezTo>
                    <a:pt x="1088" y="552"/>
                    <a:pt x="1088" y="552"/>
                    <a:pt x="1088" y="552"/>
                  </a:cubicBezTo>
                  <a:cubicBezTo>
                    <a:pt x="1087" y="553"/>
                    <a:pt x="1087" y="553"/>
                    <a:pt x="1087" y="553"/>
                  </a:cubicBezTo>
                  <a:cubicBezTo>
                    <a:pt x="1086" y="554"/>
                    <a:pt x="1086" y="554"/>
                    <a:pt x="1086" y="554"/>
                  </a:cubicBezTo>
                  <a:cubicBezTo>
                    <a:pt x="1086" y="554"/>
                    <a:pt x="1086" y="554"/>
                    <a:pt x="1086" y="554"/>
                  </a:cubicBezTo>
                  <a:cubicBezTo>
                    <a:pt x="1087" y="552"/>
                    <a:pt x="1087" y="552"/>
                    <a:pt x="1087" y="552"/>
                  </a:cubicBezTo>
                  <a:cubicBezTo>
                    <a:pt x="1087" y="551"/>
                    <a:pt x="1087" y="551"/>
                    <a:pt x="1087" y="551"/>
                  </a:cubicBezTo>
                  <a:cubicBezTo>
                    <a:pt x="1086" y="551"/>
                    <a:pt x="1086" y="551"/>
                    <a:pt x="1086" y="551"/>
                  </a:cubicBezTo>
                  <a:cubicBezTo>
                    <a:pt x="1084" y="551"/>
                    <a:pt x="1084" y="551"/>
                    <a:pt x="1084" y="551"/>
                  </a:cubicBezTo>
                  <a:cubicBezTo>
                    <a:pt x="1083" y="551"/>
                    <a:pt x="1083" y="551"/>
                    <a:pt x="1083" y="551"/>
                  </a:cubicBezTo>
                  <a:cubicBezTo>
                    <a:pt x="1081" y="552"/>
                    <a:pt x="1081" y="552"/>
                    <a:pt x="1081" y="552"/>
                  </a:cubicBezTo>
                  <a:cubicBezTo>
                    <a:pt x="1081" y="554"/>
                    <a:pt x="1081" y="554"/>
                    <a:pt x="1081" y="554"/>
                  </a:cubicBezTo>
                  <a:cubicBezTo>
                    <a:pt x="1080" y="555"/>
                    <a:pt x="1080" y="555"/>
                    <a:pt x="1080" y="555"/>
                  </a:cubicBezTo>
                  <a:cubicBezTo>
                    <a:pt x="1080" y="556"/>
                    <a:pt x="1080" y="556"/>
                    <a:pt x="1080" y="556"/>
                  </a:cubicBezTo>
                  <a:cubicBezTo>
                    <a:pt x="1081" y="559"/>
                    <a:pt x="1081" y="559"/>
                    <a:pt x="1081" y="559"/>
                  </a:cubicBezTo>
                  <a:close/>
                  <a:moveTo>
                    <a:pt x="1074" y="558"/>
                  </a:moveTo>
                  <a:cubicBezTo>
                    <a:pt x="1075" y="557"/>
                    <a:pt x="1075" y="557"/>
                    <a:pt x="1075" y="557"/>
                  </a:cubicBezTo>
                  <a:cubicBezTo>
                    <a:pt x="1075" y="557"/>
                    <a:pt x="1075" y="557"/>
                    <a:pt x="1075" y="557"/>
                  </a:cubicBezTo>
                  <a:cubicBezTo>
                    <a:pt x="1076" y="556"/>
                    <a:pt x="1076" y="556"/>
                    <a:pt x="1076" y="556"/>
                  </a:cubicBezTo>
                  <a:cubicBezTo>
                    <a:pt x="1077" y="557"/>
                    <a:pt x="1077" y="557"/>
                    <a:pt x="1077" y="557"/>
                  </a:cubicBezTo>
                  <a:cubicBezTo>
                    <a:pt x="1078" y="556"/>
                    <a:pt x="1078" y="556"/>
                    <a:pt x="1078" y="556"/>
                  </a:cubicBezTo>
                  <a:cubicBezTo>
                    <a:pt x="1077" y="555"/>
                    <a:pt x="1077" y="555"/>
                    <a:pt x="1077" y="555"/>
                  </a:cubicBezTo>
                  <a:cubicBezTo>
                    <a:pt x="1078" y="553"/>
                    <a:pt x="1078" y="553"/>
                    <a:pt x="1078" y="553"/>
                  </a:cubicBezTo>
                  <a:cubicBezTo>
                    <a:pt x="1077" y="552"/>
                    <a:pt x="1077" y="552"/>
                    <a:pt x="1077" y="552"/>
                  </a:cubicBezTo>
                  <a:cubicBezTo>
                    <a:pt x="1077" y="552"/>
                    <a:pt x="1077" y="552"/>
                    <a:pt x="1077" y="552"/>
                  </a:cubicBezTo>
                  <a:cubicBezTo>
                    <a:pt x="1075" y="554"/>
                    <a:pt x="1075" y="554"/>
                    <a:pt x="1075" y="554"/>
                  </a:cubicBezTo>
                  <a:cubicBezTo>
                    <a:pt x="1073" y="554"/>
                    <a:pt x="1073" y="554"/>
                    <a:pt x="1073" y="554"/>
                  </a:cubicBezTo>
                  <a:cubicBezTo>
                    <a:pt x="1073" y="556"/>
                    <a:pt x="1073" y="556"/>
                    <a:pt x="1073" y="556"/>
                  </a:cubicBezTo>
                  <a:cubicBezTo>
                    <a:pt x="1074" y="558"/>
                    <a:pt x="1074" y="558"/>
                    <a:pt x="1074" y="558"/>
                  </a:cubicBezTo>
                  <a:close/>
                  <a:moveTo>
                    <a:pt x="1089" y="565"/>
                  </a:moveTo>
                  <a:cubicBezTo>
                    <a:pt x="1089" y="565"/>
                    <a:pt x="1089" y="565"/>
                    <a:pt x="1089" y="565"/>
                  </a:cubicBezTo>
                  <a:cubicBezTo>
                    <a:pt x="1090" y="564"/>
                    <a:pt x="1090" y="564"/>
                    <a:pt x="1090" y="564"/>
                  </a:cubicBezTo>
                  <a:cubicBezTo>
                    <a:pt x="1091" y="563"/>
                    <a:pt x="1091" y="563"/>
                    <a:pt x="1091" y="563"/>
                  </a:cubicBezTo>
                  <a:cubicBezTo>
                    <a:pt x="1090" y="562"/>
                    <a:pt x="1090" y="562"/>
                    <a:pt x="1090" y="562"/>
                  </a:cubicBezTo>
                  <a:cubicBezTo>
                    <a:pt x="1089" y="562"/>
                    <a:pt x="1089" y="562"/>
                    <a:pt x="1089" y="562"/>
                  </a:cubicBezTo>
                  <a:cubicBezTo>
                    <a:pt x="1090" y="563"/>
                    <a:pt x="1090" y="563"/>
                    <a:pt x="1090" y="563"/>
                  </a:cubicBezTo>
                  <a:cubicBezTo>
                    <a:pt x="1089" y="565"/>
                    <a:pt x="1089" y="565"/>
                    <a:pt x="1089" y="565"/>
                  </a:cubicBezTo>
                  <a:close/>
                  <a:moveTo>
                    <a:pt x="1086" y="562"/>
                  </a:moveTo>
                  <a:cubicBezTo>
                    <a:pt x="1086" y="563"/>
                    <a:pt x="1086" y="563"/>
                    <a:pt x="1086" y="563"/>
                  </a:cubicBezTo>
                  <a:cubicBezTo>
                    <a:pt x="1087" y="565"/>
                    <a:pt x="1087" y="565"/>
                    <a:pt x="1087" y="565"/>
                  </a:cubicBezTo>
                  <a:cubicBezTo>
                    <a:pt x="1088" y="564"/>
                    <a:pt x="1088" y="564"/>
                    <a:pt x="1088" y="564"/>
                  </a:cubicBezTo>
                  <a:cubicBezTo>
                    <a:pt x="1088" y="562"/>
                    <a:pt x="1088" y="562"/>
                    <a:pt x="1088" y="562"/>
                  </a:cubicBezTo>
                  <a:cubicBezTo>
                    <a:pt x="1087" y="562"/>
                    <a:pt x="1087" y="562"/>
                    <a:pt x="1087" y="562"/>
                  </a:cubicBezTo>
                  <a:cubicBezTo>
                    <a:pt x="1086" y="562"/>
                    <a:pt x="1086" y="562"/>
                    <a:pt x="1086" y="562"/>
                  </a:cubicBezTo>
                  <a:close/>
                  <a:moveTo>
                    <a:pt x="1087" y="572"/>
                  </a:moveTo>
                  <a:cubicBezTo>
                    <a:pt x="1088" y="570"/>
                    <a:pt x="1088" y="570"/>
                    <a:pt x="1088" y="570"/>
                  </a:cubicBezTo>
                  <a:cubicBezTo>
                    <a:pt x="1089" y="570"/>
                    <a:pt x="1089" y="570"/>
                    <a:pt x="1089" y="570"/>
                  </a:cubicBezTo>
                  <a:cubicBezTo>
                    <a:pt x="1090" y="568"/>
                    <a:pt x="1090" y="568"/>
                    <a:pt x="1090" y="568"/>
                  </a:cubicBezTo>
                  <a:cubicBezTo>
                    <a:pt x="1090" y="567"/>
                    <a:pt x="1090" y="567"/>
                    <a:pt x="1090" y="567"/>
                  </a:cubicBezTo>
                  <a:cubicBezTo>
                    <a:pt x="1090" y="566"/>
                    <a:pt x="1090" y="566"/>
                    <a:pt x="1090" y="566"/>
                  </a:cubicBezTo>
                  <a:cubicBezTo>
                    <a:pt x="1087" y="567"/>
                    <a:pt x="1087" y="567"/>
                    <a:pt x="1087" y="567"/>
                  </a:cubicBezTo>
                  <a:cubicBezTo>
                    <a:pt x="1085" y="569"/>
                    <a:pt x="1085" y="569"/>
                    <a:pt x="1085" y="569"/>
                  </a:cubicBezTo>
                  <a:cubicBezTo>
                    <a:pt x="1085" y="571"/>
                    <a:pt x="1085" y="571"/>
                    <a:pt x="1085" y="571"/>
                  </a:cubicBezTo>
                  <a:cubicBezTo>
                    <a:pt x="1087" y="572"/>
                    <a:pt x="1087" y="572"/>
                    <a:pt x="1087" y="572"/>
                  </a:cubicBezTo>
                  <a:close/>
                  <a:moveTo>
                    <a:pt x="1169" y="447"/>
                  </a:moveTo>
                  <a:cubicBezTo>
                    <a:pt x="1170" y="447"/>
                    <a:pt x="1170" y="447"/>
                    <a:pt x="1170" y="447"/>
                  </a:cubicBezTo>
                  <a:cubicBezTo>
                    <a:pt x="1171" y="445"/>
                    <a:pt x="1171" y="445"/>
                    <a:pt x="1171" y="445"/>
                  </a:cubicBezTo>
                  <a:cubicBezTo>
                    <a:pt x="1171" y="444"/>
                    <a:pt x="1171" y="444"/>
                    <a:pt x="1171" y="444"/>
                  </a:cubicBezTo>
                  <a:cubicBezTo>
                    <a:pt x="1170" y="444"/>
                    <a:pt x="1170" y="444"/>
                    <a:pt x="1170" y="444"/>
                  </a:cubicBezTo>
                  <a:cubicBezTo>
                    <a:pt x="1169" y="446"/>
                    <a:pt x="1169" y="446"/>
                    <a:pt x="1169" y="446"/>
                  </a:cubicBezTo>
                  <a:cubicBezTo>
                    <a:pt x="1169" y="447"/>
                    <a:pt x="1169" y="447"/>
                    <a:pt x="1169" y="447"/>
                  </a:cubicBezTo>
                  <a:close/>
                  <a:moveTo>
                    <a:pt x="1299" y="434"/>
                  </a:moveTo>
                  <a:cubicBezTo>
                    <a:pt x="1300" y="434"/>
                    <a:pt x="1300" y="434"/>
                    <a:pt x="1300" y="434"/>
                  </a:cubicBezTo>
                  <a:cubicBezTo>
                    <a:pt x="1299" y="432"/>
                    <a:pt x="1299" y="432"/>
                    <a:pt x="1299" y="432"/>
                  </a:cubicBezTo>
                  <a:cubicBezTo>
                    <a:pt x="1298" y="430"/>
                    <a:pt x="1298" y="430"/>
                    <a:pt x="1298" y="430"/>
                  </a:cubicBezTo>
                  <a:cubicBezTo>
                    <a:pt x="1299" y="429"/>
                    <a:pt x="1299" y="429"/>
                    <a:pt x="1299" y="429"/>
                  </a:cubicBezTo>
                  <a:cubicBezTo>
                    <a:pt x="1299" y="427"/>
                    <a:pt x="1299" y="427"/>
                    <a:pt x="1299" y="427"/>
                  </a:cubicBezTo>
                  <a:cubicBezTo>
                    <a:pt x="1300" y="425"/>
                    <a:pt x="1300" y="425"/>
                    <a:pt x="1300" y="425"/>
                  </a:cubicBezTo>
                  <a:cubicBezTo>
                    <a:pt x="1302" y="423"/>
                    <a:pt x="1302" y="423"/>
                    <a:pt x="1302" y="423"/>
                  </a:cubicBezTo>
                  <a:cubicBezTo>
                    <a:pt x="1304" y="421"/>
                    <a:pt x="1304" y="421"/>
                    <a:pt x="1304" y="421"/>
                  </a:cubicBezTo>
                  <a:cubicBezTo>
                    <a:pt x="1305" y="420"/>
                    <a:pt x="1305" y="420"/>
                    <a:pt x="1305" y="420"/>
                  </a:cubicBezTo>
                  <a:cubicBezTo>
                    <a:pt x="1305" y="418"/>
                    <a:pt x="1305" y="418"/>
                    <a:pt x="1305" y="418"/>
                  </a:cubicBezTo>
                  <a:cubicBezTo>
                    <a:pt x="1304" y="415"/>
                    <a:pt x="1304" y="415"/>
                    <a:pt x="1304" y="415"/>
                  </a:cubicBezTo>
                  <a:cubicBezTo>
                    <a:pt x="1301" y="413"/>
                    <a:pt x="1301" y="413"/>
                    <a:pt x="1301" y="413"/>
                  </a:cubicBezTo>
                  <a:cubicBezTo>
                    <a:pt x="1300" y="412"/>
                    <a:pt x="1300" y="412"/>
                    <a:pt x="1300" y="412"/>
                  </a:cubicBezTo>
                  <a:cubicBezTo>
                    <a:pt x="1299" y="413"/>
                    <a:pt x="1299" y="413"/>
                    <a:pt x="1299" y="413"/>
                  </a:cubicBezTo>
                  <a:cubicBezTo>
                    <a:pt x="1299" y="414"/>
                    <a:pt x="1299" y="414"/>
                    <a:pt x="1299" y="414"/>
                  </a:cubicBezTo>
                  <a:cubicBezTo>
                    <a:pt x="1298" y="415"/>
                    <a:pt x="1298" y="415"/>
                    <a:pt x="1298" y="415"/>
                  </a:cubicBezTo>
                  <a:cubicBezTo>
                    <a:pt x="1295" y="418"/>
                    <a:pt x="1295" y="418"/>
                    <a:pt x="1295" y="418"/>
                  </a:cubicBezTo>
                  <a:cubicBezTo>
                    <a:pt x="1294" y="419"/>
                    <a:pt x="1294" y="419"/>
                    <a:pt x="1294" y="419"/>
                  </a:cubicBezTo>
                  <a:cubicBezTo>
                    <a:pt x="1293" y="421"/>
                    <a:pt x="1293" y="421"/>
                    <a:pt x="1293" y="421"/>
                  </a:cubicBezTo>
                  <a:cubicBezTo>
                    <a:pt x="1294" y="420"/>
                    <a:pt x="1294" y="420"/>
                    <a:pt x="1294" y="420"/>
                  </a:cubicBezTo>
                  <a:cubicBezTo>
                    <a:pt x="1296" y="420"/>
                    <a:pt x="1296" y="420"/>
                    <a:pt x="1296" y="420"/>
                  </a:cubicBezTo>
                  <a:cubicBezTo>
                    <a:pt x="1296" y="420"/>
                    <a:pt x="1296" y="420"/>
                    <a:pt x="1296" y="420"/>
                  </a:cubicBezTo>
                  <a:cubicBezTo>
                    <a:pt x="1296" y="422"/>
                    <a:pt x="1296" y="422"/>
                    <a:pt x="1296" y="422"/>
                  </a:cubicBezTo>
                  <a:cubicBezTo>
                    <a:pt x="1296" y="425"/>
                    <a:pt x="1296" y="425"/>
                    <a:pt x="1296" y="425"/>
                  </a:cubicBezTo>
                  <a:cubicBezTo>
                    <a:pt x="1297" y="427"/>
                    <a:pt x="1297" y="427"/>
                    <a:pt x="1297" y="427"/>
                  </a:cubicBezTo>
                  <a:cubicBezTo>
                    <a:pt x="1298" y="429"/>
                    <a:pt x="1298" y="429"/>
                    <a:pt x="1298" y="429"/>
                  </a:cubicBezTo>
                  <a:cubicBezTo>
                    <a:pt x="1297" y="431"/>
                    <a:pt x="1297" y="431"/>
                    <a:pt x="1297" y="431"/>
                  </a:cubicBezTo>
                  <a:cubicBezTo>
                    <a:pt x="1297" y="432"/>
                    <a:pt x="1297" y="432"/>
                    <a:pt x="1297" y="432"/>
                  </a:cubicBezTo>
                  <a:cubicBezTo>
                    <a:pt x="1299" y="434"/>
                    <a:pt x="1299" y="434"/>
                    <a:pt x="1299" y="434"/>
                  </a:cubicBezTo>
                  <a:close/>
                  <a:moveTo>
                    <a:pt x="1376" y="501"/>
                  </a:moveTo>
                  <a:cubicBezTo>
                    <a:pt x="1377" y="503"/>
                    <a:pt x="1377" y="503"/>
                    <a:pt x="1377" y="503"/>
                  </a:cubicBezTo>
                  <a:cubicBezTo>
                    <a:pt x="1379" y="503"/>
                    <a:pt x="1379" y="503"/>
                    <a:pt x="1379" y="503"/>
                  </a:cubicBezTo>
                  <a:cubicBezTo>
                    <a:pt x="1381" y="505"/>
                    <a:pt x="1381" y="505"/>
                    <a:pt x="1381" y="505"/>
                  </a:cubicBezTo>
                  <a:cubicBezTo>
                    <a:pt x="1384" y="506"/>
                    <a:pt x="1384" y="506"/>
                    <a:pt x="1384" y="506"/>
                  </a:cubicBezTo>
                  <a:cubicBezTo>
                    <a:pt x="1385" y="507"/>
                    <a:pt x="1385" y="507"/>
                    <a:pt x="1385" y="507"/>
                  </a:cubicBezTo>
                  <a:cubicBezTo>
                    <a:pt x="1388" y="506"/>
                    <a:pt x="1388" y="506"/>
                    <a:pt x="1388" y="506"/>
                  </a:cubicBezTo>
                  <a:cubicBezTo>
                    <a:pt x="1387" y="506"/>
                    <a:pt x="1387" y="506"/>
                    <a:pt x="1387" y="506"/>
                  </a:cubicBezTo>
                  <a:cubicBezTo>
                    <a:pt x="1384" y="504"/>
                    <a:pt x="1384" y="504"/>
                    <a:pt x="1384" y="504"/>
                  </a:cubicBezTo>
                  <a:cubicBezTo>
                    <a:pt x="1383" y="503"/>
                    <a:pt x="1383" y="503"/>
                    <a:pt x="1383" y="503"/>
                  </a:cubicBezTo>
                  <a:cubicBezTo>
                    <a:pt x="1381" y="503"/>
                    <a:pt x="1381" y="503"/>
                    <a:pt x="1381" y="503"/>
                  </a:cubicBezTo>
                  <a:cubicBezTo>
                    <a:pt x="1379" y="501"/>
                    <a:pt x="1379" y="501"/>
                    <a:pt x="1379" y="501"/>
                  </a:cubicBezTo>
                  <a:cubicBezTo>
                    <a:pt x="1377" y="500"/>
                    <a:pt x="1377" y="500"/>
                    <a:pt x="1377" y="500"/>
                  </a:cubicBezTo>
                  <a:cubicBezTo>
                    <a:pt x="1376" y="501"/>
                    <a:pt x="1376" y="501"/>
                    <a:pt x="1376" y="501"/>
                  </a:cubicBezTo>
                  <a:close/>
                  <a:moveTo>
                    <a:pt x="1353" y="496"/>
                  </a:moveTo>
                  <a:cubicBezTo>
                    <a:pt x="1355" y="497"/>
                    <a:pt x="1355" y="497"/>
                    <a:pt x="1355" y="497"/>
                  </a:cubicBezTo>
                  <a:cubicBezTo>
                    <a:pt x="1357" y="497"/>
                    <a:pt x="1357" y="497"/>
                    <a:pt x="1357" y="497"/>
                  </a:cubicBezTo>
                  <a:cubicBezTo>
                    <a:pt x="1358" y="498"/>
                    <a:pt x="1358" y="498"/>
                    <a:pt x="1358" y="498"/>
                  </a:cubicBezTo>
                  <a:cubicBezTo>
                    <a:pt x="1358" y="499"/>
                    <a:pt x="1358" y="499"/>
                    <a:pt x="1358" y="499"/>
                  </a:cubicBezTo>
                  <a:cubicBezTo>
                    <a:pt x="1360" y="501"/>
                    <a:pt x="1360" y="501"/>
                    <a:pt x="1360" y="501"/>
                  </a:cubicBezTo>
                  <a:cubicBezTo>
                    <a:pt x="1362" y="501"/>
                    <a:pt x="1362" y="501"/>
                    <a:pt x="1362" y="501"/>
                  </a:cubicBezTo>
                  <a:cubicBezTo>
                    <a:pt x="1363" y="503"/>
                    <a:pt x="1363" y="503"/>
                    <a:pt x="1363" y="503"/>
                  </a:cubicBezTo>
                  <a:cubicBezTo>
                    <a:pt x="1364" y="504"/>
                    <a:pt x="1364" y="504"/>
                    <a:pt x="1364" y="504"/>
                  </a:cubicBezTo>
                  <a:cubicBezTo>
                    <a:pt x="1365" y="503"/>
                    <a:pt x="1365" y="503"/>
                    <a:pt x="1365" y="503"/>
                  </a:cubicBezTo>
                  <a:cubicBezTo>
                    <a:pt x="1367" y="505"/>
                    <a:pt x="1367" y="505"/>
                    <a:pt x="1367" y="505"/>
                  </a:cubicBezTo>
                  <a:cubicBezTo>
                    <a:pt x="1370" y="505"/>
                    <a:pt x="1370" y="505"/>
                    <a:pt x="1370" y="505"/>
                  </a:cubicBezTo>
                  <a:cubicBezTo>
                    <a:pt x="1370" y="505"/>
                    <a:pt x="1370" y="505"/>
                    <a:pt x="1370" y="505"/>
                  </a:cubicBezTo>
                  <a:cubicBezTo>
                    <a:pt x="1369" y="502"/>
                    <a:pt x="1369" y="502"/>
                    <a:pt x="1369" y="502"/>
                  </a:cubicBezTo>
                  <a:cubicBezTo>
                    <a:pt x="1367" y="501"/>
                    <a:pt x="1367" y="501"/>
                    <a:pt x="1367" y="501"/>
                  </a:cubicBezTo>
                  <a:cubicBezTo>
                    <a:pt x="1364" y="499"/>
                    <a:pt x="1364" y="499"/>
                    <a:pt x="1364" y="499"/>
                  </a:cubicBezTo>
                  <a:cubicBezTo>
                    <a:pt x="1363" y="497"/>
                    <a:pt x="1363" y="497"/>
                    <a:pt x="1363" y="497"/>
                  </a:cubicBezTo>
                  <a:cubicBezTo>
                    <a:pt x="1361" y="497"/>
                    <a:pt x="1361" y="497"/>
                    <a:pt x="1361" y="497"/>
                  </a:cubicBezTo>
                  <a:cubicBezTo>
                    <a:pt x="1359" y="494"/>
                    <a:pt x="1359" y="494"/>
                    <a:pt x="1359" y="494"/>
                  </a:cubicBezTo>
                  <a:cubicBezTo>
                    <a:pt x="1359" y="493"/>
                    <a:pt x="1359" y="493"/>
                    <a:pt x="1359" y="493"/>
                  </a:cubicBezTo>
                  <a:cubicBezTo>
                    <a:pt x="1360" y="493"/>
                    <a:pt x="1360" y="493"/>
                    <a:pt x="1360" y="493"/>
                  </a:cubicBezTo>
                  <a:cubicBezTo>
                    <a:pt x="1358" y="492"/>
                    <a:pt x="1358" y="492"/>
                    <a:pt x="1358" y="492"/>
                  </a:cubicBezTo>
                  <a:cubicBezTo>
                    <a:pt x="1356" y="493"/>
                    <a:pt x="1356" y="493"/>
                    <a:pt x="1356" y="493"/>
                  </a:cubicBezTo>
                  <a:cubicBezTo>
                    <a:pt x="1355" y="493"/>
                    <a:pt x="1355" y="493"/>
                    <a:pt x="1355" y="493"/>
                  </a:cubicBezTo>
                  <a:cubicBezTo>
                    <a:pt x="1353" y="495"/>
                    <a:pt x="1353" y="495"/>
                    <a:pt x="1353" y="495"/>
                  </a:cubicBezTo>
                  <a:cubicBezTo>
                    <a:pt x="1353" y="496"/>
                    <a:pt x="1353" y="496"/>
                    <a:pt x="1353" y="496"/>
                  </a:cubicBezTo>
                  <a:close/>
                  <a:moveTo>
                    <a:pt x="1301" y="606"/>
                  </a:moveTo>
                  <a:cubicBezTo>
                    <a:pt x="1302" y="606"/>
                    <a:pt x="1302" y="606"/>
                    <a:pt x="1302" y="606"/>
                  </a:cubicBezTo>
                  <a:cubicBezTo>
                    <a:pt x="1303" y="605"/>
                    <a:pt x="1303" y="605"/>
                    <a:pt x="1303" y="605"/>
                  </a:cubicBezTo>
                  <a:cubicBezTo>
                    <a:pt x="1302" y="603"/>
                    <a:pt x="1302" y="603"/>
                    <a:pt x="1302" y="603"/>
                  </a:cubicBezTo>
                  <a:cubicBezTo>
                    <a:pt x="1301" y="602"/>
                    <a:pt x="1301" y="602"/>
                    <a:pt x="1301" y="602"/>
                  </a:cubicBezTo>
                  <a:cubicBezTo>
                    <a:pt x="1300" y="603"/>
                    <a:pt x="1300" y="603"/>
                    <a:pt x="1300" y="603"/>
                  </a:cubicBezTo>
                  <a:cubicBezTo>
                    <a:pt x="1300" y="604"/>
                    <a:pt x="1300" y="604"/>
                    <a:pt x="1300" y="604"/>
                  </a:cubicBezTo>
                  <a:cubicBezTo>
                    <a:pt x="1301" y="606"/>
                    <a:pt x="1301" y="606"/>
                    <a:pt x="1301" y="606"/>
                  </a:cubicBezTo>
                  <a:close/>
                  <a:moveTo>
                    <a:pt x="1290" y="603"/>
                  </a:moveTo>
                  <a:cubicBezTo>
                    <a:pt x="1290" y="605"/>
                    <a:pt x="1290" y="605"/>
                    <a:pt x="1290" y="605"/>
                  </a:cubicBezTo>
                  <a:cubicBezTo>
                    <a:pt x="1291" y="606"/>
                    <a:pt x="1291" y="606"/>
                    <a:pt x="1291" y="606"/>
                  </a:cubicBezTo>
                  <a:cubicBezTo>
                    <a:pt x="1293" y="605"/>
                    <a:pt x="1293" y="605"/>
                    <a:pt x="1293" y="605"/>
                  </a:cubicBezTo>
                  <a:cubicBezTo>
                    <a:pt x="1293" y="604"/>
                    <a:pt x="1293" y="604"/>
                    <a:pt x="1293" y="604"/>
                  </a:cubicBezTo>
                  <a:cubicBezTo>
                    <a:pt x="1291" y="602"/>
                    <a:pt x="1291" y="602"/>
                    <a:pt x="1291" y="602"/>
                  </a:cubicBezTo>
                  <a:cubicBezTo>
                    <a:pt x="1290" y="603"/>
                    <a:pt x="1290" y="603"/>
                    <a:pt x="1290" y="603"/>
                  </a:cubicBezTo>
                  <a:close/>
                  <a:moveTo>
                    <a:pt x="1296" y="621"/>
                  </a:moveTo>
                  <a:cubicBezTo>
                    <a:pt x="1297" y="621"/>
                    <a:pt x="1297" y="621"/>
                    <a:pt x="1297" y="621"/>
                  </a:cubicBezTo>
                  <a:cubicBezTo>
                    <a:pt x="1297" y="619"/>
                    <a:pt x="1297" y="619"/>
                    <a:pt x="1297" y="619"/>
                  </a:cubicBezTo>
                  <a:cubicBezTo>
                    <a:pt x="1297" y="617"/>
                    <a:pt x="1297" y="617"/>
                    <a:pt x="1297" y="617"/>
                  </a:cubicBezTo>
                  <a:cubicBezTo>
                    <a:pt x="1299" y="616"/>
                    <a:pt x="1299" y="616"/>
                    <a:pt x="1299" y="616"/>
                  </a:cubicBezTo>
                  <a:cubicBezTo>
                    <a:pt x="1300" y="614"/>
                    <a:pt x="1300" y="614"/>
                    <a:pt x="1300" y="614"/>
                  </a:cubicBezTo>
                  <a:cubicBezTo>
                    <a:pt x="1300" y="612"/>
                    <a:pt x="1300" y="612"/>
                    <a:pt x="1300" y="612"/>
                  </a:cubicBezTo>
                  <a:cubicBezTo>
                    <a:pt x="1300" y="610"/>
                    <a:pt x="1300" y="610"/>
                    <a:pt x="1300" y="610"/>
                  </a:cubicBezTo>
                  <a:cubicBezTo>
                    <a:pt x="1301" y="609"/>
                    <a:pt x="1301" y="609"/>
                    <a:pt x="1301" y="609"/>
                  </a:cubicBezTo>
                  <a:cubicBezTo>
                    <a:pt x="1301" y="607"/>
                    <a:pt x="1301" y="607"/>
                    <a:pt x="1301" y="607"/>
                  </a:cubicBezTo>
                  <a:cubicBezTo>
                    <a:pt x="1297" y="604"/>
                    <a:pt x="1297" y="604"/>
                    <a:pt x="1297" y="604"/>
                  </a:cubicBezTo>
                  <a:cubicBezTo>
                    <a:pt x="1297" y="606"/>
                    <a:pt x="1297" y="606"/>
                    <a:pt x="1297" y="606"/>
                  </a:cubicBezTo>
                  <a:cubicBezTo>
                    <a:pt x="1297" y="609"/>
                    <a:pt x="1297" y="609"/>
                    <a:pt x="1297" y="609"/>
                  </a:cubicBezTo>
                  <a:cubicBezTo>
                    <a:pt x="1297" y="612"/>
                    <a:pt x="1297" y="612"/>
                    <a:pt x="1297" y="612"/>
                  </a:cubicBezTo>
                  <a:cubicBezTo>
                    <a:pt x="1295" y="612"/>
                    <a:pt x="1295" y="612"/>
                    <a:pt x="1295" y="612"/>
                  </a:cubicBezTo>
                  <a:cubicBezTo>
                    <a:pt x="1294" y="614"/>
                    <a:pt x="1294" y="614"/>
                    <a:pt x="1294" y="614"/>
                  </a:cubicBezTo>
                  <a:cubicBezTo>
                    <a:pt x="1292" y="614"/>
                    <a:pt x="1292" y="614"/>
                    <a:pt x="1292" y="614"/>
                  </a:cubicBezTo>
                  <a:cubicBezTo>
                    <a:pt x="1292" y="615"/>
                    <a:pt x="1292" y="615"/>
                    <a:pt x="1292" y="615"/>
                  </a:cubicBezTo>
                  <a:cubicBezTo>
                    <a:pt x="1294" y="617"/>
                    <a:pt x="1294" y="617"/>
                    <a:pt x="1294" y="617"/>
                  </a:cubicBezTo>
                  <a:cubicBezTo>
                    <a:pt x="1294" y="619"/>
                    <a:pt x="1294" y="619"/>
                    <a:pt x="1294" y="619"/>
                  </a:cubicBezTo>
                  <a:cubicBezTo>
                    <a:pt x="1293" y="619"/>
                    <a:pt x="1293" y="619"/>
                    <a:pt x="1293" y="619"/>
                  </a:cubicBezTo>
                  <a:cubicBezTo>
                    <a:pt x="1293" y="620"/>
                    <a:pt x="1293" y="620"/>
                    <a:pt x="1293" y="620"/>
                  </a:cubicBezTo>
                  <a:cubicBezTo>
                    <a:pt x="1295" y="620"/>
                    <a:pt x="1295" y="620"/>
                    <a:pt x="1295" y="620"/>
                  </a:cubicBezTo>
                  <a:cubicBezTo>
                    <a:pt x="1296" y="621"/>
                    <a:pt x="1296" y="621"/>
                    <a:pt x="1296" y="621"/>
                  </a:cubicBezTo>
                  <a:close/>
                  <a:moveTo>
                    <a:pt x="1294" y="634"/>
                  </a:moveTo>
                  <a:cubicBezTo>
                    <a:pt x="1294" y="634"/>
                    <a:pt x="1295" y="633"/>
                    <a:pt x="1295" y="633"/>
                  </a:cubicBezTo>
                  <a:cubicBezTo>
                    <a:pt x="1294" y="631"/>
                    <a:pt x="1294" y="631"/>
                    <a:pt x="1294" y="631"/>
                  </a:cubicBezTo>
                  <a:cubicBezTo>
                    <a:pt x="1294" y="629"/>
                    <a:pt x="1294" y="629"/>
                    <a:pt x="1294" y="629"/>
                  </a:cubicBezTo>
                  <a:cubicBezTo>
                    <a:pt x="1293" y="628"/>
                    <a:pt x="1293" y="628"/>
                    <a:pt x="1293" y="628"/>
                  </a:cubicBezTo>
                  <a:cubicBezTo>
                    <a:pt x="1293" y="630"/>
                    <a:pt x="1293" y="630"/>
                    <a:pt x="1293" y="630"/>
                  </a:cubicBezTo>
                  <a:cubicBezTo>
                    <a:pt x="1292" y="632"/>
                    <a:pt x="1292" y="632"/>
                    <a:pt x="1292" y="632"/>
                  </a:cubicBezTo>
                  <a:cubicBezTo>
                    <a:pt x="1294" y="634"/>
                    <a:pt x="1294" y="634"/>
                    <a:pt x="1294" y="634"/>
                  </a:cubicBezTo>
                  <a:close/>
                  <a:moveTo>
                    <a:pt x="1294" y="638"/>
                  </a:moveTo>
                  <a:cubicBezTo>
                    <a:pt x="1295" y="638"/>
                    <a:pt x="1295" y="638"/>
                    <a:pt x="1295" y="638"/>
                  </a:cubicBezTo>
                  <a:cubicBezTo>
                    <a:pt x="1295" y="636"/>
                    <a:pt x="1295" y="636"/>
                    <a:pt x="1295" y="636"/>
                  </a:cubicBezTo>
                  <a:cubicBezTo>
                    <a:pt x="1293" y="636"/>
                    <a:pt x="1293" y="636"/>
                    <a:pt x="1293" y="636"/>
                  </a:cubicBezTo>
                  <a:cubicBezTo>
                    <a:pt x="1293" y="636"/>
                    <a:pt x="1293" y="636"/>
                    <a:pt x="1293" y="636"/>
                  </a:cubicBezTo>
                  <a:cubicBezTo>
                    <a:pt x="1293" y="637"/>
                    <a:pt x="1293" y="637"/>
                    <a:pt x="1293" y="637"/>
                  </a:cubicBezTo>
                  <a:cubicBezTo>
                    <a:pt x="1294" y="638"/>
                    <a:pt x="1294" y="638"/>
                    <a:pt x="1294" y="638"/>
                  </a:cubicBezTo>
                  <a:close/>
                  <a:moveTo>
                    <a:pt x="1290" y="641"/>
                  </a:moveTo>
                  <a:cubicBezTo>
                    <a:pt x="1291" y="641"/>
                    <a:pt x="1291" y="641"/>
                    <a:pt x="1291" y="641"/>
                  </a:cubicBezTo>
                  <a:cubicBezTo>
                    <a:pt x="1291" y="640"/>
                    <a:pt x="1291" y="640"/>
                    <a:pt x="1291" y="640"/>
                  </a:cubicBezTo>
                  <a:cubicBezTo>
                    <a:pt x="1290" y="640"/>
                    <a:pt x="1290" y="640"/>
                    <a:pt x="1290" y="640"/>
                  </a:cubicBezTo>
                  <a:cubicBezTo>
                    <a:pt x="1289" y="641"/>
                    <a:pt x="1289" y="641"/>
                    <a:pt x="1289" y="641"/>
                  </a:cubicBezTo>
                  <a:cubicBezTo>
                    <a:pt x="1290" y="641"/>
                    <a:pt x="1290" y="641"/>
                    <a:pt x="1290" y="641"/>
                  </a:cubicBezTo>
                  <a:close/>
                  <a:moveTo>
                    <a:pt x="1292" y="646"/>
                  </a:moveTo>
                  <a:cubicBezTo>
                    <a:pt x="1293" y="646"/>
                    <a:pt x="1293" y="646"/>
                    <a:pt x="1293" y="646"/>
                  </a:cubicBezTo>
                  <a:cubicBezTo>
                    <a:pt x="1294" y="645"/>
                    <a:pt x="1294" y="645"/>
                    <a:pt x="1294" y="645"/>
                  </a:cubicBezTo>
                  <a:cubicBezTo>
                    <a:pt x="1294" y="643"/>
                    <a:pt x="1294" y="643"/>
                    <a:pt x="1294" y="643"/>
                  </a:cubicBezTo>
                  <a:cubicBezTo>
                    <a:pt x="1293" y="642"/>
                    <a:pt x="1293" y="642"/>
                    <a:pt x="1293" y="642"/>
                  </a:cubicBezTo>
                  <a:cubicBezTo>
                    <a:pt x="1292" y="643"/>
                    <a:pt x="1292" y="643"/>
                    <a:pt x="1292" y="643"/>
                  </a:cubicBezTo>
                  <a:cubicBezTo>
                    <a:pt x="1292" y="646"/>
                    <a:pt x="1292" y="646"/>
                    <a:pt x="1292" y="646"/>
                  </a:cubicBezTo>
                  <a:close/>
                  <a:moveTo>
                    <a:pt x="1289" y="659"/>
                  </a:moveTo>
                  <a:cubicBezTo>
                    <a:pt x="1290" y="658"/>
                    <a:pt x="1290" y="658"/>
                    <a:pt x="1290" y="658"/>
                  </a:cubicBezTo>
                  <a:cubicBezTo>
                    <a:pt x="1289" y="658"/>
                    <a:pt x="1289" y="658"/>
                    <a:pt x="1289" y="658"/>
                  </a:cubicBezTo>
                  <a:cubicBezTo>
                    <a:pt x="1288" y="658"/>
                    <a:pt x="1288" y="658"/>
                    <a:pt x="1288" y="658"/>
                  </a:cubicBezTo>
                  <a:cubicBezTo>
                    <a:pt x="1289" y="659"/>
                    <a:pt x="1289" y="659"/>
                    <a:pt x="1289" y="659"/>
                  </a:cubicBezTo>
                  <a:close/>
                  <a:moveTo>
                    <a:pt x="1288" y="667"/>
                  </a:moveTo>
                  <a:cubicBezTo>
                    <a:pt x="1289" y="665"/>
                    <a:pt x="1289" y="665"/>
                    <a:pt x="1289" y="665"/>
                  </a:cubicBezTo>
                  <a:cubicBezTo>
                    <a:pt x="1289" y="664"/>
                    <a:pt x="1289" y="664"/>
                    <a:pt x="1289" y="664"/>
                  </a:cubicBezTo>
                  <a:cubicBezTo>
                    <a:pt x="1288" y="665"/>
                    <a:pt x="1288" y="665"/>
                    <a:pt x="1288" y="665"/>
                  </a:cubicBezTo>
                  <a:cubicBezTo>
                    <a:pt x="1288" y="667"/>
                    <a:pt x="1288" y="667"/>
                    <a:pt x="1288" y="667"/>
                  </a:cubicBezTo>
                  <a:close/>
                  <a:moveTo>
                    <a:pt x="1288" y="668"/>
                  </a:moveTo>
                  <a:cubicBezTo>
                    <a:pt x="1288" y="670"/>
                    <a:pt x="1288" y="670"/>
                    <a:pt x="1288" y="670"/>
                  </a:cubicBezTo>
                  <a:cubicBezTo>
                    <a:pt x="1289" y="668"/>
                    <a:pt x="1289" y="668"/>
                    <a:pt x="1289" y="668"/>
                  </a:cubicBezTo>
                  <a:cubicBezTo>
                    <a:pt x="1288" y="668"/>
                    <a:pt x="1288" y="668"/>
                    <a:pt x="1288" y="668"/>
                  </a:cubicBezTo>
                  <a:close/>
                  <a:moveTo>
                    <a:pt x="1286" y="672"/>
                  </a:moveTo>
                  <a:cubicBezTo>
                    <a:pt x="1286" y="673"/>
                    <a:pt x="1286" y="673"/>
                    <a:pt x="1286" y="673"/>
                  </a:cubicBezTo>
                  <a:cubicBezTo>
                    <a:pt x="1287" y="673"/>
                    <a:pt x="1287" y="673"/>
                    <a:pt x="1287" y="673"/>
                  </a:cubicBezTo>
                  <a:cubicBezTo>
                    <a:pt x="1287" y="672"/>
                    <a:pt x="1287" y="672"/>
                    <a:pt x="1287" y="672"/>
                  </a:cubicBezTo>
                  <a:cubicBezTo>
                    <a:pt x="1286" y="671"/>
                    <a:pt x="1286" y="671"/>
                    <a:pt x="1286" y="671"/>
                  </a:cubicBezTo>
                  <a:cubicBezTo>
                    <a:pt x="1286" y="672"/>
                    <a:pt x="1286" y="672"/>
                    <a:pt x="1286" y="672"/>
                  </a:cubicBezTo>
                  <a:close/>
                  <a:moveTo>
                    <a:pt x="1284" y="681"/>
                  </a:moveTo>
                  <a:cubicBezTo>
                    <a:pt x="1285" y="680"/>
                    <a:pt x="1285" y="680"/>
                    <a:pt x="1285" y="680"/>
                  </a:cubicBezTo>
                  <a:cubicBezTo>
                    <a:pt x="1285" y="676"/>
                    <a:pt x="1285" y="676"/>
                    <a:pt x="1285" y="676"/>
                  </a:cubicBezTo>
                  <a:cubicBezTo>
                    <a:pt x="1285" y="676"/>
                    <a:pt x="1285" y="676"/>
                    <a:pt x="1285" y="676"/>
                  </a:cubicBezTo>
                  <a:cubicBezTo>
                    <a:pt x="1284" y="678"/>
                    <a:pt x="1284" y="678"/>
                    <a:pt x="1284" y="678"/>
                  </a:cubicBezTo>
                  <a:cubicBezTo>
                    <a:pt x="1284" y="681"/>
                    <a:pt x="1284" y="681"/>
                    <a:pt x="1284" y="681"/>
                  </a:cubicBezTo>
                  <a:cubicBezTo>
                    <a:pt x="1284" y="681"/>
                    <a:pt x="1284" y="681"/>
                    <a:pt x="1284" y="681"/>
                  </a:cubicBezTo>
                  <a:close/>
                  <a:moveTo>
                    <a:pt x="1266" y="705"/>
                  </a:moveTo>
                  <a:cubicBezTo>
                    <a:pt x="1267" y="705"/>
                    <a:pt x="1267" y="705"/>
                    <a:pt x="1267" y="705"/>
                  </a:cubicBezTo>
                  <a:cubicBezTo>
                    <a:pt x="1269" y="703"/>
                    <a:pt x="1269" y="703"/>
                    <a:pt x="1269" y="703"/>
                  </a:cubicBezTo>
                  <a:cubicBezTo>
                    <a:pt x="1271" y="701"/>
                    <a:pt x="1271" y="701"/>
                    <a:pt x="1271" y="701"/>
                  </a:cubicBezTo>
                  <a:cubicBezTo>
                    <a:pt x="1272" y="700"/>
                    <a:pt x="1272" y="700"/>
                    <a:pt x="1272" y="700"/>
                  </a:cubicBezTo>
                  <a:cubicBezTo>
                    <a:pt x="1272" y="698"/>
                    <a:pt x="1272" y="698"/>
                    <a:pt x="1272" y="698"/>
                  </a:cubicBezTo>
                  <a:cubicBezTo>
                    <a:pt x="1273" y="695"/>
                    <a:pt x="1273" y="695"/>
                    <a:pt x="1273" y="695"/>
                  </a:cubicBezTo>
                  <a:cubicBezTo>
                    <a:pt x="1275" y="692"/>
                    <a:pt x="1275" y="692"/>
                    <a:pt x="1275" y="692"/>
                  </a:cubicBezTo>
                  <a:cubicBezTo>
                    <a:pt x="1274" y="693"/>
                    <a:pt x="1274" y="693"/>
                    <a:pt x="1274" y="693"/>
                  </a:cubicBezTo>
                  <a:cubicBezTo>
                    <a:pt x="1272" y="693"/>
                    <a:pt x="1272" y="693"/>
                    <a:pt x="1272" y="693"/>
                  </a:cubicBezTo>
                  <a:cubicBezTo>
                    <a:pt x="1271" y="695"/>
                    <a:pt x="1271" y="695"/>
                    <a:pt x="1271" y="695"/>
                  </a:cubicBezTo>
                  <a:cubicBezTo>
                    <a:pt x="1270" y="696"/>
                    <a:pt x="1270" y="696"/>
                    <a:pt x="1270" y="696"/>
                  </a:cubicBezTo>
                  <a:cubicBezTo>
                    <a:pt x="1269" y="698"/>
                    <a:pt x="1269" y="698"/>
                    <a:pt x="1269" y="698"/>
                  </a:cubicBezTo>
                  <a:cubicBezTo>
                    <a:pt x="1269" y="699"/>
                    <a:pt x="1269" y="699"/>
                    <a:pt x="1269" y="699"/>
                  </a:cubicBezTo>
                  <a:cubicBezTo>
                    <a:pt x="1268" y="700"/>
                    <a:pt x="1268" y="700"/>
                    <a:pt x="1268" y="700"/>
                  </a:cubicBezTo>
                  <a:cubicBezTo>
                    <a:pt x="1267" y="702"/>
                    <a:pt x="1267" y="702"/>
                    <a:pt x="1267" y="702"/>
                  </a:cubicBezTo>
                  <a:cubicBezTo>
                    <a:pt x="1266" y="705"/>
                    <a:pt x="1266" y="705"/>
                    <a:pt x="1266" y="705"/>
                  </a:cubicBezTo>
                  <a:close/>
                  <a:moveTo>
                    <a:pt x="1246" y="729"/>
                  </a:moveTo>
                  <a:cubicBezTo>
                    <a:pt x="1247" y="728"/>
                    <a:pt x="1247" y="728"/>
                    <a:pt x="1247" y="728"/>
                  </a:cubicBezTo>
                  <a:cubicBezTo>
                    <a:pt x="1248" y="726"/>
                    <a:pt x="1248" y="726"/>
                    <a:pt x="1248" y="726"/>
                  </a:cubicBezTo>
                  <a:cubicBezTo>
                    <a:pt x="1249" y="725"/>
                    <a:pt x="1249" y="725"/>
                    <a:pt x="1249" y="725"/>
                  </a:cubicBezTo>
                  <a:cubicBezTo>
                    <a:pt x="1249" y="722"/>
                    <a:pt x="1249" y="722"/>
                    <a:pt x="1249" y="722"/>
                  </a:cubicBezTo>
                  <a:cubicBezTo>
                    <a:pt x="1250" y="721"/>
                    <a:pt x="1250" y="721"/>
                    <a:pt x="1250" y="721"/>
                  </a:cubicBezTo>
                  <a:cubicBezTo>
                    <a:pt x="1250" y="720"/>
                    <a:pt x="1250" y="720"/>
                    <a:pt x="1250" y="720"/>
                  </a:cubicBezTo>
                  <a:cubicBezTo>
                    <a:pt x="1251" y="719"/>
                    <a:pt x="1251" y="719"/>
                    <a:pt x="1251" y="719"/>
                  </a:cubicBezTo>
                  <a:cubicBezTo>
                    <a:pt x="1252" y="719"/>
                    <a:pt x="1252" y="719"/>
                    <a:pt x="1252" y="719"/>
                  </a:cubicBezTo>
                  <a:cubicBezTo>
                    <a:pt x="1253" y="718"/>
                    <a:pt x="1253" y="718"/>
                    <a:pt x="1253" y="718"/>
                  </a:cubicBezTo>
                  <a:cubicBezTo>
                    <a:pt x="1255" y="715"/>
                    <a:pt x="1255" y="715"/>
                    <a:pt x="1255" y="715"/>
                  </a:cubicBezTo>
                  <a:cubicBezTo>
                    <a:pt x="1257" y="712"/>
                    <a:pt x="1257" y="712"/>
                    <a:pt x="1257" y="712"/>
                  </a:cubicBezTo>
                  <a:cubicBezTo>
                    <a:pt x="1259" y="712"/>
                    <a:pt x="1259" y="712"/>
                    <a:pt x="1259" y="712"/>
                  </a:cubicBezTo>
                  <a:cubicBezTo>
                    <a:pt x="1261" y="711"/>
                    <a:pt x="1261" y="711"/>
                    <a:pt x="1261" y="711"/>
                  </a:cubicBezTo>
                  <a:cubicBezTo>
                    <a:pt x="1261" y="709"/>
                    <a:pt x="1261" y="709"/>
                    <a:pt x="1261" y="709"/>
                  </a:cubicBezTo>
                  <a:cubicBezTo>
                    <a:pt x="1260" y="707"/>
                    <a:pt x="1260" y="707"/>
                    <a:pt x="1260" y="707"/>
                  </a:cubicBezTo>
                  <a:cubicBezTo>
                    <a:pt x="1259" y="707"/>
                    <a:pt x="1259" y="707"/>
                    <a:pt x="1259" y="707"/>
                  </a:cubicBezTo>
                  <a:cubicBezTo>
                    <a:pt x="1257" y="710"/>
                    <a:pt x="1257" y="710"/>
                    <a:pt x="1257" y="710"/>
                  </a:cubicBezTo>
                  <a:cubicBezTo>
                    <a:pt x="1256" y="711"/>
                    <a:pt x="1256" y="711"/>
                    <a:pt x="1256" y="711"/>
                  </a:cubicBezTo>
                  <a:cubicBezTo>
                    <a:pt x="1255" y="712"/>
                    <a:pt x="1255" y="712"/>
                    <a:pt x="1255" y="712"/>
                  </a:cubicBezTo>
                  <a:cubicBezTo>
                    <a:pt x="1253" y="713"/>
                    <a:pt x="1253" y="713"/>
                    <a:pt x="1253" y="713"/>
                  </a:cubicBezTo>
                  <a:cubicBezTo>
                    <a:pt x="1252" y="712"/>
                    <a:pt x="1252" y="712"/>
                    <a:pt x="1252" y="712"/>
                  </a:cubicBezTo>
                  <a:cubicBezTo>
                    <a:pt x="1252" y="711"/>
                    <a:pt x="1252" y="711"/>
                    <a:pt x="1252" y="711"/>
                  </a:cubicBezTo>
                  <a:cubicBezTo>
                    <a:pt x="1251" y="711"/>
                    <a:pt x="1251" y="711"/>
                    <a:pt x="1251" y="711"/>
                  </a:cubicBezTo>
                  <a:cubicBezTo>
                    <a:pt x="1250" y="713"/>
                    <a:pt x="1250" y="713"/>
                    <a:pt x="1250" y="713"/>
                  </a:cubicBezTo>
                  <a:cubicBezTo>
                    <a:pt x="1251" y="714"/>
                    <a:pt x="1251" y="714"/>
                    <a:pt x="1251" y="714"/>
                  </a:cubicBezTo>
                  <a:cubicBezTo>
                    <a:pt x="1250" y="715"/>
                    <a:pt x="1250" y="715"/>
                    <a:pt x="1250" y="715"/>
                  </a:cubicBezTo>
                  <a:cubicBezTo>
                    <a:pt x="1249" y="717"/>
                    <a:pt x="1249" y="717"/>
                    <a:pt x="1249" y="717"/>
                  </a:cubicBezTo>
                  <a:cubicBezTo>
                    <a:pt x="1248" y="717"/>
                    <a:pt x="1248" y="717"/>
                    <a:pt x="1248" y="717"/>
                  </a:cubicBezTo>
                  <a:cubicBezTo>
                    <a:pt x="1248" y="719"/>
                    <a:pt x="1248" y="719"/>
                    <a:pt x="1248" y="719"/>
                  </a:cubicBezTo>
                  <a:cubicBezTo>
                    <a:pt x="1248" y="721"/>
                    <a:pt x="1248" y="721"/>
                    <a:pt x="1248" y="721"/>
                  </a:cubicBezTo>
                  <a:cubicBezTo>
                    <a:pt x="1246" y="722"/>
                    <a:pt x="1246" y="722"/>
                    <a:pt x="1246" y="722"/>
                  </a:cubicBezTo>
                  <a:cubicBezTo>
                    <a:pt x="1246" y="723"/>
                    <a:pt x="1246" y="723"/>
                    <a:pt x="1246" y="723"/>
                  </a:cubicBezTo>
                  <a:cubicBezTo>
                    <a:pt x="1247" y="724"/>
                    <a:pt x="1247" y="724"/>
                    <a:pt x="1247" y="724"/>
                  </a:cubicBezTo>
                  <a:cubicBezTo>
                    <a:pt x="1246" y="725"/>
                    <a:pt x="1246" y="725"/>
                    <a:pt x="1246" y="725"/>
                  </a:cubicBezTo>
                  <a:cubicBezTo>
                    <a:pt x="1245" y="726"/>
                    <a:pt x="1245" y="726"/>
                    <a:pt x="1245" y="726"/>
                  </a:cubicBezTo>
                  <a:cubicBezTo>
                    <a:pt x="1246" y="729"/>
                    <a:pt x="1246" y="729"/>
                    <a:pt x="1246" y="729"/>
                  </a:cubicBezTo>
                  <a:close/>
                  <a:moveTo>
                    <a:pt x="1237" y="743"/>
                  </a:moveTo>
                  <a:cubicBezTo>
                    <a:pt x="1237" y="742"/>
                    <a:pt x="1237" y="740"/>
                    <a:pt x="1237" y="740"/>
                  </a:cubicBezTo>
                  <a:cubicBezTo>
                    <a:pt x="1238" y="735"/>
                    <a:pt x="1238" y="735"/>
                    <a:pt x="1238" y="735"/>
                  </a:cubicBezTo>
                  <a:cubicBezTo>
                    <a:pt x="1239" y="734"/>
                    <a:pt x="1239" y="734"/>
                    <a:pt x="1239" y="734"/>
                  </a:cubicBezTo>
                  <a:cubicBezTo>
                    <a:pt x="1242" y="732"/>
                    <a:pt x="1242" y="732"/>
                    <a:pt x="1242" y="732"/>
                  </a:cubicBezTo>
                  <a:cubicBezTo>
                    <a:pt x="1242" y="729"/>
                    <a:pt x="1242" y="729"/>
                    <a:pt x="1242" y="729"/>
                  </a:cubicBezTo>
                  <a:cubicBezTo>
                    <a:pt x="1242" y="729"/>
                    <a:pt x="1242" y="729"/>
                    <a:pt x="1242" y="729"/>
                  </a:cubicBezTo>
                  <a:cubicBezTo>
                    <a:pt x="1240" y="730"/>
                    <a:pt x="1240" y="730"/>
                    <a:pt x="1240" y="730"/>
                  </a:cubicBezTo>
                  <a:cubicBezTo>
                    <a:pt x="1239" y="729"/>
                    <a:pt x="1239" y="729"/>
                    <a:pt x="1239" y="729"/>
                  </a:cubicBezTo>
                  <a:cubicBezTo>
                    <a:pt x="1238" y="728"/>
                    <a:pt x="1238" y="728"/>
                    <a:pt x="1238" y="728"/>
                  </a:cubicBezTo>
                  <a:cubicBezTo>
                    <a:pt x="1237" y="729"/>
                    <a:pt x="1237" y="729"/>
                    <a:pt x="1237" y="729"/>
                  </a:cubicBezTo>
                  <a:cubicBezTo>
                    <a:pt x="1237" y="732"/>
                    <a:pt x="1237" y="732"/>
                    <a:pt x="1237" y="732"/>
                  </a:cubicBezTo>
                  <a:cubicBezTo>
                    <a:pt x="1236" y="734"/>
                    <a:pt x="1236" y="734"/>
                    <a:pt x="1236" y="734"/>
                  </a:cubicBezTo>
                  <a:cubicBezTo>
                    <a:pt x="1236" y="737"/>
                    <a:pt x="1236" y="737"/>
                    <a:pt x="1236" y="737"/>
                  </a:cubicBezTo>
                  <a:cubicBezTo>
                    <a:pt x="1235" y="739"/>
                    <a:pt x="1235" y="739"/>
                    <a:pt x="1235" y="739"/>
                  </a:cubicBezTo>
                  <a:cubicBezTo>
                    <a:pt x="1235" y="740"/>
                    <a:pt x="1235" y="740"/>
                    <a:pt x="1235" y="740"/>
                  </a:cubicBezTo>
                  <a:cubicBezTo>
                    <a:pt x="1237" y="743"/>
                    <a:pt x="1237" y="743"/>
                    <a:pt x="1237" y="743"/>
                  </a:cubicBezTo>
                  <a:close/>
                  <a:moveTo>
                    <a:pt x="22" y="572"/>
                  </a:moveTo>
                  <a:cubicBezTo>
                    <a:pt x="22" y="572"/>
                    <a:pt x="21" y="574"/>
                    <a:pt x="21" y="574"/>
                  </a:cubicBezTo>
                  <a:cubicBezTo>
                    <a:pt x="23" y="575"/>
                    <a:pt x="23" y="575"/>
                    <a:pt x="23" y="575"/>
                  </a:cubicBezTo>
                  <a:cubicBezTo>
                    <a:pt x="24" y="574"/>
                    <a:pt x="24" y="574"/>
                    <a:pt x="24" y="574"/>
                  </a:cubicBezTo>
                  <a:lnTo>
                    <a:pt x="22" y="572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70" name="Google Shape;2968;p67"/>
            <p:cNvSpPr>
              <a:spLocks/>
            </p:cNvSpPr>
            <p:nvPr/>
          </p:nvSpPr>
          <p:spPr bwMode="auto">
            <a:xfrm>
              <a:off x="12230101" y="4091940"/>
              <a:ext cx="803910" cy="1541146"/>
            </a:xfrm>
            <a:custGeom>
              <a:avLst/>
              <a:gdLst>
                <a:gd name="T0" fmla="*/ 2147483646 w 422"/>
                <a:gd name="T1" fmla="*/ 2147483646 h 809"/>
                <a:gd name="T2" fmla="*/ 2147483646 w 422"/>
                <a:gd name="T3" fmla="*/ 2147483646 h 809"/>
                <a:gd name="T4" fmla="*/ 2147483646 w 422"/>
                <a:gd name="T5" fmla="*/ 2147483646 h 809"/>
                <a:gd name="T6" fmla="*/ 2147483646 w 422"/>
                <a:gd name="T7" fmla="*/ 2147483646 h 809"/>
                <a:gd name="T8" fmla="*/ 2147483646 w 422"/>
                <a:gd name="T9" fmla="*/ 2147483646 h 809"/>
                <a:gd name="T10" fmla="*/ 2147483646 w 422"/>
                <a:gd name="T11" fmla="*/ 2147483646 h 809"/>
                <a:gd name="T12" fmla="*/ 2147483646 w 422"/>
                <a:gd name="T13" fmla="*/ 2147483646 h 809"/>
                <a:gd name="T14" fmla="*/ 2147483646 w 422"/>
                <a:gd name="T15" fmla="*/ 2147483646 h 809"/>
                <a:gd name="T16" fmla="*/ 2147483646 w 422"/>
                <a:gd name="T17" fmla="*/ 2147483646 h 809"/>
                <a:gd name="T18" fmla="*/ 2147483646 w 422"/>
                <a:gd name="T19" fmla="*/ 2147483646 h 809"/>
                <a:gd name="T20" fmla="*/ 2147483646 w 422"/>
                <a:gd name="T21" fmla="*/ 0 h 809"/>
                <a:gd name="T22" fmla="*/ 2147483646 w 422"/>
                <a:gd name="T23" fmla="*/ 2147483646 h 809"/>
                <a:gd name="T24" fmla="*/ 2147483646 w 422"/>
                <a:gd name="T25" fmla="*/ 2147483646 h 809"/>
                <a:gd name="T26" fmla="*/ 2147483646 w 422"/>
                <a:gd name="T27" fmla="*/ 2147483646 h 809"/>
                <a:gd name="T28" fmla="*/ 2147483646 w 422"/>
                <a:gd name="T29" fmla="*/ 2147483646 h 809"/>
                <a:gd name="T30" fmla="*/ 2147483646 w 422"/>
                <a:gd name="T31" fmla="*/ 2147483646 h 809"/>
                <a:gd name="T32" fmla="*/ 2147483646 w 422"/>
                <a:gd name="T33" fmla="*/ 2147483646 h 809"/>
                <a:gd name="T34" fmla="*/ 2147483646 w 422"/>
                <a:gd name="T35" fmla="*/ 2147483646 h 809"/>
                <a:gd name="T36" fmla="*/ 2147483646 w 422"/>
                <a:gd name="T37" fmla="*/ 2147483646 h 809"/>
                <a:gd name="T38" fmla="*/ 2147483646 w 422"/>
                <a:gd name="T39" fmla="*/ 2147483646 h 809"/>
                <a:gd name="T40" fmla="*/ 2147483646 w 422"/>
                <a:gd name="T41" fmla="*/ 2147483646 h 809"/>
                <a:gd name="T42" fmla="*/ 2147483646 w 422"/>
                <a:gd name="T43" fmla="*/ 2147483646 h 809"/>
                <a:gd name="T44" fmla="*/ 2147483646 w 422"/>
                <a:gd name="T45" fmla="*/ 2147483646 h 809"/>
                <a:gd name="T46" fmla="*/ 2147483646 w 422"/>
                <a:gd name="T47" fmla="*/ 2147483646 h 809"/>
                <a:gd name="T48" fmla="*/ 2147483646 w 422"/>
                <a:gd name="T49" fmla="*/ 2147483646 h 809"/>
                <a:gd name="T50" fmla="*/ 2147483646 w 422"/>
                <a:gd name="T51" fmla="*/ 2147483646 h 809"/>
                <a:gd name="T52" fmla="*/ 2147483646 w 422"/>
                <a:gd name="T53" fmla="*/ 2147483646 h 809"/>
                <a:gd name="T54" fmla="*/ 2147483646 w 422"/>
                <a:gd name="T55" fmla="*/ 2147483646 h 809"/>
                <a:gd name="T56" fmla="*/ 2147483646 w 422"/>
                <a:gd name="T57" fmla="*/ 2147483646 h 809"/>
                <a:gd name="T58" fmla="*/ 2147483646 w 422"/>
                <a:gd name="T59" fmla="*/ 2147483646 h 809"/>
                <a:gd name="T60" fmla="*/ 2147483646 w 422"/>
                <a:gd name="T61" fmla="*/ 2147483646 h 809"/>
                <a:gd name="T62" fmla="*/ 2147483646 w 422"/>
                <a:gd name="T63" fmla="*/ 2147483646 h 809"/>
                <a:gd name="T64" fmla="*/ 2147483646 w 422"/>
                <a:gd name="T65" fmla="*/ 2147483646 h 809"/>
                <a:gd name="T66" fmla="*/ 2147483646 w 422"/>
                <a:gd name="T67" fmla="*/ 2147483646 h 809"/>
                <a:gd name="T68" fmla="*/ 2147483646 w 422"/>
                <a:gd name="T69" fmla="*/ 2147483646 h 809"/>
                <a:gd name="T70" fmla="*/ 2147483646 w 422"/>
                <a:gd name="T71" fmla="*/ 2147483646 h 809"/>
                <a:gd name="T72" fmla="*/ 2147483646 w 422"/>
                <a:gd name="T73" fmla="*/ 2147483646 h 809"/>
                <a:gd name="T74" fmla="*/ 2147483646 w 422"/>
                <a:gd name="T75" fmla="*/ 2147483646 h 809"/>
                <a:gd name="T76" fmla="*/ 2147483646 w 422"/>
                <a:gd name="T77" fmla="*/ 2147483646 h 809"/>
                <a:gd name="T78" fmla="*/ 2147483646 w 422"/>
                <a:gd name="T79" fmla="*/ 2147483646 h 809"/>
                <a:gd name="T80" fmla="*/ 2147483646 w 422"/>
                <a:gd name="T81" fmla="*/ 2147483646 h 809"/>
                <a:gd name="T82" fmla="*/ 2147483646 w 422"/>
                <a:gd name="T83" fmla="*/ 2147483646 h 809"/>
                <a:gd name="T84" fmla="*/ 2147483646 w 422"/>
                <a:gd name="T85" fmla="*/ 2147483646 h 809"/>
                <a:gd name="T86" fmla="*/ 2147483646 w 422"/>
                <a:gd name="T87" fmla="*/ 2147483646 h 809"/>
                <a:gd name="T88" fmla="*/ 2147483646 w 422"/>
                <a:gd name="T89" fmla="*/ 2147483646 h 809"/>
                <a:gd name="T90" fmla="*/ 2147483646 w 422"/>
                <a:gd name="T91" fmla="*/ 2147483646 h 809"/>
                <a:gd name="T92" fmla="*/ 2147483646 w 422"/>
                <a:gd name="T93" fmla="*/ 2147483646 h 809"/>
                <a:gd name="T94" fmla="*/ 2147483646 w 422"/>
                <a:gd name="T95" fmla="*/ 2147483646 h 809"/>
                <a:gd name="T96" fmla="*/ 2147483646 w 422"/>
                <a:gd name="T97" fmla="*/ 2147483646 h 809"/>
                <a:gd name="T98" fmla="*/ 2147483646 w 422"/>
                <a:gd name="T99" fmla="*/ 2147483646 h 809"/>
                <a:gd name="T100" fmla="*/ 2147483646 w 422"/>
                <a:gd name="T101" fmla="*/ 2147483646 h 809"/>
                <a:gd name="T102" fmla="*/ 2147483646 w 422"/>
                <a:gd name="T103" fmla="*/ 2147483646 h 809"/>
                <a:gd name="T104" fmla="*/ 2147483646 w 422"/>
                <a:gd name="T105" fmla="*/ 2147483646 h 809"/>
                <a:gd name="T106" fmla="*/ 2147483646 w 422"/>
                <a:gd name="T107" fmla="*/ 2147483646 h 809"/>
                <a:gd name="T108" fmla="*/ 2147483646 w 422"/>
                <a:gd name="T109" fmla="*/ 2147483646 h 809"/>
                <a:gd name="T110" fmla="*/ 2147483646 w 422"/>
                <a:gd name="T111" fmla="*/ 2147483646 h 809"/>
                <a:gd name="T112" fmla="*/ 2147483646 w 422"/>
                <a:gd name="T113" fmla="*/ 2147483646 h 809"/>
                <a:gd name="T114" fmla="*/ 2147483646 w 422"/>
                <a:gd name="T115" fmla="*/ 2147483646 h 809"/>
                <a:gd name="T116" fmla="*/ 2147483646 w 422"/>
                <a:gd name="T117" fmla="*/ 2147483646 h 809"/>
                <a:gd name="T118" fmla="*/ 2147483646 w 422"/>
                <a:gd name="T119" fmla="*/ 2147483646 h 809"/>
                <a:gd name="T120" fmla="*/ 2147483646 w 422"/>
                <a:gd name="T121" fmla="*/ 2147483646 h 80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422" h="809" extrusionOk="0">
                  <a:moveTo>
                    <a:pt x="170" y="387"/>
                  </a:moveTo>
                  <a:lnTo>
                    <a:pt x="173" y="390"/>
                  </a:lnTo>
                  <a:lnTo>
                    <a:pt x="170" y="392"/>
                  </a:lnTo>
                  <a:lnTo>
                    <a:pt x="168" y="392"/>
                  </a:lnTo>
                  <a:lnTo>
                    <a:pt x="170" y="387"/>
                  </a:lnTo>
                  <a:close/>
                  <a:moveTo>
                    <a:pt x="173" y="390"/>
                  </a:moveTo>
                  <a:lnTo>
                    <a:pt x="173" y="387"/>
                  </a:lnTo>
                  <a:lnTo>
                    <a:pt x="175" y="382"/>
                  </a:lnTo>
                  <a:lnTo>
                    <a:pt x="178" y="382"/>
                  </a:lnTo>
                  <a:lnTo>
                    <a:pt x="178" y="387"/>
                  </a:lnTo>
                  <a:lnTo>
                    <a:pt x="175" y="390"/>
                  </a:lnTo>
                  <a:lnTo>
                    <a:pt x="173" y="390"/>
                  </a:lnTo>
                  <a:close/>
                  <a:moveTo>
                    <a:pt x="8" y="806"/>
                  </a:moveTo>
                  <a:lnTo>
                    <a:pt x="5" y="804"/>
                  </a:lnTo>
                  <a:lnTo>
                    <a:pt x="3" y="804"/>
                  </a:lnTo>
                  <a:lnTo>
                    <a:pt x="0" y="809"/>
                  </a:lnTo>
                  <a:lnTo>
                    <a:pt x="5" y="809"/>
                  </a:lnTo>
                  <a:lnTo>
                    <a:pt x="8" y="806"/>
                  </a:lnTo>
                  <a:close/>
                  <a:moveTo>
                    <a:pt x="10" y="801"/>
                  </a:moveTo>
                  <a:lnTo>
                    <a:pt x="13" y="799"/>
                  </a:lnTo>
                  <a:lnTo>
                    <a:pt x="15" y="801"/>
                  </a:lnTo>
                  <a:lnTo>
                    <a:pt x="15" y="806"/>
                  </a:lnTo>
                  <a:lnTo>
                    <a:pt x="10" y="806"/>
                  </a:lnTo>
                  <a:lnTo>
                    <a:pt x="10" y="801"/>
                  </a:lnTo>
                  <a:close/>
                  <a:moveTo>
                    <a:pt x="35" y="784"/>
                  </a:moveTo>
                  <a:lnTo>
                    <a:pt x="35" y="789"/>
                  </a:lnTo>
                  <a:lnTo>
                    <a:pt x="38" y="791"/>
                  </a:lnTo>
                  <a:lnTo>
                    <a:pt x="40" y="791"/>
                  </a:lnTo>
                  <a:lnTo>
                    <a:pt x="40" y="786"/>
                  </a:lnTo>
                  <a:lnTo>
                    <a:pt x="35" y="784"/>
                  </a:lnTo>
                  <a:close/>
                  <a:moveTo>
                    <a:pt x="93" y="737"/>
                  </a:moveTo>
                  <a:lnTo>
                    <a:pt x="90" y="729"/>
                  </a:lnTo>
                  <a:lnTo>
                    <a:pt x="95" y="727"/>
                  </a:lnTo>
                  <a:lnTo>
                    <a:pt x="98" y="724"/>
                  </a:lnTo>
                  <a:lnTo>
                    <a:pt x="95" y="722"/>
                  </a:lnTo>
                  <a:lnTo>
                    <a:pt x="100" y="719"/>
                  </a:lnTo>
                  <a:lnTo>
                    <a:pt x="103" y="714"/>
                  </a:lnTo>
                  <a:lnTo>
                    <a:pt x="105" y="719"/>
                  </a:lnTo>
                  <a:lnTo>
                    <a:pt x="103" y="722"/>
                  </a:lnTo>
                  <a:lnTo>
                    <a:pt x="103" y="727"/>
                  </a:lnTo>
                  <a:lnTo>
                    <a:pt x="95" y="732"/>
                  </a:lnTo>
                  <a:lnTo>
                    <a:pt x="95" y="737"/>
                  </a:lnTo>
                  <a:lnTo>
                    <a:pt x="93" y="737"/>
                  </a:lnTo>
                  <a:close/>
                  <a:moveTo>
                    <a:pt x="118" y="684"/>
                  </a:moveTo>
                  <a:lnTo>
                    <a:pt x="120" y="687"/>
                  </a:lnTo>
                  <a:lnTo>
                    <a:pt x="123" y="692"/>
                  </a:lnTo>
                  <a:lnTo>
                    <a:pt x="120" y="692"/>
                  </a:lnTo>
                  <a:lnTo>
                    <a:pt x="115" y="689"/>
                  </a:lnTo>
                  <a:lnTo>
                    <a:pt x="115" y="684"/>
                  </a:lnTo>
                  <a:lnTo>
                    <a:pt x="118" y="684"/>
                  </a:lnTo>
                  <a:close/>
                  <a:moveTo>
                    <a:pt x="128" y="674"/>
                  </a:moveTo>
                  <a:lnTo>
                    <a:pt x="125" y="672"/>
                  </a:lnTo>
                  <a:lnTo>
                    <a:pt x="123" y="672"/>
                  </a:lnTo>
                  <a:lnTo>
                    <a:pt x="120" y="672"/>
                  </a:lnTo>
                  <a:lnTo>
                    <a:pt x="123" y="667"/>
                  </a:lnTo>
                  <a:lnTo>
                    <a:pt x="128" y="664"/>
                  </a:lnTo>
                  <a:lnTo>
                    <a:pt x="130" y="662"/>
                  </a:lnTo>
                  <a:lnTo>
                    <a:pt x="133" y="662"/>
                  </a:lnTo>
                  <a:lnTo>
                    <a:pt x="138" y="659"/>
                  </a:lnTo>
                  <a:lnTo>
                    <a:pt x="135" y="667"/>
                  </a:lnTo>
                  <a:lnTo>
                    <a:pt x="130" y="669"/>
                  </a:lnTo>
                  <a:lnTo>
                    <a:pt x="130" y="672"/>
                  </a:lnTo>
                  <a:lnTo>
                    <a:pt x="128" y="674"/>
                  </a:lnTo>
                  <a:close/>
                  <a:moveTo>
                    <a:pt x="265" y="145"/>
                  </a:moveTo>
                  <a:lnTo>
                    <a:pt x="265" y="143"/>
                  </a:lnTo>
                  <a:lnTo>
                    <a:pt x="262" y="138"/>
                  </a:lnTo>
                  <a:lnTo>
                    <a:pt x="267" y="135"/>
                  </a:lnTo>
                  <a:lnTo>
                    <a:pt x="270" y="135"/>
                  </a:lnTo>
                  <a:lnTo>
                    <a:pt x="270" y="138"/>
                  </a:lnTo>
                  <a:lnTo>
                    <a:pt x="270" y="143"/>
                  </a:lnTo>
                  <a:lnTo>
                    <a:pt x="265" y="145"/>
                  </a:lnTo>
                  <a:close/>
                  <a:moveTo>
                    <a:pt x="297" y="173"/>
                  </a:moveTo>
                  <a:lnTo>
                    <a:pt x="295" y="170"/>
                  </a:lnTo>
                  <a:lnTo>
                    <a:pt x="292" y="165"/>
                  </a:lnTo>
                  <a:lnTo>
                    <a:pt x="292" y="163"/>
                  </a:lnTo>
                  <a:lnTo>
                    <a:pt x="292" y="155"/>
                  </a:lnTo>
                  <a:lnTo>
                    <a:pt x="287" y="145"/>
                  </a:lnTo>
                  <a:lnTo>
                    <a:pt x="285" y="140"/>
                  </a:lnTo>
                  <a:lnTo>
                    <a:pt x="280" y="138"/>
                  </a:lnTo>
                  <a:lnTo>
                    <a:pt x="277" y="138"/>
                  </a:lnTo>
                  <a:lnTo>
                    <a:pt x="275" y="135"/>
                  </a:lnTo>
                  <a:lnTo>
                    <a:pt x="277" y="128"/>
                  </a:lnTo>
                  <a:lnTo>
                    <a:pt x="275" y="123"/>
                  </a:lnTo>
                  <a:lnTo>
                    <a:pt x="277" y="118"/>
                  </a:lnTo>
                  <a:lnTo>
                    <a:pt x="280" y="115"/>
                  </a:lnTo>
                  <a:lnTo>
                    <a:pt x="280" y="113"/>
                  </a:lnTo>
                  <a:lnTo>
                    <a:pt x="285" y="113"/>
                  </a:lnTo>
                  <a:lnTo>
                    <a:pt x="287" y="108"/>
                  </a:lnTo>
                  <a:lnTo>
                    <a:pt x="290" y="105"/>
                  </a:lnTo>
                  <a:lnTo>
                    <a:pt x="287" y="103"/>
                  </a:lnTo>
                  <a:lnTo>
                    <a:pt x="282" y="98"/>
                  </a:lnTo>
                  <a:lnTo>
                    <a:pt x="280" y="98"/>
                  </a:lnTo>
                  <a:lnTo>
                    <a:pt x="280" y="95"/>
                  </a:lnTo>
                  <a:lnTo>
                    <a:pt x="282" y="93"/>
                  </a:lnTo>
                  <a:lnTo>
                    <a:pt x="285" y="90"/>
                  </a:lnTo>
                  <a:lnTo>
                    <a:pt x="292" y="95"/>
                  </a:lnTo>
                  <a:lnTo>
                    <a:pt x="302" y="98"/>
                  </a:lnTo>
                  <a:lnTo>
                    <a:pt x="305" y="95"/>
                  </a:lnTo>
                  <a:lnTo>
                    <a:pt x="305" y="90"/>
                  </a:lnTo>
                  <a:lnTo>
                    <a:pt x="307" y="90"/>
                  </a:lnTo>
                  <a:lnTo>
                    <a:pt x="305" y="85"/>
                  </a:lnTo>
                  <a:lnTo>
                    <a:pt x="302" y="85"/>
                  </a:lnTo>
                  <a:lnTo>
                    <a:pt x="302" y="83"/>
                  </a:lnTo>
                  <a:lnTo>
                    <a:pt x="300" y="78"/>
                  </a:lnTo>
                  <a:lnTo>
                    <a:pt x="297" y="73"/>
                  </a:lnTo>
                  <a:lnTo>
                    <a:pt x="302" y="68"/>
                  </a:lnTo>
                  <a:lnTo>
                    <a:pt x="305" y="68"/>
                  </a:lnTo>
                  <a:lnTo>
                    <a:pt x="305" y="65"/>
                  </a:lnTo>
                  <a:lnTo>
                    <a:pt x="302" y="60"/>
                  </a:lnTo>
                  <a:lnTo>
                    <a:pt x="300" y="53"/>
                  </a:lnTo>
                  <a:lnTo>
                    <a:pt x="300" y="48"/>
                  </a:lnTo>
                  <a:lnTo>
                    <a:pt x="300" y="38"/>
                  </a:lnTo>
                  <a:lnTo>
                    <a:pt x="297" y="33"/>
                  </a:lnTo>
                  <a:lnTo>
                    <a:pt x="290" y="18"/>
                  </a:lnTo>
                  <a:lnTo>
                    <a:pt x="287" y="10"/>
                  </a:lnTo>
                  <a:lnTo>
                    <a:pt x="285" y="8"/>
                  </a:lnTo>
                  <a:lnTo>
                    <a:pt x="287" y="5"/>
                  </a:lnTo>
                  <a:lnTo>
                    <a:pt x="290" y="5"/>
                  </a:lnTo>
                  <a:lnTo>
                    <a:pt x="292" y="3"/>
                  </a:lnTo>
                  <a:lnTo>
                    <a:pt x="292" y="0"/>
                  </a:lnTo>
                  <a:lnTo>
                    <a:pt x="297" y="0"/>
                  </a:lnTo>
                  <a:lnTo>
                    <a:pt x="300" y="5"/>
                  </a:lnTo>
                  <a:lnTo>
                    <a:pt x="307" y="13"/>
                  </a:lnTo>
                  <a:lnTo>
                    <a:pt x="315" y="13"/>
                  </a:lnTo>
                  <a:lnTo>
                    <a:pt x="317" y="20"/>
                  </a:lnTo>
                  <a:lnTo>
                    <a:pt x="330" y="33"/>
                  </a:lnTo>
                  <a:lnTo>
                    <a:pt x="337" y="38"/>
                  </a:lnTo>
                  <a:lnTo>
                    <a:pt x="340" y="40"/>
                  </a:lnTo>
                  <a:lnTo>
                    <a:pt x="345" y="43"/>
                  </a:lnTo>
                  <a:lnTo>
                    <a:pt x="350" y="48"/>
                  </a:lnTo>
                  <a:lnTo>
                    <a:pt x="357" y="50"/>
                  </a:lnTo>
                  <a:lnTo>
                    <a:pt x="365" y="53"/>
                  </a:lnTo>
                  <a:lnTo>
                    <a:pt x="370" y="58"/>
                  </a:lnTo>
                  <a:lnTo>
                    <a:pt x="372" y="55"/>
                  </a:lnTo>
                  <a:lnTo>
                    <a:pt x="375" y="58"/>
                  </a:lnTo>
                  <a:lnTo>
                    <a:pt x="382" y="55"/>
                  </a:lnTo>
                  <a:lnTo>
                    <a:pt x="390" y="50"/>
                  </a:lnTo>
                  <a:lnTo>
                    <a:pt x="395" y="45"/>
                  </a:lnTo>
                  <a:lnTo>
                    <a:pt x="395" y="40"/>
                  </a:lnTo>
                  <a:lnTo>
                    <a:pt x="397" y="38"/>
                  </a:lnTo>
                  <a:lnTo>
                    <a:pt x="397" y="40"/>
                  </a:lnTo>
                  <a:lnTo>
                    <a:pt x="397" y="45"/>
                  </a:lnTo>
                  <a:lnTo>
                    <a:pt x="395" y="53"/>
                  </a:lnTo>
                  <a:lnTo>
                    <a:pt x="395" y="60"/>
                  </a:lnTo>
                  <a:lnTo>
                    <a:pt x="397" y="63"/>
                  </a:lnTo>
                  <a:lnTo>
                    <a:pt x="402" y="68"/>
                  </a:lnTo>
                  <a:lnTo>
                    <a:pt x="407" y="73"/>
                  </a:lnTo>
                  <a:lnTo>
                    <a:pt x="407" y="75"/>
                  </a:lnTo>
                  <a:lnTo>
                    <a:pt x="407" y="78"/>
                  </a:lnTo>
                  <a:lnTo>
                    <a:pt x="412" y="78"/>
                  </a:lnTo>
                  <a:lnTo>
                    <a:pt x="414" y="75"/>
                  </a:lnTo>
                  <a:lnTo>
                    <a:pt x="417" y="70"/>
                  </a:lnTo>
                  <a:lnTo>
                    <a:pt x="422" y="70"/>
                  </a:lnTo>
                  <a:lnTo>
                    <a:pt x="419" y="75"/>
                  </a:lnTo>
                  <a:lnTo>
                    <a:pt x="417" y="75"/>
                  </a:lnTo>
                  <a:lnTo>
                    <a:pt x="417" y="80"/>
                  </a:lnTo>
                  <a:lnTo>
                    <a:pt x="412" y="83"/>
                  </a:lnTo>
                  <a:lnTo>
                    <a:pt x="409" y="85"/>
                  </a:lnTo>
                  <a:lnTo>
                    <a:pt x="407" y="90"/>
                  </a:lnTo>
                  <a:lnTo>
                    <a:pt x="405" y="93"/>
                  </a:lnTo>
                  <a:lnTo>
                    <a:pt x="402" y="93"/>
                  </a:lnTo>
                  <a:lnTo>
                    <a:pt x="400" y="90"/>
                  </a:lnTo>
                  <a:lnTo>
                    <a:pt x="397" y="95"/>
                  </a:lnTo>
                  <a:lnTo>
                    <a:pt x="397" y="98"/>
                  </a:lnTo>
                  <a:lnTo>
                    <a:pt x="390" y="98"/>
                  </a:lnTo>
                  <a:lnTo>
                    <a:pt x="385" y="95"/>
                  </a:lnTo>
                  <a:lnTo>
                    <a:pt x="380" y="98"/>
                  </a:lnTo>
                  <a:lnTo>
                    <a:pt x="375" y="108"/>
                  </a:lnTo>
                  <a:lnTo>
                    <a:pt x="372" y="118"/>
                  </a:lnTo>
                  <a:lnTo>
                    <a:pt x="370" y="128"/>
                  </a:lnTo>
                  <a:lnTo>
                    <a:pt x="372" y="133"/>
                  </a:lnTo>
                  <a:lnTo>
                    <a:pt x="370" y="138"/>
                  </a:lnTo>
                  <a:lnTo>
                    <a:pt x="370" y="140"/>
                  </a:lnTo>
                  <a:lnTo>
                    <a:pt x="367" y="140"/>
                  </a:lnTo>
                  <a:lnTo>
                    <a:pt x="365" y="135"/>
                  </a:lnTo>
                  <a:lnTo>
                    <a:pt x="355" y="133"/>
                  </a:lnTo>
                  <a:lnTo>
                    <a:pt x="347" y="130"/>
                  </a:lnTo>
                  <a:lnTo>
                    <a:pt x="340" y="123"/>
                  </a:lnTo>
                  <a:lnTo>
                    <a:pt x="335" y="118"/>
                  </a:lnTo>
                  <a:lnTo>
                    <a:pt x="330" y="118"/>
                  </a:lnTo>
                  <a:lnTo>
                    <a:pt x="327" y="118"/>
                  </a:lnTo>
                  <a:lnTo>
                    <a:pt x="325" y="115"/>
                  </a:lnTo>
                  <a:lnTo>
                    <a:pt x="320" y="115"/>
                  </a:lnTo>
                  <a:lnTo>
                    <a:pt x="312" y="120"/>
                  </a:lnTo>
                  <a:lnTo>
                    <a:pt x="307" y="128"/>
                  </a:lnTo>
                  <a:lnTo>
                    <a:pt x="305" y="125"/>
                  </a:lnTo>
                  <a:lnTo>
                    <a:pt x="297" y="123"/>
                  </a:lnTo>
                  <a:lnTo>
                    <a:pt x="295" y="123"/>
                  </a:lnTo>
                  <a:lnTo>
                    <a:pt x="290" y="125"/>
                  </a:lnTo>
                  <a:lnTo>
                    <a:pt x="290" y="130"/>
                  </a:lnTo>
                  <a:lnTo>
                    <a:pt x="292" y="135"/>
                  </a:lnTo>
                  <a:lnTo>
                    <a:pt x="297" y="138"/>
                  </a:lnTo>
                  <a:lnTo>
                    <a:pt x="305" y="138"/>
                  </a:lnTo>
                  <a:lnTo>
                    <a:pt x="310" y="143"/>
                  </a:lnTo>
                  <a:lnTo>
                    <a:pt x="317" y="145"/>
                  </a:lnTo>
                  <a:lnTo>
                    <a:pt x="322" y="145"/>
                  </a:lnTo>
                  <a:lnTo>
                    <a:pt x="325" y="148"/>
                  </a:lnTo>
                  <a:lnTo>
                    <a:pt x="320" y="153"/>
                  </a:lnTo>
                  <a:lnTo>
                    <a:pt x="320" y="158"/>
                  </a:lnTo>
                  <a:lnTo>
                    <a:pt x="315" y="155"/>
                  </a:lnTo>
                  <a:lnTo>
                    <a:pt x="307" y="155"/>
                  </a:lnTo>
                  <a:lnTo>
                    <a:pt x="305" y="155"/>
                  </a:lnTo>
                  <a:lnTo>
                    <a:pt x="307" y="160"/>
                  </a:lnTo>
                  <a:lnTo>
                    <a:pt x="305" y="165"/>
                  </a:lnTo>
                  <a:lnTo>
                    <a:pt x="297" y="173"/>
                  </a:lnTo>
                  <a:close/>
                  <a:moveTo>
                    <a:pt x="290" y="320"/>
                  </a:moveTo>
                  <a:lnTo>
                    <a:pt x="290" y="315"/>
                  </a:lnTo>
                  <a:lnTo>
                    <a:pt x="292" y="310"/>
                  </a:lnTo>
                  <a:lnTo>
                    <a:pt x="290" y="310"/>
                  </a:lnTo>
                  <a:lnTo>
                    <a:pt x="287" y="312"/>
                  </a:lnTo>
                  <a:lnTo>
                    <a:pt x="287" y="307"/>
                  </a:lnTo>
                  <a:lnTo>
                    <a:pt x="290" y="300"/>
                  </a:lnTo>
                  <a:lnTo>
                    <a:pt x="290" y="297"/>
                  </a:lnTo>
                  <a:lnTo>
                    <a:pt x="292" y="302"/>
                  </a:lnTo>
                  <a:lnTo>
                    <a:pt x="290" y="305"/>
                  </a:lnTo>
                  <a:lnTo>
                    <a:pt x="295" y="307"/>
                  </a:lnTo>
                  <a:lnTo>
                    <a:pt x="295" y="310"/>
                  </a:lnTo>
                  <a:lnTo>
                    <a:pt x="295" y="315"/>
                  </a:lnTo>
                  <a:lnTo>
                    <a:pt x="292" y="317"/>
                  </a:lnTo>
                  <a:lnTo>
                    <a:pt x="290" y="320"/>
                  </a:lnTo>
                  <a:close/>
                  <a:moveTo>
                    <a:pt x="93" y="499"/>
                  </a:moveTo>
                  <a:lnTo>
                    <a:pt x="95" y="502"/>
                  </a:lnTo>
                  <a:lnTo>
                    <a:pt x="98" y="499"/>
                  </a:lnTo>
                  <a:lnTo>
                    <a:pt x="95" y="497"/>
                  </a:lnTo>
                  <a:lnTo>
                    <a:pt x="93" y="497"/>
                  </a:lnTo>
                  <a:lnTo>
                    <a:pt x="93" y="499"/>
                  </a:lnTo>
                  <a:close/>
                  <a:moveTo>
                    <a:pt x="93" y="502"/>
                  </a:moveTo>
                  <a:lnTo>
                    <a:pt x="93" y="504"/>
                  </a:lnTo>
                  <a:lnTo>
                    <a:pt x="93" y="502"/>
                  </a:lnTo>
                  <a:close/>
                  <a:moveTo>
                    <a:pt x="90" y="504"/>
                  </a:moveTo>
                  <a:lnTo>
                    <a:pt x="90" y="507"/>
                  </a:lnTo>
                  <a:lnTo>
                    <a:pt x="93" y="504"/>
                  </a:lnTo>
                  <a:lnTo>
                    <a:pt x="90" y="504"/>
                  </a:lnTo>
                  <a:close/>
                  <a:moveTo>
                    <a:pt x="85" y="507"/>
                  </a:moveTo>
                  <a:lnTo>
                    <a:pt x="85" y="509"/>
                  </a:lnTo>
                  <a:lnTo>
                    <a:pt x="90" y="509"/>
                  </a:lnTo>
                  <a:lnTo>
                    <a:pt x="85" y="507"/>
                  </a:lnTo>
                  <a:close/>
                  <a:moveTo>
                    <a:pt x="83" y="522"/>
                  </a:moveTo>
                  <a:lnTo>
                    <a:pt x="80" y="517"/>
                  </a:lnTo>
                  <a:lnTo>
                    <a:pt x="80" y="512"/>
                  </a:lnTo>
                  <a:lnTo>
                    <a:pt x="83" y="512"/>
                  </a:lnTo>
                  <a:lnTo>
                    <a:pt x="83" y="514"/>
                  </a:lnTo>
                  <a:lnTo>
                    <a:pt x="88" y="517"/>
                  </a:lnTo>
                  <a:lnTo>
                    <a:pt x="88" y="519"/>
                  </a:lnTo>
                  <a:lnTo>
                    <a:pt x="85" y="522"/>
                  </a:lnTo>
                  <a:lnTo>
                    <a:pt x="83" y="522"/>
                  </a:lnTo>
                  <a:close/>
                  <a:moveTo>
                    <a:pt x="123" y="524"/>
                  </a:moveTo>
                  <a:lnTo>
                    <a:pt x="123" y="522"/>
                  </a:lnTo>
                  <a:lnTo>
                    <a:pt x="123" y="519"/>
                  </a:lnTo>
                  <a:lnTo>
                    <a:pt x="125" y="522"/>
                  </a:lnTo>
                  <a:lnTo>
                    <a:pt x="125" y="524"/>
                  </a:lnTo>
                  <a:lnTo>
                    <a:pt x="123" y="524"/>
                  </a:lnTo>
                  <a:close/>
                  <a:moveTo>
                    <a:pt x="118" y="532"/>
                  </a:moveTo>
                  <a:lnTo>
                    <a:pt x="120" y="532"/>
                  </a:lnTo>
                  <a:lnTo>
                    <a:pt x="123" y="532"/>
                  </a:lnTo>
                  <a:lnTo>
                    <a:pt x="120" y="534"/>
                  </a:lnTo>
                  <a:lnTo>
                    <a:pt x="118" y="532"/>
                  </a:lnTo>
                  <a:close/>
                  <a:moveTo>
                    <a:pt x="115" y="519"/>
                  </a:moveTo>
                  <a:lnTo>
                    <a:pt x="113" y="522"/>
                  </a:lnTo>
                  <a:lnTo>
                    <a:pt x="115" y="527"/>
                  </a:lnTo>
                  <a:lnTo>
                    <a:pt x="118" y="529"/>
                  </a:lnTo>
                  <a:lnTo>
                    <a:pt x="120" y="529"/>
                  </a:lnTo>
                  <a:lnTo>
                    <a:pt x="120" y="527"/>
                  </a:lnTo>
                  <a:lnTo>
                    <a:pt x="118" y="522"/>
                  </a:lnTo>
                  <a:lnTo>
                    <a:pt x="118" y="519"/>
                  </a:lnTo>
                  <a:lnTo>
                    <a:pt x="115" y="519"/>
                  </a:lnTo>
                  <a:close/>
                  <a:moveTo>
                    <a:pt x="230" y="455"/>
                  </a:moveTo>
                  <a:lnTo>
                    <a:pt x="227" y="450"/>
                  </a:lnTo>
                  <a:lnTo>
                    <a:pt x="227" y="445"/>
                  </a:lnTo>
                  <a:lnTo>
                    <a:pt x="230" y="442"/>
                  </a:lnTo>
                  <a:lnTo>
                    <a:pt x="232" y="442"/>
                  </a:lnTo>
                  <a:lnTo>
                    <a:pt x="232" y="445"/>
                  </a:lnTo>
                  <a:lnTo>
                    <a:pt x="232" y="450"/>
                  </a:lnTo>
                  <a:lnTo>
                    <a:pt x="232" y="452"/>
                  </a:lnTo>
                  <a:lnTo>
                    <a:pt x="232" y="455"/>
                  </a:lnTo>
                  <a:lnTo>
                    <a:pt x="230" y="455"/>
                  </a:lnTo>
                  <a:close/>
                  <a:moveTo>
                    <a:pt x="210" y="450"/>
                  </a:moveTo>
                  <a:lnTo>
                    <a:pt x="215" y="447"/>
                  </a:lnTo>
                  <a:lnTo>
                    <a:pt x="220" y="447"/>
                  </a:lnTo>
                  <a:lnTo>
                    <a:pt x="217" y="450"/>
                  </a:lnTo>
                  <a:lnTo>
                    <a:pt x="215" y="452"/>
                  </a:lnTo>
                  <a:lnTo>
                    <a:pt x="210" y="450"/>
                  </a:lnTo>
                  <a:close/>
                  <a:moveTo>
                    <a:pt x="188" y="507"/>
                  </a:moveTo>
                  <a:lnTo>
                    <a:pt x="190" y="507"/>
                  </a:lnTo>
                  <a:lnTo>
                    <a:pt x="190" y="504"/>
                  </a:lnTo>
                  <a:lnTo>
                    <a:pt x="195" y="507"/>
                  </a:lnTo>
                  <a:lnTo>
                    <a:pt x="197" y="504"/>
                  </a:lnTo>
                  <a:lnTo>
                    <a:pt x="197" y="502"/>
                  </a:lnTo>
                  <a:lnTo>
                    <a:pt x="193" y="497"/>
                  </a:lnTo>
                  <a:lnTo>
                    <a:pt x="195" y="492"/>
                  </a:lnTo>
                  <a:lnTo>
                    <a:pt x="195" y="484"/>
                  </a:lnTo>
                  <a:lnTo>
                    <a:pt x="202" y="482"/>
                  </a:lnTo>
                  <a:lnTo>
                    <a:pt x="205" y="477"/>
                  </a:lnTo>
                  <a:lnTo>
                    <a:pt x="210" y="479"/>
                  </a:lnTo>
                  <a:lnTo>
                    <a:pt x="217" y="484"/>
                  </a:lnTo>
                  <a:lnTo>
                    <a:pt x="220" y="487"/>
                  </a:lnTo>
                  <a:lnTo>
                    <a:pt x="222" y="487"/>
                  </a:lnTo>
                  <a:lnTo>
                    <a:pt x="225" y="477"/>
                  </a:lnTo>
                  <a:lnTo>
                    <a:pt x="232" y="472"/>
                  </a:lnTo>
                  <a:lnTo>
                    <a:pt x="232" y="467"/>
                  </a:lnTo>
                  <a:lnTo>
                    <a:pt x="230" y="465"/>
                  </a:lnTo>
                  <a:lnTo>
                    <a:pt x="230" y="462"/>
                  </a:lnTo>
                  <a:lnTo>
                    <a:pt x="222" y="457"/>
                  </a:lnTo>
                  <a:lnTo>
                    <a:pt x="220" y="457"/>
                  </a:lnTo>
                  <a:lnTo>
                    <a:pt x="215" y="455"/>
                  </a:lnTo>
                  <a:lnTo>
                    <a:pt x="207" y="455"/>
                  </a:lnTo>
                  <a:lnTo>
                    <a:pt x="202" y="460"/>
                  </a:lnTo>
                  <a:lnTo>
                    <a:pt x="202" y="462"/>
                  </a:lnTo>
                  <a:lnTo>
                    <a:pt x="200" y="467"/>
                  </a:lnTo>
                  <a:lnTo>
                    <a:pt x="195" y="467"/>
                  </a:lnTo>
                  <a:lnTo>
                    <a:pt x="190" y="469"/>
                  </a:lnTo>
                  <a:lnTo>
                    <a:pt x="188" y="469"/>
                  </a:lnTo>
                  <a:lnTo>
                    <a:pt x="185" y="462"/>
                  </a:lnTo>
                  <a:lnTo>
                    <a:pt x="183" y="462"/>
                  </a:lnTo>
                  <a:lnTo>
                    <a:pt x="175" y="472"/>
                  </a:lnTo>
                  <a:lnTo>
                    <a:pt x="175" y="477"/>
                  </a:lnTo>
                  <a:lnTo>
                    <a:pt x="170" y="479"/>
                  </a:lnTo>
                  <a:lnTo>
                    <a:pt x="170" y="484"/>
                  </a:lnTo>
                  <a:lnTo>
                    <a:pt x="178" y="487"/>
                  </a:lnTo>
                  <a:lnTo>
                    <a:pt x="178" y="492"/>
                  </a:lnTo>
                  <a:lnTo>
                    <a:pt x="178" y="497"/>
                  </a:lnTo>
                  <a:lnTo>
                    <a:pt x="180" y="502"/>
                  </a:lnTo>
                  <a:lnTo>
                    <a:pt x="188" y="502"/>
                  </a:lnTo>
                  <a:lnTo>
                    <a:pt x="188" y="507"/>
                  </a:lnTo>
                  <a:close/>
                  <a:moveTo>
                    <a:pt x="153" y="597"/>
                  </a:moveTo>
                  <a:lnTo>
                    <a:pt x="150" y="592"/>
                  </a:lnTo>
                  <a:lnTo>
                    <a:pt x="145" y="592"/>
                  </a:lnTo>
                  <a:lnTo>
                    <a:pt x="145" y="597"/>
                  </a:lnTo>
                  <a:lnTo>
                    <a:pt x="148" y="602"/>
                  </a:lnTo>
                  <a:lnTo>
                    <a:pt x="153" y="602"/>
                  </a:lnTo>
                  <a:lnTo>
                    <a:pt x="153" y="599"/>
                  </a:lnTo>
                  <a:lnTo>
                    <a:pt x="153" y="597"/>
                  </a:lnTo>
                  <a:close/>
                  <a:moveTo>
                    <a:pt x="158" y="589"/>
                  </a:moveTo>
                  <a:lnTo>
                    <a:pt x="155" y="582"/>
                  </a:lnTo>
                  <a:lnTo>
                    <a:pt x="155" y="579"/>
                  </a:lnTo>
                  <a:lnTo>
                    <a:pt x="160" y="582"/>
                  </a:lnTo>
                  <a:lnTo>
                    <a:pt x="160" y="584"/>
                  </a:lnTo>
                  <a:lnTo>
                    <a:pt x="158" y="589"/>
                  </a:lnTo>
                  <a:close/>
                  <a:moveTo>
                    <a:pt x="148" y="574"/>
                  </a:moveTo>
                  <a:lnTo>
                    <a:pt x="153" y="572"/>
                  </a:lnTo>
                  <a:lnTo>
                    <a:pt x="158" y="564"/>
                  </a:lnTo>
                  <a:lnTo>
                    <a:pt x="153" y="559"/>
                  </a:lnTo>
                  <a:lnTo>
                    <a:pt x="153" y="557"/>
                  </a:lnTo>
                  <a:lnTo>
                    <a:pt x="155" y="557"/>
                  </a:lnTo>
                  <a:lnTo>
                    <a:pt x="160" y="557"/>
                  </a:lnTo>
                  <a:lnTo>
                    <a:pt x="160" y="559"/>
                  </a:lnTo>
                  <a:lnTo>
                    <a:pt x="163" y="554"/>
                  </a:lnTo>
                  <a:lnTo>
                    <a:pt x="163" y="544"/>
                  </a:lnTo>
                  <a:lnTo>
                    <a:pt x="160" y="542"/>
                  </a:lnTo>
                  <a:lnTo>
                    <a:pt x="160" y="527"/>
                  </a:lnTo>
                  <a:lnTo>
                    <a:pt x="160" y="517"/>
                  </a:lnTo>
                  <a:lnTo>
                    <a:pt x="163" y="514"/>
                  </a:lnTo>
                  <a:lnTo>
                    <a:pt x="168" y="509"/>
                  </a:lnTo>
                  <a:lnTo>
                    <a:pt x="168" y="504"/>
                  </a:lnTo>
                  <a:lnTo>
                    <a:pt x="165" y="504"/>
                  </a:lnTo>
                  <a:lnTo>
                    <a:pt x="165" y="499"/>
                  </a:lnTo>
                  <a:lnTo>
                    <a:pt x="163" y="497"/>
                  </a:lnTo>
                  <a:lnTo>
                    <a:pt x="163" y="494"/>
                  </a:lnTo>
                  <a:lnTo>
                    <a:pt x="155" y="494"/>
                  </a:lnTo>
                  <a:lnTo>
                    <a:pt x="153" y="492"/>
                  </a:lnTo>
                  <a:lnTo>
                    <a:pt x="158" y="489"/>
                  </a:lnTo>
                  <a:lnTo>
                    <a:pt x="158" y="487"/>
                  </a:lnTo>
                  <a:lnTo>
                    <a:pt x="158" y="479"/>
                  </a:lnTo>
                  <a:lnTo>
                    <a:pt x="153" y="477"/>
                  </a:lnTo>
                  <a:lnTo>
                    <a:pt x="150" y="479"/>
                  </a:lnTo>
                  <a:lnTo>
                    <a:pt x="145" y="482"/>
                  </a:lnTo>
                  <a:lnTo>
                    <a:pt x="143" y="482"/>
                  </a:lnTo>
                  <a:lnTo>
                    <a:pt x="135" y="477"/>
                  </a:lnTo>
                  <a:lnTo>
                    <a:pt x="138" y="472"/>
                  </a:lnTo>
                  <a:lnTo>
                    <a:pt x="145" y="467"/>
                  </a:lnTo>
                  <a:lnTo>
                    <a:pt x="153" y="467"/>
                  </a:lnTo>
                  <a:lnTo>
                    <a:pt x="160" y="469"/>
                  </a:lnTo>
                  <a:lnTo>
                    <a:pt x="165" y="472"/>
                  </a:lnTo>
                  <a:lnTo>
                    <a:pt x="165" y="469"/>
                  </a:lnTo>
                  <a:lnTo>
                    <a:pt x="165" y="465"/>
                  </a:lnTo>
                  <a:lnTo>
                    <a:pt x="165" y="460"/>
                  </a:lnTo>
                  <a:lnTo>
                    <a:pt x="165" y="457"/>
                  </a:lnTo>
                  <a:lnTo>
                    <a:pt x="165" y="455"/>
                  </a:lnTo>
                  <a:lnTo>
                    <a:pt x="170" y="452"/>
                  </a:lnTo>
                  <a:lnTo>
                    <a:pt x="173" y="457"/>
                  </a:lnTo>
                  <a:lnTo>
                    <a:pt x="175" y="457"/>
                  </a:lnTo>
                  <a:lnTo>
                    <a:pt x="180" y="455"/>
                  </a:lnTo>
                  <a:lnTo>
                    <a:pt x="188" y="452"/>
                  </a:lnTo>
                  <a:lnTo>
                    <a:pt x="197" y="450"/>
                  </a:lnTo>
                  <a:lnTo>
                    <a:pt x="202" y="450"/>
                  </a:lnTo>
                  <a:lnTo>
                    <a:pt x="205" y="450"/>
                  </a:lnTo>
                  <a:lnTo>
                    <a:pt x="207" y="450"/>
                  </a:lnTo>
                  <a:lnTo>
                    <a:pt x="207" y="447"/>
                  </a:lnTo>
                  <a:lnTo>
                    <a:pt x="212" y="445"/>
                  </a:lnTo>
                  <a:lnTo>
                    <a:pt x="215" y="442"/>
                  </a:lnTo>
                  <a:lnTo>
                    <a:pt x="220" y="437"/>
                  </a:lnTo>
                  <a:lnTo>
                    <a:pt x="227" y="435"/>
                  </a:lnTo>
                  <a:lnTo>
                    <a:pt x="235" y="435"/>
                  </a:lnTo>
                  <a:lnTo>
                    <a:pt x="240" y="435"/>
                  </a:lnTo>
                  <a:lnTo>
                    <a:pt x="242" y="437"/>
                  </a:lnTo>
                  <a:lnTo>
                    <a:pt x="242" y="442"/>
                  </a:lnTo>
                  <a:lnTo>
                    <a:pt x="237" y="447"/>
                  </a:lnTo>
                  <a:lnTo>
                    <a:pt x="235" y="452"/>
                  </a:lnTo>
                  <a:lnTo>
                    <a:pt x="237" y="452"/>
                  </a:lnTo>
                  <a:lnTo>
                    <a:pt x="240" y="457"/>
                  </a:lnTo>
                  <a:lnTo>
                    <a:pt x="240" y="462"/>
                  </a:lnTo>
                  <a:lnTo>
                    <a:pt x="240" y="465"/>
                  </a:lnTo>
                  <a:lnTo>
                    <a:pt x="240" y="469"/>
                  </a:lnTo>
                  <a:lnTo>
                    <a:pt x="245" y="472"/>
                  </a:lnTo>
                  <a:lnTo>
                    <a:pt x="252" y="479"/>
                  </a:lnTo>
                  <a:lnTo>
                    <a:pt x="257" y="479"/>
                  </a:lnTo>
                  <a:lnTo>
                    <a:pt x="260" y="479"/>
                  </a:lnTo>
                  <a:lnTo>
                    <a:pt x="267" y="469"/>
                  </a:lnTo>
                  <a:lnTo>
                    <a:pt x="267" y="465"/>
                  </a:lnTo>
                  <a:lnTo>
                    <a:pt x="270" y="465"/>
                  </a:lnTo>
                  <a:lnTo>
                    <a:pt x="270" y="462"/>
                  </a:lnTo>
                  <a:lnTo>
                    <a:pt x="270" y="457"/>
                  </a:lnTo>
                  <a:lnTo>
                    <a:pt x="272" y="452"/>
                  </a:lnTo>
                  <a:lnTo>
                    <a:pt x="277" y="450"/>
                  </a:lnTo>
                  <a:lnTo>
                    <a:pt x="282" y="450"/>
                  </a:lnTo>
                  <a:lnTo>
                    <a:pt x="282" y="447"/>
                  </a:lnTo>
                  <a:lnTo>
                    <a:pt x="280" y="440"/>
                  </a:lnTo>
                  <a:lnTo>
                    <a:pt x="270" y="437"/>
                  </a:lnTo>
                  <a:lnTo>
                    <a:pt x="270" y="435"/>
                  </a:lnTo>
                  <a:lnTo>
                    <a:pt x="272" y="427"/>
                  </a:lnTo>
                  <a:lnTo>
                    <a:pt x="275" y="425"/>
                  </a:lnTo>
                  <a:lnTo>
                    <a:pt x="277" y="422"/>
                  </a:lnTo>
                  <a:lnTo>
                    <a:pt x="275" y="425"/>
                  </a:lnTo>
                  <a:lnTo>
                    <a:pt x="277" y="432"/>
                  </a:lnTo>
                  <a:lnTo>
                    <a:pt x="280" y="432"/>
                  </a:lnTo>
                  <a:lnTo>
                    <a:pt x="282" y="430"/>
                  </a:lnTo>
                  <a:lnTo>
                    <a:pt x="285" y="430"/>
                  </a:lnTo>
                  <a:lnTo>
                    <a:pt x="287" y="432"/>
                  </a:lnTo>
                  <a:lnTo>
                    <a:pt x="290" y="432"/>
                  </a:lnTo>
                  <a:lnTo>
                    <a:pt x="292" y="432"/>
                  </a:lnTo>
                  <a:lnTo>
                    <a:pt x="292" y="435"/>
                  </a:lnTo>
                  <a:lnTo>
                    <a:pt x="287" y="435"/>
                  </a:lnTo>
                  <a:lnTo>
                    <a:pt x="287" y="437"/>
                  </a:lnTo>
                  <a:lnTo>
                    <a:pt x="292" y="437"/>
                  </a:lnTo>
                  <a:lnTo>
                    <a:pt x="300" y="432"/>
                  </a:lnTo>
                  <a:lnTo>
                    <a:pt x="312" y="435"/>
                  </a:lnTo>
                  <a:lnTo>
                    <a:pt x="320" y="432"/>
                  </a:lnTo>
                  <a:lnTo>
                    <a:pt x="317" y="432"/>
                  </a:lnTo>
                  <a:lnTo>
                    <a:pt x="315" y="427"/>
                  </a:lnTo>
                  <a:lnTo>
                    <a:pt x="317" y="420"/>
                  </a:lnTo>
                  <a:lnTo>
                    <a:pt x="322" y="417"/>
                  </a:lnTo>
                  <a:lnTo>
                    <a:pt x="327" y="417"/>
                  </a:lnTo>
                  <a:lnTo>
                    <a:pt x="327" y="422"/>
                  </a:lnTo>
                  <a:lnTo>
                    <a:pt x="327" y="427"/>
                  </a:lnTo>
                  <a:lnTo>
                    <a:pt x="330" y="432"/>
                  </a:lnTo>
                  <a:lnTo>
                    <a:pt x="332" y="432"/>
                  </a:lnTo>
                  <a:lnTo>
                    <a:pt x="337" y="427"/>
                  </a:lnTo>
                  <a:lnTo>
                    <a:pt x="335" y="417"/>
                  </a:lnTo>
                  <a:lnTo>
                    <a:pt x="335" y="412"/>
                  </a:lnTo>
                  <a:lnTo>
                    <a:pt x="342" y="407"/>
                  </a:lnTo>
                  <a:lnTo>
                    <a:pt x="345" y="407"/>
                  </a:lnTo>
                  <a:lnTo>
                    <a:pt x="347" y="405"/>
                  </a:lnTo>
                  <a:lnTo>
                    <a:pt x="345" y="400"/>
                  </a:lnTo>
                  <a:lnTo>
                    <a:pt x="345" y="395"/>
                  </a:lnTo>
                  <a:lnTo>
                    <a:pt x="350" y="392"/>
                  </a:lnTo>
                  <a:lnTo>
                    <a:pt x="355" y="392"/>
                  </a:lnTo>
                  <a:lnTo>
                    <a:pt x="355" y="395"/>
                  </a:lnTo>
                  <a:lnTo>
                    <a:pt x="352" y="400"/>
                  </a:lnTo>
                  <a:lnTo>
                    <a:pt x="352" y="407"/>
                  </a:lnTo>
                  <a:lnTo>
                    <a:pt x="352" y="422"/>
                  </a:lnTo>
                  <a:lnTo>
                    <a:pt x="355" y="422"/>
                  </a:lnTo>
                  <a:lnTo>
                    <a:pt x="360" y="420"/>
                  </a:lnTo>
                  <a:lnTo>
                    <a:pt x="360" y="415"/>
                  </a:lnTo>
                  <a:lnTo>
                    <a:pt x="365" y="415"/>
                  </a:lnTo>
                  <a:lnTo>
                    <a:pt x="370" y="410"/>
                  </a:lnTo>
                  <a:lnTo>
                    <a:pt x="372" y="402"/>
                  </a:lnTo>
                  <a:lnTo>
                    <a:pt x="372" y="400"/>
                  </a:lnTo>
                  <a:lnTo>
                    <a:pt x="377" y="392"/>
                  </a:lnTo>
                  <a:lnTo>
                    <a:pt x="377" y="390"/>
                  </a:lnTo>
                  <a:lnTo>
                    <a:pt x="372" y="387"/>
                  </a:lnTo>
                  <a:lnTo>
                    <a:pt x="367" y="380"/>
                  </a:lnTo>
                  <a:lnTo>
                    <a:pt x="365" y="372"/>
                  </a:lnTo>
                  <a:lnTo>
                    <a:pt x="362" y="360"/>
                  </a:lnTo>
                  <a:lnTo>
                    <a:pt x="365" y="345"/>
                  </a:lnTo>
                  <a:lnTo>
                    <a:pt x="365" y="335"/>
                  </a:lnTo>
                  <a:lnTo>
                    <a:pt x="360" y="315"/>
                  </a:lnTo>
                  <a:lnTo>
                    <a:pt x="355" y="307"/>
                  </a:lnTo>
                  <a:lnTo>
                    <a:pt x="355" y="300"/>
                  </a:lnTo>
                  <a:lnTo>
                    <a:pt x="355" y="292"/>
                  </a:lnTo>
                  <a:lnTo>
                    <a:pt x="365" y="287"/>
                  </a:lnTo>
                  <a:lnTo>
                    <a:pt x="367" y="287"/>
                  </a:lnTo>
                  <a:lnTo>
                    <a:pt x="370" y="292"/>
                  </a:lnTo>
                  <a:lnTo>
                    <a:pt x="372" y="290"/>
                  </a:lnTo>
                  <a:lnTo>
                    <a:pt x="370" y="282"/>
                  </a:lnTo>
                  <a:lnTo>
                    <a:pt x="370" y="280"/>
                  </a:lnTo>
                  <a:lnTo>
                    <a:pt x="367" y="277"/>
                  </a:lnTo>
                  <a:lnTo>
                    <a:pt x="365" y="272"/>
                  </a:lnTo>
                  <a:lnTo>
                    <a:pt x="367" y="270"/>
                  </a:lnTo>
                  <a:lnTo>
                    <a:pt x="367" y="265"/>
                  </a:lnTo>
                  <a:lnTo>
                    <a:pt x="367" y="262"/>
                  </a:lnTo>
                  <a:lnTo>
                    <a:pt x="367" y="260"/>
                  </a:lnTo>
                  <a:lnTo>
                    <a:pt x="370" y="257"/>
                  </a:lnTo>
                  <a:lnTo>
                    <a:pt x="367" y="255"/>
                  </a:lnTo>
                  <a:lnTo>
                    <a:pt x="367" y="247"/>
                  </a:lnTo>
                  <a:lnTo>
                    <a:pt x="367" y="245"/>
                  </a:lnTo>
                  <a:lnTo>
                    <a:pt x="365" y="240"/>
                  </a:lnTo>
                  <a:lnTo>
                    <a:pt x="365" y="230"/>
                  </a:lnTo>
                  <a:lnTo>
                    <a:pt x="360" y="222"/>
                  </a:lnTo>
                  <a:lnTo>
                    <a:pt x="357" y="222"/>
                  </a:lnTo>
                  <a:lnTo>
                    <a:pt x="355" y="220"/>
                  </a:lnTo>
                  <a:lnTo>
                    <a:pt x="352" y="210"/>
                  </a:lnTo>
                  <a:lnTo>
                    <a:pt x="347" y="205"/>
                  </a:lnTo>
                  <a:lnTo>
                    <a:pt x="337" y="192"/>
                  </a:lnTo>
                  <a:lnTo>
                    <a:pt x="335" y="187"/>
                  </a:lnTo>
                  <a:lnTo>
                    <a:pt x="332" y="178"/>
                  </a:lnTo>
                  <a:lnTo>
                    <a:pt x="332" y="170"/>
                  </a:lnTo>
                  <a:lnTo>
                    <a:pt x="332" y="168"/>
                  </a:lnTo>
                  <a:lnTo>
                    <a:pt x="330" y="170"/>
                  </a:lnTo>
                  <a:lnTo>
                    <a:pt x="327" y="170"/>
                  </a:lnTo>
                  <a:lnTo>
                    <a:pt x="325" y="168"/>
                  </a:lnTo>
                  <a:lnTo>
                    <a:pt x="320" y="165"/>
                  </a:lnTo>
                  <a:lnTo>
                    <a:pt x="317" y="165"/>
                  </a:lnTo>
                  <a:lnTo>
                    <a:pt x="317" y="168"/>
                  </a:lnTo>
                  <a:lnTo>
                    <a:pt x="315" y="175"/>
                  </a:lnTo>
                  <a:lnTo>
                    <a:pt x="315" y="178"/>
                  </a:lnTo>
                  <a:lnTo>
                    <a:pt x="317" y="180"/>
                  </a:lnTo>
                  <a:lnTo>
                    <a:pt x="320" y="180"/>
                  </a:lnTo>
                  <a:lnTo>
                    <a:pt x="327" y="175"/>
                  </a:lnTo>
                  <a:lnTo>
                    <a:pt x="330" y="180"/>
                  </a:lnTo>
                  <a:lnTo>
                    <a:pt x="327" y="185"/>
                  </a:lnTo>
                  <a:lnTo>
                    <a:pt x="325" y="187"/>
                  </a:lnTo>
                  <a:lnTo>
                    <a:pt x="320" y="185"/>
                  </a:lnTo>
                  <a:lnTo>
                    <a:pt x="322" y="192"/>
                  </a:lnTo>
                  <a:lnTo>
                    <a:pt x="320" y="195"/>
                  </a:lnTo>
                  <a:lnTo>
                    <a:pt x="315" y="192"/>
                  </a:lnTo>
                  <a:lnTo>
                    <a:pt x="315" y="187"/>
                  </a:lnTo>
                  <a:lnTo>
                    <a:pt x="312" y="182"/>
                  </a:lnTo>
                  <a:lnTo>
                    <a:pt x="312" y="180"/>
                  </a:lnTo>
                  <a:lnTo>
                    <a:pt x="307" y="180"/>
                  </a:lnTo>
                  <a:lnTo>
                    <a:pt x="305" y="180"/>
                  </a:lnTo>
                  <a:lnTo>
                    <a:pt x="305" y="182"/>
                  </a:lnTo>
                  <a:lnTo>
                    <a:pt x="307" y="192"/>
                  </a:lnTo>
                  <a:lnTo>
                    <a:pt x="307" y="197"/>
                  </a:lnTo>
                  <a:lnTo>
                    <a:pt x="302" y="197"/>
                  </a:lnTo>
                  <a:lnTo>
                    <a:pt x="300" y="202"/>
                  </a:lnTo>
                  <a:lnTo>
                    <a:pt x="300" y="205"/>
                  </a:lnTo>
                  <a:lnTo>
                    <a:pt x="307" y="212"/>
                  </a:lnTo>
                  <a:lnTo>
                    <a:pt x="310" y="217"/>
                  </a:lnTo>
                  <a:lnTo>
                    <a:pt x="307" y="222"/>
                  </a:lnTo>
                  <a:lnTo>
                    <a:pt x="302" y="225"/>
                  </a:lnTo>
                  <a:lnTo>
                    <a:pt x="300" y="225"/>
                  </a:lnTo>
                  <a:lnTo>
                    <a:pt x="297" y="227"/>
                  </a:lnTo>
                  <a:lnTo>
                    <a:pt x="302" y="232"/>
                  </a:lnTo>
                  <a:lnTo>
                    <a:pt x="307" y="232"/>
                  </a:lnTo>
                  <a:lnTo>
                    <a:pt x="310" y="227"/>
                  </a:lnTo>
                  <a:lnTo>
                    <a:pt x="315" y="240"/>
                  </a:lnTo>
                  <a:lnTo>
                    <a:pt x="317" y="252"/>
                  </a:lnTo>
                  <a:lnTo>
                    <a:pt x="315" y="260"/>
                  </a:lnTo>
                  <a:lnTo>
                    <a:pt x="317" y="272"/>
                  </a:lnTo>
                  <a:lnTo>
                    <a:pt x="312" y="290"/>
                  </a:lnTo>
                  <a:lnTo>
                    <a:pt x="312" y="297"/>
                  </a:lnTo>
                  <a:lnTo>
                    <a:pt x="310" y="305"/>
                  </a:lnTo>
                  <a:lnTo>
                    <a:pt x="305" y="310"/>
                  </a:lnTo>
                  <a:lnTo>
                    <a:pt x="302" y="317"/>
                  </a:lnTo>
                  <a:lnTo>
                    <a:pt x="302" y="325"/>
                  </a:lnTo>
                  <a:lnTo>
                    <a:pt x="297" y="332"/>
                  </a:lnTo>
                  <a:lnTo>
                    <a:pt x="297" y="337"/>
                  </a:lnTo>
                  <a:lnTo>
                    <a:pt x="292" y="342"/>
                  </a:lnTo>
                  <a:lnTo>
                    <a:pt x="277" y="350"/>
                  </a:lnTo>
                  <a:lnTo>
                    <a:pt x="272" y="352"/>
                  </a:lnTo>
                  <a:lnTo>
                    <a:pt x="270" y="357"/>
                  </a:lnTo>
                  <a:lnTo>
                    <a:pt x="265" y="352"/>
                  </a:lnTo>
                  <a:lnTo>
                    <a:pt x="257" y="345"/>
                  </a:lnTo>
                  <a:lnTo>
                    <a:pt x="257" y="342"/>
                  </a:lnTo>
                  <a:lnTo>
                    <a:pt x="262" y="340"/>
                  </a:lnTo>
                  <a:lnTo>
                    <a:pt x="265" y="335"/>
                  </a:lnTo>
                  <a:lnTo>
                    <a:pt x="265" y="332"/>
                  </a:lnTo>
                  <a:lnTo>
                    <a:pt x="267" y="330"/>
                  </a:lnTo>
                  <a:lnTo>
                    <a:pt x="267" y="327"/>
                  </a:lnTo>
                  <a:lnTo>
                    <a:pt x="260" y="330"/>
                  </a:lnTo>
                  <a:lnTo>
                    <a:pt x="255" y="335"/>
                  </a:lnTo>
                  <a:lnTo>
                    <a:pt x="250" y="337"/>
                  </a:lnTo>
                  <a:lnTo>
                    <a:pt x="250" y="342"/>
                  </a:lnTo>
                  <a:lnTo>
                    <a:pt x="252" y="347"/>
                  </a:lnTo>
                  <a:lnTo>
                    <a:pt x="255" y="360"/>
                  </a:lnTo>
                  <a:lnTo>
                    <a:pt x="252" y="367"/>
                  </a:lnTo>
                  <a:lnTo>
                    <a:pt x="247" y="372"/>
                  </a:lnTo>
                  <a:lnTo>
                    <a:pt x="247" y="377"/>
                  </a:lnTo>
                  <a:lnTo>
                    <a:pt x="245" y="380"/>
                  </a:lnTo>
                  <a:lnTo>
                    <a:pt x="245" y="387"/>
                  </a:lnTo>
                  <a:lnTo>
                    <a:pt x="245" y="390"/>
                  </a:lnTo>
                  <a:lnTo>
                    <a:pt x="247" y="395"/>
                  </a:lnTo>
                  <a:lnTo>
                    <a:pt x="245" y="397"/>
                  </a:lnTo>
                  <a:lnTo>
                    <a:pt x="245" y="400"/>
                  </a:lnTo>
                  <a:lnTo>
                    <a:pt x="242" y="402"/>
                  </a:lnTo>
                  <a:lnTo>
                    <a:pt x="245" y="405"/>
                  </a:lnTo>
                  <a:lnTo>
                    <a:pt x="240" y="405"/>
                  </a:lnTo>
                  <a:lnTo>
                    <a:pt x="237" y="402"/>
                  </a:lnTo>
                  <a:lnTo>
                    <a:pt x="232" y="405"/>
                  </a:lnTo>
                  <a:lnTo>
                    <a:pt x="230" y="405"/>
                  </a:lnTo>
                  <a:lnTo>
                    <a:pt x="230" y="400"/>
                  </a:lnTo>
                  <a:lnTo>
                    <a:pt x="227" y="400"/>
                  </a:lnTo>
                  <a:lnTo>
                    <a:pt x="225" y="402"/>
                  </a:lnTo>
                  <a:lnTo>
                    <a:pt x="222" y="402"/>
                  </a:lnTo>
                  <a:lnTo>
                    <a:pt x="220" y="400"/>
                  </a:lnTo>
                  <a:lnTo>
                    <a:pt x="207" y="405"/>
                  </a:lnTo>
                  <a:lnTo>
                    <a:pt x="202" y="407"/>
                  </a:lnTo>
                  <a:lnTo>
                    <a:pt x="197" y="410"/>
                  </a:lnTo>
                  <a:lnTo>
                    <a:pt x="190" y="410"/>
                  </a:lnTo>
                  <a:lnTo>
                    <a:pt x="183" y="412"/>
                  </a:lnTo>
                  <a:lnTo>
                    <a:pt x="180" y="410"/>
                  </a:lnTo>
                  <a:lnTo>
                    <a:pt x="175" y="410"/>
                  </a:lnTo>
                  <a:lnTo>
                    <a:pt x="165" y="417"/>
                  </a:lnTo>
                  <a:lnTo>
                    <a:pt x="163" y="425"/>
                  </a:lnTo>
                  <a:lnTo>
                    <a:pt x="160" y="427"/>
                  </a:lnTo>
                  <a:lnTo>
                    <a:pt x="160" y="430"/>
                  </a:lnTo>
                  <a:lnTo>
                    <a:pt x="153" y="437"/>
                  </a:lnTo>
                  <a:lnTo>
                    <a:pt x="148" y="440"/>
                  </a:lnTo>
                  <a:lnTo>
                    <a:pt x="143" y="445"/>
                  </a:lnTo>
                  <a:lnTo>
                    <a:pt x="143" y="450"/>
                  </a:lnTo>
                  <a:lnTo>
                    <a:pt x="138" y="452"/>
                  </a:lnTo>
                  <a:lnTo>
                    <a:pt x="130" y="455"/>
                  </a:lnTo>
                  <a:lnTo>
                    <a:pt x="128" y="457"/>
                  </a:lnTo>
                  <a:lnTo>
                    <a:pt x="130" y="467"/>
                  </a:lnTo>
                  <a:lnTo>
                    <a:pt x="133" y="467"/>
                  </a:lnTo>
                  <a:lnTo>
                    <a:pt x="133" y="469"/>
                  </a:lnTo>
                  <a:lnTo>
                    <a:pt x="133" y="474"/>
                  </a:lnTo>
                  <a:lnTo>
                    <a:pt x="128" y="474"/>
                  </a:lnTo>
                  <a:lnTo>
                    <a:pt x="123" y="477"/>
                  </a:lnTo>
                  <a:lnTo>
                    <a:pt x="120" y="482"/>
                  </a:lnTo>
                  <a:lnTo>
                    <a:pt x="118" y="484"/>
                  </a:lnTo>
                  <a:lnTo>
                    <a:pt x="113" y="489"/>
                  </a:lnTo>
                  <a:lnTo>
                    <a:pt x="110" y="492"/>
                  </a:lnTo>
                  <a:lnTo>
                    <a:pt x="105" y="494"/>
                  </a:lnTo>
                  <a:lnTo>
                    <a:pt x="100" y="497"/>
                  </a:lnTo>
                  <a:lnTo>
                    <a:pt x="103" y="497"/>
                  </a:lnTo>
                  <a:lnTo>
                    <a:pt x="105" y="497"/>
                  </a:lnTo>
                  <a:lnTo>
                    <a:pt x="108" y="502"/>
                  </a:lnTo>
                  <a:lnTo>
                    <a:pt x="110" y="507"/>
                  </a:lnTo>
                  <a:lnTo>
                    <a:pt x="108" y="509"/>
                  </a:lnTo>
                  <a:lnTo>
                    <a:pt x="108" y="504"/>
                  </a:lnTo>
                  <a:lnTo>
                    <a:pt x="105" y="502"/>
                  </a:lnTo>
                  <a:lnTo>
                    <a:pt x="105" y="507"/>
                  </a:lnTo>
                  <a:lnTo>
                    <a:pt x="105" y="512"/>
                  </a:lnTo>
                  <a:lnTo>
                    <a:pt x="108" y="512"/>
                  </a:lnTo>
                  <a:lnTo>
                    <a:pt x="110" y="514"/>
                  </a:lnTo>
                  <a:lnTo>
                    <a:pt x="108" y="519"/>
                  </a:lnTo>
                  <a:lnTo>
                    <a:pt x="110" y="517"/>
                  </a:lnTo>
                  <a:lnTo>
                    <a:pt x="113" y="514"/>
                  </a:lnTo>
                  <a:lnTo>
                    <a:pt x="115" y="512"/>
                  </a:lnTo>
                  <a:lnTo>
                    <a:pt x="118" y="514"/>
                  </a:lnTo>
                  <a:lnTo>
                    <a:pt x="118" y="517"/>
                  </a:lnTo>
                  <a:lnTo>
                    <a:pt x="123" y="514"/>
                  </a:lnTo>
                  <a:lnTo>
                    <a:pt x="123" y="509"/>
                  </a:lnTo>
                  <a:lnTo>
                    <a:pt x="120" y="507"/>
                  </a:lnTo>
                  <a:lnTo>
                    <a:pt x="115" y="509"/>
                  </a:lnTo>
                  <a:lnTo>
                    <a:pt x="115" y="507"/>
                  </a:lnTo>
                  <a:lnTo>
                    <a:pt x="115" y="504"/>
                  </a:lnTo>
                  <a:lnTo>
                    <a:pt x="115" y="499"/>
                  </a:lnTo>
                  <a:lnTo>
                    <a:pt x="118" y="497"/>
                  </a:lnTo>
                  <a:lnTo>
                    <a:pt x="123" y="499"/>
                  </a:lnTo>
                  <a:lnTo>
                    <a:pt x="125" y="507"/>
                  </a:lnTo>
                  <a:lnTo>
                    <a:pt x="128" y="514"/>
                  </a:lnTo>
                  <a:lnTo>
                    <a:pt x="130" y="517"/>
                  </a:lnTo>
                  <a:lnTo>
                    <a:pt x="130" y="524"/>
                  </a:lnTo>
                  <a:lnTo>
                    <a:pt x="125" y="534"/>
                  </a:lnTo>
                  <a:lnTo>
                    <a:pt x="120" y="534"/>
                  </a:lnTo>
                  <a:lnTo>
                    <a:pt x="123" y="537"/>
                  </a:lnTo>
                  <a:lnTo>
                    <a:pt x="125" y="544"/>
                  </a:lnTo>
                  <a:lnTo>
                    <a:pt x="128" y="552"/>
                  </a:lnTo>
                  <a:lnTo>
                    <a:pt x="133" y="559"/>
                  </a:lnTo>
                  <a:lnTo>
                    <a:pt x="133" y="562"/>
                  </a:lnTo>
                  <a:lnTo>
                    <a:pt x="130" y="564"/>
                  </a:lnTo>
                  <a:lnTo>
                    <a:pt x="133" y="569"/>
                  </a:lnTo>
                  <a:lnTo>
                    <a:pt x="138" y="569"/>
                  </a:lnTo>
                  <a:lnTo>
                    <a:pt x="140" y="572"/>
                  </a:lnTo>
                  <a:lnTo>
                    <a:pt x="143" y="569"/>
                  </a:lnTo>
                  <a:lnTo>
                    <a:pt x="143" y="567"/>
                  </a:lnTo>
                  <a:lnTo>
                    <a:pt x="140" y="559"/>
                  </a:lnTo>
                  <a:lnTo>
                    <a:pt x="140" y="552"/>
                  </a:lnTo>
                  <a:lnTo>
                    <a:pt x="143" y="549"/>
                  </a:lnTo>
                  <a:lnTo>
                    <a:pt x="145" y="552"/>
                  </a:lnTo>
                  <a:lnTo>
                    <a:pt x="143" y="554"/>
                  </a:lnTo>
                  <a:lnTo>
                    <a:pt x="143" y="557"/>
                  </a:lnTo>
                  <a:lnTo>
                    <a:pt x="148" y="559"/>
                  </a:lnTo>
                  <a:lnTo>
                    <a:pt x="148" y="567"/>
                  </a:lnTo>
                  <a:lnTo>
                    <a:pt x="148" y="572"/>
                  </a:lnTo>
                  <a:lnTo>
                    <a:pt x="148" y="574"/>
                  </a:lnTo>
                  <a:close/>
                </a:path>
              </a:pathLst>
            </a:custGeom>
            <a:solidFill>
              <a:srgbClr val="095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71" name="Google Shape;2969;p67"/>
            <p:cNvSpPr>
              <a:spLocks/>
            </p:cNvSpPr>
            <p:nvPr/>
          </p:nvSpPr>
          <p:spPr bwMode="auto">
            <a:xfrm>
              <a:off x="12169141" y="4676776"/>
              <a:ext cx="232410" cy="365760"/>
            </a:xfrm>
            <a:custGeom>
              <a:avLst/>
              <a:gdLst>
                <a:gd name="T0" fmla="*/ 2147483646 w 122"/>
                <a:gd name="T1" fmla="*/ 2147483646 h 192"/>
                <a:gd name="T2" fmla="*/ 2147483646 w 122"/>
                <a:gd name="T3" fmla="*/ 2147483646 h 192"/>
                <a:gd name="T4" fmla="*/ 2147483646 w 122"/>
                <a:gd name="T5" fmla="*/ 2147483646 h 192"/>
                <a:gd name="T6" fmla="*/ 2147483646 w 122"/>
                <a:gd name="T7" fmla="*/ 2147483646 h 192"/>
                <a:gd name="T8" fmla="*/ 2147483646 w 122"/>
                <a:gd name="T9" fmla="*/ 2147483646 h 192"/>
                <a:gd name="T10" fmla="*/ 2147483646 w 122"/>
                <a:gd name="T11" fmla="*/ 2147483646 h 192"/>
                <a:gd name="T12" fmla="*/ 2147483646 w 122"/>
                <a:gd name="T13" fmla="*/ 2147483646 h 192"/>
                <a:gd name="T14" fmla="*/ 2147483646 w 122"/>
                <a:gd name="T15" fmla="*/ 2147483646 h 192"/>
                <a:gd name="T16" fmla="*/ 2147483646 w 122"/>
                <a:gd name="T17" fmla="*/ 2147483646 h 192"/>
                <a:gd name="T18" fmla="*/ 2147483646 w 122"/>
                <a:gd name="T19" fmla="*/ 2147483646 h 192"/>
                <a:gd name="T20" fmla="*/ 2147483646 w 122"/>
                <a:gd name="T21" fmla="*/ 2147483646 h 192"/>
                <a:gd name="T22" fmla="*/ 2147483646 w 122"/>
                <a:gd name="T23" fmla="*/ 2147483646 h 192"/>
                <a:gd name="T24" fmla="*/ 2147483646 w 122"/>
                <a:gd name="T25" fmla="*/ 2147483646 h 192"/>
                <a:gd name="T26" fmla="*/ 2147483646 w 122"/>
                <a:gd name="T27" fmla="*/ 2147483646 h 192"/>
                <a:gd name="T28" fmla="*/ 2147483646 w 122"/>
                <a:gd name="T29" fmla="*/ 2147483646 h 192"/>
                <a:gd name="T30" fmla="*/ 2147483646 w 122"/>
                <a:gd name="T31" fmla="*/ 2147483646 h 192"/>
                <a:gd name="T32" fmla="*/ 2147483646 w 122"/>
                <a:gd name="T33" fmla="*/ 2147483646 h 192"/>
                <a:gd name="T34" fmla="*/ 2147483646 w 122"/>
                <a:gd name="T35" fmla="*/ 2147483646 h 192"/>
                <a:gd name="T36" fmla="*/ 2147483646 w 122"/>
                <a:gd name="T37" fmla="*/ 2147483646 h 192"/>
                <a:gd name="T38" fmla="*/ 2147483646 w 122"/>
                <a:gd name="T39" fmla="*/ 2147483646 h 192"/>
                <a:gd name="T40" fmla="*/ 2147483646 w 122"/>
                <a:gd name="T41" fmla="*/ 2147483646 h 192"/>
                <a:gd name="T42" fmla="*/ 2147483646 w 122"/>
                <a:gd name="T43" fmla="*/ 2147483646 h 192"/>
                <a:gd name="T44" fmla="*/ 2147483646 w 122"/>
                <a:gd name="T45" fmla="*/ 2147483646 h 192"/>
                <a:gd name="T46" fmla="*/ 0 w 122"/>
                <a:gd name="T47" fmla="*/ 2147483646 h 192"/>
                <a:gd name="T48" fmla="*/ 2147483646 w 122"/>
                <a:gd name="T49" fmla="*/ 2147483646 h 192"/>
                <a:gd name="T50" fmla="*/ 2147483646 w 122"/>
                <a:gd name="T51" fmla="*/ 2147483646 h 192"/>
                <a:gd name="T52" fmla="*/ 2147483646 w 122"/>
                <a:gd name="T53" fmla="*/ 2147483646 h 192"/>
                <a:gd name="T54" fmla="*/ 2147483646 w 122"/>
                <a:gd name="T55" fmla="*/ 2147483646 h 192"/>
                <a:gd name="T56" fmla="*/ 2147483646 w 122"/>
                <a:gd name="T57" fmla="*/ 2147483646 h 192"/>
                <a:gd name="T58" fmla="*/ 2147483646 w 122"/>
                <a:gd name="T59" fmla="*/ 2147483646 h 192"/>
                <a:gd name="T60" fmla="*/ 2147483646 w 122"/>
                <a:gd name="T61" fmla="*/ 2147483646 h 192"/>
                <a:gd name="T62" fmla="*/ 2147483646 w 122"/>
                <a:gd name="T63" fmla="*/ 2147483646 h 192"/>
                <a:gd name="T64" fmla="*/ 2147483646 w 122"/>
                <a:gd name="T65" fmla="*/ 2147483646 h 192"/>
                <a:gd name="T66" fmla="*/ 2147483646 w 122"/>
                <a:gd name="T67" fmla="*/ 2147483646 h 192"/>
                <a:gd name="T68" fmla="*/ 2147483646 w 122"/>
                <a:gd name="T69" fmla="*/ 2147483646 h 192"/>
                <a:gd name="T70" fmla="*/ 2147483646 w 122"/>
                <a:gd name="T71" fmla="*/ 2147483646 h 192"/>
                <a:gd name="T72" fmla="*/ 2147483646 w 122"/>
                <a:gd name="T73" fmla="*/ 2147483646 h 192"/>
                <a:gd name="T74" fmla="*/ 2147483646 w 122"/>
                <a:gd name="T75" fmla="*/ 2147483646 h 192"/>
                <a:gd name="T76" fmla="*/ 2147483646 w 122"/>
                <a:gd name="T77" fmla="*/ 2147483646 h 192"/>
                <a:gd name="T78" fmla="*/ 2147483646 w 122"/>
                <a:gd name="T79" fmla="*/ 2147483646 h 192"/>
                <a:gd name="T80" fmla="*/ 2147483646 w 122"/>
                <a:gd name="T81" fmla="*/ 2147483646 h 192"/>
                <a:gd name="T82" fmla="*/ 2147483646 w 122"/>
                <a:gd name="T83" fmla="*/ 2147483646 h 192"/>
                <a:gd name="T84" fmla="*/ 2147483646 w 122"/>
                <a:gd name="T85" fmla="*/ 2147483646 h 192"/>
                <a:gd name="T86" fmla="*/ 2147483646 w 122"/>
                <a:gd name="T87" fmla="*/ 2147483646 h 192"/>
                <a:gd name="T88" fmla="*/ 2147483646 w 122"/>
                <a:gd name="T89" fmla="*/ 2147483646 h 192"/>
                <a:gd name="T90" fmla="*/ 2147483646 w 122"/>
                <a:gd name="T91" fmla="*/ 2147483646 h 192"/>
                <a:gd name="T92" fmla="*/ 2147483646 w 122"/>
                <a:gd name="T93" fmla="*/ 2147483646 h 192"/>
                <a:gd name="T94" fmla="*/ 2147483646 w 122"/>
                <a:gd name="T95" fmla="*/ 2147483646 h 192"/>
                <a:gd name="T96" fmla="*/ 2147483646 w 122"/>
                <a:gd name="T97" fmla="*/ 2147483646 h 192"/>
                <a:gd name="T98" fmla="*/ 2147483646 w 122"/>
                <a:gd name="T99" fmla="*/ 2147483646 h 192"/>
                <a:gd name="T100" fmla="*/ 2147483646 w 122"/>
                <a:gd name="T101" fmla="*/ 2147483646 h 192"/>
                <a:gd name="T102" fmla="*/ 2147483646 w 122"/>
                <a:gd name="T103" fmla="*/ 2147483646 h 192"/>
                <a:gd name="T104" fmla="*/ 2147483646 w 122"/>
                <a:gd name="T105" fmla="*/ 2147483646 h 192"/>
                <a:gd name="T106" fmla="*/ 2147483646 w 122"/>
                <a:gd name="T107" fmla="*/ 2147483646 h 192"/>
                <a:gd name="T108" fmla="*/ 2147483646 w 122"/>
                <a:gd name="T109" fmla="*/ 2147483646 h 192"/>
                <a:gd name="T110" fmla="*/ 2147483646 w 122"/>
                <a:gd name="T111" fmla="*/ 2147483646 h 192"/>
                <a:gd name="T112" fmla="*/ 2147483646 w 122"/>
                <a:gd name="T113" fmla="*/ 2147483646 h 192"/>
                <a:gd name="T114" fmla="*/ 2147483646 w 122"/>
                <a:gd name="T115" fmla="*/ 2147483646 h 1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22" h="192" extrusionOk="0">
                  <a:moveTo>
                    <a:pt x="75" y="138"/>
                  </a:moveTo>
                  <a:lnTo>
                    <a:pt x="77" y="135"/>
                  </a:lnTo>
                  <a:lnTo>
                    <a:pt x="80" y="138"/>
                  </a:lnTo>
                  <a:lnTo>
                    <a:pt x="75" y="140"/>
                  </a:lnTo>
                  <a:lnTo>
                    <a:pt x="75" y="138"/>
                  </a:lnTo>
                  <a:close/>
                  <a:moveTo>
                    <a:pt x="37" y="158"/>
                  </a:moveTo>
                  <a:lnTo>
                    <a:pt x="35" y="153"/>
                  </a:lnTo>
                  <a:lnTo>
                    <a:pt x="35" y="150"/>
                  </a:lnTo>
                  <a:lnTo>
                    <a:pt x="37" y="150"/>
                  </a:lnTo>
                  <a:lnTo>
                    <a:pt x="40" y="148"/>
                  </a:lnTo>
                  <a:lnTo>
                    <a:pt x="40" y="150"/>
                  </a:lnTo>
                  <a:lnTo>
                    <a:pt x="40" y="155"/>
                  </a:lnTo>
                  <a:lnTo>
                    <a:pt x="37" y="155"/>
                  </a:lnTo>
                  <a:lnTo>
                    <a:pt x="37" y="158"/>
                  </a:lnTo>
                  <a:close/>
                  <a:moveTo>
                    <a:pt x="97" y="128"/>
                  </a:moveTo>
                  <a:lnTo>
                    <a:pt x="92" y="133"/>
                  </a:lnTo>
                  <a:lnTo>
                    <a:pt x="92" y="135"/>
                  </a:lnTo>
                  <a:lnTo>
                    <a:pt x="95" y="138"/>
                  </a:lnTo>
                  <a:lnTo>
                    <a:pt x="97" y="138"/>
                  </a:lnTo>
                  <a:lnTo>
                    <a:pt x="100" y="135"/>
                  </a:lnTo>
                  <a:lnTo>
                    <a:pt x="100" y="130"/>
                  </a:lnTo>
                  <a:lnTo>
                    <a:pt x="97" y="128"/>
                  </a:lnTo>
                  <a:close/>
                  <a:moveTo>
                    <a:pt x="115" y="162"/>
                  </a:moveTo>
                  <a:lnTo>
                    <a:pt x="115" y="160"/>
                  </a:lnTo>
                  <a:lnTo>
                    <a:pt x="117" y="158"/>
                  </a:lnTo>
                  <a:lnTo>
                    <a:pt x="120" y="158"/>
                  </a:lnTo>
                  <a:lnTo>
                    <a:pt x="120" y="160"/>
                  </a:lnTo>
                  <a:lnTo>
                    <a:pt x="117" y="162"/>
                  </a:lnTo>
                  <a:lnTo>
                    <a:pt x="115" y="162"/>
                  </a:lnTo>
                  <a:close/>
                  <a:moveTo>
                    <a:pt x="120" y="153"/>
                  </a:moveTo>
                  <a:lnTo>
                    <a:pt x="117" y="155"/>
                  </a:lnTo>
                  <a:lnTo>
                    <a:pt x="115" y="150"/>
                  </a:lnTo>
                  <a:lnTo>
                    <a:pt x="117" y="145"/>
                  </a:lnTo>
                  <a:lnTo>
                    <a:pt x="117" y="143"/>
                  </a:lnTo>
                  <a:lnTo>
                    <a:pt x="120" y="140"/>
                  </a:lnTo>
                  <a:lnTo>
                    <a:pt x="120" y="143"/>
                  </a:lnTo>
                  <a:lnTo>
                    <a:pt x="122" y="148"/>
                  </a:lnTo>
                  <a:lnTo>
                    <a:pt x="120" y="153"/>
                  </a:lnTo>
                  <a:close/>
                  <a:moveTo>
                    <a:pt x="42" y="192"/>
                  </a:moveTo>
                  <a:lnTo>
                    <a:pt x="42" y="187"/>
                  </a:lnTo>
                  <a:lnTo>
                    <a:pt x="45" y="185"/>
                  </a:lnTo>
                  <a:lnTo>
                    <a:pt x="55" y="180"/>
                  </a:lnTo>
                  <a:lnTo>
                    <a:pt x="62" y="182"/>
                  </a:lnTo>
                  <a:lnTo>
                    <a:pt x="62" y="185"/>
                  </a:lnTo>
                  <a:lnTo>
                    <a:pt x="57" y="190"/>
                  </a:lnTo>
                  <a:lnTo>
                    <a:pt x="50" y="192"/>
                  </a:lnTo>
                  <a:lnTo>
                    <a:pt x="42" y="192"/>
                  </a:lnTo>
                  <a:close/>
                  <a:moveTo>
                    <a:pt x="0" y="33"/>
                  </a:moveTo>
                  <a:lnTo>
                    <a:pt x="3" y="33"/>
                  </a:lnTo>
                  <a:lnTo>
                    <a:pt x="5" y="30"/>
                  </a:lnTo>
                  <a:lnTo>
                    <a:pt x="15" y="30"/>
                  </a:lnTo>
                  <a:lnTo>
                    <a:pt x="10" y="33"/>
                  </a:lnTo>
                  <a:lnTo>
                    <a:pt x="20" y="40"/>
                  </a:lnTo>
                  <a:lnTo>
                    <a:pt x="27" y="50"/>
                  </a:lnTo>
                  <a:lnTo>
                    <a:pt x="30" y="53"/>
                  </a:lnTo>
                  <a:lnTo>
                    <a:pt x="30" y="55"/>
                  </a:lnTo>
                  <a:lnTo>
                    <a:pt x="32" y="60"/>
                  </a:lnTo>
                  <a:lnTo>
                    <a:pt x="35" y="65"/>
                  </a:lnTo>
                  <a:lnTo>
                    <a:pt x="27" y="63"/>
                  </a:lnTo>
                  <a:lnTo>
                    <a:pt x="25" y="60"/>
                  </a:lnTo>
                  <a:lnTo>
                    <a:pt x="22" y="63"/>
                  </a:lnTo>
                  <a:lnTo>
                    <a:pt x="20" y="63"/>
                  </a:lnTo>
                  <a:lnTo>
                    <a:pt x="13" y="70"/>
                  </a:lnTo>
                  <a:lnTo>
                    <a:pt x="25" y="75"/>
                  </a:lnTo>
                  <a:lnTo>
                    <a:pt x="27" y="75"/>
                  </a:lnTo>
                  <a:lnTo>
                    <a:pt x="30" y="80"/>
                  </a:lnTo>
                  <a:lnTo>
                    <a:pt x="30" y="93"/>
                  </a:lnTo>
                  <a:lnTo>
                    <a:pt x="35" y="93"/>
                  </a:lnTo>
                  <a:lnTo>
                    <a:pt x="40" y="100"/>
                  </a:lnTo>
                  <a:lnTo>
                    <a:pt x="32" y="108"/>
                  </a:lnTo>
                  <a:lnTo>
                    <a:pt x="32" y="110"/>
                  </a:lnTo>
                  <a:lnTo>
                    <a:pt x="35" y="113"/>
                  </a:lnTo>
                  <a:lnTo>
                    <a:pt x="35" y="118"/>
                  </a:lnTo>
                  <a:lnTo>
                    <a:pt x="32" y="120"/>
                  </a:lnTo>
                  <a:lnTo>
                    <a:pt x="32" y="125"/>
                  </a:lnTo>
                  <a:lnTo>
                    <a:pt x="35" y="130"/>
                  </a:lnTo>
                  <a:lnTo>
                    <a:pt x="32" y="130"/>
                  </a:lnTo>
                  <a:lnTo>
                    <a:pt x="37" y="143"/>
                  </a:lnTo>
                  <a:lnTo>
                    <a:pt x="42" y="143"/>
                  </a:lnTo>
                  <a:lnTo>
                    <a:pt x="42" y="148"/>
                  </a:lnTo>
                  <a:lnTo>
                    <a:pt x="45" y="150"/>
                  </a:lnTo>
                  <a:lnTo>
                    <a:pt x="45" y="155"/>
                  </a:lnTo>
                  <a:lnTo>
                    <a:pt x="50" y="153"/>
                  </a:lnTo>
                  <a:lnTo>
                    <a:pt x="50" y="145"/>
                  </a:lnTo>
                  <a:lnTo>
                    <a:pt x="52" y="148"/>
                  </a:lnTo>
                  <a:lnTo>
                    <a:pt x="55" y="143"/>
                  </a:lnTo>
                  <a:lnTo>
                    <a:pt x="67" y="133"/>
                  </a:lnTo>
                  <a:lnTo>
                    <a:pt x="72" y="133"/>
                  </a:lnTo>
                  <a:lnTo>
                    <a:pt x="72" y="135"/>
                  </a:lnTo>
                  <a:lnTo>
                    <a:pt x="77" y="130"/>
                  </a:lnTo>
                  <a:lnTo>
                    <a:pt x="80" y="130"/>
                  </a:lnTo>
                  <a:lnTo>
                    <a:pt x="82" y="135"/>
                  </a:lnTo>
                  <a:lnTo>
                    <a:pt x="87" y="133"/>
                  </a:lnTo>
                  <a:lnTo>
                    <a:pt x="90" y="135"/>
                  </a:lnTo>
                  <a:lnTo>
                    <a:pt x="92" y="135"/>
                  </a:lnTo>
                  <a:lnTo>
                    <a:pt x="90" y="130"/>
                  </a:lnTo>
                  <a:lnTo>
                    <a:pt x="97" y="125"/>
                  </a:lnTo>
                  <a:lnTo>
                    <a:pt x="102" y="125"/>
                  </a:lnTo>
                  <a:lnTo>
                    <a:pt x="110" y="118"/>
                  </a:lnTo>
                  <a:lnTo>
                    <a:pt x="107" y="115"/>
                  </a:lnTo>
                  <a:lnTo>
                    <a:pt x="112" y="110"/>
                  </a:lnTo>
                  <a:lnTo>
                    <a:pt x="110" y="90"/>
                  </a:lnTo>
                  <a:lnTo>
                    <a:pt x="107" y="90"/>
                  </a:lnTo>
                  <a:lnTo>
                    <a:pt x="107" y="93"/>
                  </a:lnTo>
                  <a:lnTo>
                    <a:pt x="107" y="88"/>
                  </a:lnTo>
                  <a:lnTo>
                    <a:pt x="102" y="68"/>
                  </a:lnTo>
                  <a:lnTo>
                    <a:pt x="100" y="63"/>
                  </a:lnTo>
                  <a:lnTo>
                    <a:pt x="97" y="53"/>
                  </a:lnTo>
                  <a:lnTo>
                    <a:pt x="82" y="33"/>
                  </a:lnTo>
                  <a:lnTo>
                    <a:pt x="67" y="18"/>
                  </a:lnTo>
                  <a:lnTo>
                    <a:pt x="57" y="0"/>
                  </a:lnTo>
                  <a:lnTo>
                    <a:pt x="47" y="5"/>
                  </a:lnTo>
                  <a:lnTo>
                    <a:pt x="30" y="8"/>
                  </a:lnTo>
                  <a:lnTo>
                    <a:pt x="20" y="15"/>
                  </a:lnTo>
                  <a:lnTo>
                    <a:pt x="10" y="18"/>
                  </a:lnTo>
                  <a:lnTo>
                    <a:pt x="3" y="28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72" name="Google Shape;2970;p67"/>
            <p:cNvSpPr>
              <a:spLocks/>
            </p:cNvSpPr>
            <p:nvPr/>
          </p:nvSpPr>
          <p:spPr bwMode="auto">
            <a:xfrm>
              <a:off x="12070080" y="4339590"/>
              <a:ext cx="236220" cy="413386"/>
            </a:xfrm>
            <a:custGeom>
              <a:avLst/>
              <a:gdLst>
                <a:gd name="T0" fmla="*/ 0 w 124"/>
                <a:gd name="T1" fmla="*/ 2147483646 h 217"/>
                <a:gd name="T2" fmla="*/ 2147483646 w 124"/>
                <a:gd name="T3" fmla="*/ 2147483646 h 217"/>
                <a:gd name="T4" fmla="*/ 2147483646 w 124"/>
                <a:gd name="T5" fmla="*/ 2147483646 h 217"/>
                <a:gd name="T6" fmla="*/ 2147483646 w 124"/>
                <a:gd name="T7" fmla="*/ 2147483646 h 217"/>
                <a:gd name="T8" fmla="*/ 2147483646 w 124"/>
                <a:gd name="T9" fmla="*/ 2147483646 h 217"/>
                <a:gd name="T10" fmla="*/ 2147483646 w 124"/>
                <a:gd name="T11" fmla="*/ 2147483646 h 217"/>
                <a:gd name="T12" fmla="*/ 2147483646 w 124"/>
                <a:gd name="T13" fmla="*/ 2147483646 h 217"/>
                <a:gd name="T14" fmla="*/ 2147483646 w 124"/>
                <a:gd name="T15" fmla="*/ 2147483646 h 217"/>
                <a:gd name="T16" fmla="*/ 2147483646 w 124"/>
                <a:gd name="T17" fmla="*/ 2147483646 h 217"/>
                <a:gd name="T18" fmla="*/ 2147483646 w 124"/>
                <a:gd name="T19" fmla="*/ 2147483646 h 217"/>
                <a:gd name="T20" fmla="*/ 2147483646 w 124"/>
                <a:gd name="T21" fmla="*/ 2147483646 h 217"/>
                <a:gd name="T22" fmla="*/ 2147483646 w 124"/>
                <a:gd name="T23" fmla="*/ 2147483646 h 217"/>
                <a:gd name="T24" fmla="*/ 2147483646 w 124"/>
                <a:gd name="T25" fmla="*/ 2147483646 h 217"/>
                <a:gd name="T26" fmla="*/ 2147483646 w 124"/>
                <a:gd name="T27" fmla="*/ 2147483646 h 217"/>
                <a:gd name="T28" fmla="*/ 2147483646 w 124"/>
                <a:gd name="T29" fmla="*/ 2147483646 h 217"/>
                <a:gd name="T30" fmla="*/ 2147483646 w 124"/>
                <a:gd name="T31" fmla="*/ 2147483646 h 217"/>
                <a:gd name="T32" fmla="*/ 2147483646 w 124"/>
                <a:gd name="T33" fmla="*/ 0 h 217"/>
                <a:gd name="T34" fmla="*/ 2147483646 w 124"/>
                <a:gd name="T35" fmla="*/ 2147483646 h 217"/>
                <a:gd name="T36" fmla="*/ 2147483646 w 124"/>
                <a:gd name="T37" fmla="*/ 2147483646 h 217"/>
                <a:gd name="T38" fmla="*/ 2147483646 w 124"/>
                <a:gd name="T39" fmla="*/ 2147483646 h 217"/>
                <a:gd name="T40" fmla="*/ 2147483646 w 124"/>
                <a:gd name="T41" fmla="*/ 2147483646 h 217"/>
                <a:gd name="T42" fmla="*/ 2147483646 w 124"/>
                <a:gd name="T43" fmla="*/ 2147483646 h 217"/>
                <a:gd name="T44" fmla="*/ 2147483646 w 124"/>
                <a:gd name="T45" fmla="*/ 2147483646 h 217"/>
                <a:gd name="T46" fmla="*/ 2147483646 w 124"/>
                <a:gd name="T47" fmla="*/ 2147483646 h 217"/>
                <a:gd name="T48" fmla="*/ 2147483646 w 124"/>
                <a:gd name="T49" fmla="*/ 2147483646 h 217"/>
                <a:gd name="T50" fmla="*/ 2147483646 w 124"/>
                <a:gd name="T51" fmla="*/ 2147483646 h 217"/>
                <a:gd name="T52" fmla="*/ 2147483646 w 124"/>
                <a:gd name="T53" fmla="*/ 2147483646 h 217"/>
                <a:gd name="T54" fmla="*/ 2147483646 w 124"/>
                <a:gd name="T55" fmla="*/ 2147483646 h 217"/>
                <a:gd name="T56" fmla="*/ 2147483646 w 124"/>
                <a:gd name="T57" fmla="*/ 2147483646 h 217"/>
                <a:gd name="T58" fmla="*/ 2147483646 w 124"/>
                <a:gd name="T59" fmla="*/ 2147483646 h 217"/>
                <a:gd name="T60" fmla="*/ 2147483646 w 124"/>
                <a:gd name="T61" fmla="*/ 2147483646 h 217"/>
                <a:gd name="T62" fmla="*/ 2147483646 w 124"/>
                <a:gd name="T63" fmla="*/ 2147483646 h 217"/>
                <a:gd name="T64" fmla="*/ 2147483646 w 124"/>
                <a:gd name="T65" fmla="*/ 2147483646 h 217"/>
                <a:gd name="T66" fmla="*/ 2147483646 w 124"/>
                <a:gd name="T67" fmla="*/ 2147483646 h 217"/>
                <a:gd name="T68" fmla="*/ 2147483646 w 124"/>
                <a:gd name="T69" fmla="*/ 2147483646 h 217"/>
                <a:gd name="T70" fmla="*/ 2147483646 w 124"/>
                <a:gd name="T71" fmla="*/ 2147483646 h 217"/>
                <a:gd name="T72" fmla="*/ 2147483646 w 124"/>
                <a:gd name="T73" fmla="*/ 2147483646 h 217"/>
                <a:gd name="T74" fmla="*/ 2147483646 w 124"/>
                <a:gd name="T75" fmla="*/ 2147483646 h 217"/>
                <a:gd name="T76" fmla="*/ 2147483646 w 124"/>
                <a:gd name="T77" fmla="*/ 2147483646 h 217"/>
                <a:gd name="T78" fmla="*/ 2147483646 w 124"/>
                <a:gd name="T79" fmla="*/ 2147483646 h 217"/>
                <a:gd name="T80" fmla="*/ 2147483646 w 124"/>
                <a:gd name="T81" fmla="*/ 2147483646 h 217"/>
                <a:gd name="T82" fmla="*/ 2147483646 w 124"/>
                <a:gd name="T83" fmla="*/ 2147483646 h 217"/>
                <a:gd name="T84" fmla="*/ 2147483646 w 124"/>
                <a:gd name="T85" fmla="*/ 2147483646 h 217"/>
                <a:gd name="T86" fmla="*/ 2147483646 w 124"/>
                <a:gd name="T87" fmla="*/ 2147483646 h 217"/>
                <a:gd name="T88" fmla="*/ 2147483646 w 124"/>
                <a:gd name="T89" fmla="*/ 2147483646 h 217"/>
                <a:gd name="T90" fmla="*/ 2147483646 w 124"/>
                <a:gd name="T91" fmla="*/ 2147483646 h 217"/>
                <a:gd name="T92" fmla="*/ 2147483646 w 124"/>
                <a:gd name="T93" fmla="*/ 2147483646 h 217"/>
                <a:gd name="T94" fmla="*/ 2147483646 w 124"/>
                <a:gd name="T95" fmla="*/ 2147483646 h 217"/>
                <a:gd name="T96" fmla="*/ 2147483646 w 124"/>
                <a:gd name="T97" fmla="*/ 2147483646 h 217"/>
                <a:gd name="T98" fmla="*/ 2147483646 w 124"/>
                <a:gd name="T99" fmla="*/ 2147483646 h 217"/>
                <a:gd name="T100" fmla="*/ 2147483646 w 124"/>
                <a:gd name="T101" fmla="*/ 2147483646 h 217"/>
                <a:gd name="T102" fmla="*/ 2147483646 w 124"/>
                <a:gd name="T103" fmla="*/ 2147483646 h 217"/>
                <a:gd name="T104" fmla="*/ 0 w 124"/>
                <a:gd name="T105" fmla="*/ 2147483646 h 2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24" h="217" extrusionOk="0">
                  <a:moveTo>
                    <a:pt x="0" y="135"/>
                  </a:moveTo>
                  <a:lnTo>
                    <a:pt x="0" y="120"/>
                  </a:lnTo>
                  <a:lnTo>
                    <a:pt x="5" y="115"/>
                  </a:lnTo>
                  <a:lnTo>
                    <a:pt x="10" y="107"/>
                  </a:lnTo>
                  <a:lnTo>
                    <a:pt x="10" y="102"/>
                  </a:lnTo>
                  <a:lnTo>
                    <a:pt x="15" y="97"/>
                  </a:lnTo>
                  <a:lnTo>
                    <a:pt x="20" y="90"/>
                  </a:lnTo>
                  <a:lnTo>
                    <a:pt x="25" y="87"/>
                  </a:lnTo>
                  <a:lnTo>
                    <a:pt x="30" y="75"/>
                  </a:lnTo>
                  <a:lnTo>
                    <a:pt x="32" y="70"/>
                  </a:lnTo>
                  <a:lnTo>
                    <a:pt x="32" y="67"/>
                  </a:lnTo>
                  <a:lnTo>
                    <a:pt x="32" y="57"/>
                  </a:lnTo>
                  <a:lnTo>
                    <a:pt x="37" y="52"/>
                  </a:lnTo>
                  <a:lnTo>
                    <a:pt x="42" y="60"/>
                  </a:lnTo>
                  <a:lnTo>
                    <a:pt x="47" y="62"/>
                  </a:lnTo>
                  <a:lnTo>
                    <a:pt x="50" y="65"/>
                  </a:lnTo>
                  <a:lnTo>
                    <a:pt x="55" y="62"/>
                  </a:lnTo>
                  <a:lnTo>
                    <a:pt x="60" y="65"/>
                  </a:lnTo>
                  <a:lnTo>
                    <a:pt x="72" y="65"/>
                  </a:lnTo>
                  <a:lnTo>
                    <a:pt x="77" y="65"/>
                  </a:lnTo>
                  <a:lnTo>
                    <a:pt x="82" y="57"/>
                  </a:lnTo>
                  <a:lnTo>
                    <a:pt x="82" y="55"/>
                  </a:lnTo>
                  <a:lnTo>
                    <a:pt x="74" y="50"/>
                  </a:lnTo>
                  <a:lnTo>
                    <a:pt x="69" y="45"/>
                  </a:lnTo>
                  <a:lnTo>
                    <a:pt x="74" y="43"/>
                  </a:lnTo>
                  <a:lnTo>
                    <a:pt x="79" y="43"/>
                  </a:lnTo>
                  <a:lnTo>
                    <a:pt x="89" y="33"/>
                  </a:lnTo>
                  <a:lnTo>
                    <a:pt x="89" y="28"/>
                  </a:lnTo>
                  <a:lnTo>
                    <a:pt x="94" y="23"/>
                  </a:lnTo>
                  <a:lnTo>
                    <a:pt x="99" y="20"/>
                  </a:lnTo>
                  <a:lnTo>
                    <a:pt x="102" y="15"/>
                  </a:lnTo>
                  <a:lnTo>
                    <a:pt x="99" y="13"/>
                  </a:lnTo>
                  <a:lnTo>
                    <a:pt x="99" y="8"/>
                  </a:lnTo>
                  <a:lnTo>
                    <a:pt x="99" y="0"/>
                  </a:lnTo>
                  <a:lnTo>
                    <a:pt x="104" y="0"/>
                  </a:lnTo>
                  <a:lnTo>
                    <a:pt x="109" y="3"/>
                  </a:lnTo>
                  <a:lnTo>
                    <a:pt x="109" y="8"/>
                  </a:lnTo>
                  <a:lnTo>
                    <a:pt x="112" y="10"/>
                  </a:lnTo>
                  <a:lnTo>
                    <a:pt x="119" y="13"/>
                  </a:lnTo>
                  <a:lnTo>
                    <a:pt x="124" y="23"/>
                  </a:lnTo>
                  <a:lnTo>
                    <a:pt x="124" y="20"/>
                  </a:lnTo>
                  <a:lnTo>
                    <a:pt x="114" y="30"/>
                  </a:lnTo>
                  <a:lnTo>
                    <a:pt x="112" y="30"/>
                  </a:lnTo>
                  <a:lnTo>
                    <a:pt x="112" y="38"/>
                  </a:lnTo>
                  <a:lnTo>
                    <a:pt x="109" y="50"/>
                  </a:lnTo>
                  <a:lnTo>
                    <a:pt x="109" y="57"/>
                  </a:lnTo>
                  <a:lnTo>
                    <a:pt x="114" y="62"/>
                  </a:lnTo>
                  <a:lnTo>
                    <a:pt x="114" y="75"/>
                  </a:lnTo>
                  <a:lnTo>
                    <a:pt x="119" y="80"/>
                  </a:lnTo>
                  <a:lnTo>
                    <a:pt x="117" y="85"/>
                  </a:lnTo>
                  <a:lnTo>
                    <a:pt x="109" y="90"/>
                  </a:lnTo>
                  <a:lnTo>
                    <a:pt x="112" y="92"/>
                  </a:lnTo>
                  <a:lnTo>
                    <a:pt x="97" y="107"/>
                  </a:lnTo>
                  <a:lnTo>
                    <a:pt x="99" y="110"/>
                  </a:lnTo>
                  <a:lnTo>
                    <a:pt x="94" y="115"/>
                  </a:lnTo>
                  <a:lnTo>
                    <a:pt x="94" y="117"/>
                  </a:lnTo>
                  <a:lnTo>
                    <a:pt x="89" y="117"/>
                  </a:lnTo>
                  <a:lnTo>
                    <a:pt x="84" y="120"/>
                  </a:lnTo>
                  <a:lnTo>
                    <a:pt x="82" y="127"/>
                  </a:lnTo>
                  <a:lnTo>
                    <a:pt x="74" y="130"/>
                  </a:lnTo>
                  <a:lnTo>
                    <a:pt x="74" y="137"/>
                  </a:lnTo>
                  <a:lnTo>
                    <a:pt x="77" y="142"/>
                  </a:lnTo>
                  <a:lnTo>
                    <a:pt x="74" y="147"/>
                  </a:lnTo>
                  <a:lnTo>
                    <a:pt x="74" y="152"/>
                  </a:lnTo>
                  <a:lnTo>
                    <a:pt x="84" y="155"/>
                  </a:lnTo>
                  <a:lnTo>
                    <a:pt x="87" y="160"/>
                  </a:lnTo>
                  <a:lnTo>
                    <a:pt x="107" y="170"/>
                  </a:lnTo>
                  <a:lnTo>
                    <a:pt x="109" y="177"/>
                  </a:lnTo>
                  <a:lnTo>
                    <a:pt x="99" y="182"/>
                  </a:lnTo>
                  <a:lnTo>
                    <a:pt x="82" y="185"/>
                  </a:lnTo>
                  <a:lnTo>
                    <a:pt x="72" y="192"/>
                  </a:lnTo>
                  <a:lnTo>
                    <a:pt x="62" y="195"/>
                  </a:lnTo>
                  <a:lnTo>
                    <a:pt x="55" y="205"/>
                  </a:lnTo>
                  <a:lnTo>
                    <a:pt x="52" y="210"/>
                  </a:lnTo>
                  <a:lnTo>
                    <a:pt x="47" y="202"/>
                  </a:lnTo>
                  <a:lnTo>
                    <a:pt x="45" y="205"/>
                  </a:lnTo>
                  <a:lnTo>
                    <a:pt x="45" y="207"/>
                  </a:lnTo>
                  <a:lnTo>
                    <a:pt x="40" y="215"/>
                  </a:lnTo>
                  <a:lnTo>
                    <a:pt x="37" y="212"/>
                  </a:lnTo>
                  <a:lnTo>
                    <a:pt x="32" y="217"/>
                  </a:lnTo>
                  <a:lnTo>
                    <a:pt x="30" y="212"/>
                  </a:lnTo>
                  <a:lnTo>
                    <a:pt x="35" y="205"/>
                  </a:lnTo>
                  <a:lnTo>
                    <a:pt x="30" y="202"/>
                  </a:lnTo>
                  <a:lnTo>
                    <a:pt x="25" y="205"/>
                  </a:lnTo>
                  <a:lnTo>
                    <a:pt x="22" y="205"/>
                  </a:lnTo>
                  <a:lnTo>
                    <a:pt x="22" y="200"/>
                  </a:lnTo>
                  <a:lnTo>
                    <a:pt x="25" y="190"/>
                  </a:lnTo>
                  <a:lnTo>
                    <a:pt x="27" y="182"/>
                  </a:lnTo>
                  <a:lnTo>
                    <a:pt x="35" y="182"/>
                  </a:lnTo>
                  <a:lnTo>
                    <a:pt x="40" y="177"/>
                  </a:lnTo>
                  <a:lnTo>
                    <a:pt x="35" y="180"/>
                  </a:lnTo>
                  <a:lnTo>
                    <a:pt x="25" y="177"/>
                  </a:lnTo>
                  <a:lnTo>
                    <a:pt x="22" y="177"/>
                  </a:lnTo>
                  <a:lnTo>
                    <a:pt x="22" y="165"/>
                  </a:lnTo>
                  <a:lnTo>
                    <a:pt x="30" y="152"/>
                  </a:lnTo>
                  <a:lnTo>
                    <a:pt x="25" y="147"/>
                  </a:lnTo>
                  <a:lnTo>
                    <a:pt x="30" y="145"/>
                  </a:lnTo>
                  <a:lnTo>
                    <a:pt x="30" y="140"/>
                  </a:lnTo>
                  <a:lnTo>
                    <a:pt x="27" y="142"/>
                  </a:lnTo>
                  <a:lnTo>
                    <a:pt x="25" y="145"/>
                  </a:lnTo>
                  <a:lnTo>
                    <a:pt x="15" y="147"/>
                  </a:lnTo>
                  <a:lnTo>
                    <a:pt x="12" y="142"/>
                  </a:lnTo>
                  <a:lnTo>
                    <a:pt x="7" y="140"/>
                  </a:lnTo>
                  <a:lnTo>
                    <a:pt x="7" y="145"/>
                  </a:lnTo>
                  <a:lnTo>
                    <a:pt x="2" y="147"/>
                  </a:lnTo>
                  <a:lnTo>
                    <a:pt x="0" y="137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73" name="Google Shape;2971;p67"/>
            <p:cNvSpPr>
              <a:spLocks/>
            </p:cNvSpPr>
            <p:nvPr/>
          </p:nvSpPr>
          <p:spPr bwMode="auto">
            <a:xfrm>
              <a:off x="8172450" y="3665220"/>
              <a:ext cx="1925956" cy="1011556"/>
            </a:xfrm>
            <a:custGeom>
              <a:avLst/>
              <a:gdLst>
                <a:gd name="T0" fmla="*/ 2147483646 w 1011"/>
                <a:gd name="T1" fmla="*/ 2147483646 h 531"/>
                <a:gd name="T2" fmla="*/ 2147483646 w 1011"/>
                <a:gd name="T3" fmla="*/ 2147483646 h 531"/>
                <a:gd name="T4" fmla="*/ 2147483646 w 1011"/>
                <a:gd name="T5" fmla="*/ 2147483646 h 531"/>
                <a:gd name="T6" fmla="*/ 2147483646 w 1011"/>
                <a:gd name="T7" fmla="*/ 2147483646 h 531"/>
                <a:gd name="T8" fmla="*/ 2147483646 w 1011"/>
                <a:gd name="T9" fmla="*/ 2147483646 h 531"/>
                <a:gd name="T10" fmla="*/ 2147483646 w 1011"/>
                <a:gd name="T11" fmla="*/ 2147483646 h 531"/>
                <a:gd name="T12" fmla="*/ 2147483646 w 1011"/>
                <a:gd name="T13" fmla="*/ 2147483646 h 531"/>
                <a:gd name="T14" fmla="*/ 2147483646 w 1011"/>
                <a:gd name="T15" fmla="*/ 2147483646 h 531"/>
                <a:gd name="T16" fmla="*/ 2147483646 w 1011"/>
                <a:gd name="T17" fmla="*/ 2147483646 h 531"/>
                <a:gd name="T18" fmla="*/ 2147483646 w 1011"/>
                <a:gd name="T19" fmla="*/ 2147483646 h 531"/>
                <a:gd name="T20" fmla="*/ 2147483646 w 1011"/>
                <a:gd name="T21" fmla="*/ 2147483646 h 531"/>
                <a:gd name="T22" fmla="*/ 2147483646 w 1011"/>
                <a:gd name="T23" fmla="*/ 2147483646 h 531"/>
                <a:gd name="T24" fmla="*/ 2147483646 w 1011"/>
                <a:gd name="T25" fmla="*/ 2147483646 h 531"/>
                <a:gd name="T26" fmla="*/ 2147483646 w 1011"/>
                <a:gd name="T27" fmla="*/ 2147483646 h 531"/>
                <a:gd name="T28" fmla="*/ 2147483646 w 1011"/>
                <a:gd name="T29" fmla="*/ 2147483646 h 531"/>
                <a:gd name="T30" fmla="*/ 2147483646 w 1011"/>
                <a:gd name="T31" fmla="*/ 2147483646 h 531"/>
                <a:gd name="T32" fmla="*/ 2147483646 w 1011"/>
                <a:gd name="T33" fmla="*/ 2147483646 h 531"/>
                <a:gd name="T34" fmla="*/ 2147483646 w 1011"/>
                <a:gd name="T35" fmla="*/ 2147483646 h 531"/>
                <a:gd name="T36" fmla="*/ 2147483646 w 1011"/>
                <a:gd name="T37" fmla="*/ 2147483646 h 531"/>
                <a:gd name="T38" fmla="*/ 2147483646 w 1011"/>
                <a:gd name="T39" fmla="*/ 2147483646 h 531"/>
                <a:gd name="T40" fmla="*/ 2147483646 w 1011"/>
                <a:gd name="T41" fmla="*/ 2147483646 h 531"/>
                <a:gd name="T42" fmla="*/ 2147483646 w 1011"/>
                <a:gd name="T43" fmla="*/ 2147483646 h 531"/>
                <a:gd name="T44" fmla="*/ 2147483646 w 1011"/>
                <a:gd name="T45" fmla="*/ 2147483646 h 531"/>
                <a:gd name="T46" fmla="*/ 2147483646 w 1011"/>
                <a:gd name="T47" fmla="*/ 2147483646 h 531"/>
                <a:gd name="T48" fmla="*/ 2147483646 w 1011"/>
                <a:gd name="T49" fmla="*/ 2147483646 h 531"/>
                <a:gd name="T50" fmla="*/ 2147483646 w 1011"/>
                <a:gd name="T51" fmla="*/ 2147483646 h 531"/>
                <a:gd name="T52" fmla="*/ 2147483646 w 1011"/>
                <a:gd name="T53" fmla="*/ 2147483646 h 531"/>
                <a:gd name="T54" fmla="*/ 2147483646 w 1011"/>
                <a:gd name="T55" fmla="*/ 2147483646 h 531"/>
                <a:gd name="T56" fmla="*/ 2147483646 w 1011"/>
                <a:gd name="T57" fmla="*/ 2147483646 h 531"/>
                <a:gd name="T58" fmla="*/ 2147483646 w 1011"/>
                <a:gd name="T59" fmla="*/ 2147483646 h 531"/>
                <a:gd name="T60" fmla="*/ 2147483646 w 1011"/>
                <a:gd name="T61" fmla="*/ 2147483646 h 531"/>
                <a:gd name="T62" fmla="*/ 2147483646 w 1011"/>
                <a:gd name="T63" fmla="*/ 2147483646 h 531"/>
                <a:gd name="T64" fmla="*/ 2147483646 w 1011"/>
                <a:gd name="T65" fmla="*/ 2147483646 h 531"/>
                <a:gd name="T66" fmla="*/ 2147483646 w 1011"/>
                <a:gd name="T67" fmla="*/ 2147483646 h 531"/>
                <a:gd name="T68" fmla="*/ 2147483646 w 1011"/>
                <a:gd name="T69" fmla="*/ 2147483646 h 531"/>
                <a:gd name="T70" fmla="*/ 2147483646 w 1011"/>
                <a:gd name="T71" fmla="*/ 2147483646 h 531"/>
                <a:gd name="T72" fmla="*/ 2147483646 w 1011"/>
                <a:gd name="T73" fmla="*/ 2147483646 h 531"/>
                <a:gd name="T74" fmla="*/ 2147483646 w 1011"/>
                <a:gd name="T75" fmla="*/ 2147483646 h 531"/>
                <a:gd name="T76" fmla="*/ 2147483646 w 1011"/>
                <a:gd name="T77" fmla="*/ 2147483646 h 531"/>
                <a:gd name="T78" fmla="*/ 2147483646 w 1011"/>
                <a:gd name="T79" fmla="*/ 2147483646 h 531"/>
                <a:gd name="T80" fmla="*/ 2147483646 w 1011"/>
                <a:gd name="T81" fmla="*/ 2147483646 h 531"/>
                <a:gd name="T82" fmla="*/ 2147483646 w 1011"/>
                <a:gd name="T83" fmla="*/ 2147483646 h 531"/>
                <a:gd name="T84" fmla="*/ 2147483646 w 1011"/>
                <a:gd name="T85" fmla="*/ 2147483646 h 531"/>
                <a:gd name="T86" fmla="*/ 2147483646 w 1011"/>
                <a:gd name="T87" fmla="*/ 2147483646 h 531"/>
                <a:gd name="T88" fmla="*/ 2147483646 w 1011"/>
                <a:gd name="T89" fmla="*/ 2147483646 h 531"/>
                <a:gd name="T90" fmla="*/ 2147483646 w 1011"/>
                <a:gd name="T91" fmla="*/ 2147483646 h 531"/>
                <a:gd name="T92" fmla="*/ 2147483646 w 1011"/>
                <a:gd name="T93" fmla="*/ 2147483646 h 531"/>
                <a:gd name="T94" fmla="*/ 2147483646 w 1011"/>
                <a:gd name="T95" fmla="*/ 2147483646 h 531"/>
                <a:gd name="T96" fmla="*/ 2147483646 w 1011"/>
                <a:gd name="T97" fmla="*/ 2147483646 h 531"/>
                <a:gd name="T98" fmla="*/ 2147483646 w 1011"/>
                <a:gd name="T99" fmla="*/ 2147483646 h 531"/>
                <a:gd name="T100" fmla="*/ 2147483646 w 1011"/>
                <a:gd name="T101" fmla="*/ 2147483646 h 531"/>
                <a:gd name="T102" fmla="*/ 2147483646 w 1011"/>
                <a:gd name="T103" fmla="*/ 2147483646 h 531"/>
                <a:gd name="T104" fmla="*/ 2147483646 w 1011"/>
                <a:gd name="T105" fmla="*/ 2147483646 h 531"/>
                <a:gd name="T106" fmla="*/ 2147483646 w 1011"/>
                <a:gd name="T107" fmla="*/ 2147483646 h 531"/>
                <a:gd name="T108" fmla="*/ 2147483646 w 1011"/>
                <a:gd name="T109" fmla="*/ 2147483646 h 531"/>
                <a:gd name="T110" fmla="*/ 2147483646 w 1011"/>
                <a:gd name="T111" fmla="*/ 2147483646 h 531"/>
                <a:gd name="T112" fmla="*/ 2147483646 w 1011"/>
                <a:gd name="T113" fmla="*/ 2147483646 h 531"/>
                <a:gd name="T114" fmla="*/ 2147483646 w 1011"/>
                <a:gd name="T115" fmla="*/ 2147483646 h 531"/>
                <a:gd name="T116" fmla="*/ 2147483646 w 1011"/>
                <a:gd name="T117" fmla="*/ 2147483646 h 531"/>
                <a:gd name="T118" fmla="*/ 2147483646 w 1011"/>
                <a:gd name="T119" fmla="*/ 2147483646 h 531"/>
                <a:gd name="T120" fmla="*/ 2147483646 w 1011"/>
                <a:gd name="T121" fmla="*/ 2147483646 h 531"/>
                <a:gd name="T122" fmla="*/ 2147483646 w 1011"/>
                <a:gd name="T123" fmla="*/ 2147483646 h 53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011" h="531" extrusionOk="0">
                  <a:moveTo>
                    <a:pt x="78" y="357"/>
                  </a:moveTo>
                  <a:lnTo>
                    <a:pt x="73" y="352"/>
                  </a:lnTo>
                  <a:lnTo>
                    <a:pt x="65" y="354"/>
                  </a:lnTo>
                  <a:lnTo>
                    <a:pt x="55" y="349"/>
                  </a:lnTo>
                  <a:lnTo>
                    <a:pt x="55" y="344"/>
                  </a:lnTo>
                  <a:lnTo>
                    <a:pt x="65" y="344"/>
                  </a:lnTo>
                  <a:lnTo>
                    <a:pt x="55" y="327"/>
                  </a:lnTo>
                  <a:lnTo>
                    <a:pt x="43" y="314"/>
                  </a:lnTo>
                  <a:lnTo>
                    <a:pt x="25" y="309"/>
                  </a:lnTo>
                  <a:lnTo>
                    <a:pt x="23" y="314"/>
                  </a:lnTo>
                  <a:lnTo>
                    <a:pt x="15" y="307"/>
                  </a:lnTo>
                  <a:lnTo>
                    <a:pt x="18" y="302"/>
                  </a:lnTo>
                  <a:lnTo>
                    <a:pt x="13" y="294"/>
                  </a:lnTo>
                  <a:lnTo>
                    <a:pt x="0" y="292"/>
                  </a:lnTo>
                  <a:lnTo>
                    <a:pt x="5" y="282"/>
                  </a:lnTo>
                  <a:lnTo>
                    <a:pt x="8" y="264"/>
                  </a:lnTo>
                  <a:lnTo>
                    <a:pt x="3" y="262"/>
                  </a:lnTo>
                  <a:lnTo>
                    <a:pt x="3" y="247"/>
                  </a:lnTo>
                  <a:lnTo>
                    <a:pt x="8" y="244"/>
                  </a:lnTo>
                  <a:lnTo>
                    <a:pt x="15" y="237"/>
                  </a:lnTo>
                  <a:lnTo>
                    <a:pt x="15" y="229"/>
                  </a:lnTo>
                  <a:lnTo>
                    <a:pt x="18" y="224"/>
                  </a:lnTo>
                  <a:lnTo>
                    <a:pt x="33" y="237"/>
                  </a:lnTo>
                  <a:lnTo>
                    <a:pt x="35" y="242"/>
                  </a:lnTo>
                  <a:lnTo>
                    <a:pt x="43" y="247"/>
                  </a:lnTo>
                  <a:lnTo>
                    <a:pt x="50" y="247"/>
                  </a:lnTo>
                  <a:lnTo>
                    <a:pt x="50" y="239"/>
                  </a:lnTo>
                  <a:lnTo>
                    <a:pt x="53" y="237"/>
                  </a:lnTo>
                  <a:lnTo>
                    <a:pt x="48" y="214"/>
                  </a:lnTo>
                  <a:lnTo>
                    <a:pt x="55" y="214"/>
                  </a:lnTo>
                  <a:lnTo>
                    <a:pt x="63" y="214"/>
                  </a:lnTo>
                  <a:lnTo>
                    <a:pt x="63" y="207"/>
                  </a:lnTo>
                  <a:lnTo>
                    <a:pt x="60" y="202"/>
                  </a:lnTo>
                  <a:lnTo>
                    <a:pt x="63" y="197"/>
                  </a:lnTo>
                  <a:lnTo>
                    <a:pt x="70" y="192"/>
                  </a:lnTo>
                  <a:lnTo>
                    <a:pt x="73" y="192"/>
                  </a:lnTo>
                  <a:lnTo>
                    <a:pt x="75" y="184"/>
                  </a:lnTo>
                  <a:lnTo>
                    <a:pt x="80" y="182"/>
                  </a:lnTo>
                  <a:lnTo>
                    <a:pt x="85" y="182"/>
                  </a:lnTo>
                  <a:lnTo>
                    <a:pt x="85" y="177"/>
                  </a:lnTo>
                  <a:lnTo>
                    <a:pt x="85" y="174"/>
                  </a:lnTo>
                  <a:lnTo>
                    <a:pt x="85" y="169"/>
                  </a:lnTo>
                  <a:lnTo>
                    <a:pt x="93" y="174"/>
                  </a:lnTo>
                  <a:lnTo>
                    <a:pt x="100" y="177"/>
                  </a:lnTo>
                  <a:lnTo>
                    <a:pt x="100" y="179"/>
                  </a:lnTo>
                  <a:lnTo>
                    <a:pt x="95" y="184"/>
                  </a:lnTo>
                  <a:lnTo>
                    <a:pt x="98" y="187"/>
                  </a:lnTo>
                  <a:lnTo>
                    <a:pt x="103" y="184"/>
                  </a:lnTo>
                  <a:lnTo>
                    <a:pt x="105" y="182"/>
                  </a:lnTo>
                  <a:lnTo>
                    <a:pt x="108" y="179"/>
                  </a:lnTo>
                  <a:lnTo>
                    <a:pt x="108" y="182"/>
                  </a:lnTo>
                  <a:lnTo>
                    <a:pt x="113" y="179"/>
                  </a:lnTo>
                  <a:lnTo>
                    <a:pt x="113" y="177"/>
                  </a:lnTo>
                  <a:lnTo>
                    <a:pt x="118" y="174"/>
                  </a:lnTo>
                  <a:lnTo>
                    <a:pt x="123" y="172"/>
                  </a:lnTo>
                  <a:lnTo>
                    <a:pt x="128" y="172"/>
                  </a:lnTo>
                  <a:lnTo>
                    <a:pt x="130" y="179"/>
                  </a:lnTo>
                  <a:lnTo>
                    <a:pt x="138" y="182"/>
                  </a:lnTo>
                  <a:lnTo>
                    <a:pt x="148" y="179"/>
                  </a:lnTo>
                  <a:lnTo>
                    <a:pt x="150" y="179"/>
                  </a:lnTo>
                  <a:lnTo>
                    <a:pt x="153" y="184"/>
                  </a:lnTo>
                  <a:lnTo>
                    <a:pt x="158" y="184"/>
                  </a:lnTo>
                  <a:lnTo>
                    <a:pt x="163" y="192"/>
                  </a:lnTo>
                  <a:lnTo>
                    <a:pt x="168" y="192"/>
                  </a:lnTo>
                  <a:lnTo>
                    <a:pt x="173" y="197"/>
                  </a:lnTo>
                  <a:lnTo>
                    <a:pt x="180" y="202"/>
                  </a:lnTo>
                  <a:lnTo>
                    <a:pt x="183" y="202"/>
                  </a:lnTo>
                  <a:lnTo>
                    <a:pt x="185" y="207"/>
                  </a:lnTo>
                  <a:lnTo>
                    <a:pt x="185" y="212"/>
                  </a:lnTo>
                  <a:lnTo>
                    <a:pt x="190" y="212"/>
                  </a:lnTo>
                  <a:lnTo>
                    <a:pt x="193" y="207"/>
                  </a:lnTo>
                  <a:lnTo>
                    <a:pt x="193" y="202"/>
                  </a:lnTo>
                  <a:lnTo>
                    <a:pt x="198" y="199"/>
                  </a:lnTo>
                  <a:lnTo>
                    <a:pt x="200" y="204"/>
                  </a:lnTo>
                  <a:lnTo>
                    <a:pt x="210" y="204"/>
                  </a:lnTo>
                  <a:lnTo>
                    <a:pt x="215" y="209"/>
                  </a:lnTo>
                  <a:lnTo>
                    <a:pt x="217" y="212"/>
                  </a:lnTo>
                  <a:lnTo>
                    <a:pt x="225" y="207"/>
                  </a:lnTo>
                  <a:lnTo>
                    <a:pt x="225" y="197"/>
                  </a:lnTo>
                  <a:lnTo>
                    <a:pt x="230" y="197"/>
                  </a:lnTo>
                  <a:lnTo>
                    <a:pt x="232" y="192"/>
                  </a:lnTo>
                  <a:lnTo>
                    <a:pt x="235" y="189"/>
                  </a:lnTo>
                  <a:lnTo>
                    <a:pt x="237" y="194"/>
                  </a:lnTo>
                  <a:lnTo>
                    <a:pt x="240" y="189"/>
                  </a:lnTo>
                  <a:lnTo>
                    <a:pt x="247" y="189"/>
                  </a:lnTo>
                  <a:lnTo>
                    <a:pt x="255" y="194"/>
                  </a:lnTo>
                  <a:lnTo>
                    <a:pt x="257" y="199"/>
                  </a:lnTo>
                  <a:lnTo>
                    <a:pt x="265" y="197"/>
                  </a:lnTo>
                  <a:lnTo>
                    <a:pt x="262" y="192"/>
                  </a:lnTo>
                  <a:lnTo>
                    <a:pt x="267" y="189"/>
                  </a:lnTo>
                  <a:lnTo>
                    <a:pt x="272" y="189"/>
                  </a:lnTo>
                  <a:lnTo>
                    <a:pt x="275" y="187"/>
                  </a:lnTo>
                  <a:lnTo>
                    <a:pt x="282" y="189"/>
                  </a:lnTo>
                  <a:lnTo>
                    <a:pt x="285" y="192"/>
                  </a:lnTo>
                  <a:lnTo>
                    <a:pt x="285" y="197"/>
                  </a:lnTo>
                  <a:lnTo>
                    <a:pt x="280" y="197"/>
                  </a:lnTo>
                  <a:lnTo>
                    <a:pt x="285" y="204"/>
                  </a:lnTo>
                  <a:lnTo>
                    <a:pt x="290" y="204"/>
                  </a:lnTo>
                  <a:lnTo>
                    <a:pt x="292" y="204"/>
                  </a:lnTo>
                  <a:lnTo>
                    <a:pt x="297" y="207"/>
                  </a:lnTo>
                  <a:lnTo>
                    <a:pt x="305" y="207"/>
                  </a:lnTo>
                  <a:lnTo>
                    <a:pt x="315" y="212"/>
                  </a:lnTo>
                  <a:lnTo>
                    <a:pt x="320" y="209"/>
                  </a:lnTo>
                  <a:lnTo>
                    <a:pt x="322" y="204"/>
                  </a:lnTo>
                  <a:lnTo>
                    <a:pt x="322" y="199"/>
                  </a:lnTo>
                  <a:lnTo>
                    <a:pt x="325" y="197"/>
                  </a:lnTo>
                  <a:lnTo>
                    <a:pt x="332" y="202"/>
                  </a:lnTo>
                  <a:lnTo>
                    <a:pt x="340" y="202"/>
                  </a:lnTo>
                  <a:lnTo>
                    <a:pt x="350" y="199"/>
                  </a:lnTo>
                  <a:lnTo>
                    <a:pt x="352" y="194"/>
                  </a:lnTo>
                  <a:lnTo>
                    <a:pt x="352" y="174"/>
                  </a:lnTo>
                  <a:lnTo>
                    <a:pt x="350" y="172"/>
                  </a:lnTo>
                  <a:lnTo>
                    <a:pt x="340" y="172"/>
                  </a:lnTo>
                  <a:lnTo>
                    <a:pt x="335" y="167"/>
                  </a:lnTo>
                  <a:lnTo>
                    <a:pt x="335" y="164"/>
                  </a:lnTo>
                  <a:lnTo>
                    <a:pt x="330" y="164"/>
                  </a:lnTo>
                  <a:lnTo>
                    <a:pt x="325" y="159"/>
                  </a:lnTo>
                  <a:lnTo>
                    <a:pt x="320" y="159"/>
                  </a:lnTo>
                  <a:lnTo>
                    <a:pt x="320" y="157"/>
                  </a:lnTo>
                  <a:lnTo>
                    <a:pt x="317" y="154"/>
                  </a:lnTo>
                  <a:lnTo>
                    <a:pt x="317" y="149"/>
                  </a:lnTo>
                  <a:lnTo>
                    <a:pt x="322" y="149"/>
                  </a:lnTo>
                  <a:lnTo>
                    <a:pt x="322" y="144"/>
                  </a:lnTo>
                  <a:lnTo>
                    <a:pt x="327" y="139"/>
                  </a:lnTo>
                  <a:lnTo>
                    <a:pt x="325" y="134"/>
                  </a:lnTo>
                  <a:lnTo>
                    <a:pt x="322" y="132"/>
                  </a:lnTo>
                  <a:lnTo>
                    <a:pt x="322" y="127"/>
                  </a:lnTo>
                  <a:lnTo>
                    <a:pt x="327" y="119"/>
                  </a:lnTo>
                  <a:lnTo>
                    <a:pt x="335" y="112"/>
                  </a:lnTo>
                  <a:lnTo>
                    <a:pt x="345" y="112"/>
                  </a:lnTo>
                  <a:lnTo>
                    <a:pt x="350" y="114"/>
                  </a:lnTo>
                  <a:lnTo>
                    <a:pt x="352" y="112"/>
                  </a:lnTo>
                  <a:lnTo>
                    <a:pt x="352" y="107"/>
                  </a:lnTo>
                  <a:lnTo>
                    <a:pt x="347" y="105"/>
                  </a:lnTo>
                  <a:lnTo>
                    <a:pt x="342" y="100"/>
                  </a:lnTo>
                  <a:lnTo>
                    <a:pt x="340" y="100"/>
                  </a:lnTo>
                  <a:lnTo>
                    <a:pt x="335" y="102"/>
                  </a:lnTo>
                  <a:lnTo>
                    <a:pt x="330" y="100"/>
                  </a:lnTo>
                  <a:lnTo>
                    <a:pt x="322" y="100"/>
                  </a:lnTo>
                  <a:lnTo>
                    <a:pt x="322" y="97"/>
                  </a:lnTo>
                  <a:lnTo>
                    <a:pt x="325" y="95"/>
                  </a:lnTo>
                  <a:lnTo>
                    <a:pt x="332" y="95"/>
                  </a:lnTo>
                  <a:lnTo>
                    <a:pt x="330" y="90"/>
                  </a:lnTo>
                  <a:lnTo>
                    <a:pt x="322" y="90"/>
                  </a:lnTo>
                  <a:lnTo>
                    <a:pt x="320" y="90"/>
                  </a:lnTo>
                  <a:lnTo>
                    <a:pt x="322" y="87"/>
                  </a:lnTo>
                  <a:lnTo>
                    <a:pt x="317" y="80"/>
                  </a:lnTo>
                  <a:lnTo>
                    <a:pt x="320" y="77"/>
                  </a:lnTo>
                  <a:lnTo>
                    <a:pt x="325" y="77"/>
                  </a:lnTo>
                  <a:lnTo>
                    <a:pt x="330" y="75"/>
                  </a:lnTo>
                  <a:lnTo>
                    <a:pt x="332" y="75"/>
                  </a:lnTo>
                  <a:lnTo>
                    <a:pt x="335" y="77"/>
                  </a:lnTo>
                  <a:lnTo>
                    <a:pt x="340" y="77"/>
                  </a:lnTo>
                  <a:lnTo>
                    <a:pt x="345" y="80"/>
                  </a:lnTo>
                  <a:lnTo>
                    <a:pt x="347" y="77"/>
                  </a:lnTo>
                  <a:lnTo>
                    <a:pt x="347" y="75"/>
                  </a:lnTo>
                  <a:lnTo>
                    <a:pt x="352" y="72"/>
                  </a:lnTo>
                  <a:lnTo>
                    <a:pt x="357" y="72"/>
                  </a:lnTo>
                  <a:lnTo>
                    <a:pt x="360" y="77"/>
                  </a:lnTo>
                  <a:lnTo>
                    <a:pt x="362" y="72"/>
                  </a:lnTo>
                  <a:lnTo>
                    <a:pt x="362" y="70"/>
                  </a:lnTo>
                  <a:lnTo>
                    <a:pt x="372" y="67"/>
                  </a:lnTo>
                  <a:lnTo>
                    <a:pt x="377" y="65"/>
                  </a:lnTo>
                  <a:lnTo>
                    <a:pt x="385" y="62"/>
                  </a:lnTo>
                  <a:lnTo>
                    <a:pt x="392" y="62"/>
                  </a:lnTo>
                  <a:lnTo>
                    <a:pt x="392" y="60"/>
                  </a:lnTo>
                  <a:lnTo>
                    <a:pt x="400" y="55"/>
                  </a:lnTo>
                  <a:lnTo>
                    <a:pt x="407" y="55"/>
                  </a:lnTo>
                  <a:lnTo>
                    <a:pt x="412" y="52"/>
                  </a:lnTo>
                  <a:lnTo>
                    <a:pt x="415" y="52"/>
                  </a:lnTo>
                  <a:lnTo>
                    <a:pt x="420" y="52"/>
                  </a:lnTo>
                  <a:lnTo>
                    <a:pt x="420" y="45"/>
                  </a:lnTo>
                  <a:lnTo>
                    <a:pt x="424" y="42"/>
                  </a:lnTo>
                  <a:lnTo>
                    <a:pt x="429" y="42"/>
                  </a:lnTo>
                  <a:lnTo>
                    <a:pt x="429" y="40"/>
                  </a:lnTo>
                  <a:lnTo>
                    <a:pt x="434" y="37"/>
                  </a:lnTo>
                  <a:lnTo>
                    <a:pt x="437" y="40"/>
                  </a:lnTo>
                  <a:lnTo>
                    <a:pt x="439" y="40"/>
                  </a:lnTo>
                  <a:lnTo>
                    <a:pt x="444" y="37"/>
                  </a:lnTo>
                  <a:lnTo>
                    <a:pt x="452" y="35"/>
                  </a:lnTo>
                  <a:lnTo>
                    <a:pt x="462" y="27"/>
                  </a:lnTo>
                  <a:lnTo>
                    <a:pt x="464" y="27"/>
                  </a:lnTo>
                  <a:lnTo>
                    <a:pt x="467" y="25"/>
                  </a:lnTo>
                  <a:lnTo>
                    <a:pt x="474" y="25"/>
                  </a:lnTo>
                  <a:lnTo>
                    <a:pt x="477" y="20"/>
                  </a:lnTo>
                  <a:lnTo>
                    <a:pt x="482" y="20"/>
                  </a:lnTo>
                  <a:lnTo>
                    <a:pt x="487" y="20"/>
                  </a:lnTo>
                  <a:lnTo>
                    <a:pt x="487" y="15"/>
                  </a:lnTo>
                  <a:lnTo>
                    <a:pt x="484" y="12"/>
                  </a:lnTo>
                  <a:lnTo>
                    <a:pt x="487" y="10"/>
                  </a:lnTo>
                  <a:lnTo>
                    <a:pt x="494" y="10"/>
                  </a:lnTo>
                  <a:lnTo>
                    <a:pt x="497" y="5"/>
                  </a:lnTo>
                  <a:lnTo>
                    <a:pt x="502" y="2"/>
                  </a:lnTo>
                  <a:lnTo>
                    <a:pt x="504" y="2"/>
                  </a:lnTo>
                  <a:lnTo>
                    <a:pt x="509" y="0"/>
                  </a:lnTo>
                  <a:lnTo>
                    <a:pt x="514" y="5"/>
                  </a:lnTo>
                  <a:lnTo>
                    <a:pt x="522" y="2"/>
                  </a:lnTo>
                  <a:lnTo>
                    <a:pt x="529" y="7"/>
                  </a:lnTo>
                  <a:lnTo>
                    <a:pt x="534" y="7"/>
                  </a:lnTo>
                  <a:lnTo>
                    <a:pt x="542" y="5"/>
                  </a:lnTo>
                  <a:lnTo>
                    <a:pt x="547" y="5"/>
                  </a:lnTo>
                  <a:lnTo>
                    <a:pt x="549" y="12"/>
                  </a:lnTo>
                  <a:lnTo>
                    <a:pt x="552" y="12"/>
                  </a:lnTo>
                  <a:lnTo>
                    <a:pt x="552" y="20"/>
                  </a:lnTo>
                  <a:lnTo>
                    <a:pt x="557" y="22"/>
                  </a:lnTo>
                  <a:lnTo>
                    <a:pt x="559" y="25"/>
                  </a:lnTo>
                  <a:lnTo>
                    <a:pt x="559" y="27"/>
                  </a:lnTo>
                  <a:lnTo>
                    <a:pt x="559" y="32"/>
                  </a:lnTo>
                  <a:lnTo>
                    <a:pt x="559" y="37"/>
                  </a:lnTo>
                  <a:lnTo>
                    <a:pt x="559" y="40"/>
                  </a:lnTo>
                  <a:lnTo>
                    <a:pt x="557" y="42"/>
                  </a:lnTo>
                  <a:lnTo>
                    <a:pt x="559" y="47"/>
                  </a:lnTo>
                  <a:lnTo>
                    <a:pt x="562" y="47"/>
                  </a:lnTo>
                  <a:lnTo>
                    <a:pt x="567" y="45"/>
                  </a:lnTo>
                  <a:lnTo>
                    <a:pt x="572" y="47"/>
                  </a:lnTo>
                  <a:lnTo>
                    <a:pt x="574" y="47"/>
                  </a:lnTo>
                  <a:lnTo>
                    <a:pt x="574" y="42"/>
                  </a:lnTo>
                  <a:lnTo>
                    <a:pt x="579" y="40"/>
                  </a:lnTo>
                  <a:lnTo>
                    <a:pt x="579" y="45"/>
                  </a:lnTo>
                  <a:lnTo>
                    <a:pt x="584" y="45"/>
                  </a:lnTo>
                  <a:lnTo>
                    <a:pt x="584" y="42"/>
                  </a:lnTo>
                  <a:lnTo>
                    <a:pt x="582" y="37"/>
                  </a:lnTo>
                  <a:lnTo>
                    <a:pt x="584" y="35"/>
                  </a:lnTo>
                  <a:lnTo>
                    <a:pt x="594" y="42"/>
                  </a:lnTo>
                  <a:lnTo>
                    <a:pt x="594" y="50"/>
                  </a:lnTo>
                  <a:lnTo>
                    <a:pt x="597" y="57"/>
                  </a:lnTo>
                  <a:lnTo>
                    <a:pt x="602" y="57"/>
                  </a:lnTo>
                  <a:lnTo>
                    <a:pt x="604" y="52"/>
                  </a:lnTo>
                  <a:lnTo>
                    <a:pt x="602" y="52"/>
                  </a:lnTo>
                  <a:lnTo>
                    <a:pt x="599" y="47"/>
                  </a:lnTo>
                  <a:lnTo>
                    <a:pt x="607" y="47"/>
                  </a:lnTo>
                  <a:lnTo>
                    <a:pt x="617" y="52"/>
                  </a:lnTo>
                  <a:lnTo>
                    <a:pt x="619" y="52"/>
                  </a:lnTo>
                  <a:lnTo>
                    <a:pt x="624" y="50"/>
                  </a:lnTo>
                  <a:lnTo>
                    <a:pt x="627" y="50"/>
                  </a:lnTo>
                  <a:lnTo>
                    <a:pt x="624" y="55"/>
                  </a:lnTo>
                  <a:lnTo>
                    <a:pt x="622" y="57"/>
                  </a:lnTo>
                  <a:lnTo>
                    <a:pt x="622" y="65"/>
                  </a:lnTo>
                  <a:lnTo>
                    <a:pt x="624" y="70"/>
                  </a:lnTo>
                  <a:lnTo>
                    <a:pt x="629" y="70"/>
                  </a:lnTo>
                  <a:lnTo>
                    <a:pt x="632" y="65"/>
                  </a:lnTo>
                  <a:lnTo>
                    <a:pt x="636" y="65"/>
                  </a:lnTo>
                  <a:lnTo>
                    <a:pt x="646" y="67"/>
                  </a:lnTo>
                  <a:lnTo>
                    <a:pt x="651" y="70"/>
                  </a:lnTo>
                  <a:lnTo>
                    <a:pt x="654" y="67"/>
                  </a:lnTo>
                  <a:lnTo>
                    <a:pt x="651" y="60"/>
                  </a:lnTo>
                  <a:lnTo>
                    <a:pt x="656" y="57"/>
                  </a:lnTo>
                  <a:lnTo>
                    <a:pt x="666" y="57"/>
                  </a:lnTo>
                  <a:lnTo>
                    <a:pt x="671" y="55"/>
                  </a:lnTo>
                  <a:lnTo>
                    <a:pt x="671" y="50"/>
                  </a:lnTo>
                  <a:lnTo>
                    <a:pt x="676" y="47"/>
                  </a:lnTo>
                  <a:lnTo>
                    <a:pt x="676" y="42"/>
                  </a:lnTo>
                  <a:lnTo>
                    <a:pt x="684" y="37"/>
                  </a:lnTo>
                  <a:lnTo>
                    <a:pt x="686" y="35"/>
                  </a:lnTo>
                  <a:lnTo>
                    <a:pt x="691" y="30"/>
                  </a:lnTo>
                  <a:lnTo>
                    <a:pt x="696" y="30"/>
                  </a:lnTo>
                  <a:lnTo>
                    <a:pt x="704" y="27"/>
                  </a:lnTo>
                  <a:lnTo>
                    <a:pt x="706" y="30"/>
                  </a:lnTo>
                  <a:lnTo>
                    <a:pt x="706" y="35"/>
                  </a:lnTo>
                  <a:lnTo>
                    <a:pt x="701" y="37"/>
                  </a:lnTo>
                  <a:lnTo>
                    <a:pt x="699" y="40"/>
                  </a:lnTo>
                  <a:lnTo>
                    <a:pt x="699" y="42"/>
                  </a:lnTo>
                  <a:lnTo>
                    <a:pt x="749" y="80"/>
                  </a:lnTo>
                  <a:lnTo>
                    <a:pt x="814" y="162"/>
                  </a:lnTo>
                  <a:lnTo>
                    <a:pt x="819" y="159"/>
                  </a:lnTo>
                  <a:lnTo>
                    <a:pt x="824" y="157"/>
                  </a:lnTo>
                  <a:lnTo>
                    <a:pt x="826" y="154"/>
                  </a:lnTo>
                  <a:lnTo>
                    <a:pt x="824" y="152"/>
                  </a:lnTo>
                  <a:lnTo>
                    <a:pt x="824" y="147"/>
                  </a:lnTo>
                  <a:lnTo>
                    <a:pt x="829" y="144"/>
                  </a:lnTo>
                  <a:lnTo>
                    <a:pt x="836" y="149"/>
                  </a:lnTo>
                  <a:lnTo>
                    <a:pt x="834" y="152"/>
                  </a:lnTo>
                  <a:lnTo>
                    <a:pt x="836" y="157"/>
                  </a:lnTo>
                  <a:lnTo>
                    <a:pt x="841" y="157"/>
                  </a:lnTo>
                  <a:lnTo>
                    <a:pt x="844" y="162"/>
                  </a:lnTo>
                  <a:lnTo>
                    <a:pt x="848" y="162"/>
                  </a:lnTo>
                  <a:lnTo>
                    <a:pt x="853" y="159"/>
                  </a:lnTo>
                  <a:lnTo>
                    <a:pt x="858" y="159"/>
                  </a:lnTo>
                  <a:lnTo>
                    <a:pt x="863" y="162"/>
                  </a:lnTo>
                  <a:lnTo>
                    <a:pt x="871" y="159"/>
                  </a:lnTo>
                  <a:lnTo>
                    <a:pt x="873" y="159"/>
                  </a:lnTo>
                  <a:lnTo>
                    <a:pt x="878" y="159"/>
                  </a:lnTo>
                  <a:lnTo>
                    <a:pt x="881" y="157"/>
                  </a:lnTo>
                  <a:lnTo>
                    <a:pt x="878" y="152"/>
                  </a:lnTo>
                  <a:lnTo>
                    <a:pt x="881" y="149"/>
                  </a:lnTo>
                  <a:lnTo>
                    <a:pt x="888" y="149"/>
                  </a:lnTo>
                  <a:lnTo>
                    <a:pt x="898" y="149"/>
                  </a:lnTo>
                  <a:lnTo>
                    <a:pt x="906" y="152"/>
                  </a:lnTo>
                  <a:lnTo>
                    <a:pt x="913" y="157"/>
                  </a:lnTo>
                  <a:lnTo>
                    <a:pt x="918" y="164"/>
                  </a:lnTo>
                  <a:lnTo>
                    <a:pt x="921" y="172"/>
                  </a:lnTo>
                  <a:lnTo>
                    <a:pt x="923" y="172"/>
                  </a:lnTo>
                  <a:lnTo>
                    <a:pt x="931" y="172"/>
                  </a:lnTo>
                  <a:lnTo>
                    <a:pt x="936" y="177"/>
                  </a:lnTo>
                  <a:lnTo>
                    <a:pt x="938" y="177"/>
                  </a:lnTo>
                  <a:lnTo>
                    <a:pt x="941" y="179"/>
                  </a:lnTo>
                  <a:lnTo>
                    <a:pt x="941" y="182"/>
                  </a:lnTo>
                  <a:lnTo>
                    <a:pt x="941" y="184"/>
                  </a:lnTo>
                  <a:lnTo>
                    <a:pt x="941" y="189"/>
                  </a:lnTo>
                  <a:lnTo>
                    <a:pt x="943" y="192"/>
                  </a:lnTo>
                  <a:lnTo>
                    <a:pt x="946" y="194"/>
                  </a:lnTo>
                  <a:lnTo>
                    <a:pt x="946" y="197"/>
                  </a:lnTo>
                  <a:lnTo>
                    <a:pt x="948" y="194"/>
                  </a:lnTo>
                  <a:lnTo>
                    <a:pt x="953" y="197"/>
                  </a:lnTo>
                  <a:lnTo>
                    <a:pt x="958" y="199"/>
                  </a:lnTo>
                  <a:lnTo>
                    <a:pt x="958" y="197"/>
                  </a:lnTo>
                  <a:lnTo>
                    <a:pt x="963" y="194"/>
                  </a:lnTo>
                  <a:lnTo>
                    <a:pt x="976" y="194"/>
                  </a:lnTo>
                  <a:lnTo>
                    <a:pt x="983" y="192"/>
                  </a:lnTo>
                  <a:lnTo>
                    <a:pt x="986" y="187"/>
                  </a:lnTo>
                  <a:lnTo>
                    <a:pt x="991" y="184"/>
                  </a:lnTo>
                  <a:lnTo>
                    <a:pt x="993" y="187"/>
                  </a:lnTo>
                  <a:lnTo>
                    <a:pt x="991" y="192"/>
                  </a:lnTo>
                  <a:lnTo>
                    <a:pt x="993" y="197"/>
                  </a:lnTo>
                  <a:lnTo>
                    <a:pt x="996" y="199"/>
                  </a:lnTo>
                  <a:lnTo>
                    <a:pt x="1001" y="204"/>
                  </a:lnTo>
                  <a:lnTo>
                    <a:pt x="1011" y="207"/>
                  </a:lnTo>
                  <a:lnTo>
                    <a:pt x="1011" y="209"/>
                  </a:lnTo>
                  <a:lnTo>
                    <a:pt x="1006" y="214"/>
                  </a:lnTo>
                  <a:lnTo>
                    <a:pt x="1003" y="217"/>
                  </a:lnTo>
                  <a:lnTo>
                    <a:pt x="996" y="224"/>
                  </a:lnTo>
                  <a:lnTo>
                    <a:pt x="996" y="227"/>
                  </a:lnTo>
                  <a:lnTo>
                    <a:pt x="996" y="229"/>
                  </a:lnTo>
                  <a:lnTo>
                    <a:pt x="993" y="237"/>
                  </a:lnTo>
                  <a:lnTo>
                    <a:pt x="986" y="239"/>
                  </a:lnTo>
                  <a:lnTo>
                    <a:pt x="981" y="242"/>
                  </a:lnTo>
                  <a:lnTo>
                    <a:pt x="981" y="249"/>
                  </a:lnTo>
                  <a:lnTo>
                    <a:pt x="981" y="259"/>
                  </a:lnTo>
                  <a:lnTo>
                    <a:pt x="986" y="269"/>
                  </a:lnTo>
                  <a:lnTo>
                    <a:pt x="991" y="277"/>
                  </a:lnTo>
                  <a:lnTo>
                    <a:pt x="991" y="282"/>
                  </a:lnTo>
                  <a:lnTo>
                    <a:pt x="983" y="289"/>
                  </a:lnTo>
                  <a:lnTo>
                    <a:pt x="978" y="289"/>
                  </a:lnTo>
                  <a:lnTo>
                    <a:pt x="973" y="297"/>
                  </a:lnTo>
                  <a:lnTo>
                    <a:pt x="968" y="297"/>
                  </a:lnTo>
                  <a:lnTo>
                    <a:pt x="966" y="297"/>
                  </a:lnTo>
                  <a:lnTo>
                    <a:pt x="966" y="294"/>
                  </a:lnTo>
                  <a:lnTo>
                    <a:pt x="961" y="294"/>
                  </a:lnTo>
                  <a:lnTo>
                    <a:pt x="951" y="294"/>
                  </a:lnTo>
                  <a:lnTo>
                    <a:pt x="943" y="294"/>
                  </a:lnTo>
                  <a:lnTo>
                    <a:pt x="933" y="292"/>
                  </a:lnTo>
                  <a:lnTo>
                    <a:pt x="926" y="289"/>
                  </a:lnTo>
                  <a:lnTo>
                    <a:pt x="923" y="292"/>
                  </a:lnTo>
                  <a:lnTo>
                    <a:pt x="921" y="302"/>
                  </a:lnTo>
                  <a:lnTo>
                    <a:pt x="918" y="309"/>
                  </a:lnTo>
                  <a:lnTo>
                    <a:pt x="918" y="317"/>
                  </a:lnTo>
                  <a:lnTo>
                    <a:pt x="916" y="332"/>
                  </a:lnTo>
                  <a:lnTo>
                    <a:pt x="916" y="344"/>
                  </a:lnTo>
                  <a:lnTo>
                    <a:pt x="913" y="347"/>
                  </a:lnTo>
                  <a:lnTo>
                    <a:pt x="918" y="349"/>
                  </a:lnTo>
                  <a:lnTo>
                    <a:pt x="923" y="352"/>
                  </a:lnTo>
                  <a:lnTo>
                    <a:pt x="921" y="359"/>
                  </a:lnTo>
                  <a:lnTo>
                    <a:pt x="921" y="362"/>
                  </a:lnTo>
                  <a:lnTo>
                    <a:pt x="918" y="362"/>
                  </a:lnTo>
                  <a:lnTo>
                    <a:pt x="913" y="364"/>
                  </a:lnTo>
                  <a:lnTo>
                    <a:pt x="911" y="364"/>
                  </a:lnTo>
                  <a:lnTo>
                    <a:pt x="906" y="362"/>
                  </a:lnTo>
                  <a:lnTo>
                    <a:pt x="903" y="364"/>
                  </a:lnTo>
                  <a:lnTo>
                    <a:pt x="898" y="364"/>
                  </a:lnTo>
                  <a:lnTo>
                    <a:pt x="886" y="367"/>
                  </a:lnTo>
                  <a:lnTo>
                    <a:pt x="878" y="369"/>
                  </a:lnTo>
                  <a:lnTo>
                    <a:pt x="873" y="369"/>
                  </a:lnTo>
                  <a:lnTo>
                    <a:pt x="871" y="369"/>
                  </a:lnTo>
                  <a:lnTo>
                    <a:pt x="866" y="369"/>
                  </a:lnTo>
                  <a:lnTo>
                    <a:pt x="861" y="374"/>
                  </a:lnTo>
                  <a:lnTo>
                    <a:pt x="861" y="379"/>
                  </a:lnTo>
                  <a:lnTo>
                    <a:pt x="866" y="382"/>
                  </a:lnTo>
                  <a:lnTo>
                    <a:pt x="873" y="382"/>
                  </a:lnTo>
                  <a:lnTo>
                    <a:pt x="878" y="382"/>
                  </a:lnTo>
                  <a:lnTo>
                    <a:pt x="878" y="384"/>
                  </a:lnTo>
                  <a:lnTo>
                    <a:pt x="876" y="389"/>
                  </a:lnTo>
                  <a:lnTo>
                    <a:pt x="878" y="397"/>
                  </a:lnTo>
                  <a:lnTo>
                    <a:pt x="878" y="399"/>
                  </a:lnTo>
                  <a:lnTo>
                    <a:pt x="881" y="404"/>
                  </a:lnTo>
                  <a:lnTo>
                    <a:pt x="881" y="409"/>
                  </a:lnTo>
                  <a:lnTo>
                    <a:pt x="886" y="416"/>
                  </a:lnTo>
                  <a:lnTo>
                    <a:pt x="888" y="421"/>
                  </a:lnTo>
                  <a:lnTo>
                    <a:pt x="893" y="426"/>
                  </a:lnTo>
                  <a:lnTo>
                    <a:pt x="896" y="436"/>
                  </a:lnTo>
                  <a:lnTo>
                    <a:pt x="891" y="439"/>
                  </a:lnTo>
                  <a:lnTo>
                    <a:pt x="891" y="444"/>
                  </a:lnTo>
                  <a:lnTo>
                    <a:pt x="896" y="449"/>
                  </a:lnTo>
                  <a:lnTo>
                    <a:pt x="893" y="451"/>
                  </a:lnTo>
                  <a:lnTo>
                    <a:pt x="891" y="454"/>
                  </a:lnTo>
                  <a:lnTo>
                    <a:pt x="886" y="456"/>
                  </a:lnTo>
                  <a:lnTo>
                    <a:pt x="886" y="464"/>
                  </a:lnTo>
                  <a:lnTo>
                    <a:pt x="881" y="466"/>
                  </a:lnTo>
                  <a:lnTo>
                    <a:pt x="871" y="464"/>
                  </a:lnTo>
                  <a:lnTo>
                    <a:pt x="858" y="451"/>
                  </a:lnTo>
                  <a:lnTo>
                    <a:pt x="853" y="451"/>
                  </a:lnTo>
                  <a:lnTo>
                    <a:pt x="844" y="449"/>
                  </a:lnTo>
                  <a:lnTo>
                    <a:pt x="826" y="446"/>
                  </a:lnTo>
                  <a:lnTo>
                    <a:pt x="819" y="449"/>
                  </a:lnTo>
                  <a:lnTo>
                    <a:pt x="806" y="446"/>
                  </a:lnTo>
                  <a:lnTo>
                    <a:pt x="791" y="449"/>
                  </a:lnTo>
                  <a:lnTo>
                    <a:pt x="786" y="451"/>
                  </a:lnTo>
                  <a:lnTo>
                    <a:pt x="779" y="449"/>
                  </a:lnTo>
                  <a:lnTo>
                    <a:pt x="774" y="451"/>
                  </a:lnTo>
                  <a:lnTo>
                    <a:pt x="769" y="454"/>
                  </a:lnTo>
                  <a:lnTo>
                    <a:pt x="756" y="454"/>
                  </a:lnTo>
                  <a:lnTo>
                    <a:pt x="744" y="449"/>
                  </a:lnTo>
                  <a:lnTo>
                    <a:pt x="739" y="446"/>
                  </a:lnTo>
                  <a:lnTo>
                    <a:pt x="731" y="446"/>
                  </a:lnTo>
                  <a:lnTo>
                    <a:pt x="729" y="449"/>
                  </a:lnTo>
                  <a:lnTo>
                    <a:pt x="721" y="449"/>
                  </a:lnTo>
                  <a:lnTo>
                    <a:pt x="716" y="446"/>
                  </a:lnTo>
                  <a:lnTo>
                    <a:pt x="714" y="449"/>
                  </a:lnTo>
                  <a:lnTo>
                    <a:pt x="714" y="454"/>
                  </a:lnTo>
                  <a:lnTo>
                    <a:pt x="716" y="461"/>
                  </a:lnTo>
                  <a:lnTo>
                    <a:pt x="716" y="466"/>
                  </a:lnTo>
                  <a:lnTo>
                    <a:pt x="706" y="469"/>
                  </a:lnTo>
                  <a:lnTo>
                    <a:pt x="691" y="469"/>
                  </a:lnTo>
                  <a:lnTo>
                    <a:pt x="671" y="466"/>
                  </a:lnTo>
                  <a:lnTo>
                    <a:pt x="666" y="464"/>
                  </a:lnTo>
                  <a:lnTo>
                    <a:pt x="659" y="464"/>
                  </a:lnTo>
                  <a:lnTo>
                    <a:pt x="654" y="469"/>
                  </a:lnTo>
                  <a:lnTo>
                    <a:pt x="654" y="471"/>
                  </a:lnTo>
                  <a:lnTo>
                    <a:pt x="649" y="476"/>
                  </a:lnTo>
                  <a:lnTo>
                    <a:pt x="649" y="479"/>
                  </a:lnTo>
                  <a:lnTo>
                    <a:pt x="646" y="476"/>
                  </a:lnTo>
                  <a:lnTo>
                    <a:pt x="641" y="484"/>
                  </a:lnTo>
                  <a:lnTo>
                    <a:pt x="636" y="486"/>
                  </a:lnTo>
                  <a:lnTo>
                    <a:pt x="627" y="499"/>
                  </a:lnTo>
                  <a:lnTo>
                    <a:pt x="622" y="506"/>
                  </a:lnTo>
                  <a:lnTo>
                    <a:pt x="619" y="509"/>
                  </a:lnTo>
                  <a:lnTo>
                    <a:pt x="614" y="519"/>
                  </a:lnTo>
                  <a:lnTo>
                    <a:pt x="604" y="529"/>
                  </a:lnTo>
                  <a:lnTo>
                    <a:pt x="602" y="529"/>
                  </a:lnTo>
                  <a:lnTo>
                    <a:pt x="589" y="521"/>
                  </a:lnTo>
                  <a:lnTo>
                    <a:pt x="579" y="521"/>
                  </a:lnTo>
                  <a:lnTo>
                    <a:pt x="572" y="521"/>
                  </a:lnTo>
                  <a:lnTo>
                    <a:pt x="559" y="529"/>
                  </a:lnTo>
                  <a:lnTo>
                    <a:pt x="554" y="529"/>
                  </a:lnTo>
                  <a:lnTo>
                    <a:pt x="544" y="496"/>
                  </a:lnTo>
                  <a:lnTo>
                    <a:pt x="524" y="494"/>
                  </a:lnTo>
                  <a:lnTo>
                    <a:pt x="524" y="456"/>
                  </a:lnTo>
                  <a:lnTo>
                    <a:pt x="514" y="461"/>
                  </a:lnTo>
                  <a:lnTo>
                    <a:pt x="507" y="444"/>
                  </a:lnTo>
                  <a:lnTo>
                    <a:pt x="494" y="434"/>
                  </a:lnTo>
                  <a:lnTo>
                    <a:pt x="449" y="434"/>
                  </a:lnTo>
                  <a:lnTo>
                    <a:pt x="412" y="439"/>
                  </a:lnTo>
                  <a:lnTo>
                    <a:pt x="390" y="424"/>
                  </a:lnTo>
                  <a:lnTo>
                    <a:pt x="372" y="419"/>
                  </a:lnTo>
                  <a:lnTo>
                    <a:pt x="330" y="389"/>
                  </a:lnTo>
                  <a:lnTo>
                    <a:pt x="260" y="402"/>
                  </a:lnTo>
                  <a:lnTo>
                    <a:pt x="282" y="529"/>
                  </a:lnTo>
                  <a:lnTo>
                    <a:pt x="277" y="529"/>
                  </a:lnTo>
                  <a:lnTo>
                    <a:pt x="267" y="531"/>
                  </a:lnTo>
                  <a:lnTo>
                    <a:pt x="250" y="511"/>
                  </a:lnTo>
                  <a:lnTo>
                    <a:pt x="230" y="501"/>
                  </a:lnTo>
                  <a:lnTo>
                    <a:pt x="212" y="499"/>
                  </a:lnTo>
                  <a:lnTo>
                    <a:pt x="200" y="504"/>
                  </a:lnTo>
                  <a:lnTo>
                    <a:pt x="185" y="516"/>
                  </a:lnTo>
                  <a:lnTo>
                    <a:pt x="183" y="511"/>
                  </a:lnTo>
                  <a:lnTo>
                    <a:pt x="183" y="504"/>
                  </a:lnTo>
                  <a:lnTo>
                    <a:pt x="185" y="496"/>
                  </a:lnTo>
                  <a:lnTo>
                    <a:pt x="185" y="489"/>
                  </a:lnTo>
                  <a:lnTo>
                    <a:pt x="185" y="486"/>
                  </a:lnTo>
                  <a:lnTo>
                    <a:pt x="188" y="484"/>
                  </a:lnTo>
                  <a:lnTo>
                    <a:pt x="185" y="484"/>
                  </a:lnTo>
                  <a:lnTo>
                    <a:pt x="180" y="484"/>
                  </a:lnTo>
                  <a:lnTo>
                    <a:pt x="175" y="481"/>
                  </a:lnTo>
                  <a:lnTo>
                    <a:pt x="170" y="481"/>
                  </a:lnTo>
                  <a:lnTo>
                    <a:pt x="165" y="484"/>
                  </a:lnTo>
                  <a:lnTo>
                    <a:pt x="165" y="481"/>
                  </a:lnTo>
                  <a:lnTo>
                    <a:pt x="163" y="476"/>
                  </a:lnTo>
                  <a:lnTo>
                    <a:pt x="160" y="476"/>
                  </a:lnTo>
                  <a:lnTo>
                    <a:pt x="158" y="471"/>
                  </a:lnTo>
                  <a:lnTo>
                    <a:pt x="155" y="469"/>
                  </a:lnTo>
                  <a:lnTo>
                    <a:pt x="153" y="471"/>
                  </a:lnTo>
                  <a:lnTo>
                    <a:pt x="148" y="471"/>
                  </a:lnTo>
                  <a:lnTo>
                    <a:pt x="145" y="471"/>
                  </a:lnTo>
                  <a:lnTo>
                    <a:pt x="145" y="466"/>
                  </a:lnTo>
                  <a:lnTo>
                    <a:pt x="145" y="459"/>
                  </a:lnTo>
                  <a:lnTo>
                    <a:pt x="138" y="451"/>
                  </a:lnTo>
                  <a:lnTo>
                    <a:pt x="138" y="449"/>
                  </a:lnTo>
                  <a:lnTo>
                    <a:pt x="135" y="446"/>
                  </a:lnTo>
                  <a:lnTo>
                    <a:pt x="133" y="441"/>
                  </a:lnTo>
                  <a:lnTo>
                    <a:pt x="130" y="439"/>
                  </a:lnTo>
                  <a:lnTo>
                    <a:pt x="128" y="436"/>
                  </a:lnTo>
                  <a:lnTo>
                    <a:pt x="123" y="434"/>
                  </a:lnTo>
                  <a:lnTo>
                    <a:pt x="120" y="434"/>
                  </a:lnTo>
                  <a:lnTo>
                    <a:pt x="115" y="429"/>
                  </a:lnTo>
                  <a:lnTo>
                    <a:pt x="115" y="426"/>
                  </a:lnTo>
                  <a:lnTo>
                    <a:pt x="118" y="424"/>
                  </a:lnTo>
                  <a:lnTo>
                    <a:pt x="120" y="426"/>
                  </a:lnTo>
                  <a:lnTo>
                    <a:pt x="130" y="424"/>
                  </a:lnTo>
                  <a:lnTo>
                    <a:pt x="130" y="426"/>
                  </a:lnTo>
                  <a:lnTo>
                    <a:pt x="135" y="426"/>
                  </a:lnTo>
                  <a:lnTo>
                    <a:pt x="138" y="426"/>
                  </a:lnTo>
                  <a:lnTo>
                    <a:pt x="140" y="424"/>
                  </a:lnTo>
                  <a:lnTo>
                    <a:pt x="143" y="424"/>
                  </a:lnTo>
                  <a:lnTo>
                    <a:pt x="145" y="426"/>
                  </a:lnTo>
                  <a:lnTo>
                    <a:pt x="148" y="424"/>
                  </a:lnTo>
                  <a:lnTo>
                    <a:pt x="148" y="421"/>
                  </a:lnTo>
                  <a:lnTo>
                    <a:pt x="140" y="421"/>
                  </a:lnTo>
                  <a:lnTo>
                    <a:pt x="140" y="416"/>
                  </a:lnTo>
                  <a:lnTo>
                    <a:pt x="135" y="411"/>
                  </a:lnTo>
                  <a:lnTo>
                    <a:pt x="135" y="409"/>
                  </a:lnTo>
                  <a:lnTo>
                    <a:pt x="138" y="406"/>
                  </a:lnTo>
                  <a:lnTo>
                    <a:pt x="138" y="402"/>
                  </a:lnTo>
                  <a:lnTo>
                    <a:pt x="135" y="399"/>
                  </a:lnTo>
                  <a:lnTo>
                    <a:pt x="140" y="397"/>
                  </a:lnTo>
                  <a:lnTo>
                    <a:pt x="145" y="394"/>
                  </a:lnTo>
                  <a:lnTo>
                    <a:pt x="150" y="394"/>
                  </a:lnTo>
                  <a:lnTo>
                    <a:pt x="153" y="394"/>
                  </a:lnTo>
                  <a:lnTo>
                    <a:pt x="158" y="394"/>
                  </a:lnTo>
                  <a:lnTo>
                    <a:pt x="163" y="394"/>
                  </a:lnTo>
                  <a:lnTo>
                    <a:pt x="165" y="394"/>
                  </a:lnTo>
                  <a:lnTo>
                    <a:pt x="168" y="394"/>
                  </a:lnTo>
                  <a:lnTo>
                    <a:pt x="170" y="394"/>
                  </a:lnTo>
                  <a:lnTo>
                    <a:pt x="175" y="399"/>
                  </a:lnTo>
                  <a:lnTo>
                    <a:pt x="180" y="399"/>
                  </a:lnTo>
                  <a:lnTo>
                    <a:pt x="185" y="397"/>
                  </a:lnTo>
                  <a:lnTo>
                    <a:pt x="185" y="394"/>
                  </a:lnTo>
                  <a:lnTo>
                    <a:pt x="183" y="392"/>
                  </a:lnTo>
                  <a:lnTo>
                    <a:pt x="178" y="392"/>
                  </a:lnTo>
                  <a:lnTo>
                    <a:pt x="175" y="384"/>
                  </a:lnTo>
                  <a:lnTo>
                    <a:pt x="175" y="377"/>
                  </a:lnTo>
                  <a:lnTo>
                    <a:pt x="178" y="377"/>
                  </a:lnTo>
                  <a:lnTo>
                    <a:pt x="180" y="374"/>
                  </a:lnTo>
                  <a:lnTo>
                    <a:pt x="178" y="372"/>
                  </a:lnTo>
                  <a:lnTo>
                    <a:pt x="178" y="369"/>
                  </a:lnTo>
                  <a:lnTo>
                    <a:pt x="175" y="367"/>
                  </a:lnTo>
                  <a:lnTo>
                    <a:pt x="180" y="362"/>
                  </a:lnTo>
                  <a:lnTo>
                    <a:pt x="180" y="359"/>
                  </a:lnTo>
                  <a:lnTo>
                    <a:pt x="175" y="354"/>
                  </a:lnTo>
                  <a:lnTo>
                    <a:pt x="175" y="352"/>
                  </a:lnTo>
                  <a:lnTo>
                    <a:pt x="175" y="347"/>
                  </a:lnTo>
                  <a:lnTo>
                    <a:pt x="173" y="344"/>
                  </a:lnTo>
                  <a:lnTo>
                    <a:pt x="170" y="342"/>
                  </a:lnTo>
                  <a:lnTo>
                    <a:pt x="170" y="339"/>
                  </a:lnTo>
                  <a:lnTo>
                    <a:pt x="160" y="339"/>
                  </a:lnTo>
                  <a:lnTo>
                    <a:pt x="158" y="339"/>
                  </a:lnTo>
                  <a:lnTo>
                    <a:pt x="153" y="339"/>
                  </a:lnTo>
                  <a:lnTo>
                    <a:pt x="153" y="342"/>
                  </a:lnTo>
                  <a:lnTo>
                    <a:pt x="150" y="342"/>
                  </a:lnTo>
                  <a:lnTo>
                    <a:pt x="150" y="344"/>
                  </a:lnTo>
                  <a:lnTo>
                    <a:pt x="148" y="347"/>
                  </a:lnTo>
                  <a:lnTo>
                    <a:pt x="143" y="344"/>
                  </a:lnTo>
                  <a:lnTo>
                    <a:pt x="143" y="342"/>
                  </a:lnTo>
                  <a:lnTo>
                    <a:pt x="140" y="344"/>
                  </a:lnTo>
                  <a:lnTo>
                    <a:pt x="138" y="344"/>
                  </a:lnTo>
                  <a:lnTo>
                    <a:pt x="135" y="342"/>
                  </a:lnTo>
                  <a:lnTo>
                    <a:pt x="135" y="337"/>
                  </a:lnTo>
                  <a:lnTo>
                    <a:pt x="133" y="339"/>
                  </a:lnTo>
                  <a:lnTo>
                    <a:pt x="130" y="339"/>
                  </a:lnTo>
                  <a:lnTo>
                    <a:pt x="128" y="337"/>
                  </a:lnTo>
                  <a:lnTo>
                    <a:pt x="120" y="337"/>
                  </a:lnTo>
                  <a:lnTo>
                    <a:pt x="118" y="339"/>
                  </a:lnTo>
                  <a:lnTo>
                    <a:pt x="115" y="344"/>
                  </a:lnTo>
                  <a:lnTo>
                    <a:pt x="113" y="344"/>
                  </a:lnTo>
                  <a:lnTo>
                    <a:pt x="110" y="344"/>
                  </a:lnTo>
                  <a:lnTo>
                    <a:pt x="105" y="347"/>
                  </a:lnTo>
                  <a:lnTo>
                    <a:pt x="103" y="347"/>
                  </a:lnTo>
                  <a:lnTo>
                    <a:pt x="100" y="352"/>
                  </a:lnTo>
                  <a:lnTo>
                    <a:pt x="98" y="354"/>
                  </a:lnTo>
                  <a:lnTo>
                    <a:pt x="95" y="354"/>
                  </a:lnTo>
                  <a:lnTo>
                    <a:pt x="93" y="357"/>
                  </a:lnTo>
                  <a:lnTo>
                    <a:pt x="90" y="359"/>
                  </a:lnTo>
                  <a:lnTo>
                    <a:pt x="90" y="357"/>
                  </a:lnTo>
                  <a:lnTo>
                    <a:pt x="88" y="357"/>
                  </a:lnTo>
                  <a:lnTo>
                    <a:pt x="85" y="359"/>
                  </a:lnTo>
                  <a:lnTo>
                    <a:pt x="83" y="359"/>
                  </a:lnTo>
                  <a:lnTo>
                    <a:pt x="80" y="357"/>
                  </a:lnTo>
                  <a:lnTo>
                    <a:pt x="78" y="357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74" name="Google Shape;2972;p67"/>
            <p:cNvSpPr>
              <a:spLocks/>
            </p:cNvSpPr>
            <p:nvPr/>
          </p:nvSpPr>
          <p:spPr bwMode="auto">
            <a:xfrm>
              <a:off x="8524876" y="4581526"/>
              <a:ext cx="727710" cy="461010"/>
            </a:xfrm>
            <a:custGeom>
              <a:avLst/>
              <a:gdLst>
                <a:gd name="T0" fmla="*/ 2147483646 w 382"/>
                <a:gd name="T1" fmla="*/ 2147483646 h 242"/>
                <a:gd name="T2" fmla="*/ 2147483646 w 382"/>
                <a:gd name="T3" fmla="*/ 2147483646 h 242"/>
                <a:gd name="T4" fmla="*/ 2147483646 w 382"/>
                <a:gd name="T5" fmla="*/ 2147483646 h 242"/>
                <a:gd name="T6" fmla="*/ 2147483646 w 382"/>
                <a:gd name="T7" fmla="*/ 2147483646 h 242"/>
                <a:gd name="T8" fmla="*/ 2147483646 w 382"/>
                <a:gd name="T9" fmla="*/ 2147483646 h 242"/>
                <a:gd name="T10" fmla="*/ 2147483646 w 382"/>
                <a:gd name="T11" fmla="*/ 2147483646 h 242"/>
                <a:gd name="T12" fmla="*/ 2147483646 w 382"/>
                <a:gd name="T13" fmla="*/ 2147483646 h 242"/>
                <a:gd name="T14" fmla="*/ 2147483646 w 382"/>
                <a:gd name="T15" fmla="*/ 2147483646 h 242"/>
                <a:gd name="T16" fmla="*/ 2147483646 w 382"/>
                <a:gd name="T17" fmla="*/ 2147483646 h 242"/>
                <a:gd name="T18" fmla="*/ 2147483646 w 382"/>
                <a:gd name="T19" fmla="*/ 2147483646 h 242"/>
                <a:gd name="T20" fmla="*/ 2147483646 w 382"/>
                <a:gd name="T21" fmla="*/ 2147483646 h 242"/>
                <a:gd name="T22" fmla="*/ 2147483646 w 382"/>
                <a:gd name="T23" fmla="*/ 2147483646 h 242"/>
                <a:gd name="T24" fmla="*/ 2147483646 w 382"/>
                <a:gd name="T25" fmla="*/ 2147483646 h 242"/>
                <a:gd name="T26" fmla="*/ 2147483646 w 382"/>
                <a:gd name="T27" fmla="*/ 2147483646 h 242"/>
                <a:gd name="T28" fmla="*/ 2147483646 w 382"/>
                <a:gd name="T29" fmla="*/ 2147483646 h 242"/>
                <a:gd name="T30" fmla="*/ 2147483646 w 382"/>
                <a:gd name="T31" fmla="*/ 2147483646 h 242"/>
                <a:gd name="T32" fmla="*/ 2147483646 w 382"/>
                <a:gd name="T33" fmla="*/ 2147483646 h 242"/>
                <a:gd name="T34" fmla="*/ 2147483646 w 382"/>
                <a:gd name="T35" fmla="*/ 2147483646 h 242"/>
                <a:gd name="T36" fmla="*/ 2147483646 w 382"/>
                <a:gd name="T37" fmla="*/ 2147483646 h 242"/>
                <a:gd name="T38" fmla="*/ 2147483646 w 382"/>
                <a:gd name="T39" fmla="*/ 2147483646 h 242"/>
                <a:gd name="T40" fmla="*/ 2147483646 w 382"/>
                <a:gd name="T41" fmla="*/ 2147483646 h 242"/>
                <a:gd name="T42" fmla="*/ 2147483646 w 382"/>
                <a:gd name="T43" fmla="*/ 2147483646 h 242"/>
                <a:gd name="T44" fmla="*/ 2147483646 w 382"/>
                <a:gd name="T45" fmla="*/ 2147483646 h 242"/>
                <a:gd name="T46" fmla="*/ 2147483646 w 382"/>
                <a:gd name="T47" fmla="*/ 2147483646 h 242"/>
                <a:gd name="T48" fmla="*/ 2147483646 w 382"/>
                <a:gd name="T49" fmla="*/ 2147483646 h 242"/>
                <a:gd name="T50" fmla="*/ 2147483646 w 382"/>
                <a:gd name="T51" fmla="*/ 2147483646 h 242"/>
                <a:gd name="T52" fmla="*/ 2147483646 w 382"/>
                <a:gd name="T53" fmla="*/ 2147483646 h 242"/>
                <a:gd name="T54" fmla="*/ 2147483646 w 382"/>
                <a:gd name="T55" fmla="*/ 2147483646 h 242"/>
                <a:gd name="T56" fmla="*/ 2147483646 w 382"/>
                <a:gd name="T57" fmla="*/ 2147483646 h 242"/>
                <a:gd name="T58" fmla="*/ 2147483646 w 382"/>
                <a:gd name="T59" fmla="*/ 2147483646 h 242"/>
                <a:gd name="T60" fmla="*/ 2147483646 w 382"/>
                <a:gd name="T61" fmla="*/ 2147483646 h 242"/>
                <a:gd name="T62" fmla="*/ 2147483646 w 382"/>
                <a:gd name="T63" fmla="*/ 2147483646 h 242"/>
                <a:gd name="T64" fmla="*/ 2147483646 w 382"/>
                <a:gd name="T65" fmla="*/ 2147483646 h 242"/>
                <a:gd name="T66" fmla="*/ 2147483646 w 382"/>
                <a:gd name="T67" fmla="*/ 2147483646 h 242"/>
                <a:gd name="T68" fmla="*/ 2147483646 w 382"/>
                <a:gd name="T69" fmla="*/ 2147483646 h 242"/>
                <a:gd name="T70" fmla="*/ 2147483646 w 382"/>
                <a:gd name="T71" fmla="*/ 2147483646 h 242"/>
                <a:gd name="T72" fmla="*/ 2147483646 w 382"/>
                <a:gd name="T73" fmla="*/ 2147483646 h 242"/>
                <a:gd name="T74" fmla="*/ 2147483646 w 382"/>
                <a:gd name="T75" fmla="*/ 2147483646 h 242"/>
                <a:gd name="T76" fmla="*/ 2147483646 w 382"/>
                <a:gd name="T77" fmla="*/ 2147483646 h 242"/>
                <a:gd name="T78" fmla="*/ 2147483646 w 382"/>
                <a:gd name="T79" fmla="*/ 2147483646 h 242"/>
                <a:gd name="T80" fmla="*/ 2147483646 w 382"/>
                <a:gd name="T81" fmla="*/ 2147483646 h 242"/>
                <a:gd name="T82" fmla="*/ 2147483646 w 382"/>
                <a:gd name="T83" fmla="*/ 2147483646 h 242"/>
                <a:gd name="T84" fmla="*/ 2147483646 w 382"/>
                <a:gd name="T85" fmla="*/ 2147483646 h 242"/>
                <a:gd name="T86" fmla="*/ 2147483646 w 382"/>
                <a:gd name="T87" fmla="*/ 2147483646 h 242"/>
                <a:gd name="T88" fmla="*/ 2147483646 w 382"/>
                <a:gd name="T89" fmla="*/ 2147483646 h 242"/>
                <a:gd name="T90" fmla="*/ 2147483646 w 382"/>
                <a:gd name="T91" fmla="*/ 2147483646 h 242"/>
                <a:gd name="T92" fmla="*/ 2147483646 w 382"/>
                <a:gd name="T93" fmla="*/ 2147483646 h 242"/>
                <a:gd name="T94" fmla="*/ 2147483646 w 382"/>
                <a:gd name="T95" fmla="*/ 2147483646 h 242"/>
                <a:gd name="T96" fmla="*/ 2147483646 w 382"/>
                <a:gd name="T97" fmla="*/ 2147483646 h 242"/>
                <a:gd name="T98" fmla="*/ 2147483646 w 382"/>
                <a:gd name="T99" fmla="*/ 2147483646 h 24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82" h="242" extrusionOk="0">
                  <a:moveTo>
                    <a:pt x="382" y="170"/>
                  </a:moveTo>
                  <a:lnTo>
                    <a:pt x="382" y="158"/>
                  </a:lnTo>
                  <a:lnTo>
                    <a:pt x="382" y="150"/>
                  </a:lnTo>
                  <a:lnTo>
                    <a:pt x="372" y="143"/>
                  </a:lnTo>
                  <a:lnTo>
                    <a:pt x="367" y="145"/>
                  </a:lnTo>
                  <a:lnTo>
                    <a:pt x="364" y="140"/>
                  </a:lnTo>
                  <a:lnTo>
                    <a:pt x="349" y="138"/>
                  </a:lnTo>
                  <a:lnTo>
                    <a:pt x="332" y="125"/>
                  </a:lnTo>
                  <a:lnTo>
                    <a:pt x="312" y="118"/>
                  </a:lnTo>
                  <a:lnTo>
                    <a:pt x="294" y="105"/>
                  </a:lnTo>
                  <a:lnTo>
                    <a:pt x="277" y="93"/>
                  </a:lnTo>
                  <a:lnTo>
                    <a:pt x="267" y="88"/>
                  </a:lnTo>
                  <a:lnTo>
                    <a:pt x="262" y="78"/>
                  </a:lnTo>
                  <a:lnTo>
                    <a:pt x="259" y="70"/>
                  </a:lnTo>
                  <a:lnTo>
                    <a:pt x="254" y="68"/>
                  </a:lnTo>
                  <a:lnTo>
                    <a:pt x="249" y="50"/>
                  </a:lnTo>
                  <a:lnTo>
                    <a:pt x="237" y="43"/>
                  </a:lnTo>
                  <a:lnTo>
                    <a:pt x="232" y="43"/>
                  </a:lnTo>
                  <a:lnTo>
                    <a:pt x="230" y="45"/>
                  </a:lnTo>
                  <a:lnTo>
                    <a:pt x="212" y="38"/>
                  </a:lnTo>
                  <a:lnTo>
                    <a:pt x="192" y="25"/>
                  </a:lnTo>
                  <a:lnTo>
                    <a:pt x="190" y="20"/>
                  </a:lnTo>
                  <a:lnTo>
                    <a:pt x="175" y="10"/>
                  </a:lnTo>
                  <a:lnTo>
                    <a:pt x="157" y="3"/>
                  </a:lnTo>
                  <a:lnTo>
                    <a:pt x="145" y="0"/>
                  </a:lnTo>
                  <a:lnTo>
                    <a:pt x="150" y="8"/>
                  </a:lnTo>
                  <a:lnTo>
                    <a:pt x="147" y="10"/>
                  </a:lnTo>
                  <a:lnTo>
                    <a:pt x="140" y="5"/>
                  </a:lnTo>
                  <a:lnTo>
                    <a:pt x="135" y="10"/>
                  </a:lnTo>
                  <a:lnTo>
                    <a:pt x="130" y="15"/>
                  </a:lnTo>
                  <a:lnTo>
                    <a:pt x="122" y="18"/>
                  </a:lnTo>
                  <a:lnTo>
                    <a:pt x="117" y="28"/>
                  </a:lnTo>
                  <a:lnTo>
                    <a:pt x="117" y="38"/>
                  </a:lnTo>
                  <a:lnTo>
                    <a:pt x="122" y="43"/>
                  </a:lnTo>
                  <a:lnTo>
                    <a:pt x="120" y="48"/>
                  </a:lnTo>
                  <a:lnTo>
                    <a:pt x="110" y="48"/>
                  </a:lnTo>
                  <a:lnTo>
                    <a:pt x="92" y="48"/>
                  </a:lnTo>
                  <a:lnTo>
                    <a:pt x="82" y="50"/>
                  </a:lnTo>
                  <a:lnTo>
                    <a:pt x="65" y="30"/>
                  </a:lnTo>
                  <a:lnTo>
                    <a:pt x="45" y="20"/>
                  </a:lnTo>
                  <a:lnTo>
                    <a:pt x="27" y="18"/>
                  </a:lnTo>
                  <a:lnTo>
                    <a:pt x="15" y="23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3" y="43"/>
                  </a:lnTo>
                  <a:lnTo>
                    <a:pt x="5" y="48"/>
                  </a:lnTo>
                  <a:lnTo>
                    <a:pt x="10" y="50"/>
                  </a:lnTo>
                  <a:lnTo>
                    <a:pt x="10" y="55"/>
                  </a:lnTo>
                  <a:lnTo>
                    <a:pt x="18" y="63"/>
                  </a:lnTo>
                  <a:lnTo>
                    <a:pt x="15" y="70"/>
                  </a:lnTo>
                  <a:lnTo>
                    <a:pt x="13" y="78"/>
                  </a:lnTo>
                  <a:lnTo>
                    <a:pt x="13" y="90"/>
                  </a:lnTo>
                  <a:lnTo>
                    <a:pt x="18" y="95"/>
                  </a:lnTo>
                  <a:lnTo>
                    <a:pt x="18" y="98"/>
                  </a:lnTo>
                  <a:lnTo>
                    <a:pt x="27" y="108"/>
                  </a:lnTo>
                  <a:lnTo>
                    <a:pt x="27" y="103"/>
                  </a:lnTo>
                  <a:lnTo>
                    <a:pt x="25" y="100"/>
                  </a:lnTo>
                  <a:lnTo>
                    <a:pt x="25" y="98"/>
                  </a:lnTo>
                  <a:lnTo>
                    <a:pt x="32" y="100"/>
                  </a:lnTo>
                  <a:lnTo>
                    <a:pt x="37" y="98"/>
                  </a:lnTo>
                  <a:lnTo>
                    <a:pt x="40" y="100"/>
                  </a:lnTo>
                  <a:lnTo>
                    <a:pt x="37" y="105"/>
                  </a:lnTo>
                  <a:lnTo>
                    <a:pt x="40" y="110"/>
                  </a:lnTo>
                  <a:lnTo>
                    <a:pt x="42" y="110"/>
                  </a:lnTo>
                  <a:lnTo>
                    <a:pt x="45" y="113"/>
                  </a:lnTo>
                  <a:lnTo>
                    <a:pt x="45" y="115"/>
                  </a:lnTo>
                  <a:lnTo>
                    <a:pt x="40" y="115"/>
                  </a:lnTo>
                  <a:lnTo>
                    <a:pt x="37" y="115"/>
                  </a:lnTo>
                  <a:lnTo>
                    <a:pt x="35" y="113"/>
                  </a:lnTo>
                  <a:lnTo>
                    <a:pt x="30" y="118"/>
                  </a:lnTo>
                  <a:lnTo>
                    <a:pt x="30" y="123"/>
                  </a:lnTo>
                  <a:lnTo>
                    <a:pt x="32" y="125"/>
                  </a:lnTo>
                  <a:lnTo>
                    <a:pt x="32" y="120"/>
                  </a:lnTo>
                  <a:lnTo>
                    <a:pt x="35" y="120"/>
                  </a:lnTo>
                  <a:lnTo>
                    <a:pt x="37" y="120"/>
                  </a:lnTo>
                  <a:lnTo>
                    <a:pt x="42" y="123"/>
                  </a:lnTo>
                  <a:lnTo>
                    <a:pt x="45" y="128"/>
                  </a:lnTo>
                  <a:lnTo>
                    <a:pt x="52" y="130"/>
                  </a:lnTo>
                  <a:lnTo>
                    <a:pt x="52" y="135"/>
                  </a:lnTo>
                  <a:lnTo>
                    <a:pt x="52" y="143"/>
                  </a:lnTo>
                  <a:lnTo>
                    <a:pt x="55" y="148"/>
                  </a:lnTo>
                  <a:lnTo>
                    <a:pt x="52" y="160"/>
                  </a:lnTo>
                  <a:lnTo>
                    <a:pt x="55" y="170"/>
                  </a:lnTo>
                  <a:lnTo>
                    <a:pt x="60" y="183"/>
                  </a:lnTo>
                  <a:lnTo>
                    <a:pt x="67" y="180"/>
                  </a:lnTo>
                  <a:lnTo>
                    <a:pt x="80" y="180"/>
                  </a:lnTo>
                  <a:lnTo>
                    <a:pt x="82" y="173"/>
                  </a:lnTo>
                  <a:lnTo>
                    <a:pt x="85" y="168"/>
                  </a:lnTo>
                  <a:lnTo>
                    <a:pt x="90" y="168"/>
                  </a:lnTo>
                  <a:lnTo>
                    <a:pt x="100" y="158"/>
                  </a:lnTo>
                  <a:lnTo>
                    <a:pt x="112" y="155"/>
                  </a:lnTo>
                  <a:lnTo>
                    <a:pt x="122" y="158"/>
                  </a:lnTo>
                  <a:lnTo>
                    <a:pt x="125" y="153"/>
                  </a:lnTo>
                  <a:lnTo>
                    <a:pt x="130" y="150"/>
                  </a:lnTo>
                  <a:lnTo>
                    <a:pt x="135" y="153"/>
                  </a:lnTo>
                  <a:lnTo>
                    <a:pt x="140" y="153"/>
                  </a:lnTo>
                  <a:lnTo>
                    <a:pt x="150" y="160"/>
                  </a:lnTo>
                  <a:lnTo>
                    <a:pt x="157" y="163"/>
                  </a:lnTo>
                  <a:lnTo>
                    <a:pt x="175" y="173"/>
                  </a:lnTo>
                  <a:lnTo>
                    <a:pt x="177" y="173"/>
                  </a:lnTo>
                  <a:lnTo>
                    <a:pt x="182" y="170"/>
                  </a:lnTo>
                  <a:lnTo>
                    <a:pt x="192" y="173"/>
                  </a:lnTo>
                  <a:lnTo>
                    <a:pt x="197" y="175"/>
                  </a:lnTo>
                  <a:lnTo>
                    <a:pt x="200" y="183"/>
                  </a:lnTo>
                  <a:lnTo>
                    <a:pt x="202" y="185"/>
                  </a:lnTo>
                  <a:lnTo>
                    <a:pt x="207" y="183"/>
                  </a:lnTo>
                  <a:lnTo>
                    <a:pt x="217" y="185"/>
                  </a:lnTo>
                  <a:lnTo>
                    <a:pt x="230" y="200"/>
                  </a:lnTo>
                  <a:lnTo>
                    <a:pt x="239" y="203"/>
                  </a:lnTo>
                  <a:lnTo>
                    <a:pt x="247" y="205"/>
                  </a:lnTo>
                  <a:lnTo>
                    <a:pt x="252" y="212"/>
                  </a:lnTo>
                  <a:lnTo>
                    <a:pt x="249" y="215"/>
                  </a:lnTo>
                  <a:lnTo>
                    <a:pt x="252" y="222"/>
                  </a:lnTo>
                  <a:lnTo>
                    <a:pt x="252" y="227"/>
                  </a:lnTo>
                  <a:lnTo>
                    <a:pt x="254" y="230"/>
                  </a:lnTo>
                  <a:lnTo>
                    <a:pt x="257" y="230"/>
                  </a:lnTo>
                  <a:lnTo>
                    <a:pt x="262" y="230"/>
                  </a:lnTo>
                  <a:lnTo>
                    <a:pt x="267" y="235"/>
                  </a:lnTo>
                  <a:lnTo>
                    <a:pt x="269" y="235"/>
                  </a:lnTo>
                  <a:lnTo>
                    <a:pt x="274" y="230"/>
                  </a:lnTo>
                  <a:lnTo>
                    <a:pt x="279" y="230"/>
                  </a:lnTo>
                  <a:lnTo>
                    <a:pt x="284" y="235"/>
                  </a:lnTo>
                  <a:lnTo>
                    <a:pt x="287" y="240"/>
                  </a:lnTo>
                  <a:lnTo>
                    <a:pt x="289" y="242"/>
                  </a:lnTo>
                  <a:lnTo>
                    <a:pt x="292" y="237"/>
                  </a:lnTo>
                  <a:lnTo>
                    <a:pt x="299" y="237"/>
                  </a:lnTo>
                  <a:lnTo>
                    <a:pt x="302" y="232"/>
                  </a:lnTo>
                  <a:lnTo>
                    <a:pt x="304" y="230"/>
                  </a:lnTo>
                  <a:lnTo>
                    <a:pt x="307" y="227"/>
                  </a:lnTo>
                  <a:lnTo>
                    <a:pt x="304" y="222"/>
                  </a:lnTo>
                  <a:lnTo>
                    <a:pt x="314" y="217"/>
                  </a:lnTo>
                  <a:lnTo>
                    <a:pt x="324" y="217"/>
                  </a:lnTo>
                  <a:lnTo>
                    <a:pt x="324" y="212"/>
                  </a:lnTo>
                  <a:lnTo>
                    <a:pt x="329" y="210"/>
                  </a:lnTo>
                  <a:lnTo>
                    <a:pt x="334" y="210"/>
                  </a:lnTo>
                  <a:lnTo>
                    <a:pt x="334" y="203"/>
                  </a:lnTo>
                  <a:lnTo>
                    <a:pt x="334" y="195"/>
                  </a:lnTo>
                  <a:lnTo>
                    <a:pt x="342" y="190"/>
                  </a:lnTo>
                  <a:lnTo>
                    <a:pt x="342" y="183"/>
                  </a:lnTo>
                  <a:lnTo>
                    <a:pt x="339" y="183"/>
                  </a:lnTo>
                  <a:lnTo>
                    <a:pt x="339" y="178"/>
                  </a:lnTo>
                  <a:lnTo>
                    <a:pt x="342" y="178"/>
                  </a:lnTo>
                  <a:lnTo>
                    <a:pt x="344" y="175"/>
                  </a:lnTo>
                  <a:lnTo>
                    <a:pt x="352" y="173"/>
                  </a:lnTo>
                  <a:lnTo>
                    <a:pt x="354" y="173"/>
                  </a:lnTo>
                  <a:lnTo>
                    <a:pt x="362" y="168"/>
                  </a:lnTo>
                  <a:lnTo>
                    <a:pt x="369" y="165"/>
                  </a:lnTo>
                  <a:lnTo>
                    <a:pt x="374" y="168"/>
                  </a:lnTo>
                  <a:lnTo>
                    <a:pt x="379" y="168"/>
                  </a:lnTo>
                  <a:lnTo>
                    <a:pt x="382" y="170"/>
                  </a:lnTo>
                  <a:close/>
                </a:path>
              </a:pathLst>
            </a:custGeom>
            <a:solidFill>
              <a:srgbClr val="39B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75" name="Google Shape;2973;p67"/>
            <p:cNvSpPr>
              <a:spLocks/>
            </p:cNvSpPr>
            <p:nvPr/>
          </p:nvSpPr>
          <p:spPr bwMode="auto">
            <a:xfrm>
              <a:off x="13186410" y="7021831"/>
              <a:ext cx="769620" cy="560070"/>
            </a:xfrm>
            <a:custGeom>
              <a:avLst/>
              <a:gdLst>
                <a:gd name="T0" fmla="*/ 2147483646 w 162"/>
                <a:gd name="T1" fmla="*/ 2147483646 h 118"/>
                <a:gd name="T2" fmla="*/ 2147483646 w 162"/>
                <a:gd name="T3" fmla="*/ 2147483646 h 118"/>
                <a:gd name="T4" fmla="*/ 2147483646 w 162"/>
                <a:gd name="T5" fmla="*/ 2147483646 h 118"/>
                <a:gd name="T6" fmla="*/ 2147483646 w 162"/>
                <a:gd name="T7" fmla="*/ 2147483646 h 118"/>
                <a:gd name="T8" fmla="*/ 2147483646 w 162"/>
                <a:gd name="T9" fmla="*/ 2147483646 h 118"/>
                <a:gd name="T10" fmla="*/ 2147483646 w 162"/>
                <a:gd name="T11" fmla="*/ 2147483646 h 118"/>
                <a:gd name="T12" fmla="*/ 2147483646 w 162"/>
                <a:gd name="T13" fmla="*/ 2147483646 h 118"/>
                <a:gd name="T14" fmla="*/ 2147483646 w 162"/>
                <a:gd name="T15" fmla="*/ 2147483646 h 118"/>
                <a:gd name="T16" fmla="*/ 2147483646 w 162"/>
                <a:gd name="T17" fmla="*/ 2147483646 h 118"/>
                <a:gd name="T18" fmla="*/ 2147483646 w 162"/>
                <a:gd name="T19" fmla="*/ 2147483646 h 118"/>
                <a:gd name="T20" fmla="*/ 2147483646 w 162"/>
                <a:gd name="T21" fmla="*/ 0 h 118"/>
                <a:gd name="T22" fmla="*/ 2147483646 w 162"/>
                <a:gd name="T23" fmla="*/ 2147483646 h 118"/>
                <a:gd name="T24" fmla="*/ 2147483646 w 162"/>
                <a:gd name="T25" fmla="*/ 2147483646 h 118"/>
                <a:gd name="T26" fmla="*/ 2147483646 w 162"/>
                <a:gd name="T27" fmla="*/ 2147483646 h 118"/>
                <a:gd name="T28" fmla="*/ 2147483646 w 162"/>
                <a:gd name="T29" fmla="*/ 2147483646 h 118"/>
                <a:gd name="T30" fmla="*/ 2147483646 w 162"/>
                <a:gd name="T31" fmla="*/ 2147483646 h 118"/>
                <a:gd name="T32" fmla="*/ 2147483646 w 162"/>
                <a:gd name="T33" fmla="*/ 2147483646 h 118"/>
                <a:gd name="T34" fmla="*/ 2147483646 w 162"/>
                <a:gd name="T35" fmla="*/ 2147483646 h 118"/>
                <a:gd name="T36" fmla="*/ 2147483646 w 162"/>
                <a:gd name="T37" fmla="*/ 2147483646 h 118"/>
                <a:gd name="T38" fmla="*/ 2147483646 w 162"/>
                <a:gd name="T39" fmla="*/ 2147483646 h 118"/>
                <a:gd name="T40" fmla="*/ 2147483646 w 162"/>
                <a:gd name="T41" fmla="*/ 2147483646 h 118"/>
                <a:gd name="T42" fmla="*/ 2147483646 w 162"/>
                <a:gd name="T43" fmla="*/ 2147483646 h 118"/>
                <a:gd name="T44" fmla="*/ 2147483646 w 162"/>
                <a:gd name="T45" fmla="*/ 2147483646 h 118"/>
                <a:gd name="T46" fmla="*/ 2147483646 w 162"/>
                <a:gd name="T47" fmla="*/ 2147483646 h 118"/>
                <a:gd name="T48" fmla="*/ 2147483646 w 162"/>
                <a:gd name="T49" fmla="*/ 2147483646 h 118"/>
                <a:gd name="T50" fmla="*/ 2147483646 w 162"/>
                <a:gd name="T51" fmla="*/ 2147483646 h 118"/>
                <a:gd name="T52" fmla="*/ 2147483646 w 162"/>
                <a:gd name="T53" fmla="*/ 2147483646 h 118"/>
                <a:gd name="T54" fmla="*/ 2147483646 w 162"/>
                <a:gd name="T55" fmla="*/ 2147483646 h 118"/>
                <a:gd name="T56" fmla="*/ 2147483646 w 162"/>
                <a:gd name="T57" fmla="*/ 2147483646 h 118"/>
                <a:gd name="T58" fmla="*/ 2147483646 w 162"/>
                <a:gd name="T59" fmla="*/ 2147483646 h 118"/>
                <a:gd name="T60" fmla="*/ 2147483646 w 162"/>
                <a:gd name="T61" fmla="*/ 2147483646 h 118"/>
                <a:gd name="T62" fmla="*/ 2147483646 w 162"/>
                <a:gd name="T63" fmla="*/ 2147483646 h 118"/>
                <a:gd name="T64" fmla="*/ 2147483646 w 162"/>
                <a:gd name="T65" fmla="*/ 2147483646 h 118"/>
                <a:gd name="T66" fmla="*/ 2147483646 w 162"/>
                <a:gd name="T67" fmla="*/ 2147483646 h 118"/>
                <a:gd name="T68" fmla="*/ 2147483646 w 162"/>
                <a:gd name="T69" fmla="*/ 2147483646 h 118"/>
                <a:gd name="T70" fmla="*/ 2147483646 w 162"/>
                <a:gd name="T71" fmla="*/ 2147483646 h 118"/>
                <a:gd name="T72" fmla="*/ 2147483646 w 162"/>
                <a:gd name="T73" fmla="*/ 2147483646 h 118"/>
                <a:gd name="T74" fmla="*/ 2147483646 w 162"/>
                <a:gd name="T75" fmla="*/ 2147483646 h 118"/>
                <a:gd name="T76" fmla="*/ 2147483646 w 162"/>
                <a:gd name="T77" fmla="*/ 2147483646 h 118"/>
                <a:gd name="T78" fmla="*/ 2147483646 w 162"/>
                <a:gd name="T79" fmla="*/ 2147483646 h 118"/>
                <a:gd name="T80" fmla="*/ 2147483646 w 162"/>
                <a:gd name="T81" fmla="*/ 2147483646 h 118"/>
                <a:gd name="T82" fmla="*/ 2147483646 w 162"/>
                <a:gd name="T83" fmla="*/ 2147483646 h 118"/>
                <a:gd name="T84" fmla="*/ 2147483646 w 162"/>
                <a:gd name="T85" fmla="*/ 2147483646 h 118"/>
                <a:gd name="T86" fmla="*/ 2147483646 w 162"/>
                <a:gd name="T87" fmla="*/ 2147483646 h 118"/>
                <a:gd name="T88" fmla="*/ 2147483646 w 162"/>
                <a:gd name="T89" fmla="*/ 2147483646 h 118"/>
                <a:gd name="T90" fmla="*/ 2147483646 w 162"/>
                <a:gd name="T91" fmla="*/ 2147483646 h 118"/>
                <a:gd name="T92" fmla="*/ 2147483646 w 162"/>
                <a:gd name="T93" fmla="*/ 2147483646 h 118"/>
                <a:gd name="T94" fmla="*/ 2147483646 w 162"/>
                <a:gd name="T95" fmla="*/ 2147483646 h 118"/>
                <a:gd name="T96" fmla="*/ 2147483646 w 162"/>
                <a:gd name="T97" fmla="*/ 2147483646 h 118"/>
                <a:gd name="T98" fmla="*/ 2147483646 w 162"/>
                <a:gd name="T99" fmla="*/ 2147483646 h 118"/>
                <a:gd name="T100" fmla="*/ 2147483646 w 162"/>
                <a:gd name="T101" fmla="*/ 2147483646 h 118"/>
                <a:gd name="T102" fmla="*/ 2147483646 w 162"/>
                <a:gd name="T103" fmla="*/ 2147483646 h 118"/>
                <a:gd name="T104" fmla="*/ 2147483646 w 162"/>
                <a:gd name="T105" fmla="*/ 2147483646 h 118"/>
                <a:gd name="T106" fmla="*/ 2147483646 w 162"/>
                <a:gd name="T107" fmla="*/ 2147483646 h 118"/>
                <a:gd name="T108" fmla="*/ 2147483646 w 162"/>
                <a:gd name="T109" fmla="*/ 2147483646 h 118"/>
                <a:gd name="T110" fmla="*/ 2147483646 w 162"/>
                <a:gd name="T111" fmla="*/ 2147483646 h 118"/>
                <a:gd name="T112" fmla="*/ 2147483646 w 162"/>
                <a:gd name="T113" fmla="*/ 2147483646 h 118"/>
                <a:gd name="T114" fmla="*/ 2147483646 w 162"/>
                <a:gd name="T115" fmla="*/ 2147483646 h 118"/>
                <a:gd name="T116" fmla="*/ 2147483646 w 162"/>
                <a:gd name="T117" fmla="*/ 2147483646 h 118"/>
                <a:gd name="T118" fmla="*/ 2147483646 w 162"/>
                <a:gd name="T119" fmla="*/ 2147483646 h 118"/>
                <a:gd name="T120" fmla="*/ 2147483646 w 162"/>
                <a:gd name="T121" fmla="*/ 2147483646 h 11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62" h="118" extrusionOk="0">
                  <a:moveTo>
                    <a:pt x="139" y="114"/>
                  </a:moveTo>
                  <a:cubicBezTo>
                    <a:pt x="140" y="113"/>
                    <a:pt x="140" y="113"/>
                    <a:pt x="140" y="113"/>
                  </a:cubicBezTo>
                  <a:cubicBezTo>
                    <a:pt x="142" y="114"/>
                    <a:pt x="142" y="114"/>
                    <a:pt x="142" y="114"/>
                  </a:cubicBezTo>
                  <a:cubicBezTo>
                    <a:pt x="142" y="115"/>
                    <a:pt x="142" y="115"/>
                    <a:pt x="142" y="115"/>
                  </a:cubicBezTo>
                  <a:cubicBezTo>
                    <a:pt x="140" y="115"/>
                    <a:pt x="140" y="115"/>
                    <a:pt x="140" y="115"/>
                  </a:cubicBezTo>
                  <a:cubicBezTo>
                    <a:pt x="139" y="115"/>
                    <a:pt x="139" y="115"/>
                    <a:pt x="139" y="115"/>
                  </a:cubicBezTo>
                  <a:cubicBezTo>
                    <a:pt x="139" y="114"/>
                    <a:pt x="139" y="114"/>
                    <a:pt x="139" y="114"/>
                  </a:cubicBezTo>
                  <a:close/>
                  <a:moveTo>
                    <a:pt x="130" y="115"/>
                  </a:moveTo>
                  <a:cubicBezTo>
                    <a:pt x="133" y="117"/>
                    <a:pt x="133" y="117"/>
                    <a:pt x="133" y="117"/>
                  </a:cubicBezTo>
                  <a:cubicBezTo>
                    <a:pt x="134" y="117"/>
                    <a:pt x="134" y="117"/>
                    <a:pt x="134" y="117"/>
                  </a:cubicBezTo>
                  <a:cubicBezTo>
                    <a:pt x="135" y="118"/>
                    <a:pt x="135" y="118"/>
                    <a:pt x="135" y="118"/>
                  </a:cubicBezTo>
                  <a:cubicBezTo>
                    <a:pt x="136" y="117"/>
                    <a:pt x="136" y="117"/>
                    <a:pt x="136" y="117"/>
                  </a:cubicBezTo>
                  <a:cubicBezTo>
                    <a:pt x="135" y="116"/>
                    <a:pt x="135" y="116"/>
                    <a:pt x="135" y="116"/>
                  </a:cubicBezTo>
                  <a:cubicBezTo>
                    <a:pt x="134" y="116"/>
                    <a:pt x="134" y="116"/>
                    <a:pt x="134" y="116"/>
                  </a:cubicBezTo>
                  <a:cubicBezTo>
                    <a:pt x="131" y="114"/>
                    <a:pt x="131" y="114"/>
                    <a:pt x="131" y="114"/>
                  </a:cubicBezTo>
                  <a:cubicBezTo>
                    <a:pt x="130" y="115"/>
                    <a:pt x="130" y="115"/>
                    <a:pt x="130" y="115"/>
                  </a:cubicBezTo>
                  <a:close/>
                  <a:moveTo>
                    <a:pt x="63" y="9"/>
                  </a:moveTo>
                  <a:cubicBezTo>
                    <a:pt x="64" y="9"/>
                    <a:pt x="64" y="9"/>
                    <a:pt x="64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10"/>
                    <a:pt x="71" y="10"/>
                    <a:pt x="71" y="10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5" y="11"/>
                    <a:pt x="65" y="11"/>
                    <a:pt x="65" y="11"/>
                  </a:cubicBezTo>
                  <a:cubicBezTo>
                    <a:pt x="64" y="11"/>
                    <a:pt x="64" y="11"/>
                    <a:pt x="64" y="11"/>
                  </a:cubicBezTo>
                  <a:cubicBezTo>
                    <a:pt x="64" y="11"/>
                    <a:pt x="63" y="9"/>
                    <a:pt x="63" y="9"/>
                  </a:cubicBezTo>
                  <a:close/>
                  <a:moveTo>
                    <a:pt x="150" y="47"/>
                  </a:moveTo>
                  <a:cubicBezTo>
                    <a:pt x="152" y="47"/>
                    <a:pt x="152" y="47"/>
                    <a:pt x="152" y="47"/>
                  </a:cubicBezTo>
                  <a:cubicBezTo>
                    <a:pt x="153" y="49"/>
                    <a:pt x="153" y="49"/>
                    <a:pt x="153" y="49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60" y="55"/>
                    <a:pt x="160" y="55"/>
                    <a:pt x="160" y="55"/>
                  </a:cubicBezTo>
                  <a:cubicBezTo>
                    <a:pt x="162" y="58"/>
                    <a:pt x="162" y="58"/>
                    <a:pt x="162" y="58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61" y="61"/>
                    <a:pt x="161" y="61"/>
                    <a:pt x="161" y="61"/>
                  </a:cubicBezTo>
                  <a:cubicBezTo>
                    <a:pt x="160" y="62"/>
                    <a:pt x="160" y="62"/>
                    <a:pt x="160" y="62"/>
                  </a:cubicBezTo>
                  <a:cubicBezTo>
                    <a:pt x="157" y="63"/>
                    <a:pt x="157" y="63"/>
                    <a:pt x="157" y="63"/>
                  </a:cubicBezTo>
                  <a:cubicBezTo>
                    <a:pt x="156" y="62"/>
                    <a:pt x="156" y="62"/>
                    <a:pt x="156" y="62"/>
                  </a:cubicBezTo>
                  <a:cubicBezTo>
                    <a:pt x="154" y="62"/>
                    <a:pt x="154" y="62"/>
                    <a:pt x="154" y="62"/>
                  </a:cubicBezTo>
                  <a:cubicBezTo>
                    <a:pt x="153" y="60"/>
                    <a:pt x="153" y="60"/>
                    <a:pt x="153" y="60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2" y="56"/>
                    <a:pt x="152" y="56"/>
                    <a:pt x="152" y="56"/>
                  </a:cubicBezTo>
                  <a:cubicBezTo>
                    <a:pt x="150" y="54"/>
                    <a:pt x="150" y="54"/>
                    <a:pt x="150" y="54"/>
                  </a:cubicBezTo>
                  <a:cubicBezTo>
                    <a:pt x="150" y="51"/>
                    <a:pt x="150" y="51"/>
                    <a:pt x="150" y="51"/>
                  </a:cubicBezTo>
                  <a:cubicBezTo>
                    <a:pt x="149" y="49"/>
                    <a:pt x="149" y="49"/>
                    <a:pt x="149" y="49"/>
                  </a:cubicBezTo>
                  <a:cubicBezTo>
                    <a:pt x="150" y="47"/>
                    <a:pt x="150" y="47"/>
                    <a:pt x="150" y="47"/>
                  </a:cubicBezTo>
                  <a:close/>
                  <a:moveTo>
                    <a:pt x="147" y="42"/>
                  </a:moveTo>
                  <a:cubicBezTo>
                    <a:pt x="147" y="43"/>
                    <a:pt x="147" y="43"/>
                    <a:pt x="147" y="43"/>
                  </a:cubicBezTo>
                  <a:cubicBezTo>
                    <a:pt x="148" y="45"/>
                    <a:pt x="148" y="45"/>
                    <a:pt x="148" y="45"/>
                  </a:cubicBezTo>
                  <a:cubicBezTo>
                    <a:pt x="148" y="47"/>
                    <a:pt x="148" y="47"/>
                    <a:pt x="148" y="47"/>
                  </a:cubicBezTo>
                  <a:cubicBezTo>
                    <a:pt x="149" y="45"/>
                    <a:pt x="149" y="45"/>
                    <a:pt x="149" y="45"/>
                  </a:cubicBezTo>
                  <a:cubicBezTo>
                    <a:pt x="149" y="43"/>
                    <a:pt x="149" y="43"/>
                    <a:pt x="149" y="43"/>
                  </a:cubicBezTo>
                  <a:cubicBezTo>
                    <a:pt x="147" y="42"/>
                    <a:pt x="147" y="42"/>
                    <a:pt x="147" y="42"/>
                  </a:cubicBezTo>
                  <a:close/>
                  <a:moveTo>
                    <a:pt x="144" y="38"/>
                  </a:moveTo>
                  <a:cubicBezTo>
                    <a:pt x="145" y="37"/>
                    <a:pt x="145" y="37"/>
                    <a:pt x="145" y="37"/>
                  </a:cubicBezTo>
                  <a:cubicBezTo>
                    <a:pt x="146" y="36"/>
                    <a:pt x="146" y="36"/>
                    <a:pt x="146" y="36"/>
                  </a:cubicBezTo>
                  <a:cubicBezTo>
                    <a:pt x="147" y="37"/>
                    <a:pt x="147" y="37"/>
                    <a:pt x="147" y="37"/>
                  </a:cubicBezTo>
                  <a:cubicBezTo>
                    <a:pt x="146" y="39"/>
                    <a:pt x="146" y="39"/>
                    <a:pt x="146" y="39"/>
                  </a:cubicBezTo>
                  <a:cubicBezTo>
                    <a:pt x="144" y="39"/>
                    <a:pt x="144" y="39"/>
                    <a:pt x="144" y="39"/>
                  </a:cubicBezTo>
                  <a:cubicBezTo>
                    <a:pt x="144" y="38"/>
                    <a:pt x="144" y="38"/>
                    <a:pt x="144" y="38"/>
                  </a:cubicBezTo>
                  <a:close/>
                  <a:moveTo>
                    <a:pt x="108" y="16"/>
                  </a:moveTo>
                  <a:cubicBezTo>
                    <a:pt x="113" y="19"/>
                    <a:pt x="113" y="19"/>
                    <a:pt x="113" y="19"/>
                  </a:cubicBezTo>
                  <a:cubicBezTo>
                    <a:pt x="116" y="20"/>
                    <a:pt x="116" y="20"/>
                    <a:pt x="116" y="20"/>
                  </a:cubicBezTo>
                  <a:cubicBezTo>
                    <a:pt x="120" y="23"/>
                    <a:pt x="120" y="23"/>
                    <a:pt x="120" y="23"/>
                  </a:cubicBezTo>
                  <a:cubicBezTo>
                    <a:pt x="123" y="23"/>
                    <a:pt x="123" y="23"/>
                    <a:pt x="123" y="23"/>
                  </a:cubicBezTo>
                  <a:cubicBezTo>
                    <a:pt x="125" y="25"/>
                    <a:pt x="125" y="25"/>
                    <a:pt x="125" y="25"/>
                  </a:cubicBezTo>
                  <a:cubicBezTo>
                    <a:pt x="127" y="26"/>
                    <a:pt x="127" y="26"/>
                    <a:pt x="127" y="26"/>
                  </a:cubicBezTo>
                  <a:cubicBezTo>
                    <a:pt x="129" y="30"/>
                    <a:pt x="129" y="30"/>
                    <a:pt x="129" y="30"/>
                  </a:cubicBezTo>
                  <a:cubicBezTo>
                    <a:pt x="130" y="30"/>
                    <a:pt x="130" y="30"/>
                    <a:pt x="130" y="30"/>
                  </a:cubicBezTo>
                  <a:cubicBezTo>
                    <a:pt x="131" y="34"/>
                    <a:pt x="131" y="34"/>
                    <a:pt x="131" y="34"/>
                  </a:cubicBezTo>
                  <a:cubicBezTo>
                    <a:pt x="132" y="35"/>
                    <a:pt x="132" y="35"/>
                    <a:pt x="132" y="35"/>
                  </a:cubicBezTo>
                  <a:cubicBezTo>
                    <a:pt x="132" y="36"/>
                    <a:pt x="132" y="36"/>
                    <a:pt x="132" y="36"/>
                  </a:cubicBezTo>
                  <a:cubicBezTo>
                    <a:pt x="131" y="38"/>
                    <a:pt x="131" y="38"/>
                    <a:pt x="131" y="38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129" y="39"/>
                    <a:pt x="129" y="39"/>
                    <a:pt x="129" y="39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9" y="35"/>
                    <a:pt x="129" y="35"/>
                    <a:pt x="129" y="35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3" y="25"/>
                    <a:pt x="123" y="25"/>
                    <a:pt x="123" y="25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17" y="23"/>
                    <a:pt x="117" y="23"/>
                    <a:pt x="117" y="23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6"/>
                    <a:pt x="108" y="16"/>
                    <a:pt x="108" y="16"/>
                  </a:cubicBezTo>
                  <a:close/>
                  <a:moveTo>
                    <a:pt x="93" y="0"/>
                  </a:moveTo>
                  <a:cubicBezTo>
                    <a:pt x="95" y="0"/>
                    <a:pt x="95" y="0"/>
                    <a:pt x="95" y="0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0"/>
                    <a:pt x="93" y="0"/>
                    <a:pt x="93" y="0"/>
                  </a:cubicBezTo>
                  <a:close/>
                  <a:moveTo>
                    <a:pt x="100" y="15"/>
                  </a:moveTo>
                  <a:cubicBezTo>
                    <a:pt x="102" y="15"/>
                    <a:pt x="102" y="15"/>
                    <a:pt x="102" y="15"/>
                  </a:cubicBezTo>
                  <a:cubicBezTo>
                    <a:pt x="104" y="15"/>
                    <a:pt x="104" y="15"/>
                    <a:pt x="104" y="15"/>
                  </a:cubicBezTo>
                  <a:cubicBezTo>
                    <a:pt x="104" y="18"/>
                    <a:pt x="104" y="18"/>
                    <a:pt x="104" y="18"/>
                  </a:cubicBezTo>
                  <a:cubicBezTo>
                    <a:pt x="101" y="18"/>
                    <a:pt x="101" y="18"/>
                    <a:pt x="101" y="18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0" y="15"/>
                    <a:pt x="100" y="15"/>
                    <a:pt x="100" y="15"/>
                  </a:cubicBezTo>
                  <a:close/>
                  <a:moveTo>
                    <a:pt x="99" y="42"/>
                  </a:moveTo>
                  <a:cubicBezTo>
                    <a:pt x="101" y="44"/>
                    <a:pt x="101" y="44"/>
                    <a:pt x="101" y="44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101" y="40"/>
                    <a:pt x="101" y="40"/>
                    <a:pt x="101" y="40"/>
                  </a:cubicBezTo>
                  <a:cubicBezTo>
                    <a:pt x="99" y="40"/>
                    <a:pt x="99" y="40"/>
                    <a:pt x="99" y="40"/>
                  </a:cubicBezTo>
                  <a:cubicBezTo>
                    <a:pt x="99" y="42"/>
                    <a:pt x="99" y="42"/>
                    <a:pt x="99" y="42"/>
                  </a:cubicBezTo>
                  <a:close/>
                  <a:moveTo>
                    <a:pt x="81" y="47"/>
                  </a:moveTo>
                  <a:cubicBezTo>
                    <a:pt x="80" y="50"/>
                    <a:pt x="80" y="50"/>
                    <a:pt x="80" y="50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84" y="52"/>
                    <a:pt x="84" y="52"/>
                    <a:pt x="84" y="52"/>
                  </a:cubicBezTo>
                  <a:cubicBezTo>
                    <a:pt x="87" y="55"/>
                    <a:pt x="87" y="55"/>
                    <a:pt x="87" y="55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3" y="55"/>
                    <a:pt x="93" y="55"/>
                    <a:pt x="93" y="55"/>
                  </a:cubicBezTo>
                  <a:cubicBezTo>
                    <a:pt x="94" y="57"/>
                    <a:pt x="94" y="57"/>
                    <a:pt x="94" y="57"/>
                  </a:cubicBezTo>
                  <a:cubicBezTo>
                    <a:pt x="96" y="57"/>
                    <a:pt x="96" y="57"/>
                    <a:pt x="96" y="57"/>
                  </a:cubicBezTo>
                  <a:cubicBezTo>
                    <a:pt x="98" y="57"/>
                    <a:pt x="98" y="57"/>
                    <a:pt x="98" y="57"/>
                  </a:cubicBezTo>
                  <a:cubicBezTo>
                    <a:pt x="102" y="56"/>
                    <a:pt x="102" y="56"/>
                    <a:pt x="102" y="56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6" y="56"/>
                    <a:pt x="106" y="56"/>
                    <a:pt x="106" y="56"/>
                  </a:cubicBezTo>
                  <a:cubicBezTo>
                    <a:pt x="109" y="57"/>
                    <a:pt x="109" y="57"/>
                    <a:pt x="109" y="57"/>
                  </a:cubicBezTo>
                  <a:cubicBezTo>
                    <a:pt x="109" y="56"/>
                    <a:pt x="109" y="56"/>
                    <a:pt x="109" y="56"/>
                  </a:cubicBezTo>
                  <a:cubicBezTo>
                    <a:pt x="109" y="55"/>
                    <a:pt x="109" y="55"/>
                    <a:pt x="109" y="55"/>
                  </a:cubicBezTo>
                  <a:cubicBezTo>
                    <a:pt x="112" y="54"/>
                    <a:pt x="112" y="54"/>
                    <a:pt x="112" y="54"/>
                  </a:cubicBezTo>
                  <a:cubicBezTo>
                    <a:pt x="116" y="50"/>
                    <a:pt x="116" y="50"/>
                    <a:pt x="116" y="50"/>
                  </a:cubicBezTo>
                  <a:cubicBezTo>
                    <a:pt x="116" y="48"/>
                    <a:pt x="116" y="48"/>
                    <a:pt x="116" y="48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9" y="49"/>
                    <a:pt x="119" y="49"/>
                    <a:pt x="119" y="49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122" y="42"/>
                    <a:pt x="122" y="42"/>
                    <a:pt x="122" y="42"/>
                  </a:cubicBezTo>
                  <a:cubicBezTo>
                    <a:pt x="123" y="42"/>
                    <a:pt x="123" y="42"/>
                    <a:pt x="123" y="42"/>
                  </a:cubicBezTo>
                  <a:cubicBezTo>
                    <a:pt x="125" y="40"/>
                    <a:pt x="125" y="40"/>
                    <a:pt x="125" y="40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122" y="34"/>
                    <a:pt x="122" y="34"/>
                    <a:pt x="122" y="34"/>
                  </a:cubicBezTo>
                  <a:cubicBezTo>
                    <a:pt x="121" y="35"/>
                    <a:pt x="121" y="35"/>
                    <a:pt x="121" y="35"/>
                  </a:cubicBezTo>
                  <a:cubicBezTo>
                    <a:pt x="119" y="34"/>
                    <a:pt x="119" y="34"/>
                    <a:pt x="119" y="34"/>
                  </a:cubicBezTo>
                  <a:cubicBezTo>
                    <a:pt x="117" y="34"/>
                    <a:pt x="117" y="34"/>
                    <a:pt x="117" y="34"/>
                  </a:cubicBezTo>
                  <a:cubicBezTo>
                    <a:pt x="116" y="35"/>
                    <a:pt x="116" y="35"/>
                    <a:pt x="116" y="35"/>
                  </a:cubicBezTo>
                  <a:cubicBezTo>
                    <a:pt x="117" y="40"/>
                    <a:pt x="117" y="40"/>
                    <a:pt x="117" y="40"/>
                  </a:cubicBezTo>
                  <a:cubicBezTo>
                    <a:pt x="118" y="41"/>
                    <a:pt x="118" y="41"/>
                    <a:pt x="118" y="41"/>
                  </a:cubicBezTo>
                  <a:cubicBezTo>
                    <a:pt x="117" y="42"/>
                    <a:pt x="117" y="42"/>
                    <a:pt x="117" y="42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7"/>
                    <a:pt x="110" y="47"/>
                    <a:pt x="110" y="47"/>
                  </a:cubicBezTo>
                  <a:cubicBezTo>
                    <a:pt x="108" y="48"/>
                    <a:pt x="108" y="48"/>
                    <a:pt x="108" y="48"/>
                  </a:cubicBezTo>
                  <a:cubicBezTo>
                    <a:pt x="107" y="48"/>
                    <a:pt x="107" y="48"/>
                    <a:pt x="107" y="48"/>
                  </a:cubicBezTo>
                  <a:cubicBezTo>
                    <a:pt x="106" y="49"/>
                    <a:pt x="106" y="49"/>
                    <a:pt x="106" y="49"/>
                  </a:cubicBezTo>
                  <a:cubicBezTo>
                    <a:pt x="104" y="47"/>
                    <a:pt x="104" y="47"/>
                    <a:pt x="104" y="47"/>
                  </a:cubicBezTo>
                  <a:cubicBezTo>
                    <a:pt x="103" y="47"/>
                    <a:pt x="103" y="47"/>
                    <a:pt x="103" y="47"/>
                  </a:cubicBezTo>
                  <a:cubicBezTo>
                    <a:pt x="101" y="49"/>
                    <a:pt x="101" y="49"/>
                    <a:pt x="101" y="49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99" y="46"/>
                    <a:pt x="99" y="46"/>
                    <a:pt x="99" y="46"/>
                  </a:cubicBezTo>
                  <a:cubicBezTo>
                    <a:pt x="100" y="45"/>
                    <a:pt x="100" y="45"/>
                    <a:pt x="100" y="45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7" y="45"/>
                    <a:pt x="97" y="45"/>
                    <a:pt x="97" y="45"/>
                  </a:cubicBezTo>
                  <a:cubicBezTo>
                    <a:pt x="98" y="46"/>
                    <a:pt x="98" y="46"/>
                    <a:pt x="98" y="46"/>
                  </a:cubicBezTo>
                  <a:cubicBezTo>
                    <a:pt x="96" y="47"/>
                    <a:pt x="96" y="47"/>
                    <a:pt x="96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90" y="48"/>
                    <a:pt x="90" y="48"/>
                    <a:pt x="90" y="48"/>
                  </a:cubicBezTo>
                  <a:cubicBezTo>
                    <a:pt x="88" y="47"/>
                    <a:pt x="88" y="47"/>
                    <a:pt x="88" y="47"/>
                  </a:cubicBezTo>
                  <a:cubicBezTo>
                    <a:pt x="86" y="47"/>
                    <a:pt x="86" y="47"/>
                    <a:pt x="86" y="47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1" y="47"/>
                    <a:pt x="81" y="47"/>
                    <a:pt x="81" y="47"/>
                  </a:cubicBezTo>
                  <a:close/>
                  <a:moveTo>
                    <a:pt x="74" y="49"/>
                  </a:moveTo>
                  <a:cubicBezTo>
                    <a:pt x="75" y="47"/>
                    <a:pt x="75" y="47"/>
                    <a:pt x="75" y="47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5" y="51"/>
                    <a:pt x="75" y="51"/>
                    <a:pt x="75" y="51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68" y="45"/>
                  </a:moveTo>
                  <a:cubicBezTo>
                    <a:pt x="67" y="46"/>
                    <a:pt x="67" y="46"/>
                    <a:pt x="67" y="46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68" y="45"/>
                    <a:pt x="68" y="45"/>
                    <a:pt x="68" y="45"/>
                  </a:cubicBezTo>
                  <a:close/>
                  <a:moveTo>
                    <a:pt x="57" y="38"/>
                  </a:moveTo>
                  <a:cubicBezTo>
                    <a:pt x="55" y="39"/>
                    <a:pt x="55" y="39"/>
                    <a:pt x="55" y="39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38"/>
                    <a:pt x="57" y="38"/>
                    <a:pt x="57" y="38"/>
                  </a:cubicBezTo>
                  <a:close/>
                  <a:moveTo>
                    <a:pt x="125" y="87"/>
                  </a:moveTo>
                  <a:cubicBezTo>
                    <a:pt x="124" y="88"/>
                    <a:pt x="124" y="88"/>
                    <a:pt x="124" y="88"/>
                  </a:cubicBezTo>
                  <a:cubicBezTo>
                    <a:pt x="125" y="89"/>
                    <a:pt x="125" y="89"/>
                    <a:pt x="125" y="89"/>
                  </a:cubicBezTo>
                  <a:cubicBezTo>
                    <a:pt x="126" y="89"/>
                    <a:pt x="126" y="89"/>
                    <a:pt x="126" y="89"/>
                  </a:cubicBezTo>
                  <a:cubicBezTo>
                    <a:pt x="128" y="91"/>
                    <a:pt x="128" y="91"/>
                    <a:pt x="128" y="91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5" y="87"/>
                    <a:pt x="125" y="87"/>
                    <a:pt x="125" y="87"/>
                  </a:cubicBezTo>
                  <a:close/>
                  <a:moveTo>
                    <a:pt x="109" y="80"/>
                  </a:moveTo>
                  <a:cubicBezTo>
                    <a:pt x="109" y="81"/>
                    <a:pt x="109" y="81"/>
                    <a:pt x="109" y="81"/>
                  </a:cubicBezTo>
                  <a:cubicBezTo>
                    <a:pt x="109" y="82"/>
                    <a:pt x="109" y="82"/>
                    <a:pt x="109" y="82"/>
                  </a:cubicBezTo>
                  <a:cubicBezTo>
                    <a:pt x="110" y="82"/>
                    <a:pt x="110" y="82"/>
                    <a:pt x="110" y="82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10" y="84"/>
                    <a:pt x="110" y="84"/>
                    <a:pt x="110" y="84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0" y="80"/>
                    <a:pt x="110" y="80"/>
                    <a:pt x="110" y="80"/>
                  </a:cubicBezTo>
                  <a:cubicBezTo>
                    <a:pt x="109" y="80"/>
                    <a:pt x="109" y="80"/>
                    <a:pt x="109" y="80"/>
                  </a:cubicBezTo>
                  <a:close/>
                  <a:moveTo>
                    <a:pt x="105" y="96"/>
                  </a:moveTo>
                  <a:cubicBezTo>
                    <a:pt x="106" y="96"/>
                    <a:pt x="106" y="96"/>
                    <a:pt x="106" y="96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7" y="97"/>
                    <a:pt x="107" y="97"/>
                    <a:pt x="107" y="97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9" y="97"/>
                    <a:pt x="109" y="97"/>
                    <a:pt x="109" y="97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0" y="99"/>
                    <a:pt x="110" y="99"/>
                    <a:pt x="110" y="99"/>
                  </a:cubicBezTo>
                  <a:cubicBezTo>
                    <a:pt x="109" y="100"/>
                    <a:pt x="109" y="100"/>
                    <a:pt x="109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07" y="100"/>
                    <a:pt x="107" y="100"/>
                    <a:pt x="107" y="100"/>
                  </a:cubicBezTo>
                  <a:cubicBezTo>
                    <a:pt x="107" y="99"/>
                    <a:pt x="107" y="99"/>
                    <a:pt x="107" y="99"/>
                  </a:cubicBezTo>
                  <a:cubicBezTo>
                    <a:pt x="106" y="98"/>
                    <a:pt x="106" y="98"/>
                    <a:pt x="106" y="98"/>
                  </a:cubicBezTo>
                  <a:cubicBezTo>
                    <a:pt x="105" y="97"/>
                    <a:pt x="105" y="97"/>
                    <a:pt x="105" y="97"/>
                  </a:cubicBezTo>
                  <a:cubicBezTo>
                    <a:pt x="105" y="96"/>
                    <a:pt x="105" y="96"/>
                    <a:pt x="105" y="96"/>
                  </a:cubicBezTo>
                  <a:cubicBezTo>
                    <a:pt x="105" y="96"/>
                    <a:pt x="105" y="96"/>
                    <a:pt x="105" y="96"/>
                  </a:cubicBezTo>
                  <a:close/>
                  <a:moveTo>
                    <a:pt x="103" y="92"/>
                  </a:moveTo>
                  <a:cubicBezTo>
                    <a:pt x="103" y="94"/>
                    <a:pt x="103" y="94"/>
                    <a:pt x="103" y="94"/>
                  </a:cubicBezTo>
                  <a:cubicBezTo>
                    <a:pt x="104" y="95"/>
                    <a:pt x="104" y="95"/>
                    <a:pt x="104" y="95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6" y="95"/>
                    <a:pt x="106" y="95"/>
                    <a:pt x="106" y="95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06" y="94"/>
                    <a:pt x="106" y="94"/>
                    <a:pt x="106" y="94"/>
                  </a:cubicBezTo>
                  <a:cubicBezTo>
                    <a:pt x="105" y="94"/>
                    <a:pt x="105" y="94"/>
                    <a:pt x="105" y="94"/>
                  </a:cubicBezTo>
                  <a:cubicBezTo>
                    <a:pt x="106" y="93"/>
                    <a:pt x="106" y="93"/>
                    <a:pt x="106" y="93"/>
                  </a:cubicBezTo>
                  <a:cubicBezTo>
                    <a:pt x="105" y="92"/>
                    <a:pt x="105" y="92"/>
                    <a:pt x="105" y="92"/>
                  </a:cubicBezTo>
                  <a:cubicBezTo>
                    <a:pt x="104" y="92"/>
                    <a:pt x="104" y="92"/>
                    <a:pt x="104" y="92"/>
                  </a:cubicBezTo>
                  <a:cubicBezTo>
                    <a:pt x="103" y="92"/>
                    <a:pt x="103" y="92"/>
                    <a:pt x="103" y="92"/>
                  </a:cubicBezTo>
                  <a:cubicBezTo>
                    <a:pt x="103" y="92"/>
                    <a:pt x="103" y="92"/>
                    <a:pt x="103" y="92"/>
                  </a:cubicBezTo>
                  <a:close/>
                  <a:moveTo>
                    <a:pt x="98" y="90"/>
                  </a:moveTo>
                  <a:cubicBezTo>
                    <a:pt x="99" y="92"/>
                    <a:pt x="99" y="92"/>
                    <a:pt x="99" y="92"/>
                  </a:cubicBezTo>
                  <a:cubicBezTo>
                    <a:pt x="100" y="92"/>
                    <a:pt x="100" y="92"/>
                    <a:pt x="100" y="92"/>
                  </a:cubicBezTo>
                  <a:cubicBezTo>
                    <a:pt x="101" y="93"/>
                    <a:pt x="101" y="93"/>
                    <a:pt x="101" y="93"/>
                  </a:cubicBezTo>
                  <a:cubicBezTo>
                    <a:pt x="101" y="94"/>
                    <a:pt x="101" y="94"/>
                    <a:pt x="101" y="94"/>
                  </a:cubicBezTo>
                  <a:cubicBezTo>
                    <a:pt x="102" y="92"/>
                    <a:pt x="102" y="92"/>
                    <a:pt x="102" y="92"/>
                  </a:cubicBezTo>
                  <a:cubicBezTo>
                    <a:pt x="100" y="90"/>
                    <a:pt x="100" y="90"/>
                    <a:pt x="100" y="90"/>
                  </a:cubicBezTo>
                  <a:cubicBezTo>
                    <a:pt x="99" y="90"/>
                    <a:pt x="99" y="90"/>
                    <a:pt x="99" y="90"/>
                  </a:cubicBezTo>
                  <a:cubicBezTo>
                    <a:pt x="98" y="90"/>
                    <a:pt x="98" y="90"/>
                    <a:pt x="98" y="90"/>
                  </a:cubicBezTo>
                  <a:close/>
                  <a:moveTo>
                    <a:pt x="45" y="73"/>
                  </a:moveTo>
                  <a:cubicBezTo>
                    <a:pt x="44" y="73"/>
                    <a:pt x="44" y="73"/>
                    <a:pt x="44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4"/>
                    <a:pt x="45" y="73"/>
                    <a:pt x="45" y="73"/>
                  </a:cubicBezTo>
                  <a:close/>
                  <a:moveTo>
                    <a:pt x="40" y="73"/>
                  </a:moveTo>
                  <a:cubicBezTo>
                    <a:pt x="40" y="72"/>
                    <a:pt x="40" y="72"/>
                    <a:pt x="40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0" y="73"/>
                    <a:pt x="40" y="73"/>
                    <a:pt x="40" y="73"/>
                  </a:cubicBezTo>
                  <a:close/>
                  <a:moveTo>
                    <a:pt x="37" y="72"/>
                  </a:moveTo>
                  <a:cubicBezTo>
                    <a:pt x="37" y="74"/>
                    <a:pt x="37" y="74"/>
                    <a:pt x="37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7" y="72"/>
                    <a:pt x="37" y="72"/>
                    <a:pt x="37" y="72"/>
                  </a:cubicBezTo>
                  <a:close/>
                  <a:moveTo>
                    <a:pt x="40" y="73"/>
                  </a:moveTo>
                  <a:cubicBezTo>
                    <a:pt x="38" y="72"/>
                    <a:pt x="38" y="72"/>
                    <a:pt x="38" y="72"/>
                  </a:cubicBezTo>
                  <a:cubicBezTo>
                    <a:pt x="39" y="71"/>
                    <a:pt x="39" y="71"/>
                    <a:pt x="39" y="71"/>
                  </a:cubicBezTo>
                  <a:cubicBezTo>
                    <a:pt x="40" y="71"/>
                    <a:pt x="40" y="71"/>
                    <a:pt x="40" y="71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40" y="73"/>
                    <a:pt x="40" y="73"/>
                    <a:pt x="40" y="73"/>
                  </a:cubicBezTo>
                  <a:close/>
                  <a:moveTo>
                    <a:pt x="32" y="73"/>
                  </a:moveTo>
                  <a:cubicBezTo>
                    <a:pt x="33" y="75"/>
                    <a:pt x="33" y="75"/>
                    <a:pt x="33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2" y="73"/>
                    <a:pt x="32" y="73"/>
                    <a:pt x="32" y="73"/>
                  </a:cubicBezTo>
                  <a:close/>
                  <a:moveTo>
                    <a:pt x="29" y="82"/>
                  </a:moveTo>
                  <a:cubicBezTo>
                    <a:pt x="30" y="80"/>
                    <a:pt x="30" y="80"/>
                    <a:pt x="30" y="80"/>
                  </a:cubicBezTo>
                  <a:cubicBezTo>
                    <a:pt x="31" y="80"/>
                    <a:pt x="31" y="80"/>
                    <a:pt x="31" y="80"/>
                  </a:cubicBezTo>
                  <a:cubicBezTo>
                    <a:pt x="31" y="81"/>
                    <a:pt x="31" y="81"/>
                    <a:pt x="31" y="81"/>
                  </a:cubicBezTo>
                  <a:cubicBezTo>
                    <a:pt x="31" y="81"/>
                    <a:pt x="29" y="81"/>
                    <a:pt x="29" y="82"/>
                  </a:cubicBezTo>
                  <a:close/>
                  <a:moveTo>
                    <a:pt x="28" y="83"/>
                  </a:moveTo>
                  <a:cubicBezTo>
                    <a:pt x="29" y="83"/>
                    <a:pt x="29" y="83"/>
                    <a:pt x="29" y="83"/>
                  </a:cubicBezTo>
                  <a:cubicBezTo>
                    <a:pt x="29" y="83"/>
                    <a:pt x="29" y="83"/>
                    <a:pt x="29" y="83"/>
                  </a:cubicBezTo>
                  <a:cubicBezTo>
                    <a:pt x="28" y="83"/>
                    <a:pt x="28" y="83"/>
                    <a:pt x="28" y="83"/>
                  </a:cubicBezTo>
                  <a:close/>
                  <a:moveTo>
                    <a:pt x="26" y="82"/>
                  </a:moveTo>
                  <a:cubicBezTo>
                    <a:pt x="27" y="82"/>
                    <a:pt x="27" y="82"/>
                    <a:pt x="27" y="82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26" y="82"/>
                    <a:pt x="26" y="82"/>
                    <a:pt x="26" y="82"/>
                  </a:cubicBezTo>
                  <a:close/>
                  <a:moveTo>
                    <a:pt x="25" y="83"/>
                  </a:moveTo>
                  <a:cubicBezTo>
                    <a:pt x="25" y="83"/>
                    <a:pt x="28" y="84"/>
                    <a:pt x="28" y="84"/>
                  </a:cubicBezTo>
                  <a:cubicBezTo>
                    <a:pt x="30" y="85"/>
                    <a:pt x="30" y="85"/>
                    <a:pt x="30" y="85"/>
                  </a:cubicBezTo>
                  <a:cubicBezTo>
                    <a:pt x="25" y="83"/>
                    <a:pt x="25" y="83"/>
                    <a:pt x="25" y="83"/>
                  </a:cubicBezTo>
                  <a:close/>
                  <a:moveTo>
                    <a:pt x="28" y="77"/>
                  </a:moveTo>
                  <a:cubicBezTo>
                    <a:pt x="30" y="78"/>
                    <a:pt x="30" y="78"/>
                    <a:pt x="30" y="78"/>
                  </a:cubicBezTo>
                  <a:cubicBezTo>
                    <a:pt x="30" y="78"/>
                    <a:pt x="30" y="78"/>
                    <a:pt x="30" y="78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8" y="77"/>
                    <a:pt x="28" y="77"/>
                    <a:pt x="28" y="77"/>
                  </a:cubicBezTo>
                  <a:close/>
                  <a:moveTo>
                    <a:pt x="31" y="77"/>
                  </a:moveTo>
                  <a:cubicBezTo>
                    <a:pt x="30" y="76"/>
                    <a:pt x="30" y="76"/>
                    <a:pt x="30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2" y="77"/>
                    <a:pt x="32" y="77"/>
                    <a:pt x="32" y="77"/>
                  </a:cubicBezTo>
                  <a:cubicBezTo>
                    <a:pt x="32" y="77"/>
                    <a:pt x="31" y="77"/>
                    <a:pt x="31" y="77"/>
                  </a:cubicBezTo>
                  <a:close/>
                  <a:moveTo>
                    <a:pt x="3" y="17"/>
                  </a:moveTo>
                  <a:cubicBezTo>
                    <a:pt x="1" y="57"/>
                    <a:pt x="1" y="57"/>
                    <a:pt x="1" y="57"/>
                  </a:cubicBezTo>
                  <a:cubicBezTo>
                    <a:pt x="1" y="60"/>
                    <a:pt x="1" y="60"/>
                    <a:pt x="1" y="60"/>
                  </a:cubicBezTo>
                  <a:cubicBezTo>
                    <a:pt x="1" y="62"/>
                    <a:pt x="1" y="62"/>
                    <a:pt x="1" y="62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7" y="89"/>
                    <a:pt x="7" y="89"/>
                    <a:pt x="7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4" y="89"/>
                    <a:pt x="14" y="89"/>
                    <a:pt x="14" y="89"/>
                  </a:cubicBezTo>
                  <a:cubicBezTo>
                    <a:pt x="15" y="90"/>
                    <a:pt x="15" y="90"/>
                    <a:pt x="15" y="90"/>
                  </a:cubicBezTo>
                  <a:cubicBezTo>
                    <a:pt x="16" y="91"/>
                    <a:pt x="16" y="91"/>
                    <a:pt x="16" y="91"/>
                  </a:cubicBezTo>
                  <a:cubicBezTo>
                    <a:pt x="18" y="92"/>
                    <a:pt x="18" y="92"/>
                    <a:pt x="18" y="92"/>
                  </a:cubicBezTo>
                  <a:cubicBezTo>
                    <a:pt x="20" y="90"/>
                    <a:pt x="20" y="90"/>
                    <a:pt x="20" y="90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5" y="89"/>
                    <a:pt x="25" y="89"/>
                    <a:pt x="25" y="89"/>
                  </a:cubicBezTo>
                  <a:cubicBezTo>
                    <a:pt x="26" y="88"/>
                    <a:pt x="26" y="88"/>
                    <a:pt x="26" y="88"/>
                  </a:cubicBezTo>
                  <a:cubicBezTo>
                    <a:pt x="26" y="85"/>
                    <a:pt x="26" y="85"/>
                    <a:pt x="26" y="85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0" y="81"/>
                    <a:pt x="20" y="81"/>
                    <a:pt x="20" y="81"/>
                  </a:cubicBezTo>
                  <a:cubicBezTo>
                    <a:pt x="17" y="81"/>
                    <a:pt x="17" y="81"/>
                    <a:pt x="17" y="81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5" y="79"/>
                    <a:pt x="15" y="79"/>
                    <a:pt x="15" y="79"/>
                  </a:cubicBezTo>
                  <a:cubicBezTo>
                    <a:pt x="14" y="79"/>
                    <a:pt x="14" y="79"/>
                    <a:pt x="14" y="79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2" y="76"/>
                    <a:pt x="12" y="76"/>
                    <a:pt x="12" y="76"/>
                  </a:cubicBezTo>
                  <a:cubicBezTo>
                    <a:pt x="11" y="74"/>
                    <a:pt x="11" y="74"/>
                    <a:pt x="11" y="74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8" y="71"/>
                    <a:pt x="8" y="71"/>
                    <a:pt x="8" y="71"/>
                  </a:cubicBezTo>
                  <a:cubicBezTo>
                    <a:pt x="9" y="73"/>
                    <a:pt x="9" y="73"/>
                    <a:pt x="9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13" y="76"/>
                    <a:pt x="13" y="76"/>
                    <a:pt x="13" y="76"/>
                  </a:cubicBezTo>
                  <a:cubicBezTo>
                    <a:pt x="13" y="78"/>
                    <a:pt x="13" y="78"/>
                    <a:pt x="13" y="78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17" y="79"/>
                    <a:pt x="17" y="79"/>
                    <a:pt x="17" y="79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22" y="80"/>
                    <a:pt x="22" y="80"/>
                    <a:pt x="22" y="80"/>
                  </a:cubicBezTo>
                  <a:cubicBezTo>
                    <a:pt x="25" y="80"/>
                    <a:pt x="25" y="80"/>
                    <a:pt x="25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78"/>
                    <a:pt x="28" y="78"/>
                    <a:pt x="28" y="78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6"/>
                    <a:pt x="24" y="76"/>
                    <a:pt x="24" y="76"/>
                  </a:cubicBezTo>
                  <a:cubicBezTo>
                    <a:pt x="24" y="75"/>
                    <a:pt x="24" y="75"/>
                    <a:pt x="24" y="75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30" y="77"/>
                    <a:pt x="30" y="77"/>
                    <a:pt x="30" y="77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31" y="71"/>
                    <a:pt x="31" y="71"/>
                    <a:pt x="31" y="71"/>
                  </a:cubicBezTo>
                  <a:cubicBezTo>
                    <a:pt x="34" y="73"/>
                    <a:pt x="34" y="73"/>
                    <a:pt x="34" y="73"/>
                  </a:cubicBezTo>
                  <a:cubicBezTo>
                    <a:pt x="35" y="73"/>
                    <a:pt x="35" y="73"/>
                    <a:pt x="35" y="73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7" y="72"/>
                    <a:pt x="37" y="72"/>
                    <a:pt x="37" y="72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4" y="72"/>
                    <a:pt x="44" y="72"/>
                    <a:pt x="44" y="72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7" y="80"/>
                    <a:pt x="57" y="80"/>
                    <a:pt x="57" y="80"/>
                  </a:cubicBezTo>
                  <a:cubicBezTo>
                    <a:pt x="58" y="83"/>
                    <a:pt x="58" y="83"/>
                    <a:pt x="58" y="83"/>
                  </a:cubicBezTo>
                  <a:cubicBezTo>
                    <a:pt x="61" y="87"/>
                    <a:pt x="61" y="87"/>
                    <a:pt x="61" y="87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3" y="89"/>
                    <a:pt x="63" y="89"/>
                    <a:pt x="63" y="89"/>
                  </a:cubicBezTo>
                  <a:cubicBezTo>
                    <a:pt x="64" y="90"/>
                    <a:pt x="64" y="90"/>
                    <a:pt x="64" y="90"/>
                  </a:cubicBezTo>
                  <a:cubicBezTo>
                    <a:pt x="65" y="91"/>
                    <a:pt x="65" y="91"/>
                    <a:pt x="65" y="91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70" y="98"/>
                    <a:pt x="70" y="98"/>
                    <a:pt x="70" y="98"/>
                  </a:cubicBezTo>
                  <a:cubicBezTo>
                    <a:pt x="72" y="99"/>
                    <a:pt x="72" y="99"/>
                    <a:pt x="72" y="99"/>
                  </a:cubicBezTo>
                  <a:cubicBezTo>
                    <a:pt x="75" y="100"/>
                    <a:pt x="75" y="100"/>
                    <a:pt x="75" y="100"/>
                  </a:cubicBezTo>
                  <a:cubicBezTo>
                    <a:pt x="76" y="100"/>
                    <a:pt x="76" y="100"/>
                    <a:pt x="76" y="100"/>
                  </a:cubicBezTo>
                  <a:cubicBezTo>
                    <a:pt x="77" y="100"/>
                    <a:pt x="77" y="100"/>
                    <a:pt x="77" y="100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4" y="101"/>
                    <a:pt x="84" y="101"/>
                    <a:pt x="84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9" y="101"/>
                    <a:pt x="89" y="101"/>
                    <a:pt x="89" y="101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3" y="102"/>
                    <a:pt x="93" y="102"/>
                    <a:pt x="93" y="102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6" y="103"/>
                    <a:pt x="96" y="103"/>
                    <a:pt x="96" y="103"/>
                  </a:cubicBezTo>
                  <a:cubicBezTo>
                    <a:pt x="97" y="104"/>
                    <a:pt x="97" y="104"/>
                    <a:pt x="97" y="104"/>
                  </a:cubicBezTo>
                  <a:cubicBezTo>
                    <a:pt x="95" y="105"/>
                    <a:pt x="95" y="105"/>
                    <a:pt x="95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100" y="107"/>
                    <a:pt x="100" y="107"/>
                    <a:pt x="100" y="107"/>
                  </a:cubicBezTo>
                  <a:cubicBezTo>
                    <a:pt x="102" y="106"/>
                    <a:pt x="102" y="106"/>
                    <a:pt x="102" y="106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101" y="102"/>
                    <a:pt x="101" y="102"/>
                    <a:pt x="101" y="102"/>
                  </a:cubicBezTo>
                  <a:cubicBezTo>
                    <a:pt x="103" y="102"/>
                    <a:pt x="103" y="102"/>
                    <a:pt x="103" y="102"/>
                  </a:cubicBezTo>
                  <a:cubicBezTo>
                    <a:pt x="105" y="101"/>
                    <a:pt x="105" y="101"/>
                    <a:pt x="105" y="101"/>
                  </a:cubicBezTo>
                  <a:cubicBezTo>
                    <a:pt x="101" y="100"/>
                    <a:pt x="101" y="100"/>
                    <a:pt x="101" y="100"/>
                  </a:cubicBezTo>
                  <a:cubicBezTo>
                    <a:pt x="96" y="100"/>
                    <a:pt x="96" y="100"/>
                    <a:pt x="96" y="100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5" y="96"/>
                    <a:pt x="95" y="96"/>
                    <a:pt x="95" y="96"/>
                  </a:cubicBezTo>
                  <a:cubicBezTo>
                    <a:pt x="97" y="96"/>
                    <a:pt x="97" y="96"/>
                    <a:pt x="97" y="96"/>
                  </a:cubicBezTo>
                  <a:cubicBezTo>
                    <a:pt x="98" y="95"/>
                    <a:pt x="98" y="95"/>
                    <a:pt x="98" y="95"/>
                  </a:cubicBezTo>
                  <a:cubicBezTo>
                    <a:pt x="96" y="94"/>
                    <a:pt x="96" y="94"/>
                    <a:pt x="96" y="94"/>
                  </a:cubicBezTo>
                  <a:cubicBezTo>
                    <a:pt x="93" y="94"/>
                    <a:pt x="93" y="94"/>
                    <a:pt x="93" y="94"/>
                  </a:cubicBezTo>
                  <a:cubicBezTo>
                    <a:pt x="89" y="94"/>
                    <a:pt x="89" y="94"/>
                    <a:pt x="89" y="94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88" y="91"/>
                    <a:pt x="88" y="91"/>
                    <a:pt x="88" y="91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88"/>
                    <a:pt x="89" y="88"/>
                    <a:pt x="89" y="88"/>
                  </a:cubicBezTo>
                  <a:cubicBezTo>
                    <a:pt x="88" y="87"/>
                    <a:pt x="88" y="87"/>
                    <a:pt x="88" y="87"/>
                  </a:cubicBezTo>
                  <a:cubicBezTo>
                    <a:pt x="87" y="87"/>
                    <a:pt x="87" y="87"/>
                    <a:pt x="87" y="87"/>
                  </a:cubicBezTo>
                  <a:cubicBezTo>
                    <a:pt x="86" y="88"/>
                    <a:pt x="86" y="88"/>
                    <a:pt x="86" y="88"/>
                  </a:cubicBezTo>
                  <a:cubicBezTo>
                    <a:pt x="84" y="87"/>
                    <a:pt x="84" y="87"/>
                    <a:pt x="84" y="87"/>
                  </a:cubicBezTo>
                  <a:cubicBezTo>
                    <a:pt x="83" y="88"/>
                    <a:pt x="83" y="88"/>
                    <a:pt x="83" y="88"/>
                  </a:cubicBezTo>
                  <a:cubicBezTo>
                    <a:pt x="81" y="86"/>
                    <a:pt x="81" y="86"/>
                    <a:pt x="81" y="86"/>
                  </a:cubicBezTo>
                  <a:cubicBezTo>
                    <a:pt x="81" y="83"/>
                    <a:pt x="81" y="83"/>
                    <a:pt x="81" y="83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77"/>
                    <a:pt x="78" y="77"/>
                    <a:pt x="78" y="77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6" y="75"/>
                    <a:pt x="76" y="75"/>
                    <a:pt x="76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2" y="74"/>
                    <a:pt x="72" y="74"/>
                    <a:pt x="72" y="74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6" y="53"/>
                    <a:pt x="66" y="53"/>
                    <a:pt x="66" y="53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58" y="49"/>
                    <a:pt x="58" y="49"/>
                    <a:pt x="58" y="49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8" y="36"/>
                    <a:pt x="48" y="36"/>
                    <a:pt x="48" y="36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5" y="17"/>
                    <a:pt x="5" y="17"/>
                    <a:pt x="5" y="17"/>
                  </a:cubicBezTo>
                  <a:lnTo>
                    <a:pt x="3" y="17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76" name="Google Shape;2974;p67"/>
            <p:cNvSpPr>
              <a:spLocks/>
            </p:cNvSpPr>
            <p:nvPr/>
          </p:nvSpPr>
          <p:spPr bwMode="auto">
            <a:xfrm>
              <a:off x="11959590" y="5903596"/>
              <a:ext cx="504826" cy="760094"/>
            </a:xfrm>
            <a:custGeom>
              <a:avLst/>
              <a:gdLst>
                <a:gd name="T0" fmla="*/ 2147483646 w 106"/>
                <a:gd name="T1" fmla="*/ 2147483646 h 160"/>
                <a:gd name="T2" fmla="*/ 2147483646 w 106"/>
                <a:gd name="T3" fmla="*/ 2147483646 h 160"/>
                <a:gd name="T4" fmla="*/ 2147483646 w 106"/>
                <a:gd name="T5" fmla="*/ 2147483646 h 160"/>
                <a:gd name="T6" fmla="*/ 2147483646 w 106"/>
                <a:gd name="T7" fmla="*/ 2147483646 h 160"/>
                <a:gd name="T8" fmla="*/ 2147483646 w 106"/>
                <a:gd name="T9" fmla="*/ 2147483646 h 160"/>
                <a:gd name="T10" fmla="*/ 2147483646 w 106"/>
                <a:gd name="T11" fmla="*/ 2147483646 h 160"/>
                <a:gd name="T12" fmla="*/ 2147483646 w 106"/>
                <a:gd name="T13" fmla="*/ 2147483646 h 160"/>
                <a:gd name="T14" fmla="*/ 2147483646 w 106"/>
                <a:gd name="T15" fmla="*/ 2147483646 h 160"/>
                <a:gd name="T16" fmla="*/ 2147483646 w 106"/>
                <a:gd name="T17" fmla="*/ 2147483646 h 160"/>
                <a:gd name="T18" fmla="*/ 2147483646 w 106"/>
                <a:gd name="T19" fmla="*/ 2147483646 h 160"/>
                <a:gd name="T20" fmla="*/ 2147483646 w 106"/>
                <a:gd name="T21" fmla="*/ 2147483646 h 160"/>
                <a:gd name="T22" fmla="*/ 2147483646 w 106"/>
                <a:gd name="T23" fmla="*/ 2147483646 h 160"/>
                <a:gd name="T24" fmla="*/ 2147483646 w 106"/>
                <a:gd name="T25" fmla="*/ 2147483646 h 160"/>
                <a:gd name="T26" fmla="*/ 2147483646 w 106"/>
                <a:gd name="T27" fmla="*/ 2147483646 h 160"/>
                <a:gd name="T28" fmla="*/ 2147483646 w 106"/>
                <a:gd name="T29" fmla="*/ 2147483646 h 160"/>
                <a:gd name="T30" fmla="*/ 2147483646 w 106"/>
                <a:gd name="T31" fmla="*/ 2147483646 h 160"/>
                <a:gd name="T32" fmla="*/ 2147483646 w 106"/>
                <a:gd name="T33" fmla="*/ 2147483646 h 160"/>
                <a:gd name="T34" fmla="*/ 2147483646 w 106"/>
                <a:gd name="T35" fmla="*/ 2147483646 h 160"/>
                <a:gd name="T36" fmla="*/ 2147483646 w 106"/>
                <a:gd name="T37" fmla="*/ 2147483646 h 160"/>
                <a:gd name="T38" fmla="*/ 2147483646 w 106"/>
                <a:gd name="T39" fmla="*/ 2147483646 h 160"/>
                <a:gd name="T40" fmla="*/ 2147483646 w 106"/>
                <a:gd name="T41" fmla="*/ 2147483646 h 160"/>
                <a:gd name="T42" fmla="*/ 2147483646 w 106"/>
                <a:gd name="T43" fmla="*/ 2147483646 h 160"/>
                <a:gd name="T44" fmla="*/ 2147483646 w 106"/>
                <a:gd name="T45" fmla="*/ 2147483646 h 160"/>
                <a:gd name="T46" fmla="*/ 2147483646 w 106"/>
                <a:gd name="T47" fmla="*/ 2147483646 h 160"/>
                <a:gd name="T48" fmla="*/ 2147483646 w 106"/>
                <a:gd name="T49" fmla="*/ 2147483646 h 160"/>
                <a:gd name="T50" fmla="*/ 2147483646 w 106"/>
                <a:gd name="T51" fmla="*/ 2147483646 h 160"/>
                <a:gd name="T52" fmla="*/ 2147483646 w 106"/>
                <a:gd name="T53" fmla="*/ 2147483646 h 160"/>
                <a:gd name="T54" fmla="*/ 2147483646 w 106"/>
                <a:gd name="T55" fmla="*/ 2147483646 h 160"/>
                <a:gd name="T56" fmla="*/ 2147483646 w 106"/>
                <a:gd name="T57" fmla="*/ 2147483646 h 160"/>
                <a:gd name="T58" fmla="*/ 2147483646 w 106"/>
                <a:gd name="T59" fmla="*/ 2147483646 h 160"/>
                <a:gd name="T60" fmla="*/ 2147483646 w 106"/>
                <a:gd name="T61" fmla="*/ 2147483646 h 160"/>
                <a:gd name="T62" fmla="*/ 2147483646 w 106"/>
                <a:gd name="T63" fmla="*/ 2147483646 h 160"/>
                <a:gd name="T64" fmla="*/ 2147483646 w 106"/>
                <a:gd name="T65" fmla="*/ 2147483646 h 160"/>
                <a:gd name="T66" fmla="*/ 2147483646 w 106"/>
                <a:gd name="T67" fmla="*/ 2147483646 h 160"/>
                <a:gd name="T68" fmla="*/ 2147483646 w 106"/>
                <a:gd name="T69" fmla="*/ 2147483646 h 160"/>
                <a:gd name="T70" fmla="*/ 2147483646 w 106"/>
                <a:gd name="T71" fmla="*/ 2147483646 h 160"/>
                <a:gd name="T72" fmla="*/ 2147483646 w 106"/>
                <a:gd name="T73" fmla="*/ 2147483646 h 160"/>
                <a:gd name="T74" fmla="*/ 2147483646 w 106"/>
                <a:gd name="T75" fmla="*/ 2147483646 h 160"/>
                <a:gd name="T76" fmla="*/ 2147483646 w 106"/>
                <a:gd name="T77" fmla="*/ 2147483646 h 160"/>
                <a:gd name="T78" fmla="*/ 2147483646 w 106"/>
                <a:gd name="T79" fmla="*/ 2147483646 h 160"/>
                <a:gd name="T80" fmla="*/ 2147483646 w 106"/>
                <a:gd name="T81" fmla="*/ 2147483646 h 160"/>
                <a:gd name="T82" fmla="*/ 2147483646 w 106"/>
                <a:gd name="T83" fmla="*/ 2147483646 h 160"/>
                <a:gd name="T84" fmla="*/ 2147483646 w 106"/>
                <a:gd name="T85" fmla="*/ 2147483646 h 160"/>
                <a:gd name="T86" fmla="*/ 2147483646 w 106"/>
                <a:gd name="T87" fmla="*/ 2147483646 h 160"/>
                <a:gd name="T88" fmla="*/ 2147483646 w 106"/>
                <a:gd name="T89" fmla="*/ 2147483646 h 160"/>
                <a:gd name="T90" fmla="*/ 2147483646 w 106"/>
                <a:gd name="T91" fmla="*/ 2147483646 h 160"/>
                <a:gd name="T92" fmla="*/ 2147483646 w 106"/>
                <a:gd name="T93" fmla="*/ 2147483646 h 160"/>
                <a:gd name="T94" fmla="*/ 2147483646 w 106"/>
                <a:gd name="T95" fmla="*/ 2147483646 h 160"/>
                <a:gd name="T96" fmla="*/ 2147483646 w 106"/>
                <a:gd name="T97" fmla="*/ 2147483646 h 160"/>
                <a:gd name="T98" fmla="*/ 2147483646 w 106"/>
                <a:gd name="T99" fmla="*/ 2147483646 h 160"/>
                <a:gd name="T100" fmla="*/ 2147483646 w 106"/>
                <a:gd name="T101" fmla="*/ 2147483646 h 160"/>
                <a:gd name="T102" fmla="*/ 2147483646 w 106"/>
                <a:gd name="T103" fmla="*/ 2147483646 h 160"/>
                <a:gd name="T104" fmla="*/ 2147483646 w 106"/>
                <a:gd name="T105" fmla="*/ 2147483646 h 160"/>
                <a:gd name="T106" fmla="*/ 2147483646 w 106"/>
                <a:gd name="T107" fmla="*/ 2147483646 h 160"/>
                <a:gd name="T108" fmla="*/ 2147483646 w 106"/>
                <a:gd name="T109" fmla="*/ 2147483646 h 160"/>
                <a:gd name="T110" fmla="*/ 2147483646 w 106"/>
                <a:gd name="T111" fmla="*/ 2147483646 h 160"/>
                <a:gd name="T112" fmla="*/ 2147483646 w 106"/>
                <a:gd name="T113" fmla="*/ 2147483646 h 160"/>
                <a:gd name="T114" fmla="*/ 2147483646 w 106"/>
                <a:gd name="T115" fmla="*/ 2147483646 h 160"/>
                <a:gd name="T116" fmla="*/ 2147483646 w 106"/>
                <a:gd name="T117" fmla="*/ 2147483646 h 160"/>
                <a:gd name="T118" fmla="*/ 2147483646 w 106"/>
                <a:gd name="T119" fmla="*/ 2147483646 h 160"/>
                <a:gd name="T120" fmla="*/ 2147483646 w 106"/>
                <a:gd name="T121" fmla="*/ 2147483646 h 160"/>
                <a:gd name="T122" fmla="*/ 2147483646 w 106"/>
                <a:gd name="T123" fmla="*/ 2147483646 h 1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06" h="160" extrusionOk="0">
                  <a:moveTo>
                    <a:pt x="38" y="8"/>
                  </a:moveTo>
                  <a:cubicBezTo>
                    <a:pt x="40" y="8"/>
                    <a:pt x="40" y="8"/>
                    <a:pt x="40" y="8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8" y="8"/>
                    <a:pt x="38" y="8"/>
                    <a:pt x="38" y="8"/>
                  </a:cubicBezTo>
                  <a:close/>
                  <a:moveTo>
                    <a:pt x="36" y="3"/>
                  </a:moveTo>
                  <a:cubicBezTo>
                    <a:pt x="38" y="5"/>
                    <a:pt x="38" y="5"/>
                    <a:pt x="38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3"/>
                    <a:pt x="36" y="3"/>
                    <a:pt x="36" y="3"/>
                  </a:cubicBezTo>
                  <a:close/>
                  <a:moveTo>
                    <a:pt x="41" y="0"/>
                  </a:moveTo>
                  <a:cubicBezTo>
                    <a:pt x="39" y="2"/>
                    <a:pt x="39" y="2"/>
                    <a:pt x="39" y="2"/>
                  </a:cubicBezTo>
                  <a:cubicBezTo>
                    <a:pt x="41" y="3"/>
                    <a:pt x="41" y="3"/>
                    <a:pt x="41" y="3"/>
                  </a:cubicBezTo>
                  <a:cubicBezTo>
                    <a:pt x="41" y="0"/>
                    <a:pt x="41" y="0"/>
                    <a:pt x="41" y="0"/>
                  </a:cubicBezTo>
                  <a:close/>
                  <a:moveTo>
                    <a:pt x="46" y="6"/>
                  </a:moveTo>
                  <a:cubicBezTo>
                    <a:pt x="44" y="7"/>
                    <a:pt x="44" y="7"/>
                    <a:pt x="44" y="7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7"/>
                    <a:pt x="45" y="6"/>
                    <a:pt x="46" y="6"/>
                  </a:cubicBezTo>
                  <a:close/>
                  <a:moveTo>
                    <a:pt x="46" y="60"/>
                  </a:moveTo>
                  <a:cubicBezTo>
                    <a:pt x="48" y="61"/>
                    <a:pt x="48" y="61"/>
                    <a:pt x="48" y="61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7" y="60"/>
                    <a:pt x="57" y="60"/>
                    <a:pt x="57" y="60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3" y="64"/>
                    <a:pt x="63" y="64"/>
                    <a:pt x="63" y="64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1" y="68"/>
                    <a:pt x="71" y="68"/>
                    <a:pt x="71" y="68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5"/>
                    <a:pt x="70" y="75"/>
                    <a:pt x="70" y="75"/>
                  </a:cubicBezTo>
                  <a:cubicBezTo>
                    <a:pt x="73" y="75"/>
                    <a:pt x="73" y="75"/>
                    <a:pt x="73" y="75"/>
                  </a:cubicBezTo>
                  <a:cubicBezTo>
                    <a:pt x="74" y="76"/>
                    <a:pt x="74" y="76"/>
                    <a:pt x="74" y="76"/>
                  </a:cubicBezTo>
                  <a:cubicBezTo>
                    <a:pt x="76" y="76"/>
                    <a:pt x="76" y="76"/>
                    <a:pt x="76" y="76"/>
                  </a:cubicBezTo>
                  <a:cubicBezTo>
                    <a:pt x="77" y="77"/>
                    <a:pt x="77" y="77"/>
                    <a:pt x="77" y="77"/>
                  </a:cubicBezTo>
                  <a:cubicBezTo>
                    <a:pt x="76" y="78"/>
                    <a:pt x="76" y="78"/>
                    <a:pt x="76" y="78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5" y="82"/>
                    <a:pt x="75" y="82"/>
                    <a:pt x="75" y="82"/>
                  </a:cubicBezTo>
                  <a:cubicBezTo>
                    <a:pt x="73" y="82"/>
                    <a:pt x="73" y="82"/>
                    <a:pt x="73" y="82"/>
                  </a:cubicBezTo>
                  <a:cubicBezTo>
                    <a:pt x="72" y="79"/>
                    <a:pt x="72" y="79"/>
                    <a:pt x="72" y="79"/>
                  </a:cubicBezTo>
                  <a:cubicBezTo>
                    <a:pt x="73" y="78"/>
                    <a:pt x="73" y="78"/>
                    <a:pt x="73" y="78"/>
                  </a:cubicBezTo>
                  <a:cubicBezTo>
                    <a:pt x="73" y="77"/>
                    <a:pt x="73" y="77"/>
                    <a:pt x="73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5" y="71"/>
                    <a:pt x="65" y="71"/>
                    <a:pt x="65" y="71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1" y="67"/>
                    <a:pt x="61" y="67"/>
                    <a:pt x="61" y="67"/>
                  </a:cubicBezTo>
                  <a:cubicBezTo>
                    <a:pt x="59" y="66"/>
                    <a:pt x="59" y="66"/>
                    <a:pt x="59" y="66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6" y="67"/>
                    <a:pt x="46" y="67"/>
                    <a:pt x="46" y="67"/>
                  </a:cubicBezTo>
                  <a:cubicBezTo>
                    <a:pt x="46" y="68"/>
                    <a:pt x="46" y="68"/>
                    <a:pt x="46" y="68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6" y="63"/>
                    <a:pt x="36" y="63"/>
                    <a:pt x="36" y="63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3" y="60"/>
                    <a:pt x="33" y="60"/>
                    <a:pt x="33" y="60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60"/>
                    <a:pt x="46" y="60"/>
                    <a:pt x="46" y="60"/>
                  </a:cubicBezTo>
                  <a:close/>
                  <a:moveTo>
                    <a:pt x="50" y="61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0" y="61"/>
                    <a:pt x="50" y="61"/>
                    <a:pt x="50" y="61"/>
                  </a:cubicBezTo>
                  <a:close/>
                  <a:moveTo>
                    <a:pt x="49" y="53"/>
                  </a:moveTo>
                  <a:cubicBezTo>
                    <a:pt x="50" y="55"/>
                    <a:pt x="50" y="55"/>
                    <a:pt x="50" y="55"/>
                  </a:cubicBezTo>
                  <a:cubicBezTo>
                    <a:pt x="49" y="56"/>
                    <a:pt x="49" y="56"/>
                    <a:pt x="49" y="56"/>
                  </a:cubicBezTo>
                  <a:cubicBezTo>
                    <a:pt x="50" y="58"/>
                    <a:pt x="50" y="58"/>
                    <a:pt x="50" y="58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1" y="51"/>
                    <a:pt x="51" y="51"/>
                    <a:pt x="51" y="51"/>
                  </a:cubicBezTo>
                  <a:cubicBezTo>
                    <a:pt x="49" y="53"/>
                    <a:pt x="49" y="53"/>
                    <a:pt x="49" y="53"/>
                  </a:cubicBezTo>
                  <a:close/>
                  <a:moveTo>
                    <a:pt x="30" y="66"/>
                  </a:moveTo>
                  <a:cubicBezTo>
                    <a:pt x="30" y="68"/>
                    <a:pt x="30" y="68"/>
                    <a:pt x="30" y="68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30" y="66"/>
                    <a:pt x="30" y="66"/>
                    <a:pt x="30" y="66"/>
                  </a:cubicBezTo>
                  <a:close/>
                  <a:moveTo>
                    <a:pt x="33" y="71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4" y="86"/>
                    <a:pt x="44" y="86"/>
                    <a:pt x="44" y="86"/>
                  </a:cubicBezTo>
                  <a:cubicBezTo>
                    <a:pt x="46" y="84"/>
                    <a:pt x="46" y="84"/>
                    <a:pt x="46" y="84"/>
                  </a:cubicBezTo>
                  <a:cubicBezTo>
                    <a:pt x="46" y="82"/>
                    <a:pt x="46" y="82"/>
                    <a:pt x="46" y="82"/>
                  </a:cubicBezTo>
                  <a:cubicBezTo>
                    <a:pt x="47" y="82"/>
                    <a:pt x="47" y="82"/>
                    <a:pt x="47" y="82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6" y="78"/>
                    <a:pt x="46" y="78"/>
                    <a:pt x="46" y="78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5"/>
                    <a:pt x="47" y="75"/>
                    <a:pt x="47" y="75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3" y="71"/>
                    <a:pt x="33" y="71"/>
                    <a:pt x="33" y="71"/>
                  </a:cubicBezTo>
                  <a:close/>
                  <a:moveTo>
                    <a:pt x="76" y="63"/>
                  </a:moveTo>
                  <a:cubicBezTo>
                    <a:pt x="75" y="64"/>
                    <a:pt x="75" y="64"/>
                    <a:pt x="75" y="64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8" y="67"/>
                    <a:pt x="78" y="67"/>
                    <a:pt x="78" y="67"/>
                  </a:cubicBezTo>
                  <a:cubicBezTo>
                    <a:pt x="77" y="65"/>
                    <a:pt x="77" y="65"/>
                    <a:pt x="77" y="65"/>
                  </a:cubicBezTo>
                  <a:cubicBezTo>
                    <a:pt x="76" y="63"/>
                    <a:pt x="76" y="63"/>
                    <a:pt x="76" y="63"/>
                  </a:cubicBezTo>
                  <a:close/>
                  <a:moveTo>
                    <a:pt x="50" y="72"/>
                  </a:moveTo>
                  <a:cubicBezTo>
                    <a:pt x="52" y="74"/>
                    <a:pt x="52" y="74"/>
                    <a:pt x="52" y="74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49" y="70"/>
                    <a:pt x="49" y="70"/>
                    <a:pt x="49" y="70"/>
                  </a:cubicBezTo>
                  <a:cubicBezTo>
                    <a:pt x="50" y="72"/>
                    <a:pt x="50" y="72"/>
                    <a:pt x="50" y="72"/>
                  </a:cubicBezTo>
                  <a:close/>
                  <a:moveTo>
                    <a:pt x="54" y="80"/>
                  </a:moveTo>
                  <a:cubicBezTo>
                    <a:pt x="53" y="82"/>
                    <a:pt x="53" y="82"/>
                    <a:pt x="53" y="82"/>
                  </a:cubicBezTo>
                  <a:cubicBezTo>
                    <a:pt x="52" y="84"/>
                    <a:pt x="52" y="84"/>
                    <a:pt x="52" y="84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4" y="86"/>
                    <a:pt x="54" y="86"/>
                    <a:pt x="54" y="86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54" y="82"/>
                    <a:pt x="54" y="82"/>
                    <a:pt x="54" y="82"/>
                  </a:cubicBezTo>
                  <a:cubicBezTo>
                    <a:pt x="55" y="79"/>
                    <a:pt x="55" y="79"/>
                    <a:pt x="55" y="79"/>
                  </a:cubicBezTo>
                  <a:cubicBezTo>
                    <a:pt x="54" y="80"/>
                    <a:pt x="54" y="80"/>
                    <a:pt x="54" y="80"/>
                  </a:cubicBezTo>
                  <a:close/>
                  <a:moveTo>
                    <a:pt x="59" y="82"/>
                  </a:moveTo>
                  <a:cubicBezTo>
                    <a:pt x="58" y="82"/>
                    <a:pt x="58" y="82"/>
                    <a:pt x="58" y="82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60" y="84"/>
                    <a:pt x="60" y="84"/>
                    <a:pt x="60" y="84"/>
                  </a:cubicBezTo>
                  <a:cubicBezTo>
                    <a:pt x="60" y="82"/>
                    <a:pt x="60" y="82"/>
                    <a:pt x="60" y="82"/>
                  </a:cubicBezTo>
                  <a:cubicBezTo>
                    <a:pt x="59" y="82"/>
                    <a:pt x="59" y="82"/>
                    <a:pt x="59" y="82"/>
                  </a:cubicBezTo>
                  <a:close/>
                  <a:moveTo>
                    <a:pt x="66" y="76"/>
                  </a:moveTo>
                  <a:cubicBezTo>
                    <a:pt x="63" y="74"/>
                    <a:pt x="63" y="74"/>
                    <a:pt x="63" y="74"/>
                  </a:cubicBezTo>
                  <a:cubicBezTo>
                    <a:pt x="63" y="74"/>
                    <a:pt x="63" y="74"/>
                    <a:pt x="63" y="74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6"/>
                    <a:pt x="66" y="76"/>
                    <a:pt x="66" y="76"/>
                  </a:cubicBezTo>
                  <a:close/>
                  <a:moveTo>
                    <a:pt x="70" y="80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1" y="81"/>
                    <a:pt x="71" y="81"/>
                    <a:pt x="71" y="81"/>
                  </a:cubicBezTo>
                  <a:cubicBezTo>
                    <a:pt x="70" y="80"/>
                    <a:pt x="70" y="80"/>
                    <a:pt x="70" y="80"/>
                  </a:cubicBezTo>
                  <a:close/>
                  <a:moveTo>
                    <a:pt x="66" y="88"/>
                  </a:moveTo>
                  <a:cubicBezTo>
                    <a:pt x="68" y="85"/>
                    <a:pt x="68" y="85"/>
                    <a:pt x="68" y="85"/>
                  </a:cubicBezTo>
                  <a:cubicBezTo>
                    <a:pt x="69" y="85"/>
                    <a:pt x="69" y="85"/>
                    <a:pt x="69" y="85"/>
                  </a:cubicBezTo>
                  <a:cubicBezTo>
                    <a:pt x="72" y="88"/>
                    <a:pt x="72" y="88"/>
                    <a:pt x="72" y="88"/>
                  </a:cubicBezTo>
                  <a:cubicBezTo>
                    <a:pt x="74" y="89"/>
                    <a:pt x="74" y="89"/>
                    <a:pt x="74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7"/>
                    <a:pt x="66" y="87"/>
                    <a:pt x="66" y="87"/>
                  </a:cubicBezTo>
                  <a:cubicBezTo>
                    <a:pt x="66" y="88"/>
                    <a:pt x="66" y="88"/>
                    <a:pt x="66" y="88"/>
                  </a:cubicBezTo>
                  <a:close/>
                  <a:moveTo>
                    <a:pt x="56" y="104"/>
                  </a:moveTo>
                  <a:cubicBezTo>
                    <a:pt x="55" y="105"/>
                    <a:pt x="55" y="105"/>
                    <a:pt x="55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3" y="101"/>
                    <a:pt x="53" y="101"/>
                    <a:pt x="53" y="101"/>
                  </a:cubicBezTo>
                  <a:cubicBezTo>
                    <a:pt x="54" y="99"/>
                    <a:pt x="54" y="99"/>
                    <a:pt x="54" y="99"/>
                  </a:cubicBezTo>
                  <a:cubicBezTo>
                    <a:pt x="54" y="95"/>
                    <a:pt x="54" y="95"/>
                    <a:pt x="54" y="95"/>
                  </a:cubicBezTo>
                  <a:cubicBezTo>
                    <a:pt x="54" y="93"/>
                    <a:pt x="54" y="93"/>
                    <a:pt x="54" y="93"/>
                  </a:cubicBezTo>
                  <a:cubicBezTo>
                    <a:pt x="54" y="91"/>
                    <a:pt x="54" y="91"/>
                    <a:pt x="54" y="91"/>
                  </a:cubicBezTo>
                  <a:cubicBezTo>
                    <a:pt x="53" y="91"/>
                    <a:pt x="53" y="91"/>
                    <a:pt x="53" y="91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2" y="89"/>
                    <a:pt x="52" y="89"/>
                    <a:pt x="52" y="89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2"/>
                    <a:pt x="57" y="92"/>
                    <a:pt x="57" y="92"/>
                  </a:cubicBezTo>
                  <a:cubicBezTo>
                    <a:pt x="58" y="92"/>
                    <a:pt x="58" y="92"/>
                    <a:pt x="58" y="92"/>
                  </a:cubicBezTo>
                  <a:cubicBezTo>
                    <a:pt x="60" y="92"/>
                    <a:pt x="60" y="92"/>
                    <a:pt x="60" y="92"/>
                  </a:cubicBezTo>
                  <a:cubicBezTo>
                    <a:pt x="62" y="92"/>
                    <a:pt x="62" y="92"/>
                    <a:pt x="62" y="92"/>
                  </a:cubicBezTo>
                  <a:cubicBezTo>
                    <a:pt x="63" y="94"/>
                    <a:pt x="63" y="94"/>
                    <a:pt x="63" y="94"/>
                  </a:cubicBezTo>
                  <a:cubicBezTo>
                    <a:pt x="64" y="92"/>
                    <a:pt x="64" y="92"/>
                    <a:pt x="64" y="92"/>
                  </a:cubicBezTo>
                  <a:cubicBezTo>
                    <a:pt x="66" y="92"/>
                    <a:pt x="66" y="92"/>
                    <a:pt x="66" y="92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5"/>
                    <a:pt x="66" y="95"/>
                    <a:pt x="66" y="95"/>
                  </a:cubicBezTo>
                  <a:cubicBezTo>
                    <a:pt x="65" y="96"/>
                    <a:pt x="65" y="96"/>
                    <a:pt x="65" y="96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2" y="100"/>
                    <a:pt x="62" y="100"/>
                    <a:pt x="62" y="100"/>
                  </a:cubicBezTo>
                  <a:cubicBezTo>
                    <a:pt x="61" y="102"/>
                    <a:pt x="61" y="102"/>
                    <a:pt x="61" y="102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59" y="102"/>
                    <a:pt x="59" y="102"/>
                    <a:pt x="59" y="102"/>
                  </a:cubicBezTo>
                  <a:cubicBezTo>
                    <a:pt x="58" y="102"/>
                    <a:pt x="58" y="102"/>
                    <a:pt x="58" y="102"/>
                  </a:cubicBezTo>
                  <a:cubicBezTo>
                    <a:pt x="56" y="104"/>
                    <a:pt x="56" y="104"/>
                    <a:pt x="56" y="104"/>
                  </a:cubicBezTo>
                  <a:close/>
                  <a:moveTo>
                    <a:pt x="61" y="102"/>
                  </a:moveTo>
                  <a:cubicBezTo>
                    <a:pt x="59" y="103"/>
                    <a:pt x="59" y="103"/>
                    <a:pt x="59" y="103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60" y="106"/>
                    <a:pt x="60" y="106"/>
                    <a:pt x="60" y="106"/>
                  </a:cubicBezTo>
                  <a:cubicBezTo>
                    <a:pt x="62" y="104"/>
                    <a:pt x="62" y="104"/>
                    <a:pt x="62" y="104"/>
                  </a:cubicBezTo>
                  <a:cubicBezTo>
                    <a:pt x="62" y="103"/>
                    <a:pt x="62" y="103"/>
                    <a:pt x="62" y="103"/>
                  </a:cubicBezTo>
                  <a:cubicBezTo>
                    <a:pt x="61" y="102"/>
                    <a:pt x="61" y="102"/>
                    <a:pt x="61" y="102"/>
                  </a:cubicBezTo>
                  <a:close/>
                  <a:moveTo>
                    <a:pt x="79" y="102"/>
                  </a:moveTo>
                  <a:cubicBezTo>
                    <a:pt x="79" y="104"/>
                    <a:pt x="79" y="104"/>
                    <a:pt x="79" y="104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2"/>
                    <a:pt x="79" y="102"/>
                    <a:pt x="79" y="102"/>
                  </a:cubicBezTo>
                  <a:close/>
                  <a:moveTo>
                    <a:pt x="70" y="116"/>
                  </a:moveTo>
                  <a:cubicBezTo>
                    <a:pt x="71" y="114"/>
                    <a:pt x="71" y="114"/>
                    <a:pt x="71" y="114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4"/>
                    <a:pt x="75" y="104"/>
                    <a:pt x="75" y="104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5" y="97"/>
                    <a:pt x="75" y="97"/>
                    <a:pt x="75" y="97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2" y="107"/>
                    <a:pt x="72" y="107"/>
                    <a:pt x="72" y="107"/>
                  </a:cubicBezTo>
                  <a:cubicBezTo>
                    <a:pt x="71" y="110"/>
                    <a:pt x="71" y="110"/>
                    <a:pt x="71" y="110"/>
                  </a:cubicBezTo>
                  <a:cubicBezTo>
                    <a:pt x="69" y="112"/>
                    <a:pt x="69" y="112"/>
                    <a:pt x="69" y="112"/>
                  </a:cubicBezTo>
                  <a:cubicBezTo>
                    <a:pt x="69" y="114"/>
                    <a:pt x="69" y="114"/>
                    <a:pt x="69" y="114"/>
                  </a:cubicBezTo>
                  <a:cubicBezTo>
                    <a:pt x="70" y="116"/>
                    <a:pt x="70" y="116"/>
                    <a:pt x="70" y="116"/>
                  </a:cubicBezTo>
                  <a:close/>
                  <a:moveTo>
                    <a:pt x="67" y="115"/>
                  </a:moveTo>
                  <a:cubicBezTo>
                    <a:pt x="67" y="111"/>
                    <a:pt x="67" y="111"/>
                    <a:pt x="67" y="111"/>
                  </a:cubicBezTo>
                  <a:cubicBezTo>
                    <a:pt x="68" y="105"/>
                    <a:pt x="68" y="105"/>
                    <a:pt x="68" y="105"/>
                  </a:cubicBezTo>
                  <a:cubicBezTo>
                    <a:pt x="70" y="103"/>
                    <a:pt x="70" y="103"/>
                    <a:pt x="70" y="103"/>
                  </a:cubicBezTo>
                  <a:cubicBezTo>
                    <a:pt x="70" y="101"/>
                    <a:pt x="70" y="101"/>
                    <a:pt x="70" y="101"/>
                  </a:cubicBezTo>
                  <a:cubicBezTo>
                    <a:pt x="69" y="100"/>
                    <a:pt x="69" y="100"/>
                    <a:pt x="69" y="100"/>
                  </a:cubicBezTo>
                  <a:cubicBezTo>
                    <a:pt x="68" y="100"/>
                    <a:pt x="68" y="100"/>
                    <a:pt x="68" y="100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5" y="101"/>
                    <a:pt x="65" y="101"/>
                    <a:pt x="65" y="101"/>
                  </a:cubicBezTo>
                  <a:cubicBezTo>
                    <a:pt x="65" y="103"/>
                    <a:pt x="65" y="103"/>
                    <a:pt x="65" y="103"/>
                  </a:cubicBezTo>
                  <a:cubicBezTo>
                    <a:pt x="63" y="105"/>
                    <a:pt x="63" y="105"/>
                    <a:pt x="63" y="105"/>
                  </a:cubicBezTo>
                  <a:cubicBezTo>
                    <a:pt x="64" y="108"/>
                    <a:pt x="64" y="108"/>
                    <a:pt x="64" y="108"/>
                  </a:cubicBezTo>
                  <a:cubicBezTo>
                    <a:pt x="63" y="110"/>
                    <a:pt x="63" y="110"/>
                    <a:pt x="63" y="110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8" y="112"/>
                    <a:pt x="58" y="112"/>
                    <a:pt x="58" y="112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60" y="116"/>
                    <a:pt x="60" y="116"/>
                    <a:pt x="60" y="116"/>
                  </a:cubicBezTo>
                  <a:cubicBezTo>
                    <a:pt x="63" y="117"/>
                    <a:pt x="63" y="117"/>
                    <a:pt x="63" y="117"/>
                  </a:cubicBezTo>
                  <a:cubicBezTo>
                    <a:pt x="65" y="117"/>
                    <a:pt x="65" y="117"/>
                    <a:pt x="65" y="117"/>
                  </a:cubicBezTo>
                  <a:cubicBezTo>
                    <a:pt x="65" y="120"/>
                    <a:pt x="65" y="120"/>
                    <a:pt x="65" y="120"/>
                  </a:cubicBezTo>
                  <a:cubicBezTo>
                    <a:pt x="67" y="121"/>
                    <a:pt x="67" y="121"/>
                    <a:pt x="67" y="121"/>
                  </a:cubicBezTo>
                  <a:cubicBezTo>
                    <a:pt x="69" y="120"/>
                    <a:pt x="69" y="120"/>
                    <a:pt x="69" y="120"/>
                  </a:cubicBezTo>
                  <a:cubicBezTo>
                    <a:pt x="69" y="118"/>
                    <a:pt x="69" y="118"/>
                    <a:pt x="69" y="118"/>
                  </a:cubicBezTo>
                  <a:cubicBezTo>
                    <a:pt x="67" y="115"/>
                    <a:pt x="67" y="115"/>
                    <a:pt x="67" y="115"/>
                  </a:cubicBezTo>
                  <a:close/>
                  <a:moveTo>
                    <a:pt x="73" y="118"/>
                  </a:moveTo>
                  <a:cubicBezTo>
                    <a:pt x="73" y="119"/>
                    <a:pt x="73" y="119"/>
                    <a:pt x="73" y="119"/>
                  </a:cubicBezTo>
                  <a:cubicBezTo>
                    <a:pt x="73" y="120"/>
                    <a:pt x="73" y="120"/>
                    <a:pt x="73" y="120"/>
                  </a:cubicBezTo>
                  <a:cubicBezTo>
                    <a:pt x="72" y="121"/>
                    <a:pt x="72" y="121"/>
                    <a:pt x="72" y="121"/>
                  </a:cubicBezTo>
                  <a:cubicBezTo>
                    <a:pt x="70" y="120"/>
                    <a:pt x="70" y="120"/>
                    <a:pt x="70" y="120"/>
                  </a:cubicBezTo>
                  <a:cubicBezTo>
                    <a:pt x="71" y="119"/>
                    <a:pt x="71" y="119"/>
                    <a:pt x="71" y="119"/>
                  </a:cubicBezTo>
                  <a:cubicBezTo>
                    <a:pt x="73" y="118"/>
                    <a:pt x="73" y="118"/>
                    <a:pt x="73" y="118"/>
                  </a:cubicBezTo>
                  <a:close/>
                  <a:moveTo>
                    <a:pt x="79" y="109"/>
                  </a:moveTo>
                  <a:cubicBezTo>
                    <a:pt x="81" y="109"/>
                    <a:pt x="81" y="109"/>
                    <a:pt x="81" y="109"/>
                  </a:cubicBezTo>
                  <a:cubicBezTo>
                    <a:pt x="82" y="110"/>
                    <a:pt x="82" y="110"/>
                    <a:pt x="82" y="110"/>
                  </a:cubicBezTo>
                  <a:cubicBezTo>
                    <a:pt x="82" y="112"/>
                    <a:pt x="82" y="112"/>
                    <a:pt x="82" y="112"/>
                  </a:cubicBezTo>
                  <a:cubicBezTo>
                    <a:pt x="81" y="113"/>
                    <a:pt x="81" y="113"/>
                    <a:pt x="81" y="113"/>
                  </a:cubicBezTo>
                  <a:cubicBezTo>
                    <a:pt x="78" y="115"/>
                    <a:pt x="78" y="115"/>
                    <a:pt x="78" y="115"/>
                  </a:cubicBezTo>
                  <a:cubicBezTo>
                    <a:pt x="75" y="115"/>
                    <a:pt x="75" y="115"/>
                    <a:pt x="75" y="115"/>
                  </a:cubicBezTo>
                  <a:cubicBezTo>
                    <a:pt x="75" y="114"/>
                    <a:pt x="75" y="114"/>
                    <a:pt x="75" y="114"/>
                  </a:cubicBezTo>
                  <a:cubicBezTo>
                    <a:pt x="74" y="112"/>
                    <a:pt x="74" y="112"/>
                    <a:pt x="74" y="112"/>
                  </a:cubicBezTo>
                  <a:cubicBezTo>
                    <a:pt x="76" y="111"/>
                    <a:pt x="76" y="111"/>
                    <a:pt x="76" y="111"/>
                  </a:cubicBezTo>
                  <a:cubicBezTo>
                    <a:pt x="79" y="109"/>
                    <a:pt x="79" y="109"/>
                    <a:pt x="79" y="109"/>
                  </a:cubicBezTo>
                  <a:close/>
                  <a:moveTo>
                    <a:pt x="89" y="109"/>
                  </a:moveTo>
                  <a:cubicBezTo>
                    <a:pt x="90" y="111"/>
                    <a:pt x="90" y="111"/>
                    <a:pt x="90" y="111"/>
                  </a:cubicBezTo>
                  <a:cubicBezTo>
                    <a:pt x="90" y="112"/>
                    <a:pt x="90" y="112"/>
                    <a:pt x="90" y="112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89" y="109"/>
                    <a:pt x="89" y="109"/>
                    <a:pt x="89" y="109"/>
                  </a:cubicBezTo>
                  <a:close/>
                  <a:moveTo>
                    <a:pt x="83" y="117"/>
                  </a:moveTo>
                  <a:cubicBezTo>
                    <a:pt x="85" y="119"/>
                    <a:pt x="85" y="119"/>
                    <a:pt x="85" y="119"/>
                  </a:cubicBezTo>
                  <a:cubicBezTo>
                    <a:pt x="85" y="121"/>
                    <a:pt x="85" y="121"/>
                    <a:pt x="85" y="121"/>
                  </a:cubicBezTo>
                  <a:cubicBezTo>
                    <a:pt x="83" y="120"/>
                    <a:pt x="83" y="120"/>
                    <a:pt x="83" y="120"/>
                  </a:cubicBezTo>
                  <a:cubicBezTo>
                    <a:pt x="83" y="118"/>
                    <a:pt x="83" y="118"/>
                    <a:pt x="83" y="118"/>
                  </a:cubicBezTo>
                  <a:cubicBezTo>
                    <a:pt x="83" y="117"/>
                    <a:pt x="83" y="117"/>
                    <a:pt x="83" y="117"/>
                  </a:cubicBezTo>
                  <a:close/>
                  <a:moveTo>
                    <a:pt x="82" y="92"/>
                  </a:moveTo>
                  <a:cubicBezTo>
                    <a:pt x="81" y="94"/>
                    <a:pt x="81" y="94"/>
                    <a:pt x="81" y="94"/>
                  </a:cubicBezTo>
                  <a:cubicBezTo>
                    <a:pt x="79" y="94"/>
                    <a:pt x="79" y="94"/>
                    <a:pt x="79" y="94"/>
                  </a:cubicBezTo>
                  <a:cubicBezTo>
                    <a:pt x="78" y="93"/>
                    <a:pt x="78" y="93"/>
                    <a:pt x="78" y="93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82" y="92"/>
                    <a:pt x="82" y="92"/>
                    <a:pt x="82" y="92"/>
                  </a:cubicBezTo>
                  <a:close/>
                  <a:moveTo>
                    <a:pt x="86" y="95"/>
                  </a:moveTo>
                  <a:cubicBezTo>
                    <a:pt x="88" y="96"/>
                    <a:pt x="88" y="96"/>
                    <a:pt x="88" y="96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4" y="98"/>
                    <a:pt x="94" y="98"/>
                    <a:pt x="94" y="98"/>
                  </a:cubicBezTo>
                  <a:cubicBezTo>
                    <a:pt x="93" y="97"/>
                    <a:pt x="93" y="97"/>
                    <a:pt x="93" y="97"/>
                  </a:cubicBezTo>
                  <a:cubicBezTo>
                    <a:pt x="92" y="95"/>
                    <a:pt x="92" y="95"/>
                    <a:pt x="92" y="95"/>
                  </a:cubicBezTo>
                  <a:cubicBezTo>
                    <a:pt x="91" y="94"/>
                    <a:pt x="91" y="94"/>
                    <a:pt x="91" y="94"/>
                  </a:cubicBezTo>
                  <a:cubicBezTo>
                    <a:pt x="91" y="91"/>
                    <a:pt x="91" y="91"/>
                    <a:pt x="91" y="91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90" y="85"/>
                    <a:pt x="90" y="85"/>
                    <a:pt x="90" y="85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7" y="81"/>
                    <a:pt x="87" y="81"/>
                    <a:pt x="87" y="81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5" y="81"/>
                    <a:pt x="85" y="81"/>
                    <a:pt x="85" y="81"/>
                  </a:cubicBezTo>
                  <a:cubicBezTo>
                    <a:pt x="84" y="80"/>
                    <a:pt x="84" y="80"/>
                    <a:pt x="84" y="80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82" y="88"/>
                    <a:pt x="82" y="88"/>
                    <a:pt x="82" y="88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5" y="91"/>
                    <a:pt x="85" y="91"/>
                    <a:pt x="85" y="91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84" y="94"/>
                    <a:pt x="84" y="94"/>
                    <a:pt x="84" y="94"/>
                  </a:cubicBezTo>
                  <a:cubicBezTo>
                    <a:pt x="84" y="94"/>
                    <a:pt x="84" y="94"/>
                    <a:pt x="84" y="94"/>
                  </a:cubicBezTo>
                  <a:cubicBezTo>
                    <a:pt x="85" y="94"/>
                    <a:pt x="85" y="94"/>
                    <a:pt x="85" y="94"/>
                  </a:cubicBezTo>
                  <a:cubicBezTo>
                    <a:pt x="85" y="94"/>
                    <a:pt x="85" y="94"/>
                    <a:pt x="85" y="94"/>
                  </a:cubicBezTo>
                  <a:cubicBezTo>
                    <a:pt x="86" y="95"/>
                    <a:pt x="86" y="95"/>
                    <a:pt x="86" y="95"/>
                  </a:cubicBezTo>
                  <a:close/>
                  <a:moveTo>
                    <a:pt x="84" y="95"/>
                  </a:moveTo>
                  <a:cubicBezTo>
                    <a:pt x="82" y="96"/>
                    <a:pt x="82" y="96"/>
                    <a:pt x="82" y="96"/>
                  </a:cubicBezTo>
                  <a:cubicBezTo>
                    <a:pt x="80" y="95"/>
                    <a:pt x="80" y="95"/>
                    <a:pt x="80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1" y="101"/>
                    <a:pt x="81" y="101"/>
                    <a:pt x="81" y="101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3" y="101"/>
                    <a:pt x="83" y="101"/>
                    <a:pt x="83" y="101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4" y="105"/>
                    <a:pt x="84" y="105"/>
                    <a:pt x="84" y="105"/>
                  </a:cubicBezTo>
                  <a:cubicBezTo>
                    <a:pt x="84" y="108"/>
                    <a:pt x="84" y="108"/>
                    <a:pt x="84" y="108"/>
                  </a:cubicBezTo>
                  <a:cubicBezTo>
                    <a:pt x="86" y="110"/>
                    <a:pt x="86" y="110"/>
                    <a:pt x="86" y="110"/>
                  </a:cubicBezTo>
                  <a:cubicBezTo>
                    <a:pt x="86" y="107"/>
                    <a:pt x="86" y="107"/>
                    <a:pt x="86" y="107"/>
                  </a:cubicBezTo>
                  <a:cubicBezTo>
                    <a:pt x="87" y="108"/>
                    <a:pt x="87" y="108"/>
                    <a:pt x="87" y="108"/>
                  </a:cubicBezTo>
                  <a:cubicBezTo>
                    <a:pt x="89" y="108"/>
                    <a:pt x="89" y="108"/>
                    <a:pt x="89" y="108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99"/>
                    <a:pt x="86" y="99"/>
                    <a:pt x="86" y="99"/>
                  </a:cubicBezTo>
                  <a:cubicBezTo>
                    <a:pt x="85" y="96"/>
                    <a:pt x="85" y="96"/>
                    <a:pt x="85" y="96"/>
                  </a:cubicBezTo>
                  <a:cubicBezTo>
                    <a:pt x="84" y="95"/>
                    <a:pt x="84" y="95"/>
                    <a:pt x="84" y="95"/>
                  </a:cubicBezTo>
                  <a:close/>
                  <a:moveTo>
                    <a:pt x="95" y="100"/>
                  </a:moveTo>
                  <a:cubicBezTo>
                    <a:pt x="96" y="100"/>
                    <a:pt x="96" y="100"/>
                    <a:pt x="96" y="100"/>
                  </a:cubicBezTo>
                  <a:cubicBezTo>
                    <a:pt x="95" y="99"/>
                    <a:pt x="95" y="99"/>
                    <a:pt x="95" y="99"/>
                  </a:cubicBezTo>
                  <a:cubicBezTo>
                    <a:pt x="94" y="100"/>
                    <a:pt x="94" y="100"/>
                    <a:pt x="94" y="100"/>
                  </a:cubicBezTo>
                  <a:cubicBezTo>
                    <a:pt x="95" y="100"/>
                    <a:pt x="95" y="100"/>
                    <a:pt x="95" y="100"/>
                  </a:cubicBezTo>
                  <a:close/>
                  <a:moveTo>
                    <a:pt x="95" y="102"/>
                  </a:moveTo>
                  <a:cubicBezTo>
                    <a:pt x="94" y="102"/>
                    <a:pt x="94" y="102"/>
                    <a:pt x="94" y="102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3"/>
                    <a:pt x="95" y="103"/>
                    <a:pt x="95" y="103"/>
                  </a:cubicBezTo>
                  <a:cubicBezTo>
                    <a:pt x="95" y="102"/>
                    <a:pt x="95" y="102"/>
                    <a:pt x="95" y="102"/>
                  </a:cubicBezTo>
                  <a:close/>
                  <a:moveTo>
                    <a:pt x="95" y="113"/>
                  </a:moveTo>
                  <a:cubicBezTo>
                    <a:pt x="95" y="110"/>
                    <a:pt x="95" y="110"/>
                    <a:pt x="95" y="110"/>
                  </a:cubicBezTo>
                  <a:cubicBezTo>
                    <a:pt x="94" y="109"/>
                    <a:pt x="94" y="109"/>
                    <a:pt x="94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4" y="105"/>
                    <a:pt x="94" y="105"/>
                    <a:pt x="94" y="105"/>
                  </a:cubicBezTo>
                  <a:cubicBezTo>
                    <a:pt x="93" y="105"/>
                    <a:pt x="93" y="105"/>
                    <a:pt x="93" y="105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4" y="110"/>
                    <a:pt x="94" y="110"/>
                    <a:pt x="94" y="110"/>
                  </a:cubicBezTo>
                  <a:cubicBezTo>
                    <a:pt x="93" y="112"/>
                    <a:pt x="93" y="112"/>
                    <a:pt x="93" y="112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5" y="113"/>
                    <a:pt x="95" y="113"/>
                    <a:pt x="95" y="113"/>
                  </a:cubicBezTo>
                  <a:close/>
                  <a:moveTo>
                    <a:pt x="97" y="113"/>
                  </a:moveTo>
                  <a:cubicBezTo>
                    <a:pt x="97" y="115"/>
                    <a:pt x="97" y="115"/>
                    <a:pt x="97" y="115"/>
                  </a:cubicBezTo>
                  <a:cubicBezTo>
                    <a:pt x="98" y="116"/>
                    <a:pt x="98" y="116"/>
                    <a:pt x="98" y="116"/>
                  </a:cubicBezTo>
                  <a:cubicBezTo>
                    <a:pt x="98" y="114"/>
                    <a:pt x="98" y="114"/>
                    <a:pt x="98" y="114"/>
                  </a:cubicBezTo>
                  <a:cubicBezTo>
                    <a:pt x="97" y="113"/>
                    <a:pt x="97" y="113"/>
                    <a:pt x="97" y="113"/>
                  </a:cubicBezTo>
                  <a:close/>
                  <a:moveTo>
                    <a:pt x="98" y="109"/>
                  </a:moveTo>
                  <a:cubicBezTo>
                    <a:pt x="98" y="111"/>
                    <a:pt x="98" y="111"/>
                    <a:pt x="98" y="111"/>
                  </a:cubicBezTo>
                  <a:cubicBezTo>
                    <a:pt x="98" y="112"/>
                    <a:pt x="98" y="112"/>
                    <a:pt x="98" y="112"/>
                  </a:cubicBezTo>
                  <a:cubicBezTo>
                    <a:pt x="99" y="113"/>
                    <a:pt x="99" y="113"/>
                    <a:pt x="99" y="113"/>
                  </a:cubicBezTo>
                  <a:cubicBezTo>
                    <a:pt x="100" y="113"/>
                    <a:pt x="100" y="113"/>
                    <a:pt x="100" y="113"/>
                  </a:cubicBezTo>
                  <a:cubicBezTo>
                    <a:pt x="99" y="111"/>
                    <a:pt x="99" y="111"/>
                    <a:pt x="99" y="111"/>
                  </a:cubicBezTo>
                  <a:cubicBezTo>
                    <a:pt x="98" y="109"/>
                    <a:pt x="98" y="109"/>
                    <a:pt x="98" y="109"/>
                  </a:cubicBezTo>
                  <a:close/>
                  <a:moveTo>
                    <a:pt x="57" y="146"/>
                  </a:moveTo>
                  <a:cubicBezTo>
                    <a:pt x="55" y="144"/>
                    <a:pt x="55" y="144"/>
                    <a:pt x="55" y="144"/>
                  </a:cubicBezTo>
                  <a:cubicBezTo>
                    <a:pt x="56" y="141"/>
                    <a:pt x="56" y="141"/>
                    <a:pt x="56" y="141"/>
                  </a:cubicBezTo>
                  <a:cubicBezTo>
                    <a:pt x="57" y="138"/>
                    <a:pt x="57" y="138"/>
                    <a:pt x="57" y="138"/>
                  </a:cubicBezTo>
                  <a:cubicBezTo>
                    <a:pt x="56" y="136"/>
                    <a:pt x="56" y="136"/>
                    <a:pt x="56" y="136"/>
                  </a:cubicBezTo>
                  <a:cubicBezTo>
                    <a:pt x="58" y="134"/>
                    <a:pt x="58" y="134"/>
                    <a:pt x="58" y="134"/>
                  </a:cubicBezTo>
                  <a:cubicBezTo>
                    <a:pt x="60" y="133"/>
                    <a:pt x="60" y="133"/>
                    <a:pt x="60" y="133"/>
                  </a:cubicBezTo>
                  <a:cubicBezTo>
                    <a:pt x="62" y="132"/>
                    <a:pt x="62" y="132"/>
                    <a:pt x="62" y="132"/>
                  </a:cubicBezTo>
                  <a:cubicBezTo>
                    <a:pt x="64" y="132"/>
                    <a:pt x="64" y="132"/>
                    <a:pt x="64" y="132"/>
                  </a:cubicBezTo>
                  <a:cubicBezTo>
                    <a:pt x="67" y="132"/>
                    <a:pt x="67" y="132"/>
                    <a:pt x="67" y="132"/>
                  </a:cubicBezTo>
                  <a:cubicBezTo>
                    <a:pt x="66" y="130"/>
                    <a:pt x="66" y="130"/>
                    <a:pt x="66" y="130"/>
                  </a:cubicBezTo>
                  <a:cubicBezTo>
                    <a:pt x="67" y="128"/>
                    <a:pt x="67" y="128"/>
                    <a:pt x="67" y="128"/>
                  </a:cubicBezTo>
                  <a:cubicBezTo>
                    <a:pt x="69" y="127"/>
                    <a:pt x="69" y="127"/>
                    <a:pt x="69" y="127"/>
                  </a:cubicBezTo>
                  <a:cubicBezTo>
                    <a:pt x="70" y="125"/>
                    <a:pt x="70" y="125"/>
                    <a:pt x="70" y="125"/>
                  </a:cubicBezTo>
                  <a:cubicBezTo>
                    <a:pt x="72" y="125"/>
                    <a:pt x="72" y="125"/>
                    <a:pt x="72" y="125"/>
                  </a:cubicBezTo>
                  <a:cubicBezTo>
                    <a:pt x="75" y="127"/>
                    <a:pt x="75" y="127"/>
                    <a:pt x="75" y="127"/>
                  </a:cubicBezTo>
                  <a:cubicBezTo>
                    <a:pt x="75" y="131"/>
                    <a:pt x="75" y="131"/>
                    <a:pt x="75" y="131"/>
                  </a:cubicBezTo>
                  <a:cubicBezTo>
                    <a:pt x="73" y="134"/>
                    <a:pt x="73" y="134"/>
                    <a:pt x="73" y="134"/>
                  </a:cubicBezTo>
                  <a:cubicBezTo>
                    <a:pt x="75" y="132"/>
                    <a:pt x="75" y="132"/>
                    <a:pt x="75" y="132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9" y="131"/>
                    <a:pt x="79" y="131"/>
                    <a:pt x="79" y="131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4" y="128"/>
                    <a:pt x="84" y="128"/>
                    <a:pt x="84" y="128"/>
                  </a:cubicBezTo>
                  <a:cubicBezTo>
                    <a:pt x="85" y="128"/>
                    <a:pt x="85" y="128"/>
                    <a:pt x="85" y="128"/>
                  </a:cubicBezTo>
                  <a:cubicBezTo>
                    <a:pt x="85" y="126"/>
                    <a:pt x="85" y="126"/>
                    <a:pt x="85" y="126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85" y="121"/>
                    <a:pt x="85" y="121"/>
                    <a:pt x="85" y="121"/>
                  </a:cubicBezTo>
                  <a:cubicBezTo>
                    <a:pt x="88" y="122"/>
                    <a:pt x="88" y="122"/>
                    <a:pt x="88" y="122"/>
                  </a:cubicBezTo>
                  <a:cubicBezTo>
                    <a:pt x="89" y="123"/>
                    <a:pt x="89" y="123"/>
                    <a:pt x="89" y="123"/>
                  </a:cubicBezTo>
                  <a:cubicBezTo>
                    <a:pt x="90" y="122"/>
                    <a:pt x="90" y="122"/>
                    <a:pt x="90" y="122"/>
                  </a:cubicBezTo>
                  <a:cubicBezTo>
                    <a:pt x="90" y="119"/>
                    <a:pt x="90" y="119"/>
                    <a:pt x="90" y="119"/>
                  </a:cubicBezTo>
                  <a:cubicBezTo>
                    <a:pt x="90" y="119"/>
                    <a:pt x="90" y="119"/>
                    <a:pt x="90" y="119"/>
                  </a:cubicBezTo>
                  <a:cubicBezTo>
                    <a:pt x="92" y="121"/>
                    <a:pt x="92" y="121"/>
                    <a:pt x="92" y="121"/>
                  </a:cubicBezTo>
                  <a:cubicBezTo>
                    <a:pt x="92" y="119"/>
                    <a:pt x="92" y="119"/>
                    <a:pt x="92" y="119"/>
                  </a:cubicBezTo>
                  <a:cubicBezTo>
                    <a:pt x="91" y="115"/>
                    <a:pt x="91" y="115"/>
                    <a:pt x="91" y="115"/>
                  </a:cubicBezTo>
                  <a:cubicBezTo>
                    <a:pt x="91" y="113"/>
                    <a:pt x="91" y="113"/>
                    <a:pt x="91" y="113"/>
                  </a:cubicBezTo>
                  <a:cubicBezTo>
                    <a:pt x="93" y="113"/>
                    <a:pt x="93" y="113"/>
                    <a:pt x="93" y="113"/>
                  </a:cubicBezTo>
                  <a:cubicBezTo>
                    <a:pt x="94" y="113"/>
                    <a:pt x="94" y="113"/>
                    <a:pt x="94" y="113"/>
                  </a:cubicBezTo>
                  <a:cubicBezTo>
                    <a:pt x="94" y="115"/>
                    <a:pt x="94" y="115"/>
                    <a:pt x="94" y="115"/>
                  </a:cubicBezTo>
                  <a:cubicBezTo>
                    <a:pt x="97" y="117"/>
                    <a:pt x="97" y="117"/>
                    <a:pt x="97" y="117"/>
                  </a:cubicBezTo>
                  <a:cubicBezTo>
                    <a:pt x="99" y="119"/>
                    <a:pt x="99" y="119"/>
                    <a:pt x="99" y="119"/>
                  </a:cubicBezTo>
                  <a:cubicBezTo>
                    <a:pt x="100" y="118"/>
                    <a:pt x="100" y="118"/>
                    <a:pt x="100" y="118"/>
                  </a:cubicBezTo>
                  <a:cubicBezTo>
                    <a:pt x="100" y="120"/>
                    <a:pt x="100" y="120"/>
                    <a:pt x="100" y="120"/>
                  </a:cubicBezTo>
                  <a:cubicBezTo>
                    <a:pt x="102" y="122"/>
                    <a:pt x="102" y="122"/>
                    <a:pt x="102" y="122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0" y="125"/>
                    <a:pt x="100" y="125"/>
                    <a:pt x="100" y="125"/>
                  </a:cubicBezTo>
                  <a:cubicBezTo>
                    <a:pt x="100" y="126"/>
                    <a:pt x="100" y="126"/>
                    <a:pt x="100" y="126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31"/>
                    <a:pt x="102" y="131"/>
                    <a:pt x="102" y="131"/>
                  </a:cubicBezTo>
                  <a:cubicBezTo>
                    <a:pt x="103" y="130"/>
                    <a:pt x="103" y="130"/>
                    <a:pt x="103" y="130"/>
                  </a:cubicBezTo>
                  <a:cubicBezTo>
                    <a:pt x="103" y="132"/>
                    <a:pt x="103" y="132"/>
                    <a:pt x="103" y="132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4" y="137"/>
                    <a:pt x="104" y="137"/>
                    <a:pt x="104" y="137"/>
                  </a:cubicBezTo>
                  <a:cubicBezTo>
                    <a:pt x="106" y="139"/>
                    <a:pt x="106" y="139"/>
                    <a:pt x="106" y="139"/>
                  </a:cubicBezTo>
                  <a:cubicBezTo>
                    <a:pt x="106" y="142"/>
                    <a:pt x="106" y="142"/>
                    <a:pt x="106" y="142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4" y="145"/>
                    <a:pt x="104" y="145"/>
                    <a:pt x="104" y="145"/>
                  </a:cubicBezTo>
                  <a:cubicBezTo>
                    <a:pt x="104" y="146"/>
                    <a:pt x="104" y="146"/>
                    <a:pt x="104" y="146"/>
                  </a:cubicBezTo>
                  <a:cubicBezTo>
                    <a:pt x="103" y="145"/>
                    <a:pt x="103" y="145"/>
                    <a:pt x="103" y="145"/>
                  </a:cubicBezTo>
                  <a:cubicBezTo>
                    <a:pt x="102" y="145"/>
                    <a:pt x="102" y="145"/>
                    <a:pt x="102" y="145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9"/>
                    <a:pt x="102" y="149"/>
                    <a:pt x="102" y="149"/>
                  </a:cubicBezTo>
                  <a:cubicBezTo>
                    <a:pt x="102" y="152"/>
                    <a:pt x="102" y="152"/>
                    <a:pt x="102" y="152"/>
                  </a:cubicBezTo>
                  <a:cubicBezTo>
                    <a:pt x="102" y="153"/>
                    <a:pt x="102" y="153"/>
                    <a:pt x="102" y="153"/>
                  </a:cubicBezTo>
                  <a:cubicBezTo>
                    <a:pt x="101" y="152"/>
                    <a:pt x="101" y="152"/>
                    <a:pt x="101" y="152"/>
                  </a:cubicBezTo>
                  <a:cubicBezTo>
                    <a:pt x="100" y="148"/>
                    <a:pt x="100" y="148"/>
                    <a:pt x="100" y="148"/>
                  </a:cubicBezTo>
                  <a:cubicBezTo>
                    <a:pt x="101" y="146"/>
                    <a:pt x="101" y="146"/>
                    <a:pt x="101" y="146"/>
                  </a:cubicBezTo>
                  <a:cubicBezTo>
                    <a:pt x="100" y="145"/>
                    <a:pt x="100" y="145"/>
                    <a:pt x="100" y="145"/>
                  </a:cubicBezTo>
                  <a:cubicBezTo>
                    <a:pt x="99" y="143"/>
                    <a:pt x="99" y="143"/>
                    <a:pt x="99" y="143"/>
                  </a:cubicBezTo>
                  <a:cubicBezTo>
                    <a:pt x="98" y="141"/>
                    <a:pt x="98" y="141"/>
                    <a:pt x="98" y="141"/>
                  </a:cubicBezTo>
                  <a:cubicBezTo>
                    <a:pt x="96" y="141"/>
                    <a:pt x="96" y="141"/>
                    <a:pt x="96" y="141"/>
                  </a:cubicBezTo>
                  <a:cubicBezTo>
                    <a:pt x="94" y="146"/>
                    <a:pt x="94" y="146"/>
                    <a:pt x="94" y="146"/>
                  </a:cubicBezTo>
                  <a:cubicBezTo>
                    <a:pt x="93" y="148"/>
                    <a:pt x="93" y="148"/>
                    <a:pt x="93" y="148"/>
                  </a:cubicBezTo>
                  <a:cubicBezTo>
                    <a:pt x="95" y="149"/>
                    <a:pt x="95" y="149"/>
                    <a:pt x="95" y="149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3"/>
                    <a:pt x="97" y="153"/>
                    <a:pt x="97" y="153"/>
                  </a:cubicBezTo>
                  <a:cubicBezTo>
                    <a:pt x="97" y="155"/>
                    <a:pt x="97" y="155"/>
                    <a:pt x="97" y="155"/>
                  </a:cubicBezTo>
                  <a:cubicBezTo>
                    <a:pt x="94" y="159"/>
                    <a:pt x="94" y="159"/>
                    <a:pt x="94" y="159"/>
                  </a:cubicBezTo>
                  <a:cubicBezTo>
                    <a:pt x="93" y="160"/>
                    <a:pt x="93" y="160"/>
                    <a:pt x="93" y="160"/>
                  </a:cubicBezTo>
                  <a:cubicBezTo>
                    <a:pt x="92" y="159"/>
                    <a:pt x="92" y="159"/>
                    <a:pt x="92" y="159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2" y="156"/>
                    <a:pt x="92" y="156"/>
                    <a:pt x="92" y="156"/>
                  </a:cubicBezTo>
                  <a:cubicBezTo>
                    <a:pt x="91" y="155"/>
                    <a:pt x="91" y="155"/>
                    <a:pt x="91" y="155"/>
                  </a:cubicBezTo>
                  <a:cubicBezTo>
                    <a:pt x="90" y="156"/>
                    <a:pt x="90" y="156"/>
                    <a:pt x="90" y="156"/>
                  </a:cubicBezTo>
                  <a:cubicBezTo>
                    <a:pt x="90" y="157"/>
                    <a:pt x="90" y="157"/>
                    <a:pt x="90" y="157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6" y="157"/>
                    <a:pt x="86" y="157"/>
                    <a:pt x="86" y="157"/>
                  </a:cubicBezTo>
                  <a:cubicBezTo>
                    <a:pt x="84" y="156"/>
                    <a:pt x="84" y="156"/>
                    <a:pt x="84" y="156"/>
                  </a:cubicBezTo>
                  <a:cubicBezTo>
                    <a:pt x="82" y="156"/>
                    <a:pt x="82" y="156"/>
                    <a:pt x="82" y="156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79" y="152"/>
                    <a:pt x="79" y="152"/>
                    <a:pt x="79" y="152"/>
                  </a:cubicBezTo>
                  <a:cubicBezTo>
                    <a:pt x="78" y="150"/>
                    <a:pt x="78" y="150"/>
                    <a:pt x="78" y="150"/>
                  </a:cubicBezTo>
                  <a:cubicBezTo>
                    <a:pt x="78" y="148"/>
                    <a:pt x="78" y="148"/>
                    <a:pt x="78" y="148"/>
                  </a:cubicBezTo>
                  <a:cubicBezTo>
                    <a:pt x="78" y="147"/>
                    <a:pt x="78" y="147"/>
                    <a:pt x="78" y="147"/>
                  </a:cubicBezTo>
                  <a:cubicBezTo>
                    <a:pt x="77" y="145"/>
                    <a:pt x="77" y="145"/>
                    <a:pt x="77" y="145"/>
                  </a:cubicBezTo>
                  <a:cubicBezTo>
                    <a:pt x="78" y="144"/>
                    <a:pt x="78" y="144"/>
                    <a:pt x="78" y="144"/>
                  </a:cubicBezTo>
                  <a:cubicBezTo>
                    <a:pt x="78" y="143"/>
                    <a:pt x="78" y="143"/>
                    <a:pt x="78" y="143"/>
                  </a:cubicBezTo>
                  <a:cubicBezTo>
                    <a:pt x="79" y="143"/>
                    <a:pt x="79" y="143"/>
                    <a:pt x="79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7" y="138"/>
                    <a:pt x="77" y="138"/>
                    <a:pt x="77" y="138"/>
                  </a:cubicBezTo>
                  <a:cubicBezTo>
                    <a:pt x="75" y="138"/>
                    <a:pt x="75" y="138"/>
                    <a:pt x="75" y="138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2" y="136"/>
                    <a:pt x="72" y="136"/>
                    <a:pt x="72" y="136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9"/>
                    <a:pt x="71" y="139"/>
                    <a:pt x="71" y="139"/>
                  </a:cubicBezTo>
                  <a:cubicBezTo>
                    <a:pt x="72" y="141"/>
                    <a:pt x="72" y="141"/>
                    <a:pt x="72" y="141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69" y="139"/>
                    <a:pt x="69" y="139"/>
                    <a:pt x="69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9" y="138"/>
                    <a:pt x="69" y="138"/>
                    <a:pt x="69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7" y="140"/>
                    <a:pt x="67" y="140"/>
                    <a:pt x="67" y="140"/>
                  </a:cubicBezTo>
                  <a:cubicBezTo>
                    <a:pt x="66" y="140"/>
                    <a:pt x="66" y="140"/>
                    <a:pt x="66" y="140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64" y="139"/>
                    <a:pt x="64" y="139"/>
                    <a:pt x="64" y="139"/>
                  </a:cubicBezTo>
                  <a:cubicBezTo>
                    <a:pt x="64" y="137"/>
                    <a:pt x="64" y="137"/>
                    <a:pt x="64" y="137"/>
                  </a:cubicBezTo>
                  <a:cubicBezTo>
                    <a:pt x="63" y="136"/>
                    <a:pt x="63" y="136"/>
                    <a:pt x="63" y="136"/>
                  </a:cubicBezTo>
                  <a:cubicBezTo>
                    <a:pt x="62" y="136"/>
                    <a:pt x="62" y="136"/>
                    <a:pt x="62" y="136"/>
                  </a:cubicBezTo>
                  <a:cubicBezTo>
                    <a:pt x="61" y="139"/>
                    <a:pt x="61" y="139"/>
                    <a:pt x="61" y="139"/>
                  </a:cubicBezTo>
                  <a:cubicBezTo>
                    <a:pt x="59" y="140"/>
                    <a:pt x="59" y="140"/>
                    <a:pt x="59" y="140"/>
                  </a:cubicBezTo>
                  <a:cubicBezTo>
                    <a:pt x="58" y="145"/>
                    <a:pt x="58" y="145"/>
                    <a:pt x="58" y="145"/>
                  </a:cubicBezTo>
                  <a:cubicBezTo>
                    <a:pt x="57" y="146"/>
                    <a:pt x="57" y="146"/>
                    <a:pt x="57" y="146"/>
                  </a:cubicBezTo>
                  <a:close/>
                  <a:moveTo>
                    <a:pt x="54" y="149"/>
                  </a:moveTo>
                  <a:cubicBezTo>
                    <a:pt x="54" y="150"/>
                    <a:pt x="54" y="150"/>
                    <a:pt x="54" y="150"/>
                  </a:cubicBezTo>
                  <a:cubicBezTo>
                    <a:pt x="55" y="152"/>
                    <a:pt x="55" y="152"/>
                    <a:pt x="55" y="152"/>
                  </a:cubicBezTo>
                  <a:cubicBezTo>
                    <a:pt x="56" y="152"/>
                    <a:pt x="56" y="152"/>
                    <a:pt x="56" y="152"/>
                  </a:cubicBezTo>
                  <a:cubicBezTo>
                    <a:pt x="59" y="150"/>
                    <a:pt x="59" y="150"/>
                    <a:pt x="59" y="150"/>
                  </a:cubicBezTo>
                  <a:cubicBezTo>
                    <a:pt x="59" y="149"/>
                    <a:pt x="59" y="149"/>
                    <a:pt x="59" y="149"/>
                  </a:cubicBezTo>
                  <a:cubicBezTo>
                    <a:pt x="58" y="148"/>
                    <a:pt x="58" y="148"/>
                    <a:pt x="58" y="148"/>
                  </a:cubicBezTo>
                  <a:cubicBezTo>
                    <a:pt x="57" y="148"/>
                    <a:pt x="57" y="148"/>
                    <a:pt x="57" y="148"/>
                  </a:cubicBezTo>
                  <a:cubicBezTo>
                    <a:pt x="56" y="149"/>
                    <a:pt x="56" y="149"/>
                    <a:pt x="56" y="149"/>
                  </a:cubicBezTo>
                  <a:cubicBezTo>
                    <a:pt x="54" y="149"/>
                    <a:pt x="54" y="149"/>
                    <a:pt x="54" y="149"/>
                  </a:cubicBezTo>
                  <a:close/>
                  <a:moveTo>
                    <a:pt x="29" y="87"/>
                  </a:moveTo>
                  <a:cubicBezTo>
                    <a:pt x="28" y="86"/>
                    <a:pt x="28" y="86"/>
                    <a:pt x="28" y="86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28" y="84"/>
                    <a:pt x="28" y="84"/>
                    <a:pt x="28" y="84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1" y="85"/>
                    <a:pt x="31" y="85"/>
                    <a:pt x="31" y="85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4" y="87"/>
                    <a:pt x="34" y="87"/>
                    <a:pt x="34" y="87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2" y="87"/>
                    <a:pt x="32" y="87"/>
                    <a:pt x="32" y="87"/>
                  </a:cubicBezTo>
                  <a:cubicBezTo>
                    <a:pt x="29" y="87"/>
                    <a:pt x="29" y="87"/>
                    <a:pt x="29" y="87"/>
                  </a:cubicBezTo>
                  <a:close/>
                  <a:moveTo>
                    <a:pt x="28" y="88"/>
                  </a:moveTo>
                  <a:cubicBezTo>
                    <a:pt x="30" y="89"/>
                    <a:pt x="30" y="89"/>
                    <a:pt x="30" y="89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30" y="91"/>
                    <a:pt x="30" y="91"/>
                    <a:pt x="30" y="91"/>
                  </a:cubicBezTo>
                  <a:cubicBezTo>
                    <a:pt x="29" y="92"/>
                    <a:pt x="29" y="92"/>
                    <a:pt x="29" y="92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88"/>
                    <a:pt x="28" y="88"/>
                    <a:pt x="28" y="88"/>
                  </a:cubicBezTo>
                  <a:close/>
                  <a:moveTo>
                    <a:pt x="29" y="104"/>
                  </a:moveTo>
                  <a:cubicBezTo>
                    <a:pt x="30" y="104"/>
                    <a:pt x="30" y="104"/>
                    <a:pt x="30" y="104"/>
                  </a:cubicBezTo>
                  <a:cubicBezTo>
                    <a:pt x="31" y="103"/>
                    <a:pt x="31" y="103"/>
                    <a:pt x="31" y="103"/>
                  </a:cubicBezTo>
                  <a:cubicBezTo>
                    <a:pt x="31" y="104"/>
                    <a:pt x="31" y="104"/>
                    <a:pt x="31" y="104"/>
                  </a:cubicBezTo>
                  <a:cubicBezTo>
                    <a:pt x="32" y="105"/>
                    <a:pt x="32" y="105"/>
                    <a:pt x="32" y="105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9" y="104"/>
                    <a:pt x="29" y="104"/>
                    <a:pt x="29" y="104"/>
                  </a:cubicBezTo>
                  <a:close/>
                  <a:moveTo>
                    <a:pt x="3" y="128"/>
                  </a:moveTo>
                  <a:cubicBezTo>
                    <a:pt x="5" y="126"/>
                    <a:pt x="5" y="126"/>
                    <a:pt x="5" y="126"/>
                  </a:cubicBezTo>
                  <a:cubicBezTo>
                    <a:pt x="7" y="126"/>
                    <a:pt x="7" y="126"/>
                    <a:pt x="7" y="126"/>
                  </a:cubicBezTo>
                  <a:cubicBezTo>
                    <a:pt x="8" y="125"/>
                    <a:pt x="8" y="125"/>
                    <a:pt x="8" y="125"/>
                  </a:cubicBezTo>
                  <a:cubicBezTo>
                    <a:pt x="11" y="124"/>
                    <a:pt x="11" y="124"/>
                    <a:pt x="11" y="124"/>
                  </a:cubicBezTo>
                  <a:cubicBezTo>
                    <a:pt x="13" y="120"/>
                    <a:pt x="13" y="120"/>
                    <a:pt x="13" y="120"/>
                  </a:cubicBezTo>
                  <a:cubicBezTo>
                    <a:pt x="15" y="119"/>
                    <a:pt x="15" y="119"/>
                    <a:pt x="15" y="119"/>
                  </a:cubicBezTo>
                  <a:cubicBezTo>
                    <a:pt x="17" y="118"/>
                    <a:pt x="17" y="118"/>
                    <a:pt x="17" y="118"/>
                  </a:cubicBezTo>
                  <a:cubicBezTo>
                    <a:pt x="17" y="117"/>
                    <a:pt x="17" y="117"/>
                    <a:pt x="17" y="117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9" y="112"/>
                    <a:pt x="19" y="112"/>
                    <a:pt x="19" y="112"/>
                  </a:cubicBezTo>
                  <a:cubicBezTo>
                    <a:pt x="20" y="110"/>
                    <a:pt x="20" y="110"/>
                    <a:pt x="20" y="110"/>
                  </a:cubicBezTo>
                  <a:cubicBezTo>
                    <a:pt x="23" y="110"/>
                    <a:pt x="23" y="110"/>
                    <a:pt x="23" y="110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25" y="107"/>
                    <a:pt x="25" y="107"/>
                    <a:pt x="25" y="107"/>
                  </a:cubicBezTo>
                  <a:cubicBezTo>
                    <a:pt x="27" y="106"/>
                    <a:pt x="27" y="106"/>
                    <a:pt x="27" y="106"/>
                  </a:cubicBezTo>
                  <a:cubicBezTo>
                    <a:pt x="28" y="104"/>
                    <a:pt x="28" y="104"/>
                    <a:pt x="28" y="104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5" y="100"/>
                    <a:pt x="25" y="100"/>
                    <a:pt x="25" y="100"/>
                  </a:cubicBezTo>
                  <a:cubicBezTo>
                    <a:pt x="26" y="98"/>
                    <a:pt x="26" y="98"/>
                    <a:pt x="26" y="98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24" y="95"/>
                    <a:pt x="24" y="95"/>
                    <a:pt x="24" y="95"/>
                  </a:cubicBezTo>
                  <a:cubicBezTo>
                    <a:pt x="24" y="99"/>
                    <a:pt x="24" y="99"/>
                    <a:pt x="24" y="99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24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1" y="106"/>
                    <a:pt x="21" y="106"/>
                  </a:cubicBezTo>
                  <a:cubicBezTo>
                    <a:pt x="19" y="108"/>
                    <a:pt x="19" y="108"/>
                    <a:pt x="19" y="108"/>
                  </a:cubicBezTo>
                  <a:cubicBezTo>
                    <a:pt x="19" y="110"/>
                    <a:pt x="19" y="110"/>
                    <a:pt x="19" y="110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4" y="116"/>
                    <a:pt x="14" y="116"/>
                    <a:pt x="14" y="116"/>
                  </a:cubicBezTo>
                  <a:cubicBezTo>
                    <a:pt x="11" y="119"/>
                    <a:pt x="11" y="119"/>
                    <a:pt x="11" y="119"/>
                  </a:cubicBezTo>
                  <a:cubicBezTo>
                    <a:pt x="10" y="119"/>
                    <a:pt x="10" y="119"/>
                    <a:pt x="10" y="119"/>
                  </a:cubicBezTo>
                  <a:cubicBezTo>
                    <a:pt x="8" y="122"/>
                    <a:pt x="8" y="122"/>
                    <a:pt x="8" y="122"/>
                  </a:cubicBezTo>
                  <a:cubicBezTo>
                    <a:pt x="7" y="122"/>
                    <a:pt x="7" y="122"/>
                    <a:pt x="7" y="122"/>
                  </a:cubicBezTo>
                  <a:cubicBezTo>
                    <a:pt x="4" y="126"/>
                    <a:pt x="4" y="126"/>
                    <a:pt x="4" y="126"/>
                  </a:cubicBezTo>
                  <a:cubicBezTo>
                    <a:pt x="3" y="127"/>
                    <a:pt x="3" y="127"/>
                    <a:pt x="3" y="127"/>
                  </a:cubicBezTo>
                  <a:cubicBezTo>
                    <a:pt x="3" y="128"/>
                    <a:pt x="3" y="128"/>
                    <a:pt x="3" y="128"/>
                  </a:cubicBezTo>
                  <a:close/>
                  <a:moveTo>
                    <a:pt x="4" y="129"/>
                  </a:moveTo>
                  <a:cubicBezTo>
                    <a:pt x="3" y="130"/>
                    <a:pt x="3" y="130"/>
                    <a:pt x="3" y="130"/>
                  </a:cubicBezTo>
                  <a:cubicBezTo>
                    <a:pt x="4" y="130"/>
                    <a:pt x="4" y="130"/>
                    <a:pt x="4" y="130"/>
                  </a:cubicBezTo>
                  <a:cubicBezTo>
                    <a:pt x="4" y="129"/>
                    <a:pt x="4" y="129"/>
                    <a:pt x="4" y="129"/>
                  </a:cubicBezTo>
                  <a:close/>
                  <a:moveTo>
                    <a:pt x="5" y="130"/>
                  </a:moveTo>
                  <a:cubicBezTo>
                    <a:pt x="4" y="130"/>
                    <a:pt x="4" y="130"/>
                    <a:pt x="4" y="130"/>
                  </a:cubicBezTo>
                  <a:cubicBezTo>
                    <a:pt x="5" y="131"/>
                    <a:pt x="5" y="131"/>
                    <a:pt x="5" y="131"/>
                  </a:cubicBezTo>
                  <a:cubicBezTo>
                    <a:pt x="5" y="130"/>
                    <a:pt x="5" y="130"/>
                    <a:pt x="5" y="130"/>
                  </a:cubicBezTo>
                  <a:close/>
                  <a:moveTo>
                    <a:pt x="2" y="132"/>
                  </a:moveTo>
                  <a:cubicBezTo>
                    <a:pt x="0" y="133"/>
                    <a:pt x="0" y="133"/>
                    <a:pt x="0" y="133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1" y="136"/>
                    <a:pt x="1" y="136"/>
                    <a:pt x="1" y="136"/>
                  </a:cubicBezTo>
                  <a:cubicBezTo>
                    <a:pt x="2" y="136"/>
                    <a:pt x="2" y="136"/>
                    <a:pt x="2" y="136"/>
                  </a:cubicBezTo>
                  <a:cubicBezTo>
                    <a:pt x="2" y="133"/>
                    <a:pt x="2" y="133"/>
                    <a:pt x="2" y="133"/>
                  </a:cubicBezTo>
                  <a:cubicBezTo>
                    <a:pt x="3" y="133"/>
                    <a:pt x="3" y="133"/>
                    <a:pt x="3" y="133"/>
                  </a:cubicBezTo>
                  <a:lnTo>
                    <a:pt x="2" y="132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77" name="Google Shape;2975;p67"/>
            <p:cNvSpPr>
              <a:spLocks/>
            </p:cNvSpPr>
            <p:nvPr/>
          </p:nvSpPr>
          <p:spPr bwMode="auto">
            <a:xfrm>
              <a:off x="10868026" y="6617970"/>
              <a:ext cx="2331720" cy="922020"/>
            </a:xfrm>
            <a:custGeom>
              <a:avLst/>
              <a:gdLst>
                <a:gd name="T0" fmla="*/ 2147483646 w 491"/>
                <a:gd name="T1" fmla="*/ 2147483646 h 194"/>
                <a:gd name="T2" fmla="*/ 2147483646 w 491"/>
                <a:gd name="T3" fmla="*/ 2147483646 h 194"/>
                <a:gd name="T4" fmla="*/ 2147483646 w 491"/>
                <a:gd name="T5" fmla="*/ 2147483646 h 194"/>
                <a:gd name="T6" fmla="*/ 2147483646 w 491"/>
                <a:gd name="T7" fmla="*/ 2147483646 h 194"/>
                <a:gd name="T8" fmla="*/ 2147483646 w 491"/>
                <a:gd name="T9" fmla="*/ 2147483646 h 194"/>
                <a:gd name="T10" fmla="*/ 2147483646 w 491"/>
                <a:gd name="T11" fmla="*/ 2147483646 h 194"/>
                <a:gd name="T12" fmla="*/ 2147483646 w 491"/>
                <a:gd name="T13" fmla="*/ 2147483646 h 194"/>
                <a:gd name="T14" fmla="*/ 2147483646 w 491"/>
                <a:gd name="T15" fmla="*/ 2147483646 h 194"/>
                <a:gd name="T16" fmla="*/ 2147483646 w 491"/>
                <a:gd name="T17" fmla="*/ 2147483646 h 194"/>
                <a:gd name="T18" fmla="*/ 2147483646 w 491"/>
                <a:gd name="T19" fmla="*/ 2147483646 h 194"/>
                <a:gd name="T20" fmla="*/ 2147483646 w 491"/>
                <a:gd name="T21" fmla="*/ 2147483646 h 194"/>
                <a:gd name="T22" fmla="*/ 2147483646 w 491"/>
                <a:gd name="T23" fmla="*/ 2147483646 h 194"/>
                <a:gd name="T24" fmla="*/ 2147483646 w 491"/>
                <a:gd name="T25" fmla="*/ 2147483646 h 194"/>
                <a:gd name="T26" fmla="*/ 2147483646 w 491"/>
                <a:gd name="T27" fmla="*/ 2147483646 h 194"/>
                <a:gd name="T28" fmla="*/ 2147483646 w 491"/>
                <a:gd name="T29" fmla="*/ 2147483646 h 194"/>
                <a:gd name="T30" fmla="*/ 2147483646 w 491"/>
                <a:gd name="T31" fmla="*/ 2147483646 h 194"/>
                <a:gd name="T32" fmla="*/ 2147483646 w 491"/>
                <a:gd name="T33" fmla="*/ 2147483646 h 194"/>
                <a:gd name="T34" fmla="*/ 2147483646 w 491"/>
                <a:gd name="T35" fmla="*/ 2147483646 h 194"/>
                <a:gd name="T36" fmla="*/ 2147483646 w 491"/>
                <a:gd name="T37" fmla="*/ 2147483646 h 194"/>
                <a:gd name="T38" fmla="*/ 2147483646 w 491"/>
                <a:gd name="T39" fmla="*/ 2147483646 h 194"/>
                <a:gd name="T40" fmla="*/ 2147483646 w 491"/>
                <a:gd name="T41" fmla="*/ 2147483646 h 194"/>
                <a:gd name="T42" fmla="*/ 2147483646 w 491"/>
                <a:gd name="T43" fmla="*/ 2147483646 h 194"/>
                <a:gd name="T44" fmla="*/ 2147483646 w 491"/>
                <a:gd name="T45" fmla="*/ 2147483646 h 194"/>
                <a:gd name="T46" fmla="*/ 2147483646 w 491"/>
                <a:gd name="T47" fmla="*/ 2147483646 h 194"/>
                <a:gd name="T48" fmla="*/ 2147483646 w 491"/>
                <a:gd name="T49" fmla="*/ 2147483646 h 194"/>
                <a:gd name="T50" fmla="*/ 2147483646 w 491"/>
                <a:gd name="T51" fmla="*/ 2147483646 h 194"/>
                <a:gd name="T52" fmla="*/ 2147483646 w 491"/>
                <a:gd name="T53" fmla="*/ 2147483646 h 194"/>
                <a:gd name="T54" fmla="*/ 2147483646 w 491"/>
                <a:gd name="T55" fmla="*/ 2147483646 h 194"/>
                <a:gd name="T56" fmla="*/ 2147483646 w 491"/>
                <a:gd name="T57" fmla="*/ 2147483646 h 194"/>
                <a:gd name="T58" fmla="*/ 2147483646 w 491"/>
                <a:gd name="T59" fmla="*/ 2147483646 h 194"/>
                <a:gd name="T60" fmla="*/ 2147483646 w 491"/>
                <a:gd name="T61" fmla="*/ 2147483646 h 194"/>
                <a:gd name="T62" fmla="*/ 2147483646 w 491"/>
                <a:gd name="T63" fmla="*/ 2147483646 h 194"/>
                <a:gd name="T64" fmla="*/ 2147483646 w 491"/>
                <a:gd name="T65" fmla="*/ 2147483646 h 194"/>
                <a:gd name="T66" fmla="*/ 2147483646 w 491"/>
                <a:gd name="T67" fmla="*/ 2147483646 h 194"/>
                <a:gd name="T68" fmla="*/ 2147483646 w 491"/>
                <a:gd name="T69" fmla="*/ 2147483646 h 194"/>
                <a:gd name="T70" fmla="*/ 2147483646 w 491"/>
                <a:gd name="T71" fmla="*/ 2147483646 h 194"/>
                <a:gd name="T72" fmla="*/ 2147483646 w 491"/>
                <a:gd name="T73" fmla="*/ 2147483646 h 194"/>
                <a:gd name="T74" fmla="*/ 2147483646 w 491"/>
                <a:gd name="T75" fmla="*/ 2147483646 h 194"/>
                <a:gd name="T76" fmla="*/ 2147483646 w 491"/>
                <a:gd name="T77" fmla="*/ 2147483646 h 194"/>
                <a:gd name="T78" fmla="*/ 2147483646 w 491"/>
                <a:gd name="T79" fmla="*/ 2147483646 h 194"/>
                <a:gd name="T80" fmla="*/ 2147483646 w 491"/>
                <a:gd name="T81" fmla="*/ 2147483646 h 194"/>
                <a:gd name="T82" fmla="*/ 2147483646 w 491"/>
                <a:gd name="T83" fmla="*/ 2147483646 h 194"/>
                <a:gd name="T84" fmla="*/ 2147483646 w 491"/>
                <a:gd name="T85" fmla="*/ 2147483646 h 194"/>
                <a:gd name="T86" fmla="*/ 2147483646 w 491"/>
                <a:gd name="T87" fmla="*/ 2147483646 h 194"/>
                <a:gd name="T88" fmla="*/ 2147483646 w 491"/>
                <a:gd name="T89" fmla="*/ 2147483646 h 194"/>
                <a:gd name="T90" fmla="*/ 2147483646 w 491"/>
                <a:gd name="T91" fmla="*/ 2147483646 h 194"/>
                <a:gd name="T92" fmla="*/ 2147483646 w 491"/>
                <a:gd name="T93" fmla="*/ 2147483646 h 194"/>
                <a:gd name="T94" fmla="*/ 2147483646 w 491"/>
                <a:gd name="T95" fmla="*/ 2147483646 h 194"/>
                <a:gd name="T96" fmla="*/ 2147483646 w 491"/>
                <a:gd name="T97" fmla="*/ 2147483646 h 194"/>
                <a:gd name="T98" fmla="*/ 2147483646 w 491"/>
                <a:gd name="T99" fmla="*/ 2147483646 h 194"/>
                <a:gd name="T100" fmla="*/ 2147483646 w 491"/>
                <a:gd name="T101" fmla="*/ 2147483646 h 194"/>
                <a:gd name="T102" fmla="*/ 2147483646 w 491"/>
                <a:gd name="T103" fmla="*/ 2147483646 h 194"/>
                <a:gd name="T104" fmla="*/ 2147483646 w 491"/>
                <a:gd name="T105" fmla="*/ 2147483646 h 194"/>
                <a:gd name="T106" fmla="*/ 2147483646 w 491"/>
                <a:gd name="T107" fmla="*/ 2147483646 h 194"/>
                <a:gd name="T108" fmla="*/ 2147483646 w 491"/>
                <a:gd name="T109" fmla="*/ 2147483646 h 194"/>
                <a:gd name="T110" fmla="*/ 2147483646 w 491"/>
                <a:gd name="T111" fmla="*/ 2147483646 h 194"/>
                <a:gd name="T112" fmla="*/ 2147483646 w 491"/>
                <a:gd name="T113" fmla="*/ 2147483646 h 194"/>
                <a:gd name="T114" fmla="*/ 2147483646 w 491"/>
                <a:gd name="T115" fmla="*/ 2147483646 h 194"/>
                <a:gd name="T116" fmla="*/ 2147483646 w 491"/>
                <a:gd name="T117" fmla="*/ 2147483646 h 194"/>
                <a:gd name="T118" fmla="*/ 2147483646 w 491"/>
                <a:gd name="T119" fmla="*/ 2147483646 h 194"/>
                <a:gd name="T120" fmla="*/ 2147483646 w 491"/>
                <a:gd name="T121" fmla="*/ 2147483646 h 194"/>
                <a:gd name="T122" fmla="*/ 2147483646 w 491"/>
                <a:gd name="T123" fmla="*/ 2147483646 h 19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91" h="194" extrusionOk="0">
                  <a:moveTo>
                    <a:pt x="491" y="102"/>
                  </a:moveTo>
                  <a:cubicBezTo>
                    <a:pt x="489" y="142"/>
                    <a:pt x="489" y="142"/>
                    <a:pt x="489" y="142"/>
                  </a:cubicBezTo>
                  <a:cubicBezTo>
                    <a:pt x="489" y="145"/>
                    <a:pt x="489" y="145"/>
                    <a:pt x="489" y="145"/>
                  </a:cubicBezTo>
                  <a:cubicBezTo>
                    <a:pt x="489" y="147"/>
                    <a:pt x="489" y="147"/>
                    <a:pt x="489" y="147"/>
                  </a:cubicBezTo>
                  <a:cubicBezTo>
                    <a:pt x="489" y="148"/>
                    <a:pt x="489" y="148"/>
                    <a:pt x="489" y="148"/>
                  </a:cubicBezTo>
                  <a:cubicBezTo>
                    <a:pt x="488" y="173"/>
                    <a:pt x="488" y="173"/>
                    <a:pt x="488" y="173"/>
                  </a:cubicBezTo>
                  <a:cubicBezTo>
                    <a:pt x="488" y="173"/>
                    <a:pt x="488" y="173"/>
                    <a:pt x="488" y="173"/>
                  </a:cubicBezTo>
                  <a:cubicBezTo>
                    <a:pt x="485" y="173"/>
                    <a:pt x="485" y="173"/>
                    <a:pt x="485" y="173"/>
                  </a:cubicBezTo>
                  <a:cubicBezTo>
                    <a:pt x="482" y="169"/>
                    <a:pt x="482" y="169"/>
                    <a:pt x="482" y="169"/>
                  </a:cubicBezTo>
                  <a:cubicBezTo>
                    <a:pt x="481" y="168"/>
                    <a:pt x="481" y="168"/>
                    <a:pt x="481" y="168"/>
                  </a:cubicBezTo>
                  <a:cubicBezTo>
                    <a:pt x="482" y="167"/>
                    <a:pt x="482" y="167"/>
                    <a:pt x="482" y="167"/>
                  </a:cubicBezTo>
                  <a:cubicBezTo>
                    <a:pt x="479" y="165"/>
                    <a:pt x="479" y="165"/>
                    <a:pt x="479" y="165"/>
                  </a:cubicBezTo>
                  <a:cubicBezTo>
                    <a:pt x="478" y="165"/>
                    <a:pt x="478" y="165"/>
                    <a:pt x="478" y="165"/>
                  </a:cubicBezTo>
                  <a:cubicBezTo>
                    <a:pt x="478" y="163"/>
                    <a:pt x="478" y="163"/>
                    <a:pt x="478" y="163"/>
                  </a:cubicBezTo>
                  <a:cubicBezTo>
                    <a:pt x="479" y="161"/>
                    <a:pt x="479" y="161"/>
                    <a:pt x="479" y="161"/>
                  </a:cubicBezTo>
                  <a:cubicBezTo>
                    <a:pt x="479" y="159"/>
                    <a:pt x="479" y="159"/>
                    <a:pt x="479" y="159"/>
                  </a:cubicBezTo>
                  <a:cubicBezTo>
                    <a:pt x="478" y="161"/>
                    <a:pt x="478" y="161"/>
                    <a:pt x="478" y="161"/>
                  </a:cubicBezTo>
                  <a:cubicBezTo>
                    <a:pt x="477" y="162"/>
                    <a:pt x="477" y="162"/>
                    <a:pt x="477" y="162"/>
                  </a:cubicBezTo>
                  <a:cubicBezTo>
                    <a:pt x="474" y="162"/>
                    <a:pt x="474" y="162"/>
                    <a:pt x="474" y="162"/>
                  </a:cubicBezTo>
                  <a:cubicBezTo>
                    <a:pt x="472" y="163"/>
                    <a:pt x="472" y="163"/>
                    <a:pt x="472" y="163"/>
                  </a:cubicBezTo>
                  <a:cubicBezTo>
                    <a:pt x="470" y="163"/>
                    <a:pt x="470" y="163"/>
                    <a:pt x="470" y="163"/>
                  </a:cubicBezTo>
                  <a:cubicBezTo>
                    <a:pt x="470" y="162"/>
                    <a:pt x="470" y="162"/>
                    <a:pt x="470" y="162"/>
                  </a:cubicBezTo>
                  <a:cubicBezTo>
                    <a:pt x="467" y="163"/>
                    <a:pt x="467" y="163"/>
                    <a:pt x="467" y="163"/>
                  </a:cubicBezTo>
                  <a:cubicBezTo>
                    <a:pt x="466" y="162"/>
                    <a:pt x="466" y="162"/>
                    <a:pt x="466" y="162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0"/>
                    <a:pt x="467" y="160"/>
                    <a:pt x="467" y="160"/>
                  </a:cubicBezTo>
                  <a:cubicBezTo>
                    <a:pt x="467" y="158"/>
                    <a:pt x="467" y="158"/>
                    <a:pt x="467" y="158"/>
                  </a:cubicBezTo>
                  <a:cubicBezTo>
                    <a:pt x="468" y="158"/>
                    <a:pt x="468" y="158"/>
                    <a:pt x="468" y="158"/>
                  </a:cubicBezTo>
                  <a:cubicBezTo>
                    <a:pt x="468" y="155"/>
                    <a:pt x="468" y="155"/>
                    <a:pt x="468" y="155"/>
                  </a:cubicBezTo>
                  <a:cubicBezTo>
                    <a:pt x="467" y="154"/>
                    <a:pt x="467" y="154"/>
                    <a:pt x="467" y="154"/>
                  </a:cubicBezTo>
                  <a:cubicBezTo>
                    <a:pt x="466" y="153"/>
                    <a:pt x="466" y="153"/>
                    <a:pt x="466" y="153"/>
                  </a:cubicBezTo>
                  <a:cubicBezTo>
                    <a:pt x="467" y="153"/>
                    <a:pt x="467" y="153"/>
                    <a:pt x="467" y="153"/>
                  </a:cubicBezTo>
                  <a:cubicBezTo>
                    <a:pt x="468" y="153"/>
                    <a:pt x="468" y="153"/>
                    <a:pt x="468" y="153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1"/>
                    <a:pt x="470" y="151"/>
                    <a:pt x="470" y="151"/>
                  </a:cubicBezTo>
                  <a:cubicBezTo>
                    <a:pt x="467" y="152"/>
                    <a:pt x="467" y="152"/>
                    <a:pt x="467" y="152"/>
                  </a:cubicBezTo>
                  <a:cubicBezTo>
                    <a:pt x="466" y="151"/>
                    <a:pt x="466" y="151"/>
                    <a:pt x="466" y="151"/>
                  </a:cubicBezTo>
                  <a:cubicBezTo>
                    <a:pt x="464" y="150"/>
                    <a:pt x="464" y="150"/>
                    <a:pt x="464" y="150"/>
                  </a:cubicBezTo>
                  <a:cubicBezTo>
                    <a:pt x="464" y="148"/>
                    <a:pt x="464" y="148"/>
                    <a:pt x="464" y="148"/>
                  </a:cubicBezTo>
                  <a:cubicBezTo>
                    <a:pt x="465" y="148"/>
                    <a:pt x="465" y="148"/>
                    <a:pt x="465" y="148"/>
                  </a:cubicBezTo>
                  <a:cubicBezTo>
                    <a:pt x="467" y="148"/>
                    <a:pt x="467" y="148"/>
                    <a:pt x="467" y="148"/>
                  </a:cubicBezTo>
                  <a:cubicBezTo>
                    <a:pt x="466" y="147"/>
                    <a:pt x="466" y="147"/>
                    <a:pt x="466" y="147"/>
                  </a:cubicBezTo>
                  <a:cubicBezTo>
                    <a:pt x="463" y="145"/>
                    <a:pt x="463" y="145"/>
                    <a:pt x="463" y="145"/>
                  </a:cubicBezTo>
                  <a:cubicBezTo>
                    <a:pt x="461" y="144"/>
                    <a:pt x="461" y="144"/>
                    <a:pt x="461" y="144"/>
                  </a:cubicBezTo>
                  <a:cubicBezTo>
                    <a:pt x="461" y="143"/>
                    <a:pt x="461" y="143"/>
                    <a:pt x="461" y="143"/>
                  </a:cubicBezTo>
                  <a:cubicBezTo>
                    <a:pt x="461" y="140"/>
                    <a:pt x="461" y="140"/>
                    <a:pt x="461" y="140"/>
                  </a:cubicBezTo>
                  <a:cubicBezTo>
                    <a:pt x="459" y="138"/>
                    <a:pt x="459" y="138"/>
                    <a:pt x="459" y="138"/>
                  </a:cubicBezTo>
                  <a:cubicBezTo>
                    <a:pt x="459" y="137"/>
                    <a:pt x="459" y="137"/>
                    <a:pt x="459" y="137"/>
                  </a:cubicBezTo>
                  <a:cubicBezTo>
                    <a:pt x="461" y="135"/>
                    <a:pt x="461" y="135"/>
                    <a:pt x="461" y="135"/>
                  </a:cubicBezTo>
                  <a:cubicBezTo>
                    <a:pt x="459" y="135"/>
                    <a:pt x="459" y="135"/>
                    <a:pt x="459" y="135"/>
                  </a:cubicBezTo>
                  <a:cubicBezTo>
                    <a:pt x="458" y="134"/>
                    <a:pt x="458" y="134"/>
                    <a:pt x="458" y="134"/>
                  </a:cubicBezTo>
                  <a:cubicBezTo>
                    <a:pt x="458" y="134"/>
                    <a:pt x="458" y="134"/>
                    <a:pt x="458" y="134"/>
                  </a:cubicBezTo>
                  <a:cubicBezTo>
                    <a:pt x="458" y="133"/>
                    <a:pt x="458" y="133"/>
                    <a:pt x="458" y="133"/>
                  </a:cubicBezTo>
                  <a:cubicBezTo>
                    <a:pt x="459" y="131"/>
                    <a:pt x="459" y="131"/>
                    <a:pt x="459" y="131"/>
                  </a:cubicBezTo>
                  <a:cubicBezTo>
                    <a:pt x="457" y="132"/>
                    <a:pt x="457" y="132"/>
                    <a:pt x="457" y="132"/>
                  </a:cubicBezTo>
                  <a:cubicBezTo>
                    <a:pt x="456" y="131"/>
                    <a:pt x="456" y="131"/>
                    <a:pt x="456" y="131"/>
                  </a:cubicBezTo>
                  <a:cubicBezTo>
                    <a:pt x="455" y="132"/>
                    <a:pt x="455" y="132"/>
                    <a:pt x="455" y="132"/>
                  </a:cubicBezTo>
                  <a:cubicBezTo>
                    <a:pt x="454" y="131"/>
                    <a:pt x="454" y="131"/>
                    <a:pt x="454" y="131"/>
                  </a:cubicBezTo>
                  <a:cubicBezTo>
                    <a:pt x="456" y="129"/>
                    <a:pt x="456" y="129"/>
                    <a:pt x="456" y="129"/>
                  </a:cubicBezTo>
                  <a:cubicBezTo>
                    <a:pt x="454" y="130"/>
                    <a:pt x="454" y="130"/>
                    <a:pt x="454" y="130"/>
                  </a:cubicBezTo>
                  <a:cubicBezTo>
                    <a:pt x="452" y="130"/>
                    <a:pt x="452" y="130"/>
                    <a:pt x="452" y="130"/>
                  </a:cubicBezTo>
                  <a:cubicBezTo>
                    <a:pt x="449" y="129"/>
                    <a:pt x="449" y="129"/>
                    <a:pt x="449" y="129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6" y="126"/>
                    <a:pt x="446" y="126"/>
                    <a:pt x="446" y="126"/>
                  </a:cubicBezTo>
                  <a:cubicBezTo>
                    <a:pt x="444" y="126"/>
                    <a:pt x="444" y="126"/>
                    <a:pt x="444" y="126"/>
                  </a:cubicBezTo>
                  <a:cubicBezTo>
                    <a:pt x="438" y="124"/>
                    <a:pt x="438" y="124"/>
                    <a:pt x="438" y="124"/>
                  </a:cubicBezTo>
                  <a:cubicBezTo>
                    <a:pt x="431" y="122"/>
                    <a:pt x="431" y="122"/>
                    <a:pt x="431" y="122"/>
                  </a:cubicBezTo>
                  <a:cubicBezTo>
                    <a:pt x="428" y="122"/>
                    <a:pt x="428" y="122"/>
                    <a:pt x="428" y="122"/>
                  </a:cubicBezTo>
                  <a:cubicBezTo>
                    <a:pt x="425" y="121"/>
                    <a:pt x="425" y="121"/>
                    <a:pt x="425" y="121"/>
                  </a:cubicBezTo>
                  <a:cubicBezTo>
                    <a:pt x="425" y="120"/>
                    <a:pt x="425" y="120"/>
                    <a:pt x="425" y="120"/>
                  </a:cubicBezTo>
                  <a:cubicBezTo>
                    <a:pt x="425" y="119"/>
                    <a:pt x="425" y="119"/>
                    <a:pt x="425" y="119"/>
                  </a:cubicBezTo>
                  <a:cubicBezTo>
                    <a:pt x="422" y="118"/>
                    <a:pt x="422" y="118"/>
                    <a:pt x="422" y="118"/>
                  </a:cubicBezTo>
                  <a:cubicBezTo>
                    <a:pt x="422" y="117"/>
                    <a:pt x="422" y="117"/>
                    <a:pt x="422" y="117"/>
                  </a:cubicBezTo>
                  <a:cubicBezTo>
                    <a:pt x="424" y="117"/>
                    <a:pt x="424" y="117"/>
                    <a:pt x="424" y="117"/>
                  </a:cubicBezTo>
                  <a:cubicBezTo>
                    <a:pt x="425" y="117"/>
                    <a:pt x="425" y="117"/>
                    <a:pt x="425" y="117"/>
                  </a:cubicBezTo>
                  <a:cubicBezTo>
                    <a:pt x="425" y="116"/>
                    <a:pt x="425" y="116"/>
                    <a:pt x="425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1" y="117"/>
                    <a:pt x="421" y="117"/>
                    <a:pt x="421" y="117"/>
                  </a:cubicBezTo>
                  <a:cubicBezTo>
                    <a:pt x="420" y="116"/>
                    <a:pt x="420" y="116"/>
                    <a:pt x="420" y="116"/>
                  </a:cubicBezTo>
                  <a:cubicBezTo>
                    <a:pt x="419" y="115"/>
                    <a:pt x="419" y="115"/>
                    <a:pt x="419" y="115"/>
                  </a:cubicBezTo>
                  <a:cubicBezTo>
                    <a:pt x="419" y="115"/>
                    <a:pt x="419" y="115"/>
                    <a:pt x="419" y="115"/>
                  </a:cubicBezTo>
                  <a:cubicBezTo>
                    <a:pt x="418" y="116"/>
                    <a:pt x="418" y="116"/>
                    <a:pt x="418" y="116"/>
                  </a:cubicBezTo>
                  <a:cubicBezTo>
                    <a:pt x="417" y="114"/>
                    <a:pt x="417" y="114"/>
                    <a:pt x="417" y="114"/>
                  </a:cubicBezTo>
                  <a:cubicBezTo>
                    <a:pt x="416" y="114"/>
                    <a:pt x="416" y="114"/>
                    <a:pt x="416" y="114"/>
                  </a:cubicBezTo>
                  <a:cubicBezTo>
                    <a:pt x="416" y="114"/>
                    <a:pt x="416" y="114"/>
                    <a:pt x="416" y="114"/>
                  </a:cubicBezTo>
                  <a:cubicBezTo>
                    <a:pt x="415" y="115"/>
                    <a:pt x="415" y="115"/>
                    <a:pt x="415" y="115"/>
                  </a:cubicBezTo>
                  <a:cubicBezTo>
                    <a:pt x="414" y="114"/>
                    <a:pt x="414" y="114"/>
                    <a:pt x="414" y="114"/>
                  </a:cubicBezTo>
                  <a:cubicBezTo>
                    <a:pt x="413" y="111"/>
                    <a:pt x="413" y="111"/>
                    <a:pt x="413" y="111"/>
                  </a:cubicBezTo>
                  <a:cubicBezTo>
                    <a:pt x="412" y="109"/>
                    <a:pt x="412" y="109"/>
                    <a:pt x="412" y="109"/>
                  </a:cubicBezTo>
                  <a:cubicBezTo>
                    <a:pt x="414" y="107"/>
                    <a:pt x="414" y="107"/>
                    <a:pt x="414" y="107"/>
                  </a:cubicBezTo>
                  <a:cubicBezTo>
                    <a:pt x="414" y="104"/>
                    <a:pt x="414" y="104"/>
                    <a:pt x="414" y="104"/>
                  </a:cubicBezTo>
                  <a:cubicBezTo>
                    <a:pt x="413" y="107"/>
                    <a:pt x="413" y="107"/>
                    <a:pt x="413" y="107"/>
                  </a:cubicBezTo>
                  <a:cubicBezTo>
                    <a:pt x="412" y="109"/>
                    <a:pt x="412" y="109"/>
                    <a:pt x="412" y="109"/>
                  </a:cubicBezTo>
                  <a:cubicBezTo>
                    <a:pt x="411" y="110"/>
                    <a:pt x="411" y="110"/>
                    <a:pt x="411" y="110"/>
                  </a:cubicBezTo>
                  <a:cubicBezTo>
                    <a:pt x="410" y="111"/>
                    <a:pt x="410" y="111"/>
                    <a:pt x="410" y="111"/>
                  </a:cubicBezTo>
                  <a:cubicBezTo>
                    <a:pt x="409" y="114"/>
                    <a:pt x="409" y="114"/>
                    <a:pt x="409" y="114"/>
                  </a:cubicBezTo>
                  <a:cubicBezTo>
                    <a:pt x="409" y="116"/>
                    <a:pt x="409" y="116"/>
                    <a:pt x="409" y="116"/>
                  </a:cubicBezTo>
                  <a:cubicBezTo>
                    <a:pt x="407" y="118"/>
                    <a:pt x="407" y="118"/>
                    <a:pt x="407" y="118"/>
                  </a:cubicBezTo>
                  <a:cubicBezTo>
                    <a:pt x="405" y="119"/>
                    <a:pt x="405" y="119"/>
                    <a:pt x="405" y="119"/>
                  </a:cubicBezTo>
                  <a:cubicBezTo>
                    <a:pt x="403" y="118"/>
                    <a:pt x="403" y="118"/>
                    <a:pt x="403" y="118"/>
                  </a:cubicBezTo>
                  <a:cubicBezTo>
                    <a:pt x="401" y="115"/>
                    <a:pt x="401" y="115"/>
                    <a:pt x="401" y="115"/>
                  </a:cubicBezTo>
                  <a:cubicBezTo>
                    <a:pt x="401" y="113"/>
                    <a:pt x="401" y="113"/>
                    <a:pt x="401" y="113"/>
                  </a:cubicBezTo>
                  <a:cubicBezTo>
                    <a:pt x="402" y="113"/>
                    <a:pt x="402" y="113"/>
                    <a:pt x="402" y="113"/>
                  </a:cubicBezTo>
                  <a:cubicBezTo>
                    <a:pt x="402" y="111"/>
                    <a:pt x="402" y="111"/>
                    <a:pt x="402" y="111"/>
                  </a:cubicBezTo>
                  <a:cubicBezTo>
                    <a:pt x="402" y="110"/>
                    <a:pt x="402" y="110"/>
                    <a:pt x="402" y="110"/>
                  </a:cubicBezTo>
                  <a:cubicBezTo>
                    <a:pt x="401" y="110"/>
                    <a:pt x="401" y="110"/>
                    <a:pt x="401" y="110"/>
                  </a:cubicBezTo>
                  <a:cubicBezTo>
                    <a:pt x="400" y="110"/>
                    <a:pt x="400" y="110"/>
                    <a:pt x="400" y="110"/>
                  </a:cubicBezTo>
                  <a:cubicBezTo>
                    <a:pt x="399" y="107"/>
                    <a:pt x="399" y="107"/>
                    <a:pt x="399" y="107"/>
                  </a:cubicBezTo>
                  <a:cubicBezTo>
                    <a:pt x="397" y="106"/>
                    <a:pt x="397" y="106"/>
                    <a:pt x="397" y="106"/>
                  </a:cubicBezTo>
                  <a:cubicBezTo>
                    <a:pt x="395" y="106"/>
                    <a:pt x="395" y="106"/>
                    <a:pt x="395" y="106"/>
                  </a:cubicBezTo>
                  <a:cubicBezTo>
                    <a:pt x="394" y="105"/>
                    <a:pt x="394" y="105"/>
                    <a:pt x="394" y="105"/>
                  </a:cubicBezTo>
                  <a:cubicBezTo>
                    <a:pt x="395" y="103"/>
                    <a:pt x="395" y="103"/>
                    <a:pt x="395" y="103"/>
                  </a:cubicBezTo>
                  <a:cubicBezTo>
                    <a:pt x="398" y="103"/>
                    <a:pt x="398" y="103"/>
                    <a:pt x="398" y="103"/>
                  </a:cubicBezTo>
                  <a:cubicBezTo>
                    <a:pt x="399" y="104"/>
                    <a:pt x="399" y="104"/>
                    <a:pt x="399" y="104"/>
                  </a:cubicBezTo>
                  <a:cubicBezTo>
                    <a:pt x="401" y="104"/>
                    <a:pt x="401" y="104"/>
                    <a:pt x="401" y="104"/>
                  </a:cubicBezTo>
                  <a:cubicBezTo>
                    <a:pt x="402" y="105"/>
                    <a:pt x="402" y="105"/>
                    <a:pt x="402" y="105"/>
                  </a:cubicBezTo>
                  <a:cubicBezTo>
                    <a:pt x="404" y="103"/>
                    <a:pt x="404" y="103"/>
                    <a:pt x="404" y="103"/>
                  </a:cubicBezTo>
                  <a:cubicBezTo>
                    <a:pt x="405" y="101"/>
                    <a:pt x="405" y="101"/>
                    <a:pt x="405" y="101"/>
                  </a:cubicBezTo>
                  <a:cubicBezTo>
                    <a:pt x="407" y="100"/>
                    <a:pt x="407" y="100"/>
                    <a:pt x="407" y="100"/>
                  </a:cubicBezTo>
                  <a:cubicBezTo>
                    <a:pt x="410" y="102"/>
                    <a:pt x="410" y="102"/>
                    <a:pt x="410" y="102"/>
                  </a:cubicBezTo>
                  <a:cubicBezTo>
                    <a:pt x="411" y="104"/>
                    <a:pt x="411" y="104"/>
                    <a:pt x="411" y="104"/>
                  </a:cubicBezTo>
                  <a:cubicBezTo>
                    <a:pt x="412" y="102"/>
                    <a:pt x="412" y="102"/>
                    <a:pt x="412" y="102"/>
                  </a:cubicBezTo>
                  <a:cubicBezTo>
                    <a:pt x="413" y="100"/>
                    <a:pt x="413" y="100"/>
                    <a:pt x="413" y="100"/>
                  </a:cubicBezTo>
                  <a:cubicBezTo>
                    <a:pt x="415" y="101"/>
                    <a:pt x="415" y="101"/>
                    <a:pt x="415" y="101"/>
                  </a:cubicBezTo>
                  <a:cubicBezTo>
                    <a:pt x="415" y="98"/>
                    <a:pt x="415" y="98"/>
                    <a:pt x="415" y="98"/>
                  </a:cubicBezTo>
                  <a:cubicBezTo>
                    <a:pt x="414" y="97"/>
                    <a:pt x="414" y="97"/>
                    <a:pt x="414" y="97"/>
                  </a:cubicBezTo>
                  <a:cubicBezTo>
                    <a:pt x="409" y="96"/>
                    <a:pt x="409" y="96"/>
                    <a:pt x="409" y="96"/>
                  </a:cubicBezTo>
                  <a:cubicBezTo>
                    <a:pt x="410" y="97"/>
                    <a:pt x="410" y="97"/>
                    <a:pt x="410" y="97"/>
                  </a:cubicBezTo>
                  <a:cubicBezTo>
                    <a:pt x="408" y="98"/>
                    <a:pt x="408" y="98"/>
                    <a:pt x="408" y="98"/>
                  </a:cubicBezTo>
                  <a:cubicBezTo>
                    <a:pt x="407" y="97"/>
                    <a:pt x="407" y="97"/>
                    <a:pt x="407" y="97"/>
                  </a:cubicBezTo>
                  <a:cubicBezTo>
                    <a:pt x="404" y="98"/>
                    <a:pt x="404" y="98"/>
                    <a:pt x="404" y="98"/>
                  </a:cubicBezTo>
                  <a:cubicBezTo>
                    <a:pt x="403" y="98"/>
                    <a:pt x="403" y="98"/>
                    <a:pt x="403" y="98"/>
                  </a:cubicBezTo>
                  <a:cubicBezTo>
                    <a:pt x="401" y="98"/>
                    <a:pt x="401" y="98"/>
                    <a:pt x="401" y="98"/>
                  </a:cubicBezTo>
                  <a:cubicBezTo>
                    <a:pt x="400" y="97"/>
                    <a:pt x="400" y="97"/>
                    <a:pt x="400" y="97"/>
                  </a:cubicBezTo>
                  <a:cubicBezTo>
                    <a:pt x="398" y="98"/>
                    <a:pt x="398" y="98"/>
                    <a:pt x="398" y="98"/>
                  </a:cubicBezTo>
                  <a:cubicBezTo>
                    <a:pt x="396" y="98"/>
                    <a:pt x="396" y="98"/>
                    <a:pt x="396" y="98"/>
                  </a:cubicBezTo>
                  <a:cubicBezTo>
                    <a:pt x="394" y="96"/>
                    <a:pt x="394" y="96"/>
                    <a:pt x="394" y="96"/>
                  </a:cubicBezTo>
                  <a:cubicBezTo>
                    <a:pt x="393" y="93"/>
                    <a:pt x="393" y="93"/>
                    <a:pt x="393" y="93"/>
                  </a:cubicBezTo>
                  <a:cubicBezTo>
                    <a:pt x="394" y="93"/>
                    <a:pt x="394" y="93"/>
                    <a:pt x="394" y="93"/>
                  </a:cubicBezTo>
                  <a:cubicBezTo>
                    <a:pt x="393" y="91"/>
                    <a:pt x="393" y="91"/>
                    <a:pt x="393" y="91"/>
                  </a:cubicBezTo>
                  <a:cubicBezTo>
                    <a:pt x="390" y="89"/>
                    <a:pt x="390" y="89"/>
                    <a:pt x="390" y="89"/>
                  </a:cubicBezTo>
                  <a:cubicBezTo>
                    <a:pt x="388" y="88"/>
                    <a:pt x="388" y="88"/>
                    <a:pt x="388" y="88"/>
                  </a:cubicBezTo>
                  <a:cubicBezTo>
                    <a:pt x="388" y="89"/>
                    <a:pt x="388" y="89"/>
                    <a:pt x="388" y="89"/>
                  </a:cubicBezTo>
                  <a:cubicBezTo>
                    <a:pt x="386" y="90"/>
                    <a:pt x="386" y="90"/>
                    <a:pt x="386" y="90"/>
                  </a:cubicBezTo>
                  <a:cubicBezTo>
                    <a:pt x="384" y="89"/>
                    <a:pt x="384" y="89"/>
                    <a:pt x="384" y="89"/>
                  </a:cubicBezTo>
                  <a:cubicBezTo>
                    <a:pt x="384" y="88"/>
                    <a:pt x="384" y="88"/>
                    <a:pt x="384" y="88"/>
                  </a:cubicBezTo>
                  <a:cubicBezTo>
                    <a:pt x="387" y="86"/>
                    <a:pt x="387" y="86"/>
                    <a:pt x="387" y="86"/>
                  </a:cubicBezTo>
                  <a:cubicBezTo>
                    <a:pt x="387" y="85"/>
                    <a:pt x="387" y="85"/>
                    <a:pt x="387" y="85"/>
                  </a:cubicBezTo>
                  <a:cubicBezTo>
                    <a:pt x="386" y="83"/>
                    <a:pt x="386" y="83"/>
                    <a:pt x="386" y="83"/>
                  </a:cubicBezTo>
                  <a:cubicBezTo>
                    <a:pt x="388" y="82"/>
                    <a:pt x="388" y="82"/>
                    <a:pt x="388" y="82"/>
                  </a:cubicBezTo>
                  <a:cubicBezTo>
                    <a:pt x="391" y="82"/>
                    <a:pt x="391" y="82"/>
                    <a:pt x="391" y="82"/>
                  </a:cubicBezTo>
                  <a:cubicBezTo>
                    <a:pt x="392" y="80"/>
                    <a:pt x="392" y="80"/>
                    <a:pt x="392" y="80"/>
                  </a:cubicBezTo>
                  <a:cubicBezTo>
                    <a:pt x="394" y="80"/>
                    <a:pt x="394" y="80"/>
                    <a:pt x="394" y="80"/>
                  </a:cubicBezTo>
                  <a:cubicBezTo>
                    <a:pt x="397" y="78"/>
                    <a:pt x="397" y="78"/>
                    <a:pt x="397" y="78"/>
                  </a:cubicBezTo>
                  <a:cubicBezTo>
                    <a:pt x="397" y="77"/>
                    <a:pt x="397" y="77"/>
                    <a:pt x="397" y="77"/>
                  </a:cubicBezTo>
                  <a:cubicBezTo>
                    <a:pt x="401" y="76"/>
                    <a:pt x="401" y="76"/>
                    <a:pt x="401" y="76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10" y="81"/>
                    <a:pt x="410" y="81"/>
                    <a:pt x="410" y="81"/>
                  </a:cubicBezTo>
                  <a:cubicBezTo>
                    <a:pt x="413" y="81"/>
                    <a:pt x="413" y="81"/>
                    <a:pt x="413" y="81"/>
                  </a:cubicBezTo>
                  <a:cubicBezTo>
                    <a:pt x="417" y="81"/>
                    <a:pt x="417" y="81"/>
                    <a:pt x="417" y="81"/>
                  </a:cubicBezTo>
                  <a:cubicBezTo>
                    <a:pt x="417" y="82"/>
                    <a:pt x="417" y="82"/>
                    <a:pt x="417" y="82"/>
                  </a:cubicBezTo>
                  <a:cubicBezTo>
                    <a:pt x="417" y="83"/>
                    <a:pt x="417" y="83"/>
                    <a:pt x="417" y="83"/>
                  </a:cubicBezTo>
                  <a:cubicBezTo>
                    <a:pt x="417" y="86"/>
                    <a:pt x="417" y="86"/>
                    <a:pt x="417" y="86"/>
                  </a:cubicBezTo>
                  <a:cubicBezTo>
                    <a:pt x="419" y="87"/>
                    <a:pt x="419" y="87"/>
                    <a:pt x="419" y="87"/>
                  </a:cubicBezTo>
                  <a:cubicBezTo>
                    <a:pt x="419" y="89"/>
                    <a:pt x="419" y="89"/>
                    <a:pt x="419" y="89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7" y="93"/>
                    <a:pt x="417" y="93"/>
                    <a:pt x="417" y="93"/>
                  </a:cubicBezTo>
                  <a:cubicBezTo>
                    <a:pt x="418" y="96"/>
                    <a:pt x="418" y="96"/>
                    <a:pt x="418" y="96"/>
                  </a:cubicBezTo>
                  <a:cubicBezTo>
                    <a:pt x="418" y="101"/>
                    <a:pt x="418" y="101"/>
                    <a:pt x="418" y="101"/>
                  </a:cubicBezTo>
                  <a:cubicBezTo>
                    <a:pt x="419" y="103"/>
                    <a:pt x="419" y="103"/>
                    <a:pt x="419" y="103"/>
                  </a:cubicBezTo>
                  <a:cubicBezTo>
                    <a:pt x="420" y="105"/>
                    <a:pt x="420" y="105"/>
                    <a:pt x="420" y="105"/>
                  </a:cubicBezTo>
                  <a:cubicBezTo>
                    <a:pt x="421" y="105"/>
                    <a:pt x="421" y="105"/>
                    <a:pt x="421" y="105"/>
                  </a:cubicBezTo>
                  <a:cubicBezTo>
                    <a:pt x="421" y="102"/>
                    <a:pt x="421" y="102"/>
                    <a:pt x="421" y="102"/>
                  </a:cubicBezTo>
                  <a:cubicBezTo>
                    <a:pt x="422" y="101"/>
                    <a:pt x="422" y="101"/>
                    <a:pt x="422" y="101"/>
                  </a:cubicBezTo>
                  <a:cubicBezTo>
                    <a:pt x="423" y="102"/>
                    <a:pt x="423" y="102"/>
                    <a:pt x="423" y="102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4" y="106"/>
                    <a:pt x="424" y="106"/>
                    <a:pt x="424" y="106"/>
                  </a:cubicBezTo>
                  <a:cubicBezTo>
                    <a:pt x="424" y="105"/>
                    <a:pt x="424" y="105"/>
                    <a:pt x="424" y="105"/>
                  </a:cubicBezTo>
                  <a:cubicBezTo>
                    <a:pt x="425" y="107"/>
                    <a:pt x="425" y="107"/>
                    <a:pt x="425" y="107"/>
                  </a:cubicBezTo>
                  <a:cubicBezTo>
                    <a:pt x="428" y="109"/>
                    <a:pt x="428" y="109"/>
                    <a:pt x="428" y="109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31" y="111"/>
                    <a:pt x="431" y="111"/>
                    <a:pt x="431" y="111"/>
                  </a:cubicBezTo>
                  <a:cubicBezTo>
                    <a:pt x="433" y="110"/>
                    <a:pt x="433" y="110"/>
                    <a:pt x="433" y="110"/>
                  </a:cubicBezTo>
                  <a:cubicBezTo>
                    <a:pt x="433" y="108"/>
                    <a:pt x="433" y="108"/>
                    <a:pt x="433" y="108"/>
                  </a:cubicBezTo>
                  <a:cubicBezTo>
                    <a:pt x="434" y="107"/>
                    <a:pt x="434" y="107"/>
                    <a:pt x="434" y="107"/>
                  </a:cubicBezTo>
                  <a:cubicBezTo>
                    <a:pt x="436" y="106"/>
                    <a:pt x="436" y="106"/>
                    <a:pt x="436" y="106"/>
                  </a:cubicBezTo>
                  <a:cubicBezTo>
                    <a:pt x="436" y="104"/>
                    <a:pt x="436" y="104"/>
                    <a:pt x="436" y="104"/>
                  </a:cubicBezTo>
                  <a:cubicBezTo>
                    <a:pt x="437" y="102"/>
                    <a:pt x="437" y="102"/>
                    <a:pt x="437" y="102"/>
                  </a:cubicBezTo>
                  <a:cubicBezTo>
                    <a:pt x="439" y="101"/>
                    <a:pt x="439" y="101"/>
                    <a:pt x="439" y="101"/>
                  </a:cubicBezTo>
                  <a:cubicBezTo>
                    <a:pt x="441" y="100"/>
                    <a:pt x="441" y="100"/>
                    <a:pt x="441" y="100"/>
                  </a:cubicBezTo>
                  <a:cubicBezTo>
                    <a:pt x="441" y="98"/>
                    <a:pt x="441" y="98"/>
                    <a:pt x="441" y="98"/>
                  </a:cubicBezTo>
                  <a:cubicBezTo>
                    <a:pt x="442" y="97"/>
                    <a:pt x="442" y="97"/>
                    <a:pt x="442" y="97"/>
                  </a:cubicBezTo>
                  <a:cubicBezTo>
                    <a:pt x="443" y="98"/>
                    <a:pt x="443" y="98"/>
                    <a:pt x="443" y="98"/>
                  </a:cubicBezTo>
                  <a:cubicBezTo>
                    <a:pt x="444" y="97"/>
                    <a:pt x="444" y="97"/>
                    <a:pt x="444" y="97"/>
                  </a:cubicBezTo>
                  <a:cubicBezTo>
                    <a:pt x="446" y="97"/>
                    <a:pt x="446" y="97"/>
                    <a:pt x="446" y="97"/>
                  </a:cubicBezTo>
                  <a:cubicBezTo>
                    <a:pt x="449" y="96"/>
                    <a:pt x="449" y="96"/>
                    <a:pt x="449" y="96"/>
                  </a:cubicBezTo>
                  <a:cubicBezTo>
                    <a:pt x="450" y="95"/>
                    <a:pt x="450" y="95"/>
                    <a:pt x="450" y="95"/>
                  </a:cubicBezTo>
                  <a:cubicBezTo>
                    <a:pt x="449" y="93"/>
                    <a:pt x="449" y="93"/>
                    <a:pt x="449" y="93"/>
                  </a:cubicBezTo>
                  <a:cubicBezTo>
                    <a:pt x="449" y="92"/>
                    <a:pt x="449" y="92"/>
                    <a:pt x="449" y="92"/>
                  </a:cubicBezTo>
                  <a:cubicBezTo>
                    <a:pt x="454" y="89"/>
                    <a:pt x="454" y="89"/>
                    <a:pt x="454" y="89"/>
                  </a:cubicBezTo>
                  <a:cubicBezTo>
                    <a:pt x="457" y="89"/>
                    <a:pt x="457" y="89"/>
                    <a:pt x="457" y="89"/>
                  </a:cubicBezTo>
                  <a:cubicBezTo>
                    <a:pt x="459" y="91"/>
                    <a:pt x="459" y="91"/>
                    <a:pt x="459" y="91"/>
                  </a:cubicBezTo>
                  <a:cubicBezTo>
                    <a:pt x="462" y="92"/>
                    <a:pt x="462" y="92"/>
                    <a:pt x="462" y="92"/>
                  </a:cubicBezTo>
                  <a:cubicBezTo>
                    <a:pt x="466" y="93"/>
                    <a:pt x="466" y="93"/>
                    <a:pt x="466" y="93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2" y="96"/>
                    <a:pt x="472" y="96"/>
                    <a:pt x="472" y="96"/>
                  </a:cubicBezTo>
                  <a:cubicBezTo>
                    <a:pt x="479" y="98"/>
                    <a:pt x="479" y="98"/>
                    <a:pt x="479" y="98"/>
                  </a:cubicBezTo>
                  <a:cubicBezTo>
                    <a:pt x="480" y="98"/>
                    <a:pt x="480" y="98"/>
                    <a:pt x="480" y="98"/>
                  </a:cubicBezTo>
                  <a:cubicBezTo>
                    <a:pt x="482" y="98"/>
                    <a:pt x="482" y="98"/>
                    <a:pt x="482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6" y="99"/>
                    <a:pt x="486" y="99"/>
                    <a:pt x="486" y="99"/>
                  </a:cubicBezTo>
                  <a:cubicBezTo>
                    <a:pt x="488" y="100"/>
                    <a:pt x="488" y="100"/>
                    <a:pt x="488" y="100"/>
                  </a:cubicBezTo>
                  <a:cubicBezTo>
                    <a:pt x="488" y="101"/>
                    <a:pt x="488" y="101"/>
                    <a:pt x="488" y="101"/>
                  </a:cubicBezTo>
                  <a:cubicBezTo>
                    <a:pt x="488" y="102"/>
                    <a:pt x="488" y="102"/>
                    <a:pt x="488" y="102"/>
                  </a:cubicBezTo>
                  <a:cubicBezTo>
                    <a:pt x="489" y="102"/>
                    <a:pt x="489" y="102"/>
                    <a:pt x="489" y="102"/>
                  </a:cubicBezTo>
                  <a:cubicBezTo>
                    <a:pt x="491" y="102"/>
                    <a:pt x="491" y="102"/>
                    <a:pt x="491" y="102"/>
                  </a:cubicBezTo>
                  <a:cubicBezTo>
                    <a:pt x="491" y="102"/>
                    <a:pt x="491" y="102"/>
                    <a:pt x="491" y="102"/>
                  </a:cubicBezTo>
                  <a:close/>
                  <a:moveTo>
                    <a:pt x="364" y="72"/>
                  </a:moveTo>
                  <a:cubicBezTo>
                    <a:pt x="368" y="74"/>
                    <a:pt x="368" y="74"/>
                    <a:pt x="368" y="74"/>
                  </a:cubicBezTo>
                  <a:cubicBezTo>
                    <a:pt x="368" y="76"/>
                    <a:pt x="368" y="76"/>
                    <a:pt x="368" y="76"/>
                  </a:cubicBezTo>
                  <a:cubicBezTo>
                    <a:pt x="365" y="74"/>
                    <a:pt x="365" y="74"/>
                    <a:pt x="365" y="74"/>
                  </a:cubicBezTo>
                  <a:cubicBezTo>
                    <a:pt x="364" y="72"/>
                    <a:pt x="364" y="72"/>
                    <a:pt x="364" y="72"/>
                  </a:cubicBezTo>
                  <a:close/>
                  <a:moveTo>
                    <a:pt x="385" y="77"/>
                  </a:moveTo>
                  <a:cubicBezTo>
                    <a:pt x="387" y="77"/>
                    <a:pt x="387" y="77"/>
                    <a:pt x="387" y="77"/>
                  </a:cubicBezTo>
                  <a:cubicBezTo>
                    <a:pt x="388" y="77"/>
                    <a:pt x="388" y="77"/>
                    <a:pt x="388" y="77"/>
                  </a:cubicBezTo>
                  <a:cubicBezTo>
                    <a:pt x="388" y="75"/>
                    <a:pt x="388" y="75"/>
                    <a:pt x="388" y="75"/>
                  </a:cubicBezTo>
                  <a:cubicBezTo>
                    <a:pt x="385" y="74"/>
                    <a:pt x="385" y="74"/>
                    <a:pt x="385" y="74"/>
                  </a:cubicBezTo>
                  <a:cubicBezTo>
                    <a:pt x="382" y="74"/>
                    <a:pt x="382" y="74"/>
                    <a:pt x="382" y="74"/>
                  </a:cubicBezTo>
                  <a:cubicBezTo>
                    <a:pt x="380" y="75"/>
                    <a:pt x="380" y="75"/>
                    <a:pt x="380" y="75"/>
                  </a:cubicBezTo>
                  <a:cubicBezTo>
                    <a:pt x="378" y="75"/>
                    <a:pt x="378" y="75"/>
                    <a:pt x="378" y="75"/>
                  </a:cubicBezTo>
                  <a:cubicBezTo>
                    <a:pt x="377" y="75"/>
                    <a:pt x="377" y="75"/>
                    <a:pt x="377" y="75"/>
                  </a:cubicBezTo>
                  <a:cubicBezTo>
                    <a:pt x="378" y="76"/>
                    <a:pt x="378" y="76"/>
                    <a:pt x="378" y="76"/>
                  </a:cubicBezTo>
                  <a:cubicBezTo>
                    <a:pt x="377" y="76"/>
                    <a:pt x="377" y="76"/>
                    <a:pt x="377" y="76"/>
                  </a:cubicBezTo>
                  <a:cubicBezTo>
                    <a:pt x="380" y="77"/>
                    <a:pt x="380" y="77"/>
                    <a:pt x="380" y="77"/>
                  </a:cubicBezTo>
                  <a:cubicBezTo>
                    <a:pt x="382" y="78"/>
                    <a:pt x="382" y="78"/>
                    <a:pt x="382" y="78"/>
                  </a:cubicBezTo>
                  <a:cubicBezTo>
                    <a:pt x="383" y="77"/>
                    <a:pt x="383" y="77"/>
                    <a:pt x="383" y="77"/>
                  </a:cubicBezTo>
                  <a:cubicBezTo>
                    <a:pt x="383" y="77"/>
                    <a:pt x="383" y="77"/>
                    <a:pt x="383" y="77"/>
                  </a:cubicBezTo>
                  <a:cubicBezTo>
                    <a:pt x="382" y="76"/>
                    <a:pt x="382" y="76"/>
                    <a:pt x="382" y="76"/>
                  </a:cubicBezTo>
                  <a:cubicBezTo>
                    <a:pt x="381" y="75"/>
                    <a:pt x="381" y="75"/>
                    <a:pt x="381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5" y="77"/>
                    <a:pt x="385" y="77"/>
                    <a:pt x="385" y="77"/>
                  </a:cubicBezTo>
                  <a:close/>
                  <a:moveTo>
                    <a:pt x="382" y="83"/>
                  </a:moveTo>
                  <a:cubicBezTo>
                    <a:pt x="380" y="82"/>
                    <a:pt x="380" y="82"/>
                    <a:pt x="380" y="82"/>
                  </a:cubicBezTo>
                  <a:cubicBezTo>
                    <a:pt x="378" y="83"/>
                    <a:pt x="378" y="83"/>
                    <a:pt x="378" y="83"/>
                  </a:cubicBezTo>
                  <a:cubicBezTo>
                    <a:pt x="379" y="84"/>
                    <a:pt x="379" y="84"/>
                    <a:pt x="379" y="84"/>
                  </a:cubicBezTo>
                  <a:cubicBezTo>
                    <a:pt x="382" y="83"/>
                    <a:pt x="382" y="83"/>
                    <a:pt x="382" y="83"/>
                  </a:cubicBezTo>
                  <a:close/>
                  <a:moveTo>
                    <a:pt x="383" y="82"/>
                  </a:moveTo>
                  <a:cubicBezTo>
                    <a:pt x="382" y="83"/>
                    <a:pt x="382" y="83"/>
                    <a:pt x="382" y="83"/>
                  </a:cubicBezTo>
                  <a:cubicBezTo>
                    <a:pt x="382" y="82"/>
                    <a:pt x="382" y="82"/>
                    <a:pt x="382" y="82"/>
                  </a:cubicBezTo>
                  <a:cubicBezTo>
                    <a:pt x="383" y="82"/>
                    <a:pt x="383" y="82"/>
                    <a:pt x="383" y="82"/>
                  </a:cubicBezTo>
                  <a:close/>
                  <a:moveTo>
                    <a:pt x="383" y="83"/>
                  </a:moveTo>
                  <a:cubicBezTo>
                    <a:pt x="381" y="85"/>
                    <a:pt x="381" y="85"/>
                    <a:pt x="381" y="85"/>
                  </a:cubicBezTo>
                  <a:cubicBezTo>
                    <a:pt x="381" y="88"/>
                    <a:pt x="381" y="88"/>
                    <a:pt x="381" y="88"/>
                  </a:cubicBezTo>
                  <a:cubicBezTo>
                    <a:pt x="383" y="88"/>
                    <a:pt x="383" y="88"/>
                    <a:pt x="383" y="88"/>
                  </a:cubicBezTo>
                  <a:cubicBezTo>
                    <a:pt x="384" y="87"/>
                    <a:pt x="384" y="87"/>
                    <a:pt x="384" y="87"/>
                  </a:cubicBezTo>
                  <a:cubicBezTo>
                    <a:pt x="385" y="84"/>
                    <a:pt x="385" y="84"/>
                    <a:pt x="385" y="84"/>
                  </a:cubicBezTo>
                  <a:cubicBezTo>
                    <a:pt x="383" y="83"/>
                    <a:pt x="383" y="83"/>
                    <a:pt x="383" y="83"/>
                  </a:cubicBezTo>
                  <a:close/>
                  <a:moveTo>
                    <a:pt x="323" y="31"/>
                  </a:moveTo>
                  <a:cubicBezTo>
                    <a:pt x="326" y="34"/>
                    <a:pt x="326" y="34"/>
                    <a:pt x="326" y="34"/>
                  </a:cubicBezTo>
                  <a:cubicBezTo>
                    <a:pt x="326" y="36"/>
                    <a:pt x="326" y="36"/>
                    <a:pt x="326" y="36"/>
                  </a:cubicBezTo>
                  <a:cubicBezTo>
                    <a:pt x="325" y="37"/>
                    <a:pt x="325" y="37"/>
                    <a:pt x="325" y="37"/>
                  </a:cubicBezTo>
                  <a:cubicBezTo>
                    <a:pt x="323" y="35"/>
                    <a:pt x="323" y="35"/>
                    <a:pt x="323" y="35"/>
                  </a:cubicBezTo>
                  <a:cubicBezTo>
                    <a:pt x="323" y="32"/>
                    <a:pt x="323" y="32"/>
                    <a:pt x="323" y="32"/>
                  </a:cubicBezTo>
                  <a:cubicBezTo>
                    <a:pt x="323" y="31"/>
                    <a:pt x="323" y="31"/>
                    <a:pt x="323" y="31"/>
                  </a:cubicBezTo>
                  <a:close/>
                  <a:moveTo>
                    <a:pt x="336" y="23"/>
                  </a:moveTo>
                  <a:cubicBezTo>
                    <a:pt x="337" y="26"/>
                    <a:pt x="337" y="26"/>
                    <a:pt x="337" y="26"/>
                  </a:cubicBezTo>
                  <a:cubicBezTo>
                    <a:pt x="337" y="28"/>
                    <a:pt x="337" y="28"/>
                    <a:pt x="337" y="28"/>
                  </a:cubicBezTo>
                  <a:cubicBezTo>
                    <a:pt x="339" y="28"/>
                    <a:pt x="339" y="28"/>
                    <a:pt x="339" y="28"/>
                  </a:cubicBezTo>
                  <a:cubicBezTo>
                    <a:pt x="339" y="26"/>
                    <a:pt x="339" y="26"/>
                    <a:pt x="339" y="26"/>
                  </a:cubicBezTo>
                  <a:cubicBezTo>
                    <a:pt x="339" y="24"/>
                    <a:pt x="339" y="24"/>
                    <a:pt x="339" y="24"/>
                  </a:cubicBezTo>
                  <a:cubicBezTo>
                    <a:pt x="337" y="23"/>
                    <a:pt x="337" y="23"/>
                    <a:pt x="337" y="23"/>
                  </a:cubicBezTo>
                  <a:cubicBezTo>
                    <a:pt x="336" y="23"/>
                    <a:pt x="336" y="23"/>
                    <a:pt x="336" y="23"/>
                  </a:cubicBezTo>
                  <a:close/>
                  <a:moveTo>
                    <a:pt x="336" y="29"/>
                  </a:moveTo>
                  <a:cubicBezTo>
                    <a:pt x="338" y="29"/>
                    <a:pt x="338" y="29"/>
                    <a:pt x="338" y="29"/>
                  </a:cubicBezTo>
                  <a:cubicBezTo>
                    <a:pt x="338" y="31"/>
                    <a:pt x="338" y="31"/>
                    <a:pt x="338" y="31"/>
                  </a:cubicBezTo>
                  <a:cubicBezTo>
                    <a:pt x="337" y="31"/>
                    <a:pt x="337" y="31"/>
                    <a:pt x="337" y="31"/>
                  </a:cubicBezTo>
                  <a:cubicBezTo>
                    <a:pt x="337" y="31"/>
                    <a:pt x="336" y="29"/>
                    <a:pt x="336" y="29"/>
                  </a:cubicBezTo>
                  <a:close/>
                  <a:moveTo>
                    <a:pt x="354" y="48"/>
                  </a:moveTo>
                  <a:cubicBezTo>
                    <a:pt x="354" y="52"/>
                    <a:pt x="354" y="52"/>
                    <a:pt x="354" y="52"/>
                  </a:cubicBezTo>
                  <a:cubicBezTo>
                    <a:pt x="355" y="51"/>
                    <a:pt x="355" y="51"/>
                    <a:pt x="355" y="51"/>
                  </a:cubicBezTo>
                  <a:cubicBezTo>
                    <a:pt x="357" y="51"/>
                    <a:pt x="357" y="51"/>
                    <a:pt x="357" y="51"/>
                  </a:cubicBezTo>
                  <a:cubicBezTo>
                    <a:pt x="359" y="49"/>
                    <a:pt x="359" y="49"/>
                    <a:pt x="359" y="49"/>
                  </a:cubicBezTo>
                  <a:cubicBezTo>
                    <a:pt x="358" y="48"/>
                    <a:pt x="358" y="48"/>
                    <a:pt x="358" y="48"/>
                  </a:cubicBezTo>
                  <a:cubicBezTo>
                    <a:pt x="357" y="47"/>
                    <a:pt x="357" y="47"/>
                    <a:pt x="357" y="47"/>
                  </a:cubicBezTo>
                  <a:cubicBezTo>
                    <a:pt x="355" y="48"/>
                    <a:pt x="355" y="48"/>
                    <a:pt x="355" y="48"/>
                  </a:cubicBezTo>
                  <a:cubicBezTo>
                    <a:pt x="354" y="48"/>
                    <a:pt x="354" y="48"/>
                    <a:pt x="354" y="48"/>
                  </a:cubicBezTo>
                  <a:close/>
                  <a:moveTo>
                    <a:pt x="352" y="77"/>
                  </a:moveTo>
                  <a:cubicBezTo>
                    <a:pt x="352" y="80"/>
                    <a:pt x="352" y="80"/>
                    <a:pt x="352" y="80"/>
                  </a:cubicBezTo>
                  <a:cubicBezTo>
                    <a:pt x="355" y="82"/>
                    <a:pt x="355" y="82"/>
                    <a:pt x="355" y="82"/>
                  </a:cubicBezTo>
                  <a:cubicBezTo>
                    <a:pt x="356" y="83"/>
                    <a:pt x="356" y="83"/>
                    <a:pt x="356" y="83"/>
                  </a:cubicBezTo>
                  <a:cubicBezTo>
                    <a:pt x="355" y="84"/>
                    <a:pt x="355" y="84"/>
                    <a:pt x="355" y="84"/>
                  </a:cubicBezTo>
                  <a:cubicBezTo>
                    <a:pt x="355" y="85"/>
                    <a:pt x="355" y="85"/>
                    <a:pt x="355" y="85"/>
                  </a:cubicBezTo>
                  <a:cubicBezTo>
                    <a:pt x="354" y="83"/>
                    <a:pt x="354" y="83"/>
                    <a:pt x="354" y="83"/>
                  </a:cubicBezTo>
                  <a:cubicBezTo>
                    <a:pt x="353" y="82"/>
                    <a:pt x="353" y="82"/>
                    <a:pt x="353" y="82"/>
                  </a:cubicBezTo>
                  <a:cubicBezTo>
                    <a:pt x="351" y="79"/>
                    <a:pt x="351" y="79"/>
                    <a:pt x="351" y="79"/>
                  </a:cubicBezTo>
                  <a:cubicBezTo>
                    <a:pt x="349" y="78"/>
                    <a:pt x="349" y="78"/>
                    <a:pt x="349" y="78"/>
                  </a:cubicBezTo>
                  <a:cubicBezTo>
                    <a:pt x="347" y="75"/>
                    <a:pt x="347" y="75"/>
                    <a:pt x="347" y="75"/>
                  </a:cubicBezTo>
                  <a:cubicBezTo>
                    <a:pt x="348" y="73"/>
                    <a:pt x="348" y="73"/>
                    <a:pt x="348" y="73"/>
                  </a:cubicBezTo>
                  <a:cubicBezTo>
                    <a:pt x="348" y="72"/>
                    <a:pt x="348" y="72"/>
                    <a:pt x="348" y="72"/>
                  </a:cubicBezTo>
                  <a:cubicBezTo>
                    <a:pt x="348" y="70"/>
                    <a:pt x="348" y="70"/>
                    <a:pt x="348" y="70"/>
                  </a:cubicBezTo>
                  <a:cubicBezTo>
                    <a:pt x="346" y="69"/>
                    <a:pt x="346" y="69"/>
                    <a:pt x="346" y="69"/>
                  </a:cubicBezTo>
                  <a:cubicBezTo>
                    <a:pt x="346" y="67"/>
                    <a:pt x="346" y="67"/>
                    <a:pt x="346" y="67"/>
                  </a:cubicBezTo>
                  <a:cubicBezTo>
                    <a:pt x="347" y="65"/>
                    <a:pt x="347" y="65"/>
                    <a:pt x="347" y="65"/>
                  </a:cubicBezTo>
                  <a:cubicBezTo>
                    <a:pt x="346" y="63"/>
                    <a:pt x="346" y="63"/>
                    <a:pt x="346" y="63"/>
                  </a:cubicBezTo>
                  <a:cubicBezTo>
                    <a:pt x="345" y="62"/>
                    <a:pt x="345" y="62"/>
                    <a:pt x="345" y="62"/>
                  </a:cubicBezTo>
                  <a:cubicBezTo>
                    <a:pt x="346" y="59"/>
                    <a:pt x="346" y="59"/>
                    <a:pt x="346" y="59"/>
                  </a:cubicBezTo>
                  <a:cubicBezTo>
                    <a:pt x="347" y="58"/>
                    <a:pt x="347" y="58"/>
                    <a:pt x="347" y="58"/>
                  </a:cubicBezTo>
                  <a:cubicBezTo>
                    <a:pt x="347" y="55"/>
                    <a:pt x="347" y="55"/>
                    <a:pt x="347" y="55"/>
                  </a:cubicBezTo>
                  <a:cubicBezTo>
                    <a:pt x="347" y="52"/>
                    <a:pt x="347" y="52"/>
                    <a:pt x="347" y="52"/>
                  </a:cubicBezTo>
                  <a:cubicBezTo>
                    <a:pt x="351" y="49"/>
                    <a:pt x="351" y="49"/>
                    <a:pt x="351" y="49"/>
                  </a:cubicBezTo>
                  <a:cubicBezTo>
                    <a:pt x="352" y="49"/>
                    <a:pt x="352" y="49"/>
                    <a:pt x="352" y="49"/>
                  </a:cubicBezTo>
                  <a:cubicBezTo>
                    <a:pt x="351" y="50"/>
                    <a:pt x="351" y="50"/>
                    <a:pt x="351" y="50"/>
                  </a:cubicBezTo>
                  <a:cubicBezTo>
                    <a:pt x="350" y="52"/>
                    <a:pt x="350" y="52"/>
                    <a:pt x="350" y="52"/>
                  </a:cubicBezTo>
                  <a:cubicBezTo>
                    <a:pt x="350" y="53"/>
                    <a:pt x="350" y="53"/>
                    <a:pt x="350" y="53"/>
                  </a:cubicBezTo>
                  <a:cubicBezTo>
                    <a:pt x="352" y="54"/>
                    <a:pt x="352" y="54"/>
                    <a:pt x="352" y="54"/>
                  </a:cubicBezTo>
                  <a:cubicBezTo>
                    <a:pt x="352" y="57"/>
                    <a:pt x="352" y="57"/>
                    <a:pt x="352" y="57"/>
                  </a:cubicBezTo>
                  <a:cubicBezTo>
                    <a:pt x="351" y="60"/>
                    <a:pt x="351" y="60"/>
                    <a:pt x="351" y="60"/>
                  </a:cubicBezTo>
                  <a:cubicBezTo>
                    <a:pt x="349" y="60"/>
                    <a:pt x="349" y="60"/>
                    <a:pt x="349" y="60"/>
                  </a:cubicBezTo>
                  <a:cubicBezTo>
                    <a:pt x="348" y="62"/>
                    <a:pt x="348" y="62"/>
                    <a:pt x="348" y="62"/>
                  </a:cubicBezTo>
                  <a:cubicBezTo>
                    <a:pt x="349" y="63"/>
                    <a:pt x="349" y="63"/>
                    <a:pt x="349" y="63"/>
                  </a:cubicBezTo>
                  <a:cubicBezTo>
                    <a:pt x="350" y="63"/>
                    <a:pt x="350" y="63"/>
                    <a:pt x="350" y="63"/>
                  </a:cubicBezTo>
                  <a:cubicBezTo>
                    <a:pt x="351" y="62"/>
                    <a:pt x="351" y="62"/>
                    <a:pt x="351" y="62"/>
                  </a:cubicBezTo>
                  <a:cubicBezTo>
                    <a:pt x="353" y="61"/>
                    <a:pt x="353" y="61"/>
                    <a:pt x="353" y="61"/>
                  </a:cubicBezTo>
                  <a:cubicBezTo>
                    <a:pt x="354" y="60"/>
                    <a:pt x="354" y="60"/>
                    <a:pt x="354" y="60"/>
                  </a:cubicBezTo>
                  <a:cubicBezTo>
                    <a:pt x="352" y="60"/>
                    <a:pt x="352" y="60"/>
                    <a:pt x="352" y="60"/>
                  </a:cubicBezTo>
                  <a:cubicBezTo>
                    <a:pt x="353" y="58"/>
                    <a:pt x="353" y="58"/>
                    <a:pt x="353" y="58"/>
                  </a:cubicBezTo>
                  <a:cubicBezTo>
                    <a:pt x="356" y="57"/>
                    <a:pt x="356" y="57"/>
                    <a:pt x="356" y="57"/>
                  </a:cubicBezTo>
                  <a:cubicBezTo>
                    <a:pt x="359" y="55"/>
                    <a:pt x="359" y="55"/>
                    <a:pt x="359" y="55"/>
                  </a:cubicBezTo>
                  <a:cubicBezTo>
                    <a:pt x="360" y="57"/>
                    <a:pt x="360" y="57"/>
                    <a:pt x="360" y="57"/>
                  </a:cubicBezTo>
                  <a:cubicBezTo>
                    <a:pt x="361" y="58"/>
                    <a:pt x="361" y="58"/>
                    <a:pt x="361" y="58"/>
                  </a:cubicBezTo>
                  <a:cubicBezTo>
                    <a:pt x="359" y="62"/>
                    <a:pt x="359" y="62"/>
                    <a:pt x="359" y="62"/>
                  </a:cubicBezTo>
                  <a:cubicBezTo>
                    <a:pt x="355" y="63"/>
                    <a:pt x="355" y="63"/>
                    <a:pt x="355" y="63"/>
                  </a:cubicBezTo>
                  <a:cubicBezTo>
                    <a:pt x="354" y="65"/>
                    <a:pt x="354" y="65"/>
                    <a:pt x="354" y="65"/>
                  </a:cubicBezTo>
                  <a:cubicBezTo>
                    <a:pt x="355" y="66"/>
                    <a:pt x="355" y="66"/>
                    <a:pt x="355" y="66"/>
                  </a:cubicBezTo>
                  <a:cubicBezTo>
                    <a:pt x="356" y="66"/>
                    <a:pt x="356" y="66"/>
                    <a:pt x="356" y="66"/>
                  </a:cubicBezTo>
                  <a:cubicBezTo>
                    <a:pt x="359" y="68"/>
                    <a:pt x="359" y="68"/>
                    <a:pt x="359" y="68"/>
                  </a:cubicBezTo>
                  <a:cubicBezTo>
                    <a:pt x="359" y="70"/>
                    <a:pt x="359" y="70"/>
                    <a:pt x="359" y="70"/>
                  </a:cubicBezTo>
                  <a:cubicBezTo>
                    <a:pt x="360" y="71"/>
                    <a:pt x="360" y="71"/>
                    <a:pt x="360" y="71"/>
                  </a:cubicBezTo>
                  <a:cubicBezTo>
                    <a:pt x="358" y="71"/>
                    <a:pt x="358" y="71"/>
                    <a:pt x="358" y="71"/>
                  </a:cubicBezTo>
                  <a:cubicBezTo>
                    <a:pt x="357" y="70"/>
                    <a:pt x="357" y="70"/>
                    <a:pt x="357" y="70"/>
                  </a:cubicBezTo>
                  <a:cubicBezTo>
                    <a:pt x="354" y="70"/>
                    <a:pt x="354" y="70"/>
                    <a:pt x="354" y="70"/>
                  </a:cubicBezTo>
                  <a:cubicBezTo>
                    <a:pt x="351" y="69"/>
                    <a:pt x="351" y="69"/>
                    <a:pt x="351" y="69"/>
                  </a:cubicBezTo>
                  <a:cubicBezTo>
                    <a:pt x="350" y="69"/>
                    <a:pt x="350" y="69"/>
                    <a:pt x="350" y="69"/>
                  </a:cubicBezTo>
                  <a:cubicBezTo>
                    <a:pt x="350" y="73"/>
                    <a:pt x="350" y="73"/>
                    <a:pt x="350" y="73"/>
                  </a:cubicBezTo>
                  <a:cubicBezTo>
                    <a:pt x="352" y="77"/>
                    <a:pt x="352" y="77"/>
                    <a:pt x="352" y="77"/>
                  </a:cubicBezTo>
                  <a:close/>
                  <a:moveTo>
                    <a:pt x="343" y="82"/>
                  </a:moveTo>
                  <a:cubicBezTo>
                    <a:pt x="344" y="83"/>
                    <a:pt x="344" y="83"/>
                    <a:pt x="344" y="83"/>
                  </a:cubicBezTo>
                  <a:cubicBezTo>
                    <a:pt x="342" y="83"/>
                    <a:pt x="342" y="83"/>
                    <a:pt x="342" y="83"/>
                  </a:cubicBezTo>
                  <a:cubicBezTo>
                    <a:pt x="342" y="81"/>
                    <a:pt x="342" y="81"/>
                    <a:pt x="342" y="81"/>
                  </a:cubicBezTo>
                  <a:cubicBezTo>
                    <a:pt x="343" y="82"/>
                    <a:pt x="343" y="82"/>
                    <a:pt x="343" y="82"/>
                  </a:cubicBezTo>
                  <a:close/>
                  <a:moveTo>
                    <a:pt x="343" y="77"/>
                  </a:moveTo>
                  <a:cubicBezTo>
                    <a:pt x="342" y="77"/>
                    <a:pt x="342" y="77"/>
                    <a:pt x="342" y="77"/>
                  </a:cubicBezTo>
                  <a:cubicBezTo>
                    <a:pt x="341" y="79"/>
                    <a:pt x="341" y="79"/>
                    <a:pt x="341" y="79"/>
                  </a:cubicBezTo>
                  <a:cubicBezTo>
                    <a:pt x="342" y="80"/>
                    <a:pt x="342" y="80"/>
                    <a:pt x="342" y="80"/>
                  </a:cubicBezTo>
                  <a:cubicBezTo>
                    <a:pt x="343" y="78"/>
                    <a:pt x="343" y="78"/>
                    <a:pt x="343" y="78"/>
                  </a:cubicBezTo>
                  <a:cubicBezTo>
                    <a:pt x="343" y="77"/>
                    <a:pt x="343" y="77"/>
                    <a:pt x="343" y="77"/>
                  </a:cubicBezTo>
                  <a:close/>
                  <a:moveTo>
                    <a:pt x="345" y="79"/>
                  </a:moveTo>
                  <a:cubicBezTo>
                    <a:pt x="344" y="79"/>
                    <a:pt x="344" y="79"/>
                    <a:pt x="344" y="79"/>
                  </a:cubicBezTo>
                  <a:cubicBezTo>
                    <a:pt x="344" y="80"/>
                    <a:pt x="344" y="80"/>
                    <a:pt x="344" y="80"/>
                  </a:cubicBezTo>
                  <a:cubicBezTo>
                    <a:pt x="345" y="82"/>
                    <a:pt x="345" y="82"/>
                    <a:pt x="345" y="82"/>
                  </a:cubicBezTo>
                  <a:cubicBezTo>
                    <a:pt x="347" y="82"/>
                    <a:pt x="347" y="82"/>
                    <a:pt x="347" y="82"/>
                  </a:cubicBezTo>
                  <a:cubicBezTo>
                    <a:pt x="348" y="83"/>
                    <a:pt x="348" y="83"/>
                    <a:pt x="348" y="83"/>
                  </a:cubicBezTo>
                  <a:cubicBezTo>
                    <a:pt x="349" y="82"/>
                    <a:pt x="349" y="82"/>
                    <a:pt x="349" y="82"/>
                  </a:cubicBezTo>
                  <a:cubicBezTo>
                    <a:pt x="349" y="81"/>
                    <a:pt x="349" y="81"/>
                    <a:pt x="349" y="81"/>
                  </a:cubicBezTo>
                  <a:cubicBezTo>
                    <a:pt x="347" y="81"/>
                    <a:pt x="347" y="81"/>
                    <a:pt x="347" y="81"/>
                  </a:cubicBezTo>
                  <a:cubicBezTo>
                    <a:pt x="347" y="79"/>
                    <a:pt x="347" y="79"/>
                    <a:pt x="347" y="79"/>
                  </a:cubicBezTo>
                  <a:cubicBezTo>
                    <a:pt x="346" y="78"/>
                    <a:pt x="346" y="78"/>
                    <a:pt x="346" y="78"/>
                  </a:cubicBezTo>
                  <a:cubicBezTo>
                    <a:pt x="345" y="79"/>
                    <a:pt x="345" y="79"/>
                    <a:pt x="345" y="79"/>
                  </a:cubicBezTo>
                  <a:close/>
                  <a:moveTo>
                    <a:pt x="344" y="91"/>
                  </a:moveTo>
                  <a:cubicBezTo>
                    <a:pt x="347" y="89"/>
                    <a:pt x="347" y="89"/>
                    <a:pt x="347" y="89"/>
                  </a:cubicBezTo>
                  <a:cubicBezTo>
                    <a:pt x="350" y="89"/>
                    <a:pt x="350" y="89"/>
                    <a:pt x="350" y="89"/>
                  </a:cubicBezTo>
                  <a:cubicBezTo>
                    <a:pt x="353" y="91"/>
                    <a:pt x="353" y="91"/>
                    <a:pt x="353" y="91"/>
                  </a:cubicBezTo>
                  <a:cubicBezTo>
                    <a:pt x="352" y="93"/>
                    <a:pt x="352" y="93"/>
                    <a:pt x="352" y="93"/>
                  </a:cubicBezTo>
                  <a:cubicBezTo>
                    <a:pt x="351" y="93"/>
                    <a:pt x="351" y="93"/>
                    <a:pt x="351" y="93"/>
                  </a:cubicBezTo>
                  <a:cubicBezTo>
                    <a:pt x="349" y="93"/>
                    <a:pt x="349" y="93"/>
                    <a:pt x="349" y="93"/>
                  </a:cubicBezTo>
                  <a:cubicBezTo>
                    <a:pt x="347" y="93"/>
                    <a:pt x="347" y="93"/>
                    <a:pt x="347" y="93"/>
                  </a:cubicBezTo>
                  <a:cubicBezTo>
                    <a:pt x="346" y="92"/>
                    <a:pt x="346" y="92"/>
                    <a:pt x="346" y="92"/>
                  </a:cubicBezTo>
                  <a:cubicBezTo>
                    <a:pt x="344" y="91"/>
                    <a:pt x="344" y="91"/>
                    <a:pt x="344" y="91"/>
                  </a:cubicBezTo>
                  <a:close/>
                  <a:moveTo>
                    <a:pt x="375" y="92"/>
                  </a:moveTo>
                  <a:cubicBezTo>
                    <a:pt x="371" y="93"/>
                    <a:pt x="371" y="93"/>
                    <a:pt x="371" y="93"/>
                  </a:cubicBezTo>
                  <a:cubicBezTo>
                    <a:pt x="370" y="94"/>
                    <a:pt x="370" y="94"/>
                    <a:pt x="370" y="94"/>
                  </a:cubicBezTo>
                  <a:cubicBezTo>
                    <a:pt x="371" y="95"/>
                    <a:pt x="371" y="95"/>
                    <a:pt x="371" y="95"/>
                  </a:cubicBezTo>
                  <a:cubicBezTo>
                    <a:pt x="374" y="96"/>
                    <a:pt x="374" y="96"/>
                    <a:pt x="374" y="96"/>
                  </a:cubicBezTo>
                  <a:cubicBezTo>
                    <a:pt x="377" y="95"/>
                    <a:pt x="377" y="95"/>
                    <a:pt x="377" y="95"/>
                  </a:cubicBezTo>
                  <a:cubicBezTo>
                    <a:pt x="376" y="94"/>
                    <a:pt x="376" y="94"/>
                    <a:pt x="376" y="94"/>
                  </a:cubicBezTo>
                  <a:cubicBezTo>
                    <a:pt x="376" y="93"/>
                    <a:pt x="376" y="93"/>
                    <a:pt x="376" y="93"/>
                  </a:cubicBezTo>
                  <a:cubicBezTo>
                    <a:pt x="375" y="92"/>
                    <a:pt x="375" y="92"/>
                    <a:pt x="375" y="92"/>
                  </a:cubicBezTo>
                  <a:close/>
                  <a:moveTo>
                    <a:pt x="357" y="113"/>
                  </a:moveTo>
                  <a:cubicBezTo>
                    <a:pt x="358" y="112"/>
                    <a:pt x="358" y="112"/>
                    <a:pt x="358" y="112"/>
                  </a:cubicBezTo>
                  <a:cubicBezTo>
                    <a:pt x="358" y="113"/>
                    <a:pt x="358" y="113"/>
                    <a:pt x="358" y="113"/>
                  </a:cubicBezTo>
                  <a:cubicBezTo>
                    <a:pt x="357" y="114"/>
                    <a:pt x="357" y="114"/>
                    <a:pt x="357" y="114"/>
                  </a:cubicBezTo>
                  <a:cubicBezTo>
                    <a:pt x="357" y="113"/>
                    <a:pt x="357" y="113"/>
                    <a:pt x="357" y="113"/>
                  </a:cubicBezTo>
                  <a:close/>
                  <a:moveTo>
                    <a:pt x="355" y="113"/>
                  </a:moveTo>
                  <a:cubicBezTo>
                    <a:pt x="356" y="113"/>
                    <a:pt x="356" y="113"/>
                    <a:pt x="356" y="113"/>
                  </a:cubicBezTo>
                  <a:cubicBezTo>
                    <a:pt x="356" y="114"/>
                    <a:pt x="356" y="114"/>
                    <a:pt x="356" y="114"/>
                  </a:cubicBezTo>
                  <a:cubicBezTo>
                    <a:pt x="355" y="114"/>
                    <a:pt x="355" y="114"/>
                    <a:pt x="355" y="114"/>
                  </a:cubicBezTo>
                  <a:cubicBezTo>
                    <a:pt x="355" y="113"/>
                    <a:pt x="355" y="113"/>
                    <a:pt x="355" y="113"/>
                  </a:cubicBezTo>
                  <a:close/>
                  <a:moveTo>
                    <a:pt x="349" y="114"/>
                  </a:moveTo>
                  <a:cubicBezTo>
                    <a:pt x="352" y="113"/>
                    <a:pt x="352" y="113"/>
                    <a:pt x="352" y="113"/>
                  </a:cubicBezTo>
                  <a:cubicBezTo>
                    <a:pt x="353" y="112"/>
                    <a:pt x="353" y="112"/>
                    <a:pt x="353" y="112"/>
                  </a:cubicBezTo>
                  <a:cubicBezTo>
                    <a:pt x="354" y="113"/>
                    <a:pt x="354" y="113"/>
                    <a:pt x="354" y="113"/>
                  </a:cubicBezTo>
                  <a:cubicBezTo>
                    <a:pt x="353" y="115"/>
                    <a:pt x="353" y="115"/>
                    <a:pt x="353" y="115"/>
                  </a:cubicBezTo>
                  <a:cubicBezTo>
                    <a:pt x="352" y="114"/>
                    <a:pt x="352" y="114"/>
                    <a:pt x="352" y="114"/>
                  </a:cubicBezTo>
                  <a:cubicBezTo>
                    <a:pt x="351" y="115"/>
                    <a:pt x="351" y="115"/>
                    <a:pt x="351" y="115"/>
                  </a:cubicBezTo>
                  <a:cubicBezTo>
                    <a:pt x="349" y="114"/>
                    <a:pt x="349" y="114"/>
                    <a:pt x="349" y="114"/>
                  </a:cubicBezTo>
                  <a:close/>
                  <a:moveTo>
                    <a:pt x="349" y="107"/>
                  </a:moveTo>
                  <a:cubicBezTo>
                    <a:pt x="347" y="109"/>
                    <a:pt x="347" y="109"/>
                    <a:pt x="347" y="109"/>
                  </a:cubicBezTo>
                  <a:cubicBezTo>
                    <a:pt x="348" y="109"/>
                    <a:pt x="348" y="109"/>
                    <a:pt x="348" y="109"/>
                  </a:cubicBezTo>
                  <a:cubicBezTo>
                    <a:pt x="349" y="107"/>
                    <a:pt x="349" y="107"/>
                    <a:pt x="349" y="107"/>
                  </a:cubicBezTo>
                  <a:close/>
                  <a:moveTo>
                    <a:pt x="351" y="105"/>
                  </a:moveTo>
                  <a:cubicBezTo>
                    <a:pt x="349" y="105"/>
                    <a:pt x="349" y="105"/>
                    <a:pt x="349" y="105"/>
                  </a:cubicBezTo>
                  <a:cubicBezTo>
                    <a:pt x="349" y="106"/>
                    <a:pt x="349" y="106"/>
                    <a:pt x="349" y="106"/>
                  </a:cubicBezTo>
                  <a:cubicBezTo>
                    <a:pt x="350" y="106"/>
                    <a:pt x="350" y="106"/>
                    <a:pt x="350" y="106"/>
                  </a:cubicBezTo>
                  <a:cubicBezTo>
                    <a:pt x="351" y="105"/>
                    <a:pt x="351" y="105"/>
                    <a:pt x="351" y="105"/>
                  </a:cubicBezTo>
                  <a:close/>
                  <a:moveTo>
                    <a:pt x="351" y="111"/>
                  </a:moveTo>
                  <a:cubicBezTo>
                    <a:pt x="353" y="108"/>
                    <a:pt x="353" y="108"/>
                    <a:pt x="353" y="108"/>
                  </a:cubicBezTo>
                  <a:cubicBezTo>
                    <a:pt x="355" y="110"/>
                    <a:pt x="355" y="110"/>
                    <a:pt x="355" y="110"/>
                  </a:cubicBezTo>
                  <a:cubicBezTo>
                    <a:pt x="356" y="111"/>
                    <a:pt x="356" y="111"/>
                    <a:pt x="356" y="111"/>
                  </a:cubicBezTo>
                  <a:cubicBezTo>
                    <a:pt x="358" y="111"/>
                    <a:pt x="358" y="111"/>
                    <a:pt x="358" y="111"/>
                  </a:cubicBezTo>
                  <a:cubicBezTo>
                    <a:pt x="360" y="109"/>
                    <a:pt x="360" y="109"/>
                    <a:pt x="360" y="109"/>
                  </a:cubicBezTo>
                  <a:cubicBezTo>
                    <a:pt x="361" y="109"/>
                    <a:pt x="361" y="109"/>
                    <a:pt x="361" y="109"/>
                  </a:cubicBezTo>
                  <a:cubicBezTo>
                    <a:pt x="362" y="111"/>
                    <a:pt x="362" y="111"/>
                    <a:pt x="362" y="111"/>
                  </a:cubicBezTo>
                  <a:cubicBezTo>
                    <a:pt x="367" y="112"/>
                    <a:pt x="367" y="112"/>
                    <a:pt x="367" y="112"/>
                  </a:cubicBezTo>
                  <a:cubicBezTo>
                    <a:pt x="368" y="110"/>
                    <a:pt x="368" y="110"/>
                    <a:pt x="368" y="110"/>
                  </a:cubicBezTo>
                  <a:cubicBezTo>
                    <a:pt x="370" y="110"/>
                    <a:pt x="370" y="110"/>
                    <a:pt x="370" y="110"/>
                  </a:cubicBezTo>
                  <a:cubicBezTo>
                    <a:pt x="374" y="113"/>
                    <a:pt x="374" y="113"/>
                    <a:pt x="374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8" y="116"/>
                    <a:pt x="378" y="116"/>
                    <a:pt x="378" y="116"/>
                  </a:cubicBezTo>
                  <a:cubicBezTo>
                    <a:pt x="381" y="116"/>
                    <a:pt x="381" y="116"/>
                    <a:pt x="381" y="116"/>
                  </a:cubicBezTo>
                  <a:cubicBezTo>
                    <a:pt x="381" y="114"/>
                    <a:pt x="381" y="114"/>
                    <a:pt x="381" y="114"/>
                  </a:cubicBezTo>
                  <a:cubicBezTo>
                    <a:pt x="380" y="110"/>
                    <a:pt x="380" y="110"/>
                    <a:pt x="380" y="110"/>
                  </a:cubicBezTo>
                  <a:cubicBezTo>
                    <a:pt x="375" y="107"/>
                    <a:pt x="375" y="107"/>
                    <a:pt x="375" y="107"/>
                  </a:cubicBezTo>
                  <a:cubicBezTo>
                    <a:pt x="371" y="106"/>
                    <a:pt x="371" y="106"/>
                    <a:pt x="371" y="106"/>
                  </a:cubicBezTo>
                  <a:cubicBezTo>
                    <a:pt x="369" y="104"/>
                    <a:pt x="369" y="104"/>
                    <a:pt x="369" y="104"/>
                  </a:cubicBezTo>
                  <a:cubicBezTo>
                    <a:pt x="366" y="104"/>
                    <a:pt x="366" y="104"/>
                    <a:pt x="366" y="104"/>
                  </a:cubicBezTo>
                  <a:cubicBezTo>
                    <a:pt x="364" y="106"/>
                    <a:pt x="364" y="106"/>
                    <a:pt x="364" y="106"/>
                  </a:cubicBezTo>
                  <a:cubicBezTo>
                    <a:pt x="362" y="105"/>
                    <a:pt x="362" y="105"/>
                    <a:pt x="362" y="105"/>
                  </a:cubicBezTo>
                  <a:cubicBezTo>
                    <a:pt x="361" y="105"/>
                    <a:pt x="361" y="105"/>
                    <a:pt x="361" y="105"/>
                  </a:cubicBezTo>
                  <a:cubicBezTo>
                    <a:pt x="357" y="105"/>
                    <a:pt x="357" y="105"/>
                    <a:pt x="357" y="105"/>
                  </a:cubicBezTo>
                  <a:cubicBezTo>
                    <a:pt x="353" y="105"/>
                    <a:pt x="353" y="105"/>
                    <a:pt x="353" y="105"/>
                  </a:cubicBezTo>
                  <a:cubicBezTo>
                    <a:pt x="352" y="106"/>
                    <a:pt x="352" y="106"/>
                    <a:pt x="352" y="106"/>
                  </a:cubicBezTo>
                  <a:cubicBezTo>
                    <a:pt x="352" y="107"/>
                    <a:pt x="352" y="107"/>
                    <a:pt x="352" y="107"/>
                  </a:cubicBezTo>
                  <a:cubicBezTo>
                    <a:pt x="350" y="108"/>
                    <a:pt x="350" y="108"/>
                    <a:pt x="350" y="108"/>
                  </a:cubicBezTo>
                  <a:cubicBezTo>
                    <a:pt x="350" y="110"/>
                    <a:pt x="350" y="110"/>
                    <a:pt x="350" y="110"/>
                  </a:cubicBezTo>
                  <a:cubicBezTo>
                    <a:pt x="350" y="111"/>
                    <a:pt x="350" y="111"/>
                    <a:pt x="350" y="111"/>
                  </a:cubicBezTo>
                  <a:cubicBezTo>
                    <a:pt x="351" y="111"/>
                    <a:pt x="351" y="111"/>
                    <a:pt x="351" y="111"/>
                  </a:cubicBezTo>
                  <a:close/>
                  <a:moveTo>
                    <a:pt x="330" y="108"/>
                  </a:moveTo>
                  <a:cubicBezTo>
                    <a:pt x="332" y="109"/>
                    <a:pt x="332" y="109"/>
                    <a:pt x="332" y="109"/>
                  </a:cubicBezTo>
                  <a:cubicBezTo>
                    <a:pt x="334" y="107"/>
                    <a:pt x="334" y="107"/>
                    <a:pt x="334" y="107"/>
                  </a:cubicBezTo>
                  <a:cubicBezTo>
                    <a:pt x="338" y="107"/>
                    <a:pt x="338" y="107"/>
                    <a:pt x="338" y="107"/>
                  </a:cubicBezTo>
                  <a:cubicBezTo>
                    <a:pt x="341" y="109"/>
                    <a:pt x="341" y="109"/>
                    <a:pt x="341" y="109"/>
                  </a:cubicBezTo>
                  <a:cubicBezTo>
                    <a:pt x="341" y="110"/>
                    <a:pt x="341" y="110"/>
                    <a:pt x="341" y="110"/>
                  </a:cubicBezTo>
                  <a:cubicBezTo>
                    <a:pt x="343" y="112"/>
                    <a:pt x="343" y="112"/>
                    <a:pt x="343" y="112"/>
                  </a:cubicBezTo>
                  <a:cubicBezTo>
                    <a:pt x="343" y="114"/>
                    <a:pt x="343" y="114"/>
                    <a:pt x="343" y="114"/>
                  </a:cubicBezTo>
                  <a:cubicBezTo>
                    <a:pt x="341" y="114"/>
                    <a:pt x="341" y="114"/>
                    <a:pt x="341" y="114"/>
                  </a:cubicBezTo>
                  <a:cubicBezTo>
                    <a:pt x="339" y="116"/>
                    <a:pt x="339" y="116"/>
                    <a:pt x="339" y="116"/>
                  </a:cubicBezTo>
                  <a:cubicBezTo>
                    <a:pt x="337" y="115"/>
                    <a:pt x="337" y="115"/>
                    <a:pt x="337" y="115"/>
                  </a:cubicBezTo>
                  <a:cubicBezTo>
                    <a:pt x="334" y="116"/>
                    <a:pt x="334" y="116"/>
                    <a:pt x="334" y="116"/>
                  </a:cubicBezTo>
                  <a:cubicBezTo>
                    <a:pt x="333" y="115"/>
                    <a:pt x="333" y="115"/>
                    <a:pt x="333" y="115"/>
                  </a:cubicBezTo>
                  <a:cubicBezTo>
                    <a:pt x="330" y="114"/>
                    <a:pt x="330" y="114"/>
                    <a:pt x="330" y="114"/>
                  </a:cubicBezTo>
                  <a:cubicBezTo>
                    <a:pt x="328" y="112"/>
                    <a:pt x="328" y="112"/>
                    <a:pt x="328" y="112"/>
                  </a:cubicBezTo>
                  <a:cubicBezTo>
                    <a:pt x="329" y="109"/>
                    <a:pt x="329" y="109"/>
                    <a:pt x="329" y="109"/>
                  </a:cubicBezTo>
                  <a:cubicBezTo>
                    <a:pt x="330" y="108"/>
                    <a:pt x="330" y="108"/>
                    <a:pt x="330" y="108"/>
                  </a:cubicBezTo>
                  <a:close/>
                  <a:moveTo>
                    <a:pt x="271" y="152"/>
                  </a:moveTo>
                  <a:cubicBezTo>
                    <a:pt x="270" y="151"/>
                    <a:pt x="270" y="151"/>
                    <a:pt x="270" y="151"/>
                  </a:cubicBezTo>
                  <a:cubicBezTo>
                    <a:pt x="269" y="152"/>
                    <a:pt x="269" y="152"/>
                    <a:pt x="269" y="152"/>
                  </a:cubicBezTo>
                  <a:cubicBezTo>
                    <a:pt x="270" y="153"/>
                    <a:pt x="270" y="153"/>
                    <a:pt x="270" y="153"/>
                  </a:cubicBezTo>
                  <a:cubicBezTo>
                    <a:pt x="271" y="152"/>
                    <a:pt x="271" y="152"/>
                    <a:pt x="271" y="152"/>
                  </a:cubicBezTo>
                  <a:close/>
                  <a:moveTo>
                    <a:pt x="269" y="137"/>
                  </a:moveTo>
                  <a:cubicBezTo>
                    <a:pt x="271" y="140"/>
                    <a:pt x="271" y="140"/>
                    <a:pt x="271" y="140"/>
                  </a:cubicBezTo>
                  <a:cubicBezTo>
                    <a:pt x="270" y="142"/>
                    <a:pt x="270" y="142"/>
                    <a:pt x="270" y="142"/>
                  </a:cubicBezTo>
                  <a:cubicBezTo>
                    <a:pt x="269" y="144"/>
                    <a:pt x="269" y="144"/>
                    <a:pt x="269" y="144"/>
                  </a:cubicBezTo>
                  <a:cubicBezTo>
                    <a:pt x="269" y="143"/>
                    <a:pt x="269" y="143"/>
                    <a:pt x="269" y="143"/>
                  </a:cubicBezTo>
                  <a:cubicBezTo>
                    <a:pt x="268" y="141"/>
                    <a:pt x="268" y="141"/>
                    <a:pt x="268" y="141"/>
                  </a:cubicBezTo>
                  <a:cubicBezTo>
                    <a:pt x="269" y="140"/>
                    <a:pt x="269" y="140"/>
                    <a:pt x="269" y="140"/>
                  </a:cubicBezTo>
                  <a:cubicBezTo>
                    <a:pt x="269" y="138"/>
                    <a:pt x="269" y="138"/>
                    <a:pt x="269" y="138"/>
                  </a:cubicBezTo>
                  <a:cubicBezTo>
                    <a:pt x="269" y="137"/>
                    <a:pt x="269" y="137"/>
                    <a:pt x="269" y="137"/>
                  </a:cubicBezTo>
                  <a:close/>
                  <a:moveTo>
                    <a:pt x="328" y="96"/>
                  </a:moveTo>
                  <a:cubicBezTo>
                    <a:pt x="328" y="98"/>
                    <a:pt x="328" y="98"/>
                    <a:pt x="328" y="98"/>
                  </a:cubicBezTo>
                  <a:cubicBezTo>
                    <a:pt x="330" y="100"/>
                    <a:pt x="330" y="100"/>
                    <a:pt x="330" y="100"/>
                  </a:cubicBezTo>
                  <a:cubicBezTo>
                    <a:pt x="330" y="101"/>
                    <a:pt x="330" y="101"/>
                    <a:pt x="330" y="101"/>
                  </a:cubicBezTo>
                  <a:cubicBezTo>
                    <a:pt x="329" y="101"/>
                    <a:pt x="329" y="101"/>
                    <a:pt x="329" y="101"/>
                  </a:cubicBezTo>
                  <a:cubicBezTo>
                    <a:pt x="328" y="98"/>
                    <a:pt x="328" y="98"/>
                    <a:pt x="328" y="98"/>
                  </a:cubicBezTo>
                  <a:cubicBezTo>
                    <a:pt x="328" y="96"/>
                    <a:pt x="328" y="96"/>
                    <a:pt x="328" y="96"/>
                  </a:cubicBezTo>
                  <a:cubicBezTo>
                    <a:pt x="328" y="96"/>
                    <a:pt x="328" y="96"/>
                    <a:pt x="328" y="96"/>
                  </a:cubicBezTo>
                  <a:close/>
                  <a:moveTo>
                    <a:pt x="322" y="93"/>
                  </a:moveTo>
                  <a:cubicBezTo>
                    <a:pt x="324" y="93"/>
                    <a:pt x="324" y="93"/>
                    <a:pt x="324" y="93"/>
                  </a:cubicBezTo>
                  <a:cubicBezTo>
                    <a:pt x="325" y="93"/>
                    <a:pt x="325" y="93"/>
                    <a:pt x="325" y="93"/>
                  </a:cubicBezTo>
                  <a:cubicBezTo>
                    <a:pt x="327" y="93"/>
                    <a:pt x="327" y="93"/>
                    <a:pt x="327" y="93"/>
                  </a:cubicBezTo>
                  <a:cubicBezTo>
                    <a:pt x="331" y="93"/>
                    <a:pt x="331" y="93"/>
                    <a:pt x="331" y="93"/>
                  </a:cubicBezTo>
                  <a:cubicBezTo>
                    <a:pt x="333" y="94"/>
                    <a:pt x="333" y="94"/>
                    <a:pt x="333" y="94"/>
                  </a:cubicBezTo>
                  <a:cubicBezTo>
                    <a:pt x="330" y="94"/>
                    <a:pt x="330" y="94"/>
                    <a:pt x="330" y="94"/>
                  </a:cubicBezTo>
                  <a:cubicBezTo>
                    <a:pt x="326" y="95"/>
                    <a:pt x="326" y="95"/>
                    <a:pt x="326" y="95"/>
                  </a:cubicBezTo>
                  <a:cubicBezTo>
                    <a:pt x="323" y="95"/>
                    <a:pt x="323" y="95"/>
                    <a:pt x="323" y="95"/>
                  </a:cubicBezTo>
                  <a:cubicBezTo>
                    <a:pt x="323" y="94"/>
                    <a:pt x="323" y="94"/>
                    <a:pt x="323" y="94"/>
                  </a:cubicBezTo>
                  <a:cubicBezTo>
                    <a:pt x="322" y="93"/>
                    <a:pt x="322" y="93"/>
                    <a:pt x="322" y="93"/>
                  </a:cubicBezTo>
                  <a:close/>
                  <a:moveTo>
                    <a:pt x="312" y="93"/>
                  </a:moveTo>
                  <a:cubicBezTo>
                    <a:pt x="313" y="92"/>
                    <a:pt x="313" y="92"/>
                    <a:pt x="313" y="92"/>
                  </a:cubicBezTo>
                  <a:cubicBezTo>
                    <a:pt x="314" y="92"/>
                    <a:pt x="314" y="92"/>
                    <a:pt x="314" y="92"/>
                  </a:cubicBezTo>
                  <a:cubicBezTo>
                    <a:pt x="316" y="92"/>
                    <a:pt x="316" y="92"/>
                    <a:pt x="316" y="92"/>
                  </a:cubicBezTo>
                  <a:cubicBezTo>
                    <a:pt x="318" y="92"/>
                    <a:pt x="318" y="92"/>
                    <a:pt x="318" y="92"/>
                  </a:cubicBezTo>
                  <a:cubicBezTo>
                    <a:pt x="319" y="93"/>
                    <a:pt x="319" y="93"/>
                    <a:pt x="319" y="93"/>
                  </a:cubicBezTo>
                  <a:cubicBezTo>
                    <a:pt x="320" y="92"/>
                    <a:pt x="320" y="92"/>
                    <a:pt x="320" y="92"/>
                  </a:cubicBezTo>
                  <a:cubicBezTo>
                    <a:pt x="322" y="93"/>
                    <a:pt x="322" y="93"/>
                    <a:pt x="322" y="93"/>
                  </a:cubicBezTo>
                  <a:cubicBezTo>
                    <a:pt x="322" y="94"/>
                    <a:pt x="322" y="94"/>
                    <a:pt x="322" y="94"/>
                  </a:cubicBezTo>
                  <a:cubicBezTo>
                    <a:pt x="320" y="94"/>
                    <a:pt x="320" y="94"/>
                    <a:pt x="320" y="94"/>
                  </a:cubicBezTo>
                  <a:cubicBezTo>
                    <a:pt x="318" y="95"/>
                    <a:pt x="318" y="95"/>
                    <a:pt x="318" y="95"/>
                  </a:cubicBezTo>
                  <a:cubicBezTo>
                    <a:pt x="317" y="95"/>
                    <a:pt x="317" y="95"/>
                    <a:pt x="317" y="95"/>
                  </a:cubicBezTo>
                  <a:cubicBezTo>
                    <a:pt x="315" y="96"/>
                    <a:pt x="315" y="96"/>
                    <a:pt x="315" y="96"/>
                  </a:cubicBezTo>
                  <a:cubicBezTo>
                    <a:pt x="313" y="96"/>
                    <a:pt x="313" y="96"/>
                    <a:pt x="313" y="96"/>
                  </a:cubicBezTo>
                  <a:cubicBezTo>
                    <a:pt x="312" y="95"/>
                    <a:pt x="312" y="95"/>
                    <a:pt x="312" y="95"/>
                  </a:cubicBezTo>
                  <a:cubicBezTo>
                    <a:pt x="312" y="93"/>
                    <a:pt x="312" y="93"/>
                    <a:pt x="312" y="93"/>
                  </a:cubicBezTo>
                  <a:close/>
                  <a:moveTo>
                    <a:pt x="293" y="133"/>
                  </a:moveTo>
                  <a:cubicBezTo>
                    <a:pt x="295" y="130"/>
                    <a:pt x="295" y="130"/>
                    <a:pt x="295" y="130"/>
                  </a:cubicBezTo>
                  <a:cubicBezTo>
                    <a:pt x="296" y="126"/>
                    <a:pt x="296" y="126"/>
                    <a:pt x="296" y="126"/>
                  </a:cubicBezTo>
                  <a:cubicBezTo>
                    <a:pt x="296" y="123"/>
                    <a:pt x="296" y="123"/>
                    <a:pt x="296" y="123"/>
                  </a:cubicBezTo>
                  <a:cubicBezTo>
                    <a:pt x="297" y="122"/>
                    <a:pt x="297" y="122"/>
                    <a:pt x="297" y="122"/>
                  </a:cubicBezTo>
                  <a:cubicBezTo>
                    <a:pt x="299" y="122"/>
                    <a:pt x="299" y="122"/>
                    <a:pt x="299" y="122"/>
                  </a:cubicBezTo>
                  <a:cubicBezTo>
                    <a:pt x="299" y="124"/>
                    <a:pt x="299" y="124"/>
                    <a:pt x="299" y="124"/>
                  </a:cubicBezTo>
                  <a:cubicBezTo>
                    <a:pt x="299" y="125"/>
                    <a:pt x="299" y="125"/>
                    <a:pt x="299" y="125"/>
                  </a:cubicBezTo>
                  <a:cubicBezTo>
                    <a:pt x="299" y="126"/>
                    <a:pt x="299" y="126"/>
                    <a:pt x="299" y="126"/>
                  </a:cubicBezTo>
                  <a:cubicBezTo>
                    <a:pt x="299" y="125"/>
                    <a:pt x="299" y="125"/>
                    <a:pt x="299" y="125"/>
                  </a:cubicBezTo>
                  <a:cubicBezTo>
                    <a:pt x="298" y="126"/>
                    <a:pt x="298" y="126"/>
                    <a:pt x="298" y="126"/>
                  </a:cubicBezTo>
                  <a:cubicBezTo>
                    <a:pt x="297" y="127"/>
                    <a:pt x="297" y="127"/>
                    <a:pt x="297" y="127"/>
                  </a:cubicBezTo>
                  <a:cubicBezTo>
                    <a:pt x="296" y="128"/>
                    <a:pt x="296" y="128"/>
                    <a:pt x="296" y="128"/>
                  </a:cubicBezTo>
                  <a:cubicBezTo>
                    <a:pt x="297" y="130"/>
                    <a:pt x="297" y="130"/>
                    <a:pt x="297" y="130"/>
                  </a:cubicBezTo>
                  <a:cubicBezTo>
                    <a:pt x="299" y="130"/>
                    <a:pt x="299" y="130"/>
                    <a:pt x="299" y="130"/>
                  </a:cubicBezTo>
                  <a:cubicBezTo>
                    <a:pt x="299" y="131"/>
                    <a:pt x="299" y="131"/>
                    <a:pt x="299" y="131"/>
                  </a:cubicBezTo>
                  <a:cubicBezTo>
                    <a:pt x="298" y="132"/>
                    <a:pt x="298" y="132"/>
                    <a:pt x="298" y="132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6" y="134"/>
                    <a:pt x="296" y="134"/>
                    <a:pt x="296" y="134"/>
                  </a:cubicBezTo>
                  <a:cubicBezTo>
                    <a:pt x="294" y="135"/>
                    <a:pt x="294" y="135"/>
                    <a:pt x="294" y="135"/>
                  </a:cubicBezTo>
                  <a:cubicBezTo>
                    <a:pt x="293" y="134"/>
                    <a:pt x="293" y="134"/>
                    <a:pt x="293" y="134"/>
                  </a:cubicBezTo>
                  <a:cubicBezTo>
                    <a:pt x="293" y="133"/>
                    <a:pt x="293" y="133"/>
                    <a:pt x="293" y="133"/>
                  </a:cubicBezTo>
                  <a:close/>
                  <a:moveTo>
                    <a:pt x="288" y="131"/>
                  </a:moveTo>
                  <a:cubicBezTo>
                    <a:pt x="288" y="131"/>
                    <a:pt x="288" y="132"/>
                    <a:pt x="288" y="132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91" y="132"/>
                    <a:pt x="291" y="132"/>
                    <a:pt x="291" y="132"/>
                  </a:cubicBezTo>
                  <a:cubicBezTo>
                    <a:pt x="291" y="131"/>
                    <a:pt x="291" y="131"/>
                    <a:pt x="291" y="131"/>
                  </a:cubicBezTo>
                  <a:cubicBezTo>
                    <a:pt x="292" y="131"/>
                    <a:pt x="292" y="131"/>
                    <a:pt x="292" y="131"/>
                  </a:cubicBezTo>
                  <a:cubicBezTo>
                    <a:pt x="292" y="129"/>
                    <a:pt x="292" y="129"/>
                    <a:pt x="292" y="129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3" y="125"/>
                    <a:pt x="293" y="125"/>
                    <a:pt x="293" y="125"/>
                  </a:cubicBezTo>
                  <a:cubicBezTo>
                    <a:pt x="291" y="126"/>
                    <a:pt x="291" y="126"/>
                    <a:pt x="291" y="126"/>
                  </a:cubicBezTo>
                  <a:cubicBezTo>
                    <a:pt x="290" y="127"/>
                    <a:pt x="290" y="127"/>
                    <a:pt x="290" y="127"/>
                  </a:cubicBezTo>
                  <a:cubicBezTo>
                    <a:pt x="290" y="128"/>
                    <a:pt x="290" y="128"/>
                    <a:pt x="290" y="128"/>
                  </a:cubicBezTo>
                  <a:cubicBezTo>
                    <a:pt x="288" y="131"/>
                    <a:pt x="288" y="131"/>
                    <a:pt x="288" y="131"/>
                  </a:cubicBezTo>
                  <a:close/>
                  <a:moveTo>
                    <a:pt x="284" y="129"/>
                  </a:moveTo>
                  <a:cubicBezTo>
                    <a:pt x="283" y="130"/>
                    <a:pt x="283" y="130"/>
                    <a:pt x="283" y="130"/>
                  </a:cubicBezTo>
                  <a:cubicBezTo>
                    <a:pt x="283" y="131"/>
                    <a:pt x="283" y="131"/>
                    <a:pt x="283" y="131"/>
                  </a:cubicBezTo>
                  <a:cubicBezTo>
                    <a:pt x="284" y="133"/>
                    <a:pt x="284" y="133"/>
                    <a:pt x="284" y="133"/>
                  </a:cubicBezTo>
                  <a:cubicBezTo>
                    <a:pt x="285" y="134"/>
                    <a:pt x="285" y="134"/>
                    <a:pt x="285" y="134"/>
                  </a:cubicBezTo>
                  <a:cubicBezTo>
                    <a:pt x="286" y="133"/>
                    <a:pt x="286" y="133"/>
                    <a:pt x="286" y="133"/>
                  </a:cubicBezTo>
                  <a:cubicBezTo>
                    <a:pt x="286" y="131"/>
                    <a:pt x="286" y="131"/>
                    <a:pt x="286" y="131"/>
                  </a:cubicBezTo>
                  <a:cubicBezTo>
                    <a:pt x="284" y="129"/>
                    <a:pt x="284" y="129"/>
                    <a:pt x="284" y="129"/>
                  </a:cubicBezTo>
                  <a:cubicBezTo>
                    <a:pt x="284" y="129"/>
                    <a:pt x="284" y="129"/>
                    <a:pt x="284" y="129"/>
                  </a:cubicBezTo>
                  <a:close/>
                  <a:moveTo>
                    <a:pt x="299" y="94"/>
                  </a:moveTo>
                  <a:cubicBezTo>
                    <a:pt x="298" y="95"/>
                    <a:pt x="298" y="95"/>
                    <a:pt x="298" y="95"/>
                  </a:cubicBezTo>
                  <a:cubicBezTo>
                    <a:pt x="299" y="95"/>
                    <a:pt x="299" y="95"/>
                    <a:pt x="299" y="95"/>
                  </a:cubicBezTo>
                  <a:cubicBezTo>
                    <a:pt x="299" y="95"/>
                    <a:pt x="299" y="94"/>
                    <a:pt x="299" y="94"/>
                  </a:cubicBezTo>
                  <a:close/>
                  <a:moveTo>
                    <a:pt x="301" y="93"/>
                  </a:moveTo>
                  <a:cubicBezTo>
                    <a:pt x="300" y="94"/>
                    <a:pt x="300" y="94"/>
                    <a:pt x="300" y="94"/>
                  </a:cubicBezTo>
                  <a:cubicBezTo>
                    <a:pt x="302" y="94"/>
                    <a:pt x="302" y="94"/>
                    <a:pt x="302" y="94"/>
                  </a:cubicBezTo>
                  <a:cubicBezTo>
                    <a:pt x="301" y="93"/>
                    <a:pt x="301" y="93"/>
                    <a:pt x="301" y="93"/>
                  </a:cubicBezTo>
                  <a:close/>
                  <a:moveTo>
                    <a:pt x="304" y="91"/>
                  </a:moveTo>
                  <a:cubicBezTo>
                    <a:pt x="303" y="92"/>
                    <a:pt x="303" y="92"/>
                    <a:pt x="303" y="92"/>
                  </a:cubicBezTo>
                  <a:cubicBezTo>
                    <a:pt x="305" y="92"/>
                    <a:pt x="305" y="92"/>
                    <a:pt x="305" y="92"/>
                  </a:cubicBezTo>
                  <a:cubicBezTo>
                    <a:pt x="304" y="91"/>
                    <a:pt x="304" y="91"/>
                    <a:pt x="304" y="91"/>
                  </a:cubicBezTo>
                  <a:close/>
                  <a:moveTo>
                    <a:pt x="295" y="88"/>
                  </a:moveTo>
                  <a:cubicBezTo>
                    <a:pt x="298" y="87"/>
                    <a:pt x="298" y="87"/>
                    <a:pt x="298" y="87"/>
                  </a:cubicBezTo>
                  <a:cubicBezTo>
                    <a:pt x="301" y="87"/>
                    <a:pt x="301" y="87"/>
                    <a:pt x="301" y="87"/>
                  </a:cubicBezTo>
                  <a:cubicBezTo>
                    <a:pt x="301" y="88"/>
                    <a:pt x="301" y="88"/>
                    <a:pt x="301" y="88"/>
                  </a:cubicBezTo>
                  <a:cubicBezTo>
                    <a:pt x="300" y="89"/>
                    <a:pt x="300" y="89"/>
                    <a:pt x="300" y="89"/>
                  </a:cubicBezTo>
                  <a:cubicBezTo>
                    <a:pt x="302" y="89"/>
                    <a:pt x="302" y="89"/>
                    <a:pt x="302" y="89"/>
                  </a:cubicBezTo>
                  <a:cubicBezTo>
                    <a:pt x="302" y="88"/>
                    <a:pt x="302" y="88"/>
                    <a:pt x="302" y="88"/>
                  </a:cubicBezTo>
                  <a:cubicBezTo>
                    <a:pt x="304" y="89"/>
                    <a:pt x="304" y="89"/>
                    <a:pt x="304" y="89"/>
                  </a:cubicBezTo>
                  <a:cubicBezTo>
                    <a:pt x="304" y="90"/>
                    <a:pt x="304" y="90"/>
                    <a:pt x="304" y="90"/>
                  </a:cubicBezTo>
                  <a:cubicBezTo>
                    <a:pt x="302" y="91"/>
                    <a:pt x="302" y="91"/>
                    <a:pt x="302" y="91"/>
                  </a:cubicBezTo>
                  <a:cubicBezTo>
                    <a:pt x="301" y="90"/>
                    <a:pt x="301" y="90"/>
                    <a:pt x="301" y="90"/>
                  </a:cubicBezTo>
                  <a:cubicBezTo>
                    <a:pt x="300" y="91"/>
                    <a:pt x="300" y="91"/>
                    <a:pt x="300" y="91"/>
                  </a:cubicBezTo>
                  <a:cubicBezTo>
                    <a:pt x="298" y="90"/>
                    <a:pt x="298" y="90"/>
                    <a:pt x="298" y="90"/>
                  </a:cubicBezTo>
                  <a:cubicBezTo>
                    <a:pt x="297" y="91"/>
                    <a:pt x="297" y="91"/>
                    <a:pt x="297" y="91"/>
                  </a:cubicBezTo>
                  <a:cubicBezTo>
                    <a:pt x="295" y="90"/>
                    <a:pt x="295" y="90"/>
                    <a:pt x="295" y="90"/>
                  </a:cubicBezTo>
                  <a:cubicBezTo>
                    <a:pt x="295" y="88"/>
                    <a:pt x="295" y="88"/>
                    <a:pt x="295" y="88"/>
                  </a:cubicBezTo>
                  <a:close/>
                  <a:moveTo>
                    <a:pt x="284" y="78"/>
                  </a:moveTo>
                  <a:cubicBezTo>
                    <a:pt x="286" y="78"/>
                    <a:pt x="286" y="78"/>
                    <a:pt x="286" y="78"/>
                  </a:cubicBezTo>
                  <a:cubicBezTo>
                    <a:pt x="286" y="77"/>
                    <a:pt x="286" y="77"/>
                    <a:pt x="286" y="77"/>
                  </a:cubicBezTo>
                  <a:cubicBezTo>
                    <a:pt x="286" y="77"/>
                    <a:pt x="284" y="78"/>
                    <a:pt x="284" y="78"/>
                  </a:cubicBezTo>
                  <a:close/>
                  <a:moveTo>
                    <a:pt x="283" y="78"/>
                  </a:moveTo>
                  <a:cubicBezTo>
                    <a:pt x="283" y="78"/>
                    <a:pt x="283" y="78"/>
                    <a:pt x="283" y="78"/>
                  </a:cubicBezTo>
                  <a:cubicBezTo>
                    <a:pt x="285" y="79"/>
                    <a:pt x="285" y="79"/>
                    <a:pt x="285" y="79"/>
                  </a:cubicBezTo>
                  <a:cubicBezTo>
                    <a:pt x="283" y="79"/>
                    <a:pt x="283" y="79"/>
                    <a:pt x="283" y="79"/>
                  </a:cubicBezTo>
                  <a:cubicBezTo>
                    <a:pt x="283" y="78"/>
                    <a:pt x="283" y="78"/>
                    <a:pt x="283" y="78"/>
                  </a:cubicBezTo>
                  <a:close/>
                  <a:moveTo>
                    <a:pt x="269" y="69"/>
                  </a:moveTo>
                  <a:cubicBezTo>
                    <a:pt x="272" y="68"/>
                    <a:pt x="272" y="68"/>
                    <a:pt x="272" y="68"/>
                  </a:cubicBezTo>
                  <a:cubicBezTo>
                    <a:pt x="275" y="69"/>
                    <a:pt x="275" y="69"/>
                    <a:pt x="275" y="69"/>
                  </a:cubicBezTo>
                  <a:cubicBezTo>
                    <a:pt x="278" y="70"/>
                    <a:pt x="278" y="70"/>
                    <a:pt x="278" y="70"/>
                  </a:cubicBezTo>
                  <a:cubicBezTo>
                    <a:pt x="282" y="68"/>
                    <a:pt x="282" y="68"/>
                    <a:pt x="282" y="68"/>
                  </a:cubicBezTo>
                  <a:cubicBezTo>
                    <a:pt x="284" y="68"/>
                    <a:pt x="284" y="68"/>
                    <a:pt x="284" y="68"/>
                  </a:cubicBezTo>
                  <a:cubicBezTo>
                    <a:pt x="285" y="69"/>
                    <a:pt x="285" y="69"/>
                    <a:pt x="285" y="69"/>
                  </a:cubicBezTo>
                  <a:cubicBezTo>
                    <a:pt x="288" y="69"/>
                    <a:pt x="288" y="69"/>
                    <a:pt x="288" y="69"/>
                  </a:cubicBezTo>
                  <a:cubicBezTo>
                    <a:pt x="289" y="69"/>
                    <a:pt x="289" y="69"/>
                    <a:pt x="289" y="69"/>
                  </a:cubicBezTo>
                  <a:cubicBezTo>
                    <a:pt x="293" y="69"/>
                    <a:pt x="293" y="69"/>
                    <a:pt x="293" y="69"/>
                  </a:cubicBezTo>
                  <a:cubicBezTo>
                    <a:pt x="296" y="69"/>
                    <a:pt x="296" y="69"/>
                    <a:pt x="296" y="69"/>
                  </a:cubicBezTo>
                  <a:cubicBezTo>
                    <a:pt x="296" y="68"/>
                    <a:pt x="296" y="68"/>
                    <a:pt x="296" y="68"/>
                  </a:cubicBezTo>
                  <a:cubicBezTo>
                    <a:pt x="299" y="68"/>
                    <a:pt x="299" y="68"/>
                    <a:pt x="299" y="68"/>
                  </a:cubicBezTo>
                  <a:cubicBezTo>
                    <a:pt x="300" y="69"/>
                    <a:pt x="300" y="69"/>
                    <a:pt x="300" y="69"/>
                  </a:cubicBezTo>
                  <a:cubicBezTo>
                    <a:pt x="301" y="70"/>
                    <a:pt x="301" y="70"/>
                    <a:pt x="301" y="70"/>
                  </a:cubicBezTo>
                  <a:cubicBezTo>
                    <a:pt x="303" y="71"/>
                    <a:pt x="303" y="71"/>
                    <a:pt x="303" y="71"/>
                  </a:cubicBezTo>
                  <a:cubicBezTo>
                    <a:pt x="311" y="69"/>
                    <a:pt x="311" y="69"/>
                    <a:pt x="311" y="69"/>
                  </a:cubicBezTo>
                  <a:cubicBezTo>
                    <a:pt x="315" y="67"/>
                    <a:pt x="315" y="67"/>
                    <a:pt x="315" y="67"/>
                  </a:cubicBezTo>
                  <a:cubicBezTo>
                    <a:pt x="315" y="65"/>
                    <a:pt x="315" y="65"/>
                    <a:pt x="315" y="65"/>
                  </a:cubicBezTo>
                  <a:cubicBezTo>
                    <a:pt x="317" y="65"/>
                    <a:pt x="317" y="65"/>
                    <a:pt x="317" y="65"/>
                  </a:cubicBezTo>
                  <a:cubicBezTo>
                    <a:pt x="318" y="64"/>
                    <a:pt x="318" y="64"/>
                    <a:pt x="318" y="64"/>
                  </a:cubicBezTo>
                  <a:cubicBezTo>
                    <a:pt x="319" y="63"/>
                    <a:pt x="319" y="63"/>
                    <a:pt x="319" y="63"/>
                  </a:cubicBezTo>
                  <a:cubicBezTo>
                    <a:pt x="320" y="61"/>
                    <a:pt x="320" y="61"/>
                    <a:pt x="320" y="61"/>
                  </a:cubicBezTo>
                  <a:cubicBezTo>
                    <a:pt x="321" y="59"/>
                    <a:pt x="321" y="59"/>
                    <a:pt x="321" y="59"/>
                  </a:cubicBezTo>
                  <a:cubicBezTo>
                    <a:pt x="322" y="58"/>
                    <a:pt x="322" y="58"/>
                    <a:pt x="322" y="58"/>
                  </a:cubicBezTo>
                  <a:cubicBezTo>
                    <a:pt x="321" y="57"/>
                    <a:pt x="321" y="57"/>
                    <a:pt x="321" y="57"/>
                  </a:cubicBezTo>
                  <a:cubicBezTo>
                    <a:pt x="321" y="56"/>
                    <a:pt x="321" y="56"/>
                    <a:pt x="321" y="56"/>
                  </a:cubicBezTo>
                  <a:cubicBezTo>
                    <a:pt x="318" y="55"/>
                    <a:pt x="318" y="55"/>
                    <a:pt x="318" y="55"/>
                  </a:cubicBezTo>
                  <a:cubicBezTo>
                    <a:pt x="316" y="56"/>
                    <a:pt x="316" y="56"/>
                    <a:pt x="316" y="56"/>
                  </a:cubicBezTo>
                  <a:cubicBezTo>
                    <a:pt x="315" y="58"/>
                    <a:pt x="315" y="58"/>
                    <a:pt x="315" y="58"/>
                  </a:cubicBezTo>
                  <a:cubicBezTo>
                    <a:pt x="314" y="59"/>
                    <a:pt x="314" y="59"/>
                    <a:pt x="314" y="59"/>
                  </a:cubicBezTo>
                  <a:cubicBezTo>
                    <a:pt x="314" y="60"/>
                    <a:pt x="314" y="60"/>
                    <a:pt x="314" y="60"/>
                  </a:cubicBezTo>
                  <a:cubicBezTo>
                    <a:pt x="311" y="62"/>
                    <a:pt x="311" y="62"/>
                    <a:pt x="311" y="62"/>
                  </a:cubicBezTo>
                  <a:cubicBezTo>
                    <a:pt x="310" y="62"/>
                    <a:pt x="310" y="62"/>
                    <a:pt x="310" y="62"/>
                  </a:cubicBezTo>
                  <a:cubicBezTo>
                    <a:pt x="309" y="64"/>
                    <a:pt x="309" y="64"/>
                    <a:pt x="309" y="64"/>
                  </a:cubicBezTo>
                  <a:cubicBezTo>
                    <a:pt x="306" y="65"/>
                    <a:pt x="306" y="65"/>
                    <a:pt x="306" y="65"/>
                  </a:cubicBezTo>
                  <a:cubicBezTo>
                    <a:pt x="301" y="64"/>
                    <a:pt x="301" y="64"/>
                    <a:pt x="301" y="64"/>
                  </a:cubicBezTo>
                  <a:cubicBezTo>
                    <a:pt x="297" y="63"/>
                    <a:pt x="297" y="63"/>
                    <a:pt x="297" y="63"/>
                  </a:cubicBezTo>
                  <a:cubicBezTo>
                    <a:pt x="296" y="64"/>
                    <a:pt x="296" y="64"/>
                    <a:pt x="296" y="64"/>
                  </a:cubicBezTo>
                  <a:cubicBezTo>
                    <a:pt x="295" y="64"/>
                    <a:pt x="295" y="64"/>
                    <a:pt x="295" y="64"/>
                  </a:cubicBezTo>
                  <a:cubicBezTo>
                    <a:pt x="293" y="63"/>
                    <a:pt x="293" y="63"/>
                    <a:pt x="293" y="63"/>
                  </a:cubicBezTo>
                  <a:cubicBezTo>
                    <a:pt x="291" y="62"/>
                    <a:pt x="291" y="62"/>
                    <a:pt x="291" y="62"/>
                  </a:cubicBezTo>
                  <a:cubicBezTo>
                    <a:pt x="289" y="63"/>
                    <a:pt x="289" y="63"/>
                    <a:pt x="289" y="63"/>
                  </a:cubicBezTo>
                  <a:cubicBezTo>
                    <a:pt x="287" y="62"/>
                    <a:pt x="287" y="62"/>
                    <a:pt x="287" y="62"/>
                  </a:cubicBezTo>
                  <a:cubicBezTo>
                    <a:pt x="285" y="62"/>
                    <a:pt x="285" y="62"/>
                    <a:pt x="285" y="62"/>
                  </a:cubicBezTo>
                  <a:cubicBezTo>
                    <a:pt x="283" y="63"/>
                    <a:pt x="283" y="63"/>
                    <a:pt x="283" y="63"/>
                  </a:cubicBezTo>
                  <a:cubicBezTo>
                    <a:pt x="282" y="62"/>
                    <a:pt x="282" y="62"/>
                    <a:pt x="282" y="62"/>
                  </a:cubicBezTo>
                  <a:cubicBezTo>
                    <a:pt x="280" y="60"/>
                    <a:pt x="280" y="60"/>
                    <a:pt x="280" y="60"/>
                  </a:cubicBezTo>
                  <a:cubicBezTo>
                    <a:pt x="276" y="59"/>
                    <a:pt x="276" y="59"/>
                    <a:pt x="276" y="59"/>
                  </a:cubicBezTo>
                  <a:cubicBezTo>
                    <a:pt x="274" y="59"/>
                    <a:pt x="274" y="59"/>
                    <a:pt x="274" y="59"/>
                  </a:cubicBezTo>
                  <a:cubicBezTo>
                    <a:pt x="274" y="61"/>
                    <a:pt x="274" y="61"/>
                    <a:pt x="274" y="61"/>
                  </a:cubicBezTo>
                  <a:cubicBezTo>
                    <a:pt x="273" y="62"/>
                    <a:pt x="273" y="62"/>
                    <a:pt x="273" y="62"/>
                  </a:cubicBezTo>
                  <a:cubicBezTo>
                    <a:pt x="272" y="64"/>
                    <a:pt x="272" y="64"/>
                    <a:pt x="272" y="64"/>
                  </a:cubicBezTo>
                  <a:cubicBezTo>
                    <a:pt x="271" y="66"/>
                    <a:pt x="271" y="66"/>
                    <a:pt x="271" y="66"/>
                  </a:cubicBezTo>
                  <a:cubicBezTo>
                    <a:pt x="268" y="65"/>
                    <a:pt x="268" y="65"/>
                    <a:pt x="268" y="65"/>
                  </a:cubicBezTo>
                  <a:cubicBezTo>
                    <a:pt x="265" y="65"/>
                    <a:pt x="265" y="65"/>
                    <a:pt x="265" y="65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4" y="67"/>
                    <a:pt x="264" y="67"/>
                    <a:pt x="264" y="67"/>
                  </a:cubicBezTo>
                  <a:cubicBezTo>
                    <a:pt x="262" y="70"/>
                    <a:pt x="262" y="70"/>
                    <a:pt x="262" y="70"/>
                  </a:cubicBezTo>
                  <a:cubicBezTo>
                    <a:pt x="262" y="73"/>
                    <a:pt x="262" y="73"/>
                    <a:pt x="262" y="73"/>
                  </a:cubicBezTo>
                  <a:cubicBezTo>
                    <a:pt x="262" y="75"/>
                    <a:pt x="262" y="75"/>
                    <a:pt x="262" y="75"/>
                  </a:cubicBezTo>
                  <a:cubicBezTo>
                    <a:pt x="262" y="78"/>
                    <a:pt x="262" y="78"/>
                    <a:pt x="262" y="78"/>
                  </a:cubicBezTo>
                  <a:cubicBezTo>
                    <a:pt x="262" y="79"/>
                    <a:pt x="262" y="79"/>
                    <a:pt x="262" y="79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3" y="84"/>
                    <a:pt x="263" y="84"/>
                    <a:pt x="263" y="84"/>
                  </a:cubicBezTo>
                  <a:cubicBezTo>
                    <a:pt x="262" y="83"/>
                    <a:pt x="262" y="83"/>
                    <a:pt x="262" y="83"/>
                  </a:cubicBezTo>
                  <a:cubicBezTo>
                    <a:pt x="262" y="81"/>
                    <a:pt x="262" y="81"/>
                    <a:pt x="262" y="81"/>
                  </a:cubicBezTo>
                  <a:cubicBezTo>
                    <a:pt x="260" y="82"/>
                    <a:pt x="260" y="82"/>
                    <a:pt x="260" y="82"/>
                  </a:cubicBezTo>
                  <a:cubicBezTo>
                    <a:pt x="259" y="83"/>
                    <a:pt x="259" y="83"/>
                    <a:pt x="259" y="83"/>
                  </a:cubicBezTo>
                  <a:cubicBezTo>
                    <a:pt x="257" y="84"/>
                    <a:pt x="257" y="84"/>
                    <a:pt x="257" y="84"/>
                  </a:cubicBezTo>
                  <a:cubicBezTo>
                    <a:pt x="257" y="86"/>
                    <a:pt x="257" y="86"/>
                    <a:pt x="257" y="86"/>
                  </a:cubicBezTo>
                  <a:cubicBezTo>
                    <a:pt x="257" y="89"/>
                    <a:pt x="257" y="89"/>
                    <a:pt x="257" y="89"/>
                  </a:cubicBezTo>
                  <a:cubicBezTo>
                    <a:pt x="256" y="90"/>
                    <a:pt x="256" y="90"/>
                    <a:pt x="256" y="90"/>
                  </a:cubicBezTo>
                  <a:cubicBezTo>
                    <a:pt x="257" y="95"/>
                    <a:pt x="257" y="95"/>
                    <a:pt x="257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8"/>
                    <a:pt x="256" y="98"/>
                    <a:pt x="256" y="98"/>
                  </a:cubicBezTo>
                  <a:cubicBezTo>
                    <a:pt x="255" y="98"/>
                    <a:pt x="255" y="98"/>
                    <a:pt x="255" y="98"/>
                  </a:cubicBezTo>
                  <a:cubicBezTo>
                    <a:pt x="255" y="101"/>
                    <a:pt x="255" y="101"/>
                    <a:pt x="255" y="101"/>
                  </a:cubicBezTo>
                  <a:cubicBezTo>
                    <a:pt x="252" y="103"/>
                    <a:pt x="252" y="103"/>
                    <a:pt x="252" y="103"/>
                  </a:cubicBezTo>
                  <a:cubicBezTo>
                    <a:pt x="251" y="106"/>
                    <a:pt x="251" y="106"/>
                    <a:pt x="251" y="106"/>
                  </a:cubicBezTo>
                  <a:cubicBezTo>
                    <a:pt x="252" y="106"/>
                    <a:pt x="252" y="106"/>
                    <a:pt x="252" y="106"/>
                  </a:cubicBezTo>
                  <a:cubicBezTo>
                    <a:pt x="251" y="108"/>
                    <a:pt x="251" y="108"/>
                    <a:pt x="251" y="108"/>
                  </a:cubicBezTo>
                  <a:cubicBezTo>
                    <a:pt x="252" y="111"/>
                    <a:pt x="252" y="111"/>
                    <a:pt x="252" y="111"/>
                  </a:cubicBezTo>
                  <a:cubicBezTo>
                    <a:pt x="253" y="113"/>
                    <a:pt x="253" y="113"/>
                    <a:pt x="253" y="113"/>
                  </a:cubicBezTo>
                  <a:cubicBezTo>
                    <a:pt x="254" y="113"/>
                    <a:pt x="254" y="113"/>
                    <a:pt x="254" y="113"/>
                  </a:cubicBezTo>
                  <a:cubicBezTo>
                    <a:pt x="256" y="113"/>
                    <a:pt x="256" y="113"/>
                    <a:pt x="256" y="113"/>
                  </a:cubicBezTo>
                  <a:cubicBezTo>
                    <a:pt x="257" y="112"/>
                    <a:pt x="257" y="112"/>
                    <a:pt x="257" y="112"/>
                  </a:cubicBezTo>
                  <a:cubicBezTo>
                    <a:pt x="258" y="112"/>
                    <a:pt x="258" y="112"/>
                    <a:pt x="258" y="112"/>
                  </a:cubicBezTo>
                  <a:cubicBezTo>
                    <a:pt x="259" y="115"/>
                    <a:pt x="259" y="115"/>
                    <a:pt x="259" y="115"/>
                  </a:cubicBezTo>
                  <a:cubicBezTo>
                    <a:pt x="260" y="120"/>
                    <a:pt x="260" y="120"/>
                    <a:pt x="260" y="120"/>
                  </a:cubicBezTo>
                  <a:cubicBezTo>
                    <a:pt x="260" y="121"/>
                    <a:pt x="260" y="121"/>
                    <a:pt x="260" y="121"/>
                  </a:cubicBezTo>
                  <a:cubicBezTo>
                    <a:pt x="259" y="124"/>
                    <a:pt x="259" y="124"/>
                    <a:pt x="259" y="124"/>
                  </a:cubicBezTo>
                  <a:cubicBezTo>
                    <a:pt x="257" y="126"/>
                    <a:pt x="257" y="126"/>
                    <a:pt x="257" y="126"/>
                  </a:cubicBezTo>
                  <a:cubicBezTo>
                    <a:pt x="257" y="131"/>
                    <a:pt x="257" y="131"/>
                    <a:pt x="257" y="131"/>
                  </a:cubicBezTo>
                  <a:cubicBezTo>
                    <a:pt x="258" y="134"/>
                    <a:pt x="258" y="134"/>
                    <a:pt x="258" y="134"/>
                  </a:cubicBezTo>
                  <a:cubicBezTo>
                    <a:pt x="259" y="134"/>
                    <a:pt x="259" y="134"/>
                    <a:pt x="259" y="134"/>
                  </a:cubicBezTo>
                  <a:cubicBezTo>
                    <a:pt x="260" y="135"/>
                    <a:pt x="260" y="135"/>
                    <a:pt x="260" y="135"/>
                  </a:cubicBezTo>
                  <a:cubicBezTo>
                    <a:pt x="262" y="135"/>
                    <a:pt x="262" y="135"/>
                    <a:pt x="262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5" y="134"/>
                    <a:pt x="265" y="134"/>
                    <a:pt x="265" y="134"/>
                  </a:cubicBezTo>
                  <a:cubicBezTo>
                    <a:pt x="267" y="134"/>
                    <a:pt x="267" y="134"/>
                    <a:pt x="267" y="134"/>
                  </a:cubicBezTo>
                  <a:cubicBezTo>
                    <a:pt x="268" y="135"/>
                    <a:pt x="268" y="135"/>
                    <a:pt x="268" y="135"/>
                  </a:cubicBezTo>
                  <a:cubicBezTo>
                    <a:pt x="269" y="133"/>
                    <a:pt x="269" y="133"/>
                    <a:pt x="269" y="133"/>
                  </a:cubicBezTo>
                  <a:cubicBezTo>
                    <a:pt x="269" y="131"/>
                    <a:pt x="269" y="131"/>
                    <a:pt x="269" y="131"/>
                  </a:cubicBezTo>
                  <a:cubicBezTo>
                    <a:pt x="267" y="130"/>
                    <a:pt x="267" y="130"/>
                    <a:pt x="267" y="130"/>
                  </a:cubicBezTo>
                  <a:cubicBezTo>
                    <a:pt x="267" y="128"/>
                    <a:pt x="267" y="128"/>
                    <a:pt x="267" y="128"/>
                  </a:cubicBezTo>
                  <a:cubicBezTo>
                    <a:pt x="268" y="126"/>
                    <a:pt x="268" y="126"/>
                    <a:pt x="268" y="126"/>
                  </a:cubicBezTo>
                  <a:cubicBezTo>
                    <a:pt x="268" y="122"/>
                    <a:pt x="268" y="122"/>
                    <a:pt x="268" y="122"/>
                  </a:cubicBezTo>
                  <a:cubicBezTo>
                    <a:pt x="268" y="119"/>
                    <a:pt x="268" y="119"/>
                    <a:pt x="268" y="119"/>
                  </a:cubicBezTo>
                  <a:cubicBezTo>
                    <a:pt x="267" y="118"/>
                    <a:pt x="267" y="118"/>
                    <a:pt x="267" y="118"/>
                  </a:cubicBezTo>
                  <a:cubicBezTo>
                    <a:pt x="269" y="115"/>
                    <a:pt x="269" y="115"/>
                    <a:pt x="269" y="115"/>
                  </a:cubicBezTo>
                  <a:cubicBezTo>
                    <a:pt x="270" y="112"/>
                    <a:pt x="270" y="112"/>
                    <a:pt x="270" y="112"/>
                  </a:cubicBezTo>
                  <a:cubicBezTo>
                    <a:pt x="269" y="109"/>
                    <a:pt x="269" y="109"/>
                    <a:pt x="269" y="109"/>
                  </a:cubicBezTo>
                  <a:cubicBezTo>
                    <a:pt x="268" y="108"/>
                    <a:pt x="268" y="108"/>
                    <a:pt x="268" y="108"/>
                  </a:cubicBezTo>
                  <a:cubicBezTo>
                    <a:pt x="268" y="107"/>
                    <a:pt x="268" y="107"/>
                    <a:pt x="268" y="107"/>
                  </a:cubicBezTo>
                  <a:cubicBezTo>
                    <a:pt x="270" y="105"/>
                    <a:pt x="270" y="105"/>
                    <a:pt x="270" y="105"/>
                  </a:cubicBezTo>
                  <a:cubicBezTo>
                    <a:pt x="271" y="104"/>
                    <a:pt x="271" y="104"/>
                    <a:pt x="271" y="104"/>
                  </a:cubicBezTo>
                  <a:cubicBezTo>
                    <a:pt x="273" y="103"/>
                    <a:pt x="273" y="103"/>
                    <a:pt x="273" y="103"/>
                  </a:cubicBezTo>
                  <a:cubicBezTo>
                    <a:pt x="276" y="104"/>
                    <a:pt x="276" y="104"/>
                    <a:pt x="276" y="104"/>
                  </a:cubicBezTo>
                  <a:cubicBezTo>
                    <a:pt x="275" y="105"/>
                    <a:pt x="275" y="105"/>
                    <a:pt x="275" y="105"/>
                  </a:cubicBezTo>
                  <a:cubicBezTo>
                    <a:pt x="276" y="107"/>
                    <a:pt x="276" y="107"/>
                    <a:pt x="276" y="107"/>
                  </a:cubicBezTo>
                  <a:cubicBezTo>
                    <a:pt x="276" y="109"/>
                    <a:pt x="276" y="109"/>
                    <a:pt x="276" y="109"/>
                  </a:cubicBezTo>
                  <a:cubicBezTo>
                    <a:pt x="275" y="111"/>
                    <a:pt x="275" y="111"/>
                    <a:pt x="275" y="111"/>
                  </a:cubicBezTo>
                  <a:cubicBezTo>
                    <a:pt x="274" y="113"/>
                    <a:pt x="274" y="113"/>
                    <a:pt x="274" y="113"/>
                  </a:cubicBezTo>
                  <a:cubicBezTo>
                    <a:pt x="275" y="115"/>
                    <a:pt x="275" y="115"/>
                    <a:pt x="275" y="115"/>
                  </a:cubicBezTo>
                  <a:cubicBezTo>
                    <a:pt x="277" y="115"/>
                    <a:pt x="277" y="115"/>
                    <a:pt x="277" y="115"/>
                  </a:cubicBezTo>
                  <a:cubicBezTo>
                    <a:pt x="278" y="117"/>
                    <a:pt x="278" y="117"/>
                    <a:pt x="278" y="117"/>
                  </a:cubicBezTo>
                  <a:cubicBezTo>
                    <a:pt x="281" y="118"/>
                    <a:pt x="281" y="118"/>
                    <a:pt x="281" y="118"/>
                  </a:cubicBezTo>
                  <a:cubicBezTo>
                    <a:pt x="281" y="120"/>
                    <a:pt x="281" y="120"/>
                    <a:pt x="281" y="120"/>
                  </a:cubicBezTo>
                  <a:cubicBezTo>
                    <a:pt x="280" y="120"/>
                    <a:pt x="280" y="120"/>
                    <a:pt x="280" y="120"/>
                  </a:cubicBezTo>
                  <a:cubicBezTo>
                    <a:pt x="280" y="124"/>
                    <a:pt x="280" y="124"/>
                    <a:pt x="280" y="124"/>
                  </a:cubicBezTo>
                  <a:cubicBezTo>
                    <a:pt x="280" y="126"/>
                    <a:pt x="280" y="126"/>
                    <a:pt x="280" y="126"/>
                  </a:cubicBezTo>
                  <a:cubicBezTo>
                    <a:pt x="282" y="127"/>
                    <a:pt x="282" y="127"/>
                    <a:pt x="282" y="127"/>
                  </a:cubicBezTo>
                  <a:cubicBezTo>
                    <a:pt x="283" y="126"/>
                    <a:pt x="283" y="126"/>
                    <a:pt x="283" y="126"/>
                  </a:cubicBezTo>
                  <a:cubicBezTo>
                    <a:pt x="285" y="127"/>
                    <a:pt x="285" y="127"/>
                    <a:pt x="285" y="127"/>
                  </a:cubicBezTo>
                  <a:cubicBezTo>
                    <a:pt x="287" y="127"/>
                    <a:pt x="287" y="127"/>
                    <a:pt x="287" y="127"/>
                  </a:cubicBezTo>
                  <a:cubicBezTo>
                    <a:pt x="287" y="126"/>
                    <a:pt x="287" y="126"/>
                    <a:pt x="287" y="126"/>
                  </a:cubicBezTo>
                  <a:cubicBezTo>
                    <a:pt x="286" y="125"/>
                    <a:pt x="286" y="125"/>
                    <a:pt x="286" y="125"/>
                  </a:cubicBezTo>
                  <a:cubicBezTo>
                    <a:pt x="288" y="123"/>
                    <a:pt x="288" y="123"/>
                    <a:pt x="288" y="123"/>
                  </a:cubicBezTo>
                  <a:cubicBezTo>
                    <a:pt x="290" y="123"/>
                    <a:pt x="290" y="123"/>
                    <a:pt x="290" y="123"/>
                  </a:cubicBezTo>
                  <a:cubicBezTo>
                    <a:pt x="293" y="121"/>
                    <a:pt x="293" y="121"/>
                    <a:pt x="293" y="121"/>
                  </a:cubicBezTo>
                  <a:cubicBezTo>
                    <a:pt x="296" y="121"/>
                    <a:pt x="296" y="121"/>
                    <a:pt x="296" y="121"/>
                  </a:cubicBezTo>
                  <a:cubicBezTo>
                    <a:pt x="297" y="120"/>
                    <a:pt x="297" y="120"/>
                    <a:pt x="297" y="120"/>
                  </a:cubicBezTo>
                  <a:cubicBezTo>
                    <a:pt x="298" y="121"/>
                    <a:pt x="298" y="121"/>
                    <a:pt x="298" y="121"/>
                  </a:cubicBezTo>
                  <a:cubicBezTo>
                    <a:pt x="299" y="121"/>
                    <a:pt x="299" y="121"/>
                    <a:pt x="299" y="121"/>
                  </a:cubicBezTo>
                  <a:cubicBezTo>
                    <a:pt x="300" y="119"/>
                    <a:pt x="300" y="119"/>
                    <a:pt x="300" y="119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6" y="118"/>
                    <a:pt x="296" y="118"/>
                    <a:pt x="296" y="118"/>
                  </a:cubicBezTo>
                  <a:cubicBezTo>
                    <a:pt x="295" y="118"/>
                    <a:pt x="295" y="118"/>
                    <a:pt x="295" y="118"/>
                  </a:cubicBezTo>
                  <a:cubicBezTo>
                    <a:pt x="293" y="118"/>
                    <a:pt x="293" y="118"/>
                    <a:pt x="293" y="118"/>
                  </a:cubicBezTo>
                  <a:cubicBezTo>
                    <a:pt x="293" y="117"/>
                    <a:pt x="293" y="117"/>
                    <a:pt x="293" y="117"/>
                  </a:cubicBezTo>
                  <a:cubicBezTo>
                    <a:pt x="292" y="116"/>
                    <a:pt x="292" y="116"/>
                    <a:pt x="292" y="116"/>
                  </a:cubicBezTo>
                  <a:cubicBezTo>
                    <a:pt x="292" y="115"/>
                    <a:pt x="292" y="115"/>
                    <a:pt x="292" y="115"/>
                  </a:cubicBezTo>
                  <a:cubicBezTo>
                    <a:pt x="291" y="115"/>
                    <a:pt x="291" y="115"/>
                    <a:pt x="291" y="115"/>
                  </a:cubicBezTo>
                  <a:cubicBezTo>
                    <a:pt x="290" y="116"/>
                    <a:pt x="290" y="116"/>
                    <a:pt x="290" y="116"/>
                  </a:cubicBezTo>
                  <a:cubicBezTo>
                    <a:pt x="290" y="115"/>
                    <a:pt x="290" y="115"/>
                    <a:pt x="290" y="115"/>
                  </a:cubicBezTo>
                  <a:cubicBezTo>
                    <a:pt x="288" y="114"/>
                    <a:pt x="288" y="114"/>
                    <a:pt x="288" y="114"/>
                  </a:cubicBezTo>
                  <a:cubicBezTo>
                    <a:pt x="288" y="113"/>
                    <a:pt x="288" y="113"/>
                    <a:pt x="288" y="113"/>
                  </a:cubicBezTo>
                  <a:cubicBezTo>
                    <a:pt x="289" y="112"/>
                    <a:pt x="289" y="112"/>
                    <a:pt x="289" y="112"/>
                  </a:cubicBezTo>
                  <a:cubicBezTo>
                    <a:pt x="290" y="111"/>
                    <a:pt x="290" y="111"/>
                    <a:pt x="290" y="111"/>
                  </a:cubicBezTo>
                  <a:cubicBezTo>
                    <a:pt x="290" y="111"/>
                    <a:pt x="290" y="111"/>
                    <a:pt x="290" y="111"/>
                  </a:cubicBezTo>
                  <a:cubicBezTo>
                    <a:pt x="290" y="110"/>
                    <a:pt x="290" y="110"/>
                    <a:pt x="290" y="110"/>
                  </a:cubicBezTo>
                  <a:cubicBezTo>
                    <a:pt x="291" y="109"/>
                    <a:pt x="291" y="109"/>
                    <a:pt x="291" y="109"/>
                  </a:cubicBezTo>
                  <a:cubicBezTo>
                    <a:pt x="291" y="108"/>
                    <a:pt x="291" y="108"/>
                    <a:pt x="291" y="108"/>
                  </a:cubicBezTo>
                  <a:cubicBezTo>
                    <a:pt x="290" y="107"/>
                    <a:pt x="290" y="107"/>
                    <a:pt x="290" y="107"/>
                  </a:cubicBezTo>
                  <a:cubicBezTo>
                    <a:pt x="289" y="107"/>
                    <a:pt x="289" y="107"/>
                    <a:pt x="289" y="107"/>
                  </a:cubicBezTo>
                  <a:cubicBezTo>
                    <a:pt x="289" y="106"/>
                    <a:pt x="289" y="106"/>
                    <a:pt x="289" y="106"/>
                  </a:cubicBezTo>
                  <a:cubicBezTo>
                    <a:pt x="289" y="105"/>
                    <a:pt x="289" y="105"/>
                    <a:pt x="289" y="105"/>
                  </a:cubicBezTo>
                  <a:cubicBezTo>
                    <a:pt x="287" y="103"/>
                    <a:pt x="287" y="103"/>
                    <a:pt x="287" y="103"/>
                  </a:cubicBezTo>
                  <a:cubicBezTo>
                    <a:pt x="286" y="103"/>
                    <a:pt x="286" y="103"/>
                    <a:pt x="286" y="103"/>
                  </a:cubicBezTo>
                  <a:cubicBezTo>
                    <a:pt x="285" y="101"/>
                    <a:pt x="285" y="101"/>
                    <a:pt x="285" y="101"/>
                  </a:cubicBezTo>
                  <a:cubicBezTo>
                    <a:pt x="283" y="98"/>
                    <a:pt x="283" y="98"/>
                    <a:pt x="283" y="98"/>
                  </a:cubicBezTo>
                  <a:cubicBezTo>
                    <a:pt x="281" y="97"/>
                    <a:pt x="281" y="97"/>
                    <a:pt x="281" y="97"/>
                  </a:cubicBezTo>
                  <a:cubicBezTo>
                    <a:pt x="280" y="95"/>
                    <a:pt x="280" y="95"/>
                    <a:pt x="280" y="95"/>
                  </a:cubicBezTo>
                  <a:cubicBezTo>
                    <a:pt x="280" y="94"/>
                    <a:pt x="280" y="94"/>
                    <a:pt x="280" y="94"/>
                  </a:cubicBezTo>
                  <a:cubicBezTo>
                    <a:pt x="281" y="94"/>
                    <a:pt x="281" y="94"/>
                    <a:pt x="281" y="94"/>
                  </a:cubicBezTo>
                  <a:cubicBezTo>
                    <a:pt x="281" y="95"/>
                    <a:pt x="281" y="95"/>
                    <a:pt x="281" y="95"/>
                  </a:cubicBezTo>
                  <a:cubicBezTo>
                    <a:pt x="283" y="95"/>
                    <a:pt x="283" y="95"/>
                    <a:pt x="283" y="95"/>
                  </a:cubicBezTo>
                  <a:cubicBezTo>
                    <a:pt x="285" y="94"/>
                    <a:pt x="285" y="94"/>
                    <a:pt x="285" y="94"/>
                  </a:cubicBezTo>
                  <a:cubicBezTo>
                    <a:pt x="285" y="93"/>
                    <a:pt x="285" y="93"/>
                    <a:pt x="285" y="93"/>
                  </a:cubicBezTo>
                  <a:cubicBezTo>
                    <a:pt x="290" y="91"/>
                    <a:pt x="290" y="91"/>
                    <a:pt x="290" y="91"/>
                  </a:cubicBezTo>
                  <a:cubicBezTo>
                    <a:pt x="293" y="89"/>
                    <a:pt x="293" y="89"/>
                    <a:pt x="293" y="89"/>
                  </a:cubicBezTo>
                  <a:cubicBezTo>
                    <a:pt x="294" y="86"/>
                    <a:pt x="294" y="86"/>
                    <a:pt x="294" y="86"/>
                  </a:cubicBezTo>
                  <a:cubicBezTo>
                    <a:pt x="296" y="85"/>
                    <a:pt x="296" y="85"/>
                    <a:pt x="296" y="85"/>
                  </a:cubicBezTo>
                  <a:cubicBezTo>
                    <a:pt x="296" y="84"/>
                    <a:pt x="296" y="84"/>
                    <a:pt x="296" y="84"/>
                  </a:cubicBezTo>
                  <a:cubicBezTo>
                    <a:pt x="298" y="83"/>
                    <a:pt x="298" y="83"/>
                    <a:pt x="298" y="83"/>
                  </a:cubicBezTo>
                  <a:cubicBezTo>
                    <a:pt x="300" y="84"/>
                    <a:pt x="300" y="84"/>
                    <a:pt x="300" y="84"/>
                  </a:cubicBezTo>
                  <a:cubicBezTo>
                    <a:pt x="302" y="85"/>
                    <a:pt x="302" y="85"/>
                    <a:pt x="302" y="85"/>
                  </a:cubicBezTo>
                  <a:cubicBezTo>
                    <a:pt x="304" y="82"/>
                    <a:pt x="304" y="82"/>
                    <a:pt x="304" y="82"/>
                  </a:cubicBezTo>
                  <a:cubicBezTo>
                    <a:pt x="304" y="80"/>
                    <a:pt x="304" y="80"/>
                    <a:pt x="304" y="80"/>
                  </a:cubicBezTo>
                  <a:cubicBezTo>
                    <a:pt x="301" y="79"/>
                    <a:pt x="301" y="79"/>
                    <a:pt x="301" y="79"/>
                  </a:cubicBezTo>
                  <a:cubicBezTo>
                    <a:pt x="297" y="80"/>
                    <a:pt x="297" y="80"/>
                    <a:pt x="297" y="80"/>
                  </a:cubicBezTo>
                  <a:cubicBezTo>
                    <a:pt x="295" y="81"/>
                    <a:pt x="295" y="81"/>
                    <a:pt x="295" y="81"/>
                  </a:cubicBezTo>
                  <a:cubicBezTo>
                    <a:pt x="291" y="81"/>
                    <a:pt x="291" y="81"/>
                    <a:pt x="291" y="81"/>
                  </a:cubicBezTo>
                  <a:cubicBezTo>
                    <a:pt x="290" y="82"/>
                    <a:pt x="290" y="82"/>
                    <a:pt x="290" y="82"/>
                  </a:cubicBezTo>
                  <a:cubicBezTo>
                    <a:pt x="288" y="84"/>
                    <a:pt x="288" y="84"/>
                    <a:pt x="288" y="84"/>
                  </a:cubicBezTo>
                  <a:cubicBezTo>
                    <a:pt x="286" y="84"/>
                    <a:pt x="286" y="84"/>
                    <a:pt x="286" y="84"/>
                  </a:cubicBezTo>
                  <a:cubicBezTo>
                    <a:pt x="285" y="84"/>
                    <a:pt x="285" y="84"/>
                    <a:pt x="285" y="84"/>
                  </a:cubicBezTo>
                  <a:cubicBezTo>
                    <a:pt x="283" y="83"/>
                    <a:pt x="283" y="83"/>
                    <a:pt x="283" y="83"/>
                  </a:cubicBezTo>
                  <a:cubicBezTo>
                    <a:pt x="281" y="82"/>
                    <a:pt x="281" y="82"/>
                    <a:pt x="281" y="82"/>
                  </a:cubicBezTo>
                  <a:cubicBezTo>
                    <a:pt x="279" y="85"/>
                    <a:pt x="279" y="85"/>
                    <a:pt x="279" y="85"/>
                  </a:cubicBezTo>
                  <a:cubicBezTo>
                    <a:pt x="277" y="88"/>
                    <a:pt x="277" y="88"/>
                    <a:pt x="277" y="88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3" y="89"/>
                    <a:pt x="273" y="89"/>
                    <a:pt x="273" y="89"/>
                  </a:cubicBezTo>
                  <a:cubicBezTo>
                    <a:pt x="272" y="88"/>
                    <a:pt x="272" y="88"/>
                    <a:pt x="272" y="88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5" y="79"/>
                    <a:pt x="265" y="79"/>
                    <a:pt x="265" y="79"/>
                  </a:cubicBezTo>
                  <a:cubicBezTo>
                    <a:pt x="266" y="75"/>
                    <a:pt x="266" y="75"/>
                    <a:pt x="266" y="75"/>
                  </a:cubicBezTo>
                  <a:cubicBezTo>
                    <a:pt x="267" y="71"/>
                    <a:pt x="267" y="71"/>
                    <a:pt x="267" y="71"/>
                  </a:cubicBezTo>
                  <a:cubicBezTo>
                    <a:pt x="269" y="69"/>
                    <a:pt x="269" y="69"/>
                    <a:pt x="269" y="69"/>
                  </a:cubicBezTo>
                  <a:close/>
                  <a:moveTo>
                    <a:pt x="271" y="0"/>
                  </a:moveTo>
                  <a:cubicBezTo>
                    <a:pt x="270" y="2"/>
                    <a:pt x="270" y="2"/>
                    <a:pt x="270" y="2"/>
                  </a:cubicBezTo>
                  <a:cubicBezTo>
                    <a:pt x="271" y="2"/>
                    <a:pt x="271" y="2"/>
                    <a:pt x="271" y="2"/>
                  </a:cubicBezTo>
                  <a:cubicBezTo>
                    <a:pt x="272" y="1"/>
                    <a:pt x="272" y="1"/>
                    <a:pt x="272" y="1"/>
                  </a:cubicBezTo>
                  <a:cubicBezTo>
                    <a:pt x="271" y="0"/>
                    <a:pt x="271" y="0"/>
                    <a:pt x="271" y="0"/>
                  </a:cubicBezTo>
                  <a:close/>
                  <a:moveTo>
                    <a:pt x="274" y="7"/>
                  </a:moveTo>
                  <a:cubicBezTo>
                    <a:pt x="276" y="7"/>
                    <a:pt x="276" y="7"/>
                    <a:pt x="276" y="7"/>
                  </a:cubicBezTo>
                  <a:cubicBezTo>
                    <a:pt x="277" y="7"/>
                    <a:pt x="277" y="7"/>
                    <a:pt x="277" y="7"/>
                  </a:cubicBezTo>
                  <a:cubicBezTo>
                    <a:pt x="278" y="7"/>
                    <a:pt x="278" y="7"/>
                    <a:pt x="278" y="7"/>
                  </a:cubicBezTo>
                  <a:cubicBezTo>
                    <a:pt x="279" y="6"/>
                    <a:pt x="279" y="6"/>
                    <a:pt x="279" y="6"/>
                  </a:cubicBezTo>
                  <a:cubicBezTo>
                    <a:pt x="279" y="5"/>
                    <a:pt x="279" y="5"/>
                    <a:pt x="279" y="5"/>
                  </a:cubicBezTo>
                  <a:cubicBezTo>
                    <a:pt x="277" y="5"/>
                    <a:pt x="277" y="5"/>
                    <a:pt x="277" y="5"/>
                  </a:cubicBezTo>
                  <a:cubicBezTo>
                    <a:pt x="274" y="5"/>
                    <a:pt x="274" y="5"/>
                    <a:pt x="274" y="5"/>
                  </a:cubicBezTo>
                  <a:cubicBezTo>
                    <a:pt x="273" y="6"/>
                    <a:pt x="273" y="6"/>
                    <a:pt x="273" y="6"/>
                  </a:cubicBezTo>
                  <a:cubicBezTo>
                    <a:pt x="274" y="7"/>
                    <a:pt x="274" y="7"/>
                    <a:pt x="274" y="7"/>
                  </a:cubicBezTo>
                  <a:close/>
                  <a:moveTo>
                    <a:pt x="258" y="18"/>
                  </a:moveTo>
                  <a:cubicBezTo>
                    <a:pt x="257" y="19"/>
                    <a:pt x="257" y="19"/>
                    <a:pt x="257" y="19"/>
                  </a:cubicBezTo>
                  <a:cubicBezTo>
                    <a:pt x="258" y="21"/>
                    <a:pt x="258" y="21"/>
                    <a:pt x="258" y="21"/>
                  </a:cubicBezTo>
                  <a:cubicBezTo>
                    <a:pt x="258" y="20"/>
                    <a:pt x="258" y="20"/>
                    <a:pt x="258" y="20"/>
                  </a:cubicBezTo>
                  <a:cubicBezTo>
                    <a:pt x="258" y="18"/>
                    <a:pt x="258" y="18"/>
                    <a:pt x="258" y="18"/>
                  </a:cubicBezTo>
                  <a:close/>
                  <a:moveTo>
                    <a:pt x="261" y="16"/>
                  </a:moveTo>
                  <a:cubicBezTo>
                    <a:pt x="265" y="13"/>
                    <a:pt x="265" y="13"/>
                    <a:pt x="265" y="13"/>
                  </a:cubicBezTo>
                  <a:cubicBezTo>
                    <a:pt x="267" y="13"/>
                    <a:pt x="267" y="13"/>
                    <a:pt x="267" y="13"/>
                  </a:cubicBezTo>
                  <a:cubicBezTo>
                    <a:pt x="267" y="14"/>
                    <a:pt x="267" y="14"/>
                    <a:pt x="267" y="14"/>
                  </a:cubicBezTo>
                  <a:cubicBezTo>
                    <a:pt x="264" y="16"/>
                    <a:pt x="264" y="16"/>
                    <a:pt x="264" y="16"/>
                  </a:cubicBezTo>
                  <a:cubicBezTo>
                    <a:pt x="262" y="17"/>
                    <a:pt x="262" y="17"/>
                    <a:pt x="262" y="17"/>
                  </a:cubicBezTo>
                  <a:cubicBezTo>
                    <a:pt x="261" y="16"/>
                    <a:pt x="261" y="16"/>
                    <a:pt x="261" y="16"/>
                  </a:cubicBezTo>
                  <a:close/>
                  <a:moveTo>
                    <a:pt x="240" y="28"/>
                  </a:moveTo>
                  <a:cubicBezTo>
                    <a:pt x="240" y="29"/>
                    <a:pt x="240" y="29"/>
                    <a:pt x="240" y="29"/>
                  </a:cubicBezTo>
                  <a:cubicBezTo>
                    <a:pt x="239" y="28"/>
                    <a:pt x="239" y="28"/>
                    <a:pt x="239" y="28"/>
                  </a:cubicBezTo>
                  <a:cubicBezTo>
                    <a:pt x="240" y="28"/>
                    <a:pt x="240" y="28"/>
                    <a:pt x="240" y="28"/>
                  </a:cubicBezTo>
                  <a:close/>
                  <a:moveTo>
                    <a:pt x="240" y="26"/>
                  </a:moveTo>
                  <a:cubicBezTo>
                    <a:pt x="240" y="27"/>
                    <a:pt x="240" y="27"/>
                    <a:pt x="240" y="27"/>
                  </a:cubicBezTo>
                  <a:cubicBezTo>
                    <a:pt x="240" y="28"/>
                    <a:pt x="240" y="28"/>
                    <a:pt x="240" y="28"/>
                  </a:cubicBezTo>
                  <a:cubicBezTo>
                    <a:pt x="242" y="28"/>
                    <a:pt x="242" y="28"/>
                    <a:pt x="242" y="28"/>
                  </a:cubicBezTo>
                  <a:cubicBezTo>
                    <a:pt x="242" y="27"/>
                    <a:pt x="242" y="27"/>
                    <a:pt x="242" y="27"/>
                  </a:cubicBezTo>
                  <a:cubicBezTo>
                    <a:pt x="240" y="26"/>
                    <a:pt x="240" y="26"/>
                    <a:pt x="240" y="26"/>
                  </a:cubicBezTo>
                  <a:close/>
                  <a:moveTo>
                    <a:pt x="241" y="32"/>
                  </a:moveTo>
                  <a:cubicBezTo>
                    <a:pt x="239" y="33"/>
                    <a:pt x="239" y="33"/>
                    <a:pt x="239" y="33"/>
                  </a:cubicBezTo>
                  <a:cubicBezTo>
                    <a:pt x="240" y="33"/>
                    <a:pt x="240" y="33"/>
                    <a:pt x="240" y="33"/>
                  </a:cubicBezTo>
                  <a:cubicBezTo>
                    <a:pt x="241" y="32"/>
                    <a:pt x="241" y="32"/>
                    <a:pt x="241" y="32"/>
                  </a:cubicBezTo>
                  <a:close/>
                  <a:moveTo>
                    <a:pt x="239" y="34"/>
                  </a:moveTo>
                  <a:cubicBezTo>
                    <a:pt x="240" y="35"/>
                    <a:pt x="240" y="35"/>
                    <a:pt x="240" y="35"/>
                  </a:cubicBezTo>
                  <a:cubicBezTo>
                    <a:pt x="240" y="37"/>
                    <a:pt x="240" y="37"/>
                    <a:pt x="240" y="37"/>
                  </a:cubicBezTo>
                  <a:cubicBezTo>
                    <a:pt x="239" y="37"/>
                    <a:pt x="239" y="37"/>
                    <a:pt x="239" y="37"/>
                  </a:cubicBezTo>
                  <a:cubicBezTo>
                    <a:pt x="239" y="34"/>
                    <a:pt x="239" y="34"/>
                    <a:pt x="239" y="34"/>
                  </a:cubicBezTo>
                  <a:close/>
                  <a:moveTo>
                    <a:pt x="225" y="111"/>
                  </a:moveTo>
                  <a:cubicBezTo>
                    <a:pt x="226" y="112"/>
                    <a:pt x="226" y="112"/>
                    <a:pt x="226" y="112"/>
                  </a:cubicBezTo>
                  <a:cubicBezTo>
                    <a:pt x="226" y="115"/>
                    <a:pt x="226" y="115"/>
                    <a:pt x="226" y="115"/>
                  </a:cubicBezTo>
                  <a:cubicBezTo>
                    <a:pt x="225" y="115"/>
                    <a:pt x="225" y="115"/>
                    <a:pt x="225" y="115"/>
                  </a:cubicBezTo>
                  <a:cubicBezTo>
                    <a:pt x="225" y="112"/>
                    <a:pt x="225" y="112"/>
                    <a:pt x="225" y="112"/>
                  </a:cubicBezTo>
                  <a:cubicBezTo>
                    <a:pt x="225" y="111"/>
                    <a:pt x="225" y="111"/>
                    <a:pt x="225" y="111"/>
                  </a:cubicBezTo>
                  <a:close/>
                  <a:moveTo>
                    <a:pt x="224" y="111"/>
                  </a:moveTo>
                  <a:cubicBezTo>
                    <a:pt x="224" y="115"/>
                    <a:pt x="224" y="115"/>
                    <a:pt x="224" y="115"/>
                  </a:cubicBezTo>
                  <a:cubicBezTo>
                    <a:pt x="224" y="117"/>
                    <a:pt x="224" y="117"/>
                    <a:pt x="224" y="117"/>
                  </a:cubicBezTo>
                  <a:cubicBezTo>
                    <a:pt x="222" y="118"/>
                    <a:pt x="222" y="118"/>
                    <a:pt x="222" y="118"/>
                  </a:cubicBezTo>
                  <a:cubicBezTo>
                    <a:pt x="221" y="117"/>
                    <a:pt x="221" y="117"/>
                    <a:pt x="221" y="117"/>
                  </a:cubicBezTo>
                  <a:cubicBezTo>
                    <a:pt x="222" y="114"/>
                    <a:pt x="222" y="114"/>
                    <a:pt x="222" y="114"/>
                  </a:cubicBezTo>
                  <a:cubicBezTo>
                    <a:pt x="223" y="111"/>
                    <a:pt x="223" y="111"/>
                    <a:pt x="223" y="111"/>
                  </a:cubicBezTo>
                  <a:cubicBezTo>
                    <a:pt x="224" y="111"/>
                    <a:pt x="224" y="111"/>
                    <a:pt x="224" y="111"/>
                  </a:cubicBezTo>
                  <a:cubicBezTo>
                    <a:pt x="224" y="111"/>
                    <a:pt x="224" y="111"/>
                    <a:pt x="224" y="111"/>
                  </a:cubicBezTo>
                  <a:close/>
                  <a:moveTo>
                    <a:pt x="151" y="78"/>
                  </a:moveTo>
                  <a:cubicBezTo>
                    <a:pt x="153" y="79"/>
                    <a:pt x="153" y="79"/>
                    <a:pt x="153" y="79"/>
                  </a:cubicBezTo>
                  <a:cubicBezTo>
                    <a:pt x="154" y="79"/>
                    <a:pt x="154" y="79"/>
                    <a:pt x="154" y="79"/>
                  </a:cubicBezTo>
                  <a:cubicBezTo>
                    <a:pt x="152" y="80"/>
                    <a:pt x="152" y="80"/>
                    <a:pt x="152" y="80"/>
                  </a:cubicBezTo>
                  <a:cubicBezTo>
                    <a:pt x="151" y="79"/>
                    <a:pt x="151" y="79"/>
                    <a:pt x="151" y="79"/>
                  </a:cubicBezTo>
                  <a:cubicBezTo>
                    <a:pt x="150" y="78"/>
                    <a:pt x="150" y="78"/>
                    <a:pt x="150" y="78"/>
                  </a:cubicBezTo>
                  <a:cubicBezTo>
                    <a:pt x="151" y="78"/>
                    <a:pt x="151" y="78"/>
                    <a:pt x="151" y="78"/>
                  </a:cubicBezTo>
                  <a:close/>
                  <a:moveTo>
                    <a:pt x="152" y="82"/>
                  </a:moveTo>
                  <a:cubicBezTo>
                    <a:pt x="154" y="83"/>
                    <a:pt x="154" y="83"/>
                    <a:pt x="154" y="83"/>
                  </a:cubicBezTo>
                  <a:cubicBezTo>
                    <a:pt x="155" y="84"/>
                    <a:pt x="155" y="84"/>
                    <a:pt x="155" y="84"/>
                  </a:cubicBezTo>
                  <a:cubicBezTo>
                    <a:pt x="156" y="84"/>
                    <a:pt x="156" y="84"/>
                    <a:pt x="156" y="84"/>
                  </a:cubicBezTo>
                  <a:cubicBezTo>
                    <a:pt x="156" y="85"/>
                    <a:pt x="156" y="85"/>
                    <a:pt x="156" y="85"/>
                  </a:cubicBezTo>
                  <a:cubicBezTo>
                    <a:pt x="154" y="85"/>
                    <a:pt x="154" y="85"/>
                    <a:pt x="154" y="85"/>
                  </a:cubicBezTo>
                  <a:cubicBezTo>
                    <a:pt x="153" y="85"/>
                    <a:pt x="153" y="85"/>
                    <a:pt x="153" y="85"/>
                  </a:cubicBezTo>
                  <a:cubicBezTo>
                    <a:pt x="151" y="83"/>
                    <a:pt x="151" y="83"/>
                    <a:pt x="151" y="83"/>
                  </a:cubicBezTo>
                  <a:cubicBezTo>
                    <a:pt x="152" y="82"/>
                    <a:pt x="152" y="82"/>
                    <a:pt x="152" y="82"/>
                  </a:cubicBezTo>
                  <a:close/>
                  <a:moveTo>
                    <a:pt x="154" y="86"/>
                  </a:moveTo>
                  <a:cubicBezTo>
                    <a:pt x="156" y="86"/>
                    <a:pt x="156" y="86"/>
                    <a:pt x="156" y="86"/>
                  </a:cubicBezTo>
                  <a:cubicBezTo>
                    <a:pt x="158" y="87"/>
                    <a:pt x="158" y="87"/>
                    <a:pt x="158" y="87"/>
                  </a:cubicBezTo>
                  <a:cubicBezTo>
                    <a:pt x="156" y="89"/>
                    <a:pt x="156" y="89"/>
                    <a:pt x="156" y="89"/>
                  </a:cubicBezTo>
                  <a:cubicBezTo>
                    <a:pt x="155" y="89"/>
                    <a:pt x="155" y="89"/>
                    <a:pt x="155" y="89"/>
                  </a:cubicBezTo>
                  <a:cubicBezTo>
                    <a:pt x="154" y="88"/>
                    <a:pt x="154" y="88"/>
                    <a:pt x="154" y="88"/>
                  </a:cubicBezTo>
                  <a:cubicBezTo>
                    <a:pt x="154" y="87"/>
                    <a:pt x="154" y="87"/>
                    <a:pt x="154" y="87"/>
                  </a:cubicBezTo>
                  <a:cubicBezTo>
                    <a:pt x="154" y="87"/>
                    <a:pt x="154" y="86"/>
                    <a:pt x="154" y="86"/>
                  </a:cubicBezTo>
                  <a:close/>
                  <a:moveTo>
                    <a:pt x="149" y="60"/>
                  </a:moveTo>
                  <a:cubicBezTo>
                    <a:pt x="150" y="57"/>
                    <a:pt x="150" y="57"/>
                    <a:pt x="150" y="57"/>
                  </a:cubicBezTo>
                  <a:cubicBezTo>
                    <a:pt x="153" y="54"/>
                    <a:pt x="153" y="54"/>
                    <a:pt x="153" y="54"/>
                  </a:cubicBezTo>
                  <a:cubicBezTo>
                    <a:pt x="154" y="52"/>
                    <a:pt x="154" y="52"/>
                    <a:pt x="154" y="52"/>
                  </a:cubicBezTo>
                  <a:cubicBezTo>
                    <a:pt x="156" y="52"/>
                    <a:pt x="156" y="52"/>
                    <a:pt x="156" y="52"/>
                  </a:cubicBezTo>
                  <a:cubicBezTo>
                    <a:pt x="158" y="56"/>
                    <a:pt x="158" y="56"/>
                    <a:pt x="158" y="56"/>
                  </a:cubicBezTo>
                  <a:cubicBezTo>
                    <a:pt x="161" y="58"/>
                    <a:pt x="161" y="58"/>
                    <a:pt x="161" y="58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4" y="61"/>
                    <a:pt x="164" y="61"/>
                    <a:pt x="164" y="61"/>
                  </a:cubicBezTo>
                  <a:cubicBezTo>
                    <a:pt x="165" y="63"/>
                    <a:pt x="165" y="63"/>
                    <a:pt x="165" y="63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70" y="62"/>
                    <a:pt x="170" y="62"/>
                    <a:pt x="170" y="62"/>
                  </a:cubicBezTo>
                  <a:cubicBezTo>
                    <a:pt x="170" y="61"/>
                    <a:pt x="170" y="61"/>
                    <a:pt x="170" y="61"/>
                  </a:cubicBezTo>
                  <a:cubicBezTo>
                    <a:pt x="173" y="61"/>
                    <a:pt x="173" y="61"/>
                    <a:pt x="173" y="61"/>
                  </a:cubicBezTo>
                  <a:cubicBezTo>
                    <a:pt x="174" y="61"/>
                    <a:pt x="174" y="61"/>
                    <a:pt x="174" y="61"/>
                  </a:cubicBezTo>
                  <a:cubicBezTo>
                    <a:pt x="180" y="61"/>
                    <a:pt x="180" y="61"/>
                    <a:pt x="180" y="61"/>
                  </a:cubicBezTo>
                  <a:cubicBezTo>
                    <a:pt x="186" y="59"/>
                    <a:pt x="186" y="59"/>
                    <a:pt x="186" y="59"/>
                  </a:cubicBezTo>
                  <a:cubicBezTo>
                    <a:pt x="187" y="57"/>
                    <a:pt x="187" y="57"/>
                    <a:pt x="187" y="57"/>
                  </a:cubicBezTo>
                  <a:cubicBezTo>
                    <a:pt x="193" y="57"/>
                    <a:pt x="193" y="57"/>
                    <a:pt x="193" y="57"/>
                  </a:cubicBezTo>
                  <a:cubicBezTo>
                    <a:pt x="195" y="58"/>
                    <a:pt x="195" y="58"/>
                    <a:pt x="195" y="58"/>
                  </a:cubicBezTo>
                  <a:cubicBezTo>
                    <a:pt x="196" y="60"/>
                    <a:pt x="196" y="60"/>
                    <a:pt x="196" y="60"/>
                  </a:cubicBezTo>
                  <a:cubicBezTo>
                    <a:pt x="199" y="60"/>
                    <a:pt x="199" y="60"/>
                    <a:pt x="199" y="60"/>
                  </a:cubicBezTo>
                  <a:cubicBezTo>
                    <a:pt x="203" y="57"/>
                    <a:pt x="203" y="57"/>
                    <a:pt x="203" y="57"/>
                  </a:cubicBezTo>
                  <a:cubicBezTo>
                    <a:pt x="208" y="56"/>
                    <a:pt x="208" y="56"/>
                    <a:pt x="208" y="56"/>
                  </a:cubicBezTo>
                  <a:cubicBezTo>
                    <a:pt x="208" y="55"/>
                    <a:pt x="208" y="55"/>
                    <a:pt x="208" y="55"/>
                  </a:cubicBezTo>
                  <a:cubicBezTo>
                    <a:pt x="212" y="48"/>
                    <a:pt x="212" y="48"/>
                    <a:pt x="212" y="48"/>
                  </a:cubicBezTo>
                  <a:cubicBezTo>
                    <a:pt x="214" y="44"/>
                    <a:pt x="214" y="44"/>
                    <a:pt x="214" y="44"/>
                  </a:cubicBezTo>
                  <a:cubicBezTo>
                    <a:pt x="217" y="39"/>
                    <a:pt x="217" y="39"/>
                    <a:pt x="217" y="39"/>
                  </a:cubicBezTo>
                  <a:cubicBezTo>
                    <a:pt x="219" y="31"/>
                    <a:pt x="219" y="31"/>
                    <a:pt x="219" y="31"/>
                  </a:cubicBezTo>
                  <a:cubicBezTo>
                    <a:pt x="219" y="29"/>
                    <a:pt x="219" y="29"/>
                    <a:pt x="219" y="29"/>
                  </a:cubicBezTo>
                  <a:cubicBezTo>
                    <a:pt x="220" y="27"/>
                    <a:pt x="220" y="27"/>
                    <a:pt x="220" y="27"/>
                  </a:cubicBezTo>
                  <a:cubicBezTo>
                    <a:pt x="220" y="26"/>
                    <a:pt x="220" y="26"/>
                    <a:pt x="220" y="26"/>
                  </a:cubicBezTo>
                  <a:cubicBezTo>
                    <a:pt x="222" y="23"/>
                    <a:pt x="222" y="23"/>
                    <a:pt x="222" y="23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7" y="24"/>
                    <a:pt x="227" y="24"/>
                    <a:pt x="227" y="24"/>
                  </a:cubicBezTo>
                  <a:cubicBezTo>
                    <a:pt x="232" y="24"/>
                    <a:pt x="232" y="24"/>
                    <a:pt x="232" y="24"/>
                  </a:cubicBezTo>
                  <a:cubicBezTo>
                    <a:pt x="233" y="25"/>
                    <a:pt x="233" y="25"/>
                    <a:pt x="233" y="25"/>
                  </a:cubicBezTo>
                  <a:cubicBezTo>
                    <a:pt x="236" y="25"/>
                    <a:pt x="236" y="25"/>
                    <a:pt x="236" y="25"/>
                  </a:cubicBezTo>
                  <a:cubicBezTo>
                    <a:pt x="239" y="25"/>
                    <a:pt x="239" y="25"/>
                    <a:pt x="239" y="25"/>
                  </a:cubicBezTo>
                  <a:cubicBezTo>
                    <a:pt x="238" y="26"/>
                    <a:pt x="238" y="26"/>
                    <a:pt x="238" y="26"/>
                  </a:cubicBezTo>
                  <a:cubicBezTo>
                    <a:pt x="237" y="26"/>
                    <a:pt x="237" y="26"/>
                    <a:pt x="237" y="26"/>
                  </a:cubicBezTo>
                  <a:cubicBezTo>
                    <a:pt x="238" y="27"/>
                    <a:pt x="238" y="27"/>
                    <a:pt x="238" y="27"/>
                  </a:cubicBezTo>
                  <a:cubicBezTo>
                    <a:pt x="237" y="28"/>
                    <a:pt x="237" y="28"/>
                    <a:pt x="237" y="28"/>
                  </a:cubicBezTo>
                  <a:cubicBezTo>
                    <a:pt x="239" y="29"/>
                    <a:pt x="239" y="29"/>
                    <a:pt x="239" y="29"/>
                  </a:cubicBezTo>
                  <a:cubicBezTo>
                    <a:pt x="241" y="31"/>
                    <a:pt x="241" y="31"/>
                    <a:pt x="241" y="31"/>
                  </a:cubicBezTo>
                  <a:cubicBezTo>
                    <a:pt x="239" y="32"/>
                    <a:pt x="239" y="32"/>
                    <a:pt x="239" y="32"/>
                  </a:cubicBezTo>
                  <a:cubicBezTo>
                    <a:pt x="236" y="32"/>
                    <a:pt x="236" y="32"/>
                    <a:pt x="236" y="32"/>
                  </a:cubicBezTo>
                  <a:cubicBezTo>
                    <a:pt x="235" y="32"/>
                    <a:pt x="235" y="32"/>
                    <a:pt x="235" y="32"/>
                  </a:cubicBezTo>
                  <a:cubicBezTo>
                    <a:pt x="237" y="34"/>
                    <a:pt x="237" y="34"/>
                    <a:pt x="237" y="34"/>
                  </a:cubicBezTo>
                  <a:cubicBezTo>
                    <a:pt x="238" y="35"/>
                    <a:pt x="238" y="35"/>
                    <a:pt x="238" y="35"/>
                  </a:cubicBezTo>
                  <a:cubicBezTo>
                    <a:pt x="238" y="36"/>
                    <a:pt x="238" y="36"/>
                    <a:pt x="238" y="36"/>
                  </a:cubicBezTo>
                  <a:cubicBezTo>
                    <a:pt x="237" y="36"/>
                    <a:pt x="237" y="36"/>
                    <a:pt x="237" y="36"/>
                  </a:cubicBezTo>
                  <a:cubicBezTo>
                    <a:pt x="237" y="38"/>
                    <a:pt x="237" y="38"/>
                    <a:pt x="237" y="38"/>
                  </a:cubicBezTo>
                  <a:cubicBezTo>
                    <a:pt x="238" y="39"/>
                    <a:pt x="238" y="39"/>
                    <a:pt x="238" y="39"/>
                  </a:cubicBezTo>
                  <a:cubicBezTo>
                    <a:pt x="239" y="42"/>
                    <a:pt x="239" y="42"/>
                    <a:pt x="239" y="42"/>
                  </a:cubicBezTo>
                  <a:cubicBezTo>
                    <a:pt x="243" y="45"/>
                    <a:pt x="243" y="45"/>
                    <a:pt x="243" y="45"/>
                  </a:cubicBezTo>
                  <a:cubicBezTo>
                    <a:pt x="244" y="47"/>
                    <a:pt x="244" y="47"/>
                    <a:pt x="244" y="47"/>
                  </a:cubicBezTo>
                  <a:cubicBezTo>
                    <a:pt x="243" y="49"/>
                    <a:pt x="243" y="49"/>
                    <a:pt x="243" y="49"/>
                  </a:cubicBezTo>
                  <a:cubicBezTo>
                    <a:pt x="240" y="49"/>
                    <a:pt x="240" y="49"/>
                    <a:pt x="240" y="49"/>
                  </a:cubicBezTo>
                  <a:cubicBezTo>
                    <a:pt x="240" y="51"/>
                    <a:pt x="240" y="51"/>
                    <a:pt x="240" y="51"/>
                  </a:cubicBezTo>
                  <a:cubicBezTo>
                    <a:pt x="241" y="51"/>
                    <a:pt x="241" y="51"/>
                    <a:pt x="241" y="51"/>
                  </a:cubicBezTo>
                  <a:cubicBezTo>
                    <a:pt x="241" y="53"/>
                    <a:pt x="241" y="53"/>
                    <a:pt x="241" y="53"/>
                  </a:cubicBezTo>
                  <a:cubicBezTo>
                    <a:pt x="243" y="54"/>
                    <a:pt x="243" y="54"/>
                    <a:pt x="243" y="54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9" y="58"/>
                    <a:pt x="249" y="58"/>
                    <a:pt x="249" y="58"/>
                  </a:cubicBezTo>
                  <a:cubicBezTo>
                    <a:pt x="251" y="60"/>
                    <a:pt x="251" y="60"/>
                    <a:pt x="251" y="60"/>
                  </a:cubicBezTo>
                  <a:cubicBezTo>
                    <a:pt x="251" y="62"/>
                    <a:pt x="251" y="62"/>
                    <a:pt x="251" y="62"/>
                  </a:cubicBezTo>
                  <a:cubicBezTo>
                    <a:pt x="253" y="62"/>
                    <a:pt x="253" y="62"/>
                    <a:pt x="253" y="62"/>
                  </a:cubicBezTo>
                  <a:cubicBezTo>
                    <a:pt x="253" y="64"/>
                    <a:pt x="253" y="64"/>
                    <a:pt x="253" y="64"/>
                  </a:cubicBezTo>
                  <a:cubicBezTo>
                    <a:pt x="251" y="65"/>
                    <a:pt x="251" y="65"/>
                    <a:pt x="251" y="65"/>
                  </a:cubicBezTo>
                  <a:cubicBezTo>
                    <a:pt x="250" y="64"/>
                    <a:pt x="250" y="64"/>
                    <a:pt x="250" y="64"/>
                  </a:cubicBezTo>
                  <a:cubicBezTo>
                    <a:pt x="248" y="65"/>
                    <a:pt x="248" y="65"/>
                    <a:pt x="248" y="65"/>
                  </a:cubicBezTo>
                  <a:cubicBezTo>
                    <a:pt x="246" y="65"/>
                    <a:pt x="246" y="65"/>
                    <a:pt x="246" y="65"/>
                  </a:cubicBezTo>
                  <a:cubicBezTo>
                    <a:pt x="242" y="61"/>
                    <a:pt x="242" y="61"/>
                    <a:pt x="242" y="61"/>
                  </a:cubicBezTo>
                  <a:cubicBezTo>
                    <a:pt x="243" y="64"/>
                    <a:pt x="243" y="64"/>
                    <a:pt x="243" y="64"/>
                  </a:cubicBezTo>
                  <a:cubicBezTo>
                    <a:pt x="242" y="65"/>
                    <a:pt x="242" y="65"/>
                    <a:pt x="242" y="65"/>
                  </a:cubicBezTo>
                  <a:cubicBezTo>
                    <a:pt x="241" y="64"/>
                    <a:pt x="241" y="64"/>
                    <a:pt x="241" y="64"/>
                  </a:cubicBezTo>
                  <a:cubicBezTo>
                    <a:pt x="239" y="66"/>
                    <a:pt x="239" y="66"/>
                    <a:pt x="239" y="66"/>
                  </a:cubicBezTo>
                  <a:cubicBezTo>
                    <a:pt x="239" y="68"/>
                    <a:pt x="239" y="68"/>
                    <a:pt x="239" y="68"/>
                  </a:cubicBezTo>
                  <a:cubicBezTo>
                    <a:pt x="238" y="69"/>
                    <a:pt x="238" y="69"/>
                    <a:pt x="238" y="69"/>
                  </a:cubicBezTo>
                  <a:cubicBezTo>
                    <a:pt x="238" y="73"/>
                    <a:pt x="238" y="73"/>
                    <a:pt x="238" y="73"/>
                  </a:cubicBezTo>
                  <a:cubicBezTo>
                    <a:pt x="237" y="75"/>
                    <a:pt x="237" y="75"/>
                    <a:pt x="237" y="75"/>
                  </a:cubicBezTo>
                  <a:cubicBezTo>
                    <a:pt x="236" y="78"/>
                    <a:pt x="236" y="78"/>
                    <a:pt x="236" y="78"/>
                  </a:cubicBezTo>
                  <a:cubicBezTo>
                    <a:pt x="233" y="80"/>
                    <a:pt x="233" y="80"/>
                    <a:pt x="233" y="80"/>
                  </a:cubicBezTo>
                  <a:cubicBezTo>
                    <a:pt x="234" y="83"/>
                    <a:pt x="234" y="83"/>
                    <a:pt x="234" y="83"/>
                  </a:cubicBezTo>
                  <a:cubicBezTo>
                    <a:pt x="233" y="85"/>
                    <a:pt x="233" y="85"/>
                    <a:pt x="233" y="85"/>
                  </a:cubicBezTo>
                  <a:cubicBezTo>
                    <a:pt x="231" y="87"/>
                    <a:pt x="231" y="87"/>
                    <a:pt x="231" y="87"/>
                  </a:cubicBezTo>
                  <a:cubicBezTo>
                    <a:pt x="230" y="85"/>
                    <a:pt x="230" y="85"/>
                    <a:pt x="230" y="85"/>
                  </a:cubicBezTo>
                  <a:cubicBezTo>
                    <a:pt x="229" y="85"/>
                    <a:pt x="229" y="85"/>
                    <a:pt x="229" y="85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8"/>
                    <a:pt x="230" y="88"/>
                    <a:pt x="230" y="88"/>
                  </a:cubicBezTo>
                  <a:cubicBezTo>
                    <a:pt x="228" y="90"/>
                    <a:pt x="228" y="90"/>
                    <a:pt x="228" y="90"/>
                  </a:cubicBezTo>
                  <a:cubicBezTo>
                    <a:pt x="227" y="92"/>
                    <a:pt x="227" y="92"/>
                    <a:pt x="227" y="92"/>
                  </a:cubicBezTo>
                  <a:cubicBezTo>
                    <a:pt x="226" y="93"/>
                    <a:pt x="226" y="93"/>
                    <a:pt x="226" y="93"/>
                  </a:cubicBezTo>
                  <a:cubicBezTo>
                    <a:pt x="224" y="93"/>
                    <a:pt x="224" y="93"/>
                    <a:pt x="224" y="93"/>
                  </a:cubicBezTo>
                  <a:cubicBezTo>
                    <a:pt x="225" y="94"/>
                    <a:pt x="225" y="94"/>
                    <a:pt x="225" y="94"/>
                  </a:cubicBezTo>
                  <a:cubicBezTo>
                    <a:pt x="224" y="95"/>
                    <a:pt x="224" y="95"/>
                    <a:pt x="224" y="95"/>
                  </a:cubicBezTo>
                  <a:cubicBezTo>
                    <a:pt x="226" y="95"/>
                    <a:pt x="226" y="95"/>
                    <a:pt x="226" y="95"/>
                  </a:cubicBezTo>
                  <a:cubicBezTo>
                    <a:pt x="227" y="95"/>
                    <a:pt x="227" y="95"/>
                    <a:pt x="227" y="95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5" y="98"/>
                    <a:pt x="225" y="98"/>
                    <a:pt x="225" y="98"/>
                  </a:cubicBezTo>
                  <a:cubicBezTo>
                    <a:pt x="226" y="98"/>
                    <a:pt x="226" y="98"/>
                    <a:pt x="226" y="98"/>
                  </a:cubicBezTo>
                  <a:cubicBezTo>
                    <a:pt x="227" y="98"/>
                    <a:pt x="227" y="98"/>
                    <a:pt x="227" y="98"/>
                  </a:cubicBezTo>
                  <a:cubicBezTo>
                    <a:pt x="227" y="100"/>
                    <a:pt x="227" y="100"/>
                    <a:pt x="227" y="100"/>
                  </a:cubicBezTo>
                  <a:cubicBezTo>
                    <a:pt x="227" y="101"/>
                    <a:pt x="227" y="101"/>
                    <a:pt x="227" y="101"/>
                  </a:cubicBezTo>
                  <a:cubicBezTo>
                    <a:pt x="225" y="101"/>
                    <a:pt x="225" y="101"/>
                    <a:pt x="225" y="101"/>
                  </a:cubicBezTo>
                  <a:cubicBezTo>
                    <a:pt x="225" y="100"/>
                    <a:pt x="225" y="100"/>
                    <a:pt x="225" y="100"/>
                  </a:cubicBezTo>
                  <a:cubicBezTo>
                    <a:pt x="225" y="101"/>
                    <a:pt x="225" y="101"/>
                    <a:pt x="225" y="101"/>
                  </a:cubicBezTo>
                  <a:cubicBezTo>
                    <a:pt x="226" y="102"/>
                    <a:pt x="226" y="102"/>
                    <a:pt x="226" y="102"/>
                  </a:cubicBezTo>
                  <a:cubicBezTo>
                    <a:pt x="226" y="103"/>
                    <a:pt x="226" y="103"/>
                    <a:pt x="226" y="103"/>
                  </a:cubicBezTo>
                  <a:cubicBezTo>
                    <a:pt x="225" y="106"/>
                    <a:pt x="225" y="106"/>
                    <a:pt x="225" y="106"/>
                  </a:cubicBezTo>
                  <a:cubicBezTo>
                    <a:pt x="223" y="106"/>
                    <a:pt x="223" y="106"/>
                    <a:pt x="223" y="106"/>
                  </a:cubicBezTo>
                  <a:cubicBezTo>
                    <a:pt x="223" y="105"/>
                    <a:pt x="223" y="105"/>
                    <a:pt x="223" y="105"/>
                  </a:cubicBezTo>
                  <a:cubicBezTo>
                    <a:pt x="222" y="108"/>
                    <a:pt x="222" y="108"/>
                    <a:pt x="222" y="108"/>
                  </a:cubicBezTo>
                  <a:cubicBezTo>
                    <a:pt x="222" y="110"/>
                    <a:pt x="222" y="110"/>
                    <a:pt x="222" y="110"/>
                  </a:cubicBezTo>
                  <a:cubicBezTo>
                    <a:pt x="220" y="114"/>
                    <a:pt x="220" y="114"/>
                    <a:pt x="220" y="114"/>
                  </a:cubicBezTo>
                  <a:cubicBezTo>
                    <a:pt x="217" y="116"/>
                    <a:pt x="217" y="116"/>
                    <a:pt x="217" y="116"/>
                  </a:cubicBezTo>
                  <a:cubicBezTo>
                    <a:pt x="213" y="117"/>
                    <a:pt x="213" y="117"/>
                    <a:pt x="213" y="117"/>
                  </a:cubicBezTo>
                  <a:cubicBezTo>
                    <a:pt x="209" y="119"/>
                    <a:pt x="209" y="119"/>
                    <a:pt x="209" y="119"/>
                  </a:cubicBezTo>
                  <a:cubicBezTo>
                    <a:pt x="207" y="119"/>
                    <a:pt x="207" y="119"/>
                    <a:pt x="207" y="119"/>
                  </a:cubicBezTo>
                  <a:cubicBezTo>
                    <a:pt x="206" y="116"/>
                    <a:pt x="206" y="116"/>
                    <a:pt x="206" y="116"/>
                  </a:cubicBezTo>
                  <a:cubicBezTo>
                    <a:pt x="207" y="114"/>
                    <a:pt x="207" y="114"/>
                    <a:pt x="207" y="114"/>
                  </a:cubicBezTo>
                  <a:cubicBezTo>
                    <a:pt x="206" y="113"/>
                    <a:pt x="206" y="113"/>
                    <a:pt x="206" y="113"/>
                  </a:cubicBezTo>
                  <a:cubicBezTo>
                    <a:pt x="205" y="112"/>
                    <a:pt x="205" y="112"/>
                    <a:pt x="205" y="112"/>
                  </a:cubicBezTo>
                  <a:cubicBezTo>
                    <a:pt x="204" y="113"/>
                    <a:pt x="204" y="113"/>
                    <a:pt x="204" y="113"/>
                  </a:cubicBezTo>
                  <a:cubicBezTo>
                    <a:pt x="203" y="111"/>
                    <a:pt x="203" y="111"/>
                    <a:pt x="203" y="111"/>
                  </a:cubicBezTo>
                  <a:cubicBezTo>
                    <a:pt x="202" y="112"/>
                    <a:pt x="202" y="112"/>
                    <a:pt x="202" y="112"/>
                  </a:cubicBezTo>
                  <a:cubicBezTo>
                    <a:pt x="200" y="111"/>
                    <a:pt x="200" y="111"/>
                    <a:pt x="200" y="111"/>
                  </a:cubicBezTo>
                  <a:cubicBezTo>
                    <a:pt x="200" y="109"/>
                    <a:pt x="200" y="109"/>
                    <a:pt x="200" y="109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0" y="112"/>
                    <a:pt x="200" y="112"/>
                    <a:pt x="200" y="112"/>
                  </a:cubicBezTo>
                  <a:cubicBezTo>
                    <a:pt x="198" y="112"/>
                    <a:pt x="198" y="112"/>
                    <a:pt x="198" y="112"/>
                  </a:cubicBezTo>
                  <a:cubicBezTo>
                    <a:pt x="197" y="111"/>
                    <a:pt x="197" y="111"/>
                    <a:pt x="197" y="111"/>
                  </a:cubicBezTo>
                  <a:cubicBezTo>
                    <a:pt x="197" y="109"/>
                    <a:pt x="197" y="109"/>
                    <a:pt x="197" y="109"/>
                  </a:cubicBezTo>
                  <a:cubicBezTo>
                    <a:pt x="196" y="108"/>
                    <a:pt x="196" y="108"/>
                    <a:pt x="196" y="108"/>
                  </a:cubicBezTo>
                  <a:cubicBezTo>
                    <a:pt x="194" y="109"/>
                    <a:pt x="194" y="109"/>
                    <a:pt x="194" y="109"/>
                  </a:cubicBezTo>
                  <a:cubicBezTo>
                    <a:pt x="192" y="108"/>
                    <a:pt x="192" y="108"/>
                    <a:pt x="192" y="108"/>
                  </a:cubicBezTo>
                  <a:cubicBezTo>
                    <a:pt x="191" y="108"/>
                    <a:pt x="191" y="108"/>
                    <a:pt x="191" y="108"/>
                  </a:cubicBezTo>
                  <a:cubicBezTo>
                    <a:pt x="190" y="110"/>
                    <a:pt x="190" y="110"/>
                    <a:pt x="190" y="110"/>
                  </a:cubicBezTo>
                  <a:cubicBezTo>
                    <a:pt x="187" y="110"/>
                    <a:pt x="187" y="110"/>
                    <a:pt x="187" y="110"/>
                  </a:cubicBezTo>
                  <a:cubicBezTo>
                    <a:pt x="187" y="111"/>
                    <a:pt x="187" y="111"/>
                    <a:pt x="187" y="111"/>
                  </a:cubicBezTo>
                  <a:cubicBezTo>
                    <a:pt x="185" y="111"/>
                    <a:pt x="185" y="111"/>
                    <a:pt x="185" y="111"/>
                  </a:cubicBezTo>
                  <a:cubicBezTo>
                    <a:pt x="184" y="110"/>
                    <a:pt x="184" y="110"/>
                    <a:pt x="184" y="110"/>
                  </a:cubicBezTo>
                  <a:cubicBezTo>
                    <a:pt x="183" y="111"/>
                    <a:pt x="183" y="111"/>
                    <a:pt x="183" y="111"/>
                  </a:cubicBezTo>
                  <a:cubicBezTo>
                    <a:pt x="180" y="114"/>
                    <a:pt x="180" y="114"/>
                    <a:pt x="180" y="114"/>
                  </a:cubicBezTo>
                  <a:cubicBezTo>
                    <a:pt x="179" y="114"/>
                    <a:pt x="179" y="114"/>
                    <a:pt x="179" y="114"/>
                  </a:cubicBezTo>
                  <a:cubicBezTo>
                    <a:pt x="179" y="112"/>
                    <a:pt x="179" y="112"/>
                    <a:pt x="179" y="112"/>
                  </a:cubicBezTo>
                  <a:cubicBezTo>
                    <a:pt x="179" y="108"/>
                    <a:pt x="179" y="108"/>
                    <a:pt x="179" y="108"/>
                  </a:cubicBezTo>
                  <a:cubicBezTo>
                    <a:pt x="178" y="106"/>
                    <a:pt x="178" y="106"/>
                    <a:pt x="178" y="106"/>
                  </a:cubicBezTo>
                  <a:cubicBezTo>
                    <a:pt x="178" y="104"/>
                    <a:pt x="178" y="104"/>
                    <a:pt x="178" y="104"/>
                  </a:cubicBezTo>
                  <a:cubicBezTo>
                    <a:pt x="177" y="103"/>
                    <a:pt x="177" y="103"/>
                    <a:pt x="177" y="103"/>
                  </a:cubicBezTo>
                  <a:cubicBezTo>
                    <a:pt x="178" y="104"/>
                    <a:pt x="178" y="104"/>
                    <a:pt x="178" y="104"/>
                  </a:cubicBezTo>
                  <a:cubicBezTo>
                    <a:pt x="177" y="106"/>
                    <a:pt x="177" y="106"/>
                    <a:pt x="177" y="106"/>
                  </a:cubicBezTo>
                  <a:cubicBezTo>
                    <a:pt x="175" y="107"/>
                    <a:pt x="175" y="107"/>
                    <a:pt x="175" y="107"/>
                  </a:cubicBezTo>
                  <a:cubicBezTo>
                    <a:pt x="174" y="106"/>
                    <a:pt x="174" y="106"/>
                    <a:pt x="174" y="106"/>
                  </a:cubicBezTo>
                  <a:cubicBezTo>
                    <a:pt x="172" y="107"/>
                    <a:pt x="172" y="107"/>
                    <a:pt x="172" y="107"/>
                  </a:cubicBezTo>
                  <a:cubicBezTo>
                    <a:pt x="170" y="107"/>
                    <a:pt x="170" y="107"/>
                    <a:pt x="170" y="107"/>
                  </a:cubicBezTo>
                  <a:cubicBezTo>
                    <a:pt x="168" y="107"/>
                    <a:pt x="168" y="107"/>
                    <a:pt x="168" y="107"/>
                  </a:cubicBezTo>
                  <a:cubicBezTo>
                    <a:pt x="166" y="106"/>
                    <a:pt x="166" y="106"/>
                    <a:pt x="166" y="106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07"/>
                    <a:pt x="163" y="107"/>
                    <a:pt x="163" y="107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1" y="104"/>
                    <a:pt x="161" y="104"/>
                    <a:pt x="161" y="104"/>
                  </a:cubicBezTo>
                  <a:cubicBezTo>
                    <a:pt x="161" y="101"/>
                    <a:pt x="161" y="101"/>
                    <a:pt x="161" y="101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58" y="95"/>
                    <a:pt x="158" y="95"/>
                    <a:pt x="158" y="95"/>
                  </a:cubicBezTo>
                  <a:cubicBezTo>
                    <a:pt x="158" y="94"/>
                    <a:pt x="158" y="94"/>
                    <a:pt x="158" y="94"/>
                  </a:cubicBezTo>
                  <a:cubicBezTo>
                    <a:pt x="159" y="92"/>
                    <a:pt x="159" y="92"/>
                    <a:pt x="159" y="92"/>
                  </a:cubicBezTo>
                  <a:cubicBezTo>
                    <a:pt x="161" y="90"/>
                    <a:pt x="161" y="90"/>
                    <a:pt x="161" y="90"/>
                  </a:cubicBezTo>
                  <a:cubicBezTo>
                    <a:pt x="160" y="88"/>
                    <a:pt x="160" y="88"/>
                    <a:pt x="160" y="88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6" y="83"/>
                    <a:pt x="156" y="83"/>
                    <a:pt x="156" y="83"/>
                  </a:cubicBezTo>
                  <a:cubicBezTo>
                    <a:pt x="154" y="82"/>
                    <a:pt x="154" y="82"/>
                    <a:pt x="154" y="82"/>
                  </a:cubicBezTo>
                  <a:cubicBezTo>
                    <a:pt x="151" y="81"/>
                    <a:pt x="151" y="81"/>
                    <a:pt x="151" y="81"/>
                  </a:cubicBezTo>
                  <a:cubicBezTo>
                    <a:pt x="151" y="80"/>
                    <a:pt x="151" y="80"/>
                    <a:pt x="151" y="80"/>
                  </a:cubicBezTo>
                  <a:cubicBezTo>
                    <a:pt x="153" y="80"/>
                    <a:pt x="153" y="80"/>
                    <a:pt x="153" y="80"/>
                  </a:cubicBezTo>
                  <a:cubicBezTo>
                    <a:pt x="155" y="79"/>
                    <a:pt x="155" y="79"/>
                    <a:pt x="155" y="79"/>
                  </a:cubicBezTo>
                  <a:cubicBezTo>
                    <a:pt x="158" y="78"/>
                    <a:pt x="158" y="78"/>
                    <a:pt x="158" y="78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3" y="76"/>
                    <a:pt x="163" y="76"/>
                    <a:pt x="163" y="76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58" y="77"/>
                    <a:pt x="158" y="77"/>
                    <a:pt x="158" y="77"/>
                  </a:cubicBezTo>
                  <a:cubicBezTo>
                    <a:pt x="155" y="78"/>
                    <a:pt x="155" y="78"/>
                    <a:pt x="155" y="78"/>
                  </a:cubicBezTo>
                  <a:cubicBezTo>
                    <a:pt x="153" y="78"/>
                    <a:pt x="153" y="78"/>
                    <a:pt x="153" y="78"/>
                  </a:cubicBezTo>
                  <a:cubicBezTo>
                    <a:pt x="151" y="77"/>
                    <a:pt x="151" y="77"/>
                    <a:pt x="151" y="77"/>
                  </a:cubicBezTo>
                  <a:cubicBezTo>
                    <a:pt x="150" y="75"/>
                    <a:pt x="150" y="75"/>
                    <a:pt x="150" y="75"/>
                  </a:cubicBezTo>
                  <a:cubicBezTo>
                    <a:pt x="151" y="74"/>
                    <a:pt x="151" y="74"/>
                    <a:pt x="151" y="74"/>
                  </a:cubicBezTo>
                  <a:cubicBezTo>
                    <a:pt x="152" y="75"/>
                    <a:pt x="152" y="75"/>
                    <a:pt x="152" y="75"/>
                  </a:cubicBezTo>
                  <a:cubicBezTo>
                    <a:pt x="151" y="73"/>
                    <a:pt x="151" y="73"/>
                    <a:pt x="151" y="73"/>
                  </a:cubicBezTo>
                  <a:cubicBezTo>
                    <a:pt x="148" y="69"/>
                    <a:pt x="148" y="69"/>
                    <a:pt x="148" y="69"/>
                  </a:cubicBezTo>
                  <a:cubicBezTo>
                    <a:pt x="147" y="65"/>
                    <a:pt x="147" y="65"/>
                    <a:pt x="147" y="65"/>
                  </a:cubicBezTo>
                  <a:cubicBezTo>
                    <a:pt x="149" y="64"/>
                    <a:pt x="149" y="64"/>
                    <a:pt x="149" y="64"/>
                  </a:cubicBezTo>
                  <a:cubicBezTo>
                    <a:pt x="149" y="63"/>
                    <a:pt x="149" y="63"/>
                    <a:pt x="149" y="63"/>
                  </a:cubicBezTo>
                  <a:cubicBezTo>
                    <a:pt x="149" y="62"/>
                    <a:pt x="149" y="62"/>
                    <a:pt x="149" y="62"/>
                  </a:cubicBezTo>
                  <a:cubicBezTo>
                    <a:pt x="149" y="60"/>
                    <a:pt x="149" y="60"/>
                    <a:pt x="149" y="60"/>
                  </a:cubicBezTo>
                  <a:close/>
                  <a:moveTo>
                    <a:pt x="425" y="83"/>
                  </a:moveTo>
                  <a:cubicBezTo>
                    <a:pt x="423" y="84"/>
                    <a:pt x="423" y="84"/>
                    <a:pt x="423" y="84"/>
                  </a:cubicBezTo>
                  <a:cubicBezTo>
                    <a:pt x="424" y="85"/>
                    <a:pt x="424" y="85"/>
                    <a:pt x="424" y="85"/>
                  </a:cubicBezTo>
                  <a:cubicBezTo>
                    <a:pt x="426" y="85"/>
                    <a:pt x="426" y="85"/>
                    <a:pt x="426" y="85"/>
                  </a:cubicBezTo>
                  <a:cubicBezTo>
                    <a:pt x="425" y="83"/>
                    <a:pt x="425" y="83"/>
                    <a:pt x="425" y="83"/>
                  </a:cubicBezTo>
                  <a:close/>
                  <a:moveTo>
                    <a:pt x="429" y="90"/>
                  </a:moveTo>
                  <a:cubicBezTo>
                    <a:pt x="426" y="90"/>
                    <a:pt x="426" y="90"/>
                    <a:pt x="426" y="90"/>
                  </a:cubicBezTo>
                  <a:cubicBezTo>
                    <a:pt x="428" y="91"/>
                    <a:pt x="428" y="91"/>
                    <a:pt x="428" y="91"/>
                  </a:cubicBezTo>
                  <a:cubicBezTo>
                    <a:pt x="429" y="90"/>
                    <a:pt x="429" y="90"/>
                    <a:pt x="429" y="90"/>
                  </a:cubicBezTo>
                  <a:close/>
                  <a:moveTo>
                    <a:pt x="431" y="91"/>
                  </a:moveTo>
                  <a:cubicBezTo>
                    <a:pt x="431" y="91"/>
                    <a:pt x="432" y="91"/>
                    <a:pt x="432" y="91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40" y="94"/>
                    <a:pt x="440" y="94"/>
                    <a:pt x="440" y="94"/>
                  </a:cubicBezTo>
                  <a:cubicBezTo>
                    <a:pt x="444" y="93"/>
                    <a:pt x="444" y="93"/>
                    <a:pt x="444" y="93"/>
                  </a:cubicBezTo>
                  <a:cubicBezTo>
                    <a:pt x="446" y="92"/>
                    <a:pt x="446" y="92"/>
                    <a:pt x="446" y="92"/>
                  </a:cubicBezTo>
                  <a:cubicBezTo>
                    <a:pt x="442" y="91"/>
                    <a:pt x="442" y="91"/>
                    <a:pt x="442" y="91"/>
                  </a:cubicBezTo>
                  <a:cubicBezTo>
                    <a:pt x="440" y="92"/>
                    <a:pt x="440" y="92"/>
                    <a:pt x="440" y="92"/>
                  </a:cubicBezTo>
                  <a:cubicBezTo>
                    <a:pt x="437" y="91"/>
                    <a:pt x="437" y="91"/>
                    <a:pt x="437" y="91"/>
                  </a:cubicBezTo>
                  <a:cubicBezTo>
                    <a:pt x="435" y="92"/>
                    <a:pt x="435" y="92"/>
                    <a:pt x="435" y="92"/>
                  </a:cubicBezTo>
                  <a:cubicBezTo>
                    <a:pt x="431" y="91"/>
                    <a:pt x="431" y="91"/>
                    <a:pt x="431" y="91"/>
                  </a:cubicBezTo>
                  <a:close/>
                  <a:moveTo>
                    <a:pt x="431" y="80"/>
                  </a:moveTo>
                  <a:cubicBezTo>
                    <a:pt x="433" y="82"/>
                    <a:pt x="433" y="82"/>
                    <a:pt x="433" y="82"/>
                  </a:cubicBezTo>
                  <a:cubicBezTo>
                    <a:pt x="433" y="81"/>
                    <a:pt x="433" y="81"/>
                    <a:pt x="433" y="81"/>
                  </a:cubicBezTo>
                  <a:cubicBezTo>
                    <a:pt x="434" y="81"/>
                    <a:pt x="434" y="81"/>
                    <a:pt x="434" y="81"/>
                  </a:cubicBezTo>
                  <a:cubicBezTo>
                    <a:pt x="435" y="84"/>
                    <a:pt x="435" y="84"/>
                    <a:pt x="435" y="84"/>
                  </a:cubicBezTo>
                  <a:cubicBezTo>
                    <a:pt x="435" y="85"/>
                    <a:pt x="435" y="85"/>
                    <a:pt x="435" y="85"/>
                  </a:cubicBezTo>
                  <a:cubicBezTo>
                    <a:pt x="437" y="85"/>
                    <a:pt x="437" y="85"/>
                    <a:pt x="437" y="85"/>
                  </a:cubicBezTo>
                  <a:cubicBezTo>
                    <a:pt x="437" y="85"/>
                    <a:pt x="437" y="85"/>
                    <a:pt x="437" y="85"/>
                  </a:cubicBezTo>
                  <a:cubicBezTo>
                    <a:pt x="438" y="86"/>
                    <a:pt x="438" y="86"/>
                    <a:pt x="438" y="86"/>
                  </a:cubicBezTo>
                  <a:cubicBezTo>
                    <a:pt x="441" y="85"/>
                    <a:pt x="441" y="85"/>
                    <a:pt x="441" y="85"/>
                  </a:cubicBezTo>
                  <a:cubicBezTo>
                    <a:pt x="440" y="84"/>
                    <a:pt x="440" y="84"/>
                    <a:pt x="440" y="84"/>
                  </a:cubicBezTo>
                  <a:cubicBezTo>
                    <a:pt x="438" y="84"/>
                    <a:pt x="438" y="84"/>
                    <a:pt x="438" y="84"/>
                  </a:cubicBezTo>
                  <a:cubicBezTo>
                    <a:pt x="437" y="81"/>
                    <a:pt x="437" y="81"/>
                    <a:pt x="437" y="81"/>
                  </a:cubicBezTo>
                  <a:cubicBezTo>
                    <a:pt x="435" y="80"/>
                    <a:pt x="435" y="80"/>
                    <a:pt x="435" y="80"/>
                  </a:cubicBezTo>
                  <a:cubicBezTo>
                    <a:pt x="433" y="80"/>
                    <a:pt x="433" y="80"/>
                    <a:pt x="433" y="80"/>
                  </a:cubicBezTo>
                  <a:cubicBezTo>
                    <a:pt x="430" y="80"/>
                    <a:pt x="430" y="80"/>
                    <a:pt x="430" y="80"/>
                  </a:cubicBezTo>
                  <a:cubicBezTo>
                    <a:pt x="431" y="80"/>
                    <a:pt x="431" y="80"/>
                    <a:pt x="431" y="80"/>
                  </a:cubicBezTo>
                  <a:close/>
                  <a:moveTo>
                    <a:pt x="400" y="134"/>
                  </a:moveTo>
                  <a:cubicBezTo>
                    <a:pt x="401" y="136"/>
                    <a:pt x="401" y="136"/>
                    <a:pt x="401" y="136"/>
                  </a:cubicBezTo>
                  <a:cubicBezTo>
                    <a:pt x="401" y="137"/>
                    <a:pt x="401" y="137"/>
                    <a:pt x="401" y="137"/>
                  </a:cubicBezTo>
                  <a:cubicBezTo>
                    <a:pt x="401" y="138"/>
                    <a:pt x="401" y="138"/>
                    <a:pt x="401" y="138"/>
                  </a:cubicBezTo>
                  <a:cubicBezTo>
                    <a:pt x="401" y="136"/>
                    <a:pt x="401" y="136"/>
                    <a:pt x="401" y="136"/>
                  </a:cubicBezTo>
                  <a:cubicBezTo>
                    <a:pt x="400" y="134"/>
                    <a:pt x="400" y="134"/>
                    <a:pt x="400" y="134"/>
                  </a:cubicBezTo>
                  <a:close/>
                  <a:moveTo>
                    <a:pt x="406" y="132"/>
                  </a:moveTo>
                  <a:cubicBezTo>
                    <a:pt x="404" y="133"/>
                    <a:pt x="404" y="133"/>
                    <a:pt x="404" y="133"/>
                  </a:cubicBezTo>
                  <a:cubicBezTo>
                    <a:pt x="403" y="137"/>
                    <a:pt x="403" y="137"/>
                    <a:pt x="403" y="137"/>
                  </a:cubicBezTo>
                  <a:cubicBezTo>
                    <a:pt x="402" y="138"/>
                    <a:pt x="402" y="138"/>
                    <a:pt x="402" y="138"/>
                  </a:cubicBezTo>
                  <a:cubicBezTo>
                    <a:pt x="403" y="138"/>
                    <a:pt x="403" y="138"/>
                    <a:pt x="403" y="138"/>
                  </a:cubicBezTo>
                  <a:cubicBezTo>
                    <a:pt x="405" y="134"/>
                    <a:pt x="405" y="134"/>
                    <a:pt x="405" y="134"/>
                  </a:cubicBezTo>
                  <a:cubicBezTo>
                    <a:pt x="406" y="132"/>
                    <a:pt x="406" y="132"/>
                    <a:pt x="406" y="132"/>
                  </a:cubicBezTo>
                  <a:close/>
                  <a:moveTo>
                    <a:pt x="422" y="146"/>
                  </a:moveTo>
                  <a:cubicBezTo>
                    <a:pt x="422" y="147"/>
                    <a:pt x="422" y="147"/>
                    <a:pt x="422" y="147"/>
                  </a:cubicBezTo>
                  <a:cubicBezTo>
                    <a:pt x="422" y="147"/>
                    <a:pt x="422" y="147"/>
                    <a:pt x="422" y="147"/>
                  </a:cubicBezTo>
                  <a:cubicBezTo>
                    <a:pt x="423" y="147"/>
                    <a:pt x="423" y="147"/>
                    <a:pt x="423" y="147"/>
                  </a:cubicBezTo>
                  <a:cubicBezTo>
                    <a:pt x="422" y="146"/>
                    <a:pt x="422" y="146"/>
                    <a:pt x="422" y="146"/>
                  </a:cubicBezTo>
                  <a:close/>
                  <a:moveTo>
                    <a:pt x="416" y="142"/>
                  </a:moveTo>
                  <a:cubicBezTo>
                    <a:pt x="415" y="141"/>
                    <a:pt x="415" y="141"/>
                    <a:pt x="415" y="141"/>
                  </a:cubicBezTo>
                  <a:cubicBezTo>
                    <a:pt x="416" y="142"/>
                    <a:pt x="416" y="142"/>
                    <a:pt x="416" y="142"/>
                  </a:cubicBezTo>
                  <a:cubicBezTo>
                    <a:pt x="416" y="145"/>
                    <a:pt x="416" y="145"/>
                    <a:pt x="416" y="145"/>
                  </a:cubicBezTo>
                  <a:cubicBezTo>
                    <a:pt x="416" y="145"/>
                    <a:pt x="416" y="145"/>
                    <a:pt x="416" y="145"/>
                  </a:cubicBezTo>
                  <a:cubicBezTo>
                    <a:pt x="417" y="147"/>
                    <a:pt x="417" y="147"/>
                    <a:pt x="417" y="147"/>
                  </a:cubicBezTo>
                  <a:cubicBezTo>
                    <a:pt x="416" y="146"/>
                    <a:pt x="416" y="146"/>
                    <a:pt x="416" y="146"/>
                  </a:cubicBezTo>
                  <a:cubicBezTo>
                    <a:pt x="415" y="146"/>
                    <a:pt x="415" y="146"/>
                    <a:pt x="415" y="146"/>
                  </a:cubicBezTo>
                  <a:cubicBezTo>
                    <a:pt x="415" y="148"/>
                    <a:pt x="415" y="148"/>
                    <a:pt x="415" y="148"/>
                  </a:cubicBezTo>
                  <a:cubicBezTo>
                    <a:pt x="416" y="149"/>
                    <a:pt x="416" y="149"/>
                    <a:pt x="416" y="149"/>
                  </a:cubicBezTo>
                  <a:cubicBezTo>
                    <a:pt x="417" y="149"/>
                    <a:pt x="417" y="149"/>
                    <a:pt x="417" y="149"/>
                  </a:cubicBezTo>
                  <a:cubicBezTo>
                    <a:pt x="419" y="147"/>
                    <a:pt x="419" y="147"/>
                    <a:pt x="419" y="147"/>
                  </a:cubicBezTo>
                  <a:cubicBezTo>
                    <a:pt x="420" y="146"/>
                    <a:pt x="420" y="146"/>
                    <a:pt x="420" y="146"/>
                  </a:cubicBezTo>
                  <a:cubicBezTo>
                    <a:pt x="419" y="145"/>
                    <a:pt x="419" y="145"/>
                    <a:pt x="419" y="145"/>
                  </a:cubicBezTo>
                  <a:cubicBezTo>
                    <a:pt x="418" y="144"/>
                    <a:pt x="418" y="144"/>
                    <a:pt x="418" y="144"/>
                  </a:cubicBezTo>
                  <a:cubicBezTo>
                    <a:pt x="416" y="142"/>
                    <a:pt x="416" y="142"/>
                    <a:pt x="416" y="142"/>
                  </a:cubicBezTo>
                  <a:close/>
                  <a:moveTo>
                    <a:pt x="420" y="143"/>
                  </a:moveTo>
                  <a:cubicBezTo>
                    <a:pt x="420" y="143"/>
                    <a:pt x="419" y="143"/>
                    <a:pt x="419" y="143"/>
                  </a:cubicBezTo>
                  <a:cubicBezTo>
                    <a:pt x="419" y="144"/>
                    <a:pt x="419" y="144"/>
                    <a:pt x="419" y="144"/>
                  </a:cubicBezTo>
                  <a:cubicBezTo>
                    <a:pt x="420" y="145"/>
                    <a:pt x="420" y="145"/>
                    <a:pt x="420" y="145"/>
                  </a:cubicBezTo>
                  <a:cubicBezTo>
                    <a:pt x="421" y="145"/>
                    <a:pt x="421" y="145"/>
                    <a:pt x="421" y="145"/>
                  </a:cubicBezTo>
                  <a:cubicBezTo>
                    <a:pt x="421" y="144"/>
                    <a:pt x="421" y="144"/>
                    <a:pt x="421" y="144"/>
                  </a:cubicBezTo>
                  <a:cubicBezTo>
                    <a:pt x="420" y="143"/>
                    <a:pt x="420" y="143"/>
                    <a:pt x="420" y="143"/>
                  </a:cubicBezTo>
                  <a:close/>
                  <a:moveTo>
                    <a:pt x="417" y="140"/>
                  </a:moveTo>
                  <a:cubicBezTo>
                    <a:pt x="416" y="139"/>
                    <a:pt x="416" y="139"/>
                    <a:pt x="416" y="139"/>
                  </a:cubicBezTo>
                  <a:cubicBezTo>
                    <a:pt x="416" y="140"/>
                    <a:pt x="416" y="140"/>
                    <a:pt x="416" y="140"/>
                  </a:cubicBezTo>
                  <a:cubicBezTo>
                    <a:pt x="417" y="142"/>
                    <a:pt x="417" y="142"/>
                    <a:pt x="417" y="142"/>
                  </a:cubicBezTo>
                  <a:cubicBezTo>
                    <a:pt x="419" y="143"/>
                    <a:pt x="419" y="143"/>
                    <a:pt x="419" y="143"/>
                  </a:cubicBezTo>
                  <a:cubicBezTo>
                    <a:pt x="419" y="143"/>
                    <a:pt x="419" y="143"/>
                    <a:pt x="419" y="143"/>
                  </a:cubicBezTo>
                  <a:cubicBezTo>
                    <a:pt x="417" y="141"/>
                    <a:pt x="417" y="141"/>
                    <a:pt x="417" y="141"/>
                  </a:cubicBezTo>
                  <a:cubicBezTo>
                    <a:pt x="417" y="140"/>
                    <a:pt x="417" y="140"/>
                    <a:pt x="417" y="140"/>
                  </a:cubicBezTo>
                  <a:close/>
                  <a:moveTo>
                    <a:pt x="421" y="138"/>
                  </a:moveTo>
                  <a:cubicBezTo>
                    <a:pt x="419" y="139"/>
                    <a:pt x="419" y="139"/>
                    <a:pt x="419" y="139"/>
                  </a:cubicBezTo>
                  <a:cubicBezTo>
                    <a:pt x="418" y="140"/>
                    <a:pt x="418" y="140"/>
                    <a:pt x="418" y="140"/>
                  </a:cubicBezTo>
                  <a:cubicBezTo>
                    <a:pt x="418" y="141"/>
                    <a:pt x="418" y="141"/>
                    <a:pt x="418" y="141"/>
                  </a:cubicBezTo>
                  <a:cubicBezTo>
                    <a:pt x="420" y="142"/>
                    <a:pt x="420" y="142"/>
                    <a:pt x="420" y="142"/>
                  </a:cubicBezTo>
                  <a:cubicBezTo>
                    <a:pt x="421" y="143"/>
                    <a:pt x="421" y="143"/>
                    <a:pt x="421" y="143"/>
                  </a:cubicBezTo>
                  <a:cubicBezTo>
                    <a:pt x="422" y="141"/>
                    <a:pt x="422" y="141"/>
                    <a:pt x="422" y="141"/>
                  </a:cubicBezTo>
                  <a:cubicBezTo>
                    <a:pt x="422" y="140"/>
                    <a:pt x="422" y="140"/>
                    <a:pt x="422" y="140"/>
                  </a:cubicBezTo>
                  <a:cubicBezTo>
                    <a:pt x="422" y="140"/>
                    <a:pt x="422" y="140"/>
                    <a:pt x="422" y="140"/>
                  </a:cubicBezTo>
                  <a:cubicBezTo>
                    <a:pt x="422" y="139"/>
                    <a:pt x="422" y="139"/>
                    <a:pt x="422" y="139"/>
                  </a:cubicBezTo>
                  <a:cubicBezTo>
                    <a:pt x="422" y="138"/>
                    <a:pt x="422" y="138"/>
                    <a:pt x="422" y="138"/>
                  </a:cubicBezTo>
                  <a:cubicBezTo>
                    <a:pt x="421" y="138"/>
                    <a:pt x="421" y="138"/>
                    <a:pt x="421" y="138"/>
                  </a:cubicBezTo>
                  <a:close/>
                  <a:moveTo>
                    <a:pt x="417" y="136"/>
                  </a:moveTo>
                  <a:cubicBezTo>
                    <a:pt x="416" y="136"/>
                    <a:pt x="416" y="136"/>
                    <a:pt x="416" y="136"/>
                  </a:cubicBezTo>
                  <a:cubicBezTo>
                    <a:pt x="416" y="137"/>
                    <a:pt x="416" y="137"/>
                    <a:pt x="416" y="137"/>
                  </a:cubicBezTo>
                  <a:cubicBezTo>
                    <a:pt x="417" y="136"/>
                    <a:pt x="417" y="136"/>
                    <a:pt x="417" y="136"/>
                  </a:cubicBezTo>
                  <a:cubicBezTo>
                    <a:pt x="417" y="136"/>
                    <a:pt x="417" y="136"/>
                    <a:pt x="417" y="136"/>
                  </a:cubicBezTo>
                  <a:close/>
                  <a:moveTo>
                    <a:pt x="420" y="133"/>
                  </a:moveTo>
                  <a:cubicBezTo>
                    <a:pt x="421" y="134"/>
                    <a:pt x="421" y="134"/>
                    <a:pt x="421" y="134"/>
                  </a:cubicBezTo>
                  <a:cubicBezTo>
                    <a:pt x="422" y="134"/>
                    <a:pt x="422" y="134"/>
                    <a:pt x="422" y="134"/>
                  </a:cubicBezTo>
                  <a:cubicBezTo>
                    <a:pt x="421" y="133"/>
                    <a:pt x="421" y="133"/>
                    <a:pt x="421" y="133"/>
                  </a:cubicBezTo>
                  <a:cubicBezTo>
                    <a:pt x="420" y="133"/>
                    <a:pt x="420" y="133"/>
                    <a:pt x="420" y="133"/>
                  </a:cubicBezTo>
                  <a:close/>
                  <a:moveTo>
                    <a:pt x="420" y="133"/>
                  </a:moveTo>
                  <a:cubicBezTo>
                    <a:pt x="419" y="133"/>
                    <a:pt x="419" y="133"/>
                    <a:pt x="419" y="133"/>
                  </a:cubicBezTo>
                  <a:cubicBezTo>
                    <a:pt x="418" y="135"/>
                    <a:pt x="418" y="135"/>
                    <a:pt x="418" y="135"/>
                  </a:cubicBezTo>
                  <a:cubicBezTo>
                    <a:pt x="417" y="135"/>
                    <a:pt x="417" y="135"/>
                    <a:pt x="417" y="135"/>
                  </a:cubicBezTo>
                  <a:cubicBezTo>
                    <a:pt x="418" y="135"/>
                    <a:pt x="418" y="135"/>
                    <a:pt x="418" y="135"/>
                  </a:cubicBezTo>
                  <a:cubicBezTo>
                    <a:pt x="418" y="136"/>
                    <a:pt x="418" y="136"/>
                    <a:pt x="418" y="136"/>
                  </a:cubicBezTo>
                  <a:cubicBezTo>
                    <a:pt x="419" y="136"/>
                    <a:pt x="419" y="136"/>
                    <a:pt x="419" y="136"/>
                  </a:cubicBezTo>
                  <a:cubicBezTo>
                    <a:pt x="418" y="137"/>
                    <a:pt x="418" y="137"/>
                    <a:pt x="418" y="137"/>
                  </a:cubicBezTo>
                  <a:cubicBezTo>
                    <a:pt x="418" y="138"/>
                    <a:pt x="418" y="138"/>
                    <a:pt x="418" y="138"/>
                  </a:cubicBezTo>
                  <a:cubicBezTo>
                    <a:pt x="419" y="138"/>
                    <a:pt x="419" y="138"/>
                    <a:pt x="419" y="138"/>
                  </a:cubicBezTo>
                  <a:cubicBezTo>
                    <a:pt x="420" y="137"/>
                    <a:pt x="420" y="137"/>
                    <a:pt x="420" y="137"/>
                  </a:cubicBezTo>
                  <a:cubicBezTo>
                    <a:pt x="422" y="137"/>
                    <a:pt x="422" y="137"/>
                    <a:pt x="422" y="137"/>
                  </a:cubicBezTo>
                  <a:cubicBezTo>
                    <a:pt x="422" y="136"/>
                    <a:pt x="422" y="136"/>
                    <a:pt x="422" y="136"/>
                  </a:cubicBezTo>
                  <a:cubicBezTo>
                    <a:pt x="422" y="134"/>
                    <a:pt x="422" y="134"/>
                    <a:pt x="422" y="134"/>
                  </a:cubicBezTo>
                  <a:cubicBezTo>
                    <a:pt x="421" y="134"/>
                    <a:pt x="421" y="134"/>
                    <a:pt x="421" y="134"/>
                  </a:cubicBezTo>
                  <a:cubicBezTo>
                    <a:pt x="420" y="133"/>
                    <a:pt x="420" y="133"/>
                    <a:pt x="420" y="133"/>
                  </a:cubicBezTo>
                  <a:close/>
                  <a:moveTo>
                    <a:pt x="392" y="150"/>
                  </a:moveTo>
                  <a:cubicBezTo>
                    <a:pt x="394" y="149"/>
                    <a:pt x="394" y="149"/>
                    <a:pt x="394" y="149"/>
                  </a:cubicBezTo>
                  <a:cubicBezTo>
                    <a:pt x="393" y="149"/>
                    <a:pt x="393" y="149"/>
                    <a:pt x="393" y="149"/>
                  </a:cubicBezTo>
                  <a:cubicBezTo>
                    <a:pt x="392" y="150"/>
                    <a:pt x="392" y="150"/>
                    <a:pt x="392" y="150"/>
                  </a:cubicBezTo>
                  <a:close/>
                  <a:moveTo>
                    <a:pt x="390" y="151"/>
                  </a:moveTo>
                  <a:cubicBezTo>
                    <a:pt x="393" y="152"/>
                    <a:pt x="393" y="152"/>
                    <a:pt x="393" y="152"/>
                  </a:cubicBezTo>
                  <a:cubicBezTo>
                    <a:pt x="392" y="151"/>
                    <a:pt x="392" y="151"/>
                    <a:pt x="392" y="151"/>
                  </a:cubicBezTo>
                  <a:cubicBezTo>
                    <a:pt x="390" y="151"/>
                    <a:pt x="390" y="151"/>
                    <a:pt x="390" y="151"/>
                  </a:cubicBezTo>
                  <a:close/>
                  <a:moveTo>
                    <a:pt x="381" y="156"/>
                  </a:moveTo>
                  <a:cubicBezTo>
                    <a:pt x="380" y="156"/>
                    <a:pt x="380" y="156"/>
                    <a:pt x="380" y="156"/>
                  </a:cubicBezTo>
                  <a:cubicBezTo>
                    <a:pt x="381" y="156"/>
                    <a:pt x="381" y="156"/>
                    <a:pt x="381" y="156"/>
                  </a:cubicBezTo>
                  <a:cubicBezTo>
                    <a:pt x="381" y="156"/>
                    <a:pt x="381" y="155"/>
                    <a:pt x="381" y="156"/>
                  </a:cubicBezTo>
                  <a:close/>
                  <a:moveTo>
                    <a:pt x="384" y="154"/>
                  </a:moveTo>
                  <a:cubicBezTo>
                    <a:pt x="381" y="155"/>
                    <a:pt x="381" y="155"/>
                    <a:pt x="381" y="155"/>
                  </a:cubicBezTo>
                  <a:cubicBezTo>
                    <a:pt x="382" y="155"/>
                    <a:pt x="382" y="155"/>
                    <a:pt x="382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4" y="154"/>
                    <a:pt x="384" y="154"/>
                    <a:pt x="384" y="154"/>
                  </a:cubicBezTo>
                  <a:close/>
                  <a:moveTo>
                    <a:pt x="384" y="162"/>
                  </a:moveTo>
                  <a:cubicBezTo>
                    <a:pt x="383" y="162"/>
                    <a:pt x="383" y="162"/>
                    <a:pt x="383" y="162"/>
                  </a:cubicBezTo>
                  <a:cubicBezTo>
                    <a:pt x="381" y="163"/>
                    <a:pt x="381" y="163"/>
                    <a:pt x="381" y="163"/>
                  </a:cubicBezTo>
                  <a:cubicBezTo>
                    <a:pt x="380" y="164"/>
                    <a:pt x="380" y="164"/>
                    <a:pt x="380" y="164"/>
                  </a:cubicBezTo>
                  <a:cubicBezTo>
                    <a:pt x="382" y="164"/>
                    <a:pt x="382" y="164"/>
                    <a:pt x="382" y="164"/>
                  </a:cubicBezTo>
                  <a:cubicBezTo>
                    <a:pt x="383" y="163"/>
                    <a:pt x="383" y="163"/>
                    <a:pt x="383" y="163"/>
                  </a:cubicBezTo>
                  <a:cubicBezTo>
                    <a:pt x="384" y="162"/>
                    <a:pt x="384" y="162"/>
                    <a:pt x="384" y="162"/>
                  </a:cubicBezTo>
                  <a:close/>
                  <a:moveTo>
                    <a:pt x="387" y="153"/>
                  </a:moveTo>
                  <a:cubicBezTo>
                    <a:pt x="384" y="156"/>
                    <a:pt x="384" y="156"/>
                    <a:pt x="384" y="156"/>
                  </a:cubicBezTo>
                  <a:cubicBezTo>
                    <a:pt x="384" y="157"/>
                    <a:pt x="384" y="157"/>
                    <a:pt x="384" y="157"/>
                  </a:cubicBezTo>
                  <a:cubicBezTo>
                    <a:pt x="385" y="158"/>
                    <a:pt x="385" y="158"/>
                    <a:pt x="385" y="158"/>
                  </a:cubicBezTo>
                  <a:cubicBezTo>
                    <a:pt x="383" y="159"/>
                    <a:pt x="383" y="159"/>
                    <a:pt x="383" y="159"/>
                  </a:cubicBezTo>
                  <a:cubicBezTo>
                    <a:pt x="383" y="160"/>
                    <a:pt x="383" y="160"/>
                    <a:pt x="383" y="160"/>
                  </a:cubicBezTo>
                  <a:cubicBezTo>
                    <a:pt x="385" y="161"/>
                    <a:pt x="385" y="161"/>
                    <a:pt x="385" y="161"/>
                  </a:cubicBezTo>
                  <a:cubicBezTo>
                    <a:pt x="386" y="161"/>
                    <a:pt x="386" y="161"/>
                    <a:pt x="386" y="161"/>
                  </a:cubicBezTo>
                  <a:cubicBezTo>
                    <a:pt x="389" y="158"/>
                    <a:pt x="389" y="158"/>
                    <a:pt x="389" y="158"/>
                  </a:cubicBezTo>
                  <a:cubicBezTo>
                    <a:pt x="390" y="155"/>
                    <a:pt x="390" y="155"/>
                    <a:pt x="390" y="155"/>
                  </a:cubicBezTo>
                  <a:cubicBezTo>
                    <a:pt x="389" y="154"/>
                    <a:pt x="389" y="154"/>
                    <a:pt x="389" y="154"/>
                  </a:cubicBezTo>
                  <a:cubicBezTo>
                    <a:pt x="390" y="153"/>
                    <a:pt x="390" y="153"/>
                    <a:pt x="390" y="153"/>
                  </a:cubicBezTo>
                  <a:cubicBezTo>
                    <a:pt x="389" y="152"/>
                    <a:pt x="389" y="152"/>
                    <a:pt x="389" y="152"/>
                  </a:cubicBezTo>
                  <a:cubicBezTo>
                    <a:pt x="388" y="152"/>
                    <a:pt x="388" y="152"/>
                    <a:pt x="388" y="152"/>
                  </a:cubicBezTo>
                  <a:cubicBezTo>
                    <a:pt x="387" y="153"/>
                    <a:pt x="387" y="153"/>
                    <a:pt x="387" y="153"/>
                  </a:cubicBezTo>
                  <a:cubicBezTo>
                    <a:pt x="387" y="153"/>
                    <a:pt x="387" y="153"/>
                    <a:pt x="387" y="153"/>
                  </a:cubicBezTo>
                  <a:close/>
                  <a:moveTo>
                    <a:pt x="371" y="143"/>
                  </a:moveTo>
                  <a:cubicBezTo>
                    <a:pt x="373" y="142"/>
                    <a:pt x="373" y="142"/>
                    <a:pt x="373" y="142"/>
                  </a:cubicBezTo>
                  <a:cubicBezTo>
                    <a:pt x="371" y="141"/>
                    <a:pt x="371" y="141"/>
                    <a:pt x="371" y="141"/>
                  </a:cubicBezTo>
                  <a:cubicBezTo>
                    <a:pt x="371" y="143"/>
                    <a:pt x="371" y="143"/>
                    <a:pt x="371" y="143"/>
                  </a:cubicBezTo>
                  <a:close/>
                  <a:moveTo>
                    <a:pt x="366" y="146"/>
                  </a:moveTo>
                  <a:cubicBezTo>
                    <a:pt x="365" y="147"/>
                    <a:pt x="365" y="147"/>
                    <a:pt x="365" y="147"/>
                  </a:cubicBezTo>
                  <a:cubicBezTo>
                    <a:pt x="367" y="147"/>
                    <a:pt x="367" y="147"/>
                    <a:pt x="367" y="147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70" y="162"/>
                  </a:moveTo>
                  <a:cubicBezTo>
                    <a:pt x="368" y="163"/>
                    <a:pt x="368" y="163"/>
                    <a:pt x="368" y="163"/>
                  </a:cubicBezTo>
                  <a:cubicBezTo>
                    <a:pt x="369" y="163"/>
                    <a:pt x="369" y="163"/>
                    <a:pt x="369" y="163"/>
                  </a:cubicBezTo>
                  <a:cubicBezTo>
                    <a:pt x="370" y="162"/>
                    <a:pt x="370" y="162"/>
                    <a:pt x="370" y="162"/>
                  </a:cubicBezTo>
                  <a:close/>
                  <a:moveTo>
                    <a:pt x="367" y="159"/>
                  </a:moveTo>
                  <a:cubicBezTo>
                    <a:pt x="368" y="158"/>
                    <a:pt x="368" y="158"/>
                    <a:pt x="368" y="158"/>
                  </a:cubicBezTo>
                  <a:cubicBezTo>
                    <a:pt x="369" y="159"/>
                    <a:pt x="369" y="159"/>
                    <a:pt x="369" y="159"/>
                  </a:cubicBezTo>
                  <a:cubicBezTo>
                    <a:pt x="370" y="161"/>
                    <a:pt x="370" y="161"/>
                    <a:pt x="370" y="161"/>
                  </a:cubicBezTo>
                  <a:cubicBezTo>
                    <a:pt x="368" y="161"/>
                    <a:pt x="368" y="161"/>
                    <a:pt x="368" y="161"/>
                  </a:cubicBezTo>
                  <a:cubicBezTo>
                    <a:pt x="367" y="160"/>
                    <a:pt x="367" y="160"/>
                    <a:pt x="367" y="160"/>
                  </a:cubicBezTo>
                  <a:cubicBezTo>
                    <a:pt x="367" y="159"/>
                    <a:pt x="367" y="159"/>
                    <a:pt x="367" y="159"/>
                  </a:cubicBezTo>
                  <a:close/>
                  <a:moveTo>
                    <a:pt x="355" y="152"/>
                  </a:moveTo>
                  <a:cubicBezTo>
                    <a:pt x="356" y="151"/>
                    <a:pt x="356" y="151"/>
                    <a:pt x="356" y="151"/>
                  </a:cubicBezTo>
                  <a:cubicBezTo>
                    <a:pt x="357" y="152"/>
                    <a:pt x="357" y="152"/>
                    <a:pt x="357" y="152"/>
                  </a:cubicBezTo>
                  <a:cubicBezTo>
                    <a:pt x="357" y="153"/>
                    <a:pt x="357" y="153"/>
                    <a:pt x="357" y="153"/>
                  </a:cubicBezTo>
                  <a:cubicBezTo>
                    <a:pt x="355" y="153"/>
                    <a:pt x="355" y="153"/>
                    <a:pt x="355" y="153"/>
                  </a:cubicBezTo>
                  <a:cubicBezTo>
                    <a:pt x="355" y="152"/>
                    <a:pt x="355" y="152"/>
                    <a:pt x="355" y="152"/>
                  </a:cubicBezTo>
                  <a:close/>
                  <a:moveTo>
                    <a:pt x="357" y="164"/>
                  </a:moveTo>
                  <a:cubicBezTo>
                    <a:pt x="359" y="164"/>
                    <a:pt x="359" y="164"/>
                    <a:pt x="359" y="164"/>
                  </a:cubicBezTo>
                  <a:cubicBezTo>
                    <a:pt x="360" y="165"/>
                    <a:pt x="360" y="165"/>
                    <a:pt x="360" y="165"/>
                  </a:cubicBezTo>
                  <a:cubicBezTo>
                    <a:pt x="359" y="165"/>
                    <a:pt x="359" y="165"/>
                    <a:pt x="359" y="165"/>
                  </a:cubicBezTo>
                  <a:cubicBezTo>
                    <a:pt x="357" y="164"/>
                    <a:pt x="357" y="164"/>
                    <a:pt x="357" y="164"/>
                  </a:cubicBezTo>
                  <a:close/>
                  <a:moveTo>
                    <a:pt x="341" y="157"/>
                  </a:moveTo>
                  <a:cubicBezTo>
                    <a:pt x="343" y="155"/>
                    <a:pt x="343" y="155"/>
                    <a:pt x="343" y="155"/>
                  </a:cubicBezTo>
                  <a:cubicBezTo>
                    <a:pt x="342" y="155"/>
                    <a:pt x="342" y="155"/>
                    <a:pt x="342" y="155"/>
                  </a:cubicBezTo>
                  <a:cubicBezTo>
                    <a:pt x="341" y="156"/>
                    <a:pt x="341" y="156"/>
                    <a:pt x="341" y="156"/>
                  </a:cubicBezTo>
                  <a:cubicBezTo>
                    <a:pt x="341" y="157"/>
                    <a:pt x="341" y="157"/>
                    <a:pt x="341" y="157"/>
                  </a:cubicBezTo>
                  <a:close/>
                  <a:moveTo>
                    <a:pt x="347" y="163"/>
                  </a:moveTo>
                  <a:cubicBezTo>
                    <a:pt x="350" y="163"/>
                    <a:pt x="350" y="163"/>
                    <a:pt x="350" y="163"/>
                  </a:cubicBezTo>
                  <a:cubicBezTo>
                    <a:pt x="352" y="163"/>
                    <a:pt x="352" y="163"/>
                    <a:pt x="352" y="163"/>
                  </a:cubicBezTo>
                  <a:cubicBezTo>
                    <a:pt x="352" y="164"/>
                    <a:pt x="352" y="164"/>
                    <a:pt x="352" y="164"/>
                  </a:cubicBezTo>
                  <a:cubicBezTo>
                    <a:pt x="349" y="165"/>
                    <a:pt x="349" y="165"/>
                    <a:pt x="349" y="165"/>
                  </a:cubicBezTo>
                  <a:cubicBezTo>
                    <a:pt x="347" y="164"/>
                    <a:pt x="347" y="164"/>
                    <a:pt x="347" y="164"/>
                  </a:cubicBezTo>
                  <a:cubicBezTo>
                    <a:pt x="347" y="163"/>
                    <a:pt x="347" y="163"/>
                    <a:pt x="347" y="163"/>
                  </a:cubicBezTo>
                  <a:close/>
                  <a:moveTo>
                    <a:pt x="344" y="164"/>
                  </a:moveTo>
                  <a:cubicBezTo>
                    <a:pt x="345" y="163"/>
                    <a:pt x="345" y="163"/>
                    <a:pt x="345" y="163"/>
                  </a:cubicBezTo>
                  <a:cubicBezTo>
                    <a:pt x="345" y="165"/>
                    <a:pt x="345" y="165"/>
                    <a:pt x="345" y="165"/>
                  </a:cubicBezTo>
                  <a:cubicBezTo>
                    <a:pt x="344" y="164"/>
                    <a:pt x="344" y="164"/>
                    <a:pt x="344" y="164"/>
                  </a:cubicBezTo>
                  <a:close/>
                  <a:moveTo>
                    <a:pt x="339" y="163"/>
                  </a:moveTo>
                  <a:cubicBezTo>
                    <a:pt x="340" y="162"/>
                    <a:pt x="340" y="162"/>
                    <a:pt x="340" y="162"/>
                  </a:cubicBezTo>
                  <a:cubicBezTo>
                    <a:pt x="341" y="163"/>
                    <a:pt x="341" y="163"/>
                    <a:pt x="341" y="163"/>
                  </a:cubicBezTo>
                  <a:cubicBezTo>
                    <a:pt x="340" y="164"/>
                    <a:pt x="340" y="164"/>
                    <a:pt x="340" y="164"/>
                  </a:cubicBezTo>
                  <a:cubicBezTo>
                    <a:pt x="339" y="163"/>
                    <a:pt x="339" y="163"/>
                    <a:pt x="339" y="163"/>
                  </a:cubicBezTo>
                  <a:close/>
                  <a:moveTo>
                    <a:pt x="299" y="186"/>
                  </a:moveTo>
                  <a:cubicBezTo>
                    <a:pt x="298" y="188"/>
                    <a:pt x="298" y="188"/>
                    <a:pt x="298" y="188"/>
                  </a:cubicBezTo>
                  <a:cubicBezTo>
                    <a:pt x="300" y="189"/>
                    <a:pt x="300" y="189"/>
                    <a:pt x="300" y="189"/>
                  </a:cubicBezTo>
                  <a:cubicBezTo>
                    <a:pt x="303" y="188"/>
                    <a:pt x="303" y="188"/>
                    <a:pt x="303" y="188"/>
                  </a:cubicBezTo>
                  <a:cubicBezTo>
                    <a:pt x="306" y="186"/>
                    <a:pt x="306" y="186"/>
                    <a:pt x="306" y="186"/>
                  </a:cubicBezTo>
                  <a:cubicBezTo>
                    <a:pt x="308" y="186"/>
                    <a:pt x="308" y="186"/>
                    <a:pt x="308" y="186"/>
                  </a:cubicBezTo>
                  <a:cubicBezTo>
                    <a:pt x="310" y="186"/>
                    <a:pt x="310" y="186"/>
                    <a:pt x="310" y="186"/>
                  </a:cubicBezTo>
                  <a:cubicBezTo>
                    <a:pt x="312" y="185"/>
                    <a:pt x="312" y="185"/>
                    <a:pt x="312" y="185"/>
                  </a:cubicBezTo>
                  <a:cubicBezTo>
                    <a:pt x="313" y="183"/>
                    <a:pt x="313" y="183"/>
                    <a:pt x="313" y="183"/>
                  </a:cubicBezTo>
                  <a:cubicBezTo>
                    <a:pt x="317" y="180"/>
                    <a:pt x="317" y="180"/>
                    <a:pt x="317" y="180"/>
                  </a:cubicBezTo>
                  <a:cubicBezTo>
                    <a:pt x="318" y="178"/>
                    <a:pt x="318" y="178"/>
                    <a:pt x="318" y="178"/>
                  </a:cubicBezTo>
                  <a:cubicBezTo>
                    <a:pt x="319" y="178"/>
                    <a:pt x="319" y="178"/>
                    <a:pt x="319" y="178"/>
                  </a:cubicBezTo>
                  <a:cubicBezTo>
                    <a:pt x="316" y="175"/>
                    <a:pt x="316" y="175"/>
                    <a:pt x="316" y="175"/>
                  </a:cubicBezTo>
                  <a:cubicBezTo>
                    <a:pt x="314" y="173"/>
                    <a:pt x="314" y="173"/>
                    <a:pt x="314" y="173"/>
                  </a:cubicBezTo>
                  <a:cubicBezTo>
                    <a:pt x="313" y="173"/>
                    <a:pt x="313" y="173"/>
                    <a:pt x="313" y="173"/>
                  </a:cubicBezTo>
                  <a:cubicBezTo>
                    <a:pt x="312" y="174"/>
                    <a:pt x="312" y="174"/>
                    <a:pt x="312" y="174"/>
                  </a:cubicBezTo>
                  <a:cubicBezTo>
                    <a:pt x="311" y="177"/>
                    <a:pt x="311" y="177"/>
                    <a:pt x="311" y="177"/>
                  </a:cubicBezTo>
                  <a:cubicBezTo>
                    <a:pt x="309" y="177"/>
                    <a:pt x="309" y="177"/>
                    <a:pt x="309" y="177"/>
                  </a:cubicBezTo>
                  <a:cubicBezTo>
                    <a:pt x="307" y="178"/>
                    <a:pt x="307" y="178"/>
                    <a:pt x="307" y="178"/>
                  </a:cubicBezTo>
                  <a:cubicBezTo>
                    <a:pt x="306" y="176"/>
                    <a:pt x="306" y="176"/>
                    <a:pt x="306" y="176"/>
                  </a:cubicBezTo>
                  <a:cubicBezTo>
                    <a:pt x="305" y="177"/>
                    <a:pt x="305" y="177"/>
                    <a:pt x="305" y="177"/>
                  </a:cubicBezTo>
                  <a:cubicBezTo>
                    <a:pt x="303" y="178"/>
                    <a:pt x="303" y="178"/>
                    <a:pt x="303" y="178"/>
                  </a:cubicBezTo>
                  <a:cubicBezTo>
                    <a:pt x="302" y="180"/>
                    <a:pt x="302" y="180"/>
                    <a:pt x="302" y="180"/>
                  </a:cubicBezTo>
                  <a:cubicBezTo>
                    <a:pt x="300" y="184"/>
                    <a:pt x="300" y="184"/>
                    <a:pt x="300" y="184"/>
                  </a:cubicBezTo>
                  <a:cubicBezTo>
                    <a:pt x="300" y="184"/>
                    <a:pt x="300" y="184"/>
                    <a:pt x="300" y="184"/>
                  </a:cubicBezTo>
                  <a:cubicBezTo>
                    <a:pt x="301" y="185"/>
                    <a:pt x="301" y="185"/>
                    <a:pt x="301" y="185"/>
                  </a:cubicBezTo>
                  <a:cubicBezTo>
                    <a:pt x="301" y="186"/>
                    <a:pt x="301" y="186"/>
                    <a:pt x="301" y="186"/>
                  </a:cubicBezTo>
                  <a:cubicBezTo>
                    <a:pt x="300" y="186"/>
                    <a:pt x="300" y="186"/>
                    <a:pt x="300" y="186"/>
                  </a:cubicBezTo>
                  <a:cubicBezTo>
                    <a:pt x="299" y="186"/>
                    <a:pt x="299" y="186"/>
                    <a:pt x="299" y="186"/>
                  </a:cubicBezTo>
                  <a:close/>
                  <a:moveTo>
                    <a:pt x="297" y="188"/>
                  </a:moveTo>
                  <a:cubicBezTo>
                    <a:pt x="298" y="186"/>
                    <a:pt x="298" y="186"/>
                    <a:pt x="298" y="186"/>
                  </a:cubicBezTo>
                  <a:cubicBezTo>
                    <a:pt x="297" y="186"/>
                    <a:pt x="297" y="186"/>
                    <a:pt x="297" y="186"/>
                  </a:cubicBezTo>
                  <a:cubicBezTo>
                    <a:pt x="296" y="188"/>
                    <a:pt x="296" y="188"/>
                    <a:pt x="296" y="188"/>
                  </a:cubicBezTo>
                  <a:cubicBezTo>
                    <a:pt x="297" y="188"/>
                    <a:pt x="297" y="188"/>
                    <a:pt x="297" y="188"/>
                  </a:cubicBezTo>
                  <a:close/>
                  <a:moveTo>
                    <a:pt x="297" y="189"/>
                  </a:moveTo>
                  <a:cubicBezTo>
                    <a:pt x="295" y="190"/>
                    <a:pt x="295" y="190"/>
                    <a:pt x="295" y="190"/>
                  </a:cubicBezTo>
                  <a:cubicBezTo>
                    <a:pt x="296" y="191"/>
                    <a:pt x="296" y="191"/>
                    <a:pt x="296" y="191"/>
                  </a:cubicBezTo>
                  <a:cubicBezTo>
                    <a:pt x="292" y="192"/>
                    <a:pt x="292" y="192"/>
                    <a:pt x="292" y="192"/>
                  </a:cubicBezTo>
                  <a:cubicBezTo>
                    <a:pt x="291" y="194"/>
                    <a:pt x="291" y="194"/>
                    <a:pt x="291" y="194"/>
                  </a:cubicBezTo>
                  <a:cubicBezTo>
                    <a:pt x="292" y="194"/>
                    <a:pt x="292" y="194"/>
                    <a:pt x="292" y="194"/>
                  </a:cubicBezTo>
                  <a:cubicBezTo>
                    <a:pt x="297" y="192"/>
                    <a:pt x="297" y="192"/>
                    <a:pt x="297" y="192"/>
                  </a:cubicBezTo>
                  <a:cubicBezTo>
                    <a:pt x="298" y="191"/>
                    <a:pt x="298" y="191"/>
                    <a:pt x="298" y="191"/>
                  </a:cubicBezTo>
                  <a:cubicBezTo>
                    <a:pt x="297" y="189"/>
                    <a:pt x="297" y="189"/>
                    <a:pt x="297" y="189"/>
                  </a:cubicBezTo>
                  <a:close/>
                  <a:moveTo>
                    <a:pt x="281" y="189"/>
                  </a:moveTo>
                  <a:cubicBezTo>
                    <a:pt x="283" y="190"/>
                    <a:pt x="283" y="190"/>
                    <a:pt x="283" y="190"/>
                  </a:cubicBezTo>
                  <a:cubicBezTo>
                    <a:pt x="283" y="191"/>
                    <a:pt x="283" y="191"/>
                    <a:pt x="283" y="191"/>
                  </a:cubicBezTo>
                  <a:cubicBezTo>
                    <a:pt x="281" y="191"/>
                    <a:pt x="281" y="191"/>
                    <a:pt x="281" y="191"/>
                  </a:cubicBezTo>
                  <a:cubicBezTo>
                    <a:pt x="280" y="191"/>
                    <a:pt x="280" y="191"/>
                    <a:pt x="280" y="191"/>
                  </a:cubicBezTo>
                  <a:cubicBezTo>
                    <a:pt x="281" y="190"/>
                    <a:pt x="281" y="190"/>
                    <a:pt x="281" y="190"/>
                  </a:cubicBezTo>
                  <a:cubicBezTo>
                    <a:pt x="281" y="189"/>
                    <a:pt x="281" y="189"/>
                    <a:pt x="281" y="189"/>
                  </a:cubicBezTo>
                  <a:close/>
                  <a:moveTo>
                    <a:pt x="251" y="178"/>
                  </a:moveTo>
                  <a:cubicBezTo>
                    <a:pt x="255" y="175"/>
                    <a:pt x="255" y="175"/>
                    <a:pt x="255" y="175"/>
                  </a:cubicBezTo>
                  <a:cubicBezTo>
                    <a:pt x="258" y="177"/>
                    <a:pt x="258" y="177"/>
                    <a:pt x="258" y="177"/>
                  </a:cubicBezTo>
                  <a:cubicBezTo>
                    <a:pt x="260" y="177"/>
                    <a:pt x="260" y="177"/>
                    <a:pt x="260" y="177"/>
                  </a:cubicBezTo>
                  <a:cubicBezTo>
                    <a:pt x="262" y="176"/>
                    <a:pt x="262" y="176"/>
                    <a:pt x="262" y="176"/>
                  </a:cubicBezTo>
                  <a:cubicBezTo>
                    <a:pt x="264" y="178"/>
                    <a:pt x="264" y="178"/>
                    <a:pt x="264" y="178"/>
                  </a:cubicBezTo>
                  <a:cubicBezTo>
                    <a:pt x="265" y="180"/>
                    <a:pt x="265" y="180"/>
                    <a:pt x="265" y="180"/>
                  </a:cubicBezTo>
                  <a:cubicBezTo>
                    <a:pt x="267" y="180"/>
                    <a:pt x="267" y="180"/>
                    <a:pt x="267" y="180"/>
                  </a:cubicBezTo>
                  <a:cubicBezTo>
                    <a:pt x="269" y="182"/>
                    <a:pt x="269" y="182"/>
                    <a:pt x="269" y="182"/>
                  </a:cubicBezTo>
                  <a:cubicBezTo>
                    <a:pt x="271" y="184"/>
                    <a:pt x="271" y="184"/>
                    <a:pt x="271" y="184"/>
                  </a:cubicBezTo>
                  <a:cubicBezTo>
                    <a:pt x="271" y="185"/>
                    <a:pt x="271" y="185"/>
                    <a:pt x="271" y="185"/>
                  </a:cubicBezTo>
                  <a:cubicBezTo>
                    <a:pt x="268" y="187"/>
                    <a:pt x="268" y="187"/>
                    <a:pt x="268" y="187"/>
                  </a:cubicBezTo>
                  <a:cubicBezTo>
                    <a:pt x="265" y="187"/>
                    <a:pt x="265" y="187"/>
                    <a:pt x="265" y="187"/>
                  </a:cubicBezTo>
                  <a:cubicBezTo>
                    <a:pt x="263" y="186"/>
                    <a:pt x="263" y="186"/>
                    <a:pt x="263" y="186"/>
                  </a:cubicBezTo>
                  <a:cubicBezTo>
                    <a:pt x="261" y="183"/>
                    <a:pt x="261" y="183"/>
                    <a:pt x="261" y="183"/>
                  </a:cubicBezTo>
                  <a:cubicBezTo>
                    <a:pt x="259" y="183"/>
                    <a:pt x="259" y="183"/>
                    <a:pt x="259" y="183"/>
                  </a:cubicBezTo>
                  <a:cubicBezTo>
                    <a:pt x="257" y="181"/>
                    <a:pt x="257" y="181"/>
                    <a:pt x="257" y="181"/>
                  </a:cubicBezTo>
                  <a:cubicBezTo>
                    <a:pt x="255" y="181"/>
                    <a:pt x="255" y="181"/>
                    <a:pt x="255" y="181"/>
                  </a:cubicBezTo>
                  <a:cubicBezTo>
                    <a:pt x="252" y="181"/>
                    <a:pt x="252" y="181"/>
                    <a:pt x="252" y="181"/>
                  </a:cubicBezTo>
                  <a:cubicBezTo>
                    <a:pt x="250" y="179"/>
                    <a:pt x="250" y="179"/>
                    <a:pt x="250" y="179"/>
                  </a:cubicBezTo>
                  <a:cubicBezTo>
                    <a:pt x="251" y="178"/>
                    <a:pt x="251" y="178"/>
                    <a:pt x="251" y="178"/>
                  </a:cubicBezTo>
                  <a:close/>
                  <a:moveTo>
                    <a:pt x="218" y="153"/>
                  </a:moveTo>
                  <a:cubicBezTo>
                    <a:pt x="219" y="153"/>
                    <a:pt x="219" y="153"/>
                    <a:pt x="219" y="153"/>
                  </a:cubicBezTo>
                  <a:cubicBezTo>
                    <a:pt x="220" y="153"/>
                    <a:pt x="220" y="153"/>
                    <a:pt x="220" y="153"/>
                  </a:cubicBezTo>
                  <a:cubicBezTo>
                    <a:pt x="220" y="154"/>
                    <a:pt x="220" y="154"/>
                    <a:pt x="220" y="154"/>
                  </a:cubicBezTo>
                  <a:cubicBezTo>
                    <a:pt x="218" y="154"/>
                    <a:pt x="218" y="154"/>
                    <a:pt x="218" y="154"/>
                  </a:cubicBezTo>
                  <a:cubicBezTo>
                    <a:pt x="218" y="153"/>
                    <a:pt x="218" y="153"/>
                    <a:pt x="218" y="153"/>
                  </a:cubicBezTo>
                  <a:close/>
                  <a:moveTo>
                    <a:pt x="211" y="150"/>
                  </a:moveTo>
                  <a:cubicBezTo>
                    <a:pt x="213" y="151"/>
                    <a:pt x="213" y="151"/>
                    <a:pt x="213" y="151"/>
                  </a:cubicBezTo>
                  <a:cubicBezTo>
                    <a:pt x="214" y="150"/>
                    <a:pt x="214" y="150"/>
                    <a:pt x="214" y="150"/>
                  </a:cubicBezTo>
                  <a:cubicBezTo>
                    <a:pt x="215" y="150"/>
                    <a:pt x="215" y="150"/>
                    <a:pt x="215" y="150"/>
                  </a:cubicBezTo>
                  <a:cubicBezTo>
                    <a:pt x="216" y="150"/>
                    <a:pt x="216" y="150"/>
                    <a:pt x="216" y="150"/>
                  </a:cubicBezTo>
                  <a:cubicBezTo>
                    <a:pt x="216" y="149"/>
                    <a:pt x="216" y="149"/>
                    <a:pt x="216" y="149"/>
                  </a:cubicBezTo>
                  <a:cubicBezTo>
                    <a:pt x="214" y="149"/>
                    <a:pt x="214" y="149"/>
                    <a:pt x="214" y="149"/>
                  </a:cubicBezTo>
                  <a:cubicBezTo>
                    <a:pt x="212" y="149"/>
                    <a:pt x="212" y="149"/>
                    <a:pt x="212" y="149"/>
                  </a:cubicBezTo>
                  <a:cubicBezTo>
                    <a:pt x="211" y="149"/>
                    <a:pt x="211" y="149"/>
                    <a:pt x="211" y="149"/>
                  </a:cubicBezTo>
                  <a:cubicBezTo>
                    <a:pt x="211" y="150"/>
                    <a:pt x="211" y="150"/>
                    <a:pt x="211" y="150"/>
                  </a:cubicBezTo>
                  <a:close/>
                  <a:moveTo>
                    <a:pt x="326" y="161"/>
                  </a:moveTo>
                  <a:cubicBezTo>
                    <a:pt x="328" y="159"/>
                    <a:pt x="328" y="159"/>
                    <a:pt x="328" y="159"/>
                  </a:cubicBezTo>
                  <a:cubicBezTo>
                    <a:pt x="332" y="160"/>
                    <a:pt x="332" y="160"/>
                    <a:pt x="332" y="160"/>
                  </a:cubicBezTo>
                  <a:cubicBezTo>
                    <a:pt x="333" y="161"/>
                    <a:pt x="333" y="161"/>
                    <a:pt x="333" y="161"/>
                  </a:cubicBezTo>
                  <a:cubicBezTo>
                    <a:pt x="333" y="160"/>
                    <a:pt x="333" y="160"/>
                    <a:pt x="333" y="160"/>
                  </a:cubicBezTo>
                  <a:cubicBezTo>
                    <a:pt x="335" y="159"/>
                    <a:pt x="335" y="159"/>
                    <a:pt x="335" y="159"/>
                  </a:cubicBezTo>
                  <a:cubicBezTo>
                    <a:pt x="336" y="158"/>
                    <a:pt x="336" y="158"/>
                    <a:pt x="336" y="158"/>
                  </a:cubicBezTo>
                  <a:cubicBezTo>
                    <a:pt x="336" y="157"/>
                    <a:pt x="336" y="157"/>
                    <a:pt x="336" y="157"/>
                  </a:cubicBezTo>
                  <a:cubicBezTo>
                    <a:pt x="334" y="156"/>
                    <a:pt x="334" y="156"/>
                    <a:pt x="334" y="156"/>
                  </a:cubicBezTo>
                  <a:cubicBezTo>
                    <a:pt x="333" y="157"/>
                    <a:pt x="333" y="157"/>
                    <a:pt x="333" y="157"/>
                  </a:cubicBezTo>
                  <a:cubicBezTo>
                    <a:pt x="329" y="158"/>
                    <a:pt x="329" y="158"/>
                    <a:pt x="329" y="158"/>
                  </a:cubicBezTo>
                  <a:cubicBezTo>
                    <a:pt x="328" y="157"/>
                    <a:pt x="328" y="157"/>
                    <a:pt x="328" y="157"/>
                  </a:cubicBezTo>
                  <a:cubicBezTo>
                    <a:pt x="326" y="158"/>
                    <a:pt x="326" y="158"/>
                    <a:pt x="326" y="158"/>
                  </a:cubicBezTo>
                  <a:cubicBezTo>
                    <a:pt x="326" y="160"/>
                    <a:pt x="326" y="160"/>
                    <a:pt x="326" y="160"/>
                  </a:cubicBezTo>
                  <a:cubicBezTo>
                    <a:pt x="326" y="161"/>
                    <a:pt x="326" y="161"/>
                    <a:pt x="326" y="161"/>
                  </a:cubicBezTo>
                  <a:close/>
                  <a:moveTo>
                    <a:pt x="322" y="164"/>
                  </a:moveTo>
                  <a:cubicBezTo>
                    <a:pt x="322" y="165"/>
                    <a:pt x="322" y="165"/>
                    <a:pt x="322" y="165"/>
                  </a:cubicBezTo>
                  <a:cubicBezTo>
                    <a:pt x="322" y="165"/>
                    <a:pt x="322" y="165"/>
                    <a:pt x="322" y="165"/>
                  </a:cubicBezTo>
                  <a:cubicBezTo>
                    <a:pt x="323" y="164"/>
                    <a:pt x="323" y="164"/>
                    <a:pt x="323" y="164"/>
                  </a:cubicBezTo>
                  <a:cubicBezTo>
                    <a:pt x="322" y="164"/>
                    <a:pt x="322" y="164"/>
                    <a:pt x="322" y="164"/>
                  </a:cubicBezTo>
                  <a:close/>
                  <a:moveTo>
                    <a:pt x="313" y="163"/>
                  </a:moveTo>
                  <a:cubicBezTo>
                    <a:pt x="311" y="164"/>
                    <a:pt x="311" y="164"/>
                    <a:pt x="311" y="164"/>
                  </a:cubicBezTo>
                  <a:cubicBezTo>
                    <a:pt x="312" y="165"/>
                    <a:pt x="312" y="165"/>
                    <a:pt x="312" y="165"/>
                  </a:cubicBezTo>
                  <a:cubicBezTo>
                    <a:pt x="311" y="166"/>
                    <a:pt x="311" y="166"/>
                    <a:pt x="311" y="166"/>
                  </a:cubicBezTo>
                  <a:cubicBezTo>
                    <a:pt x="311" y="167"/>
                    <a:pt x="311" y="167"/>
                    <a:pt x="311" y="167"/>
                  </a:cubicBezTo>
                  <a:cubicBezTo>
                    <a:pt x="313" y="167"/>
                    <a:pt x="313" y="167"/>
                    <a:pt x="313" y="167"/>
                  </a:cubicBezTo>
                  <a:cubicBezTo>
                    <a:pt x="317" y="166"/>
                    <a:pt x="317" y="166"/>
                    <a:pt x="317" y="166"/>
                  </a:cubicBezTo>
                  <a:cubicBezTo>
                    <a:pt x="318" y="164"/>
                    <a:pt x="318" y="164"/>
                    <a:pt x="318" y="164"/>
                  </a:cubicBezTo>
                  <a:cubicBezTo>
                    <a:pt x="317" y="164"/>
                    <a:pt x="317" y="164"/>
                    <a:pt x="317" y="164"/>
                  </a:cubicBezTo>
                  <a:cubicBezTo>
                    <a:pt x="314" y="164"/>
                    <a:pt x="314" y="164"/>
                    <a:pt x="314" y="164"/>
                  </a:cubicBezTo>
                  <a:cubicBezTo>
                    <a:pt x="313" y="163"/>
                    <a:pt x="313" y="163"/>
                    <a:pt x="313" y="163"/>
                  </a:cubicBezTo>
                  <a:close/>
                  <a:moveTo>
                    <a:pt x="305" y="168"/>
                  </a:moveTo>
                  <a:cubicBezTo>
                    <a:pt x="307" y="168"/>
                    <a:pt x="307" y="168"/>
                    <a:pt x="307" y="168"/>
                  </a:cubicBezTo>
                  <a:cubicBezTo>
                    <a:pt x="308" y="169"/>
                    <a:pt x="308" y="169"/>
                    <a:pt x="308" y="169"/>
                  </a:cubicBezTo>
                  <a:cubicBezTo>
                    <a:pt x="309" y="166"/>
                    <a:pt x="309" y="166"/>
                    <a:pt x="309" y="166"/>
                  </a:cubicBezTo>
                  <a:cubicBezTo>
                    <a:pt x="309" y="165"/>
                    <a:pt x="309" y="165"/>
                    <a:pt x="309" y="165"/>
                  </a:cubicBezTo>
                  <a:cubicBezTo>
                    <a:pt x="308" y="166"/>
                    <a:pt x="308" y="166"/>
                    <a:pt x="308" y="166"/>
                  </a:cubicBezTo>
                  <a:cubicBezTo>
                    <a:pt x="306" y="167"/>
                    <a:pt x="306" y="167"/>
                    <a:pt x="306" y="167"/>
                  </a:cubicBezTo>
                  <a:cubicBezTo>
                    <a:pt x="305" y="168"/>
                    <a:pt x="305" y="168"/>
                    <a:pt x="305" y="168"/>
                  </a:cubicBezTo>
                  <a:close/>
                  <a:moveTo>
                    <a:pt x="299" y="168"/>
                  </a:moveTo>
                  <a:cubicBezTo>
                    <a:pt x="301" y="166"/>
                    <a:pt x="301" y="166"/>
                    <a:pt x="301" y="166"/>
                  </a:cubicBezTo>
                  <a:cubicBezTo>
                    <a:pt x="300" y="165"/>
                    <a:pt x="300" y="165"/>
                    <a:pt x="300" y="165"/>
                  </a:cubicBezTo>
                  <a:cubicBezTo>
                    <a:pt x="301" y="165"/>
                    <a:pt x="301" y="165"/>
                    <a:pt x="301" y="165"/>
                  </a:cubicBezTo>
                  <a:cubicBezTo>
                    <a:pt x="303" y="165"/>
                    <a:pt x="303" y="165"/>
                    <a:pt x="303" y="165"/>
                  </a:cubicBezTo>
                  <a:cubicBezTo>
                    <a:pt x="304" y="164"/>
                    <a:pt x="304" y="164"/>
                    <a:pt x="304" y="164"/>
                  </a:cubicBezTo>
                  <a:cubicBezTo>
                    <a:pt x="305" y="165"/>
                    <a:pt x="305" y="165"/>
                    <a:pt x="305" y="165"/>
                  </a:cubicBezTo>
                  <a:cubicBezTo>
                    <a:pt x="303" y="167"/>
                    <a:pt x="303" y="167"/>
                    <a:pt x="303" y="167"/>
                  </a:cubicBezTo>
                  <a:cubicBezTo>
                    <a:pt x="302" y="168"/>
                    <a:pt x="302" y="168"/>
                    <a:pt x="302" y="168"/>
                  </a:cubicBezTo>
                  <a:cubicBezTo>
                    <a:pt x="299" y="169"/>
                    <a:pt x="299" y="169"/>
                    <a:pt x="299" y="169"/>
                  </a:cubicBezTo>
                  <a:cubicBezTo>
                    <a:pt x="299" y="168"/>
                    <a:pt x="299" y="168"/>
                    <a:pt x="299" y="168"/>
                  </a:cubicBezTo>
                  <a:close/>
                  <a:moveTo>
                    <a:pt x="297" y="167"/>
                  </a:moveTo>
                  <a:cubicBezTo>
                    <a:pt x="295" y="168"/>
                    <a:pt x="295" y="168"/>
                    <a:pt x="295" y="168"/>
                  </a:cubicBezTo>
                  <a:cubicBezTo>
                    <a:pt x="294" y="169"/>
                    <a:pt x="294" y="169"/>
                    <a:pt x="294" y="169"/>
                  </a:cubicBezTo>
                  <a:cubicBezTo>
                    <a:pt x="295" y="168"/>
                    <a:pt x="295" y="168"/>
                    <a:pt x="295" y="168"/>
                  </a:cubicBezTo>
                  <a:cubicBezTo>
                    <a:pt x="297" y="167"/>
                    <a:pt x="297" y="167"/>
                    <a:pt x="297" y="167"/>
                  </a:cubicBezTo>
                  <a:close/>
                  <a:moveTo>
                    <a:pt x="298" y="164"/>
                  </a:moveTo>
                  <a:cubicBezTo>
                    <a:pt x="296" y="165"/>
                    <a:pt x="296" y="165"/>
                    <a:pt x="296" y="165"/>
                  </a:cubicBezTo>
                  <a:cubicBezTo>
                    <a:pt x="298" y="166"/>
                    <a:pt x="298" y="166"/>
                    <a:pt x="298" y="166"/>
                  </a:cubicBezTo>
                  <a:cubicBezTo>
                    <a:pt x="298" y="165"/>
                    <a:pt x="298" y="165"/>
                    <a:pt x="298" y="165"/>
                  </a:cubicBezTo>
                  <a:cubicBezTo>
                    <a:pt x="298" y="164"/>
                    <a:pt x="298" y="164"/>
                    <a:pt x="298" y="164"/>
                  </a:cubicBezTo>
                  <a:close/>
                  <a:moveTo>
                    <a:pt x="260" y="169"/>
                  </a:moveTo>
                  <a:cubicBezTo>
                    <a:pt x="260" y="168"/>
                    <a:pt x="261" y="167"/>
                    <a:pt x="261" y="167"/>
                  </a:cubicBezTo>
                  <a:cubicBezTo>
                    <a:pt x="264" y="165"/>
                    <a:pt x="264" y="165"/>
                    <a:pt x="264" y="165"/>
                  </a:cubicBezTo>
                  <a:cubicBezTo>
                    <a:pt x="269" y="164"/>
                    <a:pt x="269" y="164"/>
                    <a:pt x="269" y="164"/>
                  </a:cubicBezTo>
                  <a:cubicBezTo>
                    <a:pt x="272" y="165"/>
                    <a:pt x="272" y="165"/>
                    <a:pt x="272" y="165"/>
                  </a:cubicBezTo>
                  <a:cubicBezTo>
                    <a:pt x="273" y="165"/>
                    <a:pt x="273" y="165"/>
                    <a:pt x="273" y="165"/>
                  </a:cubicBezTo>
                  <a:cubicBezTo>
                    <a:pt x="276" y="165"/>
                    <a:pt x="276" y="165"/>
                    <a:pt x="276" y="165"/>
                  </a:cubicBezTo>
                  <a:cubicBezTo>
                    <a:pt x="279" y="167"/>
                    <a:pt x="279" y="167"/>
                    <a:pt x="279" y="167"/>
                  </a:cubicBezTo>
                  <a:cubicBezTo>
                    <a:pt x="281" y="166"/>
                    <a:pt x="281" y="166"/>
                    <a:pt x="281" y="166"/>
                  </a:cubicBezTo>
                  <a:cubicBezTo>
                    <a:pt x="284" y="166"/>
                    <a:pt x="284" y="166"/>
                    <a:pt x="284" y="166"/>
                  </a:cubicBezTo>
                  <a:cubicBezTo>
                    <a:pt x="285" y="168"/>
                    <a:pt x="285" y="168"/>
                    <a:pt x="285" y="168"/>
                  </a:cubicBezTo>
                  <a:cubicBezTo>
                    <a:pt x="288" y="167"/>
                    <a:pt x="288" y="167"/>
                    <a:pt x="288" y="167"/>
                  </a:cubicBezTo>
                  <a:cubicBezTo>
                    <a:pt x="289" y="166"/>
                    <a:pt x="289" y="166"/>
                    <a:pt x="289" y="166"/>
                  </a:cubicBezTo>
                  <a:cubicBezTo>
                    <a:pt x="291" y="165"/>
                    <a:pt x="291" y="165"/>
                    <a:pt x="291" y="165"/>
                  </a:cubicBezTo>
                  <a:cubicBezTo>
                    <a:pt x="292" y="163"/>
                    <a:pt x="292" y="163"/>
                    <a:pt x="292" y="163"/>
                  </a:cubicBezTo>
                  <a:cubicBezTo>
                    <a:pt x="291" y="163"/>
                    <a:pt x="291" y="163"/>
                    <a:pt x="291" y="163"/>
                  </a:cubicBezTo>
                  <a:cubicBezTo>
                    <a:pt x="293" y="162"/>
                    <a:pt x="293" y="162"/>
                    <a:pt x="293" y="162"/>
                  </a:cubicBezTo>
                  <a:cubicBezTo>
                    <a:pt x="295" y="163"/>
                    <a:pt x="295" y="163"/>
                    <a:pt x="295" y="163"/>
                  </a:cubicBezTo>
                  <a:cubicBezTo>
                    <a:pt x="296" y="165"/>
                    <a:pt x="296" y="165"/>
                    <a:pt x="296" y="165"/>
                  </a:cubicBezTo>
                  <a:cubicBezTo>
                    <a:pt x="295" y="166"/>
                    <a:pt x="295" y="166"/>
                    <a:pt x="295" y="166"/>
                  </a:cubicBezTo>
                  <a:cubicBezTo>
                    <a:pt x="293" y="167"/>
                    <a:pt x="293" y="167"/>
                    <a:pt x="293" y="167"/>
                  </a:cubicBezTo>
                  <a:cubicBezTo>
                    <a:pt x="292" y="169"/>
                    <a:pt x="292" y="169"/>
                    <a:pt x="292" y="169"/>
                  </a:cubicBezTo>
                  <a:cubicBezTo>
                    <a:pt x="289" y="169"/>
                    <a:pt x="289" y="169"/>
                    <a:pt x="289" y="169"/>
                  </a:cubicBezTo>
                  <a:cubicBezTo>
                    <a:pt x="288" y="170"/>
                    <a:pt x="288" y="170"/>
                    <a:pt x="288" y="170"/>
                  </a:cubicBezTo>
                  <a:cubicBezTo>
                    <a:pt x="287" y="170"/>
                    <a:pt x="287" y="170"/>
                    <a:pt x="287" y="170"/>
                  </a:cubicBezTo>
                  <a:cubicBezTo>
                    <a:pt x="284" y="170"/>
                    <a:pt x="284" y="170"/>
                    <a:pt x="284" y="170"/>
                  </a:cubicBezTo>
                  <a:cubicBezTo>
                    <a:pt x="281" y="171"/>
                    <a:pt x="281" y="171"/>
                    <a:pt x="281" y="171"/>
                  </a:cubicBezTo>
                  <a:cubicBezTo>
                    <a:pt x="277" y="170"/>
                    <a:pt x="277" y="170"/>
                    <a:pt x="277" y="170"/>
                  </a:cubicBezTo>
                  <a:cubicBezTo>
                    <a:pt x="275" y="171"/>
                    <a:pt x="275" y="171"/>
                    <a:pt x="275" y="171"/>
                  </a:cubicBezTo>
                  <a:cubicBezTo>
                    <a:pt x="275" y="172"/>
                    <a:pt x="275" y="172"/>
                    <a:pt x="275" y="172"/>
                  </a:cubicBezTo>
                  <a:cubicBezTo>
                    <a:pt x="273" y="172"/>
                    <a:pt x="273" y="172"/>
                    <a:pt x="273" y="172"/>
                  </a:cubicBezTo>
                  <a:cubicBezTo>
                    <a:pt x="272" y="171"/>
                    <a:pt x="272" y="171"/>
                    <a:pt x="272" y="171"/>
                  </a:cubicBezTo>
                  <a:cubicBezTo>
                    <a:pt x="270" y="172"/>
                    <a:pt x="270" y="172"/>
                    <a:pt x="270" y="172"/>
                  </a:cubicBezTo>
                  <a:cubicBezTo>
                    <a:pt x="269" y="171"/>
                    <a:pt x="269" y="171"/>
                    <a:pt x="269" y="171"/>
                  </a:cubicBezTo>
                  <a:cubicBezTo>
                    <a:pt x="267" y="171"/>
                    <a:pt x="267" y="171"/>
                    <a:pt x="267" y="171"/>
                  </a:cubicBezTo>
                  <a:cubicBezTo>
                    <a:pt x="265" y="171"/>
                    <a:pt x="265" y="171"/>
                    <a:pt x="265" y="171"/>
                  </a:cubicBezTo>
                  <a:cubicBezTo>
                    <a:pt x="264" y="171"/>
                    <a:pt x="264" y="171"/>
                    <a:pt x="264" y="171"/>
                  </a:cubicBezTo>
                  <a:cubicBezTo>
                    <a:pt x="262" y="171"/>
                    <a:pt x="262" y="171"/>
                    <a:pt x="262" y="171"/>
                  </a:cubicBezTo>
                  <a:cubicBezTo>
                    <a:pt x="261" y="170"/>
                    <a:pt x="261" y="170"/>
                    <a:pt x="261" y="170"/>
                  </a:cubicBezTo>
                  <a:cubicBezTo>
                    <a:pt x="260" y="169"/>
                    <a:pt x="260" y="169"/>
                    <a:pt x="260" y="169"/>
                  </a:cubicBezTo>
                  <a:close/>
                  <a:moveTo>
                    <a:pt x="259" y="168"/>
                  </a:moveTo>
                  <a:cubicBezTo>
                    <a:pt x="258" y="171"/>
                    <a:pt x="258" y="171"/>
                    <a:pt x="258" y="171"/>
                  </a:cubicBezTo>
                  <a:cubicBezTo>
                    <a:pt x="259" y="170"/>
                    <a:pt x="259" y="170"/>
                    <a:pt x="259" y="170"/>
                  </a:cubicBezTo>
                  <a:cubicBezTo>
                    <a:pt x="260" y="169"/>
                    <a:pt x="260" y="169"/>
                    <a:pt x="260" y="169"/>
                  </a:cubicBezTo>
                  <a:cubicBezTo>
                    <a:pt x="259" y="168"/>
                    <a:pt x="259" y="168"/>
                    <a:pt x="259" y="168"/>
                  </a:cubicBezTo>
                  <a:close/>
                  <a:moveTo>
                    <a:pt x="258" y="167"/>
                  </a:moveTo>
                  <a:cubicBezTo>
                    <a:pt x="256" y="167"/>
                    <a:pt x="256" y="167"/>
                    <a:pt x="256" y="167"/>
                  </a:cubicBezTo>
                  <a:cubicBezTo>
                    <a:pt x="255" y="169"/>
                    <a:pt x="255" y="169"/>
                    <a:pt x="255" y="169"/>
                  </a:cubicBezTo>
                  <a:cubicBezTo>
                    <a:pt x="256" y="171"/>
                    <a:pt x="256" y="171"/>
                    <a:pt x="256" y="171"/>
                  </a:cubicBezTo>
                  <a:cubicBezTo>
                    <a:pt x="257" y="168"/>
                    <a:pt x="257" y="168"/>
                    <a:pt x="257" y="168"/>
                  </a:cubicBezTo>
                  <a:cubicBezTo>
                    <a:pt x="258" y="167"/>
                    <a:pt x="258" y="167"/>
                    <a:pt x="258" y="167"/>
                  </a:cubicBezTo>
                  <a:close/>
                  <a:moveTo>
                    <a:pt x="227" y="169"/>
                  </a:moveTo>
                  <a:cubicBezTo>
                    <a:pt x="227" y="170"/>
                    <a:pt x="227" y="170"/>
                    <a:pt x="227" y="170"/>
                  </a:cubicBezTo>
                  <a:cubicBezTo>
                    <a:pt x="228" y="171"/>
                    <a:pt x="228" y="171"/>
                    <a:pt x="228" y="171"/>
                  </a:cubicBezTo>
                  <a:cubicBezTo>
                    <a:pt x="227" y="172"/>
                    <a:pt x="227" y="172"/>
                    <a:pt x="227" y="172"/>
                  </a:cubicBezTo>
                  <a:cubicBezTo>
                    <a:pt x="228" y="173"/>
                    <a:pt x="228" y="173"/>
                    <a:pt x="228" y="173"/>
                  </a:cubicBezTo>
                  <a:cubicBezTo>
                    <a:pt x="230" y="174"/>
                    <a:pt x="230" y="174"/>
                    <a:pt x="230" y="174"/>
                  </a:cubicBezTo>
                  <a:cubicBezTo>
                    <a:pt x="233" y="173"/>
                    <a:pt x="233" y="173"/>
                    <a:pt x="233" y="173"/>
                  </a:cubicBezTo>
                  <a:cubicBezTo>
                    <a:pt x="234" y="174"/>
                    <a:pt x="234" y="174"/>
                    <a:pt x="234" y="174"/>
                  </a:cubicBezTo>
                  <a:cubicBezTo>
                    <a:pt x="236" y="173"/>
                    <a:pt x="236" y="173"/>
                    <a:pt x="236" y="173"/>
                  </a:cubicBezTo>
                  <a:cubicBezTo>
                    <a:pt x="237" y="172"/>
                    <a:pt x="237" y="172"/>
                    <a:pt x="237" y="172"/>
                  </a:cubicBezTo>
                  <a:cubicBezTo>
                    <a:pt x="239" y="172"/>
                    <a:pt x="239" y="172"/>
                    <a:pt x="239" y="172"/>
                  </a:cubicBezTo>
                  <a:cubicBezTo>
                    <a:pt x="242" y="171"/>
                    <a:pt x="242" y="171"/>
                    <a:pt x="242" y="171"/>
                  </a:cubicBezTo>
                  <a:cubicBezTo>
                    <a:pt x="244" y="172"/>
                    <a:pt x="244" y="172"/>
                    <a:pt x="244" y="172"/>
                  </a:cubicBezTo>
                  <a:cubicBezTo>
                    <a:pt x="246" y="170"/>
                    <a:pt x="246" y="170"/>
                    <a:pt x="246" y="170"/>
                  </a:cubicBezTo>
                  <a:cubicBezTo>
                    <a:pt x="247" y="171"/>
                    <a:pt x="247" y="171"/>
                    <a:pt x="247" y="171"/>
                  </a:cubicBezTo>
                  <a:cubicBezTo>
                    <a:pt x="249" y="171"/>
                    <a:pt x="249" y="171"/>
                    <a:pt x="249" y="171"/>
                  </a:cubicBezTo>
                  <a:cubicBezTo>
                    <a:pt x="252" y="171"/>
                    <a:pt x="252" y="171"/>
                    <a:pt x="252" y="171"/>
                  </a:cubicBezTo>
                  <a:cubicBezTo>
                    <a:pt x="250" y="170"/>
                    <a:pt x="250" y="170"/>
                    <a:pt x="250" y="170"/>
                  </a:cubicBezTo>
                  <a:cubicBezTo>
                    <a:pt x="253" y="170"/>
                    <a:pt x="253" y="170"/>
                    <a:pt x="253" y="170"/>
                  </a:cubicBezTo>
                  <a:cubicBezTo>
                    <a:pt x="253" y="168"/>
                    <a:pt x="253" y="168"/>
                    <a:pt x="253" y="168"/>
                  </a:cubicBezTo>
                  <a:cubicBezTo>
                    <a:pt x="253" y="169"/>
                    <a:pt x="253" y="169"/>
                    <a:pt x="253" y="169"/>
                  </a:cubicBezTo>
                  <a:cubicBezTo>
                    <a:pt x="252" y="167"/>
                    <a:pt x="252" y="167"/>
                    <a:pt x="252" y="167"/>
                  </a:cubicBezTo>
                  <a:cubicBezTo>
                    <a:pt x="252" y="165"/>
                    <a:pt x="252" y="165"/>
                    <a:pt x="252" y="165"/>
                  </a:cubicBezTo>
                  <a:cubicBezTo>
                    <a:pt x="250" y="165"/>
                    <a:pt x="250" y="165"/>
                    <a:pt x="250" y="165"/>
                  </a:cubicBezTo>
                  <a:cubicBezTo>
                    <a:pt x="250" y="166"/>
                    <a:pt x="250" y="166"/>
                    <a:pt x="250" y="166"/>
                  </a:cubicBezTo>
                  <a:cubicBezTo>
                    <a:pt x="249" y="167"/>
                    <a:pt x="249" y="167"/>
                    <a:pt x="249" y="167"/>
                  </a:cubicBezTo>
                  <a:cubicBezTo>
                    <a:pt x="249" y="165"/>
                    <a:pt x="249" y="165"/>
                    <a:pt x="249" y="165"/>
                  </a:cubicBezTo>
                  <a:cubicBezTo>
                    <a:pt x="247" y="164"/>
                    <a:pt x="247" y="164"/>
                    <a:pt x="247" y="164"/>
                  </a:cubicBezTo>
                  <a:cubicBezTo>
                    <a:pt x="245" y="164"/>
                    <a:pt x="245" y="164"/>
                    <a:pt x="245" y="164"/>
                  </a:cubicBezTo>
                  <a:cubicBezTo>
                    <a:pt x="243" y="163"/>
                    <a:pt x="243" y="163"/>
                    <a:pt x="243" y="163"/>
                  </a:cubicBezTo>
                  <a:cubicBezTo>
                    <a:pt x="241" y="162"/>
                    <a:pt x="241" y="162"/>
                    <a:pt x="241" y="162"/>
                  </a:cubicBezTo>
                  <a:cubicBezTo>
                    <a:pt x="238" y="164"/>
                    <a:pt x="238" y="164"/>
                    <a:pt x="238" y="164"/>
                  </a:cubicBezTo>
                  <a:cubicBezTo>
                    <a:pt x="238" y="165"/>
                    <a:pt x="238" y="165"/>
                    <a:pt x="238" y="165"/>
                  </a:cubicBezTo>
                  <a:cubicBezTo>
                    <a:pt x="243" y="167"/>
                    <a:pt x="243" y="167"/>
                    <a:pt x="243" y="167"/>
                  </a:cubicBezTo>
                  <a:cubicBezTo>
                    <a:pt x="244" y="169"/>
                    <a:pt x="244" y="169"/>
                    <a:pt x="244" y="169"/>
                  </a:cubicBezTo>
                  <a:cubicBezTo>
                    <a:pt x="242" y="169"/>
                    <a:pt x="242" y="169"/>
                    <a:pt x="242" y="169"/>
                  </a:cubicBezTo>
                  <a:cubicBezTo>
                    <a:pt x="240" y="170"/>
                    <a:pt x="240" y="170"/>
                    <a:pt x="240" y="170"/>
                  </a:cubicBezTo>
                  <a:cubicBezTo>
                    <a:pt x="237" y="168"/>
                    <a:pt x="237" y="168"/>
                    <a:pt x="237" y="168"/>
                  </a:cubicBezTo>
                  <a:cubicBezTo>
                    <a:pt x="237" y="166"/>
                    <a:pt x="237" y="166"/>
                    <a:pt x="237" y="166"/>
                  </a:cubicBezTo>
                  <a:cubicBezTo>
                    <a:pt x="235" y="166"/>
                    <a:pt x="235" y="166"/>
                    <a:pt x="235" y="166"/>
                  </a:cubicBezTo>
                  <a:cubicBezTo>
                    <a:pt x="234" y="166"/>
                    <a:pt x="234" y="166"/>
                    <a:pt x="234" y="166"/>
                  </a:cubicBezTo>
                  <a:cubicBezTo>
                    <a:pt x="232" y="166"/>
                    <a:pt x="232" y="166"/>
                    <a:pt x="232" y="166"/>
                  </a:cubicBezTo>
                  <a:cubicBezTo>
                    <a:pt x="229" y="167"/>
                    <a:pt x="229" y="167"/>
                    <a:pt x="229" y="167"/>
                  </a:cubicBezTo>
                  <a:cubicBezTo>
                    <a:pt x="229" y="167"/>
                    <a:pt x="227" y="169"/>
                    <a:pt x="227" y="169"/>
                  </a:cubicBezTo>
                  <a:close/>
                  <a:moveTo>
                    <a:pt x="221" y="166"/>
                  </a:moveTo>
                  <a:cubicBezTo>
                    <a:pt x="223" y="165"/>
                    <a:pt x="223" y="165"/>
                    <a:pt x="223" y="165"/>
                  </a:cubicBezTo>
                  <a:cubicBezTo>
                    <a:pt x="227" y="166"/>
                    <a:pt x="227" y="166"/>
                    <a:pt x="227" y="166"/>
                  </a:cubicBezTo>
                  <a:cubicBezTo>
                    <a:pt x="226" y="168"/>
                    <a:pt x="226" y="168"/>
                    <a:pt x="226" y="168"/>
                  </a:cubicBezTo>
                  <a:cubicBezTo>
                    <a:pt x="225" y="170"/>
                    <a:pt x="225" y="170"/>
                    <a:pt x="225" y="170"/>
                  </a:cubicBezTo>
                  <a:cubicBezTo>
                    <a:pt x="225" y="171"/>
                    <a:pt x="225" y="171"/>
                    <a:pt x="225" y="171"/>
                  </a:cubicBezTo>
                  <a:cubicBezTo>
                    <a:pt x="224" y="171"/>
                    <a:pt x="224" y="171"/>
                    <a:pt x="224" y="171"/>
                  </a:cubicBezTo>
                  <a:cubicBezTo>
                    <a:pt x="222" y="172"/>
                    <a:pt x="222" y="172"/>
                    <a:pt x="222" y="172"/>
                  </a:cubicBezTo>
                  <a:cubicBezTo>
                    <a:pt x="218" y="171"/>
                    <a:pt x="218" y="171"/>
                    <a:pt x="218" y="171"/>
                  </a:cubicBezTo>
                  <a:cubicBezTo>
                    <a:pt x="218" y="170"/>
                    <a:pt x="218" y="170"/>
                    <a:pt x="218" y="170"/>
                  </a:cubicBezTo>
                  <a:cubicBezTo>
                    <a:pt x="219" y="169"/>
                    <a:pt x="219" y="169"/>
                    <a:pt x="219" y="169"/>
                  </a:cubicBezTo>
                  <a:cubicBezTo>
                    <a:pt x="220" y="169"/>
                    <a:pt x="220" y="169"/>
                    <a:pt x="220" y="169"/>
                  </a:cubicBezTo>
                  <a:cubicBezTo>
                    <a:pt x="221" y="166"/>
                    <a:pt x="221" y="166"/>
                    <a:pt x="221" y="166"/>
                  </a:cubicBezTo>
                  <a:close/>
                  <a:moveTo>
                    <a:pt x="214" y="170"/>
                  </a:moveTo>
                  <a:cubicBezTo>
                    <a:pt x="215" y="168"/>
                    <a:pt x="215" y="168"/>
                    <a:pt x="215" y="168"/>
                  </a:cubicBezTo>
                  <a:cubicBezTo>
                    <a:pt x="216" y="170"/>
                    <a:pt x="216" y="170"/>
                    <a:pt x="216" y="170"/>
                  </a:cubicBezTo>
                  <a:cubicBezTo>
                    <a:pt x="215" y="170"/>
                    <a:pt x="215" y="170"/>
                    <a:pt x="215" y="170"/>
                  </a:cubicBezTo>
                  <a:cubicBezTo>
                    <a:pt x="214" y="170"/>
                    <a:pt x="214" y="170"/>
                    <a:pt x="214" y="170"/>
                  </a:cubicBezTo>
                  <a:close/>
                  <a:moveTo>
                    <a:pt x="204" y="163"/>
                  </a:moveTo>
                  <a:cubicBezTo>
                    <a:pt x="204" y="165"/>
                    <a:pt x="204" y="165"/>
                    <a:pt x="204" y="165"/>
                  </a:cubicBezTo>
                  <a:cubicBezTo>
                    <a:pt x="205" y="166"/>
                    <a:pt x="205" y="166"/>
                    <a:pt x="205" y="166"/>
                  </a:cubicBezTo>
                  <a:cubicBezTo>
                    <a:pt x="208" y="167"/>
                    <a:pt x="208" y="167"/>
                    <a:pt x="208" y="167"/>
                  </a:cubicBezTo>
                  <a:cubicBezTo>
                    <a:pt x="210" y="169"/>
                    <a:pt x="210" y="169"/>
                    <a:pt x="210" y="169"/>
                  </a:cubicBezTo>
                  <a:cubicBezTo>
                    <a:pt x="211" y="170"/>
                    <a:pt x="211" y="170"/>
                    <a:pt x="211" y="170"/>
                  </a:cubicBezTo>
                  <a:cubicBezTo>
                    <a:pt x="212" y="168"/>
                    <a:pt x="212" y="168"/>
                    <a:pt x="212" y="168"/>
                  </a:cubicBezTo>
                  <a:cubicBezTo>
                    <a:pt x="214" y="168"/>
                    <a:pt x="214" y="168"/>
                    <a:pt x="214" y="168"/>
                  </a:cubicBezTo>
                  <a:cubicBezTo>
                    <a:pt x="214" y="167"/>
                    <a:pt x="214" y="167"/>
                    <a:pt x="214" y="167"/>
                  </a:cubicBezTo>
                  <a:cubicBezTo>
                    <a:pt x="216" y="166"/>
                    <a:pt x="216" y="166"/>
                    <a:pt x="216" y="166"/>
                  </a:cubicBezTo>
                  <a:cubicBezTo>
                    <a:pt x="217" y="165"/>
                    <a:pt x="217" y="165"/>
                    <a:pt x="217" y="165"/>
                  </a:cubicBezTo>
                  <a:cubicBezTo>
                    <a:pt x="214" y="162"/>
                    <a:pt x="214" y="162"/>
                    <a:pt x="214" y="162"/>
                  </a:cubicBezTo>
                  <a:cubicBezTo>
                    <a:pt x="212" y="162"/>
                    <a:pt x="212" y="162"/>
                    <a:pt x="212" y="162"/>
                  </a:cubicBezTo>
                  <a:cubicBezTo>
                    <a:pt x="209" y="163"/>
                    <a:pt x="209" y="163"/>
                    <a:pt x="209" y="163"/>
                  </a:cubicBezTo>
                  <a:cubicBezTo>
                    <a:pt x="206" y="162"/>
                    <a:pt x="206" y="162"/>
                    <a:pt x="206" y="162"/>
                  </a:cubicBezTo>
                  <a:cubicBezTo>
                    <a:pt x="204" y="163"/>
                    <a:pt x="204" y="163"/>
                    <a:pt x="204" y="163"/>
                  </a:cubicBezTo>
                  <a:close/>
                  <a:moveTo>
                    <a:pt x="463" y="164"/>
                  </a:moveTo>
                  <a:cubicBezTo>
                    <a:pt x="464" y="165"/>
                    <a:pt x="464" y="165"/>
                    <a:pt x="464" y="165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6" y="165"/>
                    <a:pt x="466" y="165"/>
                    <a:pt x="466" y="165"/>
                  </a:cubicBezTo>
                  <a:cubicBezTo>
                    <a:pt x="465" y="162"/>
                    <a:pt x="465" y="162"/>
                    <a:pt x="465" y="162"/>
                  </a:cubicBezTo>
                  <a:cubicBezTo>
                    <a:pt x="465" y="162"/>
                    <a:pt x="465" y="162"/>
                    <a:pt x="465" y="162"/>
                  </a:cubicBezTo>
                  <a:cubicBezTo>
                    <a:pt x="464" y="163"/>
                    <a:pt x="464" y="163"/>
                    <a:pt x="464" y="163"/>
                  </a:cubicBezTo>
                  <a:cubicBezTo>
                    <a:pt x="463" y="164"/>
                    <a:pt x="463" y="164"/>
                    <a:pt x="463" y="164"/>
                  </a:cubicBezTo>
                  <a:close/>
                  <a:moveTo>
                    <a:pt x="452" y="165"/>
                  </a:moveTo>
                  <a:cubicBezTo>
                    <a:pt x="452" y="165"/>
                    <a:pt x="456" y="165"/>
                    <a:pt x="456" y="165"/>
                  </a:cubicBezTo>
                  <a:cubicBezTo>
                    <a:pt x="457" y="164"/>
                    <a:pt x="457" y="164"/>
                    <a:pt x="457" y="164"/>
                  </a:cubicBezTo>
                  <a:cubicBezTo>
                    <a:pt x="460" y="165"/>
                    <a:pt x="460" y="165"/>
                    <a:pt x="460" y="165"/>
                  </a:cubicBezTo>
                  <a:cubicBezTo>
                    <a:pt x="462" y="164"/>
                    <a:pt x="462" y="164"/>
                    <a:pt x="462" y="164"/>
                  </a:cubicBezTo>
                  <a:cubicBezTo>
                    <a:pt x="463" y="162"/>
                    <a:pt x="463" y="162"/>
                    <a:pt x="463" y="162"/>
                  </a:cubicBezTo>
                  <a:cubicBezTo>
                    <a:pt x="465" y="162"/>
                    <a:pt x="465" y="162"/>
                    <a:pt x="465" y="162"/>
                  </a:cubicBezTo>
                  <a:cubicBezTo>
                    <a:pt x="466" y="160"/>
                    <a:pt x="466" y="160"/>
                    <a:pt x="466" y="160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6" y="159"/>
                    <a:pt x="466" y="159"/>
                    <a:pt x="466" y="159"/>
                  </a:cubicBezTo>
                  <a:cubicBezTo>
                    <a:pt x="467" y="157"/>
                    <a:pt x="467" y="157"/>
                    <a:pt x="467" y="157"/>
                  </a:cubicBezTo>
                  <a:cubicBezTo>
                    <a:pt x="467" y="156"/>
                    <a:pt x="467" y="156"/>
                    <a:pt x="467" y="156"/>
                  </a:cubicBezTo>
                  <a:cubicBezTo>
                    <a:pt x="466" y="155"/>
                    <a:pt x="466" y="155"/>
                    <a:pt x="466" y="155"/>
                  </a:cubicBezTo>
                  <a:cubicBezTo>
                    <a:pt x="465" y="154"/>
                    <a:pt x="465" y="154"/>
                    <a:pt x="465" y="154"/>
                  </a:cubicBezTo>
                  <a:cubicBezTo>
                    <a:pt x="461" y="154"/>
                    <a:pt x="461" y="154"/>
                    <a:pt x="461" y="154"/>
                  </a:cubicBezTo>
                  <a:cubicBezTo>
                    <a:pt x="459" y="155"/>
                    <a:pt x="459" y="155"/>
                    <a:pt x="459" y="155"/>
                  </a:cubicBezTo>
                  <a:cubicBezTo>
                    <a:pt x="458" y="158"/>
                    <a:pt x="458" y="158"/>
                    <a:pt x="458" y="158"/>
                  </a:cubicBezTo>
                  <a:cubicBezTo>
                    <a:pt x="456" y="161"/>
                    <a:pt x="456" y="161"/>
                    <a:pt x="456" y="161"/>
                  </a:cubicBezTo>
                  <a:cubicBezTo>
                    <a:pt x="452" y="165"/>
                    <a:pt x="452" y="165"/>
                    <a:pt x="452" y="165"/>
                  </a:cubicBezTo>
                  <a:close/>
                  <a:moveTo>
                    <a:pt x="188" y="149"/>
                  </a:moveTo>
                  <a:cubicBezTo>
                    <a:pt x="186" y="151"/>
                    <a:pt x="186" y="151"/>
                    <a:pt x="186" y="151"/>
                  </a:cubicBezTo>
                  <a:cubicBezTo>
                    <a:pt x="188" y="153"/>
                    <a:pt x="188" y="153"/>
                    <a:pt x="188" y="153"/>
                  </a:cubicBezTo>
                  <a:cubicBezTo>
                    <a:pt x="190" y="153"/>
                    <a:pt x="190" y="153"/>
                    <a:pt x="190" y="153"/>
                  </a:cubicBezTo>
                  <a:cubicBezTo>
                    <a:pt x="191" y="153"/>
                    <a:pt x="191" y="153"/>
                    <a:pt x="191" y="153"/>
                  </a:cubicBezTo>
                  <a:cubicBezTo>
                    <a:pt x="195" y="153"/>
                    <a:pt x="195" y="153"/>
                    <a:pt x="195" y="153"/>
                  </a:cubicBezTo>
                  <a:cubicBezTo>
                    <a:pt x="197" y="152"/>
                    <a:pt x="197" y="152"/>
                    <a:pt x="197" y="152"/>
                  </a:cubicBezTo>
                  <a:cubicBezTo>
                    <a:pt x="199" y="152"/>
                    <a:pt x="199" y="152"/>
                    <a:pt x="199" y="152"/>
                  </a:cubicBezTo>
                  <a:cubicBezTo>
                    <a:pt x="200" y="150"/>
                    <a:pt x="200" y="150"/>
                    <a:pt x="200" y="150"/>
                  </a:cubicBezTo>
                  <a:cubicBezTo>
                    <a:pt x="199" y="150"/>
                    <a:pt x="199" y="150"/>
                    <a:pt x="199" y="150"/>
                  </a:cubicBezTo>
                  <a:cubicBezTo>
                    <a:pt x="196" y="150"/>
                    <a:pt x="196" y="150"/>
                    <a:pt x="196" y="150"/>
                  </a:cubicBezTo>
                  <a:cubicBezTo>
                    <a:pt x="195" y="150"/>
                    <a:pt x="195" y="150"/>
                    <a:pt x="195" y="150"/>
                  </a:cubicBezTo>
                  <a:cubicBezTo>
                    <a:pt x="189" y="149"/>
                    <a:pt x="189" y="149"/>
                    <a:pt x="189" y="149"/>
                  </a:cubicBezTo>
                  <a:cubicBezTo>
                    <a:pt x="188" y="149"/>
                    <a:pt x="188" y="149"/>
                    <a:pt x="188" y="149"/>
                  </a:cubicBezTo>
                  <a:close/>
                  <a:moveTo>
                    <a:pt x="107" y="145"/>
                  </a:moveTo>
                  <a:cubicBezTo>
                    <a:pt x="108" y="146"/>
                    <a:pt x="108" y="146"/>
                    <a:pt x="108" y="146"/>
                  </a:cubicBezTo>
                  <a:cubicBezTo>
                    <a:pt x="108" y="146"/>
                    <a:pt x="108" y="146"/>
                    <a:pt x="108" y="146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7" y="145"/>
                    <a:pt x="107" y="145"/>
                    <a:pt x="107" y="145"/>
                  </a:cubicBezTo>
                  <a:close/>
                  <a:moveTo>
                    <a:pt x="109" y="147"/>
                  </a:moveTo>
                  <a:cubicBezTo>
                    <a:pt x="110" y="148"/>
                    <a:pt x="110" y="148"/>
                    <a:pt x="110" y="148"/>
                  </a:cubicBezTo>
                  <a:cubicBezTo>
                    <a:pt x="111" y="147"/>
                    <a:pt x="111" y="147"/>
                    <a:pt x="111" y="147"/>
                  </a:cubicBezTo>
                  <a:cubicBezTo>
                    <a:pt x="112" y="145"/>
                    <a:pt x="112" y="145"/>
                    <a:pt x="112" y="145"/>
                  </a:cubicBezTo>
                  <a:cubicBezTo>
                    <a:pt x="114" y="145"/>
                    <a:pt x="114" y="145"/>
                    <a:pt x="114" y="145"/>
                  </a:cubicBezTo>
                  <a:cubicBezTo>
                    <a:pt x="115" y="142"/>
                    <a:pt x="115" y="142"/>
                    <a:pt x="115" y="142"/>
                  </a:cubicBezTo>
                  <a:cubicBezTo>
                    <a:pt x="115" y="140"/>
                    <a:pt x="115" y="140"/>
                    <a:pt x="115" y="140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9"/>
                    <a:pt x="118" y="139"/>
                    <a:pt x="118" y="139"/>
                  </a:cubicBezTo>
                  <a:cubicBezTo>
                    <a:pt x="120" y="139"/>
                    <a:pt x="120" y="139"/>
                    <a:pt x="120" y="139"/>
                  </a:cubicBezTo>
                  <a:cubicBezTo>
                    <a:pt x="124" y="139"/>
                    <a:pt x="124" y="139"/>
                    <a:pt x="124" y="139"/>
                  </a:cubicBezTo>
                  <a:cubicBezTo>
                    <a:pt x="125" y="140"/>
                    <a:pt x="125" y="140"/>
                    <a:pt x="125" y="140"/>
                  </a:cubicBezTo>
                  <a:cubicBezTo>
                    <a:pt x="126" y="140"/>
                    <a:pt x="126" y="140"/>
                    <a:pt x="126" y="140"/>
                  </a:cubicBezTo>
                  <a:cubicBezTo>
                    <a:pt x="127" y="139"/>
                    <a:pt x="127" y="139"/>
                    <a:pt x="127" y="139"/>
                  </a:cubicBezTo>
                  <a:cubicBezTo>
                    <a:pt x="131" y="139"/>
                    <a:pt x="131" y="139"/>
                    <a:pt x="131" y="139"/>
                  </a:cubicBezTo>
                  <a:cubicBezTo>
                    <a:pt x="133" y="140"/>
                    <a:pt x="133" y="140"/>
                    <a:pt x="133" y="140"/>
                  </a:cubicBezTo>
                  <a:cubicBezTo>
                    <a:pt x="136" y="141"/>
                    <a:pt x="136" y="141"/>
                    <a:pt x="136" y="141"/>
                  </a:cubicBezTo>
                  <a:cubicBezTo>
                    <a:pt x="141" y="142"/>
                    <a:pt x="141" y="142"/>
                    <a:pt x="141" y="142"/>
                  </a:cubicBezTo>
                  <a:cubicBezTo>
                    <a:pt x="142" y="144"/>
                    <a:pt x="142" y="144"/>
                    <a:pt x="142" y="144"/>
                  </a:cubicBezTo>
                  <a:cubicBezTo>
                    <a:pt x="142" y="146"/>
                    <a:pt x="142" y="146"/>
                    <a:pt x="142" y="146"/>
                  </a:cubicBezTo>
                  <a:cubicBezTo>
                    <a:pt x="143" y="147"/>
                    <a:pt x="143" y="147"/>
                    <a:pt x="143" y="147"/>
                  </a:cubicBezTo>
                  <a:cubicBezTo>
                    <a:pt x="146" y="149"/>
                    <a:pt x="146" y="149"/>
                    <a:pt x="146" y="149"/>
                  </a:cubicBezTo>
                  <a:cubicBezTo>
                    <a:pt x="153" y="149"/>
                    <a:pt x="153" y="149"/>
                    <a:pt x="153" y="149"/>
                  </a:cubicBezTo>
                  <a:cubicBezTo>
                    <a:pt x="158" y="149"/>
                    <a:pt x="158" y="149"/>
                    <a:pt x="158" y="149"/>
                  </a:cubicBezTo>
                  <a:cubicBezTo>
                    <a:pt x="163" y="149"/>
                    <a:pt x="163" y="149"/>
                    <a:pt x="163" y="149"/>
                  </a:cubicBezTo>
                  <a:cubicBezTo>
                    <a:pt x="165" y="147"/>
                    <a:pt x="165" y="147"/>
                    <a:pt x="165" y="147"/>
                  </a:cubicBezTo>
                  <a:cubicBezTo>
                    <a:pt x="165" y="143"/>
                    <a:pt x="165" y="143"/>
                    <a:pt x="165" y="143"/>
                  </a:cubicBezTo>
                  <a:cubicBezTo>
                    <a:pt x="167" y="143"/>
                    <a:pt x="167" y="143"/>
                    <a:pt x="167" y="143"/>
                  </a:cubicBezTo>
                  <a:cubicBezTo>
                    <a:pt x="170" y="145"/>
                    <a:pt x="170" y="145"/>
                    <a:pt x="170" y="145"/>
                  </a:cubicBezTo>
                  <a:cubicBezTo>
                    <a:pt x="172" y="145"/>
                    <a:pt x="172" y="145"/>
                    <a:pt x="172" y="145"/>
                  </a:cubicBezTo>
                  <a:cubicBezTo>
                    <a:pt x="173" y="145"/>
                    <a:pt x="173" y="145"/>
                    <a:pt x="173" y="145"/>
                  </a:cubicBezTo>
                  <a:cubicBezTo>
                    <a:pt x="175" y="146"/>
                    <a:pt x="175" y="146"/>
                    <a:pt x="175" y="146"/>
                  </a:cubicBezTo>
                  <a:cubicBezTo>
                    <a:pt x="177" y="148"/>
                    <a:pt x="177" y="148"/>
                    <a:pt x="177" y="148"/>
                  </a:cubicBezTo>
                  <a:cubicBezTo>
                    <a:pt x="179" y="148"/>
                    <a:pt x="179" y="148"/>
                    <a:pt x="179" y="148"/>
                  </a:cubicBezTo>
                  <a:cubicBezTo>
                    <a:pt x="181" y="149"/>
                    <a:pt x="181" y="149"/>
                    <a:pt x="181" y="149"/>
                  </a:cubicBezTo>
                  <a:cubicBezTo>
                    <a:pt x="182" y="149"/>
                    <a:pt x="182" y="149"/>
                    <a:pt x="182" y="149"/>
                  </a:cubicBezTo>
                  <a:cubicBezTo>
                    <a:pt x="185" y="149"/>
                    <a:pt x="185" y="149"/>
                    <a:pt x="185" y="149"/>
                  </a:cubicBezTo>
                  <a:cubicBezTo>
                    <a:pt x="185" y="152"/>
                    <a:pt x="185" y="152"/>
                    <a:pt x="185" y="152"/>
                  </a:cubicBezTo>
                  <a:cubicBezTo>
                    <a:pt x="187" y="154"/>
                    <a:pt x="187" y="154"/>
                    <a:pt x="187" y="154"/>
                  </a:cubicBezTo>
                  <a:cubicBezTo>
                    <a:pt x="187" y="156"/>
                    <a:pt x="187" y="156"/>
                    <a:pt x="187" y="156"/>
                  </a:cubicBezTo>
                  <a:cubicBezTo>
                    <a:pt x="189" y="158"/>
                    <a:pt x="189" y="158"/>
                    <a:pt x="189" y="158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3" y="158"/>
                    <a:pt x="193" y="158"/>
                    <a:pt x="193" y="158"/>
                  </a:cubicBezTo>
                  <a:cubicBezTo>
                    <a:pt x="195" y="159"/>
                    <a:pt x="195" y="159"/>
                    <a:pt x="195" y="159"/>
                  </a:cubicBezTo>
                  <a:cubicBezTo>
                    <a:pt x="197" y="159"/>
                    <a:pt x="197" y="159"/>
                    <a:pt x="197" y="159"/>
                  </a:cubicBezTo>
                  <a:cubicBezTo>
                    <a:pt x="198" y="158"/>
                    <a:pt x="198" y="158"/>
                    <a:pt x="198" y="158"/>
                  </a:cubicBezTo>
                  <a:cubicBezTo>
                    <a:pt x="200" y="158"/>
                    <a:pt x="200" y="158"/>
                    <a:pt x="200" y="158"/>
                  </a:cubicBezTo>
                  <a:cubicBezTo>
                    <a:pt x="200" y="159"/>
                    <a:pt x="200" y="159"/>
                    <a:pt x="200" y="159"/>
                  </a:cubicBezTo>
                  <a:cubicBezTo>
                    <a:pt x="202" y="159"/>
                    <a:pt x="202" y="159"/>
                    <a:pt x="202" y="159"/>
                  </a:cubicBezTo>
                  <a:cubicBezTo>
                    <a:pt x="203" y="160"/>
                    <a:pt x="203" y="160"/>
                    <a:pt x="203" y="160"/>
                  </a:cubicBezTo>
                  <a:cubicBezTo>
                    <a:pt x="203" y="165"/>
                    <a:pt x="203" y="165"/>
                    <a:pt x="203" y="165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3" y="167"/>
                    <a:pt x="203" y="167"/>
                    <a:pt x="203" y="167"/>
                  </a:cubicBezTo>
                  <a:cubicBezTo>
                    <a:pt x="203" y="170"/>
                    <a:pt x="203" y="170"/>
                    <a:pt x="203" y="170"/>
                  </a:cubicBezTo>
                  <a:cubicBezTo>
                    <a:pt x="202" y="171"/>
                    <a:pt x="202" y="171"/>
                    <a:pt x="202" y="171"/>
                  </a:cubicBezTo>
                  <a:cubicBezTo>
                    <a:pt x="200" y="169"/>
                    <a:pt x="200" y="169"/>
                    <a:pt x="200" y="169"/>
                  </a:cubicBezTo>
                  <a:cubicBezTo>
                    <a:pt x="198" y="169"/>
                    <a:pt x="198" y="169"/>
                    <a:pt x="198" y="169"/>
                  </a:cubicBezTo>
                  <a:cubicBezTo>
                    <a:pt x="195" y="167"/>
                    <a:pt x="195" y="167"/>
                    <a:pt x="195" y="167"/>
                  </a:cubicBezTo>
                  <a:cubicBezTo>
                    <a:pt x="193" y="166"/>
                    <a:pt x="193" y="166"/>
                    <a:pt x="193" y="166"/>
                  </a:cubicBezTo>
                  <a:cubicBezTo>
                    <a:pt x="191" y="164"/>
                    <a:pt x="191" y="164"/>
                    <a:pt x="191" y="164"/>
                  </a:cubicBezTo>
                  <a:cubicBezTo>
                    <a:pt x="190" y="164"/>
                    <a:pt x="190" y="164"/>
                    <a:pt x="190" y="164"/>
                  </a:cubicBezTo>
                  <a:cubicBezTo>
                    <a:pt x="186" y="166"/>
                    <a:pt x="186" y="166"/>
                    <a:pt x="186" y="166"/>
                  </a:cubicBezTo>
                  <a:cubicBezTo>
                    <a:pt x="183" y="166"/>
                    <a:pt x="183" y="166"/>
                    <a:pt x="183" y="166"/>
                  </a:cubicBezTo>
                  <a:cubicBezTo>
                    <a:pt x="181" y="164"/>
                    <a:pt x="181" y="164"/>
                    <a:pt x="181" y="164"/>
                  </a:cubicBezTo>
                  <a:cubicBezTo>
                    <a:pt x="178" y="164"/>
                    <a:pt x="178" y="164"/>
                    <a:pt x="178" y="164"/>
                  </a:cubicBezTo>
                  <a:cubicBezTo>
                    <a:pt x="175" y="166"/>
                    <a:pt x="175" y="166"/>
                    <a:pt x="175" y="166"/>
                  </a:cubicBezTo>
                  <a:cubicBezTo>
                    <a:pt x="172" y="164"/>
                    <a:pt x="172" y="164"/>
                    <a:pt x="172" y="164"/>
                  </a:cubicBezTo>
                  <a:cubicBezTo>
                    <a:pt x="169" y="164"/>
                    <a:pt x="169" y="164"/>
                    <a:pt x="169" y="164"/>
                  </a:cubicBezTo>
                  <a:cubicBezTo>
                    <a:pt x="167" y="165"/>
                    <a:pt x="167" y="165"/>
                    <a:pt x="167" y="165"/>
                  </a:cubicBezTo>
                  <a:cubicBezTo>
                    <a:pt x="161" y="163"/>
                    <a:pt x="161" y="163"/>
                    <a:pt x="161" y="163"/>
                  </a:cubicBezTo>
                  <a:cubicBezTo>
                    <a:pt x="156" y="159"/>
                    <a:pt x="156" y="159"/>
                    <a:pt x="156" y="159"/>
                  </a:cubicBezTo>
                  <a:cubicBezTo>
                    <a:pt x="152" y="160"/>
                    <a:pt x="152" y="160"/>
                    <a:pt x="152" y="160"/>
                  </a:cubicBezTo>
                  <a:cubicBezTo>
                    <a:pt x="150" y="158"/>
                    <a:pt x="150" y="158"/>
                    <a:pt x="150" y="158"/>
                  </a:cubicBezTo>
                  <a:cubicBezTo>
                    <a:pt x="148" y="158"/>
                    <a:pt x="148" y="158"/>
                    <a:pt x="148" y="158"/>
                  </a:cubicBezTo>
                  <a:cubicBezTo>
                    <a:pt x="147" y="159"/>
                    <a:pt x="147" y="159"/>
                    <a:pt x="147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3" y="157"/>
                    <a:pt x="143" y="157"/>
                    <a:pt x="143" y="157"/>
                  </a:cubicBezTo>
                  <a:cubicBezTo>
                    <a:pt x="142" y="157"/>
                    <a:pt x="142" y="157"/>
                    <a:pt x="142" y="157"/>
                  </a:cubicBezTo>
                  <a:cubicBezTo>
                    <a:pt x="140" y="160"/>
                    <a:pt x="140" y="160"/>
                    <a:pt x="140" y="160"/>
                  </a:cubicBezTo>
                  <a:cubicBezTo>
                    <a:pt x="135" y="158"/>
                    <a:pt x="135" y="158"/>
                    <a:pt x="135" y="158"/>
                  </a:cubicBezTo>
                  <a:cubicBezTo>
                    <a:pt x="132" y="156"/>
                    <a:pt x="132" y="156"/>
                    <a:pt x="132" y="156"/>
                  </a:cubicBezTo>
                  <a:cubicBezTo>
                    <a:pt x="129" y="156"/>
                    <a:pt x="129" y="156"/>
                    <a:pt x="129" y="156"/>
                  </a:cubicBezTo>
                  <a:cubicBezTo>
                    <a:pt x="127" y="155"/>
                    <a:pt x="127" y="155"/>
                    <a:pt x="127" y="155"/>
                  </a:cubicBezTo>
                  <a:cubicBezTo>
                    <a:pt x="125" y="156"/>
                    <a:pt x="125" y="156"/>
                    <a:pt x="125" y="156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20" y="155"/>
                    <a:pt x="120" y="155"/>
                    <a:pt x="120" y="155"/>
                  </a:cubicBezTo>
                  <a:cubicBezTo>
                    <a:pt x="119" y="154"/>
                    <a:pt x="119" y="154"/>
                    <a:pt x="119" y="154"/>
                  </a:cubicBezTo>
                  <a:cubicBezTo>
                    <a:pt x="121" y="151"/>
                    <a:pt x="121" y="151"/>
                    <a:pt x="121" y="151"/>
                  </a:cubicBezTo>
                  <a:cubicBezTo>
                    <a:pt x="122" y="150"/>
                    <a:pt x="122" y="150"/>
                    <a:pt x="122" y="150"/>
                  </a:cubicBezTo>
                  <a:cubicBezTo>
                    <a:pt x="120" y="150"/>
                    <a:pt x="120" y="150"/>
                    <a:pt x="120" y="150"/>
                  </a:cubicBezTo>
                  <a:cubicBezTo>
                    <a:pt x="119" y="151"/>
                    <a:pt x="119" y="151"/>
                    <a:pt x="119" y="151"/>
                  </a:cubicBezTo>
                  <a:cubicBezTo>
                    <a:pt x="117" y="150"/>
                    <a:pt x="117" y="150"/>
                    <a:pt x="117" y="150"/>
                  </a:cubicBezTo>
                  <a:cubicBezTo>
                    <a:pt x="116" y="148"/>
                    <a:pt x="116" y="148"/>
                    <a:pt x="116" y="148"/>
                  </a:cubicBezTo>
                  <a:cubicBezTo>
                    <a:pt x="114" y="149"/>
                    <a:pt x="114" y="149"/>
                    <a:pt x="114" y="149"/>
                  </a:cubicBezTo>
                  <a:cubicBezTo>
                    <a:pt x="110" y="149"/>
                    <a:pt x="110" y="149"/>
                    <a:pt x="110" y="149"/>
                  </a:cubicBezTo>
                  <a:cubicBezTo>
                    <a:pt x="108" y="148"/>
                    <a:pt x="108" y="148"/>
                    <a:pt x="108" y="148"/>
                  </a:cubicBezTo>
                  <a:cubicBezTo>
                    <a:pt x="108" y="147"/>
                    <a:pt x="108" y="147"/>
                    <a:pt x="108" y="147"/>
                  </a:cubicBezTo>
                  <a:cubicBezTo>
                    <a:pt x="109" y="147"/>
                    <a:pt x="109" y="147"/>
                    <a:pt x="109" y="147"/>
                  </a:cubicBezTo>
                  <a:close/>
                  <a:moveTo>
                    <a:pt x="137" y="27"/>
                  </a:moveTo>
                  <a:cubicBezTo>
                    <a:pt x="139" y="29"/>
                    <a:pt x="139" y="29"/>
                    <a:pt x="139" y="29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40" y="31"/>
                    <a:pt x="140" y="31"/>
                    <a:pt x="140" y="31"/>
                  </a:cubicBezTo>
                  <a:cubicBezTo>
                    <a:pt x="141" y="31"/>
                    <a:pt x="141" y="31"/>
                    <a:pt x="141" y="31"/>
                  </a:cubicBezTo>
                  <a:cubicBezTo>
                    <a:pt x="142" y="28"/>
                    <a:pt x="142" y="28"/>
                    <a:pt x="142" y="28"/>
                  </a:cubicBezTo>
                  <a:cubicBezTo>
                    <a:pt x="140" y="24"/>
                    <a:pt x="140" y="24"/>
                    <a:pt x="140" y="24"/>
                  </a:cubicBezTo>
                  <a:cubicBezTo>
                    <a:pt x="138" y="25"/>
                    <a:pt x="138" y="25"/>
                    <a:pt x="138" y="25"/>
                  </a:cubicBezTo>
                  <a:cubicBezTo>
                    <a:pt x="137" y="27"/>
                    <a:pt x="137" y="27"/>
                    <a:pt x="137" y="27"/>
                  </a:cubicBezTo>
                  <a:close/>
                  <a:moveTo>
                    <a:pt x="119" y="40"/>
                  </a:moveTo>
                  <a:cubicBezTo>
                    <a:pt x="119" y="42"/>
                    <a:pt x="119" y="42"/>
                    <a:pt x="119" y="42"/>
                  </a:cubicBezTo>
                  <a:cubicBezTo>
                    <a:pt x="120" y="41"/>
                    <a:pt x="120" y="41"/>
                    <a:pt x="120" y="41"/>
                  </a:cubicBezTo>
                  <a:cubicBezTo>
                    <a:pt x="119" y="40"/>
                    <a:pt x="119" y="40"/>
                    <a:pt x="119" y="40"/>
                  </a:cubicBezTo>
                  <a:close/>
                  <a:moveTo>
                    <a:pt x="119" y="36"/>
                  </a:moveTo>
                  <a:cubicBezTo>
                    <a:pt x="120" y="34"/>
                    <a:pt x="120" y="34"/>
                    <a:pt x="120" y="34"/>
                  </a:cubicBezTo>
                  <a:cubicBezTo>
                    <a:pt x="119" y="34"/>
                    <a:pt x="119" y="34"/>
                    <a:pt x="119" y="34"/>
                  </a:cubicBezTo>
                  <a:cubicBezTo>
                    <a:pt x="119" y="36"/>
                    <a:pt x="119" y="36"/>
                    <a:pt x="119" y="36"/>
                  </a:cubicBezTo>
                  <a:close/>
                  <a:moveTo>
                    <a:pt x="119" y="36"/>
                  </a:moveTo>
                  <a:cubicBezTo>
                    <a:pt x="119" y="38"/>
                    <a:pt x="119" y="38"/>
                    <a:pt x="119" y="38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19" y="36"/>
                    <a:pt x="119" y="36"/>
                    <a:pt x="119" y="36"/>
                  </a:cubicBezTo>
                  <a:close/>
                  <a:moveTo>
                    <a:pt x="112" y="38"/>
                  </a:moveTo>
                  <a:cubicBezTo>
                    <a:pt x="112" y="40"/>
                    <a:pt x="112" y="40"/>
                    <a:pt x="112" y="40"/>
                  </a:cubicBezTo>
                  <a:cubicBezTo>
                    <a:pt x="113" y="41"/>
                    <a:pt x="113" y="41"/>
                    <a:pt x="113" y="41"/>
                  </a:cubicBezTo>
                  <a:cubicBezTo>
                    <a:pt x="115" y="39"/>
                    <a:pt x="115" y="39"/>
                    <a:pt x="115" y="39"/>
                  </a:cubicBezTo>
                  <a:cubicBezTo>
                    <a:pt x="114" y="38"/>
                    <a:pt x="114" y="38"/>
                    <a:pt x="114" y="38"/>
                  </a:cubicBezTo>
                  <a:cubicBezTo>
                    <a:pt x="112" y="38"/>
                    <a:pt x="112" y="38"/>
                    <a:pt x="112" y="38"/>
                  </a:cubicBezTo>
                  <a:close/>
                  <a:moveTo>
                    <a:pt x="94" y="62"/>
                  </a:moveTo>
                  <a:cubicBezTo>
                    <a:pt x="96" y="63"/>
                    <a:pt x="96" y="63"/>
                    <a:pt x="96" y="63"/>
                  </a:cubicBezTo>
                  <a:cubicBezTo>
                    <a:pt x="98" y="61"/>
                    <a:pt x="98" y="61"/>
                    <a:pt x="98" y="61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4" y="62"/>
                    <a:pt x="94" y="62"/>
                    <a:pt x="94" y="62"/>
                  </a:cubicBezTo>
                  <a:close/>
                  <a:moveTo>
                    <a:pt x="99" y="60"/>
                  </a:moveTo>
                  <a:cubicBezTo>
                    <a:pt x="98" y="62"/>
                    <a:pt x="98" y="62"/>
                    <a:pt x="98" y="62"/>
                  </a:cubicBezTo>
                  <a:cubicBezTo>
                    <a:pt x="101" y="63"/>
                    <a:pt x="101" y="63"/>
                    <a:pt x="101" y="63"/>
                  </a:cubicBezTo>
                  <a:cubicBezTo>
                    <a:pt x="101" y="65"/>
                    <a:pt x="101" y="65"/>
                    <a:pt x="101" y="65"/>
                  </a:cubicBezTo>
                  <a:cubicBezTo>
                    <a:pt x="103" y="65"/>
                    <a:pt x="103" y="65"/>
                    <a:pt x="103" y="65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2" y="60"/>
                    <a:pt x="102" y="60"/>
                    <a:pt x="102" y="60"/>
                  </a:cubicBezTo>
                  <a:cubicBezTo>
                    <a:pt x="103" y="59"/>
                    <a:pt x="103" y="59"/>
                    <a:pt x="103" y="59"/>
                  </a:cubicBezTo>
                  <a:cubicBezTo>
                    <a:pt x="102" y="59"/>
                    <a:pt x="102" y="59"/>
                    <a:pt x="102" y="59"/>
                  </a:cubicBezTo>
                  <a:cubicBezTo>
                    <a:pt x="101" y="60"/>
                    <a:pt x="101" y="60"/>
                    <a:pt x="101" y="60"/>
                  </a:cubicBezTo>
                  <a:cubicBezTo>
                    <a:pt x="99" y="60"/>
                    <a:pt x="99" y="60"/>
                    <a:pt x="99" y="60"/>
                  </a:cubicBezTo>
                  <a:close/>
                  <a:moveTo>
                    <a:pt x="147" y="92"/>
                  </a:moveTo>
                  <a:cubicBezTo>
                    <a:pt x="147" y="93"/>
                    <a:pt x="147" y="93"/>
                    <a:pt x="147" y="93"/>
                  </a:cubicBezTo>
                  <a:cubicBezTo>
                    <a:pt x="148" y="94"/>
                    <a:pt x="148" y="94"/>
                    <a:pt x="148" y="94"/>
                  </a:cubicBezTo>
                  <a:cubicBezTo>
                    <a:pt x="149" y="93"/>
                    <a:pt x="149" y="93"/>
                    <a:pt x="149" y="93"/>
                  </a:cubicBezTo>
                  <a:cubicBezTo>
                    <a:pt x="148" y="92"/>
                    <a:pt x="148" y="92"/>
                    <a:pt x="148" y="92"/>
                  </a:cubicBezTo>
                  <a:cubicBezTo>
                    <a:pt x="147" y="92"/>
                    <a:pt x="147" y="92"/>
                    <a:pt x="147" y="92"/>
                  </a:cubicBezTo>
                  <a:close/>
                  <a:moveTo>
                    <a:pt x="133" y="102"/>
                  </a:moveTo>
                  <a:cubicBezTo>
                    <a:pt x="133" y="104"/>
                    <a:pt x="133" y="104"/>
                    <a:pt x="133" y="104"/>
                  </a:cubicBezTo>
                  <a:cubicBezTo>
                    <a:pt x="133" y="105"/>
                    <a:pt x="133" y="105"/>
                    <a:pt x="133" y="105"/>
                  </a:cubicBezTo>
                  <a:cubicBezTo>
                    <a:pt x="131" y="105"/>
                    <a:pt x="131" y="105"/>
                    <a:pt x="131" y="105"/>
                  </a:cubicBezTo>
                  <a:cubicBezTo>
                    <a:pt x="130" y="106"/>
                    <a:pt x="130" y="106"/>
                    <a:pt x="130" y="106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2" y="106"/>
                    <a:pt x="132" y="106"/>
                    <a:pt x="132" y="106"/>
                  </a:cubicBezTo>
                  <a:cubicBezTo>
                    <a:pt x="134" y="105"/>
                    <a:pt x="134" y="105"/>
                    <a:pt x="134" y="105"/>
                  </a:cubicBezTo>
                  <a:cubicBezTo>
                    <a:pt x="133" y="108"/>
                    <a:pt x="133" y="108"/>
                    <a:pt x="133" y="108"/>
                  </a:cubicBezTo>
                  <a:cubicBezTo>
                    <a:pt x="135" y="110"/>
                    <a:pt x="135" y="110"/>
                    <a:pt x="135" y="110"/>
                  </a:cubicBezTo>
                  <a:cubicBezTo>
                    <a:pt x="137" y="107"/>
                    <a:pt x="137" y="107"/>
                    <a:pt x="137" y="107"/>
                  </a:cubicBezTo>
                  <a:cubicBezTo>
                    <a:pt x="138" y="108"/>
                    <a:pt x="138" y="108"/>
                    <a:pt x="138" y="108"/>
                  </a:cubicBezTo>
                  <a:cubicBezTo>
                    <a:pt x="140" y="109"/>
                    <a:pt x="140" y="109"/>
                    <a:pt x="140" y="109"/>
                  </a:cubicBezTo>
                  <a:cubicBezTo>
                    <a:pt x="140" y="107"/>
                    <a:pt x="140" y="107"/>
                    <a:pt x="140" y="107"/>
                  </a:cubicBezTo>
                  <a:cubicBezTo>
                    <a:pt x="142" y="106"/>
                    <a:pt x="142" y="106"/>
                    <a:pt x="142" y="106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37" y="102"/>
                    <a:pt x="137" y="102"/>
                    <a:pt x="137" y="102"/>
                  </a:cubicBezTo>
                  <a:cubicBezTo>
                    <a:pt x="134" y="101"/>
                    <a:pt x="134" y="101"/>
                    <a:pt x="134" y="101"/>
                  </a:cubicBezTo>
                  <a:cubicBezTo>
                    <a:pt x="133" y="102"/>
                    <a:pt x="133" y="102"/>
                    <a:pt x="133" y="102"/>
                  </a:cubicBezTo>
                  <a:close/>
                  <a:moveTo>
                    <a:pt x="126" y="106"/>
                  </a:moveTo>
                  <a:cubicBezTo>
                    <a:pt x="126" y="108"/>
                    <a:pt x="126" y="108"/>
                    <a:pt x="126" y="108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6" y="106"/>
                    <a:pt x="126" y="106"/>
                    <a:pt x="126" y="106"/>
                  </a:cubicBezTo>
                  <a:close/>
                  <a:moveTo>
                    <a:pt x="111" y="92"/>
                  </a:moveTo>
                  <a:cubicBezTo>
                    <a:pt x="110" y="94"/>
                    <a:pt x="110" y="94"/>
                    <a:pt x="110" y="94"/>
                  </a:cubicBezTo>
                  <a:cubicBezTo>
                    <a:pt x="108" y="95"/>
                    <a:pt x="108" y="95"/>
                    <a:pt x="108" y="95"/>
                  </a:cubicBezTo>
                  <a:cubicBezTo>
                    <a:pt x="110" y="97"/>
                    <a:pt x="110" y="97"/>
                    <a:pt x="110" y="97"/>
                  </a:cubicBezTo>
                  <a:cubicBezTo>
                    <a:pt x="114" y="97"/>
                    <a:pt x="114" y="97"/>
                    <a:pt x="114" y="97"/>
                  </a:cubicBezTo>
                  <a:cubicBezTo>
                    <a:pt x="115" y="98"/>
                    <a:pt x="115" y="98"/>
                    <a:pt x="115" y="98"/>
                  </a:cubicBezTo>
                  <a:cubicBezTo>
                    <a:pt x="115" y="101"/>
                    <a:pt x="115" y="101"/>
                    <a:pt x="115" y="101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7" y="104"/>
                    <a:pt x="117" y="104"/>
                    <a:pt x="117" y="104"/>
                  </a:cubicBezTo>
                  <a:cubicBezTo>
                    <a:pt x="119" y="106"/>
                    <a:pt x="119" y="106"/>
                    <a:pt x="119" y="106"/>
                  </a:cubicBezTo>
                  <a:cubicBezTo>
                    <a:pt x="121" y="105"/>
                    <a:pt x="121" y="105"/>
                    <a:pt x="121" y="105"/>
                  </a:cubicBezTo>
                  <a:cubicBezTo>
                    <a:pt x="122" y="108"/>
                    <a:pt x="122" y="108"/>
                    <a:pt x="122" y="108"/>
                  </a:cubicBezTo>
                  <a:cubicBezTo>
                    <a:pt x="123" y="108"/>
                    <a:pt x="123" y="108"/>
                    <a:pt x="123" y="108"/>
                  </a:cubicBezTo>
                  <a:cubicBezTo>
                    <a:pt x="124" y="107"/>
                    <a:pt x="124" y="107"/>
                    <a:pt x="124" y="107"/>
                  </a:cubicBezTo>
                  <a:cubicBezTo>
                    <a:pt x="123" y="105"/>
                    <a:pt x="123" y="105"/>
                    <a:pt x="123" y="105"/>
                  </a:cubicBezTo>
                  <a:cubicBezTo>
                    <a:pt x="124" y="102"/>
                    <a:pt x="124" y="102"/>
                    <a:pt x="124" y="102"/>
                  </a:cubicBezTo>
                  <a:cubicBezTo>
                    <a:pt x="121" y="101"/>
                    <a:pt x="121" y="101"/>
                    <a:pt x="121" y="101"/>
                  </a:cubicBezTo>
                  <a:cubicBezTo>
                    <a:pt x="119" y="99"/>
                    <a:pt x="119" y="99"/>
                    <a:pt x="119" y="99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7" y="93"/>
                    <a:pt x="117" y="93"/>
                    <a:pt x="117" y="93"/>
                  </a:cubicBezTo>
                  <a:cubicBezTo>
                    <a:pt x="117" y="91"/>
                    <a:pt x="117" y="91"/>
                    <a:pt x="117" y="91"/>
                  </a:cubicBezTo>
                  <a:cubicBezTo>
                    <a:pt x="115" y="91"/>
                    <a:pt x="115" y="91"/>
                    <a:pt x="115" y="91"/>
                  </a:cubicBezTo>
                  <a:cubicBezTo>
                    <a:pt x="114" y="91"/>
                    <a:pt x="114" y="91"/>
                    <a:pt x="114" y="91"/>
                  </a:cubicBezTo>
                  <a:cubicBezTo>
                    <a:pt x="114" y="92"/>
                    <a:pt x="114" y="92"/>
                    <a:pt x="114" y="92"/>
                  </a:cubicBezTo>
                  <a:cubicBezTo>
                    <a:pt x="115" y="94"/>
                    <a:pt x="115" y="94"/>
                    <a:pt x="115" y="94"/>
                  </a:cubicBezTo>
                  <a:cubicBezTo>
                    <a:pt x="113" y="93"/>
                    <a:pt x="113" y="93"/>
                    <a:pt x="113" y="93"/>
                  </a:cubicBezTo>
                  <a:cubicBezTo>
                    <a:pt x="111" y="92"/>
                    <a:pt x="111" y="92"/>
                    <a:pt x="111" y="92"/>
                  </a:cubicBezTo>
                  <a:cubicBezTo>
                    <a:pt x="111" y="92"/>
                    <a:pt x="111" y="92"/>
                    <a:pt x="111" y="92"/>
                  </a:cubicBezTo>
                  <a:close/>
                  <a:moveTo>
                    <a:pt x="100" y="79"/>
                  </a:moveTo>
                  <a:cubicBezTo>
                    <a:pt x="99" y="80"/>
                    <a:pt x="99" y="80"/>
                    <a:pt x="99" y="80"/>
                  </a:cubicBezTo>
                  <a:cubicBezTo>
                    <a:pt x="101" y="82"/>
                    <a:pt x="101" y="82"/>
                    <a:pt x="101" y="82"/>
                  </a:cubicBezTo>
                  <a:cubicBezTo>
                    <a:pt x="103" y="81"/>
                    <a:pt x="103" y="81"/>
                    <a:pt x="103" y="81"/>
                  </a:cubicBezTo>
                  <a:cubicBezTo>
                    <a:pt x="102" y="79"/>
                    <a:pt x="102" y="79"/>
                    <a:pt x="102" y="79"/>
                  </a:cubicBezTo>
                  <a:cubicBezTo>
                    <a:pt x="100" y="79"/>
                    <a:pt x="100" y="79"/>
                    <a:pt x="100" y="79"/>
                  </a:cubicBezTo>
                  <a:close/>
                  <a:moveTo>
                    <a:pt x="102" y="74"/>
                  </a:moveTo>
                  <a:cubicBezTo>
                    <a:pt x="101" y="76"/>
                    <a:pt x="101" y="76"/>
                    <a:pt x="101" y="76"/>
                  </a:cubicBezTo>
                  <a:cubicBezTo>
                    <a:pt x="102" y="78"/>
                    <a:pt x="102" y="78"/>
                    <a:pt x="102" y="78"/>
                  </a:cubicBezTo>
                  <a:cubicBezTo>
                    <a:pt x="104" y="77"/>
                    <a:pt x="104" y="77"/>
                    <a:pt x="104" y="77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4" y="75"/>
                    <a:pt x="104" y="75"/>
                    <a:pt x="104" y="75"/>
                  </a:cubicBezTo>
                  <a:cubicBezTo>
                    <a:pt x="102" y="74"/>
                    <a:pt x="102" y="74"/>
                    <a:pt x="102" y="74"/>
                  </a:cubicBezTo>
                  <a:close/>
                  <a:moveTo>
                    <a:pt x="81" y="60"/>
                  </a:moveTo>
                  <a:cubicBezTo>
                    <a:pt x="79" y="63"/>
                    <a:pt x="79" y="63"/>
                    <a:pt x="79" y="63"/>
                  </a:cubicBezTo>
                  <a:cubicBezTo>
                    <a:pt x="79" y="65"/>
                    <a:pt x="79" y="65"/>
                    <a:pt x="79" y="65"/>
                  </a:cubicBezTo>
                  <a:cubicBezTo>
                    <a:pt x="83" y="65"/>
                    <a:pt x="83" y="65"/>
                    <a:pt x="83" y="65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86" y="63"/>
                    <a:pt x="86" y="63"/>
                    <a:pt x="86" y="63"/>
                  </a:cubicBezTo>
                  <a:cubicBezTo>
                    <a:pt x="83" y="61"/>
                    <a:pt x="83" y="61"/>
                    <a:pt x="83" y="61"/>
                  </a:cubicBezTo>
                  <a:cubicBezTo>
                    <a:pt x="81" y="60"/>
                    <a:pt x="81" y="60"/>
                    <a:pt x="81" y="60"/>
                  </a:cubicBezTo>
                  <a:close/>
                  <a:moveTo>
                    <a:pt x="75" y="57"/>
                  </a:moveTo>
                  <a:cubicBezTo>
                    <a:pt x="76" y="57"/>
                    <a:pt x="76" y="57"/>
                    <a:pt x="76" y="57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80" y="59"/>
                    <a:pt x="80" y="59"/>
                    <a:pt x="80" y="59"/>
                  </a:cubicBezTo>
                  <a:cubicBezTo>
                    <a:pt x="78" y="62"/>
                    <a:pt x="78" y="62"/>
                    <a:pt x="78" y="62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75" y="57"/>
                    <a:pt x="75" y="57"/>
                    <a:pt x="75" y="57"/>
                  </a:cubicBezTo>
                  <a:close/>
                  <a:moveTo>
                    <a:pt x="67" y="52"/>
                  </a:moveTo>
                  <a:cubicBezTo>
                    <a:pt x="68" y="55"/>
                    <a:pt x="68" y="55"/>
                    <a:pt x="68" y="55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7" y="52"/>
                    <a:pt x="67" y="52"/>
                    <a:pt x="67" y="52"/>
                  </a:cubicBezTo>
                  <a:close/>
                  <a:moveTo>
                    <a:pt x="75" y="131"/>
                  </a:moveTo>
                  <a:cubicBezTo>
                    <a:pt x="77" y="133"/>
                    <a:pt x="77" y="133"/>
                    <a:pt x="77" y="133"/>
                  </a:cubicBezTo>
                  <a:cubicBezTo>
                    <a:pt x="77" y="132"/>
                    <a:pt x="77" y="132"/>
                    <a:pt x="77" y="132"/>
                  </a:cubicBezTo>
                  <a:cubicBezTo>
                    <a:pt x="76" y="131"/>
                    <a:pt x="76" y="131"/>
                    <a:pt x="76" y="131"/>
                  </a:cubicBezTo>
                  <a:cubicBezTo>
                    <a:pt x="75" y="131"/>
                    <a:pt x="75" y="131"/>
                    <a:pt x="75" y="131"/>
                  </a:cubicBezTo>
                  <a:close/>
                  <a:moveTo>
                    <a:pt x="55" y="105"/>
                  </a:moveTo>
                  <a:cubicBezTo>
                    <a:pt x="54" y="107"/>
                    <a:pt x="54" y="107"/>
                    <a:pt x="54" y="107"/>
                  </a:cubicBezTo>
                  <a:cubicBezTo>
                    <a:pt x="58" y="110"/>
                    <a:pt x="58" y="110"/>
                    <a:pt x="58" y="110"/>
                  </a:cubicBezTo>
                  <a:cubicBezTo>
                    <a:pt x="57" y="108"/>
                    <a:pt x="57" y="108"/>
                    <a:pt x="57" y="108"/>
                  </a:cubicBezTo>
                  <a:cubicBezTo>
                    <a:pt x="57" y="106"/>
                    <a:pt x="57" y="106"/>
                    <a:pt x="57" y="106"/>
                  </a:cubicBezTo>
                  <a:cubicBezTo>
                    <a:pt x="55" y="105"/>
                    <a:pt x="55" y="105"/>
                    <a:pt x="55" y="105"/>
                  </a:cubicBezTo>
                  <a:close/>
                  <a:moveTo>
                    <a:pt x="52" y="103"/>
                  </a:moveTo>
                  <a:cubicBezTo>
                    <a:pt x="54" y="103"/>
                    <a:pt x="54" y="103"/>
                    <a:pt x="54" y="103"/>
                  </a:cubicBezTo>
                  <a:cubicBezTo>
                    <a:pt x="52" y="105"/>
                    <a:pt x="52" y="105"/>
                    <a:pt x="52" y="105"/>
                  </a:cubicBezTo>
                  <a:cubicBezTo>
                    <a:pt x="52" y="103"/>
                    <a:pt x="52" y="103"/>
                    <a:pt x="52" y="103"/>
                  </a:cubicBezTo>
                  <a:close/>
                  <a:moveTo>
                    <a:pt x="48" y="96"/>
                  </a:moveTo>
                  <a:cubicBezTo>
                    <a:pt x="47" y="97"/>
                    <a:pt x="47" y="97"/>
                    <a:pt x="47" y="97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48" y="96"/>
                    <a:pt x="48" y="96"/>
                    <a:pt x="48" y="96"/>
                  </a:cubicBezTo>
                  <a:close/>
                  <a:moveTo>
                    <a:pt x="36" y="86"/>
                  </a:moveTo>
                  <a:cubicBezTo>
                    <a:pt x="36" y="88"/>
                    <a:pt x="36" y="88"/>
                    <a:pt x="36" y="88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41" y="93"/>
                    <a:pt x="41" y="93"/>
                    <a:pt x="41" y="93"/>
                  </a:cubicBezTo>
                  <a:cubicBezTo>
                    <a:pt x="44" y="94"/>
                    <a:pt x="44" y="94"/>
                    <a:pt x="44" y="94"/>
                  </a:cubicBezTo>
                  <a:cubicBezTo>
                    <a:pt x="44" y="90"/>
                    <a:pt x="44" y="90"/>
                    <a:pt x="44" y="90"/>
                  </a:cubicBezTo>
                  <a:cubicBezTo>
                    <a:pt x="41" y="85"/>
                    <a:pt x="41" y="85"/>
                    <a:pt x="41" y="85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6" y="86"/>
                    <a:pt x="36" y="86"/>
                    <a:pt x="36" y="86"/>
                  </a:cubicBezTo>
                  <a:close/>
                  <a:moveTo>
                    <a:pt x="35" y="78"/>
                  </a:moveTo>
                  <a:cubicBezTo>
                    <a:pt x="34" y="81"/>
                    <a:pt x="34" y="81"/>
                    <a:pt x="34" y="81"/>
                  </a:cubicBezTo>
                  <a:cubicBezTo>
                    <a:pt x="35" y="82"/>
                    <a:pt x="35" y="82"/>
                    <a:pt x="35" y="82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7" y="79"/>
                    <a:pt x="37" y="79"/>
                    <a:pt x="37" y="79"/>
                  </a:cubicBezTo>
                  <a:cubicBezTo>
                    <a:pt x="35" y="78"/>
                    <a:pt x="35" y="78"/>
                    <a:pt x="35" y="78"/>
                  </a:cubicBezTo>
                  <a:close/>
                  <a:moveTo>
                    <a:pt x="36" y="72"/>
                  </a:moveTo>
                  <a:cubicBezTo>
                    <a:pt x="39" y="73"/>
                    <a:pt x="39" y="73"/>
                    <a:pt x="39" y="73"/>
                  </a:cubicBezTo>
                  <a:cubicBezTo>
                    <a:pt x="40" y="73"/>
                    <a:pt x="40" y="73"/>
                    <a:pt x="40" y="73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6" y="72"/>
                    <a:pt x="36" y="72"/>
                    <a:pt x="36" y="72"/>
                  </a:cubicBezTo>
                  <a:close/>
                  <a:moveTo>
                    <a:pt x="21" y="58"/>
                  </a:moveTo>
                  <a:cubicBezTo>
                    <a:pt x="23" y="58"/>
                    <a:pt x="23" y="58"/>
                    <a:pt x="23" y="58"/>
                  </a:cubicBezTo>
                  <a:cubicBezTo>
                    <a:pt x="24" y="57"/>
                    <a:pt x="24" y="57"/>
                    <a:pt x="24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8" y="67"/>
                    <a:pt x="28" y="67"/>
                    <a:pt x="28" y="67"/>
                  </a:cubicBezTo>
                  <a:cubicBezTo>
                    <a:pt x="26" y="63"/>
                    <a:pt x="26" y="63"/>
                    <a:pt x="26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1" y="58"/>
                    <a:pt x="21" y="58"/>
                    <a:pt x="21" y="58"/>
                  </a:cubicBezTo>
                  <a:close/>
                  <a:moveTo>
                    <a:pt x="21" y="50"/>
                  </a:moveTo>
                  <a:cubicBezTo>
                    <a:pt x="24" y="51"/>
                    <a:pt x="24" y="51"/>
                    <a:pt x="24" y="51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1" y="50"/>
                    <a:pt x="21" y="50"/>
                    <a:pt x="21" y="50"/>
                  </a:cubicBezTo>
                  <a:close/>
                  <a:moveTo>
                    <a:pt x="7" y="41"/>
                  </a:moveTo>
                  <a:cubicBezTo>
                    <a:pt x="6" y="42"/>
                    <a:pt x="6" y="42"/>
                    <a:pt x="6" y="42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7" y="41"/>
                    <a:pt x="7" y="41"/>
                    <a:pt x="7" y="41"/>
                  </a:cubicBezTo>
                  <a:close/>
                  <a:moveTo>
                    <a:pt x="0" y="11"/>
                  </a:moveTo>
                  <a:cubicBezTo>
                    <a:pt x="0" y="12"/>
                    <a:pt x="0" y="12"/>
                    <a:pt x="0" y="12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9" y="54"/>
                    <a:pt x="39" y="54"/>
                    <a:pt x="39" y="54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39" y="57"/>
                    <a:pt x="39" y="57"/>
                    <a:pt x="39" y="57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41" y="61"/>
                    <a:pt x="41" y="61"/>
                    <a:pt x="41" y="61"/>
                  </a:cubicBezTo>
                  <a:cubicBezTo>
                    <a:pt x="41" y="62"/>
                    <a:pt x="41" y="62"/>
                    <a:pt x="41" y="62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4" y="71"/>
                    <a:pt x="44" y="71"/>
                    <a:pt x="44" y="71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50" y="74"/>
                    <a:pt x="50" y="74"/>
                    <a:pt x="50" y="74"/>
                  </a:cubicBezTo>
                  <a:cubicBezTo>
                    <a:pt x="50" y="76"/>
                    <a:pt x="50" y="76"/>
                    <a:pt x="50" y="76"/>
                  </a:cubicBezTo>
                  <a:cubicBezTo>
                    <a:pt x="53" y="80"/>
                    <a:pt x="53" y="80"/>
                    <a:pt x="53" y="80"/>
                  </a:cubicBezTo>
                  <a:cubicBezTo>
                    <a:pt x="55" y="82"/>
                    <a:pt x="55" y="82"/>
                    <a:pt x="55" y="82"/>
                  </a:cubicBezTo>
                  <a:cubicBezTo>
                    <a:pt x="56" y="87"/>
                    <a:pt x="56" y="87"/>
                    <a:pt x="56" y="87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59" y="98"/>
                    <a:pt x="59" y="98"/>
                    <a:pt x="59" y="98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4" y="103"/>
                    <a:pt x="64" y="103"/>
                    <a:pt x="64" y="103"/>
                  </a:cubicBezTo>
                  <a:cubicBezTo>
                    <a:pt x="68" y="108"/>
                    <a:pt x="68" y="108"/>
                    <a:pt x="68" y="108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72" y="111"/>
                    <a:pt x="72" y="111"/>
                    <a:pt x="72" y="111"/>
                  </a:cubicBezTo>
                  <a:cubicBezTo>
                    <a:pt x="73" y="112"/>
                    <a:pt x="73" y="112"/>
                    <a:pt x="73" y="112"/>
                  </a:cubicBezTo>
                  <a:cubicBezTo>
                    <a:pt x="76" y="114"/>
                    <a:pt x="76" y="114"/>
                    <a:pt x="76" y="114"/>
                  </a:cubicBezTo>
                  <a:cubicBezTo>
                    <a:pt x="76" y="117"/>
                    <a:pt x="76" y="117"/>
                    <a:pt x="76" y="117"/>
                  </a:cubicBezTo>
                  <a:cubicBezTo>
                    <a:pt x="79" y="119"/>
                    <a:pt x="79" y="119"/>
                    <a:pt x="79" y="119"/>
                  </a:cubicBezTo>
                  <a:cubicBezTo>
                    <a:pt x="81" y="122"/>
                    <a:pt x="81" y="122"/>
                    <a:pt x="81" y="122"/>
                  </a:cubicBezTo>
                  <a:cubicBezTo>
                    <a:pt x="86" y="125"/>
                    <a:pt x="86" y="125"/>
                    <a:pt x="86" y="125"/>
                  </a:cubicBezTo>
                  <a:cubicBezTo>
                    <a:pt x="87" y="127"/>
                    <a:pt x="87" y="127"/>
                    <a:pt x="87" y="127"/>
                  </a:cubicBezTo>
                  <a:cubicBezTo>
                    <a:pt x="90" y="128"/>
                    <a:pt x="90" y="128"/>
                    <a:pt x="90" y="128"/>
                  </a:cubicBezTo>
                  <a:cubicBezTo>
                    <a:pt x="97" y="133"/>
                    <a:pt x="97" y="133"/>
                    <a:pt x="97" y="133"/>
                  </a:cubicBezTo>
                  <a:cubicBezTo>
                    <a:pt x="97" y="136"/>
                    <a:pt x="97" y="136"/>
                    <a:pt x="97" y="136"/>
                  </a:cubicBezTo>
                  <a:cubicBezTo>
                    <a:pt x="98" y="136"/>
                    <a:pt x="98" y="136"/>
                    <a:pt x="98" y="136"/>
                  </a:cubicBezTo>
                  <a:cubicBezTo>
                    <a:pt x="100" y="139"/>
                    <a:pt x="100" y="139"/>
                    <a:pt x="100" y="139"/>
                  </a:cubicBezTo>
                  <a:cubicBezTo>
                    <a:pt x="101" y="138"/>
                    <a:pt x="101" y="138"/>
                    <a:pt x="101" y="138"/>
                  </a:cubicBezTo>
                  <a:cubicBezTo>
                    <a:pt x="101" y="136"/>
                    <a:pt x="101" y="136"/>
                    <a:pt x="101" y="136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6" y="138"/>
                    <a:pt x="106" y="138"/>
                    <a:pt x="106" y="138"/>
                  </a:cubicBezTo>
                  <a:cubicBezTo>
                    <a:pt x="107" y="137"/>
                    <a:pt x="107" y="137"/>
                    <a:pt x="107" y="137"/>
                  </a:cubicBezTo>
                  <a:cubicBezTo>
                    <a:pt x="107" y="134"/>
                    <a:pt x="107" y="134"/>
                    <a:pt x="107" y="134"/>
                  </a:cubicBezTo>
                  <a:cubicBezTo>
                    <a:pt x="108" y="133"/>
                    <a:pt x="108" y="133"/>
                    <a:pt x="108" y="133"/>
                  </a:cubicBezTo>
                  <a:cubicBezTo>
                    <a:pt x="110" y="133"/>
                    <a:pt x="110" y="133"/>
                    <a:pt x="110" y="133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14" y="135"/>
                    <a:pt x="114" y="135"/>
                    <a:pt x="114" y="135"/>
                  </a:cubicBezTo>
                  <a:cubicBezTo>
                    <a:pt x="114" y="131"/>
                    <a:pt x="114" y="131"/>
                    <a:pt x="114" y="131"/>
                  </a:cubicBezTo>
                  <a:cubicBezTo>
                    <a:pt x="115" y="125"/>
                    <a:pt x="115" y="125"/>
                    <a:pt x="115" y="125"/>
                  </a:cubicBezTo>
                  <a:cubicBezTo>
                    <a:pt x="114" y="121"/>
                    <a:pt x="114" y="121"/>
                    <a:pt x="114" y="121"/>
                  </a:cubicBezTo>
                  <a:cubicBezTo>
                    <a:pt x="116" y="117"/>
                    <a:pt x="116" y="117"/>
                    <a:pt x="116" y="117"/>
                  </a:cubicBezTo>
                  <a:cubicBezTo>
                    <a:pt x="115" y="115"/>
                    <a:pt x="115" y="115"/>
                    <a:pt x="115" y="115"/>
                  </a:cubicBezTo>
                  <a:cubicBezTo>
                    <a:pt x="115" y="112"/>
                    <a:pt x="115" y="112"/>
                    <a:pt x="115" y="112"/>
                  </a:cubicBezTo>
                  <a:cubicBezTo>
                    <a:pt x="117" y="111"/>
                    <a:pt x="117" y="111"/>
                    <a:pt x="117" y="111"/>
                  </a:cubicBezTo>
                  <a:cubicBezTo>
                    <a:pt x="118" y="109"/>
                    <a:pt x="118" y="109"/>
                    <a:pt x="118" y="109"/>
                  </a:cubicBezTo>
                  <a:cubicBezTo>
                    <a:pt x="117" y="107"/>
                    <a:pt x="117" y="107"/>
                    <a:pt x="117" y="107"/>
                  </a:cubicBezTo>
                  <a:cubicBezTo>
                    <a:pt x="116" y="106"/>
                    <a:pt x="116" y="106"/>
                    <a:pt x="116" y="106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3" y="102"/>
                    <a:pt x="113" y="102"/>
                    <a:pt x="113" y="102"/>
                  </a:cubicBezTo>
                  <a:cubicBezTo>
                    <a:pt x="112" y="102"/>
                    <a:pt x="112" y="102"/>
                    <a:pt x="112" y="102"/>
                  </a:cubicBezTo>
                  <a:cubicBezTo>
                    <a:pt x="111" y="100"/>
                    <a:pt x="111" y="100"/>
                    <a:pt x="111" y="100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6" y="100"/>
                    <a:pt x="106" y="100"/>
                    <a:pt x="106" y="100"/>
                  </a:cubicBezTo>
                  <a:cubicBezTo>
                    <a:pt x="104" y="99"/>
                    <a:pt x="104" y="99"/>
                    <a:pt x="104" y="99"/>
                  </a:cubicBezTo>
                  <a:cubicBezTo>
                    <a:pt x="104" y="96"/>
                    <a:pt x="104" y="96"/>
                    <a:pt x="104" y="96"/>
                  </a:cubicBezTo>
                  <a:cubicBezTo>
                    <a:pt x="102" y="94"/>
                    <a:pt x="102" y="94"/>
                    <a:pt x="102" y="94"/>
                  </a:cubicBezTo>
                  <a:cubicBezTo>
                    <a:pt x="101" y="95"/>
                    <a:pt x="101" y="95"/>
                    <a:pt x="101" y="95"/>
                  </a:cubicBezTo>
                  <a:cubicBezTo>
                    <a:pt x="102" y="93"/>
                    <a:pt x="102" y="93"/>
                    <a:pt x="102" y="93"/>
                  </a:cubicBezTo>
                  <a:cubicBezTo>
                    <a:pt x="101" y="91"/>
                    <a:pt x="101" y="91"/>
                    <a:pt x="101" y="91"/>
                  </a:cubicBezTo>
                  <a:cubicBezTo>
                    <a:pt x="100" y="85"/>
                    <a:pt x="100" y="85"/>
                    <a:pt x="100" y="85"/>
                  </a:cubicBezTo>
                  <a:cubicBezTo>
                    <a:pt x="98" y="86"/>
                    <a:pt x="98" y="86"/>
                    <a:pt x="98" y="86"/>
                  </a:cubicBezTo>
                  <a:cubicBezTo>
                    <a:pt x="97" y="85"/>
                    <a:pt x="97" y="85"/>
                    <a:pt x="97" y="85"/>
                  </a:cubicBezTo>
                  <a:cubicBezTo>
                    <a:pt x="93" y="85"/>
                    <a:pt x="93" y="85"/>
                    <a:pt x="93" y="85"/>
                  </a:cubicBezTo>
                  <a:cubicBezTo>
                    <a:pt x="89" y="83"/>
                    <a:pt x="89" y="83"/>
                    <a:pt x="89" y="83"/>
                  </a:cubicBezTo>
                  <a:cubicBezTo>
                    <a:pt x="89" y="81"/>
                    <a:pt x="89" y="81"/>
                    <a:pt x="89" y="81"/>
                  </a:cubicBezTo>
                  <a:cubicBezTo>
                    <a:pt x="91" y="80"/>
                    <a:pt x="91" y="80"/>
                    <a:pt x="91" y="80"/>
                  </a:cubicBezTo>
                  <a:cubicBezTo>
                    <a:pt x="94" y="79"/>
                    <a:pt x="94" y="79"/>
                    <a:pt x="94" y="79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90" y="78"/>
                    <a:pt x="90" y="78"/>
                    <a:pt x="90" y="78"/>
                  </a:cubicBezTo>
                  <a:cubicBezTo>
                    <a:pt x="89" y="78"/>
                    <a:pt x="89" y="78"/>
                    <a:pt x="89" y="78"/>
                  </a:cubicBezTo>
                  <a:cubicBezTo>
                    <a:pt x="86" y="78"/>
                    <a:pt x="86" y="78"/>
                    <a:pt x="86" y="78"/>
                  </a:cubicBezTo>
                  <a:cubicBezTo>
                    <a:pt x="88" y="77"/>
                    <a:pt x="88" y="77"/>
                    <a:pt x="88" y="77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4" y="75"/>
                    <a:pt x="94" y="75"/>
                    <a:pt x="94" y="75"/>
                  </a:cubicBezTo>
                  <a:cubicBezTo>
                    <a:pt x="93" y="72"/>
                    <a:pt x="93" y="72"/>
                    <a:pt x="93" y="72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5" y="70"/>
                    <a:pt x="85" y="70"/>
                    <a:pt x="85" y="70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0"/>
                    <a:pt x="83" y="70"/>
                    <a:pt x="83" y="70"/>
                  </a:cubicBezTo>
                  <a:cubicBezTo>
                    <a:pt x="84" y="70"/>
                    <a:pt x="84" y="70"/>
                    <a:pt x="84" y="70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7"/>
                    <a:pt x="85" y="67"/>
                    <a:pt x="85" y="67"/>
                  </a:cubicBezTo>
                  <a:cubicBezTo>
                    <a:pt x="82" y="66"/>
                    <a:pt x="82" y="66"/>
                    <a:pt x="82" y="66"/>
                  </a:cubicBezTo>
                  <a:cubicBezTo>
                    <a:pt x="78" y="66"/>
                    <a:pt x="78" y="66"/>
                    <a:pt x="78" y="66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75" y="60"/>
                    <a:pt x="75" y="60"/>
                    <a:pt x="75" y="60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0" y="55"/>
                    <a:pt x="70" y="55"/>
                    <a:pt x="70" y="55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6" y="54"/>
                    <a:pt x="66" y="54"/>
                    <a:pt x="66" y="54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59" y="45"/>
                    <a:pt x="59" y="45"/>
                    <a:pt x="59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2" y="10"/>
                    <a:pt x="2" y="10"/>
                    <a:pt x="2" y="10"/>
                  </a:cubicBezTo>
                  <a:lnTo>
                    <a:pt x="0" y="11"/>
                  </a:lnTo>
                  <a:close/>
                  <a:moveTo>
                    <a:pt x="306" y="176"/>
                  </a:moveTo>
                  <a:cubicBezTo>
                    <a:pt x="307" y="178"/>
                    <a:pt x="307" y="178"/>
                    <a:pt x="307" y="178"/>
                  </a:cubicBezTo>
                  <a:cubicBezTo>
                    <a:pt x="309" y="177"/>
                    <a:pt x="309" y="177"/>
                    <a:pt x="309" y="177"/>
                  </a:cubicBezTo>
                  <a:cubicBezTo>
                    <a:pt x="311" y="177"/>
                    <a:pt x="311" y="177"/>
                    <a:pt x="311" y="177"/>
                  </a:cubicBezTo>
                  <a:cubicBezTo>
                    <a:pt x="312" y="174"/>
                    <a:pt x="312" y="174"/>
                    <a:pt x="312" y="174"/>
                  </a:cubicBezTo>
                  <a:cubicBezTo>
                    <a:pt x="310" y="174"/>
                    <a:pt x="310" y="174"/>
                    <a:pt x="310" y="174"/>
                  </a:cubicBezTo>
                  <a:cubicBezTo>
                    <a:pt x="307" y="175"/>
                    <a:pt x="307" y="175"/>
                    <a:pt x="307" y="175"/>
                  </a:cubicBezTo>
                  <a:cubicBezTo>
                    <a:pt x="306" y="176"/>
                    <a:pt x="306" y="176"/>
                    <a:pt x="306" y="176"/>
                  </a:cubicBezTo>
                  <a:close/>
                  <a:moveTo>
                    <a:pt x="314" y="173"/>
                  </a:moveTo>
                  <a:cubicBezTo>
                    <a:pt x="316" y="175"/>
                    <a:pt x="316" y="175"/>
                    <a:pt x="316" y="175"/>
                  </a:cubicBezTo>
                  <a:cubicBezTo>
                    <a:pt x="319" y="178"/>
                    <a:pt x="319" y="178"/>
                    <a:pt x="319" y="178"/>
                  </a:cubicBezTo>
                  <a:cubicBezTo>
                    <a:pt x="319" y="178"/>
                    <a:pt x="319" y="178"/>
                    <a:pt x="319" y="178"/>
                  </a:cubicBezTo>
                  <a:cubicBezTo>
                    <a:pt x="321" y="176"/>
                    <a:pt x="321" y="176"/>
                    <a:pt x="321" y="176"/>
                  </a:cubicBezTo>
                  <a:cubicBezTo>
                    <a:pt x="323" y="175"/>
                    <a:pt x="323" y="175"/>
                    <a:pt x="323" y="175"/>
                  </a:cubicBezTo>
                  <a:cubicBezTo>
                    <a:pt x="325" y="175"/>
                    <a:pt x="325" y="175"/>
                    <a:pt x="325" y="175"/>
                  </a:cubicBezTo>
                  <a:cubicBezTo>
                    <a:pt x="329" y="175"/>
                    <a:pt x="329" y="175"/>
                    <a:pt x="329" y="175"/>
                  </a:cubicBezTo>
                  <a:cubicBezTo>
                    <a:pt x="332" y="173"/>
                    <a:pt x="332" y="173"/>
                    <a:pt x="332" y="173"/>
                  </a:cubicBezTo>
                  <a:cubicBezTo>
                    <a:pt x="336" y="172"/>
                    <a:pt x="336" y="172"/>
                    <a:pt x="336" y="172"/>
                  </a:cubicBezTo>
                  <a:cubicBezTo>
                    <a:pt x="336" y="171"/>
                    <a:pt x="336" y="171"/>
                    <a:pt x="336" y="171"/>
                  </a:cubicBezTo>
                  <a:cubicBezTo>
                    <a:pt x="338" y="170"/>
                    <a:pt x="338" y="170"/>
                    <a:pt x="338" y="170"/>
                  </a:cubicBezTo>
                  <a:cubicBezTo>
                    <a:pt x="340" y="169"/>
                    <a:pt x="340" y="169"/>
                    <a:pt x="340" y="169"/>
                  </a:cubicBezTo>
                  <a:cubicBezTo>
                    <a:pt x="340" y="168"/>
                    <a:pt x="340" y="168"/>
                    <a:pt x="340" y="168"/>
                  </a:cubicBezTo>
                  <a:cubicBezTo>
                    <a:pt x="339" y="167"/>
                    <a:pt x="339" y="167"/>
                    <a:pt x="339" y="167"/>
                  </a:cubicBezTo>
                  <a:cubicBezTo>
                    <a:pt x="335" y="168"/>
                    <a:pt x="335" y="168"/>
                    <a:pt x="335" y="168"/>
                  </a:cubicBezTo>
                  <a:cubicBezTo>
                    <a:pt x="332" y="168"/>
                    <a:pt x="332" y="168"/>
                    <a:pt x="332" y="168"/>
                  </a:cubicBezTo>
                  <a:cubicBezTo>
                    <a:pt x="330" y="168"/>
                    <a:pt x="330" y="168"/>
                    <a:pt x="330" y="168"/>
                  </a:cubicBezTo>
                  <a:cubicBezTo>
                    <a:pt x="328" y="168"/>
                    <a:pt x="328" y="168"/>
                    <a:pt x="328" y="168"/>
                  </a:cubicBezTo>
                  <a:cubicBezTo>
                    <a:pt x="325" y="169"/>
                    <a:pt x="325" y="169"/>
                    <a:pt x="325" y="169"/>
                  </a:cubicBezTo>
                  <a:cubicBezTo>
                    <a:pt x="320" y="169"/>
                    <a:pt x="320" y="169"/>
                    <a:pt x="320" y="169"/>
                  </a:cubicBezTo>
                  <a:cubicBezTo>
                    <a:pt x="317" y="172"/>
                    <a:pt x="317" y="172"/>
                    <a:pt x="317" y="172"/>
                  </a:cubicBezTo>
                  <a:lnTo>
                    <a:pt x="314" y="173"/>
                  </a:lnTo>
                  <a:close/>
                </a:path>
              </a:pathLst>
            </a:custGeom>
            <a:solidFill>
              <a:srgbClr val="9C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78" name="Google Shape;2976;p67"/>
            <p:cNvSpPr>
              <a:spLocks/>
            </p:cNvSpPr>
            <p:nvPr/>
          </p:nvSpPr>
          <p:spPr bwMode="auto">
            <a:xfrm>
              <a:off x="11831956" y="6697980"/>
              <a:ext cx="57150" cy="47626"/>
            </a:xfrm>
            <a:custGeom>
              <a:avLst/>
              <a:gdLst>
                <a:gd name="T0" fmla="*/ 0 w 30"/>
                <a:gd name="T1" fmla="*/ 2147483646 h 25"/>
                <a:gd name="T2" fmla="*/ 2147483646 w 30"/>
                <a:gd name="T3" fmla="*/ 2147483646 h 25"/>
                <a:gd name="T4" fmla="*/ 2147483646 w 30"/>
                <a:gd name="T5" fmla="*/ 2147483646 h 25"/>
                <a:gd name="T6" fmla="*/ 2147483646 w 30"/>
                <a:gd name="T7" fmla="*/ 2147483646 h 25"/>
                <a:gd name="T8" fmla="*/ 2147483646 w 30"/>
                <a:gd name="T9" fmla="*/ 2147483646 h 25"/>
                <a:gd name="T10" fmla="*/ 2147483646 w 30"/>
                <a:gd name="T11" fmla="*/ 2147483646 h 25"/>
                <a:gd name="T12" fmla="*/ 2147483646 w 30"/>
                <a:gd name="T13" fmla="*/ 2147483646 h 25"/>
                <a:gd name="T14" fmla="*/ 2147483646 w 30"/>
                <a:gd name="T15" fmla="*/ 2147483646 h 25"/>
                <a:gd name="T16" fmla="*/ 2147483646 w 30"/>
                <a:gd name="T17" fmla="*/ 2147483646 h 25"/>
                <a:gd name="T18" fmla="*/ 2147483646 w 30"/>
                <a:gd name="T19" fmla="*/ 0 h 25"/>
                <a:gd name="T20" fmla="*/ 2147483646 w 30"/>
                <a:gd name="T21" fmla="*/ 0 h 25"/>
                <a:gd name="T22" fmla="*/ 2147483646 w 30"/>
                <a:gd name="T23" fmla="*/ 2147483646 h 25"/>
                <a:gd name="T24" fmla="*/ 0 w 30"/>
                <a:gd name="T25" fmla="*/ 2147483646 h 25"/>
                <a:gd name="T26" fmla="*/ 0 w 30"/>
                <a:gd name="T27" fmla="*/ 2147483646 h 25"/>
                <a:gd name="T28" fmla="*/ 2147483646 w 30"/>
                <a:gd name="T29" fmla="*/ 2147483646 h 25"/>
                <a:gd name="T30" fmla="*/ 2147483646 w 30"/>
                <a:gd name="T31" fmla="*/ 2147483646 h 25"/>
                <a:gd name="T32" fmla="*/ 2147483646 w 30"/>
                <a:gd name="T33" fmla="*/ 2147483646 h 25"/>
                <a:gd name="T34" fmla="*/ 2147483646 w 30"/>
                <a:gd name="T35" fmla="*/ 2147483646 h 25"/>
                <a:gd name="T36" fmla="*/ 2147483646 w 30"/>
                <a:gd name="T37" fmla="*/ 2147483646 h 25"/>
                <a:gd name="T38" fmla="*/ 2147483646 w 30"/>
                <a:gd name="T39" fmla="*/ 2147483646 h 25"/>
                <a:gd name="T40" fmla="*/ 2147483646 w 30"/>
                <a:gd name="T41" fmla="*/ 2147483646 h 25"/>
                <a:gd name="T42" fmla="*/ 2147483646 w 30"/>
                <a:gd name="T43" fmla="*/ 2147483646 h 25"/>
                <a:gd name="T44" fmla="*/ 2147483646 w 30"/>
                <a:gd name="T45" fmla="*/ 2147483646 h 25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0" t="0" r="r" b="b"/>
              <a:pathLst>
                <a:path w="30" h="25" extrusionOk="0">
                  <a:moveTo>
                    <a:pt x="0" y="10"/>
                  </a:moveTo>
                  <a:lnTo>
                    <a:pt x="2" y="12"/>
                  </a:lnTo>
                  <a:lnTo>
                    <a:pt x="5" y="12"/>
                  </a:lnTo>
                  <a:lnTo>
                    <a:pt x="10" y="20"/>
                  </a:lnTo>
                  <a:lnTo>
                    <a:pt x="15" y="25"/>
                  </a:lnTo>
                  <a:lnTo>
                    <a:pt x="17" y="22"/>
                  </a:lnTo>
                  <a:lnTo>
                    <a:pt x="17" y="10"/>
                  </a:lnTo>
                  <a:lnTo>
                    <a:pt x="20" y="7"/>
                  </a:lnTo>
                  <a:lnTo>
                    <a:pt x="22" y="5"/>
                  </a:lnTo>
                  <a:lnTo>
                    <a:pt x="22" y="0"/>
                  </a:lnTo>
                  <a:lnTo>
                    <a:pt x="15" y="0"/>
                  </a:lnTo>
                  <a:lnTo>
                    <a:pt x="10" y="5"/>
                  </a:lnTo>
                  <a:lnTo>
                    <a:pt x="0" y="7"/>
                  </a:lnTo>
                  <a:lnTo>
                    <a:pt x="0" y="10"/>
                  </a:lnTo>
                  <a:close/>
                  <a:moveTo>
                    <a:pt x="22" y="7"/>
                  </a:moveTo>
                  <a:lnTo>
                    <a:pt x="22" y="12"/>
                  </a:lnTo>
                  <a:lnTo>
                    <a:pt x="25" y="17"/>
                  </a:lnTo>
                  <a:lnTo>
                    <a:pt x="27" y="20"/>
                  </a:lnTo>
                  <a:lnTo>
                    <a:pt x="30" y="15"/>
                  </a:lnTo>
                  <a:lnTo>
                    <a:pt x="27" y="7"/>
                  </a:lnTo>
                  <a:lnTo>
                    <a:pt x="25" y="5"/>
                  </a:lnTo>
                  <a:lnTo>
                    <a:pt x="25" y="7"/>
                  </a:lnTo>
                  <a:lnTo>
                    <a:pt x="22" y="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79" name="Google Shape;2977;p67"/>
            <p:cNvSpPr>
              <a:spLocks/>
            </p:cNvSpPr>
            <p:nvPr/>
          </p:nvSpPr>
          <p:spPr bwMode="auto">
            <a:xfrm>
              <a:off x="11209021" y="6179820"/>
              <a:ext cx="270510" cy="228600"/>
            </a:xfrm>
            <a:custGeom>
              <a:avLst/>
              <a:gdLst>
                <a:gd name="T0" fmla="*/ 2147483646 w 142"/>
                <a:gd name="T1" fmla="*/ 2147483646 h 120"/>
                <a:gd name="T2" fmla="*/ 2147483646 w 142"/>
                <a:gd name="T3" fmla="*/ 2147483646 h 120"/>
                <a:gd name="T4" fmla="*/ 2147483646 w 142"/>
                <a:gd name="T5" fmla="*/ 2147483646 h 120"/>
                <a:gd name="T6" fmla="*/ 2147483646 w 142"/>
                <a:gd name="T7" fmla="*/ 2147483646 h 120"/>
                <a:gd name="T8" fmla="*/ 2147483646 w 142"/>
                <a:gd name="T9" fmla="*/ 2147483646 h 120"/>
                <a:gd name="T10" fmla="*/ 2147483646 w 142"/>
                <a:gd name="T11" fmla="*/ 2147483646 h 120"/>
                <a:gd name="T12" fmla="*/ 2147483646 w 142"/>
                <a:gd name="T13" fmla="*/ 2147483646 h 120"/>
                <a:gd name="T14" fmla="*/ 2147483646 w 142"/>
                <a:gd name="T15" fmla="*/ 2147483646 h 120"/>
                <a:gd name="T16" fmla="*/ 2147483646 w 142"/>
                <a:gd name="T17" fmla="*/ 2147483646 h 120"/>
                <a:gd name="T18" fmla="*/ 2147483646 w 142"/>
                <a:gd name="T19" fmla="*/ 2147483646 h 120"/>
                <a:gd name="T20" fmla="*/ 2147483646 w 142"/>
                <a:gd name="T21" fmla="*/ 2147483646 h 120"/>
                <a:gd name="T22" fmla="*/ 2147483646 w 142"/>
                <a:gd name="T23" fmla="*/ 2147483646 h 120"/>
                <a:gd name="T24" fmla="*/ 2147483646 w 142"/>
                <a:gd name="T25" fmla="*/ 2147483646 h 120"/>
                <a:gd name="T26" fmla="*/ 2147483646 w 142"/>
                <a:gd name="T27" fmla="*/ 2147483646 h 120"/>
                <a:gd name="T28" fmla="*/ 2147483646 w 142"/>
                <a:gd name="T29" fmla="*/ 2147483646 h 120"/>
                <a:gd name="T30" fmla="*/ 2147483646 w 142"/>
                <a:gd name="T31" fmla="*/ 2147483646 h 120"/>
                <a:gd name="T32" fmla="*/ 2147483646 w 142"/>
                <a:gd name="T33" fmla="*/ 0 h 120"/>
                <a:gd name="T34" fmla="*/ 2147483646 w 142"/>
                <a:gd name="T35" fmla="*/ 2147483646 h 120"/>
                <a:gd name="T36" fmla="*/ 2147483646 w 142"/>
                <a:gd name="T37" fmla="*/ 2147483646 h 120"/>
                <a:gd name="T38" fmla="*/ 2147483646 w 142"/>
                <a:gd name="T39" fmla="*/ 2147483646 h 120"/>
                <a:gd name="T40" fmla="*/ 2147483646 w 142"/>
                <a:gd name="T41" fmla="*/ 2147483646 h 120"/>
                <a:gd name="T42" fmla="*/ 2147483646 w 142"/>
                <a:gd name="T43" fmla="*/ 2147483646 h 120"/>
                <a:gd name="T44" fmla="*/ 2147483646 w 142"/>
                <a:gd name="T45" fmla="*/ 2147483646 h 120"/>
                <a:gd name="T46" fmla="*/ 2147483646 w 142"/>
                <a:gd name="T47" fmla="*/ 2147483646 h 120"/>
                <a:gd name="T48" fmla="*/ 2147483646 w 142"/>
                <a:gd name="T49" fmla="*/ 2147483646 h 120"/>
                <a:gd name="T50" fmla="*/ 2147483646 w 142"/>
                <a:gd name="T51" fmla="*/ 2147483646 h 120"/>
                <a:gd name="T52" fmla="*/ 2147483646 w 142"/>
                <a:gd name="T53" fmla="*/ 2147483646 h 120"/>
                <a:gd name="T54" fmla="*/ 2147483646 w 142"/>
                <a:gd name="T55" fmla="*/ 2147483646 h 120"/>
                <a:gd name="T56" fmla="*/ 2147483646 w 142"/>
                <a:gd name="T57" fmla="*/ 2147483646 h 120"/>
                <a:gd name="T58" fmla="*/ 2147483646 w 142"/>
                <a:gd name="T59" fmla="*/ 2147483646 h 120"/>
                <a:gd name="T60" fmla="*/ 2147483646 w 142"/>
                <a:gd name="T61" fmla="*/ 2147483646 h 120"/>
                <a:gd name="T62" fmla="*/ 2147483646 w 142"/>
                <a:gd name="T63" fmla="*/ 2147483646 h 120"/>
                <a:gd name="T64" fmla="*/ 2147483646 w 142"/>
                <a:gd name="T65" fmla="*/ 2147483646 h 120"/>
                <a:gd name="T66" fmla="*/ 2147483646 w 142"/>
                <a:gd name="T67" fmla="*/ 2147483646 h 120"/>
                <a:gd name="T68" fmla="*/ 2147483646 w 142"/>
                <a:gd name="T69" fmla="*/ 2147483646 h 120"/>
                <a:gd name="T70" fmla="*/ 2147483646 w 142"/>
                <a:gd name="T71" fmla="*/ 2147483646 h 120"/>
                <a:gd name="T72" fmla="*/ 2147483646 w 142"/>
                <a:gd name="T73" fmla="*/ 2147483646 h 120"/>
                <a:gd name="T74" fmla="*/ 2147483646 w 142"/>
                <a:gd name="T75" fmla="*/ 2147483646 h 120"/>
                <a:gd name="T76" fmla="*/ 2147483646 w 142"/>
                <a:gd name="T77" fmla="*/ 2147483646 h 120"/>
                <a:gd name="T78" fmla="*/ 2147483646 w 142"/>
                <a:gd name="T79" fmla="*/ 2147483646 h 120"/>
                <a:gd name="T80" fmla="*/ 2147483646 w 142"/>
                <a:gd name="T81" fmla="*/ 2147483646 h 120"/>
                <a:gd name="T82" fmla="*/ 2147483646 w 142"/>
                <a:gd name="T83" fmla="*/ 2147483646 h 120"/>
                <a:gd name="T84" fmla="*/ 2147483646 w 142"/>
                <a:gd name="T85" fmla="*/ 2147483646 h 120"/>
                <a:gd name="T86" fmla="*/ 2147483646 w 142"/>
                <a:gd name="T87" fmla="*/ 2147483646 h 120"/>
                <a:gd name="T88" fmla="*/ 2147483646 w 142"/>
                <a:gd name="T89" fmla="*/ 2147483646 h 12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42" h="120" extrusionOk="0">
                  <a:moveTo>
                    <a:pt x="63" y="120"/>
                  </a:moveTo>
                  <a:lnTo>
                    <a:pt x="68" y="115"/>
                  </a:lnTo>
                  <a:lnTo>
                    <a:pt x="73" y="112"/>
                  </a:lnTo>
                  <a:lnTo>
                    <a:pt x="78" y="105"/>
                  </a:lnTo>
                  <a:lnTo>
                    <a:pt x="83" y="105"/>
                  </a:lnTo>
                  <a:lnTo>
                    <a:pt x="85" y="107"/>
                  </a:lnTo>
                  <a:lnTo>
                    <a:pt x="97" y="105"/>
                  </a:lnTo>
                  <a:lnTo>
                    <a:pt x="102" y="107"/>
                  </a:lnTo>
                  <a:lnTo>
                    <a:pt x="102" y="112"/>
                  </a:lnTo>
                  <a:lnTo>
                    <a:pt x="112" y="110"/>
                  </a:lnTo>
                  <a:lnTo>
                    <a:pt x="110" y="105"/>
                  </a:lnTo>
                  <a:lnTo>
                    <a:pt x="110" y="102"/>
                  </a:lnTo>
                  <a:lnTo>
                    <a:pt x="105" y="97"/>
                  </a:lnTo>
                  <a:lnTo>
                    <a:pt x="100" y="95"/>
                  </a:lnTo>
                  <a:lnTo>
                    <a:pt x="97" y="85"/>
                  </a:lnTo>
                  <a:lnTo>
                    <a:pt x="105" y="82"/>
                  </a:lnTo>
                  <a:lnTo>
                    <a:pt x="112" y="82"/>
                  </a:lnTo>
                  <a:lnTo>
                    <a:pt x="117" y="77"/>
                  </a:lnTo>
                  <a:lnTo>
                    <a:pt x="125" y="72"/>
                  </a:lnTo>
                  <a:lnTo>
                    <a:pt x="132" y="70"/>
                  </a:lnTo>
                  <a:lnTo>
                    <a:pt x="132" y="67"/>
                  </a:lnTo>
                  <a:lnTo>
                    <a:pt x="137" y="65"/>
                  </a:lnTo>
                  <a:lnTo>
                    <a:pt x="140" y="57"/>
                  </a:lnTo>
                  <a:lnTo>
                    <a:pt x="140" y="50"/>
                  </a:lnTo>
                  <a:lnTo>
                    <a:pt x="142" y="42"/>
                  </a:lnTo>
                  <a:lnTo>
                    <a:pt x="140" y="37"/>
                  </a:lnTo>
                  <a:lnTo>
                    <a:pt x="140" y="30"/>
                  </a:lnTo>
                  <a:lnTo>
                    <a:pt x="135" y="20"/>
                  </a:lnTo>
                  <a:lnTo>
                    <a:pt x="130" y="17"/>
                  </a:lnTo>
                  <a:lnTo>
                    <a:pt x="127" y="7"/>
                  </a:lnTo>
                  <a:lnTo>
                    <a:pt x="125" y="7"/>
                  </a:lnTo>
                  <a:lnTo>
                    <a:pt x="117" y="5"/>
                  </a:lnTo>
                  <a:lnTo>
                    <a:pt x="115" y="5"/>
                  </a:lnTo>
                  <a:lnTo>
                    <a:pt x="112" y="0"/>
                  </a:lnTo>
                  <a:lnTo>
                    <a:pt x="102" y="2"/>
                  </a:lnTo>
                  <a:lnTo>
                    <a:pt x="97" y="5"/>
                  </a:lnTo>
                  <a:lnTo>
                    <a:pt x="105" y="12"/>
                  </a:lnTo>
                  <a:lnTo>
                    <a:pt x="102" y="17"/>
                  </a:lnTo>
                  <a:lnTo>
                    <a:pt x="105" y="22"/>
                  </a:lnTo>
                  <a:lnTo>
                    <a:pt x="105" y="25"/>
                  </a:lnTo>
                  <a:lnTo>
                    <a:pt x="97" y="22"/>
                  </a:lnTo>
                  <a:lnTo>
                    <a:pt x="93" y="15"/>
                  </a:lnTo>
                  <a:lnTo>
                    <a:pt x="85" y="15"/>
                  </a:lnTo>
                  <a:lnTo>
                    <a:pt x="83" y="10"/>
                  </a:lnTo>
                  <a:lnTo>
                    <a:pt x="75" y="7"/>
                  </a:lnTo>
                  <a:lnTo>
                    <a:pt x="73" y="7"/>
                  </a:lnTo>
                  <a:lnTo>
                    <a:pt x="68" y="5"/>
                  </a:lnTo>
                  <a:lnTo>
                    <a:pt x="60" y="5"/>
                  </a:lnTo>
                  <a:lnTo>
                    <a:pt x="55" y="2"/>
                  </a:lnTo>
                  <a:lnTo>
                    <a:pt x="48" y="2"/>
                  </a:lnTo>
                  <a:lnTo>
                    <a:pt x="40" y="7"/>
                  </a:lnTo>
                  <a:lnTo>
                    <a:pt x="38" y="5"/>
                  </a:lnTo>
                  <a:lnTo>
                    <a:pt x="30" y="5"/>
                  </a:lnTo>
                  <a:lnTo>
                    <a:pt x="18" y="7"/>
                  </a:lnTo>
                  <a:lnTo>
                    <a:pt x="13" y="7"/>
                  </a:lnTo>
                  <a:lnTo>
                    <a:pt x="8" y="15"/>
                  </a:lnTo>
                  <a:lnTo>
                    <a:pt x="5" y="22"/>
                  </a:lnTo>
                  <a:lnTo>
                    <a:pt x="3" y="30"/>
                  </a:lnTo>
                  <a:lnTo>
                    <a:pt x="0" y="40"/>
                  </a:lnTo>
                  <a:lnTo>
                    <a:pt x="3" y="50"/>
                  </a:lnTo>
                  <a:lnTo>
                    <a:pt x="8" y="52"/>
                  </a:lnTo>
                  <a:lnTo>
                    <a:pt x="10" y="57"/>
                  </a:lnTo>
                  <a:lnTo>
                    <a:pt x="10" y="67"/>
                  </a:lnTo>
                  <a:lnTo>
                    <a:pt x="10" y="72"/>
                  </a:lnTo>
                  <a:lnTo>
                    <a:pt x="13" y="77"/>
                  </a:lnTo>
                  <a:lnTo>
                    <a:pt x="13" y="82"/>
                  </a:lnTo>
                  <a:lnTo>
                    <a:pt x="18" y="85"/>
                  </a:lnTo>
                  <a:lnTo>
                    <a:pt x="18" y="90"/>
                  </a:lnTo>
                  <a:lnTo>
                    <a:pt x="20" y="95"/>
                  </a:lnTo>
                  <a:lnTo>
                    <a:pt x="23" y="95"/>
                  </a:lnTo>
                  <a:lnTo>
                    <a:pt x="25" y="97"/>
                  </a:lnTo>
                  <a:lnTo>
                    <a:pt x="25" y="102"/>
                  </a:lnTo>
                  <a:lnTo>
                    <a:pt x="25" y="105"/>
                  </a:lnTo>
                  <a:lnTo>
                    <a:pt x="28" y="110"/>
                  </a:lnTo>
                  <a:lnTo>
                    <a:pt x="30" y="110"/>
                  </a:lnTo>
                  <a:lnTo>
                    <a:pt x="35" y="110"/>
                  </a:lnTo>
                  <a:lnTo>
                    <a:pt x="35" y="105"/>
                  </a:lnTo>
                  <a:lnTo>
                    <a:pt x="38" y="102"/>
                  </a:lnTo>
                  <a:lnTo>
                    <a:pt x="40" y="100"/>
                  </a:lnTo>
                  <a:lnTo>
                    <a:pt x="40" y="102"/>
                  </a:lnTo>
                  <a:lnTo>
                    <a:pt x="43" y="107"/>
                  </a:lnTo>
                  <a:lnTo>
                    <a:pt x="40" y="110"/>
                  </a:lnTo>
                  <a:lnTo>
                    <a:pt x="38" y="115"/>
                  </a:lnTo>
                  <a:lnTo>
                    <a:pt x="40" y="117"/>
                  </a:lnTo>
                  <a:lnTo>
                    <a:pt x="40" y="120"/>
                  </a:lnTo>
                  <a:lnTo>
                    <a:pt x="43" y="120"/>
                  </a:lnTo>
                  <a:lnTo>
                    <a:pt x="48" y="115"/>
                  </a:lnTo>
                  <a:lnTo>
                    <a:pt x="50" y="117"/>
                  </a:lnTo>
                  <a:lnTo>
                    <a:pt x="55" y="117"/>
                  </a:lnTo>
                  <a:lnTo>
                    <a:pt x="58" y="117"/>
                  </a:lnTo>
                  <a:lnTo>
                    <a:pt x="63" y="12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80" name="Google Shape;2978;p67"/>
            <p:cNvSpPr>
              <a:spLocks/>
            </p:cNvSpPr>
            <p:nvPr/>
          </p:nvSpPr>
          <p:spPr bwMode="auto">
            <a:xfrm>
              <a:off x="10938510" y="5861686"/>
              <a:ext cx="428626" cy="798194"/>
            </a:xfrm>
            <a:custGeom>
              <a:avLst/>
              <a:gdLst>
                <a:gd name="T0" fmla="*/ 2147483646 w 90"/>
                <a:gd name="T1" fmla="*/ 2147483646 h 168"/>
                <a:gd name="T2" fmla="*/ 2147483646 w 90"/>
                <a:gd name="T3" fmla="*/ 2147483646 h 168"/>
                <a:gd name="T4" fmla="*/ 2147483646 w 90"/>
                <a:gd name="T5" fmla="*/ 2147483646 h 168"/>
                <a:gd name="T6" fmla="*/ 2147483646 w 90"/>
                <a:gd name="T7" fmla="*/ 2147483646 h 168"/>
                <a:gd name="T8" fmla="*/ 2147483646 w 90"/>
                <a:gd name="T9" fmla="*/ 2147483646 h 168"/>
                <a:gd name="T10" fmla="*/ 2147483646 w 90"/>
                <a:gd name="T11" fmla="*/ 2147483646 h 168"/>
                <a:gd name="T12" fmla="*/ 2147483646 w 90"/>
                <a:gd name="T13" fmla="*/ 2147483646 h 168"/>
                <a:gd name="T14" fmla="*/ 2147483646 w 90"/>
                <a:gd name="T15" fmla="*/ 2147483646 h 168"/>
                <a:gd name="T16" fmla="*/ 2147483646 w 90"/>
                <a:gd name="T17" fmla="*/ 2147483646 h 168"/>
                <a:gd name="T18" fmla="*/ 2147483646 w 90"/>
                <a:gd name="T19" fmla="*/ 2147483646 h 168"/>
                <a:gd name="T20" fmla="*/ 2147483646 w 90"/>
                <a:gd name="T21" fmla="*/ 2147483646 h 168"/>
                <a:gd name="T22" fmla="*/ 2147483646 w 90"/>
                <a:gd name="T23" fmla="*/ 2147483646 h 168"/>
                <a:gd name="T24" fmla="*/ 2147483646 w 90"/>
                <a:gd name="T25" fmla="*/ 2147483646 h 168"/>
                <a:gd name="T26" fmla="*/ 2147483646 w 90"/>
                <a:gd name="T27" fmla="*/ 2147483646 h 168"/>
                <a:gd name="T28" fmla="*/ 2147483646 w 90"/>
                <a:gd name="T29" fmla="*/ 2147483646 h 168"/>
                <a:gd name="T30" fmla="*/ 2147483646 w 90"/>
                <a:gd name="T31" fmla="*/ 2147483646 h 168"/>
                <a:gd name="T32" fmla="*/ 2147483646 w 90"/>
                <a:gd name="T33" fmla="*/ 2147483646 h 168"/>
                <a:gd name="T34" fmla="*/ 2147483646 w 90"/>
                <a:gd name="T35" fmla="*/ 2147483646 h 168"/>
                <a:gd name="T36" fmla="*/ 2147483646 w 90"/>
                <a:gd name="T37" fmla="*/ 2147483646 h 168"/>
                <a:gd name="T38" fmla="*/ 2147483646 w 90"/>
                <a:gd name="T39" fmla="*/ 2147483646 h 168"/>
                <a:gd name="T40" fmla="*/ 2147483646 w 90"/>
                <a:gd name="T41" fmla="*/ 2147483646 h 168"/>
                <a:gd name="T42" fmla="*/ 2147483646 w 90"/>
                <a:gd name="T43" fmla="*/ 2147483646 h 168"/>
                <a:gd name="T44" fmla="*/ 2147483646 w 90"/>
                <a:gd name="T45" fmla="*/ 2147483646 h 168"/>
                <a:gd name="T46" fmla="*/ 2147483646 w 90"/>
                <a:gd name="T47" fmla="*/ 2147483646 h 168"/>
                <a:gd name="T48" fmla="*/ 2147483646 w 90"/>
                <a:gd name="T49" fmla="*/ 2147483646 h 168"/>
                <a:gd name="T50" fmla="*/ 2147483646 w 90"/>
                <a:gd name="T51" fmla="*/ 2147483646 h 168"/>
                <a:gd name="T52" fmla="*/ 2147483646 w 90"/>
                <a:gd name="T53" fmla="*/ 2147483646 h 168"/>
                <a:gd name="T54" fmla="*/ 2147483646 w 90"/>
                <a:gd name="T55" fmla="*/ 2147483646 h 168"/>
                <a:gd name="T56" fmla="*/ 2147483646 w 90"/>
                <a:gd name="T57" fmla="*/ 2147483646 h 168"/>
                <a:gd name="T58" fmla="*/ 2147483646 w 90"/>
                <a:gd name="T59" fmla="*/ 2147483646 h 168"/>
                <a:gd name="T60" fmla="*/ 2147483646 w 90"/>
                <a:gd name="T61" fmla="*/ 2147483646 h 168"/>
                <a:gd name="T62" fmla="*/ 2147483646 w 90"/>
                <a:gd name="T63" fmla="*/ 2147483646 h 168"/>
                <a:gd name="T64" fmla="*/ 2147483646 w 90"/>
                <a:gd name="T65" fmla="*/ 2147483646 h 168"/>
                <a:gd name="T66" fmla="*/ 2147483646 w 90"/>
                <a:gd name="T67" fmla="*/ 2147483646 h 168"/>
                <a:gd name="T68" fmla="*/ 2147483646 w 90"/>
                <a:gd name="T69" fmla="*/ 2147483646 h 168"/>
                <a:gd name="T70" fmla="*/ 2147483646 w 90"/>
                <a:gd name="T71" fmla="*/ 2147483646 h 168"/>
                <a:gd name="T72" fmla="*/ 2147483646 w 90"/>
                <a:gd name="T73" fmla="*/ 2147483646 h 168"/>
                <a:gd name="T74" fmla="*/ 2147483646 w 90"/>
                <a:gd name="T75" fmla="*/ 2147483646 h 168"/>
                <a:gd name="T76" fmla="*/ 2147483646 w 90"/>
                <a:gd name="T77" fmla="*/ 2147483646 h 168"/>
                <a:gd name="T78" fmla="*/ 2147483646 w 90"/>
                <a:gd name="T79" fmla="*/ 2147483646 h 168"/>
                <a:gd name="T80" fmla="*/ 2147483646 w 90"/>
                <a:gd name="T81" fmla="*/ 2147483646 h 168"/>
                <a:gd name="T82" fmla="*/ 2147483646 w 90"/>
                <a:gd name="T83" fmla="*/ 2147483646 h 168"/>
                <a:gd name="T84" fmla="*/ 2147483646 w 90"/>
                <a:gd name="T85" fmla="*/ 2147483646 h 168"/>
                <a:gd name="T86" fmla="*/ 2147483646 w 90"/>
                <a:gd name="T87" fmla="*/ 2147483646 h 168"/>
                <a:gd name="T88" fmla="*/ 2147483646 w 90"/>
                <a:gd name="T89" fmla="*/ 2147483646 h 168"/>
                <a:gd name="T90" fmla="*/ 2147483646 w 90"/>
                <a:gd name="T91" fmla="*/ 2147483646 h 168"/>
                <a:gd name="T92" fmla="*/ 2147483646 w 90"/>
                <a:gd name="T93" fmla="*/ 2147483646 h 168"/>
                <a:gd name="T94" fmla="*/ 2147483646 w 90"/>
                <a:gd name="T95" fmla="*/ 2147483646 h 168"/>
                <a:gd name="T96" fmla="*/ 2147483646 w 90"/>
                <a:gd name="T97" fmla="*/ 2147483646 h 168"/>
                <a:gd name="T98" fmla="*/ 2147483646 w 90"/>
                <a:gd name="T99" fmla="*/ 2147483646 h 168"/>
                <a:gd name="T100" fmla="*/ 0 w 90"/>
                <a:gd name="T101" fmla="*/ 2147483646 h 168"/>
                <a:gd name="T102" fmla="*/ 2147483646 w 90"/>
                <a:gd name="T103" fmla="*/ 2147483646 h 168"/>
                <a:gd name="T104" fmla="*/ 2147483646 w 90"/>
                <a:gd name="T105" fmla="*/ 2147483646 h 168"/>
                <a:gd name="T106" fmla="*/ 2147483646 w 90"/>
                <a:gd name="T107" fmla="*/ 2147483646 h 168"/>
                <a:gd name="T108" fmla="*/ 2147483646 w 90"/>
                <a:gd name="T109" fmla="*/ 0 h 168"/>
                <a:gd name="T110" fmla="*/ 2147483646 w 90"/>
                <a:gd name="T111" fmla="*/ 2147483646 h 168"/>
                <a:gd name="T112" fmla="*/ 2147483646 w 90"/>
                <a:gd name="T113" fmla="*/ 2147483646 h 168"/>
                <a:gd name="T114" fmla="*/ 2147483646 w 90"/>
                <a:gd name="T115" fmla="*/ 2147483646 h 168"/>
                <a:gd name="T116" fmla="*/ 2147483646 w 90"/>
                <a:gd name="T117" fmla="*/ 2147483646 h 168"/>
                <a:gd name="T118" fmla="*/ 2147483646 w 90"/>
                <a:gd name="T119" fmla="*/ 2147483646 h 168"/>
                <a:gd name="T120" fmla="*/ 2147483646 w 90"/>
                <a:gd name="T121" fmla="*/ 2147483646 h 16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90" h="168" extrusionOk="0">
                  <a:moveTo>
                    <a:pt x="25" y="0"/>
                  </a:moveTo>
                  <a:cubicBezTo>
                    <a:pt x="26" y="3"/>
                    <a:pt x="26" y="3"/>
                    <a:pt x="26" y="3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6" y="25"/>
                    <a:pt x="66" y="25"/>
                    <a:pt x="66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2" y="29"/>
                    <a:pt x="72" y="29"/>
                    <a:pt x="72" y="29"/>
                  </a:cubicBezTo>
                  <a:cubicBezTo>
                    <a:pt x="77" y="32"/>
                    <a:pt x="77" y="32"/>
                    <a:pt x="77" y="32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7"/>
                    <a:pt x="81" y="37"/>
                    <a:pt x="81" y="37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45"/>
                    <a:pt x="81" y="45"/>
                    <a:pt x="81" y="45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4" y="51"/>
                    <a:pt x="84" y="51"/>
                    <a:pt x="84" y="51"/>
                  </a:cubicBezTo>
                  <a:cubicBezTo>
                    <a:pt x="86" y="51"/>
                    <a:pt x="86" y="51"/>
                    <a:pt x="86" y="51"/>
                  </a:cubicBezTo>
                  <a:cubicBezTo>
                    <a:pt x="88" y="52"/>
                    <a:pt x="88" y="52"/>
                    <a:pt x="88" y="52"/>
                  </a:cubicBezTo>
                  <a:cubicBezTo>
                    <a:pt x="87" y="53"/>
                    <a:pt x="87" y="53"/>
                    <a:pt x="87" y="53"/>
                  </a:cubicBezTo>
                  <a:cubicBezTo>
                    <a:pt x="90" y="55"/>
                    <a:pt x="90" y="55"/>
                    <a:pt x="90" y="55"/>
                  </a:cubicBezTo>
                  <a:cubicBezTo>
                    <a:pt x="90" y="56"/>
                    <a:pt x="90" y="56"/>
                    <a:pt x="90" y="56"/>
                  </a:cubicBezTo>
                  <a:cubicBezTo>
                    <a:pt x="90" y="59"/>
                    <a:pt x="90" y="59"/>
                    <a:pt x="90" y="59"/>
                  </a:cubicBezTo>
                  <a:cubicBezTo>
                    <a:pt x="90" y="60"/>
                    <a:pt x="90" y="60"/>
                    <a:pt x="90" y="60"/>
                  </a:cubicBezTo>
                  <a:cubicBezTo>
                    <a:pt x="89" y="62"/>
                    <a:pt x="89" y="62"/>
                    <a:pt x="89" y="62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88" y="69"/>
                    <a:pt x="88" y="69"/>
                    <a:pt x="88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8" y="79"/>
                    <a:pt x="58" y="79"/>
                    <a:pt x="58" y="79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58" y="87"/>
                    <a:pt x="58" y="87"/>
                    <a:pt x="58" y="87"/>
                  </a:cubicBezTo>
                  <a:cubicBezTo>
                    <a:pt x="60" y="88"/>
                    <a:pt x="60" y="88"/>
                    <a:pt x="60" y="88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60" y="97"/>
                    <a:pt x="60" y="97"/>
                    <a:pt x="60" y="97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57" y="95"/>
                    <a:pt x="57" y="95"/>
                    <a:pt x="57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4"/>
                    <a:pt x="56" y="94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2" y="91"/>
                    <a:pt x="52" y="91"/>
                    <a:pt x="52" y="91"/>
                  </a:cubicBezTo>
                  <a:cubicBezTo>
                    <a:pt x="50" y="90"/>
                    <a:pt x="50" y="90"/>
                    <a:pt x="50" y="90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48" y="91"/>
                    <a:pt x="48" y="91"/>
                    <a:pt x="48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2" y="91"/>
                    <a:pt x="42" y="91"/>
                    <a:pt x="42" y="91"/>
                  </a:cubicBezTo>
                  <a:cubicBezTo>
                    <a:pt x="41" y="91"/>
                    <a:pt x="41" y="91"/>
                    <a:pt x="41" y="91"/>
                  </a:cubicBezTo>
                  <a:cubicBezTo>
                    <a:pt x="41" y="89"/>
                    <a:pt x="41" y="89"/>
                    <a:pt x="41" y="89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2" y="83"/>
                    <a:pt x="42" y="83"/>
                    <a:pt x="42" y="83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8" y="81"/>
                    <a:pt x="38" y="81"/>
                    <a:pt x="38" y="81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3" y="82"/>
                    <a:pt x="33" y="82"/>
                    <a:pt x="33" y="82"/>
                  </a:cubicBezTo>
                  <a:cubicBezTo>
                    <a:pt x="32" y="82"/>
                    <a:pt x="32" y="82"/>
                    <a:pt x="32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2"/>
                    <a:pt x="31" y="82"/>
                    <a:pt x="31" y="82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32" y="84"/>
                    <a:pt x="32" y="84"/>
                    <a:pt x="32" y="84"/>
                  </a:cubicBezTo>
                  <a:cubicBezTo>
                    <a:pt x="33" y="86"/>
                    <a:pt x="33" y="86"/>
                    <a:pt x="33" y="86"/>
                  </a:cubicBezTo>
                  <a:cubicBezTo>
                    <a:pt x="32" y="88"/>
                    <a:pt x="32" y="88"/>
                    <a:pt x="32" y="88"/>
                  </a:cubicBezTo>
                  <a:cubicBezTo>
                    <a:pt x="32" y="91"/>
                    <a:pt x="32" y="91"/>
                    <a:pt x="32" y="91"/>
                  </a:cubicBezTo>
                  <a:cubicBezTo>
                    <a:pt x="31" y="92"/>
                    <a:pt x="31" y="92"/>
                    <a:pt x="31" y="92"/>
                  </a:cubicBezTo>
                  <a:cubicBezTo>
                    <a:pt x="32" y="93"/>
                    <a:pt x="32" y="93"/>
                    <a:pt x="32" y="93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0" y="97"/>
                    <a:pt x="30" y="97"/>
                    <a:pt x="30" y="97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28" y="102"/>
                    <a:pt x="28" y="102"/>
                    <a:pt x="28" y="102"/>
                  </a:cubicBezTo>
                  <a:cubicBezTo>
                    <a:pt x="28" y="110"/>
                    <a:pt x="28" y="110"/>
                    <a:pt x="28" y="110"/>
                  </a:cubicBezTo>
                  <a:cubicBezTo>
                    <a:pt x="25" y="113"/>
                    <a:pt x="25" y="113"/>
                    <a:pt x="25" y="113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4" y="118"/>
                    <a:pt x="24" y="118"/>
                    <a:pt x="24" y="118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25" y="120"/>
                    <a:pt x="25" y="120"/>
                    <a:pt x="25" y="120"/>
                  </a:cubicBezTo>
                  <a:cubicBezTo>
                    <a:pt x="25" y="121"/>
                    <a:pt x="25" y="121"/>
                    <a:pt x="25" y="121"/>
                  </a:cubicBezTo>
                  <a:cubicBezTo>
                    <a:pt x="25" y="123"/>
                    <a:pt x="25" y="123"/>
                    <a:pt x="25" y="123"/>
                  </a:cubicBezTo>
                  <a:cubicBezTo>
                    <a:pt x="25" y="124"/>
                    <a:pt x="25" y="124"/>
                    <a:pt x="25" y="124"/>
                  </a:cubicBezTo>
                  <a:cubicBezTo>
                    <a:pt x="28" y="127"/>
                    <a:pt x="28" y="127"/>
                    <a:pt x="28" y="127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0"/>
                    <a:pt x="27" y="130"/>
                  </a:cubicBezTo>
                  <a:cubicBezTo>
                    <a:pt x="28" y="130"/>
                    <a:pt x="28" y="130"/>
                    <a:pt x="28" y="130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0" y="128"/>
                    <a:pt x="30" y="128"/>
                    <a:pt x="30" y="128"/>
                  </a:cubicBezTo>
                  <a:cubicBezTo>
                    <a:pt x="32" y="128"/>
                    <a:pt x="32" y="128"/>
                    <a:pt x="32" y="128"/>
                  </a:cubicBezTo>
                  <a:cubicBezTo>
                    <a:pt x="33" y="129"/>
                    <a:pt x="33" y="129"/>
                    <a:pt x="33" y="129"/>
                  </a:cubicBezTo>
                  <a:cubicBezTo>
                    <a:pt x="33" y="132"/>
                    <a:pt x="33" y="132"/>
                    <a:pt x="33" y="132"/>
                  </a:cubicBezTo>
                  <a:cubicBezTo>
                    <a:pt x="34" y="133"/>
                    <a:pt x="34" y="133"/>
                    <a:pt x="34" y="133"/>
                  </a:cubicBezTo>
                  <a:cubicBezTo>
                    <a:pt x="34" y="135"/>
                    <a:pt x="34" y="135"/>
                    <a:pt x="34" y="135"/>
                  </a:cubicBezTo>
                  <a:cubicBezTo>
                    <a:pt x="35" y="135"/>
                    <a:pt x="35" y="135"/>
                    <a:pt x="35" y="135"/>
                  </a:cubicBezTo>
                  <a:cubicBezTo>
                    <a:pt x="36" y="138"/>
                    <a:pt x="36" y="138"/>
                    <a:pt x="36" y="138"/>
                  </a:cubicBezTo>
                  <a:cubicBezTo>
                    <a:pt x="37" y="138"/>
                    <a:pt x="37" y="138"/>
                    <a:pt x="37" y="138"/>
                  </a:cubicBezTo>
                  <a:cubicBezTo>
                    <a:pt x="37" y="137"/>
                    <a:pt x="37" y="137"/>
                    <a:pt x="37" y="137"/>
                  </a:cubicBezTo>
                  <a:cubicBezTo>
                    <a:pt x="37" y="136"/>
                    <a:pt x="37" y="136"/>
                    <a:pt x="37" y="136"/>
                  </a:cubicBezTo>
                  <a:cubicBezTo>
                    <a:pt x="38" y="137"/>
                    <a:pt x="38" y="137"/>
                    <a:pt x="38" y="137"/>
                  </a:cubicBezTo>
                  <a:cubicBezTo>
                    <a:pt x="39" y="139"/>
                    <a:pt x="39" y="139"/>
                    <a:pt x="39" y="139"/>
                  </a:cubicBezTo>
                  <a:cubicBezTo>
                    <a:pt x="39" y="141"/>
                    <a:pt x="39" y="141"/>
                    <a:pt x="39" y="141"/>
                  </a:cubicBezTo>
                  <a:cubicBezTo>
                    <a:pt x="40" y="142"/>
                    <a:pt x="40" y="142"/>
                    <a:pt x="40" y="142"/>
                  </a:cubicBezTo>
                  <a:cubicBezTo>
                    <a:pt x="41" y="146"/>
                    <a:pt x="41" y="146"/>
                    <a:pt x="41" y="146"/>
                  </a:cubicBezTo>
                  <a:cubicBezTo>
                    <a:pt x="40" y="146"/>
                    <a:pt x="40" y="146"/>
                    <a:pt x="40" y="146"/>
                  </a:cubicBezTo>
                  <a:cubicBezTo>
                    <a:pt x="40" y="147"/>
                    <a:pt x="40" y="147"/>
                    <a:pt x="40" y="147"/>
                  </a:cubicBezTo>
                  <a:cubicBezTo>
                    <a:pt x="40" y="147"/>
                    <a:pt x="40" y="147"/>
                    <a:pt x="40" y="147"/>
                  </a:cubicBezTo>
                  <a:cubicBezTo>
                    <a:pt x="38" y="148"/>
                    <a:pt x="38" y="148"/>
                    <a:pt x="38" y="148"/>
                  </a:cubicBezTo>
                  <a:cubicBezTo>
                    <a:pt x="38" y="149"/>
                    <a:pt x="38" y="149"/>
                    <a:pt x="38" y="149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1" y="149"/>
                    <a:pt x="41" y="149"/>
                    <a:pt x="41" y="149"/>
                  </a:cubicBezTo>
                  <a:cubicBezTo>
                    <a:pt x="42" y="149"/>
                    <a:pt x="42" y="149"/>
                    <a:pt x="42" y="149"/>
                  </a:cubicBezTo>
                  <a:cubicBezTo>
                    <a:pt x="42" y="151"/>
                    <a:pt x="42" y="151"/>
                    <a:pt x="42" y="151"/>
                  </a:cubicBezTo>
                  <a:cubicBezTo>
                    <a:pt x="43" y="152"/>
                    <a:pt x="43" y="152"/>
                    <a:pt x="43" y="152"/>
                  </a:cubicBezTo>
                  <a:cubicBezTo>
                    <a:pt x="46" y="155"/>
                    <a:pt x="46" y="155"/>
                    <a:pt x="46" y="155"/>
                  </a:cubicBezTo>
                  <a:cubicBezTo>
                    <a:pt x="48" y="156"/>
                    <a:pt x="48" y="156"/>
                    <a:pt x="48" y="156"/>
                  </a:cubicBezTo>
                  <a:cubicBezTo>
                    <a:pt x="48" y="156"/>
                    <a:pt x="48" y="156"/>
                    <a:pt x="48" y="156"/>
                  </a:cubicBezTo>
                  <a:cubicBezTo>
                    <a:pt x="51" y="156"/>
                    <a:pt x="51" y="156"/>
                    <a:pt x="51" y="156"/>
                  </a:cubicBezTo>
                  <a:cubicBezTo>
                    <a:pt x="53" y="157"/>
                    <a:pt x="53" y="157"/>
                    <a:pt x="53" y="157"/>
                  </a:cubicBezTo>
                  <a:cubicBezTo>
                    <a:pt x="54" y="160"/>
                    <a:pt x="54" y="160"/>
                    <a:pt x="54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7" y="162"/>
                    <a:pt x="57" y="162"/>
                    <a:pt x="57" y="162"/>
                  </a:cubicBezTo>
                  <a:cubicBezTo>
                    <a:pt x="57" y="164"/>
                    <a:pt x="57" y="164"/>
                    <a:pt x="57" y="164"/>
                  </a:cubicBezTo>
                  <a:cubicBezTo>
                    <a:pt x="57" y="164"/>
                    <a:pt x="57" y="164"/>
                    <a:pt x="57" y="164"/>
                  </a:cubicBezTo>
                  <a:cubicBezTo>
                    <a:pt x="57" y="166"/>
                    <a:pt x="57" y="166"/>
                    <a:pt x="57" y="166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4" y="166"/>
                    <a:pt x="54" y="166"/>
                    <a:pt x="54" y="166"/>
                  </a:cubicBezTo>
                  <a:cubicBezTo>
                    <a:pt x="52" y="166"/>
                    <a:pt x="52" y="166"/>
                    <a:pt x="52" y="166"/>
                  </a:cubicBezTo>
                  <a:cubicBezTo>
                    <a:pt x="50" y="168"/>
                    <a:pt x="50" y="168"/>
                    <a:pt x="50" y="168"/>
                  </a:cubicBezTo>
                  <a:cubicBezTo>
                    <a:pt x="47" y="167"/>
                    <a:pt x="47" y="167"/>
                    <a:pt x="47" y="167"/>
                  </a:cubicBezTo>
                  <a:cubicBezTo>
                    <a:pt x="47" y="166"/>
                    <a:pt x="47" y="166"/>
                    <a:pt x="47" y="166"/>
                  </a:cubicBezTo>
                  <a:cubicBezTo>
                    <a:pt x="48" y="164"/>
                    <a:pt x="48" y="164"/>
                    <a:pt x="48" y="164"/>
                  </a:cubicBezTo>
                  <a:cubicBezTo>
                    <a:pt x="48" y="161"/>
                    <a:pt x="48" y="161"/>
                    <a:pt x="48" y="161"/>
                  </a:cubicBezTo>
                  <a:cubicBezTo>
                    <a:pt x="47" y="160"/>
                    <a:pt x="47" y="160"/>
                    <a:pt x="47" y="160"/>
                  </a:cubicBezTo>
                  <a:cubicBezTo>
                    <a:pt x="45" y="160"/>
                    <a:pt x="45" y="160"/>
                    <a:pt x="45" y="160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1" y="158"/>
                    <a:pt x="41" y="158"/>
                    <a:pt x="41" y="158"/>
                  </a:cubicBezTo>
                  <a:cubicBezTo>
                    <a:pt x="39" y="156"/>
                    <a:pt x="39" y="156"/>
                    <a:pt x="39" y="156"/>
                  </a:cubicBezTo>
                  <a:cubicBezTo>
                    <a:pt x="38" y="158"/>
                    <a:pt x="38" y="158"/>
                    <a:pt x="38" y="158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6" y="159"/>
                    <a:pt x="36" y="159"/>
                    <a:pt x="36" y="159"/>
                  </a:cubicBezTo>
                  <a:cubicBezTo>
                    <a:pt x="32" y="156"/>
                    <a:pt x="32" y="156"/>
                    <a:pt x="32" y="156"/>
                  </a:cubicBezTo>
                  <a:cubicBezTo>
                    <a:pt x="32" y="155"/>
                    <a:pt x="32" y="155"/>
                    <a:pt x="32" y="155"/>
                  </a:cubicBezTo>
                  <a:cubicBezTo>
                    <a:pt x="32" y="154"/>
                    <a:pt x="32" y="154"/>
                    <a:pt x="32" y="154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29" y="150"/>
                    <a:pt x="29" y="150"/>
                    <a:pt x="29" y="150"/>
                  </a:cubicBezTo>
                  <a:cubicBezTo>
                    <a:pt x="29" y="149"/>
                    <a:pt x="29" y="149"/>
                    <a:pt x="29" y="149"/>
                  </a:cubicBezTo>
                  <a:cubicBezTo>
                    <a:pt x="26" y="146"/>
                    <a:pt x="26" y="146"/>
                    <a:pt x="26" y="146"/>
                  </a:cubicBezTo>
                  <a:cubicBezTo>
                    <a:pt x="25" y="146"/>
                    <a:pt x="25" y="146"/>
                    <a:pt x="25" y="146"/>
                  </a:cubicBezTo>
                  <a:cubicBezTo>
                    <a:pt x="23" y="142"/>
                    <a:pt x="23" y="142"/>
                    <a:pt x="23" y="142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20" y="139"/>
                    <a:pt x="20" y="139"/>
                    <a:pt x="20" y="139"/>
                  </a:cubicBezTo>
                  <a:cubicBezTo>
                    <a:pt x="20" y="138"/>
                    <a:pt x="20" y="138"/>
                    <a:pt x="20" y="138"/>
                  </a:cubicBezTo>
                  <a:cubicBezTo>
                    <a:pt x="18" y="139"/>
                    <a:pt x="18" y="139"/>
                    <a:pt x="18" y="139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7" y="141"/>
                    <a:pt x="17" y="141"/>
                    <a:pt x="17" y="141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6" y="136"/>
                    <a:pt x="16" y="136"/>
                    <a:pt x="16" y="136"/>
                  </a:cubicBezTo>
                  <a:cubicBezTo>
                    <a:pt x="16" y="135"/>
                    <a:pt x="16" y="135"/>
                    <a:pt x="16" y="135"/>
                  </a:cubicBezTo>
                  <a:cubicBezTo>
                    <a:pt x="16" y="132"/>
                    <a:pt x="16" y="132"/>
                    <a:pt x="16" y="132"/>
                  </a:cubicBezTo>
                  <a:cubicBezTo>
                    <a:pt x="17" y="131"/>
                    <a:pt x="17" y="131"/>
                    <a:pt x="17" y="131"/>
                  </a:cubicBezTo>
                  <a:cubicBezTo>
                    <a:pt x="17" y="127"/>
                    <a:pt x="17" y="127"/>
                    <a:pt x="17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5"/>
                    <a:pt x="19" y="125"/>
                    <a:pt x="19" y="125"/>
                  </a:cubicBezTo>
                  <a:cubicBezTo>
                    <a:pt x="18" y="125"/>
                    <a:pt x="18" y="125"/>
                    <a:pt x="18" y="125"/>
                  </a:cubicBezTo>
                  <a:cubicBezTo>
                    <a:pt x="19" y="123"/>
                    <a:pt x="19" y="123"/>
                    <a:pt x="19" y="123"/>
                  </a:cubicBezTo>
                  <a:cubicBezTo>
                    <a:pt x="19" y="122"/>
                    <a:pt x="19" y="122"/>
                    <a:pt x="19" y="122"/>
                  </a:cubicBezTo>
                  <a:cubicBezTo>
                    <a:pt x="20" y="120"/>
                    <a:pt x="20" y="120"/>
                    <a:pt x="20" y="120"/>
                  </a:cubicBezTo>
                  <a:cubicBezTo>
                    <a:pt x="19" y="120"/>
                    <a:pt x="19" y="120"/>
                    <a:pt x="19" y="120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20" y="115"/>
                    <a:pt x="20" y="115"/>
                    <a:pt x="20" y="115"/>
                  </a:cubicBezTo>
                  <a:cubicBezTo>
                    <a:pt x="21" y="113"/>
                    <a:pt x="21" y="113"/>
                    <a:pt x="21" y="113"/>
                  </a:cubicBezTo>
                  <a:cubicBezTo>
                    <a:pt x="21" y="110"/>
                    <a:pt x="21" y="110"/>
                    <a:pt x="21" y="110"/>
                  </a:cubicBezTo>
                  <a:cubicBezTo>
                    <a:pt x="24" y="109"/>
                    <a:pt x="24" y="109"/>
                    <a:pt x="24" y="109"/>
                  </a:cubicBezTo>
                  <a:cubicBezTo>
                    <a:pt x="26" y="102"/>
                    <a:pt x="26" y="102"/>
                    <a:pt x="26" y="102"/>
                  </a:cubicBezTo>
                  <a:cubicBezTo>
                    <a:pt x="27" y="101"/>
                    <a:pt x="27" y="101"/>
                    <a:pt x="27" y="101"/>
                  </a:cubicBezTo>
                  <a:cubicBezTo>
                    <a:pt x="27" y="98"/>
                    <a:pt x="27" y="98"/>
                    <a:pt x="27" y="98"/>
                  </a:cubicBezTo>
                  <a:cubicBezTo>
                    <a:pt x="26" y="95"/>
                    <a:pt x="26" y="95"/>
                    <a:pt x="26" y="95"/>
                  </a:cubicBezTo>
                  <a:cubicBezTo>
                    <a:pt x="26" y="92"/>
                    <a:pt x="26" y="92"/>
                    <a:pt x="26" y="92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5" y="87"/>
                    <a:pt x="25" y="87"/>
                    <a:pt x="25" y="87"/>
                  </a:cubicBezTo>
                  <a:cubicBezTo>
                    <a:pt x="24" y="86"/>
                    <a:pt x="24" y="86"/>
                    <a:pt x="24" y="86"/>
                  </a:cubicBezTo>
                  <a:cubicBezTo>
                    <a:pt x="24" y="84"/>
                    <a:pt x="24" y="84"/>
                    <a:pt x="24" y="84"/>
                  </a:cubicBezTo>
                  <a:cubicBezTo>
                    <a:pt x="23" y="82"/>
                    <a:pt x="23" y="82"/>
                    <a:pt x="23" y="82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0" y="72"/>
                    <a:pt x="20" y="72"/>
                    <a:pt x="20" y="72"/>
                  </a:cubicBezTo>
                  <a:cubicBezTo>
                    <a:pt x="17" y="70"/>
                    <a:pt x="17" y="70"/>
                    <a:pt x="17" y="70"/>
                  </a:cubicBezTo>
                  <a:cubicBezTo>
                    <a:pt x="14" y="66"/>
                    <a:pt x="14" y="66"/>
                    <a:pt x="14" y="66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12" y="61"/>
                    <a:pt x="12" y="61"/>
                    <a:pt x="12" y="6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5" y="0"/>
                    <a:pt x="25" y="0"/>
                    <a:pt x="25" y="0"/>
                  </a:cubicBezTo>
                  <a:cubicBezTo>
                    <a:pt x="25" y="0"/>
                    <a:pt x="25" y="0"/>
                    <a:pt x="25" y="0"/>
                  </a:cubicBezTo>
                  <a:close/>
                  <a:moveTo>
                    <a:pt x="31" y="157"/>
                  </a:moveTo>
                  <a:cubicBezTo>
                    <a:pt x="32" y="159"/>
                    <a:pt x="32" y="159"/>
                    <a:pt x="32" y="159"/>
                  </a:cubicBezTo>
                  <a:cubicBezTo>
                    <a:pt x="33" y="159"/>
                    <a:pt x="33" y="159"/>
                    <a:pt x="33" y="159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32" y="157"/>
                    <a:pt x="32" y="157"/>
                    <a:pt x="32" y="157"/>
                  </a:cubicBezTo>
                  <a:cubicBezTo>
                    <a:pt x="31" y="157"/>
                    <a:pt x="31" y="157"/>
                    <a:pt x="31" y="157"/>
                  </a:cubicBezTo>
                  <a:close/>
                  <a:moveTo>
                    <a:pt x="24" y="147"/>
                  </a:moveTo>
                  <a:cubicBezTo>
                    <a:pt x="25" y="149"/>
                    <a:pt x="25" y="149"/>
                    <a:pt x="25" y="149"/>
                  </a:cubicBezTo>
                  <a:cubicBezTo>
                    <a:pt x="25" y="148"/>
                    <a:pt x="25" y="148"/>
                    <a:pt x="25" y="148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24" y="147"/>
                    <a:pt x="24" y="147"/>
                    <a:pt x="24" y="147"/>
                  </a:cubicBezTo>
                  <a:close/>
                  <a:moveTo>
                    <a:pt x="17" y="141"/>
                  </a:moveTo>
                  <a:cubicBezTo>
                    <a:pt x="16" y="143"/>
                    <a:pt x="16" y="143"/>
                    <a:pt x="16" y="143"/>
                  </a:cubicBezTo>
                  <a:cubicBezTo>
                    <a:pt x="17" y="144"/>
                    <a:pt x="17" y="144"/>
                    <a:pt x="17" y="144"/>
                  </a:cubicBezTo>
                  <a:cubicBezTo>
                    <a:pt x="17" y="146"/>
                    <a:pt x="17" y="146"/>
                    <a:pt x="17" y="146"/>
                  </a:cubicBezTo>
                  <a:cubicBezTo>
                    <a:pt x="18" y="144"/>
                    <a:pt x="18" y="144"/>
                    <a:pt x="18" y="144"/>
                  </a:cubicBezTo>
                  <a:cubicBezTo>
                    <a:pt x="18" y="141"/>
                    <a:pt x="18" y="141"/>
                    <a:pt x="18" y="141"/>
                  </a:cubicBezTo>
                  <a:cubicBezTo>
                    <a:pt x="18" y="141"/>
                    <a:pt x="17" y="141"/>
                    <a:pt x="17" y="141"/>
                  </a:cubicBezTo>
                  <a:close/>
                  <a:moveTo>
                    <a:pt x="56" y="96"/>
                  </a:moveTo>
                  <a:cubicBezTo>
                    <a:pt x="56" y="97"/>
                    <a:pt x="56" y="97"/>
                    <a:pt x="56" y="97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8" y="98"/>
                    <a:pt x="58" y="98"/>
                    <a:pt x="58" y="98"/>
                  </a:cubicBezTo>
                  <a:cubicBezTo>
                    <a:pt x="56" y="96"/>
                    <a:pt x="56" y="96"/>
                    <a:pt x="56" y="96"/>
                  </a:cubicBezTo>
                  <a:close/>
                  <a:moveTo>
                    <a:pt x="35" y="122"/>
                  </a:moveTo>
                  <a:cubicBezTo>
                    <a:pt x="33" y="123"/>
                    <a:pt x="33" y="123"/>
                    <a:pt x="33" y="123"/>
                  </a:cubicBezTo>
                  <a:cubicBezTo>
                    <a:pt x="34" y="123"/>
                    <a:pt x="34" y="123"/>
                    <a:pt x="34" y="123"/>
                  </a:cubicBezTo>
                  <a:cubicBezTo>
                    <a:pt x="35" y="122"/>
                    <a:pt x="35" y="122"/>
                    <a:pt x="35" y="122"/>
                  </a:cubicBezTo>
                  <a:close/>
                  <a:moveTo>
                    <a:pt x="35" y="124"/>
                  </a:moveTo>
                  <a:cubicBezTo>
                    <a:pt x="34" y="125"/>
                    <a:pt x="34" y="125"/>
                    <a:pt x="34" y="125"/>
                  </a:cubicBezTo>
                  <a:cubicBezTo>
                    <a:pt x="34" y="127"/>
                    <a:pt x="34" y="127"/>
                    <a:pt x="34" y="127"/>
                  </a:cubicBezTo>
                  <a:cubicBezTo>
                    <a:pt x="35" y="128"/>
                    <a:pt x="35" y="128"/>
                    <a:pt x="35" y="128"/>
                  </a:cubicBezTo>
                  <a:cubicBezTo>
                    <a:pt x="36" y="126"/>
                    <a:pt x="36" y="126"/>
                    <a:pt x="36" y="126"/>
                  </a:cubicBezTo>
                  <a:lnTo>
                    <a:pt x="35" y="124"/>
                  </a:lnTo>
                  <a:close/>
                </a:path>
              </a:pathLst>
            </a:custGeom>
            <a:solidFill>
              <a:srgbClr val="69D1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81" name="Google Shape;2979;p67"/>
            <p:cNvSpPr>
              <a:spLocks/>
            </p:cNvSpPr>
            <p:nvPr/>
          </p:nvSpPr>
          <p:spPr bwMode="auto">
            <a:xfrm>
              <a:off x="10073641" y="6446520"/>
              <a:ext cx="110490" cy="203836"/>
            </a:xfrm>
            <a:custGeom>
              <a:avLst/>
              <a:gdLst>
                <a:gd name="T0" fmla="*/ 0 w 58"/>
                <a:gd name="T1" fmla="*/ 2147483646 h 107"/>
                <a:gd name="T2" fmla="*/ 2147483646 w 58"/>
                <a:gd name="T3" fmla="*/ 2147483646 h 107"/>
                <a:gd name="T4" fmla="*/ 0 w 58"/>
                <a:gd name="T5" fmla="*/ 2147483646 h 107"/>
                <a:gd name="T6" fmla="*/ 0 w 58"/>
                <a:gd name="T7" fmla="*/ 2147483646 h 107"/>
                <a:gd name="T8" fmla="*/ 2147483646 w 58"/>
                <a:gd name="T9" fmla="*/ 2147483646 h 107"/>
                <a:gd name="T10" fmla="*/ 2147483646 w 58"/>
                <a:gd name="T11" fmla="*/ 0 h 107"/>
                <a:gd name="T12" fmla="*/ 2147483646 w 58"/>
                <a:gd name="T13" fmla="*/ 2147483646 h 107"/>
                <a:gd name="T14" fmla="*/ 2147483646 w 58"/>
                <a:gd name="T15" fmla="*/ 2147483646 h 107"/>
                <a:gd name="T16" fmla="*/ 2147483646 w 58"/>
                <a:gd name="T17" fmla="*/ 2147483646 h 107"/>
                <a:gd name="T18" fmla="*/ 2147483646 w 58"/>
                <a:gd name="T19" fmla="*/ 2147483646 h 107"/>
                <a:gd name="T20" fmla="*/ 2147483646 w 58"/>
                <a:gd name="T21" fmla="*/ 2147483646 h 107"/>
                <a:gd name="T22" fmla="*/ 2147483646 w 58"/>
                <a:gd name="T23" fmla="*/ 2147483646 h 107"/>
                <a:gd name="T24" fmla="*/ 2147483646 w 58"/>
                <a:gd name="T25" fmla="*/ 2147483646 h 107"/>
                <a:gd name="T26" fmla="*/ 2147483646 w 58"/>
                <a:gd name="T27" fmla="*/ 2147483646 h 107"/>
                <a:gd name="T28" fmla="*/ 2147483646 w 58"/>
                <a:gd name="T29" fmla="*/ 2147483646 h 107"/>
                <a:gd name="T30" fmla="*/ 2147483646 w 58"/>
                <a:gd name="T31" fmla="*/ 2147483646 h 107"/>
                <a:gd name="T32" fmla="*/ 2147483646 w 58"/>
                <a:gd name="T33" fmla="*/ 2147483646 h 107"/>
                <a:gd name="T34" fmla="*/ 2147483646 w 58"/>
                <a:gd name="T35" fmla="*/ 2147483646 h 107"/>
                <a:gd name="T36" fmla="*/ 0 w 58"/>
                <a:gd name="T37" fmla="*/ 2147483646 h 107"/>
                <a:gd name="T38" fmla="*/ 2147483646 w 58"/>
                <a:gd name="T39" fmla="*/ 2147483646 h 107"/>
                <a:gd name="T40" fmla="*/ 2147483646 w 58"/>
                <a:gd name="T41" fmla="*/ 2147483646 h 107"/>
                <a:gd name="T42" fmla="*/ 2147483646 w 58"/>
                <a:gd name="T43" fmla="*/ 2147483646 h 107"/>
                <a:gd name="T44" fmla="*/ 2147483646 w 58"/>
                <a:gd name="T45" fmla="*/ 2147483646 h 107"/>
                <a:gd name="T46" fmla="*/ 0 w 58"/>
                <a:gd name="T47" fmla="*/ 2147483646 h 107"/>
                <a:gd name="T48" fmla="*/ 2147483646 w 58"/>
                <a:gd name="T49" fmla="*/ 2147483646 h 107"/>
                <a:gd name="T50" fmla="*/ 2147483646 w 58"/>
                <a:gd name="T51" fmla="*/ 2147483646 h 107"/>
                <a:gd name="T52" fmla="*/ 2147483646 w 58"/>
                <a:gd name="T53" fmla="*/ 2147483646 h 107"/>
                <a:gd name="T54" fmla="*/ 2147483646 w 58"/>
                <a:gd name="T55" fmla="*/ 2147483646 h 107"/>
                <a:gd name="T56" fmla="*/ 2147483646 w 58"/>
                <a:gd name="T57" fmla="*/ 2147483646 h 107"/>
                <a:gd name="T58" fmla="*/ 2147483646 w 58"/>
                <a:gd name="T59" fmla="*/ 2147483646 h 107"/>
                <a:gd name="T60" fmla="*/ 2147483646 w 58"/>
                <a:gd name="T61" fmla="*/ 2147483646 h 107"/>
                <a:gd name="T62" fmla="*/ 2147483646 w 58"/>
                <a:gd name="T63" fmla="*/ 2147483646 h 107"/>
                <a:gd name="T64" fmla="*/ 2147483646 w 58"/>
                <a:gd name="T65" fmla="*/ 2147483646 h 107"/>
                <a:gd name="T66" fmla="*/ 2147483646 w 58"/>
                <a:gd name="T67" fmla="*/ 2147483646 h 107"/>
                <a:gd name="T68" fmla="*/ 2147483646 w 58"/>
                <a:gd name="T69" fmla="*/ 2147483646 h 107"/>
                <a:gd name="T70" fmla="*/ 2147483646 w 58"/>
                <a:gd name="T71" fmla="*/ 2147483646 h 107"/>
                <a:gd name="T72" fmla="*/ 2147483646 w 58"/>
                <a:gd name="T73" fmla="*/ 2147483646 h 107"/>
                <a:gd name="T74" fmla="*/ 2147483646 w 58"/>
                <a:gd name="T75" fmla="*/ 2147483646 h 107"/>
                <a:gd name="T76" fmla="*/ 2147483646 w 58"/>
                <a:gd name="T77" fmla="*/ 2147483646 h 107"/>
                <a:gd name="T78" fmla="*/ 2147483646 w 58"/>
                <a:gd name="T79" fmla="*/ 2147483646 h 107"/>
                <a:gd name="T80" fmla="*/ 2147483646 w 58"/>
                <a:gd name="T81" fmla="*/ 2147483646 h 10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58" h="107" extrusionOk="0">
                  <a:moveTo>
                    <a:pt x="0" y="52"/>
                  </a:moveTo>
                  <a:lnTo>
                    <a:pt x="0" y="47"/>
                  </a:lnTo>
                  <a:lnTo>
                    <a:pt x="0" y="42"/>
                  </a:lnTo>
                  <a:lnTo>
                    <a:pt x="3" y="40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3" y="47"/>
                  </a:lnTo>
                  <a:lnTo>
                    <a:pt x="0" y="52"/>
                  </a:lnTo>
                  <a:close/>
                  <a:moveTo>
                    <a:pt x="10" y="7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0" y="5"/>
                  </a:lnTo>
                  <a:lnTo>
                    <a:pt x="8" y="5"/>
                  </a:lnTo>
                  <a:lnTo>
                    <a:pt x="10" y="7"/>
                  </a:lnTo>
                  <a:close/>
                  <a:moveTo>
                    <a:pt x="15" y="2"/>
                  </a:moveTo>
                  <a:lnTo>
                    <a:pt x="20" y="2"/>
                  </a:lnTo>
                  <a:lnTo>
                    <a:pt x="20" y="7"/>
                  </a:lnTo>
                  <a:lnTo>
                    <a:pt x="25" y="10"/>
                  </a:lnTo>
                  <a:lnTo>
                    <a:pt x="28" y="12"/>
                  </a:lnTo>
                  <a:lnTo>
                    <a:pt x="25" y="10"/>
                  </a:lnTo>
                  <a:lnTo>
                    <a:pt x="20" y="10"/>
                  </a:lnTo>
                  <a:lnTo>
                    <a:pt x="18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2"/>
                  </a:lnTo>
                  <a:close/>
                  <a:moveTo>
                    <a:pt x="10" y="10"/>
                  </a:moveTo>
                  <a:lnTo>
                    <a:pt x="10" y="10"/>
                  </a:lnTo>
                  <a:lnTo>
                    <a:pt x="13" y="12"/>
                  </a:lnTo>
                  <a:lnTo>
                    <a:pt x="10" y="12"/>
                  </a:lnTo>
                  <a:lnTo>
                    <a:pt x="10" y="15"/>
                  </a:lnTo>
                  <a:lnTo>
                    <a:pt x="10" y="20"/>
                  </a:lnTo>
                  <a:lnTo>
                    <a:pt x="8" y="25"/>
                  </a:lnTo>
                  <a:lnTo>
                    <a:pt x="5" y="22"/>
                  </a:lnTo>
                  <a:lnTo>
                    <a:pt x="3" y="20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3" y="22"/>
                  </a:lnTo>
                  <a:lnTo>
                    <a:pt x="3" y="25"/>
                  </a:lnTo>
                  <a:lnTo>
                    <a:pt x="3" y="27"/>
                  </a:lnTo>
                  <a:lnTo>
                    <a:pt x="5" y="32"/>
                  </a:lnTo>
                  <a:lnTo>
                    <a:pt x="5" y="40"/>
                  </a:lnTo>
                  <a:lnTo>
                    <a:pt x="3" y="42"/>
                  </a:lnTo>
                  <a:lnTo>
                    <a:pt x="3" y="52"/>
                  </a:lnTo>
                  <a:lnTo>
                    <a:pt x="3" y="57"/>
                  </a:lnTo>
                  <a:lnTo>
                    <a:pt x="0" y="57"/>
                  </a:lnTo>
                  <a:lnTo>
                    <a:pt x="3" y="67"/>
                  </a:lnTo>
                  <a:lnTo>
                    <a:pt x="3" y="72"/>
                  </a:lnTo>
                  <a:lnTo>
                    <a:pt x="5" y="85"/>
                  </a:lnTo>
                  <a:lnTo>
                    <a:pt x="10" y="100"/>
                  </a:lnTo>
                  <a:lnTo>
                    <a:pt x="13" y="104"/>
                  </a:lnTo>
                  <a:lnTo>
                    <a:pt x="20" y="107"/>
                  </a:lnTo>
                  <a:lnTo>
                    <a:pt x="25" y="107"/>
                  </a:lnTo>
                  <a:lnTo>
                    <a:pt x="35" y="104"/>
                  </a:lnTo>
                  <a:lnTo>
                    <a:pt x="43" y="102"/>
                  </a:lnTo>
                  <a:lnTo>
                    <a:pt x="53" y="95"/>
                  </a:lnTo>
                  <a:lnTo>
                    <a:pt x="55" y="87"/>
                  </a:lnTo>
                  <a:lnTo>
                    <a:pt x="58" y="82"/>
                  </a:lnTo>
                  <a:lnTo>
                    <a:pt x="58" y="77"/>
                  </a:lnTo>
                  <a:lnTo>
                    <a:pt x="58" y="70"/>
                  </a:lnTo>
                  <a:lnTo>
                    <a:pt x="55" y="65"/>
                  </a:lnTo>
                  <a:lnTo>
                    <a:pt x="58" y="62"/>
                  </a:lnTo>
                  <a:lnTo>
                    <a:pt x="53" y="57"/>
                  </a:lnTo>
                  <a:lnTo>
                    <a:pt x="48" y="47"/>
                  </a:lnTo>
                  <a:lnTo>
                    <a:pt x="45" y="37"/>
                  </a:lnTo>
                  <a:lnTo>
                    <a:pt x="40" y="40"/>
                  </a:lnTo>
                  <a:lnTo>
                    <a:pt x="40" y="37"/>
                  </a:lnTo>
                  <a:lnTo>
                    <a:pt x="35" y="37"/>
                  </a:lnTo>
                  <a:lnTo>
                    <a:pt x="40" y="35"/>
                  </a:lnTo>
                  <a:lnTo>
                    <a:pt x="40" y="32"/>
                  </a:lnTo>
                  <a:lnTo>
                    <a:pt x="38" y="30"/>
                  </a:lnTo>
                  <a:lnTo>
                    <a:pt x="35" y="25"/>
                  </a:lnTo>
                  <a:lnTo>
                    <a:pt x="33" y="25"/>
                  </a:lnTo>
                  <a:lnTo>
                    <a:pt x="30" y="20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0" y="12"/>
                  </a:lnTo>
                  <a:lnTo>
                    <a:pt x="20" y="15"/>
                  </a:lnTo>
                  <a:lnTo>
                    <a:pt x="15" y="12"/>
                  </a:lnTo>
                  <a:lnTo>
                    <a:pt x="18" y="10"/>
                  </a:lnTo>
                  <a:lnTo>
                    <a:pt x="10" y="10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82" name="Google Shape;2980;p67"/>
            <p:cNvSpPr>
              <a:spLocks/>
            </p:cNvSpPr>
            <p:nvPr/>
          </p:nvSpPr>
          <p:spPr bwMode="auto">
            <a:xfrm>
              <a:off x="10420350" y="5518786"/>
              <a:ext cx="260986" cy="337184"/>
            </a:xfrm>
            <a:custGeom>
              <a:avLst/>
              <a:gdLst>
                <a:gd name="T0" fmla="*/ 2147483646 w 55"/>
                <a:gd name="T1" fmla="*/ 2147483646 h 71"/>
                <a:gd name="T2" fmla="*/ 2147483646 w 55"/>
                <a:gd name="T3" fmla="*/ 2147483646 h 71"/>
                <a:gd name="T4" fmla="*/ 2147483646 w 55"/>
                <a:gd name="T5" fmla="*/ 2147483646 h 71"/>
                <a:gd name="T6" fmla="*/ 2147483646 w 55"/>
                <a:gd name="T7" fmla="*/ 2147483646 h 71"/>
                <a:gd name="T8" fmla="*/ 2147483646 w 55"/>
                <a:gd name="T9" fmla="*/ 2147483646 h 71"/>
                <a:gd name="T10" fmla="*/ 2147483646 w 55"/>
                <a:gd name="T11" fmla="*/ 2147483646 h 71"/>
                <a:gd name="T12" fmla="*/ 2147483646 w 55"/>
                <a:gd name="T13" fmla="*/ 2147483646 h 71"/>
                <a:gd name="T14" fmla="*/ 2147483646 w 55"/>
                <a:gd name="T15" fmla="*/ 2147483646 h 71"/>
                <a:gd name="T16" fmla="*/ 2147483646 w 55"/>
                <a:gd name="T17" fmla="*/ 2147483646 h 71"/>
                <a:gd name="T18" fmla="*/ 2147483646 w 55"/>
                <a:gd name="T19" fmla="*/ 2147483646 h 71"/>
                <a:gd name="T20" fmla="*/ 2147483646 w 55"/>
                <a:gd name="T21" fmla="*/ 2147483646 h 71"/>
                <a:gd name="T22" fmla="*/ 2147483646 w 55"/>
                <a:gd name="T23" fmla="*/ 2147483646 h 71"/>
                <a:gd name="T24" fmla="*/ 2147483646 w 55"/>
                <a:gd name="T25" fmla="*/ 2147483646 h 71"/>
                <a:gd name="T26" fmla="*/ 2147483646 w 55"/>
                <a:gd name="T27" fmla="*/ 2147483646 h 71"/>
                <a:gd name="T28" fmla="*/ 2147483646 w 55"/>
                <a:gd name="T29" fmla="*/ 2147483646 h 71"/>
                <a:gd name="T30" fmla="*/ 2147483646 w 55"/>
                <a:gd name="T31" fmla="*/ 2147483646 h 71"/>
                <a:gd name="T32" fmla="*/ 2147483646 w 55"/>
                <a:gd name="T33" fmla="*/ 2147483646 h 71"/>
                <a:gd name="T34" fmla="*/ 2147483646 w 55"/>
                <a:gd name="T35" fmla="*/ 2147483646 h 71"/>
                <a:gd name="T36" fmla="*/ 2147483646 w 55"/>
                <a:gd name="T37" fmla="*/ 2147483646 h 71"/>
                <a:gd name="T38" fmla="*/ 2147483646 w 55"/>
                <a:gd name="T39" fmla="*/ 2147483646 h 71"/>
                <a:gd name="T40" fmla="*/ 2147483646 w 55"/>
                <a:gd name="T41" fmla="*/ 2147483646 h 71"/>
                <a:gd name="T42" fmla="*/ 2147483646 w 55"/>
                <a:gd name="T43" fmla="*/ 2147483646 h 71"/>
                <a:gd name="T44" fmla="*/ 2147483646 w 55"/>
                <a:gd name="T45" fmla="*/ 2147483646 h 71"/>
                <a:gd name="T46" fmla="*/ 2147483646 w 55"/>
                <a:gd name="T47" fmla="*/ 2147483646 h 71"/>
                <a:gd name="T48" fmla="*/ 2147483646 w 55"/>
                <a:gd name="T49" fmla="*/ 2147483646 h 71"/>
                <a:gd name="T50" fmla="*/ 2147483646 w 55"/>
                <a:gd name="T51" fmla="*/ 2147483646 h 71"/>
                <a:gd name="T52" fmla="*/ 2147483646 w 55"/>
                <a:gd name="T53" fmla="*/ 2147483646 h 71"/>
                <a:gd name="T54" fmla="*/ 2147483646 w 55"/>
                <a:gd name="T55" fmla="*/ 2147483646 h 71"/>
                <a:gd name="T56" fmla="*/ 2147483646 w 55"/>
                <a:gd name="T57" fmla="*/ 2147483646 h 71"/>
                <a:gd name="T58" fmla="*/ 2147483646 w 55"/>
                <a:gd name="T59" fmla="*/ 2147483646 h 71"/>
                <a:gd name="T60" fmla="*/ 2147483646 w 55"/>
                <a:gd name="T61" fmla="*/ 2147483646 h 71"/>
                <a:gd name="T62" fmla="*/ 2147483646 w 55"/>
                <a:gd name="T63" fmla="*/ 0 h 71"/>
                <a:gd name="T64" fmla="*/ 2147483646 w 55"/>
                <a:gd name="T65" fmla="*/ 2147483646 h 71"/>
                <a:gd name="T66" fmla="*/ 2147483646 w 55"/>
                <a:gd name="T67" fmla="*/ 2147483646 h 71"/>
                <a:gd name="T68" fmla="*/ 2147483646 w 55"/>
                <a:gd name="T69" fmla="*/ 2147483646 h 71"/>
                <a:gd name="T70" fmla="*/ 2147483646 w 55"/>
                <a:gd name="T71" fmla="*/ 2147483646 h 71"/>
                <a:gd name="T72" fmla="*/ 2147483646 w 55"/>
                <a:gd name="T73" fmla="*/ 2147483646 h 71"/>
                <a:gd name="T74" fmla="*/ 2147483646 w 55"/>
                <a:gd name="T75" fmla="*/ 2147483646 h 71"/>
                <a:gd name="T76" fmla="*/ 2147483646 w 55"/>
                <a:gd name="T77" fmla="*/ 2147483646 h 71"/>
                <a:gd name="T78" fmla="*/ 2147483646 w 55"/>
                <a:gd name="T79" fmla="*/ 2147483646 h 71"/>
                <a:gd name="T80" fmla="*/ 2147483646 w 55"/>
                <a:gd name="T81" fmla="*/ 2147483646 h 71"/>
                <a:gd name="T82" fmla="*/ 2147483646 w 55"/>
                <a:gd name="T83" fmla="*/ 2147483646 h 71"/>
                <a:gd name="T84" fmla="*/ 2147483646 w 55"/>
                <a:gd name="T85" fmla="*/ 2147483646 h 71"/>
                <a:gd name="T86" fmla="*/ 2147483646 w 55"/>
                <a:gd name="T87" fmla="*/ 2147483646 h 71"/>
                <a:gd name="T88" fmla="*/ 2147483646 w 55"/>
                <a:gd name="T89" fmla="*/ 2147483646 h 71"/>
                <a:gd name="T90" fmla="*/ 2147483646 w 55"/>
                <a:gd name="T91" fmla="*/ 2147483646 h 71"/>
                <a:gd name="T92" fmla="*/ 2147483646 w 55"/>
                <a:gd name="T93" fmla="*/ 2147483646 h 71"/>
                <a:gd name="T94" fmla="*/ 2147483646 w 55"/>
                <a:gd name="T95" fmla="*/ 2147483646 h 71"/>
                <a:gd name="T96" fmla="*/ 2147483646 w 55"/>
                <a:gd name="T97" fmla="*/ 2147483646 h 71"/>
                <a:gd name="T98" fmla="*/ 2147483646 w 55"/>
                <a:gd name="T99" fmla="*/ 2147483646 h 71"/>
                <a:gd name="T100" fmla="*/ 2147483646 w 55"/>
                <a:gd name="T101" fmla="*/ 2147483646 h 71"/>
                <a:gd name="T102" fmla="*/ 2147483646 w 55"/>
                <a:gd name="T103" fmla="*/ 2147483646 h 71"/>
                <a:gd name="T104" fmla="*/ 2147483646 w 55"/>
                <a:gd name="T105" fmla="*/ 2147483646 h 71"/>
                <a:gd name="T106" fmla="*/ 2147483646 w 55"/>
                <a:gd name="T107" fmla="*/ 2147483646 h 71"/>
                <a:gd name="T108" fmla="*/ 2147483646 w 55"/>
                <a:gd name="T109" fmla="*/ 2147483646 h 71"/>
                <a:gd name="T110" fmla="*/ 2147483646 w 55"/>
                <a:gd name="T111" fmla="*/ 2147483646 h 71"/>
                <a:gd name="T112" fmla="*/ 2147483646 w 55"/>
                <a:gd name="T113" fmla="*/ 2147483646 h 71"/>
                <a:gd name="T114" fmla="*/ 2147483646 w 55"/>
                <a:gd name="T115" fmla="*/ 2147483646 h 71"/>
                <a:gd name="T116" fmla="*/ 2147483646 w 55"/>
                <a:gd name="T117" fmla="*/ 2147483646 h 71"/>
                <a:gd name="T118" fmla="*/ 2147483646 w 55"/>
                <a:gd name="T119" fmla="*/ 2147483646 h 71"/>
                <a:gd name="T120" fmla="*/ 2147483646 w 55"/>
                <a:gd name="T121" fmla="*/ 2147483646 h 71"/>
                <a:gd name="T122" fmla="*/ 2147483646 w 55"/>
                <a:gd name="T123" fmla="*/ 2147483646 h 7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5" h="71" extrusionOk="0">
                  <a:moveTo>
                    <a:pt x="55" y="58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4" y="63"/>
                    <a:pt x="54" y="63"/>
                    <a:pt x="54" y="63"/>
                  </a:cubicBezTo>
                  <a:cubicBezTo>
                    <a:pt x="53" y="63"/>
                    <a:pt x="53" y="63"/>
                    <a:pt x="53" y="63"/>
                  </a:cubicBezTo>
                  <a:cubicBezTo>
                    <a:pt x="51" y="65"/>
                    <a:pt x="51" y="65"/>
                    <a:pt x="51" y="65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1" y="71"/>
                    <a:pt x="51" y="71"/>
                    <a:pt x="51" y="71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5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9"/>
                    <a:pt x="22" y="59"/>
                    <a:pt x="22" y="59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4" y="40"/>
                    <a:pt x="44" y="40"/>
                    <a:pt x="44" y="40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1" y="46"/>
                    <a:pt x="51" y="46"/>
                    <a:pt x="51" y="46"/>
                  </a:cubicBezTo>
                  <a:cubicBezTo>
                    <a:pt x="52" y="50"/>
                    <a:pt x="52" y="50"/>
                    <a:pt x="52" y="50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4" y="56"/>
                    <a:pt x="54" y="56"/>
                    <a:pt x="54" y="56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8"/>
                    <a:pt x="54" y="58"/>
                    <a:pt x="54" y="58"/>
                  </a:cubicBezTo>
                  <a:cubicBezTo>
                    <a:pt x="55" y="58"/>
                    <a:pt x="55" y="58"/>
                    <a:pt x="55" y="58"/>
                  </a:cubicBezTo>
                  <a:close/>
                  <a:moveTo>
                    <a:pt x="40" y="49"/>
                  </a:moveTo>
                  <a:cubicBezTo>
                    <a:pt x="40" y="49"/>
                    <a:pt x="40" y="49"/>
                    <a:pt x="40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49"/>
                    <a:pt x="40" y="49"/>
                    <a:pt x="40" y="49"/>
                  </a:cubicBezTo>
                  <a:close/>
                  <a:moveTo>
                    <a:pt x="35" y="49"/>
                  </a:moveTo>
                  <a:cubicBezTo>
                    <a:pt x="36" y="51"/>
                    <a:pt x="36" y="51"/>
                    <a:pt x="36" y="51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9"/>
                    <a:pt x="35" y="49"/>
                  </a:cubicBezTo>
                  <a:close/>
                  <a:moveTo>
                    <a:pt x="33" y="47"/>
                  </a:moveTo>
                  <a:cubicBezTo>
                    <a:pt x="31" y="48"/>
                    <a:pt x="31" y="48"/>
                    <a:pt x="31" y="48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49"/>
                    <a:pt x="34" y="49"/>
                    <a:pt x="34" y="49"/>
                  </a:cubicBezTo>
                  <a:lnTo>
                    <a:pt x="33" y="4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83" name="Google Shape;2981;p67"/>
            <p:cNvSpPr>
              <a:spLocks/>
            </p:cNvSpPr>
            <p:nvPr/>
          </p:nvSpPr>
          <p:spPr bwMode="auto">
            <a:xfrm>
              <a:off x="9037321" y="4933950"/>
              <a:ext cx="704850" cy="775336"/>
            </a:xfrm>
            <a:custGeom>
              <a:avLst/>
              <a:gdLst>
                <a:gd name="T0" fmla="*/ 2147483646 w 370"/>
                <a:gd name="T1" fmla="*/ 2147483646 h 407"/>
                <a:gd name="T2" fmla="*/ 2147483646 w 370"/>
                <a:gd name="T3" fmla="*/ 2147483646 h 407"/>
                <a:gd name="T4" fmla="*/ 2147483646 w 370"/>
                <a:gd name="T5" fmla="*/ 2147483646 h 407"/>
                <a:gd name="T6" fmla="*/ 2147483646 w 370"/>
                <a:gd name="T7" fmla="*/ 2147483646 h 407"/>
                <a:gd name="T8" fmla="*/ 2147483646 w 370"/>
                <a:gd name="T9" fmla="*/ 2147483646 h 407"/>
                <a:gd name="T10" fmla="*/ 2147483646 w 370"/>
                <a:gd name="T11" fmla="*/ 2147483646 h 407"/>
                <a:gd name="T12" fmla="*/ 2147483646 w 370"/>
                <a:gd name="T13" fmla="*/ 2147483646 h 407"/>
                <a:gd name="T14" fmla="*/ 2147483646 w 370"/>
                <a:gd name="T15" fmla="*/ 2147483646 h 407"/>
                <a:gd name="T16" fmla="*/ 2147483646 w 370"/>
                <a:gd name="T17" fmla="*/ 2147483646 h 407"/>
                <a:gd name="T18" fmla="*/ 2147483646 w 370"/>
                <a:gd name="T19" fmla="*/ 2147483646 h 407"/>
                <a:gd name="T20" fmla="*/ 2147483646 w 370"/>
                <a:gd name="T21" fmla="*/ 2147483646 h 407"/>
                <a:gd name="T22" fmla="*/ 2147483646 w 370"/>
                <a:gd name="T23" fmla="*/ 2147483646 h 407"/>
                <a:gd name="T24" fmla="*/ 2147483646 w 370"/>
                <a:gd name="T25" fmla="*/ 2147483646 h 407"/>
                <a:gd name="T26" fmla="*/ 2147483646 w 370"/>
                <a:gd name="T27" fmla="*/ 2147483646 h 407"/>
                <a:gd name="T28" fmla="*/ 2147483646 w 370"/>
                <a:gd name="T29" fmla="*/ 2147483646 h 407"/>
                <a:gd name="T30" fmla="*/ 2147483646 w 370"/>
                <a:gd name="T31" fmla="*/ 2147483646 h 407"/>
                <a:gd name="T32" fmla="*/ 2147483646 w 370"/>
                <a:gd name="T33" fmla="*/ 2147483646 h 407"/>
                <a:gd name="T34" fmla="*/ 2147483646 w 370"/>
                <a:gd name="T35" fmla="*/ 2147483646 h 407"/>
                <a:gd name="T36" fmla="*/ 2147483646 w 370"/>
                <a:gd name="T37" fmla="*/ 2147483646 h 407"/>
                <a:gd name="T38" fmla="*/ 2147483646 w 370"/>
                <a:gd name="T39" fmla="*/ 2147483646 h 407"/>
                <a:gd name="T40" fmla="*/ 2147483646 w 370"/>
                <a:gd name="T41" fmla="*/ 2147483646 h 407"/>
                <a:gd name="T42" fmla="*/ 2147483646 w 370"/>
                <a:gd name="T43" fmla="*/ 2147483646 h 407"/>
                <a:gd name="T44" fmla="*/ 2147483646 w 370"/>
                <a:gd name="T45" fmla="*/ 0 h 407"/>
                <a:gd name="T46" fmla="*/ 2147483646 w 370"/>
                <a:gd name="T47" fmla="*/ 2147483646 h 407"/>
                <a:gd name="T48" fmla="*/ 2147483646 w 370"/>
                <a:gd name="T49" fmla="*/ 2147483646 h 407"/>
                <a:gd name="T50" fmla="*/ 2147483646 w 370"/>
                <a:gd name="T51" fmla="*/ 2147483646 h 407"/>
                <a:gd name="T52" fmla="*/ 2147483646 w 370"/>
                <a:gd name="T53" fmla="*/ 2147483646 h 407"/>
                <a:gd name="T54" fmla="*/ 2147483646 w 370"/>
                <a:gd name="T55" fmla="*/ 2147483646 h 407"/>
                <a:gd name="T56" fmla="*/ 2147483646 w 370"/>
                <a:gd name="T57" fmla="*/ 2147483646 h 407"/>
                <a:gd name="T58" fmla="*/ 2147483646 w 370"/>
                <a:gd name="T59" fmla="*/ 2147483646 h 407"/>
                <a:gd name="T60" fmla="*/ 2147483646 w 370"/>
                <a:gd name="T61" fmla="*/ 2147483646 h 407"/>
                <a:gd name="T62" fmla="*/ 2147483646 w 370"/>
                <a:gd name="T63" fmla="*/ 2147483646 h 407"/>
                <a:gd name="T64" fmla="*/ 2147483646 w 370"/>
                <a:gd name="T65" fmla="*/ 2147483646 h 407"/>
                <a:gd name="T66" fmla="*/ 2147483646 w 370"/>
                <a:gd name="T67" fmla="*/ 2147483646 h 407"/>
                <a:gd name="T68" fmla="*/ 2147483646 w 370"/>
                <a:gd name="T69" fmla="*/ 2147483646 h 407"/>
                <a:gd name="T70" fmla="*/ 2147483646 w 370"/>
                <a:gd name="T71" fmla="*/ 2147483646 h 407"/>
                <a:gd name="T72" fmla="*/ 2147483646 w 370"/>
                <a:gd name="T73" fmla="*/ 2147483646 h 407"/>
                <a:gd name="T74" fmla="*/ 2147483646 w 370"/>
                <a:gd name="T75" fmla="*/ 2147483646 h 407"/>
                <a:gd name="T76" fmla="*/ 2147483646 w 370"/>
                <a:gd name="T77" fmla="*/ 2147483646 h 407"/>
                <a:gd name="T78" fmla="*/ 2147483646 w 370"/>
                <a:gd name="T79" fmla="*/ 2147483646 h 407"/>
                <a:gd name="T80" fmla="*/ 2147483646 w 370"/>
                <a:gd name="T81" fmla="*/ 2147483646 h 407"/>
                <a:gd name="T82" fmla="*/ 2147483646 w 370"/>
                <a:gd name="T83" fmla="*/ 2147483646 h 407"/>
                <a:gd name="T84" fmla="*/ 2147483646 w 370"/>
                <a:gd name="T85" fmla="*/ 2147483646 h 407"/>
                <a:gd name="T86" fmla="*/ 2147483646 w 370"/>
                <a:gd name="T87" fmla="*/ 2147483646 h 407"/>
                <a:gd name="T88" fmla="*/ 2147483646 w 370"/>
                <a:gd name="T89" fmla="*/ 2147483646 h 407"/>
                <a:gd name="T90" fmla="*/ 2147483646 w 370"/>
                <a:gd name="T91" fmla="*/ 2147483646 h 407"/>
                <a:gd name="T92" fmla="*/ 2147483646 w 370"/>
                <a:gd name="T93" fmla="*/ 2147483646 h 407"/>
                <a:gd name="T94" fmla="*/ 2147483646 w 370"/>
                <a:gd name="T95" fmla="*/ 2147483646 h 407"/>
                <a:gd name="T96" fmla="*/ 2147483646 w 370"/>
                <a:gd name="T97" fmla="*/ 2147483646 h 407"/>
                <a:gd name="T98" fmla="*/ 2147483646 w 370"/>
                <a:gd name="T99" fmla="*/ 2147483646 h 407"/>
                <a:gd name="T100" fmla="*/ 2147483646 w 370"/>
                <a:gd name="T101" fmla="*/ 2147483646 h 407"/>
                <a:gd name="T102" fmla="*/ 2147483646 w 370"/>
                <a:gd name="T103" fmla="*/ 2147483646 h 407"/>
                <a:gd name="T104" fmla="*/ 2147483646 w 370"/>
                <a:gd name="T105" fmla="*/ 2147483646 h 407"/>
                <a:gd name="T106" fmla="*/ 2147483646 w 370"/>
                <a:gd name="T107" fmla="*/ 2147483646 h 407"/>
                <a:gd name="T108" fmla="*/ 2147483646 w 370"/>
                <a:gd name="T109" fmla="*/ 2147483646 h 407"/>
                <a:gd name="T110" fmla="*/ 2147483646 w 370"/>
                <a:gd name="T111" fmla="*/ 2147483646 h 407"/>
                <a:gd name="T112" fmla="*/ 2147483646 w 370"/>
                <a:gd name="T113" fmla="*/ 2147483646 h 40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370" h="407" extrusionOk="0">
                  <a:moveTo>
                    <a:pt x="212" y="404"/>
                  </a:moveTo>
                  <a:lnTo>
                    <a:pt x="212" y="397"/>
                  </a:lnTo>
                  <a:lnTo>
                    <a:pt x="220" y="394"/>
                  </a:lnTo>
                  <a:lnTo>
                    <a:pt x="222" y="394"/>
                  </a:lnTo>
                  <a:lnTo>
                    <a:pt x="225" y="387"/>
                  </a:lnTo>
                  <a:lnTo>
                    <a:pt x="230" y="387"/>
                  </a:lnTo>
                  <a:lnTo>
                    <a:pt x="232" y="384"/>
                  </a:lnTo>
                  <a:lnTo>
                    <a:pt x="252" y="387"/>
                  </a:lnTo>
                  <a:lnTo>
                    <a:pt x="262" y="382"/>
                  </a:lnTo>
                  <a:lnTo>
                    <a:pt x="265" y="379"/>
                  </a:lnTo>
                  <a:lnTo>
                    <a:pt x="270" y="379"/>
                  </a:lnTo>
                  <a:lnTo>
                    <a:pt x="267" y="382"/>
                  </a:lnTo>
                  <a:lnTo>
                    <a:pt x="270" y="384"/>
                  </a:lnTo>
                  <a:lnTo>
                    <a:pt x="277" y="382"/>
                  </a:lnTo>
                  <a:lnTo>
                    <a:pt x="282" y="379"/>
                  </a:lnTo>
                  <a:lnTo>
                    <a:pt x="280" y="377"/>
                  </a:lnTo>
                  <a:lnTo>
                    <a:pt x="280" y="374"/>
                  </a:lnTo>
                  <a:lnTo>
                    <a:pt x="275" y="357"/>
                  </a:lnTo>
                  <a:lnTo>
                    <a:pt x="270" y="349"/>
                  </a:lnTo>
                  <a:lnTo>
                    <a:pt x="270" y="347"/>
                  </a:lnTo>
                  <a:lnTo>
                    <a:pt x="267" y="342"/>
                  </a:lnTo>
                  <a:lnTo>
                    <a:pt x="262" y="344"/>
                  </a:lnTo>
                  <a:lnTo>
                    <a:pt x="252" y="337"/>
                  </a:lnTo>
                  <a:lnTo>
                    <a:pt x="252" y="327"/>
                  </a:lnTo>
                  <a:lnTo>
                    <a:pt x="252" y="322"/>
                  </a:lnTo>
                  <a:lnTo>
                    <a:pt x="247" y="315"/>
                  </a:lnTo>
                  <a:lnTo>
                    <a:pt x="242" y="312"/>
                  </a:lnTo>
                  <a:lnTo>
                    <a:pt x="240" y="315"/>
                  </a:lnTo>
                  <a:lnTo>
                    <a:pt x="235" y="312"/>
                  </a:lnTo>
                  <a:lnTo>
                    <a:pt x="230" y="312"/>
                  </a:lnTo>
                  <a:lnTo>
                    <a:pt x="230" y="307"/>
                  </a:lnTo>
                  <a:lnTo>
                    <a:pt x="235" y="295"/>
                  </a:lnTo>
                  <a:lnTo>
                    <a:pt x="237" y="295"/>
                  </a:lnTo>
                  <a:lnTo>
                    <a:pt x="245" y="285"/>
                  </a:lnTo>
                  <a:lnTo>
                    <a:pt x="247" y="280"/>
                  </a:lnTo>
                  <a:lnTo>
                    <a:pt x="252" y="277"/>
                  </a:lnTo>
                  <a:lnTo>
                    <a:pt x="255" y="275"/>
                  </a:lnTo>
                  <a:lnTo>
                    <a:pt x="260" y="277"/>
                  </a:lnTo>
                  <a:lnTo>
                    <a:pt x="262" y="282"/>
                  </a:lnTo>
                  <a:lnTo>
                    <a:pt x="265" y="282"/>
                  </a:lnTo>
                  <a:lnTo>
                    <a:pt x="275" y="277"/>
                  </a:lnTo>
                  <a:lnTo>
                    <a:pt x="290" y="277"/>
                  </a:lnTo>
                  <a:lnTo>
                    <a:pt x="297" y="267"/>
                  </a:lnTo>
                  <a:lnTo>
                    <a:pt x="302" y="252"/>
                  </a:lnTo>
                  <a:lnTo>
                    <a:pt x="315" y="242"/>
                  </a:lnTo>
                  <a:lnTo>
                    <a:pt x="317" y="237"/>
                  </a:lnTo>
                  <a:lnTo>
                    <a:pt x="320" y="230"/>
                  </a:lnTo>
                  <a:lnTo>
                    <a:pt x="325" y="220"/>
                  </a:lnTo>
                  <a:lnTo>
                    <a:pt x="335" y="217"/>
                  </a:lnTo>
                  <a:lnTo>
                    <a:pt x="337" y="210"/>
                  </a:lnTo>
                  <a:lnTo>
                    <a:pt x="337" y="205"/>
                  </a:lnTo>
                  <a:lnTo>
                    <a:pt x="332" y="202"/>
                  </a:lnTo>
                  <a:lnTo>
                    <a:pt x="342" y="195"/>
                  </a:lnTo>
                  <a:lnTo>
                    <a:pt x="345" y="190"/>
                  </a:lnTo>
                  <a:lnTo>
                    <a:pt x="347" y="185"/>
                  </a:lnTo>
                  <a:lnTo>
                    <a:pt x="347" y="170"/>
                  </a:lnTo>
                  <a:lnTo>
                    <a:pt x="345" y="160"/>
                  </a:lnTo>
                  <a:lnTo>
                    <a:pt x="342" y="160"/>
                  </a:lnTo>
                  <a:lnTo>
                    <a:pt x="352" y="150"/>
                  </a:lnTo>
                  <a:lnTo>
                    <a:pt x="357" y="150"/>
                  </a:lnTo>
                  <a:lnTo>
                    <a:pt x="362" y="145"/>
                  </a:lnTo>
                  <a:lnTo>
                    <a:pt x="365" y="147"/>
                  </a:lnTo>
                  <a:lnTo>
                    <a:pt x="370" y="140"/>
                  </a:lnTo>
                  <a:lnTo>
                    <a:pt x="370" y="135"/>
                  </a:lnTo>
                  <a:lnTo>
                    <a:pt x="362" y="132"/>
                  </a:lnTo>
                  <a:lnTo>
                    <a:pt x="357" y="135"/>
                  </a:lnTo>
                  <a:lnTo>
                    <a:pt x="347" y="135"/>
                  </a:lnTo>
                  <a:lnTo>
                    <a:pt x="345" y="127"/>
                  </a:lnTo>
                  <a:lnTo>
                    <a:pt x="335" y="122"/>
                  </a:lnTo>
                  <a:lnTo>
                    <a:pt x="325" y="120"/>
                  </a:lnTo>
                  <a:lnTo>
                    <a:pt x="317" y="112"/>
                  </a:lnTo>
                  <a:lnTo>
                    <a:pt x="315" y="105"/>
                  </a:lnTo>
                  <a:lnTo>
                    <a:pt x="310" y="85"/>
                  </a:lnTo>
                  <a:lnTo>
                    <a:pt x="305" y="77"/>
                  </a:lnTo>
                  <a:lnTo>
                    <a:pt x="305" y="70"/>
                  </a:lnTo>
                  <a:lnTo>
                    <a:pt x="310" y="67"/>
                  </a:lnTo>
                  <a:lnTo>
                    <a:pt x="310" y="62"/>
                  </a:lnTo>
                  <a:lnTo>
                    <a:pt x="317" y="57"/>
                  </a:lnTo>
                  <a:lnTo>
                    <a:pt x="317" y="52"/>
                  </a:lnTo>
                  <a:lnTo>
                    <a:pt x="310" y="50"/>
                  </a:lnTo>
                  <a:lnTo>
                    <a:pt x="310" y="45"/>
                  </a:lnTo>
                  <a:lnTo>
                    <a:pt x="302" y="40"/>
                  </a:lnTo>
                  <a:lnTo>
                    <a:pt x="295" y="32"/>
                  </a:lnTo>
                  <a:lnTo>
                    <a:pt x="290" y="27"/>
                  </a:lnTo>
                  <a:lnTo>
                    <a:pt x="285" y="27"/>
                  </a:lnTo>
                  <a:lnTo>
                    <a:pt x="280" y="30"/>
                  </a:lnTo>
                  <a:lnTo>
                    <a:pt x="277" y="27"/>
                  </a:lnTo>
                  <a:lnTo>
                    <a:pt x="275" y="15"/>
                  </a:lnTo>
                  <a:lnTo>
                    <a:pt x="287" y="8"/>
                  </a:lnTo>
                  <a:lnTo>
                    <a:pt x="285" y="3"/>
                  </a:lnTo>
                  <a:lnTo>
                    <a:pt x="277" y="5"/>
                  </a:lnTo>
                  <a:lnTo>
                    <a:pt x="272" y="0"/>
                  </a:lnTo>
                  <a:lnTo>
                    <a:pt x="262" y="5"/>
                  </a:lnTo>
                  <a:lnTo>
                    <a:pt x="257" y="10"/>
                  </a:lnTo>
                  <a:lnTo>
                    <a:pt x="250" y="10"/>
                  </a:lnTo>
                  <a:lnTo>
                    <a:pt x="245" y="18"/>
                  </a:lnTo>
                  <a:lnTo>
                    <a:pt x="240" y="23"/>
                  </a:lnTo>
                  <a:lnTo>
                    <a:pt x="252" y="40"/>
                  </a:lnTo>
                  <a:lnTo>
                    <a:pt x="252" y="50"/>
                  </a:lnTo>
                  <a:lnTo>
                    <a:pt x="240" y="67"/>
                  </a:lnTo>
                  <a:lnTo>
                    <a:pt x="247" y="75"/>
                  </a:lnTo>
                  <a:lnTo>
                    <a:pt x="247" y="80"/>
                  </a:lnTo>
                  <a:lnTo>
                    <a:pt x="240" y="92"/>
                  </a:lnTo>
                  <a:lnTo>
                    <a:pt x="230" y="92"/>
                  </a:lnTo>
                  <a:lnTo>
                    <a:pt x="220" y="87"/>
                  </a:lnTo>
                  <a:lnTo>
                    <a:pt x="212" y="92"/>
                  </a:lnTo>
                  <a:lnTo>
                    <a:pt x="217" y="100"/>
                  </a:lnTo>
                  <a:lnTo>
                    <a:pt x="222" y="102"/>
                  </a:lnTo>
                  <a:lnTo>
                    <a:pt x="225" y="110"/>
                  </a:lnTo>
                  <a:lnTo>
                    <a:pt x="225" y="115"/>
                  </a:lnTo>
                  <a:lnTo>
                    <a:pt x="217" y="117"/>
                  </a:lnTo>
                  <a:lnTo>
                    <a:pt x="212" y="117"/>
                  </a:lnTo>
                  <a:lnTo>
                    <a:pt x="210" y="122"/>
                  </a:lnTo>
                  <a:lnTo>
                    <a:pt x="210" y="130"/>
                  </a:lnTo>
                  <a:lnTo>
                    <a:pt x="207" y="137"/>
                  </a:lnTo>
                  <a:lnTo>
                    <a:pt x="207" y="140"/>
                  </a:lnTo>
                  <a:lnTo>
                    <a:pt x="205" y="142"/>
                  </a:lnTo>
                  <a:lnTo>
                    <a:pt x="207" y="155"/>
                  </a:lnTo>
                  <a:lnTo>
                    <a:pt x="202" y="162"/>
                  </a:lnTo>
                  <a:lnTo>
                    <a:pt x="197" y="157"/>
                  </a:lnTo>
                  <a:lnTo>
                    <a:pt x="192" y="157"/>
                  </a:lnTo>
                  <a:lnTo>
                    <a:pt x="192" y="160"/>
                  </a:lnTo>
                  <a:lnTo>
                    <a:pt x="187" y="160"/>
                  </a:lnTo>
                  <a:lnTo>
                    <a:pt x="182" y="157"/>
                  </a:lnTo>
                  <a:lnTo>
                    <a:pt x="178" y="157"/>
                  </a:lnTo>
                  <a:lnTo>
                    <a:pt x="175" y="162"/>
                  </a:lnTo>
                  <a:lnTo>
                    <a:pt x="165" y="170"/>
                  </a:lnTo>
                  <a:lnTo>
                    <a:pt x="170" y="170"/>
                  </a:lnTo>
                  <a:lnTo>
                    <a:pt x="168" y="175"/>
                  </a:lnTo>
                  <a:lnTo>
                    <a:pt x="158" y="180"/>
                  </a:lnTo>
                  <a:lnTo>
                    <a:pt x="153" y="177"/>
                  </a:lnTo>
                  <a:lnTo>
                    <a:pt x="148" y="177"/>
                  </a:lnTo>
                  <a:lnTo>
                    <a:pt x="145" y="182"/>
                  </a:lnTo>
                  <a:lnTo>
                    <a:pt x="145" y="187"/>
                  </a:lnTo>
                  <a:lnTo>
                    <a:pt x="140" y="187"/>
                  </a:lnTo>
                  <a:lnTo>
                    <a:pt x="135" y="192"/>
                  </a:lnTo>
                  <a:lnTo>
                    <a:pt x="135" y="200"/>
                  </a:lnTo>
                  <a:lnTo>
                    <a:pt x="138" y="210"/>
                  </a:lnTo>
                  <a:lnTo>
                    <a:pt x="138" y="215"/>
                  </a:lnTo>
                  <a:lnTo>
                    <a:pt x="140" y="220"/>
                  </a:lnTo>
                  <a:lnTo>
                    <a:pt x="138" y="225"/>
                  </a:lnTo>
                  <a:lnTo>
                    <a:pt x="128" y="230"/>
                  </a:lnTo>
                  <a:lnTo>
                    <a:pt x="120" y="230"/>
                  </a:lnTo>
                  <a:lnTo>
                    <a:pt x="110" y="230"/>
                  </a:lnTo>
                  <a:lnTo>
                    <a:pt x="95" y="230"/>
                  </a:lnTo>
                  <a:lnTo>
                    <a:pt x="88" y="232"/>
                  </a:lnTo>
                  <a:lnTo>
                    <a:pt x="83" y="235"/>
                  </a:lnTo>
                  <a:lnTo>
                    <a:pt x="75" y="235"/>
                  </a:lnTo>
                  <a:lnTo>
                    <a:pt x="65" y="237"/>
                  </a:lnTo>
                  <a:lnTo>
                    <a:pt x="35" y="240"/>
                  </a:lnTo>
                  <a:lnTo>
                    <a:pt x="0" y="227"/>
                  </a:lnTo>
                  <a:lnTo>
                    <a:pt x="13" y="247"/>
                  </a:lnTo>
                  <a:lnTo>
                    <a:pt x="15" y="252"/>
                  </a:lnTo>
                  <a:lnTo>
                    <a:pt x="23" y="260"/>
                  </a:lnTo>
                  <a:lnTo>
                    <a:pt x="30" y="265"/>
                  </a:lnTo>
                  <a:lnTo>
                    <a:pt x="33" y="267"/>
                  </a:lnTo>
                  <a:lnTo>
                    <a:pt x="40" y="267"/>
                  </a:lnTo>
                  <a:lnTo>
                    <a:pt x="45" y="270"/>
                  </a:lnTo>
                  <a:lnTo>
                    <a:pt x="45" y="272"/>
                  </a:lnTo>
                  <a:lnTo>
                    <a:pt x="53" y="272"/>
                  </a:lnTo>
                  <a:lnTo>
                    <a:pt x="53" y="282"/>
                  </a:lnTo>
                  <a:lnTo>
                    <a:pt x="55" y="287"/>
                  </a:lnTo>
                  <a:lnTo>
                    <a:pt x="55" y="295"/>
                  </a:lnTo>
                  <a:lnTo>
                    <a:pt x="58" y="300"/>
                  </a:lnTo>
                  <a:lnTo>
                    <a:pt x="65" y="300"/>
                  </a:lnTo>
                  <a:lnTo>
                    <a:pt x="70" y="305"/>
                  </a:lnTo>
                  <a:lnTo>
                    <a:pt x="73" y="315"/>
                  </a:lnTo>
                  <a:lnTo>
                    <a:pt x="68" y="317"/>
                  </a:lnTo>
                  <a:lnTo>
                    <a:pt x="60" y="315"/>
                  </a:lnTo>
                  <a:lnTo>
                    <a:pt x="48" y="319"/>
                  </a:lnTo>
                  <a:lnTo>
                    <a:pt x="45" y="322"/>
                  </a:lnTo>
                  <a:lnTo>
                    <a:pt x="38" y="324"/>
                  </a:lnTo>
                  <a:lnTo>
                    <a:pt x="35" y="329"/>
                  </a:lnTo>
                  <a:lnTo>
                    <a:pt x="35" y="334"/>
                  </a:lnTo>
                  <a:lnTo>
                    <a:pt x="33" y="339"/>
                  </a:lnTo>
                  <a:lnTo>
                    <a:pt x="35" y="347"/>
                  </a:lnTo>
                  <a:lnTo>
                    <a:pt x="33" y="357"/>
                  </a:lnTo>
                  <a:lnTo>
                    <a:pt x="33" y="362"/>
                  </a:lnTo>
                  <a:lnTo>
                    <a:pt x="38" y="362"/>
                  </a:lnTo>
                  <a:lnTo>
                    <a:pt x="35" y="364"/>
                  </a:lnTo>
                  <a:lnTo>
                    <a:pt x="38" y="364"/>
                  </a:lnTo>
                  <a:lnTo>
                    <a:pt x="48" y="362"/>
                  </a:lnTo>
                  <a:lnTo>
                    <a:pt x="53" y="359"/>
                  </a:lnTo>
                  <a:lnTo>
                    <a:pt x="53" y="362"/>
                  </a:lnTo>
                  <a:lnTo>
                    <a:pt x="55" y="362"/>
                  </a:lnTo>
                  <a:lnTo>
                    <a:pt x="60" y="359"/>
                  </a:lnTo>
                  <a:lnTo>
                    <a:pt x="65" y="359"/>
                  </a:lnTo>
                  <a:lnTo>
                    <a:pt x="68" y="359"/>
                  </a:lnTo>
                  <a:lnTo>
                    <a:pt x="73" y="359"/>
                  </a:lnTo>
                  <a:lnTo>
                    <a:pt x="75" y="359"/>
                  </a:lnTo>
                  <a:lnTo>
                    <a:pt x="78" y="359"/>
                  </a:lnTo>
                  <a:lnTo>
                    <a:pt x="78" y="357"/>
                  </a:lnTo>
                  <a:lnTo>
                    <a:pt x="80" y="354"/>
                  </a:lnTo>
                  <a:lnTo>
                    <a:pt x="85" y="357"/>
                  </a:lnTo>
                  <a:lnTo>
                    <a:pt x="90" y="357"/>
                  </a:lnTo>
                  <a:lnTo>
                    <a:pt x="90" y="354"/>
                  </a:lnTo>
                  <a:lnTo>
                    <a:pt x="93" y="354"/>
                  </a:lnTo>
                  <a:lnTo>
                    <a:pt x="95" y="359"/>
                  </a:lnTo>
                  <a:lnTo>
                    <a:pt x="100" y="359"/>
                  </a:lnTo>
                  <a:lnTo>
                    <a:pt x="103" y="362"/>
                  </a:lnTo>
                  <a:lnTo>
                    <a:pt x="108" y="362"/>
                  </a:lnTo>
                  <a:lnTo>
                    <a:pt x="113" y="354"/>
                  </a:lnTo>
                  <a:lnTo>
                    <a:pt x="120" y="354"/>
                  </a:lnTo>
                  <a:lnTo>
                    <a:pt x="125" y="357"/>
                  </a:lnTo>
                  <a:lnTo>
                    <a:pt x="128" y="354"/>
                  </a:lnTo>
                  <a:lnTo>
                    <a:pt x="133" y="354"/>
                  </a:lnTo>
                  <a:lnTo>
                    <a:pt x="133" y="352"/>
                  </a:lnTo>
                  <a:lnTo>
                    <a:pt x="135" y="354"/>
                  </a:lnTo>
                  <a:lnTo>
                    <a:pt x="143" y="354"/>
                  </a:lnTo>
                  <a:lnTo>
                    <a:pt x="150" y="352"/>
                  </a:lnTo>
                  <a:lnTo>
                    <a:pt x="158" y="352"/>
                  </a:lnTo>
                  <a:lnTo>
                    <a:pt x="163" y="357"/>
                  </a:lnTo>
                  <a:lnTo>
                    <a:pt x="165" y="362"/>
                  </a:lnTo>
                  <a:lnTo>
                    <a:pt x="165" y="367"/>
                  </a:lnTo>
                  <a:lnTo>
                    <a:pt x="163" y="367"/>
                  </a:lnTo>
                  <a:lnTo>
                    <a:pt x="163" y="369"/>
                  </a:lnTo>
                  <a:lnTo>
                    <a:pt x="168" y="369"/>
                  </a:lnTo>
                  <a:lnTo>
                    <a:pt x="175" y="367"/>
                  </a:lnTo>
                  <a:lnTo>
                    <a:pt x="175" y="372"/>
                  </a:lnTo>
                  <a:lnTo>
                    <a:pt x="182" y="379"/>
                  </a:lnTo>
                  <a:lnTo>
                    <a:pt x="182" y="389"/>
                  </a:lnTo>
                  <a:lnTo>
                    <a:pt x="185" y="389"/>
                  </a:lnTo>
                  <a:lnTo>
                    <a:pt x="185" y="392"/>
                  </a:lnTo>
                  <a:lnTo>
                    <a:pt x="182" y="394"/>
                  </a:lnTo>
                  <a:lnTo>
                    <a:pt x="185" y="394"/>
                  </a:lnTo>
                  <a:lnTo>
                    <a:pt x="187" y="399"/>
                  </a:lnTo>
                  <a:lnTo>
                    <a:pt x="192" y="399"/>
                  </a:lnTo>
                  <a:lnTo>
                    <a:pt x="200" y="399"/>
                  </a:lnTo>
                  <a:lnTo>
                    <a:pt x="210" y="404"/>
                  </a:lnTo>
                  <a:lnTo>
                    <a:pt x="210" y="407"/>
                  </a:lnTo>
                  <a:lnTo>
                    <a:pt x="212" y="404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84" name="Google Shape;2982;p67"/>
            <p:cNvSpPr>
              <a:spLocks/>
            </p:cNvSpPr>
            <p:nvPr/>
          </p:nvSpPr>
          <p:spPr bwMode="auto">
            <a:xfrm>
              <a:off x="8159116" y="4648200"/>
              <a:ext cx="280034" cy="228600"/>
            </a:xfrm>
            <a:custGeom>
              <a:avLst/>
              <a:gdLst>
                <a:gd name="T0" fmla="*/ 2147483646 w 147"/>
                <a:gd name="T1" fmla="*/ 2147483646 h 120"/>
                <a:gd name="T2" fmla="*/ 2147483646 w 147"/>
                <a:gd name="T3" fmla="*/ 2147483646 h 120"/>
                <a:gd name="T4" fmla="*/ 2147483646 w 147"/>
                <a:gd name="T5" fmla="*/ 2147483646 h 120"/>
                <a:gd name="T6" fmla="*/ 2147483646 w 147"/>
                <a:gd name="T7" fmla="*/ 2147483646 h 120"/>
                <a:gd name="T8" fmla="*/ 2147483646 w 147"/>
                <a:gd name="T9" fmla="*/ 2147483646 h 120"/>
                <a:gd name="T10" fmla="*/ 2147483646 w 147"/>
                <a:gd name="T11" fmla="*/ 2147483646 h 120"/>
                <a:gd name="T12" fmla="*/ 2147483646 w 147"/>
                <a:gd name="T13" fmla="*/ 2147483646 h 120"/>
                <a:gd name="T14" fmla="*/ 2147483646 w 147"/>
                <a:gd name="T15" fmla="*/ 2147483646 h 120"/>
                <a:gd name="T16" fmla="*/ 2147483646 w 147"/>
                <a:gd name="T17" fmla="*/ 2147483646 h 120"/>
                <a:gd name="T18" fmla="*/ 2147483646 w 147"/>
                <a:gd name="T19" fmla="*/ 2147483646 h 120"/>
                <a:gd name="T20" fmla="*/ 2147483646 w 147"/>
                <a:gd name="T21" fmla="*/ 2147483646 h 120"/>
                <a:gd name="T22" fmla="*/ 2147483646 w 147"/>
                <a:gd name="T23" fmla="*/ 2147483646 h 120"/>
                <a:gd name="T24" fmla="*/ 2147483646 w 147"/>
                <a:gd name="T25" fmla="*/ 2147483646 h 120"/>
                <a:gd name="T26" fmla="*/ 2147483646 w 147"/>
                <a:gd name="T27" fmla="*/ 2147483646 h 120"/>
                <a:gd name="T28" fmla="*/ 2147483646 w 147"/>
                <a:gd name="T29" fmla="*/ 2147483646 h 120"/>
                <a:gd name="T30" fmla="*/ 2147483646 w 147"/>
                <a:gd name="T31" fmla="*/ 2147483646 h 120"/>
                <a:gd name="T32" fmla="*/ 2147483646 w 147"/>
                <a:gd name="T33" fmla="*/ 2147483646 h 120"/>
                <a:gd name="T34" fmla="*/ 2147483646 w 147"/>
                <a:gd name="T35" fmla="*/ 2147483646 h 120"/>
                <a:gd name="T36" fmla="*/ 2147483646 w 147"/>
                <a:gd name="T37" fmla="*/ 2147483646 h 120"/>
                <a:gd name="T38" fmla="*/ 2147483646 w 147"/>
                <a:gd name="T39" fmla="*/ 2147483646 h 120"/>
                <a:gd name="T40" fmla="*/ 2147483646 w 147"/>
                <a:gd name="T41" fmla="*/ 2147483646 h 120"/>
                <a:gd name="T42" fmla="*/ 2147483646 w 147"/>
                <a:gd name="T43" fmla="*/ 2147483646 h 120"/>
                <a:gd name="T44" fmla="*/ 2147483646 w 147"/>
                <a:gd name="T45" fmla="*/ 2147483646 h 120"/>
                <a:gd name="T46" fmla="*/ 2147483646 w 147"/>
                <a:gd name="T47" fmla="*/ 2147483646 h 120"/>
                <a:gd name="T48" fmla="*/ 2147483646 w 147"/>
                <a:gd name="T49" fmla="*/ 2147483646 h 120"/>
                <a:gd name="T50" fmla="*/ 2147483646 w 147"/>
                <a:gd name="T51" fmla="*/ 2147483646 h 120"/>
                <a:gd name="T52" fmla="*/ 2147483646 w 147"/>
                <a:gd name="T53" fmla="*/ 2147483646 h 120"/>
                <a:gd name="T54" fmla="*/ 2147483646 w 147"/>
                <a:gd name="T55" fmla="*/ 2147483646 h 120"/>
                <a:gd name="T56" fmla="*/ 2147483646 w 147"/>
                <a:gd name="T57" fmla="*/ 2147483646 h 120"/>
                <a:gd name="T58" fmla="*/ 2147483646 w 147"/>
                <a:gd name="T59" fmla="*/ 2147483646 h 120"/>
                <a:gd name="T60" fmla="*/ 2147483646 w 147"/>
                <a:gd name="T61" fmla="*/ 2147483646 h 120"/>
                <a:gd name="T62" fmla="*/ 2147483646 w 147"/>
                <a:gd name="T63" fmla="*/ 2147483646 h 120"/>
                <a:gd name="T64" fmla="*/ 2147483646 w 147"/>
                <a:gd name="T65" fmla="*/ 2147483646 h 120"/>
                <a:gd name="T66" fmla="*/ 2147483646 w 147"/>
                <a:gd name="T67" fmla="*/ 2147483646 h 120"/>
                <a:gd name="T68" fmla="*/ 2147483646 w 147"/>
                <a:gd name="T69" fmla="*/ 2147483646 h 120"/>
                <a:gd name="T70" fmla="*/ 2147483646 w 147"/>
                <a:gd name="T71" fmla="*/ 2147483646 h 120"/>
                <a:gd name="T72" fmla="*/ 2147483646 w 147"/>
                <a:gd name="T73" fmla="*/ 2147483646 h 120"/>
                <a:gd name="T74" fmla="*/ 2147483646 w 147"/>
                <a:gd name="T75" fmla="*/ 2147483646 h 120"/>
                <a:gd name="T76" fmla="*/ 2147483646 w 147"/>
                <a:gd name="T77" fmla="*/ 2147483646 h 120"/>
                <a:gd name="T78" fmla="*/ 2147483646 w 147"/>
                <a:gd name="T79" fmla="*/ 2147483646 h 120"/>
                <a:gd name="T80" fmla="*/ 2147483646 w 147"/>
                <a:gd name="T81" fmla="*/ 2147483646 h 120"/>
                <a:gd name="T82" fmla="*/ 2147483646 w 147"/>
                <a:gd name="T83" fmla="*/ 2147483646 h 120"/>
                <a:gd name="T84" fmla="*/ 2147483646 w 147"/>
                <a:gd name="T85" fmla="*/ 2147483646 h 120"/>
                <a:gd name="T86" fmla="*/ 2147483646 w 147"/>
                <a:gd name="T87" fmla="*/ 2147483646 h 120"/>
                <a:gd name="T88" fmla="*/ 2147483646 w 147"/>
                <a:gd name="T89" fmla="*/ 2147483646 h 120"/>
                <a:gd name="T90" fmla="*/ 2147483646 w 147"/>
                <a:gd name="T91" fmla="*/ 2147483646 h 120"/>
                <a:gd name="T92" fmla="*/ 2147483646 w 147"/>
                <a:gd name="T93" fmla="*/ 2147483646 h 120"/>
                <a:gd name="T94" fmla="*/ 2147483646 w 147"/>
                <a:gd name="T95" fmla="*/ 2147483646 h 120"/>
                <a:gd name="T96" fmla="*/ 0 w 147"/>
                <a:gd name="T97" fmla="*/ 2147483646 h 120"/>
                <a:gd name="T98" fmla="*/ 2147483646 w 147"/>
                <a:gd name="T99" fmla="*/ 2147483646 h 120"/>
                <a:gd name="T100" fmla="*/ 2147483646 w 147"/>
                <a:gd name="T101" fmla="*/ 2147483646 h 120"/>
                <a:gd name="T102" fmla="*/ 2147483646 w 147"/>
                <a:gd name="T103" fmla="*/ 2147483646 h 120"/>
                <a:gd name="T104" fmla="*/ 2147483646 w 147"/>
                <a:gd name="T105" fmla="*/ 2147483646 h 120"/>
                <a:gd name="T106" fmla="*/ 2147483646 w 147"/>
                <a:gd name="T107" fmla="*/ 2147483646 h 12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147" h="120" extrusionOk="0">
                  <a:moveTo>
                    <a:pt x="3" y="25"/>
                  </a:moveTo>
                  <a:lnTo>
                    <a:pt x="3" y="20"/>
                  </a:lnTo>
                  <a:lnTo>
                    <a:pt x="12" y="18"/>
                  </a:lnTo>
                  <a:lnTo>
                    <a:pt x="27" y="25"/>
                  </a:lnTo>
                  <a:lnTo>
                    <a:pt x="37" y="25"/>
                  </a:lnTo>
                  <a:lnTo>
                    <a:pt x="47" y="30"/>
                  </a:lnTo>
                  <a:lnTo>
                    <a:pt x="47" y="23"/>
                  </a:lnTo>
                  <a:lnTo>
                    <a:pt x="45" y="15"/>
                  </a:lnTo>
                  <a:lnTo>
                    <a:pt x="37" y="13"/>
                  </a:lnTo>
                  <a:lnTo>
                    <a:pt x="40" y="3"/>
                  </a:lnTo>
                  <a:lnTo>
                    <a:pt x="47" y="3"/>
                  </a:lnTo>
                  <a:lnTo>
                    <a:pt x="60" y="13"/>
                  </a:lnTo>
                  <a:lnTo>
                    <a:pt x="65" y="20"/>
                  </a:lnTo>
                  <a:lnTo>
                    <a:pt x="77" y="20"/>
                  </a:lnTo>
                  <a:lnTo>
                    <a:pt x="77" y="15"/>
                  </a:lnTo>
                  <a:lnTo>
                    <a:pt x="87" y="13"/>
                  </a:lnTo>
                  <a:lnTo>
                    <a:pt x="95" y="0"/>
                  </a:lnTo>
                  <a:lnTo>
                    <a:pt x="100" y="5"/>
                  </a:lnTo>
                  <a:lnTo>
                    <a:pt x="110" y="15"/>
                  </a:lnTo>
                  <a:lnTo>
                    <a:pt x="110" y="20"/>
                  </a:lnTo>
                  <a:lnTo>
                    <a:pt x="112" y="28"/>
                  </a:lnTo>
                  <a:lnTo>
                    <a:pt x="122" y="35"/>
                  </a:lnTo>
                  <a:lnTo>
                    <a:pt x="122" y="38"/>
                  </a:lnTo>
                  <a:lnTo>
                    <a:pt x="130" y="43"/>
                  </a:lnTo>
                  <a:lnTo>
                    <a:pt x="135" y="43"/>
                  </a:lnTo>
                  <a:lnTo>
                    <a:pt x="142" y="45"/>
                  </a:lnTo>
                  <a:lnTo>
                    <a:pt x="147" y="50"/>
                  </a:lnTo>
                  <a:lnTo>
                    <a:pt x="142" y="50"/>
                  </a:lnTo>
                  <a:lnTo>
                    <a:pt x="140" y="53"/>
                  </a:lnTo>
                  <a:lnTo>
                    <a:pt x="132" y="53"/>
                  </a:lnTo>
                  <a:lnTo>
                    <a:pt x="125" y="60"/>
                  </a:lnTo>
                  <a:lnTo>
                    <a:pt x="125" y="68"/>
                  </a:lnTo>
                  <a:lnTo>
                    <a:pt x="125" y="73"/>
                  </a:lnTo>
                  <a:lnTo>
                    <a:pt x="122" y="75"/>
                  </a:lnTo>
                  <a:lnTo>
                    <a:pt x="122" y="80"/>
                  </a:lnTo>
                  <a:lnTo>
                    <a:pt x="125" y="85"/>
                  </a:lnTo>
                  <a:lnTo>
                    <a:pt x="125" y="88"/>
                  </a:lnTo>
                  <a:lnTo>
                    <a:pt x="122" y="90"/>
                  </a:lnTo>
                  <a:lnTo>
                    <a:pt x="122" y="100"/>
                  </a:lnTo>
                  <a:lnTo>
                    <a:pt x="120" y="103"/>
                  </a:lnTo>
                  <a:lnTo>
                    <a:pt x="117" y="100"/>
                  </a:lnTo>
                  <a:lnTo>
                    <a:pt x="120" y="95"/>
                  </a:lnTo>
                  <a:lnTo>
                    <a:pt x="117" y="90"/>
                  </a:lnTo>
                  <a:lnTo>
                    <a:pt x="115" y="93"/>
                  </a:lnTo>
                  <a:lnTo>
                    <a:pt x="112" y="95"/>
                  </a:lnTo>
                  <a:lnTo>
                    <a:pt x="115" y="103"/>
                  </a:lnTo>
                  <a:lnTo>
                    <a:pt x="115" y="108"/>
                  </a:lnTo>
                  <a:lnTo>
                    <a:pt x="115" y="110"/>
                  </a:lnTo>
                  <a:lnTo>
                    <a:pt x="115" y="120"/>
                  </a:lnTo>
                  <a:lnTo>
                    <a:pt x="112" y="120"/>
                  </a:lnTo>
                  <a:lnTo>
                    <a:pt x="107" y="120"/>
                  </a:lnTo>
                  <a:lnTo>
                    <a:pt x="107" y="118"/>
                  </a:lnTo>
                  <a:lnTo>
                    <a:pt x="102" y="115"/>
                  </a:lnTo>
                  <a:lnTo>
                    <a:pt x="92" y="105"/>
                  </a:lnTo>
                  <a:lnTo>
                    <a:pt x="102" y="100"/>
                  </a:lnTo>
                  <a:lnTo>
                    <a:pt x="95" y="95"/>
                  </a:lnTo>
                  <a:lnTo>
                    <a:pt x="95" y="93"/>
                  </a:lnTo>
                  <a:lnTo>
                    <a:pt x="97" y="90"/>
                  </a:lnTo>
                  <a:lnTo>
                    <a:pt x="95" y="88"/>
                  </a:lnTo>
                  <a:lnTo>
                    <a:pt x="92" y="83"/>
                  </a:lnTo>
                  <a:lnTo>
                    <a:pt x="90" y="83"/>
                  </a:lnTo>
                  <a:lnTo>
                    <a:pt x="90" y="80"/>
                  </a:lnTo>
                  <a:lnTo>
                    <a:pt x="87" y="80"/>
                  </a:lnTo>
                  <a:lnTo>
                    <a:pt x="82" y="85"/>
                  </a:lnTo>
                  <a:lnTo>
                    <a:pt x="77" y="85"/>
                  </a:lnTo>
                  <a:lnTo>
                    <a:pt x="75" y="90"/>
                  </a:lnTo>
                  <a:lnTo>
                    <a:pt x="70" y="90"/>
                  </a:lnTo>
                  <a:lnTo>
                    <a:pt x="67" y="98"/>
                  </a:lnTo>
                  <a:lnTo>
                    <a:pt x="62" y="98"/>
                  </a:lnTo>
                  <a:lnTo>
                    <a:pt x="62" y="100"/>
                  </a:lnTo>
                  <a:lnTo>
                    <a:pt x="60" y="103"/>
                  </a:lnTo>
                  <a:lnTo>
                    <a:pt x="57" y="105"/>
                  </a:lnTo>
                  <a:lnTo>
                    <a:pt x="52" y="103"/>
                  </a:lnTo>
                  <a:lnTo>
                    <a:pt x="52" y="98"/>
                  </a:lnTo>
                  <a:lnTo>
                    <a:pt x="55" y="95"/>
                  </a:lnTo>
                  <a:lnTo>
                    <a:pt x="50" y="88"/>
                  </a:lnTo>
                  <a:lnTo>
                    <a:pt x="57" y="88"/>
                  </a:lnTo>
                  <a:lnTo>
                    <a:pt x="52" y="83"/>
                  </a:lnTo>
                  <a:lnTo>
                    <a:pt x="42" y="80"/>
                  </a:lnTo>
                  <a:lnTo>
                    <a:pt x="32" y="75"/>
                  </a:lnTo>
                  <a:lnTo>
                    <a:pt x="27" y="68"/>
                  </a:lnTo>
                  <a:lnTo>
                    <a:pt x="32" y="63"/>
                  </a:lnTo>
                  <a:lnTo>
                    <a:pt x="32" y="58"/>
                  </a:lnTo>
                  <a:lnTo>
                    <a:pt x="20" y="48"/>
                  </a:lnTo>
                  <a:lnTo>
                    <a:pt x="20" y="43"/>
                  </a:lnTo>
                  <a:lnTo>
                    <a:pt x="22" y="38"/>
                  </a:lnTo>
                  <a:lnTo>
                    <a:pt x="17" y="33"/>
                  </a:lnTo>
                  <a:lnTo>
                    <a:pt x="7" y="30"/>
                  </a:lnTo>
                  <a:lnTo>
                    <a:pt x="3" y="25"/>
                  </a:lnTo>
                  <a:close/>
                  <a:moveTo>
                    <a:pt x="47" y="105"/>
                  </a:moveTo>
                  <a:lnTo>
                    <a:pt x="35" y="88"/>
                  </a:lnTo>
                  <a:lnTo>
                    <a:pt x="27" y="85"/>
                  </a:lnTo>
                  <a:lnTo>
                    <a:pt x="25" y="78"/>
                  </a:lnTo>
                  <a:lnTo>
                    <a:pt x="20" y="78"/>
                  </a:lnTo>
                  <a:lnTo>
                    <a:pt x="17" y="80"/>
                  </a:lnTo>
                  <a:lnTo>
                    <a:pt x="10" y="73"/>
                  </a:lnTo>
                  <a:lnTo>
                    <a:pt x="5" y="75"/>
                  </a:lnTo>
                  <a:lnTo>
                    <a:pt x="0" y="75"/>
                  </a:lnTo>
                  <a:lnTo>
                    <a:pt x="3" y="78"/>
                  </a:lnTo>
                  <a:lnTo>
                    <a:pt x="7" y="80"/>
                  </a:lnTo>
                  <a:lnTo>
                    <a:pt x="10" y="80"/>
                  </a:lnTo>
                  <a:lnTo>
                    <a:pt x="12" y="85"/>
                  </a:lnTo>
                  <a:lnTo>
                    <a:pt x="12" y="90"/>
                  </a:lnTo>
                  <a:lnTo>
                    <a:pt x="22" y="95"/>
                  </a:lnTo>
                  <a:lnTo>
                    <a:pt x="25" y="100"/>
                  </a:lnTo>
                  <a:lnTo>
                    <a:pt x="30" y="105"/>
                  </a:lnTo>
                  <a:lnTo>
                    <a:pt x="37" y="105"/>
                  </a:lnTo>
                  <a:lnTo>
                    <a:pt x="45" y="110"/>
                  </a:lnTo>
                  <a:lnTo>
                    <a:pt x="47" y="105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85" name="Google Shape;2983;p67"/>
            <p:cNvSpPr>
              <a:spLocks/>
            </p:cNvSpPr>
            <p:nvPr/>
          </p:nvSpPr>
          <p:spPr bwMode="auto">
            <a:xfrm>
              <a:off x="8136256" y="4796790"/>
              <a:ext cx="1040130" cy="830580"/>
            </a:xfrm>
            <a:custGeom>
              <a:avLst/>
              <a:gdLst>
                <a:gd name="T0" fmla="*/ 2147483646 w 546"/>
                <a:gd name="T1" fmla="*/ 2147483646 h 436"/>
                <a:gd name="T2" fmla="*/ 2147483646 w 546"/>
                <a:gd name="T3" fmla="*/ 2147483646 h 436"/>
                <a:gd name="T4" fmla="*/ 2147483646 w 546"/>
                <a:gd name="T5" fmla="*/ 2147483646 h 436"/>
                <a:gd name="T6" fmla="*/ 2147483646 w 546"/>
                <a:gd name="T7" fmla="*/ 2147483646 h 436"/>
                <a:gd name="T8" fmla="*/ 2147483646 w 546"/>
                <a:gd name="T9" fmla="*/ 2147483646 h 436"/>
                <a:gd name="T10" fmla="*/ 2147483646 w 546"/>
                <a:gd name="T11" fmla="*/ 2147483646 h 436"/>
                <a:gd name="T12" fmla="*/ 2147483646 w 546"/>
                <a:gd name="T13" fmla="*/ 2147483646 h 436"/>
                <a:gd name="T14" fmla="*/ 2147483646 w 546"/>
                <a:gd name="T15" fmla="*/ 2147483646 h 436"/>
                <a:gd name="T16" fmla="*/ 2147483646 w 546"/>
                <a:gd name="T17" fmla="*/ 2147483646 h 436"/>
                <a:gd name="T18" fmla="*/ 2147483646 w 546"/>
                <a:gd name="T19" fmla="*/ 2147483646 h 436"/>
                <a:gd name="T20" fmla="*/ 2147483646 w 546"/>
                <a:gd name="T21" fmla="*/ 2147483646 h 436"/>
                <a:gd name="T22" fmla="*/ 2147483646 w 546"/>
                <a:gd name="T23" fmla="*/ 2147483646 h 436"/>
                <a:gd name="T24" fmla="*/ 2147483646 w 546"/>
                <a:gd name="T25" fmla="*/ 2147483646 h 436"/>
                <a:gd name="T26" fmla="*/ 2147483646 w 546"/>
                <a:gd name="T27" fmla="*/ 2147483646 h 436"/>
                <a:gd name="T28" fmla="*/ 2147483646 w 546"/>
                <a:gd name="T29" fmla="*/ 2147483646 h 436"/>
                <a:gd name="T30" fmla="*/ 2147483646 w 546"/>
                <a:gd name="T31" fmla="*/ 2147483646 h 436"/>
                <a:gd name="T32" fmla="*/ 2147483646 w 546"/>
                <a:gd name="T33" fmla="*/ 2147483646 h 436"/>
                <a:gd name="T34" fmla="*/ 2147483646 w 546"/>
                <a:gd name="T35" fmla="*/ 2147483646 h 436"/>
                <a:gd name="T36" fmla="*/ 2147483646 w 546"/>
                <a:gd name="T37" fmla="*/ 2147483646 h 436"/>
                <a:gd name="T38" fmla="*/ 2147483646 w 546"/>
                <a:gd name="T39" fmla="*/ 2147483646 h 436"/>
                <a:gd name="T40" fmla="*/ 2147483646 w 546"/>
                <a:gd name="T41" fmla="*/ 2147483646 h 436"/>
                <a:gd name="T42" fmla="*/ 2147483646 w 546"/>
                <a:gd name="T43" fmla="*/ 2147483646 h 436"/>
                <a:gd name="T44" fmla="*/ 2147483646 w 546"/>
                <a:gd name="T45" fmla="*/ 2147483646 h 436"/>
                <a:gd name="T46" fmla="*/ 2147483646 w 546"/>
                <a:gd name="T47" fmla="*/ 2147483646 h 436"/>
                <a:gd name="T48" fmla="*/ 2147483646 w 546"/>
                <a:gd name="T49" fmla="*/ 2147483646 h 436"/>
                <a:gd name="T50" fmla="*/ 2147483646 w 546"/>
                <a:gd name="T51" fmla="*/ 2147483646 h 436"/>
                <a:gd name="T52" fmla="*/ 2147483646 w 546"/>
                <a:gd name="T53" fmla="*/ 2147483646 h 436"/>
                <a:gd name="T54" fmla="*/ 2147483646 w 546"/>
                <a:gd name="T55" fmla="*/ 2147483646 h 436"/>
                <a:gd name="T56" fmla="*/ 2147483646 w 546"/>
                <a:gd name="T57" fmla="*/ 2147483646 h 436"/>
                <a:gd name="T58" fmla="*/ 2147483646 w 546"/>
                <a:gd name="T59" fmla="*/ 2147483646 h 436"/>
                <a:gd name="T60" fmla="*/ 2147483646 w 546"/>
                <a:gd name="T61" fmla="*/ 2147483646 h 436"/>
                <a:gd name="T62" fmla="*/ 2147483646 w 546"/>
                <a:gd name="T63" fmla="*/ 2147483646 h 436"/>
                <a:gd name="T64" fmla="*/ 2147483646 w 546"/>
                <a:gd name="T65" fmla="*/ 2147483646 h 436"/>
                <a:gd name="T66" fmla="*/ 2147483646 w 546"/>
                <a:gd name="T67" fmla="*/ 2147483646 h 436"/>
                <a:gd name="T68" fmla="*/ 2147483646 w 546"/>
                <a:gd name="T69" fmla="*/ 2147483646 h 436"/>
                <a:gd name="T70" fmla="*/ 2147483646 w 546"/>
                <a:gd name="T71" fmla="*/ 2147483646 h 436"/>
                <a:gd name="T72" fmla="*/ 2147483646 w 546"/>
                <a:gd name="T73" fmla="*/ 2147483646 h 436"/>
                <a:gd name="T74" fmla="*/ 2147483646 w 546"/>
                <a:gd name="T75" fmla="*/ 2147483646 h 436"/>
                <a:gd name="T76" fmla="*/ 2147483646 w 546"/>
                <a:gd name="T77" fmla="*/ 2147483646 h 436"/>
                <a:gd name="T78" fmla="*/ 2147483646 w 546"/>
                <a:gd name="T79" fmla="*/ 2147483646 h 436"/>
                <a:gd name="T80" fmla="*/ 2147483646 w 546"/>
                <a:gd name="T81" fmla="*/ 2147483646 h 436"/>
                <a:gd name="T82" fmla="*/ 2147483646 w 546"/>
                <a:gd name="T83" fmla="*/ 2147483646 h 436"/>
                <a:gd name="T84" fmla="*/ 2147483646 w 546"/>
                <a:gd name="T85" fmla="*/ 2147483646 h 436"/>
                <a:gd name="T86" fmla="*/ 2147483646 w 546"/>
                <a:gd name="T87" fmla="*/ 2147483646 h 436"/>
                <a:gd name="T88" fmla="*/ 2147483646 w 546"/>
                <a:gd name="T89" fmla="*/ 2147483646 h 436"/>
                <a:gd name="T90" fmla="*/ 2147483646 w 546"/>
                <a:gd name="T91" fmla="*/ 2147483646 h 436"/>
                <a:gd name="T92" fmla="*/ 2147483646 w 546"/>
                <a:gd name="T93" fmla="*/ 2147483646 h 436"/>
                <a:gd name="T94" fmla="*/ 2147483646 w 546"/>
                <a:gd name="T95" fmla="*/ 2147483646 h 436"/>
                <a:gd name="T96" fmla="*/ 2147483646 w 546"/>
                <a:gd name="T97" fmla="*/ 2147483646 h 436"/>
                <a:gd name="T98" fmla="*/ 2147483646 w 546"/>
                <a:gd name="T99" fmla="*/ 2147483646 h 436"/>
                <a:gd name="T100" fmla="*/ 2147483646 w 546"/>
                <a:gd name="T101" fmla="*/ 2147483646 h 436"/>
                <a:gd name="T102" fmla="*/ 2147483646 w 546"/>
                <a:gd name="T103" fmla="*/ 2147483646 h 436"/>
                <a:gd name="T104" fmla="*/ 2147483646 w 546"/>
                <a:gd name="T105" fmla="*/ 2147483646 h 436"/>
                <a:gd name="T106" fmla="*/ 2147483646 w 546"/>
                <a:gd name="T107" fmla="*/ 2147483646 h 436"/>
                <a:gd name="T108" fmla="*/ 2147483646 w 546"/>
                <a:gd name="T109" fmla="*/ 2147483646 h 436"/>
                <a:gd name="T110" fmla="*/ 2147483646 w 546"/>
                <a:gd name="T111" fmla="*/ 2147483646 h 436"/>
                <a:gd name="T112" fmla="*/ 2147483646 w 546"/>
                <a:gd name="T113" fmla="*/ 2147483646 h 436"/>
                <a:gd name="T114" fmla="*/ 2147483646 w 546"/>
                <a:gd name="T115" fmla="*/ 2147483646 h 436"/>
                <a:gd name="T116" fmla="*/ 2147483646 w 546"/>
                <a:gd name="T117" fmla="*/ 2147483646 h 436"/>
                <a:gd name="T118" fmla="*/ 2147483646 w 546"/>
                <a:gd name="T119" fmla="*/ 2147483646 h 4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546" h="436" extrusionOk="0">
                  <a:moveTo>
                    <a:pt x="15" y="0"/>
                  </a:moveTo>
                  <a:lnTo>
                    <a:pt x="15" y="0"/>
                  </a:lnTo>
                  <a:lnTo>
                    <a:pt x="19" y="2"/>
                  </a:lnTo>
                  <a:lnTo>
                    <a:pt x="22" y="2"/>
                  </a:lnTo>
                  <a:lnTo>
                    <a:pt x="24" y="7"/>
                  </a:lnTo>
                  <a:lnTo>
                    <a:pt x="24" y="12"/>
                  </a:lnTo>
                  <a:lnTo>
                    <a:pt x="34" y="17"/>
                  </a:lnTo>
                  <a:lnTo>
                    <a:pt x="37" y="22"/>
                  </a:lnTo>
                  <a:lnTo>
                    <a:pt x="42" y="27"/>
                  </a:lnTo>
                  <a:lnTo>
                    <a:pt x="49" y="27"/>
                  </a:lnTo>
                  <a:lnTo>
                    <a:pt x="57" y="32"/>
                  </a:lnTo>
                  <a:lnTo>
                    <a:pt x="59" y="27"/>
                  </a:lnTo>
                  <a:lnTo>
                    <a:pt x="64" y="25"/>
                  </a:lnTo>
                  <a:lnTo>
                    <a:pt x="69" y="27"/>
                  </a:lnTo>
                  <a:lnTo>
                    <a:pt x="72" y="25"/>
                  </a:lnTo>
                  <a:lnTo>
                    <a:pt x="74" y="22"/>
                  </a:lnTo>
                  <a:lnTo>
                    <a:pt x="74" y="20"/>
                  </a:lnTo>
                  <a:lnTo>
                    <a:pt x="79" y="20"/>
                  </a:lnTo>
                  <a:lnTo>
                    <a:pt x="82" y="12"/>
                  </a:lnTo>
                  <a:lnTo>
                    <a:pt x="87" y="12"/>
                  </a:lnTo>
                  <a:lnTo>
                    <a:pt x="89" y="7"/>
                  </a:lnTo>
                  <a:lnTo>
                    <a:pt x="94" y="7"/>
                  </a:lnTo>
                  <a:lnTo>
                    <a:pt x="99" y="2"/>
                  </a:lnTo>
                  <a:lnTo>
                    <a:pt x="102" y="2"/>
                  </a:lnTo>
                  <a:lnTo>
                    <a:pt x="102" y="5"/>
                  </a:lnTo>
                  <a:lnTo>
                    <a:pt x="104" y="5"/>
                  </a:lnTo>
                  <a:lnTo>
                    <a:pt x="107" y="10"/>
                  </a:lnTo>
                  <a:lnTo>
                    <a:pt x="109" y="12"/>
                  </a:lnTo>
                  <a:lnTo>
                    <a:pt x="107" y="15"/>
                  </a:lnTo>
                  <a:lnTo>
                    <a:pt x="107" y="17"/>
                  </a:lnTo>
                  <a:lnTo>
                    <a:pt x="114" y="22"/>
                  </a:lnTo>
                  <a:lnTo>
                    <a:pt x="104" y="27"/>
                  </a:lnTo>
                  <a:lnTo>
                    <a:pt x="114" y="37"/>
                  </a:lnTo>
                  <a:lnTo>
                    <a:pt x="119" y="40"/>
                  </a:lnTo>
                  <a:lnTo>
                    <a:pt x="119" y="42"/>
                  </a:lnTo>
                  <a:lnTo>
                    <a:pt x="124" y="42"/>
                  </a:lnTo>
                  <a:lnTo>
                    <a:pt x="127" y="42"/>
                  </a:lnTo>
                  <a:lnTo>
                    <a:pt x="132" y="50"/>
                  </a:lnTo>
                  <a:lnTo>
                    <a:pt x="132" y="55"/>
                  </a:lnTo>
                  <a:lnTo>
                    <a:pt x="132" y="62"/>
                  </a:lnTo>
                  <a:lnTo>
                    <a:pt x="132" y="65"/>
                  </a:lnTo>
                  <a:lnTo>
                    <a:pt x="137" y="65"/>
                  </a:lnTo>
                  <a:lnTo>
                    <a:pt x="142" y="70"/>
                  </a:lnTo>
                  <a:lnTo>
                    <a:pt x="147" y="70"/>
                  </a:lnTo>
                  <a:lnTo>
                    <a:pt x="152" y="72"/>
                  </a:lnTo>
                  <a:lnTo>
                    <a:pt x="159" y="70"/>
                  </a:lnTo>
                  <a:lnTo>
                    <a:pt x="164" y="72"/>
                  </a:lnTo>
                  <a:lnTo>
                    <a:pt x="169" y="75"/>
                  </a:lnTo>
                  <a:lnTo>
                    <a:pt x="169" y="80"/>
                  </a:lnTo>
                  <a:lnTo>
                    <a:pt x="174" y="85"/>
                  </a:lnTo>
                  <a:lnTo>
                    <a:pt x="187" y="90"/>
                  </a:lnTo>
                  <a:lnTo>
                    <a:pt x="194" y="90"/>
                  </a:lnTo>
                  <a:lnTo>
                    <a:pt x="209" y="95"/>
                  </a:lnTo>
                  <a:lnTo>
                    <a:pt x="217" y="95"/>
                  </a:lnTo>
                  <a:lnTo>
                    <a:pt x="234" y="90"/>
                  </a:lnTo>
                  <a:lnTo>
                    <a:pt x="249" y="87"/>
                  </a:lnTo>
                  <a:lnTo>
                    <a:pt x="264" y="90"/>
                  </a:lnTo>
                  <a:lnTo>
                    <a:pt x="269" y="90"/>
                  </a:lnTo>
                  <a:lnTo>
                    <a:pt x="271" y="85"/>
                  </a:lnTo>
                  <a:lnTo>
                    <a:pt x="266" y="77"/>
                  </a:lnTo>
                  <a:lnTo>
                    <a:pt x="264" y="70"/>
                  </a:lnTo>
                  <a:lnTo>
                    <a:pt x="271" y="67"/>
                  </a:lnTo>
                  <a:lnTo>
                    <a:pt x="284" y="67"/>
                  </a:lnTo>
                  <a:lnTo>
                    <a:pt x="286" y="60"/>
                  </a:lnTo>
                  <a:lnTo>
                    <a:pt x="289" y="55"/>
                  </a:lnTo>
                  <a:lnTo>
                    <a:pt x="294" y="55"/>
                  </a:lnTo>
                  <a:lnTo>
                    <a:pt x="304" y="45"/>
                  </a:lnTo>
                  <a:lnTo>
                    <a:pt x="316" y="42"/>
                  </a:lnTo>
                  <a:lnTo>
                    <a:pt x="326" y="45"/>
                  </a:lnTo>
                  <a:lnTo>
                    <a:pt x="329" y="40"/>
                  </a:lnTo>
                  <a:lnTo>
                    <a:pt x="334" y="37"/>
                  </a:lnTo>
                  <a:lnTo>
                    <a:pt x="339" y="40"/>
                  </a:lnTo>
                  <a:lnTo>
                    <a:pt x="344" y="40"/>
                  </a:lnTo>
                  <a:lnTo>
                    <a:pt x="354" y="47"/>
                  </a:lnTo>
                  <a:lnTo>
                    <a:pt x="361" y="50"/>
                  </a:lnTo>
                  <a:lnTo>
                    <a:pt x="379" y="60"/>
                  </a:lnTo>
                  <a:lnTo>
                    <a:pt x="381" y="60"/>
                  </a:lnTo>
                  <a:lnTo>
                    <a:pt x="386" y="57"/>
                  </a:lnTo>
                  <a:lnTo>
                    <a:pt x="396" y="60"/>
                  </a:lnTo>
                  <a:lnTo>
                    <a:pt x="401" y="62"/>
                  </a:lnTo>
                  <a:lnTo>
                    <a:pt x="404" y="70"/>
                  </a:lnTo>
                  <a:lnTo>
                    <a:pt x="406" y="72"/>
                  </a:lnTo>
                  <a:lnTo>
                    <a:pt x="411" y="70"/>
                  </a:lnTo>
                  <a:lnTo>
                    <a:pt x="421" y="72"/>
                  </a:lnTo>
                  <a:lnTo>
                    <a:pt x="434" y="87"/>
                  </a:lnTo>
                  <a:lnTo>
                    <a:pt x="443" y="90"/>
                  </a:lnTo>
                  <a:lnTo>
                    <a:pt x="451" y="92"/>
                  </a:lnTo>
                  <a:lnTo>
                    <a:pt x="456" y="99"/>
                  </a:lnTo>
                  <a:lnTo>
                    <a:pt x="453" y="102"/>
                  </a:lnTo>
                  <a:lnTo>
                    <a:pt x="456" y="109"/>
                  </a:lnTo>
                  <a:lnTo>
                    <a:pt x="456" y="114"/>
                  </a:lnTo>
                  <a:lnTo>
                    <a:pt x="458" y="117"/>
                  </a:lnTo>
                  <a:lnTo>
                    <a:pt x="458" y="124"/>
                  </a:lnTo>
                  <a:lnTo>
                    <a:pt x="458" y="129"/>
                  </a:lnTo>
                  <a:lnTo>
                    <a:pt x="456" y="132"/>
                  </a:lnTo>
                  <a:lnTo>
                    <a:pt x="458" y="137"/>
                  </a:lnTo>
                  <a:lnTo>
                    <a:pt x="458" y="139"/>
                  </a:lnTo>
                  <a:lnTo>
                    <a:pt x="458" y="142"/>
                  </a:lnTo>
                  <a:lnTo>
                    <a:pt x="451" y="147"/>
                  </a:lnTo>
                  <a:lnTo>
                    <a:pt x="446" y="149"/>
                  </a:lnTo>
                  <a:lnTo>
                    <a:pt x="448" y="152"/>
                  </a:lnTo>
                  <a:lnTo>
                    <a:pt x="453" y="157"/>
                  </a:lnTo>
                  <a:lnTo>
                    <a:pt x="448" y="162"/>
                  </a:lnTo>
                  <a:lnTo>
                    <a:pt x="448" y="164"/>
                  </a:lnTo>
                  <a:lnTo>
                    <a:pt x="451" y="174"/>
                  </a:lnTo>
                  <a:lnTo>
                    <a:pt x="451" y="179"/>
                  </a:lnTo>
                  <a:lnTo>
                    <a:pt x="458" y="182"/>
                  </a:lnTo>
                  <a:lnTo>
                    <a:pt x="461" y="182"/>
                  </a:lnTo>
                  <a:lnTo>
                    <a:pt x="453" y="192"/>
                  </a:lnTo>
                  <a:lnTo>
                    <a:pt x="453" y="197"/>
                  </a:lnTo>
                  <a:lnTo>
                    <a:pt x="458" y="212"/>
                  </a:lnTo>
                  <a:lnTo>
                    <a:pt x="463" y="224"/>
                  </a:lnTo>
                  <a:lnTo>
                    <a:pt x="461" y="227"/>
                  </a:lnTo>
                  <a:lnTo>
                    <a:pt x="463" y="232"/>
                  </a:lnTo>
                  <a:lnTo>
                    <a:pt x="466" y="242"/>
                  </a:lnTo>
                  <a:lnTo>
                    <a:pt x="488" y="242"/>
                  </a:lnTo>
                  <a:lnTo>
                    <a:pt x="493" y="252"/>
                  </a:lnTo>
                  <a:lnTo>
                    <a:pt x="491" y="259"/>
                  </a:lnTo>
                  <a:lnTo>
                    <a:pt x="493" y="269"/>
                  </a:lnTo>
                  <a:lnTo>
                    <a:pt x="493" y="274"/>
                  </a:lnTo>
                  <a:lnTo>
                    <a:pt x="473" y="299"/>
                  </a:lnTo>
                  <a:lnTo>
                    <a:pt x="486" y="319"/>
                  </a:lnTo>
                  <a:lnTo>
                    <a:pt x="488" y="324"/>
                  </a:lnTo>
                  <a:lnTo>
                    <a:pt x="496" y="332"/>
                  </a:lnTo>
                  <a:lnTo>
                    <a:pt x="503" y="337"/>
                  </a:lnTo>
                  <a:lnTo>
                    <a:pt x="506" y="339"/>
                  </a:lnTo>
                  <a:lnTo>
                    <a:pt x="513" y="339"/>
                  </a:lnTo>
                  <a:lnTo>
                    <a:pt x="518" y="342"/>
                  </a:lnTo>
                  <a:lnTo>
                    <a:pt x="518" y="344"/>
                  </a:lnTo>
                  <a:lnTo>
                    <a:pt x="526" y="344"/>
                  </a:lnTo>
                  <a:lnTo>
                    <a:pt x="526" y="354"/>
                  </a:lnTo>
                  <a:lnTo>
                    <a:pt x="528" y="359"/>
                  </a:lnTo>
                  <a:lnTo>
                    <a:pt x="528" y="367"/>
                  </a:lnTo>
                  <a:lnTo>
                    <a:pt x="531" y="372"/>
                  </a:lnTo>
                  <a:lnTo>
                    <a:pt x="538" y="372"/>
                  </a:lnTo>
                  <a:lnTo>
                    <a:pt x="543" y="377"/>
                  </a:lnTo>
                  <a:lnTo>
                    <a:pt x="546" y="387"/>
                  </a:lnTo>
                  <a:lnTo>
                    <a:pt x="541" y="389"/>
                  </a:lnTo>
                  <a:lnTo>
                    <a:pt x="533" y="387"/>
                  </a:lnTo>
                  <a:lnTo>
                    <a:pt x="521" y="391"/>
                  </a:lnTo>
                  <a:lnTo>
                    <a:pt x="518" y="394"/>
                  </a:lnTo>
                  <a:lnTo>
                    <a:pt x="511" y="396"/>
                  </a:lnTo>
                  <a:lnTo>
                    <a:pt x="508" y="401"/>
                  </a:lnTo>
                  <a:lnTo>
                    <a:pt x="508" y="406"/>
                  </a:lnTo>
                  <a:lnTo>
                    <a:pt x="506" y="411"/>
                  </a:lnTo>
                  <a:lnTo>
                    <a:pt x="508" y="419"/>
                  </a:lnTo>
                  <a:lnTo>
                    <a:pt x="506" y="429"/>
                  </a:lnTo>
                  <a:lnTo>
                    <a:pt x="506" y="434"/>
                  </a:lnTo>
                  <a:lnTo>
                    <a:pt x="503" y="434"/>
                  </a:lnTo>
                  <a:lnTo>
                    <a:pt x="501" y="436"/>
                  </a:lnTo>
                  <a:lnTo>
                    <a:pt x="491" y="434"/>
                  </a:lnTo>
                  <a:lnTo>
                    <a:pt x="483" y="431"/>
                  </a:lnTo>
                  <a:lnTo>
                    <a:pt x="481" y="426"/>
                  </a:lnTo>
                  <a:lnTo>
                    <a:pt x="478" y="426"/>
                  </a:lnTo>
                  <a:lnTo>
                    <a:pt x="478" y="431"/>
                  </a:lnTo>
                  <a:lnTo>
                    <a:pt x="476" y="431"/>
                  </a:lnTo>
                  <a:lnTo>
                    <a:pt x="471" y="429"/>
                  </a:lnTo>
                  <a:lnTo>
                    <a:pt x="468" y="429"/>
                  </a:lnTo>
                  <a:lnTo>
                    <a:pt x="466" y="429"/>
                  </a:lnTo>
                  <a:lnTo>
                    <a:pt x="453" y="429"/>
                  </a:lnTo>
                  <a:lnTo>
                    <a:pt x="446" y="424"/>
                  </a:lnTo>
                  <a:lnTo>
                    <a:pt x="431" y="426"/>
                  </a:lnTo>
                  <a:lnTo>
                    <a:pt x="424" y="419"/>
                  </a:lnTo>
                  <a:lnTo>
                    <a:pt x="421" y="419"/>
                  </a:lnTo>
                  <a:lnTo>
                    <a:pt x="414" y="424"/>
                  </a:lnTo>
                  <a:lnTo>
                    <a:pt x="409" y="419"/>
                  </a:lnTo>
                  <a:lnTo>
                    <a:pt x="404" y="419"/>
                  </a:lnTo>
                  <a:lnTo>
                    <a:pt x="389" y="421"/>
                  </a:lnTo>
                  <a:lnTo>
                    <a:pt x="389" y="416"/>
                  </a:lnTo>
                  <a:lnTo>
                    <a:pt x="386" y="416"/>
                  </a:lnTo>
                  <a:lnTo>
                    <a:pt x="386" y="409"/>
                  </a:lnTo>
                  <a:lnTo>
                    <a:pt x="381" y="399"/>
                  </a:lnTo>
                  <a:lnTo>
                    <a:pt x="376" y="389"/>
                  </a:lnTo>
                  <a:lnTo>
                    <a:pt x="374" y="382"/>
                  </a:lnTo>
                  <a:lnTo>
                    <a:pt x="371" y="379"/>
                  </a:lnTo>
                  <a:lnTo>
                    <a:pt x="369" y="379"/>
                  </a:lnTo>
                  <a:lnTo>
                    <a:pt x="369" y="377"/>
                  </a:lnTo>
                  <a:lnTo>
                    <a:pt x="361" y="377"/>
                  </a:lnTo>
                  <a:lnTo>
                    <a:pt x="356" y="379"/>
                  </a:lnTo>
                  <a:lnTo>
                    <a:pt x="349" y="384"/>
                  </a:lnTo>
                  <a:lnTo>
                    <a:pt x="344" y="384"/>
                  </a:lnTo>
                  <a:lnTo>
                    <a:pt x="341" y="382"/>
                  </a:lnTo>
                  <a:lnTo>
                    <a:pt x="341" y="384"/>
                  </a:lnTo>
                  <a:lnTo>
                    <a:pt x="331" y="391"/>
                  </a:lnTo>
                  <a:lnTo>
                    <a:pt x="321" y="399"/>
                  </a:lnTo>
                  <a:lnTo>
                    <a:pt x="311" y="391"/>
                  </a:lnTo>
                  <a:lnTo>
                    <a:pt x="301" y="389"/>
                  </a:lnTo>
                  <a:lnTo>
                    <a:pt x="296" y="389"/>
                  </a:lnTo>
                  <a:lnTo>
                    <a:pt x="294" y="391"/>
                  </a:lnTo>
                  <a:lnTo>
                    <a:pt x="284" y="384"/>
                  </a:lnTo>
                  <a:lnTo>
                    <a:pt x="279" y="384"/>
                  </a:lnTo>
                  <a:lnTo>
                    <a:pt x="276" y="379"/>
                  </a:lnTo>
                  <a:lnTo>
                    <a:pt x="269" y="379"/>
                  </a:lnTo>
                  <a:lnTo>
                    <a:pt x="261" y="372"/>
                  </a:lnTo>
                  <a:lnTo>
                    <a:pt x="264" y="367"/>
                  </a:lnTo>
                  <a:lnTo>
                    <a:pt x="264" y="364"/>
                  </a:lnTo>
                  <a:lnTo>
                    <a:pt x="259" y="364"/>
                  </a:lnTo>
                  <a:lnTo>
                    <a:pt x="256" y="364"/>
                  </a:lnTo>
                  <a:lnTo>
                    <a:pt x="249" y="362"/>
                  </a:lnTo>
                  <a:lnTo>
                    <a:pt x="246" y="359"/>
                  </a:lnTo>
                  <a:lnTo>
                    <a:pt x="239" y="357"/>
                  </a:lnTo>
                  <a:lnTo>
                    <a:pt x="229" y="359"/>
                  </a:lnTo>
                  <a:lnTo>
                    <a:pt x="224" y="354"/>
                  </a:lnTo>
                  <a:lnTo>
                    <a:pt x="217" y="337"/>
                  </a:lnTo>
                  <a:lnTo>
                    <a:pt x="214" y="334"/>
                  </a:lnTo>
                  <a:lnTo>
                    <a:pt x="212" y="334"/>
                  </a:lnTo>
                  <a:lnTo>
                    <a:pt x="209" y="329"/>
                  </a:lnTo>
                  <a:lnTo>
                    <a:pt x="212" y="329"/>
                  </a:lnTo>
                  <a:lnTo>
                    <a:pt x="214" y="329"/>
                  </a:lnTo>
                  <a:lnTo>
                    <a:pt x="209" y="324"/>
                  </a:lnTo>
                  <a:lnTo>
                    <a:pt x="207" y="324"/>
                  </a:lnTo>
                  <a:lnTo>
                    <a:pt x="204" y="324"/>
                  </a:lnTo>
                  <a:lnTo>
                    <a:pt x="202" y="314"/>
                  </a:lnTo>
                  <a:lnTo>
                    <a:pt x="194" y="304"/>
                  </a:lnTo>
                  <a:lnTo>
                    <a:pt x="192" y="299"/>
                  </a:lnTo>
                  <a:lnTo>
                    <a:pt x="187" y="292"/>
                  </a:lnTo>
                  <a:lnTo>
                    <a:pt x="184" y="289"/>
                  </a:lnTo>
                  <a:lnTo>
                    <a:pt x="177" y="297"/>
                  </a:lnTo>
                  <a:lnTo>
                    <a:pt x="174" y="297"/>
                  </a:lnTo>
                  <a:lnTo>
                    <a:pt x="169" y="292"/>
                  </a:lnTo>
                  <a:lnTo>
                    <a:pt x="162" y="289"/>
                  </a:lnTo>
                  <a:lnTo>
                    <a:pt x="162" y="287"/>
                  </a:lnTo>
                  <a:lnTo>
                    <a:pt x="164" y="284"/>
                  </a:lnTo>
                  <a:lnTo>
                    <a:pt x="162" y="284"/>
                  </a:lnTo>
                  <a:lnTo>
                    <a:pt x="159" y="287"/>
                  </a:lnTo>
                  <a:lnTo>
                    <a:pt x="157" y="284"/>
                  </a:lnTo>
                  <a:lnTo>
                    <a:pt x="159" y="289"/>
                  </a:lnTo>
                  <a:lnTo>
                    <a:pt x="159" y="294"/>
                  </a:lnTo>
                  <a:lnTo>
                    <a:pt x="157" y="297"/>
                  </a:lnTo>
                  <a:lnTo>
                    <a:pt x="154" y="297"/>
                  </a:lnTo>
                  <a:lnTo>
                    <a:pt x="149" y="292"/>
                  </a:lnTo>
                  <a:lnTo>
                    <a:pt x="149" y="289"/>
                  </a:lnTo>
                  <a:lnTo>
                    <a:pt x="147" y="289"/>
                  </a:lnTo>
                  <a:lnTo>
                    <a:pt x="144" y="289"/>
                  </a:lnTo>
                  <a:lnTo>
                    <a:pt x="139" y="287"/>
                  </a:lnTo>
                  <a:lnTo>
                    <a:pt x="134" y="284"/>
                  </a:lnTo>
                  <a:lnTo>
                    <a:pt x="132" y="267"/>
                  </a:lnTo>
                  <a:lnTo>
                    <a:pt x="124" y="267"/>
                  </a:lnTo>
                  <a:lnTo>
                    <a:pt x="122" y="259"/>
                  </a:lnTo>
                  <a:lnTo>
                    <a:pt x="122" y="252"/>
                  </a:lnTo>
                  <a:lnTo>
                    <a:pt x="129" y="247"/>
                  </a:lnTo>
                  <a:lnTo>
                    <a:pt x="122" y="234"/>
                  </a:lnTo>
                  <a:lnTo>
                    <a:pt x="117" y="232"/>
                  </a:lnTo>
                  <a:lnTo>
                    <a:pt x="112" y="222"/>
                  </a:lnTo>
                  <a:lnTo>
                    <a:pt x="109" y="219"/>
                  </a:lnTo>
                  <a:lnTo>
                    <a:pt x="107" y="222"/>
                  </a:lnTo>
                  <a:lnTo>
                    <a:pt x="87" y="209"/>
                  </a:lnTo>
                  <a:lnTo>
                    <a:pt x="82" y="209"/>
                  </a:lnTo>
                  <a:lnTo>
                    <a:pt x="79" y="212"/>
                  </a:lnTo>
                  <a:lnTo>
                    <a:pt x="74" y="207"/>
                  </a:lnTo>
                  <a:lnTo>
                    <a:pt x="74" y="204"/>
                  </a:lnTo>
                  <a:lnTo>
                    <a:pt x="74" y="202"/>
                  </a:lnTo>
                  <a:lnTo>
                    <a:pt x="77" y="197"/>
                  </a:lnTo>
                  <a:lnTo>
                    <a:pt x="69" y="192"/>
                  </a:lnTo>
                  <a:lnTo>
                    <a:pt x="69" y="187"/>
                  </a:lnTo>
                  <a:lnTo>
                    <a:pt x="64" y="187"/>
                  </a:lnTo>
                  <a:lnTo>
                    <a:pt x="59" y="182"/>
                  </a:lnTo>
                  <a:lnTo>
                    <a:pt x="57" y="182"/>
                  </a:lnTo>
                  <a:lnTo>
                    <a:pt x="57" y="179"/>
                  </a:lnTo>
                  <a:lnTo>
                    <a:pt x="59" y="174"/>
                  </a:lnTo>
                  <a:lnTo>
                    <a:pt x="57" y="172"/>
                  </a:lnTo>
                  <a:lnTo>
                    <a:pt x="59" y="169"/>
                  </a:lnTo>
                  <a:lnTo>
                    <a:pt x="59" y="159"/>
                  </a:lnTo>
                  <a:lnTo>
                    <a:pt x="62" y="157"/>
                  </a:lnTo>
                  <a:lnTo>
                    <a:pt x="62" y="149"/>
                  </a:lnTo>
                  <a:lnTo>
                    <a:pt x="67" y="149"/>
                  </a:lnTo>
                  <a:lnTo>
                    <a:pt x="69" y="147"/>
                  </a:lnTo>
                  <a:lnTo>
                    <a:pt x="69" y="137"/>
                  </a:lnTo>
                  <a:lnTo>
                    <a:pt x="67" y="137"/>
                  </a:lnTo>
                  <a:lnTo>
                    <a:pt x="67" y="129"/>
                  </a:lnTo>
                  <a:lnTo>
                    <a:pt x="69" y="129"/>
                  </a:lnTo>
                  <a:lnTo>
                    <a:pt x="74" y="127"/>
                  </a:lnTo>
                  <a:lnTo>
                    <a:pt x="77" y="127"/>
                  </a:lnTo>
                  <a:lnTo>
                    <a:pt x="74" y="124"/>
                  </a:lnTo>
                  <a:lnTo>
                    <a:pt x="72" y="122"/>
                  </a:lnTo>
                  <a:lnTo>
                    <a:pt x="64" y="124"/>
                  </a:lnTo>
                  <a:lnTo>
                    <a:pt x="62" y="122"/>
                  </a:lnTo>
                  <a:lnTo>
                    <a:pt x="52" y="117"/>
                  </a:lnTo>
                  <a:lnTo>
                    <a:pt x="47" y="117"/>
                  </a:lnTo>
                  <a:lnTo>
                    <a:pt x="44" y="114"/>
                  </a:lnTo>
                  <a:lnTo>
                    <a:pt x="42" y="107"/>
                  </a:lnTo>
                  <a:lnTo>
                    <a:pt x="37" y="104"/>
                  </a:lnTo>
                  <a:lnTo>
                    <a:pt x="34" y="102"/>
                  </a:lnTo>
                  <a:lnTo>
                    <a:pt x="32" y="97"/>
                  </a:lnTo>
                  <a:lnTo>
                    <a:pt x="32" y="92"/>
                  </a:lnTo>
                  <a:lnTo>
                    <a:pt x="29" y="87"/>
                  </a:lnTo>
                  <a:lnTo>
                    <a:pt x="24" y="85"/>
                  </a:lnTo>
                  <a:lnTo>
                    <a:pt x="24" y="82"/>
                  </a:lnTo>
                  <a:lnTo>
                    <a:pt x="22" y="75"/>
                  </a:lnTo>
                  <a:lnTo>
                    <a:pt x="17" y="65"/>
                  </a:lnTo>
                  <a:lnTo>
                    <a:pt x="10" y="62"/>
                  </a:lnTo>
                  <a:lnTo>
                    <a:pt x="10" y="60"/>
                  </a:lnTo>
                  <a:lnTo>
                    <a:pt x="10" y="52"/>
                  </a:lnTo>
                  <a:lnTo>
                    <a:pt x="15" y="42"/>
                  </a:lnTo>
                  <a:lnTo>
                    <a:pt x="12" y="40"/>
                  </a:lnTo>
                  <a:lnTo>
                    <a:pt x="5" y="40"/>
                  </a:lnTo>
                  <a:lnTo>
                    <a:pt x="5" y="32"/>
                  </a:lnTo>
                  <a:lnTo>
                    <a:pt x="7" y="27"/>
                  </a:lnTo>
                  <a:lnTo>
                    <a:pt x="5" y="17"/>
                  </a:lnTo>
                  <a:lnTo>
                    <a:pt x="2" y="12"/>
                  </a:lnTo>
                  <a:lnTo>
                    <a:pt x="0" y="10"/>
                  </a:lnTo>
                  <a:lnTo>
                    <a:pt x="7" y="10"/>
                  </a:lnTo>
                  <a:lnTo>
                    <a:pt x="10" y="2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86" name="Google Shape;2984;p67"/>
            <p:cNvSpPr>
              <a:spLocks/>
            </p:cNvSpPr>
            <p:nvPr/>
          </p:nvSpPr>
          <p:spPr bwMode="auto">
            <a:xfrm>
              <a:off x="8088631" y="4692016"/>
              <a:ext cx="179070" cy="156210"/>
            </a:xfrm>
            <a:custGeom>
              <a:avLst/>
              <a:gdLst>
                <a:gd name="T0" fmla="*/ 0 w 94"/>
                <a:gd name="T1" fmla="*/ 2147483646 h 82"/>
                <a:gd name="T2" fmla="*/ 2147483646 w 94"/>
                <a:gd name="T3" fmla="*/ 2147483646 h 82"/>
                <a:gd name="T4" fmla="*/ 2147483646 w 94"/>
                <a:gd name="T5" fmla="*/ 0 h 82"/>
                <a:gd name="T6" fmla="*/ 2147483646 w 94"/>
                <a:gd name="T7" fmla="*/ 2147483646 h 82"/>
                <a:gd name="T8" fmla="*/ 2147483646 w 94"/>
                <a:gd name="T9" fmla="*/ 2147483646 h 82"/>
                <a:gd name="T10" fmla="*/ 2147483646 w 94"/>
                <a:gd name="T11" fmla="*/ 2147483646 h 82"/>
                <a:gd name="T12" fmla="*/ 2147483646 w 94"/>
                <a:gd name="T13" fmla="*/ 2147483646 h 82"/>
                <a:gd name="T14" fmla="*/ 2147483646 w 94"/>
                <a:gd name="T15" fmla="*/ 2147483646 h 82"/>
                <a:gd name="T16" fmla="*/ 2147483646 w 94"/>
                <a:gd name="T17" fmla="*/ 2147483646 h 82"/>
                <a:gd name="T18" fmla="*/ 2147483646 w 94"/>
                <a:gd name="T19" fmla="*/ 2147483646 h 82"/>
                <a:gd name="T20" fmla="*/ 2147483646 w 94"/>
                <a:gd name="T21" fmla="*/ 2147483646 h 82"/>
                <a:gd name="T22" fmla="*/ 2147483646 w 94"/>
                <a:gd name="T23" fmla="*/ 2147483646 h 82"/>
                <a:gd name="T24" fmla="*/ 2147483646 w 94"/>
                <a:gd name="T25" fmla="*/ 2147483646 h 82"/>
                <a:gd name="T26" fmla="*/ 2147483646 w 94"/>
                <a:gd name="T27" fmla="*/ 2147483646 h 82"/>
                <a:gd name="T28" fmla="*/ 2147483646 w 94"/>
                <a:gd name="T29" fmla="*/ 2147483646 h 82"/>
                <a:gd name="T30" fmla="*/ 2147483646 w 94"/>
                <a:gd name="T31" fmla="*/ 2147483646 h 82"/>
                <a:gd name="T32" fmla="*/ 2147483646 w 94"/>
                <a:gd name="T33" fmla="*/ 2147483646 h 82"/>
                <a:gd name="T34" fmla="*/ 2147483646 w 94"/>
                <a:gd name="T35" fmla="*/ 2147483646 h 82"/>
                <a:gd name="T36" fmla="*/ 2147483646 w 94"/>
                <a:gd name="T37" fmla="*/ 2147483646 h 82"/>
                <a:gd name="T38" fmla="*/ 2147483646 w 94"/>
                <a:gd name="T39" fmla="*/ 2147483646 h 82"/>
                <a:gd name="T40" fmla="*/ 2147483646 w 94"/>
                <a:gd name="T41" fmla="*/ 2147483646 h 82"/>
                <a:gd name="T42" fmla="*/ 2147483646 w 94"/>
                <a:gd name="T43" fmla="*/ 2147483646 h 82"/>
                <a:gd name="T44" fmla="*/ 2147483646 w 94"/>
                <a:gd name="T45" fmla="*/ 2147483646 h 82"/>
                <a:gd name="T46" fmla="*/ 2147483646 w 94"/>
                <a:gd name="T47" fmla="*/ 2147483646 h 82"/>
                <a:gd name="T48" fmla="*/ 2147483646 w 94"/>
                <a:gd name="T49" fmla="*/ 2147483646 h 82"/>
                <a:gd name="T50" fmla="*/ 2147483646 w 94"/>
                <a:gd name="T51" fmla="*/ 2147483646 h 82"/>
                <a:gd name="T52" fmla="*/ 2147483646 w 94"/>
                <a:gd name="T53" fmla="*/ 2147483646 h 82"/>
                <a:gd name="T54" fmla="*/ 2147483646 w 94"/>
                <a:gd name="T55" fmla="*/ 2147483646 h 82"/>
                <a:gd name="T56" fmla="*/ 2147483646 w 94"/>
                <a:gd name="T57" fmla="*/ 2147483646 h 82"/>
                <a:gd name="T58" fmla="*/ 2147483646 w 94"/>
                <a:gd name="T59" fmla="*/ 2147483646 h 82"/>
                <a:gd name="T60" fmla="*/ 2147483646 w 94"/>
                <a:gd name="T61" fmla="*/ 2147483646 h 82"/>
                <a:gd name="T62" fmla="*/ 2147483646 w 94"/>
                <a:gd name="T63" fmla="*/ 2147483646 h 82"/>
                <a:gd name="T64" fmla="*/ 2147483646 w 94"/>
                <a:gd name="T65" fmla="*/ 2147483646 h 82"/>
                <a:gd name="T66" fmla="*/ 2147483646 w 94"/>
                <a:gd name="T67" fmla="*/ 2147483646 h 82"/>
                <a:gd name="T68" fmla="*/ 2147483646 w 94"/>
                <a:gd name="T69" fmla="*/ 2147483646 h 82"/>
                <a:gd name="T70" fmla="*/ 2147483646 w 94"/>
                <a:gd name="T71" fmla="*/ 2147483646 h 82"/>
                <a:gd name="T72" fmla="*/ 2147483646 w 94"/>
                <a:gd name="T73" fmla="*/ 2147483646 h 82"/>
                <a:gd name="T74" fmla="*/ 2147483646 w 94"/>
                <a:gd name="T75" fmla="*/ 2147483646 h 82"/>
                <a:gd name="T76" fmla="*/ 2147483646 w 94"/>
                <a:gd name="T77" fmla="*/ 2147483646 h 82"/>
                <a:gd name="T78" fmla="*/ 2147483646 w 94"/>
                <a:gd name="T79" fmla="*/ 2147483646 h 82"/>
                <a:gd name="T80" fmla="*/ 0 w 94"/>
                <a:gd name="T81" fmla="*/ 2147483646 h 8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94" h="82" extrusionOk="0">
                  <a:moveTo>
                    <a:pt x="0" y="7"/>
                  </a:moveTo>
                  <a:lnTo>
                    <a:pt x="7" y="5"/>
                  </a:lnTo>
                  <a:lnTo>
                    <a:pt x="20" y="0"/>
                  </a:lnTo>
                  <a:lnTo>
                    <a:pt x="22" y="2"/>
                  </a:lnTo>
                  <a:lnTo>
                    <a:pt x="37" y="2"/>
                  </a:lnTo>
                  <a:lnTo>
                    <a:pt x="44" y="7"/>
                  </a:lnTo>
                  <a:lnTo>
                    <a:pt x="54" y="10"/>
                  </a:lnTo>
                  <a:lnTo>
                    <a:pt x="59" y="15"/>
                  </a:lnTo>
                  <a:lnTo>
                    <a:pt x="57" y="20"/>
                  </a:lnTo>
                  <a:lnTo>
                    <a:pt x="57" y="25"/>
                  </a:lnTo>
                  <a:lnTo>
                    <a:pt x="69" y="35"/>
                  </a:lnTo>
                  <a:lnTo>
                    <a:pt x="69" y="40"/>
                  </a:lnTo>
                  <a:lnTo>
                    <a:pt x="64" y="45"/>
                  </a:lnTo>
                  <a:lnTo>
                    <a:pt x="69" y="52"/>
                  </a:lnTo>
                  <a:lnTo>
                    <a:pt x="79" y="57"/>
                  </a:lnTo>
                  <a:lnTo>
                    <a:pt x="89" y="60"/>
                  </a:lnTo>
                  <a:lnTo>
                    <a:pt x="94" y="65"/>
                  </a:lnTo>
                  <a:lnTo>
                    <a:pt x="87" y="65"/>
                  </a:lnTo>
                  <a:lnTo>
                    <a:pt x="92" y="72"/>
                  </a:lnTo>
                  <a:lnTo>
                    <a:pt x="89" y="75"/>
                  </a:lnTo>
                  <a:lnTo>
                    <a:pt x="89" y="80"/>
                  </a:lnTo>
                  <a:lnTo>
                    <a:pt x="84" y="82"/>
                  </a:lnTo>
                  <a:lnTo>
                    <a:pt x="72" y="65"/>
                  </a:lnTo>
                  <a:lnTo>
                    <a:pt x="64" y="62"/>
                  </a:lnTo>
                  <a:lnTo>
                    <a:pt x="62" y="55"/>
                  </a:lnTo>
                  <a:lnTo>
                    <a:pt x="57" y="55"/>
                  </a:lnTo>
                  <a:lnTo>
                    <a:pt x="54" y="57"/>
                  </a:lnTo>
                  <a:lnTo>
                    <a:pt x="47" y="50"/>
                  </a:lnTo>
                  <a:lnTo>
                    <a:pt x="42" y="52"/>
                  </a:lnTo>
                  <a:lnTo>
                    <a:pt x="37" y="52"/>
                  </a:lnTo>
                  <a:lnTo>
                    <a:pt x="35" y="50"/>
                  </a:lnTo>
                  <a:lnTo>
                    <a:pt x="32" y="45"/>
                  </a:lnTo>
                  <a:lnTo>
                    <a:pt x="27" y="45"/>
                  </a:lnTo>
                  <a:lnTo>
                    <a:pt x="17" y="45"/>
                  </a:lnTo>
                  <a:lnTo>
                    <a:pt x="10" y="40"/>
                  </a:lnTo>
                  <a:lnTo>
                    <a:pt x="10" y="30"/>
                  </a:lnTo>
                  <a:lnTo>
                    <a:pt x="12" y="20"/>
                  </a:lnTo>
                  <a:lnTo>
                    <a:pt x="10" y="15"/>
                  </a:lnTo>
                  <a:lnTo>
                    <a:pt x="5" y="15"/>
                  </a:lnTo>
                  <a:lnTo>
                    <a:pt x="2" y="1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87" name="Google Shape;2985;p67"/>
            <p:cNvSpPr>
              <a:spLocks/>
            </p:cNvSpPr>
            <p:nvPr/>
          </p:nvSpPr>
          <p:spPr bwMode="auto">
            <a:xfrm>
              <a:off x="7246620" y="4657726"/>
              <a:ext cx="935356" cy="375284"/>
            </a:xfrm>
            <a:custGeom>
              <a:avLst/>
              <a:gdLst>
                <a:gd name="T0" fmla="*/ 2147483646 w 491"/>
                <a:gd name="T1" fmla="*/ 2147483646 h 197"/>
                <a:gd name="T2" fmla="*/ 2147483646 w 491"/>
                <a:gd name="T3" fmla="*/ 2147483646 h 197"/>
                <a:gd name="T4" fmla="*/ 2147483646 w 491"/>
                <a:gd name="T5" fmla="*/ 2147483646 h 197"/>
                <a:gd name="T6" fmla="*/ 2147483646 w 491"/>
                <a:gd name="T7" fmla="*/ 2147483646 h 197"/>
                <a:gd name="T8" fmla="*/ 2147483646 w 491"/>
                <a:gd name="T9" fmla="*/ 2147483646 h 197"/>
                <a:gd name="T10" fmla="*/ 2147483646 w 491"/>
                <a:gd name="T11" fmla="*/ 2147483646 h 197"/>
                <a:gd name="T12" fmla="*/ 2147483646 w 491"/>
                <a:gd name="T13" fmla="*/ 2147483646 h 197"/>
                <a:gd name="T14" fmla="*/ 2147483646 w 491"/>
                <a:gd name="T15" fmla="*/ 2147483646 h 197"/>
                <a:gd name="T16" fmla="*/ 2147483646 w 491"/>
                <a:gd name="T17" fmla="*/ 2147483646 h 197"/>
                <a:gd name="T18" fmla="*/ 2147483646 w 491"/>
                <a:gd name="T19" fmla="*/ 2147483646 h 197"/>
                <a:gd name="T20" fmla="*/ 2147483646 w 491"/>
                <a:gd name="T21" fmla="*/ 2147483646 h 197"/>
                <a:gd name="T22" fmla="*/ 2147483646 w 491"/>
                <a:gd name="T23" fmla="*/ 2147483646 h 197"/>
                <a:gd name="T24" fmla="*/ 2147483646 w 491"/>
                <a:gd name="T25" fmla="*/ 2147483646 h 197"/>
                <a:gd name="T26" fmla="*/ 2147483646 w 491"/>
                <a:gd name="T27" fmla="*/ 2147483646 h 197"/>
                <a:gd name="T28" fmla="*/ 2147483646 w 491"/>
                <a:gd name="T29" fmla="*/ 2147483646 h 197"/>
                <a:gd name="T30" fmla="*/ 2147483646 w 491"/>
                <a:gd name="T31" fmla="*/ 2147483646 h 197"/>
                <a:gd name="T32" fmla="*/ 2147483646 w 491"/>
                <a:gd name="T33" fmla="*/ 2147483646 h 197"/>
                <a:gd name="T34" fmla="*/ 2147483646 w 491"/>
                <a:gd name="T35" fmla="*/ 2147483646 h 197"/>
                <a:gd name="T36" fmla="*/ 2147483646 w 491"/>
                <a:gd name="T37" fmla="*/ 2147483646 h 197"/>
                <a:gd name="T38" fmla="*/ 2147483646 w 491"/>
                <a:gd name="T39" fmla="*/ 2147483646 h 197"/>
                <a:gd name="T40" fmla="*/ 2147483646 w 491"/>
                <a:gd name="T41" fmla="*/ 2147483646 h 197"/>
                <a:gd name="T42" fmla="*/ 2147483646 w 491"/>
                <a:gd name="T43" fmla="*/ 2147483646 h 197"/>
                <a:gd name="T44" fmla="*/ 2147483646 w 491"/>
                <a:gd name="T45" fmla="*/ 2147483646 h 197"/>
                <a:gd name="T46" fmla="*/ 2147483646 w 491"/>
                <a:gd name="T47" fmla="*/ 2147483646 h 197"/>
                <a:gd name="T48" fmla="*/ 2147483646 w 491"/>
                <a:gd name="T49" fmla="*/ 2147483646 h 197"/>
                <a:gd name="T50" fmla="*/ 2147483646 w 491"/>
                <a:gd name="T51" fmla="*/ 2147483646 h 197"/>
                <a:gd name="T52" fmla="*/ 2147483646 w 491"/>
                <a:gd name="T53" fmla="*/ 2147483646 h 197"/>
                <a:gd name="T54" fmla="*/ 2147483646 w 491"/>
                <a:gd name="T55" fmla="*/ 2147483646 h 197"/>
                <a:gd name="T56" fmla="*/ 2147483646 w 491"/>
                <a:gd name="T57" fmla="*/ 2147483646 h 197"/>
                <a:gd name="T58" fmla="*/ 2147483646 w 491"/>
                <a:gd name="T59" fmla="*/ 2147483646 h 197"/>
                <a:gd name="T60" fmla="*/ 2147483646 w 491"/>
                <a:gd name="T61" fmla="*/ 2147483646 h 197"/>
                <a:gd name="T62" fmla="*/ 2147483646 w 491"/>
                <a:gd name="T63" fmla="*/ 2147483646 h 197"/>
                <a:gd name="T64" fmla="*/ 2147483646 w 491"/>
                <a:gd name="T65" fmla="*/ 2147483646 h 197"/>
                <a:gd name="T66" fmla="*/ 2147483646 w 491"/>
                <a:gd name="T67" fmla="*/ 2147483646 h 197"/>
                <a:gd name="T68" fmla="*/ 2147483646 w 491"/>
                <a:gd name="T69" fmla="*/ 2147483646 h 197"/>
                <a:gd name="T70" fmla="*/ 2147483646 w 491"/>
                <a:gd name="T71" fmla="*/ 2147483646 h 197"/>
                <a:gd name="T72" fmla="*/ 2147483646 w 491"/>
                <a:gd name="T73" fmla="*/ 2147483646 h 197"/>
                <a:gd name="T74" fmla="*/ 2147483646 w 491"/>
                <a:gd name="T75" fmla="*/ 2147483646 h 197"/>
                <a:gd name="T76" fmla="*/ 2147483646 w 491"/>
                <a:gd name="T77" fmla="*/ 2147483646 h 197"/>
                <a:gd name="T78" fmla="*/ 2147483646 w 491"/>
                <a:gd name="T79" fmla="*/ 2147483646 h 197"/>
                <a:gd name="T80" fmla="*/ 2147483646 w 491"/>
                <a:gd name="T81" fmla="*/ 2147483646 h 197"/>
                <a:gd name="T82" fmla="*/ 2147483646 w 491"/>
                <a:gd name="T83" fmla="*/ 2147483646 h 197"/>
                <a:gd name="T84" fmla="*/ 2147483646 w 491"/>
                <a:gd name="T85" fmla="*/ 2147483646 h 197"/>
                <a:gd name="T86" fmla="*/ 2147483646 w 491"/>
                <a:gd name="T87" fmla="*/ 2147483646 h 197"/>
                <a:gd name="T88" fmla="*/ 2147483646 w 491"/>
                <a:gd name="T89" fmla="*/ 2147483646 h 197"/>
                <a:gd name="T90" fmla="*/ 2147483646 w 491"/>
                <a:gd name="T91" fmla="*/ 2147483646 h 197"/>
                <a:gd name="T92" fmla="*/ 2147483646 w 491"/>
                <a:gd name="T93" fmla="*/ 2147483646 h 197"/>
                <a:gd name="T94" fmla="*/ 2147483646 w 491"/>
                <a:gd name="T95" fmla="*/ 2147483646 h 197"/>
                <a:gd name="T96" fmla="*/ 2147483646 w 491"/>
                <a:gd name="T97" fmla="*/ 2147483646 h 197"/>
                <a:gd name="T98" fmla="*/ 2147483646 w 491"/>
                <a:gd name="T99" fmla="*/ 2147483646 h 197"/>
                <a:gd name="T100" fmla="*/ 2147483646 w 491"/>
                <a:gd name="T101" fmla="*/ 2147483646 h 197"/>
                <a:gd name="T102" fmla="*/ 2147483646 w 491"/>
                <a:gd name="T103" fmla="*/ 2147483646 h 197"/>
                <a:gd name="T104" fmla="*/ 2147483646 w 491"/>
                <a:gd name="T105" fmla="*/ 2147483646 h 197"/>
                <a:gd name="T106" fmla="*/ 2147483646 w 491"/>
                <a:gd name="T107" fmla="*/ 2147483646 h 197"/>
                <a:gd name="T108" fmla="*/ 2147483646 w 491"/>
                <a:gd name="T109" fmla="*/ 2147483646 h 197"/>
                <a:gd name="T110" fmla="*/ 2147483646 w 491"/>
                <a:gd name="T111" fmla="*/ 2147483646 h 197"/>
                <a:gd name="T112" fmla="*/ 2147483646 w 491"/>
                <a:gd name="T113" fmla="*/ 2147483646 h 197"/>
                <a:gd name="T114" fmla="*/ 2147483646 w 491"/>
                <a:gd name="T115" fmla="*/ 2147483646 h 197"/>
                <a:gd name="T116" fmla="*/ 2147483646 w 491"/>
                <a:gd name="T117" fmla="*/ 2147483646 h 197"/>
                <a:gd name="T118" fmla="*/ 2147483646 w 491"/>
                <a:gd name="T119" fmla="*/ 2147483646 h 197"/>
                <a:gd name="T120" fmla="*/ 2147483646 w 491"/>
                <a:gd name="T121" fmla="*/ 2147483646 h 197"/>
                <a:gd name="T122" fmla="*/ 2147483646 w 491"/>
                <a:gd name="T123" fmla="*/ 2147483646 h 19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91" h="197" extrusionOk="0">
                  <a:moveTo>
                    <a:pt x="8" y="43"/>
                  </a:moveTo>
                  <a:lnTo>
                    <a:pt x="13" y="43"/>
                  </a:lnTo>
                  <a:lnTo>
                    <a:pt x="15" y="35"/>
                  </a:lnTo>
                  <a:lnTo>
                    <a:pt x="15" y="30"/>
                  </a:lnTo>
                  <a:lnTo>
                    <a:pt x="23" y="25"/>
                  </a:lnTo>
                  <a:lnTo>
                    <a:pt x="23" y="18"/>
                  </a:lnTo>
                  <a:lnTo>
                    <a:pt x="18" y="18"/>
                  </a:lnTo>
                  <a:lnTo>
                    <a:pt x="18" y="10"/>
                  </a:lnTo>
                  <a:lnTo>
                    <a:pt x="23" y="5"/>
                  </a:lnTo>
                  <a:lnTo>
                    <a:pt x="25" y="5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5" y="8"/>
                  </a:lnTo>
                  <a:lnTo>
                    <a:pt x="48" y="3"/>
                  </a:lnTo>
                  <a:lnTo>
                    <a:pt x="53" y="5"/>
                  </a:lnTo>
                  <a:lnTo>
                    <a:pt x="55" y="15"/>
                  </a:lnTo>
                  <a:lnTo>
                    <a:pt x="62" y="23"/>
                  </a:lnTo>
                  <a:lnTo>
                    <a:pt x="67" y="23"/>
                  </a:lnTo>
                  <a:lnTo>
                    <a:pt x="75" y="28"/>
                  </a:lnTo>
                  <a:lnTo>
                    <a:pt x="80" y="33"/>
                  </a:lnTo>
                  <a:lnTo>
                    <a:pt x="80" y="35"/>
                  </a:lnTo>
                  <a:lnTo>
                    <a:pt x="75" y="40"/>
                  </a:lnTo>
                  <a:lnTo>
                    <a:pt x="67" y="40"/>
                  </a:lnTo>
                  <a:lnTo>
                    <a:pt x="65" y="38"/>
                  </a:lnTo>
                  <a:lnTo>
                    <a:pt x="60" y="38"/>
                  </a:lnTo>
                  <a:lnTo>
                    <a:pt x="58" y="40"/>
                  </a:lnTo>
                  <a:lnTo>
                    <a:pt x="48" y="40"/>
                  </a:lnTo>
                  <a:lnTo>
                    <a:pt x="43" y="40"/>
                  </a:lnTo>
                  <a:lnTo>
                    <a:pt x="40" y="48"/>
                  </a:lnTo>
                  <a:lnTo>
                    <a:pt x="25" y="55"/>
                  </a:lnTo>
                  <a:lnTo>
                    <a:pt x="15" y="65"/>
                  </a:lnTo>
                  <a:lnTo>
                    <a:pt x="15" y="60"/>
                  </a:lnTo>
                  <a:lnTo>
                    <a:pt x="18" y="53"/>
                  </a:lnTo>
                  <a:lnTo>
                    <a:pt x="20" y="53"/>
                  </a:lnTo>
                  <a:lnTo>
                    <a:pt x="25" y="50"/>
                  </a:lnTo>
                  <a:lnTo>
                    <a:pt x="20" y="50"/>
                  </a:lnTo>
                  <a:lnTo>
                    <a:pt x="18" y="50"/>
                  </a:lnTo>
                  <a:lnTo>
                    <a:pt x="13" y="50"/>
                  </a:lnTo>
                  <a:lnTo>
                    <a:pt x="10" y="48"/>
                  </a:lnTo>
                  <a:lnTo>
                    <a:pt x="8" y="43"/>
                  </a:lnTo>
                  <a:close/>
                  <a:moveTo>
                    <a:pt x="397" y="10"/>
                  </a:moveTo>
                  <a:lnTo>
                    <a:pt x="394" y="13"/>
                  </a:lnTo>
                  <a:lnTo>
                    <a:pt x="392" y="20"/>
                  </a:lnTo>
                  <a:lnTo>
                    <a:pt x="384" y="23"/>
                  </a:lnTo>
                  <a:lnTo>
                    <a:pt x="377" y="28"/>
                  </a:lnTo>
                  <a:lnTo>
                    <a:pt x="374" y="33"/>
                  </a:lnTo>
                  <a:lnTo>
                    <a:pt x="367" y="33"/>
                  </a:lnTo>
                  <a:lnTo>
                    <a:pt x="364" y="35"/>
                  </a:lnTo>
                  <a:lnTo>
                    <a:pt x="352" y="33"/>
                  </a:lnTo>
                  <a:lnTo>
                    <a:pt x="349" y="30"/>
                  </a:lnTo>
                  <a:lnTo>
                    <a:pt x="344" y="30"/>
                  </a:lnTo>
                  <a:lnTo>
                    <a:pt x="339" y="30"/>
                  </a:lnTo>
                  <a:lnTo>
                    <a:pt x="329" y="33"/>
                  </a:lnTo>
                  <a:lnTo>
                    <a:pt x="317" y="35"/>
                  </a:lnTo>
                  <a:lnTo>
                    <a:pt x="309" y="35"/>
                  </a:lnTo>
                  <a:lnTo>
                    <a:pt x="302" y="30"/>
                  </a:lnTo>
                  <a:lnTo>
                    <a:pt x="299" y="33"/>
                  </a:lnTo>
                  <a:lnTo>
                    <a:pt x="289" y="28"/>
                  </a:lnTo>
                  <a:lnTo>
                    <a:pt x="284" y="28"/>
                  </a:lnTo>
                  <a:lnTo>
                    <a:pt x="274" y="20"/>
                  </a:lnTo>
                  <a:lnTo>
                    <a:pt x="272" y="20"/>
                  </a:lnTo>
                  <a:lnTo>
                    <a:pt x="270" y="23"/>
                  </a:lnTo>
                  <a:lnTo>
                    <a:pt x="265" y="23"/>
                  </a:lnTo>
                  <a:lnTo>
                    <a:pt x="260" y="18"/>
                  </a:lnTo>
                  <a:lnTo>
                    <a:pt x="260" y="10"/>
                  </a:lnTo>
                  <a:lnTo>
                    <a:pt x="255" y="5"/>
                  </a:lnTo>
                  <a:lnTo>
                    <a:pt x="252" y="8"/>
                  </a:lnTo>
                  <a:lnTo>
                    <a:pt x="245" y="13"/>
                  </a:lnTo>
                  <a:lnTo>
                    <a:pt x="242" y="15"/>
                  </a:lnTo>
                  <a:lnTo>
                    <a:pt x="232" y="5"/>
                  </a:lnTo>
                  <a:lnTo>
                    <a:pt x="230" y="0"/>
                  </a:lnTo>
                  <a:lnTo>
                    <a:pt x="222" y="3"/>
                  </a:lnTo>
                  <a:lnTo>
                    <a:pt x="215" y="3"/>
                  </a:lnTo>
                  <a:lnTo>
                    <a:pt x="210" y="0"/>
                  </a:lnTo>
                  <a:lnTo>
                    <a:pt x="205" y="3"/>
                  </a:lnTo>
                  <a:lnTo>
                    <a:pt x="192" y="3"/>
                  </a:lnTo>
                  <a:lnTo>
                    <a:pt x="185" y="3"/>
                  </a:lnTo>
                  <a:lnTo>
                    <a:pt x="172" y="8"/>
                  </a:lnTo>
                  <a:lnTo>
                    <a:pt x="167" y="10"/>
                  </a:lnTo>
                  <a:lnTo>
                    <a:pt x="157" y="10"/>
                  </a:lnTo>
                  <a:lnTo>
                    <a:pt x="155" y="15"/>
                  </a:lnTo>
                  <a:lnTo>
                    <a:pt x="150" y="15"/>
                  </a:lnTo>
                  <a:lnTo>
                    <a:pt x="145" y="20"/>
                  </a:lnTo>
                  <a:lnTo>
                    <a:pt x="142" y="23"/>
                  </a:lnTo>
                  <a:lnTo>
                    <a:pt x="140" y="28"/>
                  </a:lnTo>
                  <a:lnTo>
                    <a:pt x="137" y="30"/>
                  </a:lnTo>
                  <a:lnTo>
                    <a:pt x="140" y="33"/>
                  </a:lnTo>
                  <a:lnTo>
                    <a:pt x="130" y="33"/>
                  </a:lnTo>
                  <a:lnTo>
                    <a:pt x="115" y="28"/>
                  </a:lnTo>
                  <a:lnTo>
                    <a:pt x="110" y="28"/>
                  </a:lnTo>
                  <a:lnTo>
                    <a:pt x="107" y="30"/>
                  </a:lnTo>
                  <a:lnTo>
                    <a:pt x="102" y="30"/>
                  </a:lnTo>
                  <a:lnTo>
                    <a:pt x="95" y="33"/>
                  </a:lnTo>
                  <a:lnTo>
                    <a:pt x="90" y="30"/>
                  </a:lnTo>
                  <a:lnTo>
                    <a:pt x="82" y="33"/>
                  </a:lnTo>
                  <a:lnTo>
                    <a:pt x="82" y="35"/>
                  </a:lnTo>
                  <a:lnTo>
                    <a:pt x="87" y="43"/>
                  </a:lnTo>
                  <a:lnTo>
                    <a:pt x="95" y="45"/>
                  </a:lnTo>
                  <a:lnTo>
                    <a:pt x="100" y="45"/>
                  </a:lnTo>
                  <a:lnTo>
                    <a:pt x="100" y="48"/>
                  </a:lnTo>
                  <a:lnTo>
                    <a:pt x="87" y="48"/>
                  </a:lnTo>
                  <a:lnTo>
                    <a:pt x="80" y="50"/>
                  </a:lnTo>
                  <a:lnTo>
                    <a:pt x="75" y="55"/>
                  </a:lnTo>
                  <a:lnTo>
                    <a:pt x="77" y="58"/>
                  </a:lnTo>
                  <a:lnTo>
                    <a:pt x="82" y="55"/>
                  </a:lnTo>
                  <a:lnTo>
                    <a:pt x="85" y="60"/>
                  </a:lnTo>
                  <a:lnTo>
                    <a:pt x="80" y="60"/>
                  </a:lnTo>
                  <a:lnTo>
                    <a:pt x="67" y="60"/>
                  </a:lnTo>
                  <a:lnTo>
                    <a:pt x="62" y="58"/>
                  </a:lnTo>
                  <a:lnTo>
                    <a:pt x="58" y="60"/>
                  </a:lnTo>
                  <a:lnTo>
                    <a:pt x="53" y="58"/>
                  </a:lnTo>
                  <a:lnTo>
                    <a:pt x="50" y="58"/>
                  </a:lnTo>
                  <a:lnTo>
                    <a:pt x="45" y="63"/>
                  </a:lnTo>
                  <a:lnTo>
                    <a:pt x="40" y="63"/>
                  </a:lnTo>
                  <a:lnTo>
                    <a:pt x="35" y="58"/>
                  </a:lnTo>
                  <a:lnTo>
                    <a:pt x="28" y="58"/>
                  </a:lnTo>
                  <a:lnTo>
                    <a:pt x="18" y="65"/>
                  </a:lnTo>
                  <a:lnTo>
                    <a:pt x="15" y="70"/>
                  </a:lnTo>
                  <a:lnTo>
                    <a:pt x="13" y="75"/>
                  </a:lnTo>
                  <a:lnTo>
                    <a:pt x="15" y="78"/>
                  </a:lnTo>
                  <a:lnTo>
                    <a:pt x="15" y="85"/>
                  </a:lnTo>
                  <a:lnTo>
                    <a:pt x="13" y="88"/>
                  </a:lnTo>
                  <a:lnTo>
                    <a:pt x="15" y="90"/>
                  </a:lnTo>
                  <a:lnTo>
                    <a:pt x="23" y="88"/>
                  </a:lnTo>
                  <a:lnTo>
                    <a:pt x="28" y="88"/>
                  </a:lnTo>
                  <a:lnTo>
                    <a:pt x="35" y="88"/>
                  </a:lnTo>
                  <a:lnTo>
                    <a:pt x="30" y="93"/>
                  </a:lnTo>
                  <a:lnTo>
                    <a:pt x="30" y="98"/>
                  </a:lnTo>
                  <a:lnTo>
                    <a:pt x="33" y="100"/>
                  </a:lnTo>
                  <a:lnTo>
                    <a:pt x="33" y="105"/>
                  </a:lnTo>
                  <a:lnTo>
                    <a:pt x="33" y="108"/>
                  </a:lnTo>
                  <a:lnTo>
                    <a:pt x="38" y="105"/>
                  </a:lnTo>
                  <a:lnTo>
                    <a:pt x="38" y="108"/>
                  </a:lnTo>
                  <a:lnTo>
                    <a:pt x="35" y="110"/>
                  </a:lnTo>
                  <a:lnTo>
                    <a:pt x="30" y="115"/>
                  </a:lnTo>
                  <a:lnTo>
                    <a:pt x="30" y="118"/>
                  </a:lnTo>
                  <a:lnTo>
                    <a:pt x="35" y="118"/>
                  </a:lnTo>
                  <a:lnTo>
                    <a:pt x="30" y="120"/>
                  </a:lnTo>
                  <a:lnTo>
                    <a:pt x="30" y="125"/>
                  </a:lnTo>
                  <a:lnTo>
                    <a:pt x="25" y="125"/>
                  </a:lnTo>
                  <a:lnTo>
                    <a:pt x="23" y="118"/>
                  </a:lnTo>
                  <a:lnTo>
                    <a:pt x="20" y="115"/>
                  </a:lnTo>
                  <a:lnTo>
                    <a:pt x="20" y="120"/>
                  </a:lnTo>
                  <a:lnTo>
                    <a:pt x="23" y="125"/>
                  </a:lnTo>
                  <a:lnTo>
                    <a:pt x="20" y="128"/>
                  </a:lnTo>
                  <a:lnTo>
                    <a:pt x="20" y="133"/>
                  </a:lnTo>
                  <a:lnTo>
                    <a:pt x="25" y="135"/>
                  </a:lnTo>
                  <a:lnTo>
                    <a:pt x="25" y="133"/>
                  </a:lnTo>
                  <a:lnTo>
                    <a:pt x="30" y="138"/>
                  </a:lnTo>
                  <a:lnTo>
                    <a:pt x="35" y="135"/>
                  </a:lnTo>
                  <a:lnTo>
                    <a:pt x="40" y="140"/>
                  </a:lnTo>
                  <a:lnTo>
                    <a:pt x="43" y="145"/>
                  </a:lnTo>
                  <a:lnTo>
                    <a:pt x="38" y="150"/>
                  </a:lnTo>
                  <a:lnTo>
                    <a:pt x="43" y="153"/>
                  </a:lnTo>
                  <a:lnTo>
                    <a:pt x="43" y="158"/>
                  </a:lnTo>
                  <a:lnTo>
                    <a:pt x="45" y="158"/>
                  </a:lnTo>
                  <a:lnTo>
                    <a:pt x="53" y="163"/>
                  </a:lnTo>
                  <a:lnTo>
                    <a:pt x="50" y="168"/>
                  </a:lnTo>
                  <a:lnTo>
                    <a:pt x="45" y="165"/>
                  </a:lnTo>
                  <a:lnTo>
                    <a:pt x="45" y="170"/>
                  </a:lnTo>
                  <a:lnTo>
                    <a:pt x="48" y="170"/>
                  </a:lnTo>
                  <a:lnTo>
                    <a:pt x="55" y="168"/>
                  </a:lnTo>
                  <a:lnTo>
                    <a:pt x="67" y="168"/>
                  </a:lnTo>
                  <a:lnTo>
                    <a:pt x="67" y="170"/>
                  </a:lnTo>
                  <a:lnTo>
                    <a:pt x="65" y="172"/>
                  </a:lnTo>
                  <a:lnTo>
                    <a:pt x="58" y="175"/>
                  </a:lnTo>
                  <a:lnTo>
                    <a:pt x="50" y="175"/>
                  </a:lnTo>
                  <a:lnTo>
                    <a:pt x="48" y="177"/>
                  </a:lnTo>
                  <a:lnTo>
                    <a:pt x="50" y="180"/>
                  </a:lnTo>
                  <a:lnTo>
                    <a:pt x="55" y="177"/>
                  </a:lnTo>
                  <a:lnTo>
                    <a:pt x="60" y="177"/>
                  </a:lnTo>
                  <a:lnTo>
                    <a:pt x="65" y="177"/>
                  </a:lnTo>
                  <a:lnTo>
                    <a:pt x="65" y="180"/>
                  </a:lnTo>
                  <a:lnTo>
                    <a:pt x="65" y="182"/>
                  </a:lnTo>
                  <a:lnTo>
                    <a:pt x="67" y="177"/>
                  </a:lnTo>
                  <a:lnTo>
                    <a:pt x="72" y="172"/>
                  </a:lnTo>
                  <a:lnTo>
                    <a:pt x="75" y="172"/>
                  </a:lnTo>
                  <a:lnTo>
                    <a:pt x="77" y="177"/>
                  </a:lnTo>
                  <a:lnTo>
                    <a:pt x="82" y="177"/>
                  </a:lnTo>
                  <a:lnTo>
                    <a:pt x="87" y="180"/>
                  </a:lnTo>
                  <a:lnTo>
                    <a:pt x="90" y="175"/>
                  </a:lnTo>
                  <a:lnTo>
                    <a:pt x="92" y="177"/>
                  </a:lnTo>
                  <a:lnTo>
                    <a:pt x="92" y="180"/>
                  </a:lnTo>
                  <a:lnTo>
                    <a:pt x="90" y="180"/>
                  </a:lnTo>
                  <a:lnTo>
                    <a:pt x="92" y="185"/>
                  </a:lnTo>
                  <a:lnTo>
                    <a:pt x="95" y="187"/>
                  </a:lnTo>
                  <a:lnTo>
                    <a:pt x="100" y="192"/>
                  </a:lnTo>
                  <a:lnTo>
                    <a:pt x="102" y="192"/>
                  </a:lnTo>
                  <a:lnTo>
                    <a:pt x="107" y="195"/>
                  </a:lnTo>
                  <a:lnTo>
                    <a:pt x="115" y="192"/>
                  </a:lnTo>
                  <a:lnTo>
                    <a:pt x="117" y="190"/>
                  </a:lnTo>
                  <a:lnTo>
                    <a:pt x="122" y="190"/>
                  </a:lnTo>
                  <a:lnTo>
                    <a:pt x="125" y="187"/>
                  </a:lnTo>
                  <a:lnTo>
                    <a:pt x="130" y="190"/>
                  </a:lnTo>
                  <a:lnTo>
                    <a:pt x="132" y="187"/>
                  </a:lnTo>
                  <a:lnTo>
                    <a:pt x="132" y="182"/>
                  </a:lnTo>
                  <a:lnTo>
                    <a:pt x="132" y="180"/>
                  </a:lnTo>
                  <a:lnTo>
                    <a:pt x="132" y="172"/>
                  </a:lnTo>
                  <a:lnTo>
                    <a:pt x="145" y="172"/>
                  </a:lnTo>
                  <a:lnTo>
                    <a:pt x="152" y="172"/>
                  </a:lnTo>
                  <a:lnTo>
                    <a:pt x="167" y="180"/>
                  </a:lnTo>
                  <a:lnTo>
                    <a:pt x="170" y="180"/>
                  </a:lnTo>
                  <a:lnTo>
                    <a:pt x="180" y="190"/>
                  </a:lnTo>
                  <a:lnTo>
                    <a:pt x="187" y="195"/>
                  </a:lnTo>
                  <a:lnTo>
                    <a:pt x="210" y="192"/>
                  </a:lnTo>
                  <a:lnTo>
                    <a:pt x="217" y="190"/>
                  </a:lnTo>
                  <a:lnTo>
                    <a:pt x="220" y="190"/>
                  </a:lnTo>
                  <a:lnTo>
                    <a:pt x="222" y="190"/>
                  </a:lnTo>
                  <a:lnTo>
                    <a:pt x="225" y="187"/>
                  </a:lnTo>
                  <a:lnTo>
                    <a:pt x="227" y="185"/>
                  </a:lnTo>
                  <a:lnTo>
                    <a:pt x="237" y="170"/>
                  </a:lnTo>
                  <a:lnTo>
                    <a:pt x="240" y="170"/>
                  </a:lnTo>
                  <a:lnTo>
                    <a:pt x="252" y="175"/>
                  </a:lnTo>
                  <a:lnTo>
                    <a:pt x="257" y="177"/>
                  </a:lnTo>
                  <a:lnTo>
                    <a:pt x="267" y="175"/>
                  </a:lnTo>
                  <a:lnTo>
                    <a:pt x="267" y="172"/>
                  </a:lnTo>
                  <a:lnTo>
                    <a:pt x="272" y="168"/>
                  </a:lnTo>
                  <a:lnTo>
                    <a:pt x="277" y="170"/>
                  </a:lnTo>
                  <a:lnTo>
                    <a:pt x="277" y="175"/>
                  </a:lnTo>
                  <a:lnTo>
                    <a:pt x="274" y="180"/>
                  </a:lnTo>
                  <a:lnTo>
                    <a:pt x="270" y="185"/>
                  </a:lnTo>
                  <a:lnTo>
                    <a:pt x="270" y="187"/>
                  </a:lnTo>
                  <a:lnTo>
                    <a:pt x="274" y="192"/>
                  </a:lnTo>
                  <a:lnTo>
                    <a:pt x="272" y="197"/>
                  </a:lnTo>
                  <a:lnTo>
                    <a:pt x="277" y="197"/>
                  </a:lnTo>
                  <a:lnTo>
                    <a:pt x="282" y="197"/>
                  </a:lnTo>
                  <a:lnTo>
                    <a:pt x="289" y="195"/>
                  </a:lnTo>
                  <a:lnTo>
                    <a:pt x="287" y="190"/>
                  </a:lnTo>
                  <a:lnTo>
                    <a:pt x="292" y="187"/>
                  </a:lnTo>
                  <a:lnTo>
                    <a:pt x="292" y="177"/>
                  </a:lnTo>
                  <a:lnTo>
                    <a:pt x="292" y="172"/>
                  </a:lnTo>
                  <a:lnTo>
                    <a:pt x="299" y="175"/>
                  </a:lnTo>
                  <a:lnTo>
                    <a:pt x="304" y="175"/>
                  </a:lnTo>
                  <a:lnTo>
                    <a:pt x="317" y="170"/>
                  </a:lnTo>
                  <a:lnTo>
                    <a:pt x="322" y="170"/>
                  </a:lnTo>
                  <a:lnTo>
                    <a:pt x="324" y="168"/>
                  </a:lnTo>
                  <a:lnTo>
                    <a:pt x="339" y="168"/>
                  </a:lnTo>
                  <a:lnTo>
                    <a:pt x="344" y="168"/>
                  </a:lnTo>
                  <a:lnTo>
                    <a:pt x="347" y="170"/>
                  </a:lnTo>
                  <a:lnTo>
                    <a:pt x="354" y="172"/>
                  </a:lnTo>
                  <a:lnTo>
                    <a:pt x="367" y="172"/>
                  </a:lnTo>
                  <a:lnTo>
                    <a:pt x="369" y="170"/>
                  </a:lnTo>
                  <a:lnTo>
                    <a:pt x="374" y="168"/>
                  </a:lnTo>
                  <a:lnTo>
                    <a:pt x="379" y="163"/>
                  </a:lnTo>
                  <a:lnTo>
                    <a:pt x="389" y="160"/>
                  </a:lnTo>
                  <a:lnTo>
                    <a:pt x="394" y="160"/>
                  </a:lnTo>
                  <a:lnTo>
                    <a:pt x="399" y="160"/>
                  </a:lnTo>
                  <a:lnTo>
                    <a:pt x="414" y="160"/>
                  </a:lnTo>
                  <a:lnTo>
                    <a:pt x="424" y="158"/>
                  </a:lnTo>
                  <a:lnTo>
                    <a:pt x="432" y="158"/>
                  </a:lnTo>
                  <a:lnTo>
                    <a:pt x="434" y="158"/>
                  </a:lnTo>
                  <a:lnTo>
                    <a:pt x="442" y="153"/>
                  </a:lnTo>
                  <a:lnTo>
                    <a:pt x="447" y="153"/>
                  </a:lnTo>
                  <a:lnTo>
                    <a:pt x="449" y="150"/>
                  </a:lnTo>
                  <a:lnTo>
                    <a:pt x="462" y="150"/>
                  </a:lnTo>
                  <a:lnTo>
                    <a:pt x="469" y="153"/>
                  </a:lnTo>
                  <a:lnTo>
                    <a:pt x="477" y="150"/>
                  </a:lnTo>
                  <a:lnTo>
                    <a:pt x="482" y="153"/>
                  </a:lnTo>
                  <a:lnTo>
                    <a:pt x="482" y="158"/>
                  </a:lnTo>
                  <a:lnTo>
                    <a:pt x="484" y="160"/>
                  </a:lnTo>
                  <a:lnTo>
                    <a:pt x="491" y="158"/>
                  </a:lnTo>
                  <a:lnTo>
                    <a:pt x="491" y="155"/>
                  </a:lnTo>
                  <a:lnTo>
                    <a:pt x="489" y="148"/>
                  </a:lnTo>
                  <a:lnTo>
                    <a:pt x="484" y="138"/>
                  </a:lnTo>
                  <a:lnTo>
                    <a:pt x="477" y="135"/>
                  </a:lnTo>
                  <a:lnTo>
                    <a:pt x="477" y="133"/>
                  </a:lnTo>
                  <a:lnTo>
                    <a:pt x="477" y="125"/>
                  </a:lnTo>
                  <a:lnTo>
                    <a:pt x="482" y="115"/>
                  </a:lnTo>
                  <a:lnTo>
                    <a:pt x="479" y="113"/>
                  </a:lnTo>
                  <a:lnTo>
                    <a:pt x="472" y="113"/>
                  </a:lnTo>
                  <a:lnTo>
                    <a:pt x="472" y="105"/>
                  </a:lnTo>
                  <a:lnTo>
                    <a:pt x="474" y="100"/>
                  </a:lnTo>
                  <a:lnTo>
                    <a:pt x="472" y="90"/>
                  </a:lnTo>
                  <a:lnTo>
                    <a:pt x="469" y="85"/>
                  </a:lnTo>
                  <a:lnTo>
                    <a:pt x="467" y="83"/>
                  </a:lnTo>
                  <a:lnTo>
                    <a:pt x="474" y="83"/>
                  </a:lnTo>
                  <a:lnTo>
                    <a:pt x="477" y="75"/>
                  </a:lnTo>
                  <a:lnTo>
                    <a:pt x="482" y="73"/>
                  </a:lnTo>
                  <a:lnTo>
                    <a:pt x="477" y="68"/>
                  </a:lnTo>
                  <a:lnTo>
                    <a:pt x="474" y="63"/>
                  </a:lnTo>
                  <a:lnTo>
                    <a:pt x="469" y="63"/>
                  </a:lnTo>
                  <a:lnTo>
                    <a:pt x="459" y="63"/>
                  </a:lnTo>
                  <a:lnTo>
                    <a:pt x="452" y="58"/>
                  </a:lnTo>
                  <a:lnTo>
                    <a:pt x="452" y="48"/>
                  </a:lnTo>
                  <a:lnTo>
                    <a:pt x="454" y="38"/>
                  </a:lnTo>
                  <a:lnTo>
                    <a:pt x="452" y="33"/>
                  </a:lnTo>
                  <a:lnTo>
                    <a:pt x="447" y="33"/>
                  </a:lnTo>
                  <a:lnTo>
                    <a:pt x="444" y="28"/>
                  </a:lnTo>
                  <a:lnTo>
                    <a:pt x="442" y="25"/>
                  </a:lnTo>
                  <a:lnTo>
                    <a:pt x="437" y="23"/>
                  </a:lnTo>
                  <a:lnTo>
                    <a:pt x="424" y="13"/>
                  </a:lnTo>
                  <a:lnTo>
                    <a:pt x="419" y="13"/>
                  </a:lnTo>
                  <a:lnTo>
                    <a:pt x="417" y="15"/>
                  </a:lnTo>
                  <a:lnTo>
                    <a:pt x="414" y="15"/>
                  </a:lnTo>
                  <a:lnTo>
                    <a:pt x="407" y="13"/>
                  </a:lnTo>
                  <a:lnTo>
                    <a:pt x="404" y="18"/>
                  </a:lnTo>
                  <a:lnTo>
                    <a:pt x="402" y="15"/>
                  </a:lnTo>
                  <a:lnTo>
                    <a:pt x="399" y="10"/>
                  </a:lnTo>
                  <a:lnTo>
                    <a:pt x="397" y="10"/>
                  </a:lnTo>
                  <a:close/>
                  <a:moveTo>
                    <a:pt x="58" y="182"/>
                  </a:moveTo>
                  <a:lnTo>
                    <a:pt x="60" y="180"/>
                  </a:lnTo>
                  <a:lnTo>
                    <a:pt x="62" y="180"/>
                  </a:lnTo>
                  <a:lnTo>
                    <a:pt x="62" y="182"/>
                  </a:lnTo>
                  <a:lnTo>
                    <a:pt x="60" y="182"/>
                  </a:lnTo>
                  <a:lnTo>
                    <a:pt x="58" y="182"/>
                  </a:lnTo>
                  <a:close/>
                  <a:moveTo>
                    <a:pt x="0" y="65"/>
                  </a:moveTo>
                  <a:lnTo>
                    <a:pt x="3" y="65"/>
                  </a:lnTo>
                  <a:lnTo>
                    <a:pt x="8" y="65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5" y="63"/>
                  </a:lnTo>
                  <a:lnTo>
                    <a:pt x="0" y="63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8C1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88" name="Google Shape;2986;p67"/>
            <p:cNvSpPr>
              <a:spLocks/>
            </p:cNvSpPr>
            <p:nvPr/>
          </p:nvSpPr>
          <p:spPr bwMode="auto">
            <a:xfrm>
              <a:off x="8324850" y="5356860"/>
              <a:ext cx="85726" cy="91440"/>
            </a:xfrm>
            <a:custGeom>
              <a:avLst/>
              <a:gdLst>
                <a:gd name="T0" fmla="*/ 0 w 45"/>
                <a:gd name="T1" fmla="*/ 2147483646 h 48"/>
                <a:gd name="T2" fmla="*/ 2147483646 w 45"/>
                <a:gd name="T3" fmla="*/ 2147483646 h 48"/>
                <a:gd name="T4" fmla="*/ 2147483646 w 45"/>
                <a:gd name="T5" fmla="*/ 2147483646 h 48"/>
                <a:gd name="T6" fmla="*/ 2147483646 w 45"/>
                <a:gd name="T7" fmla="*/ 0 h 48"/>
                <a:gd name="T8" fmla="*/ 2147483646 w 45"/>
                <a:gd name="T9" fmla="*/ 2147483646 h 48"/>
                <a:gd name="T10" fmla="*/ 2147483646 w 45"/>
                <a:gd name="T11" fmla="*/ 2147483646 h 48"/>
                <a:gd name="T12" fmla="*/ 2147483646 w 45"/>
                <a:gd name="T13" fmla="*/ 2147483646 h 48"/>
                <a:gd name="T14" fmla="*/ 2147483646 w 45"/>
                <a:gd name="T15" fmla="*/ 2147483646 h 48"/>
                <a:gd name="T16" fmla="*/ 2147483646 w 45"/>
                <a:gd name="T17" fmla="*/ 2147483646 h 48"/>
                <a:gd name="T18" fmla="*/ 2147483646 w 45"/>
                <a:gd name="T19" fmla="*/ 2147483646 h 48"/>
                <a:gd name="T20" fmla="*/ 2147483646 w 45"/>
                <a:gd name="T21" fmla="*/ 2147483646 h 48"/>
                <a:gd name="T22" fmla="*/ 2147483646 w 45"/>
                <a:gd name="T23" fmla="*/ 2147483646 h 48"/>
                <a:gd name="T24" fmla="*/ 2147483646 w 45"/>
                <a:gd name="T25" fmla="*/ 2147483646 h 48"/>
                <a:gd name="T26" fmla="*/ 2147483646 w 45"/>
                <a:gd name="T27" fmla="*/ 2147483646 h 48"/>
                <a:gd name="T28" fmla="*/ 2147483646 w 45"/>
                <a:gd name="T29" fmla="*/ 2147483646 h 48"/>
                <a:gd name="T30" fmla="*/ 2147483646 w 45"/>
                <a:gd name="T31" fmla="*/ 2147483646 h 48"/>
                <a:gd name="T32" fmla="*/ 2147483646 w 45"/>
                <a:gd name="T33" fmla="*/ 2147483646 h 48"/>
                <a:gd name="T34" fmla="*/ 2147483646 w 45"/>
                <a:gd name="T35" fmla="*/ 2147483646 h 48"/>
                <a:gd name="T36" fmla="*/ 2147483646 w 45"/>
                <a:gd name="T37" fmla="*/ 2147483646 h 48"/>
                <a:gd name="T38" fmla="*/ 2147483646 w 45"/>
                <a:gd name="T39" fmla="*/ 2147483646 h 48"/>
                <a:gd name="T40" fmla="*/ 0 w 45"/>
                <a:gd name="T41" fmla="*/ 2147483646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0" t="0" r="r" b="b"/>
              <a:pathLst>
                <a:path w="45" h="48" extrusionOk="0">
                  <a:moveTo>
                    <a:pt x="0" y="30"/>
                  </a:moveTo>
                  <a:lnTo>
                    <a:pt x="8" y="20"/>
                  </a:lnTo>
                  <a:lnTo>
                    <a:pt x="13" y="8"/>
                  </a:lnTo>
                  <a:lnTo>
                    <a:pt x="25" y="0"/>
                  </a:lnTo>
                  <a:lnTo>
                    <a:pt x="33" y="5"/>
                  </a:lnTo>
                  <a:lnTo>
                    <a:pt x="40" y="3"/>
                  </a:lnTo>
                  <a:lnTo>
                    <a:pt x="43" y="3"/>
                  </a:lnTo>
                  <a:lnTo>
                    <a:pt x="43" y="5"/>
                  </a:lnTo>
                  <a:lnTo>
                    <a:pt x="45" y="18"/>
                  </a:lnTo>
                  <a:lnTo>
                    <a:pt x="30" y="20"/>
                  </a:lnTo>
                  <a:lnTo>
                    <a:pt x="40" y="28"/>
                  </a:lnTo>
                  <a:lnTo>
                    <a:pt x="40" y="25"/>
                  </a:lnTo>
                  <a:lnTo>
                    <a:pt x="43" y="28"/>
                  </a:lnTo>
                  <a:lnTo>
                    <a:pt x="43" y="33"/>
                  </a:lnTo>
                  <a:lnTo>
                    <a:pt x="45" y="35"/>
                  </a:lnTo>
                  <a:lnTo>
                    <a:pt x="43" y="38"/>
                  </a:lnTo>
                  <a:lnTo>
                    <a:pt x="45" y="40"/>
                  </a:lnTo>
                  <a:lnTo>
                    <a:pt x="30" y="48"/>
                  </a:lnTo>
                  <a:lnTo>
                    <a:pt x="28" y="38"/>
                  </a:lnTo>
                  <a:lnTo>
                    <a:pt x="5" y="3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89" name="Google Shape;2987;p67"/>
            <p:cNvSpPr>
              <a:spLocks/>
            </p:cNvSpPr>
            <p:nvPr/>
          </p:nvSpPr>
          <p:spPr bwMode="auto">
            <a:xfrm>
              <a:off x="7760970" y="4958716"/>
              <a:ext cx="312420" cy="280034"/>
            </a:xfrm>
            <a:custGeom>
              <a:avLst/>
              <a:gdLst>
                <a:gd name="T0" fmla="*/ 2147483646 w 164"/>
                <a:gd name="T1" fmla="*/ 2147483646 h 147"/>
                <a:gd name="T2" fmla="*/ 2147483646 w 164"/>
                <a:gd name="T3" fmla="*/ 2147483646 h 147"/>
                <a:gd name="T4" fmla="*/ 2147483646 w 164"/>
                <a:gd name="T5" fmla="*/ 2147483646 h 147"/>
                <a:gd name="T6" fmla="*/ 2147483646 w 164"/>
                <a:gd name="T7" fmla="*/ 2147483646 h 147"/>
                <a:gd name="T8" fmla="*/ 2147483646 w 164"/>
                <a:gd name="T9" fmla="*/ 2147483646 h 147"/>
                <a:gd name="T10" fmla="*/ 2147483646 w 164"/>
                <a:gd name="T11" fmla="*/ 2147483646 h 147"/>
                <a:gd name="T12" fmla="*/ 2147483646 w 164"/>
                <a:gd name="T13" fmla="*/ 2147483646 h 147"/>
                <a:gd name="T14" fmla="*/ 2147483646 w 164"/>
                <a:gd name="T15" fmla="*/ 0 h 147"/>
                <a:gd name="T16" fmla="*/ 2147483646 w 164"/>
                <a:gd name="T17" fmla="*/ 2147483646 h 147"/>
                <a:gd name="T18" fmla="*/ 2147483646 w 164"/>
                <a:gd name="T19" fmla="*/ 2147483646 h 147"/>
                <a:gd name="T20" fmla="*/ 2147483646 w 164"/>
                <a:gd name="T21" fmla="*/ 2147483646 h 147"/>
                <a:gd name="T22" fmla="*/ 2147483646 w 164"/>
                <a:gd name="T23" fmla="*/ 2147483646 h 147"/>
                <a:gd name="T24" fmla="*/ 2147483646 w 164"/>
                <a:gd name="T25" fmla="*/ 2147483646 h 147"/>
                <a:gd name="T26" fmla="*/ 2147483646 w 164"/>
                <a:gd name="T27" fmla="*/ 2147483646 h 147"/>
                <a:gd name="T28" fmla="*/ 2147483646 w 164"/>
                <a:gd name="T29" fmla="*/ 2147483646 h 147"/>
                <a:gd name="T30" fmla="*/ 2147483646 w 164"/>
                <a:gd name="T31" fmla="*/ 2147483646 h 147"/>
                <a:gd name="T32" fmla="*/ 2147483646 w 164"/>
                <a:gd name="T33" fmla="*/ 2147483646 h 147"/>
                <a:gd name="T34" fmla="*/ 2147483646 w 164"/>
                <a:gd name="T35" fmla="*/ 2147483646 h 147"/>
                <a:gd name="T36" fmla="*/ 2147483646 w 164"/>
                <a:gd name="T37" fmla="*/ 2147483646 h 147"/>
                <a:gd name="T38" fmla="*/ 2147483646 w 164"/>
                <a:gd name="T39" fmla="*/ 2147483646 h 147"/>
                <a:gd name="T40" fmla="*/ 2147483646 w 164"/>
                <a:gd name="T41" fmla="*/ 2147483646 h 147"/>
                <a:gd name="T42" fmla="*/ 0 w 164"/>
                <a:gd name="T43" fmla="*/ 2147483646 h 147"/>
                <a:gd name="T44" fmla="*/ 2147483646 w 164"/>
                <a:gd name="T45" fmla="*/ 2147483646 h 147"/>
                <a:gd name="T46" fmla="*/ 2147483646 w 164"/>
                <a:gd name="T47" fmla="*/ 2147483646 h 147"/>
                <a:gd name="T48" fmla="*/ 2147483646 w 164"/>
                <a:gd name="T49" fmla="*/ 2147483646 h 147"/>
                <a:gd name="T50" fmla="*/ 2147483646 w 164"/>
                <a:gd name="T51" fmla="*/ 2147483646 h 147"/>
                <a:gd name="T52" fmla="*/ 2147483646 w 164"/>
                <a:gd name="T53" fmla="*/ 2147483646 h 147"/>
                <a:gd name="T54" fmla="*/ 2147483646 w 164"/>
                <a:gd name="T55" fmla="*/ 2147483646 h 147"/>
                <a:gd name="T56" fmla="*/ 2147483646 w 164"/>
                <a:gd name="T57" fmla="*/ 2147483646 h 147"/>
                <a:gd name="T58" fmla="*/ 2147483646 w 164"/>
                <a:gd name="T59" fmla="*/ 2147483646 h 147"/>
                <a:gd name="T60" fmla="*/ 2147483646 w 164"/>
                <a:gd name="T61" fmla="*/ 2147483646 h 147"/>
                <a:gd name="T62" fmla="*/ 2147483646 w 164"/>
                <a:gd name="T63" fmla="*/ 2147483646 h 147"/>
                <a:gd name="T64" fmla="*/ 2147483646 w 164"/>
                <a:gd name="T65" fmla="*/ 2147483646 h 147"/>
                <a:gd name="T66" fmla="*/ 2147483646 w 164"/>
                <a:gd name="T67" fmla="*/ 2147483646 h 1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0" t="0" r="r" b="b"/>
              <a:pathLst>
                <a:path w="164" h="147" extrusionOk="0">
                  <a:moveTo>
                    <a:pt x="84" y="114"/>
                  </a:moveTo>
                  <a:lnTo>
                    <a:pt x="132" y="82"/>
                  </a:lnTo>
                  <a:lnTo>
                    <a:pt x="134" y="77"/>
                  </a:lnTo>
                  <a:lnTo>
                    <a:pt x="139" y="72"/>
                  </a:lnTo>
                  <a:lnTo>
                    <a:pt x="139" y="64"/>
                  </a:lnTo>
                  <a:lnTo>
                    <a:pt x="139" y="59"/>
                  </a:lnTo>
                  <a:lnTo>
                    <a:pt x="142" y="49"/>
                  </a:lnTo>
                  <a:lnTo>
                    <a:pt x="142" y="42"/>
                  </a:lnTo>
                  <a:lnTo>
                    <a:pt x="137" y="32"/>
                  </a:lnTo>
                  <a:lnTo>
                    <a:pt x="139" y="22"/>
                  </a:lnTo>
                  <a:lnTo>
                    <a:pt x="144" y="14"/>
                  </a:lnTo>
                  <a:lnTo>
                    <a:pt x="154" y="12"/>
                  </a:lnTo>
                  <a:lnTo>
                    <a:pt x="159" y="7"/>
                  </a:lnTo>
                  <a:lnTo>
                    <a:pt x="162" y="7"/>
                  </a:lnTo>
                  <a:lnTo>
                    <a:pt x="164" y="2"/>
                  </a:lnTo>
                  <a:lnTo>
                    <a:pt x="162" y="0"/>
                  </a:lnTo>
                  <a:lnTo>
                    <a:pt x="154" y="0"/>
                  </a:lnTo>
                  <a:lnTo>
                    <a:pt x="144" y="2"/>
                  </a:lnTo>
                  <a:lnTo>
                    <a:pt x="129" y="2"/>
                  </a:lnTo>
                  <a:lnTo>
                    <a:pt x="124" y="2"/>
                  </a:lnTo>
                  <a:lnTo>
                    <a:pt x="119" y="2"/>
                  </a:lnTo>
                  <a:lnTo>
                    <a:pt x="109" y="5"/>
                  </a:lnTo>
                  <a:lnTo>
                    <a:pt x="104" y="10"/>
                  </a:lnTo>
                  <a:lnTo>
                    <a:pt x="99" y="12"/>
                  </a:lnTo>
                  <a:lnTo>
                    <a:pt x="97" y="14"/>
                  </a:lnTo>
                  <a:lnTo>
                    <a:pt x="84" y="14"/>
                  </a:lnTo>
                  <a:lnTo>
                    <a:pt x="77" y="12"/>
                  </a:lnTo>
                  <a:lnTo>
                    <a:pt x="74" y="10"/>
                  </a:lnTo>
                  <a:lnTo>
                    <a:pt x="69" y="10"/>
                  </a:lnTo>
                  <a:lnTo>
                    <a:pt x="54" y="10"/>
                  </a:lnTo>
                  <a:lnTo>
                    <a:pt x="52" y="12"/>
                  </a:lnTo>
                  <a:lnTo>
                    <a:pt x="47" y="12"/>
                  </a:lnTo>
                  <a:lnTo>
                    <a:pt x="34" y="17"/>
                  </a:lnTo>
                  <a:lnTo>
                    <a:pt x="29" y="17"/>
                  </a:lnTo>
                  <a:lnTo>
                    <a:pt x="22" y="14"/>
                  </a:lnTo>
                  <a:lnTo>
                    <a:pt x="22" y="19"/>
                  </a:lnTo>
                  <a:lnTo>
                    <a:pt x="22" y="29"/>
                  </a:lnTo>
                  <a:lnTo>
                    <a:pt x="17" y="32"/>
                  </a:lnTo>
                  <a:lnTo>
                    <a:pt x="19" y="37"/>
                  </a:lnTo>
                  <a:lnTo>
                    <a:pt x="12" y="39"/>
                  </a:lnTo>
                  <a:lnTo>
                    <a:pt x="7" y="39"/>
                  </a:lnTo>
                  <a:lnTo>
                    <a:pt x="2" y="39"/>
                  </a:lnTo>
                  <a:lnTo>
                    <a:pt x="0" y="39"/>
                  </a:lnTo>
                  <a:lnTo>
                    <a:pt x="0" y="49"/>
                  </a:lnTo>
                  <a:lnTo>
                    <a:pt x="4" y="57"/>
                  </a:lnTo>
                  <a:lnTo>
                    <a:pt x="7" y="64"/>
                  </a:lnTo>
                  <a:lnTo>
                    <a:pt x="4" y="69"/>
                  </a:lnTo>
                  <a:lnTo>
                    <a:pt x="4" y="79"/>
                  </a:lnTo>
                  <a:lnTo>
                    <a:pt x="14" y="82"/>
                  </a:lnTo>
                  <a:lnTo>
                    <a:pt x="17" y="87"/>
                  </a:lnTo>
                  <a:lnTo>
                    <a:pt x="22" y="89"/>
                  </a:lnTo>
                  <a:lnTo>
                    <a:pt x="22" y="97"/>
                  </a:lnTo>
                  <a:lnTo>
                    <a:pt x="24" y="99"/>
                  </a:lnTo>
                  <a:lnTo>
                    <a:pt x="22" y="102"/>
                  </a:lnTo>
                  <a:lnTo>
                    <a:pt x="19" y="102"/>
                  </a:lnTo>
                  <a:lnTo>
                    <a:pt x="12" y="104"/>
                  </a:lnTo>
                  <a:lnTo>
                    <a:pt x="12" y="112"/>
                  </a:lnTo>
                  <a:lnTo>
                    <a:pt x="7" y="117"/>
                  </a:lnTo>
                  <a:lnTo>
                    <a:pt x="7" y="119"/>
                  </a:lnTo>
                  <a:lnTo>
                    <a:pt x="12" y="124"/>
                  </a:lnTo>
                  <a:lnTo>
                    <a:pt x="12" y="132"/>
                  </a:lnTo>
                  <a:lnTo>
                    <a:pt x="12" y="137"/>
                  </a:lnTo>
                  <a:lnTo>
                    <a:pt x="14" y="137"/>
                  </a:lnTo>
                  <a:lnTo>
                    <a:pt x="22" y="142"/>
                  </a:lnTo>
                  <a:lnTo>
                    <a:pt x="27" y="144"/>
                  </a:lnTo>
                  <a:lnTo>
                    <a:pt x="29" y="144"/>
                  </a:lnTo>
                  <a:lnTo>
                    <a:pt x="32" y="147"/>
                  </a:lnTo>
                  <a:lnTo>
                    <a:pt x="84" y="114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90" name="Google Shape;2988;p67"/>
            <p:cNvSpPr>
              <a:spLocks/>
            </p:cNvSpPr>
            <p:nvPr/>
          </p:nvSpPr>
          <p:spPr bwMode="auto">
            <a:xfrm>
              <a:off x="7694296" y="5181600"/>
              <a:ext cx="80010" cy="222886"/>
            </a:xfrm>
            <a:custGeom>
              <a:avLst/>
              <a:gdLst>
                <a:gd name="T0" fmla="*/ 2147483646 w 42"/>
                <a:gd name="T1" fmla="*/ 2147483646 h 117"/>
                <a:gd name="T2" fmla="*/ 2147483646 w 42"/>
                <a:gd name="T3" fmla="*/ 2147483646 h 117"/>
                <a:gd name="T4" fmla="*/ 2147483646 w 42"/>
                <a:gd name="T5" fmla="*/ 2147483646 h 117"/>
                <a:gd name="T6" fmla="*/ 2147483646 w 42"/>
                <a:gd name="T7" fmla="*/ 2147483646 h 117"/>
                <a:gd name="T8" fmla="*/ 2147483646 w 42"/>
                <a:gd name="T9" fmla="*/ 2147483646 h 117"/>
                <a:gd name="T10" fmla="*/ 2147483646 w 42"/>
                <a:gd name="T11" fmla="*/ 2147483646 h 117"/>
                <a:gd name="T12" fmla="*/ 2147483646 w 42"/>
                <a:gd name="T13" fmla="*/ 2147483646 h 117"/>
                <a:gd name="T14" fmla="*/ 2147483646 w 42"/>
                <a:gd name="T15" fmla="*/ 2147483646 h 117"/>
                <a:gd name="T16" fmla="*/ 2147483646 w 42"/>
                <a:gd name="T17" fmla="*/ 2147483646 h 117"/>
                <a:gd name="T18" fmla="*/ 2147483646 w 42"/>
                <a:gd name="T19" fmla="*/ 2147483646 h 117"/>
                <a:gd name="T20" fmla="*/ 2147483646 w 42"/>
                <a:gd name="T21" fmla="*/ 2147483646 h 117"/>
                <a:gd name="T22" fmla="*/ 2147483646 w 42"/>
                <a:gd name="T23" fmla="*/ 2147483646 h 117"/>
                <a:gd name="T24" fmla="*/ 2147483646 w 42"/>
                <a:gd name="T25" fmla="*/ 2147483646 h 117"/>
                <a:gd name="T26" fmla="*/ 2147483646 w 42"/>
                <a:gd name="T27" fmla="*/ 2147483646 h 117"/>
                <a:gd name="T28" fmla="*/ 2147483646 w 42"/>
                <a:gd name="T29" fmla="*/ 2147483646 h 117"/>
                <a:gd name="T30" fmla="*/ 2147483646 w 42"/>
                <a:gd name="T31" fmla="*/ 2147483646 h 117"/>
                <a:gd name="T32" fmla="*/ 2147483646 w 42"/>
                <a:gd name="T33" fmla="*/ 2147483646 h 117"/>
                <a:gd name="T34" fmla="*/ 2147483646 w 42"/>
                <a:gd name="T35" fmla="*/ 2147483646 h 117"/>
                <a:gd name="T36" fmla="*/ 2147483646 w 42"/>
                <a:gd name="T37" fmla="*/ 2147483646 h 117"/>
                <a:gd name="T38" fmla="*/ 2147483646 w 42"/>
                <a:gd name="T39" fmla="*/ 2147483646 h 117"/>
                <a:gd name="T40" fmla="*/ 2147483646 w 42"/>
                <a:gd name="T41" fmla="*/ 2147483646 h 117"/>
                <a:gd name="T42" fmla="*/ 2147483646 w 42"/>
                <a:gd name="T43" fmla="*/ 2147483646 h 117"/>
                <a:gd name="T44" fmla="*/ 2147483646 w 42"/>
                <a:gd name="T45" fmla="*/ 2147483646 h 117"/>
                <a:gd name="T46" fmla="*/ 2147483646 w 42"/>
                <a:gd name="T47" fmla="*/ 2147483646 h 117"/>
                <a:gd name="T48" fmla="*/ 2147483646 w 42"/>
                <a:gd name="T49" fmla="*/ 2147483646 h 117"/>
                <a:gd name="T50" fmla="*/ 2147483646 w 42"/>
                <a:gd name="T51" fmla="*/ 2147483646 h 117"/>
                <a:gd name="T52" fmla="*/ 2147483646 w 42"/>
                <a:gd name="T53" fmla="*/ 2147483646 h 117"/>
                <a:gd name="T54" fmla="*/ 2147483646 w 42"/>
                <a:gd name="T55" fmla="*/ 2147483646 h 117"/>
                <a:gd name="T56" fmla="*/ 2147483646 w 42"/>
                <a:gd name="T57" fmla="*/ 0 h 117"/>
                <a:gd name="T58" fmla="*/ 2147483646 w 42"/>
                <a:gd name="T59" fmla="*/ 2147483646 h 117"/>
                <a:gd name="T60" fmla="*/ 2147483646 w 42"/>
                <a:gd name="T61" fmla="*/ 2147483646 h 117"/>
                <a:gd name="T62" fmla="*/ 2147483646 w 42"/>
                <a:gd name="T63" fmla="*/ 2147483646 h 117"/>
                <a:gd name="T64" fmla="*/ 2147483646 w 42"/>
                <a:gd name="T65" fmla="*/ 2147483646 h 117"/>
                <a:gd name="T66" fmla="*/ 2147483646 w 42"/>
                <a:gd name="T67" fmla="*/ 2147483646 h 117"/>
                <a:gd name="T68" fmla="*/ 2147483646 w 42"/>
                <a:gd name="T69" fmla="*/ 2147483646 h 117"/>
                <a:gd name="T70" fmla="*/ 2147483646 w 42"/>
                <a:gd name="T71" fmla="*/ 2147483646 h 117"/>
                <a:gd name="T72" fmla="*/ 0 w 42"/>
                <a:gd name="T73" fmla="*/ 2147483646 h 117"/>
                <a:gd name="T74" fmla="*/ 2147483646 w 42"/>
                <a:gd name="T75" fmla="*/ 2147483646 h 117"/>
                <a:gd name="T76" fmla="*/ 2147483646 w 42"/>
                <a:gd name="T77" fmla="*/ 2147483646 h 117"/>
                <a:gd name="T78" fmla="*/ 2147483646 w 42"/>
                <a:gd name="T79" fmla="*/ 2147483646 h 117"/>
                <a:gd name="T80" fmla="*/ 2147483646 w 42"/>
                <a:gd name="T81" fmla="*/ 2147483646 h 117"/>
                <a:gd name="T82" fmla="*/ 2147483646 w 42"/>
                <a:gd name="T83" fmla="*/ 2147483646 h 117"/>
                <a:gd name="T84" fmla="*/ 2147483646 w 42"/>
                <a:gd name="T85" fmla="*/ 2147483646 h 117"/>
                <a:gd name="T86" fmla="*/ 2147483646 w 42"/>
                <a:gd name="T87" fmla="*/ 2147483646 h 1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42" h="117" extrusionOk="0">
                  <a:moveTo>
                    <a:pt x="27" y="117"/>
                  </a:moveTo>
                  <a:lnTo>
                    <a:pt x="30" y="112"/>
                  </a:lnTo>
                  <a:lnTo>
                    <a:pt x="30" y="110"/>
                  </a:lnTo>
                  <a:lnTo>
                    <a:pt x="32" y="107"/>
                  </a:lnTo>
                  <a:lnTo>
                    <a:pt x="32" y="100"/>
                  </a:lnTo>
                  <a:lnTo>
                    <a:pt x="35" y="92"/>
                  </a:lnTo>
                  <a:lnTo>
                    <a:pt x="35" y="85"/>
                  </a:lnTo>
                  <a:lnTo>
                    <a:pt x="35" y="80"/>
                  </a:lnTo>
                  <a:lnTo>
                    <a:pt x="37" y="72"/>
                  </a:lnTo>
                  <a:lnTo>
                    <a:pt x="37" y="70"/>
                  </a:lnTo>
                  <a:lnTo>
                    <a:pt x="37" y="57"/>
                  </a:lnTo>
                  <a:lnTo>
                    <a:pt x="35" y="57"/>
                  </a:lnTo>
                  <a:lnTo>
                    <a:pt x="32" y="57"/>
                  </a:lnTo>
                  <a:lnTo>
                    <a:pt x="27" y="60"/>
                  </a:lnTo>
                  <a:lnTo>
                    <a:pt x="25" y="57"/>
                  </a:lnTo>
                  <a:lnTo>
                    <a:pt x="27" y="50"/>
                  </a:lnTo>
                  <a:lnTo>
                    <a:pt x="27" y="37"/>
                  </a:lnTo>
                  <a:lnTo>
                    <a:pt x="25" y="35"/>
                  </a:lnTo>
                  <a:lnTo>
                    <a:pt x="27" y="27"/>
                  </a:lnTo>
                  <a:lnTo>
                    <a:pt x="32" y="27"/>
                  </a:lnTo>
                  <a:lnTo>
                    <a:pt x="32" y="32"/>
                  </a:lnTo>
                  <a:lnTo>
                    <a:pt x="35" y="32"/>
                  </a:lnTo>
                  <a:lnTo>
                    <a:pt x="39" y="30"/>
                  </a:lnTo>
                  <a:lnTo>
                    <a:pt x="39" y="25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9" y="10"/>
                  </a:lnTo>
                  <a:lnTo>
                    <a:pt x="39" y="5"/>
                  </a:lnTo>
                  <a:lnTo>
                    <a:pt x="42" y="0"/>
                  </a:lnTo>
                  <a:lnTo>
                    <a:pt x="39" y="2"/>
                  </a:lnTo>
                  <a:lnTo>
                    <a:pt x="35" y="7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0" y="12"/>
                  </a:lnTo>
                  <a:lnTo>
                    <a:pt x="17" y="32"/>
                  </a:lnTo>
                  <a:lnTo>
                    <a:pt x="10" y="47"/>
                  </a:lnTo>
                  <a:lnTo>
                    <a:pt x="0" y="57"/>
                  </a:lnTo>
                  <a:lnTo>
                    <a:pt x="5" y="60"/>
                  </a:lnTo>
                  <a:lnTo>
                    <a:pt x="10" y="67"/>
                  </a:lnTo>
                  <a:lnTo>
                    <a:pt x="12" y="77"/>
                  </a:lnTo>
                  <a:lnTo>
                    <a:pt x="20" y="90"/>
                  </a:lnTo>
                  <a:lnTo>
                    <a:pt x="25" y="102"/>
                  </a:lnTo>
                  <a:lnTo>
                    <a:pt x="22" y="110"/>
                  </a:lnTo>
                  <a:lnTo>
                    <a:pt x="27" y="117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91" name="Google Shape;2989;p67"/>
            <p:cNvSpPr>
              <a:spLocks/>
            </p:cNvSpPr>
            <p:nvPr/>
          </p:nvSpPr>
          <p:spPr bwMode="auto">
            <a:xfrm>
              <a:off x="7741921" y="5181600"/>
              <a:ext cx="41910" cy="114300"/>
            </a:xfrm>
            <a:custGeom>
              <a:avLst/>
              <a:gdLst>
                <a:gd name="T0" fmla="*/ 2147483646 w 22"/>
                <a:gd name="T1" fmla="*/ 2147483646 h 60"/>
                <a:gd name="T2" fmla="*/ 2147483646 w 22"/>
                <a:gd name="T3" fmla="*/ 2147483646 h 60"/>
                <a:gd name="T4" fmla="*/ 2147483646 w 22"/>
                <a:gd name="T5" fmla="*/ 2147483646 h 60"/>
                <a:gd name="T6" fmla="*/ 2147483646 w 22"/>
                <a:gd name="T7" fmla="*/ 2147483646 h 60"/>
                <a:gd name="T8" fmla="*/ 2147483646 w 22"/>
                <a:gd name="T9" fmla="*/ 2147483646 h 60"/>
                <a:gd name="T10" fmla="*/ 2147483646 w 22"/>
                <a:gd name="T11" fmla="*/ 0 h 60"/>
                <a:gd name="T12" fmla="*/ 2147483646 w 22"/>
                <a:gd name="T13" fmla="*/ 2147483646 h 60"/>
                <a:gd name="T14" fmla="*/ 2147483646 w 22"/>
                <a:gd name="T15" fmla="*/ 2147483646 h 60"/>
                <a:gd name="T16" fmla="*/ 2147483646 w 22"/>
                <a:gd name="T17" fmla="*/ 2147483646 h 60"/>
                <a:gd name="T18" fmla="*/ 2147483646 w 22"/>
                <a:gd name="T19" fmla="*/ 2147483646 h 60"/>
                <a:gd name="T20" fmla="*/ 2147483646 w 22"/>
                <a:gd name="T21" fmla="*/ 2147483646 h 60"/>
                <a:gd name="T22" fmla="*/ 2147483646 w 22"/>
                <a:gd name="T23" fmla="*/ 2147483646 h 60"/>
                <a:gd name="T24" fmla="*/ 2147483646 w 22"/>
                <a:gd name="T25" fmla="*/ 2147483646 h 60"/>
                <a:gd name="T26" fmla="*/ 2147483646 w 22"/>
                <a:gd name="T27" fmla="*/ 2147483646 h 60"/>
                <a:gd name="T28" fmla="*/ 2147483646 w 22"/>
                <a:gd name="T29" fmla="*/ 2147483646 h 60"/>
                <a:gd name="T30" fmla="*/ 2147483646 w 22"/>
                <a:gd name="T31" fmla="*/ 2147483646 h 60"/>
                <a:gd name="T32" fmla="*/ 2147483646 w 22"/>
                <a:gd name="T33" fmla="*/ 2147483646 h 60"/>
                <a:gd name="T34" fmla="*/ 2147483646 w 22"/>
                <a:gd name="T35" fmla="*/ 2147483646 h 60"/>
                <a:gd name="T36" fmla="*/ 2147483646 w 22"/>
                <a:gd name="T37" fmla="*/ 2147483646 h 60"/>
                <a:gd name="T38" fmla="*/ 2147483646 w 22"/>
                <a:gd name="T39" fmla="*/ 2147483646 h 60"/>
                <a:gd name="T40" fmla="*/ 2147483646 w 22"/>
                <a:gd name="T41" fmla="*/ 2147483646 h 60"/>
                <a:gd name="T42" fmla="*/ 2147483646 w 22"/>
                <a:gd name="T43" fmla="*/ 2147483646 h 60"/>
                <a:gd name="T44" fmla="*/ 2147483646 w 22"/>
                <a:gd name="T45" fmla="*/ 2147483646 h 60"/>
                <a:gd name="T46" fmla="*/ 0 w 22"/>
                <a:gd name="T47" fmla="*/ 2147483646 h 60"/>
                <a:gd name="T48" fmla="*/ 2147483646 w 22"/>
                <a:gd name="T49" fmla="*/ 2147483646 h 60"/>
                <a:gd name="T50" fmla="*/ 2147483646 w 22"/>
                <a:gd name="T51" fmla="*/ 2147483646 h 60"/>
                <a:gd name="T52" fmla="*/ 0 w 22"/>
                <a:gd name="T53" fmla="*/ 2147483646 h 60"/>
                <a:gd name="T54" fmla="*/ 2147483646 w 22"/>
                <a:gd name="T55" fmla="*/ 2147483646 h 60"/>
                <a:gd name="T56" fmla="*/ 2147483646 w 22"/>
                <a:gd name="T57" fmla="*/ 2147483646 h 60"/>
                <a:gd name="T58" fmla="*/ 2147483646 w 22"/>
                <a:gd name="T59" fmla="*/ 2147483646 h 60"/>
                <a:gd name="T60" fmla="*/ 2147483646 w 22"/>
                <a:gd name="T61" fmla="*/ 2147483646 h 60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22" h="60" extrusionOk="0">
                  <a:moveTo>
                    <a:pt x="14" y="25"/>
                  </a:moveTo>
                  <a:lnTo>
                    <a:pt x="12" y="22"/>
                  </a:lnTo>
                  <a:lnTo>
                    <a:pt x="12" y="20"/>
                  </a:lnTo>
                  <a:lnTo>
                    <a:pt x="14" y="10"/>
                  </a:lnTo>
                  <a:lnTo>
                    <a:pt x="14" y="5"/>
                  </a:lnTo>
                  <a:lnTo>
                    <a:pt x="17" y="0"/>
                  </a:lnTo>
                  <a:lnTo>
                    <a:pt x="17" y="2"/>
                  </a:lnTo>
                  <a:lnTo>
                    <a:pt x="22" y="7"/>
                  </a:lnTo>
                  <a:lnTo>
                    <a:pt x="22" y="15"/>
                  </a:lnTo>
                  <a:lnTo>
                    <a:pt x="22" y="20"/>
                  </a:lnTo>
                  <a:lnTo>
                    <a:pt x="19" y="20"/>
                  </a:lnTo>
                  <a:lnTo>
                    <a:pt x="17" y="22"/>
                  </a:lnTo>
                  <a:lnTo>
                    <a:pt x="14" y="25"/>
                  </a:lnTo>
                  <a:close/>
                  <a:moveTo>
                    <a:pt x="12" y="57"/>
                  </a:moveTo>
                  <a:lnTo>
                    <a:pt x="12" y="47"/>
                  </a:lnTo>
                  <a:lnTo>
                    <a:pt x="12" y="42"/>
                  </a:lnTo>
                  <a:lnTo>
                    <a:pt x="14" y="37"/>
                  </a:lnTo>
                  <a:lnTo>
                    <a:pt x="14" y="35"/>
                  </a:lnTo>
                  <a:lnTo>
                    <a:pt x="14" y="30"/>
                  </a:lnTo>
                  <a:lnTo>
                    <a:pt x="10" y="32"/>
                  </a:lnTo>
                  <a:lnTo>
                    <a:pt x="7" y="32"/>
                  </a:lnTo>
                  <a:lnTo>
                    <a:pt x="7" y="27"/>
                  </a:lnTo>
                  <a:lnTo>
                    <a:pt x="2" y="27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50"/>
                  </a:lnTo>
                  <a:lnTo>
                    <a:pt x="0" y="57"/>
                  </a:lnTo>
                  <a:lnTo>
                    <a:pt x="2" y="60"/>
                  </a:lnTo>
                  <a:lnTo>
                    <a:pt x="7" y="57"/>
                  </a:lnTo>
                  <a:lnTo>
                    <a:pt x="10" y="57"/>
                  </a:lnTo>
                  <a:lnTo>
                    <a:pt x="12" y="57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92" name="Google Shape;2990;p67"/>
            <p:cNvSpPr>
              <a:spLocks/>
            </p:cNvSpPr>
            <p:nvPr/>
          </p:nvSpPr>
          <p:spPr bwMode="auto">
            <a:xfrm>
              <a:off x="7741921" y="5109210"/>
              <a:ext cx="64770" cy="85726"/>
            </a:xfrm>
            <a:custGeom>
              <a:avLst/>
              <a:gdLst>
                <a:gd name="T0" fmla="*/ 0 w 34"/>
                <a:gd name="T1" fmla="*/ 2147483646 h 45"/>
                <a:gd name="T2" fmla="*/ 2147483646 w 34"/>
                <a:gd name="T3" fmla="*/ 2147483646 h 45"/>
                <a:gd name="T4" fmla="*/ 2147483646 w 34"/>
                <a:gd name="T5" fmla="*/ 2147483646 h 45"/>
                <a:gd name="T6" fmla="*/ 2147483646 w 34"/>
                <a:gd name="T7" fmla="*/ 2147483646 h 45"/>
                <a:gd name="T8" fmla="*/ 2147483646 w 34"/>
                <a:gd name="T9" fmla="*/ 2147483646 h 45"/>
                <a:gd name="T10" fmla="*/ 2147483646 w 34"/>
                <a:gd name="T11" fmla="*/ 2147483646 h 45"/>
                <a:gd name="T12" fmla="*/ 2147483646 w 34"/>
                <a:gd name="T13" fmla="*/ 2147483646 h 45"/>
                <a:gd name="T14" fmla="*/ 2147483646 w 34"/>
                <a:gd name="T15" fmla="*/ 2147483646 h 45"/>
                <a:gd name="T16" fmla="*/ 2147483646 w 34"/>
                <a:gd name="T17" fmla="*/ 2147483646 h 45"/>
                <a:gd name="T18" fmla="*/ 2147483646 w 34"/>
                <a:gd name="T19" fmla="*/ 2147483646 h 45"/>
                <a:gd name="T20" fmla="*/ 2147483646 w 34"/>
                <a:gd name="T21" fmla="*/ 2147483646 h 45"/>
                <a:gd name="T22" fmla="*/ 2147483646 w 34"/>
                <a:gd name="T23" fmla="*/ 2147483646 h 45"/>
                <a:gd name="T24" fmla="*/ 2147483646 w 34"/>
                <a:gd name="T25" fmla="*/ 2147483646 h 45"/>
                <a:gd name="T26" fmla="*/ 2147483646 w 34"/>
                <a:gd name="T27" fmla="*/ 2147483646 h 45"/>
                <a:gd name="T28" fmla="*/ 2147483646 w 34"/>
                <a:gd name="T29" fmla="*/ 0 h 45"/>
                <a:gd name="T30" fmla="*/ 2147483646 w 34"/>
                <a:gd name="T31" fmla="*/ 2147483646 h 45"/>
                <a:gd name="T32" fmla="*/ 2147483646 w 34"/>
                <a:gd name="T33" fmla="*/ 2147483646 h 45"/>
                <a:gd name="T34" fmla="*/ 2147483646 w 34"/>
                <a:gd name="T35" fmla="*/ 2147483646 h 45"/>
                <a:gd name="T36" fmla="*/ 2147483646 w 34"/>
                <a:gd name="T37" fmla="*/ 2147483646 h 45"/>
                <a:gd name="T38" fmla="*/ 0 w 34"/>
                <a:gd name="T39" fmla="*/ 2147483646 h 45"/>
                <a:gd name="T40" fmla="*/ 0 w 34"/>
                <a:gd name="T41" fmla="*/ 2147483646 h 45"/>
                <a:gd name="T42" fmla="*/ 0 w 34"/>
                <a:gd name="T43" fmla="*/ 2147483646 h 4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34" h="45" extrusionOk="0">
                  <a:moveTo>
                    <a:pt x="0" y="45"/>
                  </a:moveTo>
                  <a:lnTo>
                    <a:pt x="2" y="45"/>
                  </a:lnTo>
                  <a:lnTo>
                    <a:pt x="10" y="45"/>
                  </a:lnTo>
                  <a:lnTo>
                    <a:pt x="14" y="40"/>
                  </a:lnTo>
                  <a:lnTo>
                    <a:pt x="17" y="38"/>
                  </a:lnTo>
                  <a:lnTo>
                    <a:pt x="22" y="33"/>
                  </a:lnTo>
                  <a:lnTo>
                    <a:pt x="22" y="25"/>
                  </a:lnTo>
                  <a:lnTo>
                    <a:pt x="29" y="23"/>
                  </a:lnTo>
                  <a:lnTo>
                    <a:pt x="32" y="23"/>
                  </a:lnTo>
                  <a:lnTo>
                    <a:pt x="34" y="20"/>
                  </a:lnTo>
                  <a:lnTo>
                    <a:pt x="32" y="18"/>
                  </a:lnTo>
                  <a:lnTo>
                    <a:pt x="32" y="10"/>
                  </a:lnTo>
                  <a:lnTo>
                    <a:pt x="27" y="8"/>
                  </a:lnTo>
                  <a:lnTo>
                    <a:pt x="24" y="3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0" y="3"/>
                  </a:lnTo>
                  <a:lnTo>
                    <a:pt x="10" y="23"/>
                  </a:lnTo>
                  <a:lnTo>
                    <a:pt x="5" y="30"/>
                  </a:lnTo>
                  <a:lnTo>
                    <a:pt x="0" y="35"/>
                  </a:lnTo>
                  <a:lnTo>
                    <a:pt x="0" y="43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93" name="Google Shape;2991;p67"/>
            <p:cNvSpPr>
              <a:spLocks/>
            </p:cNvSpPr>
            <p:nvPr/>
          </p:nvSpPr>
          <p:spPr bwMode="auto">
            <a:xfrm>
              <a:off x="7745730" y="5175886"/>
              <a:ext cx="203836" cy="253364"/>
            </a:xfrm>
            <a:custGeom>
              <a:avLst/>
              <a:gdLst>
                <a:gd name="T0" fmla="*/ 2147483646 w 107"/>
                <a:gd name="T1" fmla="*/ 2147483646 h 133"/>
                <a:gd name="T2" fmla="*/ 2147483646 w 107"/>
                <a:gd name="T3" fmla="*/ 2147483646 h 133"/>
                <a:gd name="T4" fmla="*/ 2147483646 w 107"/>
                <a:gd name="T5" fmla="*/ 2147483646 h 133"/>
                <a:gd name="T6" fmla="*/ 2147483646 w 107"/>
                <a:gd name="T7" fmla="*/ 2147483646 h 133"/>
                <a:gd name="T8" fmla="*/ 2147483646 w 107"/>
                <a:gd name="T9" fmla="*/ 2147483646 h 133"/>
                <a:gd name="T10" fmla="*/ 2147483646 w 107"/>
                <a:gd name="T11" fmla="*/ 2147483646 h 133"/>
                <a:gd name="T12" fmla="*/ 2147483646 w 107"/>
                <a:gd name="T13" fmla="*/ 2147483646 h 133"/>
                <a:gd name="T14" fmla="*/ 2147483646 w 107"/>
                <a:gd name="T15" fmla="*/ 2147483646 h 133"/>
                <a:gd name="T16" fmla="*/ 2147483646 w 107"/>
                <a:gd name="T17" fmla="*/ 2147483646 h 133"/>
                <a:gd name="T18" fmla="*/ 2147483646 w 107"/>
                <a:gd name="T19" fmla="*/ 2147483646 h 133"/>
                <a:gd name="T20" fmla="*/ 2147483646 w 107"/>
                <a:gd name="T21" fmla="*/ 2147483646 h 133"/>
                <a:gd name="T22" fmla="*/ 2147483646 w 107"/>
                <a:gd name="T23" fmla="*/ 2147483646 h 133"/>
                <a:gd name="T24" fmla="*/ 2147483646 w 107"/>
                <a:gd name="T25" fmla="*/ 2147483646 h 133"/>
                <a:gd name="T26" fmla="*/ 2147483646 w 107"/>
                <a:gd name="T27" fmla="*/ 2147483646 h 133"/>
                <a:gd name="T28" fmla="*/ 2147483646 w 107"/>
                <a:gd name="T29" fmla="*/ 2147483646 h 133"/>
                <a:gd name="T30" fmla="*/ 2147483646 w 107"/>
                <a:gd name="T31" fmla="*/ 2147483646 h 133"/>
                <a:gd name="T32" fmla="*/ 2147483646 w 107"/>
                <a:gd name="T33" fmla="*/ 2147483646 h 133"/>
                <a:gd name="T34" fmla="*/ 2147483646 w 107"/>
                <a:gd name="T35" fmla="*/ 2147483646 h 133"/>
                <a:gd name="T36" fmla="*/ 2147483646 w 107"/>
                <a:gd name="T37" fmla="*/ 2147483646 h 133"/>
                <a:gd name="T38" fmla="*/ 2147483646 w 107"/>
                <a:gd name="T39" fmla="*/ 2147483646 h 133"/>
                <a:gd name="T40" fmla="*/ 2147483646 w 107"/>
                <a:gd name="T41" fmla="*/ 2147483646 h 133"/>
                <a:gd name="T42" fmla="*/ 2147483646 w 107"/>
                <a:gd name="T43" fmla="*/ 2147483646 h 133"/>
                <a:gd name="T44" fmla="*/ 2147483646 w 107"/>
                <a:gd name="T45" fmla="*/ 2147483646 h 133"/>
                <a:gd name="T46" fmla="*/ 2147483646 w 107"/>
                <a:gd name="T47" fmla="*/ 0 h 133"/>
                <a:gd name="T48" fmla="*/ 2147483646 w 107"/>
                <a:gd name="T49" fmla="*/ 2147483646 h 133"/>
                <a:gd name="T50" fmla="*/ 2147483646 w 107"/>
                <a:gd name="T51" fmla="*/ 2147483646 h 133"/>
                <a:gd name="T52" fmla="*/ 2147483646 w 107"/>
                <a:gd name="T53" fmla="*/ 2147483646 h 133"/>
                <a:gd name="T54" fmla="*/ 2147483646 w 107"/>
                <a:gd name="T55" fmla="*/ 2147483646 h 133"/>
                <a:gd name="T56" fmla="*/ 2147483646 w 107"/>
                <a:gd name="T57" fmla="*/ 2147483646 h 133"/>
                <a:gd name="T58" fmla="*/ 2147483646 w 107"/>
                <a:gd name="T59" fmla="*/ 2147483646 h 133"/>
                <a:gd name="T60" fmla="*/ 2147483646 w 107"/>
                <a:gd name="T61" fmla="*/ 2147483646 h 133"/>
                <a:gd name="T62" fmla="*/ 2147483646 w 107"/>
                <a:gd name="T63" fmla="*/ 2147483646 h 133"/>
                <a:gd name="T64" fmla="*/ 2147483646 w 107"/>
                <a:gd name="T65" fmla="*/ 2147483646 h 133"/>
                <a:gd name="T66" fmla="*/ 2147483646 w 107"/>
                <a:gd name="T67" fmla="*/ 2147483646 h 133"/>
                <a:gd name="T68" fmla="*/ 0 w 107"/>
                <a:gd name="T69" fmla="*/ 2147483646 h 133"/>
                <a:gd name="T70" fmla="*/ 2147483646 w 107"/>
                <a:gd name="T71" fmla="*/ 2147483646 h 133"/>
                <a:gd name="T72" fmla="*/ 2147483646 w 107"/>
                <a:gd name="T73" fmla="*/ 2147483646 h 1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07" h="133" extrusionOk="0">
                  <a:moveTo>
                    <a:pt x="3" y="115"/>
                  </a:moveTo>
                  <a:lnTo>
                    <a:pt x="3" y="115"/>
                  </a:lnTo>
                  <a:lnTo>
                    <a:pt x="3" y="113"/>
                  </a:lnTo>
                  <a:lnTo>
                    <a:pt x="5" y="110"/>
                  </a:lnTo>
                  <a:lnTo>
                    <a:pt x="5" y="103"/>
                  </a:lnTo>
                  <a:lnTo>
                    <a:pt x="8" y="95"/>
                  </a:lnTo>
                  <a:lnTo>
                    <a:pt x="8" y="88"/>
                  </a:lnTo>
                  <a:lnTo>
                    <a:pt x="8" y="83"/>
                  </a:lnTo>
                  <a:lnTo>
                    <a:pt x="10" y="75"/>
                  </a:lnTo>
                  <a:lnTo>
                    <a:pt x="10" y="73"/>
                  </a:lnTo>
                  <a:lnTo>
                    <a:pt x="10" y="50"/>
                  </a:lnTo>
                  <a:lnTo>
                    <a:pt x="10" y="45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3"/>
                  </a:lnTo>
                  <a:lnTo>
                    <a:pt x="12" y="28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22" y="23"/>
                  </a:lnTo>
                  <a:lnTo>
                    <a:pt x="30" y="28"/>
                  </a:lnTo>
                  <a:lnTo>
                    <a:pt x="35" y="30"/>
                  </a:lnTo>
                  <a:lnTo>
                    <a:pt x="37" y="30"/>
                  </a:lnTo>
                  <a:lnTo>
                    <a:pt x="40" y="33"/>
                  </a:lnTo>
                  <a:lnTo>
                    <a:pt x="92" y="0"/>
                  </a:lnTo>
                  <a:lnTo>
                    <a:pt x="107" y="35"/>
                  </a:lnTo>
                  <a:lnTo>
                    <a:pt x="105" y="35"/>
                  </a:lnTo>
                  <a:lnTo>
                    <a:pt x="95" y="45"/>
                  </a:lnTo>
                  <a:lnTo>
                    <a:pt x="57" y="58"/>
                  </a:lnTo>
                  <a:lnTo>
                    <a:pt x="87" y="90"/>
                  </a:lnTo>
                  <a:lnTo>
                    <a:pt x="75" y="103"/>
                  </a:lnTo>
                  <a:lnTo>
                    <a:pt x="75" y="113"/>
                  </a:lnTo>
                  <a:lnTo>
                    <a:pt x="55" y="115"/>
                  </a:lnTo>
                  <a:lnTo>
                    <a:pt x="35" y="133"/>
                  </a:lnTo>
                  <a:lnTo>
                    <a:pt x="8" y="125"/>
                  </a:lnTo>
                  <a:lnTo>
                    <a:pt x="0" y="125"/>
                  </a:lnTo>
                  <a:lnTo>
                    <a:pt x="3" y="118"/>
                  </a:lnTo>
                  <a:lnTo>
                    <a:pt x="3" y="115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94" name="Google Shape;2992;p67"/>
            <p:cNvSpPr>
              <a:spLocks/>
            </p:cNvSpPr>
            <p:nvPr/>
          </p:nvSpPr>
          <p:spPr bwMode="auto">
            <a:xfrm>
              <a:off x="7745730" y="5175886"/>
              <a:ext cx="203836" cy="253364"/>
            </a:xfrm>
            <a:custGeom>
              <a:avLst/>
              <a:gdLst>
                <a:gd name="T0" fmla="*/ 2147483646 w 107"/>
                <a:gd name="T1" fmla="*/ 2147483646 h 133"/>
                <a:gd name="T2" fmla="*/ 2147483646 w 107"/>
                <a:gd name="T3" fmla="*/ 2147483646 h 133"/>
                <a:gd name="T4" fmla="*/ 2147483646 w 107"/>
                <a:gd name="T5" fmla="*/ 2147483646 h 133"/>
                <a:gd name="T6" fmla="*/ 2147483646 w 107"/>
                <a:gd name="T7" fmla="*/ 2147483646 h 133"/>
                <a:gd name="T8" fmla="*/ 2147483646 w 107"/>
                <a:gd name="T9" fmla="*/ 2147483646 h 133"/>
                <a:gd name="T10" fmla="*/ 2147483646 w 107"/>
                <a:gd name="T11" fmla="*/ 2147483646 h 133"/>
                <a:gd name="T12" fmla="*/ 2147483646 w 107"/>
                <a:gd name="T13" fmla="*/ 2147483646 h 133"/>
                <a:gd name="T14" fmla="*/ 2147483646 w 107"/>
                <a:gd name="T15" fmla="*/ 2147483646 h 133"/>
                <a:gd name="T16" fmla="*/ 2147483646 w 107"/>
                <a:gd name="T17" fmla="*/ 2147483646 h 133"/>
                <a:gd name="T18" fmla="*/ 2147483646 w 107"/>
                <a:gd name="T19" fmla="*/ 2147483646 h 133"/>
                <a:gd name="T20" fmla="*/ 2147483646 w 107"/>
                <a:gd name="T21" fmla="*/ 2147483646 h 133"/>
                <a:gd name="T22" fmla="*/ 2147483646 w 107"/>
                <a:gd name="T23" fmla="*/ 2147483646 h 133"/>
                <a:gd name="T24" fmla="*/ 2147483646 w 107"/>
                <a:gd name="T25" fmla="*/ 2147483646 h 133"/>
                <a:gd name="T26" fmla="*/ 2147483646 w 107"/>
                <a:gd name="T27" fmla="*/ 2147483646 h 133"/>
                <a:gd name="T28" fmla="*/ 2147483646 w 107"/>
                <a:gd name="T29" fmla="*/ 2147483646 h 133"/>
                <a:gd name="T30" fmla="*/ 2147483646 w 107"/>
                <a:gd name="T31" fmla="*/ 2147483646 h 133"/>
                <a:gd name="T32" fmla="*/ 2147483646 w 107"/>
                <a:gd name="T33" fmla="*/ 2147483646 h 133"/>
                <a:gd name="T34" fmla="*/ 2147483646 w 107"/>
                <a:gd name="T35" fmla="*/ 2147483646 h 133"/>
                <a:gd name="T36" fmla="*/ 2147483646 w 107"/>
                <a:gd name="T37" fmla="*/ 2147483646 h 133"/>
                <a:gd name="T38" fmla="*/ 2147483646 w 107"/>
                <a:gd name="T39" fmla="*/ 2147483646 h 133"/>
                <a:gd name="T40" fmla="*/ 2147483646 w 107"/>
                <a:gd name="T41" fmla="*/ 2147483646 h 133"/>
                <a:gd name="T42" fmla="*/ 2147483646 w 107"/>
                <a:gd name="T43" fmla="*/ 2147483646 h 133"/>
                <a:gd name="T44" fmla="*/ 2147483646 w 107"/>
                <a:gd name="T45" fmla="*/ 2147483646 h 133"/>
                <a:gd name="T46" fmla="*/ 2147483646 w 107"/>
                <a:gd name="T47" fmla="*/ 0 h 133"/>
                <a:gd name="T48" fmla="*/ 2147483646 w 107"/>
                <a:gd name="T49" fmla="*/ 2147483646 h 133"/>
                <a:gd name="T50" fmla="*/ 2147483646 w 107"/>
                <a:gd name="T51" fmla="*/ 2147483646 h 133"/>
                <a:gd name="T52" fmla="*/ 2147483646 w 107"/>
                <a:gd name="T53" fmla="*/ 2147483646 h 133"/>
                <a:gd name="T54" fmla="*/ 2147483646 w 107"/>
                <a:gd name="T55" fmla="*/ 2147483646 h 133"/>
                <a:gd name="T56" fmla="*/ 2147483646 w 107"/>
                <a:gd name="T57" fmla="*/ 2147483646 h 133"/>
                <a:gd name="T58" fmla="*/ 2147483646 w 107"/>
                <a:gd name="T59" fmla="*/ 2147483646 h 133"/>
                <a:gd name="T60" fmla="*/ 2147483646 w 107"/>
                <a:gd name="T61" fmla="*/ 2147483646 h 133"/>
                <a:gd name="T62" fmla="*/ 2147483646 w 107"/>
                <a:gd name="T63" fmla="*/ 2147483646 h 133"/>
                <a:gd name="T64" fmla="*/ 2147483646 w 107"/>
                <a:gd name="T65" fmla="*/ 2147483646 h 133"/>
                <a:gd name="T66" fmla="*/ 2147483646 w 107"/>
                <a:gd name="T67" fmla="*/ 2147483646 h 133"/>
                <a:gd name="T68" fmla="*/ 0 w 107"/>
                <a:gd name="T69" fmla="*/ 2147483646 h 133"/>
                <a:gd name="T70" fmla="*/ 2147483646 w 107"/>
                <a:gd name="T71" fmla="*/ 2147483646 h 133"/>
                <a:gd name="T72" fmla="*/ 2147483646 w 107"/>
                <a:gd name="T73" fmla="*/ 2147483646 h 13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07" h="133" extrusionOk="0">
                  <a:moveTo>
                    <a:pt x="3" y="115"/>
                  </a:moveTo>
                  <a:lnTo>
                    <a:pt x="3" y="115"/>
                  </a:lnTo>
                  <a:lnTo>
                    <a:pt x="3" y="113"/>
                  </a:lnTo>
                  <a:lnTo>
                    <a:pt x="5" y="110"/>
                  </a:lnTo>
                  <a:lnTo>
                    <a:pt x="5" y="103"/>
                  </a:lnTo>
                  <a:lnTo>
                    <a:pt x="8" y="95"/>
                  </a:lnTo>
                  <a:lnTo>
                    <a:pt x="8" y="88"/>
                  </a:lnTo>
                  <a:lnTo>
                    <a:pt x="8" y="83"/>
                  </a:lnTo>
                  <a:lnTo>
                    <a:pt x="10" y="75"/>
                  </a:lnTo>
                  <a:lnTo>
                    <a:pt x="10" y="73"/>
                  </a:lnTo>
                  <a:lnTo>
                    <a:pt x="10" y="50"/>
                  </a:lnTo>
                  <a:lnTo>
                    <a:pt x="10" y="45"/>
                  </a:lnTo>
                  <a:lnTo>
                    <a:pt x="12" y="40"/>
                  </a:lnTo>
                  <a:lnTo>
                    <a:pt x="12" y="38"/>
                  </a:lnTo>
                  <a:lnTo>
                    <a:pt x="12" y="33"/>
                  </a:lnTo>
                  <a:lnTo>
                    <a:pt x="12" y="28"/>
                  </a:lnTo>
                  <a:lnTo>
                    <a:pt x="15" y="25"/>
                  </a:lnTo>
                  <a:lnTo>
                    <a:pt x="17" y="23"/>
                  </a:lnTo>
                  <a:lnTo>
                    <a:pt x="22" y="23"/>
                  </a:lnTo>
                  <a:lnTo>
                    <a:pt x="30" y="28"/>
                  </a:lnTo>
                  <a:lnTo>
                    <a:pt x="35" y="30"/>
                  </a:lnTo>
                  <a:lnTo>
                    <a:pt x="37" y="30"/>
                  </a:lnTo>
                  <a:lnTo>
                    <a:pt x="40" y="33"/>
                  </a:lnTo>
                  <a:lnTo>
                    <a:pt x="92" y="0"/>
                  </a:lnTo>
                  <a:lnTo>
                    <a:pt x="107" y="35"/>
                  </a:lnTo>
                  <a:lnTo>
                    <a:pt x="105" y="35"/>
                  </a:lnTo>
                  <a:lnTo>
                    <a:pt x="95" y="45"/>
                  </a:lnTo>
                  <a:lnTo>
                    <a:pt x="57" y="58"/>
                  </a:lnTo>
                  <a:lnTo>
                    <a:pt x="87" y="90"/>
                  </a:lnTo>
                  <a:lnTo>
                    <a:pt x="75" y="103"/>
                  </a:lnTo>
                  <a:lnTo>
                    <a:pt x="75" y="113"/>
                  </a:lnTo>
                  <a:lnTo>
                    <a:pt x="55" y="115"/>
                  </a:lnTo>
                  <a:lnTo>
                    <a:pt x="35" y="133"/>
                  </a:lnTo>
                  <a:lnTo>
                    <a:pt x="8" y="125"/>
                  </a:lnTo>
                  <a:lnTo>
                    <a:pt x="0" y="125"/>
                  </a:lnTo>
                  <a:lnTo>
                    <a:pt x="3" y="118"/>
                  </a:lnTo>
                  <a:lnTo>
                    <a:pt x="3" y="115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95" name="Google Shape;2993;p67"/>
            <p:cNvSpPr>
              <a:spLocks/>
            </p:cNvSpPr>
            <p:nvPr/>
          </p:nvSpPr>
          <p:spPr bwMode="auto">
            <a:xfrm>
              <a:off x="7741920" y="5242560"/>
              <a:ext cx="1049656" cy="889636"/>
            </a:xfrm>
            <a:custGeom>
              <a:avLst/>
              <a:gdLst>
                <a:gd name="T0" fmla="*/ 2147483646 w 551"/>
                <a:gd name="T1" fmla="*/ 2147483646 h 467"/>
                <a:gd name="T2" fmla="*/ 2147483646 w 551"/>
                <a:gd name="T3" fmla="*/ 2147483646 h 467"/>
                <a:gd name="T4" fmla="*/ 2147483646 w 551"/>
                <a:gd name="T5" fmla="*/ 2147483646 h 467"/>
                <a:gd name="T6" fmla="*/ 2147483646 w 551"/>
                <a:gd name="T7" fmla="*/ 2147483646 h 467"/>
                <a:gd name="T8" fmla="*/ 2147483646 w 551"/>
                <a:gd name="T9" fmla="*/ 2147483646 h 467"/>
                <a:gd name="T10" fmla="*/ 2147483646 w 551"/>
                <a:gd name="T11" fmla="*/ 2147483646 h 467"/>
                <a:gd name="T12" fmla="*/ 2147483646 w 551"/>
                <a:gd name="T13" fmla="*/ 2147483646 h 467"/>
                <a:gd name="T14" fmla="*/ 2147483646 w 551"/>
                <a:gd name="T15" fmla="*/ 2147483646 h 467"/>
                <a:gd name="T16" fmla="*/ 2147483646 w 551"/>
                <a:gd name="T17" fmla="*/ 2147483646 h 467"/>
                <a:gd name="T18" fmla="*/ 2147483646 w 551"/>
                <a:gd name="T19" fmla="*/ 2147483646 h 467"/>
                <a:gd name="T20" fmla="*/ 2147483646 w 551"/>
                <a:gd name="T21" fmla="*/ 2147483646 h 467"/>
                <a:gd name="T22" fmla="*/ 2147483646 w 551"/>
                <a:gd name="T23" fmla="*/ 2147483646 h 467"/>
                <a:gd name="T24" fmla="*/ 2147483646 w 551"/>
                <a:gd name="T25" fmla="*/ 2147483646 h 467"/>
                <a:gd name="T26" fmla="*/ 2147483646 w 551"/>
                <a:gd name="T27" fmla="*/ 2147483646 h 467"/>
                <a:gd name="T28" fmla="*/ 2147483646 w 551"/>
                <a:gd name="T29" fmla="*/ 2147483646 h 467"/>
                <a:gd name="T30" fmla="*/ 2147483646 w 551"/>
                <a:gd name="T31" fmla="*/ 2147483646 h 467"/>
                <a:gd name="T32" fmla="*/ 2147483646 w 551"/>
                <a:gd name="T33" fmla="*/ 2147483646 h 467"/>
                <a:gd name="T34" fmla="*/ 2147483646 w 551"/>
                <a:gd name="T35" fmla="*/ 2147483646 h 467"/>
                <a:gd name="T36" fmla="*/ 2147483646 w 551"/>
                <a:gd name="T37" fmla="*/ 2147483646 h 467"/>
                <a:gd name="T38" fmla="*/ 2147483646 w 551"/>
                <a:gd name="T39" fmla="*/ 2147483646 h 467"/>
                <a:gd name="T40" fmla="*/ 2147483646 w 551"/>
                <a:gd name="T41" fmla="*/ 2147483646 h 467"/>
                <a:gd name="T42" fmla="*/ 2147483646 w 551"/>
                <a:gd name="T43" fmla="*/ 2147483646 h 467"/>
                <a:gd name="T44" fmla="*/ 2147483646 w 551"/>
                <a:gd name="T45" fmla="*/ 2147483646 h 467"/>
                <a:gd name="T46" fmla="*/ 2147483646 w 551"/>
                <a:gd name="T47" fmla="*/ 2147483646 h 467"/>
                <a:gd name="T48" fmla="*/ 2147483646 w 551"/>
                <a:gd name="T49" fmla="*/ 2147483646 h 467"/>
                <a:gd name="T50" fmla="*/ 2147483646 w 551"/>
                <a:gd name="T51" fmla="*/ 2147483646 h 467"/>
                <a:gd name="T52" fmla="*/ 2147483646 w 551"/>
                <a:gd name="T53" fmla="*/ 2147483646 h 467"/>
                <a:gd name="T54" fmla="*/ 2147483646 w 551"/>
                <a:gd name="T55" fmla="*/ 2147483646 h 467"/>
                <a:gd name="T56" fmla="*/ 2147483646 w 551"/>
                <a:gd name="T57" fmla="*/ 2147483646 h 467"/>
                <a:gd name="T58" fmla="*/ 2147483646 w 551"/>
                <a:gd name="T59" fmla="*/ 2147483646 h 467"/>
                <a:gd name="T60" fmla="*/ 2147483646 w 551"/>
                <a:gd name="T61" fmla="*/ 2147483646 h 467"/>
                <a:gd name="T62" fmla="*/ 2147483646 w 551"/>
                <a:gd name="T63" fmla="*/ 2147483646 h 467"/>
                <a:gd name="T64" fmla="*/ 2147483646 w 551"/>
                <a:gd name="T65" fmla="*/ 2147483646 h 467"/>
                <a:gd name="T66" fmla="*/ 2147483646 w 551"/>
                <a:gd name="T67" fmla="*/ 2147483646 h 467"/>
                <a:gd name="T68" fmla="*/ 2147483646 w 551"/>
                <a:gd name="T69" fmla="*/ 2147483646 h 467"/>
                <a:gd name="T70" fmla="*/ 2147483646 w 551"/>
                <a:gd name="T71" fmla="*/ 2147483646 h 467"/>
                <a:gd name="T72" fmla="*/ 2147483646 w 551"/>
                <a:gd name="T73" fmla="*/ 2147483646 h 467"/>
                <a:gd name="T74" fmla="*/ 2147483646 w 551"/>
                <a:gd name="T75" fmla="*/ 2147483646 h 467"/>
                <a:gd name="T76" fmla="*/ 2147483646 w 551"/>
                <a:gd name="T77" fmla="*/ 2147483646 h 467"/>
                <a:gd name="T78" fmla="*/ 2147483646 w 551"/>
                <a:gd name="T79" fmla="*/ 2147483646 h 467"/>
                <a:gd name="T80" fmla="*/ 2147483646 w 551"/>
                <a:gd name="T81" fmla="*/ 2147483646 h 467"/>
                <a:gd name="T82" fmla="*/ 2147483646 w 551"/>
                <a:gd name="T83" fmla="*/ 2147483646 h 467"/>
                <a:gd name="T84" fmla="*/ 2147483646 w 551"/>
                <a:gd name="T85" fmla="*/ 2147483646 h 467"/>
                <a:gd name="T86" fmla="*/ 2147483646 w 551"/>
                <a:gd name="T87" fmla="*/ 2147483646 h 467"/>
                <a:gd name="T88" fmla="*/ 2147483646 w 551"/>
                <a:gd name="T89" fmla="*/ 2147483646 h 4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51" h="467" extrusionOk="0">
                  <a:moveTo>
                    <a:pt x="351" y="100"/>
                  </a:moveTo>
                  <a:lnTo>
                    <a:pt x="336" y="108"/>
                  </a:lnTo>
                  <a:lnTo>
                    <a:pt x="334" y="98"/>
                  </a:lnTo>
                  <a:lnTo>
                    <a:pt x="311" y="90"/>
                  </a:lnTo>
                  <a:lnTo>
                    <a:pt x="256" y="90"/>
                  </a:lnTo>
                  <a:lnTo>
                    <a:pt x="132" y="3"/>
                  </a:lnTo>
                  <a:lnTo>
                    <a:pt x="107" y="0"/>
                  </a:lnTo>
                  <a:lnTo>
                    <a:pt x="97" y="10"/>
                  </a:lnTo>
                  <a:lnTo>
                    <a:pt x="59" y="23"/>
                  </a:lnTo>
                  <a:lnTo>
                    <a:pt x="89" y="55"/>
                  </a:lnTo>
                  <a:lnTo>
                    <a:pt x="77" y="68"/>
                  </a:lnTo>
                  <a:lnTo>
                    <a:pt x="77" y="78"/>
                  </a:lnTo>
                  <a:lnTo>
                    <a:pt x="57" y="80"/>
                  </a:lnTo>
                  <a:lnTo>
                    <a:pt x="37" y="98"/>
                  </a:lnTo>
                  <a:lnTo>
                    <a:pt x="10" y="90"/>
                  </a:lnTo>
                  <a:lnTo>
                    <a:pt x="2" y="90"/>
                  </a:lnTo>
                  <a:lnTo>
                    <a:pt x="2" y="100"/>
                  </a:lnTo>
                  <a:lnTo>
                    <a:pt x="2" y="113"/>
                  </a:lnTo>
                  <a:lnTo>
                    <a:pt x="0" y="120"/>
                  </a:lnTo>
                  <a:lnTo>
                    <a:pt x="0" y="123"/>
                  </a:lnTo>
                  <a:lnTo>
                    <a:pt x="2" y="120"/>
                  </a:lnTo>
                  <a:lnTo>
                    <a:pt x="5" y="123"/>
                  </a:lnTo>
                  <a:lnTo>
                    <a:pt x="7" y="120"/>
                  </a:lnTo>
                  <a:lnTo>
                    <a:pt x="14" y="125"/>
                  </a:lnTo>
                  <a:lnTo>
                    <a:pt x="12" y="125"/>
                  </a:lnTo>
                  <a:lnTo>
                    <a:pt x="24" y="138"/>
                  </a:lnTo>
                  <a:lnTo>
                    <a:pt x="24" y="143"/>
                  </a:lnTo>
                  <a:lnTo>
                    <a:pt x="27" y="145"/>
                  </a:lnTo>
                  <a:lnTo>
                    <a:pt x="29" y="150"/>
                  </a:lnTo>
                  <a:lnTo>
                    <a:pt x="34" y="155"/>
                  </a:lnTo>
                  <a:lnTo>
                    <a:pt x="37" y="155"/>
                  </a:lnTo>
                  <a:lnTo>
                    <a:pt x="44" y="170"/>
                  </a:lnTo>
                  <a:lnTo>
                    <a:pt x="44" y="172"/>
                  </a:lnTo>
                  <a:lnTo>
                    <a:pt x="47" y="177"/>
                  </a:lnTo>
                  <a:lnTo>
                    <a:pt x="52" y="177"/>
                  </a:lnTo>
                  <a:lnTo>
                    <a:pt x="52" y="185"/>
                  </a:lnTo>
                  <a:lnTo>
                    <a:pt x="54" y="190"/>
                  </a:lnTo>
                  <a:lnTo>
                    <a:pt x="62" y="192"/>
                  </a:lnTo>
                  <a:lnTo>
                    <a:pt x="67" y="205"/>
                  </a:lnTo>
                  <a:lnTo>
                    <a:pt x="69" y="207"/>
                  </a:lnTo>
                  <a:lnTo>
                    <a:pt x="72" y="215"/>
                  </a:lnTo>
                  <a:lnTo>
                    <a:pt x="69" y="217"/>
                  </a:lnTo>
                  <a:lnTo>
                    <a:pt x="69" y="222"/>
                  </a:lnTo>
                  <a:lnTo>
                    <a:pt x="74" y="225"/>
                  </a:lnTo>
                  <a:lnTo>
                    <a:pt x="77" y="230"/>
                  </a:lnTo>
                  <a:lnTo>
                    <a:pt x="79" y="232"/>
                  </a:lnTo>
                  <a:lnTo>
                    <a:pt x="84" y="227"/>
                  </a:lnTo>
                  <a:lnTo>
                    <a:pt x="89" y="232"/>
                  </a:lnTo>
                  <a:lnTo>
                    <a:pt x="97" y="237"/>
                  </a:lnTo>
                  <a:lnTo>
                    <a:pt x="104" y="245"/>
                  </a:lnTo>
                  <a:lnTo>
                    <a:pt x="107" y="250"/>
                  </a:lnTo>
                  <a:lnTo>
                    <a:pt x="109" y="250"/>
                  </a:lnTo>
                  <a:lnTo>
                    <a:pt x="109" y="257"/>
                  </a:lnTo>
                  <a:lnTo>
                    <a:pt x="112" y="260"/>
                  </a:lnTo>
                  <a:lnTo>
                    <a:pt x="114" y="267"/>
                  </a:lnTo>
                  <a:lnTo>
                    <a:pt x="119" y="272"/>
                  </a:lnTo>
                  <a:lnTo>
                    <a:pt x="122" y="282"/>
                  </a:lnTo>
                  <a:lnTo>
                    <a:pt x="122" y="285"/>
                  </a:lnTo>
                  <a:lnTo>
                    <a:pt x="119" y="295"/>
                  </a:lnTo>
                  <a:lnTo>
                    <a:pt x="119" y="300"/>
                  </a:lnTo>
                  <a:lnTo>
                    <a:pt x="122" y="310"/>
                  </a:lnTo>
                  <a:lnTo>
                    <a:pt x="124" y="320"/>
                  </a:lnTo>
                  <a:lnTo>
                    <a:pt x="129" y="325"/>
                  </a:lnTo>
                  <a:lnTo>
                    <a:pt x="129" y="327"/>
                  </a:lnTo>
                  <a:lnTo>
                    <a:pt x="144" y="342"/>
                  </a:lnTo>
                  <a:lnTo>
                    <a:pt x="147" y="345"/>
                  </a:lnTo>
                  <a:lnTo>
                    <a:pt x="154" y="345"/>
                  </a:lnTo>
                  <a:lnTo>
                    <a:pt x="157" y="350"/>
                  </a:lnTo>
                  <a:lnTo>
                    <a:pt x="159" y="350"/>
                  </a:lnTo>
                  <a:lnTo>
                    <a:pt x="167" y="355"/>
                  </a:lnTo>
                  <a:lnTo>
                    <a:pt x="167" y="360"/>
                  </a:lnTo>
                  <a:lnTo>
                    <a:pt x="174" y="362"/>
                  </a:lnTo>
                  <a:lnTo>
                    <a:pt x="174" y="365"/>
                  </a:lnTo>
                  <a:lnTo>
                    <a:pt x="177" y="367"/>
                  </a:lnTo>
                  <a:lnTo>
                    <a:pt x="182" y="390"/>
                  </a:lnTo>
                  <a:lnTo>
                    <a:pt x="189" y="392"/>
                  </a:lnTo>
                  <a:lnTo>
                    <a:pt x="189" y="400"/>
                  </a:lnTo>
                  <a:lnTo>
                    <a:pt x="209" y="420"/>
                  </a:lnTo>
                  <a:lnTo>
                    <a:pt x="212" y="420"/>
                  </a:lnTo>
                  <a:lnTo>
                    <a:pt x="214" y="432"/>
                  </a:lnTo>
                  <a:lnTo>
                    <a:pt x="222" y="435"/>
                  </a:lnTo>
                  <a:lnTo>
                    <a:pt x="226" y="447"/>
                  </a:lnTo>
                  <a:lnTo>
                    <a:pt x="231" y="447"/>
                  </a:lnTo>
                  <a:lnTo>
                    <a:pt x="236" y="449"/>
                  </a:lnTo>
                  <a:lnTo>
                    <a:pt x="239" y="445"/>
                  </a:lnTo>
                  <a:lnTo>
                    <a:pt x="246" y="440"/>
                  </a:lnTo>
                  <a:lnTo>
                    <a:pt x="241" y="430"/>
                  </a:lnTo>
                  <a:lnTo>
                    <a:pt x="244" y="417"/>
                  </a:lnTo>
                  <a:lnTo>
                    <a:pt x="251" y="415"/>
                  </a:lnTo>
                  <a:lnTo>
                    <a:pt x="259" y="422"/>
                  </a:lnTo>
                  <a:lnTo>
                    <a:pt x="276" y="422"/>
                  </a:lnTo>
                  <a:lnTo>
                    <a:pt x="299" y="432"/>
                  </a:lnTo>
                  <a:lnTo>
                    <a:pt x="321" y="442"/>
                  </a:lnTo>
                  <a:lnTo>
                    <a:pt x="324" y="467"/>
                  </a:lnTo>
                  <a:lnTo>
                    <a:pt x="371" y="402"/>
                  </a:lnTo>
                  <a:lnTo>
                    <a:pt x="548" y="350"/>
                  </a:lnTo>
                  <a:lnTo>
                    <a:pt x="551" y="290"/>
                  </a:lnTo>
                  <a:lnTo>
                    <a:pt x="546" y="270"/>
                  </a:lnTo>
                  <a:lnTo>
                    <a:pt x="536" y="277"/>
                  </a:lnTo>
                  <a:lnTo>
                    <a:pt x="458" y="265"/>
                  </a:lnTo>
                  <a:lnTo>
                    <a:pt x="453" y="245"/>
                  </a:lnTo>
                  <a:lnTo>
                    <a:pt x="446" y="237"/>
                  </a:lnTo>
                  <a:lnTo>
                    <a:pt x="446" y="227"/>
                  </a:lnTo>
                  <a:lnTo>
                    <a:pt x="443" y="225"/>
                  </a:lnTo>
                  <a:lnTo>
                    <a:pt x="443" y="222"/>
                  </a:lnTo>
                  <a:lnTo>
                    <a:pt x="446" y="220"/>
                  </a:lnTo>
                  <a:lnTo>
                    <a:pt x="441" y="220"/>
                  </a:lnTo>
                  <a:lnTo>
                    <a:pt x="441" y="217"/>
                  </a:lnTo>
                  <a:lnTo>
                    <a:pt x="436" y="217"/>
                  </a:lnTo>
                  <a:lnTo>
                    <a:pt x="429" y="212"/>
                  </a:lnTo>
                  <a:lnTo>
                    <a:pt x="426" y="210"/>
                  </a:lnTo>
                  <a:lnTo>
                    <a:pt x="426" y="212"/>
                  </a:lnTo>
                  <a:lnTo>
                    <a:pt x="421" y="205"/>
                  </a:lnTo>
                  <a:lnTo>
                    <a:pt x="419" y="197"/>
                  </a:lnTo>
                  <a:lnTo>
                    <a:pt x="406" y="182"/>
                  </a:lnTo>
                  <a:lnTo>
                    <a:pt x="401" y="175"/>
                  </a:lnTo>
                  <a:lnTo>
                    <a:pt x="406" y="175"/>
                  </a:lnTo>
                  <a:lnTo>
                    <a:pt x="406" y="172"/>
                  </a:lnTo>
                  <a:lnTo>
                    <a:pt x="401" y="160"/>
                  </a:lnTo>
                  <a:lnTo>
                    <a:pt x="401" y="157"/>
                  </a:lnTo>
                  <a:lnTo>
                    <a:pt x="396" y="153"/>
                  </a:lnTo>
                  <a:lnTo>
                    <a:pt x="394" y="153"/>
                  </a:lnTo>
                  <a:lnTo>
                    <a:pt x="386" y="140"/>
                  </a:lnTo>
                  <a:lnTo>
                    <a:pt x="384" y="140"/>
                  </a:lnTo>
                  <a:lnTo>
                    <a:pt x="379" y="135"/>
                  </a:lnTo>
                  <a:lnTo>
                    <a:pt x="379" y="133"/>
                  </a:lnTo>
                  <a:lnTo>
                    <a:pt x="381" y="133"/>
                  </a:lnTo>
                  <a:lnTo>
                    <a:pt x="384" y="135"/>
                  </a:lnTo>
                  <a:lnTo>
                    <a:pt x="381" y="130"/>
                  </a:lnTo>
                  <a:lnTo>
                    <a:pt x="376" y="130"/>
                  </a:lnTo>
                  <a:lnTo>
                    <a:pt x="369" y="128"/>
                  </a:lnTo>
                  <a:lnTo>
                    <a:pt x="364" y="115"/>
                  </a:lnTo>
                  <a:lnTo>
                    <a:pt x="359" y="108"/>
                  </a:lnTo>
                  <a:lnTo>
                    <a:pt x="356" y="108"/>
                  </a:lnTo>
                  <a:lnTo>
                    <a:pt x="356" y="103"/>
                  </a:lnTo>
                  <a:lnTo>
                    <a:pt x="354" y="103"/>
                  </a:lnTo>
                  <a:lnTo>
                    <a:pt x="351" y="100"/>
                  </a:lnTo>
                  <a:close/>
                </a:path>
              </a:pathLst>
            </a:custGeom>
            <a:solidFill>
              <a:srgbClr val="FC7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96" name="Google Shape;2994;p67"/>
            <p:cNvSpPr>
              <a:spLocks/>
            </p:cNvSpPr>
            <p:nvPr/>
          </p:nvSpPr>
          <p:spPr bwMode="auto">
            <a:xfrm>
              <a:off x="8549641" y="5570220"/>
              <a:ext cx="41910" cy="85726"/>
            </a:xfrm>
            <a:custGeom>
              <a:avLst/>
              <a:gdLst>
                <a:gd name="T0" fmla="*/ 2147483646 w 22"/>
                <a:gd name="T1" fmla="*/ 2147483646 h 45"/>
                <a:gd name="T2" fmla="*/ 2147483646 w 22"/>
                <a:gd name="T3" fmla="*/ 2147483646 h 45"/>
                <a:gd name="T4" fmla="*/ 2147483646 w 22"/>
                <a:gd name="T5" fmla="*/ 2147483646 h 45"/>
                <a:gd name="T6" fmla="*/ 2147483646 w 22"/>
                <a:gd name="T7" fmla="*/ 2147483646 h 45"/>
                <a:gd name="T8" fmla="*/ 2147483646 w 22"/>
                <a:gd name="T9" fmla="*/ 2147483646 h 45"/>
                <a:gd name="T10" fmla="*/ 2147483646 w 22"/>
                <a:gd name="T11" fmla="*/ 2147483646 h 45"/>
                <a:gd name="T12" fmla="*/ 2147483646 w 22"/>
                <a:gd name="T13" fmla="*/ 2147483646 h 45"/>
                <a:gd name="T14" fmla="*/ 0 w 22"/>
                <a:gd name="T15" fmla="*/ 2147483646 h 45"/>
                <a:gd name="T16" fmla="*/ 2147483646 w 22"/>
                <a:gd name="T17" fmla="*/ 2147483646 h 45"/>
                <a:gd name="T18" fmla="*/ 2147483646 w 22"/>
                <a:gd name="T19" fmla="*/ 2147483646 h 45"/>
                <a:gd name="T20" fmla="*/ 2147483646 w 22"/>
                <a:gd name="T21" fmla="*/ 2147483646 h 45"/>
                <a:gd name="T22" fmla="*/ 2147483646 w 22"/>
                <a:gd name="T23" fmla="*/ 2147483646 h 45"/>
                <a:gd name="T24" fmla="*/ 2147483646 w 22"/>
                <a:gd name="T25" fmla="*/ 2147483646 h 45"/>
                <a:gd name="T26" fmla="*/ 2147483646 w 22"/>
                <a:gd name="T27" fmla="*/ 2147483646 h 45"/>
                <a:gd name="T28" fmla="*/ 2147483646 w 22"/>
                <a:gd name="T29" fmla="*/ 2147483646 h 45"/>
                <a:gd name="T30" fmla="*/ 2147483646 w 22"/>
                <a:gd name="T31" fmla="*/ 2147483646 h 45"/>
                <a:gd name="T32" fmla="*/ 2147483646 w 22"/>
                <a:gd name="T33" fmla="*/ 0 h 45"/>
                <a:gd name="T34" fmla="*/ 2147483646 w 22"/>
                <a:gd name="T35" fmla="*/ 2147483646 h 45"/>
                <a:gd name="T36" fmla="*/ 2147483646 w 22"/>
                <a:gd name="T37" fmla="*/ 2147483646 h 45"/>
                <a:gd name="T38" fmla="*/ 2147483646 w 22"/>
                <a:gd name="T39" fmla="*/ 2147483646 h 45"/>
                <a:gd name="T40" fmla="*/ 2147483646 w 22"/>
                <a:gd name="T41" fmla="*/ 2147483646 h 45"/>
                <a:gd name="T42" fmla="*/ 2147483646 w 22"/>
                <a:gd name="T43" fmla="*/ 2147483646 h 45"/>
                <a:gd name="T44" fmla="*/ 2147483646 w 22"/>
                <a:gd name="T45" fmla="*/ 2147483646 h 45"/>
                <a:gd name="T46" fmla="*/ 2147483646 w 22"/>
                <a:gd name="T47" fmla="*/ 2147483646 h 45"/>
                <a:gd name="T48" fmla="*/ 2147483646 w 22"/>
                <a:gd name="T49" fmla="*/ 2147483646 h 45"/>
                <a:gd name="T50" fmla="*/ 2147483646 w 22"/>
                <a:gd name="T51" fmla="*/ 2147483646 h 45"/>
                <a:gd name="T52" fmla="*/ 2147483646 w 22"/>
                <a:gd name="T53" fmla="*/ 2147483646 h 45"/>
                <a:gd name="T54" fmla="*/ 2147483646 w 22"/>
                <a:gd name="T55" fmla="*/ 2147483646 h 45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0" t="0" r="r" b="b"/>
              <a:pathLst>
                <a:path w="22" h="45" extrusionOk="0">
                  <a:moveTo>
                    <a:pt x="17" y="45"/>
                  </a:moveTo>
                  <a:lnTo>
                    <a:pt x="12" y="45"/>
                  </a:lnTo>
                  <a:lnTo>
                    <a:pt x="5" y="40"/>
                  </a:lnTo>
                  <a:lnTo>
                    <a:pt x="2" y="38"/>
                  </a:lnTo>
                  <a:lnTo>
                    <a:pt x="5" y="38"/>
                  </a:lnTo>
                  <a:lnTo>
                    <a:pt x="5" y="33"/>
                  </a:lnTo>
                  <a:lnTo>
                    <a:pt x="2" y="30"/>
                  </a:lnTo>
                  <a:lnTo>
                    <a:pt x="0" y="25"/>
                  </a:lnTo>
                  <a:lnTo>
                    <a:pt x="2" y="18"/>
                  </a:lnTo>
                  <a:lnTo>
                    <a:pt x="5" y="18"/>
                  </a:lnTo>
                  <a:lnTo>
                    <a:pt x="5" y="20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5" y="3"/>
                  </a:lnTo>
                  <a:lnTo>
                    <a:pt x="7" y="3"/>
                  </a:lnTo>
                  <a:lnTo>
                    <a:pt x="10" y="0"/>
                  </a:lnTo>
                  <a:lnTo>
                    <a:pt x="14" y="5"/>
                  </a:lnTo>
                  <a:lnTo>
                    <a:pt x="14" y="8"/>
                  </a:lnTo>
                  <a:lnTo>
                    <a:pt x="17" y="8"/>
                  </a:lnTo>
                  <a:lnTo>
                    <a:pt x="19" y="8"/>
                  </a:lnTo>
                  <a:lnTo>
                    <a:pt x="17" y="18"/>
                  </a:lnTo>
                  <a:lnTo>
                    <a:pt x="14" y="18"/>
                  </a:lnTo>
                  <a:lnTo>
                    <a:pt x="17" y="28"/>
                  </a:lnTo>
                  <a:lnTo>
                    <a:pt x="19" y="28"/>
                  </a:lnTo>
                  <a:lnTo>
                    <a:pt x="22" y="33"/>
                  </a:lnTo>
                  <a:lnTo>
                    <a:pt x="19" y="45"/>
                  </a:lnTo>
                  <a:lnTo>
                    <a:pt x="17" y="45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97" name="Google Shape;2995;p67"/>
            <p:cNvSpPr>
              <a:spLocks/>
            </p:cNvSpPr>
            <p:nvPr/>
          </p:nvSpPr>
          <p:spPr bwMode="auto">
            <a:xfrm>
              <a:off x="8591550" y="5579746"/>
              <a:ext cx="241936" cy="190500"/>
            </a:xfrm>
            <a:custGeom>
              <a:avLst/>
              <a:gdLst>
                <a:gd name="T0" fmla="*/ 0 w 127"/>
                <a:gd name="T1" fmla="*/ 2147483646 h 100"/>
                <a:gd name="T2" fmla="*/ 0 w 127"/>
                <a:gd name="T3" fmla="*/ 2147483646 h 100"/>
                <a:gd name="T4" fmla="*/ 2147483646 w 127"/>
                <a:gd name="T5" fmla="*/ 2147483646 h 100"/>
                <a:gd name="T6" fmla="*/ 2147483646 w 127"/>
                <a:gd name="T7" fmla="*/ 2147483646 h 100"/>
                <a:gd name="T8" fmla="*/ 2147483646 w 127"/>
                <a:gd name="T9" fmla="*/ 2147483646 h 100"/>
                <a:gd name="T10" fmla="*/ 2147483646 w 127"/>
                <a:gd name="T11" fmla="*/ 2147483646 h 100"/>
                <a:gd name="T12" fmla="*/ 2147483646 w 127"/>
                <a:gd name="T13" fmla="*/ 2147483646 h 100"/>
                <a:gd name="T14" fmla="*/ 2147483646 w 127"/>
                <a:gd name="T15" fmla="*/ 2147483646 h 100"/>
                <a:gd name="T16" fmla="*/ 2147483646 w 127"/>
                <a:gd name="T17" fmla="*/ 2147483646 h 100"/>
                <a:gd name="T18" fmla="*/ 2147483646 w 127"/>
                <a:gd name="T19" fmla="*/ 2147483646 h 100"/>
                <a:gd name="T20" fmla="*/ 2147483646 w 127"/>
                <a:gd name="T21" fmla="*/ 2147483646 h 100"/>
                <a:gd name="T22" fmla="*/ 2147483646 w 127"/>
                <a:gd name="T23" fmla="*/ 2147483646 h 100"/>
                <a:gd name="T24" fmla="*/ 2147483646 w 127"/>
                <a:gd name="T25" fmla="*/ 2147483646 h 100"/>
                <a:gd name="T26" fmla="*/ 2147483646 w 127"/>
                <a:gd name="T27" fmla="*/ 0 h 100"/>
                <a:gd name="T28" fmla="*/ 2147483646 w 127"/>
                <a:gd name="T29" fmla="*/ 0 h 100"/>
                <a:gd name="T30" fmla="*/ 2147483646 w 127"/>
                <a:gd name="T31" fmla="*/ 2147483646 h 100"/>
                <a:gd name="T32" fmla="*/ 2147483646 w 127"/>
                <a:gd name="T33" fmla="*/ 2147483646 h 100"/>
                <a:gd name="T34" fmla="*/ 2147483646 w 127"/>
                <a:gd name="T35" fmla="*/ 2147483646 h 100"/>
                <a:gd name="T36" fmla="*/ 2147483646 w 127"/>
                <a:gd name="T37" fmla="*/ 2147483646 h 100"/>
                <a:gd name="T38" fmla="*/ 2147483646 w 127"/>
                <a:gd name="T39" fmla="*/ 2147483646 h 100"/>
                <a:gd name="T40" fmla="*/ 2147483646 w 127"/>
                <a:gd name="T41" fmla="*/ 2147483646 h 100"/>
                <a:gd name="T42" fmla="*/ 2147483646 w 127"/>
                <a:gd name="T43" fmla="*/ 2147483646 h 100"/>
                <a:gd name="T44" fmla="*/ 2147483646 w 127"/>
                <a:gd name="T45" fmla="*/ 2147483646 h 100"/>
                <a:gd name="T46" fmla="*/ 2147483646 w 127"/>
                <a:gd name="T47" fmla="*/ 2147483646 h 100"/>
                <a:gd name="T48" fmla="*/ 2147483646 w 127"/>
                <a:gd name="T49" fmla="*/ 2147483646 h 100"/>
                <a:gd name="T50" fmla="*/ 2147483646 w 127"/>
                <a:gd name="T51" fmla="*/ 2147483646 h 100"/>
                <a:gd name="T52" fmla="*/ 2147483646 w 127"/>
                <a:gd name="T53" fmla="*/ 2147483646 h 100"/>
                <a:gd name="T54" fmla="*/ 2147483646 w 127"/>
                <a:gd name="T55" fmla="*/ 2147483646 h 100"/>
                <a:gd name="T56" fmla="*/ 2147483646 w 127"/>
                <a:gd name="T57" fmla="*/ 2147483646 h 100"/>
                <a:gd name="T58" fmla="*/ 2147483646 w 127"/>
                <a:gd name="T59" fmla="*/ 2147483646 h 100"/>
                <a:gd name="T60" fmla="*/ 2147483646 w 127"/>
                <a:gd name="T61" fmla="*/ 2147483646 h 100"/>
                <a:gd name="T62" fmla="*/ 2147483646 w 127"/>
                <a:gd name="T63" fmla="*/ 2147483646 h 100"/>
                <a:gd name="T64" fmla="*/ 2147483646 w 127"/>
                <a:gd name="T65" fmla="*/ 2147483646 h 100"/>
                <a:gd name="T66" fmla="*/ 2147483646 w 127"/>
                <a:gd name="T67" fmla="*/ 2147483646 h 100"/>
                <a:gd name="T68" fmla="*/ 2147483646 w 127"/>
                <a:gd name="T69" fmla="*/ 2147483646 h 100"/>
                <a:gd name="T70" fmla="*/ 2147483646 w 127"/>
                <a:gd name="T71" fmla="*/ 2147483646 h 100"/>
                <a:gd name="T72" fmla="*/ 2147483646 w 127"/>
                <a:gd name="T73" fmla="*/ 2147483646 h 100"/>
                <a:gd name="T74" fmla="*/ 2147483646 w 127"/>
                <a:gd name="T75" fmla="*/ 2147483646 h 100"/>
                <a:gd name="T76" fmla="*/ 2147483646 w 127"/>
                <a:gd name="T77" fmla="*/ 2147483646 h 100"/>
                <a:gd name="T78" fmla="*/ 2147483646 w 127"/>
                <a:gd name="T79" fmla="*/ 2147483646 h 100"/>
                <a:gd name="T80" fmla="*/ 2147483646 w 127"/>
                <a:gd name="T81" fmla="*/ 2147483646 h 100"/>
                <a:gd name="T82" fmla="*/ 2147483646 w 127"/>
                <a:gd name="T83" fmla="*/ 2147483646 h 100"/>
                <a:gd name="T84" fmla="*/ 2147483646 w 127"/>
                <a:gd name="T85" fmla="*/ 2147483646 h 100"/>
                <a:gd name="T86" fmla="*/ 0 w 127"/>
                <a:gd name="T87" fmla="*/ 2147483646 h 1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27" h="100" extrusionOk="0">
                  <a:moveTo>
                    <a:pt x="0" y="50"/>
                  </a:moveTo>
                  <a:lnTo>
                    <a:pt x="0" y="60"/>
                  </a:lnTo>
                  <a:lnTo>
                    <a:pt x="7" y="68"/>
                  </a:lnTo>
                  <a:lnTo>
                    <a:pt x="12" y="88"/>
                  </a:lnTo>
                  <a:lnTo>
                    <a:pt x="90" y="100"/>
                  </a:lnTo>
                  <a:lnTo>
                    <a:pt x="100" y="93"/>
                  </a:lnTo>
                  <a:lnTo>
                    <a:pt x="122" y="23"/>
                  </a:lnTo>
                  <a:lnTo>
                    <a:pt x="127" y="20"/>
                  </a:lnTo>
                  <a:lnTo>
                    <a:pt x="127" y="15"/>
                  </a:lnTo>
                  <a:lnTo>
                    <a:pt x="125" y="10"/>
                  </a:lnTo>
                  <a:lnTo>
                    <a:pt x="125" y="13"/>
                  </a:lnTo>
                  <a:lnTo>
                    <a:pt x="122" y="10"/>
                  </a:lnTo>
                  <a:lnTo>
                    <a:pt x="120" y="10"/>
                  </a:lnTo>
                  <a:lnTo>
                    <a:pt x="120" y="0"/>
                  </a:lnTo>
                  <a:lnTo>
                    <a:pt x="115" y="0"/>
                  </a:lnTo>
                  <a:lnTo>
                    <a:pt x="115" y="3"/>
                  </a:lnTo>
                  <a:lnTo>
                    <a:pt x="115" y="5"/>
                  </a:lnTo>
                  <a:lnTo>
                    <a:pt x="97" y="15"/>
                  </a:lnTo>
                  <a:lnTo>
                    <a:pt x="97" y="23"/>
                  </a:lnTo>
                  <a:lnTo>
                    <a:pt x="82" y="35"/>
                  </a:lnTo>
                  <a:lnTo>
                    <a:pt x="80" y="40"/>
                  </a:lnTo>
                  <a:lnTo>
                    <a:pt x="82" y="40"/>
                  </a:lnTo>
                  <a:lnTo>
                    <a:pt x="82" y="43"/>
                  </a:lnTo>
                  <a:lnTo>
                    <a:pt x="77" y="50"/>
                  </a:lnTo>
                  <a:lnTo>
                    <a:pt x="75" y="48"/>
                  </a:lnTo>
                  <a:lnTo>
                    <a:pt x="72" y="50"/>
                  </a:lnTo>
                  <a:lnTo>
                    <a:pt x="70" y="50"/>
                  </a:lnTo>
                  <a:lnTo>
                    <a:pt x="70" y="53"/>
                  </a:lnTo>
                  <a:lnTo>
                    <a:pt x="67" y="53"/>
                  </a:lnTo>
                  <a:lnTo>
                    <a:pt x="67" y="55"/>
                  </a:lnTo>
                  <a:lnTo>
                    <a:pt x="57" y="58"/>
                  </a:lnTo>
                  <a:lnTo>
                    <a:pt x="52" y="58"/>
                  </a:lnTo>
                  <a:lnTo>
                    <a:pt x="50" y="55"/>
                  </a:lnTo>
                  <a:lnTo>
                    <a:pt x="45" y="55"/>
                  </a:lnTo>
                  <a:lnTo>
                    <a:pt x="42" y="55"/>
                  </a:lnTo>
                  <a:lnTo>
                    <a:pt x="40" y="55"/>
                  </a:lnTo>
                  <a:lnTo>
                    <a:pt x="30" y="53"/>
                  </a:lnTo>
                  <a:lnTo>
                    <a:pt x="20" y="63"/>
                  </a:lnTo>
                  <a:lnTo>
                    <a:pt x="15" y="60"/>
                  </a:lnTo>
                  <a:lnTo>
                    <a:pt x="10" y="60"/>
                  </a:lnTo>
                  <a:lnTo>
                    <a:pt x="7" y="63"/>
                  </a:lnTo>
                  <a:lnTo>
                    <a:pt x="5" y="50"/>
                  </a:lnTo>
                  <a:lnTo>
                    <a:pt x="2" y="53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98" name="Google Shape;2996;p67"/>
            <p:cNvSpPr>
              <a:spLocks/>
            </p:cNvSpPr>
            <p:nvPr/>
          </p:nvSpPr>
          <p:spPr bwMode="auto">
            <a:xfrm>
              <a:off x="8639176" y="5556886"/>
              <a:ext cx="379094" cy="533400"/>
            </a:xfrm>
            <a:custGeom>
              <a:avLst/>
              <a:gdLst>
                <a:gd name="T0" fmla="*/ 2147483646 w 199"/>
                <a:gd name="T1" fmla="*/ 2147483646 h 280"/>
                <a:gd name="T2" fmla="*/ 2147483646 w 199"/>
                <a:gd name="T3" fmla="*/ 2147483646 h 280"/>
                <a:gd name="T4" fmla="*/ 2147483646 w 199"/>
                <a:gd name="T5" fmla="*/ 2147483646 h 280"/>
                <a:gd name="T6" fmla="*/ 2147483646 w 199"/>
                <a:gd name="T7" fmla="*/ 2147483646 h 280"/>
                <a:gd name="T8" fmla="*/ 2147483646 w 199"/>
                <a:gd name="T9" fmla="*/ 2147483646 h 280"/>
                <a:gd name="T10" fmla="*/ 2147483646 w 199"/>
                <a:gd name="T11" fmla="*/ 2147483646 h 280"/>
                <a:gd name="T12" fmla="*/ 2147483646 w 199"/>
                <a:gd name="T13" fmla="*/ 2147483646 h 280"/>
                <a:gd name="T14" fmla="*/ 2147483646 w 199"/>
                <a:gd name="T15" fmla="*/ 2147483646 h 280"/>
                <a:gd name="T16" fmla="*/ 2147483646 w 199"/>
                <a:gd name="T17" fmla="*/ 2147483646 h 280"/>
                <a:gd name="T18" fmla="*/ 2147483646 w 199"/>
                <a:gd name="T19" fmla="*/ 2147483646 h 280"/>
                <a:gd name="T20" fmla="*/ 2147483646 w 199"/>
                <a:gd name="T21" fmla="*/ 2147483646 h 280"/>
                <a:gd name="T22" fmla="*/ 2147483646 w 199"/>
                <a:gd name="T23" fmla="*/ 2147483646 h 280"/>
                <a:gd name="T24" fmla="*/ 2147483646 w 199"/>
                <a:gd name="T25" fmla="*/ 2147483646 h 280"/>
                <a:gd name="T26" fmla="*/ 2147483646 w 199"/>
                <a:gd name="T27" fmla="*/ 2147483646 h 280"/>
                <a:gd name="T28" fmla="*/ 2147483646 w 199"/>
                <a:gd name="T29" fmla="*/ 2147483646 h 280"/>
                <a:gd name="T30" fmla="*/ 2147483646 w 199"/>
                <a:gd name="T31" fmla="*/ 2147483646 h 280"/>
                <a:gd name="T32" fmla="*/ 2147483646 w 199"/>
                <a:gd name="T33" fmla="*/ 2147483646 h 280"/>
                <a:gd name="T34" fmla="*/ 2147483646 w 199"/>
                <a:gd name="T35" fmla="*/ 2147483646 h 280"/>
                <a:gd name="T36" fmla="*/ 2147483646 w 199"/>
                <a:gd name="T37" fmla="*/ 2147483646 h 280"/>
                <a:gd name="T38" fmla="*/ 2147483646 w 199"/>
                <a:gd name="T39" fmla="*/ 2147483646 h 280"/>
                <a:gd name="T40" fmla="*/ 2147483646 w 199"/>
                <a:gd name="T41" fmla="*/ 2147483646 h 280"/>
                <a:gd name="T42" fmla="*/ 2147483646 w 199"/>
                <a:gd name="T43" fmla="*/ 2147483646 h 280"/>
                <a:gd name="T44" fmla="*/ 2147483646 w 199"/>
                <a:gd name="T45" fmla="*/ 2147483646 h 280"/>
                <a:gd name="T46" fmla="*/ 2147483646 w 199"/>
                <a:gd name="T47" fmla="*/ 2147483646 h 280"/>
                <a:gd name="T48" fmla="*/ 2147483646 w 199"/>
                <a:gd name="T49" fmla="*/ 2147483646 h 280"/>
                <a:gd name="T50" fmla="*/ 2147483646 w 199"/>
                <a:gd name="T51" fmla="*/ 2147483646 h 280"/>
                <a:gd name="T52" fmla="*/ 2147483646 w 199"/>
                <a:gd name="T53" fmla="*/ 2147483646 h 280"/>
                <a:gd name="T54" fmla="*/ 2147483646 w 199"/>
                <a:gd name="T55" fmla="*/ 2147483646 h 280"/>
                <a:gd name="T56" fmla="*/ 2147483646 w 199"/>
                <a:gd name="T57" fmla="*/ 2147483646 h 280"/>
                <a:gd name="T58" fmla="*/ 2147483646 w 199"/>
                <a:gd name="T59" fmla="*/ 2147483646 h 280"/>
                <a:gd name="T60" fmla="*/ 2147483646 w 199"/>
                <a:gd name="T61" fmla="*/ 2147483646 h 280"/>
                <a:gd name="T62" fmla="*/ 2147483646 w 199"/>
                <a:gd name="T63" fmla="*/ 2147483646 h 280"/>
                <a:gd name="T64" fmla="*/ 2147483646 w 199"/>
                <a:gd name="T65" fmla="*/ 2147483646 h 280"/>
                <a:gd name="T66" fmla="*/ 2147483646 w 199"/>
                <a:gd name="T67" fmla="*/ 2147483646 h 280"/>
                <a:gd name="T68" fmla="*/ 2147483646 w 199"/>
                <a:gd name="T69" fmla="*/ 2147483646 h 280"/>
                <a:gd name="T70" fmla="*/ 2147483646 w 199"/>
                <a:gd name="T71" fmla="*/ 2147483646 h 280"/>
                <a:gd name="T72" fmla="*/ 2147483646 w 199"/>
                <a:gd name="T73" fmla="*/ 2147483646 h 280"/>
                <a:gd name="T74" fmla="*/ 2147483646 w 199"/>
                <a:gd name="T75" fmla="*/ 2147483646 h 280"/>
                <a:gd name="T76" fmla="*/ 2147483646 w 199"/>
                <a:gd name="T77" fmla="*/ 2147483646 h 280"/>
                <a:gd name="T78" fmla="*/ 2147483646 w 199"/>
                <a:gd name="T79" fmla="*/ 2147483646 h 280"/>
                <a:gd name="T80" fmla="*/ 2147483646 w 199"/>
                <a:gd name="T81" fmla="*/ 2147483646 h 280"/>
                <a:gd name="T82" fmla="*/ 2147483646 w 199"/>
                <a:gd name="T83" fmla="*/ 2147483646 h 280"/>
                <a:gd name="T84" fmla="*/ 2147483646 w 199"/>
                <a:gd name="T85" fmla="*/ 2147483646 h 280"/>
                <a:gd name="T86" fmla="*/ 2147483646 w 199"/>
                <a:gd name="T87" fmla="*/ 2147483646 h 280"/>
                <a:gd name="T88" fmla="*/ 2147483646 w 199"/>
                <a:gd name="T89" fmla="*/ 0 h 280"/>
                <a:gd name="T90" fmla="*/ 2147483646 w 199"/>
                <a:gd name="T91" fmla="*/ 0 h 280"/>
                <a:gd name="T92" fmla="*/ 2147483646 w 199"/>
                <a:gd name="T93" fmla="*/ 2147483646 h 280"/>
                <a:gd name="T94" fmla="*/ 2147483646 w 199"/>
                <a:gd name="T95" fmla="*/ 2147483646 h 280"/>
                <a:gd name="T96" fmla="*/ 2147483646 w 199"/>
                <a:gd name="T97" fmla="*/ 2147483646 h 2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199" h="280" extrusionOk="0">
                  <a:moveTo>
                    <a:pt x="2" y="207"/>
                  </a:moveTo>
                  <a:lnTo>
                    <a:pt x="77" y="185"/>
                  </a:lnTo>
                  <a:lnTo>
                    <a:pt x="80" y="125"/>
                  </a:lnTo>
                  <a:lnTo>
                    <a:pt x="75" y="105"/>
                  </a:lnTo>
                  <a:lnTo>
                    <a:pt x="97" y="35"/>
                  </a:lnTo>
                  <a:lnTo>
                    <a:pt x="102" y="32"/>
                  </a:lnTo>
                  <a:lnTo>
                    <a:pt x="105" y="50"/>
                  </a:lnTo>
                  <a:lnTo>
                    <a:pt x="112" y="60"/>
                  </a:lnTo>
                  <a:lnTo>
                    <a:pt x="112" y="65"/>
                  </a:lnTo>
                  <a:lnTo>
                    <a:pt x="127" y="77"/>
                  </a:lnTo>
                  <a:lnTo>
                    <a:pt x="135" y="77"/>
                  </a:lnTo>
                  <a:lnTo>
                    <a:pt x="137" y="77"/>
                  </a:lnTo>
                  <a:lnTo>
                    <a:pt x="142" y="77"/>
                  </a:lnTo>
                  <a:lnTo>
                    <a:pt x="155" y="77"/>
                  </a:lnTo>
                  <a:lnTo>
                    <a:pt x="162" y="77"/>
                  </a:lnTo>
                  <a:lnTo>
                    <a:pt x="165" y="77"/>
                  </a:lnTo>
                  <a:lnTo>
                    <a:pt x="172" y="87"/>
                  </a:lnTo>
                  <a:lnTo>
                    <a:pt x="175" y="95"/>
                  </a:lnTo>
                  <a:lnTo>
                    <a:pt x="179" y="97"/>
                  </a:lnTo>
                  <a:lnTo>
                    <a:pt x="182" y="102"/>
                  </a:lnTo>
                  <a:lnTo>
                    <a:pt x="192" y="110"/>
                  </a:lnTo>
                  <a:lnTo>
                    <a:pt x="197" y="112"/>
                  </a:lnTo>
                  <a:lnTo>
                    <a:pt x="199" y="115"/>
                  </a:lnTo>
                  <a:lnTo>
                    <a:pt x="197" y="120"/>
                  </a:lnTo>
                  <a:lnTo>
                    <a:pt x="194" y="125"/>
                  </a:lnTo>
                  <a:lnTo>
                    <a:pt x="194" y="127"/>
                  </a:lnTo>
                  <a:lnTo>
                    <a:pt x="194" y="132"/>
                  </a:lnTo>
                  <a:lnTo>
                    <a:pt x="184" y="147"/>
                  </a:lnTo>
                  <a:lnTo>
                    <a:pt x="177" y="155"/>
                  </a:lnTo>
                  <a:lnTo>
                    <a:pt x="175" y="160"/>
                  </a:lnTo>
                  <a:lnTo>
                    <a:pt x="172" y="162"/>
                  </a:lnTo>
                  <a:lnTo>
                    <a:pt x="170" y="172"/>
                  </a:lnTo>
                  <a:lnTo>
                    <a:pt x="167" y="172"/>
                  </a:lnTo>
                  <a:lnTo>
                    <a:pt x="162" y="170"/>
                  </a:lnTo>
                  <a:lnTo>
                    <a:pt x="165" y="167"/>
                  </a:lnTo>
                  <a:lnTo>
                    <a:pt x="165" y="165"/>
                  </a:lnTo>
                  <a:lnTo>
                    <a:pt x="162" y="165"/>
                  </a:lnTo>
                  <a:lnTo>
                    <a:pt x="160" y="167"/>
                  </a:lnTo>
                  <a:lnTo>
                    <a:pt x="157" y="172"/>
                  </a:lnTo>
                  <a:lnTo>
                    <a:pt x="155" y="172"/>
                  </a:lnTo>
                  <a:lnTo>
                    <a:pt x="157" y="177"/>
                  </a:lnTo>
                  <a:lnTo>
                    <a:pt x="155" y="177"/>
                  </a:lnTo>
                  <a:lnTo>
                    <a:pt x="150" y="185"/>
                  </a:lnTo>
                  <a:lnTo>
                    <a:pt x="150" y="190"/>
                  </a:lnTo>
                  <a:lnTo>
                    <a:pt x="147" y="195"/>
                  </a:lnTo>
                  <a:lnTo>
                    <a:pt x="150" y="195"/>
                  </a:lnTo>
                  <a:lnTo>
                    <a:pt x="152" y="200"/>
                  </a:lnTo>
                  <a:lnTo>
                    <a:pt x="150" y="200"/>
                  </a:lnTo>
                  <a:lnTo>
                    <a:pt x="155" y="210"/>
                  </a:lnTo>
                  <a:lnTo>
                    <a:pt x="155" y="212"/>
                  </a:lnTo>
                  <a:lnTo>
                    <a:pt x="155" y="215"/>
                  </a:lnTo>
                  <a:lnTo>
                    <a:pt x="142" y="215"/>
                  </a:lnTo>
                  <a:lnTo>
                    <a:pt x="140" y="217"/>
                  </a:lnTo>
                  <a:lnTo>
                    <a:pt x="135" y="215"/>
                  </a:lnTo>
                  <a:lnTo>
                    <a:pt x="130" y="217"/>
                  </a:lnTo>
                  <a:lnTo>
                    <a:pt x="120" y="230"/>
                  </a:lnTo>
                  <a:lnTo>
                    <a:pt x="120" y="237"/>
                  </a:lnTo>
                  <a:lnTo>
                    <a:pt x="117" y="240"/>
                  </a:lnTo>
                  <a:lnTo>
                    <a:pt x="112" y="245"/>
                  </a:lnTo>
                  <a:lnTo>
                    <a:pt x="110" y="242"/>
                  </a:lnTo>
                  <a:lnTo>
                    <a:pt x="102" y="245"/>
                  </a:lnTo>
                  <a:lnTo>
                    <a:pt x="92" y="245"/>
                  </a:lnTo>
                  <a:lnTo>
                    <a:pt x="90" y="247"/>
                  </a:lnTo>
                  <a:lnTo>
                    <a:pt x="87" y="250"/>
                  </a:lnTo>
                  <a:lnTo>
                    <a:pt x="87" y="252"/>
                  </a:lnTo>
                  <a:lnTo>
                    <a:pt x="87" y="255"/>
                  </a:lnTo>
                  <a:lnTo>
                    <a:pt x="90" y="257"/>
                  </a:lnTo>
                  <a:lnTo>
                    <a:pt x="90" y="260"/>
                  </a:lnTo>
                  <a:lnTo>
                    <a:pt x="87" y="260"/>
                  </a:lnTo>
                  <a:lnTo>
                    <a:pt x="87" y="262"/>
                  </a:lnTo>
                  <a:lnTo>
                    <a:pt x="82" y="272"/>
                  </a:lnTo>
                  <a:lnTo>
                    <a:pt x="80" y="272"/>
                  </a:lnTo>
                  <a:lnTo>
                    <a:pt x="75" y="270"/>
                  </a:lnTo>
                  <a:lnTo>
                    <a:pt x="70" y="270"/>
                  </a:lnTo>
                  <a:lnTo>
                    <a:pt x="65" y="270"/>
                  </a:lnTo>
                  <a:lnTo>
                    <a:pt x="55" y="275"/>
                  </a:lnTo>
                  <a:lnTo>
                    <a:pt x="50" y="275"/>
                  </a:lnTo>
                  <a:lnTo>
                    <a:pt x="45" y="280"/>
                  </a:lnTo>
                  <a:lnTo>
                    <a:pt x="40" y="280"/>
                  </a:lnTo>
                  <a:lnTo>
                    <a:pt x="35" y="280"/>
                  </a:lnTo>
                  <a:lnTo>
                    <a:pt x="20" y="262"/>
                  </a:lnTo>
                  <a:lnTo>
                    <a:pt x="25" y="250"/>
                  </a:lnTo>
                  <a:lnTo>
                    <a:pt x="0" y="220"/>
                  </a:lnTo>
                  <a:lnTo>
                    <a:pt x="2" y="207"/>
                  </a:lnTo>
                  <a:close/>
                  <a:moveTo>
                    <a:pt x="97" y="22"/>
                  </a:moveTo>
                  <a:lnTo>
                    <a:pt x="97" y="20"/>
                  </a:lnTo>
                  <a:lnTo>
                    <a:pt x="100" y="15"/>
                  </a:lnTo>
                  <a:lnTo>
                    <a:pt x="100" y="7"/>
                  </a:lnTo>
                  <a:lnTo>
                    <a:pt x="100" y="2"/>
                  </a:lnTo>
                  <a:lnTo>
                    <a:pt x="100" y="0"/>
                  </a:lnTo>
                  <a:lnTo>
                    <a:pt x="97" y="0"/>
                  </a:lnTo>
                  <a:lnTo>
                    <a:pt x="95" y="0"/>
                  </a:lnTo>
                  <a:lnTo>
                    <a:pt x="95" y="7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2"/>
                  </a:lnTo>
                  <a:lnTo>
                    <a:pt x="95" y="12"/>
                  </a:lnTo>
                  <a:lnTo>
                    <a:pt x="95" y="22"/>
                  </a:lnTo>
                  <a:lnTo>
                    <a:pt x="97" y="22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499" name="Google Shape;2997;p67"/>
            <p:cNvSpPr>
              <a:spLocks/>
            </p:cNvSpPr>
            <p:nvPr/>
          </p:nvSpPr>
          <p:spPr bwMode="auto">
            <a:xfrm>
              <a:off x="8168641" y="5951220"/>
              <a:ext cx="613410" cy="375286"/>
            </a:xfrm>
            <a:custGeom>
              <a:avLst/>
              <a:gdLst>
                <a:gd name="T0" fmla="*/ 2147483646 w 322"/>
                <a:gd name="T1" fmla="*/ 2147483646 h 197"/>
                <a:gd name="T2" fmla="*/ 2147483646 w 322"/>
                <a:gd name="T3" fmla="*/ 2147483646 h 197"/>
                <a:gd name="T4" fmla="*/ 2147483646 w 322"/>
                <a:gd name="T5" fmla="*/ 2147483646 h 197"/>
                <a:gd name="T6" fmla="*/ 2147483646 w 322"/>
                <a:gd name="T7" fmla="*/ 2147483646 h 197"/>
                <a:gd name="T8" fmla="*/ 2147483646 w 322"/>
                <a:gd name="T9" fmla="*/ 2147483646 h 197"/>
                <a:gd name="T10" fmla="*/ 2147483646 w 322"/>
                <a:gd name="T11" fmla="*/ 2147483646 h 197"/>
                <a:gd name="T12" fmla="*/ 2147483646 w 322"/>
                <a:gd name="T13" fmla="*/ 2147483646 h 197"/>
                <a:gd name="T14" fmla="*/ 2147483646 w 322"/>
                <a:gd name="T15" fmla="*/ 2147483646 h 197"/>
                <a:gd name="T16" fmla="*/ 2147483646 w 322"/>
                <a:gd name="T17" fmla="*/ 2147483646 h 197"/>
                <a:gd name="T18" fmla="*/ 2147483646 w 322"/>
                <a:gd name="T19" fmla="*/ 2147483646 h 197"/>
                <a:gd name="T20" fmla="*/ 2147483646 w 322"/>
                <a:gd name="T21" fmla="*/ 2147483646 h 197"/>
                <a:gd name="T22" fmla="*/ 2147483646 w 322"/>
                <a:gd name="T23" fmla="*/ 2147483646 h 197"/>
                <a:gd name="T24" fmla="*/ 2147483646 w 322"/>
                <a:gd name="T25" fmla="*/ 2147483646 h 197"/>
                <a:gd name="T26" fmla="*/ 2147483646 w 322"/>
                <a:gd name="T27" fmla="*/ 2147483646 h 197"/>
                <a:gd name="T28" fmla="*/ 2147483646 w 322"/>
                <a:gd name="T29" fmla="*/ 2147483646 h 197"/>
                <a:gd name="T30" fmla="*/ 2147483646 w 322"/>
                <a:gd name="T31" fmla="*/ 2147483646 h 197"/>
                <a:gd name="T32" fmla="*/ 2147483646 w 322"/>
                <a:gd name="T33" fmla="*/ 2147483646 h 197"/>
                <a:gd name="T34" fmla="*/ 2147483646 w 322"/>
                <a:gd name="T35" fmla="*/ 2147483646 h 197"/>
                <a:gd name="T36" fmla="*/ 2147483646 w 322"/>
                <a:gd name="T37" fmla="*/ 2147483646 h 197"/>
                <a:gd name="T38" fmla="*/ 2147483646 w 322"/>
                <a:gd name="T39" fmla="*/ 2147483646 h 197"/>
                <a:gd name="T40" fmla="*/ 2147483646 w 322"/>
                <a:gd name="T41" fmla="*/ 2147483646 h 197"/>
                <a:gd name="T42" fmla="*/ 2147483646 w 322"/>
                <a:gd name="T43" fmla="*/ 2147483646 h 197"/>
                <a:gd name="T44" fmla="*/ 2147483646 w 322"/>
                <a:gd name="T45" fmla="*/ 2147483646 h 197"/>
                <a:gd name="T46" fmla="*/ 2147483646 w 322"/>
                <a:gd name="T47" fmla="*/ 2147483646 h 197"/>
                <a:gd name="T48" fmla="*/ 2147483646 w 322"/>
                <a:gd name="T49" fmla="*/ 2147483646 h 197"/>
                <a:gd name="T50" fmla="*/ 2147483646 w 322"/>
                <a:gd name="T51" fmla="*/ 2147483646 h 197"/>
                <a:gd name="T52" fmla="*/ 2147483646 w 322"/>
                <a:gd name="T53" fmla="*/ 2147483646 h 197"/>
                <a:gd name="T54" fmla="*/ 2147483646 w 322"/>
                <a:gd name="T55" fmla="*/ 2147483646 h 197"/>
                <a:gd name="T56" fmla="*/ 2147483646 w 322"/>
                <a:gd name="T57" fmla="*/ 2147483646 h 197"/>
                <a:gd name="T58" fmla="*/ 2147483646 w 322"/>
                <a:gd name="T59" fmla="*/ 2147483646 h 197"/>
                <a:gd name="T60" fmla="*/ 2147483646 w 322"/>
                <a:gd name="T61" fmla="*/ 2147483646 h 197"/>
                <a:gd name="T62" fmla="*/ 2147483646 w 322"/>
                <a:gd name="T63" fmla="*/ 2147483646 h 197"/>
                <a:gd name="T64" fmla="*/ 2147483646 w 322"/>
                <a:gd name="T65" fmla="*/ 2147483646 h 197"/>
                <a:gd name="T66" fmla="*/ 2147483646 w 322"/>
                <a:gd name="T67" fmla="*/ 2147483646 h 197"/>
                <a:gd name="T68" fmla="*/ 2147483646 w 322"/>
                <a:gd name="T69" fmla="*/ 2147483646 h 197"/>
                <a:gd name="T70" fmla="*/ 2147483646 w 322"/>
                <a:gd name="T71" fmla="*/ 2147483646 h 197"/>
                <a:gd name="T72" fmla="*/ 2147483646 w 322"/>
                <a:gd name="T73" fmla="*/ 2147483646 h 197"/>
                <a:gd name="T74" fmla="*/ 0 w 322"/>
                <a:gd name="T75" fmla="*/ 2147483646 h 197"/>
                <a:gd name="T76" fmla="*/ 2147483646 w 322"/>
                <a:gd name="T77" fmla="*/ 2147483646 h 197"/>
                <a:gd name="T78" fmla="*/ 2147483646 w 322"/>
                <a:gd name="T79" fmla="*/ 2147483646 h 197"/>
                <a:gd name="T80" fmla="*/ 2147483646 w 322"/>
                <a:gd name="T81" fmla="*/ 2147483646 h 197"/>
                <a:gd name="T82" fmla="*/ 2147483646 w 322"/>
                <a:gd name="T83" fmla="*/ 2147483646 h 197"/>
                <a:gd name="T84" fmla="*/ 2147483646 w 322"/>
                <a:gd name="T85" fmla="*/ 2147483646 h 197"/>
                <a:gd name="T86" fmla="*/ 2147483646 w 322"/>
                <a:gd name="T87" fmla="*/ 2147483646 h 197"/>
                <a:gd name="T88" fmla="*/ 2147483646 w 322"/>
                <a:gd name="T89" fmla="*/ 2147483646 h 197"/>
                <a:gd name="T90" fmla="*/ 2147483646 w 322"/>
                <a:gd name="T91" fmla="*/ 2147483646 h 197"/>
                <a:gd name="T92" fmla="*/ 2147483646 w 322"/>
                <a:gd name="T93" fmla="*/ 2147483646 h 197"/>
                <a:gd name="T94" fmla="*/ 2147483646 w 322"/>
                <a:gd name="T95" fmla="*/ 2147483646 h 197"/>
                <a:gd name="T96" fmla="*/ 2147483646 w 322"/>
                <a:gd name="T97" fmla="*/ 2147483646 h 197"/>
                <a:gd name="T98" fmla="*/ 2147483646 w 322"/>
                <a:gd name="T99" fmla="*/ 2147483646 h 197"/>
                <a:gd name="T100" fmla="*/ 2147483646 w 322"/>
                <a:gd name="T101" fmla="*/ 2147483646 h 197"/>
                <a:gd name="T102" fmla="*/ 2147483646 w 322"/>
                <a:gd name="T103" fmla="*/ 2147483646 h 197"/>
                <a:gd name="T104" fmla="*/ 2147483646 w 322"/>
                <a:gd name="T105" fmla="*/ 2147483646 h 19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322" h="197" extrusionOk="0">
                  <a:moveTo>
                    <a:pt x="2" y="75"/>
                  </a:moveTo>
                  <a:lnTo>
                    <a:pt x="7" y="75"/>
                  </a:lnTo>
                  <a:lnTo>
                    <a:pt x="12" y="77"/>
                  </a:lnTo>
                  <a:lnTo>
                    <a:pt x="15" y="73"/>
                  </a:lnTo>
                  <a:lnTo>
                    <a:pt x="22" y="68"/>
                  </a:lnTo>
                  <a:lnTo>
                    <a:pt x="17" y="58"/>
                  </a:lnTo>
                  <a:lnTo>
                    <a:pt x="20" y="45"/>
                  </a:lnTo>
                  <a:lnTo>
                    <a:pt x="27" y="43"/>
                  </a:lnTo>
                  <a:lnTo>
                    <a:pt x="35" y="50"/>
                  </a:lnTo>
                  <a:lnTo>
                    <a:pt x="52" y="50"/>
                  </a:lnTo>
                  <a:lnTo>
                    <a:pt x="75" y="60"/>
                  </a:lnTo>
                  <a:lnTo>
                    <a:pt x="97" y="70"/>
                  </a:lnTo>
                  <a:lnTo>
                    <a:pt x="100" y="95"/>
                  </a:lnTo>
                  <a:lnTo>
                    <a:pt x="147" y="30"/>
                  </a:lnTo>
                  <a:lnTo>
                    <a:pt x="249" y="0"/>
                  </a:lnTo>
                  <a:lnTo>
                    <a:pt x="247" y="13"/>
                  </a:lnTo>
                  <a:lnTo>
                    <a:pt x="272" y="43"/>
                  </a:lnTo>
                  <a:lnTo>
                    <a:pt x="267" y="55"/>
                  </a:lnTo>
                  <a:lnTo>
                    <a:pt x="282" y="73"/>
                  </a:lnTo>
                  <a:lnTo>
                    <a:pt x="277" y="75"/>
                  </a:lnTo>
                  <a:lnTo>
                    <a:pt x="267" y="77"/>
                  </a:lnTo>
                  <a:lnTo>
                    <a:pt x="257" y="87"/>
                  </a:lnTo>
                  <a:lnTo>
                    <a:pt x="257" y="95"/>
                  </a:lnTo>
                  <a:lnTo>
                    <a:pt x="259" y="97"/>
                  </a:lnTo>
                  <a:lnTo>
                    <a:pt x="257" y="97"/>
                  </a:lnTo>
                  <a:lnTo>
                    <a:pt x="259" y="100"/>
                  </a:lnTo>
                  <a:lnTo>
                    <a:pt x="247" y="102"/>
                  </a:lnTo>
                  <a:lnTo>
                    <a:pt x="242" y="107"/>
                  </a:lnTo>
                  <a:lnTo>
                    <a:pt x="232" y="112"/>
                  </a:lnTo>
                  <a:lnTo>
                    <a:pt x="214" y="117"/>
                  </a:lnTo>
                  <a:lnTo>
                    <a:pt x="212" y="120"/>
                  </a:lnTo>
                  <a:lnTo>
                    <a:pt x="185" y="127"/>
                  </a:lnTo>
                  <a:lnTo>
                    <a:pt x="180" y="127"/>
                  </a:lnTo>
                  <a:lnTo>
                    <a:pt x="177" y="130"/>
                  </a:lnTo>
                  <a:lnTo>
                    <a:pt x="170" y="140"/>
                  </a:lnTo>
                  <a:lnTo>
                    <a:pt x="162" y="145"/>
                  </a:lnTo>
                  <a:lnTo>
                    <a:pt x="160" y="145"/>
                  </a:lnTo>
                  <a:lnTo>
                    <a:pt x="157" y="145"/>
                  </a:lnTo>
                  <a:lnTo>
                    <a:pt x="155" y="147"/>
                  </a:lnTo>
                  <a:lnTo>
                    <a:pt x="152" y="147"/>
                  </a:lnTo>
                  <a:lnTo>
                    <a:pt x="147" y="145"/>
                  </a:lnTo>
                  <a:lnTo>
                    <a:pt x="145" y="145"/>
                  </a:lnTo>
                  <a:lnTo>
                    <a:pt x="135" y="152"/>
                  </a:lnTo>
                  <a:lnTo>
                    <a:pt x="135" y="155"/>
                  </a:lnTo>
                  <a:lnTo>
                    <a:pt x="130" y="157"/>
                  </a:lnTo>
                  <a:lnTo>
                    <a:pt x="120" y="160"/>
                  </a:lnTo>
                  <a:lnTo>
                    <a:pt x="107" y="165"/>
                  </a:lnTo>
                  <a:lnTo>
                    <a:pt x="102" y="162"/>
                  </a:lnTo>
                  <a:lnTo>
                    <a:pt x="100" y="160"/>
                  </a:lnTo>
                  <a:lnTo>
                    <a:pt x="92" y="160"/>
                  </a:lnTo>
                  <a:lnTo>
                    <a:pt x="87" y="160"/>
                  </a:lnTo>
                  <a:lnTo>
                    <a:pt x="85" y="160"/>
                  </a:lnTo>
                  <a:lnTo>
                    <a:pt x="77" y="165"/>
                  </a:lnTo>
                  <a:lnTo>
                    <a:pt x="75" y="172"/>
                  </a:lnTo>
                  <a:lnTo>
                    <a:pt x="72" y="172"/>
                  </a:lnTo>
                  <a:lnTo>
                    <a:pt x="67" y="180"/>
                  </a:lnTo>
                  <a:lnTo>
                    <a:pt x="62" y="180"/>
                  </a:lnTo>
                  <a:lnTo>
                    <a:pt x="60" y="177"/>
                  </a:lnTo>
                  <a:lnTo>
                    <a:pt x="55" y="177"/>
                  </a:lnTo>
                  <a:lnTo>
                    <a:pt x="50" y="182"/>
                  </a:lnTo>
                  <a:lnTo>
                    <a:pt x="45" y="185"/>
                  </a:lnTo>
                  <a:lnTo>
                    <a:pt x="37" y="182"/>
                  </a:lnTo>
                  <a:lnTo>
                    <a:pt x="35" y="182"/>
                  </a:lnTo>
                  <a:lnTo>
                    <a:pt x="30" y="185"/>
                  </a:lnTo>
                  <a:lnTo>
                    <a:pt x="27" y="180"/>
                  </a:lnTo>
                  <a:lnTo>
                    <a:pt x="27" y="172"/>
                  </a:lnTo>
                  <a:lnTo>
                    <a:pt x="20" y="167"/>
                  </a:lnTo>
                  <a:lnTo>
                    <a:pt x="17" y="160"/>
                  </a:lnTo>
                  <a:lnTo>
                    <a:pt x="20" y="157"/>
                  </a:lnTo>
                  <a:lnTo>
                    <a:pt x="20" y="150"/>
                  </a:lnTo>
                  <a:lnTo>
                    <a:pt x="15" y="145"/>
                  </a:lnTo>
                  <a:lnTo>
                    <a:pt x="10" y="120"/>
                  </a:lnTo>
                  <a:lnTo>
                    <a:pt x="5" y="110"/>
                  </a:lnTo>
                  <a:lnTo>
                    <a:pt x="5" y="107"/>
                  </a:lnTo>
                  <a:lnTo>
                    <a:pt x="0" y="107"/>
                  </a:lnTo>
                  <a:lnTo>
                    <a:pt x="0" y="102"/>
                  </a:lnTo>
                  <a:lnTo>
                    <a:pt x="2" y="105"/>
                  </a:lnTo>
                  <a:lnTo>
                    <a:pt x="2" y="102"/>
                  </a:lnTo>
                  <a:lnTo>
                    <a:pt x="7" y="102"/>
                  </a:lnTo>
                  <a:lnTo>
                    <a:pt x="7" y="92"/>
                  </a:lnTo>
                  <a:lnTo>
                    <a:pt x="5" y="80"/>
                  </a:lnTo>
                  <a:lnTo>
                    <a:pt x="2" y="75"/>
                  </a:lnTo>
                  <a:close/>
                  <a:moveTo>
                    <a:pt x="257" y="197"/>
                  </a:moveTo>
                  <a:lnTo>
                    <a:pt x="262" y="195"/>
                  </a:lnTo>
                  <a:lnTo>
                    <a:pt x="269" y="197"/>
                  </a:lnTo>
                  <a:lnTo>
                    <a:pt x="264" y="197"/>
                  </a:lnTo>
                  <a:lnTo>
                    <a:pt x="257" y="197"/>
                  </a:lnTo>
                  <a:close/>
                  <a:moveTo>
                    <a:pt x="289" y="190"/>
                  </a:moveTo>
                  <a:lnTo>
                    <a:pt x="294" y="187"/>
                  </a:lnTo>
                  <a:lnTo>
                    <a:pt x="294" y="182"/>
                  </a:lnTo>
                  <a:lnTo>
                    <a:pt x="297" y="180"/>
                  </a:lnTo>
                  <a:lnTo>
                    <a:pt x="299" y="180"/>
                  </a:lnTo>
                  <a:lnTo>
                    <a:pt x="302" y="182"/>
                  </a:lnTo>
                  <a:lnTo>
                    <a:pt x="304" y="185"/>
                  </a:lnTo>
                  <a:lnTo>
                    <a:pt x="309" y="182"/>
                  </a:lnTo>
                  <a:lnTo>
                    <a:pt x="314" y="182"/>
                  </a:lnTo>
                  <a:lnTo>
                    <a:pt x="317" y="185"/>
                  </a:lnTo>
                  <a:lnTo>
                    <a:pt x="322" y="185"/>
                  </a:lnTo>
                  <a:lnTo>
                    <a:pt x="322" y="187"/>
                  </a:lnTo>
                  <a:lnTo>
                    <a:pt x="319" y="190"/>
                  </a:lnTo>
                  <a:lnTo>
                    <a:pt x="317" y="190"/>
                  </a:lnTo>
                  <a:lnTo>
                    <a:pt x="312" y="192"/>
                  </a:lnTo>
                  <a:lnTo>
                    <a:pt x="302" y="195"/>
                  </a:lnTo>
                  <a:lnTo>
                    <a:pt x="297" y="192"/>
                  </a:lnTo>
                  <a:lnTo>
                    <a:pt x="294" y="190"/>
                  </a:lnTo>
                  <a:lnTo>
                    <a:pt x="289" y="190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500" name="Google Shape;2998;p67"/>
            <p:cNvSpPr>
              <a:spLocks/>
            </p:cNvSpPr>
            <p:nvPr/>
          </p:nvSpPr>
          <p:spPr bwMode="auto">
            <a:xfrm>
              <a:off x="11113770" y="6574156"/>
              <a:ext cx="975360" cy="342900"/>
            </a:xfrm>
            <a:custGeom>
              <a:avLst/>
              <a:gdLst>
                <a:gd name="T0" fmla="*/ 2147483646 w 512"/>
                <a:gd name="T1" fmla="*/ 2147483646 h 180"/>
                <a:gd name="T2" fmla="*/ 2147483646 w 512"/>
                <a:gd name="T3" fmla="*/ 2147483646 h 180"/>
                <a:gd name="T4" fmla="*/ 2147483646 w 512"/>
                <a:gd name="T5" fmla="*/ 2147483646 h 180"/>
                <a:gd name="T6" fmla="*/ 2147483646 w 512"/>
                <a:gd name="T7" fmla="*/ 2147483646 h 180"/>
                <a:gd name="T8" fmla="*/ 2147483646 w 512"/>
                <a:gd name="T9" fmla="*/ 2147483646 h 180"/>
                <a:gd name="T10" fmla="*/ 2147483646 w 512"/>
                <a:gd name="T11" fmla="*/ 2147483646 h 180"/>
                <a:gd name="T12" fmla="*/ 2147483646 w 512"/>
                <a:gd name="T13" fmla="*/ 2147483646 h 180"/>
                <a:gd name="T14" fmla="*/ 2147483646 w 512"/>
                <a:gd name="T15" fmla="*/ 2147483646 h 180"/>
                <a:gd name="T16" fmla="*/ 2147483646 w 512"/>
                <a:gd name="T17" fmla="*/ 2147483646 h 180"/>
                <a:gd name="T18" fmla="*/ 2147483646 w 512"/>
                <a:gd name="T19" fmla="*/ 2147483646 h 180"/>
                <a:gd name="T20" fmla="*/ 2147483646 w 512"/>
                <a:gd name="T21" fmla="*/ 2147483646 h 180"/>
                <a:gd name="T22" fmla="*/ 2147483646 w 512"/>
                <a:gd name="T23" fmla="*/ 2147483646 h 180"/>
                <a:gd name="T24" fmla="*/ 2147483646 w 512"/>
                <a:gd name="T25" fmla="*/ 2147483646 h 180"/>
                <a:gd name="T26" fmla="*/ 2147483646 w 512"/>
                <a:gd name="T27" fmla="*/ 2147483646 h 180"/>
                <a:gd name="T28" fmla="*/ 2147483646 w 512"/>
                <a:gd name="T29" fmla="*/ 2147483646 h 180"/>
                <a:gd name="T30" fmla="*/ 2147483646 w 512"/>
                <a:gd name="T31" fmla="*/ 2147483646 h 180"/>
                <a:gd name="T32" fmla="*/ 2147483646 w 512"/>
                <a:gd name="T33" fmla="*/ 2147483646 h 180"/>
                <a:gd name="T34" fmla="*/ 2147483646 w 512"/>
                <a:gd name="T35" fmla="*/ 2147483646 h 180"/>
                <a:gd name="T36" fmla="*/ 2147483646 w 512"/>
                <a:gd name="T37" fmla="*/ 2147483646 h 180"/>
                <a:gd name="T38" fmla="*/ 2147483646 w 512"/>
                <a:gd name="T39" fmla="*/ 2147483646 h 180"/>
                <a:gd name="T40" fmla="*/ 2147483646 w 512"/>
                <a:gd name="T41" fmla="*/ 2147483646 h 180"/>
                <a:gd name="T42" fmla="*/ 2147483646 w 512"/>
                <a:gd name="T43" fmla="*/ 2147483646 h 180"/>
                <a:gd name="T44" fmla="*/ 2147483646 w 512"/>
                <a:gd name="T45" fmla="*/ 2147483646 h 180"/>
                <a:gd name="T46" fmla="*/ 2147483646 w 512"/>
                <a:gd name="T47" fmla="*/ 2147483646 h 180"/>
                <a:gd name="T48" fmla="*/ 2147483646 w 512"/>
                <a:gd name="T49" fmla="*/ 2147483646 h 180"/>
                <a:gd name="T50" fmla="*/ 2147483646 w 512"/>
                <a:gd name="T51" fmla="*/ 2147483646 h 180"/>
                <a:gd name="T52" fmla="*/ 2147483646 w 512"/>
                <a:gd name="T53" fmla="*/ 2147483646 h 180"/>
                <a:gd name="T54" fmla="*/ 2147483646 w 512"/>
                <a:gd name="T55" fmla="*/ 2147483646 h 180"/>
                <a:gd name="T56" fmla="*/ 2147483646 w 512"/>
                <a:gd name="T57" fmla="*/ 2147483646 h 180"/>
                <a:gd name="T58" fmla="*/ 2147483646 w 512"/>
                <a:gd name="T59" fmla="*/ 2147483646 h 180"/>
                <a:gd name="T60" fmla="*/ 2147483646 w 512"/>
                <a:gd name="T61" fmla="*/ 2147483646 h 180"/>
                <a:gd name="T62" fmla="*/ 2147483646 w 512"/>
                <a:gd name="T63" fmla="*/ 2147483646 h 180"/>
                <a:gd name="T64" fmla="*/ 2147483646 w 512"/>
                <a:gd name="T65" fmla="*/ 2147483646 h 180"/>
                <a:gd name="T66" fmla="*/ 2147483646 w 512"/>
                <a:gd name="T67" fmla="*/ 2147483646 h 180"/>
                <a:gd name="T68" fmla="*/ 2147483646 w 512"/>
                <a:gd name="T69" fmla="*/ 2147483646 h 180"/>
                <a:gd name="T70" fmla="*/ 2147483646 w 512"/>
                <a:gd name="T71" fmla="*/ 2147483646 h 180"/>
                <a:gd name="T72" fmla="*/ 2147483646 w 512"/>
                <a:gd name="T73" fmla="*/ 2147483646 h 180"/>
                <a:gd name="T74" fmla="*/ 2147483646 w 512"/>
                <a:gd name="T75" fmla="*/ 2147483646 h 180"/>
                <a:gd name="T76" fmla="*/ 2147483646 w 512"/>
                <a:gd name="T77" fmla="*/ 2147483646 h 180"/>
                <a:gd name="T78" fmla="*/ 2147483646 w 512"/>
                <a:gd name="T79" fmla="*/ 2147483646 h 180"/>
                <a:gd name="T80" fmla="*/ 2147483646 w 512"/>
                <a:gd name="T81" fmla="*/ 2147483646 h 180"/>
                <a:gd name="T82" fmla="*/ 2147483646 w 512"/>
                <a:gd name="T83" fmla="*/ 2147483646 h 180"/>
                <a:gd name="T84" fmla="*/ 2147483646 w 512"/>
                <a:gd name="T85" fmla="*/ 2147483646 h 180"/>
                <a:gd name="T86" fmla="*/ 2147483646 w 512"/>
                <a:gd name="T87" fmla="*/ 2147483646 h 180"/>
                <a:gd name="T88" fmla="*/ 2147483646 w 512"/>
                <a:gd name="T89" fmla="*/ 2147483646 h 180"/>
                <a:gd name="T90" fmla="*/ 2147483646 w 512"/>
                <a:gd name="T91" fmla="*/ 2147483646 h 180"/>
                <a:gd name="T92" fmla="*/ 2147483646 w 512"/>
                <a:gd name="T93" fmla="*/ 2147483646 h 180"/>
                <a:gd name="T94" fmla="*/ 2147483646 w 512"/>
                <a:gd name="T95" fmla="*/ 2147483646 h 180"/>
                <a:gd name="T96" fmla="*/ 2147483646 w 512"/>
                <a:gd name="T97" fmla="*/ 2147483646 h 180"/>
                <a:gd name="T98" fmla="*/ 2147483646 w 512"/>
                <a:gd name="T99" fmla="*/ 2147483646 h 180"/>
                <a:gd name="T100" fmla="*/ 2147483646 w 512"/>
                <a:gd name="T101" fmla="*/ 2147483646 h 180"/>
                <a:gd name="T102" fmla="*/ 2147483646 w 512"/>
                <a:gd name="T103" fmla="*/ 2147483646 h 180"/>
                <a:gd name="T104" fmla="*/ 2147483646 w 512"/>
                <a:gd name="T105" fmla="*/ 2147483646 h 180"/>
                <a:gd name="T106" fmla="*/ 2147483646 w 512"/>
                <a:gd name="T107" fmla="*/ 2147483646 h 180"/>
                <a:gd name="T108" fmla="*/ 2147483646 w 512"/>
                <a:gd name="T109" fmla="*/ 2147483646 h 180"/>
                <a:gd name="T110" fmla="*/ 2147483646 w 512"/>
                <a:gd name="T111" fmla="*/ 2147483646 h 180"/>
                <a:gd name="T112" fmla="*/ 2147483646 w 512"/>
                <a:gd name="T113" fmla="*/ 2147483646 h 180"/>
                <a:gd name="T114" fmla="*/ 2147483646 w 512"/>
                <a:gd name="T115" fmla="*/ 2147483646 h 180"/>
                <a:gd name="T116" fmla="*/ 2147483646 w 512"/>
                <a:gd name="T117" fmla="*/ 2147483646 h 180"/>
                <a:gd name="T118" fmla="*/ 2147483646 w 512"/>
                <a:gd name="T119" fmla="*/ 2147483646 h 180"/>
                <a:gd name="T120" fmla="*/ 2147483646 w 512"/>
                <a:gd name="T121" fmla="*/ 2147483646 h 180"/>
                <a:gd name="T122" fmla="*/ 2147483646 w 512"/>
                <a:gd name="T123" fmla="*/ 2147483646 h 18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512" h="180" extrusionOk="0">
                  <a:moveTo>
                    <a:pt x="307" y="137"/>
                  </a:moveTo>
                  <a:lnTo>
                    <a:pt x="310" y="135"/>
                  </a:lnTo>
                  <a:lnTo>
                    <a:pt x="312" y="137"/>
                  </a:lnTo>
                  <a:lnTo>
                    <a:pt x="310" y="140"/>
                  </a:lnTo>
                  <a:lnTo>
                    <a:pt x="307" y="137"/>
                  </a:lnTo>
                  <a:close/>
                  <a:moveTo>
                    <a:pt x="307" y="135"/>
                  </a:moveTo>
                  <a:lnTo>
                    <a:pt x="307" y="130"/>
                  </a:lnTo>
                  <a:lnTo>
                    <a:pt x="307" y="135"/>
                  </a:lnTo>
                  <a:close/>
                  <a:moveTo>
                    <a:pt x="3" y="50"/>
                  </a:moveTo>
                  <a:lnTo>
                    <a:pt x="0" y="47"/>
                  </a:lnTo>
                  <a:lnTo>
                    <a:pt x="0" y="55"/>
                  </a:lnTo>
                  <a:lnTo>
                    <a:pt x="3" y="57"/>
                  </a:lnTo>
                  <a:lnTo>
                    <a:pt x="5" y="57"/>
                  </a:lnTo>
                  <a:lnTo>
                    <a:pt x="5" y="52"/>
                  </a:lnTo>
                  <a:lnTo>
                    <a:pt x="3" y="50"/>
                  </a:lnTo>
                  <a:close/>
                  <a:moveTo>
                    <a:pt x="307" y="137"/>
                  </a:moveTo>
                  <a:lnTo>
                    <a:pt x="302" y="142"/>
                  </a:lnTo>
                  <a:lnTo>
                    <a:pt x="307" y="140"/>
                  </a:lnTo>
                  <a:lnTo>
                    <a:pt x="307" y="137"/>
                  </a:lnTo>
                  <a:close/>
                  <a:moveTo>
                    <a:pt x="317" y="135"/>
                  </a:moveTo>
                  <a:lnTo>
                    <a:pt x="315" y="130"/>
                  </a:lnTo>
                  <a:lnTo>
                    <a:pt x="312" y="130"/>
                  </a:lnTo>
                  <a:lnTo>
                    <a:pt x="310" y="130"/>
                  </a:lnTo>
                  <a:lnTo>
                    <a:pt x="310" y="132"/>
                  </a:lnTo>
                  <a:lnTo>
                    <a:pt x="310" y="135"/>
                  </a:lnTo>
                  <a:lnTo>
                    <a:pt x="312" y="137"/>
                  </a:lnTo>
                  <a:lnTo>
                    <a:pt x="317" y="135"/>
                  </a:lnTo>
                  <a:close/>
                  <a:moveTo>
                    <a:pt x="447" y="3"/>
                  </a:moveTo>
                  <a:lnTo>
                    <a:pt x="447" y="0"/>
                  </a:lnTo>
                  <a:lnTo>
                    <a:pt x="442" y="5"/>
                  </a:lnTo>
                  <a:lnTo>
                    <a:pt x="444" y="3"/>
                  </a:lnTo>
                  <a:lnTo>
                    <a:pt x="447" y="3"/>
                  </a:lnTo>
                  <a:close/>
                  <a:moveTo>
                    <a:pt x="457" y="5"/>
                  </a:moveTo>
                  <a:lnTo>
                    <a:pt x="457" y="0"/>
                  </a:lnTo>
                  <a:lnTo>
                    <a:pt x="454" y="0"/>
                  </a:lnTo>
                  <a:lnTo>
                    <a:pt x="449" y="5"/>
                  </a:lnTo>
                  <a:lnTo>
                    <a:pt x="452" y="5"/>
                  </a:lnTo>
                  <a:lnTo>
                    <a:pt x="457" y="5"/>
                  </a:lnTo>
                  <a:close/>
                  <a:moveTo>
                    <a:pt x="509" y="57"/>
                  </a:moveTo>
                  <a:lnTo>
                    <a:pt x="504" y="57"/>
                  </a:lnTo>
                  <a:lnTo>
                    <a:pt x="499" y="55"/>
                  </a:lnTo>
                  <a:lnTo>
                    <a:pt x="494" y="52"/>
                  </a:lnTo>
                  <a:lnTo>
                    <a:pt x="489" y="52"/>
                  </a:lnTo>
                  <a:lnTo>
                    <a:pt x="484" y="45"/>
                  </a:lnTo>
                  <a:lnTo>
                    <a:pt x="479" y="45"/>
                  </a:lnTo>
                  <a:lnTo>
                    <a:pt x="477" y="50"/>
                  </a:lnTo>
                  <a:lnTo>
                    <a:pt x="474" y="47"/>
                  </a:lnTo>
                  <a:lnTo>
                    <a:pt x="479" y="42"/>
                  </a:lnTo>
                  <a:lnTo>
                    <a:pt x="477" y="37"/>
                  </a:lnTo>
                  <a:lnTo>
                    <a:pt x="474" y="40"/>
                  </a:lnTo>
                  <a:lnTo>
                    <a:pt x="469" y="45"/>
                  </a:lnTo>
                  <a:lnTo>
                    <a:pt x="467" y="42"/>
                  </a:lnTo>
                  <a:lnTo>
                    <a:pt x="467" y="40"/>
                  </a:lnTo>
                  <a:lnTo>
                    <a:pt x="467" y="33"/>
                  </a:lnTo>
                  <a:lnTo>
                    <a:pt x="469" y="30"/>
                  </a:lnTo>
                  <a:lnTo>
                    <a:pt x="469" y="28"/>
                  </a:lnTo>
                  <a:lnTo>
                    <a:pt x="464" y="23"/>
                  </a:lnTo>
                  <a:lnTo>
                    <a:pt x="462" y="25"/>
                  </a:lnTo>
                  <a:lnTo>
                    <a:pt x="457" y="20"/>
                  </a:lnTo>
                  <a:lnTo>
                    <a:pt x="457" y="13"/>
                  </a:lnTo>
                  <a:lnTo>
                    <a:pt x="452" y="10"/>
                  </a:lnTo>
                  <a:lnTo>
                    <a:pt x="449" y="10"/>
                  </a:lnTo>
                  <a:lnTo>
                    <a:pt x="449" y="15"/>
                  </a:lnTo>
                  <a:lnTo>
                    <a:pt x="444" y="23"/>
                  </a:lnTo>
                  <a:lnTo>
                    <a:pt x="442" y="20"/>
                  </a:lnTo>
                  <a:lnTo>
                    <a:pt x="444" y="15"/>
                  </a:lnTo>
                  <a:lnTo>
                    <a:pt x="442" y="13"/>
                  </a:lnTo>
                  <a:lnTo>
                    <a:pt x="439" y="13"/>
                  </a:lnTo>
                  <a:lnTo>
                    <a:pt x="437" y="23"/>
                  </a:lnTo>
                  <a:lnTo>
                    <a:pt x="432" y="25"/>
                  </a:lnTo>
                  <a:lnTo>
                    <a:pt x="427" y="37"/>
                  </a:lnTo>
                  <a:lnTo>
                    <a:pt x="424" y="45"/>
                  </a:lnTo>
                  <a:lnTo>
                    <a:pt x="417" y="55"/>
                  </a:lnTo>
                  <a:lnTo>
                    <a:pt x="412" y="55"/>
                  </a:lnTo>
                  <a:lnTo>
                    <a:pt x="404" y="57"/>
                  </a:lnTo>
                  <a:lnTo>
                    <a:pt x="402" y="60"/>
                  </a:lnTo>
                  <a:lnTo>
                    <a:pt x="404" y="60"/>
                  </a:lnTo>
                  <a:lnTo>
                    <a:pt x="402" y="62"/>
                  </a:lnTo>
                  <a:lnTo>
                    <a:pt x="404" y="65"/>
                  </a:lnTo>
                  <a:lnTo>
                    <a:pt x="409" y="62"/>
                  </a:lnTo>
                  <a:lnTo>
                    <a:pt x="407" y="67"/>
                  </a:lnTo>
                  <a:lnTo>
                    <a:pt x="404" y="67"/>
                  </a:lnTo>
                  <a:lnTo>
                    <a:pt x="402" y="70"/>
                  </a:lnTo>
                  <a:lnTo>
                    <a:pt x="404" y="72"/>
                  </a:lnTo>
                  <a:lnTo>
                    <a:pt x="407" y="80"/>
                  </a:lnTo>
                  <a:lnTo>
                    <a:pt x="404" y="85"/>
                  </a:lnTo>
                  <a:lnTo>
                    <a:pt x="402" y="82"/>
                  </a:lnTo>
                  <a:lnTo>
                    <a:pt x="399" y="77"/>
                  </a:lnTo>
                  <a:lnTo>
                    <a:pt x="399" y="72"/>
                  </a:lnTo>
                  <a:lnTo>
                    <a:pt x="399" y="70"/>
                  </a:lnTo>
                  <a:lnTo>
                    <a:pt x="397" y="72"/>
                  </a:lnTo>
                  <a:lnTo>
                    <a:pt x="394" y="75"/>
                  </a:lnTo>
                  <a:lnTo>
                    <a:pt x="394" y="87"/>
                  </a:lnTo>
                  <a:lnTo>
                    <a:pt x="392" y="90"/>
                  </a:lnTo>
                  <a:lnTo>
                    <a:pt x="387" y="85"/>
                  </a:lnTo>
                  <a:lnTo>
                    <a:pt x="382" y="77"/>
                  </a:lnTo>
                  <a:lnTo>
                    <a:pt x="379" y="77"/>
                  </a:lnTo>
                  <a:lnTo>
                    <a:pt x="377" y="75"/>
                  </a:lnTo>
                  <a:lnTo>
                    <a:pt x="372" y="80"/>
                  </a:lnTo>
                  <a:lnTo>
                    <a:pt x="372" y="85"/>
                  </a:lnTo>
                  <a:lnTo>
                    <a:pt x="364" y="92"/>
                  </a:lnTo>
                  <a:lnTo>
                    <a:pt x="362" y="97"/>
                  </a:lnTo>
                  <a:lnTo>
                    <a:pt x="355" y="105"/>
                  </a:lnTo>
                  <a:lnTo>
                    <a:pt x="355" y="110"/>
                  </a:lnTo>
                  <a:lnTo>
                    <a:pt x="347" y="117"/>
                  </a:lnTo>
                  <a:lnTo>
                    <a:pt x="340" y="122"/>
                  </a:lnTo>
                  <a:lnTo>
                    <a:pt x="317" y="127"/>
                  </a:lnTo>
                  <a:lnTo>
                    <a:pt x="315" y="130"/>
                  </a:lnTo>
                  <a:lnTo>
                    <a:pt x="317" y="137"/>
                  </a:lnTo>
                  <a:lnTo>
                    <a:pt x="320" y="140"/>
                  </a:lnTo>
                  <a:lnTo>
                    <a:pt x="317" y="137"/>
                  </a:lnTo>
                  <a:lnTo>
                    <a:pt x="312" y="140"/>
                  </a:lnTo>
                  <a:lnTo>
                    <a:pt x="307" y="140"/>
                  </a:lnTo>
                  <a:lnTo>
                    <a:pt x="305" y="145"/>
                  </a:lnTo>
                  <a:lnTo>
                    <a:pt x="302" y="150"/>
                  </a:lnTo>
                  <a:lnTo>
                    <a:pt x="302" y="157"/>
                  </a:lnTo>
                  <a:lnTo>
                    <a:pt x="297" y="165"/>
                  </a:lnTo>
                  <a:lnTo>
                    <a:pt x="287" y="165"/>
                  </a:lnTo>
                  <a:lnTo>
                    <a:pt x="275" y="160"/>
                  </a:lnTo>
                  <a:lnTo>
                    <a:pt x="267" y="160"/>
                  </a:lnTo>
                  <a:lnTo>
                    <a:pt x="265" y="157"/>
                  </a:lnTo>
                  <a:lnTo>
                    <a:pt x="260" y="152"/>
                  </a:lnTo>
                  <a:lnTo>
                    <a:pt x="265" y="162"/>
                  </a:lnTo>
                  <a:lnTo>
                    <a:pt x="272" y="167"/>
                  </a:lnTo>
                  <a:lnTo>
                    <a:pt x="275" y="170"/>
                  </a:lnTo>
                  <a:lnTo>
                    <a:pt x="280" y="175"/>
                  </a:lnTo>
                  <a:lnTo>
                    <a:pt x="282" y="180"/>
                  </a:lnTo>
                  <a:lnTo>
                    <a:pt x="285" y="180"/>
                  </a:lnTo>
                  <a:lnTo>
                    <a:pt x="295" y="177"/>
                  </a:lnTo>
                  <a:lnTo>
                    <a:pt x="295" y="175"/>
                  </a:lnTo>
                  <a:lnTo>
                    <a:pt x="302" y="175"/>
                  </a:lnTo>
                  <a:lnTo>
                    <a:pt x="305" y="175"/>
                  </a:lnTo>
                  <a:lnTo>
                    <a:pt x="320" y="175"/>
                  </a:lnTo>
                  <a:lnTo>
                    <a:pt x="335" y="170"/>
                  </a:lnTo>
                  <a:lnTo>
                    <a:pt x="337" y="165"/>
                  </a:lnTo>
                  <a:lnTo>
                    <a:pt x="352" y="165"/>
                  </a:lnTo>
                  <a:lnTo>
                    <a:pt x="357" y="167"/>
                  </a:lnTo>
                  <a:lnTo>
                    <a:pt x="359" y="172"/>
                  </a:lnTo>
                  <a:lnTo>
                    <a:pt x="367" y="172"/>
                  </a:lnTo>
                  <a:lnTo>
                    <a:pt x="377" y="165"/>
                  </a:lnTo>
                  <a:lnTo>
                    <a:pt x="389" y="162"/>
                  </a:lnTo>
                  <a:lnTo>
                    <a:pt x="389" y="160"/>
                  </a:lnTo>
                  <a:lnTo>
                    <a:pt x="399" y="142"/>
                  </a:lnTo>
                  <a:lnTo>
                    <a:pt x="404" y="132"/>
                  </a:lnTo>
                  <a:lnTo>
                    <a:pt x="412" y="120"/>
                  </a:lnTo>
                  <a:lnTo>
                    <a:pt x="417" y="100"/>
                  </a:lnTo>
                  <a:lnTo>
                    <a:pt x="417" y="95"/>
                  </a:lnTo>
                  <a:lnTo>
                    <a:pt x="419" y="90"/>
                  </a:lnTo>
                  <a:lnTo>
                    <a:pt x="419" y="87"/>
                  </a:lnTo>
                  <a:lnTo>
                    <a:pt x="424" y="80"/>
                  </a:lnTo>
                  <a:lnTo>
                    <a:pt x="429" y="82"/>
                  </a:lnTo>
                  <a:lnTo>
                    <a:pt x="437" y="82"/>
                  </a:lnTo>
                  <a:lnTo>
                    <a:pt x="449" y="82"/>
                  </a:lnTo>
                  <a:lnTo>
                    <a:pt x="452" y="85"/>
                  </a:lnTo>
                  <a:lnTo>
                    <a:pt x="459" y="85"/>
                  </a:lnTo>
                  <a:lnTo>
                    <a:pt x="467" y="85"/>
                  </a:lnTo>
                  <a:lnTo>
                    <a:pt x="467" y="82"/>
                  </a:lnTo>
                  <a:lnTo>
                    <a:pt x="472" y="87"/>
                  </a:lnTo>
                  <a:lnTo>
                    <a:pt x="477" y="87"/>
                  </a:lnTo>
                  <a:lnTo>
                    <a:pt x="482" y="85"/>
                  </a:lnTo>
                  <a:lnTo>
                    <a:pt x="489" y="85"/>
                  </a:lnTo>
                  <a:lnTo>
                    <a:pt x="489" y="82"/>
                  </a:lnTo>
                  <a:lnTo>
                    <a:pt x="482" y="75"/>
                  </a:lnTo>
                  <a:lnTo>
                    <a:pt x="482" y="67"/>
                  </a:lnTo>
                  <a:lnTo>
                    <a:pt x="487" y="67"/>
                  </a:lnTo>
                  <a:lnTo>
                    <a:pt x="497" y="67"/>
                  </a:lnTo>
                  <a:lnTo>
                    <a:pt x="504" y="65"/>
                  </a:lnTo>
                  <a:lnTo>
                    <a:pt x="512" y="60"/>
                  </a:lnTo>
                  <a:lnTo>
                    <a:pt x="509" y="57"/>
                  </a:lnTo>
                  <a:close/>
                  <a:moveTo>
                    <a:pt x="110" y="147"/>
                  </a:moveTo>
                  <a:lnTo>
                    <a:pt x="108" y="147"/>
                  </a:lnTo>
                  <a:lnTo>
                    <a:pt x="108" y="145"/>
                  </a:lnTo>
                  <a:lnTo>
                    <a:pt x="108" y="142"/>
                  </a:lnTo>
                  <a:lnTo>
                    <a:pt x="105" y="142"/>
                  </a:lnTo>
                  <a:lnTo>
                    <a:pt x="105" y="135"/>
                  </a:lnTo>
                  <a:lnTo>
                    <a:pt x="105" y="132"/>
                  </a:lnTo>
                  <a:lnTo>
                    <a:pt x="105" y="130"/>
                  </a:lnTo>
                  <a:lnTo>
                    <a:pt x="100" y="130"/>
                  </a:lnTo>
                  <a:lnTo>
                    <a:pt x="93" y="125"/>
                  </a:lnTo>
                  <a:lnTo>
                    <a:pt x="90" y="117"/>
                  </a:lnTo>
                  <a:lnTo>
                    <a:pt x="90" y="105"/>
                  </a:lnTo>
                  <a:lnTo>
                    <a:pt x="88" y="100"/>
                  </a:lnTo>
                  <a:lnTo>
                    <a:pt x="88" y="95"/>
                  </a:lnTo>
                  <a:lnTo>
                    <a:pt x="90" y="92"/>
                  </a:lnTo>
                  <a:lnTo>
                    <a:pt x="90" y="80"/>
                  </a:lnTo>
                  <a:lnTo>
                    <a:pt x="90" y="77"/>
                  </a:lnTo>
                  <a:lnTo>
                    <a:pt x="88" y="67"/>
                  </a:lnTo>
                  <a:lnTo>
                    <a:pt x="83" y="57"/>
                  </a:lnTo>
                  <a:lnTo>
                    <a:pt x="63" y="37"/>
                  </a:lnTo>
                  <a:lnTo>
                    <a:pt x="60" y="30"/>
                  </a:lnTo>
                  <a:lnTo>
                    <a:pt x="58" y="30"/>
                  </a:lnTo>
                  <a:lnTo>
                    <a:pt x="55" y="33"/>
                  </a:lnTo>
                  <a:lnTo>
                    <a:pt x="50" y="35"/>
                  </a:lnTo>
                  <a:lnTo>
                    <a:pt x="50" y="40"/>
                  </a:lnTo>
                  <a:lnTo>
                    <a:pt x="45" y="42"/>
                  </a:lnTo>
                  <a:lnTo>
                    <a:pt x="43" y="40"/>
                  </a:lnTo>
                  <a:lnTo>
                    <a:pt x="38" y="40"/>
                  </a:lnTo>
                  <a:lnTo>
                    <a:pt x="33" y="45"/>
                  </a:lnTo>
                  <a:lnTo>
                    <a:pt x="25" y="42"/>
                  </a:lnTo>
                  <a:lnTo>
                    <a:pt x="25" y="40"/>
                  </a:lnTo>
                  <a:lnTo>
                    <a:pt x="28" y="35"/>
                  </a:lnTo>
                  <a:lnTo>
                    <a:pt x="28" y="28"/>
                  </a:lnTo>
                  <a:lnTo>
                    <a:pt x="25" y="25"/>
                  </a:lnTo>
                  <a:lnTo>
                    <a:pt x="20" y="25"/>
                  </a:lnTo>
                  <a:lnTo>
                    <a:pt x="18" y="23"/>
                  </a:lnTo>
                  <a:lnTo>
                    <a:pt x="10" y="20"/>
                  </a:lnTo>
                  <a:lnTo>
                    <a:pt x="5" y="15"/>
                  </a:lnTo>
                  <a:lnTo>
                    <a:pt x="3" y="20"/>
                  </a:lnTo>
                  <a:lnTo>
                    <a:pt x="0" y="25"/>
                  </a:lnTo>
                  <a:lnTo>
                    <a:pt x="5" y="35"/>
                  </a:lnTo>
                  <a:lnTo>
                    <a:pt x="10" y="57"/>
                  </a:lnTo>
                  <a:lnTo>
                    <a:pt x="13" y="65"/>
                  </a:lnTo>
                  <a:lnTo>
                    <a:pt x="15" y="70"/>
                  </a:lnTo>
                  <a:lnTo>
                    <a:pt x="15" y="80"/>
                  </a:lnTo>
                  <a:lnTo>
                    <a:pt x="13" y="80"/>
                  </a:lnTo>
                  <a:lnTo>
                    <a:pt x="13" y="87"/>
                  </a:lnTo>
                  <a:lnTo>
                    <a:pt x="18" y="90"/>
                  </a:lnTo>
                  <a:lnTo>
                    <a:pt x="15" y="92"/>
                  </a:lnTo>
                  <a:lnTo>
                    <a:pt x="20" y="97"/>
                  </a:lnTo>
                  <a:lnTo>
                    <a:pt x="25" y="102"/>
                  </a:lnTo>
                  <a:lnTo>
                    <a:pt x="30" y="107"/>
                  </a:lnTo>
                  <a:lnTo>
                    <a:pt x="35" y="112"/>
                  </a:lnTo>
                  <a:lnTo>
                    <a:pt x="40" y="117"/>
                  </a:lnTo>
                  <a:lnTo>
                    <a:pt x="35" y="120"/>
                  </a:lnTo>
                  <a:lnTo>
                    <a:pt x="35" y="125"/>
                  </a:lnTo>
                  <a:lnTo>
                    <a:pt x="38" y="127"/>
                  </a:lnTo>
                  <a:lnTo>
                    <a:pt x="48" y="130"/>
                  </a:lnTo>
                  <a:lnTo>
                    <a:pt x="55" y="137"/>
                  </a:lnTo>
                  <a:lnTo>
                    <a:pt x="55" y="142"/>
                  </a:lnTo>
                  <a:lnTo>
                    <a:pt x="60" y="150"/>
                  </a:lnTo>
                  <a:lnTo>
                    <a:pt x="65" y="150"/>
                  </a:lnTo>
                  <a:lnTo>
                    <a:pt x="70" y="147"/>
                  </a:lnTo>
                  <a:lnTo>
                    <a:pt x="73" y="150"/>
                  </a:lnTo>
                  <a:lnTo>
                    <a:pt x="75" y="155"/>
                  </a:lnTo>
                  <a:lnTo>
                    <a:pt x="83" y="160"/>
                  </a:lnTo>
                  <a:lnTo>
                    <a:pt x="93" y="160"/>
                  </a:lnTo>
                  <a:lnTo>
                    <a:pt x="95" y="165"/>
                  </a:lnTo>
                  <a:lnTo>
                    <a:pt x="100" y="167"/>
                  </a:lnTo>
                  <a:lnTo>
                    <a:pt x="103" y="165"/>
                  </a:lnTo>
                  <a:lnTo>
                    <a:pt x="108" y="162"/>
                  </a:lnTo>
                  <a:lnTo>
                    <a:pt x="110" y="162"/>
                  </a:lnTo>
                  <a:lnTo>
                    <a:pt x="110" y="160"/>
                  </a:lnTo>
                  <a:lnTo>
                    <a:pt x="108" y="157"/>
                  </a:lnTo>
                  <a:lnTo>
                    <a:pt x="110" y="160"/>
                  </a:lnTo>
                  <a:lnTo>
                    <a:pt x="110" y="162"/>
                  </a:lnTo>
                  <a:lnTo>
                    <a:pt x="113" y="165"/>
                  </a:lnTo>
                  <a:lnTo>
                    <a:pt x="115" y="165"/>
                  </a:lnTo>
                  <a:lnTo>
                    <a:pt x="115" y="160"/>
                  </a:lnTo>
                  <a:lnTo>
                    <a:pt x="110" y="147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501" name="Google Shape;2999;p67"/>
            <p:cNvSpPr>
              <a:spLocks/>
            </p:cNvSpPr>
            <p:nvPr/>
          </p:nvSpPr>
          <p:spPr bwMode="auto">
            <a:xfrm>
              <a:off x="11309986" y="6882766"/>
              <a:ext cx="13334" cy="9524"/>
            </a:xfrm>
            <a:custGeom>
              <a:avLst/>
              <a:gdLst>
                <a:gd name="T0" fmla="*/ 2147483646 w 7"/>
                <a:gd name="T1" fmla="*/ 0 h 5"/>
                <a:gd name="T2" fmla="*/ 2147483646 w 7"/>
                <a:gd name="T3" fmla="*/ 0 h 5"/>
                <a:gd name="T4" fmla="*/ 0 w 7"/>
                <a:gd name="T5" fmla="*/ 2147483646 h 5"/>
                <a:gd name="T6" fmla="*/ 2147483646 w 7"/>
                <a:gd name="T7" fmla="*/ 2147483646 h 5"/>
                <a:gd name="T8" fmla="*/ 2147483646 w 7"/>
                <a:gd name="T9" fmla="*/ 2147483646 h 5"/>
                <a:gd name="T10" fmla="*/ 2147483646 w 7"/>
                <a:gd name="T11" fmla="*/ 0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7" h="5" extrusionOk="0">
                  <a:moveTo>
                    <a:pt x="7" y="0"/>
                  </a:moveTo>
                  <a:lnTo>
                    <a:pt x="5" y="0"/>
                  </a:lnTo>
                  <a:lnTo>
                    <a:pt x="0" y="3"/>
                  </a:lnTo>
                  <a:lnTo>
                    <a:pt x="2" y="5"/>
                  </a:lnTo>
                  <a:lnTo>
                    <a:pt x="7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S" sz="1500"/>
            </a:p>
          </p:txBody>
        </p:sp>
        <p:sp>
          <p:nvSpPr>
            <p:cNvPr id="145525" name="Google Shape;3023;p67"/>
            <p:cNvSpPr txBox="1">
              <a:spLocks noChangeArrowheads="1"/>
            </p:cNvSpPr>
            <p:nvPr/>
          </p:nvSpPr>
          <p:spPr bwMode="auto">
            <a:xfrm>
              <a:off x="10111740" y="6545580"/>
              <a:ext cx="60960" cy="476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"/>
                <a:buFont typeface="Open Sans Semibold" panose="020B0706030804020204" pitchFamily="34" charset="0"/>
                <a:buNone/>
              </a:pPr>
              <a:r>
                <a:rPr lang="en-US" altLang="en-US" sz="1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SRI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sp>
          <p:nvSpPr>
            <p:cNvPr id="145541" name="Google Shape;3039;p67"/>
            <p:cNvSpPr txBox="1">
              <a:spLocks noChangeArrowheads="1"/>
            </p:cNvSpPr>
            <p:nvPr/>
          </p:nvSpPr>
          <p:spPr bwMode="auto">
            <a:xfrm>
              <a:off x="11323320" y="6873240"/>
              <a:ext cx="180976" cy="476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"/>
                <a:buFont typeface="Open Sans Semibold" panose="020B0706030804020204" pitchFamily="34" charset="0"/>
                <a:buNone/>
              </a:pPr>
              <a:r>
                <a:rPr lang="en-US" altLang="en-US" sz="1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SINGAPORE</a:t>
              </a:r>
              <a:endParaRPr lang="en-US" altLang="en-US">
                <a:cs typeface="Open Sans Semibold" panose="020B0706030804020204" pitchFamily="34" charset="0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E234F019-3BB2-0644-AE17-6499FF10F1EA}"/>
                </a:ext>
              </a:extLst>
            </p:cNvPr>
            <p:cNvGrpSpPr/>
            <p:nvPr/>
          </p:nvGrpSpPr>
          <p:grpSpPr>
            <a:xfrm>
              <a:off x="7536180" y="2684146"/>
              <a:ext cx="5892166" cy="4684394"/>
              <a:chOff x="6280150" y="2236788"/>
              <a:chExt cx="4910138" cy="3903662"/>
            </a:xfrm>
          </p:grpSpPr>
          <p:sp>
            <p:nvSpPr>
              <p:cNvPr id="145546" name="Google Shape;3044;p67"/>
              <p:cNvSpPr txBox="1">
                <a:spLocks noChangeArrowheads="1"/>
              </p:cNvSpPr>
              <p:nvPr/>
            </p:nvSpPr>
            <p:spPr bwMode="auto">
              <a:xfrm>
                <a:off x="11039475" y="6024563"/>
                <a:ext cx="114300" cy="682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300"/>
                  <a:buFont typeface="Open Sans Semibold" panose="020B0706030804020204" pitchFamily="34" charset="0"/>
                  <a:buNone/>
                </a:pPr>
                <a:r>
                  <a:rPr lang="en-US" altLang="en-US" sz="3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NEW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02" name="Google Shape;3000;p67"/>
              <p:cNvSpPr txBox="1">
                <a:spLocks noChangeArrowheads="1"/>
              </p:cNvSpPr>
              <p:nvPr/>
            </p:nvSpPr>
            <p:spPr bwMode="auto">
              <a:xfrm>
                <a:off x="8691563" y="3976688"/>
                <a:ext cx="1022350" cy="349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Clr>
                    <a:srgbClr val="FFFFFF"/>
                  </a:buClr>
                  <a:buSzPts val="1600"/>
                  <a:buFont typeface="Open Sans Semibold" panose="020B0706030804020204" pitchFamily="34" charset="0"/>
                  <a:buNone/>
                </a:pPr>
                <a:r>
                  <a:rPr lang="en-US" altLang="en-US" sz="1600" b="1" dirty="0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C H I N A</a:t>
                </a:r>
                <a:endParaRPr lang="en-US" altLang="en-US" dirty="0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07" name="Google Shape;3005;p67"/>
              <p:cNvSpPr txBox="1">
                <a:spLocks noChangeArrowheads="1"/>
              </p:cNvSpPr>
              <p:nvPr/>
            </p:nvSpPr>
            <p:spPr bwMode="auto">
              <a:xfrm>
                <a:off x="6711950" y="4713288"/>
                <a:ext cx="431800" cy="1666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Clr>
                    <a:srgbClr val="FFFFFF"/>
                  </a:buClr>
                  <a:buSzPts val="800"/>
                  <a:buFont typeface="Open Sans Semibold" panose="020B0706030804020204" pitchFamily="34" charset="0"/>
                  <a:buNone/>
                </a:pPr>
                <a:r>
                  <a:rPr lang="en-US" altLang="en-US" sz="800" b="1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ARABIA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34" name="Google Shape;3032;p67"/>
              <p:cNvSpPr txBox="1">
                <a:spLocks noChangeArrowheads="1"/>
              </p:cNvSpPr>
              <p:nvPr/>
            </p:nvSpPr>
            <p:spPr bwMode="auto">
              <a:xfrm>
                <a:off x="10223500" y="3965575"/>
                <a:ext cx="158750" cy="682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300"/>
                  <a:buFont typeface="Open Sans Semibold" panose="020B0706030804020204" pitchFamily="34" charset="0"/>
                  <a:buNone/>
                </a:pPr>
                <a:r>
                  <a:rPr lang="en-US" altLang="en-US" sz="3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SOUTH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51" name="Google Shape;3049;p67"/>
              <p:cNvSpPr txBox="1">
                <a:spLocks noChangeArrowheads="1"/>
              </p:cNvSpPr>
              <p:nvPr/>
            </p:nvSpPr>
            <p:spPr bwMode="auto">
              <a:xfrm>
                <a:off x="7080250" y="4238625"/>
                <a:ext cx="392113" cy="1666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800"/>
                  <a:buFont typeface="Open Sans Semibold" panose="020B0706030804020204" pitchFamily="34" charset="0"/>
                  <a:buNone/>
                </a:pPr>
                <a:r>
                  <a:rPr lang="en-US" altLang="en-US" sz="8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I R A N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03" name="Google Shape;3001;p67"/>
              <p:cNvSpPr txBox="1">
                <a:spLocks noChangeArrowheads="1"/>
              </p:cNvSpPr>
              <p:nvPr/>
            </p:nvSpPr>
            <p:spPr bwMode="auto">
              <a:xfrm>
                <a:off x="8770938" y="3417888"/>
                <a:ext cx="704850" cy="1857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900"/>
                  <a:buFont typeface="Open Sans Semibold" panose="020B0706030804020204" pitchFamily="34" charset="0"/>
                  <a:buNone/>
                </a:pPr>
                <a:r>
                  <a:rPr lang="en-US" altLang="en-US" sz="9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MONGOLIA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04" name="Google Shape;3002;p67"/>
              <p:cNvSpPr txBox="1">
                <a:spLocks noChangeArrowheads="1"/>
              </p:cNvSpPr>
              <p:nvPr/>
            </p:nvSpPr>
            <p:spPr bwMode="auto">
              <a:xfrm>
                <a:off x="7373938" y="3425825"/>
                <a:ext cx="815975" cy="1857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900"/>
                  <a:buFont typeface="Open Sans Semibold" panose="020B0706030804020204" pitchFamily="34" charset="0"/>
                  <a:buNone/>
                </a:pPr>
                <a:r>
                  <a:rPr lang="en-US" altLang="en-US" sz="9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KAZAKHSTAN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05" name="Google Shape;3003;p67"/>
              <p:cNvSpPr txBox="1">
                <a:spLocks noChangeArrowheads="1"/>
              </p:cNvSpPr>
              <p:nvPr/>
            </p:nvSpPr>
            <p:spPr bwMode="auto">
              <a:xfrm>
                <a:off x="6280150" y="3976688"/>
                <a:ext cx="376238" cy="1428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Clr>
                    <a:srgbClr val="FFFFFF"/>
                  </a:buClr>
                  <a:buSzPts val="600"/>
                  <a:buFont typeface="Open Sans Semibold" panose="020B0706030804020204" pitchFamily="34" charset="0"/>
                  <a:buNone/>
                </a:pPr>
                <a:r>
                  <a:rPr lang="en-US" altLang="en-US" sz="600" b="1" dirty="0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TURKEY</a:t>
                </a:r>
                <a:endParaRPr lang="en-US" altLang="en-US" dirty="0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06" name="Google Shape;3004;p67"/>
              <p:cNvSpPr txBox="1">
                <a:spLocks noChangeArrowheads="1"/>
              </p:cNvSpPr>
              <p:nvPr/>
            </p:nvSpPr>
            <p:spPr bwMode="auto">
              <a:xfrm>
                <a:off x="6740525" y="4606925"/>
                <a:ext cx="371475" cy="1666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Clr>
                    <a:srgbClr val="FFFFFF"/>
                  </a:buClr>
                  <a:buSzPts val="800"/>
                  <a:buFont typeface="Open Sans Semibold" panose="020B0706030804020204" pitchFamily="34" charset="0"/>
                  <a:buNone/>
                </a:pPr>
                <a:r>
                  <a:rPr lang="en-US" altLang="en-US" sz="800" b="1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SAUDI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08" name="Google Shape;3006;p67"/>
              <p:cNvSpPr txBox="1">
                <a:spLocks noChangeArrowheads="1"/>
              </p:cNvSpPr>
              <p:nvPr/>
            </p:nvSpPr>
            <p:spPr bwMode="auto">
              <a:xfrm>
                <a:off x="6518275" y="4189413"/>
                <a:ext cx="174625" cy="87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400"/>
                  <a:buFont typeface="Open Sans Semibold" panose="020B0706030804020204" pitchFamily="34" charset="0"/>
                  <a:buNone/>
                </a:pPr>
                <a:r>
                  <a:rPr lang="en-US" altLang="en-US" sz="4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SYRIA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09" name="Google Shape;3007;p67"/>
              <p:cNvSpPr txBox="1">
                <a:spLocks noChangeArrowheads="1"/>
              </p:cNvSpPr>
              <p:nvPr/>
            </p:nvSpPr>
            <p:spPr bwMode="auto">
              <a:xfrm>
                <a:off x="6719888" y="4305300"/>
                <a:ext cx="153987" cy="87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400"/>
                  <a:buFont typeface="Open Sans Semibold" panose="020B0706030804020204" pitchFamily="34" charset="0"/>
                  <a:buNone/>
                </a:pPr>
                <a:r>
                  <a:rPr lang="en-US" altLang="en-US" sz="4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IRAQ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10" name="Google Shape;3008;p67"/>
              <p:cNvSpPr txBox="1">
                <a:spLocks noChangeArrowheads="1"/>
              </p:cNvSpPr>
              <p:nvPr/>
            </p:nvSpPr>
            <p:spPr bwMode="auto">
              <a:xfrm>
                <a:off x="6411913" y="4273550"/>
                <a:ext cx="130175" cy="396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100"/>
                  <a:buFont typeface="Open Sans Semibold" panose="020B0706030804020204" pitchFamily="34" charset="0"/>
                  <a:buNone/>
                </a:pPr>
                <a:r>
                  <a:rPr lang="en-US" altLang="en-US" sz="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LEBANON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11" name="Google Shape;3009;p67"/>
              <p:cNvSpPr txBox="1">
                <a:spLocks noChangeArrowheads="1"/>
              </p:cNvSpPr>
              <p:nvPr/>
            </p:nvSpPr>
            <p:spPr bwMode="auto">
              <a:xfrm>
                <a:off x="6388100" y="4397375"/>
                <a:ext cx="95250" cy="396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100"/>
                  <a:buFont typeface="Open Sans Semibold" panose="020B0706030804020204" pitchFamily="34" charset="0"/>
                  <a:buNone/>
                </a:pPr>
                <a:r>
                  <a:rPr lang="en-US" altLang="en-US" sz="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ISRAEL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12" name="Google Shape;3010;p67"/>
              <p:cNvSpPr txBox="1">
                <a:spLocks noChangeArrowheads="1"/>
              </p:cNvSpPr>
              <p:nvPr/>
            </p:nvSpPr>
            <p:spPr bwMode="auto">
              <a:xfrm>
                <a:off x="6486525" y="4445000"/>
                <a:ext cx="111125" cy="396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100"/>
                  <a:buFont typeface="Open Sans Semibold" panose="020B0706030804020204" pitchFamily="34" charset="0"/>
                  <a:buNone/>
                </a:pPr>
                <a:r>
                  <a:rPr lang="en-US" altLang="en-US" sz="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JORDAN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13" name="Google Shape;3011;p67"/>
              <p:cNvSpPr txBox="1">
                <a:spLocks noChangeArrowheads="1"/>
              </p:cNvSpPr>
              <p:nvPr/>
            </p:nvSpPr>
            <p:spPr bwMode="auto">
              <a:xfrm>
                <a:off x="6921500" y="4471988"/>
                <a:ext cx="106363" cy="396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100"/>
                  <a:buFont typeface="Open Sans Semibold" panose="020B0706030804020204" pitchFamily="34" charset="0"/>
                  <a:buNone/>
                </a:pPr>
                <a:r>
                  <a:rPr lang="en-US" altLang="en-US" sz="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KUWAIT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14" name="Google Shape;3012;p67"/>
              <p:cNvSpPr txBox="1">
                <a:spLocks noChangeArrowheads="1"/>
              </p:cNvSpPr>
              <p:nvPr/>
            </p:nvSpPr>
            <p:spPr bwMode="auto">
              <a:xfrm>
                <a:off x="7151688" y="4618038"/>
                <a:ext cx="95250" cy="396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100"/>
                  <a:buFont typeface="Open Sans Semibold" panose="020B0706030804020204" pitchFamily="34" charset="0"/>
                  <a:buNone/>
                </a:pPr>
                <a:r>
                  <a:rPr lang="en-US" altLang="en-US" sz="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QATAR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15" name="Google Shape;3013;p67"/>
              <p:cNvSpPr txBox="1">
                <a:spLocks noChangeArrowheads="1"/>
              </p:cNvSpPr>
              <p:nvPr/>
            </p:nvSpPr>
            <p:spPr bwMode="auto">
              <a:xfrm>
                <a:off x="7218363" y="4745038"/>
                <a:ext cx="119062" cy="682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300"/>
                  <a:buFont typeface="Open Sans Semibold" panose="020B0706030804020204" pitchFamily="34" charset="0"/>
                  <a:buNone/>
                </a:pPr>
                <a:r>
                  <a:rPr lang="en-US" altLang="en-US" sz="3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U A E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16" name="Google Shape;3014;p67"/>
              <p:cNvSpPr txBox="1">
                <a:spLocks noChangeArrowheads="1"/>
              </p:cNvSpPr>
              <p:nvPr/>
            </p:nvSpPr>
            <p:spPr bwMode="auto">
              <a:xfrm>
                <a:off x="7337425" y="4795838"/>
                <a:ext cx="193675" cy="87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400"/>
                  <a:buFont typeface="Open Sans Semibold" panose="020B0706030804020204" pitchFamily="34" charset="0"/>
                  <a:buNone/>
                </a:pPr>
                <a:r>
                  <a:rPr lang="en-US" altLang="en-US" sz="4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OMAN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17" name="Google Shape;3015;p67"/>
              <p:cNvSpPr txBox="1">
                <a:spLocks noChangeArrowheads="1"/>
              </p:cNvSpPr>
              <p:nvPr/>
            </p:nvSpPr>
            <p:spPr bwMode="auto">
              <a:xfrm>
                <a:off x="6858000" y="5113338"/>
                <a:ext cx="206375" cy="87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400"/>
                  <a:buFont typeface="Open Sans Semibold" panose="020B0706030804020204" pitchFamily="34" charset="0"/>
                  <a:buNone/>
                </a:pPr>
                <a:r>
                  <a:rPr lang="en-US" altLang="en-US" sz="4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YEMEN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18" name="Google Shape;3016;p67"/>
              <p:cNvSpPr txBox="1">
                <a:spLocks noChangeArrowheads="1"/>
              </p:cNvSpPr>
              <p:nvPr/>
            </p:nvSpPr>
            <p:spPr bwMode="auto">
              <a:xfrm>
                <a:off x="6767513" y="3952875"/>
                <a:ext cx="127000" cy="396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100"/>
                  <a:buFont typeface="Open Sans Semibold" panose="020B0706030804020204" pitchFamily="34" charset="0"/>
                  <a:buNone/>
                </a:pPr>
                <a:r>
                  <a:rPr lang="en-US" altLang="en-US" sz="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ARMENIA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19" name="Google Shape;3017;p67"/>
              <p:cNvSpPr txBox="1">
                <a:spLocks noChangeArrowheads="1"/>
              </p:cNvSpPr>
              <p:nvPr/>
            </p:nvSpPr>
            <p:spPr bwMode="auto">
              <a:xfrm>
                <a:off x="6862763" y="3941763"/>
                <a:ext cx="153987" cy="396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100"/>
                  <a:buFont typeface="Open Sans Semibold" panose="020B0706030804020204" pitchFamily="34" charset="0"/>
                  <a:buNone/>
                </a:pPr>
                <a:r>
                  <a:rPr lang="en-US" altLang="en-US" sz="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AZERBAIJAN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20" name="Google Shape;3018;p67"/>
              <p:cNvSpPr txBox="1">
                <a:spLocks noChangeArrowheads="1"/>
              </p:cNvSpPr>
              <p:nvPr/>
            </p:nvSpPr>
            <p:spPr bwMode="auto">
              <a:xfrm>
                <a:off x="7392988" y="3790950"/>
                <a:ext cx="265112" cy="682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300"/>
                  <a:buFont typeface="Open Sans Semibold" panose="020B0706030804020204" pitchFamily="34" charset="0"/>
                  <a:buNone/>
                </a:pPr>
                <a:r>
                  <a:rPr lang="en-US" altLang="en-US" sz="3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UZBEKISTAN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21" name="Google Shape;3019;p67"/>
              <p:cNvSpPr txBox="1">
                <a:spLocks noChangeArrowheads="1"/>
              </p:cNvSpPr>
              <p:nvPr/>
            </p:nvSpPr>
            <p:spPr bwMode="auto">
              <a:xfrm>
                <a:off x="7194550" y="3963988"/>
                <a:ext cx="427038" cy="87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Clr>
                    <a:srgbClr val="FFFFFF"/>
                  </a:buClr>
                  <a:buSzPts val="400"/>
                  <a:buFont typeface="Open Sans Semibold" panose="020B0706030804020204" pitchFamily="34" charset="0"/>
                  <a:buNone/>
                </a:pPr>
                <a:r>
                  <a:rPr lang="en-US" altLang="en-US" sz="400" b="1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TURKMENISTAN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22" name="Google Shape;3020;p67"/>
              <p:cNvSpPr txBox="1">
                <a:spLocks noChangeArrowheads="1"/>
              </p:cNvSpPr>
              <p:nvPr/>
            </p:nvSpPr>
            <p:spPr bwMode="auto">
              <a:xfrm>
                <a:off x="7559675" y="4241800"/>
                <a:ext cx="301625" cy="682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300"/>
                  <a:buFont typeface="Open Sans Semibold" panose="020B0706030804020204" pitchFamily="34" charset="0"/>
                  <a:buNone/>
                </a:pPr>
                <a:r>
                  <a:rPr lang="en-US" altLang="en-US" sz="3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AFGHANISTAN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24" name="Google Shape;3022;p67"/>
              <p:cNvSpPr txBox="1">
                <a:spLocks noChangeArrowheads="1"/>
              </p:cNvSpPr>
              <p:nvPr/>
            </p:nvSpPr>
            <p:spPr bwMode="auto">
              <a:xfrm>
                <a:off x="8423275" y="4500563"/>
                <a:ext cx="150813" cy="682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300"/>
                  <a:buFont typeface="Open Sans Semibold" panose="020B0706030804020204" pitchFamily="34" charset="0"/>
                  <a:buNone/>
                </a:pPr>
                <a:r>
                  <a:rPr lang="en-US" altLang="en-US" sz="3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NEPAL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26" name="Google Shape;3024;p67"/>
              <p:cNvSpPr txBox="1">
                <a:spLocks noChangeArrowheads="1"/>
              </p:cNvSpPr>
              <p:nvPr/>
            </p:nvSpPr>
            <p:spPr bwMode="auto">
              <a:xfrm>
                <a:off x="8407400" y="5478463"/>
                <a:ext cx="95250" cy="396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100"/>
                  <a:buFont typeface="Open Sans Semibold" panose="020B0706030804020204" pitchFamily="34" charset="0"/>
                  <a:buNone/>
                </a:pPr>
                <a:r>
                  <a:rPr lang="en-US" altLang="en-US" sz="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LANKA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27" name="Google Shape;3025;p67"/>
              <p:cNvSpPr txBox="1">
                <a:spLocks noChangeArrowheads="1"/>
              </p:cNvSpPr>
              <p:nvPr/>
            </p:nvSpPr>
            <p:spPr bwMode="auto">
              <a:xfrm>
                <a:off x="8723313" y="4556125"/>
                <a:ext cx="114300" cy="396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100"/>
                  <a:buFont typeface="Open Sans Semibold" panose="020B0706030804020204" pitchFamily="34" charset="0"/>
                  <a:buNone/>
                </a:pPr>
                <a:r>
                  <a:rPr lang="en-US" altLang="en-US" sz="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BHUTAN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28" name="Google Shape;3026;p67"/>
              <p:cNvSpPr txBox="1">
                <a:spLocks noChangeArrowheads="1"/>
              </p:cNvSpPr>
              <p:nvPr/>
            </p:nvSpPr>
            <p:spPr bwMode="auto">
              <a:xfrm>
                <a:off x="8715375" y="4681538"/>
                <a:ext cx="174625" cy="396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100"/>
                  <a:buFont typeface="Open Sans Semibold" panose="020B0706030804020204" pitchFamily="34" charset="0"/>
                  <a:buNone/>
                </a:pPr>
                <a:r>
                  <a:rPr lang="en-US" altLang="en-US" sz="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BANGLADESH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29" name="Google Shape;3027;p67"/>
              <p:cNvSpPr txBox="1">
                <a:spLocks noChangeArrowheads="1"/>
              </p:cNvSpPr>
              <p:nvPr/>
            </p:nvSpPr>
            <p:spPr bwMode="auto">
              <a:xfrm>
                <a:off x="8969375" y="4784725"/>
                <a:ext cx="230188" cy="682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300"/>
                  <a:buFont typeface="Open Sans Semibold" panose="020B0706030804020204" pitchFamily="34" charset="0"/>
                  <a:buNone/>
                </a:pPr>
                <a:r>
                  <a:rPr lang="en-US" altLang="en-US" sz="3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MYANMAR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30" name="Google Shape;3028;p67"/>
              <p:cNvSpPr txBox="1">
                <a:spLocks noChangeArrowheads="1"/>
              </p:cNvSpPr>
              <p:nvPr/>
            </p:nvSpPr>
            <p:spPr bwMode="auto">
              <a:xfrm>
                <a:off x="8985250" y="4821238"/>
                <a:ext cx="193675" cy="682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300"/>
                  <a:buFont typeface="Open Sans Semibold" panose="020B0706030804020204" pitchFamily="34" charset="0"/>
                  <a:buNone/>
                </a:pPr>
                <a:r>
                  <a:rPr lang="en-US" altLang="en-US" sz="3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(BURMA)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31" name="Google Shape;3029;p67"/>
              <p:cNvSpPr txBox="1">
                <a:spLocks noChangeArrowheads="1"/>
              </p:cNvSpPr>
              <p:nvPr/>
            </p:nvSpPr>
            <p:spPr bwMode="auto">
              <a:xfrm>
                <a:off x="9274175" y="4856163"/>
                <a:ext cx="161925" cy="87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400"/>
                  <a:buFont typeface="Open Sans Semibold" panose="020B0706030804020204" pitchFamily="34" charset="0"/>
                  <a:buNone/>
                </a:pPr>
                <a:r>
                  <a:rPr lang="en-US" altLang="en-US" sz="4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LAOS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32" name="Google Shape;3030;p67"/>
              <p:cNvSpPr txBox="1">
                <a:spLocks noChangeArrowheads="1"/>
              </p:cNvSpPr>
              <p:nvPr/>
            </p:nvSpPr>
            <p:spPr bwMode="auto">
              <a:xfrm>
                <a:off x="10117138" y="3767138"/>
                <a:ext cx="166687" cy="682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300"/>
                  <a:buFont typeface="Open Sans Semibold" panose="020B0706030804020204" pitchFamily="34" charset="0"/>
                  <a:buNone/>
                </a:pPr>
                <a:r>
                  <a:rPr lang="en-US" altLang="en-US" sz="3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NORTH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33" name="Google Shape;3031;p67"/>
              <p:cNvSpPr txBox="1">
                <a:spLocks noChangeArrowheads="1"/>
              </p:cNvSpPr>
              <p:nvPr/>
            </p:nvSpPr>
            <p:spPr bwMode="auto">
              <a:xfrm>
                <a:off x="10121900" y="3810000"/>
                <a:ext cx="153988" cy="682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300"/>
                  <a:buFont typeface="Open Sans Semibold" panose="020B0706030804020204" pitchFamily="34" charset="0"/>
                  <a:buNone/>
                </a:pPr>
                <a:r>
                  <a:rPr lang="en-US" altLang="en-US" sz="3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KOREA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35" name="Google Shape;3033;p67"/>
              <p:cNvSpPr txBox="1">
                <a:spLocks noChangeArrowheads="1"/>
              </p:cNvSpPr>
              <p:nvPr/>
            </p:nvSpPr>
            <p:spPr bwMode="auto">
              <a:xfrm>
                <a:off x="10228263" y="4005263"/>
                <a:ext cx="153987" cy="682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300"/>
                  <a:buFont typeface="Open Sans Semibold" panose="020B0706030804020204" pitchFamily="34" charset="0"/>
                  <a:buNone/>
                </a:pPr>
                <a:r>
                  <a:rPr lang="en-US" altLang="en-US" sz="3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KOREA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36" name="Google Shape;3034;p67"/>
              <p:cNvSpPr txBox="1">
                <a:spLocks noChangeArrowheads="1"/>
              </p:cNvSpPr>
              <p:nvPr/>
            </p:nvSpPr>
            <p:spPr bwMode="auto">
              <a:xfrm>
                <a:off x="10536238" y="4170363"/>
                <a:ext cx="376237" cy="1666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800"/>
                  <a:buFont typeface="Open Sans Semibold" panose="020B0706030804020204" pitchFamily="34" charset="0"/>
                  <a:buNone/>
                </a:pPr>
                <a:r>
                  <a:rPr lang="en-US" altLang="en-US" sz="8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JAPAN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37" name="Google Shape;3035;p67"/>
              <p:cNvSpPr txBox="1">
                <a:spLocks noChangeArrowheads="1"/>
              </p:cNvSpPr>
              <p:nvPr/>
            </p:nvSpPr>
            <p:spPr bwMode="auto">
              <a:xfrm>
                <a:off x="10109200" y="4700588"/>
                <a:ext cx="209550" cy="87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400"/>
                  <a:buFont typeface="Open Sans Semibold" panose="020B0706030804020204" pitchFamily="34" charset="0"/>
                  <a:buNone/>
                </a:pPr>
                <a:r>
                  <a:rPr lang="en-US" altLang="en-US" sz="4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Taiwan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38" name="Google Shape;3036;p67"/>
              <p:cNvSpPr txBox="1">
                <a:spLocks noChangeArrowheads="1"/>
              </p:cNvSpPr>
              <p:nvPr/>
            </p:nvSpPr>
            <p:spPr bwMode="auto">
              <a:xfrm>
                <a:off x="9202738" y="5068888"/>
                <a:ext cx="288925" cy="873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Clr>
                    <a:srgbClr val="FFFFFF"/>
                  </a:buClr>
                  <a:buSzPts val="400"/>
                  <a:buFont typeface="Open Sans Semibold" panose="020B0706030804020204" pitchFamily="34" charset="0"/>
                  <a:buNone/>
                </a:pPr>
                <a:r>
                  <a:rPr lang="en-US" altLang="en-US" sz="400" b="1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THAILAND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39" name="Google Shape;3037;p67"/>
              <p:cNvSpPr txBox="1">
                <a:spLocks noChangeArrowheads="1"/>
              </p:cNvSpPr>
              <p:nvPr/>
            </p:nvSpPr>
            <p:spPr bwMode="auto">
              <a:xfrm>
                <a:off x="9372600" y="5205413"/>
                <a:ext cx="233363" cy="682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300"/>
                  <a:buFont typeface="Open Sans Semibold" panose="020B0706030804020204" pitchFamily="34" charset="0"/>
                  <a:buNone/>
                </a:pPr>
                <a:r>
                  <a:rPr lang="en-US" altLang="en-US" sz="3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CAMBODIA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40" name="Google Shape;3038;p67"/>
              <p:cNvSpPr txBox="1">
                <a:spLocks noChangeArrowheads="1"/>
              </p:cNvSpPr>
              <p:nvPr/>
            </p:nvSpPr>
            <p:spPr bwMode="auto">
              <a:xfrm>
                <a:off x="9340850" y="5584825"/>
                <a:ext cx="217488" cy="682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300"/>
                  <a:buFont typeface="Open Sans Semibold" panose="020B0706030804020204" pitchFamily="34" charset="0"/>
                  <a:buNone/>
                </a:pPr>
                <a:r>
                  <a:rPr lang="en-US" altLang="en-US" sz="3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MALAYSIA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42" name="Google Shape;3040;p67"/>
              <p:cNvSpPr txBox="1">
                <a:spLocks noChangeArrowheads="1"/>
              </p:cNvSpPr>
              <p:nvPr/>
            </p:nvSpPr>
            <p:spPr bwMode="auto">
              <a:xfrm>
                <a:off x="9571038" y="5133975"/>
                <a:ext cx="201612" cy="682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300"/>
                  <a:buFont typeface="Open Sans Semibold" panose="020B0706030804020204" pitchFamily="34" charset="0"/>
                  <a:buNone/>
                </a:pPr>
                <a:r>
                  <a:rPr lang="en-US" altLang="en-US" sz="3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VIETNAM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43" name="Google Shape;3041;p67"/>
              <p:cNvSpPr txBox="1">
                <a:spLocks noChangeArrowheads="1"/>
              </p:cNvSpPr>
              <p:nvPr/>
            </p:nvSpPr>
            <p:spPr bwMode="auto">
              <a:xfrm>
                <a:off x="9820275" y="5557838"/>
                <a:ext cx="103188" cy="396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100"/>
                  <a:buFont typeface="Open Sans Semibold" panose="020B0706030804020204" pitchFamily="34" charset="0"/>
                  <a:buNone/>
                </a:pPr>
                <a:r>
                  <a:rPr lang="en-US" altLang="en-US" sz="1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BRUNEI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44" name="Google Shape;3042;p67"/>
              <p:cNvSpPr txBox="1">
                <a:spLocks noChangeArrowheads="1"/>
              </p:cNvSpPr>
              <p:nvPr/>
            </p:nvSpPr>
            <p:spPr bwMode="auto">
              <a:xfrm>
                <a:off x="10050463" y="5232400"/>
                <a:ext cx="336550" cy="87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400"/>
                  <a:buFont typeface="Open Sans Semibold" panose="020B0706030804020204" pitchFamily="34" charset="0"/>
                  <a:buNone/>
                </a:pPr>
                <a:r>
                  <a:rPr lang="en-US" altLang="en-US" sz="4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PHILIPPINES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45" name="Google Shape;3043;p67"/>
              <p:cNvSpPr txBox="1">
                <a:spLocks noChangeArrowheads="1"/>
              </p:cNvSpPr>
              <p:nvPr/>
            </p:nvSpPr>
            <p:spPr bwMode="auto">
              <a:xfrm>
                <a:off x="11023600" y="5984875"/>
                <a:ext cx="150813" cy="682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300"/>
                  <a:buFont typeface="Open Sans Semibold" panose="020B0706030804020204" pitchFamily="34" charset="0"/>
                  <a:buNone/>
                </a:pPr>
                <a:r>
                  <a:rPr lang="en-US" altLang="en-US" sz="3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PAPUA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47" name="Google Shape;3045;p67"/>
              <p:cNvSpPr txBox="1">
                <a:spLocks noChangeArrowheads="1"/>
              </p:cNvSpPr>
              <p:nvPr/>
            </p:nvSpPr>
            <p:spPr bwMode="auto">
              <a:xfrm>
                <a:off x="11015663" y="6069013"/>
                <a:ext cx="174625" cy="682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300"/>
                  <a:buFont typeface="Open Sans Semibold" panose="020B0706030804020204" pitchFamily="34" charset="0"/>
                  <a:buNone/>
                </a:pPr>
                <a:r>
                  <a:rPr lang="en-US" altLang="en-US" sz="3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GUINEA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48" name="Google Shape;3046;p67"/>
              <p:cNvSpPr txBox="1">
                <a:spLocks noChangeArrowheads="1"/>
              </p:cNvSpPr>
              <p:nvPr/>
            </p:nvSpPr>
            <p:spPr bwMode="auto">
              <a:xfrm>
                <a:off x="9801225" y="5973763"/>
                <a:ext cx="842963" cy="1666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800"/>
                  <a:buFont typeface="Open Sans Semibold" panose="020B0706030804020204" pitchFamily="34" charset="0"/>
                  <a:buNone/>
                </a:pPr>
                <a:r>
                  <a:rPr lang="en-US" altLang="en-US" sz="8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I N D O N E S I A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49" name="Google Shape;3047;p67"/>
              <p:cNvSpPr txBox="1">
                <a:spLocks noChangeArrowheads="1"/>
              </p:cNvSpPr>
              <p:nvPr/>
            </p:nvSpPr>
            <p:spPr bwMode="auto">
              <a:xfrm>
                <a:off x="8161338" y="4670425"/>
                <a:ext cx="458787" cy="1666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Clr>
                    <a:srgbClr val="FFFFFF"/>
                  </a:buClr>
                  <a:buSzPts val="800"/>
                  <a:buFont typeface="Open Sans Semibold" panose="020B0706030804020204" pitchFamily="34" charset="0"/>
                  <a:buNone/>
                </a:pPr>
                <a:r>
                  <a:rPr lang="en-US" altLang="en-US" sz="800" b="1">
                    <a:solidFill>
                      <a:srgbClr val="FFFFFF"/>
                    </a:solidFill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I N D I A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50" name="Google Shape;3048;p67"/>
              <p:cNvSpPr txBox="1">
                <a:spLocks noChangeArrowheads="1"/>
              </p:cNvSpPr>
              <p:nvPr/>
            </p:nvSpPr>
            <p:spPr bwMode="auto">
              <a:xfrm>
                <a:off x="7789863" y="4416425"/>
                <a:ext cx="277812" cy="873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400"/>
                  <a:buFont typeface="Open Sans Semibold" panose="020B0706030804020204" pitchFamily="34" charset="0"/>
                  <a:buNone/>
                </a:pPr>
                <a:r>
                  <a:rPr lang="en-US" altLang="en-US" sz="400" b="1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PAKISTAN</a:t>
                </a:r>
                <a:endParaRPr lang="en-US" altLang="en-US">
                  <a:cs typeface="Open Sans Semibold" panose="020B0706030804020204" pitchFamily="34" charset="0"/>
                </a:endParaRPr>
              </a:p>
            </p:txBody>
          </p:sp>
          <p:sp>
            <p:nvSpPr>
              <p:cNvPr id="145552" name="Google Shape;3050;p67"/>
              <p:cNvSpPr txBox="1">
                <a:spLocks noChangeArrowheads="1"/>
              </p:cNvSpPr>
              <p:nvPr/>
            </p:nvSpPr>
            <p:spPr bwMode="auto">
              <a:xfrm>
                <a:off x="8220075" y="2236788"/>
                <a:ext cx="1144588" cy="3492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lr>
                    <a:srgbClr val="000000"/>
                  </a:buClr>
                  <a:buFont typeface="Arial" panose="020B0604020202020204" pitchFamily="34" charset="0"/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>
                  <a:buSzPts val="1600"/>
                  <a:buFont typeface="Open Sans Semibold" panose="020B0706030804020204" pitchFamily="34" charset="0"/>
                  <a:buNone/>
                </a:pPr>
                <a:r>
                  <a:rPr lang="en-US" altLang="en-US" sz="1600" b="1" dirty="0">
                    <a:latin typeface="Open Sans Semibold" panose="020B0706030804020204" pitchFamily="34" charset="0"/>
                    <a:cs typeface="Open Sans Semibold" panose="020B0706030804020204" pitchFamily="34" charset="0"/>
                    <a:sym typeface="Open Sans Semibold" panose="020B0706030804020204" pitchFamily="34" charset="0"/>
                  </a:rPr>
                  <a:t>R U S S I A</a:t>
                </a:r>
                <a:endParaRPr lang="en-US" altLang="en-US" dirty="0">
                  <a:cs typeface="Open Sans Semibold" panose="020B0706030804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257410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8A62707A-78D8-5D4C-8286-4E62D70901A6}"/>
              </a:ext>
            </a:extLst>
          </p:cNvPr>
          <p:cNvGrpSpPr/>
          <p:nvPr/>
        </p:nvGrpSpPr>
        <p:grpSpPr>
          <a:xfrm>
            <a:off x="720991" y="2401094"/>
            <a:ext cx="10808229" cy="3968750"/>
            <a:chOff x="865188" y="2881313"/>
            <a:chExt cx="12969875" cy="4762500"/>
          </a:xfrm>
        </p:grpSpPr>
        <p:grpSp>
          <p:nvGrpSpPr>
            <p:cNvPr id="25605" name="Group 2">
              <a:extLst>
                <a:ext uri="{FF2B5EF4-FFF2-40B4-BE49-F238E27FC236}">
                  <a16:creationId xmlns:a16="http://schemas.microsoft.com/office/drawing/2014/main" id="{DAC3AE96-8FB7-3940-B007-EE46CDAC95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5188" y="2881313"/>
              <a:ext cx="12969875" cy="4762500"/>
              <a:chOff x="1728788" y="5761038"/>
              <a:chExt cx="25941337" cy="9525000"/>
            </a:xfrm>
          </p:grpSpPr>
          <p:sp>
            <p:nvSpPr>
              <p:cNvPr id="25625" name="Freeform 6">
                <a:extLst>
                  <a:ext uri="{FF2B5EF4-FFF2-40B4-BE49-F238E27FC236}">
                    <a16:creationId xmlns:a16="http://schemas.microsoft.com/office/drawing/2014/main" id="{4EC74A4D-FCF1-2A4A-B627-67ED75BD5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10800" y="13331825"/>
                <a:ext cx="452438" cy="363538"/>
              </a:xfrm>
              <a:custGeom>
                <a:avLst/>
                <a:gdLst>
                  <a:gd name="T0" fmla="*/ 2147483646 w 1258"/>
                  <a:gd name="T1" fmla="*/ 2147483646 h 1011"/>
                  <a:gd name="T2" fmla="*/ 2147483646 w 1258"/>
                  <a:gd name="T3" fmla="*/ 2147483646 h 1011"/>
                  <a:gd name="T4" fmla="*/ 2147483646 w 1258"/>
                  <a:gd name="T5" fmla="*/ 2147483646 h 1011"/>
                  <a:gd name="T6" fmla="*/ 2147483646 w 1258"/>
                  <a:gd name="T7" fmla="*/ 2147483646 h 1011"/>
                  <a:gd name="T8" fmla="*/ 2147483646 w 1258"/>
                  <a:gd name="T9" fmla="*/ 2147483646 h 1011"/>
                  <a:gd name="T10" fmla="*/ 2147483646 w 1258"/>
                  <a:gd name="T11" fmla="*/ 2147483646 h 1011"/>
                  <a:gd name="T12" fmla="*/ 2147483646 w 1258"/>
                  <a:gd name="T13" fmla="*/ 2147483646 h 1011"/>
                  <a:gd name="T14" fmla="*/ 2147483646 w 1258"/>
                  <a:gd name="T15" fmla="*/ 2147483646 h 1011"/>
                  <a:gd name="T16" fmla="*/ 2147483646 w 1258"/>
                  <a:gd name="T17" fmla="*/ 2147483646 h 1011"/>
                  <a:gd name="T18" fmla="*/ 2147483646 w 1258"/>
                  <a:gd name="T19" fmla="*/ 2147483646 h 1011"/>
                  <a:gd name="T20" fmla="*/ 2147483646 w 1258"/>
                  <a:gd name="T21" fmla="*/ 2147483646 h 1011"/>
                  <a:gd name="T22" fmla="*/ 2147483646 w 1258"/>
                  <a:gd name="T23" fmla="*/ 2147483646 h 1011"/>
                  <a:gd name="T24" fmla="*/ 2147483646 w 1258"/>
                  <a:gd name="T25" fmla="*/ 0 h 1011"/>
                  <a:gd name="T26" fmla="*/ 2147483646 w 1258"/>
                  <a:gd name="T27" fmla="*/ 2147483646 h 1011"/>
                  <a:gd name="T28" fmla="*/ 2147483646 w 1258"/>
                  <a:gd name="T29" fmla="*/ 2147483646 h 1011"/>
                  <a:gd name="T30" fmla="*/ 2147483646 w 1258"/>
                  <a:gd name="T31" fmla="*/ 2147483646 h 1011"/>
                  <a:gd name="T32" fmla="*/ 2147483646 w 1258"/>
                  <a:gd name="T33" fmla="*/ 2147483646 h 1011"/>
                  <a:gd name="T34" fmla="*/ 2147483646 w 1258"/>
                  <a:gd name="T35" fmla="*/ 2147483646 h 1011"/>
                  <a:gd name="T36" fmla="*/ 2147483646 w 1258"/>
                  <a:gd name="T37" fmla="*/ 2147483646 h 1011"/>
                  <a:gd name="T38" fmla="*/ 2147483646 w 1258"/>
                  <a:gd name="T39" fmla="*/ 2147483646 h 1011"/>
                  <a:gd name="T40" fmla="*/ 2147483646 w 1258"/>
                  <a:gd name="T41" fmla="*/ 2147483646 h 1011"/>
                  <a:gd name="T42" fmla="*/ 2147483646 w 1258"/>
                  <a:gd name="T43" fmla="*/ 2147483646 h 1011"/>
                  <a:gd name="T44" fmla="*/ 2147483646 w 1258"/>
                  <a:gd name="T45" fmla="*/ 2147483646 h 1011"/>
                  <a:gd name="T46" fmla="*/ 2147483646 w 1258"/>
                  <a:gd name="T47" fmla="*/ 2147483646 h 1011"/>
                  <a:gd name="T48" fmla="*/ 0 w 1258"/>
                  <a:gd name="T49" fmla="*/ 2147483646 h 1011"/>
                  <a:gd name="T50" fmla="*/ 2147483646 w 1258"/>
                  <a:gd name="T51" fmla="*/ 2147483646 h 1011"/>
                  <a:gd name="T52" fmla="*/ 2147483646 w 1258"/>
                  <a:gd name="T53" fmla="*/ 2147483646 h 1011"/>
                  <a:gd name="T54" fmla="*/ 2147483646 w 1258"/>
                  <a:gd name="T55" fmla="*/ 2147483646 h 1011"/>
                  <a:gd name="T56" fmla="*/ 2147483646 w 1258"/>
                  <a:gd name="T57" fmla="*/ 2147483646 h 1011"/>
                  <a:gd name="T58" fmla="*/ 2147483646 w 1258"/>
                  <a:gd name="T59" fmla="*/ 2147483646 h 1011"/>
                  <a:gd name="T60" fmla="*/ 2147483646 w 1258"/>
                  <a:gd name="T61" fmla="*/ 2147483646 h 1011"/>
                  <a:gd name="T62" fmla="*/ 2147483646 w 1258"/>
                  <a:gd name="T63" fmla="*/ 2147483646 h 1011"/>
                  <a:gd name="T64" fmla="*/ 2147483646 w 1258"/>
                  <a:gd name="T65" fmla="*/ 2147483646 h 1011"/>
                  <a:gd name="T66" fmla="*/ 2147483646 w 1258"/>
                  <a:gd name="T67" fmla="*/ 2147483646 h 1011"/>
                  <a:gd name="T68" fmla="*/ 2147483646 w 1258"/>
                  <a:gd name="T69" fmla="*/ 2147483646 h 1011"/>
                  <a:gd name="T70" fmla="*/ 2147483646 w 1258"/>
                  <a:gd name="T71" fmla="*/ 2147483646 h 1011"/>
                  <a:gd name="T72" fmla="*/ 2147483646 w 1258"/>
                  <a:gd name="T73" fmla="*/ 2147483646 h 101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258" h="1011">
                    <a:moveTo>
                      <a:pt x="1257" y="1010"/>
                    </a:moveTo>
                    <a:lnTo>
                      <a:pt x="1257" y="896"/>
                    </a:lnTo>
                    <a:lnTo>
                      <a:pt x="1238" y="896"/>
                    </a:lnTo>
                    <a:lnTo>
                      <a:pt x="1219" y="915"/>
                    </a:lnTo>
                    <a:lnTo>
                      <a:pt x="1200" y="896"/>
                    </a:lnTo>
                    <a:lnTo>
                      <a:pt x="1200" y="877"/>
                    </a:lnTo>
                    <a:lnTo>
                      <a:pt x="1181" y="610"/>
                    </a:lnTo>
                    <a:lnTo>
                      <a:pt x="1181" y="572"/>
                    </a:lnTo>
                    <a:lnTo>
                      <a:pt x="1181" y="496"/>
                    </a:lnTo>
                    <a:lnTo>
                      <a:pt x="1181" y="477"/>
                    </a:lnTo>
                    <a:lnTo>
                      <a:pt x="1162" y="458"/>
                    </a:lnTo>
                    <a:lnTo>
                      <a:pt x="1162" y="439"/>
                    </a:lnTo>
                    <a:lnTo>
                      <a:pt x="1124" y="439"/>
                    </a:lnTo>
                    <a:lnTo>
                      <a:pt x="1048" y="420"/>
                    </a:lnTo>
                    <a:lnTo>
                      <a:pt x="1029" y="400"/>
                    </a:lnTo>
                    <a:lnTo>
                      <a:pt x="971" y="420"/>
                    </a:lnTo>
                    <a:lnTo>
                      <a:pt x="934" y="420"/>
                    </a:lnTo>
                    <a:lnTo>
                      <a:pt x="857" y="420"/>
                    </a:lnTo>
                    <a:lnTo>
                      <a:pt x="781" y="400"/>
                    </a:lnTo>
                    <a:lnTo>
                      <a:pt x="743" y="344"/>
                    </a:lnTo>
                    <a:lnTo>
                      <a:pt x="705" y="305"/>
                    </a:lnTo>
                    <a:lnTo>
                      <a:pt x="686" y="248"/>
                    </a:lnTo>
                    <a:lnTo>
                      <a:pt x="629" y="19"/>
                    </a:lnTo>
                    <a:lnTo>
                      <a:pt x="629" y="0"/>
                    </a:lnTo>
                    <a:lnTo>
                      <a:pt x="590" y="58"/>
                    </a:lnTo>
                    <a:lnTo>
                      <a:pt x="419" y="172"/>
                    </a:lnTo>
                    <a:lnTo>
                      <a:pt x="400" y="191"/>
                    </a:lnTo>
                    <a:lnTo>
                      <a:pt x="362" y="229"/>
                    </a:lnTo>
                    <a:lnTo>
                      <a:pt x="343" y="248"/>
                    </a:lnTo>
                    <a:lnTo>
                      <a:pt x="343" y="229"/>
                    </a:lnTo>
                    <a:lnTo>
                      <a:pt x="343" y="191"/>
                    </a:lnTo>
                    <a:lnTo>
                      <a:pt x="324" y="172"/>
                    </a:lnTo>
                    <a:lnTo>
                      <a:pt x="305" y="172"/>
                    </a:lnTo>
                    <a:lnTo>
                      <a:pt x="305" y="191"/>
                    </a:lnTo>
                    <a:lnTo>
                      <a:pt x="286" y="191"/>
                    </a:lnTo>
                    <a:lnTo>
                      <a:pt x="191" y="172"/>
                    </a:lnTo>
                    <a:lnTo>
                      <a:pt x="152" y="191"/>
                    </a:lnTo>
                    <a:lnTo>
                      <a:pt x="133" y="210"/>
                    </a:lnTo>
                    <a:lnTo>
                      <a:pt x="152" y="267"/>
                    </a:lnTo>
                    <a:lnTo>
                      <a:pt x="133" y="286"/>
                    </a:lnTo>
                    <a:lnTo>
                      <a:pt x="133" y="324"/>
                    </a:lnTo>
                    <a:lnTo>
                      <a:pt x="38" y="439"/>
                    </a:lnTo>
                    <a:lnTo>
                      <a:pt x="19" y="458"/>
                    </a:lnTo>
                    <a:lnTo>
                      <a:pt x="19" y="477"/>
                    </a:lnTo>
                    <a:lnTo>
                      <a:pt x="0" y="515"/>
                    </a:lnTo>
                    <a:lnTo>
                      <a:pt x="400" y="725"/>
                    </a:lnTo>
                    <a:lnTo>
                      <a:pt x="438" y="725"/>
                    </a:lnTo>
                    <a:lnTo>
                      <a:pt x="457" y="725"/>
                    </a:lnTo>
                    <a:lnTo>
                      <a:pt x="495" y="762"/>
                    </a:lnTo>
                    <a:lnTo>
                      <a:pt x="533" y="801"/>
                    </a:lnTo>
                    <a:lnTo>
                      <a:pt x="553" y="820"/>
                    </a:lnTo>
                    <a:lnTo>
                      <a:pt x="572" y="820"/>
                    </a:lnTo>
                    <a:lnTo>
                      <a:pt x="590" y="820"/>
                    </a:lnTo>
                    <a:lnTo>
                      <a:pt x="686" y="877"/>
                    </a:lnTo>
                    <a:lnTo>
                      <a:pt x="724" y="877"/>
                    </a:lnTo>
                    <a:lnTo>
                      <a:pt x="762" y="877"/>
                    </a:lnTo>
                    <a:lnTo>
                      <a:pt x="800" y="896"/>
                    </a:lnTo>
                    <a:lnTo>
                      <a:pt x="895" y="934"/>
                    </a:lnTo>
                    <a:lnTo>
                      <a:pt x="895" y="915"/>
                    </a:lnTo>
                    <a:lnTo>
                      <a:pt x="953" y="953"/>
                    </a:lnTo>
                    <a:lnTo>
                      <a:pt x="971" y="953"/>
                    </a:lnTo>
                    <a:lnTo>
                      <a:pt x="1010" y="972"/>
                    </a:lnTo>
                    <a:lnTo>
                      <a:pt x="1029" y="972"/>
                    </a:lnTo>
                    <a:lnTo>
                      <a:pt x="1048" y="991"/>
                    </a:lnTo>
                    <a:lnTo>
                      <a:pt x="1067" y="991"/>
                    </a:lnTo>
                    <a:lnTo>
                      <a:pt x="1257" y="1010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6" name="Freeform 7">
                <a:extLst>
                  <a:ext uri="{FF2B5EF4-FFF2-40B4-BE49-F238E27FC236}">
                    <a16:creationId xmlns:a16="http://schemas.microsoft.com/office/drawing/2014/main" id="{526559B9-4396-C442-BD5D-867AD53DC1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1263" y="8586788"/>
                <a:ext cx="1838325" cy="2447925"/>
              </a:xfrm>
              <a:custGeom>
                <a:avLst/>
                <a:gdLst>
                  <a:gd name="T0" fmla="*/ 2147483646 w 5106"/>
                  <a:gd name="T1" fmla="*/ 2147483646 h 6801"/>
                  <a:gd name="T2" fmla="*/ 2147483646 w 5106"/>
                  <a:gd name="T3" fmla="*/ 2147483646 h 6801"/>
                  <a:gd name="T4" fmla="*/ 2147483646 w 5106"/>
                  <a:gd name="T5" fmla="*/ 2147483646 h 6801"/>
                  <a:gd name="T6" fmla="*/ 2147483646 w 5106"/>
                  <a:gd name="T7" fmla="*/ 2147483646 h 6801"/>
                  <a:gd name="T8" fmla="*/ 2147483646 w 5106"/>
                  <a:gd name="T9" fmla="*/ 2147483646 h 6801"/>
                  <a:gd name="T10" fmla="*/ 2147483646 w 5106"/>
                  <a:gd name="T11" fmla="*/ 2147483646 h 6801"/>
                  <a:gd name="T12" fmla="*/ 2147483646 w 5106"/>
                  <a:gd name="T13" fmla="*/ 2147483646 h 6801"/>
                  <a:gd name="T14" fmla="*/ 2147483646 w 5106"/>
                  <a:gd name="T15" fmla="*/ 2147483646 h 6801"/>
                  <a:gd name="T16" fmla="*/ 2147483646 w 5106"/>
                  <a:gd name="T17" fmla="*/ 2147483646 h 6801"/>
                  <a:gd name="T18" fmla="*/ 2147483646 w 5106"/>
                  <a:gd name="T19" fmla="*/ 2147483646 h 6801"/>
                  <a:gd name="T20" fmla="*/ 2147483646 w 5106"/>
                  <a:gd name="T21" fmla="*/ 2147483646 h 6801"/>
                  <a:gd name="T22" fmla="*/ 0 w 5106"/>
                  <a:gd name="T23" fmla="*/ 2147483646 h 6801"/>
                  <a:gd name="T24" fmla="*/ 2147483646 w 5106"/>
                  <a:gd name="T25" fmla="*/ 2147483646 h 6801"/>
                  <a:gd name="T26" fmla="*/ 2147483646 w 5106"/>
                  <a:gd name="T27" fmla="*/ 2147483646 h 6801"/>
                  <a:gd name="T28" fmla="*/ 2147483646 w 5106"/>
                  <a:gd name="T29" fmla="*/ 2147483646 h 6801"/>
                  <a:gd name="T30" fmla="*/ 2147483646 w 5106"/>
                  <a:gd name="T31" fmla="*/ 2147483646 h 6801"/>
                  <a:gd name="T32" fmla="*/ 2147483646 w 5106"/>
                  <a:gd name="T33" fmla="*/ 2147483646 h 6801"/>
                  <a:gd name="T34" fmla="*/ 2147483646 w 5106"/>
                  <a:gd name="T35" fmla="*/ 2147483646 h 6801"/>
                  <a:gd name="T36" fmla="*/ 2147483646 w 5106"/>
                  <a:gd name="T37" fmla="*/ 2147483646 h 6801"/>
                  <a:gd name="T38" fmla="*/ 2147483646 w 5106"/>
                  <a:gd name="T39" fmla="*/ 2147483646 h 6801"/>
                  <a:gd name="T40" fmla="*/ 2147483646 w 5106"/>
                  <a:gd name="T41" fmla="*/ 2147483646 h 6801"/>
                  <a:gd name="T42" fmla="*/ 2147483646 w 5106"/>
                  <a:gd name="T43" fmla="*/ 2147483646 h 6801"/>
                  <a:gd name="T44" fmla="*/ 2147483646 w 5106"/>
                  <a:gd name="T45" fmla="*/ 2147483646 h 6801"/>
                  <a:gd name="T46" fmla="*/ 2147483646 w 5106"/>
                  <a:gd name="T47" fmla="*/ 2147483646 h 6801"/>
                  <a:gd name="T48" fmla="*/ 2147483646 w 5106"/>
                  <a:gd name="T49" fmla="*/ 2147483646 h 6801"/>
                  <a:gd name="T50" fmla="*/ 2147483646 w 5106"/>
                  <a:gd name="T51" fmla="*/ 2147483646 h 6801"/>
                  <a:gd name="T52" fmla="*/ 2147483646 w 5106"/>
                  <a:gd name="T53" fmla="*/ 2147483646 h 6801"/>
                  <a:gd name="T54" fmla="*/ 2147483646 w 5106"/>
                  <a:gd name="T55" fmla="*/ 2147483646 h 6801"/>
                  <a:gd name="T56" fmla="*/ 2147483646 w 5106"/>
                  <a:gd name="T57" fmla="*/ 2147483646 h 6801"/>
                  <a:gd name="T58" fmla="*/ 2147483646 w 5106"/>
                  <a:gd name="T59" fmla="*/ 2147483646 h 6801"/>
                  <a:gd name="T60" fmla="*/ 2147483646 w 5106"/>
                  <a:gd name="T61" fmla="*/ 2147483646 h 6801"/>
                  <a:gd name="T62" fmla="*/ 2147483646 w 5106"/>
                  <a:gd name="T63" fmla="*/ 2147483646 h 6801"/>
                  <a:gd name="T64" fmla="*/ 2147483646 w 5106"/>
                  <a:gd name="T65" fmla="*/ 2147483646 h 6801"/>
                  <a:gd name="T66" fmla="*/ 2147483646 w 5106"/>
                  <a:gd name="T67" fmla="*/ 2147483646 h 6801"/>
                  <a:gd name="T68" fmla="*/ 2147483646 w 5106"/>
                  <a:gd name="T69" fmla="*/ 2147483646 h 6801"/>
                  <a:gd name="T70" fmla="*/ 2147483646 w 5106"/>
                  <a:gd name="T71" fmla="*/ 2147483646 h 6801"/>
                  <a:gd name="T72" fmla="*/ 2147483646 w 5106"/>
                  <a:gd name="T73" fmla="*/ 2147483646 h 6801"/>
                  <a:gd name="T74" fmla="*/ 2147483646 w 5106"/>
                  <a:gd name="T75" fmla="*/ 2147483646 h 6801"/>
                  <a:gd name="T76" fmla="*/ 2147483646 w 5106"/>
                  <a:gd name="T77" fmla="*/ 2147483646 h 6801"/>
                  <a:gd name="T78" fmla="*/ 2147483646 w 5106"/>
                  <a:gd name="T79" fmla="*/ 2147483646 h 6801"/>
                  <a:gd name="T80" fmla="*/ 2147483646 w 5106"/>
                  <a:gd name="T81" fmla="*/ 2147483646 h 6801"/>
                  <a:gd name="T82" fmla="*/ 2147483646 w 5106"/>
                  <a:gd name="T83" fmla="*/ 2147483646 h 6801"/>
                  <a:gd name="T84" fmla="*/ 2147483646 w 5106"/>
                  <a:gd name="T85" fmla="*/ 2147483646 h 6801"/>
                  <a:gd name="T86" fmla="*/ 2147483646 w 5106"/>
                  <a:gd name="T87" fmla="*/ 2147483646 h 6801"/>
                  <a:gd name="T88" fmla="*/ 2147483646 w 5106"/>
                  <a:gd name="T89" fmla="*/ 2147483646 h 6801"/>
                  <a:gd name="T90" fmla="*/ 2147483646 w 5106"/>
                  <a:gd name="T91" fmla="*/ 2147483646 h 6801"/>
                  <a:gd name="T92" fmla="*/ 2147483646 w 5106"/>
                  <a:gd name="T93" fmla="*/ 2147483646 h 6801"/>
                  <a:gd name="T94" fmla="*/ 2147483646 w 5106"/>
                  <a:gd name="T95" fmla="*/ 2147483646 h 6801"/>
                  <a:gd name="T96" fmla="*/ 2147483646 w 5106"/>
                  <a:gd name="T97" fmla="*/ 2147483646 h 6801"/>
                  <a:gd name="T98" fmla="*/ 2147483646 w 5106"/>
                  <a:gd name="T99" fmla="*/ 2147483646 h 6801"/>
                  <a:gd name="T100" fmla="*/ 2147483646 w 5106"/>
                  <a:gd name="T101" fmla="*/ 2147483646 h 6801"/>
                  <a:gd name="T102" fmla="*/ 2147483646 w 5106"/>
                  <a:gd name="T103" fmla="*/ 2147483646 h 6801"/>
                  <a:gd name="T104" fmla="*/ 2147483646 w 5106"/>
                  <a:gd name="T105" fmla="*/ 2147483646 h 6801"/>
                  <a:gd name="T106" fmla="*/ 2147483646 w 5106"/>
                  <a:gd name="T107" fmla="*/ 2147483646 h 6801"/>
                  <a:gd name="T108" fmla="*/ 2147483646 w 5106"/>
                  <a:gd name="T109" fmla="*/ 2147483646 h 6801"/>
                  <a:gd name="T110" fmla="*/ 2147483646 w 5106"/>
                  <a:gd name="T111" fmla="*/ 2147483646 h 6801"/>
                  <a:gd name="T112" fmla="*/ 2147483646 w 5106"/>
                  <a:gd name="T113" fmla="*/ 2147483646 h 6801"/>
                  <a:gd name="T114" fmla="*/ 2147483646 w 5106"/>
                  <a:gd name="T115" fmla="*/ 2147483646 h 6801"/>
                  <a:gd name="T116" fmla="*/ 2147483646 w 5106"/>
                  <a:gd name="T117" fmla="*/ 2147483646 h 6801"/>
                  <a:gd name="T118" fmla="*/ 2147483646 w 5106"/>
                  <a:gd name="T119" fmla="*/ 2147483646 h 680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106" h="6801">
                    <a:moveTo>
                      <a:pt x="1923" y="4953"/>
                    </a:moveTo>
                    <a:lnTo>
                      <a:pt x="1923" y="4934"/>
                    </a:lnTo>
                    <a:lnTo>
                      <a:pt x="1866" y="4895"/>
                    </a:lnTo>
                    <a:lnTo>
                      <a:pt x="1847" y="4895"/>
                    </a:lnTo>
                    <a:lnTo>
                      <a:pt x="1847" y="4877"/>
                    </a:lnTo>
                    <a:lnTo>
                      <a:pt x="1847" y="4858"/>
                    </a:lnTo>
                    <a:lnTo>
                      <a:pt x="1771" y="4743"/>
                    </a:lnTo>
                    <a:lnTo>
                      <a:pt x="1752" y="4686"/>
                    </a:lnTo>
                    <a:lnTo>
                      <a:pt x="1733" y="4629"/>
                    </a:lnTo>
                    <a:lnTo>
                      <a:pt x="1733" y="4591"/>
                    </a:lnTo>
                    <a:lnTo>
                      <a:pt x="1714" y="4591"/>
                    </a:lnTo>
                    <a:lnTo>
                      <a:pt x="1676" y="4572"/>
                    </a:lnTo>
                    <a:lnTo>
                      <a:pt x="1657" y="4553"/>
                    </a:lnTo>
                    <a:lnTo>
                      <a:pt x="1657" y="4534"/>
                    </a:lnTo>
                    <a:lnTo>
                      <a:pt x="1637" y="4514"/>
                    </a:lnTo>
                    <a:lnTo>
                      <a:pt x="1581" y="4514"/>
                    </a:lnTo>
                    <a:lnTo>
                      <a:pt x="1523" y="4534"/>
                    </a:lnTo>
                    <a:lnTo>
                      <a:pt x="1505" y="4591"/>
                    </a:lnTo>
                    <a:lnTo>
                      <a:pt x="1505" y="4648"/>
                    </a:lnTo>
                    <a:lnTo>
                      <a:pt x="1523" y="4686"/>
                    </a:lnTo>
                    <a:lnTo>
                      <a:pt x="1505" y="4705"/>
                    </a:lnTo>
                    <a:lnTo>
                      <a:pt x="1485" y="4686"/>
                    </a:lnTo>
                    <a:lnTo>
                      <a:pt x="1466" y="4705"/>
                    </a:lnTo>
                    <a:lnTo>
                      <a:pt x="1466" y="4724"/>
                    </a:lnTo>
                    <a:lnTo>
                      <a:pt x="1505" y="4781"/>
                    </a:lnTo>
                    <a:lnTo>
                      <a:pt x="1523" y="4819"/>
                    </a:lnTo>
                    <a:lnTo>
                      <a:pt x="1542" y="4839"/>
                    </a:lnTo>
                    <a:lnTo>
                      <a:pt x="1561" y="4819"/>
                    </a:lnTo>
                    <a:lnTo>
                      <a:pt x="1561" y="4839"/>
                    </a:lnTo>
                    <a:lnTo>
                      <a:pt x="1581" y="4839"/>
                    </a:lnTo>
                    <a:lnTo>
                      <a:pt x="1600" y="4858"/>
                    </a:lnTo>
                    <a:lnTo>
                      <a:pt x="1600" y="4877"/>
                    </a:lnTo>
                    <a:lnTo>
                      <a:pt x="1581" y="4877"/>
                    </a:lnTo>
                    <a:lnTo>
                      <a:pt x="1581" y="4895"/>
                    </a:lnTo>
                    <a:lnTo>
                      <a:pt x="1600" y="4915"/>
                    </a:lnTo>
                    <a:lnTo>
                      <a:pt x="1657" y="4895"/>
                    </a:lnTo>
                    <a:lnTo>
                      <a:pt x="1695" y="4915"/>
                    </a:lnTo>
                    <a:lnTo>
                      <a:pt x="1714" y="4934"/>
                    </a:lnTo>
                    <a:lnTo>
                      <a:pt x="1733" y="4953"/>
                    </a:lnTo>
                    <a:lnTo>
                      <a:pt x="1752" y="4972"/>
                    </a:lnTo>
                    <a:lnTo>
                      <a:pt x="1771" y="4991"/>
                    </a:lnTo>
                    <a:lnTo>
                      <a:pt x="1809" y="4991"/>
                    </a:lnTo>
                    <a:lnTo>
                      <a:pt x="1828" y="4991"/>
                    </a:lnTo>
                    <a:lnTo>
                      <a:pt x="1847" y="5010"/>
                    </a:lnTo>
                    <a:lnTo>
                      <a:pt x="1866" y="5010"/>
                    </a:lnTo>
                    <a:lnTo>
                      <a:pt x="1866" y="5029"/>
                    </a:lnTo>
                    <a:lnTo>
                      <a:pt x="1886" y="5029"/>
                    </a:lnTo>
                    <a:lnTo>
                      <a:pt x="1923" y="5029"/>
                    </a:lnTo>
                    <a:lnTo>
                      <a:pt x="1942" y="5048"/>
                    </a:lnTo>
                    <a:lnTo>
                      <a:pt x="1962" y="5067"/>
                    </a:lnTo>
                    <a:lnTo>
                      <a:pt x="1962" y="5086"/>
                    </a:lnTo>
                    <a:lnTo>
                      <a:pt x="1981" y="5086"/>
                    </a:lnTo>
                    <a:lnTo>
                      <a:pt x="1981" y="5067"/>
                    </a:lnTo>
                    <a:lnTo>
                      <a:pt x="1981" y="5048"/>
                    </a:lnTo>
                    <a:lnTo>
                      <a:pt x="1981" y="5010"/>
                    </a:lnTo>
                    <a:lnTo>
                      <a:pt x="1923" y="4953"/>
                    </a:lnTo>
                    <a:close/>
                    <a:moveTo>
                      <a:pt x="1066" y="3924"/>
                    </a:moveTo>
                    <a:lnTo>
                      <a:pt x="1085" y="3905"/>
                    </a:lnTo>
                    <a:lnTo>
                      <a:pt x="1066" y="3867"/>
                    </a:lnTo>
                    <a:lnTo>
                      <a:pt x="1047" y="3848"/>
                    </a:lnTo>
                    <a:lnTo>
                      <a:pt x="1028" y="3829"/>
                    </a:lnTo>
                    <a:lnTo>
                      <a:pt x="1009" y="3829"/>
                    </a:lnTo>
                    <a:lnTo>
                      <a:pt x="990" y="3829"/>
                    </a:lnTo>
                    <a:lnTo>
                      <a:pt x="971" y="3829"/>
                    </a:lnTo>
                    <a:lnTo>
                      <a:pt x="971" y="3791"/>
                    </a:lnTo>
                    <a:lnTo>
                      <a:pt x="971" y="3753"/>
                    </a:lnTo>
                    <a:lnTo>
                      <a:pt x="952" y="3734"/>
                    </a:lnTo>
                    <a:lnTo>
                      <a:pt x="933" y="3734"/>
                    </a:lnTo>
                    <a:lnTo>
                      <a:pt x="914" y="3715"/>
                    </a:lnTo>
                    <a:lnTo>
                      <a:pt x="876" y="3657"/>
                    </a:lnTo>
                    <a:lnTo>
                      <a:pt x="838" y="3639"/>
                    </a:lnTo>
                    <a:lnTo>
                      <a:pt x="838" y="3600"/>
                    </a:lnTo>
                    <a:lnTo>
                      <a:pt x="876" y="3639"/>
                    </a:lnTo>
                    <a:lnTo>
                      <a:pt x="895" y="3639"/>
                    </a:lnTo>
                    <a:lnTo>
                      <a:pt x="895" y="3581"/>
                    </a:lnTo>
                    <a:lnTo>
                      <a:pt x="857" y="3543"/>
                    </a:lnTo>
                    <a:lnTo>
                      <a:pt x="819" y="3505"/>
                    </a:lnTo>
                    <a:lnTo>
                      <a:pt x="799" y="3448"/>
                    </a:lnTo>
                    <a:lnTo>
                      <a:pt x="780" y="3391"/>
                    </a:lnTo>
                    <a:lnTo>
                      <a:pt x="762" y="3372"/>
                    </a:lnTo>
                    <a:lnTo>
                      <a:pt x="723" y="3372"/>
                    </a:lnTo>
                    <a:lnTo>
                      <a:pt x="723" y="3353"/>
                    </a:lnTo>
                    <a:lnTo>
                      <a:pt x="723" y="3334"/>
                    </a:lnTo>
                    <a:lnTo>
                      <a:pt x="743" y="3334"/>
                    </a:lnTo>
                    <a:lnTo>
                      <a:pt x="743" y="3315"/>
                    </a:lnTo>
                    <a:lnTo>
                      <a:pt x="743" y="3295"/>
                    </a:lnTo>
                    <a:lnTo>
                      <a:pt x="723" y="3258"/>
                    </a:lnTo>
                    <a:lnTo>
                      <a:pt x="704" y="3258"/>
                    </a:lnTo>
                    <a:lnTo>
                      <a:pt x="704" y="3239"/>
                    </a:lnTo>
                    <a:lnTo>
                      <a:pt x="685" y="3219"/>
                    </a:lnTo>
                    <a:lnTo>
                      <a:pt x="685" y="3200"/>
                    </a:lnTo>
                    <a:lnTo>
                      <a:pt x="666" y="3181"/>
                    </a:lnTo>
                    <a:lnTo>
                      <a:pt x="647" y="3162"/>
                    </a:lnTo>
                    <a:lnTo>
                      <a:pt x="628" y="3105"/>
                    </a:lnTo>
                    <a:lnTo>
                      <a:pt x="609" y="3086"/>
                    </a:lnTo>
                    <a:lnTo>
                      <a:pt x="590" y="3067"/>
                    </a:lnTo>
                    <a:lnTo>
                      <a:pt x="571" y="3048"/>
                    </a:lnTo>
                    <a:lnTo>
                      <a:pt x="552" y="3029"/>
                    </a:lnTo>
                    <a:lnTo>
                      <a:pt x="533" y="3010"/>
                    </a:lnTo>
                    <a:lnTo>
                      <a:pt x="533" y="2972"/>
                    </a:lnTo>
                    <a:lnTo>
                      <a:pt x="514" y="2953"/>
                    </a:lnTo>
                    <a:lnTo>
                      <a:pt x="495" y="2934"/>
                    </a:lnTo>
                    <a:lnTo>
                      <a:pt x="495" y="2914"/>
                    </a:lnTo>
                    <a:lnTo>
                      <a:pt x="514" y="2914"/>
                    </a:lnTo>
                    <a:lnTo>
                      <a:pt x="533" y="2934"/>
                    </a:lnTo>
                    <a:lnTo>
                      <a:pt x="552" y="2934"/>
                    </a:lnTo>
                    <a:lnTo>
                      <a:pt x="552" y="2914"/>
                    </a:lnTo>
                    <a:lnTo>
                      <a:pt x="533" y="2877"/>
                    </a:lnTo>
                    <a:lnTo>
                      <a:pt x="514" y="2838"/>
                    </a:lnTo>
                    <a:lnTo>
                      <a:pt x="476" y="2838"/>
                    </a:lnTo>
                    <a:lnTo>
                      <a:pt x="476" y="2800"/>
                    </a:lnTo>
                    <a:lnTo>
                      <a:pt x="457" y="2800"/>
                    </a:lnTo>
                    <a:lnTo>
                      <a:pt x="381" y="2819"/>
                    </a:lnTo>
                    <a:lnTo>
                      <a:pt x="362" y="2819"/>
                    </a:lnTo>
                    <a:lnTo>
                      <a:pt x="323" y="2858"/>
                    </a:lnTo>
                    <a:lnTo>
                      <a:pt x="304" y="2858"/>
                    </a:lnTo>
                    <a:lnTo>
                      <a:pt x="285" y="2858"/>
                    </a:lnTo>
                    <a:lnTo>
                      <a:pt x="228" y="2838"/>
                    </a:lnTo>
                    <a:lnTo>
                      <a:pt x="209" y="2838"/>
                    </a:lnTo>
                    <a:lnTo>
                      <a:pt x="171" y="2838"/>
                    </a:lnTo>
                    <a:lnTo>
                      <a:pt x="152" y="2858"/>
                    </a:lnTo>
                    <a:lnTo>
                      <a:pt x="114" y="2858"/>
                    </a:lnTo>
                    <a:lnTo>
                      <a:pt x="114" y="2877"/>
                    </a:lnTo>
                    <a:lnTo>
                      <a:pt x="95" y="2896"/>
                    </a:lnTo>
                    <a:lnTo>
                      <a:pt x="95" y="2934"/>
                    </a:lnTo>
                    <a:lnTo>
                      <a:pt x="95" y="3010"/>
                    </a:lnTo>
                    <a:lnTo>
                      <a:pt x="95" y="3048"/>
                    </a:lnTo>
                    <a:lnTo>
                      <a:pt x="76" y="3086"/>
                    </a:lnTo>
                    <a:lnTo>
                      <a:pt x="57" y="3143"/>
                    </a:lnTo>
                    <a:lnTo>
                      <a:pt x="18" y="3200"/>
                    </a:lnTo>
                    <a:lnTo>
                      <a:pt x="0" y="3239"/>
                    </a:lnTo>
                    <a:lnTo>
                      <a:pt x="18" y="3276"/>
                    </a:lnTo>
                    <a:lnTo>
                      <a:pt x="37" y="3295"/>
                    </a:lnTo>
                    <a:lnTo>
                      <a:pt x="57" y="3353"/>
                    </a:lnTo>
                    <a:lnTo>
                      <a:pt x="57" y="3372"/>
                    </a:lnTo>
                    <a:lnTo>
                      <a:pt x="76" y="3391"/>
                    </a:lnTo>
                    <a:lnTo>
                      <a:pt x="95" y="3391"/>
                    </a:lnTo>
                    <a:lnTo>
                      <a:pt x="342" y="3753"/>
                    </a:lnTo>
                    <a:lnTo>
                      <a:pt x="381" y="3829"/>
                    </a:lnTo>
                    <a:lnTo>
                      <a:pt x="362" y="3886"/>
                    </a:lnTo>
                    <a:lnTo>
                      <a:pt x="381" y="3886"/>
                    </a:lnTo>
                    <a:lnTo>
                      <a:pt x="399" y="3905"/>
                    </a:lnTo>
                    <a:lnTo>
                      <a:pt x="457" y="3981"/>
                    </a:lnTo>
                    <a:lnTo>
                      <a:pt x="476" y="4001"/>
                    </a:lnTo>
                    <a:lnTo>
                      <a:pt x="571" y="4038"/>
                    </a:lnTo>
                    <a:lnTo>
                      <a:pt x="609" y="4077"/>
                    </a:lnTo>
                    <a:lnTo>
                      <a:pt x="799" y="4172"/>
                    </a:lnTo>
                    <a:lnTo>
                      <a:pt x="819" y="4191"/>
                    </a:lnTo>
                    <a:lnTo>
                      <a:pt x="857" y="4172"/>
                    </a:lnTo>
                    <a:lnTo>
                      <a:pt x="876" y="4153"/>
                    </a:lnTo>
                    <a:lnTo>
                      <a:pt x="895" y="4153"/>
                    </a:lnTo>
                    <a:lnTo>
                      <a:pt x="933" y="4133"/>
                    </a:lnTo>
                    <a:lnTo>
                      <a:pt x="971" y="4133"/>
                    </a:lnTo>
                    <a:lnTo>
                      <a:pt x="1009" y="4133"/>
                    </a:lnTo>
                    <a:lnTo>
                      <a:pt x="1028" y="4153"/>
                    </a:lnTo>
                    <a:lnTo>
                      <a:pt x="1047" y="4133"/>
                    </a:lnTo>
                    <a:lnTo>
                      <a:pt x="1047" y="4115"/>
                    </a:lnTo>
                    <a:lnTo>
                      <a:pt x="1028" y="4038"/>
                    </a:lnTo>
                    <a:lnTo>
                      <a:pt x="971" y="3924"/>
                    </a:lnTo>
                    <a:lnTo>
                      <a:pt x="952" y="3905"/>
                    </a:lnTo>
                    <a:lnTo>
                      <a:pt x="971" y="3905"/>
                    </a:lnTo>
                    <a:lnTo>
                      <a:pt x="990" y="3886"/>
                    </a:lnTo>
                    <a:lnTo>
                      <a:pt x="1047" y="3943"/>
                    </a:lnTo>
                    <a:lnTo>
                      <a:pt x="1047" y="3981"/>
                    </a:lnTo>
                    <a:lnTo>
                      <a:pt x="1066" y="4077"/>
                    </a:lnTo>
                    <a:lnTo>
                      <a:pt x="1104" y="4057"/>
                    </a:lnTo>
                    <a:lnTo>
                      <a:pt x="1104" y="4001"/>
                    </a:lnTo>
                    <a:lnTo>
                      <a:pt x="1085" y="3943"/>
                    </a:lnTo>
                    <a:lnTo>
                      <a:pt x="1066" y="3924"/>
                    </a:lnTo>
                    <a:close/>
                    <a:moveTo>
                      <a:pt x="1085" y="4210"/>
                    </a:moveTo>
                    <a:lnTo>
                      <a:pt x="1085" y="4191"/>
                    </a:lnTo>
                    <a:lnTo>
                      <a:pt x="1085" y="4172"/>
                    </a:lnTo>
                    <a:lnTo>
                      <a:pt x="1066" y="4172"/>
                    </a:lnTo>
                    <a:lnTo>
                      <a:pt x="1047" y="4153"/>
                    </a:lnTo>
                    <a:lnTo>
                      <a:pt x="1028" y="4153"/>
                    </a:lnTo>
                    <a:lnTo>
                      <a:pt x="1047" y="4172"/>
                    </a:lnTo>
                    <a:lnTo>
                      <a:pt x="1047" y="4191"/>
                    </a:lnTo>
                    <a:lnTo>
                      <a:pt x="1009" y="4248"/>
                    </a:lnTo>
                    <a:lnTo>
                      <a:pt x="1028" y="4248"/>
                    </a:lnTo>
                    <a:lnTo>
                      <a:pt x="1047" y="4229"/>
                    </a:lnTo>
                    <a:lnTo>
                      <a:pt x="1085" y="4229"/>
                    </a:lnTo>
                    <a:lnTo>
                      <a:pt x="1104" y="4229"/>
                    </a:lnTo>
                    <a:lnTo>
                      <a:pt x="1104" y="4210"/>
                    </a:lnTo>
                    <a:lnTo>
                      <a:pt x="1085" y="4210"/>
                    </a:lnTo>
                    <a:close/>
                    <a:moveTo>
                      <a:pt x="2552" y="5657"/>
                    </a:moveTo>
                    <a:lnTo>
                      <a:pt x="2552" y="5638"/>
                    </a:lnTo>
                    <a:lnTo>
                      <a:pt x="2552" y="5620"/>
                    </a:lnTo>
                    <a:lnTo>
                      <a:pt x="2533" y="5601"/>
                    </a:lnTo>
                    <a:lnTo>
                      <a:pt x="2533" y="5562"/>
                    </a:lnTo>
                    <a:lnTo>
                      <a:pt x="2533" y="5543"/>
                    </a:lnTo>
                    <a:lnTo>
                      <a:pt x="2495" y="5505"/>
                    </a:lnTo>
                    <a:lnTo>
                      <a:pt x="2476" y="5505"/>
                    </a:lnTo>
                    <a:lnTo>
                      <a:pt x="2476" y="5467"/>
                    </a:lnTo>
                    <a:lnTo>
                      <a:pt x="2438" y="5448"/>
                    </a:lnTo>
                    <a:lnTo>
                      <a:pt x="2399" y="5429"/>
                    </a:lnTo>
                    <a:lnTo>
                      <a:pt x="2380" y="5429"/>
                    </a:lnTo>
                    <a:lnTo>
                      <a:pt x="2343" y="5391"/>
                    </a:lnTo>
                    <a:lnTo>
                      <a:pt x="2266" y="5315"/>
                    </a:lnTo>
                    <a:lnTo>
                      <a:pt x="2247" y="5296"/>
                    </a:lnTo>
                    <a:lnTo>
                      <a:pt x="2228" y="5276"/>
                    </a:lnTo>
                    <a:lnTo>
                      <a:pt x="2209" y="5257"/>
                    </a:lnTo>
                    <a:lnTo>
                      <a:pt x="2190" y="5239"/>
                    </a:lnTo>
                    <a:lnTo>
                      <a:pt x="2171" y="5257"/>
                    </a:lnTo>
                    <a:lnTo>
                      <a:pt x="2152" y="5296"/>
                    </a:lnTo>
                    <a:lnTo>
                      <a:pt x="2152" y="5353"/>
                    </a:lnTo>
                    <a:lnTo>
                      <a:pt x="2152" y="5391"/>
                    </a:lnTo>
                    <a:lnTo>
                      <a:pt x="2171" y="5410"/>
                    </a:lnTo>
                    <a:lnTo>
                      <a:pt x="2171" y="5429"/>
                    </a:lnTo>
                    <a:lnTo>
                      <a:pt x="2152" y="5448"/>
                    </a:lnTo>
                    <a:lnTo>
                      <a:pt x="2190" y="5467"/>
                    </a:lnTo>
                    <a:lnTo>
                      <a:pt x="2209" y="5486"/>
                    </a:lnTo>
                    <a:lnTo>
                      <a:pt x="2209" y="5524"/>
                    </a:lnTo>
                    <a:lnTo>
                      <a:pt x="2209" y="5562"/>
                    </a:lnTo>
                    <a:lnTo>
                      <a:pt x="2190" y="5657"/>
                    </a:lnTo>
                    <a:lnTo>
                      <a:pt x="2190" y="5677"/>
                    </a:lnTo>
                    <a:lnTo>
                      <a:pt x="2209" y="5677"/>
                    </a:lnTo>
                    <a:lnTo>
                      <a:pt x="2228" y="5715"/>
                    </a:lnTo>
                    <a:lnTo>
                      <a:pt x="2228" y="5772"/>
                    </a:lnTo>
                    <a:lnTo>
                      <a:pt x="2228" y="5791"/>
                    </a:lnTo>
                    <a:lnTo>
                      <a:pt x="2247" y="5791"/>
                    </a:lnTo>
                    <a:lnTo>
                      <a:pt x="2266" y="5791"/>
                    </a:lnTo>
                    <a:lnTo>
                      <a:pt x="2285" y="5772"/>
                    </a:lnTo>
                    <a:lnTo>
                      <a:pt x="2285" y="5753"/>
                    </a:lnTo>
                    <a:lnTo>
                      <a:pt x="2304" y="5753"/>
                    </a:lnTo>
                    <a:lnTo>
                      <a:pt x="2343" y="5772"/>
                    </a:lnTo>
                    <a:lnTo>
                      <a:pt x="2380" y="5772"/>
                    </a:lnTo>
                    <a:lnTo>
                      <a:pt x="2419" y="5772"/>
                    </a:lnTo>
                    <a:lnTo>
                      <a:pt x="2438" y="5753"/>
                    </a:lnTo>
                    <a:lnTo>
                      <a:pt x="2438" y="5715"/>
                    </a:lnTo>
                    <a:lnTo>
                      <a:pt x="2457" y="5696"/>
                    </a:lnTo>
                    <a:lnTo>
                      <a:pt x="2476" y="5677"/>
                    </a:lnTo>
                    <a:lnTo>
                      <a:pt x="2533" y="5677"/>
                    </a:lnTo>
                    <a:lnTo>
                      <a:pt x="2552" y="5657"/>
                    </a:lnTo>
                    <a:close/>
                    <a:moveTo>
                      <a:pt x="5086" y="3162"/>
                    </a:moveTo>
                    <a:lnTo>
                      <a:pt x="5086" y="3162"/>
                    </a:lnTo>
                    <a:lnTo>
                      <a:pt x="5066" y="3162"/>
                    </a:lnTo>
                    <a:lnTo>
                      <a:pt x="5047" y="3162"/>
                    </a:lnTo>
                    <a:lnTo>
                      <a:pt x="5028" y="3162"/>
                    </a:lnTo>
                    <a:lnTo>
                      <a:pt x="5009" y="3143"/>
                    </a:lnTo>
                    <a:lnTo>
                      <a:pt x="5009" y="3105"/>
                    </a:lnTo>
                    <a:lnTo>
                      <a:pt x="5009" y="3067"/>
                    </a:lnTo>
                    <a:lnTo>
                      <a:pt x="5009" y="3029"/>
                    </a:lnTo>
                    <a:lnTo>
                      <a:pt x="4990" y="2991"/>
                    </a:lnTo>
                    <a:lnTo>
                      <a:pt x="4971" y="2953"/>
                    </a:lnTo>
                    <a:lnTo>
                      <a:pt x="4952" y="2953"/>
                    </a:lnTo>
                    <a:lnTo>
                      <a:pt x="4952" y="2934"/>
                    </a:lnTo>
                    <a:lnTo>
                      <a:pt x="4933" y="2934"/>
                    </a:lnTo>
                    <a:lnTo>
                      <a:pt x="4933" y="2914"/>
                    </a:lnTo>
                    <a:lnTo>
                      <a:pt x="4914" y="2914"/>
                    </a:lnTo>
                    <a:lnTo>
                      <a:pt x="4838" y="2877"/>
                    </a:lnTo>
                    <a:lnTo>
                      <a:pt x="4685" y="2858"/>
                    </a:lnTo>
                    <a:lnTo>
                      <a:pt x="4590" y="2819"/>
                    </a:lnTo>
                    <a:lnTo>
                      <a:pt x="4552" y="2800"/>
                    </a:lnTo>
                    <a:lnTo>
                      <a:pt x="4457" y="2686"/>
                    </a:lnTo>
                    <a:lnTo>
                      <a:pt x="4285" y="2610"/>
                    </a:lnTo>
                    <a:lnTo>
                      <a:pt x="4152" y="2477"/>
                    </a:lnTo>
                    <a:lnTo>
                      <a:pt x="3847" y="2115"/>
                    </a:lnTo>
                    <a:lnTo>
                      <a:pt x="3771" y="2000"/>
                    </a:lnTo>
                    <a:lnTo>
                      <a:pt x="3733" y="2000"/>
                    </a:lnTo>
                    <a:lnTo>
                      <a:pt x="3676" y="1962"/>
                    </a:lnTo>
                    <a:lnTo>
                      <a:pt x="3542" y="1886"/>
                    </a:lnTo>
                    <a:lnTo>
                      <a:pt x="3504" y="1791"/>
                    </a:lnTo>
                    <a:lnTo>
                      <a:pt x="3466" y="1734"/>
                    </a:lnTo>
                    <a:lnTo>
                      <a:pt x="3447" y="1715"/>
                    </a:lnTo>
                    <a:lnTo>
                      <a:pt x="3447" y="1695"/>
                    </a:lnTo>
                    <a:lnTo>
                      <a:pt x="3428" y="1639"/>
                    </a:lnTo>
                    <a:lnTo>
                      <a:pt x="3428" y="1619"/>
                    </a:lnTo>
                    <a:lnTo>
                      <a:pt x="3390" y="1543"/>
                    </a:lnTo>
                    <a:lnTo>
                      <a:pt x="3371" y="1505"/>
                    </a:lnTo>
                    <a:lnTo>
                      <a:pt x="3371" y="1486"/>
                    </a:lnTo>
                    <a:lnTo>
                      <a:pt x="3390" y="1467"/>
                    </a:lnTo>
                    <a:lnTo>
                      <a:pt x="3409" y="1467"/>
                    </a:lnTo>
                    <a:lnTo>
                      <a:pt x="3486" y="1448"/>
                    </a:lnTo>
                    <a:lnTo>
                      <a:pt x="3504" y="1448"/>
                    </a:lnTo>
                    <a:lnTo>
                      <a:pt x="3523" y="1448"/>
                    </a:lnTo>
                    <a:lnTo>
                      <a:pt x="3523" y="1429"/>
                    </a:lnTo>
                    <a:lnTo>
                      <a:pt x="3542" y="1429"/>
                    </a:lnTo>
                    <a:lnTo>
                      <a:pt x="3523" y="1334"/>
                    </a:lnTo>
                    <a:lnTo>
                      <a:pt x="3523" y="1295"/>
                    </a:lnTo>
                    <a:lnTo>
                      <a:pt x="3542" y="1143"/>
                    </a:lnTo>
                    <a:lnTo>
                      <a:pt x="3542" y="1124"/>
                    </a:lnTo>
                    <a:lnTo>
                      <a:pt x="3542" y="1105"/>
                    </a:lnTo>
                    <a:lnTo>
                      <a:pt x="3542" y="1086"/>
                    </a:lnTo>
                    <a:lnTo>
                      <a:pt x="3523" y="1067"/>
                    </a:lnTo>
                    <a:lnTo>
                      <a:pt x="3504" y="1048"/>
                    </a:lnTo>
                    <a:lnTo>
                      <a:pt x="3466" y="1010"/>
                    </a:lnTo>
                    <a:lnTo>
                      <a:pt x="3466" y="991"/>
                    </a:lnTo>
                    <a:lnTo>
                      <a:pt x="3447" y="991"/>
                    </a:lnTo>
                    <a:lnTo>
                      <a:pt x="3447" y="972"/>
                    </a:lnTo>
                    <a:lnTo>
                      <a:pt x="3428" y="972"/>
                    </a:lnTo>
                    <a:lnTo>
                      <a:pt x="3409" y="972"/>
                    </a:lnTo>
                    <a:lnTo>
                      <a:pt x="3390" y="972"/>
                    </a:lnTo>
                    <a:lnTo>
                      <a:pt x="3314" y="915"/>
                    </a:lnTo>
                    <a:lnTo>
                      <a:pt x="3295" y="877"/>
                    </a:lnTo>
                    <a:lnTo>
                      <a:pt x="3219" y="838"/>
                    </a:lnTo>
                    <a:lnTo>
                      <a:pt x="3105" y="781"/>
                    </a:lnTo>
                    <a:lnTo>
                      <a:pt x="3047" y="705"/>
                    </a:lnTo>
                    <a:lnTo>
                      <a:pt x="3009" y="686"/>
                    </a:lnTo>
                    <a:lnTo>
                      <a:pt x="2990" y="667"/>
                    </a:lnTo>
                    <a:lnTo>
                      <a:pt x="2952" y="667"/>
                    </a:lnTo>
                    <a:lnTo>
                      <a:pt x="2895" y="686"/>
                    </a:lnTo>
                    <a:lnTo>
                      <a:pt x="2876" y="686"/>
                    </a:lnTo>
                    <a:lnTo>
                      <a:pt x="2857" y="705"/>
                    </a:lnTo>
                    <a:lnTo>
                      <a:pt x="2838" y="724"/>
                    </a:lnTo>
                    <a:lnTo>
                      <a:pt x="2780" y="743"/>
                    </a:lnTo>
                    <a:lnTo>
                      <a:pt x="2628" y="667"/>
                    </a:lnTo>
                    <a:lnTo>
                      <a:pt x="2571" y="552"/>
                    </a:lnTo>
                    <a:lnTo>
                      <a:pt x="2552" y="552"/>
                    </a:lnTo>
                    <a:lnTo>
                      <a:pt x="2514" y="515"/>
                    </a:lnTo>
                    <a:lnTo>
                      <a:pt x="2514" y="496"/>
                    </a:lnTo>
                    <a:lnTo>
                      <a:pt x="2457" y="362"/>
                    </a:lnTo>
                    <a:lnTo>
                      <a:pt x="2457" y="343"/>
                    </a:lnTo>
                    <a:lnTo>
                      <a:pt x="2476" y="324"/>
                    </a:lnTo>
                    <a:lnTo>
                      <a:pt x="2514" y="286"/>
                    </a:lnTo>
                    <a:lnTo>
                      <a:pt x="2533" y="286"/>
                    </a:lnTo>
                    <a:lnTo>
                      <a:pt x="2533" y="267"/>
                    </a:lnTo>
                    <a:lnTo>
                      <a:pt x="2533" y="248"/>
                    </a:lnTo>
                    <a:lnTo>
                      <a:pt x="2514" y="229"/>
                    </a:lnTo>
                    <a:lnTo>
                      <a:pt x="2476" y="191"/>
                    </a:lnTo>
                    <a:lnTo>
                      <a:pt x="2457" y="210"/>
                    </a:lnTo>
                    <a:lnTo>
                      <a:pt x="2438" y="210"/>
                    </a:lnTo>
                    <a:lnTo>
                      <a:pt x="2419" y="210"/>
                    </a:lnTo>
                    <a:lnTo>
                      <a:pt x="2399" y="210"/>
                    </a:lnTo>
                    <a:lnTo>
                      <a:pt x="2380" y="210"/>
                    </a:lnTo>
                    <a:lnTo>
                      <a:pt x="2343" y="191"/>
                    </a:lnTo>
                    <a:lnTo>
                      <a:pt x="2323" y="153"/>
                    </a:lnTo>
                    <a:lnTo>
                      <a:pt x="2304" y="134"/>
                    </a:lnTo>
                    <a:lnTo>
                      <a:pt x="2285" y="134"/>
                    </a:lnTo>
                    <a:lnTo>
                      <a:pt x="2209" y="115"/>
                    </a:lnTo>
                    <a:lnTo>
                      <a:pt x="2171" y="95"/>
                    </a:lnTo>
                    <a:lnTo>
                      <a:pt x="2133" y="76"/>
                    </a:lnTo>
                    <a:lnTo>
                      <a:pt x="2114" y="76"/>
                    </a:lnTo>
                    <a:lnTo>
                      <a:pt x="2057" y="57"/>
                    </a:lnTo>
                    <a:lnTo>
                      <a:pt x="1981" y="39"/>
                    </a:lnTo>
                    <a:lnTo>
                      <a:pt x="1942" y="19"/>
                    </a:lnTo>
                    <a:lnTo>
                      <a:pt x="1923" y="39"/>
                    </a:lnTo>
                    <a:lnTo>
                      <a:pt x="1904" y="39"/>
                    </a:lnTo>
                    <a:lnTo>
                      <a:pt x="1886" y="39"/>
                    </a:lnTo>
                    <a:lnTo>
                      <a:pt x="1866" y="39"/>
                    </a:lnTo>
                    <a:lnTo>
                      <a:pt x="1828" y="39"/>
                    </a:lnTo>
                    <a:lnTo>
                      <a:pt x="1809" y="19"/>
                    </a:lnTo>
                    <a:lnTo>
                      <a:pt x="1771" y="0"/>
                    </a:lnTo>
                    <a:lnTo>
                      <a:pt x="1752" y="0"/>
                    </a:lnTo>
                    <a:lnTo>
                      <a:pt x="1733" y="0"/>
                    </a:lnTo>
                    <a:lnTo>
                      <a:pt x="1733" y="19"/>
                    </a:lnTo>
                    <a:lnTo>
                      <a:pt x="1752" y="57"/>
                    </a:lnTo>
                    <a:lnTo>
                      <a:pt x="1771" y="76"/>
                    </a:lnTo>
                    <a:lnTo>
                      <a:pt x="1790" y="76"/>
                    </a:lnTo>
                    <a:lnTo>
                      <a:pt x="1790" y="95"/>
                    </a:lnTo>
                    <a:lnTo>
                      <a:pt x="1809" y="95"/>
                    </a:lnTo>
                    <a:lnTo>
                      <a:pt x="1809" y="115"/>
                    </a:lnTo>
                    <a:lnTo>
                      <a:pt x="1828" y="134"/>
                    </a:lnTo>
                    <a:lnTo>
                      <a:pt x="1866" y="153"/>
                    </a:lnTo>
                    <a:lnTo>
                      <a:pt x="1886" y="153"/>
                    </a:lnTo>
                    <a:lnTo>
                      <a:pt x="1886" y="171"/>
                    </a:lnTo>
                    <a:lnTo>
                      <a:pt x="1904" y="191"/>
                    </a:lnTo>
                    <a:lnTo>
                      <a:pt x="1904" y="248"/>
                    </a:lnTo>
                    <a:lnTo>
                      <a:pt x="1923" y="267"/>
                    </a:lnTo>
                    <a:lnTo>
                      <a:pt x="2000" y="343"/>
                    </a:lnTo>
                    <a:lnTo>
                      <a:pt x="2000" y="362"/>
                    </a:lnTo>
                    <a:lnTo>
                      <a:pt x="2018" y="381"/>
                    </a:lnTo>
                    <a:lnTo>
                      <a:pt x="2038" y="420"/>
                    </a:lnTo>
                    <a:lnTo>
                      <a:pt x="2076" y="496"/>
                    </a:lnTo>
                    <a:lnTo>
                      <a:pt x="2076" y="515"/>
                    </a:lnTo>
                    <a:lnTo>
                      <a:pt x="2076" y="534"/>
                    </a:lnTo>
                    <a:lnTo>
                      <a:pt x="2076" y="552"/>
                    </a:lnTo>
                    <a:lnTo>
                      <a:pt x="2057" y="591"/>
                    </a:lnTo>
                    <a:lnTo>
                      <a:pt x="2057" y="610"/>
                    </a:lnTo>
                    <a:lnTo>
                      <a:pt x="2038" y="610"/>
                    </a:lnTo>
                    <a:lnTo>
                      <a:pt x="1962" y="648"/>
                    </a:lnTo>
                    <a:lnTo>
                      <a:pt x="1942" y="648"/>
                    </a:lnTo>
                    <a:lnTo>
                      <a:pt x="1923" y="648"/>
                    </a:lnTo>
                    <a:lnTo>
                      <a:pt x="1886" y="629"/>
                    </a:lnTo>
                    <a:lnTo>
                      <a:pt x="1866" y="610"/>
                    </a:lnTo>
                    <a:lnTo>
                      <a:pt x="1847" y="610"/>
                    </a:lnTo>
                    <a:lnTo>
                      <a:pt x="1752" y="610"/>
                    </a:lnTo>
                    <a:lnTo>
                      <a:pt x="1733" y="610"/>
                    </a:lnTo>
                    <a:lnTo>
                      <a:pt x="1714" y="591"/>
                    </a:lnTo>
                    <a:lnTo>
                      <a:pt x="1695" y="591"/>
                    </a:lnTo>
                    <a:lnTo>
                      <a:pt x="1676" y="552"/>
                    </a:lnTo>
                    <a:lnTo>
                      <a:pt x="1676" y="534"/>
                    </a:lnTo>
                    <a:lnTo>
                      <a:pt x="1657" y="534"/>
                    </a:lnTo>
                    <a:lnTo>
                      <a:pt x="1637" y="534"/>
                    </a:lnTo>
                    <a:lnTo>
                      <a:pt x="1619" y="534"/>
                    </a:lnTo>
                    <a:lnTo>
                      <a:pt x="1581" y="515"/>
                    </a:lnTo>
                    <a:lnTo>
                      <a:pt x="1561" y="496"/>
                    </a:lnTo>
                    <a:lnTo>
                      <a:pt x="1523" y="496"/>
                    </a:lnTo>
                    <a:lnTo>
                      <a:pt x="1485" y="515"/>
                    </a:lnTo>
                    <a:lnTo>
                      <a:pt x="1371" y="572"/>
                    </a:lnTo>
                    <a:lnTo>
                      <a:pt x="1333" y="591"/>
                    </a:lnTo>
                    <a:lnTo>
                      <a:pt x="1314" y="591"/>
                    </a:lnTo>
                    <a:lnTo>
                      <a:pt x="1256" y="610"/>
                    </a:lnTo>
                    <a:lnTo>
                      <a:pt x="1219" y="610"/>
                    </a:lnTo>
                    <a:lnTo>
                      <a:pt x="1200" y="629"/>
                    </a:lnTo>
                    <a:lnTo>
                      <a:pt x="1180" y="629"/>
                    </a:lnTo>
                    <a:lnTo>
                      <a:pt x="1066" y="781"/>
                    </a:lnTo>
                    <a:lnTo>
                      <a:pt x="876" y="991"/>
                    </a:lnTo>
                    <a:lnTo>
                      <a:pt x="895" y="991"/>
                    </a:lnTo>
                    <a:lnTo>
                      <a:pt x="914" y="991"/>
                    </a:lnTo>
                    <a:lnTo>
                      <a:pt x="933" y="991"/>
                    </a:lnTo>
                    <a:lnTo>
                      <a:pt x="952" y="991"/>
                    </a:lnTo>
                    <a:lnTo>
                      <a:pt x="952" y="1010"/>
                    </a:lnTo>
                    <a:lnTo>
                      <a:pt x="971" y="1029"/>
                    </a:lnTo>
                    <a:lnTo>
                      <a:pt x="990" y="1029"/>
                    </a:lnTo>
                    <a:lnTo>
                      <a:pt x="1009" y="1029"/>
                    </a:lnTo>
                    <a:lnTo>
                      <a:pt x="1028" y="1048"/>
                    </a:lnTo>
                    <a:lnTo>
                      <a:pt x="1047" y="1029"/>
                    </a:lnTo>
                    <a:lnTo>
                      <a:pt x="1104" y="1010"/>
                    </a:lnTo>
                    <a:lnTo>
                      <a:pt x="1142" y="991"/>
                    </a:lnTo>
                    <a:lnTo>
                      <a:pt x="1180" y="1010"/>
                    </a:lnTo>
                    <a:lnTo>
                      <a:pt x="1200" y="1029"/>
                    </a:lnTo>
                    <a:lnTo>
                      <a:pt x="1238" y="1086"/>
                    </a:lnTo>
                    <a:lnTo>
                      <a:pt x="1256" y="1105"/>
                    </a:lnTo>
                    <a:lnTo>
                      <a:pt x="1276" y="1124"/>
                    </a:lnTo>
                    <a:lnTo>
                      <a:pt x="1314" y="1124"/>
                    </a:lnTo>
                    <a:lnTo>
                      <a:pt x="1352" y="1124"/>
                    </a:lnTo>
                    <a:lnTo>
                      <a:pt x="1409" y="1124"/>
                    </a:lnTo>
                    <a:lnTo>
                      <a:pt x="1485" y="1162"/>
                    </a:lnTo>
                    <a:lnTo>
                      <a:pt x="1600" y="1219"/>
                    </a:lnTo>
                    <a:lnTo>
                      <a:pt x="1637" y="1258"/>
                    </a:lnTo>
                    <a:lnTo>
                      <a:pt x="1714" y="1353"/>
                    </a:lnTo>
                    <a:lnTo>
                      <a:pt x="1809" y="1429"/>
                    </a:lnTo>
                    <a:lnTo>
                      <a:pt x="1828" y="1448"/>
                    </a:lnTo>
                    <a:lnTo>
                      <a:pt x="1847" y="1486"/>
                    </a:lnTo>
                    <a:lnTo>
                      <a:pt x="1847" y="1524"/>
                    </a:lnTo>
                    <a:lnTo>
                      <a:pt x="1828" y="1562"/>
                    </a:lnTo>
                    <a:lnTo>
                      <a:pt x="1828" y="1581"/>
                    </a:lnTo>
                    <a:lnTo>
                      <a:pt x="1828" y="1619"/>
                    </a:lnTo>
                    <a:lnTo>
                      <a:pt x="1828" y="1639"/>
                    </a:lnTo>
                    <a:lnTo>
                      <a:pt x="1847" y="1658"/>
                    </a:lnTo>
                    <a:lnTo>
                      <a:pt x="1847" y="1676"/>
                    </a:lnTo>
                    <a:lnTo>
                      <a:pt x="1866" y="1695"/>
                    </a:lnTo>
                    <a:lnTo>
                      <a:pt x="1886" y="1715"/>
                    </a:lnTo>
                    <a:lnTo>
                      <a:pt x="1904" y="1734"/>
                    </a:lnTo>
                    <a:lnTo>
                      <a:pt x="1904" y="1753"/>
                    </a:lnTo>
                    <a:lnTo>
                      <a:pt x="1904" y="1810"/>
                    </a:lnTo>
                    <a:lnTo>
                      <a:pt x="1923" y="1829"/>
                    </a:lnTo>
                    <a:lnTo>
                      <a:pt x="1923" y="1867"/>
                    </a:lnTo>
                    <a:lnTo>
                      <a:pt x="1962" y="1886"/>
                    </a:lnTo>
                    <a:lnTo>
                      <a:pt x="2038" y="1924"/>
                    </a:lnTo>
                    <a:lnTo>
                      <a:pt x="2076" y="1962"/>
                    </a:lnTo>
                    <a:lnTo>
                      <a:pt x="2076" y="2000"/>
                    </a:lnTo>
                    <a:lnTo>
                      <a:pt x="2095" y="2020"/>
                    </a:lnTo>
                    <a:lnTo>
                      <a:pt x="2209" y="2076"/>
                    </a:lnTo>
                    <a:lnTo>
                      <a:pt x="2266" y="2134"/>
                    </a:lnTo>
                    <a:lnTo>
                      <a:pt x="2343" y="2248"/>
                    </a:lnTo>
                    <a:lnTo>
                      <a:pt x="2419" y="2362"/>
                    </a:lnTo>
                    <a:lnTo>
                      <a:pt x="2457" y="2419"/>
                    </a:lnTo>
                    <a:lnTo>
                      <a:pt x="2685" y="2648"/>
                    </a:lnTo>
                    <a:lnTo>
                      <a:pt x="2724" y="2705"/>
                    </a:lnTo>
                    <a:lnTo>
                      <a:pt x="2743" y="2782"/>
                    </a:lnTo>
                    <a:lnTo>
                      <a:pt x="2761" y="2896"/>
                    </a:lnTo>
                    <a:lnTo>
                      <a:pt x="2800" y="2972"/>
                    </a:lnTo>
                    <a:lnTo>
                      <a:pt x="2819" y="2991"/>
                    </a:lnTo>
                    <a:lnTo>
                      <a:pt x="2857" y="2991"/>
                    </a:lnTo>
                    <a:lnTo>
                      <a:pt x="2857" y="3010"/>
                    </a:lnTo>
                    <a:lnTo>
                      <a:pt x="2857" y="3029"/>
                    </a:lnTo>
                    <a:lnTo>
                      <a:pt x="2857" y="3048"/>
                    </a:lnTo>
                    <a:lnTo>
                      <a:pt x="2838" y="3048"/>
                    </a:lnTo>
                    <a:lnTo>
                      <a:pt x="2819" y="3029"/>
                    </a:lnTo>
                    <a:lnTo>
                      <a:pt x="2800" y="3048"/>
                    </a:lnTo>
                    <a:lnTo>
                      <a:pt x="2780" y="3048"/>
                    </a:lnTo>
                    <a:lnTo>
                      <a:pt x="2800" y="3086"/>
                    </a:lnTo>
                    <a:lnTo>
                      <a:pt x="2819" y="3086"/>
                    </a:lnTo>
                    <a:lnTo>
                      <a:pt x="2800" y="3105"/>
                    </a:lnTo>
                    <a:lnTo>
                      <a:pt x="2800" y="3124"/>
                    </a:lnTo>
                    <a:lnTo>
                      <a:pt x="2780" y="3124"/>
                    </a:lnTo>
                    <a:lnTo>
                      <a:pt x="2780" y="3143"/>
                    </a:lnTo>
                    <a:lnTo>
                      <a:pt x="2780" y="3162"/>
                    </a:lnTo>
                    <a:lnTo>
                      <a:pt x="2780" y="3181"/>
                    </a:lnTo>
                    <a:lnTo>
                      <a:pt x="2819" y="3181"/>
                    </a:lnTo>
                    <a:lnTo>
                      <a:pt x="2876" y="3239"/>
                    </a:lnTo>
                    <a:lnTo>
                      <a:pt x="2895" y="3258"/>
                    </a:lnTo>
                    <a:lnTo>
                      <a:pt x="2895" y="3295"/>
                    </a:lnTo>
                    <a:lnTo>
                      <a:pt x="2876" y="3295"/>
                    </a:lnTo>
                    <a:lnTo>
                      <a:pt x="2876" y="3315"/>
                    </a:lnTo>
                    <a:lnTo>
                      <a:pt x="2857" y="3334"/>
                    </a:lnTo>
                    <a:lnTo>
                      <a:pt x="2838" y="3353"/>
                    </a:lnTo>
                    <a:lnTo>
                      <a:pt x="2857" y="3353"/>
                    </a:lnTo>
                    <a:lnTo>
                      <a:pt x="2876" y="3372"/>
                    </a:lnTo>
                    <a:lnTo>
                      <a:pt x="2914" y="3353"/>
                    </a:lnTo>
                    <a:lnTo>
                      <a:pt x="2933" y="3353"/>
                    </a:lnTo>
                    <a:lnTo>
                      <a:pt x="2952" y="3372"/>
                    </a:lnTo>
                    <a:lnTo>
                      <a:pt x="2990" y="3391"/>
                    </a:lnTo>
                    <a:lnTo>
                      <a:pt x="3047" y="3429"/>
                    </a:lnTo>
                    <a:lnTo>
                      <a:pt x="3085" y="3429"/>
                    </a:lnTo>
                    <a:lnTo>
                      <a:pt x="3105" y="3448"/>
                    </a:lnTo>
                    <a:lnTo>
                      <a:pt x="3105" y="3486"/>
                    </a:lnTo>
                    <a:lnTo>
                      <a:pt x="3124" y="3543"/>
                    </a:lnTo>
                    <a:lnTo>
                      <a:pt x="3105" y="3543"/>
                    </a:lnTo>
                    <a:lnTo>
                      <a:pt x="3105" y="3562"/>
                    </a:lnTo>
                    <a:lnTo>
                      <a:pt x="3124" y="3581"/>
                    </a:lnTo>
                    <a:lnTo>
                      <a:pt x="3124" y="3600"/>
                    </a:lnTo>
                    <a:lnTo>
                      <a:pt x="3105" y="3620"/>
                    </a:lnTo>
                    <a:lnTo>
                      <a:pt x="3124" y="3657"/>
                    </a:lnTo>
                    <a:lnTo>
                      <a:pt x="3181" y="3715"/>
                    </a:lnTo>
                    <a:lnTo>
                      <a:pt x="3200" y="3715"/>
                    </a:lnTo>
                    <a:lnTo>
                      <a:pt x="3200" y="3791"/>
                    </a:lnTo>
                    <a:lnTo>
                      <a:pt x="3219" y="3867"/>
                    </a:lnTo>
                    <a:lnTo>
                      <a:pt x="3238" y="3886"/>
                    </a:lnTo>
                    <a:lnTo>
                      <a:pt x="3257" y="3924"/>
                    </a:lnTo>
                    <a:lnTo>
                      <a:pt x="3333" y="4019"/>
                    </a:lnTo>
                    <a:lnTo>
                      <a:pt x="3409" y="4133"/>
                    </a:lnTo>
                    <a:lnTo>
                      <a:pt x="3409" y="4172"/>
                    </a:lnTo>
                    <a:lnTo>
                      <a:pt x="3428" y="4191"/>
                    </a:lnTo>
                    <a:lnTo>
                      <a:pt x="3428" y="4210"/>
                    </a:lnTo>
                    <a:lnTo>
                      <a:pt x="3523" y="4286"/>
                    </a:lnTo>
                    <a:lnTo>
                      <a:pt x="3562" y="4324"/>
                    </a:lnTo>
                    <a:lnTo>
                      <a:pt x="3562" y="4362"/>
                    </a:lnTo>
                    <a:lnTo>
                      <a:pt x="3581" y="4419"/>
                    </a:lnTo>
                    <a:lnTo>
                      <a:pt x="3581" y="4477"/>
                    </a:lnTo>
                    <a:lnTo>
                      <a:pt x="3600" y="4553"/>
                    </a:lnTo>
                    <a:lnTo>
                      <a:pt x="3581" y="4610"/>
                    </a:lnTo>
                    <a:lnTo>
                      <a:pt x="3542" y="4667"/>
                    </a:lnTo>
                    <a:lnTo>
                      <a:pt x="3504" y="4705"/>
                    </a:lnTo>
                    <a:lnTo>
                      <a:pt x="3523" y="4743"/>
                    </a:lnTo>
                    <a:lnTo>
                      <a:pt x="3657" y="5010"/>
                    </a:lnTo>
                    <a:lnTo>
                      <a:pt x="3809" y="5220"/>
                    </a:lnTo>
                    <a:lnTo>
                      <a:pt x="3809" y="5239"/>
                    </a:lnTo>
                    <a:lnTo>
                      <a:pt x="3904" y="5162"/>
                    </a:lnTo>
                    <a:lnTo>
                      <a:pt x="4038" y="5067"/>
                    </a:lnTo>
                    <a:lnTo>
                      <a:pt x="4076" y="5048"/>
                    </a:lnTo>
                    <a:lnTo>
                      <a:pt x="4152" y="5029"/>
                    </a:lnTo>
                    <a:lnTo>
                      <a:pt x="4190" y="5010"/>
                    </a:lnTo>
                    <a:lnTo>
                      <a:pt x="4248" y="4972"/>
                    </a:lnTo>
                    <a:lnTo>
                      <a:pt x="4304" y="4953"/>
                    </a:lnTo>
                    <a:lnTo>
                      <a:pt x="4248" y="4763"/>
                    </a:lnTo>
                    <a:lnTo>
                      <a:pt x="4190" y="4610"/>
                    </a:lnTo>
                    <a:lnTo>
                      <a:pt x="4171" y="4572"/>
                    </a:lnTo>
                    <a:lnTo>
                      <a:pt x="4152" y="4553"/>
                    </a:lnTo>
                    <a:lnTo>
                      <a:pt x="4095" y="4514"/>
                    </a:lnTo>
                    <a:lnTo>
                      <a:pt x="4076" y="4496"/>
                    </a:lnTo>
                    <a:lnTo>
                      <a:pt x="4038" y="4458"/>
                    </a:lnTo>
                    <a:lnTo>
                      <a:pt x="3999" y="4362"/>
                    </a:lnTo>
                    <a:lnTo>
                      <a:pt x="3981" y="4286"/>
                    </a:lnTo>
                    <a:lnTo>
                      <a:pt x="3962" y="4191"/>
                    </a:lnTo>
                    <a:lnTo>
                      <a:pt x="3962" y="4038"/>
                    </a:lnTo>
                    <a:lnTo>
                      <a:pt x="4019" y="4038"/>
                    </a:lnTo>
                    <a:lnTo>
                      <a:pt x="4038" y="4038"/>
                    </a:lnTo>
                    <a:lnTo>
                      <a:pt x="4057" y="4038"/>
                    </a:lnTo>
                    <a:lnTo>
                      <a:pt x="4095" y="4057"/>
                    </a:lnTo>
                    <a:lnTo>
                      <a:pt x="4133" y="4057"/>
                    </a:lnTo>
                    <a:lnTo>
                      <a:pt x="4400" y="4019"/>
                    </a:lnTo>
                    <a:lnTo>
                      <a:pt x="4419" y="4038"/>
                    </a:lnTo>
                    <a:lnTo>
                      <a:pt x="4476" y="4057"/>
                    </a:lnTo>
                    <a:lnTo>
                      <a:pt x="4495" y="4038"/>
                    </a:lnTo>
                    <a:lnTo>
                      <a:pt x="4514" y="4019"/>
                    </a:lnTo>
                    <a:lnTo>
                      <a:pt x="4552" y="3962"/>
                    </a:lnTo>
                    <a:lnTo>
                      <a:pt x="4590" y="3924"/>
                    </a:lnTo>
                    <a:lnTo>
                      <a:pt x="4647" y="3867"/>
                    </a:lnTo>
                    <a:lnTo>
                      <a:pt x="4781" y="3772"/>
                    </a:lnTo>
                    <a:lnTo>
                      <a:pt x="4819" y="3734"/>
                    </a:lnTo>
                    <a:lnTo>
                      <a:pt x="4838" y="3715"/>
                    </a:lnTo>
                    <a:lnTo>
                      <a:pt x="4857" y="3657"/>
                    </a:lnTo>
                    <a:lnTo>
                      <a:pt x="4838" y="3639"/>
                    </a:lnTo>
                    <a:lnTo>
                      <a:pt x="4838" y="3620"/>
                    </a:lnTo>
                    <a:lnTo>
                      <a:pt x="4857" y="3562"/>
                    </a:lnTo>
                    <a:lnTo>
                      <a:pt x="4857" y="3543"/>
                    </a:lnTo>
                    <a:lnTo>
                      <a:pt x="4819" y="3467"/>
                    </a:lnTo>
                    <a:lnTo>
                      <a:pt x="4838" y="3410"/>
                    </a:lnTo>
                    <a:lnTo>
                      <a:pt x="4838" y="3391"/>
                    </a:lnTo>
                    <a:lnTo>
                      <a:pt x="4857" y="3372"/>
                    </a:lnTo>
                    <a:lnTo>
                      <a:pt x="4857" y="3353"/>
                    </a:lnTo>
                    <a:lnTo>
                      <a:pt x="4876" y="3353"/>
                    </a:lnTo>
                    <a:lnTo>
                      <a:pt x="4895" y="3353"/>
                    </a:lnTo>
                    <a:lnTo>
                      <a:pt x="4952" y="3353"/>
                    </a:lnTo>
                    <a:lnTo>
                      <a:pt x="4990" y="3334"/>
                    </a:lnTo>
                    <a:lnTo>
                      <a:pt x="5028" y="3295"/>
                    </a:lnTo>
                    <a:lnTo>
                      <a:pt x="5066" y="3258"/>
                    </a:lnTo>
                    <a:lnTo>
                      <a:pt x="5086" y="3219"/>
                    </a:lnTo>
                    <a:lnTo>
                      <a:pt x="5086" y="3200"/>
                    </a:lnTo>
                    <a:lnTo>
                      <a:pt x="5105" y="3181"/>
                    </a:lnTo>
                    <a:lnTo>
                      <a:pt x="5086" y="3162"/>
                    </a:lnTo>
                    <a:close/>
                    <a:moveTo>
                      <a:pt x="3257" y="6781"/>
                    </a:moveTo>
                    <a:lnTo>
                      <a:pt x="3257" y="6781"/>
                    </a:lnTo>
                    <a:lnTo>
                      <a:pt x="3238" y="6781"/>
                    </a:lnTo>
                    <a:lnTo>
                      <a:pt x="3200" y="6781"/>
                    </a:lnTo>
                    <a:lnTo>
                      <a:pt x="3200" y="6800"/>
                    </a:lnTo>
                    <a:lnTo>
                      <a:pt x="3219" y="6800"/>
                    </a:lnTo>
                    <a:lnTo>
                      <a:pt x="3238" y="6800"/>
                    </a:lnTo>
                    <a:lnTo>
                      <a:pt x="3257" y="6800"/>
                    </a:lnTo>
                    <a:lnTo>
                      <a:pt x="3257" y="6781"/>
                    </a:lnTo>
                    <a:close/>
                    <a:moveTo>
                      <a:pt x="3009" y="6267"/>
                    </a:moveTo>
                    <a:lnTo>
                      <a:pt x="3009" y="6248"/>
                    </a:lnTo>
                    <a:lnTo>
                      <a:pt x="2990" y="6267"/>
                    </a:lnTo>
                    <a:lnTo>
                      <a:pt x="2990" y="6305"/>
                    </a:lnTo>
                    <a:lnTo>
                      <a:pt x="3009" y="6324"/>
                    </a:lnTo>
                    <a:lnTo>
                      <a:pt x="3028" y="6343"/>
                    </a:lnTo>
                    <a:lnTo>
                      <a:pt x="3047" y="6324"/>
                    </a:lnTo>
                    <a:lnTo>
                      <a:pt x="3009" y="6286"/>
                    </a:lnTo>
                    <a:lnTo>
                      <a:pt x="3009" y="6267"/>
                    </a:lnTo>
                    <a:close/>
                    <a:moveTo>
                      <a:pt x="2876" y="6419"/>
                    </a:moveTo>
                    <a:lnTo>
                      <a:pt x="2857" y="6381"/>
                    </a:lnTo>
                    <a:lnTo>
                      <a:pt x="2838" y="6343"/>
                    </a:lnTo>
                    <a:lnTo>
                      <a:pt x="2838" y="6324"/>
                    </a:lnTo>
                    <a:lnTo>
                      <a:pt x="2838" y="6305"/>
                    </a:lnTo>
                    <a:lnTo>
                      <a:pt x="2819" y="6286"/>
                    </a:lnTo>
                    <a:lnTo>
                      <a:pt x="2800" y="6286"/>
                    </a:lnTo>
                    <a:lnTo>
                      <a:pt x="2819" y="6267"/>
                    </a:lnTo>
                    <a:lnTo>
                      <a:pt x="2838" y="6248"/>
                    </a:lnTo>
                    <a:lnTo>
                      <a:pt x="2857" y="6267"/>
                    </a:lnTo>
                    <a:lnTo>
                      <a:pt x="2876" y="6267"/>
                    </a:lnTo>
                    <a:lnTo>
                      <a:pt x="2895" y="6267"/>
                    </a:lnTo>
                    <a:lnTo>
                      <a:pt x="2914" y="6248"/>
                    </a:lnTo>
                    <a:lnTo>
                      <a:pt x="2933" y="6248"/>
                    </a:lnTo>
                    <a:lnTo>
                      <a:pt x="2952" y="6229"/>
                    </a:lnTo>
                    <a:lnTo>
                      <a:pt x="2952" y="6191"/>
                    </a:lnTo>
                    <a:lnTo>
                      <a:pt x="2933" y="6153"/>
                    </a:lnTo>
                    <a:lnTo>
                      <a:pt x="2952" y="6134"/>
                    </a:lnTo>
                    <a:lnTo>
                      <a:pt x="2952" y="6114"/>
                    </a:lnTo>
                    <a:lnTo>
                      <a:pt x="2933" y="6077"/>
                    </a:lnTo>
                    <a:lnTo>
                      <a:pt x="2857" y="6000"/>
                    </a:lnTo>
                    <a:lnTo>
                      <a:pt x="2819" y="5924"/>
                    </a:lnTo>
                    <a:lnTo>
                      <a:pt x="2761" y="5886"/>
                    </a:lnTo>
                    <a:lnTo>
                      <a:pt x="2666" y="5791"/>
                    </a:lnTo>
                    <a:lnTo>
                      <a:pt x="2647" y="5772"/>
                    </a:lnTo>
                    <a:lnTo>
                      <a:pt x="2609" y="5715"/>
                    </a:lnTo>
                    <a:lnTo>
                      <a:pt x="2590" y="5715"/>
                    </a:lnTo>
                    <a:lnTo>
                      <a:pt x="2590" y="5696"/>
                    </a:lnTo>
                    <a:lnTo>
                      <a:pt x="2571" y="5696"/>
                    </a:lnTo>
                    <a:lnTo>
                      <a:pt x="2514" y="5715"/>
                    </a:lnTo>
                    <a:lnTo>
                      <a:pt x="2495" y="5734"/>
                    </a:lnTo>
                    <a:lnTo>
                      <a:pt x="2495" y="5772"/>
                    </a:lnTo>
                    <a:lnTo>
                      <a:pt x="2514" y="5886"/>
                    </a:lnTo>
                    <a:lnTo>
                      <a:pt x="2514" y="5924"/>
                    </a:lnTo>
                    <a:lnTo>
                      <a:pt x="2514" y="5943"/>
                    </a:lnTo>
                    <a:lnTo>
                      <a:pt x="2495" y="5962"/>
                    </a:lnTo>
                    <a:lnTo>
                      <a:pt x="2495" y="5982"/>
                    </a:lnTo>
                    <a:lnTo>
                      <a:pt x="2514" y="6000"/>
                    </a:lnTo>
                    <a:lnTo>
                      <a:pt x="2533" y="6019"/>
                    </a:lnTo>
                    <a:lnTo>
                      <a:pt x="2533" y="6038"/>
                    </a:lnTo>
                    <a:lnTo>
                      <a:pt x="2533" y="6058"/>
                    </a:lnTo>
                    <a:lnTo>
                      <a:pt x="2590" y="6114"/>
                    </a:lnTo>
                    <a:lnTo>
                      <a:pt x="2609" y="6134"/>
                    </a:lnTo>
                    <a:lnTo>
                      <a:pt x="2590" y="6153"/>
                    </a:lnTo>
                    <a:lnTo>
                      <a:pt x="2609" y="6172"/>
                    </a:lnTo>
                    <a:lnTo>
                      <a:pt x="2647" y="6172"/>
                    </a:lnTo>
                    <a:lnTo>
                      <a:pt x="2666" y="6172"/>
                    </a:lnTo>
                    <a:lnTo>
                      <a:pt x="2743" y="6248"/>
                    </a:lnTo>
                    <a:lnTo>
                      <a:pt x="2743" y="6267"/>
                    </a:lnTo>
                    <a:lnTo>
                      <a:pt x="2743" y="6286"/>
                    </a:lnTo>
                    <a:lnTo>
                      <a:pt x="2743" y="6305"/>
                    </a:lnTo>
                    <a:lnTo>
                      <a:pt x="2743" y="6343"/>
                    </a:lnTo>
                    <a:lnTo>
                      <a:pt x="2761" y="6363"/>
                    </a:lnTo>
                    <a:lnTo>
                      <a:pt x="2780" y="6381"/>
                    </a:lnTo>
                    <a:lnTo>
                      <a:pt x="2761" y="6381"/>
                    </a:lnTo>
                    <a:lnTo>
                      <a:pt x="2743" y="6381"/>
                    </a:lnTo>
                    <a:lnTo>
                      <a:pt x="2743" y="6363"/>
                    </a:lnTo>
                    <a:lnTo>
                      <a:pt x="2724" y="6363"/>
                    </a:lnTo>
                    <a:lnTo>
                      <a:pt x="2724" y="6381"/>
                    </a:lnTo>
                    <a:lnTo>
                      <a:pt x="2743" y="6400"/>
                    </a:lnTo>
                    <a:lnTo>
                      <a:pt x="2761" y="6419"/>
                    </a:lnTo>
                    <a:lnTo>
                      <a:pt x="2780" y="6419"/>
                    </a:lnTo>
                    <a:lnTo>
                      <a:pt x="2800" y="6419"/>
                    </a:lnTo>
                    <a:lnTo>
                      <a:pt x="2800" y="6439"/>
                    </a:lnTo>
                    <a:lnTo>
                      <a:pt x="2800" y="6458"/>
                    </a:lnTo>
                    <a:lnTo>
                      <a:pt x="2800" y="6477"/>
                    </a:lnTo>
                    <a:lnTo>
                      <a:pt x="2819" y="6477"/>
                    </a:lnTo>
                    <a:lnTo>
                      <a:pt x="2857" y="6495"/>
                    </a:lnTo>
                    <a:lnTo>
                      <a:pt x="2857" y="6515"/>
                    </a:lnTo>
                    <a:lnTo>
                      <a:pt x="2876" y="6515"/>
                    </a:lnTo>
                    <a:lnTo>
                      <a:pt x="2914" y="6553"/>
                    </a:lnTo>
                    <a:lnTo>
                      <a:pt x="2933" y="6572"/>
                    </a:lnTo>
                    <a:lnTo>
                      <a:pt x="2952" y="6534"/>
                    </a:lnTo>
                    <a:lnTo>
                      <a:pt x="2933" y="6495"/>
                    </a:lnTo>
                    <a:lnTo>
                      <a:pt x="2876" y="6419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7" name="Freeform 8">
                <a:extLst>
                  <a:ext uri="{FF2B5EF4-FFF2-40B4-BE49-F238E27FC236}">
                    <a16:creationId xmlns:a16="http://schemas.microsoft.com/office/drawing/2014/main" id="{716360F2-743F-D442-BB6F-A4113F7594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3638" y="9545638"/>
                <a:ext cx="631825" cy="1543050"/>
              </a:xfrm>
              <a:custGeom>
                <a:avLst/>
                <a:gdLst>
                  <a:gd name="T0" fmla="*/ 2147483646 w 1753"/>
                  <a:gd name="T1" fmla="*/ 2147483646 h 4287"/>
                  <a:gd name="T2" fmla="*/ 2147483646 w 1753"/>
                  <a:gd name="T3" fmla="*/ 2147483646 h 4287"/>
                  <a:gd name="T4" fmla="*/ 2147483646 w 1753"/>
                  <a:gd name="T5" fmla="*/ 2147483646 h 4287"/>
                  <a:gd name="T6" fmla="*/ 2147483646 w 1753"/>
                  <a:gd name="T7" fmla="*/ 2147483646 h 4287"/>
                  <a:gd name="T8" fmla="*/ 2147483646 w 1753"/>
                  <a:gd name="T9" fmla="*/ 2147483646 h 4287"/>
                  <a:gd name="T10" fmla="*/ 2147483646 w 1753"/>
                  <a:gd name="T11" fmla="*/ 2147483646 h 4287"/>
                  <a:gd name="T12" fmla="*/ 2147483646 w 1753"/>
                  <a:gd name="T13" fmla="*/ 2147483646 h 4287"/>
                  <a:gd name="T14" fmla="*/ 2147483646 w 1753"/>
                  <a:gd name="T15" fmla="*/ 0 h 4287"/>
                  <a:gd name="T16" fmla="*/ 2147483646 w 1753"/>
                  <a:gd name="T17" fmla="*/ 2147483646 h 4287"/>
                  <a:gd name="T18" fmla="*/ 2147483646 w 1753"/>
                  <a:gd name="T19" fmla="*/ 2147483646 h 4287"/>
                  <a:gd name="T20" fmla="*/ 2147483646 w 1753"/>
                  <a:gd name="T21" fmla="*/ 2147483646 h 4287"/>
                  <a:gd name="T22" fmla="*/ 2147483646 w 1753"/>
                  <a:gd name="T23" fmla="*/ 2147483646 h 4287"/>
                  <a:gd name="T24" fmla="*/ 2147483646 w 1753"/>
                  <a:gd name="T25" fmla="*/ 2147483646 h 4287"/>
                  <a:gd name="T26" fmla="*/ 2147483646 w 1753"/>
                  <a:gd name="T27" fmla="*/ 2147483646 h 4287"/>
                  <a:gd name="T28" fmla="*/ 2147483646 w 1753"/>
                  <a:gd name="T29" fmla="*/ 2147483646 h 4287"/>
                  <a:gd name="T30" fmla="*/ 2147483646 w 1753"/>
                  <a:gd name="T31" fmla="*/ 2147483646 h 4287"/>
                  <a:gd name="T32" fmla="*/ 2147483646 w 1753"/>
                  <a:gd name="T33" fmla="*/ 2147483646 h 4287"/>
                  <a:gd name="T34" fmla="*/ 2147483646 w 1753"/>
                  <a:gd name="T35" fmla="*/ 2147483646 h 4287"/>
                  <a:gd name="T36" fmla="*/ 2147483646 w 1753"/>
                  <a:gd name="T37" fmla="*/ 2147483646 h 4287"/>
                  <a:gd name="T38" fmla="*/ 2147483646 w 1753"/>
                  <a:gd name="T39" fmla="*/ 2147483646 h 4287"/>
                  <a:gd name="T40" fmla="*/ 2147483646 w 1753"/>
                  <a:gd name="T41" fmla="*/ 2147483646 h 4287"/>
                  <a:gd name="T42" fmla="*/ 2147483646 w 1753"/>
                  <a:gd name="T43" fmla="*/ 2147483646 h 4287"/>
                  <a:gd name="T44" fmla="*/ 2147483646 w 1753"/>
                  <a:gd name="T45" fmla="*/ 2147483646 h 4287"/>
                  <a:gd name="T46" fmla="*/ 2147483646 w 1753"/>
                  <a:gd name="T47" fmla="*/ 2147483646 h 4287"/>
                  <a:gd name="T48" fmla="*/ 0 w 1753"/>
                  <a:gd name="T49" fmla="*/ 2147483646 h 4287"/>
                  <a:gd name="T50" fmla="*/ 2147483646 w 1753"/>
                  <a:gd name="T51" fmla="*/ 2147483646 h 4287"/>
                  <a:gd name="T52" fmla="*/ 2147483646 w 1753"/>
                  <a:gd name="T53" fmla="*/ 2147483646 h 4287"/>
                  <a:gd name="T54" fmla="*/ 2147483646 w 1753"/>
                  <a:gd name="T55" fmla="*/ 2147483646 h 4287"/>
                  <a:gd name="T56" fmla="*/ 2147483646 w 1753"/>
                  <a:gd name="T57" fmla="*/ 2147483646 h 4287"/>
                  <a:gd name="T58" fmla="*/ 0 w 1753"/>
                  <a:gd name="T59" fmla="*/ 2147483646 h 4287"/>
                  <a:gd name="T60" fmla="*/ 2147483646 w 1753"/>
                  <a:gd name="T61" fmla="*/ 2147483646 h 4287"/>
                  <a:gd name="T62" fmla="*/ 2147483646 w 1753"/>
                  <a:gd name="T63" fmla="*/ 2147483646 h 4287"/>
                  <a:gd name="T64" fmla="*/ 2147483646 w 1753"/>
                  <a:gd name="T65" fmla="*/ 2147483646 h 4287"/>
                  <a:gd name="T66" fmla="*/ 2147483646 w 1753"/>
                  <a:gd name="T67" fmla="*/ 2147483646 h 4287"/>
                  <a:gd name="T68" fmla="*/ 2147483646 w 1753"/>
                  <a:gd name="T69" fmla="*/ 2147483646 h 4287"/>
                  <a:gd name="T70" fmla="*/ 2147483646 w 1753"/>
                  <a:gd name="T71" fmla="*/ 2147483646 h 4287"/>
                  <a:gd name="T72" fmla="*/ 2147483646 w 1753"/>
                  <a:gd name="T73" fmla="*/ 2147483646 h 4287"/>
                  <a:gd name="T74" fmla="*/ 2147483646 w 1753"/>
                  <a:gd name="T75" fmla="*/ 2147483646 h 4287"/>
                  <a:gd name="T76" fmla="*/ 2147483646 w 1753"/>
                  <a:gd name="T77" fmla="*/ 2147483646 h 4287"/>
                  <a:gd name="T78" fmla="*/ 2147483646 w 1753"/>
                  <a:gd name="T79" fmla="*/ 2147483646 h 4287"/>
                  <a:gd name="T80" fmla="*/ 2147483646 w 1753"/>
                  <a:gd name="T81" fmla="*/ 2147483646 h 4287"/>
                  <a:gd name="T82" fmla="*/ 2147483646 w 1753"/>
                  <a:gd name="T83" fmla="*/ 2147483646 h 4287"/>
                  <a:gd name="T84" fmla="*/ 2147483646 w 1753"/>
                  <a:gd name="T85" fmla="*/ 2147483646 h 4287"/>
                  <a:gd name="T86" fmla="*/ 2147483646 w 1753"/>
                  <a:gd name="T87" fmla="*/ 2147483646 h 4287"/>
                  <a:gd name="T88" fmla="*/ 2147483646 w 1753"/>
                  <a:gd name="T89" fmla="*/ 2147483646 h 4287"/>
                  <a:gd name="T90" fmla="*/ 2147483646 w 1753"/>
                  <a:gd name="T91" fmla="*/ 2147483646 h 4287"/>
                  <a:gd name="T92" fmla="*/ 2147483646 w 1753"/>
                  <a:gd name="T93" fmla="*/ 2147483646 h 4287"/>
                  <a:gd name="T94" fmla="*/ 2147483646 w 1753"/>
                  <a:gd name="T95" fmla="*/ 2147483646 h 4287"/>
                  <a:gd name="T96" fmla="*/ 2147483646 w 1753"/>
                  <a:gd name="T97" fmla="*/ 2147483646 h 4287"/>
                  <a:gd name="T98" fmla="*/ 2147483646 w 1753"/>
                  <a:gd name="T99" fmla="*/ 2147483646 h 4287"/>
                  <a:gd name="T100" fmla="*/ 2147483646 w 1753"/>
                  <a:gd name="T101" fmla="*/ 2147483646 h 4287"/>
                  <a:gd name="T102" fmla="*/ 2147483646 w 1753"/>
                  <a:gd name="T103" fmla="*/ 2147483646 h 4287"/>
                  <a:gd name="T104" fmla="*/ 2147483646 w 1753"/>
                  <a:gd name="T105" fmla="*/ 2147483646 h 4287"/>
                  <a:gd name="T106" fmla="*/ 2147483646 w 1753"/>
                  <a:gd name="T107" fmla="*/ 2147483646 h 4287"/>
                  <a:gd name="T108" fmla="*/ 2147483646 w 1753"/>
                  <a:gd name="T109" fmla="*/ 2147483646 h 4287"/>
                  <a:gd name="T110" fmla="*/ 2147483646 w 1753"/>
                  <a:gd name="T111" fmla="*/ 2147483646 h 4287"/>
                  <a:gd name="T112" fmla="*/ 2147483646 w 1753"/>
                  <a:gd name="T113" fmla="*/ 2147483646 h 42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753" h="4287">
                    <a:moveTo>
                      <a:pt x="1714" y="1752"/>
                    </a:moveTo>
                    <a:lnTo>
                      <a:pt x="1695" y="1752"/>
                    </a:lnTo>
                    <a:lnTo>
                      <a:pt x="1676" y="1733"/>
                    </a:lnTo>
                    <a:lnTo>
                      <a:pt x="1676" y="1695"/>
                    </a:lnTo>
                    <a:lnTo>
                      <a:pt x="1657" y="1676"/>
                    </a:lnTo>
                    <a:lnTo>
                      <a:pt x="1657" y="1638"/>
                    </a:lnTo>
                    <a:lnTo>
                      <a:pt x="1657" y="1619"/>
                    </a:lnTo>
                    <a:lnTo>
                      <a:pt x="1695" y="1543"/>
                    </a:lnTo>
                    <a:lnTo>
                      <a:pt x="1695" y="1505"/>
                    </a:lnTo>
                    <a:lnTo>
                      <a:pt x="1695" y="1466"/>
                    </a:lnTo>
                    <a:lnTo>
                      <a:pt x="1695" y="1448"/>
                    </a:lnTo>
                    <a:lnTo>
                      <a:pt x="1657" y="1410"/>
                    </a:lnTo>
                    <a:lnTo>
                      <a:pt x="1619" y="1352"/>
                    </a:lnTo>
                    <a:lnTo>
                      <a:pt x="1581" y="1314"/>
                    </a:lnTo>
                    <a:lnTo>
                      <a:pt x="1505" y="1219"/>
                    </a:lnTo>
                    <a:lnTo>
                      <a:pt x="1505" y="1181"/>
                    </a:lnTo>
                    <a:lnTo>
                      <a:pt x="1485" y="1143"/>
                    </a:lnTo>
                    <a:lnTo>
                      <a:pt x="1466" y="990"/>
                    </a:lnTo>
                    <a:lnTo>
                      <a:pt x="1447" y="933"/>
                    </a:lnTo>
                    <a:lnTo>
                      <a:pt x="1429" y="914"/>
                    </a:lnTo>
                    <a:lnTo>
                      <a:pt x="1409" y="895"/>
                    </a:lnTo>
                    <a:lnTo>
                      <a:pt x="1371" y="876"/>
                    </a:lnTo>
                    <a:lnTo>
                      <a:pt x="1200" y="800"/>
                    </a:lnTo>
                    <a:lnTo>
                      <a:pt x="1162" y="800"/>
                    </a:lnTo>
                    <a:lnTo>
                      <a:pt x="1143" y="781"/>
                    </a:lnTo>
                    <a:lnTo>
                      <a:pt x="1143" y="743"/>
                    </a:lnTo>
                    <a:lnTo>
                      <a:pt x="1143" y="724"/>
                    </a:lnTo>
                    <a:lnTo>
                      <a:pt x="1162" y="667"/>
                    </a:lnTo>
                    <a:lnTo>
                      <a:pt x="1181" y="628"/>
                    </a:lnTo>
                    <a:lnTo>
                      <a:pt x="1200" y="609"/>
                    </a:lnTo>
                    <a:lnTo>
                      <a:pt x="1295" y="552"/>
                    </a:lnTo>
                    <a:lnTo>
                      <a:pt x="1314" y="533"/>
                    </a:lnTo>
                    <a:lnTo>
                      <a:pt x="1314" y="495"/>
                    </a:lnTo>
                    <a:lnTo>
                      <a:pt x="1314" y="457"/>
                    </a:lnTo>
                    <a:lnTo>
                      <a:pt x="1276" y="343"/>
                    </a:lnTo>
                    <a:lnTo>
                      <a:pt x="1257" y="305"/>
                    </a:lnTo>
                    <a:lnTo>
                      <a:pt x="1257" y="247"/>
                    </a:lnTo>
                    <a:lnTo>
                      <a:pt x="1276" y="76"/>
                    </a:lnTo>
                    <a:lnTo>
                      <a:pt x="1257" y="19"/>
                    </a:lnTo>
                    <a:lnTo>
                      <a:pt x="1257" y="0"/>
                    </a:lnTo>
                    <a:lnTo>
                      <a:pt x="1219" y="38"/>
                    </a:lnTo>
                    <a:lnTo>
                      <a:pt x="1200" y="57"/>
                    </a:lnTo>
                    <a:lnTo>
                      <a:pt x="1181" y="76"/>
                    </a:lnTo>
                    <a:lnTo>
                      <a:pt x="1181" y="133"/>
                    </a:lnTo>
                    <a:lnTo>
                      <a:pt x="1162" y="152"/>
                    </a:lnTo>
                    <a:lnTo>
                      <a:pt x="1143" y="191"/>
                    </a:lnTo>
                    <a:lnTo>
                      <a:pt x="1124" y="210"/>
                    </a:lnTo>
                    <a:lnTo>
                      <a:pt x="1124" y="305"/>
                    </a:lnTo>
                    <a:lnTo>
                      <a:pt x="1104" y="362"/>
                    </a:lnTo>
                    <a:lnTo>
                      <a:pt x="1085" y="419"/>
                    </a:lnTo>
                    <a:lnTo>
                      <a:pt x="1067" y="438"/>
                    </a:lnTo>
                    <a:lnTo>
                      <a:pt x="1048" y="457"/>
                    </a:lnTo>
                    <a:lnTo>
                      <a:pt x="1028" y="457"/>
                    </a:lnTo>
                    <a:lnTo>
                      <a:pt x="1009" y="476"/>
                    </a:lnTo>
                    <a:lnTo>
                      <a:pt x="990" y="495"/>
                    </a:lnTo>
                    <a:lnTo>
                      <a:pt x="971" y="514"/>
                    </a:lnTo>
                    <a:lnTo>
                      <a:pt x="952" y="533"/>
                    </a:lnTo>
                    <a:lnTo>
                      <a:pt x="933" y="552"/>
                    </a:lnTo>
                    <a:lnTo>
                      <a:pt x="895" y="591"/>
                    </a:lnTo>
                    <a:lnTo>
                      <a:pt x="857" y="648"/>
                    </a:lnTo>
                    <a:lnTo>
                      <a:pt x="857" y="705"/>
                    </a:lnTo>
                    <a:lnTo>
                      <a:pt x="895" y="781"/>
                    </a:lnTo>
                    <a:lnTo>
                      <a:pt x="895" y="819"/>
                    </a:lnTo>
                    <a:lnTo>
                      <a:pt x="857" y="857"/>
                    </a:lnTo>
                    <a:lnTo>
                      <a:pt x="838" y="876"/>
                    </a:lnTo>
                    <a:lnTo>
                      <a:pt x="838" y="895"/>
                    </a:lnTo>
                    <a:lnTo>
                      <a:pt x="838" y="914"/>
                    </a:lnTo>
                    <a:lnTo>
                      <a:pt x="857" y="1029"/>
                    </a:lnTo>
                    <a:lnTo>
                      <a:pt x="857" y="1048"/>
                    </a:lnTo>
                    <a:lnTo>
                      <a:pt x="895" y="1162"/>
                    </a:lnTo>
                    <a:lnTo>
                      <a:pt x="895" y="1181"/>
                    </a:lnTo>
                    <a:lnTo>
                      <a:pt x="857" y="1238"/>
                    </a:lnTo>
                    <a:lnTo>
                      <a:pt x="857" y="1276"/>
                    </a:lnTo>
                    <a:lnTo>
                      <a:pt x="857" y="1352"/>
                    </a:lnTo>
                    <a:lnTo>
                      <a:pt x="895" y="1486"/>
                    </a:lnTo>
                    <a:lnTo>
                      <a:pt x="895" y="1505"/>
                    </a:lnTo>
                    <a:lnTo>
                      <a:pt x="914" y="1543"/>
                    </a:lnTo>
                    <a:lnTo>
                      <a:pt x="933" y="1543"/>
                    </a:lnTo>
                    <a:lnTo>
                      <a:pt x="952" y="1562"/>
                    </a:lnTo>
                    <a:lnTo>
                      <a:pt x="952" y="1581"/>
                    </a:lnTo>
                    <a:lnTo>
                      <a:pt x="933" y="1715"/>
                    </a:lnTo>
                    <a:lnTo>
                      <a:pt x="914" y="1752"/>
                    </a:lnTo>
                    <a:lnTo>
                      <a:pt x="895" y="1771"/>
                    </a:lnTo>
                    <a:lnTo>
                      <a:pt x="876" y="1771"/>
                    </a:lnTo>
                    <a:lnTo>
                      <a:pt x="857" y="1771"/>
                    </a:lnTo>
                    <a:lnTo>
                      <a:pt x="819" y="1752"/>
                    </a:lnTo>
                    <a:lnTo>
                      <a:pt x="781" y="1771"/>
                    </a:lnTo>
                    <a:lnTo>
                      <a:pt x="743" y="1791"/>
                    </a:lnTo>
                    <a:lnTo>
                      <a:pt x="704" y="1847"/>
                    </a:lnTo>
                    <a:lnTo>
                      <a:pt x="667" y="2019"/>
                    </a:lnTo>
                    <a:lnTo>
                      <a:pt x="647" y="2057"/>
                    </a:lnTo>
                    <a:lnTo>
                      <a:pt x="590" y="2133"/>
                    </a:lnTo>
                    <a:lnTo>
                      <a:pt x="590" y="2152"/>
                    </a:lnTo>
                    <a:lnTo>
                      <a:pt x="590" y="2191"/>
                    </a:lnTo>
                    <a:lnTo>
                      <a:pt x="571" y="2210"/>
                    </a:lnTo>
                    <a:lnTo>
                      <a:pt x="571" y="2228"/>
                    </a:lnTo>
                    <a:lnTo>
                      <a:pt x="571" y="2381"/>
                    </a:lnTo>
                    <a:lnTo>
                      <a:pt x="590" y="2419"/>
                    </a:lnTo>
                    <a:lnTo>
                      <a:pt x="590" y="2514"/>
                    </a:lnTo>
                    <a:lnTo>
                      <a:pt x="590" y="2533"/>
                    </a:lnTo>
                    <a:lnTo>
                      <a:pt x="514" y="2590"/>
                    </a:lnTo>
                    <a:lnTo>
                      <a:pt x="476" y="2609"/>
                    </a:lnTo>
                    <a:lnTo>
                      <a:pt x="457" y="2629"/>
                    </a:lnTo>
                    <a:lnTo>
                      <a:pt x="419" y="2648"/>
                    </a:lnTo>
                    <a:lnTo>
                      <a:pt x="400" y="2705"/>
                    </a:lnTo>
                    <a:lnTo>
                      <a:pt x="400" y="2724"/>
                    </a:lnTo>
                    <a:lnTo>
                      <a:pt x="381" y="2743"/>
                    </a:lnTo>
                    <a:lnTo>
                      <a:pt x="342" y="2762"/>
                    </a:lnTo>
                    <a:lnTo>
                      <a:pt x="305" y="2781"/>
                    </a:lnTo>
                    <a:lnTo>
                      <a:pt x="247" y="2838"/>
                    </a:lnTo>
                    <a:lnTo>
                      <a:pt x="210" y="2838"/>
                    </a:lnTo>
                    <a:lnTo>
                      <a:pt x="171" y="2838"/>
                    </a:lnTo>
                    <a:lnTo>
                      <a:pt x="152" y="2819"/>
                    </a:lnTo>
                    <a:lnTo>
                      <a:pt x="133" y="2800"/>
                    </a:lnTo>
                    <a:lnTo>
                      <a:pt x="95" y="2800"/>
                    </a:lnTo>
                    <a:lnTo>
                      <a:pt x="76" y="2800"/>
                    </a:lnTo>
                    <a:lnTo>
                      <a:pt x="57" y="2838"/>
                    </a:lnTo>
                    <a:lnTo>
                      <a:pt x="38" y="2876"/>
                    </a:lnTo>
                    <a:lnTo>
                      <a:pt x="19" y="2895"/>
                    </a:lnTo>
                    <a:lnTo>
                      <a:pt x="19" y="2971"/>
                    </a:lnTo>
                    <a:lnTo>
                      <a:pt x="19" y="2990"/>
                    </a:lnTo>
                    <a:lnTo>
                      <a:pt x="0" y="3010"/>
                    </a:lnTo>
                    <a:lnTo>
                      <a:pt x="0" y="3029"/>
                    </a:lnTo>
                    <a:lnTo>
                      <a:pt x="0" y="3067"/>
                    </a:lnTo>
                    <a:lnTo>
                      <a:pt x="19" y="3124"/>
                    </a:lnTo>
                    <a:lnTo>
                      <a:pt x="19" y="3162"/>
                    </a:lnTo>
                    <a:lnTo>
                      <a:pt x="76" y="3143"/>
                    </a:lnTo>
                    <a:lnTo>
                      <a:pt x="114" y="3143"/>
                    </a:lnTo>
                    <a:lnTo>
                      <a:pt x="152" y="3143"/>
                    </a:lnTo>
                    <a:lnTo>
                      <a:pt x="171" y="3162"/>
                    </a:lnTo>
                    <a:lnTo>
                      <a:pt x="190" y="3162"/>
                    </a:lnTo>
                    <a:lnTo>
                      <a:pt x="190" y="3181"/>
                    </a:lnTo>
                    <a:lnTo>
                      <a:pt x="190" y="3200"/>
                    </a:lnTo>
                    <a:lnTo>
                      <a:pt x="190" y="3238"/>
                    </a:lnTo>
                    <a:lnTo>
                      <a:pt x="190" y="3257"/>
                    </a:lnTo>
                    <a:lnTo>
                      <a:pt x="152" y="3295"/>
                    </a:lnTo>
                    <a:lnTo>
                      <a:pt x="152" y="3333"/>
                    </a:lnTo>
                    <a:lnTo>
                      <a:pt x="152" y="3467"/>
                    </a:lnTo>
                    <a:lnTo>
                      <a:pt x="133" y="3486"/>
                    </a:lnTo>
                    <a:lnTo>
                      <a:pt x="114" y="3505"/>
                    </a:lnTo>
                    <a:lnTo>
                      <a:pt x="95" y="3486"/>
                    </a:lnTo>
                    <a:lnTo>
                      <a:pt x="57" y="3486"/>
                    </a:lnTo>
                    <a:lnTo>
                      <a:pt x="57" y="3467"/>
                    </a:lnTo>
                    <a:lnTo>
                      <a:pt x="38" y="3486"/>
                    </a:lnTo>
                    <a:lnTo>
                      <a:pt x="19" y="3505"/>
                    </a:lnTo>
                    <a:lnTo>
                      <a:pt x="0" y="3524"/>
                    </a:lnTo>
                    <a:lnTo>
                      <a:pt x="0" y="3543"/>
                    </a:lnTo>
                    <a:lnTo>
                      <a:pt x="19" y="3581"/>
                    </a:lnTo>
                    <a:lnTo>
                      <a:pt x="38" y="3600"/>
                    </a:lnTo>
                    <a:lnTo>
                      <a:pt x="57" y="3619"/>
                    </a:lnTo>
                    <a:lnTo>
                      <a:pt x="76" y="3619"/>
                    </a:lnTo>
                    <a:lnTo>
                      <a:pt x="76" y="3638"/>
                    </a:lnTo>
                    <a:lnTo>
                      <a:pt x="95" y="3657"/>
                    </a:lnTo>
                    <a:lnTo>
                      <a:pt x="95" y="3676"/>
                    </a:lnTo>
                    <a:lnTo>
                      <a:pt x="114" y="3791"/>
                    </a:lnTo>
                    <a:lnTo>
                      <a:pt x="152" y="3848"/>
                    </a:lnTo>
                    <a:lnTo>
                      <a:pt x="133" y="3867"/>
                    </a:lnTo>
                    <a:lnTo>
                      <a:pt x="133" y="3886"/>
                    </a:lnTo>
                    <a:lnTo>
                      <a:pt x="114" y="3924"/>
                    </a:lnTo>
                    <a:lnTo>
                      <a:pt x="133" y="3962"/>
                    </a:lnTo>
                    <a:lnTo>
                      <a:pt x="133" y="4000"/>
                    </a:lnTo>
                    <a:lnTo>
                      <a:pt x="152" y="4019"/>
                    </a:lnTo>
                    <a:lnTo>
                      <a:pt x="190" y="4077"/>
                    </a:lnTo>
                    <a:lnTo>
                      <a:pt x="247" y="4229"/>
                    </a:lnTo>
                    <a:lnTo>
                      <a:pt x="266" y="4267"/>
                    </a:lnTo>
                    <a:lnTo>
                      <a:pt x="286" y="4286"/>
                    </a:lnTo>
                    <a:lnTo>
                      <a:pt x="305" y="4267"/>
                    </a:lnTo>
                    <a:lnTo>
                      <a:pt x="323" y="4229"/>
                    </a:lnTo>
                    <a:lnTo>
                      <a:pt x="342" y="4229"/>
                    </a:lnTo>
                    <a:lnTo>
                      <a:pt x="362" y="4248"/>
                    </a:lnTo>
                    <a:lnTo>
                      <a:pt x="381" y="4248"/>
                    </a:lnTo>
                    <a:lnTo>
                      <a:pt x="381" y="4209"/>
                    </a:lnTo>
                    <a:lnTo>
                      <a:pt x="419" y="4172"/>
                    </a:lnTo>
                    <a:lnTo>
                      <a:pt x="533" y="4172"/>
                    </a:lnTo>
                    <a:lnTo>
                      <a:pt x="552" y="4153"/>
                    </a:lnTo>
                    <a:lnTo>
                      <a:pt x="590" y="4133"/>
                    </a:lnTo>
                    <a:lnTo>
                      <a:pt x="628" y="4133"/>
                    </a:lnTo>
                    <a:lnTo>
                      <a:pt x="647" y="4133"/>
                    </a:lnTo>
                    <a:lnTo>
                      <a:pt x="667" y="4133"/>
                    </a:lnTo>
                    <a:lnTo>
                      <a:pt x="704" y="4153"/>
                    </a:lnTo>
                    <a:lnTo>
                      <a:pt x="743" y="4133"/>
                    </a:lnTo>
                    <a:lnTo>
                      <a:pt x="762" y="4133"/>
                    </a:lnTo>
                    <a:lnTo>
                      <a:pt x="819" y="4077"/>
                    </a:lnTo>
                    <a:lnTo>
                      <a:pt x="838" y="4057"/>
                    </a:lnTo>
                    <a:lnTo>
                      <a:pt x="857" y="4038"/>
                    </a:lnTo>
                    <a:lnTo>
                      <a:pt x="914" y="4057"/>
                    </a:lnTo>
                    <a:lnTo>
                      <a:pt x="952" y="4077"/>
                    </a:lnTo>
                    <a:lnTo>
                      <a:pt x="1009" y="4095"/>
                    </a:lnTo>
                    <a:lnTo>
                      <a:pt x="1048" y="4114"/>
                    </a:lnTo>
                    <a:lnTo>
                      <a:pt x="1085" y="4114"/>
                    </a:lnTo>
                    <a:lnTo>
                      <a:pt x="1104" y="4133"/>
                    </a:lnTo>
                    <a:lnTo>
                      <a:pt x="1143" y="4133"/>
                    </a:lnTo>
                    <a:lnTo>
                      <a:pt x="1124" y="4057"/>
                    </a:lnTo>
                    <a:lnTo>
                      <a:pt x="1104" y="3962"/>
                    </a:lnTo>
                    <a:lnTo>
                      <a:pt x="1104" y="3943"/>
                    </a:lnTo>
                    <a:lnTo>
                      <a:pt x="1085" y="3886"/>
                    </a:lnTo>
                    <a:lnTo>
                      <a:pt x="1085" y="3828"/>
                    </a:lnTo>
                    <a:lnTo>
                      <a:pt x="1085" y="3810"/>
                    </a:lnTo>
                    <a:lnTo>
                      <a:pt x="1067" y="3791"/>
                    </a:lnTo>
                    <a:lnTo>
                      <a:pt x="1028" y="3752"/>
                    </a:lnTo>
                    <a:lnTo>
                      <a:pt x="1028" y="3733"/>
                    </a:lnTo>
                    <a:lnTo>
                      <a:pt x="1028" y="3714"/>
                    </a:lnTo>
                    <a:lnTo>
                      <a:pt x="1028" y="3696"/>
                    </a:lnTo>
                    <a:lnTo>
                      <a:pt x="1028" y="3676"/>
                    </a:lnTo>
                    <a:lnTo>
                      <a:pt x="1048" y="3676"/>
                    </a:lnTo>
                    <a:lnTo>
                      <a:pt x="1067" y="3676"/>
                    </a:lnTo>
                    <a:lnTo>
                      <a:pt x="1085" y="3676"/>
                    </a:lnTo>
                    <a:lnTo>
                      <a:pt x="1104" y="3676"/>
                    </a:lnTo>
                    <a:lnTo>
                      <a:pt x="1124" y="3676"/>
                    </a:lnTo>
                    <a:lnTo>
                      <a:pt x="1143" y="3676"/>
                    </a:lnTo>
                    <a:lnTo>
                      <a:pt x="1162" y="3657"/>
                    </a:lnTo>
                    <a:lnTo>
                      <a:pt x="1219" y="3619"/>
                    </a:lnTo>
                    <a:lnTo>
                      <a:pt x="1257" y="3600"/>
                    </a:lnTo>
                    <a:lnTo>
                      <a:pt x="1295" y="3600"/>
                    </a:lnTo>
                    <a:lnTo>
                      <a:pt x="1352" y="3581"/>
                    </a:lnTo>
                    <a:lnTo>
                      <a:pt x="1371" y="3562"/>
                    </a:lnTo>
                    <a:lnTo>
                      <a:pt x="1371" y="3524"/>
                    </a:lnTo>
                    <a:lnTo>
                      <a:pt x="1333" y="3467"/>
                    </a:lnTo>
                    <a:lnTo>
                      <a:pt x="1219" y="3238"/>
                    </a:lnTo>
                    <a:lnTo>
                      <a:pt x="1219" y="3200"/>
                    </a:lnTo>
                    <a:lnTo>
                      <a:pt x="1219" y="3181"/>
                    </a:lnTo>
                    <a:lnTo>
                      <a:pt x="1219" y="3143"/>
                    </a:lnTo>
                    <a:lnTo>
                      <a:pt x="1219" y="3105"/>
                    </a:lnTo>
                    <a:lnTo>
                      <a:pt x="1219" y="3086"/>
                    </a:lnTo>
                    <a:lnTo>
                      <a:pt x="1219" y="3067"/>
                    </a:lnTo>
                    <a:lnTo>
                      <a:pt x="1181" y="3010"/>
                    </a:lnTo>
                    <a:lnTo>
                      <a:pt x="1219" y="2990"/>
                    </a:lnTo>
                    <a:lnTo>
                      <a:pt x="1257" y="2990"/>
                    </a:lnTo>
                    <a:lnTo>
                      <a:pt x="1276" y="2990"/>
                    </a:lnTo>
                    <a:lnTo>
                      <a:pt x="1314" y="2990"/>
                    </a:lnTo>
                    <a:lnTo>
                      <a:pt x="1371" y="3010"/>
                    </a:lnTo>
                    <a:lnTo>
                      <a:pt x="1409" y="3010"/>
                    </a:lnTo>
                    <a:lnTo>
                      <a:pt x="1524" y="2971"/>
                    </a:lnTo>
                    <a:lnTo>
                      <a:pt x="1581" y="2934"/>
                    </a:lnTo>
                    <a:lnTo>
                      <a:pt x="1600" y="2934"/>
                    </a:lnTo>
                    <a:lnTo>
                      <a:pt x="1600" y="2914"/>
                    </a:lnTo>
                    <a:lnTo>
                      <a:pt x="1600" y="2895"/>
                    </a:lnTo>
                    <a:lnTo>
                      <a:pt x="1600" y="2876"/>
                    </a:lnTo>
                    <a:lnTo>
                      <a:pt x="1581" y="2857"/>
                    </a:lnTo>
                    <a:lnTo>
                      <a:pt x="1581" y="2838"/>
                    </a:lnTo>
                    <a:lnTo>
                      <a:pt x="1581" y="2819"/>
                    </a:lnTo>
                    <a:lnTo>
                      <a:pt x="1581" y="2800"/>
                    </a:lnTo>
                    <a:lnTo>
                      <a:pt x="1581" y="2781"/>
                    </a:lnTo>
                    <a:lnTo>
                      <a:pt x="1524" y="2705"/>
                    </a:lnTo>
                    <a:lnTo>
                      <a:pt x="1524" y="2648"/>
                    </a:lnTo>
                    <a:lnTo>
                      <a:pt x="1524" y="2609"/>
                    </a:lnTo>
                    <a:lnTo>
                      <a:pt x="1524" y="2590"/>
                    </a:lnTo>
                    <a:lnTo>
                      <a:pt x="1524" y="2572"/>
                    </a:lnTo>
                    <a:lnTo>
                      <a:pt x="1505" y="2533"/>
                    </a:lnTo>
                    <a:lnTo>
                      <a:pt x="1505" y="2514"/>
                    </a:lnTo>
                    <a:lnTo>
                      <a:pt x="1524" y="2476"/>
                    </a:lnTo>
                    <a:lnTo>
                      <a:pt x="1524" y="2438"/>
                    </a:lnTo>
                    <a:lnTo>
                      <a:pt x="1524" y="2419"/>
                    </a:lnTo>
                    <a:lnTo>
                      <a:pt x="1505" y="2400"/>
                    </a:lnTo>
                    <a:lnTo>
                      <a:pt x="1485" y="2381"/>
                    </a:lnTo>
                    <a:lnTo>
                      <a:pt x="1429" y="2324"/>
                    </a:lnTo>
                    <a:lnTo>
                      <a:pt x="1409" y="2324"/>
                    </a:lnTo>
                    <a:lnTo>
                      <a:pt x="1371" y="2305"/>
                    </a:lnTo>
                    <a:lnTo>
                      <a:pt x="1352" y="2286"/>
                    </a:lnTo>
                    <a:lnTo>
                      <a:pt x="1352" y="2267"/>
                    </a:lnTo>
                    <a:lnTo>
                      <a:pt x="1352" y="2228"/>
                    </a:lnTo>
                    <a:lnTo>
                      <a:pt x="1371" y="2152"/>
                    </a:lnTo>
                    <a:lnTo>
                      <a:pt x="1371" y="2133"/>
                    </a:lnTo>
                    <a:lnTo>
                      <a:pt x="1390" y="2096"/>
                    </a:lnTo>
                    <a:lnTo>
                      <a:pt x="1561" y="1943"/>
                    </a:lnTo>
                    <a:lnTo>
                      <a:pt x="1581" y="1943"/>
                    </a:lnTo>
                    <a:lnTo>
                      <a:pt x="1600" y="1943"/>
                    </a:lnTo>
                    <a:lnTo>
                      <a:pt x="1619" y="1943"/>
                    </a:lnTo>
                    <a:lnTo>
                      <a:pt x="1638" y="1943"/>
                    </a:lnTo>
                    <a:lnTo>
                      <a:pt x="1657" y="1924"/>
                    </a:lnTo>
                    <a:lnTo>
                      <a:pt x="1676" y="1886"/>
                    </a:lnTo>
                    <a:lnTo>
                      <a:pt x="1752" y="1752"/>
                    </a:lnTo>
                    <a:lnTo>
                      <a:pt x="1714" y="1752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8" name="Freeform 9">
                <a:extLst>
                  <a:ext uri="{FF2B5EF4-FFF2-40B4-BE49-F238E27FC236}">
                    <a16:creationId xmlns:a16="http://schemas.microsoft.com/office/drawing/2014/main" id="{86E5C9D7-5D0F-CB4E-8E1E-32B2E5560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80413" y="8475663"/>
                <a:ext cx="3367087" cy="3017837"/>
              </a:xfrm>
              <a:custGeom>
                <a:avLst/>
                <a:gdLst>
                  <a:gd name="T0" fmla="*/ 2147483646 w 9353"/>
                  <a:gd name="T1" fmla="*/ 2147483646 h 8383"/>
                  <a:gd name="T2" fmla="*/ 2147483646 w 9353"/>
                  <a:gd name="T3" fmla="*/ 2147483646 h 8383"/>
                  <a:gd name="T4" fmla="*/ 2147483646 w 9353"/>
                  <a:gd name="T5" fmla="*/ 2147483646 h 8383"/>
                  <a:gd name="T6" fmla="*/ 2147483646 w 9353"/>
                  <a:gd name="T7" fmla="*/ 2147483646 h 8383"/>
                  <a:gd name="T8" fmla="*/ 2147483646 w 9353"/>
                  <a:gd name="T9" fmla="*/ 2147483646 h 8383"/>
                  <a:gd name="T10" fmla="*/ 2147483646 w 9353"/>
                  <a:gd name="T11" fmla="*/ 2147483646 h 8383"/>
                  <a:gd name="T12" fmla="*/ 2147483646 w 9353"/>
                  <a:gd name="T13" fmla="*/ 2147483646 h 8383"/>
                  <a:gd name="T14" fmla="*/ 2147483646 w 9353"/>
                  <a:gd name="T15" fmla="*/ 2147483646 h 8383"/>
                  <a:gd name="T16" fmla="*/ 2147483646 w 9353"/>
                  <a:gd name="T17" fmla="*/ 2147483646 h 8383"/>
                  <a:gd name="T18" fmla="*/ 2147483646 w 9353"/>
                  <a:gd name="T19" fmla="*/ 2147483646 h 8383"/>
                  <a:gd name="T20" fmla="*/ 2147483646 w 9353"/>
                  <a:gd name="T21" fmla="*/ 2147483646 h 8383"/>
                  <a:gd name="T22" fmla="*/ 2147483646 w 9353"/>
                  <a:gd name="T23" fmla="*/ 2147483646 h 8383"/>
                  <a:gd name="T24" fmla="*/ 2147483646 w 9353"/>
                  <a:gd name="T25" fmla="*/ 2147483646 h 8383"/>
                  <a:gd name="T26" fmla="*/ 2147483646 w 9353"/>
                  <a:gd name="T27" fmla="*/ 2147483646 h 8383"/>
                  <a:gd name="T28" fmla="*/ 2147483646 w 9353"/>
                  <a:gd name="T29" fmla="*/ 2147483646 h 8383"/>
                  <a:gd name="T30" fmla="*/ 2147483646 w 9353"/>
                  <a:gd name="T31" fmla="*/ 2147483646 h 8383"/>
                  <a:gd name="T32" fmla="*/ 2147483646 w 9353"/>
                  <a:gd name="T33" fmla="*/ 2147483646 h 8383"/>
                  <a:gd name="T34" fmla="*/ 2147483646 w 9353"/>
                  <a:gd name="T35" fmla="*/ 2147483646 h 8383"/>
                  <a:gd name="T36" fmla="*/ 2147483646 w 9353"/>
                  <a:gd name="T37" fmla="*/ 2147483646 h 8383"/>
                  <a:gd name="T38" fmla="*/ 2147483646 w 9353"/>
                  <a:gd name="T39" fmla="*/ 2147483646 h 8383"/>
                  <a:gd name="T40" fmla="*/ 2147483646 w 9353"/>
                  <a:gd name="T41" fmla="*/ 2147483646 h 8383"/>
                  <a:gd name="T42" fmla="*/ 2147483646 w 9353"/>
                  <a:gd name="T43" fmla="*/ 2147483646 h 8383"/>
                  <a:gd name="T44" fmla="*/ 2147483646 w 9353"/>
                  <a:gd name="T45" fmla="*/ 2147483646 h 8383"/>
                  <a:gd name="T46" fmla="*/ 2147483646 w 9353"/>
                  <a:gd name="T47" fmla="*/ 2147483646 h 8383"/>
                  <a:gd name="T48" fmla="*/ 2147483646 w 9353"/>
                  <a:gd name="T49" fmla="*/ 2147483646 h 8383"/>
                  <a:gd name="T50" fmla="*/ 2147483646 w 9353"/>
                  <a:gd name="T51" fmla="*/ 2147483646 h 8383"/>
                  <a:gd name="T52" fmla="*/ 2147483646 w 9353"/>
                  <a:gd name="T53" fmla="*/ 2147483646 h 8383"/>
                  <a:gd name="T54" fmla="*/ 2147483646 w 9353"/>
                  <a:gd name="T55" fmla="*/ 2147483646 h 8383"/>
                  <a:gd name="T56" fmla="*/ 2147483646 w 9353"/>
                  <a:gd name="T57" fmla="*/ 2147483646 h 8383"/>
                  <a:gd name="T58" fmla="*/ 2147483646 w 9353"/>
                  <a:gd name="T59" fmla="*/ 2147483646 h 8383"/>
                  <a:gd name="T60" fmla="*/ 2147483646 w 9353"/>
                  <a:gd name="T61" fmla="*/ 2147483646 h 8383"/>
                  <a:gd name="T62" fmla="*/ 2147483646 w 9353"/>
                  <a:gd name="T63" fmla="*/ 2147483646 h 8383"/>
                  <a:gd name="T64" fmla="*/ 2147483646 w 9353"/>
                  <a:gd name="T65" fmla="*/ 2147483646 h 8383"/>
                  <a:gd name="T66" fmla="*/ 2147483646 w 9353"/>
                  <a:gd name="T67" fmla="*/ 2147483646 h 8383"/>
                  <a:gd name="T68" fmla="*/ 2147483646 w 9353"/>
                  <a:gd name="T69" fmla="*/ 2147483646 h 8383"/>
                  <a:gd name="T70" fmla="*/ 2147483646 w 9353"/>
                  <a:gd name="T71" fmla="*/ 2147483646 h 8383"/>
                  <a:gd name="T72" fmla="*/ 2147483646 w 9353"/>
                  <a:gd name="T73" fmla="*/ 2147483646 h 8383"/>
                  <a:gd name="T74" fmla="*/ 2147483646 w 9353"/>
                  <a:gd name="T75" fmla="*/ 2147483646 h 8383"/>
                  <a:gd name="T76" fmla="*/ 2147483646 w 9353"/>
                  <a:gd name="T77" fmla="*/ 2147483646 h 8383"/>
                  <a:gd name="T78" fmla="*/ 2147483646 w 9353"/>
                  <a:gd name="T79" fmla="*/ 2147483646 h 8383"/>
                  <a:gd name="T80" fmla="*/ 2147483646 w 9353"/>
                  <a:gd name="T81" fmla="*/ 2147483646 h 8383"/>
                  <a:gd name="T82" fmla="*/ 2147483646 w 9353"/>
                  <a:gd name="T83" fmla="*/ 2147483646 h 8383"/>
                  <a:gd name="T84" fmla="*/ 2147483646 w 9353"/>
                  <a:gd name="T85" fmla="*/ 2147483646 h 8383"/>
                  <a:gd name="T86" fmla="*/ 2147483646 w 9353"/>
                  <a:gd name="T87" fmla="*/ 2147483646 h 8383"/>
                  <a:gd name="T88" fmla="*/ 2147483646 w 9353"/>
                  <a:gd name="T89" fmla="*/ 2147483646 h 8383"/>
                  <a:gd name="T90" fmla="*/ 2147483646 w 9353"/>
                  <a:gd name="T91" fmla="*/ 2147483646 h 8383"/>
                  <a:gd name="T92" fmla="*/ 2147483646 w 9353"/>
                  <a:gd name="T93" fmla="*/ 2147483646 h 8383"/>
                  <a:gd name="T94" fmla="*/ 2147483646 w 9353"/>
                  <a:gd name="T95" fmla="*/ 2147483646 h 8383"/>
                  <a:gd name="T96" fmla="*/ 2147483646 w 9353"/>
                  <a:gd name="T97" fmla="*/ 2147483646 h 8383"/>
                  <a:gd name="T98" fmla="*/ 2147483646 w 9353"/>
                  <a:gd name="T99" fmla="*/ 2147483646 h 8383"/>
                  <a:gd name="T100" fmla="*/ 2147483646 w 9353"/>
                  <a:gd name="T101" fmla="*/ 2147483646 h 8383"/>
                  <a:gd name="T102" fmla="*/ 2147483646 w 9353"/>
                  <a:gd name="T103" fmla="*/ 2147483646 h 8383"/>
                  <a:gd name="T104" fmla="*/ 2147483646 w 9353"/>
                  <a:gd name="T105" fmla="*/ 2147483646 h 8383"/>
                  <a:gd name="T106" fmla="*/ 2147483646 w 9353"/>
                  <a:gd name="T107" fmla="*/ 2147483646 h 8383"/>
                  <a:gd name="T108" fmla="*/ 2147483646 w 9353"/>
                  <a:gd name="T109" fmla="*/ 2147483646 h 8383"/>
                  <a:gd name="T110" fmla="*/ 2147483646 w 9353"/>
                  <a:gd name="T111" fmla="*/ 2147483646 h 8383"/>
                  <a:gd name="T112" fmla="*/ 2147483646 w 9353"/>
                  <a:gd name="T113" fmla="*/ 2147483646 h 8383"/>
                  <a:gd name="T114" fmla="*/ 2147483646 w 9353"/>
                  <a:gd name="T115" fmla="*/ 2147483646 h 8383"/>
                  <a:gd name="T116" fmla="*/ 2147483646 w 9353"/>
                  <a:gd name="T117" fmla="*/ 2147483646 h 8383"/>
                  <a:gd name="T118" fmla="*/ 2147483646 w 9353"/>
                  <a:gd name="T119" fmla="*/ 2147483646 h 8383"/>
                  <a:gd name="T120" fmla="*/ 2147483646 w 9353"/>
                  <a:gd name="T121" fmla="*/ 2147483646 h 8383"/>
                  <a:gd name="T122" fmla="*/ 2147483646 w 9353"/>
                  <a:gd name="T123" fmla="*/ 2147483646 h 838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353" h="8383">
                    <a:moveTo>
                      <a:pt x="1543" y="5086"/>
                    </a:moveTo>
                    <a:lnTo>
                      <a:pt x="1543" y="5086"/>
                    </a:lnTo>
                    <a:lnTo>
                      <a:pt x="1524" y="5086"/>
                    </a:lnTo>
                    <a:lnTo>
                      <a:pt x="1504" y="5086"/>
                    </a:lnTo>
                    <a:lnTo>
                      <a:pt x="1466" y="5086"/>
                    </a:lnTo>
                    <a:lnTo>
                      <a:pt x="1428" y="5086"/>
                    </a:lnTo>
                    <a:lnTo>
                      <a:pt x="1448" y="5086"/>
                    </a:lnTo>
                    <a:lnTo>
                      <a:pt x="1466" y="5086"/>
                    </a:lnTo>
                    <a:lnTo>
                      <a:pt x="1485" y="5086"/>
                    </a:lnTo>
                    <a:lnTo>
                      <a:pt x="1466" y="5105"/>
                    </a:lnTo>
                    <a:lnTo>
                      <a:pt x="1448" y="5086"/>
                    </a:lnTo>
                    <a:lnTo>
                      <a:pt x="1428" y="5105"/>
                    </a:lnTo>
                    <a:lnTo>
                      <a:pt x="1448" y="5105"/>
                    </a:lnTo>
                    <a:lnTo>
                      <a:pt x="1466" y="5105"/>
                    </a:lnTo>
                    <a:lnTo>
                      <a:pt x="1466" y="5124"/>
                    </a:lnTo>
                    <a:lnTo>
                      <a:pt x="1485" y="5124"/>
                    </a:lnTo>
                    <a:lnTo>
                      <a:pt x="1504" y="5124"/>
                    </a:lnTo>
                    <a:lnTo>
                      <a:pt x="1524" y="5124"/>
                    </a:lnTo>
                    <a:lnTo>
                      <a:pt x="1524" y="5105"/>
                    </a:lnTo>
                    <a:lnTo>
                      <a:pt x="1543" y="5105"/>
                    </a:lnTo>
                    <a:lnTo>
                      <a:pt x="1562" y="5105"/>
                    </a:lnTo>
                    <a:lnTo>
                      <a:pt x="1562" y="5086"/>
                    </a:lnTo>
                    <a:lnTo>
                      <a:pt x="1543" y="5086"/>
                    </a:lnTo>
                    <a:close/>
                    <a:moveTo>
                      <a:pt x="552" y="4496"/>
                    </a:moveTo>
                    <a:lnTo>
                      <a:pt x="533" y="4496"/>
                    </a:lnTo>
                    <a:lnTo>
                      <a:pt x="514" y="4515"/>
                    </a:lnTo>
                    <a:lnTo>
                      <a:pt x="533" y="4515"/>
                    </a:lnTo>
                    <a:lnTo>
                      <a:pt x="552" y="4553"/>
                    </a:lnTo>
                    <a:lnTo>
                      <a:pt x="552" y="4534"/>
                    </a:lnTo>
                    <a:lnTo>
                      <a:pt x="552" y="4515"/>
                    </a:lnTo>
                    <a:lnTo>
                      <a:pt x="552" y="4496"/>
                    </a:lnTo>
                    <a:close/>
                    <a:moveTo>
                      <a:pt x="95" y="3505"/>
                    </a:moveTo>
                    <a:lnTo>
                      <a:pt x="95" y="3505"/>
                    </a:lnTo>
                    <a:lnTo>
                      <a:pt x="76" y="3505"/>
                    </a:lnTo>
                    <a:lnTo>
                      <a:pt x="76" y="3486"/>
                    </a:lnTo>
                    <a:lnTo>
                      <a:pt x="38" y="3486"/>
                    </a:lnTo>
                    <a:lnTo>
                      <a:pt x="19" y="3486"/>
                    </a:lnTo>
                    <a:lnTo>
                      <a:pt x="19" y="3505"/>
                    </a:lnTo>
                    <a:lnTo>
                      <a:pt x="0" y="3524"/>
                    </a:lnTo>
                    <a:lnTo>
                      <a:pt x="19" y="3524"/>
                    </a:lnTo>
                    <a:lnTo>
                      <a:pt x="38" y="3524"/>
                    </a:lnTo>
                    <a:lnTo>
                      <a:pt x="57" y="3524"/>
                    </a:lnTo>
                    <a:lnTo>
                      <a:pt x="57" y="3505"/>
                    </a:lnTo>
                    <a:lnTo>
                      <a:pt x="76" y="3505"/>
                    </a:lnTo>
                    <a:lnTo>
                      <a:pt x="76" y="3524"/>
                    </a:lnTo>
                    <a:lnTo>
                      <a:pt x="76" y="3544"/>
                    </a:lnTo>
                    <a:lnTo>
                      <a:pt x="95" y="3544"/>
                    </a:lnTo>
                    <a:lnTo>
                      <a:pt x="114" y="3544"/>
                    </a:lnTo>
                    <a:lnTo>
                      <a:pt x="114" y="3524"/>
                    </a:lnTo>
                    <a:lnTo>
                      <a:pt x="114" y="3505"/>
                    </a:lnTo>
                    <a:lnTo>
                      <a:pt x="95" y="3505"/>
                    </a:lnTo>
                    <a:close/>
                    <a:moveTo>
                      <a:pt x="838" y="3563"/>
                    </a:moveTo>
                    <a:lnTo>
                      <a:pt x="857" y="3563"/>
                    </a:lnTo>
                    <a:lnTo>
                      <a:pt x="876" y="3563"/>
                    </a:lnTo>
                    <a:lnTo>
                      <a:pt x="895" y="3544"/>
                    </a:lnTo>
                    <a:lnTo>
                      <a:pt x="914" y="3544"/>
                    </a:lnTo>
                    <a:lnTo>
                      <a:pt x="914" y="3563"/>
                    </a:lnTo>
                    <a:lnTo>
                      <a:pt x="838" y="3600"/>
                    </a:lnTo>
                    <a:lnTo>
                      <a:pt x="876" y="3600"/>
                    </a:lnTo>
                    <a:lnTo>
                      <a:pt x="914" y="3581"/>
                    </a:lnTo>
                    <a:lnTo>
                      <a:pt x="971" y="3524"/>
                    </a:lnTo>
                    <a:lnTo>
                      <a:pt x="971" y="3544"/>
                    </a:lnTo>
                    <a:lnTo>
                      <a:pt x="990" y="3544"/>
                    </a:lnTo>
                    <a:lnTo>
                      <a:pt x="990" y="3563"/>
                    </a:lnTo>
                    <a:lnTo>
                      <a:pt x="1028" y="3524"/>
                    </a:lnTo>
                    <a:lnTo>
                      <a:pt x="1047" y="3505"/>
                    </a:lnTo>
                    <a:lnTo>
                      <a:pt x="1028" y="3486"/>
                    </a:lnTo>
                    <a:lnTo>
                      <a:pt x="1009" y="3486"/>
                    </a:lnTo>
                    <a:lnTo>
                      <a:pt x="971" y="3486"/>
                    </a:lnTo>
                    <a:lnTo>
                      <a:pt x="933" y="3486"/>
                    </a:lnTo>
                    <a:lnTo>
                      <a:pt x="914" y="3467"/>
                    </a:lnTo>
                    <a:lnTo>
                      <a:pt x="876" y="3467"/>
                    </a:lnTo>
                    <a:lnTo>
                      <a:pt x="742" y="3505"/>
                    </a:lnTo>
                    <a:lnTo>
                      <a:pt x="705" y="3524"/>
                    </a:lnTo>
                    <a:lnTo>
                      <a:pt x="705" y="3544"/>
                    </a:lnTo>
                    <a:lnTo>
                      <a:pt x="723" y="3563"/>
                    </a:lnTo>
                    <a:lnTo>
                      <a:pt x="838" y="3563"/>
                    </a:lnTo>
                    <a:close/>
                    <a:moveTo>
                      <a:pt x="1866" y="5010"/>
                    </a:moveTo>
                    <a:lnTo>
                      <a:pt x="1866" y="5010"/>
                    </a:lnTo>
                    <a:lnTo>
                      <a:pt x="1847" y="4991"/>
                    </a:lnTo>
                    <a:lnTo>
                      <a:pt x="1829" y="4991"/>
                    </a:lnTo>
                    <a:lnTo>
                      <a:pt x="1809" y="4991"/>
                    </a:lnTo>
                    <a:lnTo>
                      <a:pt x="1790" y="4991"/>
                    </a:lnTo>
                    <a:lnTo>
                      <a:pt x="1809" y="4991"/>
                    </a:lnTo>
                    <a:lnTo>
                      <a:pt x="1809" y="5010"/>
                    </a:lnTo>
                    <a:lnTo>
                      <a:pt x="1829" y="5010"/>
                    </a:lnTo>
                    <a:lnTo>
                      <a:pt x="1847" y="5010"/>
                    </a:lnTo>
                    <a:lnTo>
                      <a:pt x="1866" y="5010"/>
                    </a:lnTo>
                    <a:close/>
                    <a:moveTo>
                      <a:pt x="1733" y="4763"/>
                    </a:moveTo>
                    <a:lnTo>
                      <a:pt x="1752" y="4763"/>
                    </a:lnTo>
                    <a:lnTo>
                      <a:pt x="1771" y="4763"/>
                    </a:lnTo>
                    <a:lnTo>
                      <a:pt x="1790" y="4763"/>
                    </a:lnTo>
                    <a:lnTo>
                      <a:pt x="1790" y="4743"/>
                    </a:lnTo>
                    <a:lnTo>
                      <a:pt x="1638" y="4687"/>
                    </a:lnTo>
                    <a:lnTo>
                      <a:pt x="1657" y="4667"/>
                    </a:lnTo>
                    <a:lnTo>
                      <a:pt x="1714" y="4629"/>
                    </a:lnTo>
                    <a:lnTo>
                      <a:pt x="1733" y="4610"/>
                    </a:lnTo>
                    <a:lnTo>
                      <a:pt x="1752" y="4610"/>
                    </a:lnTo>
                    <a:lnTo>
                      <a:pt x="1752" y="4572"/>
                    </a:lnTo>
                    <a:lnTo>
                      <a:pt x="1771" y="4572"/>
                    </a:lnTo>
                    <a:lnTo>
                      <a:pt x="1790" y="4553"/>
                    </a:lnTo>
                    <a:lnTo>
                      <a:pt x="1790" y="4534"/>
                    </a:lnTo>
                    <a:lnTo>
                      <a:pt x="1771" y="4515"/>
                    </a:lnTo>
                    <a:lnTo>
                      <a:pt x="1752" y="4477"/>
                    </a:lnTo>
                    <a:lnTo>
                      <a:pt x="1733" y="4458"/>
                    </a:lnTo>
                    <a:lnTo>
                      <a:pt x="1657" y="4401"/>
                    </a:lnTo>
                    <a:lnTo>
                      <a:pt x="1657" y="4324"/>
                    </a:lnTo>
                    <a:lnTo>
                      <a:pt x="1657" y="4306"/>
                    </a:lnTo>
                    <a:lnTo>
                      <a:pt x="1638" y="4286"/>
                    </a:lnTo>
                    <a:lnTo>
                      <a:pt x="1619" y="4286"/>
                    </a:lnTo>
                    <a:lnTo>
                      <a:pt x="1600" y="4286"/>
                    </a:lnTo>
                    <a:lnTo>
                      <a:pt x="1562" y="4324"/>
                    </a:lnTo>
                    <a:lnTo>
                      <a:pt x="1524" y="4343"/>
                    </a:lnTo>
                    <a:lnTo>
                      <a:pt x="1485" y="4362"/>
                    </a:lnTo>
                    <a:lnTo>
                      <a:pt x="1466" y="4382"/>
                    </a:lnTo>
                    <a:lnTo>
                      <a:pt x="1448" y="4382"/>
                    </a:lnTo>
                    <a:lnTo>
                      <a:pt x="1352" y="4362"/>
                    </a:lnTo>
                    <a:lnTo>
                      <a:pt x="1314" y="4362"/>
                    </a:lnTo>
                    <a:lnTo>
                      <a:pt x="1257" y="4382"/>
                    </a:lnTo>
                    <a:lnTo>
                      <a:pt x="1181" y="4382"/>
                    </a:lnTo>
                    <a:lnTo>
                      <a:pt x="1162" y="4401"/>
                    </a:lnTo>
                    <a:lnTo>
                      <a:pt x="1123" y="4401"/>
                    </a:lnTo>
                    <a:lnTo>
                      <a:pt x="1047" y="4458"/>
                    </a:lnTo>
                    <a:lnTo>
                      <a:pt x="1009" y="4458"/>
                    </a:lnTo>
                    <a:lnTo>
                      <a:pt x="952" y="4477"/>
                    </a:lnTo>
                    <a:lnTo>
                      <a:pt x="933" y="4477"/>
                    </a:lnTo>
                    <a:lnTo>
                      <a:pt x="914" y="4496"/>
                    </a:lnTo>
                    <a:lnTo>
                      <a:pt x="914" y="4515"/>
                    </a:lnTo>
                    <a:lnTo>
                      <a:pt x="705" y="4591"/>
                    </a:lnTo>
                    <a:lnTo>
                      <a:pt x="666" y="4610"/>
                    </a:lnTo>
                    <a:lnTo>
                      <a:pt x="686" y="4648"/>
                    </a:lnTo>
                    <a:lnTo>
                      <a:pt x="705" y="4667"/>
                    </a:lnTo>
                    <a:lnTo>
                      <a:pt x="742" y="4667"/>
                    </a:lnTo>
                    <a:lnTo>
                      <a:pt x="800" y="4687"/>
                    </a:lnTo>
                    <a:lnTo>
                      <a:pt x="819" y="4705"/>
                    </a:lnTo>
                    <a:lnTo>
                      <a:pt x="838" y="4724"/>
                    </a:lnTo>
                    <a:lnTo>
                      <a:pt x="857" y="4743"/>
                    </a:lnTo>
                    <a:lnTo>
                      <a:pt x="876" y="4743"/>
                    </a:lnTo>
                    <a:lnTo>
                      <a:pt x="914" y="4763"/>
                    </a:lnTo>
                    <a:lnTo>
                      <a:pt x="952" y="4782"/>
                    </a:lnTo>
                    <a:lnTo>
                      <a:pt x="971" y="4801"/>
                    </a:lnTo>
                    <a:lnTo>
                      <a:pt x="990" y="4801"/>
                    </a:lnTo>
                    <a:lnTo>
                      <a:pt x="1047" y="4801"/>
                    </a:lnTo>
                    <a:lnTo>
                      <a:pt x="1123" y="4839"/>
                    </a:lnTo>
                    <a:lnTo>
                      <a:pt x="1199" y="4839"/>
                    </a:lnTo>
                    <a:lnTo>
                      <a:pt x="1238" y="4839"/>
                    </a:lnTo>
                    <a:lnTo>
                      <a:pt x="1276" y="4858"/>
                    </a:lnTo>
                    <a:lnTo>
                      <a:pt x="1257" y="4858"/>
                    </a:lnTo>
                    <a:lnTo>
                      <a:pt x="1276" y="4877"/>
                    </a:lnTo>
                    <a:lnTo>
                      <a:pt x="1295" y="4896"/>
                    </a:lnTo>
                    <a:lnTo>
                      <a:pt x="1352" y="4896"/>
                    </a:lnTo>
                    <a:lnTo>
                      <a:pt x="1448" y="4877"/>
                    </a:lnTo>
                    <a:lnTo>
                      <a:pt x="1504" y="4858"/>
                    </a:lnTo>
                    <a:lnTo>
                      <a:pt x="1524" y="4858"/>
                    </a:lnTo>
                    <a:lnTo>
                      <a:pt x="1543" y="4819"/>
                    </a:lnTo>
                    <a:lnTo>
                      <a:pt x="1562" y="4801"/>
                    </a:lnTo>
                    <a:lnTo>
                      <a:pt x="1580" y="4801"/>
                    </a:lnTo>
                    <a:lnTo>
                      <a:pt x="1580" y="4782"/>
                    </a:lnTo>
                    <a:lnTo>
                      <a:pt x="1619" y="4724"/>
                    </a:lnTo>
                    <a:lnTo>
                      <a:pt x="1638" y="4724"/>
                    </a:lnTo>
                    <a:lnTo>
                      <a:pt x="1638" y="4743"/>
                    </a:lnTo>
                    <a:lnTo>
                      <a:pt x="1638" y="4763"/>
                    </a:lnTo>
                    <a:lnTo>
                      <a:pt x="1638" y="4782"/>
                    </a:lnTo>
                    <a:lnTo>
                      <a:pt x="1657" y="4801"/>
                    </a:lnTo>
                    <a:lnTo>
                      <a:pt x="1676" y="4801"/>
                    </a:lnTo>
                    <a:lnTo>
                      <a:pt x="1695" y="4819"/>
                    </a:lnTo>
                    <a:lnTo>
                      <a:pt x="1714" y="4801"/>
                    </a:lnTo>
                    <a:lnTo>
                      <a:pt x="1714" y="4782"/>
                    </a:lnTo>
                    <a:lnTo>
                      <a:pt x="1733" y="4782"/>
                    </a:lnTo>
                    <a:lnTo>
                      <a:pt x="1733" y="4763"/>
                    </a:lnTo>
                    <a:close/>
                    <a:moveTo>
                      <a:pt x="895" y="2457"/>
                    </a:moveTo>
                    <a:lnTo>
                      <a:pt x="914" y="2457"/>
                    </a:lnTo>
                    <a:lnTo>
                      <a:pt x="933" y="2457"/>
                    </a:lnTo>
                    <a:lnTo>
                      <a:pt x="952" y="2420"/>
                    </a:lnTo>
                    <a:lnTo>
                      <a:pt x="952" y="2401"/>
                    </a:lnTo>
                    <a:lnTo>
                      <a:pt x="952" y="2381"/>
                    </a:lnTo>
                    <a:lnTo>
                      <a:pt x="971" y="2362"/>
                    </a:lnTo>
                    <a:lnTo>
                      <a:pt x="971" y="2343"/>
                    </a:lnTo>
                    <a:lnTo>
                      <a:pt x="971" y="2325"/>
                    </a:lnTo>
                    <a:lnTo>
                      <a:pt x="952" y="2325"/>
                    </a:lnTo>
                    <a:lnTo>
                      <a:pt x="933" y="2325"/>
                    </a:lnTo>
                    <a:lnTo>
                      <a:pt x="914" y="2325"/>
                    </a:lnTo>
                    <a:lnTo>
                      <a:pt x="876" y="2343"/>
                    </a:lnTo>
                    <a:lnTo>
                      <a:pt x="876" y="2362"/>
                    </a:lnTo>
                    <a:lnTo>
                      <a:pt x="857" y="2362"/>
                    </a:lnTo>
                    <a:lnTo>
                      <a:pt x="857" y="2401"/>
                    </a:lnTo>
                    <a:lnTo>
                      <a:pt x="876" y="2439"/>
                    </a:lnTo>
                    <a:lnTo>
                      <a:pt x="895" y="2457"/>
                    </a:lnTo>
                    <a:close/>
                    <a:moveTo>
                      <a:pt x="1790" y="5124"/>
                    </a:moveTo>
                    <a:lnTo>
                      <a:pt x="1771" y="5124"/>
                    </a:lnTo>
                    <a:lnTo>
                      <a:pt x="1752" y="5124"/>
                    </a:lnTo>
                    <a:lnTo>
                      <a:pt x="1733" y="5124"/>
                    </a:lnTo>
                    <a:lnTo>
                      <a:pt x="1733" y="5144"/>
                    </a:lnTo>
                    <a:lnTo>
                      <a:pt x="1752" y="5144"/>
                    </a:lnTo>
                    <a:lnTo>
                      <a:pt x="1771" y="5144"/>
                    </a:lnTo>
                    <a:lnTo>
                      <a:pt x="1790" y="5144"/>
                    </a:lnTo>
                    <a:lnTo>
                      <a:pt x="1790" y="5124"/>
                    </a:lnTo>
                    <a:close/>
                    <a:moveTo>
                      <a:pt x="1752" y="4953"/>
                    </a:moveTo>
                    <a:lnTo>
                      <a:pt x="1752" y="4934"/>
                    </a:lnTo>
                    <a:lnTo>
                      <a:pt x="1733" y="4934"/>
                    </a:lnTo>
                    <a:lnTo>
                      <a:pt x="1733" y="4953"/>
                    </a:lnTo>
                    <a:lnTo>
                      <a:pt x="1752" y="4953"/>
                    </a:lnTo>
                    <a:close/>
                    <a:moveTo>
                      <a:pt x="3048" y="77"/>
                    </a:moveTo>
                    <a:lnTo>
                      <a:pt x="3048" y="77"/>
                    </a:lnTo>
                    <a:lnTo>
                      <a:pt x="3048" y="96"/>
                    </a:lnTo>
                    <a:lnTo>
                      <a:pt x="3048" y="77"/>
                    </a:lnTo>
                    <a:close/>
                    <a:moveTo>
                      <a:pt x="7886" y="534"/>
                    </a:moveTo>
                    <a:lnTo>
                      <a:pt x="7904" y="534"/>
                    </a:lnTo>
                    <a:lnTo>
                      <a:pt x="7924" y="515"/>
                    </a:lnTo>
                    <a:lnTo>
                      <a:pt x="7904" y="496"/>
                    </a:lnTo>
                    <a:lnTo>
                      <a:pt x="7886" y="496"/>
                    </a:lnTo>
                    <a:lnTo>
                      <a:pt x="7867" y="496"/>
                    </a:lnTo>
                    <a:lnTo>
                      <a:pt x="7848" y="515"/>
                    </a:lnTo>
                    <a:lnTo>
                      <a:pt x="7848" y="534"/>
                    </a:lnTo>
                    <a:lnTo>
                      <a:pt x="7886" y="534"/>
                    </a:lnTo>
                    <a:close/>
                    <a:moveTo>
                      <a:pt x="7904" y="4934"/>
                    </a:moveTo>
                    <a:lnTo>
                      <a:pt x="7904" y="4972"/>
                    </a:lnTo>
                    <a:lnTo>
                      <a:pt x="7904" y="5010"/>
                    </a:lnTo>
                    <a:lnTo>
                      <a:pt x="7943" y="5029"/>
                    </a:lnTo>
                    <a:lnTo>
                      <a:pt x="7962" y="5029"/>
                    </a:lnTo>
                    <a:lnTo>
                      <a:pt x="7981" y="4991"/>
                    </a:lnTo>
                    <a:lnTo>
                      <a:pt x="8000" y="4934"/>
                    </a:lnTo>
                    <a:lnTo>
                      <a:pt x="8038" y="4858"/>
                    </a:lnTo>
                    <a:lnTo>
                      <a:pt x="8038" y="4839"/>
                    </a:lnTo>
                    <a:lnTo>
                      <a:pt x="8019" y="4819"/>
                    </a:lnTo>
                    <a:lnTo>
                      <a:pt x="8000" y="4801"/>
                    </a:lnTo>
                    <a:lnTo>
                      <a:pt x="7981" y="4801"/>
                    </a:lnTo>
                    <a:lnTo>
                      <a:pt x="7962" y="4801"/>
                    </a:lnTo>
                    <a:lnTo>
                      <a:pt x="7943" y="4819"/>
                    </a:lnTo>
                    <a:lnTo>
                      <a:pt x="7943" y="4839"/>
                    </a:lnTo>
                    <a:lnTo>
                      <a:pt x="7924" y="4839"/>
                    </a:lnTo>
                    <a:lnTo>
                      <a:pt x="7904" y="4877"/>
                    </a:lnTo>
                    <a:lnTo>
                      <a:pt x="7904" y="4934"/>
                    </a:lnTo>
                    <a:close/>
                    <a:moveTo>
                      <a:pt x="3085" y="39"/>
                    </a:moveTo>
                    <a:lnTo>
                      <a:pt x="3104" y="19"/>
                    </a:lnTo>
                    <a:lnTo>
                      <a:pt x="3085" y="0"/>
                    </a:lnTo>
                    <a:lnTo>
                      <a:pt x="3067" y="19"/>
                    </a:lnTo>
                    <a:lnTo>
                      <a:pt x="3067" y="39"/>
                    </a:lnTo>
                    <a:lnTo>
                      <a:pt x="3067" y="58"/>
                    </a:lnTo>
                    <a:lnTo>
                      <a:pt x="3085" y="39"/>
                    </a:lnTo>
                    <a:close/>
                    <a:moveTo>
                      <a:pt x="1466" y="4001"/>
                    </a:moveTo>
                    <a:lnTo>
                      <a:pt x="1466" y="4001"/>
                    </a:lnTo>
                    <a:lnTo>
                      <a:pt x="1485" y="3981"/>
                    </a:lnTo>
                    <a:lnTo>
                      <a:pt x="1504" y="3981"/>
                    </a:lnTo>
                    <a:lnTo>
                      <a:pt x="1524" y="3962"/>
                    </a:lnTo>
                    <a:lnTo>
                      <a:pt x="1504" y="3962"/>
                    </a:lnTo>
                    <a:lnTo>
                      <a:pt x="1485" y="3962"/>
                    </a:lnTo>
                    <a:lnTo>
                      <a:pt x="1466" y="3962"/>
                    </a:lnTo>
                    <a:lnTo>
                      <a:pt x="1448" y="3981"/>
                    </a:lnTo>
                    <a:lnTo>
                      <a:pt x="1428" y="3981"/>
                    </a:lnTo>
                    <a:lnTo>
                      <a:pt x="1428" y="4001"/>
                    </a:lnTo>
                    <a:lnTo>
                      <a:pt x="1448" y="4001"/>
                    </a:lnTo>
                    <a:lnTo>
                      <a:pt x="1466" y="4001"/>
                    </a:lnTo>
                    <a:close/>
                    <a:moveTo>
                      <a:pt x="8209" y="5467"/>
                    </a:moveTo>
                    <a:lnTo>
                      <a:pt x="8209" y="5486"/>
                    </a:lnTo>
                    <a:lnTo>
                      <a:pt x="8229" y="5505"/>
                    </a:lnTo>
                    <a:lnTo>
                      <a:pt x="8267" y="5505"/>
                    </a:lnTo>
                    <a:lnTo>
                      <a:pt x="8285" y="5486"/>
                    </a:lnTo>
                    <a:lnTo>
                      <a:pt x="8285" y="5448"/>
                    </a:lnTo>
                    <a:lnTo>
                      <a:pt x="8285" y="5315"/>
                    </a:lnTo>
                    <a:lnTo>
                      <a:pt x="8285" y="5296"/>
                    </a:lnTo>
                    <a:lnTo>
                      <a:pt x="8285" y="5277"/>
                    </a:lnTo>
                    <a:lnTo>
                      <a:pt x="8285" y="5258"/>
                    </a:lnTo>
                    <a:lnTo>
                      <a:pt x="8267" y="5258"/>
                    </a:lnTo>
                    <a:lnTo>
                      <a:pt x="8267" y="5315"/>
                    </a:lnTo>
                    <a:lnTo>
                      <a:pt x="8248" y="5334"/>
                    </a:lnTo>
                    <a:lnTo>
                      <a:pt x="8248" y="5372"/>
                    </a:lnTo>
                    <a:lnTo>
                      <a:pt x="8190" y="5410"/>
                    </a:lnTo>
                    <a:lnTo>
                      <a:pt x="8190" y="5429"/>
                    </a:lnTo>
                    <a:lnTo>
                      <a:pt x="8229" y="5448"/>
                    </a:lnTo>
                    <a:lnTo>
                      <a:pt x="8209" y="5467"/>
                    </a:lnTo>
                    <a:close/>
                    <a:moveTo>
                      <a:pt x="2000" y="2515"/>
                    </a:moveTo>
                    <a:lnTo>
                      <a:pt x="2019" y="2515"/>
                    </a:lnTo>
                    <a:lnTo>
                      <a:pt x="2038" y="2515"/>
                    </a:lnTo>
                    <a:lnTo>
                      <a:pt x="2114" y="2496"/>
                    </a:lnTo>
                    <a:lnTo>
                      <a:pt x="2133" y="2477"/>
                    </a:lnTo>
                    <a:lnTo>
                      <a:pt x="2171" y="2420"/>
                    </a:lnTo>
                    <a:lnTo>
                      <a:pt x="2190" y="2401"/>
                    </a:lnTo>
                    <a:lnTo>
                      <a:pt x="2171" y="2381"/>
                    </a:lnTo>
                    <a:lnTo>
                      <a:pt x="2171" y="2362"/>
                    </a:lnTo>
                    <a:lnTo>
                      <a:pt x="2152" y="2343"/>
                    </a:lnTo>
                    <a:lnTo>
                      <a:pt x="2114" y="2325"/>
                    </a:lnTo>
                    <a:lnTo>
                      <a:pt x="2095" y="2325"/>
                    </a:lnTo>
                    <a:lnTo>
                      <a:pt x="2076" y="2325"/>
                    </a:lnTo>
                    <a:lnTo>
                      <a:pt x="2057" y="2325"/>
                    </a:lnTo>
                    <a:lnTo>
                      <a:pt x="2057" y="2343"/>
                    </a:lnTo>
                    <a:lnTo>
                      <a:pt x="2019" y="2362"/>
                    </a:lnTo>
                    <a:lnTo>
                      <a:pt x="2000" y="2362"/>
                    </a:lnTo>
                    <a:lnTo>
                      <a:pt x="1981" y="2381"/>
                    </a:lnTo>
                    <a:lnTo>
                      <a:pt x="1961" y="2401"/>
                    </a:lnTo>
                    <a:lnTo>
                      <a:pt x="1943" y="2420"/>
                    </a:lnTo>
                    <a:lnTo>
                      <a:pt x="1924" y="2420"/>
                    </a:lnTo>
                    <a:lnTo>
                      <a:pt x="1905" y="2401"/>
                    </a:lnTo>
                    <a:lnTo>
                      <a:pt x="1905" y="2381"/>
                    </a:lnTo>
                    <a:lnTo>
                      <a:pt x="1905" y="2362"/>
                    </a:lnTo>
                    <a:lnTo>
                      <a:pt x="1885" y="2381"/>
                    </a:lnTo>
                    <a:lnTo>
                      <a:pt x="1866" y="2401"/>
                    </a:lnTo>
                    <a:lnTo>
                      <a:pt x="1847" y="2420"/>
                    </a:lnTo>
                    <a:lnTo>
                      <a:pt x="1847" y="2401"/>
                    </a:lnTo>
                    <a:lnTo>
                      <a:pt x="1829" y="2401"/>
                    </a:lnTo>
                    <a:lnTo>
                      <a:pt x="1809" y="2401"/>
                    </a:lnTo>
                    <a:lnTo>
                      <a:pt x="1829" y="2420"/>
                    </a:lnTo>
                    <a:lnTo>
                      <a:pt x="1847" y="2439"/>
                    </a:lnTo>
                    <a:lnTo>
                      <a:pt x="1866" y="2457"/>
                    </a:lnTo>
                    <a:lnTo>
                      <a:pt x="1885" y="2439"/>
                    </a:lnTo>
                    <a:lnTo>
                      <a:pt x="1885" y="2457"/>
                    </a:lnTo>
                    <a:lnTo>
                      <a:pt x="1866" y="2477"/>
                    </a:lnTo>
                    <a:lnTo>
                      <a:pt x="1847" y="2477"/>
                    </a:lnTo>
                    <a:lnTo>
                      <a:pt x="1829" y="2496"/>
                    </a:lnTo>
                    <a:lnTo>
                      <a:pt x="1924" y="2496"/>
                    </a:lnTo>
                    <a:lnTo>
                      <a:pt x="1924" y="2477"/>
                    </a:lnTo>
                    <a:lnTo>
                      <a:pt x="1943" y="2477"/>
                    </a:lnTo>
                    <a:lnTo>
                      <a:pt x="1961" y="2457"/>
                    </a:lnTo>
                    <a:lnTo>
                      <a:pt x="1981" y="2457"/>
                    </a:lnTo>
                    <a:lnTo>
                      <a:pt x="1981" y="2439"/>
                    </a:lnTo>
                    <a:lnTo>
                      <a:pt x="1981" y="2420"/>
                    </a:lnTo>
                    <a:lnTo>
                      <a:pt x="2038" y="2401"/>
                    </a:lnTo>
                    <a:lnTo>
                      <a:pt x="2038" y="2439"/>
                    </a:lnTo>
                    <a:lnTo>
                      <a:pt x="2019" y="2496"/>
                    </a:lnTo>
                    <a:lnTo>
                      <a:pt x="2000" y="2515"/>
                    </a:lnTo>
                    <a:close/>
                    <a:moveTo>
                      <a:pt x="1524" y="2039"/>
                    </a:moveTo>
                    <a:lnTo>
                      <a:pt x="1562" y="2039"/>
                    </a:lnTo>
                    <a:lnTo>
                      <a:pt x="1580" y="2039"/>
                    </a:lnTo>
                    <a:lnTo>
                      <a:pt x="1580" y="2058"/>
                    </a:lnTo>
                    <a:lnTo>
                      <a:pt x="1580" y="2077"/>
                    </a:lnTo>
                    <a:lnTo>
                      <a:pt x="1600" y="2077"/>
                    </a:lnTo>
                    <a:lnTo>
                      <a:pt x="1638" y="2096"/>
                    </a:lnTo>
                    <a:lnTo>
                      <a:pt x="1676" y="2096"/>
                    </a:lnTo>
                    <a:lnTo>
                      <a:pt x="1695" y="2096"/>
                    </a:lnTo>
                    <a:lnTo>
                      <a:pt x="1695" y="2115"/>
                    </a:lnTo>
                    <a:lnTo>
                      <a:pt x="1714" y="2096"/>
                    </a:lnTo>
                    <a:lnTo>
                      <a:pt x="1733" y="2096"/>
                    </a:lnTo>
                    <a:lnTo>
                      <a:pt x="1752" y="2096"/>
                    </a:lnTo>
                    <a:lnTo>
                      <a:pt x="1771" y="2096"/>
                    </a:lnTo>
                    <a:lnTo>
                      <a:pt x="1790" y="2115"/>
                    </a:lnTo>
                    <a:lnTo>
                      <a:pt x="1809" y="2115"/>
                    </a:lnTo>
                    <a:lnTo>
                      <a:pt x="1809" y="2096"/>
                    </a:lnTo>
                    <a:lnTo>
                      <a:pt x="1866" y="2077"/>
                    </a:lnTo>
                    <a:lnTo>
                      <a:pt x="1905" y="2077"/>
                    </a:lnTo>
                    <a:lnTo>
                      <a:pt x="1924" y="2077"/>
                    </a:lnTo>
                    <a:lnTo>
                      <a:pt x="1924" y="2096"/>
                    </a:lnTo>
                    <a:lnTo>
                      <a:pt x="1924" y="2115"/>
                    </a:lnTo>
                    <a:lnTo>
                      <a:pt x="1905" y="2134"/>
                    </a:lnTo>
                    <a:lnTo>
                      <a:pt x="1924" y="2153"/>
                    </a:lnTo>
                    <a:lnTo>
                      <a:pt x="1943" y="2172"/>
                    </a:lnTo>
                    <a:lnTo>
                      <a:pt x="1961" y="2191"/>
                    </a:lnTo>
                    <a:lnTo>
                      <a:pt x="1961" y="2229"/>
                    </a:lnTo>
                    <a:lnTo>
                      <a:pt x="1943" y="2248"/>
                    </a:lnTo>
                    <a:lnTo>
                      <a:pt x="1961" y="2267"/>
                    </a:lnTo>
                    <a:lnTo>
                      <a:pt x="1981" y="2286"/>
                    </a:lnTo>
                    <a:lnTo>
                      <a:pt x="1961" y="2343"/>
                    </a:lnTo>
                    <a:lnTo>
                      <a:pt x="1961" y="2362"/>
                    </a:lnTo>
                    <a:lnTo>
                      <a:pt x="1981" y="2362"/>
                    </a:lnTo>
                    <a:lnTo>
                      <a:pt x="1981" y="2343"/>
                    </a:lnTo>
                    <a:lnTo>
                      <a:pt x="2019" y="2286"/>
                    </a:lnTo>
                    <a:lnTo>
                      <a:pt x="2019" y="2248"/>
                    </a:lnTo>
                    <a:lnTo>
                      <a:pt x="2000" y="2267"/>
                    </a:lnTo>
                    <a:lnTo>
                      <a:pt x="1981" y="2267"/>
                    </a:lnTo>
                    <a:lnTo>
                      <a:pt x="2019" y="2191"/>
                    </a:lnTo>
                    <a:lnTo>
                      <a:pt x="2057" y="2172"/>
                    </a:lnTo>
                    <a:lnTo>
                      <a:pt x="2190" y="2134"/>
                    </a:lnTo>
                    <a:lnTo>
                      <a:pt x="2190" y="2153"/>
                    </a:lnTo>
                    <a:lnTo>
                      <a:pt x="2190" y="2172"/>
                    </a:lnTo>
                    <a:lnTo>
                      <a:pt x="2190" y="2191"/>
                    </a:lnTo>
                    <a:lnTo>
                      <a:pt x="2171" y="2210"/>
                    </a:lnTo>
                    <a:lnTo>
                      <a:pt x="2209" y="2325"/>
                    </a:lnTo>
                    <a:lnTo>
                      <a:pt x="2228" y="2343"/>
                    </a:lnTo>
                    <a:lnTo>
                      <a:pt x="2247" y="2362"/>
                    </a:lnTo>
                    <a:lnTo>
                      <a:pt x="2286" y="2381"/>
                    </a:lnTo>
                    <a:lnTo>
                      <a:pt x="2323" y="2381"/>
                    </a:lnTo>
                    <a:lnTo>
                      <a:pt x="2457" y="2343"/>
                    </a:lnTo>
                    <a:lnTo>
                      <a:pt x="2533" y="2325"/>
                    </a:lnTo>
                    <a:lnTo>
                      <a:pt x="2533" y="2305"/>
                    </a:lnTo>
                    <a:lnTo>
                      <a:pt x="2552" y="2305"/>
                    </a:lnTo>
                    <a:lnTo>
                      <a:pt x="2552" y="2286"/>
                    </a:lnTo>
                    <a:lnTo>
                      <a:pt x="2571" y="2267"/>
                    </a:lnTo>
                    <a:lnTo>
                      <a:pt x="2571" y="2248"/>
                    </a:lnTo>
                    <a:lnTo>
                      <a:pt x="2590" y="2248"/>
                    </a:lnTo>
                    <a:lnTo>
                      <a:pt x="2571" y="2229"/>
                    </a:lnTo>
                    <a:lnTo>
                      <a:pt x="2571" y="2210"/>
                    </a:lnTo>
                    <a:lnTo>
                      <a:pt x="2552" y="2191"/>
                    </a:lnTo>
                    <a:lnTo>
                      <a:pt x="2533" y="2172"/>
                    </a:lnTo>
                    <a:lnTo>
                      <a:pt x="2514" y="2172"/>
                    </a:lnTo>
                    <a:lnTo>
                      <a:pt x="2514" y="2153"/>
                    </a:lnTo>
                    <a:lnTo>
                      <a:pt x="2495" y="2134"/>
                    </a:lnTo>
                    <a:lnTo>
                      <a:pt x="2476" y="2134"/>
                    </a:lnTo>
                    <a:lnTo>
                      <a:pt x="2400" y="2134"/>
                    </a:lnTo>
                    <a:lnTo>
                      <a:pt x="2381" y="2153"/>
                    </a:lnTo>
                    <a:lnTo>
                      <a:pt x="2381" y="2172"/>
                    </a:lnTo>
                    <a:lnTo>
                      <a:pt x="2342" y="2153"/>
                    </a:lnTo>
                    <a:lnTo>
                      <a:pt x="2286" y="2134"/>
                    </a:lnTo>
                    <a:lnTo>
                      <a:pt x="2266" y="2115"/>
                    </a:lnTo>
                    <a:lnTo>
                      <a:pt x="2266" y="2077"/>
                    </a:lnTo>
                    <a:lnTo>
                      <a:pt x="2228" y="2020"/>
                    </a:lnTo>
                    <a:lnTo>
                      <a:pt x="2171" y="1944"/>
                    </a:lnTo>
                    <a:lnTo>
                      <a:pt x="2152" y="1924"/>
                    </a:lnTo>
                    <a:lnTo>
                      <a:pt x="2095" y="1905"/>
                    </a:lnTo>
                    <a:lnTo>
                      <a:pt x="2095" y="1867"/>
                    </a:lnTo>
                    <a:lnTo>
                      <a:pt x="2095" y="1848"/>
                    </a:lnTo>
                    <a:lnTo>
                      <a:pt x="2133" y="1848"/>
                    </a:lnTo>
                    <a:lnTo>
                      <a:pt x="2114" y="1848"/>
                    </a:lnTo>
                    <a:lnTo>
                      <a:pt x="2095" y="1829"/>
                    </a:lnTo>
                    <a:lnTo>
                      <a:pt x="2057" y="1829"/>
                    </a:lnTo>
                    <a:lnTo>
                      <a:pt x="2076" y="1810"/>
                    </a:lnTo>
                    <a:lnTo>
                      <a:pt x="2133" y="1810"/>
                    </a:lnTo>
                    <a:lnTo>
                      <a:pt x="2171" y="1810"/>
                    </a:lnTo>
                    <a:lnTo>
                      <a:pt x="2190" y="1810"/>
                    </a:lnTo>
                    <a:lnTo>
                      <a:pt x="2190" y="1829"/>
                    </a:lnTo>
                    <a:lnTo>
                      <a:pt x="2209" y="1829"/>
                    </a:lnTo>
                    <a:lnTo>
                      <a:pt x="2228" y="1829"/>
                    </a:lnTo>
                    <a:lnTo>
                      <a:pt x="2228" y="1867"/>
                    </a:lnTo>
                    <a:lnTo>
                      <a:pt x="2247" y="1886"/>
                    </a:lnTo>
                    <a:lnTo>
                      <a:pt x="2342" y="1963"/>
                    </a:lnTo>
                    <a:lnTo>
                      <a:pt x="2342" y="1981"/>
                    </a:lnTo>
                    <a:lnTo>
                      <a:pt x="2362" y="2000"/>
                    </a:lnTo>
                    <a:lnTo>
                      <a:pt x="2342" y="2039"/>
                    </a:lnTo>
                    <a:lnTo>
                      <a:pt x="2362" y="2058"/>
                    </a:lnTo>
                    <a:lnTo>
                      <a:pt x="2381" y="2058"/>
                    </a:lnTo>
                    <a:lnTo>
                      <a:pt x="2419" y="2077"/>
                    </a:lnTo>
                    <a:lnTo>
                      <a:pt x="2457" y="2077"/>
                    </a:lnTo>
                    <a:lnTo>
                      <a:pt x="2476" y="2077"/>
                    </a:lnTo>
                    <a:lnTo>
                      <a:pt x="2514" y="2096"/>
                    </a:lnTo>
                    <a:lnTo>
                      <a:pt x="2533" y="2115"/>
                    </a:lnTo>
                    <a:lnTo>
                      <a:pt x="2514" y="2134"/>
                    </a:lnTo>
                    <a:lnTo>
                      <a:pt x="2533" y="2153"/>
                    </a:lnTo>
                    <a:lnTo>
                      <a:pt x="2571" y="2172"/>
                    </a:lnTo>
                    <a:lnTo>
                      <a:pt x="2590" y="2210"/>
                    </a:lnTo>
                    <a:lnTo>
                      <a:pt x="2609" y="2229"/>
                    </a:lnTo>
                    <a:lnTo>
                      <a:pt x="2628" y="2229"/>
                    </a:lnTo>
                    <a:lnTo>
                      <a:pt x="2647" y="2248"/>
                    </a:lnTo>
                    <a:lnTo>
                      <a:pt x="2667" y="2229"/>
                    </a:lnTo>
                    <a:lnTo>
                      <a:pt x="2704" y="2229"/>
                    </a:lnTo>
                    <a:lnTo>
                      <a:pt x="2704" y="2248"/>
                    </a:lnTo>
                    <a:lnTo>
                      <a:pt x="2781" y="2191"/>
                    </a:lnTo>
                    <a:lnTo>
                      <a:pt x="2800" y="2191"/>
                    </a:lnTo>
                    <a:lnTo>
                      <a:pt x="2819" y="2191"/>
                    </a:lnTo>
                    <a:lnTo>
                      <a:pt x="2838" y="2191"/>
                    </a:lnTo>
                    <a:lnTo>
                      <a:pt x="2857" y="2191"/>
                    </a:lnTo>
                    <a:lnTo>
                      <a:pt x="2895" y="2191"/>
                    </a:lnTo>
                    <a:lnTo>
                      <a:pt x="2895" y="2210"/>
                    </a:lnTo>
                    <a:lnTo>
                      <a:pt x="2914" y="2191"/>
                    </a:lnTo>
                    <a:lnTo>
                      <a:pt x="2952" y="2210"/>
                    </a:lnTo>
                    <a:lnTo>
                      <a:pt x="3009" y="2267"/>
                    </a:lnTo>
                    <a:lnTo>
                      <a:pt x="3048" y="2286"/>
                    </a:lnTo>
                    <a:lnTo>
                      <a:pt x="3067" y="2286"/>
                    </a:lnTo>
                    <a:lnTo>
                      <a:pt x="3085" y="2248"/>
                    </a:lnTo>
                    <a:lnTo>
                      <a:pt x="3085" y="2210"/>
                    </a:lnTo>
                    <a:lnTo>
                      <a:pt x="3085" y="2229"/>
                    </a:lnTo>
                    <a:lnTo>
                      <a:pt x="3104" y="2229"/>
                    </a:lnTo>
                    <a:lnTo>
                      <a:pt x="3124" y="2229"/>
                    </a:lnTo>
                    <a:lnTo>
                      <a:pt x="3124" y="2210"/>
                    </a:lnTo>
                    <a:lnTo>
                      <a:pt x="3143" y="2191"/>
                    </a:lnTo>
                    <a:lnTo>
                      <a:pt x="3162" y="2172"/>
                    </a:lnTo>
                    <a:lnTo>
                      <a:pt x="3162" y="2153"/>
                    </a:lnTo>
                    <a:lnTo>
                      <a:pt x="3200" y="2134"/>
                    </a:lnTo>
                    <a:lnTo>
                      <a:pt x="3219" y="2134"/>
                    </a:lnTo>
                    <a:lnTo>
                      <a:pt x="3200" y="2115"/>
                    </a:lnTo>
                    <a:lnTo>
                      <a:pt x="3162" y="2077"/>
                    </a:lnTo>
                    <a:lnTo>
                      <a:pt x="3143" y="2058"/>
                    </a:lnTo>
                    <a:lnTo>
                      <a:pt x="3143" y="2039"/>
                    </a:lnTo>
                    <a:lnTo>
                      <a:pt x="3143" y="2020"/>
                    </a:lnTo>
                    <a:lnTo>
                      <a:pt x="3162" y="2000"/>
                    </a:lnTo>
                    <a:lnTo>
                      <a:pt x="3143" y="1944"/>
                    </a:lnTo>
                    <a:lnTo>
                      <a:pt x="3143" y="1924"/>
                    </a:lnTo>
                    <a:lnTo>
                      <a:pt x="3104" y="1924"/>
                    </a:lnTo>
                    <a:lnTo>
                      <a:pt x="3085" y="1905"/>
                    </a:lnTo>
                    <a:lnTo>
                      <a:pt x="3067" y="1905"/>
                    </a:lnTo>
                    <a:lnTo>
                      <a:pt x="3048" y="1905"/>
                    </a:lnTo>
                    <a:lnTo>
                      <a:pt x="3048" y="1886"/>
                    </a:lnTo>
                    <a:lnTo>
                      <a:pt x="3028" y="1886"/>
                    </a:lnTo>
                    <a:lnTo>
                      <a:pt x="3009" y="1886"/>
                    </a:lnTo>
                    <a:lnTo>
                      <a:pt x="2990" y="1886"/>
                    </a:lnTo>
                    <a:lnTo>
                      <a:pt x="2971" y="1867"/>
                    </a:lnTo>
                    <a:lnTo>
                      <a:pt x="2971" y="1848"/>
                    </a:lnTo>
                    <a:lnTo>
                      <a:pt x="2952" y="1848"/>
                    </a:lnTo>
                    <a:lnTo>
                      <a:pt x="2933" y="1829"/>
                    </a:lnTo>
                    <a:lnTo>
                      <a:pt x="2914" y="1810"/>
                    </a:lnTo>
                    <a:lnTo>
                      <a:pt x="2876" y="1791"/>
                    </a:lnTo>
                    <a:lnTo>
                      <a:pt x="2857" y="1791"/>
                    </a:lnTo>
                    <a:lnTo>
                      <a:pt x="2800" y="1791"/>
                    </a:lnTo>
                    <a:lnTo>
                      <a:pt x="2762" y="1791"/>
                    </a:lnTo>
                    <a:lnTo>
                      <a:pt x="2743" y="1791"/>
                    </a:lnTo>
                    <a:lnTo>
                      <a:pt x="2762" y="1753"/>
                    </a:lnTo>
                    <a:lnTo>
                      <a:pt x="2743" y="1734"/>
                    </a:lnTo>
                    <a:lnTo>
                      <a:pt x="2704" y="1734"/>
                    </a:lnTo>
                    <a:lnTo>
                      <a:pt x="2667" y="1753"/>
                    </a:lnTo>
                    <a:lnTo>
                      <a:pt x="2647" y="1753"/>
                    </a:lnTo>
                    <a:lnTo>
                      <a:pt x="2647" y="1772"/>
                    </a:lnTo>
                    <a:lnTo>
                      <a:pt x="2628" y="1772"/>
                    </a:lnTo>
                    <a:lnTo>
                      <a:pt x="2628" y="1753"/>
                    </a:lnTo>
                    <a:lnTo>
                      <a:pt x="2609" y="1753"/>
                    </a:lnTo>
                    <a:lnTo>
                      <a:pt x="2400" y="1677"/>
                    </a:lnTo>
                    <a:lnTo>
                      <a:pt x="2362" y="1677"/>
                    </a:lnTo>
                    <a:lnTo>
                      <a:pt x="2323" y="1696"/>
                    </a:lnTo>
                    <a:lnTo>
                      <a:pt x="2305" y="1715"/>
                    </a:lnTo>
                    <a:lnTo>
                      <a:pt x="2286" y="1734"/>
                    </a:lnTo>
                    <a:lnTo>
                      <a:pt x="2305" y="1734"/>
                    </a:lnTo>
                    <a:lnTo>
                      <a:pt x="2323" y="1734"/>
                    </a:lnTo>
                    <a:lnTo>
                      <a:pt x="2342" y="1753"/>
                    </a:lnTo>
                    <a:lnTo>
                      <a:pt x="2305" y="1753"/>
                    </a:lnTo>
                    <a:lnTo>
                      <a:pt x="2266" y="1753"/>
                    </a:lnTo>
                    <a:lnTo>
                      <a:pt x="2228" y="1753"/>
                    </a:lnTo>
                    <a:lnTo>
                      <a:pt x="2228" y="1734"/>
                    </a:lnTo>
                    <a:lnTo>
                      <a:pt x="2190" y="1734"/>
                    </a:lnTo>
                    <a:lnTo>
                      <a:pt x="2133" y="1753"/>
                    </a:lnTo>
                    <a:lnTo>
                      <a:pt x="2114" y="1753"/>
                    </a:lnTo>
                    <a:lnTo>
                      <a:pt x="2076" y="1753"/>
                    </a:lnTo>
                    <a:lnTo>
                      <a:pt x="2038" y="1753"/>
                    </a:lnTo>
                    <a:lnTo>
                      <a:pt x="2019" y="1772"/>
                    </a:lnTo>
                    <a:lnTo>
                      <a:pt x="2000" y="1753"/>
                    </a:lnTo>
                    <a:lnTo>
                      <a:pt x="1981" y="1791"/>
                    </a:lnTo>
                    <a:lnTo>
                      <a:pt x="1961" y="1772"/>
                    </a:lnTo>
                    <a:lnTo>
                      <a:pt x="1961" y="1791"/>
                    </a:lnTo>
                    <a:lnTo>
                      <a:pt x="1924" y="1772"/>
                    </a:lnTo>
                    <a:lnTo>
                      <a:pt x="1924" y="1753"/>
                    </a:lnTo>
                    <a:lnTo>
                      <a:pt x="1905" y="1753"/>
                    </a:lnTo>
                    <a:lnTo>
                      <a:pt x="1885" y="1772"/>
                    </a:lnTo>
                    <a:lnTo>
                      <a:pt x="1847" y="1791"/>
                    </a:lnTo>
                    <a:lnTo>
                      <a:pt x="1790" y="1829"/>
                    </a:lnTo>
                    <a:lnTo>
                      <a:pt x="1771" y="1810"/>
                    </a:lnTo>
                    <a:lnTo>
                      <a:pt x="1771" y="1848"/>
                    </a:lnTo>
                    <a:lnTo>
                      <a:pt x="1733" y="1829"/>
                    </a:lnTo>
                    <a:lnTo>
                      <a:pt x="1714" y="1810"/>
                    </a:lnTo>
                    <a:lnTo>
                      <a:pt x="1695" y="1791"/>
                    </a:lnTo>
                    <a:lnTo>
                      <a:pt x="1676" y="1810"/>
                    </a:lnTo>
                    <a:lnTo>
                      <a:pt x="1676" y="1829"/>
                    </a:lnTo>
                    <a:lnTo>
                      <a:pt x="1676" y="1848"/>
                    </a:lnTo>
                    <a:lnTo>
                      <a:pt x="1676" y="1867"/>
                    </a:lnTo>
                    <a:lnTo>
                      <a:pt x="1676" y="1886"/>
                    </a:lnTo>
                    <a:lnTo>
                      <a:pt x="1657" y="1867"/>
                    </a:lnTo>
                    <a:lnTo>
                      <a:pt x="1638" y="1848"/>
                    </a:lnTo>
                    <a:lnTo>
                      <a:pt x="1638" y="1829"/>
                    </a:lnTo>
                    <a:lnTo>
                      <a:pt x="1638" y="1810"/>
                    </a:lnTo>
                    <a:lnTo>
                      <a:pt x="1619" y="1829"/>
                    </a:lnTo>
                    <a:lnTo>
                      <a:pt x="1619" y="1848"/>
                    </a:lnTo>
                    <a:lnTo>
                      <a:pt x="1600" y="1848"/>
                    </a:lnTo>
                    <a:lnTo>
                      <a:pt x="1580" y="1829"/>
                    </a:lnTo>
                    <a:lnTo>
                      <a:pt x="1562" y="1829"/>
                    </a:lnTo>
                    <a:lnTo>
                      <a:pt x="1543" y="1848"/>
                    </a:lnTo>
                    <a:lnTo>
                      <a:pt x="1543" y="1867"/>
                    </a:lnTo>
                    <a:lnTo>
                      <a:pt x="1543" y="1886"/>
                    </a:lnTo>
                    <a:lnTo>
                      <a:pt x="1562" y="1924"/>
                    </a:lnTo>
                    <a:lnTo>
                      <a:pt x="1562" y="1944"/>
                    </a:lnTo>
                    <a:lnTo>
                      <a:pt x="1580" y="1944"/>
                    </a:lnTo>
                    <a:lnTo>
                      <a:pt x="1600" y="1963"/>
                    </a:lnTo>
                    <a:lnTo>
                      <a:pt x="1619" y="1981"/>
                    </a:lnTo>
                    <a:lnTo>
                      <a:pt x="1638" y="1981"/>
                    </a:lnTo>
                    <a:lnTo>
                      <a:pt x="1657" y="1963"/>
                    </a:lnTo>
                    <a:lnTo>
                      <a:pt x="1657" y="1944"/>
                    </a:lnTo>
                    <a:lnTo>
                      <a:pt x="1638" y="1924"/>
                    </a:lnTo>
                    <a:lnTo>
                      <a:pt x="1638" y="1905"/>
                    </a:lnTo>
                    <a:lnTo>
                      <a:pt x="1657" y="1905"/>
                    </a:lnTo>
                    <a:lnTo>
                      <a:pt x="1676" y="1905"/>
                    </a:lnTo>
                    <a:lnTo>
                      <a:pt x="1676" y="1886"/>
                    </a:lnTo>
                    <a:lnTo>
                      <a:pt x="1695" y="1886"/>
                    </a:lnTo>
                    <a:lnTo>
                      <a:pt x="1695" y="1924"/>
                    </a:lnTo>
                    <a:lnTo>
                      <a:pt x="1714" y="1924"/>
                    </a:lnTo>
                    <a:lnTo>
                      <a:pt x="1733" y="1905"/>
                    </a:lnTo>
                    <a:lnTo>
                      <a:pt x="1733" y="1886"/>
                    </a:lnTo>
                    <a:lnTo>
                      <a:pt x="1752" y="1905"/>
                    </a:lnTo>
                    <a:lnTo>
                      <a:pt x="1752" y="1924"/>
                    </a:lnTo>
                    <a:lnTo>
                      <a:pt x="1733" y="1944"/>
                    </a:lnTo>
                    <a:lnTo>
                      <a:pt x="1714" y="1944"/>
                    </a:lnTo>
                    <a:lnTo>
                      <a:pt x="1733" y="1963"/>
                    </a:lnTo>
                    <a:lnTo>
                      <a:pt x="1752" y="1963"/>
                    </a:lnTo>
                    <a:lnTo>
                      <a:pt x="1771" y="1963"/>
                    </a:lnTo>
                    <a:lnTo>
                      <a:pt x="1771" y="1981"/>
                    </a:lnTo>
                    <a:lnTo>
                      <a:pt x="1752" y="2000"/>
                    </a:lnTo>
                    <a:lnTo>
                      <a:pt x="1733" y="2020"/>
                    </a:lnTo>
                    <a:lnTo>
                      <a:pt x="1714" y="2020"/>
                    </a:lnTo>
                    <a:lnTo>
                      <a:pt x="1676" y="2000"/>
                    </a:lnTo>
                    <a:lnTo>
                      <a:pt x="1657" y="2000"/>
                    </a:lnTo>
                    <a:lnTo>
                      <a:pt x="1638" y="2000"/>
                    </a:lnTo>
                    <a:lnTo>
                      <a:pt x="1580" y="2000"/>
                    </a:lnTo>
                    <a:lnTo>
                      <a:pt x="1543" y="2000"/>
                    </a:lnTo>
                    <a:lnTo>
                      <a:pt x="1524" y="2000"/>
                    </a:lnTo>
                    <a:lnTo>
                      <a:pt x="1504" y="1981"/>
                    </a:lnTo>
                    <a:lnTo>
                      <a:pt x="1485" y="1981"/>
                    </a:lnTo>
                    <a:lnTo>
                      <a:pt x="1448" y="2000"/>
                    </a:lnTo>
                    <a:lnTo>
                      <a:pt x="1466" y="2020"/>
                    </a:lnTo>
                    <a:lnTo>
                      <a:pt x="1524" y="2039"/>
                    </a:lnTo>
                    <a:close/>
                    <a:moveTo>
                      <a:pt x="2895" y="3277"/>
                    </a:moveTo>
                    <a:lnTo>
                      <a:pt x="2895" y="3277"/>
                    </a:lnTo>
                    <a:lnTo>
                      <a:pt x="2895" y="3258"/>
                    </a:lnTo>
                    <a:lnTo>
                      <a:pt x="2895" y="3239"/>
                    </a:lnTo>
                    <a:lnTo>
                      <a:pt x="2876" y="3239"/>
                    </a:lnTo>
                    <a:lnTo>
                      <a:pt x="2838" y="3239"/>
                    </a:lnTo>
                    <a:lnTo>
                      <a:pt x="2819" y="3258"/>
                    </a:lnTo>
                    <a:lnTo>
                      <a:pt x="2819" y="3277"/>
                    </a:lnTo>
                    <a:lnTo>
                      <a:pt x="2800" y="3296"/>
                    </a:lnTo>
                    <a:lnTo>
                      <a:pt x="2800" y="3315"/>
                    </a:lnTo>
                    <a:lnTo>
                      <a:pt x="2800" y="3353"/>
                    </a:lnTo>
                    <a:lnTo>
                      <a:pt x="2781" y="3372"/>
                    </a:lnTo>
                    <a:lnTo>
                      <a:pt x="2800" y="3372"/>
                    </a:lnTo>
                    <a:lnTo>
                      <a:pt x="2819" y="3372"/>
                    </a:lnTo>
                    <a:lnTo>
                      <a:pt x="2838" y="3372"/>
                    </a:lnTo>
                    <a:lnTo>
                      <a:pt x="2838" y="3353"/>
                    </a:lnTo>
                    <a:lnTo>
                      <a:pt x="2838" y="3334"/>
                    </a:lnTo>
                    <a:lnTo>
                      <a:pt x="2857" y="3315"/>
                    </a:lnTo>
                    <a:lnTo>
                      <a:pt x="2876" y="3315"/>
                    </a:lnTo>
                    <a:lnTo>
                      <a:pt x="2876" y="3296"/>
                    </a:lnTo>
                    <a:lnTo>
                      <a:pt x="2876" y="3277"/>
                    </a:lnTo>
                    <a:lnTo>
                      <a:pt x="2895" y="3277"/>
                    </a:lnTo>
                    <a:close/>
                    <a:moveTo>
                      <a:pt x="1924" y="5144"/>
                    </a:moveTo>
                    <a:lnTo>
                      <a:pt x="1905" y="5144"/>
                    </a:lnTo>
                    <a:lnTo>
                      <a:pt x="1885" y="5144"/>
                    </a:lnTo>
                    <a:lnTo>
                      <a:pt x="1885" y="5163"/>
                    </a:lnTo>
                    <a:lnTo>
                      <a:pt x="1905" y="5163"/>
                    </a:lnTo>
                    <a:lnTo>
                      <a:pt x="1924" y="5144"/>
                    </a:lnTo>
                    <a:lnTo>
                      <a:pt x="1943" y="5144"/>
                    </a:lnTo>
                    <a:lnTo>
                      <a:pt x="1924" y="5144"/>
                    </a:lnTo>
                    <a:close/>
                    <a:moveTo>
                      <a:pt x="6381" y="5562"/>
                    </a:moveTo>
                    <a:lnTo>
                      <a:pt x="6381" y="5562"/>
                    </a:lnTo>
                    <a:lnTo>
                      <a:pt x="6381" y="5544"/>
                    </a:lnTo>
                    <a:lnTo>
                      <a:pt x="6381" y="5525"/>
                    </a:lnTo>
                    <a:lnTo>
                      <a:pt x="6381" y="5505"/>
                    </a:lnTo>
                    <a:lnTo>
                      <a:pt x="6343" y="5467"/>
                    </a:lnTo>
                    <a:lnTo>
                      <a:pt x="6324" y="5467"/>
                    </a:lnTo>
                    <a:lnTo>
                      <a:pt x="6304" y="5486"/>
                    </a:lnTo>
                    <a:lnTo>
                      <a:pt x="6304" y="5505"/>
                    </a:lnTo>
                    <a:lnTo>
                      <a:pt x="6343" y="5544"/>
                    </a:lnTo>
                    <a:lnTo>
                      <a:pt x="6381" y="5562"/>
                    </a:lnTo>
                    <a:close/>
                    <a:moveTo>
                      <a:pt x="6609" y="5505"/>
                    </a:moveTo>
                    <a:lnTo>
                      <a:pt x="6609" y="5544"/>
                    </a:lnTo>
                    <a:lnTo>
                      <a:pt x="6629" y="5562"/>
                    </a:lnTo>
                    <a:lnTo>
                      <a:pt x="6685" y="5581"/>
                    </a:lnTo>
                    <a:lnTo>
                      <a:pt x="6685" y="5601"/>
                    </a:lnTo>
                    <a:lnTo>
                      <a:pt x="6724" y="5601"/>
                    </a:lnTo>
                    <a:lnTo>
                      <a:pt x="6762" y="5562"/>
                    </a:lnTo>
                    <a:lnTo>
                      <a:pt x="6762" y="5525"/>
                    </a:lnTo>
                    <a:lnTo>
                      <a:pt x="6743" y="5505"/>
                    </a:lnTo>
                    <a:lnTo>
                      <a:pt x="6724" y="5505"/>
                    </a:lnTo>
                    <a:lnTo>
                      <a:pt x="6705" y="5505"/>
                    </a:lnTo>
                    <a:lnTo>
                      <a:pt x="6685" y="5486"/>
                    </a:lnTo>
                    <a:lnTo>
                      <a:pt x="6666" y="5486"/>
                    </a:lnTo>
                    <a:lnTo>
                      <a:pt x="6666" y="5505"/>
                    </a:lnTo>
                    <a:lnTo>
                      <a:pt x="6648" y="5486"/>
                    </a:lnTo>
                    <a:lnTo>
                      <a:pt x="6609" y="5448"/>
                    </a:lnTo>
                    <a:lnTo>
                      <a:pt x="6571" y="5467"/>
                    </a:lnTo>
                    <a:lnTo>
                      <a:pt x="6590" y="5486"/>
                    </a:lnTo>
                    <a:lnTo>
                      <a:pt x="6609" y="5505"/>
                    </a:lnTo>
                    <a:close/>
                    <a:moveTo>
                      <a:pt x="7772" y="6972"/>
                    </a:moveTo>
                    <a:lnTo>
                      <a:pt x="7733" y="6953"/>
                    </a:lnTo>
                    <a:lnTo>
                      <a:pt x="7752" y="6896"/>
                    </a:lnTo>
                    <a:lnTo>
                      <a:pt x="7772" y="6839"/>
                    </a:lnTo>
                    <a:lnTo>
                      <a:pt x="7809" y="6763"/>
                    </a:lnTo>
                    <a:lnTo>
                      <a:pt x="7848" y="6705"/>
                    </a:lnTo>
                    <a:lnTo>
                      <a:pt x="7904" y="6648"/>
                    </a:lnTo>
                    <a:lnTo>
                      <a:pt x="8038" y="6534"/>
                    </a:lnTo>
                    <a:lnTo>
                      <a:pt x="8076" y="6477"/>
                    </a:lnTo>
                    <a:lnTo>
                      <a:pt x="8076" y="6458"/>
                    </a:lnTo>
                    <a:lnTo>
                      <a:pt x="8076" y="6382"/>
                    </a:lnTo>
                    <a:lnTo>
                      <a:pt x="8095" y="6363"/>
                    </a:lnTo>
                    <a:lnTo>
                      <a:pt x="8114" y="6343"/>
                    </a:lnTo>
                    <a:lnTo>
                      <a:pt x="8133" y="6324"/>
                    </a:lnTo>
                    <a:lnTo>
                      <a:pt x="8419" y="6115"/>
                    </a:lnTo>
                    <a:lnTo>
                      <a:pt x="8419" y="6096"/>
                    </a:lnTo>
                    <a:lnTo>
                      <a:pt x="8419" y="6077"/>
                    </a:lnTo>
                    <a:lnTo>
                      <a:pt x="8400" y="5677"/>
                    </a:lnTo>
                    <a:lnTo>
                      <a:pt x="8400" y="5620"/>
                    </a:lnTo>
                    <a:lnTo>
                      <a:pt x="8381" y="5601"/>
                    </a:lnTo>
                    <a:lnTo>
                      <a:pt x="8343" y="5562"/>
                    </a:lnTo>
                    <a:lnTo>
                      <a:pt x="8324" y="5562"/>
                    </a:lnTo>
                    <a:lnTo>
                      <a:pt x="8285" y="5544"/>
                    </a:lnTo>
                    <a:lnTo>
                      <a:pt x="8248" y="5525"/>
                    </a:lnTo>
                    <a:lnTo>
                      <a:pt x="8229" y="5525"/>
                    </a:lnTo>
                    <a:lnTo>
                      <a:pt x="8209" y="5525"/>
                    </a:lnTo>
                    <a:lnTo>
                      <a:pt x="8209" y="5544"/>
                    </a:lnTo>
                    <a:lnTo>
                      <a:pt x="8229" y="5562"/>
                    </a:lnTo>
                    <a:lnTo>
                      <a:pt x="8248" y="5562"/>
                    </a:lnTo>
                    <a:lnTo>
                      <a:pt x="8171" y="5581"/>
                    </a:lnTo>
                    <a:lnTo>
                      <a:pt x="8153" y="5601"/>
                    </a:lnTo>
                    <a:lnTo>
                      <a:pt x="8133" y="5639"/>
                    </a:lnTo>
                    <a:lnTo>
                      <a:pt x="8133" y="5658"/>
                    </a:lnTo>
                    <a:lnTo>
                      <a:pt x="8114" y="5696"/>
                    </a:lnTo>
                    <a:lnTo>
                      <a:pt x="8114" y="5734"/>
                    </a:lnTo>
                    <a:lnTo>
                      <a:pt x="8133" y="5791"/>
                    </a:lnTo>
                    <a:lnTo>
                      <a:pt x="8133" y="5810"/>
                    </a:lnTo>
                    <a:lnTo>
                      <a:pt x="8153" y="5848"/>
                    </a:lnTo>
                    <a:lnTo>
                      <a:pt x="8153" y="5867"/>
                    </a:lnTo>
                    <a:lnTo>
                      <a:pt x="8153" y="5886"/>
                    </a:lnTo>
                    <a:lnTo>
                      <a:pt x="8153" y="5925"/>
                    </a:lnTo>
                    <a:lnTo>
                      <a:pt x="8153" y="5943"/>
                    </a:lnTo>
                    <a:lnTo>
                      <a:pt x="8171" y="5962"/>
                    </a:lnTo>
                    <a:lnTo>
                      <a:pt x="8190" y="6001"/>
                    </a:lnTo>
                    <a:lnTo>
                      <a:pt x="8209" y="6077"/>
                    </a:lnTo>
                    <a:lnTo>
                      <a:pt x="8209" y="6096"/>
                    </a:lnTo>
                    <a:lnTo>
                      <a:pt x="8171" y="6134"/>
                    </a:lnTo>
                    <a:lnTo>
                      <a:pt x="8133" y="6134"/>
                    </a:lnTo>
                    <a:lnTo>
                      <a:pt x="8095" y="6134"/>
                    </a:lnTo>
                    <a:lnTo>
                      <a:pt x="8057" y="6058"/>
                    </a:lnTo>
                    <a:lnTo>
                      <a:pt x="8057" y="6001"/>
                    </a:lnTo>
                    <a:lnTo>
                      <a:pt x="8038" y="5982"/>
                    </a:lnTo>
                    <a:lnTo>
                      <a:pt x="8019" y="5962"/>
                    </a:lnTo>
                    <a:lnTo>
                      <a:pt x="8000" y="5962"/>
                    </a:lnTo>
                    <a:lnTo>
                      <a:pt x="7981" y="5848"/>
                    </a:lnTo>
                    <a:lnTo>
                      <a:pt x="7981" y="5810"/>
                    </a:lnTo>
                    <a:lnTo>
                      <a:pt x="7943" y="5791"/>
                    </a:lnTo>
                    <a:lnTo>
                      <a:pt x="7943" y="5753"/>
                    </a:lnTo>
                    <a:lnTo>
                      <a:pt x="7924" y="5696"/>
                    </a:lnTo>
                    <a:lnTo>
                      <a:pt x="7904" y="5639"/>
                    </a:lnTo>
                    <a:lnTo>
                      <a:pt x="7886" y="5601"/>
                    </a:lnTo>
                    <a:lnTo>
                      <a:pt x="7867" y="5581"/>
                    </a:lnTo>
                    <a:lnTo>
                      <a:pt x="7867" y="5562"/>
                    </a:lnTo>
                    <a:lnTo>
                      <a:pt x="7848" y="5562"/>
                    </a:lnTo>
                    <a:lnTo>
                      <a:pt x="7828" y="5544"/>
                    </a:lnTo>
                    <a:lnTo>
                      <a:pt x="7790" y="5525"/>
                    </a:lnTo>
                    <a:lnTo>
                      <a:pt x="7790" y="5486"/>
                    </a:lnTo>
                    <a:lnTo>
                      <a:pt x="7714" y="5429"/>
                    </a:lnTo>
                    <a:lnTo>
                      <a:pt x="7695" y="5410"/>
                    </a:lnTo>
                    <a:lnTo>
                      <a:pt x="7676" y="5391"/>
                    </a:lnTo>
                    <a:lnTo>
                      <a:pt x="7657" y="5353"/>
                    </a:lnTo>
                    <a:lnTo>
                      <a:pt x="7657" y="5334"/>
                    </a:lnTo>
                    <a:lnTo>
                      <a:pt x="7657" y="5315"/>
                    </a:lnTo>
                    <a:lnTo>
                      <a:pt x="7638" y="5296"/>
                    </a:lnTo>
                    <a:lnTo>
                      <a:pt x="7638" y="5277"/>
                    </a:lnTo>
                    <a:lnTo>
                      <a:pt x="7638" y="5258"/>
                    </a:lnTo>
                    <a:lnTo>
                      <a:pt x="7638" y="5239"/>
                    </a:lnTo>
                    <a:lnTo>
                      <a:pt x="7638" y="5200"/>
                    </a:lnTo>
                    <a:lnTo>
                      <a:pt x="7619" y="5144"/>
                    </a:lnTo>
                    <a:lnTo>
                      <a:pt x="7600" y="5124"/>
                    </a:lnTo>
                    <a:lnTo>
                      <a:pt x="7619" y="5105"/>
                    </a:lnTo>
                    <a:lnTo>
                      <a:pt x="7619" y="5086"/>
                    </a:lnTo>
                    <a:lnTo>
                      <a:pt x="7619" y="5068"/>
                    </a:lnTo>
                    <a:lnTo>
                      <a:pt x="7600" y="5048"/>
                    </a:lnTo>
                    <a:lnTo>
                      <a:pt x="7600" y="5029"/>
                    </a:lnTo>
                    <a:lnTo>
                      <a:pt x="7581" y="5029"/>
                    </a:lnTo>
                    <a:lnTo>
                      <a:pt x="7562" y="5010"/>
                    </a:lnTo>
                    <a:lnTo>
                      <a:pt x="7562" y="4972"/>
                    </a:lnTo>
                    <a:lnTo>
                      <a:pt x="7581" y="4877"/>
                    </a:lnTo>
                    <a:lnTo>
                      <a:pt x="7600" y="4858"/>
                    </a:lnTo>
                    <a:lnTo>
                      <a:pt x="7619" y="4877"/>
                    </a:lnTo>
                    <a:lnTo>
                      <a:pt x="7619" y="4858"/>
                    </a:lnTo>
                    <a:lnTo>
                      <a:pt x="7619" y="4839"/>
                    </a:lnTo>
                    <a:lnTo>
                      <a:pt x="7600" y="4839"/>
                    </a:lnTo>
                    <a:lnTo>
                      <a:pt x="7619" y="4819"/>
                    </a:lnTo>
                    <a:lnTo>
                      <a:pt x="7600" y="4705"/>
                    </a:lnTo>
                    <a:lnTo>
                      <a:pt x="7543" y="4382"/>
                    </a:lnTo>
                    <a:lnTo>
                      <a:pt x="7524" y="4324"/>
                    </a:lnTo>
                    <a:lnTo>
                      <a:pt x="7505" y="4306"/>
                    </a:lnTo>
                    <a:lnTo>
                      <a:pt x="7524" y="4286"/>
                    </a:lnTo>
                    <a:lnTo>
                      <a:pt x="7524" y="4267"/>
                    </a:lnTo>
                    <a:lnTo>
                      <a:pt x="7543" y="4267"/>
                    </a:lnTo>
                    <a:lnTo>
                      <a:pt x="7562" y="4267"/>
                    </a:lnTo>
                    <a:lnTo>
                      <a:pt x="7581" y="4248"/>
                    </a:lnTo>
                    <a:lnTo>
                      <a:pt x="7600" y="4229"/>
                    </a:lnTo>
                    <a:lnTo>
                      <a:pt x="7619" y="4210"/>
                    </a:lnTo>
                    <a:lnTo>
                      <a:pt x="7695" y="4134"/>
                    </a:lnTo>
                    <a:lnTo>
                      <a:pt x="7714" y="4115"/>
                    </a:lnTo>
                    <a:lnTo>
                      <a:pt x="7714" y="4077"/>
                    </a:lnTo>
                    <a:lnTo>
                      <a:pt x="7733" y="3981"/>
                    </a:lnTo>
                    <a:lnTo>
                      <a:pt x="7733" y="3925"/>
                    </a:lnTo>
                    <a:lnTo>
                      <a:pt x="7752" y="3886"/>
                    </a:lnTo>
                    <a:lnTo>
                      <a:pt x="7809" y="3791"/>
                    </a:lnTo>
                    <a:lnTo>
                      <a:pt x="7790" y="3753"/>
                    </a:lnTo>
                    <a:lnTo>
                      <a:pt x="7695" y="3563"/>
                    </a:lnTo>
                    <a:lnTo>
                      <a:pt x="7676" y="3563"/>
                    </a:lnTo>
                    <a:lnTo>
                      <a:pt x="7657" y="3544"/>
                    </a:lnTo>
                    <a:lnTo>
                      <a:pt x="7619" y="3524"/>
                    </a:lnTo>
                    <a:lnTo>
                      <a:pt x="7600" y="3486"/>
                    </a:lnTo>
                    <a:lnTo>
                      <a:pt x="7581" y="3467"/>
                    </a:lnTo>
                    <a:lnTo>
                      <a:pt x="7543" y="3410"/>
                    </a:lnTo>
                    <a:lnTo>
                      <a:pt x="7543" y="3391"/>
                    </a:lnTo>
                    <a:lnTo>
                      <a:pt x="7524" y="3391"/>
                    </a:lnTo>
                    <a:lnTo>
                      <a:pt x="7524" y="3353"/>
                    </a:lnTo>
                    <a:lnTo>
                      <a:pt x="7524" y="3334"/>
                    </a:lnTo>
                    <a:lnTo>
                      <a:pt x="7505" y="3315"/>
                    </a:lnTo>
                    <a:lnTo>
                      <a:pt x="7428" y="3163"/>
                    </a:lnTo>
                    <a:lnTo>
                      <a:pt x="7447" y="3163"/>
                    </a:lnTo>
                    <a:lnTo>
                      <a:pt x="7467" y="3163"/>
                    </a:lnTo>
                    <a:lnTo>
                      <a:pt x="7486" y="3124"/>
                    </a:lnTo>
                    <a:lnTo>
                      <a:pt x="7486" y="3087"/>
                    </a:lnTo>
                    <a:lnTo>
                      <a:pt x="7486" y="3067"/>
                    </a:lnTo>
                    <a:lnTo>
                      <a:pt x="7524" y="3067"/>
                    </a:lnTo>
                    <a:lnTo>
                      <a:pt x="7619" y="3048"/>
                    </a:lnTo>
                    <a:lnTo>
                      <a:pt x="7638" y="3048"/>
                    </a:lnTo>
                    <a:lnTo>
                      <a:pt x="7638" y="3029"/>
                    </a:lnTo>
                    <a:lnTo>
                      <a:pt x="7638" y="3010"/>
                    </a:lnTo>
                    <a:lnTo>
                      <a:pt x="7581" y="2991"/>
                    </a:lnTo>
                    <a:lnTo>
                      <a:pt x="7543" y="2953"/>
                    </a:lnTo>
                    <a:lnTo>
                      <a:pt x="7524" y="2934"/>
                    </a:lnTo>
                    <a:lnTo>
                      <a:pt x="7486" y="2934"/>
                    </a:lnTo>
                    <a:lnTo>
                      <a:pt x="7467" y="2915"/>
                    </a:lnTo>
                    <a:lnTo>
                      <a:pt x="7371" y="2820"/>
                    </a:lnTo>
                    <a:lnTo>
                      <a:pt x="7333" y="2801"/>
                    </a:lnTo>
                    <a:lnTo>
                      <a:pt x="7314" y="2820"/>
                    </a:lnTo>
                    <a:lnTo>
                      <a:pt x="7295" y="2820"/>
                    </a:lnTo>
                    <a:lnTo>
                      <a:pt x="7238" y="2820"/>
                    </a:lnTo>
                    <a:lnTo>
                      <a:pt x="7143" y="2838"/>
                    </a:lnTo>
                    <a:lnTo>
                      <a:pt x="7124" y="2838"/>
                    </a:lnTo>
                    <a:lnTo>
                      <a:pt x="7105" y="2838"/>
                    </a:lnTo>
                    <a:lnTo>
                      <a:pt x="7086" y="2820"/>
                    </a:lnTo>
                    <a:lnTo>
                      <a:pt x="7066" y="2801"/>
                    </a:lnTo>
                    <a:lnTo>
                      <a:pt x="7047" y="2801"/>
                    </a:lnTo>
                    <a:lnTo>
                      <a:pt x="7029" y="2801"/>
                    </a:lnTo>
                    <a:lnTo>
                      <a:pt x="6990" y="2801"/>
                    </a:lnTo>
                    <a:lnTo>
                      <a:pt x="6990" y="2820"/>
                    </a:lnTo>
                    <a:lnTo>
                      <a:pt x="6990" y="2838"/>
                    </a:lnTo>
                    <a:lnTo>
                      <a:pt x="6971" y="2858"/>
                    </a:lnTo>
                    <a:lnTo>
                      <a:pt x="6838" y="2838"/>
                    </a:lnTo>
                    <a:lnTo>
                      <a:pt x="6800" y="2838"/>
                    </a:lnTo>
                    <a:lnTo>
                      <a:pt x="6781" y="2820"/>
                    </a:lnTo>
                    <a:lnTo>
                      <a:pt x="6762" y="2820"/>
                    </a:lnTo>
                    <a:lnTo>
                      <a:pt x="6743" y="2820"/>
                    </a:lnTo>
                    <a:lnTo>
                      <a:pt x="6724" y="2820"/>
                    </a:lnTo>
                    <a:lnTo>
                      <a:pt x="6724" y="2858"/>
                    </a:lnTo>
                    <a:lnTo>
                      <a:pt x="6705" y="2858"/>
                    </a:lnTo>
                    <a:lnTo>
                      <a:pt x="6705" y="2838"/>
                    </a:lnTo>
                    <a:lnTo>
                      <a:pt x="6685" y="2838"/>
                    </a:lnTo>
                    <a:lnTo>
                      <a:pt x="6419" y="2801"/>
                    </a:lnTo>
                    <a:lnTo>
                      <a:pt x="6400" y="2801"/>
                    </a:lnTo>
                    <a:lnTo>
                      <a:pt x="6343" y="2762"/>
                    </a:lnTo>
                    <a:lnTo>
                      <a:pt x="6324" y="2743"/>
                    </a:lnTo>
                    <a:lnTo>
                      <a:pt x="6304" y="2706"/>
                    </a:lnTo>
                    <a:lnTo>
                      <a:pt x="6267" y="2667"/>
                    </a:lnTo>
                    <a:lnTo>
                      <a:pt x="6057" y="2515"/>
                    </a:lnTo>
                    <a:lnTo>
                      <a:pt x="6038" y="2515"/>
                    </a:lnTo>
                    <a:lnTo>
                      <a:pt x="6000" y="2515"/>
                    </a:lnTo>
                    <a:lnTo>
                      <a:pt x="5981" y="2515"/>
                    </a:lnTo>
                    <a:lnTo>
                      <a:pt x="5981" y="2496"/>
                    </a:lnTo>
                    <a:lnTo>
                      <a:pt x="5962" y="2477"/>
                    </a:lnTo>
                    <a:lnTo>
                      <a:pt x="5943" y="2477"/>
                    </a:lnTo>
                    <a:lnTo>
                      <a:pt x="5923" y="2477"/>
                    </a:lnTo>
                    <a:lnTo>
                      <a:pt x="5905" y="2477"/>
                    </a:lnTo>
                    <a:lnTo>
                      <a:pt x="5886" y="2477"/>
                    </a:lnTo>
                    <a:lnTo>
                      <a:pt x="5867" y="2457"/>
                    </a:lnTo>
                    <a:lnTo>
                      <a:pt x="5809" y="2420"/>
                    </a:lnTo>
                    <a:lnTo>
                      <a:pt x="5791" y="2420"/>
                    </a:lnTo>
                    <a:lnTo>
                      <a:pt x="5771" y="2401"/>
                    </a:lnTo>
                    <a:lnTo>
                      <a:pt x="5771" y="2381"/>
                    </a:lnTo>
                    <a:lnTo>
                      <a:pt x="5752" y="2362"/>
                    </a:lnTo>
                    <a:lnTo>
                      <a:pt x="5714" y="2381"/>
                    </a:lnTo>
                    <a:lnTo>
                      <a:pt x="5695" y="2381"/>
                    </a:lnTo>
                    <a:lnTo>
                      <a:pt x="5657" y="2381"/>
                    </a:lnTo>
                    <a:lnTo>
                      <a:pt x="5352" y="2248"/>
                    </a:lnTo>
                    <a:lnTo>
                      <a:pt x="5314" y="2248"/>
                    </a:lnTo>
                    <a:lnTo>
                      <a:pt x="4933" y="2229"/>
                    </a:lnTo>
                    <a:lnTo>
                      <a:pt x="4857" y="2229"/>
                    </a:lnTo>
                    <a:lnTo>
                      <a:pt x="4724" y="2267"/>
                    </a:lnTo>
                    <a:lnTo>
                      <a:pt x="4685" y="2267"/>
                    </a:lnTo>
                    <a:lnTo>
                      <a:pt x="4667" y="2286"/>
                    </a:lnTo>
                    <a:lnTo>
                      <a:pt x="4609" y="2305"/>
                    </a:lnTo>
                    <a:lnTo>
                      <a:pt x="4552" y="2325"/>
                    </a:lnTo>
                    <a:lnTo>
                      <a:pt x="4495" y="2362"/>
                    </a:lnTo>
                    <a:lnTo>
                      <a:pt x="4476" y="2362"/>
                    </a:lnTo>
                    <a:lnTo>
                      <a:pt x="4400" y="2420"/>
                    </a:lnTo>
                    <a:lnTo>
                      <a:pt x="4381" y="2439"/>
                    </a:lnTo>
                    <a:lnTo>
                      <a:pt x="4362" y="2496"/>
                    </a:lnTo>
                    <a:lnTo>
                      <a:pt x="4343" y="2515"/>
                    </a:lnTo>
                    <a:lnTo>
                      <a:pt x="4323" y="2515"/>
                    </a:lnTo>
                    <a:lnTo>
                      <a:pt x="4247" y="2534"/>
                    </a:lnTo>
                    <a:lnTo>
                      <a:pt x="4209" y="2572"/>
                    </a:lnTo>
                    <a:lnTo>
                      <a:pt x="4171" y="2591"/>
                    </a:lnTo>
                    <a:lnTo>
                      <a:pt x="4095" y="2667"/>
                    </a:lnTo>
                    <a:lnTo>
                      <a:pt x="4057" y="2743"/>
                    </a:lnTo>
                    <a:lnTo>
                      <a:pt x="4038" y="2762"/>
                    </a:lnTo>
                    <a:lnTo>
                      <a:pt x="4019" y="2762"/>
                    </a:lnTo>
                    <a:lnTo>
                      <a:pt x="3886" y="2801"/>
                    </a:lnTo>
                    <a:lnTo>
                      <a:pt x="3600" y="2858"/>
                    </a:lnTo>
                    <a:lnTo>
                      <a:pt x="3581" y="2858"/>
                    </a:lnTo>
                    <a:lnTo>
                      <a:pt x="3561" y="2877"/>
                    </a:lnTo>
                    <a:lnTo>
                      <a:pt x="3543" y="2896"/>
                    </a:lnTo>
                    <a:lnTo>
                      <a:pt x="3505" y="2896"/>
                    </a:lnTo>
                    <a:lnTo>
                      <a:pt x="3485" y="2896"/>
                    </a:lnTo>
                    <a:lnTo>
                      <a:pt x="3485" y="2877"/>
                    </a:lnTo>
                    <a:lnTo>
                      <a:pt x="3485" y="2858"/>
                    </a:lnTo>
                    <a:lnTo>
                      <a:pt x="3524" y="2820"/>
                    </a:lnTo>
                    <a:lnTo>
                      <a:pt x="3505" y="2820"/>
                    </a:lnTo>
                    <a:lnTo>
                      <a:pt x="3485" y="2820"/>
                    </a:lnTo>
                    <a:lnTo>
                      <a:pt x="3466" y="2820"/>
                    </a:lnTo>
                    <a:lnTo>
                      <a:pt x="3447" y="2838"/>
                    </a:lnTo>
                    <a:lnTo>
                      <a:pt x="3429" y="2838"/>
                    </a:lnTo>
                    <a:lnTo>
                      <a:pt x="3371" y="2838"/>
                    </a:lnTo>
                    <a:lnTo>
                      <a:pt x="3352" y="2858"/>
                    </a:lnTo>
                    <a:lnTo>
                      <a:pt x="3333" y="2858"/>
                    </a:lnTo>
                    <a:lnTo>
                      <a:pt x="3295" y="2877"/>
                    </a:lnTo>
                    <a:lnTo>
                      <a:pt x="3276" y="2896"/>
                    </a:lnTo>
                    <a:lnTo>
                      <a:pt x="3257" y="2915"/>
                    </a:lnTo>
                    <a:lnTo>
                      <a:pt x="3200" y="2915"/>
                    </a:lnTo>
                    <a:lnTo>
                      <a:pt x="3048" y="2953"/>
                    </a:lnTo>
                    <a:lnTo>
                      <a:pt x="3048" y="2991"/>
                    </a:lnTo>
                    <a:lnTo>
                      <a:pt x="3067" y="3048"/>
                    </a:lnTo>
                    <a:lnTo>
                      <a:pt x="3124" y="3105"/>
                    </a:lnTo>
                    <a:lnTo>
                      <a:pt x="3104" y="3124"/>
                    </a:lnTo>
                    <a:lnTo>
                      <a:pt x="3085" y="3124"/>
                    </a:lnTo>
                    <a:lnTo>
                      <a:pt x="3104" y="3163"/>
                    </a:lnTo>
                    <a:lnTo>
                      <a:pt x="3085" y="3219"/>
                    </a:lnTo>
                    <a:lnTo>
                      <a:pt x="3104" y="3239"/>
                    </a:lnTo>
                    <a:lnTo>
                      <a:pt x="3067" y="3258"/>
                    </a:lnTo>
                    <a:lnTo>
                      <a:pt x="3067" y="3277"/>
                    </a:lnTo>
                    <a:lnTo>
                      <a:pt x="3067" y="3334"/>
                    </a:lnTo>
                    <a:lnTo>
                      <a:pt x="3067" y="3353"/>
                    </a:lnTo>
                    <a:lnTo>
                      <a:pt x="3048" y="3410"/>
                    </a:lnTo>
                    <a:lnTo>
                      <a:pt x="3048" y="3429"/>
                    </a:lnTo>
                    <a:lnTo>
                      <a:pt x="3028" y="3429"/>
                    </a:lnTo>
                    <a:lnTo>
                      <a:pt x="2990" y="3486"/>
                    </a:lnTo>
                    <a:lnTo>
                      <a:pt x="2971" y="3563"/>
                    </a:lnTo>
                    <a:lnTo>
                      <a:pt x="2952" y="3581"/>
                    </a:lnTo>
                    <a:lnTo>
                      <a:pt x="2914" y="3581"/>
                    </a:lnTo>
                    <a:lnTo>
                      <a:pt x="2781" y="3600"/>
                    </a:lnTo>
                    <a:lnTo>
                      <a:pt x="2762" y="3620"/>
                    </a:lnTo>
                    <a:lnTo>
                      <a:pt x="2743" y="3658"/>
                    </a:lnTo>
                    <a:lnTo>
                      <a:pt x="2723" y="3658"/>
                    </a:lnTo>
                    <a:lnTo>
                      <a:pt x="2723" y="3677"/>
                    </a:lnTo>
                    <a:lnTo>
                      <a:pt x="2723" y="3696"/>
                    </a:lnTo>
                    <a:lnTo>
                      <a:pt x="2686" y="3810"/>
                    </a:lnTo>
                    <a:lnTo>
                      <a:pt x="2667" y="3829"/>
                    </a:lnTo>
                    <a:lnTo>
                      <a:pt x="2647" y="3848"/>
                    </a:lnTo>
                    <a:lnTo>
                      <a:pt x="2590" y="3867"/>
                    </a:lnTo>
                    <a:lnTo>
                      <a:pt x="2590" y="3886"/>
                    </a:lnTo>
                    <a:lnTo>
                      <a:pt x="2590" y="3905"/>
                    </a:lnTo>
                    <a:lnTo>
                      <a:pt x="2609" y="3925"/>
                    </a:lnTo>
                    <a:lnTo>
                      <a:pt x="2628" y="3944"/>
                    </a:lnTo>
                    <a:lnTo>
                      <a:pt x="2686" y="3944"/>
                    </a:lnTo>
                    <a:lnTo>
                      <a:pt x="2800" y="3944"/>
                    </a:lnTo>
                    <a:lnTo>
                      <a:pt x="2876" y="3944"/>
                    </a:lnTo>
                    <a:lnTo>
                      <a:pt x="2933" y="3962"/>
                    </a:lnTo>
                    <a:lnTo>
                      <a:pt x="2952" y="3981"/>
                    </a:lnTo>
                    <a:lnTo>
                      <a:pt x="2971" y="4001"/>
                    </a:lnTo>
                    <a:lnTo>
                      <a:pt x="2990" y="4058"/>
                    </a:lnTo>
                    <a:lnTo>
                      <a:pt x="3028" y="4039"/>
                    </a:lnTo>
                    <a:lnTo>
                      <a:pt x="3067" y="4020"/>
                    </a:lnTo>
                    <a:lnTo>
                      <a:pt x="3124" y="4001"/>
                    </a:lnTo>
                    <a:lnTo>
                      <a:pt x="3143" y="3981"/>
                    </a:lnTo>
                    <a:lnTo>
                      <a:pt x="3180" y="3962"/>
                    </a:lnTo>
                    <a:lnTo>
                      <a:pt x="3200" y="3944"/>
                    </a:lnTo>
                    <a:lnTo>
                      <a:pt x="3200" y="3925"/>
                    </a:lnTo>
                    <a:lnTo>
                      <a:pt x="3124" y="3867"/>
                    </a:lnTo>
                    <a:lnTo>
                      <a:pt x="3104" y="3848"/>
                    </a:lnTo>
                    <a:lnTo>
                      <a:pt x="3104" y="3829"/>
                    </a:lnTo>
                    <a:lnTo>
                      <a:pt x="3180" y="3867"/>
                    </a:lnTo>
                    <a:lnTo>
                      <a:pt x="3200" y="3867"/>
                    </a:lnTo>
                    <a:lnTo>
                      <a:pt x="3257" y="3848"/>
                    </a:lnTo>
                    <a:lnTo>
                      <a:pt x="3276" y="3867"/>
                    </a:lnTo>
                    <a:lnTo>
                      <a:pt x="3295" y="3886"/>
                    </a:lnTo>
                    <a:lnTo>
                      <a:pt x="3295" y="3905"/>
                    </a:lnTo>
                    <a:lnTo>
                      <a:pt x="3295" y="3925"/>
                    </a:lnTo>
                    <a:lnTo>
                      <a:pt x="3276" y="3944"/>
                    </a:lnTo>
                    <a:lnTo>
                      <a:pt x="3295" y="3962"/>
                    </a:lnTo>
                    <a:lnTo>
                      <a:pt x="3314" y="3962"/>
                    </a:lnTo>
                    <a:lnTo>
                      <a:pt x="3333" y="4020"/>
                    </a:lnTo>
                    <a:lnTo>
                      <a:pt x="3352" y="4020"/>
                    </a:lnTo>
                    <a:lnTo>
                      <a:pt x="3371" y="4020"/>
                    </a:lnTo>
                    <a:lnTo>
                      <a:pt x="3390" y="4020"/>
                    </a:lnTo>
                    <a:lnTo>
                      <a:pt x="3409" y="4020"/>
                    </a:lnTo>
                    <a:lnTo>
                      <a:pt x="3409" y="4001"/>
                    </a:lnTo>
                    <a:lnTo>
                      <a:pt x="3409" y="3981"/>
                    </a:lnTo>
                    <a:lnTo>
                      <a:pt x="3429" y="3981"/>
                    </a:lnTo>
                    <a:lnTo>
                      <a:pt x="3447" y="3962"/>
                    </a:lnTo>
                    <a:lnTo>
                      <a:pt x="3466" y="3981"/>
                    </a:lnTo>
                    <a:lnTo>
                      <a:pt x="3485" y="3981"/>
                    </a:lnTo>
                    <a:lnTo>
                      <a:pt x="3543" y="3981"/>
                    </a:lnTo>
                    <a:lnTo>
                      <a:pt x="3561" y="3981"/>
                    </a:lnTo>
                    <a:lnTo>
                      <a:pt x="3600" y="4001"/>
                    </a:lnTo>
                    <a:lnTo>
                      <a:pt x="3638" y="4039"/>
                    </a:lnTo>
                    <a:lnTo>
                      <a:pt x="3657" y="4058"/>
                    </a:lnTo>
                    <a:lnTo>
                      <a:pt x="3695" y="4058"/>
                    </a:lnTo>
                    <a:lnTo>
                      <a:pt x="3714" y="4058"/>
                    </a:lnTo>
                    <a:lnTo>
                      <a:pt x="3752" y="4039"/>
                    </a:lnTo>
                    <a:lnTo>
                      <a:pt x="3771" y="4039"/>
                    </a:lnTo>
                    <a:lnTo>
                      <a:pt x="3810" y="4039"/>
                    </a:lnTo>
                    <a:lnTo>
                      <a:pt x="3771" y="4077"/>
                    </a:lnTo>
                    <a:lnTo>
                      <a:pt x="3790" y="4096"/>
                    </a:lnTo>
                    <a:lnTo>
                      <a:pt x="3810" y="4134"/>
                    </a:lnTo>
                    <a:lnTo>
                      <a:pt x="3847" y="4134"/>
                    </a:lnTo>
                    <a:lnTo>
                      <a:pt x="3886" y="4115"/>
                    </a:lnTo>
                    <a:lnTo>
                      <a:pt x="3905" y="4096"/>
                    </a:lnTo>
                    <a:lnTo>
                      <a:pt x="3905" y="4058"/>
                    </a:lnTo>
                    <a:lnTo>
                      <a:pt x="3905" y="4020"/>
                    </a:lnTo>
                    <a:lnTo>
                      <a:pt x="3942" y="4039"/>
                    </a:lnTo>
                    <a:lnTo>
                      <a:pt x="3942" y="4096"/>
                    </a:lnTo>
                    <a:lnTo>
                      <a:pt x="3924" y="4134"/>
                    </a:lnTo>
                    <a:lnTo>
                      <a:pt x="3942" y="4191"/>
                    </a:lnTo>
                    <a:lnTo>
                      <a:pt x="3962" y="4172"/>
                    </a:lnTo>
                    <a:lnTo>
                      <a:pt x="4019" y="4115"/>
                    </a:lnTo>
                    <a:lnTo>
                      <a:pt x="4038" y="4096"/>
                    </a:lnTo>
                    <a:lnTo>
                      <a:pt x="4057" y="4096"/>
                    </a:lnTo>
                    <a:lnTo>
                      <a:pt x="4057" y="4134"/>
                    </a:lnTo>
                    <a:lnTo>
                      <a:pt x="4095" y="4115"/>
                    </a:lnTo>
                    <a:lnTo>
                      <a:pt x="4191" y="4077"/>
                    </a:lnTo>
                    <a:lnTo>
                      <a:pt x="4209" y="4077"/>
                    </a:lnTo>
                    <a:lnTo>
                      <a:pt x="4209" y="4096"/>
                    </a:lnTo>
                    <a:lnTo>
                      <a:pt x="4171" y="4134"/>
                    </a:lnTo>
                    <a:lnTo>
                      <a:pt x="4152" y="4134"/>
                    </a:lnTo>
                    <a:lnTo>
                      <a:pt x="4114" y="4134"/>
                    </a:lnTo>
                    <a:lnTo>
                      <a:pt x="4114" y="4153"/>
                    </a:lnTo>
                    <a:lnTo>
                      <a:pt x="4095" y="4153"/>
                    </a:lnTo>
                    <a:lnTo>
                      <a:pt x="4076" y="4172"/>
                    </a:lnTo>
                    <a:lnTo>
                      <a:pt x="4076" y="4191"/>
                    </a:lnTo>
                    <a:lnTo>
                      <a:pt x="4057" y="4248"/>
                    </a:lnTo>
                    <a:lnTo>
                      <a:pt x="4076" y="4267"/>
                    </a:lnTo>
                    <a:lnTo>
                      <a:pt x="4076" y="4286"/>
                    </a:lnTo>
                    <a:lnTo>
                      <a:pt x="4095" y="4286"/>
                    </a:lnTo>
                    <a:lnTo>
                      <a:pt x="4076" y="4306"/>
                    </a:lnTo>
                    <a:lnTo>
                      <a:pt x="4095" y="4324"/>
                    </a:lnTo>
                    <a:lnTo>
                      <a:pt x="4114" y="4343"/>
                    </a:lnTo>
                    <a:lnTo>
                      <a:pt x="4133" y="4343"/>
                    </a:lnTo>
                    <a:lnTo>
                      <a:pt x="4191" y="4324"/>
                    </a:lnTo>
                    <a:lnTo>
                      <a:pt x="4247" y="4286"/>
                    </a:lnTo>
                    <a:lnTo>
                      <a:pt x="4286" y="4286"/>
                    </a:lnTo>
                    <a:lnTo>
                      <a:pt x="4267" y="4306"/>
                    </a:lnTo>
                    <a:lnTo>
                      <a:pt x="4267" y="4343"/>
                    </a:lnTo>
                    <a:lnTo>
                      <a:pt x="4267" y="4362"/>
                    </a:lnTo>
                    <a:lnTo>
                      <a:pt x="4247" y="4382"/>
                    </a:lnTo>
                    <a:lnTo>
                      <a:pt x="4228" y="4401"/>
                    </a:lnTo>
                    <a:lnTo>
                      <a:pt x="4209" y="4420"/>
                    </a:lnTo>
                    <a:lnTo>
                      <a:pt x="4191" y="4458"/>
                    </a:lnTo>
                    <a:lnTo>
                      <a:pt x="4152" y="4477"/>
                    </a:lnTo>
                    <a:lnTo>
                      <a:pt x="4133" y="4496"/>
                    </a:lnTo>
                    <a:lnTo>
                      <a:pt x="4152" y="4534"/>
                    </a:lnTo>
                    <a:lnTo>
                      <a:pt x="4152" y="4553"/>
                    </a:lnTo>
                    <a:lnTo>
                      <a:pt x="4152" y="4610"/>
                    </a:lnTo>
                    <a:lnTo>
                      <a:pt x="4152" y="4629"/>
                    </a:lnTo>
                    <a:lnTo>
                      <a:pt x="4152" y="4648"/>
                    </a:lnTo>
                    <a:lnTo>
                      <a:pt x="4171" y="4648"/>
                    </a:lnTo>
                    <a:lnTo>
                      <a:pt x="4191" y="4648"/>
                    </a:lnTo>
                    <a:lnTo>
                      <a:pt x="4191" y="4667"/>
                    </a:lnTo>
                    <a:lnTo>
                      <a:pt x="4209" y="4667"/>
                    </a:lnTo>
                    <a:lnTo>
                      <a:pt x="4209" y="4687"/>
                    </a:lnTo>
                    <a:lnTo>
                      <a:pt x="4191" y="4705"/>
                    </a:lnTo>
                    <a:lnTo>
                      <a:pt x="4191" y="4724"/>
                    </a:lnTo>
                    <a:lnTo>
                      <a:pt x="4191" y="4743"/>
                    </a:lnTo>
                    <a:lnTo>
                      <a:pt x="4209" y="4743"/>
                    </a:lnTo>
                    <a:lnTo>
                      <a:pt x="4247" y="4763"/>
                    </a:lnTo>
                    <a:lnTo>
                      <a:pt x="4286" y="4819"/>
                    </a:lnTo>
                    <a:lnTo>
                      <a:pt x="4323" y="4819"/>
                    </a:lnTo>
                    <a:lnTo>
                      <a:pt x="4400" y="4801"/>
                    </a:lnTo>
                    <a:lnTo>
                      <a:pt x="4438" y="4801"/>
                    </a:lnTo>
                    <a:lnTo>
                      <a:pt x="4400" y="4801"/>
                    </a:lnTo>
                    <a:lnTo>
                      <a:pt x="4381" y="4819"/>
                    </a:lnTo>
                    <a:lnTo>
                      <a:pt x="4381" y="4839"/>
                    </a:lnTo>
                    <a:lnTo>
                      <a:pt x="4362" y="4858"/>
                    </a:lnTo>
                    <a:lnTo>
                      <a:pt x="4323" y="4877"/>
                    </a:lnTo>
                    <a:lnTo>
                      <a:pt x="4304" y="4896"/>
                    </a:lnTo>
                    <a:lnTo>
                      <a:pt x="4323" y="4934"/>
                    </a:lnTo>
                    <a:lnTo>
                      <a:pt x="4362" y="4953"/>
                    </a:lnTo>
                    <a:lnTo>
                      <a:pt x="4571" y="5048"/>
                    </a:lnTo>
                    <a:lnTo>
                      <a:pt x="4609" y="5086"/>
                    </a:lnTo>
                    <a:lnTo>
                      <a:pt x="4628" y="5105"/>
                    </a:lnTo>
                    <a:lnTo>
                      <a:pt x="4648" y="5144"/>
                    </a:lnTo>
                    <a:lnTo>
                      <a:pt x="4685" y="5182"/>
                    </a:lnTo>
                    <a:lnTo>
                      <a:pt x="4724" y="5200"/>
                    </a:lnTo>
                    <a:lnTo>
                      <a:pt x="4781" y="5220"/>
                    </a:lnTo>
                    <a:lnTo>
                      <a:pt x="4838" y="5200"/>
                    </a:lnTo>
                    <a:lnTo>
                      <a:pt x="4952" y="5124"/>
                    </a:lnTo>
                    <a:lnTo>
                      <a:pt x="5066" y="5105"/>
                    </a:lnTo>
                    <a:lnTo>
                      <a:pt x="5085" y="5105"/>
                    </a:lnTo>
                    <a:lnTo>
                      <a:pt x="5124" y="5086"/>
                    </a:lnTo>
                    <a:lnTo>
                      <a:pt x="5162" y="5086"/>
                    </a:lnTo>
                    <a:lnTo>
                      <a:pt x="5181" y="5105"/>
                    </a:lnTo>
                    <a:lnTo>
                      <a:pt x="5200" y="5124"/>
                    </a:lnTo>
                    <a:lnTo>
                      <a:pt x="5219" y="5163"/>
                    </a:lnTo>
                    <a:lnTo>
                      <a:pt x="5219" y="5200"/>
                    </a:lnTo>
                    <a:lnTo>
                      <a:pt x="5238" y="5220"/>
                    </a:lnTo>
                    <a:lnTo>
                      <a:pt x="5276" y="5239"/>
                    </a:lnTo>
                    <a:lnTo>
                      <a:pt x="5295" y="5239"/>
                    </a:lnTo>
                    <a:lnTo>
                      <a:pt x="5295" y="5258"/>
                    </a:lnTo>
                    <a:lnTo>
                      <a:pt x="5314" y="5277"/>
                    </a:lnTo>
                    <a:lnTo>
                      <a:pt x="5333" y="5277"/>
                    </a:lnTo>
                    <a:lnTo>
                      <a:pt x="5447" y="5200"/>
                    </a:lnTo>
                    <a:lnTo>
                      <a:pt x="5486" y="5182"/>
                    </a:lnTo>
                    <a:lnTo>
                      <a:pt x="5524" y="5182"/>
                    </a:lnTo>
                    <a:lnTo>
                      <a:pt x="5562" y="5182"/>
                    </a:lnTo>
                    <a:lnTo>
                      <a:pt x="5657" y="5239"/>
                    </a:lnTo>
                    <a:lnTo>
                      <a:pt x="5714" y="5239"/>
                    </a:lnTo>
                    <a:lnTo>
                      <a:pt x="5771" y="5220"/>
                    </a:lnTo>
                    <a:lnTo>
                      <a:pt x="5847" y="5200"/>
                    </a:lnTo>
                    <a:lnTo>
                      <a:pt x="5905" y="5182"/>
                    </a:lnTo>
                    <a:lnTo>
                      <a:pt x="5981" y="5182"/>
                    </a:lnTo>
                    <a:lnTo>
                      <a:pt x="6019" y="5163"/>
                    </a:lnTo>
                    <a:lnTo>
                      <a:pt x="6076" y="5124"/>
                    </a:lnTo>
                    <a:lnTo>
                      <a:pt x="6114" y="5124"/>
                    </a:lnTo>
                    <a:lnTo>
                      <a:pt x="6172" y="5124"/>
                    </a:lnTo>
                    <a:lnTo>
                      <a:pt x="6228" y="5124"/>
                    </a:lnTo>
                    <a:lnTo>
                      <a:pt x="6267" y="5105"/>
                    </a:lnTo>
                    <a:lnTo>
                      <a:pt x="6286" y="5124"/>
                    </a:lnTo>
                    <a:lnTo>
                      <a:pt x="6304" y="5144"/>
                    </a:lnTo>
                    <a:lnTo>
                      <a:pt x="6343" y="5144"/>
                    </a:lnTo>
                    <a:lnTo>
                      <a:pt x="6419" y="5124"/>
                    </a:lnTo>
                    <a:lnTo>
                      <a:pt x="6438" y="5144"/>
                    </a:lnTo>
                    <a:lnTo>
                      <a:pt x="6514" y="5163"/>
                    </a:lnTo>
                    <a:lnTo>
                      <a:pt x="6553" y="5163"/>
                    </a:lnTo>
                    <a:lnTo>
                      <a:pt x="6590" y="5163"/>
                    </a:lnTo>
                    <a:lnTo>
                      <a:pt x="6609" y="5144"/>
                    </a:lnTo>
                    <a:lnTo>
                      <a:pt x="6590" y="5124"/>
                    </a:lnTo>
                    <a:lnTo>
                      <a:pt x="6590" y="5105"/>
                    </a:lnTo>
                    <a:lnTo>
                      <a:pt x="6629" y="5124"/>
                    </a:lnTo>
                    <a:lnTo>
                      <a:pt x="6648" y="5163"/>
                    </a:lnTo>
                    <a:lnTo>
                      <a:pt x="6666" y="5182"/>
                    </a:lnTo>
                    <a:lnTo>
                      <a:pt x="6685" y="5163"/>
                    </a:lnTo>
                    <a:lnTo>
                      <a:pt x="6705" y="5144"/>
                    </a:lnTo>
                    <a:lnTo>
                      <a:pt x="6743" y="5086"/>
                    </a:lnTo>
                    <a:lnTo>
                      <a:pt x="6743" y="5105"/>
                    </a:lnTo>
                    <a:lnTo>
                      <a:pt x="6743" y="5163"/>
                    </a:lnTo>
                    <a:lnTo>
                      <a:pt x="6762" y="5144"/>
                    </a:lnTo>
                    <a:lnTo>
                      <a:pt x="6781" y="5144"/>
                    </a:lnTo>
                    <a:lnTo>
                      <a:pt x="6800" y="5144"/>
                    </a:lnTo>
                    <a:lnTo>
                      <a:pt x="6800" y="5163"/>
                    </a:lnTo>
                    <a:lnTo>
                      <a:pt x="6819" y="5163"/>
                    </a:lnTo>
                    <a:lnTo>
                      <a:pt x="6838" y="5163"/>
                    </a:lnTo>
                    <a:lnTo>
                      <a:pt x="6838" y="5144"/>
                    </a:lnTo>
                    <a:lnTo>
                      <a:pt x="6838" y="5124"/>
                    </a:lnTo>
                    <a:lnTo>
                      <a:pt x="6876" y="5105"/>
                    </a:lnTo>
                    <a:lnTo>
                      <a:pt x="6895" y="5105"/>
                    </a:lnTo>
                    <a:lnTo>
                      <a:pt x="6914" y="5105"/>
                    </a:lnTo>
                    <a:lnTo>
                      <a:pt x="6914" y="5068"/>
                    </a:lnTo>
                    <a:lnTo>
                      <a:pt x="6952" y="5068"/>
                    </a:lnTo>
                    <a:lnTo>
                      <a:pt x="7010" y="5068"/>
                    </a:lnTo>
                    <a:lnTo>
                      <a:pt x="7029" y="5048"/>
                    </a:lnTo>
                    <a:lnTo>
                      <a:pt x="7066" y="5029"/>
                    </a:lnTo>
                    <a:lnTo>
                      <a:pt x="7105" y="5029"/>
                    </a:lnTo>
                    <a:lnTo>
                      <a:pt x="7105" y="5010"/>
                    </a:lnTo>
                    <a:lnTo>
                      <a:pt x="7124" y="5010"/>
                    </a:lnTo>
                    <a:lnTo>
                      <a:pt x="7143" y="4972"/>
                    </a:lnTo>
                    <a:lnTo>
                      <a:pt x="7162" y="4953"/>
                    </a:lnTo>
                    <a:lnTo>
                      <a:pt x="7162" y="4972"/>
                    </a:lnTo>
                    <a:lnTo>
                      <a:pt x="7181" y="4972"/>
                    </a:lnTo>
                    <a:lnTo>
                      <a:pt x="7200" y="4972"/>
                    </a:lnTo>
                    <a:lnTo>
                      <a:pt x="7219" y="4953"/>
                    </a:lnTo>
                    <a:lnTo>
                      <a:pt x="7257" y="4953"/>
                    </a:lnTo>
                    <a:lnTo>
                      <a:pt x="7276" y="4972"/>
                    </a:lnTo>
                    <a:lnTo>
                      <a:pt x="7276" y="4991"/>
                    </a:lnTo>
                    <a:lnTo>
                      <a:pt x="7276" y="5010"/>
                    </a:lnTo>
                    <a:lnTo>
                      <a:pt x="7257" y="5029"/>
                    </a:lnTo>
                    <a:lnTo>
                      <a:pt x="7219" y="5048"/>
                    </a:lnTo>
                    <a:lnTo>
                      <a:pt x="7219" y="5068"/>
                    </a:lnTo>
                    <a:lnTo>
                      <a:pt x="7238" y="5068"/>
                    </a:lnTo>
                    <a:lnTo>
                      <a:pt x="7276" y="5068"/>
                    </a:lnTo>
                    <a:lnTo>
                      <a:pt x="7295" y="5048"/>
                    </a:lnTo>
                    <a:lnTo>
                      <a:pt x="7295" y="5068"/>
                    </a:lnTo>
                    <a:lnTo>
                      <a:pt x="7276" y="5068"/>
                    </a:lnTo>
                    <a:lnTo>
                      <a:pt x="7238" y="5086"/>
                    </a:lnTo>
                    <a:lnTo>
                      <a:pt x="7219" y="5105"/>
                    </a:lnTo>
                    <a:lnTo>
                      <a:pt x="7181" y="5086"/>
                    </a:lnTo>
                    <a:lnTo>
                      <a:pt x="7181" y="5105"/>
                    </a:lnTo>
                    <a:lnTo>
                      <a:pt x="7162" y="5144"/>
                    </a:lnTo>
                    <a:lnTo>
                      <a:pt x="7143" y="5144"/>
                    </a:lnTo>
                    <a:lnTo>
                      <a:pt x="7086" y="5163"/>
                    </a:lnTo>
                    <a:lnTo>
                      <a:pt x="7066" y="5182"/>
                    </a:lnTo>
                    <a:lnTo>
                      <a:pt x="7047" y="5200"/>
                    </a:lnTo>
                    <a:lnTo>
                      <a:pt x="7066" y="5220"/>
                    </a:lnTo>
                    <a:lnTo>
                      <a:pt x="7105" y="5258"/>
                    </a:lnTo>
                    <a:lnTo>
                      <a:pt x="7124" y="5258"/>
                    </a:lnTo>
                    <a:lnTo>
                      <a:pt x="7143" y="5258"/>
                    </a:lnTo>
                    <a:lnTo>
                      <a:pt x="7181" y="5239"/>
                    </a:lnTo>
                    <a:lnTo>
                      <a:pt x="7219" y="5200"/>
                    </a:lnTo>
                    <a:lnTo>
                      <a:pt x="7238" y="5200"/>
                    </a:lnTo>
                    <a:lnTo>
                      <a:pt x="7257" y="5220"/>
                    </a:lnTo>
                    <a:lnTo>
                      <a:pt x="7276" y="5200"/>
                    </a:lnTo>
                    <a:lnTo>
                      <a:pt x="7295" y="5105"/>
                    </a:lnTo>
                    <a:lnTo>
                      <a:pt x="7314" y="5144"/>
                    </a:lnTo>
                    <a:lnTo>
                      <a:pt x="7314" y="5182"/>
                    </a:lnTo>
                    <a:lnTo>
                      <a:pt x="7314" y="5220"/>
                    </a:lnTo>
                    <a:lnTo>
                      <a:pt x="7295" y="5258"/>
                    </a:lnTo>
                    <a:lnTo>
                      <a:pt x="7276" y="5277"/>
                    </a:lnTo>
                    <a:lnTo>
                      <a:pt x="7238" y="5296"/>
                    </a:lnTo>
                    <a:lnTo>
                      <a:pt x="7162" y="5315"/>
                    </a:lnTo>
                    <a:lnTo>
                      <a:pt x="7162" y="5334"/>
                    </a:lnTo>
                    <a:lnTo>
                      <a:pt x="7200" y="5334"/>
                    </a:lnTo>
                    <a:lnTo>
                      <a:pt x="7276" y="5296"/>
                    </a:lnTo>
                    <a:lnTo>
                      <a:pt x="7314" y="5296"/>
                    </a:lnTo>
                    <a:lnTo>
                      <a:pt x="7295" y="5334"/>
                    </a:lnTo>
                    <a:lnTo>
                      <a:pt x="7219" y="5353"/>
                    </a:lnTo>
                    <a:lnTo>
                      <a:pt x="7219" y="5391"/>
                    </a:lnTo>
                    <a:lnTo>
                      <a:pt x="7257" y="5391"/>
                    </a:lnTo>
                    <a:lnTo>
                      <a:pt x="7295" y="5410"/>
                    </a:lnTo>
                    <a:lnTo>
                      <a:pt x="7391" y="5391"/>
                    </a:lnTo>
                    <a:lnTo>
                      <a:pt x="7352" y="5429"/>
                    </a:lnTo>
                    <a:lnTo>
                      <a:pt x="7295" y="5429"/>
                    </a:lnTo>
                    <a:lnTo>
                      <a:pt x="7200" y="5429"/>
                    </a:lnTo>
                    <a:lnTo>
                      <a:pt x="7162" y="5429"/>
                    </a:lnTo>
                    <a:lnTo>
                      <a:pt x="7181" y="5467"/>
                    </a:lnTo>
                    <a:lnTo>
                      <a:pt x="7219" y="5505"/>
                    </a:lnTo>
                    <a:lnTo>
                      <a:pt x="7238" y="5544"/>
                    </a:lnTo>
                    <a:lnTo>
                      <a:pt x="7219" y="5544"/>
                    </a:lnTo>
                    <a:lnTo>
                      <a:pt x="7200" y="5525"/>
                    </a:lnTo>
                    <a:lnTo>
                      <a:pt x="7162" y="5486"/>
                    </a:lnTo>
                    <a:lnTo>
                      <a:pt x="7162" y="5467"/>
                    </a:lnTo>
                    <a:lnTo>
                      <a:pt x="7143" y="5448"/>
                    </a:lnTo>
                    <a:lnTo>
                      <a:pt x="7105" y="5467"/>
                    </a:lnTo>
                    <a:lnTo>
                      <a:pt x="7029" y="5467"/>
                    </a:lnTo>
                    <a:lnTo>
                      <a:pt x="7010" y="5467"/>
                    </a:lnTo>
                    <a:lnTo>
                      <a:pt x="6971" y="5486"/>
                    </a:lnTo>
                    <a:lnTo>
                      <a:pt x="6990" y="5525"/>
                    </a:lnTo>
                    <a:lnTo>
                      <a:pt x="7010" y="5525"/>
                    </a:lnTo>
                    <a:lnTo>
                      <a:pt x="7066" y="5525"/>
                    </a:lnTo>
                    <a:lnTo>
                      <a:pt x="7086" y="5544"/>
                    </a:lnTo>
                    <a:lnTo>
                      <a:pt x="7086" y="5562"/>
                    </a:lnTo>
                    <a:lnTo>
                      <a:pt x="7066" y="5562"/>
                    </a:lnTo>
                    <a:lnTo>
                      <a:pt x="7066" y="5581"/>
                    </a:lnTo>
                    <a:lnTo>
                      <a:pt x="7066" y="5601"/>
                    </a:lnTo>
                    <a:lnTo>
                      <a:pt x="7105" y="5639"/>
                    </a:lnTo>
                    <a:lnTo>
                      <a:pt x="7105" y="5658"/>
                    </a:lnTo>
                    <a:lnTo>
                      <a:pt x="7086" y="5753"/>
                    </a:lnTo>
                    <a:lnTo>
                      <a:pt x="7086" y="5791"/>
                    </a:lnTo>
                    <a:lnTo>
                      <a:pt x="7086" y="5810"/>
                    </a:lnTo>
                    <a:lnTo>
                      <a:pt x="7066" y="5791"/>
                    </a:lnTo>
                    <a:lnTo>
                      <a:pt x="7047" y="5734"/>
                    </a:lnTo>
                    <a:lnTo>
                      <a:pt x="7010" y="5677"/>
                    </a:lnTo>
                    <a:lnTo>
                      <a:pt x="6971" y="5620"/>
                    </a:lnTo>
                    <a:lnTo>
                      <a:pt x="6952" y="5601"/>
                    </a:lnTo>
                    <a:lnTo>
                      <a:pt x="6933" y="5601"/>
                    </a:lnTo>
                    <a:lnTo>
                      <a:pt x="6914" y="5601"/>
                    </a:lnTo>
                    <a:lnTo>
                      <a:pt x="6914" y="5696"/>
                    </a:lnTo>
                    <a:lnTo>
                      <a:pt x="6914" y="5734"/>
                    </a:lnTo>
                    <a:lnTo>
                      <a:pt x="6895" y="5791"/>
                    </a:lnTo>
                    <a:lnTo>
                      <a:pt x="6895" y="5810"/>
                    </a:lnTo>
                    <a:lnTo>
                      <a:pt x="6895" y="5848"/>
                    </a:lnTo>
                    <a:lnTo>
                      <a:pt x="6895" y="5867"/>
                    </a:lnTo>
                    <a:lnTo>
                      <a:pt x="6895" y="5886"/>
                    </a:lnTo>
                    <a:lnTo>
                      <a:pt x="6876" y="5906"/>
                    </a:lnTo>
                    <a:lnTo>
                      <a:pt x="6857" y="5848"/>
                    </a:lnTo>
                    <a:lnTo>
                      <a:pt x="6857" y="5829"/>
                    </a:lnTo>
                    <a:lnTo>
                      <a:pt x="6876" y="5810"/>
                    </a:lnTo>
                    <a:lnTo>
                      <a:pt x="6857" y="5715"/>
                    </a:lnTo>
                    <a:lnTo>
                      <a:pt x="6857" y="5696"/>
                    </a:lnTo>
                    <a:lnTo>
                      <a:pt x="6857" y="5677"/>
                    </a:lnTo>
                    <a:lnTo>
                      <a:pt x="6819" y="5639"/>
                    </a:lnTo>
                    <a:lnTo>
                      <a:pt x="6800" y="5639"/>
                    </a:lnTo>
                    <a:lnTo>
                      <a:pt x="6781" y="5639"/>
                    </a:lnTo>
                    <a:lnTo>
                      <a:pt x="6762" y="5620"/>
                    </a:lnTo>
                    <a:lnTo>
                      <a:pt x="6743" y="5639"/>
                    </a:lnTo>
                    <a:lnTo>
                      <a:pt x="6724" y="5658"/>
                    </a:lnTo>
                    <a:lnTo>
                      <a:pt x="6685" y="5677"/>
                    </a:lnTo>
                    <a:lnTo>
                      <a:pt x="6666" y="5677"/>
                    </a:lnTo>
                    <a:lnTo>
                      <a:pt x="6648" y="5677"/>
                    </a:lnTo>
                    <a:lnTo>
                      <a:pt x="6648" y="5696"/>
                    </a:lnTo>
                    <a:lnTo>
                      <a:pt x="6648" y="5715"/>
                    </a:lnTo>
                    <a:lnTo>
                      <a:pt x="6629" y="5715"/>
                    </a:lnTo>
                    <a:lnTo>
                      <a:pt x="6609" y="5696"/>
                    </a:lnTo>
                    <a:lnTo>
                      <a:pt x="6609" y="5658"/>
                    </a:lnTo>
                    <a:lnTo>
                      <a:pt x="6590" y="5620"/>
                    </a:lnTo>
                    <a:lnTo>
                      <a:pt x="6571" y="5620"/>
                    </a:lnTo>
                    <a:lnTo>
                      <a:pt x="6571" y="5601"/>
                    </a:lnTo>
                    <a:lnTo>
                      <a:pt x="6553" y="5601"/>
                    </a:lnTo>
                    <a:lnTo>
                      <a:pt x="6553" y="5620"/>
                    </a:lnTo>
                    <a:lnTo>
                      <a:pt x="6553" y="5639"/>
                    </a:lnTo>
                    <a:lnTo>
                      <a:pt x="6553" y="5658"/>
                    </a:lnTo>
                    <a:lnTo>
                      <a:pt x="6553" y="5677"/>
                    </a:lnTo>
                    <a:lnTo>
                      <a:pt x="6553" y="5753"/>
                    </a:lnTo>
                    <a:lnTo>
                      <a:pt x="6533" y="5791"/>
                    </a:lnTo>
                    <a:lnTo>
                      <a:pt x="6514" y="5791"/>
                    </a:lnTo>
                    <a:lnTo>
                      <a:pt x="6533" y="5753"/>
                    </a:lnTo>
                    <a:lnTo>
                      <a:pt x="6533" y="5715"/>
                    </a:lnTo>
                    <a:lnTo>
                      <a:pt x="6514" y="5639"/>
                    </a:lnTo>
                    <a:lnTo>
                      <a:pt x="6533" y="5581"/>
                    </a:lnTo>
                    <a:lnTo>
                      <a:pt x="6514" y="5562"/>
                    </a:lnTo>
                    <a:lnTo>
                      <a:pt x="6495" y="5581"/>
                    </a:lnTo>
                    <a:lnTo>
                      <a:pt x="6457" y="5677"/>
                    </a:lnTo>
                    <a:lnTo>
                      <a:pt x="6438" y="5715"/>
                    </a:lnTo>
                    <a:lnTo>
                      <a:pt x="6438" y="5753"/>
                    </a:lnTo>
                    <a:lnTo>
                      <a:pt x="6438" y="5829"/>
                    </a:lnTo>
                    <a:lnTo>
                      <a:pt x="6438" y="5848"/>
                    </a:lnTo>
                    <a:lnTo>
                      <a:pt x="6400" y="5848"/>
                    </a:lnTo>
                    <a:lnTo>
                      <a:pt x="6419" y="5810"/>
                    </a:lnTo>
                    <a:lnTo>
                      <a:pt x="6419" y="5677"/>
                    </a:lnTo>
                    <a:lnTo>
                      <a:pt x="6419" y="5639"/>
                    </a:lnTo>
                    <a:lnTo>
                      <a:pt x="6419" y="5620"/>
                    </a:lnTo>
                    <a:lnTo>
                      <a:pt x="6400" y="5601"/>
                    </a:lnTo>
                    <a:lnTo>
                      <a:pt x="6381" y="5581"/>
                    </a:lnTo>
                    <a:lnTo>
                      <a:pt x="6362" y="5562"/>
                    </a:lnTo>
                    <a:lnTo>
                      <a:pt x="6343" y="5562"/>
                    </a:lnTo>
                    <a:lnTo>
                      <a:pt x="6324" y="5581"/>
                    </a:lnTo>
                    <a:lnTo>
                      <a:pt x="6304" y="5562"/>
                    </a:lnTo>
                    <a:lnTo>
                      <a:pt x="6304" y="5505"/>
                    </a:lnTo>
                    <a:lnTo>
                      <a:pt x="6304" y="5486"/>
                    </a:lnTo>
                    <a:lnTo>
                      <a:pt x="6209" y="5448"/>
                    </a:lnTo>
                    <a:lnTo>
                      <a:pt x="6190" y="5448"/>
                    </a:lnTo>
                    <a:lnTo>
                      <a:pt x="6133" y="5467"/>
                    </a:lnTo>
                    <a:lnTo>
                      <a:pt x="6114" y="5467"/>
                    </a:lnTo>
                    <a:lnTo>
                      <a:pt x="6095" y="5467"/>
                    </a:lnTo>
                    <a:lnTo>
                      <a:pt x="6095" y="5448"/>
                    </a:lnTo>
                    <a:lnTo>
                      <a:pt x="6076" y="5448"/>
                    </a:lnTo>
                    <a:lnTo>
                      <a:pt x="6057" y="5467"/>
                    </a:lnTo>
                    <a:lnTo>
                      <a:pt x="6038" y="5467"/>
                    </a:lnTo>
                    <a:lnTo>
                      <a:pt x="6019" y="5467"/>
                    </a:lnTo>
                    <a:lnTo>
                      <a:pt x="5981" y="5486"/>
                    </a:lnTo>
                    <a:lnTo>
                      <a:pt x="5867" y="5544"/>
                    </a:lnTo>
                    <a:lnTo>
                      <a:pt x="5828" y="5562"/>
                    </a:lnTo>
                    <a:lnTo>
                      <a:pt x="5828" y="5601"/>
                    </a:lnTo>
                    <a:lnTo>
                      <a:pt x="5733" y="5696"/>
                    </a:lnTo>
                    <a:lnTo>
                      <a:pt x="5695" y="5772"/>
                    </a:lnTo>
                    <a:lnTo>
                      <a:pt x="5657" y="5810"/>
                    </a:lnTo>
                    <a:lnTo>
                      <a:pt x="5581" y="5906"/>
                    </a:lnTo>
                    <a:lnTo>
                      <a:pt x="5542" y="5943"/>
                    </a:lnTo>
                    <a:lnTo>
                      <a:pt x="5466" y="6001"/>
                    </a:lnTo>
                    <a:lnTo>
                      <a:pt x="5429" y="6020"/>
                    </a:lnTo>
                    <a:lnTo>
                      <a:pt x="5429" y="6039"/>
                    </a:lnTo>
                    <a:lnTo>
                      <a:pt x="5390" y="6058"/>
                    </a:lnTo>
                    <a:lnTo>
                      <a:pt x="5371" y="6058"/>
                    </a:lnTo>
                    <a:lnTo>
                      <a:pt x="5295" y="6039"/>
                    </a:lnTo>
                    <a:lnTo>
                      <a:pt x="5219" y="5943"/>
                    </a:lnTo>
                    <a:lnTo>
                      <a:pt x="5162" y="5906"/>
                    </a:lnTo>
                    <a:lnTo>
                      <a:pt x="5124" y="5906"/>
                    </a:lnTo>
                    <a:lnTo>
                      <a:pt x="5085" y="5906"/>
                    </a:lnTo>
                    <a:lnTo>
                      <a:pt x="5066" y="5906"/>
                    </a:lnTo>
                    <a:lnTo>
                      <a:pt x="5048" y="5886"/>
                    </a:lnTo>
                    <a:lnTo>
                      <a:pt x="5029" y="5886"/>
                    </a:lnTo>
                    <a:lnTo>
                      <a:pt x="4990" y="5886"/>
                    </a:lnTo>
                    <a:lnTo>
                      <a:pt x="4971" y="5906"/>
                    </a:lnTo>
                    <a:lnTo>
                      <a:pt x="4990" y="5925"/>
                    </a:lnTo>
                    <a:lnTo>
                      <a:pt x="4990" y="5943"/>
                    </a:lnTo>
                    <a:lnTo>
                      <a:pt x="4952" y="5943"/>
                    </a:lnTo>
                    <a:lnTo>
                      <a:pt x="4933" y="5962"/>
                    </a:lnTo>
                    <a:lnTo>
                      <a:pt x="4895" y="5962"/>
                    </a:lnTo>
                    <a:lnTo>
                      <a:pt x="4914" y="5943"/>
                    </a:lnTo>
                    <a:lnTo>
                      <a:pt x="4914" y="5925"/>
                    </a:lnTo>
                    <a:lnTo>
                      <a:pt x="4914" y="5906"/>
                    </a:lnTo>
                    <a:lnTo>
                      <a:pt x="4914" y="5886"/>
                    </a:lnTo>
                    <a:lnTo>
                      <a:pt x="4895" y="5886"/>
                    </a:lnTo>
                    <a:lnTo>
                      <a:pt x="4876" y="5886"/>
                    </a:lnTo>
                    <a:lnTo>
                      <a:pt x="4895" y="5886"/>
                    </a:lnTo>
                    <a:lnTo>
                      <a:pt x="4838" y="5886"/>
                    </a:lnTo>
                    <a:lnTo>
                      <a:pt x="4819" y="5886"/>
                    </a:lnTo>
                    <a:lnTo>
                      <a:pt x="4743" y="5848"/>
                    </a:lnTo>
                    <a:lnTo>
                      <a:pt x="4724" y="5848"/>
                    </a:lnTo>
                    <a:lnTo>
                      <a:pt x="4552" y="5848"/>
                    </a:lnTo>
                    <a:lnTo>
                      <a:pt x="4533" y="5867"/>
                    </a:lnTo>
                    <a:lnTo>
                      <a:pt x="4495" y="5867"/>
                    </a:lnTo>
                    <a:lnTo>
                      <a:pt x="4438" y="5886"/>
                    </a:lnTo>
                    <a:lnTo>
                      <a:pt x="4419" y="5886"/>
                    </a:lnTo>
                    <a:lnTo>
                      <a:pt x="4419" y="5925"/>
                    </a:lnTo>
                    <a:lnTo>
                      <a:pt x="4495" y="5906"/>
                    </a:lnTo>
                    <a:lnTo>
                      <a:pt x="4533" y="5925"/>
                    </a:lnTo>
                    <a:lnTo>
                      <a:pt x="4476" y="5943"/>
                    </a:lnTo>
                    <a:lnTo>
                      <a:pt x="4438" y="5943"/>
                    </a:lnTo>
                    <a:lnTo>
                      <a:pt x="4381" y="5943"/>
                    </a:lnTo>
                    <a:lnTo>
                      <a:pt x="4362" y="5943"/>
                    </a:lnTo>
                    <a:lnTo>
                      <a:pt x="4381" y="5962"/>
                    </a:lnTo>
                    <a:lnTo>
                      <a:pt x="4362" y="5982"/>
                    </a:lnTo>
                    <a:lnTo>
                      <a:pt x="4343" y="5962"/>
                    </a:lnTo>
                    <a:lnTo>
                      <a:pt x="4323" y="5982"/>
                    </a:lnTo>
                    <a:lnTo>
                      <a:pt x="4304" y="5982"/>
                    </a:lnTo>
                    <a:lnTo>
                      <a:pt x="4286" y="5982"/>
                    </a:lnTo>
                    <a:lnTo>
                      <a:pt x="4247" y="5982"/>
                    </a:lnTo>
                    <a:lnTo>
                      <a:pt x="4191" y="6001"/>
                    </a:lnTo>
                    <a:lnTo>
                      <a:pt x="4171" y="6020"/>
                    </a:lnTo>
                    <a:lnTo>
                      <a:pt x="4191" y="6039"/>
                    </a:lnTo>
                    <a:lnTo>
                      <a:pt x="4267" y="6020"/>
                    </a:lnTo>
                    <a:lnTo>
                      <a:pt x="4286" y="6039"/>
                    </a:lnTo>
                    <a:lnTo>
                      <a:pt x="4304" y="6039"/>
                    </a:lnTo>
                    <a:lnTo>
                      <a:pt x="4304" y="6077"/>
                    </a:lnTo>
                    <a:lnTo>
                      <a:pt x="4267" y="6096"/>
                    </a:lnTo>
                    <a:lnTo>
                      <a:pt x="4247" y="6096"/>
                    </a:lnTo>
                    <a:lnTo>
                      <a:pt x="4228" y="6115"/>
                    </a:lnTo>
                    <a:lnTo>
                      <a:pt x="4247" y="6115"/>
                    </a:lnTo>
                    <a:lnTo>
                      <a:pt x="4286" y="6134"/>
                    </a:lnTo>
                    <a:lnTo>
                      <a:pt x="4267" y="6172"/>
                    </a:lnTo>
                    <a:lnTo>
                      <a:pt x="4247" y="6191"/>
                    </a:lnTo>
                    <a:lnTo>
                      <a:pt x="4228" y="6210"/>
                    </a:lnTo>
                    <a:lnTo>
                      <a:pt x="4209" y="6210"/>
                    </a:lnTo>
                    <a:lnTo>
                      <a:pt x="4209" y="6229"/>
                    </a:lnTo>
                    <a:lnTo>
                      <a:pt x="4209" y="6248"/>
                    </a:lnTo>
                    <a:lnTo>
                      <a:pt x="4228" y="6229"/>
                    </a:lnTo>
                    <a:lnTo>
                      <a:pt x="4304" y="6248"/>
                    </a:lnTo>
                    <a:lnTo>
                      <a:pt x="4323" y="6229"/>
                    </a:lnTo>
                    <a:lnTo>
                      <a:pt x="4362" y="6287"/>
                    </a:lnTo>
                    <a:lnTo>
                      <a:pt x="4400" y="6287"/>
                    </a:lnTo>
                    <a:lnTo>
                      <a:pt x="4419" y="6287"/>
                    </a:lnTo>
                    <a:lnTo>
                      <a:pt x="4400" y="6248"/>
                    </a:lnTo>
                    <a:lnTo>
                      <a:pt x="4419" y="6267"/>
                    </a:lnTo>
                    <a:lnTo>
                      <a:pt x="4438" y="6267"/>
                    </a:lnTo>
                    <a:lnTo>
                      <a:pt x="4457" y="6248"/>
                    </a:lnTo>
                    <a:lnTo>
                      <a:pt x="4476" y="6267"/>
                    </a:lnTo>
                    <a:lnTo>
                      <a:pt x="4495" y="6267"/>
                    </a:lnTo>
                    <a:lnTo>
                      <a:pt x="4533" y="6248"/>
                    </a:lnTo>
                    <a:lnTo>
                      <a:pt x="4533" y="6229"/>
                    </a:lnTo>
                    <a:lnTo>
                      <a:pt x="4552" y="6229"/>
                    </a:lnTo>
                    <a:lnTo>
                      <a:pt x="4571" y="6248"/>
                    </a:lnTo>
                    <a:lnTo>
                      <a:pt x="4590" y="6248"/>
                    </a:lnTo>
                    <a:lnTo>
                      <a:pt x="4609" y="6248"/>
                    </a:lnTo>
                    <a:lnTo>
                      <a:pt x="4667" y="6248"/>
                    </a:lnTo>
                    <a:lnTo>
                      <a:pt x="4743" y="6267"/>
                    </a:lnTo>
                    <a:lnTo>
                      <a:pt x="4781" y="6287"/>
                    </a:lnTo>
                    <a:lnTo>
                      <a:pt x="4781" y="6324"/>
                    </a:lnTo>
                    <a:lnTo>
                      <a:pt x="4819" y="6324"/>
                    </a:lnTo>
                    <a:lnTo>
                      <a:pt x="4990" y="6419"/>
                    </a:lnTo>
                    <a:lnTo>
                      <a:pt x="4990" y="6439"/>
                    </a:lnTo>
                    <a:lnTo>
                      <a:pt x="5009" y="6458"/>
                    </a:lnTo>
                    <a:lnTo>
                      <a:pt x="5029" y="6477"/>
                    </a:lnTo>
                    <a:lnTo>
                      <a:pt x="5048" y="6477"/>
                    </a:lnTo>
                    <a:lnTo>
                      <a:pt x="5085" y="6515"/>
                    </a:lnTo>
                    <a:lnTo>
                      <a:pt x="5105" y="6515"/>
                    </a:lnTo>
                    <a:lnTo>
                      <a:pt x="5124" y="6534"/>
                    </a:lnTo>
                    <a:lnTo>
                      <a:pt x="5124" y="6553"/>
                    </a:lnTo>
                    <a:lnTo>
                      <a:pt x="5124" y="6572"/>
                    </a:lnTo>
                    <a:lnTo>
                      <a:pt x="5143" y="6572"/>
                    </a:lnTo>
                    <a:lnTo>
                      <a:pt x="5143" y="6610"/>
                    </a:lnTo>
                    <a:lnTo>
                      <a:pt x="5162" y="6629"/>
                    </a:lnTo>
                    <a:lnTo>
                      <a:pt x="5181" y="6629"/>
                    </a:lnTo>
                    <a:lnTo>
                      <a:pt x="5219" y="6648"/>
                    </a:lnTo>
                    <a:lnTo>
                      <a:pt x="5219" y="6668"/>
                    </a:lnTo>
                    <a:lnTo>
                      <a:pt x="5219" y="6686"/>
                    </a:lnTo>
                    <a:lnTo>
                      <a:pt x="5200" y="6705"/>
                    </a:lnTo>
                    <a:lnTo>
                      <a:pt x="5181" y="6724"/>
                    </a:lnTo>
                    <a:lnTo>
                      <a:pt x="5219" y="6763"/>
                    </a:lnTo>
                    <a:lnTo>
                      <a:pt x="5238" y="6782"/>
                    </a:lnTo>
                    <a:lnTo>
                      <a:pt x="5257" y="6839"/>
                    </a:lnTo>
                    <a:lnTo>
                      <a:pt x="5295" y="6858"/>
                    </a:lnTo>
                    <a:lnTo>
                      <a:pt x="5333" y="6877"/>
                    </a:lnTo>
                    <a:lnTo>
                      <a:pt x="5352" y="6877"/>
                    </a:lnTo>
                    <a:lnTo>
                      <a:pt x="5390" y="6877"/>
                    </a:lnTo>
                    <a:lnTo>
                      <a:pt x="5390" y="6858"/>
                    </a:lnTo>
                    <a:lnTo>
                      <a:pt x="5390" y="6820"/>
                    </a:lnTo>
                    <a:lnTo>
                      <a:pt x="5390" y="6800"/>
                    </a:lnTo>
                    <a:lnTo>
                      <a:pt x="5390" y="6782"/>
                    </a:lnTo>
                    <a:lnTo>
                      <a:pt x="5410" y="6782"/>
                    </a:lnTo>
                    <a:lnTo>
                      <a:pt x="5447" y="6782"/>
                    </a:lnTo>
                    <a:lnTo>
                      <a:pt x="5486" y="6782"/>
                    </a:lnTo>
                    <a:lnTo>
                      <a:pt x="5505" y="6800"/>
                    </a:lnTo>
                    <a:lnTo>
                      <a:pt x="5524" y="6820"/>
                    </a:lnTo>
                    <a:lnTo>
                      <a:pt x="5505" y="6934"/>
                    </a:lnTo>
                    <a:lnTo>
                      <a:pt x="5505" y="6953"/>
                    </a:lnTo>
                    <a:lnTo>
                      <a:pt x="5524" y="7029"/>
                    </a:lnTo>
                    <a:lnTo>
                      <a:pt x="5542" y="7067"/>
                    </a:lnTo>
                    <a:lnTo>
                      <a:pt x="5581" y="7086"/>
                    </a:lnTo>
                    <a:lnTo>
                      <a:pt x="5600" y="7086"/>
                    </a:lnTo>
                    <a:lnTo>
                      <a:pt x="5619" y="7086"/>
                    </a:lnTo>
                    <a:lnTo>
                      <a:pt x="5638" y="7144"/>
                    </a:lnTo>
                    <a:lnTo>
                      <a:pt x="5657" y="7163"/>
                    </a:lnTo>
                    <a:lnTo>
                      <a:pt x="5657" y="7181"/>
                    </a:lnTo>
                    <a:lnTo>
                      <a:pt x="5676" y="7181"/>
                    </a:lnTo>
                    <a:lnTo>
                      <a:pt x="5695" y="7201"/>
                    </a:lnTo>
                    <a:lnTo>
                      <a:pt x="5695" y="7220"/>
                    </a:lnTo>
                    <a:lnTo>
                      <a:pt x="5676" y="7239"/>
                    </a:lnTo>
                    <a:lnTo>
                      <a:pt x="5638" y="7277"/>
                    </a:lnTo>
                    <a:lnTo>
                      <a:pt x="5638" y="7296"/>
                    </a:lnTo>
                    <a:lnTo>
                      <a:pt x="5638" y="7315"/>
                    </a:lnTo>
                    <a:lnTo>
                      <a:pt x="5638" y="7334"/>
                    </a:lnTo>
                    <a:lnTo>
                      <a:pt x="5638" y="7353"/>
                    </a:lnTo>
                    <a:lnTo>
                      <a:pt x="5619" y="7353"/>
                    </a:lnTo>
                    <a:lnTo>
                      <a:pt x="5562" y="7353"/>
                    </a:lnTo>
                    <a:lnTo>
                      <a:pt x="5486" y="7334"/>
                    </a:lnTo>
                    <a:lnTo>
                      <a:pt x="5429" y="7334"/>
                    </a:lnTo>
                    <a:lnTo>
                      <a:pt x="5390" y="7372"/>
                    </a:lnTo>
                    <a:lnTo>
                      <a:pt x="5390" y="7410"/>
                    </a:lnTo>
                    <a:lnTo>
                      <a:pt x="5466" y="7582"/>
                    </a:lnTo>
                    <a:lnTo>
                      <a:pt x="5466" y="7601"/>
                    </a:lnTo>
                    <a:lnTo>
                      <a:pt x="5466" y="7658"/>
                    </a:lnTo>
                    <a:lnTo>
                      <a:pt x="5466" y="7677"/>
                    </a:lnTo>
                    <a:lnTo>
                      <a:pt x="5505" y="7696"/>
                    </a:lnTo>
                    <a:lnTo>
                      <a:pt x="5524" y="7791"/>
                    </a:lnTo>
                    <a:lnTo>
                      <a:pt x="5542" y="7791"/>
                    </a:lnTo>
                    <a:lnTo>
                      <a:pt x="5542" y="7810"/>
                    </a:lnTo>
                    <a:lnTo>
                      <a:pt x="5505" y="7791"/>
                    </a:lnTo>
                    <a:lnTo>
                      <a:pt x="5486" y="7791"/>
                    </a:lnTo>
                    <a:lnTo>
                      <a:pt x="5486" y="7829"/>
                    </a:lnTo>
                    <a:lnTo>
                      <a:pt x="5505" y="7829"/>
                    </a:lnTo>
                    <a:lnTo>
                      <a:pt x="5524" y="7848"/>
                    </a:lnTo>
                    <a:lnTo>
                      <a:pt x="5542" y="7867"/>
                    </a:lnTo>
                    <a:lnTo>
                      <a:pt x="5562" y="7906"/>
                    </a:lnTo>
                    <a:lnTo>
                      <a:pt x="5581" y="7924"/>
                    </a:lnTo>
                    <a:lnTo>
                      <a:pt x="5581" y="7943"/>
                    </a:lnTo>
                    <a:lnTo>
                      <a:pt x="5619" y="7963"/>
                    </a:lnTo>
                    <a:lnTo>
                      <a:pt x="5638" y="7963"/>
                    </a:lnTo>
                    <a:lnTo>
                      <a:pt x="5638" y="7982"/>
                    </a:lnTo>
                    <a:lnTo>
                      <a:pt x="5638" y="8020"/>
                    </a:lnTo>
                    <a:lnTo>
                      <a:pt x="5657" y="8039"/>
                    </a:lnTo>
                    <a:lnTo>
                      <a:pt x="5657" y="8058"/>
                    </a:lnTo>
                    <a:lnTo>
                      <a:pt x="5676" y="8058"/>
                    </a:lnTo>
                    <a:lnTo>
                      <a:pt x="5752" y="8096"/>
                    </a:lnTo>
                    <a:lnTo>
                      <a:pt x="5791" y="8096"/>
                    </a:lnTo>
                    <a:lnTo>
                      <a:pt x="5828" y="8077"/>
                    </a:lnTo>
                    <a:lnTo>
                      <a:pt x="5867" y="8020"/>
                    </a:lnTo>
                    <a:lnTo>
                      <a:pt x="5886" y="8001"/>
                    </a:lnTo>
                    <a:lnTo>
                      <a:pt x="5923" y="8001"/>
                    </a:lnTo>
                    <a:lnTo>
                      <a:pt x="6057" y="8039"/>
                    </a:lnTo>
                    <a:lnTo>
                      <a:pt x="6133" y="8039"/>
                    </a:lnTo>
                    <a:lnTo>
                      <a:pt x="6209" y="8020"/>
                    </a:lnTo>
                    <a:lnTo>
                      <a:pt x="6228" y="8001"/>
                    </a:lnTo>
                    <a:lnTo>
                      <a:pt x="6419" y="7791"/>
                    </a:lnTo>
                    <a:lnTo>
                      <a:pt x="6438" y="7753"/>
                    </a:lnTo>
                    <a:lnTo>
                      <a:pt x="6457" y="7734"/>
                    </a:lnTo>
                    <a:lnTo>
                      <a:pt x="6476" y="7734"/>
                    </a:lnTo>
                    <a:lnTo>
                      <a:pt x="6495" y="7715"/>
                    </a:lnTo>
                    <a:lnTo>
                      <a:pt x="6514" y="7696"/>
                    </a:lnTo>
                    <a:lnTo>
                      <a:pt x="6514" y="7677"/>
                    </a:lnTo>
                    <a:lnTo>
                      <a:pt x="6495" y="7639"/>
                    </a:lnTo>
                    <a:lnTo>
                      <a:pt x="6457" y="7601"/>
                    </a:lnTo>
                    <a:lnTo>
                      <a:pt x="6438" y="7525"/>
                    </a:lnTo>
                    <a:lnTo>
                      <a:pt x="6457" y="7486"/>
                    </a:lnTo>
                    <a:lnTo>
                      <a:pt x="6609" y="7334"/>
                    </a:lnTo>
                    <a:lnTo>
                      <a:pt x="6629" y="7315"/>
                    </a:lnTo>
                    <a:lnTo>
                      <a:pt x="6648" y="7296"/>
                    </a:lnTo>
                    <a:lnTo>
                      <a:pt x="6685" y="7277"/>
                    </a:lnTo>
                    <a:lnTo>
                      <a:pt x="6705" y="7258"/>
                    </a:lnTo>
                    <a:lnTo>
                      <a:pt x="6724" y="7239"/>
                    </a:lnTo>
                    <a:lnTo>
                      <a:pt x="6743" y="7201"/>
                    </a:lnTo>
                    <a:lnTo>
                      <a:pt x="6724" y="7163"/>
                    </a:lnTo>
                    <a:lnTo>
                      <a:pt x="6724" y="7125"/>
                    </a:lnTo>
                    <a:lnTo>
                      <a:pt x="6705" y="7105"/>
                    </a:lnTo>
                    <a:lnTo>
                      <a:pt x="6666" y="7086"/>
                    </a:lnTo>
                    <a:lnTo>
                      <a:pt x="6609" y="7067"/>
                    </a:lnTo>
                    <a:lnTo>
                      <a:pt x="6571" y="7049"/>
                    </a:lnTo>
                    <a:lnTo>
                      <a:pt x="6571" y="7029"/>
                    </a:lnTo>
                    <a:lnTo>
                      <a:pt x="6609" y="7029"/>
                    </a:lnTo>
                    <a:lnTo>
                      <a:pt x="6629" y="7029"/>
                    </a:lnTo>
                    <a:lnTo>
                      <a:pt x="6629" y="6991"/>
                    </a:lnTo>
                    <a:lnTo>
                      <a:pt x="6609" y="6953"/>
                    </a:lnTo>
                    <a:lnTo>
                      <a:pt x="6629" y="6953"/>
                    </a:lnTo>
                    <a:lnTo>
                      <a:pt x="6666" y="7010"/>
                    </a:lnTo>
                    <a:lnTo>
                      <a:pt x="6666" y="7029"/>
                    </a:lnTo>
                    <a:lnTo>
                      <a:pt x="6685" y="7029"/>
                    </a:lnTo>
                    <a:lnTo>
                      <a:pt x="6762" y="7010"/>
                    </a:lnTo>
                    <a:lnTo>
                      <a:pt x="6800" y="7010"/>
                    </a:lnTo>
                    <a:lnTo>
                      <a:pt x="6857" y="6915"/>
                    </a:lnTo>
                    <a:lnTo>
                      <a:pt x="6838" y="6648"/>
                    </a:lnTo>
                    <a:lnTo>
                      <a:pt x="6857" y="6553"/>
                    </a:lnTo>
                    <a:lnTo>
                      <a:pt x="6895" y="6496"/>
                    </a:lnTo>
                    <a:lnTo>
                      <a:pt x="6933" y="6458"/>
                    </a:lnTo>
                    <a:lnTo>
                      <a:pt x="6952" y="6439"/>
                    </a:lnTo>
                    <a:lnTo>
                      <a:pt x="7066" y="6382"/>
                    </a:lnTo>
                    <a:lnTo>
                      <a:pt x="7066" y="6363"/>
                    </a:lnTo>
                    <a:lnTo>
                      <a:pt x="7086" y="6324"/>
                    </a:lnTo>
                    <a:lnTo>
                      <a:pt x="7105" y="6287"/>
                    </a:lnTo>
                    <a:lnTo>
                      <a:pt x="7086" y="6248"/>
                    </a:lnTo>
                    <a:lnTo>
                      <a:pt x="7105" y="6248"/>
                    </a:lnTo>
                    <a:lnTo>
                      <a:pt x="7124" y="6248"/>
                    </a:lnTo>
                    <a:lnTo>
                      <a:pt x="7162" y="6229"/>
                    </a:lnTo>
                    <a:lnTo>
                      <a:pt x="7162" y="6248"/>
                    </a:lnTo>
                    <a:lnTo>
                      <a:pt x="7181" y="6267"/>
                    </a:lnTo>
                    <a:lnTo>
                      <a:pt x="7181" y="6287"/>
                    </a:lnTo>
                    <a:lnTo>
                      <a:pt x="7181" y="6305"/>
                    </a:lnTo>
                    <a:lnTo>
                      <a:pt x="7181" y="6324"/>
                    </a:lnTo>
                    <a:lnTo>
                      <a:pt x="7162" y="6363"/>
                    </a:lnTo>
                    <a:lnTo>
                      <a:pt x="7162" y="6401"/>
                    </a:lnTo>
                    <a:lnTo>
                      <a:pt x="7162" y="6419"/>
                    </a:lnTo>
                    <a:lnTo>
                      <a:pt x="7181" y="6439"/>
                    </a:lnTo>
                    <a:lnTo>
                      <a:pt x="7181" y="6458"/>
                    </a:lnTo>
                    <a:lnTo>
                      <a:pt x="7200" y="6477"/>
                    </a:lnTo>
                    <a:lnTo>
                      <a:pt x="7219" y="6477"/>
                    </a:lnTo>
                    <a:lnTo>
                      <a:pt x="7238" y="6477"/>
                    </a:lnTo>
                    <a:lnTo>
                      <a:pt x="7238" y="6496"/>
                    </a:lnTo>
                    <a:lnTo>
                      <a:pt x="7238" y="6515"/>
                    </a:lnTo>
                    <a:lnTo>
                      <a:pt x="7257" y="6515"/>
                    </a:lnTo>
                    <a:lnTo>
                      <a:pt x="7257" y="6534"/>
                    </a:lnTo>
                    <a:lnTo>
                      <a:pt x="7238" y="6553"/>
                    </a:lnTo>
                    <a:lnTo>
                      <a:pt x="7219" y="6534"/>
                    </a:lnTo>
                    <a:lnTo>
                      <a:pt x="7200" y="6496"/>
                    </a:lnTo>
                    <a:lnTo>
                      <a:pt x="7162" y="6477"/>
                    </a:lnTo>
                    <a:lnTo>
                      <a:pt x="7143" y="6496"/>
                    </a:lnTo>
                    <a:lnTo>
                      <a:pt x="7105" y="6534"/>
                    </a:lnTo>
                    <a:lnTo>
                      <a:pt x="7066" y="6553"/>
                    </a:lnTo>
                    <a:lnTo>
                      <a:pt x="7029" y="6553"/>
                    </a:lnTo>
                    <a:lnTo>
                      <a:pt x="7010" y="6629"/>
                    </a:lnTo>
                    <a:lnTo>
                      <a:pt x="6990" y="6648"/>
                    </a:lnTo>
                    <a:lnTo>
                      <a:pt x="6952" y="6648"/>
                    </a:lnTo>
                    <a:lnTo>
                      <a:pt x="6933" y="6648"/>
                    </a:lnTo>
                    <a:lnTo>
                      <a:pt x="6933" y="6686"/>
                    </a:lnTo>
                    <a:lnTo>
                      <a:pt x="6933" y="6705"/>
                    </a:lnTo>
                    <a:lnTo>
                      <a:pt x="6914" y="6724"/>
                    </a:lnTo>
                    <a:lnTo>
                      <a:pt x="6895" y="6686"/>
                    </a:lnTo>
                    <a:lnTo>
                      <a:pt x="6876" y="6724"/>
                    </a:lnTo>
                    <a:lnTo>
                      <a:pt x="6876" y="6839"/>
                    </a:lnTo>
                    <a:lnTo>
                      <a:pt x="6914" y="6953"/>
                    </a:lnTo>
                    <a:lnTo>
                      <a:pt x="6914" y="6991"/>
                    </a:lnTo>
                    <a:lnTo>
                      <a:pt x="6895" y="7029"/>
                    </a:lnTo>
                    <a:lnTo>
                      <a:pt x="6876" y="7029"/>
                    </a:lnTo>
                    <a:lnTo>
                      <a:pt x="6838" y="7049"/>
                    </a:lnTo>
                    <a:lnTo>
                      <a:pt x="6819" y="7067"/>
                    </a:lnTo>
                    <a:lnTo>
                      <a:pt x="6819" y="7105"/>
                    </a:lnTo>
                    <a:lnTo>
                      <a:pt x="6819" y="7144"/>
                    </a:lnTo>
                    <a:lnTo>
                      <a:pt x="6895" y="7239"/>
                    </a:lnTo>
                    <a:lnTo>
                      <a:pt x="6895" y="7277"/>
                    </a:lnTo>
                    <a:lnTo>
                      <a:pt x="6914" y="7315"/>
                    </a:lnTo>
                    <a:lnTo>
                      <a:pt x="6914" y="7334"/>
                    </a:lnTo>
                    <a:lnTo>
                      <a:pt x="6895" y="7372"/>
                    </a:lnTo>
                    <a:lnTo>
                      <a:pt x="6914" y="7410"/>
                    </a:lnTo>
                    <a:lnTo>
                      <a:pt x="6933" y="7410"/>
                    </a:lnTo>
                    <a:lnTo>
                      <a:pt x="6952" y="7391"/>
                    </a:lnTo>
                    <a:lnTo>
                      <a:pt x="6971" y="7372"/>
                    </a:lnTo>
                    <a:lnTo>
                      <a:pt x="7010" y="7391"/>
                    </a:lnTo>
                    <a:lnTo>
                      <a:pt x="7029" y="7391"/>
                    </a:lnTo>
                    <a:lnTo>
                      <a:pt x="7047" y="7410"/>
                    </a:lnTo>
                    <a:lnTo>
                      <a:pt x="7066" y="7429"/>
                    </a:lnTo>
                    <a:lnTo>
                      <a:pt x="7086" y="7486"/>
                    </a:lnTo>
                    <a:lnTo>
                      <a:pt x="7105" y="7486"/>
                    </a:lnTo>
                    <a:lnTo>
                      <a:pt x="7105" y="7467"/>
                    </a:lnTo>
                    <a:lnTo>
                      <a:pt x="7105" y="7448"/>
                    </a:lnTo>
                    <a:lnTo>
                      <a:pt x="7086" y="7410"/>
                    </a:lnTo>
                    <a:lnTo>
                      <a:pt x="7066" y="7372"/>
                    </a:lnTo>
                    <a:lnTo>
                      <a:pt x="7047" y="7334"/>
                    </a:lnTo>
                    <a:lnTo>
                      <a:pt x="7066" y="7296"/>
                    </a:lnTo>
                    <a:lnTo>
                      <a:pt x="7086" y="7277"/>
                    </a:lnTo>
                    <a:lnTo>
                      <a:pt x="7105" y="7277"/>
                    </a:lnTo>
                    <a:lnTo>
                      <a:pt x="7124" y="7277"/>
                    </a:lnTo>
                    <a:lnTo>
                      <a:pt x="7124" y="7315"/>
                    </a:lnTo>
                    <a:lnTo>
                      <a:pt x="7124" y="7353"/>
                    </a:lnTo>
                    <a:lnTo>
                      <a:pt x="7143" y="7372"/>
                    </a:lnTo>
                    <a:lnTo>
                      <a:pt x="7219" y="7448"/>
                    </a:lnTo>
                    <a:lnTo>
                      <a:pt x="7238" y="7486"/>
                    </a:lnTo>
                    <a:lnTo>
                      <a:pt x="7314" y="7658"/>
                    </a:lnTo>
                    <a:lnTo>
                      <a:pt x="7333" y="7677"/>
                    </a:lnTo>
                    <a:lnTo>
                      <a:pt x="7352" y="7696"/>
                    </a:lnTo>
                    <a:lnTo>
                      <a:pt x="7371" y="7677"/>
                    </a:lnTo>
                    <a:lnTo>
                      <a:pt x="7410" y="7601"/>
                    </a:lnTo>
                    <a:lnTo>
                      <a:pt x="7428" y="7582"/>
                    </a:lnTo>
                    <a:lnTo>
                      <a:pt x="7467" y="7601"/>
                    </a:lnTo>
                    <a:lnTo>
                      <a:pt x="7486" y="7620"/>
                    </a:lnTo>
                    <a:lnTo>
                      <a:pt x="7524" y="7639"/>
                    </a:lnTo>
                    <a:lnTo>
                      <a:pt x="7543" y="7639"/>
                    </a:lnTo>
                    <a:lnTo>
                      <a:pt x="7562" y="7601"/>
                    </a:lnTo>
                    <a:lnTo>
                      <a:pt x="7581" y="7601"/>
                    </a:lnTo>
                    <a:lnTo>
                      <a:pt x="7581" y="7562"/>
                    </a:lnTo>
                    <a:lnTo>
                      <a:pt x="7581" y="7543"/>
                    </a:lnTo>
                    <a:lnTo>
                      <a:pt x="7562" y="7543"/>
                    </a:lnTo>
                    <a:lnTo>
                      <a:pt x="7562" y="7525"/>
                    </a:lnTo>
                    <a:lnTo>
                      <a:pt x="7581" y="7525"/>
                    </a:lnTo>
                    <a:lnTo>
                      <a:pt x="7600" y="7543"/>
                    </a:lnTo>
                    <a:lnTo>
                      <a:pt x="7638" y="7562"/>
                    </a:lnTo>
                    <a:lnTo>
                      <a:pt x="7638" y="7582"/>
                    </a:lnTo>
                    <a:lnTo>
                      <a:pt x="7676" y="7639"/>
                    </a:lnTo>
                    <a:lnTo>
                      <a:pt x="7676" y="7658"/>
                    </a:lnTo>
                    <a:lnTo>
                      <a:pt x="7657" y="7677"/>
                    </a:lnTo>
                    <a:lnTo>
                      <a:pt x="7600" y="7715"/>
                    </a:lnTo>
                    <a:lnTo>
                      <a:pt x="7581" y="7734"/>
                    </a:lnTo>
                    <a:lnTo>
                      <a:pt x="7600" y="7772"/>
                    </a:lnTo>
                    <a:lnTo>
                      <a:pt x="7600" y="7753"/>
                    </a:lnTo>
                    <a:lnTo>
                      <a:pt x="7619" y="7753"/>
                    </a:lnTo>
                    <a:lnTo>
                      <a:pt x="7638" y="7734"/>
                    </a:lnTo>
                    <a:lnTo>
                      <a:pt x="7657" y="7753"/>
                    </a:lnTo>
                    <a:lnTo>
                      <a:pt x="7657" y="7791"/>
                    </a:lnTo>
                    <a:lnTo>
                      <a:pt x="7676" y="7829"/>
                    </a:lnTo>
                    <a:lnTo>
                      <a:pt x="7714" y="7848"/>
                    </a:lnTo>
                    <a:lnTo>
                      <a:pt x="7752" y="7848"/>
                    </a:lnTo>
                    <a:lnTo>
                      <a:pt x="7772" y="7867"/>
                    </a:lnTo>
                    <a:lnTo>
                      <a:pt x="7809" y="7867"/>
                    </a:lnTo>
                    <a:lnTo>
                      <a:pt x="7828" y="7887"/>
                    </a:lnTo>
                    <a:lnTo>
                      <a:pt x="7828" y="7906"/>
                    </a:lnTo>
                    <a:lnTo>
                      <a:pt x="7848" y="7924"/>
                    </a:lnTo>
                    <a:lnTo>
                      <a:pt x="7867" y="7943"/>
                    </a:lnTo>
                    <a:lnTo>
                      <a:pt x="7886" y="7943"/>
                    </a:lnTo>
                    <a:lnTo>
                      <a:pt x="7904" y="7906"/>
                    </a:lnTo>
                    <a:lnTo>
                      <a:pt x="7904" y="7887"/>
                    </a:lnTo>
                    <a:lnTo>
                      <a:pt x="7886" y="7867"/>
                    </a:lnTo>
                    <a:lnTo>
                      <a:pt x="7867" y="7848"/>
                    </a:lnTo>
                    <a:lnTo>
                      <a:pt x="7848" y="7829"/>
                    </a:lnTo>
                    <a:lnTo>
                      <a:pt x="7924" y="7829"/>
                    </a:lnTo>
                    <a:lnTo>
                      <a:pt x="7943" y="7791"/>
                    </a:lnTo>
                    <a:lnTo>
                      <a:pt x="7924" y="7753"/>
                    </a:lnTo>
                    <a:lnTo>
                      <a:pt x="7904" y="7715"/>
                    </a:lnTo>
                    <a:lnTo>
                      <a:pt x="7962" y="7753"/>
                    </a:lnTo>
                    <a:lnTo>
                      <a:pt x="7981" y="7772"/>
                    </a:lnTo>
                    <a:lnTo>
                      <a:pt x="8038" y="7772"/>
                    </a:lnTo>
                    <a:lnTo>
                      <a:pt x="8057" y="7772"/>
                    </a:lnTo>
                    <a:lnTo>
                      <a:pt x="8076" y="7791"/>
                    </a:lnTo>
                    <a:lnTo>
                      <a:pt x="8114" y="7829"/>
                    </a:lnTo>
                    <a:lnTo>
                      <a:pt x="8133" y="7848"/>
                    </a:lnTo>
                    <a:lnTo>
                      <a:pt x="8095" y="7887"/>
                    </a:lnTo>
                    <a:lnTo>
                      <a:pt x="8133" y="7906"/>
                    </a:lnTo>
                    <a:lnTo>
                      <a:pt x="8171" y="7943"/>
                    </a:lnTo>
                    <a:lnTo>
                      <a:pt x="8190" y="7963"/>
                    </a:lnTo>
                    <a:lnTo>
                      <a:pt x="8209" y="7943"/>
                    </a:lnTo>
                    <a:lnTo>
                      <a:pt x="8305" y="7924"/>
                    </a:lnTo>
                    <a:lnTo>
                      <a:pt x="8324" y="7924"/>
                    </a:lnTo>
                    <a:lnTo>
                      <a:pt x="8343" y="7887"/>
                    </a:lnTo>
                    <a:lnTo>
                      <a:pt x="8343" y="7867"/>
                    </a:lnTo>
                    <a:lnTo>
                      <a:pt x="8343" y="7848"/>
                    </a:lnTo>
                    <a:lnTo>
                      <a:pt x="8362" y="7829"/>
                    </a:lnTo>
                    <a:lnTo>
                      <a:pt x="8419" y="7810"/>
                    </a:lnTo>
                    <a:lnTo>
                      <a:pt x="8419" y="7791"/>
                    </a:lnTo>
                    <a:lnTo>
                      <a:pt x="8419" y="7772"/>
                    </a:lnTo>
                    <a:lnTo>
                      <a:pt x="8438" y="7772"/>
                    </a:lnTo>
                    <a:lnTo>
                      <a:pt x="8457" y="7772"/>
                    </a:lnTo>
                    <a:lnTo>
                      <a:pt x="8590" y="7791"/>
                    </a:lnTo>
                    <a:lnTo>
                      <a:pt x="8705" y="7810"/>
                    </a:lnTo>
                    <a:lnTo>
                      <a:pt x="8762" y="7810"/>
                    </a:lnTo>
                    <a:lnTo>
                      <a:pt x="8781" y="7810"/>
                    </a:lnTo>
                    <a:lnTo>
                      <a:pt x="8781" y="7791"/>
                    </a:lnTo>
                    <a:lnTo>
                      <a:pt x="8800" y="7791"/>
                    </a:lnTo>
                    <a:lnTo>
                      <a:pt x="8819" y="7791"/>
                    </a:lnTo>
                    <a:lnTo>
                      <a:pt x="8819" y="7810"/>
                    </a:lnTo>
                    <a:lnTo>
                      <a:pt x="8819" y="7829"/>
                    </a:lnTo>
                    <a:lnTo>
                      <a:pt x="8838" y="7829"/>
                    </a:lnTo>
                    <a:lnTo>
                      <a:pt x="8857" y="7829"/>
                    </a:lnTo>
                    <a:lnTo>
                      <a:pt x="8876" y="7829"/>
                    </a:lnTo>
                    <a:lnTo>
                      <a:pt x="8876" y="7810"/>
                    </a:lnTo>
                    <a:lnTo>
                      <a:pt x="8895" y="7810"/>
                    </a:lnTo>
                    <a:lnTo>
                      <a:pt x="8895" y="7829"/>
                    </a:lnTo>
                    <a:lnTo>
                      <a:pt x="8895" y="7848"/>
                    </a:lnTo>
                    <a:lnTo>
                      <a:pt x="8857" y="7867"/>
                    </a:lnTo>
                    <a:lnTo>
                      <a:pt x="8838" y="7867"/>
                    </a:lnTo>
                    <a:lnTo>
                      <a:pt x="8838" y="7887"/>
                    </a:lnTo>
                    <a:lnTo>
                      <a:pt x="8819" y="7887"/>
                    </a:lnTo>
                    <a:lnTo>
                      <a:pt x="8800" y="7867"/>
                    </a:lnTo>
                    <a:lnTo>
                      <a:pt x="8762" y="7848"/>
                    </a:lnTo>
                    <a:lnTo>
                      <a:pt x="8724" y="7848"/>
                    </a:lnTo>
                    <a:lnTo>
                      <a:pt x="8610" y="7829"/>
                    </a:lnTo>
                    <a:lnTo>
                      <a:pt x="8534" y="7810"/>
                    </a:lnTo>
                    <a:lnTo>
                      <a:pt x="8514" y="7810"/>
                    </a:lnTo>
                    <a:lnTo>
                      <a:pt x="8476" y="7829"/>
                    </a:lnTo>
                    <a:lnTo>
                      <a:pt x="8457" y="7829"/>
                    </a:lnTo>
                    <a:lnTo>
                      <a:pt x="8438" y="7848"/>
                    </a:lnTo>
                    <a:lnTo>
                      <a:pt x="8438" y="7943"/>
                    </a:lnTo>
                    <a:lnTo>
                      <a:pt x="8438" y="7963"/>
                    </a:lnTo>
                    <a:lnTo>
                      <a:pt x="8457" y="7982"/>
                    </a:lnTo>
                    <a:lnTo>
                      <a:pt x="8476" y="8001"/>
                    </a:lnTo>
                    <a:lnTo>
                      <a:pt x="8457" y="8020"/>
                    </a:lnTo>
                    <a:lnTo>
                      <a:pt x="8400" y="8077"/>
                    </a:lnTo>
                    <a:lnTo>
                      <a:pt x="8400" y="8096"/>
                    </a:lnTo>
                    <a:lnTo>
                      <a:pt x="8400" y="8115"/>
                    </a:lnTo>
                    <a:lnTo>
                      <a:pt x="8438" y="8134"/>
                    </a:lnTo>
                    <a:lnTo>
                      <a:pt x="8476" y="8134"/>
                    </a:lnTo>
                    <a:lnTo>
                      <a:pt x="8514" y="8134"/>
                    </a:lnTo>
                    <a:lnTo>
                      <a:pt x="8514" y="8153"/>
                    </a:lnTo>
                    <a:lnTo>
                      <a:pt x="8514" y="8210"/>
                    </a:lnTo>
                    <a:lnTo>
                      <a:pt x="8534" y="8229"/>
                    </a:lnTo>
                    <a:lnTo>
                      <a:pt x="8610" y="8286"/>
                    </a:lnTo>
                    <a:lnTo>
                      <a:pt x="8648" y="8305"/>
                    </a:lnTo>
                    <a:lnTo>
                      <a:pt x="8666" y="8324"/>
                    </a:lnTo>
                    <a:lnTo>
                      <a:pt x="8724" y="8305"/>
                    </a:lnTo>
                    <a:lnTo>
                      <a:pt x="8743" y="8305"/>
                    </a:lnTo>
                    <a:lnTo>
                      <a:pt x="9352" y="7543"/>
                    </a:lnTo>
                    <a:lnTo>
                      <a:pt x="7772" y="6972"/>
                    </a:lnTo>
                    <a:close/>
                    <a:moveTo>
                      <a:pt x="6876" y="5220"/>
                    </a:moveTo>
                    <a:lnTo>
                      <a:pt x="6933" y="5182"/>
                    </a:lnTo>
                    <a:lnTo>
                      <a:pt x="6990" y="5182"/>
                    </a:lnTo>
                    <a:lnTo>
                      <a:pt x="6990" y="5163"/>
                    </a:lnTo>
                    <a:lnTo>
                      <a:pt x="6990" y="5144"/>
                    </a:lnTo>
                    <a:lnTo>
                      <a:pt x="6971" y="5144"/>
                    </a:lnTo>
                    <a:lnTo>
                      <a:pt x="6952" y="5144"/>
                    </a:lnTo>
                    <a:lnTo>
                      <a:pt x="6876" y="5200"/>
                    </a:lnTo>
                    <a:lnTo>
                      <a:pt x="6857" y="5220"/>
                    </a:lnTo>
                    <a:lnTo>
                      <a:pt x="6876" y="5220"/>
                    </a:lnTo>
                    <a:close/>
                    <a:moveTo>
                      <a:pt x="7200" y="5258"/>
                    </a:moveTo>
                    <a:lnTo>
                      <a:pt x="7238" y="5277"/>
                    </a:lnTo>
                    <a:lnTo>
                      <a:pt x="7257" y="5258"/>
                    </a:lnTo>
                    <a:lnTo>
                      <a:pt x="7257" y="5239"/>
                    </a:lnTo>
                    <a:lnTo>
                      <a:pt x="7257" y="5220"/>
                    </a:lnTo>
                    <a:lnTo>
                      <a:pt x="7238" y="5220"/>
                    </a:lnTo>
                    <a:lnTo>
                      <a:pt x="7181" y="5239"/>
                    </a:lnTo>
                    <a:lnTo>
                      <a:pt x="7162" y="5258"/>
                    </a:lnTo>
                    <a:lnTo>
                      <a:pt x="7181" y="5258"/>
                    </a:lnTo>
                    <a:lnTo>
                      <a:pt x="7200" y="5258"/>
                    </a:lnTo>
                    <a:close/>
                    <a:moveTo>
                      <a:pt x="6895" y="5163"/>
                    </a:moveTo>
                    <a:lnTo>
                      <a:pt x="6971" y="5124"/>
                    </a:lnTo>
                    <a:lnTo>
                      <a:pt x="6990" y="5124"/>
                    </a:lnTo>
                    <a:lnTo>
                      <a:pt x="7010" y="5086"/>
                    </a:lnTo>
                    <a:lnTo>
                      <a:pt x="6971" y="5086"/>
                    </a:lnTo>
                    <a:lnTo>
                      <a:pt x="6952" y="5068"/>
                    </a:lnTo>
                    <a:lnTo>
                      <a:pt x="6933" y="5068"/>
                    </a:lnTo>
                    <a:lnTo>
                      <a:pt x="6933" y="5086"/>
                    </a:lnTo>
                    <a:lnTo>
                      <a:pt x="6914" y="5124"/>
                    </a:lnTo>
                    <a:lnTo>
                      <a:pt x="6876" y="5144"/>
                    </a:lnTo>
                    <a:lnTo>
                      <a:pt x="6876" y="5163"/>
                    </a:lnTo>
                    <a:lnTo>
                      <a:pt x="6895" y="5182"/>
                    </a:lnTo>
                    <a:lnTo>
                      <a:pt x="6895" y="5163"/>
                    </a:lnTo>
                    <a:close/>
                    <a:moveTo>
                      <a:pt x="7752" y="4477"/>
                    </a:moveTo>
                    <a:lnTo>
                      <a:pt x="7752" y="4477"/>
                    </a:lnTo>
                    <a:lnTo>
                      <a:pt x="7772" y="4420"/>
                    </a:lnTo>
                    <a:lnTo>
                      <a:pt x="7772" y="4401"/>
                    </a:lnTo>
                    <a:lnTo>
                      <a:pt x="7752" y="4382"/>
                    </a:lnTo>
                    <a:lnTo>
                      <a:pt x="7733" y="4401"/>
                    </a:lnTo>
                    <a:lnTo>
                      <a:pt x="7638" y="4534"/>
                    </a:lnTo>
                    <a:lnTo>
                      <a:pt x="7638" y="4610"/>
                    </a:lnTo>
                    <a:lnTo>
                      <a:pt x="7638" y="4629"/>
                    </a:lnTo>
                    <a:lnTo>
                      <a:pt x="7657" y="4705"/>
                    </a:lnTo>
                    <a:lnTo>
                      <a:pt x="7676" y="4667"/>
                    </a:lnTo>
                    <a:lnTo>
                      <a:pt x="7714" y="4610"/>
                    </a:lnTo>
                    <a:lnTo>
                      <a:pt x="7733" y="4553"/>
                    </a:lnTo>
                    <a:lnTo>
                      <a:pt x="7695" y="4534"/>
                    </a:lnTo>
                    <a:lnTo>
                      <a:pt x="7714" y="4496"/>
                    </a:lnTo>
                    <a:lnTo>
                      <a:pt x="7752" y="4477"/>
                    </a:lnTo>
                    <a:close/>
                    <a:moveTo>
                      <a:pt x="7657" y="7906"/>
                    </a:moveTo>
                    <a:lnTo>
                      <a:pt x="7657" y="7906"/>
                    </a:lnTo>
                    <a:lnTo>
                      <a:pt x="7657" y="7887"/>
                    </a:lnTo>
                    <a:lnTo>
                      <a:pt x="7638" y="7867"/>
                    </a:lnTo>
                    <a:lnTo>
                      <a:pt x="7638" y="7848"/>
                    </a:lnTo>
                    <a:lnTo>
                      <a:pt x="7638" y="7867"/>
                    </a:lnTo>
                    <a:lnTo>
                      <a:pt x="7581" y="7810"/>
                    </a:lnTo>
                    <a:lnTo>
                      <a:pt x="7543" y="7772"/>
                    </a:lnTo>
                    <a:lnTo>
                      <a:pt x="7486" y="7772"/>
                    </a:lnTo>
                    <a:lnTo>
                      <a:pt x="7467" y="7791"/>
                    </a:lnTo>
                    <a:lnTo>
                      <a:pt x="7486" y="7791"/>
                    </a:lnTo>
                    <a:lnTo>
                      <a:pt x="7524" y="7867"/>
                    </a:lnTo>
                    <a:lnTo>
                      <a:pt x="7543" y="7887"/>
                    </a:lnTo>
                    <a:lnTo>
                      <a:pt x="7581" y="7887"/>
                    </a:lnTo>
                    <a:lnTo>
                      <a:pt x="7581" y="7906"/>
                    </a:lnTo>
                    <a:lnTo>
                      <a:pt x="7619" y="7906"/>
                    </a:lnTo>
                    <a:lnTo>
                      <a:pt x="7638" y="7906"/>
                    </a:lnTo>
                    <a:lnTo>
                      <a:pt x="7657" y="7924"/>
                    </a:lnTo>
                    <a:lnTo>
                      <a:pt x="7695" y="7943"/>
                    </a:lnTo>
                    <a:lnTo>
                      <a:pt x="7714" y="7943"/>
                    </a:lnTo>
                    <a:lnTo>
                      <a:pt x="7714" y="7924"/>
                    </a:lnTo>
                    <a:lnTo>
                      <a:pt x="7676" y="7906"/>
                    </a:lnTo>
                    <a:lnTo>
                      <a:pt x="7657" y="7906"/>
                    </a:lnTo>
                    <a:close/>
                    <a:moveTo>
                      <a:pt x="7086" y="5105"/>
                    </a:moveTo>
                    <a:lnTo>
                      <a:pt x="7124" y="5105"/>
                    </a:lnTo>
                    <a:lnTo>
                      <a:pt x="7143" y="5048"/>
                    </a:lnTo>
                    <a:lnTo>
                      <a:pt x="7124" y="5029"/>
                    </a:lnTo>
                    <a:lnTo>
                      <a:pt x="7086" y="5048"/>
                    </a:lnTo>
                    <a:lnTo>
                      <a:pt x="7047" y="5068"/>
                    </a:lnTo>
                    <a:lnTo>
                      <a:pt x="7029" y="5105"/>
                    </a:lnTo>
                    <a:lnTo>
                      <a:pt x="7047" y="5124"/>
                    </a:lnTo>
                    <a:lnTo>
                      <a:pt x="7086" y="5105"/>
                    </a:lnTo>
                    <a:close/>
                    <a:moveTo>
                      <a:pt x="2362" y="3048"/>
                    </a:moveTo>
                    <a:lnTo>
                      <a:pt x="2381" y="3029"/>
                    </a:lnTo>
                    <a:lnTo>
                      <a:pt x="2438" y="3010"/>
                    </a:lnTo>
                    <a:lnTo>
                      <a:pt x="2476" y="2991"/>
                    </a:lnTo>
                    <a:lnTo>
                      <a:pt x="2495" y="2991"/>
                    </a:lnTo>
                    <a:lnTo>
                      <a:pt x="2495" y="2972"/>
                    </a:lnTo>
                    <a:lnTo>
                      <a:pt x="2514" y="2972"/>
                    </a:lnTo>
                    <a:lnTo>
                      <a:pt x="2495" y="2953"/>
                    </a:lnTo>
                    <a:lnTo>
                      <a:pt x="2476" y="2953"/>
                    </a:lnTo>
                    <a:lnTo>
                      <a:pt x="2476" y="2934"/>
                    </a:lnTo>
                    <a:lnTo>
                      <a:pt x="2495" y="2915"/>
                    </a:lnTo>
                    <a:lnTo>
                      <a:pt x="2514" y="2915"/>
                    </a:lnTo>
                    <a:lnTo>
                      <a:pt x="2533" y="2896"/>
                    </a:lnTo>
                    <a:lnTo>
                      <a:pt x="2552" y="2896"/>
                    </a:lnTo>
                    <a:lnTo>
                      <a:pt x="2533" y="2896"/>
                    </a:lnTo>
                    <a:lnTo>
                      <a:pt x="2495" y="2877"/>
                    </a:lnTo>
                    <a:lnTo>
                      <a:pt x="2476" y="2877"/>
                    </a:lnTo>
                    <a:lnTo>
                      <a:pt x="2457" y="2877"/>
                    </a:lnTo>
                    <a:lnTo>
                      <a:pt x="2438" y="2877"/>
                    </a:lnTo>
                    <a:lnTo>
                      <a:pt x="2419" y="2877"/>
                    </a:lnTo>
                    <a:lnTo>
                      <a:pt x="2381" y="2877"/>
                    </a:lnTo>
                    <a:lnTo>
                      <a:pt x="2362" y="2858"/>
                    </a:lnTo>
                    <a:lnTo>
                      <a:pt x="2362" y="2877"/>
                    </a:lnTo>
                    <a:lnTo>
                      <a:pt x="2381" y="2915"/>
                    </a:lnTo>
                    <a:lnTo>
                      <a:pt x="2381" y="2934"/>
                    </a:lnTo>
                    <a:lnTo>
                      <a:pt x="2381" y="2953"/>
                    </a:lnTo>
                    <a:lnTo>
                      <a:pt x="2362" y="2934"/>
                    </a:lnTo>
                    <a:lnTo>
                      <a:pt x="2323" y="2934"/>
                    </a:lnTo>
                    <a:lnTo>
                      <a:pt x="2286" y="2953"/>
                    </a:lnTo>
                    <a:lnTo>
                      <a:pt x="2247" y="2972"/>
                    </a:lnTo>
                    <a:lnTo>
                      <a:pt x="2228" y="2972"/>
                    </a:lnTo>
                    <a:lnTo>
                      <a:pt x="2190" y="2953"/>
                    </a:lnTo>
                    <a:lnTo>
                      <a:pt x="2171" y="2953"/>
                    </a:lnTo>
                    <a:lnTo>
                      <a:pt x="2152" y="2953"/>
                    </a:lnTo>
                    <a:lnTo>
                      <a:pt x="2133" y="2972"/>
                    </a:lnTo>
                    <a:lnTo>
                      <a:pt x="2114" y="2953"/>
                    </a:lnTo>
                    <a:lnTo>
                      <a:pt x="2095" y="2934"/>
                    </a:lnTo>
                    <a:lnTo>
                      <a:pt x="2076" y="2953"/>
                    </a:lnTo>
                    <a:lnTo>
                      <a:pt x="2019" y="2972"/>
                    </a:lnTo>
                    <a:lnTo>
                      <a:pt x="2019" y="2953"/>
                    </a:lnTo>
                    <a:lnTo>
                      <a:pt x="2000" y="2934"/>
                    </a:lnTo>
                    <a:lnTo>
                      <a:pt x="1981" y="2934"/>
                    </a:lnTo>
                    <a:lnTo>
                      <a:pt x="1961" y="2972"/>
                    </a:lnTo>
                    <a:lnTo>
                      <a:pt x="1924" y="2991"/>
                    </a:lnTo>
                    <a:lnTo>
                      <a:pt x="1885" y="2972"/>
                    </a:lnTo>
                    <a:lnTo>
                      <a:pt x="1885" y="2934"/>
                    </a:lnTo>
                    <a:lnTo>
                      <a:pt x="1866" y="2934"/>
                    </a:lnTo>
                    <a:lnTo>
                      <a:pt x="1847" y="2934"/>
                    </a:lnTo>
                    <a:lnTo>
                      <a:pt x="1847" y="2953"/>
                    </a:lnTo>
                    <a:lnTo>
                      <a:pt x="1829" y="2953"/>
                    </a:lnTo>
                    <a:lnTo>
                      <a:pt x="1829" y="2934"/>
                    </a:lnTo>
                    <a:lnTo>
                      <a:pt x="1809" y="2953"/>
                    </a:lnTo>
                    <a:lnTo>
                      <a:pt x="1809" y="3029"/>
                    </a:lnTo>
                    <a:lnTo>
                      <a:pt x="1790" y="3048"/>
                    </a:lnTo>
                    <a:lnTo>
                      <a:pt x="1790" y="3067"/>
                    </a:lnTo>
                    <a:lnTo>
                      <a:pt x="1771" y="3087"/>
                    </a:lnTo>
                    <a:lnTo>
                      <a:pt x="1752" y="3105"/>
                    </a:lnTo>
                    <a:lnTo>
                      <a:pt x="1733" y="3124"/>
                    </a:lnTo>
                    <a:lnTo>
                      <a:pt x="1790" y="3105"/>
                    </a:lnTo>
                    <a:lnTo>
                      <a:pt x="1809" y="3105"/>
                    </a:lnTo>
                    <a:lnTo>
                      <a:pt x="1829" y="3124"/>
                    </a:lnTo>
                    <a:lnTo>
                      <a:pt x="1847" y="3124"/>
                    </a:lnTo>
                    <a:lnTo>
                      <a:pt x="1847" y="3087"/>
                    </a:lnTo>
                    <a:lnTo>
                      <a:pt x="1866" y="3087"/>
                    </a:lnTo>
                    <a:lnTo>
                      <a:pt x="1885" y="3087"/>
                    </a:lnTo>
                    <a:lnTo>
                      <a:pt x="1924" y="3087"/>
                    </a:lnTo>
                    <a:lnTo>
                      <a:pt x="1924" y="3105"/>
                    </a:lnTo>
                    <a:lnTo>
                      <a:pt x="1905" y="3105"/>
                    </a:lnTo>
                    <a:lnTo>
                      <a:pt x="1905" y="3124"/>
                    </a:lnTo>
                    <a:lnTo>
                      <a:pt x="1961" y="3105"/>
                    </a:lnTo>
                    <a:lnTo>
                      <a:pt x="2076" y="3087"/>
                    </a:lnTo>
                    <a:lnTo>
                      <a:pt x="2305" y="3048"/>
                    </a:lnTo>
                    <a:lnTo>
                      <a:pt x="2362" y="3048"/>
                    </a:lnTo>
                    <a:close/>
                    <a:moveTo>
                      <a:pt x="2533" y="5029"/>
                    </a:moveTo>
                    <a:lnTo>
                      <a:pt x="2514" y="5029"/>
                    </a:lnTo>
                    <a:lnTo>
                      <a:pt x="2495" y="5029"/>
                    </a:lnTo>
                    <a:lnTo>
                      <a:pt x="2514" y="5029"/>
                    </a:lnTo>
                    <a:lnTo>
                      <a:pt x="2533" y="5048"/>
                    </a:lnTo>
                    <a:lnTo>
                      <a:pt x="2552" y="5048"/>
                    </a:lnTo>
                    <a:lnTo>
                      <a:pt x="2533" y="5048"/>
                    </a:lnTo>
                    <a:lnTo>
                      <a:pt x="2533" y="5029"/>
                    </a:lnTo>
                    <a:close/>
                    <a:moveTo>
                      <a:pt x="2019" y="4801"/>
                    </a:moveTo>
                    <a:lnTo>
                      <a:pt x="2019" y="4801"/>
                    </a:lnTo>
                    <a:lnTo>
                      <a:pt x="2000" y="4801"/>
                    </a:lnTo>
                    <a:lnTo>
                      <a:pt x="1981" y="4782"/>
                    </a:lnTo>
                    <a:lnTo>
                      <a:pt x="1961" y="4782"/>
                    </a:lnTo>
                    <a:lnTo>
                      <a:pt x="1943" y="4782"/>
                    </a:lnTo>
                    <a:lnTo>
                      <a:pt x="1943" y="4801"/>
                    </a:lnTo>
                    <a:lnTo>
                      <a:pt x="1961" y="4801"/>
                    </a:lnTo>
                    <a:lnTo>
                      <a:pt x="1981" y="4801"/>
                    </a:lnTo>
                    <a:lnTo>
                      <a:pt x="2000" y="4801"/>
                    </a:lnTo>
                    <a:lnTo>
                      <a:pt x="2019" y="4801"/>
                    </a:lnTo>
                    <a:close/>
                    <a:moveTo>
                      <a:pt x="2609" y="3791"/>
                    </a:moveTo>
                    <a:lnTo>
                      <a:pt x="2647" y="3772"/>
                    </a:lnTo>
                    <a:lnTo>
                      <a:pt x="2667" y="3753"/>
                    </a:lnTo>
                    <a:lnTo>
                      <a:pt x="2686" y="3715"/>
                    </a:lnTo>
                    <a:lnTo>
                      <a:pt x="2686" y="3696"/>
                    </a:lnTo>
                    <a:lnTo>
                      <a:pt x="2704" y="3658"/>
                    </a:lnTo>
                    <a:lnTo>
                      <a:pt x="2723" y="3581"/>
                    </a:lnTo>
                    <a:lnTo>
                      <a:pt x="2781" y="3353"/>
                    </a:lnTo>
                    <a:lnTo>
                      <a:pt x="2781" y="3296"/>
                    </a:lnTo>
                    <a:lnTo>
                      <a:pt x="2781" y="3277"/>
                    </a:lnTo>
                    <a:lnTo>
                      <a:pt x="2762" y="3239"/>
                    </a:lnTo>
                    <a:lnTo>
                      <a:pt x="2762" y="3219"/>
                    </a:lnTo>
                    <a:lnTo>
                      <a:pt x="2800" y="3201"/>
                    </a:lnTo>
                    <a:lnTo>
                      <a:pt x="2781" y="3182"/>
                    </a:lnTo>
                    <a:lnTo>
                      <a:pt x="2762" y="3124"/>
                    </a:lnTo>
                    <a:lnTo>
                      <a:pt x="2743" y="3124"/>
                    </a:lnTo>
                    <a:lnTo>
                      <a:pt x="2723" y="3105"/>
                    </a:lnTo>
                    <a:lnTo>
                      <a:pt x="2704" y="3105"/>
                    </a:lnTo>
                    <a:lnTo>
                      <a:pt x="2647" y="3105"/>
                    </a:lnTo>
                    <a:lnTo>
                      <a:pt x="2609" y="3124"/>
                    </a:lnTo>
                    <a:lnTo>
                      <a:pt x="2590" y="3124"/>
                    </a:lnTo>
                    <a:lnTo>
                      <a:pt x="2571" y="3124"/>
                    </a:lnTo>
                    <a:lnTo>
                      <a:pt x="2552" y="3105"/>
                    </a:lnTo>
                    <a:lnTo>
                      <a:pt x="2533" y="3067"/>
                    </a:lnTo>
                    <a:lnTo>
                      <a:pt x="2495" y="3067"/>
                    </a:lnTo>
                    <a:lnTo>
                      <a:pt x="2457" y="3067"/>
                    </a:lnTo>
                    <a:lnTo>
                      <a:pt x="2400" y="3087"/>
                    </a:lnTo>
                    <a:lnTo>
                      <a:pt x="2342" y="3124"/>
                    </a:lnTo>
                    <a:lnTo>
                      <a:pt x="2171" y="3163"/>
                    </a:lnTo>
                    <a:lnTo>
                      <a:pt x="2114" y="3201"/>
                    </a:lnTo>
                    <a:lnTo>
                      <a:pt x="2114" y="3219"/>
                    </a:lnTo>
                    <a:lnTo>
                      <a:pt x="2190" y="3277"/>
                    </a:lnTo>
                    <a:lnTo>
                      <a:pt x="2209" y="3315"/>
                    </a:lnTo>
                    <a:lnTo>
                      <a:pt x="2228" y="3353"/>
                    </a:lnTo>
                    <a:lnTo>
                      <a:pt x="2209" y="3391"/>
                    </a:lnTo>
                    <a:lnTo>
                      <a:pt x="2190" y="3410"/>
                    </a:lnTo>
                    <a:lnTo>
                      <a:pt x="2190" y="3429"/>
                    </a:lnTo>
                    <a:lnTo>
                      <a:pt x="2209" y="3429"/>
                    </a:lnTo>
                    <a:lnTo>
                      <a:pt x="2228" y="3448"/>
                    </a:lnTo>
                    <a:lnTo>
                      <a:pt x="2228" y="3467"/>
                    </a:lnTo>
                    <a:lnTo>
                      <a:pt x="2247" y="3467"/>
                    </a:lnTo>
                    <a:lnTo>
                      <a:pt x="2247" y="3486"/>
                    </a:lnTo>
                    <a:lnTo>
                      <a:pt x="2247" y="3505"/>
                    </a:lnTo>
                    <a:lnTo>
                      <a:pt x="2266" y="3524"/>
                    </a:lnTo>
                    <a:lnTo>
                      <a:pt x="2286" y="3544"/>
                    </a:lnTo>
                    <a:lnTo>
                      <a:pt x="2286" y="3563"/>
                    </a:lnTo>
                    <a:lnTo>
                      <a:pt x="2286" y="3581"/>
                    </a:lnTo>
                    <a:lnTo>
                      <a:pt x="2286" y="3600"/>
                    </a:lnTo>
                    <a:lnTo>
                      <a:pt x="2305" y="3620"/>
                    </a:lnTo>
                    <a:lnTo>
                      <a:pt x="2362" y="3658"/>
                    </a:lnTo>
                    <a:lnTo>
                      <a:pt x="2400" y="3677"/>
                    </a:lnTo>
                    <a:lnTo>
                      <a:pt x="2400" y="3696"/>
                    </a:lnTo>
                    <a:lnTo>
                      <a:pt x="2438" y="3753"/>
                    </a:lnTo>
                    <a:lnTo>
                      <a:pt x="2457" y="3772"/>
                    </a:lnTo>
                    <a:lnTo>
                      <a:pt x="2476" y="3772"/>
                    </a:lnTo>
                    <a:lnTo>
                      <a:pt x="2514" y="3753"/>
                    </a:lnTo>
                    <a:lnTo>
                      <a:pt x="2533" y="3734"/>
                    </a:lnTo>
                    <a:lnTo>
                      <a:pt x="2552" y="3734"/>
                    </a:lnTo>
                    <a:lnTo>
                      <a:pt x="2571" y="3753"/>
                    </a:lnTo>
                    <a:lnTo>
                      <a:pt x="2590" y="3772"/>
                    </a:lnTo>
                    <a:lnTo>
                      <a:pt x="2609" y="3791"/>
                    </a:lnTo>
                    <a:close/>
                    <a:moveTo>
                      <a:pt x="2038" y="5182"/>
                    </a:moveTo>
                    <a:lnTo>
                      <a:pt x="2000" y="5182"/>
                    </a:lnTo>
                    <a:lnTo>
                      <a:pt x="1981" y="5182"/>
                    </a:lnTo>
                    <a:lnTo>
                      <a:pt x="1981" y="5200"/>
                    </a:lnTo>
                    <a:lnTo>
                      <a:pt x="2000" y="5200"/>
                    </a:lnTo>
                    <a:lnTo>
                      <a:pt x="2038" y="5200"/>
                    </a:lnTo>
                    <a:lnTo>
                      <a:pt x="2057" y="5182"/>
                    </a:lnTo>
                    <a:lnTo>
                      <a:pt x="2038" y="5182"/>
                    </a:lnTo>
                    <a:close/>
                    <a:moveTo>
                      <a:pt x="7257" y="7639"/>
                    </a:moveTo>
                    <a:lnTo>
                      <a:pt x="7219" y="7601"/>
                    </a:lnTo>
                    <a:lnTo>
                      <a:pt x="7200" y="7525"/>
                    </a:lnTo>
                    <a:lnTo>
                      <a:pt x="7200" y="7486"/>
                    </a:lnTo>
                    <a:lnTo>
                      <a:pt x="7181" y="7486"/>
                    </a:lnTo>
                    <a:lnTo>
                      <a:pt x="7162" y="7486"/>
                    </a:lnTo>
                    <a:lnTo>
                      <a:pt x="7162" y="7506"/>
                    </a:lnTo>
                    <a:lnTo>
                      <a:pt x="7181" y="7562"/>
                    </a:lnTo>
                    <a:lnTo>
                      <a:pt x="7200" y="7582"/>
                    </a:lnTo>
                    <a:lnTo>
                      <a:pt x="7200" y="7620"/>
                    </a:lnTo>
                    <a:lnTo>
                      <a:pt x="7219" y="7658"/>
                    </a:lnTo>
                    <a:lnTo>
                      <a:pt x="7238" y="7677"/>
                    </a:lnTo>
                    <a:lnTo>
                      <a:pt x="7238" y="7696"/>
                    </a:lnTo>
                    <a:lnTo>
                      <a:pt x="7257" y="7715"/>
                    </a:lnTo>
                    <a:lnTo>
                      <a:pt x="7276" y="7715"/>
                    </a:lnTo>
                    <a:lnTo>
                      <a:pt x="7276" y="7696"/>
                    </a:lnTo>
                    <a:lnTo>
                      <a:pt x="7257" y="7658"/>
                    </a:lnTo>
                    <a:lnTo>
                      <a:pt x="7257" y="7639"/>
                    </a:lnTo>
                    <a:close/>
                    <a:moveTo>
                      <a:pt x="6685" y="8268"/>
                    </a:moveTo>
                    <a:lnTo>
                      <a:pt x="6648" y="8268"/>
                    </a:lnTo>
                    <a:lnTo>
                      <a:pt x="6629" y="8248"/>
                    </a:lnTo>
                    <a:lnTo>
                      <a:pt x="6590" y="8229"/>
                    </a:lnTo>
                    <a:lnTo>
                      <a:pt x="6533" y="8229"/>
                    </a:lnTo>
                    <a:lnTo>
                      <a:pt x="6514" y="8229"/>
                    </a:lnTo>
                    <a:lnTo>
                      <a:pt x="6476" y="8210"/>
                    </a:lnTo>
                    <a:lnTo>
                      <a:pt x="6476" y="8191"/>
                    </a:lnTo>
                    <a:lnTo>
                      <a:pt x="6476" y="8172"/>
                    </a:lnTo>
                    <a:lnTo>
                      <a:pt x="6457" y="8172"/>
                    </a:lnTo>
                    <a:lnTo>
                      <a:pt x="6438" y="8172"/>
                    </a:lnTo>
                    <a:lnTo>
                      <a:pt x="6324" y="8077"/>
                    </a:lnTo>
                    <a:lnTo>
                      <a:pt x="6304" y="8115"/>
                    </a:lnTo>
                    <a:lnTo>
                      <a:pt x="6304" y="8134"/>
                    </a:lnTo>
                    <a:lnTo>
                      <a:pt x="6324" y="8153"/>
                    </a:lnTo>
                    <a:lnTo>
                      <a:pt x="6324" y="8172"/>
                    </a:lnTo>
                    <a:lnTo>
                      <a:pt x="6343" y="8172"/>
                    </a:lnTo>
                    <a:lnTo>
                      <a:pt x="6381" y="8191"/>
                    </a:lnTo>
                    <a:lnTo>
                      <a:pt x="6400" y="8210"/>
                    </a:lnTo>
                    <a:lnTo>
                      <a:pt x="6419" y="8229"/>
                    </a:lnTo>
                    <a:lnTo>
                      <a:pt x="6438" y="8248"/>
                    </a:lnTo>
                    <a:lnTo>
                      <a:pt x="6476" y="8248"/>
                    </a:lnTo>
                    <a:lnTo>
                      <a:pt x="6495" y="8268"/>
                    </a:lnTo>
                    <a:lnTo>
                      <a:pt x="6514" y="8286"/>
                    </a:lnTo>
                    <a:lnTo>
                      <a:pt x="6533" y="8286"/>
                    </a:lnTo>
                    <a:lnTo>
                      <a:pt x="6553" y="8305"/>
                    </a:lnTo>
                    <a:lnTo>
                      <a:pt x="6571" y="8305"/>
                    </a:lnTo>
                    <a:lnTo>
                      <a:pt x="6590" y="8305"/>
                    </a:lnTo>
                    <a:lnTo>
                      <a:pt x="6629" y="8286"/>
                    </a:lnTo>
                    <a:lnTo>
                      <a:pt x="6648" y="8286"/>
                    </a:lnTo>
                    <a:lnTo>
                      <a:pt x="6685" y="8305"/>
                    </a:lnTo>
                    <a:lnTo>
                      <a:pt x="6724" y="8344"/>
                    </a:lnTo>
                    <a:lnTo>
                      <a:pt x="6762" y="8382"/>
                    </a:lnTo>
                    <a:lnTo>
                      <a:pt x="6800" y="8382"/>
                    </a:lnTo>
                    <a:lnTo>
                      <a:pt x="6762" y="8363"/>
                    </a:lnTo>
                    <a:lnTo>
                      <a:pt x="6685" y="8268"/>
                    </a:lnTo>
                    <a:close/>
                    <a:moveTo>
                      <a:pt x="5333" y="7067"/>
                    </a:moveTo>
                    <a:lnTo>
                      <a:pt x="5314" y="7010"/>
                    </a:lnTo>
                    <a:lnTo>
                      <a:pt x="5276" y="6991"/>
                    </a:lnTo>
                    <a:lnTo>
                      <a:pt x="5257" y="6991"/>
                    </a:lnTo>
                    <a:lnTo>
                      <a:pt x="5219" y="7010"/>
                    </a:lnTo>
                    <a:lnTo>
                      <a:pt x="5238" y="7049"/>
                    </a:lnTo>
                    <a:lnTo>
                      <a:pt x="5257" y="7049"/>
                    </a:lnTo>
                    <a:lnTo>
                      <a:pt x="5276" y="7049"/>
                    </a:lnTo>
                    <a:lnTo>
                      <a:pt x="5276" y="7067"/>
                    </a:lnTo>
                    <a:lnTo>
                      <a:pt x="5295" y="7105"/>
                    </a:lnTo>
                    <a:lnTo>
                      <a:pt x="5295" y="7125"/>
                    </a:lnTo>
                    <a:lnTo>
                      <a:pt x="5314" y="7144"/>
                    </a:lnTo>
                    <a:lnTo>
                      <a:pt x="5333" y="7163"/>
                    </a:lnTo>
                    <a:lnTo>
                      <a:pt x="5352" y="7144"/>
                    </a:lnTo>
                    <a:lnTo>
                      <a:pt x="5352" y="7105"/>
                    </a:lnTo>
                    <a:lnTo>
                      <a:pt x="5352" y="7086"/>
                    </a:lnTo>
                    <a:lnTo>
                      <a:pt x="5333" y="7067"/>
                    </a:lnTo>
                    <a:close/>
                    <a:moveTo>
                      <a:pt x="3657" y="5753"/>
                    </a:moveTo>
                    <a:lnTo>
                      <a:pt x="3619" y="5791"/>
                    </a:lnTo>
                    <a:lnTo>
                      <a:pt x="3581" y="5791"/>
                    </a:lnTo>
                    <a:lnTo>
                      <a:pt x="3561" y="5810"/>
                    </a:lnTo>
                    <a:lnTo>
                      <a:pt x="3581" y="5810"/>
                    </a:lnTo>
                    <a:lnTo>
                      <a:pt x="3619" y="5810"/>
                    </a:lnTo>
                    <a:lnTo>
                      <a:pt x="3657" y="5791"/>
                    </a:lnTo>
                    <a:lnTo>
                      <a:pt x="3676" y="5772"/>
                    </a:lnTo>
                    <a:lnTo>
                      <a:pt x="3695" y="5753"/>
                    </a:lnTo>
                    <a:lnTo>
                      <a:pt x="3676" y="5753"/>
                    </a:lnTo>
                    <a:lnTo>
                      <a:pt x="3657" y="5753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9" name="Freeform 10">
                <a:extLst>
                  <a:ext uri="{FF2B5EF4-FFF2-40B4-BE49-F238E27FC236}">
                    <a16:creationId xmlns:a16="http://schemas.microsoft.com/office/drawing/2014/main" id="{5214CCBE-753B-714F-AEA9-1277ACAE0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82638" y="13627100"/>
                <a:ext cx="1927225" cy="582613"/>
              </a:xfrm>
              <a:custGeom>
                <a:avLst/>
                <a:gdLst>
                  <a:gd name="T0" fmla="*/ 2147483646 w 5353"/>
                  <a:gd name="T1" fmla="*/ 2147483646 h 1620"/>
                  <a:gd name="T2" fmla="*/ 2147483646 w 5353"/>
                  <a:gd name="T3" fmla="*/ 2147483646 h 1620"/>
                  <a:gd name="T4" fmla="*/ 2147483646 w 5353"/>
                  <a:gd name="T5" fmla="*/ 2147483646 h 1620"/>
                  <a:gd name="T6" fmla="*/ 2147483646 w 5353"/>
                  <a:gd name="T7" fmla="*/ 2147483646 h 1620"/>
                  <a:gd name="T8" fmla="*/ 2147483646 w 5353"/>
                  <a:gd name="T9" fmla="*/ 2147483646 h 1620"/>
                  <a:gd name="T10" fmla="*/ 2147483646 w 5353"/>
                  <a:gd name="T11" fmla="*/ 2147483646 h 1620"/>
                  <a:gd name="T12" fmla="*/ 2147483646 w 5353"/>
                  <a:gd name="T13" fmla="*/ 2147483646 h 1620"/>
                  <a:gd name="T14" fmla="*/ 2147483646 w 5353"/>
                  <a:gd name="T15" fmla="*/ 2147483646 h 1620"/>
                  <a:gd name="T16" fmla="*/ 2147483646 w 5353"/>
                  <a:gd name="T17" fmla="*/ 2147483646 h 1620"/>
                  <a:gd name="T18" fmla="*/ 2147483646 w 5353"/>
                  <a:gd name="T19" fmla="*/ 2147483646 h 1620"/>
                  <a:gd name="T20" fmla="*/ 2147483646 w 5353"/>
                  <a:gd name="T21" fmla="*/ 2147483646 h 1620"/>
                  <a:gd name="T22" fmla="*/ 2147483646 w 5353"/>
                  <a:gd name="T23" fmla="*/ 2147483646 h 1620"/>
                  <a:gd name="T24" fmla="*/ 2147483646 w 5353"/>
                  <a:gd name="T25" fmla="*/ 2147483646 h 1620"/>
                  <a:gd name="T26" fmla="*/ 2147483646 w 5353"/>
                  <a:gd name="T27" fmla="*/ 2147483646 h 1620"/>
                  <a:gd name="T28" fmla="*/ 2147483646 w 5353"/>
                  <a:gd name="T29" fmla="*/ 2147483646 h 1620"/>
                  <a:gd name="T30" fmla="*/ 2147483646 w 5353"/>
                  <a:gd name="T31" fmla="*/ 0 h 1620"/>
                  <a:gd name="T32" fmla="*/ 2147483646 w 5353"/>
                  <a:gd name="T33" fmla="*/ 2147483646 h 1620"/>
                  <a:gd name="T34" fmla="*/ 2147483646 w 5353"/>
                  <a:gd name="T35" fmla="*/ 2147483646 h 1620"/>
                  <a:gd name="T36" fmla="*/ 2147483646 w 5353"/>
                  <a:gd name="T37" fmla="*/ 2147483646 h 1620"/>
                  <a:gd name="T38" fmla="*/ 2147483646 w 5353"/>
                  <a:gd name="T39" fmla="*/ 2147483646 h 1620"/>
                  <a:gd name="T40" fmla="*/ 2147483646 w 5353"/>
                  <a:gd name="T41" fmla="*/ 2147483646 h 1620"/>
                  <a:gd name="T42" fmla="*/ 2147483646 w 5353"/>
                  <a:gd name="T43" fmla="*/ 2147483646 h 1620"/>
                  <a:gd name="T44" fmla="*/ 2147483646 w 5353"/>
                  <a:gd name="T45" fmla="*/ 2147483646 h 1620"/>
                  <a:gd name="T46" fmla="*/ 2147483646 w 5353"/>
                  <a:gd name="T47" fmla="*/ 2147483646 h 1620"/>
                  <a:gd name="T48" fmla="*/ 2147483646 w 5353"/>
                  <a:gd name="T49" fmla="*/ 2147483646 h 1620"/>
                  <a:gd name="T50" fmla="*/ 2147483646 w 5353"/>
                  <a:gd name="T51" fmla="*/ 2147483646 h 1620"/>
                  <a:gd name="T52" fmla="*/ 2147483646 w 5353"/>
                  <a:gd name="T53" fmla="*/ 2147483646 h 1620"/>
                  <a:gd name="T54" fmla="*/ 2147483646 w 5353"/>
                  <a:gd name="T55" fmla="*/ 2147483646 h 1620"/>
                  <a:gd name="T56" fmla="*/ 2147483646 w 5353"/>
                  <a:gd name="T57" fmla="*/ 2147483646 h 1620"/>
                  <a:gd name="T58" fmla="*/ 2147483646 w 5353"/>
                  <a:gd name="T59" fmla="*/ 2147483646 h 1620"/>
                  <a:gd name="T60" fmla="*/ 2147483646 w 5353"/>
                  <a:gd name="T61" fmla="*/ 2147483646 h 1620"/>
                  <a:gd name="T62" fmla="*/ 2147483646 w 5353"/>
                  <a:gd name="T63" fmla="*/ 2147483646 h 1620"/>
                  <a:gd name="T64" fmla="*/ 2147483646 w 5353"/>
                  <a:gd name="T65" fmla="*/ 2147483646 h 1620"/>
                  <a:gd name="T66" fmla="*/ 2147483646 w 5353"/>
                  <a:gd name="T67" fmla="*/ 2147483646 h 1620"/>
                  <a:gd name="T68" fmla="*/ 2147483646 w 5353"/>
                  <a:gd name="T69" fmla="*/ 2147483646 h 1620"/>
                  <a:gd name="T70" fmla="*/ 2147483646 w 5353"/>
                  <a:gd name="T71" fmla="*/ 2147483646 h 1620"/>
                  <a:gd name="T72" fmla="*/ 2147483646 w 5353"/>
                  <a:gd name="T73" fmla="*/ 2147483646 h 1620"/>
                  <a:gd name="T74" fmla="*/ 2147483646 w 5353"/>
                  <a:gd name="T75" fmla="*/ 2147483646 h 1620"/>
                  <a:gd name="T76" fmla="*/ 2147483646 w 5353"/>
                  <a:gd name="T77" fmla="*/ 2147483646 h 1620"/>
                  <a:gd name="T78" fmla="*/ 2147483646 w 5353"/>
                  <a:gd name="T79" fmla="*/ 2147483646 h 1620"/>
                  <a:gd name="T80" fmla="*/ 2147483646 w 5353"/>
                  <a:gd name="T81" fmla="*/ 2147483646 h 1620"/>
                  <a:gd name="T82" fmla="*/ 2147483646 w 5353"/>
                  <a:gd name="T83" fmla="*/ 2147483646 h 1620"/>
                  <a:gd name="T84" fmla="*/ 2147483646 w 5353"/>
                  <a:gd name="T85" fmla="*/ 2147483646 h 1620"/>
                  <a:gd name="T86" fmla="*/ 2147483646 w 5353"/>
                  <a:gd name="T87" fmla="*/ 2147483646 h 1620"/>
                  <a:gd name="T88" fmla="*/ 2147483646 w 5353"/>
                  <a:gd name="T89" fmla="*/ 2147483646 h 1620"/>
                  <a:gd name="T90" fmla="*/ 2147483646 w 5353"/>
                  <a:gd name="T91" fmla="*/ 2147483646 h 1620"/>
                  <a:gd name="T92" fmla="*/ 2147483646 w 5353"/>
                  <a:gd name="T93" fmla="*/ 2147483646 h 1620"/>
                  <a:gd name="T94" fmla="*/ 2147483646 w 5353"/>
                  <a:gd name="T95" fmla="*/ 2147483646 h 1620"/>
                  <a:gd name="T96" fmla="*/ 0 w 5353"/>
                  <a:gd name="T97" fmla="*/ 2147483646 h 1620"/>
                  <a:gd name="T98" fmla="*/ 2147483646 w 5353"/>
                  <a:gd name="T99" fmla="*/ 2147483646 h 1620"/>
                  <a:gd name="T100" fmla="*/ 2147483646 w 5353"/>
                  <a:gd name="T101" fmla="*/ 2147483646 h 1620"/>
                  <a:gd name="T102" fmla="*/ 2147483646 w 5353"/>
                  <a:gd name="T103" fmla="*/ 2147483646 h 1620"/>
                  <a:gd name="T104" fmla="*/ 2147483646 w 5353"/>
                  <a:gd name="T105" fmla="*/ 2147483646 h 1620"/>
                  <a:gd name="T106" fmla="*/ 2147483646 w 5353"/>
                  <a:gd name="T107" fmla="*/ 2147483646 h 1620"/>
                  <a:gd name="T108" fmla="*/ 2147483646 w 5353"/>
                  <a:gd name="T109" fmla="*/ 2147483646 h 1620"/>
                  <a:gd name="T110" fmla="*/ 2147483646 w 5353"/>
                  <a:gd name="T111" fmla="*/ 2147483646 h 1620"/>
                  <a:gd name="T112" fmla="*/ 2147483646 w 5353"/>
                  <a:gd name="T113" fmla="*/ 2147483646 h 1620"/>
                  <a:gd name="T114" fmla="*/ 2147483646 w 5353"/>
                  <a:gd name="T115" fmla="*/ 2147483646 h 1620"/>
                  <a:gd name="T116" fmla="*/ 2147483646 w 5353"/>
                  <a:gd name="T117" fmla="*/ 2147483646 h 162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353" h="1620">
                    <a:moveTo>
                      <a:pt x="3010" y="57"/>
                    </a:moveTo>
                    <a:lnTo>
                      <a:pt x="3029" y="37"/>
                    </a:lnTo>
                    <a:lnTo>
                      <a:pt x="2991" y="19"/>
                    </a:lnTo>
                    <a:lnTo>
                      <a:pt x="2991" y="37"/>
                    </a:lnTo>
                    <a:lnTo>
                      <a:pt x="3010" y="57"/>
                    </a:lnTo>
                    <a:close/>
                    <a:moveTo>
                      <a:pt x="2591" y="266"/>
                    </a:moveTo>
                    <a:lnTo>
                      <a:pt x="2591" y="286"/>
                    </a:lnTo>
                    <a:lnTo>
                      <a:pt x="2610" y="286"/>
                    </a:lnTo>
                    <a:lnTo>
                      <a:pt x="2629" y="323"/>
                    </a:lnTo>
                    <a:lnTo>
                      <a:pt x="2629" y="342"/>
                    </a:lnTo>
                    <a:lnTo>
                      <a:pt x="2610" y="400"/>
                    </a:lnTo>
                    <a:lnTo>
                      <a:pt x="2591" y="418"/>
                    </a:lnTo>
                    <a:lnTo>
                      <a:pt x="2610" y="438"/>
                    </a:lnTo>
                    <a:lnTo>
                      <a:pt x="2648" y="476"/>
                    </a:lnTo>
                    <a:lnTo>
                      <a:pt x="2667" y="476"/>
                    </a:lnTo>
                    <a:lnTo>
                      <a:pt x="2705" y="476"/>
                    </a:lnTo>
                    <a:lnTo>
                      <a:pt x="2724" y="438"/>
                    </a:lnTo>
                    <a:lnTo>
                      <a:pt x="2800" y="266"/>
                    </a:lnTo>
                    <a:lnTo>
                      <a:pt x="2838" y="228"/>
                    </a:lnTo>
                    <a:lnTo>
                      <a:pt x="2876" y="190"/>
                    </a:lnTo>
                    <a:lnTo>
                      <a:pt x="2896" y="171"/>
                    </a:lnTo>
                    <a:lnTo>
                      <a:pt x="2915" y="171"/>
                    </a:lnTo>
                    <a:lnTo>
                      <a:pt x="2915" y="152"/>
                    </a:lnTo>
                    <a:lnTo>
                      <a:pt x="2915" y="133"/>
                    </a:lnTo>
                    <a:lnTo>
                      <a:pt x="2896" y="114"/>
                    </a:lnTo>
                    <a:lnTo>
                      <a:pt x="2876" y="114"/>
                    </a:lnTo>
                    <a:lnTo>
                      <a:pt x="2705" y="95"/>
                    </a:lnTo>
                    <a:lnTo>
                      <a:pt x="2686" y="114"/>
                    </a:lnTo>
                    <a:lnTo>
                      <a:pt x="2610" y="152"/>
                    </a:lnTo>
                    <a:lnTo>
                      <a:pt x="2591" y="152"/>
                    </a:lnTo>
                    <a:lnTo>
                      <a:pt x="2591" y="171"/>
                    </a:lnTo>
                    <a:lnTo>
                      <a:pt x="2591" y="209"/>
                    </a:lnTo>
                    <a:lnTo>
                      <a:pt x="2591" y="266"/>
                    </a:lnTo>
                    <a:close/>
                    <a:moveTo>
                      <a:pt x="5047" y="286"/>
                    </a:moveTo>
                    <a:lnTo>
                      <a:pt x="5085" y="286"/>
                    </a:lnTo>
                    <a:lnTo>
                      <a:pt x="5123" y="266"/>
                    </a:lnTo>
                    <a:lnTo>
                      <a:pt x="5142" y="247"/>
                    </a:lnTo>
                    <a:lnTo>
                      <a:pt x="5161" y="228"/>
                    </a:lnTo>
                    <a:lnTo>
                      <a:pt x="5180" y="171"/>
                    </a:lnTo>
                    <a:lnTo>
                      <a:pt x="5180" y="133"/>
                    </a:lnTo>
                    <a:lnTo>
                      <a:pt x="5142" y="95"/>
                    </a:lnTo>
                    <a:lnTo>
                      <a:pt x="5104" y="76"/>
                    </a:lnTo>
                    <a:lnTo>
                      <a:pt x="5028" y="114"/>
                    </a:lnTo>
                    <a:lnTo>
                      <a:pt x="4990" y="171"/>
                    </a:lnTo>
                    <a:lnTo>
                      <a:pt x="5009" y="247"/>
                    </a:lnTo>
                    <a:lnTo>
                      <a:pt x="5047" y="286"/>
                    </a:lnTo>
                    <a:close/>
                    <a:moveTo>
                      <a:pt x="2400" y="133"/>
                    </a:moveTo>
                    <a:lnTo>
                      <a:pt x="2400" y="133"/>
                    </a:lnTo>
                    <a:lnTo>
                      <a:pt x="2419" y="133"/>
                    </a:lnTo>
                    <a:lnTo>
                      <a:pt x="2439" y="114"/>
                    </a:lnTo>
                    <a:lnTo>
                      <a:pt x="2439" y="133"/>
                    </a:lnTo>
                    <a:lnTo>
                      <a:pt x="2457" y="114"/>
                    </a:lnTo>
                    <a:lnTo>
                      <a:pt x="2476" y="114"/>
                    </a:lnTo>
                    <a:lnTo>
                      <a:pt x="2476" y="95"/>
                    </a:lnTo>
                    <a:lnTo>
                      <a:pt x="2495" y="95"/>
                    </a:lnTo>
                    <a:lnTo>
                      <a:pt x="2476" y="95"/>
                    </a:lnTo>
                    <a:lnTo>
                      <a:pt x="2457" y="95"/>
                    </a:lnTo>
                    <a:lnTo>
                      <a:pt x="2439" y="95"/>
                    </a:lnTo>
                    <a:lnTo>
                      <a:pt x="2419" y="114"/>
                    </a:lnTo>
                    <a:lnTo>
                      <a:pt x="2400" y="114"/>
                    </a:lnTo>
                    <a:lnTo>
                      <a:pt x="2381" y="114"/>
                    </a:lnTo>
                    <a:lnTo>
                      <a:pt x="2381" y="133"/>
                    </a:lnTo>
                    <a:lnTo>
                      <a:pt x="2400" y="133"/>
                    </a:lnTo>
                    <a:close/>
                    <a:moveTo>
                      <a:pt x="1600" y="590"/>
                    </a:moveTo>
                    <a:lnTo>
                      <a:pt x="1619" y="571"/>
                    </a:lnTo>
                    <a:lnTo>
                      <a:pt x="1638" y="571"/>
                    </a:lnTo>
                    <a:lnTo>
                      <a:pt x="1657" y="571"/>
                    </a:lnTo>
                    <a:lnTo>
                      <a:pt x="1677" y="571"/>
                    </a:lnTo>
                    <a:lnTo>
                      <a:pt x="1695" y="571"/>
                    </a:lnTo>
                    <a:lnTo>
                      <a:pt x="1714" y="571"/>
                    </a:lnTo>
                    <a:lnTo>
                      <a:pt x="1733" y="552"/>
                    </a:lnTo>
                    <a:lnTo>
                      <a:pt x="1733" y="571"/>
                    </a:lnTo>
                    <a:lnTo>
                      <a:pt x="1753" y="552"/>
                    </a:lnTo>
                    <a:lnTo>
                      <a:pt x="1753" y="533"/>
                    </a:lnTo>
                    <a:lnTo>
                      <a:pt x="1733" y="533"/>
                    </a:lnTo>
                    <a:lnTo>
                      <a:pt x="1714" y="552"/>
                    </a:lnTo>
                    <a:lnTo>
                      <a:pt x="1695" y="552"/>
                    </a:lnTo>
                    <a:lnTo>
                      <a:pt x="1677" y="552"/>
                    </a:lnTo>
                    <a:lnTo>
                      <a:pt x="1638" y="552"/>
                    </a:lnTo>
                    <a:lnTo>
                      <a:pt x="1600" y="571"/>
                    </a:lnTo>
                    <a:lnTo>
                      <a:pt x="1581" y="571"/>
                    </a:lnTo>
                    <a:lnTo>
                      <a:pt x="1581" y="590"/>
                    </a:lnTo>
                    <a:lnTo>
                      <a:pt x="1600" y="590"/>
                    </a:lnTo>
                    <a:close/>
                    <a:moveTo>
                      <a:pt x="5257" y="781"/>
                    </a:moveTo>
                    <a:lnTo>
                      <a:pt x="5218" y="762"/>
                    </a:lnTo>
                    <a:lnTo>
                      <a:pt x="5218" y="781"/>
                    </a:lnTo>
                    <a:lnTo>
                      <a:pt x="5218" y="799"/>
                    </a:lnTo>
                    <a:lnTo>
                      <a:pt x="5199" y="799"/>
                    </a:lnTo>
                    <a:lnTo>
                      <a:pt x="5180" y="819"/>
                    </a:lnTo>
                    <a:lnTo>
                      <a:pt x="5180" y="838"/>
                    </a:lnTo>
                    <a:lnTo>
                      <a:pt x="5180" y="857"/>
                    </a:lnTo>
                    <a:lnTo>
                      <a:pt x="5161" y="876"/>
                    </a:lnTo>
                    <a:lnTo>
                      <a:pt x="5142" y="876"/>
                    </a:lnTo>
                    <a:lnTo>
                      <a:pt x="5104" y="895"/>
                    </a:lnTo>
                    <a:lnTo>
                      <a:pt x="5085" y="895"/>
                    </a:lnTo>
                    <a:lnTo>
                      <a:pt x="5047" y="895"/>
                    </a:lnTo>
                    <a:lnTo>
                      <a:pt x="5028" y="857"/>
                    </a:lnTo>
                    <a:lnTo>
                      <a:pt x="5028" y="838"/>
                    </a:lnTo>
                    <a:lnTo>
                      <a:pt x="5028" y="799"/>
                    </a:lnTo>
                    <a:lnTo>
                      <a:pt x="5009" y="743"/>
                    </a:lnTo>
                    <a:lnTo>
                      <a:pt x="5028" y="667"/>
                    </a:lnTo>
                    <a:lnTo>
                      <a:pt x="5047" y="609"/>
                    </a:lnTo>
                    <a:lnTo>
                      <a:pt x="4990" y="533"/>
                    </a:lnTo>
                    <a:lnTo>
                      <a:pt x="4971" y="457"/>
                    </a:lnTo>
                    <a:lnTo>
                      <a:pt x="4971" y="418"/>
                    </a:lnTo>
                    <a:lnTo>
                      <a:pt x="4971" y="381"/>
                    </a:lnTo>
                    <a:lnTo>
                      <a:pt x="4952" y="362"/>
                    </a:lnTo>
                    <a:lnTo>
                      <a:pt x="4913" y="342"/>
                    </a:lnTo>
                    <a:lnTo>
                      <a:pt x="4895" y="342"/>
                    </a:lnTo>
                    <a:lnTo>
                      <a:pt x="4818" y="323"/>
                    </a:lnTo>
                    <a:lnTo>
                      <a:pt x="4742" y="323"/>
                    </a:lnTo>
                    <a:lnTo>
                      <a:pt x="4666" y="342"/>
                    </a:lnTo>
                    <a:lnTo>
                      <a:pt x="4609" y="362"/>
                    </a:lnTo>
                    <a:lnTo>
                      <a:pt x="4571" y="381"/>
                    </a:lnTo>
                    <a:lnTo>
                      <a:pt x="4551" y="418"/>
                    </a:lnTo>
                    <a:lnTo>
                      <a:pt x="4514" y="476"/>
                    </a:lnTo>
                    <a:lnTo>
                      <a:pt x="4514" y="533"/>
                    </a:lnTo>
                    <a:lnTo>
                      <a:pt x="4533" y="552"/>
                    </a:lnTo>
                    <a:lnTo>
                      <a:pt x="4533" y="571"/>
                    </a:lnTo>
                    <a:lnTo>
                      <a:pt x="4533" y="590"/>
                    </a:lnTo>
                    <a:lnTo>
                      <a:pt x="4514" y="609"/>
                    </a:lnTo>
                    <a:lnTo>
                      <a:pt x="4495" y="647"/>
                    </a:lnTo>
                    <a:lnTo>
                      <a:pt x="4495" y="667"/>
                    </a:lnTo>
                    <a:lnTo>
                      <a:pt x="4495" y="685"/>
                    </a:lnTo>
                    <a:lnTo>
                      <a:pt x="4475" y="704"/>
                    </a:lnTo>
                    <a:lnTo>
                      <a:pt x="4437" y="743"/>
                    </a:lnTo>
                    <a:lnTo>
                      <a:pt x="4419" y="723"/>
                    </a:lnTo>
                    <a:lnTo>
                      <a:pt x="4419" y="704"/>
                    </a:lnTo>
                    <a:lnTo>
                      <a:pt x="4456" y="590"/>
                    </a:lnTo>
                    <a:lnTo>
                      <a:pt x="4475" y="514"/>
                    </a:lnTo>
                    <a:lnTo>
                      <a:pt x="4475" y="476"/>
                    </a:lnTo>
                    <a:lnTo>
                      <a:pt x="4495" y="457"/>
                    </a:lnTo>
                    <a:lnTo>
                      <a:pt x="4437" y="362"/>
                    </a:lnTo>
                    <a:lnTo>
                      <a:pt x="4419" y="323"/>
                    </a:lnTo>
                    <a:lnTo>
                      <a:pt x="4399" y="323"/>
                    </a:lnTo>
                    <a:lnTo>
                      <a:pt x="4342" y="323"/>
                    </a:lnTo>
                    <a:lnTo>
                      <a:pt x="4342" y="304"/>
                    </a:lnTo>
                    <a:lnTo>
                      <a:pt x="4323" y="304"/>
                    </a:lnTo>
                    <a:lnTo>
                      <a:pt x="4304" y="304"/>
                    </a:lnTo>
                    <a:lnTo>
                      <a:pt x="4247" y="304"/>
                    </a:lnTo>
                    <a:lnTo>
                      <a:pt x="4228" y="286"/>
                    </a:lnTo>
                    <a:lnTo>
                      <a:pt x="4209" y="266"/>
                    </a:lnTo>
                    <a:lnTo>
                      <a:pt x="4190" y="266"/>
                    </a:lnTo>
                    <a:lnTo>
                      <a:pt x="4152" y="266"/>
                    </a:lnTo>
                    <a:lnTo>
                      <a:pt x="4133" y="266"/>
                    </a:lnTo>
                    <a:lnTo>
                      <a:pt x="4094" y="286"/>
                    </a:lnTo>
                    <a:lnTo>
                      <a:pt x="4075" y="323"/>
                    </a:lnTo>
                    <a:lnTo>
                      <a:pt x="4056" y="323"/>
                    </a:lnTo>
                    <a:lnTo>
                      <a:pt x="4038" y="342"/>
                    </a:lnTo>
                    <a:lnTo>
                      <a:pt x="4018" y="342"/>
                    </a:lnTo>
                    <a:lnTo>
                      <a:pt x="4018" y="362"/>
                    </a:lnTo>
                    <a:lnTo>
                      <a:pt x="4018" y="381"/>
                    </a:lnTo>
                    <a:lnTo>
                      <a:pt x="3961" y="418"/>
                    </a:lnTo>
                    <a:lnTo>
                      <a:pt x="3942" y="438"/>
                    </a:lnTo>
                    <a:lnTo>
                      <a:pt x="3904" y="457"/>
                    </a:lnTo>
                    <a:lnTo>
                      <a:pt x="3885" y="457"/>
                    </a:lnTo>
                    <a:lnTo>
                      <a:pt x="3866" y="457"/>
                    </a:lnTo>
                    <a:lnTo>
                      <a:pt x="3828" y="400"/>
                    </a:lnTo>
                    <a:lnTo>
                      <a:pt x="3809" y="400"/>
                    </a:lnTo>
                    <a:lnTo>
                      <a:pt x="3809" y="418"/>
                    </a:lnTo>
                    <a:lnTo>
                      <a:pt x="3789" y="400"/>
                    </a:lnTo>
                    <a:lnTo>
                      <a:pt x="3771" y="400"/>
                    </a:lnTo>
                    <a:lnTo>
                      <a:pt x="3752" y="323"/>
                    </a:lnTo>
                    <a:lnTo>
                      <a:pt x="3694" y="266"/>
                    </a:lnTo>
                    <a:lnTo>
                      <a:pt x="3694" y="247"/>
                    </a:lnTo>
                    <a:lnTo>
                      <a:pt x="3676" y="247"/>
                    </a:lnTo>
                    <a:lnTo>
                      <a:pt x="3676" y="209"/>
                    </a:lnTo>
                    <a:lnTo>
                      <a:pt x="3657" y="152"/>
                    </a:lnTo>
                    <a:lnTo>
                      <a:pt x="3637" y="76"/>
                    </a:lnTo>
                    <a:lnTo>
                      <a:pt x="3580" y="57"/>
                    </a:lnTo>
                    <a:lnTo>
                      <a:pt x="3504" y="37"/>
                    </a:lnTo>
                    <a:lnTo>
                      <a:pt x="3428" y="37"/>
                    </a:lnTo>
                    <a:lnTo>
                      <a:pt x="3409" y="37"/>
                    </a:lnTo>
                    <a:lnTo>
                      <a:pt x="3390" y="37"/>
                    </a:lnTo>
                    <a:lnTo>
                      <a:pt x="3371" y="37"/>
                    </a:lnTo>
                    <a:lnTo>
                      <a:pt x="3352" y="37"/>
                    </a:lnTo>
                    <a:lnTo>
                      <a:pt x="3352" y="19"/>
                    </a:lnTo>
                    <a:lnTo>
                      <a:pt x="3332" y="0"/>
                    </a:lnTo>
                    <a:lnTo>
                      <a:pt x="3276" y="0"/>
                    </a:lnTo>
                    <a:lnTo>
                      <a:pt x="3237" y="19"/>
                    </a:lnTo>
                    <a:lnTo>
                      <a:pt x="3105" y="57"/>
                    </a:lnTo>
                    <a:lnTo>
                      <a:pt x="3067" y="76"/>
                    </a:lnTo>
                    <a:lnTo>
                      <a:pt x="3029" y="95"/>
                    </a:lnTo>
                    <a:lnTo>
                      <a:pt x="3010" y="95"/>
                    </a:lnTo>
                    <a:lnTo>
                      <a:pt x="2991" y="114"/>
                    </a:lnTo>
                    <a:lnTo>
                      <a:pt x="2972" y="114"/>
                    </a:lnTo>
                    <a:lnTo>
                      <a:pt x="2952" y="152"/>
                    </a:lnTo>
                    <a:lnTo>
                      <a:pt x="2952" y="190"/>
                    </a:lnTo>
                    <a:lnTo>
                      <a:pt x="2933" y="228"/>
                    </a:lnTo>
                    <a:lnTo>
                      <a:pt x="2952" y="247"/>
                    </a:lnTo>
                    <a:lnTo>
                      <a:pt x="2972" y="266"/>
                    </a:lnTo>
                    <a:lnTo>
                      <a:pt x="2991" y="304"/>
                    </a:lnTo>
                    <a:lnTo>
                      <a:pt x="3048" y="323"/>
                    </a:lnTo>
                    <a:lnTo>
                      <a:pt x="3067" y="362"/>
                    </a:lnTo>
                    <a:lnTo>
                      <a:pt x="3105" y="400"/>
                    </a:lnTo>
                    <a:lnTo>
                      <a:pt x="3124" y="438"/>
                    </a:lnTo>
                    <a:lnTo>
                      <a:pt x="3218" y="495"/>
                    </a:lnTo>
                    <a:lnTo>
                      <a:pt x="3295" y="552"/>
                    </a:lnTo>
                    <a:lnTo>
                      <a:pt x="3332" y="590"/>
                    </a:lnTo>
                    <a:lnTo>
                      <a:pt x="3352" y="590"/>
                    </a:lnTo>
                    <a:lnTo>
                      <a:pt x="3371" y="609"/>
                    </a:lnTo>
                    <a:lnTo>
                      <a:pt x="3409" y="609"/>
                    </a:lnTo>
                    <a:lnTo>
                      <a:pt x="3447" y="590"/>
                    </a:lnTo>
                    <a:lnTo>
                      <a:pt x="3485" y="590"/>
                    </a:lnTo>
                    <a:lnTo>
                      <a:pt x="3523" y="590"/>
                    </a:lnTo>
                    <a:lnTo>
                      <a:pt x="3561" y="647"/>
                    </a:lnTo>
                    <a:lnTo>
                      <a:pt x="3580" y="647"/>
                    </a:lnTo>
                    <a:lnTo>
                      <a:pt x="3599" y="647"/>
                    </a:lnTo>
                    <a:lnTo>
                      <a:pt x="3637" y="685"/>
                    </a:lnTo>
                    <a:lnTo>
                      <a:pt x="3694" y="743"/>
                    </a:lnTo>
                    <a:lnTo>
                      <a:pt x="3733" y="781"/>
                    </a:lnTo>
                    <a:lnTo>
                      <a:pt x="3752" y="762"/>
                    </a:lnTo>
                    <a:lnTo>
                      <a:pt x="3752" y="743"/>
                    </a:lnTo>
                    <a:lnTo>
                      <a:pt x="3771" y="743"/>
                    </a:lnTo>
                    <a:lnTo>
                      <a:pt x="3789" y="762"/>
                    </a:lnTo>
                    <a:lnTo>
                      <a:pt x="3828" y="781"/>
                    </a:lnTo>
                    <a:lnTo>
                      <a:pt x="3847" y="799"/>
                    </a:lnTo>
                    <a:lnTo>
                      <a:pt x="3847" y="819"/>
                    </a:lnTo>
                    <a:lnTo>
                      <a:pt x="3847" y="857"/>
                    </a:lnTo>
                    <a:lnTo>
                      <a:pt x="3847" y="876"/>
                    </a:lnTo>
                    <a:lnTo>
                      <a:pt x="3809" y="895"/>
                    </a:lnTo>
                    <a:lnTo>
                      <a:pt x="3789" y="914"/>
                    </a:lnTo>
                    <a:lnTo>
                      <a:pt x="3694" y="914"/>
                    </a:lnTo>
                    <a:lnTo>
                      <a:pt x="3676" y="914"/>
                    </a:lnTo>
                    <a:lnTo>
                      <a:pt x="3657" y="895"/>
                    </a:lnTo>
                    <a:lnTo>
                      <a:pt x="3637" y="895"/>
                    </a:lnTo>
                    <a:lnTo>
                      <a:pt x="3580" y="895"/>
                    </a:lnTo>
                    <a:lnTo>
                      <a:pt x="3523" y="895"/>
                    </a:lnTo>
                    <a:lnTo>
                      <a:pt x="3504" y="914"/>
                    </a:lnTo>
                    <a:lnTo>
                      <a:pt x="3485" y="914"/>
                    </a:lnTo>
                    <a:lnTo>
                      <a:pt x="3485" y="933"/>
                    </a:lnTo>
                    <a:lnTo>
                      <a:pt x="3466" y="933"/>
                    </a:lnTo>
                    <a:lnTo>
                      <a:pt x="3447" y="952"/>
                    </a:lnTo>
                    <a:lnTo>
                      <a:pt x="3371" y="1028"/>
                    </a:lnTo>
                    <a:lnTo>
                      <a:pt x="3352" y="1047"/>
                    </a:lnTo>
                    <a:lnTo>
                      <a:pt x="3313" y="1028"/>
                    </a:lnTo>
                    <a:lnTo>
                      <a:pt x="3295" y="1028"/>
                    </a:lnTo>
                    <a:lnTo>
                      <a:pt x="3276" y="1009"/>
                    </a:lnTo>
                    <a:lnTo>
                      <a:pt x="3256" y="1009"/>
                    </a:lnTo>
                    <a:lnTo>
                      <a:pt x="3237" y="1009"/>
                    </a:lnTo>
                    <a:lnTo>
                      <a:pt x="3237" y="990"/>
                    </a:lnTo>
                    <a:lnTo>
                      <a:pt x="3237" y="971"/>
                    </a:lnTo>
                    <a:lnTo>
                      <a:pt x="3218" y="971"/>
                    </a:lnTo>
                    <a:lnTo>
                      <a:pt x="3124" y="1009"/>
                    </a:lnTo>
                    <a:lnTo>
                      <a:pt x="3086" y="1009"/>
                    </a:lnTo>
                    <a:lnTo>
                      <a:pt x="3067" y="990"/>
                    </a:lnTo>
                    <a:lnTo>
                      <a:pt x="3048" y="971"/>
                    </a:lnTo>
                    <a:lnTo>
                      <a:pt x="3029" y="914"/>
                    </a:lnTo>
                    <a:lnTo>
                      <a:pt x="3010" y="895"/>
                    </a:lnTo>
                    <a:lnTo>
                      <a:pt x="3029" y="876"/>
                    </a:lnTo>
                    <a:lnTo>
                      <a:pt x="3048" y="876"/>
                    </a:lnTo>
                    <a:lnTo>
                      <a:pt x="3067" y="876"/>
                    </a:lnTo>
                    <a:lnTo>
                      <a:pt x="3067" y="857"/>
                    </a:lnTo>
                    <a:lnTo>
                      <a:pt x="3048" y="857"/>
                    </a:lnTo>
                    <a:lnTo>
                      <a:pt x="3029" y="857"/>
                    </a:lnTo>
                    <a:lnTo>
                      <a:pt x="3029" y="838"/>
                    </a:lnTo>
                    <a:lnTo>
                      <a:pt x="3048" y="819"/>
                    </a:lnTo>
                    <a:lnTo>
                      <a:pt x="3029" y="819"/>
                    </a:lnTo>
                    <a:lnTo>
                      <a:pt x="3010" y="799"/>
                    </a:lnTo>
                    <a:lnTo>
                      <a:pt x="2991" y="799"/>
                    </a:lnTo>
                    <a:lnTo>
                      <a:pt x="2991" y="781"/>
                    </a:lnTo>
                    <a:lnTo>
                      <a:pt x="2991" y="762"/>
                    </a:lnTo>
                    <a:lnTo>
                      <a:pt x="2972" y="762"/>
                    </a:lnTo>
                    <a:lnTo>
                      <a:pt x="2952" y="762"/>
                    </a:lnTo>
                    <a:lnTo>
                      <a:pt x="2952" y="781"/>
                    </a:lnTo>
                    <a:lnTo>
                      <a:pt x="2933" y="781"/>
                    </a:lnTo>
                    <a:lnTo>
                      <a:pt x="2838" y="743"/>
                    </a:lnTo>
                    <a:lnTo>
                      <a:pt x="2838" y="723"/>
                    </a:lnTo>
                    <a:lnTo>
                      <a:pt x="2819" y="704"/>
                    </a:lnTo>
                    <a:lnTo>
                      <a:pt x="2819" y="590"/>
                    </a:lnTo>
                    <a:lnTo>
                      <a:pt x="2800" y="571"/>
                    </a:lnTo>
                    <a:lnTo>
                      <a:pt x="2800" y="552"/>
                    </a:lnTo>
                    <a:lnTo>
                      <a:pt x="2762" y="571"/>
                    </a:lnTo>
                    <a:lnTo>
                      <a:pt x="2762" y="647"/>
                    </a:lnTo>
                    <a:lnTo>
                      <a:pt x="2762" y="685"/>
                    </a:lnTo>
                    <a:lnTo>
                      <a:pt x="2743" y="647"/>
                    </a:lnTo>
                    <a:lnTo>
                      <a:pt x="2724" y="533"/>
                    </a:lnTo>
                    <a:lnTo>
                      <a:pt x="2705" y="514"/>
                    </a:lnTo>
                    <a:lnTo>
                      <a:pt x="2686" y="533"/>
                    </a:lnTo>
                    <a:lnTo>
                      <a:pt x="2648" y="533"/>
                    </a:lnTo>
                    <a:lnTo>
                      <a:pt x="2571" y="533"/>
                    </a:lnTo>
                    <a:lnTo>
                      <a:pt x="2552" y="533"/>
                    </a:lnTo>
                    <a:lnTo>
                      <a:pt x="2534" y="514"/>
                    </a:lnTo>
                    <a:lnTo>
                      <a:pt x="2515" y="552"/>
                    </a:lnTo>
                    <a:lnTo>
                      <a:pt x="2515" y="571"/>
                    </a:lnTo>
                    <a:lnTo>
                      <a:pt x="2515" y="590"/>
                    </a:lnTo>
                    <a:lnTo>
                      <a:pt x="2495" y="609"/>
                    </a:lnTo>
                    <a:lnTo>
                      <a:pt x="2515" y="628"/>
                    </a:lnTo>
                    <a:lnTo>
                      <a:pt x="2381" y="571"/>
                    </a:lnTo>
                    <a:lnTo>
                      <a:pt x="2324" y="533"/>
                    </a:lnTo>
                    <a:lnTo>
                      <a:pt x="2286" y="514"/>
                    </a:lnTo>
                    <a:lnTo>
                      <a:pt x="2267" y="495"/>
                    </a:lnTo>
                    <a:lnTo>
                      <a:pt x="2248" y="495"/>
                    </a:lnTo>
                    <a:lnTo>
                      <a:pt x="2190" y="476"/>
                    </a:lnTo>
                    <a:lnTo>
                      <a:pt x="2172" y="476"/>
                    </a:lnTo>
                    <a:lnTo>
                      <a:pt x="2134" y="438"/>
                    </a:lnTo>
                    <a:lnTo>
                      <a:pt x="2095" y="457"/>
                    </a:lnTo>
                    <a:lnTo>
                      <a:pt x="2058" y="457"/>
                    </a:lnTo>
                    <a:lnTo>
                      <a:pt x="2019" y="476"/>
                    </a:lnTo>
                    <a:lnTo>
                      <a:pt x="2019" y="514"/>
                    </a:lnTo>
                    <a:lnTo>
                      <a:pt x="1962" y="533"/>
                    </a:lnTo>
                    <a:lnTo>
                      <a:pt x="1886" y="609"/>
                    </a:lnTo>
                    <a:lnTo>
                      <a:pt x="1809" y="647"/>
                    </a:lnTo>
                    <a:lnTo>
                      <a:pt x="1657" y="704"/>
                    </a:lnTo>
                    <a:lnTo>
                      <a:pt x="1638" y="704"/>
                    </a:lnTo>
                    <a:lnTo>
                      <a:pt x="1619" y="704"/>
                    </a:lnTo>
                    <a:lnTo>
                      <a:pt x="1600" y="704"/>
                    </a:lnTo>
                    <a:lnTo>
                      <a:pt x="1581" y="667"/>
                    </a:lnTo>
                    <a:lnTo>
                      <a:pt x="1581" y="743"/>
                    </a:lnTo>
                    <a:lnTo>
                      <a:pt x="1562" y="781"/>
                    </a:lnTo>
                    <a:lnTo>
                      <a:pt x="1505" y="799"/>
                    </a:lnTo>
                    <a:lnTo>
                      <a:pt x="1428" y="914"/>
                    </a:lnTo>
                    <a:lnTo>
                      <a:pt x="1467" y="952"/>
                    </a:lnTo>
                    <a:lnTo>
                      <a:pt x="1467" y="990"/>
                    </a:lnTo>
                    <a:lnTo>
                      <a:pt x="1467" y="1028"/>
                    </a:lnTo>
                    <a:lnTo>
                      <a:pt x="1467" y="1047"/>
                    </a:lnTo>
                    <a:lnTo>
                      <a:pt x="1505" y="1047"/>
                    </a:lnTo>
                    <a:lnTo>
                      <a:pt x="1505" y="1066"/>
                    </a:lnTo>
                    <a:lnTo>
                      <a:pt x="1524" y="1085"/>
                    </a:lnTo>
                    <a:lnTo>
                      <a:pt x="1543" y="1104"/>
                    </a:lnTo>
                    <a:lnTo>
                      <a:pt x="1562" y="1124"/>
                    </a:lnTo>
                    <a:lnTo>
                      <a:pt x="1543" y="1161"/>
                    </a:lnTo>
                    <a:lnTo>
                      <a:pt x="1486" y="1180"/>
                    </a:lnTo>
                    <a:lnTo>
                      <a:pt x="1448" y="1219"/>
                    </a:lnTo>
                    <a:lnTo>
                      <a:pt x="1410" y="1257"/>
                    </a:lnTo>
                    <a:lnTo>
                      <a:pt x="1428" y="1295"/>
                    </a:lnTo>
                    <a:lnTo>
                      <a:pt x="1428" y="1333"/>
                    </a:lnTo>
                    <a:lnTo>
                      <a:pt x="1410" y="1371"/>
                    </a:lnTo>
                    <a:lnTo>
                      <a:pt x="1410" y="1390"/>
                    </a:lnTo>
                    <a:lnTo>
                      <a:pt x="1428" y="1428"/>
                    </a:lnTo>
                    <a:lnTo>
                      <a:pt x="1448" y="1447"/>
                    </a:lnTo>
                    <a:lnTo>
                      <a:pt x="1467" y="1466"/>
                    </a:lnTo>
                    <a:lnTo>
                      <a:pt x="1524" y="1504"/>
                    </a:lnTo>
                    <a:lnTo>
                      <a:pt x="1562" y="1524"/>
                    </a:lnTo>
                    <a:lnTo>
                      <a:pt x="1600" y="1524"/>
                    </a:lnTo>
                    <a:lnTo>
                      <a:pt x="1677" y="1542"/>
                    </a:lnTo>
                    <a:lnTo>
                      <a:pt x="1714" y="1542"/>
                    </a:lnTo>
                    <a:lnTo>
                      <a:pt x="1753" y="1542"/>
                    </a:lnTo>
                    <a:lnTo>
                      <a:pt x="1791" y="1561"/>
                    </a:lnTo>
                    <a:lnTo>
                      <a:pt x="1809" y="1581"/>
                    </a:lnTo>
                    <a:lnTo>
                      <a:pt x="1848" y="1619"/>
                    </a:lnTo>
                    <a:lnTo>
                      <a:pt x="1943" y="1600"/>
                    </a:lnTo>
                    <a:lnTo>
                      <a:pt x="2038" y="1600"/>
                    </a:lnTo>
                    <a:lnTo>
                      <a:pt x="2058" y="1561"/>
                    </a:lnTo>
                    <a:lnTo>
                      <a:pt x="2076" y="1542"/>
                    </a:lnTo>
                    <a:lnTo>
                      <a:pt x="2095" y="1504"/>
                    </a:lnTo>
                    <a:lnTo>
                      <a:pt x="2134" y="1485"/>
                    </a:lnTo>
                    <a:lnTo>
                      <a:pt x="2190" y="1485"/>
                    </a:lnTo>
                    <a:lnTo>
                      <a:pt x="2267" y="1504"/>
                    </a:lnTo>
                    <a:lnTo>
                      <a:pt x="2305" y="1524"/>
                    </a:lnTo>
                    <a:lnTo>
                      <a:pt x="2362" y="1542"/>
                    </a:lnTo>
                    <a:lnTo>
                      <a:pt x="2439" y="1524"/>
                    </a:lnTo>
                    <a:lnTo>
                      <a:pt x="2571" y="1504"/>
                    </a:lnTo>
                    <a:lnTo>
                      <a:pt x="2648" y="1466"/>
                    </a:lnTo>
                    <a:lnTo>
                      <a:pt x="2705" y="1447"/>
                    </a:lnTo>
                    <a:lnTo>
                      <a:pt x="2876" y="1352"/>
                    </a:lnTo>
                    <a:lnTo>
                      <a:pt x="2933" y="1314"/>
                    </a:lnTo>
                    <a:lnTo>
                      <a:pt x="2952" y="1314"/>
                    </a:lnTo>
                    <a:lnTo>
                      <a:pt x="2972" y="1314"/>
                    </a:lnTo>
                    <a:lnTo>
                      <a:pt x="2991" y="1314"/>
                    </a:lnTo>
                    <a:lnTo>
                      <a:pt x="3010" y="1314"/>
                    </a:lnTo>
                    <a:lnTo>
                      <a:pt x="3010" y="1333"/>
                    </a:lnTo>
                    <a:lnTo>
                      <a:pt x="3029" y="1333"/>
                    </a:lnTo>
                    <a:lnTo>
                      <a:pt x="3048" y="1333"/>
                    </a:lnTo>
                    <a:lnTo>
                      <a:pt x="3067" y="1333"/>
                    </a:lnTo>
                    <a:lnTo>
                      <a:pt x="3086" y="1333"/>
                    </a:lnTo>
                    <a:lnTo>
                      <a:pt x="3105" y="1314"/>
                    </a:lnTo>
                    <a:lnTo>
                      <a:pt x="3124" y="1295"/>
                    </a:lnTo>
                    <a:lnTo>
                      <a:pt x="3143" y="1295"/>
                    </a:lnTo>
                    <a:lnTo>
                      <a:pt x="3162" y="1314"/>
                    </a:lnTo>
                    <a:lnTo>
                      <a:pt x="3162" y="1333"/>
                    </a:lnTo>
                    <a:lnTo>
                      <a:pt x="3181" y="1333"/>
                    </a:lnTo>
                    <a:lnTo>
                      <a:pt x="3199" y="1333"/>
                    </a:lnTo>
                    <a:lnTo>
                      <a:pt x="3218" y="1333"/>
                    </a:lnTo>
                    <a:lnTo>
                      <a:pt x="3218" y="1352"/>
                    </a:lnTo>
                    <a:lnTo>
                      <a:pt x="3390" y="1257"/>
                    </a:lnTo>
                    <a:lnTo>
                      <a:pt x="3409" y="1238"/>
                    </a:lnTo>
                    <a:lnTo>
                      <a:pt x="3428" y="1238"/>
                    </a:lnTo>
                    <a:lnTo>
                      <a:pt x="3428" y="1219"/>
                    </a:lnTo>
                    <a:lnTo>
                      <a:pt x="3447" y="1219"/>
                    </a:lnTo>
                    <a:lnTo>
                      <a:pt x="3466" y="1219"/>
                    </a:lnTo>
                    <a:lnTo>
                      <a:pt x="3447" y="1219"/>
                    </a:lnTo>
                    <a:lnTo>
                      <a:pt x="3504" y="1200"/>
                    </a:lnTo>
                    <a:lnTo>
                      <a:pt x="3523" y="1200"/>
                    </a:lnTo>
                    <a:lnTo>
                      <a:pt x="3542" y="1219"/>
                    </a:lnTo>
                    <a:lnTo>
                      <a:pt x="3580" y="1238"/>
                    </a:lnTo>
                    <a:lnTo>
                      <a:pt x="3618" y="1238"/>
                    </a:lnTo>
                    <a:lnTo>
                      <a:pt x="3637" y="1238"/>
                    </a:lnTo>
                    <a:lnTo>
                      <a:pt x="3828" y="1085"/>
                    </a:lnTo>
                    <a:lnTo>
                      <a:pt x="3847" y="1085"/>
                    </a:lnTo>
                    <a:lnTo>
                      <a:pt x="3866" y="1085"/>
                    </a:lnTo>
                    <a:lnTo>
                      <a:pt x="3866" y="1066"/>
                    </a:lnTo>
                    <a:lnTo>
                      <a:pt x="3885" y="1009"/>
                    </a:lnTo>
                    <a:lnTo>
                      <a:pt x="3923" y="971"/>
                    </a:lnTo>
                    <a:lnTo>
                      <a:pt x="3961" y="952"/>
                    </a:lnTo>
                    <a:lnTo>
                      <a:pt x="3980" y="952"/>
                    </a:lnTo>
                    <a:lnTo>
                      <a:pt x="4018" y="933"/>
                    </a:lnTo>
                    <a:lnTo>
                      <a:pt x="4018" y="914"/>
                    </a:lnTo>
                    <a:lnTo>
                      <a:pt x="4018" y="838"/>
                    </a:lnTo>
                    <a:lnTo>
                      <a:pt x="4018" y="819"/>
                    </a:lnTo>
                    <a:lnTo>
                      <a:pt x="4056" y="799"/>
                    </a:lnTo>
                    <a:lnTo>
                      <a:pt x="4038" y="819"/>
                    </a:lnTo>
                    <a:lnTo>
                      <a:pt x="4056" y="838"/>
                    </a:lnTo>
                    <a:lnTo>
                      <a:pt x="4075" y="857"/>
                    </a:lnTo>
                    <a:lnTo>
                      <a:pt x="4075" y="895"/>
                    </a:lnTo>
                    <a:lnTo>
                      <a:pt x="4075" y="914"/>
                    </a:lnTo>
                    <a:lnTo>
                      <a:pt x="4094" y="933"/>
                    </a:lnTo>
                    <a:lnTo>
                      <a:pt x="4075" y="952"/>
                    </a:lnTo>
                    <a:lnTo>
                      <a:pt x="4075" y="990"/>
                    </a:lnTo>
                    <a:lnTo>
                      <a:pt x="4056" y="1028"/>
                    </a:lnTo>
                    <a:lnTo>
                      <a:pt x="4038" y="1047"/>
                    </a:lnTo>
                    <a:lnTo>
                      <a:pt x="4018" y="1085"/>
                    </a:lnTo>
                    <a:lnTo>
                      <a:pt x="3999" y="1124"/>
                    </a:lnTo>
                    <a:lnTo>
                      <a:pt x="4038" y="1219"/>
                    </a:lnTo>
                    <a:lnTo>
                      <a:pt x="4133" y="1238"/>
                    </a:lnTo>
                    <a:lnTo>
                      <a:pt x="4437" y="1143"/>
                    </a:lnTo>
                    <a:lnTo>
                      <a:pt x="4514" y="1124"/>
                    </a:lnTo>
                    <a:lnTo>
                      <a:pt x="4590" y="1143"/>
                    </a:lnTo>
                    <a:lnTo>
                      <a:pt x="4609" y="1143"/>
                    </a:lnTo>
                    <a:lnTo>
                      <a:pt x="4685" y="1200"/>
                    </a:lnTo>
                    <a:lnTo>
                      <a:pt x="4704" y="1219"/>
                    </a:lnTo>
                    <a:lnTo>
                      <a:pt x="4704" y="1200"/>
                    </a:lnTo>
                    <a:lnTo>
                      <a:pt x="4723" y="1200"/>
                    </a:lnTo>
                    <a:lnTo>
                      <a:pt x="4761" y="1200"/>
                    </a:lnTo>
                    <a:lnTo>
                      <a:pt x="4780" y="1200"/>
                    </a:lnTo>
                    <a:lnTo>
                      <a:pt x="4800" y="1219"/>
                    </a:lnTo>
                    <a:lnTo>
                      <a:pt x="4818" y="1219"/>
                    </a:lnTo>
                    <a:lnTo>
                      <a:pt x="4856" y="1200"/>
                    </a:lnTo>
                    <a:lnTo>
                      <a:pt x="4876" y="1200"/>
                    </a:lnTo>
                    <a:lnTo>
                      <a:pt x="4895" y="1180"/>
                    </a:lnTo>
                    <a:lnTo>
                      <a:pt x="4876" y="1180"/>
                    </a:lnTo>
                    <a:lnTo>
                      <a:pt x="4876" y="1143"/>
                    </a:lnTo>
                    <a:lnTo>
                      <a:pt x="4856" y="1143"/>
                    </a:lnTo>
                    <a:lnTo>
                      <a:pt x="4856" y="1124"/>
                    </a:lnTo>
                    <a:lnTo>
                      <a:pt x="4818" y="1124"/>
                    </a:lnTo>
                    <a:lnTo>
                      <a:pt x="4685" y="1104"/>
                    </a:lnTo>
                    <a:lnTo>
                      <a:pt x="4571" y="1104"/>
                    </a:lnTo>
                    <a:lnTo>
                      <a:pt x="4551" y="1085"/>
                    </a:lnTo>
                    <a:lnTo>
                      <a:pt x="4533" y="1085"/>
                    </a:lnTo>
                    <a:lnTo>
                      <a:pt x="4514" y="1066"/>
                    </a:lnTo>
                    <a:lnTo>
                      <a:pt x="4495" y="1047"/>
                    </a:lnTo>
                    <a:lnTo>
                      <a:pt x="4533" y="1028"/>
                    </a:lnTo>
                    <a:lnTo>
                      <a:pt x="4571" y="1009"/>
                    </a:lnTo>
                    <a:lnTo>
                      <a:pt x="4590" y="990"/>
                    </a:lnTo>
                    <a:lnTo>
                      <a:pt x="4647" y="1009"/>
                    </a:lnTo>
                    <a:lnTo>
                      <a:pt x="4666" y="990"/>
                    </a:lnTo>
                    <a:lnTo>
                      <a:pt x="4742" y="1009"/>
                    </a:lnTo>
                    <a:lnTo>
                      <a:pt x="4780" y="990"/>
                    </a:lnTo>
                    <a:lnTo>
                      <a:pt x="4800" y="971"/>
                    </a:lnTo>
                    <a:lnTo>
                      <a:pt x="4800" y="952"/>
                    </a:lnTo>
                    <a:lnTo>
                      <a:pt x="4837" y="971"/>
                    </a:lnTo>
                    <a:lnTo>
                      <a:pt x="4876" y="1028"/>
                    </a:lnTo>
                    <a:lnTo>
                      <a:pt x="4913" y="1047"/>
                    </a:lnTo>
                    <a:lnTo>
                      <a:pt x="4952" y="1066"/>
                    </a:lnTo>
                    <a:lnTo>
                      <a:pt x="5047" y="1047"/>
                    </a:lnTo>
                    <a:lnTo>
                      <a:pt x="5066" y="1047"/>
                    </a:lnTo>
                    <a:lnTo>
                      <a:pt x="5085" y="1028"/>
                    </a:lnTo>
                    <a:lnTo>
                      <a:pt x="5104" y="1047"/>
                    </a:lnTo>
                    <a:lnTo>
                      <a:pt x="5123" y="1066"/>
                    </a:lnTo>
                    <a:lnTo>
                      <a:pt x="5142" y="1066"/>
                    </a:lnTo>
                    <a:lnTo>
                      <a:pt x="5142" y="1047"/>
                    </a:lnTo>
                    <a:lnTo>
                      <a:pt x="5161" y="1028"/>
                    </a:lnTo>
                    <a:lnTo>
                      <a:pt x="5180" y="1047"/>
                    </a:lnTo>
                    <a:lnTo>
                      <a:pt x="5199" y="1047"/>
                    </a:lnTo>
                    <a:lnTo>
                      <a:pt x="5218" y="1028"/>
                    </a:lnTo>
                    <a:lnTo>
                      <a:pt x="5257" y="1009"/>
                    </a:lnTo>
                    <a:lnTo>
                      <a:pt x="5237" y="990"/>
                    </a:lnTo>
                    <a:lnTo>
                      <a:pt x="5257" y="971"/>
                    </a:lnTo>
                    <a:lnTo>
                      <a:pt x="5257" y="952"/>
                    </a:lnTo>
                    <a:lnTo>
                      <a:pt x="5237" y="933"/>
                    </a:lnTo>
                    <a:lnTo>
                      <a:pt x="5237" y="914"/>
                    </a:lnTo>
                    <a:lnTo>
                      <a:pt x="5237" y="895"/>
                    </a:lnTo>
                    <a:lnTo>
                      <a:pt x="5257" y="876"/>
                    </a:lnTo>
                    <a:lnTo>
                      <a:pt x="5276" y="857"/>
                    </a:lnTo>
                    <a:lnTo>
                      <a:pt x="5257" y="838"/>
                    </a:lnTo>
                    <a:lnTo>
                      <a:pt x="5276" y="838"/>
                    </a:lnTo>
                    <a:lnTo>
                      <a:pt x="5276" y="799"/>
                    </a:lnTo>
                    <a:lnTo>
                      <a:pt x="5257" y="781"/>
                    </a:lnTo>
                    <a:close/>
                    <a:moveTo>
                      <a:pt x="1428" y="495"/>
                    </a:moveTo>
                    <a:lnTo>
                      <a:pt x="1410" y="438"/>
                    </a:lnTo>
                    <a:lnTo>
                      <a:pt x="1372" y="381"/>
                    </a:lnTo>
                    <a:lnTo>
                      <a:pt x="1315" y="323"/>
                    </a:lnTo>
                    <a:lnTo>
                      <a:pt x="1257" y="304"/>
                    </a:lnTo>
                    <a:lnTo>
                      <a:pt x="1181" y="304"/>
                    </a:lnTo>
                    <a:lnTo>
                      <a:pt x="1162" y="286"/>
                    </a:lnTo>
                    <a:lnTo>
                      <a:pt x="1124" y="266"/>
                    </a:lnTo>
                    <a:lnTo>
                      <a:pt x="1105" y="247"/>
                    </a:lnTo>
                    <a:lnTo>
                      <a:pt x="1048" y="247"/>
                    </a:lnTo>
                    <a:lnTo>
                      <a:pt x="934" y="209"/>
                    </a:lnTo>
                    <a:lnTo>
                      <a:pt x="876" y="190"/>
                    </a:lnTo>
                    <a:lnTo>
                      <a:pt x="857" y="190"/>
                    </a:lnTo>
                    <a:lnTo>
                      <a:pt x="705" y="247"/>
                    </a:lnTo>
                    <a:lnTo>
                      <a:pt x="686" y="266"/>
                    </a:lnTo>
                    <a:lnTo>
                      <a:pt x="553" y="400"/>
                    </a:lnTo>
                    <a:lnTo>
                      <a:pt x="534" y="418"/>
                    </a:lnTo>
                    <a:lnTo>
                      <a:pt x="476" y="438"/>
                    </a:lnTo>
                    <a:lnTo>
                      <a:pt x="457" y="457"/>
                    </a:lnTo>
                    <a:lnTo>
                      <a:pt x="438" y="476"/>
                    </a:lnTo>
                    <a:lnTo>
                      <a:pt x="438" y="495"/>
                    </a:lnTo>
                    <a:lnTo>
                      <a:pt x="419" y="514"/>
                    </a:lnTo>
                    <a:lnTo>
                      <a:pt x="362" y="514"/>
                    </a:lnTo>
                    <a:lnTo>
                      <a:pt x="343" y="533"/>
                    </a:lnTo>
                    <a:lnTo>
                      <a:pt x="305" y="571"/>
                    </a:lnTo>
                    <a:lnTo>
                      <a:pt x="324" y="667"/>
                    </a:lnTo>
                    <a:lnTo>
                      <a:pt x="362" y="685"/>
                    </a:lnTo>
                    <a:lnTo>
                      <a:pt x="381" y="781"/>
                    </a:lnTo>
                    <a:lnTo>
                      <a:pt x="381" y="876"/>
                    </a:lnTo>
                    <a:lnTo>
                      <a:pt x="362" y="933"/>
                    </a:lnTo>
                    <a:lnTo>
                      <a:pt x="362" y="990"/>
                    </a:lnTo>
                    <a:lnTo>
                      <a:pt x="400" y="1009"/>
                    </a:lnTo>
                    <a:lnTo>
                      <a:pt x="400" y="1028"/>
                    </a:lnTo>
                    <a:lnTo>
                      <a:pt x="381" y="1047"/>
                    </a:lnTo>
                    <a:lnTo>
                      <a:pt x="362" y="1066"/>
                    </a:lnTo>
                    <a:lnTo>
                      <a:pt x="362" y="1047"/>
                    </a:lnTo>
                    <a:lnTo>
                      <a:pt x="343" y="1028"/>
                    </a:lnTo>
                    <a:lnTo>
                      <a:pt x="324" y="1028"/>
                    </a:lnTo>
                    <a:lnTo>
                      <a:pt x="305" y="1047"/>
                    </a:lnTo>
                    <a:lnTo>
                      <a:pt x="286" y="1047"/>
                    </a:lnTo>
                    <a:lnTo>
                      <a:pt x="267" y="1047"/>
                    </a:lnTo>
                    <a:lnTo>
                      <a:pt x="248" y="1047"/>
                    </a:lnTo>
                    <a:lnTo>
                      <a:pt x="229" y="1028"/>
                    </a:lnTo>
                    <a:lnTo>
                      <a:pt x="209" y="1047"/>
                    </a:lnTo>
                    <a:lnTo>
                      <a:pt x="191" y="1066"/>
                    </a:lnTo>
                    <a:lnTo>
                      <a:pt x="172" y="1066"/>
                    </a:lnTo>
                    <a:lnTo>
                      <a:pt x="133" y="1066"/>
                    </a:lnTo>
                    <a:lnTo>
                      <a:pt x="95" y="1066"/>
                    </a:lnTo>
                    <a:lnTo>
                      <a:pt x="95" y="1047"/>
                    </a:lnTo>
                    <a:lnTo>
                      <a:pt x="77" y="1028"/>
                    </a:lnTo>
                    <a:lnTo>
                      <a:pt x="77" y="1009"/>
                    </a:lnTo>
                    <a:lnTo>
                      <a:pt x="57" y="1028"/>
                    </a:lnTo>
                    <a:lnTo>
                      <a:pt x="19" y="1009"/>
                    </a:lnTo>
                    <a:lnTo>
                      <a:pt x="0" y="1047"/>
                    </a:lnTo>
                    <a:lnTo>
                      <a:pt x="0" y="1085"/>
                    </a:lnTo>
                    <a:lnTo>
                      <a:pt x="0" y="1124"/>
                    </a:lnTo>
                    <a:lnTo>
                      <a:pt x="19" y="1161"/>
                    </a:lnTo>
                    <a:lnTo>
                      <a:pt x="57" y="1161"/>
                    </a:lnTo>
                    <a:lnTo>
                      <a:pt x="153" y="1219"/>
                    </a:lnTo>
                    <a:lnTo>
                      <a:pt x="172" y="1219"/>
                    </a:lnTo>
                    <a:lnTo>
                      <a:pt x="191" y="1219"/>
                    </a:lnTo>
                    <a:lnTo>
                      <a:pt x="209" y="1219"/>
                    </a:lnTo>
                    <a:lnTo>
                      <a:pt x="229" y="1219"/>
                    </a:lnTo>
                    <a:lnTo>
                      <a:pt x="248" y="1238"/>
                    </a:lnTo>
                    <a:lnTo>
                      <a:pt x="248" y="1276"/>
                    </a:lnTo>
                    <a:lnTo>
                      <a:pt x="267" y="1295"/>
                    </a:lnTo>
                    <a:lnTo>
                      <a:pt x="286" y="1295"/>
                    </a:lnTo>
                    <a:lnTo>
                      <a:pt x="305" y="1295"/>
                    </a:lnTo>
                    <a:lnTo>
                      <a:pt x="324" y="1295"/>
                    </a:lnTo>
                    <a:lnTo>
                      <a:pt x="324" y="1257"/>
                    </a:lnTo>
                    <a:lnTo>
                      <a:pt x="324" y="1238"/>
                    </a:lnTo>
                    <a:lnTo>
                      <a:pt x="343" y="1238"/>
                    </a:lnTo>
                    <a:lnTo>
                      <a:pt x="362" y="1219"/>
                    </a:lnTo>
                    <a:lnTo>
                      <a:pt x="381" y="1219"/>
                    </a:lnTo>
                    <a:lnTo>
                      <a:pt x="400" y="1238"/>
                    </a:lnTo>
                    <a:lnTo>
                      <a:pt x="381" y="1257"/>
                    </a:lnTo>
                    <a:lnTo>
                      <a:pt x="362" y="1257"/>
                    </a:lnTo>
                    <a:lnTo>
                      <a:pt x="381" y="1276"/>
                    </a:lnTo>
                    <a:lnTo>
                      <a:pt x="400" y="1276"/>
                    </a:lnTo>
                    <a:lnTo>
                      <a:pt x="419" y="1276"/>
                    </a:lnTo>
                    <a:lnTo>
                      <a:pt x="419" y="1257"/>
                    </a:lnTo>
                    <a:lnTo>
                      <a:pt x="495" y="1257"/>
                    </a:lnTo>
                    <a:lnTo>
                      <a:pt x="534" y="1257"/>
                    </a:lnTo>
                    <a:lnTo>
                      <a:pt x="534" y="1276"/>
                    </a:lnTo>
                    <a:lnTo>
                      <a:pt x="571" y="1314"/>
                    </a:lnTo>
                    <a:lnTo>
                      <a:pt x="590" y="1314"/>
                    </a:lnTo>
                    <a:lnTo>
                      <a:pt x="610" y="1295"/>
                    </a:lnTo>
                    <a:lnTo>
                      <a:pt x="629" y="1295"/>
                    </a:lnTo>
                    <a:lnTo>
                      <a:pt x="648" y="1295"/>
                    </a:lnTo>
                    <a:lnTo>
                      <a:pt x="648" y="1314"/>
                    </a:lnTo>
                    <a:lnTo>
                      <a:pt x="667" y="1314"/>
                    </a:lnTo>
                    <a:lnTo>
                      <a:pt x="686" y="1314"/>
                    </a:lnTo>
                    <a:lnTo>
                      <a:pt x="743" y="1295"/>
                    </a:lnTo>
                    <a:lnTo>
                      <a:pt x="781" y="1295"/>
                    </a:lnTo>
                    <a:lnTo>
                      <a:pt x="800" y="1295"/>
                    </a:lnTo>
                    <a:lnTo>
                      <a:pt x="800" y="1314"/>
                    </a:lnTo>
                    <a:lnTo>
                      <a:pt x="800" y="1333"/>
                    </a:lnTo>
                    <a:lnTo>
                      <a:pt x="819" y="1333"/>
                    </a:lnTo>
                    <a:lnTo>
                      <a:pt x="838" y="1314"/>
                    </a:lnTo>
                    <a:lnTo>
                      <a:pt x="857" y="1314"/>
                    </a:lnTo>
                    <a:lnTo>
                      <a:pt x="876" y="1333"/>
                    </a:lnTo>
                    <a:lnTo>
                      <a:pt x="876" y="1352"/>
                    </a:lnTo>
                    <a:lnTo>
                      <a:pt x="876" y="1371"/>
                    </a:lnTo>
                    <a:lnTo>
                      <a:pt x="895" y="1371"/>
                    </a:lnTo>
                    <a:lnTo>
                      <a:pt x="895" y="1314"/>
                    </a:lnTo>
                    <a:lnTo>
                      <a:pt x="895" y="1257"/>
                    </a:lnTo>
                    <a:lnTo>
                      <a:pt x="895" y="1219"/>
                    </a:lnTo>
                    <a:lnTo>
                      <a:pt x="934" y="1180"/>
                    </a:lnTo>
                    <a:lnTo>
                      <a:pt x="971" y="1180"/>
                    </a:lnTo>
                    <a:lnTo>
                      <a:pt x="1010" y="1200"/>
                    </a:lnTo>
                    <a:lnTo>
                      <a:pt x="991" y="1238"/>
                    </a:lnTo>
                    <a:lnTo>
                      <a:pt x="971" y="1276"/>
                    </a:lnTo>
                    <a:lnTo>
                      <a:pt x="934" y="1314"/>
                    </a:lnTo>
                    <a:lnTo>
                      <a:pt x="971" y="1314"/>
                    </a:lnTo>
                    <a:lnTo>
                      <a:pt x="1010" y="1314"/>
                    </a:lnTo>
                    <a:lnTo>
                      <a:pt x="1067" y="1276"/>
                    </a:lnTo>
                    <a:lnTo>
                      <a:pt x="1086" y="1295"/>
                    </a:lnTo>
                    <a:lnTo>
                      <a:pt x="1143" y="1276"/>
                    </a:lnTo>
                    <a:lnTo>
                      <a:pt x="1181" y="1238"/>
                    </a:lnTo>
                    <a:lnTo>
                      <a:pt x="1162" y="1219"/>
                    </a:lnTo>
                    <a:lnTo>
                      <a:pt x="1143" y="1219"/>
                    </a:lnTo>
                    <a:lnTo>
                      <a:pt x="1124" y="1200"/>
                    </a:lnTo>
                    <a:lnTo>
                      <a:pt x="1105" y="1180"/>
                    </a:lnTo>
                    <a:lnTo>
                      <a:pt x="1086" y="1200"/>
                    </a:lnTo>
                    <a:lnTo>
                      <a:pt x="1086" y="1219"/>
                    </a:lnTo>
                    <a:lnTo>
                      <a:pt x="1067" y="1219"/>
                    </a:lnTo>
                    <a:lnTo>
                      <a:pt x="1048" y="1200"/>
                    </a:lnTo>
                    <a:lnTo>
                      <a:pt x="1067" y="1180"/>
                    </a:lnTo>
                    <a:lnTo>
                      <a:pt x="1048" y="1143"/>
                    </a:lnTo>
                    <a:lnTo>
                      <a:pt x="1086" y="1104"/>
                    </a:lnTo>
                    <a:lnTo>
                      <a:pt x="1124" y="1047"/>
                    </a:lnTo>
                    <a:lnTo>
                      <a:pt x="1181" y="971"/>
                    </a:lnTo>
                    <a:lnTo>
                      <a:pt x="1200" y="914"/>
                    </a:lnTo>
                    <a:lnTo>
                      <a:pt x="1238" y="876"/>
                    </a:lnTo>
                    <a:lnTo>
                      <a:pt x="1238" y="838"/>
                    </a:lnTo>
                    <a:lnTo>
                      <a:pt x="1315" y="781"/>
                    </a:lnTo>
                    <a:lnTo>
                      <a:pt x="1333" y="743"/>
                    </a:lnTo>
                    <a:lnTo>
                      <a:pt x="1333" y="628"/>
                    </a:lnTo>
                    <a:lnTo>
                      <a:pt x="1352" y="609"/>
                    </a:lnTo>
                    <a:lnTo>
                      <a:pt x="1372" y="590"/>
                    </a:lnTo>
                    <a:lnTo>
                      <a:pt x="1410" y="514"/>
                    </a:lnTo>
                    <a:lnTo>
                      <a:pt x="1428" y="495"/>
                    </a:lnTo>
                    <a:close/>
                    <a:moveTo>
                      <a:pt x="5352" y="914"/>
                    </a:moveTo>
                    <a:lnTo>
                      <a:pt x="5333" y="914"/>
                    </a:lnTo>
                    <a:lnTo>
                      <a:pt x="5333" y="895"/>
                    </a:lnTo>
                    <a:lnTo>
                      <a:pt x="5313" y="895"/>
                    </a:lnTo>
                    <a:lnTo>
                      <a:pt x="5313" y="914"/>
                    </a:lnTo>
                    <a:lnTo>
                      <a:pt x="5294" y="914"/>
                    </a:lnTo>
                    <a:lnTo>
                      <a:pt x="5313" y="914"/>
                    </a:lnTo>
                    <a:lnTo>
                      <a:pt x="5313" y="933"/>
                    </a:lnTo>
                    <a:lnTo>
                      <a:pt x="5294" y="933"/>
                    </a:lnTo>
                    <a:lnTo>
                      <a:pt x="5313" y="952"/>
                    </a:lnTo>
                    <a:lnTo>
                      <a:pt x="5333" y="933"/>
                    </a:lnTo>
                    <a:lnTo>
                      <a:pt x="5352" y="914"/>
                    </a:lnTo>
                    <a:close/>
                    <a:moveTo>
                      <a:pt x="1829" y="533"/>
                    </a:moveTo>
                    <a:lnTo>
                      <a:pt x="1829" y="533"/>
                    </a:lnTo>
                    <a:lnTo>
                      <a:pt x="1848" y="533"/>
                    </a:lnTo>
                    <a:lnTo>
                      <a:pt x="1848" y="514"/>
                    </a:lnTo>
                    <a:lnTo>
                      <a:pt x="1829" y="514"/>
                    </a:lnTo>
                    <a:lnTo>
                      <a:pt x="1809" y="514"/>
                    </a:lnTo>
                    <a:lnTo>
                      <a:pt x="1791" y="533"/>
                    </a:lnTo>
                    <a:lnTo>
                      <a:pt x="1809" y="552"/>
                    </a:lnTo>
                    <a:lnTo>
                      <a:pt x="1829" y="533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0" name="Freeform 11">
                <a:extLst>
                  <a:ext uri="{FF2B5EF4-FFF2-40B4-BE49-F238E27FC236}">
                    <a16:creationId xmlns:a16="http://schemas.microsoft.com/office/drawing/2014/main" id="{FD5BD2BF-10E3-674C-9EE2-8A4965F15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42450" y="7915275"/>
                <a:ext cx="3121025" cy="2894013"/>
              </a:xfrm>
              <a:custGeom>
                <a:avLst/>
                <a:gdLst>
                  <a:gd name="T0" fmla="*/ 2147483646 w 8669"/>
                  <a:gd name="T1" fmla="*/ 2147483646 h 8038"/>
                  <a:gd name="T2" fmla="*/ 2147483646 w 8669"/>
                  <a:gd name="T3" fmla="*/ 2147483646 h 8038"/>
                  <a:gd name="T4" fmla="*/ 2147483646 w 8669"/>
                  <a:gd name="T5" fmla="*/ 2147483646 h 8038"/>
                  <a:gd name="T6" fmla="*/ 2147483646 w 8669"/>
                  <a:gd name="T7" fmla="*/ 2147483646 h 8038"/>
                  <a:gd name="T8" fmla="*/ 0 w 8669"/>
                  <a:gd name="T9" fmla="*/ 2147483646 h 8038"/>
                  <a:gd name="T10" fmla="*/ 2147483646 w 8669"/>
                  <a:gd name="T11" fmla="*/ 2147483646 h 8038"/>
                  <a:gd name="T12" fmla="*/ 2147483646 w 8669"/>
                  <a:gd name="T13" fmla="*/ 2147483646 h 8038"/>
                  <a:gd name="T14" fmla="*/ 2147483646 w 8669"/>
                  <a:gd name="T15" fmla="*/ 2147483646 h 8038"/>
                  <a:gd name="T16" fmla="*/ 2147483646 w 8669"/>
                  <a:gd name="T17" fmla="*/ 2147483646 h 8038"/>
                  <a:gd name="T18" fmla="*/ 2147483646 w 8669"/>
                  <a:gd name="T19" fmla="*/ 2147483646 h 8038"/>
                  <a:gd name="T20" fmla="*/ 2147483646 w 8669"/>
                  <a:gd name="T21" fmla="*/ 2147483646 h 8038"/>
                  <a:gd name="T22" fmla="*/ 2147483646 w 8669"/>
                  <a:gd name="T23" fmla="*/ 2147483646 h 8038"/>
                  <a:gd name="T24" fmla="*/ 2147483646 w 8669"/>
                  <a:gd name="T25" fmla="*/ 2147483646 h 8038"/>
                  <a:gd name="T26" fmla="*/ 2147483646 w 8669"/>
                  <a:gd name="T27" fmla="*/ 2147483646 h 8038"/>
                  <a:gd name="T28" fmla="*/ 2147483646 w 8669"/>
                  <a:gd name="T29" fmla="*/ 2147483646 h 8038"/>
                  <a:gd name="T30" fmla="*/ 2147483646 w 8669"/>
                  <a:gd name="T31" fmla="*/ 2147483646 h 8038"/>
                  <a:gd name="T32" fmla="*/ 2147483646 w 8669"/>
                  <a:gd name="T33" fmla="*/ 2147483646 h 8038"/>
                  <a:gd name="T34" fmla="*/ 2147483646 w 8669"/>
                  <a:gd name="T35" fmla="*/ 0 h 8038"/>
                  <a:gd name="T36" fmla="*/ 2147483646 w 8669"/>
                  <a:gd name="T37" fmla="*/ 2147483646 h 8038"/>
                  <a:gd name="T38" fmla="*/ 2147483646 w 8669"/>
                  <a:gd name="T39" fmla="*/ 2147483646 h 8038"/>
                  <a:gd name="T40" fmla="*/ 2147483646 w 8669"/>
                  <a:gd name="T41" fmla="*/ 2147483646 h 8038"/>
                  <a:gd name="T42" fmla="*/ 2147483646 w 8669"/>
                  <a:gd name="T43" fmla="*/ 2147483646 h 8038"/>
                  <a:gd name="T44" fmla="*/ 2147483646 w 8669"/>
                  <a:gd name="T45" fmla="*/ 2147483646 h 8038"/>
                  <a:gd name="T46" fmla="*/ 2147483646 w 8669"/>
                  <a:gd name="T47" fmla="*/ 2147483646 h 8038"/>
                  <a:gd name="T48" fmla="*/ 2147483646 w 8669"/>
                  <a:gd name="T49" fmla="*/ 2147483646 h 8038"/>
                  <a:gd name="T50" fmla="*/ 2147483646 w 8669"/>
                  <a:gd name="T51" fmla="*/ 2147483646 h 8038"/>
                  <a:gd name="T52" fmla="*/ 2147483646 w 8669"/>
                  <a:gd name="T53" fmla="*/ 2147483646 h 8038"/>
                  <a:gd name="T54" fmla="*/ 2147483646 w 8669"/>
                  <a:gd name="T55" fmla="*/ 2147483646 h 8038"/>
                  <a:gd name="T56" fmla="*/ 2147483646 w 8669"/>
                  <a:gd name="T57" fmla="*/ 2147483646 h 8038"/>
                  <a:gd name="T58" fmla="*/ 2147483646 w 8669"/>
                  <a:gd name="T59" fmla="*/ 2147483646 h 8038"/>
                  <a:gd name="T60" fmla="*/ 2147483646 w 8669"/>
                  <a:gd name="T61" fmla="*/ 2147483646 h 8038"/>
                  <a:gd name="T62" fmla="*/ 2147483646 w 8669"/>
                  <a:gd name="T63" fmla="*/ 2147483646 h 8038"/>
                  <a:gd name="T64" fmla="*/ 2147483646 w 8669"/>
                  <a:gd name="T65" fmla="*/ 2147483646 h 8038"/>
                  <a:gd name="T66" fmla="*/ 2147483646 w 8669"/>
                  <a:gd name="T67" fmla="*/ 2147483646 h 8038"/>
                  <a:gd name="T68" fmla="*/ 2147483646 w 8669"/>
                  <a:gd name="T69" fmla="*/ 2147483646 h 8038"/>
                  <a:gd name="T70" fmla="*/ 2147483646 w 8669"/>
                  <a:gd name="T71" fmla="*/ 2147483646 h 8038"/>
                  <a:gd name="T72" fmla="*/ 2147483646 w 8669"/>
                  <a:gd name="T73" fmla="*/ 2147483646 h 8038"/>
                  <a:gd name="T74" fmla="*/ 2147483646 w 8669"/>
                  <a:gd name="T75" fmla="*/ 2147483646 h 8038"/>
                  <a:gd name="T76" fmla="*/ 2147483646 w 8669"/>
                  <a:gd name="T77" fmla="*/ 2147483646 h 8038"/>
                  <a:gd name="T78" fmla="*/ 2147483646 w 8669"/>
                  <a:gd name="T79" fmla="*/ 2147483646 h 8038"/>
                  <a:gd name="T80" fmla="*/ 2147483646 w 8669"/>
                  <a:gd name="T81" fmla="*/ 2147483646 h 8038"/>
                  <a:gd name="T82" fmla="*/ 2147483646 w 8669"/>
                  <a:gd name="T83" fmla="*/ 2147483646 h 8038"/>
                  <a:gd name="T84" fmla="*/ 2147483646 w 8669"/>
                  <a:gd name="T85" fmla="*/ 2147483646 h 8038"/>
                  <a:gd name="T86" fmla="*/ 2147483646 w 8669"/>
                  <a:gd name="T87" fmla="*/ 2147483646 h 8038"/>
                  <a:gd name="T88" fmla="*/ 2147483646 w 8669"/>
                  <a:gd name="T89" fmla="*/ 2147483646 h 8038"/>
                  <a:gd name="T90" fmla="*/ 2147483646 w 8669"/>
                  <a:gd name="T91" fmla="*/ 2147483646 h 8038"/>
                  <a:gd name="T92" fmla="*/ 2147483646 w 8669"/>
                  <a:gd name="T93" fmla="*/ 2147483646 h 8038"/>
                  <a:gd name="T94" fmla="*/ 2147483646 w 8669"/>
                  <a:gd name="T95" fmla="*/ 2147483646 h 8038"/>
                  <a:gd name="T96" fmla="*/ 2147483646 w 8669"/>
                  <a:gd name="T97" fmla="*/ 2147483646 h 8038"/>
                  <a:gd name="T98" fmla="*/ 2147483646 w 8669"/>
                  <a:gd name="T99" fmla="*/ 2147483646 h 8038"/>
                  <a:gd name="T100" fmla="*/ 2147483646 w 8669"/>
                  <a:gd name="T101" fmla="*/ 2147483646 h 8038"/>
                  <a:gd name="T102" fmla="*/ 2147483646 w 8669"/>
                  <a:gd name="T103" fmla="*/ 2147483646 h 8038"/>
                  <a:gd name="T104" fmla="*/ 2147483646 w 8669"/>
                  <a:gd name="T105" fmla="*/ 2147483646 h 8038"/>
                  <a:gd name="T106" fmla="*/ 2147483646 w 8669"/>
                  <a:gd name="T107" fmla="*/ 2147483646 h 8038"/>
                  <a:gd name="T108" fmla="*/ 2147483646 w 8669"/>
                  <a:gd name="T109" fmla="*/ 2147483646 h 8038"/>
                  <a:gd name="T110" fmla="*/ 2147483646 w 8669"/>
                  <a:gd name="T111" fmla="*/ 2147483646 h 8038"/>
                  <a:gd name="T112" fmla="*/ 2147483646 w 8669"/>
                  <a:gd name="T113" fmla="*/ 2147483646 h 8038"/>
                  <a:gd name="T114" fmla="*/ 2147483646 w 8669"/>
                  <a:gd name="T115" fmla="*/ 2147483646 h 8038"/>
                  <a:gd name="T116" fmla="*/ 2147483646 w 8669"/>
                  <a:gd name="T117" fmla="*/ 2147483646 h 8038"/>
                  <a:gd name="T118" fmla="*/ 2147483646 w 8669"/>
                  <a:gd name="T119" fmla="*/ 2147483646 h 803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669" h="8038">
                    <a:moveTo>
                      <a:pt x="439" y="5675"/>
                    </a:moveTo>
                    <a:lnTo>
                      <a:pt x="401" y="5637"/>
                    </a:lnTo>
                    <a:lnTo>
                      <a:pt x="381" y="5637"/>
                    </a:lnTo>
                    <a:lnTo>
                      <a:pt x="344" y="5637"/>
                    </a:lnTo>
                    <a:lnTo>
                      <a:pt x="325" y="5637"/>
                    </a:lnTo>
                    <a:lnTo>
                      <a:pt x="305" y="5656"/>
                    </a:lnTo>
                    <a:lnTo>
                      <a:pt x="248" y="5656"/>
                    </a:lnTo>
                    <a:lnTo>
                      <a:pt x="210" y="5675"/>
                    </a:lnTo>
                    <a:lnTo>
                      <a:pt x="191" y="5694"/>
                    </a:lnTo>
                    <a:lnTo>
                      <a:pt x="210" y="5713"/>
                    </a:lnTo>
                    <a:lnTo>
                      <a:pt x="229" y="5713"/>
                    </a:lnTo>
                    <a:lnTo>
                      <a:pt x="248" y="5732"/>
                    </a:lnTo>
                    <a:lnTo>
                      <a:pt x="248" y="5751"/>
                    </a:lnTo>
                    <a:lnTo>
                      <a:pt x="229" y="5770"/>
                    </a:lnTo>
                    <a:lnTo>
                      <a:pt x="229" y="5789"/>
                    </a:lnTo>
                    <a:lnTo>
                      <a:pt x="229" y="5808"/>
                    </a:lnTo>
                    <a:lnTo>
                      <a:pt x="248" y="5827"/>
                    </a:lnTo>
                    <a:lnTo>
                      <a:pt x="286" y="5827"/>
                    </a:lnTo>
                    <a:lnTo>
                      <a:pt x="305" y="5827"/>
                    </a:lnTo>
                    <a:lnTo>
                      <a:pt x="401" y="5789"/>
                    </a:lnTo>
                    <a:lnTo>
                      <a:pt x="420" y="5789"/>
                    </a:lnTo>
                    <a:lnTo>
                      <a:pt x="439" y="5770"/>
                    </a:lnTo>
                    <a:lnTo>
                      <a:pt x="458" y="5732"/>
                    </a:lnTo>
                    <a:lnTo>
                      <a:pt x="458" y="5713"/>
                    </a:lnTo>
                    <a:lnTo>
                      <a:pt x="458" y="5694"/>
                    </a:lnTo>
                    <a:lnTo>
                      <a:pt x="439" y="5675"/>
                    </a:lnTo>
                    <a:close/>
                    <a:moveTo>
                      <a:pt x="762" y="5199"/>
                    </a:moveTo>
                    <a:lnTo>
                      <a:pt x="725" y="5218"/>
                    </a:lnTo>
                    <a:lnTo>
                      <a:pt x="725" y="5237"/>
                    </a:lnTo>
                    <a:lnTo>
                      <a:pt x="706" y="5237"/>
                    </a:lnTo>
                    <a:lnTo>
                      <a:pt x="686" y="5237"/>
                    </a:lnTo>
                    <a:lnTo>
                      <a:pt x="667" y="5256"/>
                    </a:lnTo>
                    <a:lnTo>
                      <a:pt x="667" y="5275"/>
                    </a:lnTo>
                    <a:lnTo>
                      <a:pt x="686" y="5275"/>
                    </a:lnTo>
                    <a:lnTo>
                      <a:pt x="686" y="5256"/>
                    </a:lnTo>
                    <a:lnTo>
                      <a:pt x="706" y="5256"/>
                    </a:lnTo>
                    <a:lnTo>
                      <a:pt x="725" y="5256"/>
                    </a:lnTo>
                    <a:lnTo>
                      <a:pt x="725" y="5275"/>
                    </a:lnTo>
                    <a:lnTo>
                      <a:pt x="725" y="5294"/>
                    </a:lnTo>
                    <a:lnTo>
                      <a:pt x="743" y="5275"/>
                    </a:lnTo>
                    <a:lnTo>
                      <a:pt x="782" y="5237"/>
                    </a:lnTo>
                    <a:lnTo>
                      <a:pt x="801" y="5218"/>
                    </a:lnTo>
                    <a:lnTo>
                      <a:pt x="782" y="5199"/>
                    </a:lnTo>
                    <a:lnTo>
                      <a:pt x="762" y="5199"/>
                    </a:lnTo>
                    <a:close/>
                    <a:moveTo>
                      <a:pt x="267" y="2475"/>
                    </a:moveTo>
                    <a:lnTo>
                      <a:pt x="267" y="2475"/>
                    </a:lnTo>
                    <a:lnTo>
                      <a:pt x="286" y="2494"/>
                    </a:lnTo>
                    <a:lnTo>
                      <a:pt x="305" y="2475"/>
                    </a:lnTo>
                    <a:lnTo>
                      <a:pt x="286" y="2456"/>
                    </a:lnTo>
                    <a:lnTo>
                      <a:pt x="286" y="2437"/>
                    </a:lnTo>
                    <a:lnTo>
                      <a:pt x="267" y="2437"/>
                    </a:lnTo>
                    <a:lnTo>
                      <a:pt x="286" y="2456"/>
                    </a:lnTo>
                    <a:lnTo>
                      <a:pt x="267" y="2456"/>
                    </a:lnTo>
                    <a:lnTo>
                      <a:pt x="267" y="2475"/>
                    </a:lnTo>
                    <a:close/>
                    <a:moveTo>
                      <a:pt x="39" y="2036"/>
                    </a:moveTo>
                    <a:lnTo>
                      <a:pt x="39" y="2056"/>
                    </a:lnTo>
                    <a:lnTo>
                      <a:pt x="58" y="2075"/>
                    </a:lnTo>
                    <a:lnTo>
                      <a:pt x="77" y="2094"/>
                    </a:lnTo>
                    <a:lnTo>
                      <a:pt x="96" y="2075"/>
                    </a:lnTo>
                    <a:lnTo>
                      <a:pt x="77" y="2056"/>
                    </a:lnTo>
                    <a:lnTo>
                      <a:pt x="58" y="2056"/>
                    </a:lnTo>
                    <a:lnTo>
                      <a:pt x="58" y="2018"/>
                    </a:lnTo>
                    <a:lnTo>
                      <a:pt x="58" y="1980"/>
                    </a:lnTo>
                    <a:lnTo>
                      <a:pt x="39" y="1999"/>
                    </a:lnTo>
                    <a:lnTo>
                      <a:pt x="39" y="2018"/>
                    </a:lnTo>
                    <a:lnTo>
                      <a:pt x="39" y="2036"/>
                    </a:lnTo>
                    <a:close/>
                    <a:moveTo>
                      <a:pt x="77" y="5884"/>
                    </a:moveTo>
                    <a:lnTo>
                      <a:pt x="20" y="5884"/>
                    </a:lnTo>
                    <a:lnTo>
                      <a:pt x="0" y="5903"/>
                    </a:lnTo>
                    <a:lnTo>
                      <a:pt x="77" y="5922"/>
                    </a:lnTo>
                    <a:lnTo>
                      <a:pt x="134" y="5922"/>
                    </a:lnTo>
                    <a:lnTo>
                      <a:pt x="153" y="5884"/>
                    </a:lnTo>
                    <a:lnTo>
                      <a:pt x="134" y="5884"/>
                    </a:lnTo>
                    <a:lnTo>
                      <a:pt x="77" y="5884"/>
                    </a:lnTo>
                    <a:close/>
                    <a:moveTo>
                      <a:pt x="2362" y="7713"/>
                    </a:moveTo>
                    <a:lnTo>
                      <a:pt x="2362" y="7694"/>
                    </a:lnTo>
                    <a:lnTo>
                      <a:pt x="2343" y="7694"/>
                    </a:lnTo>
                    <a:lnTo>
                      <a:pt x="2325" y="7694"/>
                    </a:lnTo>
                    <a:lnTo>
                      <a:pt x="2325" y="7713"/>
                    </a:lnTo>
                    <a:lnTo>
                      <a:pt x="2286" y="7751"/>
                    </a:lnTo>
                    <a:lnTo>
                      <a:pt x="2286" y="7770"/>
                    </a:lnTo>
                    <a:lnTo>
                      <a:pt x="2306" y="7751"/>
                    </a:lnTo>
                    <a:lnTo>
                      <a:pt x="2325" y="7770"/>
                    </a:lnTo>
                    <a:lnTo>
                      <a:pt x="2343" y="7789"/>
                    </a:lnTo>
                    <a:lnTo>
                      <a:pt x="2362" y="7770"/>
                    </a:lnTo>
                    <a:lnTo>
                      <a:pt x="2382" y="7770"/>
                    </a:lnTo>
                    <a:lnTo>
                      <a:pt x="2382" y="7751"/>
                    </a:lnTo>
                    <a:lnTo>
                      <a:pt x="2382" y="7732"/>
                    </a:lnTo>
                    <a:lnTo>
                      <a:pt x="2382" y="7713"/>
                    </a:lnTo>
                    <a:lnTo>
                      <a:pt x="2362" y="7713"/>
                    </a:lnTo>
                    <a:close/>
                    <a:moveTo>
                      <a:pt x="8668" y="1256"/>
                    </a:moveTo>
                    <a:lnTo>
                      <a:pt x="8668" y="1218"/>
                    </a:lnTo>
                    <a:lnTo>
                      <a:pt x="8649" y="1198"/>
                    </a:lnTo>
                    <a:lnTo>
                      <a:pt x="8649" y="1161"/>
                    </a:lnTo>
                    <a:lnTo>
                      <a:pt x="8649" y="1142"/>
                    </a:lnTo>
                    <a:lnTo>
                      <a:pt x="8668" y="1027"/>
                    </a:lnTo>
                    <a:lnTo>
                      <a:pt x="8668" y="989"/>
                    </a:lnTo>
                    <a:lnTo>
                      <a:pt x="8668" y="1008"/>
                    </a:lnTo>
                    <a:lnTo>
                      <a:pt x="8630" y="1027"/>
                    </a:lnTo>
                    <a:lnTo>
                      <a:pt x="8610" y="1027"/>
                    </a:lnTo>
                    <a:lnTo>
                      <a:pt x="8591" y="1027"/>
                    </a:lnTo>
                    <a:lnTo>
                      <a:pt x="8591" y="1008"/>
                    </a:lnTo>
                    <a:lnTo>
                      <a:pt x="8572" y="989"/>
                    </a:lnTo>
                    <a:lnTo>
                      <a:pt x="8554" y="970"/>
                    </a:lnTo>
                    <a:lnTo>
                      <a:pt x="8496" y="951"/>
                    </a:lnTo>
                    <a:lnTo>
                      <a:pt x="8439" y="951"/>
                    </a:lnTo>
                    <a:lnTo>
                      <a:pt x="8210" y="989"/>
                    </a:lnTo>
                    <a:lnTo>
                      <a:pt x="8173" y="1008"/>
                    </a:lnTo>
                    <a:lnTo>
                      <a:pt x="8134" y="1027"/>
                    </a:lnTo>
                    <a:lnTo>
                      <a:pt x="8039" y="1161"/>
                    </a:lnTo>
                    <a:lnTo>
                      <a:pt x="7792" y="1313"/>
                    </a:lnTo>
                    <a:lnTo>
                      <a:pt x="7753" y="1332"/>
                    </a:lnTo>
                    <a:lnTo>
                      <a:pt x="7715" y="1313"/>
                    </a:lnTo>
                    <a:lnTo>
                      <a:pt x="7639" y="1218"/>
                    </a:lnTo>
                    <a:lnTo>
                      <a:pt x="7601" y="1198"/>
                    </a:lnTo>
                    <a:lnTo>
                      <a:pt x="7563" y="1198"/>
                    </a:lnTo>
                    <a:lnTo>
                      <a:pt x="7544" y="1198"/>
                    </a:lnTo>
                    <a:lnTo>
                      <a:pt x="7467" y="1237"/>
                    </a:lnTo>
                    <a:lnTo>
                      <a:pt x="7411" y="1218"/>
                    </a:lnTo>
                    <a:lnTo>
                      <a:pt x="7296" y="1142"/>
                    </a:lnTo>
                    <a:lnTo>
                      <a:pt x="7220" y="1103"/>
                    </a:lnTo>
                    <a:lnTo>
                      <a:pt x="7125" y="1084"/>
                    </a:lnTo>
                    <a:lnTo>
                      <a:pt x="7049" y="1084"/>
                    </a:lnTo>
                    <a:lnTo>
                      <a:pt x="7030" y="1084"/>
                    </a:lnTo>
                    <a:lnTo>
                      <a:pt x="6972" y="1046"/>
                    </a:lnTo>
                    <a:lnTo>
                      <a:pt x="6915" y="1008"/>
                    </a:lnTo>
                    <a:lnTo>
                      <a:pt x="6858" y="1008"/>
                    </a:lnTo>
                    <a:lnTo>
                      <a:pt x="6801" y="1008"/>
                    </a:lnTo>
                    <a:lnTo>
                      <a:pt x="6744" y="1027"/>
                    </a:lnTo>
                    <a:lnTo>
                      <a:pt x="6705" y="1027"/>
                    </a:lnTo>
                    <a:lnTo>
                      <a:pt x="6725" y="1008"/>
                    </a:lnTo>
                    <a:lnTo>
                      <a:pt x="6763" y="970"/>
                    </a:lnTo>
                    <a:lnTo>
                      <a:pt x="6782" y="951"/>
                    </a:lnTo>
                    <a:lnTo>
                      <a:pt x="6801" y="913"/>
                    </a:lnTo>
                    <a:lnTo>
                      <a:pt x="6820" y="876"/>
                    </a:lnTo>
                    <a:lnTo>
                      <a:pt x="6820" y="857"/>
                    </a:lnTo>
                    <a:lnTo>
                      <a:pt x="6801" y="818"/>
                    </a:lnTo>
                    <a:lnTo>
                      <a:pt x="6782" y="818"/>
                    </a:lnTo>
                    <a:lnTo>
                      <a:pt x="6744" y="800"/>
                    </a:lnTo>
                    <a:lnTo>
                      <a:pt x="6705" y="800"/>
                    </a:lnTo>
                    <a:lnTo>
                      <a:pt x="6629" y="800"/>
                    </a:lnTo>
                    <a:lnTo>
                      <a:pt x="6610" y="781"/>
                    </a:lnTo>
                    <a:lnTo>
                      <a:pt x="6573" y="781"/>
                    </a:lnTo>
                    <a:lnTo>
                      <a:pt x="6553" y="781"/>
                    </a:lnTo>
                    <a:lnTo>
                      <a:pt x="6515" y="781"/>
                    </a:lnTo>
                    <a:lnTo>
                      <a:pt x="6515" y="800"/>
                    </a:lnTo>
                    <a:lnTo>
                      <a:pt x="6496" y="818"/>
                    </a:lnTo>
                    <a:lnTo>
                      <a:pt x="6477" y="838"/>
                    </a:lnTo>
                    <a:lnTo>
                      <a:pt x="6458" y="838"/>
                    </a:lnTo>
                    <a:lnTo>
                      <a:pt x="6420" y="818"/>
                    </a:lnTo>
                    <a:lnTo>
                      <a:pt x="5943" y="800"/>
                    </a:lnTo>
                    <a:lnTo>
                      <a:pt x="5906" y="800"/>
                    </a:lnTo>
                    <a:lnTo>
                      <a:pt x="5887" y="818"/>
                    </a:lnTo>
                    <a:lnTo>
                      <a:pt x="5867" y="857"/>
                    </a:lnTo>
                    <a:lnTo>
                      <a:pt x="5829" y="876"/>
                    </a:lnTo>
                    <a:lnTo>
                      <a:pt x="5811" y="876"/>
                    </a:lnTo>
                    <a:lnTo>
                      <a:pt x="5715" y="894"/>
                    </a:lnTo>
                    <a:lnTo>
                      <a:pt x="5677" y="894"/>
                    </a:lnTo>
                    <a:lnTo>
                      <a:pt x="5486" y="989"/>
                    </a:lnTo>
                    <a:lnTo>
                      <a:pt x="5467" y="1008"/>
                    </a:lnTo>
                    <a:lnTo>
                      <a:pt x="5449" y="1046"/>
                    </a:lnTo>
                    <a:lnTo>
                      <a:pt x="5467" y="1065"/>
                    </a:lnTo>
                    <a:lnTo>
                      <a:pt x="5506" y="1065"/>
                    </a:lnTo>
                    <a:lnTo>
                      <a:pt x="5506" y="1084"/>
                    </a:lnTo>
                    <a:lnTo>
                      <a:pt x="5506" y="1103"/>
                    </a:lnTo>
                    <a:lnTo>
                      <a:pt x="5449" y="1198"/>
                    </a:lnTo>
                    <a:lnTo>
                      <a:pt x="5372" y="1446"/>
                    </a:lnTo>
                    <a:lnTo>
                      <a:pt x="5353" y="1465"/>
                    </a:lnTo>
                    <a:lnTo>
                      <a:pt x="5334" y="1465"/>
                    </a:lnTo>
                    <a:lnTo>
                      <a:pt x="5296" y="1465"/>
                    </a:lnTo>
                    <a:lnTo>
                      <a:pt x="5163" y="1465"/>
                    </a:lnTo>
                    <a:lnTo>
                      <a:pt x="5068" y="1503"/>
                    </a:lnTo>
                    <a:lnTo>
                      <a:pt x="4934" y="1675"/>
                    </a:lnTo>
                    <a:lnTo>
                      <a:pt x="4839" y="1694"/>
                    </a:lnTo>
                    <a:lnTo>
                      <a:pt x="4801" y="1675"/>
                    </a:lnTo>
                    <a:lnTo>
                      <a:pt x="4705" y="1656"/>
                    </a:lnTo>
                    <a:lnTo>
                      <a:pt x="4668" y="1637"/>
                    </a:lnTo>
                    <a:lnTo>
                      <a:pt x="4648" y="1637"/>
                    </a:lnTo>
                    <a:lnTo>
                      <a:pt x="4629" y="1637"/>
                    </a:lnTo>
                    <a:lnTo>
                      <a:pt x="4496" y="1694"/>
                    </a:lnTo>
                    <a:lnTo>
                      <a:pt x="4458" y="1732"/>
                    </a:lnTo>
                    <a:lnTo>
                      <a:pt x="4439" y="1751"/>
                    </a:lnTo>
                    <a:lnTo>
                      <a:pt x="4420" y="1713"/>
                    </a:lnTo>
                    <a:lnTo>
                      <a:pt x="4401" y="1694"/>
                    </a:lnTo>
                    <a:lnTo>
                      <a:pt x="4401" y="1656"/>
                    </a:lnTo>
                    <a:lnTo>
                      <a:pt x="4382" y="1656"/>
                    </a:lnTo>
                    <a:lnTo>
                      <a:pt x="4363" y="1656"/>
                    </a:lnTo>
                    <a:lnTo>
                      <a:pt x="4287" y="1675"/>
                    </a:lnTo>
                    <a:lnTo>
                      <a:pt x="4267" y="1675"/>
                    </a:lnTo>
                    <a:lnTo>
                      <a:pt x="4229" y="1675"/>
                    </a:lnTo>
                    <a:lnTo>
                      <a:pt x="4191" y="1656"/>
                    </a:lnTo>
                    <a:lnTo>
                      <a:pt x="3982" y="1560"/>
                    </a:lnTo>
                    <a:lnTo>
                      <a:pt x="3962" y="1560"/>
                    </a:lnTo>
                    <a:lnTo>
                      <a:pt x="3601" y="1656"/>
                    </a:lnTo>
                    <a:lnTo>
                      <a:pt x="3505" y="1656"/>
                    </a:lnTo>
                    <a:lnTo>
                      <a:pt x="3449" y="1675"/>
                    </a:lnTo>
                    <a:lnTo>
                      <a:pt x="3410" y="1694"/>
                    </a:lnTo>
                    <a:lnTo>
                      <a:pt x="3334" y="1770"/>
                    </a:lnTo>
                    <a:lnTo>
                      <a:pt x="3315" y="1789"/>
                    </a:lnTo>
                    <a:lnTo>
                      <a:pt x="3315" y="1808"/>
                    </a:lnTo>
                    <a:lnTo>
                      <a:pt x="3296" y="1827"/>
                    </a:lnTo>
                    <a:lnTo>
                      <a:pt x="3277" y="1827"/>
                    </a:lnTo>
                    <a:lnTo>
                      <a:pt x="3258" y="1808"/>
                    </a:lnTo>
                    <a:lnTo>
                      <a:pt x="3239" y="1827"/>
                    </a:lnTo>
                    <a:lnTo>
                      <a:pt x="3220" y="1846"/>
                    </a:lnTo>
                    <a:lnTo>
                      <a:pt x="3201" y="1846"/>
                    </a:lnTo>
                    <a:lnTo>
                      <a:pt x="3182" y="1827"/>
                    </a:lnTo>
                    <a:lnTo>
                      <a:pt x="3163" y="1846"/>
                    </a:lnTo>
                    <a:lnTo>
                      <a:pt x="3124" y="1865"/>
                    </a:lnTo>
                    <a:lnTo>
                      <a:pt x="3105" y="1884"/>
                    </a:lnTo>
                    <a:lnTo>
                      <a:pt x="3087" y="1884"/>
                    </a:lnTo>
                    <a:lnTo>
                      <a:pt x="3087" y="1865"/>
                    </a:lnTo>
                    <a:lnTo>
                      <a:pt x="3068" y="1865"/>
                    </a:lnTo>
                    <a:lnTo>
                      <a:pt x="3048" y="1846"/>
                    </a:lnTo>
                    <a:lnTo>
                      <a:pt x="3029" y="1846"/>
                    </a:lnTo>
                    <a:lnTo>
                      <a:pt x="3029" y="1865"/>
                    </a:lnTo>
                    <a:lnTo>
                      <a:pt x="3010" y="1884"/>
                    </a:lnTo>
                    <a:lnTo>
                      <a:pt x="2953" y="1922"/>
                    </a:lnTo>
                    <a:lnTo>
                      <a:pt x="2877" y="1904"/>
                    </a:lnTo>
                    <a:lnTo>
                      <a:pt x="2801" y="1865"/>
                    </a:lnTo>
                    <a:lnTo>
                      <a:pt x="2743" y="1827"/>
                    </a:lnTo>
                    <a:lnTo>
                      <a:pt x="2667" y="1732"/>
                    </a:lnTo>
                    <a:lnTo>
                      <a:pt x="2648" y="1713"/>
                    </a:lnTo>
                    <a:lnTo>
                      <a:pt x="2629" y="1713"/>
                    </a:lnTo>
                    <a:lnTo>
                      <a:pt x="2553" y="1694"/>
                    </a:lnTo>
                    <a:lnTo>
                      <a:pt x="2534" y="1694"/>
                    </a:lnTo>
                    <a:lnTo>
                      <a:pt x="2496" y="1694"/>
                    </a:lnTo>
                    <a:lnTo>
                      <a:pt x="2477" y="1656"/>
                    </a:lnTo>
                    <a:lnTo>
                      <a:pt x="2477" y="1618"/>
                    </a:lnTo>
                    <a:lnTo>
                      <a:pt x="2401" y="1503"/>
                    </a:lnTo>
                    <a:lnTo>
                      <a:pt x="2362" y="1446"/>
                    </a:lnTo>
                    <a:lnTo>
                      <a:pt x="2343" y="1408"/>
                    </a:lnTo>
                    <a:lnTo>
                      <a:pt x="2306" y="1389"/>
                    </a:lnTo>
                    <a:lnTo>
                      <a:pt x="2230" y="1389"/>
                    </a:lnTo>
                    <a:lnTo>
                      <a:pt x="2191" y="1370"/>
                    </a:lnTo>
                    <a:lnTo>
                      <a:pt x="2153" y="1351"/>
                    </a:lnTo>
                    <a:lnTo>
                      <a:pt x="2115" y="1294"/>
                    </a:lnTo>
                    <a:lnTo>
                      <a:pt x="2096" y="1256"/>
                    </a:lnTo>
                    <a:lnTo>
                      <a:pt x="2039" y="1237"/>
                    </a:lnTo>
                    <a:lnTo>
                      <a:pt x="2020" y="1218"/>
                    </a:lnTo>
                    <a:lnTo>
                      <a:pt x="2001" y="1179"/>
                    </a:lnTo>
                    <a:lnTo>
                      <a:pt x="1963" y="1084"/>
                    </a:lnTo>
                    <a:lnTo>
                      <a:pt x="1944" y="1065"/>
                    </a:lnTo>
                    <a:lnTo>
                      <a:pt x="1925" y="1046"/>
                    </a:lnTo>
                    <a:lnTo>
                      <a:pt x="1886" y="1046"/>
                    </a:lnTo>
                    <a:lnTo>
                      <a:pt x="1867" y="1065"/>
                    </a:lnTo>
                    <a:lnTo>
                      <a:pt x="1829" y="1046"/>
                    </a:lnTo>
                    <a:lnTo>
                      <a:pt x="1810" y="1027"/>
                    </a:lnTo>
                    <a:lnTo>
                      <a:pt x="1772" y="970"/>
                    </a:lnTo>
                    <a:lnTo>
                      <a:pt x="1772" y="951"/>
                    </a:lnTo>
                    <a:lnTo>
                      <a:pt x="1734" y="970"/>
                    </a:lnTo>
                    <a:lnTo>
                      <a:pt x="1715" y="970"/>
                    </a:lnTo>
                    <a:lnTo>
                      <a:pt x="1715" y="932"/>
                    </a:lnTo>
                    <a:lnTo>
                      <a:pt x="1715" y="913"/>
                    </a:lnTo>
                    <a:lnTo>
                      <a:pt x="1563" y="800"/>
                    </a:lnTo>
                    <a:lnTo>
                      <a:pt x="1544" y="762"/>
                    </a:lnTo>
                    <a:lnTo>
                      <a:pt x="1524" y="723"/>
                    </a:lnTo>
                    <a:lnTo>
                      <a:pt x="1505" y="686"/>
                    </a:lnTo>
                    <a:lnTo>
                      <a:pt x="1505" y="628"/>
                    </a:lnTo>
                    <a:lnTo>
                      <a:pt x="1524" y="495"/>
                    </a:lnTo>
                    <a:lnTo>
                      <a:pt x="1505" y="476"/>
                    </a:lnTo>
                    <a:lnTo>
                      <a:pt x="1486" y="457"/>
                    </a:lnTo>
                    <a:lnTo>
                      <a:pt x="1410" y="457"/>
                    </a:lnTo>
                    <a:lnTo>
                      <a:pt x="1391" y="457"/>
                    </a:lnTo>
                    <a:lnTo>
                      <a:pt x="1372" y="437"/>
                    </a:lnTo>
                    <a:lnTo>
                      <a:pt x="1372" y="419"/>
                    </a:lnTo>
                    <a:lnTo>
                      <a:pt x="1353" y="400"/>
                    </a:lnTo>
                    <a:lnTo>
                      <a:pt x="1353" y="381"/>
                    </a:lnTo>
                    <a:lnTo>
                      <a:pt x="1353" y="361"/>
                    </a:lnTo>
                    <a:lnTo>
                      <a:pt x="1334" y="305"/>
                    </a:lnTo>
                    <a:lnTo>
                      <a:pt x="1334" y="266"/>
                    </a:lnTo>
                    <a:lnTo>
                      <a:pt x="1353" y="247"/>
                    </a:lnTo>
                    <a:lnTo>
                      <a:pt x="1410" y="209"/>
                    </a:lnTo>
                    <a:lnTo>
                      <a:pt x="1429" y="190"/>
                    </a:lnTo>
                    <a:lnTo>
                      <a:pt x="1448" y="152"/>
                    </a:lnTo>
                    <a:lnTo>
                      <a:pt x="1486" y="76"/>
                    </a:lnTo>
                    <a:lnTo>
                      <a:pt x="1524" y="0"/>
                    </a:lnTo>
                    <a:lnTo>
                      <a:pt x="1505" y="19"/>
                    </a:lnTo>
                    <a:lnTo>
                      <a:pt x="1448" y="95"/>
                    </a:lnTo>
                    <a:lnTo>
                      <a:pt x="1429" y="114"/>
                    </a:lnTo>
                    <a:lnTo>
                      <a:pt x="1410" y="133"/>
                    </a:lnTo>
                    <a:lnTo>
                      <a:pt x="1391" y="133"/>
                    </a:lnTo>
                    <a:lnTo>
                      <a:pt x="1182" y="190"/>
                    </a:lnTo>
                    <a:lnTo>
                      <a:pt x="1067" y="209"/>
                    </a:lnTo>
                    <a:lnTo>
                      <a:pt x="1048" y="228"/>
                    </a:lnTo>
                    <a:lnTo>
                      <a:pt x="1029" y="285"/>
                    </a:lnTo>
                    <a:lnTo>
                      <a:pt x="1029" y="323"/>
                    </a:lnTo>
                    <a:lnTo>
                      <a:pt x="1029" y="361"/>
                    </a:lnTo>
                    <a:lnTo>
                      <a:pt x="1029" y="381"/>
                    </a:lnTo>
                    <a:lnTo>
                      <a:pt x="1010" y="419"/>
                    </a:lnTo>
                    <a:lnTo>
                      <a:pt x="972" y="419"/>
                    </a:lnTo>
                    <a:lnTo>
                      <a:pt x="953" y="437"/>
                    </a:lnTo>
                    <a:lnTo>
                      <a:pt x="953" y="476"/>
                    </a:lnTo>
                    <a:lnTo>
                      <a:pt x="1029" y="419"/>
                    </a:lnTo>
                    <a:lnTo>
                      <a:pt x="1029" y="400"/>
                    </a:lnTo>
                    <a:lnTo>
                      <a:pt x="1048" y="400"/>
                    </a:lnTo>
                    <a:lnTo>
                      <a:pt x="1048" y="419"/>
                    </a:lnTo>
                    <a:lnTo>
                      <a:pt x="1048" y="437"/>
                    </a:lnTo>
                    <a:lnTo>
                      <a:pt x="1010" y="476"/>
                    </a:lnTo>
                    <a:lnTo>
                      <a:pt x="991" y="514"/>
                    </a:lnTo>
                    <a:lnTo>
                      <a:pt x="934" y="609"/>
                    </a:lnTo>
                    <a:lnTo>
                      <a:pt x="896" y="647"/>
                    </a:lnTo>
                    <a:lnTo>
                      <a:pt x="667" y="818"/>
                    </a:lnTo>
                    <a:lnTo>
                      <a:pt x="629" y="857"/>
                    </a:lnTo>
                    <a:lnTo>
                      <a:pt x="610" y="913"/>
                    </a:lnTo>
                    <a:lnTo>
                      <a:pt x="610" y="1084"/>
                    </a:lnTo>
                    <a:lnTo>
                      <a:pt x="591" y="1142"/>
                    </a:lnTo>
                    <a:lnTo>
                      <a:pt x="572" y="1179"/>
                    </a:lnTo>
                    <a:lnTo>
                      <a:pt x="515" y="1256"/>
                    </a:lnTo>
                    <a:lnTo>
                      <a:pt x="496" y="1294"/>
                    </a:lnTo>
                    <a:lnTo>
                      <a:pt x="477" y="1351"/>
                    </a:lnTo>
                    <a:lnTo>
                      <a:pt x="534" y="1332"/>
                    </a:lnTo>
                    <a:lnTo>
                      <a:pt x="610" y="1332"/>
                    </a:lnTo>
                    <a:lnTo>
                      <a:pt x="648" y="1313"/>
                    </a:lnTo>
                    <a:lnTo>
                      <a:pt x="667" y="1294"/>
                    </a:lnTo>
                    <a:lnTo>
                      <a:pt x="686" y="1294"/>
                    </a:lnTo>
                    <a:lnTo>
                      <a:pt x="706" y="1275"/>
                    </a:lnTo>
                    <a:lnTo>
                      <a:pt x="725" y="1275"/>
                    </a:lnTo>
                    <a:lnTo>
                      <a:pt x="743" y="1256"/>
                    </a:lnTo>
                    <a:lnTo>
                      <a:pt x="743" y="1237"/>
                    </a:lnTo>
                    <a:lnTo>
                      <a:pt x="762" y="1218"/>
                    </a:lnTo>
                    <a:lnTo>
                      <a:pt x="801" y="1142"/>
                    </a:lnTo>
                    <a:lnTo>
                      <a:pt x="820" y="1122"/>
                    </a:lnTo>
                    <a:lnTo>
                      <a:pt x="858" y="1103"/>
                    </a:lnTo>
                    <a:lnTo>
                      <a:pt x="858" y="1084"/>
                    </a:lnTo>
                    <a:lnTo>
                      <a:pt x="877" y="1046"/>
                    </a:lnTo>
                    <a:lnTo>
                      <a:pt x="934" y="1065"/>
                    </a:lnTo>
                    <a:lnTo>
                      <a:pt x="896" y="1084"/>
                    </a:lnTo>
                    <a:lnTo>
                      <a:pt x="858" y="1122"/>
                    </a:lnTo>
                    <a:lnTo>
                      <a:pt x="839" y="1161"/>
                    </a:lnTo>
                    <a:lnTo>
                      <a:pt x="762" y="1275"/>
                    </a:lnTo>
                    <a:lnTo>
                      <a:pt x="725" y="1294"/>
                    </a:lnTo>
                    <a:lnTo>
                      <a:pt x="686" y="1332"/>
                    </a:lnTo>
                    <a:lnTo>
                      <a:pt x="553" y="1370"/>
                    </a:lnTo>
                    <a:lnTo>
                      <a:pt x="496" y="1389"/>
                    </a:lnTo>
                    <a:lnTo>
                      <a:pt x="439" y="1389"/>
                    </a:lnTo>
                    <a:lnTo>
                      <a:pt x="401" y="1408"/>
                    </a:lnTo>
                    <a:lnTo>
                      <a:pt x="381" y="1427"/>
                    </a:lnTo>
                    <a:lnTo>
                      <a:pt x="401" y="1465"/>
                    </a:lnTo>
                    <a:lnTo>
                      <a:pt x="477" y="1694"/>
                    </a:lnTo>
                    <a:lnTo>
                      <a:pt x="477" y="1751"/>
                    </a:lnTo>
                    <a:lnTo>
                      <a:pt x="458" y="1808"/>
                    </a:lnTo>
                    <a:lnTo>
                      <a:pt x="439" y="1846"/>
                    </a:lnTo>
                    <a:lnTo>
                      <a:pt x="420" y="1865"/>
                    </a:lnTo>
                    <a:lnTo>
                      <a:pt x="401" y="1884"/>
                    </a:lnTo>
                    <a:lnTo>
                      <a:pt x="362" y="1884"/>
                    </a:lnTo>
                    <a:lnTo>
                      <a:pt x="344" y="1884"/>
                    </a:lnTo>
                    <a:lnTo>
                      <a:pt x="325" y="1904"/>
                    </a:lnTo>
                    <a:lnTo>
                      <a:pt x="286" y="1922"/>
                    </a:lnTo>
                    <a:lnTo>
                      <a:pt x="286" y="1941"/>
                    </a:lnTo>
                    <a:lnTo>
                      <a:pt x="286" y="1980"/>
                    </a:lnTo>
                    <a:lnTo>
                      <a:pt x="325" y="2036"/>
                    </a:lnTo>
                    <a:lnTo>
                      <a:pt x="344" y="2075"/>
                    </a:lnTo>
                    <a:lnTo>
                      <a:pt x="325" y="2094"/>
                    </a:lnTo>
                    <a:lnTo>
                      <a:pt x="325" y="2113"/>
                    </a:lnTo>
                    <a:lnTo>
                      <a:pt x="305" y="2132"/>
                    </a:lnTo>
                    <a:lnTo>
                      <a:pt x="381" y="2208"/>
                    </a:lnTo>
                    <a:lnTo>
                      <a:pt x="401" y="2246"/>
                    </a:lnTo>
                    <a:lnTo>
                      <a:pt x="401" y="2285"/>
                    </a:lnTo>
                    <a:lnTo>
                      <a:pt x="401" y="2341"/>
                    </a:lnTo>
                    <a:lnTo>
                      <a:pt x="401" y="2361"/>
                    </a:lnTo>
                    <a:lnTo>
                      <a:pt x="381" y="2399"/>
                    </a:lnTo>
                    <a:lnTo>
                      <a:pt x="362" y="2417"/>
                    </a:lnTo>
                    <a:lnTo>
                      <a:pt x="381" y="2456"/>
                    </a:lnTo>
                    <a:lnTo>
                      <a:pt x="420" y="2513"/>
                    </a:lnTo>
                    <a:lnTo>
                      <a:pt x="420" y="2551"/>
                    </a:lnTo>
                    <a:lnTo>
                      <a:pt x="420" y="2589"/>
                    </a:lnTo>
                    <a:lnTo>
                      <a:pt x="420" y="2608"/>
                    </a:lnTo>
                    <a:lnTo>
                      <a:pt x="401" y="2646"/>
                    </a:lnTo>
                    <a:lnTo>
                      <a:pt x="381" y="2703"/>
                    </a:lnTo>
                    <a:lnTo>
                      <a:pt x="401" y="2742"/>
                    </a:lnTo>
                    <a:lnTo>
                      <a:pt x="439" y="2780"/>
                    </a:lnTo>
                    <a:lnTo>
                      <a:pt x="534" y="2780"/>
                    </a:lnTo>
                    <a:lnTo>
                      <a:pt x="553" y="2780"/>
                    </a:lnTo>
                    <a:lnTo>
                      <a:pt x="572" y="2798"/>
                    </a:lnTo>
                    <a:lnTo>
                      <a:pt x="667" y="2856"/>
                    </a:lnTo>
                    <a:lnTo>
                      <a:pt x="762" y="3065"/>
                    </a:lnTo>
                    <a:lnTo>
                      <a:pt x="782" y="3065"/>
                    </a:lnTo>
                    <a:lnTo>
                      <a:pt x="877" y="3142"/>
                    </a:lnTo>
                    <a:lnTo>
                      <a:pt x="953" y="3199"/>
                    </a:lnTo>
                    <a:lnTo>
                      <a:pt x="972" y="3218"/>
                    </a:lnTo>
                    <a:lnTo>
                      <a:pt x="820" y="3199"/>
                    </a:lnTo>
                    <a:lnTo>
                      <a:pt x="782" y="3179"/>
                    </a:lnTo>
                    <a:lnTo>
                      <a:pt x="762" y="3179"/>
                    </a:lnTo>
                    <a:lnTo>
                      <a:pt x="762" y="3218"/>
                    </a:lnTo>
                    <a:lnTo>
                      <a:pt x="762" y="3256"/>
                    </a:lnTo>
                    <a:lnTo>
                      <a:pt x="762" y="3275"/>
                    </a:lnTo>
                    <a:lnTo>
                      <a:pt x="782" y="3332"/>
                    </a:lnTo>
                    <a:lnTo>
                      <a:pt x="801" y="3370"/>
                    </a:lnTo>
                    <a:lnTo>
                      <a:pt x="801" y="3446"/>
                    </a:lnTo>
                    <a:lnTo>
                      <a:pt x="801" y="3523"/>
                    </a:lnTo>
                    <a:lnTo>
                      <a:pt x="801" y="3541"/>
                    </a:lnTo>
                    <a:lnTo>
                      <a:pt x="820" y="3560"/>
                    </a:lnTo>
                    <a:lnTo>
                      <a:pt x="858" y="3580"/>
                    </a:lnTo>
                    <a:lnTo>
                      <a:pt x="858" y="3618"/>
                    </a:lnTo>
                    <a:lnTo>
                      <a:pt x="820" y="3580"/>
                    </a:lnTo>
                    <a:lnTo>
                      <a:pt x="782" y="3580"/>
                    </a:lnTo>
                    <a:lnTo>
                      <a:pt x="743" y="3560"/>
                    </a:lnTo>
                    <a:lnTo>
                      <a:pt x="686" y="3560"/>
                    </a:lnTo>
                    <a:lnTo>
                      <a:pt x="648" y="3560"/>
                    </a:lnTo>
                    <a:lnTo>
                      <a:pt x="610" y="3560"/>
                    </a:lnTo>
                    <a:lnTo>
                      <a:pt x="610" y="3580"/>
                    </a:lnTo>
                    <a:lnTo>
                      <a:pt x="591" y="3599"/>
                    </a:lnTo>
                    <a:lnTo>
                      <a:pt x="572" y="3618"/>
                    </a:lnTo>
                    <a:lnTo>
                      <a:pt x="591" y="3656"/>
                    </a:lnTo>
                    <a:lnTo>
                      <a:pt x="610" y="3656"/>
                    </a:lnTo>
                    <a:lnTo>
                      <a:pt x="610" y="3637"/>
                    </a:lnTo>
                    <a:lnTo>
                      <a:pt x="629" y="3637"/>
                    </a:lnTo>
                    <a:lnTo>
                      <a:pt x="648" y="3637"/>
                    </a:lnTo>
                    <a:lnTo>
                      <a:pt x="667" y="3637"/>
                    </a:lnTo>
                    <a:lnTo>
                      <a:pt x="667" y="3656"/>
                    </a:lnTo>
                    <a:lnTo>
                      <a:pt x="648" y="3694"/>
                    </a:lnTo>
                    <a:lnTo>
                      <a:pt x="667" y="3732"/>
                    </a:lnTo>
                    <a:lnTo>
                      <a:pt x="725" y="3808"/>
                    </a:lnTo>
                    <a:lnTo>
                      <a:pt x="686" y="3808"/>
                    </a:lnTo>
                    <a:lnTo>
                      <a:pt x="667" y="3808"/>
                    </a:lnTo>
                    <a:lnTo>
                      <a:pt x="667" y="3885"/>
                    </a:lnTo>
                    <a:lnTo>
                      <a:pt x="706" y="4017"/>
                    </a:lnTo>
                    <a:lnTo>
                      <a:pt x="706" y="4037"/>
                    </a:lnTo>
                    <a:lnTo>
                      <a:pt x="725" y="4056"/>
                    </a:lnTo>
                    <a:lnTo>
                      <a:pt x="762" y="4094"/>
                    </a:lnTo>
                    <a:lnTo>
                      <a:pt x="782" y="4113"/>
                    </a:lnTo>
                    <a:lnTo>
                      <a:pt x="801" y="4094"/>
                    </a:lnTo>
                    <a:lnTo>
                      <a:pt x="820" y="4094"/>
                    </a:lnTo>
                    <a:lnTo>
                      <a:pt x="839" y="4094"/>
                    </a:lnTo>
                    <a:lnTo>
                      <a:pt x="858" y="4113"/>
                    </a:lnTo>
                    <a:lnTo>
                      <a:pt x="877" y="4132"/>
                    </a:lnTo>
                    <a:lnTo>
                      <a:pt x="896" y="4151"/>
                    </a:lnTo>
                    <a:lnTo>
                      <a:pt x="915" y="4151"/>
                    </a:lnTo>
                    <a:lnTo>
                      <a:pt x="915" y="4170"/>
                    </a:lnTo>
                    <a:lnTo>
                      <a:pt x="953" y="4151"/>
                    </a:lnTo>
                    <a:lnTo>
                      <a:pt x="1048" y="4151"/>
                    </a:lnTo>
                    <a:lnTo>
                      <a:pt x="1087" y="4151"/>
                    </a:lnTo>
                    <a:lnTo>
                      <a:pt x="1143" y="4170"/>
                    </a:lnTo>
                    <a:lnTo>
                      <a:pt x="1182" y="4189"/>
                    </a:lnTo>
                    <a:lnTo>
                      <a:pt x="1182" y="4208"/>
                    </a:lnTo>
                    <a:lnTo>
                      <a:pt x="1143" y="4208"/>
                    </a:lnTo>
                    <a:lnTo>
                      <a:pt x="1087" y="4189"/>
                    </a:lnTo>
                    <a:lnTo>
                      <a:pt x="1067" y="4189"/>
                    </a:lnTo>
                    <a:lnTo>
                      <a:pt x="1067" y="4208"/>
                    </a:lnTo>
                    <a:lnTo>
                      <a:pt x="1087" y="4227"/>
                    </a:lnTo>
                    <a:lnTo>
                      <a:pt x="1067" y="4227"/>
                    </a:lnTo>
                    <a:lnTo>
                      <a:pt x="1067" y="4246"/>
                    </a:lnTo>
                    <a:lnTo>
                      <a:pt x="1106" y="4266"/>
                    </a:lnTo>
                    <a:lnTo>
                      <a:pt x="1124" y="4266"/>
                    </a:lnTo>
                    <a:lnTo>
                      <a:pt x="1163" y="4266"/>
                    </a:lnTo>
                    <a:lnTo>
                      <a:pt x="1182" y="4303"/>
                    </a:lnTo>
                    <a:lnTo>
                      <a:pt x="1201" y="4303"/>
                    </a:lnTo>
                    <a:lnTo>
                      <a:pt x="1239" y="4342"/>
                    </a:lnTo>
                    <a:lnTo>
                      <a:pt x="1239" y="4361"/>
                    </a:lnTo>
                    <a:lnTo>
                      <a:pt x="1296" y="4361"/>
                    </a:lnTo>
                    <a:lnTo>
                      <a:pt x="1315" y="4361"/>
                    </a:lnTo>
                    <a:lnTo>
                      <a:pt x="1296" y="4380"/>
                    </a:lnTo>
                    <a:lnTo>
                      <a:pt x="1258" y="4380"/>
                    </a:lnTo>
                    <a:lnTo>
                      <a:pt x="1239" y="4380"/>
                    </a:lnTo>
                    <a:lnTo>
                      <a:pt x="1219" y="4380"/>
                    </a:lnTo>
                    <a:lnTo>
                      <a:pt x="1182" y="4380"/>
                    </a:lnTo>
                    <a:lnTo>
                      <a:pt x="1124" y="4342"/>
                    </a:lnTo>
                    <a:lnTo>
                      <a:pt x="1106" y="4322"/>
                    </a:lnTo>
                    <a:lnTo>
                      <a:pt x="991" y="4322"/>
                    </a:lnTo>
                    <a:lnTo>
                      <a:pt x="972" y="4303"/>
                    </a:lnTo>
                    <a:lnTo>
                      <a:pt x="953" y="4284"/>
                    </a:lnTo>
                    <a:lnTo>
                      <a:pt x="915" y="4284"/>
                    </a:lnTo>
                    <a:lnTo>
                      <a:pt x="896" y="4303"/>
                    </a:lnTo>
                    <a:lnTo>
                      <a:pt x="896" y="4322"/>
                    </a:lnTo>
                    <a:lnTo>
                      <a:pt x="934" y="4570"/>
                    </a:lnTo>
                    <a:lnTo>
                      <a:pt x="953" y="4589"/>
                    </a:lnTo>
                    <a:lnTo>
                      <a:pt x="1010" y="4608"/>
                    </a:lnTo>
                    <a:lnTo>
                      <a:pt x="1029" y="4608"/>
                    </a:lnTo>
                    <a:lnTo>
                      <a:pt x="1029" y="4627"/>
                    </a:lnTo>
                    <a:lnTo>
                      <a:pt x="1106" y="4647"/>
                    </a:lnTo>
                    <a:lnTo>
                      <a:pt x="1124" y="4665"/>
                    </a:lnTo>
                    <a:lnTo>
                      <a:pt x="1143" y="4665"/>
                    </a:lnTo>
                    <a:lnTo>
                      <a:pt x="1163" y="4647"/>
                    </a:lnTo>
                    <a:lnTo>
                      <a:pt x="1182" y="4608"/>
                    </a:lnTo>
                    <a:lnTo>
                      <a:pt x="1163" y="4608"/>
                    </a:lnTo>
                    <a:lnTo>
                      <a:pt x="1163" y="4589"/>
                    </a:lnTo>
                    <a:lnTo>
                      <a:pt x="1163" y="4570"/>
                    </a:lnTo>
                    <a:lnTo>
                      <a:pt x="1182" y="4551"/>
                    </a:lnTo>
                    <a:lnTo>
                      <a:pt x="1201" y="4551"/>
                    </a:lnTo>
                    <a:lnTo>
                      <a:pt x="1277" y="4570"/>
                    </a:lnTo>
                    <a:lnTo>
                      <a:pt x="1334" y="4589"/>
                    </a:lnTo>
                    <a:lnTo>
                      <a:pt x="1391" y="4608"/>
                    </a:lnTo>
                    <a:lnTo>
                      <a:pt x="1429" y="4627"/>
                    </a:lnTo>
                    <a:lnTo>
                      <a:pt x="1448" y="4723"/>
                    </a:lnTo>
                    <a:lnTo>
                      <a:pt x="1468" y="4723"/>
                    </a:lnTo>
                    <a:lnTo>
                      <a:pt x="1486" y="4723"/>
                    </a:lnTo>
                    <a:lnTo>
                      <a:pt x="1524" y="4742"/>
                    </a:lnTo>
                    <a:lnTo>
                      <a:pt x="1563" y="4779"/>
                    </a:lnTo>
                    <a:lnTo>
                      <a:pt x="1620" y="4742"/>
                    </a:lnTo>
                    <a:lnTo>
                      <a:pt x="1620" y="4723"/>
                    </a:lnTo>
                    <a:lnTo>
                      <a:pt x="1639" y="4684"/>
                    </a:lnTo>
                    <a:lnTo>
                      <a:pt x="1639" y="4647"/>
                    </a:lnTo>
                    <a:lnTo>
                      <a:pt x="1639" y="4627"/>
                    </a:lnTo>
                    <a:lnTo>
                      <a:pt x="1658" y="4608"/>
                    </a:lnTo>
                    <a:lnTo>
                      <a:pt x="1696" y="4589"/>
                    </a:lnTo>
                    <a:lnTo>
                      <a:pt x="1715" y="4608"/>
                    </a:lnTo>
                    <a:lnTo>
                      <a:pt x="1696" y="4627"/>
                    </a:lnTo>
                    <a:lnTo>
                      <a:pt x="1677" y="4647"/>
                    </a:lnTo>
                    <a:lnTo>
                      <a:pt x="1658" y="4665"/>
                    </a:lnTo>
                    <a:lnTo>
                      <a:pt x="1658" y="4684"/>
                    </a:lnTo>
                    <a:lnTo>
                      <a:pt x="1658" y="4723"/>
                    </a:lnTo>
                    <a:lnTo>
                      <a:pt x="1677" y="4742"/>
                    </a:lnTo>
                    <a:lnTo>
                      <a:pt x="1696" y="4779"/>
                    </a:lnTo>
                    <a:lnTo>
                      <a:pt x="1715" y="4818"/>
                    </a:lnTo>
                    <a:lnTo>
                      <a:pt x="1734" y="4856"/>
                    </a:lnTo>
                    <a:lnTo>
                      <a:pt x="1772" y="4875"/>
                    </a:lnTo>
                    <a:lnTo>
                      <a:pt x="1791" y="4913"/>
                    </a:lnTo>
                    <a:lnTo>
                      <a:pt x="1810" y="4932"/>
                    </a:lnTo>
                    <a:lnTo>
                      <a:pt x="1849" y="4932"/>
                    </a:lnTo>
                    <a:lnTo>
                      <a:pt x="1867" y="4932"/>
                    </a:lnTo>
                    <a:lnTo>
                      <a:pt x="1905" y="4951"/>
                    </a:lnTo>
                    <a:lnTo>
                      <a:pt x="1925" y="4951"/>
                    </a:lnTo>
                    <a:lnTo>
                      <a:pt x="1963" y="4951"/>
                    </a:lnTo>
                    <a:lnTo>
                      <a:pt x="1981" y="4970"/>
                    </a:lnTo>
                    <a:lnTo>
                      <a:pt x="1981" y="4989"/>
                    </a:lnTo>
                    <a:lnTo>
                      <a:pt x="1963" y="5065"/>
                    </a:lnTo>
                    <a:lnTo>
                      <a:pt x="1963" y="5104"/>
                    </a:lnTo>
                    <a:lnTo>
                      <a:pt x="1963" y="5141"/>
                    </a:lnTo>
                    <a:lnTo>
                      <a:pt x="2001" y="5160"/>
                    </a:lnTo>
                    <a:lnTo>
                      <a:pt x="2001" y="5180"/>
                    </a:lnTo>
                    <a:lnTo>
                      <a:pt x="2020" y="5218"/>
                    </a:lnTo>
                    <a:lnTo>
                      <a:pt x="2058" y="5218"/>
                    </a:lnTo>
                    <a:lnTo>
                      <a:pt x="2096" y="5237"/>
                    </a:lnTo>
                    <a:lnTo>
                      <a:pt x="2115" y="5237"/>
                    </a:lnTo>
                    <a:lnTo>
                      <a:pt x="2153" y="5275"/>
                    </a:lnTo>
                    <a:lnTo>
                      <a:pt x="2172" y="5332"/>
                    </a:lnTo>
                    <a:lnTo>
                      <a:pt x="2191" y="5408"/>
                    </a:lnTo>
                    <a:lnTo>
                      <a:pt x="2191" y="5465"/>
                    </a:lnTo>
                    <a:lnTo>
                      <a:pt x="2134" y="5675"/>
                    </a:lnTo>
                    <a:lnTo>
                      <a:pt x="2134" y="5770"/>
                    </a:lnTo>
                    <a:lnTo>
                      <a:pt x="2134" y="5808"/>
                    </a:lnTo>
                    <a:lnTo>
                      <a:pt x="2077" y="5903"/>
                    </a:lnTo>
                    <a:lnTo>
                      <a:pt x="2058" y="5942"/>
                    </a:lnTo>
                    <a:lnTo>
                      <a:pt x="2020" y="5961"/>
                    </a:lnTo>
                    <a:lnTo>
                      <a:pt x="1963" y="5998"/>
                    </a:lnTo>
                    <a:lnTo>
                      <a:pt x="1944" y="6018"/>
                    </a:lnTo>
                    <a:lnTo>
                      <a:pt x="1925" y="6037"/>
                    </a:lnTo>
                    <a:lnTo>
                      <a:pt x="1944" y="6037"/>
                    </a:lnTo>
                    <a:lnTo>
                      <a:pt x="1944" y="6056"/>
                    </a:lnTo>
                    <a:lnTo>
                      <a:pt x="1963" y="6056"/>
                    </a:lnTo>
                    <a:lnTo>
                      <a:pt x="1944" y="6075"/>
                    </a:lnTo>
                    <a:lnTo>
                      <a:pt x="1925" y="6075"/>
                    </a:lnTo>
                    <a:lnTo>
                      <a:pt x="2001" y="6151"/>
                    </a:lnTo>
                    <a:lnTo>
                      <a:pt x="2020" y="6170"/>
                    </a:lnTo>
                    <a:lnTo>
                      <a:pt x="2058" y="6170"/>
                    </a:lnTo>
                    <a:lnTo>
                      <a:pt x="2134" y="6208"/>
                    </a:lnTo>
                    <a:lnTo>
                      <a:pt x="2172" y="6227"/>
                    </a:lnTo>
                    <a:lnTo>
                      <a:pt x="2191" y="6227"/>
                    </a:lnTo>
                    <a:lnTo>
                      <a:pt x="2230" y="6284"/>
                    </a:lnTo>
                    <a:lnTo>
                      <a:pt x="2267" y="6399"/>
                    </a:lnTo>
                    <a:lnTo>
                      <a:pt x="2286" y="6456"/>
                    </a:lnTo>
                    <a:lnTo>
                      <a:pt x="2267" y="6532"/>
                    </a:lnTo>
                    <a:lnTo>
                      <a:pt x="2248" y="6589"/>
                    </a:lnTo>
                    <a:lnTo>
                      <a:pt x="2230" y="6665"/>
                    </a:lnTo>
                    <a:lnTo>
                      <a:pt x="2230" y="6684"/>
                    </a:lnTo>
                    <a:lnTo>
                      <a:pt x="2230" y="6723"/>
                    </a:lnTo>
                    <a:lnTo>
                      <a:pt x="2248" y="6742"/>
                    </a:lnTo>
                    <a:lnTo>
                      <a:pt x="2267" y="6760"/>
                    </a:lnTo>
                    <a:lnTo>
                      <a:pt x="2286" y="6780"/>
                    </a:lnTo>
                    <a:lnTo>
                      <a:pt x="2306" y="6799"/>
                    </a:lnTo>
                    <a:lnTo>
                      <a:pt x="2325" y="6932"/>
                    </a:lnTo>
                    <a:lnTo>
                      <a:pt x="2325" y="7008"/>
                    </a:lnTo>
                    <a:lnTo>
                      <a:pt x="2325" y="7027"/>
                    </a:lnTo>
                    <a:lnTo>
                      <a:pt x="2401" y="7141"/>
                    </a:lnTo>
                    <a:lnTo>
                      <a:pt x="2420" y="7180"/>
                    </a:lnTo>
                    <a:lnTo>
                      <a:pt x="2458" y="7199"/>
                    </a:lnTo>
                    <a:lnTo>
                      <a:pt x="2515" y="7161"/>
                    </a:lnTo>
                    <a:lnTo>
                      <a:pt x="2496" y="7218"/>
                    </a:lnTo>
                    <a:lnTo>
                      <a:pt x="2439" y="7218"/>
                    </a:lnTo>
                    <a:lnTo>
                      <a:pt x="2382" y="7218"/>
                    </a:lnTo>
                    <a:lnTo>
                      <a:pt x="2362" y="7256"/>
                    </a:lnTo>
                    <a:lnTo>
                      <a:pt x="2362" y="7275"/>
                    </a:lnTo>
                    <a:lnTo>
                      <a:pt x="2325" y="7313"/>
                    </a:lnTo>
                    <a:lnTo>
                      <a:pt x="2325" y="7332"/>
                    </a:lnTo>
                    <a:lnTo>
                      <a:pt x="2343" y="7332"/>
                    </a:lnTo>
                    <a:lnTo>
                      <a:pt x="2401" y="7351"/>
                    </a:lnTo>
                    <a:lnTo>
                      <a:pt x="2401" y="7370"/>
                    </a:lnTo>
                    <a:lnTo>
                      <a:pt x="2420" y="7389"/>
                    </a:lnTo>
                    <a:lnTo>
                      <a:pt x="2420" y="7446"/>
                    </a:lnTo>
                    <a:lnTo>
                      <a:pt x="2439" y="7503"/>
                    </a:lnTo>
                    <a:lnTo>
                      <a:pt x="2458" y="7580"/>
                    </a:lnTo>
                    <a:lnTo>
                      <a:pt x="2458" y="7618"/>
                    </a:lnTo>
                    <a:lnTo>
                      <a:pt x="2458" y="7675"/>
                    </a:lnTo>
                    <a:lnTo>
                      <a:pt x="2420" y="7713"/>
                    </a:lnTo>
                    <a:lnTo>
                      <a:pt x="2401" y="7751"/>
                    </a:lnTo>
                    <a:lnTo>
                      <a:pt x="2420" y="7808"/>
                    </a:lnTo>
                    <a:lnTo>
                      <a:pt x="2458" y="7865"/>
                    </a:lnTo>
                    <a:lnTo>
                      <a:pt x="2496" y="7923"/>
                    </a:lnTo>
                    <a:lnTo>
                      <a:pt x="2553" y="7903"/>
                    </a:lnTo>
                    <a:lnTo>
                      <a:pt x="2706" y="7789"/>
                    </a:lnTo>
                    <a:lnTo>
                      <a:pt x="2877" y="7713"/>
                    </a:lnTo>
                    <a:lnTo>
                      <a:pt x="2934" y="7713"/>
                    </a:lnTo>
                    <a:lnTo>
                      <a:pt x="2991" y="7713"/>
                    </a:lnTo>
                    <a:lnTo>
                      <a:pt x="3048" y="7770"/>
                    </a:lnTo>
                    <a:lnTo>
                      <a:pt x="3068" y="7847"/>
                    </a:lnTo>
                    <a:lnTo>
                      <a:pt x="3068" y="7865"/>
                    </a:lnTo>
                    <a:lnTo>
                      <a:pt x="3068" y="7903"/>
                    </a:lnTo>
                    <a:lnTo>
                      <a:pt x="3087" y="7942"/>
                    </a:lnTo>
                    <a:lnTo>
                      <a:pt x="3087" y="7961"/>
                    </a:lnTo>
                    <a:lnTo>
                      <a:pt x="3087" y="7979"/>
                    </a:lnTo>
                    <a:lnTo>
                      <a:pt x="3068" y="7979"/>
                    </a:lnTo>
                    <a:lnTo>
                      <a:pt x="3068" y="7999"/>
                    </a:lnTo>
                    <a:lnTo>
                      <a:pt x="3105" y="8037"/>
                    </a:lnTo>
                    <a:lnTo>
                      <a:pt x="3163" y="8018"/>
                    </a:lnTo>
                    <a:lnTo>
                      <a:pt x="3296" y="7847"/>
                    </a:lnTo>
                    <a:lnTo>
                      <a:pt x="3315" y="7827"/>
                    </a:lnTo>
                    <a:lnTo>
                      <a:pt x="3353" y="7808"/>
                    </a:lnTo>
                    <a:lnTo>
                      <a:pt x="3372" y="7808"/>
                    </a:lnTo>
                    <a:lnTo>
                      <a:pt x="3449" y="7789"/>
                    </a:lnTo>
                    <a:lnTo>
                      <a:pt x="3486" y="7770"/>
                    </a:lnTo>
                    <a:lnTo>
                      <a:pt x="3544" y="7732"/>
                    </a:lnTo>
                    <a:lnTo>
                      <a:pt x="3581" y="7732"/>
                    </a:lnTo>
                    <a:lnTo>
                      <a:pt x="3620" y="7713"/>
                    </a:lnTo>
                    <a:lnTo>
                      <a:pt x="3639" y="7713"/>
                    </a:lnTo>
                    <a:lnTo>
                      <a:pt x="3658" y="7694"/>
                    </a:lnTo>
                    <a:lnTo>
                      <a:pt x="3677" y="7656"/>
                    </a:lnTo>
                    <a:lnTo>
                      <a:pt x="3715" y="7580"/>
                    </a:lnTo>
                    <a:lnTo>
                      <a:pt x="3734" y="7561"/>
                    </a:lnTo>
                    <a:lnTo>
                      <a:pt x="3753" y="7542"/>
                    </a:lnTo>
                    <a:lnTo>
                      <a:pt x="3830" y="7503"/>
                    </a:lnTo>
                    <a:lnTo>
                      <a:pt x="3867" y="7503"/>
                    </a:lnTo>
                    <a:lnTo>
                      <a:pt x="3867" y="7485"/>
                    </a:lnTo>
                    <a:lnTo>
                      <a:pt x="3886" y="7466"/>
                    </a:lnTo>
                    <a:lnTo>
                      <a:pt x="3906" y="7446"/>
                    </a:lnTo>
                    <a:lnTo>
                      <a:pt x="3906" y="7427"/>
                    </a:lnTo>
                    <a:lnTo>
                      <a:pt x="3886" y="7389"/>
                    </a:lnTo>
                    <a:lnTo>
                      <a:pt x="3886" y="7370"/>
                    </a:lnTo>
                    <a:lnTo>
                      <a:pt x="3867" y="7351"/>
                    </a:lnTo>
                    <a:lnTo>
                      <a:pt x="3867" y="7332"/>
                    </a:lnTo>
                    <a:lnTo>
                      <a:pt x="3848" y="7294"/>
                    </a:lnTo>
                    <a:lnTo>
                      <a:pt x="3848" y="7256"/>
                    </a:lnTo>
                    <a:lnTo>
                      <a:pt x="3848" y="7122"/>
                    </a:lnTo>
                    <a:lnTo>
                      <a:pt x="3848" y="7085"/>
                    </a:lnTo>
                    <a:lnTo>
                      <a:pt x="3867" y="7027"/>
                    </a:lnTo>
                    <a:lnTo>
                      <a:pt x="3867" y="6989"/>
                    </a:lnTo>
                    <a:lnTo>
                      <a:pt x="3658" y="6551"/>
                    </a:lnTo>
                    <a:lnTo>
                      <a:pt x="3639" y="6513"/>
                    </a:lnTo>
                    <a:lnTo>
                      <a:pt x="3639" y="6475"/>
                    </a:lnTo>
                    <a:lnTo>
                      <a:pt x="3639" y="6361"/>
                    </a:lnTo>
                    <a:lnTo>
                      <a:pt x="3639" y="6342"/>
                    </a:lnTo>
                    <a:lnTo>
                      <a:pt x="3677" y="6151"/>
                    </a:lnTo>
                    <a:lnTo>
                      <a:pt x="3696" y="6094"/>
                    </a:lnTo>
                    <a:lnTo>
                      <a:pt x="3677" y="6056"/>
                    </a:lnTo>
                    <a:lnTo>
                      <a:pt x="3677" y="6037"/>
                    </a:lnTo>
                    <a:lnTo>
                      <a:pt x="3696" y="5980"/>
                    </a:lnTo>
                    <a:lnTo>
                      <a:pt x="3696" y="5961"/>
                    </a:lnTo>
                    <a:lnTo>
                      <a:pt x="3696" y="5942"/>
                    </a:lnTo>
                    <a:lnTo>
                      <a:pt x="3677" y="5922"/>
                    </a:lnTo>
                    <a:lnTo>
                      <a:pt x="3658" y="5922"/>
                    </a:lnTo>
                    <a:lnTo>
                      <a:pt x="3658" y="5903"/>
                    </a:lnTo>
                    <a:lnTo>
                      <a:pt x="3677" y="5866"/>
                    </a:lnTo>
                    <a:lnTo>
                      <a:pt x="3677" y="5846"/>
                    </a:lnTo>
                    <a:lnTo>
                      <a:pt x="3677" y="5827"/>
                    </a:lnTo>
                    <a:lnTo>
                      <a:pt x="3658" y="5808"/>
                    </a:lnTo>
                    <a:lnTo>
                      <a:pt x="3639" y="5808"/>
                    </a:lnTo>
                    <a:lnTo>
                      <a:pt x="3620" y="5827"/>
                    </a:lnTo>
                    <a:lnTo>
                      <a:pt x="3581" y="5827"/>
                    </a:lnTo>
                    <a:lnTo>
                      <a:pt x="3563" y="5827"/>
                    </a:lnTo>
                    <a:lnTo>
                      <a:pt x="3544" y="5827"/>
                    </a:lnTo>
                    <a:lnTo>
                      <a:pt x="3525" y="5808"/>
                    </a:lnTo>
                    <a:lnTo>
                      <a:pt x="3525" y="5789"/>
                    </a:lnTo>
                    <a:lnTo>
                      <a:pt x="3525" y="5770"/>
                    </a:lnTo>
                    <a:lnTo>
                      <a:pt x="3525" y="5751"/>
                    </a:lnTo>
                    <a:lnTo>
                      <a:pt x="3525" y="5732"/>
                    </a:lnTo>
                    <a:lnTo>
                      <a:pt x="3544" y="5732"/>
                    </a:lnTo>
                    <a:lnTo>
                      <a:pt x="3581" y="5675"/>
                    </a:lnTo>
                    <a:lnTo>
                      <a:pt x="3601" y="5656"/>
                    </a:lnTo>
                    <a:lnTo>
                      <a:pt x="3658" y="5618"/>
                    </a:lnTo>
                    <a:lnTo>
                      <a:pt x="3696" y="5599"/>
                    </a:lnTo>
                    <a:lnTo>
                      <a:pt x="3734" y="5599"/>
                    </a:lnTo>
                    <a:lnTo>
                      <a:pt x="3753" y="5618"/>
                    </a:lnTo>
                    <a:lnTo>
                      <a:pt x="3772" y="5618"/>
                    </a:lnTo>
                    <a:lnTo>
                      <a:pt x="3791" y="5618"/>
                    </a:lnTo>
                    <a:lnTo>
                      <a:pt x="3810" y="5637"/>
                    </a:lnTo>
                    <a:lnTo>
                      <a:pt x="3830" y="5637"/>
                    </a:lnTo>
                    <a:lnTo>
                      <a:pt x="3848" y="5618"/>
                    </a:lnTo>
                    <a:lnTo>
                      <a:pt x="3906" y="5561"/>
                    </a:lnTo>
                    <a:lnTo>
                      <a:pt x="3944" y="5541"/>
                    </a:lnTo>
                    <a:lnTo>
                      <a:pt x="3982" y="5485"/>
                    </a:lnTo>
                    <a:lnTo>
                      <a:pt x="4020" y="5446"/>
                    </a:lnTo>
                    <a:lnTo>
                      <a:pt x="4058" y="5427"/>
                    </a:lnTo>
                    <a:lnTo>
                      <a:pt x="4096" y="5408"/>
                    </a:lnTo>
                    <a:lnTo>
                      <a:pt x="4153" y="5370"/>
                    </a:lnTo>
                    <a:lnTo>
                      <a:pt x="4191" y="5313"/>
                    </a:lnTo>
                    <a:lnTo>
                      <a:pt x="4211" y="5294"/>
                    </a:lnTo>
                    <a:lnTo>
                      <a:pt x="4229" y="5275"/>
                    </a:lnTo>
                    <a:lnTo>
                      <a:pt x="4248" y="5237"/>
                    </a:lnTo>
                    <a:lnTo>
                      <a:pt x="4306" y="5218"/>
                    </a:lnTo>
                    <a:lnTo>
                      <a:pt x="4382" y="5180"/>
                    </a:lnTo>
                    <a:lnTo>
                      <a:pt x="4420" y="5141"/>
                    </a:lnTo>
                    <a:lnTo>
                      <a:pt x="4496" y="5123"/>
                    </a:lnTo>
                    <a:lnTo>
                      <a:pt x="4553" y="5084"/>
                    </a:lnTo>
                    <a:lnTo>
                      <a:pt x="4572" y="5065"/>
                    </a:lnTo>
                    <a:lnTo>
                      <a:pt x="4592" y="5046"/>
                    </a:lnTo>
                    <a:lnTo>
                      <a:pt x="4572" y="5027"/>
                    </a:lnTo>
                    <a:lnTo>
                      <a:pt x="4572" y="4970"/>
                    </a:lnTo>
                    <a:lnTo>
                      <a:pt x="4572" y="4951"/>
                    </a:lnTo>
                    <a:lnTo>
                      <a:pt x="4572" y="4932"/>
                    </a:lnTo>
                    <a:lnTo>
                      <a:pt x="4572" y="4913"/>
                    </a:lnTo>
                    <a:lnTo>
                      <a:pt x="4629" y="4856"/>
                    </a:lnTo>
                    <a:lnTo>
                      <a:pt x="4668" y="4818"/>
                    </a:lnTo>
                    <a:lnTo>
                      <a:pt x="4820" y="4723"/>
                    </a:lnTo>
                    <a:lnTo>
                      <a:pt x="4915" y="4665"/>
                    </a:lnTo>
                    <a:lnTo>
                      <a:pt x="4934" y="4665"/>
                    </a:lnTo>
                    <a:lnTo>
                      <a:pt x="4991" y="4627"/>
                    </a:lnTo>
                    <a:lnTo>
                      <a:pt x="5163" y="4513"/>
                    </a:lnTo>
                    <a:lnTo>
                      <a:pt x="5296" y="4475"/>
                    </a:lnTo>
                    <a:lnTo>
                      <a:pt x="5353" y="4437"/>
                    </a:lnTo>
                    <a:lnTo>
                      <a:pt x="5353" y="4418"/>
                    </a:lnTo>
                    <a:lnTo>
                      <a:pt x="5353" y="4398"/>
                    </a:lnTo>
                    <a:lnTo>
                      <a:pt x="5372" y="4398"/>
                    </a:lnTo>
                    <a:lnTo>
                      <a:pt x="5391" y="4380"/>
                    </a:lnTo>
                    <a:lnTo>
                      <a:pt x="5582" y="4380"/>
                    </a:lnTo>
                    <a:lnTo>
                      <a:pt x="5658" y="4398"/>
                    </a:lnTo>
                    <a:lnTo>
                      <a:pt x="5696" y="4398"/>
                    </a:lnTo>
                    <a:lnTo>
                      <a:pt x="5734" y="4398"/>
                    </a:lnTo>
                    <a:lnTo>
                      <a:pt x="5772" y="4418"/>
                    </a:lnTo>
                    <a:lnTo>
                      <a:pt x="5791" y="4418"/>
                    </a:lnTo>
                    <a:lnTo>
                      <a:pt x="5811" y="4418"/>
                    </a:lnTo>
                    <a:lnTo>
                      <a:pt x="5943" y="4361"/>
                    </a:lnTo>
                    <a:lnTo>
                      <a:pt x="5982" y="4342"/>
                    </a:lnTo>
                    <a:lnTo>
                      <a:pt x="6001" y="4322"/>
                    </a:lnTo>
                    <a:lnTo>
                      <a:pt x="6020" y="4322"/>
                    </a:lnTo>
                    <a:lnTo>
                      <a:pt x="6077" y="4342"/>
                    </a:lnTo>
                    <a:lnTo>
                      <a:pt x="6096" y="4342"/>
                    </a:lnTo>
                    <a:lnTo>
                      <a:pt x="6115" y="4342"/>
                    </a:lnTo>
                    <a:lnTo>
                      <a:pt x="6401" y="4227"/>
                    </a:lnTo>
                    <a:lnTo>
                      <a:pt x="6420" y="4227"/>
                    </a:lnTo>
                    <a:lnTo>
                      <a:pt x="6420" y="4208"/>
                    </a:lnTo>
                    <a:lnTo>
                      <a:pt x="6458" y="4189"/>
                    </a:lnTo>
                    <a:lnTo>
                      <a:pt x="6610" y="4132"/>
                    </a:lnTo>
                    <a:lnTo>
                      <a:pt x="6668" y="4113"/>
                    </a:lnTo>
                    <a:lnTo>
                      <a:pt x="6705" y="4075"/>
                    </a:lnTo>
                    <a:lnTo>
                      <a:pt x="6782" y="4056"/>
                    </a:lnTo>
                    <a:lnTo>
                      <a:pt x="6801" y="4037"/>
                    </a:lnTo>
                    <a:lnTo>
                      <a:pt x="6820" y="4037"/>
                    </a:lnTo>
                    <a:lnTo>
                      <a:pt x="6858" y="4056"/>
                    </a:lnTo>
                    <a:lnTo>
                      <a:pt x="6877" y="4056"/>
                    </a:lnTo>
                    <a:lnTo>
                      <a:pt x="6915" y="4056"/>
                    </a:lnTo>
                    <a:lnTo>
                      <a:pt x="6915" y="4037"/>
                    </a:lnTo>
                    <a:lnTo>
                      <a:pt x="6934" y="4017"/>
                    </a:lnTo>
                    <a:lnTo>
                      <a:pt x="6934" y="3999"/>
                    </a:lnTo>
                    <a:lnTo>
                      <a:pt x="6954" y="3999"/>
                    </a:lnTo>
                    <a:lnTo>
                      <a:pt x="6972" y="3999"/>
                    </a:lnTo>
                    <a:lnTo>
                      <a:pt x="6991" y="3980"/>
                    </a:lnTo>
                    <a:lnTo>
                      <a:pt x="7010" y="3980"/>
                    </a:lnTo>
                    <a:lnTo>
                      <a:pt x="7030" y="3980"/>
                    </a:lnTo>
                    <a:lnTo>
                      <a:pt x="7049" y="3980"/>
                    </a:lnTo>
                    <a:lnTo>
                      <a:pt x="7049" y="3999"/>
                    </a:lnTo>
                    <a:lnTo>
                      <a:pt x="7086" y="4056"/>
                    </a:lnTo>
                    <a:lnTo>
                      <a:pt x="7106" y="4056"/>
                    </a:lnTo>
                    <a:lnTo>
                      <a:pt x="7125" y="4075"/>
                    </a:lnTo>
                    <a:lnTo>
                      <a:pt x="7125" y="4094"/>
                    </a:lnTo>
                    <a:lnTo>
                      <a:pt x="7144" y="4094"/>
                    </a:lnTo>
                    <a:lnTo>
                      <a:pt x="7182" y="4094"/>
                    </a:lnTo>
                    <a:lnTo>
                      <a:pt x="7201" y="4075"/>
                    </a:lnTo>
                    <a:lnTo>
                      <a:pt x="7220" y="3999"/>
                    </a:lnTo>
                    <a:lnTo>
                      <a:pt x="7258" y="3941"/>
                    </a:lnTo>
                    <a:lnTo>
                      <a:pt x="7258" y="3922"/>
                    </a:lnTo>
                    <a:lnTo>
                      <a:pt x="7258" y="3903"/>
                    </a:lnTo>
                    <a:lnTo>
                      <a:pt x="7239" y="3865"/>
                    </a:lnTo>
                    <a:lnTo>
                      <a:pt x="7220" y="3846"/>
                    </a:lnTo>
                    <a:lnTo>
                      <a:pt x="7201" y="3827"/>
                    </a:lnTo>
                    <a:lnTo>
                      <a:pt x="7182" y="3827"/>
                    </a:lnTo>
                    <a:lnTo>
                      <a:pt x="7182" y="3808"/>
                    </a:lnTo>
                    <a:lnTo>
                      <a:pt x="7163" y="3808"/>
                    </a:lnTo>
                    <a:lnTo>
                      <a:pt x="7163" y="3789"/>
                    </a:lnTo>
                    <a:lnTo>
                      <a:pt x="7182" y="3770"/>
                    </a:lnTo>
                    <a:lnTo>
                      <a:pt x="7201" y="3732"/>
                    </a:lnTo>
                    <a:lnTo>
                      <a:pt x="7296" y="3637"/>
                    </a:lnTo>
                    <a:lnTo>
                      <a:pt x="7296" y="3618"/>
                    </a:lnTo>
                    <a:lnTo>
                      <a:pt x="7315" y="3618"/>
                    </a:lnTo>
                    <a:lnTo>
                      <a:pt x="7334" y="3618"/>
                    </a:lnTo>
                    <a:lnTo>
                      <a:pt x="7353" y="3618"/>
                    </a:lnTo>
                    <a:lnTo>
                      <a:pt x="7353" y="3599"/>
                    </a:lnTo>
                    <a:lnTo>
                      <a:pt x="7372" y="3599"/>
                    </a:lnTo>
                    <a:lnTo>
                      <a:pt x="7391" y="3560"/>
                    </a:lnTo>
                    <a:lnTo>
                      <a:pt x="7411" y="3560"/>
                    </a:lnTo>
                    <a:lnTo>
                      <a:pt x="7430" y="3560"/>
                    </a:lnTo>
                    <a:lnTo>
                      <a:pt x="7448" y="3541"/>
                    </a:lnTo>
                    <a:lnTo>
                      <a:pt x="7467" y="3504"/>
                    </a:lnTo>
                    <a:lnTo>
                      <a:pt x="7487" y="3446"/>
                    </a:lnTo>
                    <a:lnTo>
                      <a:pt x="7525" y="3370"/>
                    </a:lnTo>
                    <a:lnTo>
                      <a:pt x="7525" y="3351"/>
                    </a:lnTo>
                    <a:lnTo>
                      <a:pt x="7525" y="3332"/>
                    </a:lnTo>
                    <a:lnTo>
                      <a:pt x="7525" y="3313"/>
                    </a:lnTo>
                    <a:lnTo>
                      <a:pt x="7506" y="3199"/>
                    </a:lnTo>
                    <a:lnTo>
                      <a:pt x="7506" y="3179"/>
                    </a:lnTo>
                    <a:lnTo>
                      <a:pt x="7506" y="3160"/>
                    </a:lnTo>
                    <a:lnTo>
                      <a:pt x="7487" y="3142"/>
                    </a:lnTo>
                    <a:lnTo>
                      <a:pt x="7448" y="3065"/>
                    </a:lnTo>
                    <a:lnTo>
                      <a:pt x="7430" y="3027"/>
                    </a:lnTo>
                    <a:lnTo>
                      <a:pt x="7372" y="2989"/>
                    </a:lnTo>
                    <a:lnTo>
                      <a:pt x="7353" y="2970"/>
                    </a:lnTo>
                    <a:lnTo>
                      <a:pt x="7334" y="2913"/>
                    </a:lnTo>
                    <a:lnTo>
                      <a:pt x="7296" y="2856"/>
                    </a:lnTo>
                    <a:lnTo>
                      <a:pt x="7334" y="2837"/>
                    </a:lnTo>
                    <a:lnTo>
                      <a:pt x="7411" y="2818"/>
                    </a:lnTo>
                    <a:lnTo>
                      <a:pt x="7430" y="2818"/>
                    </a:lnTo>
                    <a:lnTo>
                      <a:pt x="7448" y="2818"/>
                    </a:lnTo>
                    <a:lnTo>
                      <a:pt x="7467" y="2818"/>
                    </a:lnTo>
                    <a:lnTo>
                      <a:pt x="7487" y="2818"/>
                    </a:lnTo>
                    <a:lnTo>
                      <a:pt x="7525" y="2837"/>
                    </a:lnTo>
                    <a:lnTo>
                      <a:pt x="7544" y="2837"/>
                    </a:lnTo>
                    <a:lnTo>
                      <a:pt x="7582" y="2837"/>
                    </a:lnTo>
                    <a:lnTo>
                      <a:pt x="7620" y="2837"/>
                    </a:lnTo>
                    <a:lnTo>
                      <a:pt x="7639" y="2837"/>
                    </a:lnTo>
                    <a:lnTo>
                      <a:pt x="7658" y="2818"/>
                    </a:lnTo>
                    <a:lnTo>
                      <a:pt x="7696" y="2780"/>
                    </a:lnTo>
                    <a:lnTo>
                      <a:pt x="7715" y="2761"/>
                    </a:lnTo>
                    <a:lnTo>
                      <a:pt x="7734" y="2761"/>
                    </a:lnTo>
                    <a:lnTo>
                      <a:pt x="7753" y="2761"/>
                    </a:lnTo>
                    <a:lnTo>
                      <a:pt x="7772" y="2742"/>
                    </a:lnTo>
                    <a:lnTo>
                      <a:pt x="7772" y="2703"/>
                    </a:lnTo>
                    <a:lnTo>
                      <a:pt x="7772" y="2646"/>
                    </a:lnTo>
                    <a:lnTo>
                      <a:pt x="7772" y="2627"/>
                    </a:lnTo>
                    <a:lnTo>
                      <a:pt x="7792" y="2608"/>
                    </a:lnTo>
                    <a:lnTo>
                      <a:pt x="7811" y="2570"/>
                    </a:lnTo>
                    <a:lnTo>
                      <a:pt x="7829" y="2551"/>
                    </a:lnTo>
                    <a:lnTo>
                      <a:pt x="7848" y="2513"/>
                    </a:lnTo>
                    <a:lnTo>
                      <a:pt x="7887" y="2475"/>
                    </a:lnTo>
                    <a:lnTo>
                      <a:pt x="7887" y="2456"/>
                    </a:lnTo>
                    <a:lnTo>
                      <a:pt x="7925" y="2437"/>
                    </a:lnTo>
                    <a:lnTo>
                      <a:pt x="7963" y="2399"/>
                    </a:lnTo>
                    <a:lnTo>
                      <a:pt x="8001" y="2380"/>
                    </a:lnTo>
                    <a:lnTo>
                      <a:pt x="8020" y="2322"/>
                    </a:lnTo>
                    <a:lnTo>
                      <a:pt x="8020" y="2303"/>
                    </a:lnTo>
                    <a:lnTo>
                      <a:pt x="8039" y="2265"/>
                    </a:lnTo>
                    <a:lnTo>
                      <a:pt x="8058" y="2265"/>
                    </a:lnTo>
                    <a:lnTo>
                      <a:pt x="8096" y="2246"/>
                    </a:lnTo>
                    <a:lnTo>
                      <a:pt x="8115" y="2227"/>
                    </a:lnTo>
                    <a:lnTo>
                      <a:pt x="8153" y="2189"/>
                    </a:lnTo>
                    <a:lnTo>
                      <a:pt x="8210" y="2113"/>
                    </a:lnTo>
                    <a:lnTo>
                      <a:pt x="8210" y="2094"/>
                    </a:lnTo>
                    <a:lnTo>
                      <a:pt x="8229" y="2056"/>
                    </a:lnTo>
                    <a:lnTo>
                      <a:pt x="8229" y="2018"/>
                    </a:lnTo>
                    <a:lnTo>
                      <a:pt x="8229" y="1999"/>
                    </a:lnTo>
                    <a:lnTo>
                      <a:pt x="8249" y="1960"/>
                    </a:lnTo>
                    <a:lnTo>
                      <a:pt x="8268" y="1922"/>
                    </a:lnTo>
                    <a:lnTo>
                      <a:pt x="8268" y="1904"/>
                    </a:lnTo>
                    <a:lnTo>
                      <a:pt x="8268" y="1865"/>
                    </a:lnTo>
                    <a:lnTo>
                      <a:pt x="8249" y="1846"/>
                    </a:lnTo>
                    <a:lnTo>
                      <a:pt x="8229" y="1827"/>
                    </a:lnTo>
                    <a:lnTo>
                      <a:pt x="8210" y="1827"/>
                    </a:lnTo>
                    <a:lnTo>
                      <a:pt x="8191" y="1827"/>
                    </a:lnTo>
                    <a:lnTo>
                      <a:pt x="8173" y="1846"/>
                    </a:lnTo>
                    <a:lnTo>
                      <a:pt x="8153" y="1846"/>
                    </a:lnTo>
                    <a:lnTo>
                      <a:pt x="8134" y="1846"/>
                    </a:lnTo>
                    <a:lnTo>
                      <a:pt x="8134" y="1827"/>
                    </a:lnTo>
                    <a:lnTo>
                      <a:pt x="8134" y="1808"/>
                    </a:lnTo>
                    <a:lnTo>
                      <a:pt x="8134" y="1770"/>
                    </a:lnTo>
                    <a:lnTo>
                      <a:pt x="8134" y="1751"/>
                    </a:lnTo>
                    <a:lnTo>
                      <a:pt x="8134" y="1732"/>
                    </a:lnTo>
                    <a:lnTo>
                      <a:pt x="8134" y="1713"/>
                    </a:lnTo>
                    <a:lnTo>
                      <a:pt x="8134" y="1694"/>
                    </a:lnTo>
                    <a:lnTo>
                      <a:pt x="8173" y="1675"/>
                    </a:lnTo>
                    <a:lnTo>
                      <a:pt x="8191" y="1656"/>
                    </a:lnTo>
                    <a:lnTo>
                      <a:pt x="8268" y="1637"/>
                    </a:lnTo>
                    <a:lnTo>
                      <a:pt x="8305" y="1599"/>
                    </a:lnTo>
                    <a:lnTo>
                      <a:pt x="8325" y="1579"/>
                    </a:lnTo>
                    <a:lnTo>
                      <a:pt x="8363" y="1579"/>
                    </a:lnTo>
                    <a:lnTo>
                      <a:pt x="8382" y="1560"/>
                    </a:lnTo>
                    <a:lnTo>
                      <a:pt x="8515" y="1427"/>
                    </a:lnTo>
                    <a:lnTo>
                      <a:pt x="8534" y="1427"/>
                    </a:lnTo>
                    <a:lnTo>
                      <a:pt x="8572" y="1408"/>
                    </a:lnTo>
                    <a:lnTo>
                      <a:pt x="8610" y="1370"/>
                    </a:lnTo>
                    <a:lnTo>
                      <a:pt x="8630" y="1351"/>
                    </a:lnTo>
                    <a:lnTo>
                      <a:pt x="8649" y="1351"/>
                    </a:lnTo>
                    <a:lnTo>
                      <a:pt x="8668" y="1332"/>
                    </a:lnTo>
                    <a:lnTo>
                      <a:pt x="8668" y="1313"/>
                    </a:lnTo>
                    <a:lnTo>
                      <a:pt x="8668" y="1275"/>
                    </a:lnTo>
                    <a:lnTo>
                      <a:pt x="8668" y="1256"/>
                    </a:lnTo>
                    <a:close/>
                    <a:moveTo>
                      <a:pt x="1715" y="4970"/>
                    </a:moveTo>
                    <a:lnTo>
                      <a:pt x="1696" y="4970"/>
                    </a:lnTo>
                    <a:lnTo>
                      <a:pt x="1696" y="4951"/>
                    </a:lnTo>
                    <a:lnTo>
                      <a:pt x="1696" y="4856"/>
                    </a:lnTo>
                    <a:lnTo>
                      <a:pt x="1677" y="4818"/>
                    </a:lnTo>
                    <a:lnTo>
                      <a:pt x="1658" y="4799"/>
                    </a:lnTo>
                    <a:lnTo>
                      <a:pt x="1639" y="4779"/>
                    </a:lnTo>
                    <a:lnTo>
                      <a:pt x="1620" y="4779"/>
                    </a:lnTo>
                    <a:lnTo>
                      <a:pt x="1600" y="4779"/>
                    </a:lnTo>
                    <a:lnTo>
                      <a:pt x="1582" y="4799"/>
                    </a:lnTo>
                    <a:lnTo>
                      <a:pt x="1563" y="4799"/>
                    </a:lnTo>
                    <a:lnTo>
                      <a:pt x="1544" y="4799"/>
                    </a:lnTo>
                    <a:lnTo>
                      <a:pt x="1505" y="4799"/>
                    </a:lnTo>
                    <a:lnTo>
                      <a:pt x="1468" y="4761"/>
                    </a:lnTo>
                    <a:lnTo>
                      <a:pt x="1429" y="4761"/>
                    </a:lnTo>
                    <a:lnTo>
                      <a:pt x="1410" y="4761"/>
                    </a:lnTo>
                    <a:lnTo>
                      <a:pt x="1372" y="4779"/>
                    </a:lnTo>
                    <a:lnTo>
                      <a:pt x="1353" y="4779"/>
                    </a:lnTo>
                    <a:lnTo>
                      <a:pt x="1334" y="4779"/>
                    </a:lnTo>
                    <a:lnTo>
                      <a:pt x="1277" y="4761"/>
                    </a:lnTo>
                    <a:lnTo>
                      <a:pt x="1258" y="4761"/>
                    </a:lnTo>
                    <a:lnTo>
                      <a:pt x="1219" y="4779"/>
                    </a:lnTo>
                    <a:lnTo>
                      <a:pt x="1219" y="4799"/>
                    </a:lnTo>
                    <a:lnTo>
                      <a:pt x="1201" y="5065"/>
                    </a:lnTo>
                    <a:lnTo>
                      <a:pt x="1163" y="5160"/>
                    </a:lnTo>
                    <a:lnTo>
                      <a:pt x="1163" y="5199"/>
                    </a:lnTo>
                    <a:lnTo>
                      <a:pt x="1182" y="5218"/>
                    </a:lnTo>
                    <a:lnTo>
                      <a:pt x="1201" y="5237"/>
                    </a:lnTo>
                    <a:lnTo>
                      <a:pt x="1239" y="5256"/>
                    </a:lnTo>
                    <a:lnTo>
                      <a:pt x="1258" y="5256"/>
                    </a:lnTo>
                    <a:lnTo>
                      <a:pt x="1296" y="5256"/>
                    </a:lnTo>
                    <a:lnTo>
                      <a:pt x="1353" y="5199"/>
                    </a:lnTo>
                    <a:lnTo>
                      <a:pt x="1410" y="5180"/>
                    </a:lnTo>
                    <a:lnTo>
                      <a:pt x="1448" y="5160"/>
                    </a:lnTo>
                    <a:lnTo>
                      <a:pt x="1563" y="5104"/>
                    </a:lnTo>
                    <a:lnTo>
                      <a:pt x="1582" y="5104"/>
                    </a:lnTo>
                    <a:lnTo>
                      <a:pt x="1600" y="5104"/>
                    </a:lnTo>
                    <a:lnTo>
                      <a:pt x="1677" y="5046"/>
                    </a:lnTo>
                    <a:lnTo>
                      <a:pt x="1715" y="5027"/>
                    </a:lnTo>
                    <a:lnTo>
                      <a:pt x="1734" y="5008"/>
                    </a:lnTo>
                    <a:lnTo>
                      <a:pt x="1734" y="4989"/>
                    </a:lnTo>
                    <a:lnTo>
                      <a:pt x="1715" y="4970"/>
                    </a:lnTo>
                    <a:close/>
                    <a:moveTo>
                      <a:pt x="2267" y="7485"/>
                    </a:moveTo>
                    <a:lnTo>
                      <a:pt x="2248" y="7485"/>
                    </a:lnTo>
                    <a:lnTo>
                      <a:pt x="2248" y="7446"/>
                    </a:lnTo>
                    <a:lnTo>
                      <a:pt x="2267" y="7446"/>
                    </a:lnTo>
                    <a:lnTo>
                      <a:pt x="2248" y="7427"/>
                    </a:lnTo>
                    <a:lnTo>
                      <a:pt x="2248" y="7408"/>
                    </a:lnTo>
                    <a:lnTo>
                      <a:pt x="2230" y="7408"/>
                    </a:lnTo>
                    <a:lnTo>
                      <a:pt x="2191" y="7446"/>
                    </a:lnTo>
                    <a:lnTo>
                      <a:pt x="2172" y="7485"/>
                    </a:lnTo>
                    <a:lnTo>
                      <a:pt x="2172" y="7503"/>
                    </a:lnTo>
                    <a:lnTo>
                      <a:pt x="2153" y="7503"/>
                    </a:lnTo>
                    <a:lnTo>
                      <a:pt x="2153" y="7522"/>
                    </a:lnTo>
                    <a:lnTo>
                      <a:pt x="2191" y="7542"/>
                    </a:lnTo>
                    <a:lnTo>
                      <a:pt x="2210" y="7542"/>
                    </a:lnTo>
                    <a:lnTo>
                      <a:pt x="2248" y="7522"/>
                    </a:lnTo>
                    <a:lnTo>
                      <a:pt x="2267" y="7522"/>
                    </a:lnTo>
                    <a:lnTo>
                      <a:pt x="2267" y="7503"/>
                    </a:lnTo>
                    <a:lnTo>
                      <a:pt x="2267" y="7485"/>
                    </a:lnTo>
                    <a:close/>
                    <a:moveTo>
                      <a:pt x="915" y="5065"/>
                    </a:moveTo>
                    <a:lnTo>
                      <a:pt x="896" y="5065"/>
                    </a:lnTo>
                    <a:lnTo>
                      <a:pt x="858" y="5104"/>
                    </a:lnTo>
                    <a:lnTo>
                      <a:pt x="858" y="5123"/>
                    </a:lnTo>
                    <a:lnTo>
                      <a:pt x="858" y="5141"/>
                    </a:lnTo>
                    <a:lnTo>
                      <a:pt x="858" y="5160"/>
                    </a:lnTo>
                    <a:lnTo>
                      <a:pt x="877" y="5141"/>
                    </a:lnTo>
                    <a:lnTo>
                      <a:pt x="896" y="5141"/>
                    </a:lnTo>
                    <a:lnTo>
                      <a:pt x="896" y="5123"/>
                    </a:lnTo>
                    <a:lnTo>
                      <a:pt x="915" y="5104"/>
                    </a:lnTo>
                    <a:lnTo>
                      <a:pt x="915" y="5084"/>
                    </a:lnTo>
                    <a:lnTo>
                      <a:pt x="915" y="5065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1" name="Freeform 12">
                <a:extLst>
                  <a:ext uri="{FF2B5EF4-FFF2-40B4-BE49-F238E27FC236}">
                    <a16:creationId xmlns:a16="http://schemas.microsoft.com/office/drawing/2014/main" id="{07A7CB5A-06ED-B343-B474-A38B205963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47050" y="12406313"/>
                <a:ext cx="1420813" cy="1069975"/>
              </a:xfrm>
              <a:custGeom>
                <a:avLst/>
                <a:gdLst>
                  <a:gd name="T0" fmla="*/ 2147483646 w 3945"/>
                  <a:gd name="T1" fmla="*/ 2147483646 h 2972"/>
                  <a:gd name="T2" fmla="*/ 2147483646 w 3945"/>
                  <a:gd name="T3" fmla="*/ 2147483646 h 2972"/>
                  <a:gd name="T4" fmla="*/ 2147483646 w 3945"/>
                  <a:gd name="T5" fmla="*/ 2147483646 h 2972"/>
                  <a:gd name="T6" fmla="*/ 2147483646 w 3945"/>
                  <a:gd name="T7" fmla="*/ 2147483646 h 2972"/>
                  <a:gd name="T8" fmla="*/ 2147483646 w 3945"/>
                  <a:gd name="T9" fmla="*/ 2147483646 h 2972"/>
                  <a:gd name="T10" fmla="*/ 2147483646 w 3945"/>
                  <a:gd name="T11" fmla="*/ 2147483646 h 2972"/>
                  <a:gd name="T12" fmla="*/ 2147483646 w 3945"/>
                  <a:gd name="T13" fmla="*/ 2147483646 h 2972"/>
                  <a:gd name="T14" fmla="*/ 2147483646 w 3945"/>
                  <a:gd name="T15" fmla="*/ 2147483646 h 2972"/>
                  <a:gd name="T16" fmla="*/ 2147483646 w 3945"/>
                  <a:gd name="T17" fmla="*/ 2147483646 h 2972"/>
                  <a:gd name="T18" fmla="*/ 2147483646 w 3945"/>
                  <a:gd name="T19" fmla="*/ 2147483646 h 2972"/>
                  <a:gd name="T20" fmla="*/ 2147483646 w 3945"/>
                  <a:gd name="T21" fmla="*/ 2147483646 h 2972"/>
                  <a:gd name="T22" fmla="*/ 2147483646 w 3945"/>
                  <a:gd name="T23" fmla="*/ 2147483646 h 2972"/>
                  <a:gd name="T24" fmla="*/ 2147483646 w 3945"/>
                  <a:gd name="T25" fmla="*/ 2147483646 h 2972"/>
                  <a:gd name="T26" fmla="*/ 2147483646 w 3945"/>
                  <a:gd name="T27" fmla="*/ 2147483646 h 2972"/>
                  <a:gd name="T28" fmla="*/ 2147483646 w 3945"/>
                  <a:gd name="T29" fmla="*/ 2147483646 h 2972"/>
                  <a:gd name="T30" fmla="*/ 2147483646 w 3945"/>
                  <a:gd name="T31" fmla="*/ 2147483646 h 2972"/>
                  <a:gd name="T32" fmla="*/ 2147483646 w 3945"/>
                  <a:gd name="T33" fmla="*/ 2147483646 h 2972"/>
                  <a:gd name="T34" fmla="*/ 2147483646 w 3945"/>
                  <a:gd name="T35" fmla="*/ 2147483646 h 2972"/>
                  <a:gd name="T36" fmla="*/ 2147483646 w 3945"/>
                  <a:gd name="T37" fmla="*/ 2147483646 h 2972"/>
                  <a:gd name="T38" fmla="*/ 2147483646 w 3945"/>
                  <a:gd name="T39" fmla="*/ 2147483646 h 2972"/>
                  <a:gd name="T40" fmla="*/ 2147483646 w 3945"/>
                  <a:gd name="T41" fmla="*/ 2147483646 h 2972"/>
                  <a:gd name="T42" fmla="*/ 2147483646 w 3945"/>
                  <a:gd name="T43" fmla="*/ 2147483646 h 2972"/>
                  <a:gd name="T44" fmla="*/ 2147483646 w 3945"/>
                  <a:gd name="T45" fmla="*/ 2147483646 h 2972"/>
                  <a:gd name="T46" fmla="*/ 2147483646 w 3945"/>
                  <a:gd name="T47" fmla="*/ 2147483646 h 2972"/>
                  <a:gd name="T48" fmla="*/ 2147483646 w 3945"/>
                  <a:gd name="T49" fmla="*/ 2147483646 h 2972"/>
                  <a:gd name="T50" fmla="*/ 2147483646 w 3945"/>
                  <a:gd name="T51" fmla="*/ 2147483646 h 2972"/>
                  <a:gd name="T52" fmla="*/ 2147483646 w 3945"/>
                  <a:gd name="T53" fmla="*/ 2147483646 h 2972"/>
                  <a:gd name="T54" fmla="*/ 2147483646 w 3945"/>
                  <a:gd name="T55" fmla="*/ 2147483646 h 2972"/>
                  <a:gd name="T56" fmla="*/ 2147483646 w 3945"/>
                  <a:gd name="T57" fmla="*/ 2147483646 h 2972"/>
                  <a:gd name="T58" fmla="*/ 2147483646 w 3945"/>
                  <a:gd name="T59" fmla="*/ 2147483646 h 2972"/>
                  <a:gd name="T60" fmla="*/ 2147483646 w 3945"/>
                  <a:gd name="T61" fmla="*/ 2147483646 h 2972"/>
                  <a:gd name="T62" fmla="*/ 2147483646 w 3945"/>
                  <a:gd name="T63" fmla="*/ 2147483646 h 2972"/>
                  <a:gd name="T64" fmla="*/ 2147483646 w 3945"/>
                  <a:gd name="T65" fmla="*/ 2147483646 h 2972"/>
                  <a:gd name="T66" fmla="*/ 2147483646 w 3945"/>
                  <a:gd name="T67" fmla="*/ 2147483646 h 2972"/>
                  <a:gd name="T68" fmla="*/ 2147483646 w 3945"/>
                  <a:gd name="T69" fmla="*/ 2147483646 h 2972"/>
                  <a:gd name="T70" fmla="*/ 2147483646 w 3945"/>
                  <a:gd name="T71" fmla="*/ 2147483646 h 2972"/>
                  <a:gd name="T72" fmla="*/ 2147483646 w 3945"/>
                  <a:gd name="T73" fmla="*/ 2147483646 h 2972"/>
                  <a:gd name="T74" fmla="*/ 2147483646 w 3945"/>
                  <a:gd name="T75" fmla="*/ 2147483646 h 2972"/>
                  <a:gd name="T76" fmla="*/ 2147483646 w 3945"/>
                  <a:gd name="T77" fmla="*/ 2147483646 h 2972"/>
                  <a:gd name="T78" fmla="*/ 2147483646 w 3945"/>
                  <a:gd name="T79" fmla="*/ 2147483646 h 2972"/>
                  <a:gd name="T80" fmla="*/ 2147483646 w 3945"/>
                  <a:gd name="T81" fmla="*/ 2147483646 h 2972"/>
                  <a:gd name="T82" fmla="*/ 2147483646 w 3945"/>
                  <a:gd name="T83" fmla="*/ 2147483646 h 2972"/>
                  <a:gd name="T84" fmla="*/ 2147483646 w 3945"/>
                  <a:gd name="T85" fmla="*/ 2147483646 h 2972"/>
                  <a:gd name="T86" fmla="*/ 2147483646 w 3945"/>
                  <a:gd name="T87" fmla="*/ 2147483646 h 2972"/>
                  <a:gd name="T88" fmla="*/ 2147483646 w 3945"/>
                  <a:gd name="T89" fmla="*/ 2147483646 h 2972"/>
                  <a:gd name="T90" fmla="*/ 2147483646 w 3945"/>
                  <a:gd name="T91" fmla="*/ 2147483646 h 2972"/>
                  <a:gd name="T92" fmla="*/ 2147483646 w 3945"/>
                  <a:gd name="T93" fmla="*/ 2147483646 h 2972"/>
                  <a:gd name="T94" fmla="*/ 2147483646 w 3945"/>
                  <a:gd name="T95" fmla="*/ 2147483646 h 2972"/>
                  <a:gd name="T96" fmla="*/ 2147483646 w 3945"/>
                  <a:gd name="T97" fmla="*/ 2147483646 h 2972"/>
                  <a:gd name="T98" fmla="*/ 2147483646 w 3945"/>
                  <a:gd name="T99" fmla="*/ 2147483646 h 2972"/>
                  <a:gd name="T100" fmla="*/ 2147483646 w 3945"/>
                  <a:gd name="T101" fmla="*/ 2147483646 h 2972"/>
                  <a:gd name="T102" fmla="*/ 2147483646 w 3945"/>
                  <a:gd name="T103" fmla="*/ 2147483646 h 2972"/>
                  <a:gd name="T104" fmla="*/ 2147483646 w 3945"/>
                  <a:gd name="T105" fmla="*/ 2147483646 h 2972"/>
                  <a:gd name="T106" fmla="*/ 2147483646 w 3945"/>
                  <a:gd name="T107" fmla="*/ 2147483646 h 2972"/>
                  <a:gd name="T108" fmla="*/ 2147483646 w 3945"/>
                  <a:gd name="T109" fmla="*/ 2147483646 h 2972"/>
                  <a:gd name="T110" fmla="*/ 2147483646 w 3945"/>
                  <a:gd name="T111" fmla="*/ 2147483646 h 2972"/>
                  <a:gd name="T112" fmla="*/ 2147483646 w 3945"/>
                  <a:gd name="T113" fmla="*/ 2147483646 h 2972"/>
                  <a:gd name="T114" fmla="*/ 2147483646 w 3945"/>
                  <a:gd name="T115" fmla="*/ 2147483646 h 297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945" h="2972">
                    <a:moveTo>
                      <a:pt x="3944" y="1390"/>
                    </a:moveTo>
                    <a:lnTo>
                      <a:pt x="3905" y="1390"/>
                    </a:lnTo>
                    <a:lnTo>
                      <a:pt x="3886" y="1390"/>
                    </a:lnTo>
                    <a:lnTo>
                      <a:pt x="3867" y="1371"/>
                    </a:lnTo>
                    <a:lnTo>
                      <a:pt x="3848" y="1352"/>
                    </a:lnTo>
                    <a:lnTo>
                      <a:pt x="3791" y="1390"/>
                    </a:lnTo>
                    <a:lnTo>
                      <a:pt x="3715" y="1390"/>
                    </a:lnTo>
                    <a:lnTo>
                      <a:pt x="3639" y="1371"/>
                    </a:lnTo>
                    <a:lnTo>
                      <a:pt x="3582" y="1333"/>
                    </a:lnTo>
                    <a:lnTo>
                      <a:pt x="3486" y="1315"/>
                    </a:lnTo>
                    <a:lnTo>
                      <a:pt x="3448" y="1181"/>
                    </a:lnTo>
                    <a:lnTo>
                      <a:pt x="3391" y="895"/>
                    </a:lnTo>
                    <a:lnTo>
                      <a:pt x="3315" y="838"/>
                    </a:lnTo>
                    <a:lnTo>
                      <a:pt x="3277" y="838"/>
                    </a:lnTo>
                    <a:lnTo>
                      <a:pt x="3258" y="819"/>
                    </a:lnTo>
                    <a:lnTo>
                      <a:pt x="3124" y="667"/>
                    </a:lnTo>
                    <a:lnTo>
                      <a:pt x="3105" y="553"/>
                    </a:lnTo>
                    <a:lnTo>
                      <a:pt x="3105" y="514"/>
                    </a:lnTo>
                    <a:lnTo>
                      <a:pt x="3067" y="514"/>
                    </a:lnTo>
                    <a:lnTo>
                      <a:pt x="3067" y="533"/>
                    </a:lnTo>
                    <a:lnTo>
                      <a:pt x="3029" y="514"/>
                    </a:lnTo>
                    <a:lnTo>
                      <a:pt x="2934" y="514"/>
                    </a:lnTo>
                    <a:lnTo>
                      <a:pt x="2877" y="495"/>
                    </a:lnTo>
                    <a:lnTo>
                      <a:pt x="2858" y="476"/>
                    </a:lnTo>
                    <a:lnTo>
                      <a:pt x="2838" y="495"/>
                    </a:lnTo>
                    <a:lnTo>
                      <a:pt x="2858" y="495"/>
                    </a:lnTo>
                    <a:lnTo>
                      <a:pt x="2858" y="514"/>
                    </a:lnTo>
                    <a:lnTo>
                      <a:pt x="2858" y="533"/>
                    </a:lnTo>
                    <a:lnTo>
                      <a:pt x="2858" y="553"/>
                    </a:lnTo>
                    <a:lnTo>
                      <a:pt x="2838" y="572"/>
                    </a:lnTo>
                    <a:lnTo>
                      <a:pt x="2838" y="590"/>
                    </a:lnTo>
                    <a:lnTo>
                      <a:pt x="2820" y="590"/>
                    </a:lnTo>
                    <a:lnTo>
                      <a:pt x="2782" y="609"/>
                    </a:lnTo>
                    <a:lnTo>
                      <a:pt x="2762" y="629"/>
                    </a:lnTo>
                    <a:lnTo>
                      <a:pt x="2743" y="629"/>
                    </a:lnTo>
                    <a:lnTo>
                      <a:pt x="2724" y="629"/>
                    </a:lnTo>
                    <a:lnTo>
                      <a:pt x="2686" y="629"/>
                    </a:lnTo>
                    <a:lnTo>
                      <a:pt x="2648" y="629"/>
                    </a:lnTo>
                    <a:lnTo>
                      <a:pt x="2610" y="609"/>
                    </a:lnTo>
                    <a:lnTo>
                      <a:pt x="2534" y="572"/>
                    </a:lnTo>
                    <a:lnTo>
                      <a:pt x="2458" y="533"/>
                    </a:lnTo>
                    <a:lnTo>
                      <a:pt x="2381" y="495"/>
                    </a:lnTo>
                    <a:lnTo>
                      <a:pt x="2381" y="457"/>
                    </a:lnTo>
                    <a:lnTo>
                      <a:pt x="2362" y="419"/>
                    </a:lnTo>
                    <a:lnTo>
                      <a:pt x="2344" y="419"/>
                    </a:lnTo>
                    <a:lnTo>
                      <a:pt x="2325" y="457"/>
                    </a:lnTo>
                    <a:lnTo>
                      <a:pt x="2305" y="438"/>
                    </a:lnTo>
                    <a:lnTo>
                      <a:pt x="2305" y="419"/>
                    </a:lnTo>
                    <a:lnTo>
                      <a:pt x="2267" y="419"/>
                    </a:lnTo>
                    <a:lnTo>
                      <a:pt x="2248" y="419"/>
                    </a:lnTo>
                    <a:lnTo>
                      <a:pt x="2248" y="438"/>
                    </a:lnTo>
                    <a:lnTo>
                      <a:pt x="2248" y="457"/>
                    </a:lnTo>
                    <a:lnTo>
                      <a:pt x="2229" y="457"/>
                    </a:lnTo>
                    <a:lnTo>
                      <a:pt x="2210" y="457"/>
                    </a:lnTo>
                    <a:lnTo>
                      <a:pt x="2191" y="457"/>
                    </a:lnTo>
                    <a:lnTo>
                      <a:pt x="2172" y="457"/>
                    </a:lnTo>
                    <a:lnTo>
                      <a:pt x="2134" y="476"/>
                    </a:lnTo>
                    <a:lnTo>
                      <a:pt x="2115" y="495"/>
                    </a:lnTo>
                    <a:lnTo>
                      <a:pt x="2096" y="495"/>
                    </a:lnTo>
                    <a:lnTo>
                      <a:pt x="2077" y="476"/>
                    </a:lnTo>
                    <a:lnTo>
                      <a:pt x="2039" y="495"/>
                    </a:lnTo>
                    <a:lnTo>
                      <a:pt x="2000" y="476"/>
                    </a:lnTo>
                    <a:lnTo>
                      <a:pt x="1944" y="419"/>
                    </a:lnTo>
                    <a:lnTo>
                      <a:pt x="1848" y="419"/>
                    </a:lnTo>
                    <a:lnTo>
                      <a:pt x="1772" y="381"/>
                    </a:lnTo>
                    <a:lnTo>
                      <a:pt x="1715" y="362"/>
                    </a:lnTo>
                    <a:lnTo>
                      <a:pt x="1677" y="286"/>
                    </a:lnTo>
                    <a:lnTo>
                      <a:pt x="1619" y="228"/>
                    </a:lnTo>
                    <a:lnTo>
                      <a:pt x="1563" y="133"/>
                    </a:lnTo>
                    <a:lnTo>
                      <a:pt x="1524" y="96"/>
                    </a:lnTo>
                    <a:lnTo>
                      <a:pt x="1467" y="76"/>
                    </a:lnTo>
                    <a:lnTo>
                      <a:pt x="1410" y="57"/>
                    </a:lnTo>
                    <a:lnTo>
                      <a:pt x="1296" y="96"/>
                    </a:lnTo>
                    <a:lnTo>
                      <a:pt x="1277" y="96"/>
                    </a:lnTo>
                    <a:lnTo>
                      <a:pt x="1238" y="96"/>
                    </a:lnTo>
                    <a:lnTo>
                      <a:pt x="1201" y="76"/>
                    </a:lnTo>
                    <a:lnTo>
                      <a:pt x="1182" y="57"/>
                    </a:lnTo>
                    <a:lnTo>
                      <a:pt x="1162" y="38"/>
                    </a:lnTo>
                    <a:lnTo>
                      <a:pt x="1143" y="38"/>
                    </a:lnTo>
                    <a:lnTo>
                      <a:pt x="1106" y="0"/>
                    </a:lnTo>
                    <a:lnTo>
                      <a:pt x="1048" y="0"/>
                    </a:lnTo>
                    <a:lnTo>
                      <a:pt x="1010" y="0"/>
                    </a:lnTo>
                    <a:lnTo>
                      <a:pt x="1010" y="57"/>
                    </a:lnTo>
                    <a:lnTo>
                      <a:pt x="972" y="114"/>
                    </a:lnTo>
                    <a:lnTo>
                      <a:pt x="972" y="133"/>
                    </a:lnTo>
                    <a:lnTo>
                      <a:pt x="972" y="152"/>
                    </a:lnTo>
                    <a:lnTo>
                      <a:pt x="991" y="172"/>
                    </a:lnTo>
                    <a:lnTo>
                      <a:pt x="991" y="191"/>
                    </a:lnTo>
                    <a:lnTo>
                      <a:pt x="991" y="210"/>
                    </a:lnTo>
                    <a:lnTo>
                      <a:pt x="972" y="248"/>
                    </a:lnTo>
                    <a:lnTo>
                      <a:pt x="953" y="248"/>
                    </a:lnTo>
                    <a:lnTo>
                      <a:pt x="953" y="362"/>
                    </a:lnTo>
                    <a:lnTo>
                      <a:pt x="953" y="438"/>
                    </a:lnTo>
                    <a:lnTo>
                      <a:pt x="953" y="495"/>
                    </a:lnTo>
                    <a:lnTo>
                      <a:pt x="953" y="514"/>
                    </a:lnTo>
                    <a:lnTo>
                      <a:pt x="934" y="533"/>
                    </a:lnTo>
                    <a:lnTo>
                      <a:pt x="934" y="553"/>
                    </a:lnTo>
                    <a:lnTo>
                      <a:pt x="896" y="667"/>
                    </a:lnTo>
                    <a:lnTo>
                      <a:pt x="877" y="705"/>
                    </a:lnTo>
                    <a:lnTo>
                      <a:pt x="857" y="724"/>
                    </a:lnTo>
                    <a:lnTo>
                      <a:pt x="801" y="667"/>
                    </a:lnTo>
                    <a:lnTo>
                      <a:pt x="743" y="648"/>
                    </a:lnTo>
                    <a:lnTo>
                      <a:pt x="705" y="667"/>
                    </a:lnTo>
                    <a:lnTo>
                      <a:pt x="686" y="667"/>
                    </a:lnTo>
                    <a:lnTo>
                      <a:pt x="667" y="667"/>
                    </a:lnTo>
                    <a:lnTo>
                      <a:pt x="648" y="648"/>
                    </a:lnTo>
                    <a:lnTo>
                      <a:pt x="629" y="629"/>
                    </a:lnTo>
                    <a:lnTo>
                      <a:pt x="629" y="609"/>
                    </a:lnTo>
                    <a:lnTo>
                      <a:pt x="610" y="590"/>
                    </a:lnTo>
                    <a:lnTo>
                      <a:pt x="610" y="686"/>
                    </a:lnTo>
                    <a:lnTo>
                      <a:pt x="610" y="705"/>
                    </a:lnTo>
                    <a:lnTo>
                      <a:pt x="572" y="724"/>
                    </a:lnTo>
                    <a:lnTo>
                      <a:pt x="400" y="724"/>
                    </a:lnTo>
                    <a:lnTo>
                      <a:pt x="344" y="724"/>
                    </a:lnTo>
                    <a:lnTo>
                      <a:pt x="324" y="686"/>
                    </a:lnTo>
                    <a:lnTo>
                      <a:pt x="286" y="686"/>
                    </a:lnTo>
                    <a:lnTo>
                      <a:pt x="229" y="686"/>
                    </a:lnTo>
                    <a:lnTo>
                      <a:pt x="210" y="686"/>
                    </a:lnTo>
                    <a:lnTo>
                      <a:pt x="191" y="705"/>
                    </a:lnTo>
                    <a:lnTo>
                      <a:pt x="172" y="724"/>
                    </a:lnTo>
                    <a:lnTo>
                      <a:pt x="153" y="705"/>
                    </a:lnTo>
                    <a:lnTo>
                      <a:pt x="153" y="686"/>
                    </a:lnTo>
                    <a:lnTo>
                      <a:pt x="134" y="667"/>
                    </a:lnTo>
                    <a:lnTo>
                      <a:pt x="134" y="648"/>
                    </a:lnTo>
                    <a:lnTo>
                      <a:pt x="115" y="648"/>
                    </a:lnTo>
                    <a:lnTo>
                      <a:pt x="96" y="667"/>
                    </a:lnTo>
                    <a:lnTo>
                      <a:pt x="77" y="667"/>
                    </a:lnTo>
                    <a:lnTo>
                      <a:pt x="58" y="705"/>
                    </a:lnTo>
                    <a:lnTo>
                      <a:pt x="77" y="724"/>
                    </a:lnTo>
                    <a:lnTo>
                      <a:pt x="77" y="762"/>
                    </a:lnTo>
                    <a:lnTo>
                      <a:pt x="77" y="819"/>
                    </a:lnTo>
                    <a:lnTo>
                      <a:pt x="77" y="857"/>
                    </a:lnTo>
                    <a:lnTo>
                      <a:pt x="39" y="895"/>
                    </a:lnTo>
                    <a:lnTo>
                      <a:pt x="39" y="953"/>
                    </a:lnTo>
                    <a:lnTo>
                      <a:pt x="77" y="1219"/>
                    </a:lnTo>
                    <a:lnTo>
                      <a:pt x="96" y="1257"/>
                    </a:lnTo>
                    <a:lnTo>
                      <a:pt x="96" y="1276"/>
                    </a:lnTo>
                    <a:lnTo>
                      <a:pt x="153" y="1295"/>
                    </a:lnTo>
                    <a:lnTo>
                      <a:pt x="172" y="1295"/>
                    </a:lnTo>
                    <a:lnTo>
                      <a:pt x="210" y="1333"/>
                    </a:lnTo>
                    <a:lnTo>
                      <a:pt x="191" y="1352"/>
                    </a:lnTo>
                    <a:lnTo>
                      <a:pt x="115" y="1429"/>
                    </a:lnTo>
                    <a:lnTo>
                      <a:pt x="58" y="1543"/>
                    </a:lnTo>
                    <a:lnTo>
                      <a:pt x="39" y="1581"/>
                    </a:lnTo>
                    <a:lnTo>
                      <a:pt x="19" y="1619"/>
                    </a:lnTo>
                    <a:lnTo>
                      <a:pt x="19" y="1638"/>
                    </a:lnTo>
                    <a:lnTo>
                      <a:pt x="39" y="1657"/>
                    </a:lnTo>
                    <a:lnTo>
                      <a:pt x="39" y="1676"/>
                    </a:lnTo>
                    <a:lnTo>
                      <a:pt x="77" y="1638"/>
                    </a:lnTo>
                    <a:lnTo>
                      <a:pt x="115" y="1619"/>
                    </a:lnTo>
                    <a:lnTo>
                      <a:pt x="153" y="1638"/>
                    </a:lnTo>
                    <a:lnTo>
                      <a:pt x="210" y="1638"/>
                    </a:lnTo>
                    <a:lnTo>
                      <a:pt x="248" y="1657"/>
                    </a:lnTo>
                    <a:lnTo>
                      <a:pt x="248" y="1714"/>
                    </a:lnTo>
                    <a:lnTo>
                      <a:pt x="248" y="1772"/>
                    </a:lnTo>
                    <a:lnTo>
                      <a:pt x="210" y="1810"/>
                    </a:lnTo>
                    <a:lnTo>
                      <a:pt x="153" y="1886"/>
                    </a:lnTo>
                    <a:lnTo>
                      <a:pt x="115" y="1924"/>
                    </a:lnTo>
                    <a:lnTo>
                      <a:pt x="153" y="1962"/>
                    </a:lnTo>
                    <a:lnTo>
                      <a:pt x="134" y="1962"/>
                    </a:lnTo>
                    <a:lnTo>
                      <a:pt x="115" y="1981"/>
                    </a:lnTo>
                    <a:lnTo>
                      <a:pt x="77" y="1981"/>
                    </a:lnTo>
                    <a:lnTo>
                      <a:pt x="58" y="1981"/>
                    </a:lnTo>
                    <a:lnTo>
                      <a:pt x="39" y="2019"/>
                    </a:lnTo>
                    <a:lnTo>
                      <a:pt x="19" y="2057"/>
                    </a:lnTo>
                    <a:lnTo>
                      <a:pt x="0" y="2077"/>
                    </a:lnTo>
                    <a:lnTo>
                      <a:pt x="0" y="2114"/>
                    </a:lnTo>
                    <a:lnTo>
                      <a:pt x="0" y="2172"/>
                    </a:lnTo>
                    <a:lnTo>
                      <a:pt x="39" y="2209"/>
                    </a:lnTo>
                    <a:lnTo>
                      <a:pt x="39" y="2267"/>
                    </a:lnTo>
                    <a:lnTo>
                      <a:pt x="19" y="2286"/>
                    </a:lnTo>
                    <a:lnTo>
                      <a:pt x="39" y="2286"/>
                    </a:lnTo>
                    <a:lnTo>
                      <a:pt x="77" y="2267"/>
                    </a:lnTo>
                    <a:lnTo>
                      <a:pt x="134" y="2267"/>
                    </a:lnTo>
                    <a:lnTo>
                      <a:pt x="153" y="2286"/>
                    </a:lnTo>
                    <a:lnTo>
                      <a:pt x="229" y="2343"/>
                    </a:lnTo>
                    <a:lnTo>
                      <a:pt x="362" y="2343"/>
                    </a:lnTo>
                    <a:lnTo>
                      <a:pt x="648" y="2381"/>
                    </a:lnTo>
                    <a:lnTo>
                      <a:pt x="762" y="2381"/>
                    </a:lnTo>
                    <a:lnTo>
                      <a:pt x="1143" y="2400"/>
                    </a:lnTo>
                    <a:lnTo>
                      <a:pt x="1201" y="2419"/>
                    </a:lnTo>
                    <a:lnTo>
                      <a:pt x="1258" y="2438"/>
                    </a:lnTo>
                    <a:lnTo>
                      <a:pt x="1315" y="2457"/>
                    </a:lnTo>
                    <a:lnTo>
                      <a:pt x="1353" y="2457"/>
                    </a:lnTo>
                    <a:lnTo>
                      <a:pt x="1448" y="2476"/>
                    </a:lnTo>
                    <a:lnTo>
                      <a:pt x="1543" y="2476"/>
                    </a:lnTo>
                    <a:lnTo>
                      <a:pt x="1619" y="2476"/>
                    </a:lnTo>
                    <a:lnTo>
                      <a:pt x="1639" y="2495"/>
                    </a:lnTo>
                    <a:lnTo>
                      <a:pt x="1658" y="2495"/>
                    </a:lnTo>
                    <a:lnTo>
                      <a:pt x="1677" y="2495"/>
                    </a:lnTo>
                    <a:lnTo>
                      <a:pt x="1715" y="2495"/>
                    </a:lnTo>
                    <a:lnTo>
                      <a:pt x="1734" y="2534"/>
                    </a:lnTo>
                    <a:lnTo>
                      <a:pt x="1810" y="2553"/>
                    </a:lnTo>
                    <a:lnTo>
                      <a:pt x="1848" y="2571"/>
                    </a:lnTo>
                    <a:lnTo>
                      <a:pt x="1905" y="2590"/>
                    </a:lnTo>
                    <a:lnTo>
                      <a:pt x="1963" y="2629"/>
                    </a:lnTo>
                    <a:lnTo>
                      <a:pt x="2000" y="2667"/>
                    </a:lnTo>
                    <a:lnTo>
                      <a:pt x="2039" y="2705"/>
                    </a:lnTo>
                    <a:lnTo>
                      <a:pt x="2058" y="2724"/>
                    </a:lnTo>
                    <a:lnTo>
                      <a:pt x="2096" y="2743"/>
                    </a:lnTo>
                    <a:lnTo>
                      <a:pt x="2191" y="2762"/>
                    </a:lnTo>
                    <a:lnTo>
                      <a:pt x="2229" y="2762"/>
                    </a:lnTo>
                    <a:lnTo>
                      <a:pt x="2267" y="2800"/>
                    </a:lnTo>
                    <a:lnTo>
                      <a:pt x="2267" y="2838"/>
                    </a:lnTo>
                    <a:lnTo>
                      <a:pt x="2325" y="2857"/>
                    </a:lnTo>
                    <a:lnTo>
                      <a:pt x="2401" y="2857"/>
                    </a:lnTo>
                    <a:lnTo>
                      <a:pt x="2477" y="2857"/>
                    </a:lnTo>
                    <a:lnTo>
                      <a:pt x="2762" y="2934"/>
                    </a:lnTo>
                    <a:lnTo>
                      <a:pt x="3048" y="2971"/>
                    </a:lnTo>
                    <a:lnTo>
                      <a:pt x="3258" y="2971"/>
                    </a:lnTo>
                    <a:lnTo>
                      <a:pt x="3315" y="2934"/>
                    </a:lnTo>
                    <a:lnTo>
                      <a:pt x="3334" y="2895"/>
                    </a:lnTo>
                    <a:lnTo>
                      <a:pt x="3334" y="2819"/>
                    </a:lnTo>
                    <a:lnTo>
                      <a:pt x="3391" y="2781"/>
                    </a:lnTo>
                    <a:lnTo>
                      <a:pt x="3410" y="2781"/>
                    </a:lnTo>
                    <a:lnTo>
                      <a:pt x="3524" y="2762"/>
                    </a:lnTo>
                    <a:lnTo>
                      <a:pt x="3544" y="2781"/>
                    </a:lnTo>
                    <a:lnTo>
                      <a:pt x="3563" y="2781"/>
                    </a:lnTo>
                    <a:lnTo>
                      <a:pt x="3563" y="2819"/>
                    </a:lnTo>
                    <a:lnTo>
                      <a:pt x="3600" y="2819"/>
                    </a:lnTo>
                    <a:lnTo>
                      <a:pt x="3600" y="2800"/>
                    </a:lnTo>
                    <a:lnTo>
                      <a:pt x="3600" y="2781"/>
                    </a:lnTo>
                    <a:lnTo>
                      <a:pt x="3600" y="2762"/>
                    </a:lnTo>
                    <a:lnTo>
                      <a:pt x="3620" y="2743"/>
                    </a:lnTo>
                    <a:lnTo>
                      <a:pt x="3639" y="2743"/>
                    </a:lnTo>
                    <a:lnTo>
                      <a:pt x="3658" y="2743"/>
                    </a:lnTo>
                    <a:lnTo>
                      <a:pt x="3677" y="2743"/>
                    </a:lnTo>
                    <a:lnTo>
                      <a:pt x="3677" y="2762"/>
                    </a:lnTo>
                    <a:lnTo>
                      <a:pt x="3696" y="2762"/>
                    </a:lnTo>
                    <a:lnTo>
                      <a:pt x="3734" y="2781"/>
                    </a:lnTo>
                    <a:lnTo>
                      <a:pt x="3772" y="2743"/>
                    </a:lnTo>
                    <a:lnTo>
                      <a:pt x="3791" y="2743"/>
                    </a:lnTo>
                    <a:lnTo>
                      <a:pt x="3696" y="2667"/>
                    </a:lnTo>
                    <a:lnTo>
                      <a:pt x="3696" y="2648"/>
                    </a:lnTo>
                    <a:lnTo>
                      <a:pt x="3696" y="2629"/>
                    </a:lnTo>
                    <a:lnTo>
                      <a:pt x="3696" y="2610"/>
                    </a:lnTo>
                    <a:lnTo>
                      <a:pt x="3696" y="2571"/>
                    </a:lnTo>
                    <a:lnTo>
                      <a:pt x="3696" y="2553"/>
                    </a:lnTo>
                    <a:lnTo>
                      <a:pt x="3696" y="2534"/>
                    </a:lnTo>
                    <a:lnTo>
                      <a:pt x="3677" y="2419"/>
                    </a:lnTo>
                    <a:lnTo>
                      <a:pt x="3658" y="2362"/>
                    </a:lnTo>
                    <a:lnTo>
                      <a:pt x="3658" y="2324"/>
                    </a:lnTo>
                    <a:lnTo>
                      <a:pt x="3639" y="2305"/>
                    </a:lnTo>
                    <a:lnTo>
                      <a:pt x="3620" y="2305"/>
                    </a:lnTo>
                    <a:lnTo>
                      <a:pt x="3620" y="2286"/>
                    </a:lnTo>
                    <a:lnTo>
                      <a:pt x="3600" y="2286"/>
                    </a:lnTo>
                    <a:lnTo>
                      <a:pt x="3600" y="2248"/>
                    </a:lnTo>
                    <a:lnTo>
                      <a:pt x="3582" y="2229"/>
                    </a:lnTo>
                    <a:lnTo>
                      <a:pt x="3563" y="2229"/>
                    </a:lnTo>
                    <a:lnTo>
                      <a:pt x="3524" y="2248"/>
                    </a:lnTo>
                    <a:lnTo>
                      <a:pt x="3505" y="2229"/>
                    </a:lnTo>
                    <a:lnTo>
                      <a:pt x="3486" y="2191"/>
                    </a:lnTo>
                    <a:lnTo>
                      <a:pt x="3448" y="2191"/>
                    </a:lnTo>
                    <a:lnTo>
                      <a:pt x="3410" y="2172"/>
                    </a:lnTo>
                    <a:lnTo>
                      <a:pt x="3391" y="2133"/>
                    </a:lnTo>
                    <a:lnTo>
                      <a:pt x="3429" y="2000"/>
                    </a:lnTo>
                    <a:lnTo>
                      <a:pt x="3429" y="1981"/>
                    </a:lnTo>
                    <a:lnTo>
                      <a:pt x="3448" y="1943"/>
                    </a:lnTo>
                    <a:lnTo>
                      <a:pt x="3448" y="1924"/>
                    </a:lnTo>
                    <a:lnTo>
                      <a:pt x="3468" y="1924"/>
                    </a:lnTo>
                    <a:lnTo>
                      <a:pt x="3505" y="1905"/>
                    </a:lnTo>
                    <a:lnTo>
                      <a:pt x="3524" y="1905"/>
                    </a:lnTo>
                    <a:lnTo>
                      <a:pt x="3582" y="1924"/>
                    </a:lnTo>
                    <a:lnTo>
                      <a:pt x="3639" y="1905"/>
                    </a:lnTo>
                    <a:lnTo>
                      <a:pt x="3658" y="1905"/>
                    </a:lnTo>
                    <a:lnTo>
                      <a:pt x="3715" y="1867"/>
                    </a:lnTo>
                    <a:lnTo>
                      <a:pt x="3734" y="1848"/>
                    </a:lnTo>
                    <a:lnTo>
                      <a:pt x="3753" y="1828"/>
                    </a:lnTo>
                    <a:lnTo>
                      <a:pt x="3772" y="1810"/>
                    </a:lnTo>
                    <a:lnTo>
                      <a:pt x="3772" y="1791"/>
                    </a:lnTo>
                    <a:lnTo>
                      <a:pt x="3791" y="1772"/>
                    </a:lnTo>
                    <a:lnTo>
                      <a:pt x="3772" y="1733"/>
                    </a:lnTo>
                    <a:lnTo>
                      <a:pt x="3772" y="1696"/>
                    </a:lnTo>
                    <a:lnTo>
                      <a:pt x="3791" y="1619"/>
                    </a:lnTo>
                    <a:lnTo>
                      <a:pt x="3791" y="1600"/>
                    </a:lnTo>
                    <a:lnTo>
                      <a:pt x="3829" y="1524"/>
                    </a:lnTo>
                    <a:lnTo>
                      <a:pt x="3944" y="1410"/>
                    </a:lnTo>
                    <a:lnTo>
                      <a:pt x="3944" y="139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2" name="Freeform 13">
                <a:extLst>
                  <a:ext uri="{FF2B5EF4-FFF2-40B4-BE49-F238E27FC236}">
                    <a16:creationId xmlns:a16="http://schemas.microsoft.com/office/drawing/2014/main" id="{ECB4A3B6-8EF9-8046-8E9A-87C881CAA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11825" y="10026650"/>
                <a:ext cx="2263775" cy="1830388"/>
              </a:xfrm>
              <a:custGeom>
                <a:avLst/>
                <a:gdLst>
                  <a:gd name="T0" fmla="*/ 2147483646 w 6287"/>
                  <a:gd name="T1" fmla="*/ 2147483646 h 5086"/>
                  <a:gd name="T2" fmla="*/ 2147483646 w 6287"/>
                  <a:gd name="T3" fmla="*/ 2147483646 h 5086"/>
                  <a:gd name="T4" fmla="*/ 2147483646 w 6287"/>
                  <a:gd name="T5" fmla="*/ 2147483646 h 5086"/>
                  <a:gd name="T6" fmla="*/ 2147483646 w 6287"/>
                  <a:gd name="T7" fmla="*/ 2147483646 h 5086"/>
                  <a:gd name="T8" fmla="*/ 2147483646 w 6287"/>
                  <a:gd name="T9" fmla="*/ 2147483646 h 5086"/>
                  <a:gd name="T10" fmla="*/ 2147483646 w 6287"/>
                  <a:gd name="T11" fmla="*/ 2147483646 h 5086"/>
                  <a:gd name="T12" fmla="*/ 2147483646 w 6287"/>
                  <a:gd name="T13" fmla="*/ 2147483646 h 5086"/>
                  <a:gd name="T14" fmla="*/ 2147483646 w 6287"/>
                  <a:gd name="T15" fmla="*/ 2147483646 h 5086"/>
                  <a:gd name="T16" fmla="*/ 2147483646 w 6287"/>
                  <a:gd name="T17" fmla="*/ 2147483646 h 5086"/>
                  <a:gd name="T18" fmla="*/ 2147483646 w 6287"/>
                  <a:gd name="T19" fmla="*/ 2147483646 h 5086"/>
                  <a:gd name="T20" fmla="*/ 2147483646 w 6287"/>
                  <a:gd name="T21" fmla="*/ 2147483646 h 5086"/>
                  <a:gd name="T22" fmla="*/ 2147483646 w 6287"/>
                  <a:gd name="T23" fmla="*/ 2147483646 h 5086"/>
                  <a:gd name="T24" fmla="*/ 2147483646 w 6287"/>
                  <a:gd name="T25" fmla="*/ 2147483646 h 5086"/>
                  <a:gd name="T26" fmla="*/ 2147483646 w 6287"/>
                  <a:gd name="T27" fmla="*/ 2147483646 h 5086"/>
                  <a:gd name="T28" fmla="*/ 2147483646 w 6287"/>
                  <a:gd name="T29" fmla="*/ 2147483646 h 5086"/>
                  <a:gd name="T30" fmla="*/ 2147483646 w 6287"/>
                  <a:gd name="T31" fmla="*/ 2147483646 h 5086"/>
                  <a:gd name="T32" fmla="*/ 2147483646 w 6287"/>
                  <a:gd name="T33" fmla="*/ 0 h 5086"/>
                  <a:gd name="T34" fmla="*/ 2147483646 w 6287"/>
                  <a:gd name="T35" fmla="*/ 2147483646 h 5086"/>
                  <a:gd name="T36" fmla="*/ 2147483646 w 6287"/>
                  <a:gd name="T37" fmla="*/ 2147483646 h 5086"/>
                  <a:gd name="T38" fmla="*/ 2147483646 w 6287"/>
                  <a:gd name="T39" fmla="*/ 2147483646 h 5086"/>
                  <a:gd name="T40" fmla="*/ 2147483646 w 6287"/>
                  <a:gd name="T41" fmla="*/ 2147483646 h 5086"/>
                  <a:gd name="T42" fmla="*/ 2147483646 w 6287"/>
                  <a:gd name="T43" fmla="*/ 2147483646 h 5086"/>
                  <a:gd name="T44" fmla="*/ 2147483646 w 6287"/>
                  <a:gd name="T45" fmla="*/ 2147483646 h 5086"/>
                  <a:gd name="T46" fmla="*/ 2147483646 w 6287"/>
                  <a:gd name="T47" fmla="*/ 2147483646 h 5086"/>
                  <a:gd name="T48" fmla="*/ 2147483646 w 6287"/>
                  <a:gd name="T49" fmla="*/ 2147483646 h 5086"/>
                  <a:gd name="T50" fmla="*/ 2147483646 w 6287"/>
                  <a:gd name="T51" fmla="*/ 2147483646 h 5086"/>
                  <a:gd name="T52" fmla="*/ 2147483646 w 6287"/>
                  <a:gd name="T53" fmla="*/ 2147483646 h 5086"/>
                  <a:gd name="T54" fmla="*/ 2147483646 w 6287"/>
                  <a:gd name="T55" fmla="*/ 2147483646 h 5086"/>
                  <a:gd name="T56" fmla="*/ 2147483646 w 6287"/>
                  <a:gd name="T57" fmla="*/ 2147483646 h 5086"/>
                  <a:gd name="T58" fmla="*/ 2147483646 w 6287"/>
                  <a:gd name="T59" fmla="*/ 2147483646 h 5086"/>
                  <a:gd name="T60" fmla="*/ 2147483646 w 6287"/>
                  <a:gd name="T61" fmla="*/ 2147483646 h 5086"/>
                  <a:gd name="T62" fmla="*/ 2147483646 w 6287"/>
                  <a:gd name="T63" fmla="*/ 2147483646 h 5086"/>
                  <a:gd name="T64" fmla="*/ 2147483646 w 6287"/>
                  <a:gd name="T65" fmla="*/ 2147483646 h 5086"/>
                  <a:gd name="T66" fmla="*/ 2147483646 w 6287"/>
                  <a:gd name="T67" fmla="*/ 2147483646 h 5086"/>
                  <a:gd name="T68" fmla="*/ 2147483646 w 6287"/>
                  <a:gd name="T69" fmla="*/ 2147483646 h 5086"/>
                  <a:gd name="T70" fmla="*/ 2147483646 w 6287"/>
                  <a:gd name="T71" fmla="*/ 2147483646 h 5086"/>
                  <a:gd name="T72" fmla="*/ 2147483646 w 6287"/>
                  <a:gd name="T73" fmla="*/ 2147483646 h 5086"/>
                  <a:gd name="T74" fmla="*/ 2147483646 w 6287"/>
                  <a:gd name="T75" fmla="*/ 2147483646 h 5086"/>
                  <a:gd name="T76" fmla="*/ 2147483646 w 6287"/>
                  <a:gd name="T77" fmla="*/ 2147483646 h 5086"/>
                  <a:gd name="T78" fmla="*/ 2147483646 w 6287"/>
                  <a:gd name="T79" fmla="*/ 2147483646 h 5086"/>
                  <a:gd name="T80" fmla="*/ 2147483646 w 6287"/>
                  <a:gd name="T81" fmla="*/ 2147483646 h 5086"/>
                  <a:gd name="T82" fmla="*/ 2147483646 w 6287"/>
                  <a:gd name="T83" fmla="*/ 2147483646 h 5086"/>
                  <a:gd name="T84" fmla="*/ 2147483646 w 6287"/>
                  <a:gd name="T85" fmla="*/ 2147483646 h 5086"/>
                  <a:gd name="T86" fmla="*/ 2147483646 w 6287"/>
                  <a:gd name="T87" fmla="*/ 2147483646 h 5086"/>
                  <a:gd name="T88" fmla="*/ 2147483646 w 6287"/>
                  <a:gd name="T89" fmla="*/ 2147483646 h 5086"/>
                  <a:gd name="T90" fmla="*/ 2147483646 w 6287"/>
                  <a:gd name="T91" fmla="*/ 2147483646 h 5086"/>
                  <a:gd name="T92" fmla="*/ 2147483646 w 6287"/>
                  <a:gd name="T93" fmla="*/ 2147483646 h 5086"/>
                  <a:gd name="T94" fmla="*/ 2147483646 w 6287"/>
                  <a:gd name="T95" fmla="*/ 2147483646 h 5086"/>
                  <a:gd name="T96" fmla="*/ 2147483646 w 6287"/>
                  <a:gd name="T97" fmla="*/ 2147483646 h 5086"/>
                  <a:gd name="T98" fmla="*/ 2147483646 w 6287"/>
                  <a:gd name="T99" fmla="*/ 2147483646 h 5086"/>
                  <a:gd name="T100" fmla="*/ 2147483646 w 6287"/>
                  <a:gd name="T101" fmla="*/ 2147483646 h 5086"/>
                  <a:gd name="T102" fmla="*/ 2147483646 w 6287"/>
                  <a:gd name="T103" fmla="*/ 2147483646 h 5086"/>
                  <a:gd name="T104" fmla="*/ 2147483646 w 6287"/>
                  <a:gd name="T105" fmla="*/ 2147483646 h 5086"/>
                  <a:gd name="T106" fmla="*/ 2147483646 w 6287"/>
                  <a:gd name="T107" fmla="*/ 2147483646 h 5086"/>
                  <a:gd name="T108" fmla="*/ 2147483646 w 6287"/>
                  <a:gd name="T109" fmla="*/ 2147483646 h 5086"/>
                  <a:gd name="T110" fmla="*/ 2147483646 w 6287"/>
                  <a:gd name="T111" fmla="*/ 2147483646 h 5086"/>
                  <a:gd name="T112" fmla="*/ 2147483646 w 6287"/>
                  <a:gd name="T113" fmla="*/ 2147483646 h 5086"/>
                  <a:gd name="T114" fmla="*/ 2147483646 w 6287"/>
                  <a:gd name="T115" fmla="*/ 2147483646 h 5086"/>
                  <a:gd name="T116" fmla="*/ 2147483646 w 6287"/>
                  <a:gd name="T117" fmla="*/ 2147483646 h 5086"/>
                  <a:gd name="T118" fmla="*/ 2147483646 w 6287"/>
                  <a:gd name="T119" fmla="*/ 2147483646 h 508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287" h="5086">
                    <a:moveTo>
                      <a:pt x="6286" y="2362"/>
                    </a:moveTo>
                    <a:lnTo>
                      <a:pt x="6267" y="2323"/>
                    </a:lnTo>
                    <a:lnTo>
                      <a:pt x="6267" y="2304"/>
                    </a:lnTo>
                    <a:lnTo>
                      <a:pt x="6248" y="2247"/>
                    </a:lnTo>
                    <a:lnTo>
                      <a:pt x="6248" y="2113"/>
                    </a:lnTo>
                    <a:lnTo>
                      <a:pt x="6248" y="2076"/>
                    </a:lnTo>
                    <a:lnTo>
                      <a:pt x="6210" y="2018"/>
                    </a:lnTo>
                    <a:lnTo>
                      <a:pt x="6191" y="1999"/>
                    </a:lnTo>
                    <a:lnTo>
                      <a:pt x="6172" y="1999"/>
                    </a:lnTo>
                    <a:lnTo>
                      <a:pt x="6153" y="1981"/>
                    </a:lnTo>
                    <a:lnTo>
                      <a:pt x="6134" y="1981"/>
                    </a:lnTo>
                    <a:lnTo>
                      <a:pt x="6115" y="1961"/>
                    </a:lnTo>
                    <a:lnTo>
                      <a:pt x="6096" y="1981"/>
                    </a:lnTo>
                    <a:lnTo>
                      <a:pt x="6058" y="1981"/>
                    </a:lnTo>
                    <a:lnTo>
                      <a:pt x="6039" y="1981"/>
                    </a:lnTo>
                    <a:lnTo>
                      <a:pt x="5982" y="1981"/>
                    </a:lnTo>
                    <a:lnTo>
                      <a:pt x="5924" y="1942"/>
                    </a:lnTo>
                    <a:lnTo>
                      <a:pt x="5867" y="1885"/>
                    </a:lnTo>
                    <a:lnTo>
                      <a:pt x="5848" y="1828"/>
                    </a:lnTo>
                    <a:lnTo>
                      <a:pt x="5848" y="1619"/>
                    </a:lnTo>
                    <a:lnTo>
                      <a:pt x="5810" y="1561"/>
                    </a:lnTo>
                    <a:lnTo>
                      <a:pt x="5791" y="1561"/>
                    </a:lnTo>
                    <a:lnTo>
                      <a:pt x="5753" y="1561"/>
                    </a:lnTo>
                    <a:lnTo>
                      <a:pt x="5734" y="1542"/>
                    </a:lnTo>
                    <a:lnTo>
                      <a:pt x="5696" y="1542"/>
                    </a:lnTo>
                    <a:lnTo>
                      <a:pt x="5658" y="1523"/>
                    </a:lnTo>
                    <a:lnTo>
                      <a:pt x="5620" y="1504"/>
                    </a:lnTo>
                    <a:lnTo>
                      <a:pt x="5601" y="1466"/>
                    </a:lnTo>
                    <a:lnTo>
                      <a:pt x="5582" y="1447"/>
                    </a:lnTo>
                    <a:lnTo>
                      <a:pt x="5562" y="1409"/>
                    </a:lnTo>
                    <a:lnTo>
                      <a:pt x="5562" y="1390"/>
                    </a:lnTo>
                    <a:lnTo>
                      <a:pt x="5562" y="1352"/>
                    </a:lnTo>
                    <a:lnTo>
                      <a:pt x="5543" y="1314"/>
                    </a:lnTo>
                    <a:lnTo>
                      <a:pt x="5562" y="1275"/>
                    </a:lnTo>
                    <a:lnTo>
                      <a:pt x="5582" y="1219"/>
                    </a:lnTo>
                    <a:lnTo>
                      <a:pt x="5601" y="1180"/>
                    </a:lnTo>
                    <a:lnTo>
                      <a:pt x="5601" y="1142"/>
                    </a:lnTo>
                    <a:lnTo>
                      <a:pt x="5582" y="1123"/>
                    </a:lnTo>
                    <a:lnTo>
                      <a:pt x="5562" y="1104"/>
                    </a:lnTo>
                    <a:lnTo>
                      <a:pt x="5524" y="1104"/>
                    </a:lnTo>
                    <a:lnTo>
                      <a:pt x="5506" y="1123"/>
                    </a:lnTo>
                    <a:lnTo>
                      <a:pt x="5486" y="1142"/>
                    </a:lnTo>
                    <a:lnTo>
                      <a:pt x="5467" y="1142"/>
                    </a:lnTo>
                    <a:lnTo>
                      <a:pt x="5448" y="1123"/>
                    </a:lnTo>
                    <a:lnTo>
                      <a:pt x="5467" y="1123"/>
                    </a:lnTo>
                    <a:lnTo>
                      <a:pt x="5429" y="1104"/>
                    </a:lnTo>
                    <a:lnTo>
                      <a:pt x="5410" y="1104"/>
                    </a:lnTo>
                    <a:lnTo>
                      <a:pt x="5334" y="1085"/>
                    </a:lnTo>
                    <a:lnTo>
                      <a:pt x="5201" y="1066"/>
                    </a:lnTo>
                    <a:lnTo>
                      <a:pt x="5125" y="1066"/>
                    </a:lnTo>
                    <a:lnTo>
                      <a:pt x="5086" y="1066"/>
                    </a:lnTo>
                    <a:lnTo>
                      <a:pt x="5029" y="1028"/>
                    </a:lnTo>
                    <a:lnTo>
                      <a:pt x="4991" y="1028"/>
                    </a:lnTo>
                    <a:lnTo>
                      <a:pt x="4953" y="1028"/>
                    </a:lnTo>
                    <a:lnTo>
                      <a:pt x="4915" y="1028"/>
                    </a:lnTo>
                    <a:lnTo>
                      <a:pt x="4820" y="1066"/>
                    </a:lnTo>
                    <a:lnTo>
                      <a:pt x="4781" y="1085"/>
                    </a:lnTo>
                    <a:lnTo>
                      <a:pt x="4744" y="1066"/>
                    </a:lnTo>
                    <a:lnTo>
                      <a:pt x="4744" y="1047"/>
                    </a:lnTo>
                    <a:lnTo>
                      <a:pt x="4724" y="1047"/>
                    </a:lnTo>
                    <a:lnTo>
                      <a:pt x="4686" y="1066"/>
                    </a:lnTo>
                    <a:lnTo>
                      <a:pt x="4667" y="1066"/>
                    </a:lnTo>
                    <a:lnTo>
                      <a:pt x="4648" y="1047"/>
                    </a:lnTo>
                    <a:lnTo>
                      <a:pt x="4629" y="1028"/>
                    </a:lnTo>
                    <a:lnTo>
                      <a:pt x="4610" y="1009"/>
                    </a:lnTo>
                    <a:lnTo>
                      <a:pt x="4572" y="990"/>
                    </a:lnTo>
                    <a:lnTo>
                      <a:pt x="4534" y="1009"/>
                    </a:lnTo>
                    <a:lnTo>
                      <a:pt x="4515" y="1009"/>
                    </a:lnTo>
                    <a:lnTo>
                      <a:pt x="4496" y="1028"/>
                    </a:lnTo>
                    <a:lnTo>
                      <a:pt x="4496" y="1066"/>
                    </a:lnTo>
                    <a:lnTo>
                      <a:pt x="4458" y="1047"/>
                    </a:lnTo>
                    <a:lnTo>
                      <a:pt x="4458" y="1009"/>
                    </a:lnTo>
                    <a:lnTo>
                      <a:pt x="4458" y="971"/>
                    </a:lnTo>
                    <a:lnTo>
                      <a:pt x="4439" y="952"/>
                    </a:lnTo>
                    <a:lnTo>
                      <a:pt x="4419" y="933"/>
                    </a:lnTo>
                    <a:lnTo>
                      <a:pt x="4382" y="933"/>
                    </a:lnTo>
                    <a:lnTo>
                      <a:pt x="4363" y="952"/>
                    </a:lnTo>
                    <a:lnTo>
                      <a:pt x="4343" y="1028"/>
                    </a:lnTo>
                    <a:lnTo>
                      <a:pt x="4305" y="1066"/>
                    </a:lnTo>
                    <a:lnTo>
                      <a:pt x="4267" y="1104"/>
                    </a:lnTo>
                    <a:lnTo>
                      <a:pt x="4248" y="1142"/>
                    </a:lnTo>
                    <a:lnTo>
                      <a:pt x="4229" y="1161"/>
                    </a:lnTo>
                    <a:lnTo>
                      <a:pt x="4248" y="1219"/>
                    </a:lnTo>
                    <a:lnTo>
                      <a:pt x="4229" y="1256"/>
                    </a:lnTo>
                    <a:lnTo>
                      <a:pt x="4210" y="1371"/>
                    </a:lnTo>
                    <a:lnTo>
                      <a:pt x="4172" y="1409"/>
                    </a:lnTo>
                    <a:lnTo>
                      <a:pt x="4134" y="1447"/>
                    </a:lnTo>
                    <a:lnTo>
                      <a:pt x="4019" y="1485"/>
                    </a:lnTo>
                    <a:lnTo>
                      <a:pt x="3982" y="1523"/>
                    </a:lnTo>
                    <a:lnTo>
                      <a:pt x="3943" y="1542"/>
                    </a:lnTo>
                    <a:lnTo>
                      <a:pt x="3943" y="1561"/>
                    </a:lnTo>
                    <a:lnTo>
                      <a:pt x="3924" y="1600"/>
                    </a:lnTo>
                    <a:lnTo>
                      <a:pt x="3905" y="1637"/>
                    </a:lnTo>
                    <a:lnTo>
                      <a:pt x="3886" y="1676"/>
                    </a:lnTo>
                    <a:lnTo>
                      <a:pt x="3867" y="1695"/>
                    </a:lnTo>
                    <a:lnTo>
                      <a:pt x="3867" y="1676"/>
                    </a:lnTo>
                    <a:lnTo>
                      <a:pt x="3867" y="1619"/>
                    </a:lnTo>
                    <a:lnTo>
                      <a:pt x="3886" y="1561"/>
                    </a:lnTo>
                    <a:lnTo>
                      <a:pt x="3924" y="1504"/>
                    </a:lnTo>
                    <a:lnTo>
                      <a:pt x="3982" y="1466"/>
                    </a:lnTo>
                    <a:lnTo>
                      <a:pt x="4019" y="1428"/>
                    </a:lnTo>
                    <a:lnTo>
                      <a:pt x="4038" y="1428"/>
                    </a:lnTo>
                    <a:lnTo>
                      <a:pt x="4077" y="1428"/>
                    </a:lnTo>
                    <a:lnTo>
                      <a:pt x="4096" y="1409"/>
                    </a:lnTo>
                    <a:lnTo>
                      <a:pt x="4134" y="1390"/>
                    </a:lnTo>
                    <a:lnTo>
                      <a:pt x="4153" y="1390"/>
                    </a:lnTo>
                    <a:lnTo>
                      <a:pt x="4153" y="1352"/>
                    </a:lnTo>
                    <a:lnTo>
                      <a:pt x="4153" y="1295"/>
                    </a:lnTo>
                    <a:lnTo>
                      <a:pt x="4172" y="1238"/>
                    </a:lnTo>
                    <a:lnTo>
                      <a:pt x="4172" y="1199"/>
                    </a:lnTo>
                    <a:lnTo>
                      <a:pt x="4172" y="1123"/>
                    </a:lnTo>
                    <a:lnTo>
                      <a:pt x="4153" y="1066"/>
                    </a:lnTo>
                    <a:lnTo>
                      <a:pt x="4096" y="1066"/>
                    </a:lnTo>
                    <a:lnTo>
                      <a:pt x="3982" y="1123"/>
                    </a:lnTo>
                    <a:lnTo>
                      <a:pt x="4001" y="1085"/>
                    </a:lnTo>
                    <a:lnTo>
                      <a:pt x="4058" y="1066"/>
                    </a:lnTo>
                    <a:lnTo>
                      <a:pt x="4077" y="1028"/>
                    </a:lnTo>
                    <a:lnTo>
                      <a:pt x="4115" y="1028"/>
                    </a:lnTo>
                    <a:lnTo>
                      <a:pt x="4172" y="1028"/>
                    </a:lnTo>
                    <a:lnTo>
                      <a:pt x="4191" y="1028"/>
                    </a:lnTo>
                    <a:lnTo>
                      <a:pt x="4210" y="1009"/>
                    </a:lnTo>
                    <a:lnTo>
                      <a:pt x="4324" y="876"/>
                    </a:lnTo>
                    <a:lnTo>
                      <a:pt x="4382" y="799"/>
                    </a:lnTo>
                    <a:lnTo>
                      <a:pt x="4400" y="742"/>
                    </a:lnTo>
                    <a:lnTo>
                      <a:pt x="4419" y="685"/>
                    </a:lnTo>
                    <a:lnTo>
                      <a:pt x="4400" y="609"/>
                    </a:lnTo>
                    <a:lnTo>
                      <a:pt x="4363" y="552"/>
                    </a:lnTo>
                    <a:lnTo>
                      <a:pt x="4305" y="495"/>
                    </a:lnTo>
                    <a:lnTo>
                      <a:pt x="4248" y="495"/>
                    </a:lnTo>
                    <a:lnTo>
                      <a:pt x="4172" y="513"/>
                    </a:lnTo>
                    <a:lnTo>
                      <a:pt x="4153" y="533"/>
                    </a:lnTo>
                    <a:lnTo>
                      <a:pt x="4134" y="533"/>
                    </a:lnTo>
                    <a:lnTo>
                      <a:pt x="4134" y="552"/>
                    </a:lnTo>
                    <a:lnTo>
                      <a:pt x="4115" y="552"/>
                    </a:lnTo>
                    <a:lnTo>
                      <a:pt x="4096" y="552"/>
                    </a:lnTo>
                    <a:lnTo>
                      <a:pt x="4077" y="533"/>
                    </a:lnTo>
                    <a:lnTo>
                      <a:pt x="4058" y="513"/>
                    </a:lnTo>
                    <a:lnTo>
                      <a:pt x="4058" y="476"/>
                    </a:lnTo>
                    <a:lnTo>
                      <a:pt x="4058" y="437"/>
                    </a:lnTo>
                    <a:lnTo>
                      <a:pt x="4038" y="457"/>
                    </a:lnTo>
                    <a:lnTo>
                      <a:pt x="4001" y="513"/>
                    </a:lnTo>
                    <a:lnTo>
                      <a:pt x="3982" y="513"/>
                    </a:lnTo>
                    <a:lnTo>
                      <a:pt x="3962" y="513"/>
                    </a:lnTo>
                    <a:lnTo>
                      <a:pt x="3943" y="513"/>
                    </a:lnTo>
                    <a:lnTo>
                      <a:pt x="3962" y="495"/>
                    </a:lnTo>
                    <a:lnTo>
                      <a:pt x="3982" y="476"/>
                    </a:lnTo>
                    <a:lnTo>
                      <a:pt x="4001" y="457"/>
                    </a:lnTo>
                    <a:lnTo>
                      <a:pt x="4019" y="418"/>
                    </a:lnTo>
                    <a:lnTo>
                      <a:pt x="4038" y="361"/>
                    </a:lnTo>
                    <a:lnTo>
                      <a:pt x="4001" y="342"/>
                    </a:lnTo>
                    <a:lnTo>
                      <a:pt x="3982" y="323"/>
                    </a:lnTo>
                    <a:lnTo>
                      <a:pt x="3943" y="304"/>
                    </a:lnTo>
                    <a:lnTo>
                      <a:pt x="3924" y="266"/>
                    </a:lnTo>
                    <a:lnTo>
                      <a:pt x="3867" y="266"/>
                    </a:lnTo>
                    <a:lnTo>
                      <a:pt x="3867" y="285"/>
                    </a:lnTo>
                    <a:lnTo>
                      <a:pt x="3829" y="361"/>
                    </a:lnTo>
                    <a:lnTo>
                      <a:pt x="3810" y="381"/>
                    </a:lnTo>
                    <a:lnTo>
                      <a:pt x="3791" y="342"/>
                    </a:lnTo>
                    <a:lnTo>
                      <a:pt x="3791" y="323"/>
                    </a:lnTo>
                    <a:lnTo>
                      <a:pt x="3791" y="304"/>
                    </a:lnTo>
                    <a:lnTo>
                      <a:pt x="3791" y="266"/>
                    </a:lnTo>
                    <a:lnTo>
                      <a:pt x="3829" y="209"/>
                    </a:lnTo>
                    <a:lnTo>
                      <a:pt x="3848" y="190"/>
                    </a:lnTo>
                    <a:lnTo>
                      <a:pt x="3867" y="152"/>
                    </a:lnTo>
                    <a:lnTo>
                      <a:pt x="3867" y="132"/>
                    </a:lnTo>
                    <a:lnTo>
                      <a:pt x="3867" y="114"/>
                    </a:lnTo>
                    <a:lnTo>
                      <a:pt x="3867" y="76"/>
                    </a:lnTo>
                    <a:lnTo>
                      <a:pt x="3848" y="76"/>
                    </a:lnTo>
                    <a:lnTo>
                      <a:pt x="3829" y="76"/>
                    </a:lnTo>
                    <a:lnTo>
                      <a:pt x="3810" y="76"/>
                    </a:lnTo>
                    <a:lnTo>
                      <a:pt x="3791" y="76"/>
                    </a:lnTo>
                    <a:lnTo>
                      <a:pt x="3753" y="37"/>
                    </a:lnTo>
                    <a:lnTo>
                      <a:pt x="3696" y="18"/>
                    </a:lnTo>
                    <a:lnTo>
                      <a:pt x="3677" y="0"/>
                    </a:lnTo>
                    <a:lnTo>
                      <a:pt x="3657" y="0"/>
                    </a:lnTo>
                    <a:lnTo>
                      <a:pt x="3638" y="18"/>
                    </a:lnTo>
                    <a:lnTo>
                      <a:pt x="3620" y="37"/>
                    </a:lnTo>
                    <a:lnTo>
                      <a:pt x="3581" y="152"/>
                    </a:lnTo>
                    <a:lnTo>
                      <a:pt x="3562" y="171"/>
                    </a:lnTo>
                    <a:lnTo>
                      <a:pt x="3543" y="190"/>
                    </a:lnTo>
                    <a:lnTo>
                      <a:pt x="3410" y="228"/>
                    </a:lnTo>
                    <a:lnTo>
                      <a:pt x="3296" y="228"/>
                    </a:lnTo>
                    <a:lnTo>
                      <a:pt x="3220" y="228"/>
                    </a:lnTo>
                    <a:lnTo>
                      <a:pt x="2972" y="171"/>
                    </a:lnTo>
                    <a:lnTo>
                      <a:pt x="2895" y="152"/>
                    </a:lnTo>
                    <a:lnTo>
                      <a:pt x="2858" y="171"/>
                    </a:lnTo>
                    <a:lnTo>
                      <a:pt x="2305" y="437"/>
                    </a:lnTo>
                    <a:lnTo>
                      <a:pt x="2286" y="457"/>
                    </a:lnTo>
                    <a:lnTo>
                      <a:pt x="2286" y="495"/>
                    </a:lnTo>
                    <a:lnTo>
                      <a:pt x="2267" y="685"/>
                    </a:lnTo>
                    <a:lnTo>
                      <a:pt x="2286" y="723"/>
                    </a:lnTo>
                    <a:lnTo>
                      <a:pt x="2305" y="762"/>
                    </a:lnTo>
                    <a:lnTo>
                      <a:pt x="2324" y="780"/>
                    </a:lnTo>
                    <a:lnTo>
                      <a:pt x="2324" y="799"/>
                    </a:lnTo>
                    <a:lnTo>
                      <a:pt x="2324" y="818"/>
                    </a:lnTo>
                    <a:lnTo>
                      <a:pt x="2305" y="838"/>
                    </a:lnTo>
                    <a:lnTo>
                      <a:pt x="2286" y="838"/>
                    </a:lnTo>
                    <a:lnTo>
                      <a:pt x="2267" y="838"/>
                    </a:lnTo>
                    <a:lnTo>
                      <a:pt x="2210" y="857"/>
                    </a:lnTo>
                    <a:lnTo>
                      <a:pt x="2191" y="857"/>
                    </a:lnTo>
                    <a:lnTo>
                      <a:pt x="2172" y="876"/>
                    </a:lnTo>
                    <a:lnTo>
                      <a:pt x="2172" y="894"/>
                    </a:lnTo>
                    <a:lnTo>
                      <a:pt x="2172" y="914"/>
                    </a:lnTo>
                    <a:lnTo>
                      <a:pt x="2191" y="990"/>
                    </a:lnTo>
                    <a:lnTo>
                      <a:pt x="2191" y="1028"/>
                    </a:lnTo>
                    <a:lnTo>
                      <a:pt x="2191" y="1047"/>
                    </a:lnTo>
                    <a:lnTo>
                      <a:pt x="2191" y="1066"/>
                    </a:lnTo>
                    <a:lnTo>
                      <a:pt x="2191" y="1085"/>
                    </a:lnTo>
                    <a:lnTo>
                      <a:pt x="2191" y="1104"/>
                    </a:lnTo>
                    <a:lnTo>
                      <a:pt x="2172" y="1123"/>
                    </a:lnTo>
                    <a:lnTo>
                      <a:pt x="2153" y="1123"/>
                    </a:lnTo>
                    <a:lnTo>
                      <a:pt x="2115" y="1104"/>
                    </a:lnTo>
                    <a:lnTo>
                      <a:pt x="1943" y="933"/>
                    </a:lnTo>
                    <a:lnTo>
                      <a:pt x="1924" y="914"/>
                    </a:lnTo>
                    <a:lnTo>
                      <a:pt x="1924" y="876"/>
                    </a:lnTo>
                    <a:lnTo>
                      <a:pt x="1886" y="818"/>
                    </a:lnTo>
                    <a:lnTo>
                      <a:pt x="1867" y="799"/>
                    </a:lnTo>
                    <a:lnTo>
                      <a:pt x="1848" y="780"/>
                    </a:lnTo>
                    <a:lnTo>
                      <a:pt x="1829" y="762"/>
                    </a:lnTo>
                    <a:lnTo>
                      <a:pt x="1810" y="780"/>
                    </a:lnTo>
                    <a:lnTo>
                      <a:pt x="1772" y="838"/>
                    </a:lnTo>
                    <a:lnTo>
                      <a:pt x="1734" y="876"/>
                    </a:lnTo>
                    <a:lnTo>
                      <a:pt x="1734" y="914"/>
                    </a:lnTo>
                    <a:lnTo>
                      <a:pt x="1734" y="933"/>
                    </a:lnTo>
                    <a:lnTo>
                      <a:pt x="1734" y="952"/>
                    </a:lnTo>
                    <a:lnTo>
                      <a:pt x="1753" y="971"/>
                    </a:lnTo>
                    <a:lnTo>
                      <a:pt x="1772" y="990"/>
                    </a:lnTo>
                    <a:lnTo>
                      <a:pt x="1791" y="1009"/>
                    </a:lnTo>
                    <a:lnTo>
                      <a:pt x="1791" y="1028"/>
                    </a:lnTo>
                    <a:lnTo>
                      <a:pt x="1791" y="1047"/>
                    </a:lnTo>
                    <a:lnTo>
                      <a:pt x="1772" y="1066"/>
                    </a:lnTo>
                    <a:lnTo>
                      <a:pt x="1753" y="1085"/>
                    </a:lnTo>
                    <a:lnTo>
                      <a:pt x="1696" y="1104"/>
                    </a:lnTo>
                    <a:lnTo>
                      <a:pt x="1657" y="1104"/>
                    </a:lnTo>
                    <a:lnTo>
                      <a:pt x="1620" y="1104"/>
                    </a:lnTo>
                    <a:lnTo>
                      <a:pt x="1543" y="1066"/>
                    </a:lnTo>
                    <a:lnTo>
                      <a:pt x="1486" y="1085"/>
                    </a:lnTo>
                    <a:lnTo>
                      <a:pt x="1448" y="1085"/>
                    </a:lnTo>
                    <a:lnTo>
                      <a:pt x="1391" y="1066"/>
                    </a:lnTo>
                    <a:lnTo>
                      <a:pt x="1334" y="1047"/>
                    </a:lnTo>
                    <a:lnTo>
                      <a:pt x="1295" y="1047"/>
                    </a:lnTo>
                    <a:lnTo>
                      <a:pt x="1276" y="1028"/>
                    </a:lnTo>
                    <a:lnTo>
                      <a:pt x="1239" y="1047"/>
                    </a:lnTo>
                    <a:lnTo>
                      <a:pt x="1239" y="1066"/>
                    </a:lnTo>
                    <a:lnTo>
                      <a:pt x="1219" y="1085"/>
                    </a:lnTo>
                    <a:lnTo>
                      <a:pt x="1219" y="1104"/>
                    </a:lnTo>
                    <a:lnTo>
                      <a:pt x="1219" y="1123"/>
                    </a:lnTo>
                    <a:lnTo>
                      <a:pt x="1219" y="1142"/>
                    </a:lnTo>
                    <a:lnTo>
                      <a:pt x="1239" y="1161"/>
                    </a:lnTo>
                    <a:lnTo>
                      <a:pt x="1258" y="1180"/>
                    </a:lnTo>
                    <a:lnTo>
                      <a:pt x="1258" y="1199"/>
                    </a:lnTo>
                    <a:lnTo>
                      <a:pt x="1143" y="1371"/>
                    </a:lnTo>
                    <a:lnTo>
                      <a:pt x="1124" y="1390"/>
                    </a:lnTo>
                    <a:lnTo>
                      <a:pt x="1086" y="1428"/>
                    </a:lnTo>
                    <a:lnTo>
                      <a:pt x="1067" y="1428"/>
                    </a:lnTo>
                    <a:lnTo>
                      <a:pt x="1048" y="1447"/>
                    </a:lnTo>
                    <a:lnTo>
                      <a:pt x="1029" y="1428"/>
                    </a:lnTo>
                    <a:lnTo>
                      <a:pt x="991" y="1447"/>
                    </a:lnTo>
                    <a:lnTo>
                      <a:pt x="972" y="1466"/>
                    </a:lnTo>
                    <a:lnTo>
                      <a:pt x="896" y="1523"/>
                    </a:lnTo>
                    <a:lnTo>
                      <a:pt x="858" y="1542"/>
                    </a:lnTo>
                    <a:lnTo>
                      <a:pt x="858" y="1561"/>
                    </a:lnTo>
                    <a:lnTo>
                      <a:pt x="838" y="1580"/>
                    </a:lnTo>
                    <a:lnTo>
                      <a:pt x="838" y="1600"/>
                    </a:lnTo>
                    <a:lnTo>
                      <a:pt x="800" y="1600"/>
                    </a:lnTo>
                    <a:lnTo>
                      <a:pt x="705" y="1619"/>
                    </a:lnTo>
                    <a:lnTo>
                      <a:pt x="686" y="1619"/>
                    </a:lnTo>
                    <a:lnTo>
                      <a:pt x="667" y="1619"/>
                    </a:lnTo>
                    <a:lnTo>
                      <a:pt x="629" y="1619"/>
                    </a:lnTo>
                    <a:lnTo>
                      <a:pt x="591" y="1619"/>
                    </a:lnTo>
                    <a:lnTo>
                      <a:pt x="553" y="1619"/>
                    </a:lnTo>
                    <a:lnTo>
                      <a:pt x="515" y="1600"/>
                    </a:lnTo>
                    <a:lnTo>
                      <a:pt x="438" y="1542"/>
                    </a:lnTo>
                    <a:lnTo>
                      <a:pt x="362" y="1523"/>
                    </a:lnTo>
                    <a:lnTo>
                      <a:pt x="305" y="1485"/>
                    </a:lnTo>
                    <a:lnTo>
                      <a:pt x="267" y="1561"/>
                    </a:lnTo>
                    <a:lnTo>
                      <a:pt x="172" y="1600"/>
                    </a:lnTo>
                    <a:lnTo>
                      <a:pt x="152" y="1619"/>
                    </a:lnTo>
                    <a:lnTo>
                      <a:pt x="76" y="1637"/>
                    </a:lnTo>
                    <a:lnTo>
                      <a:pt x="57" y="1637"/>
                    </a:lnTo>
                    <a:lnTo>
                      <a:pt x="0" y="1714"/>
                    </a:lnTo>
                    <a:lnTo>
                      <a:pt x="39" y="1752"/>
                    </a:lnTo>
                    <a:lnTo>
                      <a:pt x="76" y="1790"/>
                    </a:lnTo>
                    <a:lnTo>
                      <a:pt x="96" y="1790"/>
                    </a:lnTo>
                    <a:lnTo>
                      <a:pt x="96" y="1828"/>
                    </a:lnTo>
                    <a:lnTo>
                      <a:pt x="134" y="1866"/>
                    </a:lnTo>
                    <a:lnTo>
                      <a:pt x="152" y="1885"/>
                    </a:lnTo>
                    <a:lnTo>
                      <a:pt x="210" y="1961"/>
                    </a:lnTo>
                    <a:lnTo>
                      <a:pt x="248" y="1981"/>
                    </a:lnTo>
                    <a:lnTo>
                      <a:pt x="267" y="1999"/>
                    </a:lnTo>
                    <a:lnTo>
                      <a:pt x="267" y="2018"/>
                    </a:lnTo>
                    <a:lnTo>
                      <a:pt x="267" y="2057"/>
                    </a:lnTo>
                    <a:lnTo>
                      <a:pt x="229" y="2057"/>
                    </a:lnTo>
                    <a:lnTo>
                      <a:pt x="229" y="2076"/>
                    </a:lnTo>
                    <a:lnTo>
                      <a:pt x="267" y="2133"/>
                    </a:lnTo>
                    <a:lnTo>
                      <a:pt x="286" y="2152"/>
                    </a:lnTo>
                    <a:lnTo>
                      <a:pt x="305" y="2152"/>
                    </a:lnTo>
                    <a:lnTo>
                      <a:pt x="324" y="2152"/>
                    </a:lnTo>
                    <a:lnTo>
                      <a:pt x="343" y="2152"/>
                    </a:lnTo>
                    <a:lnTo>
                      <a:pt x="362" y="2171"/>
                    </a:lnTo>
                    <a:lnTo>
                      <a:pt x="401" y="2171"/>
                    </a:lnTo>
                    <a:lnTo>
                      <a:pt x="419" y="2171"/>
                    </a:lnTo>
                    <a:lnTo>
                      <a:pt x="438" y="2152"/>
                    </a:lnTo>
                    <a:lnTo>
                      <a:pt x="457" y="2152"/>
                    </a:lnTo>
                    <a:lnTo>
                      <a:pt x="477" y="2152"/>
                    </a:lnTo>
                    <a:lnTo>
                      <a:pt x="572" y="2190"/>
                    </a:lnTo>
                    <a:lnTo>
                      <a:pt x="610" y="2228"/>
                    </a:lnTo>
                    <a:lnTo>
                      <a:pt x="629" y="2247"/>
                    </a:lnTo>
                    <a:lnTo>
                      <a:pt x="648" y="2247"/>
                    </a:lnTo>
                    <a:lnTo>
                      <a:pt x="667" y="2266"/>
                    </a:lnTo>
                    <a:lnTo>
                      <a:pt x="667" y="2285"/>
                    </a:lnTo>
                    <a:lnTo>
                      <a:pt x="667" y="2304"/>
                    </a:lnTo>
                    <a:lnTo>
                      <a:pt x="648" y="2323"/>
                    </a:lnTo>
                    <a:lnTo>
                      <a:pt x="648" y="2380"/>
                    </a:lnTo>
                    <a:lnTo>
                      <a:pt x="629" y="2399"/>
                    </a:lnTo>
                    <a:lnTo>
                      <a:pt x="629" y="2418"/>
                    </a:lnTo>
                    <a:lnTo>
                      <a:pt x="610" y="2418"/>
                    </a:lnTo>
                    <a:lnTo>
                      <a:pt x="629" y="2438"/>
                    </a:lnTo>
                    <a:lnTo>
                      <a:pt x="629" y="2457"/>
                    </a:lnTo>
                    <a:lnTo>
                      <a:pt x="648" y="2457"/>
                    </a:lnTo>
                    <a:lnTo>
                      <a:pt x="667" y="2476"/>
                    </a:lnTo>
                    <a:lnTo>
                      <a:pt x="686" y="2476"/>
                    </a:lnTo>
                    <a:lnTo>
                      <a:pt x="705" y="2514"/>
                    </a:lnTo>
                    <a:lnTo>
                      <a:pt x="724" y="2533"/>
                    </a:lnTo>
                    <a:lnTo>
                      <a:pt x="743" y="2552"/>
                    </a:lnTo>
                    <a:lnTo>
                      <a:pt x="762" y="2571"/>
                    </a:lnTo>
                    <a:lnTo>
                      <a:pt x="781" y="2590"/>
                    </a:lnTo>
                    <a:lnTo>
                      <a:pt x="800" y="2590"/>
                    </a:lnTo>
                    <a:lnTo>
                      <a:pt x="858" y="2628"/>
                    </a:lnTo>
                    <a:lnTo>
                      <a:pt x="896" y="2628"/>
                    </a:lnTo>
                    <a:lnTo>
                      <a:pt x="914" y="2609"/>
                    </a:lnTo>
                    <a:lnTo>
                      <a:pt x="972" y="2571"/>
                    </a:lnTo>
                    <a:lnTo>
                      <a:pt x="1029" y="2514"/>
                    </a:lnTo>
                    <a:lnTo>
                      <a:pt x="1067" y="2494"/>
                    </a:lnTo>
                    <a:lnTo>
                      <a:pt x="1105" y="2476"/>
                    </a:lnTo>
                    <a:lnTo>
                      <a:pt x="1105" y="2494"/>
                    </a:lnTo>
                    <a:lnTo>
                      <a:pt x="1124" y="2494"/>
                    </a:lnTo>
                    <a:lnTo>
                      <a:pt x="1143" y="2552"/>
                    </a:lnTo>
                    <a:lnTo>
                      <a:pt x="1143" y="2571"/>
                    </a:lnTo>
                    <a:lnTo>
                      <a:pt x="1239" y="2628"/>
                    </a:lnTo>
                    <a:lnTo>
                      <a:pt x="1258" y="2628"/>
                    </a:lnTo>
                    <a:lnTo>
                      <a:pt x="1353" y="2647"/>
                    </a:lnTo>
                    <a:lnTo>
                      <a:pt x="1372" y="2666"/>
                    </a:lnTo>
                    <a:lnTo>
                      <a:pt x="1429" y="2666"/>
                    </a:lnTo>
                    <a:lnTo>
                      <a:pt x="1448" y="2666"/>
                    </a:lnTo>
                    <a:lnTo>
                      <a:pt x="1467" y="2685"/>
                    </a:lnTo>
                    <a:lnTo>
                      <a:pt x="1467" y="2704"/>
                    </a:lnTo>
                    <a:lnTo>
                      <a:pt x="1486" y="2704"/>
                    </a:lnTo>
                    <a:lnTo>
                      <a:pt x="1486" y="2723"/>
                    </a:lnTo>
                    <a:lnTo>
                      <a:pt x="1486" y="2761"/>
                    </a:lnTo>
                    <a:lnTo>
                      <a:pt x="1486" y="2799"/>
                    </a:lnTo>
                    <a:lnTo>
                      <a:pt x="1467" y="2933"/>
                    </a:lnTo>
                    <a:lnTo>
                      <a:pt x="1448" y="2952"/>
                    </a:lnTo>
                    <a:lnTo>
                      <a:pt x="1410" y="2952"/>
                    </a:lnTo>
                    <a:lnTo>
                      <a:pt x="1391" y="2952"/>
                    </a:lnTo>
                    <a:lnTo>
                      <a:pt x="1372" y="2952"/>
                    </a:lnTo>
                    <a:lnTo>
                      <a:pt x="1353" y="2971"/>
                    </a:lnTo>
                    <a:lnTo>
                      <a:pt x="1334" y="2952"/>
                    </a:lnTo>
                    <a:lnTo>
                      <a:pt x="1295" y="2952"/>
                    </a:lnTo>
                    <a:lnTo>
                      <a:pt x="1276" y="2952"/>
                    </a:lnTo>
                    <a:lnTo>
                      <a:pt x="1276" y="2971"/>
                    </a:lnTo>
                    <a:lnTo>
                      <a:pt x="1295" y="2990"/>
                    </a:lnTo>
                    <a:lnTo>
                      <a:pt x="1295" y="3009"/>
                    </a:lnTo>
                    <a:lnTo>
                      <a:pt x="1295" y="3028"/>
                    </a:lnTo>
                    <a:lnTo>
                      <a:pt x="1276" y="3047"/>
                    </a:lnTo>
                    <a:lnTo>
                      <a:pt x="1258" y="3066"/>
                    </a:lnTo>
                    <a:lnTo>
                      <a:pt x="1219" y="3085"/>
                    </a:lnTo>
                    <a:lnTo>
                      <a:pt x="1181" y="3104"/>
                    </a:lnTo>
                    <a:lnTo>
                      <a:pt x="991" y="3276"/>
                    </a:lnTo>
                    <a:lnTo>
                      <a:pt x="972" y="3295"/>
                    </a:lnTo>
                    <a:lnTo>
                      <a:pt x="914" y="3314"/>
                    </a:lnTo>
                    <a:lnTo>
                      <a:pt x="877" y="3314"/>
                    </a:lnTo>
                    <a:lnTo>
                      <a:pt x="896" y="3333"/>
                    </a:lnTo>
                    <a:lnTo>
                      <a:pt x="934" y="3371"/>
                    </a:lnTo>
                    <a:lnTo>
                      <a:pt x="953" y="3390"/>
                    </a:lnTo>
                    <a:lnTo>
                      <a:pt x="972" y="3409"/>
                    </a:lnTo>
                    <a:lnTo>
                      <a:pt x="991" y="3428"/>
                    </a:lnTo>
                    <a:lnTo>
                      <a:pt x="1048" y="3466"/>
                    </a:lnTo>
                    <a:lnTo>
                      <a:pt x="1067" y="3485"/>
                    </a:lnTo>
                    <a:lnTo>
                      <a:pt x="1105" y="3542"/>
                    </a:lnTo>
                    <a:lnTo>
                      <a:pt x="1124" y="3561"/>
                    </a:lnTo>
                    <a:lnTo>
                      <a:pt x="1143" y="3581"/>
                    </a:lnTo>
                    <a:lnTo>
                      <a:pt x="1219" y="3600"/>
                    </a:lnTo>
                    <a:lnTo>
                      <a:pt x="1239" y="3618"/>
                    </a:lnTo>
                    <a:lnTo>
                      <a:pt x="1258" y="3618"/>
                    </a:lnTo>
                    <a:lnTo>
                      <a:pt x="1315" y="3600"/>
                    </a:lnTo>
                    <a:lnTo>
                      <a:pt x="1353" y="3600"/>
                    </a:lnTo>
                    <a:lnTo>
                      <a:pt x="1372" y="3600"/>
                    </a:lnTo>
                    <a:lnTo>
                      <a:pt x="1429" y="3657"/>
                    </a:lnTo>
                    <a:lnTo>
                      <a:pt x="1467" y="3657"/>
                    </a:lnTo>
                    <a:lnTo>
                      <a:pt x="1505" y="3637"/>
                    </a:lnTo>
                    <a:lnTo>
                      <a:pt x="1524" y="3657"/>
                    </a:lnTo>
                    <a:lnTo>
                      <a:pt x="1543" y="3637"/>
                    </a:lnTo>
                    <a:lnTo>
                      <a:pt x="1581" y="3637"/>
                    </a:lnTo>
                    <a:lnTo>
                      <a:pt x="1600" y="3637"/>
                    </a:lnTo>
                    <a:lnTo>
                      <a:pt x="1620" y="3637"/>
                    </a:lnTo>
                    <a:lnTo>
                      <a:pt x="1639" y="3637"/>
                    </a:lnTo>
                    <a:lnTo>
                      <a:pt x="1657" y="3657"/>
                    </a:lnTo>
                    <a:lnTo>
                      <a:pt x="1676" y="3676"/>
                    </a:lnTo>
                    <a:lnTo>
                      <a:pt x="1696" y="3676"/>
                    </a:lnTo>
                    <a:lnTo>
                      <a:pt x="1696" y="3733"/>
                    </a:lnTo>
                    <a:lnTo>
                      <a:pt x="1734" y="3828"/>
                    </a:lnTo>
                    <a:lnTo>
                      <a:pt x="1753" y="3866"/>
                    </a:lnTo>
                    <a:lnTo>
                      <a:pt x="1753" y="3980"/>
                    </a:lnTo>
                    <a:lnTo>
                      <a:pt x="1772" y="4018"/>
                    </a:lnTo>
                    <a:lnTo>
                      <a:pt x="1810" y="4018"/>
                    </a:lnTo>
                    <a:lnTo>
                      <a:pt x="1848" y="4038"/>
                    </a:lnTo>
                    <a:lnTo>
                      <a:pt x="1886" y="4057"/>
                    </a:lnTo>
                    <a:lnTo>
                      <a:pt x="1962" y="4076"/>
                    </a:lnTo>
                    <a:lnTo>
                      <a:pt x="2020" y="4114"/>
                    </a:lnTo>
                    <a:lnTo>
                      <a:pt x="2077" y="4133"/>
                    </a:lnTo>
                    <a:lnTo>
                      <a:pt x="2172" y="4133"/>
                    </a:lnTo>
                    <a:lnTo>
                      <a:pt x="2229" y="4190"/>
                    </a:lnTo>
                    <a:lnTo>
                      <a:pt x="2286" y="4190"/>
                    </a:lnTo>
                    <a:lnTo>
                      <a:pt x="2305" y="4190"/>
                    </a:lnTo>
                    <a:lnTo>
                      <a:pt x="2382" y="4209"/>
                    </a:lnTo>
                    <a:lnTo>
                      <a:pt x="2401" y="4209"/>
                    </a:lnTo>
                    <a:lnTo>
                      <a:pt x="2419" y="4209"/>
                    </a:lnTo>
                    <a:lnTo>
                      <a:pt x="2419" y="4228"/>
                    </a:lnTo>
                    <a:lnTo>
                      <a:pt x="2438" y="4266"/>
                    </a:lnTo>
                    <a:lnTo>
                      <a:pt x="2438" y="4399"/>
                    </a:lnTo>
                    <a:lnTo>
                      <a:pt x="2458" y="4438"/>
                    </a:lnTo>
                    <a:lnTo>
                      <a:pt x="2458" y="4457"/>
                    </a:lnTo>
                    <a:lnTo>
                      <a:pt x="2514" y="4514"/>
                    </a:lnTo>
                    <a:lnTo>
                      <a:pt x="2534" y="4571"/>
                    </a:lnTo>
                    <a:lnTo>
                      <a:pt x="2553" y="4590"/>
                    </a:lnTo>
                    <a:lnTo>
                      <a:pt x="2553" y="4609"/>
                    </a:lnTo>
                    <a:lnTo>
                      <a:pt x="2591" y="4742"/>
                    </a:lnTo>
                    <a:lnTo>
                      <a:pt x="2591" y="4761"/>
                    </a:lnTo>
                    <a:lnTo>
                      <a:pt x="2591" y="4800"/>
                    </a:lnTo>
                    <a:lnTo>
                      <a:pt x="2610" y="4800"/>
                    </a:lnTo>
                    <a:lnTo>
                      <a:pt x="2629" y="4819"/>
                    </a:lnTo>
                    <a:lnTo>
                      <a:pt x="2648" y="4838"/>
                    </a:lnTo>
                    <a:lnTo>
                      <a:pt x="2667" y="4856"/>
                    </a:lnTo>
                    <a:lnTo>
                      <a:pt x="2743" y="4914"/>
                    </a:lnTo>
                    <a:lnTo>
                      <a:pt x="2781" y="4914"/>
                    </a:lnTo>
                    <a:lnTo>
                      <a:pt x="2800" y="4933"/>
                    </a:lnTo>
                    <a:lnTo>
                      <a:pt x="2800" y="4952"/>
                    </a:lnTo>
                    <a:lnTo>
                      <a:pt x="2800" y="4971"/>
                    </a:lnTo>
                    <a:lnTo>
                      <a:pt x="2800" y="4990"/>
                    </a:lnTo>
                    <a:lnTo>
                      <a:pt x="2800" y="5009"/>
                    </a:lnTo>
                    <a:lnTo>
                      <a:pt x="2819" y="5028"/>
                    </a:lnTo>
                    <a:lnTo>
                      <a:pt x="2819" y="5047"/>
                    </a:lnTo>
                    <a:lnTo>
                      <a:pt x="2839" y="5066"/>
                    </a:lnTo>
                    <a:lnTo>
                      <a:pt x="2858" y="5066"/>
                    </a:lnTo>
                    <a:lnTo>
                      <a:pt x="2915" y="5066"/>
                    </a:lnTo>
                    <a:lnTo>
                      <a:pt x="3010" y="5085"/>
                    </a:lnTo>
                    <a:lnTo>
                      <a:pt x="3067" y="5085"/>
                    </a:lnTo>
                    <a:lnTo>
                      <a:pt x="3105" y="5085"/>
                    </a:lnTo>
                    <a:lnTo>
                      <a:pt x="3162" y="5085"/>
                    </a:lnTo>
                    <a:lnTo>
                      <a:pt x="3276" y="5066"/>
                    </a:lnTo>
                    <a:lnTo>
                      <a:pt x="3353" y="5009"/>
                    </a:lnTo>
                    <a:lnTo>
                      <a:pt x="3410" y="5009"/>
                    </a:lnTo>
                    <a:lnTo>
                      <a:pt x="3467" y="5009"/>
                    </a:lnTo>
                    <a:lnTo>
                      <a:pt x="3486" y="5009"/>
                    </a:lnTo>
                    <a:lnTo>
                      <a:pt x="3505" y="5009"/>
                    </a:lnTo>
                    <a:lnTo>
                      <a:pt x="3505" y="4990"/>
                    </a:lnTo>
                    <a:lnTo>
                      <a:pt x="3543" y="4971"/>
                    </a:lnTo>
                    <a:lnTo>
                      <a:pt x="3562" y="4933"/>
                    </a:lnTo>
                    <a:lnTo>
                      <a:pt x="3562" y="4914"/>
                    </a:lnTo>
                    <a:lnTo>
                      <a:pt x="3562" y="4895"/>
                    </a:lnTo>
                    <a:lnTo>
                      <a:pt x="3562" y="4876"/>
                    </a:lnTo>
                    <a:lnTo>
                      <a:pt x="3543" y="4876"/>
                    </a:lnTo>
                    <a:lnTo>
                      <a:pt x="3543" y="4856"/>
                    </a:lnTo>
                    <a:lnTo>
                      <a:pt x="3525" y="4856"/>
                    </a:lnTo>
                    <a:lnTo>
                      <a:pt x="3525" y="4838"/>
                    </a:lnTo>
                    <a:lnTo>
                      <a:pt x="3486" y="4819"/>
                    </a:lnTo>
                    <a:lnTo>
                      <a:pt x="3486" y="4800"/>
                    </a:lnTo>
                    <a:lnTo>
                      <a:pt x="3486" y="4780"/>
                    </a:lnTo>
                    <a:lnTo>
                      <a:pt x="3486" y="4742"/>
                    </a:lnTo>
                    <a:lnTo>
                      <a:pt x="3467" y="4742"/>
                    </a:lnTo>
                    <a:lnTo>
                      <a:pt x="3467" y="4724"/>
                    </a:lnTo>
                    <a:lnTo>
                      <a:pt x="3448" y="4704"/>
                    </a:lnTo>
                    <a:lnTo>
                      <a:pt x="3448" y="4685"/>
                    </a:lnTo>
                    <a:lnTo>
                      <a:pt x="3448" y="4647"/>
                    </a:lnTo>
                    <a:lnTo>
                      <a:pt x="3467" y="4647"/>
                    </a:lnTo>
                    <a:lnTo>
                      <a:pt x="3486" y="4628"/>
                    </a:lnTo>
                    <a:lnTo>
                      <a:pt x="3505" y="4609"/>
                    </a:lnTo>
                    <a:lnTo>
                      <a:pt x="3525" y="4590"/>
                    </a:lnTo>
                    <a:lnTo>
                      <a:pt x="3525" y="4571"/>
                    </a:lnTo>
                    <a:lnTo>
                      <a:pt x="3525" y="4533"/>
                    </a:lnTo>
                    <a:lnTo>
                      <a:pt x="3505" y="4438"/>
                    </a:lnTo>
                    <a:lnTo>
                      <a:pt x="3486" y="4380"/>
                    </a:lnTo>
                    <a:lnTo>
                      <a:pt x="3505" y="4343"/>
                    </a:lnTo>
                    <a:lnTo>
                      <a:pt x="3525" y="4304"/>
                    </a:lnTo>
                    <a:lnTo>
                      <a:pt x="3657" y="4247"/>
                    </a:lnTo>
                    <a:lnTo>
                      <a:pt x="3677" y="4228"/>
                    </a:lnTo>
                    <a:lnTo>
                      <a:pt x="3734" y="4171"/>
                    </a:lnTo>
                    <a:lnTo>
                      <a:pt x="3753" y="4152"/>
                    </a:lnTo>
                    <a:lnTo>
                      <a:pt x="3867" y="4114"/>
                    </a:lnTo>
                    <a:lnTo>
                      <a:pt x="3886" y="4094"/>
                    </a:lnTo>
                    <a:lnTo>
                      <a:pt x="3982" y="4094"/>
                    </a:lnTo>
                    <a:lnTo>
                      <a:pt x="4096" y="4076"/>
                    </a:lnTo>
                    <a:lnTo>
                      <a:pt x="4343" y="3962"/>
                    </a:lnTo>
                    <a:lnTo>
                      <a:pt x="4419" y="3942"/>
                    </a:lnTo>
                    <a:lnTo>
                      <a:pt x="4477" y="3904"/>
                    </a:lnTo>
                    <a:lnTo>
                      <a:pt x="4553" y="3904"/>
                    </a:lnTo>
                    <a:lnTo>
                      <a:pt x="4610" y="3866"/>
                    </a:lnTo>
                    <a:lnTo>
                      <a:pt x="4629" y="3847"/>
                    </a:lnTo>
                    <a:lnTo>
                      <a:pt x="4648" y="3847"/>
                    </a:lnTo>
                    <a:lnTo>
                      <a:pt x="4667" y="3828"/>
                    </a:lnTo>
                    <a:lnTo>
                      <a:pt x="4686" y="3809"/>
                    </a:lnTo>
                    <a:lnTo>
                      <a:pt x="4686" y="3771"/>
                    </a:lnTo>
                    <a:lnTo>
                      <a:pt x="4705" y="3752"/>
                    </a:lnTo>
                    <a:lnTo>
                      <a:pt x="4705" y="3733"/>
                    </a:lnTo>
                    <a:lnTo>
                      <a:pt x="4724" y="3733"/>
                    </a:lnTo>
                    <a:lnTo>
                      <a:pt x="4781" y="3695"/>
                    </a:lnTo>
                    <a:lnTo>
                      <a:pt x="4781" y="3676"/>
                    </a:lnTo>
                    <a:lnTo>
                      <a:pt x="4762" y="3676"/>
                    </a:lnTo>
                    <a:lnTo>
                      <a:pt x="4762" y="3657"/>
                    </a:lnTo>
                    <a:lnTo>
                      <a:pt x="4762" y="3637"/>
                    </a:lnTo>
                    <a:lnTo>
                      <a:pt x="4800" y="3600"/>
                    </a:lnTo>
                    <a:lnTo>
                      <a:pt x="4800" y="3581"/>
                    </a:lnTo>
                    <a:lnTo>
                      <a:pt x="4800" y="3561"/>
                    </a:lnTo>
                    <a:lnTo>
                      <a:pt x="4800" y="3542"/>
                    </a:lnTo>
                    <a:lnTo>
                      <a:pt x="4800" y="3523"/>
                    </a:lnTo>
                    <a:lnTo>
                      <a:pt x="4820" y="3523"/>
                    </a:lnTo>
                    <a:lnTo>
                      <a:pt x="4839" y="3504"/>
                    </a:lnTo>
                    <a:lnTo>
                      <a:pt x="4858" y="3504"/>
                    </a:lnTo>
                    <a:lnTo>
                      <a:pt x="4896" y="3466"/>
                    </a:lnTo>
                    <a:lnTo>
                      <a:pt x="4915" y="3466"/>
                    </a:lnTo>
                    <a:lnTo>
                      <a:pt x="4934" y="3466"/>
                    </a:lnTo>
                    <a:lnTo>
                      <a:pt x="4953" y="3466"/>
                    </a:lnTo>
                    <a:lnTo>
                      <a:pt x="4972" y="3466"/>
                    </a:lnTo>
                    <a:lnTo>
                      <a:pt x="4991" y="3447"/>
                    </a:lnTo>
                    <a:lnTo>
                      <a:pt x="5010" y="3428"/>
                    </a:lnTo>
                    <a:lnTo>
                      <a:pt x="5029" y="3428"/>
                    </a:lnTo>
                    <a:lnTo>
                      <a:pt x="5048" y="3371"/>
                    </a:lnTo>
                    <a:lnTo>
                      <a:pt x="5048" y="3352"/>
                    </a:lnTo>
                    <a:lnTo>
                      <a:pt x="5048" y="3314"/>
                    </a:lnTo>
                    <a:lnTo>
                      <a:pt x="5067" y="3295"/>
                    </a:lnTo>
                    <a:lnTo>
                      <a:pt x="5067" y="3276"/>
                    </a:lnTo>
                    <a:lnTo>
                      <a:pt x="5067" y="3256"/>
                    </a:lnTo>
                    <a:lnTo>
                      <a:pt x="5086" y="3237"/>
                    </a:lnTo>
                    <a:lnTo>
                      <a:pt x="5086" y="3219"/>
                    </a:lnTo>
                    <a:lnTo>
                      <a:pt x="5105" y="3219"/>
                    </a:lnTo>
                    <a:lnTo>
                      <a:pt x="5125" y="3237"/>
                    </a:lnTo>
                    <a:lnTo>
                      <a:pt x="5125" y="3276"/>
                    </a:lnTo>
                    <a:lnTo>
                      <a:pt x="5143" y="3295"/>
                    </a:lnTo>
                    <a:lnTo>
                      <a:pt x="5162" y="3295"/>
                    </a:lnTo>
                    <a:lnTo>
                      <a:pt x="5181" y="3295"/>
                    </a:lnTo>
                    <a:lnTo>
                      <a:pt x="5201" y="3295"/>
                    </a:lnTo>
                    <a:lnTo>
                      <a:pt x="5220" y="3295"/>
                    </a:lnTo>
                    <a:lnTo>
                      <a:pt x="5239" y="3295"/>
                    </a:lnTo>
                    <a:lnTo>
                      <a:pt x="5257" y="3295"/>
                    </a:lnTo>
                    <a:lnTo>
                      <a:pt x="5277" y="3352"/>
                    </a:lnTo>
                    <a:lnTo>
                      <a:pt x="5296" y="3371"/>
                    </a:lnTo>
                    <a:lnTo>
                      <a:pt x="5334" y="3371"/>
                    </a:lnTo>
                    <a:lnTo>
                      <a:pt x="5391" y="3390"/>
                    </a:lnTo>
                    <a:lnTo>
                      <a:pt x="5410" y="3409"/>
                    </a:lnTo>
                    <a:lnTo>
                      <a:pt x="5410" y="3428"/>
                    </a:lnTo>
                    <a:lnTo>
                      <a:pt x="5410" y="3447"/>
                    </a:lnTo>
                    <a:lnTo>
                      <a:pt x="5429" y="3466"/>
                    </a:lnTo>
                    <a:lnTo>
                      <a:pt x="5448" y="3466"/>
                    </a:lnTo>
                    <a:lnTo>
                      <a:pt x="5467" y="3485"/>
                    </a:lnTo>
                    <a:lnTo>
                      <a:pt x="5486" y="3504"/>
                    </a:lnTo>
                    <a:lnTo>
                      <a:pt x="5506" y="3523"/>
                    </a:lnTo>
                    <a:lnTo>
                      <a:pt x="5524" y="3542"/>
                    </a:lnTo>
                    <a:lnTo>
                      <a:pt x="5524" y="3561"/>
                    </a:lnTo>
                    <a:lnTo>
                      <a:pt x="5543" y="3581"/>
                    </a:lnTo>
                    <a:lnTo>
                      <a:pt x="5543" y="3600"/>
                    </a:lnTo>
                    <a:lnTo>
                      <a:pt x="5562" y="3618"/>
                    </a:lnTo>
                    <a:lnTo>
                      <a:pt x="5562" y="3637"/>
                    </a:lnTo>
                    <a:lnTo>
                      <a:pt x="5562" y="3657"/>
                    </a:lnTo>
                    <a:lnTo>
                      <a:pt x="5543" y="3676"/>
                    </a:lnTo>
                    <a:lnTo>
                      <a:pt x="5543" y="3695"/>
                    </a:lnTo>
                    <a:lnTo>
                      <a:pt x="5582" y="3695"/>
                    </a:lnTo>
                    <a:lnTo>
                      <a:pt x="5601" y="3695"/>
                    </a:lnTo>
                    <a:lnTo>
                      <a:pt x="5620" y="3714"/>
                    </a:lnTo>
                    <a:lnTo>
                      <a:pt x="5620" y="3733"/>
                    </a:lnTo>
                    <a:lnTo>
                      <a:pt x="5620" y="3752"/>
                    </a:lnTo>
                    <a:lnTo>
                      <a:pt x="5620" y="3771"/>
                    </a:lnTo>
                    <a:lnTo>
                      <a:pt x="5658" y="3771"/>
                    </a:lnTo>
                    <a:lnTo>
                      <a:pt x="5677" y="3790"/>
                    </a:lnTo>
                    <a:lnTo>
                      <a:pt x="5696" y="3828"/>
                    </a:lnTo>
                    <a:lnTo>
                      <a:pt x="5715" y="3847"/>
                    </a:lnTo>
                    <a:lnTo>
                      <a:pt x="5772" y="3847"/>
                    </a:lnTo>
                    <a:lnTo>
                      <a:pt x="5791" y="3828"/>
                    </a:lnTo>
                    <a:lnTo>
                      <a:pt x="5829" y="3828"/>
                    </a:lnTo>
                    <a:lnTo>
                      <a:pt x="5905" y="3847"/>
                    </a:lnTo>
                    <a:lnTo>
                      <a:pt x="5905" y="3828"/>
                    </a:lnTo>
                    <a:lnTo>
                      <a:pt x="5943" y="3714"/>
                    </a:lnTo>
                    <a:lnTo>
                      <a:pt x="5943" y="3657"/>
                    </a:lnTo>
                    <a:lnTo>
                      <a:pt x="5963" y="3618"/>
                    </a:lnTo>
                    <a:lnTo>
                      <a:pt x="6058" y="3466"/>
                    </a:lnTo>
                    <a:lnTo>
                      <a:pt x="6096" y="3409"/>
                    </a:lnTo>
                    <a:lnTo>
                      <a:pt x="6096" y="3352"/>
                    </a:lnTo>
                    <a:lnTo>
                      <a:pt x="6058" y="3295"/>
                    </a:lnTo>
                    <a:lnTo>
                      <a:pt x="5924" y="3200"/>
                    </a:lnTo>
                    <a:lnTo>
                      <a:pt x="5887" y="3161"/>
                    </a:lnTo>
                    <a:lnTo>
                      <a:pt x="5887" y="3104"/>
                    </a:lnTo>
                    <a:lnTo>
                      <a:pt x="5982" y="2743"/>
                    </a:lnTo>
                    <a:lnTo>
                      <a:pt x="6019" y="2685"/>
                    </a:lnTo>
                    <a:lnTo>
                      <a:pt x="6058" y="2609"/>
                    </a:lnTo>
                    <a:lnTo>
                      <a:pt x="6115" y="2552"/>
                    </a:lnTo>
                    <a:lnTo>
                      <a:pt x="6172" y="2514"/>
                    </a:lnTo>
                    <a:lnTo>
                      <a:pt x="6267" y="2457"/>
                    </a:lnTo>
                    <a:lnTo>
                      <a:pt x="6286" y="2438"/>
                    </a:lnTo>
                    <a:lnTo>
                      <a:pt x="6286" y="2399"/>
                    </a:lnTo>
                    <a:lnTo>
                      <a:pt x="6286" y="2380"/>
                    </a:lnTo>
                    <a:lnTo>
                      <a:pt x="6286" y="2362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3" name="Freeform 14">
                <a:extLst>
                  <a:ext uri="{FF2B5EF4-FFF2-40B4-BE49-F238E27FC236}">
                    <a16:creationId xmlns:a16="http://schemas.microsoft.com/office/drawing/2014/main" id="{9E6E13A8-BB58-FB4A-84C9-A4762BFF1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3400" y="10109200"/>
                <a:ext cx="2365375" cy="3141663"/>
              </a:xfrm>
              <a:custGeom>
                <a:avLst/>
                <a:gdLst>
                  <a:gd name="T0" fmla="*/ 2147483646 w 6572"/>
                  <a:gd name="T1" fmla="*/ 2147483646 h 8725"/>
                  <a:gd name="T2" fmla="*/ 2147483646 w 6572"/>
                  <a:gd name="T3" fmla="*/ 2147483646 h 8725"/>
                  <a:gd name="T4" fmla="*/ 2147483646 w 6572"/>
                  <a:gd name="T5" fmla="*/ 2147483646 h 8725"/>
                  <a:gd name="T6" fmla="*/ 2147483646 w 6572"/>
                  <a:gd name="T7" fmla="*/ 2147483646 h 8725"/>
                  <a:gd name="T8" fmla="*/ 2147483646 w 6572"/>
                  <a:gd name="T9" fmla="*/ 2147483646 h 8725"/>
                  <a:gd name="T10" fmla="*/ 2147483646 w 6572"/>
                  <a:gd name="T11" fmla="*/ 2147483646 h 8725"/>
                  <a:gd name="T12" fmla="*/ 2147483646 w 6572"/>
                  <a:gd name="T13" fmla="*/ 2147483646 h 8725"/>
                  <a:gd name="T14" fmla="*/ 2147483646 w 6572"/>
                  <a:gd name="T15" fmla="*/ 2147483646 h 8725"/>
                  <a:gd name="T16" fmla="*/ 2147483646 w 6572"/>
                  <a:gd name="T17" fmla="*/ 2147483646 h 8725"/>
                  <a:gd name="T18" fmla="*/ 2147483646 w 6572"/>
                  <a:gd name="T19" fmla="*/ 2147483646 h 8725"/>
                  <a:gd name="T20" fmla="*/ 2147483646 w 6572"/>
                  <a:gd name="T21" fmla="*/ 2147483646 h 8725"/>
                  <a:gd name="T22" fmla="*/ 2147483646 w 6572"/>
                  <a:gd name="T23" fmla="*/ 2147483646 h 8725"/>
                  <a:gd name="T24" fmla="*/ 2147483646 w 6572"/>
                  <a:gd name="T25" fmla="*/ 2147483646 h 8725"/>
                  <a:gd name="T26" fmla="*/ 2147483646 w 6572"/>
                  <a:gd name="T27" fmla="*/ 2147483646 h 8725"/>
                  <a:gd name="T28" fmla="*/ 2147483646 w 6572"/>
                  <a:gd name="T29" fmla="*/ 2147483646 h 8725"/>
                  <a:gd name="T30" fmla="*/ 2147483646 w 6572"/>
                  <a:gd name="T31" fmla="*/ 2147483646 h 8725"/>
                  <a:gd name="T32" fmla="*/ 2147483646 w 6572"/>
                  <a:gd name="T33" fmla="*/ 2147483646 h 8725"/>
                  <a:gd name="T34" fmla="*/ 2147483646 w 6572"/>
                  <a:gd name="T35" fmla="*/ 2147483646 h 8725"/>
                  <a:gd name="T36" fmla="*/ 2147483646 w 6572"/>
                  <a:gd name="T37" fmla="*/ 2147483646 h 8725"/>
                  <a:gd name="T38" fmla="*/ 2147483646 w 6572"/>
                  <a:gd name="T39" fmla="*/ 2147483646 h 8725"/>
                  <a:gd name="T40" fmla="*/ 2147483646 w 6572"/>
                  <a:gd name="T41" fmla="*/ 2147483646 h 8725"/>
                  <a:gd name="T42" fmla="*/ 2147483646 w 6572"/>
                  <a:gd name="T43" fmla="*/ 2147483646 h 8725"/>
                  <a:gd name="T44" fmla="*/ 2147483646 w 6572"/>
                  <a:gd name="T45" fmla="*/ 2147483646 h 8725"/>
                  <a:gd name="T46" fmla="*/ 2147483646 w 6572"/>
                  <a:gd name="T47" fmla="*/ 2147483646 h 8725"/>
                  <a:gd name="T48" fmla="*/ 2147483646 w 6572"/>
                  <a:gd name="T49" fmla="*/ 2147483646 h 8725"/>
                  <a:gd name="T50" fmla="*/ 2147483646 w 6572"/>
                  <a:gd name="T51" fmla="*/ 2147483646 h 8725"/>
                  <a:gd name="T52" fmla="*/ 2147483646 w 6572"/>
                  <a:gd name="T53" fmla="*/ 2147483646 h 8725"/>
                  <a:gd name="T54" fmla="*/ 2147483646 w 6572"/>
                  <a:gd name="T55" fmla="*/ 2147483646 h 8725"/>
                  <a:gd name="T56" fmla="*/ 2147483646 w 6572"/>
                  <a:gd name="T57" fmla="*/ 2147483646 h 8725"/>
                  <a:gd name="T58" fmla="*/ 2147483646 w 6572"/>
                  <a:gd name="T59" fmla="*/ 2147483646 h 8725"/>
                  <a:gd name="T60" fmla="*/ 2147483646 w 6572"/>
                  <a:gd name="T61" fmla="*/ 2147483646 h 8725"/>
                  <a:gd name="T62" fmla="*/ 2147483646 w 6572"/>
                  <a:gd name="T63" fmla="*/ 2147483646 h 8725"/>
                  <a:gd name="T64" fmla="*/ 2147483646 w 6572"/>
                  <a:gd name="T65" fmla="*/ 2147483646 h 8725"/>
                  <a:gd name="T66" fmla="*/ 2147483646 w 6572"/>
                  <a:gd name="T67" fmla="*/ 2147483646 h 8725"/>
                  <a:gd name="T68" fmla="*/ 2147483646 w 6572"/>
                  <a:gd name="T69" fmla="*/ 2147483646 h 8725"/>
                  <a:gd name="T70" fmla="*/ 2147483646 w 6572"/>
                  <a:gd name="T71" fmla="*/ 2147483646 h 8725"/>
                  <a:gd name="T72" fmla="*/ 2147483646 w 6572"/>
                  <a:gd name="T73" fmla="*/ 2147483646 h 8725"/>
                  <a:gd name="T74" fmla="*/ 2147483646 w 6572"/>
                  <a:gd name="T75" fmla="*/ 2147483646 h 8725"/>
                  <a:gd name="T76" fmla="*/ 2147483646 w 6572"/>
                  <a:gd name="T77" fmla="*/ 2147483646 h 8725"/>
                  <a:gd name="T78" fmla="*/ 2147483646 w 6572"/>
                  <a:gd name="T79" fmla="*/ 2147483646 h 8725"/>
                  <a:gd name="T80" fmla="*/ 2147483646 w 6572"/>
                  <a:gd name="T81" fmla="*/ 2147483646 h 8725"/>
                  <a:gd name="T82" fmla="*/ 2147483646 w 6572"/>
                  <a:gd name="T83" fmla="*/ 2147483646 h 8725"/>
                  <a:gd name="T84" fmla="*/ 2147483646 w 6572"/>
                  <a:gd name="T85" fmla="*/ 2147483646 h 8725"/>
                  <a:gd name="T86" fmla="*/ 2147483646 w 6572"/>
                  <a:gd name="T87" fmla="*/ 2147483646 h 8725"/>
                  <a:gd name="T88" fmla="*/ 2147483646 w 6572"/>
                  <a:gd name="T89" fmla="*/ 2147483646 h 8725"/>
                  <a:gd name="T90" fmla="*/ 2147483646 w 6572"/>
                  <a:gd name="T91" fmla="*/ 2147483646 h 8725"/>
                  <a:gd name="T92" fmla="*/ 2147483646 w 6572"/>
                  <a:gd name="T93" fmla="*/ 2147483646 h 8725"/>
                  <a:gd name="T94" fmla="*/ 2147483646 w 6572"/>
                  <a:gd name="T95" fmla="*/ 2147483646 h 8725"/>
                  <a:gd name="T96" fmla="*/ 2147483646 w 6572"/>
                  <a:gd name="T97" fmla="*/ 2147483646 h 8725"/>
                  <a:gd name="T98" fmla="*/ 2147483646 w 6572"/>
                  <a:gd name="T99" fmla="*/ 2147483646 h 8725"/>
                  <a:gd name="T100" fmla="*/ 2147483646 w 6572"/>
                  <a:gd name="T101" fmla="*/ 2147483646 h 8725"/>
                  <a:gd name="T102" fmla="*/ 2147483646 w 6572"/>
                  <a:gd name="T103" fmla="*/ 2147483646 h 8725"/>
                  <a:gd name="T104" fmla="*/ 2147483646 w 6572"/>
                  <a:gd name="T105" fmla="*/ 2147483646 h 8725"/>
                  <a:gd name="T106" fmla="*/ 2147483646 w 6572"/>
                  <a:gd name="T107" fmla="*/ 2147483646 h 8725"/>
                  <a:gd name="T108" fmla="*/ 2147483646 w 6572"/>
                  <a:gd name="T109" fmla="*/ 2147483646 h 8725"/>
                  <a:gd name="T110" fmla="*/ 2147483646 w 6572"/>
                  <a:gd name="T111" fmla="*/ 2147483646 h 8725"/>
                  <a:gd name="T112" fmla="*/ 2147483646 w 6572"/>
                  <a:gd name="T113" fmla="*/ 2147483646 h 8725"/>
                  <a:gd name="T114" fmla="*/ 2147483646 w 6572"/>
                  <a:gd name="T115" fmla="*/ 2147483646 h 8725"/>
                  <a:gd name="T116" fmla="*/ 2147483646 w 6572"/>
                  <a:gd name="T117" fmla="*/ 2147483646 h 8725"/>
                  <a:gd name="T118" fmla="*/ 2147483646 w 6572"/>
                  <a:gd name="T119" fmla="*/ 2147483646 h 8725"/>
                  <a:gd name="T120" fmla="*/ 2147483646 w 6572"/>
                  <a:gd name="T121" fmla="*/ 2147483646 h 8725"/>
                  <a:gd name="T122" fmla="*/ 2147483646 w 6572"/>
                  <a:gd name="T123" fmla="*/ 2147483646 h 872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572" h="8725">
                    <a:moveTo>
                      <a:pt x="4914" y="8172"/>
                    </a:moveTo>
                    <a:lnTo>
                      <a:pt x="4876" y="8191"/>
                    </a:lnTo>
                    <a:lnTo>
                      <a:pt x="4857" y="8191"/>
                    </a:lnTo>
                    <a:lnTo>
                      <a:pt x="4837" y="8172"/>
                    </a:lnTo>
                    <a:lnTo>
                      <a:pt x="4761" y="8133"/>
                    </a:lnTo>
                    <a:lnTo>
                      <a:pt x="4723" y="8095"/>
                    </a:lnTo>
                    <a:lnTo>
                      <a:pt x="4685" y="8077"/>
                    </a:lnTo>
                    <a:lnTo>
                      <a:pt x="4666" y="8077"/>
                    </a:lnTo>
                    <a:lnTo>
                      <a:pt x="4666" y="8114"/>
                    </a:lnTo>
                    <a:lnTo>
                      <a:pt x="4666" y="8153"/>
                    </a:lnTo>
                    <a:lnTo>
                      <a:pt x="4647" y="8191"/>
                    </a:lnTo>
                    <a:lnTo>
                      <a:pt x="4628" y="8191"/>
                    </a:lnTo>
                    <a:lnTo>
                      <a:pt x="4590" y="8172"/>
                    </a:lnTo>
                    <a:lnTo>
                      <a:pt x="4571" y="8191"/>
                    </a:lnTo>
                    <a:lnTo>
                      <a:pt x="4571" y="8229"/>
                    </a:lnTo>
                    <a:lnTo>
                      <a:pt x="4609" y="8209"/>
                    </a:lnTo>
                    <a:lnTo>
                      <a:pt x="4628" y="8229"/>
                    </a:lnTo>
                    <a:lnTo>
                      <a:pt x="4666" y="8229"/>
                    </a:lnTo>
                    <a:lnTo>
                      <a:pt x="4666" y="8248"/>
                    </a:lnTo>
                    <a:lnTo>
                      <a:pt x="4685" y="8286"/>
                    </a:lnTo>
                    <a:lnTo>
                      <a:pt x="4742" y="8305"/>
                    </a:lnTo>
                    <a:lnTo>
                      <a:pt x="4761" y="8286"/>
                    </a:lnTo>
                    <a:lnTo>
                      <a:pt x="4761" y="8267"/>
                    </a:lnTo>
                    <a:lnTo>
                      <a:pt x="4800" y="8286"/>
                    </a:lnTo>
                    <a:lnTo>
                      <a:pt x="4857" y="8286"/>
                    </a:lnTo>
                    <a:lnTo>
                      <a:pt x="4895" y="8286"/>
                    </a:lnTo>
                    <a:lnTo>
                      <a:pt x="4914" y="8248"/>
                    </a:lnTo>
                    <a:lnTo>
                      <a:pt x="4914" y="8209"/>
                    </a:lnTo>
                    <a:lnTo>
                      <a:pt x="4933" y="8191"/>
                    </a:lnTo>
                    <a:lnTo>
                      <a:pt x="4914" y="8153"/>
                    </a:lnTo>
                    <a:lnTo>
                      <a:pt x="4914" y="8172"/>
                    </a:lnTo>
                    <a:close/>
                    <a:moveTo>
                      <a:pt x="2590" y="5715"/>
                    </a:moveTo>
                    <a:lnTo>
                      <a:pt x="2590" y="5695"/>
                    </a:lnTo>
                    <a:lnTo>
                      <a:pt x="2571" y="5695"/>
                    </a:lnTo>
                    <a:lnTo>
                      <a:pt x="2552" y="5695"/>
                    </a:lnTo>
                    <a:lnTo>
                      <a:pt x="2552" y="5715"/>
                    </a:lnTo>
                    <a:lnTo>
                      <a:pt x="2552" y="5733"/>
                    </a:lnTo>
                    <a:lnTo>
                      <a:pt x="2533" y="5733"/>
                    </a:lnTo>
                    <a:lnTo>
                      <a:pt x="2533" y="5715"/>
                    </a:lnTo>
                    <a:lnTo>
                      <a:pt x="2514" y="5733"/>
                    </a:lnTo>
                    <a:lnTo>
                      <a:pt x="2533" y="5752"/>
                    </a:lnTo>
                    <a:lnTo>
                      <a:pt x="2533" y="5771"/>
                    </a:lnTo>
                    <a:lnTo>
                      <a:pt x="2552" y="5771"/>
                    </a:lnTo>
                    <a:lnTo>
                      <a:pt x="2552" y="5791"/>
                    </a:lnTo>
                    <a:lnTo>
                      <a:pt x="2571" y="5791"/>
                    </a:lnTo>
                    <a:lnTo>
                      <a:pt x="2609" y="5752"/>
                    </a:lnTo>
                    <a:lnTo>
                      <a:pt x="2609" y="5733"/>
                    </a:lnTo>
                    <a:lnTo>
                      <a:pt x="2590" y="5715"/>
                    </a:lnTo>
                    <a:close/>
                    <a:moveTo>
                      <a:pt x="0" y="5257"/>
                    </a:moveTo>
                    <a:lnTo>
                      <a:pt x="19" y="5276"/>
                    </a:lnTo>
                    <a:lnTo>
                      <a:pt x="19" y="5295"/>
                    </a:lnTo>
                    <a:lnTo>
                      <a:pt x="38" y="5276"/>
                    </a:lnTo>
                    <a:lnTo>
                      <a:pt x="58" y="5257"/>
                    </a:lnTo>
                    <a:lnTo>
                      <a:pt x="38" y="5219"/>
                    </a:lnTo>
                    <a:lnTo>
                      <a:pt x="0" y="5257"/>
                    </a:lnTo>
                    <a:close/>
                    <a:moveTo>
                      <a:pt x="457" y="5524"/>
                    </a:moveTo>
                    <a:lnTo>
                      <a:pt x="457" y="5505"/>
                    </a:lnTo>
                    <a:lnTo>
                      <a:pt x="438" y="5505"/>
                    </a:lnTo>
                    <a:lnTo>
                      <a:pt x="438" y="5524"/>
                    </a:lnTo>
                    <a:lnTo>
                      <a:pt x="438" y="5543"/>
                    </a:lnTo>
                    <a:lnTo>
                      <a:pt x="457" y="5581"/>
                    </a:lnTo>
                    <a:lnTo>
                      <a:pt x="475" y="5600"/>
                    </a:lnTo>
                    <a:lnTo>
                      <a:pt x="475" y="5562"/>
                    </a:lnTo>
                    <a:lnTo>
                      <a:pt x="475" y="5543"/>
                    </a:lnTo>
                    <a:lnTo>
                      <a:pt x="457" y="5524"/>
                    </a:lnTo>
                    <a:close/>
                    <a:moveTo>
                      <a:pt x="4552" y="6686"/>
                    </a:moveTo>
                    <a:lnTo>
                      <a:pt x="4571" y="6609"/>
                    </a:lnTo>
                    <a:lnTo>
                      <a:pt x="4571" y="6533"/>
                    </a:lnTo>
                    <a:lnTo>
                      <a:pt x="4571" y="6477"/>
                    </a:lnTo>
                    <a:lnTo>
                      <a:pt x="4552" y="6419"/>
                    </a:lnTo>
                    <a:lnTo>
                      <a:pt x="4514" y="6305"/>
                    </a:lnTo>
                    <a:lnTo>
                      <a:pt x="4514" y="6267"/>
                    </a:lnTo>
                    <a:lnTo>
                      <a:pt x="4495" y="6248"/>
                    </a:lnTo>
                    <a:lnTo>
                      <a:pt x="4476" y="6228"/>
                    </a:lnTo>
                    <a:lnTo>
                      <a:pt x="4476" y="6210"/>
                    </a:lnTo>
                    <a:lnTo>
                      <a:pt x="4476" y="6172"/>
                    </a:lnTo>
                    <a:lnTo>
                      <a:pt x="4476" y="6152"/>
                    </a:lnTo>
                    <a:lnTo>
                      <a:pt x="4456" y="6133"/>
                    </a:lnTo>
                    <a:lnTo>
                      <a:pt x="4437" y="6133"/>
                    </a:lnTo>
                    <a:lnTo>
                      <a:pt x="4419" y="6191"/>
                    </a:lnTo>
                    <a:lnTo>
                      <a:pt x="4400" y="6267"/>
                    </a:lnTo>
                    <a:lnTo>
                      <a:pt x="4380" y="6477"/>
                    </a:lnTo>
                    <a:lnTo>
                      <a:pt x="4400" y="6629"/>
                    </a:lnTo>
                    <a:lnTo>
                      <a:pt x="4400" y="6724"/>
                    </a:lnTo>
                    <a:lnTo>
                      <a:pt x="4400" y="6743"/>
                    </a:lnTo>
                    <a:lnTo>
                      <a:pt x="4380" y="6781"/>
                    </a:lnTo>
                    <a:lnTo>
                      <a:pt x="4361" y="6800"/>
                    </a:lnTo>
                    <a:lnTo>
                      <a:pt x="4361" y="6819"/>
                    </a:lnTo>
                    <a:lnTo>
                      <a:pt x="4380" y="6857"/>
                    </a:lnTo>
                    <a:lnTo>
                      <a:pt x="4400" y="6876"/>
                    </a:lnTo>
                    <a:lnTo>
                      <a:pt x="4400" y="6895"/>
                    </a:lnTo>
                    <a:lnTo>
                      <a:pt x="4400" y="6914"/>
                    </a:lnTo>
                    <a:lnTo>
                      <a:pt x="4419" y="6914"/>
                    </a:lnTo>
                    <a:lnTo>
                      <a:pt x="4437" y="6914"/>
                    </a:lnTo>
                    <a:lnTo>
                      <a:pt x="4437" y="6934"/>
                    </a:lnTo>
                    <a:lnTo>
                      <a:pt x="4419" y="7105"/>
                    </a:lnTo>
                    <a:lnTo>
                      <a:pt x="4419" y="7143"/>
                    </a:lnTo>
                    <a:lnTo>
                      <a:pt x="4437" y="7181"/>
                    </a:lnTo>
                    <a:lnTo>
                      <a:pt x="4456" y="7257"/>
                    </a:lnTo>
                    <a:lnTo>
                      <a:pt x="4456" y="7238"/>
                    </a:lnTo>
                    <a:lnTo>
                      <a:pt x="4476" y="7219"/>
                    </a:lnTo>
                    <a:lnTo>
                      <a:pt x="4495" y="7181"/>
                    </a:lnTo>
                    <a:lnTo>
                      <a:pt x="4476" y="7124"/>
                    </a:lnTo>
                    <a:lnTo>
                      <a:pt x="4476" y="7086"/>
                    </a:lnTo>
                    <a:lnTo>
                      <a:pt x="4495" y="7067"/>
                    </a:lnTo>
                    <a:lnTo>
                      <a:pt x="4514" y="7029"/>
                    </a:lnTo>
                    <a:lnTo>
                      <a:pt x="4533" y="6953"/>
                    </a:lnTo>
                    <a:lnTo>
                      <a:pt x="4533" y="6895"/>
                    </a:lnTo>
                    <a:lnTo>
                      <a:pt x="4514" y="6819"/>
                    </a:lnTo>
                    <a:lnTo>
                      <a:pt x="4533" y="6781"/>
                    </a:lnTo>
                    <a:lnTo>
                      <a:pt x="4552" y="6686"/>
                    </a:lnTo>
                    <a:close/>
                    <a:moveTo>
                      <a:pt x="6476" y="8534"/>
                    </a:moveTo>
                    <a:lnTo>
                      <a:pt x="6495" y="8495"/>
                    </a:lnTo>
                    <a:lnTo>
                      <a:pt x="6457" y="8495"/>
                    </a:lnTo>
                    <a:lnTo>
                      <a:pt x="6437" y="8495"/>
                    </a:lnTo>
                    <a:lnTo>
                      <a:pt x="6437" y="8514"/>
                    </a:lnTo>
                    <a:lnTo>
                      <a:pt x="6419" y="8514"/>
                    </a:lnTo>
                    <a:lnTo>
                      <a:pt x="6400" y="8514"/>
                    </a:lnTo>
                    <a:lnTo>
                      <a:pt x="6419" y="8514"/>
                    </a:lnTo>
                    <a:lnTo>
                      <a:pt x="6419" y="8534"/>
                    </a:lnTo>
                    <a:lnTo>
                      <a:pt x="6400" y="8534"/>
                    </a:lnTo>
                    <a:lnTo>
                      <a:pt x="6419" y="8534"/>
                    </a:lnTo>
                    <a:lnTo>
                      <a:pt x="6437" y="8534"/>
                    </a:lnTo>
                    <a:lnTo>
                      <a:pt x="6457" y="8534"/>
                    </a:lnTo>
                    <a:lnTo>
                      <a:pt x="6476" y="8534"/>
                    </a:lnTo>
                    <a:close/>
                    <a:moveTo>
                      <a:pt x="6552" y="8590"/>
                    </a:moveTo>
                    <a:lnTo>
                      <a:pt x="6476" y="8610"/>
                    </a:lnTo>
                    <a:lnTo>
                      <a:pt x="6476" y="8629"/>
                    </a:lnTo>
                    <a:lnTo>
                      <a:pt x="6457" y="8648"/>
                    </a:lnTo>
                    <a:lnTo>
                      <a:pt x="6437" y="8667"/>
                    </a:lnTo>
                    <a:lnTo>
                      <a:pt x="6437" y="8686"/>
                    </a:lnTo>
                    <a:lnTo>
                      <a:pt x="6457" y="8724"/>
                    </a:lnTo>
                    <a:lnTo>
                      <a:pt x="6476" y="8724"/>
                    </a:lnTo>
                    <a:lnTo>
                      <a:pt x="6533" y="8705"/>
                    </a:lnTo>
                    <a:lnTo>
                      <a:pt x="6571" y="8686"/>
                    </a:lnTo>
                    <a:lnTo>
                      <a:pt x="6571" y="8629"/>
                    </a:lnTo>
                    <a:lnTo>
                      <a:pt x="6552" y="8590"/>
                    </a:lnTo>
                    <a:close/>
                    <a:moveTo>
                      <a:pt x="4952" y="7848"/>
                    </a:moveTo>
                    <a:lnTo>
                      <a:pt x="4971" y="7828"/>
                    </a:lnTo>
                    <a:lnTo>
                      <a:pt x="4971" y="7810"/>
                    </a:lnTo>
                    <a:lnTo>
                      <a:pt x="4971" y="7771"/>
                    </a:lnTo>
                    <a:lnTo>
                      <a:pt x="4952" y="7752"/>
                    </a:lnTo>
                    <a:lnTo>
                      <a:pt x="4952" y="7733"/>
                    </a:lnTo>
                    <a:lnTo>
                      <a:pt x="4933" y="7752"/>
                    </a:lnTo>
                    <a:lnTo>
                      <a:pt x="4914" y="7771"/>
                    </a:lnTo>
                    <a:lnTo>
                      <a:pt x="4933" y="7810"/>
                    </a:lnTo>
                    <a:lnTo>
                      <a:pt x="4933" y="7848"/>
                    </a:lnTo>
                    <a:lnTo>
                      <a:pt x="4952" y="7848"/>
                    </a:lnTo>
                    <a:close/>
                    <a:moveTo>
                      <a:pt x="6495" y="1467"/>
                    </a:moveTo>
                    <a:lnTo>
                      <a:pt x="6495" y="1448"/>
                    </a:lnTo>
                    <a:lnTo>
                      <a:pt x="6514" y="1409"/>
                    </a:lnTo>
                    <a:lnTo>
                      <a:pt x="6514" y="1372"/>
                    </a:lnTo>
                    <a:lnTo>
                      <a:pt x="6514" y="1352"/>
                    </a:lnTo>
                    <a:lnTo>
                      <a:pt x="6495" y="1314"/>
                    </a:lnTo>
                    <a:lnTo>
                      <a:pt x="6476" y="1276"/>
                    </a:lnTo>
                    <a:lnTo>
                      <a:pt x="6457" y="1238"/>
                    </a:lnTo>
                    <a:lnTo>
                      <a:pt x="6419" y="1219"/>
                    </a:lnTo>
                    <a:lnTo>
                      <a:pt x="6266" y="1124"/>
                    </a:lnTo>
                    <a:lnTo>
                      <a:pt x="6209" y="1105"/>
                    </a:lnTo>
                    <a:lnTo>
                      <a:pt x="6114" y="1010"/>
                    </a:lnTo>
                    <a:lnTo>
                      <a:pt x="6038" y="914"/>
                    </a:lnTo>
                    <a:lnTo>
                      <a:pt x="6000" y="895"/>
                    </a:lnTo>
                    <a:lnTo>
                      <a:pt x="5961" y="857"/>
                    </a:lnTo>
                    <a:lnTo>
                      <a:pt x="5885" y="819"/>
                    </a:lnTo>
                    <a:lnTo>
                      <a:pt x="5809" y="800"/>
                    </a:lnTo>
                    <a:lnTo>
                      <a:pt x="4952" y="629"/>
                    </a:lnTo>
                    <a:lnTo>
                      <a:pt x="4895" y="610"/>
                    </a:lnTo>
                    <a:lnTo>
                      <a:pt x="4666" y="419"/>
                    </a:lnTo>
                    <a:lnTo>
                      <a:pt x="4609" y="362"/>
                    </a:lnTo>
                    <a:lnTo>
                      <a:pt x="4571" y="305"/>
                    </a:lnTo>
                    <a:lnTo>
                      <a:pt x="4400" y="57"/>
                    </a:lnTo>
                    <a:lnTo>
                      <a:pt x="4361" y="19"/>
                    </a:lnTo>
                    <a:lnTo>
                      <a:pt x="4324" y="0"/>
                    </a:lnTo>
                    <a:lnTo>
                      <a:pt x="4304" y="19"/>
                    </a:lnTo>
                    <a:lnTo>
                      <a:pt x="4285" y="19"/>
                    </a:lnTo>
                    <a:lnTo>
                      <a:pt x="4266" y="38"/>
                    </a:lnTo>
                    <a:lnTo>
                      <a:pt x="4247" y="76"/>
                    </a:lnTo>
                    <a:lnTo>
                      <a:pt x="4247" y="95"/>
                    </a:lnTo>
                    <a:lnTo>
                      <a:pt x="4228" y="114"/>
                    </a:lnTo>
                    <a:lnTo>
                      <a:pt x="4209" y="114"/>
                    </a:lnTo>
                    <a:lnTo>
                      <a:pt x="4152" y="114"/>
                    </a:lnTo>
                    <a:lnTo>
                      <a:pt x="3943" y="38"/>
                    </a:lnTo>
                    <a:lnTo>
                      <a:pt x="3847" y="38"/>
                    </a:lnTo>
                    <a:lnTo>
                      <a:pt x="3809" y="38"/>
                    </a:lnTo>
                    <a:lnTo>
                      <a:pt x="3771" y="38"/>
                    </a:lnTo>
                    <a:lnTo>
                      <a:pt x="3638" y="114"/>
                    </a:lnTo>
                    <a:lnTo>
                      <a:pt x="3542" y="171"/>
                    </a:lnTo>
                    <a:lnTo>
                      <a:pt x="3504" y="190"/>
                    </a:lnTo>
                    <a:lnTo>
                      <a:pt x="3428" y="324"/>
                    </a:lnTo>
                    <a:lnTo>
                      <a:pt x="3409" y="362"/>
                    </a:lnTo>
                    <a:lnTo>
                      <a:pt x="3390" y="381"/>
                    </a:lnTo>
                    <a:lnTo>
                      <a:pt x="3371" y="381"/>
                    </a:lnTo>
                    <a:lnTo>
                      <a:pt x="3352" y="381"/>
                    </a:lnTo>
                    <a:lnTo>
                      <a:pt x="3333" y="381"/>
                    </a:lnTo>
                    <a:lnTo>
                      <a:pt x="3313" y="381"/>
                    </a:lnTo>
                    <a:lnTo>
                      <a:pt x="3142" y="534"/>
                    </a:lnTo>
                    <a:lnTo>
                      <a:pt x="3123" y="571"/>
                    </a:lnTo>
                    <a:lnTo>
                      <a:pt x="3123" y="590"/>
                    </a:lnTo>
                    <a:lnTo>
                      <a:pt x="3104" y="666"/>
                    </a:lnTo>
                    <a:lnTo>
                      <a:pt x="3104" y="705"/>
                    </a:lnTo>
                    <a:lnTo>
                      <a:pt x="3104" y="724"/>
                    </a:lnTo>
                    <a:lnTo>
                      <a:pt x="3123" y="743"/>
                    </a:lnTo>
                    <a:lnTo>
                      <a:pt x="3161" y="762"/>
                    </a:lnTo>
                    <a:lnTo>
                      <a:pt x="3181" y="762"/>
                    </a:lnTo>
                    <a:lnTo>
                      <a:pt x="3237" y="819"/>
                    </a:lnTo>
                    <a:lnTo>
                      <a:pt x="3257" y="838"/>
                    </a:lnTo>
                    <a:lnTo>
                      <a:pt x="3276" y="857"/>
                    </a:lnTo>
                    <a:lnTo>
                      <a:pt x="3276" y="876"/>
                    </a:lnTo>
                    <a:lnTo>
                      <a:pt x="3276" y="914"/>
                    </a:lnTo>
                    <a:lnTo>
                      <a:pt x="3257" y="952"/>
                    </a:lnTo>
                    <a:lnTo>
                      <a:pt x="3257" y="971"/>
                    </a:lnTo>
                    <a:lnTo>
                      <a:pt x="3276" y="1010"/>
                    </a:lnTo>
                    <a:lnTo>
                      <a:pt x="3276" y="1028"/>
                    </a:lnTo>
                    <a:lnTo>
                      <a:pt x="3276" y="1047"/>
                    </a:lnTo>
                    <a:lnTo>
                      <a:pt x="3276" y="1086"/>
                    </a:lnTo>
                    <a:lnTo>
                      <a:pt x="3276" y="1143"/>
                    </a:lnTo>
                    <a:lnTo>
                      <a:pt x="3333" y="1219"/>
                    </a:lnTo>
                    <a:lnTo>
                      <a:pt x="3333" y="1238"/>
                    </a:lnTo>
                    <a:lnTo>
                      <a:pt x="3333" y="1257"/>
                    </a:lnTo>
                    <a:lnTo>
                      <a:pt x="3333" y="1276"/>
                    </a:lnTo>
                    <a:lnTo>
                      <a:pt x="3333" y="1295"/>
                    </a:lnTo>
                    <a:lnTo>
                      <a:pt x="3352" y="1314"/>
                    </a:lnTo>
                    <a:lnTo>
                      <a:pt x="3352" y="1333"/>
                    </a:lnTo>
                    <a:lnTo>
                      <a:pt x="3352" y="1352"/>
                    </a:lnTo>
                    <a:lnTo>
                      <a:pt x="3352" y="1372"/>
                    </a:lnTo>
                    <a:lnTo>
                      <a:pt x="3333" y="1372"/>
                    </a:lnTo>
                    <a:lnTo>
                      <a:pt x="3276" y="1409"/>
                    </a:lnTo>
                    <a:lnTo>
                      <a:pt x="3161" y="1448"/>
                    </a:lnTo>
                    <a:lnTo>
                      <a:pt x="3123" y="1448"/>
                    </a:lnTo>
                    <a:lnTo>
                      <a:pt x="3066" y="1428"/>
                    </a:lnTo>
                    <a:lnTo>
                      <a:pt x="3028" y="1428"/>
                    </a:lnTo>
                    <a:lnTo>
                      <a:pt x="3009" y="1428"/>
                    </a:lnTo>
                    <a:lnTo>
                      <a:pt x="2971" y="1428"/>
                    </a:lnTo>
                    <a:lnTo>
                      <a:pt x="2933" y="1448"/>
                    </a:lnTo>
                    <a:lnTo>
                      <a:pt x="2971" y="1505"/>
                    </a:lnTo>
                    <a:lnTo>
                      <a:pt x="2971" y="1524"/>
                    </a:lnTo>
                    <a:lnTo>
                      <a:pt x="2971" y="1543"/>
                    </a:lnTo>
                    <a:lnTo>
                      <a:pt x="2971" y="1581"/>
                    </a:lnTo>
                    <a:lnTo>
                      <a:pt x="2971" y="1619"/>
                    </a:lnTo>
                    <a:lnTo>
                      <a:pt x="2971" y="1638"/>
                    </a:lnTo>
                    <a:lnTo>
                      <a:pt x="2971" y="1676"/>
                    </a:lnTo>
                    <a:lnTo>
                      <a:pt x="3085" y="1905"/>
                    </a:lnTo>
                    <a:lnTo>
                      <a:pt x="3123" y="1962"/>
                    </a:lnTo>
                    <a:lnTo>
                      <a:pt x="3123" y="2000"/>
                    </a:lnTo>
                    <a:lnTo>
                      <a:pt x="3104" y="2019"/>
                    </a:lnTo>
                    <a:lnTo>
                      <a:pt x="3047" y="2038"/>
                    </a:lnTo>
                    <a:lnTo>
                      <a:pt x="3009" y="2038"/>
                    </a:lnTo>
                    <a:lnTo>
                      <a:pt x="2971" y="2057"/>
                    </a:lnTo>
                    <a:lnTo>
                      <a:pt x="2914" y="2095"/>
                    </a:lnTo>
                    <a:lnTo>
                      <a:pt x="2895" y="2114"/>
                    </a:lnTo>
                    <a:lnTo>
                      <a:pt x="2876" y="2114"/>
                    </a:lnTo>
                    <a:lnTo>
                      <a:pt x="2856" y="2114"/>
                    </a:lnTo>
                    <a:lnTo>
                      <a:pt x="2837" y="2114"/>
                    </a:lnTo>
                    <a:lnTo>
                      <a:pt x="2819" y="2114"/>
                    </a:lnTo>
                    <a:lnTo>
                      <a:pt x="2800" y="2114"/>
                    </a:lnTo>
                    <a:lnTo>
                      <a:pt x="2780" y="2114"/>
                    </a:lnTo>
                    <a:lnTo>
                      <a:pt x="2780" y="2134"/>
                    </a:lnTo>
                    <a:lnTo>
                      <a:pt x="2780" y="2152"/>
                    </a:lnTo>
                    <a:lnTo>
                      <a:pt x="2780" y="2171"/>
                    </a:lnTo>
                    <a:lnTo>
                      <a:pt x="2780" y="2190"/>
                    </a:lnTo>
                    <a:lnTo>
                      <a:pt x="2819" y="2229"/>
                    </a:lnTo>
                    <a:lnTo>
                      <a:pt x="2837" y="2248"/>
                    </a:lnTo>
                    <a:lnTo>
                      <a:pt x="2837" y="2266"/>
                    </a:lnTo>
                    <a:lnTo>
                      <a:pt x="2837" y="2324"/>
                    </a:lnTo>
                    <a:lnTo>
                      <a:pt x="2856" y="2381"/>
                    </a:lnTo>
                    <a:lnTo>
                      <a:pt x="2856" y="2400"/>
                    </a:lnTo>
                    <a:lnTo>
                      <a:pt x="2876" y="2495"/>
                    </a:lnTo>
                    <a:lnTo>
                      <a:pt x="2895" y="2571"/>
                    </a:lnTo>
                    <a:lnTo>
                      <a:pt x="2895" y="2591"/>
                    </a:lnTo>
                    <a:lnTo>
                      <a:pt x="2914" y="2591"/>
                    </a:lnTo>
                    <a:lnTo>
                      <a:pt x="2933" y="2667"/>
                    </a:lnTo>
                    <a:lnTo>
                      <a:pt x="2933" y="2705"/>
                    </a:lnTo>
                    <a:lnTo>
                      <a:pt x="2933" y="2724"/>
                    </a:lnTo>
                    <a:lnTo>
                      <a:pt x="2895" y="2743"/>
                    </a:lnTo>
                    <a:lnTo>
                      <a:pt x="2876" y="2781"/>
                    </a:lnTo>
                    <a:lnTo>
                      <a:pt x="2856" y="2857"/>
                    </a:lnTo>
                    <a:lnTo>
                      <a:pt x="2837" y="2914"/>
                    </a:lnTo>
                    <a:lnTo>
                      <a:pt x="2837" y="2933"/>
                    </a:lnTo>
                    <a:lnTo>
                      <a:pt x="2895" y="2991"/>
                    </a:lnTo>
                    <a:lnTo>
                      <a:pt x="2914" y="3067"/>
                    </a:lnTo>
                    <a:lnTo>
                      <a:pt x="2933" y="3105"/>
                    </a:lnTo>
                    <a:lnTo>
                      <a:pt x="3009" y="3295"/>
                    </a:lnTo>
                    <a:lnTo>
                      <a:pt x="3047" y="3333"/>
                    </a:lnTo>
                    <a:lnTo>
                      <a:pt x="3047" y="3390"/>
                    </a:lnTo>
                    <a:lnTo>
                      <a:pt x="3066" y="3429"/>
                    </a:lnTo>
                    <a:lnTo>
                      <a:pt x="3066" y="3390"/>
                    </a:lnTo>
                    <a:lnTo>
                      <a:pt x="3066" y="3353"/>
                    </a:lnTo>
                    <a:lnTo>
                      <a:pt x="3085" y="3333"/>
                    </a:lnTo>
                    <a:lnTo>
                      <a:pt x="3123" y="3333"/>
                    </a:lnTo>
                    <a:lnTo>
                      <a:pt x="3142" y="3353"/>
                    </a:lnTo>
                    <a:lnTo>
                      <a:pt x="3142" y="3372"/>
                    </a:lnTo>
                    <a:lnTo>
                      <a:pt x="3104" y="3429"/>
                    </a:lnTo>
                    <a:lnTo>
                      <a:pt x="3104" y="3448"/>
                    </a:lnTo>
                    <a:lnTo>
                      <a:pt x="3104" y="3467"/>
                    </a:lnTo>
                    <a:lnTo>
                      <a:pt x="3104" y="3486"/>
                    </a:lnTo>
                    <a:lnTo>
                      <a:pt x="3085" y="3505"/>
                    </a:lnTo>
                    <a:lnTo>
                      <a:pt x="3085" y="3524"/>
                    </a:lnTo>
                    <a:lnTo>
                      <a:pt x="3085" y="3543"/>
                    </a:lnTo>
                    <a:lnTo>
                      <a:pt x="3085" y="3562"/>
                    </a:lnTo>
                    <a:lnTo>
                      <a:pt x="3104" y="3562"/>
                    </a:lnTo>
                    <a:lnTo>
                      <a:pt x="3104" y="3638"/>
                    </a:lnTo>
                    <a:lnTo>
                      <a:pt x="3104" y="3676"/>
                    </a:lnTo>
                    <a:lnTo>
                      <a:pt x="3066" y="3734"/>
                    </a:lnTo>
                    <a:lnTo>
                      <a:pt x="3066" y="3752"/>
                    </a:lnTo>
                    <a:lnTo>
                      <a:pt x="3066" y="3771"/>
                    </a:lnTo>
                    <a:lnTo>
                      <a:pt x="3104" y="3790"/>
                    </a:lnTo>
                    <a:lnTo>
                      <a:pt x="3104" y="3810"/>
                    </a:lnTo>
                    <a:lnTo>
                      <a:pt x="3104" y="3829"/>
                    </a:lnTo>
                    <a:lnTo>
                      <a:pt x="3104" y="3848"/>
                    </a:lnTo>
                    <a:lnTo>
                      <a:pt x="3104" y="3866"/>
                    </a:lnTo>
                    <a:lnTo>
                      <a:pt x="3104" y="3924"/>
                    </a:lnTo>
                    <a:lnTo>
                      <a:pt x="3085" y="4038"/>
                    </a:lnTo>
                    <a:lnTo>
                      <a:pt x="3047" y="4267"/>
                    </a:lnTo>
                    <a:lnTo>
                      <a:pt x="3047" y="4286"/>
                    </a:lnTo>
                    <a:lnTo>
                      <a:pt x="2971" y="4400"/>
                    </a:lnTo>
                    <a:lnTo>
                      <a:pt x="2971" y="4419"/>
                    </a:lnTo>
                    <a:lnTo>
                      <a:pt x="2952" y="4476"/>
                    </a:lnTo>
                    <a:lnTo>
                      <a:pt x="2933" y="4476"/>
                    </a:lnTo>
                    <a:lnTo>
                      <a:pt x="2914" y="4496"/>
                    </a:lnTo>
                    <a:lnTo>
                      <a:pt x="2895" y="4552"/>
                    </a:lnTo>
                    <a:lnTo>
                      <a:pt x="2952" y="4762"/>
                    </a:lnTo>
                    <a:lnTo>
                      <a:pt x="2933" y="4819"/>
                    </a:lnTo>
                    <a:lnTo>
                      <a:pt x="2876" y="4914"/>
                    </a:lnTo>
                    <a:lnTo>
                      <a:pt x="2856" y="4972"/>
                    </a:lnTo>
                    <a:lnTo>
                      <a:pt x="2856" y="5029"/>
                    </a:lnTo>
                    <a:lnTo>
                      <a:pt x="2856" y="5048"/>
                    </a:lnTo>
                    <a:lnTo>
                      <a:pt x="2819" y="5086"/>
                    </a:lnTo>
                    <a:lnTo>
                      <a:pt x="2819" y="5105"/>
                    </a:lnTo>
                    <a:lnTo>
                      <a:pt x="2780" y="5105"/>
                    </a:lnTo>
                    <a:lnTo>
                      <a:pt x="2761" y="5124"/>
                    </a:lnTo>
                    <a:lnTo>
                      <a:pt x="2761" y="5143"/>
                    </a:lnTo>
                    <a:lnTo>
                      <a:pt x="2742" y="5181"/>
                    </a:lnTo>
                    <a:lnTo>
                      <a:pt x="2723" y="5238"/>
                    </a:lnTo>
                    <a:lnTo>
                      <a:pt x="2723" y="5276"/>
                    </a:lnTo>
                    <a:lnTo>
                      <a:pt x="2704" y="5371"/>
                    </a:lnTo>
                    <a:lnTo>
                      <a:pt x="2685" y="5429"/>
                    </a:lnTo>
                    <a:lnTo>
                      <a:pt x="2685" y="5505"/>
                    </a:lnTo>
                    <a:lnTo>
                      <a:pt x="2685" y="5562"/>
                    </a:lnTo>
                    <a:lnTo>
                      <a:pt x="2723" y="5619"/>
                    </a:lnTo>
                    <a:lnTo>
                      <a:pt x="2780" y="5695"/>
                    </a:lnTo>
                    <a:lnTo>
                      <a:pt x="2800" y="5733"/>
                    </a:lnTo>
                    <a:lnTo>
                      <a:pt x="2819" y="5752"/>
                    </a:lnTo>
                    <a:lnTo>
                      <a:pt x="2800" y="5771"/>
                    </a:lnTo>
                    <a:lnTo>
                      <a:pt x="2800" y="5791"/>
                    </a:lnTo>
                    <a:lnTo>
                      <a:pt x="2780" y="5810"/>
                    </a:lnTo>
                    <a:lnTo>
                      <a:pt x="2800" y="5847"/>
                    </a:lnTo>
                    <a:lnTo>
                      <a:pt x="2800" y="5867"/>
                    </a:lnTo>
                    <a:lnTo>
                      <a:pt x="2837" y="5867"/>
                    </a:lnTo>
                    <a:lnTo>
                      <a:pt x="2856" y="5867"/>
                    </a:lnTo>
                    <a:lnTo>
                      <a:pt x="2837" y="5847"/>
                    </a:lnTo>
                    <a:lnTo>
                      <a:pt x="2876" y="5829"/>
                    </a:lnTo>
                    <a:lnTo>
                      <a:pt x="2914" y="5810"/>
                    </a:lnTo>
                    <a:lnTo>
                      <a:pt x="2933" y="5810"/>
                    </a:lnTo>
                    <a:lnTo>
                      <a:pt x="2952" y="5829"/>
                    </a:lnTo>
                    <a:lnTo>
                      <a:pt x="2952" y="5847"/>
                    </a:lnTo>
                    <a:lnTo>
                      <a:pt x="2971" y="5867"/>
                    </a:lnTo>
                    <a:lnTo>
                      <a:pt x="2990" y="5867"/>
                    </a:lnTo>
                    <a:lnTo>
                      <a:pt x="2990" y="5886"/>
                    </a:lnTo>
                    <a:lnTo>
                      <a:pt x="2990" y="5924"/>
                    </a:lnTo>
                    <a:lnTo>
                      <a:pt x="2990" y="5943"/>
                    </a:lnTo>
                    <a:lnTo>
                      <a:pt x="3028" y="5962"/>
                    </a:lnTo>
                    <a:lnTo>
                      <a:pt x="3028" y="5943"/>
                    </a:lnTo>
                    <a:lnTo>
                      <a:pt x="3047" y="5905"/>
                    </a:lnTo>
                    <a:lnTo>
                      <a:pt x="3085" y="5886"/>
                    </a:lnTo>
                    <a:lnTo>
                      <a:pt x="3123" y="5905"/>
                    </a:lnTo>
                    <a:lnTo>
                      <a:pt x="3142" y="5943"/>
                    </a:lnTo>
                    <a:lnTo>
                      <a:pt x="3142" y="5981"/>
                    </a:lnTo>
                    <a:lnTo>
                      <a:pt x="3142" y="6000"/>
                    </a:lnTo>
                    <a:lnTo>
                      <a:pt x="3181" y="6038"/>
                    </a:lnTo>
                    <a:lnTo>
                      <a:pt x="3257" y="6038"/>
                    </a:lnTo>
                    <a:lnTo>
                      <a:pt x="3333" y="6038"/>
                    </a:lnTo>
                    <a:lnTo>
                      <a:pt x="3390" y="6019"/>
                    </a:lnTo>
                    <a:lnTo>
                      <a:pt x="3409" y="6000"/>
                    </a:lnTo>
                    <a:lnTo>
                      <a:pt x="3447" y="5981"/>
                    </a:lnTo>
                    <a:lnTo>
                      <a:pt x="3447" y="5962"/>
                    </a:lnTo>
                    <a:lnTo>
                      <a:pt x="3466" y="5924"/>
                    </a:lnTo>
                    <a:lnTo>
                      <a:pt x="3466" y="5905"/>
                    </a:lnTo>
                    <a:lnTo>
                      <a:pt x="3542" y="5847"/>
                    </a:lnTo>
                    <a:lnTo>
                      <a:pt x="3562" y="5829"/>
                    </a:lnTo>
                    <a:lnTo>
                      <a:pt x="3580" y="5829"/>
                    </a:lnTo>
                    <a:lnTo>
                      <a:pt x="3638" y="5829"/>
                    </a:lnTo>
                    <a:lnTo>
                      <a:pt x="3676" y="5829"/>
                    </a:lnTo>
                    <a:lnTo>
                      <a:pt x="3694" y="5829"/>
                    </a:lnTo>
                    <a:lnTo>
                      <a:pt x="3714" y="5847"/>
                    </a:lnTo>
                    <a:lnTo>
                      <a:pt x="3809" y="5867"/>
                    </a:lnTo>
                    <a:lnTo>
                      <a:pt x="3828" y="5867"/>
                    </a:lnTo>
                    <a:lnTo>
                      <a:pt x="3847" y="5867"/>
                    </a:lnTo>
                    <a:lnTo>
                      <a:pt x="3885" y="5867"/>
                    </a:lnTo>
                    <a:lnTo>
                      <a:pt x="3943" y="5847"/>
                    </a:lnTo>
                    <a:lnTo>
                      <a:pt x="3961" y="5829"/>
                    </a:lnTo>
                    <a:lnTo>
                      <a:pt x="3999" y="5810"/>
                    </a:lnTo>
                    <a:lnTo>
                      <a:pt x="4019" y="5791"/>
                    </a:lnTo>
                    <a:lnTo>
                      <a:pt x="4095" y="5791"/>
                    </a:lnTo>
                    <a:lnTo>
                      <a:pt x="4114" y="5771"/>
                    </a:lnTo>
                    <a:lnTo>
                      <a:pt x="4152" y="5752"/>
                    </a:lnTo>
                    <a:lnTo>
                      <a:pt x="4209" y="5733"/>
                    </a:lnTo>
                    <a:lnTo>
                      <a:pt x="4247" y="5752"/>
                    </a:lnTo>
                    <a:lnTo>
                      <a:pt x="4285" y="5810"/>
                    </a:lnTo>
                    <a:lnTo>
                      <a:pt x="4285" y="5829"/>
                    </a:lnTo>
                    <a:lnTo>
                      <a:pt x="4285" y="5847"/>
                    </a:lnTo>
                    <a:lnTo>
                      <a:pt x="4342" y="5905"/>
                    </a:lnTo>
                    <a:lnTo>
                      <a:pt x="4361" y="5905"/>
                    </a:lnTo>
                    <a:lnTo>
                      <a:pt x="4419" y="5924"/>
                    </a:lnTo>
                    <a:lnTo>
                      <a:pt x="4419" y="5905"/>
                    </a:lnTo>
                    <a:lnTo>
                      <a:pt x="4419" y="5886"/>
                    </a:lnTo>
                    <a:lnTo>
                      <a:pt x="4380" y="5847"/>
                    </a:lnTo>
                    <a:lnTo>
                      <a:pt x="4380" y="5829"/>
                    </a:lnTo>
                    <a:lnTo>
                      <a:pt x="4380" y="5771"/>
                    </a:lnTo>
                    <a:lnTo>
                      <a:pt x="4304" y="5524"/>
                    </a:lnTo>
                    <a:lnTo>
                      <a:pt x="4304" y="5486"/>
                    </a:lnTo>
                    <a:lnTo>
                      <a:pt x="4285" y="5467"/>
                    </a:lnTo>
                    <a:lnTo>
                      <a:pt x="4228" y="5390"/>
                    </a:lnTo>
                    <a:lnTo>
                      <a:pt x="4209" y="5371"/>
                    </a:lnTo>
                    <a:lnTo>
                      <a:pt x="4190" y="5295"/>
                    </a:lnTo>
                    <a:lnTo>
                      <a:pt x="4171" y="5276"/>
                    </a:lnTo>
                    <a:lnTo>
                      <a:pt x="4114" y="5181"/>
                    </a:lnTo>
                    <a:lnTo>
                      <a:pt x="4133" y="5143"/>
                    </a:lnTo>
                    <a:lnTo>
                      <a:pt x="4133" y="5124"/>
                    </a:lnTo>
                    <a:lnTo>
                      <a:pt x="4171" y="4933"/>
                    </a:lnTo>
                    <a:lnTo>
                      <a:pt x="4171" y="4743"/>
                    </a:lnTo>
                    <a:lnTo>
                      <a:pt x="4209" y="4686"/>
                    </a:lnTo>
                    <a:lnTo>
                      <a:pt x="4228" y="4686"/>
                    </a:lnTo>
                    <a:lnTo>
                      <a:pt x="4266" y="4686"/>
                    </a:lnTo>
                    <a:lnTo>
                      <a:pt x="4304" y="4667"/>
                    </a:lnTo>
                    <a:lnTo>
                      <a:pt x="4324" y="4648"/>
                    </a:lnTo>
                    <a:lnTo>
                      <a:pt x="4324" y="4610"/>
                    </a:lnTo>
                    <a:lnTo>
                      <a:pt x="4342" y="4457"/>
                    </a:lnTo>
                    <a:lnTo>
                      <a:pt x="4342" y="4438"/>
                    </a:lnTo>
                    <a:lnTo>
                      <a:pt x="4380" y="4419"/>
                    </a:lnTo>
                    <a:lnTo>
                      <a:pt x="4400" y="4400"/>
                    </a:lnTo>
                    <a:lnTo>
                      <a:pt x="4400" y="4381"/>
                    </a:lnTo>
                    <a:lnTo>
                      <a:pt x="4400" y="4362"/>
                    </a:lnTo>
                    <a:lnTo>
                      <a:pt x="4342" y="4305"/>
                    </a:lnTo>
                    <a:lnTo>
                      <a:pt x="4324" y="4286"/>
                    </a:lnTo>
                    <a:lnTo>
                      <a:pt x="4324" y="4247"/>
                    </a:lnTo>
                    <a:lnTo>
                      <a:pt x="4304" y="4210"/>
                    </a:lnTo>
                    <a:lnTo>
                      <a:pt x="4304" y="4171"/>
                    </a:lnTo>
                    <a:lnTo>
                      <a:pt x="4324" y="4152"/>
                    </a:lnTo>
                    <a:lnTo>
                      <a:pt x="4324" y="4115"/>
                    </a:lnTo>
                    <a:lnTo>
                      <a:pt x="4304" y="4095"/>
                    </a:lnTo>
                    <a:lnTo>
                      <a:pt x="4266" y="4038"/>
                    </a:lnTo>
                    <a:lnTo>
                      <a:pt x="4266" y="3981"/>
                    </a:lnTo>
                    <a:lnTo>
                      <a:pt x="4304" y="3886"/>
                    </a:lnTo>
                    <a:lnTo>
                      <a:pt x="4304" y="3848"/>
                    </a:lnTo>
                    <a:lnTo>
                      <a:pt x="4285" y="3790"/>
                    </a:lnTo>
                    <a:lnTo>
                      <a:pt x="4285" y="3771"/>
                    </a:lnTo>
                    <a:lnTo>
                      <a:pt x="4285" y="3752"/>
                    </a:lnTo>
                    <a:lnTo>
                      <a:pt x="4285" y="3714"/>
                    </a:lnTo>
                    <a:lnTo>
                      <a:pt x="4285" y="3695"/>
                    </a:lnTo>
                    <a:lnTo>
                      <a:pt x="4285" y="3638"/>
                    </a:lnTo>
                    <a:lnTo>
                      <a:pt x="4285" y="3619"/>
                    </a:lnTo>
                    <a:lnTo>
                      <a:pt x="4247" y="3562"/>
                    </a:lnTo>
                    <a:lnTo>
                      <a:pt x="4247" y="3543"/>
                    </a:lnTo>
                    <a:lnTo>
                      <a:pt x="4247" y="3276"/>
                    </a:lnTo>
                    <a:lnTo>
                      <a:pt x="4266" y="3219"/>
                    </a:lnTo>
                    <a:lnTo>
                      <a:pt x="4285" y="3162"/>
                    </a:lnTo>
                    <a:lnTo>
                      <a:pt x="4304" y="3105"/>
                    </a:lnTo>
                    <a:lnTo>
                      <a:pt x="4361" y="3009"/>
                    </a:lnTo>
                    <a:lnTo>
                      <a:pt x="4400" y="2952"/>
                    </a:lnTo>
                    <a:lnTo>
                      <a:pt x="4380" y="2895"/>
                    </a:lnTo>
                    <a:lnTo>
                      <a:pt x="4361" y="2876"/>
                    </a:lnTo>
                    <a:lnTo>
                      <a:pt x="4361" y="2857"/>
                    </a:lnTo>
                    <a:lnTo>
                      <a:pt x="4361" y="2724"/>
                    </a:lnTo>
                    <a:lnTo>
                      <a:pt x="4342" y="2705"/>
                    </a:lnTo>
                    <a:lnTo>
                      <a:pt x="4324" y="2629"/>
                    </a:lnTo>
                    <a:lnTo>
                      <a:pt x="4324" y="2610"/>
                    </a:lnTo>
                    <a:lnTo>
                      <a:pt x="4324" y="2515"/>
                    </a:lnTo>
                    <a:lnTo>
                      <a:pt x="4342" y="2495"/>
                    </a:lnTo>
                    <a:lnTo>
                      <a:pt x="4342" y="2476"/>
                    </a:lnTo>
                    <a:lnTo>
                      <a:pt x="4324" y="2457"/>
                    </a:lnTo>
                    <a:lnTo>
                      <a:pt x="4324" y="2438"/>
                    </a:lnTo>
                    <a:lnTo>
                      <a:pt x="4324" y="2419"/>
                    </a:lnTo>
                    <a:lnTo>
                      <a:pt x="4324" y="2362"/>
                    </a:lnTo>
                    <a:lnTo>
                      <a:pt x="4342" y="2324"/>
                    </a:lnTo>
                    <a:lnTo>
                      <a:pt x="4324" y="2324"/>
                    </a:lnTo>
                    <a:lnTo>
                      <a:pt x="4324" y="2305"/>
                    </a:lnTo>
                    <a:lnTo>
                      <a:pt x="4324" y="2286"/>
                    </a:lnTo>
                    <a:lnTo>
                      <a:pt x="4342" y="2266"/>
                    </a:lnTo>
                    <a:lnTo>
                      <a:pt x="4361" y="2229"/>
                    </a:lnTo>
                    <a:lnTo>
                      <a:pt x="4342" y="2229"/>
                    </a:lnTo>
                    <a:lnTo>
                      <a:pt x="4324" y="2210"/>
                    </a:lnTo>
                    <a:lnTo>
                      <a:pt x="4304" y="2190"/>
                    </a:lnTo>
                    <a:lnTo>
                      <a:pt x="4304" y="2171"/>
                    </a:lnTo>
                    <a:lnTo>
                      <a:pt x="4304" y="2152"/>
                    </a:lnTo>
                    <a:lnTo>
                      <a:pt x="4247" y="2114"/>
                    </a:lnTo>
                    <a:lnTo>
                      <a:pt x="4171" y="2095"/>
                    </a:lnTo>
                    <a:lnTo>
                      <a:pt x="4133" y="2076"/>
                    </a:lnTo>
                    <a:lnTo>
                      <a:pt x="4114" y="2038"/>
                    </a:lnTo>
                    <a:lnTo>
                      <a:pt x="4133" y="2019"/>
                    </a:lnTo>
                    <a:lnTo>
                      <a:pt x="4133" y="1981"/>
                    </a:lnTo>
                    <a:lnTo>
                      <a:pt x="4095" y="1905"/>
                    </a:lnTo>
                    <a:lnTo>
                      <a:pt x="4075" y="1885"/>
                    </a:lnTo>
                    <a:lnTo>
                      <a:pt x="4075" y="1867"/>
                    </a:lnTo>
                    <a:lnTo>
                      <a:pt x="4057" y="1867"/>
                    </a:lnTo>
                    <a:lnTo>
                      <a:pt x="4057" y="1848"/>
                    </a:lnTo>
                    <a:lnTo>
                      <a:pt x="4057" y="1829"/>
                    </a:lnTo>
                    <a:lnTo>
                      <a:pt x="4057" y="1809"/>
                    </a:lnTo>
                    <a:lnTo>
                      <a:pt x="4019" y="1771"/>
                    </a:lnTo>
                    <a:lnTo>
                      <a:pt x="4019" y="1753"/>
                    </a:lnTo>
                    <a:lnTo>
                      <a:pt x="4057" y="1733"/>
                    </a:lnTo>
                    <a:lnTo>
                      <a:pt x="4095" y="1714"/>
                    </a:lnTo>
                    <a:lnTo>
                      <a:pt x="4152" y="1676"/>
                    </a:lnTo>
                    <a:lnTo>
                      <a:pt x="4552" y="1428"/>
                    </a:lnTo>
                    <a:lnTo>
                      <a:pt x="4571" y="1409"/>
                    </a:lnTo>
                    <a:lnTo>
                      <a:pt x="4590" y="1372"/>
                    </a:lnTo>
                    <a:lnTo>
                      <a:pt x="4590" y="1352"/>
                    </a:lnTo>
                    <a:lnTo>
                      <a:pt x="4609" y="1333"/>
                    </a:lnTo>
                    <a:lnTo>
                      <a:pt x="4647" y="1314"/>
                    </a:lnTo>
                    <a:lnTo>
                      <a:pt x="4685" y="1314"/>
                    </a:lnTo>
                    <a:lnTo>
                      <a:pt x="4704" y="1314"/>
                    </a:lnTo>
                    <a:lnTo>
                      <a:pt x="4781" y="1257"/>
                    </a:lnTo>
                    <a:lnTo>
                      <a:pt x="4818" y="1257"/>
                    </a:lnTo>
                    <a:lnTo>
                      <a:pt x="4837" y="1257"/>
                    </a:lnTo>
                    <a:lnTo>
                      <a:pt x="4876" y="1238"/>
                    </a:lnTo>
                    <a:lnTo>
                      <a:pt x="4895" y="1238"/>
                    </a:lnTo>
                    <a:lnTo>
                      <a:pt x="4914" y="1219"/>
                    </a:lnTo>
                    <a:lnTo>
                      <a:pt x="4952" y="1219"/>
                    </a:lnTo>
                    <a:lnTo>
                      <a:pt x="4971" y="1219"/>
                    </a:lnTo>
                    <a:lnTo>
                      <a:pt x="4990" y="1238"/>
                    </a:lnTo>
                    <a:lnTo>
                      <a:pt x="5009" y="1238"/>
                    </a:lnTo>
                    <a:lnTo>
                      <a:pt x="5009" y="1257"/>
                    </a:lnTo>
                    <a:lnTo>
                      <a:pt x="5028" y="1276"/>
                    </a:lnTo>
                    <a:lnTo>
                      <a:pt x="5047" y="1276"/>
                    </a:lnTo>
                    <a:lnTo>
                      <a:pt x="5066" y="1257"/>
                    </a:lnTo>
                    <a:lnTo>
                      <a:pt x="5085" y="1257"/>
                    </a:lnTo>
                    <a:lnTo>
                      <a:pt x="5276" y="1295"/>
                    </a:lnTo>
                    <a:lnTo>
                      <a:pt x="5295" y="1295"/>
                    </a:lnTo>
                    <a:lnTo>
                      <a:pt x="5314" y="1314"/>
                    </a:lnTo>
                    <a:lnTo>
                      <a:pt x="5314" y="1333"/>
                    </a:lnTo>
                    <a:lnTo>
                      <a:pt x="5333" y="1352"/>
                    </a:lnTo>
                    <a:lnTo>
                      <a:pt x="5390" y="1448"/>
                    </a:lnTo>
                    <a:lnTo>
                      <a:pt x="5371" y="1448"/>
                    </a:lnTo>
                    <a:lnTo>
                      <a:pt x="5371" y="1428"/>
                    </a:lnTo>
                    <a:lnTo>
                      <a:pt x="5352" y="1467"/>
                    </a:lnTo>
                    <a:lnTo>
                      <a:pt x="5333" y="1486"/>
                    </a:lnTo>
                    <a:lnTo>
                      <a:pt x="5295" y="1467"/>
                    </a:lnTo>
                    <a:lnTo>
                      <a:pt x="5295" y="1505"/>
                    </a:lnTo>
                    <a:lnTo>
                      <a:pt x="5276" y="1524"/>
                    </a:lnTo>
                    <a:lnTo>
                      <a:pt x="5257" y="1524"/>
                    </a:lnTo>
                    <a:lnTo>
                      <a:pt x="5238" y="1543"/>
                    </a:lnTo>
                    <a:lnTo>
                      <a:pt x="5238" y="1562"/>
                    </a:lnTo>
                    <a:lnTo>
                      <a:pt x="5257" y="1581"/>
                    </a:lnTo>
                    <a:lnTo>
                      <a:pt x="5276" y="1581"/>
                    </a:lnTo>
                    <a:lnTo>
                      <a:pt x="5295" y="1581"/>
                    </a:lnTo>
                    <a:lnTo>
                      <a:pt x="5295" y="1543"/>
                    </a:lnTo>
                    <a:lnTo>
                      <a:pt x="5314" y="1524"/>
                    </a:lnTo>
                    <a:lnTo>
                      <a:pt x="5333" y="1543"/>
                    </a:lnTo>
                    <a:lnTo>
                      <a:pt x="5333" y="1581"/>
                    </a:lnTo>
                    <a:lnTo>
                      <a:pt x="5352" y="1600"/>
                    </a:lnTo>
                    <a:lnTo>
                      <a:pt x="5371" y="1581"/>
                    </a:lnTo>
                    <a:lnTo>
                      <a:pt x="5390" y="1619"/>
                    </a:lnTo>
                    <a:lnTo>
                      <a:pt x="5390" y="1676"/>
                    </a:lnTo>
                    <a:lnTo>
                      <a:pt x="5466" y="1638"/>
                    </a:lnTo>
                    <a:lnTo>
                      <a:pt x="5523" y="1619"/>
                    </a:lnTo>
                    <a:lnTo>
                      <a:pt x="5580" y="1619"/>
                    </a:lnTo>
                    <a:lnTo>
                      <a:pt x="5619" y="1619"/>
                    </a:lnTo>
                    <a:lnTo>
                      <a:pt x="5638" y="1619"/>
                    </a:lnTo>
                    <a:lnTo>
                      <a:pt x="5675" y="1619"/>
                    </a:lnTo>
                    <a:lnTo>
                      <a:pt x="5695" y="1638"/>
                    </a:lnTo>
                    <a:lnTo>
                      <a:pt x="5809" y="1714"/>
                    </a:lnTo>
                    <a:lnTo>
                      <a:pt x="5942" y="1809"/>
                    </a:lnTo>
                    <a:lnTo>
                      <a:pt x="6000" y="1848"/>
                    </a:lnTo>
                    <a:lnTo>
                      <a:pt x="6019" y="1848"/>
                    </a:lnTo>
                    <a:lnTo>
                      <a:pt x="6056" y="1848"/>
                    </a:lnTo>
                    <a:lnTo>
                      <a:pt x="6076" y="1848"/>
                    </a:lnTo>
                    <a:lnTo>
                      <a:pt x="6095" y="1829"/>
                    </a:lnTo>
                    <a:lnTo>
                      <a:pt x="6209" y="1771"/>
                    </a:lnTo>
                    <a:lnTo>
                      <a:pt x="6228" y="1753"/>
                    </a:lnTo>
                    <a:lnTo>
                      <a:pt x="6476" y="1505"/>
                    </a:lnTo>
                    <a:lnTo>
                      <a:pt x="6495" y="1467"/>
                    </a:lnTo>
                    <a:close/>
                    <a:moveTo>
                      <a:pt x="5295" y="8514"/>
                    </a:moveTo>
                    <a:lnTo>
                      <a:pt x="5199" y="8514"/>
                    </a:lnTo>
                    <a:lnTo>
                      <a:pt x="5066" y="8495"/>
                    </a:lnTo>
                    <a:lnTo>
                      <a:pt x="5009" y="8476"/>
                    </a:lnTo>
                    <a:lnTo>
                      <a:pt x="4971" y="8476"/>
                    </a:lnTo>
                    <a:lnTo>
                      <a:pt x="4952" y="8495"/>
                    </a:lnTo>
                    <a:lnTo>
                      <a:pt x="4933" y="8495"/>
                    </a:lnTo>
                    <a:lnTo>
                      <a:pt x="4933" y="8514"/>
                    </a:lnTo>
                    <a:lnTo>
                      <a:pt x="4933" y="8534"/>
                    </a:lnTo>
                    <a:lnTo>
                      <a:pt x="4952" y="8534"/>
                    </a:lnTo>
                    <a:lnTo>
                      <a:pt x="4971" y="8553"/>
                    </a:lnTo>
                    <a:lnTo>
                      <a:pt x="5009" y="8553"/>
                    </a:lnTo>
                    <a:lnTo>
                      <a:pt x="5047" y="8553"/>
                    </a:lnTo>
                    <a:lnTo>
                      <a:pt x="5085" y="8534"/>
                    </a:lnTo>
                    <a:lnTo>
                      <a:pt x="5104" y="8553"/>
                    </a:lnTo>
                    <a:lnTo>
                      <a:pt x="5199" y="8572"/>
                    </a:lnTo>
                    <a:lnTo>
                      <a:pt x="5218" y="8590"/>
                    </a:lnTo>
                    <a:lnTo>
                      <a:pt x="5257" y="8590"/>
                    </a:lnTo>
                    <a:lnTo>
                      <a:pt x="5295" y="8590"/>
                    </a:lnTo>
                    <a:lnTo>
                      <a:pt x="5352" y="8572"/>
                    </a:lnTo>
                    <a:lnTo>
                      <a:pt x="5371" y="8553"/>
                    </a:lnTo>
                    <a:lnTo>
                      <a:pt x="5333" y="8514"/>
                    </a:lnTo>
                    <a:lnTo>
                      <a:pt x="5295" y="8514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4" name="Freeform 15">
                <a:extLst>
                  <a:ext uri="{FF2B5EF4-FFF2-40B4-BE49-F238E27FC236}">
                    <a16:creationId xmlns:a16="http://schemas.microsoft.com/office/drawing/2014/main" id="{EE297451-4068-EF49-B305-F08B54C4A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5388" y="9840913"/>
                <a:ext cx="1276350" cy="2379662"/>
              </a:xfrm>
              <a:custGeom>
                <a:avLst/>
                <a:gdLst>
                  <a:gd name="T0" fmla="*/ 2147483646 w 3544"/>
                  <a:gd name="T1" fmla="*/ 2147483646 h 6611"/>
                  <a:gd name="T2" fmla="*/ 2147483646 w 3544"/>
                  <a:gd name="T3" fmla="*/ 2147483646 h 6611"/>
                  <a:gd name="T4" fmla="*/ 2147483646 w 3544"/>
                  <a:gd name="T5" fmla="*/ 2147483646 h 6611"/>
                  <a:gd name="T6" fmla="*/ 2147483646 w 3544"/>
                  <a:gd name="T7" fmla="*/ 2147483646 h 6611"/>
                  <a:gd name="T8" fmla="*/ 2147483646 w 3544"/>
                  <a:gd name="T9" fmla="*/ 2147483646 h 6611"/>
                  <a:gd name="T10" fmla="*/ 2147483646 w 3544"/>
                  <a:gd name="T11" fmla="*/ 2147483646 h 6611"/>
                  <a:gd name="T12" fmla="*/ 2147483646 w 3544"/>
                  <a:gd name="T13" fmla="*/ 2147483646 h 6611"/>
                  <a:gd name="T14" fmla="*/ 2147483646 w 3544"/>
                  <a:gd name="T15" fmla="*/ 2147483646 h 6611"/>
                  <a:gd name="T16" fmla="*/ 2147483646 w 3544"/>
                  <a:gd name="T17" fmla="*/ 2147483646 h 6611"/>
                  <a:gd name="T18" fmla="*/ 2147483646 w 3544"/>
                  <a:gd name="T19" fmla="*/ 2147483646 h 6611"/>
                  <a:gd name="T20" fmla="*/ 2147483646 w 3544"/>
                  <a:gd name="T21" fmla="*/ 2147483646 h 6611"/>
                  <a:gd name="T22" fmla="*/ 2147483646 w 3544"/>
                  <a:gd name="T23" fmla="*/ 2147483646 h 6611"/>
                  <a:gd name="T24" fmla="*/ 2147483646 w 3544"/>
                  <a:gd name="T25" fmla="*/ 2147483646 h 6611"/>
                  <a:gd name="T26" fmla="*/ 2147483646 w 3544"/>
                  <a:gd name="T27" fmla="*/ 2147483646 h 6611"/>
                  <a:gd name="T28" fmla="*/ 2147483646 w 3544"/>
                  <a:gd name="T29" fmla="*/ 0 h 6611"/>
                  <a:gd name="T30" fmla="*/ 2147483646 w 3544"/>
                  <a:gd name="T31" fmla="*/ 2147483646 h 6611"/>
                  <a:gd name="T32" fmla="*/ 2147483646 w 3544"/>
                  <a:gd name="T33" fmla="*/ 2147483646 h 6611"/>
                  <a:gd name="T34" fmla="*/ 2147483646 w 3544"/>
                  <a:gd name="T35" fmla="*/ 2147483646 h 6611"/>
                  <a:gd name="T36" fmla="*/ 2147483646 w 3544"/>
                  <a:gd name="T37" fmla="*/ 2147483646 h 6611"/>
                  <a:gd name="T38" fmla="*/ 2147483646 w 3544"/>
                  <a:gd name="T39" fmla="*/ 2147483646 h 6611"/>
                  <a:gd name="T40" fmla="*/ 2147483646 w 3544"/>
                  <a:gd name="T41" fmla="*/ 2147483646 h 6611"/>
                  <a:gd name="T42" fmla="*/ 2147483646 w 3544"/>
                  <a:gd name="T43" fmla="*/ 2147483646 h 6611"/>
                  <a:gd name="T44" fmla="*/ 2147483646 w 3544"/>
                  <a:gd name="T45" fmla="*/ 2147483646 h 6611"/>
                  <a:gd name="T46" fmla="*/ 2147483646 w 3544"/>
                  <a:gd name="T47" fmla="*/ 2147483646 h 6611"/>
                  <a:gd name="T48" fmla="*/ 2147483646 w 3544"/>
                  <a:gd name="T49" fmla="*/ 2147483646 h 6611"/>
                  <a:gd name="T50" fmla="*/ 2147483646 w 3544"/>
                  <a:gd name="T51" fmla="*/ 2147483646 h 6611"/>
                  <a:gd name="T52" fmla="*/ 2147483646 w 3544"/>
                  <a:gd name="T53" fmla="*/ 2147483646 h 6611"/>
                  <a:gd name="T54" fmla="*/ 2147483646 w 3544"/>
                  <a:gd name="T55" fmla="*/ 2147483646 h 6611"/>
                  <a:gd name="T56" fmla="*/ 2147483646 w 3544"/>
                  <a:gd name="T57" fmla="*/ 2147483646 h 6611"/>
                  <a:gd name="T58" fmla="*/ 2147483646 w 3544"/>
                  <a:gd name="T59" fmla="*/ 2147483646 h 6611"/>
                  <a:gd name="T60" fmla="*/ 2147483646 w 3544"/>
                  <a:gd name="T61" fmla="*/ 2147483646 h 6611"/>
                  <a:gd name="T62" fmla="*/ 2147483646 w 3544"/>
                  <a:gd name="T63" fmla="*/ 2147483646 h 6611"/>
                  <a:gd name="T64" fmla="*/ 2147483646 w 3544"/>
                  <a:gd name="T65" fmla="*/ 2147483646 h 6611"/>
                  <a:gd name="T66" fmla="*/ 2147483646 w 3544"/>
                  <a:gd name="T67" fmla="*/ 2147483646 h 6611"/>
                  <a:gd name="T68" fmla="*/ 2147483646 w 3544"/>
                  <a:gd name="T69" fmla="*/ 2147483646 h 6611"/>
                  <a:gd name="T70" fmla="*/ 2147483646 w 3544"/>
                  <a:gd name="T71" fmla="*/ 2147483646 h 6611"/>
                  <a:gd name="T72" fmla="*/ 2147483646 w 3544"/>
                  <a:gd name="T73" fmla="*/ 2147483646 h 6611"/>
                  <a:gd name="T74" fmla="*/ 2147483646 w 3544"/>
                  <a:gd name="T75" fmla="*/ 2147483646 h 6611"/>
                  <a:gd name="T76" fmla="*/ 2147483646 w 3544"/>
                  <a:gd name="T77" fmla="*/ 2147483646 h 6611"/>
                  <a:gd name="T78" fmla="*/ 2147483646 w 3544"/>
                  <a:gd name="T79" fmla="*/ 2147483646 h 6611"/>
                  <a:gd name="T80" fmla="*/ 2147483646 w 3544"/>
                  <a:gd name="T81" fmla="*/ 2147483646 h 6611"/>
                  <a:gd name="T82" fmla="*/ 2147483646 w 3544"/>
                  <a:gd name="T83" fmla="*/ 2147483646 h 6611"/>
                  <a:gd name="T84" fmla="*/ 2147483646 w 3544"/>
                  <a:gd name="T85" fmla="*/ 2147483646 h 6611"/>
                  <a:gd name="T86" fmla="*/ 2147483646 w 3544"/>
                  <a:gd name="T87" fmla="*/ 2147483646 h 6611"/>
                  <a:gd name="T88" fmla="*/ 2147483646 w 3544"/>
                  <a:gd name="T89" fmla="*/ 2147483646 h 6611"/>
                  <a:gd name="T90" fmla="*/ 2147483646 w 3544"/>
                  <a:gd name="T91" fmla="*/ 2147483646 h 6611"/>
                  <a:gd name="T92" fmla="*/ 2147483646 w 3544"/>
                  <a:gd name="T93" fmla="*/ 2147483646 h 6611"/>
                  <a:gd name="T94" fmla="*/ 2147483646 w 3544"/>
                  <a:gd name="T95" fmla="*/ 2147483646 h 6611"/>
                  <a:gd name="T96" fmla="*/ 2147483646 w 3544"/>
                  <a:gd name="T97" fmla="*/ 2147483646 h 6611"/>
                  <a:gd name="T98" fmla="*/ 2147483646 w 3544"/>
                  <a:gd name="T99" fmla="*/ 2147483646 h 6611"/>
                  <a:gd name="T100" fmla="*/ 2147483646 w 3544"/>
                  <a:gd name="T101" fmla="*/ 2147483646 h 6611"/>
                  <a:gd name="T102" fmla="*/ 2147483646 w 3544"/>
                  <a:gd name="T103" fmla="*/ 2147483646 h 6611"/>
                  <a:gd name="T104" fmla="*/ 2147483646 w 3544"/>
                  <a:gd name="T105" fmla="*/ 2147483646 h 6611"/>
                  <a:gd name="T106" fmla="*/ 2147483646 w 3544"/>
                  <a:gd name="T107" fmla="*/ 2147483646 h 6611"/>
                  <a:gd name="T108" fmla="*/ 2147483646 w 3544"/>
                  <a:gd name="T109" fmla="*/ 2147483646 h 6611"/>
                  <a:gd name="T110" fmla="*/ 2147483646 w 3544"/>
                  <a:gd name="T111" fmla="*/ 2147483646 h 6611"/>
                  <a:gd name="T112" fmla="*/ 2147483646 w 3544"/>
                  <a:gd name="T113" fmla="*/ 2147483646 h 6611"/>
                  <a:gd name="T114" fmla="*/ 2147483646 w 3544"/>
                  <a:gd name="T115" fmla="*/ 2147483646 h 6611"/>
                  <a:gd name="T116" fmla="*/ 2147483646 w 3544"/>
                  <a:gd name="T117" fmla="*/ 2147483646 h 6611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544" h="6611">
                    <a:moveTo>
                      <a:pt x="438" y="5867"/>
                    </a:moveTo>
                    <a:lnTo>
                      <a:pt x="457" y="5867"/>
                    </a:lnTo>
                    <a:lnTo>
                      <a:pt x="438" y="5848"/>
                    </a:lnTo>
                    <a:lnTo>
                      <a:pt x="438" y="5867"/>
                    </a:lnTo>
                    <a:close/>
                    <a:moveTo>
                      <a:pt x="457" y="5772"/>
                    </a:moveTo>
                    <a:lnTo>
                      <a:pt x="438" y="5772"/>
                    </a:lnTo>
                    <a:lnTo>
                      <a:pt x="438" y="5810"/>
                    </a:lnTo>
                    <a:lnTo>
                      <a:pt x="438" y="5829"/>
                    </a:lnTo>
                    <a:lnTo>
                      <a:pt x="457" y="5848"/>
                    </a:lnTo>
                    <a:lnTo>
                      <a:pt x="457" y="5829"/>
                    </a:lnTo>
                    <a:lnTo>
                      <a:pt x="476" y="5829"/>
                    </a:lnTo>
                    <a:lnTo>
                      <a:pt x="476" y="5810"/>
                    </a:lnTo>
                    <a:lnTo>
                      <a:pt x="457" y="5772"/>
                    </a:lnTo>
                    <a:close/>
                    <a:moveTo>
                      <a:pt x="210" y="6534"/>
                    </a:moveTo>
                    <a:lnTo>
                      <a:pt x="210" y="6534"/>
                    </a:lnTo>
                    <a:lnTo>
                      <a:pt x="191" y="6534"/>
                    </a:lnTo>
                    <a:lnTo>
                      <a:pt x="172" y="6534"/>
                    </a:lnTo>
                    <a:lnTo>
                      <a:pt x="172" y="6514"/>
                    </a:lnTo>
                    <a:lnTo>
                      <a:pt x="152" y="6514"/>
                    </a:lnTo>
                    <a:lnTo>
                      <a:pt x="133" y="6514"/>
                    </a:lnTo>
                    <a:lnTo>
                      <a:pt x="133" y="6534"/>
                    </a:lnTo>
                    <a:lnTo>
                      <a:pt x="133" y="6553"/>
                    </a:lnTo>
                    <a:lnTo>
                      <a:pt x="133" y="6572"/>
                    </a:lnTo>
                    <a:lnTo>
                      <a:pt x="152" y="6590"/>
                    </a:lnTo>
                    <a:lnTo>
                      <a:pt x="172" y="6590"/>
                    </a:lnTo>
                    <a:lnTo>
                      <a:pt x="172" y="6610"/>
                    </a:lnTo>
                    <a:lnTo>
                      <a:pt x="191" y="6610"/>
                    </a:lnTo>
                    <a:lnTo>
                      <a:pt x="210" y="6590"/>
                    </a:lnTo>
                    <a:lnTo>
                      <a:pt x="210" y="6572"/>
                    </a:lnTo>
                    <a:lnTo>
                      <a:pt x="228" y="6572"/>
                    </a:lnTo>
                    <a:lnTo>
                      <a:pt x="228" y="6553"/>
                    </a:lnTo>
                    <a:lnTo>
                      <a:pt x="228" y="6534"/>
                    </a:lnTo>
                    <a:lnTo>
                      <a:pt x="210" y="6534"/>
                    </a:lnTo>
                    <a:close/>
                    <a:moveTo>
                      <a:pt x="191" y="6362"/>
                    </a:moveTo>
                    <a:lnTo>
                      <a:pt x="172" y="6343"/>
                    </a:lnTo>
                    <a:lnTo>
                      <a:pt x="172" y="6362"/>
                    </a:lnTo>
                    <a:lnTo>
                      <a:pt x="152" y="6362"/>
                    </a:lnTo>
                    <a:lnTo>
                      <a:pt x="172" y="6381"/>
                    </a:lnTo>
                    <a:lnTo>
                      <a:pt x="172" y="6400"/>
                    </a:lnTo>
                    <a:lnTo>
                      <a:pt x="172" y="6419"/>
                    </a:lnTo>
                    <a:lnTo>
                      <a:pt x="191" y="6419"/>
                    </a:lnTo>
                    <a:lnTo>
                      <a:pt x="210" y="6381"/>
                    </a:lnTo>
                    <a:lnTo>
                      <a:pt x="191" y="6381"/>
                    </a:lnTo>
                    <a:lnTo>
                      <a:pt x="210" y="6381"/>
                    </a:lnTo>
                    <a:lnTo>
                      <a:pt x="191" y="6362"/>
                    </a:lnTo>
                    <a:close/>
                    <a:moveTo>
                      <a:pt x="2095" y="5524"/>
                    </a:moveTo>
                    <a:lnTo>
                      <a:pt x="2095" y="5543"/>
                    </a:lnTo>
                    <a:lnTo>
                      <a:pt x="2077" y="5543"/>
                    </a:lnTo>
                    <a:lnTo>
                      <a:pt x="2057" y="5581"/>
                    </a:lnTo>
                    <a:lnTo>
                      <a:pt x="2057" y="5600"/>
                    </a:lnTo>
                    <a:lnTo>
                      <a:pt x="2077" y="5581"/>
                    </a:lnTo>
                    <a:lnTo>
                      <a:pt x="2095" y="5562"/>
                    </a:lnTo>
                    <a:lnTo>
                      <a:pt x="2114" y="5543"/>
                    </a:lnTo>
                    <a:lnTo>
                      <a:pt x="2133" y="5505"/>
                    </a:lnTo>
                    <a:lnTo>
                      <a:pt x="2133" y="5486"/>
                    </a:lnTo>
                    <a:lnTo>
                      <a:pt x="2133" y="5505"/>
                    </a:lnTo>
                    <a:lnTo>
                      <a:pt x="2095" y="5524"/>
                    </a:lnTo>
                    <a:close/>
                    <a:moveTo>
                      <a:pt x="3543" y="1562"/>
                    </a:moveTo>
                    <a:lnTo>
                      <a:pt x="3372" y="1505"/>
                    </a:lnTo>
                    <a:lnTo>
                      <a:pt x="3257" y="1486"/>
                    </a:lnTo>
                    <a:lnTo>
                      <a:pt x="2895" y="1467"/>
                    </a:lnTo>
                    <a:lnTo>
                      <a:pt x="2838" y="1467"/>
                    </a:lnTo>
                    <a:lnTo>
                      <a:pt x="2705" y="1448"/>
                    </a:lnTo>
                    <a:lnTo>
                      <a:pt x="2686" y="1448"/>
                    </a:lnTo>
                    <a:lnTo>
                      <a:pt x="2629" y="1429"/>
                    </a:lnTo>
                    <a:lnTo>
                      <a:pt x="2610" y="1429"/>
                    </a:lnTo>
                    <a:lnTo>
                      <a:pt x="2572" y="1467"/>
                    </a:lnTo>
                    <a:lnTo>
                      <a:pt x="2553" y="1467"/>
                    </a:lnTo>
                    <a:lnTo>
                      <a:pt x="2514" y="1486"/>
                    </a:lnTo>
                    <a:lnTo>
                      <a:pt x="2514" y="1505"/>
                    </a:lnTo>
                    <a:lnTo>
                      <a:pt x="2514" y="1524"/>
                    </a:lnTo>
                    <a:lnTo>
                      <a:pt x="2495" y="1524"/>
                    </a:lnTo>
                    <a:lnTo>
                      <a:pt x="2476" y="1543"/>
                    </a:lnTo>
                    <a:lnTo>
                      <a:pt x="2438" y="1543"/>
                    </a:lnTo>
                    <a:lnTo>
                      <a:pt x="2419" y="1543"/>
                    </a:lnTo>
                    <a:lnTo>
                      <a:pt x="2419" y="1505"/>
                    </a:lnTo>
                    <a:lnTo>
                      <a:pt x="2400" y="1505"/>
                    </a:lnTo>
                    <a:lnTo>
                      <a:pt x="2400" y="1486"/>
                    </a:lnTo>
                    <a:lnTo>
                      <a:pt x="2400" y="1409"/>
                    </a:lnTo>
                    <a:lnTo>
                      <a:pt x="2343" y="1295"/>
                    </a:lnTo>
                    <a:lnTo>
                      <a:pt x="2343" y="1257"/>
                    </a:lnTo>
                    <a:lnTo>
                      <a:pt x="2362" y="1143"/>
                    </a:lnTo>
                    <a:lnTo>
                      <a:pt x="2381" y="1086"/>
                    </a:lnTo>
                    <a:lnTo>
                      <a:pt x="2362" y="1067"/>
                    </a:lnTo>
                    <a:lnTo>
                      <a:pt x="2343" y="1048"/>
                    </a:lnTo>
                    <a:lnTo>
                      <a:pt x="2305" y="1048"/>
                    </a:lnTo>
                    <a:lnTo>
                      <a:pt x="2267" y="1028"/>
                    </a:lnTo>
                    <a:lnTo>
                      <a:pt x="2248" y="1010"/>
                    </a:lnTo>
                    <a:lnTo>
                      <a:pt x="2229" y="952"/>
                    </a:lnTo>
                    <a:lnTo>
                      <a:pt x="2229" y="933"/>
                    </a:lnTo>
                    <a:lnTo>
                      <a:pt x="2229" y="914"/>
                    </a:lnTo>
                    <a:lnTo>
                      <a:pt x="2248" y="896"/>
                    </a:lnTo>
                    <a:lnTo>
                      <a:pt x="2248" y="857"/>
                    </a:lnTo>
                    <a:lnTo>
                      <a:pt x="2229" y="667"/>
                    </a:lnTo>
                    <a:lnTo>
                      <a:pt x="2172" y="515"/>
                    </a:lnTo>
                    <a:lnTo>
                      <a:pt x="2153" y="476"/>
                    </a:lnTo>
                    <a:lnTo>
                      <a:pt x="2153" y="438"/>
                    </a:lnTo>
                    <a:lnTo>
                      <a:pt x="2153" y="419"/>
                    </a:lnTo>
                    <a:lnTo>
                      <a:pt x="2114" y="400"/>
                    </a:lnTo>
                    <a:lnTo>
                      <a:pt x="2114" y="362"/>
                    </a:lnTo>
                    <a:lnTo>
                      <a:pt x="2095" y="343"/>
                    </a:lnTo>
                    <a:lnTo>
                      <a:pt x="2095" y="286"/>
                    </a:lnTo>
                    <a:lnTo>
                      <a:pt x="2077" y="286"/>
                    </a:lnTo>
                    <a:lnTo>
                      <a:pt x="2057" y="267"/>
                    </a:lnTo>
                    <a:lnTo>
                      <a:pt x="2038" y="267"/>
                    </a:lnTo>
                    <a:lnTo>
                      <a:pt x="1962" y="248"/>
                    </a:lnTo>
                    <a:lnTo>
                      <a:pt x="2019" y="171"/>
                    </a:lnTo>
                    <a:lnTo>
                      <a:pt x="2057" y="134"/>
                    </a:lnTo>
                    <a:lnTo>
                      <a:pt x="2077" y="134"/>
                    </a:lnTo>
                    <a:lnTo>
                      <a:pt x="2095" y="114"/>
                    </a:lnTo>
                    <a:lnTo>
                      <a:pt x="2133" y="114"/>
                    </a:lnTo>
                    <a:lnTo>
                      <a:pt x="2153" y="38"/>
                    </a:lnTo>
                    <a:lnTo>
                      <a:pt x="2153" y="19"/>
                    </a:lnTo>
                    <a:lnTo>
                      <a:pt x="2133" y="0"/>
                    </a:lnTo>
                    <a:lnTo>
                      <a:pt x="2114" y="0"/>
                    </a:lnTo>
                    <a:lnTo>
                      <a:pt x="2077" y="19"/>
                    </a:lnTo>
                    <a:lnTo>
                      <a:pt x="1943" y="76"/>
                    </a:lnTo>
                    <a:lnTo>
                      <a:pt x="1867" y="95"/>
                    </a:lnTo>
                    <a:lnTo>
                      <a:pt x="1828" y="95"/>
                    </a:lnTo>
                    <a:lnTo>
                      <a:pt x="1810" y="95"/>
                    </a:lnTo>
                    <a:lnTo>
                      <a:pt x="1752" y="114"/>
                    </a:lnTo>
                    <a:lnTo>
                      <a:pt x="1733" y="134"/>
                    </a:lnTo>
                    <a:lnTo>
                      <a:pt x="1714" y="153"/>
                    </a:lnTo>
                    <a:lnTo>
                      <a:pt x="1714" y="190"/>
                    </a:lnTo>
                    <a:lnTo>
                      <a:pt x="1600" y="647"/>
                    </a:lnTo>
                    <a:lnTo>
                      <a:pt x="1600" y="686"/>
                    </a:lnTo>
                    <a:lnTo>
                      <a:pt x="1619" y="743"/>
                    </a:lnTo>
                    <a:lnTo>
                      <a:pt x="1638" y="781"/>
                    </a:lnTo>
                    <a:lnTo>
                      <a:pt x="1638" y="819"/>
                    </a:lnTo>
                    <a:lnTo>
                      <a:pt x="1638" y="857"/>
                    </a:lnTo>
                    <a:lnTo>
                      <a:pt x="1600" y="914"/>
                    </a:lnTo>
                    <a:lnTo>
                      <a:pt x="1581" y="933"/>
                    </a:lnTo>
                    <a:lnTo>
                      <a:pt x="1562" y="972"/>
                    </a:lnTo>
                    <a:lnTo>
                      <a:pt x="1562" y="991"/>
                    </a:lnTo>
                    <a:lnTo>
                      <a:pt x="1600" y="1067"/>
                    </a:lnTo>
                    <a:lnTo>
                      <a:pt x="1371" y="1277"/>
                    </a:lnTo>
                    <a:lnTo>
                      <a:pt x="1315" y="1314"/>
                    </a:lnTo>
                    <a:lnTo>
                      <a:pt x="1276" y="1333"/>
                    </a:lnTo>
                    <a:lnTo>
                      <a:pt x="1200" y="1353"/>
                    </a:lnTo>
                    <a:lnTo>
                      <a:pt x="1124" y="1372"/>
                    </a:lnTo>
                    <a:lnTo>
                      <a:pt x="934" y="1409"/>
                    </a:lnTo>
                    <a:lnTo>
                      <a:pt x="895" y="1429"/>
                    </a:lnTo>
                    <a:lnTo>
                      <a:pt x="876" y="1448"/>
                    </a:lnTo>
                    <a:lnTo>
                      <a:pt x="895" y="1448"/>
                    </a:lnTo>
                    <a:lnTo>
                      <a:pt x="895" y="1467"/>
                    </a:lnTo>
                    <a:lnTo>
                      <a:pt x="895" y="1505"/>
                    </a:lnTo>
                    <a:lnTo>
                      <a:pt x="895" y="1524"/>
                    </a:lnTo>
                    <a:lnTo>
                      <a:pt x="914" y="1562"/>
                    </a:lnTo>
                    <a:lnTo>
                      <a:pt x="914" y="1581"/>
                    </a:lnTo>
                    <a:lnTo>
                      <a:pt x="934" y="1581"/>
                    </a:lnTo>
                    <a:lnTo>
                      <a:pt x="934" y="1600"/>
                    </a:lnTo>
                    <a:lnTo>
                      <a:pt x="934" y="1657"/>
                    </a:lnTo>
                    <a:lnTo>
                      <a:pt x="934" y="1676"/>
                    </a:lnTo>
                    <a:lnTo>
                      <a:pt x="914" y="1695"/>
                    </a:lnTo>
                    <a:lnTo>
                      <a:pt x="895" y="1734"/>
                    </a:lnTo>
                    <a:lnTo>
                      <a:pt x="876" y="1790"/>
                    </a:lnTo>
                    <a:lnTo>
                      <a:pt x="876" y="1810"/>
                    </a:lnTo>
                    <a:lnTo>
                      <a:pt x="800" y="1886"/>
                    </a:lnTo>
                    <a:lnTo>
                      <a:pt x="781" y="1905"/>
                    </a:lnTo>
                    <a:lnTo>
                      <a:pt x="762" y="1943"/>
                    </a:lnTo>
                    <a:lnTo>
                      <a:pt x="762" y="1981"/>
                    </a:lnTo>
                    <a:lnTo>
                      <a:pt x="743" y="2000"/>
                    </a:lnTo>
                    <a:lnTo>
                      <a:pt x="743" y="2038"/>
                    </a:lnTo>
                    <a:lnTo>
                      <a:pt x="743" y="2076"/>
                    </a:lnTo>
                    <a:lnTo>
                      <a:pt x="724" y="2095"/>
                    </a:lnTo>
                    <a:lnTo>
                      <a:pt x="686" y="2134"/>
                    </a:lnTo>
                    <a:lnTo>
                      <a:pt x="667" y="2152"/>
                    </a:lnTo>
                    <a:lnTo>
                      <a:pt x="572" y="2191"/>
                    </a:lnTo>
                    <a:lnTo>
                      <a:pt x="553" y="2191"/>
                    </a:lnTo>
                    <a:lnTo>
                      <a:pt x="533" y="2210"/>
                    </a:lnTo>
                    <a:lnTo>
                      <a:pt x="553" y="2229"/>
                    </a:lnTo>
                    <a:lnTo>
                      <a:pt x="533" y="2229"/>
                    </a:lnTo>
                    <a:lnTo>
                      <a:pt x="533" y="2248"/>
                    </a:lnTo>
                    <a:lnTo>
                      <a:pt x="514" y="2267"/>
                    </a:lnTo>
                    <a:lnTo>
                      <a:pt x="514" y="2286"/>
                    </a:lnTo>
                    <a:lnTo>
                      <a:pt x="495" y="2286"/>
                    </a:lnTo>
                    <a:lnTo>
                      <a:pt x="457" y="2305"/>
                    </a:lnTo>
                    <a:lnTo>
                      <a:pt x="362" y="2324"/>
                    </a:lnTo>
                    <a:lnTo>
                      <a:pt x="343" y="2324"/>
                    </a:lnTo>
                    <a:lnTo>
                      <a:pt x="305" y="2381"/>
                    </a:lnTo>
                    <a:lnTo>
                      <a:pt x="286" y="2400"/>
                    </a:lnTo>
                    <a:lnTo>
                      <a:pt x="286" y="2419"/>
                    </a:lnTo>
                    <a:lnTo>
                      <a:pt x="248" y="2572"/>
                    </a:lnTo>
                    <a:lnTo>
                      <a:pt x="0" y="3238"/>
                    </a:lnTo>
                    <a:lnTo>
                      <a:pt x="76" y="3276"/>
                    </a:lnTo>
                    <a:lnTo>
                      <a:pt x="152" y="3314"/>
                    </a:lnTo>
                    <a:lnTo>
                      <a:pt x="210" y="3334"/>
                    </a:lnTo>
                    <a:lnTo>
                      <a:pt x="248" y="3353"/>
                    </a:lnTo>
                    <a:lnTo>
                      <a:pt x="267" y="3334"/>
                    </a:lnTo>
                    <a:lnTo>
                      <a:pt x="286" y="3162"/>
                    </a:lnTo>
                    <a:lnTo>
                      <a:pt x="305" y="3143"/>
                    </a:lnTo>
                    <a:lnTo>
                      <a:pt x="343" y="3124"/>
                    </a:lnTo>
                    <a:lnTo>
                      <a:pt x="362" y="3105"/>
                    </a:lnTo>
                    <a:lnTo>
                      <a:pt x="324" y="3314"/>
                    </a:lnTo>
                    <a:lnTo>
                      <a:pt x="324" y="3372"/>
                    </a:lnTo>
                    <a:lnTo>
                      <a:pt x="343" y="3448"/>
                    </a:lnTo>
                    <a:lnTo>
                      <a:pt x="438" y="3562"/>
                    </a:lnTo>
                    <a:lnTo>
                      <a:pt x="457" y="3638"/>
                    </a:lnTo>
                    <a:lnTo>
                      <a:pt x="457" y="3905"/>
                    </a:lnTo>
                    <a:lnTo>
                      <a:pt x="457" y="4000"/>
                    </a:lnTo>
                    <a:lnTo>
                      <a:pt x="495" y="4152"/>
                    </a:lnTo>
                    <a:lnTo>
                      <a:pt x="457" y="4267"/>
                    </a:lnTo>
                    <a:lnTo>
                      <a:pt x="457" y="4324"/>
                    </a:lnTo>
                    <a:lnTo>
                      <a:pt x="495" y="4381"/>
                    </a:lnTo>
                    <a:lnTo>
                      <a:pt x="553" y="4419"/>
                    </a:lnTo>
                    <a:lnTo>
                      <a:pt x="629" y="4381"/>
                    </a:lnTo>
                    <a:lnTo>
                      <a:pt x="876" y="4229"/>
                    </a:lnTo>
                    <a:lnTo>
                      <a:pt x="1162" y="4096"/>
                    </a:lnTo>
                    <a:lnTo>
                      <a:pt x="1562" y="3943"/>
                    </a:lnTo>
                    <a:lnTo>
                      <a:pt x="1981" y="3771"/>
                    </a:lnTo>
                    <a:lnTo>
                      <a:pt x="2267" y="3657"/>
                    </a:lnTo>
                    <a:lnTo>
                      <a:pt x="2324" y="3600"/>
                    </a:lnTo>
                    <a:lnTo>
                      <a:pt x="2381" y="3543"/>
                    </a:lnTo>
                    <a:lnTo>
                      <a:pt x="2419" y="3524"/>
                    </a:lnTo>
                    <a:lnTo>
                      <a:pt x="2458" y="3524"/>
                    </a:lnTo>
                    <a:lnTo>
                      <a:pt x="2572" y="3524"/>
                    </a:lnTo>
                    <a:lnTo>
                      <a:pt x="2590" y="3505"/>
                    </a:lnTo>
                    <a:lnTo>
                      <a:pt x="2629" y="3467"/>
                    </a:lnTo>
                    <a:lnTo>
                      <a:pt x="2648" y="3410"/>
                    </a:lnTo>
                    <a:lnTo>
                      <a:pt x="2667" y="3258"/>
                    </a:lnTo>
                    <a:lnTo>
                      <a:pt x="2686" y="3200"/>
                    </a:lnTo>
                    <a:lnTo>
                      <a:pt x="2781" y="3048"/>
                    </a:lnTo>
                    <a:lnTo>
                      <a:pt x="2800" y="2972"/>
                    </a:lnTo>
                    <a:lnTo>
                      <a:pt x="2819" y="2953"/>
                    </a:lnTo>
                    <a:lnTo>
                      <a:pt x="2838" y="2933"/>
                    </a:lnTo>
                    <a:lnTo>
                      <a:pt x="2895" y="2914"/>
                    </a:lnTo>
                    <a:lnTo>
                      <a:pt x="2915" y="2914"/>
                    </a:lnTo>
                    <a:lnTo>
                      <a:pt x="2915" y="2953"/>
                    </a:lnTo>
                    <a:lnTo>
                      <a:pt x="2895" y="2953"/>
                    </a:lnTo>
                    <a:lnTo>
                      <a:pt x="2876" y="2972"/>
                    </a:lnTo>
                    <a:lnTo>
                      <a:pt x="2876" y="2953"/>
                    </a:lnTo>
                    <a:lnTo>
                      <a:pt x="2857" y="2953"/>
                    </a:lnTo>
                    <a:lnTo>
                      <a:pt x="2838" y="2972"/>
                    </a:lnTo>
                    <a:lnTo>
                      <a:pt x="2838" y="2991"/>
                    </a:lnTo>
                    <a:lnTo>
                      <a:pt x="2876" y="2991"/>
                    </a:lnTo>
                    <a:lnTo>
                      <a:pt x="2915" y="2972"/>
                    </a:lnTo>
                    <a:lnTo>
                      <a:pt x="2934" y="2953"/>
                    </a:lnTo>
                    <a:lnTo>
                      <a:pt x="2934" y="2933"/>
                    </a:lnTo>
                    <a:lnTo>
                      <a:pt x="2934" y="2895"/>
                    </a:lnTo>
                    <a:lnTo>
                      <a:pt x="2895" y="2838"/>
                    </a:lnTo>
                    <a:lnTo>
                      <a:pt x="2915" y="2800"/>
                    </a:lnTo>
                    <a:lnTo>
                      <a:pt x="2934" y="2819"/>
                    </a:lnTo>
                    <a:lnTo>
                      <a:pt x="2991" y="2800"/>
                    </a:lnTo>
                    <a:lnTo>
                      <a:pt x="3067" y="2781"/>
                    </a:lnTo>
                    <a:lnTo>
                      <a:pt x="3067" y="2762"/>
                    </a:lnTo>
                    <a:lnTo>
                      <a:pt x="3048" y="2724"/>
                    </a:lnTo>
                    <a:lnTo>
                      <a:pt x="2952" y="2667"/>
                    </a:lnTo>
                    <a:lnTo>
                      <a:pt x="2915" y="2648"/>
                    </a:lnTo>
                    <a:lnTo>
                      <a:pt x="2915" y="2610"/>
                    </a:lnTo>
                    <a:lnTo>
                      <a:pt x="2915" y="2591"/>
                    </a:lnTo>
                    <a:lnTo>
                      <a:pt x="2895" y="2572"/>
                    </a:lnTo>
                    <a:lnTo>
                      <a:pt x="2857" y="2552"/>
                    </a:lnTo>
                    <a:lnTo>
                      <a:pt x="2838" y="2572"/>
                    </a:lnTo>
                    <a:lnTo>
                      <a:pt x="2819" y="2572"/>
                    </a:lnTo>
                    <a:lnTo>
                      <a:pt x="2800" y="2552"/>
                    </a:lnTo>
                    <a:lnTo>
                      <a:pt x="2819" y="2533"/>
                    </a:lnTo>
                    <a:lnTo>
                      <a:pt x="2838" y="2533"/>
                    </a:lnTo>
                    <a:lnTo>
                      <a:pt x="2838" y="2514"/>
                    </a:lnTo>
                    <a:lnTo>
                      <a:pt x="2838" y="2496"/>
                    </a:lnTo>
                    <a:lnTo>
                      <a:pt x="2819" y="2457"/>
                    </a:lnTo>
                    <a:lnTo>
                      <a:pt x="2819" y="2419"/>
                    </a:lnTo>
                    <a:lnTo>
                      <a:pt x="2857" y="2400"/>
                    </a:lnTo>
                    <a:lnTo>
                      <a:pt x="2857" y="2362"/>
                    </a:lnTo>
                    <a:lnTo>
                      <a:pt x="2857" y="2343"/>
                    </a:lnTo>
                    <a:lnTo>
                      <a:pt x="2857" y="2305"/>
                    </a:lnTo>
                    <a:lnTo>
                      <a:pt x="2857" y="2286"/>
                    </a:lnTo>
                    <a:lnTo>
                      <a:pt x="2876" y="2286"/>
                    </a:lnTo>
                    <a:lnTo>
                      <a:pt x="2895" y="2324"/>
                    </a:lnTo>
                    <a:lnTo>
                      <a:pt x="2895" y="2362"/>
                    </a:lnTo>
                    <a:lnTo>
                      <a:pt x="2895" y="2381"/>
                    </a:lnTo>
                    <a:lnTo>
                      <a:pt x="2915" y="2419"/>
                    </a:lnTo>
                    <a:lnTo>
                      <a:pt x="2934" y="2419"/>
                    </a:lnTo>
                    <a:lnTo>
                      <a:pt x="2952" y="2438"/>
                    </a:lnTo>
                    <a:lnTo>
                      <a:pt x="2971" y="2438"/>
                    </a:lnTo>
                    <a:lnTo>
                      <a:pt x="2971" y="2457"/>
                    </a:lnTo>
                    <a:lnTo>
                      <a:pt x="2971" y="2476"/>
                    </a:lnTo>
                    <a:lnTo>
                      <a:pt x="2991" y="2533"/>
                    </a:lnTo>
                    <a:lnTo>
                      <a:pt x="3010" y="2572"/>
                    </a:lnTo>
                    <a:lnTo>
                      <a:pt x="3029" y="2572"/>
                    </a:lnTo>
                    <a:lnTo>
                      <a:pt x="3048" y="2572"/>
                    </a:lnTo>
                    <a:lnTo>
                      <a:pt x="3086" y="2533"/>
                    </a:lnTo>
                    <a:lnTo>
                      <a:pt x="3162" y="2438"/>
                    </a:lnTo>
                    <a:lnTo>
                      <a:pt x="3200" y="2400"/>
                    </a:lnTo>
                    <a:lnTo>
                      <a:pt x="3219" y="2343"/>
                    </a:lnTo>
                    <a:lnTo>
                      <a:pt x="3219" y="2286"/>
                    </a:lnTo>
                    <a:lnTo>
                      <a:pt x="3219" y="2019"/>
                    </a:lnTo>
                    <a:lnTo>
                      <a:pt x="3219" y="1981"/>
                    </a:lnTo>
                    <a:lnTo>
                      <a:pt x="3257" y="1924"/>
                    </a:lnTo>
                    <a:lnTo>
                      <a:pt x="3257" y="1905"/>
                    </a:lnTo>
                    <a:lnTo>
                      <a:pt x="3238" y="1867"/>
                    </a:lnTo>
                    <a:lnTo>
                      <a:pt x="3219" y="1867"/>
                    </a:lnTo>
                    <a:lnTo>
                      <a:pt x="3181" y="1886"/>
                    </a:lnTo>
                    <a:lnTo>
                      <a:pt x="3124" y="1962"/>
                    </a:lnTo>
                    <a:lnTo>
                      <a:pt x="3105" y="1943"/>
                    </a:lnTo>
                    <a:lnTo>
                      <a:pt x="3143" y="1886"/>
                    </a:lnTo>
                    <a:lnTo>
                      <a:pt x="3143" y="1867"/>
                    </a:lnTo>
                    <a:lnTo>
                      <a:pt x="3124" y="1848"/>
                    </a:lnTo>
                    <a:lnTo>
                      <a:pt x="3124" y="1829"/>
                    </a:lnTo>
                    <a:lnTo>
                      <a:pt x="3124" y="1810"/>
                    </a:lnTo>
                    <a:lnTo>
                      <a:pt x="3143" y="1810"/>
                    </a:lnTo>
                    <a:lnTo>
                      <a:pt x="3162" y="1810"/>
                    </a:lnTo>
                    <a:lnTo>
                      <a:pt x="3219" y="1790"/>
                    </a:lnTo>
                    <a:lnTo>
                      <a:pt x="3238" y="1790"/>
                    </a:lnTo>
                    <a:lnTo>
                      <a:pt x="3238" y="1810"/>
                    </a:lnTo>
                    <a:lnTo>
                      <a:pt x="3257" y="1810"/>
                    </a:lnTo>
                    <a:lnTo>
                      <a:pt x="3257" y="1790"/>
                    </a:lnTo>
                    <a:lnTo>
                      <a:pt x="3276" y="1790"/>
                    </a:lnTo>
                    <a:lnTo>
                      <a:pt x="3276" y="1771"/>
                    </a:lnTo>
                    <a:lnTo>
                      <a:pt x="3296" y="1771"/>
                    </a:lnTo>
                    <a:lnTo>
                      <a:pt x="3333" y="1771"/>
                    </a:lnTo>
                    <a:lnTo>
                      <a:pt x="3372" y="1790"/>
                    </a:lnTo>
                    <a:lnTo>
                      <a:pt x="3372" y="1829"/>
                    </a:lnTo>
                    <a:lnTo>
                      <a:pt x="3391" y="1867"/>
                    </a:lnTo>
                    <a:lnTo>
                      <a:pt x="3391" y="1886"/>
                    </a:lnTo>
                    <a:lnTo>
                      <a:pt x="3448" y="1867"/>
                    </a:lnTo>
                    <a:lnTo>
                      <a:pt x="3486" y="1810"/>
                    </a:lnTo>
                    <a:lnTo>
                      <a:pt x="3543" y="1562"/>
                    </a:lnTo>
                    <a:close/>
                    <a:moveTo>
                      <a:pt x="3162" y="3695"/>
                    </a:moveTo>
                    <a:lnTo>
                      <a:pt x="3124" y="3695"/>
                    </a:lnTo>
                    <a:lnTo>
                      <a:pt x="3124" y="3676"/>
                    </a:lnTo>
                    <a:lnTo>
                      <a:pt x="3124" y="3619"/>
                    </a:lnTo>
                    <a:lnTo>
                      <a:pt x="3124" y="3600"/>
                    </a:lnTo>
                    <a:lnTo>
                      <a:pt x="3105" y="3562"/>
                    </a:lnTo>
                    <a:lnTo>
                      <a:pt x="3105" y="3505"/>
                    </a:lnTo>
                    <a:lnTo>
                      <a:pt x="3105" y="3467"/>
                    </a:lnTo>
                    <a:lnTo>
                      <a:pt x="3105" y="3448"/>
                    </a:lnTo>
                    <a:lnTo>
                      <a:pt x="3086" y="3429"/>
                    </a:lnTo>
                    <a:lnTo>
                      <a:pt x="3067" y="3390"/>
                    </a:lnTo>
                    <a:lnTo>
                      <a:pt x="3086" y="3372"/>
                    </a:lnTo>
                    <a:lnTo>
                      <a:pt x="3143" y="3334"/>
                    </a:lnTo>
                    <a:lnTo>
                      <a:pt x="3143" y="3314"/>
                    </a:lnTo>
                    <a:lnTo>
                      <a:pt x="3124" y="3276"/>
                    </a:lnTo>
                    <a:lnTo>
                      <a:pt x="3105" y="3258"/>
                    </a:lnTo>
                    <a:lnTo>
                      <a:pt x="3048" y="3200"/>
                    </a:lnTo>
                    <a:lnTo>
                      <a:pt x="3048" y="3143"/>
                    </a:lnTo>
                    <a:lnTo>
                      <a:pt x="3067" y="2972"/>
                    </a:lnTo>
                    <a:lnTo>
                      <a:pt x="3086" y="2953"/>
                    </a:lnTo>
                    <a:lnTo>
                      <a:pt x="3086" y="2933"/>
                    </a:lnTo>
                    <a:lnTo>
                      <a:pt x="3067" y="2895"/>
                    </a:lnTo>
                    <a:lnTo>
                      <a:pt x="3048" y="2914"/>
                    </a:lnTo>
                    <a:lnTo>
                      <a:pt x="3048" y="2933"/>
                    </a:lnTo>
                    <a:lnTo>
                      <a:pt x="3029" y="2933"/>
                    </a:lnTo>
                    <a:lnTo>
                      <a:pt x="3010" y="2953"/>
                    </a:lnTo>
                    <a:lnTo>
                      <a:pt x="2915" y="3029"/>
                    </a:lnTo>
                    <a:lnTo>
                      <a:pt x="2895" y="3029"/>
                    </a:lnTo>
                    <a:lnTo>
                      <a:pt x="2838" y="3067"/>
                    </a:lnTo>
                    <a:lnTo>
                      <a:pt x="2819" y="3086"/>
                    </a:lnTo>
                    <a:lnTo>
                      <a:pt x="2800" y="3181"/>
                    </a:lnTo>
                    <a:lnTo>
                      <a:pt x="2724" y="3314"/>
                    </a:lnTo>
                    <a:lnTo>
                      <a:pt x="2724" y="3334"/>
                    </a:lnTo>
                    <a:lnTo>
                      <a:pt x="2705" y="3448"/>
                    </a:lnTo>
                    <a:lnTo>
                      <a:pt x="2667" y="3543"/>
                    </a:lnTo>
                    <a:lnTo>
                      <a:pt x="2667" y="3581"/>
                    </a:lnTo>
                    <a:lnTo>
                      <a:pt x="2667" y="3695"/>
                    </a:lnTo>
                    <a:lnTo>
                      <a:pt x="2686" y="3715"/>
                    </a:lnTo>
                    <a:lnTo>
                      <a:pt x="2705" y="3752"/>
                    </a:lnTo>
                    <a:lnTo>
                      <a:pt x="2743" y="3791"/>
                    </a:lnTo>
                    <a:lnTo>
                      <a:pt x="2762" y="3810"/>
                    </a:lnTo>
                    <a:lnTo>
                      <a:pt x="2762" y="3848"/>
                    </a:lnTo>
                    <a:lnTo>
                      <a:pt x="2743" y="3943"/>
                    </a:lnTo>
                    <a:lnTo>
                      <a:pt x="2762" y="3981"/>
                    </a:lnTo>
                    <a:lnTo>
                      <a:pt x="2781" y="4000"/>
                    </a:lnTo>
                    <a:lnTo>
                      <a:pt x="2781" y="4019"/>
                    </a:lnTo>
                    <a:lnTo>
                      <a:pt x="2781" y="4038"/>
                    </a:lnTo>
                    <a:lnTo>
                      <a:pt x="2762" y="4038"/>
                    </a:lnTo>
                    <a:lnTo>
                      <a:pt x="2743" y="4038"/>
                    </a:lnTo>
                    <a:lnTo>
                      <a:pt x="2743" y="4057"/>
                    </a:lnTo>
                    <a:lnTo>
                      <a:pt x="2743" y="4076"/>
                    </a:lnTo>
                    <a:lnTo>
                      <a:pt x="2724" y="4115"/>
                    </a:lnTo>
                    <a:lnTo>
                      <a:pt x="2724" y="4152"/>
                    </a:lnTo>
                    <a:lnTo>
                      <a:pt x="2724" y="4191"/>
                    </a:lnTo>
                    <a:lnTo>
                      <a:pt x="2762" y="4172"/>
                    </a:lnTo>
                    <a:lnTo>
                      <a:pt x="2781" y="4191"/>
                    </a:lnTo>
                    <a:lnTo>
                      <a:pt x="2781" y="4210"/>
                    </a:lnTo>
                    <a:lnTo>
                      <a:pt x="2781" y="4229"/>
                    </a:lnTo>
                    <a:lnTo>
                      <a:pt x="2800" y="4210"/>
                    </a:lnTo>
                    <a:lnTo>
                      <a:pt x="2819" y="4172"/>
                    </a:lnTo>
                    <a:lnTo>
                      <a:pt x="2838" y="4172"/>
                    </a:lnTo>
                    <a:lnTo>
                      <a:pt x="2876" y="4152"/>
                    </a:lnTo>
                    <a:lnTo>
                      <a:pt x="2915" y="4133"/>
                    </a:lnTo>
                    <a:lnTo>
                      <a:pt x="2915" y="4115"/>
                    </a:lnTo>
                    <a:lnTo>
                      <a:pt x="2934" y="4115"/>
                    </a:lnTo>
                    <a:lnTo>
                      <a:pt x="2934" y="4096"/>
                    </a:lnTo>
                    <a:lnTo>
                      <a:pt x="2952" y="4096"/>
                    </a:lnTo>
                    <a:lnTo>
                      <a:pt x="2971" y="4076"/>
                    </a:lnTo>
                    <a:lnTo>
                      <a:pt x="2971" y="4057"/>
                    </a:lnTo>
                    <a:lnTo>
                      <a:pt x="2971" y="4038"/>
                    </a:lnTo>
                    <a:lnTo>
                      <a:pt x="2991" y="4038"/>
                    </a:lnTo>
                    <a:lnTo>
                      <a:pt x="3010" y="4019"/>
                    </a:lnTo>
                    <a:lnTo>
                      <a:pt x="3029" y="4019"/>
                    </a:lnTo>
                    <a:lnTo>
                      <a:pt x="3048" y="4019"/>
                    </a:lnTo>
                    <a:lnTo>
                      <a:pt x="3048" y="4000"/>
                    </a:lnTo>
                    <a:lnTo>
                      <a:pt x="3067" y="4000"/>
                    </a:lnTo>
                    <a:lnTo>
                      <a:pt x="3086" y="3981"/>
                    </a:lnTo>
                    <a:lnTo>
                      <a:pt x="3105" y="3981"/>
                    </a:lnTo>
                    <a:lnTo>
                      <a:pt x="3124" y="3981"/>
                    </a:lnTo>
                    <a:lnTo>
                      <a:pt x="3124" y="3962"/>
                    </a:lnTo>
                    <a:lnTo>
                      <a:pt x="3124" y="3943"/>
                    </a:lnTo>
                    <a:lnTo>
                      <a:pt x="3105" y="3905"/>
                    </a:lnTo>
                    <a:lnTo>
                      <a:pt x="3105" y="3867"/>
                    </a:lnTo>
                    <a:lnTo>
                      <a:pt x="3105" y="3829"/>
                    </a:lnTo>
                    <a:lnTo>
                      <a:pt x="3105" y="3810"/>
                    </a:lnTo>
                    <a:lnTo>
                      <a:pt x="3124" y="3791"/>
                    </a:lnTo>
                    <a:lnTo>
                      <a:pt x="3143" y="3752"/>
                    </a:lnTo>
                    <a:lnTo>
                      <a:pt x="3162" y="3734"/>
                    </a:lnTo>
                    <a:lnTo>
                      <a:pt x="3162" y="3715"/>
                    </a:lnTo>
                    <a:lnTo>
                      <a:pt x="3162" y="3695"/>
                    </a:lnTo>
                    <a:close/>
                    <a:moveTo>
                      <a:pt x="3276" y="3143"/>
                    </a:moveTo>
                    <a:lnTo>
                      <a:pt x="3276" y="3181"/>
                    </a:lnTo>
                    <a:lnTo>
                      <a:pt x="3257" y="3200"/>
                    </a:lnTo>
                    <a:lnTo>
                      <a:pt x="3219" y="3238"/>
                    </a:lnTo>
                    <a:lnTo>
                      <a:pt x="3200" y="3258"/>
                    </a:lnTo>
                    <a:lnTo>
                      <a:pt x="3200" y="3276"/>
                    </a:lnTo>
                    <a:lnTo>
                      <a:pt x="3162" y="3353"/>
                    </a:lnTo>
                    <a:lnTo>
                      <a:pt x="3143" y="3390"/>
                    </a:lnTo>
                    <a:lnTo>
                      <a:pt x="3162" y="3410"/>
                    </a:lnTo>
                    <a:lnTo>
                      <a:pt x="3162" y="3448"/>
                    </a:lnTo>
                    <a:lnTo>
                      <a:pt x="3219" y="3524"/>
                    </a:lnTo>
                    <a:lnTo>
                      <a:pt x="3257" y="3562"/>
                    </a:lnTo>
                    <a:lnTo>
                      <a:pt x="3257" y="3543"/>
                    </a:lnTo>
                    <a:lnTo>
                      <a:pt x="3257" y="3524"/>
                    </a:lnTo>
                    <a:lnTo>
                      <a:pt x="3276" y="3467"/>
                    </a:lnTo>
                    <a:lnTo>
                      <a:pt x="3296" y="3372"/>
                    </a:lnTo>
                    <a:lnTo>
                      <a:pt x="3315" y="3258"/>
                    </a:lnTo>
                    <a:lnTo>
                      <a:pt x="3333" y="3200"/>
                    </a:lnTo>
                    <a:lnTo>
                      <a:pt x="3296" y="3162"/>
                    </a:lnTo>
                    <a:lnTo>
                      <a:pt x="3276" y="3143"/>
                    </a:lnTo>
                    <a:close/>
                    <a:moveTo>
                      <a:pt x="2400" y="5334"/>
                    </a:moveTo>
                    <a:lnTo>
                      <a:pt x="2400" y="5315"/>
                    </a:lnTo>
                    <a:lnTo>
                      <a:pt x="2419" y="5295"/>
                    </a:lnTo>
                    <a:lnTo>
                      <a:pt x="2419" y="5276"/>
                    </a:lnTo>
                    <a:lnTo>
                      <a:pt x="2324" y="5353"/>
                    </a:lnTo>
                    <a:lnTo>
                      <a:pt x="2286" y="5391"/>
                    </a:lnTo>
                    <a:lnTo>
                      <a:pt x="2305" y="5410"/>
                    </a:lnTo>
                    <a:lnTo>
                      <a:pt x="2343" y="5410"/>
                    </a:lnTo>
                    <a:lnTo>
                      <a:pt x="2419" y="5334"/>
                    </a:lnTo>
                    <a:lnTo>
                      <a:pt x="2400" y="5334"/>
                    </a:lnTo>
                    <a:close/>
                    <a:moveTo>
                      <a:pt x="2248" y="5181"/>
                    </a:moveTo>
                    <a:lnTo>
                      <a:pt x="2248" y="5181"/>
                    </a:lnTo>
                    <a:lnTo>
                      <a:pt x="2229" y="5200"/>
                    </a:lnTo>
                    <a:lnTo>
                      <a:pt x="2209" y="5219"/>
                    </a:lnTo>
                    <a:lnTo>
                      <a:pt x="2172" y="5239"/>
                    </a:lnTo>
                    <a:lnTo>
                      <a:pt x="2191" y="5239"/>
                    </a:lnTo>
                    <a:lnTo>
                      <a:pt x="2229" y="5239"/>
                    </a:lnTo>
                    <a:lnTo>
                      <a:pt x="2229" y="5219"/>
                    </a:lnTo>
                    <a:lnTo>
                      <a:pt x="2248" y="5200"/>
                    </a:lnTo>
                    <a:lnTo>
                      <a:pt x="2248" y="518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5" name="Freeform 16">
                <a:extLst>
                  <a:ext uri="{FF2B5EF4-FFF2-40B4-BE49-F238E27FC236}">
                    <a16:creationId xmlns:a16="http://schemas.microsoft.com/office/drawing/2014/main" id="{27CCD370-86A2-9F40-8745-B6C3014D7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1088" y="10691813"/>
                <a:ext cx="1968500" cy="1776412"/>
              </a:xfrm>
              <a:custGeom>
                <a:avLst/>
                <a:gdLst>
                  <a:gd name="T0" fmla="*/ 2147483646 w 5468"/>
                  <a:gd name="T1" fmla="*/ 2147483646 h 4935"/>
                  <a:gd name="T2" fmla="*/ 2147483646 w 5468"/>
                  <a:gd name="T3" fmla="*/ 2147483646 h 4935"/>
                  <a:gd name="T4" fmla="*/ 2147483646 w 5468"/>
                  <a:gd name="T5" fmla="*/ 2147483646 h 4935"/>
                  <a:gd name="T6" fmla="*/ 2147483646 w 5468"/>
                  <a:gd name="T7" fmla="*/ 2147483646 h 4935"/>
                  <a:gd name="T8" fmla="*/ 2147483646 w 5468"/>
                  <a:gd name="T9" fmla="*/ 2147483646 h 4935"/>
                  <a:gd name="T10" fmla="*/ 2147483646 w 5468"/>
                  <a:gd name="T11" fmla="*/ 2147483646 h 4935"/>
                  <a:gd name="T12" fmla="*/ 2147483646 w 5468"/>
                  <a:gd name="T13" fmla="*/ 2147483646 h 4935"/>
                  <a:gd name="T14" fmla="*/ 2147483646 w 5468"/>
                  <a:gd name="T15" fmla="*/ 2147483646 h 4935"/>
                  <a:gd name="T16" fmla="*/ 2147483646 w 5468"/>
                  <a:gd name="T17" fmla="*/ 2147483646 h 4935"/>
                  <a:gd name="T18" fmla="*/ 2147483646 w 5468"/>
                  <a:gd name="T19" fmla="*/ 2147483646 h 4935"/>
                  <a:gd name="T20" fmla="*/ 2147483646 w 5468"/>
                  <a:gd name="T21" fmla="*/ 2147483646 h 4935"/>
                  <a:gd name="T22" fmla="*/ 2147483646 w 5468"/>
                  <a:gd name="T23" fmla="*/ 2147483646 h 4935"/>
                  <a:gd name="T24" fmla="*/ 2147483646 w 5468"/>
                  <a:gd name="T25" fmla="*/ 2147483646 h 4935"/>
                  <a:gd name="T26" fmla="*/ 2147483646 w 5468"/>
                  <a:gd name="T27" fmla="*/ 2147483646 h 4935"/>
                  <a:gd name="T28" fmla="*/ 2147483646 w 5468"/>
                  <a:gd name="T29" fmla="*/ 2147483646 h 4935"/>
                  <a:gd name="T30" fmla="*/ 0 w 5468"/>
                  <a:gd name="T31" fmla="*/ 2147483646 h 4935"/>
                  <a:gd name="T32" fmla="*/ 2147483646 w 5468"/>
                  <a:gd name="T33" fmla="*/ 2147483646 h 4935"/>
                  <a:gd name="T34" fmla="*/ 2147483646 w 5468"/>
                  <a:gd name="T35" fmla="*/ 2147483646 h 4935"/>
                  <a:gd name="T36" fmla="*/ 2147483646 w 5468"/>
                  <a:gd name="T37" fmla="*/ 2147483646 h 4935"/>
                  <a:gd name="T38" fmla="*/ 2147483646 w 5468"/>
                  <a:gd name="T39" fmla="*/ 2147483646 h 4935"/>
                  <a:gd name="T40" fmla="*/ 2147483646 w 5468"/>
                  <a:gd name="T41" fmla="*/ 2147483646 h 4935"/>
                  <a:gd name="T42" fmla="*/ 2147483646 w 5468"/>
                  <a:gd name="T43" fmla="*/ 2147483646 h 4935"/>
                  <a:gd name="T44" fmla="*/ 2147483646 w 5468"/>
                  <a:gd name="T45" fmla="*/ 2147483646 h 4935"/>
                  <a:gd name="T46" fmla="*/ 2147483646 w 5468"/>
                  <a:gd name="T47" fmla="*/ 2147483646 h 4935"/>
                  <a:gd name="T48" fmla="*/ 2147483646 w 5468"/>
                  <a:gd name="T49" fmla="*/ 2147483646 h 4935"/>
                  <a:gd name="T50" fmla="*/ 2147483646 w 5468"/>
                  <a:gd name="T51" fmla="*/ 2147483646 h 4935"/>
                  <a:gd name="T52" fmla="*/ 2147483646 w 5468"/>
                  <a:gd name="T53" fmla="*/ 2147483646 h 4935"/>
                  <a:gd name="T54" fmla="*/ 2147483646 w 5468"/>
                  <a:gd name="T55" fmla="*/ 2147483646 h 4935"/>
                  <a:gd name="T56" fmla="*/ 2147483646 w 5468"/>
                  <a:gd name="T57" fmla="*/ 2147483646 h 4935"/>
                  <a:gd name="T58" fmla="*/ 2147483646 w 5468"/>
                  <a:gd name="T59" fmla="*/ 2147483646 h 4935"/>
                  <a:gd name="T60" fmla="*/ 2147483646 w 5468"/>
                  <a:gd name="T61" fmla="*/ 2147483646 h 4935"/>
                  <a:gd name="T62" fmla="*/ 2147483646 w 5468"/>
                  <a:gd name="T63" fmla="*/ 2147483646 h 4935"/>
                  <a:gd name="T64" fmla="*/ 2147483646 w 5468"/>
                  <a:gd name="T65" fmla="*/ 2147483646 h 4935"/>
                  <a:gd name="T66" fmla="*/ 2147483646 w 5468"/>
                  <a:gd name="T67" fmla="*/ 2147483646 h 4935"/>
                  <a:gd name="T68" fmla="*/ 2147483646 w 5468"/>
                  <a:gd name="T69" fmla="*/ 2147483646 h 4935"/>
                  <a:gd name="T70" fmla="*/ 2147483646 w 5468"/>
                  <a:gd name="T71" fmla="*/ 2147483646 h 4935"/>
                  <a:gd name="T72" fmla="*/ 2147483646 w 5468"/>
                  <a:gd name="T73" fmla="*/ 2147483646 h 4935"/>
                  <a:gd name="T74" fmla="*/ 2147483646 w 5468"/>
                  <a:gd name="T75" fmla="*/ 2147483646 h 4935"/>
                  <a:gd name="T76" fmla="*/ 2147483646 w 5468"/>
                  <a:gd name="T77" fmla="*/ 2147483646 h 4935"/>
                  <a:gd name="T78" fmla="*/ 2147483646 w 5468"/>
                  <a:gd name="T79" fmla="*/ 2147483646 h 4935"/>
                  <a:gd name="T80" fmla="*/ 2147483646 w 5468"/>
                  <a:gd name="T81" fmla="*/ 2147483646 h 4935"/>
                  <a:gd name="T82" fmla="*/ 2147483646 w 5468"/>
                  <a:gd name="T83" fmla="*/ 2147483646 h 4935"/>
                  <a:gd name="T84" fmla="*/ 2147483646 w 5468"/>
                  <a:gd name="T85" fmla="*/ 2147483646 h 4935"/>
                  <a:gd name="T86" fmla="*/ 2147483646 w 5468"/>
                  <a:gd name="T87" fmla="*/ 2147483646 h 4935"/>
                  <a:gd name="T88" fmla="*/ 2147483646 w 5468"/>
                  <a:gd name="T89" fmla="*/ 2147483646 h 4935"/>
                  <a:gd name="T90" fmla="*/ 2147483646 w 5468"/>
                  <a:gd name="T91" fmla="*/ 2147483646 h 4935"/>
                  <a:gd name="T92" fmla="*/ 2147483646 w 5468"/>
                  <a:gd name="T93" fmla="*/ 2147483646 h 4935"/>
                  <a:gd name="T94" fmla="*/ 2147483646 w 5468"/>
                  <a:gd name="T95" fmla="*/ 2147483646 h 4935"/>
                  <a:gd name="T96" fmla="*/ 2147483646 w 5468"/>
                  <a:gd name="T97" fmla="*/ 2147483646 h 4935"/>
                  <a:gd name="T98" fmla="*/ 2147483646 w 5468"/>
                  <a:gd name="T99" fmla="*/ 2147483646 h 4935"/>
                  <a:gd name="T100" fmla="*/ 2147483646 w 5468"/>
                  <a:gd name="T101" fmla="*/ 2147483646 h 4935"/>
                  <a:gd name="T102" fmla="*/ 2147483646 w 5468"/>
                  <a:gd name="T103" fmla="*/ 2147483646 h 4935"/>
                  <a:gd name="T104" fmla="*/ 2147483646 w 5468"/>
                  <a:gd name="T105" fmla="*/ 2147483646 h 4935"/>
                  <a:gd name="T106" fmla="*/ 2147483646 w 5468"/>
                  <a:gd name="T107" fmla="*/ 2147483646 h 4935"/>
                  <a:gd name="T108" fmla="*/ 2147483646 w 5468"/>
                  <a:gd name="T109" fmla="*/ 2147483646 h 4935"/>
                  <a:gd name="T110" fmla="*/ 2147483646 w 5468"/>
                  <a:gd name="T111" fmla="*/ 2147483646 h 4935"/>
                  <a:gd name="T112" fmla="*/ 2147483646 w 5468"/>
                  <a:gd name="T113" fmla="*/ 2147483646 h 4935"/>
                  <a:gd name="T114" fmla="*/ 2147483646 w 5468"/>
                  <a:gd name="T115" fmla="*/ 2147483646 h 4935"/>
                  <a:gd name="T116" fmla="*/ 2147483646 w 5468"/>
                  <a:gd name="T117" fmla="*/ 2147483646 h 4935"/>
                  <a:gd name="T118" fmla="*/ 2147483646 w 5468"/>
                  <a:gd name="T119" fmla="*/ 2147483646 h 4935"/>
                  <a:gd name="T120" fmla="*/ 2147483646 w 5468"/>
                  <a:gd name="T121" fmla="*/ 2147483646 h 4935"/>
                  <a:gd name="T122" fmla="*/ 2147483646 w 5468"/>
                  <a:gd name="T123" fmla="*/ 2147483646 h 493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468" h="4935">
                    <a:moveTo>
                      <a:pt x="2305" y="1010"/>
                    </a:moveTo>
                    <a:lnTo>
                      <a:pt x="2286" y="991"/>
                    </a:lnTo>
                    <a:lnTo>
                      <a:pt x="2267" y="1010"/>
                    </a:lnTo>
                    <a:lnTo>
                      <a:pt x="2229" y="1048"/>
                    </a:lnTo>
                    <a:lnTo>
                      <a:pt x="2229" y="1086"/>
                    </a:lnTo>
                    <a:lnTo>
                      <a:pt x="2248" y="1105"/>
                    </a:lnTo>
                    <a:lnTo>
                      <a:pt x="2267" y="1086"/>
                    </a:lnTo>
                    <a:lnTo>
                      <a:pt x="2286" y="1086"/>
                    </a:lnTo>
                    <a:lnTo>
                      <a:pt x="2324" y="1067"/>
                    </a:lnTo>
                    <a:lnTo>
                      <a:pt x="2343" y="1067"/>
                    </a:lnTo>
                    <a:lnTo>
                      <a:pt x="2343" y="1048"/>
                    </a:lnTo>
                    <a:lnTo>
                      <a:pt x="2324" y="1028"/>
                    </a:lnTo>
                    <a:lnTo>
                      <a:pt x="2305" y="1010"/>
                    </a:lnTo>
                    <a:close/>
                    <a:moveTo>
                      <a:pt x="2305" y="2857"/>
                    </a:moveTo>
                    <a:lnTo>
                      <a:pt x="2286" y="2877"/>
                    </a:lnTo>
                    <a:lnTo>
                      <a:pt x="2305" y="2877"/>
                    </a:lnTo>
                    <a:lnTo>
                      <a:pt x="2362" y="2838"/>
                    </a:lnTo>
                    <a:lnTo>
                      <a:pt x="2362" y="2819"/>
                    </a:lnTo>
                    <a:lnTo>
                      <a:pt x="2343" y="2800"/>
                    </a:lnTo>
                    <a:lnTo>
                      <a:pt x="2324" y="2819"/>
                    </a:lnTo>
                    <a:lnTo>
                      <a:pt x="2305" y="2857"/>
                    </a:lnTo>
                    <a:close/>
                    <a:moveTo>
                      <a:pt x="2324" y="2476"/>
                    </a:moveTo>
                    <a:lnTo>
                      <a:pt x="2400" y="2438"/>
                    </a:lnTo>
                    <a:lnTo>
                      <a:pt x="2457" y="2419"/>
                    </a:lnTo>
                    <a:lnTo>
                      <a:pt x="2514" y="2438"/>
                    </a:lnTo>
                    <a:lnTo>
                      <a:pt x="2572" y="2438"/>
                    </a:lnTo>
                    <a:lnTo>
                      <a:pt x="2610" y="2438"/>
                    </a:lnTo>
                    <a:lnTo>
                      <a:pt x="2667" y="2400"/>
                    </a:lnTo>
                    <a:lnTo>
                      <a:pt x="2724" y="2381"/>
                    </a:lnTo>
                    <a:lnTo>
                      <a:pt x="2781" y="2400"/>
                    </a:lnTo>
                    <a:lnTo>
                      <a:pt x="2838" y="2438"/>
                    </a:lnTo>
                    <a:lnTo>
                      <a:pt x="2838" y="2476"/>
                    </a:lnTo>
                    <a:lnTo>
                      <a:pt x="2858" y="2514"/>
                    </a:lnTo>
                    <a:lnTo>
                      <a:pt x="2895" y="2496"/>
                    </a:lnTo>
                    <a:lnTo>
                      <a:pt x="2876" y="2496"/>
                    </a:lnTo>
                    <a:lnTo>
                      <a:pt x="2876" y="2476"/>
                    </a:lnTo>
                    <a:lnTo>
                      <a:pt x="2876" y="2457"/>
                    </a:lnTo>
                    <a:lnTo>
                      <a:pt x="2895" y="2457"/>
                    </a:lnTo>
                    <a:lnTo>
                      <a:pt x="2934" y="2514"/>
                    </a:lnTo>
                    <a:lnTo>
                      <a:pt x="2953" y="2514"/>
                    </a:lnTo>
                    <a:lnTo>
                      <a:pt x="2972" y="2514"/>
                    </a:lnTo>
                    <a:lnTo>
                      <a:pt x="2990" y="2514"/>
                    </a:lnTo>
                    <a:lnTo>
                      <a:pt x="2990" y="2496"/>
                    </a:lnTo>
                    <a:lnTo>
                      <a:pt x="2990" y="2457"/>
                    </a:lnTo>
                    <a:lnTo>
                      <a:pt x="2990" y="2438"/>
                    </a:lnTo>
                    <a:lnTo>
                      <a:pt x="2990" y="2419"/>
                    </a:lnTo>
                    <a:lnTo>
                      <a:pt x="2990" y="2400"/>
                    </a:lnTo>
                    <a:lnTo>
                      <a:pt x="2972" y="2400"/>
                    </a:lnTo>
                    <a:lnTo>
                      <a:pt x="2953" y="2400"/>
                    </a:lnTo>
                    <a:lnTo>
                      <a:pt x="2934" y="2381"/>
                    </a:lnTo>
                    <a:lnTo>
                      <a:pt x="2914" y="2362"/>
                    </a:lnTo>
                    <a:lnTo>
                      <a:pt x="2914" y="2343"/>
                    </a:lnTo>
                    <a:lnTo>
                      <a:pt x="2858" y="2286"/>
                    </a:lnTo>
                    <a:lnTo>
                      <a:pt x="2838" y="2247"/>
                    </a:lnTo>
                    <a:lnTo>
                      <a:pt x="2876" y="2267"/>
                    </a:lnTo>
                    <a:lnTo>
                      <a:pt x="2914" y="2286"/>
                    </a:lnTo>
                    <a:lnTo>
                      <a:pt x="2972" y="2343"/>
                    </a:lnTo>
                    <a:lnTo>
                      <a:pt x="3086" y="2419"/>
                    </a:lnTo>
                    <a:lnTo>
                      <a:pt x="3105" y="2438"/>
                    </a:lnTo>
                    <a:lnTo>
                      <a:pt x="3124" y="2419"/>
                    </a:lnTo>
                    <a:lnTo>
                      <a:pt x="3124" y="2400"/>
                    </a:lnTo>
                    <a:lnTo>
                      <a:pt x="3143" y="2381"/>
                    </a:lnTo>
                    <a:lnTo>
                      <a:pt x="3181" y="2381"/>
                    </a:lnTo>
                    <a:lnTo>
                      <a:pt x="3200" y="2362"/>
                    </a:lnTo>
                    <a:lnTo>
                      <a:pt x="3200" y="2343"/>
                    </a:lnTo>
                    <a:lnTo>
                      <a:pt x="3200" y="2267"/>
                    </a:lnTo>
                    <a:lnTo>
                      <a:pt x="3181" y="2210"/>
                    </a:lnTo>
                    <a:lnTo>
                      <a:pt x="3181" y="2171"/>
                    </a:lnTo>
                    <a:lnTo>
                      <a:pt x="3200" y="2133"/>
                    </a:lnTo>
                    <a:lnTo>
                      <a:pt x="3200" y="2095"/>
                    </a:lnTo>
                    <a:lnTo>
                      <a:pt x="3200" y="2076"/>
                    </a:lnTo>
                    <a:lnTo>
                      <a:pt x="3181" y="1981"/>
                    </a:lnTo>
                    <a:lnTo>
                      <a:pt x="3143" y="1905"/>
                    </a:lnTo>
                    <a:lnTo>
                      <a:pt x="3105" y="1848"/>
                    </a:lnTo>
                    <a:lnTo>
                      <a:pt x="3048" y="1829"/>
                    </a:lnTo>
                    <a:lnTo>
                      <a:pt x="2990" y="1829"/>
                    </a:lnTo>
                    <a:lnTo>
                      <a:pt x="3029" y="1886"/>
                    </a:lnTo>
                    <a:lnTo>
                      <a:pt x="3105" y="1962"/>
                    </a:lnTo>
                    <a:lnTo>
                      <a:pt x="3067" y="1981"/>
                    </a:lnTo>
                    <a:lnTo>
                      <a:pt x="3010" y="1981"/>
                    </a:lnTo>
                    <a:lnTo>
                      <a:pt x="2934" y="1962"/>
                    </a:lnTo>
                    <a:lnTo>
                      <a:pt x="2895" y="1943"/>
                    </a:lnTo>
                    <a:lnTo>
                      <a:pt x="2895" y="1962"/>
                    </a:lnTo>
                    <a:lnTo>
                      <a:pt x="2895" y="1981"/>
                    </a:lnTo>
                    <a:lnTo>
                      <a:pt x="2858" y="1981"/>
                    </a:lnTo>
                    <a:lnTo>
                      <a:pt x="2838" y="1962"/>
                    </a:lnTo>
                    <a:lnTo>
                      <a:pt x="2819" y="1924"/>
                    </a:lnTo>
                    <a:lnTo>
                      <a:pt x="2819" y="1886"/>
                    </a:lnTo>
                    <a:lnTo>
                      <a:pt x="2819" y="1829"/>
                    </a:lnTo>
                    <a:lnTo>
                      <a:pt x="2819" y="1790"/>
                    </a:lnTo>
                    <a:lnTo>
                      <a:pt x="2819" y="1771"/>
                    </a:lnTo>
                    <a:lnTo>
                      <a:pt x="2781" y="1753"/>
                    </a:lnTo>
                    <a:lnTo>
                      <a:pt x="2762" y="1734"/>
                    </a:lnTo>
                    <a:lnTo>
                      <a:pt x="2724" y="1734"/>
                    </a:lnTo>
                    <a:lnTo>
                      <a:pt x="2648" y="1734"/>
                    </a:lnTo>
                    <a:lnTo>
                      <a:pt x="2648" y="1714"/>
                    </a:lnTo>
                    <a:lnTo>
                      <a:pt x="2667" y="1695"/>
                    </a:lnTo>
                    <a:lnTo>
                      <a:pt x="2705" y="1695"/>
                    </a:lnTo>
                    <a:lnTo>
                      <a:pt x="2743" y="1695"/>
                    </a:lnTo>
                    <a:lnTo>
                      <a:pt x="2762" y="1695"/>
                    </a:lnTo>
                    <a:lnTo>
                      <a:pt x="2781" y="1657"/>
                    </a:lnTo>
                    <a:lnTo>
                      <a:pt x="2800" y="1638"/>
                    </a:lnTo>
                    <a:lnTo>
                      <a:pt x="2819" y="1638"/>
                    </a:lnTo>
                    <a:lnTo>
                      <a:pt x="2838" y="1619"/>
                    </a:lnTo>
                    <a:lnTo>
                      <a:pt x="2819" y="1600"/>
                    </a:lnTo>
                    <a:lnTo>
                      <a:pt x="2819" y="1581"/>
                    </a:lnTo>
                    <a:lnTo>
                      <a:pt x="2800" y="1581"/>
                    </a:lnTo>
                    <a:lnTo>
                      <a:pt x="2781" y="1581"/>
                    </a:lnTo>
                    <a:lnTo>
                      <a:pt x="2667" y="1581"/>
                    </a:lnTo>
                    <a:lnTo>
                      <a:pt x="2648" y="1581"/>
                    </a:lnTo>
                    <a:lnTo>
                      <a:pt x="2610" y="1543"/>
                    </a:lnTo>
                    <a:lnTo>
                      <a:pt x="2514" y="1429"/>
                    </a:lnTo>
                    <a:lnTo>
                      <a:pt x="2496" y="1372"/>
                    </a:lnTo>
                    <a:lnTo>
                      <a:pt x="2477" y="1333"/>
                    </a:lnTo>
                    <a:lnTo>
                      <a:pt x="2438" y="1333"/>
                    </a:lnTo>
                    <a:lnTo>
                      <a:pt x="2381" y="1333"/>
                    </a:lnTo>
                    <a:lnTo>
                      <a:pt x="2343" y="1333"/>
                    </a:lnTo>
                    <a:lnTo>
                      <a:pt x="2305" y="1314"/>
                    </a:lnTo>
                    <a:lnTo>
                      <a:pt x="2286" y="1295"/>
                    </a:lnTo>
                    <a:lnTo>
                      <a:pt x="2286" y="1276"/>
                    </a:lnTo>
                    <a:lnTo>
                      <a:pt x="2267" y="1257"/>
                    </a:lnTo>
                    <a:lnTo>
                      <a:pt x="2229" y="1238"/>
                    </a:lnTo>
                    <a:lnTo>
                      <a:pt x="2210" y="1238"/>
                    </a:lnTo>
                    <a:lnTo>
                      <a:pt x="2172" y="1219"/>
                    </a:lnTo>
                    <a:lnTo>
                      <a:pt x="2152" y="1200"/>
                    </a:lnTo>
                    <a:lnTo>
                      <a:pt x="2133" y="1181"/>
                    </a:lnTo>
                    <a:lnTo>
                      <a:pt x="2096" y="1124"/>
                    </a:lnTo>
                    <a:lnTo>
                      <a:pt x="2096" y="1086"/>
                    </a:lnTo>
                    <a:lnTo>
                      <a:pt x="2096" y="1067"/>
                    </a:lnTo>
                    <a:lnTo>
                      <a:pt x="2115" y="1067"/>
                    </a:lnTo>
                    <a:lnTo>
                      <a:pt x="2152" y="1048"/>
                    </a:lnTo>
                    <a:lnTo>
                      <a:pt x="2172" y="1048"/>
                    </a:lnTo>
                    <a:lnTo>
                      <a:pt x="2191" y="1028"/>
                    </a:lnTo>
                    <a:lnTo>
                      <a:pt x="2210" y="1010"/>
                    </a:lnTo>
                    <a:lnTo>
                      <a:pt x="2229" y="972"/>
                    </a:lnTo>
                    <a:lnTo>
                      <a:pt x="2229" y="933"/>
                    </a:lnTo>
                    <a:lnTo>
                      <a:pt x="2248" y="896"/>
                    </a:lnTo>
                    <a:lnTo>
                      <a:pt x="2229" y="876"/>
                    </a:lnTo>
                    <a:lnTo>
                      <a:pt x="2210" y="857"/>
                    </a:lnTo>
                    <a:lnTo>
                      <a:pt x="2191" y="838"/>
                    </a:lnTo>
                    <a:lnTo>
                      <a:pt x="2191" y="819"/>
                    </a:lnTo>
                    <a:lnTo>
                      <a:pt x="2172" y="781"/>
                    </a:lnTo>
                    <a:lnTo>
                      <a:pt x="2191" y="800"/>
                    </a:lnTo>
                    <a:lnTo>
                      <a:pt x="2210" y="781"/>
                    </a:lnTo>
                    <a:lnTo>
                      <a:pt x="2229" y="762"/>
                    </a:lnTo>
                    <a:lnTo>
                      <a:pt x="2248" y="762"/>
                    </a:lnTo>
                    <a:lnTo>
                      <a:pt x="2267" y="781"/>
                    </a:lnTo>
                    <a:lnTo>
                      <a:pt x="2286" y="781"/>
                    </a:lnTo>
                    <a:lnTo>
                      <a:pt x="2305" y="800"/>
                    </a:lnTo>
                    <a:lnTo>
                      <a:pt x="2305" y="819"/>
                    </a:lnTo>
                    <a:lnTo>
                      <a:pt x="2305" y="838"/>
                    </a:lnTo>
                    <a:lnTo>
                      <a:pt x="2324" y="838"/>
                    </a:lnTo>
                    <a:lnTo>
                      <a:pt x="2343" y="838"/>
                    </a:lnTo>
                    <a:lnTo>
                      <a:pt x="2362" y="857"/>
                    </a:lnTo>
                    <a:lnTo>
                      <a:pt x="2343" y="876"/>
                    </a:lnTo>
                    <a:lnTo>
                      <a:pt x="2381" y="876"/>
                    </a:lnTo>
                    <a:lnTo>
                      <a:pt x="2381" y="857"/>
                    </a:lnTo>
                    <a:lnTo>
                      <a:pt x="2381" y="819"/>
                    </a:lnTo>
                    <a:lnTo>
                      <a:pt x="2362" y="781"/>
                    </a:lnTo>
                    <a:lnTo>
                      <a:pt x="2343" y="762"/>
                    </a:lnTo>
                    <a:lnTo>
                      <a:pt x="2286" y="743"/>
                    </a:lnTo>
                    <a:lnTo>
                      <a:pt x="2267" y="724"/>
                    </a:lnTo>
                    <a:lnTo>
                      <a:pt x="2248" y="686"/>
                    </a:lnTo>
                    <a:lnTo>
                      <a:pt x="2286" y="610"/>
                    </a:lnTo>
                    <a:lnTo>
                      <a:pt x="2324" y="571"/>
                    </a:lnTo>
                    <a:lnTo>
                      <a:pt x="2305" y="571"/>
                    </a:lnTo>
                    <a:lnTo>
                      <a:pt x="2248" y="476"/>
                    </a:lnTo>
                    <a:lnTo>
                      <a:pt x="2115" y="381"/>
                    </a:lnTo>
                    <a:lnTo>
                      <a:pt x="2076" y="362"/>
                    </a:lnTo>
                    <a:lnTo>
                      <a:pt x="2057" y="343"/>
                    </a:lnTo>
                    <a:lnTo>
                      <a:pt x="2019" y="343"/>
                    </a:lnTo>
                    <a:lnTo>
                      <a:pt x="2000" y="343"/>
                    </a:lnTo>
                    <a:lnTo>
                      <a:pt x="1905" y="343"/>
                    </a:lnTo>
                    <a:lnTo>
                      <a:pt x="1867" y="343"/>
                    </a:lnTo>
                    <a:lnTo>
                      <a:pt x="1505" y="190"/>
                    </a:lnTo>
                    <a:lnTo>
                      <a:pt x="1448" y="171"/>
                    </a:lnTo>
                    <a:lnTo>
                      <a:pt x="1258" y="171"/>
                    </a:lnTo>
                    <a:lnTo>
                      <a:pt x="1162" y="152"/>
                    </a:lnTo>
                    <a:lnTo>
                      <a:pt x="1048" y="210"/>
                    </a:lnTo>
                    <a:lnTo>
                      <a:pt x="1029" y="229"/>
                    </a:lnTo>
                    <a:lnTo>
                      <a:pt x="1009" y="229"/>
                    </a:lnTo>
                    <a:lnTo>
                      <a:pt x="972" y="229"/>
                    </a:lnTo>
                    <a:lnTo>
                      <a:pt x="953" y="229"/>
                    </a:lnTo>
                    <a:lnTo>
                      <a:pt x="895" y="190"/>
                    </a:lnTo>
                    <a:lnTo>
                      <a:pt x="762" y="95"/>
                    </a:lnTo>
                    <a:lnTo>
                      <a:pt x="648" y="19"/>
                    </a:lnTo>
                    <a:lnTo>
                      <a:pt x="628" y="0"/>
                    </a:lnTo>
                    <a:lnTo>
                      <a:pt x="591" y="0"/>
                    </a:lnTo>
                    <a:lnTo>
                      <a:pt x="572" y="0"/>
                    </a:lnTo>
                    <a:lnTo>
                      <a:pt x="533" y="0"/>
                    </a:lnTo>
                    <a:lnTo>
                      <a:pt x="476" y="0"/>
                    </a:lnTo>
                    <a:lnTo>
                      <a:pt x="419" y="19"/>
                    </a:lnTo>
                    <a:lnTo>
                      <a:pt x="343" y="57"/>
                    </a:lnTo>
                    <a:lnTo>
                      <a:pt x="343" y="95"/>
                    </a:lnTo>
                    <a:lnTo>
                      <a:pt x="343" y="171"/>
                    </a:lnTo>
                    <a:lnTo>
                      <a:pt x="343" y="190"/>
                    </a:lnTo>
                    <a:lnTo>
                      <a:pt x="324" y="210"/>
                    </a:lnTo>
                    <a:lnTo>
                      <a:pt x="324" y="229"/>
                    </a:lnTo>
                    <a:lnTo>
                      <a:pt x="305" y="286"/>
                    </a:lnTo>
                    <a:lnTo>
                      <a:pt x="286" y="305"/>
                    </a:lnTo>
                    <a:lnTo>
                      <a:pt x="305" y="324"/>
                    </a:lnTo>
                    <a:lnTo>
                      <a:pt x="324" y="343"/>
                    </a:lnTo>
                    <a:lnTo>
                      <a:pt x="324" y="381"/>
                    </a:lnTo>
                    <a:lnTo>
                      <a:pt x="324" y="419"/>
                    </a:lnTo>
                    <a:lnTo>
                      <a:pt x="324" y="495"/>
                    </a:lnTo>
                    <a:lnTo>
                      <a:pt x="305" y="533"/>
                    </a:lnTo>
                    <a:lnTo>
                      <a:pt x="286" y="552"/>
                    </a:lnTo>
                    <a:lnTo>
                      <a:pt x="267" y="552"/>
                    </a:lnTo>
                    <a:lnTo>
                      <a:pt x="248" y="571"/>
                    </a:lnTo>
                    <a:lnTo>
                      <a:pt x="248" y="591"/>
                    </a:lnTo>
                    <a:lnTo>
                      <a:pt x="229" y="610"/>
                    </a:lnTo>
                    <a:lnTo>
                      <a:pt x="210" y="610"/>
                    </a:lnTo>
                    <a:lnTo>
                      <a:pt x="191" y="610"/>
                    </a:lnTo>
                    <a:lnTo>
                      <a:pt x="171" y="647"/>
                    </a:lnTo>
                    <a:lnTo>
                      <a:pt x="134" y="705"/>
                    </a:lnTo>
                    <a:lnTo>
                      <a:pt x="115" y="743"/>
                    </a:lnTo>
                    <a:lnTo>
                      <a:pt x="76" y="781"/>
                    </a:lnTo>
                    <a:lnTo>
                      <a:pt x="38" y="800"/>
                    </a:lnTo>
                    <a:lnTo>
                      <a:pt x="38" y="838"/>
                    </a:lnTo>
                    <a:lnTo>
                      <a:pt x="19" y="857"/>
                    </a:lnTo>
                    <a:lnTo>
                      <a:pt x="19" y="896"/>
                    </a:lnTo>
                    <a:lnTo>
                      <a:pt x="0" y="914"/>
                    </a:lnTo>
                    <a:lnTo>
                      <a:pt x="0" y="933"/>
                    </a:lnTo>
                    <a:lnTo>
                      <a:pt x="19" y="972"/>
                    </a:lnTo>
                    <a:lnTo>
                      <a:pt x="57" y="1048"/>
                    </a:lnTo>
                    <a:lnTo>
                      <a:pt x="381" y="1333"/>
                    </a:lnTo>
                    <a:lnTo>
                      <a:pt x="457" y="1448"/>
                    </a:lnTo>
                    <a:lnTo>
                      <a:pt x="496" y="1448"/>
                    </a:lnTo>
                    <a:lnTo>
                      <a:pt x="533" y="1467"/>
                    </a:lnTo>
                    <a:lnTo>
                      <a:pt x="591" y="1467"/>
                    </a:lnTo>
                    <a:lnTo>
                      <a:pt x="610" y="1467"/>
                    </a:lnTo>
                    <a:lnTo>
                      <a:pt x="628" y="1505"/>
                    </a:lnTo>
                    <a:lnTo>
                      <a:pt x="628" y="1524"/>
                    </a:lnTo>
                    <a:lnTo>
                      <a:pt x="610" y="1562"/>
                    </a:lnTo>
                    <a:lnTo>
                      <a:pt x="610" y="1600"/>
                    </a:lnTo>
                    <a:lnTo>
                      <a:pt x="610" y="1619"/>
                    </a:lnTo>
                    <a:lnTo>
                      <a:pt x="648" y="1600"/>
                    </a:lnTo>
                    <a:lnTo>
                      <a:pt x="667" y="1581"/>
                    </a:lnTo>
                    <a:lnTo>
                      <a:pt x="686" y="1581"/>
                    </a:lnTo>
                    <a:lnTo>
                      <a:pt x="705" y="1600"/>
                    </a:lnTo>
                    <a:lnTo>
                      <a:pt x="724" y="1619"/>
                    </a:lnTo>
                    <a:lnTo>
                      <a:pt x="743" y="1638"/>
                    </a:lnTo>
                    <a:lnTo>
                      <a:pt x="743" y="1657"/>
                    </a:lnTo>
                    <a:lnTo>
                      <a:pt x="743" y="1676"/>
                    </a:lnTo>
                    <a:lnTo>
                      <a:pt x="762" y="1695"/>
                    </a:lnTo>
                    <a:lnTo>
                      <a:pt x="762" y="1714"/>
                    </a:lnTo>
                    <a:lnTo>
                      <a:pt x="895" y="1753"/>
                    </a:lnTo>
                    <a:lnTo>
                      <a:pt x="1086" y="1790"/>
                    </a:lnTo>
                    <a:lnTo>
                      <a:pt x="1143" y="1829"/>
                    </a:lnTo>
                    <a:lnTo>
                      <a:pt x="1200" y="1905"/>
                    </a:lnTo>
                    <a:lnTo>
                      <a:pt x="1181" y="2019"/>
                    </a:lnTo>
                    <a:lnTo>
                      <a:pt x="1124" y="2133"/>
                    </a:lnTo>
                    <a:lnTo>
                      <a:pt x="1086" y="2152"/>
                    </a:lnTo>
                    <a:lnTo>
                      <a:pt x="1086" y="2133"/>
                    </a:lnTo>
                    <a:lnTo>
                      <a:pt x="1105" y="2133"/>
                    </a:lnTo>
                    <a:lnTo>
                      <a:pt x="1086" y="2115"/>
                    </a:lnTo>
                    <a:lnTo>
                      <a:pt x="1067" y="2115"/>
                    </a:lnTo>
                    <a:lnTo>
                      <a:pt x="1048" y="2115"/>
                    </a:lnTo>
                    <a:lnTo>
                      <a:pt x="1048" y="2133"/>
                    </a:lnTo>
                    <a:lnTo>
                      <a:pt x="1048" y="2152"/>
                    </a:lnTo>
                    <a:lnTo>
                      <a:pt x="1048" y="2191"/>
                    </a:lnTo>
                    <a:lnTo>
                      <a:pt x="1048" y="2324"/>
                    </a:lnTo>
                    <a:lnTo>
                      <a:pt x="1048" y="2381"/>
                    </a:lnTo>
                    <a:lnTo>
                      <a:pt x="1029" y="2438"/>
                    </a:lnTo>
                    <a:lnTo>
                      <a:pt x="991" y="2533"/>
                    </a:lnTo>
                    <a:lnTo>
                      <a:pt x="972" y="2667"/>
                    </a:lnTo>
                    <a:lnTo>
                      <a:pt x="972" y="2743"/>
                    </a:lnTo>
                    <a:lnTo>
                      <a:pt x="972" y="2781"/>
                    </a:lnTo>
                    <a:lnTo>
                      <a:pt x="972" y="2800"/>
                    </a:lnTo>
                    <a:lnTo>
                      <a:pt x="991" y="2800"/>
                    </a:lnTo>
                    <a:lnTo>
                      <a:pt x="1009" y="2819"/>
                    </a:lnTo>
                    <a:lnTo>
                      <a:pt x="1086" y="2914"/>
                    </a:lnTo>
                    <a:lnTo>
                      <a:pt x="1105" y="2933"/>
                    </a:lnTo>
                    <a:lnTo>
                      <a:pt x="1200" y="2972"/>
                    </a:lnTo>
                    <a:lnTo>
                      <a:pt x="1219" y="2972"/>
                    </a:lnTo>
                    <a:lnTo>
                      <a:pt x="1238" y="2991"/>
                    </a:lnTo>
                    <a:lnTo>
                      <a:pt x="1295" y="3048"/>
                    </a:lnTo>
                    <a:lnTo>
                      <a:pt x="1314" y="3067"/>
                    </a:lnTo>
                    <a:lnTo>
                      <a:pt x="1334" y="3067"/>
                    </a:lnTo>
                    <a:lnTo>
                      <a:pt x="1353" y="3067"/>
                    </a:lnTo>
                    <a:lnTo>
                      <a:pt x="1372" y="3048"/>
                    </a:lnTo>
                    <a:lnTo>
                      <a:pt x="1372" y="3029"/>
                    </a:lnTo>
                    <a:lnTo>
                      <a:pt x="1390" y="3029"/>
                    </a:lnTo>
                    <a:lnTo>
                      <a:pt x="1429" y="3048"/>
                    </a:lnTo>
                    <a:lnTo>
                      <a:pt x="1448" y="3048"/>
                    </a:lnTo>
                    <a:lnTo>
                      <a:pt x="1486" y="3029"/>
                    </a:lnTo>
                    <a:lnTo>
                      <a:pt x="1505" y="3029"/>
                    </a:lnTo>
                    <a:lnTo>
                      <a:pt x="1524" y="3048"/>
                    </a:lnTo>
                    <a:lnTo>
                      <a:pt x="1581" y="3067"/>
                    </a:lnTo>
                    <a:lnTo>
                      <a:pt x="1600" y="3086"/>
                    </a:lnTo>
                    <a:lnTo>
                      <a:pt x="1771" y="3105"/>
                    </a:lnTo>
                    <a:lnTo>
                      <a:pt x="1810" y="3086"/>
                    </a:lnTo>
                    <a:lnTo>
                      <a:pt x="1867" y="3086"/>
                    </a:lnTo>
                    <a:lnTo>
                      <a:pt x="1905" y="3067"/>
                    </a:lnTo>
                    <a:lnTo>
                      <a:pt x="1924" y="3067"/>
                    </a:lnTo>
                    <a:lnTo>
                      <a:pt x="1962" y="3029"/>
                    </a:lnTo>
                    <a:lnTo>
                      <a:pt x="1981" y="3029"/>
                    </a:lnTo>
                    <a:lnTo>
                      <a:pt x="1981" y="3009"/>
                    </a:lnTo>
                    <a:lnTo>
                      <a:pt x="1962" y="3009"/>
                    </a:lnTo>
                    <a:lnTo>
                      <a:pt x="1943" y="3009"/>
                    </a:lnTo>
                    <a:lnTo>
                      <a:pt x="1905" y="2972"/>
                    </a:lnTo>
                    <a:lnTo>
                      <a:pt x="1867" y="2914"/>
                    </a:lnTo>
                    <a:lnTo>
                      <a:pt x="1848" y="2857"/>
                    </a:lnTo>
                    <a:lnTo>
                      <a:pt x="1848" y="2800"/>
                    </a:lnTo>
                    <a:lnTo>
                      <a:pt x="1867" y="2743"/>
                    </a:lnTo>
                    <a:lnTo>
                      <a:pt x="1886" y="2667"/>
                    </a:lnTo>
                    <a:lnTo>
                      <a:pt x="1924" y="2610"/>
                    </a:lnTo>
                    <a:lnTo>
                      <a:pt x="1943" y="2572"/>
                    </a:lnTo>
                    <a:lnTo>
                      <a:pt x="1962" y="2572"/>
                    </a:lnTo>
                    <a:lnTo>
                      <a:pt x="2019" y="2572"/>
                    </a:lnTo>
                    <a:lnTo>
                      <a:pt x="2038" y="2552"/>
                    </a:lnTo>
                    <a:lnTo>
                      <a:pt x="2057" y="2533"/>
                    </a:lnTo>
                    <a:lnTo>
                      <a:pt x="2096" y="2533"/>
                    </a:lnTo>
                    <a:lnTo>
                      <a:pt x="2115" y="2514"/>
                    </a:lnTo>
                    <a:lnTo>
                      <a:pt x="2133" y="2496"/>
                    </a:lnTo>
                    <a:lnTo>
                      <a:pt x="2152" y="2496"/>
                    </a:lnTo>
                    <a:lnTo>
                      <a:pt x="2267" y="2476"/>
                    </a:lnTo>
                    <a:lnTo>
                      <a:pt x="2324" y="2476"/>
                    </a:lnTo>
                    <a:close/>
                    <a:moveTo>
                      <a:pt x="2953" y="2591"/>
                    </a:moveTo>
                    <a:lnTo>
                      <a:pt x="2934" y="2591"/>
                    </a:lnTo>
                    <a:lnTo>
                      <a:pt x="2914" y="2572"/>
                    </a:lnTo>
                    <a:lnTo>
                      <a:pt x="2876" y="2572"/>
                    </a:lnTo>
                    <a:lnTo>
                      <a:pt x="2876" y="2591"/>
                    </a:lnTo>
                    <a:lnTo>
                      <a:pt x="2876" y="2610"/>
                    </a:lnTo>
                    <a:lnTo>
                      <a:pt x="2876" y="2628"/>
                    </a:lnTo>
                    <a:lnTo>
                      <a:pt x="2876" y="2648"/>
                    </a:lnTo>
                    <a:lnTo>
                      <a:pt x="2895" y="2648"/>
                    </a:lnTo>
                    <a:lnTo>
                      <a:pt x="2895" y="2628"/>
                    </a:lnTo>
                    <a:lnTo>
                      <a:pt x="2914" y="2648"/>
                    </a:lnTo>
                    <a:lnTo>
                      <a:pt x="2934" y="2648"/>
                    </a:lnTo>
                    <a:lnTo>
                      <a:pt x="2953" y="2648"/>
                    </a:lnTo>
                    <a:lnTo>
                      <a:pt x="2934" y="2628"/>
                    </a:lnTo>
                    <a:lnTo>
                      <a:pt x="2934" y="2610"/>
                    </a:lnTo>
                    <a:lnTo>
                      <a:pt x="2953" y="2591"/>
                    </a:lnTo>
                    <a:close/>
                    <a:moveTo>
                      <a:pt x="3448" y="1124"/>
                    </a:moveTo>
                    <a:lnTo>
                      <a:pt x="3467" y="1143"/>
                    </a:lnTo>
                    <a:lnTo>
                      <a:pt x="3505" y="1162"/>
                    </a:lnTo>
                    <a:lnTo>
                      <a:pt x="3543" y="1181"/>
                    </a:lnTo>
                    <a:lnTo>
                      <a:pt x="3562" y="1162"/>
                    </a:lnTo>
                    <a:lnTo>
                      <a:pt x="3562" y="1143"/>
                    </a:lnTo>
                    <a:lnTo>
                      <a:pt x="3600" y="1143"/>
                    </a:lnTo>
                    <a:lnTo>
                      <a:pt x="3620" y="1143"/>
                    </a:lnTo>
                    <a:lnTo>
                      <a:pt x="3620" y="1105"/>
                    </a:lnTo>
                    <a:lnTo>
                      <a:pt x="3620" y="1067"/>
                    </a:lnTo>
                    <a:lnTo>
                      <a:pt x="3600" y="1048"/>
                    </a:lnTo>
                    <a:lnTo>
                      <a:pt x="3562" y="1048"/>
                    </a:lnTo>
                    <a:lnTo>
                      <a:pt x="3486" y="1086"/>
                    </a:lnTo>
                    <a:lnTo>
                      <a:pt x="3467" y="1086"/>
                    </a:lnTo>
                    <a:lnTo>
                      <a:pt x="3448" y="1086"/>
                    </a:lnTo>
                    <a:lnTo>
                      <a:pt x="3448" y="1105"/>
                    </a:lnTo>
                    <a:lnTo>
                      <a:pt x="3448" y="1124"/>
                    </a:lnTo>
                    <a:close/>
                    <a:moveTo>
                      <a:pt x="2648" y="4324"/>
                    </a:moveTo>
                    <a:lnTo>
                      <a:pt x="2629" y="4305"/>
                    </a:lnTo>
                    <a:lnTo>
                      <a:pt x="2591" y="4305"/>
                    </a:lnTo>
                    <a:lnTo>
                      <a:pt x="2553" y="4362"/>
                    </a:lnTo>
                    <a:lnTo>
                      <a:pt x="2533" y="4381"/>
                    </a:lnTo>
                    <a:lnTo>
                      <a:pt x="2514" y="4400"/>
                    </a:lnTo>
                    <a:lnTo>
                      <a:pt x="2496" y="4419"/>
                    </a:lnTo>
                    <a:lnTo>
                      <a:pt x="2514" y="4419"/>
                    </a:lnTo>
                    <a:lnTo>
                      <a:pt x="2533" y="4419"/>
                    </a:lnTo>
                    <a:lnTo>
                      <a:pt x="2553" y="4438"/>
                    </a:lnTo>
                    <a:lnTo>
                      <a:pt x="2610" y="4419"/>
                    </a:lnTo>
                    <a:lnTo>
                      <a:pt x="2629" y="4400"/>
                    </a:lnTo>
                    <a:lnTo>
                      <a:pt x="2667" y="4381"/>
                    </a:lnTo>
                    <a:lnTo>
                      <a:pt x="2667" y="4343"/>
                    </a:lnTo>
                    <a:lnTo>
                      <a:pt x="2648" y="4324"/>
                    </a:lnTo>
                    <a:close/>
                    <a:moveTo>
                      <a:pt x="1867" y="3600"/>
                    </a:moveTo>
                    <a:lnTo>
                      <a:pt x="1848" y="3581"/>
                    </a:lnTo>
                    <a:lnTo>
                      <a:pt x="1829" y="3562"/>
                    </a:lnTo>
                    <a:lnTo>
                      <a:pt x="1791" y="3562"/>
                    </a:lnTo>
                    <a:lnTo>
                      <a:pt x="1771" y="3543"/>
                    </a:lnTo>
                    <a:lnTo>
                      <a:pt x="1752" y="3448"/>
                    </a:lnTo>
                    <a:lnTo>
                      <a:pt x="1752" y="3429"/>
                    </a:lnTo>
                    <a:lnTo>
                      <a:pt x="1734" y="3429"/>
                    </a:lnTo>
                    <a:lnTo>
                      <a:pt x="1715" y="3429"/>
                    </a:lnTo>
                    <a:lnTo>
                      <a:pt x="1695" y="3467"/>
                    </a:lnTo>
                    <a:lnTo>
                      <a:pt x="1676" y="3467"/>
                    </a:lnTo>
                    <a:lnTo>
                      <a:pt x="1657" y="3467"/>
                    </a:lnTo>
                    <a:lnTo>
                      <a:pt x="1638" y="3448"/>
                    </a:lnTo>
                    <a:lnTo>
                      <a:pt x="1638" y="3429"/>
                    </a:lnTo>
                    <a:lnTo>
                      <a:pt x="1657" y="3410"/>
                    </a:lnTo>
                    <a:lnTo>
                      <a:pt x="1619" y="3410"/>
                    </a:lnTo>
                    <a:lnTo>
                      <a:pt x="1600" y="3429"/>
                    </a:lnTo>
                    <a:lnTo>
                      <a:pt x="1562" y="3467"/>
                    </a:lnTo>
                    <a:lnTo>
                      <a:pt x="1562" y="3486"/>
                    </a:lnTo>
                    <a:lnTo>
                      <a:pt x="1581" y="3505"/>
                    </a:lnTo>
                    <a:lnTo>
                      <a:pt x="1600" y="3524"/>
                    </a:lnTo>
                    <a:lnTo>
                      <a:pt x="1600" y="3543"/>
                    </a:lnTo>
                    <a:lnTo>
                      <a:pt x="1581" y="3562"/>
                    </a:lnTo>
                    <a:lnTo>
                      <a:pt x="1543" y="3562"/>
                    </a:lnTo>
                    <a:lnTo>
                      <a:pt x="1524" y="3581"/>
                    </a:lnTo>
                    <a:lnTo>
                      <a:pt x="1524" y="3600"/>
                    </a:lnTo>
                    <a:lnTo>
                      <a:pt x="1524" y="3619"/>
                    </a:lnTo>
                    <a:lnTo>
                      <a:pt x="1505" y="3638"/>
                    </a:lnTo>
                    <a:lnTo>
                      <a:pt x="1505" y="3657"/>
                    </a:lnTo>
                    <a:lnTo>
                      <a:pt x="1486" y="3676"/>
                    </a:lnTo>
                    <a:lnTo>
                      <a:pt x="1486" y="3715"/>
                    </a:lnTo>
                    <a:lnTo>
                      <a:pt x="1486" y="3734"/>
                    </a:lnTo>
                    <a:lnTo>
                      <a:pt x="1505" y="3791"/>
                    </a:lnTo>
                    <a:lnTo>
                      <a:pt x="1581" y="3886"/>
                    </a:lnTo>
                    <a:lnTo>
                      <a:pt x="1581" y="3924"/>
                    </a:lnTo>
                    <a:lnTo>
                      <a:pt x="1600" y="3924"/>
                    </a:lnTo>
                    <a:lnTo>
                      <a:pt x="1619" y="3943"/>
                    </a:lnTo>
                    <a:lnTo>
                      <a:pt x="1638" y="3943"/>
                    </a:lnTo>
                    <a:lnTo>
                      <a:pt x="1657" y="3962"/>
                    </a:lnTo>
                    <a:lnTo>
                      <a:pt x="1695" y="3981"/>
                    </a:lnTo>
                    <a:lnTo>
                      <a:pt x="1734" y="4057"/>
                    </a:lnTo>
                    <a:lnTo>
                      <a:pt x="1752" y="4057"/>
                    </a:lnTo>
                    <a:lnTo>
                      <a:pt x="1771" y="4038"/>
                    </a:lnTo>
                    <a:lnTo>
                      <a:pt x="1810" y="4057"/>
                    </a:lnTo>
                    <a:lnTo>
                      <a:pt x="1829" y="4057"/>
                    </a:lnTo>
                    <a:lnTo>
                      <a:pt x="1848" y="4038"/>
                    </a:lnTo>
                    <a:lnTo>
                      <a:pt x="1867" y="4000"/>
                    </a:lnTo>
                    <a:lnTo>
                      <a:pt x="1867" y="3752"/>
                    </a:lnTo>
                    <a:lnTo>
                      <a:pt x="1848" y="3695"/>
                    </a:lnTo>
                    <a:lnTo>
                      <a:pt x="1867" y="3676"/>
                    </a:lnTo>
                    <a:lnTo>
                      <a:pt x="1886" y="3676"/>
                    </a:lnTo>
                    <a:lnTo>
                      <a:pt x="1886" y="3657"/>
                    </a:lnTo>
                    <a:lnTo>
                      <a:pt x="1886" y="3619"/>
                    </a:lnTo>
                    <a:lnTo>
                      <a:pt x="1867" y="3600"/>
                    </a:lnTo>
                    <a:close/>
                    <a:moveTo>
                      <a:pt x="2438" y="914"/>
                    </a:moveTo>
                    <a:lnTo>
                      <a:pt x="2457" y="952"/>
                    </a:lnTo>
                    <a:lnTo>
                      <a:pt x="2496" y="952"/>
                    </a:lnTo>
                    <a:lnTo>
                      <a:pt x="2496" y="933"/>
                    </a:lnTo>
                    <a:lnTo>
                      <a:pt x="2514" y="914"/>
                    </a:lnTo>
                    <a:lnTo>
                      <a:pt x="2514" y="896"/>
                    </a:lnTo>
                    <a:lnTo>
                      <a:pt x="2514" y="876"/>
                    </a:lnTo>
                    <a:lnTo>
                      <a:pt x="2477" y="857"/>
                    </a:lnTo>
                    <a:lnTo>
                      <a:pt x="2457" y="838"/>
                    </a:lnTo>
                    <a:lnTo>
                      <a:pt x="2457" y="819"/>
                    </a:lnTo>
                    <a:lnTo>
                      <a:pt x="2438" y="800"/>
                    </a:lnTo>
                    <a:lnTo>
                      <a:pt x="2419" y="819"/>
                    </a:lnTo>
                    <a:lnTo>
                      <a:pt x="2419" y="838"/>
                    </a:lnTo>
                    <a:lnTo>
                      <a:pt x="2419" y="857"/>
                    </a:lnTo>
                    <a:lnTo>
                      <a:pt x="2419" y="876"/>
                    </a:lnTo>
                    <a:lnTo>
                      <a:pt x="2438" y="914"/>
                    </a:lnTo>
                    <a:close/>
                    <a:moveTo>
                      <a:pt x="914" y="1924"/>
                    </a:moveTo>
                    <a:lnTo>
                      <a:pt x="914" y="1924"/>
                    </a:lnTo>
                    <a:lnTo>
                      <a:pt x="877" y="1943"/>
                    </a:lnTo>
                    <a:lnTo>
                      <a:pt x="857" y="1924"/>
                    </a:lnTo>
                    <a:lnTo>
                      <a:pt x="877" y="1886"/>
                    </a:lnTo>
                    <a:lnTo>
                      <a:pt x="857" y="1886"/>
                    </a:lnTo>
                    <a:lnTo>
                      <a:pt x="857" y="1905"/>
                    </a:lnTo>
                    <a:lnTo>
                      <a:pt x="857" y="1924"/>
                    </a:lnTo>
                    <a:lnTo>
                      <a:pt x="838" y="1924"/>
                    </a:lnTo>
                    <a:lnTo>
                      <a:pt x="819" y="1924"/>
                    </a:lnTo>
                    <a:lnTo>
                      <a:pt x="819" y="1943"/>
                    </a:lnTo>
                    <a:lnTo>
                      <a:pt x="838" y="1962"/>
                    </a:lnTo>
                    <a:lnTo>
                      <a:pt x="838" y="1981"/>
                    </a:lnTo>
                    <a:lnTo>
                      <a:pt x="819" y="2000"/>
                    </a:lnTo>
                    <a:lnTo>
                      <a:pt x="819" y="2019"/>
                    </a:lnTo>
                    <a:lnTo>
                      <a:pt x="838" y="2019"/>
                    </a:lnTo>
                    <a:lnTo>
                      <a:pt x="838" y="2000"/>
                    </a:lnTo>
                    <a:lnTo>
                      <a:pt x="857" y="2000"/>
                    </a:lnTo>
                    <a:lnTo>
                      <a:pt x="895" y="2019"/>
                    </a:lnTo>
                    <a:lnTo>
                      <a:pt x="895" y="1981"/>
                    </a:lnTo>
                    <a:lnTo>
                      <a:pt x="895" y="1962"/>
                    </a:lnTo>
                    <a:lnTo>
                      <a:pt x="914" y="1962"/>
                    </a:lnTo>
                    <a:lnTo>
                      <a:pt x="933" y="1962"/>
                    </a:lnTo>
                    <a:lnTo>
                      <a:pt x="933" y="1943"/>
                    </a:lnTo>
                    <a:lnTo>
                      <a:pt x="953" y="1943"/>
                    </a:lnTo>
                    <a:lnTo>
                      <a:pt x="933" y="1924"/>
                    </a:lnTo>
                    <a:lnTo>
                      <a:pt x="914" y="1924"/>
                    </a:lnTo>
                    <a:close/>
                    <a:moveTo>
                      <a:pt x="3715" y="1790"/>
                    </a:moveTo>
                    <a:lnTo>
                      <a:pt x="3676" y="1753"/>
                    </a:lnTo>
                    <a:lnTo>
                      <a:pt x="3638" y="1753"/>
                    </a:lnTo>
                    <a:lnTo>
                      <a:pt x="3600" y="1753"/>
                    </a:lnTo>
                    <a:lnTo>
                      <a:pt x="3562" y="1753"/>
                    </a:lnTo>
                    <a:lnTo>
                      <a:pt x="3543" y="1771"/>
                    </a:lnTo>
                    <a:lnTo>
                      <a:pt x="3505" y="1771"/>
                    </a:lnTo>
                    <a:lnTo>
                      <a:pt x="3486" y="1771"/>
                    </a:lnTo>
                    <a:lnTo>
                      <a:pt x="3448" y="1734"/>
                    </a:lnTo>
                    <a:lnTo>
                      <a:pt x="3429" y="1734"/>
                    </a:lnTo>
                    <a:lnTo>
                      <a:pt x="3391" y="1714"/>
                    </a:lnTo>
                    <a:lnTo>
                      <a:pt x="3371" y="1734"/>
                    </a:lnTo>
                    <a:lnTo>
                      <a:pt x="3353" y="1771"/>
                    </a:lnTo>
                    <a:lnTo>
                      <a:pt x="3334" y="1790"/>
                    </a:lnTo>
                    <a:lnTo>
                      <a:pt x="3295" y="1810"/>
                    </a:lnTo>
                    <a:lnTo>
                      <a:pt x="3276" y="1829"/>
                    </a:lnTo>
                    <a:lnTo>
                      <a:pt x="3295" y="1867"/>
                    </a:lnTo>
                    <a:lnTo>
                      <a:pt x="3295" y="1924"/>
                    </a:lnTo>
                    <a:lnTo>
                      <a:pt x="3315" y="1962"/>
                    </a:lnTo>
                    <a:lnTo>
                      <a:pt x="3371" y="2038"/>
                    </a:lnTo>
                    <a:lnTo>
                      <a:pt x="3429" y="2095"/>
                    </a:lnTo>
                    <a:lnTo>
                      <a:pt x="3486" y="2133"/>
                    </a:lnTo>
                    <a:lnTo>
                      <a:pt x="3562" y="2133"/>
                    </a:lnTo>
                    <a:lnTo>
                      <a:pt x="3620" y="2115"/>
                    </a:lnTo>
                    <a:lnTo>
                      <a:pt x="3657" y="2057"/>
                    </a:lnTo>
                    <a:lnTo>
                      <a:pt x="3734" y="1943"/>
                    </a:lnTo>
                    <a:lnTo>
                      <a:pt x="3752" y="1905"/>
                    </a:lnTo>
                    <a:lnTo>
                      <a:pt x="3752" y="1848"/>
                    </a:lnTo>
                    <a:lnTo>
                      <a:pt x="3715" y="1790"/>
                    </a:lnTo>
                    <a:close/>
                    <a:moveTo>
                      <a:pt x="2591" y="4191"/>
                    </a:moveTo>
                    <a:lnTo>
                      <a:pt x="2591" y="4191"/>
                    </a:lnTo>
                    <a:lnTo>
                      <a:pt x="2591" y="4172"/>
                    </a:lnTo>
                    <a:lnTo>
                      <a:pt x="2610" y="4114"/>
                    </a:lnTo>
                    <a:lnTo>
                      <a:pt x="2591" y="4114"/>
                    </a:lnTo>
                    <a:lnTo>
                      <a:pt x="2553" y="4133"/>
                    </a:lnTo>
                    <a:lnTo>
                      <a:pt x="2533" y="4152"/>
                    </a:lnTo>
                    <a:lnTo>
                      <a:pt x="2533" y="4172"/>
                    </a:lnTo>
                    <a:lnTo>
                      <a:pt x="2553" y="4191"/>
                    </a:lnTo>
                    <a:lnTo>
                      <a:pt x="2572" y="4210"/>
                    </a:lnTo>
                    <a:lnTo>
                      <a:pt x="2591" y="4191"/>
                    </a:lnTo>
                    <a:close/>
                    <a:moveTo>
                      <a:pt x="4915" y="4514"/>
                    </a:moveTo>
                    <a:lnTo>
                      <a:pt x="4915" y="4514"/>
                    </a:lnTo>
                    <a:lnTo>
                      <a:pt x="4915" y="4495"/>
                    </a:lnTo>
                    <a:lnTo>
                      <a:pt x="4876" y="4477"/>
                    </a:lnTo>
                    <a:lnTo>
                      <a:pt x="4781" y="4457"/>
                    </a:lnTo>
                    <a:lnTo>
                      <a:pt x="4762" y="4457"/>
                    </a:lnTo>
                    <a:lnTo>
                      <a:pt x="4743" y="4457"/>
                    </a:lnTo>
                    <a:lnTo>
                      <a:pt x="4762" y="4477"/>
                    </a:lnTo>
                    <a:lnTo>
                      <a:pt x="4762" y="4514"/>
                    </a:lnTo>
                    <a:lnTo>
                      <a:pt x="4800" y="4533"/>
                    </a:lnTo>
                    <a:lnTo>
                      <a:pt x="4819" y="4533"/>
                    </a:lnTo>
                    <a:lnTo>
                      <a:pt x="4895" y="4533"/>
                    </a:lnTo>
                    <a:lnTo>
                      <a:pt x="4915" y="4514"/>
                    </a:lnTo>
                    <a:close/>
                    <a:moveTo>
                      <a:pt x="4610" y="4172"/>
                    </a:moveTo>
                    <a:lnTo>
                      <a:pt x="4610" y="4133"/>
                    </a:lnTo>
                    <a:lnTo>
                      <a:pt x="4572" y="4133"/>
                    </a:lnTo>
                    <a:lnTo>
                      <a:pt x="4553" y="4114"/>
                    </a:lnTo>
                    <a:lnTo>
                      <a:pt x="4534" y="4096"/>
                    </a:lnTo>
                    <a:lnTo>
                      <a:pt x="4495" y="4057"/>
                    </a:lnTo>
                    <a:lnTo>
                      <a:pt x="4458" y="4057"/>
                    </a:lnTo>
                    <a:lnTo>
                      <a:pt x="4438" y="4057"/>
                    </a:lnTo>
                    <a:lnTo>
                      <a:pt x="4458" y="4096"/>
                    </a:lnTo>
                    <a:lnTo>
                      <a:pt x="4477" y="4114"/>
                    </a:lnTo>
                    <a:lnTo>
                      <a:pt x="4495" y="4133"/>
                    </a:lnTo>
                    <a:lnTo>
                      <a:pt x="4534" y="4152"/>
                    </a:lnTo>
                    <a:lnTo>
                      <a:pt x="4572" y="4210"/>
                    </a:lnTo>
                    <a:lnTo>
                      <a:pt x="4591" y="4248"/>
                    </a:lnTo>
                    <a:lnTo>
                      <a:pt x="4629" y="4248"/>
                    </a:lnTo>
                    <a:lnTo>
                      <a:pt x="4610" y="4210"/>
                    </a:lnTo>
                    <a:lnTo>
                      <a:pt x="4610" y="4172"/>
                    </a:lnTo>
                    <a:close/>
                    <a:moveTo>
                      <a:pt x="5467" y="3848"/>
                    </a:moveTo>
                    <a:lnTo>
                      <a:pt x="5467" y="3848"/>
                    </a:lnTo>
                    <a:lnTo>
                      <a:pt x="5448" y="3829"/>
                    </a:lnTo>
                    <a:lnTo>
                      <a:pt x="5448" y="3848"/>
                    </a:lnTo>
                    <a:lnTo>
                      <a:pt x="5467" y="3867"/>
                    </a:lnTo>
                    <a:lnTo>
                      <a:pt x="5467" y="3848"/>
                    </a:lnTo>
                    <a:close/>
                    <a:moveTo>
                      <a:pt x="5010" y="4819"/>
                    </a:moveTo>
                    <a:lnTo>
                      <a:pt x="4991" y="4762"/>
                    </a:lnTo>
                    <a:lnTo>
                      <a:pt x="4971" y="4762"/>
                    </a:lnTo>
                    <a:lnTo>
                      <a:pt x="4895" y="4705"/>
                    </a:lnTo>
                    <a:lnTo>
                      <a:pt x="4876" y="4686"/>
                    </a:lnTo>
                    <a:lnTo>
                      <a:pt x="4876" y="4724"/>
                    </a:lnTo>
                    <a:lnTo>
                      <a:pt x="4858" y="4762"/>
                    </a:lnTo>
                    <a:lnTo>
                      <a:pt x="4876" y="4781"/>
                    </a:lnTo>
                    <a:lnTo>
                      <a:pt x="4895" y="4819"/>
                    </a:lnTo>
                    <a:lnTo>
                      <a:pt x="4915" y="4819"/>
                    </a:lnTo>
                    <a:lnTo>
                      <a:pt x="4953" y="4838"/>
                    </a:lnTo>
                    <a:lnTo>
                      <a:pt x="4971" y="4858"/>
                    </a:lnTo>
                    <a:lnTo>
                      <a:pt x="4971" y="4876"/>
                    </a:lnTo>
                    <a:lnTo>
                      <a:pt x="4971" y="4914"/>
                    </a:lnTo>
                    <a:lnTo>
                      <a:pt x="4991" y="4914"/>
                    </a:lnTo>
                    <a:lnTo>
                      <a:pt x="5010" y="4934"/>
                    </a:lnTo>
                    <a:lnTo>
                      <a:pt x="5029" y="4914"/>
                    </a:lnTo>
                    <a:lnTo>
                      <a:pt x="5029" y="4858"/>
                    </a:lnTo>
                    <a:lnTo>
                      <a:pt x="5029" y="4838"/>
                    </a:lnTo>
                    <a:lnTo>
                      <a:pt x="5010" y="4819"/>
                    </a:lnTo>
                    <a:close/>
                    <a:moveTo>
                      <a:pt x="3505" y="3067"/>
                    </a:moveTo>
                    <a:lnTo>
                      <a:pt x="3505" y="3067"/>
                    </a:lnTo>
                    <a:lnTo>
                      <a:pt x="3524" y="3067"/>
                    </a:lnTo>
                    <a:lnTo>
                      <a:pt x="3524" y="3048"/>
                    </a:lnTo>
                    <a:lnTo>
                      <a:pt x="3543" y="3009"/>
                    </a:lnTo>
                    <a:lnTo>
                      <a:pt x="3524" y="3009"/>
                    </a:lnTo>
                    <a:lnTo>
                      <a:pt x="3486" y="2991"/>
                    </a:lnTo>
                    <a:lnTo>
                      <a:pt x="3429" y="3009"/>
                    </a:lnTo>
                    <a:lnTo>
                      <a:pt x="3429" y="3029"/>
                    </a:lnTo>
                    <a:lnTo>
                      <a:pt x="3448" y="3029"/>
                    </a:lnTo>
                    <a:lnTo>
                      <a:pt x="3448" y="3048"/>
                    </a:lnTo>
                    <a:lnTo>
                      <a:pt x="3429" y="3048"/>
                    </a:lnTo>
                    <a:lnTo>
                      <a:pt x="3410" y="3048"/>
                    </a:lnTo>
                    <a:lnTo>
                      <a:pt x="3410" y="3067"/>
                    </a:lnTo>
                    <a:lnTo>
                      <a:pt x="3429" y="3067"/>
                    </a:lnTo>
                    <a:lnTo>
                      <a:pt x="3467" y="3067"/>
                    </a:lnTo>
                    <a:lnTo>
                      <a:pt x="3486" y="3067"/>
                    </a:lnTo>
                    <a:lnTo>
                      <a:pt x="3486" y="3086"/>
                    </a:lnTo>
                    <a:lnTo>
                      <a:pt x="3505" y="3086"/>
                    </a:lnTo>
                    <a:lnTo>
                      <a:pt x="3505" y="3067"/>
                    </a:lnTo>
                    <a:close/>
                    <a:moveTo>
                      <a:pt x="2705" y="3962"/>
                    </a:moveTo>
                    <a:lnTo>
                      <a:pt x="2705" y="3962"/>
                    </a:lnTo>
                    <a:lnTo>
                      <a:pt x="2705" y="3981"/>
                    </a:lnTo>
                    <a:lnTo>
                      <a:pt x="2724" y="3981"/>
                    </a:lnTo>
                    <a:lnTo>
                      <a:pt x="2724" y="3962"/>
                    </a:lnTo>
                    <a:lnTo>
                      <a:pt x="2743" y="3943"/>
                    </a:lnTo>
                    <a:lnTo>
                      <a:pt x="2743" y="3924"/>
                    </a:lnTo>
                    <a:lnTo>
                      <a:pt x="2743" y="3886"/>
                    </a:lnTo>
                    <a:lnTo>
                      <a:pt x="2762" y="3867"/>
                    </a:lnTo>
                    <a:lnTo>
                      <a:pt x="2781" y="3886"/>
                    </a:lnTo>
                    <a:lnTo>
                      <a:pt x="2800" y="3867"/>
                    </a:lnTo>
                    <a:lnTo>
                      <a:pt x="2819" y="3829"/>
                    </a:lnTo>
                    <a:lnTo>
                      <a:pt x="2819" y="3791"/>
                    </a:lnTo>
                    <a:lnTo>
                      <a:pt x="2819" y="3752"/>
                    </a:lnTo>
                    <a:lnTo>
                      <a:pt x="2800" y="3734"/>
                    </a:lnTo>
                    <a:lnTo>
                      <a:pt x="2800" y="3715"/>
                    </a:lnTo>
                    <a:lnTo>
                      <a:pt x="2762" y="3715"/>
                    </a:lnTo>
                    <a:lnTo>
                      <a:pt x="2724" y="3695"/>
                    </a:lnTo>
                    <a:lnTo>
                      <a:pt x="2724" y="3676"/>
                    </a:lnTo>
                    <a:lnTo>
                      <a:pt x="2762" y="3676"/>
                    </a:lnTo>
                    <a:lnTo>
                      <a:pt x="2762" y="3657"/>
                    </a:lnTo>
                    <a:lnTo>
                      <a:pt x="2781" y="3638"/>
                    </a:lnTo>
                    <a:lnTo>
                      <a:pt x="2781" y="3619"/>
                    </a:lnTo>
                    <a:lnTo>
                      <a:pt x="2762" y="3619"/>
                    </a:lnTo>
                    <a:lnTo>
                      <a:pt x="2743" y="3619"/>
                    </a:lnTo>
                    <a:lnTo>
                      <a:pt x="2724" y="3600"/>
                    </a:lnTo>
                    <a:lnTo>
                      <a:pt x="2724" y="3581"/>
                    </a:lnTo>
                    <a:lnTo>
                      <a:pt x="2800" y="3448"/>
                    </a:lnTo>
                    <a:lnTo>
                      <a:pt x="2819" y="3410"/>
                    </a:lnTo>
                    <a:lnTo>
                      <a:pt x="2914" y="3314"/>
                    </a:lnTo>
                    <a:lnTo>
                      <a:pt x="2934" y="3276"/>
                    </a:lnTo>
                    <a:lnTo>
                      <a:pt x="2934" y="3257"/>
                    </a:lnTo>
                    <a:lnTo>
                      <a:pt x="2953" y="3257"/>
                    </a:lnTo>
                    <a:lnTo>
                      <a:pt x="2972" y="3257"/>
                    </a:lnTo>
                    <a:lnTo>
                      <a:pt x="2990" y="3257"/>
                    </a:lnTo>
                    <a:lnTo>
                      <a:pt x="3010" y="3238"/>
                    </a:lnTo>
                    <a:lnTo>
                      <a:pt x="3010" y="3219"/>
                    </a:lnTo>
                    <a:lnTo>
                      <a:pt x="3010" y="3200"/>
                    </a:lnTo>
                    <a:lnTo>
                      <a:pt x="3010" y="3181"/>
                    </a:lnTo>
                    <a:lnTo>
                      <a:pt x="2990" y="3143"/>
                    </a:lnTo>
                    <a:lnTo>
                      <a:pt x="2990" y="3124"/>
                    </a:lnTo>
                    <a:lnTo>
                      <a:pt x="2972" y="3105"/>
                    </a:lnTo>
                    <a:lnTo>
                      <a:pt x="2972" y="3086"/>
                    </a:lnTo>
                    <a:lnTo>
                      <a:pt x="2972" y="2972"/>
                    </a:lnTo>
                    <a:lnTo>
                      <a:pt x="2934" y="2762"/>
                    </a:lnTo>
                    <a:lnTo>
                      <a:pt x="2914" y="2743"/>
                    </a:lnTo>
                    <a:lnTo>
                      <a:pt x="2895" y="2724"/>
                    </a:lnTo>
                    <a:lnTo>
                      <a:pt x="2858" y="2724"/>
                    </a:lnTo>
                    <a:lnTo>
                      <a:pt x="2819" y="2743"/>
                    </a:lnTo>
                    <a:lnTo>
                      <a:pt x="2724" y="2781"/>
                    </a:lnTo>
                    <a:lnTo>
                      <a:pt x="2610" y="2877"/>
                    </a:lnTo>
                    <a:lnTo>
                      <a:pt x="2572" y="2895"/>
                    </a:lnTo>
                    <a:lnTo>
                      <a:pt x="2514" y="2895"/>
                    </a:lnTo>
                    <a:lnTo>
                      <a:pt x="2419" y="2914"/>
                    </a:lnTo>
                    <a:lnTo>
                      <a:pt x="2381" y="2933"/>
                    </a:lnTo>
                    <a:lnTo>
                      <a:pt x="2362" y="2953"/>
                    </a:lnTo>
                    <a:lnTo>
                      <a:pt x="2324" y="3029"/>
                    </a:lnTo>
                    <a:lnTo>
                      <a:pt x="2305" y="3067"/>
                    </a:lnTo>
                    <a:lnTo>
                      <a:pt x="2324" y="3105"/>
                    </a:lnTo>
                    <a:lnTo>
                      <a:pt x="2343" y="3143"/>
                    </a:lnTo>
                    <a:lnTo>
                      <a:pt x="2362" y="3200"/>
                    </a:lnTo>
                    <a:lnTo>
                      <a:pt x="2362" y="3257"/>
                    </a:lnTo>
                    <a:lnTo>
                      <a:pt x="2381" y="3295"/>
                    </a:lnTo>
                    <a:lnTo>
                      <a:pt x="2400" y="3371"/>
                    </a:lnTo>
                    <a:lnTo>
                      <a:pt x="2400" y="3390"/>
                    </a:lnTo>
                    <a:lnTo>
                      <a:pt x="2419" y="3429"/>
                    </a:lnTo>
                    <a:lnTo>
                      <a:pt x="2381" y="3467"/>
                    </a:lnTo>
                    <a:lnTo>
                      <a:pt x="2381" y="3486"/>
                    </a:lnTo>
                    <a:lnTo>
                      <a:pt x="2324" y="3486"/>
                    </a:lnTo>
                    <a:lnTo>
                      <a:pt x="2305" y="3524"/>
                    </a:lnTo>
                    <a:lnTo>
                      <a:pt x="2286" y="3543"/>
                    </a:lnTo>
                    <a:lnTo>
                      <a:pt x="2286" y="3657"/>
                    </a:lnTo>
                    <a:lnTo>
                      <a:pt x="2286" y="3695"/>
                    </a:lnTo>
                    <a:lnTo>
                      <a:pt x="2267" y="3734"/>
                    </a:lnTo>
                    <a:lnTo>
                      <a:pt x="2229" y="3810"/>
                    </a:lnTo>
                    <a:lnTo>
                      <a:pt x="2210" y="3829"/>
                    </a:lnTo>
                    <a:lnTo>
                      <a:pt x="2210" y="3867"/>
                    </a:lnTo>
                    <a:lnTo>
                      <a:pt x="2229" y="3886"/>
                    </a:lnTo>
                    <a:lnTo>
                      <a:pt x="2229" y="3905"/>
                    </a:lnTo>
                    <a:lnTo>
                      <a:pt x="2229" y="3924"/>
                    </a:lnTo>
                    <a:lnTo>
                      <a:pt x="2248" y="3924"/>
                    </a:lnTo>
                    <a:lnTo>
                      <a:pt x="2267" y="3924"/>
                    </a:lnTo>
                    <a:lnTo>
                      <a:pt x="2362" y="3924"/>
                    </a:lnTo>
                    <a:lnTo>
                      <a:pt x="2381" y="3924"/>
                    </a:lnTo>
                    <a:lnTo>
                      <a:pt x="2381" y="3905"/>
                    </a:lnTo>
                    <a:lnTo>
                      <a:pt x="2381" y="3848"/>
                    </a:lnTo>
                    <a:lnTo>
                      <a:pt x="2400" y="3829"/>
                    </a:lnTo>
                    <a:lnTo>
                      <a:pt x="2419" y="3810"/>
                    </a:lnTo>
                    <a:lnTo>
                      <a:pt x="2438" y="3810"/>
                    </a:lnTo>
                    <a:lnTo>
                      <a:pt x="2457" y="3810"/>
                    </a:lnTo>
                    <a:lnTo>
                      <a:pt x="2496" y="3810"/>
                    </a:lnTo>
                    <a:lnTo>
                      <a:pt x="2496" y="3829"/>
                    </a:lnTo>
                    <a:lnTo>
                      <a:pt x="2438" y="3848"/>
                    </a:lnTo>
                    <a:lnTo>
                      <a:pt x="2419" y="3867"/>
                    </a:lnTo>
                    <a:lnTo>
                      <a:pt x="2438" y="3905"/>
                    </a:lnTo>
                    <a:lnTo>
                      <a:pt x="2457" y="3943"/>
                    </a:lnTo>
                    <a:lnTo>
                      <a:pt x="2496" y="3943"/>
                    </a:lnTo>
                    <a:lnTo>
                      <a:pt x="2514" y="3943"/>
                    </a:lnTo>
                    <a:lnTo>
                      <a:pt x="2553" y="3924"/>
                    </a:lnTo>
                    <a:lnTo>
                      <a:pt x="2572" y="3867"/>
                    </a:lnTo>
                    <a:lnTo>
                      <a:pt x="2572" y="3848"/>
                    </a:lnTo>
                    <a:lnTo>
                      <a:pt x="2553" y="3829"/>
                    </a:lnTo>
                    <a:lnTo>
                      <a:pt x="2572" y="3810"/>
                    </a:lnTo>
                    <a:lnTo>
                      <a:pt x="2591" y="3771"/>
                    </a:lnTo>
                    <a:lnTo>
                      <a:pt x="2610" y="3810"/>
                    </a:lnTo>
                    <a:lnTo>
                      <a:pt x="2629" y="3810"/>
                    </a:lnTo>
                    <a:lnTo>
                      <a:pt x="2629" y="3848"/>
                    </a:lnTo>
                    <a:lnTo>
                      <a:pt x="2629" y="3924"/>
                    </a:lnTo>
                    <a:lnTo>
                      <a:pt x="2629" y="4000"/>
                    </a:lnTo>
                    <a:lnTo>
                      <a:pt x="2667" y="4000"/>
                    </a:lnTo>
                    <a:lnTo>
                      <a:pt x="2686" y="3962"/>
                    </a:lnTo>
                    <a:lnTo>
                      <a:pt x="2705" y="3962"/>
                    </a:lnTo>
                    <a:close/>
                    <a:moveTo>
                      <a:pt x="4324" y="3734"/>
                    </a:moveTo>
                    <a:lnTo>
                      <a:pt x="4286" y="3734"/>
                    </a:lnTo>
                    <a:lnTo>
                      <a:pt x="4229" y="3715"/>
                    </a:lnTo>
                    <a:lnTo>
                      <a:pt x="4191" y="3715"/>
                    </a:lnTo>
                    <a:lnTo>
                      <a:pt x="4172" y="3715"/>
                    </a:lnTo>
                    <a:lnTo>
                      <a:pt x="4172" y="3752"/>
                    </a:lnTo>
                    <a:lnTo>
                      <a:pt x="4229" y="3867"/>
                    </a:lnTo>
                    <a:lnTo>
                      <a:pt x="4248" y="3905"/>
                    </a:lnTo>
                    <a:lnTo>
                      <a:pt x="4267" y="3905"/>
                    </a:lnTo>
                    <a:lnTo>
                      <a:pt x="4324" y="3905"/>
                    </a:lnTo>
                    <a:lnTo>
                      <a:pt x="4343" y="3905"/>
                    </a:lnTo>
                    <a:lnTo>
                      <a:pt x="4343" y="3867"/>
                    </a:lnTo>
                    <a:lnTo>
                      <a:pt x="4343" y="3771"/>
                    </a:lnTo>
                    <a:lnTo>
                      <a:pt x="4324" y="3734"/>
                    </a:lnTo>
                    <a:close/>
                    <a:moveTo>
                      <a:pt x="3581" y="2877"/>
                    </a:moveTo>
                    <a:lnTo>
                      <a:pt x="3600" y="2895"/>
                    </a:lnTo>
                    <a:lnTo>
                      <a:pt x="3600" y="2914"/>
                    </a:lnTo>
                    <a:lnTo>
                      <a:pt x="3600" y="2933"/>
                    </a:lnTo>
                    <a:lnTo>
                      <a:pt x="3620" y="2933"/>
                    </a:lnTo>
                    <a:lnTo>
                      <a:pt x="3638" y="2972"/>
                    </a:lnTo>
                    <a:lnTo>
                      <a:pt x="3638" y="3029"/>
                    </a:lnTo>
                    <a:lnTo>
                      <a:pt x="3657" y="3067"/>
                    </a:lnTo>
                    <a:lnTo>
                      <a:pt x="3676" y="3067"/>
                    </a:lnTo>
                    <a:lnTo>
                      <a:pt x="3696" y="3029"/>
                    </a:lnTo>
                    <a:lnTo>
                      <a:pt x="3696" y="2877"/>
                    </a:lnTo>
                    <a:lnTo>
                      <a:pt x="3676" y="2819"/>
                    </a:lnTo>
                    <a:lnTo>
                      <a:pt x="3676" y="2800"/>
                    </a:lnTo>
                    <a:lnTo>
                      <a:pt x="3657" y="2800"/>
                    </a:lnTo>
                    <a:lnTo>
                      <a:pt x="3657" y="2781"/>
                    </a:lnTo>
                    <a:lnTo>
                      <a:pt x="3657" y="2762"/>
                    </a:lnTo>
                    <a:lnTo>
                      <a:pt x="3676" y="2724"/>
                    </a:lnTo>
                    <a:lnTo>
                      <a:pt x="3657" y="2686"/>
                    </a:lnTo>
                    <a:lnTo>
                      <a:pt x="3657" y="2648"/>
                    </a:lnTo>
                    <a:lnTo>
                      <a:pt x="3600" y="2591"/>
                    </a:lnTo>
                    <a:lnTo>
                      <a:pt x="3581" y="2552"/>
                    </a:lnTo>
                    <a:lnTo>
                      <a:pt x="3486" y="2476"/>
                    </a:lnTo>
                    <a:lnTo>
                      <a:pt x="3467" y="2438"/>
                    </a:lnTo>
                    <a:lnTo>
                      <a:pt x="3448" y="2419"/>
                    </a:lnTo>
                    <a:lnTo>
                      <a:pt x="3486" y="2362"/>
                    </a:lnTo>
                    <a:lnTo>
                      <a:pt x="3467" y="2362"/>
                    </a:lnTo>
                    <a:lnTo>
                      <a:pt x="3410" y="2362"/>
                    </a:lnTo>
                    <a:lnTo>
                      <a:pt x="3371" y="2362"/>
                    </a:lnTo>
                    <a:lnTo>
                      <a:pt x="3239" y="2476"/>
                    </a:lnTo>
                    <a:lnTo>
                      <a:pt x="3200" y="2496"/>
                    </a:lnTo>
                    <a:lnTo>
                      <a:pt x="3200" y="2533"/>
                    </a:lnTo>
                    <a:lnTo>
                      <a:pt x="3200" y="2552"/>
                    </a:lnTo>
                    <a:lnTo>
                      <a:pt x="3143" y="2648"/>
                    </a:lnTo>
                    <a:lnTo>
                      <a:pt x="3124" y="2705"/>
                    </a:lnTo>
                    <a:lnTo>
                      <a:pt x="3105" y="2781"/>
                    </a:lnTo>
                    <a:lnTo>
                      <a:pt x="3124" y="3048"/>
                    </a:lnTo>
                    <a:lnTo>
                      <a:pt x="3124" y="3067"/>
                    </a:lnTo>
                    <a:lnTo>
                      <a:pt x="3105" y="3067"/>
                    </a:lnTo>
                    <a:lnTo>
                      <a:pt x="3086" y="3067"/>
                    </a:lnTo>
                    <a:lnTo>
                      <a:pt x="3067" y="3067"/>
                    </a:lnTo>
                    <a:lnTo>
                      <a:pt x="3067" y="3086"/>
                    </a:lnTo>
                    <a:lnTo>
                      <a:pt x="3067" y="3105"/>
                    </a:lnTo>
                    <a:lnTo>
                      <a:pt x="3086" y="3124"/>
                    </a:lnTo>
                    <a:lnTo>
                      <a:pt x="3086" y="3143"/>
                    </a:lnTo>
                    <a:lnTo>
                      <a:pt x="3086" y="3181"/>
                    </a:lnTo>
                    <a:lnTo>
                      <a:pt x="3086" y="3219"/>
                    </a:lnTo>
                    <a:lnTo>
                      <a:pt x="3086" y="3257"/>
                    </a:lnTo>
                    <a:lnTo>
                      <a:pt x="3067" y="3276"/>
                    </a:lnTo>
                    <a:lnTo>
                      <a:pt x="2972" y="3353"/>
                    </a:lnTo>
                    <a:lnTo>
                      <a:pt x="2972" y="3371"/>
                    </a:lnTo>
                    <a:lnTo>
                      <a:pt x="2990" y="3371"/>
                    </a:lnTo>
                    <a:lnTo>
                      <a:pt x="3010" y="3371"/>
                    </a:lnTo>
                    <a:lnTo>
                      <a:pt x="3029" y="3353"/>
                    </a:lnTo>
                    <a:lnTo>
                      <a:pt x="3029" y="3371"/>
                    </a:lnTo>
                    <a:lnTo>
                      <a:pt x="3048" y="3390"/>
                    </a:lnTo>
                    <a:lnTo>
                      <a:pt x="3029" y="3410"/>
                    </a:lnTo>
                    <a:lnTo>
                      <a:pt x="3010" y="3467"/>
                    </a:lnTo>
                    <a:lnTo>
                      <a:pt x="3010" y="3486"/>
                    </a:lnTo>
                    <a:lnTo>
                      <a:pt x="3010" y="3524"/>
                    </a:lnTo>
                    <a:lnTo>
                      <a:pt x="2990" y="3543"/>
                    </a:lnTo>
                    <a:lnTo>
                      <a:pt x="2972" y="3581"/>
                    </a:lnTo>
                    <a:lnTo>
                      <a:pt x="2972" y="3600"/>
                    </a:lnTo>
                    <a:lnTo>
                      <a:pt x="2990" y="3619"/>
                    </a:lnTo>
                    <a:lnTo>
                      <a:pt x="2972" y="3638"/>
                    </a:lnTo>
                    <a:lnTo>
                      <a:pt x="2972" y="3657"/>
                    </a:lnTo>
                    <a:lnTo>
                      <a:pt x="3048" y="3619"/>
                    </a:lnTo>
                    <a:lnTo>
                      <a:pt x="3067" y="3619"/>
                    </a:lnTo>
                    <a:lnTo>
                      <a:pt x="3067" y="3657"/>
                    </a:lnTo>
                    <a:lnTo>
                      <a:pt x="3048" y="3676"/>
                    </a:lnTo>
                    <a:lnTo>
                      <a:pt x="3010" y="3695"/>
                    </a:lnTo>
                    <a:lnTo>
                      <a:pt x="2972" y="3715"/>
                    </a:lnTo>
                    <a:lnTo>
                      <a:pt x="2934" y="3715"/>
                    </a:lnTo>
                    <a:lnTo>
                      <a:pt x="2914" y="3734"/>
                    </a:lnTo>
                    <a:lnTo>
                      <a:pt x="2895" y="3791"/>
                    </a:lnTo>
                    <a:lnTo>
                      <a:pt x="2858" y="3829"/>
                    </a:lnTo>
                    <a:lnTo>
                      <a:pt x="2838" y="3829"/>
                    </a:lnTo>
                    <a:lnTo>
                      <a:pt x="2819" y="3886"/>
                    </a:lnTo>
                    <a:lnTo>
                      <a:pt x="2781" y="3943"/>
                    </a:lnTo>
                    <a:lnTo>
                      <a:pt x="2762" y="3962"/>
                    </a:lnTo>
                    <a:lnTo>
                      <a:pt x="2800" y="3962"/>
                    </a:lnTo>
                    <a:lnTo>
                      <a:pt x="2800" y="3981"/>
                    </a:lnTo>
                    <a:lnTo>
                      <a:pt x="2800" y="4019"/>
                    </a:lnTo>
                    <a:lnTo>
                      <a:pt x="2667" y="4114"/>
                    </a:lnTo>
                    <a:lnTo>
                      <a:pt x="2781" y="4362"/>
                    </a:lnTo>
                    <a:lnTo>
                      <a:pt x="2800" y="4381"/>
                    </a:lnTo>
                    <a:lnTo>
                      <a:pt x="2838" y="4381"/>
                    </a:lnTo>
                    <a:lnTo>
                      <a:pt x="2858" y="4362"/>
                    </a:lnTo>
                    <a:lnTo>
                      <a:pt x="2914" y="4305"/>
                    </a:lnTo>
                    <a:lnTo>
                      <a:pt x="2934" y="4305"/>
                    </a:lnTo>
                    <a:lnTo>
                      <a:pt x="2934" y="4324"/>
                    </a:lnTo>
                    <a:lnTo>
                      <a:pt x="2934" y="4362"/>
                    </a:lnTo>
                    <a:lnTo>
                      <a:pt x="2934" y="4381"/>
                    </a:lnTo>
                    <a:lnTo>
                      <a:pt x="2953" y="4381"/>
                    </a:lnTo>
                    <a:lnTo>
                      <a:pt x="2972" y="4362"/>
                    </a:lnTo>
                    <a:lnTo>
                      <a:pt x="2990" y="4343"/>
                    </a:lnTo>
                    <a:lnTo>
                      <a:pt x="2990" y="4324"/>
                    </a:lnTo>
                    <a:lnTo>
                      <a:pt x="3010" y="4343"/>
                    </a:lnTo>
                    <a:lnTo>
                      <a:pt x="3010" y="4362"/>
                    </a:lnTo>
                    <a:lnTo>
                      <a:pt x="3010" y="4400"/>
                    </a:lnTo>
                    <a:lnTo>
                      <a:pt x="3029" y="4400"/>
                    </a:lnTo>
                    <a:lnTo>
                      <a:pt x="3067" y="4400"/>
                    </a:lnTo>
                    <a:lnTo>
                      <a:pt x="3086" y="4381"/>
                    </a:lnTo>
                    <a:lnTo>
                      <a:pt x="3105" y="4324"/>
                    </a:lnTo>
                    <a:lnTo>
                      <a:pt x="3181" y="4210"/>
                    </a:lnTo>
                    <a:lnTo>
                      <a:pt x="3219" y="4152"/>
                    </a:lnTo>
                    <a:lnTo>
                      <a:pt x="3219" y="4096"/>
                    </a:lnTo>
                    <a:lnTo>
                      <a:pt x="3200" y="4114"/>
                    </a:lnTo>
                    <a:lnTo>
                      <a:pt x="3162" y="4114"/>
                    </a:lnTo>
                    <a:lnTo>
                      <a:pt x="3143" y="4133"/>
                    </a:lnTo>
                    <a:lnTo>
                      <a:pt x="3124" y="4114"/>
                    </a:lnTo>
                    <a:lnTo>
                      <a:pt x="3143" y="4096"/>
                    </a:lnTo>
                    <a:lnTo>
                      <a:pt x="3162" y="4038"/>
                    </a:lnTo>
                    <a:lnTo>
                      <a:pt x="3181" y="4019"/>
                    </a:lnTo>
                    <a:lnTo>
                      <a:pt x="3315" y="3943"/>
                    </a:lnTo>
                    <a:lnTo>
                      <a:pt x="3353" y="3924"/>
                    </a:lnTo>
                    <a:lnTo>
                      <a:pt x="3371" y="3943"/>
                    </a:lnTo>
                    <a:lnTo>
                      <a:pt x="3391" y="3981"/>
                    </a:lnTo>
                    <a:lnTo>
                      <a:pt x="3429" y="3981"/>
                    </a:lnTo>
                    <a:lnTo>
                      <a:pt x="3448" y="3981"/>
                    </a:lnTo>
                    <a:lnTo>
                      <a:pt x="3505" y="3943"/>
                    </a:lnTo>
                    <a:lnTo>
                      <a:pt x="3581" y="3924"/>
                    </a:lnTo>
                    <a:lnTo>
                      <a:pt x="3600" y="3905"/>
                    </a:lnTo>
                    <a:lnTo>
                      <a:pt x="3620" y="3867"/>
                    </a:lnTo>
                    <a:lnTo>
                      <a:pt x="3657" y="3810"/>
                    </a:lnTo>
                    <a:lnTo>
                      <a:pt x="3676" y="3791"/>
                    </a:lnTo>
                    <a:lnTo>
                      <a:pt x="3696" y="3771"/>
                    </a:lnTo>
                    <a:lnTo>
                      <a:pt x="3676" y="3734"/>
                    </a:lnTo>
                    <a:lnTo>
                      <a:pt x="3638" y="3715"/>
                    </a:lnTo>
                    <a:lnTo>
                      <a:pt x="3581" y="3676"/>
                    </a:lnTo>
                    <a:lnTo>
                      <a:pt x="3543" y="3657"/>
                    </a:lnTo>
                    <a:lnTo>
                      <a:pt x="3524" y="3638"/>
                    </a:lnTo>
                    <a:lnTo>
                      <a:pt x="3505" y="3600"/>
                    </a:lnTo>
                    <a:lnTo>
                      <a:pt x="3448" y="3581"/>
                    </a:lnTo>
                    <a:lnTo>
                      <a:pt x="3448" y="3562"/>
                    </a:lnTo>
                    <a:lnTo>
                      <a:pt x="3448" y="3543"/>
                    </a:lnTo>
                    <a:lnTo>
                      <a:pt x="3429" y="3543"/>
                    </a:lnTo>
                    <a:lnTo>
                      <a:pt x="3391" y="3543"/>
                    </a:lnTo>
                    <a:lnTo>
                      <a:pt x="3353" y="3581"/>
                    </a:lnTo>
                    <a:lnTo>
                      <a:pt x="3334" y="3619"/>
                    </a:lnTo>
                    <a:lnTo>
                      <a:pt x="3295" y="3638"/>
                    </a:lnTo>
                    <a:lnTo>
                      <a:pt x="3276" y="3619"/>
                    </a:lnTo>
                    <a:lnTo>
                      <a:pt x="3276" y="3600"/>
                    </a:lnTo>
                    <a:lnTo>
                      <a:pt x="3276" y="3562"/>
                    </a:lnTo>
                    <a:lnTo>
                      <a:pt x="3315" y="3486"/>
                    </a:lnTo>
                    <a:lnTo>
                      <a:pt x="3334" y="3467"/>
                    </a:lnTo>
                    <a:lnTo>
                      <a:pt x="3334" y="3429"/>
                    </a:lnTo>
                    <a:lnTo>
                      <a:pt x="3334" y="3410"/>
                    </a:lnTo>
                    <a:lnTo>
                      <a:pt x="3315" y="3371"/>
                    </a:lnTo>
                    <a:lnTo>
                      <a:pt x="3315" y="3353"/>
                    </a:lnTo>
                    <a:lnTo>
                      <a:pt x="3295" y="3334"/>
                    </a:lnTo>
                    <a:lnTo>
                      <a:pt x="3295" y="3314"/>
                    </a:lnTo>
                    <a:lnTo>
                      <a:pt x="3295" y="3295"/>
                    </a:lnTo>
                    <a:lnTo>
                      <a:pt x="3315" y="3257"/>
                    </a:lnTo>
                    <a:lnTo>
                      <a:pt x="3334" y="3238"/>
                    </a:lnTo>
                    <a:lnTo>
                      <a:pt x="3371" y="3219"/>
                    </a:lnTo>
                    <a:lnTo>
                      <a:pt x="3371" y="3181"/>
                    </a:lnTo>
                    <a:lnTo>
                      <a:pt x="3371" y="3124"/>
                    </a:lnTo>
                    <a:lnTo>
                      <a:pt x="3371" y="3105"/>
                    </a:lnTo>
                    <a:lnTo>
                      <a:pt x="3371" y="3048"/>
                    </a:lnTo>
                    <a:lnTo>
                      <a:pt x="3391" y="3029"/>
                    </a:lnTo>
                    <a:lnTo>
                      <a:pt x="3410" y="3009"/>
                    </a:lnTo>
                    <a:lnTo>
                      <a:pt x="3429" y="3009"/>
                    </a:lnTo>
                    <a:lnTo>
                      <a:pt x="3429" y="2933"/>
                    </a:lnTo>
                    <a:lnTo>
                      <a:pt x="3429" y="2914"/>
                    </a:lnTo>
                    <a:lnTo>
                      <a:pt x="3448" y="2933"/>
                    </a:lnTo>
                    <a:lnTo>
                      <a:pt x="3467" y="2933"/>
                    </a:lnTo>
                    <a:lnTo>
                      <a:pt x="3467" y="2914"/>
                    </a:lnTo>
                    <a:lnTo>
                      <a:pt x="3486" y="2914"/>
                    </a:lnTo>
                    <a:lnTo>
                      <a:pt x="3524" y="2953"/>
                    </a:lnTo>
                    <a:lnTo>
                      <a:pt x="3543" y="2877"/>
                    </a:lnTo>
                    <a:lnTo>
                      <a:pt x="3581" y="2877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6" name="Freeform 17">
                <a:extLst>
                  <a:ext uri="{FF2B5EF4-FFF2-40B4-BE49-F238E27FC236}">
                    <a16:creationId xmlns:a16="http://schemas.microsoft.com/office/drawing/2014/main" id="{91AAEB8C-F056-9F4D-AED9-97197DC136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405563" y="6405563"/>
                <a:ext cx="3284537" cy="3044825"/>
              </a:xfrm>
              <a:custGeom>
                <a:avLst/>
                <a:gdLst>
                  <a:gd name="T0" fmla="*/ 2147483646 w 9125"/>
                  <a:gd name="T1" fmla="*/ 2147483646 h 8458"/>
                  <a:gd name="T2" fmla="*/ 2147483646 w 9125"/>
                  <a:gd name="T3" fmla="*/ 2147483646 h 8458"/>
                  <a:gd name="T4" fmla="*/ 2147483646 w 9125"/>
                  <a:gd name="T5" fmla="*/ 2147483646 h 8458"/>
                  <a:gd name="T6" fmla="*/ 2147483646 w 9125"/>
                  <a:gd name="T7" fmla="*/ 2147483646 h 8458"/>
                  <a:gd name="T8" fmla="*/ 2147483646 w 9125"/>
                  <a:gd name="T9" fmla="*/ 2147483646 h 8458"/>
                  <a:gd name="T10" fmla="*/ 2147483646 w 9125"/>
                  <a:gd name="T11" fmla="*/ 2147483646 h 8458"/>
                  <a:gd name="T12" fmla="*/ 2147483646 w 9125"/>
                  <a:gd name="T13" fmla="*/ 2147483646 h 8458"/>
                  <a:gd name="T14" fmla="*/ 2147483646 w 9125"/>
                  <a:gd name="T15" fmla="*/ 2147483646 h 8458"/>
                  <a:gd name="T16" fmla="*/ 2147483646 w 9125"/>
                  <a:gd name="T17" fmla="*/ 2147483646 h 8458"/>
                  <a:gd name="T18" fmla="*/ 0 w 9125"/>
                  <a:gd name="T19" fmla="*/ 2147483646 h 8458"/>
                  <a:gd name="T20" fmla="*/ 2147483646 w 9125"/>
                  <a:gd name="T21" fmla="*/ 2147483646 h 8458"/>
                  <a:gd name="T22" fmla="*/ 2147483646 w 9125"/>
                  <a:gd name="T23" fmla="*/ 2147483646 h 8458"/>
                  <a:gd name="T24" fmla="*/ 2147483646 w 9125"/>
                  <a:gd name="T25" fmla="*/ 2147483646 h 8458"/>
                  <a:gd name="T26" fmla="*/ 2147483646 w 9125"/>
                  <a:gd name="T27" fmla="*/ 2147483646 h 8458"/>
                  <a:gd name="T28" fmla="*/ 2147483646 w 9125"/>
                  <a:gd name="T29" fmla="*/ 2147483646 h 8458"/>
                  <a:gd name="T30" fmla="*/ 2147483646 w 9125"/>
                  <a:gd name="T31" fmla="*/ 2147483646 h 8458"/>
                  <a:gd name="T32" fmla="*/ 2147483646 w 9125"/>
                  <a:gd name="T33" fmla="*/ 2147483646 h 8458"/>
                  <a:gd name="T34" fmla="*/ 2147483646 w 9125"/>
                  <a:gd name="T35" fmla="*/ 2147483646 h 8458"/>
                  <a:gd name="T36" fmla="*/ 2147483646 w 9125"/>
                  <a:gd name="T37" fmla="*/ 2147483646 h 8458"/>
                  <a:gd name="T38" fmla="*/ 2147483646 w 9125"/>
                  <a:gd name="T39" fmla="*/ 2147483646 h 8458"/>
                  <a:gd name="T40" fmla="*/ 2147483646 w 9125"/>
                  <a:gd name="T41" fmla="*/ 2147483646 h 8458"/>
                  <a:gd name="T42" fmla="*/ 2147483646 w 9125"/>
                  <a:gd name="T43" fmla="*/ 2147483646 h 8458"/>
                  <a:gd name="T44" fmla="*/ 2147483646 w 9125"/>
                  <a:gd name="T45" fmla="*/ 2147483646 h 8458"/>
                  <a:gd name="T46" fmla="*/ 2147483646 w 9125"/>
                  <a:gd name="T47" fmla="*/ 2147483646 h 8458"/>
                  <a:gd name="T48" fmla="*/ 2147483646 w 9125"/>
                  <a:gd name="T49" fmla="*/ 2147483646 h 8458"/>
                  <a:gd name="T50" fmla="*/ 2147483646 w 9125"/>
                  <a:gd name="T51" fmla="*/ 2147483646 h 8458"/>
                  <a:gd name="T52" fmla="*/ 2147483646 w 9125"/>
                  <a:gd name="T53" fmla="*/ 2147483646 h 8458"/>
                  <a:gd name="T54" fmla="*/ 2147483646 w 9125"/>
                  <a:gd name="T55" fmla="*/ 2147483646 h 8458"/>
                  <a:gd name="T56" fmla="*/ 2147483646 w 9125"/>
                  <a:gd name="T57" fmla="*/ 2147483646 h 8458"/>
                  <a:gd name="T58" fmla="*/ 2147483646 w 9125"/>
                  <a:gd name="T59" fmla="*/ 2147483646 h 8458"/>
                  <a:gd name="T60" fmla="*/ 2147483646 w 9125"/>
                  <a:gd name="T61" fmla="*/ 2147483646 h 8458"/>
                  <a:gd name="T62" fmla="*/ 2147483646 w 9125"/>
                  <a:gd name="T63" fmla="*/ 2147483646 h 8458"/>
                  <a:gd name="T64" fmla="*/ 2147483646 w 9125"/>
                  <a:gd name="T65" fmla="*/ 2147483646 h 8458"/>
                  <a:gd name="T66" fmla="*/ 2147483646 w 9125"/>
                  <a:gd name="T67" fmla="*/ 2147483646 h 8458"/>
                  <a:gd name="T68" fmla="*/ 2147483646 w 9125"/>
                  <a:gd name="T69" fmla="*/ 2147483646 h 8458"/>
                  <a:gd name="T70" fmla="*/ 2147483646 w 9125"/>
                  <a:gd name="T71" fmla="*/ 2147483646 h 8458"/>
                  <a:gd name="T72" fmla="*/ 2147483646 w 9125"/>
                  <a:gd name="T73" fmla="*/ 2147483646 h 8458"/>
                  <a:gd name="T74" fmla="*/ 2147483646 w 9125"/>
                  <a:gd name="T75" fmla="*/ 2147483646 h 8458"/>
                  <a:gd name="T76" fmla="*/ 2147483646 w 9125"/>
                  <a:gd name="T77" fmla="*/ 2147483646 h 8458"/>
                  <a:gd name="T78" fmla="*/ 2147483646 w 9125"/>
                  <a:gd name="T79" fmla="*/ 2147483646 h 8458"/>
                  <a:gd name="T80" fmla="*/ 2147483646 w 9125"/>
                  <a:gd name="T81" fmla="*/ 2147483646 h 8458"/>
                  <a:gd name="T82" fmla="*/ 2147483646 w 9125"/>
                  <a:gd name="T83" fmla="*/ 2147483646 h 8458"/>
                  <a:gd name="T84" fmla="*/ 2147483646 w 9125"/>
                  <a:gd name="T85" fmla="*/ 2147483646 h 8458"/>
                  <a:gd name="T86" fmla="*/ 2147483646 w 9125"/>
                  <a:gd name="T87" fmla="*/ 2147483646 h 8458"/>
                  <a:gd name="T88" fmla="*/ 2147483646 w 9125"/>
                  <a:gd name="T89" fmla="*/ 2147483646 h 8458"/>
                  <a:gd name="T90" fmla="*/ 2147483646 w 9125"/>
                  <a:gd name="T91" fmla="*/ 2147483646 h 8458"/>
                  <a:gd name="T92" fmla="*/ 2147483646 w 9125"/>
                  <a:gd name="T93" fmla="*/ 2147483646 h 8458"/>
                  <a:gd name="T94" fmla="*/ 2147483646 w 9125"/>
                  <a:gd name="T95" fmla="*/ 2147483646 h 8458"/>
                  <a:gd name="T96" fmla="*/ 2147483646 w 9125"/>
                  <a:gd name="T97" fmla="*/ 2147483646 h 8458"/>
                  <a:gd name="T98" fmla="*/ 2147483646 w 9125"/>
                  <a:gd name="T99" fmla="*/ 2147483646 h 8458"/>
                  <a:gd name="T100" fmla="*/ 2147483646 w 9125"/>
                  <a:gd name="T101" fmla="*/ 2147483646 h 8458"/>
                  <a:gd name="T102" fmla="*/ 2147483646 w 9125"/>
                  <a:gd name="T103" fmla="*/ 2147483646 h 8458"/>
                  <a:gd name="T104" fmla="*/ 2147483646 w 9125"/>
                  <a:gd name="T105" fmla="*/ 2147483646 h 8458"/>
                  <a:gd name="T106" fmla="*/ 2147483646 w 9125"/>
                  <a:gd name="T107" fmla="*/ 2147483646 h 8458"/>
                  <a:gd name="T108" fmla="*/ 2147483646 w 9125"/>
                  <a:gd name="T109" fmla="*/ 2147483646 h 8458"/>
                  <a:gd name="T110" fmla="*/ 2147483646 w 9125"/>
                  <a:gd name="T111" fmla="*/ 2147483646 h 8458"/>
                  <a:gd name="T112" fmla="*/ 2147483646 w 9125"/>
                  <a:gd name="T113" fmla="*/ 2147483646 h 8458"/>
                  <a:gd name="T114" fmla="*/ 2147483646 w 9125"/>
                  <a:gd name="T115" fmla="*/ 2147483646 h 8458"/>
                  <a:gd name="T116" fmla="*/ 2147483646 w 9125"/>
                  <a:gd name="T117" fmla="*/ 2147483646 h 8458"/>
                  <a:gd name="T118" fmla="*/ 2147483646 w 9125"/>
                  <a:gd name="T119" fmla="*/ 2147483646 h 8458"/>
                  <a:gd name="T120" fmla="*/ 2147483646 w 9125"/>
                  <a:gd name="T121" fmla="*/ 2147483646 h 8458"/>
                  <a:gd name="T122" fmla="*/ 2147483646 w 9125"/>
                  <a:gd name="T123" fmla="*/ 2147483646 h 845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125" h="8458">
                    <a:moveTo>
                      <a:pt x="2191" y="6227"/>
                    </a:moveTo>
                    <a:lnTo>
                      <a:pt x="2191" y="6227"/>
                    </a:lnTo>
                    <a:lnTo>
                      <a:pt x="2210" y="6247"/>
                    </a:lnTo>
                    <a:lnTo>
                      <a:pt x="2229" y="6247"/>
                    </a:lnTo>
                    <a:lnTo>
                      <a:pt x="2267" y="6266"/>
                    </a:lnTo>
                    <a:lnTo>
                      <a:pt x="2286" y="6266"/>
                    </a:lnTo>
                    <a:lnTo>
                      <a:pt x="2286" y="6247"/>
                    </a:lnTo>
                    <a:lnTo>
                      <a:pt x="2286" y="6227"/>
                    </a:lnTo>
                    <a:lnTo>
                      <a:pt x="2286" y="6209"/>
                    </a:lnTo>
                    <a:lnTo>
                      <a:pt x="2267" y="6209"/>
                    </a:lnTo>
                    <a:lnTo>
                      <a:pt x="2210" y="6209"/>
                    </a:lnTo>
                    <a:lnTo>
                      <a:pt x="2191" y="6209"/>
                    </a:lnTo>
                    <a:lnTo>
                      <a:pt x="2191" y="6227"/>
                    </a:lnTo>
                    <a:close/>
                    <a:moveTo>
                      <a:pt x="2153" y="6095"/>
                    </a:moveTo>
                    <a:lnTo>
                      <a:pt x="2153" y="6113"/>
                    </a:lnTo>
                    <a:lnTo>
                      <a:pt x="2172" y="6113"/>
                    </a:lnTo>
                    <a:lnTo>
                      <a:pt x="2191" y="6113"/>
                    </a:lnTo>
                    <a:lnTo>
                      <a:pt x="2191" y="6056"/>
                    </a:lnTo>
                    <a:lnTo>
                      <a:pt x="2191" y="6037"/>
                    </a:lnTo>
                    <a:lnTo>
                      <a:pt x="2172" y="6056"/>
                    </a:lnTo>
                    <a:lnTo>
                      <a:pt x="2153" y="6056"/>
                    </a:lnTo>
                    <a:lnTo>
                      <a:pt x="2153" y="6075"/>
                    </a:lnTo>
                    <a:lnTo>
                      <a:pt x="2153" y="6095"/>
                    </a:lnTo>
                    <a:close/>
                    <a:moveTo>
                      <a:pt x="2248" y="7561"/>
                    </a:moveTo>
                    <a:lnTo>
                      <a:pt x="2229" y="7542"/>
                    </a:lnTo>
                    <a:lnTo>
                      <a:pt x="2210" y="7523"/>
                    </a:lnTo>
                    <a:lnTo>
                      <a:pt x="2191" y="7523"/>
                    </a:lnTo>
                    <a:lnTo>
                      <a:pt x="2229" y="7542"/>
                    </a:lnTo>
                    <a:lnTo>
                      <a:pt x="2248" y="7561"/>
                    </a:lnTo>
                    <a:close/>
                    <a:moveTo>
                      <a:pt x="1486" y="5790"/>
                    </a:moveTo>
                    <a:lnTo>
                      <a:pt x="1486" y="5828"/>
                    </a:lnTo>
                    <a:lnTo>
                      <a:pt x="1486" y="5847"/>
                    </a:lnTo>
                    <a:lnTo>
                      <a:pt x="1524" y="5866"/>
                    </a:lnTo>
                    <a:lnTo>
                      <a:pt x="1543" y="5866"/>
                    </a:lnTo>
                    <a:lnTo>
                      <a:pt x="1601" y="5866"/>
                    </a:lnTo>
                    <a:lnTo>
                      <a:pt x="1619" y="5866"/>
                    </a:lnTo>
                    <a:lnTo>
                      <a:pt x="1638" y="5847"/>
                    </a:lnTo>
                    <a:lnTo>
                      <a:pt x="1657" y="5828"/>
                    </a:lnTo>
                    <a:lnTo>
                      <a:pt x="1696" y="5828"/>
                    </a:lnTo>
                    <a:lnTo>
                      <a:pt x="1714" y="5828"/>
                    </a:lnTo>
                    <a:lnTo>
                      <a:pt x="1791" y="5790"/>
                    </a:lnTo>
                    <a:lnTo>
                      <a:pt x="1810" y="5790"/>
                    </a:lnTo>
                    <a:lnTo>
                      <a:pt x="1829" y="5790"/>
                    </a:lnTo>
                    <a:lnTo>
                      <a:pt x="1848" y="5809"/>
                    </a:lnTo>
                    <a:lnTo>
                      <a:pt x="1867" y="5828"/>
                    </a:lnTo>
                    <a:lnTo>
                      <a:pt x="1848" y="5847"/>
                    </a:lnTo>
                    <a:lnTo>
                      <a:pt x="1829" y="5847"/>
                    </a:lnTo>
                    <a:lnTo>
                      <a:pt x="1829" y="5866"/>
                    </a:lnTo>
                    <a:lnTo>
                      <a:pt x="1829" y="5885"/>
                    </a:lnTo>
                    <a:lnTo>
                      <a:pt x="1829" y="5904"/>
                    </a:lnTo>
                    <a:lnTo>
                      <a:pt x="1772" y="5904"/>
                    </a:lnTo>
                    <a:lnTo>
                      <a:pt x="1772" y="5923"/>
                    </a:lnTo>
                    <a:lnTo>
                      <a:pt x="1772" y="5942"/>
                    </a:lnTo>
                    <a:lnTo>
                      <a:pt x="1772" y="5961"/>
                    </a:lnTo>
                    <a:lnTo>
                      <a:pt x="1810" y="5961"/>
                    </a:lnTo>
                    <a:lnTo>
                      <a:pt x="1848" y="5961"/>
                    </a:lnTo>
                    <a:lnTo>
                      <a:pt x="1867" y="5980"/>
                    </a:lnTo>
                    <a:lnTo>
                      <a:pt x="1867" y="5999"/>
                    </a:lnTo>
                    <a:lnTo>
                      <a:pt x="1848" y="5999"/>
                    </a:lnTo>
                    <a:lnTo>
                      <a:pt x="1810" y="5999"/>
                    </a:lnTo>
                    <a:lnTo>
                      <a:pt x="1848" y="6018"/>
                    </a:lnTo>
                    <a:lnTo>
                      <a:pt x="1867" y="6037"/>
                    </a:lnTo>
                    <a:lnTo>
                      <a:pt x="1867" y="6075"/>
                    </a:lnTo>
                    <a:lnTo>
                      <a:pt x="1867" y="6095"/>
                    </a:lnTo>
                    <a:lnTo>
                      <a:pt x="2000" y="6132"/>
                    </a:lnTo>
                    <a:lnTo>
                      <a:pt x="2058" y="6132"/>
                    </a:lnTo>
                    <a:lnTo>
                      <a:pt x="2077" y="6056"/>
                    </a:lnTo>
                    <a:lnTo>
                      <a:pt x="2077" y="6037"/>
                    </a:lnTo>
                    <a:lnTo>
                      <a:pt x="2077" y="6018"/>
                    </a:lnTo>
                    <a:lnTo>
                      <a:pt x="2114" y="5999"/>
                    </a:lnTo>
                    <a:lnTo>
                      <a:pt x="2134" y="5999"/>
                    </a:lnTo>
                    <a:lnTo>
                      <a:pt x="2134" y="5980"/>
                    </a:lnTo>
                    <a:lnTo>
                      <a:pt x="2153" y="5980"/>
                    </a:lnTo>
                    <a:lnTo>
                      <a:pt x="2134" y="5961"/>
                    </a:lnTo>
                    <a:lnTo>
                      <a:pt x="2134" y="5904"/>
                    </a:lnTo>
                    <a:lnTo>
                      <a:pt x="2114" y="5885"/>
                    </a:lnTo>
                    <a:lnTo>
                      <a:pt x="2134" y="5866"/>
                    </a:lnTo>
                    <a:lnTo>
                      <a:pt x="2153" y="5828"/>
                    </a:lnTo>
                    <a:lnTo>
                      <a:pt x="2134" y="5751"/>
                    </a:lnTo>
                    <a:lnTo>
                      <a:pt x="2134" y="5733"/>
                    </a:lnTo>
                    <a:lnTo>
                      <a:pt x="2114" y="5714"/>
                    </a:lnTo>
                    <a:lnTo>
                      <a:pt x="2038" y="5675"/>
                    </a:lnTo>
                    <a:lnTo>
                      <a:pt x="2038" y="5656"/>
                    </a:lnTo>
                    <a:lnTo>
                      <a:pt x="2019" y="5618"/>
                    </a:lnTo>
                    <a:lnTo>
                      <a:pt x="2038" y="5561"/>
                    </a:lnTo>
                    <a:lnTo>
                      <a:pt x="2019" y="5523"/>
                    </a:lnTo>
                    <a:lnTo>
                      <a:pt x="2000" y="5523"/>
                    </a:lnTo>
                    <a:lnTo>
                      <a:pt x="2000" y="5542"/>
                    </a:lnTo>
                    <a:lnTo>
                      <a:pt x="1943" y="5580"/>
                    </a:lnTo>
                    <a:lnTo>
                      <a:pt x="1905" y="5599"/>
                    </a:lnTo>
                    <a:lnTo>
                      <a:pt x="1848" y="5599"/>
                    </a:lnTo>
                    <a:lnTo>
                      <a:pt x="1791" y="5580"/>
                    </a:lnTo>
                    <a:lnTo>
                      <a:pt x="1753" y="5561"/>
                    </a:lnTo>
                    <a:lnTo>
                      <a:pt x="1733" y="5561"/>
                    </a:lnTo>
                    <a:lnTo>
                      <a:pt x="1733" y="5580"/>
                    </a:lnTo>
                    <a:lnTo>
                      <a:pt x="1714" y="5599"/>
                    </a:lnTo>
                    <a:lnTo>
                      <a:pt x="1696" y="5599"/>
                    </a:lnTo>
                    <a:lnTo>
                      <a:pt x="1657" y="5599"/>
                    </a:lnTo>
                    <a:lnTo>
                      <a:pt x="1638" y="5599"/>
                    </a:lnTo>
                    <a:lnTo>
                      <a:pt x="1638" y="5618"/>
                    </a:lnTo>
                    <a:lnTo>
                      <a:pt x="1638" y="5637"/>
                    </a:lnTo>
                    <a:lnTo>
                      <a:pt x="1619" y="5656"/>
                    </a:lnTo>
                    <a:lnTo>
                      <a:pt x="1601" y="5675"/>
                    </a:lnTo>
                    <a:lnTo>
                      <a:pt x="1581" y="5675"/>
                    </a:lnTo>
                    <a:lnTo>
                      <a:pt x="1505" y="5714"/>
                    </a:lnTo>
                    <a:lnTo>
                      <a:pt x="1467" y="5733"/>
                    </a:lnTo>
                    <a:lnTo>
                      <a:pt x="1467" y="5751"/>
                    </a:lnTo>
                    <a:lnTo>
                      <a:pt x="1486" y="5790"/>
                    </a:lnTo>
                    <a:close/>
                    <a:moveTo>
                      <a:pt x="1486" y="5885"/>
                    </a:moveTo>
                    <a:lnTo>
                      <a:pt x="1467" y="5904"/>
                    </a:lnTo>
                    <a:lnTo>
                      <a:pt x="1486" y="5904"/>
                    </a:lnTo>
                    <a:lnTo>
                      <a:pt x="1486" y="5923"/>
                    </a:lnTo>
                    <a:lnTo>
                      <a:pt x="1505" y="5923"/>
                    </a:lnTo>
                    <a:lnTo>
                      <a:pt x="1524" y="5923"/>
                    </a:lnTo>
                    <a:lnTo>
                      <a:pt x="1524" y="5904"/>
                    </a:lnTo>
                    <a:lnTo>
                      <a:pt x="1524" y="5885"/>
                    </a:lnTo>
                    <a:lnTo>
                      <a:pt x="1505" y="5885"/>
                    </a:lnTo>
                    <a:lnTo>
                      <a:pt x="1486" y="5885"/>
                    </a:lnTo>
                    <a:close/>
                    <a:moveTo>
                      <a:pt x="2058" y="6323"/>
                    </a:moveTo>
                    <a:lnTo>
                      <a:pt x="2038" y="6323"/>
                    </a:lnTo>
                    <a:lnTo>
                      <a:pt x="2058" y="6342"/>
                    </a:lnTo>
                    <a:lnTo>
                      <a:pt x="2077" y="6342"/>
                    </a:lnTo>
                    <a:lnTo>
                      <a:pt x="2077" y="6323"/>
                    </a:lnTo>
                    <a:lnTo>
                      <a:pt x="2095" y="6323"/>
                    </a:lnTo>
                    <a:lnTo>
                      <a:pt x="2095" y="6304"/>
                    </a:lnTo>
                    <a:lnTo>
                      <a:pt x="2114" y="6304"/>
                    </a:lnTo>
                    <a:lnTo>
                      <a:pt x="2114" y="6285"/>
                    </a:lnTo>
                    <a:lnTo>
                      <a:pt x="2134" y="6266"/>
                    </a:lnTo>
                    <a:lnTo>
                      <a:pt x="2114" y="6266"/>
                    </a:lnTo>
                    <a:lnTo>
                      <a:pt x="2095" y="6285"/>
                    </a:lnTo>
                    <a:lnTo>
                      <a:pt x="2095" y="6266"/>
                    </a:lnTo>
                    <a:lnTo>
                      <a:pt x="2077" y="6285"/>
                    </a:lnTo>
                    <a:lnTo>
                      <a:pt x="2058" y="6304"/>
                    </a:lnTo>
                    <a:lnTo>
                      <a:pt x="2077" y="6304"/>
                    </a:lnTo>
                    <a:lnTo>
                      <a:pt x="2058" y="6323"/>
                    </a:lnTo>
                    <a:close/>
                    <a:moveTo>
                      <a:pt x="2114" y="6037"/>
                    </a:moveTo>
                    <a:lnTo>
                      <a:pt x="2114" y="6037"/>
                    </a:lnTo>
                    <a:lnTo>
                      <a:pt x="2095" y="6037"/>
                    </a:lnTo>
                    <a:lnTo>
                      <a:pt x="2077" y="6056"/>
                    </a:lnTo>
                    <a:lnTo>
                      <a:pt x="2077" y="6075"/>
                    </a:lnTo>
                    <a:lnTo>
                      <a:pt x="2077" y="6095"/>
                    </a:lnTo>
                    <a:lnTo>
                      <a:pt x="2095" y="6095"/>
                    </a:lnTo>
                    <a:lnTo>
                      <a:pt x="2134" y="6056"/>
                    </a:lnTo>
                    <a:lnTo>
                      <a:pt x="2153" y="6056"/>
                    </a:lnTo>
                    <a:lnTo>
                      <a:pt x="2134" y="6037"/>
                    </a:lnTo>
                    <a:lnTo>
                      <a:pt x="2114" y="6037"/>
                    </a:lnTo>
                    <a:close/>
                    <a:moveTo>
                      <a:pt x="2153" y="6151"/>
                    </a:moveTo>
                    <a:lnTo>
                      <a:pt x="2153" y="6132"/>
                    </a:lnTo>
                    <a:lnTo>
                      <a:pt x="2134" y="6113"/>
                    </a:lnTo>
                    <a:lnTo>
                      <a:pt x="2134" y="6095"/>
                    </a:lnTo>
                    <a:lnTo>
                      <a:pt x="2114" y="6113"/>
                    </a:lnTo>
                    <a:lnTo>
                      <a:pt x="2095" y="6132"/>
                    </a:lnTo>
                    <a:lnTo>
                      <a:pt x="2095" y="6151"/>
                    </a:lnTo>
                    <a:lnTo>
                      <a:pt x="2095" y="6171"/>
                    </a:lnTo>
                    <a:lnTo>
                      <a:pt x="2114" y="6171"/>
                    </a:lnTo>
                    <a:lnTo>
                      <a:pt x="2134" y="6171"/>
                    </a:lnTo>
                    <a:lnTo>
                      <a:pt x="2153" y="6151"/>
                    </a:lnTo>
                    <a:close/>
                    <a:moveTo>
                      <a:pt x="1372" y="5923"/>
                    </a:moveTo>
                    <a:lnTo>
                      <a:pt x="1372" y="5923"/>
                    </a:lnTo>
                    <a:lnTo>
                      <a:pt x="1352" y="5923"/>
                    </a:lnTo>
                    <a:lnTo>
                      <a:pt x="1334" y="5923"/>
                    </a:lnTo>
                    <a:lnTo>
                      <a:pt x="1334" y="5942"/>
                    </a:lnTo>
                    <a:lnTo>
                      <a:pt x="1334" y="5961"/>
                    </a:lnTo>
                    <a:lnTo>
                      <a:pt x="1352" y="5980"/>
                    </a:lnTo>
                    <a:lnTo>
                      <a:pt x="1372" y="5980"/>
                    </a:lnTo>
                    <a:lnTo>
                      <a:pt x="1372" y="5961"/>
                    </a:lnTo>
                    <a:lnTo>
                      <a:pt x="1391" y="5961"/>
                    </a:lnTo>
                    <a:lnTo>
                      <a:pt x="1410" y="5961"/>
                    </a:lnTo>
                    <a:lnTo>
                      <a:pt x="1429" y="5961"/>
                    </a:lnTo>
                    <a:lnTo>
                      <a:pt x="1410" y="5961"/>
                    </a:lnTo>
                    <a:lnTo>
                      <a:pt x="1372" y="5942"/>
                    </a:lnTo>
                    <a:lnTo>
                      <a:pt x="1372" y="5923"/>
                    </a:lnTo>
                    <a:close/>
                    <a:moveTo>
                      <a:pt x="1981" y="6799"/>
                    </a:moveTo>
                    <a:lnTo>
                      <a:pt x="1981" y="6780"/>
                    </a:lnTo>
                    <a:lnTo>
                      <a:pt x="1962" y="6780"/>
                    </a:lnTo>
                    <a:lnTo>
                      <a:pt x="1962" y="6761"/>
                    </a:lnTo>
                    <a:lnTo>
                      <a:pt x="1943" y="6761"/>
                    </a:lnTo>
                    <a:lnTo>
                      <a:pt x="1924" y="6761"/>
                    </a:lnTo>
                    <a:lnTo>
                      <a:pt x="1905" y="6761"/>
                    </a:lnTo>
                    <a:lnTo>
                      <a:pt x="1924" y="6780"/>
                    </a:lnTo>
                    <a:lnTo>
                      <a:pt x="1924" y="6799"/>
                    </a:lnTo>
                    <a:lnTo>
                      <a:pt x="1924" y="6818"/>
                    </a:lnTo>
                    <a:lnTo>
                      <a:pt x="1924" y="6837"/>
                    </a:lnTo>
                    <a:lnTo>
                      <a:pt x="1924" y="6857"/>
                    </a:lnTo>
                    <a:lnTo>
                      <a:pt x="1943" y="6875"/>
                    </a:lnTo>
                    <a:lnTo>
                      <a:pt x="1943" y="6857"/>
                    </a:lnTo>
                    <a:lnTo>
                      <a:pt x="1943" y="6837"/>
                    </a:lnTo>
                    <a:lnTo>
                      <a:pt x="1943" y="6818"/>
                    </a:lnTo>
                    <a:lnTo>
                      <a:pt x="1943" y="6780"/>
                    </a:lnTo>
                    <a:lnTo>
                      <a:pt x="1962" y="6799"/>
                    </a:lnTo>
                    <a:lnTo>
                      <a:pt x="1981" y="6799"/>
                    </a:lnTo>
                    <a:close/>
                    <a:moveTo>
                      <a:pt x="2229" y="6266"/>
                    </a:moveTo>
                    <a:lnTo>
                      <a:pt x="2229" y="6247"/>
                    </a:lnTo>
                    <a:lnTo>
                      <a:pt x="2210" y="6247"/>
                    </a:lnTo>
                    <a:lnTo>
                      <a:pt x="2191" y="6247"/>
                    </a:lnTo>
                    <a:lnTo>
                      <a:pt x="2191" y="6266"/>
                    </a:lnTo>
                    <a:lnTo>
                      <a:pt x="2210" y="6285"/>
                    </a:lnTo>
                    <a:lnTo>
                      <a:pt x="2229" y="6266"/>
                    </a:lnTo>
                    <a:close/>
                    <a:moveTo>
                      <a:pt x="2000" y="6190"/>
                    </a:moveTo>
                    <a:lnTo>
                      <a:pt x="1962" y="6190"/>
                    </a:lnTo>
                    <a:lnTo>
                      <a:pt x="1924" y="6209"/>
                    </a:lnTo>
                    <a:lnTo>
                      <a:pt x="1905" y="6227"/>
                    </a:lnTo>
                    <a:lnTo>
                      <a:pt x="1905" y="6266"/>
                    </a:lnTo>
                    <a:lnTo>
                      <a:pt x="1962" y="6247"/>
                    </a:lnTo>
                    <a:lnTo>
                      <a:pt x="1981" y="6227"/>
                    </a:lnTo>
                    <a:lnTo>
                      <a:pt x="2000" y="6227"/>
                    </a:lnTo>
                    <a:lnTo>
                      <a:pt x="2058" y="6247"/>
                    </a:lnTo>
                    <a:lnTo>
                      <a:pt x="2077" y="6247"/>
                    </a:lnTo>
                    <a:lnTo>
                      <a:pt x="2077" y="6227"/>
                    </a:lnTo>
                    <a:lnTo>
                      <a:pt x="2077" y="6209"/>
                    </a:lnTo>
                    <a:lnTo>
                      <a:pt x="2058" y="6190"/>
                    </a:lnTo>
                    <a:lnTo>
                      <a:pt x="2000" y="6190"/>
                    </a:lnTo>
                    <a:close/>
                    <a:moveTo>
                      <a:pt x="1943" y="7142"/>
                    </a:moveTo>
                    <a:lnTo>
                      <a:pt x="1943" y="7161"/>
                    </a:lnTo>
                    <a:lnTo>
                      <a:pt x="1962" y="7180"/>
                    </a:lnTo>
                    <a:lnTo>
                      <a:pt x="1981" y="7180"/>
                    </a:lnTo>
                    <a:lnTo>
                      <a:pt x="2000" y="7180"/>
                    </a:lnTo>
                    <a:lnTo>
                      <a:pt x="2000" y="7218"/>
                    </a:lnTo>
                    <a:lnTo>
                      <a:pt x="2019" y="7237"/>
                    </a:lnTo>
                    <a:lnTo>
                      <a:pt x="2038" y="7275"/>
                    </a:lnTo>
                    <a:lnTo>
                      <a:pt x="2058" y="7294"/>
                    </a:lnTo>
                    <a:lnTo>
                      <a:pt x="2077" y="7275"/>
                    </a:lnTo>
                    <a:lnTo>
                      <a:pt x="2095" y="7275"/>
                    </a:lnTo>
                    <a:lnTo>
                      <a:pt x="2095" y="7314"/>
                    </a:lnTo>
                    <a:lnTo>
                      <a:pt x="2114" y="7314"/>
                    </a:lnTo>
                    <a:lnTo>
                      <a:pt x="2153" y="7351"/>
                    </a:lnTo>
                    <a:lnTo>
                      <a:pt x="2172" y="7370"/>
                    </a:lnTo>
                    <a:lnTo>
                      <a:pt x="2210" y="7370"/>
                    </a:lnTo>
                    <a:lnTo>
                      <a:pt x="2191" y="7314"/>
                    </a:lnTo>
                    <a:lnTo>
                      <a:pt x="1962" y="7085"/>
                    </a:lnTo>
                    <a:lnTo>
                      <a:pt x="1943" y="7085"/>
                    </a:lnTo>
                    <a:lnTo>
                      <a:pt x="1943" y="7104"/>
                    </a:lnTo>
                    <a:lnTo>
                      <a:pt x="1905" y="7066"/>
                    </a:lnTo>
                    <a:lnTo>
                      <a:pt x="1886" y="7066"/>
                    </a:lnTo>
                    <a:lnTo>
                      <a:pt x="1867" y="7047"/>
                    </a:lnTo>
                    <a:lnTo>
                      <a:pt x="1886" y="7066"/>
                    </a:lnTo>
                    <a:lnTo>
                      <a:pt x="1886" y="7085"/>
                    </a:lnTo>
                    <a:lnTo>
                      <a:pt x="1924" y="7123"/>
                    </a:lnTo>
                    <a:lnTo>
                      <a:pt x="1943" y="7142"/>
                    </a:lnTo>
                    <a:close/>
                    <a:moveTo>
                      <a:pt x="1372" y="5828"/>
                    </a:moveTo>
                    <a:lnTo>
                      <a:pt x="1372" y="5847"/>
                    </a:lnTo>
                    <a:lnTo>
                      <a:pt x="1391" y="5828"/>
                    </a:lnTo>
                    <a:lnTo>
                      <a:pt x="1391" y="5809"/>
                    </a:lnTo>
                    <a:lnTo>
                      <a:pt x="1410" y="5809"/>
                    </a:lnTo>
                    <a:lnTo>
                      <a:pt x="1410" y="5790"/>
                    </a:lnTo>
                    <a:lnTo>
                      <a:pt x="1391" y="5770"/>
                    </a:lnTo>
                    <a:lnTo>
                      <a:pt x="1372" y="5770"/>
                    </a:lnTo>
                    <a:lnTo>
                      <a:pt x="1372" y="5790"/>
                    </a:lnTo>
                    <a:lnTo>
                      <a:pt x="1352" y="5809"/>
                    </a:lnTo>
                    <a:lnTo>
                      <a:pt x="1372" y="5828"/>
                    </a:lnTo>
                    <a:close/>
                    <a:moveTo>
                      <a:pt x="19" y="5637"/>
                    </a:moveTo>
                    <a:lnTo>
                      <a:pt x="0" y="5656"/>
                    </a:lnTo>
                    <a:lnTo>
                      <a:pt x="0" y="5675"/>
                    </a:lnTo>
                    <a:lnTo>
                      <a:pt x="19" y="5694"/>
                    </a:lnTo>
                    <a:lnTo>
                      <a:pt x="19" y="5656"/>
                    </a:lnTo>
                    <a:lnTo>
                      <a:pt x="19" y="5637"/>
                    </a:lnTo>
                    <a:close/>
                    <a:moveTo>
                      <a:pt x="343" y="6266"/>
                    </a:moveTo>
                    <a:lnTo>
                      <a:pt x="343" y="6247"/>
                    </a:lnTo>
                    <a:lnTo>
                      <a:pt x="324" y="6247"/>
                    </a:lnTo>
                    <a:lnTo>
                      <a:pt x="305" y="6227"/>
                    </a:lnTo>
                    <a:lnTo>
                      <a:pt x="286" y="6171"/>
                    </a:lnTo>
                    <a:lnTo>
                      <a:pt x="267" y="6151"/>
                    </a:lnTo>
                    <a:lnTo>
                      <a:pt x="210" y="6132"/>
                    </a:lnTo>
                    <a:lnTo>
                      <a:pt x="191" y="6113"/>
                    </a:lnTo>
                    <a:lnTo>
                      <a:pt x="191" y="6075"/>
                    </a:lnTo>
                    <a:lnTo>
                      <a:pt x="172" y="6056"/>
                    </a:lnTo>
                    <a:lnTo>
                      <a:pt x="153" y="6056"/>
                    </a:lnTo>
                    <a:lnTo>
                      <a:pt x="114" y="6056"/>
                    </a:lnTo>
                    <a:lnTo>
                      <a:pt x="96" y="6075"/>
                    </a:lnTo>
                    <a:lnTo>
                      <a:pt x="96" y="6132"/>
                    </a:lnTo>
                    <a:lnTo>
                      <a:pt x="77" y="6151"/>
                    </a:lnTo>
                    <a:lnTo>
                      <a:pt x="77" y="6171"/>
                    </a:lnTo>
                    <a:lnTo>
                      <a:pt x="77" y="6209"/>
                    </a:lnTo>
                    <a:lnTo>
                      <a:pt x="77" y="6247"/>
                    </a:lnTo>
                    <a:lnTo>
                      <a:pt x="133" y="6323"/>
                    </a:lnTo>
                    <a:lnTo>
                      <a:pt x="153" y="6342"/>
                    </a:lnTo>
                    <a:lnTo>
                      <a:pt x="172" y="6380"/>
                    </a:lnTo>
                    <a:lnTo>
                      <a:pt x="191" y="6399"/>
                    </a:lnTo>
                    <a:lnTo>
                      <a:pt x="229" y="6418"/>
                    </a:lnTo>
                    <a:lnTo>
                      <a:pt x="267" y="6399"/>
                    </a:lnTo>
                    <a:lnTo>
                      <a:pt x="286" y="6361"/>
                    </a:lnTo>
                    <a:lnTo>
                      <a:pt x="343" y="6266"/>
                    </a:lnTo>
                    <a:close/>
                    <a:moveTo>
                      <a:pt x="96" y="5866"/>
                    </a:moveTo>
                    <a:lnTo>
                      <a:pt x="133" y="5866"/>
                    </a:lnTo>
                    <a:lnTo>
                      <a:pt x="172" y="5885"/>
                    </a:lnTo>
                    <a:lnTo>
                      <a:pt x="210" y="5885"/>
                    </a:lnTo>
                    <a:lnTo>
                      <a:pt x="229" y="5885"/>
                    </a:lnTo>
                    <a:lnTo>
                      <a:pt x="229" y="5866"/>
                    </a:lnTo>
                    <a:lnTo>
                      <a:pt x="229" y="5847"/>
                    </a:lnTo>
                    <a:lnTo>
                      <a:pt x="229" y="5828"/>
                    </a:lnTo>
                    <a:lnTo>
                      <a:pt x="210" y="5828"/>
                    </a:lnTo>
                    <a:lnTo>
                      <a:pt x="210" y="5809"/>
                    </a:lnTo>
                    <a:lnTo>
                      <a:pt x="210" y="5790"/>
                    </a:lnTo>
                    <a:lnTo>
                      <a:pt x="191" y="5790"/>
                    </a:lnTo>
                    <a:lnTo>
                      <a:pt x="172" y="5790"/>
                    </a:lnTo>
                    <a:lnTo>
                      <a:pt x="172" y="5770"/>
                    </a:lnTo>
                    <a:lnTo>
                      <a:pt x="153" y="5751"/>
                    </a:lnTo>
                    <a:lnTo>
                      <a:pt x="153" y="5714"/>
                    </a:lnTo>
                    <a:lnTo>
                      <a:pt x="153" y="5694"/>
                    </a:lnTo>
                    <a:lnTo>
                      <a:pt x="153" y="5675"/>
                    </a:lnTo>
                    <a:lnTo>
                      <a:pt x="133" y="5675"/>
                    </a:lnTo>
                    <a:lnTo>
                      <a:pt x="114" y="5675"/>
                    </a:lnTo>
                    <a:lnTo>
                      <a:pt x="77" y="5675"/>
                    </a:lnTo>
                    <a:lnTo>
                      <a:pt x="77" y="5694"/>
                    </a:lnTo>
                    <a:lnTo>
                      <a:pt x="57" y="5694"/>
                    </a:lnTo>
                    <a:lnTo>
                      <a:pt x="38" y="5733"/>
                    </a:lnTo>
                    <a:lnTo>
                      <a:pt x="38" y="5751"/>
                    </a:lnTo>
                    <a:lnTo>
                      <a:pt x="38" y="5770"/>
                    </a:lnTo>
                    <a:lnTo>
                      <a:pt x="77" y="5847"/>
                    </a:lnTo>
                    <a:lnTo>
                      <a:pt x="96" y="5866"/>
                    </a:lnTo>
                    <a:close/>
                    <a:moveTo>
                      <a:pt x="191" y="6018"/>
                    </a:moveTo>
                    <a:lnTo>
                      <a:pt x="210" y="6037"/>
                    </a:lnTo>
                    <a:lnTo>
                      <a:pt x="210" y="6056"/>
                    </a:lnTo>
                    <a:lnTo>
                      <a:pt x="229" y="6075"/>
                    </a:lnTo>
                    <a:lnTo>
                      <a:pt x="267" y="6075"/>
                    </a:lnTo>
                    <a:lnTo>
                      <a:pt x="286" y="6056"/>
                    </a:lnTo>
                    <a:lnTo>
                      <a:pt x="286" y="6037"/>
                    </a:lnTo>
                    <a:lnTo>
                      <a:pt x="286" y="6018"/>
                    </a:lnTo>
                    <a:lnTo>
                      <a:pt x="267" y="5999"/>
                    </a:lnTo>
                    <a:lnTo>
                      <a:pt x="248" y="5999"/>
                    </a:lnTo>
                    <a:lnTo>
                      <a:pt x="172" y="6018"/>
                    </a:lnTo>
                    <a:lnTo>
                      <a:pt x="191" y="6018"/>
                    </a:lnTo>
                    <a:close/>
                    <a:moveTo>
                      <a:pt x="172" y="5656"/>
                    </a:moveTo>
                    <a:lnTo>
                      <a:pt x="172" y="5637"/>
                    </a:lnTo>
                    <a:lnTo>
                      <a:pt x="153" y="5618"/>
                    </a:lnTo>
                    <a:lnTo>
                      <a:pt x="133" y="5637"/>
                    </a:lnTo>
                    <a:lnTo>
                      <a:pt x="153" y="5656"/>
                    </a:lnTo>
                    <a:lnTo>
                      <a:pt x="172" y="5656"/>
                    </a:lnTo>
                    <a:close/>
                    <a:moveTo>
                      <a:pt x="1372" y="5885"/>
                    </a:moveTo>
                    <a:lnTo>
                      <a:pt x="1372" y="5885"/>
                    </a:lnTo>
                    <a:lnTo>
                      <a:pt x="1391" y="5866"/>
                    </a:lnTo>
                    <a:lnTo>
                      <a:pt x="1410" y="5847"/>
                    </a:lnTo>
                    <a:lnTo>
                      <a:pt x="1391" y="5828"/>
                    </a:lnTo>
                    <a:lnTo>
                      <a:pt x="1391" y="5847"/>
                    </a:lnTo>
                    <a:lnTo>
                      <a:pt x="1372" y="5847"/>
                    </a:lnTo>
                    <a:lnTo>
                      <a:pt x="1352" y="5847"/>
                    </a:lnTo>
                    <a:lnTo>
                      <a:pt x="1352" y="5885"/>
                    </a:lnTo>
                    <a:lnTo>
                      <a:pt x="1372" y="5885"/>
                    </a:lnTo>
                    <a:close/>
                    <a:moveTo>
                      <a:pt x="934" y="5656"/>
                    </a:moveTo>
                    <a:lnTo>
                      <a:pt x="934" y="5637"/>
                    </a:lnTo>
                    <a:lnTo>
                      <a:pt x="915" y="5637"/>
                    </a:lnTo>
                    <a:lnTo>
                      <a:pt x="915" y="5656"/>
                    </a:lnTo>
                    <a:lnTo>
                      <a:pt x="934" y="5656"/>
                    </a:lnTo>
                    <a:close/>
                    <a:moveTo>
                      <a:pt x="819" y="5733"/>
                    </a:moveTo>
                    <a:lnTo>
                      <a:pt x="819" y="5733"/>
                    </a:lnTo>
                    <a:lnTo>
                      <a:pt x="819" y="5714"/>
                    </a:lnTo>
                    <a:lnTo>
                      <a:pt x="800" y="5714"/>
                    </a:lnTo>
                    <a:lnTo>
                      <a:pt x="800" y="5694"/>
                    </a:lnTo>
                    <a:lnTo>
                      <a:pt x="781" y="5733"/>
                    </a:lnTo>
                    <a:lnTo>
                      <a:pt x="800" y="5733"/>
                    </a:lnTo>
                    <a:lnTo>
                      <a:pt x="819" y="5733"/>
                    </a:lnTo>
                    <a:close/>
                    <a:moveTo>
                      <a:pt x="915" y="5618"/>
                    </a:moveTo>
                    <a:lnTo>
                      <a:pt x="895" y="5618"/>
                    </a:lnTo>
                    <a:lnTo>
                      <a:pt x="895" y="5637"/>
                    </a:lnTo>
                    <a:lnTo>
                      <a:pt x="915" y="5618"/>
                    </a:lnTo>
                    <a:close/>
                    <a:moveTo>
                      <a:pt x="629" y="6227"/>
                    </a:moveTo>
                    <a:lnTo>
                      <a:pt x="648" y="6247"/>
                    </a:lnTo>
                    <a:lnTo>
                      <a:pt x="667" y="6247"/>
                    </a:lnTo>
                    <a:lnTo>
                      <a:pt x="686" y="6247"/>
                    </a:lnTo>
                    <a:lnTo>
                      <a:pt x="686" y="6209"/>
                    </a:lnTo>
                    <a:lnTo>
                      <a:pt x="667" y="6190"/>
                    </a:lnTo>
                    <a:lnTo>
                      <a:pt x="648" y="6171"/>
                    </a:lnTo>
                    <a:lnTo>
                      <a:pt x="590" y="6132"/>
                    </a:lnTo>
                    <a:lnTo>
                      <a:pt x="590" y="6151"/>
                    </a:lnTo>
                    <a:lnTo>
                      <a:pt x="629" y="6190"/>
                    </a:lnTo>
                    <a:lnTo>
                      <a:pt x="629" y="6227"/>
                    </a:lnTo>
                    <a:close/>
                    <a:moveTo>
                      <a:pt x="1791" y="6799"/>
                    </a:moveTo>
                    <a:lnTo>
                      <a:pt x="1791" y="6818"/>
                    </a:lnTo>
                    <a:lnTo>
                      <a:pt x="1810" y="6818"/>
                    </a:lnTo>
                    <a:lnTo>
                      <a:pt x="1791" y="6799"/>
                    </a:lnTo>
                    <a:close/>
                    <a:moveTo>
                      <a:pt x="1505" y="6342"/>
                    </a:moveTo>
                    <a:lnTo>
                      <a:pt x="1524" y="6342"/>
                    </a:lnTo>
                    <a:lnTo>
                      <a:pt x="1543" y="6342"/>
                    </a:lnTo>
                    <a:lnTo>
                      <a:pt x="1562" y="6323"/>
                    </a:lnTo>
                    <a:lnTo>
                      <a:pt x="1581" y="6323"/>
                    </a:lnTo>
                    <a:lnTo>
                      <a:pt x="1562" y="6285"/>
                    </a:lnTo>
                    <a:lnTo>
                      <a:pt x="1543" y="6266"/>
                    </a:lnTo>
                    <a:lnTo>
                      <a:pt x="1543" y="6247"/>
                    </a:lnTo>
                    <a:lnTo>
                      <a:pt x="1543" y="6209"/>
                    </a:lnTo>
                    <a:lnTo>
                      <a:pt x="1543" y="6190"/>
                    </a:lnTo>
                    <a:lnTo>
                      <a:pt x="1524" y="6190"/>
                    </a:lnTo>
                    <a:lnTo>
                      <a:pt x="1505" y="6190"/>
                    </a:lnTo>
                    <a:lnTo>
                      <a:pt x="1486" y="6209"/>
                    </a:lnTo>
                    <a:lnTo>
                      <a:pt x="1467" y="6209"/>
                    </a:lnTo>
                    <a:lnTo>
                      <a:pt x="1448" y="6190"/>
                    </a:lnTo>
                    <a:lnTo>
                      <a:pt x="1410" y="6209"/>
                    </a:lnTo>
                    <a:lnTo>
                      <a:pt x="1410" y="6247"/>
                    </a:lnTo>
                    <a:lnTo>
                      <a:pt x="1410" y="6266"/>
                    </a:lnTo>
                    <a:lnTo>
                      <a:pt x="1429" y="6304"/>
                    </a:lnTo>
                    <a:lnTo>
                      <a:pt x="1448" y="6304"/>
                    </a:lnTo>
                    <a:lnTo>
                      <a:pt x="1486" y="6304"/>
                    </a:lnTo>
                    <a:lnTo>
                      <a:pt x="1505" y="6342"/>
                    </a:lnTo>
                    <a:close/>
                    <a:moveTo>
                      <a:pt x="1562" y="7218"/>
                    </a:moveTo>
                    <a:lnTo>
                      <a:pt x="1581" y="7218"/>
                    </a:lnTo>
                    <a:lnTo>
                      <a:pt x="1581" y="7237"/>
                    </a:lnTo>
                    <a:lnTo>
                      <a:pt x="1601" y="7218"/>
                    </a:lnTo>
                    <a:lnTo>
                      <a:pt x="1601" y="7237"/>
                    </a:lnTo>
                    <a:lnTo>
                      <a:pt x="1619" y="7256"/>
                    </a:lnTo>
                    <a:lnTo>
                      <a:pt x="1619" y="7275"/>
                    </a:lnTo>
                    <a:lnTo>
                      <a:pt x="1638" y="7237"/>
                    </a:lnTo>
                    <a:lnTo>
                      <a:pt x="1619" y="7199"/>
                    </a:lnTo>
                    <a:lnTo>
                      <a:pt x="1581" y="7180"/>
                    </a:lnTo>
                    <a:lnTo>
                      <a:pt x="1562" y="7161"/>
                    </a:lnTo>
                    <a:lnTo>
                      <a:pt x="1581" y="7180"/>
                    </a:lnTo>
                    <a:lnTo>
                      <a:pt x="1581" y="7199"/>
                    </a:lnTo>
                    <a:lnTo>
                      <a:pt x="1562" y="7199"/>
                    </a:lnTo>
                    <a:lnTo>
                      <a:pt x="1562" y="7218"/>
                    </a:lnTo>
                    <a:close/>
                    <a:moveTo>
                      <a:pt x="1867" y="7333"/>
                    </a:moveTo>
                    <a:lnTo>
                      <a:pt x="1886" y="7314"/>
                    </a:lnTo>
                    <a:lnTo>
                      <a:pt x="1867" y="7294"/>
                    </a:lnTo>
                    <a:lnTo>
                      <a:pt x="1791" y="7199"/>
                    </a:lnTo>
                    <a:lnTo>
                      <a:pt x="1772" y="7180"/>
                    </a:lnTo>
                    <a:lnTo>
                      <a:pt x="1772" y="7161"/>
                    </a:lnTo>
                    <a:lnTo>
                      <a:pt x="1753" y="7161"/>
                    </a:lnTo>
                    <a:lnTo>
                      <a:pt x="1753" y="7180"/>
                    </a:lnTo>
                    <a:lnTo>
                      <a:pt x="1753" y="7199"/>
                    </a:lnTo>
                    <a:lnTo>
                      <a:pt x="1772" y="7256"/>
                    </a:lnTo>
                    <a:lnTo>
                      <a:pt x="1772" y="7275"/>
                    </a:lnTo>
                    <a:lnTo>
                      <a:pt x="1753" y="7256"/>
                    </a:lnTo>
                    <a:lnTo>
                      <a:pt x="1753" y="7237"/>
                    </a:lnTo>
                    <a:lnTo>
                      <a:pt x="1733" y="7237"/>
                    </a:lnTo>
                    <a:lnTo>
                      <a:pt x="1753" y="7294"/>
                    </a:lnTo>
                    <a:lnTo>
                      <a:pt x="1829" y="7351"/>
                    </a:lnTo>
                    <a:lnTo>
                      <a:pt x="1848" y="7390"/>
                    </a:lnTo>
                    <a:lnTo>
                      <a:pt x="1867" y="7390"/>
                    </a:lnTo>
                    <a:lnTo>
                      <a:pt x="1867" y="7370"/>
                    </a:lnTo>
                    <a:lnTo>
                      <a:pt x="1867" y="7351"/>
                    </a:lnTo>
                    <a:lnTo>
                      <a:pt x="1848" y="7333"/>
                    </a:lnTo>
                    <a:lnTo>
                      <a:pt x="1867" y="7333"/>
                    </a:lnTo>
                    <a:close/>
                    <a:moveTo>
                      <a:pt x="1429" y="6494"/>
                    </a:moveTo>
                    <a:lnTo>
                      <a:pt x="1429" y="6476"/>
                    </a:lnTo>
                    <a:lnTo>
                      <a:pt x="1410" y="6476"/>
                    </a:lnTo>
                    <a:lnTo>
                      <a:pt x="1410" y="6494"/>
                    </a:lnTo>
                    <a:lnTo>
                      <a:pt x="1391" y="6513"/>
                    </a:lnTo>
                    <a:lnTo>
                      <a:pt x="1410" y="6571"/>
                    </a:lnTo>
                    <a:lnTo>
                      <a:pt x="1410" y="6590"/>
                    </a:lnTo>
                    <a:lnTo>
                      <a:pt x="1410" y="6571"/>
                    </a:lnTo>
                    <a:lnTo>
                      <a:pt x="1429" y="6552"/>
                    </a:lnTo>
                    <a:lnTo>
                      <a:pt x="1448" y="6532"/>
                    </a:lnTo>
                    <a:lnTo>
                      <a:pt x="1467" y="6532"/>
                    </a:lnTo>
                    <a:lnTo>
                      <a:pt x="1448" y="6513"/>
                    </a:lnTo>
                    <a:lnTo>
                      <a:pt x="1429" y="6494"/>
                    </a:lnTo>
                    <a:close/>
                    <a:moveTo>
                      <a:pt x="2248" y="6266"/>
                    </a:moveTo>
                    <a:lnTo>
                      <a:pt x="2229" y="6285"/>
                    </a:lnTo>
                    <a:lnTo>
                      <a:pt x="2248" y="6304"/>
                    </a:lnTo>
                    <a:lnTo>
                      <a:pt x="2267" y="6323"/>
                    </a:lnTo>
                    <a:lnTo>
                      <a:pt x="2286" y="6304"/>
                    </a:lnTo>
                    <a:lnTo>
                      <a:pt x="2286" y="6285"/>
                    </a:lnTo>
                    <a:lnTo>
                      <a:pt x="2267" y="6266"/>
                    </a:lnTo>
                    <a:lnTo>
                      <a:pt x="2248" y="6266"/>
                    </a:lnTo>
                    <a:close/>
                    <a:moveTo>
                      <a:pt x="1562" y="6380"/>
                    </a:moveTo>
                    <a:lnTo>
                      <a:pt x="1581" y="6380"/>
                    </a:lnTo>
                    <a:lnTo>
                      <a:pt x="1581" y="6361"/>
                    </a:lnTo>
                    <a:lnTo>
                      <a:pt x="1562" y="6342"/>
                    </a:lnTo>
                    <a:lnTo>
                      <a:pt x="1543" y="6361"/>
                    </a:lnTo>
                    <a:lnTo>
                      <a:pt x="1543" y="6380"/>
                    </a:lnTo>
                    <a:lnTo>
                      <a:pt x="1562" y="6380"/>
                    </a:lnTo>
                    <a:close/>
                    <a:moveTo>
                      <a:pt x="2400" y="5885"/>
                    </a:moveTo>
                    <a:lnTo>
                      <a:pt x="2400" y="5904"/>
                    </a:lnTo>
                    <a:lnTo>
                      <a:pt x="2400" y="5923"/>
                    </a:lnTo>
                    <a:lnTo>
                      <a:pt x="2419" y="5942"/>
                    </a:lnTo>
                    <a:lnTo>
                      <a:pt x="2439" y="5923"/>
                    </a:lnTo>
                    <a:lnTo>
                      <a:pt x="2439" y="5904"/>
                    </a:lnTo>
                    <a:lnTo>
                      <a:pt x="2439" y="5885"/>
                    </a:lnTo>
                    <a:lnTo>
                      <a:pt x="2419" y="5866"/>
                    </a:lnTo>
                    <a:lnTo>
                      <a:pt x="2439" y="5847"/>
                    </a:lnTo>
                    <a:lnTo>
                      <a:pt x="2400" y="5847"/>
                    </a:lnTo>
                    <a:lnTo>
                      <a:pt x="2381" y="5828"/>
                    </a:lnTo>
                    <a:lnTo>
                      <a:pt x="2362" y="5828"/>
                    </a:lnTo>
                    <a:lnTo>
                      <a:pt x="2343" y="5828"/>
                    </a:lnTo>
                    <a:lnTo>
                      <a:pt x="2400" y="5885"/>
                    </a:lnTo>
                    <a:close/>
                    <a:moveTo>
                      <a:pt x="7696" y="800"/>
                    </a:moveTo>
                    <a:lnTo>
                      <a:pt x="7696" y="781"/>
                    </a:lnTo>
                    <a:lnTo>
                      <a:pt x="7696" y="762"/>
                    </a:lnTo>
                    <a:lnTo>
                      <a:pt x="7696" y="781"/>
                    </a:lnTo>
                    <a:lnTo>
                      <a:pt x="7676" y="800"/>
                    </a:lnTo>
                    <a:lnTo>
                      <a:pt x="7676" y="819"/>
                    </a:lnTo>
                    <a:lnTo>
                      <a:pt x="7696" y="800"/>
                    </a:lnTo>
                    <a:close/>
                    <a:moveTo>
                      <a:pt x="2286" y="7370"/>
                    </a:moveTo>
                    <a:lnTo>
                      <a:pt x="2267" y="7351"/>
                    </a:lnTo>
                    <a:lnTo>
                      <a:pt x="2267" y="7370"/>
                    </a:lnTo>
                    <a:lnTo>
                      <a:pt x="2286" y="7390"/>
                    </a:lnTo>
                    <a:lnTo>
                      <a:pt x="2305" y="7370"/>
                    </a:lnTo>
                    <a:lnTo>
                      <a:pt x="2324" y="7390"/>
                    </a:lnTo>
                    <a:lnTo>
                      <a:pt x="2324" y="7351"/>
                    </a:lnTo>
                    <a:lnTo>
                      <a:pt x="2305" y="7351"/>
                    </a:lnTo>
                    <a:lnTo>
                      <a:pt x="2305" y="7333"/>
                    </a:lnTo>
                    <a:lnTo>
                      <a:pt x="2305" y="7351"/>
                    </a:lnTo>
                    <a:lnTo>
                      <a:pt x="2286" y="7370"/>
                    </a:lnTo>
                    <a:close/>
                    <a:moveTo>
                      <a:pt x="8705" y="2686"/>
                    </a:moveTo>
                    <a:lnTo>
                      <a:pt x="8724" y="2705"/>
                    </a:lnTo>
                    <a:lnTo>
                      <a:pt x="8705" y="2724"/>
                    </a:lnTo>
                    <a:lnTo>
                      <a:pt x="8743" y="2705"/>
                    </a:lnTo>
                    <a:lnTo>
                      <a:pt x="8743" y="2686"/>
                    </a:lnTo>
                    <a:lnTo>
                      <a:pt x="8743" y="2667"/>
                    </a:lnTo>
                    <a:lnTo>
                      <a:pt x="8724" y="2667"/>
                    </a:lnTo>
                    <a:lnTo>
                      <a:pt x="8705" y="2647"/>
                    </a:lnTo>
                    <a:lnTo>
                      <a:pt x="8705" y="2667"/>
                    </a:lnTo>
                    <a:lnTo>
                      <a:pt x="8705" y="2686"/>
                    </a:lnTo>
                    <a:close/>
                    <a:moveTo>
                      <a:pt x="1638" y="6247"/>
                    </a:moveTo>
                    <a:lnTo>
                      <a:pt x="1619" y="6247"/>
                    </a:lnTo>
                    <a:lnTo>
                      <a:pt x="1601" y="6247"/>
                    </a:lnTo>
                    <a:lnTo>
                      <a:pt x="1581" y="6247"/>
                    </a:lnTo>
                    <a:lnTo>
                      <a:pt x="1581" y="6266"/>
                    </a:lnTo>
                    <a:lnTo>
                      <a:pt x="1601" y="6266"/>
                    </a:lnTo>
                    <a:lnTo>
                      <a:pt x="1619" y="6266"/>
                    </a:lnTo>
                    <a:lnTo>
                      <a:pt x="1638" y="6266"/>
                    </a:lnTo>
                    <a:lnTo>
                      <a:pt x="1657" y="6285"/>
                    </a:lnTo>
                    <a:lnTo>
                      <a:pt x="1677" y="6266"/>
                    </a:lnTo>
                    <a:lnTo>
                      <a:pt x="1657" y="6266"/>
                    </a:lnTo>
                    <a:lnTo>
                      <a:pt x="1638" y="6247"/>
                    </a:lnTo>
                    <a:close/>
                    <a:moveTo>
                      <a:pt x="2419" y="7485"/>
                    </a:moveTo>
                    <a:lnTo>
                      <a:pt x="2419" y="7504"/>
                    </a:lnTo>
                    <a:lnTo>
                      <a:pt x="2439" y="7523"/>
                    </a:lnTo>
                    <a:lnTo>
                      <a:pt x="2458" y="7542"/>
                    </a:lnTo>
                    <a:lnTo>
                      <a:pt x="2476" y="7542"/>
                    </a:lnTo>
                    <a:lnTo>
                      <a:pt x="2476" y="7561"/>
                    </a:lnTo>
                    <a:lnTo>
                      <a:pt x="2476" y="7542"/>
                    </a:lnTo>
                    <a:lnTo>
                      <a:pt x="2476" y="7523"/>
                    </a:lnTo>
                    <a:lnTo>
                      <a:pt x="2458" y="7523"/>
                    </a:lnTo>
                    <a:lnTo>
                      <a:pt x="2439" y="7504"/>
                    </a:lnTo>
                    <a:lnTo>
                      <a:pt x="2419" y="7485"/>
                    </a:lnTo>
                    <a:close/>
                    <a:moveTo>
                      <a:pt x="343" y="6342"/>
                    </a:moveTo>
                    <a:lnTo>
                      <a:pt x="324" y="6342"/>
                    </a:lnTo>
                    <a:lnTo>
                      <a:pt x="305" y="6399"/>
                    </a:lnTo>
                    <a:lnTo>
                      <a:pt x="286" y="6399"/>
                    </a:lnTo>
                    <a:lnTo>
                      <a:pt x="286" y="6418"/>
                    </a:lnTo>
                    <a:lnTo>
                      <a:pt x="267" y="6437"/>
                    </a:lnTo>
                    <a:lnTo>
                      <a:pt x="286" y="6456"/>
                    </a:lnTo>
                    <a:lnTo>
                      <a:pt x="305" y="6456"/>
                    </a:lnTo>
                    <a:lnTo>
                      <a:pt x="324" y="6456"/>
                    </a:lnTo>
                    <a:lnTo>
                      <a:pt x="324" y="6437"/>
                    </a:lnTo>
                    <a:lnTo>
                      <a:pt x="343" y="6399"/>
                    </a:lnTo>
                    <a:lnTo>
                      <a:pt x="362" y="6380"/>
                    </a:lnTo>
                    <a:lnTo>
                      <a:pt x="362" y="6361"/>
                    </a:lnTo>
                    <a:lnTo>
                      <a:pt x="343" y="6342"/>
                    </a:lnTo>
                    <a:close/>
                    <a:moveTo>
                      <a:pt x="1905" y="7256"/>
                    </a:moveTo>
                    <a:lnTo>
                      <a:pt x="1905" y="7256"/>
                    </a:lnTo>
                    <a:lnTo>
                      <a:pt x="1924" y="7237"/>
                    </a:lnTo>
                    <a:lnTo>
                      <a:pt x="1905" y="7218"/>
                    </a:lnTo>
                    <a:lnTo>
                      <a:pt x="1886" y="7199"/>
                    </a:lnTo>
                    <a:lnTo>
                      <a:pt x="1867" y="7199"/>
                    </a:lnTo>
                    <a:lnTo>
                      <a:pt x="1867" y="7218"/>
                    </a:lnTo>
                    <a:lnTo>
                      <a:pt x="1886" y="7237"/>
                    </a:lnTo>
                    <a:lnTo>
                      <a:pt x="1905" y="7237"/>
                    </a:lnTo>
                    <a:lnTo>
                      <a:pt x="1905" y="7256"/>
                    </a:lnTo>
                    <a:close/>
                    <a:moveTo>
                      <a:pt x="1848" y="6095"/>
                    </a:moveTo>
                    <a:lnTo>
                      <a:pt x="1848" y="6075"/>
                    </a:lnTo>
                    <a:lnTo>
                      <a:pt x="1867" y="6075"/>
                    </a:lnTo>
                    <a:lnTo>
                      <a:pt x="1848" y="6056"/>
                    </a:lnTo>
                    <a:lnTo>
                      <a:pt x="1829" y="6056"/>
                    </a:lnTo>
                    <a:lnTo>
                      <a:pt x="1810" y="6056"/>
                    </a:lnTo>
                    <a:lnTo>
                      <a:pt x="1791" y="6056"/>
                    </a:lnTo>
                    <a:lnTo>
                      <a:pt x="1772" y="6056"/>
                    </a:lnTo>
                    <a:lnTo>
                      <a:pt x="1772" y="6075"/>
                    </a:lnTo>
                    <a:lnTo>
                      <a:pt x="1791" y="6075"/>
                    </a:lnTo>
                    <a:lnTo>
                      <a:pt x="1810" y="6075"/>
                    </a:lnTo>
                    <a:lnTo>
                      <a:pt x="1829" y="6095"/>
                    </a:lnTo>
                    <a:lnTo>
                      <a:pt x="1848" y="6095"/>
                    </a:lnTo>
                    <a:close/>
                    <a:moveTo>
                      <a:pt x="1733" y="6685"/>
                    </a:moveTo>
                    <a:lnTo>
                      <a:pt x="1733" y="6704"/>
                    </a:lnTo>
                    <a:lnTo>
                      <a:pt x="1753" y="6704"/>
                    </a:lnTo>
                    <a:lnTo>
                      <a:pt x="1753" y="6723"/>
                    </a:lnTo>
                    <a:lnTo>
                      <a:pt x="1772" y="6723"/>
                    </a:lnTo>
                    <a:lnTo>
                      <a:pt x="1753" y="6704"/>
                    </a:lnTo>
                    <a:lnTo>
                      <a:pt x="1733" y="6685"/>
                    </a:lnTo>
                    <a:close/>
                    <a:moveTo>
                      <a:pt x="1733" y="7885"/>
                    </a:moveTo>
                    <a:lnTo>
                      <a:pt x="1753" y="7923"/>
                    </a:lnTo>
                    <a:lnTo>
                      <a:pt x="1772" y="7923"/>
                    </a:lnTo>
                    <a:lnTo>
                      <a:pt x="1810" y="7923"/>
                    </a:lnTo>
                    <a:lnTo>
                      <a:pt x="1829" y="7923"/>
                    </a:lnTo>
                    <a:lnTo>
                      <a:pt x="1848" y="7923"/>
                    </a:lnTo>
                    <a:lnTo>
                      <a:pt x="1867" y="7923"/>
                    </a:lnTo>
                    <a:lnTo>
                      <a:pt x="1886" y="7904"/>
                    </a:lnTo>
                    <a:lnTo>
                      <a:pt x="1886" y="7885"/>
                    </a:lnTo>
                    <a:lnTo>
                      <a:pt x="1886" y="7866"/>
                    </a:lnTo>
                    <a:lnTo>
                      <a:pt x="1867" y="7866"/>
                    </a:lnTo>
                    <a:lnTo>
                      <a:pt x="1867" y="7847"/>
                    </a:lnTo>
                    <a:lnTo>
                      <a:pt x="1772" y="7866"/>
                    </a:lnTo>
                    <a:lnTo>
                      <a:pt x="1733" y="7866"/>
                    </a:lnTo>
                    <a:lnTo>
                      <a:pt x="1733" y="7885"/>
                    </a:lnTo>
                    <a:close/>
                    <a:moveTo>
                      <a:pt x="1677" y="6132"/>
                    </a:moveTo>
                    <a:lnTo>
                      <a:pt x="1677" y="6132"/>
                    </a:lnTo>
                    <a:lnTo>
                      <a:pt x="1677" y="6113"/>
                    </a:lnTo>
                    <a:lnTo>
                      <a:pt x="1677" y="6132"/>
                    </a:lnTo>
                    <a:lnTo>
                      <a:pt x="1677" y="6171"/>
                    </a:lnTo>
                    <a:lnTo>
                      <a:pt x="1677" y="6151"/>
                    </a:lnTo>
                    <a:lnTo>
                      <a:pt x="1677" y="6132"/>
                    </a:lnTo>
                    <a:close/>
                    <a:moveTo>
                      <a:pt x="1829" y="6704"/>
                    </a:moveTo>
                    <a:lnTo>
                      <a:pt x="1810" y="6704"/>
                    </a:lnTo>
                    <a:lnTo>
                      <a:pt x="1810" y="6685"/>
                    </a:lnTo>
                    <a:lnTo>
                      <a:pt x="1791" y="6685"/>
                    </a:lnTo>
                    <a:lnTo>
                      <a:pt x="1810" y="6685"/>
                    </a:lnTo>
                    <a:lnTo>
                      <a:pt x="1829" y="6723"/>
                    </a:lnTo>
                    <a:lnTo>
                      <a:pt x="1829" y="6704"/>
                    </a:lnTo>
                    <a:close/>
                    <a:moveTo>
                      <a:pt x="1601" y="6894"/>
                    </a:moveTo>
                    <a:lnTo>
                      <a:pt x="1581" y="6894"/>
                    </a:lnTo>
                    <a:lnTo>
                      <a:pt x="1581" y="6913"/>
                    </a:lnTo>
                    <a:lnTo>
                      <a:pt x="1581" y="6952"/>
                    </a:lnTo>
                    <a:lnTo>
                      <a:pt x="1601" y="6952"/>
                    </a:lnTo>
                    <a:lnTo>
                      <a:pt x="1601" y="6933"/>
                    </a:lnTo>
                    <a:lnTo>
                      <a:pt x="1601" y="6913"/>
                    </a:lnTo>
                    <a:lnTo>
                      <a:pt x="1601" y="6894"/>
                    </a:lnTo>
                    <a:close/>
                    <a:moveTo>
                      <a:pt x="1619" y="6399"/>
                    </a:moveTo>
                    <a:lnTo>
                      <a:pt x="1619" y="6399"/>
                    </a:lnTo>
                    <a:lnTo>
                      <a:pt x="1619" y="6380"/>
                    </a:lnTo>
                    <a:lnTo>
                      <a:pt x="1619" y="6361"/>
                    </a:lnTo>
                    <a:lnTo>
                      <a:pt x="1601" y="6361"/>
                    </a:lnTo>
                    <a:lnTo>
                      <a:pt x="1601" y="6380"/>
                    </a:lnTo>
                    <a:lnTo>
                      <a:pt x="1601" y="6399"/>
                    </a:lnTo>
                    <a:lnTo>
                      <a:pt x="1619" y="6399"/>
                    </a:lnTo>
                    <a:close/>
                    <a:moveTo>
                      <a:pt x="1714" y="6933"/>
                    </a:moveTo>
                    <a:lnTo>
                      <a:pt x="1733" y="6971"/>
                    </a:lnTo>
                    <a:lnTo>
                      <a:pt x="1753" y="6971"/>
                    </a:lnTo>
                    <a:lnTo>
                      <a:pt x="1772" y="6952"/>
                    </a:lnTo>
                    <a:lnTo>
                      <a:pt x="1772" y="6933"/>
                    </a:lnTo>
                    <a:lnTo>
                      <a:pt x="1753" y="6913"/>
                    </a:lnTo>
                    <a:lnTo>
                      <a:pt x="1753" y="6894"/>
                    </a:lnTo>
                    <a:lnTo>
                      <a:pt x="1696" y="6875"/>
                    </a:lnTo>
                    <a:lnTo>
                      <a:pt x="1677" y="6857"/>
                    </a:lnTo>
                    <a:lnTo>
                      <a:pt x="1657" y="6857"/>
                    </a:lnTo>
                    <a:lnTo>
                      <a:pt x="1638" y="6857"/>
                    </a:lnTo>
                    <a:lnTo>
                      <a:pt x="1657" y="6875"/>
                    </a:lnTo>
                    <a:lnTo>
                      <a:pt x="1696" y="6933"/>
                    </a:lnTo>
                    <a:lnTo>
                      <a:pt x="1714" y="6933"/>
                    </a:lnTo>
                    <a:close/>
                    <a:moveTo>
                      <a:pt x="1638" y="6971"/>
                    </a:moveTo>
                    <a:lnTo>
                      <a:pt x="1657" y="6989"/>
                    </a:lnTo>
                    <a:lnTo>
                      <a:pt x="1677" y="7009"/>
                    </a:lnTo>
                    <a:lnTo>
                      <a:pt x="1714" y="6989"/>
                    </a:lnTo>
                    <a:lnTo>
                      <a:pt x="1696" y="6971"/>
                    </a:lnTo>
                    <a:lnTo>
                      <a:pt x="1638" y="6933"/>
                    </a:lnTo>
                    <a:lnTo>
                      <a:pt x="1619" y="6933"/>
                    </a:lnTo>
                    <a:lnTo>
                      <a:pt x="1619" y="6952"/>
                    </a:lnTo>
                    <a:lnTo>
                      <a:pt x="1638" y="6971"/>
                    </a:lnTo>
                    <a:close/>
                    <a:moveTo>
                      <a:pt x="1543" y="6608"/>
                    </a:moveTo>
                    <a:lnTo>
                      <a:pt x="1543" y="6628"/>
                    </a:lnTo>
                    <a:lnTo>
                      <a:pt x="1562" y="6628"/>
                    </a:lnTo>
                    <a:lnTo>
                      <a:pt x="1562" y="6647"/>
                    </a:lnTo>
                    <a:lnTo>
                      <a:pt x="1581" y="6685"/>
                    </a:lnTo>
                    <a:lnTo>
                      <a:pt x="1562" y="6666"/>
                    </a:lnTo>
                    <a:lnTo>
                      <a:pt x="1562" y="6647"/>
                    </a:lnTo>
                    <a:lnTo>
                      <a:pt x="1562" y="6628"/>
                    </a:lnTo>
                    <a:lnTo>
                      <a:pt x="1562" y="6608"/>
                    </a:lnTo>
                    <a:lnTo>
                      <a:pt x="1543" y="6608"/>
                    </a:lnTo>
                    <a:close/>
                    <a:moveTo>
                      <a:pt x="724" y="5866"/>
                    </a:moveTo>
                    <a:lnTo>
                      <a:pt x="743" y="5847"/>
                    </a:lnTo>
                    <a:lnTo>
                      <a:pt x="762" y="5866"/>
                    </a:lnTo>
                    <a:lnTo>
                      <a:pt x="762" y="5885"/>
                    </a:lnTo>
                    <a:lnTo>
                      <a:pt x="762" y="5904"/>
                    </a:lnTo>
                    <a:lnTo>
                      <a:pt x="781" y="5923"/>
                    </a:lnTo>
                    <a:lnTo>
                      <a:pt x="800" y="5923"/>
                    </a:lnTo>
                    <a:lnTo>
                      <a:pt x="800" y="5942"/>
                    </a:lnTo>
                    <a:lnTo>
                      <a:pt x="800" y="5923"/>
                    </a:lnTo>
                    <a:lnTo>
                      <a:pt x="800" y="5904"/>
                    </a:lnTo>
                    <a:lnTo>
                      <a:pt x="800" y="5847"/>
                    </a:lnTo>
                    <a:lnTo>
                      <a:pt x="800" y="5828"/>
                    </a:lnTo>
                    <a:lnTo>
                      <a:pt x="781" y="5809"/>
                    </a:lnTo>
                    <a:lnTo>
                      <a:pt x="781" y="5790"/>
                    </a:lnTo>
                    <a:lnTo>
                      <a:pt x="781" y="5809"/>
                    </a:lnTo>
                    <a:lnTo>
                      <a:pt x="762" y="5790"/>
                    </a:lnTo>
                    <a:lnTo>
                      <a:pt x="743" y="5809"/>
                    </a:lnTo>
                    <a:lnTo>
                      <a:pt x="724" y="5828"/>
                    </a:lnTo>
                    <a:lnTo>
                      <a:pt x="724" y="5847"/>
                    </a:lnTo>
                    <a:lnTo>
                      <a:pt x="724" y="5866"/>
                    </a:lnTo>
                    <a:close/>
                    <a:moveTo>
                      <a:pt x="6534" y="5923"/>
                    </a:moveTo>
                    <a:lnTo>
                      <a:pt x="6534" y="5904"/>
                    </a:lnTo>
                    <a:lnTo>
                      <a:pt x="6515" y="5923"/>
                    </a:lnTo>
                    <a:lnTo>
                      <a:pt x="6496" y="5923"/>
                    </a:lnTo>
                    <a:lnTo>
                      <a:pt x="6496" y="5904"/>
                    </a:lnTo>
                    <a:lnTo>
                      <a:pt x="6477" y="5904"/>
                    </a:lnTo>
                    <a:lnTo>
                      <a:pt x="6477" y="5942"/>
                    </a:lnTo>
                    <a:lnTo>
                      <a:pt x="6496" y="5961"/>
                    </a:lnTo>
                    <a:lnTo>
                      <a:pt x="6496" y="5980"/>
                    </a:lnTo>
                    <a:lnTo>
                      <a:pt x="6515" y="5980"/>
                    </a:lnTo>
                    <a:lnTo>
                      <a:pt x="6534" y="5999"/>
                    </a:lnTo>
                    <a:lnTo>
                      <a:pt x="6534" y="5980"/>
                    </a:lnTo>
                    <a:lnTo>
                      <a:pt x="6534" y="5961"/>
                    </a:lnTo>
                    <a:lnTo>
                      <a:pt x="6553" y="5961"/>
                    </a:lnTo>
                    <a:lnTo>
                      <a:pt x="6553" y="5942"/>
                    </a:lnTo>
                    <a:lnTo>
                      <a:pt x="6553" y="5923"/>
                    </a:lnTo>
                    <a:lnTo>
                      <a:pt x="6534" y="5923"/>
                    </a:lnTo>
                    <a:close/>
                    <a:moveTo>
                      <a:pt x="6438" y="5694"/>
                    </a:moveTo>
                    <a:lnTo>
                      <a:pt x="6438" y="5694"/>
                    </a:lnTo>
                    <a:lnTo>
                      <a:pt x="6420" y="5714"/>
                    </a:lnTo>
                    <a:lnTo>
                      <a:pt x="6420" y="5733"/>
                    </a:lnTo>
                    <a:lnTo>
                      <a:pt x="6457" y="5714"/>
                    </a:lnTo>
                    <a:lnTo>
                      <a:pt x="6457" y="5694"/>
                    </a:lnTo>
                    <a:lnTo>
                      <a:pt x="6438" y="5694"/>
                    </a:lnTo>
                    <a:close/>
                    <a:moveTo>
                      <a:pt x="6191" y="7218"/>
                    </a:moveTo>
                    <a:lnTo>
                      <a:pt x="6172" y="7218"/>
                    </a:lnTo>
                    <a:lnTo>
                      <a:pt x="6153" y="7237"/>
                    </a:lnTo>
                    <a:lnTo>
                      <a:pt x="6134" y="7237"/>
                    </a:lnTo>
                    <a:lnTo>
                      <a:pt x="6134" y="7256"/>
                    </a:lnTo>
                    <a:lnTo>
                      <a:pt x="6134" y="7275"/>
                    </a:lnTo>
                    <a:lnTo>
                      <a:pt x="6153" y="7275"/>
                    </a:lnTo>
                    <a:lnTo>
                      <a:pt x="6172" y="7275"/>
                    </a:lnTo>
                    <a:lnTo>
                      <a:pt x="6172" y="7256"/>
                    </a:lnTo>
                    <a:lnTo>
                      <a:pt x="6172" y="7237"/>
                    </a:lnTo>
                    <a:lnTo>
                      <a:pt x="6191" y="7218"/>
                    </a:lnTo>
                    <a:close/>
                    <a:moveTo>
                      <a:pt x="4896" y="2515"/>
                    </a:moveTo>
                    <a:lnTo>
                      <a:pt x="4896" y="2515"/>
                    </a:lnTo>
                    <a:lnTo>
                      <a:pt x="4877" y="2515"/>
                    </a:lnTo>
                    <a:lnTo>
                      <a:pt x="4877" y="2533"/>
                    </a:lnTo>
                    <a:lnTo>
                      <a:pt x="4896" y="2533"/>
                    </a:lnTo>
                    <a:lnTo>
                      <a:pt x="4915" y="2552"/>
                    </a:lnTo>
                    <a:lnTo>
                      <a:pt x="4915" y="2533"/>
                    </a:lnTo>
                    <a:lnTo>
                      <a:pt x="4915" y="2515"/>
                    </a:lnTo>
                    <a:lnTo>
                      <a:pt x="4896" y="2515"/>
                    </a:lnTo>
                    <a:close/>
                    <a:moveTo>
                      <a:pt x="4019" y="2781"/>
                    </a:moveTo>
                    <a:lnTo>
                      <a:pt x="4000" y="2781"/>
                    </a:lnTo>
                    <a:lnTo>
                      <a:pt x="3943" y="2762"/>
                    </a:lnTo>
                    <a:lnTo>
                      <a:pt x="3924" y="2762"/>
                    </a:lnTo>
                    <a:lnTo>
                      <a:pt x="3924" y="2781"/>
                    </a:lnTo>
                    <a:lnTo>
                      <a:pt x="3905" y="2781"/>
                    </a:lnTo>
                    <a:lnTo>
                      <a:pt x="3905" y="2800"/>
                    </a:lnTo>
                    <a:lnTo>
                      <a:pt x="3886" y="2800"/>
                    </a:lnTo>
                    <a:lnTo>
                      <a:pt x="3886" y="2781"/>
                    </a:lnTo>
                    <a:lnTo>
                      <a:pt x="3867" y="2781"/>
                    </a:lnTo>
                    <a:lnTo>
                      <a:pt x="3829" y="2781"/>
                    </a:lnTo>
                    <a:lnTo>
                      <a:pt x="3829" y="2762"/>
                    </a:lnTo>
                    <a:lnTo>
                      <a:pt x="3829" y="2743"/>
                    </a:lnTo>
                    <a:lnTo>
                      <a:pt x="3829" y="2705"/>
                    </a:lnTo>
                    <a:lnTo>
                      <a:pt x="3791" y="2686"/>
                    </a:lnTo>
                    <a:lnTo>
                      <a:pt x="3772" y="2647"/>
                    </a:lnTo>
                    <a:lnTo>
                      <a:pt x="3753" y="2667"/>
                    </a:lnTo>
                    <a:lnTo>
                      <a:pt x="3772" y="2686"/>
                    </a:lnTo>
                    <a:lnTo>
                      <a:pt x="3772" y="2705"/>
                    </a:lnTo>
                    <a:lnTo>
                      <a:pt x="3753" y="2724"/>
                    </a:lnTo>
                    <a:lnTo>
                      <a:pt x="3753" y="2743"/>
                    </a:lnTo>
                    <a:lnTo>
                      <a:pt x="3753" y="2762"/>
                    </a:lnTo>
                    <a:lnTo>
                      <a:pt x="3772" y="2762"/>
                    </a:lnTo>
                    <a:lnTo>
                      <a:pt x="3791" y="2781"/>
                    </a:lnTo>
                    <a:lnTo>
                      <a:pt x="3810" y="2781"/>
                    </a:lnTo>
                    <a:lnTo>
                      <a:pt x="3810" y="2800"/>
                    </a:lnTo>
                    <a:lnTo>
                      <a:pt x="3791" y="2838"/>
                    </a:lnTo>
                    <a:lnTo>
                      <a:pt x="3791" y="2876"/>
                    </a:lnTo>
                    <a:lnTo>
                      <a:pt x="3772" y="2914"/>
                    </a:lnTo>
                    <a:lnTo>
                      <a:pt x="3772" y="2933"/>
                    </a:lnTo>
                    <a:lnTo>
                      <a:pt x="3772" y="2952"/>
                    </a:lnTo>
                    <a:lnTo>
                      <a:pt x="3772" y="2972"/>
                    </a:lnTo>
                    <a:lnTo>
                      <a:pt x="3772" y="2991"/>
                    </a:lnTo>
                    <a:lnTo>
                      <a:pt x="3791" y="2991"/>
                    </a:lnTo>
                    <a:lnTo>
                      <a:pt x="3791" y="3010"/>
                    </a:lnTo>
                    <a:lnTo>
                      <a:pt x="3810" y="3010"/>
                    </a:lnTo>
                    <a:lnTo>
                      <a:pt x="3829" y="3010"/>
                    </a:lnTo>
                    <a:lnTo>
                      <a:pt x="3848" y="3010"/>
                    </a:lnTo>
                    <a:lnTo>
                      <a:pt x="3867" y="2991"/>
                    </a:lnTo>
                    <a:lnTo>
                      <a:pt x="3867" y="2972"/>
                    </a:lnTo>
                    <a:lnTo>
                      <a:pt x="3848" y="2972"/>
                    </a:lnTo>
                    <a:lnTo>
                      <a:pt x="3829" y="2972"/>
                    </a:lnTo>
                    <a:lnTo>
                      <a:pt x="3829" y="2952"/>
                    </a:lnTo>
                    <a:lnTo>
                      <a:pt x="3886" y="2914"/>
                    </a:lnTo>
                    <a:lnTo>
                      <a:pt x="3905" y="2914"/>
                    </a:lnTo>
                    <a:lnTo>
                      <a:pt x="3905" y="2896"/>
                    </a:lnTo>
                    <a:lnTo>
                      <a:pt x="3924" y="2914"/>
                    </a:lnTo>
                    <a:lnTo>
                      <a:pt x="3943" y="2914"/>
                    </a:lnTo>
                    <a:lnTo>
                      <a:pt x="3981" y="2800"/>
                    </a:lnTo>
                    <a:lnTo>
                      <a:pt x="4000" y="2800"/>
                    </a:lnTo>
                    <a:lnTo>
                      <a:pt x="4019" y="2781"/>
                    </a:lnTo>
                    <a:close/>
                    <a:moveTo>
                      <a:pt x="7067" y="2724"/>
                    </a:moveTo>
                    <a:lnTo>
                      <a:pt x="7067" y="2724"/>
                    </a:lnTo>
                    <a:lnTo>
                      <a:pt x="7029" y="2724"/>
                    </a:lnTo>
                    <a:lnTo>
                      <a:pt x="6991" y="2743"/>
                    </a:lnTo>
                    <a:lnTo>
                      <a:pt x="6972" y="2781"/>
                    </a:lnTo>
                    <a:lnTo>
                      <a:pt x="6991" y="2781"/>
                    </a:lnTo>
                    <a:lnTo>
                      <a:pt x="6991" y="2800"/>
                    </a:lnTo>
                    <a:lnTo>
                      <a:pt x="7010" y="2800"/>
                    </a:lnTo>
                    <a:lnTo>
                      <a:pt x="7086" y="2781"/>
                    </a:lnTo>
                    <a:lnTo>
                      <a:pt x="7086" y="2762"/>
                    </a:lnTo>
                    <a:lnTo>
                      <a:pt x="7086" y="2743"/>
                    </a:lnTo>
                    <a:lnTo>
                      <a:pt x="7067" y="2724"/>
                    </a:lnTo>
                    <a:close/>
                    <a:moveTo>
                      <a:pt x="4648" y="2419"/>
                    </a:moveTo>
                    <a:lnTo>
                      <a:pt x="4629" y="2400"/>
                    </a:lnTo>
                    <a:lnTo>
                      <a:pt x="4610" y="2400"/>
                    </a:lnTo>
                    <a:lnTo>
                      <a:pt x="4591" y="2400"/>
                    </a:lnTo>
                    <a:lnTo>
                      <a:pt x="4572" y="2400"/>
                    </a:lnTo>
                    <a:lnTo>
                      <a:pt x="4572" y="2419"/>
                    </a:lnTo>
                    <a:lnTo>
                      <a:pt x="4572" y="2438"/>
                    </a:lnTo>
                    <a:lnTo>
                      <a:pt x="4591" y="2515"/>
                    </a:lnTo>
                    <a:lnTo>
                      <a:pt x="4591" y="2533"/>
                    </a:lnTo>
                    <a:lnTo>
                      <a:pt x="4572" y="2552"/>
                    </a:lnTo>
                    <a:lnTo>
                      <a:pt x="4591" y="2571"/>
                    </a:lnTo>
                    <a:lnTo>
                      <a:pt x="4610" y="2571"/>
                    </a:lnTo>
                    <a:lnTo>
                      <a:pt x="4629" y="2591"/>
                    </a:lnTo>
                    <a:lnTo>
                      <a:pt x="4648" y="2591"/>
                    </a:lnTo>
                    <a:lnTo>
                      <a:pt x="4686" y="2629"/>
                    </a:lnTo>
                    <a:lnTo>
                      <a:pt x="4686" y="2476"/>
                    </a:lnTo>
                    <a:lnTo>
                      <a:pt x="4686" y="2457"/>
                    </a:lnTo>
                    <a:lnTo>
                      <a:pt x="4648" y="2419"/>
                    </a:lnTo>
                    <a:close/>
                    <a:moveTo>
                      <a:pt x="4553" y="2248"/>
                    </a:moveTo>
                    <a:lnTo>
                      <a:pt x="4553" y="2248"/>
                    </a:lnTo>
                    <a:lnTo>
                      <a:pt x="4553" y="2266"/>
                    </a:lnTo>
                    <a:lnTo>
                      <a:pt x="4572" y="2286"/>
                    </a:lnTo>
                    <a:lnTo>
                      <a:pt x="4610" y="2229"/>
                    </a:lnTo>
                    <a:lnTo>
                      <a:pt x="4610" y="2210"/>
                    </a:lnTo>
                    <a:lnTo>
                      <a:pt x="4591" y="2210"/>
                    </a:lnTo>
                    <a:lnTo>
                      <a:pt x="4591" y="2190"/>
                    </a:lnTo>
                    <a:lnTo>
                      <a:pt x="4591" y="2171"/>
                    </a:lnTo>
                    <a:lnTo>
                      <a:pt x="4591" y="2152"/>
                    </a:lnTo>
                    <a:lnTo>
                      <a:pt x="4591" y="2134"/>
                    </a:lnTo>
                    <a:lnTo>
                      <a:pt x="4572" y="2152"/>
                    </a:lnTo>
                    <a:lnTo>
                      <a:pt x="4553" y="2171"/>
                    </a:lnTo>
                    <a:lnTo>
                      <a:pt x="4553" y="2190"/>
                    </a:lnTo>
                    <a:lnTo>
                      <a:pt x="4553" y="2210"/>
                    </a:lnTo>
                    <a:lnTo>
                      <a:pt x="4515" y="2229"/>
                    </a:lnTo>
                    <a:lnTo>
                      <a:pt x="4515" y="2248"/>
                    </a:lnTo>
                    <a:lnTo>
                      <a:pt x="4534" y="2266"/>
                    </a:lnTo>
                    <a:lnTo>
                      <a:pt x="4534" y="2286"/>
                    </a:lnTo>
                    <a:lnTo>
                      <a:pt x="4553" y="2305"/>
                    </a:lnTo>
                    <a:lnTo>
                      <a:pt x="4553" y="2286"/>
                    </a:lnTo>
                    <a:lnTo>
                      <a:pt x="4553" y="2248"/>
                    </a:lnTo>
                    <a:close/>
                    <a:moveTo>
                      <a:pt x="4229" y="2667"/>
                    </a:moveTo>
                    <a:lnTo>
                      <a:pt x="4210" y="2667"/>
                    </a:lnTo>
                    <a:lnTo>
                      <a:pt x="4210" y="2647"/>
                    </a:lnTo>
                    <a:lnTo>
                      <a:pt x="4229" y="2629"/>
                    </a:lnTo>
                    <a:lnTo>
                      <a:pt x="4210" y="2610"/>
                    </a:lnTo>
                    <a:lnTo>
                      <a:pt x="4191" y="2629"/>
                    </a:lnTo>
                    <a:lnTo>
                      <a:pt x="4191" y="2647"/>
                    </a:lnTo>
                    <a:lnTo>
                      <a:pt x="4191" y="2667"/>
                    </a:lnTo>
                    <a:lnTo>
                      <a:pt x="4191" y="2686"/>
                    </a:lnTo>
                    <a:lnTo>
                      <a:pt x="4191" y="2705"/>
                    </a:lnTo>
                    <a:lnTo>
                      <a:pt x="4210" y="2705"/>
                    </a:lnTo>
                    <a:lnTo>
                      <a:pt x="4191" y="2705"/>
                    </a:lnTo>
                    <a:lnTo>
                      <a:pt x="4210" y="2724"/>
                    </a:lnTo>
                    <a:lnTo>
                      <a:pt x="4210" y="2705"/>
                    </a:lnTo>
                    <a:lnTo>
                      <a:pt x="4210" y="2686"/>
                    </a:lnTo>
                    <a:lnTo>
                      <a:pt x="4229" y="2667"/>
                    </a:lnTo>
                    <a:close/>
                    <a:moveTo>
                      <a:pt x="4705" y="2190"/>
                    </a:moveTo>
                    <a:lnTo>
                      <a:pt x="4705" y="2190"/>
                    </a:lnTo>
                    <a:lnTo>
                      <a:pt x="4667" y="2190"/>
                    </a:lnTo>
                    <a:lnTo>
                      <a:pt x="4648" y="2210"/>
                    </a:lnTo>
                    <a:lnTo>
                      <a:pt x="4648" y="2229"/>
                    </a:lnTo>
                    <a:lnTo>
                      <a:pt x="4629" y="2248"/>
                    </a:lnTo>
                    <a:lnTo>
                      <a:pt x="4629" y="2286"/>
                    </a:lnTo>
                    <a:lnTo>
                      <a:pt x="4610" y="2305"/>
                    </a:lnTo>
                    <a:lnTo>
                      <a:pt x="4610" y="2343"/>
                    </a:lnTo>
                    <a:lnTo>
                      <a:pt x="4610" y="2362"/>
                    </a:lnTo>
                    <a:lnTo>
                      <a:pt x="4686" y="2400"/>
                    </a:lnTo>
                    <a:lnTo>
                      <a:pt x="4686" y="2381"/>
                    </a:lnTo>
                    <a:lnTo>
                      <a:pt x="4686" y="2362"/>
                    </a:lnTo>
                    <a:lnTo>
                      <a:pt x="4667" y="2362"/>
                    </a:lnTo>
                    <a:lnTo>
                      <a:pt x="4667" y="2324"/>
                    </a:lnTo>
                    <a:lnTo>
                      <a:pt x="4667" y="2305"/>
                    </a:lnTo>
                    <a:lnTo>
                      <a:pt x="4686" y="2305"/>
                    </a:lnTo>
                    <a:lnTo>
                      <a:pt x="4686" y="2324"/>
                    </a:lnTo>
                    <a:lnTo>
                      <a:pt x="4686" y="2343"/>
                    </a:lnTo>
                    <a:lnTo>
                      <a:pt x="4705" y="2343"/>
                    </a:lnTo>
                    <a:lnTo>
                      <a:pt x="4705" y="2324"/>
                    </a:lnTo>
                    <a:lnTo>
                      <a:pt x="4705" y="2266"/>
                    </a:lnTo>
                    <a:lnTo>
                      <a:pt x="4705" y="2190"/>
                    </a:lnTo>
                    <a:close/>
                    <a:moveTo>
                      <a:pt x="4610" y="3067"/>
                    </a:moveTo>
                    <a:lnTo>
                      <a:pt x="4591" y="3048"/>
                    </a:lnTo>
                    <a:lnTo>
                      <a:pt x="4591" y="3028"/>
                    </a:lnTo>
                    <a:lnTo>
                      <a:pt x="4553" y="3048"/>
                    </a:lnTo>
                    <a:lnTo>
                      <a:pt x="4572" y="3067"/>
                    </a:lnTo>
                    <a:lnTo>
                      <a:pt x="4572" y="3105"/>
                    </a:lnTo>
                    <a:lnTo>
                      <a:pt x="4591" y="3124"/>
                    </a:lnTo>
                    <a:lnTo>
                      <a:pt x="4591" y="3143"/>
                    </a:lnTo>
                    <a:lnTo>
                      <a:pt x="4610" y="3162"/>
                    </a:lnTo>
                    <a:lnTo>
                      <a:pt x="4610" y="3181"/>
                    </a:lnTo>
                    <a:lnTo>
                      <a:pt x="4629" y="3162"/>
                    </a:lnTo>
                    <a:lnTo>
                      <a:pt x="4629" y="3124"/>
                    </a:lnTo>
                    <a:lnTo>
                      <a:pt x="4610" y="3086"/>
                    </a:lnTo>
                    <a:lnTo>
                      <a:pt x="4610" y="3067"/>
                    </a:lnTo>
                    <a:close/>
                    <a:moveTo>
                      <a:pt x="7163" y="933"/>
                    </a:moveTo>
                    <a:lnTo>
                      <a:pt x="7143" y="952"/>
                    </a:lnTo>
                    <a:lnTo>
                      <a:pt x="7143" y="971"/>
                    </a:lnTo>
                    <a:lnTo>
                      <a:pt x="7143" y="991"/>
                    </a:lnTo>
                    <a:lnTo>
                      <a:pt x="7124" y="1010"/>
                    </a:lnTo>
                    <a:lnTo>
                      <a:pt x="7143" y="1010"/>
                    </a:lnTo>
                    <a:lnTo>
                      <a:pt x="7163" y="991"/>
                    </a:lnTo>
                    <a:lnTo>
                      <a:pt x="7163" y="971"/>
                    </a:lnTo>
                    <a:lnTo>
                      <a:pt x="7163" y="952"/>
                    </a:lnTo>
                    <a:lnTo>
                      <a:pt x="7182" y="952"/>
                    </a:lnTo>
                    <a:lnTo>
                      <a:pt x="7163" y="933"/>
                    </a:lnTo>
                    <a:close/>
                    <a:moveTo>
                      <a:pt x="6743" y="5847"/>
                    </a:moveTo>
                    <a:lnTo>
                      <a:pt x="6743" y="5847"/>
                    </a:lnTo>
                    <a:lnTo>
                      <a:pt x="6724" y="5828"/>
                    </a:lnTo>
                    <a:lnTo>
                      <a:pt x="6705" y="5828"/>
                    </a:lnTo>
                    <a:lnTo>
                      <a:pt x="6686" y="5809"/>
                    </a:lnTo>
                    <a:lnTo>
                      <a:pt x="6667" y="5809"/>
                    </a:lnTo>
                    <a:lnTo>
                      <a:pt x="6648" y="5828"/>
                    </a:lnTo>
                    <a:lnTo>
                      <a:pt x="6648" y="5847"/>
                    </a:lnTo>
                    <a:lnTo>
                      <a:pt x="6648" y="5866"/>
                    </a:lnTo>
                    <a:lnTo>
                      <a:pt x="6667" y="5866"/>
                    </a:lnTo>
                    <a:lnTo>
                      <a:pt x="6686" y="5866"/>
                    </a:lnTo>
                    <a:lnTo>
                      <a:pt x="6686" y="5885"/>
                    </a:lnTo>
                    <a:lnTo>
                      <a:pt x="6667" y="5904"/>
                    </a:lnTo>
                    <a:lnTo>
                      <a:pt x="6686" y="5923"/>
                    </a:lnTo>
                    <a:lnTo>
                      <a:pt x="6705" y="5904"/>
                    </a:lnTo>
                    <a:lnTo>
                      <a:pt x="6762" y="5866"/>
                    </a:lnTo>
                    <a:lnTo>
                      <a:pt x="6743" y="5847"/>
                    </a:lnTo>
                    <a:close/>
                    <a:moveTo>
                      <a:pt x="8782" y="2914"/>
                    </a:moveTo>
                    <a:lnTo>
                      <a:pt x="8763" y="2857"/>
                    </a:lnTo>
                    <a:lnTo>
                      <a:pt x="8763" y="2838"/>
                    </a:lnTo>
                    <a:lnTo>
                      <a:pt x="8782" y="2781"/>
                    </a:lnTo>
                    <a:lnTo>
                      <a:pt x="8763" y="2762"/>
                    </a:lnTo>
                    <a:lnTo>
                      <a:pt x="8743" y="2762"/>
                    </a:lnTo>
                    <a:lnTo>
                      <a:pt x="8724" y="2762"/>
                    </a:lnTo>
                    <a:lnTo>
                      <a:pt x="8705" y="2800"/>
                    </a:lnTo>
                    <a:lnTo>
                      <a:pt x="8705" y="2819"/>
                    </a:lnTo>
                    <a:lnTo>
                      <a:pt x="8686" y="2838"/>
                    </a:lnTo>
                    <a:lnTo>
                      <a:pt x="8686" y="2857"/>
                    </a:lnTo>
                    <a:lnTo>
                      <a:pt x="8648" y="2876"/>
                    </a:lnTo>
                    <a:lnTo>
                      <a:pt x="8629" y="2896"/>
                    </a:lnTo>
                    <a:lnTo>
                      <a:pt x="8591" y="2914"/>
                    </a:lnTo>
                    <a:lnTo>
                      <a:pt x="8591" y="2933"/>
                    </a:lnTo>
                    <a:lnTo>
                      <a:pt x="8610" y="2933"/>
                    </a:lnTo>
                    <a:lnTo>
                      <a:pt x="8610" y="2952"/>
                    </a:lnTo>
                    <a:lnTo>
                      <a:pt x="8629" y="2952"/>
                    </a:lnTo>
                    <a:lnTo>
                      <a:pt x="8648" y="2972"/>
                    </a:lnTo>
                    <a:lnTo>
                      <a:pt x="8667" y="2991"/>
                    </a:lnTo>
                    <a:lnTo>
                      <a:pt x="8686" y="2991"/>
                    </a:lnTo>
                    <a:lnTo>
                      <a:pt x="8705" y="2991"/>
                    </a:lnTo>
                    <a:lnTo>
                      <a:pt x="8705" y="2972"/>
                    </a:lnTo>
                    <a:lnTo>
                      <a:pt x="8724" y="2952"/>
                    </a:lnTo>
                    <a:lnTo>
                      <a:pt x="8763" y="2933"/>
                    </a:lnTo>
                    <a:lnTo>
                      <a:pt x="8782" y="2933"/>
                    </a:lnTo>
                    <a:lnTo>
                      <a:pt x="8782" y="2914"/>
                    </a:lnTo>
                    <a:close/>
                    <a:moveTo>
                      <a:pt x="8839" y="3105"/>
                    </a:moveTo>
                    <a:lnTo>
                      <a:pt x="8819" y="3105"/>
                    </a:lnTo>
                    <a:lnTo>
                      <a:pt x="8819" y="3124"/>
                    </a:lnTo>
                    <a:lnTo>
                      <a:pt x="8800" y="3143"/>
                    </a:lnTo>
                    <a:lnTo>
                      <a:pt x="8782" y="3162"/>
                    </a:lnTo>
                    <a:lnTo>
                      <a:pt x="8763" y="3181"/>
                    </a:lnTo>
                    <a:lnTo>
                      <a:pt x="8782" y="3181"/>
                    </a:lnTo>
                    <a:lnTo>
                      <a:pt x="8800" y="3162"/>
                    </a:lnTo>
                    <a:lnTo>
                      <a:pt x="8819" y="3162"/>
                    </a:lnTo>
                    <a:lnTo>
                      <a:pt x="8839" y="3143"/>
                    </a:lnTo>
                    <a:lnTo>
                      <a:pt x="8839" y="3124"/>
                    </a:lnTo>
                    <a:lnTo>
                      <a:pt x="8839" y="3105"/>
                    </a:lnTo>
                    <a:close/>
                    <a:moveTo>
                      <a:pt x="8267" y="3238"/>
                    </a:moveTo>
                    <a:lnTo>
                      <a:pt x="8267" y="3238"/>
                    </a:lnTo>
                    <a:lnTo>
                      <a:pt x="8267" y="3257"/>
                    </a:lnTo>
                    <a:lnTo>
                      <a:pt x="8267" y="3276"/>
                    </a:lnTo>
                    <a:lnTo>
                      <a:pt x="8286" y="3276"/>
                    </a:lnTo>
                    <a:lnTo>
                      <a:pt x="8286" y="3257"/>
                    </a:lnTo>
                    <a:lnTo>
                      <a:pt x="8286" y="3219"/>
                    </a:lnTo>
                    <a:lnTo>
                      <a:pt x="8267" y="3238"/>
                    </a:lnTo>
                    <a:close/>
                    <a:moveTo>
                      <a:pt x="9124" y="3486"/>
                    </a:moveTo>
                    <a:lnTo>
                      <a:pt x="9105" y="3486"/>
                    </a:lnTo>
                    <a:lnTo>
                      <a:pt x="9029" y="3486"/>
                    </a:lnTo>
                    <a:lnTo>
                      <a:pt x="9010" y="3467"/>
                    </a:lnTo>
                    <a:lnTo>
                      <a:pt x="8991" y="3467"/>
                    </a:lnTo>
                    <a:lnTo>
                      <a:pt x="8972" y="3448"/>
                    </a:lnTo>
                    <a:lnTo>
                      <a:pt x="8953" y="3448"/>
                    </a:lnTo>
                    <a:lnTo>
                      <a:pt x="8934" y="3448"/>
                    </a:lnTo>
                    <a:lnTo>
                      <a:pt x="8915" y="3448"/>
                    </a:lnTo>
                    <a:lnTo>
                      <a:pt x="8896" y="3448"/>
                    </a:lnTo>
                    <a:lnTo>
                      <a:pt x="8896" y="3467"/>
                    </a:lnTo>
                    <a:lnTo>
                      <a:pt x="8896" y="3486"/>
                    </a:lnTo>
                    <a:lnTo>
                      <a:pt x="8915" y="3486"/>
                    </a:lnTo>
                    <a:lnTo>
                      <a:pt x="8934" y="3486"/>
                    </a:lnTo>
                    <a:lnTo>
                      <a:pt x="8953" y="3486"/>
                    </a:lnTo>
                    <a:lnTo>
                      <a:pt x="8991" y="3486"/>
                    </a:lnTo>
                    <a:lnTo>
                      <a:pt x="8991" y="3505"/>
                    </a:lnTo>
                    <a:lnTo>
                      <a:pt x="8972" y="3524"/>
                    </a:lnTo>
                    <a:lnTo>
                      <a:pt x="8972" y="3543"/>
                    </a:lnTo>
                    <a:lnTo>
                      <a:pt x="8991" y="3562"/>
                    </a:lnTo>
                    <a:lnTo>
                      <a:pt x="9029" y="3562"/>
                    </a:lnTo>
                    <a:lnTo>
                      <a:pt x="9067" y="3543"/>
                    </a:lnTo>
                    <a:lnTo>
                      <a:pt x="9105" y="3524"/>
                    </a:lnTo>
                    <a:lnTo>
                      <a:pt x="9124" y="3505"/>
                    </a:lnTo>
                    <a:lnTo>
                      <a:pt x="9124" y="3486"/>
                    </a:lnTo>
                    <a:close/>
                    <a:moveTo>
                      <a:pt x="8020" y="1372"/>
                    </a:moveTo>
                    <a:lnTo>
                      <a:pt x="8001" y="1391"/>
                    </a:lnTo>
                    <a:lnTo>
                      <a:pt x="7981" y="1372"/>
                    </a:lnTo>
                    <a:lnTo>
                      <a:pt x="7962" y="1372"/>
                    </a:lnTo>
                    <a:lnTo>
                      <a:pt x="7943" y="1372"/>
                    </a:lnTo>
                    <a:lnTo>
                      <a:pt x="7962" y="1352"/>
                    </a:lnTo>
                    <a:lnTo>
                      <a:pt x="7981" y="1333"/>
                    </a:lnTo>
                    <a:lnTo>
                      <a:pt x="8001" y="1314"/>
                    </a:lnTo>
                    <a:lnTo>
                      <a:pt x="8020" y="1295"/>
                    </a:lnTo>
                    <a:lnTo>
                      <a:pt x="8001" y="1276"/>
                    </a:lnTo>
                    <a:lnTo>
                      <a:pt x="8001" y="1238"/>
                    </a:lnTo>
                    <a:lnTo>
                      <a:pt x="8001" y="1219"/>
                    </a:lnTo>
                    <a:lnTo>
                      <a:pt x="8001" y="1200"/>
                    </a:lnTo>
                    <a:lnTo>
                      <a:pt x="7981" y="1200"/>
                    </a:lnTo>
                    <a:lnTo>
                      <a:pt x="7943" y="1181"/>
                    </a:lnTo>
                    <a:lnTo>
                      <a:pt x="7867" y="1067"/>
                    </a:lnTo>
                    <a:lnTo>
                      <a:pt x="7829" y="1029"/>
                    </a:lnTo>
                    <a:lnTo>
                      <a:pt x="7810" y="1029"/>
                    </a:lnTo>
                    <a:lnTo>
                      <a:pt x="7791" y="1010"/>
                    </a:lnTo>
                    <a:lnTo>
                      <a:pt x="7791" y="991"/>
                    </a:lnTo>
                    <a:lnTo>
                      <a:pt x="7772" y="952"/>
                    </a:lnTo>
                    <a:lnTo>
                      <a:pt x="7772" y="876"/>
                    </a:lnTo>
                    <a:lnTo>
                      <a:pt x="7753" y="838"/>
                    </a:lnTo>
                    <a:lnTo>
                      <a:pt x="7753" y="819"/>
                    </a:lnTo>
                    <a:lnTo>
                      <a:pt x="7734" y="819"/>
                    </a:lnTo>
                    <a:lnTo>
                      <a:pt x="7715" y="838"/>
                    </a:lnTo>
                    <a:lnTo>
                      <a:pt x="7676" y="857"/>
                    </a:lnTo>
                    <a:lnTo>
                      <a:pt x="7658" y="876"/>
                    </a:lnTo>
                    <a:lnTo>
                      <a:pt x="7639" y="915"/>
                    </a:lnTo>
                    <a:lnTo>
                      <a:pt x="7524" y="1029"/>
                    </a:lnTo>
                    <a:lnTo>
                      <a:pt x="7505" y="1047"/>
                    </a:lnTo>
                    <a:lnTo>
                      <a:pt x="7486" y="1067"/>
                    </a:lnTo>
                    <a:lnTo>
                      <a:pt x="7467" y="1086"/>
                    </a:lnTo>
                    <a:lnTo>
                      <a:pt x="7448" y="1086"/>
                    </a:lnTo>
                    <a:lnTo>
                      <a:pt x="7429" y="1086"/>
                    </a:lnTo>
                    <a:lnTo>
                      <a:pt x="7410" y="1105"/>
                    </a:lnTo>
                    <a:lnTo>
                      <a:pt x="7372" y="1143"/>
                    </a:lnTo>
                    <a:lnTo>
                      <a:pt x="7353" y="1162"/>
                    </a:lnTo>
                    <a:lnTo>
                      <a:pt x="7353" y="1181"/>
                    </a:lnTo>
                    <a:lnTo>
                      <a:pt x="7372" y="1200"/>
                    </a:lnTo>
                    <a:lnTo>
                      <a:pt x="7391" y="1200"/>
                    </a:lnTo>
                    <a:lnTo>
                      <a:pt x="7391" y="1219"/>
                    </a:lnTo>
                    <a:lnTo>
                      <a:pt x="7391" y="1257"/>
                    </a:lnTo>
                    <a:lnTo>
                      <a:pt x="7391" y="1276"/>
                    </a:lnTo>
                    <a:lnTo>
                      <a:pt x="7410" y="1276"/>
                    </a:lnTo>
                    <a:lnTo>
                      <a:pt x="7410" y="1295"/>
                    </a:lnTo>
                    <a:lnTo>
                      <a:pt x="7429" y="1295"/>
                    </a:lnTo>
                    <a:lnTo>
                      <a:pt x="7429" y="1333"/>
                    </a:lnTo>
                    <a:lnTo>
                      <a:pt x="7448" y="1391"/>
                    </a:lnTo>
                    <a:lnTo>
                      <a:pt x="7467" y="1409"/>
                    </a:lnTo>
                    <a:lnTo>
                      <a:pt x="7467" y="1428"/>
                    </a:lnTo>
                    <a:lnTo>
                      <a:pt x="7486" y="1428"/>
                    </a:lnTo>
                    <a:lnTo>
                      <a:pt x="7544" y="1448"/>
                    </a:lnTo>
                    <a:lnTo>
                      <a:pt x="7600" y="1467"/>
                    </a:lnTo>
                    <a:lnTo>
                      <a:pt x="7658" y="1486"/>
                    </a:lnTo>
                    <a:lnTo>
                      <a:pt x="7696" y="1486"/>
                    </a:lnTo>
                    <a:lnTo>
                      <a:pt x="7753" y="1486"/>
                    </a:lnTo>
                    <a:lnTo>
                      <a:pt x="7772" y="1486"/>
                    </a:lnTo>
                    <a:lnTo>
                      <a:pt x="7772" y="1505"/>
                    </a:lnTo>
                    <a:lnTo>
                      <a:pt x="7791" y="1524"/>
                    </a:lnTo>
                    <a:lnTo>
                      <a:pt x="7810" y="1600"/>
                    </a:lnTo>
                    <a:lnTo>
                      <a:pt x="7810" y="1619"/>
                    </a:lnTo>
                    <a:lnTo>
                      <a:pt x="7791" y="1600"/>
                    </a:lnTo>
                    <a:lnTo>
                      <a:pt x="7753" y="1562"/>
                    </a:lnTo>
                    <a:lnTo>
                      <a:pt x="7734" y="1543"/>
                    </a:lnTo>
                    <a:lnTo>
                      <a:pt x="7734" y="1524"/>
                    </a:lnTo>
                    <a:lnTo>
                      <a:pt x="7715" y="1524"/>
                    </a:lnTo>
                    <a:lnTo>
                      <a:pt x="7696" y="1524"/>
                    </a:lnTo>
                    <a:lnTo>
                      <a:pt x="7676" y="1524"/>
                    </a:lnTo>
                    <a:lnTo>
                      <a:pt x="7658" y="1524"/>
                    </a:lnTo>
                    <a:lnTo>
                      <a:pt x="7639" y="1562"/>
                    </a:lnTo>
                    <a:lnTo>
                      <a:pt x="7639" y="1581"/>
                    </a:lnTo>
                    <a:lnTo>
                      <a:pt x="7600" y="1581"/>
                    </a:lnTo>
                    <a:lnTo>
                      <a:pt x="7581" y="1581"/>
                    </a:lnTo>
                    <a:lnTo>
                      <a:pt x="7581" y="1600"/>
                    </a:lnTo>
                    <a:lnTo>
                      <a:pt x="7562" y="1619"/>
                    </a:lnTo>
                    <a:lnTo>
                      <a:pt x="7524" y="1676"/>
                    </a:lnTo>
                    <a:lnTo>
                      <a:pt x="7544" y="1676"/>
                    </a:lnTo>
                    <a:lnTo>
                      <a:pt x="7600" y="1695"/>
                    </a:lnTo>
                    <a:lnTo>
                      <a:pt x="7658" y="1733"/>
                    </a:lnTo>
                    <a:lnTo>
                      <a:pt x="7676" y="1753"/>
                    </a:lnTo>
                    <a:lnTo>
                      <a:pt x="7676" y="1733"/>
                    </a:lnTo>
                    <a:lnTo>
                      <a:pt x="7734" y="1714"/>
                    </a:lnTo>
                    <a:lnTo>
                      <a:pt x="7753" y="1695"/>
                    </a:lnTo>
                    <a:lnTo>
                      <a:pt x="7772" y="1695"/>
                    </a:lnTo>
                    <a:lnTo>
                      <a:pt x="7829" y="1714"/>
                    </a:lnTo>
                    <a:lnTo>
                      <a:pt x="7848" y="1695"/>
                    </a:lnTo>
                    <a:lnTo>
                      <a:pt x="7886" y="1695"/>
                    </a:lnTo>
                    <a:lnTo>
                      <a:pt x="7886" y="1676"/>
                    </a:lnTo>
                    <a:lnTo>
                      <a:pt x="7886" y="1638"/>
                    </a:lnTo>
                    <a:lnTo>
                      <a:pt x="7905" y="1600"/>
                    </a:lnTo>
                    <a:lnTo>
                      <a:pt x="7905" y="1581"/>
                    </a:lnTo>
                    <a:lnTo>
                      <a:pt x="7981" y="1486"/>
                    </a:lnTo>
                    <a:lnTo>
                      <a:pt x="7981" y="1467"/>
                    </a:lnTo>
                    <a:lnTo>
                      <a:pt x="8020" y="1391"/>
                    </a:lnTo>
                    <a:lnTo>
                      <a:pt x="8020" y="1372"/>
                    </a:lnTo>
                    <a:close/>
                    <a:moveTo>
                      <a:pt x="8839" y="3543"/>
                    </a:moveTo>
                    <a:lnTo>
                      <a:pt x="8858" y="3543"/>
                    </a:lnTo>
                    <a:lnTo>
                      <a:pt x="8858" y="3562"/>
                    </a:lnTo>
                    <a:lnTo>
                      <a:pt x="8877" y="3562"/>
                    </a:lnTo>
                    <a:lnTo>
                      <a:pt x="8877" y="3543"/>
                    </a:lnTo>
                    <a:lnTo>
                      <a:pt x="8877" y="3524"/>
                    </a:lnTo>
                    <a:lnTo>
                      <a:pt x="8858" y="3524"/>
                    </a:lnTo>
                    <a:lnTo>
                      <a:pt x="8839" y="3543"/>
                    </a:lnTo>
                    <a:close/>
                    <a:moveTo>
                      <a:pt x="7372" y="95"/>
                    </a:moveTo>
                    <a:lnTo>
                      <a:pt x="7391" y="38"/>
                    </a:lnTo>
                    <a:lnTo>
                      <a:pt x="7391" y="19"/>
                    </a:lnTo>
                    <a:lnTo>
                      <a:pt x="7391" y="0"/>
                    </a:lnTo>
                    <a:lnTo>
                      <a:pt x="7372" y="0"/>
                    </a:lnTo>
                    <a:lnTo>
                      <a:pt x="7353" y="19"/>
                    </a:lnTo>
                    <a:lnTo>
                      <a:pt x="7353" y="38"/>
                    </a:lnTo>
                    <a:lnTo>
                      <a:pt x="7353" y="57"/>
                    </a:lnTo>
                    <a:lnTo>
                      <a:pt x="7334" y="57"/>
                    </a:lnTo>
                    <a:lnTo>
                      <a:pt x="7296" y="76"/>
                    </a:lnTo>
                    <a:lnTo>
                      <a:pt x="7277" y="95"/>
                    </a:lnTo>
                    <a:lnTo>
                      <a:pt x="7277" y="114"/>
                    </a:lnTo>
                    <a:lnTo>
                      <a:pt x="7296" y="114"/>
                    </a:lnTo>
                    <a:lnTo>
                      <a:pt x="7296" y="133"/>
                    </a:lnTo>
                    <a:lnTo>
                      <a:pt x="7315" y="133"/>
                    </a:lnTo>
                    <a:lnTo>
                      <a:pt x="7334" y="133"/>
                    </a:lnTo>
                    <a:lnTo>
                      <a:pt x="7353" y="133"/>
                    </a:lnTo>
                    <a:lnTo>
                      <a:pt x="7372" y="114"/>
                    </a:lnTo>
                    <a:lnTo>
                      <a:pt x="7372" y="95"/>
                    </a:lnTo>
                    <a:close/>
                    <a:moveTo>
                      <a:pt x="7239" y="1333"/>
                    </a:moveTo>
                    <a:lnTo>
                      <a:pt x="7219" y="1314"/>
                    </a:lnTo>
                    <a:lnTo>
                      <a:pt x="7219" y="1333"/>
                    </a:lnTo>
                    <a:lnTo>
                      <a:pt x="7219" y="1352"/>
                    </a:lnTo>
                    <a:lnTo>
                      <a:pt x="7239" y="1372"/>
                    </a:lnTo>
                    <a:lnTo>
                      <a:pt x="7258" y="1372"/>
                    </a:lnTo>
                    <a:lnTo>
                      <a:pt x="7258" y="1352"/>
                    </a:lnTo>
                    <a:lnTo>
                      <a:pt x="7258" y="1333"/>
                    </a:lnTo>
                    <a:lnTo>
                      <a:pt x="7239" y="1333"/>
                    </a:lnTo>
                    <a:close/>
                    <a:moveTo>
                      <a:pt x="7448" y="1524"/>
                    </a:moveTo>
                    <a:lnTo>
                      <a:pt x="7429" y="1524"/>
                    </a:lnTo>
                    <a:lnTo>
                      <a:pt x="7429" y="1505"/>
                    </a:lnTo>
                    <a:lnTo>
                      <a:pt x="7429" y="1486"/>
                    </a:lnTo>
                    <a:lnTo>
                      <a:pt x="7410" y="1486"/>
                    </a:lnTo>
                    <a:lnTo>
                      <a:pt x="7410" y="1467"/>
                    </a:lnTo>
                    <a:lnTo>
                      <a:pt x="7391" y="1467"/>
                    </a:lnTo>
                    <a:lnTo>
                      <a:pt x="7372" y="1467"/>
                    </a:lnTo>
                    <a:lnTo>
                      <a:pt x="7372" y="1486"/>
                    </a:lnTo>
                    <a:lnTo>
                      <a:pt x="7391" y="1486"/>
                    </a:lnTo>
                    <a:lnTo>
                      <a:pt x="7410" y="1505"/>
                    </a:lnTo>
                    <a:lnTo>
                      <a:pt x="7391" y="1524"/>
                    </a:lnTo>
                    <a:lnTo>
                      <a:pt x="7410" y="1543"/>
                    </a:lnTo>
                    <a:lnTo>
                      <a:pt x="7429" y="1543"/>
                    </a:lnTo>
                    <a:lnTo>
                      <a:pt x="7429" y="1524"/>
                    </a:lnTo>
                    <a:lnTo>
                      <a:pt x="7429" y="1543"/>
                    </a:lnTo>
                    <a:lnTo>
                      <a:pt x="7429" y="1562"/>
                    </a:lnTo>
                    <a:lnTo>
                      <a:pt x="7448" y="1524"/>
                    </a:lnTo>
                    <a:close/>
                    <a:moveTo>
                      <a:pt x="7544" y="1753"/>
                    </a:moveTo>
                    <a:lnTo>
                      <a:pt x="7524" y="1753"/>
                    </a:lnTo>
                    <a:lnTo>
                      <a:pt x="7524" y="1790"/>
                    </a:lnTo>
                    <a:lnTo>
                      <a:pt x="7505" y="1790"/>
                    </a:lnTo>
                    <a:lnTo>
                      <a:pt x="7505" y="1809"/>
                    </a:lnTo>
                    <a:lnTo>
                      <a:pt x="7486" y="1809"/>
                    </a:lnTo>
                    <a:lnTo>
                      <a:pt x="7486" y="1829"/>
                    </a:lnTo>
                    <a:lnTo>
                      <a:pt x="7505" y="1829"/>
                    </a:lnTo>
                    <a:lnTo>
                      <a:pt x="7524" y="1809"/>
                    </a:lnTo>
                    <a:lnTo>
                      <a:pt x="7544" y="1829"/>
                    </a:lnTo>
                    <a:lnTo>
                      <a:pt x="7562" y="1809"/>
                    </a:lnTo>
                    <a:lnTo>
                      <a:pt x="7581" y="1790"/>
                    </a:lnTo>
                    <a:lnTo>
                      <a:pt x="7562" y="1772"/>
                    </a:lnTo>
                    <a:lnTo>
                      <a:pt x="7544" y="1753"/>
                    </a:lnTo>
                    <a:close/>
                    <a:moveTo>
                      <a:pt x="7448" y="1829"/>
                    </a:moveTo>
                    <a:lnTo>
                      <a:pt x="7448" y="1829"/>
                    </a:lnTo>
                    <a:lnTo>
                      <a:pt x="7429" y="1848"/>
                    </a:lnTo>
                    <a:lnTo>
                      <a:pt x="7448" y="1867"/>
                    </a:lnTo>
                    <a:lnTo>
                      <a:pt x="7467" y="1848"/>
                    </a:lnTo>
                    <a:lnTo>
                      <a:pt x="7448" y="1829"/>
                    </a:lnTo>
                    <a:close/>
                    <a:moveTo>
                      <a:pt x="7505" y="1753"/>
                    </a:moveTo>
                    <a:lnTo>
                      <a:pt x="7505" y="1753"/>
                    </a:lnTo>
                    <a:lnTo>
                      <a:pt x="7524" y="1733"/>
                    </a:lnTo>
                    <a:lnTo>
                      <a:pt x="7505" y="1733"/>
                    </a:lnTo>
                    <a:lnTo>
                      <a:pt x="7486" y="1714"/>
                    </a:lnTo>
                    <a:lnTo>
                      <a:pt x="7467" y="1714"/>
                    </a:lnTo>
                    <a:lnTo>
                      <a:pt x="7467" y="1733"/>
                    </a:lnTo>
                    <a:lnTo>
                      <a:pt x="7467" y="1753"/>
                    </a:lnTo>
                    <a:lnTo>
                      <a:pt x="7486" y="1753"/>
                    </a:lnTo>
                    <a:lnTo>
                      <a:pt x="7505" y="1753"/>
                    </a:lnTo>
                    <a:close/>
                    <a:moveTo>
                      <a:pt x="1467" y="7942"/>
                    </a:moveTo>
                    <a:lnTo>
                      <a:pt x="1448" y="7961"/>
                    </a:lnTo>
                    <a:lnTo>
                      <a:pt x="1448" y="7980"/>
                    </a:lnTo>
                    <a:lnTo>
                      <a:pt x="1467" y="7980"/>
                    </a:lnTo>
                    <a:lnTo>
                      <a:pt x="1486" y="7961"/>
                    </a:lnTo>
                    <a:lnTo>
                      <a:pt x="1467" y="7942"/>
                    </a:lnTo>
                    <a:close/>
                    <a:moveTo>
                      <a:pt x="819" y="6113"/>
                    </a:moveTo>
                    <a:lnTo>
                      <a:pt x="800" y="6095"/>
                    </a:lnTo>
                    <a:lnTo>
                      <a:pt x="762" y="6056"/>
                    </a:lnTo>
                    <a:lnTo>
                      <a:pt x="743" y="6056"/>
                    </a:lnTo>
                    <a:lnTo>
                      <a:pt x="724" y="6056"/>
                    </a:lnTo>
                    <a:lnTo>
                      <a:pt x="705" y="6037"/>
                    </a:lnTo>
                    <a:lnTo>
                      <a:pt x="686" y="6075"/>
                    </a:lnTo>
                    <a:lnTo>
                      <a:pt x="686" y="6113"/>
                    </a:lnTo>
                    <a:lnTo>
                      <a:pt x="705" y="6151"/>
                    </a:lnTo>
                    <a:lnTo>
                      <a:pt x="743" y="6171"/>
                    </a:lnTo>
                    <a:lnTo>
                      <a:pt x="800" y="6209"/>
                    </a:lnTo>
                    <a:lnTo>
                      <a:pt x="819" y="6227"/>
                    </a:lnTo>
                    <a:lnTo>
                      <a:pt x="839" y="6247"/>
                    </a:lnTo>
                    <a:lnTo>
                      <a:pt x="857" y="6227"/>
                    </a:lnTo>
                    <a:lnTo>
                      <a:pt x="857" y="6209"/>
                    </a:lnTo>
                    <a:lnTo>
                      <a:pt x="839" y="6151"/>
                    </a:lnTo>
                    <a:lnTo>
                      <a:pt x="819" y="6113"/>
                    </a:lnTo>
                    <a:close/>
                    <a:moveTo>
                      <a:pt x="953" y="6095"/>
                    </a:moveTo>
                    <a:lnTo>
                      <a:pt x="895" y="6056"/>
                    </a:lnTo>
                    <a:lnTo>
                      <a:pt x="819" y="6056"/>
                    </a:lnTo>
                    <a:lnTo>
                      <a:pt x="857" y="6113"/>
                    </a:lnTo>
                    <a:lnTo>
                      <a:pt x="876" y="6132"/>
                    </a:lnTo>
                    <a:lnTo>
                      <a:pt x="934" y="6151"/>
                    </a:lnTo>
                    <a:lnTo>
                      <a:pt x="953" y="6171"/>
                    </a:lnTo>
                    <a:lnTo>
                      <a:pt x="971" y="6209"/>
                    </a:lnTo>
                    <a:lnTo>
                      <a:pt x="991" y="6227"/>
                    </a:lnTo>
                    <a:lnTo>
                      <a:pt x="1010" y="6227"/>
                    </a:lnTo>
                    <a:lnTo>
                      <a:pt x="1010" y="6190"/>
                    </a:lnTo>
                    <a:lnTo>
                      <a:pt x="991" y="6151"/>
                    </a:lnTo>
                    <a:lnTo>
                      <a:pt x="953" y="6095"/>
                    </a:lnTo>
                    <a:close/>
                    <a:moveTo>
                      <a:pt x="1220" y="5885"/>
                    </a:moveTo>
                    <a:lnTo>
                      <a:pt x="1220" y="5885"/>
                    </a:lnTo>
                    <a:lnTo>
                      <a:pt x="1238" y="5885"/>
                    </a:lnTo>
                    <a:lnTo>
                      <a:pt x="1257" y="5885"/>
                    </a:lnTo>
                    <a:lnTo>
                      <a:pt x="1257" y="5866"/>
                    </a:lnTo>
                    <a:lnTo>
                      <a:pt x="1257" y="5847"/>
                    </a:lnTo>
                    <a:lnTo>
                      <a:pt x="1257" y="5828"/>
                    </a:lnTo>
                    <a:lnTo>
                      <a:pt x="1276" y="5828"/>
                    </a:lnTo>
                    <a:lnTo>
                      <a:pt x="1276" y="5809"/>
                    </a:lnTo>
                    <a:lnTo>
                      <a:pt x="1276" y="5790"/>
                    </a:lnTo>
                    <a:lnTo>
                      <a:pt x="1276" y="5770"/>
                    </a:lnTo>
                    <a:lnTo>
                      <a:pt x="1296" y="5790"/>
                    </a:lnTo>
                    <a:lnTo>
                      <a:pt x="1315" y="5790"/>
                    </a:lnTo>
                    <a:lnTo>
                      <a:pt x="1352" y="5694"/>
                    </a:lnTo>
                    <a:lnTo>
                      <a:pt x="1352" y="5656"/>
                    </a:lnTo>
                    <a:lnTo>
                      <a:pt x="1334" y="5618"/>
                    </a:lnTo>
                    <a:lnTo>
                      <a:pt x="1334" y="5599"/>
                    </a:lnTo>
                    <a:lnTo>
                      <a:pt x="1315" y="5599"/>
                    </a:lnTo>
                    <a:lnTo>
                      <a:pt x="1296" y="5580"/>
                    </a:lnTo>
                    <a:lnTo>
                      <a:pt x="1276" y="5580"/>
                    </a:lnTo>
                    <a:lnTo>
                      <a:pt x="1257" y="5580"/>
                    </a:lnTo>
                    <a:lnTo>
                      <a:pt x="1238" y="5599"/>
                    </a:lnTo>
                    <a:lnTo>
                      <a:pt x="1257" y="5618"/>
                    </a:lnTo>
                    <a:lnTo>
                      <a:pt x="1257" y="5656"/>
                    </a:lnTo>
                    <a:lnTo>
                      <a:pt x="1238" y="5675"/>
                    </a:lnTo>
                    <a:lnTo>
                      <a:pt x="1220" y="5637"/>
                    </a:lnTo>
                    <a:lnTo>
                      <a:pt x="1181" y="5599"/>
                    </a:lnTo>
                    <a:lnTo>
                      <a:pt x="1162" y="5580"/>
                    </a:lnTo>
                    <a:lnTo>
                      <a:pt x="1143" y="5599"/>
                    </a:lnTo>
                    <a:lnTo>
                      <a:pt x="1124" y="5656"/>
                    </a:lnTo>
                    <a:lnTo>
                      <a:pt x="1105" y="5675"/>
                    </a:lnTo>
                    <a:lnTo>
                      <a:pt x="1086" y="5656"/>
                    </a:lnTo>
                    <a:lnTo>
                      <a:pt x="1048" y="5656"/>
                    </a:lnTo>
                    <a:lnTo>
                      <a:pt x="1029" y="5656"/>
                    </a:lnTo>
                    <a:lnTo>
                      <a:pt x="1010" y="5675"/>
                    </a:lnTo>
                    <a:lnTo>
                      <a:pt x="1029" y="5675"/>
                    </a:lnTo>
                    <a:lnTo>
                      <a:pt x="1029" y="5714"/>
                    </a:lnTo>
                    <a:lnTo>
                      <a:pt x="1029" y="5733"/>
                    </a:lnTo>
                    <a:lnTo>
                      <a:pt x="1048" y="5733"/>
                    </a:lnTo>
                    <a:lnTo>
                      <a:pt x="1029" y="5751"/>
                    </a:lnTo>
                    <a:lnTo>
                      <a:pt x="1010" y="5751"/>
                    </a:lnTo>
                    <a:lnTo>
                      <a:pt x="991" y="5733"/>
                    </a:lnTo>
                    <a:lnTo>
                      <a:pt x="971" y="5714"/>
                    </a:lnTo>
                    <a:lnTo>
                      <a:pt x="953" y="5733"/>
                    </a:lnTo>
                    <a:lnTo>
                      <a:pt x="953" y="5770"/>
                    </a:lnTo>
                    <a:lnTo>
                      <a:pt x="971" y="5790"/>
                    </a:lnTo>
                    <a:lnTo>
                      <a:pt x="1029" y="5847"/>
                    </a:lnTo>
                    <a:lnTo>
                      <a:pt x="1048" y="5866"/>
                    </a:lnTo>
                    <a:lnTo>
                      <a:pt x="1086" y="5866"/>
                    </a:lnTo>
                    <a:lnTo>
                      <a:pt x="1105" y="5866"/>
                    </a:lnTo>
                    <a:lnTo>
                      <a:pt x="1162" y="5885"/>
                    </a:lnTo>
                    <a:lnTo>
                      <a:pt x="1181" y="5904"/>
                    </a:lnTo>
                    <a:lnTo>
                      <a:pt x="1220" y="5885"/>
                    </a:lnTo>
                    <a:close/>
                    <a:moveTo>
                      <a:pt x="1029" y="5885"/>
                    </a:moveTo>
                    <a:lnTo>
                      <a:pt x="1010" y="5885"/>
                    </a:lnTo>
                    <a:lnTo>
                      <a:pt x="971" y="5866"/>
                    </a:lnTo>
                    <a:lnTo>
                      <a:pt x="934" y="5847"/>
                    </a:lnTo>
                    <a:lnTo>
                      <a:pt x="915" y="5828"/>
                    </a:lnTo>
                    <a:lnTo>
                      <a:pt x="915" y="5847"/>
                    </a:lnTo>
                    <a:lnTo>
                      <a:pt x="915" y="5866"/>
                    </a:lnTo>
                    <a:lnTo>
                      <a:pt x="876" y="5847"/>
                    </a:lnTo>
                    <a:lnTo>
                      <a:pt x="857" y="5847"/>
                    </a:lnTo>
                    <a:lnTo>
                      <a:pt x="857" y="5866"/>
                    </a:lnTo>
                    <a:lnTo>
                      <a:pt x="857" y="5885"/>
                    </a:lnTo>
                    <a:lnTo>
                      <a:pt x="876" y="5904"/>
                    </a:lnTo>
                    <a:lnTo>
                      <a:pt x="876" y="5923"/>
                    </a:lnTo>
                    <a:lnTo>
                      <a:pt x="971" y="5961"/>
                    </a:lnTo>
                    <a:lnTo>
                      <a:pt x="991" y="5980"/>
                    </a:lnTo>
                    <a:lnTo>
                      <a:pt x="1010" y="5980"/>
                    </a:lnTo>
                    <a:lnTo>
                      <a:pt x="1029" y="5980"/>
                    </a:lnTo>
                    <a:lnTo>
                      <a:pt x="1048" y="5961"/>
                    </a:lnTo>
                    <a:lnTo>
                      <a:pt x="1048" y="5942"/>
                    </a:lnTo>
                    <a:lnTo>
                      <a:pt x="1048" y="5904"/>
                    </a:lnTo>
                    <a:lnTo>
                      <a:pt x="1029" y="5885"/>
                    </a:lnTo>
                    <a:close/>
                    <a:moveTo>
                      <a:pt x="1238" y="5942"/>
                    </a:moveTo>
                    <a:lnTo>
                      <a:pt x="1220" y="5942"/>
                    </a:lnTo>
                    <a:lnTo>
                      <a:pt x="1200" y="5923"/>
                    </a:lnTo>
                    <a:lnTo>
                      <a:pt x="1181" y="5923"/>
                    </a:lnTo>
                    <a:lnTo>
                      <a:pt x="1181" y="5980"/>
                    </a:lnTo>
                    <a:lnTo>
                      <a:pt x="1200" y="5980"/>
                    </a:lnTo>
                    <a:lnTo>
                      <a:pt x="1200" y="5999"/>
                    </a:lnTo>
                    <a:lnTo>
                      <a:pt x="1220" y="5999"/>
                    </a:lnTo>
                    <a:lnTo>
                      <a:pt x="1238" y="5961"/>
                    </a:lnTo>
                    <a:lnTo>
                      <a:pt x="1238" y="5942"/>
                    </a:lnTo>
                    <a:close/>
                    <a:moveTo>
                      <a:pt x="1181" y="5999"/>
                    </a:moveTo>
                    <a:lnTo>
                      <a:pt x="1181" y="5999"/>
                    </a:lnTo>
                    <a:lnTo>
                      <a:pt x="1181" y="6018"/>
                    </a:lnTo>
                    <a:lnTo>
                      <a:pt x="1162" y="6018"/>
                    </a:lnTo>
                    <a:lnTo>
                      <a:pt x="1162" y="6037"/>
                    </a:lnTo>
                    <a:lnTo>
                      <a:pt x="1181" y="6037"/>
                    </a:lnTo>
                    <a:lnTo>
                      <a:pt x="1181" y="6018"/>
                    </a:lnTo>
                    <a:lnTo>
                      <a:pt x="1200" y="6018"/>
                    </a:lnTo>
                    <a:lnTo>
                      <a:pt x="1200" y="5999"/>
                    </a:lnTo>
                    <a:lnTo>
                      <a:pt x="1181" y="5999"/>
                    </a:lnTo>
                    <a:close/>
                    <a:moveTo>
                      <a:pt x="686" y="6285"/>
                    </a:moveTo>
                    <a:lnTo>
                      <a:pt x="667" y="6285"/>
                    </a:lnTo>
                    <a:lnTo>
                      <a:pt x="648" y="6285"/>
                    </a:lnTo>
                    <a:lnTo>
                      <a:pt x="629" y="6285"/>
                    </a:lnTo>
                    <a:lnTo>
                      <a:pt x="629" y="6304"/>
                    </a:lnTo>
                    <a:lnTo>
                      <a:pt x="629" y="6323"/>
                    </a:lnTo>
                    <a:lnTo>
                      <a:pt x="667" y="6361"/>
                    </a:lnTo>
                    <a:lnTo>
                      <a:pt x="686" y="6361"/>
                    </a:lnTo>
                    <a:lnTo>
                      <a:pt x="705" y="6361"/>
                    </a:lnTo>
                    <a:lnTo>
                      <a:pt x="686" y="6323"/>
                    </a:lnTo>
                    <a:lnTo>
                      <a:pt x="705" y="6304"/>
                    </a:lnTo>
                    <a:lnTo>
                      <a:pt x="705" y="6285"/>
                    </a:lnTo>
                    <a:lnTo>
                      <a:pt x="724" y="6285"/>
                    </a:lnTo>
                    <a:lnTo>
                      <a:pt x="705" y="6285"/>
                    </a:lnTo>
                    <a:lnTo>
                      <a:pt x="686" y="6285"/>
                    </a:lnTo>
                    <a:close/>
                    <a:moveTo>
                      <a:pt x="400" y="6190"/>
                    </a:moveTo>
                    <a:lnTo>
                      <a:pt x="381" y="6190"/>
                    </a:lnTo>
                    <a:lnTo>
                      <a:pt x="381" y="6209"/>
                    </a:lnTo>
                    <a:lnTo>
                      <a:pt x="362" y="6227"/>
                    </a:lnTo>
                    <a:lnTo>
                      <a:pt x="400" y="6266"/>
                    </a:lnTo>
                    <a:lnTo>
                      <a:pt x="400" y="6227"/>
                    </a:lnTo>
                    <a:lnTo>
                      <a:pt x="400" y="6209"/>
                    </a:lnTo>
                    <a:lnTo>
                      <a:pt x="400" y="6190"/>
                    </a:lnTo>
                    <a:close/>
                    <a:moveTo>
                      <a:pt x="477" y="6608"/>
                    </a:moveTo>
                    <a:lnTo>
                      <a:pt x="477" y="6608"/>
                    </a:lnTo>
                    <a:lnTo>
                      <a:pt x="458" y="6590"/>
                    </a:lnTo>
                    <a:lnTo>
                      <a:pt x="458" y="6571"/>
                    </a:lnTo>
                    <a:lnTo>
                      <a:pt x="438" y="6571"/>
                    </a:lnTo>
                    <a:lnTo>
                      <a:pt x="438" y="6590"/>
                    </a:lnTo>
                    <a:lnTo>
                      <a:pt x="458" y="6608"/>
                    </a:lnTo>
                    <a:lnTo>
                      <a:pt x="477" y="6666"/>
                    </a:lnTo>
                    <a:lnTo>
                      <a:pt x="495" y="6666"/>
                    </a:lnTo>
                    <a:lnTo>
                      <a:pt x="514" y="6666"/>
                    </a:lnTo>
                    <a:lnTo>
                      <a:pt x="514" y="6647"/>
                    </a:lnTo>
                    <a:lnTo>
                      <a:pt x="495" y="6628"/>
                    </a:lnTo>
                    <a:lnTo>
                      <a:pt x="477" y="6608"/>
                    </a:lnTo>
                    <a:close/>
                    <a:moveTo>
                      <a:pt x="629" y="6456"/>
                    </a:moveTo>
                    <a:lnTo>
                      <a:pt x="610" y="6437"/>
                    </a:lnTo>
                    <a:lnTo>
                      <a:pt x="590" y="6437"/>
                    </a:lnTo>
                    <a:lnTo>
                      <a:pt x="590" y="6456"/>
                    </a:lnTo>
                    <a:lnTo>
                      <a:pt x="590" y="6476"/>
                    </a:lnTo>
                    <a:lnTo>
                      <a:pt x="610" y="6476"/>
                    </a:lnTo>
                    <a:lnTo>
                      <a:pt x="610" y="6494"/>
                    </a:lnTo>
                    <a:lnTo>
                      <a:pt x="629" y="6494"/>
                    </a:lnTo>
                    <a:lnTo>
                      <a:pt x="629" y="6476"/>
                    </a:lnTo>
                    <a:lnTo>
                      <a:pt x="648" y="6476"/>
                    </a:lnTo>
                    <a:lnTo>
                      <a:pt x="648" y="6456"/>
                    </a:lnTo>
                    <a:lnTo>
                      <a:pt x="629" y="6456"/>
                    </a:lnTo>
                    <a:close/>
                    <a:moveTo>
                      <a:pt x="1257" y="6437"/>
                    </a:moveTo>
                    <a:lnTo>
                      <a:pt x="1238" y="6418"/>
                    </a:lnTo>
                    <a:lnTo>
                      <a:pt x="1238" y="6437"/>
                    </a:lnTo>
                    <a:lnTo>
                      <a:pt x="1238" y="6456"/>
                    </a:lnTo>
                    <a:lnTo>
                      <a:pt x="1238" y="6476"/>
                    </a:lnTo>
                    <a:lnTo>
                      <a:pt x="1238" y="6494"/>
                    </a:lnTo>
                    <a:lnTo>
                      <a:pt x="1257" y="6476"/>
                    </a:lnTo>
                    <a:lnTo>
                      <a:pt x="1257" y="6456"/>
                    </a:lnTo>
                    <a:lnTo>
                      <a:pt x="1276" y="6456"/>
                    </a:lnTo>
                    <a:lnTo>
                      <a:pt x="1257" y="6437"/>
                    </a:lnTo>
                    <a:close/>
                    <a:moveTo>
                      <a:pt x="610" y="6323"/>
                    </a:moveTo>
                    <a:lnTo>
                      <a:pt x="610" y="6304"/>
                    </a:lnTo>
                    <a:lnTo>
                      <a:pt x="610" y="6285"/>
                    </a:lnTo>
                    <a:lnTo>
                      <a:pt x="572" y="6266"/>
                    </a:lnTo>
                    <a:lnTo>
                      <a:pt x="590" y="6304"/>
                    </a:lnTo>
                    <a:lnTo>
                      <a:pt x="590" y="6323"/>
                    </a:lnTo>
                    <a:lnTo>
                      <a:pt x="610" y="6323"/>
                    </a:lnTo>
                    <a:close/>
                    <a:moveTo>
                      <a:pt x="362" y="6151"/>
                    </a:moveTo>
                    <a:lnTo>
                      <a:pt x="343" y="6151"/>
                    </a:lnTo>
                    <a:lnTo>
                      <a:pt x="324" y="6132"/>
                    </a:lnTo>
                    <a:lnTo>
                      <a:pt x="324" y="6113"/>
                    </a:lnTo>
                    <a:lnTo>
                      <a:pt x="305" y="6113"/>
                    </a:lnTo>
                    <a:lnTo>
                      <a:pt x="210" y="6075"/>
                    </a:lnTo>
                    <a:lnTo>
                      <a:pt x="210" y="6095"/>
                    </a:lnTo>
                    <a:lnTo>
                      <a:pt x="229" y="6113"/>
                    </a:lnTo>
                    <a:lnTo>
                      <a:pt x="286" y="6132"/>
                    </a:lnTo>
                    <a:lnTo>
                      <a:pt x="305" y="6151"/>
                    </a:lnTo>
                    <a:lnTo>
                      <a:pt x="362" y="6227"/>
                    </a:lnTo>
                    <a:lnTo>
                      <a:pt x="362" y="6190"/>
                    </a:lnTo>
                    <a:lnTo>
                      <a:pt x="362" y="6171"/>
                    </a:lnTo>
                    <a:lnTo>
                      <a:pt x="362" y="6151"/>
                    </a:lnTo>
                    <a:close/>
                    <a:moveTo>
                      <a:pt x="1486" y="6590"/>
                    </a:moveTo>
                    <a:lnTo>
                      <a:pt x="1467" y="6571"/>
                    </a:lnTo>
                    <a:lnTo>
                      <a:pt x="1448" y="6571"/>
                    </a:lnTo>
                    <a:lnTo>
                      <a:pt x="1448" y="6590"/>
                    </a:lnTo>
                    <a:lnTo>
                      <a:pt x="1467" y="6608"/>
                    </a:lnTo>
                    <a:lnTo>
                      <a:pt x="1467" y="6590"/>
                    </a:lnTo>
                    <a:lnTo>
                      <a:pt x="1486" y="6608"/>
                    </a:lnTo>
                    <a:lnTo>
                      <a:pt x="1486" y="6590"/>
                    </a:lnTo>
                    <a:close/>
                    <a:moveTo>
                      <a:pt x="1524" y="6437"/>
                    </a:moveTo>
                    <a:lnTo>
                      <a:pt x="1543" y="6456"/>
                    </a:lnTo>
                    <a:lnTo>
                      <a:pt x="1562" y="6418"/>
                    </a:lnTo>
                    <a:lnTo>
                      <a:pt x="1524" y="6380"/>
                    </a:lnTo>
                    <a:lnTo>
                      <a:pt x="1486" y="6342"/>
                    </a:lnTo>
                    <a:lnTo>
                      <a:pt x="1448" y="6323"/>
                    </a:lnTo>
                    <a:lnTo>
                      <a:pt x="1448" y="6342"/>
                    </a:lnTo>
                    <a:lnTo>
                      <a:pt x="1505" y="6399"/>
                    </a:lnTo>
                    <a:lnTo>
                      <a:pt x="1524" y="6437"/>
                    </a:lnTo>
                    <a:close/>
                    <a:moveTo>
                      <a:pt x="1962" y="8056"/>
                    </a:moveTo>
                    <a:lnTo>
                      <a:pt x="1962" y="8037"/>
                    </a:lnTo>
                    <a:lnTo>
                      <a:pt x="1943" y="8018"/>
                    </a:lnTo>
                    <a:lnTo>
                      <a:pt x="1924" y="7999"/>
                    </a:lnTo>
                    <a:lnTo>
                      <a:pt x="1886" y="7980"/>
                    </a:lnTo>
                    <a:lnTo>
                      <a:pt x="1867" y="7980"/>
                    </a:lnTo>
                    <a:lnTo>
                      <a:pt x="1848" y="7942"/>
                    </a:lnTo>
                    <a:lnTo>
                      <a:pt x="1753" y="8018"/>
                    </a:lnTo>
                    <a:lnTo>
                      <a:pt x="1714" y="8056"/>
                    </a:lnTo>
                    <a:lnTo>
                      <a:pt x="1677" y="8037"/>
                    </a:lnTo>
                    <a:lnTo>
                      <a:pt x="1657" y="8037"/>
                    </a:lnTo>
                    <a:lnTo>
                      <a:pt x="1657" y="8056"/>
                    </a:lnTo>
                    <a:lnTo>
                      <a:pt x="1657" y="8094"/>
                    </a:lnTo>
                    <a:lnTo>
                      <a:pt x="1638" y="8094"/>
                    </a:lnTo>
                    <a:lnTo>
                      <a:pt x="1638" y="8056"/>
                    </a:lnTo>
                    <a:lnTo>
                      <a:pt x="1657" y="7999"/>
                    </a:lnTo>
                    <a:lnTo>
                      <a:pt x="1638" y="7961"/>
                    </a:lnTo>
                    <a:lnTo>
                      <a:pt x="1619" y="7999"/>
                    </a:lnTo>
                    <a:lnTo>
                      <a:pt x="1601" y="8018"/>
                    </a:lnTo>
                    <a:lnTo>
                      <a:pt x="1562" y="8056"/>
                    </a:lnTo>
                    <a:lnTo>
                      <a:pt x="1543" y="8076"/>
                    </a:lnTo>
                    <a:lnTo>
                      <a:pt x="1524" y="8132"/>
                    </a:lnTo>
                    <a:lnTo>
                      <a:pt x="1505" y="8152"/>
                    </a:lnTo>
                    <a:lnTo>
                      <a:pt x="1505" y="8171"/>
                    </a:lnTo>
                    <a:lnTo>
                      <a:pt x="1601" y="8266"/>
                    </a:lnTo>
                    <a:lnTo>
                      <a:pt x="1619" y="8247"/>
                    </a:lnTo>
                    <a:lnTo>
                      <a:pt x="1638" y="8285"/>
                    </a:lnTo>
                    <a:lnTo>
                      <a:pt x="1657" y="8342"/>
                    </a:lnTo>
                    <a:lnTo>
                      <a:pt x="1657" y="8457"/>
                    </a:lnTo>
                    <a:lnTo>
                      <a:pt x="1696" y="8457"/>
                    </a:lnTo>
                    <a:lnTo>
                      <a:pt x="1714" y="8457"/>
                    </a:lnTo>
                    <a:lnTo>
                      <a:pt x="1733" y="8380"/>
                    </a:lnTo>
                    <a:lnTo>
                      <a:pt x="1772" y="8323"/>
                    </a:lnTo>
                    <a:lnTo>
                      <a:pt x="1810" y="8342"/>
                    </a:lnTo>
                    <a:lnTo>
                      <a:pt x="1848" y="8380"/>
                    </a:lnTo>
                    <a:lnTo>
                      <a:pt x="1905" y="8380"/>
                    </a:lnTo>
                    <a:lnTo>
                      <a:pt x="1924" y="8361"/>
                    </a:lnTo>
                    <a:lnTo>
                      <a:pt x="1924" y="8285"/>
                    </a:lnTo>
                    <a:lnTo>
                      <a:pt x="1943" y="8247"/>
                    </a:lnTo>
                    <a:lnTo>
                      <a:pt x="2000" y="8208"/>
                    </a:lnTo>
                    <a:lnTo>
                      <a:pt x="2038" y="8190"/>
                    </a:lnTo>
                    <a:lnTo>
                      <a:pt x="2038" y="8152"/>
                    </a:lnTo>
                    <a:lnTo>
                      <a:pt x="2038" y="8132"/>
                    </a:lnTo>
                    <a:lnTo>
                      <a:pt x="1962" y="8056"/>
                    </a:lnTo>
                    <a:close/>
                    <a:moveTo>
                      <a:pt x="3257" y="3162"/>
                    </a:moveTo>
                    <a:lnTo>
                      <a:pt x="3277" y="3162"/>
                    </a:lnTo>
                    <a:lnTo>
                      <a:pt x="3257" y="3143"/>
                    </a:lnTo>
                    <a:lnTo>
                      <a:pt x="3257" y="3162"/>
                    </a:lnTo>
                    <a:close/>
                    <a:moveTo>
                      <a:pt x="2476" y="7695"/>
                    </a:moveTo>
                    <a:lnTo>
                      <a:pt x="2439" y="7656"/>
                    </a:lnTo>
                    <a:lnTo>
                      <a:pt x="2400" y="7656"/>
                    </a:lnTo>
                    <a:lnTo>
                      <a:pt x="2400" y="7695"/>
                    </a:lnTo>
                    <a:lnTo>
                      <a:pt x="2400" y="7714"/>
                    </a:lnTo>
                    <a:lnTo>
                      <a:pt x="2381" y="7732"/>
                    </a:lnTo>
                    <a:lnTo>
                      <a:pt x="2343" y="7732"/>
                    </a:lnTo>
                    <a:lnTo>
                      <a:pt x="2305" y="7732"/>
                    </a:lnTo>
                    <a:lnTo>
                      <a:pt x="2286" y="7695"/>
                    </a:lnTo>
                    <a:lnTo>
                      <a:pt x="2267" y="7637"/>
                    </a:lnTo>
                    <a:lnTo>
                      <a:pt x="2210" y="7580"/>
                    </a:lnTo>
                    <a:lnTo>
                      <a:pt x="2191" y="7561"/>
                    </a:lnTo>
                    <a:lnTo>
                      <a:pt x="2172" y="7580"/>
                    </a:lnTo>
                    <a:lnTo>
                      <a:pt x="2153" y="7580"/>
                    </a:lnTo>
                    <a:lnTo>
                      <a:pt x="2134" y="7580"/>
                    </a:lnTo>
                    <a:lnTo>
                      <a:pt x="2134" y="7561"/>
                    </a:lnTo>
                    <a:lnTo>
                      <a:pt x="2114" y="7561"/>
                    </a:lnTo>
                    <a:lnTo>
                      <a:pt x="2114" y="7542"/>
                    </a:lnTo>
                    <a:lnTo>
                      <a:pt x="2172" y="7542"/>
                    </a:lnTo>
                    <a:lnTo>
                      <a:pt x="2172" y="7523"/>
                    </a:lnTo>
                    <a:lnTo>
                      <a:pt x="2077" y="7447"/>
                    </a:lnTo>
                    <a:lnTo>
                      <a:pt x="2038" y="7409"/>
                    </a:lnTo>
                    <a:lnTo>
                      <a:pt x="2000" y="7409"/>
                    </a:lnTo>
                    <a:lnTo>
                      <a:pt x="2000" y="7390"/>
                    </a:lnTo>
                    <a:lnTo>
                      <a:pt x="1981" y="7409"/>
                    </a:lnTo>
                    <a:lnTo>
                      <a:pt x="1981" y="7428"/>
                    </a:lnTo>
                    <a:lnTo>
                      <a:pt x="1943" y="7390"/>
                    </a:lnTo>
                    <a:lnTo>
                      <a:pt x="1924" y="7447"/>
                    </a:lnTo>
                    <a:lnTo>
                      <a:pt x="1924" y="7561"/>
                    </a:lnTo>
                    <a:lnTo>
                      <a:pt x="1905" y="7599"/>
                    </a:lnTo>
                    <a:lnTo>
                      <a:pt x="1886" y="7637"/>
                    </a:lnTo>
                    <a:lnTo>
                      <a:pt x="1829" y="7695"/>
                    </a:lnTo>
                    <a:lnTo>
                      <a:pt x="1810" y="7714"/>
                    </a:lnTo>
                    <a:lnTo>
                      <a:pt x="1791" y="7714"/>
                    </a:lnTo>
                    <a:lnTo>
                      <a:pt x="1791" y="7732"/>
                    </a:lnTo>
                    <a:lnTo>
                      <a:pt x="1791" y="7751"/>
                    </a:lnTo>
                    <a:lnTo>
                      <a:pt x="1791" y="7771"/>
                    </a:lnTo>
                    <a:lnTo>
                      <a:pt x="1810" y="7771"/>
                    </a:lnTo>
                    <a:lnTo>
                      <a:pt x="1829" y="7771"/>
                    </a:lnTo>
                    <a:lnTo>
                      <a:pt x="1867" y="7790"/>
                    </a:lnTo>
                    <a:lnTo>
                      <a:pt x="1886" y="7790"/>
                    </a:lnTo>
                    <a:lnTo>
                      <a:pt x="1905" y="7790"/>
                    </a:lnTo>
                    <a:lnTo>
                      <a:pt x="1924" y="7828"/>
                    </a:lnTo>
                    <a:lnTo>
                      <a:pt x="1924" y="7847"/>
                    </a:lnTo>
                    <a:lnTo>
                      <a:pt x="1943" y="7847"/>
                    </a:lnTo>
                    <a:lnTo>
                      <a:pt x="1962" y="7847"/>
                    </a:lnTo>
                    <a:lnTo>
                      <a:pt x="1981" y="7828"/>
                    </a:lnTo>
                    <a:lnTo>
                      <a:pt x="2000" y="7809"/>
                    </a:lnTo>
                    <a:lnTo>
                      <a:pt x="2019" y="7809"/>
                    </a:lnTo>
                    <a:lnTo>
                      <a:pt x="2058" y="7809"/>
                    </a:lnTo>
                    <a:lnTo>
                      <a:pt x="2077" y="7809"/>
                    </a:lnTo>
                    <a:lnTo>
                      <a:pt x="2114" y="7771"/>
                    </a:lnTo>
                    <a:lnTo>
                      <a:pt x="2134" y="7771"/>
                    </a:lnTo>
                    <a:lnTo>
                      <a:pt x="2153" y="7751"/>
                    </a:lnTo>
                    <a:lnTo>
                      <a:pt x="2229" y="7751"/>
                    </a:lnTo>
                    <a:lnTo>
                      <a:pt x="2267" y="7771"/>
                    </a:lnTo>
                    <a:lnTo>
                      <a:pt x="2286" y="7790"/>
                    </a:lnTo>
                    <a:lnTo>
                      <a:pt x="2305" y="7809"/>
                    </a:lnTo>
                    <a:lnTo>
                      <a:pt x="2324" y="7828"/>
                    </a:lnTo>
                    <a:lnTo>
                      <a:pt x="2419" y="7866"/>
                    </a:lnTo>
                    <a:lnTo>
                      <a:pt x="2439" y="7904"/>
                    </a:lnTo>
                    <a:lnTo>
                      <a:pt x="2458" y="7904"/>
                    </a:lnTo>
                    <a:lnTo>
                      <a:pt x="2495" y="7904"/>
                    </a:lnTo>
                    <a:lnTo>
                      <a:pt x="2572" y="7942"/>
                    </a:lnTo>
                    <a:lnTo>
                      <a:pt x="2572" y="7923"/>
                    </a:lnTo>
                    <a:lnTo>
                      <a:pt x="2553" y="7904"/>
                    </a:lnTo>
                    <a:lnTo>
                      <a:pt x="2553" y="7885"/>
                    </a:lnTo>
                    <a:lnTo>
                      <a:pt x="2572" y="7866"/>
                    </a:lnTo>
                    <a:lnTo>
                      <a:pt x="2610" y="7866"/>
                    </a:lnTo>
                    <a:lnTo>
                      <a:pt x="2648" y="7885"/>
                    </a:lnTo>
                    <a:lnTo>
                      <a:pt x="2686" y="7885"/>
                    </a:lnTo>
                    <a:lnTo>
                      <a:pt x="2686" y="7866"/>
                    </a:lnTo>
                    <a:lnTo>
                      <a:pt x="2572" y="7809"/>
                    </a:lnTo>
                    <a:lnTo>
                      <a:pt x="2476" y="7695"/>
                    </a:lnTo>
                    <a:close/>
                    <a:moveTo>
                      <a:pt x="3696" y="2552"/>
                    </a:moveTo>
                    <a:lnTo>
                      <a:pt x="3677" y="2571"/>
                    </a:lnTo>
                    <a:lnTo>
                      <a:pt x="3677" y="2591"/>
                    </a:lnTo>
                    <a:lnTo>
                      <a:pt x="3677" y="2610"/>
                    </a:lnTo>
                    <a:lnTo>
                      <a:pt x="3696" y="2610"/>
                    </a:lnTo>
                    <a:lnTo>
                      <a:pt x="3696" y="2591"/>
                    </a:lnTo>
                    <a:lnTo>
                      <a:pt x="3714" y="2610"/>
                    </a:lnTo>
                    <a:lnTo>
                      <a:pt x="3714" y="2591"/>
                    </a:lnTo>
                    <a:lnTo>
                      <a:pt x="3714" y="2571"/>
                    </a:lnTo>
                    <a:lnTo>
                      <a:pt x="3696" y="2552"/>
                    </a:lnTo>
                    <a:close/>
                    <a:moveTo>
                      <a:pt x="1448" y="8056"/>
                    </a:moveTo>
                    <a:lnTo>
                      <a:pt x="1429" y="8056"/>
                    </a:lnTo>
                    <a:lnTo>
                      <a:pt x="1429" y="8037"/>
                    </a:lnTo>
                    <a:lnTo>
                      <a:pt x="1410" y="8037"/>
                    </a:lnTo>
                    <a:lnTo>
                      <a:pt x="1410" y="8056"/>
                    </a:lnTo>
                    <a:lnTo>
                      <a:pt x="1410" y="8094"/>
                    </a:lnTo>
                    <a:lnTo>
                      <a:pt x="1429" y="8094"/>
                    </a:lnTo>
                    <a:lnTo>
                      <a:pt x="1448" y="8094"/>
                    </a:lnTo>
                    <a:lnTo>
                      <a:pt x="1467" y="8056"/>
                    </a:lnTo>
                    <a:lnTo>
                      <a:pt x="1467" y="8037"/>
                    </a:lnTo>
                    <a:lnTo>
                      <a:pt x="1448" y="8056"/>
                    </a:lnTo>
                    <a:close/>
                    <a:moveTo>
                      <a:pt x="1334" y="7961"/>
                    </a:moveTo>
                    <a:lnTo>
                      <a:pt x="1334" y="7980"/>
                    </a:lnTo>
                    <a:lnTo>
                      <a:pt x="1334" y="7999"/>
                    </a:lnTo>
                    <a:lnTo>
                      <a:pt x="1352" y="7999"/>
                    </a:lnTo>
                    <a:lnTo>
                      <a:pt x="1352" y="7980"/>
                    </a:lnTo>
                    <a:lnTo>
                      <a:pt x="1372" y="7980"/>
                    </a:lnTo>
                    <a:lnTo>
                      <a:pt x="1352" y="7961"/>
                    </a:lnTo>
                    <a:lnTo>
                      <a:pt x="1334" y="7961"/>
                    </a:lnTo>
                    <a:close/>
                    <a:moveTo>
                      <a:pt x="1352" y="6113"/>
                    </a:moveTo>
                    <a:lnTo>
                      <a:pt x="1352" y="6151"/>
                    </a:lnTo>
                    <a:lnTo>
                      <a:pt x="1372" y="6171"/>
                    </a:lnTo>
                    <a:lnTo>
                      <a:pt x="1391" y="6190"/>
                    </a:lnTo>
                    <a:lnTo>
                      <a:pt x="1410" y="6190"/>
                    </a:lnTo>
                    <a:lnTo>
                      <a:pt x="1486" y="6151"/>
                    </a:lnTo>
                    <a:lnTo>
                      <a:pt x="1505" y="6132"/>
                    </a:lnTo>
                    <a:lnTo>
                      <a:pt x="1524" y="6095"/>
                    </a:lnTo>
                    <a:lnTo>
                      <a:pt x="1505" y="6075"/>
                    </a:lnTo>
                    <a:lnTo>
                      <a:pt x="1486" y="6056"/>
                    </a:lnTo>
                    <a:lnTo>
                      <a:pt x="1467" y="6056"/>
                    </a:lnTo>
                    <a:lnTo>
                      <a:pt x="1391" y="6056"/>
                    </a:lnTo>
                    <a:lnTo>
                      <a:pt x="1372" y="6056"/>
                    </a:lnTo>
                    <a:lnTo>
                      <a:pt x="1372" y="6037"/>
                    </a:lnTo>
                    <a:lnTo>
                      <a:pt x="1372" y="6018"/>
                    </a:lnTo>
                    <a:lnTo>
                      <a:pt x="1352" y="6018"/>
                    </a:lnTo>
                    <a:lnTo>
                      <a:pt x="1315" y="5961"/>
                    </a:lnTo>
                    <a:lnTo>
                      <a:pt x="1276" y="5942"/>
                    </a:lnTo>
                    <a:lnTo>
                      <a:pt x="1257" y="5961"/>
                    </a:lnTo>
                    <a:lnTo>
                      <a:pt x="1257" y="5980"/>
                    </a:lnTo>
                    <a:lnTo>
                      <a:pt x="1257" y="6037"/>
                    </a:lnTo>
                    <a:lnTo>
                      <a:pt x="1257" y="6056"/>
                    </a:lnTo>
                    <a:lnTo>
                      <a:pt x="1276" y="6075"/>
                    </a:lnTo>
                    <a:lnTo>
                      <a:pt x="1315" y="6075"/>
                    </a:lnTo>
                    <a:lnTo>
                      <a:pt x="1334" y="6095"/>
                    </a:lnTo>
                    <a:lnTo>
                      <a:pt x="1352" y="6113"/>
                    </a:lnTo>
                    <a:close/>
                    <a:moveTo>
                      <a:pt x="1448" y="7999"/>
                    </a:moveTo>
                    <a:lnTo>
                      <a:pt x="1448" y="7999"/>
                    </a:lnTo>
                    <a:lnTo>
                      <a:pt x="1429" y="8018"/>
                    </a:lnTo>
                    <a:lnTo>
                      <a:pt x="1410" y="7999"/>
                    </a:lnTo>
                    <a:lnTo>
                      <a:pt x="1391" y="7999"/>
                    </a:lnTo>
                    <a:lnTo>
                      <a:pt x="1391" y="8018"/>
                    </a:lnTo>
                    <a:lnTo>
                      <a:pt x="1391" y="8037"/>
                    </a:lnTo>
                    <a:lnTo>
                      <a:pt x="1429" y="8037"/>
                    </a:lnTo>
                    <a:lnTo>
                      <a:pt x="1448" y="8037"/>
                    </a:lnTo>
                    <a:lnTo>
                      <a:pt x="1467" y="8037"/>
                    </a:lnTo>
                    <a:lnTo>
                      <a:pt x="1467" y="8018"/>
                    </a:lnTo>
                    <a:lnTo>
                      <a:pt x="1448" y="7999"/>
                    </a:lnTo>
                    <a:close/>
                    <a:moveTo>
                      <a:pt x="1467" y="7123"/>
                    </a:moveTo>
                    <a:lnTo>
                      <a:pt x="1448" y="7123"/>
                    </a:lnTo>
                    <a:lnTo>
                      <a:pt x="1429" y="7161"/>
                    </a:lnTo>
                    <a:lnTo>
                      <a:pt x="1448" y="7180"/>
                    </a:lnTo>
                    <a:lnTo>
                      <a:pt x="1467" y="7180"/>
                    </a:lnTo>
                    <a:lnTo>
                      <a:pt x="1486" y="7161"/>
                    </a:lnTo>
                    <a:lnTo>
                      <a:pt x="1467" y="7123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7" name="Freeform 18">
                <a:extLst>
                  <a:ext uri="{FF2B5EF4-FFF2-40B4-BE49-F238E27FC236}">
                    <a16:creationId xmlns:a16="http://schemas.microsoft.com/office/drawing/2014/main" id="{538F9AE1-0612-4648-81AE-76860E9F7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81525" y="7646988"/>
                <a:ext cx="2119313" cy="2043112"/>
              </a:xfrm>
              <a:custGeom>
                <a:avLst/>
                <a:gdLst>
                  <a:gd name="T0" fmla="*/ 2147483646 w 5887"/>
                  <a:gd name="T1" fmla="*/ 2147483646 h 5676"/>
                  <a:gd name="T2" fmla="*/ 2147483646 w 5887"/>
                  <a:gd name="T3" fmla="*/ 2147483646 h 5676"/>
                  <a:gd name="T4" fmla="*/ 2147483646 w 5887"/>
                  <a:gd name="T5" fmla="*/ 2147483646 h 5676"/>
                  <a:gd name="T6" fmla="*/ 2147483646 w 5887"/>
                  <a:gd name="T7" fmla="*/ 2147483646 h 5676"/>
                  <a:gd name="T8" fmla="*/ 2147483646 w 5887"/>
                  <a:gd name="T9" fmla="*/ 2147483646 h 5676"/>
                  <a:gd name="T10" fmla="*/ 2147483646 w 5887"/>
                  <a:gd name="T11" fmla="*/ 2147483646 h 5676"/>
                  <a:gd name="T12" fmla="*/ 2147483646 w 5887"/>
                  <a:gd name="T13" fmla="*/ 2147483646 h 5676"/>
                  <a:gd name="T14" fmla="*/ 2147483646 w 5887"/>
                  <a:gd name="T15" fmla="*/ 2147483646 h 5676"/>
                  <a:gd name="T16" fmla="*/ 2147483646 w 5887"/>
                  <a:gd name="T17" fmla="*/ 2147483646 h 5676"/>
                  <a:gd name="T18" fmla="*/ 2147483646 w 5887"/>
                  <a:gd name="T19" fmla="*/ 2147483646 h 5676"/>
                  <a:gd name="T20" fmla="*/ 2147483646 w 5887"/>
                  <a:gd name="T21" fmla="*/ 2147483646 h 5676"/>
                  <a:gd name="T22" fmla="*/ 2147483646 w 5887"/>
                  <a:gd name="T23" fmla="*/ 2147483646 h 5676"/>
                  <a:gd name="T24" fmla="*/ 2147483646 w 5887"/>
                  <a:gd name="T25" fmla="*/ 2147483646 h 5676"/>
                  <a:gd name="T26" fmla="*/ 2147483646 w 5887"/>
                  <a:gd name="T27" fmla="*/ 2147483646 h 5676"/>
                  <a:gd name="T28" fmla="*/ 2147483646 w 5887"/>
                  <a:gd name="T29" fmla="*/ 2147483646 h 5676"/>
                  <a:gd name="T30" fmla="*/ 2147483646 w 5887"/>
                  <a:gd name="T31" fmla="*/ 2147483646 h 5676"/>
                  <a:gd name="T32" fmla="*/ 2147483646 w 5887"/>
                  <a:gd name="T33" fmla="*/ 2147483646 h 5676"/>
                  <a:gd name="T34" fmla="*/ 2147483646 w 5887"/>
                  <a:gd name="T35" fmla="*/ 2147483646 h 5676"/>
                  <a:gd name="T36" fmla="*/ 2147483646 w 5887"/>
                  <a:gd name="T37" fmla="*/ 2147483646 h 5676"/>
                  <a:gd name="T38" fmla="*/ 2147483646 w 5887"/>
                  <a:gd name="T39" fmla="*/ 2147483646 h 5676"/>
                  <a:gd name="T40" fmla="*/ 2147483646 w 5887"/>
                  <a:gd name="T41" fmla="*/ 2147483646 h 5676"/>
                  <a:gd name="T42" fmla="*/ 2147483646 w 5887"/>
                  <a:gd name="T43" fmla="*/ 2147483646 h 5676"/>
                  <a:gd name="T44" fmla="*/ 2147483646 w 5887"/>
                  <a:gd name="T45" fmla="*/ 2147483646 h 5676"/>
                  <a:gd name="T46" fmla="*/ 2147483646 w 5887"/>
                  <a:gd name="T47" fmla="*/ 2147483646 h 5676"/>
                  <a:gd name="T48" fmla="*/ 2147483646 w 5887"/>
                  <a:gd name="T49" fmla="*/ 2147483646 h 5676"/>
                  <a:gd name="T50" fmla="*/ 2147483646 w 5887"/>
                  <a:gd name="T51" fmla="*/ 2147483646 h 5676"/>
                  <a:gd name="T52" fmla="*/ 2147483646 w 5887"/>
                  <a:gd name="T53" fmla="*/ 2147483646 h 5676"/>
                  <a:gd name="T54" fmla="*/ 2147483646 w 5887"/>
                  <a:gd name="T55" fmla="*/ 2147483646 h 5676"/>
                  <a:gd name="T56" fmla="*/ 2147483646 w 5887"/>
                  <a:gd name="T57" fmla="*/ 2147483646 h 5676"/>
                  <a:gd name="T58" fmla="*/ 2147483646 w 5887"/>
                  <a:gd name="T59" fmla="*/ 2147483646 h 5676"/>
                  <a:gd name="T60" fmla="*/ 2147483646 w 5887"/>
                  <a:gd name="T61" fmla="*/ 2147483646 h 5676"/>
                  <a:gd name="T62" fmla="*/ 2147483646 w 5887"/>
                  <a:gd name="T63" fmla="*/ 2147483646 h 5676"/>
                  <a:gd name="T64" fmla="*/ 2147483646 w 5887"/>
                  <a:gd name="T65" fmla="*/ 2147483646 h 5676"/>
                  <a:gd name="T66" fmla="*/ 2147483646 w 5887"/>
                  <a:gd name="T67" fmla="*/ 2147483646 h 5676"/>
                  <a:gd name="T68" fmla="*/ 2147483646 w 5887"/>
                  <a:gd name="T69" fmla="*/ 2147483646 h 5676"/>
                  <a:gd name="T70" fmla="*/ 2147483646 w 5887"/>
                  <a:gd name="T71" fmla="*/ 2147483646 h 5676"/>
                  <a:gd name="T72" fmla="*/ 2147483646 w 5887"/>
                  <a:gd name="T73" fmla="*/ 2147483646 h 5676"/>
                  <a:gd name="T74" fmla="*/ 2147483646 w 5887"/>
                  <a:gd name="T75" fmla="*/ 2147483646 h 5676"/>
                  <a:gd name="T76" fmla="*/ 2147483646 w 5887"/>
                  <a:gd name="T77" fmla="*/ 2147483646 h 5676"/>
                  <a:gd name="T78" fmla="*/ 2147483646 w 5887"/>
                  <a:gd name="T79" fmla="*/ 2147483646 h 5676"/>
                  <a:gd name="T80" fmla="*/ 2147483646 w 5887"/>
                  <a:gd name="T81" fmla="*/ 2147483646 h 5676"/>
                  <a:gd name="T82" fmla="*/ 2147483646 w 5887"/>
                  <a:gd name="T83" fmla="*/ 2147483646 h 5676"/>
                  <a:gd name="T84" fmla="*/ 2147483646 w 5887"/>
                  <a:gd name="T85" fmla="*/ 2147483646 h 5676"/>
                  <a:gd name="T86" fmla="*/ 2147483646 w 5887"/>
                  <a:gd name="T87" fmla="*/ 2147483646 h 5676"/>
                  <a:gd name="T88" fmla="*/ 2147483646 w 5887"/>
                  <a:gd name="T89" fmla="*/ 2147483646 h 5676"/>
                  <a:gd name="T90" fmla="*/ 2147483646 w 5887"/>
                  <a:gd name="T91" fmla="*/ 2147483646 h 5676"/>
                  <a:gd name="T92" fmla="*/ 2147483646 w 5887"/>
                  <a:gd name="T93" fmla="*/ 2147483646 h 5676"/>
                  <a:gd name="T94" fmla="*/ 2147483646 w 5887"/>
                  <a:gd name="T95" fmla="*/ 2147483646 h 5676"/>
                  <a:gd name="T96" fmla="*/ 2147483646 w 5887"/>
                  <a:gd name="T97" fmla="*/ 2147483646 h 5676"/>
                  <a:gd name="T98" fmla="*/ 2147483646 w 5887"/>
                  <a:gd name="T99" fmla="*/ 2147483646 h 5676"/>
                  <a:gd name="T100" fmla="*/ 2147483646 w 5887"/>
                  <a:gd name="T101" fmla="*/ 2147483646 h 5676"/>
                  <a:gd name="T102" fmla="*/ 2147483646 w 5887"/>
                  <a:gd name="T103" fmla="*/ 2147483646 h 5676"/>
                  <a:gd name="T104" fmla="*/ 2147483646 w 5887"/>
                  <a:gd name="T105" fmla="*/ 2147483646 h 5676"/>
                  <a:gd name="T106" fmla="*/ 2147483646 w 5887"/>
                  <a:gd name="T107" fmla="*/ 2147483646 h 5676"/>
                  <a:gd name="T108" fmla="*/ 2147483646 w 5887"/>
                  <a:gd name="T109" fmla="*/ 2147483646 h 5676"/>
                  <a:gd name="T110" fmla="*/ 2147483646 w 5887"/>
                  <a:gd name="T111" fmla="*/ 2147483646 h 5676"/>
                  <a:gd name="T112" fmla="*/ 2147483646 w 5887"/>
                  <a:gd name="T113" fmla="*/ 2147483646 h 5676"/>
                  <a:gd name="T114" fmla="*/ 2147483646 w 5887"/>
                  <a:gd name="T115" fmla="*/ 2147483646 h 5676"/>
                  <a:gd name="T116" fmla="*/ 2147483646 w 5887"/>
                  <a:gd name="T117" fmla="*/ 2147483646 h 5676"/>
                  <a:gd name="T118" fmla="*/ 2147483646 w 5887"/>
                  <a:gd name="T119" fmla="*/ 2147483646 h 5676"/>
                  <a:gd name="T120" fmla="*/ 2147483646 w 5887"/>
                  <a:gd name="T121" fmla="*/ 2147483646 h 5676"/>
                  <a:gd name="T122" fmla="*/ 2147483646 w 5887"/>
                  <a:gd name="T123" fmla="*/ 2147483646 h 567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887" h="5676">
                    <a:moveTo>
                      <a:pt x="4724" y="2989"/>
                    </a:moveTo>
                    <a:lnTo>
                      <a:pt x="4705" y="2970"/>
                    </a:lnTo>
                    <a:lnTo>
                      <a:pt x="4686" y="2951"/>
                    </a:lnTo>
                    <a:lnTo>
                      <a:pt x="4667" y="2951"/>
                    </a:lnTo>
                    <a:lnTo>
                      <a:pt x="4667" y="2970"/>
                    </a:lnTo>
                    <a:lnTo>
                      <a:pt x="4667" y="2989"/>
                    </a:lnTo>
                    <a:lnTo>
                      <a:pt x="4686" y="3008"/>
                    </a:lnTo>
                    <a:lnTo>
                      <a:pt x="4705" y="3046"/>
                    </a:lnTo>
                    <a:lnTo>
                      <a:pt x="4705" y="3065"/>
                    </a:lnTo>
                    <a:lnTo>
                      <a:pt x="4724" y="3084"/>
                    </a:lnTo>
                    <a:lnTo>
                      <a:pt x="4743" y="3084"/>
                    </a:lnTo>
                    <a:lnTo>
                      <a:pt x="4743" y="3065"/>
                    </a:lnTo>
                    <a:lnTo>
                      <a:pt x="4743" y="3046"/>
                    </a:lnTo>
                    <a:lnTo>
                      <a:pt x="4743" y="3028"/>
                    </a:lnTo>
                    <a:lnTo>
                      <a:pt x="4724" y="3008"/>
                    </a:lnTo>
                    <a:lnTo>
                      <a:pt x="4724" y="2989"/>
                    </a:lnTo>
                    <a:close/>
                    <a:moveTo>
                      <a:pt x="3772" y="2266"/>
                    </a:moveTo>
                    <a:lnTo>
                      <a:pt x="3772" y="2322"/>
                    </a:lnTo>
                    <a:lnTo>
                      <a:pt x="3829" y="2475"/>
                    </a:lnTo>
                    <a:lnTo>
                      <a:pt x="3829" y="2494"/>
                    </a:lnTo>
                    <a:lnTo>
                      <a:pt x="3810" y="2513"/>
                    </a:lnTo>
                    <a:lnTo>
                      <a:pt x="3734" y="2532"/>
                    </a:lnTo>
                    <a:lnTo>
                      <a:pt x="3696" y="2551"/>
                    </a:lnTo>
                    <a:lnTo>
                      <a:pt x="3676" y="2589"/>
                    </a:lnTo>
                    <a:lnTo>
                      <a:pt x="3676" y="2627"/>
                    </a:lnTo>
                    <a:lnTo>
                      <a:pt x="3753" y="2684"/>
                    </a:lnTo>
                    <a:lnTo>
                      <a:pt x="3772" y="2703"/>
                    </a:lnTo>
                    <a:lnTo>
                      <a:pt x="3848" y="2742"/>
                    </a:lnTo>
                    <a:lnTo>
                      <a:pt x="3905" y="2761"/>
                    </a:lnTo>
                    <a:lnTo>
                      <a:pt x="3981" y="2761"/>
                    </a:lnTo>
                    <a:lnTo>
                      <a:pt x="4115" y="2723"/>
                    </a:lnTo>
                    <a:lnTo>
                      <a:pt x="4134" y="2723"/>
                    </a:lnTo>
                    <a:lnTo>
                      <a:pt x="4210" y="2742"/>
                    </a:lnTo>
                    <a:lnTo>
                      <a:pt x="4248" y="2742"/>
                    </a:lnTo>
                    <a:lnTo>
                      <a:pt x="4382" y="2742"/>
                    </a:lnTo>
                    <a:lnTo>
                      <a:pt x="4438" y="2761"/>
                    </a:lnTo>
                    <a:lnTo>
                      <a:pt x="4496" y="2779"/>
                    </a:lnTo>
                    <a:lnTo>
                      <a:pt x="4572" y="2856"/>
                    </a:lnTo>
                    <a:lnTo>
                      <a:pt x="4610" y="2894"/>
                    </a:lnTo>
                    <a:lnTo>
                      <a:pt x="4629" y="2894"/>
                    </a:lnTo>
                    <a:lnTo>
                      <a:pt x="4648" y="2894"/>
                    </a:lnTo>
                    <a:lnTo>
                      <a:pt x="4667" y="2894"/>
                    </a:lnTo>
                    <a:lnTo>
                      <a:pt x="4667" y="2856"/>
                    </a:lnTo>
                    <a:lnTo>
                      <a:pt x="4686" y="2799"/>
                    </a:lnTo>
                    <a:lnTo>
                      <a:pt x="4705" y="2779"/>
                    </a:lnTo>
                    <a:lnTo>
                      <a:pt x="4686" y="2779"/>
                    </a:lnTo>
                    <a:lnTo>
                      <a:pt x="4686" y="2761"/>
                    </a:lnTo>
                    <a:lnTo>
                      <a:pt x="4686" y="2742"/>
                    </a:lnTo>
                    <a:lnTo>
                      <a:pt x="4667" y="2703"/>
                    </a:lnTo>
                    <a:lnTo>
                      <a:pt x="4667" y="2684"/>
                    </a:lnTo>
                    <a:lnTo>
                      <a:pt x="4648" y="2665"/>
                    </a:lnTo>
                    <a:lnTo>
                      <a:pt x="4458" y="2532"/>
                    </a:lnTo>
                    <a:lnTo>
                      <a:pt x="4343" y="2475"/>
                    </a:lnTo>
                    <a:lnTo>
                      <a:pt x="4267" y="2418"/>
                    </a:lnTo>
                    <a:lnTo>
                      <a:pt x="4229" y="2418"/>
                    </a:lnTo>
                    <a:lnTo>
                      <a:pt x="4210" y="2399"/>
                    </a:lnTo>
                    <a:lnTo>
                      <a:pt x="4172" y="2399"/>
                    </a:lnTo>
                    <a:lnTo>
                      <a:pt x="4153" y="2399"/>
                    </a:lnTo>
                    <a:lnTo>
                      <a:pt x="4096" y="2418"/>
                    </a:lnTo>
                    <a:lnTo>
                      <a:pt x="4077" y="2437"/>
                    </a:lnTo>
                    <a:lnTo>
                      <a:pt x="4057" y="2437"/>
                    </a:lnTo>
                    <a:lnTo>
                      <a:pt x="4020" y="2418"/>
                    </a:lnTo>
                    <a:lnTo>
                      <a:pt x="3981" y="2418"/>
                    </a:lnTo>
                    <a:lnTo>
                      <a:pt x="4001" y="2380"/>
                    </a:lnTo>
                    <a:lnTo>
                      <a:pt x="4001" y="2361"/>
                    </a:lnTo>
                    <a:lnTo>
                      <a:pt x="4001" y="2342"/>
                    </a:lnTo>
                    <a:lnTo>
                      <a:pt x="4001" y="2322"/>
                    </a:lnTo>
                    <a:lnTo>
                      <a:pt x="3905" y="2227"/>
                    </a:lnTo>
                    <a:lnTo>
                      <a:pt x="3867" y="2208"/>
                    </a:lnTo>
                    <a:lnTo>
                      <a:pt x="3810" y="2227"/>
                    </a:lnTo>
                    <a:lnTo>
                      <a:pt x="3772" y="2266"/>
                    </a:lnTo>
                    <a:close/>
                    <a:moveTo>
                      <a:pt x="4743" y="2856"/>
                    </a:moveTo>
                    <a:lnTo>
                      <a:pt x="4763" y="2837"/>
                    </a:lnTo>
                    <a:lnTo>
                      <a:pt x="4782" y="2799"/>
                    </a:lnTo>
                    <a:lnTo>
                      <a:pt x="4800" y="2761"/>
                    </a:lnTo>
                    <a:lnTo>
                      <a:pt x="4782" y="2742"/>
                    </a:lnTo>
                    <a:lnTo>
                      <a:pt x="4763" y="2761"/>
                    </a:lnTo>
                    <a:lnTo>
                      <a:pt x="4743" y="2779"/>
                    </a:lnTo>
                    <a:lnTo>
                      <a:pt x="4724" y="2779"/>
                    </a:lnTo>
                    <a:lnTo>
                      <a:pt x="4724" y="2799"/>
                    </a:lnTo>
                    <a:lnTo>
                      <a:pt x="4724" y="2818"/>
                    </a:lnTo>
                    <a:lnTo>
                      <a:pt x="4724" y="2837"/>
                    </a:lnTo>
                    <a:lnTo>
                      <a:pt x="4743" y="2856"/>
                    </a:lnTo>
                    <a:close/>
                    <a:moveTo>
                      <a:pt x="4057" y="2418"/>
                    </a:moveTo>
                    <a:lnTo>
                      <a:pt x="4096" y="2399"/>
                    </a:lnTo>
                    <a:lnTo>
                      <a:pt x="4134" y="2380"/>
                    </a:lnTo>
                    <a:lnTo>
                      <a:pt x="4153" y="2380"/>
                    </a:lnTo>
                    <a:lnTo>
                      <a:pt x="4248" y="2380"/>
                    </a:lnTo>
                    <a:lnTo>
                      <a:pt x="4286" y="2380"/>
                    </a:lnTo>
                    <a:lnTo>
                      <a:pt x="4286" y="2399"/>
                    </a:lnTo>
                    <a:lnTo>
                      <a:pt x="4306" y="2418"/>
                    </a:lnTo>
                    <a:lnTo>
                      <a:pt x="4324" y="2437"/>
                    </a:lnTo>
                    <a:lnTo>
                      <a:pt x="4362" y="2437"/>
                    </a:lnTo>
                    <a:lnTo>
                      <a:pt x="4382" y="2437"/>
                    </a:lnTo>
                    <a:lnTo>
                      <a:pt x="4438" y="2456"/>
                    </a:lnTo>
                    <a:lnTo>
                      <a:pt x="4458" y="2475"/>
                    </a:lnTo>
                    <a:lnTo>
                      <a:pt x="4534" y="2532"/>
                    </a:lnTo>
                    <a:lnTo>
                      <a:pt x="4534" y="2551"/>
                    </a:lnTo>
                    <a:lnTo>
                      <a:pt x="4743" y="2665"/>
                    </a:lnTo>
                    <a:lnTo>
                      <a:pt x="4800" y="2684"/>
                    </a:lnTo>
                    <a:lnTo>
                      <a:pt x="4877" y="2647"/>
                    </a:lnTo>
                    <a:lnTo>
                      <a:pt x="4877" y="2608"/>
                    </a:lnTo>
                    <a:lnTo>
                      <a:pt x="4858" y="2589"/>
                    </a:lnTo>
                    <a:lnTo>
                      <a:pt x="4800" y="2532"/>
                    </a:lnTo>
                    <a:lnTo>
                      <a:pt x="4724" y="2418"/>
                    </a:lnTo>
                    <a:lnTo>
                      <a:pt x="4667" y="2361"/>
                    </a:lnTo>
                    <a:lnTo>
                      <a:pt x="4553" y="2285"/>
                    </a:lnTo>
                    <a:lnTo>
                      <a:pt x="4419" y="2227"/>
                    </a:lnTo>
                    <a:lnTo>
                      <a:pt x="4306" y="2170"/>
                    </a:lnTo>
                    <a:lnTo>
                      <a:pt x="4229" y="2170"/>
                    </a:lnTo>
                    <a:lnTo>
                      <a:pt x="4153" y="2189"/>
                    </a:lnTo>
                    <a:lnTo>
                      <a:pt x="4134" y="2208"/>
                    </a:lnTo>
                    <a:lnTo>
                      <a:pt x="4115" y="2285"/>
                    </a:lnTo>
                    <a:lnTo>
                      <a:pt x="4096" y="2303"/>
                    </a:lnTo>
                    <a:lnTo>
                      <a:pt x="4039" y="2361"/>
                    </a:lnTo>
                    <a:lnTo>
                      <a:pt x="4020" y="2399"/>
                    </a:lnTo>
                    <a:lnTo>
                      <a:pt x="4020" y="2418"/>
                    </a:lnTo>
                    <a:lnTo>
                      <a:pt x="4057" y="2418"/>
                    </a:lnTo>
                    <a:close/>
                    <a:moveTo>
                      <a:pt x="3410" y="2227"/>
                    </a:moveTo>
                    <a:lnTo>
                      <a:pt x="3410" y="2266"/>
                    </a:lnTo>
                    <a:lnTo>
                      <a:pt x="3410" y="2303"/>
                    </a:lnTo>
                    <a:lnTo>
                      <a:pt x="3429" y="2322"/>
                    </a:lnTo>
                    <a:lnTo>
                      <a:pt x="3467" y="2361"/>
                    </a:lnTo>
                    <a:lnTo>
                      <a:pt x="3562" y="2475"/>
                    </a:lnTo>
                    <a:lnTo>
                      <a:pt x="3620" y="2532"/>
                    </a:lnTo>
                    <a:lnTo>
                      <a:pt x="3658" y="2532"/>
                    </a:lnTo>
                    <a:lnTo>
                      <a:pt x="3676" y="2532"/>
                    </a:lnTo>
                    <a:lnTo>
                      <a:pt x="3734" y="2494"/>
                    </a:lnTo>
                    <a:lnTo>
                      <a:pt x="3734" y="2475"/>
                    </a:lnTo>
                    <a:lnTo>
                      <a:pt x="3753" y="2475"/>
                    </a:lnTo>
                    <a:lnTo>
                      <a:pt x="3772" y="2475"/>
                    </a:lnTo>
                    <a:lnTo>
                      <a:pt x="3772" y="2437"/>
                    </a:lnTo>
                    <a:lnTo>
                      <a:pt x="3734" y="2342"/>
                    </a:lnTo>
                    <a:lnTo>
                      <a:pt x="3734" y="2303"/>
                    </a:lnTo>
                    <a:lnTo>
                      <a:pt x="3734" y="2266"/>
                    </a:lnTo>
                    <a:lnTo>
                      <a:pt x="3791" y="2132"/>
                    </a:lnTo>
                    <a:lnTo>
                      <a:pt x="3791" y="2094"/>
                    </a:lnTo>
                    <a:lnTo>
                      <a:pt x="3791" y="2056"/>
                    </a:lnTo>
                    <a:lnTo>
                      <a:pt x="3772" y="2037"/>
                    </a:lnTo>
                    <a:lnTo>
                      <a:pt x="3753" y="2018"/>
                    </a:lnTo>
                    <a:lnTo>
                      <a:pt x="3620" y="1922"/>
                    </a:lnTo>
                    <a:lnTo>
                      <a:pt x="3544" y="1827"/>
                    </a:lnTo>
                    <a:lnTo>
                      <a:pt x="3486" y="1789"/>
                    </a:lnTo>
                    <a:lnTo>
                      <a:pt x="3429" y="1789"/>
                    </a:lnTo>
                    <a:lnTo>
                      <a:pt x="3410" y="1789"/>
                    </a:lnTo>
                    <a:lnTo>
                      <a:pt x="3372" y="1789"/>
                    </a:lnTo>
                    <a:lnTo>
                      <a:pt x="3372" y="1808"/>
                    </a:lnTo>
                    <a:lnTo>
                      <a:pt x="3372" y="1846"/>
                    </a:lnTo>
                    <a:lnTo>
                      <a:pt x="3372" y="1904"/>
                    </a:lnTo>
                    <a:lnTo>
                      <a:pt x="3372" y="1922"/>
                    </a:lnTo>
                    <a:lnTo>
                      <a:pt x="3353" y="1941"/>
                    </a:lnTo>
                    <a:lnTo>
                      <a:pt x="3353" y="1961"/>
                    </a:lnTo>
                    <a:lnTo>
                      <a:pt x="3353" y="1980"/>
                    </a:lnTo>
                    <a:lnTo>
                      <a:pt x="3372" y="2018"/>
                    </a:lnTo>
                    <a:lnTo>
                      <a:pt x="3391" y="2056"/>
                    </a:lnTo>
                    <a:lnTo>
                      <a:pt x="3410" y="2075"/>
                    </a:lnTo>
                    <a:lnTo>
                      <a:pt x="3429" y="2113"/>
                    </a:lnTo>
                    <a:lnTo>
                      <a:pt x="3429" y="2170"/>
                    </a:lnTo>
                    <a:lnTo>
                      <a:pt x="3410" y="2227"/>
                    </a:lnTo>
                    <a:close/>
                    <a:moveTo>
                      <a:pt x="5486" y="3332"/>
                    </a:moveTo>
                    <a:lnTo>
                      <a:pt x="5525" y="3351"/>
                    </a:lnTo>
                    <a:lnTo>
                      <a:pt x="5525" y="3332"/>
                    </a:lnTo>
                    <a:lnTo>
                      <a:pt x="5505" y="3294"/>
                    </a:lnTo>
                    <a:lnTo>
                      <a:pt x="5467" y="3294"/>
                    </a:lnTo>
                    <a:lnTo>
                      <a:pt x="5467" y="3313"/>
                    </a:lnTo>
                    <a:lnTo>
                      <a:pt x="5486" y="3332"/>
                    </a:lnTo>
                    <a:close/>
                    <a:moveTo>
                      <a:pt x="4819" y="3084"/>
                    </a:moveTo>
                    <a:lnTo>
                      <a:pt x="4819" y="3123"/>
                    </a:lnTo>
                    <a:lnTo>
                      <a:pt x="4819" y="3142"/>
                    </a:lnTo>
                    <a:lnTo>
                      <a:pt x="4839" y="3160"/>
                    </a:lnTo>
                    <a:lnTo>
                      <a:pt x="4877" y="3180"/>
                    </a:lnTo>
                    <a:lnTo>
                      <a:pt x="4896" y="3180"/>
                    </a:lnTo>
                    <a:lnTo>
                      <a:pt x="4915" y="3180"/>
                    </a:lnTo>
                    <a:lnTo>
                      <a:pt x="5048" y="3142"/>
                    </a:lnTo>
                    <a:lnTo>
                      <a:pt x="5067" y="3123"/>
                    </a:lnTo>
                    <a:lnTo>
                      <a:pt x="5086" y="3084"/>
                    </a:lnTo>
                    <a:lnTo>
                      <a:pt x="5067" y="3046"/>
                    </a:lnTo>
                    <a:lnTo>
                      <a:pt x="5067" y="3008"/>
                    </a:lnTo>
                    <a:lnTo>
                      <a:pt x="5048" y="2970"/>
                    </a:lnTo>
                    <a:lnTo>
                      <a:pt x="5029" y="2951"/>
                    </a:lnTo>
                    <a:lnTo>
                      <a:pt x="5010" y="2932"/>
                    </a:lnTo>
                    <a:lnTo>
                      <a:pt x="4991" y="2894"/>
                    </a:lnTo>
                    <a:lnTo>
                      <a:pt x="4972" y="2894"/>
                    </a:lnTo>
                    <a:lnTo>
                      <a:pt x="4934" y="2875"/>
                    </a:lnTo>
                    <a:lnTo>
                      <a:pt x="4896" y="2894"/>
                    </a:lnTo>
                    <a:lnTo>
                      <a:pt x="4858" y="2951"/>
                    </a:lnTo>
                    <a:lnTo>
                      <a:pt x="4819" y="3084"/>
                    </a:lnTo>
                    <a:close/>
                    <a:moveTo>
                      <a:pt x="5753" y="4418"/>
                    </a:moveTo>
                    <a:lnTo>
                      <a:pt x="5734" y="4399"/>
                    </a:lnTo>
                    <a:lnTo>
                      <a:pt x="5657" y="4399"/>
                    </a:lnTo>
                    <a:lnTo>
                      <a:pt x="5620" y="4380"/>
                    </a:lnTo>
                    <a:lnTo>
                      <a:pt x="5620" y="4361"/>
                    </a:lnTo>
                    <a:lnTo>
                      <a:pt x="5601" y="4342"/>
                    </a:lnTo>
                    <a:lnTo>
                      <a:pt x="5505" y="4342"/>
                    </a:lnTo>
                    <a:lnTo>
                      <a:pt x="5486" y="4323"/>
                    </a:lnTo>
                    <a:lnTo>
                      <a:pt x="5429" y="4361"/>
                    </a:lnTo>
                    <a:lnTo>
                      <a:pt x="5372" y="4437"/>
                    </a:lnTo>
                    <a:lnTo>
                      <a:pt x="5334" y="4494"/>
                    </a:lnTo>
                    <a:lnTo>
                      <a:pt x="5334" y="4551"/>
                    </a:lnTo>
                    <a:lnTo>
                      <a:pt x="5372" y="4551"/>
                    </a:lnTo>
                    <a:lnTo>
                      <a:pt x="5467" y="4570"/>
                    </a:lnTo>
                    <a:lnTo>
                      <a:pt x="5505" y="4570"/>
                    </a:lnTo>
                    <a:lnTo>
                      <a:pt x="5525" y="4570"/>
                    </a:lnTo>
                    <a:lnTo>
                      <a:pt x="5544" y="4570"/>
                    </a:lnTo>
                    <a:lnTo>
                      <a:pt x="5562" y="4589"/>
                    </a:lnTo>
                    <a:lnTo>
                      <a:pt x="5581" y="4589"/>
                    </a:lnTo>
                    <a:lnTo>
                      <a:pt x="5620" y="4551"/>
                    </a:lnTo>
                    <a:lnTo>
                      <a:pt x="5639" y="4551"/>
                    </a:lnTo>
                    <a:lnTo>
                      <a:pt x="5657" y="4551"/>
                    </a:lnTo>
                    <a:lnTo>
                      <a:pt x="5696" y="4532"/>
                    </a:lnTo>
                    <a:lnTo>
                      <a:pt x="5715" y="4513"/>
                    </a:lnTo>
                    <a:lnTo>
                      <a:pt x="5791" y="4532"/>
                    </a:lnTo>
                    <a:lnTo>
                      <a:pt x="5791" y="4513"/>
                    </a:lnTo>
                    <a:lnTo>
                      <a:pt x="5810" y="4494"/>
                    </a:lnTo>
                    <a:lnTo>
                      <a:pt x="5791" y="4456"/>
                    </a:lnTo>
                    <a:lnTo>
                      <a:pt x="5753" y="4418"/>
                    </a:lnTo>
                    <a:close/>
                    <a:moveTo>
                      <a:pt x="5867" y="3942"/>
                    </a:moveTo>
                    <a:lnTo>
                      <a:pt x="5867" y="3922"/>
                    </a:lnTo>
                    <a:lnTo>
                      <a:pt x="5791" y="3618"/>
                    </a:lnTo>
                    <a:lnTo>
                      <a:pt x="5772" y="3561"/>
                    </a:lnTo>
                    <a:lnTo>
                      <a:pt x="5753" y="3523"/>
                    </a:lnTo>
                    <a:lnTo>
                      <a:pt x="5715" y="3504"/>
                    </a:lnTo>
                    <a:lnTo>
                      <a:pt x="5696" y="3485"/>
                    </a:lnTo>
                    <a:lnTo>
                      <a:pt x="5657" y="3465"/>
                    </a:lnTo>
                    <a:lnTo>
                      <a:pt x="5639" y="3446"/>
                    </a:lnTo>
                    <a:lnTo>
                      <a:pt x="5620" y="3446"/>
                    </a:lnTo>
                    <a:lnTo>
                      <a:pt x="5601" y="3446"/>
                    </a:lnTo>
                    <a:lnTo>
                      <a:pt x="5581" y="3446"/>
                    </a:lnTo>
                    <a:lnTo>
                      <a:pt x="5581" y="3465"/>
                    </a:lnTo>
                    <a:lnTo>
                      <a:pt x="5562" y="3504"/>
                    </a:lnTo>
                    <a:lnTo>
                      <a:pt x="5525" y="3389"/>
                    </a:lnTo>
                    <a:lnTo>
                      <a:pt x="5448" y="3313"/>
                    </a:lnTo>
                    <a:lnTo>
                      <a:pt x="5353" y="3237"/>
                    </a:lnTo>
                    <a:lnTo>
                      <a:pt x="5277" y="3180"/>
                    </a:lnTo>
                    <a:lnTo>
                      <a:pt x="5220" y="3160"/>
                    </a:lnTo>
                    <a:lnTo>
                      <a:pt x="5181" y="3142"/>
                    </a:lnTo>
                    <a:lnTo>
                      <a:pt x="5124" y="3160"/>
                    </a:lnTo>
                    <a:lnTo>
                      <a:pt x="5086" y="3180"/>
                    </a:lnTo>
                    <a:lnTo>
                      <a:pt x="5048" y="3199"/>
                    </a:lnTo>
                    <a:lnTo>
                      <a:pt x="4953" y="3218"/>
                    </a:lnTo>
                    <a:lnTo>
                      <a:pt x="4915" y="3256"/>
                    </a:lnTo>
                    <a:lnTo>
                      <a:pt x="4896" y="3313"/>
                    </a:lnTo>
                    <a:lnTo>
                      <a:pt x="4877" y="3351"/>
                    </a:lnTo>
                    <a:lnTo>
                      <a:pt x="4839" y="3351"/>
                    </a:lnTo>
                    <a:lnTo>
                      <a:pt x="4800" y="3370"/>
                    </a:lnTo>
                    <a:lnTo>
                      <a:pt x="4763" y="3370"/>
                    </a:lnTo>
                    <a:lnTo>
                      <a:pt x="4724" y="3389"/>
                    </a:lnTo>
                    <a:lnTo>
                      <a:pt x="4705" y="3409"/>
                    </a:lnTo>
                    <a:lnTo>
                      <a:pt x="4610" y="3485"/>
                    </a:lnTo>
                    <a:lnTo>
                      <a:pt x="4591" y="3485"/>
                    </a:lnTo>
                    <a:lnTo>
                      <a:pt x="4572" y="3504"/>
                    </a:lnTo>
                    <a:lnTo>
                      <a:pt x="4458" y="3561"/>
                    </a:lnTo>
                    <a:lnTo>
                      <a:pt x="4419" y="3580"/>
                    </a:lnTo>
                    <a:lnTo>
                      <a:pt x="4324" y="3580"/>
                    </a:lnTo>
                    <a:lnTo>
                      <a:pt x="4229" y="3618"/>
                    </a:lnTo>
                    <a:lnTo>
                      <a:pt x="4210" y="3637"/>
                    </a:lnTo>
                    <a:lnTo>
                      <a:pt x="4134" y="3618"/>
                    </a:lnTo>
                    <a:lnTo>
                      <a:pt x="4096" y="3637"/>
                    </a:lnTo>
                    <a:lnTo>
                      <a:pt x="4077" y="3637"/>
                    </a:lnTo>
                    <a:lnTo>
                      <a:pt x="4057" y="3656"/>
                    </a:lnTo>
                    <a:lnTo>
                      <a:pt x="4039" y="3675"/>
                    </a:lnTo>
                    <a:lnTo>
                      <a:pt x="4020" y="3675"/>
                    </a:lnTo>
                    <a:lnTo>
                      <a:pt x="4001" y="3694"/>
                    </a:lnTo>
                    <a:lnTo>
                      <a:pt x="4001" y="3713"/>
                    </a:lnTo>
                    <a:lnTo>
                      <a:pt x="3943" y="3732"/>
                    </a:lnTo>
                    <a:lnTo>
                      <a:pt x="3886" y="3713"/>
                    </a:lnTo>
                    <a:lnTo>
                      <a:pt x="3848" y="3675"/>
                    </a:lnTo>
                    <a:lnTo>
                      <a:pt x="3810" y="3656"/>
                    </a:lnTo>
                    <a:lnTo>
                      <a:pt x="3810" y="3618"/>
                    </a:lnTo>
                    <a:lnTo>
                      <a:pt x="3791" y="3618"/>
                    </a:lnTo>
                    <a:lnTo>
                      <a:pt x="3772" y="3618"/>
                    </a:lnTo>
                    <a:lnTo>
                      <a:pt x="3753" y="3618"/>
                    </a:lnTo>
                    <a:lnTo>
                      <a:pt x="3734" y="3618"/>
                    </a:lnTo>
                    <a:lnTo>
                      <a:pt x="3715" y="3599"/>
                    </a:lnTo>
                    <a:lnTo>
                      <a:pt x="3734" y="3599"/>
                    </a:lnTo>
                    <a:lnTo>
                      <a:pt x="3753" y="3599"/>
                    </a:lnTo>
                    <a:lnTo>
                      <a:pt x="3810" y="3599"/>
                    </a:lnTo>
                    <a:lnTo>
                      <a:pt x="3829" y="3618"/>
                    </a:lnTo>
                    <a:lnTo>
                      <a:pt x="3886" y="3675"/>
                    </a:lnTo>
                    <a:lnTo>
                      <a:pt x="3905" y="3694"/>
                    </a:lnTo>
                    <a:lnTo>
                      <a:pt x="3943" y="3694"/>
                    </a:lnTo>
                    <a:lnTo>
                      <a:pt x="3962" y="3694"/>
                    </a:lnTo>
                    <a:lnTo>
                      <a:pt x="4001" y="3637"/>
                    </a:lnTo>
                    <a:lnTo>
                      <a:pt x="4020" y="3618"/>
                    </a:lnTo>
                    <a:lnTo>
                      <a:pt x="4057" y="3599"/>
                    </a:lnTo>
                    <a:lnTo>
                      <a:pt x="4153" y="3580"/>
                    </a:lnTo>
                    <a:lnTo>
                      <a:pt x="4191" y="3561"/>
                    </a:lnTo>
                    <a:lnTo>
                      <a:pt x="4210" y="3541"/>
                    </a:lnTo>
                    <a:lnTo>
                      <a:pt x="4382" y="3465"/>
                    </a:lnTo>
                    <a:lnTo>
                      <a:pt x="4458" y="3446"/>
                    </a:lnTo>
                    <a:lnTo>
                      <a:pt x="4477" y="3427"/>
                    </a:lnTo>
                    <a:lnTo>
                      <a:pt x="4553" y="3389"/>
                    </a:lnTo>
                    <a:lnTo>
                      <a:pt x="4667" y="3332"/>
                    </a:lnTo>
                    <a:lnTo>
                      <a:pt x="4724" y="3294"/>
                    </a:lnTo>
                    <a:lnTo>
                      <a:pt x="4743" y="3256"/>
                    </a:lnTo>
                    <a:lnTo>
                      <a:pt x="4743" y="3180"/>
                    </a:lnTo>
                    <a:lnTo>
                      <a:pt x="4686" y="3123"/>
                    </a:lnTo>
                    <a:lnTo>
                      <a:pt x="4534" y="2932"/>
                    </a:lnTo>
                    <a:lnTo>
                      <a:pt x="4477" y="2875"/>
                    </a:lnTo>
                    <a:lnTo>
                      <a:pt x="4419" y="2856"/>
                    </a:lnTo>
                    <a:lnTo>
                      <a:pt x="4267" y="2837"/>
                    </a:lnTo>
                    <a:lnTo>
                      <a:pt x="4077" y="2818"/>
                    </a:lnTo>
                    <a:lnTo>
                      <a:pt x="4057" y="2818"/>
                    </a:lnTo>
                    <a:lnTo>
                      <a:pt x="4001" y="2837"/>
                    </a:lnTo>
                    <a:lnTo>
                      <a:pt x="3981" y="2837"/>
                    </a:lnTo>
                    <a:lnTo>
                      <a:pt x="3905" y="2837"/>
                    </a:lnTo>
                    <a:lnTo>
                      <a:pt x="3867" y="2818"/>
                    </a:lnTo>
                    <a:lnTo>
                      <a:pt x="3829" y="2818"/>
                    </a:lnTo>
                    <a:lnTo>
                      <a:pt x="3772" y="2779"/>
                    </a:lnTo>
                    <a:lnTo>
                      <a:pt x="3715" y="2723"/>
                    </a:lnTo>
                    <a:lnTo>
                      <a:pt x="3544" y="2551"/>
                    </a:lnTo>
                    <a:lnTo>
                      <a:pt x="3410" y="2456"/>
                    </a:lnTo>
                    <a:lnTo>
                      <a:pt x="3372" y="2380"/>
                    </a:lnTo>
                    <a:lnTo>
                      <a:pt x="3353" y="2322"/>
                    </a:lnTo>
                    <a:lnTo>
                      <a:pt x="3334" y="2266"/>
                    </a:lnTo>
                    <a:lnTo>
                      <a:pt x="3353" y="2151"/>
                    </a:lnTo>
                    <a:lnTo>
                      <a:pt x="3353" y="2113"/>
                    </a:lnTo>
                    <a:lnTo>
                      <a:pt x="3334" y="2094"/>
                    </a:lnTo>
                    <a:lnTo>
                      <a:pt x="3315" y="2075"/>
                    </a:lnTo>
                    <a:lnTo>
                      <a:pt x="3277" y="2056"/>
                    </a:lnTo>
                    <a:lnTo>
                      <a:pt x="3277" y="2037"/>
                    </a:lnTo>
                    <a:lnTo>
                      <a:pt x="3277" y="1999"/>
                    </a:lnTo>
                    <a:lnTo>
                      <a:pt x="3277" y="1941"/>
                    </a:lnTo>
                    <a:lnTo>
                      <a:pt x="3258" y="1865"/>
                    </a:lnTo>
                    <a:lnTo>
                      <a:pt x="3219" y="1827"/>
                    </a:lnTo>
                    <a:lnTo>
                      <a:pt x="3067" y="1751"/>
                    </a:lnTo>
                    <a:lnTo>
                      <a:pt x="2686" y="1429"/>
                    </a:lnTo>
                    <a:lnTo>
                      <a:pt x="2648" y="1390"/>
                    </a:lnTo>
                    <a:lnTo>
                      <a:pt x="2591" y="1390"/>
                    </a:lnTo>
                    <a:lnTo>
                      <a:pt x="2534" y="1390"/>
                    </a:lnTo>
                    <a:lnTo>
                      <a:pt x="2401" y="1409"/>
                    </a:lnTo>
                    <a:lnTo>
                      <a:pt x="2362" y="1409"/>
                    </a:lnTo>
                    <a:lnTo>
                      <a:pt x="2305" y="1390"/>
                    </a:lnTo>
                    <a:lnTo>
                      <a:pt x="2248" y="1371"/>
                    </a:lnTo>
                    <a:lnTo>
                      <a:pt x="2134" y="1314"/>
                    </a:lnTo>
                    <a:lnTo>
                      <a:pt x="2096" y="1276"/>
                    </a:lnTo>
                    <a:lnTo>
                      <a:pt x="2058" y="1219"/>
                    </a:lnTo>
                    <a:lnTo>
                      <a:pt x="2020" y="1085"/>
                    </a:lnTo>
                    <a:lnTo>
                      <a:pt x="1981" y="990"/>
                    </a:lnTo>
                    <a:lnTo>
                      <a:pt x="1981" y="971"/>
                    </a:lnTo>
                    <a:lnTo>
                      <a:pt x="1981" y="895"/>
                    </a:lnTo>
                    <a:lnTo>
                      <a:pt x="1981" y="857"/>
                    </a:lnTo>
                    <a:lnTo>
                      <a:pt x="1962" y="838"/>
                    </a:lnTo>
                    <a:lnTo>
                      <a:pt x="1944" y="799"/>
                    </a:lnTo>
                    <a:lnTo>
                      <a:pt x="1753" y="647"/>
                    </a:lnTo>
                    <a:lnTo>
                      <a:pt x="1581" y="533"/>
                    </a:lnTo>
                    <a:lnTo>
                      <a:pt x="1563" y="495"/>
                    </a:lnTo>
                    <a:lnTo>
                      <a:pt x="1563" y="438"/>
                    </a:lnTo>
                    <a:lnTo>
                      <a:pt x="1543" y="419"/>
                    </a:lnTo>
                    <a:lnTo>
                      <a:pt x="1334" y="400"/>
                    </a:lnTo>
                    <a:lnTo>
                      <a:pt x="1296" y="400"/>
                    </a:lnTo>
                    <a:lnTo>
                      <a:pt x="1219" y="438"/>
                    </a:lnTo>
                    <a:lnTo>
                      <a:pt x="1182" y="476"/>
                    </a:lnTo>
                    <a:lnTo>
                      <a:pt x="1162" y="552"/>
                    </a:lnTo>
                    <a:lnTo>
                      <a:pt x="1162" y="609"/>
                    </a:lnTo>
                    <a:lnTo>
                      <a:pt x="1200" y="685"/>
                    </a:lnTo>
                    <a:lnTo>
                      <a:pt x="1296" y="819"/>
                    </a:lnTo>
                    <a:lnTo>
                      <a:pt x="1314" y="876"/>
                    </a:lnTo>
                    <a:lnTo>
                      <a:pt x="1334" y="952"/>
                    </a:lnTo>
                    <a:lnTo>
                      <a:pt x="1353" y="990"/>
                    </a:lnTo>
                    <a:lnTo>
                      <a:pt x="1372" y="1009"/>
                    </a:lnTo>
                    <a:lnTo>
                      <a:pt x="1391" y="1048"/>
                    </a:lnTo>
                    <a:lnTo>
                      <a:pt x="1391" y="1085"/>
                    </a:lnTo>
                    <a:lnTo>
                      <a:pt x="1372" y="1124"/>
                    </a:lnTo>
                    <a:lnTo>
                      <a:pt x="1391" y="1143"/>
                    </a:lnTo>
                    <a:lnTo>
                      <a:pt x="1353" y="1124"/>
                    </a:lnTo>
                    <a:lnTo>
                      <a:pt x="1314" y="1085"/>
                    </a:lnTo>
                    <a:lnTo>
                      <a:pt x="1314" y="1048"/>
                    </a:lnTo>
                    <a:lnTo>
                      <a:pt x="1296" y="990"/>
                    </a:lnTo>
                    <a:lnTo>
                      <a:pt x="1296" y="952"/>
                    </a:lnTo>
                    <a:lnTo>
                      <a:pt x="1277" y="914"/>
                    </a:lnTo>
                    <a:lnTo>
                      <a:pt x="1238" y="876"/>
                    </a:lnTo>
                    <a:lnTo>
                      <a:pt x="1219" y="857"/>
                    </a:lnTo>
                    <a:lnTo>
                      <a:pt x="1200" y="838"/>
                    </a:lnTo>
                    <a:lnTo>
                      <a:pt x="1182" y="799"/>
                    </a:lnTo>
                    <a:lnTo>
                      <a:pt x="1143" y="799"/>
                    </a:lnTo>
                    <a:lnTo>
                      <a:pt x="953" y="667"/>
                    </a:lnTo>
                    <a:lnTo>
                      <a:pt x="877" y="667"/>
                    </a:lnTo>
                    <a:lnTo>
                      <a:pt x="781" y="628"/>
                    </a:lnTo>
                    <a:lnTo>
                      <a:pt x="705" y="552"/>
                    </a:lnTo>
                    <a:lnTo>
                      <a:pt x="591" y="438"/>
                    </a:lnTo>
                    <a:lnTo>
                      <a:pt x="534" y="381"/>
                    </a:lnTo>
                    <a:lnTo>
                      <a:pt x="496" y="323"/>
                    </a:lnTo>
                    <a:lnTo>
                      <a:pt x="400" y="0"/>
                    </a:lnTo>
                    <a:lnTo>
                      <a:pt x="362" y="95"/>
                    </a:lnTo>
                    <a:lnTo>
                      <a:pt x="343" y="323"/>
                    </a:lnTo>
                    <a:lnTo>
                      <a:pt x="343" y="381"/>
                    </a:lnTo>
                    <a:lnTo>
                      <a:pt x="343" y="419"/>
                    </a:lnTo>
                    <a:lnTo>
                      <a:pt x="362" y="495"/>
                    </a:lnTo>
                    <a:lnTo>
                      <a:pt x="400" y="590"/>
                    </a:lnTo>
                    <a:lnTo>
                      <a:pt x="400" y="762"/>
                    </a:lnTo>
                    <a:lnTo>
                      <a:pt x="400" y="799"/>
                    </a:lnTo>
                    <a:lnTo>
                      <a:pt x="381" y="876"/>
                    </a:lnTo>
                    <a:lnTo>
                      <a:pt x="362" y="933"/>
                    </a:lnTo>
                    <a:lnTo>
                      <a:pt x="362" y="990"/>
                    </a:lnTo>
                    <a:lnTo>
                      <a:pt x="362" y="1028"/>
                    </a:lnTo>
                    <a:lnTo>
                      <a:pt x="381" y="1048"/>
                    </a:lnTo>
                    <a:lnTo>
                      <a:pt x="400" y="1066"/>
                    </a:lnTo>
                    <a:lnTo>
                      <a:pt x="457" y="1124"/>
                    </a:lnTo>
                    <a:lnTo>
                      <a:pt x="476" y="1143"/>
                    </a:lnTo>
                    <a:lnTo>
                      <a:pt x="496" y="1162"/>
                    </a:lnTo>
                    <a:lnTo>
                      <a:pt x="534" y="1257"/>
                    </a:lnTo>
                    <a:lnTo>
                      <a:pt x="591" y="1390"/>
                    </a:lnTo>
                    <a:lnTo>
                      <a:pt x="591" y="1429"/>
                    </a:lnTo>
                    <a:lnTo>
                      <a:pt x="591" y="1466"/>
                    </a:lnTo>
                    <a:lnTo>
                      <a:pt x="591" y="1485"/>
                    </a:lnTo>
                    <a:lnTo>
                      <a:pt x="591" y="1524"/>
                    </a:lnTo>
                    <a:lnTo>
                      <a:pt x="572" y="1543"/>
                    </a:lnTo>
                    <a:lnTo>
                      <a:pt x="553" y="1561"/>
                    </a:lnTo>
                    <a:lnTo>
                      <a:pt x="457" y="1619"/>
                    </a:lnTo>
                    <a:lnTo>
                      <a:pt x="400" y="1637"/>
                    </a:lnTo>
                    <a:lnTo>
                      <a:pt x="381" y="1637"/>
                    </a:lnTo>
                    <a:lnTo>
                      <a:pt x="76" y="1770"/>
                    </a:lnTo>
                    <a:lnTo>
                      <a:pt x="39" y="1789"/>
                    </a:lnTo>
                    <a:lnTo>
                      <a:pt x="19" y="1808"/>
                    </a:lnTo>
                    <a:lnTo>
                      <a:pt x="19" y="1827"/>
                    </a:lnTo>
                    <a:lnTo>
                      <a:pt x="0" y="1827"/>
                    </a:lnTo>
                    <a:lnTo>
                      <a:pt x="0" y="1846"/>
                    </a:lnTo>
                    <a:lnTo>
                      <a:pt x="0" y="1865"/>
                    </a:lnTo>
                    <a:lnTo>
                      <a:pt x="19" y="1865"/>
                    </a:lnTo>
                    <a:lnTo>
                      <a:pt x="95" y="1922"/>
                    </a:lnTo>
                    <a:lnTo>
                      <a:pt x="95" y="1941"/>
                    </a:lnTo>
                    <a:lnTo>
                      <a:pt x="115" y="1961"/>
                    </a:lnTo>
                    <a:lnTo>
                      <a:pt x="115" y="1980"/>
                    </a:lnTo>
                    <a:lnTo>
                      <a:pt x="115" y="2037"/>
                    </a:lnTo>
                    <a:lnTo>
                      <a:pt x="115" y="2056"/>
                    </a:lnTo>
                    <a:lnTo>
                      <a:pt x="134" y="2075"/>
                    </a:lnTo>
                    <a:lnTo>
                      <a:pt x="210" y="2113"/>
                    </a:lnTo>
                    <a:lnTo>
                      <a:pt x="229" y="2132"/>
                    </a:lnTo>
                    <a:lnTo>
                      <a:pt x="248" y="2151"/>
                    </a:lnTo>
                    <a:lnTo>
                      <a:pt x="248" y="2170"/>
                    </a:lnTo>
                    <a:lnTo>
                      <a:pt x="248" y="2189"/>
                    </a:lnTo>
                    <a:lnTo>
                      <a:pt x="248" y="2227"/>
                    </a:lnTo>
                    <a:lnTo>
                      <a:pt x="229" y="2303"/>
                    </a:lnTo>
                    <a:lnTo>
                      <a:pt x="229" y="2322"/>
                    </a:lnTo>
                    <a:lnTo>
                      <a:pt x="229" y="2342"/>
                    </a:lnTo>
                    <a:lnTo>
                      <a:pt x="248" y="2380"/>
                    </a:lnTo>
                    <a:lnTo>
                      <a:pt x="248" y="2399"/>
                    </a:lnTo>
                    <a:lnTo>
                      <a:pt x="248" y="2437"/>
                    </a:lnTo>
                    <a:lnTo>
                      <a:pt x="248" y="2532"/>
                    </a:lnTo>
                    <a:lnTo>
                      <a:pt x="248" y="2608"/>
                    </a:lnTo>
                    <a:lnTo>
                      <a:pt x="229" y="2627"/>
                    </a:lnTo>
                    <a:lnTo>
                      <a:pt x="229" y="2647"/>
                    </a:lnTo>
                    <a:lnTo>
                      <a:pt x="210" y="2647"/>
                    </a:lnTo>
                    <a:lnTo>
                      <a:pt x="210" y="2665"/>
                    </a:lnTo>
                    <a:lnTo>
                      <a:pt x="191" y="2684"/>
                    </a:lnTo>
                    <a:lnTo>
                      <a:pt x="172" y="2703"/>
                    </a:lnTo>
                    <a:lnTo>
                      <a:pt x="172" y="2723"/>
                    </a:lnTo>
                    <a:lnTo>
                      <a:pt x="172" y="2761"/>
                    </a:lnTo>
                    <a:lnTo>
                      <a:pt x="172" y="2799"/>
                    </a:lnTo>
                    <a:lnTo>
                      <a:pt x="210" y="2837"/>
                    </a:lnTo>
                    <a:lnTo>
                      <a:pt x="229" y="2856"/>
                    </a:lnTo>
                    <a:lnTo>
                      <a:pt x="229" y="2875"/>
                    </a:lnTo>
                    <a:lnTo>
                      <a:pt x="229" y="2894"/>
                    </a:lnTo>
                    <a:lnTo>
                      <a:pt x="210" y="2894"/>
                    </a:lnTo>
                    <a:lnTo>
                      <a:pt x="172" y="2932"/>
                    </a:lnTo>
                    <a:lnTo>
                      <a:pt x="153" y="2951"/>
                    </a:lnTo>
                    <a:lnTo>
                      <a:pt x="153" y="2970"/>
                    </a:lnTo>
                    <a:lnTo>
                      <a:pt x="210" y="3104"/>
                    </a:lnTo>
                    <a:lnTo>
                      <a:pt x="210" y="3123"/>
                    </a:lnTo>
                    <a:lnTo>
                      <a:pt x="248" y="3160"/>
                    </a:lnTo>
                    <a:lnTo>
                      <a:pt x="267" y="3160"/>
                    </a:lnTo>
                    <a:lnTo>
                      <a:pt x="324" y="3275"/>
                    </a:lnTo>
                    <a:lnTo>
                      <a:pt x="476" y="3351"/>
                    </a:lnTo>
                    <a:lnTo>
                      <a:pt x="534" y="3332"/>
                    </a:lnTo>
                    <a:lnTo>
                      <a:pt x="553" y="3313"/>
                    </a:lnTo>
                    <a:lnTo>
                      <a:pt x="572" y="3294"/>
                    </a:lnTo>
                    <a:lnTo>
                      <a:pt x="591" y="3294"/>
                    </a:lnTo>
                    <a:lnTo>
                      <a:pt x="648" y="3275"/>
                    </a:lnTo>
                    <a:lnTo>
                      <a:pt x="686" y="3275"/>
                    </a:lnTo>
                    <a:lnTo>
                      <a:pt x="705" y="3294"/>
                    </a:lnTo>
                    <a:lnTo>
                      <a:pt x="743" y="3313"/>
                    </a:lnTo>
                    <a:lnTo>
                      <a:pt x="801" y="3389"/>
                    </a:lnTo>
                    <a:lnTo>
                      <a:pt x="915" y="3446"/>
                    </a:lnTo>
                    <a:lnTo>
                      <a:pt x="991" y="3485"/>
                    </a:lnTo>
                    <a:lnTo>
                      <a:pt x="1010" y="3523"/>
                    </a:lnTo>
                    <a:lnTo>
                      <a:pt x="1086" y="3580"/>
                    </a:lnTo>
                    <a:lnTo>
                      <a:pt x="1105" y="3580"/>
                    </a:lnTo>
                    <a:lnTo>
                      <a:pt x="1124" y="3580"/>
                    </a:lnTo>
                    <a:lnTo>
                      <a:pt x="1143" y="3580"/>
                    </a:lnTo>
                    <a:lnTo>
                      <a:pt x="1143" y="3599"/>
                    </a:lnTo>
                    <a:lnTo>
                      <a:pt x="1162" y="3599"/>
                    </a:lnTo>
                    <a:lnTo>
                      <a:pt x="1162" y="3618"/>
                    </a:lnTo>
                    <a:lnTo>
                      <a:pt x="1200" y="3656"/>
                    </a:lnTo>
                    <a:lnTo>
                      <a:pt x="1219" y="3675"/>
                    </a:lnTo>
                    <a:lnTo>
                      <a:pt x="1238" y="3694"/>
                    </a:lnTo>
                    <a:lnTo>
                      <a:pt x="1238" y="3713"/>
                    </a:lnTo>
                    <a:lnTo>
                      <a:pt x="1238" y="3732"/>
                    </a:lnTo>
                    <a:lnTo>
                      <a:pt x="1238" y="3751"/>
                    </a:lnTo>
                    <a:lnTo>
                      <a:pt x="1219" y="3903"/>
                    </a:lnTo>
                    <a:lnTo>
                      <a:pt x="1219" y="3942"/>
                    </a:lnTo>
                    <a:lnTo>
                      <a:pt x="1238" y="4037"/>
                    </a:lnTo>
                    <a:lnTo>
                      <a:pt x="1219" y="4037"/>
                    </a:lnTo>
                    <a:lnTo>
                      <a:pt x="1219" y="4056"/>
                    </a:lnTo>
                    <a:lnTo>
                      <a:pt x="1200" y="4056"/>
                    </a:lnTo>
                    <a:lnTo>
                      <a:pt x="1182" y="4056"/>
                    </a:lnTo>
                    <a:lnTo>
                      <a:pt x="1105" y="4075"/>
                    </a:lnTo>
                    <a:lnTo>
                      <a:pt x="1086" y="4075"/>
                    </a:lnTo>
                    <a:lnTo>
                      <a:pt x="1067" y="4094"/>
                    </a:lnTo>
                    <a:lnTo>
                      <a:pt x="1067" y="4113"/>
                    </a:lnTo>
                    <a:lnTo>
                      <a:pt x="1086" y="4151"/>
                    </a:lnTo>
                    <a:lnTo>
                      <a:pt x="1124" y="4227"/>
                    </a:lnTo>
                    <a:lnTo>
                      <a:pt x="1124" y="4247"/>
                    </a:lnTo>
                    <a:lnTo>
                      <a:pt x="1143" y="4303"/>
                    </a:lnTo>
                    <a:lnTo>
                      <a:pt x="1143" y="4323"/>
                    </a:lnTo>
                    <a:lnTo>
                      <a:pt x="1162" y="4342"/>
                    </a:lnTo>
                    <a:lnTo>
                      <a:pt x="1200" y="4399"/>
                    </a:lnTo>
                    <a:lnTo>
                      <a:pt x="1238" y="4494"/>
                    </a:lnTo>
                    <a:lnTo>
                      <a:pt x="1372" y="4570"/>
                    </a:lnTo>
                    <a:lnTo>
                      <a:pt x="1429" y="4608"/>
                    </a:lnTo>
                    <a:lnTo>
                      <a:pt x="1467" y="4608"/>
                    </a:lnTo>
                    <a:lnTo>
                      <a:pt x="1543" y="4723"/>
                    </a:lnTo>
                    <a:lnTo>
                      <a:pt x="1848" y="5085"/>
                    </a:lnTo>
                    <a:lnTo>
                      <a:pt x="1981" y="5218"/>
                    </a:lnTo>
                    <a:lnTo>
                      <a:pt x="2153" y="5294"/>
                    </a:lnTo>
                    <a:lnTo>
                      <a:pt x="2248" y="5408"/>
                    </a:lnTo>
                    <a:lnTo>
                      <a:pt x="2286" y="5427"/>
                    </a:lnTo>
                    <a:lnTo>
                      <a:pt x="2381" y="5466"/>
                    </a:lnTo>
                    <a:lnTo>
                      <a:pt x="2534" y="5485"/>
                    </a:lnTo>
                    <a:lnTo>
                      <a:pt x="2610" y="5522"/>
                    </a:lnTo>
                    <a:lnTo>
                      <a:pt x="2629" y="5522"/>
                    </a:lnTo>
                    <a:lnTo>
                      <a:pt x="2629" y="5542"/>
                    </a:lnTo>
                    <a:lnTo>
                      <a:pt x="2648" y="5542"/>
                    </a:lnTo>
                    <a:lnTo>
                      <a:pt x="2648" y="5561"/>
                    </a:lnTo>
                    <a:lnTo>
                      <a:pt x="2667" y="5561"/>
                    </a:lnTo>
                    <a:lnTo>
                      <a:pt x="2686" y="5599"/>
                    </a:lnTo>
                    <a:lnTo>
                      <a:pt x="2858" y="5542"/>
                    </a:lnTo>
                    <a:lnTo>
                      <a:pt x="2877" y="5522"/>
                    </a:lnTo>
                    <a:lnTo>
                      <a:pt x="2896" y="5504"/>
                    </a:lnTo>
                    <a:lnTo>
                      <a:pt x="2915" y="5485"/>
                    </a:lnTo>
                    <a:lnTo>
                      <a:pt x="2915" y="5466"/>
                    </a:lnTo>
                    <a:lnTo>
                      <a:pt x="2915" y="5446"/>
                    </a:lnTo>
                    <a:lnTo>
                      <a:pt x="2934" y="5427"/>
                    </a:lnTo>
                    <a:lnTo>
                      <a:pt x="2972" y="5390"/>
                    </a:lnTo>
                    <a:lnTo>
                      <a:pt x="3010" y="5370"/>
                    </a:lnTo>
                    <a:lnTo>
                      <a:pt x="3029" y="5351"/>
                    </a:lnTo>
                    <a:lnTo>
                      <a:pt x="3048" y="5351"/>
                    </a:lnTo>
                    <a:lnTo>
                      <a:pt x="3067" y="5351"/>
                    </a:lnTo>
                    <a:lnTo>
                      <a:pt x="3143" y="5351"/>
                    </a:lnTo>
                    <a:lnTo>
                      <a:pt x="3219" y="5351"/>
                    </a:lnTo>
                    <a:lnTo>
                      <a:pt x="3258" y="5332"/>
                    </a:lnTo>
                    <a:lnTo>
                      <a:pt x="3295" y="5313"/>
                    </a:lnTo>
                    <a:lnTo>
                      <a:pt x="3315" y="5313"/>
                    </a:lnTo>
                    <a:lnTo>
                      <a:pt x="3334" y="5313"/>
                    </a:lnTo>
                    <a:lnTo>
                      <a:pt x="3353" y="5313"/>
                    </a:lnTo>
                    <a:lnTo>
                      <a:pt x="3410" y="5332"/>
                    </a:lnTo>
                    <a:lnTo>
                      <a:pt x="3429" y="5351"/>
                    </a:lnTo>
                    <a:lnTo>
                      <a:pt x="3448" y="5351"/>
                    </a:lnTo>
                    <a:lnTo>
                      <a:pt x="3467" y="5370"/>
                    </a:lnTo>
                    <a:lnTo>
                      <a:pt x="3467" y="5408"/>
                    </a:lnTo>
                    <a:lnTo>
                      <a:pt x="3486" y="5427"/>
                    </a:lnTo>
                    <a:lnTo>
                      <a:pt x="3562" y="5504"/>
                    </a:lnTo>
                    <a:lnTo>
                      <a:pt x="3581" y="5522"/>
                    </a:lnTo>
                    <a:lnTo>
                      <a:pt x="3581" y="5542"/>
                    </a:lnTo>
                    <a:lnTo>
                      <a:pt x="3600" y="5561"/>
                    </a:lnTo>
                    <a:lnTo>
                      <a:pt x="3639" y="5561"/>
                    </a:lnTo>
                    <a:lnTo>
                      <a:pt x="3658" y="5580"/>
                    </a:lnTo>
                    <a:lnTo>
                      <a:pt x="3676" y="5580"/>
                    </a:lnTo>
                    <a:lnTo>
                      <a:pt x="3676" y="5599"/>
                    </a:lnTo>
                    <a:lnTo>
                      <a:pt x="3696" y="5618"/>
                    </a:lnTo>
                    <a:lnTo>
                      <a:pt x="3715" y="5637"/>
                    </a:lnTo>
                    <a:lnTo>
                      <a:pt x="3753" y="5656"/>
                    </a:lnTo>
                    <a:lnTo>
                      <a:pt x="3886" y="5675"/>
                    </a:lnTo>
                    <a:lnTo>
                      <a:pt x="3924" y="5675"/>
                    </a:lnTo>
                    <a:lnTo>
                      <a:pt x="3943" y="5637"/>
                    </a:lnTo>
                    <a:lnTo>
                      <a:pt x="3962" y="5561"/>
                    </a:lnTo>
                    <a:lnTo>
                      <a:pt x="3981" y="5542"/>
                    </a:lnTo>
                    <a:lnTo>
                      <a:pt x="4020" y="5504"/>
                    </a:lnTo>
                    <a:lnTo>
                      <a:pt x="4039" y="5504"/>
                    </a:lnTo>
                    <a:lnTo>
                      <a:pt x="4057" y="5485"/>
                    </a:lnTo>
                    <a:lnTo>
                      <a:pt x="4057" y="5466"/>
                    </a:lnTo>
                    <a:lnTo>
                      <a:pt x="4096" y="5427"/>
                    </a:lnTo>
                    <a:lnTo>
                      <a:pt x="4096" y="5408"/>
                    </a:lnTo>
                    <a:lnTo>
                      <a:pt x="4115" y="5390"/>
                    </a:lnTo>
                    <a:lnTo>
                      <a:pt x="4172" y="5351"/>
                    </a:lnTo>
                    <a:lnTo>
                      <a:pt x="4191" y="5332"/>
                    </a:lnTo>
                    <a:lnTo>
                      <a:pt x="4248" y="5256"/>
                    </a:lnTo>
                    <a:lnTo>
                      <a:pt x="4267" y="5237"/>
                    </a:lnTo>
                    <a:lnTo>
                      <a:pt x="4286" y="5237"/>
                    </a:lnTo>
                    <a:lnTo>
                      <a:pt x="4306" y="5218"/>
                    </a:lnTo>
                    <a:lnTo>
                      <a:pt x="4477" y="5180"/>
                    </a:lnTo>
                    <a:lnTo>
                      <a:pt x="4534" y="5161"/>
                    </a:lnTo>
                    <a:lnTo>
                      <a:pt x="4763" y="5180"/>
                    </a:lnTo>
                    <a:lnTo>
                      <a:pt x="5277" y="5141"/>
                    </a:lnTo>
                    <a:lnTo>
                      <a:pt x="5296" y="5141"/>
                    </a:lnTo>
                    <a:lnTo>
                      <a:pt x="5239" y="5141"/>
                    </a:lnTo>
                    <a:lnTo>
                      <a:pt x="5200" y="5123"/>
                    </a:lnTo>
                    <a:lnTo>
                      <a:pt x="5163" y="5085"/>
                    </a:lnTo>
                    <a:lnTo>
                      <a:pt x="5144" y="5065"/>
                    </a:lnTo>
                    <a:lnTo>
                      <a:pt x="5181" y="5065"/>
                    </a:lnTo>
                    <a:lnTo>
                      <a:pt x="5220" y="5046"/>
                    </a:lnTo>
                    <a:lnTo>
                      <a:pt x="5220" y="5027"/>
                    </a:lnTo>
                    <a:lnTo>
                      <a:pt x="5200" y="5009"/>
                    </a:lnTo>
                    <a:lnTo>
                      <a:pt x="5200" y="4989"/>
                    </a:lnTo>
                    <a:lnTo>
                      <a:pt x="5220" y="4970"/>
                    </a:lnTo>
                    <a:lnTo>
                      <a:pt x="5239" y="4932"/>
                    </a:lnTo>
                    <a:lnTo>
                      <a:pt x="5258" y="4875"/>
                    </a:lnTo>
                    <a:lnTo>
                      <a:pt x="5258" y="4837"/>
                    </a:lnTo>
                    <a:lnTo>
                      <a:pt x="5239" y="4818"/>
                    </a:lnTo>
                    <a:lnTo>
                      <a:pt x="5220" y="4799"/>
                    </a:lnTo>
                    <a:lnTo>
                      <a:pt x="5200" y="4780"/>
                    </a:lnTo>
                    <a:lnTo>
                      <a:pt x="5200" y="4684"/>
                    </a:lnTo>
                    <a:lnTo>
                      <a:pt x="5220" y="4742"/>
                    </a:lnTo>
                    <a:lnTo>
                      <a:pt x="5239" y="4780"/>
                    </a:lnTo>
                    <a:lnTo>
                      <a:pt x="5258" y="4799"/>
                    </a:lnTo>
                    <a:lnTo>
                      <a:pt x="5410" y="4760"/>
                    </a:lnTo>
                    <a:lnTo>
                      <a:pt x="5467" y="4742"/>
                    </a:lnTo>
                    <a:lnTo>
                      <a:pt x="5505" y="4723"/>
                    </a:lnTo>
                    <a:lnTo>
                      <a:pt x="5544" y="4684"/>
                    </a:lnTo>
                    <a:lnTo>
                      <a:pt x="5544" y="4665"/>
                    </a:lnTo>
                    <a:lnTo>
                      <a:pt x="5525" y="4646"/>
                    </a:lnTo>
                    <a:lnTo>
                      <a:pt x="5467" y="4608"/>
                    </a:lnTo>
                    <a:lnTo>
                      <a:pt x="5448" y="4608"/>
                    </a:lnTo>
                    <a:lnTo>
                      <a:pt x="5429" y="4589"/>
                    </a:lnTo>
                    <a:lnTo>
                      <a:pt x="5410" y="4589"/>
                    </a:lnTo>
                    <a:lnTo>
                      <a:pt x="5391" y="4570"/>
                    </a:lnTo>
                    <a:lnTo>
                      <a:pt x="5372" y="4570"/>
                    </a:lnTo>
                    <a:lnTo>
                      <a:pt x="5277" y="4570"/>
                    </a:lnTo>
                    <a:lnTo>
                      <a:pt x="5258" y="4570"/>
                    </a:lnTo>
                    <a:lnTo>
                      <a:pt x="5239" y="4589"/>
                    </a:lnTo>
                    <a:lnTo>
                      <a:pt x="5200" y="4570"/>
                    </a:lnTo>
                    <a:lnTo>
                      <a:pt x="5144" y="4551"/>
                    </a:lnTo>
                    <a:lnTo>
                      <a:pt x="5258" y="4532"/>
                    </a:lnTo>
                    <a:lnTo>
                      <a:pt x="5296" y="4513"/>
                    </a:lnTo>
                    <a:lnTo>
                      <a:pt x="5315" y="4475"/>
                    </a:lnTo>
                    <a:lnTo>
                      <a:pt x="5315" y="4437"/>
                    </a:lnTo>
                    <a:lnTo>
                      <a:pt x="5391" y="4380"/>
                    </a:lnTo>
                    <a:lnTo>
                      <a:pt x="5391" y="4342"/>
                    </a:lnTo>
                    <a:lnTo>
                      <a:pt x="5372" y="4303"/>
                    </a:lnTo>
                    <a:lnTo>
                      <a:pt x="5334" y="4323"/>
                    </a:lnTo>
                    <a:lnTo>
                      <a:pt x="5277" y="4342"/>
                    </a:lnTo>
                    <a:lnTo>
                      <a:pt x="5239" y="4361"/>
                    </a:lnTo>
                    <a:lnTo>
                      <a:pt x="5200" y="4361"/>
                    </a:lnTo>
                    <a:lnTo>
                      <a:pt x="5163" y="4380"/>
                    </a:lnTo>
                    <a:lnTo>
                      <a:pt x="5124" y="4399"/>
                    </a:lnTo>
                    <a:lnTo>
                      <a:pt x="5105" y="4399"/>
                    </a:lnTo>
                    <a:lnTo>
                      <a:pt x="5048" y="4380"/>
                    </a:lnTo>
                    <a:lnTo>
                      <a:pt x="5029" y="4380"/>
                    </a:lnTo>
                    <a:lnTo>
                      <a:pt x="5086" y="4361"/>
                    </a:lnTo>
                    <a:lnTo>
                      <a:pt x="5258" y="4323"/>
                    </a:lnTo>
                    <a:lnTo>
                      <a:pt x="5296" y="4303"/>
                    </a:lnTo>
                    <a:lnTo>
                      <a:pt x="5334" y="4266"/>
                    </a:lnTo>
                    <a:lnTo>
                      <a:pt x="5372" y="4227"/>
                    </a:lnTo>
                    <a:lnTo>
                      <a:pt x="5372" y="4189"/>
                    </a:lnTo>
                    <a:lnTo>
                      <a:pt x="5391" y="4170"/>
                    </a:lnTo>
                    <a:lnTo>
                      <a:pt x="5410" y="4170"/>
                    </a:lnTo>
                    <a:lnTo>
                      <a:pt x="5467" y="4151"/>
                    </a:lnTo>
                    <a:lnTo>
                      <a:pt x="5486" y="4151"/>
                    </a:lnTo>
                    <a:lnTo>
                      <a:pt x="5505" y="4151"/>
                    </a:lnTo>
                    <a:lnTo>
                      <a:pt x="5525" y="4132"/>
                    </a:lnTo>
                    <a:lnTo>
                      <a:pt x="5505" y="4094"/>
                    </a:lnTo>
                    <a:lnTo>
                      <a:pt x="5525" y="4075"/>
                    </a:lnTo>
                    <a:lnTo>
                      <a:pt x="5525" y="4056"/>
                    </a:lnTo>
                    <a:lnTo>
                      <a:pt x="5525" y="4037"/>
                    </a:lnTo>
                    <a:lnTo>
                      <a:pt x="5505" y="4037"/>
                    </a:lnTo>
                    <a:lnTo>
                      <a:pt x="5486" y="4018"/>
                    </a:lnTo>
                    <a:lnTo>
                      <a:pt x="5505" y="4018"/>
                    </a:lnTo>
                    <a:lnTo>
                      <a:pt x="5505" y="3999"/>
                    </a:lnTo>
                    <a:lnTo>
                      <a:pt x="5525" y="3999"/>
                    </a:lnTo>
                    <a:lnTo>
                      <a:pt x="5544" y="3999"/>
                    </a:lnTo>
                    <a:lnTo>
                      <a:pt x="5544" y="4018"/>
                    </a:lnTo>
                    <a:lnTo>
                      <a:pt x="5562" y="4037"/>
                    </a:lnTo>
                    <a:lnTo>
                      <a:pt x="5581" y="4056"/>
                    </a:lnTo>
                    <a:lnTo>
                      <a:pt x="5601" y="4056"/>
                    </a:lnTo>
                    <a:lnTo>
                      <a:pt x="5620" y="4056"/>
                    </a:lnTo>
                    <a:lnTo>
                      <a:pt x="5639" y="4056"/>
                    </a:lnTo>
                    <a:lnTo>
                      <a:pt x="5657" y="4037"/>
                    </a:lnTo>
                    <a:lnTo>
                      <a:pt x="5639" y="4018"/>
                    </a:lnTo>
                    <a:lnTo>
                      <a:pt x="5657" y="4018"/>
                    </a:lnTo>
                    <a:lnTo>
                      <a:pt x="5791" y="3999"/>
                    </a:lnTo>
                    <a:lnTo>
                      <a:pt x="5829" y="3999"/>
                    </a:lnTo>
                    <a:lnTo>
                      <a:pt x="5848" y="3999"/>
                    </a:lnTo>
                    <a:lnTo>
                      <a:pt x="5867" y="3999"/>
                    </a:lnTo>
                    <a:lnTo>
                      <a:pt x="5886" y="3961"/>
                    </a:lnTo>
                    <a:lnTo>
                      <a:pt x="5867" y="3942"/>
                    </a:lnTo>
                    <a:close/>
                    <a:moveTo>
                      <a:pt x="896" y="552"/>
                    </a:moveTo>
                    <a:lnTo>
                      <a:pt x="972" y="609"/>
                    </a:lnTo>
                    <a:lnTo>
                      <a:pt x="972" y="590"/>
                    </a:lnTo>
                    <a:lnTo>
                      <a:pt x="953" y="533"/>
                    </a:lnTo>
                    <a:lnTo>
                      <a:pt x="934" y="533"/>
                    </a:lnTo>
                    <a:lnTo>
                      <a:pt x="915" y="514"/>
                    </a:lnTo>
                    <a:lnTo>
                      <a:pt x="896" y="514"/>
                    </a:lnTo>
                    <a:lnTo>
                      <a:pt x="877" y="514"/>
                    </a:lnTo>
                    <a:lnTo>
                      <a:pt x="877" y="533"/>
                    </a:lnTo>
                    <a:lnTo>
                      <a:pt x="896" y="552"/>
                    </a:lnTo>
                    <a:close/>
                    <a:moveTo>
                      <a:pt x="4419" y="3485"/>
                    </a:moveTo>
                    <a:lnTo>
                      <a:pt x="4382" y="3504"/>
                    </a:lnTo>
                    <a:lnTo>
                      <a:pt x="4362" y="3523"/>
                    </a:lnTo>
                    <a:lnTo>
                      <a:pt x="4362" y="3541"/>
                    </a:lnTo>
                    <a:lnTo>
                      <a:pt x="4419" y="3541"/>
                    </a:lnTo>
                    <a:lnTo>
                      <a:pt x="4458" y="3523"/>
                    </a:lnTo>
                    <a:lnTo>
                      <a:pt x="4496" y="3504"/>
                    </a:lnTo>
                    <a:lnTo>
                      <a:pt x="4477" y="3485"/>
                    </a:lnTo>
                    <a:lnTo>
                      <a:pt x="4419" y="3485"/>
                    </a:lnTo>
                    <a:close/>
                    <a:moveTo>
                      <a:pt x="3124" y="1637"/>
                    </a:moveTo>
                    <a:lnTo>
                      <a:pt x="3182" y="1694"/>
                    </a:lnTo>
                    <a:lnTo>
                      <a:pt x="3258" y="1713"/>
                    </a:lnTo>
                    <a:lnTo>
                      <a:pt x="3486" y="1751"/>
                    </a:lnTo>
                    <a:lnTo>
                      <a:pt x="3524" y="1770"/>
                    </a:lnTo>
                    <a:lnTo>
                      <a:pt x="3562" y="1789"/>
                    </a:lnTo>
                    <a:lnTo>
                      <a:pt x="3620" y="1865"/>
                    </a:lnTo>
                    <a:lnTo>
                      <a:pt x="3715" y="1961"/>
                    </a:lnTo>
                    <a:lnTo>
                      <a:pt x="3791" y="1999"/>
                    </a:lnTo>
                    <a:lnTo>
                      <a:pt x="3829" y="1999"/>
                    </a:lnTo>
                    <a:lnTo>
                      <a:pt x="3848" y="1961"/>
                    </a:lnTo>
                    <a:lnTo>
                      <a:pt x="3810" y="1865"/>
                    </a:lnTo>
                    <a:lnTo>
                      <a:pt x="3810" y="1732"/>
                    </a:lnTo>
                    <a:lnTo>
                      <a:pt x="3810" y="1656"/>
                    </a:lnTo>
                    <a:lnTo>
                      <a:pt x="3772" y="1619"/>
                    </a:lnTo>
                    <a:lnTo>
                      <a:pt x="3639" y="1581"/>
                    </a:lnTo>
                    <a:lnTo>
                      <a:pt x="3620" y="1581"/>
                    </a:lnTo>
                    <a:lnTo>
                      <a:pt x="3581" y="1561"/>
                    </a:lnTo>
                    <a:lnTo>
                      <a:pt x="3562" y="1561"/>
                    </a:lnTo>
                    <a:lnTo>
                      <a:pt x="3505" y="1561"/>
                    </a:lnTo>
                    <a:lnTo>
                      <a:pt x="3410" y="1543"/>
                    </a:lnTo>
                    <a:lnTo>
                      <a:pt x="3315" y="1524"/>
                    </a:lnTo>
                    <a:lnTo>
                      <a:pt x="3277" y="1524"/>
                    </a:lnTo>
                    <a:lnTo>
                      <a:pt x="3258" y="1505"/>
                    </a:lnTo>
                    <a:lnTo>
                      <a:pt x="3219" y="1485"/>
                    </a:lnTo>
                    <a:lnTo>
                      <a:pt x="3163" y="1447"/>
                    </a:lnTo>
                    <a:lnTo>
                      <a:pt x="3124" y="1447"/>
                    </a:lnTo>
                    <a:lnTo>
                      <a:pt x="3048" y="1466"/>
                    </a:lnTo>
                    <a:lnTo>
                      <a:pt x="3048" y="1524"/>
                    </a:lnTo>
                    <a:lnTo>
                      <a:pt x="3086" y="1581"/>
                    </a:lnTo>
                    <a:lnTo>
                      <a:pt x="3124" y="1637"/>
                    </a:lnTo>
                    <a:close/>
                    <a:moveTo>
                      <a:pt x="2134" y="1066"/>
                    </a:moveTo>
                    <a:lnTo>
                      <a:pt x="2153" y="1104"/>
                    </a:lnTo>
                    <a:lnTo>
                      <a:pt x="2172" y="1180"/>
                    </a:lnTo>
                    <a:lnTo>
                      <a:pt x="2191" y="1238"/>
                    </a:lnTo>
                    <a:lnTo>
                      <a:pt x="2248" y="1276"/>
                    </a:lnTo>
                    <a:lnTo>
                      <a:pt x="2305" y="1314"/>
                    </a:lnTo>
                    <a:lnTo>
                      <a:pt x="2381" y="1314"/>
                    </a:lnTo>
                    <a:lnTo>
                      <a:pt x="2401" y="1314"/>
                    </a:lnTo>
                    <a:lnTo>
                      <a:pt x="2457" y="1314"/>
                    </a:lnTo>
                    <a:lnTo>
                      <a:pt x="2496" y="1295"/>
                    </a:lnTo>
                    <a:lnTo>
                      <a:pt x="2515" y="1276"/>
                    </a:lnTo>
                    <a:lnTo>
                      <a:pt x="2591" y="1219"/>
                    </a:lnTo>
                    <a:lnTo>
                      <a:pt x="2610" y="1180"/>
                    </a:lnTo>
                    <a:lnTo>
                      <a:pt x="2629" y="1162"/>
                    </a:lnTo>
                    <a:lnTo>
                      <a:pt x="2610" y="1085"/>
                    </a:lnTo>
                    <a:lnTo>
                      <a:pt x="2629" y="1048"/>
                    </a:lnTo>
                    <a:lnTo>
                      <a:pt x="2667" y="990"/>
                    </a:lnTo>
                    <a:lnTo>
                      <a:pt x="2686" y="952"/>
                    </a:lnTo>
                    <a:lnTo>
                      <a:pt x="2686" y="895"/>
                    </a:lnTo>
                    <a:lnTo>
                      <a:pt x="2667" y="857"/>
                    </a:lnTo>
                    <a:lnTo>
                      <a:pt x="2610" y="781"/>
                    </a:lnTo>
                    <a:lnTo>
                      <a:pt x="2572" y="743"/>
                    </a:lnTo>
                    <a:lnTo>
                      <a:pt x="2534" y="704"/>
                    </a:lnTo>
                    <a:lnTo>
                      <a:pt x="2496" y="667"/>
                    </a:lnTo>
                    <a:lnTo>
                      <a:pt x="2438" y="685"/>
                    </a:lnTo>
                    <a:lnTo>
                      <a:pt x="2362" y="762"/>
                    </a:lnTo>
                    <a:lnTo>
                      <a:pt x="2343" y="781"/>
                    </a:lnTo>
                    <a:lnTo>
                      <a:pt x="2305" y="781"/>
                    </a:lnTo>
                    <a:lnTo>
                      <a:pt x="2248" y="762"/>
                    </a:lnTo>
                    <a:lnTo>
                      <a:pt x="2229" y="762"/>
                    </a:lnTo>
                    <a:lnTo>
                      <a:pt x="2172" y="762"/>
                    </a:lnTo>
                    <a:lnTo>
                      <a:pt x="2134" y="799"/>
                    </a:lnTo>
                    <a:lnTo>
                      <a:pt x="2115" y="857"/>
                    </a:lnTo>
                    <a:lnTo>
                      <a:pt x="2096" y="971"/>
                    </a:lnTo>
                    <a:lnTo>
                      <a:pt x="2096" y="1009"/>
                    </a:lnTo>
                    <a:lnTo>
                      <a:pt x="2134" y="1066"/>
                    </a:lnTo>
                    <a:close/>
                    <a:moveTo>
                      <a:pt x="1467" y="381"/>
                    </a:moveTo>
                    <a:lnTo>
                      <a:pt x="1505" y="400"/>
                    </a:lnTo>
                    <a:lnTo>
                      <a:pt x="1524" y="381"/>
                    </a:lnTo>
                    <a:lnTo>
                      <a:pt x="1543" y="362"/>
                    </a:lnTo>
                    <a:lnTo>
                      <a:pt x="1524" y="362"/>
                    </a:lnTo>
                    <a:lnTo>
                      <a:pt x="1486" y="362"/>
                    </a:lnTo>
                    <a:lnTo>
                      <a:pt x="1467" y="362"/>
                    </a:lnTo>
                    <a:lnTo>
                      <a:pt x="1429" y="381"/>
                    </a:lnTo>
                    <a:lnTo>
                      <a:pt x="1448" y="400"/>
                    </a:lnTo>
                    <a:lnTo>
                      <a:pt x="1467" y="381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8" name="Freeform 19">
                <a:extLst>
                  <a:ext uri="{FF2B5EF4-FFF2-40B4-BE49-F238E27FC236}">
                    <a16:creationId xmlns:a16="http://schemas.microsoft.com/office/drawing/2014/main" id="{AC96AE2A-9940-7847-A197-C7CDFCAFF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63300" y="9429750"/>
                <a:ext cx="3806825" cy="4779963"/>
              </a:xfrm>
              <a:custGeom>
                <a:avLst/>
                <a:gdLst>
                  <a:gd name="T0" fmla="*/ 2147483646 w 10573"/>
                  <a:gd name="T1" fmla="*/ 2147483646 h 13278"/>
                  <a:gd name="T2" fmla="*/ 2147483646 w 10573"/>
                  <a:gd name="T3" fmla="*/ 2147483646 h 13278"/>
                  <a:gd name="T4" fmla="*/ 2147483646 w 10573"/>
                  <a:gd name="T5" fmla="*/ 2147483646 h 13278"/>
                  <a:gd name="T6" fmla="*/ 2147483646 w 10573"/>
                  <a:gd name="T7" fmla="*/ 2147483646 h 13278"/>
                  <a:gd name="T8" fmla="*/ 2147483646 w 10573"/>
                  <a:gd name="T9" fmla="*/ 2147483646 h 13278"/>
                  <a:gd name="T10" fmla="*/ 2147483646 w 10573"/>
                  <a:gd name="T11" fmla="*/ 2147483646 h 13278"/>
                  <a:gd name="T12" fmla="*/ 2147483646 w 10573"/>
                  <a:gd name="T13" fmla="*/ 2147483646 h 13278"/>
                  <a:gd name="T14" fmla="*/ 2147483646 w 10573"/>
                  <a:gd name="T15" fmla="*/ 2147483646 h 13278"/>
                  <a:gd name="T16" fmla="*/ 2147483646 w 10573"/>
                  <a:gd name="T17" fmla="*/ 2147483646 h 13278"/>
                  <a:gd name="T18" fmla="*/ 2147483646 w 10573"/>
                  <a:gd name="T19" fmla="*/ 2147483646 h 13278"/>
                  <a:gd name="T20" fmla="*/ 2147483646 w 10573"/>
                  <a:gd name="T21" fmla="*/ 2147483646 h 13278"/>
                  <a:gd name="T22" fmla="*/ 2147483646 w 10573"/>
                  <a:gd name="T23" fmla="*/ 2147483646 h 13278"/>
                  <a:gd name="T24" fmla="*/ 2147483646 w 10573"/>
                  <a:gd name="T25" fmla="*/ 2147483646 h 13278"/>
                  <a:gd name="T26" fmla="*/ 2147483646 w 10573"/>
                  <a:gd name="T27" fmla="*/ 2147483646 h 13278"/>
                  <a:gd name="T28" fmla="*/ 2147483646 w 10573"/>
                  <a:gd name="T29" fmla="*/ 2147483646 h 13278"/>
                  <a:gd name="T30" fmla="*/ 2147483646 w 10573"/>
                  <a:gd name="T31" fmla="*/ 2147483646 h 13278"/>
                  <a:gd name="T32" fmla="*/ 2147483646 w 10573"/>
                  <a:gd name="T33" fmla="*/ 2147483646 h 13278"/>
                  <a:gd name="T34" fmla="*/ 2147483646 w 10573"/>
                  <a:gd name="T35" fmla="*/ 2147483646 h 13278"/>
                  <a:gd name="T36" fmla="*/ 2147483646 w 10573"/>
                  <a:gd name="T37" fmla="*/ 2147483646 h 13278"/>
                  <a:gd name="T38" fmla="*/ 2147483646 w 10573"/>
                  <a:gd name="T39" fmla="*/ 2147483646 h 13278"/>
                  <a:gd name="T40" fmla="*/ 2147483646 w 10573"/>
                  <a:gd name="T41" fmla="*/ 2147483646 h 13278"/>
                  <a:gd name="T42" fmla="*/ 2147483646 w 10573"/>
                  <a:gd name="T43" fmla="*/ 2147483646 h 13278"/>
                  <a:gd name="T44" fmla="*/ 2147483646 w 10573"/>
                  <a:gd name="T45" fmla="*/ 2147483646 h 13278"/>
                  <a:gd name="T46" fmla="*/ 2147483646 w 10573"/>
                  <a:gd name="T47" fmla="*/ 2147483646 h 13278"/>
                  <a:gd name="T48" fmla="*/ 2147483646 w 10573"/>
                  <a:gd name="T49" fmla="*/ 2147483646 h 13278"/>
                  <a:gd name="T50" fmla="*/ 2147483646 w 10573"/>
                  <a:gd name="T51" fmla="*/ 2147483646 h 13278"/>
                  <a:gd name="T52" fmla="*/ 2147483646 w 10573"/>
                  <a:gd name="T53" fmla="*/ 2147483646 h 13278"/>
                  <a:gd name="T54" fmla="*/ 2147483646 w 10573"/>
                  <a:gd name="T55" fmla="*/ 2147483646 h 13278"/>
                  <a:gd name="T56" fmla="*/ 2147483646 w 10573"/>
                  <a:gd name="T57" fmla="*/ 2147483646 h 13278"/>
                  <a:gd name="T58" fmla="*/ 2147483646 w 10573"/>
                  <a:gd name="T59" fmla="*/ 2147483646 h 13278"/>
                  <a:gd name="T60" fmla="*/ 2147483646 w 10573"/>
                  <a:gd name="T61" fmla="*/ 2147483646 h 13278"/>
                  <a:gd name="T62" fmla="*/ 2147483646 w 10573"/>
                  <a:gd name="T63" fmla="*/ 2147483646 h 13278"/>
                  <a:gd name="T64" fmla="*/ 2147483646 w 10573"/>
                  <a:gd name="T65" fmla="*/ 2147483646 h 13278"/>
                  <a:gd name="T66" fmla="*/ 2147483646 w 10573"/>
                  <a:gd name="T67" fmla="*/ 2147483646 h 13278"/>
                  <a:gd name="T68" fmla="*/ 2147483646 w 10573"/>
                  <a:gd name="T69" fmla="*/ 2147483646 h 13278"/>
                  <a:gd name="T70" fmla="*/ 2147483646 w 10573"/>
                  <a:gd name="T71" fmla="*/ 2147483646 h 13278"/>
                  <a:gd name="T72" fmla="*/ 2147483646 w 10573"/>
                  <a:gd name="T73" fmla="*/ 2147483646 h 13278"/>
                  <a:gd name="T74" fmla="*/ 2147483646 w 10573"/>
                  <a:gd name="T75" fmla="*/ 2147483646 h 13278"/>
                  <a:gd name="T76" fmla="*/ 2147483646 w 10573"/>
                  <a:gd name="T77" fmla="*/ 2147483646 h 13278"/>
                  <a:gd name="T78" fmla="*/ 2147483646 w 10573"/>
                  <a:gd name="T79" fmla="*/ 2147483646 h 13278"/>
                  <a:gd name="T80" fmla="*/ 2147483646 w 10573"/>
                  <a:gd name="T81" fmla="*/ 2147483646 h 13278"/>
                  <a:gd name="T82" fmla="*/ 2147483646 w 10573"/>
                  <a:gd name="T83" fmla="*/ 2147483646 h 13278"/>
                  <a:gd name="T84" fmla="*/ 2147483646 w 10573"/>
                  <a:gd name="T85" fmla="*/ 2147483646 h 13278"/>
                  <a:gd name="T86" fmla="*/ 2147483646 w 10573"/>
                  <a:gd name="T87" fmla="*/ 2147483646 h 13278"/>
                  <a:gd name="T88" fmla="*/ 2147483646 w 10573"/>
                  <a:gd name="T89" fmla="*/ 2147483646 h 13278"/>
                  <a:gd name="T90" fmla="*/ 2147483646 w 10573"/>
                  <a:gd name="T91" fmla="*/ 2147483646 h 13278"/>
                  <a:gd name="T92" fmla="*/ 2147483646 w 10573"/>
                  <a:gd name="T93" fmla="*/ 2147483646 h 13278"/>
                  <a:gd name="T94" fmla="*/ 2147483646 w 10573"/>
                  <a:gd name="T95" fmla="*/ 2147483646 h 13278"/>
                  <a:gd name="T96" fmla="*/ 2147483646 w 10573"/>
                  <a:gd name="T97" fmla="*/ 2147483646 h 13278"/>
                  <a:gd name="T98" fmla="*/ 2147483646 w 10573"/>
                  <a:gd name="T99" fmla="*/ 2147483646 h 13278"/>
                  <a:gd name="T100" fmla="*/ 2147483646 w 10573"/>
                  <a:gd name="T101" fmla="*/ 2147483646 h 13278"/>
                  <a:gd name="T102" fmla="*/ 2147483646 w 10573"/>
                  <a:gd name="T103" fmla="*/ 2147483646 h 13278"/>
                  <a:gd name="T104" fmla="*/ 2147483646 w 10573"/>
                  <a:gd name="T105" fmla="*/ 2147483646 h 13278"/>
                  <a:gd name="T106" fmla="*/ 2147483646 w 10573"/>
                  <a:gd name="T107" fmla="*/ 2147483646 h 13278"/>
                  <a:gd name="T108" fmla="*/ 2147483646 w 10573"/>
                  <a:gd name="T109" fmla="*/ 2147483646 h 13278"/>
                  <a:gd name="T110" fmla="*/ 2147483646 w 10573"/>
                  <a:gd name="T111" fmla="*/ 2147483646 h 13278"/>
                  <a:gd name="T112" fmla="*/ 2147483646 w 10573"/>
                  <a:gd name="T113" fmla="*/ 2147483646 h 13278"/>
                  <a:gd name="T114" fmla="*/ 2147483646 w 10573"/>
                  <a:gd name="T115" fmla="*/ 2147483646 h 13278"/>
                  <a:gd name="T116" fmla="*/ 2147483646 w 10573"/>
                  <a:gd name="T117" fmla="*/ 2147483646 h 13278"/>
                  <a:gd name="T118" fmla="*/ 2147483646 w 10573"/>
                  <a:gd name="T119" fmla="*/ 2147483646 h 13278"/>
                  <a:gd name="T120" fmla="*/ 2147483646 w 10573"/>
                  <a:gd name="T121" fmla="*/ 2147483646 h 13278"/>
                  <a:gd name="T122" fmla="*/ 2147483646 w 10573"/>
                  <a:gd name="T123" fmla="*/ 2147483646 h 13278"/>
                  <a:gd name="T124" fmla="*/ 2147483646 w 10573"/>
                  <a:gd name="T125" fmla="*/ 2147483646 h 132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573" h="13278">
                    <a:moveTo>
                      <a:pt x="1867" y="229"/>
                    </a:moveTo>
                    <a:lnTo>
                      <a:pt x="1924" y="267"/>
                    </a:lnTo>
                    <a:lnTo>
                      <a:pt x="1981" y="286"/>
                    </a:lnTo>
                    <a:lnTo>
                      <a:pt x="1962" y="248"/>
                    </a:lnTo>
                    <a:lnTo>
                      <a:pt x="1962" y="229"/>
                    </a:lnTo>
                    <a:lnTo>
                      <a:pt x="1962" y="210"/>
                    </a:lnTo>
                    <a:lnTo>
                      <a:pt x="2210" y="400"/>
                    </a:lnTo>
                    <a:lnTo>
                      <a:pt x="2248" y="419"/>
                    </a:lnTo>
                    <a:lnTo>
                      <a:pt x="2286" y="381"/>
                    </a:lnTo>
                    <a:lnTo>
                      <a:pt x="2305" y="343"/>
                    </a:lnTo>
                    <a:lnTo>
                      <a:pt x="2343" y="324"/>
                    </a:lnTo>
                    <a:lnTo>
                      <a:pt x="2362" y="305"/>
                    </a:lnTo>
                    <a:lnTo>
                      <a:pt x="2419" y="343"/>
                    </a:lnTo>
                    <a:lnTo>
                      <a:pt x="2438" y="400"/>
                    </a:lnTo>
                    <a:lnTo>
                      <a:pt x="2457" y="553"/>
                    </a:lnTo>
                    <a:lnTo>
                      <a:pt x="2477" y="591"/>
                    </a:lnTo>
                    <a:lnTo>
                      <a:pt x="2477" y="610"/>
                    </a:lnTo>
                    <a:lnTo>
                      <a:pt x="2496" y="629"/>
                    </a:lnTo>
                    <a:lnTo>
                      <a:pt x="2515" y="648"/>
                    </a:lnTo>
                    <a:lnTo>
                      <a:pt x="2515" y="667"/>
                    </a:lnTo>
                    <a:lnTo>
                      <a:pt x="2515" y="762"/>
                    </a:lnTo>
                    <a:lnTo>
                      <a:pt x="2515" y="781"/>
                    </a:lnTo>
                    <a:lnTo>
                      <a:pt x="2533" y="819"/>
                    </a:lnTo>
                    <a:lnTo>
                      <a:pt x="2572" y="857"/>
                    </a:lnTo>
                    <a:lnTo>
                      <a:pt x="2591" y="876"/>
                    </a:lnTo>
                    <a:lnTo>
                      <a:pt x="2629" y="876"/>
                    </a:lnTo>
                    <a:lnTo>
                      <a:pt x="2667" y="876"/>
                    </a:lnTo>
                    <a:lnTo>
                      <a:pt x="2724" y="857"/>
                    </a:lnTo>
                    <a:lnTo>
                      <a:pt x="2762" y="857"/>
                    </a:lnTo>
                    <a:lnTo>
                      <a:pt x="2838" y="857"/>
                    </a:lnTo>
                    <a:lnTo>
                      <a:pt x="2934" y="933"/>
                    </a:lnTo>
                    <a:lnTo>
                      <a:pt x="3010" y="933"/>
                    </a:lnTo>
                    <a:lnTo>
                      <a:pt x="3029" y="933"/>
                    </a:lnTo>
                    <a:lnTo>
                      <a:pt x="3067" y="933"/>
                    </a:lnTo>
                    <a:lnTo>
                      <a:pt x="3086" y="915"/>
                    </a:lnTo>
                    <a:lnTo>
                      <a:pt x="3105" y="896"/>
                    </a:lnTo>
                    <a:lnTo>
                      <a:pt x="3143" y="896"/>
                    </a:lnTo>
                    <a:lnTo>
                      <a:pt x="3239" y="876"/>
                    </a:lnTo>
                    <a:lnTo>
                      <a:pt x="3315" y="819"/>
                    </a:lnTo>
                    <a:lnTo>
                      <a:pt x="3334" y="819"/>
                    </a:lnTo>
                    <a:lnTo>
                      <a:pt x="3353" y="800"/>
                    </a:lnTo>
                    <a:lnTo>
                      <a:pt x="3372" y="781"/>
                    </a:lnTo>
                    <a:lnTo>
                      <a:pt x="3372" y="762"/>
                    </a:lnTo>
                    <a:lnTo>
                      <a:pt x="3372" y="743"/>
                    </a:lnTo>
                    <a:lnTo>
                      <a:pt x="3277" y="724"/>
                    </a:lnTo>
                    <a:lnTo>
                      <a:pt x="3258" y="705"/>
                    </a:lnTo>
                    <a:lnTo>
                      <a:pt x="3239" y="667"/>
                    </a:lnTo>
                    <a:lnTo>
                      <a:pt x="3200" y="667"/>
                    </a:lnTo>
                    <a:lnTo>
                      <a:pt x="3163" y="667"/>
                    </a:lnTo>
                    <a:lnTo>
                      <a:pt x="3124" y="667"/>
                    </a:lnTo>
                    <a:lnTo>
                      <a:pt x="3124" y="686"/>
                    </a:lnTo>
                    <a:lnTo>
                      <a:pt x="3105" y="686"/>
                    </a:lnTo>
                    <a:lnTo>
                      <a:pt x="3086" y="686"/>
                    </a:lnTo>
                    <a:lnTo>
                      <a:pt x="3067" y="667"/>
                    </a:lnTo>
                    <a:lnTo>
                      <a:pt x="3048" y="629"/>
                    </a:lnTo>
                    <a:lnTo>
                      <a:pt x="3029" y="591"/>
                    </a:lnTo>
                    <a:lnTo>
                      <a:pt x="3010" y="571"/>
                    </a:lnTo>
                    <a:lnTo>
                      <a:pt x="2972" y="553"/>
                    </a:lnTo>
                    <a:lnTo>
                      <a:pt x="2953" y="534"/>
                    </a:lnTo>
                    <a:lnTo>
                      <a:pt x="2953" y="515"/>
                    </a:lnTo>
                    <a:lnTo>
                      <a:pt x="2953" y="495"/>
                    </a:lnTo>
                    <a:lnTo>
                      <a:pt x="2934" y="476"/>
                    </a:lnTo>
                    <a:lnTo>
                      <a:pt x="2914" y="457"/>
                    </a:lnTo>
                    <a:lnTo>
                      <a:pt x="2896" y="439"/>
                    </a:lnTo>
                    <a:lnTo>
                      <a:pt x="2877" y="381"/>
                    </a:lnTo>
                    <a:lnTo>
                      <a:pt x="2858" y="362"/>
                    </a:lnTo>
                    <a:lnTo>
                      <a:pt x="2724" y="267"/>
                    </a:lnTo>
                    <a:lnTo>
                      <a:pt x="2610" y="153"/>
                    </a:lnTo>
                    <a:lnTo>
                      <a:pt x="2572" y="134"/>
                    </a:lnTo>
                    <a:lnTo>
                      <a:pt x="2533" y="114"/>
                    </a:lnTo>
                    <a:lnTo>
                      <a:pt x="2515" y="114"/>
                    </a:lnTo>
                    <a:lnTo>
                      <a:pt x="2477" y="153"/>
                    </a:lnTo>
                    <a:lnTo>
                      <a:pt x="2457" y="172"/>
                    </a:lnTo>
                    <a:lnTo>
                      <a:pt x="2438" y="190"/>
                    </a:lnTo>
                    <a:lnTo>
                      <a:pt x="2401" y="190"/>
                    </a:lnTo>
                    <a:lnTo>
                      <a:pt x="2343" y="153"/>
                    </a:lnTo>
                    <a:lnTo>
                      <a:pt x="2324" y="153"/>
                    </a:lnTo>
                    <a:lnTo>
                      <a:pt x="2324" y="172"/>
                    </a:lnTo>
                    <a:lnTo>
                      <a:pt x="2305" y="172"/>
                    </a:lnTo>
                    <a:lnTo>
                      <a:pt x="2286" y="153"/>
                    </a:lnTo>
                    <a:lnTo>
                      <a:pt x="2286" y="134"/>
                    </a:lnTo>
                    <a:lnTo>
                      <a:pt x="2267" y="114"/>
                    </a:lnTo>
                    <a:lnTo>
                      <a:pt x="2267" y="95"/>
                    </a:lnTo>
                    <a:lnTo>
                      <a:pt x="2248" y="95"/>
                    </a:lnTo>
                    <a:lnTo>
                      <a:pt x="2153" y="114"/>
                    </a:lnTo>
                    <a:lnTo>
                      <a:pt x="2134" y="76"/>
                    </a:lnTo>
                    <a:lnTo>
                      <a:pt x="2096" y="76"/>
                    </a:lnTo>
                    <a:lnTo>
                      <a:pt x="2076" y="95"/>
                    </a:lnTo>
                    <a:lnTo>
                      <a:pt x="2000" y="76"/>
                    </a:lnTo>
                    <a:lnTo>
                      <a:pt x="1943" y="58"/>
                    </a:lnTo>
                    <a:lnTo>
                      <a:pt x="1924" y="58"/>
                    </a:lnTo>
                    <a:lnTo>
                      <a:pt x="1905" y="38"/>
                    </a:lnTo>
                    <a:lnTo>
                      <a:pt x="1905" y="58"/>
                    </a:lnTo>
                    <a:lnTo>
                      <a:pt x="1886" y="58"/>
                    </a:lnTo>
                    <a:lnTo>
                      <a:pt x="1867" y="58"/>
                    </a:lnTo>
                    <a:lnTo>
                      <a:pt x="1867" y="38"/>
                    </a:lnTo>
                    <a:lnTo>
                      <a:pt x="1829" y="19"/>
                    </a:lnTo>
                    <a:lnTo>
                      <a:pt x="1829" y="0"/>
                    </a:lnTo>
                    <a:lnTo>
                      <a:pt x="1791" y="19"/>
                    </a:lnTo>
                    <a:lnTo>
                      <a:pt x="1791" y="58"/>
                    </a:lnTo>
                    <a:lnTo>
                      <a:pt x="1829" y="153"/>
                    </a:lnTo>
                    <a:lnTo>
                      <a:pt x="1867" y="229"/>
                    </a:lnTo>
                    <a:close/>
                    <a:moveTo>
                      <a:pt x="2419" y="3639"/>
                    </a:moveTo>
                    <a:lnTo>
                      <a:pt x="2438" y="3619"/>
                    </a:lnTo>
                    <a:lnTo>
                      <a:pt x="2457" y="3619"/>
                    </a:lnTo>
                    <a:lnTo>
                      <a:pt x="2438" y="3600"/>
                    </a:lnTo>
                    <a:lnTo>
                      <a:pt x="2419" y="3600"/>
                    </a:lnTo>
                    <a:lnTo>
                      <a:pt x="2401" y="3600"/>
                    </a:lnTo>
                    <a:lnTo>
                      <a:pt x="2381" y="3619"/>
                    </a:lnTo>
                    <a:lnTo>
                      <a:pt x="2362" y="3600"/>
                    </a:lnTo>
                    <a:lnTo>
                      <a:pt x="2343" y="3619"/>
                    </a:lnTo>
                    <a:lnTo>
                      <a:pt x="2324" y="3639"/>
                    </a:lnTo>
                    <a:lnTo>
                      <a:pt x="2324" y="3657"/>
                    </a:lnTo>
                    <a:lnTo>
                      <a:pt x="2343" y="3676"/>
                    </a:lnTo>
                    <a:lnTo>
                      <a:pt x="2381" y="3657"/>
                    </a:lnTo>
                    <a:lnTo>
                      <a:pt x="2381" y="3639"/>
                    </a:lnTo>
                    <a:lnTo>
                      <a:pt x="2401" y="3639"/>
                    </a:lnTo>
                    <a:lnTo>
                      <a:pt x="2419" y="3639"/>
                    </a:lnTo>
                    <a:close/>
                    <a:moveTo>
                      <a:pt x="3086" y="1010"/>
                    </a:moveTo>
                    <a:lnTo>
                      <a:pt x="3086" y="1010"/>
                    </a:lnTo>
                    <a:lnTo>
                      <a:pt x="3105" y="1010"/>
                    </a:lnTo>
                    <a:lnTo>
                      <a:pt x="3124" y="1010"/>
                    </a:lnTo>
                    <a:lnTo>
                      <a:pt x="3124" y="991"/>
                    </a:lnTo>
                    <a:lnTo>
                      <a:pt x="3143" y="972"/>
                    </a:lnTo>
                    <a:lnTo>
                      <a:pt x="3124" y="972"/>
                    </a:lnTo>
                    <a:lnTo>
                      <a:pt x="3105" y="972"/>
                    </a:lnTo>
                    <a:lnTo>
                      <a:pt x="3086" y="991"/>
                    </a:lnTo>
                    <a:lnTo>
                      <a:pt x="3086" y="1010"/>
                    </a:lnTo>
                    <a:close/>
                    <a:moveTo>
                      <a:pt x="2477" y="1848"/>
                    </a:moveTo>
                    <a:lnTo>
                      <a:pt x="2496" y="1848"/>
                    </a:lnTo>
                    <a:lnTo>
                      <a:pt x="2496" y="1829"/>
                    </a:lnTo>
                    <a:lnTo>
                      <a:pt x="2477" y="1810"/>
                    </a:lnTo>
                    <a:lnTo>
                      <a:pt x="2457" y="1829"/>
                    </a:lnTo>
                    <a:lnTo>
                      <a:pt x="2457" y="1848"/>
                    </a:lnTo>
                    <a:lnTo>
                      <a:pt x="2477" y="1867"/>
                    </a:lnTo>
                    <a:lnTo>
                      <a:pt x="2477" y="1848"/>
                    </a:lnTo>
                    <a:close/>
                    <a:moveTo>
                      <a:pt x="4305" y="1905"/>
                    </a:moveTo>
                    <a:lnTo>
                      <a:pt x="4343" y="1905"/>
                    </a:lnTo>
                    <a:lnTo>
                      <a:pt x="4362" y="1924"/>
                    </a:lnTo>
                    <a:lnTo>
                      <a:pt x="4438" y="1943"/>
                    </a:lnTo>
                    <a:lnTo>
                      <a:pt x="4438" y="1924"/>
                    </a:lnTo>
                    <a:lnTo>
                      <a:pt x="4438" y="1905"/>
                    </a:lnTo>
                    <a:lnTo>
                      <a:pt x="4419" y="1905"/>
                    </a:lnTo>
                    <a:lnTo>
                      <a:pt x="4401" y="1886"/>
                    </a:lnTo>
                    <a:lnTo>
                      <a:pt x="4382" y="1886"/>
                    </a:lnTo>
                    <a:lnTo>
                      <a:pt x="4362" y="1886"/>
                    </a:lnTo>
                    <a:lnTo>
                      <a:pt x="4305" y="1886"/>
                    </a:lnTo>
                    <a:lnTo>
                      <a:pt x="4286" y="1886"/>
                    </a:lnTo>
                    <a:lnTo>
                      <a:pt x="4286" y="1905"/>
                    </a:lnTo>
                    <a:lnTo>
                      <a:pt x="4305" y="1905"/>
                    </a:lnTo>
                    <a:close/>
                    <a:moveTo>
                      <a:pt x="3295" y="1695"/>
                    </a:moveTo>
                    <a:lnTo>
                      <a:pt x="3258" y="1676"/>
                    </a:lnTo>
                    <a:lnTo>
                      <a:pt x="3239" y="1658"/>
                    </a:lnTo>
                    <a:lnTo>
                      <a:pt x="3200" y="1658"/>
                    </a:lnTo>
                    <a:lnTo>
                      <a:pt x="3181" y="1658"/>
                    </a:lnTo>
                    <a:lnTo>
                      <a:pt x="3163" y="1638"/>
                    </a:lnTo>
                    <a:lnTo>
                      <a:pt x="3143" y="1619"/>
                    </a:lnTo>
                    <a:lnTo>
                      <a:pt x="3086" y="1600"/>
                    </a:lnTo>
                    <a:lnTo>
                      <a:pt x="2934" y="1600"/>
                    </a:lnTo>
                    <a:lnTo>
                      <a:pt x="2877" y="1581"/>
                    </a:lnTo>
                    <a:lnTo>
                      <a:pt x="2819" y="1600"/>
                    </a:lnTo>
                    <a:lnTo>
                      <a:pt x="2705" y="1581"/>
                    </a:lnTo>
                    <a:lnTo>
                      <a:pt x="2610" y="1600"/>
                    </a:lnTo>
                    <a:lnTo>
                      <a:pt x="2553" y="1600"/>
                    </a:lnTo>
                    <a:lnTo>
                      <a:pt x="2438" y="1562"/>
                    </a:lnTo>
                    <a:lnTo>
                      <a:pt x="2115" y="1543"/>
                    </a:lnTo>
                    <a:lnTo>
                      <a:pt x="1962" y="1505"/>
                    </a:lnTo>
                    <a:lnTo>
                      <a:pt x="1943" y="1505"/>
                    </a:lnTo>
                    <a:lnTo>
                      <a:pt x="1924" y="1524"/>
                    </a:lnTo>
                    <a:lnTo>
                      <a:pt x="1886" y="1524"/>
                    </a:lnTo>
                    <a:lnTo>
                      <a:pt x="1867" y="1543"/>
                    </a:lnTo>
                    <a:lnTo>
                      <a:pt x="1886" y="1543"/>
                    </a:lnTo>
                    <a:lnTo>
                      <a:pt x="1905" y="1562"/>
                    </a:lnTo>
                    <a:lnTo>
                      <a:pt x="1905" y="1581"/>
                    </a:lnTo>
                    <a:lnTo>
                      <a:pt x="1943" y="1581"/>
                    </a:lnTo>
                    <a:lnTo>
                      <a:pt x="1962" y="1619"/>
                    </a:lnTo>
                    <a:lnTo>
                      <a:pt x="1962" y="1638"/>
                    </a:lnTo>
                    <a:lnTo>
                      <a:pt x="1981" y="1658"/>
                    </a:lnTo>
                    <a:lnTo>
                      <a:pt x="2039" y="1658"/>
                    </a:lnTo>
                    <a:lnTo>
                      <a:pt x="2076" y="1658"/>
                    </a:lnTo>
                    <a:lnTo>
                      <a:pt x="2115" y="1658"/>
                    </a:lnTo>
                    <a:lnTo>
                      <a:pt x="2153" y="1676"/>
                    </a:lnTo>
                    <a:lnTo>
                      <a:pt x="2172" y="1695"/>
                    </a:lnTo>
                    <a:lnTo>
                      <a:pt x="2191" y="1676"/>
                    </a:lnTo>
                    <a:lnTo>
                      <a:pt x="2229" y="1676"/>
                    </a:lnTo>
                    <a:lnTo>
                      <a:pt x="2248" y="1658"/>
                    </a:lnTo>
                    <a:lnTo>
                      <a:pt x="2267" y="1676"/>
                    </a:lnTo>
                    <a:lnTo>
                      <a:pt x="2267" y="1695"/>
                    </a:lnTo>
                    <a:lnTo>
                      <a:pt x="2286" y="1695"/>
                    </a:lnTo>
                    <a:lnTo>
                      <a:pt x="2324" y="1695"/>
                    </a:lnTo>
                    <a:lnTo>
                      <a:pt x="2343" y="1676"/>
                    </a:lnTo>
                    <a:lnTo>
                      <a:pt x="2343" y="1695"/>
                    </a:lnTo>
                    <a:lnTo>
                      <a:pt x="2381" y="1714"/>
                    </a:lnTo>
                    <a:lnTo>
                      <a:pt x="2438" y="1714"/>
                    </a:lnTo>
                    <a:lnTo>
                      <a:pt x="2496" y="1753"/>
                    </a:lnTo>
                    <a:lnTo>
                      <a:pt x="2515" y="1753"/>
                    </a:lnTo>
                    <a:lnTo>
                      <a:pt x="2591" y="1772"/>
                    </a:lnTo>
                    <a:lnTo>
                      <a:pt x="2610" y="1772"/>
                    </a:lnTo>
                    <a:lnTo>
                      <a:pt x="2629" y="1790"/>
                    </a:lnTo>
                    <a:lnTo>
                      <a:pt x="2648" y="1790"/>
                    </a:lnTo>
                    <a:lnTo>
                      <a:pt x="2705" y="1829"/>
                    </a:lnTo>
                    <a:lnTo>
                      <a:pt x="2762" y="1848"/>
                    </a:lnTo>
                    <a:lnTo>
                      <a:pt x="2782" y="1867"/>
                    </a:lnTo>
                    <a:lnTo>
                      <a:pt x="2800" y="1867"/>
                    </a:lnTo>
                    <a:lnTo>
                      <a:pt x="2838" y="1867"/>
                    </a:lnTo>
                    <a:lnTo>
                      <a:pt x="2877" y="1886"/>
                    </a:lnTo>
                    <a:lnTo>
                      <a:pt x="2877" y="1905"/>
                    </a:lnTo>
                    <a:lnTo>
                      <a:pt x="2896" y="1905"/>
                    </a:lnTo>
                    <a:lnTo>
                      <a:pt x="2934" y="1905"/>
                    </a:lnTo>
                    <a:lnTo>
                      <a:pt x="2953" y="1905"/>
                    </a:lnTo>
                    <a:lnTo>
                      <a:pt x="3067" y="1924"/>
                    </a:lnTo>
                    <a:lnTo>
                      <a:pt x="3124" y="1943"/>
                    </a:lnTo>
                    <a:lnTo>
                      <a:pt x="3143" y="2000"/>
                    </a:lnTo>
                    <a:lnTo>
                      <a:pt x="3163" y="1981"/>
                    </a:lnTo>
                    <a:lnTo>
                      <a:pt x="3181" y="1981"/>
                    </a:lnTo>
                    <a:lnTo>
                      <a:pt x="3200" y="2000"/>
                    </a:lnTo>
                    <a:lnTo>
                      <a:pt x="3219" y="1981"/>
                    </a:lnTo>
                    <a:lnTo>
                      <a:pt x="3219" y="1962"/>
                    </a:lnTo>
                    <a:lnTo>
                      <a:pt x="3239" y="1962"/>
                    </a:lnTo>
                    <a:lnTo>
                      <a:pt x="3258" y="1943"/>
                    </a:lnTo>
                    <a:lnTo>
                      <a:pt x="3258" y="1962"/>
                    </a:lnTo>
                    <a:lnTo>
                      <a:pt x="3277" y="1943"/>
                    </a:lnTo>
                    <a:lnTo>
                      <a:pt x="3295" y="1943"/>
                    </a:lnTo>
                    <a:lnTo>
                      <a:pt x="3315" y="1924"/>
                    </a:lnTo>
                    <a:lnTo>
                      <a:pt x="3334" y="1943"/>
                    </a:lnTo>
                    <a:lnTo>
                      <a:pt x="3391" y="1962"/>
                    </a:lnTo>
                    <a:lnTo>
                      <a:pt x="3429" y="1962"/>
                    </a:lnTo>
                    <a:lnTo>
                      <a:pt x="3467" y="1981"/>
                    </a:lnTo>
                    <a:lnTo>
                      <a:pt x="3486" y="1981"/>
                    </a:lnTo>
                    <a:lnTo>
                      <a:pt x="3505" y="1981"/>
                    </a:lnTo>
                    <a:lnTo>
                      <a:pt x="3543" y="1981"/>
                    </a:lnTo>
                    <a:lnTo>
                      <a:pt x="3562" y="1981"/>
                    </a:lnTo>
                    <a:lnTo>
                      <a:pt x="3581" y="1981"/>
                    </a:lnTo>
                    <a:lnTo>
                      <a:pt x="3600" y="2000"/>
                    </a:lnTo>
                    <a:lnTo>
                      <a:pt x="3620" y="2000"/>
                    </a:lnTo>
                    <a:lnTo>
                      <a:pt x="3639" y="1981"/>
                    </a:lnTo>
                    <a:lnTo>
                      <a:pt x="3620" y="1962"/>
                    </a:lnTo>
                    <a:lnTo>
                      <a:pt x="3620" y="1943"/>
                    </a:lnTo>
                    <a:lnTo>
                      <a:pt x="3639" y="1943"/>
                    </a:lnTo>
                    <a:lnTo>
                      <a:pt x="3791" y="1962"/>
                    </a:lnTo>
                    <a:lnTo>
                      <a:pt x="3810" y="1943"/>
                    </a:lnTo>
                    <a:lnTo>
                      <a:pt x="3829" y="1943"/>
                    </a:lnTo>
                    <a:lnTo>
                      <a:pt x="3829" y="1924"/>
                    </a:lnTo>
                    <a:lnTo>
                      <a:pt x="3848" y="1924"/>
                    </a:lnTo>
                    <a:lnTo>
                      <a:pt x="3886" y="1924"/>
                    </a:lnTo>
                    <a:lnTo>
                      <a:pt x="3905" y="1905"/>
                    </a:lnTo>
                    <a:lnTo>
                      <a:pt x="3924" y="1886"/>
                    </a:lnTo>
                    <a:lnTo>
                      <a:pt x="3924" y="1867"/>
                    </a:lnTo>
                    <a:lnTo>
                      <a:pt x="3962" y="1867"/>
                    </a:lnTo>
                    <a:lnTo>
                      <a:pt x="4020" y="1867"/>
                    </a:lnTo>
                    <a:lnTo>
                      <a:pt x="4153" y="1867"/>
                    </a:lnTo>
                    <a:lnTo>
                      <a:pt x="4172" y="1848"/>
                    </a:lnTo>
                    <a:lnTo>
                      <a:pt x="4191" y="1829"/>
                    </a:lnTo>
                    <a:lnTo>
                      <a:pt x="4115" y="1790"/>
                    </a:lnTo>
                    <a:lnTo>
                      <a:pt x="4077" y="1772"/>
                    </a:lnTo>
                    <a:lnTo>
                      <a:pt x="4057" y="1772"/>
                    </a:lnTo>
                    <a:lnTo>
                      <a:pt x="4001" y="1753"/>
                    </a:lnTo>
                    <a:lnTo>
                      <a:pt x="3962" y="1753"/>
                    </a:lnTo>
                    <a:lnTo>
                      <a:pt x="3905" y="1734"/>
                    </a:lnTo>
                    <a:lnTo>
                      <a:pt x="3886" y="1734"/>
                    </a:lnTo>
                    <a:lnTo>
                      <a:pt x="3753" y="1734"/>
                    </a:lnTo>
                    <a:lnTo>
                      <a:pt x="3486" y="1714"/>
                    </a:lnTo>
                    <a:lnTo>
                      <a:pt x="3391" y="1714"/>
                    </a:lnTo>
                    <a:lnTo>
                      <a:pt x="3353" y="1714"/>
                    </a:lnTo>
                    <a:lnTo>
                      <a:pt x="3295" y="1695"/>
                    </a:lnTo>
                    <a:close/>
                    <a:moveTo>
                      <a:pt x="3696" y="952"/>
                    </a:moveTo>
                    <a:lnTo>
                      <a:pt x="3715" y="991"/>
                    </a:lnTo>
                    <a:lnTo>
                      <a:pt x="3734" y="972"/>
                    </a:lnTo>
                    <a:lnTo>
                      <a:pt x="3715" y="952"/>
                    </a:lnTo>
                    <a:lnTo>
                      <a:pt x="3715" y="933"/>
                    </a:lnTo>
                    <a:lnTo>
                      <a:pt x="3734" y="933"/>
                    </a:lnTo>
                    <a:lnTo>
                      <a:pt x="3715" y="915"/>
                    </a:lnTo>
                    <a:lnTo>
                      <a:pt x="3696" y="896"/>
                    </a:lnTo>
                    <a:lnTo>
                      <a:pt x="3676" y="896"/>
                    </a:lnTo>
                    <a:lnTo>
                      <a:pt x="3676" y="915"/>
                    </a:lnTo>
                    <a:lnTo>
                      <a:pt x="3676" y="933"/>
                    </a:lnTo>
                    <a:lnTo>
                      <a:pt x="3696" y="952"/>
                    </a:lnTo>
                    <a:close/>
                    <a:moveTo>
                      <a:pt x="3353" y="2057"/>
                    </a:moveTo>
                    <a:lnTo>
                      <a:pt x="3353" y="2039"/>
                    </a:lnTo>
                    <a:lnTo>
                      <a:pt x="3334" y="2039"/>
                    </a:lnTo>
                    <a:lnTo>
                      <a:pt x="3334" y="2000"/>
                    </a:lnTo>
                    <a:lnTo>
                      <a:pt x="3315" y="2000"/>
                    </a:lnTo>
                    <a:lnTo>
                      <a:pt x="3295" y="2000"/>
                    </a:lnTo>
                    <a:lnTo>
                      <a:pt x="3277" y="2000"/>
                    </a:lnTo>
                    <a:lnTo>
                      <a:pt x="3295" y="2019"/>
                    </a:lnTo>
                    <a:lnTo>
                      <a:pt x="3295" y="2039"/>
                    </a:lnTo>
                    <a:lnTo>
                      <a:pt x="3295" y="2057"/>
                    </a:lnTo>
                    <a:lnTo>
                      <a:pt x="3315" y="2076"/>
                    </a:lnTo>
                    <a:lnTo>
                      <a:pt x="3334" y="2076"/>
                    </a:lnTo>
                    <a:lnTo>
                      <a:pt x="3353" y="2057"/>
                    </a:lnTo>
                    <a:close/>
                    <a:moveTo>
                      <a:pt x="10572" y="12210"/>
                    </a:moveTo>
                    <a:lnTo>
                      <a:pt x="10572" y="11791"/>
                    </a:lnTo>
                    <a:lnTo>
                      <a:pt x="10572" y="11543"/>
                    </a:lnTo>
                    <a:lnTo>
                      <a:pt x="10572" y="10400"/>
                    </a:lnTo>
                    <a:lnTo>
                      <a:pt x="10572" y="10210"/>
                    </a:lnTo>
                    <a:lnTo>
                      <a:pt x="10572" y="9963"/>
                    </a:lnTo>
                    <a:lnTo>
                      <a:pt x="10572" y="9791"/>
                    </a:lnTo>
                    <a:lnTo>
                      <a:pt x="10553" y="9791"/>
                    </a:lnTo>
                    <a:lnTo>
                      <a:pt x="10534" y="9791"/>
                    </a:lnTo>
                    <a:lnTo>
                      <a:pt x="10515" y="9734"/>
                    </a:lnTo>
                    <a:lnTo>
                      <a:pt x="10477" y="9753"/>
                    </a:lnTo>
                    <a:lnTo>
                      <a:pt x="10477" y="9714"/>
                    </a:lnTo>
                    <a:lnTo>
                      <a:pt x="10477" y="9696"/>
                    </a:lnTo>
                    <a:lnTo>
                      <a:pt x="10458" y="9657"/>
                    </a:lnTo>
                    <a:lnTo>
                      <a:pt x="10439" y="9638"/>
                    </a:lnTo>
                    <a:lnTo>
                      <a:pt x="10420" y="9638"/>
                    </a:lnTo>
                    <a:lnTo>
                      <a:pt x="10420" y="9619"/>
                    </a:lnTo>
                    <a:lnTo>
                      <a:pt x="10420" y="9600"/>
                    </a:lnTo>
                    <a:lnTo>
                      <a:pt x="10439" y="9582"/>
                    </a:lnTo>
                    <a:lnTo>
                      <a:pt x="10420" y="9562"/>
                    </a:lnTo>
                    <a:lnTo>
                      <a:pt x="10401" y="9524"/>
                    </a:lnTo>
                    <a:lnTo>
                      <a:pt x="10381" y="9505"/>
                    </a:lnTo>
                    <a:lnTo>
                      <a:pt x="10381" y="9486"/>
                    </a:lnTo>
                    <a:lnTo>
                      <a:pt x="10401" y="9467"/>
                    </a:lnTo>
                    <a:lnTo>
                      <a:pt x="10401" y="9410"/>
                    </a:lnTo>
                    <a:lnTo>
                      <a:pt x="10401" y="9372"/>
                    </a:lnTo>
                    <a:lnTo>
                      <a:pt x="10381" y="9372"/>
                    </a:lnTo>
                    <a:lnTo>
                      <a:pt x="10401" y="9353"/>
                    </a:lnTo>
                    <a:lnTo>
                      <a:pt x="10420" y="9334"/>
                    </a:lnTo>
                    <a:lnTo>
                      <a:pt x="10439" y="9334"/>
                    </a:lnTo>
                    <a:lnTo>
                      <a:pt x="10477" y="9315"/>
                    </a:lnTo>
                    <a:lnTo>
                      <a:pt x="10458" y="9296"/>
                    </a:lnTo>
                    <a:lnTo>
                      <a:pt x="10458" y="9277"/>
                    </a:lnTo>
                    <a:lnTo>
                      <a:pt x="10477" y="9277"/>
                    </a:lnTo>
                    <a:lnTo>
                      <a:pt x="10496" y="9257"/>
                    </a:lnTo>
                    <a:lnTo>
                      <a:pt x="10496" y="9220"/>
                    </a:lnTo>
                    <a:lnTo>
                      <a:pt x="10496" y="9201"/>
                    </a:lnTo>
                    <a:lnTo>
                      <a:pt x="10534" y="9181"/>
                    </a:lnTo>
                    <a:lnTo>
                      <a:pt x="10534" y="9143"/>
                    </a:lnTo>
                    <a:lnTo>
                      <a:pt x="10534" y="9124"/>
                    </a:lnTo>
                    <a:lnTo>
                      <a:pt x="10515" y="9124"/>
                    </a:lnTo>
                    <a:lnTo>
                      <a:pt x="10515" y="9105"/>
                    </a:lnTo>
                    <a:lnTo>
                      <a:pt x="10515" y="9086"/>
                    </a:lnTo>
                    <a:lnTo>
                      <a:pt x="10496" y="9086"/>
                    </a:lnTo>
                    <a:lnTo>
                      <a:pt x="10477" y="9086"/>
                    </a:lnTo>
                    <a:lnTo>
                      <a:pt x="10496" y="9067"/>
                    </a:lnTo>
                    <a:lnTo>
                      <a:pt x="10515" y="9067"/>
                    </a:lnTo>
                    <a:lnTo>
                      <a:pt x="10534" y="9067"/>
                    </a:lnTo>
                    <a:lnTo>
                      <a:pt x="10534" y="9048"/>
                    </a:lnTo>
                    <a:lnTo>
                      <a:pt x="10553" y="9029"/>
                    </a:lnTo>
                    <a:lnTo>
                      <a:pt x="10572" y="9010"/>
                    </a:lnTo>
                    <a:lnTo>
                      <a:pt x="10553" y="9010"/>
                    </a:lnTo>
                    <a:lnTo>
                      <a:pt x="10553" y="8991"/>
                    </a:lnTo>
                    <a:lnTo>
                      <a:pt x="10534" y="8972"/>
                    </a:lnTo>
                    <a:lnTo>
                      <a:pt x="10553" y="8972"/>
                    </a:lnTo>
                    <a:lnTo>
                      <a:pt x="10553" y="8934"/>
                    </a:lnTo>
                    <a:lnTo>
                      <a:pt x="10572" y="8915"/>
                    </a:lnTo>
                    <a:lnTo>
                      <a:pt x="10572" y="6819"/>
                    </a:lnTo>
                    <a:lnTo>
                      <a:pt x="10572" y="6477"/>
                    </a:lnTo>
                    <a:lnTo>
                      <a:pt x="10572" y="6191"/>
                    </a:lnTo>
                    <a:lnTo>
                      <a:pt x="10572" y="5543"/>
                    </a:lnTo>
                    <a:lnTo>
                      <a:pt x="10572" y="5276"/>
                    </a:lnTo>
                    <a:lnTo>
                      <a:pt x="10572" y="4953"/>
                    </a:lnTo>
                    <a:lnTo>
                      <a:pt x="10572" y="4610"/>
                    </a:lnTo>
                    <a:lnTo>
                      <a:pt x="10572" y="4096"/>
                    </a:lnTo>
                    <a:lnTo>
                      <a:pt x="10572" y="3715"/>
                    </a:lnTo>
                    <a:lnTo>
                      <a:pt x="10572" y="3410"/>
                    </a:lnTo>
                    <a:lnTo>
                      <a:pt x="10572" y="3124"/>
                    </a:lnTo>
                    <a:lnTo>
                      <a:pt x="10572" y="3086"/>
                    </a:lnTo>
                    <a:lnTo>
                      <a:pt x="10553" y="3086"/>
                    </a:lnTo>
                    <a:lnTo>
                      <a:pt x="10496" y="3086"/>
                    </a:lnTo>
                    <a:lnTo>
                      <a:pt x="10344" y="3086"/>
                    </a:lnTo>
                    <a:lnTo>
                      <a:pt x="10325" y="3105"/>
                    </a:lnTo>
                    <a:lnTo>
                      <a:pt x="10286" y="3105"/>
                    </a:lnTo>
                    <a:lnTo>
                      <a:pt x="10286" y="3124"/>
                    </a:lnTo>
                    <a:lnTo>
                      <a:pt x="10267" y="3105"/>
                    </a:lnTo>
                    <a:lnTo>
                      <a:pt x="10229" y="3086"/>
                    </a:lnTo>
                    <a:lnTo>
                      <a:pt x="10210" y="3086"/>
                    </a:lnTo>
                    <a:lnTo>
                      <a:pt x="10210" y="3105"/>
                    </a:lnTo>
                    <a:lnTo>
                      <a:pt x="10210" y="3124"/>
                    </a:lnTo>
                    <a:lnTo>
                      <a:pt x="10191" y="3143"/>
                    </a:lnTo>
                    <a:lnTo>
                      <a:pt x="10172" y="3124"/>
                    </a:lnTo>
                    <a:lnTo>
                      <a:pt x="10153" y="3105"/>
                    </a:lnTo>
                    <a:lnTo>
                      <a:pt x="10153" y="3086"/>
                    </a:lnTo>
                    <a:lnTo>
                      <a:pt x="10210" y="3029"/>
                    </a:lnTo>
                    <a:lnTo>
                      <a:pt x="10210" y="3010"/>
                    </a:lnTo>
                    <a:lnTo>
                      <a:pt x="10210" y="2953"/>
                    </a:lnTo>
                    <a:lnTo>
                      <a:pt x="10210" y="2933"/>
                    </a:lnTo>
                    <a:lnTo>
                      <a:pt x="10191" y="2914"/>
                    </a:lnTo>
                    <a:lnTo>
                      <a:pt x="10000" y="2838"/>
                    </a:lnTo>
                    <a:lnTo>
                      <a:pt x="9829" y="2819"/>
                    </a:lnTo>
                    <a:lnTo>
                      <a:pt x="9810" y="2819"/>
                    </a:lnTo>
                    <a:lnTo>
                      <a:pt x="9658" y="2762"/>
                    </a:lnTo>
                    <a:lnTo>
                      <a:pt x="9639" y="2762"/>
                    </a:lnTo>
                    <a:lnTo>
                      <a:pt x="9619" y="2781"/>
                    </a:lnTo>
                    <a:lnTo>
                      <a:pt x="9639" y="2800"/>
                    </a:lnTo>
                    <a:lnTo>
                      <a:pt x="9658" y="2819"/>
                    </a:lnTo>
                    <a:lnTo>
                      <a:pt x="9639" y="2838"/>
                    </a:lnTo>
                    <a:lnTo>
                      <a:pt x="9619" y="2857"/>
                    </a:lnTo>
                    <a:lnTo>
                      <a:pt x="9601" y="2838"/>
                    </a:lnTo>
                    <a:lnTo>
                      <a:pt x="9563" y="2857"/>
                    </a:lnTo>
                    <a:lnTo>
                      <a:pt x="9543" y="2838"/>
                    </a:lnTo>
                    <a:lnTo>
                      <a:pt x="9505" y="2819"/>
                    </a:lnTo>
                    <a:lnTo>
                      <a:pt x="9410" y="2781"/>
                    </a:lnTo>
                    <a:lnTo>
                      <a:pt x="9372" y="2781"/>
                    </a:lnTo>
                    <a:lnTo>
                      <a:pt x="9315" y="2686"/>
                    </a:lnTo>
                    <a:lnTo>
                      <a:pt x="9315" y="2667"/>
                    </a:lnTo>
                    <a:lnTo>
                      <a:pt x="9315" y="2648"/>
                    </a:lnTo>
                    <a:lnTo>
                      <a:pt x="9296" y="2648"/>
                    </a:lnTo>
                    <a:lnTo>
                      <a:pt x="9277" y="2667"/>
                    </a:lnTo>
                    <a:lnTo>
                      <a:pt x="9277" y="2686"/>
                    </a:lnTo>
                    <a:lnTo>
                      <a:pt x="9238" y="2648"/>
                    </a:lnTo>
                    <a:lnTo>
                      <a:pt x="9220" y="2648"/>
                    </a:lnTo>
                    <a:lnTo>
                      <a:pt x="9201" y="2648"/>
                    </a:lnTo>
                    <a:lnTo>
                      <a:pt x="9182" y="2686"/>
                    </a:lnTo>
                    <a:lnTo>
                      <a:pt x="9143" y="2705"/>
                    </a:lnTo>
                    <a:lnTo>
                      <a:pt x="8839" y="2724"/>
                    </a:lnTo>
                    <a:lnTo>
                      <a:pt x="8762" y="2724"/>
                    </a:lnTo>
                    <a:lnTo>
                      <a:pt x="8705" y="2705"/>
                    </a:lnTo>
                    <a:lnTo>
                      <a:pt x="8553" y="2610"/>
                    </a:lnTo>
                    <a:lnTo>
                      <a:pt x="8286" y="2515"/>
                    </a:lnTo>
                    <a:lnTo>
                      <a:pt x="8210" y="2457"/>
                    </a:lnTo>
                    <a:lnTo>
                      <a:pt x="8191" y="2438"/>
                    </a:lnTo>
                    <a:lnTo>
                      <a:pt x="8172" y="2438"/>
                    </a:lnTo>
                    <a:lnTo>
                      <a:pt x="8077" y="2381"/>
                    </a:lnTo>
                    <a:lnTo>
                      <a:pt x="7924" y="2343"/>
                    </a:lnTo>
                    <a:lnTo>
                      <a:pt x="7638" y="2171"/>
                    </a:lnTo>
                    <a:lnTo>
                      <a:pt x="7410" y="2076"/>
                    </a:lnTo>
                    <a:lnTo>
                      <a:pt x="7372" y="2076"/>
                    </a:lnTo>
                    <a:lnTo>
                      <a:pt x="7257" y="2076"/>
                    </a:lnTo>
                    <a:lnTo>
                      <a:pt x="7239" y="2076"/>
                    </a:lnTo>
                    <a:lnTo>
                      <a:pt x="7181" y="2019"/>
                    </a:lnTo>
                    <a:lnTo>
                      <a:pt x="7067" y="1905"/>
                    </a:lnTo>
                    <a:lnTo>
                      <a:pt x="6953" y="1810"/>
                    </a:lnTo>
                    <a:lnTo>
                      <a:pt x="6876" y="1810"/>
                    </a:lnTo>
                    <a:lnTo>
                      <a:pt x="6858" y="1790"/>
                    </a:lnTo>
                    <a:lnTo>
                      <a:pt x="6744" y="1772"/>
                    </a:lnTo>
                    <a:lnTo>
                      <a:pt x="6477" y="1695"/>
                    </a:lnTo>
                    <a:lnTo>
                      <a:pt x="6267" y="1600"/>
                    </a:lnTo>
                    <a:lnTo>
                      <a:pt x="6096" y="1543"/>
                    </a:lnTo>
                    <a:lnTo>
                      <a:pt x="6038" y="1543"/>
                    </a:lnTo>
                    <a:lnTo>
                      <a:pt x="6001" y="1524"/>
                    </a:lnTo>
                    <a:lnTo>
                      <a:pt x="5924" y="1448"/>
                    </a:lnTo>
                    <a:lnTo>
                      <a:pt x="5905" y="1448"/>
                    </a:lnTo>
                    <a:lnTo>
                      <a:pt x="5886" y="1429"/>
                    </a:lnTo>
                    <a:lnTo>
                      <a:pt x="5867" y="1410"/>
                    </a:lnTo>
                    <a:lnTo>
                      <a:pt x="5848" y="1391"/>
                    </a:lnTo>
                    <a:lnTo>
                      <a:pt x="5810" y="1353"/>
                    </a:lnTo>
                    <a:lnTo>
                      <a:pt x="5791" y="1353"/>
                    </a:lnTo>
                    <a:lnTo>
                      <a:pt x="5734" y="1314"/>
                    </a:lnTo>
                    <a:lnTo>
                      <a:pt x="5657" y="1314"/>
                    </a:lnTo>
                    <a:lnTo>
                      <a:pt x="5581" y="1353"/>
                    </a:lnTo>
                    <a:lnTo>
                      <a:pt x="5181" y="1524"/>
                    </a:lnTo>
                    <a:lnTo>
                      <a:pt x="5162" y="1524"/>
                    </a:lnTo>
                    <a:lnTo>
                      <a:pt x="5144" y="1524"/>
                    </a:lnTo>
                    <a:lnTo>
                      <a:pt x="5124" y="1562"/>
                    </a:lnTo>
                    <a:lnTo>
                      <a:pt x="5105" y="1581"/>
                    </a:lnTo>
                    <a:lnTo>
                      <a:pt x="5067" y="1581"/>
                    </a:lnTo>
                    <a:lnTo>
                      <a:pt x="4895" y="1695"/>
                    </a:lnTo>
                    <a:lnTo>
                      <a:pt x="4572" y="1810"/>
                    </a:lnTo>
                    <a:lnTo>
                      <a:pt x="4534" y="1829"/>
                    </a:lnTo>
                    <a:lnTo>
                      <a:pt x="4534" y="1848"/>
                    </a:lnTo>
                    <a:lnTo>
                      <a:pt x="4534" y="1924"/>
                    </a:lnTo>
                    <a:lnTo>
                      <a:pt x="4515" y="1943"/>
                    </a:lnTo>
                    <a:lnTo>
                      <a:pt x="4496" y="1981"/>
                    </a:lnTo>
                    <a:lnTo>
                      <a:pt x="4591" y="2039"/>
                    </a:lnTo>
                    <a:lnTo>
                      <a:pt x="4610" y="2039"/>
                    </a:lnTo>
                    <a:lnTo>
                      <a:pt x="4648" y="2057"/>
                    </a:lnTo>
                    <a:lnTo>
                      <a:pt x="4667" y="2076"/>
                    </a:lnTo>
                    <a:lnTo>
                      <a:pt x="4667" y="2095"/>
                    </a:lnTo>
                    <a:lnTo>
                      <a:pt x="4667" y="2115"/>
                    </a:lnTo>
                    <a:lnTo>
                      <a:pt x="4667" y="2134"/>
                    </a:lnTo>
                    <a:lnTo>
                      <a:pt x="4648" y="2153"/>
                    </a:lnTo>
                    <a:lnTo>
                      <a:pt x="4667" y="2171"/>
                    </a:lnTo>
                    <a:lnTo>
                      <a:pt x="4705" y="2210"/>
                    </a:lnTo>
                    <a:lnTo>
                      <a:pt x="4705" y="2248"/>
                    </a:lnTo>
                    <a:lnTo>
                      <a:pt x="4705" y="2267"/>
                    </a:lnTo>
                    <a:lnTo>
                      <a:pt x="4648" y="2305"/>
                    </a:lnTo>
                    <a:lnTo>
                      <a:pt x="4629" y="2305"/>
                    </a:lnTo>
                    <a:lnTo>
                      <a:pt x="4591" y="2324"/>
                    </a:lnTo>
                    <a:lnTo>
                      <a:pt x="4382" y="2324"/>
                    </a:lnTo>
                    <a:lnTo>
                      <a:pt x="4324" y="2343"/>
                    </a:lnTo>
                    <a:lnTo>
                      <a:pt x="4267" y="2362"/>
                    </a:lnTo>
                    <a:lnTo>
                      <a:pt x="4267" y="2381"/>
                    </a:lnTo>
                    <a:lnTo>
                      <a:pt x="4248" y="2400"/>
                    </a:lnTo>
                    <a:lnTo>
                      <a:pt x="4248" y="2420"/>
                    </a:lnTo>
                    <a:lnTo>
                      <a:pt x="4229" y="2420"/>
                    </a:lnTo>
                    <a:lnTo>
                      <a:pt x="4134" y="2438"/>
                    </a:lnTo>
                    <a:lnTo>
                      <a:pt x="4057" y="2496"/>
                    </a:lnTo>
                    <a:lnTo>
                      <a:pt x="4038" y="2496"/>
                    </a:lnTo>
                    <a:lnTo>
                      <a:pt x="4001" y="2515"/>
                    </a:lnTo>
                    <a:lnTo>
                      <a:pt x="3981" y="2515"/>
                    </a:lnTo>
                    <a:lnTo>
                      <a:pt x="3962" y="2534"/>
                    </a:lnTo>
                    <a:lnTo>
                      <a:pt x="3943" y="2534"/>
                    </a:lnTo>
                    <a:lnTo>
                      <a:pt x="3924" y="2534"/>
                    </a:lnTo>
                    <a:lnTo>
                      <a:pt x="3905" y="2515"/>
                    </a:lnTo>
                    <a:lnTo>
                      <a:pt x="3886" y="2515"/>
                    </a:lnTo>
                    <a:lnTo>
                      <a:pt x="3848" y="2552"/>
                    </a:lnTo>
                    <a:lnTo>
                      <a:pt x="3791" y="2534"/>
                    </a:lnTo>
                    <a:lnTo>
                      <a:pt x="3772" y="2534"/>
                    </a:lnTo>
                    <a:lnTo>
                      <a:pt x="3753" y="2534"/>
                    </a:lnTo>
                    <a:lnTo>
                      <a:pt x="3734" y="2534"/>
                    </a:lnTo>
                    <a:lnTo>
                      <a:pt x="3715" y="2534"/>
                    </a:lnTo>
                    <a:lnTo>
                      <a:pt x="3715" y="2515"/>
                    </a:lnTo>
                    <a:lnTo>
                      <a:pt x="3676" y="2515"/>
                    </a:lnTo>
                    <a:lnTo>
                      <a:pt x="3639" y="2515"/>
                    </a:lnTo>
                    <a:lnTo>
                      <a:pt x="3620" y="2496"/>
                    </a:lnTo>
                    <a:lnTo>
                      <a:pt x="3620" y="2476"/>
                    </a:lnTo>
                    <a:lnTo>
                      <a:pt x="3620" y="2457"/>
                    </a:lnTo>
                    <a:lnTo>
                      <a:pt x="3620" y="2438"/>
                    </a:lnTo>
                    <a:lnTo>
                      <a:pt x="3600" y="2438"/>
                    </a:lnTo>
                    <a:lnTo>
                      <a:pt x="3543" y="2476"/>
                    </a:lnTo>
                    <a:lnTo>
                      <a:pt x="3524" y="2476"/>
                    </a:lnTo>
                    <a:lnTo>
                      <a:pt x="3448" y="2476"/>
                    </a:lnTo>
                    <a:lnTo>
                      <a:pt x="3410" y="2496"/>
                    </a:lnTo>
                    <a:lnTo>
                      <a:pt x="3372" y="2515"/>
                    </a:lnTo>
                    <a:lnTo>
                      <a:pt x="3353" y="2534"/>
                    </a:lnTo>
                    <a:lnTo>
                      <a:pt x="3315" y="2572"/>
                    </a:lnTo>
                    <a:lnTo>
                      <a:pt x="3315" y="2591"/>
                    </a:lnTo>
                    <a:lnTo>
                      <a:pt x="3315" y="2648"/>
                    </a:lnTo>
                    <a:lnTo>
                      <a:pt x="3315" y="2686"/>
                    </a:lnTo>
                    <a:lnTo>
                      <a:pt x="3315" y="2724"/>
                    </a:lnTo>
                    <a:lnTo>
                      <a:pt x="3295" y="2743"/>
                    </a:lnTo>
                    <a:lnTo>
                      <a:pt x="3258" y="2800"/>
                    </a:lnTo>
                    <a:lnTo>
                      <a:pt x="3239" y="2819"/>
                    </a:lnTo>
                    <a:lnTo>
                      <a:pt x="3239" y="2857"/>
                    </a:lnTo>
                    <a:lnTo>
                      <a:pt x="3219" y="2953"/>
                    </a:lnTo>
                    <a:lnTo>
                      <a:pt x="3219" y="2991"/>
                    </a:lnTo>
                    <a:lnTo>
                      <a:pt x="3200" y="3029"/>
                    </a:lnTo>
                    <a:lnTo>
                      <a:pt x="3143" y="3067"/>
                    </a:lnTo>
                    <a:lnTo>
                      <a:pt x="3086" y="3124"/>
                    </a:lnTo>
                    <a:lnTo>
                      <a:pt x="2953" y="3181"/>
                    </a:lnTo>
                    <a:lnTo>
                      <a:pt x="2914" y="3181"/>
                    </a:lnTo>
                    <a:lnTo>
                      <a:pt x="2896" y="3200"/>
                    </a:lnTo>
                    <a:lnTo>
                      <a:pt x="2877" y="3200"/>
                    </a:lnTo>
                    <a:lnTo>
                      <a:pt x="2877" y="3219"/>
                    </a:lnTo>
                    <a:lnTo>
                      <a:pt x="2858" y="3219"/>
                    </a:lnTo>
                    <a:lnTo>
                      <a:pt x="2858" y="3238"/>
                    </a:lnTo>
                    <a:lnTo>
                      <a:pt x="2838" y="3238"/>
                    </a:lnTo>
                    <a:lnTo>
                      <a:pt x="2819" y="3258"/>
                    </a:lnTo>
                    <a:lnTo>
                      <a:pt x="2800" y="3314"/>
                    </a:lnTo>
                    <a:lnTo>
                      <a:pt x="2782" y="3314"/>
                    </a:lnTo>
                    <a:lnTo>
                      <a:pt x="2762" y="3314"/>
                    </a:lnTo>
                    <a:lnTo>
                      <a:pt x="2724" y="3353"/>
                    </a:lnTo>
                    <a:lnTo>
                      <a:pt x="2724" y="3429"/>
                    </a:lnTo>
                    <a:lnTo>
                      <a:pt x="2724" y="3448"/>
                    </a:lnTo>
                    <a:lnTo>
                      <a:pt x="2705" y="3467"/>
                    </a:lnTo>
                    <a:lnTo>
                      <a:pt x="2667" y="3524"/>
                    </a:lnTo>
                    <a:lnTo>
                      <a:pt x="2667" y="3543"/>
                    </a:lnTo>
                    <a:lnTo>
                      <a:pt x="2686" y="3600"/>
                    </a:lnTo>
                    <a:lnTo>
                      <a:pt x="2686" y="3619"/>
                    </a:lnTo>
                    <a:lnTo>
                      <a:pt x="2667" y="3657"/>
                    </a:lnTo>
                    <a:lnTo>
                      <a:pt x="2629" y="3676"/>
                    </a:lnTo>
                    <a:lnTo>
                      <a:pt x="2610" y="3715"/>
                    </a:lnTo>
                    <a:lnTo>
                      <a:pt x="2533" y="3734"/>
                    </a:lnTo>
                    <a:lnTo>
                      <a:pt x="2496" y="3771"/>
                    </a:lnTo>
                    <a:lnTo>
                      <a:pt x="2457" y="3791"/>
                    </a:lnTo>
                    <a:lnTo>
                      <a:pt x="2419" y="3771"/>
                    </a:lnTo>
                    <a:lnTo>
                      <a:pt x="2419" y="3791"/>
                    </a:lnTo>
                    <a:lnTo>
                      <a:pt x="2401" y="3791"/>
                    </a:lnTo>
                    <a:lnTo>
                      <a:pt x="2381" y="3810"/>
                    </a:lnTo>
                    <a:lnTo>
                      <a:pt x="2381" y="3829"/>
                    </a:lnTo>
                    <a:lnTo>
                      <a:pt x="2381" y="3848"/>
                    </a:lnTo>
                    <a:lnTo>
                      <a:pt x="2401" y="3867"/>
                    </a:lnTo>
                    <a:lnTo>
                      <a:pt x="2419" y="3867"/>
                    </a:lnTo>
                    <a:lnTo>
                      <a:pt x="2381" y="3905"/>
                    </a:lnTo>
                    <a:lnTo>
                      <a:pt x="2343" y="3943"/>
                    </a:lnTo>
                    <a:lnTo>
                      <a:pt x="2210" y="3981"/>
                    </a:lnTo>
                    <a:lnTo>
                      <a:pt x="2153" y="4020"/>
                    </a:lnTo>
                    <a:lnTo>
                      <a:pt x="2115" y="4076"/>
                    </a:lnTo>
                    <a:lnTo>
                      <a:pt x="2096" y="4096"/>
                    </a:lnTo>
                    <a:lnTo>
                      <a:pt x="2115" y="4115"/>
                    </a:lnTo>
                    <a:lnTo>
                      <a:pt x="2115" y="4134"/>
                    </a:lnTo>
                    <a:lnTo>
                      <a:pt x="2096" y="4152"/>
                    </a:lnTo>
                    <a:lnTo>
                      <a:pt x="2020" y="4229"/>
                    </a:lnTo>
                    <a:lnTo>
                      <a:pt x="2000" y="4248"/>
                    </a:lnTo>
                    <a:lnTo>
                      <a:pt x="1981" y="4267"/>
                    </a:lnTo>
                    <a:lnTo>
                      <a:pt x="1943" y="4267"/>
                    </a:lnTo>
                    <a:lnTo>
                      <a:pt x="1848" y="4286"/>
                    </a:lnTo>
                    <a:lnTo>
                      <a:pt x="1772" y="4305"/>
                    </a:lnTo>
                    <a:lnTo>
                      <a:pt x="1753" y="4305"/>
                    </a:lnTo>
                    <a:lnTo>
                      <a:pt x="1715" y="4305"/>
                    </a:lnTo>
                    <a:lnTo>
                      <a:pt x="1676" y="4286"/>
                    </a:lnTo>
                    <a:lnTo>
                      <a:pt x="1639" y="4286"/>
                    </a:lnTo>
                    <a:lnTo>
                      <a:pt x="1391" y="4267"/>
                    </a:lnTo>
                    <a:lnTo>
                      <a:pt x="1372" y="4267"/>
                    </a:lnTo>
                    <a:lnTo>
                      <a:pt x="1314" y="4229"/>
                    </a:lnTo>
                    <a:lnTo>
                      <a:pt x="1277" y="4229"/>
                    </a:lnTo>
                    <a:lnTo>
                      <a:pt x="1219" y="4229"/>
                    </a:lnTo>
                    <a:lnTo>
                      <a:pt x="1182" y="4229"/>
                    </a:lnTo>
                    <a:lnTo>
                      <a:pt x="1162" y="4172"/>
                    </a:lnTo>
                    <a:lnTo>
                      <a:pt x="1143" y="4152"/>
                    </a:lnTo>
                    <a:lnTo>
                      <a:pt x="1143" y="4134"/>
                    </a:lnTo>
                    <a:lnTo>
                      <a:pt x="1143" y="4096"/>
                    </a:lnTo>
                    <a:lnTo>
                      <a:pt x="1162" y="4076"/>
                    </a:lnTo>
                    <a:lnTo>
                      <a:pt x="1105" y="4115"/>
                    </a:lnTo>
                    <a:lnTo>
                      <a:pt x="1067" y="4134"/>
                    </a:lnTo>
                    <a:lnTo>
                      <a:pt x="1048" y="4115"/>
                    </a:lnTo>
                    <a:lnTo>
                      <a:pt x="1029" y="4096"/>
                    </a:lnTo>
                    <a:lnTo>
                      <a:pt x="1029" y="4076"/>
                    </a:lnTo>
                    <a:lnTo>
                      <a:pt x="1010" y="4076"/>
                    </a:lnTo>
                    <a:lnTo>
                      <a:pt x="1010" y="4038"/>
                    </a:lnTo>
                    <a:lnTo>
                      <a:pt x="1010" y="4020"/>
                    </a:lnTo>
                    <a:lnTo>
                      <a:pt x="991" y="3962"/>
                    </a:lnTo>
                    <a:lnTo>
                      <a:pt x="972" y="3943"/>
                    </a:lnTo>
                    <a:lnTo>
                      <a:pt x="933" y="3924"/>
                    </a:lnTo>
                    <a:lnTo>
                      <a:pt x="915" y="3905"/>
                    </a:lnTo>
                    <a:lnTo>
                      <a:pt x="933" y="3829"/>
                    </a:lnTo>
                    <a:lnTo>
                      <a:pt x="933" y="3791"/>
                    </a:lnTo>
                    <a:lnTo>
                      <a:pt x="933" y="3771"/>
                    </a:lnTo>
                    <a:lnTo>
                      <a:pt x="953" y="3753"/>
                    </a:lnTo>
                    <a:lnTo>
                      <a:pt x="972" y="3734"/>
                    </a:lnTo>
                    <a:lnTo>
                      <a:pt x="972" y="3715"/>
                    </a:lnTo>
                    <a:lnTo>
                      <a:pt x="991" y="3619"/>
                    </a:lnTo>
                    <a:lnTo>
                      <a:pt x="972" y="3543"/>
                    </a:lnTo>
                    <a:lnTo>
                      <a:pt x="933" y="3562"/>
                    </a:lnTo>
                    <a:lnTo>
                      <a:pt x="857" y="3676"/>
                    </a:lnTo>
                    <a:lnTo>
                      <a:pt x="781" y="3676"/>
                    </a:lnTo>
                    <a:lnTo>
                      <a:pt x="743" y="3639"/>
                    </a:lnTo>
                    <a:lnTo>
                      <a:pt x="686" y="3448"/>
                    </a:lnTo>
                    <a:lnTo>
                      <a:pt x="686" y="3467"/>
                    </a:lnTo>
                    <a:lnTo>
                      <a:pt x="400" y="3676"/>
                    </a:lnTo>
                    <a:lnTo>
                      <a:pt x="381" y="3695"/>
                    </a:lnTo>
                    <a:lnTo>
                      <a:pt x="362" y="3715"/>
                    </a:lnTo>
                    <a:lnTo>
                      <a:pt x="343" y="3734"/>
                    </a:lnTo>
                    <a:lnTo>
                      <a:pt x="343" y="3810"/>
                    </a:lnTo>
                    <a:lnTo>
                      <a:pt x="343" y="3829"/>
                    </a:lnTo>
                    <a:lnTo>
                      <a:pt x="305" y="3886"/>
                    </a:lnTo>
                    <a:lnTo>
                      <a:pt x="171" y="4000"/>
                    </a:lnTo>
                    <a:lnTo>
                      <a:pt x="115" y="4057"/>
                    </a:lnTo>
                    <a:lnTo>
                      <a:pt x="76" y="4115"/>
                    </a:lnTo>
                    <a:lnTo>
                      <a:pt x="39" y="4191"/>
                    </a:lnTo>
                    <a:lnTo>
                      <a:pt x="19" y="4248"/>
                    </a:lnTo>
                    <a:lnTo>
                      <a:pt x="0" y="4305"/>
                    </a:lnTo>
                    <a:lnTo>
                      <a:pt x="39" y="4324"/>
                    </a:lnTo>
                    <a:lnTo>
                      <a:pt x="1619" y="4895"/>
                    </a:lnTo>
                    <a:lnTo>
                      <a:pt x="1010" y="5657"/>
                    </a:lnTo>
                    <a:lnTo>
                      <a:pt x="1029" y="5657"/>
                    </a:lnTo>
                    <a:lnTo>
                      <a:pt x="1067" y="5676"/>
                    </a:lnTo>
                    <a:lnTo>
                      <a:pt x="1105" y="5696"/>
                    </a:lnTo>
                    <a:lnTo>
                      <a:pt x="1105" y="5715"/>
                    </a:lnTo>
                    <a:lnTo>
                      <a:pt x="1124" y="5752"/>
                    </a:lnTo>
                    <a:lnTo>
                      <a:pt x="1143" y="5772"/>
                    </a:lnTo>
                    <a:lnTo>
                      <a:pt x="1505" y="5962"/>
                    </a:lnTo>
                    <a:lnTo>
                      <a:pt x="1562" y="5981"/>
                    </a:lnTo>
                    <a:lnTo>
                      <a:pt x="1639" y="5981"/>
                    </a:lnTo>
                    <a:lnTo>
                      <a:pt x="1734" y="5962"/>
                    </a:lnTo>
                    <a:lnTo>
                      <a:pt x="1772" y="5962"/>
                    </a:lnTo>
                    <a:lnTo>
                      <a:pt x="1867" y="5943"/>
                    </a:lnTo>
                    <a:lnTo>
                      <a:pt x="1886" y="5943"/>
                    </a:lnTo>
                    <a:lnTo>
                      <a:pt x="1905" y="5962"/>
                    </a:lnTo>
                    <a:lnTo>
                      <a:pt x="1943" y="5962"/>
                    </a:lnTo>
                    <a:lnTo>
                      <a:pt x="2134" y="5981"/>
                    </a:lnTo>
                    <a:lnTo>
                      <a:pt x="2153" y="6001"/>
                    </a:lnTo>
                    <a:lnTo>
                      <a:pt x="2172" y="6001"/>
                    </a:lnTo>
                    <a:lnTo>
                      <a:pt x="2248" y="6019"/>
                    </a:lnTo>
                    <a:lnTo>
                      <a:pt x="2305" y="6019"/>
                    </a:lnTo>
                    <a:lnTo>
                      <a:pt x="2324" y="6038"/>
                    </a:lnTo>
                    <a:lnTo>
                      <a:pt x="2343" y="6038"/>
                    </a:lnTo>
                    <a:lnTo>
                      <a:pt x="2381" y="6038"/>
                    </a:lnTo>
                    <a:lnTo>
                      <a:pt x="2419" y="6038"/>
                    </a:lnTo>
                    <a:lnTo>
                      <a:pt x="2457" y="6019"/>
                    </a:lnTo>
                    <a:lnTo>
                      <a:pt x="2515" y="6038"/>
                    </a:lnTo>
                    <a:lnTo>
                      <a:pt x="2648" y="6038"/>
                    </a:lnTo>
                    <a:lnTo>
                      <a:pt x="2705" y="6057"/>
                    </a:lnTo>
                    <a:lnTo>
                      <a:pt x="2724" y="6077"/>
                    </a:lnTo>
                    <a:lnTo>
                      <a:pt x="2800" y="6153"/>
                    </a:lnTo>
                    <a:lnTo>
                      <a:pt x="2838" y="6172"/>
                    </a:lnTo>
                    <a:lnTo>
                      <a:pt x="2858" y="6191"/>
                    </a:lnTo>
                    <a:lnTo>
                      <a:pt x="2877" y="6191"/>
                    </a:lnTo>
                    <a:lnTo>
                      <a:pt x="2896" y="6191"/>
                    </a:lnTo>
                    <a:lnTo>
                      <a:pt x="2934" y="6210"/>
                    </a:lnTo>
                    <a:lnTo>
                      <a:pt x="2953" y="6229"/>
                    </a:lnTo>
                    <a:lnTo>
                      <a:pt x="2972" y="6229"/>
                    </a:lnTo>
                    <a:lnTo>
                      <a:pt x="3010" y="6229"/>
                    </a:lnTo>
                    <a:lnTo>
                      <a:pt x="3010" y="6248"/>
                    </a:lnTo>
                    <a:lnTo>
                      <a:pt x="3048" y="6286"/>
                    </a:lnTo>
                    <a:lnTo>
                      <a:pt x="3200" y="6324"/>
                    </a:lnTo>
                    <a:lnTo>
                      <a:pt x="3334" y="6324"/>
                    </a:lnTo>
                    <a:lnTo>
                      <a:pt x="3372" y="6343"/>
                    </a:lnTo>
                    <a:lnTo>
                      <a:pt x="3410" y="6362"/>
                    </a:lnTo>
                    <a:lnTo>
                      <a:pt x="3429" y="6382"/>
                    </a:lnTo>
                    <a:lnTo>
                      <a:pt x="3448" y="6382"/>
                    </a:lnTo>
                    <a:lnTo>
                      <a:pt x="3467" y="6382"/>
                    </a:lnTo>
                    <a:lnTo>
                      <a:pt x="3505" y="6419"/>
                    </a:lnTo>
                    <a:lnTo>
                      <a:pt x="3620" y="6477"/>
                    </a:lnTo>
                    <a:lnTo>
                      <a:pt x="3753" y="6553"/>
                    </a:lnTo>
                    <a:lnTo>
                      <a:pt x="3867" y="6591"/>
                    </a:lnTo>
                    <a:lnTo>
                      <a:pt x="3943" y="6648"/>
                    </a:lnTo>
                    <a:lnTo>
                      <a:pt x="3962" y="6648"/>
                    </a:lnTo>
                    <a:lnTo>
                      <a:pt x="3981" y="6629"/>
                    </a:lnTo>
                    <a:lnTo>
                      <a:pt x="4020" y="6629"/>
                    </a:lnTo>
                    <a:lnTo>
                      <a:pt x="4038" y="6648"/>
                    </a:lnTo>
                    <a:lnTo>
                      <a:pt x="4038" y="6667"/>
                    </a:lnTo>
                    <a:lnTo>
                      <a:pt x="4038" y="6686"/>
                    </a:lnTo>
                    <a:lnTo>
                      <a:pt x="4057" y="6705"/>
                    </a:lnTo>
                    <a:lnTo>
                      <a:pt x="4057" y="6724"/>
                    </a:lnTo>
                    <a:lnTo>
                      <a:pt x="4077" y="6724"/>
                    </a:lnTo>
                    <a:lnTo>
                      <a:pt x="4115" y="6724"/>
                    </a:lnTo>
                    <a:lnTo>
                      <a:pt x="4153" y="6705"/>
                    </a:lnTo>
                    <a:lnTo>
                      <a:pt x="4267" y="6629"/>
                    </a:lnTo>
                    <a:lnTo>
                      <a:pt x="4305" y="6629"/>
                    </a:lnTo>
                    <a:lnTo>
                      <a:pt x="4305" y="6648"/>
                    </a:lnTo>
                    <a:lnTo>
                      <a:pt x="4286" y="6667"/>
                    </a:lnTo>
                    <a:lnTo>
                      <a:pt x="4267" y="6667"/>
                    </a:lnTo>
                    <a:lnTo>
                      <a:pt x="4267" y="6686"/>
                    </a:lnTo>
                    <a:lnTo>
                      <a:pt x="4267" y="6705"/>
                    </a:lnTo>
                    <a:lnTo>
                      <a:pt x="4362" y="6743"/>
                    </a:lnTo>
                    <a:lnTo>
                      <a:pt x="4419" y="6743"/>
                    </a:lnTo>
                    <a:lnTo>
                      <a:pt x="4458" y="6705"/>
                    </a:lnTo>
                    <a:lnTo>
                      <a:pt x="4496" y="6648"/>
                    </a:lnTo>
                    <a:lnTo>
                      <a:pt x="4496" y="6705"/>
                    </a:lnTo>
                    <a:lnTo>
                      <a:pt x="4477" y="6743"/>
                    </a:lnTo>
                    <a:lnTo>
                      <a:pt x="4496" y="6762"/>
                    </a:lnTo>
                    <a:lnTo>
                      <a:pt x="4534" y="6800"/>
                    </a:lnTo>
                    <a:lnTo>
                      <a:pt x="4572" y="6743"/>
                    </a:lnTo>
                    <a:lnTo>
                      <a:pt x="4591" y="6781"/>
                    </a:lnTo>
                    <a:lnTo>
                      <a:pt x="4610" y="6819"/>
                    </a:lnTo>
                    <a:lnTo>
                      <a:pt x="4686" y="6858"/>
                    </a:lnTo>
                    <a:lnTo>
                      <a:pt x="4705" y="6819"/>
                    </a:lnTo>
                    <a:lnTo>
                      <a:pt x="4705" y="6800"/>
                    </a:lnTo>
                    <a:lnTo>
                      <a:pt x="4705" y="6781"/>
                    </a:lnTo>
                    <a:lnTo>
                      <a:pt x="4781" y="6724"/>
                    </a:lnTo>
                    <a:lnTo>
                      <a:pt x="4781" y="6743"/>
                    </a:lnTo>
                    <a:lnTo>
                      <a:pt x="4763" y="6819"/>
                    </a:lnTo>
                    <a:lnTo>
                      <a:pt x="4763" y="6858"/>
                    </a:lnTo>
                    <a:lnTo>
                      <a:pt x="4781" y="6858"/>
                    </a:lnTo>
                    <a:lnTo>
                      <a:pt x="4819" y="6876"/>
                    </a:lnTo>
                    <a:lnTo>
                      <a:pt x="4839" y="6858"/>
                    </a:lnTo>
                    <a:lnTo>
                      <a:pt x="4819" y="6819"/>
                    </a:lnTo>
                    <a:lnTo>
                      <a:pt x="4877" y="6876"/>
                    </a:lnTo>
                    <a:lnTo>
                      <a:pt x="4895" y="6895"/>
                    </a:lnTo>
                    <a:lnTo>
                      <a:pt x="4915" y="6876"/>
                    </a:lnTo>
                    <a:lnTo>
                      <a:pt x="4934" y="6876"/>
                    </a:lnTo>
                    <a:lnTo>
                      <a:pt x="4915" y="6895"/>
                    </a:lnTo>
                    <a:lnTo>
                      <a:pt x="4915" y="6915"/>
                    </a:lnTo>
                    <a:lnTo>
                      <a:pt x="4895" y="6934"/>
                    </a:lnTo>
                    <a:lnTo>
                      <a:pt x="4934" y="6953"/>
                    </a:lnTo>
                    <a:lnTo>
                      <a:pt x="4972" y="6972"/>
                    </a:lnTo>
                    <a:lnTo>
                      <a:pt x="5029" y="6991"/>
                    </a:lnTo>
                    <a:lnTo>
                      <a:pt x="5067" y="6972"/>
                    </a:lnTo>
                    <a:lnTo>
                      <a:pt x="5086" y="6991"/>
                    </a:lnTo>
                    <a:lnTo>
                      <a:pt x="5086" y="7010"/>
                    </a:lnTo>
                    <a:lnTo>
                      <a:pt x="5105" y="7010"/>
                    </a:lnTo>
                    <a:lnTo>
                      <a:pt x="5124" y="7029"/>
                    </a:lnTo>
                    <a:lnTo>
                      <a:pt x="5144" y="7048"/>
                    </a:lnTo>
                    <a:lnTo>
                      <a:pt x="5162" y="7067"/>
                    </a:lnTo>
                    <a:lnTo>
                      <a:pt x="5181" y="7067"/>
                    </a:lnTo>
                    <a:lnTo>
                      <a:pt x="5200" y="7048"/>
                    </a:lnTo>
                    <a:lnTo>
                      <a:pt x="5220" y="7010"/>
                    </a:lnTo>
                    <a:lnTo>
                      <a:pt x="5239" y="7010"/>
                    </a:lnTo>
                    <a:lnTo>
                      <a:pt x="5258" y="7048"/>
                    </a:lnTo>
                    <a:lnTo>
                      <a:pt x="5276" y="7067"/>
                    </a:lnTo>
                    <a:lnTo>
                      <a:pt x="5239" y="7086"/>
                    </a:lnTo>
                    <a:lnTo>
                      <a:pt x="5258" y="7105"/>
                    </a:lnTo>
                    <a:lnTo>
                      <a:pt x="5276" y="7143"/>
                    </a:lnTo>
                    <a:lnTo>
                      <a:pt x="5315" y="7143"/>
                    </a:lnTo>
                    <a:lnTo>
                      <a:pt x="5353" y="7162"/>
                    </a:lnTo>
                    <a:lnTo>
                      <a:pt x="5391" y="7181"/>
                    </a:lnTo>
                    <a:lnTo>
                      <a:pt x="5391" y="7162"/>
                    </a:lnTo>
                    <a:lnTo>
                      <a:pt x="5410" y="7162"/>
                    </a:lnTo>
                    <a:lnTo>
                      <a:pt x="5429" y="7162"/>
                    </a:lnTo>
                    <a:lnTo>
                      <a:pt x="5448" y="7181"/>
                    </a:lnTo>
                    <a:lnTo>
                      <a:pt x="5467" y="7239"/>
                    </a:lnTo>
                    <a:lnTo>
                      <a:pt x="5486" y="7257"/>
                    </a:lnTo>
                    <a:lnTo>
                      <a:pt x="5525" y="7257"/>
                    </a:lnTo>
                    <a:lnTo>
                      <a:pt x="5562" y="7257"/>
                    </a:lnTo>
                    <a:lnTo>
                      <a:pt x="5620" y="7220"/>
                    </a:lnTo>
                    <a:lnTo>
                      <a:pt x="5601" y="7257"/>
                    </a:lnTo>
                    <a:lnTo>
                      <a:pt x="5581" y="7296"/>
                    </a:lnTo>
                    <a:lnTo>
                      <a:pt x="5562" y="7315"/>
                    </a:lnTo>
                    <a:lnTo>
                      <a:pt x="5581" y="7334"/>
                    </a:lnTo>
                    <a:lnTo>
                      <a:pt x="5620" y="7372"/>
                    </a:lnTo>
                    <a:lnTo>
                      <a:pt x="5620" y="7391"/>
                    </a:lnTo>
                    <a:lnTo>
                      <a:pt x="5639" y="7391"/>
                    </a:lnTo>
                    <a:lnTo>
                      <a:pt x="5677" y="7391"/>
                    </a:lnTo>
                    <a:lnTo>
                      <a:pt x="5772" y="7334"/>
                    </a:lnTo>
                    <a:lnTo>
                      <a:pt x="5791" y="7334"/>
                    </a:lnTo>
                    <a:lnTo>
                      <a:pt x="5772" y="7391"/>
                    </a:lnTo>
                    <a:lnTo>
                      <a:pt x="5772" y="7429"/>
                    </a:lnTo>
                    <a:lnTo>
                      <a:pt x="5848" y="7505"/>
                    </a:lnTo>
                    <a:lnTo>
                      <a:pt x="5886" y="7562"/>
                    </a:lnTo>
                    <a:lnTo>
                      <a:pt x="5905" y="7581"/>
                    </a:lnTo>
                    <a:lnTo>
                      <a:pt x="5962" y="7581"/>
                    </a:lnTo>
                    <a:lnTo>
                      <a:pt x="5962" y="7562"/>
                    </a:lnTo>
                    <a:lnTo>
                      <a:pt x="5962" y="7543"/>
                    </a:lnTo>
                    <a:lnTo>
                      <a:pt x="5962" y="7505"/>
                    </a:lnTo>
                    <a:lnTo>
                      <a:pt x="5982" y="7505"/>
                    </a:lnTo>
                    <a:lnTo>
                      <a:pt x="6001" y="7505"/>
                    </a:lnTo>
                    <a:lnTo>
                      <a:pt x="6001" y="7486"/>
                    </a:lnTo>
                    <a:lnTo>
                      <a:pt x="6001" y="7467"/>
                    </a:lnTo>
                    <a:lnTo>
                      <a:pt x="6019" y="7467"/>
                    </a:lnTo>
                    <a:lnTo>
                      <a:pt x="6038" y="7486"/>
                    </a:lnTo>
                    <a:lnTo>
                      <a:pt x="6038" y="7524"/>
                    </a:lnTo>
                    <a:lnTo>
                      <a:pt x="6019" y="7601"/>
                    </a:lnTo>
                    <a:lnTo>
                      <a:pt x="6019" y="7619"/>
                    </a:lnTo>
                    <a:lnTo>
                      <a:pt x="6038" y="7638"/>
                    </a:lnTo>
                    <a:lnTo>
                      <a:pt x="6077" y="7657"/>
                    </a:lnTo>
                    <a:lnTo>
                      <a:pt x="6077" y="7677"/>
                    </a:lnTo>
                    <a:lnTo>
                      <a:pt x="6058" y="7696"/>
                    </a:lnTo>
                    <a:lnTo>
                      <a:pt x="6038" y="7696"/>
                    </a:lnTo>
                    <a:lnTo>
                      <a:pt x="6019" y="7715"/>
                    </a:lnTo>
                    <a:lnTo>
                      <a:pt x="6001" y="7733"/>
                    </a:lnTo>
                    <a:lnTo>
                      <a:pt x="6001" y="7753"/>
                    </a:lnTo>
                    <a:lnTo>
                      <a:pt x="6001" y="7791"/>
                    </a:lnTo>
                    <a:lnTo>
                      <a:pt x="6001" y="7848"/>
                    </a:lnTo>
                    <a:lnTo>
                      <a:pt x="6019" y="7924"/>
                    </a:lnTo>
                    <a:lnTo>
                      <a:pt x="6019" y="7943"/>
                    </a:lnTo>
                    <a:lnTo>
                      <a:pt x="6019" y="7962"/>
                    </a:lnTo>
                    <a:lnTo>
                      <a:pt x="6038" y="7982"/>
                    </a:lnTo>
                    <a:lnTo>
                      <a:pt x="6077" y="7962"/>
                    </a:lnTo>
                    <a:lnTo>
                      <a:pt x="6153" y="7962"/>
                    </a:lnTo>
                    <a:lnTo>
                      <a:pt x="6191" y="7943"/>
                    </a:lnTo>
                    <a:lnTo>
                      <a:pt x="6248" y="7905"/>
                    </a:lnTo>
                    <a:lnTo>
                      <a:pt x="6286" y="7905"/>
                    </a:lnTo>
                    <a:lnTo>
                      <a:pt x="6305" y="7886"/>
                    </a:lnTo>
                    <a:lnTo>
                      <a:pt x="6343" y="7886"/>
                    </a:lnTo>
                    <a:lnTo>
                      <a:pt x="6419" y="7886"/>
                    </a:lnTo>
                    <a:lnTo>
                      <a:pt x="6458" y="7867"/>
                    </a:lnTo>
                    <a:lnTo>
                      <a:pt x="6477" y="7886"/>
                    </a:lnTo>
                    <a:lnTo>
                      <a:pt x="6400" y="7924"/>
                    </a:lnTo>
                    <a:lnTo>
                      <a:pt x="6305" y="7943"/>
                    </a:lnTo>
                    <a:lnTo>
                      <a:pt x="6153" y="8038"/>
                    </a:lnTo>
                    <a:lnTo>
                      <a:pt x="6172" y="8058"/>
                    </a:lnTo>
                    <a:lnTo>
                      <a:pt x="6191" y="8077"/>
                    </a:lnTo>
                    <a:lnTo>
                      <a:pt x="6191" y="8096"/>
                    </a:lnTo>
                    <a:lnTo>
                      <a:pt x="6248" y="8114"/>
                    </a:lnTo>
                    <a:lnTo>
                      <a:pt x="6419" y="8153"/>
                    </a:lnTo>
                    <a:lnTo>
                      <a:pt x="6458" y="8153"/>
                    </a:lnTo>
                    <a:lnTo>
                      <a:pt x="6515" y="8134"/>
                    </a:lnTo>
                    <a:lnTo>
                      <a:pt x="6553" y="8134"/>
                    </a:lnTo>
                    <a:lnTo>
                      <a:pt x="6496" y="8172"/>
                    </a:lnTo>
                    <a:lnTo>
                      <a:pt x="6382" y="8191"/>
                    </a:lnTo>
                    <a:lnTo>
                      <a:pt x="6343" y="8210"/>
                    </a:lnTo>
                    <a:lnTo>
                      <a:pt x="6324" y="8267"/>
                    </a:lnTo>
                    <a:lnTo>
                      <a:pt x="6343" y="8305"/>
                    </a:lnTo>
                    <a:lnTo>
                      <a:pt x="6439" y="8458"/>
                    </a:lnTo>
                    <a:lnTo>
                      <a:pt x="6458" y="8477"/>
                    </a:lnTo>
                    <a:lnTo>
                      <a:pt x="6458" y="8495"/>
                    </a:lnTo>
                    <a:lnTo>
                      <a:pt x="6477" y="8534"/>
                    </a:lnTo>
                    <a:lnTo>
                      <a:pt x="6496" y="8553"/>
                    </a:lnTo>
                    <a:lnTo>
                      <a:pt x="6496" y="8591"/>
                    </a:lnTo>
                    <a:lnTo>
                      <a:pt x="6534" y="8667"/>
                    </a:lnTo>
                    <a:lnTo>
                      <a:pt x="6534" y="8686"/>
                    </a:lnTo>
                    <a:lnTo>
                      <a:pt x="6534" y="8762"/>
                    </a:lnTo>
                    <a:lnTo>
                      <a:pt x="6534" y="8781"/>
                    </a:lnTo>
                    <a:lnTo>
                      <a:pt x="6553" y="8857"/>
                    </a:lnTo>
                    <a:lnTo>
                      <a:pt x="6572" y="8896"/>
                    </a:lnTo>
                    <a:lnTo>
                      <a:pt x="6648" y="9029"/>
                    </a:lnTo>
                    <a:lnTo>
                      <a:pt x="6858" y="9220"/>
                    </a:lnTo>
                    <a:lnTo>
                      <a:pt x="6876" y="9238"/>
                    </a:lnTo>
                    <a:lnTo>
                      <a:pt x="6896" y="9238"/>
                    </a:lnTo>
                    <a:lnTo>
                      <a:pt x="6972" y="9334"/>
                    </a:lnTo>
                    <a:lnTo>
                      <a:pt x="7029" y="9372"/>
                    </a:lnTo>
                    <a:lnTo>
                      <a:pt x="7220" y="9505"/>
                    </a:lnTo>
                    <a:lnTo>
                      <a:pt x="7105" y="9448"/>
                    </a:lnTo>
                    <a:lnTo>
                      <a:pt x="7086" y="9429"/>
                    </a:lnTo>
                    <a:lnTo>
                      <a:pt x="7010" y="9410"/>
                    </a:lnTo>
                    <a:lnTo>
                      <a:pt x="6991" y="9410"/>
                    </a:lnTo>
                    <a:lnTo>
                      <a:pt x="6972" y="9448"/>
                    </a:lnTo>
                    <a:lnTo>
                      <a:pt x="6972" y="9486"/>
                    </a:lnTo>
                    <a:lnTo>
                      <a:pt x="6991" y="9505"/>
                    </a:lnTo>
                    <a:lnTo>
                      <a:pt x="7010" y="9524"/>
                    </a:lnTo>
                    <a:lnTo>
                      <a:pt x="7086" y="9543"/>
                    </a:lnTo>
                    <a:lnTo>
                      <a:pt x="7125" y="9582"/>
                    </a:lnTo>
                    <a:lnTo>
                      <a:pt x="7201" y="9657"/>
                    </a:lnTo>
                    <a:lnTo>
                      <a:pt x="7220" y="9677"/>
                    </a:lnTo>
                    <a:lnTo>
                      <a:pt x="7257" y="9677"/>
                    </a:lnTo>
                    <a:lnTo>
                      <a:pt x="7353" y="9696"/>
                    </a:lnTo>
                    <a:lnTo>
                      <a:pt x="7429" y="9696"/>
                    </a:lnTo>
                    <a:lnTo>
                      <a:pt x="7486" y="9734"/>
                    </a:lnTo>
                    <a:lnTo>
                      <a:pt x="7582" y="9829"/>
                    </a:lnTo>
                    <a:lnTo>
                      <a:pt x="7658" y="9867"/>
                    </a:lnTo>
                    <a:lnTo>
                      <a:pt x="7677" y="9886"/>
                    </a:lnTo>
                    <a:lnTo>
                      <a:pt x="7696" y="9886"/>
                    </a:lnTo>
                    <a:lnTo>
                      <a:pt x="7734" y="9886"/>
                    </a:lnTo>
                    <a:lnTo>
                      <a:pt x="7772" y="9905"/>
                    </a:lnTo>
                    <a:lnTo>
                      <a:pt x="7791" y="9924"/>
                    </a:lnTo>
                    <a:lnTo>
                      <a:pt x="7772" y="9924"/>
                    </a:lnTo>
                    <a:lnTo>
                      <a:pt x="7696" y="9924"/>
                    </a:lnTo>
                    <a:lnTo>
                      <a:pt x="7677" y="9924"/>
                    </a:lnTo>
                    <a:lnTo>
                      <a:pt x="7658" y="9905"/>
                    </a:lnTo>
                    <a:lnTo>
                      <a:pt x="7638" y="9905"/>
                    </a:lnTo>
                    <a:lnTo>
                      <a:pt x="7620" y="9886"/>
                    </a:lnTo>
                    <a:lnTo>
                      <a:pt x="7601" y="9886"/>
                    </a:lnTo>
                    <a:lnTo>
                      <a:pt x="7582" y="9867"/>
                    </a:lnTo>
                    <a:lnTo>
                      <a:pt x="7543" y="9829"/>
                    </a:lnTo>
                    <a:lnTo>
                      <a:pt x="7506" y="9810"/>
                    </a:lnTo>
                    <a:lnTo>
                      <a:pt x="7467" y="9753"/>
                    </a:lnTo>
                    <a:lnTo>
                      <a:pt x="7429" y="9734"/>
                    </a:lnTo>
                    <a:lnTo>
                      <a:pt x="7410" y="9734"/>
                    </a:lnTo>
                    <a:lnTo>
                      <a:pt x="7391" y="9714"/>
                    </a:lnTo>
                    <a:lnTo>
                      <a:pt x="7372" y="9714"/>
                    </a:lnTo>
                    <a:lnTo>
                      <a:pt x="7353" y="9714"/>
                    </a:lnTo>
                    <a:lnTo>
                      <a:pt x="7296" y="9714"/>
                    </a:lnTo>
                    <a:lnTo>
                      <a:pt x="7162" y="9734"/>
                    </a:lnTo>
                    <a:lnTo>
                      <a:pt x="7143" y="9734"/>
                    </a:lnTo>
                    <a:lnTo>
                      <a:pt x="7105" y="9791"/>
                    </a:lnTo>
                    <a:lnTo>
                      <a:pt x="7067" y="9791"/>
                    </a:lnTo>
                    <a:lnTo>
                      <a:pt x="7029" y="9791"/>
                    </a:lnTo>
                    <a:lnTo>
                      <a:pt x="6972" y="9772"/>
                    </a:lnTo>
                    <a:lnTo>
                      <a:pt x="6934" y="9772"/>
                    </a:lnTo>
                    <a:lnTo>
                      <a:pt x="6876" y="9772"/>
                    </a:lnTo>
                    <a:lnTo>
                      <a:pt x="6858" y="9772"/>
                    </a:lnTo>
                    <a:lnTo>
                      <a:pt x="6820" y="9791"/>
                    </a:lnTo>
                    <a:lnTo>
                      <a:pt x="6800" y="9829"/>
                    </a:lnTo>
                    <a:lnTo>
                      <a:pt x="6800" y="9867"/>
                    </a:lnTo>
                    <a:lnTo>
                      <a:pt x="6934" y="9963"/>
                    </a:lnTo>
                    <a:lnTo>
                      <a:pt x="7086" y="10115"/>
                    </a:lnTo>
                    <a:lnTo>
                      <a:pt x="7086" y="10134"/>
                    </a:lnTo>
                    <a:lnTo>
                      <a:pt x="7105" y="10134"/>
                    </a:lnTo>
                    <a:lnTo>
                      <a:pt x="7181" y="10172"/>
                    </a:lnTo>
                    <a:lnTo>
                      <a:pt x="7239" y="10191"/>
                    </a:lnTo>
                    <a:lnTo>
                      <a:pt x="7257" y="10191"/>
                    </a:lnTo>
                    <a:lnTo>
                      <a:pt x="7372" y="10191"/>
                    </a:lnTo>
                    <a:lnTo>
                      <a:pt x="7391" y="10210"/>
                    </a:lnTo>
                    <a:lnTo>
                      <a:pt x="7429" y="10210"/>
                    </a:lnTo>
                    <a:lnTo>
                      <a:pt x="7506" y="10267"/>
                    </a:lnTo>
                    <a:lnTo>
                      <a:pt x="7543" y="10286"/>
                    </a:lnTo>
                    <a:lnTo>
                      <a:pt x="7582" y="10286"/>
                    </a:lnTo>
                    <a:lnTo>
                      <a:pt x="7638" y="10286"/>
                    </a:lnTo>
                    <a:lnTo>
                      <a:pt x="7715" y="10286"/>
                    </a:lnTo>
                    <a:lnTo>
                      <a:pt x="7734" y="10286"/>
                    </a:lnTo>
                    <a:lnTo>
                      <a:pt x="7734" y="10267"/>
                    </a:lnTo>
                    <a:lnTo>
                      <a:pt x="7772" y="10229"/>
                    </a:lnTo>
                    <a:lnTo>
                      <a:pt x="7810" y="10191"/>
                    </a:lnTo>
                    <a:lnTo>
                      <a:pt x="7829" y="10191"/>
                    </a:lnTo>
                    <a:lnTo>
                      <a:pt x="7848" y="10191"/>
                    </a:lnTo>
                    <a:lnTo>
                      <a:pt x="7848" y="10210"/>
                    </a:lnTo>
                    <a:lnTo>
                      <a:pt x="7810" y="10229"/>
                    </a:lnTo>
                    <a:lnTo>
                      <a:pt x="7791" y="10248"/>
                    </a:lnTo>
                    <a:lnTo>
                      <a:pt x="7772" y="10305"/>
                    </a:lnTo>
                    <a:lnTo>
                      <a:pt x="7753" y="10324"/>
                    </a:lnTo>
                    <a:lnTo>
                      <a:pt x="7734" y="10344"/>
                    </a:lnTo>
                    <a:lnTo>
                      <a:pt x="7486" y="10344"/>
                    </a:lnTo>
                    <a:lnTo>
                      <a:pt x="7467" y="10324"/>
                    </a:lnTo>
                    <a:lnTo>
                      <a:pt x="7429" y="10305"/>
                    </a:lnTo>
                    <a:lnTo>
                      <a:pt x="7391" y="10286"/>
                    </a:lnTo>
                    <a:lnTo>
                      <a:pt x="7334" y="10267"/>
                    </a:lnTo>
                    <a:lnTo>
                      <a:pt x="6991" y="10267"/>
                    </a:lnTo>
                    <a:lnTo>
                      <a:pt x="6953" y="10267"/>
                    </a:lnTo>
                    <a:lnTo>
                      <a:pt x="6953" y="10286"/>
                    </a:lnTo>
                    <a:lnTo>
                      <a:pt x="6972" y="10305"/>
                    </a:lnTo>
                    <a:lnTo>
                      <a:pt x="6991" y="10324"/>
                    </a:lnTo>
                    <a:lnTo>
                      <a:pt x="7010" y="10324"/>
                    </a:lnTo>
                    <a:lnTo>
                      <a:pt x="7029" y="10344"/>
                    </a:lnTo>
                    <a:lnTo>
                      <a:pt x="7048" y="10344"/>
                    </a:lnTo>
                    <a:lnTo>
                      <a:pt x="7067" y="10344"/>
                    </a:lnTo>
                    <a:lnTo>
                      <a:pt x="7086" y="10362"/>
                    </a:lnTo>
                    <a:lnTo>
                      <a:pt x="7125" y="10381"/>
                    </a:lnTo>
                    <a:lnTo>
                      <a:pt x="7239" y="10458"/>
                    </a:lnTo>
                    <a:lnTo>
                      <a:pt x="7277" y="10496"/>
                    </a:lnTo>
                    <a:lnTo>
                      <a:pt x="7296" y="10534"/>
                    </a:lnTo>
                    <a:lnTo>
                      <a:pt x="7372" y="10629"/>
                    </a:lnTo>
                    <a:lnTo>
                      <a:pt x="7372" y="10667"/>
                    </a:lnTo>
                    <a:lnTo>
                      <a:pt x="7391" y="10743"/>
                    </a:lnTo>
                    <a:lnTo>
                      <a:pt x="7410" y="10762"/>
                    </a:lnTo>
                    <a:lnTo>
                      <a:pt x="7486" y="10762"/>
                    </a:lnTo>
                    <a:lnTo>
                      <a:pt x="7543" y="10762"/>
                    </a:lnTo>
                    <a:lnTo>
                      <a:pt x="7601" y="10801"/>
                    </a:lnTo>
                    <a:lnTo>
                      <a:pt x="7620" y="10838"/>
                    </a:lnTo>
                    <a:lnTo>
                      <a:pt x="7620" y="10896"/>
                    </a:lnTo>
                    <a:lnTo>
                      <a:pt x="7601" y="10915"/>
                    </a:lnTo>
                    <a:lnTo>
                      <a:pt x="7582" y="10915"/>
                    </a:lnTo>
                    <a:lnTo>
                      <a:pt x="7582" y="10934"/>
                    </a:lnTo>
                    <a:lnTo>
                      <a:pt x="7562" y="10953"/>
                    </a:lnTo>
                    <a:lnTo>
                      <a:pt x="7562" y="11010"/>
                    </a:lnTo>
                    <a:lnTo>
                      <a:pt x="7543" y="11029"/>
                    </a:lnTo>
                    <a:lnTo>
                      <a:pt x="7543" y="11048"/>
                    </a:lnTo>
                    <a:lnTo>
                      <a:pt x="7486" y="11143"/>
                    </a:lnTo>
                    <a:lnTo>
                      <a:pt x="7486" y="11277"/>
                    </a:lnTo>
                    <a:lnTo>
                      <a:pt x="7467" y="11315"/>
                    </a:lnTo>
                    <a:lnTo>
                      <a:pt x="7429" y="11353"/>
                    </a:lnTo>
                    <a:lnTo>
                      <a:pt x="7372" y="11372"/>
                    </a:lnTo>
                    <a:lnTo>
                      <a:pt x="7353" y="11372"/>
                    </a:lnTo>
                    <a:lnTo>
                      <a:pt x="7334" y="11410"/>
                    </a:lnTo>
                    <a:lnTo>
                      <a:pt x="7334" y="11543"/>
                    </a:lnTo>
                    <a:lnTo>
                      <a:pt x="7334" y="11581"/>
                    </a:lnTo>
                    <a:lnTo>
                      <a:pt x="7334" y="11600"/>
                    </a:lnTo>
                    <a:lnTo>
                      <a:pt x="7353" y="11619"/>
                    </a:lnTo>
                    <a:lnTo>
                      <a:pt x="7372" y="11639"/>
                    </a:lnTo>
                    <a:lnTo>
                      <a:pt x="7353" y="11658"/>
                    </a:lnTo>
                    <a:lnTo>
                      <a:pt x="7334" y="11677"/>
                    </a:lnTo>
                    <a:lnTo>
                      <a:pt x="7257" y="11695"/>
                    </a:lnTo>
                    <a:lnTo>
                      <a:pt x="7239" y="11715"/>
                    </a:lnTo>
                    <a:lnTo>
                      <a:pt x="7220" y="11753"/>
                    </a:lnTo>
                    <a:lnTo>
                      <a:pt x="7239" y="11791"/>
                    </a:lnTo>
                    <a:lnTo>
                      <a:pt x="7257" y="11829"/>
                    </a:lnTo>
                    <a:lnTo>
                      <a:pt x="7296" y="11867"/>
                    </a:lnTo>
                    <a:lnTo>
                      <a:pt x="7353" y="11981"/>
                    </a:lnTo>
                    <a:lnTo>
                      <a:pt x="7353" y="12000"/>
                    </a:lnTo>
                    <a:lnTo>
                      <a:pt x="7372" y="12000"/>
                    </a:lnTo>
                    <a:lnTo>
                      <a:pt x="7391" y="11981"/>
                    </a:lnTo>
                    <a:lnTo>
                      <a:pt x="7410" y="11981"/>
                    </a:lnTo>
                    <a:lnTo>
                      <a:pt x="7410" y="11962"/>
                    </a:lnTo>
                    <a:lnTo>
                      <a:pt x="7410" y="11944"/>
                    </a:lnTo>
                    <a:lnTo>
                      <a:pt x="7429" y="11924"/>
                    </a:lnTo>
                    <a:lnTo>
                      <a:pt x="7448" y="11886"/>
                    </a:lnTo>
                    <a:lnTo>
                      <a:pt x="7620" y="11734"/>
                    </a:lnTo>
                    <a:lnTo>
                      <a:pt x="7677" y="11715"/>
                    </a:lnTo>
                    <a:lnTo>
                      <a:pt x="7791" y="11677"/>
                    </a:lnTo>
                    <a:lnTo>
                      <a:pt x="7829" y="11639"/>
                    </a:lnTo>
                    <a:lnTo>
                      <a:pt x="7829" y="11581"/>
                    </a:lnTo>
                    <a:lnTo>
                      <a:pt x="7848" y="11563"/>
                    </a:lnTo>
                    <a:lnTo>
                      <a:pt x="7848" y="11543"/>
                    </a:lnTo>
                    <a:lnTo>
                      <a:pt x="7829" y="11543"/>
                    </a:lnTo>
                    <a:lnTo>
                      <a:pt x="7810" y="11543"/>
                    </a:lnTo>
                    <a:lnTo>
                      <a:pt x="7810" y="11524"/>
                    </a:lnTo>
                    <a:lnTo>
                      <a:pt x="7810" y="11486"/>
                    </a:lnTo>
                    <a:lnTo>
                      <a:pt x="7810" y="11467"/>
                    </a:lnTo>
                    <a:lnTo>
                      <a:pt x="7829" y="11448"/>
                    </a:lnTo>
                    <a:lnTo>
                      <a:pt x="7867" y="11467"/>
                    </a:lnTo>
                    <a:lnTo>
                      <a:pt x="7924" y="11486"/>
                    </a:lnTo>
                    <a:lnTo>
                      <a:pt x="7905" y="11505"/>
                    </a:lnTo>
                    <a:lnTo>
                      <a:pt x="7867" y="11505"/>
                    </a:lnTo>
                    <a:lnTo>
                      <a:pt x="7848" y="11486"/>
                    </a:lnTo>
                    <a:lnTo>
                      <a:pt x="7829" y="11505"/>
                    </a:lnTo>
                    <a:lnTo>
                      <a:pt x="7848" y="11543"/>
                    </a:lnTo>
                    <a:lnTo>
                      <a:pt x="7867" y="11563"/>
                    </a:lnTo>
                    <a:lnTo>
                      <a:pt x="7867" y="11600"/>
                    </a:lnTo>
                    <a:lnTo>
                      <a:pt x="7867" y="11639"/>
                    </a:lnTo>
                    <a:lnTo>
                      <a:pt x="7867" y="11658"/>
                    </a:lnTo>
                    <a:lnTo>
                      <a:pt x="7867" y="11677"/>
                    </a:lnTo>
                    <a:lnTo>
                      <a:pt x="7848" y="11695"/>
                    </a:lnTo>
                    <a:lnTo>
                      <a:pt x="7887" y="11753"/>
                    </a:lnTo>
                    <a:lnTo>
                      <a:pt x="7924" y="11810"/>
                    </a:lnTo>
                    <a:lnTo>
                      <a:pt x="7982" y="11829"/>
                    </a:lnTo>
                    <a:lnTo>
                      <a:pt x="8039" y="11848"/>
                    </a:lnTo>
                    <a:lnTo>
                      <a:pt x="8096" y="11848"/>
                    </a:lnTo>
                    <a:lnTo>
                      <a:pt x="8172" y="11848"/>
                    </a:lnTo>
                    <a:lnTo>
                      <a:pt x="8286" y="11810"/>
                    </a:lnTo>
                    <a:lnTo>
                      <a:pt x="8344" y="11791"/>
                    </a:lnTo>
                    <a:lnTo>
                      <a:pt x="8420" y="11753"/>
                    </a:lnTo>
                    <a:lnTo>
                      <a:pt x="8477" y="11734"/>
                    </a:lnTo>
                    <a:lnTo>
                      <a:pt x="8686" y="11695"/>
                    </a:lnTo>
                    <a:lnTo>
                      <a:pt x="8934" y="11695"/>
                    </a:lnTo>
                    <a:lnTo>
                      <a:pt x="9010" y="11677"/>
                    </a:lnTo>
                    <a:lnTo>
                      <a:pt x="9067" y="11639"/>
                    </a:lnTo>
                    <a:lnTo>
                      <a:pt x="9106" y="11619"/>
                    </a:lnTo>
                    <a:lnTo>
                      <a:pt x="9106" y="11600"/>
                    </a:lnTo>
                    <a:lnTo>
                      <a:pt x="9125" y="11505"/>
                    </a:lnTo>
                    <a:lnTo>
                      <a:pt x="9125" y="11429"/>
                    </a:lnTo>
                    <a:lnTo>
                      <a:pt x="9143" y="11410"/>
                    </a:lnTo>
                    <a:lnTo>
                      <a:pt x="9162" y="11410"/>
                    </a:lnTo>
                    <a:lnTo>
                      <a:pt x="9201" y="11410"/>
                    </a:lnTo>
                    <a:lnTo>
                      <a:pt x="9238" y="11391"/>
                    </a:lnTo>
                    <a:lnTo>
                      <a:pt x="9258" y="11353"/>
                    </a:lnTo>
                    <a:lnTo>
                      <a:pt x="9296" y="11353"/>
                    </a:lnTo>
                    <a:lnTo>
                      <a:pt x="9258" y="11429"/>
                    </a:lnTo>
                    <a:lnTo>
                      <a:pt x="9220" y="11448"/>
                    </a:lnTo>
                    <a:lnTo>
                      <a:pt x="9182" y="11429"/>
                    </a:lnTo>
                    <a:lnTo>
                      <a:pt x="9143" y="11448"/>
                    </a:lnTo>
                    <a:lnTo>
                      <a:pt x="9125" y="11486"/>
                    </a:lnTo>
                    <a:lnTo>
                      <a:pt x="9143" y="11524"/>
                    </a:lnTo>
                    <a:lnTo>
                      <a:pt x="9143" y="11581"/>
                    </a:lnTo>
                    <a:lnTo>
                      <a:pt x="9143" y="11639"/>
                    </a:lnTo>
                    <a:lnTo>
                      <a:pt x="9143" y="11658"/>
                    </a:lnTo>
                    <a:lnTo>
                      <a:pt x="9125" y="11658"/>
                    </a:lnTo>
                    <a:lnTo>
                      <a:pt x="9106" y="11677"/>
                    </a:lnTo>
                    <a:lnTo>
                      <a:pt x="9086" y="11677"/>
                    </a:lnTo>
                    <a:lnTo>
                      <a:pt x="9048" y="11695"/>
                    </a:lnTo>
                    <a:lnTo>
                      <a:pt x="9010" y="11715"/>
                    </a:lnTo>
                    <a:lnTo>
                      <a:pt x="9010" y="11753"/>
                    </a:lnTo>
                    <a:lnTo>
                      <a:pt x="9010" y="11791"/>
                    </a:lnTo>
                    <a:lnTo>
                      <a:pt x="9029" y="11829"/>
                    </a:lnTo>
                    <a:lnTo>
                      <a:pt x="9106" y="11924"/>
                    </a:lnTo>
                    <a:lnTo>
                      <a:pt x="9448" y="12172"/>
                    </a:lnTo>
                    <a:lnTo>
                      <a:pt x="9467" y="12210"/>
                    </a:lnTo>
                    <a:lnTo>
                      <a:pt x="9524" y="12267"/>
                    </a:lnTo>
                    <a:lnTo>
                      <a:pt x="9601" y="12305"/>
                    </a:lnTo>
                    <a:lnTo>
                      <a:pt x="9619" y="12305"/>
                    </a:lnTo>
                    <a:lnTo>
                      <a:pt x="9619" y="12325"/>
                    </a:lnTo>
                    <a:lnTo>
                      <a:pt x="9639" y="12343"/>
                    </a:lnTo>
                    <a:lnTo>
                      <a:pt x="9753" y="12439"/>
                    </a:lnTo>
                    <a:lnTo>
                      <a:pt x="9753" y="12457"/>
                    </a:lnTo>
                    <a:lnTo>
                      <a:pt x="9848" y="12534"/>
                    </a:lnTo>
                    <a:lnTo>
                      <a:pt x="10020" y="12801"/>
                    </a:lnTo>
                    <a:lnTo>
                      <a:pt x="10401" y="13182"/>
                    </a:lnTo>
                    <a:lnTo>
                      <a:pt x="10496" y="13239"/>
                    </a:lnTo>
                    <a:lnTo>
                      <a:pt x="10515" y="13239"/>
                    </a:lnTo>
                    <a:lnTo>
                      <a:pt x="10572" y="13277"/>
                    </a:lnTo>
                    <a:lnTo>
                      <a:pt x="10572" y="13086"/>
                    </a:lnTo>
                    <a:lnTo>
                      <a:pt x="10572" y="12782"/>
                    </a:lnTo>
                    <a:lnTo>
                      <a:pt x="10572" y="12496"/>
                    </a:lnTo>
                    <a:lnTo>
                      <a:pt x="10572" y="12210"/>
                    </a:lnTo>
                    <a:close/>
                    <a:moveTo>
                      <a:pt x="6896" y="11905"/>
                    </a:moveTo>
                    <a:lnTo>
                      <a:pt x="6934" y="11829"/>
                    </a:lnTo>
                    <a:lnTo>
                      <a:pt x="6953" y="11791"/>
                    </a:lnTo>
                    <a:lnTo>
                      <a:pt x="6972" y="11772"/>
                    </a:lnTo>
                    <a:lnTo>
                      <a:pt x="7010" y="11772"/>
                    </a:lnTo>
                    <a:lnTo>
                      <a:pt x="7086" y="11772"/>
                    </a:lnTo>
                    <a:lnTo>
                      <a:pt x="7125" y="11753"/>
                    </a:lnTo>
                    <a:lnTo>
                      <a:pt x="7143" y="11734"/>
                    </a:lnTo>
                    <a:lnTo>
                      <a:pt x="7201" y="11677"/>
                    </a:lnTo>
                    <a:lnTo>
                      <a:pt x="7220" y="11658"/>
                    </a:lnTo>
                    <a:lnTo>
                      <a:pt x="7257" y="11658"/>
                    </a:lnTo>
                    <a:lnTo>
                      <a:pt x="7334" y="11658"/>
                    </a:lnTo>
                    <a:lnTo>
                      <a:pt x="7315" y="11600"/>
                    </a:lnTo>
                    <a:lnTo>
                      <a:pt x="7296" y="11543"/>
                    </a:lnTo>
                    <a:lnTo>
                      <a:pt x="7296" y="11429"/>
                    </a:lnTo>
                    <a:lnTo>
                      <a:pt x="7315" y="11372"/>
                    </a:lnTo>
                    <a:lnTo>
                      <a:pt x="7334" y="11334"/>
                    </a:lnTo>
                    <a:lnTo>
                      <a:pt x="7429" y="11296"/>
                    </a:lnTo>
                    <a:lnTo>
                      <a:pt x="7448" y="11277"/>
                    </a:lnTo>
                    <a:lnTo>
                      <a:pt x="7448" y="11258"/>
                    </a:lnTo>
                    <a:lnTo>
                      <a:pt x="7467" y="11124"/>
                    </a:lnTo>
                    <a:lnTo>
                      <a:pt x="7467" y="11086"/>
                    </a:lnTo>
                    <a:lnTo>
                      <a:pt x="7506" y="11010"/>
                    </a:lnTo>
                    <a:lnTo>
                      <a:pt x="7543" y="10953"/>
                    </a:lnTo>
                    <a:lnTo>
                      <a:pt x="7543" y="10915"/>
                    </a:lnTo>
                    <a:lnTo>
                      <a:pt x="7562" y="10896"/>
                    </a:lnTo>
                    <a:lnTo>
                      <a:pt x="7601" y="10857"/>
                    </a:lnTo>
                    <a:lnTo>
                      <a:pt x="7562" y="10838"/>
                    </a:lnTo>
                    <a:lnTo>
                      <a:pt x="7448" y="10820"/>
                    </a:lnTo>
                    <a:lnTo>
                      <a:pt x="7391" y="10820"/>
                    </a:lnTo>
                    <a:lnTo>
                      <a:pt x="7353" y="10801"/>
                    </a:lnTo>
                    <a:lnTo>
                      <a:pt x="7334" y="10781"/>
                    </a:lnTo>
                    <a:lnTo>
                      <a:pt x="7315" y="10762"/>
                    </a:lnTo>
                    <a:lnTo>
                      <a:pt x="7239" y="10648"/>
                    </a:lnTo>
                    <a:lnTo>
                      <a:pt x="7239" y="10629"/>
                    </a:lnTo>
                    <a:lnTo>
                      <a:pt x="7181" y="10553"/>
                    </a:lnTo>
                    <a:lnTo>
                      <a:pt x="7029" y="10534"/>
                    </a:lnTo>
                    <a:lnTo>
                      <a:pt x="6896" y="10534"/>
                    </a:lnTo>
                    <a:lnTo>
                      <a:pt x="6781" y="10553"/>
                    </a:lnTo>
                    <a:lnTo>
                      <a:pt x="6744" y="10572"/>
                    </a:lnTo>
                    <a:lnTo>
                      <a:pt x="6534" y="10591"/>
                    </a:lnTo>
                    <a:lnTo>
                      <a:pt x="6305" y="10686"/>
                    </a:lnTo>
                    <a:lnTo>
                      <a:pt x="6058" y="10838"/>
                    </a:lnTo>
                    <a:lnTo>
                      <a:pt x="5962" y="10915"/>
                    </a:lnTo>
                    <a:lnTo>
                      <a:pt x="5924" y="10953"/>
                    </a:lnTo>
                    <a:lnTo>
                      <a:pt x="5886" y="11029"/>
                    </a:lnTo>
                    <a:lnTo>
                      <a:pt x="5867" y="11067"/>
                    </a:lnTo>
                    <a:lnTo>
                      <a:pt x="5867" y="11105"/>
                    </a:lnTo>
                    <a:lnTo>
                      <a:pt x="5867" y="11124"/>
                    </a:lnTo>
                    <a:lnTo>
                      <a:pt x="5791" y="11182"/>
                    </a:lnTo>
                    <a:lnTo>
                      <a:pt x="5753" y="11238"/>
                    </a:lnTo>
                    <a:lnTo>
                      <a:pt x="5639" y="11467"/>
                    </a:lnTo>
                    <a:lnTo>
                      <a:pt x="5620" y="11486"/>
                    </a:lnTo>
                    <a:lnTo>
                      <a:pt x="5620" y="11505"/>
                    </a:lnTo>
                    <a:lnTo>
                      <a:pt x="5601" y="11600"/>
                    </a:lnTo>
                    <a:lnTo>
                      <a:pt x="5581" y="11619"/>
                    </a:lnTo>
                    <a:lnTo>
                      <a:pt x="5543" y="11639"/>
                    </a:lnTo>
                    <a:lnTo>
                      <a:pt x="5525" y="11658"/>
                    </a:lnTo>
                    <a:lnTo>
                      <a:pt x="5525" y="11695"/>
                    </a:lnTo>
                    <a:lnTo>
                      <a:pt x="5486" y="11753"/>
                    </a:lnTo>
                    <a:lnTo>
                      <a:pt x="5353" y="12153"/>
                    </a:lnTo>
                    <a:lnTo>
                      <a:pt x="5353" y="12210"/>
                    </a:lnTo>
                    <a:lnTo>
                      <a:pt x="5410" y="12210"/>
                    </a:lnTo>
                    <a:lnTo>
                      <a:pt x="5543" y="12153"/>
                    </a:lnTo>
                    <a:lnTo>
                      <a:pt x="5601" y="12134"/>
                    </a:lnTo>
                    <a:lnTo>
                      <a:pt x="5677" y="12134"/>
                    </a:lnTo>
                    <a:lnTo>
                      <a:pt x="5962" y="12134"/>
                    </a:lnTo>
                    <a:lnTo>
                      <a:pt x="6191" y="12134"/>
                    </a:lnTo>
                    <a:lnTo>
                      <a:pt x="6267" y="12153"/>
                    </a:lnTo>
                    <a:lnTo>
                      <a:pt x="6382" y="12191"/>
                    </a:lnTo>
                    <a:lnTo>
                      <a:pt x="6439" y="12191"/>
                    </a:lnTo>
                    <a:lnTo>
                      <a:pt x="6496" y="12172"/>
                    </a:lnTo>
                    <a:lnTo>
                      <a:pt x="6553" y="12153"/>
                    </a:lnTo>
                    <a:lnTo>
                      <a:pt x="6610" y="12134"/>
                    </a:lnTo>
                    <a:lnTo>
                      <a:pt x="6648" y="12096"/>
                    </a:lnTo>
                    <a:lnTo>
                      <a:pt x="6705" y="12020"/>
                    </a:lnTo>
                    <a:lnTo>
                      <a:pt x="6724" y="12020"/>
                    </a:lnTo>
                    <a:lnTo>
                      <a:pt x="6763" y="12000"/>
                    </a:lnTo>
                    <a:lnTo>
                      <a:pt x="6858" y="11924"/>
                    </a:lnTo>
                    <a:lnTo>
                      <a:pt x="6896" y="11905"/>
                    </a:lnTo>
                    <a:close/>
                    <a:moveTo>
                      <a:pt x="7315" y="12058"/>
                    </a:moveTo>
                    <a:lnTo>
                      <a:pt x="7257" y="12000"/>
                    </a:lnTo>
                    <a:lnTo>
                      <a:pt x="7239" y="11962"/>
                    </a:lnTo>
                    <a:lnTo>
                      <a:pt x="7220" y="11924"/>
                    </a:lnTo>
                    <a:lnTo>
                      <a:pt x="7220" y="11867"/>
                    </a:lnTo>
                    <a:lnTo>
                      <a:pt x="7220" y="11829"/>
                    </a:lnTo>
                    <a:lnTo>
                      <a:pt x="7201" y="11791"/>
                    </a:lnTo>
                    <a:lnTo>
                      <a:pt x="7143" y="11772"/>
                    </a:lnTo>
                    <a:lnTo>
                      <a:pt x="7048" y="11810"/>
                    </a:lnTo>
                    <a:lnTo>
                      <a:pt x="6991" y="11810"/>
                    </a:lnTo>
                    <a:lnTo>
                      <a:pt x="6972" y="11829"/>
                    </a:lnTo>
                    <a:lnTo>
                      <a:pt x="6953" y="11848"/>
                    </a:lnTo>
                    <a:lnTo>
                      <a:pt x="6953" y="11886"/>
                    </a:lnTo>
                    <a:lnTo>
                      <a:pt x="6953" y="11905"/>
                    </a:lnTo>
                    <a:lnTo>
                      <a:pt x="6915" y="11944"/>
                    </a:lnTo>
                    <a:lnTo>
                      <a:pt x="6800" y="12020"/>
                    </a:lnTo>
                    <a:lnTo>
                      <a:pt x="6781" y="12039"/>
                    </a:lnTo>
                    <a:lnTo>
                      <a:pt x="6781" y="12076"/>
                    </a:lnTo>
                    <a:lnTo>
                      <a:pt x="6781" y="12115"/>
                    </a:lnTo>
                    <a:lnTo>
                      <a:pt x="6820" y="12115"/>
                    </a:lnTo>
                    <a:lnTo>
                      <a:pt x="6896" y="12115"/>
                    </a:lnTo>
                    <a:lnTo>
                      <a:pt x="6934" y="12115"/>
                    </a:lnTo>
                    <a:lnTo>
                      <a:pt x="7010" y="12153"/>
                    </a:lnTo>
                    <a:lnTo>
                      <a:pt x="7315" y="12172"/>
                    </a:lnTo>
                    <a:lnTo>
                      <a:pt x="7334" y="12153"/>
                    </a:lnTo>
                    <a:lnTo>
                      <a:pt x="7334" y="12115"/>
                    </a:lnTo>
                    <a:lnTo>
                      <a:pt x="7334" y="12076"/>
                    </a:lnTo>
                    <a:lnTo>
                      <a:pt x="7315" y="12058"/>
                    </a:lnTo>
                    <a:close/>
                    <a:moveTo>
                      <a:pt x="6934" y="9638"/>
                    </a:moveTo>
                    <a:lnTo>
                      <a:pt x="6953" y="9657"/>
                    </a:lnTo>
                    <a:lnTo>
                      <a:pt x="6972" y="9657"/>
                    </a:lnTo>
                    <a:lnTo>
                      <a:pt x="6991" y="9714"/>
                    </a:lnTo>
                    <a:lnTo>
                      <a:pt x="7010" y="9734"/>
                    </a:lnTo>
                    <a:lnTo>
                      <a:pt x="7029" y="9734"/>
                    </a:lnTo>
                    <a:lnTo>
                      <a:pt x="7029" y="9753"/>
                    </a:lnTo>
                    <a:lnTo>
                      <a:pt x="7048" y="9753"/>
                    </a:lnTo>
                    <a:lnTo>
                      <a:pt x="7086" y="9753"/>
                    </a:lnTo>
                    <a:lnTo>
                      <a:pt x="7125" y="9714"/>
                    </a:lnTo>
                    <a:lnTo>
                      <a:pt x="7143" y="9714"/>
                    </a:lnTo>
                    <a:lnTo>
                      <a:pt x="7143" y="9696"/>
                    </a:lnTo>
                    <a:lnTo>
                      <a:pt x="7143" y="9677"/>
                    </a:lnTo>
                    <a:lnTo>
                      <a:pt x="7105" y="9638"/>
                    </a:lnTo>
                    <a:lnTo>
                      <a:pt x="7086" y="9619"/>
                    </a:lnTo>
                    <a:lnTo>
                      <a:pt x="7086" y="9600"/>
                    </a:lnTo>
                    <a:lnTo>
                      <a:pt x="7067" y="9582"/>
                    </a:lnTo>
                    <a:lnTo>
                      <a:pt x="7010" y="9582"/>
                    </a:lnTo>
                    <a:lnTo>
                      <a:pt x="6972" y="9582"/>
                    </a:lnTo>
                    <a:lnTo>
                      <a:pt x="6953" y="9562"/>
                    </a:lnTo>
                    <a:lnTo>
                      <a:pt x="6915" y="9543"/>
                    </a:lnTo>
                    <a:lnTo>
                      <a:pt x="6896" y="9524"/>
                    </a:lnTo>
                    <a:lnTo>
                      <a:pt x="6876" y="9543"/>
                    </a:lnTo>
                    <a:lnTo>
                      <a:pt x="6876" y="9562"/>
                    </a:lnTo>
                    <a:lnTo>
                      <a:pt x="6896" y="9600"/>
                    </a:lnTo>
                    <a:lnTo>
                      <a:pt x="6915" y="9619"/>
                    </a:lnTo>
                    <a:lnTo>
                      <a:pt x="6934" y="9638"/>
                    </a:lnTo>
                    <a:close/>
                    <a:moveTo>
                      <a:pt x="953" y="705"/>
                    </a:moveTo>
                    <a:lnTo>
                      <a:pt x="972" y="762"/>
                    </a:lnTo>
                    <a:lnTo>
                      <a:pt x="991" y="781"/>
                    </a:lnTo>
                    <a:lnTo>
                      <a:pt x="1029" y="800"/>
                    </a:lnTo>
                    <a:lnTo>
                      <a:pt x="1048" y="800"/>
                    </a:lnTo>
                    <a:lnTo>
                      <a:pt x="1086" y="800"/>
                    </a:lnTo>
                    <a:lnTo>
                      <a:pt x="1124" y="800"/>
                    </a:lnTo>
                    <a:lnTo>
                      <a:pt x="1143" y="781"/>
                    </a:lnTo>
                    <a:lnTo>
                      <a:pt x="1200" y="724"/>
                    </a:lnTo>
                    <a:lnTo>
                      <a:pt x="1200" y="667"/>
                    </a:lnTo>
                    <a:lnTo>
                      <a:pt x="1200" y="648"/>
                    </a:lnTo>
                    <a:lnTo>
                      <a:pt x="1200" y="610"/>
                    </a:lnTo>
                    <a:lnTo>
                      <a:pt x="1182" y="629"/>
                    </a:lnTo>
                    <a:lnTo>
                      <a:pt x="1143" y="705"/>
                    </a:lnTo>
                    <a:lnTo>
                      <a:pt x="1124" y="705"/>
                    </a:lnTo>
                    <a:lnTo>
                      <a:pt x="1105" y="705"/>
                    </a:lnTo>
                    <a:lnTo>
                      <a:pt x="1105" y="686"/>
                    </a:lnTo>
                    <a:lnTo>
                      <a:pt x="1124" y="648"/>
                    </a:lnTo>
                    <a:lnTo>
                      <a:pt x="1143" y="629"/>
                    </a:lnTo>
                    <a:lnTo>
                      <a:pt x="1143" y="610"/>
                    </a:lnTo>
                    <a:lnTo>
                      <a:pt x="1143" y="591"/>
                    </a:lnTo>
                    <a:lnTo>
                      <a:pt x="1143" y="571"/>
                    </a:lnTo>
                    <a:lnTo>
                      <a:pt x="1124" y="553"/>
                    </a:lnTo>
                    <a:lnTo>
                      <a:pt x="1124" y="534"/>
                    </a:lnTo>
                    <a:lnTo>
                      <a:pt x="1105" y="515"/>
                    </a:lnTo>
                    <a:lnTo>
                      <a:pt x="1086" y="515"/>
                    </a:lnTo>
                    <a:lnTo>
                      <a:pt x="1010" y="495"/>
                    </a:lnTo>
                    <a:lnTo>
                      <a:pt x="991" y="495"/>
                    </a:lnTo>
                    <a:lnTo>
                      <a:pt x="972" y="495"/>
                    </a:lnTo>
                    <a:lnTo>
                      <a:pt x="953" y="515"/>
                    </a:lnTo>
                    <a:lnTo>
                      <a:pt x="953" y="534"/>
                    </a:lnTo>
                    <a:lnTo>
                      <a:pt x="933" y="534"/>
                    </a:lnTo>
                    <a:lnTo>
                      <a:pt x="933" y="553"/>
                    </a:lnTo>
                    <a:lnTo>
                      <a:pt x="933" y="591"/>
                    </a:lnTo>
                    <a:lnTo>
                      <a:pt x="915" y="591"/>
                    </a:lnTo>
                    <a:lnTo>
                      <a:pt x="896" y="629"/>
                    </a:lnTo>
                    <a:lnTo>
                      <a:pt x="915" y="667"/>
                    </a:lnTo>
                    <a:lnTo>
                      <a:pt x="953" y="705"/>
                    </a:lnTo>
                    <a:close/>
                    <a:moveTo>
                      <a:pt x="1505" y="1410"/>
                    </a:moveTo>
                    <a:lnTo>
                      <a:pt x="1639" y="1410"/>
                    </a:lnTo>
                    <a:lnTo>
                      <a:pt x="1695" y="1391"/>
                    </a:lnTo>
                    <a:lnTo>
                      <a:pt x="1734" y="1353"/>
                    </a:lnTo>
                    <a:lnTo>
                      <a:pt x="1695" y="1353"/>
                    </a:lnTo>
                    <a:lnTo>
                      <a:pt x="1676" y="1333"/>
                    </a:lnTo>
                    <a:lnTo>
                      <a:pt x="1658" y="1333"/>
                    </a:lnTo>
                    <a:lnTo>
                      <a:pt x="1581" y="1353"/>
                    </a:lnTo>
                    <a:lnTo>
                      <a:pt x="1562" y="1353"/>
                    </a:lnTo>
                    <a:lnTo>
                      <a:pt x="1524" y="1333"/>
                    </a:lnTo>
                    <a:lnTo>
                      <a:pt x="1448" y="1333"/>
                    </a:lnTo>
                    <a:lnTo>
                      <a:pt x="1410" y="1333"/>
                    </a:lnTo>
                    <a:lnTo>
                      <a:pt x="1372" y="1333"/>
                    </a:lnTo>
                    <a:lnTo>
                      <a:pt x="1372" y="1353"/>
                    </a:lnTo>
                    <a:lnTo>
                      <a:pt x="1353" y="1391"/>
                    </a:lnTo>
                    <a:lnTo>
                      <a:pt x="1372" y="1391"/>
                    </a:lnTo>
                    <a:lnTo>
                      <a:pt x="1505" y="1410"/>
                    </a:lnTo>
                    <a:close/>
                    <a:moveTo>
                      <a:pt x="972" y="3238"/>
                    </a:moveTo>
                    <a:lnTo>
                      <a:pt x="933" y="3219"/>
                    </a:lnTo>
                    <a:lnTo>
                      <a:pt x="915" y="3238"/>
                    </a:lnTo>
                    <a:lnTo>
                      <a:pt x="896" y="3258"/>
                    </a:lnTo>
                    <a:lnTo>
                      <a:pt x="933" y="3277"/>
                    </a:lnTo>
                    <a:lnTo>
                      <a:pt x="953" y="3277"/>
                    </a:lnTo>
                    <a:lnTo>
                      <a:pt x="972" y="3277"/>
                    </a:lnTo>
                    <a:lnTo>
                      <a:pt x="991" y="3258"/>
                    </a:lnTo>
                    <a:lnTo>
                      <a:pt x="972" y="3238"/>
                    </a:lnTo>
                    <a:close/>
                    <a:moveTo>
                      <a:pt x="781" y="2229"/>
                    </a:moveTo>
                    <a:lnTo>
                      <a:pt x="801" y="2248"/>
                    </a:lnTo>
                    <a:lnTo>
                      <a:pt x="801" y="2229"/>
                    </a:lnTo>
                    <a:lnTo>
                      <a:pt x="801" y="2210"/>
                    </a:lnTo>
                    <a:lnTo>
                      <a:pt x="801" y="2191"/>
                    </a:lnTo>
                    <a:lnTo>
                      <a:pt x="801" y="2171"/>
                    </a:lnTo>
                    <a:lnTo>
                      <a:pt x="781" y="2191"/>
                    </a:lnTo>
                    <a:lnTo>
                      <a:pt x="781" y="2210"/>
                    </a:lnTo>
                    <a:lnTo>
                      <a:pt x="781" y="2229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39" name="Freeform 20">
                <a:extLst>
                  <a:ext uri="{FF2B5EF4-FFF2-40B4-BE49-F238E27FC236}">
                    <a16:creationId xmlns:a16="http://schemas.microsoft.com/office/drawing/2014/main" id="{4DE039A9-3B37-2547-93B4-ABCB2A579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7663" y="6673850"/>
                <a:ext cx="1906587" cy="2735263"/>
              </a:xfrm>
              <a:custGeom>
                <a:avLst/>
                <a:gdLst>
                  <a:gd name="T0" fmla="*/ 2147483646 w 5297"/>
                  <a:gd name="T1" fmla="*/ 2147483646 h 7600"/>
                  <a:gd name="T2" fmla="*/ 2147483646 w 5297"/>
                  <a:gd name="T3" fmla="*/ 2147483646 h 7600"/>
                  <a:gd name="T4" fmla="*/ 2147483646 w 5297"/>
                  <a:gd name="T5" fmla="*/ 2147483646 h 7600"/>
                  <a:gd name="T6" fmla="*/ 2147483646 w 5297"/>
                  <a:gd name="T7" fmla="*/ 2147483646 h 7600"/>
                  <a:gd name="T8" fmla="*/ 2147483646 w 5297"/>
                  <a:gd name="T9" fmla="*/ 2147483646 h 7600"/>
                  <a:gd name="T10" fmla="*/ 2147483646 w 5297"/>
                  <a:gd name="T11" fmla="*/ 2147483646 h 7600"/>
                  <a:gd name="T12" fmla="*/ 2147483646 w 5297"/>
                  <a:gd name="T13" fmla="*/ 2147483646 h 7600"/>
                  <a:gd name="T14" fmla="*/ 2147483646 w 5297"/>
                  <a:gd name="T15" fmla="*/ 2147483646 h 7600"/>
                  <a:gd name="T16" fmla="*/ 2147483646 w 5297"/>
                  <a:gd name="T17" fmla="*/ 2147483646 h 7600"/>
                  <a:gd name="T18" fmla="*/ 0 w 5297"/>
                  <a:gd name="T19" fmla="*/ 2147483646 h 7600"/>
                  <a:gd name="T20" fmla="*/ 2147483646 w 5297"/>
                  <a:gd name="T21" fmla="*/ 2147483646 h 7600"/>
                  <a:gd name="T22" fmla="*/ 2147483646 w 5297"/>
                  <a:gd name="T23" fmla="*/ 2147483646 h 7600"/>
                  <a:gd name="T24" fmla="*/ 2147483646 w 5297"/>
                  <a:gd name="T25" fmla="*/ 2147483646 h 7600"/>
                  <a:gd name="T26" fmla="*/ 2147483646 w 5297"/>
                  <a:gd name="T27" fmla="*/ 2147483646 h 7600"/>
                  <a:gd name="T28" fmla="*/ 2147483646 w 5297"/>
                  <a:gd name="T29" fmla="*/ 2147483646 h 7600"/>
                  <a:gd name="T30" fmla="*/ 2147483646 w 5297"/>
                  <a:gd name="T31" fmla="*/ 2147483646 h 7600"/>
                  <a:gd name="T32" fmla="*/ 2147483646 w 5297"/>
                  <a:gd name="T33" fmla="*/ 2147483646 h 7600"/>
                  <a:gd name="T34" fmla="*/ 2147483646 w 5297"/>
                  <a:gd name="T35" fmla="*/ 2147483646 h 7600"/>
                  <a:gd name="T36" fmla="*/ 2147483646 w 5297"/>
                  <a:gd name="T37" fmla="*/ 2147483646 h 7600"/>
                  <a:gd name="T38" fmla="*/ 2147483646 w 5297"/>
                  <a:gd name="T39" fmla="*/ 2147483646 h 7600"/>
                  <a:gd name="T40" fmla="*/ 2147483646 w 5297"/>
                  <a:gd name="T41" fmla="*/ 2147483646 h 7600"/>
                  <a:gd name="T42" fmla="*/ 2147483646 w 5297"/>
                  <a:gd name="T43" fmla="*/ 2147483646 h 7600"/>
                  <a:gd name="T44" fmla="*/ 2147483646 w 5297"/>
                  <a:gd name="T45" fmla="*/ 2147483646 h 7600"/>
                  <a:gd name="T46" fmla="*/ 2147483646 w 5297"/>
                  <a:gd name="T47" fmla="*/ 2147483646 h 7600"/>
                  <a:gd name="T48" fmla="*/ 2147483646 w 5297"/>
                  <a:gd name="T49" fmla="*/ 2147483646 h 7600"/>
                  <a:gd name="T50" fmla="*/ 2147483646 w 5297"/>
                  <a:gd name="T51" fmla="*/ 2147483646 h 7600"/>
                  <a:gd name="T52" fmla="*/ 2147483646 w 5297"/>
                  <a:gd name="T53" fmla="*/ 2147483646 h 7600"/>
                  <a:gd name="T54" fmla="*/ 2147483646 w 5297"/>
                  <a:gd name="T55" fmla="*/ 2147483646 h 7600"/>
                  <a:gd name="T56" fmla="*/ 2147483646 w 5297"/>
                  <a:gd name="T57" fmla="*/ 2147483646 h 7600"/>
                  <a:gd name="T58" fmla="*/ 2147483646 w 5297"/>
                  <a:gd name="T59" fmla="*/ 2147483646 h 7600"/>
                  <a:gd name="T60" fmla="*/ 2147483646 w 5297"/>
                  <a:gd name="T61" fmla="*/ 2147483646 h 7600"/>
                  <a:gd name="T62" fmla="*/ 2147483646 w 5297"/>
                  <a:gd name="T63" fmla="*/ 2147483646 h 7600"/>
                  <a:gd name="T64" fmla="*/ 2147483646 w 5297"/>
                  <a:gd name="T65" fmla="*/ 2147483646 h 7600"/>
                  <a:gd name="T66" fmla="*/ 2147483646 w 5297"/>
                  <a:gd name="T67" fmla="*/ 2147483646 h 7600"/>
                  <a:gd name="T68" fmla="*/ 2147483646 w 5297"/>
                  <a:gd name="T69" fmla="*/ 2147483646 h 7600"/>
                  <a:gd name="T70" fmla="*/ 2147483646 w 5297"/>
                  <a:gd name="T71" fmla="*/ 2147483646 h 7600"/>
                  <a:gd name="T72" fmla="*/ 2147483646 w 5297"/>
                  <a:gd name="T73" fmla="*/ 2147483646 h 7600"/>
                  <a:gd name="T74" fmla="*/ 2147483646 w 5297"/>
                  <a:gd name="T75" fmla="*/ 2147483646 h 7600"/>
                  <a:gd name="T76" fmla="*/ 2147483646 w 5297"/>
                  <a:gd name="T77" fmla="*/ 2147483646 h 7600"/>
                  <a:gd name="T78" fmla="*/ 2147483646 w 5297"/>
                  <a:gd name="T79" fmla="*/ 2147483646 h 7600"/>
                  <a:gd name="T80" fmla="*/ 2147483646 w 5297"/>
                  <a:gd name="T81" fmla="*/ 2147483646 h 7600"/>
                  <a:gd name="T82" fmla="*/ 2147483646 w 5297"/>
                  <a:gd name="T83" fmla="*/ 2147483646 h 7600"/>
                  <a:gd name="T84" fmla="*/ 2147483646 w 5297"/>
                  <a:gd name="T85" fmla="*/ 2147483646 h 7600"/>
                  <a:gd name="T86" fmla="*/ 2147483646 w 5297"/>
                  <a:gd name="T87" fmla="*/ 2147483646 h 7600"/>
                  <a:gd name="T88" fmla="*/ 2147483646 w 5297"/>
                  <a:gd name="T89" fmla="*/ 2147483646 h 7600"/>
                  <a:gd name="T90" fmla="*/ 2147483646 w 5297"/>
                  <a:gd name="T91" fmla="*/ 2147483646 h 7600"/>
                  <a:gd name="T92" fmla="*/ 2147483646 w 5297"/>
                  <a:gd name="T93" fmla="*/ 2147483646 h 7600"/>
                  <a:gd name="T94" fmla="*/ 2147483646 w 5297"/>
                  <a:gd name="T95" fmla="*/ 2147483646 h 7600"/>
                  <a:gd name="T96" fmla="*/ 2147483646 w 5297"/>
                  <a:gd name="T97" fmla="*/ 2147483646 h 7600"/>
                  <a:gd name="T98" fmla="*/ 2147483646 w 5297"/>
                  <a:gd name="T99" fmla="*/ 2147483646 h 7600"/>
                  <a:gd name="T100" fmla="*/ 2147483646 w 5297"/>
                  <a:gd name="T101" fmla="*/ 2147483646 h 7600"/>
                  <a:gd name="T102" fmla="*/ 2147483646 w 5297"/>
                  <a:gd name="T103" fmla="*/ 2147483646 h 7600"/>
                  <a:gd name="T104" fmla="*/ 2147483646 w 5297"/>
                  <a:gd name="T105" fmla="*/ 2147483646 h 7600"/>
                  <a:gd name="T106" fmla="*/ 2147483646 w 5297"/>
                  <a:gd name="T107" fmla="*/ 2147483646 h 7600"/>
                  <a:gd name="T108" fmla="*/ 2147483646 w 5297"/>
                  <a:gd name="T109" fmla="*/ 2147483646 h 7600"/>
                  <a:gd name="T110" fmla="*/ 2147483646 w 5297"/>
                  <a:gd name="T111" fmla="*/ 2147483646 h 7600"/>
                  <a:gd name="T112" fmla="*/ 2147483646 w 5297"/>
                  <a:gd name="T113" fmla="*/ 2147483646 h 7600"/>
                  <a:gd name="T114" fmla="*/ 2147483646 w 5297"/>
                  <a:gd name="T115" fmla="*/ 2147483646 h 7600"/>
                  <a:gd name="T116" fmla="*/ 2147483646 w 5297"/>
                  <a:gd name="T117" fmla="*/ 2147483646 h 7600"/>
                  <a:gd name="T118" fmla="*/ 2147483646 w 5297"/>
                  <a:gd name="T119" fmla="*/ 2147483646 h 7600"/>
                  <a:gd name="T120" fmla="*/ 2147483646 w 5297"/>
                  <a:gd name="T121" fmla="*/ 2147483646 h 7600"/>
                  <a:gd name="T122" fmla="*/ 2147483646 w 5297"/>
                  <a:gd name="T123" fmla="*/ 2147483646 h 7600"/>
                  <a:gd name="T124" fmla="*/ 2147483646 w 5297"/>
                  <a:gd name="T125" fmla="*/ 2147483646 h 760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297" h="7600">
                    <a:moveTo>
                      <a:pt x="2267" y="7294"/>
                    </a:moveTo>
                    <a:lnTo>
                      <a:pt x="2267" y="7256"/>
                    </a:lnTo>
                    <a:lnTo>
                      <a:pt x="2248" y="7199"/>
                    </a:lnTo>
                    <a:lnTo>
                      <a:pt x="2172" y="7085"/>
                    </a:lnTo>
                    <a:lnTo>
                      <a:pt x="2172" y="7066"/>
                    </a:lnTo>
                    <a:lnTo>
                      <a:pt x="2153" y="7066"/>
                    </a:lnTo>
                    <a:lnTo>
                      <a:pt x="2134" y="7085"/>
                    </a:lnTo>
                    <a:lnTo>
                      <a:pt x="2134" y="7142"/>
                    </a:lnTo>
                    <a:lnTo>
                      <a:pt x="2134" y="7161"/>
                    </a:lnTo>
                    <a:lnTo>
                      <a:pt x="2115" y="7161"/>
                    </a:lnTo>
                    <a:lnTo>
                      <a:pt x="2096" y="7180"/>
                    </a:lnTo>
                    <a:lnTo>
                      <a:pt x="2077" y="7180"/>
                    </a:lnTo>
                    <a:lnTo>
                      <a:pt x="2057" y="7237"/>
                    </a:lnTo>
                    <a:lnTo>
                      <a:pt x="2039" y="7256"/>
                    </a:lnTo>
                    <a:lnTo>
                      <a:pt x="2039" y="7275"/>
                    </a:lnTo>
                    <a:lnTo>
                      <a:pt x="2039" y="7351"/>
                    </a:lnTo>
                    <a:lnTo>
                      <a:pt x="2039" y="7370"/>
                    </a:lnTo>
                    <a:lnTo>
                      <a:pt x="2001" y="7485"/>
                    </a:lnTo>
                    <a:lnTo>
                      <a:pt x="2001" y="7504"/>
                    </a:lnTo>
                    <a:lnTo>
                      <a:pt x="1981" y="7504"/>
                    </a:lnTo>
                    <a:lnTo>
                      <a:pt x="1962" y="7485"/>
                    </a:lnTo>
                    <a:lnTo>
                      <a:pt x="1943" y="7485"/>
                    </a:lnTo>
                    <a:lnTo>
                      <a:pt x="1925" y="7504"/>
                    </a:lnTo>
                    <a:lnTo>
                      <a:pt x="1905" y="7504"/>
                    </a:lnTo>
                    <a:lnTo>
                      <a:pt x="1962" y="7523"/>
                    </a:lnTo>
                    <a:lnTo>
                      <a:pt x="2077" y="7580"/>
                    </a:lnTo>
                    <a:lnTo>
                      <a:pt x="2134" y="7599"/>
                    </a:lnTo>
                    <a:lnTo>
                      <a:pt x="2134" y="7561"/>
                    </a:lnTo>
                    <a:lnTo>
                      <a:pt x="2134" y="7542"/>
                    </a:lnTo>
                    <a:lnTo>
                      <a:pt x="2153" y="7523"/>
                    </a:lnTo>
                    <a:lnTo>
                      <a:pt x="2172" y="7504"/>
                    </a:lnTo>
                    <a:lnTo>
                      <a:pt x="2191" y="7504"/>
                    </a:lnTo>
                    <a:lnTo>
                      <a:pt x="2210" y="7523"/>
                    </a:lnTo>
                    <a:lnTo>
                      <a:pt x="2191" y="7542"/>
                    </a:lnTo>
                    <a:lnTo>
                      <a:pt x="2210" y="7561"/>
                    </a:lnTo>
                    <a:lnTo>
                      <a:pt x="2229" y="7542"/>
                    </a:lnTo>
                    <a:lnTo>
                      <a:pt x="2248" y="7542"/>
                    </a:lnTo>
                    <a:lnTo>
                      <a:pt x="2248" y="7561"/>
                    </a:lnTo>
                    <a:lnTo>
                      <a:pt x="2267" y="7561"/>
                    </a:lnTo>
                    <a:lnTo>
                      <a:pt x="2267" y="7542"/>
                    </a:lnTo>
                    <a:lnTo>
                      <a:pt x="2267" y="7523"/>
                    </a:lnTo>
                    <a:lnTo>
                      <a:pt x="2248" y="7504"/>
                    </a:lnTo>
                    <a:lnTo>
                      <a:pt x="2229" y="7485"/>
                    </a:lnTo>
                    <a:lnTo>
                      <a:pt x="2248" y="7465"/>
                    </a:lnTo>
                    <a:lnTo>
                      <a:pt x="2267" y="7447"/>
                    </a:lnTo>
                    <a:lnTo>
                      <a:pt x="2267" y="7428"/>
                    </a:lnTo>
                    <a:lnTo>
                      <a:pt x="2267" y="7409"/>
                    </a:lnTo>
                    <a:lnTo>
                      <a:pt x="2267" y="7370"/>
                    </a:lnTo>
                    <a:lnTo>
                      <a:pt x="2286" y="7351"/>
                    </a:lnTo>
                    <a:lnTo>
                      <a:pt x="2267" y="7313"/>
                    </a:lnTo>
                    <a:lnTo>
                      <a:pt x="2267" y="7294"/>
                    </a:lnTo>
                    <a:close/>
                    <a:moveTo>
                      <a:pt x="1277" y="6761"/>
                    </a:moveTo>
                    <a:lnTo>
                      <a:pt x="1277" y="6761"/>
                    </a:lnTo>
                    <a:lnTo>
                      <a:pt x="1239" y="6780"/>
                    </a:lnTo>
                    <a:lnTo>
                      <a:pt x="1219" y="6799"/>
                    </a:lnTo>
                    <a:lnTo>
                      <a:pt x="1239" y="6799"/>
                    </a:lnTo>
                    <a:lnTo>
                      <a:pt x="1258" y="6818"/>
                    </a:lnTo>
                    <a:lnTo>
                      <a:pt x="1277" y="6818"/>
                    </a:lnTo>
                    <a:lnTo>
                      <a:pt x="1295" y="6837"/>
                    </a:lnTo>
                    <a:lnTo>
                      <a:pt x="1315" y="6818"/>
                    </a:lnTo>
                    <a:lnTo>
                      <a:pt x="1295" y="6780"/>
                    </a:lnTo>
                    <a:lnTo>
                      <a:pt x="1277" y="6761"/>
                    </a:lnTo>
                    <a:close/>
                    <a:moveTo>
                      <a:pt x="1353" y="5123"/>
                    </a:moveTo>
                    <a:lnTo>
                      <a:pt x="1315" y="5066"/>
                    </a:lnTo>
                    <a:lnTo>
                      <a:pt x="1295" y="5047"/>
                    </a:lnTo>
                    <a:lnTo>
                      <a:pt x="1277" y="5027"/>
                    </a:lnTo>
                    <a:lnTo>
                      <a:pt x="1239" y="5027"/>
                    </a:lnTo>
                    <a:lnTo>
                      <a:pt x="1219" y="5027"/>
                    </a:lnTo>
                    <a:lnTo>
                      <a:pt x="1200" y="5008"/>
                    </a:lnTo>
                    <a:lnTo>
                      <a:pt x="1200" y="4990"/>
                    </a:lnTo>
                    <a:lnTo>
                      <a:pt x="1181" y="4951"/>
                    </a:lnTo>
                    <a:lnTo>
                      <a:pt x="1163" y="4932"/>
                    </a:lnTo>
                    <a:lnTo>
                      <a:pt x="1143" y="4913"/>
                    </a:lnTo>
                    <a:lnTo>
                      <a:pt x="1124" y="4894"/>
                    </a:lnTo>
                    <a:lnTo>
                      <a:pt x="1086" y="4875"/>
                    </a:lnTo>
                    <a:lnTo>
                      <a:pt x="1029" y="4856"/>
                    </a:lnTo>
                    <a:lnTo>
                      <a:pt x="991" y="4837"/>
                    </a:lnTo>
                    <a:lnTo>
                      <a:pt x="877" y="4685"/>
                    </a:lnTo>
                    <a:lnTo>
                      <a:pt x="858" y="4627"/>
                    </a:lnTo>
                    <a:lnTo>
                      <a:pt x="838" y="4609"/>
                    </a:lnTo>
                    <a:lnTo>
                      <a:pt x="743" y="4513"/>
                    </a:lnTo>
                    <a:lnTo>
                      <a:pt x="724" y="4475"/>
                    </a:lnTo>
                    <a:lnTo>
                      <a:pt x="724" y="4456"/>
                    </a:lnTo>
                    <a:lnTo>
                      <a:pt x="686" y="4418"/>
                    </a:lnTo>
                    <a:lnTo>
                      <a:pt x="667" y="4418"/>
                    </a:lnTo>
                    <a:lnTo>
                      <a:pt x="667" y="4399"/>
                    </a:lnTo>
                    <a:lnTo>
                      <a:pt x="667" y="4380"/>
                    </a:lnTo>
                    <a:lnTo>
                      <a:pt x="648" y="4399"/>
                    </a:lnTo>
                    <a:lnTo>
                      <a:pt x="629" y="4380"/>
                    </a:lnTo>
                    <a:lnTo>
                      <a:pt x="610" y="4380"/>
                    </a:lnTo>
                    <a:lnTo>
                      <a:pt x="591" y="4380"/>
                    </a:lnTo>
                    <a:lnTo>
                      <a:pt x="591" y="4361"/>
                    </a:lnTo>
                    <a:lnTo>
                      <a:pt x="572" y="4324"/>
                    </a:lnTo>
                    <a:lnTo>
                      <a:pt x="553" y="4324"/>
                    </a:lnTo>
                    <a:lnTo>
                      <a:pt x="515" y="4342"/>
                    </a:lnTo>
                    <a:lnTo>
                      <a:pt x="496" y="4324"/>
                    </a:lnTo>
                    <a:lnTo>
                      <a:pt x="457" y="4286"/>
                    </a:lnTo>
                    <a:lnTo>
                      <a:pt x="438" y="4286"/>
                    </a:lnTo>
                    <a:lnTo>
                      <a:pt x="420" y="4305"/>
                    </a:lnTo>
                    <a:lnTo>
                      <a:pt x="438" y="4361"/>
                    </a:lnTo>
                    <a:lnTo>
                      <a:pt x="420" y="4380"/>
                    </a:lnTo>
                    <a:lnTo>
                      <a:pt x="401" y="4399"/>
                    </a:lnTo>
                    <a:lnTo>
                      <a:pt x="343" y="4456"/>
                    </a:lnTo>
                    <a:lnTo>
                      <a:pt x="305" y="4475"/>
                    </a:lnTo>
                    <a:lnTo>
                      <a:pt x="267" y="4475"/>
                    </a:lnTo>
                    <a:lnTo>
                      <a:pt x="229" y="4494"/>
                    </a:lnTo>
                    <a:lnTo>
                      <a:pt x="191" y="4475"/>
                    </a:lnTo>
                    <a:lnTo>
                      <a:pt x="171" y="4475"/>
                    </a:lnTo>
                    <a:lnTo>
                      <a:pt x="171" y="4494"/>
                    </a:lnTo>
                    <a:lnTo>
                      <a:pt x="153" y="4475"/>
                    </a:lnTo>
                    <a:lnTo>
                      <a:pt x="134" y="4475"/>
                    </a:lnTo>
                    <a:lnTo>
                      <a:pt x="134" y="4456"/>
                    </a:lnTo>
                    <a:lnTo>
                      <a:pt x="115" y="4456"/>
                    </a:lnTo>
                    <a:lnTo>
                      <a:pt x="76" y="4456"/>
                    </a:lnTo>
                    <a:lnTo>
                      <a:pt x="39" y="4456"/>
                    </a:lnTo>
                    <a:lnTo>
                      <a:pt x="0" y="4475"/>
                    </a:lnTo>
                    <a:lnTo>
                      <a:pt x="20" y="4513"/>
                    </a:lnTo>
                    <a:lnTo>
                      <a:pt x="39" y="4494"/>
                    </a:lnTo>
                    <a:lnTo>
                      <a:pt x="76" y="4513"/>
                    </a:lnTo>
                    <a:lnTo>
                      <a:pt x="115" y="4532"/>
                    </a:lnTo>
                    <a:lnTo>
                      <a:pt x="171" y="4590"/>
                    </a:lnTo>
                    <a:lnTo>
                      <a:pt x="191" y="4609"/>
                    </a:lnTo>
                    <a:lnTo>
                      <a:pt x="191" y="4646"/>
                    </a:lnTo>
                    <a:lnTo>
                      <a:pt x="210" y="4666"/>
                    </a:lnTo>
                    <a:lnTo>
                      <a:pt x="229" y="4685"/>
                    </a:lnTo>
                    <a:lnTo>
                      <a:pt x="248" y="4685"/>
                    </a:lnTo>
                    <a:lnTo>
                      <a:pt x="267" y="4704"/>
                    </a:lnTo>
                    <a:lnTo>
                      <a:pt x="286" y="4704"/>
                    </a:lnTo>
                    <a:lnTo>
                      <a:pt x="286" y="4723"/>
                    </a:lnTo>
                    <a:lnTo>
                      <a:pt x="305" y="4723"/>
                    </a:lnTo>
                    <a:lnTo>
                      <a:pt x="305" y="4742"/>
                    </a:lnTo>
                    <a:lnTo>
                      <a:pt x="305" y="4761"/>
                    </a:lnTo>
                    <a:lnTo>
                      <a:pt x="324" y="4780"/>
                    </a:lnTo>
                    <a:lnTo>
                      <a:pt x="343" y="4818"/>
                    </a:lnTo>
                    <a:lnTo>
                      <a:pt x="362" y="4837"/>
                    </a:lnTo>
                    <a:lnTo>
                      <a:pt x="381" y="4837"/>
                    </a:lnTo>
                    <a:lnTo>
                      <a:pt x="381" y="4856"/>
                    </a:lnTo>
                    <a:lnTo>
                      <a:pt x="401" y="4875"/>
                    </a:lnTo>
                    <a:lnTo>
                      <a:pt x="420" y="4913"/>
                    </a:lnTo>
                    <a:lnTo>
                      <a:pt x="496" y="5047"/>
                    </a:lnTo>
                    <a:lnTo>
                      <a:pt x="515" y="5104"/>
                    </a:lnTo>
                    <a:lnTo>
                      <a:pt x="515" y="5161"/>
                    </a:lnTo>
                    <a:lnTo>
                      <a:pt x="515" y="5199"/>
                    </a:lnTo>
                    <a:lnTo>
                      <a:pt x="534" y="5218"/>
                    </a:lnTo>
                    <a:lnTo>
                      <a:pt x="591" y="5218"/>
                    </a:lnTo>
                    <a:lnTo>
                      <a:pt x="629" y="5218"/>
                    </a:lnTo>
                    <a:lnTo>
                      <a:pt x="648" y="5218"/>
                    </a:lnTo>
                    <a:lnTo>
                      <a:pt x="686" y="5237"/>
                    </a:lnTo>
                    <a:lnTo>
                      <a:pt x="667" y="5256"/>
                    </a:lnTo>
                    <a:lnTo>
                      <a:pt x="801" y="5352"/>
                    </a:lnTo>
                    <a:lnTo>
                      <a:pt x="877" y="5408"/>
                    </a:lnTo>
                    <a:lnTo>
                      <a:pt x="896" y="5466"/>
                    </a:lnTo>
                    <a:lnTo>
                      <a:pt x="896" y="5484"/>
                    </a:lnTo>
                    <a:lnTo>
                      <a:pt x="915" y="5542"/>
                    </a:lnTo>
                    <a:lnTo>
                      <a:pt x="934" y="5561"/>
                    </a:lnTo>
                    <a:lnTo>
                      <a:pt x="934" y="5580"/>
                    </a:lnTo>
                    <a:lnTo>
                      <a:pt x="934" y="5618"/>
                    </a:lnTo>
                    <a:lnTo>
                      <a:pt x="934" y="5637"/>
                    </a:lnTo>
                    <a:lnTo>
                      <a:pt x="953" y="5656"/>
                    </a:lnTo>
                    <a:lnTo>
                      <a:pt x="972" y="5694"/>
                    </a:lnTo>
                    <a:lnTo>
                      <a:pt x="991" y="5713"/>
                    </a:lnTo>
                    <a:lnTo>
                      <a:pt x="972" y="5751"/>
                    </a:lnTo>
                    <a:lnTo>
                      <a:pt x="991" y="5770"/>
                    </a:lnTo>
                    <a:lnTo>
                      <a:pt x="1010" y="5789"/>
                    </a:lnTo>
                    <a:lnTo>
                      <a:pt x="1029" y="5789"/>
                    </a:lnTo>
                    <a:lnTo>
                      <a:pt x="1048" y="5789"/>
                    </a:lnTo>
                    <a:lnTo>
                      <a:pt x="1048" y="5770"/>
                    </a:lnTo>
                    <a:lnTo>
                      <a:pt x="1086" y="5809"/>
                    </a:lnTo>
                    <a:lnTo>
                      <a:pt x="1105" y="5809"/>
                    </a:lnTo>
                    <a:lnTo>
                      <a:pt x="1124" y="5770"/>
                    </a:lnTo>
                    <a:lnTo>
                      <a:pt x="1163" y="5809"/>
                    </a:lnTo>
                    <a:lnTo>
                      <a:pt x="1181" y="5809"/>
                    </a:lnTo>
                    <a:lnTo>
                      <a:pt x="1181" y="5828"/>
                    </a:lnTo>
                    <a:lnTo>
                      <a:pt x="1200" y="5809"/>
                    </a:lnTo>
                    <a:lnTo>
                      <a:pt x="1277" y="5713"/>
                    </a:lnTo>
                    <a:lnTo>
                      <a:pt x="1295" y="5694"/>
                    </a:lnTo>
                    <a:lnTo>
                      <a:pt x="1295" y="5561"/>
                    </a:lnTo>
                    <a:lnTo>
                      <a:pt x="1295" y="5484"/>
                    </a:lnTo>
                    <a:lnTo>
                      <a:pt x="1315" y="5447"/>
                    </a:lnTo>
                    <a:lnTo>
                      <a:pt x="1315" y="5428"/>
                    </a:lnTo>
                    <a:lnTo>
                      <a:pt x="1315" y="5332"/>
                    </a:lnTo>
                    <a:lnTo>
                      <a:pt x="1315" y="5275"/>
                    </a:lnTo>
                    <a:lnTo>
                      <a:pt x="1353" y="5237"/>
                    </a:lnTo>
                    <a:lnTo>
                      <a:pt x="1372" y="5180"/>
                    </a:lnTo>
                    <a:lnTo>
                      <a:pt x="1372" y="5161"/>
                    </a:lnTo>
                    <a:lnTo>
                      <a:pt x="1353" y="5142"/>
                    </a:lnTo>
                    <a:lnTo>
                      <a:pt x="1353" y="5123"/>
                    </a:lnTo>
                    <a:close/>
                    <a:moveTo>
                      <a:pt x="1772" y="6875"/>
                    </a:moveTo>
                    <a:lnTo>
                      <a:pt x="1753" y="6894"/>
                    </a:lnTo>
                    <a:lnTo>
                      <a:pt x="1772" y="6913"/>
                    </a:lnTo>
                    <a:lnTo>
                      <a:pt x="1791" y="6894"/>
                    </a:lnTo>
                    <a:lnTo>
                      <a:pt x="1791" y="6856"/>
                    </a:lnTo>
                    <a:lnTo>
                      <a:pt x="1772" y="6875"/>
                    </a:lnTo>
                    <a:close/>
                    <a:moveTo>
                      <a:pt x="2743" y="6437"/>
                    </a:moveTo>
                    <a:lnTo>
                      <a:pt x="2667" y="6437"/>
                    </a:lnTo>
                    <a:lnTo>
                      <a:pt x="2648" y="6437"/>
                    </a:lnTo>
                    <a:lnTo>
                      <a:pt x="2591" y="6418"/>
                    </a:lnTo>
                    <a:lnTo>
                      <a:pt x="2534" y="6418"/>
                    </a:lnTo>
                    <a:lnTo>
                      <a:pt x="2458" y="6418"/>
                    </a:lnTo>
                    <a:lnTo>
                      <a:pt x="2401" y="6418"/>
                    </a:lnTo>
                    <a:lnTo>
                      <a:pt x="2324" y="6437"/>
                    </a:lnTo>
                    <a:lnTo>
                      <a:pt x="2306" y="6456"/>
                    </a:lnTo>
                    <a:lnTo>
                      <a:pt x="2306" y="6513"/>
                    </a:lnTo>
                    <a:lnTo>
                      <a:pt x="2324" y="6551"/>
                    </a:lnTo>
                    <a:lnTo>
                      <a:pt x="2382" y="6551"/>
                    </a:lnTo>
                    <a:lnTo>
                      <a:pt x="2438" y="6551"/>
                    </a:lnTo>
                    <a:lnTo>
                      <a:pt x="2496" y="6571"/>
                    </a:lnTo>
                    <a:lnTo>
                      <a:pt x="2553" y="6571"/>
                    </a:lnTo>
                    <a:lnTo>
                      <a:pt x="2610" y="6571"/>
                    </a:lnTo>
                    <a:lnTo>
                      <a:pt x="2667" y="6551"/>
                    </a:lnTo>
                    <a:lnTo>
                      <a:pt x="2724" y="6551"/>
                    </a:lnTo>
                    <a:lnTo>
                      <a:pt x="2800" y="6551"/>
                    </a:lnTo>
                    <a:lnTo>
                      <a:pt x="2800" y="6513"/>
                    </a:lnTo>
                    <a:lnTo>
                      <a:pt x="2782" y="6475"/>
                    </a:lnTo>
                    <a:lnTo>
                      <a:pt x="2743" y="6437"/>
                    </a:lnTo>
                    <a:close/>
                    <a:moveTo>
                      <a:pt x="2248" y="7008"/>
                    </a:moveTo>
                    <a:lnTo>
                      <a:pt x="2229" y="6932"/>
                    </a:lnTo>
                    <a:lnTo>
                      <a:pt x="2210" y="6856"/>
                    </a:lnTo>
                    <a:lnTo>
                      <a:pt x="2172" y="6761"/>
                    </a:lnTo>
                    <a:lnTo>
                      <a:pt x="2115" y="6704"/>
                    </a:lnTo>
                    <a:lnTo>
                      <a:pt x="2039" y="6666"/>
                    </a:lnTo>
                    <a:lnTo>
                      <a:pt x="1981" y="6685"/>
                    </a:lnTo>
                    <a:lnTo>
                      <a:pt x="1943" y="6685"/>
                    </a:lnTo>
                    <a:lnTo>
                      <a:pt x="1943" y="6704"/>
                    </a:lnTo>
                    <a:lnTo>
                      <a:pt x="1943" y="6723"/>
                    </a:lnTo>
                    <a:lnTo>
                      <a:pt x="1962" y="6723"/>
                    </a:lnTo>
                    <a:lnTo>
                      <a:pt x="2001" y="6742"/>
                    </a:lnTo>
                    <a:lnTo>
                      <a:pt x="2020" y="6761"/>
                    </a:lnTo>
                    <a:lnTo>
                      <a:pt x="2039" y="6799"/>
                    </a:lnTo>
                    <a:lnTo>
                      <a:pt x="2077" y="6913"/>
                    </a:lnTo>
                    <a:lnTo>
                      <a:pt x="2115" y="6952"/>
                    </a:lnTo>
                    <a:lnTo>
                      <a:pt x="2286" y="7180"/>
                    </a:lnTo>
                    <a:lnTo>
                      <a:pt x="2324" y="7275"/>
                    </a:lnTo>
                    <a:lnTo>
                      <a:pt x="2343" y="7275"/>
                    </a:lnTo>
                    <a:lnTo>
                      <a:pt x="2324" y="7256"/>
                    </a:lnTo>
                    <a:lnTo>
                      <a:pt x="2324" y="7237"/>
                    </a:lnTo>
                    <a:lnTo>
                      <a:pt x="2324" y="7218"/>
                    </a:lnTo>
                    <a:lnTo>
                      <a:pt x="2324" y="7199"/>
                    </a:lnTo>
                    <a:lnTo>
                      <a:pt x="2343" y="7199"/>
                    </a:lnTo>
                    <a:lnTo>
                      <a:pt x="2343" y="7180"/>
                    </a:lnTo>
                    <a:lnTo>
                      <a:pt x="2343" y="7123"/>
                    </a:lnTo>
                    <a:lnTo>
                      <a:pt x="2306" y="7066"/>
                    </a:lnTo>
                    <a:lnTo>
                      <a:pt x="2248" y="7008"/>
                    </a:lnTo>
                    <a:close/>
                    <a:moveTo>
                      <a:pt x="5296" y="4134"/>
                    </a:moveTo>
                    <a:lnTo>
                      <a:pt x="5296" y="4095"/>
                    </a:lnTo>
                    <a:lnTo>
                      <a:pt x="5239" y="3962"/>
                    </a:lnTo>
                    <a:lnTo>
                      <a:pt x="5201" y="3867"/>
                    </a:lnTo>
                    <a:lnTo>
                      <a:pt x="5181" y="3848"/>
                    </a:lnTo>
                    <a:lnTo>
                      <a:pt x="5162" y="3829"/>
                    </a:lnTo>
                    <a:lnTo>
                      <a:pt x="5105" y="3771"/>
                    </a:lnTo>
                    <a:lnTo>
                      <a:pt x="5086" y="3753"/>
                    </a:lnTo>
                    <a:lnTo>
                      <a:pt x="5067" y="3733"/>
                    </a:lnTo>
                    <a:lnTo>
                      <a:pt x="5067" y="3695"/>
                    </a:lnTo>
                    <a:lnTo>
                      <a:pt x="5067" y="3638"/>
                    </a:lnTo>
                    <a:lnTo>
                      <a:pt x="5086" y="3581"/>
                    </a:lnTo>
                    <a:lnTo>
                      <a:pt x="5105" y="3504"/>
                    </a:lnTo>
                    <a:lnTo>
                      <a:pt x="5105" y="3467"/>
                    </a:lnTo>
                    <a:lnTo>
                      <a:pt x="5105" y="3295"/>
                    </a:lnTo>
                    <a:lnTo>
                      <a:pt x="5067" y="3200"/>
                    </a:lnTo>
                    <a:lnTo>
                      <a:pt x="5048" y="3124"/>
                    </a:lnTo>
                    <a:lnTo>
                      <a:pt x="5048" y="3086"/>
                    </a:lnTo>
                    <a:lnTo>
                      <a:pt x="5048" y="3028"/>
                    </a:lnTo>
                    <a:lnTo>
                      <a:pt x="5067" y="2800"/>
                    </a:lnTo>
                    <a:lnTo>
                      <a:pt x="5105" y="2705"/>
                    </a:lnTo>
                    <a:lnTo>
                      <a:pt x="5086" y="2686"/>
                    </a:lnTo>
                    <a:lnTo>
                      <a:pt x="5029" y="2647"/>
                    </a:lnTo>
                    <a:lnTo>
                      <a:pt x="5029" y="2629"/>
                    </a:lnTo>
                    <a:lnTo>
                      <a:pt x="5010" y="2610"/>
                    </a:lnTo>
                    <a:lnTo>
                      <a:pt x="5010" y="2590"/>
                    </a:lnTo>
                    <a:lnTo>
                      <a:pt x="5010" y="2552"/>
                    </a:lnTo>
                    <a:lnTo>
                      <a:pt x="4991" y="2533"/>
                    </a:lnTo>
                    <a:lnTo>
                      <a:pt x="4953" y="2533"/>
                    </a:lnTo>
                    <a:lnTo>
                      <a:pt x="4953" y="2514"/>
                    </a:lnTo>
                    <a:lnTo>
                      <a:pt x="4953" y="2495"/>
                    </a:lnTo>
                    <a:lnTo>
                      <a:pt x="4934" y="2495"/>
                    </a:lnTo>
                    <a:lnTo>
                      <a:pt x="4934" y="2476"/>
                    </a:lnTo>
                    <a:lnTo>
                      <a:pt x="4896" y="2476"/>
                    </a:lnTo>
                    <a:lnTo>
                      <a:pt x="4858" y="2476"/>
                    </a:lnTo>
                    <a:lnTo>
                      <a:pt x="4839" y="2495"/>
                    </a:lnTo>
                    <a:lnTo>
                      <a:pt x="4820" y="2514"/>
                    </a:lnTo>
                    <a:lnTo>
                      <a:pt x="4800" y="2533"/>
                    </a:lnTo>
                    <a:lnTo>
                      <a:pt x="4800" y="2571"/>
                    </a:lnTo>
                    <a:lnTo>
                      <a:pt x="4800" y="2629"/>
                    </a:lnTo>
                    <a:lnTo>
                      <a:pt x="4800" y="2666"/>
                    </a:lnTo>
                    <a:lnTo>
                      <a:pt x="4820" y="2705"/>
                    </a:lnTo>
                    <a:lnTo>
                      <a:pt x="4820" y="2743"/>
                    </a:lnTo>
                    <a:lnTo>
                      <a:pt x="4800" y="2743"/>
                    </a:lnTo>
                    <a:lnTo>
                      <a:pt x="4781" y="2724"/>
                    </a:lnTo>
                    <a:lnTo>
                      <a:pt x="4763" y="2686"/>
                    </a:lnTo>
                    <a:lnTo>
                      <a:pt x="4744" y="2647"/>
                    </a:lnTo>
                    <a:lnTo>
                      <a:pt x="4744" y="2629"/>
                    </a:lnTo>
                    <a:lnTo>
                      <a:pt x="4724" y="2590"/>
                    </a:lnTo>
                    <a:lnTo>
                      <a:pt x="4724" y="2571"/>
                    </a:lnTo>
                    <a:lnTo>
                      <a:pt x="4724" y="2514"/>
                    </a:lnTo>
                    <a:lnTo>
                      <a:pt x="4724" y="2495"/>
                    </a:lnTo>
                    <a:lnTo>
                      <a:pt x="4686" y="2438"/>
                    </a:lnTo>
                    <a:lnTo>
                      <a:pt x="4629" y="2438"/>
                    </a:lnTo>
                    <a:lnTo>
                      <a:pt x="4591" y="2457"/>
                    </a:lnTo>
                    <a:lnTo>
                      <a:pt x="4572" y="2476"/>
                    </a:lnTo>
                    <a:lnTo>
                      <a:pt x="4572" y="2495"/>
                    </a:lnTo>
                    <a:lnTo>
                      <a:pt x="4629" y="2514"/>
                    </a:lnTo>
                    <a:lnTo>
                      <a:pt x="4629" y="2533"/>
                    </a:lnTo>
                    <a:lnTo>
                      <a:pt x="4629" y="2571"/>
                    </a:lnTo>
                    <a:lnTo>
                      <a:pt x="4629" y="2590"/>
                    </a:lnTo>
                    <a:lnTo>
                      <a:pt x="4648" y="2610"/>
                    </a:lnTo>
                    <a:lnTo>
                      <a:pt x="4648" y="2629"/>
                    </a:lnTo>
                    <a:lnTo>
                      <a:pt x="4629" y="2629"/>
                    </a:lnTo>
                    <a:lnTo>
                      <a:pt x="4610" y="2629"/>
                    </a:lnTo>
                    <a:lnTo>
                      <a:pt x="4629" y="2610"/>
                    </a:lnTo>
                    <a:lnTo>
                      <a:pt x="4591" y="2552"/>
                    </a:lnTo>
                    <a:lnTo>
                      <a:pt x="4591" y="2533"/>
                    </a:lnTo>
                    <a:lnTo>
                      <a:pt x="4591" y="2514"/>
                    </a:lnTo>
                    <a:lnTo>
                      <a:pt x="4572" y="2514"/>
                    </a:lnTo>
                    <a:lnTo>
                      <a:pt x="4553" y="2514"/>
                    </a:lnTo>
                    <a:lnTo>
                      <a:pt x="4553" y="2495"/>
                    </a:lnTo>
                    <a:lnTo>
                      <a:pt x="4534" y="2495"/>
                    </a:lnTo>
                    <a:lnTo>
                      <a:pt x="4534" y="2476"/>
                    </a:lnTo>
                    <a:lnTo>
                      <a:pt x="4553" y="2457"/>
                    </a:lnTo>
                    <a:lnTo>
                      <a:pt x="4553" y="2438"/>
                    </a:lnTo>
                    <a:lnTo>
                      <a:pt x="4572" y="2419"/>
                    </a:lnTo>
                    <a:lnTo>
                      <a:pt x="4572" y="2381"/>
                    </a:lnTo>
                    <a:lnTo>
                      <a:pt x="4591" y="2362"/>
                    </a:lnTo>
                    <a:lnTo>
                      <a:pt x="4610" y="2343"/>
                    </a:lnTo>
                    <a:lnTo>
                      <a:pt x="4610" y="2324"/>
                    </a:lnTo>
                    <a:lnTo>
                      <a:pt x="4591" y="2153"/>
                    </a:lnTo>
                    <a:lnTo>
                      <a:pt x="4572" y="2095"/>
                    </a:lnTo>
                    <a:lnTo>
                      <a:pt x="4534" y="2076"/>
                    </a:lnTo>
                    <a:lnTo>
                      <a:pt x="4496" y="2057"/>
                    </a:lnTo>
                    <a:lnTo>
                      <a:pt x="4477" y="2019"/>
                    </a:lnTo>
                    <a:lnTo>
                      <a:pt x="4439" y="1981"/>
                    </a:lnTo>
                    <a:lnTo>
                      <a:pt x="4382" y="2000"/>
                    </a:lnTo>
                    <a:lnTo>
                      <a:pt x="4382" y="1943"/>
                    </a:lnTo>
                    <a:lnTo>
                      <a:pt x="4343" y="1904"/>
                    </a:lnTo>
                    <a:lnTo>
                      <a:pt x="4267" y="1828"/>
                    </a:lnTo>
                    <a:lnTo>
                      <a:pt x="4210" y="1733"/>
                    </a:lnTo>
                    <a:lnTo>
                      <a:pt x="4191" y="1714"/>
                    </a:lnTo>
                    <a:lnTo>
                      <a:pt x="4172" y="1714"/>
                    </a:lnTo>
                    <a:lnTo>
                      <a:pt x="4115" y="1695"/>
                    </a:lnTo>
                    <a:lnTo>
                      <a:pt x="3962" y="1657"/>
                    </a:lnTo>
                    <a:lnTo>
                      <a:pt x="3924" y="1638"/>
                    </a:lnTo>
                    <a:lnTo>
                      <a:pt x="3867" y="1600"/>
                    </a:lnTo>
                    <a:lnTo>
                      <a:pt x="3829" y="1562"/>
                    </a:lnTo>
                    <a:lnTo>
                      <a:pt x="3829" y="1523"/>
                    </a:lnTo>
                    <a:lnTo>
                      <a:pt x="3810" y="1486"/>
                    </a:lnTo>
                    <a:lnTo>
                      <a:pt x="3791" y="1467"/>
                    </a:lnTo>
                    <a:lnTo>
                      <a:pt x="3753" y="1447"/>
                    </a:lnTo>
                    <a:lnTo>
                      <a:pt x="3715" y="1409"/>
                    </a:lnTo>
                    <a:lnTo>
                      <a:pt x="3696" y="1409"/>
                    </a:lnTo>
                    <a:lnTo>
                      <a:pt x="3639" y="1391"/>
                    </a:lnTo>
                    <a:lnTo>
                      <a:pt x="3620" y="1371"/>
                    </a:lnTo>
                    <a:lnTo>
                      <a:pt x="3467" y="1257"/>
                    </a:lnTo>
                    <a:lnTo>
                      <a:pt x="3315" y="1162"/>
                    </a:lnTo>
                    <a:lnTo>
                      <a:pt x="3200" y="1105"/>
                    </a:lnTo>
                    <a:lnTo>
                      <a:pt x="3163" y="1066"/>
                    </a:lnTo>
                    <a:lnTo>
                      <a:pt x="3124" y="1047"/>
                    </a:lnTo>
                    <a:lnTo>
                      <a:pt x="3086" y="1029"/>
                    </a:lnTo>
                    <a:lnTo>
                      <a:pt x="3048" y="1029"/>
                    </a:lnTo>
                    <a:lnTo>
                      <a:pt x="3010" y="990"/>
                    </a:lnTo>
                    <a:lnTo>
                      <a:pt x="2972" y="971"/>
                    </a:lnTo>
                    <a:lnTo>
                      <a:pt x="2877" y="952"/>
                    </a:lnTo>
                    <a:lnTo>
                      <a:pt x="2724" y="876"/>
                    </a:lnTo>
                    <a:lnTo>
                      <a:pt x="2591" y="762"/>
                    </a:lnTo>
                    <a:lnTo>
                      <a:pt x="2572" y="724"/>
                    </a:lnTo>
                    <a:lnTo>
                      <a:pt x="2572" y="648"/>
                    </a:lnTo>
                    <a:lnTo>
                      <a:pt x="2534" y="590"/>
                    </a:lnTo>
                    <a:lnTo>
                      <a:pt x="2438" y="552"/>
                    </a:lnTo>
                    <a:lnTo>
                      <a:pt x="2401" y="552"/>
                    </a:lnTo>
                    <a:lnTo>
                      <a:pt x="2382" y="533"/>
                    </a:lnTo>
                    <a:lnTo>
                      <a:pt x="2362" y="514"/>
                    </a:lnTo>
                    <a:lnTo>
                      <a:pt x="2343" y="457"/>
                    </a:lnTo>
                    <a:lnTo>
                      <a:pt x="2324" y="438"/>
                    </a:lnTo>
                    <a:lnTo>
                      <a:pt x="2306" y="457"/>
                    </a:lnTo>
                    <a:lnTo>
                      <a:pt x="2267" y="457"/>
                    </a:lnTo>
                    <a:lnTo>
                      <a:pt x="2248" y="438"/>
                    </a:lnTo>
                    <a:lnTo>
                      <a:pt x="2229" y="381"/>
                    </a:lnTo>
                    <a:lnTo>
                      <a:pt x="2191" y="381"/>
                    </a:lnTo>
                    <a:lnTo>
                      <a:pt x="2172" y="362"/>
                    </a:lnTo>
                    <a:lnTo>
                      <a:pt x="2115" y="324"/>
                    </a:lnTo>
                    <a:lnTo>
                      <a:pt x="2077" y="324"/>
                    </a:lnTo>
                    <a:lnTo>
                      <a:pt x="2039" y="324"/>
                    </a:lnTo>
                    <a:lnTo>
                      <a:pt x="1943" y="324"/>
                    </a:lnTo>
                    <a:lnTo>
                      <a:pt x="1886" y="172"/>
                    </a:lnTo>
                    <a:lnTo>
                      <a:pt x="1886" y="190"/>
                    </a:lnTo>
                    <a:lnTo>
                      <a:pt x="1867" y="190"/>
                    </a:lnTo>
                    <a:lnTo>
                      <a:pt x="1848" y="209"/>
                    </a:lnTo>
                    <a:lnTo>
                      <a:pt x="1848" y="228"/>
                    </a:lnTo>
                    <a:lnTo>
                      <a:pt x="1810" y="228"/>
                    </a:lnTo>
                    <a:lnTo>
                      <a:pt x="1791" y="248"/>
                    </a:lnTo>
                    <a:lnTo>
                      <a:pt x="1753" y="286"/>
                    </a:lnTo>
                    <a:lnTo>
                      <a:pt x="1753" y="228"/>
                    </a:lnTo>
                    <a:lnTo>
                      <a:pt x="1753" y="209"/>
                    </a:lnTo>
                    <a:lnTo>
                      <a:pt x="1772" y="190"/>
                    </a:lnTo>
                    <a:lnTo>
                      <a:pt x="1848" y="152"/>
                    </a:lnTo>
                    <a:lnTo>
                      <a:pt x="1886" y="133"/>
                    </a:lnTo>
                    <a:lnTo>
                      <a:pt x="1886" y="0"/>
                    </a:lnTo>
                    <a:lnTo>
                      <a:pt x="1772" y="0"/>
                    </a:lnTo>
                    <a:lnTo>
                      <a:pt x="1753" y="0"/>
                    </a:lnTo>
                    <a:lnTo>
                      <a:pt x="1696" y="0"/>
                    </a:lnTo>
                    <a:lnTo>
                      <a:pt x="1696" y="19"/>
                    </a:lnTo>
                    <a:lnTo>
                      <a:pt x="1676" y="38"/>
                    </a:lnTo>
                    <a:lnTo>
                      <a:pt x="1658" y="57"/>
                    </a:lnTo>
                    <a:lnTo>
                      <a:pt x="1639" y="57"/>
                    </a:lnTo>
                    <a:lnTo>
                      <a:pt x="1600" y="57"/>
                    </a:lnTo>
                    <a:lnTo>
                      <a:pt x="1581" y="57"/>
                    </a:lnTo>
                    <a:lnTo>
                      <a:pt x="1562" y="76"/>
                    </a:lnTo>
                    <a:lnTo>
                      <a:pt x="1581" y="114"/>
                    </a:lnTo>
                    <a:lnTo>
                      <a:pt x="1600" y="114"/>
                    </a:lnTo>
                    <a:lnTo>
                      <a:pt x="1581" y="133"/>
                    </a:lnTo>
                    <a:lnTo>
                      <a:pt x="1562" y="152"/>
                    </a:lnTo>
                    <a:lnTo>
                      <a:pt x="1562" y="172"/>
                    </a:lnTo>
                    <a:lnTo>
                      <a:pt x="1544" y="248"/>
                    </a:lnTo>
                    <a:lnTo>
                      <a:pt x="1524" y="286"/>
                    </a:lnTo>
                    <a:lnTo>
                      <a:pt x="1505" y="362"/>
                    </a:lnTo>
                    <a:lnTo>
                      <a:pt x="1505" y="381"/>
                    </a:lnTo>
                    <a:lnTo>
                      <a:pt x="1505" y="400"/>
                    </a:lnTo>
                    <a:lnTo>
                      <a:pt x="1486" y="438"/>
                    </a:lnTo>
                    <a:lnTo>
                      <a:pt x="1486" y="457"/>
                    </a:lnTo>
                    <a:lnTo>
                      <a:pt x="1467" y="495"/>
                    </a:lnTo>
                    <a:lnTo>
                      <a:pt x="1448" y="514"/>
                    </a:lnTo>
                    <a:lnTo>
                      <a:pt x="1410" y="552"/>
                    </a:lnTo>
                    <a:lnTo>
                      <a:pt x="1391" y="571"/>
                    </a:lnTo>
                    <a:lnTo>
                      <a:pt x="1372" y="590"/>
                    </a:lnTo>
                    <a:lnTo>
                      <a:pt x="1372" y="609"/>
                    </a:lnTo>
                    <a:lnTo>
                      <a:pt x="1353" y="609"/>
                    </a:lnTo>
                    <a:lnTo>
                      <a:pt x="1334" y="609"/>
                    </a:lnTo>
                    <a:lnTo>
                      <a:pt x="1295" y="590"/>
                    </a:lnTo>
                    <a:lnTo>
                      <a:pt x="1295" y="629"/>
                    </a:lnTo>
                    <a:lnTo>
                      <a:pt x="1295" y="666"/>
                    </a:lnTo>
                    <a:lnTo>
                      <a:pt x="1295" y="685"/>
                    </a:lnTo>
                    <a:lnTo>
                      <a:pt x="1315" y="685"/>
                    </a:lnTo>
                    <a:lnTo>
                      <a:pt x="1277" y="724"/>
                    </a:lnTo>
                    <a:lnTo>
                      <a:pt x="1163" y="838"/>
                    </a:lnTo>
                    <a:lnTo>
                      <a:pt x="1143" y="838"/>
                    </a:lnTo>
                    <a:lnTo>
                      <a:pt x="1143" y="857"/>
                    </a:lnTo>
                    <a:lnTo>
                      <a:pt x="1124" y="857"/>
                    </a:lnTo>
                    <a:lnTo>
                      <a:pt x="1124" y="876"/>
                    </a:lnTo>
                    <a:lnTo>
                      <a:pt x="1124" y="914"/>
                    </a:lnTo>
                    <a:lnTo>
                      <a:pt x="1181" y="971"/>
                    </a:lnTo>
                    <a:lnTo>
                      <a:pt x="1200" y="1010"/>
                    </a:lnTo>
                    <a:lnTo>
                      <a:pt x="1219" y="1086"/>
                    </a:lnTo>
                    <a:lnTo>
                      <a:pt x="1219" y="1105"/>
                    </a:lnTo>
                    <a:lnTo>
                      <a:pt x="1239" y="1124"/>
                    </a:lnTo>
                    <a:lnTo>
                      <a:pt x="1258" y="1124"/>
                    </a:lnTo>
                    <a:lnTo>
                      <a:pt x="1277" y="1143"/>
                    </a:lnTo>
                    <a:lnTo>
                      <a:pt x="1277" y="1162"/>
                    </a:lnTo>
                    <a:lnTo>
                      <a:pt x="1295" y="1181"/>
                    </a:lnTo>
                    <a:lnTo>
                      <a:pt x="1295" y="1200"/>
                    </a:lnTo>
                    <a:lnTo>
                      <a:pt x="1315" y="1219"/>
                    </a:lnTo>
                    <a:lnTo>
                      <a:pt x="1334" y="1257"/>
                    </a:lnTo>
                    <a:lnTo>
                      <a:pt x="1334" y="1276"/>
                    </a:lnTo>
                    <a:lnTo>
                      <a:pt x="1315" y="1295"/>
                    </a:lnTo>
                    <a:lnTo>
                      <a:pt x="1315" y="1314"/>
                    </a:lnTo>
                    <a:lnTo>
                      <a:pt x="1334" y="1333"/>
                    </a:lnTo>
                    <a:lnTo>
                      <a:pt x="1334" y="1371"/>
                    </a:lnTo>
                    <a:lnTo>
                      <a:pt x="1353" y="1391"/>
                    </a:lnTo>
                    <a:lnTo>
                      <a:pt x="1372" y="1409"/>
                    </a:lnTo>
                    <a:lnTo>
                      <a:pt x="1429" y="1447"/>
                    </a:lnTo>
                    <a:lnTo>
                      <a:pt x="1448" y="1505"/>
                    </a:lnTo>
                    <a:lnTo>
                      <a:pt x="1429" y="1543"/>
                    </a:lnTo>
                    <a:lnTo>
                      <a:pt x="1391" y="1562"/>
                    </a:lnTo>
                    <a:lnTo>
                      <a:pt x="1295" y="1600"/>
                    </a:lnTo>
                    <a:lnTo>
                      <a:pt x="1277" y="1600"/>
                    </a:lnTo>
                    <a:lnTo>
                      <a:pt x="1258" y="1619"/>
                    </a:lnTo>
                    <a:lnTo>
                      <a:pt x="1277" y="1638"/>
                    </a:lnTo>
                    <a:lnTo>
                      <a:pt x="1295" y="1657"/>
                    </a:lnTo>
                    <a:lnTo>
                      <a:pt x="1315" y="1676"/>
                    </a:lnTo>
                    <a:lnTo>
                      <a:pt x="1315" y="1695"/>
                    </a:lnTo>
                    <a:lnTo>
                      <a:pt x="1334" y="1733"/>
                    </a:lnTo>
                    <a:lnTo>
                      <a:pt x="1334" y="1752"/>
                    </a:lnTo>
                    <a:lnTo>
                      <a:pt x="1372" y="1790"/>
                    </a:lnTo>
                    <a:lnTo>
                      <a:pt x="1372" y="1809"/>
                    </a:lnTo>
                    <a:lnTo>
                      <a:pt x="1391" y="1828"/>
                    </a:lnTo>
                    <a:lnTo>
                      <a:pt x="1372" y="1886"/>
                    </a:lnTo>
                    <a:lnTo>
                      <a:pt x="1353" y="1886"/>
                    </a:lnTo>
                    <a:lnTo>
                      <a:pt x="1315" y="1886"/>
                    </a:lnTo>
                    <a:lnTo>
                      <a:pt x="1315" y="1904"/>
                    </a:lnTo>
                    <a:lnTo>
                      <a:pt x="1315" y="1924"/>
                    </a:lnTo>
                    <a:lnTo>
                      <a:pt x="1334" y="2057"/>
                    </a:lnTo>
                    <a:lnTo>
                      <a:pt x="1334" y="2114"/>
                    </a:lnTo>
                    <a:lnTo>
                      <a:pt x="1334" y="2133"/>
                    </a:lnTo>
                    <a:lnTo>
                      <a:pt x="1334" y="2153"/>
                    </a:lnTo>
                    <a:lnTo>
                      <a:pt x="1353" y="2153"/>
                    </a:lnTo>
                    <a:lnTo>
                      <a:pt x="1372" y="2171"/>
                    </a:lnTo>
                    <a:lnTo>
                      <a:pt x="1410" y="2171"/>
                    </a:lnTo>
                    <a:lnTo>
                      <a:pt x="1429" y="2171"/>
                    </a:lnTo>
                    <a:lnTo>
                      <a:pt x="1467" y="2248"/>
                    </a:lnTo>
                    <a:lnTo>
                      <a:pt x="1486" y="2267"/>
                    </a:lnTo>
                    <a:lnTo>
                      <a:pt x="1505" y="2267"/>
                    </a:lnTo>
                    <a:lnTo>
                      <a:pt x="1524" y="2285"/>
                    </a:lnTo>
                    <a:lnTo>
                      <a:pt x="1544" y="2285"/>
                    </a:lnTo>
                    <a:lnTo>
                      <a:pt x="1562" y="2305"/>
                    </a:lnTo>
                    <a:lnTo>
                      <a:pt x="1562" y="2324"/>
                    </a:lnTo>
                    <a:lnTo>
                      <a:pt x="1562" y="2343"/>
                    </a:lnTo>
                    <a:lnTo>
                      <a:pt x="1544" y="2362"/>
                    </a:lnTo>
                    <a:lnTo>
                      <a:pt x="1544" y="2381"/>
                    </a:lnTo>
                    <a:lnTo>
                      <a:pt x="1544" y="2419"/>
                    </a:lnTo>
                    <a:lnTo>
                      <a:pt x="1562" y="2457"/>
                    </a:lnTo>
                    <a:lnTo>
                      <a:pt x="1581" y="2495"/>
                    </a:lnTo>
                    <a:lnTo>
                      <a:pt x="1581" y="2514"/>
                    </a:lnTo>
                    <a:lnTo>
                      <a:pt x="1562" y="2533"/>
                    </a:lnTo>
                    <a:lnTo>
                      <a:pt x="1544" y="2552"/>
                    </a:lnTo>
                    <a:lnTo>
                      <a:pt x="1524" y="2571"/>
                    </a:lnTo>
                    <a:lnTo>
                      <a:pt x="1524" y="2590"/>
                    </a:lnTo>
                    <a:lnTo>
                      <a:pt x="1524" y="2610"/>
                    </a:lnTo>
                    <a:lnTo>
                      <a:pt x="1524" y="2647"/>
                    </a:lnTo>
                    <a:lnTo>
                      <a:pt x="1505" y="2647"/>
                    </a:lnTo>
                    <a:lnTo>
                      <a:pt x="1505" y="2686"/>
                    </a:lnTo>
                    <a:lnTo>
                      <a:pt x="1524" y="2743"/>
                    </a:lnTo>
                    <a:lnTo>
                      <a:pt x="1562" y="2857"/>
                    </a:lnTo>
                    <a:lnTo>
                      <a:pt x="1562" y="2876"/>
                    </a:lnTo>
                    <a:lnTo>
                      <a:pt x="1581" y="2895"/>
                    </a:lnTo>
                    <a:lnTo>
                      <a:pt x="1600" y="2895"/>
                    </a:lnTo>
                    <a:lnTo>
                      <a:pt x="1620" y="2895"/>
                    </a:lnTo>
                    <a:lnTo>
                      <a:pt x="1620" y="2914"/>
                    </a:lnTo>
                    <a:lnTo>
                      <a:pt x="1639" y="2952"/>
                    </a:lnTo>
                    <a:lnTo>
                      <a:pt x="1658" y="3010"/>
                    </a:lnTo>
                    <a:lnTo>
                      <a:pt x="1676" y="3067"/>
                    </a:lnTo>
                    <a:lnTo>
                      <a:pt x="1676" y="3086"/>
                    </a:lnTo>
                    <a:lnTo>
                      <a:pt x="1639" y="3276"/>
                    </a:lnTo>
                    <a:lnTo>
                      <a:pt x="1715" y="3333"/>
                    </a:lnTo>
                    <a:lnTo>
                      <a:pt x="1810" y="3409"/>
                    </a:lnTo>
                    <a:lnTo>
                      <a:pt x="1848" y="3428"/>
                    </a:lnTo>
                    <a:lnTo>
                      <a:pt x="1867" y="3467"/>
                    </a:lnTo>
                    <a:lnTo>
                      <a:pt x="1886" y="3504"/>
                    </a:lnTo>
                    <a:lnTo>
                      <a:pt x="1886" y="3524"/>
                    </a:lnTo>
                    <a:lnTo>
                      <a:pt x="1925" y="3524"/>
                    </a:lnTo>
                    <a:lnTo>
                      <a:pt x="1962" y="3504"/>
                    </a:lnTo>
                    <a:lnTo>
                      <a:pt x="1981" y="3524"/>
                    </a:lnTo>
                    <a:lnTo>
                      <a:pt x="2001" y="3524"/>
                    </a:lnTo>
                    <a:lnTo>
                      <a:pt x="2020" y="3524"/>
                    </a:lnTo>
                    <a:lnTo>
                      <a:pt x="2020" y="3543"/>
                    </a:lnTo>
                    <a:lnTo>
                      <a:pt x="2020" y="3562"/>
                    </a:lnTo>
                    <a:lnTo>
                      <a:pt x="2039" y="3562"/>
                    </a:lnTo>
                    <a:lnTo>
                      <a:pt x="2077" y="3562"/>
                    </a:lnTo>
                    <a:lnTo>
                      <a:pt x="2115" y="3562"/>
                    </a:lnTo>
                    <a:lnTo>
                      <a:pt x="2134" y="3581"/>
                    </a:lnTo>
                    <a:lnTo>
                      <a:pt x="2172" y="3581"/>
                    </a:lnTo>
                    <a:lnTo>
                      <a:pt x="2306" y="3676"/>
                    </a:lnTo>
                    <a:lnTo>
                      <a:pt x="2382" y="3753"/>
                    </a:lnTo>
                    <a:lnTo>
                      <a:pt x="2515" y="3943"/>
                    </a:lnTo>
                    <a:lnTo>
                      <a:pt x="2553" y="3981"/>
                    </a:lnTo>
                    <a:lnTo>
                      <a:pt x="2591" y="4000"/>
                    </a:lnTo>
                    <a:lnTo>
                      <a:pt x="2610" y="3981"/>
                    </a:lnTo>
                    <a:lnTo>
                      <a:pt x="2610" y="3962"/>
                    </a:lnTo>
                    <a:lnTo>
                      <a:pt x="2591" y="3943"/>
                    </a:lnTo>
                    <a:lnTo>
                      <a:pt x="2591" y="3924"/>
                    </a:lnTo>
                    <a:lnTo>
                      <a:pt x="2591" y="3905"/>
                    </a:lnTo>
                    <a:lnTo>
                      <a:pt x="2610" y="3905"/>
                    </a:lnTo>
                    <a:lnTo>
                      <a:pt x="2667" y="3943"/>
                    </a:lnTo>
                    <a:lnTo>
                      <a:pt x="2686" y="3962"/>
                    </a:lnTo>
                    <a:lnTo>
                      <a:pt x="2705" y="4000"/>
                    </a:lnTo>
                    <a:lnTo>
                      <a:pt x="2705" y="4019"/>
                    </a:lnTo>
                    <a:lnTo>
                      <a:pt x="2705" y="4038"/>
                    </a:lnTo>
                    <a:lnTo>
                      <a:pt x="2705" y="4057"/>
                    </a:lnTo>
                    <a:lnTo>
                      <a:pt x="2743" y="4057"/>
                    </a:lnTo>
                    <a:lnTo>
                      <a:pt x="2763" y="4076"/>
                    </a:lnTo>
                    <a:lnTo>
                      <a:pt x="2763" y="4095"/>
                    </a:lnTo>
                    <a:lnTo>
                      <a:pt x="2763" y="4152"/>
                    </a:lnTo>
                    <a:lnTo>
                      <a:pt x="2763" y="4171"/>
                    </a:lnTo>
                    <a:lnTo>
                      <a:pt x="2724" y="4190"/>
                    </a:lnTo>
                    <a:lnTo>
                      <a:pt x="2705" y="4210"/>
                    </a:lnTo>
                    <a:lnTo>
                      <a:pt x="2667" y="4286"/>
                    </a:lnTo>
                    <a:lnTo>
                      <a:pt x="2648" y="4305"/>
                    </a:lnTo>
                    <a:lnTo>
                      <a:pt x="2648" y="4286"/>
                    </a:lnTo>
                    <a:lnTo>
                      <a:pt x="2648" y="4266"/>
                    </a:lnTo>
                    <a:lnTo>
                      <a:pt x="2629" y="4248"/>
                    </a:lnTo>
                    <a:lnTo>
                      <a:pt x="2610" y="4248"/>
                    </a:lnTo>
                    <a:lnTo>
                      <a:pt x="2591" y="4248"/>
                    </a:lnTo>
                    <a:lnTo>
                      <a:pt x="2610" y="4286"/>
                    </a:lnTo>
                    <a:lnTo>
                      <a:pt x="2610" y="4324"/>
                    </a:lnTo>
                    <a:lnTo>
                      <a:pt x="2629" y="4342"/>
                    </a:lnTo>
                    <a:lnTo>
                      <a:pt x="2648" y="4342"/>
                    </a:lnTo>
                    <a:lnTo>
                      <a:pt x="2667" y="4342"/>
                    </a:lnTo>
                    <a:lnTo>
                      <a:pt x="2667" y="4361"/>
                    </a:lnTo>
                    <a:lnTo>
                      <a:pt x="2686" y="4361"/>
                    </a:lnTo>
                    <a:lnTo>
                      <a:pt x="2686" y="4399"/>
                    </a:lnTo>
                    <a:lnTo>
                      <a:pt x="2686" y="4418"/>
                    </a:lnTo>
                    <a:lnTo>
                      <a:pt x="2705" y="4494"/>
                    </a:lnTo>
                    <a:lnTo>
                      <a:pt x="2724" y="4513"/>
                    </a:lnTo>
                    <a:lnTo>
                      <a:pt x="2782" y="4570"/>
                    </a:lnTo>
                    <a:lnTo>
                      <a:pt x="2800" y="4590"/>
                    </a:lnTo>
                    <a:lnTo>
                      <a:pt x="2800" y="4609"/>
                    </a:lnTo>
                    <a:lnTo>
                      <a:pt x="2782" y="4627"/>
                    </a:lnTo>
                    <a:lnTo>
                      <a:pt x="2782" y="4646"/>
                    </a:lnTo>
                    <a:lnTo>
                      <a:pt x="2782" y="4666"/>
                    </a:lnTo>
                    <a:lnTo>
                      <a:pt x="2800" y="4704"/>
                    </a:lnTo>
                    <a:lnTo>
                      <a:pt x="2915" y="4951"/>
                    </a:lnTo>
                    <a:lnTo>
                      <a:pt x="3010" y="5256"/>
                    </a:lnTo>
                    <a:lnTo>
                      <a:pt x="3010" y="5313"/>
                    </a:lnTo>
                    <a:lnTo>
                      <a:pt x="3010" y="5370"/>
                    </a:lnTo>
                    <a:lnTo>
                      <a:pt x="3010" y="5389"/>
                    </a:lnTo>
                    <a:lnTo>
                      <a:pt x="3029" y="5408"/>
                    </a:lnTo>
                    <a:lnTo>
                      <a:pt x="3048" y="5408"/>
                    </a:lnTo>
                    <a:lnTo>
                      <a:pt x="3105" y="5484"/>
                    </a:lnTo>
                    <a:lnTo>
                      <a:pt x="3124" y="5542"/>
                    </a:lnTo>
                    <a:lnTo>
                      <a:pt x="3105" y="5675"/>
                    </a:lnTo>
                    <a:lnTo>
                      <a:pt x="3124" y="5713"/>
                    </a:lnTo>
                    <a:lnTo>
                      <a:pt x="3163" y="5713"/>
                    </a:lnTo>
                    <a:lnTo>
                      <a:pt x="3181" y="5713"/>
                    </a:lnTo>
                    <a:lnTo>
                      <a:pt x="3200" y="5751"/>
                    </a:lnTo>
                    <a:lnTo>
                      <a:pt x="3200" y="5789"/>
                    </a:lnTo>
                    <a:lnTo>
                      <a:pt x="3200" y="5865"/>
                    </a:lnTo>
                    <a:lnTo>
                      <a:pt x="3200" y="5885"/>
                    </a:lnTo>
                    <a:lnTo>
                      <a:pt x="3220" y="5865"/>
                    </a:lnTo>
                    <a:lnTo>
                      <a:pt x="3239" y="5904"/>
                    </a:lnTo>
                    <a:lnTo>
                      <a:pt x="3239" y="5942"/>
                    </a:lnTo>
                    <a:lnTo>
                      <a:pt x="3258" y="6037"/>
                    </a:lnTo>
                    <a:lnTo>
                      <a:pt x="3239" y="6075"/>
                    </a:lnTo>
                    <a:lnTo>
                      <a:pt x="3220" y="6151"/>
                    </a:lnTo>
                    <a:lnTo>
                      <a:pt x="3239" y="6151"/>
                    </a:lnTo>
                    <a:lnTo>
                      <a:pt x="3277" y="6170"/>
                    </a:lnTo>
                    <a:lnTo>
                      <a:pt x="3296" y="6190"/>
                    </a:lnTo>
                    <a:lnTo>
                      <a:pt x="3296" y="6228"/>
                    </a:lnTo>
                    <a:lnTo>
                      <a:pt x="3277" y="6246"/>
                    </a:lnTo>
                    <a:lnTo>
                      <a:pt x="3258" y="6266"/>
                    </a:lnTo>
                    <a:lnTo>
                      <a:pt x="3258" y="6285"/>
                    </a:lnTo>
                    <a:lnTo>
                      <a:pt x="3277" y="6304"/>
                    </a:lnTo>
                    <a:lnTo>
                      <a:pt x="3467" y="6094"/>
                    </a:lnTo>
                    <a:lnTo>
                      <a:pt x="3581" y="5942"/>
                    </a:lnTo>
                    <a:lnTo>
                      <a:pt x="3601" y="5942"/>
                    </a:lnTo>
                    <a:lnTo>
                      <a:pt x="3620" y="5923"/>
                    </a:lnTo>
                    <a:lnTo>
                      <a:pt x="3657" y="5923"/>
                    </a:lnTo>
                    <a:lnTo>
                      <a:pt x="3715" y="5904"/>
                    </a:lnTo>
                    <a:lnTo>
                      <a:pt x="3734" y="5904"/>
                    </a:lnTo>
                    <a:lnTo>
                      <a:pt x="3772" y="5885"/>
                    </a:lnTo>
                    <a:lnTo>
                      <a:pt x="3886" y="5828"/>
                    </a:lnTo>
                    <a:lnTo>
                      <a:pt x="3924" y="5809"/>
                    </a:lnTo>
                    <a:lnTo>
                      <a:pt x="3962" y="5809"/>
                    </a:lnTo>
                    <a:lnTo>
                      <a:pt x="3982" y="5828"/>
                    </a:lnTo>
                    <a:lnTo>
                      <a:pt x="4020" y="5847"/>
                    </a:lnTo>
                    <a:lnTo>
                      <a:pt x="4038" y="5847"/>
                    </a:lnTo>
                    <a:lnTo>
                      <a:pt x="4058" y="5847"/>
                    </a:lnTo>
                    <a:lnTo>
                      <a:pt x="4077" y="5847"/>
                    </a:lnTo>
                    <a:lnTo>
                      <a:pt x="4077" y="5865"/>
                    </a:lnTo>
                    <a:lnTo>
                      <a:pt x="4096" y="5904"/>
                    </a:lnTo>
                    <a:lnTo>
                      <a:pt x="4115" y="5904"/>
                    </a:lnTo>
                    <a:lnTo>
                      <a:pt x="4134" y="5923"/>
                    </a:lnTo>
                    <a:lnTo>
                      <a:pt x="4153" y="5923"/>
                    </a:lnTo>
                    <a:lnTo>
                      <a:pt x="4248" y="5923"/>
                    </a:lnTo>
                    <a:lnTo>
                      <a:pt x="4267" y="5923"/>
                    </a:lnTo>
                    <a:lnTo>
                      <a:pt x="4287" y="5942"/>
                    </a:lnTo>
                    <a:lnTo>
                      <a:pt x="4324" y="5961"/>
                    </a:lnTo>
                    <a:lnTo>
                      <a:pt x="4343" y="5961"/>
                    </a:lnTo>
                    <a:lnTo>
                      <a:pt x="4363" y="5961"/>
                    </a:lnTo>
                    <a:lnTo>
                      <a:pt x="4439" y="5923"/>
                    </a:lnTo>
                    <a:lnTo>
                      <a:pt x="4458" y="5923"/>
                    </a:lnTo>
                    <a:lnTo>
                      <a:pt x="4458" y="5904"/>
                    </a:lnTo>
                    <a:lnTo>
                      <a:pt x="4477" y="5865"/>
                    </a:lnTo>
                    <a:lnTo>
                      <a:pt x="4477" y="5847"/>
                    </a:lnTo>
                    <a:lnTo>
                      <a:pt x="4477" y="5828"/>
                    </a:lnTo>
                    <a:lnTo>
                      <a:pt x="4477" y="5809"/>
                    </a:lnTo>
                    <a:lnTo>
                      <a:pt x="4439" y="5733"/>
                    </a:lnTo>
                    <a:lnTo>
                      <a:pt x="4419" y="5694"/>
                    </a:lnTo>
                    <a:lnTo>
                      <a:pt x="4401" y="5675"/>
                    </a:lnTo>
                    <a:lnTo>
                      <a:pt x="4401" y="5656"/>
                    </a:lnTo>
                    <a:lnTo>
                      <a:pt x="4324" y="5580"/>
                    </a:lnTo>
                    <a:lnTo>
                      <a:pt x="4305" y="5561"/>
                    </a:lnTo>
                    <a:lnTo>
                      <a:pt x="4305" y="5504"/>
                    </a:lnTo>
                    <a:lnTo>
                      <a:pt x="4287" y="5484"/>
                    </a:lnTo>
                    <a:lnTo>
                      <a:pt x="4287" y="5466"/>
                    </a:lnTo>
                    <a:lnTo>
                      <a:pt x="4267" y="5466"/>
                    </a:lnTo>
                    <a:lnTo>
                      <a:pt x="4229" y="5447"/>
                    </a:lnTo>
                    <a:lnTo>
                      <a:pt x="4210" y="5428"/>
                    </a:lnTo>
                    <a:lnTo>
                      <a:pt x="4210" y="5408"/>
                    </a:lnTo>
                    <a:lnTo>
                      <a:pt x="4191" y="5408"/>
                    </a:lnTo>
                    <a:lnTo>
                      <a:pt x="4191" y="5389"/>
                    </a:lnTo>
                    <a:lnTo>
                      <a:pt x="4172" y="5389"/>
                    </a:lnTo>
                    <a:lnTo>
                      <a:pt x="4153" y="5370"/>
                    </a:lnTo>
                    <a:lnTo>
                      <a:pt x="4134" y="5332"/>
                    </a:lnTo>
                    <a:lnTo>
                      <a:pt x="4134" y="5313"/>
                    </a:lnTo>
                    <a:lnTo>
                      <a:pt x="4153" y="5313"/>
                    </a:lnTo>
                    <a:lnTo>
                      <a:pt x="4172" y="5313"/>
                    </a:lnTo>
                    <a:lnTo>
                      <a:pt x="4210" y="5332"/>
                    </a:lnTo>
                    <a:lnTo>
                      <a:pt x="4229" y="5352"/>
                    </a:lnTo>
                    <a:lnTo>
                      <a:pt x="4267" y="5352"/>
                    </a:lnTo>
                    <a:lnTo>
                      <a:pt x="4287" y="5352"/>
                    </a:lnTo>
                    <a:lnTo>
                      <a:pt x="4305" y="5352"/>
                    </a:lnTo>
                    <a:lnTo>
                      <a:pt x="4324" y="5352"/>
                    </a:lnTo>
                    <a:lnTo>
                      <a:pt x="4343" y="5332"/>
                    </a:lnTo>
                    <a:lnTo>
                      <a:pt x="4382" y="5352"/>
                    </a:lnTo>
                    <a:lnTo>
                      <a:pt x="4458" y="5370"/>
                    </a:lnTo>
                    <a:lnTo>
                      <a:pt x="4515" y="5389"/>
                    </a:lnTo>
                    <a:lnTo>
                      <a:pt x="4534" y="5389"/>
                    </a:lnTo>
                    <a:lnTo>
                      <a:pt x="4572" y="5408"/>
                    </a:lnTo>
                    <a:lnTo>
                      <a:pt x="4610" y="5428"/>
                    </a:lnTo>
                    <a:lnTo>
                      <a:pt x="4686" y="5447"/>
                    </a:lnTo>
                    <a:lnTo>
                      <a:pt x="4705" y="5447"/>
                    </a:lnTo>
                    <a:lnTo>
                      <a:pt x="4724" y="5466"/>
                    </a:lnTo>
                    <a:lnTo>
                      <a:pt x="4744" y="5504"/>
                    </a:lnTo>
                    <a:lnTo>
                      <a:pt x="4781" y="5523"/>
                    </a:lnTo>
                    <a:lnTo>
                      <a:pt x="4800" y="5523"/>
                    </a:lnTo>
                    <a:lnTo>
                      <a:pt x="4820" y="5523"/>
                    </a:lnTo>
                    <a:lnTo>
                      <a:pt x="4839" y="5523"/>
                    </a:lnTo>
                    <a:lnTo>
                      <a:pt x="4858" y="5523"/>
                    </a:lnTo>
                    <a:lnTo>
                      <a:pt x="4877" y="5504"/>
                    </a:lnTo>
                    <a:lnTo>
                      <a:pt x="4877" y="5466"/>
                    </a:lnTo>
                    <a:lnTo>
                      <a:pt x="4877" y="5428"/>
                    </a:lnTo>
                    <a:lnTo>
                      <a:pt x="4877" y="5408"/>
                    </a:lnTo>
                    <a:lnTo>
                      <a:pt x="4896" y="5389"/>
                    </a:lnTo>
                    <a:lnTo>
                      <a:pt x="4915" y="5370"/>
                    </a:lnTo>
                    <a:lnTo>
                      <a:pt x="4915" y="5352"/>
                    </a:lnTo>
                    <a:lnTo>
                      <a:pt x="4934" y="5352"/>
                    </a:lnTo>
                    <a:lnTo>
                      <a:pt x="4934" y="5332"/>
                    </a:lnTo>
                    <a:lnTo>
                      <a:pt x="4953" y="5313"/>
                    </a:lnTo>
                    <a:lnTo>
                      <a:pt x="4953" y="5237"/>
                    </a:lnTo>
                    <a:lnTo>
                      <a:pt x="4953" y="5142"/>
                    </a:lnTo>
                    <a:lnTo>
                      <a:pt x="4953" y="5104"/>
                    </a:lnTo>
                    <a:lnTo>
                      <a:pt x="4953" y="5085"/>
                    </a:lnTo>
                    <a:lnTo>
                      <a:pt x="4934" y="5047"/>
                    </a:lnTo>
                    <a:lnTo>
                      <a:pt x="4934" y="5027"/>
                    </a:lnTo>
                    <a:lnTo>
                      <a:pt x="4934" y="5008"/>
                    </a:lnTo>
                    <a:lnTo>
                      <a:pt x="4953" y="4932"/>
                    </a:lnTo>
                    <a:lnTo>
                      <a:pt x="4953" y="4894"/>
                    </a:lnTo>
                    <a:lnTo>
                      <a:pt x="4953" y="4875"/>
                    </a:lnTo>
                    <a:lnTo>
                      <a:pt x="4953" y="4856"/>
                    </a:lnTo>
                    <a:lnTo>
                      <a:pt x="4934" y="4837"/>
                    </a:lnTo>
                    <a:lnTo>
                      <a:pt x="4915" y="4818"/>
                    </a:lnTo>
                    <a:lnTo>
                      <a:pt x="4839" y="4780"/>
                    </a:lnTo>
                    <a:lnTo>
                      <a:pt x="4820" y="4761"/>
                    </a:lnTo>
                    <a:lnTo>
                      <a:pt x="4820" y="4742"/>
                    </a:lnTo>
                    <a:lnTo>
                      <a:pt x="4820" y="4685"/>
                    </a:lnTo>
                    <a:lnTo>
                      <a:pt x="4820" y="4666"/>
                    </a:lnTo>
                    <a:lnTo>
                      <a:pt x="4800" y="4646"/>
                    </a:lnTo>
                    <a:lnTo>
                      <a:pt x="4800" y="4627"/>
                    </a:lnTo>
                    <a:lnTo>
                      <a:pt x="4724" y="4570"/>
                    </a:lnTo>
                    <a:lnTo>
                      <a:pt x="4705" y="4570"/>
                    </a:lnTo>
                    <a:lnTo>
                      <a:pt x="4705" y="4551"/>
                    </a:lnTo>
                    <a:lnTo>
                      <a:pt x="4705" y="4532"/>
                    </a:lnTo>
                    <a:lnTo>
                      <a:pt x="4724" y="4532"/>
                    </a:lnTo>
                    <a:lnTo>
                      <a:pt x="4724" y="4513"/>
                    </a:lnTo>
                    <a:lnTo>
                      <a:pt x="4744" y="4494"/>
                    </a:lnTo>
                    <a:lnTo>
                      <a:pt x="4781" y="4475"/>
                    </a:lnTo>
                    <a:lnTo>
                      <a:pt x="5086" y="4342"/>
                    </a:lnTo>
                    <a:lnTo>
                      <a:pt x="5105" y="4342"/>
                    </a:lnTo>
                    <a:lnTo>
                      <a:pt x="5162" y="4324"/>
                    </a:lnTo>
                    <a:lnTo>
                      <a:pt x="5258" y="4266"/>
                    </a:lnTo>
                    <a:lnTo>
                      <a:pt x="5277" y="4248"/>
                    </a:lnTo>
                    <a:lnTo>
                      <a:pt x="5296" y="4229"/>
                    </a:lnTo>
                    <a:lnTo>
                      <a:pt x="5296" y="4190"/>
                    </a:lnTo>
                    <a:lnTo>
                      <a:pt x="5296" y="4171"/>
                    </a:lnTo>
                    <a:lnTo>
                      <a:pt x="5296" y="4134"/>
                    </a:lnTo>
                    <a:close/>
                    <a:moveTo>
                      <a:pt x="2191" y="4134"/>
                    </a:moveTo>
                    <a:lnTo>
                      <a:pt x="2210" y="4134"/>
                    </a:lnTo>
                    <a:lnTo>
                      <a:pt x="2248" y="4152"/>
                    </a:lnTo>
                    <a:lnTo>
                      <a:pt x="2306" y="4152"/>
                    </a:lnTo>
                    <a:lnTo>
                      <a:pt x="2343" y="4152"/>
                    </a:lnTo>
                    <a:lnTo>
                      <a:pt x="2382" y="4152"/>
                    </a:lnTo>
                    <a:lnTo>
                      <a:pt x="2419" y="4152"/>
                    </a:lnTo>
                    <a:lnTo>
                      <a:pt x="2401" y="4114"/>
                    </a:lnTo>
                    <a:lnTo>
                      <a:pt x="2362" y="4076"/>
                    </a:lnTo>
                    <a:lnTo>
                      <a:pt x="2343" y="4076"/>
                    </a:lnTo>
                    <a:lnTo>
                      <a:pt x="2324" y="4076"/>
                    </a:lnTo>
                    <a:lnTo>
                      <a:pt x="2306" y="4095"/>
                    </a:lnTo>
                    <a:lnTo>
                      <a:pt x="2286" y="4114"/>
                    </a:lnTo>
                    <a:lnTo>
                      <a:pt x="2267" y="4095"/>
                    </a:lnTo>
                    <a:lnTo>
                      <a:pt x="2248" y="4057"/>
                    </a:lnTo>
                    <a:lnTo>
                      <a:pt x="2229" y="4038"/>
                    </a:lnTo>
                    <a:lnTo>
                      <a:pt x="2191" y="4019"/>
                    </a:lnTo>
                    <a:lnTo>
                      <a:pt x="2172" y="4038"/>
                    </a:lnTo>
                    <a:lnTo>
                      <a:pt x="2153" y="4057"/>
                    </a:lnTo>
                    <a:lnTo>
                      <a:pt x="2153" y="4076"/>
                    </a:lnTo>
                    <a:lnTo>
                      <a:pt x="2153" y="4095"/>
                    </a:lnTo>
                    <a:lnTo>
                      <a:pt x="2172" y="4114"/>
                    </a:lnTo>
                    <a:lnTo>
                      <a:pt x="2191" y="4134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40" name="Freeform 21">
                <a:extLst>
                  <a:ext uri="{FF2B5EF4-FFF2-40B4-BE49-F238E27FC236}">
                    <a16:creationId xmlns:a16="http://schemas.microsoft.com/office/drawing/2014/main" id="{2D910EE0-D3A5-FD4B-973F-1A92170FD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3150" y="5953125"/>
                <a:ext cx="2284413" cy="2976563"/>
              </a:xfrm>
              <a:custGeom>
                <a:avLst/>
                <a:gdLst>
                  <a:gd name="T0" fmla="*/ 2147483646 w 6344"/>
                  <a:gd name="T1" fmla="*/ 2147483646 h 8267"/>
                  <a:gd name="T2" fmla="*/ 2147483646 w 6344"/>
                  <a:gd name="T3" fmla="*/ 2147483646 h 8267"/>
                  <a:gd name="T4" fmla="*/ 2147483646 w 6344"/>
                  <a:gd name="T5" fmla="*/ 2147483646 h 8267"/>
                  <a:gd name="T6" fmla="*/ 2147483646 w 6344"/>
                  <a:gd name="T7" fmla="*/ 2147483646 h 8267"/>
                  <a:gd name="T8" fmla="*/ 2147483646 w 6344"/>
                  <a:gd name="T9" fmla="*/ 2147483646 h 8267"/>
                  <a:gd name="T10" fmla="*/ 2147483646 w 6344"/>
                  <a:gd name="T11" fmla="*/ 2147483646 h 8267"/>
                  <a:gd name="T12" fmla="*/ 2147483646 w 6344"/>
                  <a:gd name="T13" fmla="*/ 2147483646 h 8267"/>
                  <a:gd name="T14" fmla="*/ 2147483646 w 6344"/>
                  <a:gd name="T15" fmla="*/ 2147483646 h 8267"/>
                  <a:gd name="T16" fmla="*/ 2147483646 w 6344"/>
                  <a:gd name="T17" fmla="*/ 2147483646 h 8267"/>
                  <a:gd name="T18" fmla="*/ 2147483646 w 6344"/>
                  <a:gd name="T19" fmla="*/ 2147483646 h 8267"/>
                  <a:gd name="T20" fmla="*/ 2147483646 w 6344"/>
                  <a:gd name="T21" fmla="*/ 2147483646 h 8267"/>
                  <a:gd name="T22" fmla="*/ 2147483646 w 6344"/>
                  <a:gd name="T23" fmla="*/ 2147483646 h 8267"/>
                  <a:gd name="T24" fmla="*/ 2147483646 w 6344"/>
                  <a:gd name="T25" fmla="*/ 2147483646 h 8267"/>
                  <a:gd name="T26" fmla="*/ 2147483646 w 6344"/>
                  <a:gd name="T27" fmla="*/ 2147483646 h 8267"/>
                  <a:gd name="T28" fmla="*/ 2147483646 w 6344"/>
                  <a:gd name="T29" fmla="*/ 2147483646 h 8267"/>
                  <a:gd name="T30" fmla="*/ 2147483646 w 6344"/>
                  <a:gd name="T31" fmla="*/ 2147483646 h 8267"/>
                  <a:gd name="T32" fmla="*/ 2147483646 w 6344"/>
                  <a:gd name="T33" fmla="*/ 2147483646 h 8267"/>
                  <a:gd name="T34" fmla="*/ 0 w 6344"/>
                  <a:gd name="T35" fmla="*/ 2147483646 h 8267"/>
                  <a:gd name="T36" fmla="*/ 2147483646 w 6344"/>
                  <a:gd name="T37" fmla="*/ 2147483646 h 8267"/>
                  <a:gd name="T38" fmla="*/ 2147483646 w 6344"/>
                  <a:gd name="T39" fmla="*/ 2147483646 h 8267"/>
                  <a:gd name="T40" fmla="*/ 2147483646 w 6344"/>
                  <a:gd name="T41" fmla="*/ 2147483646 h 8267"/>
                  <a:gd name="T42" fmla="*/ 2147483646 w 6344"/>
                  <a:gd name="T43" fmla="*/ 2147483646 h 8267"/>
                  <a:gd name="T44" fmla="*/ 2147483646 w 6344"/>
                  <a:gd name="T45" fmla="*/ 2147483646 h 8267"/>
                  <a:gd name="T46" fmla="*/ 2147483646 w 6344"/>
                  <a:gd name="T47" fmla="*/ 2147483646 h 8267"/>
                  <a:gd name="T48" fmla="*/ 2147483646 w 6344"/>
                  <a:gd name="T49" fmla="*/ 2147483646 h 8267"/>
                  <a:gd name="T50" fmla="*/ 2147483646 w 6344"/>
                  <a:gd name="T51" fmla="*/ 2147483646 h 8267"/>
                  <a:gd name="T52" fmla="*/ 2147483646 w 6344"/>
                  <a:gd name="T53" fmla="*/ 2147483646 h 8267"/>
                  <a:gd name="T54" fmla="*/ 2147483646 w 6344"/>
                  <a:gd name="T55" fmla="*/ 2147483646 h 8267"/>
                  <a:gd name="T56" fmla="*/ 2147483646 w 6344"/>
                  <a:gd name="T57" fmla="*/ 2147483646 h 8267"/>
                  <a:gd name="T58" fmla="*/ 2147483646 w 6344"/>
                  <a:gd name="T59" fmla="*/ 2147483646 h 8267"/>
                  <a:gd name="T60" fmla="*/ 2147483646 w 6344"/>
                  <a:gd name="T61" fmla="*/ 2147483646 h 8267"/>
                  <a:gd name="T62" fmla="*/ 2147483646 w 6344"/>
                  <a:gd name="T63" fmla="*/ 2147483646 h 8267"/>
                  <a:gd name="T64" fmla="*/ 2147483646 w 6344"/>
                  <a:gd name="T65" fmla="*/ 2147483646 h 8267"/>
                  <a:gd name="T66" fmla="*/ 2147483646 w 6344"/>
                  <a:gd name="T67" fmla="*/ 2147483646 h 8267"/>
                  <a:gd name="T68" fmla="*/ 2147483646 w 6344"/>
                  <a:gd name="T69" fmla="*/ 2147483646 h 8267"/>
                  <a:gd name="T70" fmla="*/ 2147483646 w 6344"/>
                  <a:gd name="T71" fmla="*/ 2147483646 h 8267"/>
                  <a:gd name="T72" fmla="*/ 2147483646 w 6344"/>
                  <a:gd name="T73" fmla="*/ 2147483646 h 8267"/>
                  <a:gd name="T74" fmla="*/ 2147483646 w 6344"/>
                  <a:gd name="T75" fmla="*/ 2147483646 h 8267"/>
                  <a:gd name="T76" fmla="*/ 2147483646 w 6344"/>
                  <a:gd name="T77" fmla="*/ 2147483646 h 8267"/>
                  <a:gd name="T78" fmla="*/ 2147483646 w 6344"/>
                  <a:gd name="T79" fmla="*/ 2147483646 h 8267"/>
                  <a:gd name="T80" fmla="*/ 2147483646 w 6344"/>
                  <a:gd name="T81" fmla="*/ 2147483646 h 8267"/>
                  <a:gd name="T82" fmla="*/ 2147483646 w 6344"/>
                  <a:gd name="T83" fmla="*/ 2147483646 h 8267"/>
                  <a:gd name="T84" fmla="*/ 2147483646 w 6344"/>
                  <a:gd name="T85" fmla="*/ 2147483646 h 8267"/>
                  <a:gd name="T86" fmla="*/ 2147483646 w 6344"/>
                  <a:gd name="T87" fmla="*/ 2147483646 h 8267"/>
                  <a:gd name="T88" fmla="*/ 2147483646 w 6344"/>
                  <a:gd name="T89" fmla="*/ 2147483646 h 8267"/>
                  <a:gd name="T90" fmla="*/ 2147483646 w 6344"/>
                  <a:gd name="T91" fmla="*/ 2147483646 h 8267"/>
                  <a:gd name="T92" fmla="*/ 2147483646 w 6344"/>
                  <a:gd name="T93" fmla="*/ 2147483646 h 8267"/>
                  <a:gd name="T94" fmla="*/ 2147483646 w 6344"/>
                  <a:gd name="T95" fmla="*/ 2147483646 h 8267"/>
                  <a:gd name="T96" fmla="*/ 2147483646 w 6344"/>
                  <a:gd name="T97" fmla="*/ 2147483646 h 8267"/>
                  <a:gd name="T98" fmla="*/ 2147483646 w 6344"/>
                  <a:gd name="T99" fmla="*/ 2147483646 h 8267"/>
                  <a:gd name="T100" fmla="*/ 2147483646 w 6344"/>
                  <a:gd name="T101" fmla="*/ 2147483646 h 8267"/>
                  <a:gd name="T102" fmla="*/ 2147483646 w 6344"/>
                  <a:gd name="T103" fmla="*/ 2147483646 h 8267"/>
                  <a:gd name="T104" fmla="*/ 2147483646 w 6344"/>
                  <a:gd name="T105" fmla="*/ 2147483646 h 8267"/>
                  <a:gd name="T106" fmla="*/ 2147483646 w 6344"/>
                  <a:gd name="T107" fmla="*/ 2147483646 h 8267"/>
                  <a:gd name="T108" fmla="*/ 2147483646 w 6344"/>
                  <a:gd name="T109" fmla="*/ 2147483646 h 8267"/>
                  <a:gd name="T110" fmla="*/ 2147483646 w 6344"/>
                  <a:gd name="T111" fmla="*/ 2147483646 h 8267"/>
                  <a:gd name="T112" fmla="*/ 2147483646 w 6344"/>
                  <a:gd name="T113" fmla="*/ 2147483646 h 8267"/>
                  <a:gd name="T114" fmla="*/ 2147483646 w 6344"/>
                  <a:gd name="T115" fmla="*/ 2147483646 h 8267"/>
                  <a:gd name="T116" fmla="*/ 2147483646 w 6344"/>
                  <a:gd name="T117" fmla="*/ 2147483646 h 8267"/>
                  <a:gd name="T118" fmla="*/ 2147483646 w 6344"/>
                  <a:gd name="T119" fmla="*/ 2147483646 h 8267"/>
                  <a:gd name="T120" fmla="*/ 2147483646 w 6344"/>
                  <a:gd name="T121" fmla="*/ 2147483646 h 8267"/>
                  <a:gd name="T122" fmla="*/ 2147483646 w 6344"/>
                  <a:gd name="T123" fmla="*/ 2147483646 h 826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344" h="8267">
                    <a:moveTo>
                      <a:pt x="3371" y="6437"/>
                    </a:moveTo>
                    <a:lnTo>
                      <a:pt x="3295" y="6456"/>
                    </a:lnTo>
                    <a:lnTo>
                      <a:pt x="3276" y="6475"/>
                    </a:lnTo>
                    <a:lnTo>
                      <a:pt x="3257" y="6475"/>
                    </a:lnTo>
                    <a:lnTo>
                      <a:pt x="3257" y="6494"/>
                    </a:lnTo>
                    <a:lnTo>
                      <a:pt x="3276" y="6513"/>
                    </a:lnTo>
                    <a:lnTo>
                      <a:pt x="3315" y="6513"/>
                    </a:lnTo>
                    <a:lnTo>
                      <a:pt x="3371" y="6494"/>
                    </a:lnTo>
                    <a:lnTo>
                      <a:pt x="3391" y="6494"/>
                    </a:lnTo>
                    <a:lnTo>
                      <a:pt x="3410" y="6437"/>
                    </a:lnTo>
                    <a:lnTo>
                      <a:pt x="3410" y="6418"/>
                    </a:lnTo>
                    <a:lnTo>
                      <a:pt x="3448" y="6399"/>
                    </a:lnTo>
                    <a:lnTo>
                      <a:pt x="3448" y="6342"/>
                    </a:lnTo>
                    <a:lnTo>
                      <a:pt x="3448" y="6305"/>
                    </a:lnTo>
                    <a:lnTo>
                      <a:pt x="3448" y="6266"/>
                    </a:lnTo>
                    <a:lnTo>
                      <a:pt x="3371" y="6437"/>
                    </a:lnTo>
                    <a:close/>
                    <a:moveTo>
                      <a:pt x="3334" y="6418"/>
                    </a:moveTo>
                    <a:lnTo>
                      <a:pt x="3371" y="6380"/>
                    </a:lnTo>
                    <a:lnTo>
                      <a:pt x="3352" y="6324"/>
                    </a:lnTo>
                    <a:lnTo>
                      <a:pt x="3315" y="6286"/>
                    </a:lnTo>
                    <a:lnTo>
                      <a:pt x="3276" y="6266"/>
                    </a:lnTo>
                    <a:lnTo>
                      <a:pt x="3238" y="6229"/>
                    </a:lnTo>
                    <a:lnTo>
                      <a:pt x="3238" y="6152"/>
                    </a:lnTo>
                    <a:lnTo>
                      <a:pt x="3257" y="6095"/>
                    </a:lnTo>
                    <a:lnTo>
                      <a:pt x="3257" y="6076"/>
                    </a:lnTo>
                    <a:lnTo>
                      <a:pt x="3219" y="6076"/>
                    </a:lnTo>
                    <a:lnTo>
                      <a:pt x="3105" y="6076"/>
                    </a:lnTo>
                    <a:lnTo>
                      <a:pt x="3086" y="6076"/>
                    </a:lnTo>
                    <a:lnTo>
                      <a:pt x="3048" y="6076"/>
                    </a:lnTo>
                    <a:lnTo>
                      <a:pt x="3029" y="6057"/>
                    </a:lnTo>
                    <a:lnTo>
                      <a:pt x="3029" y="5981"/>
                    </a:lnTo>
                    <a:lnTo>
                      <a:pt x="2990" y="5981"/>
                    </a:lnTo>
                    <a:lnTo>
                      <a:pt x="2953" y="6000"/>
                    </a:lnTo>
                    <a:lnTo>
                      <a:pt x="2934" y="6000"/>
                    </a:lnTo>
                    <a:lnTo>
                      <a:pt x="2934" y="6019"/>
                    </a:lnTo>
                    <a:lnTo>
                      <a:pt x="2934" y="6076"/>
                    </a:lnTo>
                    <a:lnTo>
                      <a:pt x="2895" y="6076"/>
                    </a:lnTo>
                    <a:lnTo>
                      <a:pt x="2876" y="6095"/>
                    </a:lnTo>
                    <a:lnTo>
                      <a:pt x="2724" y="6210"/>
                    </a:lnTo>
                    <a:lnTo>
                      <a:pt x="2705" y="6248"/>
                    </a:lnTo>
                    <a:lnTo>
                      <a:pt x="2705" y="6286"/>
                    </a:lnTo>
                    <a:lnTo>
                      <a:pt x="2705" y="6305"/>
                    </a:lnTo>
                    <a:lnTo>
                      <a:pt x="2743" y="6342"/>
                    </a:lnTo>
                    <a:lnTo>
                      <a:pt x="2743" y="6361"/>
                    </a:lnTo>
                    <a:lnTo>
                      <a:pt x="2724" y="6399"/>
                    </a:lnTo>
                    <a:lnTo>
                      <a:pt x="2686" y="6418"/>
                    </a:lnTo>
                    <a:lnTo>
                      <a:pt x="2629" y="6418"/>
                    </a:lnTo>
                    <a:lnTo>
                      <a:pt x="2590" y="6437"/>
                    </a:lnTo>
                    <a:lnTo>
                      <a:pt x="2553" y="6475"/>
                    </a:lnTo>
                    <a:lnTo>
                      <a:pt x="2533" y="6494"/>
                    </a:lnTo>
                    <a:lnTo>
                      <a:pt x="2495" y="6513"/>
                    </a:lnTo>
                    <a:lnTo>
                      <a:pt x="2381" y="6475"/>
                    </a:lnTo>
                    <a:lnTo>
                      <a:pt x="2362" y="6494"/>
                    </a:lnTo>
                    <a:lnTo>
                      <a:pt x="2362" y="6513"/>
                    </a:lnTo>
                    <a:lnTo>
                      <a:pt x="2267" y="6570"/>
                    </a:lnTo>
                    <a:lnTo>
                      <a:pt x="2267" y="6590"/>
                    </a:lnTo>
                    <a:lnTo>
                      <a:pt x="2248" y="6646"/>
                    </a:lnTo>
                    <a:lnTo>
                      <a:pt x="2248" y="6685"/>
                    </a:lnTo>
                    <a:lnTo>
                      <a:pt x="2286" y="6704"/>
                    </a:lnTo>
                    <a:lnTo>
                      <a:pt x="2343" y="6704"/>
                    </a:lnTo>
                    <a:lnTo>
                      <a:pt x="2362" y="6704"/>
                    </a:lnTo>
                    <a:lnTo>
                      <a:pt x="2381" y="6723"/>
                    </a:lnTo>
                    <a:lnTo>
                      <a:pt x="2381" y="6761"/>
                    </a:lnTo>
                    <a:lnTo>
                      <a:pt x="2362" y="6799"/>
                    </a:lnTo>
                    <a:lnTo>
                      <a:pt x="2343" y="6818"/>
                    </a:lnTo>
                    <a:lnTo>
                      <a:pt x="2324" y="6837"/>
                    </a:lnTo>
                    <a:lnTo>
                      <a:pt x="2305" y="6837"/>
                    </a:lnTo>
                    <a:lnTo>
                      <a:pt x="2286" y="6818"/>
                    </a:lnTo>
                    <a:lnTo>
                      <a:pt x="2286" y="6799"/>
                    </a:lnTo>
                    <a:lnTo>
                      <a:pt x="2267" y="6799"/>
                    </a:lnTo>
                    <a:lnTo>
                      <a:pt x="2248" y="6799"/>
                    </a:lnTo>
                    <a:lnTo>
                      <a:pt x="2228" y="6818"/>
                    </a:lnTo>
                    <a:lnTo>
                      <a:pt x="2191" y="6837"/>
                    </a:lnTo>
                    <a:lnTo>
                      <a:pt x="2076" y="6818"/>
                    </a:lnTo>
                    <a:lnTo>
                      <a:pt x="2057" y="6837"/>
                    </a:lnTo>
                    <a:lnTo>
                      <a:pt x="2019" y="6837"/>
                    </a:lnTo>
                    <a:lnTo>
                      <a:pt x="2000" y="6856"/>
                    </a:lnTo>
                    <a:lnTo>
                      <a:pt x="1981" y="6875"/>
                    </a:lnTo>
                    <a:lnTo>
                      <a:pt x="1962" y="6913"/>
                    </a:lnTo>
                    <a:lnTo>
                      <a:pt x="1924" y="7027"/>
                    </a:lnTo>
                    <a:lnTo>
                      <a:pt x="1905" y="7066"/>
                    </a:lnTo>
                    <a:lnTo>
                      <a:pt x="1867" y="7104"/>
                    </a:lnTo>
                    <a:lnTo>
                      <a:pt x="1771" y="7142"/>
                    </a:lnTo>
                    <a:lnTo>
                      <a:pt x="1715" y="7161"/>
                    </a:lnTo>
                    <a:lnTo>
                      <a:pt x="1676" y="7199"/>
                    </a:lnTo>
                    <a:lnTo>
                      <a:pt x="1657" y="7218"/>
                    </a:lnTo>
                    <a:lnTo>
                      <a:pt x="1600" y="7218"/>
                    </a:lnTo>
                    <a:lnTo>
                      <a:pt x="1429" y="7294"/>
                    </a:lnTo>
                    <a:lnTo>
                      <a:pt x="1410" y="7313"/>
                    </a:lnTo>
                    <a:lnTo>
                      <a:pt x="1334" y="7332"/>
                    </a:lnTo>
                    <a:lnTo>
                      <a:pt x="1314" y="7352"/>
                    </a:lnTo>
                    <a:lnTo>
                      <a:pt x="1334" y="7352"/>
                    </a:lnTo>
                    <a:lnTo>
                      <a:pt x="1334" y="7370"/>
                    </a:lnTo>
                    <a:lnTo>
                      <a:pt x="1334" y="7389"/>
                    </a:lnTo>
                    <a:lnTo>
                      <a:pt x="1314" y="7389"/>
                    </a:lnTo>
                    <a:lnTo>
                      <a:pt x="1295" y="7389"/>
                    </a:lnTo>
                    <a:lnTo>
                      <a:pt x="1276" y="7389"/>
                    </a:lnTo>
                    <a:lnTo>
                      <a:pt x="1257" y="7389"/>
                    </a:lnTo>
                    <a:lnTo>
                      <a:pt x="1143" y="7389"/>
                    </a:lnTo>
                    <a:lnTo>
                      <a:pt x="933" y="7352"/>
                    </a:lnTo>
                    <a:lnTo>
                      <a:pt x="895" y="7352"/>
                    </a:lnTo>
                    <a:lnTo>
                      <a:pt x="838" y="7313"/>
                    </a:lnTo>
                    <a:lnTo>
                      <a:pt x="800" y="7313"/>
                    </a:lnTo>
                    <a:lnTo>
                      <a:pt x="781" y="7313"/>
                    </a:lnTo>
                    <a:lnTo>
                      <a:pt x="724" y="7332"/>
                    </a:lnTo>
                    <a:lnTo>
                      <a:pt x="705" y="7332"/>
                    </a:lnTo>
                    <a:lnTo>
                      <a:pt x="667" y="7313"/>
                    </a:lnTo>
                    <a:lnTo>
                      <a:pt x="552" y="7275"/>
                    </a:lnTo>
                    <a:lnTo>
                      <a:pt x="495" y="7256"/>
                    </a:lnTo>
                    <a:lnTo>
                      <a:pt x="476" y="7256"/>
                    </a:lnTo>
                    <a:lnTo>
                      <a:pt x="457" y="7256"/>
                    </a:lnTo>
                    <a:lnTo>
                      <a:pt x="438" y="7237"/>
                    </a:lnTo>
                    <a:lnTo>
                      <a:pt x="419" y="7237"/>
                    </a:lnTo>
                    <a:lnTo>
                      <a:pt x="400" y="7256"/>
                    </a:lnTo>
                    <a:lnTo>
                      <a:pt x="381" y="7256"/>
                    </a:lnTo>
                    <a:lnTo>
                      <a:pt x="362" y="7275"/>
                    </a:lnTo>
                    <a:lnTo>
                      <a:pt x="324" y="7275"/>
                    </a:lnTo>
                    <a:lnTo>
                      <a:pt x="305" y="7256"/>
                    </a:lnTo>
                    <a:lnTo>
                      <a:pt x="286" y="7256"/>
                    </a:lnTo>
                    <a:lnTo>
                      <a:pt x="286" y="7237"/>
                    </a:lnTo>
                    <a:lnTo>
                      <a:pt x="286" y="7218"/>
                    </a:lnTo>
                    <a:lnTo>
                      <a:pt x="267" y="7218"/>
                    </a:lnTo>
                    <a:lnTo>
                      <a:pt x="247" y="7199"/>
                    </a:lnTo>
                    <a:lnTo>
                      <a:pt x="191" y="7218"/>
                    </a:lnTo>
                    <a:lnTo>
                      <a:pt x="171" y="7199"/>
                    </a:lnTo>
                    <a:lnTo>
                      <a:pt x="133" y="7180"/>
                    </a:lnTo>
                    <a:lnTo>
                      <a:pt x="133" y="7199"/>
                    </a:lnTo>
                    <a:lnTo>
                      <a:pt x="133" y="7218"/>
                    </a:lnTo>
                    <a:lnTo>
                      <a:pt x="152" y="7237"/>
                    </a:lnTo>
                    <a:lnTo>
                      <a:pt x="115" y="7256"/>
                    </a:lnTo>
                    <a:lnTo>
                      <a:pt x="57" y="7218"/>
                    </a:lnTo>
                    <a:lnTo>
                      <a:pt x="19" y="7237"/>
                    </a:lnTo>
                    <a:lnTo>
                      <a:pt x="0" y="7237"/>
                    </a:lnTo>
                    <a:lnTo>
                      <a:pt x="0" y="7256"/>
                    </a:lnTo>
                    <a:lnTo>
                      <a:pt x="38" y="7313"/>
                    </a:lnTo>
                    <a:lnTo>
                      <a:pt x="76" y="7332"/>
                    </a:lnTo>
                    <a:lnTo>
                      <a:pt x="95" y="7352"/>
                    </a:lnTo>
                    <a:lnTo>
                      <a:pt x="171" y="7389"/>
                    </a:lnTo>
                    <a:lnTo>
                      <a:pt x="191" y="7408"/>
                    </a:lnTo>
                    <a:lnTo>
                      <a:pt x="191" y="7428"/>
                    </a:lnTo>
                    <a:lnTo>
                      <a:pt x="191" y="7466"/>
                    </a:lnTo>
                    <a:lnTo>
                      <a:pt x="229" y="7542"/>
                    </a:lnTo>
                    <a:lnTo>
                      <a:pt x="247" y="7561"/>
                    </a:lnTo>
                    <a:lnTo>
                      <a:pt x="267" y="7580"/>
                    </a:lnTo>
                    <a:lnTo>
                      <a:pt x="324" y="7618"/>
                    </a:lnTo>
                    <a:lnTo>
                      <a:pt x="362" y="7656"/>
                    </a:lnTo>
                    <a:lnTo>
                      <a:pt x="533" y="7733"/>
                    </a:lnTo>
                    <a:lnTo>
                      <a:pt x="572" y="7770"/>
                    </a:lnTo>
                    <a:lnTo>
                      <a:pt x="591" y="7828"/>
                    </a:lnTo>
                    <a:lnTo>
                      <a:pt x="628" y="7923"/>
                    </a:lnTo>
                    <a:lnTo>
                      <a:pt x="628" y="7980"/>
                    </a:lnTo>
                    <a:lnTo>
                      <a:pt x="628" y="8018"/>
                    </a:lnTo>
                    <a:lnTo>
                      <a:pt x="609" y="8075"/>
                    </a:lnTo>
                    <a:lnTo>
                      <a:pt x="591" y="8170"/>
                    </a:lnTo>
                    <a:lnTo>
                      <a:pt x="572" y="8209"/>
                    </a:lnTo>
                    <a:lnTo>
                      <a:pt x="743" y="8209"/>
                    </a:lnTo>
                    <a:lnTo>
                      <a:pt x="762" y="8228"/>
                    </a:lnTo>
                    <a:lnTo>
                      <a:pt x="819" y="8266"/>
                    </a:lnTo>
                    <a:lnTo>
                      <a:pt x="838" y="8266"/>
                    </a:lnTo>
                    <a:lnTo>
                      <a:pt x="857" y="8246"/>
                    </a:lnTo>
                    <a:lnTo>
                      <a:pt x="876" y="8246"/>
                    </a:lnTo>
                    <a:lnTo>
                      <a:pt x="933" y="8228"/>
                    </a:lnTo>
                    <a:lnTo>
                      <a:pt x="990" y="8209"/>
                    </a:lnTo>
                    <a:lnTo>
                      <a:pt x="1009" y="8209"/>
                    </a:lnTo>
                    <a:lnTo>
                      <a:pt x="1029" y="8209"/>
                    </a:lnTo>
                    <a:lnTo>
                      <a:pt x="1048" y="8209"/>
                    </a:lnTo>
                    <a:lnTo>
                      <a:pt x="1067" y="8228"/>
                    </a:lnTo>
                    <a:lnTo>
                      <a:pt x="1086" y="8228"/>
                    </a:lnTo>
                    <a:lnTo>
                      <a:pt x="1105" y="8209"/>
                    </a:lnTo>
                    <a:lnTo>
                      <a:pt x="1143" y="8190"/>
                    </a:lnTo>
                    <a:lnTo>
                      <a:pt x="1200" y="8190"/>
                    </a:lnTo>
                    <a:lnTo>
                      <a:pt x="1276" y="8170"/>
                    </a:lnTo>
                    <a:lnTo>
                      <a:pt x="1314" y="8170"/>
                    </a:lnTo>
                    <a:lnTo>
                      <a:pt x="1410" y="8151"/>
                    </a:lnTo>
                    <a:lnTo>
                      <a:pt x="1429" y="8151"/>
                    </a:lnTo>
                    <a:lnTo>
                      <a:pt x="1448" y="8132"/>
                    </a:lnTo>
                    <a:lnTo>
                      <a:pt x="1466" y="8132"/>
                    </a:lnTo>
                    <a:lnTo>
                      <a:pt x="1486" y="8132"/>
                    </a:lnTo>
                    <a:lnTo>
                      <a:pt x="1524" y="8132"/>
                    </a:lnTo>
                    <a:lnTo>
                      <a:pt x="1562" y="8094"/>
                    </a:lnTo>
                    <a:lnTo>
                      <a:pt x="1581" y="8094"/>
                    </a:lnTo>
                    <a:lnTo>
                      <a:pt x="1657" y="8114"/>
                    </a:lnTo>
                    <a:lnTo>
                      <a:pt x="1733" y="8114"/>
                    </a:lnTo>
                    <a:lnTo>
                      <a:pt x="1924" y="8075"/>
                    </a:lnTo>
                    <a:lnTo>
                      <a:pt x="1962" y="8037"/>
                    </a:lnTo>
                    <a:lnTo>
                      <a:pt x="2000" y="8018"/>
                    </a:lnTo>
                    <a:lnTo>
                      <a:pt x="2019" y="8018"/>
                    </a:lnTo>
                    <a:lnTo>
                      <a:pt x="2057" y="7999"/>
                    </a:lnTo>
                    <a:lnTo>
                      <a:pt x="2096" y="7980"/>
                    </a:lnTo>
                    <a:lnTo>
                      <a:pt x="2152" y="7980"/>
                    </a:lnTo>
                    <a:lnTo>
                      <a:pt x="2172" y="7942"/>
                    </a:lnTo>
                    <a:lnTo>
                      <a:pt x="2191" y="7923"/>
                    </a:lnTo>
                    <a:lnTo>
                      <a:pt x="2228" y="7904"/>
                    </a:lnTo>
                    <a:lnTo>
                      <a:pt x="2228" y="7885"/>
                    </a:lnTo>
                    <a:lnTo>
                      <a:pt x="2191" y="7885"/>
                    </a:lnTo>
                    <a:lnTo>
                      <a:pt x="2210" y="7865"/>
                    </a:lnTo>
                    <a:lnTo>
                      <a:pt x="2267" y="7770"/>
                    </a:lnTo>
                    <a:lnTo>
                      <a:pt x="2286" y="7770"/>
                    </a:lnTo>
                    <a:lnTo>
                      <a:pt x="2324" y="7770"/>
                    </a:lnTo>
                    <a:lnTo>
                      <a:pt x="2324" y="7751"/>
                    </a:lnTo>
                    <a:lnTo>
                      <a:pt x="2324" y="7733"/>
                    </a:lnTo>
                    <a:lnTo>
                      <a:pt x="2324" y="7713"/>
                    </a:lnTo>
                    <a:lnTo>
                      <a:pt x="2305" y="7713"/>
                    </a:lnTo>
                    <a:lnTo>
                      <a:pt x="2305" y="7694"/>
                    </a:lnTo>
                    <a:lnTo>
                      <a:pt x="2305" y="7675"/>
                    </a:lnTo>
                    <a:lnTo>
                      <a:pt x="2324" y="7656"/>
                    </a:lnTo>
                    <a:lnTo>
                      <a:pt x="2343" y="7637"/>
                    </a:lnTo>
                    <a:lnTo>
                      <a:pt x="2400" y="7580"/>
                    </a:lnTo>
                    <a:lnTo>
                      <a:pt x="2419" y="7561"/>
                    </a:lnTo>
                    <a:lnTo>
                      <a:pt x="2419" y="7542"/>
                    </a:lnTo>
                    <a:lnTo>
                      <a:pt x="2419" y="7523"/>
                    </a:lnTo>
                    <a:lnTo>
                      <a:pt x="2419" y="7504"/>
                    </a:lnTo>
                    <a:lnTo>
                      <a:pt x="2438" y="7484"/>
                    </a:lnTo>
                    <a:lnTo>
                      <a:pt x="2457" y="7428"/>
                    </a:lnTo>
                    <a:lnTo>
                      <a:pt x="2477" y="7408"/>
                    </a:lnTo>
                    <a:lnTo>
                      <a:pt x="2533" y="7370"/>
                    </a:lnTo>
                    <a:lnTo>
                      <a:pt x="2590" y="7313"/>
                    </a:lnTo>
                    <a:lnTo>
                      <a:pt x="2609" y="7294"/>
                    </a:lnTo>
                    <a:lnTo>
                      <a:pt x="2648" y="7294"/>
                    </a:lnTo>
                    <a:lnTo>
                      <a:pt x="2667" y="7275"/>
                    </a:lnTo>
                    <a:lnTo>
                      <a:pt x="2686" y="7237"/>
                    </a:lnTo>
                    <a:lnTo>
                      <a:pt x="2705" y="7218"/>
                    </a:lnTo>
                    <a:lnTo>
                      <a:pt x="2724" y="7218"/>
                    </a:lnTo>
                    <a:lnTo>
                      <a:pt x="2762" y="7199"/>
                    </a:lnTo>
                    <a:lnTo>
                      <a:pt x="2819" y="7180"/>
                    </a:lnTo>
                    <a:lnTo>
                      <a:pt x="2838" y="7161"/>
                    </a:lnTo>
                    <a:lnTo>
                      <a:pt x="2838" y="7142"/>
                    </a:lnTo>
                    <a:lnTo>
                      <a:pt x="2857" y="7104"/>
                    </a:lnTo>
                    <a:lnTo>
                      <a:pt x="2914" y="7047"/>
                    </a:lnTo>
                    <a:lnTo>
                      <a:pt x="2953" y="6990"/>
                    </a:lnTo>
                    <a:lnTo>
                      <a:pt x="3029" y="6856"/>
                    </a:lnTo>
                    <a:lnTo>
                      <a:pt x="3124" y="6590"/>
                    </a:lnTo>
                    <a:lnTo>
                      <a:pt x="3162" y="6532"/>
                    </a:lnTo>
                    <a:lnTo>
                      <a:pt x="3200" y="6475"/>
                    </a:lnTo>
                    <a:lnTo>
                      <a:pt x="3257" y="6437"/>
                    </a:lnTo>
                    <a:lnTo>
                      <a:pt x="3334" y="6418"/>
                    </a:lnTo>
                    <a:close/>
                    <a:moveTo>
                      <a:pt x="3600" y="5390"/>
                    </a:moveTo>
                    <a:lnTo>
                      <a:pt x="3581" y="5390"/>
                    </a:lnTo>
                    <a:lnTo>
                      <a:pt x="3562" y="5372"/>
                    </a:lnTo>
                    <a:lnTo>
                      <a:pt x="3543" y="5390"/>
                    </a:lnTo>
                    <a:lnTo>
                      <a:pt x="3543" y="5372"/>
                    </a:lnTo>
                    <a:lnTo>
                      <a:pt x="3524" y="5390"/>
                    </a:lnTo>
                    <a:lnTo>
                      <a:pt x="3543" y="5390"/>
                    </a:lnTo>
                    <a:lnTo>
                      <a:pt x="3543" y="5409"/>
                    </a:lnTo>
                    <a:lnTo>
                      <a:pt x="3524" y="5409"/>
                    </a:lnTo>
                    <a:lnTo>
                      <a:pt x="3505" y="5428"/>
                    </a:lnTo>
                    <a:lnTo>
                      <a:pt x="3505" y="5448"/>
                    </a:lnTo>
                    <a:lnTo>
                      <a:pt x="3524" y="5467"/>
                    </a:lnTo>
                    <a:lnTo>
                      <a:pt x="3543" y="5448"/>
                    </a:lnTo>
                    <a:lnTo>
                      <a:pt x="3562" y="5428"/>
                    </a:lnTo>
                    <a:lnTo>
                      <a:pt x="3600" y="5409"/>
                    </a:lnTo>
                    <a:lnTo>
                      <a:pt x="3619" y="5409"/>
                    </a:lnTo>
                    <a:lnTo>
                      <a:pt x="3619" y="5390"/>
                    </a:lnTo>
                    <a:lnTo>
                      <a:pt x="3619" y="5372"/>
                    </a:lnTo>
                    <a:lnTo>
                      <a:pt x="3600" y="5390"/>
                    </a:lnTo>
                    <a:close/>
                    <a:moveTo>
                      <a:pt x="3657" y="4971"/>
                    </a:moveTo>
                    <a:lnTo>
                      <a:pt x="3638" y="4971"/>
                    </a:lnTo>
                    <a:lnTo>
                      <a:pt x="3600" y="4971"/>
                    </a:lnTo>
                    <a:lnTo>
                      <a:pt x="3581" y="4971"/>
                    </a:lnTo>
                    <a:lnTo>
                      <a:pt x="3562" y="4991"/>
                    </a:lnTo>
                    <a:lnTo>
                      <a:pt x="3562" y="5028"/>
                    </a:lnTo>
                    <a:lnTo>
                      <a:pt x="3600" y="5067"/>
                    </a:lnTo>
                    <a:lnTo>
                      <a:pt x="3638" y="5086"/>
                    </a:lnTo>
                    <a:lnTo>
                      <a:pt x="3696" y="5047"/>
                    </a:lnTo>
                    <a:lnTo>
                      <a:pt x="3696" y="5010"/>
                    </a:lnTo>
                    <a:lnTo>
                      <a:pt x="3696" y="4991"/>
                    </a:lnTo>
                    <a:lnTo>
                      <a:pt x="3657" y="4971"/>
                    </a:lnTo>
                    <a:close/>
                    <a:moveTo>
                      <a:pt x="3181" y="5924"/>
                    </a:moveTo>
                    <a:lnTo>
                      <a:pt x="3181" y="5943"/>
                    </a:lnTo>
                    <a:lnTo>
                      <a:pt x="3200" y="5962"/>
                    </a:lnTo>
                    <a:lnTo>
                      <a:pt x="3200" y="5981"/>
                    </a:lnTo>
                    <a:lnTo>
                      <a:pt x="3219" y="5981"/>
                    </a:lnTo>
                    <a:lnTo>
                      <a:pt x="3219" y="5962"/>
                    </a:lnTo>
                    <a:lnTo>
                      <a:pt x="3257" y="5924"/>
                    </a:lnTo>
                    <a:lnTo>
                      <a:pt x="3257" y="5905"/>
                    </a:lnTo>
                    <a:lnTo>
                      <a:pt x="3257" y="5885"/>
                    </a:lnTo>
                    <a:lnTo>
                      <a:pt x="3238" y="5885"/>
                    </a:lnTo>
                    <a:lnTo>
                      <a:pt x="3219" y="5867"/>
                    </a:lnTo>
                    <a:lnTo>
                      <a:pt x="3200" y="5848"/>
                    </a:lnTo>
                    <a:lnTo>
                      <a:pt x="3200" y="5829"/>
                    </a:lnTo>
                    <a:lnTo>
                      <a:pt x="3181" y="5848"/>
                    </a:lnTo>
                    <a:lnTo>
                      <a:pt x="3181" y="5867"/>
                    </a:lnTo>
                    <a:lnTo>
                      <a:pt x="3181" y="5905"/>
                    </a:lnTo>
                    <a:lnTo>
                      <a:pt x="3181" y="5924"/>
                    </a:lnTo>
                    <a:close/>
                    <a:moveTo>
                      <a:pt x="3562" y="4495"/>
                    </a:moveTo>
                    <a:lnTo>
                      <a:pt x="3581" y="4514"/>
                    </a:lnTo>
                    <a:lnTo>
                      <a:pt x="3581" y="4552"/>
                    </a:lnTo>
                    <a:lnTo>
                      <a:pt x="3581" y="4571"/>
                    </a:lnTo>
                    <a:lnTo>
                      <a:pt x="3600" y="4590"/>
                    </a:lnTo>
                    <a:lnTo>
                      <a:pt x="3619" y="4590"/>
                    </a:lnTo>
                    <a:lnTo>
                      <a:pt x="3638" y="4590"/>
                    </a:lnTo>
                    <a:lnTo>
                      <a:pt x="3638" y="4571"/>
                    </a:lnTo>
                    <a:lnTo>
                      <a:pt x="3638" y="4552"/>
                    </a:lnTo>
                    <a:lnTo>
                      <a:pt x="3638" y="4533"/>
                    </a:lnTo>
                    <a:lnTo>
                      <a:pt x="3619" y="4495"/>
                    </a:lnTo>
                    <a:lnTo>
                      <a:pt x="3619" y="4476"/>
                    </a:lnTo>
                    <a:lnTo>
                      <a:pt x="3619" y="4457"/>
                    </a:lnTo>
                    <a:lnTo>
                      <a:pt x="3619" y="4438"/>
                    </a:lnTo>
                    <a:lnTo>
                      <a:pt x="3638" y="4438"/>
                    </a:lnTo>
                    <a:lnTo>
                      <a:pt x="3676" y="4400"/>
                    </a:lnTo>
                    <a:lnTo>
                      <a:pt x="3696" y="4381"/>
                    </a:lnTo>
                    <a:lnTo>
                      <a:pt x="3696" y="4362"/>
                    </a:lnTo>
                    <a:lnTo>
                      <a:pt x="3676" y="4343"/>
                    </a:lnTo>
                    <a:lnTo>
                      <a:pt x="3657" y="4324"/>
                    </a:lnTo>
                    <a:lnTo>
                      <a:pt x="3638" y="4305"/>
                    </a:lnTo>
                    <a:lnTo>
                      <a:pt x="3619" y="4305"/>
                    </a:lnTo>
                    <a:lnTo>
                      <a:pt x="3581" y="4324"/>
                    </a:lnTo>
                    <a:lnTo>
                      <a:pt x="3581" y="4343"/>
                    </a:lnTo>
                    <a:lnTo>
                      <a:pt x="3543" y="4400"/>
                    </a:lnTo>
                    <a:lnTo>
                      <a:pt x="3543" y="4419"/>
                    </a:lnTo>
                    <a:lnTo>
                      <a:pt x="3543" y="4438"/>
                    </a:lnTo>
                    <a:lnTo>
                      <a:pt x="3562" y="4495"/>
                    </a:lnTo>
                    <a:close/>
                    <a:moveTo>
                      <a:pt x="2572" y="6038"/>
                    </a:moveTo>
                    <a:lnTo>
                      <a:pt x="2590" y="6057"/>
                    </a:lnTo>
                    <a:lnTo>
                      <a:pt x="2629" y="6057"/>
                    </a:lnTo>
                    <a:lnTo>
                      <a:pt x="2629" y="6038"/>
                    </a:lnTo>
                    <a:lnTo>
                      <a:pt x="2629" y="6019"/>
                    </a:lnTo>
                    <a:lnTo>
                      <a:pt x="2609" y="6019"/>
                    </a:lnTo>
                    <a:lnTo>
                      <a:pt x="2609" y="6000"/>
                    </a:lnTo>
                    <a:lnTo>
                      <a:pt x="2609" y="5981"/>
                    </a:lnTo>
                    <a:lnTo>
                      <a:pt x="2590" y="5981"/>
                    </a:lnTo>
                    <a:lnTo>
                      <a:pt x="2590" y="6000"/>
                    </a:lnTo>
                    <a:lnTo>
                      <a:pt x="2572" y="6000"/>
                    </a:lnTo>
                    <a:lnTo>
                      <a:pt x="2553" y="6000"/>
                    </a:lnTo>
                    <a:lnTo>
                      <a:pt x="2553" y="6019"/>
                    </a:lnTo>
                    <a:lnTo>
                      <a:pt x="2572" y="6038"/>
                    </a:lnTo>
                    <a:close/>
                    <a:moveTo>
                      <a:pt x="5848" y="2781"/>
                    </a:moveTo>
                    <a:lnTo>
                      <a:pt x="5829" y="2724"/>
                    </a:lnTo>
                    <a:lnTo>
                      <a:pt x="5772" y="2705"/>
                    </a:lnTo>
                    <a:lnTo>
                      <a:pt x="5714" y="2685"/>
                    </a:lnTo>
                    <a:lnTo>
                      <a:pt x="5714" y="2724"/>
                    </a:lnTo>
                    <a:lnTo>
                      <a:pt x="5753" y="2819"/>
                    </a:lnTo>
                    <a:lnTo>
                      <a:pt x="5829" y="2876"/>
                    </a:lnTo>
                    <a:lnTo>
                      <a:pt x="5867" y="2857"/>
                    </a:lnTo>
                    <a:lnTo>
                      <a:pt x="5886" y="2838"/>
                    </a:lnTo>
                    <a:lnTo>
                      <a:pt x="5867" y="2800"/>
                    </a:lnTo>
                    <a:lnTo>
                      <a:pt x="5848" y="2781"/>
                    </a:lnTo>
                    <a:close/>
                    <a:moveTo>
                      <a:pt x="5905" y="1943"/>
                    </a:moveTo>
                    <a:lnTo>
                      <a:pt x="5886" y="1886"/>
                    </a:lnTo>
                    <a:lnTo>
                      <a:pt x="5905" y="1847"/>
                    </a:lnTo>
                    <a:lnTo>
                      <a:pt x="5905" y="1809"/>
                    </a:lnTo>
                    <a:lnTo>
                      <a:pt x="5924" y="1771"/>
                    </a:lnTo>
                    <a:lnTo>
                      <a:pt x="5943" y="1733"/>
                    </a:lnTo>
                    <a:lnTo>
                      <a:pt x="5924" y="1714"/>
                    </a:lnTo>
                    <a:lnTo>
                      <a:pt x="5924" y="1676"/>
                    </a:lnTo>
                    <a:lnTo>
                      <a:pt x="5905" y="1676"/>
                    </a:lnTo>
                    <a:lnTo>
                      <a:pt x="5886" y="1676"/>
                    </a:lnTo>
                    <a:lnTo>
                      <a:pt x="5867" y="1676"/>
                    </a:lnTo>
                    <a:lnTo>
                      <a:pt x="5867" y="1638"/>
                    </a:lnTo>
                    <a:lnTo>
                      <a:pt x="5848" y="1638"/>
                    </a:lnTo>
                    <a:lnTo>
                      <a:pt x="5848" y="1619"/>
                    </a:lnTo>
                    <a:lnTo>
                      <a:pt x="5829" y="1600"/>
                    </a:lnTo>
                    <a:lnTo>
                      <a:pt x="5791" y="1600"/>
                    </a:lnTo>
                    <a:lnTo>
                      <a:pt x="5753" y="1600"/>
                    </a:lnTo>
                    <a:lnTo>
                      <a:pt x="5714" y="1600"/>
                    </a:lnTo>
                    <a:lnTo>
                      <a:pt x="5696" y="1619"/>
                    </a:lnTo>
                    <a:lnTo>
                      <a:pt x="5696" y="1638"/>
                    </a:lnTo>
                    <a:lnTo>
                      <a:pt x="5714" y="1676"/>
                    </a:lnTo>
                    <a:lnTo>
                      <a:pt x="5714" y="1695"/>
                    </a:lnTo>
                    <a:lnTo>
                      <a:pt x="5714" y="1714"/>
                    </a:lnTo>
                    <a:lnTo>
                      <a:pt x="5657" y="1791"/>
                    </a:lnTo>
                    <a:lnTo>
                      <a:pt x="5638" y="1828"/>
                    </a:lnTo>
                    <a:lnTo>
                      <a:pt x="5638" y="1886"/>
                    </a:lnTo>
                    <a:lnTo>
                      <a:pt x="5638" y="1905"/>
                    </a:lnTo>
                    <a:lnTo>
                      <a:pt x="5657" y="1923"/>
                    </a:lnTo>
                    <a:lnTo>
                      <a:pt x="5657" y="1943"/>
                    </a:lnTo>
                    <a:lnTo>
                      <a:pt x="5677" y="1981"/>
                    </a:lnTo>
                    <a:lnTo>
                      <a:pt x="5657" y="2000"/>
                    </a:lnTo>
                    <a:lnTo>
                      <a:pt x="5657" y="2038"/>
                    </a:lnTo>
                    <a:lnTo>
                      <a:pt x="5733" y="2057"/>
                    </a:lnTo>
                    <a:lnTo>
                      <a:pt x="5772" y="2076"/>
                    </a:lnTo>
                    <a:lnTo>
                      <a:pt x="5791" y="2076"/>
                    </a:lnTo>
                    <a:lnTo>
                      <a:pt x="5810" y="2114"/>
                    </a:lnTo>
                    <a:lnTo>
                      <a:pt x="5733" y="2172"/>
                    </a:lnTo>
                    <a:lnTo>
                      <a:pt x="5677" y="2304"/>
                    </a:lnTo>
                    <a:lnTo>
                      <a:pt x="5638" y="2324"/>
                    </a:lnTo>
                    <a:lnTo>
                      <a:pt x="5600" y="2362"/>
                    </a:lnTo>
                    <a:lnTo>
                      <a:pt x="5600" y="2400"/>
                    </a:lnTo>
                    <a:lnTo>
                      <a:pt x="5600" y="2457"/>
                    </a:lnTo>
                    <a:lnTo>
                      <a:pt x="5677" y="2438"/>
                    </a:lnTo>
                    <a:lnTo>
                      <a:pt x="5733" y="2457"/>
                    </a:lnTo>
                    <a:lnTo>
                      <a:pt x="5810" y="2419"/>
                    </a:lnTo>
                    <a:lnTo>
                      <a:pt x="5810" y="2400"/>
                    </a:lnTo>
                    <a:lnTo>
                      <a:pt x="5810" y="2324"/>
                    </a:lnTo>
                    <a:lnTo>
                      <a:pt x="5810" y="2209"/>
                    </a:lnTo>
                    <a:lnTo>
                      <a:pt x="5905" y="2133"/>
                    </a:lnTo>
                    <a:lnTo>
                      <a:pt x="6000" y="2019"/>
                    </a:lnTo>
                    <a:lnTo>
                      <a:pt x="5962" y="1981"/>
                    </a:lnTo>
                    <a:lnTo>
                      <a:pt x="5905" y="1943"/>
                    </a:lnTo>
                    <a:close/>
                    <a:moveTo>
                      <a:pt x="6343" y="1257"/>
                    </a:moveTo>
                    <a:lnTo>
                      <a:pt x="6324" y="1238"/>
                    </a:lnTo>
                    <a:lnTo>
                      <a:pt x="6305" y="1257"/>
                    </a:lnTo>
                    <a:lnTo>
                      <a:pt x="6305" y="1276"/>
                    </a:lnTo>
                    <a:lnTo>
                      <a:pt x="6324" y="1295"/>
                    </a:lnTo>
                    <a:lnTo>
                      <a:pt x="6343" y="1276"/>
                    </a:lnTo>
                    <a:lnTo>
                      <a:pt x="6343" y="1257"/>
                    </a:lnTo>
                    <a:close/>
                    <a:moveTo>
                      <a:pt x="4000" y="3295"/>
                    </a:moveTo>
                    <a:lnTo>
                      <a:pt x="4000" y="3276"/>
                    </a:lnTo>
                    <a:lnTo>
                      <a:pt x="4000" y="3257"/>
                    </a:lnTo>
                    <a:lnTo>
                      <a:pt x="4000" y="3219"/>
                    </a:lnTo>
                    <a:lnTo>
                      <a:pt x="3981" y="3219"/>
                    </a:lnTo>
                    <a:lnTo>
                      <a:pt x="3962" y="3200"/>
                    </a:lnTo>
                    <a:lnTo>
                      <a:pt x="3943" y="3200"/>
                    </a:lnTo>
                    <a:lnTo>
                      <a:pt x="3924" y="3162"/>
                    </a:lnTo>
                    <a:lnTo>
                      <a:pt x="3924" y="3143"/>
                    </a:lnTo>
                    <a:lnTo>
                      <a:pt x="3886" y="3124"/>
                    </a:lnTo>
                    <a:lnTo>
                      <a:pt x="3886" y="3105"/>
                    </a:lnTo>
                    <a:lnTo>
                      <a:pt x="3886" y="3086"/>
                    </a:lnTo>
                    <a:lnTo>
                      <a:pt x="3886" y="3066"/>
                    </a:lnTo>
                    <a:lnTo>
                      <a:pt x="3867" y="3029"/>
                    </a:lnTo>
                    <a:lnTo>
                      <a:pt x="3810" y="2952"/>
                    </a:lnTo>
                    <a:lnTo>
                      <a:pt x="3791" y="2914"/>
                    </a:lnTo>
                    <a:lnTo>
                      <a:pt x="3733" y="2876"/>
                    </a:lnTo>
                    <a:lnTo>
                      <a:pt x="3676" y="2857"/>
                    </a:lnTo>
                    <a:lnTo>
                      <a:pt x="3638" y="2914"/>
                    </a:lnTo>
                    <a:lnTo>
                      <a:pt x="3638" y="2952"/>
                    </a:lnTo>
                    <a:lnTo>
                      <a:pt x="3638" y="2971"/>
                    </a:lnTo>
                    <a:lnTo>
                      <a:pt x="3657" y="2990"/>
                    </a:lnTo>
                    <a:lnTo>
                      <a:pt x="3676" y="3029"/>
                    </a:lnTo>
                    <a:lnTo>
                      <a:pt x="3752" y="3086"/>
                    </a:lnTo>
                    <a:lnTo>
                      <a:pt x="3791" y="3105"/>
                    </a:lnTo>
                    <a:lnTo>
                      <a:pt x="3791" y="3124"/>
                    </a:lnTo>
                    <a:lnTo>
                      <a:pt x="3791" y="3162"/>
                    </a:lnTo>
                    <a:lnTo>
                      <a:pt x="3791" y="3181"/>
                    </a:lnTo>
                    <a:lnTo>
                      <a:pt x="3772" y="3257"/>
                    </a:lnTo>
                    <a:lnTo>
                      <a:pt x="3772" y="3295"/>
                    </a:lnTo>
                    <a:lnTo>
                      <a:pt x="3810" y="3314"/>
                    </a:lnTo>
                    <a:lnTo>
                      <a:pt x="3886" y="3333"/>
                    </a:lnTo>
                    <a:lnTo>
                      <a:pt x="3905" y="3352"/>
                    </a:lnTo>
                    <a:lnTo>
                      <a:pt x="3924" y="3371"/>
                    </a:lnTo>
                    <a:lnTo>
                      <a:pt x="3924" y="3391"/>
                    </a:lnTo>
                    <a:lnTo>
                      <a:pt x="3943" y="3391"/>
                    </a:lnTo>
                    <a:lnTo>
                      <a:pt x="3962" y="3391"/>
                    </a:lnTo>
                    <a:lnTo>
                      <a:pt x="4019" y="3352"/>
                    </a:lnTo>
                    <a:lnTo>
                      <a:pt x="4019" y="3333"/>
                    </a:lnTo>
                    <a:lnTo>
                      <a:pt x="4019" y="3314"/>
                    </a:lnTo>
                    <a:lnTo>
                      <a:pt x="4000" y="3295"/>
                    </a:lnTo>
                    <a:close/>
                    <a:moveTo>
                      <a:pt x="5638" y="2552"/>
                    </a:moveTo>
                    <a:lnTo>
                      <a:pt x="5581" y="2476"/>
                    </a:lnTo>
                    <a:lnTo>
                      <a:pt x="5562" y="2419"/>
                    </a:lnTo>
                    <a:lnTo>
                      <a:pt x="5505" y="2381"/>
                    </a:lnTo>
                    <a:lnTo>
                      <a:pt x="5505" y="2419"/>
                    </a:lnTo>
                    <a:lnTo>
                      <a:pt x="5524" y="2476"/>
                    </a:lnTo>
                    <a:lnTo>
                      <a:pt x="5524" y="2514"/>
                    </a:lnTo>
                    <a:lnTo>
                      <a:pt x="5562" y="2533"/>
                    </a:lnTo>
                    <a:lnTo>
                      <a:pt x="5600" y="2571"/>
                    </a:lnTo>
                    <a:lnTo>
                      <a:pt x="5581" y="2609"/>
                    </a:lnTo>
                    <a:lnTo>
                      <a:pt x="5600" y="2685"/>
                    </a:lnTo>
                    <a:lnTo>
                      <a:pt x="5619" y="2743"/>
                    </a:lnTo>
                    <a:lnTo>
                      <a:pt x="5638" y="2743"/>
                    </a:lnTo>
                    <a:lnTo>
                      <a:pt x="5619" y="2685"/>
                    </a:lnTo>
                    <a:lnTo>
                      <a:pt x="5638" y="2648"/>
                    </a:lnTo>
                    <a:lnTo>
                      <a:pt x="5677" y="2609"/>
                    </a:lnTo>
                    <a:lnTo>
                      <a:pt x="5657" y="2571"/>
                    </a:lnTo>
                    <a:lnTo>
                      <a:pt x="5638" y="2552"/>
                    </a:lnTo>
                    <a:close/>
                    <a:moveTo>
                      <a:pt x="5467" y="19"/>
                    </a:moveTo>
                    <a:lnTo>
                      <a:pt x="5486" y="38"/>
                    </a:lnTo>
                    <a:lnTo>
                      <a:pt x="5486" y="19"/>
                    </a:lnTo>
                    <a:lnTo>
                      <a:pt x="5486" y="0"/>
                    </a:lnTo>
                    <a:lnTo>
                      <a:pt x="5467" y="19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41" name="Freeform 22">
                <a:extLst>
                  <a:ext uri="{FF2B5EF4-FFF2-40B4-BE49-F238E27FC236}">
                    <a16:creationId xmlns:a16="http://schemas.microsoft.com/office/drawing/2014/main" id="{1F653FC7-EFC6-6246-9B8F-29619E130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1013" y="7366000"/>
                <a:ext cx="4238625" cy="3106738"/>
              </a:xfrm>
              <a:custGeom>
                <a:avLst/>
                <a:gdLst>
                  <a:gd name="T0" fmla="*/ 2147483646 w 11772"/>
                  <a:gd name="T1" fmla="*/ 2147483646 h 8629"/>
                  <a:gd name="T2" fmla="*/ 2147483646 w 11772"/>
                  <a:gd name="T3" fmla="*/ 2147483646 h 8629"/>
                  <a:gd name="T4" fmla="*/ 2147483646 w 11772"/>
                  <a:gd name="T5" fmla="*/ 2147483646 h 8629"/>
                  <a:gd name="T6" fmla="*/ 2147483646 w 11772"/>
                  <a:gd name="T7" fmla="*/ 2147483646 h 8629"/>
                  <a:gd name="T8" fmla="*/ 2147483646 w 11772"/>
                  <a:gd name="T9" fmla="*/ 2147483646 h 8629"/>
                  <a:gd name="T10" fmla="*/ 2147483646 w 11772"/>
                  <a:gd name="T11" fmla="*/ 2147483646 h 8629"/>
                  <a:gd name="T12" fmla="*/ 2147483646 w 11772"/>
                  <a:gd name="T13" fmla="*/ 2147483646 h 8629"/>
                  <a:gd name="T14" fmla="*/ 2147483646 w 11772"/>
                  <a:gd name="T15" fmla="*/ 2147483646 h 8629"/>
                  <a:gd name="T16" fmla="*/ 2147483646 w 11772"/>
                  <a:gd name="T17" fmla="*/ 2147483646 h 8629"/>
                  <a:gd name="T18" fmla="*/ 2147483646 w 11772"/>
                  <a:gd name="T19" fmla="*/ 2147483646 h 8629"/>
                  <a:gd name="T20" fmla="*/ 2147483646 w 11772"/>
                  <a:gd name="T21" fmla="*/ 2147483646 h 8629"/>
                  <a:gd name="T22" fmla="*/ 2147483646 w 11772"/>
                  <a:gd name="T23" fmla="*/ 2147483646 h 8629"/>
                  <a:gd name="T24" fmla="*/ 2147483646 w 11772"/>
                  <a:gd name="T25" fmla="*/ 2147483646 h 8629"/>
                  <a:gd name="T26" fmla="*/ 2147483646 w 11772"/>
                  <a:gd name="T27" fmla="*/ 2147483646 h 8629"/>
                  <a:gd name="T28" fmla="*/ 2147483646 w 11772"/>
                  <a:gd name="T29" fmla="*/ 2147483646 h 8629"/>
                  <a:gd name="T30" fmla="*/ 2147483646 w 11772"/>
                  <a:gd name="T31" fmla="*/ 2147483646 h 8629"/>
                  <a:gd name="T32" fmla="*/ 2147483646 w 11772"/>
                  <a:gd name="T33" fmla="*/ 2147483646 h 8629"/>
                  <a:gd name="T34" fmla="*/ 2147483646 w 11772"/>
                  <a:gd name="T35" fmla="*/ 2147483646 h 8629"/>
                  <a:gd name="T36" fmla="*/ 2147483646 w 11772"/>
                  <a:gd name="T37" fmla="*/ 2147483646 h 8629"/>
                  <a:gd name="T38" fmla="*/ 2147483646 w 11772"/>
                  <a:gd name="T39" fmla="*/ 2147483646 h 8629"/>
                  <a:gd name="T40" fmla="*/ 2147483646 w 11772"/>
                  <a:gd name="T41" fmla="*/ 2147483646 h 8629"/>
                  <a:gd name="T42" fmla="*/ 2147483646 w 11772"/>
                  <a:gd name="T43" fmla="*/ 2147483646 h 8629"/>
                  <a:gd name="T44" fmla="*/ 2147483646 w 11772"/>
                  <a:gd name="T45" fmla="*/ 2147483646 h 8629"/>
                  <a:gd name="T46" fmla="*/ 2147483646 w 11772"/>
                  <a:gd name="T47" fmla="*/ 2147483646 h 8629"/>
                  <a:gd name="T48" fmla="*/ 2147483646 w 11772"/>
                  <a:gd name="T49" fmla="*/ 2147483646 h 8629"/>
                  <a:gd name="T50" fmla="*/ 2147483646 w 11772"/>
                  <a:gd name="T51" fmla="*/ 2147483646 h 8629"/>
                  <a:gd name="T52" fmla="*/ 2147483646 w 11772"/>
                  <a:gd name="T53" fmla="*/ 2147483646 h 8629"/>
                  <a:gd name="T54" fmla="*/ 2147483646 w 11772"/>
                  <a:gd name="T55" fmla="*/ 2147483646 h 8629"/>
                  <a:gd name="T56" fmla="*/ 2147483646 w 11772"/>
                  <a:gd name="T57" fmla="*/ 2147483646 h 8629"/>
                  <a:gd name="T58" fmla="*/ 2147483646 w 11772"/>
                  <a:gd name="T59" fmla="*/ 2147483646 h 8629"/>
                  <a:gd name="T60" fmla="*/ 2147483646 w 11772"/>
                  <a:gd name="T61" fmla="*/ 2147483646 h 8629"/>
                  <a:gd name="T62" fmla="*/ 2147483646 w 11772"/>
                  <a:gd name="T63" fmla="*/ 2147483646 h 8629"/>
                  <a:gd name="T64" fmla="*/ 2147483646 w 11772"/>
                  <a:gd name="T65" fmla="*/ 2147483646 h 8629"/>
                  <a:gd name="T66" fmla="*/ 2147483646 w 11772"/>
                  <a:gd name="T67" fmla="*/ 2147483646 h 8629"/>
                  <a:gd name="T68" fmla="*/ 2147483646 w 11772"/>
                  <a:gd name="T69" fmla="*/ 2147483646 h 8629"/>
                  <a:gd name="T70" fmla="*/ 2147483646 w 11772"/>
                  <a:gd name="T71" fmla="*/ 2147483646 h 8629"/>
                  <a:gd name="T72" fmla="*/ 2147483646 w 11772"/>
                  <a:gd name="T73" fmla="*/ 2147483646 h 8629"/>
                  <a:gd name="T74" fmla="*/ 2147483646 w 11772"/>
                  <a:gd name="T75" fmla="*/ 2147483646 h 8629"/>
                  <a:gd name="T76" fmla="*/ 2147483646 w 11772"/>
                  <a:gd name="T77" fmla="*/ 2147483646 h 8629"/>
                  <a:gd name="T78" fmla="*/ 2147483646 w 11772"/>
                  <a:gd name="T79" fmla="*/ 2147483646 h 8629"/>
                  <a:gd name="T80" fmla="*/ 2147483646 w 11772"/>
                  <a:gd name="T81" fmla="*/ 2147483646 h 8629"/>
                  <a:gd name="T82" fmla="*/ 2147483646 w 11772"/>
                  <a:gd name="T83" fmla="*/ 2147483646 h 8629"/>
                  <a:gd name="T84" fmla="*/ 2147483646 w 11772"/>
                  <a:gd name="T85" fmla="*/ 2147483646 h 8629"/>
                  <a:gd name="T86" fmla="*/ 2147483646 w 11772"/>
                  <a:gd name="T87" fmla="*/ 2147483646 h 8629"/>
                  <a:gd name="T88" fmla="*/ 2147483646 w 11772"/>
                  <a:gd name="T89" fmla="*/ 2147483646 h 8629"/>
                  <a:gd name="T90" fmla="*/ 2147483646 w 11772"/>
                  <a:gd name="T91" fmla="*/ 2147483646 h 8629"/>
                  <a:gd name="T92" fmla="*/ 2147483646 w 11772"/>
                  <a:gd name="T93" fmla="*/ 2147483646 h 8629"/>
                  <a:gd name="T94" fmla="*/ 2147483646 w 11772"/>
                  <a:gd name="T95" fmla="*/ 2147483646 h 8629"/>
                  <a:gd name="T96" fmla="*/ 2147483646 w 11772"/>
                  <a:gd name="T97" fmla="*/ 2147483646 h 8629"/>
                  <a:gd name="T98" fmla="*/ 2147483646 w 11772"/>
                  <a:gd name="T99" fmla="*/ 2147483646 h 8629"/>
                  <a:gd name="T100" fmla="*/ 2147483646 w 11772"/>
                  <a:gd name="T101" fmla="*/ 0 h 8629"/>
                  <a:gd name="T102" fmla="*/ 2147483646 w 11772"/>
                  <a:gd name="T103" fmla="*/ 2147483646 h 8629"/>
                  <a:gd name="T104" fmla="*/ 2147483646 w 11772"/>
                  <a:gd name="T105" fmla="*/ 2147483646 h 8629"/>
                  <a:gd name="T106" fmla="*/ 2147483646 w 11772"/>
                  <a:gd name="T107" fmla="*/ 2147483646 h 8629"/>
                  <a:gd name="T108" fmla="*/ 2147483646 w 11772"/>
                  <a:gd name="T109" fmla="*/ 2147483646 h 8629"/>
                  <a:gd name="T110" fmla="*/ 2147483646 w 11772"/>
                  <a:gd name="T111" fmla="*/ 2147483646 h 8629"/>
                  <a:gd name="T112" fmla="*/ 2147483646 w 11772"/>
                  <a:gd name="T113" fmla="*/ 2147483646 h 8629"/>
                  <a:gd name="T114" fmla="*/ 2147483646 w 11772"/>
                  <a:gd name="T115" fmla="*/ 2147483646 h 8629"/>
                  <a:gd name="T116" fmla="*/ 2147483646 w 11772"/>
                  <a:gd name="T117" fmla="*/ 2147483646 h 8629"/>
                  <a:gd name="T118" fmla="*/ 2147483646 w 11772"/>
                  <a:gd name="T119" fmla="*/ 2147483646 h 8629"/>
                  <a:gd name="T120" fmla="*/ 2147483646 w 11772"/>
                  <a:gd name="T121" fmla="*/ 2147483646 h 862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1772" h="8629">
                    <a:moveTo>
                      <a:pt x="4781" y="4304"/>
                    </a:moveTo>
                    <a:lnTo>
                      <a:pt x="4800" y="4322"/>
                    </a:lnTo>
                    <a:lnTo>
                      <a:pt x="4857" y="4322"/>
                    </a:lnTo>
                    <a:lnTo>
                      <a:pt x="4876" y="4285"/>
                    </a:lnTo>
                    <a:lnTo>
                      <a:pt x="4895" y="4208"/>
                    </a:lnTo>
                    <a:lnTo>
                      <a:pt x="4857" y="4170"/>
                    </a:lnTo>
                    <a:lnTo>
                      <a:pt x="4819" y="4170"/>
                    </a:lnTo>
                    <a:lnTo>
                      <a:pt x="4800" y="4190"/>
                    </a:lnTo>
                    <a:lnTo>
                      <a:pt x="4762" y="4208"/>
                    </a:lnTo>
                    <a:lnTo>
                      <a:pt x="4762" y="4227"/>
                    </a:lnTo>
                    <a:lnTo>
                      <a:pt x="4762" y="4246"/>
                    </a:lnTo>
                    <a:lnTo>
                      <a:pt x="4762" y="4266"/>
                    </a:lnTo>
                    <a:lnTo>
                      <a:pt x="4781" y="4304"/>
                    </a:lnTo>
                    <a:close/>
                    <a:moveTo>
                      <a:pt x="3181" y="7599"/>
                    </a:moveTo>
                    <a:lnTo>
                      <a:pt x="3124" y="7580"/>
                    </a:lnTo>
                    <a:lnTo>
                      <a:pt x="2838" y="7580"/>
                    </a:lnTo>
                    <a:lnTo>
                      <a:pt x="2648" y="7542"/>
                    </a:lnTo>
                    <a:lnTo>
                      <a:pt x="2572" y="7542"/>
                    </a:lnTo>
                    <a:lnTo>
                      <a:pt x="2400" y="7561"/>
                    </a:lnTo>
                    <a:lnTo>
                      <a:pt x="2323" y="7561"/>
                    </a:lnTo>
                    <a:lnTo>
                      <a:pt x="2305" y="7561"/>
                    </a:lnTo>
                    <a:lnTo>
                      <a:pt x="2286" y="7561"/>
                    </a:lnTo>
                    <a:lnTo>
                      <a:pt x="2247" y="7580"/>
                    </a:lnTo>
                    <a:lnTo>
                      <a:pt x="2228" y="7599"/>
                    </a:lnTo>
                    <a:lnTo>
                      <a:pt x="2209" y="7599"/>
                    </a:lnTo>
                    <a:lnTo>
                      <a:pt x="2191" y="7599"/>
                    </a:lnTo>
                    <a:lnTo>
                      <a:pt x="2076" y="7580"/>
                    </a:lnTo>
                    <a:lnTo>
                      <a:pt x="2057" y="7580"/>
                    </a:lnTo>
                    <a:lnTo>
                      <a:pt x="2019" y="7561"/>
                    </a:lnTo>
                    <a:lnTo>
                      <a:pt x="1962" y="7561"/>
                    </a:lnTo>
                    <a:lnTo>
                      <a:pt x="1866" y="7580"/>
                    </a:lnTo>
                    <a:lnTo>
                      <a:pt x="1866" y="7561"/>
                    </a:lnTo>
                    <a:lnTo>
                      <a:pt x="1866" y="7542"/>
                    </a:lnTo>
                    <a:lnTo>
                      <a:pt x="1847" y="7522"/>
                    </a:lnTo>
                    <a:lnTo>
                      <a:pt x="1847" y="7542"/>
                    </a:lnTo>
                    <a:lnTo>
                      <a:pt x="1810" y="7561"/>
                    </a:lnTo>
                    <a:lnTo>
                      <a:pt x="1790" y="7561"/>
                    </a:lnTo>
                    <a:lnTo>
                      <a:pt x="1771" y="7561"/>
                    </a:lnTo>
                    <a:lnTo>
                      <a:pt x="1752" y="7561"/>
                    </a:lnTo>
                    <a:lnTo>
                      <a:pt x="1733" y="7542"/>
                    </a:lnTo>
                    <a:lnTo>
                      <a:pt x="1733" y="7522"/>
                    </a:lnTo>
                    <a:lnTo>
                      <a:pt x="1714" y="7522"/>
                    </a:lnTo>
                    <a:lnTo>
                      <a:pt x="1695" y="7542"/>
                    </a:lnTo>
                    <a:lnTo>
                      <a:pt x="1695" y="7561"/>
                    </a:lnTo>
                    <a:lnTo>
                      <a:pt x="1657" y="7580"/>
                    </a:lnTo>
                    <a:lnTo>
                      <a:pt x="1638" y="7580"/>
                    </a:lnTo>
                    <a:lnTo>
                      <a:pt x="1619" y="7618"/>
                    </a:lnTo>
                    <a:lnTo>
                      <a:pt x="1619" y="7637"/>
                    </a:lnTo>
                    <a:lnTo>
                      <a:pt x="1619" y="7656"/>
                    </a:lnTo>
                    <a:lnTo>
                      <a:pt x="1638" y="7675"/>
                    </a:lnTo>
                    <a:lnTo>
                      <a:pt x="1638" y="7694"/>
                    </a:lnTo>
                    <a:lnTo>
                      <a:pt x="1657" y="7694"/>
                    </a:lnTo>
                    <a:lnTo>
                      <a:pt x="1676" y="7694"/>
                    </a:lnTo>
                    <a:lnTo>
                      <a:pt x="1676" y="7656"/>
                    </a:lnTo>
                    <a:lnTo>
                      <a:pt x="1695" y="7656"/>
                    </a:lnTo>
                    <a:lnTo>
                      <a:pt x="1752" y="7675"/>
                    </a:lnTo>
                    <a:lnTo>
                      <a:pt x="1771" y="7694"/>
                    </a:lnTo>
                    <a:lnTo>
                      <a:pt x="1790" y="7713"/>
                    </a:lnTo>
                    <a:lnTo>
                      <a:pt x="1790" y="7751"/>
                    </a:lnTo>
                    <a:lnTo>
                      <a:pt x="1790" y="7771"/>
                    </a:lnTo>
                    <a:lnTo>
                      <a:pt x="1771" y="7808"/>
                    </a:lnTo>
                    <a:lnTo>
                      <a:pt x="1829" y="7789"/>
                    </a:lnTo>
                    <a:lnTo>
                      <a:pt x="1847" y="7771"/>
                    </a:lnTo>
                    <a:lnTo>
                      <a:pt x="1924" y="7771"/>
                    </a:lnTo>
                    <a:lnTo>
                      <a:pt x="1962" y="7771"/>
                    </a:lnTo>
                    <a:lnTo>
                      <a:pt x="2038" y="7751"/>
                    </a:lnTo>
                    <a:lnTo>
                      <a:pt x="2076" y="7751"/>
                    </a:lnTo>
                    <a:lnTo>
                      <a:pt x="2323" y="7751"/>
                    </a:lnTo>
                    <a:lnTo>
                      <a:pt x="2438" y="7732"/>
                    </a:lnTo>
                    <a:lnTo>
                      <a:pt x="2457" y="7732"/>
                    </a:lnTo>
                    <a:lnTo>
                      <a:pt x="2495" y="7732"/>
                    </a:lnTo>
                    <a:lnTo>
                      <a:pt x="2514" y="7771"/>
                    </a:lnTo>
                    <a:lnTo>
                      <a:pt x="2552" y="7771"/>
                    </a:lnTo>
                    <a:lnTo>
                      <a:pt x="2590" y="7751"/>
                    </a:lnTo>
                    <a:lnTo>
                      <a:pt x="2628" y="7732"/>
                    </a:lnTo>
                    <a:lnTo>
                      <a:pt x="2648" y="7732"/>
                    </a:lnTo>
                    <a:lnTo>
                      <a:pt x="2704" y="7732"/>
                    </a:lnTo>
                    <a:lnTo>
                      <a:pt x="2743" y="7713"/>
                    </a:lnTo>
                    <a:lnTo>
                      <a:pt x="2762" y="7713"/>
                    </a:lnTo>
                    <a:lnTo>
                      <a:pt x="2895" y="7694"/>
                    </a:lnTo>
                    <a:lnTo>
                      <a:pt x="2933" y="7694"/>
                    </a:lnTo>
                    <a:lnTo>
                      <a:pt x="2953" y="7694"/>
                    </a:lnTo>
                    <a:lnTo>
                      <a:pt x="2953" y="7675"/>
                    </a:lnTo>
                    <a:lnTo>
                      <a:pt x="2971" y="7675"/>
                    </a:lnTo>
                    <a:lnTo>
                      <a:pt x="3009" y="7675"/>
                    </a:lnTo>
                    <a:lnTo>
                      <a:pt x="3066" y="7675"/>
                    </a:lnTo>
                    <a:lnTo>
                      <a:pt x="3085" y="7675"/>
                    </a:lnTo>
                    <a:lnTo>
                      <a:pt x="3181" y="7618"/>
                    </a:lnTo>
                    <a:lnTo>
                      <a:pt x="3200" y="7618"/>
                    </a:lnTo>
                    <a:lnTo>
                      <a:pt x="3200" y="7599"/>
                    </a:lnTo>
                    <a:lnTo>
                      <a:pt x="3181" y="7599"/>
                    </a:lnTo>
                    <a:close/>
                    <a:moveTo>
                      <a:pt x="5295" y="6647"/>
                    </a:moveTo>
                    <a:lnTo>
                      <a:pt x="5219" y="6647"/>
                    </a:lnTo>
                    <a:lnTo>
                      <a:pt x="5181" y="6628"/>
                    </a:lnTo>
                    <a:lnTo>
                      <a:pt x="5086" y="6589"/>
                    </a:lnTo>
                    <a:lnTo>
                      <a:pt x="5066" y="6589"/>
                    </a:lnTo>
                    <a:lnTo>
                      <a:pt x="5048" y="6608"/>
                    </a:lnTo>
                    <a:lnTo>
                      <a:pt x="5010" y="6608"/>
                    </a:lnTo>
                    <a:lnTo>
                      <a:pt x="4971" y="6665"/>
                    </a:lnTo>
                    <a:lnTo>
                      <a:pt x="4952" y="6684"/>
                    </a:lnTo>
                    <a:lnTo>
                      <a:pt x="4952" y="6704"/>
                    </a:lnTo>
                    <a:lnTo>
                      <a:pt x="4990" y="6704"/>
                    </a:lnTo>
                    <a:lnTo>
                      <a:pt x="5010" y="6723"/>
                    </a:lnTo>
                    <a:lnTo>
                      <a:pt x="5029" y="6723"/>
                    </a:lnTo>
                    <a:lnTo>
                      <a:pt x="5048" y="6704"/>
                    </a:lnTo>
                    <a:lnTo>
                      <a:pt x="5066" y="6684"/>
                    </a:lnTo>
                    <a:lnTo>
                      <a:pt x="5105" y="6684"/>
                    </a:lnTo>
                    <a:lnTo>
                      <a:pt x="5162" y="6704"/>
                    </a:lnTo>
                    <a:lnTo>
                      <a:pt x="5238" y="6742"/>
                    </a:lnTo>
                    <a:lnTo>
                      <a:pt x="5276" y="6742"/>
                    </a:lnTo>
                    <a:lnTo>
                      <a:pt x="5295" y="6742"/>
                    </a:lnTo>
                    <a:lnTo>
                      <a:pt x="5315" y="6704"/>
                    </a:lnTo>
                    <a:lnTo>
                      <a:pt x="5333" y="6684"/>
                    </a:lnTo>
                    <a:lnTo>
                      <a:pt x="5315" y="6647"/>
                    </a:lnTo>
                    <a:lnTo>
                      <a:pt x="5295" y="6647"/>
                    </a:lnTo>
                    <a:close/>
                    <a:moveTo>
                      <a:pt x="2781" y="8513"/>
                    </a:moveTo>
                    <a:lnTo>
                      <a:pt x="2762" y="8475"/>
                    </a:lnTo>
                    <a:lnTo>
                      <a:pt x="2762" y="8437"/>
                    </a:lnTo>
                    <a:lnTo>
                      <a:pt x="2628" y="8152"/>
                    </a:lnTo>
                    <a:lnTo>
                      <a:pt x="2628" y="8094"/>
                    </a:lnTo>
                    <a:lnTo>
                      <a:pt x="2628" y="8056"/>
                    </a:lnTo>
                    <a:lnTo>
                      <a:pt x="2667" y="7961"/>
                    </a:lnTo>
                    <a:lnTo>
                      <a:pt x="2667" y="7923"/>
                    </a:lnTo>
                    <a:lnTo>
                      <a:pt x="2667" y="7903"/>
                    </a:lnTo>
                    <a:lnTo>
                      <a:pt x="2648" y="7885"/>
                    </a:lnTo>
                    <a:lnTo>
                      <a:pt x="2648" y="7866"/>
                    </a:lnTo>
                    <a:lnTo>
                      <a:pt x="2590" y="7827"/>
                    </a:lnTo>
                    <a:lnTo>
                      <a:pt x="2572" y="7827"/>
                    </a:lnTo>
                    <a:lnTo>
                      <a:pt x="2552" y="7827"/>
                    </a:lnTo>
                    <a:lnTo>
                      <a:pt x="2533" y="7847"/>
                    </a:lnTo>
                    <a:lnTo>
                      <a:pt x="2514" y="7866"/>
                    </a:lnTo>
                    <a:lnTo>
                      <a:pt x="2476" y="7903"/>
                    </a:lnTo>
                    <a:lnTo>
                      <a:pt x="2457" y="7942"/>
                    </a:lnTo>
                    <a:lnTo>
                      <a:pt x="2457" y="7961"/>
                    </a:lnTo>
                    <a:lnTo>
                      <a:pt x="2438" y="8018"/>
                    </a:lnTo>
                    <a:lnTo>
                      <a:pt x="2457" y="8056"/>
                    </a:lnTo>
                    <a:lnTo>
                      <a:pt x="2495" y="8094"/>
                    </a:lnTo>
                    <a:lnTo>
                      <a:pt x="2495" y="8152"/>
                    </a:lnTo>
                    <a:lnTo>
                      <a:pt x="2514" y="8228"/>
                    </a:lnTo>
                    <a:lnTo>
                      <a:pt x="2514" y="8247"/>
                    </a:lnTo>
                    <a:lnTo>
                      <a:pt x="2533" y="8247"/>
                    </a:lnTo>
                    <a:lnTo>
                      <a:pt x="2572" y="8284"/>
                    </a:lnTo>
                    <a:lnTo>
                      <a:pt x="2572" y="8304"/>
                    </a:lnTo>
                    <a:lnTo>
                      <a:pt x="2590" y="8342"/>
                    </a:lnTo>
                    <a:lnTo>
                      <a:pt x="2590" y="8456"/>
                    </a:lnTo>
                    <a:lnTo>
                      <a:pt x="2609" y="8513"/>
                    </a:lnTo>
                    <a:lnTo>
                      <a:pt x="2648" y="8551"/>
                    </a:lnTo>
                    <a:lnTo>
                      <a:pt x="2686" y="8589"/>
                    </a:lnTo>
                    <a:lnTo>
                      <a:pt x="2743" y="8628"/>
                    </a:lnTo>
                    <a:lnTo>
                      <a:pt x="2781" y="8609"/>
                    </a:lnTo>
                    <a:lnTo>
                      <a:pt x="2800" y="8570"/>
                    </a:lnTo>
                    <a:lnTo>
                      <a:pt x="2800" y="8532"/>
                    </a:lnTo>
                    <a:lnTo>
                      <a:pt x="2781" y="8513"/>
                    </a:lnTo>
                    <a:close/>
                    <a:moveTo>
                      <a:pt x="4685" y="3542"/>
                    </a:moveTo>
                    <a:lnTo>
                      <a:pt x="4705" y="3580"/>
                    </a:lnTo>
                    <a:lnTo>
                      <a:pt x="4724" y="3580"/>
                    </a:lnTo>
                    <a:lnTo>
                      <a:pt x="4743" y="3580"/>
                    </a:lnTo>
                    <a:lnTo>
                      <a:pt x="4781" y="3580"/>
                    </a:lnTo>
                    <a:lnTo>
                      <a:pt x="4800" y="3580"/>
                    </a:lnTo>
                    <a:lnTo>
                      <a:pt x="4819" y="3542"/>
                    </a:lnTo>
                    <a:lnTo>
                      <a:pt x="4819" y="3504"/>
                    </a:lnTo>
                    <a:lnTo>
                      <a:pt x="4819" y="3484"/>
                    </a:lnTo>
                    <a:lnTo>
                      <a:pt x="4800" y="3446"/>
                    </a:lnTo>
                    <a:lnTo>
                      <a:pt x="4743" y="3428"/>
                    </a:lnTo>
                    <a:lnTo>
                      <a:pt x="4705" y="3428"/>
                    </a:lnTo>
                    <a:lnTo>
                      <a:pt x="4685" y="3465"/>
                    </a:lnTo>
                    <a:lnTo>
                      <a:pt x="4667" y="3504"/>
                    </a:lnTo>
                    <a:lnTo>
                      <a:pt x="4685" y="3523"/>
                    </a:lnTo>
                    <a:lnTo>
                      <a:pt x="4685" y="3542"/>
                    </a:lnTo>
                    <a:close/>
                    <a:moveTo>
                      <a:pt x="1581" y="7542"/>
                    </a:moveTo>
                    <a:lnTo>
                      <a:pt x="1581" y="7542"/>
                    </a:lnTo>
                    <a:lnTo>
                      <a:pt x="1543" y="7542"/>
                    </a:lnTo>
                    <a:lnTo>
                      <a:pt x="1543" y="7522"/>
                    </a:lnTo>
                    <a:lnTo>
                      <a:pt x="1562" y="7504"/>
                    </a:lnTo>
                    <a:lnTo>
                      <a:pt x="1562" y="7485"/>
                    </a:lnTo>
                    <a:lnTo>
                      <a:pt x="1543" y="7466"/>
                    </a:lnTo>
                    <a:lnTo>
                      <a:pt x="1524" y="7446"/>
                    </a:lnTo>
                    <a:lnTo>
                      <a:pt x="1485" y="7466"/>
                    </a:lnTo>
                    <a:lnTo>
                      <a:pt x="1466" y="7485"/>
                    </a:lnTo>
                    <a:lnTo>
                      <a:pt x="1466" y="7504"/>
                    </a:lnTo>
                    <a:lnTo>
                      <a:pt x="1448" y="7522"/>
                    </a:lnTo>
                    <a:lnTo>
                      <a:pt x="1448" y="7542"/>
                    </a:lnTo>
                    <a:lnTo>
                      <a:pt x="1429" y="7561"/>
                    </a:lnTo>
                    <a:lnTo>
                      <a:pt x="1409" y="7542"/>
                    </a:lnTo>
                    <a:lnTo>
                      <a:pt x="1390" y="7542"/>
                    </a:lnTo>
                    <a:lnTo>
                      <a:pt x="1409" y="7485"/>
                    </a:lnTo>
                    <a:lnTo>
                      <a:pt x="1409" y="7446"/>
                    </a:lnTo>
                    <a:lnTo>
                      <a:pt x="1390" y="7408"/>
                    </a:lnTo>
                    <a:lnTo>
                      <a:pt x="1333" y="7408"/>
                    </a:lnTo>
                    <a:lnTo>
                      <a:pt x="1314" y="7408"/>
                    </a:lnTo>
                    <a:lnTo>
                      <a:pt x="1314" y="7390"/>
                    </a:lnTo>
                    <a:lnTo>
                      <a:pt x="1295" y="7390"/>
                    </a:lnTo>
                    <a:lnTo>
                      <a:pt x="1276" y="7390"/>
                    </a:lnTo>
                    <a:lnTo>
                      <a:pt x="1276" y="7408"/>
                    </a:lnTo>
                    <a:lnTo>
                      <a:pt x="1257" y="7466"/>
                    </a:lnTo>
                    <a:lnTo>
                      <a:pt x="1238" y="7485"/>
                    </a:lnTo>
                    <a:lnTo>
                      <a:pt x="1257" y="7504"/>
                    </a:lnTo>
                    <a:lnTo>
                      <a:pt x="1276" y="7504"/>
                    </a:lnTo>
                    <a:lnTo>
                      <a:pt x="1238" y="7504"/>
                    </a:lnTo>
                    <a:lnTo>
                      <a:pt x="1219" y="7504"/>
                    </a:lnTo>
                    <a:lnTo>
                      <a:pt x="1200" y="7504"/>
                    </a:lnTo>
                    <a:lnTo>
                      <a:pt x="1181" y="7485"/>
                    </a:lnTo>
                    <a:lnTo>
                      <a:pt x="1181" y="7504"/>
                    </a:lnTo>
                    <a:lnTo>
                      <a:pt x="1162" y="7522"/>
                    </a:lnTo>
                    <a:lnTo>
                      <a:pt x="1143" y="7485"/>
                    </a:lnTo>
                    <a:lnTo>
                      <a:pt x="1124" y="7446"/>
                    </a:lnTo>
                    <a:lnTo>
                      <a:pt x="1104" y="7446"/>
                    </a:lnTo>
                    <a:lnTo>
                      <a:pt x="1048" y="7427"/>
                    </a:lnTo>
                    <a:lnTo>
                      <a:pt x="1028" y="7408"/>
                    </a:lnTo>
                    <a:lnTo>
                      <a:pt x="1009" y="7408"/>
                    </a:lnTo>
                    <a:lnTo>
                      <a:pt x="990" y="7408"/>
                    </a:lnTo>
                    <a:lnTo>
                      <a:pt x="895" y="7408"/>
                    </a:lnTo>
                    <a:lnTo>
                      <a:pt x="800" y="7370"/>
                    </a:lnTo>
                    <a:lnTo>
                      <a:pt x="704" y="7351"/>
                    </a:lnTo>
                    <a:lnTo>
                      <a:pt x="686" y="7351"/>
                    </a:lnTo>
                    <a:lnTo>
                      <a:pt x="667" y="7332"/>
                    </a:lnTo>
                    <a:lnTo>
                      <a:pt x="609" y="7313"/>
                    </a:lnTo>
                    <a:lnTo>
                      <a:pt x="514" y="7313"/>
                    </a:lnTo>
                    <a:lnTo>
                      <a:pt x="457" y="7313"/>
                    </a:lnTo>
                    <a:lnTo>
                      <a:pt x="400" y="7313"/>
                    </a:lnTo>
                    <a:lnTo>
                      <a:pt x="362" y="7351"/>
                    </a:lnTo>
                    <a:lnTo>
                      <a:pt x="362" y="7313"/>
                    </a:lnTo>
                    <a:lnTo>
                      <a:pt x="362" y="7294"/>
                    </a:lnTo>
                    <a:lnTo>
                      <a:pt x="342" y="7294"/>
                    </a:lnTo>
                    <a:lnTo>
                      <a:pt x="324" y="7313"/>
                    </a:lnTo>
                    <a:lnTo>
                      <a:pt x="286" y="7332"/>
                    </a:lnTo>
                    <a:lnTo>
                      <a:pt x="228" y="7332"/>
                    </a:lnTo>
                    <a:lnTo>
                      <a:pt x="190" y="7351"/>
                    </a:lnTo>
                    <a:lnTo>
                      <a:pt x="133" y="7370"/>
                    </a:lnTo>
                    <a:lnTo>
                      <a:pt x="114" y="7427"/>
                    </a:lnTo>
                    <a:lnTo>
                      <a:pt x="114" y="7485"/>
                    </a:lnTo>
                    <a:lnTo>
                      <a:pt x="76" y="7542"/>
                    </a:lnTo>
                    <a:lnTo>
                      <a:pt x="57" y="7580"/>
                    </a:lnTo>
                    <a:lnTo>
                      <a:pt x="38" y="7618"/>
                    </a:lnTo>
                    <a:lnTo>
                      <a:pt x="38" y="7675"/>
                    </a:lnTo>
                    <a:lnTo>
                      <a:pt x="57" y="7713"/>
                    </a:lnTo>
                    <a:lnTo>
                      <a:pt x="133" y="7847"/>
                    </a:lnTo>
                    <a:lnTo>
                      <a:pt x="152" y="7866"/>
                    </a:lnTo>
                    <a:lnTo>
                      <a:pt x="171" y="7885"/>
                    </a:lnTo>
                    <a:lnTo>
                      <a:pt x="210" y="7903"/>
                    </a:lnTo>
                    <a:lnTo>
                      <a:pt x="228" y="7903"/>
                    </a:lnTo>
                    <a:lnTo>
                      <a:pt x="342" y="7885"/>
                    </a:lnTo>
                    <a:lnTo>
                      <a:pt x="381" y="7885"/>
                    </a:lnTo>
                    <a:lnTo>
                      <a:pt x="400" y="7885"/>
                    </a:lnTo>
                    <a:lnTo>
                      <a:pt x="419" y="7885"/>
                    </a:lnTo>
                    <a:lnTo>
                      <a:pt x="438" y="7866"/>
                    </a:lnTo>
                    <a:lnTo>
                      <a:pt x="571" y="7827"/>
                    </a:lnTo>
                    <a:lnTo>
                      <a:pt x="647" y="7808"/>
                    </a:lnTo>
                    <a:lnTo>
                      <a:pt x="762" y="7732"/>
                    </a:lnTo>
                    <a:lnTo>
                      <a:pt x="819" y="7713"/>
                    </a:lnTo>
                    <a:lnTo>
                      <a:pt x="857" y="7713"/>
                    </a:lnTo>
                    <a:lnTo>
                      <a:pt x="933" y="7751"/>
                    </a:lnTo>
                    <a:lnTo>
                      <a:pt x="952" y="7751"/>
                    </a:lnTo>
                    <a:lnTo>
                      <a:pt x="1009" y="7751"/>
                    </a:lnTo>
                    <a:lnTo>
                      <a:pt x="1028" y="7751"/>
                    </a:lnTo>
                    <a:lnTo>
                      <a:pt x="1067" y="7789"/>
                    </a:lnTo>
                    <a:lnTo>
                      <a:pt x="1124" y="7789"/>
                    </a:lnTo>
                    <a:lnTo>
                      <a:pt x="1124" y="7771"/>
                    </a:lnTo>
                    <a:lnTo>
                      <a:pt x="1124" y="7751"/>
                    </a:lnTo>
                    <a:lnTo>
                      <a:pt x="1143" y="7713"/>
                    </a:lnTo>
                    <a:lnTo>
                      <a:pt x="1181" y="7713"/>
                    </a:lnTo>
                    <a:lnTo>
                      <a:pt x="1200" y="7713"/>
                    </a:lnTo>
                    <a:lnTo>
                      <a:pt x="1238" y="7713"/>
                    </a:lnTo>
                    <a:lnTo>
                      <a:pt x="1276" y="7713"/>
                    </a:lnTo>
                    <a:lnTo>
                      <a:pt x="1314" y="7694"/>
                    </a:lnTo>
                    <a:lnTo>
                      <a:pt x="1333" y="7675"/>
                    </a:lnTo>
                    <a:lnTo>
                      <a:pt x="1352" y="7675"/>
                    </a:lnTo>
                    <a:lnTo>
                      <a:pt x="1371" y="7694"/>
                    </a:lnTo>
                    <a:lnTo>
                      <a:pt x="1390" y="7694"/>
                    </a:lnTo>
                    <a:lnTo>
                      <a:pt x="1485" y="7675"/>
                    </a:lnTo>
                    <a:lnTo>
                      <a:pt x="1524" y="7675"/>
                    </a:lnTo>
                    <a:lnTo>
                      <a:pt x="1581" y="7694"/>
                    </a:lnTo>
                    <a:lnTo>
                      <a:pt x="1600" y="7694"/>
                    </a:lnTo>
                    <a:lnTo>
                      <a:pt x="1600" y="7675"/>
                    </a:lnTo>
                    <a:lnTo>
                      <a:pt x="1600" y="7561"/>
                    </a:lnTo>
                    <a:lnTo>
                      <a:pt x="1581" y="7542"/>
                    </a:lnTo>
                    <a:close/>
                    <a:moveTo>
                      <a:pt x="76" y="7808"/>
                    </a:moveTo>
                    <a:lnTo>
                      <a:pt x="57" y="7808"/>
                    </a:lnTo>
                    <a:lnTo>
                      <a:pt x="19" y="7827"/>
                    </a:lnTo>
                    <a:lnTo>
                      <a:pt x="0" y="7847"/>
                    </a:lnTo>
                    <a:lnTo>
                      <a:pt x="0" y="7866"/>
                    </a:lnTo>
                    <a:lnTo>
                      <a:pt x="19" y="7885"/>
                    </a:lnTo>
                    <a:lnTo>
                      <a:pt x="38" y="7885"/>
                    </a:lnTo>
                    <a:lnTo>
                      <a:pt x="57" y="7885"/>
                    </a:lnTo>
                    <a:lnTo>
                      <a:pt x="95" y="7923"/>
                    </a:lnTo>
                    <a:lnTo>
                      <a:pt x="114" y="7942"/>
                    </a:lnTo>
                    <a:lnTo>
                      <a:pt x="114" y="7866"/>
                    </a:lnTo>
                    <a:lnTo>
                      <a:pt x="95" y="7827"/>
                    </a:lnTo>
                    <a:lnTo>
                      <a:pt x="76" y="7808"/>
                    </a:lnTo>
                    <a:close/>
                    <a:moveTo>
                      <a:pt x="4876" y="6647"/>
                    </a:moveTo>
                    <a:lnTo>
                      <a:pt x="4876" y="6665"/>
                    </a:lnTo>
                    <a:lnTo>
                      <a:pt x="4895" y="6665"/>
                    </a:lnTo>
                    <a:lnTo>
                      <a:pt x="4914" y="6647"/>
                    </a:lnTo>
                    <a:lnTo>
                      <a:pt x="4914" y="6628"/>
                    </a:lnTo>
                    <a:lnTo>
                      <a:pt x="4895" y="6570"/>
                    </a:lnTo>
                    <a:lnTo>
                      <a:pt x="4876" y="6532"/>
                    </a:lnTo>
                    <a:lnTo>
                      <a:pt x="4857" y="6532"/>
                    </a:lnTo>
                    <a:lnTo>
                      <a:pt x="4838" y="6532"/>
                    </a:lnTo>
                    <a:lnTo>
                      <a:pt x="4857" y="6551"/>
                    </a:lnTo>
                    <a:lnTo>
                      <a:pt x="4857" y="6570"/>
                    </a:lnTo>
                    <a:lnTo>
                      <a:pt x="4857" y="6628"/>
                    </a:lnTo>
                    <a:lnTo>
                      <a:pt x="4876" y="6647"/>
                    </a:lnTo>
                    <a:close/>
                    <a:moveTo>
                      <a:pt x="5447" y="1333"/>
                    </a:moveTo>
                    <a:lnTo>
                      <a:pt x="5486" y="1314"/>
                    </a:lnTo>
                    <a:lnTo>
                      <a:pt x="5505" y="1295"/>
                    </a:lnTo>
                    <a:lnTo>
                      <a:pt x="5505" y="1257"/>
                    </a:lnTo>
                    <a:lnTo>
                      <a:pt x="5505" y="1238"/>
                    </a:lnTo>
                    <a:lnTo>
                      <a:pt x="5486" y="1238"/>
                    </a:lnTo>
                    <a:lnTo>
                      <a:pt x="5467" y="1238"/>
                    </a:lnTo>
                    <a:lnTo>
                      <a:pt x="5428" y="1238"/>
                    </a:lnTo>
                    <a:lnTo>
                      <a:pt x="5410" y="1238"/>
                    </a:lnTo>
                    <a:lnTo>
                      <a:pt x="5410" y="1257"/>
                    </a:lnTo>
                    <a:lnTo>
                      <a:pt x="5410" y="1314"/>
                    </a:lnTo>
                    <a:lnTo>
                      <a:pt x="5447" y="1333"/>
                    </a:lnTo>
                    <a:close/>
                    <a:moveTo>
                      <a:pt x="6019" y="1181"/>
                    </a:moveTo>
                    <a:lnTo>
                      <a:pt x="6038" y="1200"/>
                    </a:lnTo>
                    <a:lnTo>
                      <a:pt x="6057" y="1181"/>
                    </a:lnTo>
                    <a:lnTo>
                      <a:pt x="6095" y="1104"/>
                    </a:lnTo>
                    <a:lnTo>
                      <a:pt x="6095" y="1086"/>
                    </a:lnTo>
                    <a:lnTo>
                      <a:pt x="6076" y="1028"/>
                    </a:lnTo>
                    <a:lnTo>
                      <a:pt x="6057" y="1028"/>
                    </a:lnTo>
                    <a:lnTo>
                      <a:pt x="6038" y="1028"/>
                    </a:lnTo>
                    <a:lnTo>
                      <a:pt x="6038" y="1047"/>
                    </a:lnTo>
                    <a:lnTo>
                      <a:pt x="6019" y="1067"/>
                    </a:lnTo>
                    <a:lnTo>
                      <a:pt x="6000" y="1086"/>
                    </a:lnTo>
                    <a:lnTo>
                      <a:pt x="6000" y="1104"/>
                    </a:lnTo>
                    <a:lnTo>
                      <a:pt x="6000" y="1123"/>
                    </a:lnTo>
                    <a:lnTo>
                      <a:pt x="6000" y="1162"/>
                    </a:lnTo>
                    <a:lnTo>
                      <a:pt x="6019" y="1181"/>
                    </a:lnTo>
                    <a:close/>
                    <a:moveTo>
                      <a:pt x="6153" y="1257"/>
                    </a:moveTo>
                    <a:lnTo>
                      <a:pt x="6172" y="1295"/>
                    </a:lnTo>
                    <a:lnTo>
                      <a:pt x="6190" y="1371"/>
                    </a:lnTo>
                    <a:lnTo>
                      <a:pt x="6190" y="1485"/>
                    </a:lnTo>
                    <a:lnTo>
                      <a:pt x="6190" y="1504"/>
                    </a:lnTo>
                    <a:lnTo>
                      <a:pt x="6248" y="1562"/>
                    </a:lnTo>
                    <a:lnTo>
                      <a:pt x="6248" y="1580"/>
                    </a:lnTo>
                    <a:lnTo>
                      <a:pt x="6229" y="1619"/>
                    </a:lnTo>
                    <a:lnTo>
                      <a:pt x="6229" y="1657"/>
                    </a:lnTo>
                    <a:lnTo>
                      <a:pt x="6248" y="1657"/>
                    </a:lnTo>
                    <a:lnTo>
                      <a:pt x="6286" y="1619"/>
                    </a:lnTo>
                    <a:lnTo>
                      <a:pt x="6324" y="1600"/>
                    </a:lnTo>
                    <a:lnTo>
                      <a:pt x="6343" y="1580"/>
                    </a:lnTo>
                    <a:lnTo>
                      <a:pt x="6571" y="1562"/>
                    </a:lnTo>
                    <a:lnTo>
                      <a:pt x="6590" y="1562"/>
                    </a:lnTo>
                    <a:lnTo>
                      <a:pt x="6686" y="1485"/>
                    </a:lnTo>
                    <a:lnTo>
                      <a:pt x="6705" y="1466"/>
                    </a:lnTo>
                    <a:lnTo>
                      <a:pt x="6724" y="1409"/>
                    </a:lnTo>
                    <a:lnTo>
                      <a:pt x="6800" y="1238"/>
                    </a:lnTo>
                    <a:lnTo>
                      <a:pt x="6819" y="1143"/>
                    </a:lnTo>
                    <a:lnTo>
                      <a:pt x="6838" y="1086"/>
                    </a:lnTo>
                    <a:lnTo>
                      <a:pt x="6857" y="1028"/>
                    </a:lnTo>
                    <a:lnTo>
                      <a:pt x="6895" y="971"/>
                    </a:lnTo>
                    <a:lnTo>
                      <a:pt x="6876" y="895"/>
                    </a:lnTo>
                    <a:lnTo>
                      <a:pt x="6800" y="819"/>
                    </a:lnTo>
                    <a:lnTo>
                      <a:pt x="6781" y="800"/>
                    </a:lnTo>
                    <a:lnTo>
                      <a:pt x="6762" y="781"/>
                    </a:lnTo>
                    <a:lnTo>
                      <a:pt x="6724" y="705"/>
                    </a:lnTo>
                    <a:lnTo>
                      <a:pt x="6705" y="666"/>
                    </a:lnTo>
                    <a:lnTo>
                      <a:pt x="6686" y="666"/>
                    </a:lnTo>
                    <a:lnTo>
                      <a:pt x="6648" y="686"/>
                    </a:lnTo>
                    <a:lnTo>
                      <a:pt x="6629" y="705"/>
                    </a:lnTo>
                    <a:lnTo>
                      <a:pt x="6629" y="742"/>
                    </a:lnTo>
                    <a:lnTo>
                      <a:pt x="6610" y="762"/>
                    </a:lnTo>
                    <a:lnTo>
                      <a:pt x="6571" y="742"/>
                    </a:lnTo>
                    <a:lnTo>
                      <a:pt x="6534" y="723"/>
                    </a:lnTo>
                    <a:lnTo>
                      <a:pt x="6514" y="723"/>
                    </a:lnTo>
                    <a:lnTo>
                      <a:pt x="6476" y="762"/>
                    </a:lnTo>
                    <a:lnTo>
                      <a:pt x="6457" y="819"/>
                    </a:lnTo>
                    <a:lnTo>
                      <a:pt x="6419" y="838"/>
                    </a:lnTo>
                    <a:lnTo>
                      <a:pt x="6362" y="876"/>
                    </a:lnTo>
                    <a:lnTo>
                      <a:pt x="6305" y="933"/>
                    </a:lnTo>
                    <a:lnTo>
                      <a:pt x="6229" y="1067"/>
                    </a:lnTo>
                    <a:lnTo>
                      <a:pt x="6190" y="1143"/>
                    </a:lnTo>
                    <a:lnTo>
                      <a:pt x="6114" y="1200"/>
                    </a:lnTo>
                    <a:lnTo>
                      <a:pt x="6114" y="1238"/>
                    </a:lnTo>
                    <a:lnTo>
                      <a:pt x="6133" y="1257"/>
                    </a:lnTo>
                    <a:lnTo>
                      <a:pt x="6153" y="1257"/>
                    </a:lnTo>
                    <a:close/>
                    <a:moveTo>
                      <a:pt x="4934" y="4551"/>
                    </a:moveTo>
                    <a:lnTo>
                      <a:pt x="4914" y="4551"/>
                    </a:lnTo>
                    <a:lnTo>
                      <a:pt x="4876" y="4532"/>
                    </a:lnTo>
                    <a:lnTo>
                      <a:pt x="4857" y="4608"/>
                    </a:lnTo>
                    <a:lnTo>
                      <a:pt x="4838" y="4684"/>
                    </a:lnTo>
                    <a:lnTo>
                      <a:pt x="4838" y="4723"/>
                    </a:lnTo>
                    <a:lnTo>
                      <a:pt x="4857" y="4761"/>
                    </a:lnTo>
                    <a:lnTo>
                      <a:pt x="4876" y="4742"/>
                    </a:lnTo>
                    <a:lnTo>
                      <a:pt x="4876" y="4723"/>
                    </a:lnTo>
                    <a:lnTo>
                      <a:pt x="4895" y="4742"/>
                    </a:lnTo>
                    <a:lnTo>
                      <a:pt x="4914" y="4761"/>
                    </a:lnTo>
                    <a:lnTo>
                      <a:pt x="4914" y="4780"/>
                    </a:lnTo>
                    <a:lnTo>
                      <a:pt x="4914" y="4799"/>
                    </a:lnTo>
                    <a:lnTo>
                      <a:pt x="4934" y="4837"/>
                    </a:lnTo>
                    <a:lnTo>
                      <a:pt x="4952" y="4818"/>
                    </a:lnTo>
                    <a:lnTo>
                      <a:pt x="4952" y="4799"/>
                    </a:lnTo>
                    <a:lnTo>
                      <a:pt x="4952" y="4761"/>
                    </a:lnTo>
                    <a:lnTo>
                      <a:pt x="4914" y="4570"/>
                    </a:lnTo>
                    <a:lnTo>
                      <a:pt x="4934" y="4551"/>
                    </a:lnTo>
                    <a:close/>
                    <a:moveTo>
                      <a:pt x="5200" y="5656"/>
                    </a:moveTo>
                    <a:lnTo>
                      <a:pt x="5295" y="5541"/>
                    </a:lnTo>
                    <a:lnTo>
                      <a:pt x="5315" y="5504"/>
                    </a:lnTo>
                    <a:lnTo>
                      <a:pt x="5295" y="5485"/>
                    </a:lnTo>
                    <a:lnTo>
                      <a:pt x="5276" y="5446"/>
                    </a:lnTo>
                    <a:lnTo>
                      <a:pt x="5257" y="5427"/>
                    </a:lnTo>
                    <a:lnTo>
                      <a:pt x="5257" y="5409"/>
                    </a:lnTo>
                    <a:lnTo>
                      <a:pt x="5238" y="5409"/>
                    </a:lnTo>
                    <a:lnTo>
                      <a:pt x="5219" y="5409"/>
                    </a:lnTo>
                    <a:lnTo>
                      <a:pt x="5200" y="5389"/>
                    </a:lnTo>
                    <a:lnTo>
                      <a:pt x="5200" y="5370"/>
                    </a:lnTo>
                    <a:lnTo>
                      <a:pt x="5200" y="5351"/>
                    </a:lnTo>
                    <a:lnTo>
                      <a:pt x="5181" y="5332"/>
                    </a:lnTo>
                    <a:lnTo>
                      <a:pt x="5162" y="5313"/>
                    </a:lnTo>
                    <a:lnTo>
                      <a:pt x="5143" y="5294"/>
                    </a:lnTo>
                    <a:lnTo>
                      <a:pt x="5143" y="5275"/>
                    </a:lnTo>
                    <a:lnTo>
                      <a:pt x="5124" y="5256"/>
                    </a:lnTo>
                    <a:lnTo>
                      <a:pt x="5066" y="5237"/>
                    </a:lnTo>
                    <a:lnTo>
                      <a:pt x="5048" y="5237"/>
                    </a:lnTo>
                    <a:lnTo>
                      <a:pt x="5029" y="5256"/>
                    </a:lnTo>
                    <a:lnTo>
                      <a:pt x="5029" y="5275"/>
                    </a:lnTo>
                    <a:lnTo>
                      <a:pt x="5029" y="5294"/>
                    </a:lnTo>
                    <a:lnTo>
                      <a:pt x="5010" y="5294"/>
                    </a:lnTo>
                    <a:lnTo>
                      <a:pt x="4990" y="5294"/>
                    </a:lnTo>
                    <a:lnTo>
                      <a:pt x="4971" y="5332"/>
                    </a:lnTo>
                    <a:lnTo>
                      <a:pt x="4971" y="5370"/>
                    </a:lnTo>
                    <a:lnTo>
                      <a:pt x="4952" y="5389"/>
                    </a:lnTo>
                    <a:lnTo>
                      <a:pt x="4934" y="5409"/>
                    </a:lnTo>
                    <a:lnTo>
                      <a:pt x="4914" y="5409"/>
                    </a:lnTo>
                    <a:lnTo>
                      <a:pt x="4895" y="5389"/>
                    </a:lnTo>
                    <a:lnTo>
                      <a:pt x="4895" y="5370"/>
                    </a:lnTo>
                    <a:lnTo>
                      <a:pt x="4876" y="5332"/>
                    </a:lnTo>
                    <a:lnTo>
                      <a:pt x="4857" y="5313"/>
                    </a:lnTo>
                    <a:lnTo>
                      <a:pt x="4838" y="5294"/>
                    </a:lnTo>
                    <a:lnTo>
                      <a:pt x="4819" y="5275"/>
                    </a:lnTo>
                    <a:lnTo>
                      <a:pt x="4800" y="5275"/>
                    </a:lnTo>
                    <a:lnTo>
                      <a:pt x="4781" y="5275"/>
                    </a:lnTo>
                    <a:lnTo>
                      <a:pt x="4743" y="5294"/>
                    </a:lnTo>
                    <a:lnTo>
                      <a:pt x="4724" y="5294"/>
                    </a:lnTo>
                    <a:lnTo>
                      <a:pt x="4743" y="5332"/>
                    </a:lnTo>
                    <a:lnTo>
                      <a:pt x="4743" y="5351"/>
                    </a:lnTo>
                    <a:lnTo>
                      <a:pt x="4743" y="5389"/>
                    </a:lnTo>
                    <a:lnTo>
                      <a:pt x="4743" y="5409"/>
                    </a:lnTo>
                    <a:lnTo>
                      <a:pt x="4724" y="5446"/>
                    </a:lnTo>
                    <a:lnTo>
                      <a:pt x="4705" y="5465"/>
                    </a:lnTo>
                    <a:lnTo>
                      <a:pt x="4685" y="5485"/>
                    </a:lnTo>
                    <a:lnTo>
                      <a:pt x="4685" y="5504"/>
                    </a:lnTo>
                    <a:lnTo>
                      <a:pt x="4685" y="5541"/>
                    </a:lnTo>
                    <a:lnTo>
                      <a:pt x="4705" y="5561"/>
                    </a:lnTo>
                    <a:lnTo>
                      <a:pt x="4724" y="5580"/>
                    </a:lnTo>
                    <a:lnTo>
                      <a:pt x="4762" y="5618"/>
                    </a:lnTo>
                    <a:lnTo>
                      <a:pt x="4781" y="5637"/>
                    </a:lnTo>
                    <a:lnTo>
                      <a:pt x="4819" y="5694"/>
                    </a:lnTo>
                    <a:lnTo>
                      <a:pt x="4838" y="5694"/>
                    </a:lnTo>
                    <a:lnTo>
                      <a:pt x="4857" y="5713"/>
                    </a:lnTo>
                    <a:lnTo>
                      <a:pt x="4857" y="5732"/>
                    </a:lnTo>
                    <a:lnTo>
                      <a:pt x="4876" y="5732"/>
                    </a:lnTo>
                    <a:lnTo>
                      <a:pt x="4895" y="5732"/>
                    </a:lnTo>
                    <a:lnTo>
                      <a:pt x="4914" y="5751"/>
                    </a:lnTo>
                    <a:lnTo>
                      <a:pt x="4971" y="5751"/>
                    </a:lnTo>
                    <a:lnTo>
                      <a:pt x="4971" y="5770"/>
                    </a:lnTo>
                    <a:lnTo>
                      <a:pt x="4971" y="5790"/>
                    </a:lnTo>
                    <a:lnTo>
                      <a:pt x="4914" y="5885"/>
                    </a:lnTo>
                    <a:lnTo>
                      <a:pt x="4914" y="5904"/>
                    </a:lnTo>
                    <a:lnTo>
                      <a:pt x="4914" y="5961"/>
                    </a:lnTo>
                    <a:lnTo>
                      <a:pt x="4934" y="5999"/>
                    </a:lnTo>
                    <a:lnTo>
                      <a:pt x="4934" y="6018"/>
                    </a:lnTo>
                    <a:lnTo>
                      <a:pt x="4952" y="6037"/>
                    </a:lnTo>
                    <a:lnTo>
                      <a:pt x="4971" y="6037"/>
                    </a:lnTo>
                    <a:lnTo>
                      <a:pt x="5066" y="5999"/>
                    </a:lnTo>
                    <a:lnTo>
                      <a:pt x="5162" y="5961"/>
                    </a:lnTo>
                    <a:lnTo>
                      <a:pt x="5181" y="5961"/>
                    </a:lnTo>
                    <a:lnTo>
                      <a:pt x="5200" y="5942"/>
                    </a:lnTo>
                    <a:lnTo>
                      <a:pt x="5219" y="5942"/>
                    </a:lnTo>
                    <a:lnTo>
                      <a:pt x="5238" y="5942"/>
                    </a:lnTo>
                    <a:lnTo>
                      <a:pt x="5238" y="5961"/>
                    </a:lnTo>
                    <a:lnTo>
                      <a:pt x="5257" y="5961"/>
                    </a:lnTo>
                    <a:lnTo>
                      <a:pt x="5257" y="5980"/>
                    </a:lnTo>
                    <a:lnTo>
                      <a:pt x="5257" y="5999"/>
                    </a:lnTo>
                    <a:lnTo>
                      <a:pt x="5257" y="6037"/>
                    </a:lnTo>
                    <a:lnTo>
                      <a:pt x="5257" y="6056"/>
                    </a:lnTo>
                    <a:lnTo>
                      <a:pt x="5276" y="6056"/>
                    </a:lnTo>
                    <a:lnTo>
                      <a:pt x="5295" y="6075"/>
                    </a:lnTo>
                    <a:lnTo>
                      <a:pt x="5295" y="6094"/>
                    </a:lnTo>
                    <a:lnTo>
                      <a:pt x="5315" y="6094"/>
                    </a:lnTo>
                    <a:lnTo>
                      <a:pt x="5352" y="6113"/>
                    </a:lnTo>
                    <a:lnTo>
                      <a:pt x="5371" y="6113"/>
                    </a:lnTo>
                    <a:lnTo>
                      <a:pt x="5410" y="6151"/>
                    </a:lnTo>
                    <a:lnTo>
                      <a:pt x="5428" y="6132"/>
                    </a:lnTo>
                    <a:lnTo>
                      <a:pt x="5467" y="6113"/>
                    </a:lnTo>
                    <a:lnTo>
                      <a:pt x="5486" y="6113"/>
                    </a:lnTo>
                    <a:lnTo>
                      <a:pt x="5505" y="6113"/>
                    </a:lnTo>
                    <a:lnTo>
                      <a:pt x="5524" y="6113"/>
                    </a:lnTo>
                    <a:lnTo>
                      <a:pt x="5524" y="6094"/>
                    </a:lnTo>
                    <a:lnTo>
                      <a:pt x="5600" y="6037"/>
                    </a:lnTo>
                    <a:lnTo>
                      <a:pt x="5619" y="6018"/>
                    </a:lnTo>
                    <a:lnTo>
                      <a:pt x="5638" y="5980"/>
                    </a:lnTo>
                    <a:lnTo>
                      <a:pt x="5638" y="5961"/>
                    </a:lnTo>
                    <a:lnTo>
                      <a:pt x="5619" y="5961"/>
                    </a:lnTo>
                    <a:lnTo>
                      <a:pt x="5600" y="5961"/>
                    </a:lnTo>
                    <a:lnTo>
                      <a:pt x="5600" y="5942"/>
                    </a:lnTo>
                    <a:lnTo>
                      <a:pt x="5600" y="5922"/>
                    </a:lnTo>
                    <a:lnTo>
                      <a:pt x="5581" y="5904"/>
                    </a:lnTo>
                    <a:lnTo>
                      <a:pt x="5581" y="5885"/>
                    </a:lnTo>
                    <a:lnTo>
                      <a:pt x="5562" y="5866"/>
                    </a:lnTo>
                    <a:lnTo>
                      <a:pt x="5486" y="5846"/>
                    </a:lnTo>
                    <a:lnTo>
                      <a:pt x="5467" y="5846"/>
                    </a:lnTo>
                    <a:lnTo>
                      <a:pt x="5371" y="5846"/>
                    </a:lnTo>
                    <a:lnTo>
                      <a:pt x="5352" y="5846"/>
                    </a:lnTo>
                    <a:lnTo>
                      <a:pt x="5333" y="5866"/>
                    </a:lnTo>
                    <a:lnTo>
                      <a:pt x="5315" y="5885"/>
                    </a:lnTo>
                    <a:lnTo>
                      <a:pt x="5295" y="5885"/>
                    </a:lnTo>
                    <a:lnTo>
                      <a:pt x="5276" y="5885"/>
                    </a:lnTo>
                    <a:lnTo>
                      <a:pt x="5257" y="5866"/>
                    </a:lnTo>
                    <a:lnTo>
                      <a:pt x="5257" y="5846"/>
                    </a:lnTo>
                    <a:lnTo>
                      <a:pt x="5257" y="5827"/>
                    </a:lnTo>
                    <a:lnTo>
                      <a:pt x="5257" y="5790"/>
                    </a:lnTo>
                    <a:lnTo>
                      <a:pt x="5238" y="5770"/>
                    </a:lnTo>
                    <a:lnTo>
                      <a:pt x="5219" y="5770"/>
                    </a:lnTo>
                    <a:lnTo>
                      <a:pt x="5200" y="5770"/>
                    </a:lnTo>
                    <a:lnTo>
                      <a:pt x="5200" y="5751"/>
                    </a:lnTo>
                    <a:lnTo>
                      <a:pt x="5181" y="5751"/>
                    </a:lnTo>
                    <a:lnTo>
                      <a:pt x="5181" y="5732"/>
                    </a:lnTo>
                    <a:lnTo>
                      <a:pt x="5181" y="5694"/>
                    </a:lnTo>
                    <a:lnTo>
                      <a:pt x="5200" y="5656"/>
                    </a:lnTo>
                    <a:close/>
                    <a:moveTo>
                      <a:pt x="4800" y="3732"/>
                    </a:moveTo>
                    <a:lnTo>
                      <a:pt x="4800" y="3751"/>
                    </a:lnTo>
                    <a:lnTo>
                      <a:pt x="4819" y="3770"/>
                    </a:lnTo>
                    <a:lnTo>
                      <a:pt x="4819" y="3789"/>
                    </a:lnTo>
                    <a:lnTo>
                      <a:pt x="4838" y="3809"/>
                    </a:lnTo>
                    <a:lnTo>
                      <a:pt x="4876" y="3770"/>
                    </a:lnTo>
                    <a:lnTo>
                      <a:pt x="4914" y="3751"/>
                    </a:lnTo>
                    <a:lnTo>
                      <a:pt x="4934" y="3732"/>
                    </a:lnTo>
                    <a:lnTo>
                      <a:pt x="4934" y="3694"/>
                    </a:lnTo>
                    <a:lnTo>
                      <a:pt x="4934" y="3656"/>
                    </a:lnTo>
                    <a:lnTo>
                      <a:pt x="4934" y="3637"/>
                    </a:lnTo>
                    <a:lnTo>
                      <a:pt x="4914" y="3599"/>
                    </a:lnTo>
                    <a:lnTo>
                      <a:pt x="4895" y="3599"/>
                    </a:lnTo>
                    <a:lnTo>
                      <a:pt x="4895" y="3580"/>
                    </a:lnTo>
                    <a:lnTo>
                      <a:pt x="4876" y="3599"/>
                    </a:lnTo>
                    <a:lnTo>
                      <a:pt x="4857" y="3599"/>
                    </a:lnTo>
                    <a:lnTo>
                      <a:pt x="4838" y="3580"/>
                    </a:lnTo>
                    <a:lnTo>
                      <a:pt x="4819" y="3675"/>
                    </a:lnTo>
                    <a:lnTo>
                      <a:pt x="4800" y="3732"/>
                    </a:lnTo>
                    <a:close/>
                    <a:moveTo>
                      <a:pt x="6438" y="6456"/>
                    </a:moveTo>
                    <a:lnTo>
                      <a:pt x="6400" y="6437"/>
                    </a:lnTo>
                    <a:lnTo>
                      <a:pt x="6362" y="6437"/>
                    </a:lnTo>
                    <a:lnTo>
                      <a:pt x="6343" y="6456"/>
                    </a:lnTo>
                    <a:lnTo>
                      <a:pt x="6343" y="6475"/>
                    </a:lnTo>
                    <a:lnTo>
                      <a:pt x="6362" y="6475"/>
                    </a:lnTo>
                    <a:lnTo>
                      <a:pt x="6362" y="6494"/>
                    </a:lnTo>
                    <a:lnTo>
                      <a:pt x="6381" y="6513"/>
                    </a:lnTo>
                    <a:lnTo>
                      <a:pt x="6381" y="6494"/>
                    </a:lnTo>
                    <a:lnTo>
                      <a:pt x="6400" y="6494"/>
                    </a:lnTo>
                    <a:lnTo>
                      <a:pt x="6419" y="6475"/>
                    </a:lnTo>
                    <a:lnTo>
                      <a:pt x="6438" y="6475"/>
                    </a:lnTo>
                    <a:lnTo>
                      <a:pt x="6457" y="6494"/>
                    </a:lnTo>
                    <a:lnTo>
                      <a:pt x="6476" y="6494"/>
                    </a:lnTo>
                    <a:lnTo>
                      <a:pt x="6495" y="6513"/>
                    </a:lnTo>
                    <a:lnTo>
                      <a:pt x="6476" y="6475"/>
                    </a:lnTo>
                    <a:lnTo>
                      <a:pt x="6438" y="6456"/>
                    </a:lnTo>
                    <a:close/>
                    <a:moveTo>
                      <a:pt x="8286" y="4799"/>
                    </a:moveTo>
                    <a:lnTo>
                      <a:pt x="8267" y="4799"/>
                    </a:lnTo>
                    <a:lnTo>
                      <a:pt x="8286" y="4837"/>
                    </a:lnTo>
                    <a:lnTo>
                      <a:pt x="8286" y="4875"/>
                    </a:lnTo>
                    <a:lnTo>
                      <a:pt x="8305" y="4875"/>
                    </a:lnTo>
                    <a:lnTo>
                      <a:pt x="8324" y="4894"/>
                    </a:lnTo>
                    <a:lnTo>
                      <a:pt x="8343" y="4894"/>
                    </a:lnTo>
                    <a:lnTo>
                      <a:pt x="8324" y="4875"/>
                    </a:lnTo>
                    <a:lnTo>
                      <a:pt x="8343" y="4875"/>
                    </a:lnTo>
                    <a:lnTo>
                      <a:pt x="8324" y="4856"/>
                    </a:lnTo>
                    <a:lnTo>
                      <a:pt x="8324" y="4837"/>
                    </a:lnTo>
                    <a:lnTo>
                      <a:pt x="8343" y="4837"/>
                    </a:lnTo>
                    <a:lnTo>
                      <a:pt x="8343" y="4856"/>
                    </a:lnTo>
                    <a:lnTo>
                      <a:pt x="8362" y="4856"/>
                    </a:lnTo>
                    <a:lnTo>
                      <a:pt x="8381" y="4875"/>
                    </a:lnTo>
                    <a:lnTo>
                      <a:pt x="8362" y="4875"/>
                    </a:lnTo>
                    <a:lnTo>
                      <a:pt x="8362" y="4894"/>
                    </a:lnTo>
                    <a:lnTo>
                      <a:pt x="8381" y="4894"/>
                    </a:lnTo>
                    <a:lnTo>
                      <a:pt x="8381" y="4875"/>
                    </a:lnTo>
                    <a:lnTo>
                      <a:pt x="8362" y="4837"/>
                    </a:lnTo>
                    <a:lnTo>
                      <a:pt x="8286" y="4799"/>
                    </a:lnTo>
                    <a:close/>
                    <a:moveTo>
                      <a:pt x="8248" y="5008"/>
                    </a:moveTo>
                    <a:lnTo>
                      <a:pt x="8210" y="4970"/>
                    </a:lnTo>
                    <a:lnTo>
                      <a:pt x="8171" y="4951"/>
                    </a:lnTo>
                    <a:lnTo>
                      <a:pt x="8095" y="4894"/>
                    </a:lnTo>
                    <a:lnTo>
                      <a:pt x="7848" y="4684"/>
                    </a:lnTo>
                    <a:lnTo>
                      <a:pt x="7829" y="4684"/>
                    </a:lnTo>
                    <a:lnTo>
                      <a:pt x="7829" y="4703"/>
                    </a:lnTo>
                    <a:lnTo>
                      <a:pt x="7848" y="4723"/>
                    </a:lnTo>
                    <a:lnTo>
                      <a:pt x="7886" y="4742"/>
                    </a:lnTo>
                    <a:lnTo>
                      <a:pt x="7886" y="4761"/>
                    </a:lnTo>
                    <a:lnTo>
                      <a:pt x="7924" y="4818"/>
                    </a:lnTo>
                    <a:lnTo>
                      <a:pt x="7943" y="4818"/>
                    </a:lnTo>
                    <a:lnTo>
                      <a:pt x="7943" y="4837"/>
                    </a:lnTo>
                    <a:lnTo>
                      <a:pt x="7943" y="4875"/>
                    </a:lnTo>
                    <a:lnTo>
                      <a:pt x="7943" y="4894"/>
                    </a:lnTo>
                    <a:lnTo>
                      <a:pt x="8076" y="4932"/>
                    </a:lnTo>
                    <a:lnTo>
                      <a:pt x="8153" y="5065"/>
                    </a:lnTo>
                    <a:lnTo>
                      <a:pt x="8171" y="5084"/>
                    </a:lnTo>
                    <a:lnTo>
                      <a:pt x="8190" y="5104"/>
                    </a:lnTo>
                    <a:lnTo>
                      <a:pt x="8210" y="5104"/>
                    </a:lnTo>
                    <a:lnTo>
                      <a:pt x="8229" y="5104"/>
                    </a:lnTo>
                    <a:lnTo>
                      <a:pt x="8248" y="5084"/>
                    </a:lnTo>
                    <a:lnTo>
                      <a:pt x="8267" y="5065"/>
                    </a:lnTo>
                    <a:lnTo>
                      <a:pt x="8248" y="5047"/>
                    </a:lnTo>
                    <a:lnTo>
                      <a:pt x="8248" y="5008"/>
                    </a:lnTo>
                    <a:close/>
                    <a:moveTo>
                      <a:pt x="7124" y="4304"/>
                    </a:moveTo>
                    <a:lnTo>
                      <a:pt x="7086" y="4285"/>
                    </a:lnTo>
                    <a:lnTo>
                      <a:pt x="7010" y="4266"/>
                    </a:lnTo>
                    <a:lnTo>
                      <a:pt x="6991" y="4266"/>
                    </a:lnTo>
                    <a:lnTo>
                      <a:pt x="6895" y="4246"/>
                    </a:lnTo>
                    <a:lnTo>
                      <a:pt x="6876" y="4227"/>
                    </a:lnTo>
                    <a:lnTo>
                      <a:pt x="6876" y="4170"/>
                    </a:lnTo>
                    <a:lnTo>
                      <a:pt x="6876" y="4037"/>
                    </a:lnTo>
                    <a:lnTo>
                      <a:pt x="6857" y="4018"/>
                    </a:lnTo>
                    <a:lnTo>
                      <a:pt x="6857" y="3999"/>
                    </a:lnTo>
                    <a:lnTo>
                      <a:pt x="6857" y="3980"/>
                    </a:lnTo>
                    <a:lnTo>
                      <a:pt x="6857" y="3961"/>
                    </a:lnTo>
                    <a:lnTo>
                      <a:pt x="6876" y="3923"/>
                    </a:lnTo>
                    <a:lnTo>
                      <a:pt x="6857" y="3904"/>
                    </a:lnTo>
                    <a:lnTo>
                      <a:pt x="6838" y="3885"/>
                    </a:lnTo>
                    <a:lnTo>
                      <a:pt x="6819" y="3904"/>
                    </a:lnTo>
                    <a:lnTo>
                      <a:pt x="6800" y="3885"/>
                    </a:lnTo>
                    <a:lnTo>
                      <a:pt x="6781" y="3885"/>
                    </a:lnTo>
                    <a:lnTo>
                      <a:pt x="6762" y="3865"/>
                    </a:lnTo>
                    <a:lnTo>
                      <a:pt x="6743" y="3885"/>
                    </a:lnTo>
                    <a:lnTo>
                      <a:pt x="6724" y="3885"/>
                    </a:lnTo>
                    <a:lnTo>
                      <a:pt x="6686" y="3885"/>
                    </a:lnTo>
                    <a:lnTo>
                      <a:pt x="6648" y="3846"/>
                    </a:lnTo>
                    <a:lnTo>
                      <a:pt x="6610" y="3846"/>
                    </a:lnTo>
                    <a:lnTo>
                      <a:pt x="6552" y="3827"/>
                    </a:lnTo>
                    <a:lnTo>
                      <a:pt x="6534" y="3809"/>
                    </a:lnTo>
                    <a:lnTo>
                      <a:pt x="6495" y="3789"/>
                    </a:lnTo>
                    <a:lnTo>
                      <a:pt x="6495" y="3770"/>
                    </a:lnTo>
                    <a:lnTo>
                      <a:pt x="6476" y="3770"/>
                    </a:lnTo>
                    <a:lnTo>
                      <a:pt x="6438" y="3770"/>
                    </a:lnTo>
                    <a:lnTo>
                      <a:pt x="6381" y="3770"/>
                    </a:lnTo>
                    <a:lnTo>
                      <a:pt x="6362" y="3770"/>
                    </a:lnTo>
                    <a:lnTo>
                      <a:pt x="6343" y="3732"/>
                    </a:lnTo>
                    <a:lnTo>
                      <a:pt x="6286" y="3732"/>
                    </a:lnTo>
                    <a:lnTo>
                      <a:pt x="6267" y="3694"/>
                    </a:lnTo>
                    <a:lnTo>
                      <a:pt x="6229" y="3656"/>
                    </a:lnTo>
                    <a:lnTo>
                      <a:pt x="6172" y="3599"/>
                    </a:lnTo>
                    <a:lnTo>
                      <a:pt x="6133" y="3580"/>
                    </a:lnTo>
                    <a:lnTo>
                      <a:pt x="6133" y="3560"/>
                    </a:lnTo>
                    <a:lnTo>
                      <a:pt x="6133" y="3523"/>
                    </a:lnTo>
                    <a:lnTo>
                      <a:pt x="6153" y="3504"/>
                    </a:lnTo>
                    <a:lnTo>
                      <a:pt x="6153" y="3484"/>
                    </a:lnTo>
                    <a:lnTo>
                      <a:pt x="6190" y="3465"/>
                    </a:lnTo>
                    <a:lnTo>
                      <a:pt x="6209" y="3465"/>
                    </a:lnTo>
                    <a:lnTo>
                      <a:pt x="6229" y="3484"/>
                    </a:lnTo>
                    <a:lnTo>
                      <a:pt x="6267" y="3484"/>
                    </a:lnTo>
                    <a:lnTo>
                      <a:pt x="6267" y="3465"/>
                    </a:lnTo>
                    <a:lnTo>
                      <a:pt x="6248" y="3428"/>
                    </a:lnTo>
                    <a:lnTo>
                      <a:pt x="6248" y="3389"/>
                    </a:lnTo>
                    <a:lnTo>
                      <a:pt x="6267" y="3370"/>
                    </a:lnTo>
                    <a:lnTo>
                      <a:pt x="6286" y="3351"/>
                    </a:lnTo>
                    <a:lnTo>
                      <a:pt x="6438" y="3332"/>
                    </a:lnTo>
                    <a:lnTo>
                      <a:pt x="6457" y="3313"/>
                    </a:lnTo>
                    <a:lnTo>
                      <a:pt x="6495" y="3313"/>
                    </a:lnTo>
                    <a:lnTo>
                      <a:pt x="6514" y="3294"/>
                    </a:lnTo>
                    <a:lnTo>
                      <a:pt x="6534" y="3256"/>
                    </a:lnTo>
                    <a:lnTo>
                      <a:pt x="6629" y="3237"/>
                    </a:lnTo>
                    <a:lnTo>
                      <a:pt x="6648" y="3237"/>
                    </a:lnTo>
                    <a:lnTo>
                      <a:pt x="6666" y="3218"/>
                    </a:lnTo>
                    <a:lnTo>
                      <a:pt x="6686" y="3199"/>
                    </a:lnTo>
                    <a:lnTo>
                      <a:pt x="6819" y="3123"/>
                    </a:lnTo>
                    <a:lnTo>
                      <a:pt x="6819" y="3103"/>
                    </a:lnTo>
                    <a:lnTo>
                      <a:pt x="6838" y="3103"/>
                    </a:lnTo>
                    <a:lnTo>
                      <a:pt x="6857" y="3103"/>
                    </a:lnTo>
                    <a:lnTo>
                      <a:pt x="6876" y="3103"/>
                    </a:lnTo>
                    <a:lnTo>
                      <a:pt x="6895" y="3103"/>
                    </a:lnTo>
                    <a:lnTo>
                      <a:pt x="6895" y="3084"/>
                    </a:lnTo>
                    <a:lnTo>
                      <a:pt x="6915" y="3066"/>
                    </a:lnTo>
                    <a:lnTo>
                      <a:pt x="6915" y="3047"/>
                    </a:lnTo>
                    <a:lnTo>
                      <a:pt x="6895" y="2932"/>
                    </a:lnTo>
                    <a:lnTo>
                      <a:pt x="6895" y="2913"/>
                    </a:lnTo>
                    <a:lnTo>
                      <a:pt x="6915" y="2837"/>
                    </a:lnTo>
                    <a:lnTo>
                      <a:pt x="6915" y="2761"/>
                    </a:lnTo>
                    <a:lnTo>
                      <a:pt x="6933" y="2742"/>
                    </a:lnTo>
                    <a:lnTo>
                      <a:pt x="6952" y="2722"/>
                    </a:lnTo>
                    <a:lnTo>
                      <a:pt x="6971" y="2703"/>
                    </a:lnTo>
                    <a:lnTo>
                      <a:pt x="6971" y="2666"/>
                    </a:lnTo>
                    <a:lnTo>
                      <a:pt x="6971" y="2627"/>
                    </a:lnTo>
                    <a:lnTo>
                      <a:pt x="6952" y="2608"/>
                    </a:lnTo>
                    <a:lnTo>
                      <a:pt x="6971" y="2589"/>
                    </a:lnTo>
                    <a:lnTo>
                      <a:pt x="6952" y="2570"/>
                    </a:lnTo>
                    <a:lnTo>
                      <a:pt x="6933" y="2570"/>
                    </a:lnTo>
                    <a:lnTo>
                      <a:pt x="6915" y="2570"/>
                    </a:lnTo>
                    <a:lnTo>
                      <a:pt x="6895" y="2532"/>
                    </a:lnTo>
                    <a:lnTo>
                      <a:pt x="6876" y="2532"/>
                    </a:lnTo>
                    <a:lnTo>
                      <a:pt x="6876" y="2513"/>
                    </a:lnTo>
                    <a:lnTo>
                      <a:pt x="6876" y="2456"/>
                    </a:lnTo>
                    <a:lnTo>
                      <a:pt x="6876" y="2418"/>
                    </a:lnTo>
                    <a:lnTo>
                      <a:pt x="6895" y="2400"/>
                    </a:lnTo>
                    <a:lnTo>
                      <a:pt x="6933" y="2362"/>
                    </a:lnTo>
                    <a:lnTo>
                      <a:pt x="6933" y="2342"/>
                    </a:lnTo>
                    <a:lnTo>
                      <a:pt x="6933" y="2324"/>
                    </a:lnTo>
                    <a:lnTo>
                      <a:pt x="6819" y="2305"/>
                    </a:lnTo>
                    <a:lnTo>
                      <a:pt x="6743" y="2305"/>
                    </a:lnTo>
                    <a:lnTo>
                      <a:pt x="6666" y="2324"/>
                    </a:lnTo>
                    <a:lnTo>
                      <a:pt x="6648" y="2324"/>
                    </a:lnTo>
                    <a:lnTo>
                      <a:pt x="6629" y="2362"/>
                    </a:lnTo>
                    <a:lnTo>
                      <a:pt x="6610" y="2381"/>
                    </a:lnTo>
                    <a:lnTo>
                      <a:pt x="6590" y="2381"/>
                    </a:lnTo>
                    <a:lnTo>
                      <a:pt x="6571" y="2381"/>
                    </a:lnTo>
                    <a:lnTo>
                      <a:pt x="6571" y="2362"/>
                    </a:lnTo>
                    <a:lnTo>
                      <a:pt x="6552" y="2362"/>
                    </a:lnTo>
                    <a:lnTo>
                      <a:pt x="6514" y="2362"/>
                    </a:lnTo>
                    <a:lnTo>
                      <a:pt x="6476" y="2362"/>
                    </a:lnTo>
                    <a:lnTo>
                      <a:pt x="6457" y="2381"/>
                    </a:lnTo>
                    <a:lnTo>
                      <a:pt x="6419" y="2400"/>
                    </a:lnTo>
                    <a:lnTo>
                      <a:pt x="6381" y="2418"/>
                    </a:lnTo>
                    <a:lnTo>
                      <a:pt x="6362" y="2418"/>
                    </a:lnTo>
                    <a:lnTo>
                      <a:pt x="6362" y="2437"/>
                    </a:lnTo>
                    <a:lnTo>
                      <a:pt x="6343" y="2456"/>
                    </a:lnTo>
                    <a:lnTo>
                      <a:pt x="6343" y="2475"/>
                    </a:lnTo>
                    <a:lnTo>
                      <a:pt x="6305" y="2494"/>
                    </a:lnTo>
                    <a:lnTo>
                      <a:pt x="6248" y="2513"/>
                    </a:lnTo>
                    <a:lnTo>
                      <a:pt x="6209" y="2532"/>
                    </a:lnTo>
                    <a:lnTo>
                      <a:pt x="6190" y="2551"/>
                    </a:lnTo>
                    <a:lnTo>
                      <a:pt x="6114" y="2608"/>
                    </a:lnTo>
                    <a:lnTo>
                      <a:pt x="6095" y="2627"/>
                    </a:lnTo>
                    <a:lnTo>
                      <a:pt x="6076" y="2646"/>
                    </a:lnTo>
                    <a:lnTo>
                      <a:pt x="6038" y="2703"/>
                    </a:lnTo>
                    <a:lnTo>
                      <a:pt x="6019" y="2742"/>
                    </a:lnTo>
                    <a:lnTo>
                      <a:pt x="5962" y="2780"/>
                    </a:lnTo>
                    <a:lnTo>
                      <a:pt x="5943" y="2799"/>
                    </a:lnTo>
                    <a:lnTo>
                      <a:pt x="5943" y="2837"/>
                    </a:lnTo>
                    <a:lnTo>
                      <a:pt x="5981" y="2837"/>
                    </a:lnTo>
                    <a:lnTo>
                      <a:pt x="6038" y="2837"/>
                    </a:lnTo>
                    <a:lnTo>
                      <a:pt x="6076" y="2837"/>
                    </a:lnTo>
                    <a:lnTo>
                      <a:pt x="6095" y="2875"/>
                    </a:lnTo>
                    <a:lnTo>
                      <a:pt x="6114" y="2894"/>
                    </a:lnTo>
                    <a:lnTo>
                      <a:pt x="6095" y="2932"/>
                    </a:lnTo>
                    <a:lnTo>
                      <a:pt x="6076" y="2970"/>
                    </a:lnTo>
                    <a:lnTo>
                      <a:pt x="6057" y="3008"/>
                    </a:lnTo>
                    <a:lnTo>
                      <a:pt x="6019" y="3008"/>
                    </a:lnTo>
                    <a:lnTo>
                      <a:pt x="5924" y="3008"/>
                    </a:lnTo>
                    <a:lnTo>
                      <a:pt x="5886" y="3027"/>
                    </a:lnTo>
                    <a:lnTo>
                      <a:pt x="5848" y="3027"/>
                    </a:lnTo>
                    <a:lnTo>
                      <a:pt x="5828" y="3047"/>
                    </a:lnTo>
                    <a:lnTo>
                      <a:pt x="5791" y="3084"/>
                    </a:lnTo>
                    <a:lnTo>
                      <a:pt x="5695" y="3199"/>
                    </a:lnTo>
                    <a:lnTo>
                      <a:pt x="5695" y="3218"/>
                    </a:lnTo>
                    <a:lnTo>
                      <a:pt x="5695" y="3256"/>
                    </a:lnTo>
                    <a:lnTo>
                      <a:pt x="5676" y="3389"/>
                    </a:lnTo>
                    <a:lnTo>
                      <a:pt x="5676" y="3408"/>
                    </a:lnTo>
                    <a:lnTo>
                      <a:pt x="5657" y="3428"/>
                    </a:lnTo>
                    <a:lnTo>
                      <a:pt x="5600" y="3484"/>
                    </a:lnTo>
                    <a:lnTo>
                      <a:pt x="5562" y="3504"/>
                    </a:lnTo>
                    <a:lnTo>
                      <a:pt x="5543" y="3504"/>
                    </a:lnTo>
                    <a:lnTo>
                      <a:pt x="5505" y="3523"/>
                    </a:lnTo>
                    <a:lnTo>
                      <a:pt x="5486" y="3523"/>
                    </a:lnTo>
                    <a:lnTo>
                      <a:pt x="5428" y="3504"/>
                    </a:lnTo>
                    <a:lnTo>
                      <a:pt x="5428" y="3484"/>
                    </a:lnTo>
                    <a:lnTo>
                      <a:pt x="5410" y="3504"/>
                    </a:lnTo>
                    <a:lnTo>
                      <a:pt x="5391" y="3484"/>
                    </a:lnTo>
                    <a:lnTo>
                      <a:pt x="5371" y="3446"/>
                    </a:lnTo>
                    <a:lnTo>
                      <a:pt x="5352" y="3428"/>
                    </a:lnTo>
                    <a:lnTo>
                      <a:pt x="5333" y="3428"/>
                    </a:lnTo>
                    <a:lnTo>
                      <a:pt x="5276" y="3389"/>
                    </a:lnTo>
                    <a:lnTo>
                      <a:pt x="5257" y="3370"/>
                    </a:lnTo>
                    <a:lnTo>
                      <a:pt x="5238" y="3351"/>
                    </a:lnTo>
                    <a:lnTo>
                      <a:pt x="5219" y="3332"/>
                    </a:lnTo>
                    <a:lnTo>
                      <a:pt x="5219" y="3313"/>
                    </a:lnTo>
                    <a:lnTo>
                      <a:pt x="5200" y="3275"/>
                    </a:lnTo>
                    <a:lnTo>
                      <a:pt x="5238" y="3199"/>
                    </a:lnTo>
                    <a:lnTo>
                      <a:pt x="5276" y="3161"/>
                    </a:lnTo>
                    <a:lnTo>
                      <a:pt x="5410" y="3084"/>
                    </a:lnTo>
                    <a:lnTo>
                      <a:pt x="5543" y="2989"/>
                    </a:lnTo>
                    <a:lnTo>
                      <a:pt x="5562" y="2970"/>
                    </a:lnTo>
                    <a:lnTo>
                      <a:pt x="5581" y="2989"/>
                    </a:lnTo>
                    <a:lnTo>
                      <a:pt x="5600" y="2970"/>
                    </a:lnTo>
                    <a:lnTo>
                      <a:pt x="5619" y="2970"/>
                    </a:lnTo>
                    <a:lnTo>
                      <a:pt x="5638" y="2970"/>
                    </a:lnTo>
                    <a:lnTo>
                      <a:pt x="5638" y="2951"/>
                    </a:lnTo>
                    <a:lnTo>
                      <a:pt x="5638" y="2932"/>
                    </a:lnTo>
                    <a:lnTo>
                      <a:pt x="5676" y="2875"/>
                    </a:lnTo>
                    <a:lnTo>
                      <a:pt x="5695" y="2837"/>
                    </a:lnTo>
                    <a:lnTo>
                      <a:pt x="5714" y="2818"/>
                    </a:lnTo>
                    <a:lnTo>
                      <a:pt x="5733" y="2799"/>
                    </a:lnTo>
                    <a:lnTo>
                      <a:pt x="5752" y="2761"/>
                    </a:lnTo>
                    <a:lnTo>
                      <a:pt x="5752" y="2742"/>
                    </a:lnTo>
                    <a:lnTo>
                      <a:pt x="5772" y="2742"/>
                    </a:lnTo>
                    <a:lnTo>
                      <a:pt x="5809" y="2742"/>
                    </a:lnTo>
                    <a:lnTo>
                      <a:pt x="5828" y="2722"/>
                    </a:lnTo>
                    <a:lnTo>
                      <a:pt x="5828" y="2703"/>
                    </a:lnTo>
                    <a:lnTo>
                      <a:pt x="5791" y="2666"/>
                    </a:lnTo>
                    <a:lnTo>
                      <a:pt x="5791" y="2627"/>
                    </a:lnTo>
                    <a:lnTo>
                      <a:pt x="5791" y="2608"/>
                    </a:lnTo>
                    <a:lnTo>
                      <a:pt x="5809" y="2608"/>
                    </a:lnTo>
                    <a:lnTo>
                      <a:pt x="5828" y="2589"/>
                    </a:lnTo>
                    <a:lnTo>
                      <a:pt x="5828" y="2570"/>
                    </a:lnTo>
                    <a:lnTo>
                      <a:pt x="5828" y="2532"/>
                    </a:lnTo>
                    <a:lnTo>
                      <a:pt x="5828" y="2475"/>
                    </a:lnTo>
                    <a:lnTo>
                      <a:pt x="5848" y="2400"/>
                    </a:lnTo>
                    <a:lnTo>
                      <a:pt x="5848" y="2362"/>
                    </a:lnTo>
                    <a:lnTo>
                      <a:pt x="5848" y="2305"/>
                    </a:lnTo>
                    <a:lnTo>
                      <a:pt x="5828" y="2286"/>
                    </a:lnTo>
                    <a:lnTo>
                      <a:pt x="5828" y="2266"/>
                    </a:lnTo>
                    <a:lnTo>
                      <a:pt x="5809" y="2266"/>
                    </a:lnTo>
                    <a:lnTo>
                      <a:pt x="5809" y="2247"/>
                    </a:lnTo>
                    <a:lnTo>
                      <a:pt x="5791" y="2228"/>
                    </a:lnTo>
                    <a:lnTo>
                      <a:pt x="5809" y="2228"/>
                    </a:lnTo>
                    <a:lnTo>
                      <a:pt x="5809" y="2210"/>
                    </a:lnTo>
                    <a:lnTo>
                      <a:pt x="5828" y="2095"/>
                    </a:lnTo>
                    <a:lnTo>
                      <a:pt x="5809" y="2057"/>
                    </a:lnTo>
                    <a:lnTo>
                      <a:pt x="5733" y="2000"/>
                    </a:lnTo>
                    <a:lnTo>
                      <a:pt x="5733" y="1981"/>
                    </a:lnTo>
                    <a:lnTo>
                      <a:pt x="5714" y="1961"/>
                    </a:lnTo>
                    <a:lnTo>
                      <a:pt x="5600" y="1943"/>
                    </a:lnTo>
                    <a:lnTo>
                      <a:pt x="5562" y="1924"/>
                    </a:lnTo>
                    <a:lnTo>
                      <a:pt x="5562" y="1885"/>
                    </a:lnTo>
                    <a:lnTo>
                      <a:pt x="5562" y="1829"/>
                    </a:lnTo>
                    <a:lnTo>
                      <a:pt x="5581" y="1790"/>
                    </a:lnTo>
                    <a:lnTo>
                      <a:pt x="5581" y="1752"/>
                    </a:lnTo>
                    <a:lnTo>
                      <a:pt x="5600" y="1752"/>
                    </a:lnTo>
                    <a:lnTo>
                      <a:pt x="5619" y="1733"/>
                    </a:lnTo>
                    <a:lnTo>
                      <a:pt x="5657" y="1714"/>
                    </a:lnTo>
                    <a:lnTo>
                      <a:pt x="5676" y="1714"/>
                    </a:lnTo>
                    <a:lnTo>
                      <a:pt x="5695" y="1714"/>
                    </a:lnTo>
                    <a:lnTo>
                      <a:pt x="5714" y="1676"/>
                    </a:lnTo>
                    <a:lnTo>
                      <a:pt x="5733" y="1619"/>
                    </a:lnTo>
                    <a:lnTo>
                      <a:pt x="5733" y="1580"/>
                    </a:lnTo>
                    <a:lnTo>
                      <a:pt x="5733" y="1562"/>
                    </a:lnTo>
                    <a:lnTo>
                      <a:pt x="5772" y="1562"/>
                    </a:lnTo>
                    <a:lnTo>
                      <a:pt x="5791" y="1543"/>
                    </a:lnTo>
                    <a:lnTo>
                      <a:pt x="5791" y="1524"/>
                    </a:lnTo>
                    <a:lnTo>
                      <a:pt x="5809" y="1524"/>
                    </a:lnTo>
                    <a:lnTo>
                      <a:pt x="5828" y="1504"/>
                    </a:lnTo>
                    <a:lnTo>
                      <a:pt x="5848" y="1485"/>
                    </a:lnTo>
                    <a:lnTo>
                      <a:pt x="5886" y="1428"/>
                    </a:lnTo>
                    <a:lnTo>
                      <a:pt x="5886" y="1390"/>
                    </a:lnTo>
                    <a:lnTo>
                      <a:pt x="5886" y="1352"/>
                    </a:lnTo>
                    <a:lnTo>
                      <a:pt x="5867" y="1333"/>
                    </a:lnTo>
                    <a:lnTo>
                      <a:pt x="5809" y="1371"/>
                    </a:lnTo>
                    <a:lnTo>
                      <a:pt x="5772" y="1371"/>
                    </a:lnTo>
                    <a:lnTo>
                      <a:pt x="5752" y="1352"/>
                    </a:lnTo>
                    <a:lnTo>
                      <a:pt x="5733" y="1352"/>
                    </a:lnTo>
                    <a:lnTo>
                      <a:pt x="5695" y="1352"/>
                    </a:lnTo>
                    <a:lnTo>
                      <a:pt x="5676" y="1390"/>
                    </a:lnTo>
                    <a:lnTo>
                      <a:pt x="5657" y="1409"/>
                    </a:lnTo>
                    <a:lnTo>
                      <a:pt x="5638" y="1428"/>
                    </a:lnTo>
                    <a:lnTo>
                      <a:pt x="5638" y="1448"/>
                    </a:lnTo>
                    <a:lnTo>
                      <a:pt x="5581" y="1485"/>
                    </a:lnTo>
                    <a:lnTo>
                      <a:pt x="5428" y="1638"/>
                    </a:lnTo>
                    <a:lnTo>
                      <a:pt x="5410" y="1695"/>
                    </a:lnTo>
                    <a:lnTo>
                      <a:pt x="5315" y="1771"/>
                    </a:lnTo>
                    <a:lnTo>
                      <a:pt x="5295" y="1790"/>
                    </a:lnTo>
                    <a:lnTo>
                      <a:pt x="5257" y="1866"/>
                    </a:lnTo>
                    <a:lnTo>
                      <a:pt x="5219" y="1905"/>
                    </a:lnTo>
                    <a:lnTo>
                      <a:pt x="5143" y="2038"/>
                    </a:lnTo>
                    <a:lnTo>
                      <a:pt x="5124" y="2095"/>
                    </a:lnTo>
                    <a:lnTo>
                      <a:pt x="5105" y="2114"/>
                    </a:lnTo>
                    <a:lnTo>
                      <a:pt x="5105" y="2133"/>
                    </a:lnTo>
                    <a:lnTo>
                      <a:pt x="5124" y="2133"/>
                    </a:lnTo>
                    <a:lnTo>
                      <a:pt x="5124" y="2152"/>
                    </a:lnTo>
                    <a:lnTo>
                      <a:pt x="5124" y="2171"/>
                    </a:lnTo>
                    <a:lnTo>
                      <a:pt x="5124" y="2190"/>
                    </a:lnTo>
                    <a:lnTo>
                      <a:pt x="5105" y="2190"/>
                    </a:lnTo>
                    <a:lnTo>
                      <a:pt x="5086" y="2210"/>
                    </a:lnTo>
                    <a:lnTo>
                      <a:pt x="5086" y="2228"/>
                    </a:lnTo>
                    <a:lnTo>
                      <a:pt x="5086" y="2247"/>
                    </a:lnTo>
                    <a:lnTo>
                      <a:pt x="5105" y="2266"/>
                    </a:lnTo>
                    <a:lnTo>
                      <a:pt x="5048" y="2342"/>
                    </a:lnTo>
                    <a:lnTo>
                      <a:pt x="5048" y="2381"/>
                    </a:lnTo>
                    <a:lnTo>
                      <a:pt x="5066" y="2418"/>
                    </a:lnTo>
                    <a:lnTo>
                      <a:pt x="5086" y="2475"/>
                    </a:lnTo>
                    <a:lnTo>
                      <a:pt x="5048" y="2532"/>
                    </a:lnTo>
                    <a:lnTo>
                      <a:pt x="4990" y="2608"/>
                    </a:lnTo>
                    <a:lnTo>
                      <a:pt x="4952" y="2722"/>
                    </a:lnTo>
                    <a:lnTo>
                      <a:pt x="4914" y="2780"/>
                    </a:lnTo>
                    <a:lnTo>
                      <a:pt x="4876" y="2856"/>
                    </a:lnTo>
                    <a:lnTo>
                      <a:pt x="4857" y="2875"/>
                    </a:lnTo>
                    <a:lnTo>
                      <a:pt x="4857" y="2913"/>
                    </a:lnTo>
                    <a:lnTo>
                      <a:pt x="4876" y="2932"/>
                    </a:lnTo>
                    <a:lnTo>
                      <a:pt x="4895" y="2951"/>
                    </a:lnTo>
                    <a:lnTo>
                      <a:pt x="4895" y="2970"/>
                    </a:lnTo>
                    <a:lnTo>
                      <a:pt x="4895" y="3008"/>
                    </a:lnTo>
                    <a:lnTo>
                      <a:pt x="4895" y="3027"/>
                    </a:lnTo>
                    <a:lnTo>
                      <a:pt x="4895" y="3047"/>
                    </a:lnTo>
                    <a:lnTo>
                      <a:pt x="4876" y="3066"/>
                    </a:lnTo>
                    <a:lnTo>
                      <a:pt x="4857" y="3066"/>
                    </a:lnTo>
                    <a:lnTo>
                      <a:pt x="4857" y="3084"/>
                    </a:lnTo>
                    <a:lnTo>
                      <a:pt x="4857" y="3103"/>
                    </a:lnTo>
                    <a:lnTo>
                      <a:pt x="4857" y="3142"/>
                    </a:lnTo>
                    <a:lnTo>
                      <a:pt x="4876" y="3142"/>
                    </a:lnTo>
                    <a:lnTo>
                      <a:pt x="4914" y="3142"/>
                    </a:lnTo>
                    <a:lnTo>
                      <a:pt x="4934" y="3123"/>
                    </a:lnTo>
                    <a:lnTo>
                      <a:pt x="4952" y="3123"/>
                    </a:lnTo>
                    <a:lnTo>
                      <a:pt x="4952" y="3103"/>
                    </a:lnTo>
                    <a:lnTo>
                      <a:pt x="4971" y="3103"/>
                    </a:lnTo>
                    <a:lnTo>
                      <a:pt x="4990" y="3103"/>
                    </a:lnTo>
                    <a:lnTo>
                      <a:pt x="5010" y="3123"/>
                    </a:lnTo>
                    <a:lnTo>
                      <a:pt x="5010" y="3142"/>
                    </a:lnTo>
                    <a:lnTo>
                      <a:pt x="4990" y="3161"/>
                    </a:lnTo>
                    <a:lnTo>
                      <a:pt x="4990" y="3180"/>
                    </a:lnTo>
                    <a:lnTo>
                      <a:pt x="4990" y="3199"/>
                    </a:lnTo>
                    <a:lnTo>
                      <a:pt x="4990" y="3218"/>
                    </a:lnTo>
                    <a:lnTo>
                      <a:pt x="5010" y="3218"/>
                    </a:lnTo>
                    <a:lnTo>
                      <a:pt x="5029" y="3218"/>
                    </a:lnTo>
                    <a:lnTo>
                      <a:pt x="5029" y="3256"/>
                    </a:lnTo>
                    <a:lnTo>
                      <a:pt x="5029" y="3275"/>
                    </a:lnTo>
                    <a:lnTo>
                      <a:pt x="5029" y="3294"/>
                    </a:lnTo>
                    <a:lnTo>
                      <a:pt x="5010" y="3332"/>
                    </a:lnTo>
                    <a:lnTo>
                      <a:pt x="5010" y="3351"/>
                    </a:lnTo>
                    <a:lnTo>
                      <a:pt x="5029" y="3389"/>
                    </a:lnTo>
                    <a:lnTo>
                      <a:pt x="5066" y="3408"/>
                    </a:lnTo>
                    <a:lnTo>
                      <a:pt x="5143" y="3408"/>
                    </a:lnTo>
                    <a:lnTo>
                      <a:pt x="5181" y="3428"/>
                    </a:lnTo>
                    <a:lnTo>
                      <a:pt x="5200" y="3465"/>
                    </a:lnTo>
                    <a:lnTo>
                      <a:pt x="5200" y="3504"/>
                    </a:lnTo>
                    <a:lnTo>
                      <a:pt x="5181" y="3542"/>
                    </a:lnTo>
                    <a:lnTo>
                      <a:pt x="5143" y="3580"/>
                    </a:lnTo>
                    <a:lnTo>
                      <a:pt x="5105" y="3618"/>
                    </a:lnTo>
                    <a:lnTo>
                      <a:pt x="5086" y="3656"/>
                    </a:lnTo>
                    <a:lnTo>
                      <a:pt x="5086" y="3732"/>
                    </a:lnTo>
                    <a:lnTo>
                      <a:pt x="5066" y="3827"/>
                    </a:lnTo>
                    <a:lnTo>
                      <a:pt x="5048" y="3885"/>
                    </a:lnTo>
                    <a:lnTo>
                      <a:pt x="5066" y="3904"/>
                    </a:lnTo>
                    <a:lnTo>
                      <a:pt x="5066" y="3923"/>
                    </a:lnTo>
                    <a:lnTo>
                      <a:pt x="5086" y="3923"/>
                    </a:lnTo>
                    <a:lnTo>
                      <a:pt x="5086" y="3941"/>
                    </a:lnTo>
                    <a:lnTo>
                      <a:pt x="5105" y="3941"/>
                    </a:lnTo>
                    <a:lnTo>
                      <a:pt x="5105" y="3980"/>
                    </a:lnTo>
                    <a:lnTo>
                      <a:pt x="5124" y="4037"/>
                    </a:lnTo>
                    <a:lnTo>
                      <a:pt x="5124" y="4094"/>
                    </a:lnTo>
                    <a:lnTo>
                      <a:pt x="5124" y="4113"/>
                    </a:lnTo>
                    <a:lnTo>
                      <a:pt x="5143" y="4113"/>
                    </a:lnTo>
                    <a:lnTo>
                      <a:pt x="5143" y="4132"/>
                    </a:lnTo>
                    <a:lnTo>
                      <a:pt x="5181" y="4151"/>
                    </a:lnTo>
                    <a:lnTo>
                      <a:pt x="5181" y="4170"/>
                    </a:lnTo>
                    <a:lnTo>
                      <a:pt x="5257" y="4227"/>
                    </a:lnTo>
                    <a:lnTo>
                      <a:pt x="5276" y="4227"/>
                    </a:lnTo>
                    <a:lnTo>
                      <a:pt x="5315" y="4227"/>
                    </a:lnTo>
                    <a:lnTo>
                      <a:pt x="5333" y="4246"/>
                    </a:lnTo>
                    <a:lnTo>
                      <a:pt x="5352" y="4285"/>
                    </a:lnTo>
                    <a:lnTo>
                      <a:pt x="5352" y="4304"/>
                    </a:lnTo>
                    <a:lnTo>
                      <a:pt x="5352" y="4342"/>
                    </a:lnTo>
                    <a:lnTo>
                      <a:pt x="5295" y="4513"/>
                    </a:lnTo>
                    <a:lnTo>
                      <a:pt x="5295" y="4570"/>
                    </a:lnTo>
                    <a:lnTo>
                      <a:pt x="5295" y="4608"/>
                    </a:lnTo>
                    <a:lnTo>
                      <a:pt x="5333" y="4647"/>
                    </a:lnTo>
                    <a:lnTo>
                      <a:pt x="5333" y="4684"/>
                    </a:lnTo>
                    <a:lnTo>
                      <a:pt x="5333" y="4703"/>
                    </a:lnTo>
                    <a:lnTo>
                      <a:pt x="5315" y="4742"/>
                    </a:lnTo>
                    <a:lnTo>
                      <a:pt x="5315" y="4761"/>
                    </a:lnTo>
                    <a:lnTo>
                      <a:pt x="5315" y="4780"/>
                    </a:lnTo>
                    <a:lnTo>
                      <a:pt x="5315" y="4951"/>
                    </a:lnTo>
                    <a:lnTo>
                      <a:pt x="5295" y="4989"/>
                    </a:lnTo>
                    <a:lnTo>
                      <a:pt x="5276" y="5047"/>
                    </a:lnTo>
                    <a:lnTo>
                      <a:pt x="5276" y="5084"/>
                    </a:lnTo>
                    <a:lnTo>
                      <a:pt x="5276" y="5123"/>
                    </a:lnTo>
                    <a:lnTo>
                      <a:pt x="5315" y="5161"/>
                    </a:lnTo>
                    <a:lnTo>
                      <a:pt x="5333" y="5218"/>
                    </a:lnTo>
                    <a:lnTo>
                      <a:pt x="5371" y="5237"/>
                    </a:lnTo>
                    <a:lnTo>
                      <a:pt x="5391" y="5237"/>
                    </a:lnTo>
                    <a:lnTo>
                      <a:pt x="5447" y="5275"/>
                    </a:lnTo>
                    <a:lnTo>
                      <a:pt x="5543" y="5313"/>
                    </a:lnTo>
                    <a:lnTo>
                      <a:pt x="5543" y="5332"/>
                    </a:lnTo>
                    <a:lnTo>
                      <a:pt x="5562" y="5332"/>
                    </a:lnTo>
                    <a:lnTo>
                      <a:pt x="5600" y="5370"/>
                    </a:lnTo>
                    <a:lnTo>
                      <a:pt x="5619" y="5389"/>
                    </a:lnTo>
                    <a:lnTo>
                      <a:pt x="5657" y="5504"/>
                    </a:lnTo>
                    <a:lnTo>
                      <a:pt x="5752" y="5637"/>
                    </a:lnTo>
                    <a:lnTo>
                      <a:pt x="5828" y="5827"/>
                    </a:lnTo>
                    <a:lnTo>
                      <a:pt x="5848" y="5846"/>
                    </a:lnTo>
                    <a:lnTo>
                      <a:pt x="5867" y="5866"/>
                    </a:lnTo>
                    <a:lnTo>
                      <a:pt x="6114" y="5961"/>
                    </a:lnTo>
                    <a:lnTo>
                      <a:pt x="6190" y="5999"/>
                    </a:lnTo>
                    <a:lnTo>
                      <a:pt x="6229" y="6056"/>
                    </a:lnTo>
                    <a:lnTo>
                      <a:pt x="6209" y="6056"/>
                    </a:lnTo>
                    <a:lnTo>
                      <a:pt x="6190" y="6056"/>
                    </a:lnTo>
                    <a:lnTo>
                      <a:pt x="6172" y="6056"/>
                    </a:lnTo>
                    <a:lnTo>
                      <a:pt x="6153" y="6075"/>
                    </a:lnTo>
                    <a:lnTo>
                      <a:pt x="6172" y="6094"/>
                    </a:lnTo>
                    <a:lnTo>
                      <a:pt x="6190" y="6113"/>
                    </a:lnTo>
                    <a:lnTo>
                      <a:pt x="6209" y="6132"/>
                    </a:lnTo>
                    <a:lnTo>
                      <a:pt x="6248" y="6132"/>
                    </a:lnTo>
                    <a:lnTo>
                      <a:pt x="6381" y="6151"/>
                    </a:lnTo>
                    <a:lnTo>
                      <a:pt x="6438" y="6151"/>
                    </a:lnTo>
                    <a:lnTo>
                      <a:pt x="6476" y="6171"/>
                    </a:lnTo>
                    <a:lnTo>
                      <a:pt x="6495" y="6171"/>
                    </a:lnTo>
                    <a:lnTo>
                      <a:pt x="6476" y="6151"/>
                    </a:lnTo>
                    <a:lnTo>
                      <a:pt x="6457" y="6132"/>
                    </a:lnTo>
                    <a:lnTo>
                      <a:pt x="6400" y="6113"/>
                    </a:lnTo>
                    <a:lnTo>
                      <a:pt x="6381" y="6094"/>
                    </a:lnTo>
                    <a:lnTo>
                      <a:pt x="6343" y="6037"/>
                    </a:lnTo>
                    <a:lnTo>
                      <a:pt x="6324" y="6037"/>
                    </a:lnTo>
                    <a:lnTo>
                      <a:pt x="6248" y="5961"/>
                    </a:lnTo>
                    <a:lnTo>
                      <a:pt x="6153" y="5866"/>
                    </a:lnTo>
                    <a:lnTo>
                      <a:pt x="6019" y="5637"/>
                    </a:lnTo>
                    <a:lnTo>
                      <a:pt x="6000" y="5618"/>
                    </a:lnTo>
                    <a:lnTo>
                      <a:pt x="5943" y="5561"/>
                    </a:lnTo>
                    <a:lnTo>
                      <a:pt x="5924" y="5504"/>
                    </a:lnTo>
                    <a:lnTo>
                      <a:pt x="5867" y="5409"/>
                    </a:lnTo>
                    <a:lnTo>
                      <a:pt x="5848" y="5389"/>
                    </a:lnTo>
                    <a:lnTo>
                      <a:pt x="5828" y="5313"/>
                    </a:lnTo>
                    <a:lnTo>
                      <a:pt x="5828" y="5275"/>
                    </a:lnTo>
                    <a:lnTo>
                      <a:pt x="5828" y="5256"/>
                    </a:lnTo>
                    <a:lnTo>
                      <a:pt x="5791" y="5199"/>
                    </a:lnTo>
                    <a:lnTo>
                      <a:pt x="5772" y="5180"/>
                    </a:lnTo>
                    <a:lnTo>
                      <a:pt x="5752" y="5142"/>
                    </a:lnTo>
                    <a:lnTo>
                      <a:pt x="5752" y="5065"/>
                    </a:lnTo>
                    <a:lnTo>
                      <a:pt x="5733" y="5028"/>
                    </a:lnTo>
                    <a:lnTo>
                      <a:pt x="5695" y="4932"/>
                    </a:lnTo>
                    <a:lnTo>
                      <a:pt x="5638" y="4837"/>
                    </a:lnTo>
                    <a:lnTo>
                      <a:pt x="5638" y="4799"/>
                    </a:lnTo>
                    <a:lnTo>
                      <a:pt x="5619" y="4723"/>
                    </a:lnTo>
                    <a:lnTo>
                      <a:pt x="5619" y="4666"/>
                    </a:lnTo>
                    <a:lnTo>
                      <a:pt x="5619" y="4627"/>
                    </a:lnTo>
                    <a:lnTo>
                      <a:pt x="5638" y="4608"/>
                    </a:lnTo>
                    <a:lnTo>
                      <a:pt x="5657" y="4570"/>
                    </a:lnTo>
                    <a:lnTo>
                      <a:pt x="5676" y="4551"/>
                    </a:lnTo>
                    <a:lnTo>
                      <a:pt x="5676" y="4532"/>
                    </a:lnTo>
                    <a:lnTo>
                      <a:pt x="5657" y="4361"/>
                    </a:lnTo>
                    <a:lnTo>
                      <a:pt x="5657" y="4342"/>
                    </a:lnTo>
                    <a:lnTo>
                      <a:pt x="5619" y="4304"/>
                    </a:lnTo>
                    <a:lnTo>
                      <a:pt x="5600" y="4266"/>
                    </a:lnTo>
                    <a:lnTo>
                      <a:pt x="5619" y="4246"/>
                    </a:lnTo>
                    <a:lnTo>
                      <a:pt x="5638" y="4208"/>
                    </a:lnTo>
                    <a:lnTo>
                      <a:pt x="5657" y="4075"/>
                    </a:lnTo>
                    <a:lnTo>
                      <a:pt x="5676" y="4056"/>
                    </a:lnTo>
                    <a:lnTo>
                      <a:pt x="5714" y="4037"/>
                    </a:lnTo>
                    <a:lnTo>
                      <a:pt x="5733" y="4018"/>
                    </a:lnTo>
                    <a:lnTo>
                      <a:pt x="5772" y="4037"/>
                    </a:lnTo>
                    <a:lnTo>
                      <a:pt x="5848" y="4037"/>
                    </a:lnTo>
                    <a:lnTo>
                      <a:pt x="5886" y="4037"/>
                    </a:lnTo>
                    <a:lnTo>
                      <a:pt x="5905" y="4037"/>
                    </a:lnTo>
                    <a:lnTo>
                      <a:pt x="6038" y="4056"/>
                    </a:lnTo>
                    <a:lnTo>
                      <a:pt x="6057" y="4075"/>
                    </a:lnTo>
                    <a:lnTo>
                      <a:pt x="6095" y="4113"/>
                    </a:lnTo>
                    <a:lnTo>
                      <a:pt x="6133" y="4132"/>
                    </a:lnTo>
                    <a:lnTo>
                      <a:pt x="6172" y="4113"/>
                    </a:lnTo>
                    <a:lnTo>
                      <a:pt x="6209" y="4151"/>
                    </a:lnTo>
                    <a:lnTo>
                      <a:pt x="6267" y="4151"/>
                    </a:lnTo>
                    <a:lnTo>
                      <a:pt x="6362" y="4132"/>
                    </a:lnTo>
                    <a:lnTo>
                      <a:pt x="6381" y="4151"/>
                    </a:lnTo>
                    <a:lnTo>
                      <a:pt x="6438" y="4151"/>
                    </a:lnTo>
                    <a:lnTo>
                      <a:pt x="6457" y="4151"/>
                    </a:lnTo>
                    <a:lnTo>
                      <a:pt x="6495" y="4151"/>
                    </a:lnTo>
                    <a:lnTo>
                      <a:pt x="6514" y="4151"/>
                    </a:lnTo>
                    <a:lnTo>
                      <a:pt x="6534" y="4170"/>
                    </a:lnTo>
                    <a:lnTo>
                      <a:pt x="6610" y="4227"/>
                    </a:lnTo>
                    <a:lnTo>
                      <a:pt x="6648" y="4246"/>
                    </a:lnTo>
                    <a:lnTo>
                      <a:pt x="6686" y="4266"/>
                    </a:lnTo>
                    <a:lnTo>
                      <a:pt x="6743" y="4266"/>
                    </a:lnTo>
                    <a:lnTo>
                      <a:pt x="6781" y="4285"/>
                    </a:lnTo>
                    <a:lnTo>
                      <a:pt x="6819" y="4304"/>
                    </a:lnTo>
                    <a:lnTo>
                      <a:pt x="6857" y="4322"/>
                    </a:lnTo>
                    <a:lnTo>
                      <a:pt x="6895" y="4304"/>
                    </a:lnTo>
                    <a:lnTo>
                      <a:pt x="7105" y="4380"/>
                    </a:lnTo>
                    <a:lnTo>
                      <a:pt x="7124" y="4380"/>
                    </a:lnTo>
                    <a:lnTo>
                      <a:pt x="7143" y="4380"/>
                    </a:lnTo>
                    <a:lnTo>
                      <a:pt x="7200" y="4437"/>
                    </a:lnTo>
                    <a:lnTo>
                      <a:pt x="7200" y="4418"/>
                    </a:lnTo>
                    <a:lnTo>
                      <a:pt x="7181" y="4361"/>
                    </a:lnTo>
                    <a:lnTo>
                      <a:pt x="7124" y="4304"/>
                    </a:lnTo>
                    <a:close/>
                    <a:moveTo>
                      <a:pt x="8781" y="4285"/>
                    </a:moveTo>
                    <a:lnTo>
                      <a:pt x="8762" y="4266"/>
                    </a:lnTo>
                    <a:lnTo>
                      <a:pt x="8705" y="4266"/>
                    </a:lnTo>
                    <a:lnTo>
                      <a:pt x="8705" y="4285"/>
                    </a:lnTo>
                    <a:lnTo>
                      <a:pt x="8724" y="4285"/>
                    </a:lnTo>
                    <a:lnTo>
                      <a:pt x="8724" y="4304"/>
                    </a:lnTo>
                    <a:lnTo>
                      <a:pt x="8743" y="4322"/>
                    </a:lnTo>
                    <a:lnTo>
                      <a:pt x="8743" y="4342"/>
                    </a:lnTo>
                    <a:lnTo>
                      <a:pt x="8781" y="4342"/>
                    </a:lnTo>
                    <a:lnTo>
                      <a:pt x="8800" y="4342"/>
                    </a:lnTo>
                    <a:lnTo>
                      <a:pt x="8800" y="4285"/>
                    </a:lnTo>
                    <a:lnTo>
                      <a:pt x="8781" y="4285"/>
                    </a:lnTo>
                    <a:close/>
                    <a:moveTo>
                      <a:pt x="3276" y="2685"/>
                    </a:moveTo>
                    <a:lnTo>
                      <a:pt x="3257" y="2666"/>
                    </a:lnTo>
                    <a:lnTo>
                      <a:pt x="3238" y="2666"/>
                    </a:lnTo>
                    <a:lnTo>
                      <a:pt x="3219" y="2685"/>
                    </a:lnTo>
                    <a:lnTo>
                      <a:pt x="3200" y="2703"/>
                    </a:lnTo>
                    <a:lnTo>
                      <a:pt x="3219" y="2703"/>
                    </a:lnTo>
                    <a:lnTo>
                      <a:pt x="3219" y="2722"/>
                    </a:lnTo>
                    <a:lnTo>
                      <a:pt x="3257" y="2761"/>
                    </a:lnTo>
                    <a:lnTo>
                      <a:pt x="3276" y="2761"/>
                    </a:lnTo>
                    <a:lnTo>
                      <a:pt x="3276" y="2742"/>
                    </a:lnTo>
                    <a:lnTo>
                      <a:pt x="3276" y="2722"/>
                    </a:lnTo>
                    <a:lnTo>
                      <a:pt x="3295" y="2685"/>
                    </a:lnTo>
                    <a:lnTo>
                      <a:pt x="3276" y="2685"/>
                    </a:lnTo>
                    <a:close/>
                    <a:moveTo>
                      <a:pt x="11771" y="133"/>
                    </a:moveTo>
                    <a:lnTo>
                      <a:pt x="11734" y="133"/>
                    </a:lnTo>
                    <a:lnTo>
                      <a:pt x="11715" y="152"/>
                    </a:lnTo>
                    <a:lnTo>
                      <a:pt x="11715" y="171"/>
                    </a:lnTo>
                    <a:lnTo>
                      <a:pt x="11753" y="171"/>
                    </a:lnTo>
                    <a:lnTo>
                      <a:pt x="11771" y="152"/>
                    </a:lnTo>
                    <a:lnTo>
                      <a:pt x="11771" y="133"/>
                    </a:lnTo>
                    <a:close/>
                    <a:moveTo>
                      <a:pt x="10762" y="0"/>
                    </a:moveTo>
                    <a:lnTo>
                      <a:pt x="10724" y="19"/>
                    </a:lnTo>
                    <a:lnTo>
                      <a:pt x="10705" y="38"/>
                    </a:lnTo>
                    <a:lnTo>
                      <a:pt x="10724" y="57"/>
                    </a:lnTo>
                    <a:lnTo>
                      <a:pt x="10762" y="57"/>
                    </a:lnTo>
                    <a:lnTo>
                      <a:pt x="10781" y="38"/>
                    </a:lnTo>
                    <a:lnTo>
                      <a:pt x="10800" y="19"/>
                    </a:lnTo>
                    <a:lnTo>
                      <a:pt x="10781" y="0"/>
                    </a:lnTo>
                    <a:lnTo>
                      <a:pt x="10762" y="0"/>
                    </a:lnTo>
                    <a:close/>
                    <a:moveTo>
                      <a:pt x="6381" y="6380"/>
                    </a:moveTo>
                    <a:lnTo>
                      <a:pt x="6419" y="6380"/>
                    </a:lnTo>
                    <a:lnTo>
                      <a:pt x="6438" y="6361"/>
                    </a:lnTo>
                    <a:lnTo>
                      <a:pt x="6438" y="6342"/>
                    </a:lnTo>
                    <a:lnTo>
                      <a:pt x="6438" y="6323"/>
                    </a:lnTo>
                    <a:lnTo>
                      <a:pt x="6381" y="6303"/>
                    </a:lnTo>
                    <a:lnTo>
                      <a:pt x="6362" y="6285"/>
                    </a:lnTo>
                    <a:lnTo>
                      <a:pt x="6324" y="6266"/>
                    </a:lnTo>
                    <a:lnTo>
                      <a:pt x="6324" y="6247"/>
                    </a:lnTo>
                    <a:lnTo>
                      <a:pt x="6305" y="6227"/>
                    </a:lnTo>
                    <a:lnTo>
                      <a:pt x="6286" y="6227"/>
                    </a:lnTo>
                    <a:lnTo>
                      <a:pt x="6267" y="6247"/>
                    </a:lnTo>
                    <a:lnTo>
                      <a:pt x="6286" y="6266"/>
                    </a:lnTo>
                    <a:lnTo>
                      <a:pt x="6324" y="6285"/>
                    </a:lnTo>
                    <a:lnTo>
                      <a:pt x="6324" y="6303"/>
                    </a:lnTo>
                    <a:lnTo>
                      <a:pt x="6305" y="6323"/>
                    </a:lnTo>
                    <a:lnTo>
                      <a:pt x="6324" y="6361"/>
                    </a:lnTo>
                    <a:lnTo>
                      <a:pt x="6343" y="6361"/>
                    </a:lnTo>
                    <a:lnTo>
                      <a:pt x="6362" y="6380"/>
                    </a:lnTo>
                    <a:lnTo>
                      <a:pt x="6381" y="6380"/>
                    </a:lnTo>
                    <a:lnTo>
                      <a:pt x="6362" y="6380"/>
                    </a:lnTo>
                    <a:lnTo>
                      <a:pt x="6381" y="6380"/>
                    </a:lnTo>
                    <a:close/>
                    <a:moveTo>
                      <a:pt x="4819" y="6932"/>
                    </a:moveTo>
                    <a:lnTo>
                      <a:pt x="4819" y="6894"/>
                    </a:lnTo>
                    <a:lnTo>
                      <a:pt x="4800" y="6894"/>
                    </a:lnTo>
                    <a:lnTo>
                      <a:pt x="4781" y="6894"/>
                    </a:lnTo>
                    <a:lnTo>
                      <a:pt x="4762" y="6875"/>
                    </a:lnTo>
                    <a:lnTo>
                      <a:pt x="4743" y="6875"/>
                    </a:lnTo>
                    <a:lnTo>
                      <a:pt x="4743" y="6894"/>
                    </a:lnTo>
                    <a:lnTo>
                      <a:pt x="4743" y="6913"/>
                    </a:lnTo>
                    <a:lnTo>
                      <a:pt x="4705" y="6913"/>
                    </a:lnTo>
                    <a:lnTo>
                      <a:pt x="4685" y="6951"/>
                    </a:lnTo>
                    <a:lnTo>
                      <a:pt x="4667" y="6989"/>
                    </a:lnTo>
                    <a:lnTo>
                      <a:pt x="4724" y="7009"/>
                    </a:lnTo>
                    <a:lnTo>
                      <a:pt x="4743" y="6989"/>
                    </a:lnTo>
                    <a:lnTo>
                      <a:pt x="4781" y="6970"/>
                    </a:lnTo>
                    <a:lnTo>
                      <a:pt x="4800" y="6951"/>
                    </a:lnTo>
                    <a:lnTo>
                      <a:pt x="4819" y="6951"/>
                    </a:lnTo>
                    <a:lnTo>
                      <a:pt x="4819" y="6932"/>
                    </a:lnTo>
                    <a:close/>
                    <a:moveTo>
                      <a:pt x="4724" y="5980"/>
                    </a:moveTo>
                    <a:lnTo>
                      <a:pt x="4685" y="5922"/>
                    </a:lnTo>
                    <a:lnTo>
                      <a:pt x="4685" y="5904"/>
                    </a:lnTo>
                    <a:lnTo>
                      <a:pt x="4705" y="5866"/>
                    </a:lnTo>
                    <a:lnTo>
                      <a:pt x="4685" y="5866"/>
                    </a:lnTo>
                    <a:lnTo>
                      <a:pt x="4685" y="5846"/>
                    </a:lnTo>
                    <a:lnTo>
                      <a:pt x="4667" y="5808"/>
                    </a:lnTo>
                    <a:lnTo>
                      <a:pt x="4648" y="5790"/>
                    </a:lnTo>
                    <a:lnTo>
                      <a:pt x="4629" y="5770"/>
                    </a:lnTo>
                    <a:lnTo>
                      <a:pt x="4629" y="5751"/>
                    </a:lnTo>
                    <a:lnTo>
                      <a:pt x="4648" y="5732"/>
                    </a:lnTo>
                    <a:lnTo>
                      <a:pt x="4629" y="5732"/>
                    </a:lnTo>
                    <a:lnTo>
                      <a:pt x="4629" y="5713"/>
                    </a:lnTo>
                    <a:lnTo>
                      <a:pt x="4609" y="5713"/>
                    </a:lnTo>
                    <a:lnTo>
                      <a:pt x="4571" y="5713"/>
                    </a:lnTo>
                    <a:lnTo>
                      <a:pt x="4553" y="5732"/>
                    </a:lnTo>
                    <a:lnTo>
                      <a:pt x="4533" y="5751"/>
                    </a:lnTo>
                    <a:lnTo>
                      <a:pt x="4533" y="5808"/>
                    </a:lnTo>
                    <a:lnTo>
                      <a:pt x="4514" y="5846"/>
                    </a:lnTo>
                    <a:lnTo>
                      <a:pt x="4495" y="5866"/>
                    </a:lnTo>
                    <a:lnTo>
                      <a:pt x="4476" y="5904"/>
                    </a:lnTo>
                    <a:lnTo>
                      <a:pt x="4476" y="5961"/>
                    </a:lnTo>
                    <a:lnTo>
                      <a:pt x="4514" y="5980"/>
                    </a:lnTo>
                    <a:lnTo>
                      <a:pt x="4571" y="5980"/>
                    </a:lnTo>
                    <a:lnTo>
                      <a:pt x="4629" y="5980"/>
                    </a:lnTo>
                    <a:lnTo>
                      <a:pt x="4629" y="5999"/>
                    </a:lnTo>
                    <a:lnTo>
                      <a:pt x="4648" y="6018"/>
                    </a:lnTo>
                    <a:lnTo>
                      <a:pt x="4667" y="6018"/>
                    </a:lnTo>
                    <a:lnTo>
                      <a:pt x="4724" y="5999"/>
                    </a:lnTo>
                    <a:lnTo>
                      <a:pt x="4724" y="5980"/>
                    </a:lnTo>
                    <a:close/>
                    <a:moveTo>
                      <a:pt x="4419" y="5580"/>
                    </a:moveTo>
                    <a:lnTo>
                      <a:pt x="4419" y="5580"/>
                    </a:lnTo>
                    <a:lnTo>
                      <a:pt x="4514" y="5580"/>
                    </a:lnTo>
                    <a:lnTo>
                      <a:pt x="4533" y="5580"/>
                    </a:lnTo>
                    <a:lnTo>
                      <a:pt x="4553" y="5561"/>
                    </a:lnTo>
                    <a:lnTo>
                      <a:pt x="4590" y="5523"/>
                    </a:lnTo>
                    <a:lnTo>
                      <a:pt x="4609" y="5523"/>
                    </a:lnTo>
                    <a:lnTo>
                      <a:pt x="4609" y="5541"/>
                    </a:lnTo>
                    <a:lnTo>
                      <a:pt x="4629" y="5541"/>
                    </a:lnTo>
                    <a:lnTo>
                      <a:pt x="4629" y="5504"/>
                    </a:lnTo>
                    <a:lnTo>
                      <a:pt x="4648" y="5485"/>
                    </a:lnTo>
                    <a:lnTo>
                      <a:pt x="4648" y="5465"/>
                    </a:lnTo>
                    <a:lnTo>
                      <a:pt x="4648" y="5427"/>
                    </a:lnTo>
                    <a:lnTo>
                      <a:pt x="4648" y="5409"/>
                    </a:lnTo>
                    <a:lnTo>
                      <a:pt x="4667" y="5389"/>
                    </a:lnTo>
                    <a:lnTo>
                      <a:pt x="4667" y="5370"/>
                    </a:lnTo>
                    <a:lnTo>
                      <a:pt x="4667" y="5351"/>
                    </a:lnTo>
                    <a:lnTo>
                      <a:pt x="4648" y="5332"/>
                    </a:lnTo>
                    <a:lnTo>
                      <a:pt x="4648" y="5313"/>
                    </a:lnTo>
                    <a:lnTo>
                      <a:pt x="4629" y="5294"/>
                    </a:lnTo>
                    <a:lnTo>
                      <a:pt x="4629" y="5275"/>
                    </a:lnTo>
                    <a:lnTo>
                      <a:pt x="4629" y="5237"/>
                    </a:lnTo>
                    <a:lnTo>
                      <a:pt x="4648" y="5237"/>
                    </a:lnTo>
                    <a:lnTo>
                      <a:pt x="4667" y="5237"/>
                    </a:lnTo>
                    <a:lnTo>
                      <a:pt x="4685" y="5237"/>
                    </a:lnTo>
                    <a:lnTo>
                      <a:pt x="4685" y="5218"/>
                    </a:lnTo>
                    <a:lnTo>
                      <a:pt x="4705" y="5199"/>
                    </a:lnTo>
                    <a:lnTo>
                      <a:pt x="4685" y="5199"/>
                    </a:lnTo>
                    <a:lnTo>
                      <a:pt x="4648" y="5199"/>
                    </a:lnTo>
                    <a:lnTo>
                      <a:pt x="4629" y="5199"/>
                    </a:lnTo>
                    <a:lnTo>
                      <a:pt x="4629" y="5180"/>
                    </a:lnTo>
                    <a:lnTo>
                      <a:pt x="4609" y="5161"/>
                    </a:lnTo>
                    <a:lnTo>
                      <a:pt x="4590" y="5161"/>
                    </a:lnTo>
                    <a:lnTo>
                      <a:pt x="4571" y="5161"/>
                    </a:lnTo>
                    <a:lnTo>
                      <a:pt x="4553" y="5161"/>
                    </a:lnTo>
                    <a:lnTo>
                      <a:pt x="4495" y="5161"/>
                    </a:lnTo>
                    <a:lnTo>
                      <a:pt x="4476" y="5161"/>
                    </a:lnTo>
                    <a:lnTo>
                      <a:pt x="4476" y="5180"/>
                    </a:lnTo>
                    <a:lnTo>
                      <a:pt x="4438" y="5199"/>
                    </a:lnTo>
                    <a:lnTo>
                      <a:pt x="4419" y="5199"/>
                    </a:lnTo>
                    <a:lnTo>
                      <a:pt x="4400" y="5218"/>
                    </a:lnTo>
                    <a:lnTo>
                      <a:pt x="4400" y="5256"/>
                    </a:lnTo>
                    <a:lnTo>
                      <a:pt x="4419" y="5294"/>
                    </a:lnTo>
                    <a:lnTo>
                      <a:pt x="4419" y="5332"/>
                    </a:lnTo>
                    <a:lnTo>
                      <a:pt x="4400" y="5332"/>
                    </a:lnTo>
                    <a:lnTo>
                      <a:pt x="4400" y="5351"/>
                    </a:lnTo>
                    <a:lnTo>
                      <a:pt x="4400" y="5389"/>
                    </a:lnTo>
                    <a:lnTo>
                      <a:pt x="4400" y="5427"/>
                    </a:lnTo>
                    <a:lnTo>
                      <a:pt x="4400" y="5446"/>
                    </a:lnTo>
                    <a:lnTo>
                      <a:pt x="4419" y="5465"/>
                    </a:lnTo>
                    <a:lnTo>
                      <a:pt x="4419" y="5485"/>
                    </a:lnTo>
                    <a:lnTo>
                      <a:pt x="4438" y="5504"/>
                    </a:lnTo>
                    <a:lnTo>
                      <a:pt x="4438" y="5523"/>
                    </a:lnTo>
                    <a:lnTo>
                      <a:pt x="4419" y="5523"/>
                    </a:lnTo>
                    <a:lnTo>
                      <a:pt x="4400" y="5523"/>
                    </a:lnTo>
                    <a:lnTo>
                      <a:pt x="4400" y="5541"/>
                    </a:lnTo>
                    <a:lnTo>
                      <a:pt x="4419" y="5561"/>
                    </a:lnTo>
                    <a:lnTo>
                      <a:pt x="4419" y="5580"/>
                    </a:lnTo>
                    <a:close/>
                    <a:moveTo>
                      <a:pt x="6343" y="7275"/>
                    </a:moveTo>
                    <a:lnTo>
                      <a:pt x="6324" y="7256"/>
                    </a:lnTo>
                    <a:lnTo>
                      <a:pt x="6286" y="7275"/>
                    </a:lnTo>
                    <a:lnTo>
                      <a:pt x="6267" y="7332"/>
                    </a:lnTo>
                    <a:lnTo>
                      <a:pt x="6267" y="7351"/>
                    </a:lnTo>
                    <a:lnTo>
                      <a:pt x="6305" y="7351"/>
                    </a:lnTo>
                    <a:lnTo>
                      <a:pt x="6343" y="7332"/>
                    </a:lnTo>
                    <a:lnTo>
                      <a:pt x="6362" y="7313"/>
                    </a:lnTo>
                    <a:lnTo>
                      <a:pt x="6362" y="7294"/>
                    </a:lnTo>
                    <a:lnTo>
                      <a:pt x="6343" y="7275"/>
                    </a:lnTo>
                    <a:close/>
                    <a:moveTo>
                      <a:pt x="6000" y="7218"/>
                    </a:moveTo>
                    <a:lnTo>
                      <a:pt x="6000" y="7199"/>
                    </a:lnTo>
                    <a:lnTo>
                      <a:pt x="5981" y="7199"/>
                    </a:lnTo>
                    <a:lnTo>
                      <a:pt x="5962" y="7199"/>
                    </a:lnTo>
                    <a:lnTo>
                      <a:pt x="5943" y="7199"/>
                    </a:lnTo>
                    <a:lnTo>
                      <a:pt x="5924" y="7199"/>
                    </a:lnTo>
                    <a:lnTo>
                      <a:pt x="5905" y="7180"/>
                    </a:lnTo>
                    <a:lnTo>
                      <a:pt x="5867" y="7180"/>
                    </a:lnTo>
                    <a:lnTo>
                      <a:pt x="5848" y="7161"/>
                    </a:lnTo>
                    <a:lnTo>
                      <a:pt x="5848" y="7142"/>
                    </a:lnTo>
                    <a:lnTo>
                      <a:pt x="5809" y="7104"/>
                    </a:lnTo>
                    <a:lnTo>
                      <a:pt x="5695" y="7028"/>
                    </a:lnTo>
                    <a:lnTo>
                      <a:pt x="5676" y="7009"/>
                    </a:lnTo>
                    <a:lnTo>
                      <a:pt x="5638" y="6989"/>
                    </a:lnTo>
                    <a:lnTo>
                      <a:pt x="5619" y="6970"/>
                    </a:lnTo>
                    <a:lnTo>
                      <a:pt x="5600" y="6989"/>
                    </a:lnTo>
                    <a:lnTo>
                      <a:pt x="5581" y="6989"/>
                    </a:lnTo>
                    <a:lnTo>
                      <a:pt x="5562" y="7009"/>
                    </a:lnTo>
                    <a:lnTo>
                      <a:pt x="5524" y="6989"/>
                    </a:lnTo>
                    <a:lnTo>
                      <a:pt x="5486" y="6970"/>
                    </a:lnTo>
                    <a:lnTo>
                      <a:pt x="5467" y="6951"/>
                    </a:lnTo>
                    <a:lnTo>
                      <a:pt x="5447" y="6913"/>
                    </a:lnTo>
                    <a:lnTo>
                      <a:pt x="5428" y="6894"/>
                    </a:lnTo>
                    <a:lnTo>
                      <a:pt x="5391" y="6875"/>
                    </a:lnTo>
                    <a:lnTo>
                      <a:pt x="5352" y="6856"/>
                    </a:lnTo>
                    <a:lnTo>
                      <a:pt x="5219" y="6837"/>
                    </a:lnTo>
                    <a:lnTo>
                      <a:pt x="5200" y="6837"/>
                    </a:lnTo>
                    <a:lnTo>
                      <a:pt x="5048" y="6951"/>
                    </a:lnTo>
                    <a:lnTo>
                      <a:pt x="5029" y="6970"/>
                    </a:lnTo>
                    <a:lnTo>
                      <a:pt x="5010" y="7009"/>
                    </a:lnTo>
                    <a:lnTo>
                      <a:pt x="4990" y="7028"/>
                    </a:lnTo>
                    <a:lnTo>
                      <a:pt x="4952" y="6989"/>
                    </a:lnTo>
                    <a:lnTo>
                      <a:pt x="4914" y="6970"/>
                    </a:lnTo>
                    <a:lnTo>
                      <a:pt x="4895" y="6970"/>
                    </a:lnTo>
                    <a:lnTo>
                      <a:pt x="4895" y="7009"/>
                    </a:lnTo>
                    <a:lnTo>
                      <a:pt x="4895" y="7028"/>
                    </a:lnTo>
                    <a:lnTo>
                      <a:pt x="4876" y="7065"/>
                    </a:lnTo>
                    <a:lnTo>
                      <a:pt x="4857" y="7085"/>
                    </a:lnTo>
                    <a:lnTo>
                      <a:pt x="4876" y="7123"/>
                    </a:lnTo>
                    <a:lnTo>
                      <a:pt x="4857" y="7142"/>
                    </a:lnTo>
                    <a:lnTo>
                      <a:pt x="4857" y="7161"/>
                    </a:lnTo>
                    <a:lnTo>
                      <a:pt x="4857" y="7180"/>
                    </a:lnTo>
                    <a:lnTo>
                      <a:pt x="4857" y="7218"/>
                    </a:lnTo>
                    <a:lnTo>
                      <a:pt x="4838" y="7275"/>
                    </a:lnTo>
                    <a:lnTo>
                      <a:pt x="4819" y="7313"/>
                    </a:lnTo>
                    <a:lnTo>
                      <a:pt x="4914" y="7390"/>
                    </a:lnTo>
                    <a:lnTo>
                      <a:pt x="5010" y="7446"/>
                    </a:lnTo>
                    <a:lnTo>
                      <a:pt x="5066" y="7466"/>
                    </a:lnTo>
                    <a:lnTo>
                      <a:pt x="5124" y="7466"/>
                    </a:lnTo>
                    <a:lnTo>
                      <a:pt x="5238" y="7446"/>
                    </a:lnTo>
                    <a:lnTo>
                      <a:pt x="5257" y="7446"/>
                    </a:lnTo>
                    <a:lnTo>
                      <a:pt x="5276" y="7427"/>
                    </a:lnTo>
                    <a:lnTo>
                      <a:pt x="5295" y="7408"/>
                    </a:lnTo>
                    <a:lnTo>
                      <a:pt x="5333" y="7390"/>
                    </a:lnTo>
                    <a:lnTo>
                      <a:pt x="5562" y="7408"/>
                    </a:lnTo>
                    <a:lnTo>
                      <a:pt x="5600" y="7408"/>
                    </a:lnTo>
                    <a:lnTo>
                      <a:pt x="5657" y="7390"/>
                    </a:lnTo>
                    <a:lnTo>
                      <a:pt x="5695" y="7390"/>
                    </a:lnTo>
                    <a:lnTo>
                      <a:pt x="5886" y="7427"/>
                    </a:lnTo>
                    <a:lnTo>
                      <a:pt x="5943" y="7427"/>
                    </a:lnTo>
                    <a:lnTo>
                      <a:pt x="6000" y="7408"/>
                    </a:lnTo>
                    <a:lnTo>
                      <a:pt x="6038" y="7370"/>
                    </a:lnTo>
                    <a:lnTo>
                      <a:pt x="6038" y="7313"/>
                    </a:lnTo>
                    <a:lnTo>
                      <a:pt x="6019" y="7256"/>
                    </a:lnTo>
                    <a:lnTo>
                      <a:pt x="6000" y="7218"/>
                    </a:lnTo>
                    <a:close/>
                    <a:moveTo>
                      <a:pt x="5200" y="7599"/>
                    </a:moveTo>
                    <a:lnTo>
                      <a:pt x="5162" y="7599"/>
                    </a:lnTo>
                    <a:lnTo>
                      <a:pt x="5124" y="7618"/>
                    </a:lnTo>
                    <a:lnTo>
                      <a:pt x="5124" y="7637"/>
                    </a:lnTo>
                    <a:lnTo>
                      <a:pt x="5105" y="7637"/>
                    </a:lnTo>
                    <a:lnTo>
                      <a:pt x="5124" y="7656"/>
                    </a:lnTo>
                    <a:lnTo>
                      <a:pt x="5124" y="7675"/>
                    </a:lnTo>
                    <a:lnTo>
                      <a:pt x="5143" y="7656"/>
                    </a:lnTo>
                    <a:lnTo>
                      <a:pt x="5143" y="7637"/>
                    </a:lnTo>
                    <a:lnTo>
                      <a:pt x="5162" y="7637"/>
                    </a:lnTo>
                    <a:lnTo>
                      <a:pt x="5181" y="7637"/>
                    </a:lnTo>
                    <a:lnTo>
                      <a:pt x="5181" y="7656"/>
                    </a:lnTo>
                    <a:lnTo>
                      <a:pt x="5200" y="7637"/>
                    </a:lnTo>
                    <a:lnTo>
                      <a:pt x="5219" y="7637"/>
                    </a:lnTo>
                    <a:lnTo>
                      <a:pt x="5219" y="7618"/>
                    </a:lnTo>
                    <a:lnTo>
                      <a:pt x="5219" y="7599"/>
                    </a:lnTo>
                    <a:lnTo>
                      <a:pt x="5200" y="7599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42" name="Freeform 23">
                <a:extLst>
                  <a:ext uri="{FF2B5EF4-FFF2-40B4-BE49-F238E27FC236}">
                    <a16:creationId xmlns:a16="http://schemas.microsoft.com/office/drawing/2014/main" id="{38CC882A-3ACD-A041-8B74-EE4C1E5A4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55563" y="6611938"/>
                <a:ext cx="1947862" cy="1912937"/>
              </a:xfrm>
              <a:custGeom>
                <a:avLst/>
                <a:gdLst>
                  <a:gd name="T0" fmla="*/ 2147483646 w 5410"/>
                  <a:gd name="T1" fmla="*/ 2147483646 h 5315"/>
                  <a:gd name="T2" fmla="*/ 2147483646 w 5410"/>
                  <a:gd name="T3" fmla="*/ 2147483646 h 5315"/>
                  <a:gd name="T4" fmla="*/ 2147483646 w 5410"/>
                  <a:gd name="T5" fmla="*/ 2147483646 h 5315"/>
                  <a:gd name="T6" fmla="*/ 2147483646 w 5410"/>
                  <a:gd name="T7" fmla="*/ 2147483646 h 5315"/>
                  <a:gd name="T8" fmla="*/ 2147483646 w 5410"/>
                  <a:gd name="T9" fmla="*/ 2147483646 h 5315"/>
                  <a:gd name="T10" fmla="*/ 2147483646 w 5410"/>
                  <a:gd name="T11" fmla="*/ 2147483646 h 5315"/>
                  <a:gd name="T12" fmla="*/ 2147483646 w 5410"/>
                  <a:gd name="T13" fmla="*/ 2147483646 h 5315"/>
                  <a:gd name="T14" fmla="*/ 2147483646 w 5410"/>
                  <a:gd name="T15" fmla="*/ 2147483646 h 5315"/>
                  <a:gd name="T16" fmla="*/ 2147483646 w 5410"/>
                  <a:gd name="T17" fmla="*/ 2147483646 h 5315"/>
                  <a:gd name="T18" fmla="*/ 2147483646 w 5410"/>
                  <a:gd name="T19" fmla="*/ 2147483646 h 5315"/>
                  <a:gd name="T20" fmla="*/ 2147483646 w 5410"/>
                  <a:gd name="T21" fmla="*/ 2147483646 h 5315"/>
                  <a:gd name="T22" fmla="*/ 2147483646 w 5410"/>
                  <a:gd name="T23" fmla="*/ 2147483646 h 5315"/>
                  <a:gd name="T24" fmla="*/ 2147483646 w 5410"/>
                  <a:gd name="T25" fmla="*/ 2147483646 h 5315"/>
                  <a:gd name="T26" fmla="*/ 2147483646 w 5410"/>
                  <a:gd name="T27" fmla="*/ 2147483646 h 5315"/>
                  <a:gd name="T28" fmla="*/ 2147483646 w 5410"/>
                  <a:gd name="T29" fmla="*/ 2147483646 h 5315"/>
                  <a:gd name="T30" fmla="*/ 2147483646 w 5410"/>
                  <a:gd name="T31" fmla="*/ 2147483646 h 5315"/>
                  <a:gd name="T32" fmla="*/ 2147483646 w 5410"/>
                  <a:gd name="T33" fmla="*/ 2147483646 h 5315"/>
                  <a:gd name="T34" fmla="*/ 2147483646 w 5410"/>
                  <a:gd name="T35" fmla="*/ 2147483646 h 5315"/>
                  <a:gd name="T36" fmla="*/ 2147483646 w 5410"/>
                  <a:gd name="T37" fmla="*/ 2147483646 h 5315"/>
                  <a:gd name="T38" fmla="*/ 2147483646 w 5410"/>
                  <a:gd name="T39" fmla="*/ 2147483646 h 5315"/>
                  <a:gd name="T40" fmla="*/ 2147483646 w 5410"/>
                  <a:gd name="T41" fmla="*/ 2147483646 h 5315"/>
                  <a:gd name="T42" fmla="*/ 2147483646 w 5410"/>
                  <a:gd name="T43" fmla="*/ 2147483646 h 5315"/>
                  <a:gd name="T44" fmla="*/ 2147483646 w 5410"/>
                  <a:gd name="T45" fmla="*/ 2147483646 h 5315"/>
                  <a:gd name="T46" fmla="*/ 2147483646 w 5410"/>
                  <a:gd name="T47" fmla="*/ 2147483646 h 5315"/>
                  <a:gd name="T48" fmla="*/ 2147483646 w 5410"/>
                  <a:gd name="T49" fmla="*/ 2147483646 h 5315"/>
                  <a:gd name="T50" fmla="*/ 2147483646 w 5410"/>
                  <a:gd name="T51" fmla="*/ 2147483646 h 5315"/>
                  <a:gd name="T52" fmla="*/ 2147483646 w 5410"/>
                  <a:gd name="T53" fmla="*/ 2147483646 h 5315"/>
                  <a:gd name="T54" fmla="*/ 2147483646 w 5410"/>
                  <a:gd name="T55" fmla="*/ 2147483646 h 5315"/>
                  <a:gd name="T56" fmla="*/ 2147483646 w 5410"/>
                  <a:gd name="T57" fmla="*/ 2147483646 h 5315"/>
                  <a:gd name="T58" fmla="*/ 2147483646 w 5410"/>
                  <a:gd name="T59" fmla="*/ 2147483646 h 5315"/>
                  <a:gd name="T60" fmla="*/ 2147483646 w 5410"/>
                  <a:gd name="T61" fmla="*/ 2147483646 h 5315"/>
                  <a:gd name="T62" fmla="*/ 2147483646 w 5410"/>
                  <a:gd name="T63" fmla="*/ 2147483646 h 5315"/>
                  <a:gd name="T64" fmla="*/ 2147483646 w 5410"/>
                  <a:gd name="T65" fmla="*/ 2147483646 h 5315"/>
                  <a:gd name="T66" fmla="*/ 2147483646 w 5410"/>
                  <a:gd name="T67" fmla="*/ 2147483646 h 5315"/>
                  <a:gd name="T68" fmla="*/ 2147483646 w 5410"/>
                  <a:gd name="T69" fmla="*/ 2147483646 h 5315"/>
                  <a:gd name="T70" fmla="*/ 2147483646 w 5410"/>
                  <a:gd name="T71" fmla="*/ 2147483646 h 5315"/>
                  <a:gd name="T72" fmla="*/ 2147483646 w 5410"/>
                  <a:gd name="T73" fmla="*/ 2147483646 h 5315"/>
                  <a:gd name="T74" fmla="*/ 2147483646 w 5410"/>
                  <a:gd name="T75" fmla="*/ 2147483646 h 5315"/>
                  <a:gd name="T76" fmla="*/ 2147483646 w 5410"/>
                  <a:gd name="T77" fmla="*/ 2147483646 h 5315"/>
                  <a:gd name="T78" fmla="*/ 2147483646 w 5410"/>
                  <a:gd name="T79" fmla="*/ 2147483646 h 5315"/>
                  <a:gd name="T80" fmla="*/ 2147483646 w 5410"/>
                  <a:gd name="T81" fmla="*/ 2147483646 h 5315"/>
                  <a:gd name="T82" fmla="*/ 2147483646 w 5410"/>
                  <a:gd name="T83" fmla="*/ 2147483646 h 5315"/>
                  <a:gd name="T84" fmla="*/ 2147483646 w 5410"/>
                  <a:gd name="T85" fmla="*/ 2147483646 h 5315"/>
                  <a:gd name="T86" fmla="*/ 2147483646 w 5410"/>
                  <a:gd name="T87" fmla="*/ 2147483646 h 5315"/>
                  <a:gd name="T88" fmla="*/ 2147483646 w 5410"/>
                  <a:gd name="T89" fmla="*/ 2147483646 h 5315"/>
                  <a:gd name="T90" fmla="*/ 2147483646 w 5410"/>
                  <a:gd name="T91" fmla="*/ 2147483646 h 5315"/>
                  <a:gd name="T92" fmla="*/ 2147483646 w 5410"/>
                  <a:gd name="T93" fmla="*/ 2147483646 h 5315"/>
                  <a:gd name="T94" fmla="*/ 2147483646 w 5410"/>
                  <a:gd name="T95" fmla="*/ 2147483646 h 5315"/>
                  <a:gd name="T96" fmla="*/ 2147483646 w 5410"/>
                  <a:gd name="T97" fmla="*/ 2147483646 h 5315"/>
                  <a:gd name="T98" fmla="*/ 2147483646 w 5410"/>
                  <a:gd name="T99" fmla="*/ 2147483646 h 5315"/>
                  <a:gd name="T100" fmla="*/ 2147483646 w 5410"/>
                  <a:gd name="T101" fmla="*/ 2147483646 h 5315"/>
                  <a:gd name="T102" fmla="*/ 2147483646 w 5410"/>
                  <a:gd name="T103" fmla="*/ 2147483646 h 5315"/>
                  <a:gd name="T104" fmla="*/ 2147483646 w 5410"/>
                  <a:gd name="T105" fmla="*/ 2147483646 h 5315"/>
                  <a:gd name="T106" fmla="*/ 2147483646 w 5410"/>
                  <a:gd name="T107" fmla="*/ 2147483646 h 5315"/>
                  <a:gd name="T108" fmla="*/ 2147483646 w 5410"/>
                  <a:gd name="T109" fmla="*/ 2147483646 h 5315"/>
                  <a:gd name="T110" fmla="*/ 2147483646 w 5410"/>
                  <a:gd name="T111" fmla="*/ 2147483646 h 5315"/>
                  <a:gd name="T112" fmla="*/ 2147483646 w 5410"/>
                  <a:gd name="T113" fmla="*/ 2147483646 h 5315"/>
                  <a:gd name="T114" fmla="*/ 2147483646 w 5410"/>
                  <a:gd name="T115" fmla="*/ 2147483646 h 5315"/>
                  <a:gd name="T116" fmla="*/ 2147483646 w 5410"/>
                  <a:gd name="T117" fmla="*/ 2147483646 h 5315"/>
                  <a:gd name="T118" fmla="*/ 2147483646 w 5410"/>
                  <a:gd name="T119" fmla="*/ 2147483646 h 531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410" h="5315">
                    <a:moveTo>
                      <a:pt x="4895" y="648"/>
                    </a:moveTo>
                    <a:lnTo>
                      <a:pt x="4895" y="648"/>
                    </a:lnTo>
                    <a:cubicBezTo>
                      <a:pt x="4952" y="648"/>
                      <a:pt x="4952" y="648"/>
                      <a:pt x="4952" y="648"/>
                    </a:cubicBezTo>
                    <a:cubicBezTo>
                      <a:pt x="5010" y="591"/>
                      <a:pt x="5010" y="591"/>
                      <a:pt x="5010" y="591"/>
                    </a:cubicBezTo>
                    <a:cubicBezTo>
                      <a:pt x="5029" y="553"/>
                      <a:pt x="5029" y="553"/>
                      <a:pt x="5029" y="553"/>
                    </a:cubicBezTo>
                    <a:cubicBezTo>
                      <a:pt x="5029" y="496"/>
                      <a:pt x="5029" y="496"/>
                      <a:pt x="5029" y="496"/>
                    </a:cubicBezTo>
                    <a:cubicBezTo>
                      <a:pt x="5010" y="496"/>
                      <a:pt x="5010" y="496"/>
                      <a:pt x="5010" y="496"/>
                    </a:cubicBezTo>
                    <a:cubicBezTo>
                      <a:pt x="4952" y="458"/>
                      <a:pt x="4952" y="458"/>
                      <a:pt x="4952" y="458"/>
                    </a:cubicBezTo>
                    <a:cubicBezTo>
                      <a:pt x="4915" y="400"/>
                      <a:pt x="4915" y="400"/>
                      <a:pt x="4915" y="400"/>
                    </a:cubicBezTo>
                    <a:cubicBezTo>
                      <a:pt x="4876" y="400"/>
                      <a:pt x="4876" y="400"/>
                      <a:pt x="4876" y="400"/>
                    </a:cubicBezTo>
                    <a:cubicBezTo>
                      <a:pt x="4857" y="400"/>
                      <a:pt x="4857" y="400"/>
                      <a:pt x="4857" y="400"/>
                    </a:cubicBezTo>
                    <a:cubicBezTo>
                      <a:pt x="4819" y="458"/>
                      <a:pt x="4819" y="458"/>
                      <a:pt x="4819" y="458"/>
                    </a:cubicBezTo>
                    <a:cubicBezTo>
                      <a:pt x="4781" y="534"/>
                      <a:pt x="4781" y="534"/>
                      <a:pt x="4781" y="534"/>
                    </a:cubicBezTo>
                    <a:cubicBezTo>
                      <a:pt x="4819" y="610"/>
                      <a:pt x="4819" y="610"/>
                      <a:pt x="4819" y="610"/>
                    </a:cubicBezTo>
                    <a:lnTo>
                      <a:pt x="4895" y="648"/>
                    </a:lnTo>
                    <a:close/>
                    <a:moveTo>
                      <a:pt x="5105" y="1258"/>
                    </a:moveTo>
                    <a:lnTo>
                      <a:pt x="5105" y="1258"/>
                    </a:lnTo>
                    <a:cubicBezTo>
                      <a:pt x="5086" y="1277"/>
                      <a:pt x="5086" y="1277"/>
                      <a:pt x="5086" y="1277"/>
                    </a:cubicBezTo>
                    <a:cubicBezTo>
                      <a:pt x="5067" y="1315"/>
                      <a:pt x="5067" y="1315"/>
                      <a:pt x="5067" y="1315"/>
                    </a:cubicBezTo>
                    <a:cubicBezTo>
                      <a:pt x="5086" y="1353"/>
                      <a:pt x="5086" y="1353"/>
                      <a:pt x="5086" y="1353"/>
                    </a:cubicBezTo>
                    <a:cubicBezTo>
                      <a:pt x="5124" y="1391"/>
                      <a:pt x="5124" y="1391"/>
                      <a:pt x="5124" y="1391"/>
                    </a:cubicBezTo>
                    <a:cubicBezTo>
                      <a:pt x="5143" y="1410"/>
                      <a:pt x="5143" y="1410"/>
                      <a:pt x="5143" y="1410"/>
                    </a:cubicBezTo>
                    <a:cubicBezTo>
                      <a:pt x="5218" y="1467"/>
                      <a:pt x="5218" y="1467"/>
                      <a:pt x="5218" y="1467"/>
                    </a:cubicBezTo>
                    <a:cubicBezTo>
                      <a:pt x="5237" y="1486"/>
                      <a:pt x="5237" y="1486"/>
                      <a:pt x="5237" y="1486"/>
                    </a:cubicBezTo>
                    <a:cubicBezTo>
                      <a:pt x="5256" y="1448"/>
                      <a:pt x="5256" y="1448"/>
                      <a:pt x="5256" y="1448"/>
                    </a:cubicBezTo>
                    <a:cubicBezTo>
                      <a:pt x="5256" y="1429"/>
                      <a:pt x="5256" y="1429"/>
                      <a:pt x="5256" y="1429"/>
                    </a:cubicBezTo>
                    <a:cubicBezTo>
                      <a:pt x="5256" y="1410"/>
                      <a:pt x="5256" y="1410"/>
                      <a:pt x="5256" y="1410"/>
                    </a:cubicBezTo>
                    <a:cubicBezTo>
                      <a:pt x="5237" y="1372"/>
                      <a:pt x="5237" y="1372"/>
                      <a:pt x="5237" y="1372"/>
                    </a:cubicBezTo>
                    <a:cubicBezTo>
                      <a:pt x="5218" y="1353"/>
                      <a:pt x="5218" y="1353"/>
                      <a:pt x="5218" y="1353"/>
                    </a:cubicBezTo>
                    <a:cubicBezTo>
                      <a:pt x="5200" y="1315"/>
                      <a:pt x="5200" y="1315"/>
                      <a:pt x="5200" y="1315"/>
                    </a:cubicBezTo>
                    <a:cubicBezTo>
                      <a:pt x="5181" y="1296"/>
                      <a:pt x="5181" y="1296"/>
                      <a:pt x="5181" y="1296"/>
                    </a:cubicBezTo>
                    <a:cubicBezTo>
                      <a:pt x="5143" y="1277"/>
                      <a:pt x="5143" y="1277"/>
                      <a:pt x="5143" y="1277"/>
                    </a:cubicBezTo>
                    <a:lnTo>
                      <a:pt x="5105" y="1258"/>
                    </a:lnTo>
                    <a:close/>
                    <a:moveTo>
                      <a:pt x="5048" y="476"/>
                    </a:moveTo>
                    <a:lnTo>
                      <a:pt x="5048" y="476"/>
                    </a:lnTo>
                    <a:cubicBezTo>
                      <a:pt x="5124" y="515"/>
                      <a:pt x="5124" y="515"/>
                      <a:pt x="5124" y="515"/>
                    </a:cubicBezTo>
                    <a:cubicBezTo>
                      <a:pt x="5162" y="572"/>
                      <a:pt x="5162" y="572"/>
                      <a:pt x="5162" y="572"/>
                    </a:cubicBezTo>
                    <a:cubicBezTo>
                      <a:pt x="5218" y="572"/>
                      <a:pt x="5218" y="572"/>
                      <a:pt x="5218" y="572"/>
                    </a:cubicBezTo>
                    <a:cubicBezTo>
                      <a:pt x="5237" y="572"/>
                      <a:pt x="5237" y="572"/>
                      <a:pt x="5237" y="572"/>
                    </a:cubicBezTo>
                    <a:cubicBezTo>
                      <a:pt x="5256" y="572"/>
                      <a:pt x="5256" y="572"/>
                      <a:pt x="5256" y="572"/>
                    </a:cubicBezTo>
                    <a:cubicBezTo>
                      <a:pt x="5314" y="534"/>
                      <a:pt x="5314" y="534"/>
                      <a:pt x="5314" y="534"/>
                    </a:cubicBezTo>
                    <a:cubicBezTo>
                      <a:pt x="5295" y="476"/>
                      <a:pt x="5295" y="476"/>
                      <a:pt x="5295" y="476"/>
                    </a:cubicBezTo>
                    <a:cubicBezTo>
                      <a:pt x="5275" y="400"/>
                      <a:pt x="5275" y="400"/>
                      <a:pt x="5275" y="400"/>
                    </a:cubicBezTo>
                    <a:cubicBezTo>
                      <a:pt x="5275" y="381"/>
                      <a:pt x="5275" y="381"/>
                      <a:pt x="5275" y="381"/>
                    </a:cubicBezTo>
                    <a:cubicBezTo>
                      <a:pt x="5181" y="381"/>
                      <a:pt x="5181" y="381"/>
                      <a:pt x="5181" y="381"/>
                    </a:cubicBezTo>
                    <a:cubicBezTo>
                      <a:pt x="5010" y="381"/>
                      <a:pt x="5010" y="381"/>
                      <a:pt x="5010" y="381"/>
                    </a:cubicBezTo>
                    <a:cubicBezTo>
                      <a:pt x="4952" y="381"/>
                      <a:pt x="4952" y="381"/>
                      <a:pt x="4952" y="381"/>
                    </a:cubicBezTo>
                    <a:cubicBezTo>
                      <a:pt x="5010" y="420"/>
                      <a:pt x="5010" y="420"/>
                      <a:pt x="5010" y="420"/>
                    </a:cubicBezTo>
                    <a:lnTo>
                      <a:pt x="5048" y="476"/>
                    </a:lnTo>
                    <a:close/>
                    <a:moveTo>
                      <a:pt x="5181" y="896"/>
                    </a:moveTo>
                    <a:lnTo>
                      <a:pt x="5181" y="896"/>
                    </a:lnTo>
                    <a:cubicBezTo>
                      <a:pt x="5143" y="877"/>
                      <a:pt x="5143" y="877"/>
                      <a:pt x="5143" y="877"/>
                    </a:cubicBezTo>
                    <a:cubicBezTo>
                      <a:pt x="5124" y="857"/>
                      <a:pt x="5124" y="857"/>
                      <a:pt x="5124" y="857"/>
                    </a:cubicBezTo>
                    <a:cubicBezTo>
                      <a:pt x="5086" y="838"/>
                      <a:pt x="5086" y="838"/>
                      <a:pt x="5086" y="838"/>
                    </a:cubicBezTo>
                    <a:cubicBezTo>
                      <a:pt x="5048" y="820"/>
                      <a:pt x="5048" y="820"/>
                      <a:pt x="5048" y="820"/>
                    </a:cubicBezTo>
                    <a:cubicBezTo>
                      <a:pt x="5029" y="820"/>
                      <a:pt x="5029" y="820"/>
                      <a:pt x="5029" y="820"/>
                    </a:cubicBezTo>
                    <a:cubicBezTo>
                      <a:pt x="5010" y="838"/>
                      <a:pt x="5010" y="838"/>
                      <a:pt x="5010" y="838"/>
                    </a:cubicBezTo>
                    <a:cubicBezTo>
                      <a:pt x="4991" y="838"/>
                      <a:pt x="4991" y="838"/>
                      <a:pt x="4991" y="838"/>
                    </a:cubicBezTo>
                    <a:cubicBezTo>
                      <a:pt x="5010" y="857"/>
                      <a:pt x="5010" y="857"/>
                      <a:pt x="5010" y="857"/>
                    </a:cubicBezTo>
                    <a:cubicBezTo>
                      <a:pt x="5048" y="896"/>
                      <a:pt x="5048" y="896"/>
                      <a:pt x="5048" y="896"/>
                    </a:cubicBezTo>
                    <a:cubicBezTo>
                      <a:pt x="5086" y="915"/>
                      <a:pt x="5086" y="915"/>
                      <a:pt x="5086" y="915"/>
                    </a:cubicBezTo>
                    <a:cubicBezTo>
                      <a:pt x="5124" y="934"/>
                      <a:pt x="5124" y="934"/>
                      <a:pt x="5124" y="934"/>
                    </a:cubicBezTo>
                    <a:cubicBezTo>
                      <a:pt x="5162" y="934"/>
                      <a:pt x="5162" y="934"/>
                      <a:pt x="5162" y="934"/>
                    </a:cubicBezTo>
                    <a:cubicBezTo>
                      <a:pt x="5181" y="934"/>
                      <a:pt x="5181" y="934"/>
                      <a:pt x="5181" y="934"/>
                    </a:cubicBezTo>
                    <a:cubicBezTo>
                      <a:pt x="5181" y="915"/>
                      <a:pt x="5181" y="915"/>
                      <a:pt x="5181" y="915"/>
                    </a:cubicBezTo>
                    <a:lnTo>
                      <a:pt x="5181" y="896"/>
                    </a:lnTo>
                    <a:close/>
                    <a:moveTo>
                      <a:pt x="4915" y="1600"/>
                    </a:moveTo>
                    <a:lnTo>
                      <a:pt x="4915" y="1600"/>
                    </a:lnTo>
                    <a:cubicBezTo>
                      <a:pt x="4915" y="1563"/>
                      <a:pt x="4915" y="1563"/>
                      <a:pt x="4915" y="1563"/>
                    </a:cubicBezTo>
                    <a:cubicBezTo>
                      <a:pt x="4915" y="1543"/>
                      <a:pt x="4915" y="1543"/>
                      <a:pt x="4915" y="1543"/>
                    </a:cubicBezTo>
                    <a:cubicBezTo>
                      <a:pt x="4895" y="1524"/>
                      <a:pt x="4895" y="1524"/>
                      <a:pt x="4895" y="1524"/>
                    </a:cubicBezTo>
                    <a:cubicBezTo>
                      <a:pt x="4876" y="1505"/>
                      <a:pt x="4876" y="1505"/>
                      <a:pt x="4876" y="1505"/>
                    </a:cubicBezTo>
                    <a:cubicBezTo>
                      <a:pt x="4857" y="1505"/>
                      <a:pt x="4857" y="1505"/>
                      <a:pt x="4857" y="1505"/>
                    </a:cubicBezTo>
                    <a:cubicBezTo>
                      <a:pt x="4838" y="1505"/>
                      <a:pt x="4838" y="1505"/>
                      <a:pt x="4838" y="1505"/>
                    </a:cubicBezTo>
                    <a:cubicBezTo>
                      <a:pt x="4743" y="1505"/>
                      <a:pt x="4743" y="1505"/>
                      <a:pt x="4743" y="1505"/>
                    </a:cubicBezTo>
                    <a:cubicBezTo>
                      <a:pt x="4705" y="1524"/>
                      <a:pt x="4705" y="1524"/>
                      <a:pt x="4705" y="1524"/>
                    </a:cubicBezTo>
                    <a:cubicBezTo>
                      <a:pt x="4686" y="1563"/>
                      <a:pt x="4686" y="1563"/>
                      <a:pt x="4686" y="1563"/>
                    </a:cubicBezTo>
                    <a:cubicBezTo>
                      <a:pt x="4686" y="1600"/>
                      <a:pt x="4686" y="1600"/>
                      <a:pt x="4686" y="1600"/>
                    </a:cubicBezTo>
                    <a:cubicBezTo>
                      <a:pt x="4705" y="1639"/>
                      <a:pt x="4705" y="1639"/>
                      <a:pt x="4705" y="1639"/>
                    </a:cubicBezTo>
                    <a:cubicBezTo>
                      <a:pt x="4724" y="1677"/>
                      <a:pt x="4724" y="1677"/>
                      <a:pt x="4724" y="1677"/>
                    </a:cubicBezTo>
                    <a:cubicBezTo>
                      <a:pt x="4743" y="1695"/>
                      <a:pt x="4743" y="1695"/>
                      <a:pt x="4743" y="1695"/>
                    </a:cubicBezTo>
                    <a:cubicBezTo>
                      <a:pt x="4819" y="1753"/>
                      <a:pt x="4819" y="1753"/>
                      <a:pt x="4819" y="1753"/>
                    </a:cubicBezTo>
                    <a:cubicBezTo>
                      <a:pt x="4838" y="1772"/>
                      <a:pt x="4838" y="1772"/>
                      <a:pt x="4838" y="1772"/>
                    </a:cubicBezTo>
                    <a:cubicBezTo>
                      <a:pt x="4857" y="1791"/>
                      <a:pt x="4857" y="1791"/>
                      <a:pt x="4857" y="1791"/>
                    </a:cubicBezTo>
                    <a:cubicBezTo>
                      <a:pt x="4857" y="1810"/>
                      <a:pt x="4857" y="1810"/>
                      <a:pt x="4857" y="1810"/>
                    </a:cubicBezTo>
                    <a:cubicBezTo>
                      <a:pt x="4876" y="1791"/>
                      <a:pt x="4876" y="1791"/>
                      <a:pt x="4876" y="1791"/>
                    </a:cubicBezTo>
                    <a:cubicBezTo>
                      <a:pt x="4895" y="1772"/>
                      <a:pt x="4895" y="1772"/>
                      <a:pt x="4895" y="1772"/>
                    </a:cubicBezTo>
                    <a:cubicBezTo>
                      <a:pt x="4895" y="1677"/>
                      <a:pt x="4895" y="1677"/>
                      <a:pt x="4895" y="1677"/>
                    </a:cubicBezTo>
                    <a:cubicBezTo>
                      <a:pt x="4915" y="1639"/>
                      <a:pt x="4915" y="1639"/>
                      <a:pt x="4915" y="1639"/>
                    </a:cubicBezTo>
                    <a:lnTo>
                      <a:pt x="4915" y="1600"/>
                    </a:lnTo>
                    <a:close/>
                    <a:moveTo>
                      <a:pt x="5409" y="3048"/>
                    </a:moveTo>
                    <a:lnTo>
                      <a:pt x="5409" y="3048"/>
                    </a:lnTo>
                    <a:cubicBezTo>
                      <a:pt x="5390" y="3029"/>
                      <a:pt x="5390" y="3029"/>
                      <a:pt x="5390" y="3029"/>
                    </a:cubicBezTo>
                    <a:cubicBezTo>
                      <a:pt x="5390" y="3010"/>
                      <a:pt x="5390" y="3010"/>
                      <a:pt x="5390" y="3010"/>
                    </a:cubicBezTo>
                    <a:cubicBezTo>
                      <a:pt x="5237" y="2896"/>
                      <a:pt x="5237" y="2896"/>
                      <a:pt x="5237" y="2896"/>
                    </a:cubicBezTo>
                    <a:cubicBezTo>
                      <a:pt x="5200" y="2858"/>
                      <a:pt x="5200" y="2858"/>
                      <a:pt x="5200" y="2858"/>
                    </a:cubicBezTo>
                    <a:cubicBezTo>
                      <a:pt x="5143" y="2801"/>
                      <a:pt x="5143" y="2801"/>
                      <a:pt x="5143" y="2801"/>
                    </a:cubicBezTo>
                    <a:cubicBezTo>
                      <a:pt x="5124" y="2782"/>
                      <a:pt x="5124" y="2782"/>
                      <a:pt x="5124" y="2782"/>
                    </a:cubicBezTo>
                    <a:cubicBezTo>
                      <a:pt x="5124" y="2762"/>
                      <a:pt x="5124" y="2762"/>
                      <a:pt x="5124" y="2762"/>
                    </a:cubicBezTo>
                    <a:cubicBezTo>
                      <a:pt x="5105" y="2724"/>
                      <a:pt x="5105" y="2724"/>
                      <a:pt x="5105" y="2724"/>
                    </a:cubicBezTo>
                    <a:cubicBezTo>
                      <a:pt x="5105" y="2629"/>
                      <a:pt x="5105" y="2629"/>
                      <a:pt x="5105" y="2629"/>
                    </a:cubicBezTo>
                    <a:cubicBezTo>
                      <a:pt x="5105" y="2591"/>
                      <a:pt x="5105" y="2591"/>
                      <a:pt x="5105" y="2591"/>
                    </a:cubicBezTo>
                    <a:cubicBezTo>
                      <a:pt x="5086" y="2572"/>
                      <a:pt x="5086" y="2572"/>
                      <a:pt x="5086" y="2572"/>
                    </a:cubicBezTo>
                    <a:cubicBezTo>
                      <a:pt x="5029" y="2515"/>
                      <a:pt x="5029" y="2515"/>
                      <a:pt x="5029" y="2515"/>
                    </a:cubicBezTo>
                    <a:cubicBezTo>
                      <a:pt x="4971" y="2515"/>
                      <a:pt x="4971" y="2515"/>
                      <a:pt x="4971" y="2515"/>
                    </a:cubicBezTo>
                    <a:cubicBezTo>
                      <a:pt x="4915" y="2496"/>
                      <a:pt x="4915" y="2496"/>
                      <a:pt x="4915" y="2496"/>
                    </a:cubicBezTo>
                    <a:cubicBezTo>
                      <a:pt x="4838" y="2477"/>
                      <a:pt x="4838" y="2477"/>
                      <a:pt x="4838" y="2477"/>
                    </a:cubicBezTo>
                    <a:cubicBezTo>
                      <a:pt x="4819" y="2457"/>
                      <a:pt x="4819" y="2457"/>
                      <a:pt x="4819" y="2457"/>
                    </a:cubicBezTo>
                    <a:cubicBezTo>
                      <a:pt x="4838" y="2439"/>
                      <a:pt x="4838" y="2439"/>
                      <a:pt x="4838" y="2439"/>
                    </a:cubicBezTo>
                    <a:cubicBezTo>
                      <a:pt x="4895" y="2401"/>
                      <a:pt x="4895" y="2401"/>
                      <a:pt x="4895" y="2401"/>
                    </a:cubicBezTo>
                    <a:cubicBezTo>
                      <a:pt x="4934" y="2401"/>
                      <a:pt x="4934" y="2401"/>
                      <a:pt x="4934" y="2401"/>
                    </a:cubicBezTo>
                    <a:cubicBezTo>
                      <a:pt x="4952" y="2381"/>
                      <a:pt x="4952" y="2381"/>
                      <a:pt x="4952" y="2381"/>
                    </a:cubicBezTo>
                    <a:cubicBezTo>
                      <a:pt x="4991" y="2381"/>
                      <a:pt x="4991" y="2381"/>
                      <a:pt x="4991" y="2381"/>
                    </a:cubicBezTo>
                    <a:cubicBezTo>
                      <a:pt x="5010" y="2343"/>
                      <a:pt x="5010" y="2343"/>
                      <a:pt x="5010" y="2343"/>
                    </a:cubicBezTo>
                    <a:cubicBezTo>
                      <a:pt x="4991" y="2343"/>
                      <a:pt x="4991" y="2343"/>
                      <a:pt x="4991" y="2343"/>
                    </a:cubicBezTo>
                    <a:cubicBezTo>
                      <a:pt x="5010" y="2343"/>
                      <a:pt x="5010" y="2343"/>
                      <a:pt x="5010" y="2343"/>
                    </a:cubicBezTo>
                    <a:cubicBezTo>
                      <a:pt x="4857" y="2325"/>
                      <a:pt x="4857" y="2325"/>
                      <a:pt x="4857" y="2325"/>
                    </a:cubicBezTo>
                    <a:cubicBezTo>
                      <a:pt x="4743" y="2305"/>
                      <a:pt x="4743" y="2305"/>
                      <a:pt x="4743" y="2305"/>
                    </a:cubicBezTo>
                    <a:cubicBezTo>
                      <a:pt x="4705" y="2305"/>
                      <a:pt x="4705" y="2305"/>
                      <a:pt x="4705" y="2305"/>
                    </a:cubicBezTo>
                    <a:cubicBezTo>
                      <a:pt x="4819" y="2286"/>
                      <a:pt x="4819" y="2286"/>
                      <a:pt x="4819" y="2286"/>
                    </a:cubicBezTo>
                    <a:cubicBezTo>
                      <a:pt x="4838" y="2286"/>
                      <a:pt x="4838" y="2286"/>
                      <a:pt x="4838" y="2286"/>
                    </a:cubicBezTo>
                    <a:cubicBezTo>
                      <a:pt x="4895" y="2248"/>
                      <a:pt x="4895" y="2248"/>
                      <a:pt x="4895" y="2248"/>
                    </a:cubicBezTo>
                    <a:cubicBezTo>
                      <a:pt x="4934" y="2248"/>
                      <a:pt x="4934" y="2248"/>
                      <a:pt x="4934" y="2248"/>
                    </a:cubicBezTo>
                    <a:cubicBezTo>
                      <a:pt x="4934" y="2229"/>
                      <a:pt x="4934" y="2229"/>
                      <a:pt x="4934" y="2229"/>
                    </a:cubicBezTo>
                    <a:cubicBezTo>
                      <a:pt x="4915" y="2229"/>
                      <a:pt x="4915" y="2229"/>
                      <a:pt x="4915" y="2229"/>
                    </a:cubicBezTo>
                    <a:cubicBezTo>
                      <a:pt x="4915" y="2210"/>
                      <a:pt x="4915" y="2210"/>
                      <a:pt x="4915" y="2210"/>
                    </a:cubicBezTo>
                    <a:cubicBezTo>
                      <a:pt x="4876" y="2191"/>
                      <a:pt x="4876" y="2191"/>
                      <a:pt x="4876" y="2191"/>
                    </a:cubicBezTo>
                    <a:cubicBezTo>
                      <a:pt x="4838" y="2191"/>
                      <a:pt x="4838" y="2191"/>
                      <a:pt x="4838" y="2191"/>
                    </a:cubicBezTo>
                    <a:cubicBezTo>
                      <a:pt x="4819" y="2210"/>
                      <a:pt x="4819" y="2210"/>
                      <a:pt x="4819" y="2210"/>
                    </a:cubicBezTo>
                    <a:cubicBezTo>
                      <a:pt x="4800" y="2210"/>
                      <a:pt x="4800" y="2210"/>
                      <a:pt x="4800" y="2210"/>
                    </a:cubicBezTo>
                    <a:cubicBezTo>
                      <a:pt x="4762" y="2229"/>
                      <a:pt x="4762" y="2229"/>
                      <a:pt x="4762" y="2229"/>
                    </a:cubicBezTo>
                    <a:cubicBezTo>
                      <a:pt x="4743" y="2210"/>
                      <a:pt x="4743" y="2210"/>
                      <a:pt x="4743" y="2210"/>
                    </a:cubicBezTo>
                    <a:cubicBezTo>
                      <a:pt x="4762" y="2210"/>
                      <a:pt x="4762" y="2210"/>
                      <a:pt x="4762" y="2210"/>
                    </a:cubicBezTo>
                    <a:cubicBezTo>
                      <a:pt x="4800" y="2153"/>
                      <a:pt x="4800" y="2153"/>
                      <a:pt x="4800" y="2153"/>
                    </a:cubicBezTo>
                    <a:cubicBezTo>
                      <a:pt x="4800" y="2134"/>
                      <a:pt x="4800" y="2134"/>
                      <a:pt x="4800" y="2134"/>
                    </a:cubicBezTo>
                    <a:cubicBezTo>
                      <a:pt x="4819" y="2134"/>
                      <a:pt x="4819" y="2134"/>
                      <a:pt x="4819" y="2134"/>
                    </a:cubicBezTo>
                    <a:cubicBezTo>
                      <a:pt x="4838" y="2134"/>
                      <a:pt x="4838" y="2134"/>
                      <a:pt x="4838" y="2134"/>
                    </a:cubicBezTo>
                    <a:cubicBezTo>
                      <a:pt x="4857" y="2115"/>
                      <a:pt x="4857" y="2115"/>
                      <a:pt x="4857" y="2115"/>
                    </a:cubicBezTo>
                    <a:cubicBezTo>
                      <a:pt x="4838" y="2096"/>
                      <a:pt x="4838" y="2096"/>
                      <a:pt x="4838" y="2096"/>
                    </a:cubicBezTo>
                    <a:cubicBezTo>
                      <a:pt x="4838" y="2076"/>
                      <a:pt x="4838" y="2076"/>
                      <a:pt x="4838" y="2076"/>
                    </a:cubicBezTo>
                    <a:cubicBezTo>
                      <a:pt x="4819" y="2058"/>
                      <a:pt x="4819" y="2058"/>
                      <a:pt x="4819" y="2058"/>
                    </a:cubicBezTo>
                    <a:cubicBezTo>
                      <a:pt x="4800" y="2039"/>
                      <a:pt x="4800" y="2039"/>
                      <a:pt x="4800" y="2039"/>
                    </a:cubicBezTo>
                    <a:cubicBezTo>
                      <a:pt x="4724" y="2020"/>
                      <a:pt x="4724" y="2020"/>
                      <a:pt x="4724" y="2020"/>
                    </a:cubicBezTo>
                    <a:cubicBezTo>
                      <a:pt x="4667" y="2039"/>
                      <a:pt x="4667" y="2039"/>
                      <a:pt x="4667" y="2039"/>
                    </a:cubicBezTo>
                    <a:cubicBezTo>
                      <a:pt x="4610" y="2039"/>
                      <a:pt x="4610" y="2039"/>
                      <a:pt x="4610" y="2039"/>
                    </a:cubicBezTo>
                    <a:cubicBezTo>
                      <a:pt x="4590" y="2020"/>
                      <a:pt x="4590" y="2020"/>
                      <a:pt x="4590" y="2020"/>
                    </a:cubicBezTo>
                    <a:cubicBezTo>
                      <a:pt x="4571" y="2000"/>
                      <a:pt x="4571" y="2000"/>
                      <a:pt x="4571" y="2000"/>
                    </a:cubicBezTo>
                    <a:cubicBezTo>
                      <a:pt x="4590" y="2000"/>
                      <a:pt x="4590" y="2000"/>
                      <a:pt x="4590" y="2000"/>
                    </a:cubicBezTo>
                    <a:cubicBezTo>
                      <a:pt x="4571" y="2000"/>
                      <a:pt x="4571" y="2000"/>
                      <a:pt x="4571" y="2000"/>
                    </a:cubicBezTo>
                    <a:cubicBezTo>
                      <a:pt x="4571" y="1962"/>
                      <a:pt x="4571" y="1962"/>
                      <a:pt x="4571" y="1962"/>
                    </a:cubicBezTo>
                    <a:cubicBezTo>
                      <a:pt x="4571" y="1944"/>
                      <a:pt x="4571" y="1944"/>
                      <a:pt x="4571" y="1944"/>
                    </a:cubicBezTo>
                    <a:cubicBezTo>
                      <a:pt x="4571" y="1924"/>
                      <a:pt x="4571" y="1924"/>
                      <a:pt x="4571" y="1924"/>
                    </a:cubicBezTo>
                    <a:cubicBezTo>
                      <a:pt x="4553" y="1924"/>
                      <a:pt x="4553" y="1924"/>
                      <a:pt x="4553" y="1924"/>
                    </a:cubicBezTo>
                    <a:cubicBezTo>
                      <a:pt x="4534" y="1905"/>
                      <a:pt x="4534" y="1905"/>
                      <a:pt x="4534" y="1905"/>
                    </a:cubicBezTo>
                    <a:cubicBezTo>
                      <a:pt x="4458" y="1905"/>
                      <a:pt x="4458" y="1905"/>
                      <a:pt x="4458" y="1905"/>
                    </a:cubicBezTo>
                    <a:cubicBezTo>
                      <a:pt x="4438" y="1905"/>
                      <a:pt x="4438" y="1905"/>
                      <a:pt x="4438" y="1905"/>
                    </a:cubicBezTo>
                    <a:cubicBezTo>
                      <a:pt x="4400" y="1905"/>
                      <a:pt x="4400" y="1905"/>
                      <a:pt x="4400" y="1905"/>
                    </a:cubicBezTo>
                    <a:cubicBezTo>
                      <a:pt x="4286" y="1848"/>
                      <a:pt x="4286" y="1848"/>
                      <a:pt x="4286" y="1848"/>
                    </a:cubicBezTo>
                    <a:cubicBezTo>
                      <a:pt x="4286" y="1829"/>
                      <a:pt x="4286" y="1829"/>
                      <a:pt x="4286" y="1829"/>
                    </a:cubicBezTo>
                    <a:cubicBezTo>
                      <a:pt x="4267" y="1810"/>
                      <a:pt x="4267" y="1810"/>
                      <a:pt x="4267" y="1810"/>
                    </a:cubicBezTo>
                    <a:cubicBezTo>
                      <a:pt x="4267" y="1791"/>
                      <a:pt x="4267" y="1791"/>
                      <a:pt x="4267" y="1791"/>
                    </a:cubicBezTo>
                    <a:cubicBezTo>
                      <a:pt x="4286" y="1772"/>
                      <a:pt x="4286" y="1772"/>
                      <a:pt x="4286" y="1772"/>
                    </a:cubicBezTo>
                    <a:cubicBezTo>
                      <a:pt x="4343" y="1791"/>
                      <a:pt x="4343" y="1791"/>
                      <a:pt x="4343" y="1791"/>
                    </a:cubicBezTo>
                    <a:cubicBezTo>
                      <a:pt x="4381" y="1829"/>
                      <a:pt x="4381" y="1829"/>
                      <a:pt x="4381" y="1829"/>
                    </a:cubicBezTo>
                    <a:cubicBezTo>
                      <a:pt x="4400" y="1829"/>
                      <a:pt x="4400" y="1829"/>
                      <a:pt x="4400" y="1829"/>
                    </a:cubicBezTo>
                    <a:cubicBezTo>
                      <a:pt x="4419" y="1810"/>
                      <a:pt x="4419" y="1810"/>
                      <a:pt x="4419" y="1810"/>
                    </a:cubicBezTo>
                    <a:cubicBezTo>
                      <a:pt x="4419" y="1791"/>
                      <a:pt x="4419" y="1791"/>
                      <a:pt x="4419" y="1791"/>
                    </a:cubicBezTo>
                    <a:cubicBezTo>
                      <a:pt x="4419" y="1734"/>
                      <a:pt x="4419" y="1734"/>
                      <a:pt x="4419" y="1734"/>
                    </a:cubicBezTo>
                    <a:cubicBezTo>
                      <a:pt x="4438" y="1715"/>
                      <a:pt x="4438" y="1715"/>
                      <a:pt x="4438" y="1715"/>
                    </a:cubicBezTo>
                    <a:cubicBezTo>
                      <a:pt x="4438" y="1695"/>
                      <a:pt x="4438" y="1695"/>
                      <a:pt x="4438" y="1695"/>
                    </a:cubicBezTo>
                    <a:cubicBezTo>
                      <a:pt x="4458" y="1695"/>
                      <a:pt x="4458" y="1695"/>
                      <a:pt x="4458" y="1695"/>
                    </a:cubicBezTo>
                    <a:cubicBezTo>
                      <a:pt x="4476" y="1677"/>
                      <a:pt x="4476" y="1677"/>
                      <a:pt x="4476" y="1677"/>
                    </a:cubicBezTo>
                    <a:cubicBezTo>
                      <a:pt x="4495" y="1639"/>
                      <a:pt x="4495" y="1639"/>
                      <a:pt x="4495" y="1639"/>
                    </a:cubicBezTo>
                    <a:cubicBezTo>
                      <a:pt x="4514" y="1639"/>
                      <a:pt x="4514" y="1639"/>
                      <a:pt x="4514" y="1639"/>
                    </a:cubicBezTo>
                    <a:cubicBezTo>
                      <a:pt x="4514" y="1619"/>
                      <a:pt x="4514" y="1619"/>
                      <a:pt x="4514" y="1619"/>
                    </a:cubicBezTo>
                    <a:cubicBezTo>
                      <a:pt x="4534" y="1619"/>
                      <a:pt x="4534" y="1619"/>
                      <a:pt x="4534" y="1619"/>
                    </a:cubicBezTo>
                    <a:cubicBezTo>
                      <a:pt x="4553" y="1600"/>
                      <a:pt x="4553" y="1600"/>
                      <a:pt x="4553" y="1600"/>
                    </a:cubicBezTo>
                    <a:cubicBezTo>
                      <a:pt x="4553" y="1581"/>
                      <a:pt x="4553" y="1581"/>
                      <a:pt x="4553" y="1581"/>
                    </a:cubicBezTo>
                    <a:cubicBezTo>
                      <a:pt x="4553" y="1505"/>
                      <a:pt x="4553" y="1505"/>
                      <a:pt x="4553" y="1505"/>
                    </a:cubicBezTo>
                    <a:cubicBezTo>
                      <a:pt x="4534" y="1505"/>
                      <a:pt x="4534" y="1505"/>
                      <a:pt x="4534" y="1505"/>
                    </a:cubicBezTo>
                    <a:cubicBezTo>
                      <a:pt x="4514" y="1505"/>
                      <a:pt x="4514" y="1505"/>
                      <a:pt x="4514" y="1505"/>
                    </a:cubicBezTo>
                    <a:cubicBezTo>
                      <a:pt x="4495" y="1486"/>
                      <a:pt x="4495" y="1486"/>
                      <a:pt x="4495" y="1486"/>
                    </a:cubicBezTo>
                    <a:cubicBezTo>
                      <a:pt x="4438" y="1486"/>
                      <a:pt x="4438" y="1486"/>
                      <a:pt x="4438" y="1486"/>
                    </a:cubicBezTo>
                    <a:cubicBezTo>
                      <a:pt x="4419" y="1486"/>
                      <a:pt x="4419" y="1486"/>
                      <a:pt x="4419" y="1486"/>
                    </a:cubicBezTo>
                    <a:cubicBezTo>
                      <a:pt x="4381" y="1486"/>
                      <a:pt x="4381" y="1486"/>
                      <a:pt x="4381" y="1486"/>
                    </a:cubicBezTo>
                    <a:cubicBezTo>
                      <a:pt x="4362" y="1505"/>
                      <a:pt x="4362" y="1505"/>
                      <a:pt x="4362" y="1505"/>
                    </a:cubicBezTo>
                    <a:cubicBezTo>
                      <a:pt x="4343" y="1467"/>
                      <a:pt x="4343" y="1467"/>
                      <a:pt x="4343" y="1467"/>
                    </a:cubicBezTo>
                    <a:cubicBezTo>
                      <a:pt x="4324" y="1448"/>
                      <a:pt x="4324" y="1448"/>
                      <a:pt x="4324" y="1448"/>
                    </a:cubicBezTo>
                    <a:cubicBezTo>
                      <a:pt x="4305" y="1448"/>
                      <a:pt x="4305" y="1448"/>
                      <a:pt x="4305" y="1448"/>
                    </a:cubicBezTo>
                    <a:cubicBezTo>
                      <a:pt x="4248" y="1429"/>
                      <a:pt x="4248" y="1429"/>
                      <a:pt x="4248" y="1429"/>
                    </a:cubicBezTo>
                    <a:cubicBezTo>
                      <a:pt x="4229" y="1410"/>
                      <a:pt x="4229" y="1410"/>
                      <a:pt x="4229" y="1410"/>
                    </a:cubicBezTo>
                    <a:cubicBezTo>
                      <a:pt x="4209" y="1391"/>
                      <a:pt x="4209" y="1391"/>
                      <a:pt x="4209" y="1391"/>
                    </a:cubicBezTo>
                    <a:cubicBezTo>
                      <a:pt x="4191" y="1372"/>
                      <a:pt x="4191" y="1372"/>
                      <a:pt x="4191" y="1372"/>
                    </a:cubicBezTo>
                    <a:cubicBezTo>
                      <a:pt x="4172" y="1372"/>
                      <a:pt x="4172" y="1372"/>
                      <a:pt x="4172" y="1372"/>
                    </a:cubicBezTo>
                    <a:cubicBezTo>
                      <a:pt x="4172" y="1353"/>
                      <a:pt x="4172" y="1353"/>
                      <a:pt x="4172" y="1353"/>
                    </a:cubicBezTo>
                    <a:cubicBezTo>
                      <a:pt x="4172" y="1315"/>
                      <a:pt x="4172" y="1315"/>
                      <a:pt x="4172" y="1315"/>
                    </a:cubicBezTo>
                    <a:cubicBezTo>
                      <a:pt x="4172" y="1296"/>
                      <a:pt x="4172" y="1296"/>
                      <a:pt x="4172" y="1296"/>
                    </a:cubicBezTo>
                    <a:cubicBezTo>
                      <a:pt x="4191" y="1258"/>
                      <a:pt x="4191" y="1258"/>
                      <a:pt x="4191" y="1258"/>
                    </a:cubicBezTo>
                    <a:cubicBezTo>
                      <a:pt x="4191" y="1238"/>
                      <a:pt x="4191" y="1238"/>
                      <a:pt x="4191" y="1238"/>
                    </a:cubicBezTo>
                    <a:cubicBezTo>
                      <a:pt x="4172" y="1219"/>
                      <a:pt x="4172" y="1219"/>
                      <a:pt x="4172" y="1219"/>
                    </a:cubicBezTo>
                    <a:cubicBezTo>
                      <a:pt x="4114" y="1219"/>
                      <a:pt x="4114" y="1219"/>
                      <a:pt x="4114" y="1219"/>
                    </a:cubicBezTo>
                    <a:cubicBezTo>
                      <a:pt x="4038" y="1219"/>
                      <a:pt x="4038" y="1219"/>
                      <a:pt x="4038" y="1219"/>
                    </a:cubicBezTo>
                    <a:cubicBezTo>
                      <a:pt x="3981" y="1219"/>
                      <a:pt x="3981" y="1219"/>
                      <a:pt x="3981" y="1219"/>
                    </a:cubicBezTo>
                    <a:cubicBezTo>
                      <a:pt x="3943" y="1238"/>
                      <a:pt x="3943" y="1238"/>
                      <a:pt x="3943" y="1238"/>
                    </a:cubicBezTo>
                    <a:cubicBezTo>
                      <a:pt x="3905" y="1258"/>
                      <a:pt x="3905" y="1258"/>
                      <a:pt x="3905" y="1258"/>
                    </a:cubicBezTo>
                    <a:cubicBezTo>
                      <a:pt x="3905" y="1238"/>
                      <a:pt x="3905" y="1238"/>
                      <a:pt x="3905" y="1238"/>
                    </a:cubicBezTo>
                    <a:cubicBezTo>
                      <a:pt x="3943" y="1201"/>
                      <a:pt x="3943" y="1201"/>
                      <a:pt x="3943" y="1201"/>
                    </a:cubicBezTo>
                    <a:cubicBezTo>
                      <a:pt x="4000" y="1182"/>
                      <a:pt x="4000" y="1182"/>
                      <a:pt x="4000" y="1182"/>
                    </a:cubicBezTo>
                    <a:cubicBezTo>
                      <a:pt x="4191" y="1182"/>
                      <a:pt x="4191" y="1182"/>
                      <a:pt x="4191" y="1182"/>
                    </a:cubicBezTo>
                    <a:cubicBezTo>
                      <a:pt x="4324" y="1201"/>
                      <a:pt x="4324" y="1201"/>
                      <a:pt x="4324" y="1201"/>
                    </a:cubicBezTo>
                    <a:cubicBezTo>
                      <a:pt x="4534" y="1201"/>
                      <a:pt x="4534" y="1201"/>
                      <a:pt x="4534" y="1201"/>
                    </a:cubicBezTo>
                    <a:cubicBezTo>
                      <a:pt x="4553" y="1201"/>
                      <a:pt x="4553" y="1201"/>
                      <a:pt x="4553" y="1201"/>
                    </a:cubicBezTo>
                    <a:cubicBezTo>
                      <a:pt x="4629" y="1238"/>
                      <a:pt x="4629" y="1238"/>
                      <a:pt x="4629" y="1238"/>
                    </a:cubicBezTo>
                    <a:cubicBezTo>
                      <a:pt x="4648" y="1238"/>
                      <a:pt x="4648" y="1238"/>
                      <a:pt x="4648" y="1238"/>
                    </a:cubicBezTo>
                    <a:cubicBezTo>
                      <a:pt x="4686" y="1201"/>
                      <a:pt x="4686" y="1201"/>
                      <a:pt x="4686" y="1201"/>
                    </a:cubicBezTo>
                    <a:cubicBezTo>
                      <a:pt x="4667" y="1162"/>
                      <a:pt x="4667" y="1162"/>
                      <a:pt x="4667" y="1162"/>
                    </a:cubicBezTo>
                    <a:cubicBezTo>
                      <a:pt x="4667" y="1124"/>
                      <a:pt x="4667" y="1124"/>
                      <a:pt x="4667" y="1124"/>
                    </a:cubicBezTo>
                    <a:cubicBezTo>
                      <a:pt x="4629" y="1105"/>
                      <a:pt x="4629" y="1105"/>
                      <a:pt x="4629" y="1105"/>
                    </a:cubicBezTo>
                    <a:cubicBezTo>
                      <a:pt x="4629" y="1086"/>
                      <a:pt x="4629" y="1086"/>
                      <a:pt x="4629" y="1086"/>
                    </a:cubicBezTo>
                    <a:cubicBezTo>
                      <a:pt x="4610" y="991"/>
                      <a:pt x="4610" y="991"/>
                      <a:pt x="4610" y="991"/>
                    </a:cubicBezTo>
                    <a:cubicBezTo>
                      <a:pt x="4610" y="972"/>
                      <a:pt x="4610" y="972"/>
                      <a:pt x="4610" y="972"/>
                    </a:cubicBezTo>
                    <a:cubicBezTo>
                      <a:pt x="4590" y="953"/>
                      <a:pt x="4590" y="953"/>
                      <a:pt x="4590" y="953"/>
                    </a:cubicBezTo>
                    <a:cubicBezTo>
                      <a:pt x="4610" y="972"/>
                      <a:pt x="4610" y="972"/>
                      <a:pt x="4610" y="972"/>
                    </a:cubicBezTo>
                    <a:cubicBezTo>
                      <a:pt x="4629" y="972"/>
                      <a:pt x="4629" y="972"/>
                      <a:pt x="4629" y="972"/>
                    </a:cubicBezTo>
                    <a:cubicBezTo>
                      <a:pt x="4648" y="991"/>
                      <a:pt x="4648" y="991"/>
                      <a:pt x="4648" y="991"/>
                    </a:cubicBezTo>
                    <a:cubicBezTo>
                      <a:pt x="4648" y="1029"/>
                      <a:pt x="4648" y="1029"/>
                      <a:pt x="4648" y="1029"/>
                    </a:cubicBezTo>
                    <a:cubicBezTo>
                      <a:pt x="4648" y="1048"/>
                      <a:pt x="4648" y="1048"/>
                      <a:pt x="4648" y="1048"/>
                    </a:cubicBezTo>
                    <a:cubicBezTo>
                      <a:pt x="4667" y="1086"/>
                      <a:pt x="4667" y="1086"/>
                      <a:pt x="4667" y="1086"/>
                    </a:cubicBezTo>
                    <a:cubicBezTo>
                      <a:pt x="4686" y="1124"/>
                      <a:pt x="4686" y="1124"/>
                      <a:pt x="4686" y="1124"/>
                    </a:cubicBezTo>
                    <a:cubicBezTo>
                      <a:pt x="4705" y="1143"/>
                      <a:pt x="4705" y="1143"/>
                      <a:pt x="4705" y="1143"/>
                    </a:cubicBezTo>
                    <a:cubicBezTo>
                      <a:pt x="4743" y="1162"/>
                      <a:pt x="4743" y="1162"/>
                      <a:pt x="4743" y="1162"/>
                    </a:cubicBezTo>
                    <a:cubicBezTo>
                      <a:pt x="4762" y="1182"/>
                      <a:pt x="4762" y="1182"/>
                      <a:pt x="4762" y="1182"/>
                    </a:cubicBezTo>
                    <a:cubicBezTo>
                      <a:pt x="4838" y="1201"/>
                      <a:pt x="4838" y="1201"/>
                      <a:pt x="4838" y="1201"/>
                    </a:cubicBezTo>
                    <a:cubicBezTo>
                      <a:pt x="4876" y="1201"/>
                      <a:pt x="4876" y="1201"/>
                      <a:pt x="4876" y="1201"/>
                    </a:cubicBezTo>
                    <a:cubicBezTo>
                      <a:pt x="5029" y="1201"/>
                      <a:pt x="5029" y="1201"/>
                      <a:pt x="5029" y="1201"/>
                    </a:cubicBezTo>
                    <a:cubicBezTo>
                      <a:pt x="5048" y="1182"/>
                      <a:pt x="5048" y="1182"/>
                      <a:pt x="5048" y="1182"/>
                    </a:cubicBezTo>
                    <a:cubicBezTo>
                      <a:pt x="5067" y="1143"/>
                      <a:pt x="5067" y="1143"/>
                      <a:pt x="5067" y="1143"/>
                    </a:cubicBezTo>
                    <a:cubicBezTo>
                      <a:pt x="5086" y="1124"/>
                      <a:pt x="5086" y="1124"/>
                      <a:pt x="5086" y="1124"/>
                    </a:cubicBezTo>
                    <a:cubicBezTo>
                      <a:pt x="5124" y="1105"/>
                      <a:pt x="5124" y="1105"/>
                      <a:pt x="5124" y="1105"/>
                    </a:cubicBezTo>
                    <a:cubicBezTo>
                      <a:pt x="5143" y="1086"/>
                      <a:pt x="5143" y="1086"/>
                      <a:pt x="5143" y="1086"/>
                    </a:cubicBezTo>
                    <a:cubicBezTo>
                      <a:pt x="5162" y="1086"/>
                      <a:pt x="5162" y="1086"/>
                      <a:pt x="5162" y="1086"/>
                    </a:cubicBezTo>
                    <a:cubicBezTo>
                      <a:pt x="5162" y="1048"/>
                      <a:pt x="5162" y="1048"/>
                      <a:pt x="5162" y="1048"/>
                    </a:cubicBezTo>
                    <a:cubicBezTo>
                      <a:pt x="5143" y="1048"/>
                      <a:pt x="5143" y="1048"/>
                      <a:pt x="5143" y="1048"/>
                    </a:cubicBezTo>
                    <a:cubicBezTo>
                      <a:pt x="5067" y="1029"/>
                      <a:pt x="5067" y="1029"/>
                      <a:pt x="5067" y="1029"/>
                    </a:cubicBezTo>
                    <a:cubicBezTo>
                      <a:pt x="5010" y="1010"/>
                      <a:pt x="5010" y="1010"/>
                      <a:pt x="5010" y="1010"/>
                    </a:cubicBezTo>
                    <a:cubicBezTo>
                      <a:pt x="4971" y="991"/>
                      <a:pt x="4971" y="991"/>
                      <a:pt x="4971" y="991"/>
                    </a:cubicBezTo>
                    <a:cubicBezTo>
                      <a:pt x="4952" y="972"/>
                      <a:pt x="4952" y="972"/>
                      <a:pt x="4952" y="972"/>
                    </a:cubicBezTo>
                    <a:cubicBezTo>
                      <a:pt x="5048" y="991"/>
                      <a:pt x="5048" y="991"/>
                      <a:pt x="5048" y="991"/>
                    </a:cubicBezTo>
                    <a:cubicBezTo>
                      <a:pt x="5067" y="972"/>
                      <a:pt x="5067" y="972"/>
                      <a:pt x="5067" y="972"/>
                    </a:cubicBezTo>
                    <a:cubicBezTo>
                      <a:pt x="5086" y="972"/>
                      <a:pt x="5086" y="972"/>
                      <a:pt x="5086" y="972"/>
                    </a:cubicBezTo>
                    <a:cubicBezTo>
                      <a:pt x="5086" y="953"/>
                      <a:pt x="5086" y="953"/>
                      <a:pt x="5086" y="953"/>
                    </a:cubicBezTo>
                    <a:cubicBezTo>
                      <a:pt x="5067" y="934"/>
                      <a:pt x="5067" y="934"/>
                      <a:pt x="5067" y="934"/>
                    </a:cubicBezTo>
                    <a:cubicBezTo>
                      <a:pt x="4991" y="857"/>
                      <a:pt x="4991" y="857"/>
                      <a:pt x="4991" y="857"/>
                    </a:cubicBezTo>
                    <a:cubicBezTo>
                      <a:pt x="4971" y="838"/>
                      <a:pt x="4971" y="838"/>
                      <a:pt x="4971" y="838"/>
                    </a:cubicBezTo>
                    <a:cubicBezTo>
                      <a:pt x="4934" y="801"/>
                      <a:pt x="4934" y="801"/>
                      <a:pt x="4934" y="801"/>
                    </a:cubicBezTo>
                    <a:cubicBezTo>
                      <a:pt x="4895" y="801"/>
                      <a:pt x="4895" y="801"/>
                      <a:pt x="4895" y="801"/>
                    </a:cubicBezTo>
                    <a:cubicBezTo>
                      <a:pt x="4876" y="820"/>
                      <a:pt x="4876" y="820"/>
                      <a:pt x="4876" y="820"/>
                    </a:cubicBezTo>
                    <a:cubicBezTo>
                      <a:pt x="4857" y="820"/>
                      <a:pt x="4857" y="820"/>
                      <a:pt x="4857" y="820"/>
                    </a:cubicBezTo>
                    <a:cubicBezTo>
                      <a:pt x="4838" y="801"/>
                      <a:pt x="4838" y="801"/>
                      <a:pt x="4838" y="801"/>
                    </a:cubicBezTo>
                    <a:cubicBezTo>
                      <a:pt x="4800" y="781"/>
                      <a:pt x="4800" y="781"/>
                      <a:pt x="4800" y="781"/>
                    </a:cubicBezTo>
                    <a:cubicBezTo>
                      <a:pt x="4762" y="743"/>
                      <a:pt x="4762" y="743"/>
                      <a:pt x="4762" y="743"/>
                    </a:cubicBezTo>
                    <a:cubicBezTo>
                      <a:pt x="4724" y="724"/>
                      <a:pt x="4724" y="724"/>
                      <a:pt x="4724" y="724"/>
                    </a:cubicBezTo>
                    <a:cubicBezTo>
                      <a:pt x="4667" y="724"/>
                      <a:pt x="4667" y="724"/>
                      <a:pt x="4667" y="724"/>
                    </a:cubicBezTo>
                    <a:cubicBezTo>
                      <a:pt x="4743" y="724"/>
                      <a:pt x="4743" y="724"/>
                      <a:pt x="4743" y="724"/>
                    </a:cubicBezTo>
                    <a:cubicBezTo>
                      <a:pt x="4781" y="743"/>
                      <a:pt x="4781" y="743"/>
                      <a:pt x="4781" y="743"/>
                    </a:cubicBezTo>
                    <a:cubicBezTo>
                      <a:pt x="4838" y="781"/>
                      <a:pt x="4838" y="781"/>
                      <a:pt x="4838" y="781"/>
                    </a:cubicBezTo>
                    <a:cubicBezTo>
                      <a:pt x="4876" y="781"/>
                      <a:pt x="4876" y="781"/>
                      <a:pt x="4876" y="781"/>
                    </a:cubicBezTo>
                    <a:cubicBezTo>
                      <a:pt x="4895" y="781"/>
                      <a:pt x="4895" y="781"/>
                      <a:pt x="4895" y="781"/>
                    </a:cubicBezTo>
                    <a:cubicBezTo>
                      <a:pt x="4934" y="762"/>
                      <a:pt x="4934" y="762"/>
                      <a:pt x="4934" y="762"/>
                    </a:cubicBezTo>
                    <a:cubicBezTo>
                      <a:pt x="4934" y="743"/>
                      <a:pt x="4934" y="743"/>
                      <a:pt x="4934" y="743"/>
                    </a:cubicBezTo>
                    <a:cubicBezTo>
                      <a:pt x="4915" y="724"/>
                      <a:pt x="4915" y="724"/>
                      <a:pt x="4915" y="724"/>
                    </a:cubicBezTo>
                    <a:cubicBezTo>
                      <a:pt x="4895" y="705"/>
                      <a:pt x="4895" y="705"/>
                      <a:pt x="4895" y="705"/>
                    </a:cubicBezTo>
                    <a:cubicBezTo>
                      <a:pt x="4838" y="705"/>
                      <a:pt x="4838" y="705"/>
                      <a:pt x="4838" y="705"/>
                    </a:cubicBezTo>
                    <a:cubicBezTo>
                      <a:pt x="4819" y="686"/>
                      <a:pt x="4819" y="686"/>
                      <a:pt x="4819" y="686"/>
                    </a:cubicBezTo>
                    <a:cubicBezTo>
                      <a:pt x="4667" y="534"/>
                      <a:pt x="4667" y="534"/>
                      <a:pt x="4667" y="534"/>
                    </a:cubicBezTo>
                    <a:cubicBezTo>
                      <a:pt x="4648" y="534"/>
                      <a:pt x="4648" y="534"/>
                      <a:pt x="4648" y="534"/>
                    </a:cubicBezTo>
                    <a:cubicBezTo>
                      <a:pt x="4629" y="534"/>
                      <a:pt x="4629" y="534"/>
                      <a:pt x="4629" y="534"/>
                    </a:cubicBezTo>
                    <a:cubicBezTo>
                      <a:pt x="4629" y="553"/>
                      <a:pt x="4629" y="553"/>
                      <a:pt x="4629" y="553"/>
                    </a:cubicBezTo>
                    <a:cubicBezTo>
                      <a:pt x="4610" y="553"/>
                      <a:pt x="4610" y="553"/>
                      <a:pt x="4610" y="553"/>
                    </a:cubicBezTo>
                    <a:cubicBezTo>
                      <a:pt x="4590" y="553"/>
                      <a:pt x="4590" y="553"/>
                      <a:pt x="4590" y="553"/>
                    </a:cubicBezTo>
                    <a:cubicBezTo>
                      <a:pt x="4590" y="534"/>
                      <a:pt x="4590" y="534"/>
                      <a:pt x="4590" y="534"/>
                    </a:cubicBezTo>
                    <a:cubicBezTo>
                      <a:pt x="4590" y="515"/>
                      <a:pt x="4590" y="515"/>
                      <a:pt x="4590" y="515"/>
                    </a:cubicBezTo>
                    <a:cubicBezTo>
                      <a:pt x="4590" y="496"/>
                      <a:pt x="4590" y="496"/>
                      <a:pt x="4590" y="496"/>
                    </a:cubicBezTo>
                    <a:cubicBezTo>
                      <a:pt x="4553" y="476"/>
                      <a:pt x="4553" y="476"/>
                      <a:pt x="4553" y="476"/>
                    </a:cubicBezTo>
                    <a:cubicBezTo>
                      <a:pt x="4534" y="476"/>
                      <a:pt x="4534" y="476"/>
                      <a:pt x="4534" y="476"/>
                    </a:cubicBezTo>
                    <a:cubicBezTo>
                      <a:pt x="4495" y="476"/>
                      <a:pt x="4495" y="476"/>
                      <a:pt x="4495" y="476"/>
                    </a:cubicBezTo>
                    <a:cubicBezTo>
                      <a:pt x="4476" y="458"/>
                      <a:pt x="4476" y="458"/>
                      <a:pt x="4476" y="458"/>
                    </a:cubicBezTo>
                    <a:cubicBezTo>
                      <a:pt x="4476" y="439"/>
                      <a:pt x="4476" y="439"/>
                      <a:pt x="4476" y="439"/>
                    </a:cubicBezTo>
                    <a:cubicBezTo>
                      <a:pt x="4495" y="439"/>
                      <a:pt x="4495" y="439"/>
                      <a:pt x="4495" y="439"/>
                    </a:cubicBezTo>
                    <a:cubicBezTo>
                      <a:pt x="4495" y="420"/>
                      <a:pt x="4495" y="420"/>
                      <a:pt x="4495" y="420"/>
                    </a:cubicBezTo>
                    <a:cubicBezTo>
                      <a:pt x="4495" y="400"/>
                      <a:pt x="4495" y="400"/>
                      <a:pt x="4495" y="400"/>
                    </a:cubicBezTo>
                    <a:cubicBezTo>
                      <a:pt x="4476" y="400"/>
                      <a:pt x="4476" y="400"/>
                      <a:pt x="4476" y="400"/>
                    </a:cubicBezTo>
                    <a:cubicBezTo>
                      <a:pt x="4458" y="400"/>
                      <a:pt x="4458" y="400"/>
                      <a:pt x="4458" y="400"/>
                    </a:cubicBezTo>
                    <a:cubicBezTo>
                      <a:pt x="4458" y="381"/>
                      <a:pt x="4458" y="381"/>
                      <a:pt x="4458" y="381"/>
                    </a:cubicBezTo>
                    <a:cubicBezTo>
                      <a:pt x="4438" y="381"/>
                      <a:pt x="4438" y="381"/>
                      <a:pt x="4438" y="381"/>
                    </a:cubicBezTo>
                    <a:cubicBezTo>
                      <a:pt x="4438" y="362"/>
                      <a:pt x="4438" y="362"/>
                      <a:pt x="4438" y="362"/>
                    </a:cubicBezTo>
                    <a:cubicBezTo>
                      <a:pt x="4648" y="439"/>
                      <a:pt x="4648" y="439"/>
                      <a:pt x="4648" y="439"/>
                    </a:cubicBezTo>
                    <a:cubicBezTo>
                      <a:pt x="4667" y="439"/>
                      <a:pt x="4667" y="439"/>
                      <a:pt x="4667" y="439"/>
                    </a:cubicBezTo>
                    <a:cubicBezTo>
                      <a:pt x="4686" y="420"/>
                      <a:pt x="4686" y="420"/>
                      <a:pt x="4686" y="420"/>
                    </a:cubicBezTo>
                    <a:cubicBezTo>
                      <a:pt x="4724" y="381"/>
                      <a:pt x="4724" y="381"/>
                      <a:pt x="4724" y="381"/>
                    </a:cubicBezTo>
                    <a:cubicBezTo>
                      <a:pt x="4743" y="381"/>
                      <a:pt x="4743" y="381"/>
                      <a:pt x="4743" y="381"/>
                    </a:cubicBezTo>
                    <a:cubicBezTo>
                      <a:pt x="4743" y="362"/>
                      <a:pt x="4743" y="362"/>
                      <a:pt x="4743" y="362"/>
                    </a:cubicBezTo>
                    <a:cubicBezTo>
                      <a:pt x="4724" y="344"/>
                      <a:pt x="4724" y="344"/>
                      <a:pt x="4724" y="344"/>
                    </a:cubicBezTo>
                    <a:cubicBezTo>
                      <a:pt x="4705" y="344"/>
                      <a:pt x="4705" y="344"/>
                      <a:pt x="4705" y="344"/>
                    </a:cubicBezTo>
                    <a:cubicBezTo>
                      <a:pt x="4629" y="344"/>
                      <a:pt x="4629" y="344"/>
                      <a:pt x="4629" y="344"/>
                    </a:cubicBezTo>
                    <a:cubicBezTo>
                      <a:pt x="4571" y="344"/>
                      <a:pt x="4571" y="344"/>
                      <a:pt x="4571" y="344"/>
                    </a:cubicBezTo>
                    <a:cubicBezTo>
                      <a:pt x="4534" y="324"/>
                      <a:pt x="4534" y="324"/>
                      <a:pt x="4534" y="324"/>
                    </a:cubicBezTo>
                    <a:cubicBezTo>
                      <a:pt x="4495" y="305"/>
                      <a:pt x="4495" y="305"/>
                      <a:pt x="4495" y="305"/>
                    </a:cubicBezTo>
                    <a:cubicBezTo>
                      <a:pt x="4419" y="210"/>
                      <a:pt x="4419" y="210"/>
                      <a:pt x="4419" y="210"/>
                    </a:cubicBezTo>
                    <a:cubicBezTo>
                      <a:pt x="4286" y="134"/>
                      <a:pt x="4286" y="134"/>
                      <a:pt x="4286" y="134"/>
                    </a:cubicBezTo>
                    <a:cubicBezTo>
                      <a:pt x="4229" y="95"/>
                      <a:pt x="4229" y="95"/>
                      <a:pt x="4229" y="95"/>
                    </a:cubicBezTo>
                    <a:cubicBezTo>
                      <a:pt x="4209" y="77"/>
                      <a:pt x="4209" y="77"/>
                      <a:pt x="4209" y="77"/>
                    </a:cubicBezTo>
                    <a:cubicBezTo>
                      <a:pt x="4191" y="58"/>
                      <a:pt x="4191" y="58"/>
                      <a:pt x="4191" y="58"/>
                    </a:cubicBezTo>
                    <a:cubicBezTo>
                      <a:pt x="4172" y="58"/>
                      <a:pt x="4172" y="58"/>
                      <a:pt x="4172" y="58"/>
                    </a:cubicBezTo>
                    <a:cubicBezTo>
                      <a:pt x="4153" y="58"/>
                      <a:pt x="4153" y="58"/>
                      <a:pt x="4153" y="58"/>
                    </a:cubicBezTo>
                    <a:cubicBezTo>
                      <a:pt x="4114" y="77"/>
                      <a:pt x="4114" y="77"/>
                      <a:pt x="4114" y="77"/>
                    </a:cubicBezTo>
                    <a:cubicBezTo>
                      <a:pt x="4114" y="95"/>
                      <a:pt x="4114" y="95"/>
                      <a:pt x="4114" y="95"/>
                    </a:cubicBezTo>
                    <a:cubicBezTo>
                      <a:pt x="3828" y="95"/>
                      <a:pt x="3828" y="95"/>
                      <a:pt x="3828" y="95"/>
                    </a:cubicBezTo>
                    <a:cubicBezTo>
                      <a:pt x="3733" y="77"/>
                      <a:pt x="3733" y="77"/>
                      <a:pt x="3733" y="77"/>
                    </a:cubicBezTo>
                    <a:cubicBezTo>
                      <a:pt x="3657" y="77"/>
                      <a:pt x="3657" y="77"/>
                      <a:pt x="3657" y="77"/>
                    </a:cubicBezTo>
                    <a:cubicBezTo>
                      <a:pt x="3543" y="95"/>
                      <a:pt x="3543" y="95"/>
                      <a:pt x="3543" y="95"/>
                    </a:cubicBezTo>
                    <a:cubicBezTo>
                      <a:pt x="3486" y="77"/>
                      <a:pt x="3486" y="77"/>
                      <a:pt x="3486" y="77"/>
                    </a:cubicBezTo>
                    <a:cubicBezTo>
                      <a:pt x="3429" y="39"/>
                      <a:pt x="3429" y="39"/>
                      <a:pt x="3429" y="39"/>
                    </a:cubicBezTo>
                    <a:cubicBezTo>
                      <a:pt x="3391" y="39"/>
                      <a:pt x="3391" y="39"/>
                      <a:pt x="3391" y="39"/>
                    </a:cubicBezTo>
                    <a:cubicBezTo>
                      <a:pt x="3352" y="77"/>
                      <a:pt x="3352" y="77"/>
                      <a:pt x="3352" y="77"/>
                    </a:cubicBezTo>
                    <a:cubicBezTo>
                      <a:pt x="3315" y="95"/>
                      <a:pt x="3315" y="95"/>
                      <a:pt x="3315" y="95"/>
                    </a:cubicBezTo>
                    <a:cubicBezTo>
                      <a:pt x="3276" y="95"/>
                      <a:pt x="3276" y="95"/>
                      <a:pt x="3276" y="95"/>
                    </a:cubicBezTo>
                    <a:cubicBezTo>
                      <a:pt x="3238" y="77"/>
                      <a:pt x="3238" y="77"/>
                      <a:pt x="3238" y="77"/>
                    </a:cubicBezTo>
                    <a:cubicBezTo>
                      <a:pt x="3200" y="95"/>
                      <a:pt x="3200" y="95"/>
                      <a:pt x="3200" y="95"/>
                    </a:cubicBezTo>
                    <a:cubicBezTo>
                      <a:pt x="3181" y="95"/>
                      <a:pt x="3181" y="95"/>
                      <a:pt x="3181" y="95"/>
                    </a:cubicBezTo>
                    <a:cubicBezTo>
                      <a:pt x="3124" y="0"/>
                      <a:pt x="3124" y="0"/>
                      <a:pt x="3124" y="0"/>
                    </a:cubicBezTo>
                    <a:cubicBezTo>
                      <a:pt x="3105" y="0"/>
                      <a:pt x="3105" y="0"/>
                      <a:pt x="3105" y="0"/>
                    </a:cubicBezTo>
                    <a:cubicBezTo>
                      <a:pt x="3086" y="19"/>
                      <a:pt x="3086" y="19"/>
                      <a:pt x="3086" y="19"/>
                    </a:cubicBezTo>
                    <a:cubicBezTo>
                      <a:pt x="3048" y="39"/>
                      <a:pt x="3048" y="39"/>
                      <a:pt x="3048" y="39"/>
                    </a:cubicBezTo>
                    <a:cubicBezTo>
                      <a:pt x="3048" y="58"/>
                      <a:pt x="3048" y="58"/>
                      <a:pt x="3048" y="58"/>
                    </a:cubicBezTo>
                    <a:cubicBezTo>
                      <a:pt x="3048" y="77"/>
                      <a:pt x="3048" y="77"/>
                      <a:pt x="3048" y="77"/>
                    </a:cubicBezTo>
                    <a:cubicBezTo>
                      <a:pt x="3048" y="95"/>
                      <a:pt x="3048" y="95"/>
                      <a:pt x="3048" y="95"/>
                    </a:cubicBezTo>
                    <a:cubicBezTo>
                      <a:pt x="3048" y="115"/>
                      <a:pt x="3048" y="115"/>
                      <a:pt x="3048" y="115"/>
                    </a:cubicBezTo>
                    <a:cubicBezTo>
                      <a:pt x="3029" y="115"/>
                      <a:pt x="3029" y="115"/>
                      <a:pt x="3029" y="115"/>
                    </a:cubicBezTo>
                    <a:cubicBezTo>
                      <a:pt x="3010" y="115"/>
                      <a:pt x="3010" y="115"/>
                      <a:pt x="3010" y="115"/>
                    </a:cubicBezTo>
                    <a:cubicBezTo>
                      <a:pt x="2990" y="115"/>
                      <a:pt x="2990" y="115"/>
                      <a:pt x="2990" y="115"/>
                    </a:cubicBezTo>
                    <a:cubicBezTo>
                      <a:pt x="2971" y="115"/>
                      <a:pt x="2971" y="115"/>
                      <a:pt x="2971" y="115"/>
                    </a:cubicBezTo>
                    <a:cubicBezTo>
                      <a:pt x="2934" y="153"/>
                      <a:pt x="2934" y="153"/>
                      <a:pt x="2934" y="153"/>
                    </a:cubicBezTo>
                    <a:cubicBezTo>
                      <a:pt x="2914" y="172"/>
                      <a:pt x="2914" y="172"/>
                      <a:pt x="2914" y="172"/>
                    </a:cubicBezTo>
                    <a:cubicBezTo>
                      <a:pt x="2914" y="153"/>
                      <a:pt x="2914" y="153"/>
                      <a:pt x="2914" y="153"/>
                    </a:cubicBezTo>
                    <a:cubicBezTo>
                      <a:pt x="2895" y="153"/>
                      <a:pt x="2895" y="153"/>
                      <a:pt x="2895" y="153"/>
                    </a:cubicBezTo>
                    <a:cubicBezTo>
                      <a:pt x="2857" y="77"/>
                      <a:pt x="2857" y="77"/>
                      <a:pt x="2857" y="77"/>
                    </a:cubicBezTo>
                    <a:cubicBezTo>
                      <a:pt x="2838" y="58"/>
                      <a:pt x="2838" y="58"/>
                      <a:pt x="2838" y="58"/>
                    </a:cubicBezTo>
                    <a:cubicBezTo>
                      <a:pt x="2800" y="58"/>
                      <a:pt x="2800" y="58"/>
                      <a:pt x="2800" y="58"/>
                    </a:cubicBezTo>
                    <a:cubicBezTo>
                      <a:pt x="2762" y="19"/>
                      <a:pt x="2762" y="19"/>
                      <a:pt x="2762" y="19"/>
                    </a:cubicBezTo>
                    <a:cubicBezTo>
                      <a:pt x="2724" y="19"/>
                      <a:pt x="2724" y="19"/>
                      <a:pt x="2724" y="19"/>
                    </a:cubicBezTo>
                    <a:cubicBezTo>
                      <a:pt x="2686" y="39"/>
                      <a:pt x="2686" y="39"/>
                      <a:pt x="2686" y="39"/>
                    </a:cubicBezTo>
                    <a:cubicBezTo>
                      <a:pt x="2629" y="58"/>
                      <a:pt x="2629" y="58"/>
                      <a:pt x="2629" y="58"/>
                    </a:cubicBezTo>
                    <a:cubicBezTo>
                      <a:pt x="2609" y="58"/>
                      <a:pt x="2609" y="58"/>
                      <a:pt x="2609" y="58"/>
                    </a:cubicBezTo>
                    <a:cubicBezTo>
                      <a:pt x="2553" y="39"/>
                      <a:pt x="2553" y="39"/>
                      <a:pt x="2553" y="39"/>
                    </a:cubicBezTo>
                    <a:cubicBezTo>
                      <a:pt x="2514" y="39"/>
                      <a:pt x="2514" y="39"/>
                      <a:pt x="2514" y="39"/>
                    </a:cubicBezTo>
                    <a:cubicBezTo>
                      <a:pt x="2495" y="39"/>
                      <a:pt x="2495" y="39"/>
                      <a:pt x="2495" y="39"/>
                    </a:cubicBezTo>
                    <a:cubicBezTo>
                      <a:pt x="2476" y="19"/>
                      <a:pt x="2476" y="19"/>
                      <a:pt x="2476" y="19"/>
                    </a:cubicBezTo>
                    <a:cubicBezTo>
                      <a:pt x="2457" y="58"/>
                      <a:pt x="2457" y="58"/>
                      <a:pt x="2457" y="58"/>
                    </a:cubicBezTo>
                    <a:cubicBezTo>
                      <a:pt x="2438" y="77"/>
                      <a:pt x="2438" y="77"/>
                      <a:pt x="2438" y="77"/>
                    </a:cubicBezTo>
                    <a:cubicBezTo>
                      <a:pt x="2400" y="95"/>
                      <a:pt x="2400" y="95"/>
                      <a:pt x="2400" y="95"/>
                    </a:cubicBezTo>
                    <a:cubicBezTo>
                      <a:pt x="2324" y="172"/>
                      <a:pt x="2324" y="172"/>
                      <a:pt x="2324" y="172"/>
                    </a:cubicBezTo>
                    <a:cubicBezTo>
                      <a:pt x="2305" y="191"/>
                      <a:pt x="2305" y="191"/>
                      <a:pt x="2305" y="191"/>
                    </a:cubicBezTo>
                    <a:cubicBezTo>
                      <a:pt x="2286" y="191"/>
                      <a:pt x="2286" y="191"/>
                      <a:pt x="2286" y="191"/>
                    </a:cubicBezTo>
                    <a:cubicBezTo>
                      <a:pt x="2267" y="153"/>
                      <a:pt x="2267" y="153"/>
                      <a:pt x="2267" y="153"/>
                    </a:cubicBezTo>
                    <a:cubicBezTo>
                      <a:pt x="2248" y="134"/>
                      <a:pt x="2248" y="134"/>
                      <a:pt x="2248" y="134"/>
                    </a:cubicBezTo>
                    <a:cubicBezTo>
                      <a:pt x="2248" y="115"/>
                      <a:pt x="2248" y="115"/>
                      <a:pt x="2248" y="115"/>
                    </a:cubicBezTo>
                    <a:cubicBezTo>
                      <a:pt x="2248" y="95"/>
                      <a:pt x="2248" y="95"/>
                      <a:pt x="2248" y="95"/>
                    </a:cubicBezTo>
                    <a:cubicBezTo>
                      <a:pt x="2210" y="95"/>
                      <a:pt x="2210" y="95"/>
                      <a:pt x="2210" y="95"/>
                    </a:cubicBezTo>
                    <a:cubicBezTo>
                      <a:pt x="2172" y="77"/>
                      <a:pt x="2172" y="77"/>
                      <a:pt x="2172" y="77"/>
                    </a:cubicBezTo>
                    <a:cubicBezTo>
                      <a:pt x="2114" y="77"/>
                      <a:pt x="2114" y="77"/>
                      <a:pt x="2114" y="77"/>
                    </a:cubicBezTo>
                    <a:cubicBezTo>
                      <a:pt x="2076" y="58"/>
                      <a:pt x="2076" y="58"/>
                      <a:pt x="2076" y="58"/>
                    </a:cubicBezTo>
                    <a:cubicBezTo>
                      <a:pt x="2076" y="39"/>
                      <a:pt x="2076" y="39"/>
                      <a:pt x="2076" y="39"/>
                    </a:cubicBezTo>
                    <a:cubicBezTo>
                      <a:pt x="2057" y="19"/>
                      <a:pt x="2057" y="19"/>
                      <a:pt x="2057" y="19"/>
                    </a:cubicBezTo>
                    <a:cubicBezTo>
                      <a:pt x="2057" y="0"/>
                      <a:pt x="2057" y="0"/>
                      <a:pt x="2057" y="0"/>
                    </a:cubicBezTo>
                    <a:cubicBezTo>
                      <a:pt x="2038" y="0"/>
                      <a:pt x="2038" y="0"/>
                      <a:pt x="2038" y="0"/>
                    </a:cubicBezTo>
                    <a:cubicBezTo>
                      <a:pt x="2000" y="19"/>
                      <a:pt x="2000" y="19"/>
                      <a:pt x="2000" y="19"/>
                    </a:cubicBezTo>
                    <a:cubicBezTo>
                      <a:pt x="2000" y="77"/>
                      <a:pt x="2000" y="77"/>
                      <a:pt x="2000" y="77"/>
                    </a:cubicBezTo>
                    <a:cubicBezTo>
                      <a:pt x="2000" y="134"/>
                      <a:pt x="2000" y="134"/>
                      <a:pt x="2000" y="134"/>
                    </a:cubicBezTo>
                    <a:cubicBezTo>
                      <a:pt x="1981" y="172"/>
                      <a:pt x="1981" y="172"/>
                      <a:pt x="1981" y="172"/>
                    </a:cubicBezTo>
                    <a:cubicBezTo>
                      <a:pt x="1924" y="229"/>
                      <a:pt x="1924" y="229"/>
                      <a:pt x="1924" y="229"/>
                    </a:cubicBezTo>
                    <a:cubicBezTo>
                      <a:pt x="1924" y="248"/>
                      <a:pt x="1924" y="248"/>
                      <a:pt x="1924" y="248"/>
                    </a:cubicBezTo>
                    <a:cubicBezTo>
                      <a:pt x="1905" y="267"/>
                      <a:pt x="1905" y="267"/>
                      <a:pt x="1905" y="267"/>
                    </a:cubicBezTo>
                    <a:cubicBezTo>
                      <a:pt x="1886" y="267"/>
                      <a:pt x="1886" y="267"/>
                      <a:pt x="1886" y="267"/>
                    </a:cubicBezTo>
                    <a:cubicBezTo>
                      <a:pt x="1867" y="248"/>
                      <a:pt x="1867" y="248"/>
                      <a:pt x="1867" y="248"/>
                    </a:cubicBezTo>
                    <a:cubicBezTo>
                      <a:pt x="1847" y="248"/>
                      <a:pt x="1847" y="248"/>
                      <a:pt x="1847" y="248"/>
                    </a:cubicBezTo>
                    <a:cubicBezTo>
                      <a:pt x="1791" y="305"/>
                      <a:pt x="1791" y="305"/>
                      <a:pt x="1791" y="305"/>
                    </a:cubicBezTo>
                    <a:cubicBezTo>
                      <a:pt x="1771" y="324"/>
                      <a:pt x="1771" y="324"/>
                      <a:pt x="1771" y="324"/>
                    </a:cubicBezTo>
                    <a:cubicBezTo>
                      <a:pt x="1733" y="344"/>
                      <a:pt x="1733" y="344"/>
                      <a:pt x="1733" y="344"/>
                    </a:cubicBezTo>
                    <a:cubicBezTo>
                      <a:pt x="1715" y="344"/>
                      <a:pt x="1715" y="344"/>
                      <a:pt x="1715" y="344"/>
                    </a:cubicBezTo>
                    <a:cubicBezTo>
                      <a:pt x="1695" y="420"/>
                      <a:pt x="1695" y="420"/>
                      <a:pt x="1695" y="420"/>
                    </a:cubicBezTo>
                    <a:cubicBezTo>
                      <a:pt x="1676" y="553"/>
                      <a:pt x="1676" y="553"/>
                      <a:pt x="1676" y="553"/>
                    </a:cubicBezTo>
                    <a:cubicBezTo>
                      <a:pt x="1657" y="629"/>
                      <a:pt x="1657" y="629"/>
                      <a:pt x="1657" y="629"/>
                    </a:cubicBezTo>
                    <a:cubicBezTo>
                      <a:pt x="1638" y="686"/>
                      <a:pt x="1638" y="686"/>
                      <a:pt x="1638" y="686"/>
                    </a:cubicBezTo>
                    <a:cubicBezTo>
                      <a:pt x="1619" y="705"/>
                      <a:pt x="1619" y="705"/>
                      <a:pt x="1619" y="705"/>
                    </a:cubicBezTo>
                    <a:cubicBezTo>
                      <a:pt x="1562" y="724"/>
                      <a:pt x="1562" y="724"/>
                      <a:pt x="1562" y="724"/>
                    </a:cubicBezTo>
                    <a:cubicBezTo>
                      <a:pt x="1543" y="743"/>
                      <a:pt x="1543" y="743"/>
                      <a:pt x="1543" y="743"/>
                    </a:cubicBezTo>
                    <a:cubicBezTo>
                      <a:pt x="1543" y="781"/>
                      <a:pt x="1543" y="781"/>
                      <a:pt x="1543" y="781"/>
                    </a:cubicBezTo>
                    <a:cubicBezTo>
                      <a:pt x="1562" y="801"/>
                      <a:pt x="1562" y="801"/>
                      <a:pt x="1562" y="801"/>
                    </a:cubicBezTo>
                    <a:cubicBezTo>
                      <a:pt x="1581" y="801"/>
                      <a:pt x="1581" y="801"/>
                      <a:pt x="1581" y="801"/>
                    </a:cubicBezTo>
                    <a:cubicBezTo>
                      <a:pt x="1600" y="820"/>
                      <a:pt x="1600" y="820"/>
                      <a:pt x="1600" y="820"/>
                    </a:cubicBezTo>
                    <a:cubicBezTo>
                      <a:pt x="1619" y="838"/>
                      <a:pt x="1619" y="838"/>
                      <a:pt x="1619" y="838"/>
                    </a:cubicBezTo>
                    <a:cubicBezTo>
                      <a:pt x="1638" y="896"/>
                      <a:pt x="1638" y="896"/>
                      <a:pt x="1638" y="896"/>
                    </a:cubicBezTo>
                    <a:cubicBezTo>
                      <a:pt x="1562" y="1086"/>
                      <a:pt x="1562" y="1086"/>
                      <a:pt x="1562" y="1086"/>
                    </a:cubicBezTo>
                    <a:cubicBezTo>
                      <a:pt x="1562" y="1143"/>
                      <a:pt x="1562" y="1143"/>
                      <a:pt x="1562" y="1143"/>
                    </a:cubicBezTo>
                    <a:cubicBezTo>
                      <a:pt x="1562" y="1201"/>
                      <a:pt x="1562" y="1201"/>
                      <a:pt x="1562" y="1201"/>
                    </a:cubicBezTo>
                    <a:cubicBezTo>
                      <a:pt x="1562" y="1238"/>
                      <a:pt x="1562" y="1238"/>
                      <a:pt x="1562" y="1238"/>
                    </a:cubicBezTo>
                    <a:cubicBezTo>
                      <a:pt x="1600" y="1334"/>
                      <a:pt x="1600" y="1334"/>
                      <a:pt x="1600" y="1334"/>
                    </a:cubicBezTo>
                    <a:cubicBezTo>
                      <a:pt x="1600" y="1353"/>
                      <a:pt x="1600" y="1353"/>
                      <a:pt x="1600" y="1353"/>
                    </a:cubicBezTo>
                    <a:cubicBezTo>
                      <a:pt x="1600" y="1372"/>
                      <a:pt x="1600" y="1372"/>
                      <a:pt x="1600" y="1372"/>
                    </a:cubicBezTo>
                    <a:cubicBezTo>
                      <a:pt x="1600" y="1391"/>
                      <a:pt x="1600" y="1391"/>
                      <a:pt x="1600" y="1391"/>
                    </a:cubicBezTo>
                    <a:cubicBezTo>
                      <a:pt x="1600" y="1410"/>
                      <a:pt x="1600" y="1410"/>
                      <a:pt x="1600" y="1410"/>
                    </a:cubicBezTo>
                    <a:cubicBezTo>
                      <a:pt x="1638" y="1467"/>
                      <a:pt x="1638" y="1467"/>
                      <a:pt x="1638" y="1467"/>
                    </a:cubicBezTo>
                    <a:cubicBezTo>
                      <a:pt x="1638" y="1505"/>
                      <a:pt x="1638" y="1505"/>
                      <a:pt x="1638" y="1505"/>
                    </a:cubicBezTo>
                    <a:cubicBezTo>
                      <a:pt x="1657" y="1524"/>
                      <a:pt x="1657" y="1524"/>
                      <a:pt x="1657" y="1524"/>
                    </a:cubicBezTo>
                    <a:cubicBezTo>
                      <a:pt x="1638" y="1524"/>
                      <a:pt x="1638" y="1524"/>
                      <a:pt x="1638" y="1524"/>
                    </a:cubicBezTo>
                    <a:cubicBezTo>
                      <a:pt x="1619" y="1543"/>
                      <a:pt x="1619" y="1543"/>
                      <a:pt x="1619" y="1543"/>
                    </a:cubicBezTo>
                    <a:cubicBezTo>
                      <a:pt x="1619" y="1524"/>
                      <a:pt x="1619" y="1524"/>
                      <a:pt x="1619" y="1524"/>
                    </a:cubicBezTo>
                    <a:cubicBezTo>
                      <a:pt x="1600" y="1524"/>
                      <a:pt x="1600" y="1524"/>
                      <a:pt x="1600" y="1524"/>
                    </a:cubicBezTo>
                    <a:cubicBezTo>
                      <a:pt x="1581" y="1524"/>
                      <a:pt x="1581" y="1524"/>
                      <a:pt x="1581" y="1524"/>
                    </a:cubicBezTo>
                    <a:cubicBezTo>
                      <a:pt x="1543" y="1563"/>
                      <a:pt x="1543" y="1563"/>
                      <a:pt x="1543" y="1563"/>
                    </a:cubicBezTo>
                    <a:cubicBezTo>
                      <a:pt x="1505" y="1619"/>
                      <a:pt x="1505" y="1619"/>
                      <a:pt x="1505" y="1619"/>
                    </a:cubicBezTo>
                    <a:cubicBezTo>
                      <a:pt x="1466" y="1867"/>
                      <a:pt x="1466" y="1867"/>
                      <a:pt x="1466" y="1867"/>
                    </a:cubicBezTo>
                    <a:cubicBezTo>
                      <a:pt x="1466" y="1886"/>
                      <a:pt x="1466" y="1886"/>
                      <a:pt x="1466" y="1886"/>
                    </a:cubicBezTo>
                    <a:cubicBezTo>
                      <a:pt x="1486" y="1924"/>
                      <a:pt x="1486" y="1924"/>
                      <a:pt x="1486" y="1924"/>
                    </a:cubicBezTo>
                    <a:cubicBezTo>
                      <a:pt x="1505" y="1924"/>
                      <a:pt x="1505" y="1924"/>
                      <a:pt x="1505" y="1924"/>
                    </a:cubicBezTo>
                    <a:cubicBezTo>
                      <a:pt x="1505" y="1944"/>
                      <a:pt x="1505" y="1944"/>
                      <a:pt x="1505" y="1944"/>
                    </a:cubicBezTo>
                    <a:cubicBezTo>
                      <a:pt x="1466" y="2020"/>
                      <a:pt x="1466" y="2020"/>
                      <a:pt x="1466" y="2020"/>
                    </a:cubicBezTo>
                    <a:cubicBezTo>
                      <a:pt x="1448" y="2039"/>
                      <a:pt x="1448" y="2039"/>
                      <a:pt x="1448" y="2039"/>
                    </a:cubicBezTo>
                    <a:cubicBezTo>
                      <a:pt x="1448" y="2115"/>
                      <a:pt x="1448" y="2115"/>
                      <a:pt x="1448" y="2115"/>
                    </a:cubicBezTo>
                    <a:cubicBezTo>
                      <a:pt x="1429" y="2134"/>
                      <a:pt x="1429" y="2134"/>
                      <a:pt x="1429" y="2134"/>
                    </a:cubicBezTo>
                    <a:cubicBezTo>
                      <a:pt x="1429" y="2153"/>
                      <a:pt x="1429" y="2153"/>
                      <a:pt x="1429" y="2153"/>
                    </a:cubicBezTo>
                    <a:cubicBezTo>
                      <a:pt x="1410" y="2153"/>
                      <a:pt x="1410" y="2153"/>
                      <a:pt x="1410" y="2153"/>
                    </a:cubicBezTo>
                    <a:cubicBezTo>
                      <a:pt x="1429" y="2153"/>
                      <a:pt x="1429" y="2153"/>
                      <a:pt x="1429" y="2153"/>
                    </a:cubicBezTo>
                    <a:cubicBezTo>
                      <a:pt x="1410" y="2153"/>
                      <a:pt x="1410" y="2153"/>
                      <a:pt x="1410" y="2153"/>
                    </a:cubicBezTo>
                    <a:cubicBezTo>
                      <a:pt x="1352" y="2153"/>
                      <a:pt x="1352" y="2153"/>
                      <a:pt x="1352" y="2153"/>
                    </a:cubicBezTo>
                    <a:cubicBezTo>
                      <a:pt x="1257" y="2210"/>
                      <a:pt x="1257" y="2210"/>
                      <a:pt x="1257" y="2210"/>
                    </a:cubicBezTo>
                    <a:cubicBezTo>
                      <a:pt x="1200" y="2210"/>
                      <a:pt x="1200" y="2210"/>
                      <a:pt x="1200" y="2210"/>
                    </a:cubicBezTo>
                    <a:cubicBezTo>
                      <a:pt x="1162" y="2191"/>
                      <a:pt x="1162" y="2191"/>
                      <a:pt x="1162" y="2191"/>
                    </a:cubicBezTo>
                    <a:cubicBezTo>
                      <a:pt x="1124" y="2134"/>
                      <a:pt x="1124" y="2134"/>
                      <a:pt x="1124" y="2134"/>
                    </a:cubicBezTo>
                    <a:cubicBezTo>
                      <a:pt x="1086" y="2115"/>
                      <a:pt x="1086" y="2115"/>
                      <a:pt x="1086" y="2115"/>
                    </a:cubicBezTo>
                    <a:cubicBezTo>
                      <a:pt x="1086" y="2134"/>
                      <a:pt x="1086" y="2134"/>
                      <a:pt x="1086" y="2134"/>
                    </a:cubicBezTo>
                    <a:cubicBezTo>
                      <a:pt x="1048" y="2172"/>
                      <a:pt x="1048" y="2172"/>
                      <a:pt x="1048" y="2172"/>
                    </a:cubicBezTo>
                    <a:cubicBezTo>
                      <a:pt x="1029" y="2229"/>
                      <a:pt x="1029" y="2229"/>
                      <a:pt x="1029" y="2229"/>
                    </a:cubicBezTo>
                    <a:cubicBezTo>
                      <a:pt x="1009" y="2248"/>
                      <a:pt x="1009" y="2248"/>
                      <a:pt x="1009" y="2248"/>
                    </a:cubicBezTo>
                    <a:cubicBezTo>
                      <a:pt x="914" y="2305"/>
                      <a:pt x="914" y="2305"/>
                      <a:pt x="914" y="2305"/>
                    </a:cubicBezTo>
                    <a:cubicBezTo>
                      <a:pt x="895" y="2325"/>
                      <a:pt x="895" y="2325"/>
                      <a:pt x="895" y="2325"/>
                    </a:cubicBezTo>
                    <a:cubicBezTo>
                      <a:pt x="876" y="2362"/>
                      <a:pt x="876" y="2362"/>
                      <a:pt x="876" y="2362"/>
                    </a:cubicBezTo>
                    <a:cubicBezTo>
                      <a:pt x="857" y="2381"/>
                      <a:pt x="857" y="2381"/>
                      <a:pt x="857" y="2381"/>
                    </a:cubicBezTo>
                    <a:cubicBezTo>
                      <a:pt x="857" y="2401"/>
                      <a:pt x="857" y="2401"/>
                      <a:pt x="857" y="2401"/>
                    </a:cubicBezTo>
                    <a:cubicBezTo>
                      <a:pt x="857" y="2420"/>
                      <a:pt x="857" y="2420"/>
                      <a:pt x="857" y="2420"/>
                    </a:cubicBezTo>
                    <a:cubicBezTo>
                      <a:pt x="838" y="2439"/>
                      <a:pt x="838" y="2439"/>
                      <a:pt x="838" y="2439"/>
                    </a:cubicBezTo>
                    <a:cubicBezTo>
                      <a:pt x="819" y="2439"/>
                      <a:pt x="819" y="2439"/>
                      <a:pt x="819" y="2439"/>
                    </a:cubicBezTo>
                    <a:cubicBezTo>
                      <a:pt x="800" y="2457"/>
                      <a:pt x="800" y="2457"/>
                      <a:pt x="800" y="2457"/>
                    </a:cubicBezTo>
                    <a:cubicBezTo>
                      <a:pt x="800" y="2477"/>
                      <a:pt x="800" y="2477"/>
                      <a:pt x="800" y="2477"/>
                    </a:cubicBezTo>
                    <a:cubicBezTo>
                      <a:pt x="857" y="2534"/>
                      <a:pt x="857" y="2534"/>
                      <a:pt x="857" y="2534"/>
                    </a:cubicBezTo>
                    <a:cubicBezTo>
                      <a:pt x="857" y="2572"/>
                      <a:pt x="857" y="2572"/>
                      <a:pt x="857" y="2572"/>
                    </a:cubicBezTo>
                    <a:cubicBezTo>
                      <a:pt x="838" y="2610"/>
                      <a:pt x="838" y="2610"/>
                      <a:pt x="838" y="2610"/>
                    </a:cubicBezTo>
                    <a:cubicBezTo>
                      <a:pt x="819" y="2610"/>
                      <a:pt x="819" y="2610"/>
                      <a:pt x="819" y="2610"/>
                    </a:cubicBezTo>
                    <a:cubicBezTo>
                      <a:pt x="819" y="2629"/>
                      <a:pt x="819" y="2629"/>
                      <a:pt x="819" y="2629"/>
                    </a:cubicBezTo>
                    <a:cubicBezTo>
                      <a:pt x="800" y="2629"/>
                      <a:pt x="800" y="2629"/>
                      <a:pt x="800" y="2629"/>
                    </a:cubicBezTo>
                    <a:cubicBezTo>
                      <a:pt x="800" y="2648"/>
                      <a:pt x="800" y="2648"/>
                      <a:pt x="800" y="2648"/>
                    </a:cubicBezTo>
                    <a:cubicBezTo>
                      <a:pt x="800" y="2667"/>
                      <a:pt x="800" y="2667"/>
                      <a:pt x="800" y="2667"/>
                    </a:cubicBezTo>
                    <a:cubicBezTo>
                      <a:pt x="819" y="2686"/>
                      <a:pt x="819" y="2686"/>
                      <a:pt x="819" y="2686"/>
                    </a:cubicBezTo>
                    <a:cubicBezTo>
                      <a:pt x="819" y="2705"/>
                      <a:pt x="819" y="2705"/>
                      <a:pt x="819" y="2705"/>
                    </a:cubicBezTo>
                    <a:cubicBezTo>
                      <a:pt x="800" y="2743"/>
                      <a:pt x="800" y="2743"/>
                      <a:pt x="800" y="2743"/>
                    </a:cubicBezTo>
                    <a:cubicBezTo>
                      <a:pt x="800" y="2782"/>
                      <a:pt x="800" y="2782"/>
                      <a:pt x="800" y="2782"/>
                    </a:cubicBezTo>
                    <a:cubicBezTo>
                      <a:pt x="781" y="2801"/>
                      <a:pt x="781" y="2801"/>
                      <a:pt x="781" y="2801"/>
                    </a:cubicBezTo>
                    <a:cubicBezTo>
                      <a:pt x="800" y="2838"/>
                      <a:pt x="800" y="2838"/>
                      <a:pt x="800" y="2838"/>
                    </a:cubicBezTo>
                    <a:cubicBezTo>
                      <a:pt x="819" y="2838"/>
                      <a:pt x="819" y="2838"/>
                      <a:pt x="819" y="2838"/>
                    </a:cubicBezTo>
                    <a:cubicBezTo>
                      <a:pt x="857" y="2819"/>
                      <a:pt x="857" y="2819"/>
                      <a:pt x="857" y="2819"/>
                    </a:cubicBezTo>
                    <a:cubicBezTo>
                      <a:pt x="895" y="2819"/>
                      <a:pt x="895" y="2819"/>
                      <a:pt x="895" y="2819"/>
                    </a:cubicBezTo>
                    <a:cubicBezTo>
                      <a:pt x="914" y="2819"/>
                      <a:pt x="914" y="2819"/>
                      <a:pt x="914" y="2819"/>
                    </a:cubicBezTo>
                    <a:cubicBezTo>
                      <a:pt x="933" y="2819"/>
                      <a:pt x="933" y="2819"/>
                      <a:pt x="933" y="2819"/>
                    </a:cubicBezTo>
                    <a:cubicBezTo>
                      <a:pt x="953" y="2838"/>
                      <a:pt x="953" y="2838"/>
                      <a:pt x="953" y="2838"/>
                    </a:cubicBezTo>
                    <a:cubicBezTo>
                      <a:pt x="972" y="2858"/>
                      <a:pt x="972" y="2858"/>
                      <a:pt x="972" y="2858"/>
                    </a:cubicBezTo>
                    <a:cubicBezTo>
                      <a:pt x="1009" y="2896"/>
                      <a:pt x="1009" y="2896"/>
                      <a:pt x="1009" y="2896"/>
                    </a:cubicBezTo>
                    <a:cubicBezTo>
                      <a:pt x="1009" y="2934"/>
                      <a:pt x="1009" y="2934"/>
                      <a:pt x="1009" y="2934"/>
                    </a:cubicBezTo>
                    <a:cubicBezTo>
                      <a:pt x="1029" y="2972"/>
                      <a:pt x="1029" y="2972"/>
                      <a:pt x="1029" y="2972"/>
                    </a:cubicBezTo>
                    <a:cubicBezTo>
                      <a:pt x="1009" y="2991"/>
                      <a:pt x="1009" y="2991"/>
                      <a:pt x="1009" y="2991"/>
                    </a:cubicBezTo>
                    <a:cubicBezTo>
                      <a:pt x="990" y="2991"/>
                      <a:pt x="990" y="2991"/>
                      <a:pt x="990" y="2991"/>
                    </a:cubicBezTo>
                    <a:cubicBezTo>
                      <a:pt x="914" y="2991"/>
                      <a:pt x="914" y="2991"/>
                      <a:pt x="914" y="2991"/>
                    </a:cubicBezTo>
                    <a:cubicBezTo>
                      <a:pt x="876" y="3029"/>
                      <a:pt x="876" y="3029"/>
                      <a:pt x="876" y="3029"/>
                    </a:cubicBezTo>
                    <a:cubicBezTo>
                      <a:pt x="857" y="3029"/>
                      <a:pt x="857" y="3029"/>
                      <a:pt x="857" y="3029"/>
                    </a:cubicBezTo>
                    <a:cubicBezTo>
                      <a:pt x="819" y="3086"/>
                      <a:pt x="819" y="3086"/>
                      <a:pt x="819" y="3086"/>
                    </a:cubicBezTo>
                    <a:cubicBezTo>
                      <a:pt x="800" y="3105"/>
                      <a:pt x="800" y="3105"/>
                      <a:pt x="800" y="3105"/>
                    </a:cubicBezTo>
                    <a:cubicBezTo>
                      <a:pt x="762" y="3105"/>
                      <a:pt x="762" y="3105"/>
                      <a:pt x="762" y="3105"/>
                    </a:cubicBezTo>
                    <a:cubicBezTo>
                      <a:pt x="705" y="3163"/>
                      <a:pt x="705" y="3163"/>
                      <a:pt x="705" y="3163"/>
                    </a:cubicBezTo>
                    <a:cubicBezTo>
                      <a:pt x="667" y="3182"/>
                      <a:pt x="667" y="3182"/>
                      <a:pt x="667" y="3182"/>
                    </a:cubicBezTo>
                    <a:cubicBezTo>
                      <a:pt x="609" y="3182"/>
                      <a:pt x="609" y="3182"/>
                      <a:pt x="609" y="3182"/>
                    </a:cubicBezTo>
                    <a:cubicBezTo>
                      <a:pt x="591" y="3200"/>
                      <a:pt x="591" y="3200"/>
                      <a:pt x="591" y="3200"/>
                    </a:cubicBezTo>
                    <a:cubicBezTo>
                      <a:pt x="572" y="3219"/>
                      <a:pt x="572" y="3219"/>
                      <a:pt x="572" y="3219"/>
                    </a:cubicBezTo>
                    <a:cubicBezTo>
                      <a:pt x="572" y="3239"/>
                      <a:pt x="572" y="3239"/>
                      <a:pt x="572" y="3239"/>
                    </a:cubicBezTo>
                    <a:cubicBezTo>
                      <a:pt x="572" y="3277"/>
                      <a:pt x="572" y="3277"/>
                      <a:pt x="572" y="3277"/>
                    </a:cubicBezTo>
                    <a:cubicBezTo>
                      <a:pt x="572" y="3296"/>
                      <a:pt x="572" y="3296"/>
                      <a:pt x="572" y="3296"/>
                    </a:cubicBezTo>
                    <a:cubicBezTo>
                      <a:pt x="572" y="3315"/>
                      <a:pt x="572" y="3315"/>
                      <a:pt x="572" y="3315"/>
                    </a:cubicBezTo>
                    <a:cubicBezTo>
                      <a:pt x="533" y="3315"/>
                      <a:pt x="533" y="3315"/>
                      <a:pt x="533" y="3315"/>
                    </a:cubicBezTo>
                    <a:cubicBezTo>
                      <a:pt x="419" y="3334"/>
                      <a:pt x="419" y="3334"/>
                      <a:pt x="419" y="3334"/>
                    </a:cubicBezTo>
                    <a:cubicBezTo>
                      <a:pt x="362" y="3353"/>
                      <a:pt x="362" y="3353"/>
                      <a:pt x="362" y="3353"/>
                    </a:cubicBezTo>
                    <a:cubicBezTo>
                      <a:pt x="362" y="3372"/>
                      <a:pt x="362" y="3372"/>
                      <a:pt x="362" y="3372"/>
                    </a:cubicBezTo>
                    <a:cubicBezTo>
                      <a:pt x="324" y="3448"/>
                      <a:pt x="324" y="3448"/>
                      <a:pt x="324" y="3448"/>
                    </a:cubicBezTo>
                    <a:cubicBezTo>
                      <a:pt x="305" y="3524"/>
                      <a:pt x="305" y="3524"/>
                      <a:pt x="305" y="3524"/>
                    </a:cubicBezTo>
                    <a:cubicBezTo>
                      <a:pt x="305" y="3544"/>
                      <a:pt x="305" y="3544"/>
                      <a:pt x="305" y="3544"/>
                    </a:cubicBezTo>
                    <a:cubicBezTo>
                      <a:pt x="324" y="3562"/>
                      <a:pt x="324" y="3562"/>
                      <a:pt x="324" y="3562"/>
                    </a:cubicBezTo>
                    <a:cubicBezTo>
                      <a:pt x="343" y="3600"/>
                      <a:pt x="343" y="3600"/>
                      <a:pt x="343" y="3600"/>
                    </a:cubicBezTo>
                    <a:cubicBezTo>
                      <a:pt x="343" y="3676"/>
                      <a:pt x="343" y="3676"/>
                      <a:pt x="343" y="3676"/>
                    </a:cubicBezTo>
                    <a:cubicBezTo>
                      <a:pt x="362" y="3715"/>
                      <a:pt x="362" y="3715"/>
                      <a:pt x="362" y="3715"/>
                    </a:cubicBezTo>
                    <a:cubicBezTo>
                      <a:pt x="381" y="3715"/>
                      <a:pt x="381" y="3715"/>
                      <a:pt x="381" y="3715"/>
                    </a:cubicBezTo>
                    <a:cubicBezTo>
                      <a:pt x="400" y="3696"/>
                      <a:pt x="400" y="3696"/>
                      <a:pt x="400" y="3696"/>
                    </a:cubicBezTo>
                    <a:cubicBezTo>
                      <a:pt x="438" y="3696"/>
                      <a:pt x="438" y="3696"/>
                      <a:pt x="438" y="3696"/>
                    </a:cubicBezTo>
                    <a:cubicBezTo>
                      <a:pt x="438" y="3715"/>
                      <a:pt x="438" y="3715"/>
                      <a:pt x="438" y="3715"/>
                    </a:cubicBezTo>
                    <a:cubicBezTo>
                      <a:pt x="457" y="3734"/>
                      <a:pt x="457" y="3734"/>
                      <a:pt x="457" y="3734"/>
                    </a:cubicBezTo>
                    <a:cubicBezTo>
                      <a:pt x="457" y="3753"/>
                      <a:pt x="457" y="3753"/>
                      <a:pt x="457" y="3753"/>
                    </a:cubicBezTo>
                    <a:cubicBezTo>
                      <a:pt x="457" y="3772"/>
                      <a:pt x="457" y="3772"/>
                      <a:pt x="457" y="3772"/>
                    </a:cubicBezTo>
                    <a:cubicBezTo>
                      <a:pt x="438" y="3810"/>
                      <a:pt x="438" y="3810"/>
                      <a:pt x="438" y="3810"/>
                    </a:cubicBezTo>
                    <a:cubicBezTo>
                      <a:pt x="419" y="3829"/>
                      <a:pt x="419" y="3829"/>
                      <a:pt x="419" y="3829"/>
                    </a:cubicBezTo>
                    <a:cubicBezTo>
                      <a:pt x="419" y="3867"/>
                      <a:pt x="419" y="3867"/>
                      <a:pt x="419" y="3867"/>
                    </a:cubicBezTo>
                    <a:cubicBezTo>
                      <a:pt x="438" y="3886"/>
                      <a:pt x="438" y="3886"/>
                      <a:pt x="438" y="3886"/>
                    </a:cubicBezTo>
                    <a:cubicBezTo>
                      <a:pt x="438" y="3905"/>
                      <a:pt x="438" y="3905"/>
                      <a:pt x="438" y="3905"/>
                    </a:cubicBezTo>
                    <a:cubicBezTo>
                      <a:pt x="438" y="3925"/>
                      <a:pt x="438" y="3925"/>
                      <a:pt x="438" y="3925"/>
                    </a:cubicBezTo>
                    <a:cubicBezTo>
                      <a:pt x="343" y="3943"/>
                      <a:pt x="343" y="3943"/>
                      <a:pt x="343" y="3943"/>
                    </a:cubicBezTo>
                    <a:cubicBezTo>
                      <a:pt x="267" y="3962"/>
                      <a:pt x="267" y="3962"/>
                      <a:pt x="267" y="3962"/>
                    </a:cubicBezTo>
                    <a:cubicBezTo>
                      <a:pt x="247" y="3962"/>
                      <a:pt x="247" y="3962"/>
                      <a:pt x="247" y="3962"/>
                    </a:cubicBezTo>
                    <a:cubicBezTo>
                      <a:pt x="228" y="3981"/>
                      <a:pt x="228" y="3981"/>
                      <a:pt x="228" y="3981"/>
                    </a:cubicBezTo>
                    <a:cubicBezTo>
                      <a:pt x="210" y="4001"/>
                      <a:pt x="210" y="4001"/>
                      <a:pt x="210" y="4001"/>
                    </a:cubicBezTo>
                    <a:cubicBezTo>
                      <a:pt x="210" y="4020"/>
                      <a:pt x="210" y="4020"/>
                      <a:pt x="210" y="4020"/>
                    </a:cubicBezTo>
                    <a:cubicBezTo>
                      <a:pt x="191" y="4020"/>
                      <a:pt x="191" y="4020"/>
                      <a:pt x="191" y="4020"/>
                    </a:cubicBezTo>
                    <a:cubicBezTo>
                      <a:pt x="191" y="4039"/>
                      <a:pt x="191" y="4039"/>
                      <a:pt x="191" y="4039"/>
                    </a:cubicBezTo>
                    <a:cubicBezTo>
                      <a:pt x="171" y="4057"/>
                      <a:pt x="171" y="4057"/>
                      <a:pt x="171" y="4057"/>
                    </a:cubicBezTo>
                    <a:cubicBezTo>
                      <a:pt x="191" y="4077"/>
                      <a:pt x="191" y="4077"/>
                      <a:pt x="191" y="4077"/>
                    </a:cubicBezTo>
                    <a:cubicBezTo>
                      <a:pt x="191" y="4096"/>
                      <a:pt x="191" y="4096"/>
                      <a:pt x="191" y="4096"/>
                    </a:cubicBezTo>
                    <a:cubicBezTo>
                      <a:pt x="191" y="4134"/>
                      <a:pt x="191" y="4134"/>
                      <a:pt x="191" y="4134"/>
                    </a:cubicBezTo>
                    <a:cubicBezTo>
                      <a:pt x="171" y="4248"/>
                      <a:pt x="171" y="4248"/>
                      <a:pt x="171" y="4248"/>
                    </a:cubicBezTo>
                    <a:cubicBezTo>
                      <a:pt x="152" y="4324"/>
                      <a:pt x="152" y="4324"/>
                      <a:pt x="152" y="4324"/>
                    </a:cubicBezTo>
                    <a:cubicBezTo>
                      <a:pt x="114" y="4382"/>
                      <a:pt x="114" y="4382"/>
                      <a:pt x="114" y="4382"/>
                    </a:cubicBezTo>
                    <a:cubicBezTo>
                      <a:pt x="95" y="4401"/>
                      <a:pt x="95" y="4401"/>
                      <a:pt x="95" y="4401"/>
                    </a:cubicBezTo>
                    <a:cubicBezTo>
                      <a:pt x="38" y="4438"/>
                      <a:pt x="38" y="4438"/>
                      <a:pt x="38" y="4438"/>
                    </a:cubicBezTo>
                    <a:cubicBezTo>
                      <a:pt x="38" y="4477"/>
                      <a:pt x="38" y="4477"/>
                      <a:pt x="38" y="4477"/>
                    </a:cubicBezTo>
                    <a:cubicBezTo>
                      <a:pt x="19" y="4477"/>
                      <a:pt x="19" y="4477"/>
                      <a:pt x="19" y="4477"/>
                    </a:cubicBezTo>
                    <a:cubicBezTo>
                      <a:pt x="0" y="4496"/>
                      <a:pt x="0" y="4496"/>
                      <a:pt x="0" y="4496"/>
                    </a:cubicBezTo>
                    <a:cubicBezTo>
                      <a:pt x="19" y="4533"/>
                      <a:pt x="19" y="4533"/>
                      <a:pt x="19" y="4533"/>
                    </a:cubicBezTo>
                    <a:cubicBezTo>
                      <a:pt x="19" y="4571"/>
                      <a:pt x="19" y="4571"/>
                      <a:pt x="19" y="4571"/>
                    </a:cubicBezTo>
                    <a:cubicBezTo>
                      <a:pt x="19" y="4590"/>
                      <a:pt x="19" y="4590"/>
                      <a:pt x="19" y="4590"/>
                    </a:cubicBezTo>
                    <a:cubicBezTo>
                      <a:pt x="19" y="4609"/>
                      <a:pt x="19" y="4609"/>
                      <a:pt x="19" y="4609"/>
                    </a:cubicBezTo>
                    <a:cubicBezTo>
                      <a:pt x="76" y="4781"/>
                      <a:pt x="76" y="4781"/>
                      <a:pt x="76" y="4781"/>
                    </a:cubicBezTo>
                    <a:cubicBezTo>
                      <a:pt x="171" y="4799"/>
                      <a:pt x="171" y="4799"/>
                      <a:pt x="171" y="4799"/>
                    </a:cubicBezTo>
                    <a:cubicBezTo>
                      <a:pt x="247" y="4857"/>
                      <a:pt x="247" y="4857"/>
                      <a:pt x="247" y="4857"/>
                    </a:cubicBezTo>
                    <a:cubicBezTo>
                      <a:pt x="247" y="4952"/>
                      <a:pt x="247" y="4952"/>
                      <a:pt x="247" y="4952"/>
                    </a:cubicBezTo>
                    <a:cubicBezTo>
                      <a:pt x="438" y="5104"/>
                      <a:pt x="438" y="5104"/>
                      <a:pt x="438" y="5104"/>
                    </a:cubicBezTo>
                    <a:cubicBezTo>
                      <a:pt x="495" y="5028"/>
                      <a:pt x="495" y="5028"/>
                      <a:pt x="495" y="5028"/>
                    </a:cubicBezTo>
                    <a:cubicBezTo>
                      <a:pt x="648" y="5047"/>
                      <a:pt x="648" y="5047"/>
                      <a:pt x="648" y="5047"/>
                    </a:cubicBezTo>
                    <a:cubicBezTo>
                      <a:pt x="705" y="5162"/>
                      <a:pt x="705" y="5162"/>
                      <a:pt x="705" y="5162"/>
                    </a:cubicBezTo>
                    <a:cubicBezTo>
                      <a:pt x="953" y="5180"/>
                      <a:pt x="953" y="5180"/>
                      <a:pt x="953" y="5180"/>
                    </a:cubicBezTo>
                    <a:cubicBezTo>
                      <a:pt x="990" y="5276"/>
                      <a:pt x="990" y="5276"/>
                      <a:pt x="990" y="5276"/>
                    </a:cubicBezTo>
                    <a:cubicBezTo>
                      <a:pt x="990" y="5276"/>
                      <a:pt x="1124" y="5314"/>
                      <a:pt x="1200" y="5295"/>
                    </a:cubicBezTo>
                    <a:cubicBezTo>
                      <a:pt x="1276" y="5257"/>
                      <a:pt x="1334" y="5219"/>
                      <a:pt x="1352" y="5180"/>
                    </a:cubicBezTo>
                    <a:cubicBezTo>
                      <a:pt x="1352" y="5143"/>
                      <a:pt x="1352" y="5028"/>
                      <a:pt x="1410" y="4990"/>
                    </a:cubicBezTo>
                    <a:cubicBezTo>
                      <a:pt x="1486" y="4971"/>
                      <a:pt x="1715" y="4914"/>
                      <a:pt x="1715" y="4914"/>
                    </a:cubicBezTo>
                    <a:cubicBezTo>
                      <a:pt x="1791" y="4952"/>
                      <a:pt x="1791" y="4952"/>
                      <a:pt x="1791" y="4952"/>
                    </a:cubicBezTo>
                    <a:cubicBezTo>
                      <a:pt x="1924" y="4818"/>
                      <a:pt x="1924" y="4818"/>
                      <a:pt x="1924" y="4818"/>
                    </a:cubicBezTo>
                    <a:cubicBezTo>
                      <a:pt x="2038" y="4742"/>
                      <a:pt x="2038" y="4742"/>
                      <a:pt x="2038" y="4742"/>
                    </a:cubicBezTo>
                    <a:cubicBezTo>
                      <a:pt x="2038" y="4742"/>
                      <a:pt x="2038" y="4647"/>
                      <a:pt x="2114" y="4628"/>
                    </a:cubicBezTo>
                    <a:cubicBezTo>
                      <a:pt x="2172" y="4609"/>
                      <a:pt x="2324" y="4496"/>
                      <a:pt x="2324" y="4496"/>
                    </a:cubicBezTo>
                    <a:cubicBezTo>
                      <a:pt x="2324" y="4420"/>
                      <a:pt x="2324" y="4420"/>
                      <a:pt x="2324" y="4420"/>
                    </a:cubicBezTo>
                    <a:cubicBezTo>
                      <a:pt x="2381" y="4343"/>
                      <a:pt x="2381" y="4343"/>
                      <a:pt x="2381" y="4343"/>
                    </a:cubicBezTo>
                    <a:cubicBezTo>
                      <a:pt x="2476" y="4324"/>
                      <a:pt x="2476" y="4324"/>
                      <a:pt x="2476" y="4324"/>
                    </a:cubicBezTo>
                    <a:cubicBezTo>
                      <a:pt x="2553" y="4057"/>
                      <a:pt x="2553" y="4057"/>
                      <a:pt x="2553" y="4057"/>
                    </a:cubicBezTo>
                    <a:cubicBezTo>
                      <a:pt x="2553" y="4057"/>
                      <a:pt x="2553" y="3925"/>
                      <a:pt x="2553" y="3886"/>
                    </a:cubicBezTo>
                    <a:cubicBezTo>
                      <a:pt x="2572" y="3848"/>
                      <a:pt x="2648" y="3791"/>
                      <a:pt x="2629" y="3734"/>
                    </a:cubicBezTo>
                    <a:cubicBezTo>
                      <a:pt x="2629" y="3676"/>
                      <a:pt x="2629" y="3620"/>
                      <a:pt x="2629" y="3620"/>
                    </a:cubicBezTo>
                    <a:cubicBezTo>
                      <a:pt x="2629" y="3620"/>
                      <a:pt x="2762" y="3600"/>
                      <a:pt x="2781" y="3581"/>
                    </a:cubicBezTo>
                    <a:cubicBezTo>
                      <a:pt x="2800" y="3562"/>
                      <a:pt x="2819" y="3524"/>
                      <a:pt x="2819" y="3524"/>
                    </a:cubicBezTo>
                    <a:cubicBezTo>
                      <a:pt x="2819" y="3524"/>
                      <a:pt x="2686" y="3448"/>
                      <a:pt x="2743" y="3391"/>
                    </a:cubicBezTo>
                    <a:cubicBezTo>
                      <a:pt x="2800" y="3353"/>
                      <a:pt x="2857" y="3315"/>
                      <a:pt x="2895" y="3315"/>
                    </a:cubicBezTo>
                    <a:cubicBezTo>
                      <a:pt x="2934" y="3315"/>
                      <a:pt x="3010" y="3315"/>
                      <a:pt x="3010" y="3315"/>
                    </a:cubicBezTo>
                    <a:cubicBezTo>
                      <a:pt x="3067" y="3200"/>
                      <a:pt x="3067" y="3200"/>
                      <a:pt x="3067" y="3200"/>
                    </a:cubicBezTo>
                    <a:cubicBezTo>
                      <a:pt x="3067" y="3067"/>
                      <a:pt x="3067" y="3067"/>
                      <a:pt x="3067" y="3067"/>
                    </a:cubicBezTo>
                    <a:cubicBezTo>
                      <a:pt x="3162" y="3067"/>
                      <a:pt x="3162" y="3067"/>
                      <a:pt x="3162" y="3067"/>
                    </a:cubicBezTo>
                    <a:cubicBezTo>
                      <a:pt x="3219" y="3124"/>
                      <a:pt x="3219" y="3124"/>
                      <a:pt x="3219" y="3124"/>
                    </a:cubicBezTo>
                    <a:cubicBezTo>
                      <a:pt x="3219" y="3124"/>
                      <a:pt x="3295" y="3048"/>
                      <a:pt x="3334" y="3029"/>
                    </a:cubicBezTo>
                    <a:cubicBezTo>
                      <a:pt x="3371" y="3010"/>
                      <a:pt x="3429" y="2953"/>
                      <a:pt x="3429" y="2953"/>
                    </a:cubicBezTo>
                    <a:cubicBezTo>
                      <a:pt x="3505" y="3163"/>
                      <a:pt x="3505" y="3163"/>
                      <a:pt x="3505" y="3163"/>
                    </a:cubicBezTo>
                    <a:cubicBezTo>
                      <a:pt x="3505" y="3163"/>
                      <a:pt x="3581" y="3200"/>
                      <a:pt x="3600" y="3163"/>
                    </a:cubicBezTo>
                    <a:cubicBezTo>
                      <a:pt x="3600" y="3105"/>
                      <a:pt x="3657" y="3067"/>
                      <a:pt x="3696" y="3029"/>
                    </a:cubicBezTo>
                    <a:cubicBezTo>
                      <a:pt x="3752" y="2991"/>
                      <a:pt x="3886" y="2953"/>
                      <a:pt x="3886" y="2953"/>
                    </a:cubicBezTo>
                    <a:cubicBezTo>
                      <a:pt x="3962" y="2838"/>
                      <a:pt x="3962" y="2838"/>
                      <a:pt x="3962" y="2838"/>
                    </a:cubicBezTo>
                    <a:cubicBezTo>
                      <a:pt x="4095" y="2838"/>
                      <a:pt x="4095" y="2838"/>
                      <a:pt x="4095" y="2838"/>
                    </a:cubicBezTo>
                    <a:cubicBezTo>
                      <a:pt x="4191" y="2877"/>
                      <a:pt x="4191" y="2877"/>
                      <a:pt x="4191" y="2877"/>
                    </a:cubicBezTo>
                    <a:cubicBezTo>
                      <a:pt x="4305" y="2858"/>
                      <a:pt x="4305" y="2858"/>
                      <a:pt x="4305" y="2858"/>
                    </a:cubicBezTo>
                    <a:cubicBezTo>
                      <a:pt x="4476" y="2838"/>
                      <a:pt x="4476" y="2838"/>
                      <a:pt x="4476" y="2838"/>
                    </a:cubicBezTo>
                    <a:cubicBezTo>
                      <a:pt x="4476" y="2838"/>
                      <a:pt x="4571" y="2915"/>
                      <a:pt x="4629" y="2953"/>
                    </a:cubicBezTo>
                    <a:cubicBezTo>
                      <a:pt x="4667" y="2972"/>
                      <a:pt x="4743" y="2991"/>
                      <a:pt x="4743" y="2991"/>
                    </a:cubicBezTo>
                    <a:cubicBezTo>
                      <a:pt x="4800" y="2972"/>
                      <a:pt x="4800" y="2972"/>
                      <a:pt x="4800" y="2972"/>
                    </a:cubicBezTo>
                    <a:cubicBezTo>
                      <a:pt x="4800" y="2972"/>
                      <a:pt x="4915" y="3048"/>
                      <a:pt x="4934" y="3105"/>
                    </a:cubicBezTo>
                    <a:cubicBezTo>
                      <a:pt x="4952" y="3163"/>
                      <a:pt x="4971" y="3239"/>
                      <a:pt x="4971" y="3239"/>
                    </a:cubicBezTo>
                    <a:cubicBezTo>
                      <a:pt x="5124" y="3277"/>
                      <a:pt x="5124" y="3277"/>
                      <a:pt x="5124" y="3277"/>
                    </a:cubicBezTo>
                    <a:cubicBezTo>
                      <a:pt x="5162" y="3182"/>
                      <a:pt x="5162" y="3182"/>
                      <a:pt x="5162" y="3182"/>
                    </a:cubicBezTo>
                    <a:cubicBezTo>
                      <a:pt x="5237" y="3163"/>
                      <a:pt x="5237" y="3163"/>
                      <a:pt x="5237" y="3163"/>
                    </a:cubicBezTo>
                    <a:cubicBezTo>
                      <a:pt x="5295" y="3163"/>
                      <a:pt x="5295" y="3163"/>
                      <a:pt x="5295" y="3163"/>
                    </a:cubicBezTo>
                    <a:cubicBezTo>
                      <a:pt x="5390" y="3086"/>
                      <a:pt x="5390" y="3086"/>
                      <a:pt x="5390" y="3086"/>
                    </a:cubicBezTo>
                    <a:cubicBezTo>
                      <a:pt x="5409" y="3067"/>
                      <a:pt x="5409" y="3067"/>
                      <a:pt x="5409" y="3067"/>
                    </a:cubicBezTo>
                    <a:lnTo>
                      <a:pt x="5409" y="3048"/>
                    </a:lnTo>
                    <a:close/>
                    <a:moveTo>
                      <a:pt x="4667" y="1448"/>
                    </a:moveTo>
                    <a:lnTo>
                      <a:pt x="4667" y="1448"/>
                    </a:lnTo>
                    <a:cubicBezTo>
                      <a:pt x="4667" y="1429"/>
                      <a:pt x="4667" y="1429"/>
                      <a:pt x="4667" y="1429"/>
                    </a:cubicBezTo>
                    <a:cubicBezTo>
                      <a:pt x="4648" y="1410"/>
                      <a:pt x="4648" y="1410"/>
                      <a:pt x="4648" y="1410"/>
                    </a:cubicBezTo>
                    <a:cubicBezTo>
                      <a:pt x="4610" y="1391"/>
                      <a:pt x="4610" y="1391"/>
                      <a:pt x="4610" y="1391"/>
                    </a:cubicBezTo>
                    <a:cubicBezTo>
                      <a:pt x="4571" y="1391"/>
                      <a:pt x="4571" y="1391"/>
                      <a:pt x="4571" y="1391"/>
                    </a:cubicBezTo>
                    <a:cubicBezTo>
                      <a:pt x="4553" y="1372"/>
                      <a:pt x="4553" y="1372"/>
                      <a:pt x="4553" y="1372"/>
                    </a:cubicBezTo>
                    <a:cubicBezTo>
                      <a:pt x="4534" y="1372"/>
                      <a:pt x="4534" y="1372"/>
                      <a:pt x="4534" y="1372"/>
                    </a:cubicBezTo>
                    <a:cubicBezTo>
                      <a:pt x="4495" y="1315"/>
                      <a:pt x="4495" y="1315"/>
                      <a:pt x="4495" y="1315"/>
                    </a:cubicBezTo>
                    <a:cubicBezTo>
                      <a:pt x="4458" y="1296"/>
                      <a:pt x="4458" y="1296"/>
                      <a:pt x="4458" y="1296"/>
                    </a:cubicBezTo>
                    <a:cubicBezTo>
                      <a:pt x="4324" y="1296"/>
                      <a:pt x="4324" y="1296"/>
                      <a:pt x="4324" y="1296"/>
                    </a:cubicBezTo>
                    <a:cubicBezTo>
                      <a:pt x="4286" y="1277"/>
                      <a:pt x="4286" y="1277"/>
                      <a:pt x="4286" y="1277"/>
                    </a:cubicBezTo>
                    <a:cubicBezTo>
                      <a:pt x="4267" y="1258"/>
                      <a:pt x="4267" y="1258"/>
                      <a:pt x="4267" y="1258"/>
                    </a:cubicBezTo>
                    <a:cubicBezTo>
                      <a:pt x="4248" y="1258"/>
                      <a:pt x="4248" y="1258"/>
                      <a:pt x="4248" y="1258"/>
                    </a:cubicBezTo>
                    <a:cubicBezTo>
                      <a:pt x="4229" y="1277"/>
                      <a:pt x="4229" y="1277"/>
                      <a:pt x="4229" y="1277"/>
                    </a:cubicBezTo>
                    <a:cubicBezTo>
                      <a:pt x="4209" y="1277"/>
                      <a:pt x="4209" y="1277"/>
                      <a:pt x="4209" y="1277"/>
                    </a:cubicBezTo>
                    <a:cubicBezTo>
                      <a:pt x="4209" y="1296"/>
                      <a:pt x="4209" y="1296"/>
                      <a:pt x="4209" y="1296"/>
                    </a:cubicBezTo>
                    <a:cubicBezTo>
                      <a:pt x="4191" y="1315"/>
                      <a:pt x="4191" y="1315"/>
                      <a:pt x="4191" y="1315"/>
                    </a:cubicBezTo>
                    <a:cubicBezTo>
                      <a:pt x="4191" y="1334"/>
                      <a:pt x="4191" y="1334"/>
                      <a:pt x="4191" y="1334"/>
                    </a:cubicBezTo>
                    <a:cubicBezTo>
                      <a:pt x="4191" y="1353"/>
                      <a:pt x="4191" y="1353"/>
                      <a:pt x="4191" y="1353"/>
                    </a:cubicBezTo>
                    <a:cubicBezTo>
                      <a:pt x="4209" y="1372"/>
                      <a:pt x="4209" y="1372"/>
                      <a:pt x="4209" y="1372"/>
                    </a:cubicBezTo>
                    <a:cubicBezTo>
                      <a:pt x="4229" y="1391"/>
                      <a:pt x="4229" y="1391"/>
                      <a:pt x="4229" y="1391"/>
                    </a:cubicBezTo>
                    <a:cubicBezTo>
                      <a:pt x="4248" y="1391"/>
                      <a:pt x="4248" y="1391"/>
                      <a:pt x="4248" y="1391"/>
                    </a:cubicBezTo>
                    <a:cubicBezTo>
                      <a:pt x="4267" y="1410"/>
                      <a:pt x="4267" y="1410"/>
                      <a:pt x="4267" y="1410"/>
                    </a:cubicBezTo>
                    <a:cubicBezTo>
                      <a:pt x="4305" y="1410"/>
                      <a:pt x="4305" y="1410"/>
                      <a:pt x="4305" y="1410"/>
                    </a:cubicBezTo>
                    <a:cubicBezTo>
                      <a:pt x="4438" y="1410"/>
                      <a:pt x="4438" y="1410"/>
                      <a:pt x="4438" y="1410"/>
                    </a:cubicBezTo>
                    <a:cubicBezTo>
                      <a:pt x="4571" y="1467"/>
                      <a:pt x="4571" y="1467"/>
                      <a:pt x="4571" y="1467"/>
                    </a:cubicBezTo>
                    <a:cubicBezTo>
                      <a:pt x="4629" y="1486"/>
                      <a:pt x="4629" y="1486"/>
                      <a:pt x="4629" y="1486"/>
                    </a:cubicBezTo>
                    <a:lnTo>
                      <a:pt x="4667" y="1448"/>
                    </a:lnTo>
                    <a:close/>
                    <a:moveTo>
                      <a:pt x="4534" y="1658"/>
                    </a:moveTo>
                    <a:lnTo>
                      <a:pt x="4534" y="1658"/>
                    </a:lnTo>
                    <a:cubicBezTo>
                      <a:pt x="4514" y="1677"/>
                      <a:pt x="4514" y="1677"/>
                      <a:pt x="4514" y="1677"/>
                    </a:cubicBezTo>
                    <a:cubicBezTo>
                      <a:pt x="4495" y="1715"/>
                      <a:pt x="4495" y="1715"/>
                      <a:pt x="4495" y="1715"/>
                    </a:cubicBezTo>
                    <a:cubicBezTo>
                      <a:pt x="4495" y="1734"/>
                      <a:pt x="4495" y="1734"/>
                      <a:pt x="4495" y="1734"/>
                    </a:cubicBezTo>
                    <a:cubicBezTo>
                      <a:pt x="4534" y="1753"/>
                      <a:pt x="4534" y="1753"/>
                      <a:pt x="4534" y="1753"/>
                    </a:cubicBezTo>
                    <a:cubicBezTo>
                      <a:pt x="4553" y="1734"/>
                      <a:pt x="4553" y="1734"/>
                      <a:pt x="4553" y="1734"/>
                    </a:cubicBezTo>
                    <a:cubicBezTo>
                      <a:pt x="4571" y="1734"/>
                      <a:pt x="4571" y="1734"/>
                      <a:pt x="4571" y="1734"/>
                    </a:cubicBezTo>
                    <a:cubicBezTo>
                      <a:pt x="4590" y="1734"/>
                      <a:pt x="4590" y="1734"/>
                      <a:pt x="4590" y="1734"/>
                    </a:cubicBezTo>
                    <a:cubicBezTo>
                      <a:pt x="4648" y="1734"/>
                      <a:pt x="4648" y="1734"/>
                      <a:pt x="4648" y="1734"/>
                    </a:cubicBezTo>
                    <a:cubicBezTo>
                      <a:pt x="4667" y="1734"/>
                      <a:pt x="4667" y="1734"/>
                      <a:pt x="4667" y="1734"/>
                    </a:cubicBezTo>
                    <a:cubicBezTo>
                      <a:pt x="4686" y="1715"/>
                      <a:pt x="4686" y="1715"/>
                      <a:pt x="4686" y="1715"/>
                    </a:cubicBezTo>
                    <a:cubicBezTo>
                      <a:pt x="4686" y="1695"/>
                      <a:pt x="4686" y="1695"/>
                      <a:pt x="4686" y="1695"/>
                    </a:cubicBezTo>
                    <a:cubicBezTo>
                      <a:pt x="4667" y="1677"/>
                      <a:pt x="4667" y="1677"/>
                      <a:pt x="4667" y="1677"/>
                    </a:cubicBezTo>
                    <a:cubicBezTo>
                      <a:pt x="4648" y="1658"/>
                      <a:pt x="4648" y="1658"/>
                      <a:pt x="4648" y="1658"/>
                    </a:cubicBezTo>
                    <a:cubicBezTo>
                      <a:pt x="4610" y="1658"/>
                      <a:pt x="4610" y="1658"/>
                      <a:pt x="4610" y="1658"/>
                    </a:cubicBezTo>
                    <a:cubicBezTo>
                      <a:pt x="4590" y="1658"/>
                      <a:pt x="4590" y="1658"/>
                      <a:pt x="4590" y="1658"/>
                    </a:cubicBezTo>
                    <a:cubicBezTo>
                      <a:pt x="4553" y="1658"/>
                      <a:pt x="4553" y="1658"/>
                      <a:pt x="4553" y="1658"/>
                    </a:cubicBezTo>
                    <a:lnTo>
                      <a:pt x="4534" y="1658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43" name="Freeform 24">
                <a:extLst>
                  <a:ext uri="{FF2B5EF4-FFF2-40B4-BE49-F238E27FC236}">
                    <a16:creationId xmlns:a16="http://schemas.microsoft.com/office/drawing/2014/main" id="{430D82C6-14BF-5F48-9BF2-3C2373D3D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2700" y="10644188"/>
                <a:ext cx="5170488" cy="3133725"/>
              </a:xfrm>
              <a:custGeom>
                <a:avLst/>
                <a:gdLst>
                  <a:gd name="T0" fmla="*/ 2147483646 w 14364"/>
                  <a:gd name="T1" fmla="*/ 2147483646 h 8705"/>
                  <a:gd name="T2" fmla="*/ 2147483646 w 14364"/>
                  <a:gd name="T3" fmla="*/ 2147483646 h 8705"/>
                  <a:gd name="T4" fmla="*/ 2147483646 w 14364"/>
                  <a:gd name="T5" fmla="*/ 2147483646 h 8705"/>
                  <a:gd name="T6" fmla="*/ 2147483646 w 14364"/>
                  <a:gd name="T7" fmla="*/ 2147483646 h 8705"/>
                  <a:gd name="T8" fmla="*/ 2147483646 w 14364"/>
                  <a:gd name="T9" fmla="*/ 2147483646 h 8705"/>
                  <a:gd name="T10" fmla="*/ 2147483646 w 14364"/>
                  <a:gd name="T11" fmla="*/ 2147483646 h 8705"/>
                  <a:gd name="T12" fmla="*/ 2147483646 w 14364"/>
                  <a:gd name="T13" fmla="*/ 2147483646 h 8705"/>
                  <a:gd name="T14" fmla="*/ 2147483646 w 14364"/>
                  <a:gd name="T15" fmla="*/ 2147483646 h 8705"/>
                  <a:gd name="T16" fmla="*/ 2147483646 w 14364"/>
                  <a:gd name="T17" fmla="*/ 2147483646 h 8705"/>
                  <a:gd name="T18" fmla="*/ 2147483646 w 14364"/>
                  <a:gd name="T19" fmla="*/ 2147483646 h 8705"/>
                  <a:gd name="T20" fmla="*/ 2147483646 w 14364"/>
                  <a:gd name="T21" fmla="*/ 2147483646 h 8705"/>
                  <a:gd name="T22" fmla="*/ 2147483646 w 14364"/>
                  <a:gd name="T23" fmla="*/ 2147483646 h 8705"/>
                  <a:gd name="T24" fmla="*/ 2147483646 w 14364"/>
                  <a:gd name="T25" fmla="*/ 2147483646 h 8705"/>
                  <a:gd name="T26" fmla="*/ 2147483646 w 14364"/>
                  <a:gd name="T27" fmla="*/ 2147483646 h 8705"/>
                  <a:gd name="T28" fmla="*/ 2147483646 w 14364"/>
                  <a:gd name="T29" fmla="*/ 2147483646 h 8705"/>
                  <a:gd name="T30" fmla="*/ 2147483646 w 14364"/>
                  <a:gd name="T31" fmla="*/ 2147483646 h 8705"/>
                  <a:gd name="T32" fmla="*/ 2147483646 w 14364"/>
                  <a:gd name="T33" fmla="*/ 2147483646 h 8705"/>
                  <a:gd name="T34" fmla="*/ 2147483646 w 14364"/>
                  <a:gd name="T35" fmla="*/ 2147483646 h 8705"/>
                  <a:gd name="T36" fmla="*/ 2147483646 w 14364"/>
                  <a:gd name="T37" fmla="*/ 2147483646 h 8705"/>
                  <a:gd name="T38" fmla="*/ 2147483646 w 14364"/>
                  <a:gd name="T39" fmla="*/ 2147483646 h 8705"/>
                  <a:gd name="T40" fmla="*/ 2147483646 w 14364"/>
                  <a:gd name="T41" fmla="*/ 2147483646 h 8705"/>
                  <a:gd name="T42" fmla="*/ 2147483646 w 14364"/>
                  <a:gd name="T43" fmla="*/ 2147483646 h 8705"/>
                  <a:gd name="T44" fmla="*/ 2147483646 w 14364"/>
                  <a:gd name="T45" fmla="*/ 2147483646 h 8705"/>
                  <a:gd name="T46" fmla="*/ 2147483646 w 14364"/>
                  <a:gd name="T47" fmla="*/ 2147483646 h 8705"/>
                  <a:gd name="T48" fmla="*/ 2147483646 w 14364"/>
                  <a:gd name="T49" fmla="*/ 2147483646 h 8705"/>
                  <a:gd name="T50" fmla="*/ 2147483646 w 14364"/>
                  <a:gd name="T51" fmla="*/ 2147483646 h 8705"/>
                  <a:gd name="T52" fmla="*/ 2147483646 w 14364"/>
                  <a:gd name="T53" fmla="*/ 2147483646 h 8705"/>
                  <a:gd name="T54" fmla="*/ 2147483646 w 14364"/>
                  <a:gd name="T55" fmla="*/ 2147483646 h 8705"/>
                  <a:gd name="T56" fmla="*/ 2147483646 w 14364"/>
                  <a:gd name="T57" fmla="*/ 2147483646 h 8705"/>
                  <a:gd name="T58" fmla="*/ 2147483646 w 14364"/>
                  <a:gd name="T59" fmla="*/ 2147483646 h 8705"/>
                  <a:gd name="T60" fmla="*/ 2147483646 w 14364"/>
                  <a:gd name="T61" fmla="*/ 2147483646 h 8705"/>
                  <a:gd name="T62" fmla="*/ 2147483646 w 14364"/>
                  <a:gd name="T63" fmla="*/ 2147483646 h 8705"/>
                  <a:gd name="T64" fmla="*/ 2147483646 w 14364"/>
                  <a:gd name="T65" fmla="*/ 2147483646 h 8705"/>
                  <a:gd name="T66" fmla="*/ 2147483646 w 14364"/>
                  <a:gd name="T67" fmla="*/ 2147483646 h 8705"/>
                  <a:gd name="T68" fmla="*/ 2147483646 w 14364"/>
                  <a:gd name="T69" fmla="*/ 2147483646 h 8705"/>
                  <a:gd name="T70" fmla="*/ 2147483646 w 14364"/>
                  <a:gd name="T71" fmla="*/ 2147483646 h 8705"/>
                  <a:gd name="T72" fmla="*/ 2147483646 w 14364"/>
                  <a:gd name="T73" fmla="*/ 2147483646 h 8705"/>
                  <a:gd name="T74" fmla="*/ 2147483646 w 14364"/>
                  <a:gd name="T75" fmla="*/ 2147483646 h 8705"/>
                  <a:gd name="T76" fmla="*/ 2147483646 w 14364"/>
                  <a:gd name="T77" fmla="*/ 2147483646 h 8705"/>
                  <a:gd name="T78" fmla="*/ 2147483646 w 14364"/>
                  <a:gd name="T79" fmla="*/ 2147483646 h 8705"/>
                  <a:gd name="T80" fmla="*/ 2147483646 w 14364"/>
                  <a:gd name="T81" fmla="*/ 2147483646 h 8705"/>
                  <a:gd name="T82" fmla="*/ 2147483646 w 14364"/>
                  <a:gd name="T83" fmla="*/ 2147483646 h 8705"/>
                  <a:gd name="T84" fmla="*/ 2147483646 w 14364"/>
                  <a:gd name="T85" fmla="*/ 2147483646 h 8705"/>
                  <a:gd name="T86" fmla="*/ 2147483646 w 14364"/>
                  <a:gd name="T87" fmla="*/ 2147483646 h 8705"/>
                  <a:gd name="T88" fmla="*/ 2147483646 w 14364"/>
                  <a:gd name="T89" fmla="*/ 2147483646 h 8705"/>
                  <a:gd name="T90" fmla="*/ 2147483646 w 14364"/>
                  <a:gd name="T91" fmla="*/ 2147483646 h 8705"/>
                  <a:gd name="T92" fmla="*/ 2147483646 w 14364"/>
                  <a:gd name="T93" fmla="*/ 2147483646 h 8705"/>
                  <a:gd name="T94" fmla="*/ 2147483646 w 14364"/>
                  <a:gd name="T95" fmla="*/ 2147483646 h 8705"/>
                  <a:gd name="T96" fmla="*/ 2147483646 w 14364"/>
                  <a:gd name="T97" fmla="*/ 2147483646 h 8705"/>
                  <a:gd name="T98" fmla="*/ 2147483646 w 14364"/>
                  <a:gd name="T99" fmla="*/ 2147483646 h 8705"/>
                  <a:gd name="T100" fmla="*/ 2147483646 w 14364"/>
                  <a:gd name="T101" fmla="*/ 2147483646 h 8705"/>
                  <a:gd name="T102" fmla="*/ 2147483646 w 14364"/>
                  <a:gd name="T103" fmla="*/ 2147483646 h 8705"/>
                  <a:gd name="T104" fmla="*/ 2147483646 w 14364"/>
                  <a:gd name="T105" fmla="*/ 2147483646 h 8705"/>
                  <a:gd name="T106" fmla="*/ 2147483646 w 14364"/>
                  <a:gd name="T107" fmla="*/ 2147483646 h 8705"/>
                  <a:gd name="T108" fmla="*/ 2147483646 w 14364"/>
                  <a:gd name="T109" fmla="*/ 2147483646 h 8705"/>
                  <a:gd name="T110" fmla="*/ 2147483646 w 14364"/>
                  <a:gd name="T111" fmla="*/ 0 h 8705"/>
                  <a:gd name="T112" fmla="*/ 2147483646 w 14364"/>
                  <a:gd name="T113" fmla="*/ 2147483646 h 8705"/>
                  <a:gd name="T114" fmla="*/ 2147483646 w 14364"/>
                  <a:gd name="T115" fmla="*/ 2147483646 h 8705"/>
                  <a:gd name="T116" fmla="*/ 2147483646 w 14364"/>
                  <a:gd name="T117" fmla="*/ 2147483646 h 8705"/>
                  <a:gd name="T118" fmla="*/ 2147483646 w 14364"/>
                  <a:gd name="T119" fmla="*/ 2147483646 h 8705"/>
                  <a:gd name="T120" fmla="*/ 2147483646 w 14364"/>
                  <a:gd name="T121" fmla="*/ 2147483646 h 8705"/>
                  <a:gd name="T122" fmla="*/ 2147483646 w 14364"/>
                  <a:gd name="T123" fmla="*/ 2147483646 h 8705"/>
                  <a:gd name="T124" fmla="*/ 2147483646 w 14364"/>
                  <a:gd name="T125" fmla="*/ 2147483646 h 870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4364" h="8705">
                    <a:moveTo>
                      <a:pt x="3258" y="4095"/>
                    </a:moveTo>
                    <a:lnTo>
                      <a:pt x="3258" y="4076"/>
                    </a:lnTo>
                    <a:lnTo>
                      <a:pt x="3239" y="4095"/>
                    </a:lnTo>
                    <a:lnTo>
                      <a:pt x="3258" y="4095"/>
                    </a:lnTo>
                    <a:close/>
                    <a:moveTo>
                      <a:pt x="2362" y="8247"/>
                    </a:moveTo>
                    <a:lnTo>
                      <a:pt x="2362" y="8228"/>
                    </a:lnTo>
                    <a:lnTo>
                      <a:pt x="2343" y="8209"/>
                    </a:lnTo>
                    <a:lnTo>
                      <a:pt x="2325" y="8191"/>
                    </a:lnTo>
                    <a:lnTo>
                      <a:pt x="2286" y="8191"/>
                    </a:lnTo>
                    <a:lnTo>
                      <a:pt x="2267" y="8191"/>
                    </a:lnTo>
                    <a:lnTo>
                      <a:pt x="2248" y="8209"/>
                    </a:lnTo>
                    <a:lnTo>
                      <a:pt x="2248" y="8228"/>
                    </a:lnTo>
                    <a:lnTo>
                      <a:pt x="2248" y="8286"/>
                    </a:lnTo>
                    <a:lnTo>
                      <a:pt x="2248" y="8305"/>
                    </a:lnTo>
                    <a:lnTo>
                      <a:pt x="2325" y="8343"/>
                    </a:lnTo>
                    <a:lnTo>
                      <a:pt x="2362" y="8323"/>
                    </a:lnTo>
                    <a:lnTo>
                      <a:pt x="2362" y="8286"/>
                    </a:lnTo>
                    <a:lnTo>
                      <a:pt x="2362" y="8267"/>
                    </a:lnTo>
                    <a:lnTo>
                      <a:pt x="2362" y="8247"/>
                    </a:lnTo>
                    <a:close/>
                    <a:moveTo>
                      <a:pt x="2381" y="895"/>
                    </a:moveTo>
                    <a:lnTo>
                      <a:pt x="2305" y="895"/>
                    </a:lnTo>
                    <a:lnTo>
                      <a:pt x="2248" y="857"/>
                    </a:lnTo>
                    <a:lnTo>
                      <a:pt x="2229" y="857"/>
                    </a:lnTo>
                    <a:lnTo>
                      <a:pt x="2210" y="857"/>
                    </a:lnTo>
                    <a:lnTo>
                      <a:pt x="2191" y="895"/>
                    </a:lnTo>
                    <a:lnTo>
                      <a:pt x="2172" y="914"/>
                    </a:lnTo>
                    <a:lnTo>
                      <a:pt x="2153" y="895"/>
                    </a:lnTo>
                    <a:lnTo>
                      <a:pt x="2134" y="876"/>
                    </a:lnTo>
                    <a:lnTo>
                      <a:pt x="2115" y="857"/>
                    </a:lnTo>
                    <a:lnTo>
                      <a:pt x="2096" y="857"/>
                    </a:lnTo>
                    <a:lnTo>
                      <a:pt x="2096" y="838"/>
                    </a:lnTo>
                    <a:lnTo>
                      <a:pt x="2076" y="819"/>
                    </a:lnTo>
                    <a:lnTo>
                      <a:pt x="2058" y="780"/>
                    </a:lnTo>
                    <a:lnTo>
                      <a:pt x="2076" y="762"/>
                    </a:lnTo>
                    <a:lnTo>
                      <a:pt x="2096" y="743"/>
                    </a:lnTo>
                    <a:lnTo>
                      <a:pt x="2115" y="743"/>
                    </a:lnTo>
                    <a:lnTo>
                      <a:pt x="2134" y="743"/>
                    </a:lnTo>
                    <a:lnTo>
                      <a:pt x="2153" y="762"/>
                    </a:lnTo>
                    <a:lnTo>
                      <a:pt x="2172" y="762"/>
                    </a:lnTo>
                    <a:lnTo>
                      <a:pt x="2172" y="743"/>
                    </a:lnTo>
                    <a:lnTo>
                      <a:pt x="2172" y="685"/>
                    </a:lnTo>
                    <a:lnTo>
                      <a:pt x="2172" y="666"/>
                    </a:lnTo>
                    <a:lnTo>
                      <a:pt x="2153" y="648"/>
                    </a:lnTo>
                    <a:lnTo>
                      <a:pt x="2134" y="628"/>
                    </a:lnTo>
                    <a:lnTo>
                      <a:pt x="2096" y="609"/>
                    </a:lnTo>
                    <a:lnTo>
                      <a:pt x="2058" y="609"/>
                    </a:lnTo>
                    <a:lnTo>
                      <a:pt x="2000" y="571"/>
                    </a:lnTo>
                    <a:lnTo>
                      <a:pt x="1962" y="552"/>
                    </a:lnTo>
                    <a:lnTo>
                      <a:pt x="1924" y="552"/>
                    </a:lnTo>
                    <a:lnTo>
                      <a:pt x="1905" y="533"/>
                    </a:lnTo>
                    <a:lnTo>
                      <a:pt x="1867" y="514"/>
                    </a:lnTo>
                    <a:lnTo>
                      <a:pt x="1829" y="533"/>
                    </a:lnTo>
                    <a:lnTo>
                      <a:pt x="1810" y="514"/>
                    </a:lnTo>
                    <a:lnTo>
                      <a:pt x="1772" y="476"/>
                    </a:lnTo>
                    <a:lnTo>
                      <a:pt x="1753" y="457"/>
                    </a:lnTo>
                    <a:lnTo>
                      <a:pt x="1563" y="419"/>
                    </a:lnTo>
                    <a:lnTo>
                      <a:pt x="1086" y="438"/>
                    </a:lnTo>
                    <a:lnTo>
                      <a:pt x="896" y="495"/>
                    </a:lnTo>
                    <a:lnTo>
                      <a:pt x="838" y="533"/>
                    </a:lnTo>
                    <a:lnTo>
                      <a:pt x="781" y="571"/>
                    </a:lnTo>
                    <a:lnTo>
                      <a:pt x="801" y="609"/>
                    </a:lnTo>
                    <a:lnTo>
                      <a:pt x="743" y="609"/>
                    </a:lnTo>
                    <a:lnTo>
                      <a:pt x="725" y="609"/>
                    </a:lnTo>
                    <a:lnTo>
                      <a:pt x="686" y="609"/>
                    </a:lnTo>
                    <a:lnTo>
                      <a:pt x="648" y="590"/>
                    </a:lnTo>
                    <a:lnTo>
                      <a:pt x="629" y="571"/>
                    </a:lnTo>
                    <a:lnTo>
                      <a:pt x="610" y="533"/>
                    </a:lnTo>
                    <a:lnTo>
                      <a:pt x="572" y="514"/>
                    </a:lnTo>
                    <a:lnTo>
                      <a:pt x="534" y="533"/>
                    </a:lnTo>
                    <a:lnTo>
                      <a:pt x="496" y="571"/>
                    </a:lnTo>
                    <a:lnTo>
                      <a:pt x="458" y="609"/>
                    </a:lnTo>
                    <a:lnTo>
                      <a:pt x="420" y="724"/>
                    </a:lnTo>
                    <a:lnTo>
                      <a:pt x="439" y="895"/>
                    </a:lnTo>
                    <a:lnTo>
                      <a:pt x="496" y="971"/>
                    </a:lnTo>
                    <a:lnTo>
                      <a:pt x="496" y="990"/>
                    </a:lnTo>
                    <a:lnTo>
                      <a:pt x="515" y="1029"/>
                    </a:lnTo>
                    <a:lnTo>
                      <a:pt x="534" y="1066"/>
                    </a:lnTo>
                    <a:lnTo>
                      <a:pt x="572" y="1085"/>
                    </a:lnTo>
                    <a:lnTo>
                      <a:pt x="667" y="1161"/>
                    </a:lnTo>
                    <a:lnTo>
                      <a:pt x="686" y="1219"/>
                    </a:lnTo>
                    <a:lnTo>
                      <a:pt x="705" y="1276"/>
                    </a:lnTo>
                    <a:lnTo>
                      <a:pt x="762" y="1314"/>
                    </a:lnTo>
                    <a:lnTo>
                      <a:pt x="820" y="1314"/>
                    </a:lnTo>
                    <a:lnTo>
                      <a:pt x="838" y="1333"/>
                    </a:lnTo>
                    <a:lnTo>
                      <a:pt x="857" y="1371"/>
                    </a:lnTo>
                    <a:lnTo>
                      <a:pt x="953" y="1409"/>
                    </a:lnTo>
                    <a:lnTo>
                      <a:pt x="1010" y="1428"/>
                    </a:lnTo>
                    <a:lnTo>
                      <a:pt x="1029" y="1428"/>
                    </a:lnTo>
                    <a:lnTo>
                      <a:pt x="1124" y="1505"/>
                    </a:lnTo>
                    <a:lnTo>
                      <a:pt x="1258" y="1562"/>
                    </a:lnTo>
                    <a:lnTo>
                      <a:pt x="1315" y="1581"/>
                    </a:lnTo>
                    <a:lnTo>
                      <a:pt x="1353" y="1600"/>
                    </a:lnTo>
                    <a:lnTo>
                      <a:pt x="1467" y="1638"/>
                    </a:lnTo>
                    <a:lnTo>
                      <a:pt x="1486" y="1657"/>
                    </a:lnTo>
                    <a:lnTo>
                      <a:pt x="1524" y="1676"/>
                    </a:lnTo>
                    <a:lnTo>
                      <a:pt x="1563" y="1676"/>
                    </a:lnTo>
                    <a:lnTo>
                      <a:pt x="1600" y="1676"/>
                    </a:lnTo>
                    <a:lnTo>
                      <a:pt x="1658" y="1638"/>
                    </a:lnTo>
                    <a:lnTo>
                      <a:pt x="1734" y="1600"/>
                    </a:lnTo>
                    <a:lnTo>
                      <a:pt x="1848" y="1562"/>
                    </a:lnTo>
                    <a:lnTo>
                      <a:pt x="1924" y="1523"/>
                    </a:lnTo>
                    <a:lnTo>
                      <a:pt x="1944" y="1505"/>
                    </a:lnTo>
                    <a:lnTo>
                      <a:pt x="1981" y="1466"/>
                    </a:lnTo>
                    <a:lnTo>
                      <a:pt x="1981" y="1447"/>
                    </a:lnTo>
                    <a:lnTo>
                      <a:pt x="2000" y="1447"/>
                    </a:lnTo>
                    <a:lnTo>
                      <a:pt x="2191" y="1352"/>
                    </a:lnTo>
                    <a:lnTo>
                      <a:pt x="2229" y="1352"/>
                    </a:lnTo>
                    <a:lnTo>
                      <a:pt x="2267" y="1352"/>
                    </a:lnTo>
                    <a:lnTo>
                      <a:pt x="2286" y="1371"/>
                    </a:lnTo>
                    <a:lnTo>
                      <a:pt x="2325" y="1371"/>
                    </a:lnTo>
                    <a:lnTo>
                      <a:pt x="2362" y="1333"/>
                    </a:lnTo>
                    <a:lnTo>
                      <a:pt x="2381" y="1276"/>
                    </a:lnTo>
                    <a:lnTo>
                      <a:pt x="2381" y="1066"/>
                    </a:lnTo>
                    <a:lnTo>
                      <a:pt x="2381" y="1029"/>
                    </a:lnTo>
                    <a:lnTo>
                      <a:pt x="2420" y="971"/>
                    </a:lnTo>
                    <a:lnTo>
                      <a:pt x="2420" y="933"/>
                    </a:lnTo>
                    <a:lnTo>
                      <a:pt x="2401" y="914"/>
                    </a:lnTo>
                    <a:lnTo>
                      <a:pt x="2381" y="895"/>
                    </a:lnTo>
                    <a:close/>
                    <a:moveTo>
                      <a:pt x="2743" y="7409"/>
                    </a:moveTo>
                    <a:lnTo>
                      <a:pt x="2706" y="7409"/>
                    </a:lnTo>
                    <a:lnTo>
                      <a:pt x="2686" y="7409"/>
                    </a:lnTo>
                    <a:lnTo>
                      <a:pt x="2667" y="7390"/>
                    </a:lnTo>
                    <a:lnTo>
                      <a:pt x="2610" y="7371"/>
                    </a:lnTo>
                    <a:lnTo>
                      <a:pt x="2591" y="7390"/>
                    </a:lnTo>
                    <a:lnTo>
                      <a:pt x="2572" y="7409"/>
                    </a:lnTo>
                    <a:lnTo>
                      <a:pt x="2572" y="7429"/>
                    </a:lnTo>
                    <a:lnTo>
                      <a:pt x="2591" y="7485"/>
                    </a:lnTo>
                    <a:lnTo>
                      <a:pt x="2591" y="7505"/>
                    </a:lnTo>
                    <a:lnTo>
                      <a:pt x="2591" y="7524"/>
                    </a:lnTo>
                    <a:lnTo>
                      <a:pt x="2572" y="7543"/>
                    </a:lnTo>
                    <a:lnTo>
                      <a:pt x="2553" y="7543"/>
                    </a:lnTo>
                    <a:lnTo>
                      <a:pt x="2553" y="7562"/>
                    </a:lnTo>
                    <a:lnTo>
                      <a:pt x="2553" y="7600"/>
                    </a:lnTo>
                    <a:lnTo>
                      <a:pt x="2572" y="7619"/>
                    </a:lnTo>
                    <a:lnTo>
                      <a:pt x="2591" y="7619"/>
                    </a:lnTo>
                    <a:lnTo>
                      <a:pt x="2610" y="7600"/>
                    </a:lnTo>
                    <a:lnTo>
                      <a:pt x="2629" y="7600"/>
                    </a:lnTo>
                    <a:lnTo>
                      <a:pt x="2648" y="7562"/>
                    </a:lnTo>
                    <a:lnTo>
                      <a:pt x="2667" y="7562"/>
                    </a:lnTo>
                    <a:lnTo>
                      <a:pt x="2686" y="7543"/>
                    </a:lnTo>
                    <a:lnTo>
                      <a:pt x="2743" y="7524"/>
                    </a:lnTo>
                    <a:lnTo>
                      <a:pt x="2762" y="7524"/>
                    </a:lnTo>
                    <a:lnTo>
                      <a:pt x="2762" y="7505"/>
                    </a:lnTo>
                    <a:lnTo>
                      <a:pt x="2762" y="7448"/>
                    </a:lnTo>
                    <a:lnTo>
                      <a:pt x="2762" y="7429"/>
                    </a:lnTo>
                    <a:lnTo>
                      <a:pt x="2743" y="7409"/>
                    </a:lnTo>
                    <a:close/>
                    <a:moveTo>
                      <a:pt x="3067" y="724"/>
                    </a:moveTo>
                    <a:lnTo>
                      <a:pt x="3163" y="724"/>
                    </a:lnTo>
                    <a:lnTo>
                      <a:pt x="3200" y="724"/>
                    </a:lnTo>
                    <a:lnTo>
                      <a:pt x="3219" y="724"/>
                    </a:lnTo>
                    <a:lnTo>
                      <a:pt x="3239" y="704"/>
                    </a:lnTo>
                    <a:lnTo>
                      <a:pt x="3258" y="666"/>
                    </a:lnTo>
                    <a:lnTo>
                      <a:pt x="3239" y="648"/>
                    </a:lnTo>
                    <a:lnTo>
                      <a:pt x="3239" y="628"/>
                    </a:lnTo>
                    <a:lnTo>
                      <a:pt x="3239" y="590"/>
                    </a:lnTo>
                    <a:lnTo>
                      <a:pt x="3219" y="590"/>
                    </a:lnTo>
                    <a:lnTo>
                      <a:pt x="3200" y="590"/>
                    </a:lnTo>
                    <a:lnTo>
                      <a:pt x="3200" y="571"/>
                    </a:lnTo>
                    <a:lnTo>
                      <a:pt x="3182" y="571"/>
                    </a:lnTo>
                    <a:lnTo>
                      <a:pt x="3163" y="571"/>
                    </a:lnTo>
                    <a:lnTo>
                      <a:pt x="3105" y="571"/>
                    </a:lnTo>
                    <a:lnTo>
                      <a:pt x="3087" y="609"/>
                    </a:lnTo>
                    <a:lnTo>
                      <a:pt x="3029" y="648"/>
                    </a:lnTo>
                    <a:lnTo>
                      <a:pt x="3010" y="685"/>
                    </a:lnTo>
                    <a:lnTo>
                      <a:pt x="3029" y="724"/>
                    </a:lnTo>
                    <a:lnTo>
                      <a:pt x="3067" y="724"/>
                    </a:lnTo>
                    <a:close/>
                    <a:moveTo>
                      <a:pt x="1734" y="7714"/>
                    </a:moveTo>
                    <a:lnTo>
                      <a:pt x="1734" y="7676"/>
                    </a:lnTo>
                    <a:lnTo>
                      <a:pt x="1715" y="7657"/>
                    </a:lnTo>
                    <a:lnTo>
                      <a:pt x="1715" y="7638"/>
                    </a:lnTo>
                    <a:lnTo>
                      <a:pt x="1696" y="7638"/>
                    </a:lnTo>
                    <a:lnTo>
                      <a:pt x="1582" y="7638"/>
                    </a:lnTo>
                    <a:lnTo>
                      <a:pt x="1563" y="7638"/>
                    </a:lnTo>
                    <a:lnTo>
                      <a:pt x="1543" y="7619"/>
                    </a:lnTo>
                    <a:lnTo>
                      <a:pt x="1543" y="7600"/>
                    </a:lnTo>
                    <a:lnTo>
                      <a:pt x="1524" y="7581"/>
                    </a:lnTo>
                    <a:lnTo>
                      <a:pt x="1448" y="7562"/>
                    </a:lnTo>
                    <a:lnTo>
                      <a:pt x="1429" y="7543"/>
                    </a:lnTo>
                    <a:lnTo>
                      <a:pt x="1429" y="7524"/>
                    </a:lnTo>
                    <a:lnTo>
                      <a:pt x="1429" y="7505"/>
                    </a:lnTo>
                    <a:lnTo>
                      <a:pt x="1429" y="7466"/>
                    </a:lnTo>
                    <a:lnTo>
                      <a:pt x="1410" y="7466"/>
                    </a:lnTo>
                    <a:lnTo>
                      <a:pt x="1372" y="7485"/>
                    </a:lnTo>
                    <a:lnTo>
                      <a:pt x="1219" y="7524"/>
                    </a:lnTo>
                    <a:lnTo>
                      <a:pt x="1201" y="7524"/>
                    </a:lnTo>
                    <a:lnTo>
                      <a:pt x="1143" y="7562"/>
                    </a:lnTo>
                    <a:lnTo>
                      <a:pt x="1067" y="7600"/>
                    </a:lnTo>
                    <a:lnTo>
                      <a:pt x="972" y="7676"/>
                    </a:lnTo>
                    <a:lnTo>
                      <a:pt x="953" y="7676"/>
                    </a:lnTo>
                    <a:lnTo>
                      <a:pt x="915" y="7676"/>
                    </a:lnTo>
                    <a:lnTo>
                      <a:pt x="877" y="7676"/>
                    </a:lnTo>
                    <a:lnTo>
                      <a:pt x="838" y="7657"/>
                    </a:lnTo>
                    <a:lnTo>
                      <a:pt x="820" y="7676"/>
                    </a:lnTo>
                    <a:lnTo>
                      <a:pt x="762" y="7695"/>
                    </a:lnTo>
                    <a:lnTo>
                      <a:pt x="762" y="7714"/>
                    </a:lnTo>
                    <a:lnTo>
                      <a:pt x="515" y="7676"/>
                    </a:lnTo>
                    <a:lnTo>
                      <a:pt x="496" y="7676"/>
                    </a:lnTo>
                    <a:lnTo>
                      <a:pt x="476" y="7657"/>
                    </a:lnTo>
                    <a:lnTo>
                      <a:pt x="420" y="7619"/>
                    </a:lnTo>
                    <a:lnTo>
                      <a:pt x="400" y="7619"/>
                    </a:lnTo>
                    <a:lnTo>
                      <a:pt x="381" y="7619"/>
                    </a:lnTo>
                    <a:lnTo>
                      <a:pt x="362" y="7638"/>
                    </a:lnTo>
                    <a:lnTo>
                      <a:pt x="362" y="7657"/>
                    </a:lnTo>
                    <a:lnTo>
                      <a:pt x="305" y="7714"/>
                    </a:lnTo>
                    <a:lnTo>
                      <a:pt x="305" y="7752"/>
                    </a:lnTo>
                    <a:lnTo>
                      <a:pt x="286" y="7752"/>
                    </a:lnTo>
                    <a:lnTo>
                      <a:pt x="267" y="7771"/>
                    </a:lnTo>
                    <a:lnTo>
                      <a:pt x="248" y="7771"/>
                    </a:lnTo>
                    <a:lnTo>
                      <a:pt x="248" y="7810"/>
                    </a:lnTo>
                    <a:lnTo>
                      <a:pt x="248" y="7829"/>
                    </a:lnTo>
                    <a:lnTo>
                      <a:pt x="229" y="7866"/>
                    </a:lnTo>
                    <a:lnTo>
                      <a:pt x="210" y="7886"/>
                    </a:lnTo>
                    <a:lnTo>
                      <a:pt x="191" y="7886"/>
                    </a:lnTo>
                    <a:lnTo>
                      <a:pt x="153" y="7905"/>
                    </a:lnTo>
                    <a:lnTo>
                      <a:pt x="153" y="7924"/>
                    </a:lnTo>
                    <a:lnTo>
                      <a:pt x="134" y="7943"/>
                    </a:lnTo>
                    <a:lnTo>
                      <a:pt x="134" y="8057"/>
                    </a:lnTo>
                    <a:lnTo>
                      <a:pt x="134" y="8076"/>
                    </a:lnTo>
                    <a:lnTo>
                      <a:pt x="115" y="8076"/>
                    </a:lnTo>
                    <a:lnTo>
                      <a:pt x="95" y="8114"/>
                    </a:lnTo>
                    <a:lnTo>
                      <a:pt x="77" y="8152"/>
                    </a:lnTo>
                    <a:lnTo>
                      <a:pt x="77" y="8171"/>
                    </a:lnTo>
                    <a:lnTo>
                      <a:pt x="95" y="8191"/>
                    </a:lnTo>
                    <a:lnTo>
                      <a:pt x="134" y="8171"/>
                    </a:lnTo>
                    <a:lnTo>
                      <a:pt x="267" y="8057"/>
                    </a:lnTo>
                    <a:lnTo>
                      <a:pt x="286" y="8057"/>
                    </a:lnTo>
                    <a:lnTo>
                      <a:pt x="305" y="8057"/>
                    </a:lnTo>
                    <a:lnTo>
                      <a:pt x="305" y="8038"/>
                    </a:lnTo>
                    <a:lnTo>
                      <a:pt x="324" y="8019"/>
                    </a:lnTo>
                    <a:lnTo>
                      <a:pt x="344" y="8019"/>
                    </a:lnTo>
                    <a:lnTo>
                      <a:pt x="381" y="8019"/>
                    </a:lnTo>
                    <a:lnTo>
                      <a:pt x="400" y="8000"/>
                    </a:lnTo>
                    <a:lnTo>
                      <a:pt x="439" y="8000"/>
                    </a:lnTo>
                    <a:lnTo>
                      <a:pt x="515" y="7981"/>
                    </a:lnTo>
                    <a:lnTo>
                      <a:pt x="553" y="7981"/>
                    </a:lnTo>
                    <a:lnTo>
                      <a:pt x="572" y="7981"/>
                    </a:lnTo>
                    <a:lnTo>
                      <a:pt x="610" y="7981"/>
                    </a:lnTo>
                    <a:lnTo>
                      <a:pt x="648" y="7981"/>
                    </a:lnTo>
                    <a:lnTo>
                      <a:pt x="686" y="8000"/>
                    </a:lnTo>
                    <a:lnTo>
                      <a:pt x="705" y="8019"/>
                    </a:lnTo>
                    <a:lnTo>
                      <a:pt x="725" y="8038"/>
                    </a:lnTo>
                    <a:lnTo>
                      <a:pt x="857" y="8019"/>
                    </a:lnTo>
                    <a:lnTo>
                      <a:pt x="915" y="8019"/>
                    </a:lnTo>
                    <a:lnTo>
                      <a:pt x="991" y="8057"/>
                    </a:lnTo>
                    <a:lnTo>
                      <a:pt x="1029" y="8057"/>
                    </a:lnTo>
                    <a:lnTo>
                      <a:pt x="1105" y="8057"/>
                    </a:lnTo>
                    <a:lnTo>
                      <a:pt x="1143" y="8095"/>
                    </a:lnTo>
                    <a:lnTo>
                      <a:pt x="1162" y="8114"/>
                    </a:lnTo>
                    <a:lnTo>
                      <a:pt x="1182" y="8095"/>
                    </a:lnTo>
                    <a:lnTo>
                      <a:pt x="1201" y="8057"/>
                    </a:lnTo>
                    <a:lnTo>
                      <a:pt x="1219" y="8038"/>
                    </a:lnTo>
                    <a:lnTo>
                      <a:pt x="1219" y="8019"/>
                    </a:lnTo>
                    <a:lnTo>
                      <a:pt x="1219" y="8000"/>
                    </a:lnTo>
                    <a:lnTo>
                      <a:pt x="1219" y="7981"/>
                    </a:lnTo>
                    <a:lnTo>
                      <a:pt x="1315" y="7866"/>
                    </a:lnTo>
                    <a:lnTo>
                      <a:pt x="1334" y="7866"/>
                    </a:lnTo>
                    <a:lnTo>
                      <a:pt x="1353" y="7847"/>
                    </a:lnTo>
                    <a:lnTo>
                      <a:pt x="1372" y="7847"/>
                    </a:lnTo>
                    <a:lnTo>
                      <a:pt x="1410" y="7810"/>
                    </a:lnTo>
                    <a:lnTo>
                      <a:pt x="1429" y="7810"/>
                    </a:lnTo>
                    <a:lnTo>
                      <a:pt x="1563" y="7771"/>
                    </a:lnTo>
                    <a:lnTo>
                      <a:pt x="1582" y="7771"/>
                    </a:lnTo>
                    <a:lnTo>
                      <a:pt x="1600" y="7771"/>
                    </a:lnTo>
                    <a:lnTo>
                      <a:pt x="1677" y="7771"/>
                    </a:lnTo>
                    <a:lnTo>
                      <a:pt x="1696" y="7771"/>
                    </a:lnTo>
                    <a:lnTo>
                      <a:pt x="1715" y="7771"/>
                    </a:lnTo>
                    <a:lnTo>
                      <a:pt x="1734" y="7790"/>
                    </a:lnTo>
                    <a:lnTo>
                      <a:pt x="1734" y="7771"/>
                    </a:lnTo>
                    <a:lnTo>
                      <a:pt x="1753" y="7771"/>
                    </a:lnTo>
                    <a:lnTo>
                      <a:pt x="1753" y="7752"/>
                    </a:lnTo>
                    <a:lnTo>
                      <a:pt x="1753" y="7733"/>
                    </a:lnTo>
                    <a:lnTo>
                      <a:pt x="1734" y="7714"/>
                    </a:lnTo>
                    <a:close/>
                    <a:moveTo>
                      <a:pt x="3239" y="4000"/>
                    </a:moveTo>
                    <a:lnTo>
                      <a:pt x="3219" y="4000"/>
                    </a:lnTo>
                    <a:lnTo>
                      <a:pt x="3239" y="4000"/>
                    </a:lnTo>
                    <a:close/>
                    <a:moveTo>
                      <a:pt x="39" y="8152"/>
                    </a:moveTo>
                    <a:lnTo>
                      <a:pt x="19" y="8133"/>
                    </a:lnTo>
                    <a:lnTo>
                      <a:pt x="19" y="8114"/>
                    </a:lnTo>
                    <a:lnTo>
                      <a:pt x="0" y="8114"/>
                    </a:lnTo>
                    <a:lnTo>
                      <a:pt x="0" y="8133"/>
                    </a:lnTo>
                    <a:lnTo>
                      <a:pt x="0" y="8152"/>
                    </a:lnTo>
                    <a:lnTo>
                      <a:pt x="0" y="8191"/>
                    </a:lnTo>
                    <a:lnTo>
                      <a:pt x="0" y="8209"/>
                    </a:lnTo>
                    <a:lnTo>
                      <a:pt x="19" y="8228"/>
                    </a:lnTo>
                    <a:lnTo>
                      <a:pt x="19" y="8247"/>
                    </a:lnTo>
                    <a:lnTo>
                      <a:pt x="58" y="8191"/>
                    </a:lnTo>
                    <a:lnTo>
                      <a:pt x="58" y="8171"/>
                    </a:lnTo>
                    <a:lnTo>
                      <a:pt x="39" y="8152"/>
                    </a:lnTo>
                    <a:close/>
                    <a:moveTo>
                      <a:pt x="2381" y="1638"/>
                    </a:moveTo>
                    <a:lnTo>
                      <a:pt x="2362" y="1619"/>
                    </a:lnTo>
                    <a:lnTo>
                      <a:pt x="2305" y="1600"/>
                    </a:lnTo>
                    <a:lnTo>
                      <a:pt x="2286" y="1600"/>
                    </a:lnTo>
                    <a:lnTo>
                      <a:pt x="2267" y="1600"/>
                    </a:lnTo>
                    <a:lnTo>
                      <a:pt x="2210" y="1657"/>
                    </a:lnTo>
                    <a:lnTo>
                      <a:pt x="2210" y="1695"/>
                    </a:lnTo>
                    <a:lnTo>
                      <a:pt x="2229" y="1714"/>
                    </a:lnTo>
                    <a:lnTo>
                      <a:pt x="2248" y="1733"/>
                    </a:lnTo>
                    <a:lnTo>
                      <a:pt x="2267" y="1752"/>
                    </a:lnTo>
                    <a:lnTo>
                      <a:pt x="2305" y="1752"/>
                    </a:lnTo>
                    <a:lnTo>
                      <a:pt x="2325" y="1752"/>
                    </a:lnTo>
                    <a:lnTo>
                      <a:pt x="2362" y="1771"/>
                    </a:lnTo>
                    <a:lnTo>
                      <a:pt x="2381" y="1752"/>
                    </a:lnTo>
                    <a:lnTo>
                      <a:pt x="2381" y="1733"/>
                    </a:lnTo>
                    <a:lnTo>
                      <a:pt x="2401" y="1714"/>
                    </a:lnTo>
                    <a:lnTo>
                      <a:pt x="2401" y="1695"/>
                    </a:lnTo>
                    <a:lnTo>
                      <a:pt x="2401" y="1657"/>
                    </a:lnTo>
                    <a:lnTo>
                      <a:pt x="2381" y="1638"/>
                    </a:lnTo>
                    <a:close/>
                    <a:moveTo>
                      <a:pt x="3925" y="8533"/>
                    </a:moveTo>
                    <a:lnTo>
                      <a:pt x="3925" y="8495"/>
                    </a:lnTo>
                    <a:lnTo>
                      <a:pt x="3905" y="8476"/>
                    </a:lnTo>
                    <a:lnTo>
                      <a:pt x="3867" y="8476"/>
                    </a:lnTo>
                    <a:lnTo>
                      <a:pt x="3829" y="8495"/>
                    </a:lnTo>
                    <a:lnTo>
                      <a:pt x="3791" y="8495"/>
                    </a:lnTo>
                    <a:lnTo>
                      <a:pt x="3753" y="8476"/>
                    </a:lnTo>
                    <a:lnTo>
                      <a:pt x="3734" y="8495"/>
                    </a:lnTo>
                    <a:lnTo>
                      <a:pt x="3715" y="8514"/>
                    </a:lnTo>
                    <a:lnTo>
                      <a:pt x="3715" y="8533"/>
                    </a:lnTo>
                    <a:lnTo>
                      <a:pt x="3715" y="8552"/>
                    </a:lnTo>
                    <a:lnTo>
                      <a:pt x="3696" y="8552"/>
                    </a:lnTo>
                    <a:lnTo>
                      <a:pt x="3715" y="8572"/>
                    </a:lnTo>
                    <a:lnTo>
                      <a:pt x="3715" y="8590"/>
                    </a:lnTo>
                    <a:lnTo>
                      <a:pt x="3734" y="8590"/>
                    </a:lnTo>
                    <a:lnTo>
                      <a:pt x="3772" y="8609"/>
                    </a:lnTo>
                    <a:lnTo>
                      <a:pt x="3810" y="8609"/>
                    </a:lnTo>
                    <a:lnTo>
                      <a:pt x="3848" y="8609"/>
                    </a:lnTo>
                    <a:lnTo>
                      <a:pt x="3886" y="8609"/>
                    </a:lnTo>
                    <a:lnTo>
                      <a:pt x="3905" y="8590"/>
                    </a:lnTo>
                    <a:lnTo>
                      <a:pt x="3925" y="8590"/>
                    </a:lnTo>
                    <a:lnTo>
                      <a:pt x="3944" y="8572"/>
                    </a:lnTo>
                    <a:lnTo>
                      <a:pt x="3925" y="8552"/>
                    </a:lnTo>
                    <a:lnTo>
                      <a:pt x="3925" y="8533"/>
                    </a:lnTo>
                    <a:close/>
                    <a:moveTo>
                      <a:pt x="4020" y="1124"/>
                    </a:moveTo>
                    <a:lnTo>
                      <a:pt x="3944" y="1143"/>
                    </a:lnTo>
                    <a:lnTo>
                      <a:pt x="3810" y="1238"/>
                    </a:lnTo>
                    <a:lnTo>
                      <a:pt x="3810" y="1257"/>
                    </a:lnTo>
                    <a:lnTo>
                      <a:pt x="3677" y="1238"/>
                    </a:lnTo>
                    <a:lnTo>
                      <a:pt x="3639" y="1238"/>
                    </a:lnTo>
                    <a:lnTo>
                      <a:pt x="3620" y="1257"/>
                    </a:lnTo>
                    <a:lnTo>
                      <a:pt x="3544" y="1295"/>
                    </a:lnTo>
                    <a:lnTo>
                      <a:pt x="3505" y="1333"/>
                    </a:lnTo>
                    <a:lnTo>
                      <a:pt x="3448" y="1409"/>
                    </a:lnTo>
                    <a:lnTo>
                      <a:pt x="3429" y="1428"/>
                    </a:lnTo>
                    <a:lnTo>
                      <a:pt x="3448" y="1466"/>
                    </a:lnTo>
                    <a:lnTo>
                      <a:pt x="3448" y="1505"/>
                    </a:lnTo>
                    <a:lnTo>
                      <a:pt x="3467" y="1523"/>
                    </a:lnTo>
                    <a:lnTo>
                      <a:pt x="3505" y="1542"/>
                    </a:lnTo>
                    <a:lnTo>
                      <a:pt x="3544" y="1542"/>
                    </a:lnTo>
                    <a:lnTo>
                      <a:pt x="3581" y="1523"/>
                    </a:lnTo>
                    <a:lnTo>
                      <a:pt x="3600" y="1486"/>
                    </a:lnTo>
                    <a:lnTo>
                      <a:pt x="3639" y="1447"/>
                    </a:lnTo>
                    <a:lnTo>
                      <a:pt x="3658" y="1447"/>
                    </a:lnTo>
                    <a:lnTo>
                      <a:pt x="3696" y="1447"/>
                    </a:lnTo>
                    <a:lnTo>
                      <a:pt x="3734" y="1409"/>
                    </a:lnTo>
                    <a:lnTo>
                      <a:pt x="3791" y="1390"/>
                    </a:lnTo>
                    <a:lnTo>
                      <a:pt x="3867" y="1352"/>
                    </a:lnTo>
                    <a:lnTo>
                      <a:pt x="3886" y="1333"/>
                    </a:lnTo>
                    <a:lnTo>
                      <a:pt x="3925" y="1352"/>
                    </a:lnTo>
                    <a:lnTo>
                      <a:pt x="3886" y="1371"/>
                    </a:lnTo>
                    <a:lnTo>
                      <a:pt x="3810" y="1428"/>
                    </a:lnTo>
                    <a:lnTo>
                      <a:pt x="3772" y="1486"/>
                    </a:lnTo>
                    <a:lnTo>
                      <a:pt x="3772" y="1505"/>
                    </a:lnTo>
                    <a:lnTo>
                      <a:pt x="3734" y="1523"/>
                    </a:lnTo>
                    <a:lnTo>
                      <a:pt x="3715" y="1542"/>
                    </a:lnTo>
                    <a:lnTo>
                      <a:pt x="3772" y="1542"/>
                    </a:lnTo>
                    <a:lnTo>
                      <a:pt x="3791" y="1505"/>
                    </a:lnTo>
                    <a:lnTo>
                      <a:pt x="3829" y="1486"/>
                    </a:lnTo>
                    <a:lnTo>
                      <a:pt x="3848" y="1466"/>
                    </a:lnTo>
                    <a:lnTo>
                      <a:pt x="3905" y="1466"/>
                    </a:lnTo>
                    <a:lnTo>
                      <a:pt x="3944" y="1466"/>
                    </a:lnTo>
                    <a:lnTo>
                      <a:pt x="3962" y="1447"/>
                    </a:lnTo>
                    <a:lnTo>
                      <a:pt x="4001" y="1390"/>
                    </a:lnTo>
                    <a:lnTo>
                      <a:pt x="4001" y="1371"/>
                    </a:lnTo>
                    <a:lnTo>
                      <a:pt x="3962" y="1314"/>
                    </a:lnTo>
                    <a:lnTo>
                      <a:pt x="3962" y="1295"/>
                    </a:lnTo>
                    <a:lnTo>
                      <a:pt x="3981" y="1295"/>
                    </a:lnTo>
                    <a:lnTo>
                      <a:pt x="4001" y="1295"/>
                    </a:lnTo>
                    <a:lnTo>
                      <a:pt x="4020" y="1295"/>
                    </a:lnTo>
                    <a:lnTo>
                      <a:pt x="4039" y="1314"/>
                    </a:lnTo>
                    <a:lnTo>
                      <a:pt x="4058" y="1333"/>
                    </a:lnTo>
                    <a:lnTo>
                      <a:pt x="4096" y="1314"/>
                    </a:lnTo>
                    <a:lnTo>
                      <a:pt x="4096" y="1295"/>
                    </a:lnTo>
                    <a:lnTo>
                      <a:pt x="4077" y="1257"/>
                    </a:lnTo>
                    <a:lnTo>
                      <a:pt x="4077" y="1219"/>
                    </a:lnTo>
                    <a:lnTo>
                      <a:pt x="4096" y="1200"/>
                    </a:lnTo>
                    <a:lnTo>
                      <a:pt x="4115" y="1181"/>
                    </a:lnTo>
                    <a:lnTo>
                      <a:pt x="4115" y="1161"/>
                    </a:lnTo>
                    <a:lnTo>
                      <a:pt x="4096" y="1124"/>
                    </a:lnTo>
                    <a:lnTo>
                      <a:pt x="4020" y="1124"/>
                    </a:lnTo>
                    <a:close/>
                    <a:moveTo>
                      <a:pt x="3772" y="8419"/>
                    </a:moveTo>
                    <a:lnTo>
                      <a:pt x="3772" y="8400"/>
                    </a:lnTo>
                    <a:lnTo>
                      <a:pt x="3715" y="8362"/>
                    </a:lnTo>
                    <a:lnTo>
                      <a:pt x="3658" y="8381"/>
                    </a:lnTo>
                    <a:lnTo>
                      <a:pt x="3600" y="8381"/>
                    </a:lnTo>
                    <a:lnTo>
                      <a:pt x="3467" y="8362"/>
                    </a:lnTo>
                    <a:lnTo>
                      <a:pt x="3372" y="8323"/>
                    </a:lnTo>
                    <a:lnTo>
                      <a:pt x="3315" y="8305"/>
                    </a:lnTo>
                    <a:lnTo>
                      <a:pt x="3258" y="8323"/>
                    </a:lnTo>
                    <a:lnTo>
                      <a:pt x="3239" y="8323"/>
                    </a:lnTo>
                    <a:lnTo>
                      <a:pt x="3219" y="8323"/>
                    </a:lnTo>
                    <a:lnTo>
                      <a:pt x="3200" y="8323"/>
                    </a:lnTo>
                    <a:lnTo>
                      <a:pt x="3200" y="8343"/>
                    </a:lnTo>
                    <a:lnTo>
                      <a:pt x="3219" y="8362"/>
                    </a:lnTo>
                    <a:lnTo>
                      <a:pt x="3239" y="8362"/>
                    </a:lnTo>
                    <a:lnTo>
                      <a:pt x="3239" y="8381"/>
                    </a:lnTo>
                    <a:lnTo>
                      <a:pt x="3239" y="8419"/>
                    </a:lnTo>
                    <a:lnTo>
                      <a:pt x="3258" y="8438"/>
                    </a:lnTo>
                    <a:lnTo>
                      <a:pt x="3296" y="8476"/>
                    </a:lnTo>
                    <a:lnTo>
                      <a:pt x="3334" y="8476"/>
                    </a:lnTo>
                    <a:lnTo>
                      <a:pt x="3353" y="8495"/>
                    </a:lnTo>
                    <a:lnTo>
                      <a:pt x="3448" y="8495"/>
                    </a:lnTo>
                    <a:lnTo>
                      <a:pt x="3467" y="8495"/>
                    </a:lnTo>
                    <a:lnTo>
                      <a:pt x="3486" y="8514"/>
                    </a:lnTo>
                    <a:lnTo>
                      <a:pt x="3563" y="8552"/>
                    </a:lnTo>
                    <a:lnTo>
                      <a:pt x="3581" y="8572"/>
                    </a:lnTo>
                    <a:lnTo>
                      <a:pt x="3620" y="8572"/>
                    </a:lnTo>
                    <a:lnTo>
                      <a:pt x="3639" y="8552"/>
                    </a:lnTo>
                    <a:lnTo>
                      <a:pt x="3658" y="8514"/>
                    </a:lnTo>
                    <a:lnTo>
                      <a:pt x="3677" y="8514"/>
                    </a:lnTo>
                    <a:lnTo>
                      <a:pt x="3753" y="8438"/>
                    </a:lnTo>
                    <a:lnTo>
                      <a:pt x="3772" y="8419"/>
                    </a:lnTo>
                    <a:close/>
                    <a:moveTo>
                      <a:pt x="4420" y="1276"/>
                    </a:moveTo>
                    <a:lnTo>
                      <a:pt x="4458" y="1257"/>
                    </a:lnTo>
                    <a:lnTo>
                      <a:pt x="4438" y="1219"/>
                    </a:lnTo>
                    <a:lnTo>
                      <a:pt x="4420" y="1181"/>
                    </a:lnTo>
                    <a:lnTo>
                      <a:pt x="4401" y="1161"/>
                    </a:lnTo>
                    <a:lnTo>
                      <a:pt x="4382" y="1161"/>
                    </a:lnTo>
                    <a:lnTo>
                      <a:pt x="4324" y="1143"/>
                    </a:lnTo>
                    <a:lnTo>
                      <a:pt x="4286" y="1124"/>
                    </a:lnTo>
                    <a:lnTo>
                      <a:pt x="4248" y="1143"/>
                    </a:lnTo>
                    <a:lnTo>
                      <a:pt x="4229" y="1161"/>
                    </a:lnTo>
                    <a:lnTo>
                      <a:pt x="4210" y="1181"/>
                    </a:lnTo>
                    <a:lnTo>
                      <a:pt x="4210" y="1200"/>
                    </a:lnTo>
                    <a:lnTo>
                      <a:pt x="4210" y="1219"/>
                    </a:lnTo>
                    <a:lnTo>
                      <a:pt x="4191" y="1257"/>
                    </a:lnTo>
                    <a:lnTo>
                      <a:pt x="4191" y="1276"/>
                    </a:lnTo>
                    <a:lnTo>
                      <a:pt x="4172" y="1314"/>
                    </a:lnTo>
                    <a:lnTo>
                      <a:pt x="4191" y="1333"/>
                    </a:lnTo>
                    <a:lnTo>
                      <a:pt x="4248" y="1314"/>
                    </a:lnTo>
                    <a:lnTo>
                      <a:pt x="4267" y="1314"/>
                    </a:lnTo>
                    <a:lnTo>
                      <a:pt x="4343" y="1295"/>
                    </a:lnTo>
                    <a:lnTo>
                      <a:pt x="4401" y="1276"/>
                    </a:lnTo>
                    <a:lnTo>
                      <a:pt x="4420" y="1276"/>
                    </a:lnTo>
                    <a:close/>
                    <a:moveTo>
                      <a:pt x="3010" y="895"/>
                    </a:moveTo>
                    <a:lnTo>
                      <a:pt x="3010" y="857"/>
                    </a:lnTo>
                    <a:lnTo>
                      <a:pt x="2991" y="838"/>
                    </a:lnTo>
                    <a:lnTo>
                      <a:pt x="2972" y="819"/>
                    </a:lnTo>
                    <a:lnTo>
                      <a:pt x="2915" y="743"/>
                    </a:lnTo>
                    <a:lnTo>
                      <a:pt x="2896" y="724"/>
                    </a:lnTo>
                    <a:lnTo>
                      <a:pt x="2838" y="724"/>
                    </a:lnTo>
                    <a:lnTo>
                      <a:pt x="2820" y="724"/>
                    </a:lnTo>
                    <a:lnTo>
                      <a:pt x="2820" y="743"/>
                    </a:lnTo>
                    <a:lnTo>
                      <a:pt x="2801" y="762"/>
                    </a:lnTo>
                    <a:lnTo>
                      <a:pt x="2762" y="780"/>
                    </a:lnTo>
                    <a:lnTo>
                      <a:pt x="2762" y="800"/>
                    </a:lnTo>
                    <a:lnTo>
                      <a:pt x="2762" y="819"/>
                    </a:lnTo>
                    <a:lnTo>
                      <a:pt x="2801" y="838"/>
                    </a:lnTo>
                    <a:lnTo>
                      <a:pt x="2820" y="857"/>
                    </a:lnTo>
                    <a:lnTo>
                      <a:pt x="2896" y="857"/>
                    </a:lnTo>
                    <a:lnTo>
                      <a:pt x="2953" y="895"/>
                    </a:lnTo>
                    <a:lnTo>
                      <a:pt x="2972" y="895"/>
                    </a:lnTo>
                    <a:lnTo>
                      <a:pt x="3010" y="895"/>
                    </a:lnTo>
                    <a:close/>
                    <a:moveTo>
                      <a:pt x="3163" y="8400"/>
                    </a:moveTo>
                    <a:lnTo>
                      <a:pt x="3143" y="8400"/>
                    </a:lnTo>
                    <a:lnTo>
                      <a:pt x="3105" y="8400"/>
                    </a:lnTo>
                    <a:lnTo>
                      <a:pt x="3067" y="8400"/>
                    </a:lnTo>
                    <a:lnTo>
                      <a:pt x="2953" y="8476"/>
                    </a:lnTo>
                    <a:lnTo>
                      <a:pt x="2972" y="8495"/>
                    </a:lnTo>
                    <a:lnTo>
                      <a:pt x="3010" y="8533"/>
                    </a:lnTo>
                    <a:lnTo>
                      <a:pt x="3048" y="8533"/>
                    </a:lnTo>
                    <a:lnTo>
                      <a:pt x="3087" y="8533"/>
                    </a:lnTo>
                    <a:lnTo>
                      <a:pt x="3143" y="8514"/>
                    </a:lnTo>
                    <a:lnTo>
                      <a:pt x="3163" y="8514"/>
                    </a:lnTo>
                    <a:lnTo>
                      <a:pt x="3200" y="8495"/>
                    </a:lnTo>
                    <a:lnTo>
                      <a:pt x="3219" y="8457"/>
                    </a:lnTo>
                    <a:lnTo>
                      <a:pt x="3200" y="8438"/>
                    </a:lnTo>
                    <a:lnTo>
                      <a:pt x="3163" y="8400"/>
                    </a:lnTo>
                    <a:close/>
                    <a:moveTo>
                      <a:pt x="2877" y="4229"/>
                    </a:moveTo>
                    <a:lnTo>
                      <a:pt x="2858" y="4229"/>
                    </a:lnTo>
                    <a:lnTo>
                      <a:pt x="2877" y="4229"/>
                    </a:lnTo>
                    <a:close/>
                    <a:moveTo>
                      <a:pt x="2858" y="4266"/>
                    </a:moveTo>
                    <a:lnTo>
                      <a:pt x="2877" y="4266"/>
                    </a:lnTo>
                    <a:lnTo>
                      <a:pt x="2877" y="4247"/>
                    </a:lnTo>
                    <a:lnTo>
                      <a:pt x="2858" y="4266"/>
                    </a:lnTo>
                    <a:close/>
                    <a:moveTo>
                      <a:pt x="8058" y="7352"/>
                    </a:moveTo>
                    <a:lnTo>
                      <a:pt x="8039" y="7390"/>
                    </a:lnTo>
                    <a:lnTo>
                      <a:pt x="8020" y="7409"/>
                    </a:lnTo>
                    <a:lnTo>
                      <a:pt x="8039" y="7448"/>
                    </a:lnTo>
                    <a:lnTo>
                      <a:pt x="8058" y="7448"/>
                    </a:lnTo>
                    <a:lnTo>
                      <a:pt x="8115" y="7466"/>
                    </a:lnTo>
                    <a:lnTo>
                      <a:pt x="8172" y="7466"/>
                    </a:lnTo>
                    <a:lnTo>
                      <a:pt x="8191" y="7466"/>
                    </a:lnTo>
                    <a:lnTo>
                      <a:pt x="8210" y="7448"/>
                    </a:lnTo>
                    <a:lnTo>
                      <a:pt x="8229" y="7448"/>
                    </a:lnTo>
                    <a:lnTo>
                      <a:pt x="8248" y="7466"/>
                    </a:lnTo>
                    <a:lnTo>
                      <a:pt x="8248" y="7448"/>
                    </a:lnTo>
                    <a:lnTo>
                      <a:pt x="8248" y="7429"/>
                    </a:lnTo>
                    <a:lnTo>
                      <a:pt x="8229" y="7429"/>
                    </a:lnTo>
                    <a:lnTo>
                      <a:pt x="8248" y="7409"/>
                    </a:lnTo>
                    <a:lnTo>
                      <a:pt x="8229" y="7390"/>
                    </a:lnTo>
                    <a:lnTo>
                      <a:pt x="8191" y="7409"/>
                    </a:lnTo>
                    <a:lnTo>
                      <a:pt x="8172" y="7409"/>
                    </a:lnTo>
                    <a:lnTo>
                      <a:pt x="8153" y="7390"/>
                    </a:lnTo>
                    <a:lnTo>
                      <a:pt x="8134" y="7390"/>
                    </a:lnTo>
                    <a:lnTo>
                      <a:pt x="8115" y="7390"/>
                    </a:lnTo>
                    <a:lnTo>
                      <a:pt x="8058" y="7352"/>
                    </a:lnTo>
                    <a:close/>
                    <a:moveTo>
                      <a:pt x="9162" y="6266"/>
                    </a:moveTo>
                    <a:lnTo>
                      <a:pt x="9182" y="6247"/>
                    </a:lnTo>
                    <a:lnTo>
                      <a:pt x="9201" y="6228"/>
                    </a:lnTo>
                    <a:lnTo>
                      <a:pt x="9162" y="6190"/>
                    </a:lnTo>
                    <a:lnTo>
                      <a:pt x="9162" y="6171"/>
                    </a:lnTo>
                    <a:lnTo>
                      <a:pt x="9182" y="6152"/>
                    </a:lnTo>
                    <a:lnTo>
                      <a:pt x="9220" y="6152"/>
                    </a:lnTo>
                    <a:lnTo>
                      <a:pt x="9258" y="6133"/>
                    </a:lnTo>
                    <a:lnTo>
                      <a:pt x="9258" y="6114"/>
                    </a:lnTo>
                    <a:lnTo>
                      <a:pt x="9239" y="6095"/>
                    </a:lnTo>
                    <a:lnTo>
                      <a:pt x="9201" y="6076"/>
                    </a:lnTo>
                    <a:lnTo>
                      <a:pt x="9162" y="6114"/>
                    </a:lnTo>
                    <a:lnTo>
                      <a:pt x="9125" y="6171"/>
                    </a:lnTo>
                    <a:lnTo>
                      <a:pt x="9106" y="6247"/>
                    </a:lnTo>
                    <a:lnTo>
                      <a:pt x="9144" y="6285"/>
                    </a:lnTo>
                    <a:lnTo>
                      <a:pt x="9162" y="6266"/>
                    </a:lnTo>
                    <a:close/>
                    <a:moveTo>
                      <a:pt x="9429" y="3086"/>
                    </a:moveTo>
                    <a:lnTo>
                      <a:pt x="9448" y="3086"/>
                    </a:lnTo>
                    <a:lnTo>
                      <a:pt x="9448" y="3047"/>
                    </a:lnTo>
                    <a:lnTo>
                      <a:pt x="9448" y="3010"/>
                    </a:lnTo>
                    <a:lnTo>
                      <a:pt x="9429" y="2971"/>
                    </a:lnTo>
                    <a:lnTo>
                      <a:pt x="9411" y="2990"/>
                    </a:lnTo>
                    <a:lnTo>
                      <a:pt x="9411" y="3028"/>
                    </a:lnTo>
                    <a:lnTo>
                      <a:pt x="9411" y="3066"/>
                    </a:lnTo>
                    <a:lnTo>
                      <a:pt x="9429" y="3086"/>
                    </a:lnTo>
                    <a:close/>
                    <a:moveTo>
                      <a:pt x="13201" y="5276"/>
                    </a:moveTo>
                    <a:lnTo>
                      <a:pt x="13201" y="5276"/>
                    </a:lnTo>
                    <a:lnTo>
                      <a:pt x="13239" y="5238"/>
                    </a:lnTo>
                    <a:lnTo>
                      <a:pt x="13277" y="5238"/>
                    </a:lnTo>
                    <a:lnTo>
                      <a:pt x="13277" y="5257"/>
                    </a:lnTo>
                    <a:lnTo>
                      <a:pt x="13258" y="5276"/>
                    </a:lnTo>
                    <a:lnTo>
                      <a:pt x="13239" y="5314"/>
                    </a:lnTo>
                    <a:lnTo>
                      <a:pt x="13239" y="5333"/>
                    </a:lnTo>
                    <a:lnTo>
                      <a:pt x="13258" y="5352"/>
                    </a:lnTo>
                    <a:lnTo>
                      <a:pt x="13296" y="5333"/>
                    </a:lnTo>
                    <a:lnTo>
                      <a:pt x="13315" y="5352"/>
                    </a:lnTo>
                    <a:lnTo>
                      <a:pt x="13334" y="5390"/>
                    </a:lnTo>
                    <a:lnTo>
                      <a:pt x="13410" y="5448"/>
                    </a:lnTo>
                    <a:lnTo>
                      <a:pt x="13429" y="5467"/>
                    </a:lnTo>
                    <a:lnTo>
                      <a:pt x="13449" y="5467"/>
                    </a:lnTo>
                    <a:lnTo>
                      <a:pt x="13487" y="5504"/>
                    </a:lnTo>
                    <a:lnTo>
                      <a:pt x="13487" y="5524"/>
                    </a:lnTo>
                    <a:lnTo>
                      <a:pt x="13505" y="5524"/>
                    </a:lnTo>
                    <a:lnTo>
                      <a:pt x="13505" y="5543"/>
                    </a:lnTo>
                    <a:lnTo>
                      <a:pt x="13525" y="5543"/>
                    </a:lnTo>
                    <a:lnTo>
                      <a:pt x="13544" y="5524"/>
                    </a:lnTo>
                    <a:lnTo>
                      <a:pt x="13582" y="5485"/>
                    </a:lnTo>
                    <a:lnTo>
                      <a:pt x="13601" y="5467"/>
                    </a:lnTo>
                    <a:lnTo>
                      <a:pt x="13639" y="5467"/>
                    </a:lnTo>
                    <a:lnTo>
                      <a:pt x="13639" y="5448"/>
                    </a:lnTo>
                    <a:lnTo>
                      <a:pt x="13620" y="5448"/>
                    </a:lnTo>
                    <a:lnTo>
                      <a:pt x="13601" y="5428"/>
                    </a:lnTo>
                    <a:lnTo>
                      <a:pt x="13582" y="5428"/>
                    </a:lnTo>
                    <a:lnTo>
                      <a:pt x="13563" y="5409"/>
                    </a:lnTo>
                    <a:lnTo>
                      <a:pt x="13544" y="5428"/>
                    </a:lnTo>
                    <a:lnTo>
                      <a:pt x="13525" y="5409"/>
                    </a:lnTo>
                    <a:lnTo>
                      <a:pt x="13544" y="5390"/>
                    </a:lnTo>
                    <a:lnTo>
                      <a:pt x="13505" y="5390"/>
                    </a:lnTo>
                    <a:lnTo>
                      <a:pt x="13449" y="5314"/>
                    </a:lnTo>
                    <a:lnTo>
                      <a:pt x="13429" y="5295"/>
                    </a:lnTo>
                    <a:lnTo>
                      <a:pt x="13410" y="5295"/>
                    </a:lnTo>
                    <a:lnTo>
                      <a:pt x="13391" y="5295"/>
                    </a:lnTo>
                    <a:lnTo>
                      <a:pt x="13373" y="5276"/>
                    </a:lnTo>
                    <a:lnTo>
                      <a:pt x="13353" y="5238"/>
                    </a:lnTo>
                    <a:lnTo>
                      <a:pt x="13353" y="5219"/>
                    </a:lnTo>
                    <a:lnTo>
                      <a:pt x="13353" y="5200"/>
                    </a:lnTo>
                    <a:lnTo>
                      <a:pt x="13353" y="5181"/>
                    </a:lnTo>
                    <a:lnTo>
                      <a:pt x="13391" y="5143"/>
                    </a:lnTo>
                    <a:lnTo>
                      <a:pt x="13410" y="5123"/>
                    </a:lnTo>
                    <a:lnTo>
                      <a:pt x="13373" y="5123"/>
                    </a:lnTo>
                    <a:lnTo>
                      <a:pt x="13353" y="5143"/>
                    </a:lnTo>
                    <a:lnTo>
                      <a:pt x="13353" y="5123"/>
                    </a:lnTo>
                    <a:lnTo>
                      <a:pt x="13334" y="5067"/>
                    </a:lnTo>
                    <a:lnTo>
                      <a:pt x="13315" y="5067"/>
                    </a:lnTo>
                    <a:lnTo>
                      <a:pt x="13296" y="5067"/>
                    </a:lnTo>
                    <a:lnTo>
                      <a:pt x="13220" y="5086"/>
                    </a:lnTo>
                    <a:lnTo>
                      <a:pt x="13220" y="5105"/>
                    </a:lnTo>
                    <a:lnTo>
                      <a:pt x="13220" y="5028"/>
                    </a:lnTo>
                    <a:lnTo>
                      <a:pt x="13182" y="5067"/>
                    </a:lnTo>
                    <a:lnTo>
                      <a:pt x="13163" y="5143"/>
                    </a:lnTo>
                    <a:lnTo>
                      <a:pt x="13163" y="5219"/>
                    </a:lnTo>
                    <a:lnTo>
                      <a:pt x="13201" y="5276"/>
                    </a:lnTo>
                    <a:close/>
                    <a:moveTo>
                      <a:pt x="9296" y="2724"/>
                    </a:moveTo>
                    <a:lnTo>
                      <a:pt x="9315" y="2724"/>
                    </a:lnTo>
                    <a:lnTo>
                      <a:pt x="9334" y="2705"/>
                    </a:lnTo>
                    <a:lnTo>
                      <a:pt x="9334" y="2666"/>
                    </a:lnTo>
                    <a:lnTo>
                      <a:pt x="9296" y="2609"/>
                    </a:lnTo>
                    <a:lnTo>
                      <a:pt x="9258" y="2571"/>
                    </a:lnTo>
                    <a:lnTo>
                      <a:pt x="9258" y="2552"/>
                    </a:lnTo>
                    <a:lnTo>
                      <a:pt x="9239" y="2552"/>
                    </a:lnTo>
                    <a:lnTo>
                      <a:pt x="9220" y="2571"/>
                    </a:lnTo>
                    <a:lnTo>
                      <a:pt x="9239" y="2590"/>
                    </a:lnTo>
                    <a:lnTo>
                      <a:pt x="9296" y="2724"/>
                    </a:lnTo>
                    <a:close/>
                    <a:moveTo>
                      <a:pt x="13239" y="4724"/>
                    </a:moveTo>
                    <a:lnTo>
                      <a:pt x="13239" y="4724"/>
                    </a:lnTo>
                    <a:lnTo>
                      <a:pt x="13258" y="4742"/>
                    </a:lnTo>
                    <a:lnTo>
                      <a:pt x="13277" y="4762"/>
                    </a:lnTo>
                    <a:lnTo>
                      <a:pt x="13296" y="4742"/>
                    </a:lnTo>
                    <a:lnTo>
                      <a:pt x="13315" y="4724"/>
                    </a:lnTo>
                    <a:lnTo>
                      <a:pt x="13334" y="4705"/>
                    </a:lnTo>
                    <a:lnTo>
                      <a:pt x="13334" y="4686"/>
                    </a:lnTo>
                    <a:lnTo>
                      <a:pt x="13334" y="4666"/>
                    </a:lnTo>
                    <a:lnTo>
                      <a:pt x="13315" y="4647"/>
                    </a:lnTo>
                    <a:lnTo>
                      <a:pt x="13296" y="4647"/>
                    </a:lnTo>
                    <a:lnTo>
                      <a:pt x="13296" y="4628"/>
                    </a:lnTo>
                    <a:lnTo>
                      <a:pt x="13277" y="4628"/>
                    </a:lnTo>
                    <a:lnTo>
                      <a:pt x="13258" y="4628"/>
                    </a:lnTo>
                    <a:lnTo>
                      <a:pt x="13239" y="4647"/>
                    </a:lnTo>
                    <a:lnTo>
                      <a:pt x="13239" y="4666"/>
                    </a:lnTo>
                    <a:lnTo>
                      <a:pt x="13239" y="4686"/>
                    </a:lnTo>
                    <a:lnTo>
                      <a:pt x="13239" y="4705"/>
                    </a:lnTo>
                    <a:lnTo>
                      <a:pt x="13239" y="4724"/>
                    </a:lnTo>
                    <a:close/>
                    <a:moveTo>
                      <a:pt x="13772" y="4095"/>
                    </a:moveTo>
                    <a:lnTo>
                      <a:pt x="13810" y="4095"/>
                    </a:lnTo>
                    <a:lnTo>
                      <a:pt x="13810" y="4076"/>
                    </a:lnTo>
                    <a:lnTo>
                      <a:pt x="13849" y="4019"/>
                    </a:lnTo>
                    <a:lnTo>
                      <a:pt x="13886" y="4019"/>
                    </a:lnTo>
                    <a:lnTo>
                      <a:pt x="13886" y="4000"/>
                    </a:lnTo>
                    <a:lnTo>
                      <a:pt x="13868" y="3981"/>
                    </a:lnTo>
                    <a:lnTo>
                      <a:pt x="13830" y="3981"/>
                    </a:lnTo>
                    <a:lnTo>
                      <a:pt x="13810" y="3981"/>
                    </a:lnTo>
                    <a:lnTo>
                      <a:pt x="13810" y="4000"/>
                    </a:lnTo>
                    <a:lnTo>
                      <a:pt x="13791" y="4000"/>
                    </a:lnTo>
                    <a:lnTo>
                      <a:pt x="13772" y="4019"/>
                    </a:lnTo>
                    <a:lnTo>
                      <a:pt x="13754" y="4038"/>
                    </a:lnTo>
                    <a:lnTo>
                      <a:pt x="13734" y="4038"/>
                    </a:lnTo>
                    <a:lnTo>
                      <a:pt x="13734" y="4057"/>
                    </a:lnTo>
                    <a:lnTo>
                      <a:pt x="13754" y="4076"/>
                    </a:lnTo>
                    <a:lnTo>
                      <a:pt x="13772" y="4095"/>
                    </a:lnTo>
                    <a:close/>
                    <a:moveTo>
                      <a:pt x="13353" y="4457"/>
                    </a:moveTo>
                    <a:lnTo>
                      <a:pt x="13353" y="4457"/>
                    </a:lnTo>
                    <a:lnTo>
                      <a:pt x="13373" y="4457"/>
                    </a:lnTo>
                    <a:lnTo>
                      <a:pt x="13391" y="4457"/>
                    </a:lnTo>
                    <a:lnTo>
                      <a:pt x="13410" y="4419"/>
                    </a:lnTo>
                    <a:lnTo>
                      <a:pt x="13487" y="4381"/>
                    </a:lnTo>
                    <a:lnTo>
                      <a:pt x="13487" y="4361"/>
                    </a:lnTo>
                    <a:lnTo>
                      <a:pt x="13468" y="4343"/>
                    </a:lnTo>
                    <a:lnTo>
                      <a:pt x="13449" y="4343"/>
                    </a:lnTo>
                    <a:lnTo>
                      <a:pt x="13429" y="4343"/>
                    </a:lnTo>
                    <a:lnTo>
                      <a:pt x="13410" y="4343"/>
                    </a:lnTo>
                    <a:lnTo>
                      <a:pt x="13391" y="4381"/>
                    </a:lnTo>
                    <a:lnTo>
                      <a:pt x="13373" y="4400"/>
                    </a:lnTo>
                    <a:lnTo>
                      <a:pt x="13353" y="4419"/>
                    </a:lnTo>
                    <a:lnTo>
                      <a:pt x="13334" y="4419"/>
                    </a:lnTo>
                    <a:lnTo>
                      <a:pt x="13334" y="4438"/>
                    </a:lnTo>
                    <a:lnTo>
                      <a:pt x="13353" y="4457"/>
                    </a:lnTo>
                    <a:close/>
                    <a:moveTo>
                      <a:pt x="14191" y="4647"/>
                    </a:moveTo>
                    <a:lnTo>
                      <a:pt x="14191" y="4647"/>
                    </a:lnTo>
                    <a:lnTo>
                      <a:pt x="14211" y="4628"/>
                    </a:lnTo>
                    <a:lnTo>
                      <a:pt x="14230" y="4628"/>
                    </a:lnTo>
                    <a:lnTo>
                      <a:pt x="14211" y="4610"/>
                    </a:lnTo>
                    <a:lnTo>
                      <a:pt x="14191" y="4610"/>
                    </a:lnTo>
                    <a:lnTo>
                      <a:pt x="14172" y="4610"/>
                    </a:lnTo>
                    <a:lnTo>
                      <a:pt x="14172" y="4628"/>
                    </a:lnTo>
                    <a:lnTo>
                      <a:pt x="14172" y="4647"/>
                    </a:lnTo>
                    <a:lnTo>
                      <a:pt x="14191" y="4647"/>
                    </a:lnTo>
                    <a:close/>
                    <a:moveTo>
                      <a:pt x="13334" y="4266"/>
                    </a:moveTo>
                    <a:lnTo>
                      <a:pt x="13334" y="4305"/>
                    </a:lnTo>
                    <a:lnTo>
                      <a:pt x="13334" y="4324"/>
                    </a:lnTo>
                    <a:lnTo>
                      <a:pt x="13353" y="4324"/>
                    </a:lnTo>
                    <a:lnTo>
                      <a:pt x="13391" y="4266"/>
                    </a:lnTo>
                    <a:lnTo>
                      <a:pt x="13391" y="4247"/>
                    </a:lnTo>
                    <a:lnTo>
                      <a:pt x="13373" y="4229"/>
                    </a:lnTo>
                    <a:lnTo>
                      <a:pt x="13334" y="4229"/>
                    </a:lnTo>
                    <a:lnTo>
                      <a:pt x="13334" y="4247"/>
                    </a:lnTo>
                    <a:lnTo>
                      <a:pt x="13334" y="4266"/>
                    </a:lnTo>
                    <a:close/>
                    <a:moveTo>
                      <a:pt x="8629" y="7124"/>
                    </a:moveTo>
                    <a:lnTo>
                      <a:pt x="8629" y="7143"/>
                    </a:lnTo>
                    <a:lnTo>
                      <a:pt x="8610" y="7143"/>
                    </a:lnTo>
                    <a:lnTo>
                      <a:pt x="8629" y="7162"/>
                    </a:lnTo>
                    <a:lnTo>
                      <a:pt x="8705" y="7162"/>
                    </a:lnTo>
                    <a:lnTo>
                      <a:pt x="8705" y="7143"/>
                    </a:lnTo>
                    <a:lnTo>
                      <a:pt x="8725" y="7124"/>
                    </a:lnTo>
                    <a:lnTo>
                      <a:pt x="8744" y="7124"/>
                    </a:lnTo>
                    <a:lnTo>
                      <a:pt x="8744" y="7104"/>
                    </a:lnTo>
                    <a:lnTo>
                      <a:pt x="8744" y="7086"/>
                    </a:lnTo>
                    <a:lnTo>
                      <a:pt x="8725" y="7086"/>
                    </a:lnTo>
                    <a:lnTo>
                      <a:pt x="8725" y="7104"/>
                    </a:lnTo>
                    <a:lnTo>
                      <a:pt x="8686" y="7067"/>
                    </a:lnTo>
                    <a:lnTo>
                      <a:pt x="8686" y="7048"/>
                    </a:lnTo>
                    <a:lnTo>
                      <a:pt x="8686" y="7067"/>
                    </a:lnTo>
                    <a:lnTo>
                      <a:pt x="8649" y="7104"/>
                    </a:lnTo>
                    <a:lnTo>
                      <a:pt x="8629" y="7124"/>
                    </a:lnTo>
                    <a:close/>
                    <a:moveTo>
                      <a:pt x="8287" y="7352"/>
                    </a:moveTo>
                    <a:lnTo>
                      <a:pt x="8305" y="7352"/>
                    </a:lnTo>
                    <a:lnTo>
                      <a:pt x="8344" y="7333"/>
                    </a:lnTo>
                    <a:lnTo>
                      <a:pt x="8382" y="7333"/>
                    </a:lnTo>
                    <a:lnTo>
                      <a:pt x="8382" y="7371"/>
                    </a:lnTo>
                    <a:lnTo>
                      <a:pt x="8363" y="7371"/>
                    </a:lnTo>
                    <a:lnTo>
                      <a:pt x="8363" y="7390"/>
                    </a:lnTo>
                    <a:lnTo>
                      <a:pt x="8382" y="7390"/>
                    </a:lnTo>
                    <a:lnTo>
                      <a:pt x="8401" y="7371"/>
                    </a:lnTo>
                    <a:lnTo>
                      <a:pt x="8420" y="7371"/>
                    </a:lnTo>
                    <a:lnTo>
                      <a:pt x="8420" y="7352"/>
                    </a:lnTo>
                    <a:lnTo>
                      <a:pt x="8439" y="7333"/>
                    </a:lnTo>
                    <a:lnTo>
                      <a:pt x="8458" y="7333"/>
                    </a:lnTo>
                    <a:lnTo>
                      <a:pt x="8477" y="7314"/>
                    </a:lnTo>
                    <a:lnTo>
                      <a:pt x="8534" y="7257"/>
                    </a:lnTo>
                    <a:lnTo>
                      <a:pt x="8553" y="7238"/>
                    </a:lnTo>
                    <a:lnTo>
                      <a:pt x="8553" y="7219"/>
                    </a:lnTo>
                    <a:lnTo>
                      <a:pt x="8534" y="7219"/>
                    </a:lnTo>
                    <a:lnTo>
                      <a:pt x="8515" y="7219"/>
                    </a:lnTo>
                    <a:lnTo>
                      <a:pt x="8496" y="7219"/>
                    </a:lnTo>
                    <a:lnTo>
                      <a:pt x="8477" y="7238"/>
                    </a:lnTo>
                    <a:lnTo>
                      <a:pt x="8382" y="7238"/>
                    </a:lnTo>
                    <a:lnTo>
                      <a:pt x="8363" y="7238"/>
                    </a:lnTo>
                    <a:lnTo>
                      <a:pt x="8324" y="7238"/>
                    </a:lnTo>
                    <a:lnTo>
                      <a:pt x="8305" y="7238"/>
                    </a:lnTo>
                    <a:lnTo>
                      <a:pt x="8287" y="7257"/>
                    </a:lnTo>
                    <a:lnTo>
                      <a:pt x="8268" y="7276"/>
                    </a:lnTo>
                    <a:lnTo>
                      <a:pt x="8248" y="7295"/>
                    </a:lnTo>
                    <a:lnTo>
                      <a:pt x="8248" y="7333"/>
                    </a:lnTo>
                    <a:lnTo>
                      <a:pt x="8287" y="7352"/>
                    </a:lnTo>
                    <a:close/>
                    <a:moveTo>
                      <a:pt x="9010" y="6457"/>
                    </a:moveTo>
                    <a:lnTo>
                      <a:pt x="9048" y="6438"/>
                    </a:lnTo>
                    <a:lnTo>
                      <a:pt x="9067" y="6400"/>
                    </a:lnTo>
                    <a:lnTo>
                      <a:pt x="9067" y="6381"/>
                    </a:lnTo>
                    <a:lnTo>
                      <a:pt x="9048" y="6381"/>
                    </a:lnTo>
                    <a:lnTo>
                      <a:pt x="9048" y="6362"/>
                    </a:lnTo>
                    <a:lnTo>
                      <a:pt x="9010" y="6381"/>
                    </a:lnTo>
                    <a:lnTo>
                      <a:pt x="9010" y="6419"/>
                    </a:lnTo>
                    <a:lnTo>
                      <a:pt x="8991" y="6438"/>
                    </a:lnTo>
                    <a:lnTo>
                      <a:pt x="8991" y="6457"/>
                    </a:lnTo>
                    <a:lnTo>
                      <a:pt x="9010" y="6457"/>
                    </a:lnTo>
                    <a:close/>
                    <a:moveTo>
                      <a:pt x="8420" y="7676"/>
                    </a:moveTo>
                    <a:lnTo>
                      <a:pt x="8439" y="7657"/>
                    </a:lnTo>
                    <a:lnTo>
                      <a:pt x="8458" y="7638"/>
                    </a:lnTo>
                    <a:lnTo>
                      <a:pt x="8477" y="7562"/>
                    </a:lnTo>
                    <a:lnTo>
                      <a:pt x="8458" y="7562"/>
                    </a:lnTo>
                    <a:lnTo>
                      <a:pt x="8439" y="7581"/>
                    </a:lnTo>
                    <a:lnTo>
                      <a:pt x="8420" y="7581"/>
                    </a:lnTo>
                    <a:lnTo>
                      <a:pt x="8401" y="7581"/>
                    </a:lnTo>
                    <a:lnTo>
                      <a:pt x="8382" y="7600"/>
                    </a:lnTo>
                    <a:lnTo>
                      <a:pt x="8363" y="7600"/>
                    </a:lnTo>
                    <a:lnTo>
                      <a:pt x="8344" y="7600"/>
                    </a:lnTo>
                    <a:lnTo>
                      <a:pt x="8287" y="7619"/>
                    </a:lnTo>
                    <a:lnTo>
                      <a:pt x="8268" y="7619"/>
                    </a:lnTo>
                    <a:lnTo>
                      <a:pt x="8248" y="7638"/>
                    </a:lnTo>
                    <a:lnTo>
                      <a:pt x="8229" y="7695"/>
                    </a:lnTo>
                    <a:lnTo>
                      <a:pt x="8248" y="7714"/>
                    </a:lnTo>
                    <a:lnTo>
                      <a:pt x="8344" y="7714"/>
                    </a:lnTo>
                    <a:lnTo>
                      <a:pt x="8324" y="7676"/>
                    </a:lnTo>
                    <a:lnTo>
                      <a:pt x="8344" y="7657"/>
                    </a:lnTo>
                    <a:lnTo>
                      <a:pt x="8420" y="7676"/>
                    </a:lnTo>
                    <a:close/>
                    <a:moveTo>
                      <a:pt x="4648" y="6743"/>
                    </a:moveTo>
                    <a:lnTo>
                      <a:pt x="4629" y="6743"/>
                    </a:lnTo>
                    <a:lnTo>
                      <a:pt x="4610" y="6723"/>
                    </a:lnTo>
                    <a:lnTo>
                      <a:pt x="4591" y="6723"/>
                    </a:lnTo>
                    <a:lnTo>
                      <a:pt x="4572" y="6723"/>
                    </a:lnTo>
                    <a:lnTo>
                      <a:pt x="4553" y="6705"/>
                    </a:lnTo>
                    <a:lnTo>
                      <a:pt x="4534" y="6686"/>
                    </a:lnTo>
                    <a:lnTo>
                      <a:pt x="4496" y="6705"/>
                    </a:lnTo>
                    <a:lnTo>
                      <a:pt x="4458" y="6723"/>
                    </a:lnTo>
                    <a:lnTo>
                      <a:pt x="4420" y="6762"/>
                    </a:lnTo>
                    <a:lnTo>
                      <a:pt x="4401" y="6800"/>
                    </a:lnTo>
                    <a:lnTo>
                      <a:pt x="4401" y="6819"/>
                    </a:lnTo>
                    <a:lnTo>
                      <a:pt x="4420" y="6838"/>
                    </a:lnTo>
                    <a:lnTo>
                      <a:pt x="4477" y="6876"/>
                    </a:lnTo>
                    <a:lnTo>
                      <a:pt x="4553" y="6914"/>
                    </a:lnTo>
                    <a:lnTo>
                      <a:pt x="4572" y="6933"/>
                    </a:lnTo>
                    <a:lnTo>
                      <a:pt x="4629" y="6876"/>
                    </a:lnTo>
                    <a:lnTo>
                      <a:pt x="4629" y="6857"/>
                    </a:lnTo>
                    <a:lnTo>
                      <a:pt x="4610" y="6838"/>
                    </a:lnTo>
                    <a:lnTo>
                      <a:pt x="4610" y="6819"/>
                    </a:lnTo>
                    <a:lnTo>
                      <a:pt x="4629" y="6800"/>
                    </a:lnTo>
                    <a:lnTo>
                      <a:pt x="4648" y="6800"/>
                    </a:lnTo>
                    <a:lnTo>
                      <a:pt x="4667" y="6781"/>
                    </a:lnTo>
                    <a:lnTo>
                      <a:pt x="4667" y="6762"/>
                    </a:lnTo>
                    <a:lnTo>
                      <a:pt x="4648" y="6743"/>
                    </a:lnTo>
                    <a:close/>
                    <a:moveTo>
                      <a:pt x="8610" y="1923"/>
                    </a:moveTo>
                    <a:lnTo>
                      <a:pt x="8629" y="1962"/>
                    </a:lnTo>
                    <a:lnTo>
                      <a:pt x="8649" y="1962"/>
                    </a:lnTo>
                    <a:lnTo>
                      <a:pt x="8668" y="1962"/>
                    </a:lnTo>
                    <a:lnTo>
                      <a:pt x="8668" y="1943"/>
                    </a:lnTo>
                    <a:lnTo>
                      <a:pt x="8668" y="1904"/>
                    </a:lnTo>
                    <a:lnTo>
                      <a:pt x="8649" y="1886"/>
                    </a:lnTo>
                    <a:lnTo>
                      <a:pt x="8649" y="1867"/>
                    </a:lnTo>
                    <a:lnTo>
                      <a:pt x="8610" y="1867"/>
                    </a:lnTo>
                    <a:lnTo>
                      <a:pt x="8610" y="1886"/>
                    </a:lnTo>
                    <a:lnTo>
                      <a:pt x="8610" y="1923"/>
                    </a:lnTo>
                    <a:close/>
                    <a:moveTo>
                      <a:pt x="3315" y="381"/>
                    </a:moveTo>
                    <a:lnTo>
                      <a:pt x="3448" y="381"/>
                    </a:lnTo>
                    <a:lnTo>
                      <a:pt x="3467" y="381"/>
                    </a:lnTo>
                    <a:lnTo>
                      <a:pt x="3486" y="362"/>
                    </a:lnTo>
                    <a:lnTo>
                      <a:pt x="3486" y="343"/>
                    </a:lnTo>
                    <a:lnTo>
                      <a:pt x="3505" y="304"/>
                    </a:lnTo>
                    <a:lnTo>
                      <a:pt x="3524" y="285"/>
                    </a:lnTo>
                    <a:lnTo>
                      <a:pt x="3544" y="247"/>
                    </a:lnTo>
                    <a:lnTo>
                      <a:pt x="3563" y="247"/>
                    </a:lnTo>
                    <a:lnTo>
                      <a:pt x="3544" y="228"/>
                    </a:lnTo>
                    <a:lnTo>
                      <a:pt x="3524" y="209"/>
                    </a:lnTo>
                    <a:lnTo>
                      <a:pt x="3505" y="209"/>
                    </a:lnTo>
                    <a:lnTo>
                      <a:pt x="3448" y="209"/>
                    </a:lnTo>
                    <a:lnTo>
                      <a:pt x="3467" y="228"/>
                    </a:lnTo>
                    <a:lnTo>
                      <a:pt x="3467" y="247"/>
                    </a:lnTo>
                    <a:lnTo>
                      <a:pt x="3448" y="267"/>
                    </a:lnTo>
                    <a:lnTo>
                      <a:pt x="3429" y="285"/>
                    </a:lnTo>
                    <a:lnTo>
                      <a:pt x="3410" y="267"/>
                    </a:lnTo>
                    <a:lnTo>
                      <a:pt x="3391" y="285"/>
                    </a:lnTo>
                    <a:lnTo>
                      <a:pt x="3372" y="304"/>
                    </a:lnTo>
                    <a:lnTo>
                      <a:pt x="3334" y="323"/>
                    </a:lnTo>
                    <a:lnTo>
                      <a:pt x="3315" y="343"/>
                    </a:lnTo>
                    <a:lnTo>
                      <a:pt x="3296" y="362"/>
                    </a:lnTo>
                    <a:lnTo>
                      <a:pt x="3296" y="381"/>
                    </a:lnTo>
                    <a:lnTo>
                      <a:pt x="3315" y="381"/>
                    </a:lnTo>
                    <a:close/>
                    <a:moveTo>
                      <a:pt x="8896" y="1943"/>
                    </a:moveTo>
                    <a:lnTo>
                      <a:pt x="8896" y="1962"/>
                    </a:lnTo>
                    <a:lnTo>
                      <a:pt x="8934" y="2000"/>
                    </a:lnTo>
                    <a:lnTo>
                      <a:pt x="8972" y="2000"/>
                    </a:lnTo>
                    <a:lnTo>
                      <a:pt x="8991" y="1981"/>
                    </a:lnTo>
                    <a:lnTo>
                      <a:pt x="8972" y="1943"/>
                    </a:lnTo>
                    <a:lnTo>
                      <a:pt x="8953" y="1923"/>
                    </a:lnTo>
                    <a:lnTo>
                      <a:pt x="8934" y="1867"/>
                    </a:lnTo>
                    <a:lnTo>
                      <a:pt x="8934" y="1828"/>
                    </a:lnTo>
                    <a:lnTo>
                      <a:pt x="8896" y="1809"/>
                    </a:lnTo>
                    <a:lnTo>
                      <a:pt x="8858" y="1828"/>
                    </a:lnTo>
                    <a:lnTo>
                      <a:pt x="8839" y="1847"/>
                    </a:lnTo>
                    <a:lnTo>
                      <a:pt x="8858" y="1867"/>
                    </a:lnTo>
                    <a:lnTo>
                      <a:pt x="8896" y="1943"/>
                    </a:lnTo>
                    <a:close/>
                    <a:moveTo>
                      <a:pt x="8725" y="2038"/>
                    </a:moveTo>
                    <a:lnTo>
                      <a:pt x="8725" y="2057"/>
                    </a:lnTo>
                    <a:lnTo>
                      <a:pt x="8744" y="2057"/>
                    </a:lnTo>
                    <a:lnTo>
                      <a:pt x="8744" y="2076"/>
                    </a:lnTo>
                    <a:lnTo>
                      <a:pt x="8820" y="2095"/>
                    </a:lnTo>
                    <a:lnTo>
                      <a:pt x="8877" y="2133"/>
                    </a:lnTo>
                    <a:lnTo>
                      <a:pt x="8896" y="2133"/>
                    </a:lnTo>
                    <a:lnTo>
                      <a:pt x="8877" y="2114"/>
                    </a:lnTo>
                    <a:lnTo>
                      <a:pt x="8839" y="2076"/>
                    </a:lnTo>
                    <a:lnTo>
                      <a:pt x="8763" y="2038"/>
                    </a:lnTo>
                    <a:lnTo>
                      <a:pt x="8744" y="2019"/>
                    </a:lnTo>
                    <a:lnTo>
                      <a:pt x="8744" y="2000"/>
                    </a:lnTo>
                    <a:lnTo>
                      <a:pt x="8725" y="2000"/>
                    </a:lnTo>
                    <a:lnTo>
                      <a:pt x="8705" y="2000"/>
                    </a:lnTo>
                    <a:lnTo>
                      <a:pt x="8705" y="2019"/>
                    </a:lnTo>
                    <a:lnTo>
                      <a:pt x="8725" y="2038"/>
                    </a:lnTo>
                    <a:close/>
                    <a:moveTo>
                      <a:pt x="6744" y="5504"/>
                    </a:moveTo>
                    <a:lnTo>
                      <a:pt x="6705" y="5504"/>
                    </a:lnTo>
                    <a:lnTo>
                      <a:pt x="6705" y="5524"/>
                    </a:lnTo>
                    <a:lnTo>
                      <a:pt x="6724" y="5524"/>
                    </a:lnTo>
                    <a:lnTo>
                      <a:pt x="6724" y="5543"/>
                    </a:lnTo>
                    <a:lnTo>
                      <a:pt x="6744" y="5524"/>
                    </a:lnTo>
                    <a:lnTo>
                      <a:pt x="6744" y="5504"/>
                    </a:lnTo>
                    <a:close/>
                    <a:moveTo>
                      <a:pt x="13772" y="6190"/>
                    </a:moveTo>
                    <a:lnTo>
                      <a:pt x="13772" y="6190"/>
                    </a:lnTo>
                    <a:lnTo>
                      <a:pt x="13754" y="6152"/>
                    </a:lnTo>
                    <a:lnTo>
                      <a:pt x="13754" y="6133"/>
                    </a:lnTo>
                    <a:lnTo>
                      <a:pt x="13772" y="6133"/>
                    </a:lnTo>
                    <a:lnTo>
                      <a:pt x="13772" y="6114"/>
                    </a:lnTo>
                    <a:lnTo>
                      <a:pt x="13772" y="6095"/>
                    </a:lnTo>
                    <a:lnTo>
                      <a:pt x="13754" y="6076"/>
                    </a:lnTo>
                    <a:lnTo>
                      <a:pt x="13734" y="6076"/>
                    </a:lnTo>
                    <a:lnTo>
                      <a:pt x="13734" y="6114"/>
                    </a:lnTo>
                    <a:lnTo>
                      <a:pt x="13715" y="6133"/>
                    </a:lnTo>
                    <a:lnTo>
                      <a:pt x="13734" y="6133"/>
                    </a:lnTo>
                    <a:lnTo>
                      <a:pt x="13734" y="6152"/>
                    </a:lnTo>
                    <a:lnTo>
                      <a:pt x="13715" y="6171"/>
                    </a:lnTo>
                    <a:lnTo>
                      <a:pt x="13715" y="6190"/>
                    </a:lnTo>
                    <a:lnTo>
                      <a:pt x="13715" y="6210"/>
                    </a:lnTo>
                    <a:lnTo>
                      <a:pt x="13715" y="6228"/>
                    </a:lnTo>
                    <a:lnTo>
                      <a:pt x="13715" y="6210"/>
                    </a:lnTo>
                    <a:lnTo>
                      <a:pt x="13734" y="6210"/>
                    </a:lnTo>
                    <a:lnTo>
                      <a:pt x="13754" y="6210"/>
                    </a:lnTo>
                    <a:lnTo>
                      <a:pt x="13772" y="6210"/>
                    </a:lnTo>
                    <a:lnTo>
                      <a:pt x="13772" y="6228"/>
                    </a:lnTo>
                    <a:lnTo>
                      <a:pt x="13754" y="6247"/>
                    </a:lnTo>
                    <a:lnTo>
                      <a:pt x="13772" y="6247"/>
                    </a:lnTo>
                    <a:lnTo>
                      <a:pt x="13791" y="6247"/>
                    </a:lnTo>
                    <a:lnTo>
                      <a:pt x="13810" y="6210"/>
                    </a:lnTo>
                    <a:lnTo>
                      <a:pt x="13791" y="6210"/>
                    </a:lnTo>
                    <a:lnTo>
                      <a:pt x="13772" y="6190"/>
                    </a:lnTo>
                    <a:close/>
                    <a:moveTo>
                      <a:pt x="13715" y="6057"/>
                    </a:moveTo>
                    <a:lnTo>
                      <a:pt x="13715" y="6057"/>
                    </a:lnTo>
                    <a:lnTo>
                      <a:pt x="13754" y="6019"/>
                    </a:lnTo>
                    <a:lnTo>
                      <a:pt x="13772" y="6000"/>
                    </a:lnTo>
                    <a:lnTo>
                      <a:pt x="13772" y="5981"/>
                    </a:lnTo>
                    <a:lnTo>
                      <a:pt x="13791" y="5962"/>
                    </a:lnTo>
                    <a:lnTo>
                      <a:pt x="13791" y="5943"/>
                    </a:lnTo>
                    <a:lnTo>
                      <a:pt x="13772" y="5924"/>
                    </a:lnTo>
                    <a:lnTo>
                      <a:pt x="13734" y="5924"/>
                    </a:lnTo>
                    <a:lnTo>
                      <a:pt x="13734" y="5848"/>
                    </a:lnTo>
                    <a:lnTo>
                      <a:pt x="13734" y="5829"/>
                    </a:lnTo>
                    <a:lnTo>
                      <a:pt x="13754" y="5829"/>
                    </a:lnTo>
                    <a:lnTo>
                      <a:pt x="13734" y="5809"/>
                    </a:lnTo>
                    <a:lnTo>
                      <a:pt x="13696" y="5752"/>
                    </a:lnTo>
                    <a:lnTo>
                      <a:pt x="13696" y="5733"/>
                    </a:lnTo>
                    <a:lnTo>
                      <a:pt x="13696" y="5714"/>
                    </a:lnTo>
                    <a:lnTo>
                      <a:pt x="13677" y="5714"/>
                    </a:lnTo>
                    <a:lnTo>
                      <a:pt x="13658" y="5714"/>
                    </a:lnTo>
                    <a:lnTo>
                      <a:pt x="13639" y="5714"/>
                    </a:lnTo>
                    <a:lnTo>
                      <a:pt x="13639" y="5695"/>
                    </a:lnTo>
                    <a:lnTo>
                      <a:pt x="13620" y="5676"/>
                    </a:lnTo>
                    <a:lnTo>
                      <a:pt x="13601" y="5657"/>
                    </a:lnTo>
                    <a:lnTo>
                      <a:pt x="13525" y="5638"/>
                    </a:lnTo>
                    <a:lnTo>
                      <a:pt x="13487" y="5638"/>
                    </a:lnTo>
                    <a:lnTo>
                      <a:pt x="13468" y="5600"/>
                    </a:lnTo>
                    <a:lnTo>
                      <a:pt x="13429" y="5562"/>
                    </a:lnTo>
                    <a:lnTo>
                      <a:pt x="13429" y="5543"/>
                    </a:lnTo>
                    <a:lnTo>
                      <a:pt x="13449" y="5524"/>
                    </a:lnTo>
                    <a:lnTo>
                      <a:pt x="13449" y="5504"/>
                    </a:lnTo>
                    <a:lnTo>
                      <a:pt x="13449" y="5485"/>
                    </a:lnTo>
                    <a:lnTo>
                      <a:pt x="13429" y="5485"/>
                    </a:lnTo>
                    <a:lnTo>
                      <a:pt x="13410" y="5467"/>
                    </a:lnTo>
                    <a:lnTo>
                      <a:pt x="13391" y="5467"/>
                    </a:lnTo>
                    <a:lnTo>
                      <a:pt x="13373" y="5448"/>
                    </a:lnTo>
                    <a:lnTo>
                      <a:pt x="13334" y="5409"/>
                    </a:lnTo>
                    <a:lnTo>
                      <a:pt x="13315" y="5390"/>
                    </a:lnTo>
                    <a:lnTo>
                      <a:pt x="13296" y="5371"/>
                    </a:lnTo>
                    <a:lnTo>
                      <a:pt x="13277" y="5371"/>
                    </a:lnTo>
                    <a:lnTo>
                      <a:pt x="13239" y="5352"/>
                    </a:lnTo>
                    <a:lnTo>
                      <a:pt x="13220" y="5333"/>
                    </a:lnTo>
                    <a:lnTo>
                      <a:pt x="13201" y="5314"/>
                    </a:lnTo>
                    <a:lnTo>
                      <a:pt x="13182" y="5295"/>
                    </a:lnTo>
                    <a:lnTo>
                      <a:pt x="13163" y="5295"/>
                    </a:lnTo>
                    <a:lnTo>
                      <a:pt x="13144" y="5295"/>
                    </a:lnTo>
                    <a:lnTo>
                      <a:pt x="13125" y="5314"/>
                    </a:lnTo>
                    <a:lnTo>
                      <a:pt x="13125" y="5371"/>
                    </a:lnTo>
                    <a:lnTo>
                      <a:pt x="13163" y="5485"/>
                    </a:lnTo>
                    <a:lnTo>
                      <a:pt x="13182" y="5524"/>
                    </a:lnTo>
                    <a:lnTo>
                      <a:pt x="13163" y="5676"/>
                    </a:lnTo>
                    <a:lnTo>
                      <a:pt x="13182" y="5733"/>
                    </a:lnTo>
                    <a:lnTo>
                      <a:pt x="13201" y="5733"/>
                    </a:lnTo>
                    <a:lnTo>
                      <a:pt x="13277" y="5714"/>
                    </a:lnTo>
                    <a:lnTo>
                      <a:pt x="13277" y="5752"/>
                    </a:lnTo>
                    <a:lnTo>
                      <a:pt x="13296" y="5790"/>
                    </a:lnTo>
                    <a:lnTo>
                      <a:pt x="13296" y="5809"/>
                    </a:lnTo>
                    <a:lnTo>
                      <a:pt x="13277" y="5790"/>
                    </a:lnTo>
                    <a:lnTo>
                      <a:pt x="13258" y="5790"/>
                    </a:lnTo>
                    <a:lnTo>
                      <a:pt x="13182" y="5771"/>
                    </a:lnTo>
                    <a:lnTo>
                      <a:pt x="13163" y="5752"/>
                    </a:lnTo>
                    <a:lnTo>
                      <a:pt x="13163" y="5733"/>
                    </a:lnTo>
                    <a:lnTo>
                      <a:pt x="13144" y="5733"/>
                    </a:lnTo>
                    <a:lnTo>
                      <a:pt x="13144" y="5771"/>
                    </a:lnTo>
                    <a:lnTo>
                      <a:pt x="13106" y="6019"/>
                    </a:lnTo>
                    <a:lnTo>
                      <a:pt x="13087" y="6152"/>
                    </a:lnTo>
                    <a:lnTo>
                      <a:pt x="13068" y="6190"/>
                    </a:lnTo>
                    <a:lnTo>
                      <a:pt x="13068" y="6210"/>
                    </a:lnTo>
                    <a:lnTo>
                      <a:pt x="13068" y="6228"/>
                    </a:lnTo>
                    <a:lnTo>
                      <a:pt x="13087" y="6266"/>
                    </a:lnTo>
                    <a:lnTo>
                      <a:pt x="13087" y="6324"/>
                    </a:lnTo>
                    <a:lnTo>
                      <a:pt x="13125" y="6342"/>
                    </a:lnTo>
                    <a:lnTo>
                      <a:pt x="13182" y="6342"/>
                    </a:lnTo>
                    <a:lnTo>
                      <a:pt x="13201" y="6362"/>
                    </a:lnTo>
                    <a:lnTo>
                      <a:pt x="13220" y="6381"/>
                    </a:lnTo>
                    <a:lnTo>
                      <a:pt x="13258" y="6457"/>
                    </a:lnTo>
                    <a:lnTo>
                      <a:pt x="13296" y="6457"/>
                    </a:lnTo>
                    <a:lnTo>
                      <a:pt x="13353" y="6400"/>
                    </a:lnTo>
                    <a:lnTo>
                      <a:pt x="13468" y="6362"/>
                    </a:lnTo>
                    <a:lnTo>
                      <a:pt x="13544" y="6305"/>
                    </a:lnTo>
                    <a:lnTo>
                      <a:pt x="13544" y="6285"/>
                    </a:lnTo>
                    <a:lnTo>
                      <a:pt x="13525" y="6285"/>
                    </a:lnTo>
                    <a:lnTo>
                      <a:pt x="13601" y="6152"/>
                    </a:lnTo>
                    <a:lnTo>
                      <a:pt x="13620" y="6133"/>
                    </a:lnTo>
                    <a:lnTo>
                      <a:pt x="13639" y="6133"/>
                    </a:lnTo>
                    <a:lnTo>
                      <a:pt x="13658" y="6114"/>
                    </a:lnTo>
                    <a:lnTo>
                      <a:pt x="13658" y="6095"/>
                    </a:lnTo>
                    <a:lnTo>
                      <a:pt x="13658" y="6076"/>
                    </a:lnTo>
                    <a:lnTo>
                      <a:pt x="13639" y="6057"/>
                    </a:lnTo>
                    <a:lnTo>
                      <a:pt x="13601" y="6057"/>
                    </a:lnTo>
                    <a:lnTo>
                      <a:pt x="13658" y="6038"/>
                    </a:lnTo>
                    <a:lnTo>
                      <a:pt x="13677" y="6057"/>
                    </a:lnTo>
                    <a:lnTo>
                      <a:pt x="13715" y="6057"/>
                    </a:lnTo>
                    <a:close/>
                    <a:moveTo>
                      <a:pt x="13754" y="6514"/>
                    </a:moveTo>
                    <a:lnTo>
                      <a:pt x="13772" y="6514"/>
                    </a:lnTo>
                    <a:lnTo>
                      <a:pt x="13754" y="6495"/>
                    </a:lnTo>
                    <a:lnTo>
                      <a:pt x="13734" y="6476"/>
                    </a:lnTo>
                    <a:lnTo>
                      <a:pt x="13715" y="6476"/>
                    </a:lnTo>
                    <a:lnTo>
                      <a:pt x="13715" y="6514"/>
                    </a:lnTo>
                    <a:lnTo>
                      <a:pt x="13754" y="6514"/>
                    </a:lnTo>
                    <a:close/>
                    <a:moveTo>
                      <a:pt x="11696" y="3943"/>
                    </a:moveTo>
                    <a:lnTo>
                      <a:pt x="11677" y="3924"/>
                    </a:lnTo>
                    <a:lnTo>
                      <a:pt x="11658" y="3904"/>
                    </a:lnTo>
                    <a:lnTo>
                      <a:pt x="11620" y="3904"/>
                    </a:lnTo>
                    <a:lnTo>
                      <a:pt x="11601" y="3924"/>
                    </a:lnTo>
                    <a:lnTo>
                      <a:pt x="11582" y="3943"/>
                    </a:lnTo>
                    <a:lnTo>
                      <a:pt x="11563" y="4000"/>
                    </a:lnTo>
                    <a:lnTo>
                      <a:pt x="11563" y="4038"/>
                    </a:lnTo>
                    <a:lnTo>
                      <a:pt x="11524" y="4076"/>
                    </a:lnTo>
                    <a:lnTo>
                      <a:pt x="11468" y="4266"/>
                    </a:lnTo>
                    <a:lnTo>
                      <a:pt x="11448" y="4305"/>
                    </a:lnTo>
                    <a:lnTo>
                      <a:pt x="11429" y="4343"/>
                    </a:lnTo>
                    <a:lnTo>
                      <a:pt x="11429" y="4400"/>
                    </a:lnTo>
                    <a:lnTo>
                      <a:pt x="11410" y="4476"/>
                    </a:lnTo>
                    <a:lnTo>
                      <a:pt x="11372" y="4457"/>
                    </a:lnTo>
                    <a:lnTo>
                      <a:pt x="11353" y="4457"/>
                    </a:lnTo>
                    <a:lnTo>
                      <a:pt x="11296" y="4552"/>
                    </a:lnTo>
                    <a:lnTo>
                      <a:pt x="11296" y="4571"/>
                    </a:lnTo>
                    <a:lnTo>
                      <a:pt x="11296" y="4666"/>
                    </a:lnTo>
                    <a:lnTo>
                      <a:pt x="11296" y="4686"/>
                    </a:lnTo>
                    <a:lnTo>
                      <a:pt x="11258" y="4724"/>
                    </a:lnTo>
                    <a:lnTo>
                      <a:pt x="11163" y="4991"/>
                    </a:lnTo>
                    <a:lnTo>
                      <a:pt x="11163" y="5009"/>
                    </a:lnTo>
                    <a:lnTo>
                      <a:pt x="11182" y="5009"/>
                    </a:lnTo>
                    <a:lnTo>
                      <a:pt x="11334" y="4819"/>
                    </a:lnTo>
                    <a:lnTo>
                      <a:pt x="11334" y="4800"/>
                    </a:lnTo>
                    <a:lnTo>
                      <a:pt x="11334" y="4781"/>
                    </a:lnTo>
                    <a:lnTo>
                      <a:pt x="11334" y="4724"/>
                    </a:lnTo>
                    <a:lnTo>
                      <a:pt x="11334" y="4705"/>
                    </a:lnTo>
                    <a:lnTo>
                      <a:pt x="11334" y="4647"/>
                    </a:lnTo>
                    <a:lnTo>
                      <a:pt x="11372" y="4590"/>
                    </a:lnTo>
                    <a:lnTo>
                      <a:pt x="11410" y="4552"/>
                    </a:lnTo>
                    <a:lnTo>
                      <a:pt x="11429" y="4514"/>
                    </a:lnTo>
                    <a:lnTo>
                      <a:pt x="11448" y="4495"/>
                    </a:lnTo>
                    <a:lnTo>
                      <a:pt x="11468" y="4476"/>
                    </a:lnTo>
                    <a:lnTo>
                      <a:pt x="11487" y="4476"/>
                    </a:lnTo>
                    <a:lnTo>
                      <a:pt x="11506" y="4457"/>
                    </a:lnTo>
                    <a:lnTo>
                      <a:pt x="11524" y="4457"/>
                    </a:lnTo>
                    <a:lnTo>
                      <a:pt x="11524" y="4438"/>
                    </a:lnTo>
                    <a:lnTo>
                      <a:pt x="11582" y="4400"/>
                    </a:lnTo>
                    <a:lnTo>
                      <a:pt x="11582" y="4381"/>
                    </a:lnTo>
                    <a:lnTo>
                      <a:pt x="11620" y="4266"/>
                    </a:lnTo>
                    <a:lnTo>
                      <a:pt x="11677" y="4057"/>
                    </a:lnTo>
                    <a:lnTo>
                      <a:pt x="11677" y="4038"/>
                    </a:lnTo>
                    <a:lnTo>
                      <a:pt x="11696" y="4019"/>
                    </a:lnTo>
                    <a:lnTo>
                      <a:pt x="11696" y="4000"/>
                    </a:lnTo>
                    <a:lnTo>
                      <a:pt x="11696" y="3962"/>
                    </a:lnTo>
                    <a:lnTo>
                      <a:pt x="11696" y="3943"/>
                    </a:lnTo>
                    <a:close/>
                    <a:moveTo>
                      <a:pt x="13754" y="6686"/>
                    </a:moveTo>
                    <a:lnTo>
                      <a:pt x="13754" y="6686"/>
                    </a:lnTo>
                    <a:lnTo>
                      <a:pt x="13734" y="6686"/>
                    </a:lnTo>
                    <a:lnTo>
                      <a:pt x="13715" y="6686"/>
                    </a:lnTo>
                    <a:lnTo>
                      <a:pt x="13696" y="6705"/>
                    </a:lnTo>
                    <a:lnTo>
                      <a:pt x="13696" y="6723"/>
                    </a:lnTo>
                    <a:lnTo>
                      <a:pt x="13715" y="6723"/>
                    </a:lnTo>
                    <a:lnTo>
                      <a:pt x="13734" y="6723"/>
                    </a:lnTo>
                    <a:lnTo>
                      <a:pt x="13754" y="6743"/>
                    </a:lnTo>
                    <a:lnTo>
                      <a:pt x="13772" y="6743"/>
                    </a:lnTo>
                    <a:lnTo>
                      <a:pt x="13791" y="6705"/>
                    </a:lnTo>
                    <a:lnTo>
                      <a:pt x="13772" y="6705"/>
                    </a:lnTo>
                    <a:lnTo>
                      <a:pt x="13754" y="6686"/>
                    </a:lnTo>
                    <a:close/>
                    <a:moveTo>
                      <a:pt x="10134" y="4590"/>
                    </a:moveTo>
                    <a:lnTo>
                      <a:pt x="10134" y="4571"/>
                    </a:lnTo>
                    <a:lnTo>
                      <a:pt x="10115" y="4590"/>
                    </a:lnTo>
                    <a:lnTo>
                      <a:pt x="10096" y="4610"/>
                    </a:lnTo>
                    <a:lnTo>
                      <a:pt x="10096" y="4628"/>
                    </a:lnTo>
                    <a:lnTo>
                      <a:pt x="10096" y="4647"/>
                    </a:lnTo>
                    <a:lnTo>
                      <a:pt x="10115" y="4647"/>
                    </a:lnTo>
                    <a:lnTo>
                      <a:pt x="10115" y="4666"/>
                    </a:lnTo>
                    <a:lnTo>
                      <a:pt x="10134" y="4666"/>
                    </a:lnTo>
                    <a:lnTo>
                      <a:pt x="10153" y="4628"/>
                    </a:lnTo>
                    <a:lnTo>
                      <a:pt x="10153" y="4610"/>
                    </a:lnTo>
                    <a:lnTo>
                      <a:pt x="10134" y="4590"/>
                    </a:lnTo>
                    <a:close/>
                    <a:moveTo>
                      <a:pt x="11087" y="4457"/>
                    </a:moveTo>
                    <a:lnTo>
                      <a:pt x="11087" y="4438"/>
                    </a:lnTo>
                    <a:lnTo>
                      <a:pt x="11087" y="4400"/>
                    </a:lnTo>
                    <a:lnTo>
                      <a:pt x="11106" y="4343"/>
                    </a:lnTo>
                    <a:lnTo>
                      <a:pt x="11106" y="4324"/>
                    </a:lnTo>
                    <a:lnTo>
                      <a:pt x="11087" y="4324"/>
                    </a:lnTo>
                    <a:lnTo>
                      <a:pt x="11067" y="4343"/>
                    </a:lnTo>
                    <a:lnTo>
                      <a:pt x="11087" y="4324"/>
                    </a:lnTo>
                    <a:lnTo>
                      <a:pt x="11087" y="4305"/>
                    </a:lnTo>
                    <a:lnTo>
                      <a:pt x="11087" y="4285"/>
                    </a:lnTo>
                    <a:lnTo>
                      <a:pt x="11067" y="4285"/>
                    </a:lnTo>
                    <a:lnTo>
                      <a:pt x="11048" y="4305"/>
                    </a:lnTo>
                    <a:lnTo>
                      <a:pt x="11011" y="4361"/>
                    </a:lnTo>
                    <a:lnTo>
                      <a:pt x="11011" y="4400"/>
                    </a:lnTo>
                    <a:lnTo>
                      <a:pt x="11011" y="4438"/>
                    </a:lnTo>
                    <a:lnTo>
                      <a:pt x="11030" y="4514"/>
                    </a:lnTo>
                    <a:lnTo>
                      <a:pt x="11048" y="4514"/>
                    </a:lnTo>
                    <a:lnTo>
                      <a:pt x="11067" y="4514"/>
                    </a:lnTo>
                    <a:lnTo>
                      <a:pt x="11067" y="4476"/>
                    </a:lnTo>
                    <a:lnTo>
                      <a:pt x="11067" y="4495"/>
                    </a:lnTo>
                    <a:lnTo>
                      <a:pt x="11087" y="4514"/>
                    </a:lnTo>
                    <a:lnTo>
                      <a:pt x="11106" y="4533"/>
                    </a:lnTo>
                    <a:lnTo>
                      <a:pt x="11106" y="4514"/>
                    </a:lnTo>
                    <a:lnTo>
                      <a:pt x="11106" y="4476"/>
                    </a:lnTo>
                    <a:lnTo>
                      <a:pt x="11087" y="4457"/>
                    </a:lnTo>
                    <a:close/>
                    <a:moveTo>
                      <a:pt x="10382" y="4285"/>
                    </a:moveTo>
                    <a:lnTo>
                      <a:pt x="10344" y="4266"/>
                    </a:lnTo>
                    <a:lnTo>
                      <a:pt x="10325" y="4266"/>
                    </a:lnTo>
                    <a:lnTo>
                      <a:pt x="10325" y="4285"/>
                    </a:lnTo>
                    <a:lnTo>
                      <a:pt x="10344" y="4324"/>
                    </a:lnTo>
                    <a:lnTo>
                      <a:pt x="10363" y="4343"/>
                    </a:lnTo>
                    <a:lnTo>
                      <a:pt x="10382" y="4361"/>
                    </a:lnTo>
                    <a:lnTo>
                      <a:pt x="10401" y="4343"/>
                    </a:lnTo>
                    <a:lnTo>
                      <a:pt x="10420" y="4343"/>
                    </a:lnTo>
                    <a:lnTo>
                      <a:pt x="10420" y="4324"/>
                    </a:lnTo>
                    <a:lnTo>
                      <a:pt x="10439" y="4305"/>
                    </a:lnTo>
                    <a:lnTo>
                      <a:pt x="10439" y="4285"/>
                    </a:lnTo>
                    <a:lnTo>
                      <a:pt x="10401" y="4305"/>
                    </a:lnTo>
                    <a:lnTo>
                      <a:pt x="10382" y="4285"/>
                    </a:lnTo>
                    <a:close/>
                    <a:moveTo>
                      <a:pt x="11106" y="4686"/>
                    </a:moveTo>
                    <a:lnTo>
                      <a:pt x="11067" y="4666"/>
                    </a:lnTo>
                    <a:lnTo>
                      <a:pt x="11067" y="4647"/>
                    </a:lnTo>
                    <a:lnTo>
                      <a:pt x="11067" y="4610"/>
                    </a:lnTo>
                    <a:lnTo>
                      <a:pt x="11048" y="4571"/>
                    </a:lnTo>
                    <a:lnTo>
                      <a:pt x="11030" y="4571"/>
                    </a:lnTo>
                    <a:lnTo>
                      <a:pt x="11030" y="4590"/>
                    </a:lnTo>
                    <a:lnTo>
                      <a:pt x="11030" y="4610"/>
                    </a:lnTo>
                    <a:lnTo>
                      <a:pt x="11030" y="4590"/>
                    </a:lnTo>
                    <a:lnTo>
                      <a:pt x="11011" y="4533"/>
                    </a:lnTo>
                    <a:lnTo>
                      <a:pt x="11011" y="4495"/>
                    </a:lnTo>
                    <a:lnTo>
                      <a:pt x="10991" y="4476"/>
                    </a:lnTo>
                    <a:lnTo>
                      <a:pt x="10972" y="4476"/>
                    </a:lnTo>
                    <a:lnTo>
                      <a:pt x="10953" y="4495"/>
                    </a:lnTo>
                    <a:lnTo>
                      <a:pt x="10934" y="4476"/>
                    </a:lnTo>
                    <a:lnTo>
                      <a:pt x="10915" y="4476"/>
                    </a:lnTo>
                    <a:lnTo>
                      <a:pt x="10934" y="4457"/>
                    </a:lnTo>
                    <a:lnTo>
                      <a:pt x="10934" y="4438"/>
                    </a:lnTo>
                    <a:lnTo>
                      <a:pt x="10934" y="4419"/>
                    </a:lnTo>
                    <a:lnTo>
                      <a:pt x="10934" y="4400"/>
                    </a:lnTo>
                    <a:lnTo>
                      <a:pt x="10915" y="4400"/>
                    </a:lnTo>
                    <a:lnTo>
                      <a:pt x="10896" y="4419"/>
                    </a:lnTo>
                    <a:lnTo>
                      <a:pt x="10877" y="4438"/>
                    </a:lnTo>
                    <a:lnTo>
                      <a:pt x="10877" y="4419"/>
                    </a:lnTo>
                    <a:lnTo>
                      <a:pt x="10820" y="4400"/>
                    </a:lnTo>
                    <a:lnTo>
                      <a:pt x="10820" y="4419"/>
                    </a:lnTo>
                    <a:lnTo>
                      <a:pt x="10820" y="4438"/>
                    </a:lnTo>
                    <a:lnTo>
                      <a:pt x="10839" y="4438"/>
                    </a:lnTo>
                    <a:lnTo>
                      <a:pt x="10839" y="4457"/>
                    </a:lnTo>
                    <a:lnTo>
                      <a:pt x="10839" y="4476"/>
                    </a:lnTo>
                    <a:lnTo>
                      <a:pt x="10839" y="4495"/>
                    </a:lnTo>
                    <a:lnTo>
                      <a:pt x="10858" y="4514"/>
                    </a:lnTo>
                    <a:lnTo>
                      <a:pt x="10877" y="4514"/>
                    </a:lnTo>
                    <a:lnTo>
                      <a:pt x="10877" y="4533"/>
                    </a:lnTo>
                    <a:lnTo>
                      <a:pt x="10877" y="4552"/>
                    </a:lnTo>
                    <a:lnTo>
                      <a:pt x="10877" y="4571"/>
                    </a:lnTo>
                    <a:lnTo>
                      <a:pt x="10896" y="4571"/>
                    </a:lnTo>
                    <a:lnTo>
                      <a:pt x="10915" y="4628"/>
                    </a:lnTo>
                    <a:lnTo>
                      <a:pt x="10915" y="4647"/>
                    </a:lnTo>
                    <a:lnTo>
                      <a:pt x="10896" y="4647"/>
                    </a:lnTo>
                    <a:lnTo>
                      <a:pt x="10896" y="4686"/>
                    </a:lnTo>
                    <a:lnTo>
                      <a:pt x="10896" y="4762"/>
                    </a:lnTo>
                    <a:lnTo>
                      <a:pt x="10877" y="4762"/>
                    </a:lnTo>
                    <a:lnTo>
                      <a:pt x="10877" y="4781"/>
                    </a:lnTo>
                    <a:lnTo>
                      <a:pt x="10877" y="4800"/>
                    </a:lnTo>
                    <a:lnTo>
                      <a:pt x="10896" y="4800"/>
                    </a:lnTo>
                    <a:lnTo>
                      <a:pt x="10896" y="4838"/>
                    </a:lnTo>
                    <a:lnTo>
                      <a:pt x="10896" y="4857"/>
                    </a:lnTo>
                    <a:lnTo>
                      <a:pt x="10896" y="4876"/>
                    </a:lnTo>
                    <a:lnTo>
                      <a:pt x="10915" y="4895"/>
                    </a:lnTo>
                    <a:lnTo>
                      <a:pt x="10934" y="4914"/>
                    </a:lnTo>
                    <a:lnTo>
                      <a:pt x="10953" y="4914"/>
                    </a:lnTo>
                    <a:lnTo>
                      <a:pt x="10953" y="4895"/>
                    </a:lnTo>
                    <a:lnTo>
                      <a:pt x="10972" y="4876"/>
                    </a:lnTo>
                    <a:lnTo>
                      <a:pt x="10972" y="4857"/>
                    </a:lnTo>
                    <a:lnTo>
                      <a:pt x="10972" y="4876"/>
                    </a:lnTo>
                    <a:lnTo>
                      <a:pt x="10991" y="4914"/>
                    </a:lnTo>
                    <a:lnTo>
                      <a:pt x="11011" y="4952"/>
                    </a:lnTo>
                    <a:lnTo>
                      <a:pt x="11030" y="4933"/>
                    </a:lnTo>
                    <a:lnTo>
                      <a:pt x="11048" y="4895"/>
                    </a:lnTo>
                    <a:lnTo>
                      <a:pt x="11067" y="4876"/>
                    </a:lnTo>
                    <a:lnTo>
                      <a:pt x="11087" y="4838"/>
                    </a:lnTo>
                    <a:lnTo>
                      <a:pt x="11106" y="4800"/>
                    </a:lnTo>
                    <a:lnTo>
                      <a:pt x="11106" y="4742"/>
                    </a:lnTo>
                    <a:lnTo>
                      <a:pt x="11106" y="4705"/>
                    </a:lnTo>
                    <a:lnTo>
                      <a:pt x="11106" y="4686"/>
                    </a:lnTo>
                    <a:close/>
                    <a:moveTo>
                      <a:pt x="13982" y="6342"/>
                    </a:moveTo>
                    <a:lnTo>
                      <a:pt x="13982" y="6362"/>
                    </a:lnTo>
                    <a:lnTo>
                      <a:pt x="13963" y="6362"/>
                    </a:lnTo>
                    <a:lnTo>
                      <a:pt x="13944" y="6362"/>
                    </a:lnTo>
                    <a:lnTo>
                      <a:pt x="13944" y="6381"/>
                    </a:lnTo>
                    <a:lnTo>
                      <a:pt x="13925" y="6400"/>
                    </a:lnTo>
                    <a:lnTo>
                      <a:pt x="13906" y="6400"/>
                    </a:lnTo>
                    <a:lnTo>
                      <a:pt x="13906" y="6419"/>
                    </a:lnTo>
                    <a:lnTo>
                      <a:pt x="13886" y="6419"/>
                    </a:lnTo>
                    <a:lnTo>
                      <a:pt x="13886" y="6400"/>
                    </a:lnTo>
                    <a:lnTo>
                      <a:pt x="13868" y="6400"/>
                    </a:lnTo>
                    <a:lnTo>
                      <a:pt x="13886" y="6438"/>
                    </a:lnTo>
                    <a:lnTo>
                      <a:pt x="13906" y="6438"/>
                    </a:lnTo>
                    <a:lnTo>
                      <a:pt x="13944" y="6381"/>
                    </a:lnTo>
                    <a:lnTo>
                      <a:pt x="14001" y="6362"/>
                    </a:lnTo>
                    <a:lnTo>
                      <a:pt x="14020" y="6342"/>
                    </a:lnTo>
                    <a:lnTo>
                      <a:pt x="14001" y="6342"/>
                    </a:lnTo>
                    <a:lnTo>
                      <a:pt x="13982" y="6342"/>
                    </a:lnTo>
                    <a:close/>
                    <a:moveTo>
                      <a:pt x="14135" y="5676"/>
                    </a:moveTo>
                    <a:lnTo>
                      <a:pt x="14135" y="5600"/>
                    </a:lnTo>
                    <a:lnTo>
                      <a:pt x="14115" y="5600"/>
                    </a:lnTo>
                    <a:lnTo>
                      <a:pt x="14096" y="5619"/>
                    </a:lnTo>
                    <a:lnTo>
                      <a:pt x="14077" y="5676"/>
                    </a:lnTo>
                    <a:lnTo>
                      <a:pt x="14096" y="5695"/>
                    </a:lnTo>
                    <a:lnTo>
                      <a:pt x="14115" y="5695"/>
                    </a:lnTo>
                    <a:lnTo>
                      <a:pt x="14135" y="5676"/>
                    </a:lnTo>
                    <a:close/>
                    <a:moveTo>
                      <a:pt x="14230" y="5790"/>
                    </a:moveTo>
                    <a:lnTo>
                      <a:pt x="14211" y="5790"/>
                    </a:lnTo>
                    <a:lnTo>
                      <a:pt x="14172" y="5829"/>
                    </a:lnTo>
                    <a:lnTo>
                      <a:pt x="14153" y="5829"/>
                    </a:lnTo>
                    <a:lnTo>
                      <a:pt x="14153" y="5848"/>
                    </a:lnTo>
                    <a:lnTo>
                      <a:pt x="14153" y="5885"/>
                    </a:lnTo>
                    <a:lnTo>
                      <a:pt x="14172" y="5885"/>
                    </a:lnTo>
                    <a:lnTo>
                      <a:pt x="14191" y="5885"/>
                    </a:lnTo>
                    <a:lnTo>
                      <a:pt x="14211" y="5885"/>
                    </a:lnTo>
                    <a:lnTo>
                      <a:pt x="14211" y="5905"/>
                    </a:lnTo>
                    <a:lnTo>
                      <a:pt x="14249" y="5848"/>
                    </a:lnTo>
                    <a:lnTo>
                      <a:pt x="14267" y="5809"/>
                    </a:lnTo>
                    <a:lnTo>
                      <a:pt x="14267" y="5790"/>
                    </a:lnTo>
                    <a:lnTo>
                      <a:pt x="14249" y="5790"/>
                    </a:lnTo>
                    <a:lnTo>
                      <a:pt x="14230" y="5790"/>
                    </a:lnTo>
                    <a:close/>
                    <a:moveTo>
                      <a:pt x="14153" y="5314"/>
                    </a:moveTo>
                    <a:lnTo>
                      <a:pt x="14153" y="5314"/>
                    </a:lnTo>
                    <a:lnTo>
                      <a:pt x="14153" y="5295"/>
                    </a:lnTo>
                    <a:lnTo>
                      <a:pt x="14172" y="5276"/>
                    </a:lnTo>
                    <a:lnTo>
                      <a:pt x="14135" y="5295"/>
                    </a:lnTo>
                    <a:lnTo>
                      <a:pt x="14058" y="5314"/>
                    </a:lnTo>
                    <a:lnTo>
                      <a:pt x="14077" y="5295"/>
                    </a:lnTo>
                    <a:lnTo>
                      <a:pt x="14077" y="5276"/>
                    </a:lnTo>
                    <a:lnTo>
                      <a:pt x="14096" y="5276"/>
                    </a:lnTo>
                    <a:lnTo>
                      <a:pt x="14135" y="5257"/>
                    </a:lnTo>
                    <a:lnTo>
                      <a:pt x="14153" y="5238"/>
                    </a:lnTo>
                    <a:lnTo>
                      <a:pt x="14172" y="5200"/>
                    </a:lnTo>
                    <a:lnTo>
                      <a:pt x="14191" y="5162"/>
                    </a:lnTo>
                    <a:lnTo>
                      <a:pt x="14172" y="5143"/>
                    </a:lnTo>
                    <a:lnTo>
                      <a:pt x="14115" y="5067"/>
                    </a:lnTo>
                    <a:lnTo>
                      <a:pt x="14096" y="5067"/>
                    </a:lnTo>
                    <a:lnTo>
                      <a:pt x="14096" y="5047"/>
                    </a:lnTo>
                    <a:lnTo>
                      <a:pt x="14020" y="5009"/>
                    </a:lnTo>
                    <a:lnTo>
                      <a:pt x="14020" y="4991"/>
                    </a:lnTo>
                    <a:lnTo>
                      <a:pt x="14001" y="4952"/>
                    </a:lnTo>
                    <a:lnTo>
                      <a:pt x="13982" y="4933"/>
                    </a:lnTo>
                    <a:lnTo>
                      <a:pt x="13925" y="4952"/>
                    </a:lnTo>
                    <a:lnTo>
                      <a:pt x="13925" y="4933"/>
                    </a:lnTo>
                    <a:lnTo>
                      <a:pt x="13944" y="4914"/>
                    </a:lnTo>
                    <a:lnTo>
                      <a:pt x="13963" y="4914"/>
                    </a:lnTo>
                    <a:lnTo>
                      <a:pt x="13982" y="4914"/>
                    </a:lnTo>
                    <a:lnTo>
                      <a:pt x="14001" y="4914"/>
                    </a:lnTo>
                    <a:lnTo>
                      <a:pt x="14020" y="4933"/>
                    </a:lnTo>
                    <a:lnTo>
                      <a:pt x="14039" y="4952"/>
                    </a:lnTo>
                    <a:lnTo>
                      <a:pt x="14058" y="4952"/>
                    </a:lnTo>
                    <a:lnTo>
                      <a:pt x="14115" y="4971"/>
                    </a:lnTo>
                    <a:lnTo>
                      <a:pt x="14135" y="4971"/>
                    </a:lnTo>
                    <a:lnTo>
                      <a:pt x="14115" y="4933"/>
                    </a:lnTo>
                    <a:lnTo>
                      <a:pt x="14135" y="4933"/>
                    </a:lnTo>
                    <a:lnTo>
                      <a:pt x="14115" y="4914"/>
                    </a:lnTo>
                    <a:lnTo>
                      <a:pt x="14077" y="4914"/>
                    </a:lnTo>
                    <a:lnTo>
                      <a:pt x="14077" y="4895"/>
                    </a:lnTo>
                    <a:lnTo>
                      <a:pt x="14077" y="4876"/>
                    </a:lnTo>
                    <a:lnTo>
                      <a:pt x="14096" y="4857"/>
                    </a:lnTo>
                    <a:lnTo>
                      <a:pt x="14115" y="4895"/>
                    </a:lnTo>
                    <a:lnTo>
                      <a:pt x="14135" y="4876"/>
                    </a:lnTo>
                    <a:lnTo>
                      <a:pt x="14153" y="4857"/>
                    </a:lnTo>
                    <a:lnTo>
                      <a:pt x="14172" y="4857"/>
                    </a:lnTo>
                    <a:lnTo>
                      <a:pt x="14172" y="4838"/>
                    </a:lnTo>
                    <a:lnTo>
                      <a:pt x="14153" y="4838"/>
                    </a:lnTo>
                    <a:lnTo>
                      <a:pt x="14153" y="4819"/>
                    </a:lnTo>
                    <a:lnTo>
                      <a:pt x="14153" y="4800"/>
                    </a:lnTo>
                    <a:lnTo>
                      <a:pt x="14135" y="4781"/>
                    </a:lnTo>
                    <a:lnTo>
                      <a:pt x="14115" y="4762"/>
                    </a:lnTo>
                    <a:lnTo>
                      <a:pt x="14077" y="4762"/>
                    </a:lnTo>
                    <a:lnTo>
                      <a:pt x="14096" y="4742"/>
                    </a:lnTo>
                    <a:lnTo>
                      <a:pt x="14115" y="4705"/>
                    </a:lnTo>
                    <a:lnTo>
                      <a:pt x="14135" y="4686"/>
                    </a:lnTo>
                    <a:lnTo>
                      <a:pt x="14135" y="4666"/>
                    </a:lnTo>
                    <a:lnTo>
                      <a:pt x="14135" y="4647"/>
                    </a:lnTo>
                    <a:lnTo>
                      <a:pt x="14115" y="4628"/>
                    </a:lnTo>
                    <a:lnTo>
                      <a:pt x="14096" y="4628"/>
                    </a:lnTo>
                    <a:lnTo>
                      <a:pt x="14096" y="4610"/>
                    </a:lnTo>
                    <a:lnTo>
                      <a:pt x="14115" y="4571"/>
                    </a:lnTo>
                    <a:lnTo>
                      <a:pt x="14135" y="4533"/>
                    </a:lnTo>
                    <a:lnTo>
                      <a:pt x="14172" y="4514"/>
                    </a:lnTo>
                    <a:lnTo>
                      <a:pt x="14135" y="4457"/>
                    </a:lnTo>
                    <a:lnTo>
                      <a:pt x="14096" y="4419"/>
                    </a:lnTo>
                    <a:lnTo>
                      <a:pt x="14096" y="4400"/>
                    </a:lnTo>
                    <a:lnTo>
                      <a:pt x="14058" y="4381"/>
                    </a:lnTo>
                    <a:lnTo>
                      <a:pt x="14039" y="4381"/>
                    </a:lnTo>
                    <a:lnTo>
                      <a:pt x="13982" y="4381"/>
                    </a:lnTo>
                    <a:lnTo>
                      <a:pt x="13982" y="4361"/>
                    </a:lnTo>
                    <a:lnTo>
                      <a:pt x="14001" y="4361"/>
                    </a:lnTo>
                    <a:lnTo>
                      <a:pt x="14039" y="4343"/>
                    </a:lnTo>
                    <a:lnTo>
                      <a:pt x="14039" y="4361"/>
                    </a:lnTo>
                    <a:lnTo>
                      <a:pt x="14039" y="4324"/>
                    </a:lnTo>
                    <a:lnTo>
                      <a:pt x="14020" y="4305"/>
                    </a:lnTo>
                    <a:lnTo>
                      <a:pt x="14058" y="4305"/>
                    </a:lnTo>
                    <a:lnTo>
                      <a:pt x="14077" y="4285"/>
                    </a:lnTo>
                    <a:lnTo>
                      <a:pt x="14058" y="4266"/>
                    </a:lnTo>
                    <a:lnTo>
                      <a:pt x="14020" y="4247"/>
                    </a:lnTo>
                    <a:lnTo>
                      <a:pt x="14001" y="4247"/>
                    </a:lnTo>
                    <a:lnTo>
                      <a:pt x="14001" y="4229"/>
                    </a:lnTo>
                    <a:lnTo>
                      <a:pt x="13982" y="4171"/>
                    </a:lnTo>
                    <a:lnTo>
                      <a:pt x="13963" y="4152"/>
                    </a:lnTo>
                    <a:lnTo>
                      <a:pt x="13886" y="4114"/>
                    </a:lnTo>
                    <a:lnTo>
                      <a:pt x="13868" y="4133"/>
                    </a:lnTo>
                    <a:lnTo>
                      <a:pt x="13830" y="4152"/>
                    </a:lnTo>
                    <a:lnTo>
                      <a:pt x="13810" y="4152"/>
                    </a:lnTo>
                    <a:lnTo>
                      <a:pt x="13791" y="4133"/>
                    </a:lnTo>
                    <a:lnTo>
                      <a:pt x="13772" y="4133"/>
                    </a:lnTo>
                    <a:lnTo>
                      <a:pt x="13754" y="4133"/>
                    </a:lnTo>
                    <a:lnTo>
                      <a:pt x="13754" y="4152"/>
                    </a:lnTo>
                    <a:lnTo>
                      <a:pt x="13754" y="4229"/>
                    </a:lnTo>
                    <a:lnTo>
                      <a:pt x="13754" y="4247"/>
                    </a:lnTo>
                    <a:lnTo>
                      <a:pt x="13772" y="4247"/>
                    </a:lnTo>
                    <a:lnTo>
                      <a:pt x="13772" y="4266"/>
                    </a:lnTo>
                    <a:lnTo>
                      <a:pt x="13772" y="4285"/>
                    </a:lnTo>
                    <a:lnTo>
                      <a:pt x="13772" y="4305"/>
                    </a:lnTo>
                    <a:lnTo>
                      <a:pt x="13754" y="4305"/>
                    </a:lnTo>
                    <a:lnTo>
                      <a:pt x="13734" y="4324"/>
                    </a:lnTo>
                    <a:lnTo>
                      <a:pt x="13715" y="4324"/>
                    </a:lnTo>
                    <a:lnTo>
                      <a:pt x="13696" y="4324"/>
                    </a:lnTo>
                    <a:lnTo>
                      <a:pt x="13696" y="4285"/>
                    </a:lnTo>
                    <a:lnTo>
                      <a:pt x="13620" y="4419"/>
                    </a:lnTo>
                    <a:lnTo>
                      <a:pt x="13620" y="4438"/>
                    </a:lnTo>
                    <a:lnTo>
                      <a:pt x="13601" y="4457"/>
                    </a:lnTo>
                    <a:lnTo>
                      <a:pt x="13582" y="4476"/>
                    </a:lnTo>
                    <a:lnTo>
                      <a:pt x="13563" y="4495"/>
                    </a:lnTo>
                    <a:lnTo>
                      <a:pt x="13544" y="4514"/>
                    </a:lnTo>
                    <a:lnTo>
                      <a:pt x="13544" y="4533"/>
                    </a:lnTo>
                    <a:lnTo>
                      <a:pt x="13544" y="4552"/>
                    </a:lnTo>
                    <a:lnTo>
                      <a:pt x="13525" y="4571"/>
                    </a:lnTo>
                    <a:lnTo>
                      <a:pt x="13487" y="4571"/>
                    </a:lnTo>
                    <a:lnTo>
                      <a:pt x="13468" y="4571"/>
                    </a:lnTo>
                    <a:lnTo>
                      <a:pt x="13429" y="4552"/>
                    </a:lnTo>
                    <a:lnTo>
                      <a:pt x="13410" y="4533"/>
                    </a:lnTo>
                    <a:lnTo>
                      <a:pt x="13373" y="4514"/>
                    </a:lnTo>
                    <a:lnTo>
                      <a:pt x="13353" y="4533"/>
                    </a:lnTo>
                    <a:lnTo>
                      <a:pt x="13315" y="4552"/>
                    </a:lnTo>
                    <a:lnTo>
                      <a:pt x="13296" y="4571"/>
                    </a:lnTo>
                    <a:lnTo>
                      <a:pt x="13296" y="4590"/>
                    </a:lnTo>
                    <a:lnTo>
                      <a:pt x="13334" y="4628"/>
                    </a:lnTo>
                    <a:lnTo>
                      <a:pt x="13353" y="4628"/>
                    </a:lnTo>
                    <a:lnTo>
                      <a:pt x="13373" y="4647"/>
                    </a:lnTo>
                    <a:lnTo>
                      <a:pt x="13391" y="4647"/>
                    </a:lnTo>
                    <a:lnTo>
                      <a:pt x="13429" y="4647"/>
                    </a:lnTo>
                    <a:lnTo>
                      <a:pt x="13449" y="4666"/>
                    </a:lnTo>
                    <a:lnTo>
                      <a:pt x="13468" y="4666"/>
                    </a:lnTo>
                    <a:lnTo>
                      <a:pt x="13487" y="4686"/>
                    </a:lnTo>
                    <a:lnTo>
                      <a:pt x="13487" y="4705"/>
                    </a:lnTo>
                    <a:lnTo>
                      <a:pt x="13505" y="4724"/>
                    </a:lnTo>
                    <a:lnTo>
                      <a:pt x="13525" y="4705"/>
                    </a:lnTo>
                    <a:lnTo>
                      <a:pt x="13544" y="4686"/>
                    </a:lnTo>
                    <a:lnTo>
                      <a:pt x="13563" y="4705"/>
                    </a:lnTo>
                    <a:lnTo>
                      <a:pt x="13563" y="4724"/>
                    </a:lnTo>
                    <a:lnTo>
                      <a:pt x="13525" y="4742"/>
                    </a:lnTo>
                    <a:lnTo>
                      <a:pt x="13525" y="4762"/>
                    </a:lnTo>
                    <a:lnTo>
                      <a:pt x="13544" y="4781"/>
                    </a:lnTo>
                    <a:lnTo>
                      <a:pt x="13487" y="4819"/>
                    </a:lnTo>
                    <a:lnTo>
                      <a:pt x="13487" y="4857"/>
                    </a:lnTo>
                    <a:lnTo>
                      <a:pt x="13468" y="4876"/>
                    </a:lnTo>
                    <a:lnTo>
                      <a:pt x="13449" y="4876"/>
                    </a:lnTo>
                    <a:lnTo>
                      <a:pt x="13429" y="4895"/>
                    </a:lnTo>
                    <a:lnTo>
                      <a:pt x="13468" y="4952"/>
                    </a:lnTo>
                    <a:lnTo>
                      <a:pt x="13468" y="4971"/>
                    </a:lnTo>
                    <a:lnTo>
                      <a:pt x="13468" y="4991"/>
                    </a:lnTo>
                    <a:lnTo>
                      <a:pt x="13449" y="5028"/>
                    </a:lnTo>
                    <a:lnTo>
                      <a:pt x="13449" y="5047"/>
                    </a:lnTo>
                    <a:lnTo>
                      <a:pt x="13468" y="5067"/>
                    </a:lnTo>
                    <a:lnTo>
                      <a:pt x="13505" y="5067"/>
                    </a:lnTo>
                    <a:lnTo>
                      <a:pt x="13563" y="5067"/>
                    </a:lnTo>
                    <a:lnTo>
                      <a:pt x="13544" y="5067"/>
                    </a:lnTo>
                    <a:lnTo>
                      <a:pt x="13525" y="5105"/>
                    </a:lnTo>
                    <a:lnTo>
                      <a:pt x="13487" y="5105"/>
                    </a:lnTo>
                    <a:lnTo>
                      <a:pt x="13468" y="5086"/>
                    </a:lnTo>
                    <a:lnTo>
                      <a:pt x="13429" y="5105"/>
                    </a:lnTo>
                    <a:lnTo>
                      <a:pt x="13410" y="5143"/>
                    </a:lnTo>
                    <a:lnTo>
                      <a:pt x="13410" y="5200"/>
                    </a:lnTo>
                    <a:lnTo>
                      <a:pt x="13429" y="5257"/>
                    </a:lnTo>
                    <a:lnTo>
                      <a:pt x="13468" y="5314"/>
                    </a:lnTo>
                    <a:lnTo>
                      <a:pt x="13487" y="5333"/>
                    </a:lnTo>
                    <a:lnTo>
                      <a:pt x="13487" y="5352"/>
                    </a:lnTo>
                    <a:lnTo>
                      <a:pt x="13505" y="5371"/>
                    </a:lnTo>
                    <a:lnTo>
                      <a:pt x="13525" y="5371"/>
                    </a:lnTo>
                    <a:lnTo>
                      <a:pt x="13544" y="5371"/>
                    </a:lnTo>
                    <a:lnTo>
                      <a:pt x="13563" y="5390"/>
                    </a:lnTo>
                    <a:lnTo>
                      <a:pt x="13620" y="5409"/>
                    </a:lnTo>
                    <a:lnTo>
                      <a:pt x="13658" y="5428"/>
                    </a:lnTo>
                    <a:lnTo>
                      <a:pt x="13677" y="5428"/>
                    </a:lnTo>
                    <a:lnTo>
                      <a:pt x="13696" y="5448"/>
                    </a:lnTo>
                    <a:lnTo>
                      <a:pt x="13715" y="5467"/>
                    </a:lnTo>
                    <a:lnTo>
                      <a:pt x="13772" y="5485"/>
                    </a:lnTo>
                    <a:lnTo>
                      <a:pt x="13772" y="5504"/>
                    </a:lnTo>
                    <a:lnTo>
                      <a:pt x="13791" y="5504"/>
                    </a:lnTo>
                    <a:lnTo>
                      <a:pt x="13810" y="5543"/>
                    </a:lnTo>
                    <a:lnTo>
                      <a:pt x="13830" y="5543"/>
                    </a:lnTo>
                    <a:lnTo>
                      <a:pt x="13849" y="5581"/>
                    </a:lnTo>
                    <a:lnTo>
                      <a:pt x="13868" y="5562"/>
                    </a:lnTo>
                    <a:lnTo>
                      <a:pt x="13886" y="5581"/>
                    </a:lnTo>
                    <a:lnTo>
                      <a:pt x="13925" y="5600"/>
                    </a:lnTo>
                    <a:lnTo>
                      <a:pt x="13963" y="5562"/>
                    </a:lnTo>
                    <a:lnTo>
                      <a:pt x="14077" y="5524"/>
                    </a:lnTo>
                    <a:lnTo>
                      <a:pt x="14096" y="5485"/>
                    </a:lnTo>
                    <a:lnTo>
                      <a:pt x="14115" y="5467"/>
                    </a:lnTo>
                    <a:lnTo>
                      <a:pt x="14135" y="5409"/>
                    </a:lnTo>
                    <a:lnTo>
                      <a:pt x="14153" y="5390"/>
                    </a:lnTo>
                    <a:lnTo>
                      <a:pt x="14153" y="5371"/>
                    </a:lnTo>
                    <a:lnTo>
                      <a:pt x="14135" y="5333"/>
                    </a:lnTo>
                    <a:lnTo>
                      <a:pt x="14153" y="5314"/>
                    </a:lnTo>
                    <a:close/>
                    <a:moveTo>
                      <a:pt x="14363" y="5485"/>
                    </a:moveTo>
                    <a:lnTo>
                      <a:pt x="14344" y="5467"/>
                    </a:lnTo>
                    <a:lnTo>
                      <a:pt x="14325" y="5467"/>
                    </a:lnTo>
                    <a:lnTo>
                      <a:pt x="14287" y="5467"/>
                    </a:lnTo>
                    <a:lnTo>
                      <a:pt x="14287" y="5485"/>
                    </a:lnTo>
                    <a:lnTo>
                      <a:pt x="14287" y="5504"/>
                    </a:lnTo>
                    <a:lnTo>
                      <a:pt x="14287" y="5562"/>
                    </a:lnTo>
                    <a:lnTo>
                      <a:pt x="14249" y="5562"/>
                    </a:lnTo>
                    <a:lnTo>
                      <a:pt x="14230" y="5600"/>
                    </a:lnTo>
                    <a:lnTo>
                      <a:pt x="14230" y="5657"/>
                    </a:lnTo>
                    <a:lnTo>
                      <a:pt x="14249" y="5695"/>
                    </a:lnTo>
                    <a:lnTo>
                      <a:pt x="14230" y="5714"/>
                    </a:lnTo>
                    <a:lnTo>
                      <a:pt x="14230" y="5733"/>
                    </a:lnTo>
                    <a:lnTo>
                      <a:pt x="14249" y="5733"/>
                    </a:lnTo>
                    <a:lnTo>
                      <a:pt x="14249" y="5752"/>
                    </a:lnTo>
                    <a:lnTo>
                      <a:pt x="14267" y="5752"/>
                    </a:lnTo>
                    <a:lnTo>
                      <a:pt x="14267" y="5771"/>
                    </a:lnTo>
                    <a:lnTo>
                      <a:pt x="14287" y="5733"/>
                    </a:lnTo>
                    <a:lnTo>
                      <a:pt x="14325" y="5638"/>
                    </a:lnTo>
                    <a:lnTo>
                      <a:pt x="14363" y="5581"/>
                    </a:lnTo>
                    <a:lnTo>
                      <a:pt x="14363" y="5543"/>
                    </a:lnTo>
                    <a:lnTo>
                      <a:pt x="14363" y="5504"/>
                    </a:lnTo>
                    <a:lnTo>
                      <a:pt x="14363" y="5485"/>
                    </a:lnTo>
                    <a:close/>
                    <a:moveTo>
                      <a:pt x="13963" y="5790"/>
                    </a:moveTo>
                    <a:lnTo>
                      <a:pt x="13982" y="5809"/>
                    </a:lnTo>
                    <a:lnTo>
                      <a:pt x="13982" y="5829"/>
                    </a:lnTo>
                    <a:lnTo>
                      <a:pt x="14001" y="5866"/>
                    </a:lnTo>
                    <a:lnTo>
                      <a:pt x="14001" y="5905"/>
                    </a:lnTo>
                    <a:lnTo>
                      <a:pt x="14020" y="5905"/>
                    </a:lnTo>
                    <a:lnTo>
                      <a:pt x="14039" y="5905"/>
                    </a:lnTo>
                    <a:lnTo>
                      <a:pt x="14058" y="5905"/>
                    </a:lnTo>
                    <a:lnTo>
                      <a:pt x="14058" y="5885"/>
                    </a:lnTo>
                    <a:lnTo>
                      <a:pt x="14077" y="5885"/>
                    </a:lnTo>
                    <a:lnTo>
                      <a:pt x="14096" y="5885"/>
                    </a:lnTo>
                    <a:lnTo>
                      <a:pt x="14115" y="5885"/>
                    </a:lnTo>
                    <a:lnTo>
                      <a:pt x="14135" y="5848"/>
                    </a:lnTo>
                    <a:lnTo>
                      <a:pt x="14115" y="5829"/>
                    </a:lnTo>
                    <a:lnTo>
                      <a:pt x="14115" y="5809"/>
                    </a:lnTo>
                    <a:lnTo>
                      <a:pt x="14096" y="5790"/>
                    </a:lnTo>
                    <a:lnTo>
                      <a:pt x="14096" y="5771"/>
                    </a:lnTo>
                    <a:lnTo>
                      <a:pt x="14077" y="5752"/>
                    </a:lnTo>
                    <a:lnTo>
                      <a:pt x="14058" y="5733"/>
                    </a:lnTo>
                    <a:lnTo>
                      <a:pt x="14039" y="5733"/>
                    </a:lnTo>
                    <a:lnTo>
                      <a:pt x="14020" y="5733"/>
                    </a:lnTo>
                    <a:lnTo>
                      <a:pt x="14001" y="5733"/>
                    </a:lnTo>
                    <a:lnTo>
                      <a:pt x="13982" y="5752"/>
                    </a:lnTo>
                    <a:lnTo>
                      <a:pt x="13963" y="5771"/>
                    </a:lnTo>
                    <a:lnTo>
                      <a:pt x="13963" y="5790"/>
                    </a:lnTo>
                    <a:close/>
                    <a:moveTo>
                      <a:pt x="9829" y="3943"/>
                    </a:moveTo>
                    <a:lnTo>
                      <a:pt x="9810" y="3962"/>
                    </a:lnTo>
                    <a:lnTo>
                      <a:pt x="9792" y="4000"/>
                    </a:lnTo>
                    <a:lnTo>
                      <a:pt x="9772" y="4038"/>
                    </a:lnTo>
                    <a:lnTo>
                      <a:pt x="9792" y="4057"/>
                    </a:lnTo>
                    <a:lnTo>
                      <a:pt x="9810" y="4057"/>
                    </a:lnTo>
                    <a:lnTo>
                      <a:pt x="9810" y="4038"/>
                    </a:lnTo>
                    <a:lnTo>
                      <a:pt x="9829" y="4038"/>
                    </a:lnTo>
                    <a:lnTo>
                      <a:pt x="9848" y="4038"/>
                    </a:lnTo>
                    <a:lnTo>
                      <a:pt x="9868" y="3981"/>
                    </a:lnTo>
                    <a:lnTo>
                      <a:pt x="9848" y="3943"/>
                    </a:lnTo>
                    <a:lnTo>
                      <a:pt x="9829" y="3943"/>
                    </a:lnTo>
                    <a:close/>
                    <a:moveTo>
                      <a:pt x="14115" y="5962"/>
                    </a:moveTo>
                    <a:lnTo>
                      <a:pt x="14115" y="5962"/>
                    </a:lnTo>
                    <a:lnTo>
                      <a:pt x="14096" y="5962"/>
                    </a:lnTo>
                    <a:lnTo>
                      <a:pt x="14096" y="5943"/>
                    </a:lnTo>
                    <a:lnTo>
                      <a:pt x="14077" y="5943"/>
                    </a:lnTo>
                    <a:lnTo>
                      <a:pt x="14058" y="5943"/>
                    </a:lnTo>
                    <a:lnTo>
                      <a:pt x="14039" y="5962"/>
                    </a:lnTo>
                    <a:lnTo>
                      <a:pt x="14039" y="5981"/>
                    </a:lnTo>
                    <a:lnTo>
                      <a:pt x="14020" y="6038"/>
                    </a:lnTo>
                    <a:lnTo>
                      <a:pt x="13963" y="6114"/>
                    </a:lnTo>
                    <a:lnTo>
                      <a:pt x="13963" y="6133"/>
                    </a:lnTo>
                    <a:lnTo>
                      <a:pt x="13963" y="6152"/>
                    </a:lnTo>
                    <a:lnTo>
                      <a:pt x="13963" y="6171"/>
                    </a:lnTo>
                    <a:lnTo>
                      <a:pt x="13944" y="6190"/>
                    </a:lnTo>
                    <a:lnTo>
                      <a:pt x="14001" y="6228"/>
                    </a:lnTo>
                    <a:lnTo>
                      <a:pt x="14020" y="6228"/>
                    </a:lnTo>
                    <a:lnTo>
                      <a:pt x="14039" y="6210"/>
                    </a:lnTo>
                    <a:lnTo>
                      <a:pt x="14039" y="6190"/>
                    </a:lnTo>
                    <a:lnTo>
                      <a:pt x="14077" y="6133"/>
                    </a:lnTo>
                    <a:lnTo>
                      <a:pt x="14096" y="6114"/>
                    </a:lnTo>
                    <a:lnTo>
                      <a:pt x="14115" y="6095"/>
                    </a:lnTo>
                    <a:lnTo>
                      <a:pt x="14115" y="6057"/>
                    </a:lnTo>
                    <a:lnTo>
                      <a:pt x="14135" y="6000"/>
                    </a:lnTo>
                    <a:lnTo>
                      <a:pt x="14135" y="5981"/>
                    </a:lnTo>
                    <a:lnTo>
                      <a:pt x="14115" y="5962"/>
                    </a:lnTo>
                    <a:close/>
                    <a:moveTo>
                      <a:pt x="13906" y="5733"/>
                    </a:moveTo>
                    <a:lnTo>
                      <a:pt x="13925" y="5714"/>
                    </a:lnTo>
                    <a:lnTo>
                      <a:pt x="13925" y="5676"/>
                    </a:lnTo>
                    <a:lnTo>
                      <a:pt x="13925" y="5657"/>
                    </a:lnTo>
                    <a:lnTo>
                      <a:pt x="13906" y="5619"/>
                    </a:lnTo>
                    <a:lnTo>
                      <a:pt x="13886" y="5600"/>
                    </a:lnTo>
                    <a:lnTo>
                      <a:pt x="13868" y="5600"/>
                    </a:lnTo>
                    <a:lnTo>
                      <a:pt x="13830" y="5600"/>
                    </a:lnTo>
                    <a:lnTo>
                      <a:pt x="13810" y="5562"/>
                    </a:lnTo>
                    <a:lnTo>
                      <a:pt x="13772" y="5524"/>
                    </a:lnTo>
                    <a:lnTo>
                      <a:pt x="13754" y="5504"/>
                    </a:lnTo>
                    <a:lnTo>
                      <a:pt x="13696" y="5485"/>
                    </a:lnTo>
                    <a:lnTo>
                      <a:pt x="13677" y="5467"/>
                    </a:lnTo>
                    <a:lnTo>
                      <a:pt x="13658" y="5467"/>
                    </a:lnTo>
                    <a:lnTo>
                      <a:pt x="13639" y="5467"/>
                    </a:lnTo>
                    <a:lnTo>
                      <a:pt x="13620" y="5485"/>
                    </a:lnTo>
                    <a:lnTo>
                      <a:pt x="13582" y="5524"/>
                    </a:lnTo>
                    <a:lnTo>
                      <a:pt x="13563" y="5543"/>
                    </a:lnTo>
                    <a:lnTo>
                      <a:pt x="13544" y="5543"/>
                    </a:lnTo>
                    <a:lnTo>
                      <a:pt x="13544" y="5562"/>
                    </a:lnTo>
                    <a:lnTo>
                      <a:pt x="13525" y="5562"/>
                    </a:lnTo>
                    <a:lnTo>
                      <a:pt x="13525" y="5581"/>
                    </a:lnTo>
                    <a:lnTo>
                      <a:pt x="13525" y="5600"/>
                    </a:lnTo>
                    <a:lnTo>
                      <a:pt x="13544" y="5619"/>
                    </a:lnTo>
                    <a:lnTo>
                      <a:pt x="13639" y="5657"/>
                    </a:lnTo>
                    <a:lnTo>
                      <a:pt x="13639" y="5676"/>
                    </a:lnTo>
                    <a:lnTo>
                      <a:pt x="13639" y="5695"/>
                    </a:lnTo>
                    <a:lnTo>
                      <a:pt x="13658" y="5695"/>
                    </a:lnTo>
                    <a:lnTo>
                      <a:pt x="13677" y="5695"/>
                    </a:lnTo>
                    <a:lnTo>
                      <a:pt x="13696" y="5695"/>
                    </a:lnTo>
                    <a:lnTo>
                      <a:pt x="13734" y="5733"/>
                    </a:lnTo>
                    <a:lnTo>
                      <a:pt x="13754" y="5752"/>
                    </a:lnTo>
                    <a:lnTo>
                      <a:pt x="13754" y="5790"/>
                    </a:lnTo>
                    <a:lnTo>
                      <a:pt x="13772" y="5809"/>
                    </a:lnTo>
                    <a:lnTo>
                      <a:pt x="13772" y="5829"/>
                    </a:lnTo>
                    <a:lnTo>
                      <a:pt x="13810" y="5848"/>
                    </a:lnTo>
                    <a:lnTo>
                      <a:pt x="13830" y="5848"/>
                    </a:lnTo>
                    <a:lnTo>
                      <a:pt x="13849" y="5829"/>
                    </a:lnTo>
                    <a:lnTo>
                      <a:pt x="13868" y="5790"/>
                    </a:lnTo>
                    <a:lnTo>
                      <a:pt x="13849" y="5771"/>
                    </a:lnTo>
                    <a:lnTo>
                      <a:pt x="13906" y="5733"/>
                    </a:lnTo>
                    <a:close/>
                    <a:moveTo>
                      <a:pt x="6458" y="8076"/>
                    </a:moveTo>
                    <a:lnTo>
                      <a:pt x="6477" y="8057"/>
                    </a:lnTo>
                    <a:lnTo>
                      <a:pt x="6496" y="8019"/>
                    </a:lnTo>
                    <a:lnTo>
                      <a:pt x="6496" y="8000"/>
                    </a:lnTo>
                    <a:lnTo>
                      <a:pt x="6477" y="7981"/>
                    </a:lnTo>
                    <a:lnTo>
                      <a:pt x="6458" y="7962"/>
                    </a:lnTo>
                    <a:lnTo>
                      <a:pt x="6458" y="7924"/>
                    </a:lnTo>
                    <a:lnTo>
                      <a:pt x="6458" y="7905"/>
                    </a:lnTo>
                    <a:lnTo>
                      <a:pt x="6458" y="7886"/>
                    </a:lnTo>
                    <a:lnTo>
                      <a:pt x="6439" y="7886"/>
                    </a:lnTo>
                    <a:lnTo>
                      <a:pt x="6420" y="7866"/>
                    </a:lnTo>
                    <a:lnTo>
                      <a:pt x="6401" y="7866"/>
                    </a:lnTo>
                    <a:lnTo>
                      <a:pt x="6363" y="7866"/>
                    </a:lnTo>
                    <a:lnTo>
                      <a:pt x="6343" y="7866"/>
                    </a:lnTo>
                    <a:lnTo>
                      <a:pt x="6324" y="7866"/>
                    </a:lnTo>
                    <a:lnTo>
                      <a:pt x="6287" y="7847"/>
                    </a:lnTo>
                    <a:lnTo>
                      <a:pt x="6267" y="7847"/>
                    </a:lnTo>
                    <a:lnTo>
                      <a:pt x="6134" y="7847"/>
                    </a:lnTo>
                    <a:lnTo>
                      <a:pt x="6077" y="7847"/>
                    </a:lnTo>
                    <a:lnTo>
                      <a:pt x="6058" y="7905"/>
                    </a:lnTo>
                    <a:lnTo>
                      <a:pt x="6058" y="8000"/>
                    </a:lnTo>
                    <a:lnTo>
                      <a:pt x="6077" y="8038"/>
                    </a:lnTo>
                    <a:lnTo>
                      <a:pt x="6210" y="8209"/>
                    </a:lnTo>
                    <a:lnTo>
                      <a:pt x="6229" y="8228"/>
                    </a:lnTo>
                    <a:lnTo>
                      <a:pt x="6324" y="8247"/>
                    </a:lnTo>
                    <a:lnTo>
                      <a:pt x="6363" y="8247"/>
                    </a:lnTo>
                    <a:lnTo>
                      <a:pt x="6363" y="8228"/>
                    </a:lnTo>
                    <a:lnTo>
                      <a:pt x="6401" y="8133"/>
                    </a:lnTo>
                    <a:lnTo>
                      <a:pt x="6458" y="8076"/>
                    </a:lnTo>
                    <a:close/>
                    <a:moveTo>
                      <a:pt x="9810" y="6571"/>
                    </a:moveTo>
                    <a:lnTo>
                      <a:pt x="9734" y="6647"/>
                    </a:lnTo>
                    <a:lnTo>
                      <a:pt x="9715" y="6667"/>
                    </a:lnTo>
                    <a:lnTo>
                      <a:pt x="9696" y="6686"/>
                    </a:lnTo>
                    <a:lnTo>
                      <a:pt x="9715" y="6705"/>
                    </a:lnTo>
                    <a:lnTo>
                      <a:pt x="9753" y="6705"/>
                    </a:lnTo>
                    <a:lnTo>
                      <a:pt x="9772" y="6686"/>
                    </a:lnTo>
                    <a:lnTo>
                      <a:pt x="9829" y="6591"/>
                    </a:lnTo>
                    <a:lnTo>
                      <a:pt x="9848" y="6571"/>
                    </a:lnTo>
                    <a:lnTo>
                      <a:pt x="9829" y="6571"/>
                    </a:lnTo>
                    <a:lnTo>
                      <a:pt x="9810" y="6571"/>
                    </a:lnTo>
                    <a:close/>
                    <a:moveTo>
                      <a:pt x="6363" y="2705"/>
                    </a:moveTo>
                    <a:lnTo>
                      <a:pt x="6324" y="2705"/>
                    </a:lnTo>
                    <a:lnTo>
                      <a:pt x="6343" y="2743"/>
                    </a:lnTo>
                    <a:lnTo>
                      <a:pt x="6363" y="2705"/>
                    </a:lnTo>
                    <a:close/>
                    <a:moveTo>
                      <a:pt x="5943" y="6210"/>
                    </a:moveTo>
                    <a:lnTo>
                      <a:pt x="5962" y="6171"/>
                    </a:lnTo>
                    <a:lnTo>
                      <a:pt x="5962" y="6152"/>
                    </a:lnTo>
                    <a:lnTo>
                      <a:pt x="5943" y="6152"/>
                    </a:lnTo>
                    <a:lnTo>
                      <a:pt x="5925" y="6152"/>
                    </a:lnTo>
                    <a:lnTo>
                      <a:pt x="5906" y="6171"/>
                    </a:lnTo>
                    <a:lnTo>
                      <a:pt x="5886" y="6190"/>
                    </a:lnTo>
                    <a:lnTo>
                      <a:pt x="5886" y="6210"/>
                    </a:lnTo>
                    <a:lnTo>
                      <a:pt x="5906" y="6210"/>
                    </a:lnTo>
                    <a:lnTo>
                      <a:pt x="5906" y="6228"/>
                    </a:lnTo>
                    <a:lnTo>
                      <a:pt x="5925" y="6228"/>
                    </a:lnTo>
                    <a:lnTo>
                      <a:pt x="5943" y="6228"/>
                    </a:lnTo>
                    <a:lnTo>
                      <a:pt x="5943" y="6210"/>
                    </a:lnTo>
                    <a:close/>
                    <a:moveTo>
                      <a:pt x="6210" y="7485"/>
                    </a:moveTo>
                    <a:lnTo>
                      <a:pt x="6229" y="7485"/>
                    </a:lnTo>
                    <a:lnTo>
                      <a:pt x="6248" y="7485"/>
                    </a:lnTo>
                    <a:lnTo>
                      <a:pt x="6248" y="7466"/>
                    </a:lnTo>
                    <a:lnTo>
                      <a:pt x="6229" y="7466"/>
                    </a:lnTo>
                    <a:lnTo>
                      <a:pt x="6210" y="7466"/>
                    </a:lnTo>
                    <a:lnTo>
                      <a:pt x="6172" y="7429"/>
                    </a:lnTo>
                    <a:lnTo>
                      <a:pt x="6153" y="7448"/>
                    </a:lnTo>
                    <a:lnTo>
                      <a:pt x="6172" y="7466"/>
                    </a:lnTo>
                    <a:lnTo>
                      <a:pt x="6191" y="7485"/>
                    </a:lnTo>
                    <a:lnTo>
                      <a:pt x="6210" y="7485"/>
                    </a:lnTo>
                    <a:close/>
                    <a:moveTo>
                      <a:pt x="6001" y="7981"/>
                    </a:moveTo>
                    <a:lnTo>
                      <a:pt x="5982" y="7962"/>
                    </a:lnTo>
                    <a:lnTo>
                      <a:pt x="5943" y="7924"/>
                    </a:lnTo>
                    <a:lnTo>
                      <a:pt x="5925" y="7924"/>
                    </a:lnTo>
                    <a:lnTo>
                      <a:pt x="5925" y="7943"/>
                    </a:lnTo>
                    <a:lnTo>
                      <a:pt x="5943" y="7962"/>
                    </a:lnTo>
                    <a:lnTo>
                      <a:pt x="5943" y="7981"/>
                    </a:lnTo>
                    <a:lnTo>
                      <a:pt x="5943" y="8057"/>
                    </a:lnTo>
                    <a:lnTo>
                      <a:pt x="5962" y="8076"/>
                    </a:lnTo>
                    <a:lnTo>
                      <a:pt x="5982" y="8095"/>
                    </a:lnTo>
                    <a:lnTo>
                      <a:pt x="6020" y="8038"/>
                    </a:lnTo>
                    <a:lnTo>
                      <a:pt x="6020" y="8019"/>
                    </a:lnTo>
                    <a:lnTo>
                      <a:pt x="6001" y="7981"/>
                    </a:lnTo>
                    <a:close/>
                    <a:moveTo>
                      <a:pt x="4819" y="1371"/>
                    </a:moveTo>
                    <a:lnTo>
                      <a:pt x="4819" y="1352"/>
                    </a:lnTo>
                    <a:lnTo>
                      <a:pt x="4819" y="1333"/>
                    </a:lnTo>
                    <a:lnTo>
                      <a:pt x="4782" y="1333"/>
                    </a:lnTo>
                    <a:lnTo>
                      <a:pt x="4763" y="1333"/>
                    </a:lnTo>
                    <a:lnTo>
                      <a:pt x="4743" y="1371"/>
                    </a:lnTo>
                    <a:lnTo>
                      <a:pt x="4743" y="1409"/>
                    </a:lnTo>
                    <a:lnTo>
                      <a:pt x="4763" y="1428"/>
                    </a:lnTo>
                    <a:lnTo>
                      <a:pt x="4801" y="1428"/>
                    </a:lnTo>
                    <a:lnTo>
                      <a:pt x="4819" y="1409"/>
                    </a:lnTo>
                    <a:lnTo>
                      <a:pt x="4839" y="1390"/>
                    </a:lnTo>
                    <a:lnTo>
                      <a:pt x="4839" y="1371"/>
                    </a:lnTo>
                    <a:lnTo>
                      <a:pt x="4819" y="1371"/>
                    </a:lnTo>
                    <a:close/>
                    <a:moveTo>
                      <a:pt x="5353" y="6533"/>
                    </a:moveTo>
                    <a:lnTo>
                      <a:pt x="5334" y="6533"/>
                    </a:lnTo>
                    <a:lnTo>
                      <a:pt x="5315" y="6552"/>
                    </a:lnTo>
                    <a:lnTo>
                      <a:pt x="5315" y="6571"/>
                    </a:lnTo>
                    <a:lnTo>
                      <a:pt x="5334" y="6571"/>
                    </a:lnTo>
                    <a:lnTo>
                      <a:pt x="5353" y="6591"/>
                    </a:lnTo>
                    <a:lnTo>
                      <a:pt x="5372" y="6571"/>
                    </a:lnTo>
                    <a:lnTo>
                      <a:pt x="5372" y="6552"/>
                    </a:lnTo>
                    <a:lnTo>
                      <a:pt x="5372" y="6533"/>
                    </a:lnTo>
                    <a:lnTo>
                      <a:pt x="5353" y="6533"/>
                    </a:lnTo>
                    <a:close/>
                    <a:moveTo>
                      <a:pt x="5124" y="8457"/>
                    </a:moveTo>
                    <a:lnTo>
                      <a:pt x="5105" y="8457"/>
                    </a:lnTo>
                    <a:lnTo>
                      <a:pt x="4972" y="8438"/>
                    </a:lnTo>
                    <a:lnTo>
                      <a:pt x="4915" y="8457"/>
                    </a:lnTo>
                    <a:lnTo>
                      <a:pt x="4877" y="8476"/>
                    </a:lnTo>
                    <a:lnTo>
                      <a:pt x="4915" y="8514"/>
                    </a:lnTo>
                    <a:lnTo>
                      <a:pt x="4953" y="8552"/>
                    </a:lnTo>
                    <a:lnTo>
                      <a:pt x="5010" y="8552"/>
                    </a:lnTo>
                    <a:lnTo>
                      <a:pt x="5029" y="8552"/>
                    </a:lnTo>
                    <a:lnTo>
                      <a:pt x="5048" y="8533"/>
                    </a:lnTo>
                    <a:lnTo>
                      <a:pt x="5068" y="8533"/>
                    </a:lnTo>
                    <a:lnTo>
                      <a:pt x="5086" y="8552"/>
                    </a:lnTo>
                    <a:lnTo>
                      <a:pt x="5105" y="8552"/>
                    </a:lnTo>
                    <a:lnTo>
                      <a:pt x="5124" y="8572"/>
                    </a:lnTo>
                    <a:lnTo>
                      <a:pt x="5144" y="8572"/>
                    </a:lnTo>
                    <a:lnTo>
                      <a:pt x="5163" y="8572"/>
                    </a:lnTo>
                    <a:lnTo>
                      <a:pt x="5182" y="8552"/>
                    </a:lnTo>
                    <a:lnTo>
                      <a:pt x="5200" y="8533"/>
                    </a:lnTo>
                    <a:lnTo>
                      <a:pt x="5200" y="8514"/>
                    </a:lnTo>
                    <a:lnTo>
                      <a:pt x="5182" y="8476"/>
                    </a:lnTo>
                    <a:lnTo>
                      <a:pt x="5124" y="8457"/>
                    </a:lnTo>
                    <a:close/>
                    <a:moveTo>
                      <a:pt x="4705" y="1161"/>
                    </a:moveTo>
                    <a:lnTo>
                      <a:pt x="4667" y="1124"/>
                    </a:lnTo>
                    <a:lnTo>
                      <a:pt x="4648" y="1124"/>
                    </a:lnTo>
                    <a:lnTo>
                      <a:pt x="4648" y="1143"/>
                    </a:lnTo>
                    <a:lnTo>
                      <a:pt x="4629" y="1181"/>
                    </a:lnTo>
                    <a:lnTo>
                      <a:pt x="4610" y="1161"/>
                    </a:lnTo>
                    <a:lnTo>
                      <a:pt x="4553" y="1143"/>
                    </a:lnTo>
                    <a:lnTo>
                      <a:pt x="4515" y="1105"/>
                    </a:lnTo>
                    <a:lnTo>
                      <a:pt x="4477" y="1105"/>
                    </a:lnTo>
                    <a:lnTo>
                      <a:pt x="4458" y="1105"/>
                    </a:lnTo>
                    <a:lnTo>
                      <a:pt x="4438" y="1124"/>
                    </a:lnTo>
                    <a:lnTo>
                      <a:pt x="4458" y="1161"/>
                    </a:lnTo>
                    <a:lnTo>
                      <a:pt x="4496" y="1200"/>
                    </a:lnTo>
                    <a:lnTo>
                      <a:pt x="4496" y="1219"/>
                    </a:lnTo>
                    <a:lnTo>
                      <a:pt x="4515" y="1238"/>
                    </a:lnTo>
                    <a:lnTo>
                      <a:pt x="4534" y="1257"/>
                    </a:lnTo>
                    <a:lnTo>
                      <a:pt x="4534" y="1276"/>
                    </a:lnTo>
                    <a:lnTo>
                      <a:pt x="4553" y="1295"/>
                    </a:lnTo>
                    <a:lnTo>
                      <a:pt x="4572" y="1314"/>
                    </a:lnTo>
                    <a:lnTo>
                      <a:pt x="4591" y="1295"/>
                    </a:lnTo>
                    <a:lnTo>
                      <a:pt x="4591" y="1276"/>
                    </a:lnTo>
                    <a:lnTo>
                      <a:pt x="4591" y="1257"/>
                    </a:lnTo>
                    <a:lnTo>
                      <a:pt x="4591" y="1238"/>
                    </a:lnTo>
                    <a:lnTo>
                      <a:pt x="4610" y="1219"/>
                    </a:lnTo>
                    <a:lnTo>
                      <a:pt x="4648" y="1238"/>
                    </a:lnTo>
                    <a:lnTo>
                      <a:pt x="4687" y="1276"/>
                    </a:lnTo>
                    <a:lnTo>
                      <a:pt x="4705" y="1295"/>
                    </a:lnTo>
                    <a:lnTo>
                      <a:pt x="4705" y="1181"/>
                    </a:lnTo>
                    <a:lnTo>
                      <a:pt x="4705" y="1161"/>
                    </a:lnTo>
                    <a:close/>
                    <a:moveTo>
                      <a:pt x="8496" y="8343"/>
                    </a:moveTo>
                    <a:lnTo>
                      <a:pt x="8477" y="8362"/>
                    </a:lnTo>
                    <a:lnTo>
                      <a:pt x="8439" y="8362"/>
                    </a:lnTo>
                    <a:lnTo>
                      <a:pt x="8420" y="8400"/>
                    </a:lnTo>
                    <a:lnTo>
                      <a:pt x="8401" y="8400"/>
                    </a:lnTo>
                    <a:lnTo>
                      <a:pt x="8401" y="8381"/>
                    </a:lnTo>
                    <a:lnTo>
                      <a:pt x="8401" y="8362"/>
                    </a:lnTo>
                    <a:lnTo>
                      <a:pt x="8344" y="8305"/>
                    </a:lnTo>
                    <a:lnTo>
                      <a:pt x="8324" y="8286"/>
                    </a:lnTo>
                    <a:lnTo>
                      <a:pt x="8287" y="8305"/>
                    </a:lnTo>
                    <a:lnTo>
                      <a:pt x="8229" y="8381"/>
                    </a:lnTo>
                    <a:lnTo>
                      <a:pt x="8191" y="8381"/>
                    </a:lnTo>
                    <a:lnTo>
                      <a:pt x="8172" y="8362"/>
                    </a:lnTo>
                    <a:lnTo>
                      <a:pt x="8153" y="8362"/>
                    </a:lnTo>
                    <a:lnTo>
                      <a:pt x="8153" y="8381"/>
                    </a:lnTo>
                    <a:lnTo>
                      <a:pt x="8134" y="8400"/>
                    </a:lnTo>
                    <a:lnTo>
                      <a:pt x="8134" y="8438"/>
                    </a:lnTo>
                    <a:lnTo>
                      <a:pt x="8153" y="8457"/>
                    </a:lnTo>
                    <a:lnTo>
                      <a:pt x="8153" y="8476"/>
                    </a:lnTo>
                    <a:lnTo>
                      <a:pt x="8134" y="8495"/>
                    </a:lnTo>
                    <a:lnTo>
                      <a:pt x="8077" y="8514"/>
                    </a:lnTo>
                    <a:lnTo>
                      <a:pt x="8077" y="8533"/>
                    </a:lnTo>
                    <a:lnTo>
                      <a:pt x="8039" y="8533"/>
                    </a:lnTo>
                    <a:lnTo>
                      <a:pt x="8020" y="8552"/>
                    </a:lnTo>
                    <a:lnTo>
                      <a:pt x="8020" y="8590"/>
                    </a:lnTo>
                    <a:lnTo>
                      <a:pt x="7982" y="8609"/>
                    </a:lnTo>
                    <a:lnTo>
                      <a:pt x="7924" y="8686"/>
                    </a:lnTo>
                    <a:lnTo>
                      <a:pt x="7906" y="8704"/>
                    </a:lnTo>
                    <a:lnTo>
                      <a:pt x="7982" y="8704"/>
                    </a:lnTo>
                    <a:lnTo>
                      <a:pt x="8001" y="8704"/>
                    </a:lnTo>
                    <a:lnTo>
                      <a:pt x="8020" y="8686"/>
                    </a:lnTo>
                    <a:lnTo>
                      <a:pt x="8077" y="8648"/>
                    </a:lnTo>
                    <a:lnTo>
                      <a:pt x="8096" y="8628"/>
                    </a:lnTo>
                    <a:lnTo>
                      <a:pt x="8115" y="8609"/>
                    </a:lnTo>
                    <a:lnTo>
                      <a:pt x="8115" y="8552"/>
                    </a:lnTo>
                    <a:lnTo>
                      <a:pt x="8191" y="8533"/>
                    </a:lnTo>
                    <a:lnTo>
                      <a:pt x="8248" y="8533"/>
                    </a:lnTo>
                    <a:lnTo>
                      <a:pt x="8268" y="8533"/>
                    </a:lnTo>
                    <a:lnTo>
                      <a:pt x="8363" y="8476"/>
                    </a:lnTo>
                    <a:lnTo>
                      <a:pt x="8439" y="8438"/>
                    </a:lnTo>
                    <a:lnTo>
                      <a:pt x="8477" y="8419"/>
                    </a:lnTo>
                    <a:lnTo>
                      <a:pt x="8534" y="8400"/>
                    </a:lnTo>
                    <a:lnTo>
                      <a:pt x="8553" y="8362"/>
                    </a:lnTo>
                    <a:lnTo>
                      <a:pt x="8515" y="8343"/>
                    </a:lnTo>
                    <a:lnTo>
                      <a:pt x="8496" y="8343"/>
                    </a:lnTo>
                    <a:close/>
                    <a:moveTo>
                      <a:pt x="9391" y="6819"/>
                    </a:moveTo>
                    <a:lnTo>
                      <a:pt x="9391" y="6800"/>
                    </a:lnTo>
                    <a:lnTo>
                      <a:pt x="9372" y="6800"/>
                    </a:lnTo>
                    <a:lnTo>
                      <a:pt x="9353" y="6819"/>
                    </a:lnTo>
                    <a:lnTo>
                      <a:pt x="9334" y="6838"/>
                    </a:lnTo>
                    <a:lnTo>
                      <a:pt x="9315" y="6857"/>
                    </a:lnTo>
                    <a:lnTo>
                      <a:pt x="9296" y="6857"/>
                    </a:lnTo>
                    <a:lnTo>
                      <a:pt x="9315" y="6781"/>
                    </a:lnTo>
                    <a:lnTo>
                      <a:pt x="9296" y="6762"/>
                    </a:lnTo>
                    <a:lnTo>
                      <a:pt x="9277" y="6762"/>
                    </a:lnTo>
                    <a:lnTo>
                      <a:pt x="9239" y="6762"/>
                    </a:lnTo>
                    <a:lnTo>
                      <a:pt x="9201" y="6781"/>
                    </a:lnTo>
                    <a:lnTo>
                      <a:pt x="9162" y="6800"/>
                    </a:lnTo>
                    <a:lnTo>
                      <a:pt x="9106" y="6838"/>
                    </a:lnTo>
                    <a:lnTo>
                      <a:pt x="9106" y="6857"/>
                    </a:lnTo>
                    <a:lnTo>
                      <a:pt x="9106" y="6895"/>
                    </a:lnTo>
                    <a:lnTo>
                      <a:pt x="9125" y="6933"/>
                    </a:lnTo>
                    <a:lnTo>
                      <a:pt x="9106" y="6933"/>
                    </a:lnTo>
                    <a:lnTo>
                      <a:pt x="9067" y="6952"/>
                    </a:lnTo>
                    <a:lnTo>
                      <a:pt x="9048" y="6952"/>
                    </a:lnTo>
                    <a:lnTo>
                      <a:pt x="9030" y="6972"/>
                    </a:lnTo>
                    <a:lnTo>
                      <a:pt x="9030" y="6990"/>
                    </a:lnTo>
                    <a:lnTo>
                      <a:pt x="8991" y="7028"/>
                    </a:lnTo>
                    <a:lnTo>
                      <a:pt x="8991" y="7048"/>
                    </a:lnTo>
                    <a:lnTo>
                      <a:pt x="8972" y="7067"/>
                    </a:lnTo>
                    <a:lnTo>
                      <a:pt x="8972" y="7086"/>
                    </a:lnTo>
                    <a:lnTo>
                      <a:pt x="8991" y="7104"/>
                    </a:lnTo>
                    <a:lnTo>
                      <a:pt x="8896" y="7124"/>
                    </a:lnTo>
                    <a:lnTo>
                      <a:pt x="8877" y="7143"/>
                    </a:lnTo>
                    <a:lnTo>
                      <a:pt x="8896" y="7162"/>
                    </a:lnTo>
                    <a:lnTo>
                      <a:pt x="8877" y="7181"/>
                    </a:lnTo>
                    <a:lnTo>
                      <a:pt x="8877" y="7200"/>
                    </a:lnTo>
                    <a:lnTo>
                      <a:pt x="8858" y="7219"/>
                    </a:lnTo>
                    <a:lnTo>
                      <a:pt x="8839" y="7257"/>
                    </a:lnTo>
                    <a:lnTo>
                      <a:pt x="8839" y="7276"/>
                    </a:lnTo>
                    <a:lnTo>
                      <a:pt x="8820" y="7276"/>
                    </a:lnTo>
                    <a:lnTo>
                      <a:pt x="8801" y="7257"/>
                    </a:lnTo>
                    <a:lnTo>
                      <a:pt x="8781" y="7238"/>
                    </a:lnTo>
                    <a:lnTo>
                      <a:pt x="8763" y="7257"/>
                    </a:lnTo>
                    <a:lnTo>
                      <a:pt x="8668" y="7333"/>
                    </a:lnTo>
                    <a:lnTo>
                      <a:pt x="8649" y="7352"/>
                    </a:lnTo>
                    <a:lnTo>
                      <a:pt x="8629" y="7390"/>
                    </a:lnTo>
                    <a:lnTo>
                      <a:pt x="8629" y="7429"/>
                    </a:lnTo>
                    <a:lnTo>
                      <a:pt x="8629" y="7448"/>
                    </a:lnTo>
                    <a:lnTo>
                      <a:pt x="8591" y="7505"/>
                    </a:lnTo>
                    <a:lnTo>
                      <a:pt x="8572" y="7524"/>
                    </a:lnTo>
                    <a:lnTo>
                      <a:pt x="8572" y="7581"/>
                    </a:lnTo>
                    <a:lnTo>
                      <a:pt x="8553" y="7600"/>
                    </a:lnTo>
                    <a:lnTo>
                      <a:pt x="8572" y="7657"/>
                    </a:lnTo>
                    <a:lnTo>
                      <a:pt x="8610" y="7676"/>
                    </a:lnTo>
                    <a:lnTo>
                      <a:pt x="8629" y="7695"/>
                    </a:lnTo>
                    <a:lnTo>
                      <a:pt x="8668" y="7695"/>
                    </a:lnTo>
                    <a:lnTo>
                      <a:pt x="8629" y="7714"/>
                    </a:lnTo>
                    <a:lnTo>
                      <a:pt x="8591" y="7714"/>
                    </a:lnTo>
                    <a:lnTo>
                      <a:pt x="8534" y="7676"/>
                    </a:lnTo>
                    <a:lnTo>
                      <a:pt x="8496" y="7657"/>
                    </a:lnTo>
                    <a:lnTo>
                      <a:pt x="8458" y="7676"/>
                    </a:lnTo>
                    <a:lnTo>
                      <a:pt x="8458" y="7695"/>
                    </a:lnTo>
                    <a:lnTo>
                      <a:pt x="8458" y="7733"/>
                    </a:lnTo>
                    <a:lnTo>
                      <a:pt x="8477" y="7733"/>
                    </a:lnTo>
                    <a:lnTo>
                      <a:pt x="8477" y="7752"/>
                    </a:lnTo>
                    <a:lnTo>
                      <a:pt x="8496" y="7752"/>
                    </a:lnTo>
                    <a:lnTo>
                      <a:pt x="8515" y="7752"/>
                    </a:lnTo>
                    <a:lnTo>
                      <a:pt x="8515" y="7771"/>
                    </a:lnTo>
                    <a:lnTo>
                      <a:pt x="8515" y="7790"/>
                    </a:lnTo>
                    <a:lnTo>
                      <a:pt x="8515" y="7810"/>
                    </a:lnTo>
                    <a:lnTo>
                      <a:pt x="8496" y="7810"/>
                    </a:lnTo>
                    <a:lnTo>
                      <a:pt x="8496" y="7829"/>
                    </a:lnTo>
                    <a:lnTo>
                      <a:pt x="8515" y="7829"/>
                    </a:lnTo>
                    <a:lnTo>
                      <a:pt x="8534" y="7847"/>
                    </a:lnTo>
                    <a:lnTo>
                      <a:pt x="8534" y="7866"/>
                    </a:lnTo>
                    <a:lnTo>
                      <a:pt x="8515" y="7886"/>
                    </a:lnTo>
                    <a:lnTo>
                      <a:pt x="8496" y="7886"/>
                    </a:lnTo>
                    <a:lnTo>
                      <a:pt x="8477" y="7866"/>
                    </a:lnTo>
                    <a:lnTo>
                      <a:pt x="8458" y="7866"/>
                    </a:lnTo>
                    <a:lnTo>
                      <a:pt x="8439" y="7886"/>
                    </a:lnTo>
                    <a:lnTo>
                      <a:pt x="8420" y="7924"/>
                    </a:lnTo>
                    <a:lnTo>
                      <a:pt x="8401" y="7962"/>
                    </a:lnTo>
                    <a:lnTo>
                      <a:pt x="8420" y="7981"/>
                    </a:lnTo>
                    <a:lnTo>
                      <a:pt x="8439" y="7981"/>
                    </a:lnTo>
                    <a:lnTo>
                      <a:pt x="8458" y="8000"/>
                    </a:lnTo>
                    <a:lnTo>
                      <a:pt x="8458" y="8019"/>
                    </a:lnTo>
                    <a:lnTo>
                      <a:pt x="8477" y="8038"/>
                    </a:lnTo>
                    <a:lnTo>
                      <a:pt x="8439" y="8114"/>
                    </a:lnTo>
                    <a:lnTo>
                      <a:pt x="8439" y="8152"/>
                    </a:lnTo>
                    <a:lnTo>
                      <a:pt x="8458" y="8152"/>
                    </a:lnTo>
                    <a:lnTo>
                      <a:pt x="8572" y="8171"/>
                    </a:lnTo>
                    <a:lnTo>
                      <a:pt x="8629" y="8171"/>
                    </a:lnTo>
                    <a:lnTo>
                      <a:pt x="8668" y="8133"/>
                    </a:lnTo>
                    <a:lnTo>
                      <a:pt x="8686" y="8114"/>
                    </a:lnTo>
                    <a:lnTo>
                      <a:pt x="8686" y="8095"/>
                    </a:lnTo>
                    <a:lnTo>
                      <a:pt x="8705" y="8076"/>
                    </a:lnTo>
                    <a:lnTo>
                      <a:pt x="8725" y="8057"/>
                    </a:lnTo>
                    <a:lnTo>
                      <a:pt x="8725" y="8076"/>
                    </a:lnTo>
                    <a:lnTo>
                      <a:pt x="8744" y="8076"/>
                    </a:lnTo>
                    <a:lnTo>
                      <a:pt x="8763" y="8095"/>
                    </a:lnTo>
                    <a:lnTo>
                      <a:pt x="8744" y="8114"/>
                    </a:lnTo>
                    <a:lnTo>
                      <a:pt x="8725" y="8171"/>
                    </a:lnTo>
                    <a:lnTo>
                      <a:pt x="8744" y="8191"/>
                    </a:lnTo>
                    <a:lnTo>
                      <a:pt x="8763" y="8191"/>
                    </a:lnTo>
                    <a:lnTo>
                      <a:pt x="8801" y="8152"/>
                    </a:lnTo>
                    <a:lnTo>
                      <a:pt x="8820" y="8133"/>
                    </a:lnTo>
                    <a:lnTo>
                      <a:pt x="8820" y="8114"/>
                    </a:lnTo>
                    <a:lnTo>
                      <a:pt x="8820" y="8095"/>
                    </a:lnTo>
                    <a:lnTo>
                      <a:pt x="8839" y="8095"/>
                    </a:lnTo>
                    <a:lnTo>
                      <a:pt x="8839" y="8076"/>
                    </a:lnTo>
                    <a:lnTo>
                      <a:pt x="8820" y="8057"/>
                    </a:lnTo>
                    <a:lnTo>
                      <a:pt x="8801" y="8057"/>
                    </a:lnTo>
                    <a:lnTo>
                      <a:pt x="8820" y="8038"/>
                    </a:lnTo>
                    <a:lnTo>
                      <a:pt x="8839" y="8019"/>
                    </a:lnTo>
                    <a:lnTo>
                      <a:pt x="8858" y="8000"/>
                    </a:lnTo>
                    <a:lnTo>
                      <a:pt x="8877" y="7981"/>
                    </a:lnTo>
                    <a:lnTo>
                      <a:pt x="8877" y="7962"/>
                    </a:lnTo>
                    <a:lnTo>
                      <a:pt x="8877" y="7943"/>
                    </a:lnTo>
                    <a:lnTo>
                      <a:pt x="8877" y="7924"/>
                    </a:lnTo>
                    <a:lnTo>
                      <a:pt x="8953" y="7866"/>
                    </a:lnTo>
                    <a:lnTo>
                      <a:pt x="8972" y="7847"/>
                    </a:lnTo>
                    <a:lnTo>
                      <a:pt x="9010" y="7829"/>
                    </a:lnTo>
                    <a:lnTo>
                      <a:pt x="9010" y="7810"/>
                    </a:lnTo>
                    <a:lnTo>
                      <a:pt x="9010" y="7790"/>
                    </a:lnTo>
                    <a:lnTo>
                      <a:pt x="9030" y="7790"/>
                    </a:lnTo>
                    <a:lnTo>
                      <a:pt x="9048" y="7790"/>
                    </a:lnTo>
                    <a:lnTo>
                      <a:pt x="9048" y="7771"/>
                    </a:lnTo>
                    <a:lnTo>
                      <a:pt x="9067" y="7771"/>
                    </a:lnTo>
                    <a:lnTo>
                      <a:pt x="9048" y="7733"/>
                    </a:lnTo>
                    <a:lnTo>
                      <a:pt x="9086" y="7714"/>
                    </a:lnTo>
                    <a:lnTo>
                      <a:pt x="9125" y="7714"/>
                    </a:lnTo>
                    <a:lnTo>
                      <a:pt x="9144" y="7695"/>
                    </a:lnTo>
                    <a:lnTo>
                      <a:pt x="9182" y="7676"/>
                    </a:lnTo>
                    <a:lnTo>
                      <a:pt x="9220" y="7600"/>
                    </a:lnTo>
                    <a:lnTo>
                      <a:pt x="9239" y="7581"/>
                    </a:lnTo>
                    <a:lnTo>
                      <a:pt x="9258" y="7562"/>
                    </a:lnTo>
                    <a:lnTo>
                      <a:pt x="9277" y="7524"/>
                    </a:lnTo>
                    <a:lnTo>
                      <a:pt x="9296" y="7466"/>
                    </a:lnTo>
                    <a:lnTo>
                      <a:pt x="9315" y="7429"/>
                    </a:lnTo>
                    <a:lnTo>
                      <a:pt x="9315" y="7390"/>
                    </a:lnTo>
                    <a:lnTo>
                      <a:pt x="9315" y="7352"/>
                    </a:lnTo>
                    <a:lnTo>
                      <a:pt x="9334" y="7333"/>
                    </a:lnTo>
                    <a:lnTo>
                      <a:pt x="9353" y="7295"/>
                    </a:lnTo>
                    <a:lnTo>
                      <a:pt x="9372" y="7257"/>
                    </a:lnTo>
                    <a:lnTo>
                      <a:pt x="9391" y="7257"/>
                    </a:lnTo>
                    <a:lnTo>
                      <a:pt x="9391" y="7238"/>
                    </a:lnTo>
                    <a:lnTo>
                      <a:pt x="9372" y="7238"/>
                    </a:lnTo>
                    <a:lnTo>
                      <a:pt x="9353" y="7219"/>
                    </a:lnTo>
                    <a:lnTo>
                      <a:pt x="9334" y="7219"/>
                    </a:lnTo>
                    <a:lnTo>
                      <a:pt x="9315" y="7200"/>
                    </a:lnTo>
                    <a:lnTo>
                      <a:pt x="9334" y="7181"/>
                    </a:lnTo>
                    <a:lnTo>
                      <a:pt x="9334" y="7143"/>
                    </a:lnTo>
                    <a:lnTo>
                      <a:pt x="9315" y="7124"/>
                    </a:lnTo>
                    <a:lnTo>
                      <a:pt x="9296" y="7067"/>
                    </a:lnTo>
                    <a:lnTo>
                      <a:pt x="9296" y="7028"/>
                    </a:lnTo>
                    <a:lnTo>
                      <a:pt x="9277" y="6990"/>
                    </a:lnTo>
                    <a:lnTo>
                      <a:pt x="9277" y="6972"/>
                    </a:lnTo>
                    <a:lnTo>
                      <a:pt x="9296" y="6952"/>
                    </a:lnTo>
                    <a:lnTo>
                      <a:pt x="9315" y="6933"/>
                    </a:lnTo>
                    <a:lnTo>
                      <a:pt x="9334" y="6933"/>
                    </a:lnTo>
                    <a:lnTo>
                      <a:pt x="9353" y="6933"/>
                    </a:lnTo>
                    <a:lnTo>
                      <a:pt x="9372" y="6952"/>
                    </a:lnTo>
                    <a:lnTo>
                      <a:pt x="9391" y="6933"/>
                    </a:lnTo>
                    <a:lnTo>
                      <a:pt x="9411" y="6933"/>
                    </a:lnTo>
                    <a:lnTo>
                      <a:pt x="9429" y="6914"/>
                    </a:lnTo>
                    <a:lnTo>
                      <a:pt x="9429" y="6895"/>
                    </a:lnTo>
                    <a:lnTo>
                      <a:pt x="9391" y="6819"/>
                    </a:lnTo>
                    <a:close/>
                    <a:moveTo>
                      <a:pt x="7963" y="1676"/>
                    </a:moveTo>
                    <a:lnTo>
                      <a:pt x="7982" y="1695"/>
                    </a:lnTo>
                    <a:lnTo>
                      <a:pt x="8020" y="1676"/>
                    </a:lnTo>
                    <a:lnTo>
                      <a:pt x="8020" y="1657"/>
                    </a:lnTo>
                    <a:lnTo>
                      <a:pt x="8001" y="1638"/>
                    </a:lnTo>
                    <a:lnTo>
                      <a:pt x="8001" y="1619"/>
                    </a:lnTo>
                    <a:lnTo>
                      <a:pt x="8001" y="1409"/>
                    </a:lnTo>
                    <a:lnTo>
                      <a:pt x="8020" y="1390"/>
                    </a:lnTo>
                    <a:lnTo>
                      <a:pt x="8039" y="1371"/>
                    </a:lnTo>
                    <a:lnTo>
                      <a:pt x="8039" y="1352"/>
                    </a:lnTo>
                    <a:lnTo>
                      <a:pt x="8039" y="1333"/>
                    </a:lnTo>
                    <a:lnTo>
                      <a:pt x="8058" y="1314"/>
                    </a:lnTo>
                    <a:lnTo>
                      <a:pt x="8077" y="1295"/>
                    </a:lnTo>
                    <a:lnTo>
                      <a:pt x="8077" y="1257"/>
                    </a:lnTo>
                    <a:lnTo>
                      <a:pt x="8077" y="1238"/>
                    </a:lnTo>
                    <a:lnTo>
                      <a:pt x="8058" y="1200"/>
                    </a:lnTo>
                    <a:lnTo>
                      <a:pt x="8001" y="1161"/>
                    </a:lnTo>
                    <a:lnTo>
                      <a:pt x="7982" y="1124"/>
                    </a:lnTo>
                    <a:lnTo>
                      <a:pt x="7982" y="1085"/>
                    </a:lnTo>
                    <a:lnTo>
                      <a:pt x="7982" y="1066"/>
                    </a:lnTo>
                    <a:lnTo>
                      <a:pt x="8001" y="1047"/>
                    </a:lnTo>
                    <a:lnTo>
                      <a:pt x="7982" y="1009"/>
                    </a:lnTo>
                    <a:lnTo>
                      <a:pt x="7943" y="990"/>
                    </a:lnTo>
                    <a:lnTo>
                      <a:pt x="7906" y="971"/>
                    </a:lnTo>
                    <a:lnTo>
                      <a:pt x="7829" y="971"/>
                    </a:lnTo>
                    <a:lnTo>
                      <a:pt x="7772" y="971"/>
                    </a:lnTo>
                    <a:lnTo>
                      <a:pt x="7753" y="971"/>
                    </a:lnTo>
                    <a:lnTo>
                      <a:pt x="7734" y="952"/>
                    </a:lnTo>
                    <a:lnTo>
                      <a:pt x="7734" y="933"/>
                    </a:lnTo>
                    <a:lnTo>
                      <a:pt x="7696" y="876"/>
                    </a:lnTo>
                    <a:lnTo>
                      <a:pt x="7696" y="857"/>
                    </a:lnTo>
                    <a:lnTo>
                      <a:pt x="7696" y="724"/>
                    </a:lnTo>
                    <a:lnTo>
                      <a:pt x="7677" y="666"/>
                    </a:lnTo>
                    <a:lnTo>
                      <a:pt x="7658" y="609"/>
                    </a:lnTo>
                    <a:lnTo>
                      <a:pt x="7639" y="609"/>
                    </a:lnTo>
                    <a:lnTo>
                      <a:pt x="7639" y="552"/>
                    </a:lnTo>
                    <a:lnTo>
                      <a:pt x="7620" y="533"/>
                    </a:lnTo>
                    <a:lnTo>
                      <a:pt x="7486" y="476"/>
                    </a:lnTo>
                    <a:lnTo>
                      <a:pt x="7467" y="476"/>
                    </a:lnTo>
                    <a:lnTo>
                      <a:pt x="7315" y="323"/>
                    </a:lnTo>
                    <a:lnTo>
                      <a:pt x="7239" y="304"/>
                    </a:lnTo>
                    <a:lnTo>
                      <a:pt x="7181" y="304"/>
                    </a:lnTo>
                    <a:lnTo>
                      <a:pt x="7049" y="323"/>
                    </a:lnTo>
                    <a:lnTo>
                      <a:pt x="6782" y="323"/>
                    </a:lnTo>
                    <a:lnTo>
                      <a:pt x="6648" y="285"/>
                    </a:lnTo>
                    <a:lnTo>
                      <a:pt x="6610" y="285"/>
                    </a:lnTo>
                    <a:lnTo>
                      <a:pt x="6591" y="247"/>
                    </a:lnTo>
                    <a:lnTo>
                      <a:pt x="6572" y="228"/>
                    </a:lnTo>
                    <a:lnTo>
                      <a:pt x="6534" y="209"/>
                    </a:lnTo>
                    <a:lnTo>
                      <a:pt x="6534" y="228"/>
                    </a:lnTo>
                    <a:lnTo>
                      <a:pt x="6515" y="228"/>
                    </a:lnTo>
                    <a:lnTo>
                      <a:pt x="6496" y="209"/>
                    </a:lnTo>
                    <a:lnTo>
                      <a:pt x="6496" y="190"/>
                    </a:lnTo>
                    <a:lnTo>
                      <a:pt x="6477" y="190"/>
                    </a:lnTo>
                    <a:lnTo>
                      <a:pt x="6458" y="190"/>
                    </a:lnTo>
                    <a:lnTo>
                      <a:pt x="6439" y="209"/>
                    </a:lnTo>
                    <a:lnTo>
                      <a:pt x="6401" y="209"/>
                    </a:lnTo>
                    <a:lnTo>
                      <a:pt x="6382" y="190"/>
                    </a:lnTo>
                    <a:lnTo>
                      <a:pt x="6363" y="133"/>
                    </a:lnTo>
                    <a:lnTo>
                      <a:pt x="6343" y="133"/>
                    </a:lnTo>
                    <a:lnTo>
                      <a:pt x="6324" y="133"/>
                    </a:lnTo>
                    <a:lnTo>
                      <a:pt x="6096" y="38"/>
                    </a:lnTo>
                    <a:lnTo>
                      <a:pt x="6001" y="19"/>
                    </a:lnTo>
                    <a:lnTo>
                      <a:pt x="5982" y="0"/>
                    </a:lnTo>
                    <a:lnTo>
                      <a:pt x="5962" y="0"/>
                    </a:lnTo>
                    <a:lnTo>
                      <a:pt x="5829" y="0"/>
                    </a:lnTo>
                    <a:lnTo>
                      <a:pt x="5772" y="0"/>
                    </a:lnTo>
                    <a:lnTo>
                      <a:pt x="5715" y="38"/>
                    </a:lnTo>
                    <a:lnTo>
                      <a:pt x="5715" y="57"/>
                    </a:lnTo>
                    <a:lnTo>
                      <a:pt x="5715" y="95"/>
                    </a:lnTo>
                    <a:lnTo>
                      <a:pt x="5696" y="114"/>
                    </a:lnTo>
                    <a:lnTo>
                      <a:pt x="5658" y="133"/>
                    </a:lnTo>
                    <a:lnTo>
                      <a:pt x="5562" y="171"/>
                    </a:lnTo>
                    <a:lnTo>
                      <a:pt x="5525" y="190"/>
                    </a:lnTo>
                    <a:lnTo>
                      <a:pt x="5486" y="209"/>
                    </a:lnTo>
                    <a:lnTo>
                      <a:pt x="5486" y="228"/>
                    </a:lnTo>
                    <a:lnTo>
                      <a:pt x="5486" y="247"/>
                    </a:lnTo>
                    <a:lnTo>
                      <a:pt x="5467" y="247"/>
                    </a:lnTo>
                    <a:lnTo>
                      <a:pt x="5448" y="228"/>
                    </a:lnTo>
                    <a:lnTo>
                      <a:pt x="5429" y="209"/>
                    </a:lnTo>
                    <a:lnTo>
                      <a:pt x="5410" y="228"/>
                    </a:lnTo>
                    <a:lnTo>
                      <a:pt x="5429" y="228"/>
                    </a:lnTo>
                    <a:lnTo>
                      <a:pt x="5429" y="247"/>
                    </a:lnTo>
                    <a:lnTo>
                      <a:pt x="5429" y="267"/>
                    </a:lnTo>
                    <a:lnTo>
                      <a:pt x="5410" y="267"/>
                    </a:lnTo>
                    <a:lnTo>
                      <a:pt x="5391" y="247"/>
                    </a:lnTo>
                    <a:lnTo>
                      <a:pt x="5372" y="267"/>
                    </a:lnTo>
                    <a:lnTo>
                      <a:pt x="5353" y="267"/>
                    </a:lnTo>
                    <a:lnTo>
                      <a:pt x="5334" y="267"/>
                    </a:lnTo>
                    <a:lnTo>
                      <a:pt x="5296" y="247"/>
                    </a:lnTo>
                    <a:lnTo>
                      <a:pt x="5258" y="190"/>
                    </a:lnTo>
                    <a:lnTo>
                      <a:pt x="5239" y="171"/>
                    </a:lnTo>
                    <a:lnTo>
                      <a:pt x="5258" y="114"/>
                    </a:lnTo>
                    <a:lnTo>
                      <a:pt x="5239" y="57"/>
                    </a:lnTo>
                    <a:lnTo>
                      <a:pt x="5220" y="38"/>
                    </a:lnTo>
                    <a:lnTo>
                      <a:pt x="5163" y="38"/>
                    </a:lnTo>
                    <a:lnTo>
                      <a:pt x="5048" y="95"/>
                    </a:lnTo>
                    <a:lnTo>
                      <a:pt x="4991" y="114"/>
                    </a:lnTo>
                    <a:lnTo>
                      <a:pt x="4934" y="114"/>
                    </a:lnTo>
                    <a:lnTo>
                      <a:pt x="4896" y="114"/>
                    </a:lnTo>
                    <a:lnTo>
                      <a:pt x="4819" y="114"/>
                    </a:lnTo>
                    <a:lnTo>
                      <a:pt x="4515" y="114"/>
                    </a:lnTo>
                    <a:lnTo>
                      <a:pt x="4477" y="95"/>
                    </a:lnTo>
                    <a:lnTo>
                      <a:pt x="4420" y="76"/>
                    </a:lnTo>
                    <a:lnTo>
                      <a:pt x="4382" y="76"/>
                    </a:lnTo>
                    <a:lnTo>
                      <a:pt x="4343" y="76"/>
                    </a:lnTo>
                    <a:lnTo>
                      <a:pt x="4286" y="95"/>
                    </a:lnTo>
                    <a:lnTo>
                      <a:pt x="4229" y="95"/>
                    </a:lnTo>
                    <a:lnTo>
                      <a:pt x="4172" y="114"/>
                    </a:lnTo>
                    <a:lnTo>
                      <a:pt x="3905" y="114"/>
                    </a:lnTo>
                    <a:lnTo>
                      <a:pt x="3867" y="114"/>
                    </a:lnTo>
                    <a:lnTo>
                      <a:pt x="3848" y="114"/>
                    </a:lnTo>
                    <a:lnTo>
                      <a:pt x="3829" y="114"/>
                    </a:lnTo>
                    <a:lnTo>
                      <a:pt x="3829" y="133"/>
                    </a:lnTo>
                    <a:lnTo>
                      <a:pt x="3810" y="152"/>
                    </a:lnTo>
                    <a:lnTo>
                      <a:pt x="3810" y="171"/>
                    </a:lnTo>
                    <a:lnTo>
                      <a:pt x="3791" y="171"/>
                    </a:lnTo>
                    <a:lnTo>
                      <a:pt x="3791" y="190"/>
                    </a:lnTo>
                    <a:lnTo>
                      <a:pt x="3753" y="247"/>
                    </a:lnTo>
                    <a:lnTo>
                      <a:pt x="3696" y="267"/>
                    </a:lnTo>
                    <a:lnTo>
                      <a:pt x="3677" y="285"/>
                    </a:lnTo>
                    <a:lnTo>
                      <a:pt x="3696" y="285"/>
                    </a:lnTo>
                    <a:lnTo>
                      <a:pt x="3734" y="304"/>
                    </a:lnTo>
                    <a:lnTo>
                      <a:pt x="3753" y="304"/>
                    </a:lnTo>
                    <a:lnTo>
                      <a:pt x="3753" y="323"/>
                    </a:lnTo>
                    <a:lnTo>
                      <a:pt x="3715" y="343"/>
                    </a:lnTo>
                    <a:lnTo>
                      <a:pt x="3715" y="362"/>
                    </a:lnTo>
                    <a:lnTo>
                      <a:pt x="3715" y="381"/>
                    </a:lnTo>
                    <a:lnTo>
                      <a:pt x="3734" y="438"/>
                    </a:lnTo>
                    <a:lnTo>
                      <a:pt x="3696" y="457"/>
                    </a:lnTo>
                    <a:lnTo>
                      <a:pt x="3677" y="438"/>
                    </a:lnTo>
                    <a:lnTo>
                      <a:pt x="3639" y="438"/>
                    </a:lnTo>
                    <a:lnTo>
                      <a:pt x="3620" y="438"/>
                    </a:lnTo>
                    <a:lnTo>
                      <a:pt x="3581" y="457"/>
                    </a:lnTo>
                    <a:lnTo>
                      <a:pt x="3563" y="457"/>
                    </a:lnTo>
                    <a:lnTo>
                      <a:pt x="3524" y="495"/>
                    </a:lnTo>
                    <a:lnTo>
                      <a:pt x="3486" y="495"/>
                    </a:lnTo>
                    <a:lnTo>
                      <a:pt x="3467" y="514"/>
                    </a:lnTo>
                    <a:lnTo>
                      <a:pt x="3448" y="552"/>
                    </a:lnTo>
                    <a:lnTo>
                      <a:pt x="3429" y="571"/>
                    </a:lnTo>
                    <a:lnTo>
                      <a:pt x="3410" y="571"/>
                    </a:lnTo>
                    <a:lnTo>
                      <a:pt x="3372" y="571"/>
                    </a:lnTo>
                    <a:lnTo>
                      <a:pt x="3353" y="571"/>
                    </a:lnTo>
                    <a:lnTo>
                      <a:pt x="3334" y="590"/>
                    </a:lnTo>
                    <a:lnTo>
                      <a:pt x="3315" y="609"/>
                    </a:lnTo>
                    <a:lnTo>
                      <a:pt x="3372" y="628"/>
                    </a:lnTo>
                    <a:lnTo>
                      <a:pt x="3372" y="666"/>
                    </a:lnTo>
                    <a:lnTo>
                      <a:pt x="3391" y="743"/>
                    </a:lnTo>
                    <a:lnTo>
                      <a:pt x="3429" y="819"/>
                    </a:lnTo>
                    <a:lnTo>
                      <a:pt x="3448" y="819"/>
                    </a:lnTo>
                    <a:lnTo>
                      <a:pt x="3467" y="838"/>
                    </a:lnTo>
                    <a:lnTo>
                      <a:pt x="3467" y="876"/>
                    </a:lnTo>
                    <a:lnTo>
                      <a:pt x="3467" y="933"/>
                    </a:lnTo>
                    <a:lnTo>
                      <a:pt x="3410" y="1085"/>
                    </a:lnTo>
                    <a:lnTo>
                      <a:pt x="3410" y="1143"/>
                    </a:lnTo>
                    <a:lnTo>
                      <a:pt x="3448" y="1200"/>
                    </a:lnTo>
                    <a:lnTo>
                      <a:pt x="3467" y="1181"/>
                    </a:lnTo>
                    <a:lnTo>
                      <a:pt x="3486" y="1143"/>
                    </a:lnTo>
                    <a:lnTo>
                      <a:pt x="3467" y="1124"/>
                    </a:lnTo>
                    <a:lnTo>
                      <a:pt x="3467" y="1105"/>
                    </a:lnTo>
                    <a:lnTo>
                      <a:pt x="3467" y="1085"/>
                    </a:lnTo>
                    <a:lnTo>
                      <a:pt x="3505" y="1029"/>
                    </a:lnTo>
                    <a:lnTo>
                      <a:pt x="3505" y="990"/>
                    </a:lnTo>
                    <a:lnTo>
                      <a:pt x="3524" y="971"/>
                    </a:lnTo>
                    <a:lnTo>
                      <a:pt x="3544" y="933"/>
                    </a:lnTo>
                    <a:lnTo>
                      <a:pt x="3544" y="914"/>
                    </a:lnTo>
                    <a:lnTo>
                      <a:pt x="3563" y="914"/>
                    </a:lnTo>
                    <a:lnTo>
                      <a:pt x="3600" y="914"/>
                    </a:lnTo>
                    <a:lnTo>
                      <a:pt x="3620" y="895"/>
                    </a:lnTo>
                    <a:lnTo>
                      <a:pt x="3639" y="838"/>
                    </a:lnTo>
                    <a:lnTo>
                      <a:pt x="3658" y="819"/>
                    </a:lnTo>
                    <a:lnTo>
                      <a:pt x="3658" y="800"/>
                    </a:lnTo>
                    <a:lnTo>
                      <a:pt x="3677" y="648"/>
                    </a:lnTo>
                    <a:lnTo>
                      <a:pt x="3696" y="590"/>
                    </a:lnTo>
                    <a:lnTo>
                      <a:pt x="3715" y="533"/>
                    </a:lnTo>
                    <a:lnTo>
                      <a:pt x="3734" y="495"/>
                    </a:lnTo>
                    <a:lnTo>
                      <a:pt x="3791" y="457"/>
                    </a:lnTo>
                    <a:lnTo>
                      <a:pt x="3829" y="438"/>
                    </a:lnTo>
                    <a:lnTo>
                      <a:pt x="3867" y="457"/>
                    </a:lnTo>
                    <a:lnTo>
                      <a:pt x="3886" y="476"/>
                    </a:lnTo>
                    <a:lnTo>
                      <a:pt x="3886" y="514"/>
                    </a:lnTo>
                    <a:lnTo>
                      <a:pt x="3867" y="552"/>
                    </a:lnTo>
                    <a:lnTo>
                      <a:pt x="3848" y="590"/>
                    </a:lnTo>
                    <a:lnTo>
                      <a:pt x="3848" y="628"/>
                    </a:lnTo>
                    <a:lnTo>
                      <a:pt x="3905" y="648"/>
                    </a:lnTo>
                    <a:lnTo>
                      <a:pt x="3925" y="666"/>
                    </a:lnTo>
                    <a:lnTo>
                      <a:pt x="4001" y="666"/>
                    </a:lnTo>
                    <a:lnTo>
                      <a:pt x="4020" y="685"/>
                    </a:lnTo>
                    <a:lnTo>
                      <a:pt x="4191" y="971"/>
                    </a:lnTo>
                    <a:lnTo>
                      <a:pt x="4229" y="990"/>
                    </a:lnTo>
                    <a:lnTo>
                      <a:pt x="4267" y="1029"/>
                    </a:lnTo>
                    <a:lnTo>
                      <a:pt x="4306" y="1047"/>
                    </a:lnTo>
                    <a:lnTo>
                      <a:pt x="4324" y="1047"/>
                    </a:lnTo>
                    <a:lnTo>
                      <a:pt x="4362" y="1047"/>
                    </a:lnTo>
                    <a:lnTo>
                      <a:pt x="4438" y="1009"/>
                    </a:lnTo>
                    <a:lnTo>
                      <a:pt x="4496" y="1009"/>
                    </a:lnTo>
                    <a:lnTo>
                      <a:pt x="4572" y="1009"/>
                    </a:lnTo>
                    <a:lnTo>
                      <a:pt x="4629" y="1009"/>
                    </a:lnTo>
                    <a:lnTo>
                      <a:pt x="4667" y="971"/>
                    </a:lnTo>
                    <a:lnTo>
                      <a:pt x="4648" y="971"/>
                    </a:lnTo>
                    <a:lnTo>
                      <a:pt x="4648" y="952"/>
                    </a:lnTo>
                    <a:lnTo>
                      <a:pt x="4629" y="952"/>
                    </a:lnTo>
                    <a:lnTo>
                      <a:pt x="4629" y="933"/>
                    </a:lnTo>
                    <a:lnTo>
                      <a:pt x="4629" y="914"/>
                    </a:lnTo>
                    <a:lnTo>
                      <a:pt x="4648" y="895"/>
                    </a:lnTo>
                    <a:lnTo>
                      <a:pt x="4648" y="876"/>
                    </a:lnTo>
                    <a:lnTo>
                      <a:pt x="4782" y="762"/>
                    </a:lnTo>
                    <a:lnTo>
                      <a:pt x="4801" y="762"/>
                    </a:lnTo>
                    <a:lnTo>
                      <a:pt x="4819" y="743"/>
                    </a:lnTo>
                    <a:lnTo>
                      <a:pt x="4896" y="704"/>
                    </a:lnTo>
                    <a:lnTo>
                      <a:pt x="4934" y="666"/>
                    </a:lnTo>
                    <a:lnTo>
                      <a:pt x="4953" y="648"/>
                    </a:lnTo>
                    <a:lnTo>
                      <a:pt x="4972" y="648"/>
                    </a:lnTo>
                    <a:lnTo>
                      <a:pt x="4991" y="666"/>
                    </a:lnTo>
                    <a:lnTo>
                      <a:pt x="5029" y="666"/>
                    </a:lnTo>
                    <a:lnTo>
                      <a:pt x="5068" y="685"/>
                    </a:lnTo>
                    <a:lnTo>
                      <a:pt x="5086" y="704"/>
                    </a:lnTo>
                    <a:lnTo>
                      <a:pt x="5105" y="724"/>
                    </a:lnTo>
                    <a:lnTo>
                      <a:pt x="5048" y="800"/>
                    </a:lnTo>
                    <a:lnTo>
                      <a:pt x="5048" y="838"/>
                    </a:lnTo>
                    <a:lnTo>
                      <a:pt x="5048" y="857"/>
                    </a:lnTo>
                    <a:lnTo>
                      <a:pt x="5068" y="895"/>
                    </a:lnTo>
                    <a:lnTo>
                      <a:pt x="5105" y="876"/>
                    </a:lnTo>
                    <a:lnTo>
                      <a:pt x="5239" y="857"/>
                    </a:lnTo>
                    <a:lnTo>
                      <a:pt x="5277" y="857"/>
                    </a:lnTo>
                    <a:lnTo>
                      <a:pt x="5315" y="876"/>
                    </a:lnTo>
                    <a:lnTo>
                      <a:pt x="5448" y="933"/>
                    </a:lnTo>
                    <a:lnTo>
                      <a:pt x="5505" y="952"/>
                    </a:lnTo>
                    <a:lnTo>
                      <a:pt x="5696" y="971"/>
                    </a:lnTo>
                    <a:lnTo>
                      <a:pt x="5772" y="990"/>
                    </a:lnTo>
                    <a:lnTo>
                      <a:pt x="5906" y="1047"/>
                    </a:lnTo>
                    <a:lnTo>
                      <a:pt x="5962" y="1066"/>
                    </a:lnTo>
                    <a:lnTo>
                      <a:pt x="6020" y="1029"/>
                    </a:lnTo>
                    <a:lnTo>
                      <a:pt x="6001" y="971"/>
                    </a:lnTo>
                    <a:lnTo>
                      <a:pt x="5925" y="857"/>
                    </a:lnTo>
                    <a:lnTo>
                      <a:pt x="5943" y="800"/>
                    </a:lnTo>
                    <a:lnTo>
                      <a:pt x="6001" y="800"/>
                    </a:lnTo>
                    <a:lnTo>
                      <a:pt x="6534" y="857"/>
                    </a:lnTo>
                    <a:lnTo>
                      <a:pt x="6610" y="876"/>
                    </a:lnTo>
                    <a:lnTo>
                      <a:pt x="6648" y="933"/>
                    </a:lnTo>
                    <a:lnTo>
                      <a:pt x="6648" y="952"/>
                    </a:lnTo>
                    <a:lnTo>
                      <a:pt x="6648" y="990"/>
                    </a:lnTo>
                    <a:lnTo>
                      <a:pt x="6648" y="1009"/>
                    </a:lnTo>
                    <a:lnTo>
                      <a:pt x="6668" y="1029"/>
                    </a:lnTo>
                    <a:lnTo>
                      <a:pt x="6686" y="1047"/>
                    </a:lnTo>
                    <a:lnTo>
                      <a:pt x="6705" y="1066"/>
                    </a:lnTo>
                    <a:lnTo>
                      <a:pt x="6763" y="1105"/>
                    </a:lnTo>
                    <a:lnTo>
                      <a:pt x="6839" y="1124"/>
                    </a:lnTo>
                    <a:lnTo>
                      <a:pt x="6858" y="1124"/>
                    </a:lnTo>
                    <a:lnTo>
                      <a:pt x="6877" y="1143"/>
                    </a:lnTo>
                    <a:lnTo>
                      <a:pt x="6896" y="1161"/>
                    </a:lnTo>
                    <a:lnTo>
                      <a:pt x="7201" y="1257"/>
                    </a:lnTo>
                    <a:lnTo>
                      <a:pt x="7258" y="1314"/>
                    </a:lnTo>
                    <a:lnTo>
                      <a:pt x="7296" y="1314"/>
                    </a:lnTo>
                    <a:lnTo>
                      <a:pt x="7334" y="1314"/>
                    </a:lnTo>
                    <a:lnTo>
                      <a:pt x="7353" y="1333"/>
                    </a:lnTo>
                    <a:lnTo>
                      <a:pt x="7391" y="1333"/>
                    </a:lnTo>
                    <a:lnTo>
                      <a:pt x="7410" y="1352"/>
                    </a:lnTo>
                    <a:lnTo>
                      <a:pt x="7430" y="1409"/>
                    </a:lnTo>
                    <a:lnTo>
                      <a:pt x="7448" y="1428"/>
                    </a:lnTo>
                    <a:lnTo>
                      <a:pt x="7486" y="1428"/>
                    </a:lnTo>
                    <a:lnTo>
                      <a:pt x="7506" y="1428"/>
                    </a:lnTo>
                    <a:lnTo>
                      <a:pt x="7544" y="1447"/>
                    </a:lnTo>
                    <a:lnTo>
                      <a:pt x="7562" y="1466"/>
                    </a:lnTo>
                    <a:lnTo>
                      <a:pt x="7582" y="1466"/>
                    </a:lnTo>
                    <a:lnTo>
                      <a:pt x="7658" y="1542"/>
                    </a:lnTo>
                    <a:lnTo>
                      <a:pt x="7677" y="1562"/>
                    </a:lnTo>
                    <a:lnTo>
                      <a:pt x="7696" y="1562"/>
                    </a:lnTo>
                    <a:lnTo>
                      <a:pt x="7848" y="1619"/>
                    </a:lnTo>
                    <a:lnTo>
                      <a:pt x="7887" y="1619"/>
                    </a:lnTo>
                    <a:lnTo>
                      <a:pt x="7906" y="1638"/>
                    </a:lnTo>
                    <a:lnTo>
                      <a:pt x="7963" y="1676"/>
                    </a:lnTo>
                    <a:close/>
                    <a:moveTo>
                      <a:pt x="9810" y="6857"/>
                    </a:moveTo>
                    <a:lnTo>
                      <a:pt x="9772" y="6838"/>
                    </a:lnTo>
                    <a:lnTo>
                      <a:pt x="9753" y="6819"/>
                    </a:lnTo>
                    <a:lnTo>
                      <a:pt x="9753" y="6781"/>
                    </a:lnTo>
                    <a:lnTo>
                      <a:pt x="9734" y="6762"/>
                    </a:lnTo>
                    <a:lnTo>
                      <a:pt x="9715" y="6743"/>
                    </a:lnTo>
                    <a:lnTo>
                      <a:pt x="9677" y="6762"/>
                    </a:lnTo>
                    <a:lnTo>
                      <a:pt x="9658" y="6762"/>
                    </a:lnTo>
                    <a:lnTo>
                      <a:pt x="9467" y="6762"/>
                    </a:lnTo>
                    <a:lnTo>
                      <a:pt x="9429" y="6819"/>
                    </a:lnTo>
                    <a:lnTo>
                      <a:pt x="9429" y="6838"/>
                    </a:lnTo>
                    <a:lnTo>
                      <a:pt x="9487" y="6838"/>
                    </a:lnTo>
                    <a:lnTo>
                      <a:pt x="9601" y="6838"/>
                    </a:lnTo>
                    <a:lnTo>
                      <a:pt x="9658" y="6838"/>
                    </a:lnTo>
                    <a:lnTo>
                      <a:pt x="9696" y="6876"/>
                    </a:lnTo>
                    <a:lnTo>
                      <a:pt x="9715" y="6933"/>
                    </a:lnTo>
                    <a:lnTo>
                      <a:pt x="9772" y="6972"/>
                    </a:lnTo>
                    <a:lnTo>
                      <a:pt x="9792" y="6990"/>
                    </a:lnTo>
                    <a:lnTo>
                      <a:pt x="9810" y="6972"/>
                    </a:lnTo>
                    <a:lnTo>
                      <a:pt x="9810" y="6933"/>
                    </a:lnTo>
                    <a:lnTo>
                      <a:pt x="9810" y="6876"/>
                    </a:lnTo>
                    <a:lnTo>
                      <a:pt x="9810" y="6857"/>
                    </a:lnTo>
                    <a:close/>
                    <a:moveTo>
                      <a:pt x="6572" y="8305"/>
                    </a:moveTo>
                    <a:lnTo>
                      <a:pt x="6553" y="8323"/>
                    </a:lnTo>
                    <a:lnTo>
                      <a:pt x="6458" y="8400"/>
                    </a:lnTo>
                    <a:lnTo>
                      <a:pt x="6420" y="8476"/>
                    </a:lnTo>
                    <a:lnTo>
                      <a:pt x="6401" y="8476"/>
                    </a:lnTo>
                    <a:lnTo>
                      <a:pt x="6401" y="8495"/>
                    </a:lnTo>
                    <a:lnTo>
                      <a:pt x="6420" y="8495"/>
                    </a:lnTo>
                    <a:lnTo>
                      <a:pt x="6439" y="8495"/>
                    </a:lnTo>
                    <a:lnTo>
                      <a:pt x="6458" y="8476"/>
                    </a:lnTo>
                    <a:lnTo>
                      <a:pt x="6515" y="8400"/>
                    </a:lnTo>
                    <a:lnTo>
                      <a:pt x="6534" y="8381"/>
                    </a:lnTo>
                    <a:lnTo>
                      <a:pt x="6553" y="8381"/>
                    </a:lnTo>
                    <a:lnTo>
                      <a:pt x="6572" y="8362"/>
                    </a:lnTo>
                    <a:lnTo>
                      <a:pt x="6572" y="8343"/>
                    </a:lnTo>
                    <a:lnTo>
                      <a:pt x="6572" y="8323"/>
                    </a:lnTo>
                    <a:lnTo>
                      <a:pt x="6572" y="8305"/>
                    </a:lnTo>
                    <a:close/>
                    <a:moveTo>
                      <a:pt x="6591" y="2705"/>
                    </a:moveTo>
                    <a:lnTo>
                      <a:pt x="6591" y="2724"/>
                    </a:lnTo>
                    <a:lnTo>
                      <a:pt x="6572" y="2724"/>
                    </a:lnTo>
                    <a:lnTo>
                      <a:pt x="6515" y="2743"/>
                    </a:lnTo>
                    <a:lnTo>
                      <a:pt x="6477" y="2761"/>
                    </a:lnTo>
                    <a:lnTo>
                      <a:pt x="6496" y="2761"/>
                    </a:lnTo>
                    <a:lnTo>
                      <a:pt x="6515" y="2761"/>
                    </a:lnTo>
                    <a:lnTo>
                      <a:pt x="6534" y="2761"/>
                    </a:lnTo>
                    <a:lnTo>
                      <a:pt x="6553" y="2781"/>
                    </a:lnTo>
                    <a:lnTo>
                      <a:pt x="6572" y="2781"/>
                    </a:lnTo>
                    <a:lnTo>
                      <a:pt x="6610" y="2781"/>
                    </a:lnTo>
                    <a:lnTo>
                      <a:pt x="6629" y="2761"/>
                    </a:lnTo>
                    <a:lnTo>
                      <a:pt x="6629" y="2705"/>
                    </a:lnTo>
                    <a:lnTo>
                      <a:pt x="6610" y="2685"/>
                    </a:lnTo>
                    <a:lnTo>
                      <a:pt x="6591" y="2705"/>
                    </a:lnTo>
                    <a:close/>
                    <a:moveTo>
                      <a:pt x="6705" y="7714"/>
                    </a:moveTo>
                    <a:lnTo>
                      <a:pt x="6705" y="7695"/>
                    </a:lnTo>
                    <a:lnTo>
                      <a:pt x="6686" y="7695"/>
                    </a:lnTo>
                    <a:lnTo>
                      <a:pt x="6668" y="7714"/>
                    </a:lnTo>
                    <a:lnTo>
                      <a:pt x="6686" y="7733"/>
                    </a:lnTo>
                    <a:lnTo>
                      <a:pt x="6686" y="7752"/>
                    </a:lnTo>
                    <a:lnTo>
                      <a:pt x="6705" y="7752"/>
                    </a:lnTo>
                    <a:lnTo>
                      <a:pt x="6705" y="7771"/>
                    </a:lnTo>
                    <a:lnTo>
                      <a:pt x="6724" y="7771"/>
                    </a:lnTo>
                    <a:lnTo>
                      <a:pt x="6724" y="7752"/>
                    </a:lnTo>
                    <a:lnTo>
                      <a:pt x="6724" y="7733"/>
                    </a:lnTo>
                    <a:lnTo>
                      <a:pt x="6705" y="7714"/>
                    </a:lnTo>
                    <a:close/>
                    <a:moveTo>
                      <a:pt x="6800" y="7790"/>
                    </a:moveTo>
                    <a:lnTo>
                      <a:pt x="6800" y="7790"/>
                    </a:lnTo>
                    <a:lnTo>
                      <a:pt x="6782" y="7790"/>
                    </a:lnTo>
                    <a:lnTo>
                      <a:pt x="6763" y="7790"/>
                    </a:lnTo>
                    <a:lnTo>
                      <a:pt x="6744" y="7790"/>
                    </a:lnTo>
                    <a:lnTo>
                      <a:pt x="6744" y="7810"/>
                    </a:lnTo>
                    <a:lnTo>
                      <a:pt x="6763" y="7810"/>
                    </a:lnTo>
                    <a:lnTo>
                      <a:pt x="6782" y="7810"/>
                    </a:lnTo>
                    <a:lnTo>
                      <a:pt x="6800" y="7829"/>
                    </a:lnTo>
                    <a:lnTo>
                      <a:pt x="6839" y="7829"/>
                    </a:lnTo>
                    <a:lnTo>
                      <a:pt x="6839" y="7810"/>
                    </a:lnTo>
                    <a:lnTo>
                      <a:pt x="6820" y="7790"/>
                    </a:lnTo>
                    <a:lnTo>
                      <a:pt x="6800" y="7790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44" name="Freeform 25">
                <a:extLst>
                  <a:ext uri="{FF2B5EF4-FFF2-40B4-BE49-F238E27FC236}">
                    <a16:creationId xmlns:a16="http://schemas.microsoft.com/office/drawing/2014/main" id="{519A97D2-E78A-F441-BC70-A9A7D2B24D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83363" y="11185525"/>
                <a:ext cx="1296987" cy="1365250"/>
              </a:xfrm>
              <a:custGeom>
                <a:avLst/>
                <a:gdLst>
                  <a:gd name="T0" fmla="*/ 2147483646 w 3601"/>
                  <a:gd name="T1" fmla="*/ 2147483646 h 3791"/>
                  <a:gd name="T2" fmla="*/ 2147483646 w 3601"/>
                  <a:gd name="T3" fmla="*/ 2147483646 h 3791"/>
                  <a:gd name="T4" fmla="*/ 2147483646 w 3601"/>
                  <a:gd name="T5" fmla="*/ 2147483646 h 3791"/>
                  <a:gd name="T6" fmla="*/ 2147483646 w 3601"/>
                  <a:gd name="T7" fmla="*/ 2147483646 h 3791"/>
                  <a:gd name="T8" fmla="*/ 2147483646 w 3601"/>
                  <a:gd name="T9" fmla="*/ 2147483646 h 3791"/>
                  <a:gd name="T10" fmla="*/ 2147483646 w 3601"/>
                  <a:gd name="T11" fmla="*/ 2147483646 h 3791"/>
                  <a:gd name="T12" fmla="*/ 2147483646 w 3601"/>
                  <a:gd name="T13" fmla="*/ 2147483646 h 3791"/>
                  <a:gd name="T14" fmla="*/ 2147483646 w 3601"/>
                  <a:gd name="T15" fmla="*/ 2147483646 h 3791"/>
                  <a:gd name="T16" fmla="*/ 2147483646 w 3601"/>
                  <a:gd name="T17" fmla="*/ 2147483646 h 3791"/>
                  <a:gd name="T18" fmla="*/ 2147483646 w 3601"/>
                  <a:gd name="T19" fmla="*/ 0 h 3791"/>
                  <a:gd name="T20" fmla="*/ 2147483646 w 3601"/>
                  <a:gd name="T21" fmla="*/ 2147483646 h 3791"/>
                  <a:gd name="T22" fmla="*/ 2147483646 w 3601"/>
                  <a:gd name="T23" fmla="*/ 2147483646 h 3791"/>
                  <a:gd name="T24" fmla="*/ 2147483646 w 3601"/>
                  <a:gd name="T25" fmla="*/ 2147483646 h 3791"/>
                  <a:gd name="T26" fmla="*/ 2147483646 w 3601"/>
                  <a:gd name="T27" fmla="*/ 2147483646 h 3791"/>
                  <a:gd name="T28" fmla="*/ 2147483646 w 3601"/>
                  <a:gd name="T29" fmla="*/ 2147483646 h 3791"/>
                  <a:gd name="T30" fmla="*/ 2147483646 w 3601"/>
                  <a:gd name="T31" fmla="*/ 2147483646 h 3791"/>
                  <a:gd name="T32" fmla="*/ 2147483646 w 3601"/>
                  <a:gd name="T33" fmla="*/ 2147483646 h 3791"/>
                  <a:gd name="T34" fmla="*/ 2147483646 w 3601"/>
                  <a:gd name="T35" fmla="*/ 2147483646 h 3791"/>
                  <a:gd name="T36" fmla="*/ 2147483646 w 3601"/>
                  <a:gd name="T37" fmla="*/ 2147483646 h 3791"/>
                  <a:gd name="T38" fmla="*/ 2147483646 w 3601"/>
                  <a:gd name="T39" fmla="*/ 2147483646 h 3791"/>
                  <a:gd name="T40" fmla="*/ 2147483646 w 3601"/>
                  <a:gd name="T41" fmla="*/ 2147483646 h 3791"/>
                  <a:gd name="T42" fmla="*/ 2147483646 w 3601"/>
                  <a:gd name="T43" fmla="*/ 2147483646 h 3791"/>
                  <a:gd name="T44" fmla="*/ 2147483646 w 3601"/>
                  <a:gd name="T45" fmla="*/ 2147483646 h 3791"/>
                  <a:gd name="T46" fmla="*/ 2147483646 w 3601"/>
                  <a:gd name="T47" fmla="*/ 2147483646 h 3791"/>
                  <a:gd name="T48" fmla="*/ 2147483646 w 3601"/>
                  <a:gd name="T49" fmla="*/ 2147483646 h 3791"/>
                  <a:gd name="T50" fmla="*/ 2147483646 w 3601"/>
                  <a:gd name="T51" fmla="*/ 2147483646 h 3791"/>
                  <a:gd name="T52" fmla="*/ 2147483646 w 3601"/>
                  <a:gd name="T53" fmla="*/ 2147483646 h 3791"/>
                  <a:gd name="T54" fmla="*/ 2147483646 w 3601"/>
                  <a:gd name="T55" fmla="*/ 2147483646 h 3791"/>
                  <a:gd name="T56" fmla="*/ 2147483646 w 3601"/>
                  <a:gd name="T57" fmla="*/ 2147483646 h 3791"/>
                  <a:gd name="T58" fmla="*/ 2147483646 w 3601"/>
                  <a:gd name="T59" fmla="*/ 2147483646 h 3791"/>
                  <a:gd name="T60" fmla="*/ 2147483646 w 3601"/>
                  <a:gd name="T61" fmla="*/ 2147483646 h 3791"/>
                  <a:gd name="T62" fmla="*/ 2147483646 w 3601"/>
                  <a:gd name="T63" fmla="*/ 2147483646 h 3791"/>
                  <a:gd name="T64" fmla="*/ 2147483646 w 3601"/>
                  <a:gd name="T65" fmla="*/ 2147483646 h 3791"/>
                  <a:gd name="T66" fmla="*/ 2147483646 w 3601"/>
                  <a:gd name="T67" fmla="*/ 2147483646 h 3791"/>
                  <a:gd name="T68" fmla="*/ 2147483646 w 3601"/>
                  <a:gd name="T69" fmla="*/ 2147483646 h 3791"/>
                  <a:gd name="T70" fmla="*/ 2147483646 w 3601"/>
                  <a:gd name="T71" fmla="*/ 2147483646 h 3791"/>
                  <a:gd name="T72" fmla="*/ 2147483646 w 3601"/>
                  <a:gd name="T73" fmla="*/ 2147483646 h 3791"/>
                  <a:gd name="T74" fmla="*/ 2147483646 w 3601"/>
                  <a:gd name="T75" fmla="*/ 2147483646 h 3791"/>
                  <a:gd name="T76" fmla="*/ 2147483646 w 3601"/>
                  <a:gd name="T77" fmla="*/ 2147483646 h 3791"/>
                  <a:gd name="T78" fmla="*/ 2147483646 w 3601"/>
                  <a:gd name="T79" fmla="*/ 2147483646 h 3791"/>
                  <a:gd name="T80" fmla="*/ 2147483646 w 3601"/>
                  <a:gd name="T81" fmla="*/ 2147483646 h 3791"/>
                  <a:gd name="T82" fmla="*/ 2147483646 w 3601"/>
                  <a:gd name="T83" fmla="*/ 2147483646 h 3791"/>
                  <a:gd name="T84" fmla="*/ 2147483646 w 3601"/>
                  <a:gd name="T85" fmla="*/ 2147483646 h 3791"/>
                  <a:gd name="T86" fmla="*/ 2147483646 w 3601"/>
                  <a:gd name="T87" fmla="*/ 2147483646 h 3791"/>
                  <a:gd name="T88" fmla="*/ 2147483646 w 3601"/>
                  <a:gd name="T89" fmla="*/ 2147483646 h 3791"/>
                  <a:gd name="T90" fmla="*/ 2147483646 w 3601"/>
                  <a:gd name="T91" fmla="*/ 2147483646 h 3791"/>
                  <a:gd name="T92" fmla="*/ 2147483646 w 3601"/>
                  <a:gd name="T93" fmla="*/ 2147483646 h 3791"/>
                  <a:gd name="T94" fmla="*/ 2147483646 w 3601"/>
                  <a:gd name="T95" fmla="*/ 2147483646 h 3791"/>
                  <a:gd name="T96" fmla="*/ 2147483646 w 3601"/>
                  <a:gd name="T97" fmla="*/ 2147483646 h 3791"/>
                  <a:gd name="T98" fmla="*/ 2147483646 w 3601"/>
                  <a:gd name="T99" fmla="*/ 2147483646 h 3791"/>
                  <a:gd name="T100" fmla="*/ 2147483646 w 3601"/>
                  <a:gd name="T101" fmla="*/ 2147483646 h 3791"/>
                  <a:gd name="T102" fmla="*/ 2147483646 w 3601"/>
                  <a:gd name="T103" fmla="*/ 2147483646 h 3791"/>
                  <a:gd name="T104" fmla="*/ 2147483646 w 3601"/>
                  <a:gd name="T105" fmla="*/ 2147483646 h 3791"/>
                  <a:gd name="T106" fmla="*/ 2147483646 w 3601"/>
                  <a:gd name="T107" fmla="*/ 2147483646 h 3791"/>
                  <a:gd name="T108" fmla="*/ 2147483646 w 3601"/>
                  <a:gd name="T109" fmla="*/ 2147483646 h 3791"/>
                  <a:gd name="T110" fmla="*/ 2147483646 w 3601"/>
                  <a:gd name="T111" fmla="*/ 2147483646 h 3791"/>
                  <a:gd name="T112" fmla="*/ 2147483646 w 3601"/>
                  <a:gd name="T113" fmla="*/ 2147483646 h 3791"/>
                  <a:gd name="T114" fmla="*/ 2147483646 w 3601"/>
                  <a:gd name="T115" fmla="*/ 2147483646 h 3791"/>
                  <a:gd name="T116" fmla="*/ 2147483646 w 3601"/>
                  <a:gd name="T117" fmla="*/ 2147483646 h 3791"/>
                  <a:gd name="T118" fmla="*/ 2147483646 w 3601"/>
                  <a:gd name="T119" fmla="*/ 2147483646 h 3791"/>
                  <a:gd name="T120" fmla="*/ 2147483646 w 3601"/>
                  <a:gd name="T121" fmla="*/ 2147483646 h 37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601" h="3791">
                    <a:moveTo>
                      <a:pt x="3600" y="1809"/>
                    </a:moveTo>
                    <a:lnTo>
                      <a:pt x="3544" y="1714"/>
                    </a:lnTo>
                    <a:lnTo>
                      <a:pt x="3544" y="1676"/>
                    </a:lnTo>
                    <a:lnTo>
                      <a:pt x="3544" y="1600"/>
                    </a:lnTo>
                    <a:lnTo>
                      <a:pt x="3563" y="1485"/>
                    </a:lnTo>
                    <a:lnTo>
                      <a:pt x="3581" y="1447"/>
                    </a:lnTo>
                    <a:lnTo>
                      <a:pt x="3600" y="1428"/>
                    </a:lnTo>
                    <a:lnTo>
                      <a:pt x="3581" y="1352"/>
                    </a:lnTo>
                    <a:lnTo>
                      <a:pt x="3581" y="1333"/>
                    </a:lnTo>
                    <a:lnTo>
                      <a:pt x="3581" y="1295"/>
                    </a:lnTo>
                    <a:lnTo>
                      <a:pt x="3600" y="1276"/>
                    </a:lnTo>
                    <a:lnTo>
                      <a:pt x="3600" y="1238"/>
                    </a:lnTo>
                    <a:lnTo>
                      <a:pt x="3581" y="1180"/>
                    </a:lnTo>
                    <a:lnTo>
                      <a:pt x="3600" y="1124"/>
                    </a:lnTo>
                    <a:lnTo>
                      <a:pt x="3600" y="1085"/>
                    </a:lnTo>
                    <a:lnTo>
                      <a:pt x="3581" y="1104"/>
                    </a:lnTo>
                    <a:lnTo>
                      <a:pt x="3563" y="1047"/>
                    </a:lnTo>
                    <a:lnTo>
                      <a:pt x="3544" y="1028"/>
                    </a:lnTo>
                    <a:lnTo>
                      <a:pt x="3524" y="1028"/>
                    </a:lnTo>
                    <a:lnTo>
                      <a:pt x="3524" y="990"/>
                    </a:lnTo>
                    <a:lnTo>
                      <a:pt x="3505" y="933"/>
                    </a:lnTo>
                    <a:lnTo>
                      <a:pt x="3486" y="895"/>
                    </a:lnTo>
                    <a:lnTo>
                      <a:pt x="3468" y="857"/>
                    </a:lnTo>
                    <a:lnTo>
                      <a:pt x="3448" y="819"/>
                    </a:lnTo>
                    <a:lnTo>
                      <a:pt x="3448" y="761"/>
                    </a:lnTo>
                    <a:lnTo>
                      <a:pt x="3486" y="628"/>
                    </a:lnTo>
                    <a:lnTo>
                      <a:pt x="3410" y="609"/>
                    </a:lnTo>
                    <a:lnTo>
                      <a:pt x="3372" y="609"/>
                    </a:lnTo>
                    <a:lnTo>
                      <a:pt x="3353" y="628"/>
                    </a:lnTo>
                    <a:lnTo>
                      <a:pt x="3296" y="628"/>
                    </a:lnTo>
                    <a:lnTo>
                      <a:pt x="3277" y="609"/>
                    </a:lnTo>
                    <a:lnTo>
                      <a:pt x="3258" y="571"/>
                    </a:lnTo>
                    <a:lnTo>
                      <a:pt x="3239" y="552"/>
                    </a:lnTo>
                    <a:lnTo>
                      <a:pt x="3201" y="552"/>
                    </a:lnTo>
                    <a:lnTo>
                      <a:pt x="3201" y="533"/>
                    </a:lnTo>
                    <a:lnTo>
                      <a:pt x="3201" y="514"/>
                    </a:lnTo>
                    <a:lnTo>
                      <a:pt x="3201" y="495"/>
                    </a:lnTo>
                    <a:lnTo>
                      <a:pt x="3182" y="476"/>
                    </a:lnTo>
                    <a:lnTo>
                      <a:pt x="3163" y="476"/>
                    </a:lnTo>
                    <a:lnTo>
                      <a:pt x="3124" y="476"/>
                    </a:lnTo>
                    <a:lnTo>
                      <a:pt x="3124" y="457"/>
                    </a:lnTo>
                    <a:lnTo>
                      <a:pt x="3143" y="438"/>
                    </a:lnTo>
                    <a:lnTo>
                      <a:pt x="3143" y="418"/>
                    </a:lnTo>
                    <a:lnTo>
                      <a:pt x="3143" y="399"/>
                    </a:lnTo>
                    <a:lnTo>
                      <a:pt x="3124" y="381"/>
                    </a:lnTo>
                    <a:lnTo>
                      <a:pt x="3124" y="362"/>
                    </a:lnTo>
                    <a:lnTo>
                      <a:pt x="3105" y="342"/>
                    </a:lnTo>
                    <a:lnTo>
                      <a:pt x="3105" y="323"/>
                    </a:lnTo>
                    <a:lnTo>
                      <a:pt x="3087" y="304"/>
                    </a:lnTo>
                    <a:lnTo>
                      <a:pt x="3067" y="285"/>
                    </a:lnTo>
                    <a:lnTo>
                      <a:pt x="3048" y="266"/>
                    </a:lnTo>
                    <a:lnTo>
                      <a:pt x="3029" y="247"/>
                    </a:lnTo>
                    <a:lnTo>
                      <a:pt x="3010" y="247"/>
                    </a:lnTo>
                    <a:lnTo>
                      <a:pt x="2991" y="228"/>
                    </a:lnTo>
                    <a:lnTo>
                      <a:pt x="2991" y="209"/>
                    </a:lnTo>
                    <a:lnTo>
                      <a:pt x="2991" y="190"/>
                    </a:lnTo>
                    <a:lnTo>
                      <a:pt x="2972" y="171"/>
                    </a:lnTo>
                    <a:lnTo>
                      <a:pt x="2915" y="152"/>
                    </a:lnTo>
                    <a:lnTo>
                      <a:pt x="2877" y="152"/>
                    </a:lnTo>
                    <a:lnTo>
                      <a:pt x="2858" y="133"/>
                    </a:lnTo>
                    <a:lnTo>
                      <a:pt x="2838" y="76"/>
                    </a:lnTo>
                    <a:lnTo>
                      <a:pt x="2820" y="76"/>
                    </a:lnTo>
                    <a:lnTo>
                      <a:pt x="2801" y="76"/>
                    </a:lnTo>
                    <a:lnTo>
                      <a:pt x="2782" y="76"/>
                    </a:lnTo>
                    <a:lnTo>
                      <a:pt x="2762" y="76"/>
                    </a:lnTo>
                    <a:lnTo>
                      <a:pt x="2743" y="76"/>
                    </a:lnTo>
                    <a:lnTo>
                      <a:pt x="2724" y="76"/>
                    </a:lnTo>
                    <a:lnTo>
                      <a:pt x="2706" y="57"/>
                    </a:lnTo>
                    <a:lnTo>
                      <a:pt x="2706" y="18"/>
                    </a:lnTo>
                    <a:lnTo>
                      <a:pt x="2686" y="0"/>
                    </a:lnTo>
                    <a:lnTo>
                      <a:pt x="2667" y="0"/>
                    </a:lnTo>
                    <a:lnTo>
                      <a:pt x="2667" y="18"/>
                    </a:lnTo>
                    <a:lnTo>
                      <a:pt x="2648" y="37"/>
                    </a:lnTo>
                    <a:lnTo>
                      <a:pt x="2648" y="57"/>
                    </a:lnTo>
                    <a:lnTo>
                      <a:pt x="2648" y="76"/>
                    </a:lnTo>
                    <a:lnTo>
                      <a:pt x="2629" y="95"/>
                    </a:lnTo>
                    <a:lnTo>
                      <a:pt x="2629" y="133"/>
                    </a:lnTo>
                    <a:lnTo>
                      <a:pt x="2629" y="152"/>
                    </a:lnTo>
                    <a:lnTo>
                      <a:pt x="2610" y="209"/>
                    </a:lnTo>
                    <a:lnTo>
                      <a:pt x="2591" y="209"/>
                    </a:lnTo>
                    <a:lnTo>
                      <a:pt x="2572" y="228"/>
                    </a:lnTo>
                    <a:lnTo>
                      <a:pt x="2553" y="247"/>
                    </a:lnTo>
                    <a:lnTo>
                      <a:pt x="2534" y="247"/>
                    </a:lnTo>
                    <a:lnTo>
                      <a:pt x="2515" y="247"/>
                    </a:lnTo>
                    <a:lnTo>
                      <a:pt x="2496" y="247"/>
                    </a:lnTo>
                    <a:lnTo>
                      <a:pt x="2477" y="247"/>
                    </a:lnTo>
                    <a:lnTo>
                      <a:pt x="2439" y="285"/>
                    </a:lnTo>
                    <a:lnTo>
                      <a:pt x="2420" y="285"/>
                    </a:lnTo>
                    <a:lnTo>
                      <a:pt x="2401" y="304"/>
                    </a:lnTo>
                    <a:lnTo>
                      <a:pt x="2381" y="304"/>
                    </a:lnTo>
                    <a:lnTo>
                      <a:pt x="2381" y="323"/>
                    </a:lnTo>
                    <a:lnTo>
                      <a:pt x="2381" y="342"/>
                    </a:lnTo>
                    <a:lnTo>
                      <a:pt x="2381" y="362"/>
                    </a:lnTo>
                    <a:lnTo>
                      <a:pt x="2381" y="381"/>
                    </a:lnTo>
                    <a:lnTo>
                      <a:pt x="2343" y="418"/>
                    </a:lnTo>
                    <a:lnTo>
                      <a:pt x="2343" y="438"/>
                    </a:lnTo>
                    <a:lnTo>
                      <a:pt x="2343" y="457"/>
                    </a:lnTo>
                    <a:lnTo>
                      <a:pt x="2362" y="457"/>
                    </a:lnTo>
                    <a:lnTo>
                      <a:pt x="2362" y="476"/>
                    </a:lnTo>
                    <a:lnTo>
                      <a:pt x="2305" y="514"/>
                    </a:lnTo>
                    <a:lnTo>
                      <a:pt x="2286" y="514"/>
                    </a:lnTo>
                    <a:lnTo>
                      <a:pt x="2286" y="533"/>
                    </a:lnTo>
                    <a:lnTo>
                      <a:pt x="2267" y="552"/>
                    </a:lnTo>
                    <a:lnTo>
                      <a:pt x="2267" y="590"/>
                    </a:lnTo>
                    <a:lnTo>
                      <a:pt x="2248" y="609"/>
                    </a:lnTo>
                    <a:lnTo>
                      <a:pt x="2229" y="628"/>
                    </a:lnTo>
                    <a:lnTo>
                      <a:pt x="2210" y="628"/>
                    </a:lnTo>
                    <a:lnTo>
                      <a:pt x="2191" y="647"/>
                    </a:lnTo>
                    <a:lnTo>
                      <a:pt x="2134" y="685"/>
                    </a:lnTo>
                    <a:lnTo>
                      <a:pt x="2058" y="685"/>
                    </a:lnTo>
                    <a:lnTo>
                      <a:pt x="2000" y="723"/>
                    </a:lnTo>
                    <a:lnTo>
                      <a:pt x="1924" y="743"/>
                    </a:lnTo>
                    <a:lnTo>
                      <a:pt x="1677" y="857"/>
                    </a:lnTo>
                    <a:lnTo>
                      <a:pt x="1563" y="875"/>
                    </a:lnTo>
                    <a:lnTo>
                      <a:pt x="1467" y="875"/>
                    </a:lnTo>
                    <a:lnTo>
                      <a:pt x="1448" y="895"/>
                    </a:lnTo>
                    <a:lnTo>
                      <a:pt x="1334" y="933"/>
                    </a:lnTo>
                    <a:lnTo>
                      <a:pt x="1315" y="952"/>
                    </a:lnTo>
                    <a:lnTo>
                      <a:pt x="1258" y="1009"/>
                    </a:lnTo>
                    <a:lnTo>
                      <a:pt x="1238" y="1028"/>
                    </a:lnTo>
                    <a:lnTo>
                      <a:pt x="1106" y="1085"/>
                    </a:lnTo>
                    <a:lnTo>
                      <a:pt x="1086" y="1124"/>
                    </a:lnTo>
                    <a:lnTo>
                      <a:pt x="1067" y="1161"/>
                    </a:lnTo>
                    <a:lnTo>
                      <a:pt x="1086" y="1219"/>
                    </a:lnTo>
                    <a:lnTo>
                      <a:pt x="1106" y="1314"/>
                    </a:lnTo>
                    <a:lnTo>
                      <a:pt x="1106" y="1352"/>
                    </a:lnTo>
                    <a:lnTo>
                      <a:pt x="1106" y="1371"/>
                    </a:lnTo>
                    <a:lnTo>
                      <a:pt x="1086" y="1390"/>
                    </a:lnTo>
                    <a:lnTo>
                      <a:pt x="1067" y="1409"/>
                    </a:lnTo>
                    <a:lnTo>
                      <a:pt x="1048" y="1428"/>
                    </a:lnTo>
                    <a:lnTo>
                      <a:pt x="1029" y="1428"/>
                    </a:lnTo>
                    <a:lnTo>
                      <a:pt x="1029" y="1466"/>
                    </a:lnTo>
                    <a:lnTo>
                      <a:pt x="1029" y="1485"/>
                    </a:lnTo>
                    <a:lnTo>
                      <a:pt x="1048" y="1505"/>
                    </a:lnTo>
                    <a:lnTo>
                      <a:pt x="1048" y="1523"/>
                    </a:lnTo>
                    <a:lnTo>
                      <a:pt x="1067" y="1523"/>
                    </a:lnTo>
                    <a:lnTo>
                      <a:pt x="1067" y="1561"/>
                    </a:lnTo>
                    <a:lnTo>
                      <a:pt x="1067" y="1581"/>
                    </a:lnTo>
                    <a:lnTo>
                      <a:pt x="1067" y="1600"/>
                    </a:lnTo>
                    <a:lnTo>
                      <a:pt x="1106" y="1619"/>
                    </a:lnTo>
                    <a:lnTo>
                      <a:pt x="1106" y="1637"/>
                    </a:lnTo>
                    <a:lnTo>
                      <a:pt x="1124" y="1637"/>
                    </a:lnTo>
                    <a:lnTo>
                      <a:pt x="1124" y="1657"/>
                    </a:lnTo>
                    <a:lnTo>
                      <a:pt x="1143" y="1657"/>
                    </a:lnTo>
                    <a:lnTo>
                      <a:pt x="1143" y="1676"/>
                    </a:lnTo>
                    <a:lnTo>
                      <a:pt x="1143" y="1695"/>
                    </a:lnTo>
                    <a:lnTo>
                      <a:pt x="1143" y="1714"/>
                    </a:lnTo>
                    <a:lnTo>
                      <a:pt x="1124" y="1752"/>
                    </a:lnTo>
                    <a:lnTo>
                      <a:pt x="1086" y="1771"/>
                    </a:lnTo>
                    <a:lnTo>
                      <a:pt x="1086" y="1790"/>
                    </a:lnTo>
                    <a:lnTo>
                      <a:pt x="1067" y="1790"/>
                    </a:lnTo>
                    <a:lnTo>
                      <a:pt x="1048" y="1790"/>
                    </a:lnTo>
                    <a:lnTo>
                      <a:pt x="991" y="1790"/>
                    </a:lnTo>
                    <a:lnTo>
                      <a:pt x="934" y="1790"/>
                    </a:lnTo>
                    <a:lnTo>
                      <a:pt x="857" y="1847"/>
                    </a:lnTo>
                    <a:lnTo>
                      <a:pt x="743" y="1866"/>
                    </a:lnTo>
                    <a:lnTo>
                      <a:pt x="686" y="1866"/>
                    </a:lnTo>
                    <a:lnTo>
                      <a:pt x="648" y="1866"/>
                    </a:lnTo>
                    <a:lnTo>
                      <a:pt x="591" y="1866"/>
                    </a:lnTo>
                    <a:lnTo>
                      <a:pt x="496" y="1847"/>
                    </a:lnTo>
                    <a:lnTo>
                      <a:pt x="439" y="1847"/>
                    </a:lnTo>
                    <a:lnTo>
                      <a:pt x="420" y="1847"/>
                    </a:lnTo>
                    <a:lnTo>
                      <a:pt x="400" y="1828"/>
                    </a:lnTo>
                    <a:lnTo>
                      <a:pt x="400" y="1809"/>
                    </a:lnTo>
                    <a:lnTo>
                      <a:pt x="381" y="1790"/>
                    </a:lnTo>
                    <a:lnTo>
                      <a:pt x="381" y="1771"/>
                    </a:lnTo>
                    <a:lnTo>
                      <a:pt x="381" y="1752"/>
                    </a:lnTo>
                    <a:lnTo>
                      <a:pt x="381" y="1733"/>
                    </a:lnTo>
                    <a:lnTo>
                      <a:pt x="381" y="1714"/>
                    </a:lnTo>
                    <a:lnTo>
                      <a:pt x="362" y="1695"/>
                    </a:lnTo>
                    <a:lnTo>
                      <a:pt x="324" y="1695"/>
                    </a:lnTo>
                    <a:lnTo>
                      <a:pt x="248" y="1637"/>
                    </a:lnTo>
                    <a:lnTo>
                      <a:pt x="191" y="1695"/>
                    </a:lnTo>
                    <a:lnTo>
                      <a:pt x="153" y="1733"/>
                    </a:lnTo>
                    <a:lnTo>
                      <a:pt x="115" y="1752"/>
                    </a:lnTo>
                    <a:lnTo>
                      <a:pt x="39" y="1809"/>
                    </a:lnTo>
                    <a:lnTo>
                      <a:pt x="19" y="1809"/>
                    </a:lnTo>
                    <a:lnTo>
                      <a:pt x="0" y="1828"/>
                    </a:lnTo>
                    <a:lnTo>
                      <a:pt x="19" y="1828"/>
                    </a:lnTo>
                    <a:lnTo>
                      <a:pt x="39" y="1847"/>
                    </a:lnTo>
                    <a:lnTo>
                      <a:pt x="77" y="1923"/>
                    </a:lnTo>
                    <a:lnTo>
                      <a:pt x="95" y="1885"/>
                    </a:lnTo>
                    <a:lnTo>
                      <a:pt x="115" y="1885"/>
                    </a:lnTo>
                    <a:lnTo>
                      <a:pt x="134" y="1885"/>
                    </a:lnTo>
                    <a:lnTo>
                      <a:pt x="153" y="1885"/>
                    </a:lnTo>
                    <a:lnTo>
                      <a:pt x="172" y="1885"/>
                    </a:lnTo>
                    <a:lnTo>
                      <a:pt x="191" y="1904"/>
                    </a:lnTo>
                    <a:lnTo>
                      <a:pt x="191" y="1923"/>
                    </a:lnTo>
                    <a:lnTo>
                      <a:pt x="191" y="1962"/>
                    </a:lnTo>
                    <a:lnTo>
                      <a:pt x="191" y="1981"/>
                    </a:lnTo>
                    <a:lnTo>
                      <a:pt x="210" y="1999"/>
                    </a:lnTo>
                    <a:lnTo>
                      <a:pt x="267" y="1999"/>
                    </a:lnTo>
                    <a:lnTo>
                      <a:pt x="286" y="1999"/>
                    </a:lnTo>
                    <a:lnTo>
                      <a:pt x="305" y="2018"/>
                    </a:lnTo>
                    <a:lnTo>
                      <a:pt x="344" y="2057"/>
                    </a:lnTo>
                    <a:lnTo>
                      <a:pt x="439" y="2114"/>
                    </a:lnTo>
                    <a:lnTo>
                      <a:pt x="476" y="2152"/>
                    </a:lnTo>
                    <a:lnTo>
                      <a:pt x="476" y="2171"/>
                    </a:lnTo>
                    <a:lnTo>
                      <a:pt x="476" y="2209"/>
                    </a:lnTo>
                    <a:lnTo>
                      <a:pt x="476" y="2228"/>
                    </a:lnTo>
                    <a:lnTo>
                      <a:pt x="458" y="2247"/>
                    </a:lnTo>
                    <a:lnTo>
                      <a:pt x="439" y="2266"/>
                    </a:lnTo>
                    <a:lnTo>
                      <a:pt x="458" y="2285"/>
                    </a:lnTo>
                    <a:lnTo>
                      <a:pt x="476" y="2304"/>
                    </a:lnTo>
                    <a:lnTo>
                      <a:pt x="515" y="2304"/>
                    </a:lnTo>
                    <a:lnTo>
                      <a:pt x="553" y="2304"/>
                    </a:lnTo>
                    <a:lnTo>
                      <a:pt x="572" y="2323"/>
                    </a:lnTo>
                    <a:lnTo>
                      <a:pt x="591" y="2343"/>
                    </a:lnTo>
                    <a:lnTo>
                      <a:pt x="610" y="2362"/>
                    </a:lnTo>
                    <a:lnTo>
                      <a:pt x="610" y="2380"/>
                    </a:lnTo>
                    <a:lnTo>
                      <a:pt x="591" y="2419"/>
                    </a:lnTo>
                    <a:lnTo>
                      <a:pt x="610" y="2438"/>
                    </a:lnTo>
                    <a:lnTo>
                      <a:pt x="667" y="2514"/>
                    </a:lnTo>
                    <a:lnTo>
                      <a:pt x="781" y="2647"/>
                    </a:lnTo>
                    <a:lnTo>
                      <a:pt x="820" y="2666"/>
                    </a:lnTo>
                    <a:lnTo>
                      <a:pt x="839" y="2685"/>
                    </a:lnTo>
                    <a:lnTo>
                      <a:pt x="896" y="2704"/>
                    </a:lnTo>
                    <a:lnTo>
                      <a:pt x="896" y="2724"/>
                    </a:lnTo>
                    <a:lnTo>
                      <a:pt x="915" y="2742"/>
                    </a:lnTo>
                    <a:lnTo>
                      <a:pt x="915" y="2761"/>
                    </a:lnTo>
                    <a:lnTo>
                      <a:pt x="934" y="2761"/>
                    </a:lnTo>
                    <a:lnTo>
                      <a:pt x="953" y="2761"/>
                    </a:lnTo>
                    <a:lnTo>
                      <a:pt x="972" y="2761"/>
                    </a:lnTo>
                    <a:lnTo>
                      <a:pt x="991" y="2780"/>
                    </a:lnTo>
                    <a:lnTo>
                      <a:pt x="1010" y="2800"/>
                    </a:lnTo>
                    <a:lnTo>
                      <a:pt x="1086" y="2876"/>
                    </a:lnTo>
                    <a:lnTo>
                      <a:pt x="1106" y="2895"/>
                    </a:lnTo>
                    <a:lnTo>
                      <a:pt x="1067" y="2933"/>
                    </a:lnTo>
                    <a:lnTo>
                      <a:pt x="1086" y="2952"/>
                    </a:lnTo>
                    <a:lnTo>
                      <a:pt x="1182" y="3028"/>
                    </a:lnTo>
                    <a:lnTo>
                      <a:pt x="1219" y="3028"/>
                    </a:lnTo>
                    <a:lnTo>
                      <a:pt x="1315" y="3123"/>
                    </a:lnTo>
                    <a:lnTo>
                      <a:pt x="1334" y="3161"/>
                    </a:lnTo>
                    <a:lnTo>
                      <a:pt x="1334" y="3181"/>
                    </a:lnTo>
                    <a:lnTo>
                      <a:pt x="1372" y="3181"/>
                    </a:lnTo>
                    <a:lnTo>
                      <a:pt x="1372" y="3200"/>
                    </a:lnTo>
                    <a:lnTo>
                      <a:pt x="1467" y="3276"/>
                    </a:lnTo>
                    <a:lnTo>
                      <a:pt x="1486" y="3295"/>
                    </a:lnTo>
                    <a:lnTo>
                      <a:pt x="1486" y="3333"/>
                    </a:lnTo>
                    <a:lnTo>
                      <a:pt x="1486" y="3390"/>
                    </a:lnTo>
                    <a:lnTo>
                      <a:pt x="1486" y="3409"/>
                    </a:lnTo>
                    <a:lnTo>
                      <a:pt x="1715" y="3409"/>
                    </a:lnTo>
                    <a:lnTo>
                      <a:pt x="1734" y="3409"/>
                    </a:lnTo>
                    <a:lnTo>
                      <a:pt x="1734" y="3390"/>
                    </a:lnTo>
                    <a:lnTo>
                      <a:pt x="1734" y="3371"/>
                    </a:lnTo>
                    <a:lnTo>
                      <a:pt x="1715" y="3333"/>
                    </a:lnTo>
                    <a:lnTo>
                      <a:pt x="1715" y="3276"/>
                    </a:lnTo>
                    <a:lnTo>
                      <a:pt x="1696" y="3219"/>
                    </a:lnTo>
                    <a:lnTo>
                      <a:pt x="1448" y="2819"/>
                    </a:lnTo>
                    <a:lnTo>
                      <a:pt x="1448" y="2800"/>
                    </a:lnTo>
                    <a:lnTo>
                      <a:pt x="1448" y="2761"/>
                    </a:lnTo>
                    <a:lnTo>
                      <a:pt x="1486" y="2742"/>
                    </a:lnTo>
                    <a:lnTo>
                      <a:pt x="1505" y="2742"/>
                    </a:lnTo>
                    <a:lnTo>
                      <a:pt x="1524" y="2724"/>
                    </a:lnTo>
                    <a:lnTo>
                      <a:pt x="1582" y="2724"/>
                    </a:lnTo>
                    <a:lnTo>
                      <a:pt x="1563" y="2704"/>
                    </a:lnTo>
                    <a:lnTo>
                      <a:pt x="1582" y="2704"/>
                    </a:lnTo>
                    <a:lnTo>
                      <a:pt x="1582" y="2724"/>
                    </a:lnTo>
                    <a:lnTo>
                      <a:pt x="1619" y="2724"/>
                    </a:lnTo>
                    <a:lnTo>
                      <a:pt x="1677" y="2742"/>
                    </a:lnTo>
                    <a:lnTo>
                      <a:pt x="1715" y="2761"/>
                    </a:lnTo>
                    <a:lnTo>
                      <a:pt x="1734" y="2780"/>
                    </a:lnTo>
                    <a:lnTo>
                      <a:pt x="1810" y="2876"/>
                    </a:lnTo>
                    <a:lnTo>
                      <a:pt x="1848" y="2914"/>
                    </a:lnTo>
                    <a:lnTo>
                      <a:pt x="1924" y="2933"/>
                    </a:lnTo>
                    <a:lnTo>
                      <a:pt x="2020" y="3009"/>
                    </a:lnTo>
                    <a:lnTo>
                      <a:pt x="2286" y="3123"/>
                    </a:lnTo>
                    <a:lnTo>
                      <a:pt x="2362" y="3181"/>
                    </a:lnTo>
                    <a:lnTo>
                      <a:pt x="2381" y="3181"/>
                    </a:lnTo>
                    <a:lnTo>
                      <a:pt x="2439" y="3181"/>
                    </a:lnTo>
                    <a:lnTo>
                      <a:pt x="2477" y="3181"/>
                    </a:lnTo>
                    <a:lnTo>
                      <a:pt x="2496" y="3161"/>
                    </a:lnTo>
                    <a:lnTo>
                      <a:pt x="2515" y="3142"/>
                    </a:lnTo>
                    <a:lnTo>
                      <a:pt x="2496" y="3123"/>
                    </a:lnTo>
                    <a:lnTo>
                      <a:pt x="2457" y="3123"/>
                    </a:lnTo>
                    <a:lnTo>
                      <a:pt x="2420" y="3105"/>
                    </a:lnTo>
                    <a:lnTo>
                      <a:pt x="2420" y="3085"/>
                    </a:lnTo>
                    <a:lnTo>
                      <a:pt x="2457" y="3066"/>
                    </a:lnTo>
                    <a:lnTo>
                      <a:pt x="2496" y="3047"/>
                    </a:lnTo>
                    <a:lnTo>
                      <a:pt x="2515" y="3047"/>
                    </a:lnTo>
                    <a:lnTo>
                      <a:pt x="2515" y="3028"/>
                    </a:lnTo>
                    <a:lnTo>
                      <a:pt x="2496" y="3028"/>
                    </a:lnTo>
                    <a:lnTo>
                      <a:pt x="2496" y="3009"/>
                    </a:lnTo>
                    <a:lnTo>
                      <a:pt x="2496" y="2990"/>
                    </a:lnTo>
                    <a:lnTo>
                      <a:pt x="2496" y="2952"/>
                    </a:lnTo>
                    <a:lnTo>
                      <a:pt x="2477" y="2914"/>
                    </a:lnTo>
                    <a:lnTo>
                      <a:pt x="2457" y="2876"/>
                    </a:lnTo>
                    <a:lnTo>
                      <a:pt x="2457" y="2856"/>
                    </a:lnTo>
                    <a:lnTo>
                      <a:pt x="2496" y="2838"/>
                    </a:lnTo>
                    <a:lnTo>
                      <a:pt x="2515" y="2856"/>
                    </a:lnTo>
                    <a:lnTo>
                      <a:pt x="2534" y="2856"/>
                    </a:lnTo>
                    <a:lnTo>
                      <a:pt x="2553" y="2838"/>
                    </a:lnTo>
                    <a:lnTo>
                      <a:pt x="2572" y="2800"/>
                    </a:lnTo>
                    <a:lnTo>
                      <a:pt x="2591" y="2761"/>
                    </a:lnTo>
                    <a:lnTo>
                      <a:pt x="2572" y="2704"/>
                    </a:lnTo>
                    <a:lnTo>
                      <a:pt x="2572" y="2666"/>
                    </a:lnTo>
                    <a:lnTo>
                      <a:pt x="2610" y="2647"/>
                    </a:lnTo>
                    <a:lnTo>
                      <a:pt x="2667" y="2685"/>
                    </a:lnTo>
                    <a:lnTo>
                      <a:pt x="2762" y="2819"/>
                    </a:lnTo>
                    <a:lnTo>
                      <a:pt x="2801" y="2856"/>
                    </a:lnTo>
                    <a:lnTo>
                      <a:pt x="2877" y="2933"/>
                    </a:lnTo>
                    <a:lnTo>
                      <a:pt x="2934" y="2990"/>
                    </a:lnTo>
                    <a:lnTo>
                      <a:pt x="2953" y="2990"/>
                    </a:lnTo>
                    <a:lnTo>
                      <a:pt x="2972" y="2990"/>
                    </a:lnTo>
                    <a:lnTo>
                      <a:pt x="2972" y="3009"/>
                    </a:lnTo>
                    <a:lnTo>
                      <a:pt x="2991" y="3009"/>
                    </a:lnTo>
                    <a:lnTo>
                      <a:pt x="3010" y="3009"/>
                    </a:lnTo>
                    <a:lnTo>
                      <a:pt x="3029" y="2990"/>
                    </a:lnTo>
                    <a:lnTo>
                      <a:pt x="3029" y="2971"/>
                    </a:lnTo>
                    <a:lnTo>
                      <a:pt x="3067" y="3009"/>
                    </a:lnTo>
                    <a:lnTo>
                      <a:pt x="3087" y="3066"/>
                    </a:lnTo>
                    <a:lnTo>
                      <a:pt x="3105" y="3181"/>
                    </a:lnTo>
                    <a:lnTo>
                      <a:pt x="3124" y="3219"/>
                    </a:lnTo>
                    <a:lnTo>
                      <a:pt x="3239" y="3237"/>
                    </a:lnTo>
                    <a:lnTo>
                      <a:pt x="3296" y="3257"/>
                    </a:lnTo>
                    <a:lnTo>
                      <a:pt x="3315" y="3276"/>
                    </a:lnTo>
                    <a:lnTo>
                      <a:pt x="3315" y="3333"/>
                    </a:lnTo>
                    <a:lnTo>
                      <a:pt x="3334" y="3352"/>
                    </a:lnTo>
                    <a:lnTo>
                      <a:pt x="3372" y="3295"/>
                    </a:lnTo>
                    <a:lnTo>
                      <a:pt x="3410" y="3257"/>
                    </a:lnTo>
                    <a:lnTo>
                      <a:pt x="3429" y="3200"/>
                    </a:lnTo>
                    <a:lnTo>
                      <a:pt x="3448" y="3066"/>
                    </a:lnTo>
                    <a:lnTo>
                      <a:pt x="3448" y="3047"/>
                    </a:lnTo>
                    <a:lnTo>
                      <a:pt x="3486" y="2971"/>
                    </a:lnTo>
                    <a:lnTo>
                      <a:pt x="3486" y="2933"/>
                    </a:lnTo>
                    <a:lnTo>
                      <a:pt x="3486" y="2876"/>
                    </a:lnTo>
                    <a:lnTo>
                      <a:pt x="3468" y="2780"/>
                    </a:lnTo>
                    <a:lnTo>
                      <a:pt x="3486" y="2724"/>
                    </a:lnTo>
                    <a:lnTo>
                      <a:pt x="3505" y="2685"/>
                    </a:lnTo>
                    <a:lnTo>
                      <a:pt x="3486" y="2552"/>
                    </a:lnTo>
                    <a:lnTo>
                      <a:pt x="3505" y="2476"/>
                    </a:lnTo>
                    <a:lnTo>
                      <a:pt x="3544" y="2343"/>
                    </a:lnTo>
                    <a:lnTo>
                      <a:pt x="3544" y="2285"/>
                    </a:lnTo>
                    <a:lnTo>
                      <a:pt x="3524" y="2152"/>
                    </a:lnTo>
                    <a:lnTo>
                      <a:pt x="3544" y="2018"/>
                    </a:lnTo>
                    <a:lnTo>
                      <a:pt x="3563" y="1962"/>
                    </a:lnTo>
                    <a:lnTo>
                      <a:pt x="3581" y="1904"/>
                    </a:lnTo>
                    <a:lnTo>
                      <a:pt x="3600" y="1866"/>
                    </a:lnTo>
                    <a:lnTo>
                      <a:pt x="3600" y="1809"/>
                    </a:lnTo>
                    <a:close/>
                    <a:moveTo>
                      <a:pt x="2648" y="3200"/>
                    </a:moveTo>
                    <a:lnTo>
                      <a:pt x="2629" y="3200"/>
                    </a:lnTo>
                    <a:lnTo>
                      <a:pt x="2610" y="3200"/>
                    </a:lnTo>
                    <a:lnTo>
                      <a:pt x="2610" y="3219"/>
                    </a:lnTo>
                    <a:lnTo>
                      <a:pt x="2591" y="3219"/>
                    </a:lnTo>
                    <a:lnTo>
                      <a:pt x="2572" y="3237"/>
                    </a:lnTo>
                    <a:lnTo>
                      <a:pt x="2572" y="3219"/>
                    </a:lnTo>
                    <a:lnTo>
                      <a:pt x="2534" y="3237"/>
                    </a:lnTo>
                    <a:lnTo>
                      <a:pt x="2534" y="3257"/>
                    </a:lnTo>
                    <a:lnTo>
                      <a:pt x="2553" y="3257"/>
                    </a:lnTo>
                    <a:lnTo>
                      <a:pt x="2610" y="3276"/>
                    </a:lnTo>
                    <a:lnTo>
                      <a:pt x="2629" y="3257"/>
                    </a:lnTo>
                    <a:lnTo>
                      <a:pt x="2629" y="3237"/>
                    </a:lnTo>
                    <a:lnTo>
                      <a:pt x="2648" y="3237"/>
                    </a:lnTo>
                    <a:lnTo>
                      <a:pt x="2648" y="3219"/>
                    </a:lnTo>
                    <a:lnTo>
                      <a:pt x="2648" y="3200"/>
                    </a:lnTo>
                    <a:close/>
                    <a:moveTo>
                      <a:pt x="2782" y="3638"/>
                    </a:moveTo>
                    <a:lnTo>
                      <a:pt x="2801" y="3618"/>
                    </a:lnTo>
                    <a:lnTo>
                      <a:pt x="2782" y="3600"/>
                    </a:lnTo>
                    <a:lnTo>
                      <a:pt x="2782" y="3618"/>
                    </a:lnTo>
                    <a:lnTo>
                      <a:pt x="2762" y="3657"/>
                    </a:lnTo>
                    <a:lnTo>
                      <a:pt x="2743" y="3676"/>
                    </a:lnTo>
                    <a:lnTo>
                      <a:pt x="2743" y="3695"/>
                    </a:lnTo>
                    <a:lnTo>
                      <a:pt x="2762" y="3695"/>
                    </a:lnTo>
                    <a:lnTo>
                      <a:pt x="2762" y="3676"/>
                    </a:lnTo>
                    <a:lnTo>
                      <a:pt x="2801" y="3657"/>
                    </a:lnTo>
                    <a:lnTo>
                      <a:pt x="2801" y="3638"/>
                    </a:lnTo>
                    <a:lnTo>
                      <a:pt x="2801" y="3618"/>
                    </a:lnTo>
                    <a:lnTo>
                      <a:pt x="2782" y="3638"/>
                    </a:lnTo>
                    <a:close/>
                    <a:moveTo>
                      <a:pt x="1924" y="3142"/>
                    </a:moveTo>
                    <a:lnTo>
                      <a:pt x="1905" y="3142"/>
                    </a:lnTo>
                    <a:lnTo>
                      <a:pt x="1886" y="3123"/>
                    </a:lnTo>
                    <a:lnTo>
                      <a:pt x="1848" y="3105"/>
                    </a:lnTo>
                    <a:lnTo>
                      <a:pt x="1829" y="3105"/>
                    </a:lnTo>
                    <a:lnTo>
                      <a:pt x="1829" y="3123"/>
                    </a:lnTo>
                    <a:lnTo>
                      <a:pt x="1829" y="3142"/>
                    </a:lnTo>
                    <a:lnTo>
                      <a:pt x="1829" y="3161"/>
                    </a:lnTo>
                    <a:lnTo>
                      <a:pt x="1848" y="3181"/>
                    </a:lnTo>
                    <a:lnTo>
                      <a:pt x="1905" y="3219"/>
                    </a:lnTo>
                    <a:lnTo>
                      <a:pt x="1924" y="3237"/>
                    </a:lnTo>
                    <a:lnTo>
                      <a:pt x="1944" y="3219"/>
                    </a:lnTo>
                    <a:lnTo>
                      <a:pt x="1944" y="3181"/>
                    </a:lnTo>
                    <a:lnTo>
                      <a:pt x="1944" y="3161"/>
                    </a:lnTo>
                    <a:lnTo>
                      <a:pt x="1924" y="3142"/>
                    </a:lnTo>
                    <a:close/>
                    <a:moveTo>
                      <a:pt x="2553" y="3009"/>
                    </a:moveTo>
                    <a:lnTo>
                      <a:pt x="2553" y="2990"/>
                    </a:lnTo>
                    <a:lnTo>
                      <a:pt x="2534" y="2990"/>
                    </a:lnTo>
                    <a:lnTo>
                      <a:pt x="2515" y="2971"/>
                    </a:lnTo>
                    <a:lnTo>
                      <a:pt x="2515" y="2990"/>
                    </a:lnTo>
                    <a:lnTo>
                      <a:pt x="2515" y="3009"/>
                    </a:lnTo>
                    <a:lnTo>
                      <a:pt x="2515" y="3028"/>
                    </a:lnTo>
                    <a:lnTo>
                      <a:pt x="2534" y="3028"/>
                    </a:lnTo>
                    <a:lnTo>
                      <a:pt x="2534" y="3009"/>
                    </a:lnTo>
                    <a:lnTo>
                      <a:pt x="2553" y="3009"/>
                    </a:lnTo>
                    <a:close/>
                    <a:moveTo>
                      <a:pt x="3010" y="3295"/>
                    </a:moveTo>
                    <a:lnTo>
                      <a:pt x="3010" y="3295"/>
                    </a:lnTo>
                    <a:lnTo>
                      <a:pt x="3010" y="3276"/>
                    </a:lnTo>
                    <a:lnTo>
                      <a:pt x="2991" y="3276"/>
                    </a:lnTo>
                    <a:lnTo>
                      <a:pt x="2991" y="3295"/>
                    </a:lnTo>
                    <a:lnTo>
                      <a:pt x="2972" y="3295"/>
                    </a:lnTo>
                    <a:lnTo>
                      <a:pt x="2953" y="3295"/>
                    </a:lnTo>
                    <a:lnTo>
                      <a:pt x="2972" y="3314"/>
                    </a:lnTo>
                    <a:lnTo>
                      <a:pt x="2953" y="3333"/>
                    </a:lnTo>
                    <a:lnTo>
                      <a:pt x="2953" y="3352"/>
                    </a:lnTo>
                    <a:lnTo>
                      <a:pt x="2972" y="3371"/>
                    </a:lnTo>
                    <a:lnTo>
                      <a:pt x="2991" y="3352"/>
                    </a:lnTo>
                    <a:lnTo>
                      <a:pt x="3010" y="3352"/>
                    </a:lnTo>
                    <a:lnTo>
                      <a:pt x="3010" y="3333"/>
                    </a:lnTo>
                    <a:lnTo>
                      <a:pt x="3010" y="3314"/>
                    </a:lnTo>
                    <a:lnTo>
                      <a:pt x="3029" y="3314"/>
                    </a:lnTo>
                    <a:lnTo>
                      <a:pt x="3010" y="3295"/>
                    </a:lnTo>
                    <a:close/>
                    <a:moveTo>
                      <a:pt x="2896" y="3733"/>
                    </a:moveTo>
                    <a:lnTo>
                      <a:pt x="2877" y="3733"/>
                    </a:lnTo>
                    <a:lnTo>
                      <a:pt x="2858" y="3733"/>
                    </a:lnTo>
                    <a:lnTo>
                      <a:pt x="2858" y="3752"/>
                    </a:lnTo>
                    <a:lnTo>
                      <a:pt x="2838" y="3733"/>
                    </a:lnTo>
                    <a:lnTo>
                      <a:pt x="2838" y="3752"/>
                    </a:lnTo>
                    <a:lnTo>
                      <a:pt x="2838" y="3771"/>
                    </a:lnTo>
                    <a:lnTo>
                      <a:pt x="2858" y="3771"/>
                    </a:lnTo>
                    <a:lnTo>
                      <a:pt x="2896" y="3790"/>
                    </a:lnTo>
                    <a:lnTo>
                      <a:pt x="2896" y="3771"/>
                    </a:lnTo>
                    <a:lnTo>
                      <a:pt x="2896" y="3752"/>
                    </a:lnTo>
                    <a:lnTo>
                      <a:pt x="2896" y="3733"/>
                    </a:lnTo>
                    <a:close/>
                    <a:moveTo>
                      <a:pt x="2972" y="3409"/>
                    </a:moveTo>
                    <a:lnTo>
                      <a:pt x="2972" y="3409"/>
                    </a:lnTo>
                    <a:lnTo>
                      <a:pt x="2953" y="3390"/>
                    </a:lnTo>
                    <a:lnTo>
                      <a:pt x="2934" y="3390"/>
                    </a:lnTo>
                    <a:lnTo>
                      <a:pt x="2915" y="3409"/>
                    </a:lnTo>
                    <a:lnTo>
                      <a:pt x="2896" y="3428"/>
                    </a:lnTo>
                    <a:lnTo>
                      <a:pt x="2896" y="3447"/>
                    </a:lnTo>
                    <a:lnTo>
                      <a:pt x="2915" y="3447"/>
                    </a:lnTo>
                    <a:lnTo>
                      <a:pt x="2915" y="3466"/>
                    </a:lnTo>
                    <a:lnTo>
                      <a:pt x="2953" y="3466"/>
                    </a:lnTo>
                    <a:lnTo>
                      <a:pt x="2972" y="3466"/>
                    </a:lnTo>
                    <a:lnTo>
                      <a:pt x="2972" y="3447"/>
                    </a:lnTo>
                    <a:lnTo>
                      <a:pt x="2991" y="3428"/>
                    </a:lnTo>
                    <a:lnTo>
                      <a:pt x="2972" y="3428"/>
                    </a:lnTo>
                    <a:lnTo>
                      <a:pt x="2972" y="3409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45" name="Freeform 26">
                <a:extLst>
                  <a:ext uri="{FF2B5EF4-FFF2-40B4-BE49-F238E27FC236}">
                    <a16:creationId xmlns:a16="http://schemas.microsoft.com/office/drawing/2014/main" id="{4ED769AA-4C45-E349-B3A6-AA34789BCC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425" y="9498013"/>
                <a:ext cx="1927225" cy="1146175"/>
              </a:xfrm>
              <a:custGeom>
                <a:avLst/>
                <a:gdLst>
                  <a:gd name="T0" fmla="*/ 2147483646 w 5353"/>
                  <a:gd name="T1" fmla="*/ 2147483646 h 3183"/>
                  <a:gd name="T2" fmla="*/ 2147483646 w 5353"/>
                  <a:gd name="T3" fmla="*/ 2147483646 h 3183"/>
                  <a:gd name="T4" fmla="*/ 2147483646 w 5353"/>
                  <a:gd name="T5" fmla="*/ 2147483646 h 3183"/>
                  <a:gd name="T6" fmla="*/ 2147483646 w 5353"/>
                  <a:gd name="T7" fmla="*/ 2147483646 h 3183"/>
                  <a:gd name="T8" fmla="*/ 2147483646 w 5353"/>
                  <a:gd name="T9" fmla="*/ 2147483646 h 3183"/>
                  <a:gd name="T10" fmla="*/ 2147483646 w 5353"/>
                  <a:gd name="T11" fmla="*/ 2147483646 h 3183"/>
                  <a:gd name="T12" fmla="*/ 2147483646 w 5353"/>
                  <a:gd name="T13" fmla="*/ 2147483646 h 3183"/>
                  <a:gd name="T14" fmla="*/ 2147483646 w 5353"/>
                  <a:gd name="T15" fmla="*/ 2147483646 h 3183"/>
                  <a:gd name="T16" fmla="*/ 2147483646 w 5353"/>
                  <a:gd name="T17" fmla="*/ 2147483646 h 3183"/>
                  <a:gd name="T18" fmla="*/ 2147483646 w 5353"/>
                  <a:gd name="T19" fmla="*/ 2147483646 h 3183"/>
                  <a:gd name="T20" fmla="*/ 2147483646 w 5353"/>
                  <a:gd name="T21" fmla="*/ 0 h 3183"/>
                  <a:gd name="T22" fmla="*/ 2147483646 w 5353"/>
                  <a:gd name="T23" fmla="*/ 2147483646 h 3183"/>
                  <a:gd name="T24" fmla="*/ 2147483646 w 5353"/>
                  <a:gd name="T25" fmla="*/ 2147483646 h 3183"/>
                  <a:gd name="T26" fmla="*/ 2147483646 w 5353"/>
                  <a:gd name="T27" fmla="*/ 2147483646 h 3183"/>
                  <a:gd name="T28" fmla="*/ 2147483646 w 5353"/>
                  <a:gd name="T29" fmla="*/ 2147483646 h 3183"/>
                  <a:gd name="T30" fmla="*/ 2147483646 w 5353"/>
                  <a:gd name="T31" fmla="*/ 2147483646 h 3183"/>
                  <a:gd name="T32" fmla="*/ 2147483646 w 5353"/>
                  <a:gd name="T33" fmla="*/ 2147483646 h 3183"/>
                  <a:gd name="T34" fmla="*/ 2147483646 w 5353"/>
                  <a:gd name="T35" fmla="*/ 2147483646 h 3183"/>
                  <a:gd name="T36" fmla="*/ 2147483646 w 5353"/>
                  <a:gd name="T37" fmla="*/ 2147483646 h 3183"/>
                  <a:gd name="T38" fmla="*/ 2147483646 w 5353"/>
                  <a:gd name="T39" fmla="*/ 2147483646 h 3183"/>
                  <a:gd name="T40" fmla="*/ 2147483646 w 5353"/>
                  <a:gd name="T41" fmla="*/ 2147483646 h 3183"/>
                  <a:gd name="T42" fmla="*/ 2147483646 w 5353"/>
                  <a:gd name="T43" fmla="*/ 2147483646 h 3183"/>
                  <a:gd name="T44" fmla="*/ 2147483646 w 5353"/>
                  <a:gd name="T45" fmla="*/ 2147483646 h 3183"/>
                  <a:gd name="T46" fmla="*/ 2147483646 w 5353"/>
                  <a:gd name="T47" fmla="*/ 2147483646 h 3183"/>
                  <a:gd name="T48" fmla="*/ 2147483646 w 5353"/>
                  <a:gd name="T49" fmla="*/ 2147483646 h 3183"/>
                  <a:gd name="T50" fmla="*/ 2147483646 w 5353"/>
                  <a:gd name="T51" fmla="*/ 2147483646 h 3183"/>
                  <a:gd name="T52" fmla="*/ 2147483646 w 5353"/>
                  <a:gd name="T53" fmla="*/ 2147483646 h 3183"/>
                  <a:gd name="T54" fmla="*/ 2147483646 w 5353"/>
                  <a:gd name="T55" fmla="*/ 2147483646 h 3183"/>
                  <a:gd name="T56" fmla="*/ 2147483646 w 5353"/>
                  <a:gd name="T57" fmla="*/ 2147483646 h 3183"/>
                  <a:gd name="T58" fmla="*/ 0 w 5353"/>
                  <a:gd name="T59" fmla="*/ 2147483646 h 3183"/>
                  <a:gd name="T60" fmla="*/ 2147483646 w 5353"/>
                  <a:gd name="T61" fmla="*/ 2147483646 h 3183"/>
                  <a:gd name="T62" fmla="*/ 2147483646 w 5353"/>
                  <a:gd name="T63" fmla="*/ 2147483646 h 3183"/>
                  <a:gd name="T64" fmla="*/ 2147483646 w 5353"/>
                  <a:gd name="T65" fmla="*/ 2147483646 h 3183"/>
                  <a:gd name="T66" fmla="*/ 2147483646 w 5353"/>
                  <a:gd name="T67" fmla="*/ 2147483646 h 3183"/>
                  <a:gd name="T68" fmla="*/ 2147483646 w 5353"/>
                  <a:gd name="T69" fmla="*/ 2147483646 h 3183"/>
                  <a:gd name="T70" fmla="*/ 2147483646 w 5353"/>
                  <a:gd name="T71" fmla="*/ 2147483646 h 3183"/>
                  <a:gd name="T72" fmla="*/ 2147483646 w 5353"/>
                  <a:gd name="T73" fmla="*/ 2147483646 h 3183"/>
                  <a:gd name="T74" fmla="*/ 2147483646 w 5353"/>
                  <a:gd name="T75" fmla="*/ 2147483646 h 3183"/>
                  <a:gd name="T76" fmla="*/ 2147483646 w 5353"/>
                  <a:gd name="T77" fmla="*/ 2147483646 h 3183"/>
                  <a:gd name="T78" fmla="*/ 2147483646 w 5353"/>
                  <a:gd name="T79" fmla="*/ 2147483646 h 3183"/>
                  <a:gd name="T80" fmla="*/ 2147483646 w 5353"/>
                  <a:gd name="T81" fmla="*/ 2147483646 h 3183"/>
                  <a:gd name="T82" fmla="*/ 2147483646 w 5353"/>
                  <a:gd name="T83" fmla="*/ 2147483646 h 3183"/>
                  <a:gd name="T84" fmla="*/ 2147483646 w 5353"/>
                  <a:gd name="T85" fmla="*/ 2147483646 h 3183"/>
                  <a:gd name="T86" fmla="*/ 2147483646 w 5353"/>
                  <a:gd name="T87" fmla="*/ 2147483646 h 3183"/>
                  <a:gd name="T88" fmla="*/ 2147483646 w 5353"/>
                  <a:gd name="T89" fmla="*/ 2147483646 h 3183"/>
                  <a:gd name="T90" fmla="*/ 2147483646 w 5353"/>
                  <a:gd name="T91" fmla="*/ 2147483646 h 3183"/>
                  <a:gd name="T92" fmla="*/ 2147483646 w 5353"/>
                  <a:gd name="T93" fmla="*/ 2147483646 h 3183"/>
                  <a:gd name="T94" fmla="*/ 2147483646 w 5353"/>
                  <a:gd name="T95" fmla="*/ 2147483646 h 3183"/>
                  <a:gd name="T96" fmla="*/ 2147483646 w 5353"/>
                  <a:gd name="T97" fmla="*/ 2147483646 h 3183"/>
                  <a:gd name="T98" fmla="*/ 2147483646 w 5353"/>
                  <a:gd name="T99" fmla="*/ 2147483646 h 3183"/>
                  <a:gd name="T100" fmla="*/ 2147483646 w 5353"/>
                  <a:gd name="T101" fmla="*/ 2147483646 h 3183"/>
                  <a:gd name="T102" fmla="*/ 2147483646 w 5353"/>
                  <a:gd name="T103" fmla="*/ 2147483646 h 3183"/>
                  <a:gd name="T104" fmla="*/ 2147483646 w 5353"/>
                  <a:gd name="T105" fmla="*/ 2147483646 h 3183"/>
                  <a:gd name="T106" fmla="*/ 2147483646 w 5353"/>
                  <a:gd name="T107" fmla="*/ 2147483646 h 3183"/>
                  <a:gd name="T108" fmla="*/ 2147483646 w 5353"/>
                  <a:gd name="T109" fmla="*/ 2147483646 h 3183"/>
                  <a:gd name="T110" fmla="*/ 2147483646 w 5353"/>
                  <a:gd name="T111" fmla="*/ 2147483646 h 3183"/>
                  <a:gd name="T112" fmla="*/ 2147483646 w 5353"/>
                  <a:gd name="T113" fmla="*/ 2147483646 h 3183"/>
                  <a:gd name="T114" fmla="*/ 2147483646 w 5353"/>
                  <a:gd name="T115" fmla="*/ 2147483646 h 3183"/>
                  <a:gd name="T116" fmla="*/ 2147483646 w 5353"/>
                  <a:gd name="T117" fmla="*/ 2147483646 h 318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353" h="3183">
                    <a:moveTo>
                      <a:pt x="5352" y="1544"/>
                    </a:moveTo>
                    <a:lnTo>
                      <a:pt x="5333" y="1468"/>
                    </a:lnTo>
                    <a:lnTo>
                      <a:pt x="5276" y="1353"/>
                    </a:lnTo>
                    <a:lnTo>
                      <a:pt x="5238" y="1296"/>
                    </a:lnTo>
                    <a:lnTo>
                      <a:pt x="5238" y="1220"/>
                    </a:lnTo>
                    <a:lnTo>
                      <a:pt x="5238" y="991"/>
                    </a:lnTo>
                    <a:lnTo>
                      <a:pt x="5219" y="896"/>
                    </a:lnTo>
                    <a:lnTo>
                      <a:pt x="5219" y="877"/>
                    </a:lnTo>
                    <a:lnTo>
                      <a:pt x="5162" y="820"/>
                    </a:lnTo>
                    <a:lnTo>
                      <a:pt x="5162" y="801"/>
                    </a:lnTo>
                    <a:lnTo>
                      <a:pt x="5142" y="762"/>
                    </a:lnTo>
                    <a:lnTo>
                      <a:pt x="5142" y="706"/>
                    </a:lnTo>
                    <a:lnTo>
                      <a:pt x="5162" y="591"/>
                    </a:lnTo>
                    <a:lnTo>
                      <a:pt x="5123" y="458"/>
                    </a:lnTo>
                    <a:lnTo>
                      <a:pt x="5105" y="458"/>
                    </a:lnTo>
                    <a:lnTo>
                      <a:pt x="5010" y="458"/>
                    </a:lnTo>
                    <a:lnTo>
                      <a:pt x="4933" y="477"/>
                    </a:lnTo>
                    <a:lnTo>
                      <a:pt x="4914" y="477"/>
                    </a:lnTo>
                    <a:lnTo>
                      <a:pt x="4857" y="515"/>
                    </a:lnTo>
                    <a:lnTo>
                      <a:pt x="4819" y="515"/>
                    </a:lnTo>
                    <a:lnTo>
                      <a:pt x="4724" y="458"/>
                    </a:lnTo>
                    <a:lnTo>
                      <a:pt x="4685" y="439"/>
                    </a:lnTo>
                    <a:lnTo>
                      <a:pt x="4609" y="439"/>
                    </a:lnTo>
                    <a:lnTo>
                      <a:pt x="4590" y="439"/>
                    </a:lnTo>
                    <a:lnTo>
                      <a:pt x="4552" y="420"/>
                    </a:lnTo>
                    <a:lnTo>
                      <a:pt x="4457" y="363"/>
                    </a:lnTo>
                    <a:lnTo>
                      <a:pt x="4419" y="363"/>
                    </a:lnTo>
                    <a:lnTo>
                      <a:pt x="4362" y="381"/>
                    </a:lnTo>
                    <a:lnTo>
                      <a:pt x="4324" y="401"/>
                    </a:lnTo>
                    <a:lnTo>
                      <a:pt x="4285" y="420"/>
                    </a:lnTo>
                    <a:lnTo>
                      <a:pt x="4266" y="458"/>
                    </a:lnTo>
                    <a:lnTo>
                      <a:pt x="4248" y="515"/>
                    </a:lnTo>
                    <a:lnTo>
                      <a:pt x="4228" y="496"/>
                    </a:lnTo>
                    <a:lnTo>
                      <a:pt x="4209" y="439"/>
                    </a:lnTo>
                    <a:lnTo>
                      <a:pt x="4190" y="420"/>
                    </a:lnTo>
                    <a:lnTo>
                      <a:pt x="4171" y="401"/>
                    </a:lnTo>
                    <a:lnTo>
                      <a:pt x="4152" y="381"/>
                    </a:lnTo>
                    <a:lnTo>
                      <a:pt x="4114" y="381"/>
                    </a:lnTo>
                    <a:lnTo>
                      <a:pt x="4095" y="381"/>
                    </a:lnTo>
                    <a:lnTo>
                      <a:pt x="4057" y="344"/>
                    </a:lnTo>
                    <a:lnTo>
                      <a:pt x="4038" y="325"/>
                    </a:lnTo>
                    <a:lnTo>
                      <a:pt x="3962" y="305"/>
                    </a:lnTo>
                    <a:lnTo>
                      <a:pt x="3962" y="286"/>
                    </a:lnTo>
                    <a:lnTo>
                      <a:pt x="3943" y="267"/>
                    </a:lnTo>
                    <a:lnTo>
                      <a:pt x="3904" y="267"/>
                    </a:lnTo>
                    <a:lnTo>
                      <a:pt x="3904" y="249"/>
                    </a:lnTo>
                    <a:lnTo>
                      <a:pt x="3886" y="229"/>
                    </a:lnTo>
                    <a:lnTo>
                      <a:pt x="3867" y="229"/>
                    </a:lnTo>
                    <a:lnTo>
                      <a:pt x="3867" y="210"/>
                    </a:lnTo>
                    <a:lnTo>
                      <a:pt x="3847" y="210"/>
                    </a:lnTo>
                    <a:lnTo>
                      <a:pt x="3828" y="210"/>
                    </a:lnTo>
                    <a:lnTo>
                      <a:pt x="3809" y="191"/>
                    </a:lnTo>
                    <a:lnTo>
                      <a:pt x="3790" y="134"/>
                    </a:lnTo>
                    <a:lnTo>
                      <a:pt x="3771" y="115"/>
                    </a:lnTo>
                    <a:lnTo>
                      <a:pt x="3752" y="96"/>
                    </a:lnTo>
                    <a:lnTo>
                      <a:pt x="3714" y="96"/>
                    </a:lnTo>
                    <a:lnTo>
                      <a:pt x="3638" y="115"/>
                    </a:lnTo>
                    <a:lnTo>
                      <a:pt x="3657" y="96"/>
                    </a:lnTo>
                    <a:lnTo>
                      <a:pt x="3676" y="58"/>
                    </a:lnTo>
                    <a:lnTo>
                      <a:pt x="3676" y="39"/>
                    </a:lnTo>
                    <a:lnTo>
                      <a:pt x="3676" y="20"/>
                    </a:lnTo>
                    <a:lnTo>
                      <a:pt x="3657" y="0"/>
                    </a:lnTo>
                    <a:lnTo>
                      <a:pt x="3638" y="0"/>
                    </a:lnTo>
                    <a:lnTo>
                      <a:pt x="3619" y="0"/>
                    </a:lnTo>
                    <a:lnTo>
                      <a:pt x="3105" y="39"/>
                    </a:lnTo>
                    <a:lnTo>
                      <a:pt x="2876" y="20"/>
                    </a:lnTo>
                    <a:lnTo>
                      <a:pt x="2819" y="39"/>
                    </a:lnTo>
                    <a:lnTo>
                      <a:pt x="2648" y="77"/>
                    </a:lnTo>
                    <a:lnTo>
                      <a:pt x="2628" y="96"/>
                    </a:lnTo>
                    <a:lnTo>
                      <a:pt x="2609" y="96"/>
                    </a:lnTo>
                    <a:lnTo>
                      <a:pt x="2590" y="115"/>
                    </a:lnTo>
                    <a:lnTo>
                      <a:pt x="2533" y="191"/>
                    </a:lnTo>
                    <a:lnTo>
                      <a:pt x="2514" y="210"/>
                    </a:lnTo>
                    <a:lnTo>
                      <a:pt x="2457" y="249"/>
                    </a:lnTo>
                    <a:lnTo>
                      <a:pt x="2438" y="267"/>
                    </a:lnTo>
                    <a:lnTo>
                      <a:pt x="2438" y="286"/>
                    </a:lnTo>
                    <a:lnTo>
                      <a:pt x="2399" y="325"/>
                    </a:lnTo>
                    <a:lnTo>
                      <a:pt x="2399" y="344"/>
                    </a:lnTo>
                    <a:lnTo>
                      <a:pt x="2381" y="363"/>
                    </a:lnTo>
                    <a:lnTo>
                      <a:pt x="2362" y="363"/>
                    </a:lnTo>
                    <a:lnTo>
                      <a:pt x="2323" y="401"/>
                    </a:lnTo>
                    <a:lnTo>
                      <a:pt x="2304" y="420"/>
                    </a:lnTo>
                    <a:lnTo>
                      <a:pt x="2285" y="496"/>
                    </a:lnTo>
                    <a:lnTo>
                      <a:pt x="2266" y="534"/>
                    </a:lnTo>
                    <a:lnTo>
                      <a:pt x="2228" y="534"/>
                    </a:lnTo>
                    <a:lnTo>
                      <a:pt x="2095" y="515"/>
                    </a:lnTo>
                    <a:lnTo>
                      <a:pt x="2057" y="496"/>
                    </a:lnTo>
                    <a:lnTo>
                      <a:pt x="2038" y="477"/>
                    </a:lnTo>
                    <a:lnTo>
                      <a:pt x="2018" y="458"/>
                    </a:lnTo>
                    <a:lnTo>
                      <a:pt x="2018" y="439"/>
                    </a:lnTo>
                    <a:lnTo>
                      <a:pt x="2000" y="439"/>
                    </a:lnTo>
                    <a:lnTo>
                      <a:pt x="1981" y="420"/>
                    </a:lnTo>
                    <a:lnTo>
                      <a:pt x="1942" y="420"/>
                    </a:lnTo>
                    <a:lnTo>
                      <a:pt x="1923" y="401"/>
                    </a:lnTo>
                    <a:lnTo>
                      <a:pt x="1923" y="381"/>
                    </a:lnTo>
                    <a:lnTo>
                      <a:pt x="1904" y="363"/>
                    </a:lnTo>
                    <a:lnTo>
                      <a:pt x="1828" y="286"/>
                    </a:lnTo>
                    <a:lnTo>
                      <a:pt x="1809" y="267"/>
                    </a:lnTo>
                    <a:lnTo>
                      <a:pt x="1809" y="229"/>
                    </a:lnTo>
                    <a:lnTo>
                      <a:pt x="1790" y="210"/>
                    </a:lnTo>
                    <a:lnTo>
                      <a:pt x="1771" y="210"/>
                    </a:lnTo>
                    <a:lnTo>
                      <a:pt x="1752" y="191"/>
                    </a:lnTo>
                    <a:lnTo>
                      <a:pt x="1695" y="172"/>
                    </a:lnTo>
                    <a:lnTo>
                      <a:pt x="1676" y="172"/>
                    </a:lnTo>
                    <a:lnTo>
                      <a:pt x="1657" y="172"/>
                    </a:lnTo>
                    <a:lnTo>
                      <a:pt x="1637" y="172"/>
                    </a:lnTo>
                    <a:lnTo>
                      <a:pt x="1600" y="191"/>
                    </a:lnTo>
                    <a:lnTo>
                      <a:pt x="1561" y="210"/>
                    </a:lnTo>
                    <a:lnTo>
                      <a:pt x="1485" y="210"/>
                    </a:lnTo>
                    <a:lnTo>
                      <a:pt x="1409" y="210"/>
                    </a:lnTo>
                    <a:lnTo>
                      <a:pt x="1390" y="210"/>
                    </a:lnTo>
                    <a:lnTo>
                      <a:pt x="1371" y="210"/>
                    </a:lnTo>
                    <a:lnTo>
                      <a:pt x="1352" y="229"/>
                    </a:lnTo>
                    <a:lnTo>
                      <a:pt x="1314" y="249"/>
                    </a:lnTo>
                    <a:lnTo>
                      <a:pt x="1276" y="286"/>
                    </a:lnTo>
                    <a:lnTo>
                      <a:pt x="1257" y="305"/>
                    </a:lnTo>
                    <a:lnTo>
                      <a:pt x="1257" y="325"/>
                    </a:lnTo>
                    <a:lnTo>
                      <a:pt x="1257" y="344"/>
                    </a:lnTo>
                    <a:lnTo>
                      <a:pt x="1238" y="363"/>
                    </a:lnTo>
                    <a:lnTo>
                      <a:pt x="1219" y="381"/>
                    </a:lnTo>
                    <a:lnTo>
                      <a:pt x="1200" y="401"/>
                    </a:lnTo>
                    <a:lnTo>
                      <a:pt x="1028" y="458"/>
                    </a:lnTo>
                    <a:lnTo>
                      <a:pt x="1047" y="496"/>
                    </a:lnTo>
                    <a:lnTo>
                      <a:pt x="1047" y="534"/>
                    </a:lnTo>
                    <a:lnTo>
                      <a:pt x="1047" y="572"/>
                    </a:lnTo>
                    <a:lnTo>
                      <a:pt x="1047" y="610"/>
                    </a:lnTo>
                    <a:lnTo>
                      <a:pt x="1066" y="629"/>
                    </a:lnTo>
                    <a:lnTo>
                      <a:pt x="1085" y="629"/>
                    </a:lnTo>
                    <a:lnTo>
                      <a:pt x="1104" y="629"/>
                    </a:lnTo>
                    <a:lnTo>
                      <a:pt x="1124" y="629"/>
                    </a:lnTo>
                    <a:lnTo>
                      <a:pt x="1143" y="648"/>
                    </a:lnTo>
                    <a:lnTo>
                      <a:pt x="1124" y="667"/>
                    </a:lnTo>
                    <a:lnTo>
                      <a:pt x="1124" y="686"/>
                    </a:lnTo>
                    <a:lnTo>
                      <a:pt x="1104" y="725"/>
                    </a:lnTo>
                    <a:lnTo>
                      <a:pt x="1066" y="762"/>
                    </a:lnTo>
                    <a:lnTo>
                      <a:pt x="1028" y="801"/>
                    </a:lnTo>
                    <a:lnTo>
                      <a:pt x="990" y="820"/>
                    </a:lnTo>
                    <a:lnTo>
                      <a:pt x="933" y="820"/>
                    </a:lnTo>
                    <a:lnTo>
                      <a:pt x="914" y="820"/>
                    </a:lnTo>
                    <a:lnTo>
                      <a:pt x="895" y="820"/>
                    </a:lnTo>
                    <a:lnTo>
                      <a:pt x="895" y="839"/>
                    </a:lnTo>
                    <a:lnTo>
                      <a:pt x="876" y="858"/>
                    </a:lnTo>
                    <a:lnTo>
                      <a:pt x="876" y="877"/>
                    </a:lnTo>
                    <a:lnTo>
                      <a:pt x="857" y="934"/>
                    </a:lnTo>
                    <a:lnTo>
                      <a:pt x="895" y="1010"/>
                    </a:lnTo>
                    <a:lnTo>
                      <a:pt x="895" y="1029"/>
                    </a:lnTo>
                    <a:lnTo>
                      <a:pt x="876" y="1087"/>
                    </a:lnTo>
                    <a:lnTo>
                      <a:pt x="876" y="1106"/>
                    </a:lnTo>
                    <a:lnTo>
                      <a:pt x="895" y="1124"/>
                    </a:lnTo>
                    <a:lnTo>
                      <a:pt x="876" y="1182"/>
                    </a:lnTo>
                    <a:lnTo>
                      <a:pt x="857" y="1201"/>
                    </a:lnTo>
                    <a:lnTo>
                      <a:pt x="819" y="1239"/>
                    </a:lnTo>
                    <a:lnTo>
                      <a:pt x="685" y="1334"/>
                    </a:lnTo>
                    <a:lnTo>
                      <a:pt x="628" y="1391"/>
                    </a:lnTo>
                    <a:lnTo>
                      <a:pt x="590" y="1429"/>
                    </a:lnTo>
                    <a:lnTo>
                      <a:pt x="552" y="1486"/>
                    </a:lnTo>
                    <a:lnTo>
                      <a:pt x="533" y="1505"/>
                    </a:lnTo>
                    <a:lnTo>
                      <a:pt x="514" y="1524"/>
                    </a:lnTo>
                    <a:lnTo>
                      <a:pt x="457" y="1505"/>
                    </a:lnTo>
                    <a:lnTo>
                      <a:pt x="438" y="1486"/>
                    </a:lnTo>
                    <a:lnTo>
                      <a:pt x="171" y="1524"/>
                    </a:lnTo>
                    <a:lnTo>
                      <a:pt x="133" y="1524"/>
                    </a:lnTo>
                    <a:lnTo>
                      <a:pt x="95" y="1505"/>
                    </a:lnTo>
                    <a:lnTo>
                      <a:pt x="76" y="1505"/>
                    </a:lnTo>
                    <a:lnTo>
                      <a:pt x="57" y="1505"/>
                    </a:lnTo>
                    <a:lnTo>
                      <a:pt x="0" y="1505"/>
                    </a:lnTo>
                    <a:lnTo>
                      <a:pt x="0" y="1658"/>
                    </a:lnTo>
                    <a:lnTo>
                      <a:pt x="19" y="1753"/>
                    </a:lnTo>
                    <a:lnTo>
                      <a:pt x="37" y="1829"/>
                    </a:lnTo>
                    <a:lnTo>
                      <a:pt x="76" y="1925"/>
                    </a:lnTo>
                    <a:lnTo>
                      <a:pt x="114" y="1963"/>
                    </a:lnTo>
                    <a:lnTo>
                      <a:pt x="133" y="1981"/>
                    </a:lnTo>
                    <a:lnTo>
                      <a:pt x="190" y="2020"/>
                    </a:lnTo>
                    <a:lnTo>
                      <a:pt x="209" y="2039"/>
                    </a:lnTo>
                    <a:lnTo>
                      <a:pt x="228" y="2077"/>
                    </a:lnTo>
                    <a:lnTo>
                      <a:pt x="286" y="2230"/>
                    </a:lnTo>
                    <a:lnTo>
                      <a:pt x="342" y="2420"/>
                    </a:lnTo>
                    <a:lnTo>
                      <a:pt x="476" y="2325"/>
                    </a:lnTo>
                    <a:lnTo>
                      <a:pt x="495" y="2325"/>
                    </a:lnTo>
                    <a:lnTo>
                      <a:pt x="514" y="2325"/>
                    </a:lnTo>
                    <a:lnTo>
                      <a:pt x="514" y="2344"/>
                    </a:lnTo>
                    <a:lnTo>
                      <a:pt x="533" y="2362"/>
                    </a:lnTo>
                    <a:lnTo>
                      <a:pt x="571" y="2401"/>
                    </a:lnTo>
                    <a:lnTo>
                      <a:pt x="590" y="2401"/>
                    </a:lnTo>
                    <a:lnTo>
                      <a:pt x="609" y="2420"/>
                    </a:lnTo>
                    <a:lnTo>
                      <a:pt x="628" y="2439"/>
                    </a:lnTo>
                    <a:lnTo>
                      <a:pt x="628" y="2458"/>
                    </a:lnTo>
                    <a:lnTo>
                      <a:pt x="666" y="2496"/>
                    </a:lnTo>
                    <a:lnTo>
                      <a:pt x="704" y="2667"/>
                    </a:lnTo>
                    <a:lnTo>
                      <a:pt x="704" y="2687"/>
                    </a:lnTo>
                    <a:lnTo>
                      <a:pt x="723" y="2706"/>
                    </a:lnTo>
                    <a:lnTo>
                      <a:pt x="780" y="2724"/>
                    </a:lnTo>
                    <a:lnTo>
                      <a:pt x="799" y="2743"/>
                    </a:lnTo>
                    <a:lnTo>
                      <a:pt x="819" y="2743"/>
                    </a:lnTo>
                    <a:lnTo>
                      <a:pt x="819" y="2801"/>
                    </a:lnTo>
                    <a:lnTo>
                      <a:pt x="876" y="2839"/>
                    </a:lnTo>
                    <a:lnTo>
                      <a:pt x="914" y="2896"/>
                    </a:lnTo>
                    <a:lnTo>
                      <a:pt x="971" y="2953"/>
                    </a:lnTo>
                    <a:lnTo>
                      <a:pt x="1028" y="2991"/>
                    </a:lnTo>
                    <a:lnTo>
                      <a:pt x="1104" y="3029"/>
                    </a:lnTo>
                    <a:lnTo>
                      <a:pt x="1143" y="3048"/>
                    </a:lnTo>
                    <a:lnTo>
                      <a:pt x="1180" y="3048"/>
                    </a:lnTo>
                    <a:lnTo>
                      <a:pt x="1200" y="3068"/>
                    </a:lnTo>
                    <a:lnTo>
                      <a:pt x="1219" y="3105"/>
                    </a:lnTo>
                    <a:lnTo>
                      <a:pt x="1238" y="3124"/>
                    </a:lnTo>
                    <a:lnTo>
                      <a:pt x="1257" y="3124"/>
                    </a:lnTo>
                    <a:lnTo>
                      <a:pt x="1295" y="3105"/>
                    </a:lnTo>
                    <a:lnTo>
                      <a:pt x="1314" y="3105"/>
                    </a:lnTo>
                    <a:lnTo>
                      <a:pt x="1371" y="3124"/>
                    </a:lnTo>
                    <a:lnTo>
                      <a:pt x="1409" y="3144"/>
                    </a:lnTo>
                    <a:lnTo>
                      <a:pt x="1428" y="3163"/>
                    </a:lnTo>
                    <a:lnTo>
                      <a:pt x="1466" y="3163"/>
                    </a:lnTo>
                    <a:lnTo>
                      <a:pt x="1485" y="3182"/>
                    </a:lnTo>
                    <a:lnTo>
                      <a:pt x="1542" y="3105"/>
                    </a:lnTo>
                    <a:lnTo>
                      <a:pt x="1561" y="3105"/>
                    </a:lnTo>
                    <a:lnTo>
                      <a:pt x="1637" y="3087"/>
                    </a:lnTo>
                    <a:lnTo>
                      <a:pt x="1657" y="3068"/>
                    </a:lnTo>
                    <a:lnTo>
                      <a:pt x="1752" y="3029"/>
                    </a:lnTo>
                    <a:lnTo>
                      <a:pt x="1790" y="2953"/>
                    </a:lnTo>
                    <a:lnTo>
                      <a:pt x="1847" y="2991"/>
                    </a:lnTo>
                    <a:lnTo>
                      <a:pt x="1923" y="3010"/>
                    </a:lnTo>
                    <a:lnTo>
                      <a:pt x="2000" y="3068"/>
                    </a:lnTo>
                    <a:lnTo>
                      <a:pt x="2038" y="3087"/>
                    </a:lnTo>
                    <a:lnTo>
                      <a:pt x="2076" y="3087"/>
                    </a:lnTo>
                    <a:lnTo>
                      <a:pt x="2114" y="3087"/>
                    </a:lnTo>
                    <a:lnTo>
                      <a:pt x="2152" y="3087"/>
                    </a:lnTo>
                    <a:lnTo>
                      <a:pt x="2171" y="3087"/>
                    </a:lnTo>
                    <a:lnTo>
                      <a:pt x="2190" y="3087"/>
                    </a:lnTo>
                    <a:lnTo>
                      <a:pt x="2285" y="3068"/>
                    </a:lnTo>
                    <a:lnTo>
                      <a:pt x="2323" y="3068"/>
                    </a:lnTo>
                    <a:lnTo>
                      <a:pt x="2323" y="3048"/>
                    </a:lnTo>
                    <a:lnTo>
                      <a:pt x="2343" y="3029"/>
                    </a:lnTo>
                    <a:lnTo>
                      <a:pt x="2343" y="3010"/>
                    </a:lnTo>
                    <a:lnTo>
                      <a:pt x="2381" y="2991"/>
                    </a:lnTo>
                    <a:lnTo>
                      <a:pt x="2457" y="2934"/>
                    </a:lnTo>
                    <a:lnTo>
                      <a:pt x="2476" y="2915"/>
                    </a:lnTo>
                    <a:lnTo>
                      <a:pt x="2514" y="2896"/>
                    </a:lnTo>
                    <a:lnTo>
                      <a:pt x="2533" y="2915"/>
                    </a:lnTo>
                    <a:lnTo>
                      <a:pt x="2552" y="2896"/>
                    </a:lnTo>
                    <a:lnTo>
                      <a:pt x="2571" y="2896"/>
                    </a:lnTo>
                    <a:lnTo>
                      <a:pt x="2609" y="2858"/>
                    </a:lnTo>
                    <a:lnTo>
                      <a:pt x="2628" y="2839"/>
                    </a:lnTo>
                    <a:lnTo>
                      <a:pt x="2743" y="2667"/>
                    </a:lnTo>
                    <a:lnTo>
                      <a:pt x="2743" y="2648"/>
                    </a:lnTo>
                    <a:lnTo>
                      <a:pt x="2724" y="2629"/>
                    </a:lnTo>
                    <a:lnTo>
                      <a:pt x="2704" y="2610"/>
                    </a:lnTo>
                    <a:lnTo>
                      <a:pt x="2704" y="2591"/>
                    </a:lnTo>
                    <a:lnTo>
                      <a:pt x="2704" y="2572"/>
                    </a:lnTo>
                    <a:lnTo>
                      <a:pt x="2704" y="2553"/>
                    </a:lnTo>
                    <a:lnTo>
                      <a:pt x="2724" y="2534"/>
                    </a:lnTo>
                    <a:lnTo>
                      <a:pt x="2724" y="2515"/>
                    </a:lnTo>
                    <a:lnTo>
                      <a:pt x="2761" y="2496"/>
                    </a:lnTo>
                    <a:lnTo>
                      <a:pt x="2780" y="2515"/>
                    </a:lnTo>
                    <a:lnTo>
                      <a:pt x="2819" y="2515"/>
                    </a:lnTo>
                    <a:lnTo>
                      <a:pt x="2876" y="2534"/>
                    </a:lnTo>
                    <a:lnTo>
                      <a:pt x="2933" y="2553"/>
                    </a:lnTo>
                    <a:lnTo>
                      <a:pt x="2971" y="2553"/>
                    </a:lnTo>
                    <a:lnTo>
                      <a:pt x="3028" y="2534"/>
                    </a:lnTo>
                    <a:lnTo>
                      <a:pt x="3105" y="2572"/>
                    </a:lnTo>
                    <a:lnTo>
                      <a:pt x="3142" y="2572"/>
                    </a:lnTo>
                    <a:lnTo>
                      <a:pt x="3181" y="2572"/>
                    </a:lnTo>
                    <a:lnTo>
                      <a:pt x="3238" y="2553"/>
                    </a:lnTo>
                    <a:lnTo>
                      <a:pt x="3257" y="2534"/>
                    </a:lnTo>
                    <a:lnTo>
                      <a:pt x="3276" y="2515"/>
                    </a:lnTo>
                    <a:lnTo>
                      <a:pt x="3276" y="2496"/>
                    </a:lnTo>
                    <a:lnTo>
                      <a:pt x="3276" y="2477"/>
                    </a:lnTo>
                    <a:lnTo>
                      <a:pt x="3257" y="2458"/>
                    </a:lnTo>
                    <a:lnTo>
                      <a:pt x="3238" y="2439"/>
                    </a:lnTo>
                    <a:lnTo>
                      <a:pt x="3219" y="2420"/>
                    </a:lnTo>
                    <a:lnTo>
                      <a:pt x="3219" y="2401"/>
                    </a:lnTo>
                    <a:lnTo>
                      <a:pt x="3219" y="2382"/>
                    </a:lnTo>
                    <a:lnTo>
                      <a:pt x="3219" y="2344"/>
                    </a:lnTo>
                    <a:lnTo>
                      <a:pt x="3257" y="2306"/>
                    </a:lnTo>
                    <a:lnTo>
                      <a:pt x="3295" y="2248"/>
                    </a:lnTo>
                    <a:lnTo>
                      <a:pt x="3314" y="2230"/>
                    </a:lnTo>
                    <a:lnTo>
                      <a:pt x="3333" y="2248"/>
                    </a:lnTo>
                    <a:lnTo>
                      <a:pt x="3352" y="2267"/>
                    </a:lnTo>
                    <a:lnTo>
                      <a:pt x="3371" y="2286"/>
                    </a:lnTo>
                    <a:lnTo>
                      <a:pt x="3409" y="2344"/>
                    </a:lnTo>
                    <a:lnTo>
                      <a:pt x="3409" y="2382"/>
                    </a:lnTo>
                    <a:lnTo>
                      <a:pt x="3428" y="2401"/>
                    </a:lnTo>
                    <a:lnTo>
                      <a:pt x="3600" y="2572"/>
                    </a:lnTo>
                    <a:lnTo>
                      <a:pt x="3638" y="2591"/>
                    </a:lnTo>
                    <a:lnTo>
                      <a:pt x="3657" y="2591"/>
                    </a:lnTo>
                    <a:lnTo>
                      <a:pt x="3676" y="2572"/>
                    </a:lnTo>
                    <a:lnTo>
                      <a:pt x="3676" y="2553"/>
                    </a:lnTo>
                    <a:lnTo>
                      <a:pt x="3676" y="2534"/>
                    </a:lnTo>
                    <a:lnTo>
                      <a:pt x="3676" y="2515"/>
                    </a:lnTo>
                    <a:lnTo>
                      <a:pt x="3676" y="2496"/>
                    </a:lnTo>
                    <a:lnTo>
                      <a:pt x="3676" y="2458"/>
                    </a:lnTo>
                    <a:lnTo>
                      <a:pt x="3657" y="2382"/>
                    </a:lnTo>
                    <a:lnTo>
                      <a:pt x="3657" y="2362"/>
                    </a:lnTo>
                    <a:lnTo>
                      <a:pt x="3657" y="2344"/>
                    </a:lnTo>
                    <a:lnTo>
                      <a:pt x="3676" y="2325"/>
                    </a:lnTo>
                    <a:lnTo>
                      <a:pt x="3695" y="2325"/>
                    </a:lnTo>
                    <a:lnTo>
                      <a:pt x="3752" y="2306"/>
                    </a:lnTo>
                    <a:lnTo>
                      <a:pt x="3771" y="2306"/>
                    </a:lnTo>
                    <a:lnTo>
                      <a:pt x="3790" y="2306"/>
                    </a:lnTo>
                    <a:lnTo>
                      <a:pt x="3809" y="2286"/>
                    </a:lnTo>
                    <a:lnTo>
                      <a:pt x="3809" y="2267"/>
                    </a:lnTo>
                    <a:lnTo>
                      <a:pt x="3809" y="2248"/>
                    </a:lnTo>
                    <a:lnTo>
                      <a:pt x="3790" y="2230"/>
                    </a:lnTo>
                    <a:lnTo>
                      <a:pt x="3771" y="2191"/>
                    </a:lnTo>
                    <a:lnTo>
                      <a:pt x="3752" y="2153"/>
                    </a:lnTo>
                    <a:lnTo>
                      <a:pt x="3771" y="1963"/>
                    </a:lnTo>
                    <a:lnTo>
                      <a:pt x="3771" y="1925"/>
                    </a:lnTo>
                    <a:lnTo>
                      <a:pt x="3790" y="1905"/>
                    </a:lnTo>
                    <a:lnTo>
                      <a:pt x="4343" y="1639"/>
                    </a:lnTo>
                    <a:lnTo>
                      <a:pt x="4380" y="1620"/>
                    </a:lnTo>
                    <a:lnTo>
                      <a:pt x="4457" y="1639"/>
                    </a:lnTo>
                    <a:lnTo>
                      <a:pt x="4705" y="1696"/>
                    </a:lnTo>
                    <a:lnTo>
                      <a:pt x="4781" y="1696"/>
                    </a:lnTo>
                    <a:lnTo>
                      <a:pt x="4895" y="1696"/>
                    </a:lnTo>
                    <a:lnTo>
                      <a:pt x="5028" y="1658"/>
                    </a:lnTo>
                    <a:lnTo>
                      <a:pt x="5047" y="1639"/>
                    </a:lnTo>
                    <a:lnTo>
                      <a:pt x="5066" y="1620"/>
                    </a:lnTo>
                    <a:lnTo>
                      <a:pt x="5105" y="1505"/>
                    </a:lnTo>
                    <a:lnTo>
                      <a:pt x="5123" y="1486"/>
                    </a:lnTo>
                    <a:lnTo>
                      <a:pt x="5142" y="1468"/>
                    </a:lnTo>
                    <a:lnTo>
                      <a:pt x="5162" y="1468"/>
                    </a:lnTo>
                    <a:lnTo>
                      <a:pt x="5181" y="1486"/>
                    </a:lnTo>
                    <a:lnTo>
                      <a:pt x="5238" y="1505"/>
                    </a:lnTo>
                    <a:lnTo>
                      <a:pt x="5276" y="1544"/>
                    </a:lnTo>
                    <a:lnTo>
                      <a:pt x="5295" y="1544"/>
                    </a:lnTo>
                    <a:lnTo>
                      <a:pt x="5314" y="1544"/>
                    </a:lnTo>
                    <a:lnTo>
                      <a:pt x="5333" y="1544"/>
                    </a:lnTo>
                    <a:lnTo>
                      <a:pt x="5352" y="1544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46" name="Freeform 27">
                <a:extLst>
                  <a:ext uri="{FF2B5EF4-FFF2-40B4-BE49-F238E27FC236}">
                    <a16:creationId xmlns:a16="http://schemas.microsoft.com/office/drawing/2014/main" id="{5454458C-968B-1341-AE12-E3FEFA9F2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18500" y="12480925"/>
                <a:ext cx="171450" cy="185738"/>
              </a:xfrm>
              <a:custGeom>
                <a:avLst/>
                <a:gdLst>
                  <a:gd name="T0" fmla="*/ 2147483646 w 478"/>
                  <a:gd name="T1" fmla="*/ 2147483646 h 515"/>
                  <a:gd name="T2" fmla="*/ 2147483646 w 478"/>
                  <a:gd name="T3" fmla="*/ 2147483646 h 515"/>
                  <a:gd name="T4" fmla="*/ 2147483646 w 478"/>
                  <a:gd name="T5" fmla="*/ 2147483646 h 515"/>
                  <a:gd name="T6" fmla="*/ 2147483646 w 478"/>
                  <a:gd name="T7" fmla="*/ 2147483646 h 515"/>
                  <a:gd name="T8" fmla="*/ 2147483646 w 478"/>
                  <a:gd name="T9" fmla="*/ 2147483646 h 515"/>
                  <a:gd name="T10" fmla="*/ 2147483646 w 478"/>
                  <a:gd name="T11" fmla="*/ 2147483646 h 515"/>
                  <a:gd name="T12" fmla="*/ 2147483646 w 478"/>
                  <a:gd name="T13" fmla="*/ 2147483646 h 515"/>
                  <a:gd name="T14" fmla="*/ 2147483646 w 478"/>
                  <a:gd name="T15" fmla="*/ 2147483646 h 515"/>
                  <a:gd name="T16" fmla="*/ 2147483646 w 478"/>
                  <a:gd name="T17" fmla="*/ 0 h 515"/>
                  <a:gd name="T18" fmla="*/ 2147483646 w 478"/>
                  <a:gd name="T19" fmla="*/ 2147483646 h 515"/>
                  <a:gd name="T20" fmla="*/ 2147483646 w 478"/>
                  <a:gd name="T21" fmla="*/ 2147483646 h 515"/>
                  <a:gd name="T22" fmla="*/ 0 w 478"/>
                  <a:gd name="T23" fmla="*/ 2147483646 h 515"/>
                  <a:gd name="T24" fmla="*/ 2147483646 w 478"/>
                  <a:gd name="T25" fmla="*/ 2147483646 h 515"/>
                  <a:gd name="T26" fmla="*/ 2147483646 w 478"/>
                  <a:gd name="T27" fmla="*/ 2147483646 h 515"/>
                  <a:gd name="T28" fmla="*/ 2147483646 w 478"/>
                  <a:gd name="T29" fmla="*/ 2147483646 h 515"/>
                  <a:gd name="T30" fmla="*/ 2147483646 w 478"/>
                  <a:gd name="T31" fmla="*/ 2147483646 h 515"/>
                  <a:gd name="T32" fmla="*/ 2147483646 w 478"/>
                  <a:gd name="T33" fmla="*/ 2147483646 h 515"/>
                  <a:gd name="T34" fmla="*/ 2147483646 w 478"/>
                  <a:gd name="T35" fmla="*/ 2147483646 h 515"/>
                  <a:gd name="T36" fmla="*/ 2147483646 w 478"/>
                  <a:gd name="T37" fmla="*/ 2147483646 h 515"/>
                  <a:gd name="T38" fmla="*/ 2147483646 w 478"/>
                  <a:gd name="T39" fmla="*/ 2147483646 h 515"/>
                  <a:gd name="T40" fmla="*/ 2147483646 w 478"/>
                  <a:gd name="T41" fmla="*/ 2147483646 h 515"/>
                  <a:gd name="T42" fmla="*/ 2147483646 w 478"/>
                  <a:gd name="T43" fmla="*/ 2147483646 h 515"/>
                  <a:gd name="T44" fmla="*/ 2147483646 w 478"/>
                  <a:gd name="T45" fmla="*/ 2147483646 h 515"/>
                  <a:gd name="T46" fmla="*/ 2147483646 w 478"/>
                  <a:gd name="T47" fmla="*/ 2147483646 h 515"/>
                  <a:gd name="T48" fmla="*/ 2147483646 w 478"/>
                  <a:gd name="T49" fmla="*/ 2147483646 h 515"/>
                  <a:gd name="T50" fmla="*/ 2147483646 w 478"/>
                  <a:gd name="T51" fmla="*/ 2147483646 h 515"/>
                  <a:gd name="T52" fmla="*/ 2147483646 w 478"/>
                  <a:gd name="T53" fmla="*/ 2147483646 h 515"/>
                  <a:gd name="T54" fmla="*/ 2147483646 w 478"/>
                  <a:gd name="T55" fmla="*/ 2147483646 h 515"/>
                  <a:gd name="T56" fmla="*/ 2147483646 w 478"/>
                  <a:gd name="T57" fmla="*/ 2147483646 h 515"/>
                  <a:gd name="T58" fmla="*/ 2147483646 w 478"/>
                  <a:gd name="T59" fmla="*/ 2147483646 h 515"/>
                  <a:gd name="T60" fmla="*/ 2147483646 w 478"/>
                  <a:gd name="T61" fmla="*/ 2147483646 h 515"/>
                  <a:gd name="T62" fmla="*/ 2147483646 w 478"/>
                  <a:gd name="T63" fmla="*/ 2147483646 h 515"/>
                  <a:gd name="T64" fmla="*/ 2147483646 w 478"/>
                  <a:gd name="T65" fmla="*/ 2147483646 h 515"/>
                  <a:gd name="T66" fmla="*/ 2147483646 w 478"/>
                  <a:gd name="T67" fmla="*/ 2147483646 h 515"/>
                  <a:gd name="T68" fmla="*/ 2147483646 w 478"/>
                  <a:gd name="T69" fmla="*/ 2147483646 h 515"/>
                  <a:gd name="T70" fmla="*/ 2147483646 w 478"/>
                  <a:gd name="T71" fmla="*/ 2147483646 h 515"/>
                  <a:gd name="T72" fmla="*/ 2147483646 w 478"/>
                  <a:gd name="T73" fmla="*/ 2147483646 h 5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78" h="515">
                    <a:moveTo>
                      <a:pt x="477" y="38"/>
                    </a:moveTo>
                    <a:lnTo>
                      <a:pt x="477" y="38"/>
                    </a:lnTo>
                    <a:lnTo>
                      <a:pt x="249" y="76"/>
                    </a:lnTo>
                    <a:lnTo>
                      <a:pt x="172" y="76"/>
                    </a:lnTo>
                    <a:lnTo>
                      <a:pt x="115" y="57"/>
                    </a:lnTo>
                    <a:lnTo>
                      <a:pt x="77" y="38"/>
                    </a:lnTo>
                    <a:lnTo>
                      <a:pt x="77" y="18"/>
                    </a:lnTo>
                    <a:lnTo>
                      <a:pt x="77" y="0"/>
                    </a:lnTo>
                    <a:lnTo>
                      <a:pt x="77" y="18"/>
                    </a:lnTo>
                    <a:lnTo>
                      <a:pt x="20" y="57"/>
                    </a:lnTo>
                    <a:lnTo>
                      <a:pt x="0" y="76"/>
                    </a:lnTo>
                    <a:lnTo>
                      <a:pt x="39" y="247"/>
                    </a:lnTo>
                    <a:lnTo>
                      <a:pt x="77" y="304"/>
                    </a:lnTo>
                    <a:lnTo>
                      <a:pt x="96" y="362"/>
                    </a:lnTo>
                    <a:lnTo>
                      <a:pt x="115" y="380"/>
                    </a:lnTo>
                    <a:lnTo>
                      <a:pt x="134" y="380"/>
                    </a:lnTo>
                    <a:lnTo>
                      <a:pt x="153" y="399"/>
                    </a:lnTo>
                    <a:lnTo>
                      <a:pt x="153" y="419"/>
                    </a:lnTo>
                    <a:lnTo>
                      <a:pt x="172" y="438"/>
                    </a:lnTo>
                    <a:lnTo>
                      <a:pt x="191" y="457"/>
                    </a:lnTo>
                    <a:lnTo>
                      <a:pt x="210" y="457"/>
                    </a:lnTo>
                    <a:lnTo>
                      <a:pt x="229" y="457"/>
                    </a:lnTo>
                    <a:lnTo>
                      <a:pt x="267" y="438"/>
                    </a:lnTo>
                    <a:lnTo>
                      <a:pt x="325" y="457"/>
                    </a:lnTo>
                    <a:lnTo>
                      <a:pt x="381" y="514"/>
                    </a:lnTo>
                    <a:lnTo>
                      <a:pt x="401" y="495"/>
                    </a:lnTo>
                    <a:lnTo>
                      <a:pt x="420" y="457"/>
                    </a:lnTo>
                    <a:lnTo>
                      <a:pt x="458" y="343"/>
                    </a:lnTo>
                    <a:lnTo>
                      <a:pt x="458" y="323"/>
                    </a:lnTo>
                    <a:lnTo>
                      <a:pt x="477" y="304"/>
                    </a:lnTo>
                    <a:lnTo>
                      <a:pt x="477" y="285"/>
                    </a:lnTo>
                    <a:lnTo>
                      <a:pt x="477" y="228"/>
                    </a:lnTo>
                    <a:lnTo>
                      <a:pt x="477" y="152"/>
                    </a:lnTo>
                    <a:lnTo>
                      <a:pt x="477" y="3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47" name="Freeform 28">
                <a:extLst>
                  <a:ext uri="{FF2B5EF4-FFF2-40B4-BE49-F238E27FC236}">
                    <a16:creationId xmlns:a16="http://schemas.microsoft.com/office/drawing/2014/main" id="{02607812-119B-F047-ABCD-6B7CD5FDF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84600" y="8504238"/>
                <a:ext cx="1323975" cy="411162"/>
              </a:xfrm>
              <a:custGeom>
                <a:avLst/>
                <a:gdLst>
                  <a:gd name="T0" fmla="*/ 2147483646 w 3677"/>
                  <a:gd name="T1" fmla="*/ 2147483646 h 1144"/>
                  <a:gd name="T2" fmla="*/ 2147483646 w 3677"/>
                  <a:gd name="T3" fmla="*/ 2147483646 h 1144"/>
                  <a:gd name="T4" fmla="*/ 2147483646 w 3677"/>
                  <a:gd name="T5" fmla="*/ 2147483646 h 1144"/>
                  <a:gd name="T6" fmla="*/ 2147483646 w 3677"/>
                  <a:gd name="T7" fmla="*/ 2147483646 h 1144"/>
                  <a:gd name="T8" fmla="*/ 2147483646 w 3677"/>
                  <a:gd name="T9" fmla="*/ 2147483646 h 1144"/>
                  <a:gd name="T10" fmla="*/ 2147483646 w 3677"/>
                  <a:gd name="T11" fmla="*/ 2147483646 h 1144"/>
                  <a:gd name="T12" fmla="*/ 2147483646 w 3677"/>
                  <a:gd name="T13" fmla="*/ 2147483646 h 1144"/>
                  <a:gd name="T14" fmla="*/ 2147483646 w 3677"/>
                  <a:gd name="T15" fmla="*/ 2147483646 h 1144"/>
                  <a:gd name="T16" fmla="*/ 2147483646 w 3677"/>
                  <a:gd name="T17" fmla="*/ 2147483646 h 1144"/>
                  <a:gd name="T18" fmla="*/ 2147483646 w 3677"/>
                  <a:gd name="T19" fmla="*/ 2147483646 h 1144"/>
                  <a:gd name="T20" fmla="*/ 2147483646 w 3677"/>
                  <a:gd name="T21" fmla="*/ 2147483646 h 1144"/>
                  <a:gd name="T22" fmla="*/ 2147483646 w 3677"/>
                  <a:gd name="T23" fmla="*/ 2147483646 h 1144"/>
                  <a:gd name="T24" fmla="*/ 2147483646 w 3677"/>
                  <a:gd name="T25" fmla="*/ 2147483646 h 1144"/>
                  <a:gd name="T26" fmla="*/ 2147483646 w 3677"/>
                  <a:gd name="T27" fmla="*/ 2147483646 h 1144"/>
                  <a:gd name="T28" fmla="*/ 2147483646 w 3677"/>
                  <a:gd name="T29" fmla="*/ 2147483646 h 1144"/>
                  <a:gd name="T30" fmla="*/ 2147483646 w 3677"/>
                  <a:gd name="T31" fmla="*/ 2147483646 h 1144"/>
                  <a:gd name="T32" fmla="*/ 2147483646 w 3677"/>
                  <a:gd name="T33" fmla="*/ 2147483646 h 1144"/>
                  <a:gd name="T34" fmla="*/ 2147483646 w 3677"/>
                  <a:gd name="T35" fmla="*/ 2147483646 h 1144"/>
                  <a:gd name="T36" fmla="*/ 2147483646 w 3677"/>
                  <a:gd name="T37" fmla="*/ 2147483646 h 1144"/>
                  <a:gd name="T38" fmla="*/ 2147483646 w 3677"/>
                  <a:gd name="T39" fmla="*/ 2147483646 h 1144"/>
                  <a:gd name="T40" fmla="*/ 2147483646 w 3677"/>
                  <a:gd name="T41" fmla="*/ 2147483646 h 1144"/>
                  <a:gd name="T42" fmla="*/ 2147483646 w 3677"/>
                  <a:gd name="T43" fmla="*/ 2147483646 h 1144"/>
                  <a:gd name="T44" fmla="*/ 2147483646 w 3677"/>
                  <a:gd name="T45" fmla="*/ 2147483646 h 1144"/>
                  <a:gd name="T46" fmla="*/ 2147483646 w 3677"/>
                  <a:gd name="T47" fmla="*/ 2147483646 h 1144"/>
                  <a:gd name="T48" fmla="*/ 2147483646 w 3677"/>
                  <a:gd name="T49" fmla="*/ 2147483646 h 1144"/>
                  <a:gd name="T50" fmla="*/ 0 w 3677"/>
                  <a:gd name="T51" fmla="*/ 2147483646 h 1144"/>
                  <a:gd name="T52" fmla="*/ 2147483646 w 3677"/>
                  <a:gd name="T53" fmla="*/ 2147483646 h 1144"/>
                  <a:gd name="T54" fmla="*/ 2147483646 w 3677"/>
                  <a:gd name="T55" fmla="*/ 2147483646 h 1144"/>
                  <a:gd name="T56" fmla="*/ 2147483646 w 3677"/>
                  <a:gd name="T57" fmla="*/ 2147483646 h 1144"/>
                  <a:gd name="T58" fmla="*/ 2147483646 w 3677"/>
                  <a:gd name="T59" fmla="*/ 2147483646 h 1144"/>
                  <a:gd name="T60" fmla="*/ 2147483646 w 3677"/>
                  <a:gd name="T61" fmla="*/ 2147483646 h 1144"/>
                  <a:gd name="T62" fmla="*/ 2147483646 w 3677"/>
                  <a:gd name="T63" fmla="*/ 2147483646 h 1144"/>
                  <a:gd name="T64" fmla="*/ 2147483646 w 3677"/>
                  <a:gd name="T65" fmla="*/ 2147483646 h 1144"/>
                  <a:gd name="T66" fmla="*/ 2147483646 w 3677"/>
                  <a:gd name="T67" fmla="*/ 2147483646 h 1144"/>
                  <a:gd name="T68" fmla="*/ 2147483646 w 3677"/>
                  <a:gd name="T69" fmla="*/ 2147483646 h 1144"/>
                  <a:gd name="T70" fmla="*/ 2147483646 w 3677"/>
                  <a:gd name="T71" fmla="*/ 2147483646 h 1144"/>
                  <a:gd name="T72" fmla="*/ 2147483646 w 3677"/>
                  <a:gd name="T73" fmla="*/ 2147483646 h 1144"/>
                  <a:gd name="T74" fmla="*/ 2147483646 w 3677"/>
                  <a:gd name="T75" fmla="*/ 2147483646 h 1144"/>
                  <a:gd name="T76" fmla="*/ 2147483646 w 3677"/>
                  <a:gd name="T77" fmla="*/ 2147483646 h 1144"/>
                  <a:gd name="T78" fmla="*/ 2147483646 w 3677"/>
                  <a:gd name="T79" fmla="*/ 2147483646 h 1144"/>
                  <a:gd name="T80" fmla="*/ 2147483646 w 3677"/>
                  <a:gd name="T81" fmla="*/ 2147483646 h 1144"/>
                  <a:gd name="T82" fmla="*/ 2147483646 w 3677"/>
                  <a:gd name="T83" fmla="*/ 2147483646 h 1144"/>
                  <a:gd name="T84" fmla="*/ 2147483646 w 3677"/>
                  <a:gd name="T85" fmla="*/ 2147483646 h 1144"/>
                  <a:gd name="T86" fmla="*/ 2147483646 w 3677"/>
                  <a:gd name="T87" fmla="*/ 2147483646 h 1144"/>
                  <a:gd name="T88" fmla="*/ 2147483646 w 3677"/>
                  <a:gd name="T89" fmla="*/ 2147483646 h 1144"/>
                  <a:gd name="T90" fmla="*/ 2147483646 w 3677"/>
                  <a:gd name="T91" fmla="*/ 2147483646 h 1144"/>
                  <a:gd name="T92" fmla="*/ 2147483646 w 3677"/>
                  <a:gd name="T93" fmla="*/ 2147483646 h 1144"/>
                  <a:gd name="T94" fmla="*/ 2147483646 w 3677"/>
                  <a:gd name="T95" fmla="*/ 2147483646 h 1144"/>
                  <a:gd name="T96" fmla="*/ 2147483646 w 3677"/>
                  <a:gd name="T97" fmla="*/ 2147483646 h 1144"/>
                  <a:gd name="T98" fmla="*/ 2147483646 w 3677"/>
                  <a:gd name="T99" fmla="*/ 2147483646 h 1144"/>
                  <a:gd name="T100" fmla="*/ 2147483646 w 3677"/>
                  <a:gd name="T101" fmla="*/ 2147483646 h 1144"/>
                  <a:gd name="T102" fmla="*/ 2147483646 w 3677"/>
                  <a:gd name="T103" fmla="*/ 2147483646 h 1144"/>
                  <a:gd name="T104" fmla="*/ 2147483646 w 3677"/>
                  <a:gd name="T105" fmla="*/ 2147483646 h 1144"/>
                  <a:gd name="T106" fmla="*/ 2147483646 w 3677"/>
                  <a:gd name="T107" fmla="*/ 2147483646 h 114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677" h="1144">
                    <a:moveTo>
                      <a:pt x="3676" y="838"/>
                    </a:moveTo>
                    <a:lnTo>
                      <a:pt x="3639" y="743"/>
                    </a:lnTo>
                    <a:lnTo>
                      <a:pt x="3620" y="685"/>
                    </a:lnTo>
                    <a:lnTo>
                      <a:pt x="3581" y="648"/>
                    </a:lnTo>
                    <a:lnTo>
                      <a:pt x="3410" y="571"/>
                    </a:lnTo>
                    <a:lnTo>
                      <a:pt x="3372" y="533"/>
                    </a:lnTo>
                    <a:lnTo>
                      <a:pt x="3315" y="495"/>
                    </a:lnTo>
                    <a:lnTo>
                      <a:pt x="3295" y="476"/>
                    </a:lnTo>
                    <a:lnTo>
                      <a:pt x="3277" y="457"/>
                    </a:lnTo>
                    <a:lnTo>
                      <a:pt x="3239" y="381"/>
                    </a:lnTo>
                    <a:lnTo>
                      <a:pt x="3239" y="343"/>
                    </a:lnTo>
                    <a:lnTo>
                      <a:pt x="3239" y="323"/>
                    </a:lnTo>
                    <a:lnTo>
                      <a:pt x="3219" y="304"/>
                    </a:lnTo>
                    <a:lnTo>
                      <a:pt x="3143" y="267"/>
                    </a:lnTo>
                    <a:lnTo>
                      <a:pt x="3124" y="247"/>
                    </a:lnTo>
                    <a:lnTo>
                      <a:pt x="3086" y="228"/>
                    </a:lnTo>
                    <a:lnTo>
                      <a:pt x="3048" y="171"/>
                    </a:lnTo>
                    <a:lnTo>
                      <a:pt x="3048" y="152"/>
                    </a:lnTo>
                    <a:lnTo>
                      <a:pt x="3010" y="152"/>
                    </a:lnTo>
                    <a:lnTo>
                      <a:pt x="2896" y="114"/>
                    </a:lnTo>
                    <a:lnTo>
                      <a:pt x="2877" y="114"/>
                    </a:lnTo>
                    <a:lnTo>
                      <a:pt x="2838" y="95"/>
                    </a:lnTo>
                    <a:lnTo>
                      <a:pt x="2838" y="114"/>
                    </a:lnTo>
                    <a:lnTo>
                      <a:pt x="2819" y="133"/>
                    </a:lnTo>
                    <a:lnTo>
                      <a:pt x="2819" y="152"/>
                    </a:lnTo>
                    <a:lnTo>
                      <a:pt x="2819" y="171"/>
                    </a:lnTo>
                    <a:lnTo>
                      <a:pt x="2800" y="190"/>
                    </a:lnTo>
                    <a:lnTo>
                      <a:pt x="2762" y="267"/>
                    </a:lnTo>
                    <a:lnTo>
                      <a:pt x="2743" y="267"/>
                    </a:lnTo>
                    <a:lnTo>
                      <a:pt x="2724" y="285"/>
                    </a:lnTo>
                    <a:lnTo>
                      <a:pt x="2648" y="323"/>
                    </a:lnTo>
                    <a:lnTo>
                      <a:pt x="2629" y="323"/>
                    </a:lnTo>
                    <a:lnTo>
                      <a:pt x="2591" y="285"/>
                    </a:lnTo>
                    <a:lnTo>
                      <a:pt x="2553" y="267"/>
                    </a:lnTo>
                    <a:lnTo>
                      <a:pt x="2553" y="247"/>
                    </a:lnTo>
                    <a:lnTo>
                      <a:pt x="2533" y="247"/>
                    </a:lnTo>
                    <a:lnTo>
                      <a:pt x="2515" y="247"/>
                    </a:lnTo>
                    <a:lnTo>
                      <a:pt x="2496" y="228"/>
                    </a:lnTo>
                    <a:lnTo>
                      <a:pt x="2477" y="209"/>
                    </a:lnTo>
                    <a:lnTo>
                      <a:pt x="2419" y="190"/>
                    </a:lnTo>
                    <a:lnTo>
                      <a:pt x="2381" y="171"/>
                    </a:lnTo>
                    <a:lnTo>
                      <a:pt x="2381" y="152"/>
                    </a:lnTo>
                    <a:lnTo>
                      <a:pt x="2362" y="133"/>
                    </a:lnTo>
                    <a:lnTo>
                      <a:pt x="2343" y="114"/>
                    </a:lnTo>
                    <a:lnTo>
                      <a:pt x="2305" y="95"/>
                    </a:lnTo>
                    <a:lnTo>
                      <a:pt x="2210" y="95"/>
                    </a:lnTo>
                    <a:lnTo>
                      <a:pt x="2153" y="76"/>
                    </a:lnTo>
                    <a:lnTo>
                      <a:pt x="2096" y="57"/>
                    </a:lnTo>
                    <a:lnTo>
                      <a:pt x="2039" y="19"/>
                    </a:lnTo>
                    <a:lnTo>
                      <a:pt x="2020" y="19"/>
                    </a:lnTo>
                    <a:lnTo>
                      <a:pt x="1943" y="38"/>
                    </a:lnTo>
                    <a:lnTo>
                      <a:pt x="1924" y="38"/>
                    </a:lnTo>
                    <a:lnTo>
                      <a:pt x="1848" y="0"/>
                    </a:lnTo>
                    <a:lnTo>
                      <a:pt x="1810" y="0"/>
                    </a:lnTo>
                    <a:lnTo>
                      <a:pt x="1810" y="19"/>
                    </a:lnTo>
                    <a:lnTo>
                      <a:pt x="1791" y="19"/>
                    </a:lnTo>
                    <a:lnTo>
                      <a:pt x="1791" y="38"/>
                    </a:lnTo>
                    <a:lnTo>
                      <a:pt x="1772" y="19"/>
                    </a:lnTo>
                    <a:lnTo>
                      <a:pt x="1753" y="19"/>
                    </a:lnTo>
                    <a:lnTo>
                      <a:pt x="1734" y="19"/>
                    </a:lnTo>
                    <a:lnTo>
                      <a:pt x="1715" y="38"/>
                    </a:lnTo>
                    <a:lnTo>
                      <a:pt x="1695" y="38"/>
                    </a:lnTo>
                    <a:lnTo>
                      <a:pt x="1676" y="19"/>
                    </a:lnTo>
                    <a:lnTo>
                      <a:pt x="1639" y="0"/>
                    </a:lnTo>
                    <a:lnTo>
                      <a:pt x="1639" y="19"/>
                    </a:lnTo>
                    <a:lnTo>
                      <a:pt x="1543" y="57"/>
                    </a:lnTo>
                    <a:lnTo>
                      <a:pt x="1391" y="133"/>
                    </a:lnTo>
                    <a:lnTo>
                      <a:pt x="1314" y="152"/>
                    </a:lnTo>
                    <a:lnTo>
                      <a:pt x="1162" y="95"/>
                    </a:lnTo>
                    <a:lnTo>
                      <a:pt x="1124" y="95"/>
                    </a:lnTo>
                    <a:lnTo>
                      <a:pt x="1105" y="76"/>
                    </a:lnTo>
                    <a:lnTo>
                      <a:pt x="1067" y="95"/>
                    </a:lnTo>
                    <a:lnTo>
                      <a:pt x="896" y="171"/>
                    </a:lnTo>
                    <a:lnTo>
                      <a:pt x="781" y="209"/>
                    </a:lnTo>
                    <a:lnTo>
                      <a:pt x="743" y="228"/>
                    </a:lnTo>
                    <a:lnTo>
                      <a:pt x="724" y="228"/>
                    </a:lnTo>
                    <a:lnTo>
                      <a:pt x="629" y="267"/>
                    </a:lnTo>
                    <a:lnTo>
                      <a:pt x="552" y="285"/>
                    </a:lnTo>
                    <a:lnTo>
                      <a:pt x="534" y="285"/>
                    </a:lnTo>
                    <a:lnTo>
                      <a:pt x="515" y="285"/>
                    </a:lnTo>
                    <a:lnTo>
                      <a:pt x="496" y="285"/>
                    </a:lnTo>
                    <a:lnTo>
                      <a:pt x="420" y="267"/>
                    </a:lnTo>
                    <a:lnTo>
                      <a:pt x="381" y="267"/>
                    </a:lnTo>
                    <a:lnTo>
                      <a:pt x="343" y="267"/>
                    </a:lnTo>
                    <a:lnTo>
                      <a:pt x="324" y="267"/>
                    </a:lnTo>
                    <a:lnTo>
                      <a:pt x="305" y="285"/>
                    </a:lnTo>
                    <a:lnTo>
                      <a:pt x="229" y="323"/>
                    </a:lnTo>
                    <a:lnTo>
                      <a:pt x="210" y="323"/>
                    </a:lnTo>
                    <a:lnTo>
                      <a:pt x="191" y="362"/>
                    </a:lnTo>
                    <a:lnTo>
                      <a:pt x="171" y="381"/>
                    </a:lnTo>
                    <a:lnTo>
                      <a:pt x="153" y="419"/>
                    </a:lnTo>
                    <a:lnTo>
                      <a:pt x="134" y="457"/>
                    </a:lnTo>
                    <a:lnTo>
                      <a:pt x="134" y="476"/>
                    </a:lnTo>
                    <a:lnTo>
                      <a:pt x="115" y="495"/>
                    </a:lnTo>
                    <a:lnTo>
                      <a:pt x="95" y="495"/>
                    </a:lnTo>
                    <a:lnTo>
                      <a:pt x="0" y="533"/>
                    </a:lnTo>
                    <a:lnTo>
                      <a:pt x="95" y="628"/>
                    </a:lnTo>
                    <a:lnTo>
                      <a:pt x="115" y="648"/>
                    </a:lnTo>
                    <a:lnTo>
                      <a:pt x="134" y="685"/>
                    </a:lnTo>
                    <a:lnTo>
                      <a:pt x="153" y="685"/>
                    </a:lnTo>
                    <a:lnTo>
                      <a:pt x="191" y="704"/>
                    </a:lnTo>
                    <a:lnTo>
                      <a:pt x="229" y="704"/>
                    </a:lnTo>
                    <a:lnTo>
                      <a:pt x="248" y="704"/>
                    </a:lnTo>
                    <a:lnTo>
                      <a:pt x="267" y="704"/>
                    </a:lnTo>
                    <a:lnTo>
                      <a:pt x="286" y="704"/>
                    </a:lnTo>
                    <a:lnTo>
                      <a:pt x="286" y="724"/>
                    </a:lnTo>
                    <a:lnTo>
                      <a:pt x="286" y="743"/>
                    </a:lnTo>
                    <a:lnTo>
                      <a:pt x="305" y="838"/>
                    </a:lnTo>
                    <a:lnTo>
                      <a:pt x="286" y="838"/>
                    </a:lnTo>
                    <a:lnTo>
                      <a:pt x="286" y="876"/>
                    </a:lnTo>
                    <a:lnTo>
                      <a:pt x="324" y="857"/>
                    </a:lnTo>
                    <a:lnTo>
                      <a:pt x="381" y="857"/>
                    </a:lnTo>
                    <a:lnTo>
                      <a:pt x="400" y="857"/>
                    </a:lnTo>
                    <a:lnTo>
                      <a:pt x="420" y="857"/>
                    </a:lnTo>
                    <a:lnTo>
                      <a:pt x="457" y="876"/>
                    </a:lnTo>
                    <a:lnTo>
                      <a:pt x="476" y="857"/>
                    </a:lnTo>
                    <a:lnTo>
                      <a:pt x="496" y="857"/>
                    </a:lnTo>
                    <a:lnTo>
                      <a:pt x="515" y="857"/>
                    </a:lnTo>
                    <a:lnTo>
                      <a:pt x="534" y="857"/>
                    </a:lnTo>
                    <a:lnTo>
                      <a:pt x="552" y="838"/>
                    </a:lnTo>
                    <a:lnTo>
                      <a:pt x="572" y="800"/>
                    </a:lnTo>
                    <a:lnTo>
                      <a:pt x="572" y="780"/>
                    </a:lnTo>
                    <a:lnTo>
                      <a:pt x="591" y="762"/>
                    </a:lnTo>
                    <a:lnTo>
                      <a:pt x="610" y="780"/>
                    </a:lnTo>
                    <a:lnTo>
                      <a:pt x="629" y="780"/>
                    </a:lnTo>
                    <a:lnTo>
                      <a:pt x="667" y="780"/>
                    </a:lnTo>
                    <a:lnTo>
                      <a:pt x="686" y="780"/>
                    </a:lnTo>
                    <a:lnTo>
                      <a:pt x="686" y="762"/>
                    </a:lnTo>
                    <a:lnTo>
                      <a:pt x="705" y="743"/>
                    </a:lnTo>
                    <a:lnTo>
                      <a:pt x="724" y="762"/>
                    </a:lnTo>
                    <a:lnTo>
                      <a:pt x="724" y="780"/>
                    </a:lnTo>
                    <a:lnTo>
                      <a:pt x="743" y="780"/>
                    </a:lnTo>
                    <a:lnTo>
                      <a:pt x="762" y="800"/>
                    </a:lnTo>
                    <a:lnTo>
                      <a:pt x="819" y="780"/>
                    </a:lnTo>
                    <a:lnTo>
                      <a:pt x="838" y="780"/>
                    </a:lnTo>
                    <a:lnTo>
                      <a:pt x="877" y="800"/>
                    </a:lnTo>
                    <a:lnTo>
                      <a:pt x="915" y="819"/>
                    </a:lnTo>
                    <a:lnTo>
                      <a:pt x="972" y="933"/>
                    </a:lnTo>
                    <a:lnTo>
                      <a:pt x="991" y="933"/>
                    </a:lnTo>
                    <a:lnTo>
                      <a:pt x="1010" y="933"/>
                    </a:lnTo>
                    <a:lnTo>
                      <a:pt x="1067" y="933"/>
                    </a:lnTo>
                    <a:lnTo>
                      <a:pt x="1162" y="933"/>
                    </a:lnTo>
                    <a:lnTo>
                      <a:pt x="1295" y="914"/>
                    </a:lnTo>
                    <a:lnTo>
                      <a:pt x="1334" y="895"/>
                    </a:lnTo>
                    <a:lnTo>
                      <a:pt x="1353" y="857"/>
                    </a:lnTo>
                    <a:lnTo>
                      <a:pt x="1391" y="857"/>
                    </a:lnTo>
                    <a:lnTo>
                      <a:pt x="1486" y="857"/>
                    </a:lnTo>
                    <a:lnTo>
                      <a:pt x="1543" y="876"/>
                    </a:lnTo>
                    <a:lnTo>
                      <a:pt x="1581" y="876"/>
                    </a:lnTo>
                    <a:lnTo>
                      <a:pt x="1600" y="876"/>
                    </a:lnTo>
                    <a:lnTo>
                      <a:pt x="1619" y="857"/>
                    </a:lnTo>
                    <a:lnTo>
                      <a:pt x="1639" y="857"/>
                    </a:lnTo>
                    <a:lnTo>
                      <a:pt x="1658" y="857"/>
                    </a:lnTo>
                    <a:lnTo>
                      <a:pt x="1772" y="857"/>
                    </a:lnTo>
                    <a:lnTo>
                      <a:pt x="1791" y="857"/>
                    </a:lnTo>
                    <a:lnTo>
                      <a:pt x="1810" y="838"/>
                    </a:lnTo>
                    <a:lnTo>
                      <a:pt x="1829" y="838"/>
                    </a:lnTo>
                    <a:lnTo>
                      <a:pt x="2210" y="838"/>
                    </a:lnTo>
                    <a:lnTo>
                      <a:pt x="2248" y="838"/>
                    </a:lnTo>
                    <a:lnTo>
                      <a:pt x="2267" y="838"/>
                    </a:lnTo>
                    <a:lnTo>
                      <a:pt x="2286" y="857"/>
                    </a:lnTo>
                    <a:lnTo>
                      <a:pt x="2305" y="857"/>
                    </a:lnTo>
                    <a:lnTo>
                      <a:pt x="2324" y="857"/>
                    </a:lnTo>
                    <a:lnTo>
                      <a:pt x="2343" y="857"/>
                    </a:lnTo>
                    <a:lnTo>
                      <a:pt x="2362" y="838"/>
                    </a:lnTo>
                    <a:lnTo>
                      <a:pt x="2343" y="780"/>
                    </a:lnTo>
                    <a:lnTo>
                      <a:pt x="2362" y="800"/>
                    </a:lnTo>
                    <a:lnTo>
                      <a:pt x="2401" y="838"/>
                    </a:lnTo>
                    <a:lnTo>
                      <a:pt x="2419" y="857"/>
                    </a:lnTo>
                    <a:lnTo>
                      <a:pt x="2477" y="857"/>
                    </a:lnTo>
                    <a:lnTo>
                      <a:pt x="2629" y="838"/>
                    </a:lnTo>
                    <a:lnTo>
                      <a:pt x="2858" y="857"/>
                    </a:lnTo>
                    <a:lnTo>
                      <a:pt x="2953" y="838"/>
                    </a:lnTo>
                    <a:lnTo>
                      <a:pt x="2972" y="819"/>
                    </a:lnTo>
                    <a:lnTo>
                      <a:pt x="2991" y="800"/>
                    </a:lnTo>
                    <a:lnTo>
                      <a:pt x="3010" y="800"/>
                    </a:lnTo>
                    <a:lnTo>
                      <a:pt x="3029" y="838"/>
                    </a:lnTo>
                    <a:lnTo>
                      <a:pt x="3105" y="914"/>
                    </a:lnTo>
                    <a:lnTo>
                      <a:pt x="3143" y="971"/>
                    </a:lnTo>
                    <a:lnTo>
                      <a:pt x="3143" y="990"/>
                    </a:lnTo>
                    <a:lnTo>
                      <a:pt x="3163" y="990"/>
                    </a:lnTo>
                    <a:lnTo>
                      <a:pt x="3181" y="990"/>
                    </a:lnTo>
                    <a:lnTo>
                      <a:pt x="3200" y="990"/>
                    </a:lnTo>
                    <a:lnTo>
                      <a:pt x="3239" y="1047"/>
                    </a:lnTo>
                    <a:lnTo>
                      <a:pt x="3239" y="1066"/>
                    </a:lnTo>
                    <a:lnTo>
                      <a:pt x="3258" y="1066"/>
                    </a:lnTo>
                    <a:lnTo>
                      <a:pt x="3258" y="1085"/>
                    </a:lnTo>
                    <a:lnTo>
                      <a:pt x="3277" y="1105"/>
                    </a:lnTo>
                    <a:lnTo>
                      <a:pt x="3295" y="1105"/>
                    </a:lnTo>
                    <a:lnTo>
                      <a:pt x="3353" y="1124"/>
                    </a:lnTo>
                    <a:lnTo>
                      <a:pt x="3505" y="1143"/>
                    </a:lnTo>
                    <a:lnTo>
                      <a:pt x="3524" y="1143"/>
                    </a:lnTo>
                    <a:lnTo>
                      <a:pt x="3581" y="1124"/>
                    </a:lnTo>
                    <a:lnTo>
                      <a:pt x="3620" y="1124"/>
                    </a:lnTo>
                    <a:lnTo>
                      <a:pt x="3639" y="1085"/>
                    </a:lnTo>
                    <a:lnTo>
                      <a:pt x="3657" y="990"/>
                    </a:lnTo>
                    <a:lnTo>
                      <a:pt x="3676" y="933"/>
                    </a:lnTo>
                    <a:lnTo>
                      <a:pt x="3676" y="895"/>
                    </a:lnTo>
                    <a:lnTo>
                      <a:pt x="3676" y="83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48" name="Freeform 29">
                <a:extLst>
                  <a:ext uri="{FF2B5EF4-FFF2-40B4-BE49-F238E27FC236}">
                    <a16:creationId xmlns:a16="http://schemas.microsoft.com/office/drawing/2014/main" id="{B56607E2-FD4A-864E-843F-0E56CF746E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30475" y="13619163"/>
                <a:ext cx="3517900" cy="1666875"/>
              </a:xfrm>
              <a:custGeom>
                <a:avLst/>
                <a:gdLst>
                  <a:gd name="T0" fmla="*/ 2147483646 w 9773"/>
                  <a:gd name="T1" fmla="*/ 2147483646 h 4629"/>
                  <a:gd name="T2" fmla="*/ 2147483646 w 9773"/>
                  <a:gd name="T3" fmla="*/ 2147483646 h 4629"/>
                  <a:gd name="T4" fmla="*/ 2147483646 w 9773"/>
                  <a:gd name="T5" fmla="*/ 2147483646 h 4629"/>
                  <a:gd name="T6" fmla="*/ 2147483646 w 9773"/>
                  <a:gd name="T7" fmla="*/ 2147483646 h 4629"/>
                  <a:gd name="T8" fmla="*/ 2147483646 w 9773"/>
                  <a:gd name="T9" fmla="*/ 2147483646 h 4629"/>
                  <a:gd name="T10" fmla="*/ 2147483646 w 9773"/>
                  <a:gd name="T11" fmla="*/ 2147483646 h 4629"/>
                  <a:gd name="T12" fmla="*/ 2147483646 w 9773"/>
                  <a:gd name="T13" fmla="*/ 2147483646 h 4629"/>
                  <a:gd name="T14" fmla="*/ 2147483646 w 9773"/>
                  <a:gd name="T15" fmla="*/ 2147483646 h 4629"/>
                  <a:gd name="T16" fmla="*/ 2147483646 w 9773"/>
                  <a:gd name="T17" fmla="*/ 2147483646 h 4629"/>
                  <a:gd name="T18" fmla="*/ 2147483646 w 9773"/>
                  <a:gd name="T19" fmla="*/ 2147483646 h 4629"/>
                  <a:gd name="T20" fmla="*/ 2147483646 w 9773"/>
                  <a:gd name="T21" fmla="*/ 2147483646 h 4629"/>
                  <a:gd name="T22" fmla="*/ 2147483646 w 9773"/>
                  <a:gd name="T23" fmla="*/ 2147483646 h 4629"/>
                  <a:gd name="T24" fmla="*/ 2147483646 w 9773"/>
                  <a:gd name="T25" fmla="*/ 2147483646 h 4629"/>
                  <a:gd name="T26" fmla="*/ 2147483646 w 9773"/>
                  <a:gd name="T27" fmla="*/ 2147483646 h 4629"/>
                  <a:gd name="T28" fmla="*/ 2147483646 w 9773"/>
                  <a:gd name="T29" fmla="*/ 2147483646 h 4629"/>
                  <a:gd name="T30" fmla="*/ 2147483646 w 9773"/>
                  <a:gd name="T31" fmla="*/ 2147483646 h 4629"/>
                  <a:gd name="T32" fmla="*/ 2147483646 w 9773"/>
                  <a:gd name="T33" fmla="*/ 2147483646 h 4629"/>
                  <a:gd name="T34" fmla="*/ 2147483646 w 9773"/>
                  <a:gd name="T35" fmla="*/ 2147483646 h 4629"/>
                  <a:gd name="T36" fmla="*/ 2147483646 w 9773"/>
                  <a:gd name="T37" fmla="*/ 2147483646 h 4629"/>
                  <a:gd name="T38" fmla="*/ 2147483646 w 9773"/>
                  <a:gd name="T39" fmla="*/ 2147483646 h 4629"/>
                  <a:gd name="T40" fmla="*/ 2147483646 w 9773"/>
                  <a:gd name="T41" fmla="*/ 2147483646 h 4629"/>
                  <a:gd name="T42" fmla="*/ 2147483646 w 9773"/>
                  <a:gd name="T43" fmla="*/ 2147483646 h 4629"/>
                  <a:gd name="T44" fmla="*/ 2147483646 w 9773"/>
                  <a:gd name="T45" fmla="*/ 2147483646 h 4629"/>
                  <a:gd name="T46" fmla="*/ 2147483646 w 9773"/>
                  <a:gd name="T47" fmla="*/ 2147483646 h 4629"/>
                  <a:gd name="T48" fmla="*/ 2147483646 w 9773"/>
                  <a:gd name="T49" fmla="*/ 2147483646 h 4629"/>
                  <a:gd name="T50" fmla="*/ 2147483646 w 9773"/>
                  <a:gd name="T51" fmla="*/ 2147483646 h 4629"/>
                  <a:gd name="T52" fmla="*/ 2147483646 w 9773"/>
                  <a:gd name="T53" fmla="*/ 2147483646 h 4629"/>
                  <a:gd name="T54" fmla="*/ 2147483646 w 9773"/>
                  <a:gd name="T55" fmla="*/ 2147483646 h 4629"/>
                  <a:gd name="T56" fmla="*/ 2147483646 w 9773"/>
                  <a:gd name="T57" fmla="*/ 2147483646 h 4629"/>
                  <a:gd name="T58" fmla="*/ 2147483646 w 9773"/>
                  <a:gd name="T59" fmla="*/ 2147483646 h 4629"/>
                  <a:gd name="T60" fmla="*/ 2147483646 w 9773"/>
                  <a:gd name="T61" fmla="*/ 2147483646 h 4629"/>
                  <a:gd name="T62" fmla="*/ 2147483646 w 9773"/>
                  <a:gd name="T63" fmla="*/ 2147483646 h 4629"/>
                  <a:gd name="T64" fmla="*/ 2147483646 w 9773"/>
                  <a:gd name="T65" fmla="*/ 2147483646 h 4629"/>
                  <a:gd name="T66" fmla="*/ 2147483646 w 9773"/>
                  <a:gd name="T67" fmla="*/ 2147483646 h 4629"/>
                  <a:gd name="T68" fmla="*/ 2147483646 w 9773"/>
                  <a:gd name="T69" fmla="*/ 2147483646 h 4629"/>
                  <a:gd name="T70" fmla="*/ 2147483646 w 9773"/>
                  <a:gd name="T71" fmla="*/ 2147483646 h 4629"/>
                  <a:gd name="T72" fmla="*/ 2147483646 w 9773"/>
                  <a:gd name="T73" fmla="*/ 2147483646 h 4629"/>
                  <a:gd name="T74" fmla="*/ 2147483646 w 9773"/>
                  <a:gd name="T75" fmla="*/ 2147483646 h 4629"/>
                  <a:gd name="T76" fmla="*/ 2147483646 w 9773"/>
                  <a:gd name="T77" fmla="*/ 2147483646 h 4629"/>
                  <a:gd name="T78" fmla="*/ 2147483646 w 9773"/>
                  <a:gd name="T79" fmla="*/ 2147483646 h 4629"/>
                  <a:gd name="T80" fmla="*/ 2147483646 w 9773"/>
                  <a:gd name="T81" fmla="*/ 2147483646 h 4629"/>
                  <a:gd name="T82" fmla="*/ 2147483646 w 9773"/>
                  <a:gd name="T83" fmla="*/ 2147483646 h 4629"/>
                  <a:gd name="T84" fmla="*/ 2147483646 w 9773"/>
                  <a:gd name="T85" fmla="*/ 2147483646 h 4629"/>
                  <a:gd name="T86" fmla="*/ 2147483646 w 9773"/>
                  <a:gd name="T87" fmla="*/ 2147483646 h 4629"/>
                  <a:gd name="T88" fmla="*/ 2147483646 w 9773"/>
                  <a:gd name="T89" fmla="*/ 2147483646 h 4629"/>
                  <a:gd name="T90" fmla="*/ 2147483646 w 9773"/>
                  <a:gd name="T91" fmla="*/ 2147483646 h 4629"/>
                  <a:gd name="T92" fmla="*/ 2147483646 w 9773"/>
                  <a:gd name="T93" fmla="*/ 2147483646 h 4629"/>
                  <a:gd name="T94" fmla="*/ 2147483646 w 9773"/>
                  <a:gd name="T95" fmla="*/ 2147483646 h 4629"/>
                  <a:gd name="T96" fmla="*/ 2147483646 w 9773"/>
                  <a:gd name="T97" fmla="*/ 2147483646 h 4629"/>
                  <a:gd name="T98" fmla="*/ 2147483646 w 9773"/>
                  <a:gd name="T99" fmla="*/ 2147483646 h 4629"/>
                  <a:gd name="T100" fmla="*/ 2147483646 w 9773"/>
                  <a:gd name="T101" fmla="*/ 2147483646 h 4629"/>
                  <a:gd name="T102" fmla="*/ 2147483646 w 9773"/>
                  <a:gd name="T103" fmla="*/ 2147483646 h 4629"/>
                  <a:gd name="T104" fmla="*/ 2147483646 w 9773"/>
                  <a:gd name="T105" fmla="*/ 2147483646 h 4629"/>
                  <a:gd name="T106" fmla="*/ 2147483646 w 9773"/>
                  <a:gd name="T107" fmla="*/ 2147483646 h 4629"/>
                  <a:gd name="T108" fmla="*/ 2147483646 w 9773"/>
                  <a:gd name="T109" fmla="*/ 2147483646 h 4629"/>
                  <a:gd name="T110" fmla="*/ 2147483646 w 9773"/>
                  <a:gd name="T111" fmla="*/ 2147483646 h 4629"/>
                  <a:gd name="T112" fmla="*/ 2147483646 w 9773"/>
                  <a:gd name="T113" fmla="*/ 2147483646 h 4629"/>
                  <a:gd name="T114" fmla="*/ 2147483646 w 9773"/>
                  <a:gd name="T115" fmla="*/ 2147483646 h 4629"/>
                  <a:gd name="T116" fmla="*/ 2147483646 w 9773"/>
                  <a:gd name="T117" fmla="*/ 2147483646 h 4629"/>
                  <a:gd name="T118" fmla="*/ 2147483646 w 9773"/>
                  <a:gd name="T119" fmla="*/ 2147483646 h 4629"/>
                  <a:gd name="T120" fmla="*/ 2147483646 w 9773"/>
                  <a:gd name="T121" fmla="*/ 2147483646 h 4629"/>
                  <a:gd name="T122" fmla="*/ 2147483646 w 9773"/>
                  <a:gd name="T123" fmla="*/ 2147483646 h 4629"/>
                  <a:gd name="T124" fmla="*/ 2147483646 w 9773"/>
                  <a:gd name="T125" fmla="*/ 2147483646 h 46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9773" h="4629">
                    <a:moveTo>
                      <a:pt x="1429" y="514"/>
                    </a:moveTo>
                    <a:lnTo>
                      <a:pt x="1448" y="514"/>
                    </a:lnTo>
                    <a:lnTo>
                      <a:pt x="1467" y="495"/>
                    </a:lnTo>
                    <a:lnTo>
                      <a:pt x="1467" y="476"/>
                    </a:lnTo>
                    <a:lnTo>
                      <a:pt x="1448" y="476"/>
                    </a:lnTo>
                    <a:lnTo>
                      <a:pt x="1429" y="476"/>
                    </a:lnTo>
                    <a:lnTo>
                      <a:pt x="1410" y="476"/>
                    </a:lnTo>
                    <a:lnTo>
                      <a:pt x="1429" y="495"/>
                    </a:lnTo>
                    <a:lnTo>
                      <a:pt x="1429" y="514"/>
                    </a:lnTo>
                    <a:close/>
                    <a:moveTo>
                      <a:pt x="1010" y="895"/>
                    </a:moveTo>
                    <a:lnTo>
                      <a:pt x="1010" y="914"/>
                    </a:lnTo>
                    <a:lnTo>
                      <a:pt x="972" y="933"/>
                    </a:lnTo>
                    <a:lnTo>
                      <a:pt x="953" y="933"/>
                    </a:lnTo>
                    <a:lnTo>
                      <a:pt x="972" y="952"/>
                    </a:lnTo>
                    <a:lnTo>
                      <a:pt x="991" y="971"/>
                    </a:lnTo>
                    <a:lnTo>
                      <a:pt x="991" y="952"/>
                    </a:lnTo>
                    <a:lnTo>
                      <a:pt x="991" y="933"/>
                    </a:lnTo>
                    <a:lnTo>
                      <a:pt x="1010" y="933"/>
                    </a:lnTo>
                    <a:lnTo>
                      <a:pt x="1010" y="914"/>
                    </a:lnTo>
                    <a:lnTo>
                      <a:pt x="1029" y="914"/>
                    </a:lnTo>
                    <a:lnTo>
                      <a:pt x="1048" y="933"/>
                    </a:lnTo>
                    <a:lnTo>
                      <a:pt x="1048" y="914"/>
                    </a:lnTo>
                    <a:lnTo>
                      <a:pt x="1067" y="914"/>
                    </a:lnTo>
                    <a:lnTo>
                      <a:pt x="1067" y="895"/>
                    </a:lnTo>
                    <a:lnTo>
                      <a:pt x="1048" y="895"/>
                    </a:lnTo>
                    <a:lnTo>
                      <a:pt x="1029" y="895"/>
                    </a:lnTo>
                    <a:lnTo>
                      <a:pt x="1010" y="895"/>
                    </a:lnTo>
                    <a:close/>
                    <a:moveTo>
                      <a:pt x="1353" y="1143"/>
                    </a:moveTo>
                    <a:lnTo>
                      <a:pt x="1334" y="1123"/>
                    </a:lnTo>
                    <a:lnTo>
                      <a:pt x="1334" y="1143"/>
                    </a:lnTo>
                    <a:lnTo>
                      <a:pt x="1315" y="1162"/>
                    </a:lnTo>
                    <a:lnTo>
                      <a:pt x="1315" y="1180"/>
                    </a:lnTo>
                    <a:lnTo>
                      <a:pt x="1334" y="1180"/>
                    </a:lnTo>
                    <a:lnTo>
                      <a:pt x="1353" y="1180"/>
                    </a:lnTo>
                    <a:lnTo>
                      <a:pt x="1372" y="1162"/>
                    </a:lnTo>
                    <a:lnTo>
                      <a:pt x="1353" y="1143"/>
                    </a:lnTo>
                    <a:close/>
                    <a:moveTo>
                      <a:pt x="1239" y="704"/>
                    </a:moveTo>
                    <a:lnTo>
                      <a:pt x="1239" y="686"/>
                    </a:lnTo>
                    <a:lnTo>
                      <a:pt x="1258" y="686"/>
                    </a:lnTo>
                    <a:lnTo>
                      <a:pt x="1258" y="666"/>
                    </a:lnTo>
                    <a:lnTo>
                      <a:pt x="1239" y="686"/>
                    </a:lnTo>
                    <a:lnTo>
                      <a:pt x="1239" y="704"/>
                    </a:lnTo>
                    <a:close/>
                    <a:moveTo>
                      <a:pt x="5410" y="686"/>
                    </a:moveTo>
                    <a:lnTo>
                      <a:pt x="5448" y="666"/>
                    </a:lnTo>
                    <a:lnTo>
                      <a:pt x="5467" y="609"/>
                    </a:lnTo>
                    <a:lnTo>
                      <a:pt x="5448" y="590"/>
                    </a:lnTo>
                    <a:lnTo>
                      <a:pt x="5410" y="571"/>
                    </a:lnTo>
                    <a:lnTo>
                      <a:pt x="5372" y="571"/>
                    </a:lnTo>
                    <a:lnTo>
                      <a:pt x="5353" y="590"/>
                    </a:lnTo>
                    <a:lnTo>
                      <a:pt x="5372" y="647"/>
                    </a:lnTo>
                    <a:lnTo>
                      <a:pt x="5410" y="686"/>
                    </a:lnTo>
                    <a:close/>
                    <a:moveTo>
                      <a:pt x="4363" y="457"/>
                    </a:moveTo>
                    <a:lnTo>
                      <a:pt x="4382" y="437"/>
                    </a:lnTo>
                    <a:lnTo>
                      <a:pt x="4419" y="419"/>
                    </a:lnTo>
                    <a:lnTo>
                      <a:pt x="4419" y="381"/>
                    </a:lnTo>
                    <a:lnTo>
                      <a:pt x="4401" y="361"/>
                    </a:lnTo>
                    <a:lnTo>
                      <a:pt x="4363" y="342"/>
                    </a:lnTo>
                    <a:lnTo>
                      <a:pt x="4343" y="342"/>
                    </a:lnTo>
                    <a:lnTo>
                      <a:pt x="4324" y="361"/>
                    </a:lnTo>
                    <a:lnTo>
                      <a:pt x="4305" y="381"/>
                    </a:lnTo>
                    <a:lnTo>
                      <a:pt x="4324" y="437"/>
                    </a:lnTo>
                    <a:lnTo>
                      <a:pt x="4363" y="457"/>
                    </a:lnTo>
                    <a:close/>
                    <a:moveTo>
                      <a:pt x="8496" y="590"/>
                    </a:moveTo>
                    <a:lnTo>
                      <a:pt x="8496" y="590"/>
                    </a:lnTo>
                    <a:lnTo>
                      <a:pt x="8515" y="609"/>
                    </a:lnTo>
                    <a:lnTo>
                      <a:pt x="8534" y="609"/>
                    </a:lnTo>
                    <a:lnTo>
                      <a:pt x="8553" y="590"/>
                    </a:lnTo>
                    <a:lnTo>
                      <a:pt x="8572" y="590"/>
                    </a:lnTo>
                    <a:lnTo>
                      <a:pt x="8591" y="609"/>
                    </a:lnTo>
                    <a:lnTo>
                      <a:pt x="8610" y="628"/>
                    </a:lnTo>
                    <a:lnTo>
                      <a:pt x="8630" y="628"/>
                    </a:lnTo>
                    <a:lnTo>
                      <a:pt x="8648" y="609"/>
                    </a:lnTo>
                    <a:lnTo>
                      <a:pt x="8667" y="590"/>
                    </a:lnTo>
                    <a:lnTo>
                      <a:pt x="8706" y="571"/>
                    </a:lnTo>
                    <a:lnTo>
                      <a:pt x="8725" y="571"/>
                    </a:lnTo>
                    <a:lnTo>
                      <a:pt x="8744" y="571"/>
                    </a:lnTo>
                    <a:lnTo>
                      <a:pt x="8762" y="571"/>
                    </a:lnTo>
                    <a:lnTo>
                      <a:pt x="8782" y="571"/>
                    </a:lnTo>
                    <a:lnTo>
                      <a:pt x="8801" y="590"/>
                    </a:lnTo>
                    <a:lnTo>
                      <a:pt x="8820" y="590"/>
                    </a:lnTo>
                    <a:lnTo>
                      <a:pt x="8858" y="571"/>
                    </a:lnTo>
                    <a:lnTo>
                      <a:pt x="8877" y="571"/>
                    </a:lnTo>
                    <a:lnTo>
                      <a:pt x="8915" y="552"/>
                    </a:lnTo>
                    <a:lnTo>
                      <a:pt x="8953" y="533"/>
                    </a:lnTo>
                    <a:lnTo>
                      <a:pt x="8972" y="533"/>
                    </a:lnTo>
                    <a:lnTo>
                      <a:pt x="8991" y="533"/>
                    </a:lnTo>
                    <a:lnTo>
                      <a:pt x="9087" y="533"/>
                    </a:lnTo>
                    <a:lnTo>
                      <a:pt x="9143" y="533"/>
                    </a:lnTo>
                    <a:lnTo>
                      <a:pt x="9410" y="495"/>
                    </a:lnTo>
                    <a:lnTo>
                      <a:pt x="9544" y="476"/>
                    </a:lnTo>
                    <a:lnTo>
                      <a:pt x="9639" y="457"/>
                    </a:lnTo>
                    <a:lnTo>
                      <a:pt x="9677" y="457"/>
                    </a:lnTo>
                    <a:lnTo>
                      <a:pt x="9715" y="437"/>
                    </a:lnTo>
                    <a:lnTo>
                      <a:pt x="9734" y="419"/>
                    </a:lnTo>
                    <a:lnTo>
                      <a:pt x="9734" y="400"/>
                    </a:lnTo>
                    <a:lnTo>
                      <a:pt x="9734" y="266"/>
                    </a:lnTo>
                    <a:lnTo>
                      <a:pt x="9734" y="228"/>
                    </a:lnTo>
                    <a:lnTo>
                      <a:pt x="9715" y="209"/>
                    </a:lnTo>
                    <a:lnTo>
                      <a:pt x="9677" y="171"/>
                    </a:lnTo>
                    <a:lnTo>
                      <a:pt x="9658" y="152"/>
                    </a:lnTo>
                    <a:lnTo>
                      <a:pt x="9658" y="133"/>
                    </a:lnTo>
                    <a:lnTo>
                      <a:pt x="9639" y="152"/>
                    </a:lnTo>
                    <a:lnTo>
                      <a:pt x="9582" y="133"/>
                    </a:lnTo>
                    <a:lnTo>
                      <a:pt x="9505" y="152"/>
                    </a:lnTo>
                    <a:lnTo>
                      <a:pt x="9487" y="152"/>
                    </a:lnTo>
                    <a:lnTo>
                      <a:pt x="9487" y="133"/>
                    </a:lnTo>
                    <a:lnTo>
                      <a:pt x="9468" y="133"/>
                    </a:lnTo>
                    <a:lnTo>
                      <a:pt x="9448" y="133"/>
                    </a:lnTo>
                    <a:lnTo>
                      <a:pt x="9429" y="133"/>
                    </a:lnTo>
                    <a:lnTo>
                      <a:pt x="9410" y="133"/>
                    </a:lnTo>
                    <a:lnTo>
                      <a:pt x="9353" y="152"/>
                    </a:lnTo>
                    <a:lnTo>
                      <a:pt x="9163" y="133"/>
                    </a:lnTo>
                    <a:lnTo>
                      <a:pt x="9029" y="152"/>
                    </a:lnTo>
                    <a:lnTo>
                      <a:pt x="8991" y="152"/>
                    </a:lnTo>
                    <a:lnTo>
                      <a:pt x="8953" y="171"/>
                    </a:lnTo>
                    <a:lnTo>
                      <a:pt x="8896" y="209"/>
                    </a:lnTo>
                    <a:lnTo>
                      <a:pt x="8877" y="190"/>
                    </a:lnTo>
                    <a:lnTo>
                      <a:pt x="8858" y="114"/>
                    </a:lnTo>
                    <a:lnTo>
                      <a:pt x="8839" y="95"/>
                    </a:lnTo>
                    <a:lnTo>
                      <a:pt x="8801" y="95"/>
                    </a:lnTo>
                    <a:lnTo>
                      <a:pt x="8725" y="114"/>
                    </a:lnTo>
                    <a:lnTo>
                      <a:pt x="8686" y="95"/>
                    </a:lnTo>
                    <a:lnTo>
                      <a:pt x="8667" y="114"/>
                    </a:lnTo>
                    <a:lnTo>
                      <a:pt x="8648" y="133"/>
                    </a:lnTo>
                    <a:lnTo>
                      <a:pt x="8648" y="152"/>
                    </a:lnTo>
                    <a:lnTo>
                      <a:pt x="8630" y="171"/>
                    </a:lnTo>
                    <a:lnTo>
                      <a:pt x="8630" y="190"/>
                    </a:lnTo>
                    <a:lnTo>
                      <a:pt x="8610" y="209"/>
                    </a:lnTo>
                    <a:lnTo>
                      <a:pt x="8591" y="228"/>
                    </a:lnTo>
                    <a:lnTo>
                      <a:pt x="8572" y="247"/>
                    </a:lnTo>
                    <a:lnTo>
                      <a:pt x="8553" y="305"/>
                    </a:lnTo>
                    <a:lnTo>
                      <a:pt x="8610" y="305"/>
                    </a:lnTo>
                    <a:lnTo>
                      <a:pt x="8725" y="266"/>
                    </a:lnTo>
                    <a:lnTo>
                      <a:pt x="8762" y="247"/>
                    </a:lnTo>
                    <a:lnTo>
                      <a:pt x="8782" y="247"/>
                    </a:lnTo>
                    <a:lnTo>
                      <a:pt x="8801" y="247"/>
                    </a:lnTo>
                    <a:lnTo>
                      <a:pt x="8801" y="266"/>
                    </a:lnTo>
                    <a:lnTo>
                      <a:pt x="8782" y="266"/>
                    </a:lnTo>
                    <a:lnTo>
                      <a:pt x="8762" y="305"/>
                    </a:lnTo>
                    <a:lnTo>
                      <a:pt x="8744" y="305"/>
                    </a:lnTo>
                    <a:lnTo>
                      <a:pt x="8686" y="323"/>
                    </a:lnTo>
                    <a:lnTo>
                      <a:pt x="8591" y="381"/>
                    </a:lnTo>
                    <a:lnTo>
                      <a:pt x="8591" y="400"/>
                    </a:lnTo>
                    <a:lnTo>
                      <a:pt x="8553" y="457"/>
                    </a:lnTo>
                    <a:lnTo>
                      <a:pt x="8534" y="476"/>
                    </a:lnTo>
                    <a:lnTo>
                      <a:pt x="8496" y="514"/>
                    </a:lnTo>
                    <a:lnTo>
                      <a:pt x="8477" y="533"/>
                    </a:lnTo>
                    <a:lnTo>
                      <a:pt x="8477" y="571"/>
                    </a:lnTo>
                    <a:lnTo>
                      <a:pt x="8496" y="590"/>
                    </a:lnTo>
                    <a:close/>
                    <a:moveTo>
                      <a:pt x="6591" y="571"/>
                    </a:moveTo>
                    <a:lnTo>
                      <a:pt x="6572" y="571"/>
                    </a:lnTo>
                    <a:lnTo>
                      <a:pt x="6553" y="590"/>
                    </a:lnTo>
                    <a:lnTo>
                      <a:pt x="6515" y="590"/>
                    </a:lnTo>
                    <a:lnTo>
                      <a:pt x="6496" y="590"/>
                    </a:lnTo>
                    <a:lnTo>
                      <a:pt x="6439" y="609"/>
                    </a:lnTo>
                    <a:lnTo>
                      <a:pt x="6420" y="609"/>
                    </a:lnTo>
                    <a:lnTo>
                      <a:pt x="6400" y="609"/>
                    </a:lnTo>
                    <a:lnTo>
                      <a:pt x="6400" y="590"/>
                    </a:lnTo>
                    <a:lnTo>
                      <a:pt x="6382" y="590"/>
                    </a:lnTo>
                    <a:lnTo>
                      <a:pt x="6248" y="704"/>
                    </a:lnTo>
                    <a:lnTo>
                      <a:pt x="6191" y="818"/>
                    </a:lnTo>
                    <a:lnTo>
                      <a:pt x="6229" y="838"/>
                    </a:lnTo>
                    <a:lnTo>
                      <a:pt x="6248" y="857"/>
                    </a:lnTo>
                    <a:lnTo>
                      <a:pt x="6268" y="838"/>
                    </a:lnTo>
                    <a:lnTo>
                      <a:pt x="6305" y="818"/>
                    </a:lnTo>
                    <a:lnTo>
                      <a:pt x="6382" y="686"/>
                    </a:lnTo>
                    <a:lnTo>
                      <a:pt x="6439" y="666"/>
                    </a:lnTo>
                    <a:lnTo>
                      <a:pt x="6572" y="666"/>
                    </a:lnTo>
                    <a:lnTo>
                      <a:pt x="6629" y="628"/>
                    </a:lnTo>
                    <a:lnTo>
                      <a:pt x="6649" y="609"/>
                    </a:lnTo>
                    <a:lnTo>
                      <a:pt x="6667" y="590"/>
                    </a:lnTo>
                    <a:lnTo>
                      <a:pt x="6649" y="571"/>
                    </a:lnTo>
                    <a:lnTo>
                      <a:pt x="6610" y="571"/>
                    </a:lnTo>
                    <a:lnTo>
                      <a:pt x="6591" y="571"/>
                    </a:lnTo>
                    <a:close/>
                    <a:moveTo>
                      <a:pt x="7829" y="571"/>
                    </a:moveTo>
                    <a:lnTo>
                      <a:pt x="7810" y="590"/>
                    </a:lnTo>
                    <a:lnTo>
                      <a:pt x="7810" y="609"/>
                    </a:lnTo>
                    <a:lnTo>
                      <a:pt x="7829" y="609"/>
                    </a:lnTo>
                    <a:lnTo>
                      <a:pt x="7848" y="609"/>
                    </a:lnTo>
                    <a:lnTo>
                      <a:pt x="7905" y="590"/>
                    </a:lnTo>
                    <a:lnTo>
                      <a:pt x="7944" y="571"/>
                    </a:lnTo>
                    <a:lnTo>
                      <a:pt x="7982" y="571"/>
                    </a:lnTo>
                    <a:lnTo>
                      <a:pt x="7982" y="590"/>
                    </a:lnTo>
                    <a:lnTo>
                      <a:pt x="8000" y="609"/>
                    </a:lnTo>
                    <a:lnTo>
                      <a:pt x="8020" y="647"/>
                    </a:lnTo>
                    <a:lnTo>
                      <a:pt x="8039" y="686"/>
                    </a:lnTo>
                    <a:lnTo>
                      <a:pt x="8020" y="742"/>
                    </a:lnTo>
                    <a:lnTo>
                      <a:pt x="8039" y="762"/>
                    </a:lnTo>
                    <a:lnTo>
                      <a:pt x="8077" y="762"/>
                    </a:lnTo>
                    <a:lnTo>
                      <a:pt x="8115" y="762"/>
                    </a:lnTo>
                    <a:lnTo>
                      <a:pt x="8153" y="762"/>
                    </a:lnTo>
                    <a:lnTo>
                      <a:pt x="8172" y="742"/>
                    </a:lnTo>
                    <a:lnTo>
                      <a:pt x="8210" y="723"/>
                    </a:lnTo>
                    <a:lnTo>
                      <a:pt x="8229" y="704"/>
                    </a:lnTo>
                    <a:lnTo>
                      <a:pt x="8249" y="666"/>
                    </a:lnTo>
                    <a:lnTo>
                      <a:pt x="8267" y="628"/>
                    </a:lnTo>
                    <a:lnTo>
                      <a:pt x="8267" y="552"/>
                    </a:lnTo>
                    <a:lnTo>
                      <a:pt x="8286" y="533"/>
                    </a:lnTo>
                    <a:lnTo>
                      <a:pt x="8305" y="495"/>
                    </a:lnTo>
                    <a:lnTo>
                      <a:pt x="8325" y="457"/>
                    </a:lnTo>
                    <a:lnTo>
                      <a:pt x="8401" y="419"/>
                    </a:lnTo>
                    <a:lnTo>
                      <a:pt x="8420" y="400"/>
                    </a:lnTo>
                    <a:lnTo>
                      <a:pt x="8420" y="361"/>
                    </a:lnTo>
                    <a:lnTo>
                      <a:pt x="8401" y="342"/>
                    </a:lnTo>
                    <a:lnTo>
                      <a:pt x="8401" y="305"/>
                    </a:lnTo>
                    <a:lnTo>
                      <a:pt x="8439" y="247"/>
                    </a:lnTo>
                    <a:lnTo>
                      <a:pt x="8401" y="190"/>
                    </a:lnTo>
                    <a:lnTo>
                      <a:pt x="8401" y="171"/>
                    </a:lnTo>
                    <a:lnTo>
                      <a:pt x="8363" y="171"/>
                    </a:lnTo>
                    <a:lnTo>
                      <a:pt x="8344" y="171"/>
                    </a:lnTo>
                    <a:lnTo>
                      <a:pt x="8344" y="190"/>
                    </a:lnTo>
                    <a:lnTo>
                      <a:pt x="8344" y="209"/>
                    </a:lnTo>
                    <a:lnTo>
                      <a:pt x="8305" y="228"/>
                    </a:lnTo>
                    <a:lnTo>
                      <a:pt x="8267" y="285"/>
                    </a:lnTo>
                    <a:lnTo>
                      <a:pt x="8229" y="323"/>
                    </a:lnTo>
                    <a:lnTo>
                      <a:pt x="8191" y="419"/>
                    </a:lnTo>
                    <a:lnTo>
                      <a:pt x="8134" y="437"/>
                    </a:lnTo>
                    <a:lnTo>
                      <a:pt x="8115" y="457"/>
                    </a:lnTo>
                    <a:lnTo>
                      <a:pt x="8115" y="495"/>
                    </a:lnTo>
                    <a:lnTo>
                      <a:pt x="8096" y="495"/>
                    </a:lnTo>
                    <a:lnTo>
                      <a:pt x="8077" y="457"/>
                    </a:lnTo>
                    <a:lnTo>
                      <a:pt x="8077" y="437"/>
                    </a:lnTo>
                    <a:lnTo>
                      <a:pt x="8058" y="400"/>
                    </a:lnTo>
                    <a:lnTo>
                      <a:pt x="8058" y="381"/>
                    </a:lnTo>
                    <a:lnTo>
                      <a:pt x="8039" y="381"/>
                    </a:lnTo>
                    <a:lnTo>
                      <a:pt x="8020" y="381"/>
                    </a:lnTo>
                    <a:lnTo>
                      <a:pt x="7982" y="381"/>
                    </a:lnTo>
                    <a:lnTo>
                      <a:pt x="7924" y="419"/>
                    </a:lnTo>
                    <a:lnTo>
                      <a:pt x="7887" y="457"/>
                    </a:lnTo>
                    <a:lnTo>
                      <a:pt x="7848" y="571"/>
                    </a:lnTo>
                    <a:lnTo>
                      <a:pt x="7829" y="571"/>
                    </a:lnTo>
                    <a:close/>
                    <a:moveTo>
                      <a:pt x="6400" y="514"/>
                    </a:moveTo>
                    <a:lnTo>
                      <a:pt x="6439" y="533"/>
                    </a:lnTo>
                    <a:lnTo>
                      <a:pt x="6515" y="533"/>
                    </a:lnTo>
                    <a:lnTo>
                      <a:pt x="6629" y="514"/>
                    </a:lnTo>
                    <a:lnTo>
                      <a:pt x="6763" y="533"/>
                    </a:lnTo>
                    <a:lnTo>
                      <a:pt x="6839" y="533"/>
                    </a:lnTo>
                    <a:lnTo>
                      <a:pt x="6877" y="495"/>
                    </a:lnTo>
                    <a:lnTo>
                      <a:pt x="6896" y="476"/>
                    </a:lnTo>
                    <a:lnTo>
                      <a:pt x="6896" y="361"/>
                    </a:lnTo>
                    <a:lnTo>
                      <a:pt x="6915" y="361"/>
                    </a:lnTo>
                    <a:lnTo>
                      <a:pt x="6915" y="342"/>
                    </a:lnTo>
                    <a:lnTo>
                      <a:pt x="6934" y="323"/>
                    </a:lnTo>
                    <a:lnTo>
                      <a:pt x="6915" y="305"/>
                    </a:lnTo>
                    <a:lnTo>
                      <a:pt x="6896" y="285"/>
                    </a:lnTo>
                    <a:lnTo>
                      <a:pt x="6877" y="285"/>
                    </a:lnTo>
                    <a:lnTo>
                      <a:pt x="6877" y="305"/>
                    </a:lnTo>
                    <a:lnTo>
                      <a:pt x="6839" y="285"/>
                    </a:lnTo>
                    <a:lnTo>
                      <a:pt x="6801" y="266"/>
                    </a:lnTo>
                    <a:lnTo>
                      <a:pt x="6744" y="266"/>
                    </a:lnTo>
                    <a:lnTo>
                      <a:pt x="6705" y="266"/>
                    </a:lnTo>
                    <a:lnTo>
                      <a:pt x="6667" y="266"/>
                    </a:lnTo>
                    <a:lnTo>
                      <a:pt x="6629" y="266"/>
                    </a:lnTo>
                    <a:lnTo>
                      <a:pt x="6610" y="285"/>
                    </a:lnTo>
                    <a:lnTo>
                      <a:pt x="6572" y="305"/>
                    </a:lnTo>
                    <a:lnTo>
                      <a:pt x="6439" y="419"/>
                    </a:lnTo>
                    <a:lnTo>
                      <a:pt x="6420" y="457"/>
                    </a:lnTo>
                    <a:lnTo>
                      <a:pt x="6400" y="514"/>
                    </a:lnTo>
                    <a:close/>
                    <a:moveTo>
                      <a:pt x="7106" y="476"/>
                    </a:moveTo>
                    <a:lnTo>
                      <a:pt x="6991" y="533"/>
                    </a:lnTo>
                    <a:lnTo>
                      <a:pt x="6972" y="533"/>
                    </a:lnTo>
                    <a:lnTo>
                      <a:pt x="6934" y="533"/>
                    </a:lnTo>
                    <a:lnTo>
                      <a:pt x="6877" y="609"/>
                    </a:lnTo>
                    <a:lnTo>
                      <a:pt x="6781" y="666"/>
                    </a:lnTo>
                    <a:lnTo>
                      <a:pt x="6744" y="723"/>
                    </a:lnTo>
                    <a:lnTo>
                      <a:pt x="6763" y="762"/>
                    </a:lnTo>
                    <a:lnTo>
                      <a:pt x="6781" y="742"/>
                    </a:lnTo>
                    <a:lnTo>
                      <a:pt x="6801" y="742"/>
                    </a:lnTo>
                    <a:lnTo>
                      <a:pt x="6801" y="762"/>
                    </a:lnTo>
                    <a:lnTo>
                      <a:pt x="6820" y="762"/>
                    </a:lnTo>
                    <a:lnTo>
                      <a:pt x="6839" y="762"/>
                    </a:lnTo>
                    <a:lnTo>
                      <a:pt x="6858" y="762"/>
                    </a:lnTo>
                    <a:lnTo>
                      <a:pt x="6896" y="742"/>
                    </a:lnTo>
                    <a:lnTo>
                      <a:pt x="6915" y="742"/>
                    </a:lnTo>
                    <a:lnTo>
                      <a:pt x="6972" y="781"/>
                    </a:lnTo>
                    <a:lnTo>
                      <a:pt x="7010" y="818"/>
                    </a:lnTo>
                    <a:lnTo>
                      <a:pt x="7048" y="818"/>
                    </a:lnTo>
                    <a:lnTo>
                      <a:pt x="7086" y="800"/>
                    </a:lnTo>
                    <a:lnTo>
                      <a:pt x="7086" y="781"/>
                    </a:lnTo>
                    <a:lnTo>
                      <a:pt x="7162" y="704"/>
                    </a:lnTo>
                    <a:lnTo>
                      <a:pt x="7182" y="723"/>
                    </a:lnTo>
                    <a:lnTo>
                      <a:pt x="7220" y="781"/>
                    </a:lnTo>
                    <a:lnTo>
                      <a:pt x="7239" y="781"/>
                    </a:lnTo>
                    <a:lnTo>
                      <a:pt x="7258" y="781"/>
                    </a:lnTo>
                    <a:lnTo>
                      <a:pt x="7296" y="781"/>
                    </a:lnTo>
                    <a:lnTo>
                      <a:pt x="7315" y="762"/>
                    </a:lnTo>
                    <a:lnTo>
                      <a:pt x="7334" y="742"/>
                    </a:lnTo>
                    <a:lnTo>
                      <a:pt x="7277" y="666"/>
                    </a:lnTo>
                    <a:lnTo>
                      <a:pt x="7277" y="647"/>
                    </a:lnTo>
                    <a:lnTo>
                      <a:pt x="7277" y="628"/>
                    </a:lnTo>
                    <a:lnTo>
                      <a:pt x="7296" y="628"/>
                    </a:lnTo>
                    <a:lnTo>
                      <a:pt x="7315" y="628"/>
                    </a:lnTo>
                    <a:lnTo>
                      <a:pt x="7315" y="609"/>
                    </a:lnTo>
                    <a:lnTo>
                      <a:pt x="7334" y="590"/>
                    </a:lnTo>
                    <a:lnTo>
                      <a:pt x="7353" y="571"/>
                    </a:lnTo>
                    <a:lnTo>
                      <a:pt x="7391" y="533"/>
                    </a:lnTo>
                    <a:lnTo>
                      <a:pt x="7410" y="533"/>
                    </a:lnTo>
                    <a:lnTo>
                      <a:pt x="7429" y="571"/>
                    </a:lnTo>
                    <a:lnTo>
                      <a:pt x="7448" y="590"/>
                    </a:lnTo>
                    <a:lnTo>
                      <a:pt x="7448" y="571"/>
                    </a:lnTo>
                    <a:lnTo>
                      <a:pt x="7524" y="514"/>
                    </a:lnTo>
                    <a:lnTo>
                      <a:pt x="7563" y="457"/>
                    </a:lnTo>
                    <a:lnTo>
                      <a:pt x="7582" y="400"/>
                    </a:lnTo>
                    <a:lnTo>
                      <a:pt x="7601" y="381"/>
                    </a:lnTo>
                    <a:lnTo>
                      <a:pt x="7620" y="361"/>
                    </a:lnTo>
                    <a:lnTo>
                      <a:pt x="7658" y="342"/>
                    </a:lnTo>
                    <a:lnTo>
                      <a:pt x="7753" y="342"/>
                    </a:lnTo>
                    <a:lnTo>
                      <a:pt x="7829" y="323"/>
                    </a:lnTo>
                    <a:lnTo>
                      <a:pt x="7848" y="323"/>
                    </a:lnTo>
                    <a:lnTo>
                      <a:pt x="7848" y="305"/>
                    </a:lnTo>
                    <a:lnTo>
                      <a:pt x="7848" y="266"/>
                    </a:lnTo>
                    <a:lnTo>
                      <a:pt x="7829" y="247"/>
                    </a:lnTo>
                    <a:lnTo>
                      <a:pt x="7772" y="247"/>
                    </a:lnTo>
                    <a:lnTo>
                      <a:pt x="7734" y="228"/>
                    </a:lnTo>
                    <a:lnTo>
                      <a:pt x="7715" y="228"/>
                    </a:lnTo>
                    <a:lnTo>
                      <a:pt x="7696" y="228"/>
                    </a:lnTo>
                    <a:lnTo>
                      <a:pt x="7677" y="209"/>
                    </a:lnTo>
                    <a:lnTo>
                      <a:pt x="7658" y="190"/>
                    </a:lnTo>
                    <a:lnTo>
                      <a:pt x="7658" y="171"/>
                    </a:lnTo>
                    <a:lnTo>
                      <a:pt x="7639" y="171"/>
                    </a:lnTo>
                    <a:lnTo>
                      <a:pt x="7620" y="190"/>
                    </a:lnTo>
                    <a:lnTo>
                      <a:pt x="7601" y="190"/>
                    </a:lnTo>
                    <a:lnTo>
                      <a:pt x="7582" y="190"/>
                    </a:lnTo>
                    <a:lnTo>
                      <a:pt x="7563" y="228"/>
                    </a:lnTo>
                    <a:lnTo>
                      <a:pt x="7524" y="247"/>
                    </a:lnTo>
                    <a:lnTo>
                      <a:pt x="7487" y="247"/>
                    </a:lnTo>
                    <a:lnTo>
                      <a:pt x="7487" y="266"/>
                    </a:lnTo>
                    <a:lnTo>
                      <a:pt x="7487" y="285"/>
                    </a:lnTo>
                    <a:lnTo>
                      <a:pt x="7448" y="285"/>
                    </a:lnTo>
                    <a:lnTo>
                      <a:pt x="7429" y="285"/>
                    </a:lnTo>
                    <a:lnTo>
                      <a:pt x="7429" y="266"/>
                    </a:lnTo>
                    <a:lnTo>
                      <a:pt x="7429" y="247"/>
                    </a:lnTo>
                    <a:lnTo>
                      <a:pt x="7410" y="247"/>
                    </a:lnTo>
                    <a:lnTo>
                      <a:pt x="7391" y="247"/>
                    </a:lnTo>
                    <a:lnTo>
                      <a:pt x="7372" y="247"/>
                    </a:lnTo>
                    <a:lnTo>
                      <a:pt x="7372" y="266"/>
                    </a:lnTo>
                    <a:lnTo>
                      <a:pt x="7353" y="285"/>
                    </a:lnTo>
                    <a:lnTo>
                      <a:pt x="7372" y="285"/>
                    </a:lnTo>
                    <a:lnTo>
                      <a:pt x="7372" y="305"/>
                    </a:lnTo>
                    <a:lnTo>
                      <a:pt x="7391" y="323"/>
                    </a:lnTo>
                    <a:lnTo>
                      <a:pt x="7372" y="361"/>
                    </a:lnTo>
                    <a:lnTo>
                      <a:pt x="7372" y="381"/>
                    </a:lnTo>
                    <a:lnTo>
                      <a:pt x="7334" y="381"/>
                    </a:lnTo>
                    <a:lnTo>
                      <a:pt x="7315" y="361"/>
                    </a:lnTo>
                    <a:lnTo>
                      <a:pt x="7296" y="381"/>
                    </a:lnTo>
                    <a:lnTo>
                      <a:pt x="7296" y="400"/>
                    </a:lnTo>
                    <a:lnTo>
                      <a:pt x="7315" y="419"/>
                    </a:lnTo>
                    <a:lnTo>
                      <a:pt x="7334" y="437"/>
                    </a:lnTo>
                    <a:lnTo>
                      <a:pt x="7334" y="457"/>
                    </a:lnTo>
                    <a:lnTo>
                      <a:pt x="7296" y="476"/>
                    </a:lnTo>
                    <a:lnTo>
                      <a:pt x="7277" y="476"/>
                    </a:lnTo>
                    <a:lnTo>
                      <a:pt x="7239" y="476"/>
                    </a:lnTo>
                    <a:lnTo>
                      <a:pt x="7201" y="457"/>
                    </a:lnTo>
                    <a:lnTo>
                      <a:pt x="7182" y="419"/>
                    </a:lnTo>
                    <a:lnTo>
                      <a:pt x="7201" y="400"/>
                    </a:lnTo>
                    <a:lnTo>
                      <a:pt x="7239" y="342"/>
                    </a:lnTo>
                    <a:lnTo>
                      <a:pt x="7258" y="342"/>
                    </a:lnTo>
                    <a:lnTo>
                      <a:pt x="7258" y="323"/>
                    </a:lnTo>
                    <a:lnTo>
                      <a:pt x="7258" y="285"/>
                    </a:lnTo>
                    <a:lnTo>
                      <a:pt x="7277" y="285"/>
                    </a:lnTo>
                    <a:lnTo>
                      <a:pt x="7239" y="266"/>
                    </a:lnTo>
                    <a:lnTo>
                      <a:pt x="7182" y="266"/>
                    </a:lnTo>
                    <a:lnTo>
                      <a:pt x="7162" y="285"/>
                    </a:lnTo>
                    <a:lnTo>
                      <a:pt x="7125" y="305"/>
                    </a:lnTo>
                    <a:lnTo>
                      <a:pt x="7106" y="323"/>
                    </a:lnTo>
                    <a:lnTo>
                      <a:pt x="7086" y="323"/>
                    </a:lnTo>
                    <a:lnTo>
                      <a:pt x="7067" y="323"/>
                    </a:lnTo>
                    <a:lnTo>
                      <a:pt x="7048" y="323"/>
                    </a:lnTo>
                    <a:lnTo>
                      <a:pt x="7029" y="305"/>
                    </a:lnTo>
                    <a:lnTo>
                      <a:pt x="7010" y="323"/>
                    </a:lnTo>
                    <a:lnTo>
                      <a:pt x="6972" y="342"/>
                    </a:lnTo>
                    <a:lnTo>
                      <a:pt x="6953" y="361"/>
                    </a:lnTo>
                    <a:lnTo>
                      <a:pt x="6953" y="400"/>
                    </a:lnTo>
                    <a:lnTo>
                      <a:pt x="7067" y="400"/>
                    </a:lnTo>
                    <a:lnTo>
                      <a:pt x="7125" y="400"/>
                    </a:lnTo>
                    <a:lnTo>
                      <a:pt x="7143" y="419"/>
                    </a:lnTo>
                    <a:lnTo>
                      <a:pt x="7143" y="437"/>
                    </a:lnTo>
                    <a:lnTo>
                      <a:pt x="7125" y="457"/>
                    </a:lnTo>
                    <a:lnTo>
                      <a:pt x="7106" y="476"/>
                    </a:lnTo>
                    <a:close/>
                    <a:moveTo>
                      <a:pt x="1067" y="1123"/>
                    </a:moveTo>
                    <a:lnTo>
                      <a:pt x="1086" y="1123"/>
                    </a:lnTo>
                    <a:lnTo>
                      <a:pt x="1105" y="1123"/>
                    </a:lnTo>
                    <a:lnTo>
                      <a:pt x="1124" y="1104"/>
                    </a:lnTo>
                    <a:lnTo>
                      <a:pt x="1143" y="1104"/>
                    </a:lnTo>
                    <a:lnTo>
                      <a:pt x="1163" y="1123"/>
                    </a:lnTo>
                    <a:lnTo>
                      <a:pt x="1181" y="1143"/>
                    </a:lnTo>
                    <a:lnTo>
                      <a:pt x="1200" y="1162"/>
                    </a:lnTo>
                    <a:lnTo>
                      <a:pt x="1219" y="1143"/>
                    </a:lnTo>
                    <a:lnTo>
                      <a:pt x="1239" y="1104"/>
                    </a:lnTo>
                    <a:lnTo>
                      <a:pt x="1239" y="1085"/>
                    </a:lnTo>
                    <a:lnTo>
                      <a:pt x="1239" y="1066"/>
                    </a:lnTo>
                    <a:lnTo>
                      <a:pt x="1219" y="1028"/>
                    </a:lnTo>
                    <a:lnTo>
                      <a:pt x="1219" y="1009"/>
                    </a:lnTo>
                    <a:lnTo>
                      <a:pt x="1219" y="990"/>
                    </a:lnTo>
                    <a:lnTo>
                      <a:pt x="1239" y="971"/>
                    </a:lnTo>
                    <a:lnTo>
                      <a:pt x="1258" y="971"/>
                    </a:lnTo>
                    <a:lnTo>
                      <a:pt x="1277" y="971"/>
                    </a:lnTo>
                    <a:lnTo>
                      <a:pt x="1277" y="952"/>
                    </a:lnTo>
                    <a:lnTo>
                      <a:pt x="1295" y="933"/>
                    </a:lnTo>
                    <a:lnTo>
                      <a:pt x="1353" y="895"/>
                    </a:lnTo>
                    <a:lnTo>
                      <a:pt x="1353" y="876"/>
                    </a:lnTo>
                    <a:lnTo>
                      <a:pt x="1315" y="857"/>
                    </a:lnTo>
                    <a:lnTo>
                      <a:pt x="1258" y="857"/>
                    </a:lnTo>
                    <a:lnTo>
                      <a:pt x="1239" y="876"/>
                    </a:lnTo>
                    <a:lnTo>
                      <a:pt x="1239" y="895"/>
                    </a:lnTo>
                    <a:lnTo>
                      <a:pt x="1219" y="933"/>
                    </a:lnTo>
                    <a:lnTo>
                      <a:pt x="1200" y="933"/>
                    </a:lnTo>
                    <a:lnTo>
                      <a:pt x="1163" y="933"/>
                    </a:lnTo>
                    <a:lnTo>
                      <a:pt x="1163" y="914"/>
                    </a:lnTo>
                    <a:lnTo>
                      <a:pt x="1143" y="876"/>
                    </a:lnTo>
                    <a:lnTo>
                      <a:pt x="1143" y="857"/>
                    </a:lnTo>
                    <a:lnTo>
                      <a:pt x="1105" y="838"/>
                    </a:lnTo>
                    <a:lnTo>
                      <a:pt x="1086" y="857"/>
                    </a:lnTo>
                    <a:lnTo>
                      <a:pt x="1124" y="933"/>
                    </a:lnTo>
                    <a:lnTo>
                      <a:pt x="1105" y="952"/>
                    </a:lnTo>
                    <a:lnTo>
                      <a:pt x="1143" y="971"/>
                    </a:lnTo>
                    <a:lnTo>
                      <a:pt x="1143" y="990"/>
                    </a:lnTo>
                    <a:lnTo>
                      <a:pt x="1124" y="1009"/>
                    </a:lnTo>
                    <a:lnTo>
                      <a:pt x="1086" y="1009"/>
                    </a:lnTo>
                    <a:lnTo>
                      <a:pt x="1086" y="1028"/>
                    </a:lnTo>
                    <a:lnTo>
                      <a:pt x="1105" y="1028"/>
                    </a:lnTo>
                    <a:lnTo>
                      <a:pt x="1086" y="1047"/>
                    </a:lnTo>
                    <a:lnTo>
                      <a:pt x="1067" y="1047"/>
                    </a:lnTo>
                    <a:lnTo>
                      <a:pt x="1067" y="1104"/>
                    </a:lnTo>
                    <a:lnTo>
                      <a:pt x="1067" y="1123"/>
                    </a:lnTo>
                    <a:close/>
                    <a:moveTo>
                      <a:pt x="6191" y="4590"/>
                    </a:moveTo>
                    <a:lnTo>
                      <a:pt x="6191" y="4590"/>
                    </a:lnTo>
                    <a:lnTo>
                      <a:pt x="6172" y="4571"/>
                    </a:lnTo>
                    <a:lnTo>
                      <a:pt x="6153" y="4571"/>
                    </a:lnTo>
                    <a:lnTo>
                      <a:pt x="6134" y="4571"/>
                    </a:lnTo>
                    <a:lnTo>
                      <a:pt x="6134" y="4590"/>
                    </a:lnTo>
                    <a:lnTo>
                      <a:pt x="6153" y="4609"/>
                    </a:lnTo>
                    <a:lnTo>
                      <a:pt x="6172" y="4628"/>
                    </a:lnTo>
                    <a:lnTo>
                      <a:pt x="6191" y="4628"/>
                    </a:lnTo>
                    <a:lnTo>
                      <a:pt x="6191" y="4609"/>
                    </a:lnTo>
                    <a:lnTo>
                      <a:pt x="6191" y="4590"/>
                    </a:lnTo>
                    <a:close/>
                    <a:moveTo>
                      <a:pt x="6134" y="762"/>
                    </a:moveTo>
                    <a:lnTo>
                      <a:pt x="6077" y="666"/>
                    </a:lnTo>
                    <a:lnTo>
                      <a:pt x="6077" y="647"/>
                    </a:lnTo>
                    <a:lnTo>
                      <a:pt x="6077" y="628"/>
                    </a:lnTo>
                    <a:lnTo>
                      <a:pt x="6058" y="609"/>
                    </a:lnTo>
                    <a:lnTo>
                      <a:pt x="6077" y="590"/>
                    </a:lnTo>
                    <a:lnTo>
                      <a:pt x="6077" y="571"/>
                    </a:lnTo>
                    <a:lnTo>
                      <a:pt x="6096" y="571"/>
                    </a:lnTo>
                    <a:lnTo>
                      <a:pt x="6115" y="590"/>
                    </a:lnTo>
                    <a:lnTo>
                      <a:pt x="6153" y="609"/>
                    </a:lnTo>
                    <a:lnTo>
                      <a:pt x="6191" y="628"/>
                    </a:lnTo>
                    <a:lnTo>
                      <a:pt x="6210" y="609"/>
                    </a:lnTo>
                    <a:lnTo>
                      <a:pt x="6229" y="590"/>
                    </a:lnTo>
                    <a:lnTo>
                      <a:pt x="6229" y="571"/>
                    </a:lnTo>
                    <a:lnTo>
                      <a:pt x="6210" y="495"/>
                    </a:lnTo>
                    <a:lnTo>
                      <a:pt x="6229" y="457"/>
                    </a:lnTo>
                    <a:lnTo>
                      <a:pt x="6248" y="437"/>
                    </a:lnTo>
                    <a:lnTo>
                      <a:pt x="6286" y="437"/>
                    </a:lnTo>
                    <a:lnTo>
                      <a:pt x="6382" y="437"/>
                    </a:lnTo>
                    <a:lnTo>
                      <a:pt x="6400" y="419"/>
                    </a:lnTo>
                    <a:lnTo>
                      <a:pt x="6420" y="400"/>
                    </a:lnTo>
                    <a:lnTo>
                      <a:pt x="6420" y="361"/>
                    </a:lnTo>
                    <a:lnTo>
                      <a:pt x="6420" y="342"/>
                    </a:lnTo>
                    <a:lnTo>
                      <a:pt x="6420" y="323"/>
                    </a:lnTo>
                    <a:lnTo>
                      <a:pt x="6382" y="305"/>
                    </a:lnTo>
                    <a:lnTo>
                      <a:pt x="6344" y="209"/>
                    </a:lnTo>
                    <a:lnTo>
                      <a:pt x="6344" y="152"/>
                    </a:lnTo>
                    <a:lnTo>
                      <a:pt x="6344" y="114"/>
                    </a:lnTo>
                    <a:lnTo>
                      <a:pt x="6324" y="95"/>
                    </a:lnTo>
                    <a:lnTo>
                      <a:pt x="6286" y="76"/>
                    </a:lnTo>
                    <a:lnTo>
                      <a:pt x="6248" y="56"/>
                    </a:lnTo>
                    <a:lnTo>
                      <a:pt x="6229" y="38"/>
                    </a:lnTo>
                    <a:lnTo>
                      <a:pt x="6210" y="38"/>
                    </a:lnTo>
                    <a:lnTo>
                      <a:pt x="6191" y="19"/>
                    </a:lnTo>
                    <a:lnTo>
                      <a:pt x="6191" y="0"/>
                    </a:lnTo>
                    <a:lnTo>
                      <a:pt x="6172" y="0"/>
                    </a:lnTo>
                    <a:lnTo>
                      <a:pt x="6153" y="0"/>
                    </a:lnTo>
                    <a:lnTo>
                      <a:pt x="6115" y="38"/>
                    </a:lnTo>
                    <a:lnTo>
                      <a:pt x="6058" y="56"/>
                    </a:lnTo>
                    <a:lnTo>
                      <a:pt x="6039" y="95"/>
                    </a:lnTo>
                    <a:lnTo>
                      <a:pt x="6039" y="133"/>
                    </a:lnTo>
                    <a:lnTo>
                      <a:pt x="6019" y="152"/>
                    </a:lnTo>
                    <a:lnTo>
                      <a:pt x="5982" y="209"/>
                    </a:lnTo>
                    <a:lnTo>
                      <a:pt x="5982" y="247"/>
                    </a:lnTo>
                    <a:lnTo>
                      <a:pt x="5982" y="266"/>
                    </a:lnTo>
                    <a:lnTo>
                      <a:pt x="6039" y="247"/>
                    </a:lnTo>
                    <a:lnTo>
                      <a:pt x="6058" y="247"/>
                    </a:lnTo>
                    <a:lnTo>
                      <a:pt x="6077" y="228"/>
                    </a:lnTo>
                    <a:lnTo>
                      <a:pt x="6115" y="209"/>
                    </a:lnTo>
                    <a:lnTo>
                      <a:pt x="6153" y="190"/>
                    </a:lnTo>
                    <a:lnTo>
                      <a:pt x="6191" y="190"/>
                    </a:lnTo>
                    <a:lnTo>
                      <a:pt x="6248" y="190"/>
                    </a:lnTo>
                    <a:lnTo>
                      <a:pt x="6286" y="190"/>
                    </a:lnTo>
                    <a:lnTo>
                      <a:pt x="6305" y="209"/>
                    </a:lnTo>
                    <a:lnTo>
                      <a:pt x="6286" y="228"/>
                    </a:lnTo>
                    <a:lnTo>
                      <a:pt x="6191" y="342"/>
                    </a:lnTo>
                    <a:lnTo>
                      <a:pt x="6096" y="381"/>
                    </a:lnTo>
                    <a:lnTo>
                      <a:pt x="6058" y="400"/>
                    </a:lnTo>
                    <a:lnTo>
                      <a:pt x="6019" y="437"/>
                    </a:lnTo>
                    <a:lnTo>
                      <a:pt x="6001" y="457"/>
                    </a:lnTo>
                    <a:lnTo>
                      <a:pt x="5963" y="457"/>
                    </a:lnTo>
                    <a:lnTo>
                      <a:pt x="5943" y="476"/>
                    </a:lnTo>
                    <a:lnTo>
                      <a:pt x="5924" y="495"/>
                    </a:lnTo>
                    <a:lnTo>
                      <a:pt x="5887" y="495"/>
                    </a:lnTo>
                    <a:lnTo>
                      <a:pt x="5867" y="495"/>
                    </a:lnTo>
                    <a:lnTo>
                      <a:pt x="5829" y="495"/>
                    </a:lnTo>
                    <a:lnTo>
                      <a:pt x="5772" y="495"/>
                    </a:lnTo>
                    <a:lnTo>
                      <a:pt x="5753" y="514"/>
                    </a:lnTo>
                    <a:lnTo>
                      <a:pt x="5696" y="590"/>
                    </a:lnTo>
                    <a:lnTo>
                      <a:pt x="5677" y="609"/>
                    </a:lnTo>
                    <a:lnTo>
                      <a:pt x="5582" y="647"/>
                    </a:lnTo>
                    <a:lnTo>
                      <a:pt x="5562" y="666"/>
                    </a:lnTo>
                    <a:lnTo>
                      <a:pt x="5562" y="686"/>
                    </a:lnTo>
                    <a:lnTo>
                      <a:pt x="5582" y="704"/>
                    </a:lnTo>
                    <a:lnTo>
                      <a:pt x="5601" y="723"/>
                    </a:lnTo>
                    <a:lnTo>
                      <a:pt x="5620" y="723"/>
                    </a:lnTo>
                    <a:lnTo>
                      <a:pt x="5620" y="762"/>
                    </a:lnTo>
                    <a:lnTo>
                      <a:pt x="5601" y="800"/>
                    </a:lnTo>
                    <a:lnTo>
                      <a:pt x="5562" y="838"/>
                    </a:lnTo>
                    <a:lnTo>
                      <a:pt x="5525" y="838"/>
                    </a:lnTo>
                    <a:lnTo>
                      <a:pt x="5258" y="895"/>
                    </a:lnTo>
                    <a:lnTo>
                      <a:pt x="5220" y="895"/>
                    </a:lnTo>
                    <a:lnTo>
                      <a:pt x="5162" y="857"/>
                    </a:lnTo>
                    <a:lnTo>
                      <a:pt x="5029" y="742"/>
                    </a:lnTo>
                    <a:lnTo>
                      <a:pt x="5010" y="742"/>
                    </a:lnTo>
                    <a:lnTo>
                      <a:pt x="4991" y="723"/>
                    </a:lnTo>
                    <a:lnTo>
                      <a:pt x="4953" y="704"/>
                    </a:lnTo>
                    <a:lnTo>
                      <a:pt x="4934" y="704"/>
                    </a:lnTo>
                    <a:lnTo>
                      <a:pt x="4915" y="704"/>
                    </a:lnTo>
                    <a:lnTo>
                      <a:pt x="4896" y="704"/>
                    </a:lnTo>
                    <a:lnTo>
                      <a:pt x="4877" y="704"/>
                    </a:lnTo>
                    <a:lnTo>
                      <a:pt x="4858" y="686"/>
                    </a:lnTo>
                    <a:lnTo>
                      <a:pt x="4839" y="647"/>
                    </a:lnTo>
                    <a:lnTo>
                      <a:pt x="4858" y="609"/>
                    </a:lnTo>
                    <a:lnTo>
                      <a:pt x="4877" y="590"/>
                    </a:lnTo>
                    <a:lnTo>
                      <a:pt x="4858" y="571"/>
                    </a:lnTo>
                    <a:lnTo>
                      <a:pt x="4839" y="571"/>
                    </a:lnTo>
                    <a:lnTo>
                      <a:pt x="4820" y="571"/>
                    </a:lnTo>
                    <a:lnTo>
                      <a:pt x="4800" y="590"/>
                    </a:lnTo>
                    <a:lnTo>
                      <a:pt x="4781" y="590"/>
                    </a:lnTo>
                    <a:lnTo>
                      <a:pt x="4724" y="609"/>
                    </a:lnTo>
                    <a:lnTo>
                      <a:pt x="4724" y="628"/>
                    </a:lnTo>
                    <a:lnTo>
                      <a:pt x="4705" y="647"/>
                    </a:lnTo>
                    <a:lnTo>
                      <a:pt x="4648" y="666"/>
                    </a:lnTo>
                    <a:lnTo>
                      <a:pt x="4610" y="666"/>
                    </a:lnTo>
                    <a:lnTo>
                      <a:pt x="4572" y="647"/>
                    </a:lnTo>
                    <a:lnTo>
                      <a:pt x="4553" y="628"/>
                    </a:lnTo>
                    <a:lnTo>
                      <a:pt x="4515" y="666"/>
                    </a:lnTo>
                    <a:lnTo>
                      <a:pt x="4496" y="666"/>
                    </a:lnTo>
                    <a:lnTo>
                      <a:pt x="4477" y="666"/>
                    </a:lnTo>
                    <a:lnTo>
                      <a:pt x="4458" y="666"/>
                    </a:lnTo>
                    <a:lnTo>
                      <a:pt x="4419" y="666"/>
                    </a:lnTo>
                    <a:lnTo>
                      <a:pt x="4343" y="704"/>
                    </a:lnTo>
                    <a:lnTo>
                      <a:pt x="4305" y="704"/>
                    </a:lnTo>
                    <a:lnTo>
                      <a:pt x="4248" y="628"/>
                    </a:lnTo>
                    <a:lnTo>
                      <a:pt x="4229" y="628"/>
                    </a:lnTo>
                    <a:lnTo>
                      <a:pt x="4191" y="647"/>
                    </a:lnTo>
                    <a:lnTo>
                      <a:pt x="4191" y="666"/>
                    </a:lnTo>
                    <a:lnTo>
                      <a:pt x="4191" y="704"/>
                    </a:lnTo>
                    <a:lnTo>
                      <a:pt x="4191" y="742"/>
                    </a:lnTo>
                    <a:lnTo>
                      <a:pt x="4153" y="742"/>
                    </a:lnTo>
                    <a:lnTo>
                      <a:pt x="4134" y="762"/>
                    </a:lnTo>
                    <a:lnTo>
                      <a:pt x="4153" y="781"/>
                    </a:lnTo>
                    <a:lnTo>
                      <a:pt x="4134" y="781"/>
                    </a:lnTo>
                    <a:lnTo>
                      <a:pt x="4077" y="818"/>
                    </a:lnTo>
                    <a:lnTo>
                      <a:pt x="4058" y="838"/>
                    </a:lnTo>
                    <a:lnTo>
                      <a:pt x="4038" y="838"/>
                    </a:lnTo>
                    <a:lnTo>
                      <a:pt x="4020" y="818"/>
                    </a:lnTo>
                    <a:lnTo>
                      <a:pt x="4020" y="800"/>
                    </a:lnTo>
                    <a:lnTo>
                      <a:pt x="3982" y="781"/>
                    </a:lnTo>
                    <a:lnTo>
                      <a:pt x="3943" y="781"/>
                    </a:lnTo>
                    <a:lnTo>
                      <a:pt x="3924" y="800"/>
                    </a:lnTo>
                    <a:lnTo>
                      <a:pt x="3906" y="800"/>
                    </a:lnTo>
                    <a:lnTo>
                      <a:pt x="3886" y="818"/>
                    </a:lnTo>
                    <a:lnTo>
                      <a:pt x="3848" y="800"/>
                    </a:lnTo>
                    <a:lnTo>
                      <a:pt x="3772" y="723"/>
                    </a:lnTo>
                    <a:lnTo>
                      <a:pt x="3734" y="704"/>
                    </a:lnTo>
                    <a:lnTo>
                      <a:pt x="3696" y="647"/>
                    </a:lnTo>
                    <a:lnTo>
                      <a:pt x="3677" y="628"/>
                    </a:lnTo>
                    <a:lnTo>
                      <a:pt x="3639" y="609"/>
                    </a:lnTo>
                    <a:lnTo>
                      <a:pt x="3620" y="609"/>
                    </a:lnTo>
                    <a:lnTo>
                      <a:pt x="3601" y="609"/>
                    </a:lnTo>
                    <a:lnTo>
                      <a:pt x="3581" y="590"/>
                    </a:lnTo>
                    <a:lnTo>
                      <a:pt x="3562" y="590"/>
                    </a:lnTo>
                    <a:lnTo>
                      <a:pt x="3525" y="590"/>
                    </a:lnTo>
                    <a:lnTo>
                      <a:pt x="3505" y="571"/>
                    </a:lnTo>
                    <a:lnTo>
                      <a:pt x="3486" y="571"/>
                    </a:lnTo>
                    <a:lnTo>
                      <a:pt x="3467" y="571"/>
                    </a:lnTo>
                    <a:lnTo>
                      <a:pt x="3448" y="571"/>
                    </a:lnTo>
                    <a:lnTo>
                      <a:pt x="3410" y="552"/>
                    </a:lnTo>
                    <a:lnTo>
                      <a:pt x="3334" y="533"/>
                    </a:lnTo>
                    <a:lnTo>
                      <a:pt x="3296" y="514"/>
                    </a:lnTo>
                    <a:lnTo>
                      <a:pt x="3277" y="495"/>
                    </a:lnTo>
                    <a:lnTo>
                      <a:pt x="3239" y="437"/>
                    </a:lnTo>
                    <a:lnTo>
                      <a:pt x="3200" y="419"/>
                    </a:lnTo>
                    <a:lnTo>
                      <a:pt x="3181" y="419"/>
                    </a:lnTo>
                    <a:lnTo>
                      <a:pt x="3105" y="437"/>
                    </a:lnTo>
                    <a:lnTo>
                      <a:pt x="3048" y="419"/>
                    </a:lnTo>
                    <a:lnTo>
                      <a:pt x="3010" y="419"/>
                    </a:lnTo>
                    <a:lnTo>
                      <a:pt x="2972" y="400"/>
                    </a:lnTo>
                    <a:lnTo>
                      <a:pt x="2953" y="400"/>
                    </a:lnTo>
                    <a:lnTo>
                      <a:pt x="2839" y="419"/>
                    </a:lnTo>
                    <a:lnTo>
                      <a:pt x="2819" y="400"/>
                    </a:lnTo>
                    <a:lnTo>
                      <a:pt x="2724" y="342"/>
                    </a:lnTo>
                    <a:lnTo>
                      <a:pt x="2705" y="323"/>
                    </a:lnTo>
                    <a:lnTo>
                      <a:pt x="2705" y="305"/>
                    </a:lnTo>
                    <a:lnTo>
                      <a:pt x="2667" y="285"/>
                    </a:lnTo>
                    <a:lnTo>
                      <a:pt x="2610" y="266"/>
                    </a:lnTo>
                    <a:lnTo>
                      <a:pt x="2610" y="305"/>
                    </a:lnTo>
                    <a:lnTo>
                      <a:pt x="2610" y="323"/>
                    </a:lnTo>
                    <a:lnTo>
                      <a:pt x="2610" y="342"/>
                    </a:lnTo>
                    <a:lnTo>
                      <a:pt x="2591" y="342"/>
                    </a:lnTo>
                    <a:lnTo>
                      <a:pt x="2572" y="342"/>
                    </a:lnTo>
                    <a:lnTo>
                      <a:pt x="2534" y="323"/>
                    </a:lnTo>
                    <a:lnTo>
                      <a:pt x="2534" y="305"/>
                    </a:lnTo>
                    <a:lnTo>
                      <a:pt x="2496" y="285"/>
                    </a:lnTo>
                    <a:lnTo>
                      <a:pt x="2438" y="323"/>
                    </a:lnTo>
                    <a:lnTo>
                      <a:pt x="2401" y="323"/>
                    </a:lnTo>
                    <a:lnTo>
                      <a:pt x="2382" y="305"/>
                    </a:lnTo>
                    <a:lnTo>
                      <a:pt x="2382" y="285"/>
                    </a:lnTo>
                    <a:lnTo>
                      <a:pt x="2362" y="266"/>
                    </a:lnTo>
                    <a:lnTo>
                      <a:pt x="2343" y="247"/>
                    </a:lnTo>
                    <a:lnTo>
                      <a:pt x="2324" y="266"/>
                    </a:lnTo>
                    <a:lnTo>
                      <a:pt x="2286" y="305"/>
                    </a:lnTo>
                    <a:lnTo>
                      <a:pt x="2267" y="323"/>
                    </a:lnTo>
                    <a:lnTo>
                      <a:pt x="2115" y="323"/>
                    </a:lnTo>
                    <a:lnTo>
                      <a:pt x="2020" y="361"/>
                    </a:lnTo>
                    <a:lnTo>
                      <a:pt x="2001" y="361"/>
                    </a:lnTo>
                    <a:lnTo>
                      <a:pt x="1981" y="381"/>
                    </a:lnTo>
                    <a:lnTo>
                      <a:pt x="1925" y="437"/>
                    </a:lnTo>
                    <a:lnTo>
                      <a:pt x="1905" y="476"/>
                    </a:lnTo>
                    <a:lnTo>
                      <a:pt x="1886" y="457"/>
                    </a:lnTo>
                    <a:lnTo>
                      <a:pt x="1867" y="457"/>
                    </a:lnTo>
                    <a:lnTo>
                      <a:pt x="1867" y="437"/>
                    </a:lnTo>
                    <a:lnTo>
                      <a:pt x="1867" y="476"/>
                    </a:lnTo>
                    <a:lnTo>
                      <a:pt x="1848" y="495"/>
                    </a:lnTo>
                    <a:lnTo>
                      <a:pt x="1848" y="514"/>
                    </a:lnTo>
                    <a:lnTo>
                      <a:pt x="1829" y="514"/>
                    </a:lnTo>
                    <a:lnTo>
                      <a:pt x="1810" y="514"/>
                    </a:lnTo>
                    <a:lnTo>
                      <a:pt x="1810" y="495"/>
                    </a:lnTo>
                    <a:lnTo>
                      <a:pt x="1791" y="495"/>
                    </a:lnTo>
                    <a:lnTo>
                      <a:pt x="1772" y="495"/>
                    </a:lnTo>
                    <a:lnTo>
                      <a:pt x="1772" y="514"/>
                    </a:lnTo>
                    <a:lnTo>
                      <a:pt x="1753" y="514"/>
                    </a:lnTo>
                    <a:lnTo>
                      <a:pt x="1734" y="495"/>
                    </a:lnTo>
                    <a:lnTo>
                      <a:pt x="1715" y="495"/>
                    </a:lnTo>
                    <a:lnTo>
                      <a:pt x="1696" y="533"/>
                    </a:lnTo>
                    <a:lnTo>
                      <a:pt x="1696" y="552"/>
                    </a:lnTo>
                    <a:lnTo>
                      <a:pt x="1676" y="590"/>
                    </a:lnTo>
                    <a:lnTo>
                      <a:pt x="1658" y="590"/>
                    </a:lnTo>
                    <a:lnTo>
                      <a:pt x="1639" y="571"/>
                    </a:lnTo>
                    <a:lnTo>
                      <a:pt x="1620" y="590"/>
                    </a:lnTo>
                    <a:lnTo>
                      <a:pt x="1581" y="609"/>
                    </a:lnTo>
                    <a:lnTo>
                      <a:pt x="1562" y="609"/>
                    </a:lnTo>
                    <a:lnTo>
                      <a:pt x="1544" y="609"/>
                    </a:lnTo>
                    <a:lnTo>
                      <a:pt x="1524" y="590"/>
                    </a:lnTo>
                    <a:lnTo>
                      <a:pt x="1467" y="533"/>
                    </a:lnTo>
                    <a:lnTo>
                      <a:pt x="1467" y="590"/>
                    </a:lnTo>
                    <a:lnTo>
                      <a:pt x="1486" y="628"/>
                    </a:lnTo>
                    <a:lnTo>
                      <a:pt x="1467" y="666"/>
                    </a:lnTo>
                    <a:lnTo>
                      <a:pt x="1391" y="762"/>
                    </a:lnTo>
                    <a:lnTo>
                      <a:pt x="1372" y="781"/>
                    </a:lnTo>
                    <a:lnTo>
                      <a:pt x="1372" y="838"/>
                    </a:lnTo>
                    <a:lnTo>
                      <a:pt x="1372" y="1066"/>
                    </a:lnTo>
                    <a:lnTo>
                      <a:pt x="1391" y="1085"/>
                    </a:lnTo>
                    <a:lnTo>
                      <a:pt x="1391" y="1123"/>
                    </a:lnTo>
                    <a:lnTo>
                      <a:pt x="1429" y="1143"/>
                    </a:lnTo>
                    <a:lnTo>
                      <a:pt x="1448" y="1162"/>
                    </a:lnTo>
                    <a:lnTo>
                      <a:pt x="1467" y="1162"/>
                    </a:lnTo>
                    <a:lnTo>
                      <a:pt x="1486" y="1162"/>
                    </a:lnTo>
                    <a:lnTo>
                      <a:pt x="1505" y="1162"/>
                    </a:lnTo>
                    <a:lnTo>
                      <a:pt x="1524" y="1257"/>
                    </a:lnTo>
                    <a:lnTo>
                      <a:pt x="1544" y="1257"/>
                    </a:lnTo>
                    <a:lnTo>
                      <a:pt x="1581" y="1257"/>
                    </a:lnTo>
                    <a:lnTo>
                      <a:pt x="1581" y="1238"/>
                    </a:lnTo>
                    <a:lnTo>
                      <a:pt x="1581" y="1219"/>
                    </a:lnTo>
                    <a:lnTo>
                      <a:pt x="1581" y="1199"/>
                    </a:lnTo>
                    <a:lnTo>
                      <a:pt x="1600" y="1199"/>
                    </a:lnTo>
                    <a:lnTo>
                      <a:pt x="1639" y="1180"/>
                    </a:lnTo>
                    <a:lnTo>
                      <a:pt x="1772" y="1143"/>
                    </a:lnTo>
                    <a:lnTo>
                      <a:pt x="1829" y="1143"/>
                    </a:lnTo>
                    <a:lnTo>
                      <a:pt x="1886" y="1104"/>
                    </a:lnTo>
                    <a:lnTo>
                      <a:pt x="1905" y="1104"/>
                    </a:lnTo>
                    <a:lnTo>
                      <a:pt x="1943" y="1104"/>
                    </a:lnTo>
                    <a:lnTo>
                      <a:pt x="1962" y="1104"/>
                    </a:lnTo>
                    <a:lnTo>
                      <a:pt x="2020" y="1162"/>
                    </a:lnTo>
                    <a:lnTo>
                      <a:pt x="2057" y="1180"/>
                    </a:lnTo>
                    <a:lnTo>
                      <a:pt x="2115" y="1199"/>
                    </a:lnTo>
                    <a:lnTo>
                      <a:pt x="2191" y="1199"/>
                    </a:lnTo>
                    <a:lnTo>
                      <a:pt x="2267" y="1143"/>
                    </a:lnTo>
                    <a:lnTo>
                      <a:pt x="2286" y="1162"/>
                    </a:lnTo>
                    <a:lnTo>
                      <a:pt x="2306" y="1162"/>
                    </a:lnTo>
                    <a:lnTo>
                      <a:pt x="2324" y="1143"/>
                    </a:lnTo>
                    <a:lnTo>
                      <a:pt x="2343" y="1143"/>
                    </a:lnTo>
                    <a:lnTo>
                      <a:pt x="2362" y="1143"/>
                    </a:lnTo>
                    <a:lnTo>
                      <a:pt x="2419" y="1162"/>
                    </a:lnTo>
                    <a:lnTo>
                      <a:pt x="2458" y="1162"/>
                    </a:lnTo>
                    <a:lnTo>
                      <a:pt x="2515" y="1143"/>
                    </a:lnTo>
                    <a:lnTo>
                      <a:pt x="2553" y="1143"/>
                    </a:lnTo>
                    <a:lnTo>
                      <a:pt x="2591" y="1143"/>
                    </a:lnTo>
                    <a:lnTo>
                      <a:pt x="2610" y="1143"/>
                    </a:lnTo>
                    <a:lnTo>
                      <a:pt x="2610" y="1162"/>
                    </a:lnTo>
                    <a:lnTo>
                      <a:pt x="2648" y="1180"/>
                    </a:lnTo>
                    <a:lnTo>
                      <a:pt x="2648" y="1199"/>
                    </a:lnTo>
                    <a:lnTo>
                      <a:pt x="2686" y="1219"/>
                    </a:lnTo>
                    <a:lnTo>
                      <a:pt x="2705" y="1219"/>
                    </a:lnTo>
                    <a:lnTo>
                      <a:pt x="2724" y="1219"/>
                    </a:lnTo>
                    <a:lnTo>
                      <a:pt x="2743" y="1219"/>
                    </a:lnTo>
                    <a:lnTo>
                      <a:pt x="2782" y="1238"/>
                    </a:lnTo>
                    <a:lnTo>
                      <a:pt x="2800" y="1238"/>
                    </a:lnTo>
                    <a:lnTo>
                      <a:pt x="2819" y="1257"/>
                    </a:lnTo>
                    <a:lnTo>
                      <a:pt x="2858" y="1257"/>
                    </a:lnTo>
                    <a:lnTo>
                      <a:pt x="2877" y="1257"/>
                    </a:lnTo>
                    <a:lnTo>
                      <a:pt x="2896" y="1238"/>
                    </a:lnTo>
                    <a:lnTo>
                      <a:pt x="2896" y="1219"/>
                    </a:lnTo>
                    <a:lnTo>
                      <a:pt x="2915" y="1180"/>
                    </a:lnTo>
                    <a:lnTo>
                      <a:pt x="2953" y="1180"/>
                    </a:lnTo>
                    <a:lnTo>
                      <a:pt x="2991" y="1180"/>
                    </a:lnTo>
                    <a:lnTo>
                      <a:pt x="3010" y="1199"/>
                    </a:lnTo>
                    <a:lnTo>
                      <a:pt x="3010" y="1238"/>
                    </a:lnTo>
                    <a:lnTo>
                      <a:pt x="3029" y="1257"/>
                    </a:lnTo>
                    <a:lnTo>
                      <a:pt x="3105" y="1333"/>
                    </a:lnTo>
                    <a:lnTo>
                      <a:pt x="3124" y="1352"/>
                    </a:lnTo>
                    <a:lnTo>
                      <a:pt x="3144" y="1352"/>
                    </a:lnTo>
                    <a:lnTo>
                      <a:pt x="3181" y="1352"/>
                    </a:lnTo>
                    <a:lnTo>
                      <a:pt x="3239" y="1371"/>
                    </a:lnTo>
                    <a:lnTo>
                      <a:pt x="3315" y="1371"/>
                    </a:lnTo>
                    <a:lnTo>
                      <a:pt x="3353" y="1371"/>
                    </a:lnTo>
                    <a:lnTo>
                      <a:pt x="3448" y="1314"/>
                    </a:lnTo>
                    <a:lnTo>
                      <a:pt x="3505" y="1295"/>
                    </a:lnTo>
                    <a:lnTo>
                      <a:pt x="3581" y="1295"/>
                    </a:lnTo>
                    <a:lnTo>
                      <a:pt x="3715" y="1333"/>
                    </a:lnTo>
                    <a:lnTo>
                      <a:pt x="3772" y="1333"/>
                    </a:lnTo>
                    <a:lnTo>
                      <a:pt x="3829" y="1276"/>
                    </a:lnTo>
                    <a:lnTo>
                      <a:pt x="3829" y="1257"/>
                    </a:lnTo>
                    <a:lnTo>
                      <a:pt x="3829" y="1219"/>
                    </a:lnTo>
                    <a:lnTo>
                      <a:pt x="3810" y="1180"/>
                    </a:lnTo>
                    <a:lnTo>
                      <a:pt x="3829" y="1143"/>
                    </a:lnTo>
                    <a:lnTo>
                      <a:pt x="3867" y="1143"/>
                    </a:lnTo>
                    <a:lnTo>
                      <a:pt x="3906" y="1143"/>
                    </a:lnTo>
                    <a:lnTo>
                      <a:pt x="3962" y="1162"/>
                    </a:lnTo>
                    <a:lnTo>
                      <a:pt x="4020" y="1180"/>
                    </a:lnTo>
                    <a:lnTo>
                      <a:pt x="4096" y="1180"/>
                    </a:lnTo>
                    <a:lnTo>
                      <a:pt x="4153" y="1180"/>
                    </a:lnTo>
                    <a:lnTo>
                      <a:pt x="4210" y="1219"/>
                    </a:lnTo>
                    <a:lnTo>
                      <a:pt x="4229" y="1238"/>
                    </a:lnTo>
                    <a:lnTo>
                      <a:pt x="4248" y="1295"/>
                    </a:lnTo>
                    <a:lnTo>
                      <a:pt x="4248" y="1314"/>
                    </a:lnTo>
                    <a:lnTo>
                      <a:pt x="4287" y="1314"/>
                    </a:lnTo>
                    <a:lnTo>
                      <a:pt x="4305" y="1257"/>
                    </a:lnTo>
                    <a:lnTo>
                      <a:pt x="4324" y="1238"/>
                    </a:lnTo>
                    <a:lnTo>
                      <a:pt x="4343" y="1238"/>
                    </a:lnTo>
                    <a:lnTo>
                      <a:pt x="4363" y="1257"/>
                    </a:lnTo>
                    <a:lnTo>
                      <a:pt x="4401" y="1276"/>
                    </a:lnTo>
                    <a:lnTo>
                      <a:pt x="4419" y="1276"/>
                    </a:lnTo>
                    <a:lnTo>
                      <a:pt x="4439" y="1295"/>
                    </a:lnTo>
                    <a:lnTo>
                      <a:pt x="4458" y="1295"/>
                    </a:lnTo>
                    <a:lnTo>
                      <a:pt x="4477" y="1295"/>
                    </a:lnTo>
                    <a:lnTo>
                      <a:pt x="4496" y="1276"/>
                    </a:lnTo>
                    <a:lnTo>
                      <a:pt x="4553" y="1238"/>
                    </a:lnTo>
                    <a:lnTo>
                      <a:pt x="4610" y="1219"/>
                    </a:lnTo>
                    <a:lnTo>
                      <a:pt x="4820" y="1162"/>
                    </a:lnTo>
                    <a:lnTo>
                      <a:pt x="4877" y="1123"/>
                    </a:lnTo>
                    <a:lnTo>
                      <a:pt x="4934" y="1085"/>
                    </a:lnTo>
                    <a:lnTo>
                      <a:pt x="4991" y="1047"/>
                    </a:lnTo>
                    <a:lnTo>
                      <a:pt x="5067" y="1028"/>
                    </a:lnTo>
                    <a:lnTo>
                      <a:pt x="5162" y="1047"/>
                    </a:lnTo>
                    <a:lnTo>
                      <a:pt x="5201" y="1066"/>
                    </a:lnTo>
                    <a:lnTo>
                      <a:pt x="5220" y="1066"/>
                    </a:lnTo>
                    <a:lnTo>
                      <a:pt x="5258" y="1066"/>
                    </a:lnTo>
                    <a:lnTo>
                      <a:pt x="5296" y="1047"/>
                    </a:lnTo>
                    <a:lnTo>
                      <a:pt x="5448" y="1066"/>
                    </a:lnTo>
                    <a:lnTo>
                      <a:pt x="5525" y="1047"/>
                    </a:lnTo>
                    <a:lnTo>
                      <a:pt x="5620" y="1009"/>
                    </a:lnTo>
                    <a:lnTo>
                      <a:pt x="5639" y="1009"/>
                    </a:lnTo>
                    <a:lnTo>
                      <a:pt x="5677" y="952"/>
                    </a:lnTo>
                    <a:lnTo>
                      <a:pt x="5696" y="952"/>
                    </a:lnTo>
                    <a:lnTo>
                      <a:pt x="5810" y="914"/>
                    </a:lnTo>
                    <a:lnTo>
                      <a:pt x="5829" y="914"/>
                    </a:lnTo>
                    <a:lnTo>
                      <a:pt x="5848" y="914"/>
                    </a:lnTo>
                    <a:lnTo>
                      <a:pt x="5867" y="895"/>
                    </a:lnTo>
                    <a:lnTo>
                      <a:pt x="5887" y="895"/>
                    </a:lnTo>
                    <a:lnTo>
                      <a:pt x="5943" y="895"/>
                    </a:lnTo>
                    <a:lnTo>
                      <a:pt x="5963" y="895"/>
                    </a:lnTo>
                    <a:lnTo>
                      <a:pt x="5982" y="876"/>
                    </a:lnTo>
                    <a:lnTo>
                      <a:pt x="6058" y="857"/>
                    </a:lnTo>
                    <a:lnTo>
                      <a:pt x="6077" y="857"/>
                    </a:lnTo>
                    <a:lnTo>
                      <a:pt x="6134" y="818"/>
                    </a:lnTo>
                    <a:lnTo>
                      <a:pt x="6134" y="762"/>
                    </a:lnTo>
                    <a:close/>
                    <a:moveTo>
                      <a:pt x="6991" y="3981"/>
                    </a:moveTo>
                    <a:lnTo>
                      <a:pt x="6972" y="3981"/>
                    </a:lnTo>
                    <a:lnTo>
                      <a:pt x="6953" y="3981"/>
                    </a:lnTo>
                    <a:lnTo>
                      <a:pt x="6934" y="3981"/>
                    </a:lnTo>
                    <a:lnTo>
                      <a:pt x="6934" y="3962"/>
                    </a:lnTo>
                    <a:lnTo>
                      <a:pt x="6953" y="3962"/>
                    </a:lnTo>
                    <a:lnTo>
                      <a:pt x="6953" y="3942"/>
                    </a:lnTo>
                    <a:lnTo>
                      <a:pt x="6972" y="3942"/>
                    </a:lnTo>
                    <a:lnTo>
                      <a:pt x="6972" y="3923"/>
                    </a:lnTo>
                    <a:lnTo>
                      <a:pt x="6991" y="3886"/>
                    </a:lnTo>
                    <a:lnTo>
                      <a:pt x="6991" y="3847"/>
                    </a:lnTo>
                    <a:lnTo>
                      <a:pt x="6972" y="3828"/>
                    </a:lnTo>
                    <a:lnTo>
                      <a:pt x="6991" y="3790"/>
                    </a:lnTo>
                    <a:lnTo>
                      <a:pt x="7010" y="3771"/>
                    </a:lnTo>
                    <a:lnTo>
                      <a:pt x="6991" y="3752"/>
                    </a:lnTo>
                    <a:lnTo>
                      <a:pt x="6991" y="3733"/>
                    </a:lnTo>
                    <a:lnTo>
                      <a:pt x="6972" y="3752"/>
                    </a:lnTo>
                    <a:lnTo>
                      <a:pt x="6934" y="3809"/>
                    </a:lnTo>
                    <a:lnTo>
                      <a:pt x="6896" y="3828"/>
                    </a:lnTo>
                    <a:lnTo>
                      <a:pt x="6820" y="3847"/>
                    </a:lnTo>
                    <a:lnTo>
                      <a:pt x="6763" y="3886"/>
                    </a:lnTo>
                    <a:lnTo>
                      <a:pt x="6725" y="3904"/>
                    </a:lnTo>
                    <a:lnTo>
                      <a:pt x="6725" y="3942"/>
                    </a:lnTo>
                    <a:lnTo>
                      <a:pt x="6725" y="3962"/>
                    </a:lnTo>
                    <a:lnTo>
                      <a:pt x="6705" y="3962"/>
                    </a:lnTo>
                    <a:lnTo>
                      <a:pt x="6686" y="3962"/>
                    </a:lnTo>
                    <a:lnTo>
                      <a:pt x="6667" y="3981"/>
                    </a:lnTo>
                    <a:lnTo>
                      <a:pt x="6667" y="4018"/>
                    </a:lnTo>
                    <a:lnTo>
                      <a:pt x="6649" y="4018"/>
                    </a:lnTo>
                    <a:lnTo>
                      <a:pt x="6629" y="4057"/>
                    </a:lnTo>
                    <a:lnTo>
                      <a:pt x="6572" y="4076"/>
                    </a:lnTo>
                    <a:lnTo>
                      <a:pt x="6534" y="4095"/>
                    </a:lnTo>
                    <a:lnTo>
                      <a:pt x="6458" y="4171"/>
                    </a:lnTo>
                    <a:lnTo>
                      <a:pt x="6420" y="4190"/>
                    </a:lnTo>
                    <a:lnTo>
                      <a:pt x="6400" y="4190"/>
                    </a:lnTo>
                    <a:lnTo>
                      <a:pt x="6382" y="4190"/>
                    </a:lnTo>
                    <a:lnTo>
                      <a:pt x="6363" y="4190"/>
                    </a:lnTo>
                    <a:lnTo>
                      <a:pt x="6344" y="4209"/>
                    </a:lnTo>
                    <a:lnTo>
                      <a:pt x="6324" y="4209"/>
                    </a:lnTo>
                    <a:lnTo>
                      <a:pt x="6286" y="4209"/>
                    </a:lnTo>
                    <a:lnTo>
                      <a:pt x="6248" y="4209"/>
                    </a:lnTo>
                    <a:lnTo>
                      <a:pt x="6153" y="4247"/>
                    </a:lnTo>
                    <a:lnTo>
                      <a:pt x="6115" y="4267"/>
                    </a:lnTo>
                    <a:lnTo>
                      <a:pt x="6077" y="4285"/>
                    </a:lnTo>
                    <a:lnTo>
                      <a:pt x="6096" y="4323"/>
                    </a:lnTo>
                    <a:lnTo>
                      <a:pt x="6096" y="4457"/>
                    </a:lnTo>
                    <a:lnTo>
                      <a:pt x="6134" y="4514"/>
                    </a:lnTo>
                    <a:lnTo>
                      <a:pt x="6191" y="4514"/>
                    </a:lnTo>
                    <a:lnTo>
                      <a:pt x="6344" y="4476"/>
                    </a:lnTo>
                    <a:lnTo>
                      <a:pt x="6305" y="4457"/>
                    </a:lnTo>
                    <a:lnTo>
                      <a:pt x="6324" y="4438"/>
                    </a:lnTo>
                    <a:lnTo>
                      <a:pt x="6363" y="4419"/>
                    </a:lnTo>
                    <a:lnTo>
                      <a:pt x="6591" y="4343"/>
                    </a:lnTo>
                    <a:lnTo>
                      <a:pt x="6649" y="4343"/>
                    </a:lnTo>
                    <a:lnTo>
                      <a:pt x="6705" y="4343"/>
                    </a:lnTo>
                    <a:lnTo>
                      <a:pt x="6744" y="4304"/>
                    </a:lnTo>
                    <a:lnTo>
                      <a:pt x="6744" y="4285"/>
                    </a:lnTo>
                    <a:lnTo>
                      <a:pt x="6744" y="4267"/>
                    </a:lnTo>
                    <a:lnTo>
                      <a:pt x="6763" y="4228"/>
                    </a:lnTo>
                    <a:lnTo>
                      <a:pt x="6763" y="4209"/>
                    </a:lnTo>
                    <a:lnTo>
                      <a:pt x="6781" y="4209"/>
                    </a:lnTo>
                    <a:lnTo>
                      <a:pt x="6801" y="4209"/>
                    </a:lnTo>
                    <a:lnTo>
                      <a:pt x="6820" y="4190"/>
                    </a:lnTo>
                    <a:lnTo>
                      <a:pt x="6896" y="4133"/>
                    </a:lnTo>
                    <a:lnTo>
                      <a:pt x="6934" y="4114"/>
                    </a:lnTo>
                    <a:lnTo>
                      <a:pt x="6953" y="4114"/>
                    </a:lnTo>
                    <a:lnTo>
                      <a:pt x="6991" y="4114"/>
                    </a:lnTo>
                    <a:lnTo>
                      <a:pt x="7029" y="4114"/>
                    </a:lnTo>
                    <a:lnTo>
                      <a:pt x="7029" y="4095"/>
                    </a:lnTo>
                    <a:lnTo>
                      <a:pt x="7029" y="4018"/>
                    </a:lnTo>
                    <a:lnTo>
                      <a:pt x="7029" y="4000"/>
                    </a:lnTo>
                    <a:lnTo>
                      <a:pt x="6991" y="3981"/>
                    </a:lnTo>
                    <a:close/>
                    <a:moveTo>
                      <a:pt x="5867" y="4323"/>
                    </a:moveTo>
                    <a:lnTo>
                      <a:pt x="5867" y="4323"/>
                    </a:lnTo>
                    <a:lnTo>
                      <a:pt x="5867" y="4304"/>
                    </a:lnTo>
                    <a:lnTo>
                      <a:pt x="5848" y="4304"/>
                    </a:lnTo>
                    <a:lnTo>
                      <a:pt x="5810" y="4304"/>
                    </a:lnTo>
                    <a:lnTo>
                      <a:pt x="5829" y="4323"/>
                    </a:lnTo>
                    <a:lnTo>
                      <a:pt x="5848" y="4343"/>
                    </a:lnTo>
                    <a:lnTo>
                      <a:pt x="5867" y="4362"/>
                    </a:lnTo>
                    <a:lnTo>
                      <a:pt x="5887" y="4362"/>
                    </a:lnTo>
                    <a:lnTo>
                      <a:pt x="5887" y="4343"/>
                    </a:lnTo>
                    <a:lnTo>
                      <a:pt x="5867" y="4323"/>
                    </a:lnTo>
                    <a:close/>
                    <a:moveTo>
                      <a:pt x="9772" y="1561"/>
                    </a:moveTo>
                    <a:lnTo>
                      <a:pt x="9753" y="1523"/>
                    </a:lnTo>
                    <a:lnTo>
                      <a:pt x="9734" y="1504"/>
                    </a:lnTo>
                    <a:lnTo>
                      <a:pt x="9696" y="1485"/>
                    </a:lnTo>
                    <a:lnTo>
                      <a:pt x="9677" y="1466"/>
                    </a:lnTo>
                    <a:lnTo>
                      <a:pt x="9658" y="1466"/>
                    </a:lnTo>
                    <a:lnTo>
                      <a:pt x="9658" y="1447"/>
                    </a:lnTo>
                    <a:lnTo>
                      <a:pt x="9639" y="1447"/>
                    </a:lnTo>
                    <a:lnTo>
                      <a:pt x="9620" y="1466"/>
                    </a:lnTo>
                    <a:lnTo>
                      <a:pt x="9620" y="1485"/>
                    </a:lnTo>
                    <a:lnTo>
                      <a:pt x="9620" y="1504"/>
                    </a:lnTo>
                    <a:lnTo>
                      <a:pt x="9601" y="1523"/>
                    </a:lnTo>
                    <a:lnTo>
                      <a:pt x="9524" y="1561"/>
                    </a:lnTo>
                    <a:lnTo>
                      <a:pt x="9487" y="1580"/>
                    </a:lnTo>
                    <a:lnTo>
                      <a:pt x="9468" y="1580"/>
                    </a:lnTo>
                    <a:lnTo>
                      <a:pt x="9429" y="1600"/>
                    </a:lnTo>
                    <a:lnTo>
                      <a:pt x="9410" y="1580"/>
                    </a:lnTo>
                    <a:lnTo>
                      <a:pt x="9391" y="1561"/>
                    </a:lnTo>
                    <a:lnTo>
                      <a:pt x="9372" y="1543"/>
                    </a:lnTo>
                    <a:lnTo>
                      <a:pt x="9372" y="1523"/>
                    </a:lnTo>
                    <a:lnTo>
                      <a:pt x="9372" y="1504"/>
                    </a:lnTo>
                    <a:lnTo>
                      <a:pt x="9391" y="1447"/>
                    </a:lnTo>
                    <a:lnTo>
                      <a:pt x="9391" y="1409"/>
                    </a:lnTo>
                    <a:lnTo>
                      <a:pt x="9353" y="1428"/>
                    </a:lnTo>
                    <a:lnTo>
                      <a:pt x="9315" y="1466"/>
                    </a:lnTo>
                    <a:lnTo>
                      <a:pt x="9258" y="1466"/>
                    </a:lnTo>
                    <a:lnTo>
                      <a:pt x="9239" y="1485"/>
                    </a:lnTo>
                    <a:lnTo>
                      <a:pt x="9182" y="1504"/>
                    </a:lnTo>
                    <a:lnTo>
                      <a:pt x="9143" y="1543"/>
                    </a:lnTo>
                    <a:lnTo>
                      <a:pt x="9029" y="1580"/>
                    </a:lnTo>
                    <a:lnTo>
                      <a:pt x="9011" y="1580"/>
                    </a:lnTo>
                    <a:lnTo>
                      <a:pt x="9011" y="1619"/>
                    </a:lnTo>
                    <a:lnTo>
                      <a:pt x="8991" y="1638"/>
                    </a:lnTo>
                    <a:lnTo>
                      <a:pt x="8896" y="1714"/>
                    </a:lnTo>
                    <a:lnTo>
                      <a:pt x="8839" y="1733"/>
                    </a:lnTo>
                    <a:lnTo>
                      <a:pt x="8762" y="1752"/>
                    </a:lnTo>
                    <a:lnTo>
                      <a:pt x="8686" y="1752"/>
                    </a:lnTo>
                    <a:lnTo>
                      <a:pt x="8648" y="1752"/>
                    </a:lnTo>
                    <a:lnTo>
                      <a:pt x="8648" y="1790"/>
                    </a:lnTo>
                    <a:lnTo>
                      <a:pt x="8630" y="1866"/>
                    </a:lnTo>
                    <a:lnTo>
                      <a:pt x="8630" y="1923"/>
                    </a:lnTo>
                    <a:lnTo>
                      <a:pt x="8610" y="1942"/>
                    </a:lnTo>
                    <a:lnTo>
                      <a:pt x="8572" y="2000"/>
                    </a:lnTo>
                    <a:lnTo>
                      <a:pt x="8534" y="2037"/>
                    </a:lnTo>
                    <a:lnTo>
                      <a:pt x="8515" y="2037"/>
                    </a:lnTo>
                    <a:lnTo>
                      <a:pt x="8496" y="2037"/>
                    </a:lnTo>
                    <a:lnTo>
                      <a:pt x="8496" y="2057"/>
                    </a:lnTo>
                    <a:lnTo>
                      <a:pt x="8496" y="2095"/>
                    </a:lnTo>
                    <a:lnTo>
                      <a:pt x="8477" y="2114"/>
                    </a:lnTo>
                    <a:lnTo>
                      <a:pt x="8477" y="2133"/>
                    </a:lnTo>
                    <a:lnTo>
                      <a:pt x="8458" y="2152"/>
                    </a:lnTo>
                    <a:lnTo>
                      <a:pt x="8477" y="2190"/>
                    </a:lnTo>
                    <a:lnTo>
                      <a:pt x="8477" y="2209"/>
                    </a:lnTo>
                    <a:lnTo>
                      <a:pt x="8458" y="2228"/>
                    </a:lnTo>
                    <a:lnTo>
                      <a:pt x="8439" y="2247"/>
                    </a:lnTo>
                    <a:lnTo>
                      <a:pt x="8401" y="2247"/>
                    </a:lnTo>
                    <a:lnTo>
                      <a:pt x="8381" y="2247"/>
                    </a:lnTo>
                    <a:lnTo>
                      <a:pt x="8363" y="2247"/>
                    </a:lnTo>
                    <a:lnTo>
                      <a:pt x="8344" y="2266"/>
                    </a:lnTo>
                    <a:lnTo>
                      <a:pt x="8344" y="2247"/>
                    </a:lnTo>
                    <a:lnTo>
                      <a:pt x="8344" y="2228"/>
                    </a:lnTo>
                    <a:lnTo>
                      <a:pt x="8344" y="2190"/>
                    </a:lnTo>
                    <a:lnTo>
                      <a:pt x="8344" y="2152"/>
                    </a:lnTo>
                    <a:lnTo>
                      <a:pt x="8344" y="2133"/>
                    </a:lnTo>
                    <a:lnTo>
                      <a:pt x="8325" y="2114"/>
                    </a:lnTo>
                    <a:lnTo>
                      <a:pt x="8305" y="2076"/>
                    </a:lnTo>
                    <a:lnTo>
                      <a:pt x="8286" y="2057"/>
                    </a:lnTo>
                    <a:lnTo>
                      <a:pt x="8249" y="2057"/>
                    </a:lnTo>
                    <a:lnTo>
                      <a:pt x="8229" y="2057"/>
                    </a:lnTo>
                    <a:lnTo>
                      <a:pt x="8210" y="2076"/>
                    </a:lnTo>
                    <a:lnTo>
                      <a:pt x="8191" y="2076"/>
                    </a:lnTo>
                    <a:lnTo>
                      <a:pt x="8153" y="2133"/>
                    </a:lnTo>
                    <a:lnTo>
                      <a:pt x="8134" y="2133"/>
                    </a:lnTo>
                    <a:lnTo>
                      <a:pt x="8096" y="2133"/>
                    </a:lnTo>
                    <a:lnTo>
                      <a:pt x="8039" y="2095"/>
                    </a:lnTo>
                    <a:lnTo>
                      <a:pt x="8000" y="2000"/>
                    </a:lnTo>
                    <a:lnTo>
                      <a:pt x="7963" y="2019"/>
                    </a:lnTo>
                    <a:lnTo>
                      <a:pt x="7924" y="2019"/>
                    </a:lnTo>
                    <a:lnTo>
                      <a:pt x="7924" y="2037"/>
                    </a:lnTo>
                    <a:lnTo>
                      <a:pt x="7887" y="2076"/>
                    </a:lnTo>
                    <a:lnTo>
                      <a:pt x="7810" y="2133"/>
                    </a:lnTo>
                    <a:lnTo>
                      <a:pt x="7810" y="2152"/>
                    </a:lnTo>
                    <a:lnTo>
                      <a:pt x="7791" y="2171"/>
                    </a:lnTo>
                    <a:lnTo>
                      <a:pt x="7734" y="2228"/>
                    </a:lnTo>
                    <a:lnTo>
                      <a:pt x="7734" y="2247"/>
                    </a:lnTo>
                    <a:lnTo>
                      <a:pt x="7715" y="2228"/>
                    </a:lnTo>
                    <a:lnTo>
                      <a:pt x="7696" y="2228"/>
                    </a:lnTo>
                    <a:lnTo>
                      <a:pt x="7696" y="2247"/>
                    </a:lnTo>
                    <a:lnTo>
                      <a:pt x="7677" y="2266"/>
                    </a:lnTo>
                    <a:lnTo>
                      <a:pt x="7639" y="2286"/>
                    </a:lnTo>
                    <a:lnTo>
                      <a:pt x="7620" y="2286"/>
                    </a:lnTo>
                    <a:lnTo>
                      <a:pt x="7601" y="2304"/>
                    </a:lnTo>
                    <a:lnTo>
                      <a:pt x="7563" y="2362"/>
                    </a:lnTo>
                    <a:lnTo>
                      <a:pt x="7543" y="2381"/>
                    </a:lnTo>
                    <a:lnTo>
                      <a:pt x="7487" y="2400"/>
                    </a:lnTo>
                    <a:lnTo>
                      <a:pt x="7467" y="2438"/>
                    </a:lnTo>
                    <a:lnTo>
                      <a:pt x="7448" y="2457"/>
                    </a:lnTo>
                    <a:lnTo>
                      <a:pt x="7429" y="2495"/>
                    </a:lnTo>
                    <a:lnTo>
                      <a:pt x="7429" y="2628"/>
                    </a:lnTo>
                    <a:lnTo>
                      <a:pt x="7429" y="2667"/>
                    </a:lnTo>
                    <a:lnTo>
                      <a:pt x="7410" y="2685"/>
                    </a:lnTo>
                    <a:lnTo>
                      <a:pt x="7391" y="2685"/>
                    </a:lnTo>
                    <a:lnTo>
                      <a:pt x="7391" y="2704"/>
                    </a:lnTo>
                    <a:lnTo>
                      <a:pt x="7391" y="2723"/>
                    </a:lnTo>
                    <a:lnTo>
                      <a:pt x="7410" y="2762"/>
                    </a:lnTo>
                    <a:lnTo>
                      <a:pt x="7429" y="2781"/>
                    </a:lnTo>
                    <a:lnTo>
                      <a:pt x="7429" y="2819"/>
                    </a:lnTo>
                    <a:lnTo>
                      <a:pt x="7410" y="2838"/>
                    </a:lnTo>
                    <a:lnTo>
                      <a:pt x="7391" y="2876"/>
                    </a:lnTo>
                    <a:lnTo>
                      <a:pt x="7372" y="2895"/>
                    </a:lnTo>
                    <a:lnTo>
                      <a:pt x="7315" y="2933"/>
                    </a:lnTo>
                    <a:lnTo>
                      <a:pt x="7296" y="2952"/>
                    </a:lnTo>
                    <a:lnTo>
                      <a:pt x="7277" y="3066"/>
                    </a:lnTo>
                    <a:lnTo>
                      <a:pt x="7277" y="3104"/>
                    </a:lnTo>
                    <a:lnTo>
                      <a:pt x="7296" y="3124"/>
                    </a:lnTo>
                    <a:lnTo>
                      <a:pt x="7334" y="3124"/>
                    </a:lnTo>
                    <a:lnTo>
                      <a:pt x="7372" y="3085"/>
                    </a:lnTo>
                    <a:lnTo>
                      <a:pt x="7410" y="3085"/>
                    </a:lnTo>
                    <a:lnTo>
                      <a:pt x="7448" y="3085"/>
                    </a:lnTo>
                    <a:lnTo>
                      <a:pt x="7487" y="3085"/>
                    </a:lnTo>
                    <a:lnTo>
                      <a:pt x="7524" y="3104"/>
                    </a:lnTo>
                    <a:lnTo>
                      <a:pt x="7543" y="3124"/>
                    </a:lnTo>
                    <a:lnTo>
                      <a:pt x="7582" y="3161"/>
                    </a:lnTo>
                    <a:lnTo>
                      <a:pt x="7543" y="3200"/>
                    </a:lnTo>
                    <a:lnTo>
                      <a:pt x="7429" y="3276"/>
                    </a:lnTo>
                    <a:lnTo>
                      <a:pt x="7410" y="3276"/>
                    </a:lnTo>
                    <a:lnTo>
                      <a:pt x="7353" y="3295"/>
                    </a:lnTo>
                    <a:lnTo>
                      <a:pt x="7334" y="3295"/>
                    </a:lnTo>
                    <a:lnTo>
                      <a:pt x="7315" y="3314"/>
                    </a:lnTo>
                    <a:lnTo>
                      <a:pt x="7239" y="3333"/>
                    </a:lnTo>
                    <a:lnTo>
                      <a:pt x="7182" y="3390"/>
                    </a:lnTo>
                    <a:lnTo>
                      <a:pt x="7162" y="3409"/>
                    </a:lnTo>
                    <a:lnTo>
                      <a:pt x="7143" y="3428"/>
                    </a:lnTo>
                    <a:lnTo>
                      <a:pt x="7162" y="3485"/>
                    </a:lnTo>
                    <a:lnTo>
                      <a:pt x="7143" y="3524"/>
                    </a:lnTo>
                    <a:lnTo>
                      <a:pt x="7143" y="3561"/>
                    </a:lnTo>
                    <a:lnTo>
                      <a:pt x="7125" y="3600"/>
                    </a:lnTo>
                    <a:lnTo>
                      <a:pt x="7106" y="3619"/>
                    </a:lnTo>
                    <a:lnTo>
                      <a:pt x="7125" y="3619"/>
                    </a:lnTo>
                    <a:lnTo>
                      <a:pt x="7143" y="3619"/>
                    </a:lnTo>
                    <a:lnTo>
                      <a:pt x="7162" y="3600"/>
                    </a:lnTo>
                    <a:lnTo>
                      <a:pt x="7182" y="3581"/>
                    </a:lnTo>
                    <a:lnTo>
                      <a:pt x="7220" y="3581"/>
                    </a:lnTo>
                    <a:lnTo>
                      <a:pt x="7258" y="3581"/>
                    </a:lnTo>
                    <a:lnTo>
                      <a:pt x="7277" y="3581"/>
                    </a:lnTo>
                    <a:lnTo>
                      <a:pt x="7315" y="3619"/>
                    </a:lnTo>
                    <a:lnTo>
                      <a:pt x="7353" y="3619"/>
                    </a:lnTo>
                    <a:lnTo>
                      <a:pt x="7391" y="3600"/>
                    </a:lnTo>
                    <a:lnTo>
                      <a:pt x="7410" y="3600"/>
                    </a:lnTo>
                    <a:lnTo>
                      <a:pt x="7448" y="3619"/>
                    </a:lnTo>
                    <a:lnTo>
                      <a:pt x="7467" y="3619"/>
                    </a:lnTo>
                    <a:lnTo>
                      <a:pt x="7506" y="3638"/>
                    </a:lnTo>
                    <a:lnTo>
                      <a:pt x="7563" y="3619"/>
                    </a:lnTo>
                    <a:lnTo>
                      <a:pt x="7601" y="3619"/>
                    </a:lnTo>
                    <a:lnTo>
                      <a:pt x="7620" y="3638"/>
                    </a:lnTo>
                    <a:lnTo>
                      <a:pt x="7639" y="3638"/>
                    </a:lnTo>
                    <a:lnTo>
                      <a:pt x="7677" y="3619"/>
                    </a:lnTo>
                    <a:lnTo>
                      <a:pt x="7848" y="3505"/>
                    </a:lnTo>
                    <a:lnTo>
                      <a:pt x="7982" y="3485"/>
                    </a:lnTo>
                    <a:lnTo>
                      <a:pt x="8000" y="3485"/>
                    </a:lnTo>
                    <a:lnTo>
                      <a:pt x="8020" y="3466"/>
                    </a:lnTo>
                    <a:lnTo>
                      <a:pt x="8020" y="3447"/>
                    </a:lnTo>
                    <a:lnTo>
                      <a:pt x="8039" y="3428"/>
                    </a:lnTo>
                    <a:lnTo>
                      <a:pt x="8077" y="3409"/>
                    </a:lnTo>
                    <a:lnTo>
                      <a:pt x="8115" y="3333"/>
                    </a:lnTo>
                    <a:lnTo>
                      <a:pt x="8134" y="3314"/>
                    </a:lnTo>
                    <a:lnTo>
                      <a:pt x="8153" y="3314"/>
                    </a:lnTo>
                    <a:lnTo>
                      <a:pt x="8191" y="3333"/>
                    </a:lnTo>
                    <a:lnTo>
                      <a:pt x="8210" y="3333"/>
                    </a:lnTo>
                    <a:lnTo>
                      <a:pt x="8249" y="3314"/>
                    </a:lnTo>
                    <a:lnTo>
                      <a:pt x="8381" y="3314"/>
                    </a:lnTo>
                    <a:lnTo>
                      <a:pt x="8553" y="3314"/>
                    </a:lnTo>
                    <a:lnTo>
                      <a:pt x="8610" y="3314"/>
                    </a:lnTo>
                    <a:lnTo>
                      <a:pt x="8648" y="3276"/>
                    </a:lnTo>
                    <a:lnTo>
                      <a:pt x="8725" y="3219"/>
                    </a:lnTo>
                    <a:lnTo>
                      <a:pt x="8744" y="3200"/>
                    </a:lnTo>
                    <a:lnTo>
                      <a:pt x="8762" y="3180"/>
                    </a:lnTo>
                    <a:lnTo>
                      <a:pt x="8801" y="3104"/>
                    </a:lnTo>
                    <a:lnTo>
                      <a:pt x="8820" y="3066"/>
                    </a:lnTo>
                    <a:lnTo>
                      <a:pt x="8896" y="3028"/>
                    </a:lnTo>
                    <a:lnTo>
                      <a:pt x="8953" y="2971"/>
                    </a:lnTo>
                    <a:lnTo>
                      <a:pt x="9011" y="2933"/>
                    </a:lnTo>
                    <a:lnTo>
                      <a:pt x="9106" y="2895"/>
                    </a:lnTo>
                    <a:lnTo>
                      <a:pt x="9124" y="2857"/>
                    </a:lnTo>
                    <a:lnTo>
                      <a:pt x="9143" y="2819"/>
                    </a:lnTo>
                    <a:lnTo>
                      <a:pt x="9277" y="2647"/>
                    </a:lnTo>
                    <a:lnTo>
                      <a:pt x="9315" y="2609"/>
                    </a:lnTo>
                    <a:lnTo>
                      <a:pt x="9468" y="2514"/>
                    </a:lnTo>
                    <a:lnTo>
                      <a:pt x="9487" y="2495"/>
                    </a:lnTo>
                    <a:lnTo>
                      <a:pt x="9487" y="2381"/>
                    </a:lnTo>
                    <a:lnTo>
                      <a:pt x="9524" y="2304"/>
                    </a:lnTo>
                    <a:lnTo>
                      <a:pt x="9563" y="2266"/>
                    </a:lnTo>
                    <a:lnTo>
                      <a:pt x="9620" y="2228"/>
                    </a:lnTo>
                    <a:lnTo>
                      <a:pt x="9601" y="2133"/>
                    </a:lnTo>
                    <a:lnTo>
                      <a:pt x="9582" y="2114"/>
                    </a:lnTo>
                    <a:lnTo>
                      <a:pt x="9544" y="2057"/>
                    </a:lnTo>
                    <a:lnTo>
                      <a:pt x="9544" y="2037"/>
                    </a:lnTo>
                    <a:lnTo>
                      <a:pt x="9563" y="2019"/>
                    </a:lnTo>
                    <a:lnTo>
                      <a:pt x="9544" y="2019"/>
                    </a:lnTo>
                    <a:lnTo>
                      <a:pt x="9544" y="2000"/>
                    </a:lnTo>
                    <a:lnTo>
                      <a:pt x="9505" y="1981"/>
                    </a:lnTo>
                    <a:lnTo>
                      <a:pt x="9468" y="1942"/>
                    </a:lnTo>
                    <a:lnTo>
                      <a:pt x="9468" y="1923"/>
                    </a:lnTo>
                    <a:lnTo>
                      <a:pt x="9448" y="1905"/>
                    </a:lnTo>
                    <a:lnTo>
                      <a:pt x="9448" y="1847"/>
                    </a:lnTo>
                    <a:lnTo>
                      <a:pt x="9448" y="1809"/>
                    </a:lnTo>
                    <a:lnTo>
                      <a:pt x="9468" y="1771"/>
                    </a:lnTo>
                    <a:lnTo>
                      <a:pt x="9524" y="1752"/>
                    </a:lnTo>
                    <a:lnTo>
                      <a:pt x="9563" y="1752"/>
                    </a:lnTo>
                    <a:lnTo>
                      <a:pt x="9563" y="1771"/>
                    </a:lnTo>
                    <a:lnTo>
                      <a:pt x="9582" y="1771"/>
                    </a:lnTo>
                    <a:lnTo>
                      <a:pt x="9601" y="1790"/>
                    </a:lnTo>
                    <a:lnTo>
                      <a:pt x="9639" y="1809"/>
                    </a:lnTo>
                    <a:lnTo>
                      <a:pt x="9639" y="1790"/>
                    </a:lnTo>
                    <a:lnTo>
                      <a:pt x="9658" y="1771"/>
                    </a:lnTo>
                    <a:lnTo>
                      <a:pt x="9677" y="1771"/>
                    </a:lnTo>
                    <a:lnTo>
                      <a:pt x="9696" y="1771"/>
                    </a:lnTo>
                    <a:lnTo>
                      <a:pt x="9734" y="1771"/>
                    </a:lnTo>
                    <a:lnTo>
                      <a:pt x="9753" y="1752"/>
                    </a:lnTo>
                    <a:lnTo>
                      <a:pt x="9753" y="1733"/>
                    </a:lnTo>
                    <a:lnTo>
                      <a:pt x="9753" y="1714"/>
                    </a:lnTo>
                    <a:lnTo>
                      <a:pt x="9734" y="1695"/>
                    </a:lnTo>
                    <a:lnTo>
                      <a:pt x="9772" y="1600"/>
                    </a:lnTo>
                    <a:lnTo>
                      <a:pt x="9772" y="1561"/>
                    </a:lnTo>
                    <a:close/>
                    <a:moveTo>
                      <a:pt x="7182" y="3333"/>
                    </a:moveTo>
                    <a:lnTo>
                      <a:pt x="7162" y="3314"/>
                    </a:lnTo>
                    <a:lnTo>
                      <a:pt x="7125" y="3295"/>
                    </a:lnTo>
                    <a:lnTo>
                      <a:pt x="7106" y="3276"/>
                    </a:lnTo>
                    <a:lnTo>
                      <a:pt x="7106" y="3257"/>
                    </a:lnTo>
                    <a:lnTo>
                      <a:pt x="7067" y="3276"/>
                    </a:lnTo>
                    <a:lnTo>
                      <a:pt x="7029" y="3276"/>
                    </a:lnTo>
                    <a:lnTo>
                      <a:pt x="7010" y="3295"/>
                    </a:lnTo>
                    <a:lnTo>
                      <a:pt x="6991" y="3314"/>
                    </a:lnTo>
                    <a:lnTo>
                      <a:pt x="6953" y="3390"/>
                    </a:lnTo>
                    <a:lnTo>
                      <a:pt x="6934" y="3409"/>
                    </a:lnTo>
                    <a:lnTo>
                      <a:pt x="6896" y="3447"/>
                    </a:lnTo>
                    <a:lnTo>
                      <a:pt x="6877" y="3466"/>
                    </a:lnTo>
                    <a:lnTo>
                      <a:pt x="6877" y="3505"/>
                    </a:lnTo>
                    <a:lnTo>
                      <a:pt x="6877" y="3542"/>
                    </a:lnTo>
                    <a:lnTo>
                      <a:pt x="6877" y="3581"/>
                    </a:lnTo>
                    <a:lnTo>
                      <a:pt x="6915" y="3581"/>
                    </a:lnTo>
                    <a:lnTo>
                      <a:pt x="6934" y="3561"/>
                    </a:lnTo>
                    <a:lnTo>
                      <a:pt x="6953" y="3524"/>
                    </a:lnTo>
                    <a:lnTo>
                      <a:pt x="6972" y="3542"/>
                    </a:lnTo>
                    <a:lnTo>
                      <a:pt x="6991" y="3561"/>
                    </a:lnTo>
                    <a:lnTo>
                      <a:pt x="7010" y="3581"/>
                    </a:lnTo>
                    <a:lnTo>
                      <a:pt x="7029" y="3581"/>
                    </a:lnTo>
                    <a:lnTo>
                      <a:pt x="7029" y="3561"/>
                    </a:lnTo>
                    <a:lnTo>
                      <a:pt x="7029" y="3542"/>
                    </a:lnTo>
                    <a:lnTo>
                      <a:pt x="7048" y="3524"/>
                    </a:lnTo>
                    <a:lnTo>
                      <a:pt x="7029" y="3485"/>
                    </a:lnTo>
                    <a:lnTo>
                      <a:pt x="6991" y="3409"/>
                    </a:lnTo>
                    <a:lnTo>
                      <a:pt x="7029" y="3390"/>
                    </a:lnTo>
                    <a:lnTo>
                      <a:pt x="7048" y="3428"/>
                    </a:lnTo>
                    <a:lnTo>
                      <a:pt x="7067" y="3428"/>
                    </a:lnTo>
                    <a:lnTo>
                      <a:pt x="7086" y="3428"/>
                    </a:lnTo>
                    <a:lnTo>
                      <a:pt x="7086" y="3409"/>
                    </a:lnTo>
                    <a:lnTo>
                      <a:pt x="7106" y="3390"/>
                    </a:lnTo>
                    <a:lnTo>
                      <a:pt x="7162" y="3352"/>
                    </a:lnTo>
                    <a:lnTo>
                      <a:pt x="7182" y="3333"/>
                    </a:lnTo>
                    <a:close/>
                    <a:moveTo>
                      <a:pt x="705" y="1066"/>
                    </a:moveTo>
                    <a:lnTo>
                      <a:pt x="743" y="1028"/>
                    </a:lnTo>
                    <a:lnTo>
                      <a:pt x="801" y="1066"/>
                    </a:lnTo>
                    <a:lnTo>
                      <a:pt x="838" y="1066"/>
                    </a:lnTo>
                    <a:lnTo>
                      <a:pt x="819" y="1047"/>
                    </a:lnTo>
                    <a:lnTo>
                      <a:pt x="819" y="1009"/>
                    </a:lnTo>
                    <a:lnTo>
                      <a:pt x="801" y="971"/>
                    </a:lnTo>
                    <a:lnTo>
                      <a:pt x="801" y="952"/>
                    </a:lnTo>
                    <a:lnTo>
                      <a:pt x="819" y="914"/>
                    </a:lnTo>
                    <a:lnTo>
                      <a:pt x="838" y="914"/>
                    </a:lnTo>
                    <a:lnTo>
                      <a:pt x="858" y="914"/>
                    </a:lnTo>
                    <a:lnTo>
                      <a:pt x="858" y="895"/>
                    </a:lnTo>
                    <a:lnTo>
                      <a:pt x="877" y="857"/>
                    </a:lnTo>
                    <a:lnTo>
                      <a:pt x="858" y="838"/>
                    </a:lnTo>
                    <a:lnTo>
                      <a:pt x="858" y="857"/>
                    </a:lnTo>
                    <a:lnTo>
                      <a:pt x="838" y="857"/>
                    </a:lnTo>
                    <a:lnTo>
                      <a:pt x="819" y="838"/>
                    </a:lnTo>
                    <a:lnTo>
                      <a:pt x="838" y="838"/>
                    </a:lnTo>
                    <a:lnTo>
                      <a:pt x="858" y="818"/>
                    </a:lnTo>
                    <a:lnTo>
                      <a:pt x="877" y="800"/>
                    </a:lnTo>
                    <a:lnTo>
                      <a:pt x="896" y="781"/>
                    </a:lnTo>
                    <a:lnTo>
                      <a:pt x="915" y="800"/>
                    </a:lnTo>
                    <a:lnTo>
                      <a:pt x="934" y="818"/>
                    </a:lnTo>
                    <a:lnTo>
                      <a:pt x="953" y="818"/>
                    </a:lnTo>
                    <a:lnTo>
                      <a:pt x="1010" y="818"/>
                    </a:lnTo>
                    <a:lnTo>
                      <a:pt x="1010" y="800"/>
                    </a:lnTo>
                    <a:lnTo>
                      <a:pt x="1010" y="781"/>
                    </a:lnTo>
                    <a:lnTo>
                      <a:pt x="1029" y="781"/>
                    </a:lnTo>
                    <a:lnTo>
                      <a:pt x="1010" y="762"/>
                    </a:lnTo>
                    <a:lnTo>
                      <a:pt x="991" y="742"/>
                    </a:lnTo>
                    <a:lnTo>
                      <a:pt x="991" y="723"/>
                    </a:lnTo>
                    <a:lnTo>
                      <a:pt x="991" y="704"/>
                    </a:lnTo>
                    <a:lnTo>
                      <a:pt x="1010" y="704"/>
                    </a:lnTo>
                    <a:lnTo>
                      <a:pt x="1010" y="686"/>
                    </a:lnTo>
                    <a:lnTo>
                      <a:pt x="1010" y="666"/>
                    </a:lnTo>
                    <a:lnTo>
                      <a:pt x="991" y="666"/>
                    </a:lnTo>
                    <a:lnTo>
                      <a:pt x="972" y="647"/>
                    </a:lnTo>
                    <a:lnTo>
                      <a:pt x="934" y="647"/>
                    </a:lnTo>
                    <a:lnTo>
                      <a:pt x="858" y="666"/>
                    </a:lnTo>
                    <a:lnTo>
                      <a:pt x="838" y="647"/>
                    </a:lnTo>
                    <a:lnTo>
                      <a:pt x="838" y="609"/>
                    </a:lnTo>
                    <a:lnTo>
                      <a:pt x="838" y="590"/>
                    </a:lnTo>
                    <a:lnTo>
                      <a:pt x="819" y="571"/>
                    </a:lnTo>
                    <a:lnTo>
                      <a:pt x="762" y="590"/>
                    </a:lnTo>
                    <a:lnTo>
                      <a:pt x="782" y="628"/>
                    </a:lnTo>
                    <a:lnTo>
                      <a:pt x="782" y="666"/>
                    </a:lnTo>
                    <a:lnTo>
                      <a:pt x="762" y="666"/>
                    </a:lnTo>
                    <a:lnTo>
                      <a:pt x="762" y="723"/>
                    </a:lnTo>
                    <a:lnTo>
                      <a:pt x="762" y="742"/>
                    </a:lnTo>
                    <a:lnTo>
                      <a:pt x="762" y="762"/>
                    </a:lnTo>
                    <a:lnTo>
                      <a:pt x="743" y="762"/>
                    </a:lnTo>
                    <a:lnTo>
                      <a:pt x="724" y="762"/>
                    </a:lnTo>
                    <a:lnTo>
                      <a:pt x="705" y="781"/>
                    </a:lnTo>
                    <a:lnTo>
                      <a:pt x="705" y="800"/>
                    </a:lnTo>
                    <a:lnTo>
                      <a:pt x="705" y="838"/>
                    </a:lnTo>
                    <a:lnTo>
                      <a:pt x="705" y="876"/>
                    </a:lnTo>
                    <a:lnTo>
                      <a:pt x="724" y="895"/>
                    </a:lnTo>
                    <a:lnTo>
                      <a:pt x="743" y="895"/>
                    </a:lnTo>
                    <a:lnTo>
                      <a:pt x="743" y="952"/>
                    </a:lnTo>
                    <a:lnTo>
                      <a:pt x="705" y="1009"/>
                    </a:lnTo>
                    <a:lnTo>
                      <a:pt x="705" y="1028"/>
                    </a:lnTo>
                    <a:lnTo>
                      <a:pt x="705" y="1047"/>
                    </a:lnTo>
                    <a:lnTo>
                      <a:pt x="686" y="1047"/>
                    </a:lnTo>
                    <a:lnTo>
                      <a:pt x="705" y="1066"/>
                    </a:lnTo>
                    <a:close/>
                    <a:moveTo>
                      <a:pt x="534" y="552"/>
                    </a:moveTo>
                    <a:lnTo>
                      <a:pt x="534" y="552"/>
                    </a:lnTo>
                    <a:lnTo>
                      <a:pt x="534" y="571"/>
                    </a:lnTo>
                    <a:lnTo>
                      <a:pt x="534" y="590"/>
                    </a:lnTo>
                    <a:lnTo>
                      <a:pt x="534" y="609"/>
                    </a:lnTo>
                    <a:lnTo>
                      <a:pt x="553" y="609"/>
                    </a:lnTo>
                    <a:lnTo>
                      <a:pt x="553" y="628"/>
                    </a:lnTo>
                    <a:lnTo>
                      <a:pt x="572" y="628"/>
                    </a:lnTo>
                    <a:lnTo>
                      <a:pt x="572" y="609"/>
                    </a:lnTo>
                    <a:lnTo>
                      <a:pt x="591" y="571"/>
                    </a:lnTo>
                    <a:lnTo>
                      <a:pt x="610" y="609"/>
                    </a:lnTo>
                    <a:lnTo>
                      <a:pt x="629" y="590"/>
                    </a:lnTo>
                    <a:lnTo>
                      <a:pt x="629" y="571"/>
                    </a:lnTo>
                    <a:lnTo>
                      <a:pt x="629" y="552"/>
                    </a:lnTo>
                    <a:lnTo>
                      <a:pt x="610" y="533"/>
                    </a:lnTo>
                    <a:lnTo>
                      <a:pt x="572" y="552"/>
                    </a:lnTo>
                    <a:lnTo>
                      <a:pt x="553" y="533"/>
                    </a:lnTo>
                    <a:lnTo>
                      <a:pt x="534" y="514"/>
                    </a:lnTo>
                    <a:lnTo>
                      <a:pt x="534" y="533"/>
                    </a:lnTo>
                    <a:lnTo>
                      <a:pt x="534" y="552"/>
                    </a:lnTo>
                    <a:close/>
                    <a:moveTo>
                      <a:pt x="2953" y="3028"/>
                    </a:moveTo>
                    <a:lnTo>
                      <a:pt x="2915" y="2990"/>
                    </a:lnTo>
                    <a:lnTo>
                      <a:pt x="2877" y="2952"/>
                    </a:lnTo>
                    <a:lnTo>
                      <a:pt x="2763" y="2895"/>
                    </a:lnTo>
                    <a:lnTo>
                      <a:pt x="2724" y="2857"/>
                    </a:lnTo>
                    <a:lnTo>
                      <a:pt x="2686" y="2819"/>
                    </a:lnTo>
                    <a:lnTo>
                      <a:pt x="2629" y="2685"/>
                    </a:lnTo>
                    <a:lnTo>
                      <a:pt x="2591" y="2628"/>
                    </a:lnTo>
                    <a:lnTo>
                      <a:pt x="2477" y="2571"/>
                    </a:lnTo>
                    <a:lnTo>
                      <a:pt x="2458" y="2552"/>
                    </a:lnTo>
                    <a:lnTo>
                      <a:pt x="2458" y="2514"/>
                    </a:lnTo>
                    <a:lnTo>
                      <a:pt x="2419" y="2476"/>
                    </a:lnTo>
                    <a:lnTo>
                      <a:pt x="2401" y="2457"/>
                    </a:lnTo>
                    <a:lnTo>
                      <a:pt x="2362" y="2457"/>
                    </a:lnTo>
                    <a:lnTo>
                      <a:pt x="2286" y="2476"/>
                    </a:lnTo>
                    <a:lnTo>
                      <a:pt x="2248" y="2476"/>
                    </a:lnTo>
                    <a:lnTo>
                      <a:pt x="2229" y="2495"/>
                    </a:lnTo>
                    <a:lnTo>
                      <a:pt x="2229" y="2533"/>
                    </a:lnTo>
                    <a:lnTo>
                      <a:pt x="2191" y="2514"/>
                    </a:lnTo>
                    <a:lnTo>
                      <a:pt x="2096" y="2476"/>
                    </a:lnTo>
                    <a:lnTo>
                      <a:pt x="2077" y="2457"/>
                    </a:lnTo>
                    <a:lnTo>
                      <a:pt x="2077" y="2438"/>
                    </a:lnTo>
                    <a:lnTo>
                      <a:pt x="2077" y="2381"/>
                    </a:lnTo>
                    <a:lnTo>
                      <a:pt x="2057" y="2342"/>
                    </a:lnTo>
                    <a:lnTo>
                      <a:pt x="2057" y="2266"/>
                    </a:lnTo>
                    <a:lnTo>
                      <a:pt x="2039" y="2247"/>
                    </a:lnTo>
                    <a:lnTo>
                      <a:pt x="2001" y="2209"/>
                    </a:lnTo>
                    <a:lnTo>
                      <a:pt x="1962" y="2209"/>
                    </a:lnTo>
                    <a:lnTo>
                      <a:pt x="1943" y="2209"/>
                    </a:lnTo>
                    <a:lnTo>
                      <a:pt x="1905" y="2228"/>
                    </a:lnTo>
                    <a:lnTo>
                      <a:pt x="1886" y="2228"/>
                    </a:lnTo>
                    <a:lnTo>
                      <a:pt x="1848" y="2209"/>
                    </a:lnTo>
                    <a:lnTo>
                      <a:pt x="1829" y="2190"/>
                    </a:lnTo>
                    <a:lnTo>
                      <a:pt x="1791" y="2171"/>
                    </a:lnTo>
                    <a:lnTo>
                      <a:pt x="1696" y="2037"/>
                    </a:lnTo>
                    <a:lnTo>
                      <a:pt x="1639" y="1981"/>
                    </a:lnTo>
                    <a:lnTo>
                      <a:pt x="1620" y="1961"/>
                    </a:lnTo>
                    <a:lnTo>
                      <a:pt x="1620" y="1923"/>
                    </a:lnTo>
                    <a:lnTo>
                      <a:pt x="1600" y="1923"/>
                    </a:lnTo>
                    <a:lnTo>
                      <a:pt x="1391" y="2057"/>
                    </a:lnTo>
                    <a:lnTo>
                      <a:pt x="1353" y="2076"/>
                    </a:lnTo>
                    <a:lnTo>
                      <a:pt x="1181" y="2057"/>
                    </a:lnTo>
                    <a:lnTo>
                      <a:pt x="1163" y="2037"/>
                    </a:lnTo>
                    <a:lnTo>
                      <a:pt x="1143" y="2019"/>
                    </a:lnTo>
                    <a:lnTo>
                      <a:pt x="1124" y="2000"/>
                    </a:lnTo>
                    <a:lnTo>
                      <a:pt x="1086" y="2000"/>
                    </a:lnTo>
                    <a:lnTo>
                      <a:pt x="1010" y="2019"/>
                    </a:lnTo>
                    <a:lnTo>
                      <a:pt x="972" y="2037"/>
                    </a:lnTo>
                    <a:lnTo>
                      <a:pt x="934" y="2057"/>
                    </a:lnTo>
                    <a:lnTo>
                      <a:pt x="915" y="2057"/>
                    </a:lnTo>
                    <a:lnTo>
                      <a:pt x="858" y="2037"/>
                    </a:lnTo>
                    <a:lnTo>
                      <a:pt x="819" y="2037"/>
                    </a:lnTo>
                    <a:lnTo>
                      <a:pt x="743" y="2037"/>
                    </a:lnTo>
                    <a:lnTo>
                      <a:pt x="724" y="2057"/>
                    </a:lnTo>
                    <a:lnTo>
                      <a:pt x="705" y="2057"/>
                    </a:lnTo>
                    <a:lnTo>
                      <a:pt x="591" y="2037"/>
                    </a:lnTo>
                    <a:lnTo>
                      <a:pt x="534" y="2037"/>
                    </a:lnTo>
                    <a:lnTo>
                      <a:pt x="515" y="2037"/>
                    </a:lnTo>
                    <a:lnTo>
                      <a:pt x="496" y="2057"/>
                    </a:lnTo>
                    <a:lnTo>
                      <a:pt x="477" y="2057"/>
                    </a:lnTo>
                    <a:lnTo>
                      <a:pt x="438" y="2057"/>
                    </a:lnTo>
                    <a:lnTo>
                      <a:pt x="381" y="2076"/>
                    </a:lnTo>
                    <a:lnTo>
                      <a:pt x="343" y="2095"/>
                    </a:lnTo>
                    <a:lnTo>
                      <a:pt x="305" y="2114"/>
                    </a:lnTo>
                    <a:lnTo>
                      <a:pt x="286" y="2114"/>
                    </a:lnTo>
                    <a:lnTo>
                      <a:pt x="229" y="2114"/>
                    </a:lnTo>
                    <a:lnTo>
                      <a:pt x="191" y="2133"/>
                    </a:lnTo>
                    <a:lnTo>
                      <a:pt x="153" y="2152"/>
                    </a:lnTo>
                    <a:lnTo>
                      <a:pt x="76" y="2209"/>
                    </a:lnTo>
                    <a:lnTo>
                      <a:pt x="39" y="2247"/>
                    </a:lnTo>
                    <a:lnTo>
                      <a:pt x="20" y="2304"/>
                    </a:lnTo>
                    <a:lnTo>
                      <a:pt x="0" y="2342"/>
                    </a:lnTo>
                    <a:lnTo>
                      <a:pt x="20" y="2362"/>
                    </a:lnTo>
                    <a:lnTo>
                      <a:pt x="39" y="2381"/>
                    </a:lnTo>
                    <a:lnTo>
                      <a:pt x="76" y="2418"/>
                    </a:lnTo>
                    <a:lnTo>
                      <a:pt x="96" y="2438"/>
                    </a:lnTo>
                    <a:lnTo>
                      <a:pt x="115" y="2457"/>
                    </a:lnTo>
                    <a:lnTo>
                      <a:pt x="153" y="2514"/>
                    </a:lnTo>
                    <a:lnTo>
                      <a:pt x="172" y="2533"/>
                    </a:lnTo>
                    <a:lnTo>
                      <a:pt x="229" y="2590"/>
                    </a:lnTo>
                    <a:lnTo>
                      <a:pt x="267" y="2590"/>
                    </a:lnTo>
                    <a:lnTo>
                      <a:pt x="324" y="2609"/>
                    </a:lnTo>
                    <a:lnTo>
                      <a:pt x="381" y="2628"/>
                    </a:lnTo>
                    <a:lnTo>
                      <a:pt x="457" y="2647"/>
                    </a:lnTo>
                    <a:lnTo>
                      <a:pt x="515" y="2647"/>
                    </a:lnTo>
                    <a:lnTo>
                      <a:pt x="553" y="2628"/>
                    </a:lnTo>
                    <a:lnTo>
                      <a:pt x="591" y="2667"/>
                    </a:lnTo>
                    <a:lnTo>
                      <a:pt x="610" y="2667"/>
                    </a:lnTo>
                    <a:lnTo>
                      <a:pt x="629" y="2667"/>
                    </a:lnTo>
                    <a:lnTo>
                      <a:pt x="648" y="2667"/>
                    </a:lnTo>
                    <a:lnTo>
                      <a:pt x="705" y="2704"/>
                    </a:lnTo>
                    <a:lnTo>
                      <a:pt x="743" y="2723"/>
                    </a:lnTo>
                    <a:lnTo>
                      <a:pt x="762" y="2685"/>
                    </a:lnTo>
                    <a:lnTo>
                      <a:pt x="762" y="2667"/>
                    </a:lnTo>
                    <a:lnTo>
                      <a:pt x="801" y="2667"/>
                    </a:lnTo>
                    <a:lnTo>
                      <a:pt x="838" y="2647"/>
                    </a:lnTo>
                    <a:lnTo>
                      <a:pt x="858" y="2647"/>
                    </a:lnTo>
                    <a:lnTo>
                      <a:pt x="896" y="2647"/>
                    </a:lnTo>
                    <a:lnTo>
                      <a:pt x="953" y="2667"/>
                    </a:lnTo>
                    <a:lnTo>
                      <a:pt x="1029" y="2685"/>
                    </a:lnTo>
                    <a:lnTo>
                      <a:pt x="1067" y="2685"/>
                    </a:lnTo>
                    <a:lnTo>
                      <a:pt x="1086" y="2685"/>
                    </a:lnTo>
                    <a:lnTo>
                      <a:pt x="1105" y="2685"/>
                    </a:lnTo>
                    <a:lnTo>
                      <a:pt x="1105" y="2704"/>
                    </a:lnTo>
                    <a:lnTo>
                      <a:pt x="1163" y="2723"/>
                    </a:lnTo>
                    <a:lnTo>
                      <a:pt x="1181" y="2743"/>
                    </a:lnTo>
                    <a:lnTo>
                      <a:pt x="1181" y="2799"/>
                    </a:lnTo>
                    <a:lnTo>
                      <a:pt x="1200" y="2819"/>
                    </a:lnTo>
                    <a:lnTo>
                      <a:pt x="1295" y="2857"/>
                    </a:lnTo>
                    <a:lnTo>
                      <a:pt x="1353" y="2914"/>
                    </a:lnTo>
                    <a:lnTo>
                      <a:pt x="1372" y="2914"/>
                    </a:lnTo>
                    <a:lnTo>
                      <a:pt x="1448" y="2914"/>
                    </a:lnTo>
                    <a:lnTo>
                      <a:pt x="1486" y="2933"/>
                    </a:lnTo>
                    <a:lnTo>
                      <a:pt x="1505" y="2952"/>
                    </a:lnTo>
                    <a:lnTo>
                      <a:pt x="1505" y="2971"/>
                    </a:lnTo>
                    <a:lnTo>
                      <a:pt x="1524" y="2971"/>
                    </a:lnTo>
                    <a:lnTo>
                      <a:pt x="1544" y="2990"/>
                    </a:lnTo>
                    <a:lnTo>
                      <a:pt x="1562" y="3009"/>
                    </a:lnTo>
                    <a:lnTo>
                      <a:pt x="1600" y="3009"/>
                    </a:lnTo>
                    <a:lnTo>
                      <a:pt x="1620" y="3028"/>
                    </a:lnTo>
                    <a:lnTo>
                      <a:pt x="1639" y="3028"/>
                    </a:lnTo>
                    <a:lnTo>
                      <a:pt x="1696" y="3124"/>
                    </a:lnTo>
                    <a:lnTo>
                      <a:pt x="1715" y="3161"/>
                    </a:lnTo>
                    <a:lnTo>
                      <a:pt x="1734" y="3219"/>
                    </a:lnTo>
                    <a:lnTo>
                      <a:pt x="1753" y="3219"/>
                    </a:lnTo>
                    <a:lnTo>
                      <a:pt x="1772" y="3238"/>
                    </a:lnTo>
                    <a:lnTo>
                      <a:pt x="1810" y="3295"/>
                    </a:lnTo>
                    <a:lnTo>
                      <a:pt x="1829" y="3314"/>
                    </a:lnTo>
                    <a:lnTo>
                      <a:pt x="1886" y="3333"/>
                    </a:lnTo>
                    <a:lnTo>
                      <a:pt x="1886" y="3352"/>
                    </a:lnTo>
                    <a:lnTo>
                      <a:pt x="1905" y="3390"/>
                    </a:lnTo>
                    <a:lnTo>
                      <a:pt x="1925" y="3390"/>
                    </a:lnTo>
                    <a:lnTo>
                      <a:pt x="2020" y="3428"/>
                    </a:lnTo>
                    <a:lnTo>
                      <a:pt x="2039" y="3428"/>
                    </a:lnTo>
                    <a:lnTo>
                      <a:pt x="2057" y="3428"/>
                    </a:lnTo>
                    <a:lnTo>
                      <a:pt x="2286" y="3466"/>
                    </a:lnTo>
                    <a:lnTo>
                      <a:pt x="2324" y="3466"/>
                    </a:lnTo>
                    <a:lnTo>
                      <a:pt x="2362" y="3524"/>
                    </a:lnTo>
                    <a:lnTo>
                      <a:pt x="2382" y="3542"/>
                    </a:lnTo>
                    <a:lnTo>
                      <a:pt x="2419" y="3542"/>
                    </a:lnTo>
                    <a:lnTo>
                      <a:pt x="2438" y="3524"/>
                    </a:lnTo>
                    <a:lnTo>
                      <a:pt x="2438" y="3505"/>
                    </a:lnTo>
                    <a:lnTo>
                      <a:pt x="2438" y="3466"/>
                    </a:lnTo>
                    <a:lnTo>
                      <a:pt x="2458" y="3447"/>
                    </a:lnTo>
                    <a:lnTo>
                      <a:pt x="2534" y="3409"/>
                    </a:lnTo>
                    <a:lnTo>
                      <a:pt x="2572" y="3409"/>
                    </a:lnTo>
                    <a:lnTo>
                      <a:pt x="2667" y="3428"/>
                    </a:lnTo>
                    <a:lnTo>
                      <a:pt x="2686" y="3409"/>
                    </a:lnTo>
                    <a:lnTo>
                      <a:pt x="2705" y="3390"/>
                    </a:lnTo>
                    <a:lnTo>
                      <a:pt x="2800" y="3371"/>
                    </a:lnTo>
                    <a:lnTo>
                      <a:pt x="2819" y="3352"/>
                    </a:lnTo>
                    <a:lnTo>
                      <a:pt x="2839" y="3314"/>
                    </a:lnTo>
                    <a:lnTo>
                      <a:pt x="2915" y="3238"/>
                    </a:lnTo>
                    <a:lnTo>
                      <a:pt x="2953" y="3200"/>
                    </a:lnTo>
                    <a:lnTo>
                      <a:pt x="2972" y="3200"/>
                    </a:lnTo>
                    <a:lnTo>
                      <a:pt x="2991" y="3124"/>
                    </a:lnTo>
                    <a:lnTo>
                      <a:pt x="2972" y="3066"/>
                    </a:lnTo>
                    <a:lnTo>
                      <a:pt x="2953" y="3028"/>
                    </a:lnTo>
                    <a:close/>
                    <a:moveTo>
                      <a:pt x="2096" y="1295"/>
                    </a:moveTo>
                    <a:lnTo>
                      <a:pt x="2115" y="1314"/>
                    </a:lnTo>
                    <a:lnTo>
                      <a:pt x="2134" y="1295"/>
                    </a:lnTo>
                    <a:lnTo>
                      <a:pt x="2172" y="1276"/>
                    </a:lnTo>
                    <a:lnTo>
                      <a:pt x="2153" y="1257"/>
                    </a:lnTo>
                    <a:lnTo>
                      <a:pt x="2153" y="1238"/>
                    </a:lnTo>
                    <a:lnTo>
                      <a:pt x="2134" y="1238"/>
                    </a:lnTo>
                    <a:lnTo>
                      <a:pt x="2115" y="1238"/>
                    </a:lnTo>
                    <a:lnTo>
                      <a:pt x="2096" y="1257"/>
                    </a:lnTo>
                    <a:lnTo>
                      <a:pt x="2096" y="1276"/>
                    </a:lnTo>
                    <a:lnTo>
                      <a:pt x="2096" y="1295"/>
                    </a:lnTo>
                    <a:close/>
                    <a:moveTo>
                      <a:pt x="4781" y="3733"/>
                    </a:moveTo>
                    <a:lnTo>
                      <a:pt x="4744" y="3733"/>
                    </a:lnTo>
                    <a:lnTo>
                      <a:pt x="4724" y="3733"/>
                    </a:lnTo>
                    <a:lnTo>
                      <a:pt x="4686" y="3714"/>
                    </a:lnTo>
                    <a:lnTo>
                      <a:pt x="4648" y="3714"/>
                    </a:lnTo>
                    <a:lnTo>
                      <a:pt x="4629" y="3733"/>
                    </a:lnTo>
                    <a:lnTo>
                      <a:pt x="4591" y="3752"/>
                    </a:lnTo>
                    <a:lnTo>
                      <a:pt x="4534" y="3828"/>
                    </a:lnTo>
                    <a:lnTo>
                      <a:pt x="4343" y="3923"/>
                    </a:lnTo>
                    <a:lnTo>
                      <a:pt x="4324" y="3942"/>
                    </a:lnTo>
                    <a:lnTo>
                      <a:pt x="4343" y="3962"/>
                    </a:lnTo>
                    <a:lnTo>
                      <a:pt x="4363" y="3981"/>
                    </a:lnTo>
                    <a:lnTo>
                      <a:pt x="4401" y="4000"/>
                    </a:lnTo>
                    <a:lnTo>
                      <a:pt x="4419" y="4000"/>
                    </a:lnTo>
                    <a:lnTo>
                      <a:pt x="4496" y="4000"/>
                    </a:lnTo>
                    <a:lnTo>
                      <a:pt x="4591" y="4000"/>
                    </a:lnTo>
                    <a:lnTo>
                      <a:pt x="4629" y="4000"/>
                    </a:lnTo>
                    <a:lnTo>
                      <a:pt x="4629" y="3981"/>
                    </a:lnTo>
                    <a:lnTo>
                      <a:pt x="4648" y="3962"/>
                    </a:lnTo>
                    <a:lnTo>
                      <a:pt x="4667" y="3962"/>
                    </a:lnTo>
                    <a:lnTo>
                      <a:pt x="4686" y="3962"/>
                    </a:lnTo>
                    <a:lnTo>
                      <a:pt x="4705" y="3942"/>
                    </a:lnTo>
                    <a:lnTo>
                      <a:pt x="4744" y="3923"/>
                    </a:lnTo>
                    <a:lnTo>
                      <a:pt x="4800" y="3866"/>
                    </a:lnTo>
                    <a:lnTo>
                      <a:pt x="4800" y="3847"/>
                    </a:lnTo>
                    <a:lnTo>
                      <a:pt x="4820" y="3790"/>
                    </a:lnTo>
                    <a:lnTo>
                      <a:pt x="4800" y="3752"/>
                    </a:lnTo>
                    <a:lnTo>
                      <a:pt x="4781" y="3733"/>
                    </a:lnTo>
                    <a:close/>
                    <a:moveTo>
                      <a:pt x="4210" y="4000"/>
                    </a:moveTo>
                    <a:lnTo>
                      <a:pt x="4172" y="4000"/>
                    </a:lnTo>
                    <a:lnTo>
                      <a:pt x="4134" y="4000"/>
                    </a:lnTo>
                    <a:lnTo>
                      <a:pt x="4096" y="4018"/>
                    </a:lnTo>
                    <a:lnTo>
                      <a:pt x="4077" y="4038"/>
                    </a:lnTo>
                    <a:lnTo>
                      <a:pt x="4077" y="4057"/>
                    </a:lnTo>
                    <a:lnTo>
                      <a:pt x="4115" y="4057"/>
                    </a:lnTo>
                    <a:lnTo>
                      <a:pt x="4153" y="4057"/>
                    </a:lnTo>
                    <a:lnTo>
                      <a:pt x="4172" y="4057"/>
                    </a:lnTo>
                    <a:lnTo>
                      <a:pt x="4210" y="4038"/>
                    </a:lnTo>
                    <a:lnTo>
                      <a:pt x="4229" y="4018"/>
                    </a:lnTo>
                    <a:lnTo>
                      <a:pt x="4229" y="4000"/>
                    </a:lnTo>
                    <a:lnTo>
                      <a:pt x="4210" y="4000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49" name="Freeform 30">
                <a:extLst>
                  <a:ext uri="{FF2B5EF4-FFF2-40B4-BE49-F238E27FC236}">
                    <a16:creationId xmlns:a16="http://schemas.microsoft.com/office/drawing/2014/main" id="{9E931E6F-FB7A-B541-8023-E50318499F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23763" y="7632700"/>
                <a:ext cx="2955925" cy="2770188"/>
              </a:xfrm>
              <a:custGeom>
                <a:avLst/>
                <a:gdLst>
                  <a:gd name="T0" fmla="*/ 2147483646 w 8210"/>
                  <a:gd name="T1" fmla="*/ 2147483646 h 7696"/>
                  <a:gd name="T2" fmla="*/ 2147483646 w 8210"/>
                  <a:gd name="T3" fmla="*/ 2147483646 h 7696"/>
                  <a:gd name="T4" fmla="*/ 2147483646 w 8210"/>
                  <a:gd name="T5" fmla="*/ 2147483646 h 7696"/>
                  <a:gd name="T6" fmla="*/ 2147483646 w 8210"/>
                  <a:gd name="T7" fmla="*/ 2147483646 h 7696"/>
                  <a:gd name="T8" fmla="*/ 2147483646 w 8210"/>
                  <a:gd name="T9" fmla="*/ 2147483646 h 7696"/>
                  <a:gd name="T10" fmla="*/ 2147483646 w 8210"/>
                  <a:gd name="T11" fmla="*/ 2147483646 h 7696"/>
                  <a:gd name="T12" fmla="*/ 2147483646 w 8210"/>
                  <a:gd name="T13" fmla="*/ 2147483646 h 7696"/>
                  <a:gd name="T14" fmla="*/ 2147483646 w 8210"/>
                  <a:gd name="T15" fmla="*/ 2147483646 h 7696"/>
                  <a:gd name="T16" fmla="*/ 2147483646 w 8210"/>
                  <a:gd name="T17" fmla="*/ 2147483646 h 7696"/>
                  <a:gd name="T18" fmla="*/ 2147483646 w 8210"/>
                  <a:gd name="T19" fmla="*/ 2147483646 h 7696"/>
                  <a:gd name="T20" fmla="*/ 2147483646 w 8210"/>
                  <a:gd name="T21" fmla="*/ 2147483646 h 7696"/>
                  <a:gd name="T22" fmla="*/ 2147483646 w 8210"/>
                  <a:gd name="T23" fmla="*/ 2147483646 h 7696"/>
                  <a:gd name="T24" fmla="*/ 2147483646 w 8210"/>
                  <a:gd name="T25" fmla="*/ 2147483646 h 7696"/>
                  <a:gd name="T26" fmla="*/ 2147483646 w 8210"/>
                  <a:gd name="T27" fmla="*/ 2147483646 h 7696"/>
                  <a:gd name="T28" fmla="*/ 2147483646 w 8210"/>
                  <a:gd name="T29" fmla="*/ 2147483646 h 7696"/>
                  <a:gd name="T30" fmla="*/ 2147483646 w 8210"/>
                  <a:gd name="T31" fmla="*/ 2147483646 h 7696"/>
                  <a:gd name="T32" fmla="*/ 2147483646 w 8210"/>
                  <a:gd name="T33" fmla="*/ 2147483646 h 7696"/>
                  <a:gd name="T34" fmla="*/ 2147483646 w 8210"/>
                  <a:gd name="T35" fmla="*/ 2147483646 h 7696"/>
                  <a:gd name="T36" fmla="*/ 2147483646 w 8210"/>
                  <a:gd name="T37" fmla="*/ 2147483646 h 7696"/>
                  <a:gd name="T38" fmla="*/ 2147483646 w 8210"/>
                  <a:gd name="T39" fmla="*/ 2147483646 h 7696"/>
                  <a:gd name="T40" fmla="*/ 2147483646 w 8210"/>
                  <a:gd name="T41" fmla="*/ 2147483646 h 7696"/>
                  <a:gd name="T42" fmla="*/ 2147483646 w 8210"/>
                  <a:gd name="T43" fmla="*/ 2147483646 h 7696"/>
                  <a:gd name="T44" fmla="*/ 2147483646 w 8210"/>
                  <a:gd name="T45" fmla="*/ 2147483646 h 7696"/>
                  <a:gd name="T46" fmla="*/ 2147483646 w 8210"/>
                  <a:gd name="T47" fmla="*/ 2147483646 h 7696"/>
                  <a:gd name="T48" fmla="*/ 2147483646 w 8210"/>
                  <a:gd name="T49" fmla="*/ 2147483646 h 7696"/>
                  <a:gd name="T50" fmla="*/ 2147483646 w 8210"/>
                  <a:gd name="T51" fmla="*/ 2147483646 h 7696"/>
                  <a:gd name="T52" fmla="*/ 2147483646 w 8210"/>
                  <a:gd name="T53" fmla="*/ 2147483646 h 7696"/>
                  <a:gd name="T54" fmla="*/ 2147483646 w 8210"/>
                  <a:gd name="T55" fmla="*/ 2147483646 h 7696"/>
                  <a:gd name="T56" fmla="*/ 2147483646 w 8210"/>
                  <a:gd name="T57" fmla="*/ 2147483646 h 7696"/>
                  <a:gd name="T58" fmla="*/ 2147483646 w 8210"/>
                  <a:gd name="T59" fmla="*/ 2147483646 h 7696"/>
                  <a:gd name="T60" fmla="*/ 2147483646 w 8210"/>
                  <a:gd name="T61" fmla="*/ 2147483646 h 7696"/>
                  <a:gd name="T62" fmla="*/ 2147483646 w 8210"/>
                  <a:gd name="T63" fmla="*/ 2147483646 h 7696"/>
                  <a:gd name="T64" fmla="*/ 2147483646 w 8210"/>
                  <a:gd name="T65" fmla="*/ 2147483646 h 7696"/>
                  <a:gd name="T66" fmla="*/ 2147483646 w 8210"/>
                  <a:gd name="T67" fmla="*/ 2147483646 h 7696"/>
                  <a:gd name="T68" fmla="*/ 2147483646 w 8210"/>
                  <a:gd name="T69" fmla="*/ 2147483646 h 7696"/>
                  <a:gd name="T70" fmla="*/ 2147483646 w 8210"/>
                  <a:gd name="T71" fmla="*/ 2147483646 h 7696"/>
                  <a:gd name="T72" fmla="*/ 2147483646 w 8210"/>
                  <a:gd name="T73" fmla="*/ 2147483646 h 7696"/>
                  <a:gd name="T74" fmla="*/ 2147483646 w 8210"/>
                  <a:gd name="T75" fmla="*/ 2147483646 h 7696"/>
                  <a:gd name="T76" fmla="*/ 2147483646 w 8210"/>
                  <a:gd name="T77" fmla="*/ 2147483646 h 7696"/>
                  <a:gd name="T78" fmla="*/ 2147483646 w 8210"/>
                  <a:gd name="T79" fmla="*/ 2147483646 h 7696"/>
                  <a:gd name="T80" fmla="*/ 2147483646 w 8210"/>
                  <a:gd name="T81" fmla="*/ 2147483646 h 7696"/>
                  <a:gd name="T82" fmla="*/ 2147483646 w 8210"/>
                  <a:gd name="T83" fmla="*/ 2147483646 h 7696"/>
                  <a:gd name="T84" fmla="*/ 2147483646 w 8210"/>
                  <a:gd name="T85" fmla="*/ 2147483646 h 7696"/>
                  <a:gd name="T86" fmla="*/ 2147483646 w 8210"/>
                  <a:gd name="T87" fmla="*/ 2147483646 h 7696"/>
                  <a:gd name="T88" fmla="*/ 2147483646 w 8210"/>
                  <a:gd name="T89" fmla="*/ 2147483646 h 7696"/>
                  <a:gd name="T90" fmla="*/ 2147483646 w 8210"/>
                  <a:gd name="T91" fmla="*/ 2147483646 h 7696"/>
                  <a:gd name="T92" fmla="*/ 2147483646 w 8210"/>
                  <a:gd name="T93" fmla="*/ 2147483646 h 7696"/>
                  <a:gd name="T94" fmla="*/ 2147483646 w 8210"/>
                  <a:gd name="T95" fmla="*/ 2147483646 h 7696"/>
                  <a:gd name="T96" fmla="*/ 2147483646 w 8210"/>
                  <a:gd name="T97" fmla="*/ 2147483646 h 7696"/>
                  <a:gd name="T98" fmla="*/ 2147483646 w 8210"/>
                  <a:gd name="T99" fmla="*/ 2147483646 h 7696"/>
                  <a:gd name="T100" fmla="*/ 2147483646 w 8210"/>
                  <a:gd name="T101" fmla="*/ 2147483646 h 7696"/>
                  <a:gd name="T102" fmla="*/ 2147483646 w 8210"/>
                  <a:gd name="T103" fmla="*/ 2147483646 h 7696"/>
                  <a:gd name="T104" fmla="*/ 2147483646 w 8210"/>
                  <a:gd name="T105" fmla="*/ 2147483646 h 7696"/>
                  <a:gd name="T106" fmla="*/ 2147483646 w 8210"/>
                  <a:gd name="T107" fmla="*/ 2147483646 h 7696"/>
                  <a:gd name="T108" fmla="*/ 2147483646 w 8210"/>
                  <a:gd name="T109" fmla="*/ 2147483646 h 7696"/>
                  <a:gd name="T110" fmla="*/ 2147483646 w 8210"/>
                  <a:gd name="T111" fmla="*/ 2147483646 h 7696"/>
                  <a:gd name="T112" fmla="*/ 2147483646 w 8210"/>
                  <a:gd name="T113" fmla="*/ 2147483646 h 7696"/>
                  <a:gd name="T114" fmla="*/ 2147483646 w 8210"/>
                  <a:gd name="T115" fmla="*/ 2147483646 h 7696"/>
                  <a:gd name="T116" fmla="*/ 2147483646 w 8210"/>
                  <a:gd name="T117" fmla="*/ 2147483646 h 7696"/>
                  <a:gd name="T118" fmla="*/ 2147483646 w 8210"/>
                  <a:gd name="T119" fmla="*/ 2147483646 h 7696"/>
                  <a:gd name="T120" fmla="*/ 2147483646 w 8210"/>
                  <a:gd name="T121" fmla="*/ 2147483646 h 7696"/>
                  <a:gd name="T122" fmla="*/ 2147483646 w 8210"/>
                  <a:gd name="T123" fmla="*/ 2147483646 h 76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210" h="7696">
                    <a:moveTo>
                      <a:pt x="7504" y="515"/>
                    </a:moveTo>
                    <a:lnTo>
                      <a:pt x="7504" y="515"/>
                    </a:lnTo>
                    <a:cubicBezTo>
                      <a:pt x="7523" y="534"/>
                      <a:pt x="7523" y="534"/>
                      <a:pt x="7523" y="534"/>
                    </a:cubicBezTo>
                    <a:cubicBezTo>
                      <a:pt x="7542" y="572"/>
                      <a:pt x="7542" y="572"/>
                      <a:pt x="7542" y="572"/>
                    </a:cubicBezTo>
                    <a:cubicBezTo>
                      <a:pt x="7580" y="591"/>
                      <a:pt x="7580" y="591"/>
                      <a:pt x="7580" y="591"/>
                    </a:cubicBezTo>
                    <a:cubicBezTo>
                      <a:pt x="7599" y="610"/>
                      <a:pt x="7599" y="610"/>
                      <a:pt x="7599" y="610"/>
                    </a:cubicBezTo>
                    <a:cubicBezTo>
                      <a:pt x="7638" y="629"/>
                      <a:pt x="7638" y="629"/>
                      <a:pt x="7638" y="629"/>
                    </a:cubicBezTo>
                    <a:cubicBezTo>
                      <a:pt x="7638" y="610"/>
                      <a:pt x="7638" y="610"/>
                      <a:pt x="7638" y="610"/>
                    </a:cubicBezTo>
                    <a:cubicBezTo>
                      <a:pt x="7618" y="591"/>
                      <a:pt x="7618" y="591"/>
                      <a:pt x="7618" y="591"/>
                    </a:cubicBezTo>
                    <a:cubicBezTo>
                      <a:pt x="7599" y="572"/>
                      <a:pt x="7599" y="572"/>
                      <a:pt x="7599" y="572"/>
                    </a:cubicBezTo>
                    <a:cubicBezTo>
                      <a:pt x="7561" y="534"/>
                      <a:pt x="7561" y="534"/>
                      <a:pt x="7561" y="534"/>
                    </a:cubicBezTo>
                    <a:cubicBezTo>
                      <a:pt x="7542" y="477"/>
                      <a:pt x="7542" y="477"/>
                      <a:pt x="7542" y="477"/>
                    </a:cubicBezTo>
                    <a:cubicBezTo>
                      <a:pt x="7523" y="458"/>
                      <a:pt x="7523" y="458"/>
                      <a:pt x="7523" y="458"/>
                    </a:cubicBezTo>
                    <a:cubicBezTo>
                      <a:pt x="7542" y="458"/>
                      <a:pt x="7542" y="458"/>
                      <a:pt x="7542" y="458"/>
                    </a:cubicBezTo>
                    <a:cubicBezTo>
                      <a:pt x="7580" y="496"/>
                      <a:pt x="7580" y="496"/>
                      <a:pt x="7580" y="496"/>
                    </a:cubicBezTo>
                    <a:cubicBezTo>
                      <a:pt x="7599" y="496"/>
                      <a:pt x="7599" y="496"/>
                      <a:pt x="7599" y="496"/>
                    </a:cubicBezTo>
                    <a:cubicBezTo>
                      <a:pt x="7618" y="477"/>
                      <a:pt x="7618" y="477"/>
                      <a:pt x="7618" y="477"/>
                    </a:cubicBezTo>
                    <a:cubicBezTo>
                      <a:pt x="7599" y="458"/>
                      <a:pt x="7599" y="458"/>
                      <a:pt x="7599" y="458"/>
                    </a:cubicBezTo>
                    <a:cubicBezTo>
                      <a:pt x="7542" y="439"/>
                      <a:pt x="7542" y="439"/>
                      <a:pt x="7542" y="439"/>
                    </a:cubicBezTo>
                    <a:cubicBezTo>
                      <a:pt x="7523" y="420"/>
                      <a:pt x="7523" y="420"/>
                      <a:pt x="7523" y="420"/>
                    </a:cubicBezTo>
                    <a:cubicBezTo>
                      <a:pt x="7485" y="420"/>
                      <a:pt x="7485" y="420"/>
                      <a:pt x="7485" y="420"/>
                    </a:cubicBezTo>
                    <a:cubicBezTo>
                      <a:pt x="7485" y="458"/>
                      <a:pt x="7485" y="458"/>
                      <a:pt x="7485" y="458"/>
                    </a:cubicBezTo>
                    <a:lnTo>
                      <a:pt x="7504" y="515"/>
                    </a:lnTo>
                    <a:close/>
                    <a:moveTo>
                      <a:pt x="8209" y="2476"/>
                    </a:moveTo>
                    <a:lnTo>
                      <a:pt x="8209" y="2476"/>
                    </a:lnTo>
                    <a:cubicBezTo>
                      <a:pt x="8190" y="2476"/>
                      <a:pt x="8190" y="2476"/>
                      <a:pt x="8190" y="2476"/>
                    </a:cubicBezTo>
                    <a:cubicBezTo>
                      <a:pt x="8190" y="2457"/>
                      <a:pt x="8190" y="2457"/>
                      <a:pt x="8190" y="2457"/>
                    </a:cubicBezTo>
                    <a:cubicBezTo>
                      <a:pt x="8171" y="2457"/>
                      <a:pt x="8171" y="2457"/>
                      <a:pt x="8171" y="2457"/>
                    </a:cubicBezTo>
                    <a:cubicBezTo>
                      <a:pt x="8190" y="2438"/>
                      <a:pt x="8190" y="2438"/>
                      <a:pt x="8190" y="2438"/>
                    </a:cubicBezTo>
                    <a:cubicBezTo>
                      <a:pt x="8190" y="2419"/>
                      <a:pt x="8190" y="2419"/>
                      <a:pt x="8190" y="2419"/>
                    </a:cubicBezTo>
                    <a:cubicBezTo>
                      <a:pt x="8190" y="2400"/>
                      <a:pt x="8190" y="2400"/>
                      <a:pt x="8190" y="2400"/>
                    </a:cubicBezTo>
                    <a:cubicBezTo>
                      <a:pt x="8151" y="2381"/>
                      <a:pt x="8151" y="2381"/>
                      <a:pt x="8151" y="2381"/>
                    </a:cubicBezTo>
                    <a:cubicBezTo>
                      <a:pt x="8075" y="2342"/>
                      <a:pt x="8075" y="2342"/>
                      <a:pt x="8075" y="2342"/>
                    </a:cubicBezTo>
                    <a:cubicBezTo>
                      <a:pt x="8056" y="2342"/>
                      <a:pt x="8056" y="2342"/>
                      <a:pt x="8056" y="2342"/>
                    </a:cubicBezTo>
                    <a:cubicBezTo>
                      <a:pt x="8037" y="2342"/>
                      <a:pt x="8037" y="2342"/>
                      <a:pt x="8037" y="2342"/>
                    </a:cubicBezTo>
                    <a:cubicBezTo>
                      <a:pt x="8019" y="2361"/>
                      <a:pt x="8019" y="2361"/>
                      <a:pt x="8019" y="2361"/>
                    </a:cubicBezTo>
                    <a:cubicBezTo>
                      <a:pt x="7999" y="2381"/>
                      <a:pt x="7999" y="2381"/>
                      <a:pt x="7999" y="2381"/>
                    </a:cubicBezTo>
                    <a:cubicBezTo>
                      <a:pt x="7980" y="2381"/>
                      <a:pt x="7980" y="2381"/>
                      <a:pt x="7980" y="2381"/>
                    </a:cubicBezTo>
                    <a:cubicBezTo>
                      <a:pt x="7961" y="2381"/>
                      <a:pt x="7961" y="2381"/>
                      <a:pt x="7961" y="2381"/>
                    </a:cubicBezTo>
                    <a:cubicBezTo>
                      <a:pt x="7904" y="2285"/>
                      <a:pt x="7904" y="2285"/>
                      <a:pt x="7904" y="2285"/>
                    </a:cubicBezTo>
                    <a:cubicBezTo>
                      <a:pt x="7885" y="2247"/>
                      <a:pt x="7885" y="2247"/>
                      <a:pt x="7885" y="2247"/>
                    </a:cubicBezTo>
                    <a:cubicBezTo>
                      <a:pt x="7866" y="2228"/>
                      <a:pt x="7866" y="2228"/>
                      <a:pt x="7866" y="2228"/>
                    </a:cubicBezTo>
                    <a:cubicBezTo>
                      <a:pt x="7809" y="2209"/>
                      <a:pt x="7809" y="2209"/>
                      <a:pt x="7809" y="2209"/>
                    </a:cubicBezTo>
                    <a:cubicBezTo>
                      <a:pt x="7828" y="2190"/>
                      <a:pt x="7828" y="2190"/>
                      <a:pt x="7828" y="2190"/>
                    </a:cubicBezTo>
                    <a:cubicBezTo>
                      <a:pt x="7847" y="2190"/>
                      <a:pt x="7847" y="2190"/>
                      <a:pt x="7847" y="2190"/>
                    </a:cubicBezTo>
                    <a:cubicBezTo>
                      <a:pt x="7828" y="2152"/>
                      <a:pt x="7828" y="2152"/>
                      <a:pt x="7828" y="2152"/>
                    </a:cubicBezTo>
                    <a:cubicBezTo>
                      <a:pt x="7790" y="2114"/>
                      <a:pt x="7790" y="2114"/>
                      <a:pt x="7790" y="2114"/>
                    </a:cubicBezTo>
                    <a:cubicBezTo>
                      <a:pt x="7752" y="2076"/>
                      <a:pt x="7752" y="2076"/>
                      <a:pt x="7752" y="2076"/>
                    </a:cubicBezTo>
                    <a:cubicBezTo>
                      <a:pt x="7733" y="2057"/>
                      <a:pt x="7733" y="2057"/>
                      <a:pt x="7733" y="2057"/>
                    </a:cubicBezTo>
                    <a:cubicBezTo>
                      <a:pt x="7675" y="2019"/>
                      <a:pt x="7675" y="2019"/>
                      <a:pt x="7675" y="2019"/>
                    </a:cubicBezTo>
                    <a:cubicBezTo>
                      <a:pt x="7580" y="1924"/>
                      <a:pt x="7580" y="1924"/>
                      <a:pt x="7580" y="1924"/>
                    </a:cubicBezTo>
                    <a:cubicBezTo>
                      <a:pt x="7523" y="1885"/>
                      <a:pt x="7523" y="1885"/>
                      <a:pt x="7523" y="1885"/>
                    </a:cubicBezTo>
                    <a:cubicBezTo>
                      <a:pt x="7447" y="1885"/>
                      <a:pt x="7447" y="1885"/>
                      <a:pt x="7447" y="1885"/>
                    </a:cubicBezTo>
                    <a:cubicBezTo>
                      <a:pt x="7428" y="1885"/>
                      <a:pt x="7428" y="1885"/>
                      <a:pt x="7428" y="1885"/>
                    </a:cubicBezTo>
                    <a:cubicBezTo>
                      <a:pt x="7389" y="1847"/>
                      <a:pt x="7389" y="1847"/>
                      <a:pt x="7389" y="1847"/>
                    </a:cubicBezTo>
                    <a:cubicBezTo>
                      <a:pt x="7371" y="1847"/>
                      <a:pt x="7371" y="1847"/>
                      <a:pt x="7371" y="1847"/>
                    </a:cubicBezTo>
                    <a:cubicBezTo>
                      <a:pt x="7333" y="1847"/>
                      <a:pt x="7333" y="1847"/>
                      <a:pt x="7333" y="1847"/>
                    </a:cubicBezTo>
                    <a:cubicBezTo>
                      <a:pt x="7333" y="1828"/>
                      <a:pt x="7333" y="1828"/>
                      <a:pt x="7333" y="1828"/>
                    </a:cubicBezTo>
                    <a:cubicBezTo>
                      <a:pt x="7313" y="1790"/>
                      <a:pt x="7313" y="1790"/>
                      <a:pt x="7313" y="1790"/>
                    </a:cubicBezTo>
                    <a:cubicBezTo>
                      <a:pt x="7294" y="1771"/>
                      <a:pt x="7294" y="1771"/>
                      <a:pt x="7294" y="1771"/>
                    </a:cubicBezTo>
                    <a:cubicBezTo>
                      <a:pt x="7275" y="1771"/>
                      <a:pt x="7275" y="1771"/>
                      <a:pt x="7275" y="1771"/>
                    </a:cubicBezTo>
                    <a:cubicBezTo>
                      <a:pt x="7257" y="1771"/>
                      <a:pt x="7257" y="1771"/>
                      <a:pt x="7257" y="1771"/>
                    </a:cubicBezTo>
                    <a:cubicBezTo>
                      <a:pt x="7237" y="1752"/>
                      <a:pt x="7237" y="1752"/>
                      <a:pt x="7237" y="1752"/>
                    </a:cubicBezTo>
                    <a:cubicBezTo>
                      <a:pt x="7257" y="1752"/>
                      <a:pt x="7257" y="1752"/>
                      <a:pt x="7257" y="1752"/>
                    </a:cubicBezTo>
                    <a:cubicBezTo>
                      <a:pt x="7275" y="1733"/>
                      <a:pt x="7275" y="1733"/>
                      <a:pt x="7275" y="1733"/>
                    </a:cubicBezTo>
                    <a:cubicBezTo>
                      <a:pt x="7275" y="1714"/>
                      <a:pt x="7275" y="1714"/>
                      <a:pt x="7275" y="1714"/>
                    </a:cubicBezTo>
                    <a:cubicBezTo>
                      <a:pt x="7275" y="1695"/>
                      <a:pt x="7275" y="1695"/>
                      <a:pt x="7275" y="1695"/>
                    </a:cubicBezTo>
                    <a:cubicBezTo>
                      <a:pt x="7237" y="1695"/>
                      <a:pt x="7237" y="1695"/>
                      <a:pt x="7237" y="1695"/>
                    </a:cubicBezTo>
                    <a:cubicBezTo>
                      <a:pt x="7199" y="1658"/>
                      <a:pt x="7199" y="1658"/>
                      <a:pt x="7199" y="1658"/>
                    </a:cubicBezTo>
                    <a:cubicBezTo>
                      <a:pt x="7161" y="1639"/>
                      <a:pt x="7161" y="1639"/>
                      <a:pt x="7161" y="1639"/>
                    </a:cubicBezTo>
                    <a:cubicBezTo>
                      <a:pt x="7104" y="1620"/>
                      <a:pt x="7104" y="1620"/>
                      <a:pt x="7104" y="1620"/>
                    </a:cubicBezTo>
                    <a:cubicBezTo>
                      <a:pt x="7047" y="1582"/>
                      <a:pt x="7047" y="1582"/>
                      <a:pt x="7047" y="1582"/>
                    </a:cubicBezTo>
                    <a:cubicBezTo>
                      <a:pt x="6913" y="1486"/>
                      <a:pt x="6913" y="1486"/>
                      <a:pt x="6913" y="1486"/>
                    </a:cubicBezTo>
                    <a:cubicBezTo>
                      <a:pt x="6818" y="1448"/>
                      <a:pt x="6818" y="1448"/>
                      <a:pt x="6818" y="1448"/>
                    </a:cubicBezTo>
                    <a:cubicBezTo>
                      <a:pt x="6704" y="1315"/>
                      <a:pt x="6704" y="1315"/>
                      <a:pt x="6704" y="1315"/>
                    </a:cubicBezTo>
                    <a:cubicBezTo>
                      <a:pt x="6685" y="1315"/>
                      <a:pt x="6685" y="1315"/>
                      <a:pt x="6685" y="1315"/>
                    </a:cubicBezTo>
                    <a:cubicBezTo>
                      <a:pt x="6685" y="1296"/>
                      <a:pt x="6685" y="1296"/>
                      <a:pt x="6685" y="1296"/>
                    </a:cubicBezTo>
                    <a:cubicBezTo>
                      <a:pt x="6685" y="1277"/>
                      <a:pt x="6685" y="1277"/>
                      <a:pt x="6685" y="1277"/>
                    </a:cubicBezTo>
                    <a:cubicBezTo>
                      <a:pt x="6704" y="1258"/>
                      <a:pt x="6704" y="1258"/>
                      <a:pt x="6704" y="1258"/>
                    </a:cubicBezTo>
                    <a:cubicBezTo>
                      <a:pt x="6685" y="1239"/>
                      <a:pt x="6685" y="1239"/>
                      <a:pt x="6685" y="1239"/>
                    </a:cubicBezTo>
                    <a:cubicBezTo>
                      <a:pt x="6666" y="1239"/>
                      <a:pt x="6666" y="1239"/>
                      <a:pt x="6666" y="1239"/>
                    </a:cubicBezTo>
                    <a:cubicBezTo>
                      <a:pt x="6628" y="1239"/>
                      <a:pt x="6628" y="1239"/>
                      <a:pt x="6628" y="1239"/>
                    </a:cubicBezTo>
                    <a:cubicBezTo>
                      <a:pt x="6609" y="1239"/>
                      <a:pt x="6609" y="1239"/>
                      <a:pt x="6609" y="1239"/>
                    </a:cubicBezTo>
                    <a:cubicBezTo>
                      <a:pt x="6590" y="1219"/>
                      <a:pt x="6590" y="1219"/>
                      <a:pt x="6590" y="1219"/>
                    </a:cubicBezTo>
                    <a:cubicBezTo>
                      <a:pt x="6571" y="1201"/>
                      <a:pt x="6571" y="1201"/>
                      <a:pt x="6571" y="1201"/>
                    </a:cubicBezTo>
                    <a:cubicBezTo>
                      <a:pt x="6532" y="1201"/>
                      <a:pt x="6532" y="1201"/>
                      <a:pt x="6532" y="1201"/>
                    </a:cubicBezTo>
                    <a:cubicBezTo>
                      <a:pt x="6495" y="1182"/>
                      <a:pt x="6495" y="1182"/>
                      <a:pt x="6495" y="1182"/>
                    </a:cubicBezTo>
                    <a:cubicBezTo>
                      <a:pt x="6475" y="1163"/>
                      <a:pt x="6475" y="1163"/>
                      <a:pt x="6475" y="1163"/>
                    </a:cubicBezTo>
                    <a:cubicBezTo>
                      <a:pt x="6456" y="1124"/>
                      <a:pt x="6456" y="1124"/>
                      <a:pt x="6456" y="1124"/>
                    </a:cubicBezTo>
                    <a:cubicBezTo>
                      <a:pt x="6456" y="1105"/>
                      <a:pt x="6456" y="1105"/>
                      <a:pt x="6456" y="1105"/>
                    </a:cubicBezTo>
                    <a:cubicBezTo>
                      <a:pt x="6437" y="1087"/>
                      <a:pt x="6437" y="1087"/>
                      <a:pt x="6437" y="1087"/>
                    </a:cubicBezTo>
                    <a:cubicBezTo>
                      <a:pt x="6418" y="1087"/>
                      <a:pt x="6418" y="1087"/>
                      <a:pt x="6418" y="1087"/>
                    </a:cubicBezTo>
                    <a:cubicBezTo>
                      <a:pt x="6400" y="1087"/>
                      <a:pt x="6400" y="1087"/>
                      <a:pt x="6400" y="1087"/>
                    </a:cubicBezTo>
                    <a:cubicBezTo>
                      <a:pt x="6400" y="1067"/>
                      <a:pt x="6400" y="1067"/>
                      <a:pt x="6400" y="1067"/>
                    </a:cubicBezTo>
                    <a:cubicBezTo>
                      <a:pt x="6400" y="1048"/>
                      <a:pt x="6400" y="1048"/>
                      <a:pt x="6400" y="1048"/>
                    </a:cubicBezTo>
                    <a:cubicBezTo>
                      <a:pt x="6418" y="1029"/>
                      <a:pt x="6418" y="1029"/>
                      <a:pt x="6418" y="1029"/>
                    </a:cubicBezTo>
                    <a:cubicBezTo>
                      <a:pt x="6418" y="991"/>
                      <a:pt x="6418" y="991"/>
                      <a:pt x="6418" y="991"/>
                    </a:cubicBezTo>
                    <a:cubicBezTo>
                      <a:pt x="6418" y="915"/>
                      <a:pt x="6418" y="915"/>
                      <a:pt x="6418" y="915"/>
                    </a:cubicBezTo>
                    <a:cubicBezTo>
                      <a:pt x="6400" y="915"/>
                      <a:pt x="6400" y="915"/>
                      <a:pt x="6400" y="915"/>
                    </a:cubicBezTo>
                    <a:cubicBezTo>
                      <a:pt x="6381" y="934"/>
                      <a:pt x="6381" y="934"/>
                      <a:pt x="6381" y="934"/>
                    </a:cubicBezTo>
                    <a:cubicBezTo>
                      <a:pt x="6381" y="915"/>
                      <a:pt x="6381" y="915"/>
                      <a:pt x="6381" y="915"/>
                    </a:cubicBezTo>
                    <a:cubicBezTo>
                      <a:pt x="6362" y="896"/>
                      <a:pt x="6362" y="896"/>
                      <a:pt x="6362" y="896"/>
                    </a:cubicBezTo>
                    <a:cubicBezTo>
                      <a:pt x="6324" y="877"/>
                      <a:pt x="6324" y="877"/>
                      <a:pt x="6324" y="877"/>
                    </a:cubicBezTo>
                    <a:cubicBezTo>
                      <a:pt x="6305" y="877"/>
                      <a:pt x="6305" y="877"/>
                      <a:pt x="6305" y="877"/>
                    </a:cubicBezTo>
                    <a:cubicBezTo>
                      <a:pt x="6248" y="877"/>
                      <a:pt x="6248" y="877"/>
                      <a:pt x="6248" y="877"/>
                    </a:cubicBezTo>
                    <a:cubicBezTo>
                      <a:pt x="6229" y="858"/>
                      <a:pt x="6229" y="858"/>
                      <a:pt x="6229" y="858"/>
                    </a:cubicBezTo>
                    <a:cubicBezTo>
                      <a:pt x="6210" y="838"/>
                      <a:pt x="6210" y="838"/>
                      <a:pt x="6210" y="838"/>
                    </a:cubicBezTo>
                    <a:cubicBezTo>
                      <a:pt x="6229" y="838"/>
                      <a:pt x="6229" y="838"/>
                      <a:pt x="6229" y="838"/>
                    </a:cubicBezTo>
                    <a:cubicBezTo>
                      <a:pt x="6286" y="858"/>
                      <a:pt x="6286" y="858"/>
                      <a:pt x="6286" y="858"/>
                    </a:cubicBezTo>
                    <a:cubicBezTo>
                      <a:pt x="6343" y="858"/>
                      <a:pt x="6343" y="858"/>
                      <a:pt x="6343" y="858"/>
                    </a:cubicBezTo>
                    <a:cubicBezTo>
                      <a:pt x="6400" y="858"/>
                      <a:pt x="6400" y="858"/>
                      <a:pt x="6400" y="858"/>
                    </a:cubicBezTo>
                    <a:cubicBezTo>
                      <a:pt x="6456" y="838"/>
                      <a:pt x="6456" y="838"/>
                      <a:pt x="6456" y="838"/>
                    </a:cubicBezTo>
                    <a:cubicBezTo>
                      <a:pt x="6437" y="801"/>
                      <a:pt x="6437" y="801"/>
                      <a:pt x="6437" y="801"/>
                    </a:cubicBezTo>
                    <a:cubicBezTo>
                      <a:pt x="6381" y="762"/>
                      <a:pt x="6381" y="762"/>
                      <a:pt x="6381" y="762"/>
                    </a:cubicBezTo>
                    <a:cubicBezTo>
                      <a:pt x="6343" y="743"/>
                      <a:pt x="6343" y="743"/>
                      <a:pt x="6343" y="743"/>
                    </a:cubicBezTo>
                    <a:cubicBezTo>
                      <a:pt x="6437" y="762"/>
                      <a:pt x="6437" y="762"/>
                      <a:pt x="6437" y="762"/>
                    </a:cubicBezTo>
                    <a:cubicBezTo>
                      <a:pt x="6475" y="762"/>
                      <a:pt x="6475" y="762"/>
                      <a:pt x="6475" y="762"/>
                    </a:cubicBezTo>
                    <a:cubicBezTo>
                      <a:pt x="6475" y="743"/>
                      <a:pt x="6475" y="743"/>
                      <a:pt x="6475" y="743"/>
                    </a:cubicBezTo>
                    <a:cubicBezTo>
                      <a:pt x="6514" y="706"/>
                      <a:pt x="6514" y="706"/>
                      <a:pt x="6514" y="706"/>
                    </a:cubicBezTo>
                    <a:cubicBezTo>
                      <a:pt x="6514" y="686"/>
                      <a:pt x="6514" y="686"/>
                      <a:pt x="6514" y="686"/>
                    </a:cubicBezTo>
                    <a:cubicBezTo>
                      <a:pt x="6532" y="648"/>
                      <a:pt x="6532" y="648"/>
                      <a:pt x="6532" y="648"/>
                    </a:cubicBezTo>
                    <a:cubicBezTo>
                      <a:pt x="6551" y="629"/>
                      <a:pt x="6551" y="629"/>
                      <a:pt x="6551" y="629"/>
                    </a:cubicBezTo>
                    <a:cubicBezTo>
                      <a:pt x="6571" y="610"/>
                      <a:pt x="6571" y="610"/>
                      <a:pt x="6571" y="610"/>
                    </a:cubicBezTo>
                    <a:cubicBezTo>
                      <a:pt x="6685" y="591"/>
                      <a:pt x="6685" y="591"/>
                      <a:pt x="6685" y="591"/>
                    </a:cubicBezTo>
                    <a:cubicBezTo>
                      <a:pt x="6704" y="572"/>
                      <a:pt x="6704" y="572"/>
                      <a:pt x="6704" y="572"/>
                    </a:cubicBezTo>
                    <a:cubicBezTo>
                      <a:pt x="6761" y="496"/>
                      <a:pt x="6761" y="496"/>
                      <a:pt x="6761" y="496"/>
                    </a:cubicBezTo>
                    <a:cubicBezTo>
                      <a:pt x="6780" y="477"/>
                      <a:pt x="6780" y="477"/>
                      <a:pt x="6780" y="477"/>
                    </a:cubicBezTo>
                    <a:cubicBezTo>
                      <a:pt x="6761" y="439"/>
                      <a:pt x="6761" y="439"/>
                      <a:pt x="6761" y="439"/>
                    </a:cubicBezTo>
                    <a:cubicBezTo>
                      <a:pt x="6742" y="381"/>
                      <a:pt x="6742" y="381"/>
                      <a:pt x="6742" y="381"/>
                    </a:cubicBezTo>
                    <a:cubicBezTo>
                      <a:pt x="6723" y="344"/>
                      <a:pt x="6723" y="344"/>
                      <a:pt x="6723" y="344"/>
                    </a:cubicBezTo>
                    <a:cubicBezTo>
                      <a:pt x="6685" y="305"/>
                      <a:pt x="6685" y="305"/>
                      <a:pt x="6685" y="305"/>
                    </a:cubicBezTo>
                    <a:cubicBezTo>
                      <a:pt x="6666" y="344"/>
                      <a:pt x="6666" y="344"/>
                      <a:pt x="6666" y="344"/>
                    </a:cubicBezTo>
                    <a:cubicBezTo>
                      <a:pt x="6647" y="305"/>
                      <a:pt x="6647" y="305"/>
                      <a:pt x="6647" y="305"/>
                    </a:cubicBezTo>
                    <a:cubicBezTo>
                      <a:pt x="6628" y="248"/>
                      <a:pt x="6628" y="248"/>
                      <a:pt x="6628" y="248"/>
                    </a:cubicBezTo>
                    <a:cubicBezTo>
                      <a:pt x="6609" y="229"/>
                      <a:pt x="6609" y="229"/>
                      <a:pt x="6609" y="229"/>
                    </a:cubicBezTo>
                    <a:cubicBezTo>
                      <a:pt x="6590" y="248"/>
                      <a:pt x="6590" y="248"/>
                      <a:pt x="6590" y="248"/>
                    </a:cubicBezTo>
                    <a:cubicBezTo>
                      <a:pt x="6495" y="325"/>
                      <a:pt x="6495" y="325"/>
                      <a:pt x="6495" y="325"/>
                    </a:cubicBezTo>
                    <a:cubicBezTo>
                      <a:pt x="6437" y="325"/>
                      <a:pt x="6437" y="325"/>
                      <a:pt x="6437" y="325"/>
                    </a:cubicBezTo>
                    <a:cubicBezTo>
                      <a:pt x="6362" y="344"/>
                      <a:pt x="6362" y="344"/>
                      <a:pt x="6362" y="344"/>
                    </a:cubicBezTo>
                    <a:cubicBezTo>
                      <a:pt x="6324" y="439"/>
                      <a:pt x="6324" y="439"/>
                      <a:pt x="6324" y="439"/>
                    </a:cubicBezTo>
                    <a:cubicBezTo>
                      <a:pt x="6171" y="401"/>
                      <a:pt x="6171" y="401"/>
                      <a:pt x="6171" y="401"/>
                    </a:cubicBezTo>
                    <a:cubicBezTo>
                      <a:pt x="6171" y="401"/>
                      <a:pt x="6152" y="325"/>
                      <a:pt x="6134" y="267"/>
                    </a:cubicBezTo>
                    <a:cubicBezTo>
                      <a:pt x="6115" y="210"/>
                      <a:pt x="6000" y="134"/>
                      <a:pt x="6000" y="134"/>
                    </a:cubicBezTo>
                    <a:cubicBezTo>
                      <a:pt x="5943" y="153"/>
                      <a:pt x="5943" y="153"/>
                      <a:pt x="5943" y="153"/>
                    </a:cubicBezTo>
                    <a:cubicBezTo>
                      <a:pt x="5943" y="153"/>
                      <a:pt x="5867" y="134"/>
                      <a:pt x="5829" y="115"/>
                    </a:cubicBezTo>
                    <a:cubicBezTo>
                      <a:pt x="5771" y="77"/>
                      <a:pt x="5676" y="0"/>
                      <a:pt x="5676" y="0"/>
                    </a:cubicBezTo>
                    <a:cubicBezTo>
                      <a:pt x="5505" y="20"/>
                      <a:pt x="5505" y="20"/>
                      <a:pt x="5505" y="20"/>
                    </a:cubicBezTo>
                    <a:cubicBezTo>
                      <a:pt x="5391" y="39"/>
                      <a:pt x="5391" y="39"/>
                      <a:pt x="5391" y="39"/>
                    </a:cubicBezTo>
                    <a:cubicBezTo>
                      <a:pt x="5295" y="0"/>
                      <a:pt x="5295" y="0"/>
                      <a:pt x="5295" y="0"/>
                    </a:cubicBezTo>
                    <a:cubicBezTo>
                      <a:pt x="5162" y="0"/>
                      <a:pt x="5162" y="0"/>
                      <a:pt x="5162" y="0"/>
                    </a:cubicBezTo>
                    <a:cubicBezTo>
                      <a:pt x="5086" y="115"/>
                      <a:pt x="5086" y="115"/>
                      <a:pt x="5086" y="115"/>
                    </a:cubicBezTo>
                    <a:cubicBezTo>
                      <a:pt x="5086" y="115"/>
                      <a:pt x="4952" y="153"/>
                      <a:pt x="4896" y="191"/>
                    </a:cubicBezTo>
                    <a:cubicBezTo>
                      <a:pt x="4857" y="229"/>
                      <a:pt x="4800" y="267"/>
                      <a:pt x="4800" y="325"/>
                    </a:cubicBezTo>
                    <a:cubicBezTo>
                      <a:pt x="4781" y="362"/>
                      <a:pt x="4705" y="325"/>
                      <a:pt x="4705" y="325"/>
                    </a:cubicBezTo>
                    <a:cubicBezTo>
                      <a:pt x="4629" y="115"/>
                      <a:pt x="4629" y="115"/>
                      <a:pt x="4629" y="115"/>
                    </a:cubicBezTo>
                    <a:cubicBezTo>
                      <a:pt x="4629" y="115"/>
                      <a:pt x="4571" y="172"/>
                      <a:pt x="4534" y="191"/>
                    </a:cubicBezTo>
                    <a:cubicBezTo>
                      <a:pt x="4495" y="210"/>
                      <a:pt x="4419" y="286"/>
                      <a:pt x="4419" y="286"/>
                    </a:cubicBezTo>
                    <a:cubicBezTo>
                      <a:pt x="4362" y="229"/>
                      <a:pt x="4362" y="229"/>
                      <a:pt x="4362" y="229"/>
                    </a:cubicBezTo>
                    <a:cubicBezTo>
                      <a:pt x="4267" y="229"/>
                      <a:pt x="4267" y="229"/>
                      <a:pt x="4267" y="229"/>
                    </a:cubicBezTo>
                    <a:cubicBezTo>
                      <a:pt x="4267" y="362"/>
                      <a:pt x="4267" y="362"/>
                      <a:pt x="4267" y="362"/>
                    </a:cubicBezTo>
                    <a:cubicBezTo>
                      <a:pt x="4210" y="477"/>
                      <a:pt x="4210" y="477"/>
                      <a:pt x="4210" y="477"/>
                    </a:cubicBezTo>
                    <a:cubicBezTo>
                      <a:pt x="4210" y="477"/>
                      <a:pt x="4134" y="477"/>
                      <a:pt x="4095" y="477"/>
                    </a:cubicBezTo>
                    <a:cubicBezTo>
                      <a:pt x="4057" y="477"/>
                      <a:pt x="4000" y="515"/>
                      <a:pt x="3943" y="553"/>
                    </a:cubicBezTo>
                    <a:cubicBezTo>
                      <a:pt x="3886" y="610"/>
                      <a:pt x="4019" y="686"/>
                      <a:pt x="4019" y="686"/>
                    </a:cubicBezTo>
                    <a:cubicBezTo>
                      <a:pt x="4019" y="686"/>
                      <a:pt x="4000" y="724"/>
                      <a:pt x="3981" y="743"/>
                    </a:cubicBezTo>
                    <a:cubicBezTo>
                      <a:pt x="3962" y="762"/>
                      <a:pt x="3829" y="782"/>
                      <a:pt x="3829" y="782"/>
                    </a:cubicBezTo>
                    <a:cubicBezTo>
                      <a:pt x="3829" y="782"/>
                      <a:pt x="3829" y="838"/>
                      <a:pt x="3829" y="896"/>
                    </a:cubicBezTo>
                    <a:cubicBezTo>
                      <a:pt x="3848" y="953"/>
                      <a:pt x="3772" y="1010"/>
                      <a:pt x="3753" y="1048"/>
                    </a:cubicBezTo>
                    <a:cubicBezTo>
                      <a:pt x="3753" y="1087"/>
                      <a:pt x="3753" y="1219"/>
                      <a:pt x="3753" y="1219"/>
                    </a:cubicBezTo>
                    <a:cubicBezTo>
                      <a:pt x="3676" y="1486"/>
                      <a:pt x="3676" y="1486"/>
                      <a:pt x="3676" y="1486"/>
                    </a:cubicBezTo>
                    <a:cubicBezTo>
                      <a:pt x="3581" y="1505"/>
                      <a:pt x="3581" y="1505"/>
                      <a:pt x="3581" y="1505"/>
                    </a:cubicBezTo>
                    <a:cubicBezTo>
                      <a:pt x="3524" y="1582"/>
                      <a:pt x="3524" y="1582"/>
                      <a:pt x="3524" y="1582"/>
                    </a:cubicBezTo>
                    <a:cubicBezTo>
                      <a:pt x="3524" y="1658"/>
                      <a:pt x="3524" y="1658"/>
                      <a:pt x="3524" y="1658"/>
                    </a:cubicBezTo>
                    <a:cubicBezTo>
                      <a:pt x="3524" y="1658"/>
                      <a:pt x="3372" y="1771"/>
                      <a:pt x="3314" y="1790"/>
                    </a:cubicBezTo>
                    <a:cubicBezTo>
                      <a:pt x="3238" y="1809"/>
                      <a:pt x="3238" y="1904"/>
                      <a:pt x="3238" y="1904"/>
                    </a:cubicBezTo>
                    <a:cubicBezTo>
                      <a:pt x="3124" y="1980"/>
                      <a:pt x="3124" y="1980"/>
                      <a:pt x="3124" y="1980"/>
                    </a:cubicBezTo>
                    <a:cubicBezTo>
                      <a:pt x="2991" y="2114"/>
                      <a:pt x="2991" y="2114"/>
                      <a:pt x="2991" y="2114"/>
                    </a:cubicBezTo>
                    <a:cubicBezTo>
                      <a:pt x="2915" y="2076"/>
                      <a:pt x="2915" y="2076"/>
                      <a:pt x="2915" y="2076"/>
                    </a:cubicBezTo>
                    <a:cubicBezTo>
                      <a:pt x="2915" y="2076"/>
                      <a:pt x="2686" y="2133"/>
                      <a:pt x="2610" y="2152"/>
                    </a:cubicBezTo>
                    <a:cubicBezTo>
                      <a:pt x="2552" y="2190"/>
                      <a:pt x="2552" y="2305"/>
                      <a:pt x="2552" y="2342"/>
                    </a:cubicBezTo>
                    <a:cubicBezTo>
                      <a:pt x="2534" y="2381"/>
                      <a:pt x="2476" y="2419"/>
                      <a:pt x="2400" y="2457"/>
                    </a:cubicBezTo>
                    <a:cubicBezTo>
                      <a:pt x="2324" y="2476"/>
                      <a:pt x="2190" y="2438"/>
                      <a:pt x="2190" y="2438"/>
                    </a:cubicBezTo>
                    <a:cubicBezTo>
                      <a:pt x="2153" y="2342"/>
                      <a:pt x="2153" y="2342"/>
                      <a:pt x="2153" y="2342"/>
                    </a:cubicBezTo>
                    <a:cubicBezTo>
                      <a:pt x="1905" y="2324"/>
                      <a:pt x="1905" y="2324"/>
                      <a:pt x="1905" y="2324"/>
                    </a:cubicBezTo>
                    <a:cubicBezTo>
                      <a:pt x="1848" y="2209"/>
                      <a:pt x="1848" y="2209"/>
                      <a:pt x="1848" y="2209"/>
                    </a:cubicBezTo>
                    <a:cubicBezTo>
                      <a:pt x="1695" y="2190"/>
                      <a:pt x="1695" y="2190"/>
                      <a:pt x="1695" y="2190"/>
                    </a:cubicBezTo>
                    <a:cubicBezTo>
                      <a:pt x="1638" y="2266"/>
                      <a:pt x="1638" y="2266"/>
                      <a:pt x="1638" y="2266"/>
                    </a:cubicBezTo>
                    <a:cubicBezTo>
                      <a:pt x="1447" y="2114"/>
                      <a:pt x="1447" y="2114"/>
                      <a:pt x="1447" y="2114"/>
                    </a:cubicBezTo>
                    <a:cubicBezTo>
                      <a:pt x="1447" y="2019"/>
                      <a:pt x="1447" y="2019"/>
                      <a:pt x="1447" y="2019"/>
                    </a:cubicBezTo>
                    <a:cubicBezTo>
                      <a:pt x="1371" y="1961"/>
                      <a:pt x="1371" y="1961"/>
                      <a:pt x="1371" y="1961"/>
                    </a:cubicBezTo>
                    <a:cubicBezTo>
                      <a:pt x="1276" y="1943"/>
                      <a:pt x="1276" y="1943"/>
                      <a:pt x="1276" y="1943"/>
                    </a:cubicBezTo>
                    <a:cubicBezTo>
                      <a:pt x="1219" y="1771"/>
                      <a:pt x="1219" y="1771"/>
                      <a:pt x="1219" y="1771"/>
                    </a:cubicBezTo>
                    <a:cubicBezTo>
                      <a:pt x="1200" y="1790"/>
                      <a:pt x="1200" y="1790"/>
                      <a:pt x="1200" y="1790"/>
                    </a:cubicBezTo>
                    <a:cubicBezTo>
                      <a:pt x="1162" y="1790"/>
                      <a:pt x="1162" y="1790"/>
                      <a:pt x="1162" y="1790"/>
                    </a:cubicBezTo>
                    <a:cubicBezTo>
                      <a:pt x="1124" y="1790"/>
                      <a:pt x="1124" y="1790"/>
                      <a:pt x="1124" y="1790"/>
                    </a:cubicBezTo>
                    <a:cubicBezTo>
                      <a:pt x="1010" y="1695"/>
                      <a:pt x="1010" y="1695"/>
                      <a:pt x="1010" y="1695"/>
                    </a:cubicBezTo>
                    <a:cubicBezTo>
                      <a:pt x="971" y="1676"/>
                      <a:pt x="971" y="1676"/>
                      <a:pt x="971" y="1676"/>
                    </a:cubicBezTo>
                    <a:cubicBezTo>
                      <a:pt x="934" y="1676"/>
                      <a:pt x="934" y="1676"/>
                      <a:pt x="934" y="1676"/>
                    </a:cubicBezTo>
                    <a:cubicBezTo>
                      <a:pt x="895" y="1676"/>
                      <a:pt x="895" y="1676"/>
                      <a:pt x="895" y="1676"/>
                    </a:cubicBezTo>
                    <a:cubicBezTo>
                      <a:pt x="667" y="1771"/>
                      <a:pt x="667" y="1771"/>
                      <a:pt x="667" y="1771"/>
                    </a:cubicBezTo>
                    <a:cubicBezTo>
                      <a:pt x="667" y="1809"/>
                      <a:pt x="667" y="1809"/>
                      <a:pt x="667" y="1809"/>
                    </a:cubicBezTo>
                    <a:cubicBezTo>
                      <a:pt x="648" y="1924"/>
                      <a:pt x="648" y="1924"/>
                      <a:pt x="648" y="1924"/>
                    </a:cubicBezTo>
                    <a:cubicBezTo>
                      <a:pt x="648" y="1943"/>
                      <a:pt x="648" y="1943"/>
                      <a:pt x="648" y="1943"/>
                    </a:cubicBezTo>
                    <a:cubicBezTo>
                      <a:pt x="648" y="1980"/>
                      <a:pt x="648" y="1980"/>
                      <a:pt x="648" y="1980"/>
                    </a:cubicBezTo>
                    <a:cubicBezTo>
                      <a:pt x="667" y="2000"/>
                      <a:pt x="667" y="2000"/>
                      <a:pt x="667" y="2000"/>
                    </a:cubicBezTo>
                    <a:cubicBezTo>
                      <a:pt x="667" y="2038"/>
                      <a:pt x="667" y="2038"/>
                      <a:pt x="667" y="2038"/>
                    </a:cubicBezTo>
                    <a:cubicBezTo>
                      <a:pt x="667" y="2057"/>
                      <a:pt x="667" y="2057"/>
                      <a:pt x="667" y="2057"/>
                    </a:cubicBezTo>
                    <a:cubicBezTo>
                      <a:pt x="667" y="2095"/>
                      <a:pt x="667" y="2095"/>
                      <a:pt x="667" y="2095"/>
                    </a:cubicBezTo>
                    <a:cubicBezTo>
                      <a:pt x="667" y="2114"/>
                      <a:pt x="667" y="2114"/>
                      <a:pt x="667" y="2114"/>
                    </a:cubicBezTo>
                    <a:cubicBezTo>
                      <a:pt x="648" y="2133"/>
                      <a:pt x="648" y="2133"/>
                      <a:pt x="648" y="2133"/>
                    </a:cubicBezTo>
                    <a:cubicBezTo>
                      <a:pt x="629" y="2133"/>
                      <a:pt x="629" y="2133"/>
                      <a:pt x="629" y="2133"/>
                    </a:cubicBezTo>
                    <a:cubicBezTo>
                      <a:pt x="609" y="2152"/>
                      <a:pt x="609" y="2152"/>
                      <a:pt x="609" y="2152"/>
                    </a:cubicBezTo>
                    <a:cubicBezTo>
                      <a:pt x="571" y="2190"/>
                      <a:pt x="571" y="2190"/>
                      <a:pt x="571" y="2190"/>
                    </a:cubicBezTo>
                    <a:cubicBezTo>
                      <a:pt x="533" y="2209"/>
                      <a:pt x="533" y="2209"/>
                      <a:pt x="533" y="2209"/>
                    </a:cubicBezTo>
                    <a:cubicBezTo>
                      <a:pt x="514" y="2209"/>
                      <a:pt x="514" y="2209"/>
                      <a:pt x="514" y="2209"/>
                    </a:cubicBezTo>
                    <a:cubicBezTo>
                      <a:pt x="381" y="2342"/>
                      <a:pt x="381" y="2342"/>
                      <a:pt x="381" y="2342"/>
                    </a:cubicBezTo>
                    <a:cubicBezTo>
                      <a:pt x="362" y="2361"/>
                      <a:pt x="362" y="2361"/>
                      <a:pt x="362" y="2361"/>
                    </a:cubicBezTo>
                    <a:cubicBezTo>
                      <a:pt x="324" y="2361"/>
                      <a:pt x="324" y="2361"/>
                      <a:pt x="324" y="2361"/>
                    </a:cubicBezTo>
                    <a:cubicBezTo>
                      <a:pt x="304" y="2381"/>
                      <a:pt x="304" y="2381"/>
                      <a:pt x="304" y="2381"/>
                    </a:cubicBezTo>
                    <a:cubicBezTo>
                      <a:pt x="267" y="2419"/>
                      <a:pt x="267" y="2419"/>
                      <a:pt x="267" y="2419"/>
                    </a:cubicBezTo>
                    <a:cubicBezTo>
                      <a:pt x="190" y="2438"/>
                      <a:pt x="190" y="2438"/>
                      <a:pt x="190" y="2438"/>
                    </a:cubicBezTo>
                    <a:cubicBezTo>
                      <a:pt x="172" y="2457"/>
                      <a:pt x="172" y="2457"/>
                      <a:pt x="172" y="2457"/>
                    </a:cubicBezTo>
                    <a:cubicBezTo>
                      <a:pt x="133" y="2476"/>
                      <a:pt x="133" y="2476"/>
                      <a:pt x="133" y="2476"/>
                    </a:cubicBezTo>
                    <a:cubicBezTo>
                      <a:pt x="133" y="2495"/>
                      <a:pt x="133" y="2495"/>
                      <a:pt x="133" y="2495"/>
                    </a:cubicBezTo>
                    <a:cubicBezTo>
                      <a:pt x="133" y="2514"/>
                      <a:pt x="133" y="2514"/>
                      <a:pt x="133" y="2514"/>
                    </a:cubicBezTo>
                    <a:cubicBezTo>
                      <a:pt x="133" y="2533"/>
                      <a:pt x="133" y="2533"/>
                      <a:pt x="133" y="2533"/>
                    </a:cubicBezTo>
                    <a:cubicBezTo>
                      <a:pt x="133" y="2552"/>
                      <a:pt x="133" y="2552"/>
                      <a:pt x="133" y="2552"/>
                    </a:cubicBezTo>
                    <a:cubicBezTo>
                      <a:pt x="133" y="2590"/>
                      <a:pt x="133" y="2590"/>
                      <a:pt x="133" y="2590"/>
                    </a:cubicBezTo>
                    <a:cubicBezTo>
                      <a:pt x="133" y="2609"/>
                      <a:pt x="133" y="2609"/>
                      <a:pt x="133" y="2609"/>
                    </a:cubicBezTo>
                    <a:cubicBezTo>
                      <a:pt x="133" y="2628"/>
                      <a:pt x="133" y="2628"/>
                      <a:pt x="133" y="2628"/>
                    </a:cubicBezTo>
                    <a:cubicBezTo>
                      <a:pt x="152" y="2628"/>
                      <a:pt x="152" y="2628"/>
                      <a:pt x="152" y="2628"/>
                    </a:cubicBezTo>
                    <a:cubicBezTo>
                      <a:pt x="172" y="2628"/>
                      <a:pt x="172" y="2628"/>
                      <a:pt x="172" y="2628"/>
                    </a:cubicBezTo>
                    <a:cubicBezTo>
                      <a:pt x="190" y="2609"/>
                      <a:pt x="190" y="2609"/>
                      <a:pt x="190" y="2609"/>
                    </a:cubicBezTo>
                    <a:cubicBezTo>
                      <a:pt x="209" y="2609"/>
                      <a:pt x="209" y="2609"/>
                      <a:pt x="209" y="2609"/>
                    </a:cubicBezTo>
                    <a:cubicBezTo>
                      <a:pt x="228" y="2609"/>
                      <a:pt x="228" y="2609"/>
                      <a:pt x="228" y="2609"/>
                    </a:cubicBezTo>
                    <a:cubicBezTo>
                      <a:pt x="248" y="2628"/>
                      <a:pt x="248" y="2628"/>
                      <a:pt x="248" y="2628"/>
                    </a:cubicBezTo>
                    <a:cubicBezTo>
                      <a:pt x="267" y="2647"/>
                      <a:pt x="267" y="2647"/>
                      <a:pt x="267" y="2647"/>
                    </a:cubicBezTo>
                    <a:cubicBezTo>
                      <a:pt x="267" y="2686"/>
                      <a:pt x="267" y="2686"/>
                      <a:pt x="267" y="2686"/>
                    </a:cubicBezTo>
                    <a:cubicBezTo>
                      <a:pt x="267" y="2704"/>
                      <a:pt x="267" y="2704"/>
                      <a:pt x="267" y="2704"/>
                    </a:cubicBezTo>
                    <a:cubicBezTo>
                      <a:pt x="248" y="2742"/>
                      <a:pt x="248" y="2742"/>
                      <a:pt x="248" y="2742"/>
                    </a:cubicBezTo>
                    <a:cubicBezTo>
                      <a:pt x="228" y="2781"/>
                      <a:pt x="228" y="2781"/>
                      <a:pt x="228" y="2781"/>
                    </a:cubicBezTo>
                    <a:cubicBezTo>
                      <a:pt x="228" y="2800"/>
                      <a:pt x="228" y="2800"/>
                      <a:pt x="228" y="2800"/>
                    </a:cubicBezTo>
                    <a:cubicBezTo>
                      <a:pt x="228" y="2838"/>
                      <a:pt x="228" y="2838"/>
                      <a:pt x="228" y="2838"/>
                    </a:cubicBezTo>
                    <a:cubicBezTo>
                      <a:pt x="209" y="2876"/>
                      <a:pt x="209" y="2876"/>
                      <a:pt x="209" y="2876"/>
                    </a:cubicBezTo>
                    <a:cubicBezTo>
                      <a:pt x="209" y="2895"/>
                      <a:pt x="209" y="2895"/>
                      <a:pt x="209" y="2895"/>
                    </a:cubicBezTo>
                    <a:cubicBezTo>
                      <a:pt x="152" y="2971"/>
                      <a:pt x="152" y="2971"/>
                      <a:pt x="152" y="2971"/>
                    </a:cubicBezTo>
                    <a:cubicBezTo>
                      <a:pt x="114" y="3009"/>
                      <a:pt x="114" y="3009"/>
                      <a:pt x="114" y="3009"/>
                    </a:cubicBezTo>
                    <a:cubicBezTo>
                      <a:pt x="95" y="3028"/>
                      <a:pt x="95" y="3028"/>
                      <a:pt x="95" y="3028"/>
                    </a:cubicBezTo>
                    <a:cubicBezTo>
                      <a:pt x="57" y="3047"/>
                      <a:pt x="57" y="3047"/>
                      <a:pt x="57" y="3047"/>
                    </a:cubicBezTo>
                    <a:cubicBezTo>
                      <a:pt x="38" y="3047"/>
                      <a:pt x="38" y="3047"/>
                      <a:pt x="38" y="3047"/>
                    </a:cubicBezTo>
                    <a:cubicBezTo>
                      <a:pt x="19" y="3085"/>
                      <a:pt x="19" y="3085"/>
                      <a:pt x="19" y="3085"/>
                    </a:cubicBezTo>
                    <a:cubicBezTo>
                      <a:pt x="19" y="3104"/>
                      <a:pt x="19" y="3104"/>
                      <a:pt x="19" y="3104"/>
                    </a:cubicBezTo>
                    <a:cubicBezTo>
                      <a:pt x="0" y="3162"/>
                      <a:pt x="0" y="3162"/>
                      <a:pt x="0" y="3162"/>
                    </a:cubicBezTo>
                    <a:cubicBezTo>
                      <a:pt x="38" y="3143"/>
                      <a:pt x="38" y="3143"/>
                      <a:pt x="38" y="3143"/>
                    </a:cubicBezTo>
                    <a:cubicBezTo>
                      <a:pt x="114" y="3123"/>
                      <a:pt x="114" y="3123"/>
                      <a:pt x="114" y="3123"/>
                    </a:cubicBezTo>
                    <a:cubicBezTo>
                      <a:pt x="133" y="3123"/>
                      <a:pt x="133" y="3123"/>
                      <a:pt x="133" y="3123"/>
                    </a:cubicBezTo>
                    <a:cubicBezTo>
                      <a:pt x="209" y="3085"/>
                      <a:pt x="209" y="3085"/>
                      <a:pt x="209" y="3085"/>
                    </a:cubicBezTo>
                    <a:cubicBezTo>
                      <a:pt x="228" y="3085"/>
                      <a:pt x="228" y="3085"/>
                      <a:pt x="228" y="3085"/>
                    </a:cubicBezTo>
                    <a:cubicBezTo>
                      <a:pt x="304" y="3085"/>
                      <a:pt x="304" y="3085"/>
                      <a:pt x="304" y="3085"/>
                    </a:cubicBezTo>
                    <a:cubicBezTo>
                      <a:pt x="324" y="3067"/>
                      <a:pt x="324" y="3067"/>
                      <a:pt x="324" y="3067"/>
                    </a:cubicBezTo>
                    <a:cubicBezTo>
                      <a:pt x="343" y="3067"/>
                      <a:pt x="343" y="3067"/>
                      <a:pt x="343" y="3067"/>
                    </a:cubicBezTo>
                    <a:cubicBezTo>
                      <a:pt x="362" y="3047"/>
                      <a:pt x="362" y="3047"/>
                      <a:pt x="362" y="3047"/>
                    </a:cubicBezTo>
                    <a:cubicBezTo>
                      <a:pt x="381" y="3028"/>
                      <a:pt x="381" y="3028"/>
                      <a:pt x="381" y="3028"/>
                    </a:cubicBezTo>
                    <a:cubicBezTo>
                      <a:pt x="400" y="3009"/>
                      <a:pt x="400" y="3009"/>
                      <a:pt x="400" y="3009"/>
                    </a:cubicBezTo>
                    <a:cubicBezTo>
                      <a:pt x="419" y="3009"/>
                      <a:pt x="419" y="3009"/>
                      <a:pt x="419" y="3009"/>
                    </a:cubicBezTo>
                    <a:cubicBezTo>
                      <a:pt x="495" y="3009"/>
                      <a:pt x="495" y="3009"/>
                      <a:pt x="495" y="3009"/>
                    </a:cubicBezTo>
                    <a:cubicBezTo>
                      <a:pt x="553" y="3009"/>
                      <a:pt x="553" y="3009"/>
                      <a:pt x="553" y="3009"/>
                    </a:cubicBezTo>
                    <a:cubicBezTo>
                      <a:pt x="629" y="3009"/>
                      <a:pt x="629" y="3009"/>
                      <a:pt x="629" y="3009"/>
                    </a:cubicBezTo>
                    <a:cubicBezTo>
                      <a:pt x="648" y="3009"/>
                      <a:pt x="648" y="3009"/>
                      <a:pt x="648" y="3009"/>
                    </a:cubicBezTo>
                    <a:cubicBezTo>
                      <a:pt x="685" y="3028"/>
                      <a:pt x="685" y="3028"/>
                      <a:pt x="685" y="3028"/>
                    </a:cubicBezTo>
                    <a:cubicBezTo>
                      <a:pt x="724" y="3047"/>
                      <a:pt x="724" y="3047"/>
                      <a:pt x="724" y="3047"/>
                    </a:cubicBezTo>
                    <a:cubicBezTo>
                      <a:pt x="743" y="3067"/>
                      <a:pt x="743" y="3067"/>
                      <a:pt x="743" y="3067"/>
                    </a:cubicBezTo>
                    <a:cubicBezTo>
                      <a:pt x="762" y="3067"/>
                      <a:pt x="762" y="3067"/>
                      <a:pt x="762" y="3067"/>
                    </a:cubicBezTo>
                    <a:cubicBezTo>
                      <a:pt x="876" y="3085"/>
                      <a:pt x="876" y="3085"/>
                      <a:pt x="876" y="3085"/>
                    </a:cubicBezTo>
                    <a:cubicBezTo>
                      <a:pt x="914" y="3104"/>
                      <a:pt x="914" y="3104"/>
                      <a:pt x="914" y="3104"/>
                    </a:cubicBezTo>
                    <a:cubicBezTo>
                      <a:pt x="934" y="3104"/>
                      <a:pt x="934" y="3104"/>
                      <a:pt x="934" y="3104"/>
                    </a:cubicBezTo>
                    <a:cubicBezTo>
                      <a:pt x="1391" y="3047"/>
                      <a:pt x="1391" y="3047"/>
                      <a:pt x="1391" y="3047"/>
                    </a:cubicBezTo>
                    <a:cubicBezTo>
                      <a:pt x="1410" y="3028"/>
                      <a:pt x="1410" y="3028"/>
                      <a:pt x="1410" y="3028"/>
                    </a:cubicBezTo>
                    <a:cubicBezTo>
                      <a:pt x="1447" y="3009"/>
                      <a:pt x="1447" y="3009"/>
                      <a:pt x="1447" y="3009"/>
                    </a:cubicBezTo>
                    <a:cubicBezTo>
                      <a:pt x="1505" y="2971"/>
                      <a:pt x="1505" y="2971"/>
                      <a:pt x="1505" y="2971"/>
                    </a:cubicBezTo>
                    <a:cubicBezTo>
                      <a:pt x="1581" y="2952"/>
                      <a:pt x="1581" y="2952"/>
                      <a:pt x="1581" y="2952"/>
                    </a:cubicBezTo>
                    <a:cubicBezTo>
                      <a:pt x="1657" y="2933"/>
                      <a:pt x="1657" y="2933"/>
                      <a:pt x="1657" y="2933"/>
                    </a:cubicBezTo>
                    <a:cubicBezTo>
                      <a:pt x="1695" y="2914"/>
                      <a:pt x="1695" y="2914"/>
                      <a:pt x="1695" y="2914"/>
                    </a:cubicBezTo>
                    <a:cubicBezTo>
                      <a:pt x="1714" y="2895"/>
                      <a:pt x="1714" y="2895"/>
                      <a:pt x="1714" y="2895"/>
                    </a:cubicBezTo>
                    <a:cubicBezTo>
                      <a:pt x="1714" y="2876"/>
                      <a:pt x="1714" y="2876"/>
                      <a:pt x="1714" y="2876"/>
                    </a:cubicBezTo>
                    <a:cubicBezTo>
                      <a:pt x="1733" y="2876"/>
                      <a:pt x="1733" y="2876"/>
                      <a:pt x="1733" y="2876"/>
                    </a:cubicBezTo>
                    <a:cubicBezTo>
                      <a:pt x="1828" y="2876"/>
                      <a:pt x="1828" y="2876"/>
                      <a:pt x="1828" y="2876"/>
                    </a:cubicBezTo>
                    <a:cubicBezTo>
                      <a:pt x="1867" y="2876"/>
                      <a:pt x="1867" y="2876"/>
                      <a:pt x="1867" y="2876"/>
                    </a:cubicBezTo>
                    <a:cubicBezTo>
                      <a:pt x="1886" y="2876"/>
                      <a:pt x="1886" y="2876"/>
                      <a:pt x="1886" y="2876"/>
                    </a:cubicBezTo>
                    <a:cubicBezTo>
                      <a:pt x="1886" y="2895"/>
                      <a:pt x="1886" y="2895"/>
                      <a:pt x="1886" y="2895"/>
                    </a:cubicBezTo>
                    <a:cubicBezTo>
                      <a:pt x="1905" y="2914"/>
                      <a:pt x="1905" y="2914"/>
                      <a:pt x="1905" y="2914"/>
                    </a:cubicBezTo>
                    <a:cubicBezTo>
                      <a:pt x="1924" y="2933"/>
                      <a:pt x="1924" y="2933"/>
                      <a:pt x="1924" y="2933"/>
                    </a:cubicBezTo>
                    <a:cubicBezTo>
                      <a:pt x="1943" y="2933"/>
                      <a:pt x="1943" y="2933"/>
                      <a:pt x="1943" y="2933"/>
                    </a:cubicBezTo>
                    <a:cubicBezTo>
                      <a:pt x="1962" y="2952"/>
                      <a:pt x="1962" y="2952"/>
                      <a:pt x="1962" y="2952"/>
                    </a:cubicBezTo>
                    <a:cubicBezTo>
                      <a:pt x="1962" y="2971"/>
                      <a:pt x="1962" y="2971"/>
                      <a:pt x="1962" y="2971"/>
                    </a:cubicBezTo>
                    <a:cubicBezTo>
                      <a:pt x="1981" y="2990"/>
                      <a:pt x="1981" y="2990"/>
                      <a:pt x="1981" y="2990"/>
                    </a:cubicBezTo>
                    <a:cubicBezTo>
                      <a:pt x="2000" y="3009"/>
                      <a:pt x="2000" y="3009"/>
                      <a:pt x="2000" y="3009"/>
                    </a:cubicBezTo>
                    <a:cubicBezTo>
                      <a:pt x="2000" y="3028"/>
                      <a:pt x="2000" y="3028"/>
                      <a:pt x="2000" y="3028"/>
                    </a:cubicBezTo>
                    <a:cubicBezTo>
                      <a:pt x="2019" y="3104"/>
                      <a:pt x="2019" y="3104"/>
                      <a:pt x="2019" y="3104"/>
                    </a:cubicBezTo>
                    <a:cubicBezTo>
                      <a:pt x="2019" y="3123"/>
                      <a:pt x="2019" y="3123"/>
                      <a:pt x="2019" y="3123"/>
                    </a:cubicBezTo>
                    <a:cubicBezTo>
                      <a:pt x="2019" y="3143"/>
                      <a:pt x="2019" y="3143"/>
                      <a:pt x="2019" y="3143"/>
                    </a:cubicBezTo>
                    <a:cubicBezTo>
                      <a:pt x="2038" y="3162"/>
                      <a:pt x="2038" y="3162"/>
                      <a:pt x="2038" y="3162"/>
                    </a:cubicBezTo>
                    <a:cubicBezTo>
                      <a:pt x="2038" y="3199"/>
                      <a:pt x="2038" y="3199"/>
                      <a:pt x="2038" y="3199"/>
                    </a:cubicBezTo>
                    <a:cubicBezTo>
                      <a:pt x="2019" y="3219"/>
                      <a:pt x="2019" y="3219"/>
                      <a:pt x="2019" y="3219"/>
                    </a:cubicBezTo>
                    <a:cubicBezTo>
                      <a:pt x="2000" y="3238"/>
                      <a:pt x="2000" y="3238"/>
                      <a:pt x="2000" y="3238"/>
                    </a:cubicBezTo>
                    <a:cubicBezTo>
                      <a:pt x="1962" y="3257"/>
                      <a:pt x="1962" y="3257"/>
                      <a:pt x="1962" y="3257"/>
                    </a:cubicBezTo>
                    <a:cubicBezTo>
                      <a:pt x="1962" y="3276"/>
                      <a:pt x="1962" y="3276"/>
                      <a:pt x="1962" y="3276"/>
                    </a:cubicBezTo>
                    <a:cubicBezTo>
                      <a:pt x="1867" y="3448"/>
                      <a:pt x="1867" y="3448"/>
                      <a:pt x="1867" y="3448"/>
                    </a:cubicBezTo>
                    <a:cubicBezTo>
                      <a:pt x="1848" y="3504"/>
                      <a:pt x="1848" y="3504"/>
                      <a:pt x="1848" y="3504"/>
                    </a:cubicBezTo>
                    <a:cubicBezTo>
                      <a:pt x="1848" y="3543"/>
                      <a:pt x="1848" y="3543"/>
                      <a:pt x="1848" y="3543"/>
                    </a:cubicBezTo>
                    <a:cubicBezTo>
                      <a:pt x="1848" y="3580"/>
                      <a:pt x="1848" y="3580"/>
                      <a:pt x="1848" y="3580"/>
                    </a:cubicBezTo>
                    <a:cubicBezTo>
                      <a:pt x="1848" y="3600"/>
                      <a:pt x="1848" y="3600"/>
                      <a:pt x="1848" y="3600"/>
                    </a:cubicBezTo>
                    <a:cubicBezTo>
                      <a:pt x="1848" y="3619"/>
                      <a:pt x="1848" y="3619"/>
                      <a:pt x="1848" y="3619"/>
                    </a:cubicBezTo>
                    <a:cubicBezTo>
                      <a:pt x="1867" y="3657"/>
                      <a:pt x="1867" y="3657"/>
                      <a:pt x="1867" y="3657"/>
                    </a:cubicBezTo>
                    <a:cubicBezTo>
                      <a:pt x="1867" y="3676"/>
                      <a:pt x="1867" y="3676"/>
                      <a:pt x="1867" y="3676"/>
                    </a:cubicBezTo>
                    <a:cubicBezTo>
                      <a:pt x="1867" y="3695"/>
                      <a:pt x="1867" y="3695"/>
                      <a:pt x="1867" y="3695"/>
                    </a:cubicBezTo>
                    <a:cubicBezTo>
                      <a:pt x="1867" y="3733"/>
                      <a:pt x="1867" y="3733"/>
                      <a:pt x="1867" y="3733"/>
                    </a:cubicBezTo>
                    <a:cubicBezTo>
                      <a:pt x="1867" y="3752"/>
                      <a:pt x="1867" y="3752"/>
                      <a:pt x="1867" y="3752"/>
                    </a:cubicBezTo>
                    <a:cubicBezTo>
                      <a:pt x="1886" y="3771"/>
                      <a:pt x="1886" y="3771"/>
                      <a:pt x="1886" y="3771"/>
                    </a:cubicBezTo>
                    <a:cubicBezTo>
                      <a:pt x="1905" y="3809"/>
                      <a:pt x="1905" y="3809"/>
                      <a:pt x="1905" y="3809"/>
                    </a:cubicBezTo>
                    <a:cubicBezTo>
                      <a:pt x="1924" y="3847"/>
                      <a:pt x="1924" y="3847"/>
                      <a:pt x="1924" y="3847"/>
                    </a:cubicBezTo>
                    <a:cubicBezTo>
                      <a:pt x="1943" y="3866"/>
                      <a:pt x="1943" y="3866"/>
                      <a:pt x="1943" y="3866"/>
                    </a:cubicBezTo>
                    <a:cubicBezTo>
                      <a:pt x="1943" y="3905"/>
                      <a:pt x="1943" y="3905"/>
                      <a:pt x="1943" y="3905"/>
                    </a:cubicBezTo>
                    <a:cubicBezTo>
                      <a:pt x="1943" y="3924"/>
                      <a:pt x="1943" y="3924"/>
                      <a:pt x="1943" y="3924"/>
                    </a:cubicBezTo>
                    <a:cubicBezTo>
                      <a:pt x="1886" y="4057"/>
                      <a:pt x="1886" y="4057"/>
                      <a:pt x="1886" y="4057"/>
                    </a:cubicBezTo>
                    <a:cubicBezTo>
                      <a:pt x="1867" y="4133"/>
                      <a:pt x="1867" y="4133"/>
                      <a:pt x="1867" y="4133"/>
                    </a:cubicBezTo>
                    <a:cubicBezTo>
                      <a:pt x="1867" y="4152"/>
                      <a:pt x="1867" y="4152"/>
                      <a:pt x="1867" y="4152"/>
                    </a:cubicBezTo>
                    <a:cubicBezTo>
                      <a:pt x="1867" y="4171"/>
                      <a:pt x="1867" y="4171"/>
                      <a:pt x="1867" y="4171"/>
                    </a:cubicBezTo>
                    <a:cubicBezTo>
                      <a:pt x="1867" y="4190"/>
                      <a:pt x="1867" y="4190"/>
                      <a:pt x="1867" y="4190"/>
                    </a:cubicBezTo>
                    <a:cubicBezTo>
                      <a:pt x="1886" y="4209"/>
                      <a:pt x="1886" y="4209"/>
                      <a:pt x="1886" y="4209"/>
                    </a:cubicBezTo>
                    <a:cubicBezTo>
                      <a:pt x="1886" y="4228"/>
                      <a:pt x="1886" y="4228"/>
                      <a:pt x="1886" y="4228"/>
                    </a:cubicBezTo>
                    <a:cubicBezTo>
                      <a:pt x="1886" y="4247"/>
                      <a:pt x="1886" y="4247"/>
                      <a:pt x="1886" y="4247"/>
                    </a:cubicBezTo>
                    <a:cubicBezTo>
                      <a:pt x="1867" y="4266"/>
                      <a:pt x="1867" y="4266"/>
                      <a:pt x="1867" y="4266"/>
                    </a:cubicBezTo>
                    <a:cubicBezTo>
                      <a:pt x="1886" y="4286"/>
                      <a:pt x="1886" y="4286"/>
                      <a:pt x="1886" y="4286"/>
                    </a:cubicBezTo>
                    <a:cubicBezTo>
                      <a:pt x="1886" y="4305"/>
                      <a:pt x="1886" y="4305"/>
                      <a:pt x="1886" y="4305"/>
                    </a:cubicBezTo>
                    <a:cubicBezTo>
                      <a:pt x="1905" y="4305"/>
                      <a:pt x="1905" y="4305"/>
                      <a:pt x="1905" y="4305"/>
                    </a:cubicBezTo>
                    <a:cubicBezTo>
                      <a:pt x="1924" y="4305"/>
                      <a:pt x="1924" y="4305"/>
                      <a:pt x="1924" y="4305"/>
                    </a:cubicBezTo>
                    <a:cubicBezTo>
                      <a:pt x="1981" y="4247"/>
                      <a:pt x="1981" y="4247"/>
                      <a:pt x="1981" y="4247"/>
                    </a:cubicBezTo>
                    <a:cubicBezTo>
                      <a:pt x="1981" y="4228"/>
                      <a:pt x="1981" y="4228"/>
                      <a:pt x="1981" y="4228"/>
                    </a:cubicBezTo>
                    <a:cubicBezTo>
                      <a:pt x="2038" y="4209"/>
                      <a:pt x="2038" y="4209"/>
                      <a:pt x="2038" y="4209"/>
                    </a:cubicBezTo>
                    <a:cubicBezTo>
                      <a:pt x="2057" y="4209"/>
                      <a:pt x="2057" y="4209"/>
                      <a:pt x="2057" y="4209"/>
                    </a:cubicBezTo>
                    <a:cubicBezTo>
                      <a:pt x="2057" y="4190"/>
                      <a:pt x="2057" y="4190"/>
                      <a:pt x="2057" y="4190"/>
                    </a:cubicBezTo>
                    <a:cubicBezTo>
                      <a:pt x="2076" y="4190"/>
                      <a:pt x="2076" y="4190"/>
                      <a:pt x="2076" y="4190"/>
                    </a:cubicBezTo>
                    <a:cubicBezTo>
                      <a:pt x="2076" y="4152"/>
                      <a:pt x="2076" y="4152"/>
                      <a:pt x="2076" y="4152"/>
                    </a:cubicBezTo>
                    <a:cubicBezTo>
                      <a:pt x="2209" y="4019"/>
                      <a:pt x="2209" y="4019"/>
                      <a:pt x="2209" y="4019"/>
                    </a:cubicBezTo>
                    <a:cubicBezTo>
                      <a:pt x="2248" y="3981"/>
                      <a:pt x="2248" y="3981"/>
                      <a:pt x="2248" y="3981"/>
                    </a:cubicBezTo>
                    <a:cubicBezTo>
                      <a:pt x="2267" y="3981"/>
                      <a:pt x="2267" y="3981"/>
                      <a:pt x="2267" y="3981"/>
                    </a:cubicBezTo>
                    <a:cubicBezTo>
                      <a:pt x="2305" y="3981"/>
                      <a:pt x="2305" y="3981"/>
                      <a:pt x="2305" y="3981"/>
                    </a:cubicBezTo>
                    <a:cubicBezTo>
                      <a:pt x="2324" y="3981"/>
                      <a:pt x="2324" y="3981"/>
                      <a:pt x="2324" y="3981"/>
                    </a:cubicBezTo>
                    <a:cubicBezTo>
                      <a:pt x="2343" y="3981"/>
                      <a:pt x="2343" y="3981"/>
                      <a:pt x="2343" y="3981"/>
                    </a:cubicBezTo>
                    <a:cubicBezTo>
                      <a:pt x="2381" y="3981"/>
                      <a:pt x="2381" y="3981"/>
                      <a:pt x="2381" y="3981"/>
                    </a:cubicBezTo>
                    <a:cubicBezTo>
                      <a:pt x="2438" y="4000"/>
                      <a:pt x="2438" y="4000"/>
                      <a:pt x="2438" y="4000"/>
                    </a:cubicBezTo>
                    <a:cubicBezTo>
                      <a:pt x="2457" y="4000"/>
                      <a:pt x="2457" y="4000"/>
                      <a:pt x="2457" y="4000"/>
                    </a:cubicBezTo>
                    <a:cubicBezTo>
                      <a:pt x="2457" y="4019"/>
                      <a:pt x="2457" y="4019"/>
                      <a:pt x="2457" y="4019"/>
                    </a:cubicBezTo>
                    <a:cubicBezTo>
                      <a:pt x="2457" y="4038"/>
                      <a:pt x="2457" y="4038"/>
                      <a:pt x="2457" y="4038"/>
                    </a:cubicBezTo>
                    <a:cubicBezTo>
                      <a:pt x="2438" y="4076"/>
                      <a:pt x="2438" y="4076"/>
                      <a:pt x="2438" y="4076"/>
                    </a:cubicBezTo>
                    <a:cubicBezTo>
                      <a:pt x="2419" y="4171"/>
                      <a:pt x="2419" y="4171"/>
                      <a:pt x="2419" y="4171"/>
                    </a:cubicBezTo>
                    <a:cubicBezTo>
                      <a:pt x="2419" y="4190"/>
                      <a:pt x="2419" y="4190"/>
                      <a:pt x="2419" y="4190"/>
                    </a:cubicBezTo>
                    <a:cubicBezTo>
                      <a:pt x="2419" y="4209"/>
                      <a:pt x="2419" y="4209"/>
                      <a:pt x="2419" y="4209"/>
                    </a:cubicBezTo>
                    <a:cubicBezTo>
                      <a:pt x="2362" y="4286"/>
                      <a:pt x="2362" y="4286"/>
                      <a:pt x="2362" y="4286"/>
                    </a:cubicBezTo>
                    <a:cubicBezTo>
                      <a:pt x="2362" y="4305"/>
                      <a:pt x="2362" y="4305"/>
                      <a:pt x="2362" y="4305"/>
                    </a:cubicBezTo>
                    <a:cubicBezTo>
                      <a:pt x="2343" y="4362"/>
                      <a:pt x="2343" y="4362"/>
                      <a:pt x="2343" y="4362"/>
                    </a:cubicBezTo>
                    <a:cubicBezTo>
                      <a:pt x="2343" y="4476"/>
                      <a:pt x="2343" y="4476"/>
                      <a:pt x="2343" y="4476"/>
                    </a:cubicBezTo>
                    <a:cubicBezTo>
                      <a:pt x="2343" y="4514"/>
                      <a:pt x="2343" y="4514"/>
                      <a:pt x="2343" y="4514"/>
                    </a:cubicBezTo>
                    <a:cubicBezTo>
                      <a:pt x="2362" y="4571"/>
                      <a:pt x="2362" y="4571"/>
                      <a:pt x="2362" y="4571"/>
                    </a:cubicBezTo>
                    <a:cubicBezTo>
                      <a:pt x="2362" y="4590"/>
                      <a:pt x="2362" y="4590"/>
                      <a:pt x="2362" y="4590"/>
                    </a:cubicBezTo>
                    <a:cubicBezTo>
                      <a:pt x="2381" y="4667"/>
                      <a:pt x="2381" y="4667"/>
                      <a:pt x="2381" y="4667"/>
                    </a:cubicBezTo>
                    <a:cubicBezTo>
                      <a:pt x="2381" y="4704"/>
                      <a:pt x="2381" y="4704"/>
                      <a:pt x="2381" y="4704"/>
                    </a:cubicBezTo>
                    <a:cubicBezTo>
                      <a:pt x="2400" y="4762"/>
                      <a:pt x="2400" y="4762"/>
                      <a:pt x="2400" y="4762"/>
                    </a:cubicBezTo>
                    <a:cubicBezTo>
                      <a:pt x="2438" y="4819"/>
                      <a:pt x="2438" y="4819"/>
                      <a:pt x="2438" y="4819"/>
                    </a:cubicBezTo>
                    <a:cubicBezTo>
                      <a:pt x="2514" y="4933"/>
                      <a:pt x="2514" y="4933"/>
                      <a:pt x="2514" y="4933"/>
                    </a:cubicBezTo>
                    <a:cubicBezTo>
                      <a:pt x="2514" y="4952"/>
                      <a:pt x="2514" y="4952"/>
                      <a:pt x="2514" y="4952"/>
                    </a:cubicBezTo>
                    <a:cubicBezTo>
                      <a:pt x="2534" y="4971"/>
                      <a:pt x="2534" y="4971"/>
                      <a:pt x="2534" y="4971"/>
                    </a:cubicBezTo>
                    <a:cubicBezTo>
                      <a:pt x="2534" y="5048"/>
                      <a:pt x="2534" y="5048"/>
                      <a:pt x="2534" y="5048"/>
                    </a:cubicBezTo>
                    <a:cubicBezTo>
                      <a:pt x="2571" y="5219"/>
                      <a:pt x="2571" y="5219"/>
                      <a:pt x="2571" y="5219"/>
                    </a:cubicBezTo>
                    <a:cubicBezTo>
                      <a:pt x="2571" y="5238"/>
                      <a:pt x="2571" y="5238"/>
                      <a:pt x="2571" y="5238"/>
                    </a:cubicBezTo>
                    <a:cubicBezTo>
                      <a:pt x="2629" y="5314"/>
                      <a:pt x="2629" y="5314"/>
                      <a:pt x="2629" y="5314"/>
                    </a:cubicBezTo>
                    <a:cubicBezTo>
                      <a:pt x="2629" y="5333"/>
                      <a:pt x="2629" y="5333"/>
                      <a:pt x="2629" y="5333"/>
                    </a:cubicBezTo>
                    <a:cubicBezTo>
                      <a:pt x="2629" y="5352"/>
                      <a:pt x="2629" y="5352"/>
                      <a:pt x="2629" y="5352"/>
                    </a:cubicBezTo>
                    <a:cubicBezTo>
                      <a:pt x="2629" y="5371"/>
                      <a:pt x="2629" y="5371"/>
                      <a:pt x="2629" y="5371"/>
                    </a:cubicBezTo>
                    <a:cubicBezTo>
                      <a:pt x="2629" y="5409"/>
                      <a:pt x="2629" y="5409"/>
                      <a:pt x="2629" y="5409"/>
                    </a:cubicBezTo>
                    <a:cubicBezTo>
                      <a:pt x="2648" y="5429"/>
                      <a:pt x="2648" y="5429"/>
                      <a:pt x="2648" y="5429"/>
                    </a:cubicBezTo>
                    <a:cubicBezTo>
                      <a:pt x="2724" y="5485"/>
                      <a:pt x="2724" y="5485"/>
                      <a:pt x="2724" y="5485"/>
                    </a:cubicBezTo>
                    <a:cubicBezTo>
                      <a:pt x="2743" y="5485"/>
                      <a:pt x="2743" y="5485"/>
                      <a:pt x="2743" y="5485"/>
                    </a:cubicBezTo>
                    <a:cubicBezTo>
                      <a:pt x="2762" y="5505"/>
                      <a:pt x="2762" y="5505"/>
                      <a:pt x="2762" y="5505"/>
                    </a:cubicBezTo>
                    <a:cubicBezTo>
                      <a:pt x="2819" y="5524"/>
                      <a:pt x="2819" y="5524"/>
                      <a:pt x="2819" y="5524"/>
                    </a:cubicBezTo>
                    <a:cubicBezTo>
                      <a:pt x="2857" y="5543"/>
                      <a:pt x="2857" y="5543"/>
                      <a:pt x="2857" y="5543"/>
                    </a:cubicBezTo>
                    <a:cubicBezTo>
                      <a:pt x="2876" y="5543"/>
                      <a:pt x="2876" y="5543"/>
                      <a:pt x="2876" y="5543"/>
                    </a:cubicBezTo>
                    <a:cubicBezTo>
                      <a:pt x="2895" y="5543"/>
                      <a:pt x="2895" y="5543"/>
                      <a:pt x="2895" y="5543"/>
                    </a:cubicBezTo>
                    <a:cubicBezTo>
                      <a:pt x="2915" y="5561"/>
                      <a:pt x="2915" y="5561"/>
                      <a:pt x="2915" y="5561"/>
                    </a:cubicBezTo>
                    <a:cubicBezTo>
                      <a:pt x="2933" y="5561"/>
                      <a:pt x="2933" y="5561"/>
                      <a:pt x="2933" y="5561"/>
                    </a:cubicBezTo>
                    <a:cubicBezTo>
                      <a:pt x="2971" y="5600"/>
                      <a:pt x="2971" y="5600"/>
                      <a:pt x="2971" y="5600"/>
                    </a:cubicBezTo>
                    <a:cubicBezTo>
                      <a:pt x="2971" y="5619"/>
                      <a:pt x="2971" y="5619"/>
                      <a:pt x="2971" y="5619"/>
                    </a:cubicBezTo>
                    <a:cubicBezTo>
                      <a:pt x="2991" y="5657"/>
                      <a:pt x="2991" y="5657"/>
                      <a:pt x="2991" y="5657"/>
                    </a:cubicBezTo>
                    <a:cubicBezTo>
                      <a:pt x="3029" y="5695"/>
                      <a:pt x="3029" y="5695"/>
                      <a:pt x="3029" y="5695"/>
                    </a:cubicBezTo>
                    <a:cubicBezTo>
                      <a:pt x="3047" y="5714"/>
                      <a:pt x="3047" y="5714"/>
                      <a:pt x="3047" y="5714"/>
                    </a:cubicBezTo>
                    <a:cubicBezTo>
                      <a:pt x="3067" y="5733"/>
                      <a:pt x="3067" y="5733"/>
                      <a:pt x="3067" y="5733"/>
                    </a:cubicBezTo>
                    <a:cubicBezTo>
                      <a:pt x="3086" y="5752"/>
                      <a:pt x="3086" y="5752"/>
                      <a:pt x="3086" y="5752"/>
                    </a:cubicBezTo>
                    <a:cubicBezTo>
                      <a:pt x="3105" y="5752"/>
                      <a:pt x="3105" y="5752"/>
                      <a:pt x="3105" y="5752"/>
                    </a:cubicBezTo>
                    <a:cubicBezTo>
                      <a:pt x="3124" y="5733"/>
                      <a:pt x="3124" y="5733"/>
                      <a:pt x="3124" y="5733"/>
                    </a:cubicBezTo>
                    <a:cubicBezTo>
                      <a:pt x="3143" y="5714"/>
                      <a:pt x="3143" y="5714"/>
                      <a:pt x="3143" y="5714"/>
                    </a:cubicBezTo>
                    <a:cubicBezTo>
                      <a:pt x="3181" y="5714"/>
                      <a:pt x="3181" y="5714"/>
                      <a:pt x="3181" y="5714"/>
                    </a:cubicBezTo>
                    <a:cubicBezTo>
                      <a:pt x="3200" y="5905"/>
                      <a:pt x="3200" y="5905"/>
                      <a:pt x="3200" y="5905"/>
                    </a:cubicBezTo>
                    <a:cubicBezTo>
                      <a:pt x="3181" y="5923"/>
                      <a:pt x="3181" y="5923"/>
                      <a:pt x="3181" y="5923"/>
                    </a:cubicBezTo>
                    <a:cubicBezTo>
                      <a:pt x="3181" y="6000"/>
                      <a:pt x="3181" y="6000"/>
                      <a:pt x="3181" y="6000"/>
                    </a:cubicBezTo>
                    <a:cubicBezTo>
                      <a:pt x="3162" y="6038"/>
                      <a:pt x="3162" y="6038"/>
                      <a:pt x="3162" y="6038"/>
                    </a:cubicBezTo>
                    <a:cubicBezTo>
                      <a:pt x="3086" y="6190"/>
                      <a:pt x="3086" y="6190"/>
                      <a:pt x="3086" y="6190"/>
                    </a:cubicBezTo>
                    <a:cubicBezTo>
                      <a:pt x="3067" y="6228"/>
                      <a:pt x="3067" y="6228"/>
                      <a:pt x="3067" y="6228"/>
                    </a:cubicBezTo>
                    <a:cubicBezTo>
                      <a:pt x="3047" y="6247"/>
                      <a:pt x="3047" y="6247"/>
                      <a:pt x="3047" y="6247"/>
                    </a:cubicBezTo>
                    <a:cubicBezTo>
                      <a:pt x="3029" y="6247"/>
                      <a:pt x="3029" y="6247"/>
                      <a:pt x="3029" y="6247"/>
                    </a:cubicBezTo>
                    <a:cubicBezTo>
                      <a:pt x="3010" y="6247"/>
                      <a:pt x="3010" y="6247"/>
                      <a:pt x="3010" y="6247"/>
                    </a:cubicBezTo>
                    <a:cubicBezTo>
                      <a:pt x="2971" y="6247"/>
                      <a:pt x="2971" y="6247"/>
                      <a:pt x="2971" y="6247"/>
                    </a:cubicBezTo>
                    <a:cubicBezTo>
                      <a:pt x="2933" y="6247"/>
                      <a:pt x="2933" y="6247"/>
                      <a:pt x="2933" y="6247"/>
                    </a:cubicBezTo>
                    <a:cubicBezTo>
                      <a:pt x="2915" y="6267"/>
                      <a:pt x="2915" y="6267"/>
                      <a:pt x="2915" y="6267"/>
                    </a:cubicBezTo>
                    <a:cubicBezTo>
                      <a:pt x="2895" y="6267"/>
                      <a:pt x="2895" y="6267"/>
                      <a:pt x="2895" y="6267"/>
                    </a:cubicBezTo>
                    <a:cubicBezTo>
                      <a:pt x="2857" y="6304"/>
                      <a:pt x="2857" y="6304"/>
                      <a:pt x="2857" y="6304"/>
                    </a:cubicBezTo>
                    <a:cubicBezTo>
                      <a:pt x="2800" y="6381"/>
                      <a:pt x="2800" y="6381"/>
                      <a:pt x="2800" y="6381"/>
                    </a:cubicBezTo>
                    <a:cubicBezTo>
                      <a:pt x="2876" y="6400"/>
                      <a:pt x="2876" y="6400"/>
                      <a:pt x="2876" y="6400"/>
                    </a:cubicBezTo>
                    <a:cubicBezTo>
                      <a:pt x="2895" y="6400"/>
                      <a:pt x="2895" y="6400"/>
                      <a:pt x="2895" y="6400"/>
                    </a:cubicBezTo>
                    <a:cubicBezTo>
                      <a:pt x="2915" y="6419"/>
                      <a:pt x="2915" y="6419"/>
                      <a:pt x="2915" y="6419"/>
                    </a:cubicBezTo>
                    <a:cubicBezTo>
                      <a:pt x="2933" y="6419"/>
                      <a:pt x="2933" y="6419"/>
                      <a:pt x="2933" y="6419"/>
                    </a:cubicBezTo>
                    <a:cubicBezTo>
                      <a:pt x="2933" y="6476"/>
                      <a:pt x="2933" y="6476"/>
                      <a:pt x="2933" y="6476"/>
                    </a:cubicBezTo>
                    <a:cubicBezTo>
                      <a:pt x="2952" y="6495"/>
                      <a:pt x="2952" y="6495"/>
                      <a:pt x="2952" y="6495"/>
                    </a:cubicBezTo>
                    <a:cubicBezTo>
                      <a:pt x="2952" y="6533"/>
                      <a:pt x="2952" y="6533"/>
                      <a:pt x="2952" y="6533"/>
                    </a:cubicBezTo>
                    <a:cubicBezTo>
                      <a:pt x="2991" y="6552"/>
                      <a:pt x="2991" y="6552"/>
                      <a:pt x="2991" y="6552"/>
                    </a:cubicBezTo>
                    <a:cubicBezTo>
                      <a:pt x="2991" y="6571"/>
                      <a:pt x="2991" y="6571"/>
                      <a:pt x="2991" y="6571"/>
                    </a:cubicBezTo>
                    <a:cubicBezTo>
                      <a:pt x="2991" y="6609"/>
                      <a:pt x="2991" y="6609"/>
                      <a:pt x="2991" y="6609"/>
                    </a:cubicBezTo>
                    <a:cubicBezTo>
                      <a:pt x="3010" y="6648"/>
                      <a:pt x="3010" y="6648"/>
                      <a:pt x="3010" y="6648"/>
                    </a:cubicBezTo>
                    <a:cubicBezTo>
                      <a:pt x="3067" y="6800"/>
                      <a:pt x="3067" y="6800"/>
                      <a:pt x="3067" y="6800"/>
                    </a:cubicBezTo>
                    <a:cubicBezTo>
                      <a:pt x="3086" y="6990"/>
                      <a:pt x="3086" y="6990"/>
                      <a:pt x="3086" y="6990"/>
                    </a:cubicBezTo>
                    <a:cubicBezTo>
                      <a:pt x="3086" y="7029"/>
                      <a:pt x="3086" y="7029"/>
                      <a:pt x="3086" y="7029"/>
                    </a:cubicBezTo>
                    <a:cubicBezTo>
                      <a:pt x="3067" y="7047"/>
                      <a:pt x="3067" y="7047"/>
                      <a:pt x="3067" y="7047"/>
                    </a:cubicBezTo>
                    <a:cubicBezTo>
                      <a:pt x="3067" y="7066"/>
                      <a:pt x="3067" y="7066"/>
                      <a:pt x="3067" y="7066"/>
                    </a:cubicBezTo>
                    <a:cubicBezTo>
                      <a:pt x="3067" y="7085"/>
                      <a:pt x="3067" y="7085"/>
                      <a:pt x="3067" y="7085"/>
                    </a:cubicBezTo>
                    <a:cubicBezTo>
                      <a:pt x="3086" y="7143"/>
                      <a:pt x="3086" y="7143"/>
                      <a:pt x="3086" y="7143"/>
                    </a:cubicBezTo>
                    <a:cubicBezTo>
                      <a:pt x="3105" y="7161"/>
                      <a:pt x="3105" y="7161"/>
                      <a:pt x="3105" y="7161"/>
                    </a:cubicBezTo>
                    <a:cubicBezTo>
                      <a:pt x="3143" y="7181"/>
                      <a:pt x="3143" y="7181"/>
                      <a:pt x="3143" y="7181"/>
                    </a:cubicBezTo>
                    <a:cubicBezTo>
                      <a:pt x="3181" y="7181"/>
                      <a:pt x="3181" y="7181"/>
                      <a:pt x="3181" y="7181"/>
                    </a:cubicBezTo>
                    <a:cubicBezTo>
                      <a:pt x="3200" y="7200"/>
                      <a:pt x="3200" y="7200"/>
                      <a:pt x="3200" y="7200"/>
                    </a:cubicBezTo>
                    <a:cubicBezTo>
                      <a:pt x="3219" y="7219"/>
                      <a:pt x="3219" y="7219"/>
                      <a:pt x="3219" y="7219"/>
                    </a:cubicBezTo>
                    <a:cubicBezTo>
                      <a:pt x="3200" y="7276"/>
                      <a:pt x="3200" y="7276"/>
                      <a:pt x="3200" y="7276"/>
                    </a:cubicBezTo>
                    <a:cubicBezTo>
                      <a:pt x="3181" y="7390"/>
                      <a:pt x="3181" y="7390"/>
                      <a:pt x="3181" y="7390"/>
                    </a:cubicBezTo>
                    <a:cubicBezTo>
                      <a:pt x="3181" y="7428"/>
                      <a:pt x="3181" y="7428"/>
                      <a:pt x="3181" y="7428"/>
                    </a:cubicBezTo>
                    <a:cubicBezTo>
                      <a:pt x="3238" y="7542"/>
                      <a:pt x="3238" y="7542"/>
                      <a:pt x="3238" y="7542"/>
                    </a:cubicBezTo>
                    <a:cubicBezTo>
                      <a:pt x="3238" y="7619"/>
                      <a:pt x="3238" y="7619"/>
                      <a:pt x="3238" y="7619"/>
                    </a:cubicBezTo>
                    <a:cubicBezTo>
                      <a:pt x="3238" y="7638"/>
                      <a:pt x="3238" y="7638"/>
                      <a:pt x="3238" y="7638"/>
                    </a:cubicBezTo>
                    <a:cubicBezTo>
                      <a:pt x="3257" y="7638"/>
                      <a:pt x="3257" y="7638"/>
                      <a:pt x="3257" y="7638"/>
                    </a:cubicBezTo>
                    <a:cubicBezTo>
                      <a:pt x="3257" y="7676"/>
                      <a:pt x="3257" y="7676"/>
                      <a:pt x="3257" y="7676"/>
                    </a:cubicBezTo>
                    <a:cubicBezTo>
                      <a:pt x="3276" y="7676"/>
                      <a:pt x="3276" y="7676"/>
                      <a:pt x="3276" y="7676"/>
                    </a:cubicBezTo>
                    <a:cubicBezTo>
                      <a:pt x="3314" y="7676"/>
                      <a:pt x="3314" y="7676"/>
                      <a:pt x="3314" y="7676"/>
                    </a:cubicBezTo>
                    <a:cubicBezTo>
                      <a:pt x="3333" y="7657"/>
                      <a:pt x="3333" y="7657"/>
                      <a:pt x="3333" y="7657"/>
                    </a:cubicBezTo>
                    <a:cubicBezTo>
                      <a:pt x="3352" y="7657"/>
                      <a:pt x="3352" y="7657"/>
                      <a:pt x="3352" y="7657"/>
                    </a:cubicBezTo>
                    <a:cubicBezTo>
                      <a:pt x="3352" y="7638"/>
                      <a:pt x="3352" y="7638"/>
                      <a:pt x="3352" y="7638"/>
                    </a:cubicBezTo>
                    <a:cubicBezTo>
                      <a:pt x="3352" y="7619"/>
                      <a:pt x="3352" y="7619"/>
                      <a:pt x="3352" y="7619"/>
                    </a:cubicBezTo>
                    <a:cubicBezTo>
                      <a:pt x="3391" y="7600"/>
                      <a:pt x="3391" y="7600"/>
                      <a:pt x="3391" y="7600"/>
                    </a:cubicBezTo>
                    <a:cubicBezTo>
                      <a:pt x="3410" y="7600"/>
                      <a:pt x="3410" y="7600"/>
                      <a:pt x="3410" y="7600"/>
                    </a:cubicBezTo>
                    <a:cubicBezTo>
                      <a:pt x="3448" y="7562"/>
                      <a:pt x="3448" y="7562"/>
                      <a:pt x="3448" y="7562"/>
                    </a:cubicBezTo>
                    <a:cubicBezTo>
                      <a:pt x="3467" y="7562"/>
                      <a:pt x="3467" y="7562"/>
                      <a:pt x="3467" y="7562"/>
                    </a:cubicBezTo>
                    <a:cubicBezTo>
                      <a:pt x="3524" y="7581"/>
                      <a:pt x="3524" y="7581"/>
                      <a:pt x="3524" y="7581"/>
                    </a:cubicBezTo>
                    <a:cubicBezTo>
                      <a:pt x="3543" y="7581"/>
                      <a:pt x="3543" y="7581"/>
                      <a:pt x="3543" y="7581"/>
                    </a:cubicBezTo>
                    <a:cubicBezTo>
                      <a:pt x="3676" y="7600"/>
                      <a:pt x="3676" y="7600"/>
                      <a:pt x="3676" y="7600"/>
                    </a:cubicBezTo>
                    <a:cubicBezTo>
                      <a:pt x="3733" y="7600"/>
                      <a:pt x="3733" y="7600"/>
                      <a:pt x="3733" y="7600"/>
                    </a:cubicBezTo>
                    <a:cubicBezTo>
                      <a:pt x="4095" y="7619"/>
                      <a:pt x="4095" y="7619"/>
                      <a:pt x="4095" y="7619"/>
                    </a:cubicBezTo>
                    <a:cubicBezTo>
                      <a:pt x="4210" y="7638"/>
                      <a:pt x="4210" y="7638"/>
                      <a:pt x="4210" y="7638"/>
                    </a:cubicBezTo>
                    <a:cubicBezTo>
                      <a:pt x="4381" y="7695"/>
                      <a:pt x="4381" y="7695"/>
                      <a:pt x="4381" y="7695"/>
                    </a:cubicBezTo>
                    <a:cubicBezTo>
                      <a:pt x="4419" y="7486"/>
                      <a:pt x="4419" y="7486"/>
                      <a:pt x="4419" y="7486"/>
                    </a:cubicBezTo>
                    <a:cubicBezTo>
                      <a:pt x="4438" y="7447"/>
                      <a:pt x="4438" y="7447"/>
                      <a:pt x="4438" y="7447"/>
                    </a:cubicBezTo>
                    <a:cubicBezTo>
                      <a:pt x="4419" y="7428"/>
                      <a:pt x="4419" y="7428"/>
                      <a:pt x="4419" y="7428"/>
                    </a:cubicBezTo>
                    <a:cubicBezTo>
                      <a:pt x="4400" y="7428"/>
                      <a:pt x="4400" y="7428"/>
                      <a:pt x="4400" y="7428"/>
                    </a:cubicBezTo>
                    <a:cubicBezTo>
                      <a:pt x="4362" y="7447"/>
                      <a:pt x="4362" y="7447"/>
                      <a:pt x="4362" y="7447"/>
                    </a:cubicBezTo>
                    <a:cubicBezTo>
                      <a:pt x="4343" y="7466"/>
                      <a:pt x="4343" y="7466"/>
                      <a:pt x="4343" y="7466"/>
                    </a:cubicBezTo>
                    <a:cubicBezTo>
                      <a:pt x="4324" y="7466"/>
                      <a:pt x="4324" y="7466"/>
                      <a:pt x="4324" y="7466"/>
                    </a:cubicBezTo>
                    <a:cubicBezTo>
                      <a:pt x="4324" y="7447"/>
                      <a:pt x="4324" y="7447"/>
                      <a:pt x="4324" y="7447"/>
                    </a:cubicBezTo>
                    <a:cubicBezTo>
                      <a:pt x="4324" y="7410"/>
                      <a:pt x="4324" y="7410"/>
                      <a:pt x="4324" y="7410"/>
                    </a:cubicBezTo>
                    <a:cubicBezTo>
                      <a:pt x="4305" y="7410"/>
                      <a:pt x="4305" y="7410"/>
                      <a:pt x="4305" y="7410"/>
                    </a:cubicBezTo>
                    <a:cubicBezTo>
                      <a:pt x="4286" y="7390"/>
                      <a:pt x="4286" y="7390"/>
                      <a:pt x="4286" y="7390"/>
                    </a:cubicBezTo>
                    <a:cubicBezTo>
                      <a:pt x="4267" y="7410"/>
                      <a:pt x="4267" y="7410"/>
                      <a:pt x="4267" y="7410"/>
                    </a:cubicBezTo>
                    <a:cubicBezTo>
                      <a:pt x="4171" y="7447"/>
                      <a:pt x="4171" y="7447"/>
                      <a:pt x="4171" y="7447"/>
                    </a:cubicBezTo>
                    <a:cubicBezTo>
                      <a:pt x="4134" y="7447"/>
                      <a:pt x="4134" y="7447"/>
                      <a:pt x="4134" y="7447"/>
                    </a:cubicBezTo>
                    <a:cubicBezTo>
                      <a:pt x="4095" y="7428"/>
                      <a:pt x="4095" y="7428"/>
                      <a:pt x="4095" y="7428"/>
                    </a:cubicBezTo>
                    <a:cubicBezTo>
                      <a:pt x="4095" y="7371"/>
                      <a:pt x="4095" y="7371"/>
                      <a:pt x="4095" y="7371"/>
                    </a:cubicBezTo>
                    <a:cubicBezTo>
                      <a:pt x="4057" y="7352"/>
                      <a:pt x="4057" y="7352"/>
                      <a:pt x="4057" y="7352"/>
                    </a:cubicBezTo>
                    <a:cubicBezTo>
                      <a:pt x="4019" y="7371"/>
                      <a:pt x="4019" y="7371"/>
                      <a:pt x="4019" y="7371"/>
                    </a:cubicBezTo>
                    <a:cubicBezTo>
                      <a:pt x="3943" y="7410"/>
                      <a:pt x="3943" y="7410"/>
                      <a:pt x="3943" y="7410"/>
                    </a:cubicBezTo>
                    <a:cubicBezTo>
                      <a:pt x="3924" y="7410"/>
                      <a:pt x="3924" y="7410"/>
                      <a:pt x="3924" y="7410"/>
                    </a:cubicBezTo>
                    <a:cubicBezTo>
                      <a:pt x="3943" y="7371"/>
                      <a:pt x="3943" y="7371"/>
                      <a:pt x="3943" y="7371"/>
                    </a:cubicBezTo>
                    <a:cubicBezTo>
                      <a:pt x="3962" y="7333"/>
                      <a:pt x="3962" y="7333"/>
                      <a:pt x="3962" y="7333"/>
                    </a:cubicBezTo>
                    <a:cubicBezTo>
                      <a:pt x="4000" y="7314"/>
                      <a:pt x="4000" y="7314"/>
                      <a:pt x="4000" y="7314"/>
                    </a:cubicBezTo>
                    <a:cubicBezTo>
                      <a:pt x="4038" y="7276"/>
                      <a:pt x="4038" y="7276"/>
                      <a:pt x="4038" y="7276"/>
                    </a:cubicBezTo>
                    <a:cubicBezTo>
                      <a:pt x="4153" y="7257"/>
                      <a:pt x="4153" y="7257"/>
                      <a:pt x="4153" y="7257"/>
                    </a:cubicBezTo>
                    <a:cubicBezTo>
                      <a:pt x="4171" y="7238"/>
                      <a:pt x="4171" y="7238"/>
                      <a:pt x="4171" y="7238"/>
                    </a:cubicBezTo>
                    <a:cubicBezTo>
                      <a:pt x="4190" y="7200"/>
                      <a:pt x="4190" y="7200"/>
                      <a:pt x="4190" y="7200"/>
                    </a:cubicBezTo>
                    <a:cubicBezTo>
                      <a:pt x="4210" y="7161"/>
                      <a:pt x="4210" y="7161"/>
                      <a:pt x="4210" y="7161"/>
                    </a:cubicBezTo>
                    <a:cubicBezTo>
                      <a:pt x="4190" y="7066"/>
                      <a:pt x="4190" y="7066"/>
                      <a:pt x="4190" y="7066"/>
                    </a:cubicBezTo>
                    <a:cubicBezTo>
                      <a:pt x="4210" y="6990"/>
                      <a:pt x="4210" y="6990"/>
                      <a:pt x="4210" y="6990"/>
                    </a:cubicBezTo>
                    <a:cubicBezTo>
                      <a:pt x="4190" y="6952"/>
                      <a:pt x="4190" y="6952"/>
                      <a:pt x="4190" y="6952"/>
                    </a:cubicBezTo>
                    <a:cubicBezTo>
                      <a:pt x="4134" y="6895"/>
                      <a:pt x="4134" y="6895"/>
                      <a:pt x="4134" y="6895"/>
                    </a:cubicBezTo>
                    <a:cubicBezTo>
                      <a:pt x="4153" y="6857"/>
                      <a:pt x="4153" y="6857"/>
                      <a:pt x="4153" y="6857"/>
                    </a:cubicBezTo>
                    <a:cubicBezTo>
                      <a:pt x="4190" y="6819"/>
                      <a:pt x="4190" y="6819"/>
                      <a:pt x="4190" y="6819"/>
                    </a:cubicBezTo>
                    <a:cubicBezTo>
                      <a:pt x="4171" y="6780"/>
                      <a:pt x="4171" y="6780"/>
                      <a:pt x="4171" y="6780"/>
                    </a:cubicBezTo>
                    <a:cubicBezTo>
                      <a:pt x="4153" y="6780"/>
                      <a:pt x="4153" y="6780"/>
                      <a:pt x="4153" y="6780"/>
                    </a:cubicBezTo>
                    <a:cubicBezTo>
                      <a:pt x="4114" y="6762"/>
                      <a:pt x="4114" y="6762"/>
                      <a:pt x="4114" y="6762"/>
                    </a:cubicBezTo>
                    <a:cubicBezTo>
                      <a:pt x="4076" y="6780"/>
                      <a:pt x="4076" y="6780"/>
                      <a:pt x="4076" y="6780"/>
                    </a:cubicBezTo>
                    <a:cubicBezTo>
                      <a:pt x="4057" y="6780"/>
                      <a:pt x="4057" y="6780"/>
                      <a:pt x="4057" y="6780"/>
                    </a:cubicBezTo>
                    <a:cubicBezTo>
                      <a:pt x="4057" y="6800"/>
                      <a:pt x="4057" y="6800"/>
                      <a:pt x="4057" y="6800"/>
                    </a:cubicBezTo>
                    <a:cubicBezTo>
                      <a:pt x="4038" y="6780"/>
                      <a:pt x="4038" y="6780"/>
                      <a:pt x="4038" y="6780"/>
                    </a:cubicBezTo>
                    <a:cubicBezTo>
                      <a:pt x="4000" y="6800"/>
                      <a:pt x="4000" y="6800"/>
                      <a:pt x="4000" y="6800"/>
                    </a:cubicBezTo>
                    <a:cubicBezTo>
                      <a:pt x="3981" y="6800"/>
                      <a:pt x="3981" y="6800"/>
                      <a:pt x="3981" y="6800"/>
                    </a:cubicBezTo>
                    <a:cubicBezTo>
                      <a:pt x="3962" y="6819"/>
                      <a:pt x="3962" y="6819"/>
                      <a:pt x="3962" y="6819"/>
                    </a:cubicBezTo>
                    <a:cubicBezTo>
                      <a:pt x="3924" y="6838"/>
                      <a:pt x="3924" y="6838"/>
                      <a:pt x="3924" y="6838"/>
                    </a:cubicBezTo>
                    <a:cubicBezTo>
                      <a:pt x="3886" y="6838"/>
                      <a:pt x="3886" y="6838"/>
                      <a:pt x="3886" y="6838"/>
                    </a:cubicBezTo>
                    <a:cubicBezTo>
                      <a:pt x="3867" y="6838"/>
                      <a:pt x="3867" y="6838"/>
                      <a:pt x="3867" y="6838"/>
                    </a:cubicBezTo>
                    <a:cubicBezTo>
                      <a:pt x="3829" y="6819"/>
                      <a:pt x="3829" y="6819"/>
                      <a:pt x="3829" y="6819"/>
                    </a:cubicBezTo>
                    <a:cubicBezTo>
                      <a:pt x="3848" y="6780"/>
                      <a:pt x="3848" y="6780"/>
                      <a:pt x="3848" y="6780"/>
                    </a:cubicBezTo>
                    <a:cubicBezTo>
                      <a:pt x="3886" y="6762"/>
                      <a:pt x="3886" y="6762"/>
                      <a:pt x="3886" y="6762"/>
                    </a:cubicBezTo>
                    <a:cubicBezTo>
                      <a:pt x="3905" y="6743"/>
                      <a:pt x="3905" y="6743"/>
                      <a:pt x="3905" y="6743"/>
                    </a:cubicBezTo>
                    <a:cubicBezTo>
                      <a:pt x="4000" y="6666"/>
                      <a:pt x="4000" y="6666"/>
                      <a:pt x="4000" y="6666"/>
                    </a:cubicBezTo>
                    <a:cubicBezTo>
                      <a:pt x="4019" y="6666"/>
                      <a:pt x="4019" y="6666"/>
                      <a:pt x="4019" y="6666"/>
                    </a:cubicBezTo>
                    <a:cubicBezTo>
                      <a:pt x="4095" y="6648"/>
                      <a:pt x="4095" y="6648"/>
                      <a:pt x="4095" y="6648"/>
                    </a:cubicBezTo>
                    <a:cubicBezTo>
                      <a:pt x="4153" y="6609"/>
                      <a:pt x="4153" y="6609"/>
                      <a:pt x="4153" y="6609"/>
                    </a:cubicBezTo>
                    <a:cubicBezTo>
                      <a:pt x="4286" y="6571"/>
                      <a:pt x="4286" y="6571"/>
                      <a:pt x="4286" y="6571"/>
                    </a:cubicBezTo>
                    <a:cubicBezTo>
                      <a:pt x="4324" y="6552"/>
                      <a:pt x="4324" y="6552"/>
                      <a:pt x="4324" y="6552"/>
                    </a:cubicBezTo>
                    <a:cubicBezTo>
                      <a:pt x="4362" y="6533"/>
                      <a:pt x="4362" y="6533"/>
                      <a:pt x="4362" y="6533"/>
                    </a:cubicBezTo>
                    <a:cubicBezTo>
                      <a:pt x="4362" y="6495"/>
                      <a:pt x="4362" y="6495"/>
                      <a:pt x="4362" y="6495"/>
                    </a:cubicBezTo>
                    <a:cubicBezTo>
                      <a:pt x="4362" y="6457"/>
                      <a:pt x="4362" y="6457"/>
                      <a:pt x="4362" y="6457"/>
                    </a:cubicBezTo>
                    <a:cubicBezTo>
                      <a:pt x="4343" y="6438"/>
                      <a:pt x="4343" y="6438"/>
                      <a:pt x="4343" y="6438"/>
                    </a:cubicBezTo>
                    <a:cubicBezTo>
                      <a:pt x="4343" y="6419"/>
                      <a:pt x="4343" y="6419"/>
                      <a:pt x="4343" y="6419"/>
                    </a:cubicBezTo>
                    <a:cubicBezTo>
                      <a:pt x="4324" y="6400"/>
                      <a:pt x="4324" y="6400"/>
                      <a:pt x="4324" y="6400"/>
                    </a:cubicBezTo>
                    <a:cubicBezTo>
                      <a:pt x="4324" y="6323"/>
                      <a:pt x="4324" y="6323"/>
                      <a:pt x="4324" y="6323"/>
                    </a:cubicBezTo>
                    <a:cubicBezTo>
                      <a:pt x="4362" y="6267"/>
                      <a:pt x="4362" y="6267"/>
                      <a:pt x="4362" y="6267"/>
                    </a:cubicBezTo>
                    <a:cubicBezTo>
                      <a:pt x="4438" y="6228"/>
                      <a:pt x="4438" y="6228"/>
                      <a:pt x="4438" y="6228"/>
                    </a:cubicBezTo>
                    <a:cubicBezTo>
                      <a:pt x="4610" y="6171"/>
                      <a:pt x="4610" y="6171"/>
                      <a:pt x="4610" y="6171"/>
                    </a:cubicBezTo>
                    <a:cubicBezTo>
                      <a:pt x="4647" y="6171"/>
                      <a:pt x="4647" y="6171"/>
                      <a:pt x="4647" y="6171"/>
                    </a:cubicBezTo>
                    <a:cubicBezTo>
                      <a:pt x="4686" y="6152"/>
                      <a:pt x="4686" y="6152"/>
                      <a:pt x="4686" y="6152"/>
                    </a:cubicBezTo>
                    <a:cubicBezTo>
                      <a:pt x="4686" y="6114"/>
                      <a:pt x="4686" y="6114"/>
                      <a:pt x="4686" y="6114"/>
                    </a:cubicBezTo>
                    <a:cubicBezTo>
                      <a:pt x="4686" y="6038"/>
                      <a:pt x="4686" y="6038"/>
                      <a:pt x="4686" y="6038"/>
                    </a:cubicBezTo>
                    <a:cubicBezTo>
                      <a:pt x="4686" y="6019"/>
                      <a:pt x="4686" y="6019"/>
                      <a:pt x="4686" y="6019"/>
                    </a:cubicBezTo>
                    <a:cubicBezTo>
                      <a:pt x="4705" y="6000"/>
                      <a:pt x="4705" y="6000"/>
                      <a:pt x="4705" y="6000"/>
                    </a:cubicBezTo>
                    <a:cubicBezTo>
                      <a:pt x="4724" y="5981"/>
                      <a:pt x="4724" y="5981"/>
                      <a:pt x="4724" y="5981"/>
                    </a:cubicBezTo>
                    <a:cubicBezTo>
                      <a:pt x="4724" y="5962"/>
                      <a:pt x="4724" y="5962"/>
                      <a:pt x="4724" y="5962"/>
                    </a:cubicBezTo>
                    <a:cubicBezTo>
                      <a:pt x="4705" y="5942"/>
                      <a:pt x="4705" y="5942"/>
                      <a:pt x="4705" y="5942"/>
                    </a:cubicBezTo>
                    <a:cubicBezTo>
                      <a:pt x="4629" y="5923"/>
                      <a:pt x="4629" y="5923"/>
                      <a:pt x="4629" y="5923"/>
                    </a:cubicBezTo>
                    <a:cubicBezTo>
                      <a:pt x="4647" y="5923"/>
                      <a:pt x="4647" y="5923"/>
                      <a:pt x="4647" y="5923"/>
                    </a:cubicBezTo>
                    <a:cubicBezTo>
                      <a:pt x="4647" y="5905"/>
                      <a:pt x="4647" y="5905"/>
                      <a:pt x="4647" y="5905"/>
                    </a:cubicBezTo>
                    <a:cubicBezTo>
                      <a:pt x="4667" y="5886"/>
                      <a:pt x="4667" y="5886"/>
                      <a:pt x="4667" y="5886"/>
                    </a:cubicBezTo>
                    <a:cubicBezTo>
                      <a:pt x="4667" y="5866"/>
                      <a:pt x="4667" y="5866"/>
                      <a:pt x="4667" y="5866"/>
                    </a:cubicBezTo>
                    <a:cubicBezTo>
                      <a:pt x="4647" y="5847"/>
                      <a:pt x="4647" y="5847"/>
                      <a:pt x="4647" y="5847"/>
                    </a:cubicBezTo>
                    <a:cubicBezTo>
                      <a:pt x="4610" y="5790"/>
                      <a:pt x="4610" y="5790"/>
                      <a:pt x="4610" y="5790"/>
                    </a:cubicBezTo>
                    <a:cubicBezTo>
                      <a:pt x="4610" y="5771"/>
                      <a:pt x="4610" y="5771"/>
                      <a:pt x="4610" y="5771"/>
                    </a:cubicBezTo>
                    <a:cubicBezTo>
                      <a:pt x="4610" y="5695"/>
                      <a:pt x="4610" y="5695"/>
                      <a:pt x="4610" y="5695"/>
                    </a:cubicBezTo>
                    <a:cubicBezTo>
                      <a:pt x="4629" y="5657"/>
                      <a:pt x="4629" y="5657"/>
                      <a:pt x="4629" y="5657"/>
                    </a:cubicBezTo>
                    <a:cubicBezTo>
                      <a:pt x="4647" y="5619"/>
                      <a:pt x="4647" y="5619"/>
                      <a:pt x="4647" y="5619"/>
                    </a:cubicBezTo>
                    <a:cubicBezTo>
                      <a:pt x="4667" y="5619"/>
                      <a:pt x="4667" y="5619"/>
                      <a:pt x="4667" y="5619"/>
                    </a:cubicBezTo>
                    <a:cubicBezTo>
                      <a:pt x="4647" y="5714"/>
                      <a:pt x="4647" y="5714"/>
                      <a:pt x="4647" y="5714"/>
                    </a:cubicBezTo>
                    <a:cubicBezTo>
                      <a:pt x="4647" y="5752"/>
                      <a:pt x="4647" y="5752"/>
                      <a:pt x="4647" y="5752"/>
                    </a:cubicBezTo>
                    <a:cubicBezTo>
                      <a:pt x="4724" y="5828"/>
                      <a:pt x="4724" y="5828"/>
                      <a:pt x="4724" y="5828"/>
                    </a:cubicBezTo>
                    <a:cubicBezTo>
                      <a:pt x="4724" y="5847"/>
                      <a:pt x="4724" y="5847"/>
                      <a:pt x="4724" y="5847"/>
                    </a:cubicBezTo>
                    <a:cubicBezTo>
                      <a:pt x="4724" y="5905"/>
                      <a:pt x="4724" y="5905"/>
                      <a:pt x="4724" y="5905"/>
                    </a:cubicBezTo>
                    <a:cubicBezTo>
                      <a:pt x="4724" y="5923"/>
                      <a:pt x="4724" y="5923"/>
                      <a:pt x="4724" y="5923"/>
                    </a:cubicBezTo>
                    <a:cubicBezTo>
                      <a:pt x="4743" y="5886"/>
                      <a:pt x="4743" y="5886"/>
                      <a:pt x="4743" y="5886"/>
                    </a:cubicBezTo>
                    <a:cubicBezTo>
                      <a:pt x="4762" y="5886"/>
                      <a:pt x="4762" y="5886"/>
                      <a:pt x="4762" y="5886"/>
                    </a:cubicBezTo>
                    <a:cubicBezTo>
                      <a:pt x="4762" y="5866"/>
                      <a:pt x="4762" y="5866"/>
                      <a:pt x="4762" y="5866"/>
                    </a:cubicBezTo>
                    <a:cubicBezTo>
                      <a:pt x="4781" y="5886"/>
                      <a:pt x="4781" y="5886"/>
                      <a:pt x="4781" y="5886"/>
                    </a:cubicBezTo>
                    <a:cubicBezTo>
                      <a:pt x="4781" y="5905"/>
                      <a:pt x="4781" y="5905"/>
                      <a:pt x="4781" y="5905"/>
                    </a:cubicBezTo>
                    <a:cubicBezTo>
                      <a:pt x="4762" y="5923"/>
                      <a:pt x="4762" y="5923"/>
                      <a:pt x="4762" y="5923"/>
                    </a:cubicBezTo>
                    <a:cubicBezTo>
                      <a:pt x="4762" y="5962"/>
                      <a:pt x="4762" y="5962"/>
                      <a:pt x="4762" y="5962"/>
                    </a:cubicBezTo>
                    <a:cubicBezTo>
                      <a:pt x="4762" y="5981"/>
                      <a:pt x="4762" y="5981"/>
                      <a:pt x="4762" y="5981"/>
                    </a:cubicBezTo>
                    <a:cubicBezTo>
                      <a:pt x="4781" y="6000"/>
                      <a:pt x="4781" y="6000"/>
                      <a:pt x="4781" y="6000"/>
                    </a:cubicBezTo>
                    <a:cubicBezTo>
                      <a:pt x="4819" y="6000"/>
                      <a:pt x="4819" y="6000"/>
                      <a:pt x="4819" y="6000"/>
                    </a:cubicBezTo>
                    <a:cubicBezTo>
                      <a:pt x="4991" y="5962"/>
                      <a:pt x="4991" y="5962"/>
                      <a:pt x="4991" y="5962"/>
                    </a:cubicBezTo>
                    <a:cubicBezTo>
                      <a:pt x="5028" y="5942"/>
                      <a:pt x="5028" y="5942"/>
                      <a:pt x="5028" y="5942"/>
                    </a:cubicBezTo>
                    <a:cubicBezTo>
                      <a:pt x="5067" y="5923"/>
                      <a:pt x="5067" y="5923"/>
                      <a:pt x="5067" y="5923"/>
                    </a:cubicBezTo>
                    <a:cubicBezTo>
                      <a:pt x="5086" y="5905"/>
                      <a:pt x="5086" y="5905"/>
                      <a:pt x="5086" y="5905"/>
                    </a:cubicBezTo>
                    <a:cubicBezTo>
                      <a:pt x="5105" y="5866"/>
                      <a:pt x="5105" y="5866"/>
                      <a:pt x="5105" y="5866"/>
                    </a:cubicBezTo>
                    <a:cubicBezTo>
                      <a:pt x="5105" y="5828"/>
                      <a:pt x="5105" y="5828"/>
                      <a:pt x="5105" y="5828"/>
                    </a:cubicBezTo>
                    <a:cubicBezTo>
                      <a:pt x="5105" y="5790"/>
                      <a:pt x="5105" y="5790"/>
                      <a:pt x="5105" y="5790"/>
                    </a:cubicBezTo>
                    <a:cubicBezTo>
                      <a:pt x="5143" y="5771"/>
                      <a:pt x="5143" y="5771"/>
                      <a:pt x="5143" y="5771"/>
                    </a:cubicBezTo>
                    <a:cubicBezTo>
                      <a:pt x="5314" y="5543"/>
                      <a:pt x="5314" y="5543"/>
                      <a:pt x="5314" y="5543"/>
                    </a:cubicBezTo>
                    <a:cubicBezTo>
                      <a:pt x="5353" y="5505"/>
                      <a:pt x="5353" y="5505"/>
                      <a:pt x="5353" y="5505"/>
                    </a:cubicBezTo>
                    <a:cubicBezTo>
                      <a:pt x="5409" y="5466"/>
                      <a:pt x="5409" y="5466"/>
                      <a:pt x="5409" y="5466"/>
                    </a:cubicBezTo>
                    <a:cubicBezTo>
                      <a:pt x="5448" y="5447"/>
                      <a:pt x="5448" y="5447"/>
                      <a:pt x="5448" y="5447"/>
                    </a:cubicBezTo>
                    <a:cubicBezTo>
                      <a:pt x="5448" y="5390"/>
                      <a:pt x="5448" y="5390"/>
                      <a:pt x="5448" y="5390"/>
                    </a:cubicBezTo>
                    <a:cubicBezTo>
                      <a:pt x="5448" y="5352"/>
                      <a:pt x="5448" y="5352"/>
                      <a:pt x="5448" y="5352"/>
                    </a:cubicBezTo>
                    <a:cubicBezTo>
                      <a:pt x="5467" y="5314"/>
                      <a:pt x="5467" y="5314"/>
                      <a:pt x="5467" y="5314"/>
                    </a:cubicBezTo>
                    <a:cubicBezTo>
                      <a:pt x="5486" y="5276"/>
                      <a:pt x="5486" y="5276"/>
                      <a:pt x="5486" y="5276"/>
                    </a:cubicBezTo>
                    <a:cubicBezTo>
                      <a:pt x="5524" y="5295"/>
                      <a:pt x="5524" y="5295"/>
                      <a:pt x="5524" y="5295"/>
                    </a:cubicBezTo>
                    <a:cubicBezTo>
                      <a:pt x="5562" y="5333"/>
                      <a:pt x="5562" y="5333"/>
                      <a:pt x="5562" y="5333"/>
                    </a:cubicBezTo>
                    <a:cubicBezTo>
                      <a:pt x="5562" y="5352"/>
                      <a:pt x="5562" y="5352"/>
                      <a:pt x="5562" y="5352"/>
                    </a:cubicBezTo>
                    <a:cubicBezTo>
                      <a:pt x="5562" y="5390"/>
                      <a:pt x="5562" y="5390"/>
                      <a:pt x="5562" y="5390"/>
                    </a:cubicBezTo>
                    <a:cubicBezTo>
                      <a:pt x="5562" y="5409"/>
                      <a:pt x="5562" y="5409"/>
                      <a:pt x="5562" y="5409"/>
                    </a:cubicBezTo>
                    <a:cubicBezTo>
                      <a:pt x="5581" y="5429"/>
                      <a:pt x="5581" y="5429"/>
                      <a:pt x="5581" y="5429"/>
                    </a:cubicBezTo>
                    <a:cubicBezTo>
                      <a:pt x="5600" y="5429"/>
                      <a:pt x="5600" y="5429"/>
                      <a:pt x="5600" y="5429"/>
                    </a:cubicBezTo>
                    <a:cubicBezTo>
                      <a:pt x="5619" y="5390"/>
                      <a:pt x="5619" y="5390"/>
                      <a:pt x="5619" y="5390"/>
                    </a:cubicBezTo>
                    <a:cubicBezTo>
                      <a:pt x="5638" y="5352"/>
                      <a:pt x="5638" y="5352"/>
                      <a:pt x="5638" y="5352"/>
                    </a:cubicBezTo>
                    <a:cubicBezTo>
                      <a:pt x="5638" y="5333"/>
                      <a:pt x="5638" y="5333"/>
                      <a:pt x="5638" y="5333"/>
                    </a:cubicBezTo>
                    <a:cubicBezTo>
                      <a:pt x="5658" y="5352"/>
                      <a:pt x="5658" y="5352"/>
                      <a:pt x="5658" y="5352"/>
                    </a:cubicBezTo>
                    <a:cubicBezTo>
                      <a:pt x="5695" y="5390"/>
                      <a:pt x="5695" y="5390"/>
                      <a:pt x="5695" y="5390"/>
                    </a:cubicBezTo>
                    <a:cubicBezTo>
                      <a:pt x="5714" y="5390"/>
                      <a:pt x="5714" y="5390"/>
                      <a:pt x="5714" y="5390"/>
                    </a:cubicBezTo>
                    <a:cubicBezTo>
                      <a:pt x="5753" y="5390"/>
                      <a:pt x="5753" y="5390"/>
                      <a:pt x="5753" y="5390"/>
                    </a:cubicBezTo>
                    <a:cubicBezTo>
                      <a:pt x="5753" y="5371"/>
                      <a:pt x="5753" y="5371"/>
                      <a:pt x="5753" y="5371"/>
                    </a:cubicBezTo>
                    <a:cubicBezTo>
                      <a:pt x="5753" y="5333"/>
                      <a:pt x="5753" y="5333"/>
                      <a:pt x="5753" y="5333"/>
                    </a:cubicBezTo>
                    <a:cubicBezTo>
                      <a:pt x="5771" y="5295"/>
                      <a:pt x="5771" y="5295"/>
                      <a:pt x="5771" y="5295"/>
                    </a:cubicBezTo>
                    <a:cubicBezTo>
                      <a:pt x="5829" y="5314"/>
                      <a:pt x="5829" y="5314"/>
                      <a:pt x="5829" y="5314"/>
                    </a:cubicBezTo>
                    <a:cubicBezTo>
                      <a:pt x="5810" y="5257"/>
                      <a:pt x="5810" y="5257"/>
                      <a:pt x="5810" y="5257"/>
                    </a:cubicBezTo>
                    <a:cubicBezTo>
                      <a:pt x="5886" y="5295"/>
                      <a:pt x="5886" y="5295"/>
                      <a:pt x="5886" y="5295"/>
                    </a:cubicBezTo>
                    <a:cubicBezTo>
                      <a:pt x="5905" y="5276"/>
                      <a:pt x="5905" y="5276"/>
                      <a:pt x="5905" y="5276"/>
                    </a:cubicBezTo>
                    <a:cubicBezTo>
                      <a:pt x="5924" y="5257"/>
                      <a:pt x="5924" y="5257"/>
                      <a:pt x="5924" y="5257"/>
                    </a:cubicBezTo>
                    <a:cubicBezTo>
                      <a:pt x="5943" y="5257"/>
                      <a:pt x="5943" y="5257"/>
                      <a:pt x="5943" y="5257"/>
                    </a:cubicBezTo>
                    <a:cubicBezTo>
                      <a:pt x="5962" y="5257"/>
                      <a:pt x="5962" y="5257"/>
                      <a:pt x="5962" y="5257"/>
                    </a:cubicBezTo>
                    <a:cubicBezTo>
                      <a:pt x="6019" y="5238"/>
                      <a:pt x="6019" y="5238"/>
                      <a:pt x="6019" y="5238"/>
                    </a:cubicBezTo>
                    <a:cubicBezTo>
                      <a:pt x="6038" y="5219"/>
                      <a:pt x="6038" y="5219"/>
                      <a:pt x="6038" y="5219"/>
                    </a:cubicBezTo>
                    <a:cubicBezTo>
                      <a:pt x="6038" y="5200"/>
                      <a:pt x="6038" y="5200"/>
                      <a:pt x="6038" y="5200"/>
                    </a:cubicBezTo>
                    <a:cubicBezTo>
                      <a:pt x="6019" y="5180"/>
                      <a:pt x="6019" y="5180"/>
                      <a:pt x="6019" y="5180"/>
                    </a:cubicBezTo>
                    <a:cubicBezTo>
                      <a:pt x="6019" y="5162"/>
                      <a:pt x="6019" y="5162"/>
                      <a:pt x="6019" y="5162"/>
                    </a:cubicBezTo>
                    <a:cubicBezTo>
                      <a:pt x="6000" y="5162"/>
                      <a:pt x="6000" y="5162"/>
                      <a:pt x="6000" y="5162"/>
                    </a:cubicBezTo>
                    <a:cubicBezTo>
                      <a:pt x="5943" y="5162"/>
                      <a:pt x="5943" y="5162"/>
                      <a:pt x="5943" y="5162"/>
                    </a:cubicBezTo>
                    <a:cubicBezTo>
                      <a:pt x="5867" y="5124"/>
                      <a:pt x="5867" y="5124"/>
                      <a:pt x="5867" y="5124"/>
                    </a:cubicBezTo>
                    <a:cubicBezTo>
                      <a:pt x="5829" y="5124"/>
                      <a:pt x="5829" y="5124"/>
                      <a:pt x="5829" y="5124"/>
                    </a:cubicBezTo>
                    <a:cubicBezTo>
                      <a:pt x="5810" y="5124"/>
                      <a:pt x="5810" y="5124"/>
                      <a:pt x="5810" y="5124"/>
                    </a:cubicBezTo>
                    <a:cubicBezTo>
                      <a:pt x="5810" y="5104"/>
                      <a:pt x="5810" y="5104"/>
                      <a:pt x="5810" y="5104"/>
                    </a:cubicBezTo>
                    <a:cubicBezTo>
                      <a:pt x="5829" y="5104"/>
                      <a:pt x="5829" y="5104"/>
                      <a:pt x="5829" y="5104"/>
                    </a:cubicBezTo>
                    <a:cubicBezTo>
                      <a:pt x="5867" y="5104"/>
                      <a:pt x="5867" y="5104"/>
                      <a:pt x="5867" y="5104"/>
                    </a:cubicBezTo>
                    <a:cubicBezTo>
                      <a:pt x="5886" y="5104"/>
                      <a:pt x="5886" y="5104"/>
                      <a:pt x="5886" y="5104"/>
                    </a:cubicBezTo>
                    <a:cubicBezTo>
                      <a:pt x="5905" y="5104"/>
                      <a:pt x="5905" y="5104"/>
                      <a:pt x="5905" y="5104"/>
                    </a:cubicBezTo>
                    <a:cubicBezTo>
                      <a:pt x="5905" y="5066"/>
                      <a:pt x="5905" y="5066"/>
                      <a:pt x="5905" y="5066"/>
                    </a:cubicBezTo>
                    <a:cubicBezTo>
                      <a:pt x="5924" y="5048"/>
                      <a:pt x="5924" y="5048"/>
                      <a:pt x="5924" y="5048"/>
                    </a:cubicBezTo>
                    <a:cubicBezTo>
                      <a:pt x="5943" y="5028"/>
                      <a:pt x="5943" y="5028"/>
                      <a:pt x="5943" y="5028"/>
                    </a:cubicBezTo>
                    <a:cubicBezTo>
                      <a:pt x="5943" y="5009"/>
                      <a:pt x="5943" y="5009"/>
                      <a:pt x="5943" y="5009"/>
                    </a:cubicBezTo>
                    <a:cubicBezTo>
                      <a:pt x="5943" y="4990"/>
                      <a:pt x="5943" y="4990"/>
                      <a:pt x="5943" y="4990"/>
                    </a:cubicBezTo>
                    <a:cubicBezTo>
                      <a:pt x="5905" y="4990"/>
                      <a:pt x="5905" y="4990"/>
                      <a:pt x="5905" y="4990"/>
                    </a:cubicBezTo>
                    <a:cubicBezTo>
                      <a:pt x="5886" y="4971"/>
                      <a:pt x="5886" y="4971"/>
                      <a:pt x="5886" y="4971"/>
                    </a:cubicBezTo>
                    <a:cubicBezTo>
                      <a:pt x="5886" y="4952"/>
                      <a:pt x="5886" y="4952"/>
                      <a:pt x="5886" y="4952"/>
                    </a:cubicBezTo>
                    <a:cubicBezTo>
                      <a:pt x="5905" y="4952"/>
                      <a:pt x="5905" y="4952"/>
                      <a:pt x="5905" y="4952"/>
                    </a:cubicBezTo>
                    <a:cubicBezTo>
                      <a:pt x="5943" y="4952"/>
                      <a:pt x="5943" y="4952"/>
                      <a:pt x="5943" y="4952"/>
                    </a:cubicBezTo>
                    <a:cubicBezTo>
                      <a:pt x="5962" y="4952"/>
                      <a:pt x="5962" y="4952"/>
                      <a:pt x="5962" y="4952"/>
                    </a:cubicBezTo>
                    <a:cubicBezTo>
                      <a:pt x="5981" y="4914"/>
                      <a:pt x="5981" y="4914"/>
                      <a:pt x="5981" y="4914"/>
                    </a:cubicBezTo>
                    <a:cubicBezTo>
                      <a:pt x="5981" y="4895"/>
                      <a:pt x="5981" y="4895"/>
                      <a:pt x="5981" y="4895"/>
                    </a:cubicBezTo>
                    <a:cubicBezTo>
                      <a:pt x="5981" y="4838"/>
                      <a:pt x="5981" y="4838"/>
                      <a:pt x="5981" y="4838"/>
                    </a:cubicBezTo>
                    <a:cubicBezTo>
                      <a:pt x="5981" y="4819"/>
                      <a:pt x="5981" y="4819"/>
                      <a:pt x="5981" y="4819"/>
                    </a:cubicBezTo>
                    <a:cubicBezTo>
                      <a:pt x="5924" y="4799"/>
                      <a:pt x="5924" y="4799"/>
                      <a:pt x="5924" y="4799"/>
                    </a:cubicBezTo>
                    <a:cubicBezTo>
                      <a:pt x="5924" y="4781"/>
                      <a:pt x="5924" y="4781"/>
                      <a:pt x="5924" y="4781"/>
                    </a:cubicBezTo>
                    <a:cubicBezTo>
                      <a:pt x="5943" y="4781"/>
                      <a:pt x="5943" y="4781"/>
                      <a:pt x="5943" y="4781"/>
                    </a:cubicBezTo>
                    <a:cubicBezTo>
                      <a:pt x="6000" y="4762"/>
                      <a:pt x="6000" y="4762"/>
                      <a:pt x="6000" y="4762"/>
                    </a:cubicBezTo>
                    <a:cubicBezTo>
                      <a:pt x="6019" y="4743"/>
                      <a:pt x="6019" y="4743"/>
                      <a:pt x="6019" y="4743"/>
                    </a:cubicBezTo>
                    <a:cubicBezTo>
                      <a:pt x="6019" y="4723"/>
                      <a:pt x="6019" y="4723"/>
                      <a:pt x="6019" y="4723"/>
                    </a:cubicBezTo>
                    <a:cubicBezTo>
                      <a:pt x="6038" y="4723"/>
                      <a:pt x="6038" y="4723"/>
                      <a:pt x="6038" y="4723"/>
                    </a:cubicBezTo>
                    <a:cubicBezTo>
                      <a:pt x="6057" y="4704"/>
                      <a:pt x="6057" y="4704"/>
                      <a:pt x="6057" y="4704"/>
                    </a:cubicBezTo>
                    <a:cubicBezTo>
                      <a:pt x="6038" y="4667"/>
                      <a:pt x="6038" y="4667"/>
                      <a:pt x="6038" y="4667"/>
                    </a:cubicBezTo>
                    <a:cubicBezTo>
                      <a:pt x="6019" y="4667"/>
                      <a:pt x="6019" y="4667"/>
                      <a:pt x="6019" y="4667"/>
                    </a:cubicBezTo>
                    <a:cubicBezTo>
                      <a:pt x="5981" y="4685"/>
                      <a:pt x="5981" y="4685"/>
                      <a:pt x="5981" y="4685"/>
                    </a:cubicBezTo>
                    <a:cubicBezTo>
                      <a:pt x="5790" y="4819"/>
                      <a:pt x="5790" y="4819"/>
                      <a:pt x="5790" y="4819"/>
                    </a:cubicBezTo>
                    <a:cubicBezTo>
                      <a:pt x="5734" y="4838"/>
                      <a:pt x="5734" y="4838"/>
                      <a:pt x="5734" y="4838"/>
                    </a:cubicBezTo>
                    <a:cubicBezTo>
                      <a:pt x="5753" y="4799"/>
                      <a:pt x="5753" y="4799"/>
                      <a:pt x="5753" y="4799"/>
                    </a:cubicBezTo>
                    <a:cubicBezTo>
                      <a:pt x="5771" y="4762"/>
                      <a:pt x="5771" y="4762"/>
                      <a:pt x="5771" y="4762"/>
                    </a:cubicBezTo>
                    <a:cubicBezTo>
                      <a:pt x="5771" y="4743"/>
                      <a:pt x="5771" y="4743"/>
                      <a:pt x="5771" y="4743"/>
                    </a:cubicBezTo>
                    <a:cubicBezTo>
                      <a:pt x="5771" y="4704"/>
                      <a:pt x="5771" y="4704"/>
                      <a:pt x="5771" y="4704"/>
                    </a:cubicBezTo>
                    <a:cubicBezTo>
                      <a:pt x="5771" y="4685"/>
                      <a:pt x="5771" y="4685"/>
                      <a:pt x="5771" y="4685"/>
                    </a:cubicBezTo>
                    <a:cubicBezTo>
                      <a:pt x="5790" y="4667"/>
                      <a:pt x="5790" y="4667"/>
                      <a:pt x="5790" y="4667"/>
                    </a:cubicBezTo>
                    <a:cubicBezTo>
                      <a:pt x="5810" y="4628"/>
                      <a:pt x="5810" y="4628"/>
                      <a:pt x="5810" y="4628"/>
                    </a:cubicBezTo>
                    <a:cubicBezTo>
                      <a:pt x="5829" y="4609"/>
                      <a:pt x="5829" y="4609"/>
                      <a:pt x="5829" y="4609"/>
                    </a:cubicBezTo>
                    <a:cubicBezTo>
                      <a:pt x="5829" y="4571"/>
                      <a:pt x="5829" y="4571"/>
                      <a:pt x="5829" y="4571"/>
                    </a:cubicBezTo>
                    <a:cubicBezTo>
                      <a:pt x="5829" y="4533"/>
                      <a:pt x="5829" y="4533"/>
                      <a:pt x="5829" y="4533"/>
                    </a:cubicBezTo>
                    <a:cubicBezTo>
                      <a:pt x="5810" y="4552"/>
                      <a:pt x="5810" y="4552"/>
                      <a:pt x="5810" y="4552"/>
                    </a:cubicBezTo>
                    <a:cubicBezTo>
                      <a:pt x="5790" y="4533"/>
                      <a:pt x="5790" y="4533"/>
                      <a:pt x="5790" y="4533"/>
                    </a:cubicBezTo>
                    <a:cubicBezTo>
                      <a:pt x="5771" y="4495"/>
                      <a:pt x="5771" y="4495"/>
                      <a:pt x="5771" y="4495"/>
                    </a:cubicBezTo>
                    <a:cubicBezTo>
                      <a:pt x="5734" y="4457"/>
                      <a:pt x="5734" y="4457"/>
                      <a:pt x="5734" y="4457"/>
                    </a:cubicBezTo>
                    <a:cubicBezTo>
                      <a:pt x="5734" y="4438"/>
                      <a:pt x="5734" y="4438"/>
                      <a:pt x="5734" y="4438"/>
                    </a:cubicBezTo>
                    <a:cubicBezTo>
                      <a:pt x="5734" y="4400"/>
                      <a:pt x="5734" y="4400"/>
                      <a:pt x="5734" y="4400"/>
                    </a:cubicBezTo>
                    <a:cubicBezTo>
                      <a:pt x="5771" y="4342"/>
                      <a:pt x="5771" y="4342"/>
                      <a:pt x="5771" y="4342"/>
                    </a:cubicBezTo>
                    <a:cubicBezTo>
                      <a:pt x="5771" y="4305"/>
                      <a:pt x="5771" y="4305"/>
                      <a:pt x="5771" y="4305"/>
                    </a:cubicBezTo>
                    <a:cubicBezTo>
                      <a:pt x="5771" y="4247"/>
                      <a:pt x="5771" y="4247"/>
                      <a:pt x="5771" y="4247"/>
                    </a:cubicBezTo>
                    <a:cubicBezTo>
                      <a:pt x="5790" y="4228"/>
                      <a:pt x="5790" y="4228"/>
                      <a:pt x="5790" y="4228"/>
                    </a:cubicBezTo>
                    <a:cubicBezTo>
                      <a:pt x="5810" y="4171"/>
                      <a:pt x="5810" y="4171"/>
                      <a:pt x="5810" y="4171"/>
                    </a:cubicBezTo>
                    <a:cubicBezTo>
                      <a:pt x="5810" y="4152"/>
                      <a:pt x="5810" y="4152"/>
                      <a:pt x="5810" y="4152"/>
                    </a:cubicBezTo>
                    <a:cubicBezTo>
                      <a:pt x="5829" y="4152"/>
                      <a:pt x="5829" y="4152"/>
                      <a:pt x="5829" y="4152"/>
                    </a:cubicBezTo>
                    <a:cubicBezTo>
                      <a:pt x="5848" y="4133"/>
                      <a:pt x="5848" y="4133"/>
                      <a:pt x="5848" y="4133"/>
                    </a:cubicBezTo>
                    <a:cubicBezTo>
                      <a:pt x="5848" y="4114"/>
                      <a:pt x="5848" y="4114"/>
                      <a:pt x="5848" y="4114"/>
                    </a:cubicBezTo>
                    <a:cubicBezTo>
                      <a:pt x="5867" y="4095"/>
                      <a:pt x="5867" y="4095"/>
                      <a:pt x="5867" y="4095"/>
                    </a:cubicBezTo>
                    <a:cubicBezTo>
                      <a:pt x="5867" y="4076"/>
                      <a:pt x="5867" y="4076"/>
                      <a:pt x="5867" y="4076"/>
                    </a:cubicBezTo>
                    <a:cubicBezTo>
                      <a:pt x="5886" y="4076"/>
                      <a:pt x="5886" y="4076"/>
                      <a:pt x="5886" y="4076"/>
                    </a:cubicBezTo>
                    <a:cubicBezTo>
                      <a:pt x="5886" y="4057"/>
                      <a:pt x="5886" y="4057"/>
                      <a:pt x="5886" y="4057"/>
                    </a:cubicBezTo>
                    <a:cubicBezTo>
                      <a:pt x="5867" y="4019"/>
                      <a:pt x="5867" y="4019"/>
                      <a:pt x="5867" y="4019"/>
                    </a:cubicBezTo>
                    <a:cubicBezTo>
                      <a:pt x="5867" y="4000"/>
                      <a:pt x="5867" y="4000"/>
                      <a:pt x="5867" y="4000"/>
                    </a:cubicBezTo>
                    <a:cubicBezTo>
                      <a:pt x="5848" y="3981"/>
                      <a:pt x="5848" y="3981"/>
                      <a:pt x="5848" y="3981"/>
                    </a:cubicBezTo>
                    <a:cubicBezTo>
                      <a:pt x="5829" y="3961"/>
                      <a:pt x="5829" y="3961"/>
                      <a:pt x="5829" y="3961"/>
                    </a:cubicBezTo>
                    <a:cubicBezTo>
                      <a:pt x="5810" y="3961"/>
                      <a:pt x="5810" y="3961"/>
                      <a:pt x="5810" y="3961"/>
                    </a:cubicBezTo>
                    <a:cubicBezTo>
                      <a:pt x="5829" y="3942"/>
                      <a:pt x="5829" y="3942"/>
                      <a:pt x="5829" y="3942"/>
                    </a:cubicBezTo>
                    <a:cubicBezTo>
                      <a:pt x="5810" y="3942"/>
                      <a:pt x="5810" y="3942"/>
                      <a:pt x="5810" y="3942"/>
                    </a:cubicBezTo>
                    <a:cubicBezTo>
                      <a:pt x="5790" y="3924"/>
                      <a:pt x="5790" y="3924"/>
                      <a:pt x="5790" y="3924"/>
                    </a:cubicBezTo>
                    <a:cubicBezTo>
                      <a:pt x="5790" y="3905"/>
                      <a:pt x="5790" y="3905"/>
                      <a:pt x="5790" y="3905"/>
                    </a:cubicBezTo>
                    <a:cubicBezTo>
                      <a:pt x="5790" y="3885"/>
                      <a:pt x="5790" y="3885"/>
                      <a:pt x="5790" y="3885"/>
                    </a:cubicBezTo>
                    <a:cubicBezTo>
                      <a:pt x="5790" y="3866"/>
                      <a:pt x="5790" y="3866"/>
                      <a:pt x="5790" y="3866"/>
                    </a:cubicBezTo>
                    <a:cubicBezTo>
                      <a:pt x="5790" y="3847"/>
                      <a:pt x="5790" y="3847"/>
                      <a:pt x="5790" y="3847"/>
                    </a:cubicBezTo>
                    <a:cubicBezTo>
                      <a:pt x="5790" y="3828"/>
                      <a:pt x="5790" y="3828"/>
                      <a:pt x="5790" y="3828"/>
                    </a:cubicBezTo>
                    <a:cubicBezTo>
                      <a:pt x="5810" y="3828"/>
                      <a:pt x="5810" y="3828"/>
                      <a:pt x="5810" y="3828"/>
                    </a:cubicBezTo>
                    <a:cubicBezTo>
                      <a:pt x="5848" y="3809"/>
                      <a:pt x="5848" y="3809"/>
                      <a:pt x="5848" y="3809"/>
                    </a:cubicBezTo>
                    <a:cubicBezTo>
                      <a:pt x="5867" y="3809"/>
                      <a:pt x="5867" y="3809"/>
                      <a:pt x="5867" y="3809"/>
                    </a:cubicBezTo>
                    <a:cubicBezTo>
                      <a:pt x="5848" y="3790"/>
                      <a:pt x="5848" y="3790"/>
                      <a:pt x="5848" y="3790"/>
                    </a:cubicBezTo>
                    <a:cubicBezTo>
                      <a:pt x="5829" y="3790"/>
                      <a:pt x="5829" y="3790"/>
                      <a:pt x="5829" y="3790"/>
                    </a:cubicBezTo>
                    <a:cubicBezTo>
                      <a:pt x="5810" y="3790"/>
                      <a:pt x="5810" y="3790"/>
                      <a:pt x="5810" y="3790"/>
                    </a:cubicBezTo>
                    <a:cubicBezTo>
                      <a:pt x="5810" y="3771"/>
                      <a:pt x="5810" y="3771"/>
                      <a:pt x="5810" y="3771"/>
                    </a:cubicBezTo>
                    <a:cubicBezTo>
                      <a:pt x="5810" y="3752"/>
                      <a:pt x="5810" y="3752"/>
                      <a:pt x="5810" y="3752"/>
                    </a:cubicBezTo>
                    <a:cubicBezTo>
                      <a:pt x="5810" y="3733"/>
                      <a:pt x="5810" y="3733"/>
                      <a:pt x="5810" y="3733"/>
                    </a:cubicBezTo>
                    <a:cubicBezTo>
                      <a:pt x="5848" y="3695"/>
                      <a:pt x="5848" y="3695"/>
                      <a:pt x="5848" y="3695"/>
                    </a:cubicBezTo>
                    <a:cubicBezTo>
                      <a:pt x="5867" y="3676"/>
                      <a:pt x="5867" y="3676"/>
                      <a:pt x="5867" y="3676"/>
                    </a:cubicBezTo>
                    <a:cubicBezTo>
                      <a:pt x="5867" y="3638"/>
                      <a:pt x="5867" y="3638"/>
                      <a:pt x="5867" y="3638"/>
                    </a:cubicBezTo>
                    <a:cubicBezTo>
                      <a:pt x="5867" y="3619"/>
                      <a:pt x="5867" y="3619"/>
                      <a:pt x="5867" y="3619"/>
                    </a:cubicBezTo>
                    <a:cubicBezTo>
                      <a:pt x="5867" y="3600"/>
                      <a:pt x="5867" y="3600"/>
                      <a:pt x="5867" y="3600"/>
                    </a:cubicBezTo>
                    <a:cubicBezTo>
                      <a:pt x="5848" y="3580"/>
                      <a:pt x="5848" y="3580"/>
                      <a:pt x="5848" y="3580"/>
                    </a:cubicBezTo>
                    <a:cubicBezTo>
                      <a:pt x="5867" y="3562"/>
                      <a:pt x="5867" y="3562"/>
                      <a:pt x="5867" y="3562"/>
                    </a:cubicBezTo>
                    <a:cubicBezTo>
                      <a:pt x="5924" y="3485"/>
                      <a:pt x="5924" y="3485"/>
                      <a:pt x="5924" y="3485"/>
                    </a:cubicBezTo>
                    <a:cubicBezTo>
                      <a:pt x="5943" y="3409"/>
                      <a:pt x="5943" y="3409"/>
                      <a:pt x="5943" y="3409"/>
                    </a:cubicBezTo>
                    <a:cubicBezTo>
                      <a:pt x="5962" y="3390"/>
                      <a:pt x="5962" y="3390"/>
                      <a:pt x="5962" y="3390"/>
                    </a:cubicBezTo>
                    <a:cubicBezTo>
                      <a:pt x="5981" y="3371"/>
                      <a:pt x="5981" y="3371"/>
                      <a:pt x="5981" y="3371"/>
                    </a:cubicBezTo>
                    <a:cubicBezTo>
                      <a:pt x="6000" y="3371"/>
                      <a:pt x="6000" y="3371"/>
                      <a:pt x="6000" y="3371"/>
                    </a:cubicBezTo>
                    <a:cubicBezTo>
                      <a:pt x="6019" y="3371"/>
                      <a:pt x="6019" y="3371"/>
                      <a:pt x="6019" y="3371"/>
                    </a:cubicBezTo>
                    <a:cubicBezTo>
                      <a:pt x="6038" y="3352"/>
                      <a:pt x="6038" y="3352"/>
                      <a:pt x="6038" y="3352"/>
                    </a:cubicBezTo>
                    <a:cubicBezTo>
                      <a:pt x="6038" y="3333"/>
                      <a:pt x="6038" y="3333"/>
                      <a:pt x="6038" y="3333"/>
                    </a:cubicBezTo>
                    <a:cubicBezTo>
                      <a:pt x="6019" y="3295"/>
                      <a:pt x="6019" y="3295"/>
                      <a:pt x="6019" y="3295"/>
                    </a:cubicBezTo>
                    <a:cubicBezTo>
                      <a:pt x="6019" y="3276"/>
                      <a:pt x="6019" y="3276"/>
                      <a:pt x="6019" y="3276"/>
                    </a:cubicBezTo>
                    <a:cubicBezTo>
                      <a:pt x="6019" y="3238"/>
                      <a:pt x="6019" y="3238"/>
                      <a:pt x="6019" y="3238"/>
                    </a:cubicBezTo>
                    <a:cubicBezTo>
                      <a:pt x="6115" y="3143"/>
                      <a:pt x="6115" y="3143"/>
                      <a:pt x="6115" y="3143"/>
                    </a:cubicBezTo>
                    <a:cubicBezTo>
                      <a:pt x="6115" y="3123"/>
                      <a:pt x="6115" y="3123"/>
                      <a:pt x="6115" y="3123"/>
                    </a:cubicBezTo>
                    <a:cubicBezTo>
                      <a:pt x="6115" y="3085"/>
                      <a:pt x="6115" y="3085"/>
                      <a:pt x="6115" y="3085"/>
                    </a:cubicBezTo>
                    <a:cubicBezTo>
                      <a:pt x="6134" y="3085"/>
                      <a:pt x="6134" y="3085"/>
                      <a:pt x="6134" y="3085"/>
                    </a:cubicBezTo>
                    <a:cubicBezTo>
                      <a:pt x="6134" y="3067"/>
                      <a:pt x="6134" y="3067"/>
                      <a:pt x="6134" y="3067"/>
                    </a:cubicBezTo>
                    <a:cubicBezTo>
                      <a:pt x="6171" y="3028"/>
                      <a:pt x="6171" y="3028"/>
                      <a:pt x="6171" y="3028"/>
                    </a:cubicBezTo>
                    <a:cubicBezTo>
                      <a:pt x="6191" y="3009"/>
                      <a:pt x="6191" y="3009"/>
                      <a:pt x="6191" y="3009"/>
                    </a:cubicBezTo>
                    <a:cubicBezTo>
                      <a:pt x="6191" y="2914"/>
                      <a:pt x="6191" y="2914"/>
                      <a:pt x="6191" y="2914"/>
                    </a:cubicBezTo>
                    <a:cubicBezTo>
                      <a:pt x="6210" y="2876"/>
                      <a:pt x="6210" y="2876"/>
                      <a:pt x="6210" y="2876"/>
                    </a:cubicBezTo>
                    <a:cubicBezTo>
                      <a:pt x="6286" y="2781"/>
                      <a:pt x="6286" y="2781"/>
                      <a:pt x="6286" y="2781"/>
                    </a:cubicBezTo>
                    <a:cubicBezTo>
                      <a:pt x="6324" y="2762"/>
                      <a:pt x="6324" y="2762"/>
                      <a:pt x="6324" y="2762"/>
                    </a:cubicBezTo>
                    <a:cubicBezTo>
                      <a:pt x="6343" y="2742"/>
                      <a:pt x="6343" y="2742"/>
                      <a:pt x="6343" y="2742"/>
                    </a:cubicBezTo>
                    <a:cubicBezTo>
                      <a:pt x="6381" y="2742"/>
                      <a:pt x="6381" y="2742"/>
                      <a:pt x="6381" y="2742"/>
                    </a:cubicBezTo>
                    <a:cubicBezTo>
                      <a:pt x="6437" y="2742"/>
                      <a:pt x="6437" y="2742"/>
                      <a:pt x="6437" y="2742"/>
                    </a:cubicBezTo>
                    <a:cubicBezTo>
                      <a:pt x="6456" y="2723"/>
                      <a:pt x="6456" y="2723"/>
                      <a:pt x="6456" y="2723"/>
                    </a:cubicBezTo>
                    <a:cubicBezTo>
                      <a:pt x="6475" y="2723"/>
                      <a:pt x="6475" y="2723"/>
                      <a:pt x="6475" y="2723"/>
                    </a:cubicBezTo>
                    <a:cubicBezTo>
                      <a:pt x="6495" y="2723"/>
                      <a:pt x="6495" y="2723"/>
                      <a:pt x="6495" y="2723"/>
                    </a:cubicBezTo>
                    <a:cubicBezTo>
                      <a:pt x="6514" y="2723"/>
                      <a:pt x="6514" y="2723"/>
                      <a:pt x="6514" y="2723"/>
                    </a:cubicBezTo>
                    <a:cubicBezTo>
                      <a:pt x="6532" y="2723"/>
                      <a:pt x="6532" y="2723"/>
                      <a:pt x="6532" y="2723"/>
                    </a:cubicBezTo>
                    <a:cubicBezTo>
                      <a:pt x="6551" y="2742"/>
                      <a:pt x="6551" y="2742"/>
                      <a:pt x="6551" y="2742"/>
                    </a:cubicBezTo>
                    <a:cubicBezTo>
                      <a:pt x="6571" y="2781"/>
                      <a:pt x="6571" y="2781"/>
                      <a:pt x="6571" y="2781"/>
                    </a:cubicBezTo>
                    <a:cubicBezTo>
                      <a:pt x="6590" y="2781"/>
                      <a:pt x="6590" y="2781"/>
                      <a:pt x="6590" y="2781"/>
                    </a:cubicBezTo>
                    <a:cubicBezTo>
                      <a:pt x="6609" y="2800"/>
                      <a:pt x="6609" y="2800"/>
                      <a:pt x="6609" y="2800"/>
                    </a:cubicBezTo>
                    <a:cubicBezTo>
                      <a:pt x="6628" y="2800"/>
                      <a:pt x="6628" y="2800"/>
                      <a:pt x="6628" y="2800"/>
                    </a:cubicBezTo>
                    <a:cubicBezTo>
                      <a:pt x="6647" y="2781"/>
                      <a:pt x="6647" y="2781"/>
                      <a:pt x="6647" y="2781"/>
                    </a:cubicBezTo>
                    <a:cubicBezTo>
                      <a:pt x="6666" y="2781"/>
                      <a:pt x="6666" y="2781"/>
                      <a:pt x="6666" y="2781"/>
                    </a:cubicBezTo>
                    <a:cubicBezTo>
                      <a:pt x="6666" y="2742"/>
                      <a:pt x="6666" y="2742"/>
                      <a:pt x="6666" y="2742"/>
                    </a:cubicBezTo>
                    <a:cubicBezTo>
                      <a:pt x="6666" y="2704"/>
                      <a:pt x="6666" y="2704"/>
                      <a:pt x="6666" y="2704"/>
                    </a:cubicBezTo>
                    <a:cubicBezTo>
                      <a:pt x="6666" y="2686"/>
                      <a:pt x="6666" y="2686"/>
                      <a:pt x="6666" y="2686"/>
                    </a:cubicBezTo>
                    <a:cubicBezTo>
                      <a:pt x="6647" y="2666"/>
                      <a:pt x="6647" y="2666"/>
                      <a:pt x="6647" y="2666"/>
                    </a:cubicBezTo>
                    <a:cubicBezTo>
                      <a:pt x="6647" y="2647"/>
                      <a:pt x="6647" y="2647"/>
                      <a:pt x="6647" y="2647"/>
                    </a:cubicBezTo>
                    <a:cubicBezTo>
                      <a:pt x="6628" y="2628"/>
                      <a:pt x="6628" y="2628"/>
                      <a:pt x="6628" y="2628"/>
                    </a:cubicBezTo>
                    <a:cubicBezTo>
                      <a:pt x="6609" y="2609"/>
                      <a:pt x="6609" y="2609"/>
                      <a:pt x="6609" y="2609"/>
                    </a:cubicBezTo>
                    <a:cubicBezTo>
                      <a:pt x="6590" y="2571"/>
                      <a:pt x="6590" y="2571"/>
                      <a:pt x="6590" y="2571"/>
                    </a:cubicBezTo>
                    <a:cubicBezTo>
                      <a:pt x="6590" y="2514"/>
                      <a:pt x="6590" y="2514"/>
                      <a:pt x="6590" y="2514"/>
                    </a:cubicBezTo>
                    <a:cubicBezTo>
                      <a:pt x="6571" y="2495"/>
                      <a:pt x="6571" y="2495"/>
                      <a:pt x="6571" y="2495"/>
                    </a:cubicBezTo>
                    <a:cubicBezTo>
                      <a:pt x="6514" y="2419"/>
                      <a:pt x="6514" y="2419"/>
                      <a:pt x="6514" y="2419"/>
                    </a:cubicBezTo>
                    <a:cubicBezTo>
                      <a:pt x="6514" y="2400"/>
                      <a:pt x="6514" y="2400"/>
                      <a:pt x="6514" y="2400"/>
                    </a:cubicBezTo>
                    <a:cubicBezTo>
                      <a:pt x="6456" y="2342"/>
                      <a:pt x="6456" y="2342"/>
                      <a:pt x="6456" y="2342"/>
                    </a:cubicBezTo>
                    <a:cubicBezTo>
                      <a:pt x="6456" y="2324"/>
                      <a:pt x="6456" y="2324"/>
                      <a:pt x="6456" y="2324"/>
                    </a:cubicBezTo>
                    <a:cubicBezTo>
                      <a:pt x="6437" y="2305"/>
                      <a:pt x="6437" y="2305"/>
                      <a:pt x="6437" y="2305"/>
                    </a:cubicBezTo>
                    <a:cubicBezTo>
                      <a:pt x="6456" y="2285"/>
                      <a:pt x="6456" y="2285"/>
                      <a:pt x="6456" y="2285"/>
                    </a:cubicBezTo>
                    <a:cubicBezTo>
                      <a:pt x="6475" y="2266"/>
                      <a:pt x="6475" y="2266"/>
                      <a:pt x="6475" y="2266"/>
                    </a:cubicBezTo>
                    <a:cubicBezTo>
                      <a:pt x="6495" y="2266"/>
                      <a:pt x="6495" y="2266"/>
                      <a:pt x="6495" y="2266"/>
                    </a:cubicBezTo>
                    <a:cubicBezTo>
                      <a:pt x="6514" y="2285"/>
                      <a:pt x="6514" y="2285"/>
                      <a:pt x="6514" y="2285"/>
                    </a:cubicBezTo>
                    <a:cubicBezTo>
                      <a:pt x="6514" y="2305"/>
                      <a:pt x="6514" y="2305"/>
                      <a:pt x="6514" y="2305"/>
                    </a:cubicBezTo>
                    <a:cubicBezTo>
                      <a:pt x="6571" y="2324"/>
                      <a:pt x="6571" y="2324"/>
                      <a:pt x="6571" y="2324"/>
                    </a:cubicBezTo>
                    <a:cubicBezTo>
                      <a:pt x="6609" y="2342"/>
                      <a:pt x="6609" y="2342"/>
                      <a:pt x="6609" y="2342"/>
                    </a:cubicBezTo>
                    <a:cubicBezTo>
                      <a:pt x="6628" y="2381"/>
                      <a:pt x="6628" y="2381"/>
                      <a:pt x="6628" y="2381"/>
                    </a:cubicBezTo>
                    <a:cubicBezTo>
                      <a:pt x="6666" y="2495"/>
                      <a:pt x="6666" y="2495"/>
                      <a:pt x="6666" y="2495"/>
                    </a:cubicBezTo>
                    <a:cubicBezTo>
                      <a:pt x="6685" y="2533"/>
                      <a:pt x="6685" y="2533"/>
                      <a:pt x="6685" y="2533"/>
                    </a:cubicBezTo>
                    <a:cubicBezTo>
                      <a:pt x="6723" y="2571"/>
                      <a:pt x="6723" y="2571"/>
                      <a:pt x="6723" y="2571"/>
                    </a:cubicBezTo>
                    <a:cubicBezTo>
                      <a:pt x="6761" y="2609"/>
                      <a:pt x="6761" y="2609"/>
                      <a:pt x="6761" y="2609"/>
                    </a:cubicBezTo>
                    <a:cubicBezTo>
                      <a:pt x="6818" y="2628"/>
                      <a:pt x="6818" y="2628"/>
                      <a:pt x="6818" y="2628"/>
                    </a:cubicBezTo>
                    <a:cubicBezTo>
                      <a:pt x="6913" y="2666"/>
                      <a:pt x="6913" y="2666"/>
                      <a:pt x="6913" y="2666"/>
                    </a:cubicBezTo>
                    <a:cubicBezTo>
                      <a:pt x="7104" y="2686"/>
                      <a:pt x="7104" y="2686"/>
                      <a:pt x="7104" y="2686"/>
                    </a:cubicBezTo>
                    <a:cubicBezTo>
                      <a:pt x="7142" y="2686"/>
                      <a:pt x="7142" y="2686"/>
                      <a:pt x="7142" y="2686"/>
                    </a:cubicBezTo>
                    <a:cubicBezTo>
                      <a:pt x="7161" y="2723"/>
                      <a:pt x="7161" y="2723"/>
                      <a:pt x="7161" y="2723"/>
                    </a:cubicBezTo>
                    <a:cubicBezTo>
                      <a:pt x="7180" y="2742"/>
                      <a:pt x="7180" y="2742"/>
                      <a:pt x="7180" y="2742"/>
                    </a:cubicBezTo>
                    <a:cubicBezTo>
                      <a:pt x="7199" y="2762"/>
                      <a:pt x="7199" y="2762"/>
                      <a:pt x="7199" y="2762"/>
                    </a:cubicBezTo>
                    <a:cubicBezTo>
                      <a:pt x="7218" y="2762"/>
                      <a:pt x="7218" y="2762"/>
                      <a:pt x="7218" y="2762"/>
                    </a:cubicBezTo>
                    <a:cubicBezTo>
                      <a:pt x="7237" y="2762"/>
                      <a:pt x="7237" y="2762"/>
                      <a:pt x="7237" y="2762"/>
                    </a:cubicBezTo>
                    <a:cubicBezTo>
                      <a:pt x="7257" y="2742"/>
                      <a:pt x="7257" y="2742"/>
                      <a:pt x="7257" y="2742"/>
                    </a:cubicBezTo>
                    <a:cubicBezTo>
                      <a:pt x="7275" y="2723"/>
                      <a:pt x="7275" y="2723"/>
                      <a:pt x="7275" y="2723"/>
                    </a:cubicBezTo>
                    <a:cubicBezTo>
                      <a:pt x="7294" y="2723"/>
                      <a:pt x="7294" y="2723"/>
                      <a:pt x="7294" y="2723"/>
                    </a:cubicBezTo>
                    <a:cubicBezTo>
                      <a:pt x="7352" y="2723"/>
                      <a:pt x="7352" y="2723"/>
                      <a:pt x="7352" y="2723"/>
                    </a:cubicBezTo>
                    <a:cubicBezTo>
                      <a:pt x="7428" y="2742"/>
                      <a:pt x="7428" y="2742"/>
                      <a:pt x="7428" y="2742"/>
                    </a:cubicBezTo>
                    <a:cubicBezTo>
                      <a:pt x="7447" y="2742"/>
                      <a:pt x="7447" y="2742"/>
                      <a:pt x="7447" y="2742"/>
                    </a:cubicBezTo>
                    <a:cubicBezTo>
                      <a:pt x="7466" y="2762"/>
                      <a:pt x="7466" y="2762"/>
                      <a:pt x="7466" y="2762"/>
                    </a:cubicBezTo>
                    <a:cubicBezTo>
                      <a:pt x="7485" y="2762"/>
                      <a:pt x="7485" y="2762"/>
                      <a:pt x="7485" y="2762"/>
                    </a:cubicBezTo>
                    <a:cubicBezTo>
                      <a:pt x="7504" y="2762"/>
                      <a:pt x="7504" y="2762"/>
                      <a:pt x="7504" y="2762"/>
                    </a:cubicBezTo>
                    <a:cubicBezTo>
                      <a:pt x="7523" y="2762"/>
                      <a:pt x="7523" y="2762"/>
                      <a:pt x="7523" y="2762"/>
                    </a:cubicBezTo>
                    <a:cubicBezTo>
                      <a:pt x="7618" y="2704"/>
                      <a:pt x="7618" y="2704"/>
                      <a:pt x="7618" y="2704"/>
                    </a:cubicBezTo>
                    <a:cubicBezTo>
                      <a:pt x="7656" y="2704"/>
                      <a:pt x="7656" y="2704"/>
                      <a:pt x="7656" y="2704"/>
                    </a:cubicBezTo>
                    <a:cubicBezTo>
                      <a:pt x="7694" y="2704"/>
                      <a:pt x="7694" y="2704"/>
                      <a:pt x="7694" y="2704"/>
                    </a:cubicBezTo>
                    <a:cubicBezTo>
                      <a:pt x="7714" y="2723"/>
                      <a:pt x="7714" y="2723"/>
                      <a:pt x="7714" y="2723"/>
                    </a:cubicBezTo>
                    <a:cubicBezTo>
                      <a:pt x="7733" y="2723"/>
                      <a:pt x="7733" y="2723"/>
                      <a:pt x="7733" y="2723"/>
                    </a:cubicBezTo>
                    <a:cubicBezTo>
                      <a:pt x="7770" y="2742"/>
                      <a:pt x="7770" y="2742"/>
                      <a:pt x="7770" y="2742"/>
                    </a:cubicBezTo>
                    <a:cubicBezTo>
                      <a:pt x="7809" y="2762"/>
                      <a:pt x="7809" y="2762"/>
                      <a:pt x="7809" y="2762"/>
                    </a:cubicBezTo>
                    <a:cubicBezTo>
                      <a:pt x="7828" y="2762"/>
                      <a:pt x="7828" y="2762"/>
                      <a:pt x="7828" y="2762"/>
                    </a:cubicBezTo>
                    <a:cubicBezTo>
                      <a:pt x="7847" y="2762"/>
                      <a:pt x="7847" y="2762"/>
                      <a:pt x="7847" y="2762"/>
                    </a:cubicBezTo>
                    <a:cubicBezTo>
                      <a:pt x="7866" y="2762"/>
                      <a:pt x="7866" y="2762"/>
                      <a:pt x="7866" y="2762"/>
                    </a:cubicBezTo>
                    <a:cubicBezTo>
                      <a:pt x="7885" y="2762"/>
                      <a:pt x="7885" y="2762"/>
                      <a:pt x="7885" y="2762"/>
                    </a:cubicBezTo>
                    <a:cubicBezTo>
                      <a:pt x="7923" y="2742"/>
                      <a:pt x="7923" y="2742"/>
                      <a:pt x="7923" y="2742"/>
                    </a:cubicBezTo>
                    <a:cubicBezTo>
                      <a:pt x="7942" y="2723"/>
                      <a:pt x="7942" y="2723"/>
                      <a:pt x="7942" y="2723"/>
                    </a:cubicBezTo>
                    <a:cubicBezTo>
                      <a:pt x="7942" y="2686"/>
                      <a:pt x="7942" y="2686"/>
                      <a:pt x="7942" y="2686"/>
                    </a:cubicBezTo>
                    <a:cubicBezTo>
                      <a:pt x="7980" y="2666"/>
                      <a:pt x="7980" y="2666"/>
                      <a:pt x="7980" y="2666"/>
                    </a:cubicBezTo>
                    <a:cubicBezTo>
                      <a:pt x="8095" y="2609"/>
                      <a:pt x="8095" y="2609"/>
                      <a:pt x="8095" y="2609"/>
                    </a:cubicBezTo>
                    <a:cubicBezTo>
                      <a:pt x="8114" y="2609"/>
                      <a:pt x="8114" y="2609"/>
                      <a:pt x="8114" y="2609"/>
                    </a:cubicBezTo>
                    <a:cubicBezTo>
                      <a:pt x="8132" y="2571"/>
                      <a:pt x="8132" y="2571"/>
                      <a:pt x="8132" y="2571"/>
                    </a:cubicBezTo>
                    <a:cubicBezTo>
                      <a:pt x="8190" y="2514"/>
                      <a:pt x="8190" y="2514"/>
                      <a:pt x="8190" y="2514"/>
                    </a:cubicBezTo>
                    <a:cubicBezTo>
                      <a:pt x="8209" y="2495"/>
                      <a:pt x="8209" y="2495"/>
                      <a:pt x="8209" y="2495"/>
                    </a:cubicBezTo>
                    <a:lnTo>
                      <a:pt x="8209" y="2476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50" name="Freeform 31">
                <a:extLst>
                  <a:ext uri="{FF2B5EF4-FFF2-40B4-BE49-F238E27FC236}">
                    <a16:creationId xmlns:a16="http://schemas.microsoft.com/office/drawing/2014/main" id="{9D93982F-37A9-B64B-94FE-E48E0B2F2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25150" y="12295188"/>
                <a:ext cx="2997200" cy="1728787"/>
              </a:xfrm>
              <a:custGeom>
                <a:avLst/>
                <a:gdLst>
                  <a:gd name="T0" fmla="*/ 2147483646 w 8325"/>
                  <a:gd name="T1" fmla="*/ 2147483646 h 4801"/>
                  <a:gd name="T2" fmla="*/ 2147483646 w 8325"/>
                  <a:gd name="T3" fmla="*/ 2147483646 h 4801"/>
                  <a:gd name="T4" fmla="*/ 2147483646 w 8325"/>
                  <a:gd name="T5" fmla="*/ 2147483646 h 4801"/>
                  <a:gd name="T6" fmla="*/ 2147483646 w 8325"/>
                  <a:gd name="T7" fmla="*/ 2147483646 h 4801"/>
                  <a:gd name="T8" fmla="*/ 2147483646 w 8325"/>
                  <a:gd name="T9" fmla="*/ 2147483646 h 4801"/>
                  <a:gd name="T10" fmla="*/ 2147483646 w 8325"/>
                  <a:gd name="T11" fmla="*/ 2147483646 h 4801"/>
                  <a:gd name="T12" fmla="*/ 2147483646 w 8325"/>
                  <a:gd name="T13" fmla="*/ 2147483646 h 4801"/>
                  <a:gd name="T14" fmla="*/ 2147483646 w 8325"/>
                  <a:gd name="T15" fmla="*/ 2147483646 h 4801"/>
                  <a:gd name="T16" fmla="*/ 2147483646 w 8325"/>
                  <a:gd name="T17" fmla="*/ 2147483646 h 4801"/>
                  <a:gd name="T18" fmla="*/ 2147483646 w 8325"/>
                  <a:gd name="T19" fmla="*/ 2147483646 h 4801"/>
                  <a:gd name="T20" fmla="*/ 2147483646 w 8325"/>
                  <a:gd name="T21" fmla="*/ 2147483646 h 4801"/>
                  <a:gd name="T22" fmla="*/ 2147483646 w 8325"/>
                  <a:gd name="T23" fmla="*/ 2147483646 h 4801"/>
                  <a:gd name="T24" fmla="*/ 2147483646 w 8325"/>
                  <a:gd name="T25" fmla="*/ 2147483646 h 4801"/>
                  <a:gd name="T26" fmla="*/ 2147483646 w 8325"/>
                  <a:gd name="T27" fmla="*/ 2147483646 h 4801"/>
                  <a:gd name="T28" fmla="*/ 2147483646 w 8325"/>
                  <a:gd name="T29" fmla="*/ 2147483646 h 4801"/>
                  <a:gd name="T30" fmla="*/ 2147483646 w 8325"/>
                  <a:gd name="T31" fmla="*/ 2147483646 h 4801"/>
                  <a:gd name="T32" fmla="*/ 2147483646 w 8325"/>
                  <a:gd name="T33" fmla="*/ 2147483646 h 4801"/>
                  <a:gd name="T34" fmla="*/ 2147483646 w 8325"/>
                  <a:gd name="T35" fmla="*/ 2147483646 h 4801"/>
                  <a:gd name="T36" fmla="*/ 2147483646 w 8325"/>
                  <a:gd name="T37" fmla="*/ 2147483646 h 4801"/>
                  <a:gd name="T38" fmla="*/ 2147483646 w 8325"/>
                  <a:gd name="T39" fmla="*/ 2147483646 h 4801"/>
                  <a:gd name="T40" fmla="*/ 2147483646 w 8325"/>
                  <a:gd name="T41" fmla="*/ 2147483646 h 4801"/>
                  <a:gd name="T42" fmla="*/ 2147483646 w 8325"/>
                  <a:gd name="T43" fmla="*/ 2147483646 h 4801"/>
                  <a:gd name="T44" fmla="*/ 2147483646 w 8325"/>
                  <a:gd name="T45" fmla="*/ 2147483646 h 4801"/>
                  <a:gd name="T46" fmla="*/ 2147483646 w 8325"/>
                  <a:gd name="T47" fmla="*/ 2147483646 h 4801"/>
                  <a:gd name="T48" fmla="*/ 2147483646 w 8325"/>
                  <a:gd name="T49" fmla="*/ 2147483646 h 4801"/>
                  <a:gd name="T50" fmla="*/ 2147483646 w 8325"/>
                  <a:gd name="T51" fmla="*/ 2147483646 h 4801"/>
                  <a:gd name="T52" fmla="*/ 2147483646 w 8325"/>
                  <a:gd name="T53" fmla="*/ 2147483646 h 4801"/>
                  <a:gd name="T54" fmla="*/ 2147483646 w 8325"/>
                  <a:gd name="T55" fmla="*/ 2147483646 h 4801"/>
                  <a:gd name="T56" fmla="*/ 2147483646 w 8325"/>
                  <a:gd name="T57" fmla="*/ 2147483646 h 4801"/>
                  <a:gd name="T58" fmla="*/ 2147483646 w 8325"/>
                  <a:gd name="T59" fmla="*/ 2147483646 h 4801"/>
                  <a:gd name="T60" fmla="*/ 2147483646 w 8325"/>
                  <a:gd name="T61" fmla="*/ 2147483646 h 4801"/>
                  <a:gd name="T62" fmla="*/ 2147483646 w 8325"/>
                  <a:gd name="T63" fmla="*/ 2147483646 h 4801"/>
                  <a:gd name="T64" fmla="*/ 2147483646 w 8325"/>
                  <a:gd name="T65" fmla="*/ 2147483646 h 4801"/>
                  <a:gd name="T66" fmla="*/ 2147483646 w 8325"/>
                  <a:gd name="T67" fmla="*/ 2147483646 h 4801"/>
                  <a:gd name="T68" fmla="*/ 2147483646 w 8325"/>
                  <a:gd name="T69" fmla="*/ 2147483646 h 4801"/>
                  <a:gd name="T70" fmla="*/ 2147483646 w 8325"/>
                  <a:gd name="T71" fmla="*/ 2147483646 h 4801"/>
                  <a:gd name="T72" fmla="*/ 2147483646 w 8325"/>
                  <a:gd name="T73" fmla="*/ 2147483646 h 4801"/>
                  <a:gd name="T74" fmla="*/ 2147483646 w 8325"/>
                  <a:gd name="T75" fmla="*/ 2147483646 h 4801"/>
                  <a:gd name="T76" fmla="*/ 2147483646 w 8325"/>
                  <a:gd name="T77" fmla="*/ 2147483646 h 4801"/>
                  <a:gd name="T78" fmla="*/ 2147483646 w 8325"/>
                  <a:gd name="T79" fmla="*/ 2147483646 h 4801"/>
                  <a:gd name="T80" fmla="*/ 2147483646 w 8325"/>
                  <a:gd name="T81" fmla="*/ 2147483646 h 4801"/>
                  <a:gd name="T82" fmla="*/ 2147483646 w 8325"/>
                  <a:gd name="T83" fmla="*/ 2147483646 h 4801"/>
                  <a:gd name="T84" fmla="*/ 2147483646 w 8325"/>
                  <a:gd name="T85" fmla="*/ 2147483646 h 4801"/>
                  <a:gd name="T86" fmla="*/ 2147483646 w 8325"/>
                  <a:gd name="T87" fmla="*/ 2147483646 h 4801"/>
                  <a:gd name="T88" fmla="*/ 2147483646 w 8325"/>
                  <a:gd name="T89" fmla="*/ 2147483646 h 4801"/>
                  <a:gd name="T90" fmla="*/ 2147483646 w 8325"/>
                  <a:gd name="T91" fmla="*/ 2147483646 h 4801"/>
                  <a:gd name="T92" fmla="*/ 2147483646 w 8325"/>
                  <a:gd name="T93" fmla="*/ 2147483646 h 4801"/>
                  <a:gd name="T94" fmla="*/ 2147483646 w 8325"/>
                  <a:gd name="T95" fmla="*/ 2147483646 h 4801"/>
                  <a:gd name="T96" fmla="*/ 2147483646 w 8325"/>
                  <a:gd name="T97" fmla="*/ 2147483646 h 4801"/>
                  <a:gd name="T98" fmla="*/ 2147483646 w 8325"/>
                  <a:gd name="T99" fmla="*/ 2147483646 h 4801"/>
                  <a:gd name="T100" fmla="*/ 2147483646 w 8325"/>
                  <a:gd name="T101" fmla="*/ 2147483646 h 4801"/>
                  <a:gd name="T102" fmla="*/ 2147483646 w 8325"/>
                  <a:gd name="T103" fmla="*/ 2147483646 h 4801"/>
                  <a:gd name="T104" fmla="*/ 2147483646 w 8325"/>
                  <a:gd name="T105" fmla="*/ 2147483646 h 4801"/>
                  <a:gd name="T106" fmla="*/ 2147483646 w 8325"/>
                  <a:gd name="T107" fmla="*/ 2147483646 h 4801"/>
                  <a:gd name="T108" fmla="*/ 2147483646 w 8325"/>
                  <a:gd name="T109" fmla="*/ 2147483646 h 4801"/>
                  <a:gd name="T110" fmla="*/ 2147483646 w 8325"/>
                  <a:gd name="T111" fmla="*/ 2147483646 h 4801"/>
                  <a:gd name="T112" fmla="*/ 2147483646 w 8325"/>
                  <a:gd name="T113" fmla="*/ 2147483646 h 4801"/>
                  <a:gd name="T114" fmla="*/ 2147483646 w 8325"/>
                  <a:gd name="T115" fmla="*/ 2147483646 h 4801"/>
                  <a:gd name="T116" fmla="*/ 2147483646 w 8325"/>
                  <a:gd name="T117" fmla="*/ 2147483646 h 4801"/>
                  <a:gd name="T118" fmla="*/ 2147483646 w 8325"/>
                  <a:gd name="T119" fmla="*/ 2147483646 h 4801"/>
                  <a:gd name="T120" fmla="*/ 2147483646 w 8325"/>
                  <a:gd name="T121" fmla="*/ 2147483646 h 4801"/>
                  <a:gd name="T122" fmla="*/ 2147483646 w 8325"/>
                  <a:gd name="T123" fmla="*/ 2147483646 h 4801"/>
                  <a:gd name="T124" fmla="*/ 2147483646 w 8325"/>
                  <a:gd name="T125" fmla="*/ 2147483646 h 480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325" h="4801">
                    <a:moveTo>
                      <a:pt x="2590" y="172"/>
                    </a:moveTo>
                    <a:lnTo>
                      <a:pt x="2590" y="191"/>
                    </a:lnTo>
                    <a:lnTo>
                      <a:pt x="2629" y="191"/>
                    </a:lnTo>
                    <a:lnTo>
                      <a:pt x="2666" y="172"/>
                    </a:lnTo>
                    <a:lnTo>
                      <a:pt x="2685" y="191"/>
                    </a:lnTo>
                    <a:lnTo>
                      <a:pt x="2724" y="191"/>
                    </a:lnTo>
                    <a:lnTo>
                      <a:pt x="2743" y="191"/>
                    </a:lnTo>
                    <a:lnTo>
                      <a:pt x="2781" y="191"/>
                    </a:lnTo>
                    <a:lnTo>
                      <a:pt x="2800" y="152"/>
                    </a:lnTo>
                    <a:lnTo>
                      <a:pt x="2800" y="134"/>
                    </a:lnTo>
                    <a:lnTo>
                      <a:pt x="2800" y="96"/>
                    </a:lnTo>
                    <a:lnTo>
                      <a:pt x="2800" y="57"/>
                    </a:lnTo>
                    <a:lnTo>
                      <a:pt x="2781" y="38"/>
                    </a:lnTo>
                    <a:lnTo>
                      <a:pt x="2761" y="20"/>
                    </a:lnTo>
                    <a:lnTo>
                      <a:pt x="2743" y="0"/>
                    </a:lnTo>
                    <a:lnTo>
                      <a:pt x="2724" y="0"/>
                    </a:lnTo>
                    <a:lnTo>
                      <a:pt x="2705" y="20"/>
                    </a:lnTo>
                    <a:lnTo>
                      <a:pt x="2685" y="20"/>
                    </a:lnTo>
                    <a:lnTo>
                      <a:pt x="2666" y="20"/>
                    </a:lnTo>
                    <a:lnTo>
                      <a:pt x="2629" y="57"/>
                    </a:lnTo>
                    <a:lnTo>
                      <a:pt x="2609" y="57"/>
                    </a:lnTo>
                    <a:lnTo>
                      <a:pt x="2571" y="96"/>
                    </a:lnTo>
                    <a:lnTo>
                      <a:pt x="2571" y="115"/>
                    </a:lnTo>
                    <a:lnTo>
                      <a:pt x="2571" y="152"/>
                    </a:lnTo>
                    <a:lnTo>
                      <a:pt x="2590" y="172"/>
                    </a:lnTo>
                    <a:close/>
                    <a:moveTo>
                      <a:pt x="4381" y="2343"/>
                    </a:moveTo>
                    <a:lnTo>
                      <a:pt x="4400" y="2343"/>
                    </a:lnTo>
                    <a:lnTo>
                      <a:pt x="4438" y="2362"/>
                    </a:lnTo>
                    <a:lnTo>
                      <a:pt x="4457" y="2362"/>
                    </a:lnTo>
                    <a:lnTo>
                      <a:pt x="4476" y="2343"/>
                    </a:lnTo>
                    <a:lnTo>
                      <a:pt x="4438" y="2324"/>
                    </a:lnTo>
                    <a:lnTo>
                      <a:pt x="4400" y="2324"/>
                    </a:lnTo>
                    <a:lnTo>
                      <a:pt x="4381" y="2343"/>
                    </a:lnTo>
                    <a:close/>
                    <a:moveTo>
                      <a:pt x="5733" y="4648"/>
                    </a:moveTo>
                    <a:lnTo>
                      <a:pt x="5714" y="4629"/>
                    </a:lnTo>
                    <a:lnTo>
                      <a:pt x="5714" y="4610"/>
                    </a:lnTo>
                    <a:lnTo>
                      <a:pt x="5619" y="4591"/>
                    </a:lnTo>
                    <a:lnTo>
                      <a:pt x="5581" y="4553"/>
                    </a:lnTo>
                    <a:lnTo>
                      <a:pt x="5562" y="4553"/>
                    </a:lnTo>
                    <a:lnTo>
                      <a:pt x="5543" y="4553"/>
                    </a:lnTo>
                    <a:lnTo>
                      <a:pt x="5504" y="4534"/>
                    </a:lnTo>
                    <a:lnTo>
                      <a:pt x="5486" y="4515"/>
                    </a:lnTo>
                    <a:lnTo>
                      <a:pt x="5467" y="4477"/>
                    </a:lnTo>
                    <a:lnTo>
                      <a:pt x="5448" y="4458"/>
                    </a:lnTo>
                    <a:lnTo>
                      <a:pt x="5448" y="4343"/>
                    </a:lnTo>
                    <a:lnTo>
                      <a:pt x="5448" y="4305"/>
                    </a:lnTo>
                    <a:lnTo>
                      <a:pt x="5428" y="4267"/>
                    </a:lnTo>
                    <a:lnTo>
                      <a:pt x="5428" y="4343"/>
                    </a:lnTo>
                    <a:lnTo>
                      <a:pt x="5409" y="4381"/>
                    </a:lnTo>
                    <a:lnTo>
                      <a:pt x="5390" y="4400"/>
                    </a:lnTo>
                    <a:lnTo>
                      <a:pt x="5372" y="4381"/>
                    </a:lnTo>
                    <a:lnTo>
                      <a:pt x="5372" y="4363"/>
                    </a:lnTo>
                    <a:lnTo>
                      <a:pt x="5372" y="4286"/>
                    </a:lnTo>
                    <a:lnTo>
                      <a:pt x="5352" y="4248"/>
                    </a:lnTo>
                    <a:lnTo>
                      <a:pt x="5352" y="4229"/>
                    </a:lnTo>
                    <a:lnTo>
                      <a:pt x="5352" y="4210"/>
                    </a:lnTo>
                    <a:lnTo>
                      <a:pt x="5352" y="4172"/>
                    </a:lnTo>
                    <a:lnTo>
                      <a:pt x="5352" y="4134"/>
                    </a:lnTo>
                    <a:lnTo>
                      <a:pt x="5409" y="3810"/>
                    </a:lnTo>
                    <a:lnTo>
                      <a:pt x="5486" y="3601"/>
                    </a:lnTo>
                    <a:lnTo>
                      <a:pt x="5486" y="3524"/>
                    </a:lnTo>
                    <a:lnTo>
                      <a:pt x="5486" y="3505"/>
                    </a:lnTo>
                    <a:lnTo>
                      <a:pt x="5486" y="3486"/>
                    </a:lnTo>
                    <a:lnTo>
                      <a:pt x="5467" y="3486"/>
                    </a:lnTo>
                    <a:lnTo>
                      <a:pt x="5467" y="3467"/>
                    </a:lnTo>
                    <a:lnTo>
                      <a:pt x="5486" y="3448"/>
                    </a:lnTo>
                    <a:lnTo>
                      <a:pt x="5504" y="3410"/>
                    </a:lnTo>
                    <a:lnTo>
                      <a:pt x="5524" y="3334"/>
                    </a:lnTo>
                    <a:lnTo>
                      <a:pt x="5524" y="3296"/>
                    </a:lnTo>
                    <a:lnTo>
                      <a:pt x="5504" y="3276"/>
                    </a:lnTo>
                    <a:lnTo>
                      <a:pt x="5486" y="3239"/>
                    </a:lnTo>
                    <a:lnTo>
                      <a:pt x="5428" y="3220"/>
                    </a:lnTo>
                    <a:lnTo>
                      <a:pt x="5390" y="3181"/>
                    </a:lnTo>
                    <a:lnTo>
                      <a:pt x="5372" y="3181"/>
                    </a:lnTo>
                    <a:lnTo>
                      <a:pt x="5333" y="3181"/>
                    </a:lnTo>
                    <a:lnTo>
                      <a:pt x="5314" y="3181"/>
                    </a:lnTo>
                    <a:lnTo>
                      <a:pt x="5295" y="3181"/>
                    </a:lnTo>
                    <a:lnTo>
                      <a:pt x="5276" y="3162"/>
                    </a:lnTo>
                    <a:lnTo>
                      <a:pt x="5219" y="3105"/>
                    </a:lnTo>
                    <a:lnTo>
                      <a:pt x="5181" y="3105"/>
                    </a:lnTo>
                    <a:lnTo>
                      <a:pt x="5162" y="3105"/>
                    </a:lnTo>
                    <a:lnTo>
                      <a:pt x="5086" y="3124"/>
                    </a:lnTo>
                    <a:lnTo>
                      <a:pt x="5047" y="3124"/>
                    </a:lnTo>
                    <a:lnTo>
                      <a:pt x="5009" y="3105"/>
                    </a:lnTo>
                    <a:lnTo>
                      <a:pt x="4971" y="3067"/>
                    </a:lnTo>
                    <a:lnTo>
                      <a:pt x="4914" y="2991"/>
                    </a:lnTo>
                    <a:lnTo>
                      <a:pt x="4857" y="2953"/>
                    </a:lnTo>
                    <a:lnTo>
                      <a:pt x="4800" y="2972"/>
                    </a:lnTo>
                    <a:lnTo>
                      <a:pt x="4705" y="3067"/>
                    </a:lnTo>
                    <a:lnTo>
                      <a:pt x="4666" y="3067"/>
                    </a:lnTo>
                    <a:lnTo>
                      <a:pt x="4647" y="3067"/>
                    </a:lnTo>
                    <a:lnTo>
                      <a:pt x="4610" y="3067"/>
                    </a:lnTo>
                    <a:lnTo>
                      <a:pt x="4571" y="3067"/>
                    </a:lnTo>
                    <a:lnTo>
                      <a:pt x="4552" y="3067"/>
                    </a:lnTo>
                    <a:lnTo>
                      <a:pt x="4533" y="3067"/>
                    </a:lnTo>
                    <a:lnTo>
                      <a:pt x="4495" y="3105"/>
                    </a:lnTo>
                    <a:lnTo>
                      <a:pt x="4476" y="3124"/>
                    </a:lnTo>
                    <a:lnTo>
                      <a:pt x="4457" y="3143"/>
                    </a:lnTo>
                    <a:lnTo>
                      <a:pt x="4419" y="3124"/>
                    </a:lnTo>
                    <a:lnTo>
                      <a:pt x="4343" y="3105"/>
                    </a:lnTo>
                    <a:lnTo>
                      <a:pt x="4305" y="3105"/>
                    </a:lnTo>
                    <a:lnTo>
                      <a:pt x="4266" y="3124"/>
                    </a:lnTo>
                    <a:lnTo>
                      <a:pt x="4248" y="3124"/>
                    </a:lnTo>
                    <a:lnTo>
                      <a:pt x="4038" y="3105"/>
                    </a:lnTo>
                    <a:lnTo>
                      <a:pt x="4000" y="3105"/>
                    </a:lnTo>
                    <a:lnTo>
                      <a:pt x="3962" y="3124"/>
                    </a:lnTo>
                    <a:lnTo>
                      <a:pt x="3924" y="3143"/>
                    </a:lnTo>
                    <a:lnTo>
                      <a:pt x="3904" y="3143"/>
                    </a:lnTo>
                    <a:lnTo>
                      <a:pt x="3867" y="3162"/>
                    </a:lnTo>
                    <a:lnTo>
                      <a:pt x="3809" y="3181"/>
                    </a:lnTo>
                    <a:lnTo>
                      <a:pt x="3752" y="3220"/>
                    </a:lnTo>
                    <a:lnTo>
                      <a:pt x="3714" y="3239"/>
                    </a:lnTo>
                    <a:lnTo>
                      <a:pt x="3695" y="3239"/>
                    </a:lnTo>
                    <a:lnTo>
                      <a:pt x="3657" y="3220"/>
                    </a:lnTo>
                    <a:lnTo>
                      <a:pt x="3619" y="3181"/>
                    </a:lnTo>
                    <a:lnTo>
                      <a:pt x="3600" y="3162"/>
                    </a:lnTo>
                    <a:lnTo>
                      <a:pt x="3581" y="3162"/>
                    </a:lnTo>
                    <a:lnTo>
                      <a:pt x="3543" y="3162"/>
                    </a:lnTo>
                    <a:lnTo>
                      <a:pt x="3523" y="3181"/>
                    </a:lnTo>
                    <a:lnTo>
                      <a:pt x="3504" y="3162"/>
                    </a:lnTo>
                    <a:lnTo>
                      <a:pt x="3467" y="3162"/>
                    </a:lnTo>
                    <a:lnTo>
                      <a:pt x="3428" y="3143"/>
                    </a:lnTo>
                    <a:lnTo>
                      <a:pt x="3391" y="3124"/>
                    </a:lnTo>
                    <a:lnTo>
                      <a:pt x="3333" y="3067"/>
                    </a:lnTo>
                    <a:lnTo>
                      <a:pt x="3295" y="3048"/>
                    </a:lnTo>
                    <a:lnTo>
                      <a:pt x="3276" y="3029"/>
                    </a:lnTo>
                    <a:lnTo>
                      <a:pt x="3238" y="3029"/>
                    </a:lnTo>
                    <a:lnTo>
                      <a:pt x="3200" y="3029"/>
                    </a:lnTo>
                    <a:lnTo>
                      <a:pt x="3181" y="3010"/>
                    </a:lnTo>
                    <a:lnTo>
                      <a:pt x="2971" y="2934"/>
                    </a:lnTo>
                    <a:lnTo>
                      <a:pt x="2838" y="2839"/>
                    </a:lnTo>
                    <a:lnTo>
                      <a:pt x="2838" y="2705"/>
                    </a:lnTo>
                    <a:lnTo>
                      <a:pt x="2857" y="2686"/>
                    </a:lnTo>
                    <a:lnTo>
                      <a:pt x="2914" y="2629"/>
                    </a:lnTo>
                    <a:lnTo>
                      <a:pt x="2933" y="2610"/>
                    </a:lnTo>
                    <a:lnTo>
                      <a:pt x="2933" y="2534"/>
                    </a:lnTo>
                    <a:lnTo>
                      <a:pt x="2933" y="2514"/>
                    </a:lnTo>
                    <a:lnTo>
                      <a:pt x="2952" y="2458"/>
                    </a:lnTo>
                    <a:lnTo>
                      <a:pt x="2952" y="2438"/>
                    </a:lnTo>
                    <a:lnTo>
                      <a:pt x="2933" y="2419"/>
                    </a:lnTo>
                    <a:lnTo>
                      <a:pt x="2914" y="2362"/>
                    </a:lnTo>
                    <a:lnTo>
                      <a:pt x="2895" y="2343"/>
                    </a:lnTo>
                    <a:lnTo>
                      <a:pt x="2876" y="2324"/>
                    </a:lnTo>
                    <a:lnTo>
                      <a:pt x="2857" y="2305"/>
                    </a:lnTo>
                    <a:lnTo>
                      <a:pt x="2819" y="2324"/>
                    </a:lnTo>
                    <a:lnTo>
                      <a:pt x="2800" y="2343"/>
                    </a:lnTo>
                    <a:lnTo>
                      <a:pt x="2781" y="2382"/>
                    </a:lnTo>
                    <a:lnTo>
                      <a:pt x="2743" y="2400"/>
                    </a:lnTo>
                    <a:lnTo>
                      <a:pt x="2666" y="2362"/>
                    </a:lnTo>
                    <a:lnTo>
                      <a:pt x="2629" y="2343"/>
                    </a:lnTo>
                    <a:lnTo>
                      <a:pt x="2590" y="2305"/>
                    </a:lnTo>
                    <a:lnTo>
                      <a:pt x="2685" y="2305"/>
                    </a:lnTo>
                    <a:lnTo>
                      <a:pt x="2705" y="2305"/>
                    </a:lnTo>
                    <a:lnTo>
                      <a:pt x="2724" y="2267"/>
                    </a:lnTo>
                    <a:lnTo>
                      <a:pt x="2705" y="2248"/>
                    </a:lnTo>
                    <a:lnTo>
                      <a:pt x="2685" y="2210"/>
                    </a:lnTo>
                    <a:lnTo>
                      <a:pt x="2647" y="2210"/>
                    </a:lnTo>
                    <a:lnTo>
                      <a:pt x="2647" y="2191"/>
                    </a:lnTo>
                    <a:lnTo>
                      <a:pt x="2629" y="2172"/>
                    </a:lnTo>
                    <a:lnTo>
                      <a:pt x="2609" y="2133"/>
                    </a:lnTo>
                    <a:lnTo>
                      <a:pt x="2609" y="2115"/>
                    </a:lnTo>
                    <a:lnTo>
                      <a:pt x="2647" y="2096"/>
                    </a:lnTo>
                    <a:lnTo>
                      <a:pt x="2685" y="2077"/>
                    </a:lnTo>
                    <a:lnTo>
                      <a:pt x="2685" y="2057"/>
                    </a:lnTo>
                    <a:lnTo>
                      <a:pt x="2666" y="2057"/>
                    </a:lnTo>
                    <a:lnTo>
                      <a:pt x="2629" y="2077"/>
                    </a:lnTo>
                    <a:lnTo>
                      <a:pt x="2609" y="2057"/>
                    </a:lnTo>
                    <a:lnTo>
                      <a:pt x="2571" y="2001"/>
                    </a:lnTo>
                    <a:lnTo>
                      <a:pt x="2571" y="1981"/>
                    </a:lnTo>
                    <a:lnTo>
                      <a:pt x="2571" y="1943"/>
                    </a:lnTo>
                    <a:lnTo>
                      <a:pt x="2590" y="1886"/>
                    </a:lnTo>
                    <a:lnTo>
                      <a:pt x="2590" y="1848"/>
                    </a:lnTo>
                    <a:lnTo>
                      <a:pt x="2590" y="1829"/>
                    </a:lnTo>
                    <a:lnTo>
                      <a:pt x="2590" y="1810"/>
                    </a:lnTo>
                    <a:lnTo>
                      <a:pt x="2571" y="1810"/>
                    </a:lnTo>
                    <a:lnTo>
                      <a:pt x="2571" y="1791"/>
                    </a:lnTo>
                    <a:lnTo>
                      <a:pt x="2533" y="1791"/>
                    </a:lnTo>
                    <a:lnTo>
                      <a:pt x="2533" y="1810"/>
                    </a:lnTo>
                    <a:lnTo>
                      <a:pt x="2533" y="1829"/>
                    </a:lnTo>
                    <a:lnTo>
                      <a:pt x="2514" y="1848"/>
                    </a:lnTo>
                    <a:lnTo>
                      <a:pt x="2495" y="1867"/>
                    </a:lnTo>
                    <a:lnTo>
                      <a:pt x="2476" y="1867"/>
                    </a:lnTo>
                    <a:lnTo>
                      <a:pt x="2438" y="1867"/>
                    </a:lnTo>
                    <a:lnTo>
                      <a:pt x="2419" y="1848"/>
                    </a:lnTo>
                    <a:lnTo>
                      <a:pt x="2380" y="1829"/>
                    </a:lnTo>
                    <a:lnTo>
                      <a:pt x="2362" y="1810"/>
                    </a:lnTo>
                    <a:lnTo>
                      <a:pt x="2324" y="1791"/>
                    </a:lnTo>
                    <a:lnTo>
                      <a:pt x="2304" y="1810"/>
                    </a:lnTo>
                    <a:lnTo>
                      <a:pt x="2266" y="1810"/>
                    </a:lnTo>
                    <a:lnTo>
                      <a:pt x="2209" y="1791"/>
                    </a:lnTo>
                    <a:lnTo>
                      <a:pt x="2190" y="1791"/>
                    </a:lnTo>
                    <a:lnTo>
                      <a:pt x="2114" y="1829"/>
                    </a:lnTo>
                    <a:lnTo>
                      <a:pt x="2076" y="1829"/>
                    </a:lnTo>
                    <a:lnTo>
                      <a:pt x="2019" y="1829"/>
                    </a:lnTo>
                    <a:lnTo>
                      <a:pt x="2000" y="1829"/>
                    </a:lnTo>
                    <a:lnTo>
                      <a:pt x="1943" y="1848"/>
                    </a:lnTo>
                    <a:lnTo>
                      <a:pt x="1886" y="1848"/>
                    </a:lnTo>
                    <a:lnTo>
                      <a:pt x="1809" y="1867"/>
                    </a:lnTo>
                    <a:lnTo>
                      <a:pt x="1771" y="1848"/>
                    </a:lnTo>
                    <a:lnTo>
                      <a:pt x="1752" y="1829"/>
                    </a:lnTo>
                    <a:lnTo>
                      <a:pt x="1657" y="1715"/>
                    </a:lnTo>
                    <a:lnTo>
                      <a:pt x="1619" y="1657"/>
                    </a:lnTo>
                    <a:lnTo>
                      <a:pt x="1581" y="1657"/>
                    </a:lnTo>
                    <a:lnTo>
                      <a:pt x="1542" y="1657"/>
                    </a:lnTo>
                    <a:lnTo>
                      <a:pt x="1505" y="1695"/>
                    </a:lnTo>
                    <a:lnTo>
                      <a:pt x="1466" y="1695"/>
                    </a:lnTo>
                    <a:lnTo>
                      <a:pt x="1447" y="1695"/>
                    </a:lnTo>
                    <a:lnTo>
                      <a:pt x="1409" y="1695"/>
                    </a:lnTo>
                    <a:lnTo>
                      <a:pt x="1352" y="1676"/>
                    </a:lnTo>
                    <a:lnTo>
                      <a:pt x="1238" y="1657"/>
                    </a:lnTo>
                    <a:lnTo>
                      <a:pt x="1200" y="1638"/>
                    </a:lnTo>
                    <a:lnTo>
                      <a:pt x="1161" y="1620"/>
                    </a:lnTo>
                    <a:lnTo>
                      <a:pt x="1142" y="1581"/>
                    </a:lnTo>
                    <a:lnTo>
                      <a:pt x="1124" y="1581"/>
                    </a:lnTo>
                    <a:lnTo>
                      <a:pt x="1066" y="1676"/>
                    </a:lnTo>
                    <a:lnTo>
                      <a:pt x="1047" y="1734"/>
                    </a:lnTo>
                    <a:lnTo>
                      <a:pt x="1047" y="1752"/>
                    </a:lnTo>
                    <a:lnTo>
                      <a:pt x="1029" y="1886"/>
                    </a:lnTo>
                    <a:lnTo>
                      <a:pt x="1029" y="1943"/>
                    </a:lnTo>
                    <a:lnTo>
                      <a:pt x="1029" y="2077"/>
                    </a:lnTo>
                    <a:lnTo>
                      <a:pt x="1009" y="2133"/>
                    </a:lnTo>
                    <a:lnTo>
                      <a:pt x="1029" y="2153"/>
                    </a:lnTo>
                    <a:lnTo>
                      <a:pt x="1029" y="2210"/>
                    </a:lnTo>
                    <a:lnTo>
                      <a:pt x="1029" y="2229"/>
                    </a:lnTo>
                    <a:lnTo>
                      <a:pt x="1029" y="2248"/>
                    </a:lnTo>
                    <a:lnTo>
                      <a:pt x="1009" y="2248"/>
                    </a:lnTo>
                    <a:lnTo>
                      <a:pt x="952" y="2305"/>
                    </a:lnTo>
                    <a:lnTo>
                      <a:pt x="914" y="2343"/>
                    </a:lnTo>
                    <a:lnTo>
                      <a:pt x="895" y="2362"/>
                    </a:lnTo>
                    <a:lnTo>
                      <a:pt x="857" y="2400"/>
                    </a:lnTo>
                    <a:lnTo>
                      <a:pt x="819" y="2419"/>
                    </a:lnTo>
                    <a:lnTo>
                      <a:pt x="800" y="2419"/>
                    </a:lnTo>
                    <a:lnTo>
                      <a:pt x="800" y="2438"/>
                    </a:lnTo>
                    <a:lnTo>
                      <a:pt x="780" y="2458"/>
                    </a:lnTo>
                    <a:lnTo>
                      <a:pt x="780" y="2496"/>
                    </a:lnTo>
                    <a:lnTo>
                      <a:pt x="704" y="2477"/>
                    </a:lnTo>
                    <a:lnTo>
                      <a:pt x="609" y="2438"/>
                    </a:lnTo>
                    <a:lnTo>
                      <a:pt x="590" y="2419"/>
                    </a:lnTo>
                    <a:lnTo>
                      <a:pt x="571" y="2419"/>
                    </a:lnTo>
                    <a:lnTo>
                      <a:pt x="552" y="2419"/>
                    </a:lnTo>
                    <a:lnTo>
                      <a:pt x="533" y="2419"/>
                    </a:lnTo>
                    <a:lnTo>
                      <a:pt x="514" y="2419"/>
                    </a:lnTo>
                    <a:lnTo>
                      <a:pt x="495" y="2419"/>
                    </a:lnTo>
                    <a:lnTo>
                      <a:pt x="476" y="2400"/>
                    </a:lnTo>
                    <a:lnTo>
                      <a:pt x="419" y="2400"/>
                    </a:lnTo>
                    <a:lnTo>
                      <a:pt x="399" y="2419"/>
                    </a:lnTo>
                    <a:lnTo>
                      <a:pt x="399" y="2477"/>
                    </a:lnTo>
                    <a:lnTo>
                      <a:pt x="399" y="2553"/>
                    </a:lnTo>
                    <a:lnTo>
                      <a:pt x="399" y="2610"/>
                    </a:lnTo>
                    <a:lnTo>
                      <a:pt x="399" y="2629"/>
                    </a:lnTo>
                    <a:lnTo>
                      <a:pt x="362" y="2819"/>
                    </a:lnTo>
                    <a:lnTo>
                      <a:pt x="399" y="2915"/>
                    </a:lnTo>
                    <a:lnTo>
                      <a:pt x="399" y="2934"/>
                    </a:lnTo>
                    <a:lnTo>
                      <a:pt x="419" y="2953"/>
                    </a:lnTo>
                    <a:lnTo>
                      <a:pt x="419" y="2972"/>
                    </a:lnTo>
                    <a:lnTo>
                      <a:pt x="381" y="3010"/>
                    </a:lnTo>
                    <a:lnTo>
                      <a:pt x="362" y="3029"/>
                    </a:lnTo>
                    <a:lnTo>
                      <a:pt x="381" y="3048"/>
                    </a:lnTo>
                    <a:lnTo>
                      <a:pt x="381" y="3086"/>
                    </a:lnTo>
                    <a:lnTo>
                      <a:pt x="381" y="3105"/>
                    </a:lnTo>
                    <a:lnTo>
                      <a:pt x="399" y="3124"/>
                    </a:lnTo>
                    <a:lnTo>
                      <a:pt x="457" y="3124"/>
                    </a:lnTo>
                    <a:lnTo>
                      <a:pt x="476" y="3124"/>
                    </a:lnTo>
                    <a:lnTo>
                      <a:pt x="495" y="3143"/>
                    </a:lnTo>
                    <a:lnTo>
                      <a:pt x="533" y="3200"/>
                    </a:lnTo>
                    <a:lnTo>
                      <a:pt x="552" y="3220"/>
                    </a:lnTo>
                    <a:lnTo>
                      <a:pt x="571" y="3239"/>
                    </a:lnTo>
                    <a:lnTo>
                      <a:pt x="571" y="3257"/>
                    </a:lnTo>
                    <a:lnTo>
                      <a:pt x="571" y="3315"/>
                    </a:lnTo>
                    <a:lnTo>
                      <a:pt x="552" y="3353"/>
                    </a:lnTo>
                    <a:lnTo>
                      <a:pt x="533" y="3410"/>
                    </a:lnTo>
                    <a:lnTo>
                      <a:pt x="514" y="3467"/>
                    </a:lnTo>
                    <a:lnTo>
                      <a:pt x="514" y="3486"/>
                    </a:lnTo>
                    <a:lnTo>
                      <a:pt x="495" y="3486"/>
                    </a:lnTo>
                    <a:lnTo>
                      <a:pt x="476" y="3486"/>
                    </a:lnTo>
                    <a:lnTo>
                      <a:pt x="457" y="3486"/>
                    </a:lnTo>
                    <a:lnTo>
                      <a:pt x="457" y="3467"/>
                    </a:lnTo>
                    <a:lnTo>
                      <a:pt x="438" y="3467"/>
                    </a:lnTo>
                    <a:lnTo>
                      <a:pt x="419" y="3467"/>
                    </a:lnTo>
                    <a:lnTo>
                      <a:pt x="381" y="3505"/>
                    </a:lnTo>
                    <a:lnTo>
                      <a:pt x="362" y="3524"/>
                    </a:lnTo>
                    <a:lnTo>
                      <a:pt x="323" y="3543"/>
                    </a:lnTo>
                    <a:lnTo>
                      <a:pt x="228" y="3581"/>
                    </a:lnTo>
                    <a:lnTo>
                      <a:pt x="133" y="3657"/>
                    </a:lnTo>
                    <a:lnTo>
                      <a:pt x="76" y="3696"/>
                    </a:lnTo>
                    <a:lnTo>
                      <a:pt x="57" y="3733"/>
                    </a:lnTo>
                    <a:lnTo>
                      <a:pt x="18" y="3753"/>
                    </a:lnTo>
                    <a:lnTo>
                      <a:pt x="18" y="3772"/>
                    </a:lnTo>
                    <a:lnTo>
                      <a:pt x="18" y="3810"/>
                    </a:lnTo>
                    <a:lnTo>
                      <a:pt x="18" y="3829"/>
                    </a:lnTo>
                    <a:lnTo>
                      <a:pt x="0" y="3905"/>
                    </a:lnTo>
                    <a:lnTo>
                      <a:pt x="0" y="3924"/>
                    </a:lnTo>
                    <a:lnTo>
                      <a:pt x="76" y="3962"/>
                    </a:lnTo>
                    <a:lnTo>
                      <a:pt x="114" y="3962"/>
                    </a:lnTo>
                    <a:lnTo>
                      <a:pt x="171" y="3962"/>
                    </a:lnTo>
                    <a:lnTo>
                      <a:pt x="190" y="3962"/>
                    </a:lnTo>
                    <a:lnTo>
                      <a:pt x="209" y="3943"/>
                    </a:lnTo>
                    <a:lnTo>
                      <a:pt x="209" y="3924"/>
                    </a:lnTo>
                    <a:lnTo>
                      <a:pt x="228" y="3905"/>
                    </a:lnTo>
                    <a:lnTo>
                      <a:pt x="247" y="3886"/>
                    </a:lnTo>
                    <a:lnTo>
                      <a:pt x="247" y="3905"/>
                    </a:lnTo>
                    <a:lnTo>
                      <a:pt x="247" y="3924"/>
                    </a:lnTo>
                    <a:lnTo>
                      <a:pt x="267" y="3943"/>
                    </a:lnTo>
                    <a:lnTo>
                      <a:pt x="285" y="3962"/>
                    </a:lnTo>
                    <a:lnTo>
                      <a:pt x="304" y="3962"/>
                    </a:lnTo>
                    <a:lnTo>
                      <a:pt x="323" y="3982"/>
                    </a:lnTo>
                    <a:lnTo>
                      <a:pt x="323" y="4000"/>
                    </a:lnTo>
                    <a:lnTo>
                      <a:pt x="343" y="4019"/>
                    </a:lnTo>
                    <a:lnTo>
                      <a:pt x="476" y="3982"/>
                    </a:lnTo>
                    <a:lnTo>
                      <a:pt x="476" y="3962"/>
                    </a:lnTo>
                    <a:lnTo>
                      <a:pt x="495" y="3962"/>
                    </a:lnTo>
                    <a:lnTo>
                      <a:pt x="514" y="3962"/>
                    </a:lnTo>
                    <a:lnTo>
                      <a:pt x="533" y="3962"/>
                    </a:lnTo>
                    <a:lnTo>
                      <a:pt x="552" y="3982"/>
                    </a:lnTo>
                    <a:lnTo>
                      <a:pt x="571" y="3982"/>
                    </a:lnTo>
                    <a:lnTo>
                      <a:pt x="648" y="3982"/>
                    </a:lnTo>
                    <a:lnTo>
                      <a:pt x="666" y="3982"/>
                    </a:lnTo>
                    <a:lnTo>
                      <a:pt x="685" y="4000"/>
                    </a:lnTo>
                    <a:lnTo>
                      <a:pt x="704" y="4000"/>
                    </a:lnTo>
                    <a:lnTo>
                      <a:pt x="743" y="4000"/>
                    </a:lnTo>
                    <a:lnTo>
                      <a:pt x="780" y="4000"/>
                    </a:lnTo>
                    <a:lnTo>
                      <a:pt x="780" y="4019"/>
                    </a:lnTo>
                    <a:lnTo>
                      <a:pt x="780" y="4038"/>
                    </a:lnTo>
                    <a:lnTo>
                      <a:pt x="780" y="4058"/>
                    </a:lnTo>
                    <a:lnTo>
                      <a:pt x="895" y="4096"/>
                    </a:lnTo>
                    <a:lnTo>
                      <a:pt x="914" y="4077"/>
                    </a:lnTo>
                    <a:lnTo>
                      <a:pt x="933" y="4058"/>
                    </a:lnTo>
                    <a:lnTo>
                      <a:pt x="952" y="4077"/>
                    </a:lnTo>
                    <a:lnTo>
                      <a:pt x="1009" y="4096"/>
                    </a:lnTo>
                    <a:lnTo>
                      <a:pt x="1047" y="4096"/>
                    </a:lnTo>
                    <a:lnTo>
                      <a:pt x="1066" y="4077"/>
                    </a:lnTo>
                    <a:lnTo>
                      <a:pt x="1085" y="4114"/>
                    </a:lnTo>
                    <a:lnTo>
                      <a:pt x="1105" y="4134"/>
                    </a:lnTo>
                    <a:lnTo>
                      <a:pt x="1142" y="4153"/>
                    </a:lnTo>
                    <a:lnTo>
                      <a:pt x="1181" y="4153"/>
                    </a:lnTo>
                    <a:lnTo>
                      <a:pt x="1200" y="4134"/>
                    </a:lnTo>
                    <a:lnTo>
                      <a:pt x="1161" y="4114"/>
                    </a:lnTo>
                    <a:lnTo>
                      <a:pt x="1181" y="4096"/>
                    </a:lnTo>
                    <a:lnTo>
                      <a:pt x="1181" y="4077"/>
                    </a:lnTo>
                    <a:lnTo>
                      <a:pt x="1200" y="4038"/>
                    </a:lnTo>
                    <a:lnTo>
                      <a:pt x="1219" y="4019"/>
                    </a:lnTo>
                    <a:lnTo>
                      <a:pt x="1238" y="4038"/>
                    </a:lnTo>
                    <a:lnTo>
                      <a:pt x="1238" y="4058"/>
                    </a:lnTo>
                    <a:lnTo>
                      <a:pt x="1257" y="4077"/>
                    </a:lnTo>
                    <a:lnTo>
                      <a:pt x="1295" y="4077"/>
                    </a:lnTo>
                    <a:lnTo>
                      <a:pt x="1295" y="4038"/>
                    </a:lnTo>
                    <a:lnTo>
                      <a:pt x="1295" y="4019"/>
                    </a:lnTo>
                    <a:lnTo>
                      <a:pt x="1314" y="3982"/>
                    </a:lnTo>
                    <a:lnTo>
                      <a:pt x="1333" y="3982"/>
                    </a:lnTo>
                    <a:lnTo>
                      <a:pt x="1352" y="3982"/>
                    </a:lnTo>
                    <a:lnTo>
                      <a:pt x="1371" y="4000"/>
                    </a:lnTo>
                    <a:lnTo>
                      <a:pt x="1390" y="4000"/>
                    </a:lnTo>
                    <a:lnTo>
                      <a:pt x="1428" y="4000"/>
                    </a:lnTo>
                    <a:lnTo>
                      <a:pt x="1447" y="4000"/>
                    </a:lnTo>
                    <a:lnTo>
                      <a:pt x="1486" y="4038"/>
                    </a:lnTo>
                    <a:lnTo>
                      <a:pt x="1523" y="4038"/>
                    </a:lnTo>
                    <a:lnTo>
                      <a:pt x="1542" y="4038"/>
                    </a:lnTo>
                    <a:lnTo>
                      <a:pt x="1581" y="4000"/>
                    </a:lnTo>
                    <a:lnTo>
                      <a:pt x="1600" y="4000"/>
                    </a:lnTo>
                    <a:lnTo>
                      <a:pt x="1657" y="4038"/>
                    </a:lnTo>
                    <a:lnTo>
                      <a:pt x="1695" y="4058"/>
                    </a:lnTo>
                    <a:lnTo>
                      <a:pt x="1981" y="4077"/>
                    </a:lnTo>
                    <a:lnTo>
                      <a:pt x="2000" y="4096"/>
                    </a:lnTo>
                    <a:lnTo>
                      <a:pt x="2019" y="4096"/>
                    </a:lnTo>
                    <a:lnTo>
                      <a:pt x="2038" y="4114"/>
                    </a:lnTo>
                    <a:lnTo>
                      <a:pt x="2057" y="4114"/>
                    </a:lnTo>
                    <a:lnTo>
                      <a:pt x="2095" y="4096"/>
                    </a:lnTo>
                    <a:lnTo>
                      <a:pt x="2114" y="4096"/>
                    </a:lnTo>
                    <a:lnTo>
                      <a:pt x="2152" y="4096"/>
                    </a:lnTo>
                    <a:lnTo>
                      <a:pt x="2190" y="4096"/>
                    </a:lnTo>
                    <a:lnTo>
                      <a:pt x="2228" y="4114"/>
                    </a:lnTo>
                    <a:lnTo>
                      <a:pt x="2248" y="4134"/>
                    </a:lnTo>
                    <a:lnTo>
                      <a:pt x="2248" y="4153"/>
                    </a:lnTo>
                    <a:lnTo>
                      <a:pt x="2266" y="4153"/>
                    </a:lnTo>
                    <a:lnTo>
                      <a:pt x="2304" y="4172"/>
                    </a:lnTo>
                    <a:lnTo>
                      <a:pt x="2324" y="4172"/>
                    </a:lnTo>
                    <a:lnTo>
                      <a:pt x="2343" y="4191"/>
                    </a:lnTo>
                    <a:lnTo>
                      <a:pt x="2457" y="4191"/>
                    </a:lnTo>
                    <a:lnTo>
                      <a:pt x="2552" y="4210"/>
                    </a:lnTo>
                    <a:lnTo>
                      <a:pt x="2609" y="4229"/>
                    </a:lnTo>
                    <a:lnTo>
                      <a:pt x="2685" y="4248"/>
                    </a:lnTo>
                    <a:lnTo>
                      <a:pt x="2705" y="4267"/>
                    </a:lnTo>
                    <a:lnTo>
                      <a:pt x="2724" y="4248"/>
                    </a:lnTo>
                    <a:lnTo>
                      <a:pt x="2743" y="4229"/>
                    </a:lnTo>
                    <a:lnTo>
                      <a:pt x="2781" y="4229"/>
                    </a:lnTo>
                    <a:lnTo>
                      <a:pt x="2800" y="4229"/>
                    </a:lnTo>
                    <a:lnTo>
                      <a:pt x="2819" y="4210"/>
                    </a:lnTo>
                    <a:lnTo>
                      <a:pt x="2838" y="4210"/>
                    </a:lnTo>
                    <a:lnTo>
                      <a:pt x="2857" y="4191"/>
                    </a:lnTo>
                    <a:lnTo>
                      <a:pt x="2876" y="4172"/>
                    </a:lnTo>
                    <a:lnTo>
                      <a:pt x="2895" y="4172"/>
                    </a:lnTo>
                    <a:lnTo>
                      <a:pt x="2895" y="4191"/>
                    </a:lnTo>
                    <a:lnTo>
                      <a:pt x="2914" y="4191"/>
                    </a:lnTo>
                    <a:lnTo>
                      <a:pt x="2933" y="4191"/>
                    </a:lnTo>
                    <a:lnTo>
                      <a:pt x="2952" y="4191"/>
                    </a:lnTo>
                    <a:lnTo>
                      <a:pt x="2952" y="4172"/>
                    </a:lnTo>
                    <a:lnTo>
                      <a:pt x="2952" y="4153"/>
                    </a:lnTo>
                    <a:lnTo>
                      <a:pt x="2990" y="4191"/>
                    </a:lnTo>
                    <a:lnTo>
                      <a:pt x="3010" y="4191"/>
                    </a:lnTo>
                    <a:lnTo>
                      <a:pt x="3066" y="4210"/>
                    </a:lnTo>
                    <a:lnTo>
                      <a:pt x="3124" y="4172"/>
                    </a:lnTo>
                    <a:lnTo>
                      <a:pt x="3200" y="4077"/>
                    </a:lnTo>
                    <a:lnTo>
                      <a:pt x="3257" y="4038"/>
                    </a:lnTo>
                    <a:lnTo>
                      <a:pt x="3333" y="4038"/>
                    </a:lnTo>
                    <a:lnTo>
                      <a:pt x="3523" y="4000"/>
                    </a:lnTo>
                    <a:lnTo>
                      <a:pt x="3600" y="4019"/>
                    </a:lnTo>
                    <a:lnTo>
                      <a:pt x="3657" y="4019"/>
                    </a:lnTo>
                    <a:lnTo>
                      <a:pt x="3714" y="4058"/>
                    </a:lnTo>
                    <a:lnTo>
                      <a:pt x="3752" y="4077"/>
                    </a:lnTo>
                    <a:lnTo>
                      <a:pt x="3828" y="4172"/>
                    </a:lnTo>
                    <a:lnTo>
                      <a:pt x="3867" y="4191"/>
                    </a:lnTo>
                    <a:lnTo>
                      <a:pt x="3885" y="4172"/>
                    </a:lnTo>
                    <a:lnTo>
                      <a:pt x="3924" y="4153"/>
                    </a:lnTo>
                    <a:lnTo>
                      <a:pt x="3943" y="4172"/>
                    </a:lnTo>
                    <a:lnTo>
                      <a:pt x="3962" y="4172"/>
                    </a:lnTo>
                    <a:lnTo>
                      <a:pt x="3962" y="4191"/>
                    </a:lnTo>
                    <a:lnTo>
                      <a:pt x="3981" y="4210"/>
                    </a:lnTo>
                    <a:lnTo>
                      <a:pt x="4038" y="4248"/>
                    </a:lnTo>
                    <a:lnTo>
                      <a:pt x="4057" y="4248"/>
                    </a:lnTo>
                    <a:lnTo>
                      <a:pt x="4114" y="4248"/>
                    </a:lnTo>
                    <a:lnTo>
                      <a:pt x="4133" y="4248"/>
                    </a:lnTo>
                    <a:lnTo>
                      <a:pt x="4133" y="4267"/>
                    </a:lnTo>
                    <a:lnTo>
                      <a:pt x="4152" y="4267"/>
                    </a:lnTo>
                    <a:lnTo>
                      <a:pt x="4209" y="4286"/>
                    </a:lnTo>
                    <a:lnTo>
                      <a:pt x="4229" y="4286"/>
                    </a:lnTo>
                    <a:lnTo>
                      <a:pt x="4248" y="4324"/>
                    </a:lnTo>
                    <a:lnTo>
                      <a:pt x="4266" y="4343"/>
                    </a:lnTo>
                    <a:lnTo>
                      <a:pt x="4305" y="4343"/>
                    </a:lnTo>
                    <a:lnTo>
                      <a:pt x="4324" y="4343"/>
                    </a:lnTo>
                    <a:lnTo>
                      <a:pt x="4343" y="4363"/>
                    </a:lnTo>
                    <a:lnTo>
                      <a:pt x="4343" y="4400"/>
                    </a:lnTo>
                    <a:lnTo>
                      <a:pt x="4381" y="4400"/>
                    </a:lnTo>
                    <a:lnTo>
                      <a:pt x="4400" y="4400"/>
                    </a:lnTo>
                    <a:lnTo>
                      <a:pt x="4400" y="4381"/>
                    </a:lnTo>
                    <a:lnTo>
                      <a:pt x="4438" y="4363"/>
                    </a:lnTo>
                    <a:lnTo>
                      <a:pt x="4457" y="4363"/>
                    </a:lnTo>
                    <a:lnTo>
                      <a:pt x="4476" y="4363"/>
                    </a:lnTo>
                    <a:lnTo>
                      <a:pt x="4495" y="4363"/>
                    </a:lnTo>
                    <a:lnTo>
                      <a:pt x="4495" y="4419"/>
                    </a:lnTo>
                    <a:lnTo>
                      <a:pt x="4514" y="4439"/>
                    </a:lnTo>
                    <a:lnTo>
                      <a:pt x="4533" y="4419"/>
                    </a:lnTo>
                    <a:lnTo>
                      <a:pt x="4552" y="4439"/>
                    </a:lnTo>
                    <a:lnTo>
                      <a:pt x="4590" y="4458"/>
                    </a:lnTo>
                    <a:lnTo>
                      <a:pt x="4628" y="4477"/>
                    </a:lnTo>
                    <a:lnTo>
                      <a:pt x="4666" y="4477"/>
                    </a:lnTo>
                    <a:lnTo>
                      <a:pt x="4686" y="4477"/>
                    </a:lnTo>
                    <a:lnTo>
                      <a:pt x="4705" y="4458"/>
                    </a:lnTo>
                    <a:lnTo>
                      <a:pt x="4724" y="4458"/>
                    </a:lnTo>
                    <a:lnTo>
                      <a:pt x="4742" y="4458"/>
                    </a:lnTo>
                    <a:lnTo>
                      <a:pt x="4742" y="4477"/>
                    </a:lnTo>
                    <a:lnTo>
                      <a:pt x="4742" y="4495"/>
                    </a:lnTo>
                    <a:lnTo>
                      <a:pt x="4742" y="4515"/>
                    </a:lnTo>
                    <a:lnTo>
                      <a:pt x="4762" y="4553"/>
                    </a:lnTo>
                    <a:lnTo>
                      <a:pt x="4781" y="4534"/>
                    </a:lnTo>
                    <a:lnTo>
                      <a:pt x="4800" y="4534"/>
                    </a:lnTo>
                    <a:lnTo>
                      <a:pt x="4838" y="4515"/>
                    </a:lnTo>
                    <a:lnTo>
                      <a:pt x="4857" y="4534"/>
                    </a:lnTo>
                    <a:lnTo>
                      <a:pt x="4857" y="4553"/>
                    </a:lnTo>
                    <a:lnTo>
                      <a:pt x="4876" y="4572"/>
                    </a:lnTo>
                    <a:lnTo>
                      <a:pt x="4933" y="4572"/>
                    </a:lnTo>
                    <a:lnTo>
                      <a:pt x="4952" y="4572"/>
                    </a:lnTo>
                    <a:lnTo>
                      <a:pt x="5009" y="4553"/>
                    </a:lnTo>
                    <a:lnTo>
                      <a:pt x="5067" y="4553"/>
                    </a:lnTo>
                    <a:lnTo>
                      <a:pt x="5086" y="4572"/>
                    </a:lnTo>
                    <a:lnTo>
                      <a:pt x="5086" y="4591"/>
                    </a:lnTo>
                    <a:lnTo>
                      <a:pt x="5123" y="4572"/>
                    </a:lnTo>
                    <a:lnTo>
                      <a:pt x="5200" y="4534"/>
                    </a:lnTo>
                    <a:lnTo>
                      <a:pt x="5257" y="4534"/>
                    </a:lnTo>
                    <a:lnTo>
                      <a:pt x="5333" y="4572"/>
                    </a:lnTo>
                    <a:lnTo>
                      <a:pt x="5390" y="4610"/>
                    </a:lnTo>
                    <a:lnTo>
                      <a:pt x="5390" y="4667"/>
                    </a:lnTo>
                    <a:lnTo>
                      <a:pt x="5372" y="4705"/>
                    </a:lnTo>
                    <a:lnTo>
                      <a:pt x="5352" y="4743"/>
                    </a:lnTo>
                    <a:lnTo>
                      <a:pt x="5390" y="4743"/>
                    </a:lnTo>
                    <a:lnTo>
                      <a:pt x="5486" y="4743"/>
                    </a:lnTo>
                    <a:lnTo>
                      <a:pt x="5524" y="4743"/>
                    </a:lnTo>
                    <a:lnTo>
                      <a:pt x="5657" y="4800"/>
                    </a:lnTo>
                    <a:lnTo>
                      <a:pt x="5714" y="4781"/>
                    </a:lnTo>
                    <a:lnTo>
                      <a:pt x="5771" y="4743"/>
                    </a:lnTo>
                    <a:lnTo>
                      <a:pt x="5771" y="4705"/>
                    </a:lnTo>
                    <a:lnTo>
                      <a:pt x="5752" y="4667"/>
                    </a:lnTo>
                    <a:lnTo>
                      <a:pt x="5733" y="4648"/>
                    </a:lnTo>
                    <a:close/>
                    <a:moveTo>
                      <a:pt x="3848" y="4286"/>
                    </a:moveTo>
                    <a:lnTo>
                      <a:pt x="3828" y="4267"/>
                    </a:lnTo>
                    <a:lnTo>
                      <a:pt x="3752" y="4267"/>
                    </a:lnTo>
                    <a:lnTo>
                      <a:pt x="3676" y="4248"/>
                    </a:lnTo>
                    <a:lnTo>
                      <a:pt x="3676" y="4267"/>
                    </a:lnTo>
                    <a:lnTo>
                      <a:pt x="3657" y="4286"/>
                    </a:lnTo>
                    <a:lnTo>
                      <a:pt x="3657" y="4305"/>
                    </a:lnTo>
                    <a:lnTo>
                      <a:pt x="3657" y="4343"/>
                    </a:lnTo>
                    <a:lnTo>
                      <a:pt x="3676" y="4343"/>
                    </a:lnTo>
                    <a:lnTo>
                      <a:pt x="3790" y="4343"/>
                    </a:lnTo>
                    <a:lnTo>
                      <a:pt x="3848" y="4343"/>
                    </a:lnTo>
                    <a:lnTo>
                      <a:pt x="3867" y="4343"/>
                    </a:lnTo>
                    <a:lnTo>
                      <a:pt x="3867" y="4324"/>
                    </a:lnTo>
                    <a:lnTo>
                      <a:pt x="3867" y="4305"/>
                    </a:lnTo>
                    <a:lnTo>
                      <a:pt x="3848" y="4286"/>
                    </a:lnTo>
                    <a:close/>
                    <a:moveTo>
                      <a:pt x="4666" y="2286"/>
                    </a:moveTo>
                    <a:lnTo>
                      <a:pt x="4647" y="2267"/>
                    </a:lnTo>
                    <a:lnTo>
                      <a:pt x="4628" y="2286"/>
                    </a:lnTo>
                    <a:lnTo>
                      <a:pt x="4610" y="2305"/>
                    </a:lnTo>
                    <a:lnTo>
                      <a:pt x="4610" y="2324"/>
                    </a:lnTo>
                    <a:lnTo>
                      <a:pt x="4628" y="2324"/>
                    </a:lnTo>
                    <a:lnTo>
                      <a:pt x="4666" y="2324"/>
                    </a:lnTo>
                    <a:lnTo>
                      <a:pt x="4686" y="2343"/>
                    </a:lnTo>
                    <a:lnTo>
                      <a:pt x="4705" y="2362"/>
                    </a:lnTo>
                    <a:lnTo>
                      <a:pt x="4686" y="2343"/>
                    </a:lnTo>
                    <a:lnTo>
                      <a:pt x="4666" y="2286"/>
                    </a:lnTo>
                    <a:close/>
                    <a:moveTo>
                      <a:pt x="5047" y="2001"/>
                    </a:moveTo>
                    <a:lnTo>
                      <a:pt x="5067" y="2001"/>
                    </a:lnTo>
                    <a:lnTo>
                      <a:pt x="5067" y="1981"/>
                    </a:lnTo>
                    <a:lnTo>
                      <a:pt x="5067" y="1962"/>
                    </a:lnTo>
                    <a:lnTo>
                      <a:pt x="5047" y="1943"/>
                    </a:lnTo>
                    <a:lnTo>
                      <a:pt x="5028" y="1981"/>
                    </a:lnTo>
                    <a:lnTo>
                      <a:pt x="5028" y="2001"/>
                    </a:lnTo>
                    <a:lnTo>
                      <a:pt x="5047" y="2001"/>
                    </a:lnTo>
                    <a:close/>
                    <a:moveTo>
                      <a:pt x="5581" y="2248"/>
                    </a:moveTo>
                    <a:lnTo>
                      <a:pt x="5619" y="2248"/>
                    </a:lnTo>
                    <a:lnTo>
                      <a:pt x="5752" y="2267"/>
                    </a:lnTo>
                    <a:lnTo>
                      <a:pt x="5752" y="2248"/>
                    </a:lnTo>
                    <a:lnTo>
                      <a:pt x="5771" y="2229"/>
                    </a:lnTo>
                    <a:lnTo>
                      <a:pt x="5752" y="2210"/>
                    </a:lnTo>
                    <a:lnTo>
                      <a:pt x="5733" y="2210"/>
                    </a:lnTo>
                    <a:lnTo>
                      <a:pt x="5714" y="2210"/>
                    </a:lnTo>
                    <a:lnTo>
                      <a:pt x="5695" y="2191"/>
                    </a:lnTo>
                    <a:lnTo>
                      <a:pt x="5657" y="2191"/>
                    </a:lnTo>
                    <a:lnTo>
                      <a:pt x="5638" y="2191"/>
                    </a:lnTo>
                    <a:lnTo>
                      <a:pt x="5581" y="2210"/>
                    </a:lnTo>
                    <a:lnTo>
                      <a:pt x="5562" y="2210"/>
                    </a:lnTo>
                    <a:lnTo>
                      <a:pt x="5562" y="2229"/>
                    </a:lnTo>
                    <a:lnTo>
                      <a:pt x="5562" y="2248"/>
                    </a:lnTo>
                    <a:lnTo>
                      <a:pt x="5581" y="2248"/>
                    </a:lnTo>
                    <a:close/>
                    <a:moveTo>
                      <a:pt x="4876" y="2172"/>
                    </a:moveTo>
                    <a:lnTo>
                      <a:pt x="4876" y="2153"/>
                    </a:lnTo>
                    <a:lnTo>
                      <a:pt x="4857" y="2133"/>
                    </a:lnTo>
                    <a:lnTo>
                      <a:pt x="4838" y="2115"/>
                    </a:lnTo>
                    <a:lnTo>
                      <a:pt x="4724" y="2096"/>
                    </a:lnTo>
                    <a:lnTo>
                      <a:pt x="4705" y="2096"/>
                    </a:lnTo>
                    <a:lnTo>
                      <a:pt x="4686" y="2096"/>
                    </a:lnTo>
                    <a:lnTo>
                      <a:pt x="4686" y="2115"/>
                    </a:lnTo>
                    <a:lnTo>
                      <a:pt x="4686" y="2133"/>
                    </a:lnTo>
                    <a:lnTo>
                      <a:pt x="4705" y="2153"/>
                    </a:lnTo>
                    <a:lnTo>
                      <a:pt x="4762" y="2172"/>
                    </a:lnTo>
                    <a:lnTo>
                      <a:pt x="4876" y="2172"/>
                    </a:lnTo>
                    <a:close/>
                    <a:moveTo>
                      <a:pt x="2761" y="2057"/>
                    </a:moveTo>
                    <a:lnTo>
                      <a:pt x="2743" y="2057"/>
                    </a:lnTo>
                    <a:lnTo>
                      <a:pt x="2743" y="2096"/>
                    </a:lnTo>
                    <a:lnTo>
                      <a:pt x="2743" y="2115"/>
                    </a:lnTo>
                    <a:lnTo>
                      <a:pt x="2743" y="2133"/>
                    </a:lnTo>
                    <a:lnTo>
                      <a:pt x="2761" y="2153"/>
                    </a:lnTo>
                    <a:lnTo>
                      <a:pt x="2781" y="2133"/>
                    </a:lnTo>
                    <a:lnTo>
                      <a:pt x="2781" y="2153"/>
                    </a:lnTo>
                    <a:lnTo>
                      <a:pt x="2781" y="2191"/>
                    </a:lnTo>
                    <a:lnTo>
                      <a:pt x="2781" y="2229"/>
                    </a:lnTo>
                    <a:lnTo>
                      <a:pt x="2781" y="2248"/>
                    </a:lnTo>
                    <a:lnTo>
                      <a:pt x="2819" y="2248"/>
                    </a:lnTo>
                    <a:lnTo>
                      <a:pt x="2876" y="2248"/>
                    </a:lnTo>
                    <a:lnTo>
                      <a:pt x="2933" y="2248"/>
                    </a:lnTo>
                    <a:lnTo>
                      <a:pt x="3409" y="2362"/>
                    </a:lnTo>
                    <a:lnTo>
                      <a:pt x="3447" y="2362"/>
                    </a:lnTo>
                    <a:lnTo>
                      <a:pt x="3447" y="2343"/>
                    </a:lnTo>
                    <a:lnTo>
                      <a:pt x="3428" y="2324"/>
                    </a:lnTo>
                    <a:lnTo>
                      <a:pt x="3391" y="2305"/>
                    </a:lnTo>
                    <a:lnTo>
                      <a:pt x="3371" y="2286"/>
                    </a:lnTo>
                    <a:lnTo>
                      <a:pt x="3391" y="2267"/>
                    </a:lnTo>
                    <a:lnTo>
                      <a:pt x="3391" y="2229"/>
                    </a:lnTo>
                    <a:lnTo>
                      <a:pt x="3409" y="2210"/>
                    </a:lnTo>
                    <a:lnTo>
                      <a:pt x="3447" y="2229"/>
                    </a:lnTo>
                    <a:lnTo>
                      <a:pt x="3467" y="2229"/>
                    </a:lnTo>
                    <a:lnTo>
                      <a:pt x="3467" y="2248"/>
                    </a:lnTo>
                    <a:lnTo>
                      <a:pt x="3447" y="2267"/>
                    </a:lnTo>
                    <a:lnTo>
                      <a:pt x="3467" y="2286"/>
                    </a:lnTo>
                    <a:lnTo>
                      <a:pt x="3467" y="2343"/>
                    </a:lnTo>
                    <a:lnTo>
                      <a:pt x="3504" y="2343"/>
                    </a:lnTo>
                    <a:lnTo>
                      <a:pt x="3581" y="2324"/>
                    </a:lnTo>
                    <a:lnTo>
                      <a:pt x="3619" y="2324"/>
                    </a:lnTo>
                    <a:lnTo>
                      <a:pt x="3638" y="2343"/>
                    </a:lnTo>
                    <a:lnTo>
                      <a:pt x="3885" y="2362"/>
                    </a:lnTo>
                    <a:lnTo>
                      <a:pt x="3962" y="2343"/>
                    </a:lnTo>
                    <a:lnTo>
                      <a:pt x="4000" y="2362"/>
                    </a:lnTo>
                    <a:lnTo>
                      <a:pt x="4019" y="2382"/>
                    </a:lnTo>
                    <a:lnTo>
                      <a:pt x="4057" y="2382"/>
                    </a:lnTo>
                    <a:lnTo>
                      <a:pt x="4076" y="2362"/>
                    </a:lnTo>
                    <a:lnTo>
                      <a:pt x="4095" y="2324"/>
                    </a:lnTo>
                    <a:lnTo>
                      <a:pt x="4095" y="2305"/>
                    </a:lnTo>
                    <a:lnTo>
                      <a:pt x="4114" y="2286"/>
                    </a:lnTo>
                    <a:lnTo>
                      <a:pt x="4114" y="2267"/>
                    </a:lnTo>
                    <a:lnTo>
                      <a:pt x="4133" y="2248"/>
                    </a:lnTo>
                    <a:lnTo>
                      <a:pt x="4152" y="2210"/>
                    </a:lnTo>
                    <a:lnTo>
                      <a:pt x="4171" y="2210"/>
                    </a:lnTo>
                    <a:lnTo>
                      <a:pt x="4229" y="2210"/>
                    </a:lnTo>
                    <a:lnTo>
                      <a:pt x="4266" y="2172"/>
                    </a:lnTo>
                    <a:lnTo>
                      <a:pt x="4285" y="2172"/>
                    </a:lnTo>
                    <a:lnTo>
                      <a:pt x="4324" y="2172"/>
                    </a:lnTo>
                    <a:lnTo>
                      <a:pt x="4438" y="2191"/>
                    </a:lnTo>
                    <a:lnTo>
                      <a:pt x="4514" y="2210"/>
                    </a:lnTo>
                    <a:lnTo>
                      <a:pt x="4590" y="2191"/>
                    </a:lnTo>
                    <a:lnTo>
                      <a:pt x="4628" y="2191"/>
                    </a:lnTo>
                    <a:lnTo>
                      <a:pt x="4628" y="2172"/>
                    </a:lnTo>
                    <a:lnTo>
                      <a:pt x="4610" y="2153"/>
                    </a:lnTo>
                    <a:lnTo>
                      <a:pt x="4590" y="2153"/>
                    </a:lnTo>
                    <a:lnTo>
                      <a:pt x="4610" y="2096"/>
                    </a:lnTo>
                    <a:lnTo>
                      <a:pt x="4647" y="2077"/>
                    </a:lnTo>
                    <a:lnTo>
                      <a:pt x="4686" y="2077"/>
                    </a:lnTo>
                    <a:lnTo>
                      <a:pt x="4724" y="2077"/>
                    </a:lnTo>
                    <a:lnTo>
                      <a:pt x="4762" y="2038"/>
                    </a:lnTo>
                    <a:lnTo>
                      <a:pt x="4857" y="2019"/>
                    </a:lnTo>
                    <a:lnTo>
                      <a:pt x="4933" y="1962"/>
                    </a:lnTo>
                    <a:lnTo>
                      <a:pt x="4971" y="1962"/>
                    </a:lnTo>
                    <a:lnTo>
                      <a:pt x="4952" y="1924"/>
                    </a:lnTo>
                    <a:lnTo>
                      <a:pt x="4933" y="1886"/>
                    </a:lnTo>
                    <a:lnTo>
                      <a:pt x="4895" y="1886"/>
                    </a:lnTo>
                    <a:lnTo>
                      <a:pt x="4857" y="1867"/>
                    </a:lnTo>
                    <a:lnTo>
                      <a:pt x="4819" y="1848"/>
                    </a:lnTo>
                    <a:lnTo>
                      <a:pt x="4800" y="1829"/>
                    </a:lnTo>
                    <a:lnTo>
                      <a:pt x="4762" y="1810"/>
                    </a:lnTo>
                    <a:lnTo>
                      <a:pt x="4742" y="1791"/>
                    </a:lnTo>
                    <a:lnTo>
                      <a:pt x="4666" y="1791"/>
                    </a:lnTo>
                    <a:lnTo>
                      <a:pt x="4457" y="1810"/>
                    </a:lnTo>
                    <a:lnTo>
                      <a:pt x="4266" y="1810"/>
                    </a:lnTo>
                    <a:lnTo>
                      <a:pt x="4038" y="1829"/>
                    </a:lnTo>
                    <a:lnTo>
                      <a:pt x="3924" y="1810"/>
                    </a:lnTo>
                    <a:lnTo>
                      <a:pt x="3638" y="1829"/>
                    </a:lnTo>
                    <a:lnTo>
                      <a:pt x="3447" y="1829"/>
                    </a:lnTo>
                    <a:lnTo>
                      <a:pt x="3314" y="1810"/>
                    </a:lnTo>
                    <a:lnTo>
                      <a:pt x="3181" y="1829"/>
                    </a:lnTo>
                    <a:lnTo>
                      <a:pt x="3124" y="1829"/>
                    </a:lnTo>
                    <a:lnTo>
                      <a:pt x="3086" y="1829"/>
                    </a:lnTo>
                    <a:lnTo>
                      <a:pt x="3010" y="1829"/>
                    </a:lnTo>
                    <a:lnTo>
                      <a:pt x="2971" y="1848"/>
                    </a:lnTo>
                    <a:lnTo>
                      <a:pt x="2971" y="1886"/>
                    </a:lnTo>
                    <a:lnTo>
                      <a:pt x="2895" y="1981"/>
                    </a:lnTo>
                    <a:lnTo>
                      <a:pt x="2838" y="2019"/>
                    </a:lnTo>
                    <a:lnTo>
                      <a:pt x="2800" y="2038"/>
                    </a:lnTo>
                    <a:lnTo>
                      <a:pt x="2761" y="2057"/>
                    </a:lnTo>
                    <a:close/>
                    <a:moveTo>
                      <a:pt x="5238" y="2191"/>
                    </a:moveTo>
                    <a:lnTo>
                      <a:pt x="5238" y="2229"/>
                    </a:lnTo>
                    <a:lnTo>
                      <a:pt x="5257" y="2229"/>
                    </a:lnTo>
                    <a:lnTo>
                      <a:pt x="5295" y="2229"/>
                    </a:lnTo>
                    <a:lnTo>
                      <a:pt x="5295" y="2248"/>
                    </a:lnTo>
                    <a:lnTo>
                      <a:pt x="5352" y="2267"/>
                    </a:lnTo>
                    <a:lnTo>
                      <a:pt x="5372" y="2286"/>
                    </a:lnTo>
                    <a:lnTo>
                      <a:pt x="5390" y="2286"/>
                    </a:lnTo>
                    <a:lnTo>
                      <a:pt x="5409" y="2248"/>
                    </a:lnTo>
                    <a:lnTo>
                      <a:pt x="5409" y="2210"/>
                    </a:lnTo>
                    <a:lnTo>
                      <a:pt x="5390" y="2172"/>
                    </a:lnTo>
                    <a:lnTo>
                      <a:pt x="5372" y="2133"/>
                    </a:lnTo>
                    <a:lnTo>
                      <a:pt x="5352" y="2115"/>
                    </a:lnTo>
                    <a:lnTo>
                      <a:pt x="5314" y="2077"/>
                    </a:lnTo>
                    <a:lnTo>
                      <a:pt x="5295" y="2077"/>
                    </a:lnTo>
                    <a:lnTo>
                      <a:pt x="5238" y="2077"/>
                    </a:lnTo>
                    <a:lnTo>
                      <a:pt x="5200" y="2133"/>
                    </a:lnTo>
                    <a:lnTo>
                      <a:pt x="5219" y="2153"/>
                    </a:lnTo>
                    <a:lnTo>
                      <a:pt x="5238" y="2191"/>
                    </a:lnTo>
                    <a:close/>
                    <a:moveTo>
                      <a:pt x="7771" y="1943"/>
                    </a:moveTo>
                    <a:lnTo>
                      <a:pt x="7810" y="1943"/>
                    </a:lnTo>
                    <a:lnTo>
                      <a:pt x="7752" y="1924"/>
                    </a:lnTo>
                    <a:lnTo>
                      <a:pt x="7771" y="1943"/>
                    </a:lnTo>
                    <a:close/>
                    <a:moveTo>
                      <a:pt x="7752" y="2172"/>
                    </a:moveTo>
                    <a:lnTo>
                      <a:pt x="7752" y="2172"/>
                    </a:lnTo>
                    <a:lnTo>
                      <a:pt x="7734" y="2191"/>
                    </a:lnTo>
                    <a:lnTo>
                      <a:pt x="7734" y="2210"/>
                    </a:lnTo>
                    <a:lnTo>
                      <a:pt x="7734" y="2191"/>
                    </a:lnTo>
                    <a:lnTo>
                      <a:pt x="7714" y="2191"/>
                    </a:lnTo>
                    <a:lnTo>
                      <a:pt x="7714" y="2210"/>
                    </a:lnTo>
                    <a:lnTo>
                      <a:pt x="7714" y="2229"/>
                    </a:lnTo>
                    <a:lnTo>
                      <a:pt x="7714" y="2248"/>
                    </a:lnTo>
                    <a:lnTo>
                      <a:pt x="7734" y="2229"/>
                    </a:lnTo>
                    <a:lnTo>
                      <a:pt x="7734" y="2248"/>
                    </a:lnTo>
                    <a:lnTo>
                      <a:pt x="7714" y="2248"/>
                    </a:lnTo>
                    <a:lnTo>
                      <a:pt x="7676" y="2248"/>
                    </a:lnTo>
                    <a:lnTo>
                      <a:pt x="7638" y="2229"/>
                    </a:lnTo>
                    <a:lnTo>
                      <a:pt x="7619" y="2229"/>
                    </a:lnTo>
                    <a:lnTo>
                      <a:pt x="7600" y="2229"/>
                    </a:lnTo>
                    <a:lnTo>
                      <a:pt x="7600" y="2210"/>
                    </a:lnTo>
                    <a:lnTo>
                      <a:pt x="7600" y="2191"/>
                    </a:lnTo>
                    <a:lnTo>
                      <a:pt x="7581" y="2172"/>
                    </a:lnTo>
                    <a:lnTo>
                      <a:pt x="7562" y="2229"/>
                    </a:lnTo>
                    <a:lnTo>
                      <a:pt x="7543" y="2210"/>
                    </a:lnTo>
                    <a:lnTo>
                      <a:pt x="7524" y="2210"/>
                    </a:lnTo>
                    <a:lnTo>
                      <a:pt x="7524" y="2229"/>
                    </a:lnTo>
                    <a:lnTo>
                      <a:pt x="7543" y="2267"/>
                    </a:lnTo>
                    <a:lnTo>
                      <a:pt x="7600" y="2305"/>
                    </a:lnTo>
                    <a:lnTo>
                      <a:pt x="7657" y="2305"/>
                    </a:lnTo>
                    <a:lnTo>
                      <a:pt x="7734" y="2286"/>
                    </a:lnTo>
                    <a:lnTo>
                      <a:pt x="7752" y="2248"/>
                    </a:lnTo>
                    <a:lnTo>
                      <a:pt x="7752" y="2191"/>
                    </a:lnTo>
                    <a:lnTo>
                      <a:pt x="7752" y="2172"/>
                    </a:lnTo>
                    <a:close/>
                    <a:moveTo>
                      <a:pt x="8324" y="1886"/>
                    </a:moveTo>
                    <a:lnTo>
                      <a:pt x="8286" y="1905"/>
                    </a:lnTo>
                    <a:lnTo>
                      <a:pt x="8305" y="1924"/>
                    </a:lnTo>
                    <a:lnTo>
                      <a:pt x="8324" y="1905"/>
                    </a:lnTo>
                    <a:lnTo>
                      <a:pt x="8324" y="1886"/>
                    </a:lnTo>
                    <a:close/>
                    <a:moveTo>
                      <a:pt x="7390" y="1981"/>
                    </a:moveTo>
                    <a:lnTo>
                      <a:pt x="7390" y="1981"/>
                    </a:lnTo>
                    <a:lnTo>
                      <a:pt x="7276" y="1905"/>
                    </a:lnTo>
                    <a:lnTo>
                      <a:pt x="7257" y="1905"/>
                    </a:lnTo>
                    <a:lnTo>
                      <a:pt x="7238" y="1905"/>
                    </a:lnTo>
                    <a:lnTo>
                      <a:pt x="7238" y="1924"/>
                    </a:lnTo>
                    <a:lnTo>
                      <a:pt x="7238" y="1943"/>
                    </a:lnTo>
                    <a:lnTo>
                      <a:pt x="7219" y="1943"/>
                    </a:lnTo>
                    <a:lnTo>
                      <a:pt x="7238" y="1962"/>
                    </a:lnTo>
                    <a:lnTo>
                      <a:pt x="7257" y="1962"/>
                    </a:lnTo>
                    <a:lnTo>
                      <a:pt x="7276" y="1981"/>
                    </a:lnTo>
                    <a:lnTo>
                      <a:pt x="7314" y="2001"/>
                    </a:lnTo>
                    <a:lnTo>
                      <a:pt x="7333" y="2001"/>
                    </a:lnTo>
                    <a:lnTo>
                      <a:pt x="7353" y="2001"/>
                    </a:lnTo>
                    <a:lnTo>
                      <a:pt x="7390" y="2019"/>
                    </a:lnTo>
                    <a:lnTo>
                      <a:pt x="7409" y="2001"/>
                    </a:lnTo>
                    <a:lnTo>
                      <a:pt x="7390" y="1981"/>
                    </a:lnTo>
                    <a:close/>
                    <a:moveTo>
                      <a:pt x="5981" y="2191"/>
                    </a:moveTo>
                    <a:lnTo>
                      <a:pt x="5981" y="2210"/>
                    </a:lnTo>
                    <a:lnTo>
                      <a:pt x="6000" y="2210"/>
                    </a:lnTo>
                    <a:lnTo>
                      <a:pt x="6000" y="2191"/>
                    </a:lnTo>
                    <a:lnTo>
                      <a:pt x="5981" y="2191"/>
                    </a:lnTo>
                    <a:close/>
                    <a:moveTo>
                      <a:pt x="7086" y="1981"/>
                    </a:moveTo>
                    <a:lnTo>
                      <a:pt x="7086" y="1962"/>
                    </a:lnTo>
                    <a:lnTo>
                      <a:pt x="7067" y="1962"/>
                    </a:lnTo>
                    <a:lnTo>
                      <a:pt x="7048" y="1962"/>
                    </a:lnTo>
                    <a:lnTo>
                      <a:pt x="7028" y="1962"/>
                    </a:lnTo>
                    <a:lnTo>
                      <a:pt x="7028" y="1981"/>
                    </a:lnTo>
                    <a:lnTo>
                      <a:pt x="7048" y="2001"/>
                    </a:lnTo>
                    <a:lnTo>
                      <a:pt x="7086" y="2001"/>
                    </a:lnTo>
                    <a:lnTo>
                      <a:pt x="7086" y="2019"/>
                    </a:lnTo>
                    <a:lnTo>
                      <a:pt x="7104" y="2001"/>
                    </a:lnTo>
                    <a:lnTo>
                      <a:pt x="7086" y="1981"/>
                    </a:lnTo>
                    <a:close/>
                    <a:moveTo>
                      <a:pt x="7181" y="2001"/>
                    </a:moveTo>
                    <a:lnTo>
                      <a:pt x="7181" y="1981"/>
                    </a:lnTo>
                    <a:lnTo>
                      <a:pt x="7200" y="1981"/>
                    </a:lnTo>
                    <a:lnTo>
                      <a:pt x="7200" y="1962"/>
                    </a:lnTo>
                    <a:lnTo>
                      <a:pt x="7181" y="1981"/>
                    </a:lnTo>
                    <a:lnTo>
                      <a:pt x="7162" y="1981"/>
                    </a:lnTo>
                    <a:lnTo>
                      <a:pt x="7162" y="2001"/>
                    </a:lnTo>
                    <a:lnTo>
                      <a:pt x="7143" y="2019"/>
                    </a:lnTo>
                    <a:lnTo>
                      <a:pt x="7181" y="2057"/>
                    </a:lnTo>
                    <a:lnTo>
                      <a:pt x="7181" y="2038"/>
                    </a:lnTo>
                    <a:lnTo>
                      <a:pt x="7200" y="2038"/>
                    </a:lnTo>
                    <a:lnTo>
                      <a:pt x="7200" y="2019"/>
                    </a:lnTo>
                    <a:lnTo>
                      <a:pt x="7181" y="2001"/>
                    </a:lnTo>
                    <a:close/>
                    <a:moveTo>
                      <a:pt x="7314" y="2057"/>
                    </a:moveTo>
                    <a:lnTo>
                      <a:pt x="7295" y="2057"/>
                    </a:lnTo>
                    <a:lnTo>
                      <a:pt x="7276" y="2057"/>
                    </a:lnTo>
                    <a:lnTo>
                      <a:pt x="7276" y="2077"/>
                    </a:lnTo>
                    <a:lnTo>
                      <a:pt x="7295" y="2077"/>
                    </a:lnTo>
                    <a:lnTo>
                      <a:pt x="7314" y="2077"/>
                    </a:lnTo>
                    <a:lnTo>
                      <a:pt x="7295" y="2096"/>
                    </a:lnTo>
                    <a:lnTo>
                      <a:pt x="7333" y="2096"/>
                    </a:lnTo>
                    <a:lnTo>
                      <a:pt x="7333" y="2077"/>
                    </a:lnTo>
                    <a:lnTo>
                      <a:pt x="7333" y="2057"/>
                    </a:lnTo>
                    <a:lnTo>
                      <a:pt x="7314" y="2057"/>
                    </a:lnTo>
                    <a:close/>
                    <a:moveTo>
                      <a:pt x="7238" y="1848"/>
                    </a:moveTo>
                    <a:lnTo>
                      <a:pt x="7219" y="1829"/>
                    </a:lnTo>
                    <a:lnTo>
                      <a:pt x="7104" y="1772"/>
                    </a:lnTo>
                    <a:lnTo>
                      <a:pt x="7067" y="1752"/>
                    </a:lnTo>
                    <a:lnTo>
                      <a:pt x="6952" y="1734"/>
                    </a:lnTo>
                    <a:lnTo>
                      <a:pt x="6819" y="1734"/>
                    </a:lnTo>
                    <a:lnTo>
                      <a:pt x="6781" y="1734"/>
                    </a:lnTo>
                    <a:lnTo>
                      <a:pt x="6743" y="1752"/>
                    </a:lnTo>
                    <a:lnTo>
                      <a:pt x="6743" y="1791"/>
                    </a:lnTo>
                    <a:lnTo>
                      <a:pt x="6724" y="1810"/>
                    </a:lnTo>
                    <a:lnTo>
                      <a:pt x="6705" y="1829"/>
                    </a:lnTo>
                    <a:lnTo>
                      <a:pt x="6686" y="1848"/>
                    </a:lnTo>
                    <a:lnTo>
                      <a:pt x="6686" y="1886"/>
                    </a:lnTo>
                    <a:lnTo>
                      <a:pt x="6705" y="1905"/>
                    </a:lnTo>
                    <a:lnTo>
                      <a:pt x="6724" y="1905"/>
                    </a:lnTo>
                    <a:lnTo>
                      <a:pt x="6781" y="1905"/>
                    </a:lnTo>
                    <a:lnTo>
                      <a:pt x="6762" y="1962"/>
                    </a:lnTo>
                    <a:lnTo>
                      <a:pt x="6762" y="1981"/>
                    </a:lnTo>
                    <a:lnTo>
                      <a:pt x="6800" y="2001"/>
                    </a:lnTo>
                    <a:lnTo>
                      <a:pt x="6819" y="2019"/>
                    </a:lnTo>
                    <a:lnTo>
                      <a:pt x="6819" y="2001"/>
                    </a:lnTo>
                    <a:lnTo>
                      <a:pt x="6838" y="2001"/>
                    </a:lnTo>
                    <a:lnTo>
                      <a:pt x="6819" y="1981"/>
                    </a:lnTo>
                    <a:lnTo>
                      <a:pt x="6819" y="1962"/>
                    </a:lnTo>
                    <a:lnTo>
                      <a:pt x="6819" y="1943"/>
                    </a:lnTo>
                    <a:lnTo>
                      <a:pt x="6857" y="1924"/>
                    </a:lnTo>
                    <a:lnTo>
                      <a:pt x="6914" y="1962"/>
                    </a:lnTo>
                    <a:lnTo>
                      <a:pt x="6952" y="1981"/>
                    </a:lnTo>
                    <a:lnTo>
                      <a:pt x="6972" y="1962"/>
                    </a:lnTo>
                    <a:lnTo>
                      <a:pt x="6972" y="1943"/>
                    </a:lnTo>
                    <a:lnTo>
                      <a:pt x="6952" y="1924"/>
                    </a:lnTo>
                    <a:lnTo>
                      <a:pt x="6933" y="1924"/>
                    </a:lnTo>
                    <a:lnTo>
                      <a:pt x="6914" y="1905"/>
                    </a:lnTo>
                    <a:lnTo>
                      <a:pt x="6895" y="1905"/>
                    </a:lnTo>
                    <a:lnTo>
                      <a:pt x="6895" y="1886"/>
                    </a:lnTo>
                    <a:lnTo>
                      <a:pt x="6952" y="1867"/>
                    </a:lnTo>
                    <a:lnTo>
                      <a:pt x="6972" y="1867"/>
                    </a:lnTo>
                    <a:lnTo>
                      <a:pt x="6990" y="1867"/>
                    </a:lnTo>
                    <a:lnTo>
                      <a:pt x="6990" y="1886"/>
                    </a:lnTo>
                    <a:lnTo>
                      <a:pt x="7009" y="1886"/>
                    </a:lnTo>
                    <a:lnTo>
                      <a:pt x="7028" y="1867"/>
                    </a:lnTo>
                    <a:lnTo>
                      <a:pt x="7048" y="1867"/>
                    </a:lnTo>
                    <a:lnTo>
                      <a:pt x="7048" y="1848"/>
                    </a:lnTo>
                    <a:lnTo>
                      <a:pt x="7067" y="1867"/>
                    </a:lnTo>
                    <a:lnTo>
                      <a:pt x="7086" y="1886"/>
                    </a:lnTo>
                    <a:lnTo>
                      <a:pt x="7104" y="1886"/>
                    </a:lnTo>
                    <a:lnTo>
                      <a:pt x="7143" y="1905"/>
                    </a:lnTo>
                    <a:lnTo>
                      <a:pt x="7162" y="1905"/>
                    </a:lnTo>
                    <a:lnTo>
                      <a:pt x="7219" y="1905"/>
                    </a:lnTo>
                    <a:lnTo>
                      <a:pt x="7257" y="1886"/>
                    </a:lnTo>
                    <a:lnTo>
                      <a:pt x="7238" y="1848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51" name="Freeform 32">
                <a:extLst>
                  <a:ext uri="{FF2B5EF4-FFF2-40B4-BE49-F238E27FC236}">
                    <a16:creationId xmlns:a16="http://schemas.microsoft.com/office/drawing/2014/main" id="{FC4C5605-8ABD-FD47-AC71-F6EA5B31B9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6388" y="8326438"/>
                <a:ext cx="2565400" cy="2578100"/>
              </a:xfrm>
              <a:custGeom>
                <a:avLst/>
                <a:gdLst>
                  <a:gd name="T0" fmla="*/ 2147483646 w 7124"/>
                  <a:gd name="T1" fmla="*/ 2147483646 h 7163"/>
                  <a:gd name="T2" fmla="*/ 2147483646 w 7124"/>
                  <a:gd name="T3" fmla="*/ 2147483646 h 7163"/>
                  <a:gd name="T4" fmla="*/ 2147483646 w 7124"/>
                  <a:gd name="T5" fmla="*/ 2147483646 h 7163"/>
                  <a:gd name="T6" fmla="*/ 2147483646 w 7124"/>
                  <a:gd name="T7" fmla="*/ 2147483646 h 7163"/>
                  <a:gd name="T8" fmla="*/ 2147483646 w 7124"/>
                  <a:gd name="T9" fmla="*/ 2147483646 h 7163"/>
                  <a:gd name="T10" fmla="*/ 2147483646 w 7124"/>
                  <a:gd name="T11" fmla="*/ 2147483646 h 7163"/>
                  <a:gd name="T12" fmla="*/ 2147483646 w 7124"/>
                  <a:gd name="T13" fmla="*/ 2147483646 h 7163"/>
                  <a:gd name="T14" fmla="*/ 2147483646 w 7124"/>
                  <a:gd name="T15" fmla="*/ 2147483646 h 7163"/>
                  <a:gd name="T16" fmla="*/ 2147483646 w 7124"/>
                  <a:gd name="T17" fmla="*/ 2147483646 h 7163"/>
                  <a:gd name="T18" fmla="*/ 2147483646 w 7124"/>
                  <a:gd name="T19" fmla="*/ 2147483646 h 7163"/>
                  <a:gd name="T20" fmla="*/ 2147483646 w 7124"/>
                  <a:gd name="T21" fmla="*/ 2147483646 h 7163"/>
                  <a:gd name="T22" fmla="*/ 2147483646 w 7124"/>
                  <a:gd name="T23" fmla="*/ 2147483646 h 7163"/>
                  <a:gd name="T24" fmla="*/ 2147483646 w 7124"/>
                  <a:gd name="T25" fmla="*/ 2147483646 h 7163"/>
                  <a:gd name="T26" fmla="*/ 2147483646 w 7124"/>
                  <a:gd name="T27" fmla="*/ 2147483646 h 7163"/>
                  <a:gd name="T28" fmla="*/ 2147483646 w 7124"/>
                  <a:gd name="T29" fmla="*/ 2147483646 h 7163"/>
                  <a:gd name="T30" fmla="*/ 2147483646 w 7124"/>
                  <a:gd name="T31" fmla="*/ 2147483646 h 7163"/>
                  <a:gd name="T32" fmla="*/ 2147483646 w 7124"/>
                  <a:gd name="T33" fmla="*/ 2147483646 h 7163"/>
                  <a:gd name="T34" fmla="*/ 2147483646 w 7124"/>
                  <a:gd name="T35" fmla="*/ 2147483646 h 7163"/>
                  <a:gd name="T36" fmla="*/ 2147483646 w 7124"/>
                  <a:gd name="T37" fmla="*/ 2147483646 h 7163"/>
                  <a:gd name="T38" fmla="*/ 2147483646 w 7124"/>
                  <a:gd name="T39" fmla="*/ 2147483646 h 7163"/>
                  <a:gd name="T40" fmla="*/ 2147483646 w 7124"/>
                  <a:gd name="T41" fmla="*/ 2147483646 h 7163"/>
                  <a:gd name="T42" fmla="*/ 2147483646 w 7124"/>
                  <a:gd name="T43" fmla="*/ 2147483646 h 7163"/>
                  <a:gd name="T44" fmla="*/ 2147483646 w 7124"/>
                  <a:gd name="T45" fmla="*/ 2147483646 h 7163"/>
                  <a:gd name="T46" fmla="*/ 2147483646 w 7124"/>
                  <a:gd name="T47" fmla="*/ 2147483646 h 7163"/>
                  <a:gd name="T48" fmla="*/ 2147483646 w 7124"/>
                  <a:gd name="T49" fmla="*/ 2147483646 h 7163"/>
                  <a:gd name="T50" fmla="*/ 2147483646 w 7124"/>
                  <a:gd name="T51" fmla="*/ 2147483646 h 7163"/>
                  <a:gd name="T52" fmla="*/ 2147483646 w 7124"/>
                  <a:gd name="T53" fmla="*/ 2147483646 h 7163"/>
                  <a:gd name="T54" fmla="*/ 2147483646 w 7124"/>
                  <a:gd name="T55" fmla="*/ 2147483646 h 7163"/>
                  <a:gd name="T56" fmla="*/ 2147483646 w 7124"/>
                  <a:gd name="T57" fmla="*/ 2147483646 h 7163"/>
                  <a:gd name="T58" fmla="*/ 2147483646 w 7124"/>
                  <a:gd name="T59" fmla="*/ 2147483646 h 7163"/>
                  <a:gd name="T60" fmla="*/ 2147483646 w 7124"/>
                  <a:gd name="T61" fmla="*/ 2147483646 h 7163"/>
                  <a:gd name="T62" fmla="*/ 2147483646 w 7124"/>
                  <a:gd name="T63" fmla="*/ 2147483646 h 7163"/>
                  <a:gd name="T64" fmla="*/ 2147483646 w 7124"/>
                  <a:gd name="T65" fmla="*/ 2147483646 h 7163"/>
                  <a:gd name="T66" fmla="*/ 2147483646 w 7124"/>
                  <a:gd name="T67" fmla="*/ 2147483646 h 7163"/>
                  <a:gd name="T68" fmla="*/ 2147483646 w 7124"/>
                  <a:gd name="T69" fmla="*/ 2147483646 h 7163"/>
                  <a:gd name="T70" fmla="*/ 2147483646 w 7124"/>
                  <a:gd name="T71" fmla="*/ 2147483646 h 7163"/>
                  <a:gd name="T72" fmla="*/ 2147483646 w 7124"/>
                  <a:gd name="T73" fmla="*/ 2147483646 h 7163"/>
                  <a:gd name="T74" fmla="*/ 2147483646 w 7124"/>
                  <a:gd name="T75" fmla="*/ 2147483646 h 7163"/>
                  <a:gd name="T76" fmla="*/ 2147483646 w 7124"/>
                  <a:gd name="T77" fmla="*/ 2147483646 h 7163"/>
                  <a:gd name="T78" fmla="*/ 2147483646 w 7124"/>
                  <a:gd name="T79" fmla="*/ 2147483646 h 7163"/>
                  <a:gd name="T80" fmla="*/ 2147483646 w 7124"/>
                  <a:gd name="T81" fmla="*/ 2147483646 h 7163"/>
                  <a:gd name="T82" fmla="*/ 2147483646 w 7124"/>
                  <a:gd name="T83" fmla="*/ 2147483646 h 7163"/>
                  <a:gd name="T84" fmla="*/ 2147483646 w 7124"/>
                  <a:gd name="T85" fmla="*/ 2147483646 h 7163"/>
                  <a:gd name="T86" fmla="*/ 2147483646 w 7124"/>
                  <a:gd name="T87" fmla="*/ 2147483646 h 7163"/>
                  <a:gd name="T88" fmla="*/ 2147483646 w 7124"/>
                  <a:gd name="T89" fmla="*/ 2147483646 h 7163"/>
                  <a:gd name="T90" fmla="*/ 2147483646 w 7124"/>
                  <a:gd name="T91" fmla="*/ 2147483646 h 7163"/>
                  <a:gd name="T92" fmla="*/ 2147483646 w 7124"/>
                  <a:gd name="T93" fmla="*/ 2147483646 h 7163"/>
                  <a:gd name="T94" fmla="*/ 2147483646 w 7124"/>
                  <a:gd name="T95" fmla="*/ 2147483646 h 7163"/>
                  <a:gd name="T96" fmla="*/ 2147483646 w 7124"/>
                  <a:gd name="T97" fmla="*/ 2147483646 h 7163"/>
                  <a:gd name="T98" fmla="*/ 2147483646 w 7124"/>
                  <a:gd name="T99" fmla="*/ 2147483646 h 7163"/>
                  <a:gd name="T100" fmla="*/ 2147483646 w 7124"/>
                  <a:gd name="T101" fmla="*/ 2147483646 h 7163"/>
                  <a:gd name="T102" fmla="*/ 2147483646 w 7124"/>
                  <a:gd name="T103" fmla="*/ 2147483646 h 7163"/>
                  <a:gd name="T104" fmla="*/ 2147483646 w 7124"/>
                  <a:gd name="T105" fmla="*/ 2147483646 h 7163"/>
                  <a:gd name="T106" fmla="*/ 2147483646 w 7124"/>
                  <a:gd name="T107" fmla="*/ 2147483646 h 7163"/>
                  <a:gd name="T108" fmla="*/ 2147483646 w 7124"/>
                  <a:gd name="T109" fmla="*/ 2147483646 h 7163"/>
                  <a:gd name="T110" fmla="*/ 2147483646 w 7124"/>
                  <a:gd name="T111" fmla="*/ 2147483646 h 7163"/>
                  <a:gd name="T112" fmla="*/ 2147483646 w 7124"/>
                  <a:gd name="T113" fmla="*/ 2147483646 h 7163"/>
                  <a:gd name="T114" fmla="*/ 2147483646 w 7124"/>
                  <a:gd name="T115" fmla="*/ 2147483646 h 7163"/>
                  <a:gd name="T116" fmla="*/ 2147483646 w 7124"/>
                  <a:gd name="T117" fmla="*/ 2147483646 h 7163"/>
                  <a:gd name="T118" fmla="*/ 2147483646 w 7124"/>
                  <a:gd name="T119" fmla="*/ 2147483646 h 7163"/>
                  <a:gd name="T120" fmla="*/ 2147483646 w 7124"/>
                  <a:gd name="T121" fmla="*/ 2147483646 h 7163"/>
                  <a:gd name="T122" fmla="*/ 2147483646 w 7124"/>
                  <a:gd name="T123" fmla="*/ 2147483646 h 7163"/>
                  <a:gd name="T124" fmla="*/ 2147483646 w 7124"/>
                  <a:gd name="T125" fmla="*/ 2147483646 h 716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124" h="7163">
                    <a:moveTo>
                      <a:pt x="5257" y="3505"/>
                    </a:moveTo>
                    <a:lnTo>
                      <a:pt x="5314" y="3505"/>
                    </a:lnTo>
                    <a:lnTo>
                      <a:pt x="5371" y="3505"/>
                    </a:lnTo>
                    <a:lnTo>
                      <a:pt x="5523" y="3485"/>
                    </a:lnTo>
                    <a:lnTo>
                      <a:pt x="5562" y="3466"/>
                    </a:lnTo>
                    <a:lnTo>
                      <a:pt x="5600" y="3466"/>
                    </a:lnTo>
                    <a:lnTo>
                      <a:pt x="5657" y="3390"/>
                    </a:lnTo>
                    <a:lnTo>
                      <a:pt x="5695" y="3409"/>
                    </a:lnTo>
                    <a:lnTo>
                      <a:pt x="5714" y="3447"/>
                    </a:lnTo>
                    <a:lnTo>
                      <a:pt x="5733" y="3466"/>
                    </a:lnTo>
                    <a:lnTo>
                      <a:pt x="5752" y="3485"/>
                    </a:lnTo>
                    <a:lnTo>
                      <a:pt x="5752" y="3505"/>
                    </a:lnTo>
                    <a:lnTo>
                      <a:pt x="5733" y="3542"/>
                    </a:lnTo>
                    <a:lnTo>
                      <a:pt x="5733" y="3561"/>
                    </a:lnTo>
                    <a:lnTo>
                      <a:pt x="5809" y="3619"/>
                    </a:lnTo>
                    <a:lnTo>
                      <a:pt x="5828" y="3637"/>
                    </a:lnTo>
                    <a:lnTo>
                      <a:pt x="5886" y="3695"/>
                    </a:lnTo>
                    <a:lnTo>
                      <a:pt x="5924" y="3733"/>
                    </a:lnTo>
                    <a:lnTo>
                      <a:pt x="5981" y="3733"/>
                    </a:lnTo>
                    <a:lnTo>
                      <a:pt x="6057" y="3714"/>
                    </a:lnTo>
                    <a:lnTo>
                      <a:pt x="6095" y="3657"/>
                    </a:lnTo>
                    <a:lnTo>
                      <a:pt x="6114" y="3637"/>
                    </a:lnTo>
                    <a:lnTo>
                      <a:pt x="6133" y="3485"/>
                    </a:lnTo>
                    <a:lnTo>
                      <a:pt x="6152" y="3466"/>
                    </a:lnTo>
                    <a:lnTo>
                      <a:pt x="6190" y="3428"/>
                    </a:lnTo>
                    <a:lnTo>
                      <a:pt x="6190" y="3390"/>
                    </a:lnTo>
                    <a:lnTo>
                      <a:pt x="6190" y="3333"/>
                    </a:lnTo>
                    <a:lnTo>
                      <a:pt x="6209" y="3276"/>
                    </a:lnTo>
                    <a:lnTo>
                      <a:pt x="6190" y="3238"/>
                    </a:lnTo>
                    <a:lnTo>
                      <a:pt x="6190" y="3200"/>
                    </a:lnTo>
                    <a:lnTo>
                      <a:pt x="6171" y="3200"/>
                    </a:lnTo>
                    <a:lnTo>
                      <a:pt x="6152" y="3200"/>
                    </a:lnTo>
                    <a:lnTo>
                      <a:pt x="6152" y="3180"/>
                    </a:lnTo>
                    <a:lnTo>
                      <a:pt x="6152" y="3161"/>
                    </a:lnTo>
                    <a:lnTo>
                      <a:pt x="6133" y="3161"/>
                    </a:lnTo>
                    <a:lnTo>
                      <a:pt x="6133" y="3142"/>
                    </a:lnTo>
                    <a:lnTo>
                      <a:pt x="6152" y="3124"/>
                    </a:lnTo>
                    <a:lnTo>
                      <a:pt x="6133" y="3104"/>
                    </a:lnTo>
                    <a:lnTo>
                      <a:pt x="6038" y="3066"/>
                    </a:lnTo>
                    <a:lnTo>
                      <a:pt x="5924" y="3009"/>
                    </a:lnTo>
                    <a:lnTo>
                      <a:pt x="5886" y="2990"/>
                    </a:lnTo>
                    <a:lnTo>
                      <a:pt x="5619" y="2971"/>
                    </a:lnTo>
                    <a:lnTo>
                      <a:pt x="5600" y="2971"/>
                    </a:lnTo>
                    <a:lnTo>
                      <a:pt x="5581" y="2990"/>
                    </a:lnTo>
                    <a:lnTo>
                      <a:pt x="5562" y="3009"/>
                    </a:lnTo>
                    <a:lnTo>
                      <a:pt x="5543" y="3028"/>
                    </a:lnTo>
                    <a:lnTo>
                      <a:pt x="5523" y="3047"/>
                    </a:lnTo>
                    <a:lnTo>
                      <a:pt x="5486" y="3047"/>
                    </a:lnTo>
                    <a:lnTo>
                      <a:pt x="5467" y="3047"/>
                    </a:lnTo>
                    <a:lnTo>
                      <a:pt x="5447" y="3028"/>
                    </a:lnTo>
                    <a:lnTo>
                      <a:pt x="5409" y="3047"/>
                    </a:lnTo>
                    <a:lnTo>
                      <a:pt x="5276" y="3047"/>
                    </a:lnTo>
                    <a:lnTo>
                      <a:pt x="5257" y="3066"/>
                    </a:lnTo>
                    <a:lnTo>
                      <a:pt x="5219" y="3047"/>
                    </a:lnTo>
                    <a:lnTo>
                      <a:pt x="5200" y="3066"/>
                    </a:lnTo>
                    <a:lnTo>
                      <a:pt x="5162" y="3104"/>
                    </a:lnTo>
                    <a:lnTo>
                      <a:pt x="5142" y="3104"/>
                    </a:lnTo>
                    <a:lnTo>
                      <a:pt x="5124" y="3104"/>
                    </a:lnTo>
                    <a:lnTo>
                      <a:pt x="5086" y="3104"/>
                    </a:lnTo>
                    <a:lnTo>
                      <a:pt x="5086" y="3124"/>
                    </a:lnTo>
                    <a:lnTo>
                      <a:pt x="5105" y="3142"/>
                    </a:lnTo>
                    <a:lnTo>
                      <a:pt x="5124" y="3142"/>
                    </a:lnTo>
                    <a:lnTo>
                      <a:pt x="5142" y="3161"/>
                    </a:lnTo>
                    <a:lnTo>
                      <a:pt x="5162" y="3161"/>
                    </a:lnTo>
                    <a:lnTo>
                      <a:pt x="5295" y="3180"/>
                    </a:lnTo>
                    <a:lnTo>
                      <a:pt x="5314" y="3180"/>
                    </a:lnTo>
                    <a:lnTo>
                      <a:pt x="5333" y="3180"/>
                    </a:lnTo>
                    <a:lnTo>
                      <a:pt x="5333" y="3200"/>
                    </a:lnTo>
                    <a:lnTo>
                      <a:pt x="5333" y="3219"/>
                    </a:lnTo>
                    <a:lnTo>
                      <a:pt x="5447" y="3238"/>
                    </a:lnTo>
                    <a:lnTo>
                      <a:pt x="5409" y="3276"/>
                    </a:lnTo>
                    <a:lnTo>
                      <a:pt x="5391" y="3276"/>
                    </a:lnTo>
                    <a:lnTo>
                      <a:pt x="5371" y="3295"/>
                    </a:lnTo>
                    <a:lnTo>
                      <a:pt x="5162" y="3295"/>
                    </a:lnTo>
                    <a:lnTo>
                      <a:pt x="5086" y="3333"/>
                    </a:lnTo>
                    <a:lnTo>
                      <a:pt x="5066" y="3333"/>
                    </a:lnTo>
                    <a:lnTo>
                      <a:pt x="5028" y="3314"/>
                    </a:lnTo>
                    <a:lnTo>
                      <a:pt x="5010" y="3314"/>
                    </a:lnTo>
                    <a:lnTo>
                      <a:pt x="4971" y="3295"/>
                    </a:lnTo>
                    <a:lnTo>
                      <a:pt x="4933" y="3276"/>
                    </a:lnTo>
                    <a:lnTo>
                      <a:pt x="4914" y="3276"/>
                    </a:lnTo>
                    <a:lnTo>
                      <a:pt x="4895" y="3276"/>
                    </a:lnTo>
                    <a:lnTo>
                      <a:pt x="4876" y="3276"/>
                    </a:lnTo>
                    <a:lnTo>
                      <a:pt x="4876" y="3295"/>
                    </a:lnTo>
                    <a:lnTo>
                      <a:pt x="4800" y="3295"/>
                    </a:lnTo>
                    <a:lnTo>
                      <a:pt x="4705" y="3256"/>
                    </a:lnTo>
                    <a:lnTo>
                      <a:pt x="4648" y="3276"/>
                    </a:lnTo>
                    <a:lnTo>
                      <a:pt x="4571" y="3276"/>
                    </a:lnTo>
                    <a:lnTo>
                      <a:pt x="4267" y="3295"/>
                    </a:lnTo>
                    <a:lnTo>
                      <a:pt x="4248" y="3295"/>
                    </a:lnTo>
                    <a:lnTo>
                      <a:pt x="4171" y="3333"/>
                    </a:lnTo>
                    <a:lnTo>
                      <a:pt x="4190" y="3371"/>
                    </a:lnTo>
                    <a:lnTo>
                      <a:pt x="4171" y="3428"/>
                    </a:lnTo>
                    <a:lnTo>
                      <a:pt x="4152" y="3485"/>
                    </a:lnTo>
                    <a:lnTo>
                      <a:pt x="4133" y="3505"/>
                    </a:lnTo>
                    <a:lnTo>
                      <a:pt x="4095" y="3542"/>
                    </a:lnTo>
                    <a:lnTo>
                      <a:pt x="4076" y="3542"/>
                    </a:lnTo>
                    <a:lnTo>
                      <a:pt x="4038" y="3523"/>
                    </a:lnTo>
                    <a:lnTo>
                      <a:pt x="4000" y="3523"/>
                    </a:lnTo>
                    <a:lnTo>
                      <a:pt x="3962" y="3523"/>
                    </a:lnTo>
                    <a:lnTo>
                      <a:pt x="3943" y="3542"/>
                    </a:lnTo>
                    <a:lnTo>
                      <a:pt x="3886" y="3561"/>
                    </a:lnTo>
                    <a:lnTo>
                      <a:pt x="3809" y="3581"/>
                    </a:lnTo>
                    <a:lnTo>
                      <a:pt x="3752" y="3581"/>
                    </a:lnTo>
                    <a:lnTo>
                      <a:pt x="3695" y="3561"/>
                    </a:lnTo>
                    <a:lnTo>
                      <a:pt x="3619" y="3561"/>
                    </a:lnTo>
                    <a:lnTo>
                      <a:pt x="3486" y="3561"/>
                    </a:lnTo>
                    <a:lnTo>
                      <a:pt x="3466" y="3542"/>
                    </a:lnTo>
                    <a:lnTo>
                      <a:pt x="3447" y="3505"/>
                    </a:lnTo>
                    <a:lnTo>
                      <a:pt x="3410" y="3485"/>
                    </a:lnTo>
                    <a:lnTo>
                      <a:pt x="3410" y="3466"/>
                    </a:lnTo>
                    <a:lnTo>
                      <a:pt x="3410" y="3371"/>
                    </a:lnTo>
                    <a:lnTo>
                      <a:pt x="3390" y="3352"/>
                    </a:lnTo>
                    <a:lnTo>
                      <a:pt x="3371" y="3352"/>
                    </a:lnTo>
                    <a:lnTo>
                      <a:pt x="3352" y="3333"/>
                    </a:lnTo>
                    <a:lnTo>
                      <a:pt x="3333" y="3352"/>
                    </a:lnTo>
                    <a:lnTo>
                      <a:pt x="3295" y="3352"/>
                    </a:lnTo>
                    <a:lnTo>
                      <a:pt x="3295" y="3371"/>
                    </a:lnTo>
                    <a:lnTo>
                      <a:pt x="3276" y="3371"/>
                    </a:lnTo>
                    <a:lnTo>
                      <a:pt x="3295" y="3390"/>
                    </a:lnTo>
                    <a:lnTo>
                      <a:pt x="3276" y="3409"/>
                    </a:lnTo>
                    <a:lnTo>
                      <a:pt x="3200" y="3409"/>
                    </a:lnTo>
                    <a:lnTo>
                      <a:pt x="3181" y="3428"/>
                    </a:lnTo>
                    <a:lnTo>
                      <a:pt x="3143" y="3428"/>
                    </a:lnTo>
                    <a:lnTo>
                      <a:pt x="3085" y="3505"/>
                    </a:lnTo>
                    <a:lnTo>
                      <a:pt x="3047" y="3561"/>
                    </a:lnTo>
                    <a:lnTo>
                      <a:pt x="2952" y="3695"/>
                    </a:lnTo>
                    <a:lnTo>
                      <a:pt x="2857" y="3752"/>
                    </a:lnTo>
                    <a:lnTo>
                      <a:pt x="2819" y="3809"/>
                    </a:lnTo>
                    <a:lnTo>
                      <a:pt x="2800" y="3866"/>
                    </a:lnTo>
                    <a:lnTo>
                      <a:pt x="2780" y="3885"/>
                    </a:lnTo>
                    <a:lnTo>
                      <a:pt x="2762" y="3904"/>
                    </a:lnTo>
                    <a:lnTo>
                      <a:pt x="2743" y="3904"/>
                    </a:lnTo>
                    <a:lnTo>
                      <a:pt x="2724" y="3923"/>
                    </a:lnTo>
                    <a:lnTo>
                      <a:pt x="2685" y="3962"/>
                    </a:lnTo>
                    <a:lnTo>
                      <a:pt x="2685" y="3981"/>
                    </a:lnTo>
                    <a:lnTo>
                      <a:pt x="2666" y="3999"/>
                    </a:lnTo>
                    <a:lnTo>
                      <a:pt x="2648" y="4076"/>
                    </a:lnTo>
                    <a:lnTo>
                      <a:pt x="2648" y="4133"/>
                    </a:lnTo>
                    <a:lnTo>
                      <a:pt x="2628" y="4152"/>
                    </a:lnTo>
                    <a:lnTo>
                      <a:pt x="2571" y="4247"/>
                    </a:lnTo>
                    <a:lnTo>
                      <a:pt x="2533" y="4285"/>
                    </a:lnTo>
                    <a:lnTo>
                      <a:pt x="2476" y="4304"/>
                    </a:lnTo>
                    <a:lnTo>
                      <a:pt x="2419" y="4304"/>
                    </a:lnTo>
                    <a:lnTo>
                      <a:pt x="2400" y="4285"/>
                    </a:lnTo>
                    <a:lnTo>
                      <a:pt x="2362" y="4247"/>
                    </a:lnTo>
                    <a:lnTo>
                      <a:pt x="2343" y="4247"/>
                    </a:lnTo>
                    <a:lnTo>
                      <a:pt x="2323" y="4247"/>
                    </a:lnTo>
                    <a:lnTo>
                      <a:pt x="2304" y="4266"/>
                    </a:lnTo>
                    <a:lnTo>
                      <a:pt x="2190" y="4266"/>
                    </a:lnTo>
                    <a:lnTo>
                      <a:pt x="2152" y="4266"/>
                    </a:lnTo>
                    <a:lnTo>
                      <a:pt x="2114" y="4266"/>
                    </a:lnTo>
                    <a:lnTo>
                      <a:pt x="2095" y="4247"/>
                    </a:lnTo>
                    <a:lnTo>
                      <a:pt x="2114" y="4190"/>
                    </a:lnTo>
                    <a:lnTo>
                      <a:pt x="2095" y="4190"/>
                    </a:lnTo>
                    <a:lnTo>
                      <a:pt x="2057" y="4190"/>
                    </a:lnTo>
                    <a:lnTo>
                      <a:pt x="1962" y="4209"/>
                    </a:lnTo>
                    <a:lnTo>
                      <a:pt x="1962" y="4228"/>
                    </a:lnTo>
                    <a:lnTo>
                      <a:pt x="1866" y="4266"/>
                    </a:lnTo>
                    <a:lnTo>
                      <a:pt x="1828" y="4247"/>
                    </a:lnTo>
                    <a:lnTo>
                      <a:pt x="1809" y="4228"/>
                    </a:lnTo>
                    <a:lnTo>
                      <a:pt x="1809" y="4190"/>
                    </a:lnTo>
                    <a:lnTo>
                      <a:pt x="1790" y="4114"/>
                    </a:lnTo>
                    <a:lnTo>
                      <a:pt x="1771" y="4095"/>
                    </a:lnTo>
                    <a:lnTo>
                      <a:pt x="1695" y="4018"/>
                    </a:lnTo>
                    <a:lnTo>
                      <a:pt x="1695" y="3999"/>
                    </a:lnTo>
                    <a:lnTo>
                      <a:pt x="1695" y="3962"/>
                    </a:lnTo>
                    <a:lnTo>
                      <a:pt x="1695" y="3923"/>
                    </a:lnTo>
                    <a:lnTo>
                      <a:pt x="1695" y="3904"/>
                    </a:lnTo>
                    <a:lnTo>
                      <a:pt x="1695" y="3885"/>
                    </a:lnTo>
                    <a:lnTo>
                      <a:pt x="1714" y="3866"/>
                    </a:lnTo>
                    <a:lnTo>
                      <a:pt x="1714" y="3847"/>
                    </a:lnTo>
                    <a:lnTo>
                      <a:pt x="1714" y="3828"/>
                    </a:lnTo>
                    <a:lnTo>
                      <a:pt x="1619" y="3676"/>
                    </a:lnTo>
                    <a:lnTo>
                      <a:pt x="1600" y="3637"/>
                    </a:lnTo>
                    <a:lnTo>
                      <a:pt x="1581" y="3619"/>
                    </a:lnTo>
                    <a:lnTo>
                      <a:pt x="1561" y="3619"/>
                    </a:lnTo>
                    <a:lnTo>
                      <a:pt x="1524" y="3600"/>
                    </a:lnTo>
                    <a:lnTo>
                      <a:pt x="1505" y="3600"/>
                    </a:lnTo>
                    <a:lnTo>
                      <a:pt x="1485" y="3561"/>
                    </a:lnTo>
                    <a:lnTo>
                      <a:pt x="1466" y="3523"/>
                    </a:lnTo>
                    <a:lnTo>
                      <a:pt x="1447" y="3505"/>
                    </a:lnTo>
                    <a:lnTo>
                      <a:pt x="1409" y="3505"/>
                    </a:lnTo>
                    <a:lnTo>
                      <a:pt x="1371" y="3523"/>
                    </a:lnTo>
                    <a:lnTo>
                      <a:pt x="1352" y="3542"/>
                    </a:lnTo>
                    <a:lnTo>
                      <a:pt x="1314" y="3561"/>
                    </a:lnTo>
                    <a:lnTo>
                      <a:pt x="1276" y="3542"/>
                    </a:lnTo>
                    <a:lnTo>
                      <a:pt x="1200" y="3505"/>
                    </a:lnTo>
                    <a:lnTo>
                      <a:pt x="1180" y="3485"/>
                    </a:lnTo>
                    <a:lnTo>
                      <a:pt x="933" y="3124"/>
                    </a:lnTo>
                    <a:lnTo>
                      <a:pt x="914" y="3047"/>
                    </a:lnTo>
                    <a:lnTo>
                      <a:pt x="895" y="2895"/>
                    </a:lnTo>
                    <a:lnTo>
                      <a:pt x="876" y="2875"/>
                    </a:lnTo>
                    <a:lnTo>
                      <a:pt x="876" y="2857"/>
                    </a:lnTo>
                    <a:lnTo>
                      <a:pt x="876" y="2838"/>
                    </a:lnTo>
                    <a:lnTo>
                      <a:pt x="895" y="2799"/>
                    </a:lnTo>
                    <a:lnTo>
                      <a:pt x="895" y="2780"/>
                    </a:lnTo>
                    <a:lnTo>
                      <a:pt x="876" y="2743"/>
                    </a:lnTo>
                    <a:lnTo>
                      <a:pt x="838" y="2704"/>
                    </a:lnTo>
                    <a:lnTo>
                      <a:pt x="838" y="2666"/>
                    </a:lnTo>
                    <a:lnTo>
                      <a:pt x="799" y="2457"/>
                    </a:lnTo>
                    <a:lnTo>
                      <a:pt x="799" y="2418"/>
                    </a:lnTo>
                    <a:lnTo>
                      <a:pt x="799" y="2399"/>
                    </a:lnTo>
                    <a:lnTo>
                      <a:pt x="819" y="2381"/>
                    </a:lnTo>
                    <a:lnTo>
                      <a:pt x="838" y="2342"/>
                    </a:lnTo>
                    <a:lnTo>
                      <a:pt x="838" y="2266"/>
                    </a:lnTo>
                    <a:lnTo>
                      <a:pt x="838" y="2228"/>
                    </a:lnTo>
                    <a:lnTo>
                      <a:pt x="838" y="2209"/>
                    </a:lnTo>
                    <a:lnTo>
                      <a:pt x="838" y="2190"/>
                    </a:lnTo>
                    <a:lnTo>
                      <a:pt x="895" y="2152"/>
                    </a:lnTo>
                    <a:lnTo>
                      <a:pt x="914" y="2133"/>
                    </a:lnTo>
                    <a:lnTo>
                      <a:pt x="933" y="2095"/>
                    </a:lnTo>
                    <a:lnTo>
                      <a:pt x="952" y="2018"/>
                    </a:lnTo>
                    <a:lnTo>
                      <a:pt x="952" y="1942"/>
                    </a:lnTo>
                    <a:lnTo>
                      <a:pt x="971" y="1923"/>
                    </a:lnTo>
                    <a:lnTo>
                      <a:pt x="990" y="1885"/>
                    </a:lnTo>
                    <a:lnTo>
                      <a:pt x="990" y="1866"/>
                    </a:lnTo>
                    <a:lnTo>
                      <a:pt x="1009" y="1809"/>
                    </a:lnTo>
                    <a:lnTo>
                      <a:pt x="1048" y="1752"/>
                    </a:lnTo>
                    <a:lnTo>
                      <a:pt x="1143" y="1638"/>
                    </a:lnTo>
                    <a:lnTo>
                      <a:pt x="1219" y="1504"/>
                    </a:lnTo>
                    <a:lnTo>
                      <a:pt x="1295" y="1447"/>
                    </a:lnTo>
                    <a:lnTo>
                      <a:pt x="1333" y="1409"/>
                    </a:lnTo>
                    <a:lnTo>
                      <a:pt x="1352" y="1390"/>
                    </a:lnTo>
                    <a:lnTo>
                      <a:pt x="1371" y="1371"/>
                    </a:lnTo>
                    <a:lnTo>
                      <a:pt x="1390" y="1352"/>
                    </a:lnTo>
                    <a:lnTo>
                      <a:pt x="1409" y="1352"/>
                    </a:lnTo>
                    <a:lnTo>
                      <a:pt x="1447" y="1333"/>
                    </a:lnTo>
                    <a:lnTo>
                      <a:pt x="1561" y="1275"/>
                    </a:lnTo>
                    <a:lnTo>
                      <a:pt x="1581" y="1275"/>
                    </a:lnTo>
                    <a:lnTo>
                      <a:pt x="1866" y="1275"/>
                    </a:lnTo>
                    <a:lnTo>
                      <a:pt x="1886" y="1275"/>
                    </a:lnTo>
                    <a:lnTo>
                      <a:pt x="1942" y="1333"/>
                    </a:lnTo>
                    <a:lnTo>
                      <a:pt x="1981" y="1352"/>
                    </a:lnTo>
                    <a:lnTo>
                      <a:pt x="2000" y="1352"/>
                    </a:lnTo>
                    <a:lnTo>
                      <a:pt x="2019" y="1333"/>
                    </a:lnTo>
                    <a:lnTo>
                      <a:pt x="2038" y="1333"/>
                    </a:lnTo>
                    <a:lnTo>
                      <a:pt x="2057" y="1333"/>
                    </a:lnTo>
                    <a:lnTo>
                      <a:pt x="2057" y="1352"/>
                    </a:lnTo>
                    <a:lnTo>
                      <a:pt x="2057" y="1371"/>
                    </a:lnTo>
                    <a:lnTo>
                      <a:pt x="2076" y="1371"/>
                    </a:lnTo>
                    <a:lnTo>
                      <a:pt x="2114" y="1371"/>
                    </a:lnTo>
                    <a:lnTo>
                      <a:pt x="2133" y="1371"/>
                    </a:lnTo>
                    <a:lnTo>
                      <a:pt x="2133" y="1390"/>
                    </a:lnTo>
                    <a:lnTo>
                      <a:pt x="2133" y="1409"/>
                    </a:lnTo>
                    <a:lnTo>
                      <a:pt x="2152" y="1428"/>
                    </a:lnTo>
                    <a:lnTo>
                      <a:pt x="2171" y="1428"/>
                    </a:lnTo>
                    <a:lnTo>
                      <a:pt x="2190" y="1447"/>
                    </a:lnTo>
                    <a:lnTo>
                      <a:pt x="2304" y="1428"/>
                    </a:lnTo>
                    <a:lnTo>
                      <a:pt x="2343" y="1409"/>
                    </a:lnTo>
                    <a:lnTo>
                      <a:pt x="2381" y="1390"/>
                    </a:lnTo>
                    <a:lnTo>
                      <a:pt x="2400" y="1409"/>
                    </a:lnTo>
                    <a:lnTo>
                      <a:pt x="2438" y="1447"/>
                    </a:lnTo>
                    <a:lnTo>
                      <a:pt x="2457" y="1447"/>
                    </a:lnTo>
                    <a:lnTo>
                      <a:pt x="2514" y="1466"/>
                    </a:lnTo>
                    <a:lnTo>
                      <a:pt x="2533" y="1466"/>
                    </a:lnTo>
                    <a:lnTo>
                      <a:pt x="2552" y="1466"/>
                    </a:lnTo>
                    <a:lnTo>
                      <a:pt x="2571" y="1447"/>
                    </a:lnTo>
                    <a:lnTo>
                      <a:pt x="2571" y="1428"/>
                    </a:lnTo>
                    <a:lnTo>
                      <a:pt x="2609" y="1390"/>
                    </a:lnTo>
                    <a:lnTo>
                      <a:pt x="2628" y="1390"/>
                    </a:lnTo>
                    <a:lnTo>
                      <a:pt x="2648" y="1371"/>
                    </a:lnTo>
                    <a:lnTo>
                      <a:pt x="2685" y="1371"/>
                    </a:lnTo>
                    <a:lnTo>
                      <a:pt x="2704" y="1371"/>
                    </a:lnTo>
                    <a:lnTo>
                      <a:pt x="2780" y="1352"/>
                    </a:lnTo>
                    <a:lnTo>
                      <a:pt x="2819" y="1352"/>
                    </a:lnTo>
                    <a:lnTo>
                      <a:pt x="2838" y="1352"/>
                    </a:lnTo>
                    <a:lnTo>
                      <a:pt x="2876" y="1371"/>
                    </a:lnTo>
                    <a:lnTo>
                      <a:pt x="2895" y="1371"/>
                    </a:lnTo>
                    <a:lnTo>
                      <a:pt x="2895" y="1333"/>
                    </a:lnTo>
                    <a:lnTo>
                      <a:pt x="2914" y="1333"/>
                    </a:lnTo>
                    <a:lnTo>
                      <a:pt x="2895" y="1238"/>
                    </a:lnTo>
                    <a:lnTo>
                      <a:pt x="2895" y="1219"/>
                    </a:lnTo>
                    <a:lnTo>
                      <a:pt x="2895" y="1199"/>
                    </a:lnTo>
                    <a:lnTo>
                      <a:pt x="2876" y="1199"/>
                    </a:lnTo>
                    <a:lnTo>
                      <a:pt x="2857" y="1199"/>
                    </a:lnTo>
                    <a:lnTo>
                      <a:pt x="2838" y="1199"/>
                    </a:lnTo>
                    <a:lnTo>
                      <a:pt x="2800" y="1199"/>
                    </a:lnTo>
                    <a:lnTo>
                      <a:pt x="2762" y="1180"/>
                    </a:lnTo>
                    <a:lnTo>
                      <a:pt x="2743" y="1180"/>
                    </a:lnTo>
                    <a:lnTo>
                      <a:pt x="2724" y="1143"/>
                    </a:lnTo>
                    <a:lnTo>
                      <a:pt x="2704" y="1123"/>
                    </a:lnTo>
                    <a:lnTo>
                      <a:pt x="2609" y="1028"/>
                    </a:lnTo>
                    <a:lnTo>
                      <a:pt x="2704" y="990"/>
                    </a:lnTo>
                    <a:lnTo>
                      <a:pt x="2724" y="990"/>
                    </a:lnTo>
                    <a:lnTo>
                      <a:pt x="2743" y="971"/>
                    </a:lnTo>
                    <a:lnTo>
                      <a:pt x="2743" y="952"/>
                    </a:lnTo>
                    <a:lnTo>
                      <a:pt x="2762" y="914"/>
                    </a:lnTo>
                    <a:lnTo>
                      <a:pt x="2780" y="876"/>
                    </a:lnTo>
                    <a:lnTo>
                      <a:pt x="2800" y="857"/>
                    </a:lnTo>
                    <a:lnTo>
                      <a:pt x="2819" y="818"/>
                    </a:lnTo>
                    <a:lnTo>
                      <a:pt x="2838" y="818"/>
                    </a:lnTo>
                    <a:lnTo>
                      <a:pt x="2914" y="780"/>
                    </a:lnTo>
                    <a:lnTo>
                      <a:pt x="2933" y="762"/>
                    </a:lnTo>
                    <a:lnTo>
                      <a:pt x="2952" y="762"/>
                    </a:lnTo>
                    <a:lnTo>
                      <a:pt x="2990" y="762"/>
                    </a:lnTo>
                    <a:lnTo>
                      <a:pt x="3029" y="762"/>
                    </a:lnTo>
                    <a:lnTo>
                      <a:pt x="3105" y="780"/>
                    </a:lnTo>
                    <a:lnTo>
                      <a:pt x="3124" y="780"/>
                    </a:lnTo>
                    <a:lnTo>
                      <a:pt x="3143" y="780"/>
                    </a:lnTo>
                    <a:lnTo>
                      <a:pt x="3161" y="780"/>
                    </a:lnTo>
                    <a:lnTo>
                      <a:pt x="3238" y="762"/>
                    </a:lnTo>
                    <a:lnTo>
                      <a:pt x="3333" y="723"/>
                    </a:lnTo>
                    <a:lnTo>
                      <a:pt x="3352" y="723"/>
                    </a:lnTo>
                    <a:lnTo>
                      <a:pt x="3390" y="704"/>
                    </a:lnTo>
                    <a:lnTo>
                      <a:pt x="3505" y="666"/>
                    </a:lnTo>
                    <a:lnTo>
                      <a:pt x="3676" y="590"/>
                    </a:lnTo>
                    <a:lnTo>
                      <a:pt x="3714" y="571"/>
                    </a:lnTo>
                    <a:lnTo>
                      <a:pt x="3733" y="590"/>
                    </a:lnTo>
                    <a:lnTo>
                      <a:pt x="3771" y="590"/>
                    </a:lnTo>
                    <a:lnTo>
                      <a:pt x="3923" y="647"/>
                    </a:lnTo>
                    <a:lnTo>
                      <a:pt x="4000" y="628"/>
                    </a:lnTo>
                    <a:lnTo>
                      <a:pt x="4152" y="552"/>
                    </a:lnTo>
                    <a:lnTo>
                      <a:pt x="4248" y="514"/>
                    </a:lnTo>
                    <a:lnTo>
                      <a:pt x="4248" y="495"/>
                    </a:lnTo>
                    <a:lnTo>
                      <a:pt x="4228" y="495"/>
                    </a:lnTo>
                    <a:lnTo>
                      <a:pt x="4209" y="495"/>
                    </a:lnTo>
                    <a:lnTo>
                      <a:pt x="4171" y="476"/>
                    </a:lnTo>
                    <a:lnTo>
                      <a:pt x="4076" y="437"/>
                    </a:lnTo>
                    <a:lnTo>
                      <a:pt x="4038" y="437"/>
                    </a:lnTo>
                    <a:lnTo>
                      <a:pt x="4019" y="457"/>
                    </a:lnTo>
                    <a:lnTo>
                      <a:pt x="3981" y="495"/>
                    </a:lnTo>
                    <a:lnTo>
                      <a:pt x="3962" y="495"/>
                    </a:lnTo>
                    <a:lnTo>
                      <a:pt x="3923" y="514"/>
                    </a:lnTo>
                    <a:lnTo>
                      <a:pt x="3886" y="495"/>
                    </a:lnTo>
                    <a:lnTo>
                      <a:pt x="3867" y="476"/>
                    </a:lnTo>
                    <a:lnTo>
                      <a:pt x="3847" y="400"/>
                    </a:lnTo>
                    <a:lnTo>
                      <a:pt x="3828" y="381"/>
                    </a:lnTo>
                    <a:lnTo>
                      <a:pt x="3352" y="437"/>
                    </a:lnTo>
                    <a:lnTo>
                      <a:pt x="3295" y="437"/>
                    </a:lnTo>
                    <a:lnTo>
                      <a:pt x="3219" y="418"/>
                    </a:lnTo>
                    <a:lnTo>
                      <a:pt x="3200" y="418"/>
                    </a:lnTo>
                    <a:lnTo>
                      <a:pt x="3124" y="361"/>
                    </a:lnTo>
                    <a:lnTo>
                      <a:pt x="3105" y="323"/>
                    </a:lnTo>
                    <a:lnTo>
                      <a:pt x="3105" y="304"/>
                    </a:lnTo>
                    <a:lnTo>
                      <a:pt x="3066" y="285"/>
                    </a:lnTo>
                    <a:lnTo>
                      <a:pt x="3066" y="266"/>
                    </a:lnTo>
                    <a:lnTo>
                      <a:pt x="3066" y="247"/>
                    </a:lnTo>
                    <a:lnTo>
                      <a:pt x="3066" y="228"/>
                    </a:lnTo>
                    <a:lnTo>
                      <a:pt x="3047" y="209"/>
                    </a:lnTo>
                    <a:lnTo>
                      <a:pt x="3047" y="190"/>
                    </a:lnTo>
                    <a:lnTo>
                      <a:pt x="3047" y="171"/>
                    </a:lnTo>
                    <a:lnTo>
                      <a:pt x="3085" y="171"/>
                    </a:lnTo>
                    <a:lnTo>
                      <a:pt x="3105" y="152"/>
                    </a:lnTo>
                    <a:lnTo>
                      <a:pt x="3105" y="133"/>
                    </a:lnTo>
                    <a:lnTo>
                      <a:pt x="3105" y="114"/>
                    </a:lnTo>
                    <a:lnTo>
                      <a:pt x="3105" y="95"/>
                    </a:lnTo>
                    <a:lnTo>
                      <a:pt x="3085" y="95"/>
                    </a:lnTo>
                    <a:lnTo>
                      <a:pt x="3066" y="76"/>
                    </a:lnTo>
                    <a:lnTo>
                      <a:pt x="3029" y="114"/>
                    </a:lnTo>
                    <a:lnTo>
                      <a:pt x="2990" y="133"/>
                    </a:lnTo>
                    <a:lnTo>
                      <a:pt x="2971" y="133"/>
                    </a:lnTo>
                    <a:lnTo>
                      <a:pt x="2895" y="133"/>
                    </a:lnTo>
                    <a:lnTo>
                      <a:pt x="2857" y="152"/>
                    </a:lnTo>
                    <a:lnTo>
                      <a:pt x="2780" y="190"/>
                    </a:lnTo>
                    <a:lnTo>
                      <a:pt x="2648" y="114"/>
                    </a:lnTo>
                    <a:lnTo>
                      <a:pt x="2609" y="76"/>
                    </a:lnTo>
                    <a:lnTo>
                      <a:pt x="2571" y="56"/>
                    </a:lnTo>
                    <a:lnTo>
                      <a:pt x="2495" y="19"/>
                    </a:lnTo>
                    <a:lnTo>
                      <a:pt x="2457" y="37"/>
                    </a:lnTo>
                    <a:lnTo>
                      <a:pt x="2323" y="0"/>
                    </a:lnTo>
                    <a:lnTo>
                      <a:pt x="2286" y="0"/>
                    </a:lnTo>
                    <a:lnTo>
                      <a:pt x="2267" y="19"/>
                    </a:lnTo>
                    <a:lnTo>
                      <a:pt x="2247" y="56"/>
                    </a:lnTo>
                    <a:lnTo>
                      <a:pt x="2228" y="56"/>
                    </a:lnTo>
                    <a:lnTo>
                      <a:pt x="2228" y="37"/>
                    </a:lnTo>
                    <a:lnTo>
                      <a:pt x="2228" y="0"/>
                    </a:lnTo>
                    <a:lnTo>
                      <a:pt x="2190" y="19"/>
                    </a:lnTo>
                    <a:lnTo>
                      <a:pt x="2171" y="37"/>
                    </a:lnTo>
                    <a:lnTo>
                      <a:pt x="2152" y="37"/>
                    </a:lnTo>
                    <a:lnTo>
                      <a:pt x="2114" y="37"/>
                    </a:lnTo>
                    <a:lnTo>
                      <a:pt x="2095" y="56"/>
                    </a:lnTo>
                    <a:lnTo>
                      <a:pt x="2076" y="95"/>
                    </a:lnTo>
                    <a:lnTo>
                      <a:pt x="2095" y="152"/>
                    </a:lnTo>
                    <a:lnTo>
                      <a:pt x="2095" y="209"/>
                    </a:lnTo>
                    <a:lnTo>
                      <a:pt x="2095" y="228"/>
                    </a:lnTo>
                    <a:lnTo>
                      <a:pt x="2076" y="266"/>
                    </a:lnTo>
                    <a:lnTo>
                      <a:pt x="2076" y="285"/>
                    </a:lnTo>
                    <a:lnTo>
                      <a:pt x="2057" y="304"/>
                    </a:lnTo>
                    <a:lnTo>
                      <a:pt x="2057" y="323"/>
                    </a:lnTo>
                    <a:lnTo>
                      <a:pt x="2057" y="342"/>
                    </a:lnTo>
                    <a:lnTo>
                      <a:pt x="2057" y="437"/>
                    </a:lnTo>
                    <a:lnTo>
                      <a:pt x="2057" y="457"/>
                    </a:lnTo>
                    <a:lnTo>
                      <a:pt x="2038" y="476"/>
                    </a:lnTo>
                    <a:lnTo>
                      <a:pt x="2019" y="495"/>
                    </a:lnTo>
                    <a:lnTo>
                      <a:pt x="2000" y="495"/>
                    </a:lnTo>
                    <a:lnTo>
                      <a:pt x="1981" y="514"/>
                    </a:lnTo>
                    <a:lnTo>
                      <a:pt x="1981" y="533"/>
                    </a:lnTo>
                    <a:lnTo>
                      <a:pt x="1962" y="552"/>
                    </a:lnTo>
                    <a:lnTo>
                      <a:pt x="1942" y="571"/>
                    </a:lnTo>
                    <a:lnTo>
                      <a:pt x="1923" y="571"/>
                    </a:lnTo>
                    <a:lnTo>
                      <a:pt x="1905" y="571"/>
                    </a:lnTo>
                    <a:lnTo>
                      <a:pt x="1905" y="552"/>
                    </a:lnTo>
                    <a:lnTo>
                      <a:pt x="1886" y="552"/>
                    </a:lnTo>
                    <a:lnTo>
                      <a:pt x="1866" y="552"/>
                    </a:lnTo>
                    <a:lnTo>
                      <a:pt x="1828" y="590"/>
                    </a:lnTo>
                    <a:lnTo>
                      <a:pt x="1771" y="704"/>
                    </a:lnTo>
                    <a:lnTo>
                      <a:pt x="1752" y="762"/>
                    </a:lnTo>
                    <a:lnTo>
                      <a:pt x="1771" y="799"/>
                    </a:lnTo>
                    <a:lnTo>
                      <a:pt x="1714" y="857"/>
                    </a:lnTo>
                    <a:lnTo>
                      <a:pt x="1695" y="876"/>
                    </a:lnTo>
                    <a:lnTo>
                      <a:pt x="1676" y="876"/>
                    </a:lnTo>
                    <a:lnTo>
                      <a:pt x="1657" y="857"/>
                    </a:lnTo>
                    <a:lnTo>
                      <a:pt x="1619" y="838"/>
                    </a:lnTo>
                    <a:lnTo>
                      <a:pt x="1600" y="838"/>
                    </a:lnTo>
                    <a:lnTo>
                      <a:pt x="1561" y="838"/>
                    </a:lnTo>
                    <a:lnTo>
                      <a:pt x="1542" y="857"/>
                    </a:lnTo>
                    <a:lnTo>
                      <a:pt x="1505" y="838"/>
                    </a:lnTo>
                    <a:lnTo>
                      <a:pt x="1466" y="838"/>
                    </a:lnTo>
                    <a:lnTo>
                      <a:pt x="1429" y="818"/>
                    </a:lnTo>
                    <a:lnTo>
                      <a:pt x="1409" y="799"/>
                    </a:lnTo>
                    <a:lnTo>
                      <a:pt x="1390" y="780"/>
                    </a:lnTo>
                    <a:lnTo>
                      <a:pt x="1371" y="742"/>
                    </a:lnTo>
                    <a:lnTo>
                      <a:pt x="1333" y="762"/>
                    </a:lnTo>
                    <a:lnTo>
                      <a:pt x="1333" y="742"/>
                    </a:lnTo>
                    <a:lnTo>
                      <a:pt x="1333" y="666"/>
                    </a:lnTo>
                    <a:lnTo>
                      <a:pt x="1352" y="590"/>
                    </a:lnTo>
                    <a:lnTo>
                      <a:pt x="1333" y="571"/>
                    </a:lnTo>
                    <a:lnTo>
                      <a:pt x="1295" y="552"/>
                    </a:lnTo>
                    <a:lnTo>
                      <a:pt x="1238" y="552"/>
                    </a:lnTo>
                    <a:lnTo>
                      <a:pt x="1200" y="590"/>
                    </a:lnTo>
                    <a:lnTo>
                      <a:pt x="1180" y="647"/>
                    </a:lnTo>
                    <a:lnTo>
                      <a:pt x="1162" y="799"/>
                    </a:lnTo>
                    <a:lnTo>
                      <a:pt x="1162" y="838"/>
                    </a:lnTo>
                    <a:lnTo>
                      <a:pt x="1124" y="857"/>
                    </a:lnTo>
                    <a:lnTo>
                      <a:pt x="1085" y="876"/>
                    </a:lnTo>
                    <a:lnTo>
                      <a:pt x="990" y="933"/>
                    </a:lnTo>
                    <a:lnTo>
                      <a:pt x="971" y="933"/>
                    </a:lnTo>
                    <a:lnTo>
                      <a:pt x="952" y="933"/>
                    </a:lnTo>
                    <a:lnTo>
                      <a:pt x="914" y="933"/>
                    </a:lnTo>
                    <a:lnTo>
                      <a:pt x="895" y="933"/>
                    </a:lnTo>
                    <a:lnTo>
                      <a:pt x="876" y="952"/>
                    </a:lnTo>
                    <a:lnTo>
                      <a:pt x="857" y="990"/>
                    </a:lnTo>
                    <a:lnTo>
                      <a:pt x="838" y="1028"/>
                    </a:lnTo>
                    <a:lnTo>
                      <a:pt x="838" y="1066"/>
                    </a:lnTo>
                    <a:lnTo>
                      <a:pt x="838" y="1123"/>
                    </a:lnTo>
                    <a:lnTo>
                      <a:pt x="857" y="1180"/>
                    </a:lnTo>
                    <a:lnTo>
                      <a:pt x="876" y="1238"/>
                    </a:lnTo>
                    <a:lnTo>
                      <a:pt x="857" y="1295"/>
                    </a:lnTo>
                    <a:lnTo>
                      <a:pt x="819" y="1314"/>
                    </a:lnTo>
                    <a:lnTo>
                      <a:pt x="743" y="1314"/>
                    </a:lnTo>
                    <a:lnTo>
                      <a:pt x="723" y="1333"/>
                    </a:lnTo>
                    <a:lnTo>
                      <a:pt x="704" y="1333"/>
                    </a:lnTo>
                    <a:lnTo>
                      <a:pt x="685" y="1352"/>
                    </a:lnTo>
                    <a:lnTo>
                      <a:pt x="667" y="1352"/>
                    </a:lnTo>
                    <a:lnTo>
                      <a:pt x="647" y="1371"/>
                    </a:lnTo>
                    <a:lnTo>
                      <a:pt x="647" y="1390"/>
                    </a:lnTo>
                    <a:lnTo>
                      <a:pt x="647" y="1428"/>
                    </a:lnTo>
                    <a:lnTo>
                      <a:pt x="628" y="1447"/>
                    </a:lnTo>
                    <a:lnTo>
                      <a:pt x="609" y="1466"/>
                    </a:lnTo>
                    <a:lnTo>
                      <a:pt x="571" y="1524"/>
                    </a:lnTo>
                    <a:lnTo>
                      <a:pt x="571" y="1561"/>
                    </a:lnTo>
                    <a:lnTo>
                      <a:pt x="571" y="1600"/>
                    </a:lnTo>
                    <a:lnTo>
                      <a:pt x="590" y="1619"/>
                    </a:lnTo>
                    <a:lnTo>
                      <a:pt x="590" y="1656"/>
                    </a:lnTo>
                    <a:lnTo>
                      <a:pt x="571" y="1676"/>
                    </a:lnTo>
                    <a:lnTo>
                      <a:pt x="476" y="1714"/>
                    </a:lnTo>
                    <a:lnTo>
                      <a:pt x="457" y="1733"/>
                    </a:lnTo>
                    <a:lnTo>
                      <a:pt x="457" y="1752"/>
                    </a:lnTo>
                    <a:lnTo>
                      <a:pt x="476" y="1771"/>
                    </a:lnTo>
                    <a:lnTo>
                      <a:pt x="476" y="1790"/>
                    </a:lnTo>
                    <a:lnTo>
                      <a:pt x="590" y="1942"/>
                    </a:lnTo>
                    <a:lnTo>
                      <a:pt x="628" y="1981"/>
                    </a:lnTo>
                    <a:lnTo>
                      <a:pt x="609" y="2018"/>
                    </a:lnTo>
                    <a:lnTo>
                      <a:pt x="571" y="2171"/>
                    </a:lnTo>
                    <a:lnTo>
                      <a:pt x="552" y="2190"/>
                    </a:lnTo>
                    <a:lnTo>
                      <a:pt x="533" y="2228"/>
                    </a:lnTo>
                    <a:lnTo>
                      <a:pt x="533" y="2247"/>
                    </a:lnTo>
                    <a:lnTo>
                      <a:pt x="514" y="2247"/>
                    </a:lnTo>
                    <a:lnTo>
                      <a:pt x="476" y="2228"/>
                    </a:lnTo>
                    <a:lnTo>
                      <a:pt x="457" y="2209"/>
                    </a:lnTo>
                    <a:lnTo>
                      <a:pt x="438" y="2190"/>
                    </a:lnTo>
                    <a:lnTo>
                      <a:pt x="400" y="2152"/>
                    </a:lnTo>
                    <a:lnTo>
                      <a:pt x="362" y="2095"/>
                    </a:lnTo>
                    <a:lnTo>
                      <a:pt x="323" y="2076"/>
                    </a:lnTo>
                    <a:lnTo>
                      <a:pt x="286" y="2057"/>
                    </a:lnTo>
                    <a:lnTo>
                      <a:pt x="286" y="2076"/>
                    </a:lnTo>
                    <a:lnTo>
                      <a:pt x="286" y="2095"/>
                    </a:lnTo>
                    <a:lnTo>
                      <a:pt x="266" y="2095"/>
                    </a:lnTo>
                    <a:lnTo>
                      <a:pt x="247" y="2095"/>
                    </a:lnTo>
                    <a:lnTo>
                      <a:pt x="228" y="2076"/>
                    </a:lnTo>
                    <a:lnTo>
                      <a:pt x="209" y="2133"/>
                    </a:lnTo>
                    <a:lnTo>
                      <a:pt x="228" y="2171"/>
                    </a:lnTo>
                    <a:lnTo>
                      <a:pt x="266" y="2228"/>
                    </a:lnTo>
                    <a:lnTo>
                      <a:pt x="286" y="2247"/>
                    </a:lnTo>
                    <a:lnTo>
                      <a:pt x="323" y="2285"/>
                    </a:lnTo>
                    <a:lnTo>
                      <a:pt x="381" y="2285"/>
                    </a:lnTo>
                    <a:lnTo>
                      <a:pt x="418" y="2285"/>
                    </a:lnTo>
                    <a:lnTo>
                      <a:pt x="476" y="2266"/>
                    </a:lnTo>
                    <a:lnTo>
                      <a:pt x="495" y="2285"/>
                    </a:lnTo>
                    <a:lnTo>
                      <a:pt x="495" y="2342"/>
                    </a:lnTo>
                    <a:lnTo>
                      <a:pt x="495" y="2381"/>
                    </a:lnTo>
                    <a:lnTo>
                      <a:pt x="495" y="2399"/>
                    </a:lnTo>
                    <a:lnTo>
                      <a:pt x="476" y="2418"/>
                    </a:lnTo>
                    <a:lnTo>
                      <a:pt x="457" y="2476"/>
                    </a:lnTo>
                    <a:lnTo>
                      <a:pt x="418" y="2838"/>
                    </a:lnTo>
                    <a:lnTo>
                      <a:pt x="418" y="2857"/>
                    </a:lnTo>
                    <a:lnTo>
                      <a:pt x="438" y="2914"/>
                    </a:lnTo>
                    <a:lnTo>
                      <a:pt x="457" y="2933"/>
                    </a:lnTo>
                    <a:lnTo>
                      <a:pt x="457" y="2990"/>
                    </a:lnTo>
                    <a:lnTo>
                      <a:pt x="476" y="3047"/>
                    </a:lnTo>
                    <a:lnTo>
                      <a:pt x="514" y="3124"/>
                    </a:lnTo>
                    <a:lnTo>
                      <a:pt x="514" y="3142"/>
                    </a:lnTo>
                    <a:lnTo>
                      <a:pt x="552" y="3200"/>
                    </a:lnTo>
                    <a:lnTo>
                      <a:pt x="571" y="3219"/>
                    </a:lnTo>
                    <a:lnTo>
                      <a:pt x="571" y="3238"/>
                    </a:lnTo>
                    <a:lnTo>
                      <a:pt x="571" y="3276"/>
                    </a:lnTo>
                    <a:lnTo>
                      <a:pt x="571" y="3295"/>
                    </a:lnTo>
                    <a:lnTo>
                      <a:pt x="590" y="3314"/>
                    </a:lnTo>
                    <a:lnTo>
                      <a:pt x="590" y="3333"/>
                    </a:lnTo>
                    <a:lnTo>
                      <a:pt x="590" y="3371"/>
                    </a:lnTo>
                    <a:lnTo>
                      <a:pt x="590" y="3390"/>
                    </a:lnTo>
                    <a:lnTo>
                      <a:pt x="552" y="3466"/>
                    </a:lnTo>
                    <a:lnTo>
                      <a:pt x="533" y="3428"/>
                    </a:lnTo>
                    <a:lnTo>
                      <a:pt x="495" y="3390"/>
                    </a:lnTo>
                    <a:lnTo>
                      <a:pt x="476" y="3314"/>
                    </a:lnTo>
                    <a:lnTo>
                      <a:pt x="418" y="3200"/>
                    </a:lnTo>
                    <a:lnTo>
                      <a:pt x="400" y="3161"/>
                    </a:lnTo>
                    <a:lnTo>
                      <a:pt x="381" y="3104"/>
                    </a:lnTo>
                    <a:lnTo>
                      <a:pt x="381" y="3085"/>
                    </a:lnTo>
                    <a:lnTo>
                      <a:pt x="362" y="3085"/>
                    </a:lnTo>
                    <a:lnTo>
                      <a:pt x="342" y="3142"/>
                    </a:lnTo>
                    <a:lnTo>
                      <a:pt x="323" y="3161"/>
                    </a:lnTo>
                    <a:lnTo>
                      <a:pt x="286" y="3180"/>
                    </a:lnTo>
                    <a:lnTo>
                      <a:pt x="266" y="3180"/>
                    </a:lnTo>
                    <a:lnTo>
                      <a:pt x="266" y="3200"/>
                    </a:lnTo>
                    <a:lnTo>
                      <a:pt x="304" y="3238"/>
                    </a:lnTo>
                    <a:lnTo>
                      <a:pt x="228" y="3314"/>
                    </a:lnTo>
                    <a:lnTo>
                      <a:pt x="171" y="3333"/>
                    </a:lnTo>
                    <a:lnTo>
                      <a:pt x="152" y="3371"/>
                    </a:lnTo>
                    <a:lnTo>
                      <a:pt x="133" y="3390"/>
                    </a:lnTo>
                    <a:lnTo>
                      <a:pt x="114" y="3390"/>
                    </a:lnTo>
                    <a:lnTo>
                      <a:pt x="114" y="3409"/>
                    </a:lnTo>
                    <a:lnTo>
                      <a:pt x="133" y="3466"/>
                    </a:lnTo>
                    <a:lnTo>
                      <a:pt x="114" y="3637"/>
                    </a:lnTo>
                    <a:lnTo>
                      <a:pt x="114" y="3695"/>
                    </a:lnTo>
                    <a:lnTo>
                      <a:pt x="133" y="3733"/>
                    </a:lnTo>
                    <a:lnTo>
                      <a:pt x="171" y="3847"/>
                    </a:lnTo>
                    <a:lnTo>
                      <a:pt x="171" y="3885"/>
                    </a:lnTo>
                    <a:lnTo>
                      <a:pt x="171" y="3923"/>
                    </a:lnTo>
                    <a:lnTo>
                      <a:pt x="152" y="3942"/>
                    </a:lnTo>
                    <a:lnTo>
                      <a:pt x="57" y="3999"/>
                    </a:lnTo>
                    <a:lnTo>
                      <a:pt x="38" y="4018"/>
                    </a:lnTo>
                    <a:lnTo>
                      <a:pt x="19" y="4057"/>
                    </a:lnTo>
                    <a:lnTo>
                      <a:pt x="0" y="4114"/>
                    </a:lnTo>
                    <a:lnTo>
                      <a:pt x="0" y="4133"/>
                    </a:lnTo>
                    <a:lnTo>
                      <a:pt x="0" y="4171"/>
                    </a:lnTo>
                    <a:lnTo>
                      <a:pt x="19" y="4190"/>
                    </a:lnTo>
                    <a:lnTo>
                      <a:pt x="57" y="4190"/>
                    </a:lnTo>
                    <a:lnTo>
                      <a:pt x="228" y="4266"/>
                    </a:lnTo>
                    <a:lnTo>
                      <a:pt x="266" y="4285"/>
                    </a:lnTo>
                    <a:lnTo>
                      <a:pt x="286" y="4304"/>
                    </a:lnTo>
                    <a:lnTo>
                      <a:pt x="304" y="4323"/>
                    </a:lnTo>
                    <a:lnTo>
                      <a:pt x="323" y="4380"/>
                    </a:lnTo>
                    <a:lnTo>
                      <a:pt x="342" y="4533"/>
                    </a:lnTo>
                    <a:lnTo>
                      <a:pt x="362" y="4571"/>
                    </a:lnTo>
                    <a:lnTo>
                      <a:pt x="362" y="4609"/>
                    </a:lnTo>
                    <a:lnTo>
                      <a:pt x="438" y="4704"/>
                    </a:lnTo>
                    <a:lnTo>
                      <a:pt x="476" y="4742"/>
                    </a:lnTo>
                    <a:lnTo>
                      <a:pt x="514" y="4800"/>
                    </a:lnTo>
                    <a:lnTo>
                      <a:pt x="552" y="4838"/>
                    </a:lnTo>
                    <a:lnTo>
                      <a:pt x="552" y="4856"/>
                    </a:lnTo>
                    <a:lnTo>
                      <a:pt x="552" y="4895"/>
                    </a:lnTo>
                    <a:lnTo>
                      <a:pt x="552" y="4933"/>
                    </a:lnTo>
                    <a:lnTo>
                      <a:pt x="514" y="5009"/>
                    </a:lnTo>
                    <a:lnTo>
                      <a:pt x="514" y="5028"/>
                    </a:lnTo>
                    <a:lnTo>
                      <a:pt x="514" y="5066"/>
                    </a:lnTo>
                    <a:lnTo>
                      <a:pt x="533" y="5085"/>
                    </a:lnTo>
                    <a:lnTo>
                      <a:pt x="533" y="5123"/>
                    </a:lnTo>
                    <a:lnTo>
                      <a:pt x="552" y="5142"/>
                    </a:lnTo>
                    <a:lnTo>
                      <a:pt x="571" y="5142"/>
                    </a:lnTo>
                    <a:lnTo>
                      <a:pt x="609" y="5142"/>
                    </a:lnTo>
                    <a:lnTo>
                      <a:pt x="647" y="5123"/>
                    </a:lnTo>
                    <a:lnTo>
                      <a:pt x="743" y="5066"/>
                    </a:lnTo>
                    <a:lnTo>
                      <a:pt x="876" y="4990"/>
                    </a:lnTo>
                    <a:lnTo>
                      <a:pt x="914" y="4990"/>
                    </a:lnTo>
                    <a:lnTo>
                      <a:pt x="952" y="4990"/>
                    </a:lnTo>
                    <a:lnTo>
                      <a:pt x="1048" y="4990"/>
                    </a:lnTo>
                    <a:lnTo>
                      <a:pt x="1257" y="5066"/>
                    </a:lnTo>
                    <a:lnTo>
                      <a:pt x="1314" y="5066"/>
                    </a:lnTo>
                    <a:lnTo>
                      <a:pt x="1333" y="5066"/>
                    </a:lnTo>
                    <a:lnTo>
                      <a:pt x="1352" y="5047"/>
                    </a:lnTo>
                    <a:lnTo>
                      <a:pt x="1352" y="5028"/>
                    </a:lnTo>
                    <a:lnTo>
                      <a:pt x="1371" y="4990"/>
                    </a:lnTo>
                    <a:lnTo>
                      <a:pt x="1390" y="4971"/>
                    </a:lnTo>
                    <a:lnTo>
                      <a:pt x="1409" y="4971"/>
                    </a:lnTo>
                    <a:lnTo>
                      <a:pt x="1429" y="4952"/>
                    </a:lnTo>
                    <a:lnTo>
                      <a:pt x="1466" y="4971"/>
                    </a:lnTo>
                    <a:lnTo>
                      <a:pt x="1505" y="5009"/>
                    </a:lnTo>
                    <a:lnTo>
                      <a:pt x="1676" y="5257"/>
                    </a:lnTo>
                    <a:lnTo>
                      <a:pt x="1714" y="5314"/>
                    </a:lnTo>
                    <a:lnTo>
                      <a:pt x="1771" y="5371"/>
                    </a:lnTo>
                    <a:lnTo>
                      <a:pt x="2000" y="5562"/>
                    </a:lnTo>
                    <a:lnTo>
                      <a:pt x="2057" y="5581"/>
                    </a:lnTo>
                    <a:lnTo>
                      <a:pt x="2914" y="5752"/>
                    </a:lnTo>
                    <a:lnTo>
                      <a:pt x="2990" y="5771"/>
                    </a:lnTo>
                    <a:lnTo>
                      <a:pt x="3066" y="5809"/>
                    </a:lnTo>
                    <a:lnTo>
                      <a:pt x="3105" y="5847"/>
                    </a:lnTo>
                    <a:lnTo>
                      <a:pt x="3143" y="5866"/>
                    </a:lnTo>
                    <a:lnTo>
                      <a:pt x="3219" y="5962"/>
                    </a:lnTo>
                    <a:lnTo>
                      <a:pt x="3314" y="6057"/>
                    </a:lnTo>
                    <a:lnTo>
                      <a:pt x="3371" y="6076"/>
                    </a:lnTo>
                    <a:lnTo>
                      <a:pt x="3524" y="6171"/>
                    </a:lnTo>
                    <a:lnTo>
                      <a:pt x="3562" y="6190"/>
                    </a:lnTo>
                    <a:lnTo>
                      <a:pt x="3581" y="6228"/>
                    </a:lnTo>
                    <a:lnTo>
                      <a:pt x="3600" y="6266"/>
                    </a:lnTo>
                    <a:lnTo>
                      <a:pt x="3619" y="6304"/>
                    </a:lnTo>
                    <a:lnTo>
                      <a:pt x="3619" y="6324"/>
                    </a:lnTo>
                    <a:lnTo>
                      <a:pt x="3619" y="6361"/>
                    </a:lnTo>
                    <a:lnTo>
                      <a:pt x="3600" y="6400"/>
                    </a:lnTo>
                    <a:lnTo>
                      <a:pt x="3600" y="6419"/>
                    </a:lnTo>
                    <a:lnTo>
                      <a:pt x="3581" y="6457"/>
                    </a:lnTo>
                    <a:lnTo>
                      <a:pt x="3333" y="6705"/>
                    </a:lnTo>
                    <a:lnTo>
                      <a:pt x="3314" y="6723"/>
                    </a:lnTo>
                    <a:lnTo>
                      <a:pt x="3410" y="6742"/>
                    </a:lnTo>
                    <a:lnTo>
                      <a:pt x="3600" y="6742"/>
                    </a:lnTo>
                    <a:lnTo>
                      <a:pt x="3657" y="6761"/>
                    </a:lnTo>
                    <a:lnTo>
                      <a:pt x="4019" y="6914"/>
                    </a:lnTo>
                    <a:lnTo>
                      <a:pt x="4057" y="6914"/>
                    </a:lnTo>
                    <a:lnTo>
                      <a:pt x="4152" y="6914"/>
                    </a:lnTo>
                    <a:lnTo>
                      <a:pt x="4171" y="6914"/>
                    </a:lnTo>
                    <a:lnTo>
                      <a:pt x="4209" y="6914"/>
                    </a:lnTo>
                    <a:lnTo>
                      <a:pt x="4228" y="6933"/>
                    </a:lnTo>
                    <a:lnTo>
                      <a:pt x="4267" y="6952"/>
                    </a:lnTo>
                    <a:lnTo>
                      <a:pt x="4400" y="7047"/>
                    </a:lnTo>
                    <a:lnTo>
                      <a:pt x="4457" y="7142"/>
                    </a:lnTo>
                    <a:lnTo>
                      <a:pt x="4476" y="7142"/>
                    </a:lnTo>
                    <a:lnTo>
                      <a:pt x="4495" y="7104"/>
                    </a:lnTo>
                    <a:lnTo>
                      <a:pt x="4533" y="7142"/>
                    </a:lnTo>
                    <a:lnTo>
                      <a:pt x="4552" y="7142"/>
                    </a:lnTo>
                    <a:lnTo>
                      <a:pt x="4552" y="7123"/>
                    </a:lnTo>
                    <a:lnTo>
                      <a:pt x="4571" y="7142"/>
                    </a:lnTo>
                    <a:lnTo>
                      <a:pt x="4590" y="7142"/>
                    </a:lnTo>
                    <a:lnTo>
                      <a:pt x="4590" y="7162"/>
                    </a:lnTo>
                    <a:lnTo>
                      <a:pt x="4609" y="7162"/>
                    </a:lnTo>
                    <a:lnTo>
                      <a:pt x="4609" y="7142"/>
                    </a:lnTo>
                    <a:lnTo>
                      <a:pt x="4629" y="7104"/>
                    </a:lnTo>
                    <a:lnTo>
                      <a:pt x="4609" y="7086"/>
                    </a:lnTo>
                    <a:lnTo>
                      <a:pt x="4629" y="7066"/>
                    </a:lnTo>
                    <a:lnTo>
                      <a:pt x="4648" y="7047"/>
                    </a:lnTo>
                    <a:lnTo>
                      <a:pt x="4666" y="7047"/>
                    </a:lnTo>
                    <a:lnTo>
                      <a:pt x="4666" y="7028"/>
                    </a:lnTo>
                    <a:lnTo>
                      <a:pt x="4685" y="7009"/>
                    </a:lnTo>
                    <a:lnTo>
                      <a:pt x="4666" y="7009"/>
                    </a:lnTo>
                    <a:lnTo>
                      <a:pt x="4648" y="7009"/>
                    </a:lnTo>
                    <a:lnTo>
                      <a:pt x="4629" y="7009"/>
                    </a:lnTo>
                    <a:lnTo>
                      <a:pt x="4629" y="6990"/>
                    </a:lnTo>
                    <a:lnTo>
                      <a:pt x="4609" y="6971"/>
                    </a:lnTo>
                    <a:lnTo>
                      <a:pt x="4609" y="6952"/>
                    </a:lnTo>
                    <a:lnTo>
                      <a:pt x="4590" y="6952"/>
                    </a:lnTo>
                    <a:lnTo>
                      <a:pt x="4571" y="6971"/>
                    </a:lnTo>
                    <a:lnTo>
                      <a:pt x="4552" y="6971"/>
                    </a:lnTo>
                    <a:lnTo>
                      <a:pt x="4533" y="6971"/>
                    </a:lnTo>
                    <a:lnTo>
                      <a:pt x="4419" y="6857"/>
                    </a:lnTo>
                    <a:lnTo>
                      <a:pt x="4381" y="6837"/>
                    </a:lnTo>
                    <a:lnTo>
                      <a:pt x="4362" y="6781"/>
                    </a:lnTo>
                    <a:lnTo>
                      <a:pt x="4400" y="6723"/>
                    </a:lnTo>
                    <a:lnTo>
                      <a:pt x="4419" y="6666"/>
                    </a:lnTo>
                    <a:lnTo>
                      <a:pt x="4381" y="6590"/>
                    </a:lnTo>
                    <a:lnTo>
                      <a:pt x="4343" y="6590"/>
                    </a:lnTo>
                    <a:lnTo>
                      <a:pt x="4324" y="6571"/>
                    </a:lnTo>
                    <a:lnTo>
                      <a:pt x="4267" y="6571"/>
                    </a:lnTo>
                    <a:lnTo>
                      <a:pt x="4228" y="6571"/>
                    </a:lnTo>
                    <a:lnTo>
                      <a:pt x="4228" y="6533"/>
                    </a:lnTo>
                    <a:lnTo>
                      <a:pt x="4228" y="6495"/>
                    </a:lnTo>
                    <a:lnTo>
                      <a:pt x="4209" y="6476"/>
                    </a:lnTo>
                    <a:lnTo>
                      <a:pt x="4209" y="6457"/>
                    </a:lnTo>
                    <a:lnTo>
                      <a:pt x="4190" y="6457"/>
                    </a:lnTo>
                    <a:lnTo>
                      <a:pt x="4171" y="6457"/>
                    </a:lnTo>
                    <a:lnTo>
                      <a:pt x="4171" y="6438"/>
                    </a:lnTo>
                    <a:lnTo>
                      <a:pt x="4171" y="6419"/>
                    </a:lnTo>
                    <a:lnTo>
                      <a:pt x="4152" y="6419"/>
                    </a:lnTo>
                    <a:lnTo>
                      <a:pt x="4095" y="6419"/>
                    </a:lnTo>
                    <a:lnTo>
                      <a:pt x="4057" y="6400"/>
                    </a:lnTo>
                    <a:lnTo>
                      <a:pt x="4038" y="6380"/>
                    </a:lnTo>
                    <a:lnTo>
                      <a:pt x="3962" y="6285"/>
                    </a:lnTo>
                    <a:lnTo>
                      <a:pt x="3962" y="6266"/>
                    </a:lnTo>
                    <a:lnTo>
                      <a:pt x="3962" y="6209"/>
                    </a:lnTo>
                    <a:lnTo>
                      <a:pt x="3962" y="6171"/>
                    </a:lnTo>
                    <a:lnTo>
                      <a:pt x="3943" y="6133"/>
                    </a:lnTo>
                    <a:lnTo>
                      <a:pt x="3904" y="6076"/>
                    </a:lnTo>
                    <a:lnTo>
                      <a:pt x="3886" y="6019"/>
                    </a:lnTo>
                    <a:lnTo>
                      <a:pt x="3828" y="5943"/>
                    </a:lnTo>
                    <a:lnTo>
                      <a:pt x="3752" y="5866"/>
                    </a:lnTo>
                    <a:lnTo>
                      <a:pt x="3733" y="5828"/>
                    </a:lnTo>
                    <a:lnTo>
                      <a:pt x="3733" y="5809"/>
                    </a:lnTo>
                    <a:lnTo>
                      <a:pt x="3714" y="5771"/>
                    </a:lnTo>
                    <a:lnTo>
                      <a:pt x="3695" y="5714"/>
                    </a:lnTo>
                    <a:lnTo>
                      <a:pt x="3657" y="5657"/>
                    </a:lnTo>
                    <a:lnTo>
                      <a:pt x="3562" y="5581"/>
                    </a:lnTo>
                    <a:lnTo>
                      <a:pt x="3524" y="5542"/>
                    </a:lnTo>
                    <a:lnTo>
                      <a:pt x="3466" y="5486"/>
                    </a:lnTo>
                    <a:lnTo>
                      <a:pt x="3410" y="5486"/>
                    </a:lnTo>
                    <a:lnTo>
                      <a:pt x="3333" y="5486"/>
                    </a:lnTo>
                    <a:lnTo>
                      <a:pt x="3276" y="5466"/>
                    </a:lnTo>
                    <a:lnTo>
                      <a:pt x="3238" y="5428"/>
                    </a:lnTo>
                    <a:lnTo>
                      <a:pt x="3200" y="5314"/>
                    </a:lnTo>
                    <a:lnTo>
                      <a:pt x="3161" y="5257"/>
                    </a:lnTo>
                    <a:lnTo>
                      <a:pt x="3143" y="5276"/>
                    </a:lnTo>
                    <a:lnTo>
                      <a:pt x="3124" y="5237"/>
                    </a:lnTo>
                    <a:lnTo>
                      <a:pt x="3105" y="5219"/>
                    </a:lnTo>
                    <a:lnTo>
                      <a:pt x="3047" y="5181"/>
                    </a:lnTo>
                    <a:lnTo>
                      <a:pt x="3009" y="5105"/>
                    </a:lnTo>
                    <a:lnTo>
                      <a:pt x="2990" y="5066"/>
                    </a:lnTo>
                    <a:lnTo>
                      <a:pt x="2971" y="5085"/>
                    </a:lnTo>
                    <a:lnTo>
                      <a:pt x="2971" y="5105"/>
                    </a:lnTo>
                    <a:lnTo>
                      <a:pt x="2971" y="5123"/>
                    </a:lnTo>
                    <a:lnTo>
                      <a:pt x="2952" y="5142"/>
                    </a:lnTo>
                    <a:lnTo>
                      <a:pt x="2952" y="5161"/>
                    </a:lnTo>
                    <a:lnTo>
                      <a:pt x="2933" y="5181"/>
                    </a:lnTo>
                    <a:lnTo>
                      <a:pt x="2914" y="5181"/>
                    </a:lnTo>
                    <a:lnTo>
                      <a:pt x="2895" y="5200"/>
                    </a:lnTo>
                    <a:lnTo>
                      <a:pt x="2895" y="5123"/>
                    </a:lnTo>
                    <a:lnTo>
                      <a:pt x="2876" y="5105"/>
                    </a:lnTo>
                    <a:lnTo>
                      <a:pt x="2876" y="5085"/>
                    </a:lnTo>
                    <a:lnTo>
                      <a:pt x="2895" y="5047"/>
                    </a:lnTo>
                    <a:lnTo>
                      <a:pt x="2895" y="5028"/>
                    </a:lnTo>
                    <a:lnTo>
                      <a:pt x="2914" y="4990"/>
                    </a:lnTo>
                    <a:lnTo>
                      <a:pt x="2895" y="4971"/>
                    </a:lnTo>
                    <a:lnTo>
                      <a:pt x="2838" y="4971"/>
                    </a:lnTo>
                    <a:lnTo>
                      <a:pt x="2838" y="4933"/>
                    </a:lnTo>
                    <a:lnTo>
                      <a:pt x="2857" y="4876"/>
                    </a:lnTo>
                    <a:lnTo>
                      <a:pt x="2914" y="4876"/>
                    </a:lnTo>
                    <a:lnTo>
                      <a:pt x="2933" y="4914"/>
                    </a:lnTo>
                    <a:lnTo>
                      <a:pt x="2952" y="4914"/>
                    </a:lnTo>
                    <a:lnTo>
                      <a:pt x="3029" y="4914"/>
                    </a:lnTo>
                    <a:lnTo>
                      <a:pt x="3066" y="4914"/>
                    </a:lnTo>
                    <a:lnTo>
                      <a:pt x="3066" y="4933"/>
                    </a:lnTo>
                    <a:lnTo>
                      <a:pt x="3066" y="4971"/>
                    </a:lnTo>
                    <a:lnTo>
                      <a:pt x="3085" y="4990"/>
                    </a:lnTo>
                    <a:lnTo>
                      <a:pt x="3143" y="5009"/>
                    </a:lnTo>
                    <a:lnTo>
                      <a:pt x="3161" y="5028"/>
                    </a:lnTo>
                    <a:lnTo>
                      <a:pt x="3200" y="5066"/>
                    </a:lnTo>
                    <a:lnTo>
                      <a:pt x="3200" y="5085"/>
                    </a:lnTo>
                    <a:lnTo>
                      <a:pt x="3219" y="5085"/>
                    </a:lnTo>
                    <a:lnTo>
                      <a:pt x="3238" y="5105"/>
                    </a:lnTo>
                    <a:lnTo>
                      <a:pt x="3257" y="5105"/>
                    </a:lnTo>
                    <a:lnTo>
                      <a:pt x="3352" y="5105"/>
                    </a:lnTo>
                    <a:lnTo>
                      <a:pt x="3410" y="5085"/>
                    </a:lnTo>
                    <a:lnTo>
                      <a:pt x="3447" y="5066"/>
                    </a:lnTo>
                    <a:lnTo>
                      <a:pt x="3486" y="5047"/>
                    </a:lnTo>
                    <a:lnTo>
                      <a:pt x="3524" y="4990"/>
                    </a:lnTo>
                    <a:lnTo>
                      <a:pt x="3542" y="4952"/>
                    </a:lnTo>
                    <a:lnTo>
                      <a:pt x="3581" y="4856"/>
                    </a:lnTo>
                    <a:lnTo>
                      <a:pt x="3600" y="4800"/>
                    </a:lnTo>
                    <a:lnTo>
                      <a:pt x="3619" y="4780"/>
                    </a:lnTo>
                    <a:lnTo>
                      <a:pt x="3638" y="4761"/>
                    </a:lnTo>
                    <a:lnTo>
                      <a:pt x="3657" y="4761"/>
                    </a:lnTo>
                    <a:lnTo>
                      <a:pt x="3676" y="4742"/>
                    </a:lnTo>
                    <a:lnTo>
                      <a:pt x="3695" y="4724"/>
                    </a:lnTo>
                    <a:lnTo>
                      <a:pt x="3714" y="4724"/>
                    </a:lnTo>
                    <a:lnTo>
                      <a:pt x="3714" y="4704"/>
                    </a:lnTo>
                    <a:lnTo>
                      <a:pt x="3771" y="4704"/>
                    </a:lnTo>
                    <a:lnTo>
                      <a:pt x="3809" y="4704"/>
                    </a:lnTo>
                    <a:lnTo>
                      <a:pt x="3847" y="4685"/>
                    </a:lnTo>
                    <a:lnTo>
                      <a:pt x="3867" y="4685"/>
                    </a:lnTo>
                    <a:lnTo>
                      <a:pt x="3886" y="4685"/>
                    </a:lnTo>
                    <a:lnTo>
                      <a:pt x="3943" y="4647"/>
                    </a:lnTo>
                    <a:lnTo>
                      <a:pt x="3943" y="4628"/>
                    </a:lnTo>
                    <a:lnTo>
                      <a:pt x="3962" y="4628"/>
                    </a:lnTo>
                    <a:lnTo>
                      <a:pt x="3962" y="4609"/>
                    </a:lnTo>
                    <a:lnTo>
                      <a:pt x="3981" y="4609"/>
                    </a:lnTo>
                    <a:lnTo>
                      <a:pt x="4000" y="4609"/>
                    </a:lnTo>
                    <a:lnTo>
                      <a:pt x="4019" y="4628"/>
                    </a:lnTo>
                    <a:lnTo>
                      <a:pt x="4038" y="4628"/>
                    </a:lnTo>
                    <a:lnTo>
                      <a:pt x="4057" y="4609"/>
                    </a:lnTo>
                    <a:lnTo>
                      <a:pt x="4133" y="4590"/>
                    </a:lnTo>
                    <a:lnTo>
                      <a:pt x="4152" y="4590"/>
                    </a:lnTo>
                    <a:lnTo>
                      <a:pt x="4190" y="4590"/>
                    </a:lnTo>
                    <a:lnTo>
                      <a:pt x="4209" y="4609"/>
                    </a:lnTo>
                    <a:lnTo>
                      <a:pt x="4228" y="4609"/>
                    </a:lnTo>
                    <a:lnTo>
                      <a:pt x="4248" y="4590"/>
                    </a:lnTo>
                    <a:lnTo>
                      <a:pt x="4304" y="4552"/>
                    </a:lnTo>
                    <a:lnTo>
                      <a:pt x="4419" y="4476"/>
                    </a:lnTo>
                    <a:lnTo>
                      <a:pt x="4514" y="4419"/>
                    </a:lnTo>
                    <a:lnTo>
                      <a:pt x="4533" y="4399"/>
                    </a:lnTo>
                    <a:lnTo>
                      <a:pt x="4571" y="4343"/>
                    </a:lnTo>
                    <a:lnTo>
                      <a:pt x="4685" y="4247"/>
                    </a:lnTo>
                    <a:lnTo>
                      <a:pt x="4705" y="4209"/>
                    </a:lnTo>
                    <a:lnTo>
                      <a:pt x="4724" y="4190"/>
                    </a:lnTo>
                    <a:lnTo>
                      <a:pt x="4724" y="4171"/>
                    </a:lnTo>
                    <a:lnTo>
                      <a:pt x="4743" y="4171"/>
                    </a:lnTo>
                    <a:lnTo>
                      <a:pt x="4762" y="4152"/>
                    </a:lnTo>
                    <a:lnTo>
                      <a:pt x="4838" y="4057"/>
                    </a:lnTo>
                    <a:lnTo>
                      <a:pt x="4857" y="4018"/>
                    </a:lnTo>
                    <a:lnTo>
                      <a:pt x="4914" y="3999"/>
                    </a:lnTo>
                    <a:lnTo>
                      <a:pt x="4933" y="3981"/>
                    </a:lnTo>
                    <a:lnTo>
                      <a:pt x="4952" y="3904"/>
                    </a:lnTo>
                    <a:lnTo>
                      <a:pt x="4971" y="3885"/>
                    </a:lnTo>
                    <a:lnTo>
                      <a:pt x="5010" y="3847"/>
                    </a:lnTo>
                    <a:lnTo>
                      <a:pt x="5028" y="3828"/>
                    </a:lnTo>
                    <a:lnTo>
                      <a:pt x="5047" y="3828"/>
                    </a:lnTo>
                    <a:lnTo>
                      <a:pt x="5066" y="3828"/>
                    </a:lnTo>
                    <a:lnTo>
                      <a:pt x="5066" y="3809"/>
                    </a:lnTo>
                    <a:lnTo>
                      <a:pt x="5066" y="3790"/>
                    </a:lnTo>
                    <a:lnTo>
                      <a:pt x="5066" y="3771"/>
                    </a:lnTo>
                    <a:lnTo>
                      <a:pt x="5086" y="3771"/>
                    </a:lnTo>
                    <a:lnTo>
                      <a:pt x="5086" y="3752"/>
                    </a:lnTo>
                    <a:lnTo>
                      <a:pt x="5124" y="3714"/>
                    </a:lnTo>
                    <a:lnTo>
                      <a:pt x="5142" y="3695"/>
                    </a:lnTo>
                    <a:lnTo>
                      <a:pt x="5200" y="3542"/>
                    </a:lnTo>
                    <a:lnTo>
                      <a:pt x="5257" y="3505"/>
                    </a:lnTo>
                    <a:close/>
                    <a:moveTo>
                      <a:pt x="1847" y="476"/>
                    </a:moveTo>
                    <a:lnTo>
                      <a:pt x="1866" y="476"/>
                    </a:lnTo>
                    <a:lnTo>
                      <a:pt x="1847" y="437"/>
                    </a:lnTo>
                    <a:lnTo>
                      <a:pt x="1828" y="437"/>
                    </a:lnTo>
                    <a:lnTo>
                      <a:pt x="1809" y="418"/>
                    </a:lnTo>
                    <a:lnTo>
                      <a:pt x="1790" y="418"/>
                    </a:lnTo>
                    <a:lnTo>
                      <a:pt x="1771" y="418"/>
                    </a:lnTo>
                    <a:lnTo>
                      <a:pt x="1752" y="418"/>
                    </a:lnTo>
                    <a:lnTo>
                      <a:pt x="1790" y="437"/>
                    </a:lnTo>
                    <a:lnTo>
                      <a:pt x="1847" y="476"/>
                    </a:lnTo>
                    <a:close/>
                    <a:moveTo>
                      <a:pt x="1390" y="495"/>
                    </a:moveTo>
                    <a:lnTo>
                      <a:pt x="1409" y="495"/>
                    </a:lnTo>
                    <a:lnTo>
                      <a:pt x="1429" y="476"/>
                    </a:lnTo>
                    <a:lnTo>
                      <a:pt x="1429" y="437"/>
                    </a:lnTo>
                    <a:lnTo>
                      <a:pt x="1429" y="418"/>
                    </a:lnTo>
                    <a:lnTo>
                      <a:pt x="1409" y="400"/>
                    </a:lnTo>
                    <a:lnTo>
                      <a:pt x="1390" y="418"/>
                    </a:lnTo>
                    <a:lnTo>
                      <a:pt x="1390" y="437"/>
                    </a:lnTo>
                    <a:lnTo>
                      <a:pt x="1371" y="457"/>
                    </a:lnTo>
                    <a:lnTo>
                      <a:pt x="1371" y="495"/>
                    </a:lnTo>
                    <a:lnTo>
                      <a:pt x="1390" y="495"/>
                    </a:lnTo>
                    <a:close/>
                    <a:moveTo>
                      <a:pt x="3733" y="2895"/>
                    </a:moveTo>
                    <a:lnTo>
                      <a:pt x="3752" y="2895"/>
                    </a:lnTo>
                    <a:lnTo>
                      <a:pt x="3771" y="2895"/>
                    </a:lnTo>
                    <a:lnTo>
                      <a:pt x="3790" y="2875"/>
                    </a:lnTo>
                    <a:lnTo>
                      <a:pt x="3790" y="2857"/>
                    </a:lnTo>
                    <a:lnTo>
                      <a:pt x="3809" y="2838"/>
                    </a:lnTo>
                    <a:lnTo>
                      <a:pt x="3790" y="2819"/>
                    </a:lnTo>
                    <a:lnTo>
                      <a:pt x="3771" y="2780"/>
                    </a:lnTo>
                    <a:lnTo>
                      <a:pt x="3771" y="2761"/>
                    </a:lnTo>
                    <a:lnTo>
                      <a:pt x="3714" y="2723"/>
                    </a:lnTo>
                    <a:lnTo>
                      <a:pt x="3657" y="2723"/>
                    </a:lnTo>
                    <a:lnTo>
                      <a:pt x="3619" y="2761"/>
                    </a:lnTo>
                    <a:lnTo>
                      <a:pt x="3581" y="2761"/>
                    </a:lnTo>
                    <a:lnTo>
                      <a:pt x="3542" y="2723"/>
                    </a:lnTo>
                    <a:lnTo>
                      <a:pt x="3524" y="2761"/>
                    </a:lnTo>
                    <a:lnTo>
                      <a:pt x="3524" y="2780"/>
                    </a:lnTo>
                    <a:lnTo>
                      <a:pt x="3466" y="2799"/>
                    </a:lnTo>
                    <a:lnTo>
                      <a:pt x="3447" y="2819"/>
                    </a:lnTo>
                    <a:lnTo>
                      <a:pt x="3428" y="2838"/>
                    </a:lnTo>
                    <a:lnTo>
                      <a:pt x="3390" y="2895"/>
                    </a:lnTo>
                    <a:lnTo>
                      <a:pt x="3371" y="2933"/>
                    </a:lnTo>
                    <a:lnTo>
                      <a:pt x="3371" y="2952"/>
                    </a:lnTo>
                    <a:lnTo>
                      <a:pt x="3390" y="2952"/>
                    </a:lnTo>
                    <a:lnTo>
                      <a:pt x="3428" y="2952"/>
                    </a:lnTo>
                    <a:lnTo>
                      <a:pt x="3447" y="2952"/>
                    </a:lnTo>
                    <a:lnTo>
                      <a:pt x="3466" y="2933"/>
                    </a:lnTo>
                    <a:lnTo>
                      <a:pt x="3505" y="2857"/>
                    </a:lnTo>
                    <a:lnTo>
                      <a:pt x="3524" y="2838"/>
                    </a:lnTo>
                    <a:lnTo>
                      <a:pt x="3542" y="2857"/>
                    </a:lnTo>
                    <a:lnTo>
                      <a:pt x="3600" y="2857"/>
                    </a:lnTo>
                    <a:lnTo>
                      <a:pt x="3619" y="2875"/>
                    </a:lnTo>
                    <a:lnTo>
                      <a:pt x="3638" y="2895"/>
                    </a:lnTo>
                    <a:lnTo>
                      <a:pt x="3676" y="2895"/>
                    </a:lnTo>
                    <a:lnTo>
                      <a:pt x="3695" y="2895"/>
                    </a:lnTo>
                    <a:lnTo>
                      <a:pt x="3695" y="2875"/>
                    </a:lnTo>
                    <a:lnTo>
                      <a:pt x="3676" y="2838"/>
                    </a:lnTo>
                    <a:lnTo>
                      <a:pt x="3695" y="2857"/>
                    </a:lnTo>
                    <a:lnTo>
                      <a:pt x="3733" y="2895"/>
                    </a:lnTo>
                    <a:close/>
                    <a:moveTo>
                      <a:pt x="3352" y="2285"/>
                    </a:moveTo>
                    <a:lnTo>
                      <a:pt x="3295" y="2285"/>
                    </a:lnTo>
                    <a:lnTo>
                      <a:pt x="3257" y="2323"/>
                    </a:lnTo>
                    <a:lnTo>
                      <a:pt x="3276" y="2381"/>
                    </a:lnTo>
                    <a:lnTo>
                      <a:pt x="3314" y="2418"/>
                    </a:lnTo>
                    <a:lnTo>
                      <a:pt x="3352" y="2399"/>
                    </a:lnTo>
                    <a:lnTo>
                      <a:pt x="3371" y="2381"/>
                    </a:lnTo>
                    <a:lnTo>
                      <a:pt x="3390" y="2323"/>
                    </a:lnTo>
                    <a:lnTo>
                      <a:pt x="3352" y="2285"/>
                    </a:lnTo>
                    <a:close/>
                    <a:moveTo>
                      <a:pt x="3886" y="2743"/>
                    </a:moveTo>
                    <a:lnTo>
                      <a:pt x="3904" y="2723"/>
                    </a:lnTo>
                    <a:lnTo>
                      <a:pt x="3943" y="2743"/>
                    </a:lnTo>
                    <a:lnTo>
                      <a:pt x="3981" y="2723"/>
                    </a:lnTo>
                    <a:lnTo>
                      <a:pt x="4000" y="2704"/>
                    </a:lnTo>
                    <a:lnTo>
                      <a:pt x="4019" y="2685"/>
                    </a:lnTo>
                    <a:lnTo>
                      <a:pt x="4019" y="2647"/>
                    </a:lnTo>
                    <a:lnTo>
                      <a:pt x="4019" y="2628"/>
                    </a:lnTo>
                    <a:lnTo>
                      <a:pt x="4000" y="2628"/>
                    </a:lnTo>
                    <a:lnTo>
                      <a:pt x="3981" y="2609"/>
                    </a:lnTo>
                    <a:lnTo>
                      <a:pt x="3962" y="2609"/>
                    </a:lnTo>
                    <a:lnTo>
                      <a:pt x="3943" y="2609"/>
                    </a:lnTo>
                    <a:lnTo>
                      <a:pt x="3904" y="2590"/>
                    </a:lnTo>
                    <a:lnTo>
                      <a:pt x="3886" y="2590"/>
                    </a:lnTo>
                    <a:lnTo>
                      <a:pt x="3828" y="2590"/>
                    </a:lnTo>
                    <a:lnTo>
                      <a:pt x="3809" y="2590"/>
                    </a:lnTo>
                    <a:lnTo>
                      <a:pt x="3809" y="2628"/>
                    </a:lnTo>
                    <a:lnTo>
                      <a:pt x="3790" y="2628"/>
                    </a:lnTo>
                    <a:lnTo>
                      <a:pt x="3790" y="2609"/>
                    </a:lnTo>
                    <a:lnTo>
                      <a:pt x="3752" y="2609"/>
                    </a:lnTo>
                    <a:lnTo>
                      <a:pt x="3733" y="2609"/>
                    </a:lnTo>
                    <a:lnTo>
                      <a:pt x="3733" y="2628"/>
                    </a:lnTo>
                    <a:lnTo>
                      <a:pt x="3714" y="2647"/>
                    </a:lnTo>
                    <a:lnTo>
                      <a:pt x="3714" y="2666"/>
                    </a:lnTo>
                    <a:lnTo>
                      <a:pt x="3714" y="2685"/>
                    </a:lnTo>
                    <a:lnTo>
                      <a:pt x="3733" y="2704"/>
                    </a:lnTo>
                    <a:lnTo>
                      <a:pt x="3771" y="2723"/>
                    </a:lnTo>
                    <a:lnTo>
                      <a:pt x="3828" y="2743"/>
                    </a:lnTo>
                    <a:lnTo>
                      <a:pt x="3886" y="2743"/>
                    </a:lnTo>
                    <a:close/>
                    <a:moveTo>
                      <a:pt x="4324" y="2438"/>
                    </a:moveTo>
                    <a:lnTo>
                      <a:pt x="4343" y="2476"/>
                    </a:lnTo>
                    <a:lnTo>
                      <a:pt x="4362" y="2476"/>
                    </a:lnTo>
                    <a:lnTo>
                      <a:pt x="4381" y="2476"/>
                    </a:lnTo>
                    <a:lnTo>
                      <a:pt x="4400" y="2476"/>
                    </a:lnTo>
                    <a:lnTo>
                      <a:pt x="4438" y="2495"/>
                    </a:lnTo>
                    <a:lnTo>
                      <a:pt x="4495" y="2590"/>
                    </a:lnTo>
                    <a:lnTo>
                      <a:pt x="4533" y="2628"/>
                    </a:lnTo>
                    <a:lnTo>
                      <a:pt x="4514" y="2609"/>
                    </a:lnTo>
                    <a:lnTo>
                      <a:pt x="4514" y="2571"/>
                    </a:lnTo>
                    <a:lnTo>
                      <a:pt x="4514" y="2533"/>
                    </a:lnTo>
                    <a:lnTo>
                      <a:pt x="4514" y="2514"/>
                    </a:lnTo>
                    <a:lnTo>
                      <a:pt x="4495" y="2495"/>
                    </a:lnTo>
                    <a:lnTo>
                      <a:pt x="4476" y="2476"/>
                    </a:lnTo>
                    <a:lnTo>
                      <a:pt x="4457" y="2457"/>
                    </a:lnTo>
                    <a:lnTo>
                      <a:pt x="4381" y="2438"/>
                    </a:lnTo>
                    <a:lnTo>
                      <a:pt x="4362" y="2438"/>
                    </a:lnTo>
                    <a:lnTo>
                      <a:pt x="4362" y="2418"/>
                    </a:lnTo>
                    <a:lnTo>
                      <a:pt x="4304" y="2399"/>
                    </a:lnTo>
                    <a:lnTo>
                      <a:pt x="4285" y="2399"/>
                    </a:lnTo>
                    <a:lnTo>
                      <a:pt x="4285" y="2418"/>
                    </a:lnTo>
                    <a:lnTo>
                      <a:pt x="4324" y="2438"/>
                    </a:lnTo>
                    <a:close/>
                    <a:moveTo>
                      <a:pt x="4762" y="2875"/>
                    </a:moveTo>
                    <a:lnTo>
                      <a:pt x="4781" y="2875"/>
                    </a:lnTo>
                    <a:lnTo>
                      <a:pt x="4800" y="2895"/>
                    </a:lnTo>
                    <a:lnTo>
                      <a:pt x="4819" y="2895"/>
                    </a:lnTo>
                    <a:lnTo>
                      <a:pt x="4838" y="2875"/>
                    </a:lnTo>
                    <a:lnTo>
                      <a:pt x="4876" y="2875"/>
                    </a:lnTo>
                    <a:lnTo>
                      <a:pt x="4895" y="2857"/>
                    </a:lnTo>
                    <a:lnTo>
                      <a:pt x="4876" y="2838"/>
                    </a:lnTo>
                    <a:lnTo>
                      <a:pt x="4857" y="2838"/>
                    </a:lnTo>
                    <a:lnTo>
                      <a:pt x="4838" y="2838"/>
                    </a:lnTo>
                    <a:lnTo>
                      <a:pt x="4819" y="2838"/>
                    </a:lnTo>
                    <a:lnTo>
                      <a:pt x="4800" y="2857"/>
                    </a:lnTo>
                    <a:lnTo>
                      <a:pt x="4762" y="2857"/>
                    </a:lnTo>
                    <a:lnTo>
                      <a:pt x="4762" y="2875"/>
                    </a:lnTo>
                    <a:close/>
                    <a:moveTo>
                      <a:pt x="4152" y="2647"/>
                    </a:moveTo>
                    <a:lnTo>
                      <a:pt x="4133" y="2628"/>
                    </a:lnTo>
                    <a:lnTo>
                      <a:pt x="4095" y="2590"/>
                    </a:lnTo>
                    <a:lnTo>
                      <a:pt x="4076" y="2514"/>
                    </a:lnTo>
                    <a:lnTo>
                      <a:pt x="4057" y="2514"/>
                    </a:lnTo>
                    <a:lnTo>
                      <a:pt x="4038" y="2552"/>
                    </a:lnTo>
                    <a:lnTo>
                      <a:pt x="4038" y="2609"/>
                    </a:lnTo>
                    <a:lnTo>
                      <a:pt x="4038" y="2647"/>
                    </a:lnTo>
                    <a:lnTo>
                      <a:pt x="4038" y="2723"/>
                    </a:lnTo>
                    <a:lnTo>
                      <a:pt x="4076" y="2743"/>
                    </a:lnTo>
                    <a:lnTo>
                      <a:pt x="4076" y="2723"/>
                    </a:lnTo>
                    <a:lnTo>
                      <a:pt x="4076" y="2704"/>
                    </a:lnTo>
                    <a:lnTo>
                      <a:pt x="4076" y="2685"/>
                    </a:lnTo>
                    <a:lnTo>
                      <a:pt x="4095" y="2685"/>
                    </a:lnTo>
                    <a:lnTo>
                      <a:pt x="4114" y="2704"/>
                    </a:lnTo>
                    <a:lnTo>
                      <a:pt x="4133" y="2704"/>
                    </a:lnTo>
                    <a:lnTo>
                      <a:pt x="4152" y="2704"/>
                    </a:lnTo>
                    <a:lnTo>
                      <a:pt x="4152" y="2685"/>
                    </a:lnTo>
                    <a:lnTo>
                      <a:pt x="4152" y="2666"/>
                    </a:lnTo>
                    <a:lnTo>
                      <a:pt x="4152" y="2647"/>
                    </a:lnTo>
                    <a:close/>
                    <a:moveTo>
                      <a:pt x="4209" y="2457"/>
                    </a:moveTo>
                    <a:lnTo>
                      <a:pt x="4228" y="2418"/>
                    </a:lnTo>
                    <a:lnTo>
                      <a:pt x="4209" y="2399"/>
                    </a:lnTo>
                    <a:lnTo>
                      <a:pt x="4190" y="2418"/>
                    </a:lnTo>
                    <a:lnTo>
                      <a:pt x="4152" y="2457"/>
                    </a:lnTo>
                    <a:lnTo>
                      <a:pt x="4171" y="2476"/>
                    </a:lnTo>
                    <a:lnTo>
                      <a:pt x="4190" y="2495"/>
                    </a:lnTo>
                    <a:lnTo>
                      <a:pt x="4248" y="2514"/>
                    </a:lnTo>
                    <a:lnTo>
                      <a:pt x="4267" y="2514"/>
                    </a:lnTo>
                    <a:lnTo>
                      <a:pt x="4285" y="2514"/>
                    </a:lnTo>
                    <a:lnTo>
                      <a:pt x="4304" y="2533"/>
                    </a:lnTo>
                    <a:lnTo>
                      <a:pt x="4304" y="2514"/>
                    </a:lnTo>
                    <a:lnTo>
                      <a:pt x="4304" y="2495"/>
                    </a:lnTo>
                    <a:lnTo>
                      <a:pt x="4285" y="2495"/>
                    </a:lnTo>
                    <a:lnTo>
                      <a:pt x="4267" y="2476"/>
                    </a:lnTo>
                    <a:lnTo>
                      <a:pt x="4248" y="2457"/>
                    </a:lnTo>
                    <a:lnTo>
                      <a:pt x="4228" y="2457"/>
                    </a:lnTo>
                    <a:lnTo>
                      <a:pt x="4209" y="2457"/>
                    </a:lnTo>
                    <a:close/>
                    <a:moveTo>
                      <a:pt x="7123" y="4990"/>
                    </a:moveTo>
                    <a:lnTo>
                      <a:pt x="7086" y="4933"/>
                    </a:lnTo>
                    <a:lnTo>
                      <a:pt x="7086" y="4914"/>
                    </a:lnTo>
                    <a:lnTo>
                      <a:pt x="7067" y="4933"/>
                    </a:lnTo>
                    <a:lnTo>
                      <a:pt x="7067" y="4952"/>
                    </a:lnTo>
                    <a:lnTo>
                      <a:pt x="7086" y="5009"/>
                    </a:lnTo>
                    <a:lnTo>
                      <a:pt x="7105" y="5028"/>
                    </a:lnTo>
                    <a:lnTo>
                      <a:pt x="7123" y="5047"/>
                    </a:lnTo>
                    <a:lnTo>
                      <a:pt x="7123" y="5028"/>
                    </a:lnTo>
                    <a:lnTo>
                      <a:pt x="7123" y="4990"/>
                    </a:lnTo>
                    <a:close/>
                    <a:moveTo>
                      <a:pt x="6533" y="5066"/>
                    </a:moveTo>
                    <a:lnTo>
                      <a:pt x="6514" y="5066"/>
                    </a:lnTo>
                    <a:lnTo>
                      <a:pt x="6514" y="5105"/>
                    </a:lnTo>
                    <a:lnTo>
                      <a:pt x="6533" y="5142"/>
                    </a:lnTo>
                    <a:lnTo>
                      <a:pt x="6533" y="5161"/>
                    </a:lnTo>
                    <a:lnTo>
                      <a:pt x="6552" y="5161"/>
                    </a:lnTo>
                    <a:lnTo>
                      <a:pt x="6552" y="5142"/>
                    </a:lnTo>
                    <a:lnTo>
                      <a:pt x="6533" y="5066"/>
                    </a:lnTo>
                    <a:close/>
                    <a:moveTo>
                      <a:pt x="6838" y="5200"/>
                    </a:moveTo>
                    <a:lnTo>
                      <a:pt x="6838" y="5200"/>
                    </a:lnTo>
                    <a:lnTo>
                      <a:pt x="6857" y="5219"/>
                    </a:lnTo>
                    <a:lnTo>
                      <a:pt x="6857" y="5200"/>
                    </a:lnTo>
                    <a:lnTo>
                      <a:pt x="6838" y="5142"/>
                    </a:lnTo>
                    <a:lnTo>
                      <a:pt x="6838" y="5123"/>
                    </a:lnTo>
                    <a:lnTo>
                      <a:pt x="6819" y="5105"/>
                    </a:lnTo>
                    <a:lnTo>
                      <a:pt x="6743" y="5009"/>
                    </a:lnTo>
                    <a:lnTo>
                      <a:pt x="6705" y="5047"/>
                    </a:lnTo>
                    <a:lnTo>
                      <a:pt x="6724" y="5085"/>
                    </a:lnTo>
                    <a:lnTo>
                      <a:pt x="6743" y="5181"/>
                    </a:lnTo>
                    <a:lnTo>
                      <a:pt x="6743" y="5200"/>
                    </a:lnTo>
                    <a:lnTo>
                      <a:pt x="6762" y="5219"/>
                    </a:lnTo>
                    <a:lnTo>
                      <a:pt x="6800" y="5219"/>
                    </a:lnTo>
                    <a:lnTo>
                      <a:pt x="6819" y="5219"/>
                    </a:lnTo>
                    <a:lnTo>
                      <a:pt x="6838" y="5200"/>
                    </a:lnTo>
                    <a:close/>
                    <a:moveTo>
                      <a:pt x="6666" y="5066"/>
                    </a:moveTo>
                    <a:lnTo>
                      <a:pt x="6647" y="5066"/>
                    </a:lnTo>
                    <a:lnTo>
                      <a:pt x="6629" y="5066"/>
                    </a:lnTo>
                    <a:lnTo>
                      <a:pt x="6610" y="5105"/>
                    </a:lnTo>
                    <a:lnTo>
                      <a:pt x="6610" y="5142"/>
                    </a:lnTo>
                    <a:lnTo>
                      <a:pt x="6666" y="5123"/>
                    </a:lnTo>
                    <a:lnTo>
                      <a:pt x="6666" y="5105"/>
                    </a:lnTo>
                    <a:lnTo>
                      <a:pt x="6666" y="5085"/>
                    </a:lnTo>
                    <a:lnTo>
                      <a:pt x="6666" y="5066"/>
                    </a:lnTo>
                    <a:close/>
                    <a:moveTo>
                      <a:pt x="6876" y="5257"/>
                    </a:moveTo>
                    <a:lnTo>
                      <a:pt x="6876" y="5237"/>
                    </a:lnTo>
                    <a:lnTo>
                      <a:pt x="6857" y="5219"/>
                    </a:lnTo>
                    <a:lnTo>
                      <a:pt x="6857" y="5237"/>
                    </a:lnTo>
                    <a:lnTo>
                      <a:pt x="6819" y="5276"/>
                    </a:lnTo>
                    <a:lnTo>
                      <a:pt x="6819" y="5295"/>
                    </a:lnTo>
                    <a:lnTo>
                      <a:pt x="6838" y="5295"/>
                    </a:lnTo>
                    <a:lnTo>
                      <a:pt x="6857" y="5295"/>
                    </a:lnTo>
                    <a:lnTo>
                      <a:pt x="6876" y="5314"/>
                    </a:lnTo>
                    <a:lnTo>
                      <a:pt x="6895" y="5333"/>
                    </a:lnTo>
                    <a:lnTo>
                      <a:pt x="6895" y="5314"/>
                    </a:lnTo>
                    <a:lnTo>
                      <a:pt x="6895" y="5295"/>
                    </a:lnTo>
                    <a:lnTo>
                      <a:pt x="6876" y="5257"/>
                    </a:lnTo>
                    <a:close/>
                    <a:moveTo>
                      <a:pt x="5733" y="4856"/>
                    </a:moveTo>
                    <a:lnTo>
                      <a:pt x="5714" y="4856"/>
                    </a:lnTo>
                    <a:lnTo>
                      <a:pt x="5714" y="4838"/>
                    </a:lnTo>
                    <a:lnTo>
                      <a:pt x="5695" y="4819"/>
                    </a:lnTo>
                    <a:lnTo>
                      <a:pt x="5657" y="4819"/>
                    </a:lnTo>
                    <a:lnTo>
                      <a:pt x="5657" y="4838"/>
                    </a:lnTo>
                    <a:lnTo>
                      <a:pt x="5657" y="4856"/>
                    </a:lnTo>
                    <a:lnTo>
                      <a:pt x="5638" y="4876"/>
                    </a:lnTo>
                    <a:lnTo>
                      <a:pt x="5619" y="4933"/>
                    </a:lnTo>
                    <a:lnTo>
                      <a:pt x="5619" y="4971"/>
                    </a:lnTo>
                    <a:lnTo>
                      <a:pt x="5600" y="5047"/>
                    </a:lnTo>
                    <a:lnTo>
                      <a:pt x="5619" y="5066"/>
                    </a:lnTo>
                    <a:lnTo>
                      <a:pt x="5638" y="5066"/>
                    </a:lnTo>
                    <a:lnTo>
                      <a:pt x="5657" y="5047"/>
                    </a:lnTo>
                    <a:lnTo>
                      <a:pt x="5657" y="5028"/>
                    </a:lnTo>
                    <a:lnTo>
                      <a:pt x="5676" y="5009"/>
                    </a:lnTo>
                    <a:lnTo>
                      <a:pt x="5695" y="4990"/>
                    </a:lnTo>
                    <a:lnTo>
                      <a:pt x="5714" y="4971"/>
                    </a:lnTo>
                    <a:lnTo>
                      <a:pt x="5733" y="4971"/>
                    </a:lnTo>
                    <a:lnTo>
                      <a:pt x="5733" y="4933"/>
                    </a:lnTo>
                    <a:lnTo>
                      <a:pt x="5733" y="4895"/>
                    </a:lnTo>
                    <a:lnTo>
                      <a:pt x="5733" y="4856"/>
                    </a:lnTo>
                    <a:close/>
                    <a:moveTo>
                      <a:pt x="6095" y="4704"/>
                    </a:moveTo>
                    <a:lnTo>
                      <a:pt x="6076" y="4704"/>
                    </a:lnTo>
                    <a:lnTo>
                      <a:pt x="6057" y="4704"/>
                    </a:lnTo>
                    <a:lnTo>
                      <a:pt x="6019" y="4742"/>
                    </a:lnTo>
                    <a:lnTo>
                      <a:pt x="5943" y="4819"/>
                    </a:lnTo>
                    <a:lnTo>
                      <a:pt x="5924" y="4856"/>
                    </a:lnTo>
                    <a:lnTo>
                      <a:pt x="5943" y="4876"/>
                    </a:lnTo>
                    <a:lnTo>
                      <a:pt x="5981" y="4876"/>
                    </a:lnTo>
                    <a:lnTo>
                      <a:pt x="6000" y="4856"/>
                    </a:lnTo>
                    <a:lnTo>
                      <a:pt x="6038" y="4800"/>
                    </a:lnTo>
                    <a:lnTo>
                      <a:pt x="6057" y="4800"/>
                    </a:lnTo>
                    <a:lnTo>
                      <a:pt x="6076" y="4780"/>
                    </a:lnTo>
                    <a:lnTo>
                      <a:pt x="6095" y="4761"/>
                    </a:lnTo>
                    <a:lnTo>
                      <a:pt x="6095" y="4742"/>
                    </a:lnTo>
                    <a:lnTo>
                      <a:pt x="6095" y="4724"/>
                    </a:lnTo>
                    <a:lnTo>
                      <a:pt x="6095" y="4704"/>
                    </a:lnTo>
                    <a:close/>
                    <a:moveTo>
                      <a:pt x="5943" y="3981"/>
                    </a:moveTo>
                    <a:lnTo>
                      <a:pt x="5943" y="3999"/>
                    </a:lnTo>
                    <a:lnTo>
                      <a:pt x="5962" y="4095"/>
                    </a:lnTo>
                    <a:lnTo>
                      <a:pt x="5981" y="4095"/>
                    </a:lnTo>
                    <a:lnTo>
                      <a:pt x="5981" y="4076"/>
                    </a:lnTo>
                    <a:lnTo>
                      <a:pt x="6000" y="3942"/>
                    </a:lnTo>
                    <a:lnTo>
                      <a:pt x="5962" y="3962"/>
                    </a:lnTo>
                    <a:lnTo>
                      <a:pt x="5943" y="3981"/>
                    </a:lnTo>
                    <a:close/>
                    <a:moveTo>
                      <a:pt x="6438" y="4590"/>
                    </a:moveTo>
                    <a:lnTo>
                      <a:pt x="6419" y="4590"/>
                    </a:lnTo>
                    <a:lnTo>
                      <a:pt x="6400" y="4590"/>
                    </a:lnTo>
                    <a:lnTo>
                      <a:pt x="6381" y="4552"/>
                    </a:lnTo>
                    <a:lnTo>
                      <a:pt x="6381" y="4533"/>
                    </a:lnTo>
                    <a:lnTo>
                      <a:pt x="6381" y="4514"/>
                    </a:lnTo>
                    <a:lnTo>
                      <a:pt x="6362" y="4438"/>
                    </a:lnTo>
                    <a:lnTo>
                      <a:pt x="6343" y="4419"/>
                    </a:lnTo>
                    <a:lnTo>
                      <a:pt x="6324" y="4399"/>
                    </a:lnTo>
                    <a:lnTo>
                      <a:pt x="6324" y="4438"/>
                    </a:lnTo>
                    <a:lnTo>
                      <a:pt x="6305" y="4438"/>
                    </a:lnTo>
                    <a:lnTo>
                      <a:pt x="6285" y="4457"/>
                    </a:lnTo>
                    <a:lnTo>
                      <a:pt x="6266" y="4476"/>
                    </a:lnTo>
                    <a:lnTo>
                      <a:pt x="6266" y="4495"/>
                    </a:lnTo>
                    <a:lnTo>
                      <a:pt x="6248" y="4533"/>
                    </a:lnTo>
                    <a:lnTo>
                      <a:pt x="6248" y="4552"/>
                    </a:lnTo>
                    <a:lnTo>
                      <a:pt x="6266" y="4552"/>
                    </a:lnTo>
                    <a:lnTo>
                      <a:pt x="6266" y="4571"/>
                    </a:lnTo>
                    <a:lnTo>
                      <a:pt x="6266" y="4590"/>
                    </a:lnTo>
                    <a:lnTo>
                      <a:pt x="6266" y="4609"/>
                    </a:lnTo>
                    <a:lnTo>
                      <a:pt x="6248" y="4609"/>
                    </a:lnTo>
                    <a:lnTo>
                      <a:pt x="6248" y="4628"/>
                    </a:lnTo>
                    <a:lnTo>
                      <a:pt x="6248" y="4647"/>
                    </a:lnTo>
                    <a:lnTo>
                      <a:pt x="6248" y="4666"/>
                    </a:lnTo>
                    <a:lnTo>
                      <a:pt x="6248" y="4704"/>
                    </a:lnTo>
                    <a:lnTo>
                      <a:pt x="6266" y="4742"/>
                    </a:lnTo>
                    <a:lnTo>
                      <a:pt x="6285" y="4761"/>
                    </a:lnTo>
                    <a:lnTo>
                      <a:pt x="6305" y="4761"/>
                    </a:lnTo>
                    <a:lnTo>
                      <a:pt x="6305" y="4742"/>
                    </a:lnTo>
                    <a:lnTo>
                      <a:pt x="6324" y="4761"/>
                    </a:lnTo>
                    <a:lnTo>
                      <a:pt x="6343" y="4780"/>
                    </a:lnTo>
                    <a:lnTo>
                      <a:pt x="6362" y="4780"/>
                    </a:lnTo>
                    <a:lnTo>
                      <a:pt x="6381" y="4780"/>
                    </a:lnTo>
                    <a:lnTo>
                      <a:pt x="6400" y="4780"/>
                    </a:lnTo>
                    <a:lnTo>
                      <a:pt x="6419" y="4761"/>
                    </a:lnTo>
                    <a:lnTo>
                      <a:pt x="6438" y="4742"/>
                    </a:lnTo>
                    <a:lnTo>
                      <a:pt x="6457" y="4724"/>
                    </a:lnTo>
                    <a:lnTo>
                      <a:pt x="6457" y="4704"/>
                    </a:lnTo>
                    <a:lnTo>
                      <a:pt x="6457" y="4666"/>
                    </a:lnTo>
                    <a:lnTo>
                      <a:pt x="6476" y="4647"/>
                    </a:lnTo>
                    <a:lnTo>
                      <a:pt x="6476" y="4628"/>
                    </a:lnTo>
                    <a:lnTo>
                      <a:pt x="6457" y="4609"/>
                    </a:lnTo>
                    <a:lnTo>
                      <a:pt x="6438" y="4590"/>
                    </a:lnTo>
                    <a:close/>
                    <a:moveTo>
                      <a:pt x="6324" y="4323"/>
                    </a:moveTo>
                    <a:lnTo>
                      <a:pt x="6343" y="4304"/>
                    </a:lnTo>
                    <a:lnTo>
                      <a:pt x="6343" y="4247"/>
                    </a:lnTo>
                    <a:lnTo>
                      <a:pt x="6343" y="4209"/>
                    </a:lnTo>
                    <a:lnTo>
                      <a:pt x="6362" y="4152"/>
                    </a:lnTo>
                    <a:lnTo>
                      <a:pt x="6362" y="4133"/>
                    </a:lnTo>
                    <a:lnTo>
                      <a:pt x="6362" y="4095"/>
                    </a:lnTo>
                    <a:lnTo>
                      <a:pt x="6343" y="4076"/>
                    </a:lnTo>
                    <a:lnTo>
                      <a:pt x="6324" y="4076"/>
                    </a:lnTo>
                    <a:lnTo>
                      <a:pt x="6285" y="4076"/>
                    </a:lnTo>
                    <a:lnTo>
                      <a:pt x="6266" y="4057"/>
                    </a:lnTo>
                    <a:lnTo>
                      <a:pt x="6229" y="4018"/>
                    </a:lnTo>
                    <a:lnTo>
                      <a:pt x="6209" y="4018"/>
                    </a:lnTo>
                    <a:lnTo>
                      <a:pt x="6190" y="4018"/>
                    </a:lnTo>
                    <a:lnTo>
                      <a:pt x="6190" y="4038"/>
                    </a:lnTo>
                    <a:lnTo>
                      <a:pt x="6171" y="4057"/>
                    </a:lnTo>
                    <a:lnTo>
                      <a:pt x="6152" y="4038"/>
                    </a:lnTo>
                    <a:lnTo>
                      <a:pt x="6152" y="4018"/>
                    </a:lnTo>
                    <a:lnTo>
                      <a:pt x="6133" y="3999"/>
                    </a:lnTo>
                    <a:lnTo>
                      <a:pt x="6114" y="3999"/>
                    </a:lnTo>
                    <a:lnTo>
                      <a:pt x="6095" y="3999"/>
                    </a:lnTo>
                    <a:lnTo>
                      <a:pt x="6076" y="3999"/>
                    </a:lnTo>
                    <a:lnTo>
                      <a:pt x="6057" y="4018"/>
                    </a:lnTo>
                    <a:lnTo>
                      <a:pt x="6038" y="4038"/>
                    </a:lnTo>
                    <a:lnTo>
                      <a:pt x="6019" y="4076"/>
                    </a:lnTo>
                    <a:lnTo>
                      <a:pt x="6000" y="4114"/>
                    </a:lnTo>
                    <a:lnTo>
                      <a:pt x="5981" y="4133"/>
                    </a:lnTo>
                    <a:lnTo>
                      <a:pt x="5924" y="4209"/>
                    </a:lnTo>
                    <a:lnTo>
                      <a:pt x="5904" y="4247"/>
                    </a:lnTo>
                    <a:lnTo>
                      <a:pt x="5867" y="4266"/>
                    </a:lnTo>
                    <a:lnTo>
                      <a:pt x="5867" y="4247"/>
                    </a:lnTo>
                    <a:lnTo>
                      <a:pt x="5867" y="4190"/>
                    </a:lnTo>
                    <a:lnTo>
                      <a:pt x="5848" y="4171"/>
                    </a:lnTo>
                    <a:lnTo>
                      <a:pt x="5828" y="4152"/>
                    </a:lnTo>
                    <a:lnTo>
                      <a:pt x="5809" y="4133"/>
                    </a:lnTo>
                    <a:lnTo>
                      <a:pt x="5809" y="4114"/>
                    </a:lnTo>
                    <a:lnTo>
                      <a:pt x="5809" y="4076"/>
                    </a:lnTo>
                    <a:lnTo>
                      <a:pt x="5809" y="4057"/>
                    </a:lnTo>
                    <a:lnTo>
                      <a:pt x="5828" y="4038"/>
                    </a:lnTo>
                    <a:lnTo>
                      <a:pt x="5848" y="4038"/>
                    </a:lnTo>
                    <a:lnTo>
                      <a:pt x="5867" y="4038"/>
                    </a:lnTo>
                    <a:lnTo>
                      <a:pt x="5867" y="4018"/>
                    </a:lnTo>
                    <a:lnTo>
                      <a:pt x="5886" y="3999"/>
                    </a:lnTo>
                    <a:lnTo>
                      <a:pt x="5809" y="3904"/>
                    </a:lnTo>
                    <a:lnTo>
                      <a:pt x="5809" y="3885"/>
                    </a:lnTo>
                    <a:lnTo>
                      <a:pt x="5790" y="3885"/>
                    </a:lnTo>
                    <a:lnTo>
                      <a:pt x="5772" y="3885"/>
                    </a:lnTo>
                    <a:lnTo>
                      <a:pt x="5752" y="3904"/>
                    </a:lnTo>
                    <a:lnTo>
                      <a:pt x="5752" y="3923"/>
                    </a:lnTo>
                    <a:lnTo>
                      <a:pt x="5752" y="3942"/>
                    </a:lnTo>
                    <a:lnTo>
                      <a:pt x="5733" y="3942"/>
                    </a:lnTo>
                    <a:lnTo>
                      <a:pt x="5714" y="3942"/>
                    </a:lnTo>
                    <a:lnTo>
                      <a:pt x="5695" y="3923"/>
                    </a:lnTo>
                    <a:lnTo>
                      <a:pt x="5695" y="3904"/>
                    </a:lnTo>
                    <a:lnTo>
                      <a:pt x="5676" y="3904"/>
                    </a:lnTo>
                    <a:lnTo>
                      <a:pt x="5619" y="3904"/>
                    </a:lnTo>
                    <a:lnTo>
                      <a:pt x="5543" y="3923"/>
                    </a:lnTo>
                    <a:lnTo>
                      <a:pt x="5523" y="3923"/>
                    </a:lnTo>
                    <a:lnTo>
                      <a:pt x="5505" y="3942"/>
                    </a:lnTo>
                    <a:lnTo>
                      <a:pt x="5486" y="3962"/>
                    </a:lnTo>
                    <a:lnTo>
                      <a:pt x="5467" y="3962"/>
                    </a:lnTo>
                    <a:lnTo>
                      <a:pt x="5409" y="3942"/>
                    </a:lnTo>
                    <a:lnTo>
                      <a:pt x="5371" y="3923"/>
                    </a:lnTo>
                    <a:lnTo>
                      <a:pt x="5352" y="3942"/>
                    </a:lnTo>
                    <a:lnTo>
                      <a:pt x="5238" y="4076"/>
                    </a:lnTo>
                    <a:lnTo>
                      <a:pt x="5219" y="4152"/>
                    </a:lnTo>
                    <a:lnTo>
                      <a:pt x="5200" y="4209"/>
                    </a:lnTo>
                    <a:lnTo>
                      <a:pt x="5200" y="4285"/>
                    </a:lnTo>
                    <a:lnTo>
                      <a:pt x="5200" y="4343"/>
                    </a:lnTo>
                    <a:lnTo>
                      <a:pt x="5314" y="4571"/>
                    </a:lnTo>
                    <a:lnTo>
                      <a:pt x="5333" y="4571"/>
                    </a:lnTo>
                    <a:lnTo>
                      <a:pt x="5371" y="4552"/>
                    </a:lnTo>
                    <a:lnTo>
                      <a:pt x="5486" y="4457"/>
                    </a:lnTo>
                    <a:lnTo>
                      <a:pt x="5523" y="4419"/>
                    </a:lnTo>
                    <a:lnTo>
                      <a:pt x="5562" y="4362"/>
                    </a:lnTo>
                    <a:lnTo>
                      <a:pt x="5581" y="4323"/>
                    </a:lnTo>
                    <a:lnTo>
                      <a:pt x="5581" y="4285"/>
                    </a:lnTo>
                    <a:lnTo>
                      <a:pt x="5600" y="4285"/>
                    </a:lnTo>
                    <a:lnTo>
                      <a:pt x="5619" y="4266"/>
                    </a:lnTo>
                    <a:lnTo>
                      <a:pt x="5657" y="4190"/>
                    </a:lnTo>
                    <a:lnTo>
                      <a:pt x="5676" y="4190"/>
                    </a:lnTo>
                    <a:lnTo>
                      <a:pt x="5695" y="4171"/>
                    </a:lnTo>
                    <a:lnTo>
                      <a:pt x="5714" y="4152"/>
                    </a:lnTo>
                    <a:lnTo>
                      <a:pt x="5733" y="4114"/>
                    </a:lnTo>
                    <a:lnTo>
                      <a:pt x="5733" y="4133"/>
                    </a:lnTo>
                    <a:lnTo>
                      <a:pt x="5752" y="4133"/>
                    </a:lnTo>
                    <a:lnTo>
                      <a:pt x="5752" y="4152"/>
                    </a:lnTo>
                    <a:lnTo>
                      <a:pt x="5752" y="4209"/>
                    </a:lnTo>
                    <a:lnTo>
                      <a:pt x="5790" y="4419"/>
                    </a:lnTo>
                    <a:lnTo>
                      <a:pt x="5772" y="4457"/>
                    </a:lnTo>
                    <a:lnTo>
                      <a:pt x="5714" y="4514"/>
                    </a:lnTo>
                    <a:lnTo>
                      <a:pt x="5695" y="4514"/>
                    </a:lnTo>
                    <a:lnTo>
                      <a:pt x="5676" y="4514"/>
                    </a:lnTo>
                    <a:lnTo>
                      <a:pt x="5676" y="4533"/>
                    </a:lnTo>
                    <a:lnTo>
                      <a:pt x="5676" y="4552"/>
                    </a:lnTo>
                    <a:lnTo>
                      <a:pt x="5676" y="4571"/>
                    </a:lnTo>
                    <a:lnTo>
                      <a:pt x="5695" y="4571"/>
                    </a:lnTo>
                    <a:lnTo>
                      <a:pt x="5752" y="4590"/>
                    </a:lnTo>
                    <a:lnTo>
                      <a:pt x="5752" y="4609"/>
                    </a:lnTo>
                    <a:lnTo>
                      <a:pt x="5772" y="4628"/>
                    </a:lnTo>
                    <a:lnTo>
                      <a:pt x="5790" y="4628"/>
                    </a:lnTo>
                    <a:lnTo>
                      <a:pt x="5848" y="4590"/>
                    </a:lnTo>
                    <a:lnTo>
                      <a:pt x="5867" y="4571"/>
                    </a:lnTo>
                    <a:lnTo>
                      <a:pt x="5867" y="4590"/>
                    </a:lnTo>
                    <a:lnTo>
                      <a:pt x="5867" y="4628"/>
                    </a:lnTo>
                    <a:lnTo>
                      <a:pt x="5886" y="4647"/>
                    </a:lnTo>
                    <a:lnTo>
                      <a:pt x="5904" y="4628"/>
                    </a:lnTo>
                    <a:lnTo>
                      <a:pt x="5904" y="4590"/>
                    </a:lnTo>
                    <a:lnTo>
                      <a:pt x="5886" y="4457"/>
                    </a:lnTo>
                    <a:lnTo>
                      <a:pt x="5904" y="4380"/>
                    </a:lnTo>
                    <a:lnTo>
                      <a:pt x="5943" y="4323"/>
                    </a:lnTo>
                    <a:lnTo>
                      <a:pt x="5962" y="4304"/>
                    </a:lnTo>
                    <a:lnTo>
                      <a:pt x="5981" y="4304"/>
                    </a:lnTo>
                    <a:lnTo>
                      <a:pt x="6000" y="4304"/>
                    </a:lnTo>
                    <a:lnTo>
                      <a:pt x="6019" y="4304"/>
                    </a:lnTo>
                    <a:lnTo>
                      <a:pt x="6019" y="4323"/>
                    </a:lnTo>
                    <a:lnTo>
                      <a:pt x="6019" y="4343"/>
                    </a:lnTo>
                    <a:lnTo>
                      <a:pt x="6019" y="4362"/>
                    </a:lnTo>
                    <a:lnTo>
                      <a:pt x="6057" y="4362"/>
                    </a:lnTo>
                    <a:lnTo>
                      <a:pt x="6057" y="4399"/>
                    </a:lnTo>
                    <a:lnTo>
                      <a:pt x="6076" y="4457"/>
                    </a:lnTo>
                    <a:lnTo>
                      <a:pt x="6095" y="4438"/>
                    </a:lnTo>
                    <a:lnTo>
                      <a:pt x="6133" y="4457"/>
                    </a:lnTo>
                    <a:lnTo>
                      <a:pt x="6171" y="4438"/>
                    </a:lnTo>
                    <a:lnTo>
                      <a:pt x="6190" y="4438"/>
                    </a:lnTo>
                    <a:lnTo>
                      <a:pt x="6209" y="4438"/>
                    </a:lnTo>
                    <a:lnTo>
                      <a:pt x="6229" y="4419"/>
                    </a:lnTo>
                    <a:lnTo>
                      <a:pt x="6285" y="4380"/>
                    </a:lnTo>
                    <a:lnTo>
                      <a:pt x="6324" y="4323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52" name="Freeform 33">
                <a:extLst>
                  <a:ext uri="{FF2B5EF4-FFF2-40B4-BE49-F238E27FC236}">
                    <a16:creationId xmlns:a16="http://schemas.microsoft.com/office/drawing/2014/main" id="{F0733A6E-DAFA-EB49-9385-CFA4F6DD1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5613" y="8667750"/>
                <a:ext cx="2859087" cy="2414588"/>
              </a:xfrm>
              <a:custGeom>
                <a:avLst/>
                <a:gdLst>
                  <a:gd name="T0" fmla="*/ 2147483646 w 7944"/>
                  <a:gd name="T1" fmla="*/ 2147483646 h 6706"/>
                  <a:gd name="T2" fmla="*/ 2147483646 w 7944"/>
                  <a:gd name="T3" fmla="*/ 2147483646 h 6706"/>
                  <a:gd name="T4" fmla="*/ 2147483646 w 7944"/>
                  <a:gd name="T5" fmla="*/ 2147483646 h 6706"/>
                  <a:gd name="T6" fmla="*/ 2147483646 w 7944"/>
                  <a:gd name="T7" fmla="*/ 2147483646 h 6706"/>
                  <a:gd name="T8" fmla="*/ 2147483646 w 7944"/>
                  <a:gd name="T9" fmla="*/ 2147483646 h 6706"/>
                  <a:gd name="T10" fmla="*/ 2147483646 w 7944"/>
                  <a:gd name="T11" fmla="*/ 2147483646 h 6706"/>
                  <a:gd name="T12" fmla="*/ 2147483646 w 7944"/>
                  <a:gd name="T13" fmla="*/ 2147483646 h 6706"/>
                  <a:gd name="T14" fmla="*/ 2147483646 w 7944"/>
                  <a:gd name="T15" fmla="*/ 2147483646 h 6706"/>
                  <a:gd name="T16" fmla="*/ 2147483646 w 7944"/>
                  <a:gd name="T17" fmla="*/ 2147483646 h 6706"/>
                  <a:gd name="T18" fmla="*/ 2147483646 w 7944"/>
                  <a:gd name="T19" fmla="*/ 2147483646 h 6706"/>
                  <a:gd name="T20" fmla="*/ 2147483646 w 7944"/>
                  <a:gd name="T21" fmla="*/ 2147483646 h 6706"/>
                  <a:gd name="T22" fmla="*/ 2147483646 w 7944"/>
                  <a:gd name="T23" fmla="*/ 2147483646 h 6706"/>
                  <a:gd name="T24" fmla="*/ 2147483646 w 7944"/>
                  <a:gd name="T25" fmla="*/ 2147483646 h 6706"/>
                  <a:gd name="T26" fmla="*/ 2147483646 w 7944"/>
                  <a:gd name="T27" fmla="*/ 2147483646 h 6706"/>
                  <a:gd name="T28" fmla="*/ 2147483646 w 7944"/>
                  <a:gd name="T29" fmla="*/ 2147483646 h 6706"/>
                  <a:gd name="T30" fmla="*/ 2147483646 w 7944"/>
                  <a:gd name="T31" fmla="*/ 2147483646 h 6706"/>
                  <a:gd name="T32" fmla="*/ 2147483646 w 7944"/>
                  <a:gd name="T33" fmla="*/ 2147483646 h 6706"/>
                  <a:gd name="T34" fmla="*/ 2147483646 w 7944"/>
                  <a:gd name="T35" fmla="*/ 2147483646 h 6706"/>
                  <a:gd name="T36" fmla="*/ 2147483646 w 7944"/>
                  <a:gd name="T37" fmla="*/ 2147483646 h 6706"/>
                  <a:gd name="T38" fmla="*/ 2147483646 w 7944"/>
                  <a:gd name="T39" fmla="*/ 2147483646 h 6706"/>
                  <a:gd name="T40" fmla="*/ 2147483646 w 7944"/>
                  <a:gd name="T41" fmla="*/ 2147483646 h 6706"/>
                  <a:gd name="T42" fmla="*/ 2147483646 w 7944"/>
                  <a:gd name="T43" fmla="*/ 2147483646 h 6706"/>
                  <a:gd name="T44" fmla="*/ 2147483646 w 7944"/>
                  <a:gd name="T45" fmla="*/ 2147483646 h 6706"/>
                  <a:gd name="T46" fmla="*/ 2147483646 w 7944"/>
                  <a:gd name="T47" fmla="*/ 2147483646 h 6706"/>
                  <a:gd name="T48" fmla="*/ 2147483646 w 7944"/>
                  <a:gd name="T49" fmla="*/ 2147483646 h 6706"/>
                  <a:gd name="T50" fmla="*/ 2147483646 w 7944"/>
                  <a:gd name="T51" fmla="*/ 2147483646 h 6706"/>
                  <a:gd name="T52" fmla="*/ 2147483646 w 7944"/>
                  <a:gd name="T53" fmla="*/ 2147483646 h 6706"/>
                  <a:gd name="T54" fmla="*/ 2147483646 w 7944"/>
                  <a:gd name="T55" fmla="*/ 2147483646 h 6706"/>
                  <a:gd name="T56" fmla="*/ 2147483646 w 7944"/>
                  <a:gd name="T57" fmla="*/ 2147483646 h 6706"/>
                  <a:gd name="T58" fmla="*/ 2147483646 w 7944"/>
                  <a:gd name="T59" fmla="*/ 2147483646 h 6706"/>
                  <a:gd name="T60" fmla="*/ 2147483646 w 7944"/>
                  <a:gd name="T61" fmla="*/ 2147483646 h 6706"/>
                  <a:gd name="T62" fmla="*/ 2147483646 w 7944"/>
                  <a:gd name="T63" fmla="*/ 2147483646 h 6706"/>
                  <a:gd name="T64" fmla="*/ 2147483646 w 7944"/>
                  <a:gd name="T65" fmla="*/ 2147483646 h 6706"/>
                  <a:gd name="T66" fmla="*/ 2147483646 w 7944"/>
                  <a:gd name="T67" fmla="*/ 2147483646 h 6706"/>
                  <a:gd name="T68" fmla="*/ 2147483646 w 7944"/>
                  <a:gd name="T69" fmla="*/ 2147483646 h 6706"/>
                  <a:gd name="T70" fmla="*/ 2147483646 w 7944"/>
                  <a:gd name="T71" fmla="*/ 2147483646 h 6706"/>
                  <a:gd name="T72" fmla="*/ 2147483646 w 7944"/>
                  <a:gd name="T73" fmla="*/ 2147483646 h 6706"/>
                  <a:gd name="T74" fmla="*/ 2147483646 w 7944"/>
                  <a:gd name="T75" fmla="*/ 2147483646 h 6706"/>
                  <a:gd name="T76" fmla="*/ 2147483646 w 7944"/>
                  <a:gd name="T77" fmla="*/ 2147483646 h 6706"/>
                  <a:gd name="T78" fmla="*/ 2147483646 w 7944"/>
                  <a:gd name="T79" fmla="*/ 2147483646 h 6706"/>
                  <a:gd name="T80" fmla="*/ 2147483646 w 7944"/>
                  <a:gd name="T81" fmla="*/ 2147483646 h 6706"/>
                  <a:gd name="T82" fmla="*/ 2147483646 w 7944"/>
                  <a:gd name="T83" fmla="*/ 2147483646 h 6706"/>
                  <a:gd name="T84" fmla="*/ 2147483646 w 7944"/>
                  <a:gd name="T85" fmla="*/ 2147483646 h 6706"/>
                  <a:gd name="T86" fmla="*/ 2147483646 w 7944"/>
                  <a:gd name="T87" fmla="*/ 2147483646 h 6706"/>
                  <a:gd name="T88" fmla="*/ 2147483646 w 7944"/>
                  <a:gd name="T89" fmla="*/ 2147483646 h 6706"/>
                  <a:gd name="T90" fmla="*/ 2147483646 w 7944"/>
                  <a:gd name="T91" fmla="*/ 2147483646 h 6706"/>
                  <a:gd name="T92" fmla="*/ 2147483646 w 7944"/>
                  <a:gd name="T93" fmla="*/ 2147483646 h 6706"/>
                  <a:gd name="T94" fmla="*/ 2147483646 w 7944"/>
                  <a:gd name="T95" fmla="*/ 2147483646 h 6706"/>
                  <a:gd name="T96" fmla="*/ 2147483646 w 7944"/>
                  <a:gd name="T97" fmla="*/ 2147483646 h 6706"/>
                  <a:gd name="T98" fmla="*/ 2147483646 w 7944"/>
                  <a:gd name="T99" fmla="*/ 2147483646 h 6706"/>
                  <a:gd name="T100" fmla="*/ 2147483646 w 7944"/>
                  <a:gd name="T101" fmla="*/ 2147483646 h 6706"/>
                  <a:gd name="T102" fmla="*/ 2147483646 w 7944"/>
                  <a:gd name="T103" fmla="*/ 2147483646 h 6706"/>
                  <a:gd name="T104" fmla="*/ 2147483646 w 7944"/>
                  <a:gd name="T105" fmla="*/ 2147483646 h 6706"/>
                  <a:gd name="T106" fmla="*/ 2147483646 w 7944"/>
                  <a:gd name="T107" fmla="*/ 2147483646 h 6706"/>
                  <a:gd name="T108" fmla="*/ 2147483646 w 7944"/>
                  <a:gd name="T109" fmla="*/ 2147483646 h 6706"/>
                  <a:gd name="T110" fmla="*/ 2147483646 w 7944"/>
                  <a:gd name="T111" fmla="*/ 2147483646 h 6706"/>
                  <a:gd name="T112" fmla="*/ 2147483646 w 7944"/>
                  <a:gd name="T113" fmla="*/ 2147483646 h 6706"/>
                  <a:gd name="T114" fmla="*/ 2147483646 w 7944"/>
                  <a:gd name="T115" fmla="*/ 2147483646 h 6706"/>
                  <a:gd name="T116" fmla="*/ 2147483646 w 7944"/>
                  <a:gd name="T117" fmla="*/ 2147483646 h 6706"/>
                  <a:gd name="T118" fmla="*/ 2147483646 w 7944"/>
                  <a:gd name="T119" fmla="*/ 2147483646 h 670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944" h="6706">
                    <a:moveTo>
                      <a:pt x="7924" y="2838"/>
                    </a:moveTo>
                    <a:lnTo>
                      <a:pt x="7886" y="2838"/>
                    </a:lnTo>
                    <a:lnTo>
                      <a:pt x="7867" y="2857"/>
                    </a:lnTo>
                    <a:lnTo>
                      <a:pt x="7848" y="2876"/>
                    </a:lnTo>
                    <a:lnTo>
                      <a:pt x="7829" y="2876"/>
                    </a:lnTo>
                    <a:lnTo>
                      <a:pt x="7810" y="2857"/>
                    </a:lnTo>
                    <a:lnTo>
                      <a:pt x="7790" y="2838"/>
                    </a:lnTo>
                    <a:lnTo>
                      <a:pt x="7772" y="2819"/>
                    </a:lnTo>
                    <a:lnTo>
                      <a:pt x="7734" y="2781"/>
                    </a:lnTo>
                    <a:lnTo>
                      <a:pt x="7714" y="2743"/>
                    </a:lnTo>
                    <a:lnTo>
                      <a:pt x="7714" y="2724"/>
                    </a:lnTo>
                    <a:lnTo>
                      <a:pt x="7676" y="2685"/>
                    </a:lnTo>
                    <a:lnTo>
                      <a:pt x="7658" y="2685"/>
                    </a:lnTo>
                    <a:lnTo>
                      <a:pt x="7638" y="2667"/>
                    </a:lnTo>
                    <a:lnTo>
                      <a:pt x="7619" y="2667"/>
                    </a:lnTo>
                    <a:lnTo>
                      <a:pt x="7600" y="2667"/>
                    </a:lnTo>
                    <a:lnTo>
                      <a:pt x="7562" y="2648"/>
                    </a:lnTo>
                    <a:lnTo>
                      <a:pt x="7505" y="2629"/>
                    </a:lnTo>
                    <a:lnTo>
                      <a:pt x="7486" y="2609"/>
                    </a:lnTo>
                    <a:lnTo>
                      <a:pt x="7467" y="2609"/>
                    </a:lnTo>
                    <a:lnTo>
                      <a:pt x="7391" y="2553"/>
                    </a:lnTo>
                    <a:lnTo>
                      <a:pt x="7372" y="2533"/>
                    </a:lnTo>
                    <a:lnTo>
                      <a:pt x="7372" y="2495"/>
                    </a:lnTo>
                    <a:lnTo>
                      <a:pt x="7372" y="2476"/>
                    </a:lnTo>
                    <a:lnTo>
                      <a:pt x="7372" y="2457"/>
                    </a:lnTo>
                    <a:lnTo>
                      <a:pt x="7372" y="2438"/>
                    </a:lnTo>
                    <a:lnTo>
                      <a:pt x="7314" y="2362"/>
                    </a:lnTo>
                    <a:lnTo>
                      <a:pt x="7314" y="2343"/>
                    </a:lnTo>
                    <a:lnTo>
                      <a:pt x="7277" y="2172"/>
                    </a:lnTo>
                    <a:lnTo>
                      <a:pt x="7277" y="2095"/>
                    </a:lnTo>
                    <a:lnTo>
                      <a:pt x="7257" y="2076"/>
                    </a:lnTo>
                    <a:lnTo>
                      <a:pt x="7257" y="2057"/>
                    </a:lnTo>
                    <a:lnTo>
                      <a:pt x="7181" y="1943"/>
                    </a:lnTo>
                    <a:lnTo>
                      <a:pt x="7143" y="1886"/>
                    </a:lnTo>
                    <a:lnTo>
                      <a:pt x="7124" y="1828"/>
                    </a:lnTo>
                    <a:lnTo>
                      <a:pt x="7124" y="1791"/>
                    </a:lnTo>
                    <a:lnTo>
                      <a:pt x="7105" y="1714"/>
                    </a:lnTo>
                    <a:lnTo>
                      <a:pt x="7105" y="1695"/>
                    </a:lnTo>
                    <a:lnTo>
                      <a:pt x="7086" y="1638"/>
                    </a:lnTo>
                    <a:lnTo>
                      <a:pt x="7086" y="1600"/>
                    </a:lnTo>
                    <a:lnTo>
                      <a:pt x="7086" y="1486"/>
                    </a:lnTo>
                    <a:lnTo>
                      <a:pt x="7105" y="1429"/>
                    </a:lnTo>
                    <a:lnTo>
                      <a:pt x="7105" y="1410"/>
                    </a:lnTo>
                    <a:lnTo>
                      <a:pt x="7162" y="1333"/>
                    </a:lnTo>
                    <a:lnTo>
                      <a:pt x="7162" y="1314"/>
                    </a:lnTo>
                    <a:lnTo>
                      <a:pt x="7162" y="1295"/>
                    </a:lnTo>
                    <a:lnTo>
                      <a:pt x="7181" y="1200"/>
                    </a:lnTo>
                    <a:lnTo>
                      <a:pt x="7200" y="1162"/>
                    </a:lnTo>
                    <a:lnTo>
                      <a:pt x="7200" y="1143"/>
                    </a:lnTo>
                    <a:lnTo>
                      <a:pt x="7200" y="1124"/>
                    </a:lnTo>
                    <a:lnTo>
                      <a:pt x="7181" y="1124"/>
                    </a:lnTo>
                    <a:lnTo>
                      <a:pt x="7124" y="1105"/>
                    </a:lnTo>
                    <a:lnTo>
                      <a:pt x="7086" y="1105"/>
                    </a:lnTo>
                    <a:lnTo>
                      <a:pt x="7067" y="1105"/>
                    </a:lnTo>
                    <a:lnTo>
                      <a:pt x="7048" y="1105"/>
                    </a:lnTo>
                    <a:lnTo>
                      <a:pt x="7010" y="1105"/>
                    </a:lnTo>
                    <a:lnTo>
                      <a:pt x="6991" y="1105"/>
                    </a:lnTo>
                    <a:lnTo>
                      <a:pt x="6952" y="1143"/>
                    </a:lnTo>
                    <a:lnTo>
                      <a:pt x="6819" y="1276"/>
                    </a:lnTo>
                    <a:lnTo>
                      <a:pt x="6819" y="1314"/>
                    </a:lnTo>
                    <a:lnTo>
                      <a:pt x="6800" y="1314"/>
                    </a:lnTo>
                    <a:lnTo>
                      <a:pt x="6800" y="1333"/>
                    </a:lnTo>
                    <a:lnTo>
                      <a:pt x="6781" y="1333"/>
                    </a:lnTo>
                    <a:lnTo>
                      <a:pt x="6724" y="1352"/>
                    </a:lnTo>
                    <a:lnTo>
                      <a:pt x="6724" y="1371"/>
                    </a:lnTo>
                    <a:lnTo>
                      <a:pt x="6667" y="1429"/>
                    </a:lnTo>
                    <a:lnTo>
                      <a:pt x="6648" y="1429"/>
                    </a:lnTo>
                    <a:lnTo>
                      <a:pt x="6629" y="1429"/>
                    </a:lnTo>
                    <a:lnTo>
                      <a:pt x="6629" y="1410"/>
                    </a:lnTo>
                    <a:lnTo>
                      <a:pt x="6610" y="1390"/>
                    </a:lnTo>
                    <a:lnTo>
                      <a:pt x="6629" y="1371"/>
                    </a:lnTo>
                    <a:lnTo>
                      <a:pt x="6629" y="1352"/>
                    </a:lnTo>
                    <a:lnTo>
                      <a:pt x="6629" y="1333"/>
                    </a:lnTo>
                    <a:lnTo>
                      <a:pt x="6610" y="1314"/>
                    </a:lnTo>
                    <a:lnTo>
                      <a:pt x="6610" y="1295"/>
                    </a:lnTo>
                    <a:lnTo>
                      <a:pt x="6610" y="1276"/>
                    </a:lnTo>
                    <a:lnTo>
                      <a:pt x="6610" y="1257"/>
                    </a:lnTo>
                    <a:lnTo>
                      <a:pt x="6629" y="1181"/>
                    </a:lnTo>
                    <a:lnTo>
                      <a:pt x="6686" y="1048"/>
                    </a:lnTo>
                    <a:lnTo>
                      <a:pt x="6686" y="1029"/>
                    </a:lnTo>
                    <a:lnTo>
                      <a:pt x="6686" y="990"/>
                    </a:lnTo>
                    <a:lnTo>
                      <a:pt x="6667" y="971"/>
                    </a:lnTo>
                    <a:lnTo>
                      <a:pt x="6648" y="933"/>
                    </a:lnTo>
                    <a:lnTo>
                      <a:pt x="6629" y="895"/>
                    </a:lnTo>
                    <a:lnTo>
                      <a:pt x="6610" y="876"/>
                    </a:lnTo>
                    <a:lnTo>
                      <a:pt x="6610" y="857"/>
                    </a:lnTo>
                    <a:lnTo>
                      <a:pt x="6610" y="819"/>
                    </a:lnTo>
                    <a:lnTo>
                      <a:pt x="6610" y="800"/>
                    </a:lnTo>
                    <a:lnTo>
                      <a:pt x="6610" y="781"/>
                    </a:lnTo>
                    <a:lnTo>
                      <a:pt x="6591" y="743"/>
                    </a:lnTo>
                    <a:lnTo>
                      <a:pt x="6591" y="724"/>
                    </a:lnTo>
                    <a:lnTo>
                      <a:pt x="6591" y="704"/>
                    </a:lnTo>
                    <a:lnTo>
                      <a:pt x="6591" y="667"/>
                    </a:lnTo>
                    <a:lnTo>
                      <a:pt x="6591" y="628"/>
                    </a:lnTo>
                    <a:lnTo>
                      <a:pt x="6610" y="572"/>
                    </a:lnTo>
                    <a:lnTo>
                      <a:pt x="6705" y="400"/>
                    </a:lnTo>
                    <a:lnTo>
                      <a:pt x="6705" y="381"/>
                    </a:lnTo>
                    <a:lnTo>
                      <a:pt x="6743" y="362"/>
                    </a:lnTo>
                    <a:lnTo>
                      <a:pt x="6762" y="343"/>
                    </a:lnTo>
                    <a:lnTo>
                      <a:pt x="6781" y="323"/>
                    </a:lnTo>
                    <a:lnTo>
                      <a:pt x="6781" y="286"/>
                    </a:lnTo>
                    <a:lnTo>
                      <a:pt x="6762" y="267"/>
                    </a:lnTo>
                    <a:lnTo>
                      <a:pt x="6762" y="247"/>
                    </a:lnTo>
                    <a:lnTo>
                      <a:pt x="6762" y="228"/>
                    </a:lnTo>
                    <a:lnTo>
                      <a:pt x="6743" y="152"/>
                    </a:lnTo>
                    <a:lnTo>
                      <a:pt x="6743" y="133"/>
                    </a:lnTo>
                    <a:lnTo>
                      <a:pt x="6724" y="114"/>
                    </a:lnTo>
                    <a:lnTo>
                      <a:pt x="6705" y="95"/>
                    </a:lnTo>
                    <a:lnTo>
                      <a:pt x="6705" y="76"/>
                    </a:lnTo>
                    <a:lnTo>
                      <a:pt x="6686" y="57"/>
                    </a:lnTo>
                    <a:lnTo>
                      <a:pt x="6667" y="57"/>
                    </a:lnTo>
                    <a:lnTo>
                      <a:pt x="6648" y="38"/>
                    </a:lnTo>
                    <a:lnTo>
                      <a:pt x="6629" y="19"/>
                    </a:lnTo>
                    <a:lnTo>
                      <a:pt x="6629" y="0"/>
                    </a:lnTo>
                    <a:lnTo>
                      <a:pt x="6610" y="0"/>
                    </a:lnTo>
                    <a:lnTo>
                      <a:pt x="6571" y="0"/>
                    </a:lnTo>
                    <a:lnTo>
                      <a:pt x="6476" y="0"/>
                    </a:lnTo>
                    <a:lnTo>
                      <a:pt x="6457" y="0"/>
                    </a:lnTo>
                    <a:lnTo>
                      <a:pt x="6457" y="19"/>
                    </a:lnTo>
                    <a:lnTo>
                      <a:pt x="6438" y="38"/>
                    </a:lnTo>
                    <a:lnTo>
                      <a:pt x="6400" y="57"/>
                    </a:lnTo>
                    <a:lnTo>
                      <a:pt x="6324" y="76"/>
                    </a:lnTo>
                    <a:lnTo>
                      <a:pt x="6248" y="95"/>
                    </a:lnTo>
                    <a:lnTo>
                      <a:pt x="6190" y="133"/>
                    </a:lnTo>
                    <a:lnTo>
                      <a:pt x="6153" y="152"/>
                    </a:lnTo>
                    <a:lnTo>
                      <a:pt x="6134" y="171"/>
                    </a:lnTo>
                    <a:lnTo>
                      <a:pt x="5677" y="228"/>
                    </a:lnTo>
                    <a:lnTo>
                      <a:pt x="5657" y="228"/>
                    </a:lnTo>
                    <a:lnTo>
                      <a:pt x="5619" y="209"/>
                    </a:lnTo>
                    <a:lnTo>
                      <a:pt x="5505" y="191"/>
                    </a:lnTo>
                    <a:lnTo>
                      <a:pt x="5486" y="191"/>
                    </a:lnTo>
                    <a:lnTo>
                      <a:pt x="5467" y="171"/>
                    </a:lnTo>
                    <a:lnTo>
                      <a:pt x="5428" y="152"/>
                    </a:lnTo>
                    <a:lnTo>
                      <a:pt x="5391" y="133"/>
                    </a:lnTo>
                    <a:lnTo>
                      <a:pt x="5372" y="133"/>
                    </a:lnTo>
                    <a:lnTo>
                      <a:pt x="5296" y="133"/>
                    </a:lnTo>
                    <a:lnTo>
                      <a:pt x="5238" y="133"/>
                    </a:lnTo>
                    <a:lnTo>
                      <a:pt x="5162" y="133"/>
                    </a:lnTo>
                    <a:lnTo>
                      <a:pt x="5143" y="133"/>
                    </a:lnTo>
                    <a:lnTo>
                      <a:pt x="5124" y="152"/>
                    </a:lnTo>
                    <a:lnTo>
                      <a:pt x="5105" y="171"/>
                    </a:lnTo>
                    <a:lnTo>
                      <a:pt x="5086" y="191"/>
                    </a:lnTo>
                    <a:lnTo>
                      <a:pt x="5067" y="191"/>
                    </a:lnTo>
                    <a:lnTo>
                      <a:pt x="5047" y="209"/>
                    </a:lnTo>
                    <a:lnTo>
                      <a:pt x="4971" y="209"/>
                    </a:lnTo>
                    <a:lnTo>
                      <a:pt x="4952" y="209"/>
                    </a:lnTo>
                    <a:lnTo>
                      <a:pt x="4876" y="247"/>
                    </a:lnTo>
                    <a:lnTo>
                      <a:pt x="4857" y="247"/>
                    </a:lnTo>
                    <a:lnTo>
                      <a:pt x="4781" y="267"/>
                    </a:lnTo>
                    <a:lnTo>
                      <a:pt x="4743" y="286"/>
                    </a:lnTo>
                    <a:lnTo>
                      <a:pt x="4705" y="305"/>
                    </a:lnTo>
                    <a:lnTo>
                      <a:pt x="4667" y="343"/>
                    </a:lnTo>
                    <a:lnTo>
                      <a:pt x="4629" y="362"/>
                    </a:lnTo>
                    <a:lnTo>
                      <a:pt x="4629" y="381"/>
                    </a:lnTo>
                    <a:lnTo>
                      <a:pt x="4590" y="419"/>
                    </a:lnTo>
                    <a:lnTo>
                      <a:pt x="4571" y="457"/>
                    </a:lnTo>
                    <a:lnTo>
                      <a:pt x="4553" y="476"/>
                    </a:lnTo>
                    <a:lnTo>
                      <a:pt x="4534" y="514"/>
                    </a:lnTo>
                    <a:lnTo>
                      <a:pt x="4514" y="533"/>
                    </a:lnTo>
                    <a:lnTo>
                      <a:pt x="4514" y="552"/>
                    </a:lnTo>
                    <a:lnTo>
                      <a:pt x="4514" y="609"/>
                    </a:lnTo>
                    <a:lnTo>
                      <a:pt x="4514" y="648"/>
                    </a:lnTo>
                    <a:lnTo>
                      <a:pt x="4495" y="667"/>
                    </a:lnTo>
                    <a:lnTo>
                      <a:pt x="4476" y="667"/>
                    </a:lnTo>
                    <a:lnTo>
                      <a:pt x="4457" y="667"/>
                    </a:lnTo>
                    <a:lnTo>
                      <a:pt x="4438" y="686"/>
                    </a:lnTo>
                    <a:lnTo>
                      <a:pt x="4400" y="724"/>
                    </a:lnTo>
                    <a:lnTo>
                      <a:pt x="4381" y="743"/>
                    </a:lnTo>
                    <a:lnTo>
                      <a:pt x="4362" y="743"/>
                    </a:lnTo>
                    <a:lnTo>
                      <a:pt x="4324" y="743"/>
                    </a:lnTo>
                    <a:lnTo>
                      <a:pt x="4286" y="743"/>
                    </a:lnTo>
                    <a:lnTo>
                      <a:pt x="4267" y="743"/>
                    </a:lnTo>
                    <a:lnTo>
                      <a:pt x="4229" y="724"/>
                    </a:lnTo>
                    <a:lnTo>
                      <a:pt x="4209" y="724"/>
                    </a:lnTo>
                    <a:lnTo>
                      <a:pt x="4190" y="724"/>
                    </a:lnTo>
                    <a:lnTo>
                      <a:pt x="4172" y="724"/>
                    </a:lnTo>
                    <a:lnTo>
                      <a:pt x="4153" y="724"/>
                    </a:lnTo>
                    <a:lnTo>
                      <a:pt x="4076" y="743"/>
                    </a:lnTo>
                    <a:lnTo>
                      <a:pt x="4038" y="762"/>
                    </a:lnTo>
                    <a:lnTo>
                      <a:pt x="4076" y="819"/>
                    </a:lnTo>
                    <a:lnTo>
                      <a:pt x="4095" y="876"/>
                    </a:lnTo>
                    <a:lnTo>
                      <a:pt x="4114" y="895"/>
                    </a:lnTo>
                    <a:lnTo>
                      <a:pt x="4172" y="933"/>
                    </a:lnTo>
                    <a:lnTo>
                      <a:pt x="4190" y="971"/>
                    </a:lnTo>
                    <a:lnTo>
                      <a:pt x="4229" y="1048"/>
                    </a:lnTo>
                    <a:lnTo>
                      <a:pt x="4248" y="1066"/>
                    </a:lnTo>
                    <a:lnTo>
                      <a:pt x="4248" y="1085"/>
                    </a:lnTo>
                    <a:lnTo>
                      <a:pt x="4248" y="1105"/>
                    </a:lnTo>
                    <a:lnTo>
                      <a:pt x="4267" y="1219"/>
                    </a:lnTo>
                    <a:lnTo>
                      <a:pt x="4267" y="1238"/>
                    </a:lnTo>
                    <a:lnTo>
                      <a:pt x="4267" y="1257"/>
                    </a:lnTo>
                    <a:lnTo>
                      <a:pt x="4267" y="1276"/>
                    </a:lnTo>
                    <a:lnTo>
                      <a:pt x="4229" y="1352"/>
                    </a:lnTo>
                    <a:lnTo>
                      <a:pt x="4209" y="1410"/>
                    </a:lnTo>
                    <a:lnTo>
                      <a:pt x="4190" y="1447"/>
                    </a:lnTo>
                    <a:lnTo>
                      <a:pt x="4172" y="1466"/>
                    </a:lnTo>
                    <a:lnTo>
                      <a:pt x="4153" y="1466"/>
                    </a:lnTo>
                    <a:lnTo>
                      <a:pt x="4133" y="1466"/>
                    </a:lnTo>
                    <a:lnTo>
                      <a:pt x="4114" y="1505"/>
                    </a:lnTo>
                    <a:lnTo>
                      <a:pt x="4095" y="1505"/>
                    </a:lnTo>
                    <a:lnTo>
                      <a:pt x="4095" y="1524"/>
                    </a:lnTo>
                    <a:lnTo>
                      <a:pt x="4076" y="1524"/>
                    </a:lnTo>
                    <a:lnTo>
                      <a:pt x="4057" y="1524"/>
                    </a:lnTo>
                    <a:lnTo>
                      <a:pt x="4038" y="1524"/>
                    </a:lnTo>
                    <a:lnTo>
                      <a:pt x="4038" y="1543"/>
                    </a:lnTo>
                    <a:lnTo>
                      <a:pt x="3943" y="1638"/>
                    </a:lnTo>
                    <a:lnTo>
                      <a:pt x="3924" y="1676"/>
                    </a:lnTo>
                    <a:lnTo>
                      <a:pt x="3905" y="1695"/>
                    </a:lnTo>
                    <a:lnTo>
                      <a:pt x="3905" y="1714"/>
                    </a:lnTo>
                    <a:lnTo>
                      <a:pt x="3924" y="1714"/>
                    </a:lnTo>
                    <a:lnTo>
                      <a:pt x="3924" y="1733"/>
                    </a:lnTo>
                    <a:lnTo>
                      <a:pt x="3943" y="1733"/>
                    </a:lnTo>
                    <a:lnTo>
                      <a:pt x="3962" y="1752"/>
                    </a:lnTo>
                    <a:lnTo>
                      <a:pt x="3981" y="1771"/>
                    </a:lnTo>
                    <a:lnTo>
                      <a:pt x="4000" y="1809"/>
                    </a:lnTo>
                    <a:lnTo>
                      <a:pt x="4000" y="1828"/>
                    </a:lnTo>
                    <a:lnTo>
                      <a:pt x="4000" y="1847"/>
                    </a:lnTo>
                    <a:lnTo>
                      <a:pt x="3962" y="1905"/>
                    </a:lnTo>
                    <a:lnTo>
                      <a:pt x="3943" y="1981"/>
                    </a:lnTo>
                    <a:lnTo>
                      <a:pt x="3924" y="2000"/>
                    </a:lnTo>
                    <a:lnTo>
                      <a:pt x="3886" y="2000"/>
                    </a:lnTo>
                    <a:lnTo>
                      <a:pt x="3867" y="2000"/>
                    </a:lnTo>
                    <a:lnTo>
                      <a:pt x="3867" y="1981"/>
                    </a:lnTo>
                    <a:lnTo>
                      <a:pt x="3848" y="1962"/>
                    </a:lnTo>
                    <a:lnTo>
                      <a:pt x="3828" y="1962"/>
                    </a:lnTo>
                    <a:lnTo>
                      <a:pt x="3791" y="1905"/>
                    </a:lnTo>
                    <a:lnTo>
                      <a:pt x="3791" y="1886"/>
                    </a:lnTo>
                    <a:lnTo>
                      <a:pt x="3772" y="1886"/>
                    </a:lnTo>
                    <a:lnTo>
                      <a:pt x="3752" y="1886"/>
                    </a:lnTo>
                    <a:lnTo>
                      <a:pt x="3733" y="1886"/>
                    </a:lnTo>
                    <a:lnTo>
                      <a:pt x="3714" y="1905"/>
                    </a:lnTo>
                    <a:lnTo>
                      <a:pt x="3696" y="1905"/>
                    </a:lnTo>
                    <a:lnTo>
                      <a:pt x="3676" y="1905"/>
                    </a:lnTo>
                    <a:lnTo>
                      <a:pt x="3676" y="1923"/>
                    </a:lnTo>
                    <a:lnTo>
                      <a:pt x="3657" y="1943"/>
                    </a:lnTo>
                    <a:lnTo>
                      <a:pt x="3657" y="1962"/>
                    </a:lnTo>
                    <a:lnTo>
                      <a:pt x="3619" y="1962"/>
                    </a:lnTo>
                    <a:lnTo>
                      <a:pt x="3600" y="1962"/>
                    </a:lnTo>
                    <a:lnTo>
                      <a:pt x="3562" y="1943"/>
                    </a:lnTo>
                    <a:lnTo>
                      <a:pt x="3543" y="1943"/>
                    </a:lnTo>
                    <a:lnTo>
                      <a:pt x="3524" y="1962"/>
                    </a:lnTo>
                    <a:lnTo>
                      <a:pt x="3447" y="1981"/>
                    </a:lnTo>
                    <a:lnTo>
                      <a:pt x="3410" y="2019"/>
                    </a:lnTo>
                    <a:lnTo>
                      <a:pt x="3352" y="2038"/>
                    </a:lnTo>
                    <a:lnTo>
                      <a:pt x="3200" y="2095"/>
                    </a:lnTo>
                    <a:lnTo>
                      <a:pt x="3162" y="2114"/>
                    </a:lnTo>
                    <a:lnTo>
                      <a:pt x="3162" y="2133"/>
                    </a:lnTo>
                    <a:lnTo>
                      <a:pt x="3143" y="2133"/>
                    </a:lnTo>
                    <a:lnTo>
                      <a:pt x="2857" y="2248"/>
                    </a:lnTo>
                    <a:lnTo>
                      <a:pt x="2838" y="2248"/>
                    </a:lnTo>
                    <a:lnTo>
                      <a:pt x="2819" y="2248"/>
                    </a:lnTo>
                    <a:lnTo>
                      <a:pt x="2762" y="2228"/>
                    </a:lnTo>
                    <a:lnTo>
                      <a:pt x="2743" y="2228"/>
                    </a:lnTo>
                    <a:lnTo>
                      <a:pt x="2724" y="2248"/>
                    </a:lnTo>
                    <a:lnTo>
                      <a:pt x="2685" y="2267"/>
                    </a:lnTo>
                    <a:lnTo>
                      <a:pt x="2553" y="2324"/>
                    </a:lnTo>
                    <a:lnTo>
                      <a:pt x="2533" y="2324"/>
                    </a:lnTo>
                    <a:lnTo>
                      <a:pt x="2514" y="2324"/>
                    </a:lnTo>
                    <a:lnTo>
                      <a:pt x="2476" y="2304"/>
                    </a:lnTo>
                    <a:lnTo>
                      <a:pt x="2438" y="2304"/>
                    </a:lnTo>
                    <a:lnTo>
                      <a:pt x="2400" y="2304"/>
                    </a:lnTo>
                    <a:lnTo>
                      <a:pt x="2324" y="2286"/>
                    </a:lnTo>
                    <a:lnTo>
                      <a:pt x="2133" y="2286"/>
                    </a:lnTo>
                    <a:lnTo>
                      <a:pt x="2114" y="2304"/>
                    </a:lnTo>
                    <a:lnTo>
                      <a:pt x="2095" y="2304"/>
                    </a:lnTo>
                    <a:lnTo>
                      <a:pt x="2095" y="2324"/>
                    </a:lnTo>
                    <a:lnTo>
                      <a:pt x="2095" y="2343"/>
                    </a:lnTo>
                    <a:lnTo>
                      <a:pt x="2038" y="2381"/>
                    </a:lnTo>
                    <a:lnTo>
                      <a:pt x="1905" y="2419"/>
                    </a:lnTo>
                    <a:lnTo>
                      <a:pt x="1733" y="2533"/>
                    </a:lnTo>
                    <a:lnTo>
                      <a:pt x="1676" y="2571"/>
                    </a:lnTo>
                    <a:lnTo>
                      <a:pt x="1657" y="2571"/>
                    </a:lnTo>
                    <a:lnTo>
                      <a:pt x="1562" y="2629"/>
                    </a:lnTo>
                    <a:lnTo>
                      <a:pt x="1410" y="2724"/>
                    </a:lnTo>
                    <a:lnTo>
                      <a:pt x="1371" y="2762"/>
                    </a:lnTo>
                    <a:lnTo>
                      <a:pt x="1314" y="2819"/>
                    </a:lnTo>
                    <a:lnTo>
                      <a:pt x="1314" y="2838"/>
                    </a:lnTo>
                    <a:lnTo>
                      <a:pt x="1314" y="2857"/>
                    </a:lnTo>
                    <a:lnTo>
                      <a:pt x="1314" y="2876"/>
                    </a:lnTo>
                    <a:lnTo>
                      <a:pt x="1314" y="2933"/>
                    </a:lnTo>
                    <a:lnTo>
                      <a:pt x="1334" y="2952"/>
                    </a:lnTo>
                    <a:lnTo>
                      <a:pt x="1314" y="2971"/>
                    </a:lnTo>
                    <a:lnTo>
                      <a:pt x="1295" y="2990"/>
                    </a:lnTo>
                    <a:lnTo>
                      <a:pt x="1238" y="3029"/>
                    </a:lnTo>
                    <a:lnTo>
                      <a:pt x="1162" y="3047"/>
                    </a:lnTo>
                    <a:lnTo>
                      <a:pt x="1124" y="3086"/>
                    </a:lnTo>
                    <a:lnTo>
                      <a:pt x="1048" y="3124"/>
                    </a:lnTo>
                    <a:lnTo>
                      <a:pt x="990" y="3143"/>
                    </a:lnTo>
                    <a:lnTo>
                      <a:pt x="971" y="3181"/>
                    </a:lnTo>
                    <a:lnTo>
                      <a:pt x="953" y="3200"/>
                    </a:lnTo>
                    <a:lnTo>
                      <a:pt x="933" y="3219"/>
                    </a:lnTo>
                    <a:lnTo>
                      <a:pt x="895" y="3276"/>
                    </a:lnTo>
                    <a:lnTo>
                      <a:pt x="838" y="3314"/>
                    </a:lnTo>
                    <a:lnTo>
                      <a:pt x="800" y="3333"/>
                    </a:lnTo>
                    <a:lnTo>
                      <a:pt x="762" y="3352"/>
                    </a:lnTo>
                    <a:lnTo>
                      <a:pt x="724" y="3391"/>
                    </a:lnTo>
                    <a:lnTo>
                      <a:pt x="686" y="3447"/>
                    </a:lnTo>
                    <a:lnTo>
                      <a:pt x="648" y="3467"/>
                    </a:lnTo>
                    <a:lnTo>
                      <a:pt x="590" y="3524"/>
                    </a:lnTo>
                    <a:lnTo>
                      <a:pt x="572" y="3543"/>
                    </a:lnTo>
                    <a:lnTo>
                      <a:pt x="552" y="3543"/>
                    </a:lnTo>
                    <a:lnTo>
                      <a:pt x="533" y="3524"/>
                    </a:lnTo>
                    <a:lnTo>
                      <a:pt x="514" y="3524"/>
                    </a:lnTo>
                    <a:lnTo>
                      <a:pt x="495" y="3524"/>
                    </a:lnTo>
                    <a:lnTo>
                      <a:pt x="476" y="3505"/>
                    </a:lnTo>
                    <a:lnTo>
                      <a:pt x="438" y="3505"/>
                    </a:lnTo>
                    <a:lnTo>
                      <a:pt x="400" y="3524"/>
                    </a:lnTo>
                    <a:lnTo>
                      <a:pt x="343" y="3562"/>
                    </a:lnTo>
                    <a:lnTo>
                      <a:pt x="323" y="3581"/>
                    </a:lnTo>
                    <a:lnTo>
                      <a:pt x="286" y="3638"/>
                    </a:lnTo>
                    <a:lnTo>
                      <a:pt x="267" y="3638"/>
                    </a:lnTo>
                    <a:lnTo>
                      <a:pt x="267" y="3657"/>
                    </a:lnTo>
                    <a:lnTo>
                      <a:pt x="267" y="3676"/>
                    </a:lnTo>
                    <a:lnTo>
                      <a:pt x="267" y="3695"/>
                    </a:lnTo>
                    <a:lnTo>
                      <a:pt x="267" y="3714"/>
                    </a:lnTo>
                    <a:lnTo>
                      <a:pt x="286" y="3733"/>
                    </a:lnTo>
                    <a:lnTo>
                      <a:pt x="305" y="3733"/>
                    </a:lnTo>
                    <a:lnTo>
                      <a:pt x="323" y="3733"/>
                    </a:lnTo>
                    <a:lnTo>
                      <a:pt x="362" y="3733"/>
                    </a:lnTo>
                    <a:lnTo>
                      <a:pt x="381" y="3714"/>
                    </a:lnTo>
                    <a:lnTo>
                      <a:pt x="400" y="3714"/>
                    </a:lnTo>
                    <a:lnTo>
                      <a:pt x="419" y="3733"/>
                    </a:lnTo>
                    <a:lnTo>
                      <a:pt x="419" y="3752"/>
                    </a:lnTo>
                    <a:lnTo>
                      <a:pt x="419" y="3772"/>
                    </a:lnTo>
                    <a:lnTo>
                      <a:pt x="400" y="3809"/>
                    </a:lnTo>
                    <a:lnTo>
                      <a:pt x="400" y="3828"/>
                    </a:lnTo>
                    <a:lnTo>
                      <a:pt x="419" y="3828"/>
                    </a:lnTo>
                    <a:lnTo>
                      <a:pt x="438" y="3848"/>
                    </a:lnTo>
                    <a:lnTo>
                      <a:pt x="438" y="3867"/>
                    </a:lnTo>
                    <a:lnTo>
                      <a:pt x="438" y="3886"/>
                    </a:lnTo>
                    <a:lnTo>
                      <a:pt x="419" y="3943"/>
                    </a:lnTo>
                    <a:lnTo>
                      <a:pt x="419" y="3962"/>
                    </a:lnTo>
                    <a:lnTo>
                      <a:pt x="438" y="4000"/>
                    </a:lnTo>
                    <a:lnTo>
                      <a:pt x="419" y="4057"/>
                    </a:lnTo>
                    <a:lnTo>
                      <a:pt x="381" y="4248"/>
                    </a:lnTo>
                    <a:lnTo>
                      <a:pt x="381" y="4267"/>
                    </a:lnTo>
                    <a:lnTo>
                      <a:pt x="381" y="4381"/>
                    </a:lnTo>
                    <a:lnTo>
                      <a:pt x="381" y="4419"/>
                    </a:lnTo>
                    <a:lnTo>
                      <a:pt x="400" y="4457"/>
                    </a:lnTo>
                    <a:lnTo>
                      <a:pt x="609" y="4895"/>
                    </a:lnTo>
                    <a:lnTo>
                      <a:pt x="609" y="4933"/>
                    </a:lnTo>
                    <a:lnTo>
                      <a:pt x="590" y="4991"/>
                    </a:lnTo>
                    <a:lnTo>
                      <a:pt x="590" y="5028"/>
                    </a:lnTo>
                    <a:lnTo>
                      <a:pt x="590" y="5162"/>
                    </a:lnTo>
                    <a:lnTo>
                      <a:pt x="590" y="5200"/>
                    </a:lnTo>
                    <a:lnTo>
                      <a:pt x="609" y="5238"/>
                    </a:lnTo>
                    <a:lnTo>
                      <a:pt x="609" y="5257"/>
                    </a:lnTo>
                    <a:lnTo>
                      <a:pt x="628" y="5276"/>
                    </a:lnTo>
                    <a:lnTo>
                      <a:pt x="628" y="5295"/>
                    </a:lnTo>
                    <a:lnTo>
                      <a:pt x="648" y="5333"/>
                    </a:lnTo>
                    <a:lnTo>
                      <a:pt x="648" y="5352"/>
                    </a:lnTo>
                    <a:lnTo>
                      <a:pt x="628" y="5372"/>
                    </a:lnTo>
                    <a:lnTo>
                      <a:pt x="609" y="5391"/>
                    </a:lnTo>
                    <a:lnTo>
                      <a:pt x="609" y="5409"/>
                    </a:lnTo>
                    <a:lnTo>
                      <a:pt x="572" y="5409"/>
                    </a:lnTo>
                    <a:lnTo>
                      <a:pt x="495" y="5448"/>
                    </a:lnTo>
                    <a:lnTo>
                      <a:pt x="476" y="5467"/>
                    </a:lnTo>
                    <a:lnTo>
                      <a:pt x="457" y="5486"/>
                    </a:lnTo>
                    <a:lnTo>
                      <a:pt x="419" y="5562"/>
                    </a:lnTo>
                    <a:lnTo>
                      <a:pt x="400" y="5600"/>
                    </a:lnTo>
                    <a:lnTo>
                      <a:pt x="381" y="5619"/>
                    </a:lnTo>
                    <a:lnTo>
                      <a:pt x="362" y="5619"/>
                    </a:lnTo>
                    <a:lnTo>
                      <a:pt x="323" y="5638"/>
                    </a:lnTo>
                    <a:lnTo>
                      <a:pt x="323" y="5657"/>
                    </a:lnTo>
                    <a:lnTo>
                      <a:pt x="191" y="5714"/>
                    </a:lnTo>
                    <a:lnTo>
                      <a:pt x="133" y="5733"/>
                    </a:lnTo>
                    <a:lnTo>
                      <a:pt x="76" y="5753"/>
                    </a:lnTo>
                    <a:lnTo>
                      <a:pt x="38" y="5790"/>
                    </a:lnTo>
                    <a:lnTo>
                      <a:pt x="19" y="5809"/>
                    </a:lnTo>
                    <a:lnTo>
                      <a:pt x="0" y="5848"/>
                    </a:lnTo>
                    <a:lnTo>
                      <a:pt x="0" y="5867"/>
                    </a:lnTo>
                    <a:lnTo>
                      <a:pt x="19" y="5867"/>
                    </a:lnTo>
                    <a:lnTo>
                      <a:pt x="76" y="5867"/>
                    </a:lnTo>
                    <a:lnTo>
                      <a:pt x="114" y="5885"/>
                    </a:lnTo>
                    <a:lnTo>
                      <a:pt x="247" y="5943"/>
                    </a:lnTo>
                    <a:lnTo>
                      <a:pt x="305" y="5962"/>
                    </a:lnTo>
                    <a:lnTo>
                      <a:pt x="362" y="5962"/>
                    </a:lnTo>
                    <a:lnTo>
                      <a:pt x="476" y="5924"/>
                    </a:lnTo>
                    <a:lnTo>
                      <a:pt x="857" y="5714"/>
                    </a:lnTo>
                    <a:lnTo>
                      <a:pt x="895" y="5695"/>
                    </a:lnTo>
                    <a:lnTo>
                      <a:pt x="953" y="5695"/>
                    </a:lnTo>
                    <a:lnTo>
                      <a:pt x="1085" y="5714"/>
                    </a:lnTo>
                    <a:lnTo>
                      <a:pt x="1143" y="5733"/>
                    </a:lnTo>
                    <a:lnTo>
                      <a:pt x="1200" y="5771"/>
                    </a:lnTo>
                    <a:lnTo>
                      <a:pt x="1200" y="5790"/>
                    </a:lnTo>
                    <a:lnTo>
                      <a:pt x="1219" y="5809"/>
                    </a:lnTo>
                    <a:lnTo>
                      <a:pt x="1219" y="5848"/>
                    </a:lnTo>
                    <a:lnTo>
                      <a:pt x="1257" y="5848"/>
                    </a:lnTo>
                    <a:lnTo>
                      <a:pt x="1276" y="5848"/>
                    </a:lnTo>
                    <a:lnTo>
                      <a:pt x="1295" y="5829"/>
                    </a:lnTo>
                    <a:lnTo>
                      <a:pt x="1410" y="5753"/>
                    </a:lnTo>
                    <a:lnTo>
                      <a:pt x="1466" y="5733"/>
                    </a:lnTo>
                    <a:lnTo>
                      <a:pt x="1486" y="5733"/>
                    </a:lnTo>
                    <a:lnTo>
                      <a:pt x="1486" y="5714"/>
                    </a:lnTo>
                    <a:lnTo>
                      <a:pt x="1466" y="5695"/>
                    </a:lnTo>
                    <a:lnTo>
                      <a:pt x="1447" y="5695"/>
                    </a:lnTo>
                    <a:lnTo>
                      <a:pt x="1447" y="5676"/>
                    </a:lnTo>
                    <a:lnTo>
                      <a:pt x="1447" y="5657"/>
                    </a:lnTo>
                    <a:lnTo>
                      <a:pt x="1447" y="5638"/>
                    </a:lnTo>
                    <a:lnTo>
                      <a:pt x="1466" y="5638"/>
                    </a:lnTo>
                    <a:lnTo>
                      <a:pt x="1466" y="5619"/>
                    </a:lnTo>
                    <a:lnTo>
                      <a:pt x="1486" y="5619"/>
                    </a:lnTo>
                    <a:lnTo>
                      <a:pt x="1505" y="5600"/>
                    </a:lnTo>
                    <a:lnTo>
                      <a:pt x="1505" y="5581"/>
                    </a:lnTo>
                    <a:lnTo>
                      <a:pt x="1505" y="5562"/>
                    </a:lnTo>
                    <a:lnTo>
                      <a:pt x="1486" y="5486"/>
                    </a:lnTo>
                    <a:lnTo>
                      <a:pt x="1505" y="5467"/>
                    </a:lnTo>
                    <a:lnTo>
                      <a:pt x="1524" y="5448"/>
                    </a:lnTo>
                    <a:lnTo>
                      <a:pt x="1543" y="5428"/>
                    </a:lnTo>
                    <a:lnTo>
                      <a:pt x="1562" y="5409"/>
                    </a:lnTo>
                    <a:lnTo>
                      <a:pt x="1562" y="5448"/>
                    </a:lnTo>
                    <a:lnTo>
                      <a:pt x="1543" y="5486"/>
                    </a:lnTo>
                    <a:lnTo>
                      <a:pt x="1543" y="5505"/>
                    </a:lnTo>
                    <a:lnTo>
                      <a:pt x="1543" y="5524"/>
                    </a:lnTo>
                    <a:lnTo>
                      <a:pt x="1543" y="5543"/>
                    </a:lnTo>
                    <a:lnTo>
                      <a:pt x="1562" y="5543"/>
                    </a:lnTo>
                    <a:lnTo>
                      <a:pt x="1562" y="5619"/>
                    </a:lnTo>
                    <a:lnTo>
                      <a:pt x="1581" y="5676"/>
                    </a:lnTo>
                    <a:lnTo>
                      <a:pt x="1676" y="5848"/>
                    </a:lnTo>
                    <a:lnTo>
                      <a:pt x="1695" y="5924"/>
                    </a:lnTo>
                    <a:lnTo>
                      <a:pt x="1676" y="6038"/>
                    </a:lnTo>
                    <a:lnTo>
                      <a:pt x="1657" y="6114"/>
                    </a:lnTo>
                    <a:lnTo>
                      <a:pt x="1714" y="6381"/>
                    </a:lnTo>
                    <a:lnTo>
                      <a:pt x="1714" y="6419"/>
                    </a:lnTo>
                    <a:lnTo>
                      <a:pt x="1695" y="6515"/>
                    </a:lnTo>
                    <a:lnTo>
                      <a:pt x="1695" y="6552"/>
                    </a:lnTo>
                    <a:lnTo>
                      <a:pt x="1657" y="6610"/>
                    </a:lnTo>
                    <a:lnTo>
                      <a:pt x="1657" y="6647"/>
                    </a:lnTo>
                    <a:lnTo>
                      <a:pt x="1676" y="6667"/>
                    </a:lnTo>
                    <a:lnTo>
                      <a:pt x="1752" y="6686"/>
                    </a:lnTo>
                    <a:lnTo>
                      <a:pt x="1771" y="6705"/>
                    </a:lnTo>
                    <a:lnTo>
                      <a:pt x="1810" y="6705"/>
                    </a:lnTo>
                    <a:lnTo>
                      <a:pt x="1847" y="6686"/>
                    </a:lnTo>
                    <a:lnTo>
                      <a:pt x="1905" y="6647"/>
                    </a:lnTo>
                    <a:lnTo>
                      <a:pt x="2133" y="6419"/>
                    </a:lnTo>
                    <a:lnTo>
                      <a:pt x="2267" y="6343"/>
                    </a:lnTo>
                    <a:lnTo>
                      <a:pt x="2419" y="6305"/>
                    </a:lnTo>
                    <a:lnTo>
                      <a:pt x="2495" y="6324"/>
                    </a:lnTo>
                    <a:lnTo>
                      <a:pt x="2571" y="6343"/>
                    </a:lnTo>
                    <a:lnTo>
                      <a:pt x="2781" y="6495"/>
                    </a:lnTo>
                    <a:lnTo>
                      <a:pt x="2800" y="6515"/>
                    </a:lnTo>
                    <a:lnTo>
                      <a:pt x="2819" y="6515"/>
                    </a:lnTo>
                    <a:lnTo>
                      <a:pt x="2838" y="6495"/>
                    </a:lnTo>
                    <a:lnTo>
                      <a:pt x="2857" y="6495"/>
                    </a:lnTo>
                    <a:lnTo>
                      <a:pt x="2857" y="6476"/>
                    </a:lnTo>
                    <a:lnTo>
                      <a:pt x="2914" y="6476"/>
                    </a:lnTo>
                    <a:lnTo>
                      <a:pt x="2952" y="6476"/>
                    </a:lnTo>
                    <a:lnTo>
                      <a:pt x="3010" y="6419"/>
                    </a:lnTo>
                    <a:lnTo>
                      <a:pt x="3562" y="6076"/>
                    </a:lnTo>
                    <a:lnTo>
                      <a:pt x="3562" y="6057"/>
                    </a:lnTo>
                    <a:lnTo>
                      <a:pt x="3543" y="6057"/>
                    </a:lnTo>
                    <a:lnTo>
                      <a:pt x="3505" y="6057"/>
                    </a:lnTo>
                    <a:lnTo>
                      <a:pt x="3486" y="6057"/>
                    </a:lnTo>
                    <a:lnTo>
                      <a:pt x="3467" y="6038"/>
                    </a:lnTo>
                    <a:lnTo>
                      <a:pt x="3447" y="6019"/>
                    </a:lnTo>
                    <a:lnTo>
                      <a:pt x="3429" y="5981"/>
                    </a:lnTo>
                    <a:lnTo>
                      <a:pt x="3447" y="5962"/>
                    </a:lnTo>
                    <a:lnTo>
                      <a:pt x="3467" y="5924"/>
                    </a:lnTo>
                    <a:lnTo>
                      <a:pt x="3486" y="5905"/>
                    </a:lnTo>
                    <a:lnTo>
                      <a:pt x="3505" y="5885"/>
                    </a:lnTo>
                    <a:lnTo>
                      <a:pt x="3524" y="5885"/>
                    </a:lnTo>
                    <a:lnTo>
                      <a:pt x="3543" y="5885"/>
                    </a:lnTo>
                    <a:lnTo>
                      <a:pt x="3562" y="5848"/>
                    </a:lnTo>
                    <a:lnTo>
                      <a:pt x="3562" y="5829"/>
                    </a:lnTo>
                    <a:lnTo>
                      <a:pt x="3581" y="5809"/>
                    </a:lnTo>
                    <a:lnTo>
                      <a:pt x="3581" y="5695"/>
                    </a:lnTo>
                    <a:lnTo>
                      <a:pt x="3676" y="5885"/>
                    </a:lnTo>
                    <a:lnTo>
                      <a:pt x="3714" y="5905"/>
                    </a:lnTo>
                    <a:lnTo>
                      <a:pt x="3772" y="5924"/>
                    </a:lnTo>
                    <a:lnTo>
                      <a:pt x="3809" y="5943"/>
                    </a:lnTo>
                    <a:lnTo>
                      <a:pt x="3828" y="5962"/>
                    </a:lnTo>
                    <a:lnTo>
                      <a:pt x="3848" y="5981"/>
                    </a:lnTo>
                    <a:lnTo>
                      <a:pt x="3867" y="6038"/>
                    </a:lnTo>
                    <a:lnTo>
                      <a:pt x="3867" y="6057"/>
                    </a:lnTo>
                    <a:lnTo>
                      <a:pt x="3886" y="6076"/>
                    </a:lnTo>
                    <a:lnTo>
                      <a:pt x="3905" y="6095"/>
                    </a:lnTo>
                    <a:lnTo>
                      <a:pt x="3924" y="6114"/>
                    </a:lnTo>
                    <a:lnTo>
                      <a:pt x="3962" y="6134"/>
                    </a:lnTo>
                    <a:lnTo>
                      <a:pt x="4000" y="6152"/>
                    </a:lnTo>
                    <a:lnTo>
                      <a:pt x="4076" y="6248"/>
                    </a:lnTo>
                    <a:lnTo>
                      <a:pt x="4057" y="6210"/>
                    </a:lnTo>
                    <a:lnTo>
                      <a:pt x="4000" y="6076"/>
                    </a:lnTo>
                    <a:lnTo>
                      <a:pt x="4019" y="6076"/>
                    </a:lnTo>
                    <a:lnTo>
                      <a:pt x="4038" y="6114"/>
                    </a:lnTo>
                    <a:lnTo>
                      <a:pt x="4057" y="6134"/>
                    </a:lnTo>
                    <a:lnTo>
                      <a:pt x="4057" y="6152"/>
                    </a:lnTo>
                    <a:lnTo>
                      <a:pt x="4057" y="6190"/>
                    </a:lnTo>
                    <a:lnTo>
                      <a:pt x="4076" y="6210"/>
                    </a:lnTo>
                    <a:lnTo>
                      <a:pt x="4095" y="6210"/>
                    </a:lnTo>
                    <a:lnTo>
                      <a:pt x="4190" y="6210"/>
                    </a:lnTo>
                    <a:lnTo>
                      <a:pt x="4209" y="6190"/>
                    </a:lnTo>
                    <a:lnTo>
                      <a:pt x="4229" y="6171"/>
                    </a:lnTo>
                    <a:lnTo>
                      <a:pt x="4229" y="6134"/>
                    </a:lnTo>
                    <a:lnTo>
                      <a:pt x="4248" y="6114"/>
                    </a:lnTo>
                    <a:lnTo>
                      <a:pt x="4286" y="6095"/>
                    </a:lnTo>
                    <a:lnTo>
                      <a:pt x="4324" y="6076"/>
                    </a:lnTo>
                    <a:lnTo>
                      <a:pt x="4457" y="6076"/>
                    </a:lnTo>
                    <a:lnTo>
                      <a:pt x="4476" y="6095"/>
                    </a:lnTo>
                    <a:lnTo>
                      <a:pt x="4495" y="6114"/>
                    </a:lnTo>
                    <a:lnTo>
                      <a:pt x="4534" y="6210"/>
                    </a:lnTo>
                    <a:lnTo>
                      <a:pt x="4534" y="6286"/>
                    </a:lnTo>
                    <a:lnTo>
                      <a:pt x="4514" y="6362"/>
                    </a:lnTo>
                    <a:lnTo>
                      <a:pt x="4495" y="6419"/>
                    </a:lnTo>
                    <a:lnTo>
                      <a:pt x="4514" y="6533"/>
                    </a:lnTo>
                    <a:lnTo>
                      <a:pt x="4648" y="6552"/>
                    </a:lnTo>
                    <a:lnTo>
                      <a:pt x="4800" y="6533"/>
                    </a:lnTo>
                    <a:lnTo>
                      <a:pt x="4915" y="6495"/>
                    </a:lnTo>
                    <a:lnTo>
                      <a:pt x="5010" y="6438"/>
                    </a:lnTo>
                    <a:lnTo>
                      <a:pt x="5067" y="6419"/>
                    </a:lnTo>
                    <a:lnTo>
                      <a:pt x="5162" y="6381"/>
                    </a:lnTo>
                    <a:lnTo>
                      <a:pt x="5219" y="6266"/>
                    </a:lnTo>
                    <a:lnTo>
                      <a:pt x="5238" y="6266"/>
                    </a:lnTo>
                    <a:lnTo>
                      <a:pt x="5238" y="6248"/>
                    </a:lnTo>
                    <a:lnTo>
                      <a:pt x="5238" y="6210"/>
                    </a:lnTo>
                    <a:lnTo>
                      <a:pt x="5257" y="6152"/>
                    </a:lnTo>
                    <a:lnTo>
                      <a:pt x="5257" y="6134"/>
                    </a:lnTo>
                    <a:lnTo>
                      <a:pt x="5276" y="6114"/>
                    </a:lnTo>
                    <a:lnTo>
                      <a:pt x="5276" y="6152"/>
                    </a:lnTo>
                    <a:lnTo>
                      <a:pt x="5257" y="6305"/>
                    </a:lnTo>
                    <a:lnTo>
                      <a:pt x="5257" y="6362"/>
                    </a:lnTo>
                    <a:lnTo>
                      <a:pt x="5296" y="6400"/>
                    </a:lnTo>
                    <a:lnTo>
                      <a:pt x="5333" y="6419"/>
                    </a:lnTo>
                    <a:lnTo>
                      <a:pt x="5391" y="6419"/>
                    </a:lnTo>
                    <a:lnTo>
                      <a:pt x="5486" y="6381"/>
                    </a:lnTo>
                    <a:lnTo>
                      <a:pt x="5543" y="6305"/>
                    </a:lnTo>
                    <a:lnTo>
                      <a:pt x="5600" y="6210"/>
                    </a:lnTo>
                    <a:lnTo>
                      <a:pt x="5657" y="6152"/>
                    </a:lnTo>
                    <a:lnTo>
                      <a:pt x="5657" y="6190"/>
                    </a:lnTo>
                    <a:lnTo>
                      <a:pt x="5638" y="6210"/>
                    </a:lnTo>
                    <a:lnTo>
                      <a:pt x="5600" y="6248"/>
                    </a:lnTo>
                    <a:lnTo>
                      <a:pt x="5562" y="6362"/>
                    </a:lnTo>
                    <a:lnTo>
                      <a:pt x="5543" y="6381"/>
                    </a:lnTo>
                    <a:lnTo>
                      <a:pt x="5524" y="6381"/>
                    </a:lnTo>
                    <a:lnTo>
                      <a:pt x="5505" y="6419"/>
                    </a:lnTo>
                    <a:lnTo>
                      <a:pt x="5505" y="6438"/>
                    </a:lnTo>
                    <a:lnTo>
                      <a:pt x="5524" y="6457"/>
                    </a:lnTo>
                    <a:lnTo>
                      <a:pt x="5543" y="6476"/>
                    </a:lnTo>
                    <a:lnTo>
                      <a:pt x="5581" y="6495"/>
                    </a:lnTo>
                    <a:lnTo>
                      <a:pt x="5829" y="5829"/>
                    </a:lnTo>
                    <a:lnTo>
                      <a:pt x="5867" y="5676"/>
                    </a:lnTo>
                    <a:lnTo>
                      <a:pt x="5867" y="5657"/>
                    </a:lnTo>
                    <a:lnTo>
                      <a:pt x="5886" y="5638"/>
                    </a:lnTo>
                    <a:lnTo>
                      <a:pt x="5924" y="5581"/>
                    </a:lnTo>
                    <a:lnTo>
                      <a:pt x="5943" y="5581"/>
                    </a:lnTo>
                    <a:lnTo>
                      <a:pt x="6038" y="5562"/>
                    </a:lnTo>
                    <a:lnTo>
                      <a:pt x="6076" y="5543"/>
                    </a:lnTo>
                    <a:lnTo>
                      <a:pt x="6095" y="5543"/>
                    </a:lnTo>
                    <a:lnTo>
                      <a:pt x="6095" y="5524"/>
                    </a:lnTo>
                    <a:lnTo>
                      <a:pt x="6114" y="5505"/>
                    </a:lnTo>
                    <a:lnTo>
                      <a:pt x="6114" y="5486"/>
                    </a:lnTo>
                    <a:lnTo>
                      <a:pt x="6134" y="5486"/>
                    </a:lnTo>
                    <a:lnTo>
                      <a:pt x="6114" y="5467"/>
                    </a:lnTo>
                    <a:lnTo>
                      <a:pt x="6134" y="5448"/>
                    </a:lnTo>
                    <a:lnTo>
                      <a:pt x="6153" y="5448"/>
                    </a:lnTo>
                    <a:lnTo>
                      <a:pt x="6248" y="5409"/>
                    </a:lnTo>
                    <a:lnTo>
                      <a:pt x="6267" y="5391"/>
                    </a:lnTo>
                    <a:lnTo>
                      <a:pt x="6305" y="5352"/>
                    </a:lnTo>
                    <a:lnTo>
                      <a:pt x="6324" y="5333"/>
                    </a:lnTo>
                    <a:lnTo>
                      <a:pt x="6324" y="5295"/>
                    </a:lnTo>
                    <a:lnTo>
                      <a:pt x="6324" y="5257"/>
                    </a:lnTo>
                    <a:lnTo>
                      <a:pt x="6343" y="5238"/>
                    </a:lnTo>
                    <a:lnTo>
                      <a:pt x="6343" y="5200"/>
                    </a:lnTo>
                    <a:lnTo>
                      <a:pt x="6362" y="5162"/>
                    </a:lnTo>
                    <a:lnTo>
                      <a:pt x="6381" y="5143"/>
                    </a:lnTo>
                    <a:lnTo>
                      <a:pt x="6457" y="5067"/>
                    </a:lnTo>
                    <a:lnTo>
                      <a:pt x="6457" y="5047"/>
                    </a:lnTo>
                    <a:lnTo>
                      <a:pt x="6476" y="4991"/>
                    </a:lnTo>
                    <a:lnTo>
                      <a:pt x="6495" y="4952"/>
                    </a:lnTo>
                    <a:lnTo>
                      <a:pt x="6515" y="4933"/>
                    </a:lnTo>
                    <a:lnTo>
                      <a:pt x="6515" y="4914"/>
                    </a:lnTo>
                    <a:lnTo>
                      <a:pt x="6515" y="4857"/>
                    </a:lnTo>
                    <a:lnTo>
                      <a:pt x="6515" y="4838"/>
                    </a:lnTo>
                    <a:lnTo>
                      <a:pt x="6495" y="4838"/>
                    </a:lnTo>
                    <a:lnTo>
                      <a:pt x="6495" y="4819"/>
                    </a:lnTo>
                    <a:lnTo>
                      <a:pt x="6476" y="4781"/>
                    </a:lnTo>
                    <a:lnTo>
                      <a:pt x="6476" y="4762"/>
                    </a:lnTo>
                    <a:lnTo>
                      <a:pt x="6476" y="4724"/>
                    </a:lnTo>
                    <a:lnTo>
                      <a:pt x="6476" y="4705"/>
                    </a:lnTo>
                    <a:lnTo>
                      <a:pt x="6457" y="4705"/>
                    </a:lnTo>
                    <a:lnTo>
                      <a:pt x="6476" y="4686"/>
                    </a:lnTo>
                    <a:lnTo>
                      <a:pt x="6515" y="4666"/>
                    </a:lnTo>
                    <a:lnTo>
                      <a:pt x="6705" y="4629"/>
                    </a:lnTo>
                    <a:lnTo>
                      <a:pt x="6781" y="4610"/>
                    </a:lnTo>
                    <a:lnTo>
                      <a:pt x="6857" y="4590"/>
                    </a:lnTo>
                    <a:lnTo>
                      <a:pt x="6896" y="4571"/>
                    </a:lnTo>
                    <a:lnTo>
                      <a:pt x="6952" y="4534"/>
                    </a:lnTo>
                    <a:lnTo>
                      <a:pt x="7181" y="4324"/>
                    </a:lnTo>
                    <a:lnTo>
                      <a:pt x="7143" y="4248"/>
                    </a:lnTo>
                    <a:lnTo>
                      <a:pt x="7143" y="4229"/>
                    </a:lnTo>
                    <a:lnTo>
                      <a:pt x="7162" y="4190"/>
                    </a:lnTo>
                    <a:lnTo>
                      <a:pt x="7181" y="4171"/>
                    </a:lnTo>
                    <a:lnTo>
                      <a:pt x="7219" y="4114"/>
                    </a:lnTo>
                    <a:lnTo>
                      <a:pt x="7219" y="4076"/>
                    </a:lnTo>
                    <a:lnTo>
                      <a:pt x="7219" y="4038"/>
                    </a:lnTo>
                    <a:lnTo>
                      <a:pt x="7200" y="4000"/>
                    </a:lnTo>
                    <a:lnTo>
                      <a:pt x="7181" y="3943"/>
                    </a:lnTo>
                    <a:lnTo>
                      <a:pt x="7181" y="3904"/>
                    </a:lnTo>
                    <a:lnTo>
                      <a:pt x="7295" y="3447"/>
                    </a:lnTo>
                    <a:lnTo>
                      <a:pt x="7295" y="3410"/>
                    </a:lnTo>
                    <a:lnTo>
                      <a:pt x="7314" y="3391"/>
                    </a:lnTo>
                    <a:lnTo>
                      <a:pt x="7333" y="3371"/>
                    </a:lnTo>
                    <a:lnTo>
                      <a:pt x="7391" y="3352"/>
                    </a:lnTo>
                    <a:lnTo>
                      <a:pt x="7409" y="3352"/>
                    </a:lnTo>
                    <a:lnTo>
                      <a:pt x="7448" y="3352"/>
                    </a:lnTo>
                    <a:lnTo>
                      <a:pt x="7524" y="3333"/>
                    </a:lnTo>
                    <a:lnTo>
                      <a:pt x="7658" y="3276"/>
                    </a:lnTo>
                    <a:lnTo>
                      <a:pt x="7695" y="3257"/>
                    </a:lnTo>
                    <a:lnTo>
                      <a:pt x="7714" y="3257"/>
                    </a:lnTo>
                    <a:lnTo>
                      <a:pt x="7734" y="3276"/>
                    </a:lnTo>
                    <a:lnTo>
                      <a:pt x="7734" y="3295"/>
                    </a:lnTo>
                    <a:lnTo>
                      <a:pt x="7714" y="3371"/>
                    </a:lnTo>
                    <a:lnTo>
                      <a:pt x="7753" y="3371"/>
                    </a:lnTo>
                    <a:lnTo>
                      <a:pt x="7772" y="3371"/>
                    </a:lnTo>
                    <a:lnTo>
                      <a:pt x="7790" y="3371"/>
                    </a:lnTo>
                    <a:lnTo>
                      <a:pt x="7810" y="3352"/>
                    </a:lnTo>
                    <a:lnTo>
                      <a:pt x="7829" y="3314"/>
                    </a:lnTo>
                    <a:lnTo>
                      <a:pt x="7905" y="3162"/>
                    </a:lnTo>
                    <a:lnTo>
                      <a:pt x="7924" y="3124"/>
                    </a:lnTo>
                    <a:lnTo>
                      <a:pt x="7924" y="3047"/>
                    </a:lnTo>
                    <a:lnTo>
                      <a:pt x="7943" y="3029"/>
                    </a:lnTo>
                    <a:lnTo>
                      <a:pt x="7924" y="2838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53" name="Freeform 34">
                <a:extLst>
                  <a:ext uri="{FF2B5EF4-FFF2-40B4-BE49-F238E27FC236}">
                    <a16:creationId xmlns:a16="http://schemas.microsoft.com/office/drawing/2014/main" id="{C5636107-1BB5-7444-973F-D62C7EAF46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67838" y="12303125"/>
                <a:ext cx="1770062" cy="1406525"/>
              </a:xfrm>
              <a:custGeom>
                <a:avLst/>
                <a:gdLst>
                  <a:gd name="T0" fmla="*/ 2147483646 w 4915"/>
                  <a:gd name="T1" fmla="*/ 2147483646 h 3905"/>
                  <a:gd name="T2" fmla="*/ 2147483646 w 4915"/>
                  <a:gd name="T3" fmla="*/ 2147483646 h 3905"/>
                  <a:gd name="T4" fmla="*/ 2147483646 w 4915"/>
                  <a:gd name="T5" fmla="*/ 2147483646 h 3905"/>
                  <a:gd name="T6" fmla="*/ 2147483646 w 4915"/>
                  <a:gd name="T7" fmla="*/ 2147483646 h 3905"/>
                  <a:gd name="T8" fmla="*/ 2147483646 w 4915"/>
                  <a:gd name="T9" fmla="*/ 2147483646 h 3905"/>
                  <a:gd name="T10" fmla="*/ 2147483646 w 4915"/>
                  <a:gd name="T11" fmla="*/ 2147483646 h 3905"/>
                  <a:gd name="T12" fmla="*/ 2147483646 w 4915"/>
                  <a:gd name="T13" fmla="*/ 2147483646 h 3905"/>
                  <a:gd name="T14" fmla="*/ 2147483646 w 4915"/>
                  <a:gd name="T15" fmla="*/ 2147483646 h 3905"/>
                  <a:gd name="T16" fmla="*/ 2147483646 w 4915"/>
                  <a:gd name="T17" fmla="*/ 2147483646 h 3905"/>
                  <a:gd name="T18" fmla="*/ 2147483646 w 4915"/>
                  <a:gd name="T19" fmla="*/ 2147483646 h 3905"/>
                  <a:gd name="T20" fmla="*/ 2147483646 w 4915"/>
                  <a:gd name="T21" fmla="*/ 2147483646 h 3905"/>
                  <a:gd name="T22" fmla="*/ 2147483646 w 4915"/>
                  <a:gd name="T23" fmla="*/ 2147483646 h 3905"/>
                  <a:gd name="T24" fmla="*/ 2147483646 w 4915"/>
                  <a:gd name="T25" fmla="*/ 2147483646 h 3905"/>
                  <a:gd name="T26" fmla="*/ 2147483646 w 4915"/>
                  <a:gd name="T27" fmla="*/ 2147483646 h 3905"/>
                  <a:gd name="T28" fmla="*/ 2147483646 w 4915"/>
                  <a:gd name="T29" fmla="*/ 2147483646 h 3905"/>
                  <a:gd name="T30" fmla="*/ 2147483646 w 4915"/>
                  <a:gd name="T31" fmla="*/ 2147483646 h 3905"/>
                  <a:gd name="T32" fmla="*/ 2147483646 w 4915"/>
                  <a:gd name="T33" fmla="*/ 2147483646 h 3905"/>
                  <a:gd name="T34" fmla="*/ 2147483646 w 4915"/>
                  <a:gd name="T35" fmla="*/ 2147483646 h 3905"/>
                  <a:gd name="T36" fmla="*/ 2147483646 w 4915"/>
                  <a:gd name="T37" fmla="*/ 2147483646 h 3905"/>
                  <a:gd name="T38" fmla="*/ 2147483646 w 4915"/>
                  <a:gd name="T39" fmla="*/ 2147483646 h 3905"/>
                  <a:gd name="T40" fmla="*/ 2147483646 w 4915"/>
                  <a:gd name="T41" fmla="*/ 2147483646 h 3905"/>
                  <a:gd name="T42" fmla="*/ 2147483646 w 4915"/>
                  <a:gd name="T43" fmla="*/ 2147483646 h 3905"/>
                  <a:gd name="T44" fmla="*/ 2147483646 w 4915"/>
                  <a:gd name="T45" fmla="*/ 2147483646 h 3905"/>
                  <a:gd name="T46" fmla="*/ 2147483646 w 4915"/>
                  <a:gd name="T47" fmla="*/ 2147483646 h 3905"/>
                  <a:gd name="T48" fmla="*/ 2147483646 w 4915"/>
                  <a:gd name="T49" fmla="*/ 2147483646 h 3905"/>
                  <a:gd name="T50" fmla="*/ 2147483646 w 4915"/>
                  <a:gd name="T51" fmla="*/ 2147483646 h 3905"/>
                  <a:gd name="T52" fmla="*/ 2147483646 w 4915"/>
                  <a:gd name="T53" fmla="*/ 2147483646 h 3905"/>
                  <a:gd name="T54" fmla="*/ 2147483646 w 4915"/>
                  <a:gd name="T55" fmla="*/ 2147483646 h 3905"/>
                  <a:gd name="T56" fmla="*/ 2147483646 w 4915"/>
                  <a:gd name="T57" fmla="*/ 2147483646 h 3905"/>
                  <a:gd name="T58" fmla="*/ 2147483646 w 4915"/>
                  <a:gd name="T59" fmla="*/ 2147483646 h 3905"/>
                  <a:gd name="T60" fmla="*/ 2147483646 w 4915"/>
                  <a:gd name="T61" fmla="*/ 2147483646 h 3905"/>
                  <a:gd name="T62" fmla="*/ 2147483646 w 4915"/>
                  <a:gd name="T63" fmla="*/ 2147483646 h 3905"/>
                  <a:gd name="T64" fmla="*/ 2147483646 w 4915"/>
                  <a:gd name="T65" fmla="*/ 2147483646 h 3905"/>
                  <a:gd name="T66" fmla="*/ 2147483646 w 4915"/>
                  <a:gd name="T67" fmla="*/ 2147483646 h 3905"/>
                  <a:gd name="T68" fmla="*/ 2147483646 w 4915"/>
                  <a:gd name="T69" fmla="*/ 2147483646 h 3905"/>
                  <a:gd name="T70" fmla="*/ 2147483646 w 4915"/>
                  <a:gd name="T71" fmla="*/ 2147483646 h 3905"/>
                  <a:gd name="T72" fmla="*/ 2147483646 w 4915"/>
                  <a:gd name="T73" fmla="*/ 2147483646 h 3905"/>
                  <a:gd name="T74" fmla="*/ 2147483646 w 4915"/>
                  <a:gd name="T75" fmla="*/ 2147483646 h 3905"/>
                  <a:gd name="T76" fmla="*/ 2147483646 w 4915"/>
                  <a:gd name="T77" fmla="*/ 2147483646 h 3905"/>
                  <a:gd name="T78" fmla="*/ 2147483646 w 4915"/>
                  <a:gd name="T79" fmla="*/ 2147483646 h 3905"/>
                  <a:gd name="T80" fmla="*/ 2147483646 w 4915"/>
                  <a:gd name="T81" fmla="*/ 2147483646 h 3905"/>
                  <a:gd name="T82" fmla="*/ 2147483646 w 4915"/>
                  <a:gd name="T83" fmla="*/ 2147483646 h 3905"/>
                  <a:gd name="T84" fmla="*/ 2147483646 w 4915"/>
                  <a:gd name="T85" fmla="*/ 2147483646 h 3905"/>
                  <a:gd name="T86" fmla="*/ 2147483646 w 4915"/>
                  <a:gd name="T87" fmla="*/ 2147483646 h 3905"/>
                  <a:gd name="T88" fmla="*/ 2147483646 w 4915"/>
                  <a:gd name="T89" fmla="*/ 2147483646 h 3905"/>
                  <a:gd name="T90" fmla="*/ 2147483646 w 4915"/>
                  <a:gd name="T91" fmla="*/ 2147483646 h 3905"/>
                  <a:gd name="T92" fmla="*/ 2147483646 w 4915"/>
                  <a:gd name="T93" fmla="*/ 2147483646 h 3905"/>
                  <a:gd name="T94" fmla="*/ 2147483646 w 4915"/>
                  <a:gd name="T95" fmla="*/ 2147483646 h 3905"/>
                  <a:gd name="T96" fmla="*/ 2147483646 w 4915"/>
                  <a:gd name="T97" fmla="*/ 2147483646 h 3905"/>
                  <a:gd name="T98" fmla="*/ 2147483646 w 4915"/>
                  <a:gd name="T99" fmla="*/ 2147483646 h 3905"/>
                  <a:gd name="T100" fmla="*/ 2147483646 w 4915"/>
                  <a:gd name="T101" fmla="*/ 2147483646 h 3905"/>
                  <a:gd name="T102" fmla="*/ 2147483646 w 4915"/>
                  <a:gd name="T103" fmla="*/ 2147483646 h 3905"/>
                  <a:gd name="T104" fmla="*/ 2147483646 w 4915"/>
                  <a:gd name="T105" fmla="*/ 2147483646 h 3905"/>
                  <a:gd name="T106" fmla="*/ 2147483646 w 4915"/>
                  <a:gd name="T107" fmla="*/ 2147483646 h 3905"/>
                  <a:gd name="T108" fmla="*/ 2147483646 w 4915"/>
                  <a:gd name="T109" fmla="*/ 2147483646 h 3905"/>
                  <a:gd name="T110" fmla="*/ 2147483646 w 4915"/>
                  <a:gd name="T111" fmla="*/ 0 h 3905"/>
                  <a:gd name="T112" fmla="*/ 2147483646 w 4915"/>
                  <a:gd name="T113" fmla="*/ 2147483646 h 3905"/>
                  <a:gd name="T114" fmla="*/ 2147483646 w 4915"/>
                  <a:gd name="T115" fmla="*/ 2147483646 h 3905"/>
                  <a:gd name="T116" fmla="*/ 2147483646 w 4915"/>
                  <a:gd name="T117" fmla="*/ 2147483646 h 3905"/>
                  <a:gd name="T118" fmla="*/ 2147483646 w 4915"/>
                  <a:gd name="T119" fmla="*/ 2147483646 h 390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915" h="3905">
                    <a:moveTo>
                      <a:pt x="3010" y="114"/>
                    </a:moveTo>
                    <a:lnTo>
                      <a:pt x="3029" y="132"/>
                    </a:lnTo>
                    <a:lnTo>
                      <a:pt x="3029" y="114"/>
                    </a:lnTo>
                    <a:lnTo>
                      <a:pt x="3029" y="132"/>
                    </a:lnTo>
                    <a:lnTo>
                      <a:pt x="3010" y="132"/>
                    </a:lnTo>
                    <a:lnTo>
                      <a:pt x="3029" y="152"/>
                    </a:lnTo>
                    <a:lnTo>
                      <a:pt x="3048" y="152"/>
                    </a:lnTo>
                    <a:lnTo>
                      <a:pt x="3048" y="132"/>
                    </a:lnTo>
                    <a:lnTo>
                      <a:pt x="3048" y="114"/>
                    </a:lnTo>
                    <a:lnTo>
                      <a:pt x="3029" y="95"/>
                    </a:lnTo>
                    <a:lnTo>
                      <a:pt x="3029" y="76"/>
                    </a:lnTo>
                    <a:lnTo>
                      <a:pt x="3048" y="56"/>
                    </a:lnTo>
                    <a:lnTo>
                      <a:pt x="3029" y="76"/>
                    </a:lnTo>
                    <a:lnTo>
                      <a:pt x="2991" y="114"/>
                    </a:lnTo>
                    <a:lnTo>
                      <a:pt x="3010" y="114"/>
                    </a:lnTo>
                    <a:close/>
                    <a:moveTo>
                      <a:pt x="2933" y="0"/>
                    </a:moveTo>
                    <a:lnTo>
                      <a:pt x="2915" y="0"/>
                    </a:lnTo>
                    <a:lnTo>
                      <a:pt x="2915" y="18"/>
                    </a:lnTo>
                    <a:lnTo>
                      <a:pt x="2933" y="0"/>
                    </a:lnTo>
                    <a:close/>
                    <a:moveTo>
                      <a:pt x="2952" y="190"/>
                    </a:moveTo>
                    <a:lnTo>
                      <a:pt x="2952" y="209"/>
                    </a:lnTo>
                    <a:lnTo>
                      <a:pt x="2972" y="228"/>
                    </a:lnTo>
                    <a:lnTo>
                      <a:pt x="2991" y="209"/>
                    </a:lnTo>
                    <a:lnTo>
                      <a:pt x="3010" y="190"/>
                    </a:lnTo>
                    <a:lnTo>
                      <a:pt x="3010" y="152"/>
                    </a:lnTo>
                    <a:lnTo>
                      <a:pt x="2952" y="152"/>
                    </a:lnTo>
                    <a:lnTo>
                      <a:pt x="2952" y="171"/>
                    </a:lnTo>
                    <a:lnTo>
                      <a:pt x="2952" y="190"/>
                    </a:lnTo>
                    <a:close/>
                    <a:moveTo>
                      <a:pt x="3219" y="209"/>
                    </a:moveTo>
                    <a:lnTo>
                      <a:pt x="3238" y="171"/>
                    </a:lnTo>
                    <a:lnTo>
                      <a:pt x="3219" y="171"/>
                    </a:lnTo>
                    <a:lnTo>
                      <a:pt x="3219" y="190"/>
                    </a:lnTo>
                    <a:lnTo>
                      <a:pt x="3219" y="209"/>
                    </a:lnTo>
                    <a:close/>
                    <a:moveTo>
                      <a:pt x="4914" y="1561"/>
                    </a:moveTo>
                    <a:lnTo>
                      <a:pt x="4877" y="1542"/>
                    </a:lnTo>
                    <a:lnTo>
                      <a:pt x="4819" y="1466"/>
                    </a:lnTo>
                    <a:lnTo>
                      <a:pt x="4801" y="1447"/>
                    </a:lnTo>
                    <a:lnTo>
                      <a:pt x="4762" y="1428"/>
                    </a:lnTo>
                    <a:lnTo>
                      <a:pt x="4667" y="1409"/>
                    </a:lnTo>
                    <a:lnTo>
                      <a:pt x="4629" y="1390"/>
                    </a:lnTo>
                    <a:lnTo>
                      <a:pt x="4610" y="1409"/>
                    </a:lnTo>
                    <a:lnTo>
                      <a:pt x="4552" y="1485"/>
                    </a:lnTo>
                    <a:lnTo>
                      <a:pt x="4534" y="1504"/>
                    </a:lnTo>
                    <a:lnTo>
                      <a:pt x="4496" y="1504"/>
                    </a:lnTo>
                    <a:lnTo>
                      <a:pt x="4420" y="1523"/>
                    </a:lnTo>
                    <a:lnTo>
                      <a:pt x="4381" y="1523"/>
                    </a:lnTo>
                    <a:lnTo>
                      <a:pt x="4095" y="1504"/>
                    </a:lnTo>
                    <a:lnTo>
                      <a:pt x="4076" y="1504"/>
                    </a:lnTo>
                    <a:lnTo>
                      <a:pt x="4076" y="1485"/>
                    </a:lnTo>
                    <a:lnTo>
                      <a:pt x="4039" y="1428"/>
                    </a:lnTo>
                    <a:lnTo>
                      <a:pt x="3981" y="1256"/>
                    </a:lnTo>
                    <a:lnTo>
                      <a:pt x="3962" y="1199"/>
                    </a:lnTo>
                    <a:lnTo>
                      <a:pt x="3943" y="1142"/>
                    </a:lnTo>
                    <a:lnTo>
                      <a:pt x="3943" y="1123"/>
                    </a:lnTo>
                    <a:lnTo>
                      <a:pt x="3924" y="1104"/>
                    </a:lnTo>
                    <a:lnTo>
                      <a:pt x="3905" y="1104"/>
                    </a:lnTo>
                    <a:lnTo>
                      <a:pt x="3886" y="1085"/>
                    </a:lnTo>
                    <a:lnTo>
                      <a:pt x="3867" y="1066"/>
                    </a:lnTo>
                    <a:lnTo>
                      <a:pt x="3867" y="1085"/>
                    </a:lnTo>
                    <a:lnTo>
                      <a:pt x="3848" y="1085"/>
                    </a:lnTo>
                    <a:lnTo>
                      <a:pt x="3810" y="1085"/>
                    </a:lnTo>
                    <a:lnTo>
                      <a:pt x="3790" y="1085"/>
                    </a:lnTo>
                    <a:lnTo>
                      <a:pt x="3753" y="1047"/>
                    </a:lnTo>
                    <a:lnTo>
                      <a:pt x="3734" y="1047"/>
                    </a:lnTo>
                    <a:lnTo>
                      <a:pt x="3695" y="1047"/>
                    </a:lnTo>
                    <a:lnTo>
                      <a:pt x="3600" y="1066"/>
                    </a:lnTo>
                    <a:lnTo>
                      <a:pt x="3562" y="1085"/>
                    </a:lnTo>
                    <a:lnTo>
                      <a:pt x="3543" y="1085"/>
                    </a:lnTo>
                    <a:lnTo>
                      <a:pt x="3505" y="1085"/>
                    </a:lnTo>
                    <a:lnTo>
                      <a:pt x="3429" y="1123"/>
                    </a:lnTo>
                    <a:lnTo>
                      <a:pt x="3410" y="1142"/>
                    </a:lnTo>
                    <a:lnTo>
                      <a:pt x="3391" y="1180"/>
                    </a:lnTo>
                    <a:lnTo>
                      <a:pt x="3372" y="1180"/>
                    </a:lnTo>
                    <a:lnTo>
                      <a:pt x="3333" y="1199"/>
                    </a:lnTo>
                    <a:lnTo>
                      <a:pt x="3353" y="1238"/>
                    </a:lnTo>
                    <a:lnTo>
                      <a:pt x="3353" y="1256"/>
                    </a:lnTo>
                    <a:lnTo>
                      <a:pt x="3333" y="1275"/>
                    </a:lnTo>
                    <a:lnTo>
                      <a:pt x="3333" y="1295"/>
                    </a:lnTo>
                    <a:lnTo>
                      <a:pt x="3333" y="1352"/>
                    </a:lnTo>
                    <a:lnTo>
                      <a:pt x="3314" y="1428"/>
                    </a:lnTo>
                    <a:lnTo>
                      <a:pt x="3296" y="1485"/>
                    </a:lnTo>
                    <a:lnTo>
                      <a:pt x="3181" y="1714"/>
                    </a:lnTo>
                    <a:lnTo>
                      <a:pt x="3105" y="1809"/>
                    </a:lnTo>
                    <a:lnTo>
                      <a:pt x="3048" y="1885"/>
                    </a:lnTo>
                    <a:lnTo>
                      <a:pt x="3029" y="1885"/>
                    </a:lnTo>
                    <a:lnTo>
                      <a:pt x="2991" y="1904"/>
                    </a:lnTo>
                    <a:lnTo>
                      <a:pt x="2972" y="1904"/>
                    </a:lnTo>
                    <a:lnTo>
                      <a:pt x="2933" y="1904"/>
                    </a:lnTo>
                    <a:lnTo>
                      <a:pt x="2915" y="1923"/>
                    </a:lnTo>
                    <a:lnTo>
                      <a:pt x="2876" y="1942"/>
                    </a:lnTo>
                    <a:lnTo>
                      <a:pt x="2838" y="1942"/>
                    </a:lnTo>
                    <a:lnTo>
                      <a:pt x="2819" y="1923"/>
                    </a:lnTo>
                    <a:lnTo>
                      <a:pt x="2743" y="1866"/>
                    </a:lnTo>
                    <a:lnTo>
                      <a:pt x="2686" y="1847"/>
                    </a:lnTo>
                    <a:lnTo>
                      <a:pt x="2610" y="1828"/>
                    </a:lnTo>
                    <a:lnTo>
                      <a:pt x="2591" y="1809"/>
                    </a:lnTo>
                    <a:lnTo>
                      <a:pt x="2591" y="1790"/>
                    </a:lnTo>
                    <a:lnTo>
                      <a:pt x="2591" y="1771"/>
                    </a:lnTo>
                    <a:lnTo>
                      <a:pt x="2571" y="1752"/>
                    </a:lnTo>
                    <a:lnTo>
                      <a:pt x="2552" y="1752"/>
                    </a:lnTo>
                    <a:lnTo>
                      <a:pt x="2534" y="1790"/>
                    </a:lnTo>
                    <a:lnTo>
                      <a:pt x="2515" y="1809"/>
                    </a:lnTo>
                    <a:lnTo>
                      <a:pt x="2495" y="1809"/>
                    </a:lnTo>
                    <a:lnTo>
                      <a:pt x="2457" y="1828"/>
                    </a:lnTo>
                    <a:lnTo>
                      <a:pt x="2267" y="1866"/>
                    </a:lnTo>
                    <a:lnTo>
                      <a:pt x="2190" y="1866"/>
                    </a:lnTo>
                    <a:lnTo>
                      <a:pt x="2114" y="1847"/>
                    </a:lnTo>
                    <a:lnTo>
                      <a:pt x="1848" y="1771"/>
                    </a:lnTo>
                    <a:lnTo>
                      <a:pt x="1543" y="1714"/>
                    </a:lnTo>
                    <a:lnTo>
                      <a:pt x="1486" y="1675"/>
                    </a:lnTo>
                    <a:lnTo>
                      <a:pt x="1410" y="1752"/>
                    </a:lnTo>
                    <a:lnTo>
                      <a:pt x="1276" y="1790"/>
                    </a:lnTo>
                    <a:lnTo>
                      <a:pt x="991" y="1752"/>
                    </a:lnTo>
                    <a:lnTo>
                      <a:pt x="952" y="1752"/>
                    </a:lnTo>
                    <a:lnTo>
                      <a:pt x="934" y="1752"/>
                    </a:lnTo>
                    <a:lnTo>
                      <a:pt x="895" y="1732"/>
                    </a:lnTo>
                    <a:lnTo>
                      <a:pt x="857" y="1714"/>
                    </a:lnTo>
                    <a:lnTo>
                      <a:pt x="800" y="1675"/>
                    </a:lnTo>
                    <a:lnTo>
                      <a:pt x="781" y="1656"/>
                    </a:lnTo>
                    <a:lnTo>
                      <a:pt x="743" y="1637"/>
                    </a:lnTo>
                    <a:lnTo>
                      <a:pt x="724" y="1656"/>
                    </a:lnTo>
                    <a:lnTo>
                      <a:pt x="705" y="1675"/>
                    </a:lnTo>
                    <a:lnTo>
                      <a:pt x="705" y="1714"/>
                    </a:lnTo>
                    <a:lnTo>
                      <a:pt x="686" y="1732"/>
                    </a:lnTo>
                    <a:lnTo>
                      <a:pt x="667" y="1732"/>
                    </a:lnTo>
                    <a:lnTo>
                      <a:pt x="629" y="1732"/>
                    </a:lnTo>
                    <a:lnTo>
                      <a:pt x="590" y="1732"/>
                    </a:lnTo>
                    <a:lnTo>
                      <a:pt x="571" y="1714"/>
                    </a:lnTo>
                    <a:lnTo>
                      <a:pt x="571" y="1695"/>
                    </a:lnTo>
                    <a:lnTo>
                      <a:pt x="553" y="1695"/>
                    </a:lnTo>
                    <a:lnTo>
                      <a:pt x="438" y="1809"/>
                    </a:lnTo>
                    <a:lnTo>
                      <a:pt x="400" y="1885"/>
                    </a:lnTo>
                    <a:lnTo>
                      <a:pt x="400" y="1904"/>
                    </a:lnTo>
                    <a:lnTo>
                      <a:pt x="381" y="1981"/>
                    </a:lnTo>
                    <a:lnTo>
                      <a:pt x="381" y="2018"/>
                    </a:lnTo>
                    <a:lnTo>
                      <a:pt x="400" y="2057"/>
                    </a:lnTo>
                    <a:lnTo>
                      <a:pt x="381" y="2076"/>
                    </a:lnTo>
                    <a:lnTo>
                      <a:pt x="381" y="2095"/>
                    </a:lnTo>
                    <a:lnTo>
                      <a:pt x="362" y="2113"/>
                    </a:lnTo>
                    <a:lnTo>
                      <a:pt x="343" y="2133"/>
                    </a:lnTo>
                    <a:lnTo>
                      <a:pt x="324" y="2152"/>
                    </a:lnTo>
                    <a:lnTo>
                      <a:pt x="267" y="2190"/>
                    </a:lnTo>
                    <a:lnTo>
                      <a:pt x="248" y="2190"/>
                    </a:lnTo>
                    <a:lnTo>
                      <a:pt x="191" y="2209"/>
                    </a:lnTo>
                    <a:lnTo>
                      <a:pt x="133" y="2190"/>
                    </a:lnTo>
                    <a:lnTo>
                      <a:pt x="114" y="2190"/>
                    </a:lnTo>
                    <a:lnTo>
                      <a:pt x="77" y="2209"/>
                    </a:lnTo>
                    <a:lnTo>
                      <a:pt x="57" y="2209"/>
                    </a:lnTo>
                    <a:lnTo>
                      <a:pt x="57" y="2228"/>
                    </a:lnTo>
                    <a:lnTo>
                      <a:pt x="38" y="2266"/>
                    </a:lnTo>
                    <a:lnTo>
                      <a:pt x="38" y="2285"/>
                    </a:lnTo>
                    <a:lnTo>
                      <a:pt x="0" y="2418"/>
                    </a:lnTo>
                    <a:lnTo>
                      <a:pt x="19" y="2457"/>
                    </a:lnTo>
                    <a:lnTo>
                      <a:pt x="57" y="2476"/>
                    </a:lnTo>
                    <a:lnTo>
                      <a:pt x="95" y="2476"/>
                    </a:lnTo>
                    <a:lnTo>
                      <a:pt x="114" y="2514"/>
                    </a:lnTo>
                    <a:lnTo>
                      <a:pt x="133" y="2533"/>
                    </a:lnTo>
                    <a:lnTo>
                      <a:pt x="172" y="2514"/>
                    </a:lnTo>
                    <a:lnTo>
                      <a:pt x="191" y="2514"/>
                    </a:lnTo>
                    <a:lnTo>
                      <a:pt x="209" y="2533"/>
                    </a:lnTo>
                    <a:lnTo>
                      <a:pt x="209" y="2571"/>
                    </a:lnTo>
                    <a:lnTo>
                      <a:pt x="229" y="2571"/>
                    </a:lnTo>
                    <a:lnTo>
                      <a:pt x="229" y="2590"/>
                    </a:lnTo>
                    <a:lnTo>
                      <a:pt x="248" y="2590"/>
                    </a:lnTo>
                    <a:lnTo>
                      <a:pt x="267" y="2609"/>
                    </a:lnTo>
                    <a:lnTo>
                      <a:pt x="267" y="2647"/>
                    </a:lnTo>
                    <a:lnTo>
                      <a:pt x="286" y="2704"/>
                    </a:lnTo>
                    <a:lnTo>
                      <a:pt x="305" y="2819"/>
                    </a:lnTo>
                    <a:lnTo>
                      <a:pt x="305" y="2838"/>
                    </a:lnTo>
                    <a:lnTo>
                      <a:pt x="305" y="2856"/>
                    </a:lnTo>
                    <a:lnTo>
                      <a:pt x="305" y="2895"/>
                    </a:lnTo>
                    <a:lnTo>
                      <a:pt x="305" y="2914"/>
                    </a:lnTo>
                    <a:lnTo>
                      <a:pt x="305" y="2933"/>
                    </a:lnTo>
                    <a:lnTo>
                      <a:pt x="305" y="2952"/>
                    </a:lnTo>
                    <a:lnTo>
                      <a:pt x="400" y="3028"/>
                    </a:lnTo>
                    <a:lnTo>
                      <a:pt x="419" y="3009"/>
                    </a:lnTo>
                    <a:lnTo>
                      <a:pt x="438" y="2971"/>
                    </a:lnTo>
                    <a:lnTo>
                      <a:pt x="476" y="2952"/>
                    </a:lnTo>
                    <a:lnTo>
                      <a:pt x="495" y="2933"/>
                    </a:lnTo>
                    <a:lnTo>
                      <a:pt x="514" y="2933"/>
                    </a:lnTo>
                    <a:lnTo>
                      <a:pt x="534" y="2971"/>
                    </a:lnTo>
                    <a:lnTo>
                      <a:pt x="553" y="3047"/>
                    </a:lnTo>
                    <a:lnTo>
                      <a:pt x="571" y="3066"/>
                    </a:lnTo>
                    <a:lnTo>
                      <a:pt x="590" y="3066"/>
                    </a:lnTo>
                    <a:lnTo>
                      <a:pt x="629" y="3085"/>
                    </a:lnTo>
                    <a:lnTo>
                      <a:pt x="648" y="3085"/>
                    </a:lnTo>
                    <a:lnTo>
                      <a:pt x="667" y="3085"/>
                    </a:lnTo>
                    <a:lnTo>
                      <a:pt x="686" y="3085"/>
                    </a:lnTo>
                    <a:lnTo>
                      <a:pt x="743" y="3123"/>
                    </a:lnTo>
                    <a:lnTo>
                      <a:pt x="762" y="3104"/>
                    </a:lnTo>
                    <a:lnTo>
                      <a:pt x="781" y="3085"/>
                    </a:lnTo>
                    <a:lnTo>
                      <a:pt x="876" y="3066"/>
                    </a:lnTo>
                    <a:lnTo>
                      <a:pt x="1029" y="3066"/>
                    </a:lnTo>
                    <a:lnTo>
                      <a:pt x="1296" y="3104"/>
                    </a:lnTo>
                    <a:lnTo>
                      <a:pt x="1333" y="3104"/>
                    </a:lnTo>
                    <a:lnTo>
                      <a:pt x="1352" y="3123"/>
                    </a:lnTo>
                    <a:lnTo>
                      <a:pt x="1333" y="3142"/>
                    </a:lnTo>
                    <a:lnTo>
                      <a:pt x="1333" y="3161"/>
                    </a:lnTo>
                    <a:lnTo>
                      <a:pt x="1352" y="3161"/>
                    </a:lnTo>
                    <a:lnTo>
                      <a:pt x="1372" y="3161"/>
                    </a:lnTo>
                    <a:lnTo>
                      <a:pt x="1372" y="3180"/>
                    </a:lnTo>
                    <a:lnTo>
                      <a:pt x="1391" y="3200"/>
                    </a:lnTo>
                    <a:lnTo>
                      <a:pt x="1410" y="3200"/>
                    </a:lnTo>
                    <a:lnTo>
                      <a:pt x="1486" y="3180"/>
                    </a:lnTo>
                    <a:lnTo>
                      <a:pt x="1753" y="3200"/>
                    </a:lnTo>
                    <a:lnTo>
                      <a:pt x="1905" y="3256"/>
                    </a:lnTo>
                    <a:lnTo>
                      <a:pt x="1981" y="3276"/>
                    </a:lnTo>
                    <a:lnTo>
                      <a:pt x="2038" y="3295"/>
                    </a:lnTo>
                    <a:lnTo>
                      <a:pt x="2095" y="3314"/>
                    </a:lnTo>
                    <a:lnTo>
                      <a:pt x="2134" y="3295"/>
                    </a:lnTo>
                    <a:lnTo>
                      <a:pt x="2172" y="3314"/>
                    </a:lnTo>
                    <a:lnTo>
                      <a:pt x="2343" y="3371"/>
                    </a:lnTo>
                    <a:lnTo>
                      <a:pt x="2362" y="3333"/>
                    </a:lnTo>
                    <a:lnTo>
                      <a:pt x="2362" y="3314"/>
                    </a:lnTo>
                    <a:lnTo>
                      <a:pt x="2381" y="3295"/>
                    </a:lnTo>
                    <a:lnTo>
                      <a:pt x="2476" y="3180"/>
                    </a:lnTo>
                    <a:lnTo>
                      <a:pt x="2476" y="3142"/>
                    </a:lnTo>
                    <a:lnTo>
                      <a:pt x="2495" y="3123"/>
                    </a:lnTo>
                    <a:lnTo>
                      <a:pt x="2476" y="3066"/>
                    </a:lnTo>
                    <a:lnTo>
                      <a:pt x="2495" y="3047"/>
                    </a:lnTo>
                    <a:lnTo>
                      <a:pt x="2534" y="3028"/>
                    </a:lnTo>
                    <a:lnTo>
                      <a:pt x="2629" y="3047"/>
                    </a:lnTo>
                    <a:lnTo>
                      <a:pt x="2648" y="3047"/>
                    </a:lnTo>
                    <a:lnTo>
                      <a:pt x="2648" y="3028"/>
                    </a:lnTo>
                    <a:lnTo>
                      <a:pt x="2667" y="3028"/>
                    </a:lnTo>
                    <a:lnTo>
                      <a:pt x="2686" y="3047"/>
                    </a:lnTo>
                    <a:lnTo>
                      <a:pt x="2686" y="3085"/>
                    </a:lnTo>
                    <a:lnTo>
                      <a:pt x="2686" y="3104"/>
                    </a:lnTo>
                    <a:lnTo>
                      <a:pt x="2705" y="3085"/>
                    </a:lnTo>
                    <a:lnTo>
                      <a:pt x="2743" y="3047"/>
                    </a:lnTo>
                    <a:lnTo>
                      <a:pt x="2762" y="3028"/>
                    </a:lnTo>
                    <a:lnTo>
                      <a:pt x="2933" y="2914"/>
                    </a:lnTo>
                    <a:lnTo>
                      <a:pt x="2972" y="2856"/>
                    </a:lnTo>
                    <a:lnTo>
                      <a:pt x="2972" y="2875"/>
                    </a:lnTo>
                    <a:lnTo>
                      <a:pt x="3029" y="3104"/>
                    </a:lnTo>
                    <a:lnTo>
                      <a:pt x="3048" y="3161"/>
                    </a:lnTo>
                    <a:lnTo>
                      <a:pt x="3086" y="3200"/>
                    </a:lnTo>
                    <a:lnTo>
                      <a:pt x="3124" y="3256"/>
                    </a:lnTo>
                    <a:lnTo>
                      <a:pt x="3200" y="3276"/>
                    </a:lnTo>
                    <a:lnTo>
                      <a:pt x="3277" y="3276"/>
                    </a:lnTo>
                    <a:lnTo>
                      <a:pt x="3314" y="3276"/>
                    </a:lnTo>
                    <a:lnTo>
                      <a:pt x="3372" y="3256"/>
                    </a:lnTo>
                    <a:lnTo>
                      <a:pt x="3391" y="3276"/>
                    </a:lnTo>
                    <a:lnTo>
                      <a:pt x="3467" y="3295"/>
                    </a:lnTo>
                    <a:lnTo>
                      <a:pt x="3505" y="3295"/>
                    </a:lnTo>
                    <a:lnTo>
                      <a:pt x="3505" y="3314"/>
                    </a:lnTo>
                    <a:lnTo>
                      <a:pt x="3524" y="3333"/>
                    </a:lnTo>
                    <a:lnTo>
                      <a:pt x="3524" y="3352"/>
                    </a:lnTo>
                    <a:lnTo>
                      <a:pt x="3524" y="3428"/>
                    </a:lnTo>
                    <a:lnTo>
                      <a:pt x="3524" y="3466"/>
                    </a:lnTo>
                    <a:lnTo>
                      <a:pt x="3543" y="3733"/>
                    </a:lnTo>
                    <a:lnTo>
                      <a:pt x="3543" y="3752"/>
                    </a:lnTo>
                    <a:lnTo>
                      <a:pt x="3562" y="3771"/>
                    </a:lnTo>
                    <a:lnTo>
                      <a:pt x="3581" y="3752"/>
                    </a:lnTo>
                    <a:lnTo>
                      <a:pt x="3600" y="3752"/>
                    </a:lnTo>
                    <a:lnTo>
                      <a:pt x="3600" y="3866"/>
                    </a:lnTo>
                    <a:lnTo>
                      <a:pt x="3619" y="3866"/>
                    </a:lnTo>
                    <a:lnTo>
                      <a:pt x="3753" y="3904"/>
                    </a:lnTo>
                    <a:lnTo>
                      <a:pt x="3772" y="3904"/>
                    </a:lnTo>
                    <a:lnTo>
                      <a:pt x="3772" y="3885"/>
                    </a:lnTo>
                    <a:lnTo>
                      <a:pt x="3790" y="3809"/>
                    </a:lnTo>
                    <a:lnTo>
                      <a:pt x="3790" y="3790"/>
                    </a:lnTo>
                    <a:lnTo>
                      <a:pt x="3790" y="3752"/>
                    </a:lnTo>
                    <a:lnTo>
                      <a:pt x="3790" y="3733"/>
                    </a:lnTo>
                    <a:lnTo>
                      <a:pt x="3829" y="3713"/>
                    </a:lnTo>
                    <a:lnTo>
                      <a:pt x="3848" y="3676"/>
                    </a:lnTo>
                    <a:lnTo>
                      <a:pt x="3905" y="3637"/>
                    </a:lnTo>
                    <a:lnTo>
                      <a:pt x="4000" y="3561"/>
                    </a:lnTo>
                    <a:lnTo>
                      <a:pt x="4095" y="3523"/>
                    </a:lnTo>
                    <a:lnTo>
                      <a:pt x="4134" y="3504"/>
                    </a:lnTo>
                    <a:lnTo>
                      <a:pt x="4153" y="3485"/>
                    </a:lnTo>
                    <a:lnTo>
                      <a:pt x="4191" y="3447"/>
                    </a:lnTo>
                    <a:lnTo>
                      <a:pt x="4210" y="3447"/>
                    </a:lnTo>
                    <a:lnTo>
                      <a:pt x="4229" y="3447"/>
                    </a:lnTo>
                    <a:lnTo>
                      <a:pt x="4229" y="3466"/>
                    </a:lnTo>
                    <a:lnTo>
                      <a:pt x="4248" y="3466"/>
                    </a:lnTo>
                    <a:lnTo>
                      <a:pt x="4267" y="3466"/>
                    </a:lnTo>
                    <a:lnTo>
                      <a:pt x="4286" y="3466"/>
                    </a:lnTo>
                    <a:lnTo>
                      <a:pt x="4286" y="3447"/>
                    </a:lnTo>
                    <a:lnTo>
                      <a:pt x="4305" y="3390"/>
                    </a:lnTo>
                    <a:lnTo>
                      <a:pt x="4324" y="3333"/>
                    </a:lnTo>
                    <a:lnTo>
                      <a:pt x="4343" y="3295"/>
                    </a:lnTo>
                    <a:lnTo>
                      <a:pt x="4343" y="3237"/>
                    </a:lnTo>
                    <a:lnTo>
                      <a:pt x="4343" y="3219"/>
                    </a:lnTo>
                    <a:lnTo>
                      <a:pt x="4324" y="3200"/>
                    </a:lnTo>
                    <a:lnTo>
                      <a:pt x="4305" y="3180"/>
                    </a:lnTo>
                    <a:lnTo>
                      <a:pt x="4267" y="3123"/>
                    </a:lnTo>
                    <a:lnTo>
                      <a:pt x="4248" y="3104"/>
                    </a:lnTo>
                    <a:lnTo>
                      <a:pt x="4229" y="3104"/>
                    </a:lnTo>
                    <a:lnTo>
                      <a:pt x="4171" y="3104"/>
                    </a:lnTo>
                    <a:lnTo>
                      <a:pt x="4153" y="3085"/>
                    </a:lnTo>
                    <a:lnTo>
                      <a:pt x="4153" y="3066"/>
                    </a:lnTo>
                    <a:lnTo>
                      <a:pt x="4153" y="3028"/>
                    </a:lnTo>
                    <a:lnTo>
                      <a:pt x="4134" y="3009"/>
                    </a:lnTo>
                    <a:lnTo>
                      <a:pt x="4153" y="2990"/>
                    </a:lnTo>
                    <a:lnTo>
                      <a:pt x="4191" y="2952"/>
                    </a:lnTo>
                    <a:lnTo>
                      <a:pt x="4191" y="2933"/>
                    </a:lnTo>
                    <a:lnTo>
                      <a:pt x="4171" y="2914"/>
                    </a:lnTo>
                    <a:lnTo>
                      <a:pt x="4171" y="2895"/>
                    </a:lnTo>
                    <a:lnTo>
                      <a:pt x="4134" y="2799"/>
                    </a:lnTo>
                    <a:lnTo>
                      <a:pt x="4171" y="2609"/>
                    </a:lnTo>
                    <a:lnTo>
                      <a:pt x="4171" y="2590"/>
                    </a:lnTo>
                    <a:lnTo>
                      <a:pt x="4171" y="2533"/>
                    </a:lnTo>
                    <a:lnTo>
                      <a:pt x="4171" y="2457"/>
                    </a:lnTo>
                    <a:lnTo>
                      <a:pt x="4171" y="2399"/>
                    </a:lnTo>
                    <a:lnTo>
                      <a:pt x="4191" y="2380"/>
                    </a:lnTo>
                    <a:lnTo>
                      <a:pt x="4248" y="2380"/>
                    </a:lnTo>
                    <a:lnTo>
                      <a:pt x="4267" y="2399"/>
                    </a:lnTo>
                    <a:lnTo>
                      <a:pt x="4286" y="2399"/>
                    </a:lnTo>
                    <a:lnTo>
                      <a:pt x="4305" y="2399"/>
                    </a:lnTo>
                    <a:lnTo>
                      <a:pt x="4324" y="2399"/>
                    </a:lnTo>
                    <a:lnTo>
                      <a:pt x="4343" y="2399"/>
                    </a:lnTo>
                    <a:lnTo>
                      <a:pt x="4362" y="2399"/>
                    </a:lnTo>
                    <a:lnTo>
                      <a:pt x="4381" y="2418"/>
                    </a:lnTo>
                    <a:lnTo>
                      <a:pt x="4476" y="2457"/>
                    </a:lnTo>
                    <a:lnTo>
                      <a:pt x="4552" y="2476"/>
                    </a:lnTo>
                    <a:lnTo>
                      <a:pt x="4552" y="2438"/>
                    </a:lnTo>
                    <a:lnTo>
                      <a:pt x="4572" y="2418"/>
                    </a:lnTo>
                    <a:lnTo>
                      <a:pt x="4572" y="2399"/>
                    </a:lnTo>
                    <a:lnTo>
                      <a:pt x="4591" y="2399"/>
                    </a:lnTo>
                    <a:lnTo>
                      <a:pt x="4629" y="2380"/>
                    </a:lnTo>
                    <a:lnTo>
                      <a:pt x="4667" y="2342"/>
                    </a:lnTo>
                    <a:lnTo>
                      <a:pt x="4686" y="2323"/>
                    </a:lnTo>
                    <a:lnTo>
                      <a:pt x="4724" y="2285"/>
                    </a:lnTo>
                    <a:lnTo>
                      <a:pt x="4781" y="2228"/>
                    </a:lnTo>
                    <a:lnTo>
                      <a:pt x="4801" y="2228"/>
                    </a:lnTo>
                    <a:lnTo>
                      <a:pt x="4801" y="2209"/>
                    </a:lnTo>
                    <a:lnTo>
                      <a:pt x="4801" y="2190"/>
                    </a:lnTo>
                    <a:lnTo>
                      <a:pt x="4801" y="2133"/>
                    </a:lnTo>
                    <a:lnTo>
                      <a:pt x="4781" y="2113"/>
                    </a:lnTo>
                    <a:lnTo>
                      <a:pt x="4801" y="2057"/>
                    </a:lnTo>
                    <a:lnTo>
                      <a:pt x="4801" y="1923"/>
                    </a:lnTo>
                    <a:lnTo>
                      <a:pt x="4801" y="1866"/>
                    </a:lnTo>
                    <a:lnTo>
                      <a:pt x="4819" y="1732"/>
                    </a:lnTo>
                    <a:lnTo>
                      <a:pt x="4819" y="1714"/>
                    </a:lnTo>
                    <a:lnTo>
                      <a:pt x="4838" y="1656"/>
                    </a:lnTo>
                    <a:lnTo>
                      <a:pt x="4896" y="1561"/>
                    </a:lnTo>
                    <a:lnTo>
                      <a:pt x="4914" y="1561"/>
                    </a:lnTo>
                    <a:close/>
                    <a:moveTo>
                      <a:pt x="2667" y="18"/>
                    </a:moveTo>
                    <a:lnTo>
                      <a:pt x="2667" y="37"/>
                    </a:lnTo>
                    <a:lnTo>
                      <a:pt x="2686" y="37"/>
                    </a:lnTo>
                    <a:lnTo>
                      <a:pt x="2667" y="18"/>
                    </a:lnTo>
                    <a:lnTo>
                      <a:pt x="2667" y="0"/>
                    </a:lnTo>
                    <a:lnTo>
                      <a:pt x="2686" y="0"/>
                    </a:lnTo>
                    <a:lnTo>
                      <a:pt x="2667" y="0"/>
                    </a:lnTo>
                    <a:lnTo>
                      <a:pt x="2648" y="0"/>
                    </a:lnTo>
                    <a:lnTo>
                      <a:pt x="2648" y="18"/>
                    </a:lnTo>
                    <a:lnTo>
                      <a:pt x="2667" y="18"/>
                    </a:lnTo>
                    <a:close/>
                    <a:moveTo>
                      <a:pt x="762" y="3180"/>
                    </a:moveTo>
                    <a:lnTo>
                      <a:pt x="743" y="3161"/>
                    </a:lnTo>
                    <a:lnTo>
                      <a:pt x="648" y="3104"/>
                    </a:lnTo>
                    <a:lnTo>
                      <a:pt x="590" y="3085"/>
                    </a:lnTo>
                    <a:lnTo>
                      <a:pt x="514" y="3085"/>
                    </a:lnTo>
                    <a:lnTo>
                      <a:pt x="438" y="3047"/>
                    </a:lnTo>
                    <a:lnTo>
                      <a:pt x="419" y="3047"/>
                    </a:lnTo>
                    <a:lnTo>
                      <a:pt x="400" y="3085"/>
                    </a:lnTo>
                    <a:lnTo>
                      <a:pt x="400" y="3104"/>
                    </a:lnTo>
                    <a:lnTo>
                      <a:pt x="400" y="3123"/>
                    </a:lnTo>
                    <a:lnTo>
                      <a:pt x="419" y="3142"/>
                    </a:lnTo>
                    <a:lnTo>
                      <a:pt x="495" y="3123"/>
                    </a:lnTo>
                    <a:lnTo>
                      <a:pt x="514" y="3142"/>
                    </a:lnTo>
                    <a:lnTo>
                      <a:pt x="534" y="3142"/>
                    </a:lnTo>
                    <a:lnTo>
                      <a:pt x="629" y="3161"/>
                    </a:lnTo>
                    <a:lnTo>
                      <a:pt x="724" y="3200"/>
                    </a:lnTo>
                    <a:lnTo>
                      <a:pt x="762" y="3200"/>
                    </a:lnTo>
                    <a:lnTo>
                      <a:pt x="781" y="3200"/>
                    </a:lnTo>
                    <a:lnTo>
                      <a:pt x="781" y="3180"/>
                    </a:lnTo>
                    <a:lnTo>
                      <a:pt x="762" y="3180"/>
                    </a:lnTo>
                    <a:close/>
                    <a:moveTo>
                      <a:pt x="2591" y="132"/>
                    </a:moveTo>
                    <a:lnTo>
                      <a:pt x="2591" y="114"/>
                    </a:lnTo>
                    <a:lnTo>
                      <a:pt x="2571" y="114"/>
                    </a:lnTo>
                    <a:lnTo>
                      <a:pt x="2591" y="132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54" name="Freeform 35">
                <a:extLst>
                  <a:ext uri="{FF2B5EF4-FFF2-40B4-BE49-F238E27FC236}">
                    <a16:creationId xmlns:a16="http://schemas.microsoft.com/office/drawing/2014/main" id="{9C18DE8E-E974-B74D-B8C0-FE8E9FC23D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2863" y="10334625"/>
                <a:ext cx="1549400" cy="1831975"/>
              </a:xfrm>
              <a:custGeom>
                <a:avLst/>
                <a:gdLst>
                  <a:gd name="T0" fmla="*/ 2147483646 w 4306"/>
                  <a:gd name="T1" fmla="*/ 2147483646 h 5087"/>
                  <a:gd name="T2" fmla="*/ 2147483646 w 4306"/>
                  <a:gd name="T3" fmla="*/ 2147483646 h 5087"/>
                  <a:gd name="T4" fmla="*/ 2147483646 w 4306"/>
                  <a:gd name="T5" fmla="*/ 2147483646 h 5087"/>
                  <a:gd name="T6" fmla="*/ 2147483646 w 4306"/>
                  <a:gd name="T7" fmla="*/ 2147483646 h 5087"/>
                  <a:gd name="T8" fmla="*/ 2147483646 w 4306"/>
                  <a:gd name="T9" fmla="*/ 2147483646 h 5087"/>
                  <a:gd name="T10" fmla="*/ 2147483646 w 4306"/>
                  <a:gd name="T11" fmla="*/ 2147483646 h 5087"/>
                  <a:gd name="T12" fmla="*/ 2147483646 w 4306"/>
                  <a:gd name="T13" fmla="*/ 2147483646 h 5087"/>
                  <a:gd name="T14" fmla="*/ 2147483646 w 4306"/>
                  <a:gd name="T15" fmla="*/ 2147483646 h 5087"/>
                  <a:gd name="T16" fmla="*/ 2147483646 w 4306"/>
                  <a:gd name="T17" fmla="*/ 2147483646 h 5087"/>
                  <a:gd name="T18" fmla="*/ 2147483646 w 4306"/>
                  <a:gd name="T19" fmla="*/ 2147483646 h 5087"/>
                  <a:gd name="T20" fmla="*/ 2147483646 w 4306"/>
                  <a:gd name="T21" fmla="*/ 2147483646 h 5087"/>
                  <a:gd name="T22" fmla="*/ 2147483646 w 4306"/>
                  <a:gd name="T23" fmla="*/ 2147483646 h 5087"/>
                  <a:gd name="T24" fmla="*/ 2147483646 w 4306"/>
                  <a:gd name="T25" fmla="*/ 2147483646 h 5087"/>
                  <a:gd name="T26" fmla="*/ 2147483646 w 4306"/>
                  <a:gd name="T27" fmla="*/ 2147483646 h 5087"/>
                  <a:gd name="T28" fmla="*/ 2147483646 w 4306"/>
                  <a:gd name="T29" fmla="*/ 2147483646 h 5087"/>
                  <a:gd name="T30" fmla="*/ 2147483646 w 4306"/>
                  <a:gd name="T31" fmla="*/ 2147483646 h 5087"/>
                  <a:gd name="T32" fmla="*/ 2147483646 w 4306"/>
                  <a:gd name="T33" fmla="*/ 2147483646 h 5087"/>
                  <a:gd name="T34" fmla="*/ 2147483646 w 4306"/>
                  <a:gd name="T35" fmla="*/ 2147483646 h 5087"/>
                  <a:gd name="T36" fmla="*/ 2147483646 w 4306"/>
                  <a:gd name="T37" fmla="*/ 2147483646 h 5087"/>
                  <a:gd name="T38" fmla="*/ 2147483646 w 4306"/>
                  <a:gd name="T39" fmla="*/ 2147483646 h 5087"/>
                  <a:gd name="T40" fmla="*/ 2147483646 w 4306"/>
                  <a:gd name="T41" fmla="*/ 2147483646 h 5087"/>
                  <a:gd name="T42" fmla="*/ 2147483646 w 4306"/>
                  <a:gd name="T43" fmla="*/ 2147483646 h 5087"/>
                  <a:gd name="T44" fmla="*/ 2147483646 w 4306"/>
                  <a:gd name="T45" fmla="*/ 2147483646 h 5087"/>
                  <a:gd name="T46" fmla="*/ 2147483646 w 4306"/>
                  <a:gd name="T47" fmla="*/ 2147483646 h 5087"/>
                  <a:gd name="T48" fmla="*/ 2147483646 w 4306"/>
                  <a:gd name="T49" fmla="*/ 2147483646 h 5087"/>
                  <a:gd name="T50" fmla="*/ 2147483646 w 4306"/>
                  <a:gd name="T51" fmla="*/ 2147483646 h 5087"/>
                  <a:gd name="T52" fmla="*/ 2147483646 w 4306"/>
                  <a:gd name="T53" fmla="*/ 2147483646 h 5087"/>
                  <a:gd name="T54" fmla="*/ 2147483646 w 4306"/>
                  <a:gd name="T55" fmla="*/ 2147483646 h 5087"/>
                  <a:gd name="T56" fmla="*/ 2147483646 w 4306"/>
                  <a:gd name="T57" fmla="*/ 2147483646 h 5087"/>
                  <a:gd name="T58" fmla="*/ 2147483646 w 4306"/>
                  <a:gd name="T59" fmla="*/ 2147483646 h 5087"/>
                  <a:gd name="T60" fmla="*/ 2147483646 w 4306"/>
                  <a:gd name="T61" fmla="*/ 2147483646 h 5087"/>
                  <a:gd name="T62" fmla="*/ 2147483646 w 4306"/>
                  <a:gd name="T63" fmla="*/ 2147483646 h 5087"/>
                  <a:gd name="T64" fmla="*/ 2147483646 w 4306"/>
                  <a:gd name="T65" fmla="*/ 2147483646 h 5087"/>
                  <a:gd name="T66" fmla="*/ 2147483646 w 4306"/>
                  <a:gd name="T67" fmla="*/ 2147483646 h 5087"/>
                  <a:gd name="T68" fmla="*/ 2147483646 w 4306"/>
                  <a:gd name="T69" fmla="*/ 2147483646 h 5087"/>
                  <a:gd name="T70" fmla="*/ 2147483646 w 4306"/>
                  <a:gd name="T71" fmla="*/ 2147483646 h 5087"/>
                  <a:gd name="T72" fmla="*/ 2147483646 w 4306"/>
                  <a:gd name="T73" fmla="*/ 2147483646 h 5087"/>
                  <a:gd name="T74" fmla="*/ 2147483646 w 4306"/>
                  <a:gd name="T75" fmla="*/ 2147483646 h 5087"/>
                  <a:gd name="T76" fmla="*/ 2147483646 w 4306"/>
                  <a:gd name="T77" fmla="*/ 0 h 5087"/>
                  <a:gd name="T78" fmla="*/ 2147483646 w 4306"/>
                  <a:gd name="T79" fmla="*/ 2147483646 h 5087"/>
                  <a:gd name="T80" fmla="*/ 2147483646 w 4306"/>
                  <a:gd name="T81" fmla="*/ 2147483646 h 5087"/>
                  <a:gd name="T82" fmla="*/ 2147483646 w 4306"/>
                  <a:gd name="T83" fmla="*/ 2147483646 h 5087"/>
                  <a:gd name="T84" fmla="*/ 2147483646 w 4306"/>
                  <a:gd name="T85" fmla="*/ 2147483646 h 5087"/>
                  <a:gd name="T86" fmla="*/ 2147483646 w 4306"/>
                  <a:gd name="T87" fmla="*/ 2147483646 h 5087"/>
                  <a:gd name="T88" fmla="*/ 2147483646 w 4306"/>
                  <a:gd name="T89" fmla="*/ 2147483646 h 5087"/>
                  <a:gd name="T90" fmla="*/ 2147483646 w 4306"/>
                  <a:gd name="T91" fmla="*/ 2147483646 h 5087"/>
                  <a:gd name="T92" fmla="*/ 2147483646 w 4306"/>
                  <a:gd name="T93" fmla="*/ 2147483646 h 5087"/>
                  <a:gd name="T94" fmla="*/ 2147483646 w 4306"/>
                  <a:gd name="T95" fmla="*/ 2147483646 h 5087"/>
                  <a:gd name="T96" fmla="*/ 2147483646 w 4306"/>
                  <a:gd name="T97" fmla="*/ 2147483646 h 5087"/>
                  <a:gd name="T98" fmla="*/ 2147483646 w 4306"/>
                  <a:gd name="T99" fmla="*/ 2147483646 h 5087"/>
                  <a:gd name="T100" fmla="*/ 2147483646 w 4306"/>
                  <a:gd name="T101" fmla="*/ 2147483646 h 5087"/>
                  <a:gd name="T102" fmla="*/ 2147483646 w 4306"/>
                  <a:gd name="T103" fmla="*/ 2147483646 h 5087"/>
                  <a:gd name="T104" fmla="*/ 2147483646 w 4306"/>
                  <a:gd name="T105" fmla="*/ 2147483646 h 5087"/>
                  <a:gd name="T106" fmla="*/ 2147483646 w 4306"/>
                  <a:gd name="T107" fmla="*/ 2147483646 h 508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4306" h="5087">
                    <a:moveTo>
                      <a:pt x="2115" y="4876"/>
                    </a:moveTo>
                    <a:lnTo>
                      <a:pt x="2019" y="4857"/>
                    </a:lnTo>
                    <a:lnTo>
                      <a:pt x="1981" y="4819"/>
                    </a:lnTo>
                    <a:lnTo>
                      <a:pt x="1962" y="4800"/>
                    </a:lnTo>
                    <a:lnTo>
                      <a:pt x="1943" y="4800"/>
                    </a:lnTo>
                    <a:lnTo>
                      <a:pt x="1905" y="4800"/>
                    </a:lnTo>
                    <a:lnTo>
                      <a:pt x="1886" y="4781"/>
                    </a:lnTo>
                    <a:lnTo>
                      <a:pt x="1848" y="4761"/>
                    </a:lnTo>
                    <a:lnTo>
                      <a:pt x="1810" y="4742"/>
                    </a:lnTo>
                    <a:lnTo>
                      <a:pt x="1772" y="4761"/>
                    </a:lnTo>
                    <a:lnTo>
                      <a:pt x="1695" y="4838"/>
                    </a:lnTo>
                    <a:lnTo>
                      <a:pt x="1734" y="4857"/>
                    </a:lnTo>
                    <a:lnTo>
                      <a:pt x="1924" y="5009"/>
                    </a:lnTo>
                    <a:lnTo>
                      <a:pt x="1943" y="5028"/>
                    </a:lnTo>
                    <a:lnTo>
                      <a:pt x="1962" y="5086"/>
                    </a:lnTo>
                    <a:lnTo>
                      <a:pt x="1981" y="5086"/>
                    </a:lnTo>
                    <a:lnTo>
                      <a:pt x="2000" y="5066"/>
                    </a:lnTo>
                    <a:lnTo>
                      <a:pt x="2000" y="5047"/>
                    </a:lnTo>
                    <a:lnTo>
                      <a:pt x="2019" y="5047"/>
                    </a:lnTo>
                    <a:lnTo>
                      <a:pt x="2039" y="5047"/>
                    </a:lnTo>
                    <a:lnTo>
                      <a:pt x="2057" y="5047"/>
                    </a:lnTo>
                    <a:lnTo>
                      <a:pt x="2134" y="5066"/>
                    </a:lnTo>
                    <a:lnTo>
                      <a:pt x="2153" y="5066"/>
                    </a:lnTo>
                    <a:lnTo>
                      <a:pt x="2134" y="5047"/>
                    </a:lnTo>
                    <a:lnTo>
                      <a:pt x="2115" y="5028"/>
                    </a:lnTo>
                    <a:lnTo>
                      <a:pt x="2115" y="5009"/>
                    </a:lnTo>
                    <a:lnTo>
                      <a:pt x="2134" y="4990"/>
                    </a:lnTo>
                    <a:lnTo>
                      <a:pt x="2153" y="4971"/>
                    </a:lnTo>
                    <a:lnTo>
                      <a:pt x="2171" y="4952"/>
                    </a:lnTo>
                    <a:lnTo>
                      <a:pt x="2153" y="4895"/>
                    </a:lnTo>
                    <a:lnTo>
                      <a:pt x="2115" y="4876"/>
                    </a:lnTo>
                    <a:close/>
                    <a:moveTo>
                      <a:pt x="4286" y="3981"/>
                    </a:moveTo>
                    <a:lnTo>
                      <a:pt x="4267" y="3962"/>
                    </a:lnTo>
                    <a:lnTo>
                      <a:pt x="4248" y="3943"/>
                    </a:lnTo>
                    <a:lnTo>
                      <a:pt x="4229" y="3943"/>
                    </a:lnTo>
                    <a:lnTo>
                      <a:pt x="4229" y="3904"/>
                    </a:lnTo>
                    <a:lnTo>
                      <a:pt x="4229" y="3885"/>
                    </a:lnTo>
                    <a:lnTo>
                      <a:pt x="4191" y="3752"/>
                    </a:lnTo>
                    <a:lnTo>
                      <a:pt x="4191" y="3733"/>
                    </a:lnTo>
                    <a:lnTo>
                      <a:pt x="4172" y="3714"/>
                    </a:lnTo>
                    <a:lnTo>
                      <a:pt x="4152" y="3657"/>
                    </a:lnTo>
                    <a:lnTo>
                      <a:pt x="4096" y="3600"/>
                    </a:lnTo>
                    <a:lnTo>
                      <a:pt x="4096" y="3581"/>
                    </a:lnTo>
                    <a:lnTo>
                      <a:pt x="4076" y="3542"/>
                    </a:lnTo>
                    <a:lnTo>
                      <a:pt x="4076" y="3409"/>
                    </a:lnTo>
                    <a:lnTo>
                      <a:pt x="4057" y="3371"/>
                    </a:lnTo>
                    <a:lnTo>
                      <a:pt x="4057" y="3352"/>
                    </a:lnTo>
                    <a:lnTo>
                      <a:pt x="4039" y="3352"/>
                    </a:lnTo>
                    <a:lnTo>
                      <a:pt x="4020" y="3352"/>
                    </a:lnTo>
                    <a:lnTo>
                      <a:pt x="3943" y="3333"/>
                    </a:lnTo>
                    <a:lnTo>
                      <a:pt x="3924" y="3333"/>
                    </a:lnTo>
                    <a:lnTo>
                      <a:pt x="3867" y="3333"/>
                    </a:lnTo>
                    <a:lnTo>
                      <a:pt x="3810" y="3276"/>
                    </a:lnTo>
                    <a:lnTo>
                      <a:pt x="3715" y="3276"/>
                    </a:lnTo>
                    <a:lnTo>
                      <a:pt x="3658" y="3257"/>
                    </a:lnTo>
                    <a:lnTo>
                      <a:pt x="3600" y="3219"/>
                    </a:lnTo>
                    <a:lnTo>
                      <a:pt x="3524" y="3200"/>
                    </a:lnTo>
                    <a:lnTo>
                      <a:pt x="3486" y="3181"/>
                    </a:lnTo>
                    <a:lnTo>
                      <a:pt x="3448" y="3161"/>
                    </a:lnTo>
                    <a:lnTo>
                      <a:pt x="3410" y="3161"/>
                    </a:lnTo>
                    <a:lnTo>
                      <a:pt x="3391" y="3123"/>
                    </a:lnTo>
                    <a:lnTo>
                      <a:pt x="3391" y="3009"/>
                    </a:lnTo>
                    <a:lnTo>
                      <a:pt x="3372" y="2971"/>
                    </a:lnTo>
                    <a:lnTo>
                      <a:pt x="3334" y="2876"/>
                    </a:lnTo>
                    <a:lnTo>
                      <a:pt x="3334" y="2819"/>
                    </a:lnTo>
                    <a:lnTo>
                      <a:pt x="3314" y="2819"/>
                    </a:lnTo>
                    <a:lnTo>
                      <a:pt x="3295" y="2800"/>
                    </a:lnTo>
                    <a:lnTo>
                      <a:pt x="3277" y="2780"/>
                    </a:lnTo>
                    <a:lnTo>
                      <a:pt x="3258" y="2780"/>
                    </a:lnTo>
                    <a:lnTo>
                      <a:pt x="3238" y="2780"/>
                    </a:lnTo>
                    <a:lnTo>
                      <a:pt x="3219" y="2780"/>
                    </a:lnTo>
                    <a:lnTo>
                      <a:pt x="3181" y="2780"/>
                    </a:lnTo>
                    <a:lnTo>
                      <a:pt x="3162" y="2800"/>
                    </a:lnTo>
                    <a:lnTo>
                      <a:pt x="3143" y="2780"/>
                    </a:lnTo>
                    <a:lnTo>
                      <a:pt x="3105" y="2800"/>
                    </a:lnTo>
                    <a:lnTo>
                      <a:pt x="3067" y="2800"/>
                    </a:lnTo>
                    <a:lnTo>
                      <a:pt x="3010" y="2743"/>
                    </a:lnTo>
                    <a:lnTo>
                      <a:pt x="2991" y="2743"/>
                    </a:lnTo>
                    <a:lnTo>
                      <a:pt x="2953" y="2743"/>
                    </a:lnTo>
                    <a:lnTo>
                      <a:pt x="2896" y="2761"/>
                    </a:lnTo>
                    <a:lnTo>
                      <a:pt x="2877" y="2761"/>
                    </a:lnTo>
                    <a:lnTo>
                      <a:pt x="2857" y="2743"/>
                    </a:lnTo>
                    <a:lnTo>
                      <a:pt x="2781" y="2724"/>
                    </a:lnTo>
                    <a:lnTo>
                      <a:pt x="2762" y="2704"/>
                    </a:lnTo>
                    <a:lnTo>
                      <a:pt x="2743" y="2685"/>
                    </a:lnTo>
                    <a:lnTo>
                      <a:pt x="2705" y="2628"/>
                    </a:lnTo>
                    <a:lnTo>
                      <a:pt x="2686" y="2609"/>
                    </a:lnTo>
                    <a:lnTo>
                      <a:pt x="2629" y="2571"/>
                    </a:lnTo>
                    <a:lnTo>
                      <a:pt x="2610" y="2552"/>
                    </a:lnTo>
                    <a:lnTo>
                      <a:pt x="2591" y="2533"/>
                    </a:lnTo>
                    <a:lnTo>
                      <a:pt x="2572" y="2514"/>
                    </a:lnTo>
                    <a:lnTo>
                      <a:pt x="2534" y="2476"/>
                    </a:lnTo>
                    <a:lnTo>
                      <a:pt x="2515" y="2457"/>
                    </a:lnTo>
                    <a:lnTo>
                      <a:pt x="2552" y="2457"/>
                    </a:lnTo>
                    <a:lnTo>
                      <a:pt x="2610" y="2438"/>
                    </a:lnTo>
                    <a:lnTo>
                      <a:pt x="2629" y="2419"/>
                    </a:lnTo>
                    <a:lnTo>
                      <a:pt x="2819" y="2247"/>
                    </a:lnTo>
                    <a:lnTo>
                      <a:pt x="2857" y="2228"/>
                    </a:lnTo>
                    <a:lnTo>
                      <a:pt x="2896" y="2209"/>
                    </a:lnTo>
                    <a:lnTo>
                      <a:pt x="2914" y="2190"/>
                    </a:lnTo>
                    <a:lnTo>
                      <a:pt x="2933" y="2171"/>
                    </a:lnTo>
                    <a:lnTo>
                      <a:pt x="2933" y="2152"/>
                    </a:lnTo>
                    <a:lnTo>
                      <a:pt x="2933" y="2133"/>
                    </a:lnTo>
                    <a:lnTo>
                      <a:pt x="2914" y="2114"/>
                    </a:lnTo>
                    <a:lnTo>
                      <a:pt x="2914" y="2095"/>
                    </a:lnTo>
                    <a:lnTo>
                      <a:pt x="2933" y="2095"/>
                    </a:lnTo>
                    <a:lnTo>
                      <a:pt x="2972" y="2095"/>
                    </a:lnTo>
                    <a:lnTo>
                      <a:pt x="2991" y="2114"/>
                    </a:lnTo>
                    <a:lnTo>
                      <a:pt x="3010" y="2095"/>
                    </a:lnTo>
                    <a:lnTo>
                      <a:pt x="3029" y="2095"/>
                    </a:lnTo>
                    <a:lnTo>
                      <a:pt x="3048" y="2095"/>
                    </a:lnTo>
                    <a:lnTo>
                      <a:pt x="3086" y="2095"/>
                    </a:lnTo>
                    <a:lnTo>
                      <a:pt x="3105" y="2076"/>
                    </a:lnTo>
                    <a:lnTo>
                      <a:pt x="3124" y="1942"/>
                    </a:lnTo>
                    <a:lnTo>
                      <a:pt x="3124" y="1904"/>
                    </a:lnTo>
                    <a:lnTo>
                      <a:pt x="3124" y="1866"/>
                    </a:lnTo>
                    <a:lnTo>
                      <a:pt x="3124" y="1847"/>
                    </a:lnTo>
                    <a:lnTo>
                      <a:pt x="3105" y="1847"/>
                    </a:lnTo>
                    <a:lnTo>
                      <a:pt x="3105" y="1828"/>
                    </a:lnTo>
                    <a:lnTo>
                      <a:pt x="3086" y="1809"/>
                    </a:lnTo>
                    <a:lnTo>
                      <a:pt x="3067" y="1809"/>
                    </a:lnTo>
                    <a:lnTo>
                      <a:pt x="3010" y="1809"/>
                    </a:lnTo>
                    <a:lnTo>
                      <a:pt x="2991" y="1790"/>
                    </a:lnTo>
                    <a:lnTo>
                      <a:pt x="2896" y="1771"/>
                    </a:lnTo>
                    <a:lnTo>
                      <a:pt x="2877" y="1771"/>
                    </a:lnTo>
                    <a:lnTo>
                      <a:pt x="2781" y="1714"/>
                    </a:lnTo>
                    <a:lnTo>
                      <a:pt x="2781" y="1695"/>
                    </a:lnTo>
                    <a:lnTo>
                      <a:pt x="2762" y="1637"/>
                    </a:lnTo>
                    <a:lnTo>
                      <a:pt x="2743" y="1637"/>
                    </a:lnTo>
                    <a:lnTo>
                      <a:pt x="2743" y="1619"/>
                    </a:lnTo>
                    <a:lnTo>
                      <a:pt x="2705" y="1637"/>
                    </a:lnTo>
                    <a:lnTo>
                      <a:pt x="2667" y="1657"/>
                    </a:lnTo>
                    <a:lnTo>
                      <a:pt x="2610" y="1714"/>
                    </a:lnTo>
                    <a:lnTo>
                      <a:pt x="2552" y="1752"/>
                    </a:lnTo>
                    <a:lnTo>
                      <a:pt x="2534" y="1771"/>
                    </a:lnTo>
                    <a:lnTo>
                      <a:pt x="2496" y="1771"/>
                    </a:lnTo>
                    <a:lnTo>
                      <a:pt x="2438" y="1733"/>
                    </a:lnTo>
                    <a:lnTo>
                      <a:pt x="2419" y="1733"/>
                    </a:lnTo>
                    <a:lnTo>
                      <a:pt x="2400" y="1714"/>
                    </a:lnTo>
                    <a:lnTo>
                      <a:pt x="2381" y="1695"/>
                    </a:lnTo>
                    <a:lnTo>
                      <a:pt x="2362" y="1676"/>
                    </a:lnTo>
                    <a:lnTo>
                      <a:pt x="2343" y="1657"/>
                    </a:lnTo>
                    <a:lnTo>
                      <a:pt x="2324" y="1619"/>
                    </a:lnTo>
                    <a:lnTo>
                      <a:pt x="2305" y="1619"/>
                    </a:lnTo>
                    <a:lnTo>
                      <a:pt x="2286" y="1600"/>
                    </a:lnTo>
                    <a:lnTo>
                      <a:pt x="2267" y="1600"/>
                    </a:lnTo>
                    <a:lnTo>
                      <a:pt x="2267" y="1581"/>
                    </a:lnTo>
                    <a:lnTo>
                      <a:pt x="2248" y="1561"/>
                    </a:lnTo>
                    <a:lnTo>
                      <a:pt x="2267" y="1561"/>
                    </a:lnTo>
                    <a:lnTo>
                      <a:pt x="2267" y="1542"/>
                    </a:lnTo>
                    <a:lnTo>
                      <a:pt x="2286" y="1523"/>
                    </a:lnTo>
                    <a:lnTo>
                      <a:pt x="2286" y="1466"/>
                    </a:lnTo>
                    <a:lnTo>
                      <a:pt x="2305" y="1447"/>
                    </a:lnTo>
                    <a:lnTo>
                      <a:pt x="2305" y="1428"/>
                    </a:lnTo>
                    <a:lnTo>
                      <a:pt x="2305" y="1409"/>
                    </a:lnTo>
                    <a:lnTo>
                      <a:pt x="2286" y="1390"/>
                    </a:lnTo>
                    <a:lnTo>
                      <a:pt x="2267" y="1390"/>
                    </a:lnTo>
                    <a:lnTo>
                      <a:pt x="2248" y="1371"/>
                    </a:lnTo>
                    <a:lnTo>
                      <a:pt x="2210" y="1333"/>
                    </a:lnTo>
                    <a:lnTo>
                      <a:pt x="2115" y="1295"/>
                    </a:lnTo>
                    <a:lnTo>
                      <a:pt x="2095" y="1295"/>
                    </a:lnTo>
                    <a:lnTo>
                      <a:pt x="2076" y="1295"/>
                    </a:lnTo>
                    <a:lnTo>
                      <a:pt x="2057" y="1314"/>
                    </a:lnTo>
                    <a:lnTo>
                      <a:pt x="2039" y="1314"/>
                    </a:lnTo>
                    <a:lnTo>
                      <a:pt x="2000" y="1314"/>
                    </a:lnTo>
                    <a:lnTo>
                      <a:pt x="1981" y="1295"/>
                    </a:lnTo>
                    <a:lnTo>
                      <a:pt x="1962" y="1295"/>
                    </a:lnTo>
                    <a:lnTo>
                      <a:pt x="1943" y="1295"/>
                    </a:lnTo>
                    <a:lnTo>
                      <a:pt x="1924" y="1295"/>
                    </a:lnTo>
                    <a:lnTo>
                      <a:pt x="1905" y="1276"/>
                    </a:lnTo>
                    <a:lnTo>
                      <a:pt x="1867" y="1219"/>
                    </a:lnTo>
                    <a:lnTo>
                      <a:pt x="1867" y="1200"/>
                    </a:lnTo>
                    <a:lnTo>
                      <a:pt x="1905" y="1200"/>
                    </a:lnTo>
                    <a:lnTo>
                      <a:pt x="1905" y="1161"/>
                    </a:lnTo>
                    <a:lnTo>
                      <a:pt x="1905" y="1142"/>
                    </a:lnTo>
                    <a:lnTo>
                      <a:pt x="1886" y="1124"/>
                    </a:lnTo>
                    <a:lnTo>
                      <a:pt x="1848" y="1104"/>
                    </a:lnTo>
                    <a:lnTo>
                      <a:pt x="1790" y="1028"/>
                    </a:lnTo>
                    <a:lnTo>
                      <a:pt x="1772" y="1009"/>
                    </a:lnTo>
                    <a:lnTo>
                      <a:pt x="1734" y="971"/>
                    </a:lnTo>
                    <a:lnTo>
                      <a:pt x="1734" y="933"/>
                    </a:lnTo>
                    <a:lnTo>
                      <a:pt x="1714" y="933"/>
                    </a:lnTo>
                    <a:lnTo>
                      <a:pt x="1677" y="895"/>
                    </a:lnTo>
                    <a:lnTo>
                      <a:pt x="1638" y="857"/>
                    </a:lnTo>
                    <a:lnTo>
                      <a:pt x="1619" y="838"/>
                    </a:lnTo>
                    <a:lnTo>
                      <a:pt x="1581" y="838"/>
                    </a:lnTo>
                    <a:lnTo>
                      <a:pt x="1562" y="819"/>
                    </a:lnTo>
                    <a:lnTo>
                      <a:pt x="1524" y="799"/>
                    </a:lnTo>
                    <a:lnTo>
                      <a:pt x="1467" y="780"/>
                    </a:lnTo>
                    <a:lnTo>
                      <a:pt x="1448" y="780"/>
                    </a:lnTo>
                    <a:lnTo>
                      <a:pt x="1410" y="799"/>
                    </a:lnTo>
                    <a:lnTo>
                      <a:pt x="1391" y="799"/>
                    </a:lnTo>
                    <a:lnTo>
                      <a:pt x="1372" y="780"/>
                    </a:lnTo>
                    <a:lnTo>
                      <a:pt x="1353" y="743"/>
                    </a:lnTo>
                    <a:lnTo>
                      <a:pt x="1333" y="723"/>
                    </a:lnTo>
                    <a:lnTo>
                      <a:pt x="1296" y="723"/>
                    </a:lnTo>
                    <a:lnTo>
                      <a:pt x="1257" y="704"/>
                    </a:lnTo>
                    <a:lnTo>
                      <a:pt x="1181" y="666"/>
                    </a:lnTo>
                    <a:lnTo>
                      <a:pt x="1124" y="628"/>
                    </a:lnTo>
                    <a:lnTo>
                      <a:pt x="1067" y="571"/>
                    </a:lnTo>
                    <a:lnTo>
                      <a:pt x="1029" y="514"/>
                    </a:lnTo>
                    <a:lnTo>
                      <a:pt x="972" y="476"/>
                    </a:lnTo>
                    <a:lnTo>
                      <a:pt x="972" y="418"/>
                    </a:lnTo>
                    <a:lnTo>
                      <a:pt x="952" y="418"/>
                    </a:lnTo>
                    <a:lnTo>
                      <a:pt x="933" y="399"/>
                    </a:lnTo>
                    <a:lnTo>
                      <a:pt x="876" y="381"/>
                    </a:lnTo>
                    <a:lnTo>
                      <a:pt x="857" y="362"/>
                    </a:lnTo>
                    <a:lnTo>
                      <a:pt x="857" y="342"/>
                    </a:lnTo>
                    <a:lnTo>
                      <a:pt x="819" y="171"/>
                    </a:lnTo>
                    <a:lnTo>
                      <a:pt x="781" y="133"/>
                    </a:lnTo>
                    <a:lnTo>
                      <a:pt x="781" y="114"/>
                    </a:lnTo>
                    <a:lnTo>
                      <a:pt x="762" y="95"/>
                    </a:lnTo>
                    <a:lnTo>
                      <a:pt x="743" y="76"/>
                    </a:lnTo>
                    <a:lnTo>
                      <a:pt x="724" y="76"/>
                    </a:lnTo>
                    <a:lnTo>
                      <a:pt x="686" y="37"/>
                    </a:lnTo>
                    <a:lnTo>
                      <a:pt x="667" y="19"/>
                    </a:lnTo>
                    <a:lnTo>
                      <a:pt x="667" y="0"/>
                    </a:lnTo>
                    <a:lnTo>
                      <a:pt x="648" y="0"/>
                    </a:lnTo>
                    <a:lnTo>
                      <a:pt x="629" y="0"/>
                    </a:lnTo>
                    <a:lnTo>
                      <a:pt x="495" y="95"/>
                    </a:lnTo>
                    <a:lnTo>
                      <a:pt x="439" y="114"/>
                    </a:lnTo>
                    <a:lnTo>
                      <a:pt x="381" y="152"/>
                    </a:lnTo>
                    <a:lnTo>
                      <a:pt x="343" y="171"/>
                    </a:lnTo>
                    <a:lnTo>
                      <a:pt x="267" y="190"/>
                    </a:lnTo>
                    <a:lnTo>
                      <a:pt x="229" y="209"/>
                    </a:lnTo>
                    <a:lnTo>
                      <a:pt x="95" y="304"/>
                    </a:lnTo>
                    <a:lnTo>
                      <a:pt x="0" y="381"/>
                    </a:lnTo>
                    <a:lnTo>
                      <a:pt x="134" y="552"/>
                    </a:lnTo>
                    <a:lnTo>
                      <a:pt x="190" y="590"/>
                    </a:lnTo>
                    <a:lnTo>
                      <a:pt x="248" y="628"/>
                    </a:lnTo>
                    <a:lnTo>
                      <a:pt x="381" y="704"/>
                    </a:lnTo>
                    <a:lnTo>
                      <a:pt x="439" y="743"/>
                    </a:lnTo>
                    <a:lnTo>
                      <a:pt x="476" y="780"/>
                    </a:lnTo>
                    <a:lnTo>
                      <a:pt x="610" y="1009"/>
                    </a:lnTo>
                    <a:lnTo>
                      <a:pt x="629" y="1085"/>
                    </a:lnTo>
                    <a:lnTo>
                      <a:pt x="857" y="1447"/>
                    </a:lnTo>
                    <a:lnTo>
                      <a:pt x="876" y="1466"/>
                    </a:lnTo>
                    <a:lnTo>
                      <a:pt x="933" y="1542"/>
                    </a:lnTo>
                    <a:lnTo>
                      <a:pt x="972" y="1581"/>
                    </a:lnTo>
                    <a:lnTo>
                      <a:pt x="1333" y="1847"/>
                    </a:lnTo>
                    <a:lnTo>
                      <a:pt x="1638" y="2057"/>
                    </a:lnTo>
                    <a:lnTo>
                      <a:pt x="1886" y="2190"/>
                    </a:lnTo>
                    <a:lnTo>
                      <a:pt x="1905" y="2228"/>
                    </a:lnTo>
                    <a:lnTo>
                      <a:pt x="1905" y="2247"/>
                    </a:lnTo>
                    <a:lnTo>
                      <a:pt x="1924" y="2304"/>
                    </a:lnTo>
                    <a:lnTo>
                      <a:pt x="1924" y="2323"/>
                    </a:lnTo>
                    <a:lnTo>
                      <a:pt x="1924" y="2343"/>
                    </a:lnTo>
                    <a:lnTo>
                      <a:pt x="1943" y="2362"/>
                    </a:lnTo>
                    <a:lnTo>
                      <a:pt x="1943" y="2380"/>
                    </a:lnTo>
                    <a:lnTo>
                      <a:pt x="1943" y="2399"/>
                    </a:lnTo>
                    <a:lnTo>
                      <a:pt x="1943" y="2419"/>
                    </a:lnTo>
                    <a:lnTo>
                      <a:pt x="1962" y="2457"/>
                    </a:lnTo>
                    <a:lnTo>
                      <a:pt x="2019" y="2514"/>
                    </a:lnTo>
                    <a:lnTo>
                      <a:pt x="2019" y="2533"/>
                    </a:lnTo>
                    <a:lnTo>
                      <a:pt x="2019" y="2571"/>
                    </a:lnTo>
                    <a:lnTo>
                      <a:pt x="1981" y="2628"/>
                    </a:lnTo>
                    <a:lnTo>
                      <a:pt x="1981" y="2647"/>
                    </a:lnTo>
                    <a:lnTo>
                      <a:pt x="2000" y="2704"/>
                    </a:lnTo>
                    <a:lnTo>
                      <a:pt x="2019" y="2743"/>
                    </a:lnTo>
                    <a:lnTo>
                      <a:pt x="2057" y="2761"/>
                    </a:lnTo>
                    <a:lnTo>
                      <a:pt x="2115" y="2800"/>
                    </a:lnTo>
                    <a:lnTo>
                      <a:pt x="2362" y="2990"/>
                    </a:lnTo>
                    <a:lnTo>
                      <a:pt x="2629" y="3181"/>
                    </a:lnTo>
                    <a:lnTo>
                      <a:pt x="2914" y="3409"/>
                    </a:lnTo>
                    <a:lnTo>
                      <a:pt x="2933" y="3447"/>
                    </a:lnTo>
                    <a:lnTo>
                      <a:pt x="2953" y="3504"/>
                    </a:lnTo>
                    <a:lnTo>
                      <a:pt x="2972" y="3523"/>
                    </a:lnTo>
                    <a:lnTo>
                      <a:pt x="3181" y="3600"/>
                    </a:lnTo>
                    <a:lnTo>
                      <a:pt x="3372" y="3714"/>
                    </a:lnTo>
                    <a:lnTo>
                      <a:pt x="3543" y="3867"/>
                    </a:lnTo>
                    <a:lnTo>
                      <a:pt x="3581" y="3904"/>
                    </a:lnTo>
                    <a:lnTo>
                      <a:pt x="3600" y="3962"/>
                    </a:lnTo>
                    <a:lnTo>
                      <a:pt x="3619" y="3999"/>
                    </a:lnTo>
                    <a:lnTo>
                      <a:pt x="3639" y="3999"/>
                    </a:lnTo>
                    <a:lnTo>
                      <a:pt x="3658" y="3981"/>
                    </a:lnTo>
                    <a:lnTo>
                      <a:pt x="3695" y="3999"/>
                    </a:lnTo>
                    <a:lnTo>
                      <a:pt x="3715" y="3999"/>
                    </a:lnTo>
                    <a:lnTo>
                      <a:pt x="3715" y="4019"/>
                    </a:lnTo>
                    <a:lnTo>
                      <a:pt x="3753" y="4095"/>
                    </a:lnTo>
                    <a:lnTo>
                      <a:pt x="3753" y="4114"/>
                    </a:lnTo>
                    <a:lnTo>
                      <a:pt x="3772" y="4114"/>
                    </a:lnTo>
                    <a:lnTo>
                      <a:pt x="3791" y="4095"/>
                    </a:lnTo>
                    <a:lnTo>
                      <a:pt x="3810" y="4095"/>
                    </a:lnTo>
                    <a:lnTo>
                      <a:pt x="3829" y="4095"/>
                    </a:lnTo>
                    <a:lnTo>
                      <a:pt x="3848" y="4095"/>
                    </a:lnTo>
                    <a:lnTo>
                      <a:pt x="3867" y="4095"/>
                    </a:lnTo>
                    <a:lnTo>
                      <a:pt x="3886" y="4095"/>
                    </a:lnTo>
                    <a:lnTo>
                      <a:pt x="3905" y="4114"/>
                    </a:lnTo>
                    <a:lnTo>
                      <a:pt x="3924" y="4114"/>
                    </a:lnTo>
                    <a:lnTo>
                      <a:pt x="3943" y="4133"/>
                    </a:lnTo>
                    <a:lnTo>
                      <a:pt x="3962" y="4152"/>
                    </a:lnTo>
                    <a:lnTo>
                      <a:pt x="3962" y="4171"/>
                    </a:lnTo>
                    <a:lnTo>
                      <a:pt x="3981" y="4171"/>
                    </a:lnTo>
                    <a:lnTo>
                      <a:pt x="4020" y="4171"/>
                    </a:lnTo>
                    <a:lnTo>
                      <a:pt x="4039" y="4171"/>
                    </a:lnTo>
                    <a:lnTo>
                      <a:pt x="4057" y="4190"/>
                    </a:lnTo>
                    <a:lnTo>
                      <a:pt x="4076" y="4171"/>
                    </a:lnTo>
                    <a:lnTo>
                      <a:pt x="4096" y="4171"/>
                    </a:lnTo>
                    <a:lnTo>
                      <a:pt x="4172" y="4114"/>
                    </a:lnTo>
                    <a:lnTo>
                      <a:pt x="4210" y="4095"/>
                    </a:lnTo>
                    <a:lnTo>
                      <a:pt x="4248" y="4057"/>
                    </a:lnTo>
                    <a:lnTo>
                      <a:pt x="4305" y="3999"/>
                    </a:lnTo>
                    <a:lnTo>
                      <a:pt x="4286" y="3981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55" name="Freeform 36">
                <a:extLst>
                  <a:ext uri="{FF2B5EF4-FFF2-40B4-BE49-F238E27FC236}">
                    <a16:creationId xmlns:a16="http://schemas.microsoft.com/office/drawing/2014/main" id="{88D983F0-C76E-0243-94EA-A09CEA5599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34263" y="12344400"/>
                <a:ext cx="933450" cy="679450"/>
              </a:xfrm>
              <a:custGeom>
                <a:avLst/>
                <a:gdLst>
                  <a:gd name="T0" fmla="*/ 2147483646 w 2592"/>
                  <a:gd name="T1" fmla="*/ 2147483646 h 1886"/>
                  <a:gd name="T2" fmla="*/ 2147483646 w 2592"/>
                  <a:gd name="T3" fmla="*/ 2147483646 h 1886"/>
                  <a:gd name="T4" fmla="*/ 2147483646 w 2592"/>
                  <a:gd name="T5" fmla="*/ 2147483646 h 1886"/>
                  <a:gd name="T6" fmla="*/ 2147483646 w 2592"/>
                  <a:gd name="T7" fmla="*/ 2147483646 h 1886"/>
                  <a:gd name="T8" fmla="*/ 2147483646 w 2592"/>
                  <a:gd name="T9" fmla="*/ 2147483646 h 1886"/>
                  <a:gd name="T10" fmla="*/ 2147483646 w 2592"/>
                  <a:gd name="T11" fmla="*/ 2147483646 h 1886"/>
                  <a:gd name="T12" fmla="*/ 2147483646 w 2592"/>
                  <a:gd name="T13" fmla="*/ 2147483646 h 1886"/>
                  <a:gd name="T14" fmla="*/ 2147483646 w 2592"/>
                  <a:gd name="T15" fmla="*/ 2147483646 h 1886"/>
                  <a:gd name="T16" fmla="*/ 2147483646 w 2592"/>
                  <a:gd name="T17" fmla="*/ 2147483646 h 1886"/>
                  <a:gd name="T18" fmla="*/ 2147483646 w 2592"/>
                  <a:gd name="T19" fmla="*/ 0 h 1886"/>
                  <a:gd name="T20" fmla="*/ 2147483646 w 2592"/>
                  <a:gd name="T21" fmla="*/ 2147483646 h 1886"/>
                  <a:gd name="T22" fmla="*/ 2147483646 w 2592"/>
                  <a:gd name="T23" fmla="*/ 2147483646 h 1886"/>
                  <a:gd name="T24" fmla="*/ 2147483646 w 2592"/>
                  <a:gd name="T25" fmla="*/ 2147483646 h 1886"/>
                  <a:gd name="T26" fmla="*/ 2147483646 w 2592"/>
                  <a:gd name="T27" fmla="*/ 2147483646 h 1886"/>
                  <a:gd name="T28" fmla="*/ 2147483646 w 2592"/>
                  <a:gd name="T29" fmla="*/ 2147483646 h 1886"/>
                  <a:gd name="T30" fmla="*/ 2147483646 w 2592"/>
                  <a:gd name="T31" fmla="*/ 2147483646 h 1886"/>
                  <a:gd name="T32" fmla="*/ 2147483646 w 2592"/>
                  <a:gd name="T33" fmla="*/ 2147483646 h 1886"/>
                  <a:gd name="T34" fmla="*/ 2147483646 w 2592"/>
                  <a:gd name="T35" fmla="*/ 2147483646 h 1886"/>
                  <a:gd name="T36" fmla="*/ 2147483646 w 2592"/>
                  <a:gd name="T37" fmla="*/ 2147483646 h 1886"/>
                  <a:gd name="T38" fmla="*/ 2147483646 w 2592"/>
                  <a:gd name="T39" fmla="*/ 2147483646 h 1886"/>
                  <a:gd name="T40" fmla="*/ 2147483646 w 2592"/>
                  <a:gd name="T41" fmla="*/ 2147483646 h 1886"/>
                  <a:gd name="T42" fmla="*/ 2147483646 w 2592"/>
                  <a:gd name="T43" fmla="*/ 2147483646 h 1886"/>
                  <a:gd name="T44" fmla="*/ 2147483646 w 2592"/>
                  <a:gd name="T45" fmla="*/ 2147483646 h 1886"/>
                  <a:gd name="T46" fmla="*/ 2147483646 w 2592"/>
                  <a:gd name="T47" fmla="*/ 2147483646 h 1886"/>
                  <a:gd name="T48" fmla="*/ 2147483646 w 2592"/>
                  <a:gd name="T49" fmla="*/ 2147483646 h 1886"/>
                  <a:gd name="T50" fmla="*/ 2147483646 w 2592"/>
                  <a:gd name="T51" fmla="*/ 2147483646 h 1886"/>
                  <a:gd name="T52" fmla="*/ 2147483646 w 2592"/>
                  <a:gd name="T53" fmla="*/ 2147483646 h 1886"/>
                  <a:gd name="T54" fmla="*/ 2147483646 w 2592"/>
                  <a:gd name="T55" fmla="*/ 2147483646 h 1886"/>
                  <a:gd name="T56" fmla="*/ 2147483646 w 2592"/>
                  <a:gd name="T57" fmla="*/ 2147483646 h 1886"/>
                  <a:gd name="T58" fmla="*/ 2147483646 w 2592"/>
                  <a:gd name="T59" fmla="*/ 2147483646 h 1886"/>
                  <a:gd name="T60" fmla="*/ 2147483646 w 2592"/>
                  <a:gd name="T61" fmla="*/ 2147483646 h 1886"/>
                  <a:gd name="T62" fmla="*/ 2147483646 w 2592"/>
                  <a:gd name="T63" fmla="*/ 2147483646 h 1886"/>
                  <a:gd name="T64" fmla="*/ 2147483646 w 2592"/>
                  <a:gd name="T65" fmla="*/ 2147483646 h 1886"/>
                  <a:gd name="T66" fmla="*/ 2147483646 w 2592"/>
                  <a:gd name="T67" fmla="*/ 2147483646 h 1886"/>
                  <a:gd name="T68" fmla="*/ 2147483646 w 2592"/>
                  <a:gd name="T69" fmla="*/ 2147483646 h 1886"/>
                  <a:gd name="T70" fmla="*/ 2147483646 w 2592"/>
                  <a:gd name="T71" fmla="*/ 2147483646 h 1886"/>
                  <a:gd name="T72" fmla="*/ 2147483646 w 2592"/>
                  <a:gd name="T73" fmla="*/ 2147483646 h 1886"/>
                  <a:gd name="T74" fmla="*/ 2147483646 w 2592"/>
                  <a:gd name="T75" fmla="*/ 2147483646 h 1886"/>
                  <a:gd name="T76" fmla="*/ 2147483646 w 2592"/>
                  <a:gd name="T77" fmla="*/ 2147483646 h 1886"/>
                  <a:gd name="T78" fmla="*/ 2147483646 w 2592"/>
                  <a:gd name="T79" fmla="*/ 2147483646 h 1886"/>
                  <a:gd name="T80" fmla="*/ 2147483646 w 2592"/>
                  <a:gd name="T81" fmla="*/ 2147483646 h 1886"/>
                  <a:gd name="T82" fmla="*/ 2147483646 w 2592"/>
                  <a:gd name="T83" fmla="*/ 2147483646 h 1886"/>
                  <a:gd name="T84" fmla="*/ 2147483646 w 2592"/>
                  <a:gd name="T85" fmla="*/ 2147483646 h 1886"/>
                  <a:gd name="T86" fmla="*/ 2147483646 w 2592"/>
                  <a:gd name="T87" fmla="*/ 2147483646 h 1886"/>
                  <a:gd name="T88" fmla="*/ 2147483646 w 2592"/>
                  <a:gd name="T89" fmla="*/ 2147483646 h 1886"/>
                  <a:gd name="T90" fmla="*/ 2147483646 w 2592"/>
                  <a:gd name="T91" fmla="*/ 2147483646 h 1886"/>
                  <a:gd name="T92" fmla="*/ 2147483646 w 2592"/>
                  <a:gd name="T93" fmla="*/ 2147483646 h 1886"/>
                  <a:gd name="T94" fmla="*/ 2147483646 w 2592"/>
                  <a:gd name="T95" fmla="*/ 2147483646 h 1886"/>
                  <a:gd name="T96" fmla="*/ 2147483646 w 2592"/>
                  <a:gd name="T97" fmla="*/ 2147483646 h 1886"/>
                  <a:gd name="T98" fmla="*/ 2147483646 w 2592"/>
                  <a:gd name="T99" fmla="*/ 2147483646 h 1886"/>
                  <a:gd name="T100" fmla="*/ 2147483646 w 2592"/>
                  <a:gd name="T101" fmla="*/ 2147483646 h 1886"/>
                  <a:gd name="T102" fmla="*/ 2147483646 w 2592"/>
                  <a:gd name="T103" fmla="*/ 2147483646 h 188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592" h="1886">
                    <a:moveTo>
                      <a:pt x="1124" y="228"/>
                    </a:moveTo>
                    <a:lnTo>
                      <a:pt x="1124" y="228"/>
                    </a:lnTo>
                    <a:lnTo>
                      <a:pt x="1143" y="247"/>
                    </a:lnTo>
                    <a:lnTo>
                      <a:pt x="1143" y="267"/>
                    </a:lnTo>
                    <a:lnTo>
                      <a:pt x="1162" y="267"/>
                    </a:lnTo>
                    <a:lnTo>
                      <a:pt x="1162" y="247"/>
                    </a:lnTo>
                    <a:lnTo>
                      <a:pt x="1162" y="228"/>
                    </a:lnTo>
                    <a:lnTo>
                      <a:pt x="1162" y="209"/>
                    </a:lnTo>
                    <a:lnTo>
                      <a:pt x="1124" y="209"/>
                    </a:lnTo>
                    <a:lnTo>
                      <a:pt x="1124" y="228"/>
                    </a:lnTo>
                    <a:close/>
                    <a:moveTo>
                      <a:pt x="1639" y="209"/>
                    </a:moveTo>
                    <a:lnTo>
                      <a:pt x="1639" y="190"/>
                    </a:lnTo>
                    <a:lnTo>
                      <a:pt x="1619" y="171"/>
                    </a:lnTo>
                    <a:lnTo>
                      <a:pt x="1600" y="190"/>
                    </a:lnTo>
                    <a:lnTo>
                      <a:pt x="1619" y="209"/>
                    </a:lnTo>
                    <a:lnTo>
                      <a:pt x="1639" y="209"/>
                    </a:lnTo>
                    <a:close/>
                    <a:moveTo>
                      <a:pt x="191" y="1314"/>
                    </a:moveTo>
                    <a:lnTo>
                      <a:pt x="229" y="1276"/>
                    </a:lnTo>
                    <a:lnTo>
                      <a:pt x="229" y="1219"/>
                    </a:lnTo>
                    <a:lnTo>
                      <a:pt x="229" y="1161"/>
                    </a:lnTo>
                    <a:lnTo>
                      <a:pt x="229" y="1124"/>
                    </a:lnTo>
                    <a:lnTo>
                      <a:pt x="210" y="1124"/>
                    </a:lnTo>
                    <a:lnTo>
                      <a:pt x="191" y="1124"/>
                    </a:lnTo>
                    <a:lnTo>
                      <a:pt x="172" y="1142"/>
                    </a:lnTo>
                    <a:lnTo>
                      <a:pt x="153" y="1142"/>
                    </a:lnTo>
                    <a:lnTo>
                      <a:pt x="134" y="1142"/>
                    </a:lnTo>
                    <a:lnTo>
                      <a:pt x="134" y="1161"/>
                    </a:lnTo>
                    <a:lnTo>
                      <a:pt x="115" y="1161"/>
                    </a:lnTo>
                    <a:lnTo>
                      <a:pt x="39" y="1219"/>
                    </a:lnTo>
                    <a:lnTo>
                      <a:pt x="0" y="1257"/>
                    </a:lnTo>
                    <a:lnTo>
                      <a:pt x="0" y="1276"/>
                    </a:lnTo>
                    <a:lnTo>
                      <a:pt x="19" y="1276"/>
                    </a:lnTo>
                    <a:lnTo>
                      <a:pt x="95" y="1219"/>
                    </a:lnTo>
                    <a:lnTo>
                      <a:pt x="115" y="1257"/>
                    </a:lnTo>
                    <a:lnTo>
                      <a:pt x="134" y="1276"/>
                    </a:lnTo>
                    <a:lnTo>
                      <a:pt x="115" y="1295"/>
                    </a:lnTo>
                    <a:lnTo>
                      <a:pt x="115" y="1314"/>
                    </a:lnTo>
                    <a:lnTo>
                      <a:pt x="115" y="1352"/>
                    </a:lnTo>
                    <a:lnTo>
                      <a:pt x="134" y="1352"/>
                    </a:lnTo>
                    <a:lnTo>
                      <a:pt x="172" y="1314"/>
                    </a:lnTo>
                    <a:lnTo>
                      <a:pt x="191" y="1314"/>
                    </a:lnTo>
                    <a:close/>
                    <a:moveTo>
                      <a:pt x="1829" y="0"/>
                    </a:moveTo>
                    <a:lnTo>
                      <a:pt x="1829" y="0"/>
                    </a:lnTo>
                    <a:lnTo>
                      <a:pt x="1791" y="0"/>
                    </a:lnTo>
                    <a:lnTo>
                      <a:pt x="1829" y="0"/>
                    </a:lnTo>
                    <a:close/>
                    <a:moveTo>
                      <a:pt x="2591" y="857"/>
                    </a:moveTo>
                    <a:lnTo>
                      <a:pt x="2591" y="761"/>
                    </a:lnTo>
                    <a:lnTo>
                      <a:pt x="2572" y="761"/>
                    </a:lnTo>
                    <a:lnTo>
                      <a:pt x="2553" y="743"/>
                    </a:lnTo>
                    <a:lnTo>
                      <a:pt x="2534" y="685"/>
                    </a:lnTo>
                    <a:lnTo>
                      <a:pt x="2496" y="628"/>
                    </a:lnTo>
                    <a:lnTo>
                      <a:pt x="2457" y="457"/>
                    </a:lnTo>
                    <a:lnTo>
                      <a:pt x="2477" y="438"/>
                    </a:lnTo>
                    <a:lnTo>
                      <a:pt x="2534" y="399"/>
                    </a:lnTo>
                    <a:lnTo>
                      <a:pt x="2534" y="381"/>
                    </a:lnTo>
                    <a:lnTo>
                      <a:pt x="2515" y="343"/>
                    </a:lnTo>
                    <a:lnTo>
                      <a:pt x="2496" y="323"/>
                    </a:lnTo>
                    <a:lnTo>
                      <a:pt x="2457" y="323"/>
                    </a:lnTo>
                    <a:lnTo>
                      <a:pt x="2420" y="304"/>
                    </a:lnTo>
                    <a:lnTo>
                      <a:pt x="2248" y="304"/>
                    </a:lnTo>
                    <a:lnTo>
                      <a:pt x="2210" y="323"/>
                    </a:lnTo>
                    <a:lnTo>
                      <a:pt x="2191" y="343"/>
                    </a:lnTo>
                    <a:lnTo>
                      <a:pt x="2172" y="343"/>
                    </a:lnTo>
                    <a:lnTo>
                      <a:pt x="2115" y="343"/>
                    </a:lnTo>
                    <a:lnTo>
                      <a:pt x="2020" y="304"/>
                    </a:lnTo>
                    <a:lnTo>
                      <a:pt x="1981" y="304"/>
                    </a:lnTo>
                    <a:lnTo>
                      <a:pt x="1944" y="285"/>
                    </a:lnTo>
                    <a:lnTo>
                      <a:pt x="1848" y="209"/>
                    </a:lnTo>
                    <a:lnTo>
                      <a:pt x="1791" y="209"/>
                    </a:lnTo>
                    <a:lnTo>
                      <a:pt x="1753" y="247"/>
                    </a:lnTo>
                    <a:lnTo>
                      <a:pt x="1715" y="285"/>
                    </a:lnTo>
                    <a:lnTo>
                      <a:pt x="1658" y="323"/>
                    </a:lnTo>
                    <a:lnTo>
                      <a:pt x="1639" y="304"/>
                    </a:lnTo>
                    <a:lnTo>
                      <a:pt x="1582" y="285"/>
                    </a:lnTo>
                    <a:lnTo>
                      <a:pt x="1563" y="267"/>
                    </a:lnTo>
                    <a:lnTo>
                      <a:pt x="1563" y="152"/>
                    </a:lnTo>
                    <a:lnTo>
                      <a:pt x="1524" y="114"/>
                    </a:lnTo>
                    <a:lnTo>
                      <a:pt x="1467" y="114"/>
                    </a:lnTo>
                    <a:lnTo>
                      <a:pt x="1410" y="133"/>
                    </a:lnTo>
                    <a:lnTo>
                      <a:pt x="1391" y="171"/>
                    </a:lnTo>
                    <a:lnTo>
                      <a:pt x="1353" y="267"/>
                    </a:lnTo>
                    <a:lnTo>
                      <a:pt x="1334" y="285"/>
                    </a:lnTo>
                    <a:lnTo>
                      <a:pt x="1315" y="285"/>
                    </a:lnTo>
                    <a:lnTo>
                      <a:pt x="1219" y="399"/>
                    </a:lnTo>
                    <a:lnTo>
                      <a:pt x="1182" y="476"/>
                    </a:lnTo>
                    <a:lnTo>
                      <a:pt x="1143" y="590"/>
                    </a:lnTo>
                    <a:lnTo>
                      <a:pt x="1124" y="647"/>
                    </a:lnTo>
                    <a:lnTo>
                      <a:pt x="1106" y="933"/>
                    </a:lnTo>
                    <a:lnTo>
                      <a:pt x="1106" y="971"/>
                    </a:lnTo>
                    <a:lnTo>
                      <a:pt x="1086" y="1047"/>
                    </a:lnTo>
                    <a:lnTo>
                      <a:pt x="1048" y="1105"/>
                    </a:lnTo>
                    <a:lnTo>
                      <a:pt x="972" y="1124"/>
                    </a:lnTo>
                    <a:lnTo>
                      <a:pt x="934" y="1142"/>
                    </a:lnTo>
                    <a:lnTo>
                      <a:pt x="915" y="1105"/>
                    </a:lnTo>
                    <a:lnTo>
                      <a:pt x="896" y="1105"/>
                    </a:lnTo>
                    <a:lnTo>
                      <a:pt x="877" y="1047"/>
                    </a:lnTo>
                    <a:lnTo>
                      <a:pt x="839" y="1047"/>
                    </a:lnTo>
                    <a:lnTo>
                      <a:pt x="820" y="1047"/>
                    </a:lnTo>
                    <a:lnTo>
                      <a:pt x="781" y="1124"/>
                    </a:lnTo>
                    <a:lnTo>
                      <a:pt x="801" y="1257"/>
                    </a:lnTo>
                    <a:lnTo>
                      <a:pt x="801" y="1295"/>
                    </a:lnTo>
                    <a:lnTo>
                      <a:pt x="762" y="1314"/>
                    </a:lnTo>
                    <a:lnTo>
                      <a:pt x="648" y="1428"/>
                    </a:lnTo>
                    <a:lnTo>
                      <a:pt x="629" y="1466"/>
                    </a:lnTo>
                    <a:lnTo>
                      <a:pt x="610" y="1542"/>
                    </a:lnTo>
                    <a:lnTo>
                      <a:pt x="591" y="1561"/>
                    </a:lnTo>
                    <a:lnTo>
                      <a:pt x="553" y="1581"/>
                    </a:lnTo>
                    <a:lnTo>
                      <a:pt x="534" y="1561"/>
                    </a:lnTo>
                    <a:lnTo>
                      <a:pt x="515" y="1542"/>
                    </a:lnTo>
                    <a:lnTo>
                      <a:pt x="496" y="1523"/>
                    </a:lnTo>
                    <a:lnTo>
                      <a:pt x="458" y="1447"/>
                    </a:lnTo>
                    <a:lnTo>
                      <a:pt x="458" y="1428"/>
                    </a:lnTo>
                    <a:lnTo>
                      <a:pt x="458" y="1409"/>
                    </a:lnTo>
                    <a:lnTo>
                      <a:pt x="439" y="1390"/>
                    </a:lnTo>
                    <a:lnTo>
                      <a:pt x="439" y="1371"/>
                    </a:lnTo>
                    <a:lnTo>
                      <a:pt x="400" y="1352"/>
                    </a:lnTo>
                    <a:lnTo>
                      <a:pt x="381" y="1333"/>
                    </a:lnTo>
                    <a:lnTo>
                      <a:pt x="362" y="1352"/>
                    </a:lnTo>
                    <a:lnTo>
                      <a:pt x="344" y="1371"/>
                    </a:lnTo>
                    <a:lnTo>
                      <a:pt x="344" y="1390"/>
                    </a:lnTo>
                    <a:lnTo>
                      <a:pt x="324" y="1428"/>
                    </a:lnTo>
                    <a:lnTo>
                      <a:pt x="267" y="1466"/>
                    </a:lnTo>
                    <a:lnTo>
                      <a:pt x="248" y="1486"/>
                    </a:lnTo>
                    <a:lnTo>
                      <a:pt x="229" y="1504"/>
                    </a:lnTo>
                    <a:lnTo>
                      <a:pt x="172" y="1486"/>
                    </a:lnTo>
                    <a:lnTo>
                      <a:pt x="153" y="1504"/>
                    </a:lnTo>
                    <a:lnTo>
                      <a:pt x="172" y="1523"/>
                    </a:lnTo>
                    <a:lnTo>
                      <a:pt x="191" y="1523"/>
                    </a:lnTo>
                    <a:lnTo>
                      <a:pt x="210" y="1600"/>
                    </a:lnTo>
                    <a:lnTo>
                      <a:pt x="229" y="1618"/>
                    </a:lnTo>
                    <a:lnTo>
                      <a:pt x="248" y="1618"/>
                    </a:lnTo>
                    <a:lnTo>
                      <a:pt x="267" y="1618"/>
                    </a:lnTo>
                    <a:lnTo>
                      <a:pt x="286" y="1600"/>
                    </a:lnTo>
                    <a:lnTo>
                      <a:pt x="286" y="1581"/>
                    </a:lnTo>
                    <a:lnTo>
                      <a:pt x="305" y="1561"/>
                    </a:lnTo>
                    <a:lnTo>
                      <a:pt x="381" y="1561"/>
                    </a:lnTo>
                    <a:lnTo>
                      <a:pt x="439" y="1600"/>
                    </a:lnTo>
                    <a:lnTo>
                      <a:pt x="458" y="1600"/>
                    </a:lnTo>
                    <a:lnTo>
                      <a:pt x="458" y="1618"/>
                    </a:lnTo>
                    <a:lnTo>
                      <a:pt x="476" y="1638"/>
                    </a:lnTo>
                    <a:lnTo>
                      <a:pt x="496" y="1638"/>
                    </a:lnTo>
                    <a:lnTo>
                      <a:pt x="515" y="1618"/>
                    </a:lnTo>
                    <a:lnTo>
                      <a:pt x="534" y="1618"/>
                    </a:lnTo>
                    <a:lnTo>
                      <a:pt x="553" y="1638"/>
                    </a:lnTo>
                    <a:lnTo>
                      <a:pt x="572" y="1657"/>
                    </a:lnTo>
                    <a:lnTo>
                      <a:pt x="591" y="1638"/>
                    </a:lnTo>
                    <a:lnTo>
                      <a:pt x="648" y="1657"/>
                    </a:lnTo>
                    <a:lnTo>
                      <a:pt x="686" y="1638"/>
                    </a:lnTo>
                    <a:lnTo>
                      <a:pt x="762" y="1618"/>
                    </a:lnTo>
                    <a:lnTo>
                      <a:pt x="915" y="1600"/>
                    </a:lnTo>
                    <a:lnTo>
                      <a:pt x="953" y="1618"/>
                    </a:lnTo>
                    <a:lnTo>
                      <a:pt x="1010" y="1618"/>
                    </a:lnTo>
                    <a:lnTo>
                      <a:pt x="1029" y="1638"/>
                    </a:lnTo>
                    <a:lnTo>
                      <a:pt x="1067" y="1618"/>
                    </a:lnTo>
                    <a:lnTo>
                      <a:pt x="1106" y="1618"/>
                    </a:lnTo>
                    <a:lnTo>
                      <a:pt x="1162" y="1618"/>
                    </a:lnTo>
                    <a:lnTo>
                      <a:pt x="1182" y="1600"/>
                    </a:lnTo>
                    <a:lnTo>
                      <a:pt x="1201" y="1618"/>
                    </a:lnTo>
                    <a:lnTo>
                      <a:pt x="1219" y="1618"/>
                    </a:lnTo>
                    <a:lnTo>
                      <a:pt x="1238" y="1600"/>
                    </a:lnTo>
                    <a:lnTo>
                      <a:pt x="1258" y="1581"/>
                    </a:lnTo>
                    <a:lnTo>
                      <a:pt x="1296" y="1581"/>
                    </a:lnTo>
                    <a:lnTo>
                      <a:pt x="1315" y="1581"/>
                    </a:lnTo>
                    <a:lnTo>
                      <a:pt x="1353" y="1581"/>
                    </a:lnTo>
                    <a:lnTo>
                      <a:pt x="1391" y="1581"/>
                    </a:lnTo>
                    <a:lnTo>
                      <a:pt x="1467" y="1600"/>
                    </a:lnTo>
                    <a:lnTo>
                      <a:pt x="1582" y="1695"/>
                    </a:lnTo>
                    <a:lnTo>
                      <a:pt x="1658" y="1733"/>
                    </a:lnTo>
                    <a:lnTo>
                      <a:pt x="1696" y="1733"/>
                    </a:lnTo>
                    <a:lnTo>
                      <a:pt x="1753" y="1771"/>
                    </a:lnTo>
                    <a:lnTo>
                      <a:pt x="1772" y="1771"/>
                    </a:lnTo>
                    <a:lnTo>
                      <a:pt x="1772" y="1790"/>
                    </a:lnTo>
                    <a:lnTo>
                      <a:pt x="1772" y="1809"/>
                    </a:lnTo>
                    <a:lnTo>
                      <a:pt x="1791" y="1809"/>
                    </a:lnTo>
                    <a:lnTo>
                      <a:pt x="1810" y="1809"/>
                    </a:lnTo>
                    <a:lnTo>
                      <a:pt x="1829" y="1847"/>
                    </a:lnTo>
                    <a:lnTo>
                      <a:pt x="1848" y="1847"/>
                    </a:lnTo>
                    <a:lnTo>
                      <a:pt x="1867" y="1847"/>
                    </a:lnTo>
                    <a:lnTo>
                      <a:pt x="1886" y="1867"/>
                    </a:lnTo>
                    <a:lnTo>
                      <a:pt x="1905" y="1867"/>
                    </a:lnTo>
                    <a:lnTo>
                      <a:pt x="1944" y="1867"/>
                    </a:lnTo>
                    <a:lnTo>
                      <a:pt x="1981" y="1867"/>
                    </a:lnTo>
                    <a:lnTo>
                      <a:pt x="2020" y="1847"/>
                    </a:lnTo>
                    <a:lnTo>
                      <a:pt x="2020" y="1828"/>
                    </a:lnTo>
                    <a:lnTo>
                      <a:pt x="2000" y="1809"/>
                    </a:lnTo>
                    <a:lnTo>
                      <a:pt x="2000" y="1790"/>
                    </a:lnTo>
                    <a:lnTo>
                      <a:pt x="2020" y="1752"/>
                    </a:lnTo>
                    <a:lnTo>
                      <a:pt x="2039" y="1714"/>
                    </a:lnTo>
                    <a:lnTo>
                      <a:pt x="2096" y="1600"/>
                    </a:lnTo>
                    <a:lnTo>
                      <a:pt x="2172" y="1523"/>
                    </a:lnTo>
                    <a:lnTo>
                      <a:pt x="2191" y="1504"/>
                    </a:lnTo>
                    <a:lnTo>
                      <a:pt x="2153" y="1466"/>
                    </a:lnTo>
                    <a:lnTo>
                      <a:pt x="2134" y="1466"/>
                    </a:lnTo>
                    <a:lnTo>
                      <a:pt x="2077" y="1447"/>
                    </a:lnTo>
                    <a:lnTo>
                      <a:pt x="2077" y="1428"/>
                    </a:lnTo>
                    <a:lnTo>
                      <a:pt x="2058" y="1390"/>
                    </a:lnTo>
                    <a:lnTo>
                      <a:pt x="2020" y="1124"/>
                    </a:lnTo>
                    <a:lnTo>
                      <a:pt x="2020" y="1066"/>
                    </a:lnTo>
                    <a:lnTo>
                      <a:pt x="2058" y="1028"/>
                    </a:lnTo>
                    <a:lnTo>
                      <a:pt x="2058" y="990"/>
                    </a:lnTo>
                    <a:lnTo>
                      <a:pt x="2058" y="933"/>
                    </a:lnTo>
                    <a:lnTo>
                      <a:pt x="2058" y="895"/>
                    </a:lnTo>
                    <a:lnTo>
                      <a:pt x="2039" y="876"/>
                    </a:lnTo>
                    <a:lnTo>
                      <a:pt x="2058" y="838"/>
                    </a:lnTo>
                    <a:lnTo>
                      <a:pt x="2077" y="838"/>
                    </a:lnTo>
                    <a:lnTo>
                      <a:pt x="2096" y="819"/>
                    </a:lnTo>
                    <a:lnTo>
                      <a:pt x="2115" y="819"/>
                    </a:lnTo>
                    <a:lnTo>
                      <a:pt x="2115" y="838"/>
                    </a:lnTo>
                    <a:lnTo>
                      <a:pt x="2134" y="857"/>
                    </a:lnTo>
                    <a:lnTo>
                      <a:pt x="2134" y="876"/>
                    </a:lnTo>
                    <a:lnTo>
                      <a:pt x="2153" y="895"/>
                    </a:lnTo>
                    <a:lnTo>
                      <a:pt x="2172" y="876"/>
                    </a:lnTo>
                    <a:lnTo>
                      <a:pt x="2191" y="857"/>
                    </a:lnTo>
                    <a:lnTo>
                      <a:pt x="2210" y="857"/>
                    </a:lnTo>
                    <a:lnTo>
                      <a:pt x="2267" y="857"/>
                    </a:lnTo>
                    <a:lnTo>
                      <a:pt x="2305" y="857"/>
                    </a:lnTo>
                    <a:lnTo>
                      <a:pt x="2325" y="895"/>
                    </a:lnTo>
                    <a:lnTo>
                      <a:pt x="2381" y="895"/>
                    </a:lnTo>
                    <a:lnTo>
                      <a:pt x="2553" y="895"/>
                    </a:lnTo>
                    <a:lnTo>
                      <a:pt x="2591" y="876"/>
                    </a:lnTo>
                    <a:lnTo>
                      <a:pt x="2591" y="857"/>
                    </a:lnTo>
                    <a:close/>
                    <a:moveTo>
                      <a:pt x="1067" y="1790"/>
                    </a:moveTo>
                    <a:lnTo>
                      <a:pt x="1048" y="1809"/>
                    </a:lnTo>
                    <a:lnTo>
                      <a:pt x="1029" y="1809"/>
                    </a:lnTo>
                    <a:lnTo>
                      <a:pt x="1010" y="1809"/>
                    </a:lnTo>
                    <a:lnTo>
                      <a:pt x="1029" y="1828"/>
                    </a:lnTo>
                    <a:lnTo>
                      <a:pt x="1048" y="1809"/>
                    </a:lnTo>
                    <a:lnTo>
                      <a:pt x="1067" y="1809"/>
                    </a:lnTo>
                    <a:lnTo>
                      <a:pt x="1086" y="1809"/>
                    </a:lnTo>
                    <a:lnTo>
                      <a:pt x="1106" y="1790"/>
                    </a:lnTo>
                    <a:lnTo>
                      <a:pt x="1086" y="1790"/>
                    </a:lnTo>
                    <a:lnTo>
                      <a:pt x="1067" y="1790"/>
                    </a:lnTo>
                    <a:close/>
                    <a:moveTo>
                      <a:pt x="648" y="1867"/>
                    </a:moveTo>
                    <a:lnTo>
                      <a:pt x="648" y="1867"/>
                    </a:lnTo>
                    <a:lnTo>
                      <a:pt x="629" y="1867"/>
                    </a:lnTo>
                    <a:lnTo>
                      <a:pt x="629" y="1885"/>
                    </a:lnTo>
                    <a:lnTo>
                      <a:pt x="667" y="1885"/>
                    </a:lnTo>
                    <a:lnTo>
                      <a:pt x="705" y="1885"/>
                    </a:lnTo>
                    <a:lnTo>
                      <a:pt x="686" y="1867"/>
                    </a:lnTo>
                    <a:lnTo>
                      <a:pt x="648" y="1867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56" name="Freeform 37">
                <a:extLst>
                  <a:ext uri="{FF2B5EF4-FFF2-40B4-BE49-F238E27FC236}">
                    <a16:creationId xmlns:a16="http://schemas.microsoft.com/office/drawing/2014/main" id="{D0ED9E30-EC5E-EC44-A198-F9F7CE0B61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40613" y="9917113"/>
                <a:ext cx="1790700" cy="987425"/>
              </a:xfrm>
              <a:custGeom>
                <a:avLst/>
                <a:gdLst>
                  <a:gd name="T0" fmla="*/ 2147483646 w 4973"/>
                  <a:gd name="T1" fmla="*/ 2147483646 h 2744"/>
                  <a:gd name="T2" fmla="*/ 2147483646 w 4973"/>
                  <a:gd name="T3" fmla="*/ 2147483646 h 2744"/>
                  <a:gd name="T4" fmla="*/ 2147483646 w 4973"/>
                  <a:gd name="T5" fmla="*/ 2147483646 h 2744"/>
                  <a:gd name="T6" fmla="*/ 2147483646 w 4973"/>
                  <a:gd name="T7" fmla="*/ 2147483646 h 2744"/>
                  <a:gd name="T8" fmla="*/ 2147483646 w 4973"/>
                  <a:gd name="T9" fmla="*/ 2147483646 h 2744"/>
                  <a:gd name="T10" fmla="*/ 2147483646 w 4973"/>
                  <a:gd name="T11" fmla="*/ 2147483646 h 2744"/>
                  <a:gd name="T12" fmla="*/ 2147483646 w 4973"/>
                  <a:gd name="T13" fmla="*/ 2147483646 h 2744"/>
                  <a:gd name="T14" fmla="*/ 2147483646 w 4973"/>
                  <a:gd name="T15" fmla="*/ 2147483646 h 2744"/>
                  <a:gd name="T16" fmla="*/ 2147483646 w 4973"/>
                  <a:gd name="T17" fmla="*/ 0 h 2744"/>
                  <a:gd name="T18" fmla="*/ 2147483646 w 4973"/>
                  <a:gd name="T19" fmla="*/ 2147483646 h 2744"/>
                  <a:gd name="T20" fmla="*/ 2147483646 w 4973"/>
                  <a:gd name="T21" fmla="*/ 2147483646 h 2744"/>
                  <a:gd name="T22" fmla="*/ 2147483646 w 4973"/>
                  <a:gd name="T23" fmla="*/ 2147483646 h 2744"/>
                  <a:gd name="T24" fmla="*/ 2147483646 w 4973"/>
                  <a:gd name="T25" fmla="*/ 2147483646 h 2744"/>
                  <a:gd name="T26" fmla="*/ 2147483646 w 4973"/>
                  <a:gd name="T27" fmla="*/ 2147483646 h 2744"/>
                  <a:gd name="T28" fmla="*/ 2147483646 w 4973"/>
                  <a:gd name="T29" fmla="*/ 2147483646 h 2744"/>
                  <a:gd name="T30" fmla="*/ 2147483646 w 4973"/>
                  <a:gd name="T31" fmla="*/ 2147483646 h 2744"/>
                  <a:gd name="T32" fmla="*/ 2147483646 w 4973"/>
                  <a:gd name="T33" fmla="*/ 2147483646 h 2744"/>
                  <a:gd name="T34" fmla="*/ 2147483646 w 4973"/>
                  <a:gd name="T35" fmla="*/ 2147483646 h 2744"/>
                  <a:gd name="T36" fmla="*/ 2147483646 w 4973"/>
                  <a:gd name="T37" fmla="*/ 2147483646 h 2744"/>
                  <a:gd name="T38" fmla="*/ 2147483646 w 4973"/>
                  <a:gd name="T39" fmla="*/ 2147483646 h 2744"/>
                  <a:gd name="T40" fmla="*/ 2147483646 w 4973"/>
                  <a:gd name="T41" fmla="*/ 2147483646 h 2744"/>
                  <a:gd name="T42" fmla="*/ 2147483646 w 4973"/>
                  <a:gd name="T43" fmla="*/ 2147483646 h 2744"/>
                  <a:gd name="T44" fmla="*/ 2147483646 w 4973"/>
                  <a:gd name="T45" fmla="*/ 2147483646 h 2744"/>
                  <a:gd name="T46" fmla="*/ 2147483646 w 4973"/>
                  <a:gd name="T47" fmla="*/ 2147483646 h 2744"/>
                  <a:gd name="T48" fmla="*/ 2147483646 w 4973"/>
                  <a:gd name="T49" fmla="*/ 2147483646 h 2744"/>
                  <a:gd name="T50" fmla="*/ 2147483646 w 4973"/>
                  <a:gd name="T51" fmla="*/ 2147483646 h 2744"/>
                  <a:gd name="T52" fmla="*/ 2147483646 w 4973"/>
                  <a:gd name="T53" fmla="*/ 2147483646 h 2744"/>
                  <a:gd name="T54" fmla="*/ 2147483646 w 4973"/>
                  <a:gd name="T55" fmla="*/ 2147483646 h 2744"/>
                  <a:gd name="T56" fmla="*/ 2147483646 w 4973"/>
                  <a:gd name="T57" fmla="*/ 2147483646 h 2744"/>
                  <a:gd name="T58" fmla="*/ 2147483646 w 4973"/>
                  <a:gd name="T59" fmla="*/ 2147483646 h 2744"/>
                  <a:gd name="T60" fmla="*/ 2147483646 w 4973"/>
                  <a:gd name="T61" fmla="*/ 2147483646 h 2744"/>
                  <a:gd name="T62" fmla="*/ 2147483646 w 4973"/>
                  <a:gd name="T63" fmla="*/ 2147483646 h 2744"/>
                  <a:gd name="T64" fmla="*/ 2147483646 w 4973"/>
                  <a:gd name="T65" fmla="*/ 2147483646 h 2744"/>
                  <a:gd name="T66" fmla="*/ 2147483646 w 4973"/>
                  <a:gd name="T67" fmla="*/ 2147483646 h 2744"/>
                  <a:gd name="T68" fmla="*/ 2147483646 w 4973"/>
                  <a:gd name="T69" fmla="*/ 2147483646 h 2744"/>
                  <a:gd name="T70" fmla="*/ 2147483646 w 4973"/>
                  <a:gd name="T71" fmla="*/ 2147483646 h 2744"/>
                  <a:gd name="T72" fmla="*/ 2147483646 w 4973"/>
                  <a:gd name="T73" fmla="*/ 2147483646 h 2744"/>
                  <a:gd name="T74" fmla="*/ 2147483646 w 4973"/>
                  <a:gd name="T75" fmla="*/ 2147483646 h 2744"/>
                  <a:gd name="T76" fmla="*/ 2147483646 w 4973"/>
                  <a:gd name="T77" fmla="*/ 2147483646 h 2744"/>
                  <a:gd name="T78" fmla="*/ 2147483646 w 4973"/>
                  <a:gd name="T79" fmla="*/ 2147483646 h 2744"/>
                  <a:gd name="T80" fmla="*/ 2147483646 w 4973"/>
                  <a:gd name="T81" fmla="*/ 2147483646 h 2744"/>
                  <a:gd name="T82" fmla="*/ 2147483646 w 4973"/>
                  <a:gd name="T83" fmla="*/ 2147483646 h 2744"/>
                  <a:gd name="T84" fmla="*/ 2147483646 w 4973"/>
                  <a:gd name="T85" fmla="*/ 2147483646 h 2744"/>
                  <a:gd name="T86" fmla="*/ 2147483646 w 4973"/>
                  <a:gd name="T87" fmla="*/ 2147483646 h 2744"/>
                  <a:gd name="T88" fmla="*/ 2147483646 w 4973"/>
                  <a:gd name="T89" fmla="*/ 2147483646 h 2744"/>
                  <a:gd name="T90" fmla="*/ 2147483646 w 4973"/>
                  <a:gd name="T91" fmla="*/ 2147483646 h 2744"/>
                  <a:gd name="T92" fmla="*/ 2147483646 w 4973"/>
                  <a:gd name="T93" fmla="*/ 2147483646 h 2744"/>
                  <a:gd name="T94" fmla="*/ 2147483646 w 4973"/>
                  <a:gd name="T95" fmla="*/ 2147483646 h 2744"/>
                  <a:gd name="T96" fmla="*/ 2147483646 w 4973"/>
                  <a:gd name="T97" fmla="*/ 2147483646 h 2744"/>
                  <a:gd name="T98" fmla="*/ 2147483646 w 4973"/>
                  <a:gd name="T99" fmla="*/ 2147483646 h 2744"/>
                  <a:gd name="T100" fmla="*/ 2147483646 w 4973"/>
                  <a:gd name="T101" fmla="*/ 2147483646 h 2744"/>
                  <a:gd name="T102" fmla="*/ 2147483646 w 4973"/>
                  <a:gd name="T103" fmla="*/ 2147483646 h 2744"/>
                  <a:gd name="T104" fmla="*/ 2147483646 w 4973"/>
                  <a:gd name="T105" fmla="*/ 2147483646 h 2744"/>
                  <a:gd name="T106" fmla="*/ 2147483646 w 4973"/>
                  <a:gd name="T107" fmla="*/ 2147483646 h 2744"/>
                  <a:gd name="T108" fmla="*/ 2147483646 w 4973"/>
                  <a:gd name="T109" fmla="*/ 2147483646 h 2744"/>
                  <a:gd name="T110" fmla="*/ 2147483646 w 4973"/>
                  <a:gd name="T111" fmla="*/ 2147483646 h 2744"/>
                  <a:gd name="T112" fmla="*/ 2147483646 w 4973"/>
                  <a:gd name="T113" fmla="*/ 2147483646 h 2744"/>
                  <a:gd name="T114" fmla="*/ 2147483646 w 4973"/>
                  <a:gd name="T115" fmla="*/ 2147483646 h 2744"/>
                  <a:gd name="T116" fmla="*/ 2147483646 w 4973"/>
                  <a:gd name="T117" fmla="*/ 2147483646 h 2744"/>
                  <a:gd name="T118" fmla="*/ 2147483646 w 4973"/>
                  <a:gd name="T119" fmla="*/ 2147483646 h 2744"/>
                  <a:gd name="T120" fmla="*/ 2147483646 w 4973"/>
                  <a:gd name="T121" fmla="*/ 2147483646 h 2744"/>
                  <a:gd name="T122" fmla="*/ 2147483646 w 4973"/>
                  <a:gd name="T123" fmla="*/ 2147483646 h 274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973" h="2744">
                    <a:moveTo>
                      <a:pt x="2534" y="2438"/>
                    </a:moveTo>
                    <a:lnTo>
                      <a:pt x="2534" y="2418"/>
                    </a:lnTo>
                    <a:lnTo>
                      <a:pt x="2534" y="2381"/>
                    </a:lnTo>
                    <a:lnTo>
                      <a:pt x="2534" y="2362"/>
                    </a:lnTo>
                    <a:lnTo>
                      <a:pt x="2496" y="2342"/>
                    </a:lnTo>
                    <a:lnTo>
                      <a:pt x="2477" y="2342"/>
                    </a:lnTo>
                    <a:lnTo>
                      <a:pt x="2458" y="2342"/>
                    </a:lnTo>
                    <a:lnTo>
                      <a:pt x="2458" y="2323"/>
                    </a:lnTo>
                    <a:lnTo>
                      <a:pt x="2438" y="2304"/>
                    </a:lnTo>
                    <a:lnTo>
                      <a:pt x="2420" y="2304"/>
                    </a:lnTo>
                    <a:lnTo>
                      <a:pt x="2401" y="2304"/>
                    </a:lnTo>
                    <a:lnTo>
                      <a:pt x="2382" y="2304"/>
                    </a:lnTo>
                    <a:lnTo>
                      <a:pt x="2324" y="2266"/>
                    </a:lnTo>
                    <a:lnTo>
                      <a:pt x="2306" y="2209"/>
                    </a:lnTo>
                    <a:lnTo>
                      <a:pt x="2324" y="2152"/>
                    </a:lnTo>
                    <a:lnTo>
                      <a:pt x="2420" y="1885"/>
                    </a:lnTo>
                    <a:lnTo>
                      <a:pt x="2496" y="1771"/>
                    </a:lnTo>
                    <a:lnTo>
                      <a:pt x="2515" y="1752"/>
                    </a:lnTo>
                    <a:lnTo>
                      <a:pt x="2553" y="1733"/>
                    </a:lnTo>
                    <a:lnTo>
                      <a:pt x="2572" y="1733"/>
                    </a:lnTo>
                    <a:lnTo>
                      <a:pt x="2629" y="1714"/>
                    </a:lnTo>
                    <a:lnTo>
                      <a:pt x="2648" y="1714"/>
                    </a:lnTo>
                    <a:lnTo>
                      <a:pt x="2667" y="1714"/>
                    </a:lnTo>
                    <a:lnTo>
                      <a:pt x="2667" y="1695"/>
                    </a:lnTo>
                    <a:lnTo>
                      <a:pt x="2667" y="1676"/>
                    </a:lnTo>
                    <a:lnTo>
                      <a:pt x="2648" y="1676"/>
                    </a:lnTo>
                    <a:lnTo>
                      <a:pt x="2572" y="1676"/>
                    </a:lnTo>
                    <a:lnTo>
                      <a:pt x="2534" y="1657"/>
                    </a:lnTo>
                    <a:lnTo>
                      <a:pt x="2438" y="1619"/>
                    </a:lnTo>
                    <a:lnTo>
                      <a:pt x="2229" y="1580"/>
                    </a:lnTo>
                    <a:lnTo>
                      <a:pt x="2058" y="1524"/>
                    </a:lnTo>
                    <a:lnTo>
                      <a:pt x="2039" y="1524"/>
                    </a:lnTo>
                    <a:lnTo>
                      <a:pt x="2020" y="1543"/>
                    </a:lnTo>
                    <a:lnTo>
                      <a:pt x="1981" y="1543"/>
                    </a:lnTo>
                    <a:lnTo>
                      <a:pt x="1944" y="1524"/>
                    </a:lnTo>
                    <a:lnTo>
                      <a:pt x="1925" y="1524"/>
                    </a:lnTo>
                    <a:lnTo>
                      <a:pt x="1867" y="1466"/>
                    </a:lnTo>
                    <a:lnTo>
                      <a:pt x="1829" y="1409"/>
                    </a:lnTo>
                    <a:lnTo>
                      <a:pt x="1772" y="1333"/>
                    </a:lnTo>
                    <a:lnTo>
                      <a:pt x="1677" y="1067"/>
                    </a:lnTo>
                    <a:lnTo>
                      <a:pt x="1620" y="800"/>
                    </a:lnTo>
                    <a:lnTo>
                      <a:pt x="1620" y="742"/>
                    </a:lnTo>
                    <a:lnTo>
                      <a:pt x="1639" y="628"/>
                    </a:lnTo>
                    <a:lnTo>
                      <a:pt x="1658" y="628"/>
                    </a:lnTo>
                    <a:lnTo>
                      <a:pt x="1639" y="609"/>
                    </a:lnTo>
                    <a:lnTo>
                      <a:pt x="1563" y="514"/>
                    </a:lnTo>
                    <a:lnTo>
                      <a:pt x="1563" y="495"/>
                    </a:lnTo>
                    <a:lnTo>
                      <a:pt x="1563" y="476"/>
                    </a:lnTo>
                    <a:lnTo>
                      <a:pt x="1544" y="457"/>
                    </a:lnTo>
                    <a:lnTo>
                      <a:pt x="1524" y="457"/>
                    </a:lnTo>
                    <a:lnTo>
                      <a:pt x="1524" y="437"/>
                    </a:lnTo>
                    <a:lnTo>
                      <a:pt x="1505" y="419"/>
                    </a:lnTo>
                    <a:lnTo>
                      <a:pt x="1505" y="400"/>
                    </a:lnTo>
                    <a:lnTo>
                      <a:pt x="1505" y="381"/>
                    </a:lnTo>
                    <a:lnTo>
                      <a:pt x="1486" y="381"/>
                    </a:lnTo>
                    <a:lnTo>
                      <a:pt x="1467" y="361"/>
                    </a:lnTo>
                    <a:lnTo>
                      <a:pt x="1467" y="342"/>
                    </a:lnTo>
                    <a:lnTo>
                      <a:pt x="1467" y="323"/>
                    </a:lnTo>
                    <a:lnTo>
                      <a:pt x="1448" y="305"/>
                    </a:lnTo>
                    <a:lnTo>
                      <a:pt x="1429" y="305"/>
                    </a:lnTo>
                    <a:lnTo>
                      <a:pt x="1429" y="285"/>
                    </a:lnTo>
                    <a:lnTo>
                      <a:pt x="1410" y="266"/>
                    </a:lnTo>
                    <a:lnTo>
                      <a:pt x="1410" y="209"/>
                    </a:lnTo>
                    <a:lnTo>
                      <a:pt x="1429" y="190"/>
                    </a:lnTo>
                    <a:lnTo>
                      <a:pt x="1429" y="171"/>
                    </a:lnTo>
                    <a:lnTo>
                      <a:pt x="1448" y="171"/>
                    </a:lnTo>
                    <a:lnTo>
                      <a:pt x="1429" y="152"/>
                    </a:lnTo>
                    <a:lnTo>
                      <a:pt x="1429" y="133"/>
                    </a:lnTo>
                    <a:lnTo>
                      <a:pt x="1353" y="76"/>
                    </a:lnTo>
                    <a:lnTo>
                      <a:pt x="1334" y="76"/>
                    </a:lnTo>
                    <a:lnTo>
                      <a:pt x="1296" y="76"/>
                    </a:lnTo>
                    <a:lnTo>
                      <a:pt x="1277" y="76"/>
                    </a:lnTo>
                    <a:lnTo>
                      <a:pt x="1258" y="38"/>
                    </a:lnTo>
                    <a:lnTo>
                      <a:pt x="1239" y="19"/>
                    </a:lnTo>
                    <a:lnTo>
                      <a:pt x="1239" y="0"/>
                    </a:lnTo>
                    <a:lnTo>
                      <a:pt x="1200" y="0"/>
                    </a:lnTo>
                    <a:lnTo>
                      <a:pt x="1182" y="0"/>
                    </a:lnTo>
                    <a:lnTo>
                      <a:pt x="1105" y="38"/>
                    </a:lnTo>
                    <a:lnTo>
                      <a:pt x="1067" y="57"/>
                    </a:lnTo>
                    <a:lnTo>
                      <a:pt x="934" y="57"/>
                    </a:lnTo>
                    <a:lnTo>
                      <a:pt x="896" y="57"/>
                    </a:lnTo>
                    <a:lnTo>
                      <a:pt x="915" y="76"/>
                    </a:lnTo>
                    <a:lnTo>
                      <a:pt x="915" y="95"/>
                    </a:lnTo>
                    <a:lnTo>
                      <a:pt x="934" y="114"/>
                    </a:lnTo>
                    <a:lnTo>
                      <a:pt x="953" y="133"/>
                    </a:lnTo>
                    <a:lnTo>
                      <a:pt x="953" y="152"/>
                    </a:lnTo>
                    <a:lnTo>
                      <a:pt x="953" y="171"/>
                    </a:lnTo>
                    <a:lnTo>
                      <a:pt x="953" y="190"/>
                    </a:lnTo>
                    <a:lnTo>
                      <a:pt x="991" y="228"/>
                    </a:lnTo>
                    <a:lnTo>
                      <a:pt x="991" y="247"/>
                    </a:lnTo>
                    <a:lnTo>
                      <a:pt x="972" y="305"/>
                    </a:lnTo>
                    <a:lnTo>
                      <a:pt x="972" y="323"/>
                    </a:lnTo>
                    <a:lnTo>
                      <a:pt x="991" y="361"/>
                    </a:lnTo>
                    <a:lnTo>
                      <a:pt x="1048" y="419"/>
                    </a:lnTo>
                    <a:lnTo>
                      <a:pt x="1067" y="437"/>
                    </a:lnTo>
                    <a:lnTo>
                      <a:pt x="1067" y="476"/>
                    </a:lnTo>
                    <a:lnTo>
                      <a:pt x="1029" y="476"/>
                    </a:lnTo>
                    <a:lnTo>
                      <a:pt x="1010" y="476"/>
                    </a:lnTo>
                    <a:lnTo>
                      <a:pt x="1010" y="457"/>
                    </a:lnTo>
                    <a:lnTo>
                      <a:pt x="991" y="437"/>
                    </a:lnTo>
                    <a:lnTo>
                      <a:pt x="953" y="437"/>
                    </a:lnTo>
                    <a:lnTo>
                      <a:pt x="934" y="437"/>
                    </a:lnTo>
                    <a:lnTo>
                      <a:pt x="915" y="437"/>
                    </a:lnTo>
                    <a:lnTo>
                      <a:pt x="896" y="437"/>
                    </a:lnTo>
                    <a:lnTo>
                      <a:pt x="877" y="419"/>
                    </a:lnTo>
                    <a:lnTo>
                      <a:pt x="838" y="381"/>
                    </a:lnTo>
                    <a:lnTo>
                      <a:pt x="820" y="361"/>
                    </a:lnTo>
                    <a:lnTo>
                      <a:pt x="820" y="342"/>
                    </a:lnTo>
                    <a:lnTo>
                      <a:pt x="877" y="285"/>
                    </a:lnTo>
                    <a:lnTo>
                      <a:pt x="896" y="266"/>
                    </a:lnTo>
                    <a:lnTo>
                      <a:pt x="858" y="247"/>
                    </a:lnTo>
                    <a:lnTo>
                      <a:pt x="820" y="228"/>
                    </a:lnTo>
                    <a:lnTo>
                      <a:pt x="782" y="190"/>
                    </a:lnTo>
                    <a:lnTo>
                      <a:pt x="782" y="152"/>
                    </a:lnTo>
                    <a:lnTo>
                      <a:pt x="762" y="114"/>
                    </a:lnTo>
                    <a:lnTo>
                      <a:pt x="762" y="76"/>
                    </a:lnTo>
                    <a:lnTo>
                      <a:pt x="724" y="57"/>
                    </a:lnTo>
                    <a:lnTo>
                      <a:pt x="686" y="57"/>
                    </a:lnTo>
                    <a:lnTo>
                      <a:pt x="667" y="76"/>
                    </a:lnTo>
                    <a:lnTo>
                      <a:pt x="648" y="95"/>
                    </a:lnTo>
                    <a:lnTo>
                      <a:pt x="610" y="114"/>
                    </a:lnTo>
                    <a:lnTo>
                      <a:pt x="534" y="114"/>
                    </a:lnTo>
                    <a:lnTo>
                      <a:pt x="515" y="114"/>
                    </a:lnTo>
                    <a:lnTo>
                      <a:pt x="457" y="171"/>
                    </a:lnTo>
                    <a:lnTo>
                      <a:pt x="439" y="190"/>
                    </a:lnTo>
                    <a:lnTo>
                      <a:pt x="420" y="190"/>
                    </a:lnTo>
                    <a:lnTo>
                      <a:pt x="401" y="190"/>
                    </a:lnTo>
                    <a:lnTo>
                      <a:pt x="401" y="209"/>
                    </a:lnTo>
                    <a:lnTo>
                      <a:pt x="401" y="228"/>
                    </a:lnTo>
                    <a:lnTo>
                      <a:pt x="381" y="228"/>
                    </a:lnTo>
                    <a:lnTo>
                      <a:pt x="362" y="247"/>
                    </a:lnTo>
                    <a:lnTo>
                      <a:pt x="343" y="247"/>
                    </a:lnTo>
                    <a:lnTo>
                      <a:pt x="343" y="266"/>
                    </a:lnTo>
                    <a:lnTo>
                      <a:pt x="343" y="285"/>
                    </a:lnTo>
                    <a:lnTo>
                      <a:pt x="343" y="305"/>
                    </a:lnTo>
                    <a:lnTo>
                      <a:pt x="325" y="323"/>
                    </a:lnTo>
                    <a:lnTo>
                      <a:pt x="362" y="342"/>
                    </a:lnTo>
                    <a:lnTo>
                      <a:pt x="420" y="381"/>
                    </a:lnTo>
                    <a:lnTo>
                      <a:pt x="439" y="457"/>
                    </a:lnTo>
                    <a:lnTo>
                      <a:pt x="381" y="514"/>
                    </a:lnTo>
                    <a:lnTo>
                      <a:pt x="267" y="590"/>
                    </a:lnTo>
                    <a:lnTo>
                      <a:pt x="96" y="666"/>
                    </a:lnTo>
                    <a:lnTo>
                      <a:pt x="39" y="686"/>
                    </a:lnTo>
                    <a:lnTo>
                      <a:pt x="20" y="742"/>
                    </a:lnTo>
                    <a:lnTo>
                      <a:pt x="0" y="800"/>
                    </a:lnTo>
                    <a:lnTo>
                      <a:pt x="0" y="857"/>
                    </a:lnTo>
                    <a:lnTo>
                      <a:pt x="39" y="914"/>
                    </a:lnTo>
                    <a:lnTo>
                      <a:pt x="58" y="914"/>
                    </a:lnTo>
                    <a:lnTo>
                      <a:pt x="76" y="895"/>
                    </a:lnTo>
                    <a:lnTo>
                      <a:pt x="134" y="895"/>
                    </a:lnTo>
                    <a:lnTo>
                      <a:pt x="153" y="895"/>
                    </a:lnTo>
                    <a:lnTo>
                      <a:pt x="210" y="933"/>
                    </a:lnTo>
                    <a:lnTo>
                      <a:pt x="229" y="933"/>
                    </a:lnTo>
                    <a:lnTo>
                      <a:pt x="267" y="990"/>
                    </a:lnTo>
                    <a:lnTo>
                      <a:pt x="286" y="1009"/>
                    </a:lnTo>
                    <a:lnTo>
                      <a:pt x="362" y="990"/>
                    </a:lnTo>
                    <a:lnTo>
                      <a:pt x="457" y="990"/>
                    </a:lnTo>
                    <a:lnTo>
                      <a:pt x="496" y="990"/>
                    </a:lnTo>
                    <a:lnTo>
                      <a:pt x="515" y="990"/>
                    </a:lnTo>
                    <a:lnTo>
                      <a:pt x="534" y="971"/>
                    </a:lnTo>
                    <a:lnTo>
                      <a:pt x="572" y="952"/>
                    </a:lnTo>
                    <a:lnTo>
                      <a:pt x="648" y="914"/>
                    </a:lnTo>
                    <a:lnTo>
                      <a:pt x="686" y="895"/>
                    </a:lnTo>
                    <a:lnTo>
                      <a:pt x="706" y="914"/>
                    </a:lnTo>
                    <a:lnTo>
                      <a:pt x="724" y="952"/>
                    </a:lnTo>
                    <a:lnTo>
                      <a:pt x="743" y="971"/>
                    </a:lnTo>
                    <a:lnTo>
                      <a:pt x="762" y="971"/>
                    </a:lnTo>
                    <a:lnTo>
                      <a:pt x="820" y="990"/>
                    </a:lnTo>
                    <a:lnTo>
                      <a:pt x="838" y="971"/>
                    </a:lnTo>
                    <a:lnTo>
                      <a:pt x="858" y="971"/>
                    </a:lnTo>
                    <a:lnTo>
                      <a:pt x="877" y="990"/>
                    </a:lnTo>
                    <a:lnTo>
                      <a:pt x="972" y="1009"/>
                    </a:lnTo>
                    <a:lnTo>
                      <a:pt x="991" y="1009"/>
                    </a:lnTo>
                    <a:lnTo>
                      <a:pt x="1029" y="1028"/>
                    </a:lnTo>
                    <a:lnTo>
                      <a:pt x="1029" y="1047"/>
                    </a:lnTo>
                    <a:lnTo>
                      <a:pt x="1048" y="1067"/>
                    </a:lnTo>
                    <a:lnTo>
                      <a:pt x="1048" y="1104"/>
                    </a:lnTo>
                    <a:lnTo>
                      <a:pt x="1048" y="1162"/>
                    </a:lnTo>
                    <a:lnTo>
                      <a:pt x="1048" y="1181"/>
                    </a:lnTo>
                    <a:lnTo>
                      <a:pt x="1067" y="1199"/>
                    </a:lnTo>
                    <a:lnTo>
                      <a:pt x="1087" y="1238"/>
                    </a:lnTo>
                    <a:lnTo>
                      <a:pt x="1087" y="1257"/>
                    </a:lnTo>
                    <a:lnTo>
                      <a:pt x="1087" y="1276"/>
                    </a:lnTo>
                    <a:lnTo>
                      <a:pt x="1087" y="1295"/>
                    </a:lnTo>
                    <a:lnTo>
                      <a:pt x="1087" y="1333"/>
                    </a:lnTo>
                    <a:lnTo>
                      <a:pt x="1105" y="1409"/>
                    </a:lnTo>
                    <a:lnTo>
                      <a:pt x="1143" y="1447"/>
                    </a:lnTo>
                    <a:lnTo>
                      <a:pt x="1200" y="1466"/>
                    </a:lnTo>
                    <a:lnTo>
                      <a:pt x="1258" y="1504"/>
                    </a:lnTo>
                    <a:lnTo>
                      <a:pt x="1277" y="1580"/>
                    </a:lnTo>
                    <a:lnTo>
                      <a:pt x="1258" y="1638"/>
                    </a:lnTo>
                    <a:lnTo>
                      <a:pt x="1239" y="1714"/>
                    </a:lnTo>
                    <a:lnTo>
                      <a:pt x="1219" y="1771"/>
                    </a:lnTo>
                    <a:lnTo>
                      <a:pt x="1219" y="1847"/>
                    </a:lnTo>
                    <a:lnTo>
                      <a:pt x="1239" y="1905"/>
                    </a:lnTo>
                    <a:lnTo>
                      <a:pt x="1353" y="2076"/>
                    </a:lnTo>
                    <a:lnTo>
                      <a:pt x="1372" y="2095"/>
                    </a:lnTo>
                    <a:lnTo>
                      <a:pt x="1486" y="2095"/>
                    </a:lnTo>
                    <a:lnTo>
                      <a:pt x="1505" y="2095"/>
                    </a:lnTo>
                    <a:lnTo>
                      <a:pt x="1848" y="2209"/>
                    </a:lnTo>
                    <a:lnTo>
                      <a:pt x="1925" y="2286"/>
                    </a:lnTo>
                    <a:lnTo>
                      <a:pt x="1944" y="2304"/>
                    </a:lnTo>
                    <a:lnTo>
                      <a:pt x="2020" y="2304"/>
                    </a:lnTo>
                    <a:lnTo>
                      <a:pt x="2058" y="2304"/>
                    </a:lnTo>
                    <a:lnTo>
                      <a:pt x="2077" y="2323"/>
                    </a:lnTo>
                    <a:lnTo>
                      <a:pt x="2096" y="2362"/>
                    </a:lnTo>
                    <a:lnTo>
                      <a:pt x="2096" y="2381"/>
                    </a:lnTo>
                    <a:lnTo>
                      <a:pt x="2134" y="2400"/>
                    </a:lnTo>
                    <a:lnTo>
                      <a:pt x="2153" y="2418"/>
                    </a:lnTo>
                    <a:lnTo>
                      <a:pt x="2153" y="2438"/>
                    </a:lnTo>
                    <a:lnTo>
                      <a:pt x="2172" y="2457"/>
                    </a:lnTo>
                    <a:lnTo>
                      <a:pt x="2172" y="2495"/>
                    </a:lnTo>
                    <a:lnTo>
                      <a:pt x="2210" y="2514"/>
                    </a:lnTo>
                    <a:lnTo>
                      <a:pt x="2229" y="2495"/>
                    </a:lnTo>
                    <a:lnTo>
                      <a:pt x="2248" y="2495"/>
                    </a:lnTo>
                    <a:lnTo>
                      <a:pt x="2248" y="2514"/>
                    </a:lnTo>
                    <a:lnTo>
                      <a:pt x="2267" y="2476"/>
                    </a:lnTo>
                    <a:lnTo>
                      <a:pt x="2306" y="2457"/>
                    </a:lnTo>
                    <a:lnTo>
                      <a:pt x="2401" y="2476"/>
                    </a:lnTo>
                    <a:lnTo>
                      <a:pt x="2401" y="2495"/>
                    </a:lnTo>
                    <a:lnTo>
                      <a:pt x="2420" y="2495"/>
                    </a:lnTo>
                    <a:lnTo>
                      <a:pt x="2438" y="2495"/>
                    </a:lnTo>
                    <a:lnTo>
                      <a:pt x="2458" y="2495"/>
                    </a:lnTo>
                    <a:lnTo>
                      <a:pt x="2477" y="2495"/>
                    </a:lnTo>
                    <a:lnTo>
                      <a:pt x="2496" y="2495"/>
                    </a:lnTo>
                    <a:lnTo>
                      <a:pt x="2515" y="2476"/>
                    </a:lnTo>
                    <a:lnTo>
                      <a:pt x="2534" y="2476"/>
                    </a:lnTo>
                    <a:lnTo>
                      <a:pt x="2553" y="2476"/>
                    </a:lnTo>
                    <a:lnTo>
                      <a:pt x="2534" y="2457"/>
                    </a:lnTo>
                    <a:lnTo>
                      <a:pt x="2534" y="2438"/>
                    </a:lnTo>
                    <a:close/>
                    <a:moveTo>
                      <a:pt x="1029" y="1409"/>
                    </a:moveTo>
                    <a:lnTo>
                      <a:pt x="1010" y="1409"/>
                    </a:lnTo>
                    <a:lnTo>
                      <a:pt x="1029" y="1428"/>
                    </a:lnTo>
                    <a:lnTo>
                      <a:pt x="1029" y="1447"/>
                    </a:lnTo>
                    <a:lnTo>
                      <a:pt x="1048" y="1428"/>
                    </a:lnTo>
                    <a:lnTo>
                      <a:pt x="1029" y="1409"/>
                    </a:lnTo>
                    <a:close/>
                    <a:moveTo>
                      <a:pt x="2591" y="2095"/>
                    </a:moveTo>
                    <a:lnTo>
                      <a:pt x="2591" y="2114"/>
                    </a:lnTo>
                    <a:lnTo>
                      <a:pt x="2629" y="2114"/>
                    </a:lnTo>
                    <a:lnTo>
                      <a:pt x="2610" y="2095"/>
                    </a:lnTo>
                    <a:lnTo>
                      <a:pt x="2591" y="2095"/>
                    </a:lnTo>
                    <a:close/>
                    <a:moveTo>
                      <a:pt x="3562" y="2095"/>
                    </a:moveTo>
                    <a:lnTo>
                      <a:pt x="3601" y="2076"/>
                    </a:lnTo>
                    <a:lnTo>
                      <a:pt x="3620" y="2057"/>
                    </a:lnTo>
                    <a:lnTo>
                      <a:pt x="3601" y="2057"/>
                    </a:lnTo>
                    <a:lnTo>
                      <a:pt x="3581" y="2038"/>
                    </a:lnTo>
                    <a:lnTo>
                      <a:pt x="3562" y="2038"/>
                    </a:lnTo>
                    <a:lnTo>
                      <a:pt x="3544" y="2038"/>
                    </a:lnTo>
                    <a:lnTo>
                      <a:pt x="3544" y="2057"/>
                    </a:lnTo>
                    <a:lnTo>
                      <a:pt x="3562" y="2057"/>
                    </a:lnTo>
                    <a:lnTo>
                      <a:pt x="3544" y="2076"/>
                    </a:lnTo>
                    <a:lnTo>
                      <a:pt x="3544" y="2057"/>
                    </a:lnTo>
                    <a:lnTo>
                      <a:pt x="3544" y="2076"/>
                    </a:lnTo>
                    <a:lnTo>
                      <a:pt x="3525" y="2076"/>
                    </a:lnTo>
                    <a:lnTo>
                      <a:pt x="3544" y="2095"/>
                    </a:lnTo>
                    <a:lnTo>
                      <a:pt x="3562" y="2095"/>
                    </a:lnTo>
                    <a:close/>
                    <a:moveTo>
                      <a:pt x="2515" y="2152"/>
                    </a:moveTo>
                    <a:lnTo>
                      <a:pt x="2515" y="2152"/>
                    </a:lnTo>
                    <a:lnTo>
                      <a:pt x="2515" y="2171"/>
                    </a:lnTo>
                    <a:lnTo>
                      <a:pt x="2496" y="2171"/>
                    </a:lnTo>
                    <a:lnTo>
                      <a:pt x="2496" y="2190"/>
                    </a:lnTo>
                    <a:lnTo>
                      <a:pt x="2515" y="2209"/>
                    </a:lnTo>
                    <a:lnTo>
                      <a:pt x="2534" y="2190"/>
                    </a:lnTo>
                    <a:lnTo>
                      <a:pt x="2534" y="2171"/>
                    </a:lnTo>
                    <a:lnTo>
                      <a:pt x="2515" y="2152"/>
                    </a:lnTo>
                    <a:close/>
                    <a:moveTo>
                      <a:pt x="3048" y="1447"/>
                    </a:moveTo>
                    <a:lnTo>
                      <a:pt x="3068" y="1447"/>
                    </a:lnTo>
                    <a:lnTo>
                      <a:pt x="3048" y="1428"/>
                    </a:lnTo>
                    <a:lnTo>
                      <a:pt x="3029" y="1428"/>
                    </a:lnTo>
                    <a:lnTo>
                      <a:pt x="3029" y="1447"/>
                    </a:lnTo>
                    <a:lnTo>
                      <a:pt x="3048" y="1447"/>
                    </a:lnTo>
                    <a:close/>
                    <a:moveTo>
                      <a:pt x="2705" y="2133"/>
                    </a:moveTo>
                    <a:lnTo>
                      <a:pt x="2705" y="2114"/>
                    </a:lnTo>
                    <a:lnTo>
                      <a:pt x="2687" y="2114"/>
                    </a:lnTo>
                    <a:lnTo>
                      <a:pt x="2667" y="2133"/>
                    </a:lnTo>
                    <a:lnTo>
                      <a:pt x="2705" y="2133"/>
                    </a:lnTo>
                    <a:close/>
                    <a:moveTo>
                      <a:pt x="2801" y="2247"/>
                    </a:moveTo>
                    <a:lnTo>
                      <a:pt x="2763" y="2228"/>
                    </a:lnTo>
                    <a:lnTo>
                      <a:pt x="2687" y="2209"/>
                    </a:lnTo>
                    <a:lnTo>
                      <a:pt x="2667" y="2209"/>
                    </a:lnTo>
                    <a:lnTo>
                      <a:pt x="2648" y="2190"/>
                    </a:lnTo>
                    <a:lnTo>
                      <a:pt x="2610" y="2190"/>
                    </a:lnTo>
                    <a:lnTo>
                      <a:pt x="2572" y="2209"/>
                    </a:lnTo>
                    <a:lnTo>
                      <a:pt x="2534" y="2228"/>
                    </a:lnTo>
                    <a:lnTo>
                      <a:pt x="2534" y="2247"/>
                    </a:lnTo>
                    <a:lnTo>
                      <a:pt x="2534" y="2266"/>
                    </a:lnTo>
                    <a:lnTo>
                      <a:pt x="2515" y="2266"/>
                    </a:lnTo>
                    <a:lnTo>
                      <a:pt x="2496" y="2286"/>
                    </a:lnTo>
                    <a:lnTo>
                      <a:pt x="2496" y="2304"/>
                    </a:lnTo>
                    <a:lnTo>
                      <a:pt x="2553" y="2323"/>
                    </a:lnTo>
                    <a:lnTo>
                      <a:pt x="2610" y="2362"/>
                    </a:lnTo>
                    <a:lnTo>
                      <a:pt x="2648" y="2381"/>
                    </a:lnTo>
                    <a:lnTo>
                      <a:pt x="2724" y="2400"/>
                    </a:lnTo>
                    <a:lnTo>
                      <a:pt x="2763" y="2381"/>
                    </a:lnTo>
                    <a:lnTo>
                      <a:pt x="2763" y="2342"/>
                    </a:lnTo>
                    <a:lnTo>
                      <a:pt x="2801" y="2286"/>
                    </a:lnTo>
                    <a:lnTo>
                      <a:pt x="2801" y="2247"/>
                    </a:lnTo>
                    <a:close/>
                    <a:moveTo>
                      <a:pt x="3772" y="2667"/>
                    </a:moveTo>
                    <a:lnTo>
                      <a:pt x="3753" y="2667"/>
                    </a:lnTo>
                    <a:lnTo>
                      <a:pt x="3734" y="2685"/>
                    </a:lnTo>
                    <a:lnTo>
                      <a:pt x="3753" y="2723"/>
                    </a:lnTo>
                    <a:lnTo>
                      <a:pt x="3753" y="2743"/>
                    </a:lnTo>
                    <a:lnTo>
                      <a:pt x="3772" y="2743"/>
                    </a:lnTo>
                    <a:lnTo>
                      <a:pt x="3772" y="2723"/>
                    </a:lnTo>
                    <a:lnTo>
                      <a:pt x="3791" y="2704"/>
                    </a:lnTo>
                    <a:lnTo>
                      <a:pt x="3791" y="2685"/>
                    </a:lnTo>
                    <a:lnTo>
                      <a:pt x="3791" y="2667"/>
                    </a:lnTo>
                    <a:lnTo>
                      <a:pt x="3772" y="2667"/>
                    </a:lnTo>
                    <a:close/>
                    <a:moveTo>
                      <a:pt x="3753" y="2342"/>
                    </a:moveTo>
                    <a:lnTo>
                      <a:pt x="3753" y="2323"/>
                    </a:lnTo>
                    <a:lnTo>
                      <a:pt x="3772" y="2304"/>
                    </a:lnTo>
                    <a:lnTo>
                      <a:pt x="3753" y="2304"/>
                    </a:lnTo>
                    <a:lnTo>
                      <a:pt x="3734" y="2323"/>
                    </a:lnTo>
                    <a:lnTo>
                      <a:pt x="3734" y="2342"/>
                    </a:lnTo>
                    <a:lnTo>
                      <a:pt x="3753" y="2362"/>
                    </a:lnTo>
                    <a:lnTo>
                      <a:pt x="3753" y="2342"/>
                    </a:lnTo>
                    <a:close/>
                    <a:moveTo>
                      <a:pt x="4953" y="2095"/>
                    </a:moveTo>
                    <a:lnTo>
                      <a:pt x="4934" y="2038"/>
                    </a:lnTo>
                    <a:lnTo>
                      <a:pt x="4915" y="1981"/>
                    </a:lnTo>
                    <a:lnTo>
                      <a:pt x="4820" y="1847"/>
                    </a:lnTo>
                    <a:lnTo>
                      <a:pt x="4782" y="1847"/>
                    </a:lnTo>
                    <a:lnTo>
                      <a:pt x="4763" y="1866"/>
                    </a:lnTo>
                    <a:lnTo>
                      <a:pt x="4744" y="1828"/>
                    </a:lnTo>
                    <a:lnTo>
                      <a:pt x="4744" y="1809"/>
                    </a:lnTo>
                    <a:lnTo>
                      <a:pt x="4724" y="1790"/>
                    </a:lnTo>
                    <a:lnTo>
                      <a:pt x="4686" y="1790"/>
                    </a:lnTo>
                    <a:lnTo>
                      <a:pt x="4686" y="1771"/>
                    </a:lnTo>
                    <a:lnTo>
                      <a:pt x="4668" y="1752"/>
                    </a:lnTo>
                    <a:lnTo>
                      <a:pt x="4648" y="1733"/>
                    </a:lnTo>
                    <a:lnTo>
                      <a:pt x="4610" y="1714"/>
                    </a:lnTo>
                    <a:lnTo>
                      <a:pt x="4591" y="1733"/>
                    </a:lnTo>
                    <a:lnTo>
                      <a:pt x="4572" y="1752"/>
                    </a:lnTo>
                    <a:lnTo>
                      <a:pt x="4572" y="1790"/>
                    </a:lnTo>
                    <a:lnTo>
                      <a:pt x="4553" y="1790"/>
                    </a:lnTo>
                    <a:lnTo>
                      <a:pt x="4534" y="1714"/>
                    </a:lnTo>
                    <a:lnTo>
                      <a:pt x="4515" y="1695"/>
                    </a:lnTo>
                    <a:lnTo>
                      <a:pt x="4477" y="1695"/>
                    </a:lnTo>
                    <a:lnTo>
                      <a:pt x="4401" y="1676"/>
                    </a:lnTo>
                    <a:lnTo>
                      <a:pt x="4382" y="1676"/>
                    </a:lnTo>
                    <a:lnTo>
                      <a:pt x="4324" y="1676"/>
                    </a:lnTo>
                    <a:lnTo>
                      <a:pt x="4267" y="1657"/>
                    </a:lnTo>
                    <a:lnTo>
                      <a:pt x="4248" y="1619"/>
                    </a:lnTo>
                    <a:lnTo>
                      <a:pt x="4210" y="1619"/>
                    </a:lnTo>
                    <a:lnTo>
                      <a:pt x="4172" y="1657"/>
                    </a:lnTo>
                    <a:lnTo>
                      <a:pt x="4153" y="1676"/>
                    </a:lnTo>
                    <a:lnTo>
                      <a:pt x="4115" y="1676"/>
                    </a:lnTo>
                    <a:lnTo>
                      <a:pt x="4077" y="1657"/>
                    </a:lnTo>
                    <a:lnTo>
                      <a:pt x="4058" y="1657"/>
                    </a:lnTo>
                    <a:lnTo>
                      <a:pt x="3982" y="1676"/>
                    </a:lnTo>
                    <a:lnTo>
                      <a:pt x="3962" y="1714"/>
                    </a:lnTo>
                    <a:lnTo>
                      <a:pt x="3943" y="1866"/>
                    </a:lnTo>
                    <a:lnTo>
                      <a:pt x="3943" y="1961"/>
                    </a:lnTo>
                    <a:lnTo>
                      <a:pt x="3925" y="1981"/>
                    </a:lnTo>
                    <a:lnTo>
                      <a:pt x="3906" y="2000"/>
                    </a:lnTo>
                    <a:lnTo>
                      <a:pt x="3886" y="2019"/>
                    </a:lnTo>
                    <a:lnTo>
                      <a:pt x="3867" y="2019"/>
                    </a:lnTo>
                    <a:lnTo>
                      <a:pt x="3886" y="2057"/>
                    </a:lnTo>
                    <a:lnTo>
                      <a:pt x="3886" y="2114"/>
                    </a:lnTo>
                    <a:lnTo>
                      <a:pt x="3886" y="2152"/>
                    </a:lnTo>
                    <a:lnTo>
                      <a:pt x="3848" y="2171"/>
                    </a:lnTo>
                    <a:lnTo>
                      <a:pt x="3829" y="2171"/>
                    </a:lnTo>
                    <a:lnTo>
                      <a:pt x="3810" y="2190"/>
                    </a:lnTo>
                    <a:lnTo>
                      <a:pt x="3791" y="2209"/>
                    </a:lnTo>
                    <a:lnTo>
                      <a:pt x="3791" y="2228"/>
                    </a:lnTo>
                    <a:lnTo>
                      <a:pt x="3810" y="2247"/>
                    </a:lnTo>
                    <a:lnTo>
                      <a:pt x="3848" y="2228"/>
                    </a:lnTo>
                    <a:lnTo>
                      <a:pt x="3886" y="2209"/>
                    </a:lnTo>
                    <a:lnTo>
                      <a:pt x="3886" y="2228"/>
                    </a:lnTo>
                    <a:lnTo>
                      <a:pt x="3886" y="2286"/>
                    </a:lnTo>
                    <a:lnTo>
                      <a:pt x="3886" y="2304"/>
                    </a:lnTo>
                    <a:lnTo>
                      <a:pt x="3848" y="2323"/>
                    </a:lnTo>
                    <a:lnTo>
                      <a:pt x="3848" y="2342"/>
                    </a:lnTo>
                    <a:lnTo>
                      <a:pt x="3848" y="2362"/>
                    </a:lnTo>
                    <a:lnTo>
                      <a:pt x="3848" y="2381"/>
                    </a:lnTo>
                    <a:lnTo>
                      <a:pt x="3867" y="2400"/>
                    </a:lnTo>
                    <a:lnTo>
                      <a:pt x="3867" y="2418"/>
                    </a:lnTo>
                    <a:lnTo>
                      <a:pt x="3867" y="2438"/>
                    </a:lnTo>
                    <a:lnTo>
                      <a:pt x="3867" y="2457"/>
                    </a:lnTo>
                    <a:lnTo>
                      <a:pt x="3867" y="2476"/>
                    </a:lnTo>
                    <a:lnTo>
                      <a:pt x="3906" y="2514"/>
                    </a:lnTo>
                    <a:lnTo>
                      <a:pt x="3925" y="2533"/>
                    </a:lnTo>
                    <a:lnTo>
                      <a:pt x="3943" y="2552"/>
                    </a:lnTo>
                    <a:lnTo>
                      <a:pt x="3886" y="2628"/>
                    </a:lnTo>
                    <a:lnTo>
                      <a:pt x="3867" y="2667"/>
                    </a:lnTo>
                    <a:lnTo>
                      <a:pt x="3886" y="2704"/>
                    </a:lnTo>
                    <a:lnTo>
                      <a:pt x="3925" y="2723"/>
                    </a:lnTo>
                    <a:lnTo>
                      <a:pt x="3962" y="2723"/>
                    </a:lnTo>
                    <a:lnTo>
                      <a:pt x="4020" y="2667"/>
                    </a:lnTo>
                    <a:lnTo>
                      <a:pt x="4115" y="2667"/>
                    </a:lnTo>
                    <a:lnTo>
                      <a:pt x="4210" y="2609"/>
                    </a:lnTo>
                    <a:lnTo>
                      <a:pt x="4248" y="2571"/>
                    </a:lnTo>
                    <a:lnTo>
                      <a:pt x="4248" y="2514"/>
                    </a:lnTo>
                    <a:lnTo>
                      <a:pt x="4229" y="2476"/>
                    </a:lnTo>
                    <a:lnTo>
                      <a:pt x="4229" y="2457"/>
                    </a:lnTo>
                    <a:lnTo>
                      <a:pt x="4267" y="2438"/>
                    </a:lnTo>
                    <a:lnTo>
                      <a:pt x="4287" y="2438"/>
                    </a:lnTo>
                    <a:lnTo>
                      <a:pt x="4306" y="2438"/>
                    </a:lnTo>
                    <a:lnTo>
                      <a:pt x="4324" y="2438"/>
                    </a:lnTo>
                    <a:lnTo>
                      <a:pt x="4324" y="2457"/>
                    </a:lnTo>
                    <a:lnTo>
                      <a:pt x="4324" y="2476"/>
                    </a:lnTo>
                    <a:lnTo>
                      <a:pt x="4324" y="2495"/>
                    </a:lnTo>
                    <a:lnTo>
                      <a:pt x="4420" y="2571"/>
                    </a:lnTo>
                    <a:lnTo>
                      <a:pt x="4458" y="2590"/>
                    </a:lnTo>
                    <a:lnTo>
                      <a:pt x="4458" y="2628"/>
                    </a:lnTo>
                    <a:lnTo>
                      <a:pt x="4458" y="2685"/>
                    </a:lnTo>
                    <a:lnTo>
                      <a:pt x="4477" y="2723"/>
                    </a:lnTo>
                    <a:lnTo>
                      <a:pt x="4496" y="2723"/>
                    </a:lnTo>
                    <a:lnTo>
                      <a:pt x="4515" y="2723"/>
                    </a:lnTo>
                    <a:lnTo>
                      <a:pt x="4553" y="2723"/>
                    </a:lnTo>
                    <a:lnTo>
                      <a:pt x="4610" y="2704"/>
                    </a:lnTo>
                    <a:lnTo>
                      <a:pt x="4610" y="2647"/>
                    </a:lnTo>
                    <a:lnTo>
                      <a:pt x="4629" y="2628"/>
                    </a:lnTo>
                    <a:lnTo>
                      <a:pt x="4648" y="2609"/>
                    </a:lnTo>
                    <a:lnTo>
                      <a:pt x="4668" y="2590"/>
                    </a:lnTo>
                    <a:lnTo>
                      <a:pt x="4705" y="2590"/>
                    </a:lnTo>
                    <a:lnTo>
                      <a:pt x="4744" y="2590"/>
                    </a:lnTo>
                    <a:lnTo>
                      <a:pt x="4800" y="2571"/>
                    </a:lnTo>
                    <a:lnTo>
                      <a:pt x="4839" y="2571"/>
                    </a:lnTo>
                    <a:lnTo>
                      <a:pt x="4820" y="2552"/>
                    </a:lnTo>
                    <a:lnTo>
                      <a:pt x="4800" y="2533"/>
                    </a:lnTo>
                    <a:lnTo>
                      <a:pt x="4782" y="2514"/>
                    </a:lnTo>
                    <a:lnTo>
                      <a:pt x="4800" y="2495"/>
                    </a:lnTo>
                    <a:lnTo>
                      <a:pt x="4800" y="2476"/>
                    </a:lnTo>
                    <a:lnTo>
                      <a:pt x="4820" y="2476"/>
                    </a:lnTo>
                    <a:lnTo>
                      <a:pt x="4820" y="2457"/>
                    </a:lnTo>
                    <a:lnTo>
                      <a:pt x="4820" y="2438"/>
                    </a:lnTo>
                    <a:lnTo>
                      <a:pt x="4839" y="2418"/>
                    </a:lnTo>
                    <a:lnTo>
                      <a:pt x="4839" y="2400"/>
                    </a:lnTo>
                    <a:lnTo>
                      <a:pt x="4820" y="2381"/>
                    </a:lnTo>
                    <a:lnTo>
                      <a:pt x="4820" y="2362"/>
                    </a:lnTo>
                    <a:lnTo>
                      <a:pt x="4839" y="2323"/>
                    </a:lnTo>
                    <a:lnTo>
                      <a:pt x="4896" y="2247"/>
                    </a:lnTo>
                    <a:lnTo>
                      <a:pt x="4915" y="2190"/>
                    </a:lnTo>
                    <a:lnTo>
                      <a:pt x="4934" y="2190"/>
                    </a:lnTo>
                    <a:lnTo>
                      <a:pt x="4934" y="2171"/>
                    </a:lnTo>
                    <a:lnTo>
                      <a:pt x="4953" y="2152"/>
                    </a:lnTo>
                    <a:lnTo>
                      <a:pt x="4972" y="2114"/>
                    </a:lnTo>
                    <a:lnTo>
                      <a:pt x="4953" y="2095"/>
                    </a:lnTo>
                    <a:close/>
                    <a:moveTo>
                      <a:pt x="3048" y="2076"/>
                    </a:moveTo>
                    <a:lnTo>
                      <a:pt x="3048" y="2076"/>
                    </a:lnTo>
                    <a:lnTo>
                      <a:pt x="3029" y="2076"/>
                    </a:lnTo>
                    <a:lnTo>
                      <a:pt x="3029" y="2095"/>
                    </a:lnTo>
                    <a:lnTo>
                      <a:pt x="3010" y="2114"/>
                    </a:lnTo>
                    <a:lnTo>
                      <a:pt x="2991" y="2133"/>
                    </a:lnTo>
                    <a:lnTo>
                      <a:pt x="2953" y="2171"/>
                    </a:lnTo>
                    <a:lnTo>
                      <a:pt x="2991" y="2171"/>
                    </a:lnTo>
                    <a:lnTo>
                      <a:pt x="3010" y="2190"/>
                    </a:lnTo>
                    <a:lnTo>
                      <a:pt x="3029" y="2190"/>
                    </a:lnTo>
                    <a:lnTo>
                      <a:pt x="3048" y="2209"/>
                    </a:lnTo>
                    <a:lnTo>
                      <a:pt x="3068" y="2209"/>
                    </a:lnTo>
                    <a:lnTo>
                      <a:pt x="3086" y="2209"/>
                    </a:lnTo>
                    <a:lnTo>
                      <a:pt x="3086" y="2171"/>
                    </a:lnTo>
                    <a:lnTo>
                      <a:pt x="3086" y="2133"/>
                    </a:lnTo>
                    <a:lnTo>
                      <a:pt x="3068" y="2095"/>
                    </a:lnTo>
                    <a:lnTo>
                      <a:pt x="3048" y="2076"/>
                    </a:lnTo>
                    <a:close/>
                    <a:moveTo>
                      <a:pt x="3715" y="2095"/>
                    </a:moveTo>
                    <a:lnTo>
                      <a:pt x="3715" y="2076"/>
                    </a:lnTo>
                    <a:lnTo>
                      <a:pt x="3696" y="2076"/>
                    </a:lnTo>
                    <a:lnTo>
                      <a:pt x="3658" y="2076"/>
                    </a:lnTo>
                    <a:lnTo>
                      <a:pt x="3601" y="2095"/>
                    </a:lnTo>
                    <a:lnTo>
                      <a:pt x="3562" y="2114"/>
                    </a:lnTo>
                    <a:lnTo>
                      <a:pt x="3562" y="2152"/>
                    </a:lnTo>
                    <a:lnTo>
                      <a:pt x="3525" y="2152"/>
                    </a:lnTo>
                    <a:lnTo>
                      <a:pt x="3505" y="2171"/>
                    </a:lnTo>
                    <a:lnTo>
                      <a:pt x="3486" y="2152"/>
                    </a:lnTo>
                    <a:lnTo>
                      <a:pt x="3467" y="2171"/>
                    </a:lnTo>
                    <a:lnTo>
                      <a:pt x="3505" y="2209"/>
                    </a:lnTo>
                    <a:lnTo>
                      <a:pt x="3562" y="2266"/>
                    </a:lnTo>
                    <a:lnTo>
                      <a:pt x="3581" y="2266"/>
                    </a:lnTo>
                    <a:lnTo>
                      <a:pt x="3601" y="2228"/>
                    </a:lnTo>
                    <a:lnTo>
                      <a:pt x="3658" y="2228"/>
                    </a:lnTo>
                    <a:lnTo>
                      <a:pt x="3696" y="2190"/>
                    </a:lnTo>
                    <a:lnTo>
                      <a:pt x="3715" y="2152"/>
                    </a:lnTo>
                    <a:lnTo>
                      <a:pt x="3734" y="2133"/>
                    </a:lnTo>
                    <a:lnTo>
                      <a:pt x="3715" y="2114"/>
                    </a:lnTo>
                    <a:lnTo>
                      <a:pt x="3715" y="2095"/>
                    </a:lnTo>
                    <a:close/>
                    <a:moveTo>
                      <a:pt x="3639" y="2247"/>
                    </a:moveTo>
                    <a:lnTo>
                      <a:pt x="3639" y="2247"/>
                    </a:lnTo>
                    <a:lnTo>
                      <a:pt x="3620" y="2247"/>
                    </a:lnTo>
                    <a:lnTo>
                      <a:pt x="3601" y="2266"/>
                    </a:lnTo>
                    <a:lnTo>
                      <a:pt x="3601" y="2286"/>
                    </a:lnTo>
                    <a:lnTo>
                      <a:pt x="3620" y="2286"/>
                    </a:lnTo>
                    <a:lnTo>
                      <a:pt x="3601" y="2304"/>
                    </a:lnTo>
                    <a:lnTo>
                      <a:pt x="3601" y="2323"/>
                    </a:lnTo>
                    <a:lnTo>
                      <a:pt x="3620" y="2323"/>
                    </a:lnTo>
                    <a:lnTo>
                      <a:pt x="3620" y="2342"/>
                    </a:lnTo>
                    <a:lnTo>
                      <a:pt x="3639" y="2323"/>
                    </a:lnTo>
                    <a:lnTo>
                      <a:pt x="3639" y="2304"/>
                    </a:lnTo>
                    <a:lnTo>
                      <a:pt x="3658" y="2323"/>
                    </a:lnTo>
                    <a:lnTo>
                      <a:pt x="3658" y="2304"/>
                    </a:lnTo>
                    <a:lnTo>
                      <a:pt x="3658" y="2286"/>
                    </a:lnTo>
                    <a:lnTo>
                      <a:pt x="3658" y="2266"/>
                    </a:lnTo>
                    <a:lnTo>
                      <a:pt x="3677" y="2266"/>
                    </a:lnTo>
                    <a:lnTo>
                      <a:pt x="3658" y="2228"/>
                    </a:lnTo>
                    <a:lnTo>
                      <a:pt x="3639" y="2247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57" name="Freeform 38">
                <a:extLst>
                  <a:ext uri="{FF2B5EF4-FFF2-40B4-BE49-F238E27FC236}">
                    <a16:creationId xmlns:a16="http://schemas.microsoft.com/office/drawing/2014/main" id="{27CFD618-688B-F14E-BD85-B6FBC011E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0000" y="13612813"/>
                <a:ext cx="712788" cy="454025"/>
              </a:xfrm>
              <a:custGeom>
                <a:avLst/>
                <a:gdLst>
                  <a:gd name="T0" fmla="*/ 2147483646 w 1982"/>
                  <a:gd name="T1" fmla="*/ 2147483646 h 1259"/>
                  <a:gd name="T2" fmla="*/ 2147483646 w 1982"/>
                  <a:gd name="T3" fmla="*/ 2147483646 h 1259"/>
                  <a:gd name="T4" fmla="*/ 2147483646 w 1982"/>
                  <a:gd name="T5" fmla="*/ 2147483646 h 1259"/>
                  <a:gd name="T6" fmla="*/ 2147483646 w 1982"/>
                  <a:gd name="T7" fmla="*/ 2147483646 h 1259"/>
                  <a:gd name="T8" fmla="*/ 2147483646 w 1982"/>
                  <a:gd name="T9" fmla="*/ 2147483646 h 1259"/>
                  <a:gd name="T10" fmla="*/ 2147483646 w 1982"/>
                  <a:gd name="T11" fmla="*/ 2147483646 h 1259"/>
                  <a:gd name="T12" fmla="*/ 2147483646 w 1982"/>
                  <a:gd name="T13" fmla="*/ 2147483646 h 1259"/>
                  <a:gd name="T14" fmla="*/ 2147483646 w 1982"/>
                  <a:gd name="T15" fmla="*/ 2147483646 h 1259"/>
                  <a:gd name="T16" fmla="*/ 2147483646 w 1982"/>
                  <a:gd name="T17" fmla="*/ 2147483646 h 1259"/>
                  <a:gd name="T18" fmla="*/ 2147483646 w 1982"/>
                  <a:gd name="T19" fmla="*/ 2147483646 h 1259"/>
                  <a:gd name="T20" fmla="*/ 2147483646 w 1982"/>
                  <a:gd name="T21" fmla="*/ 2147483646 h 1259"/>
                  <a:gd name="T22" fmla="*/ 2147483646 w 1982"/>
                  <a:gd name="T23" fmla="*/ 2147483646 h 1259"/>
                  <a:gd name="T24" fmla="*/ 2147483646 w 1982"/>
                  <a:gd name="T25" fmla="*/ 2147483646 h 1259"/>
                  <a:gd name="T26" fmla="*/ 2147483646 w 1982"/>
                  <a:gd name="T27" fmla="*/ 2147483646 h 1259"/>
                  <a:gd name="T28" fmla="*/ 2147483646 w 1982"/>
                  <a:gd name="T29" fmla="*/ 0 h 1259"/>
                  <a:gd name="T30" fmla="*/ 2147483646 w 1982"/>
                  <a:gd name="T31" fmla="*/ 2147483646 h 1259"/>
                  <a:gd name="T32" fmla="*/ 2147483646 w 1982"/>
                  <a:gd name="T33" fmla="*/ 2147483646 h 1259"/>
                  <a:gd name="T34" fmla="*/ 2147483646 w 1982"/>
                  <a:gd name="T35" fmla="*/ 2147483646 h 1259"/>
                  <a:gd name="T36" fmla="*/ 2147483646 w 1982"/>
                  <a:gd name="T37" fmla="*/ 2147483646 h 1259"/>
                  <a:gd name="T38" fmla="*/ 2147483646 w 1982"/>
                  <a:gd name="T39" fmla="*/ 2147483646 h 1259"/>
                  <a:gd name="T40" fmla="*/ 2147483646 w 1982"/>
                  <a:gd name="T41" fmla="*/ 2147483646 h 1259"/>
                  <a:gd name="T42" fmla="*/ 2147483646 w 1982"/>
                  <a:gd name="T43" fmla="*/ 2147483646 h 1259"/>
                  <a:gd name="T44" fmla="*/ 2147483646 w 1982"/>
                  <a:gd name="T45" fmla="*/ 2147483646 h 1259"/>
                  <a:gd name="T46" fmla="*/ 2147483646 w 1982"/>
                  <a:gd name="T47" fmla="*/ 2147483646 h 1259"/>
                  <a:gd name="T48" fmla="*/ 0 w 1982"/>
                  <a:gd name="T49" fmla="*/ 2147483646 h 1259"/>
                  <a:gd name="T50" fmla="*/ 2147483646 w 1982"/>
                  <a:gd name="T51" fmla="*/ 2147483646 h 1259"/>
                  <a:gd name="T52" fmla="*/ 2147483646 w 1982"/>
                  <a:gd name="T53" fmla="*/ 2147483646 h 1259"/>
                  <a:gd name="T54" fmla="*/ 2147483646 w 1982"/>
                  <a:gd name="T55" fmla="*/ 2147483646 h 1259"/>
                  <a:gd name="T56" fmla="*/ 2147483646 w 1982"/>
                  <a:gd name="T57" fmla="*/ 2147483646 h 1259"/>
                  <a:gd name="T58" fmla="*/ 2147483646 w 1982"/>
                  <a:gd name="T59" fmla="*/ 2147483646 h 1259"/>
                  <a:gd name="T60" fmla="*/ 2147483646 w 1982"/>
                  <a:gd name="T61" fmla="*/ 2147483646 h 1259"/>
                  <a:gd name="T62" fmla="*/ 2147483646 w 1982"/>
                  <a:gd name="T63" fmla="*/ 2147483646 h 1259"/>
                  <a:gd name="T64" fmla="*/ 2147483646 w 1982"/>
                  <a:gd name="T65" fmla="*/ 2147483646 h 1259"/>
                  <a:gd name="T66" fmla="*/ 2147483646 w 1982"/>
                  <a:gd name="T67" fmla="*/ 2147483646 h 1259"/>
                  <a:gd name="T68" fmla="*/ 2147483646 w 1982"/>
                  <a:gd name="T69" fmla="*/ 2147483646 h 1259"/>
                  <a:gd name="T70" fmla="*/ 2147483646 w 1982"/>
                  <a:gd name="T71" fmla="*/ 2147483646 h 1259"/>
                  <a:gd name="T72" fmla="*/ 2147483646 w 1982"/>
                  <a:gd name="T73" fmla="*/ 2147483646 h 1259"/>
                  <a:gd name="T74" fmla="*/ 2147483646 w 1982"/>
                  <a:gd name="T75" fmla="*/ 2147483646 h 1259"/>
                  <a:gd name="T76" fmla="*/ 2147483646 w 1982"/>
                  <a:gd name="T77" fmla="*/ 2147483646 h 1259"/>
                  <a:gd name="T78" fmla="*/ 2147483646 w 1982"/>
                  <a:gd name="T79" fmla="*/ 2147483646 h 1259"/>
                  <a:gd name="T80" fmla="*/ 2147483646 w 1982"/>
                  <a:gd name="T81" fmla="*/ 2147483646 h 1259"/>
                  <a:gd name="T82" fmla="*/ 2147483646 w 1982"/>
                  <a:gd name="T83" fmla="*/ 2147483646 h 1259"/>
                  <a:gd name="T84" fmla="*/ 2147483646 w 1982"/>
                  <a:gd name="T85" fmla="*/ 2147483646 h 1259"/>
                  <a:gd name="T86" fmla="*/ 2147483646 w 1982"/>
                  <a:gd name="T87" fmla="*/ 2147483646 h 1259"/>
                  <a:gd name="T88" fmla="*/ 2147483646 w 1982"/>
                  <a:gd name="T89" fmla="*/ 2147483646 h 1259"/>
                  <a:gd name="T90" fmla="*/ 2147483646 w 1982"/>
                  <a:gd name="T91" fmla="*/ 2147483646 h 1259"/>
                  <a:gd name="T92" fmla="*/ 2147483646 w 1982"/>
                  <a:gd name="T93" fmla="*/ 2147483646 h 1259"/>
                  <a:gd name="T94" fmla="*/ 2147483646 w 1982"/>
                  <a:gd name="T95" fmla="*/ 2147483646 h 1259"/>
                  <a:gd name="T96" fmla="*/ 2147483646 w 1982"/>
                  <a:gd name="T97" fmla="*/ 2147483646 h 1259"/>
                  <a:gd name="T98" fmla="*/ 2147483646 w 1982"/>
                  <a:gd name="T99" fmla="*/ 2147483646 h 1259"/>
                  <a:gd name="T100" fmla="*/ 2147483646 w 1982"/>
                  <a:gd name="T101" fmla="*/ 2147483646 h 1259"/>
                  <a:gd name="T102" fmla="*/ 2147483646 w 1982"/>
                  <a:gd name="T103" fmla="*/ 2147483646 h 1259"/>
                  <a:gd name="T104" fmla="*/ 2147483646 w 1982"/>
                  <a:gd name="T105" fmla="*/ 2147483646 h 1259"/>
                  <a:gd name="T106" fmla="*/ 2147483646 w 1982"/>
                  <a:gd name="T107" fmla="*/ 2147483646 h 1259"/>
                  <a:gd name="T108" fmla="*/ 2147483646 w 1982"/>
                  <a:gd name="T109" fmla="*/ 2147483646 h 1259"/>
                  <a:gd name="T110" fmla="*/ 2147483646 w 1982"/>
                  <a:gd name="T111" fmla="*/ 2147483646 h 1259"/>
                  <a:gd name="T112" fmla="*/ 2147483646 w 1982"/>
                  <a:gd name="T113" fmla="*/ 2147483646 h 125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982" h="1259">
                    <a:moveTo>
                      <a:pt x="1809" y="1048"/>
                    </a:moveTo>
                    <a:lnTo>
                      <a:pt x="1790" y="1010"/>
                    </a:lnTo>
                    <a:lnTo>
                      <a:pt x="1771" y="972"/>
                    </a:lnTo>
                    <a:lnTo>
                      <a:pt x="1733" y="953"/>
                    </a:lnTo>
                    <a:lnTo>
                      <a:pt x="1714" y="972"/>
                    </a:lnTo>
                    <a:lnTo>
                      <a:pt x="1676" y="972"/>
                    </a:lnTo>
                    <a:lnTo>
                      <a:pt x="1657" y="972"/>
                    </a:lnTo>
                    <a:lnTo>
                      <a:pt x="1600" y="1048"/>
                    </a:lnTo>
                    <a:lnTo>
                      <a:pt x="1600" y="1067"/>
                    </a:lnTo>
                    <a:lnTo>
                      <a:pt x="1618" y="1067"/>
                    </a:lnTo>
                    <a:lnTo>
                      <a:pt x="1638" y="1086"/>
                    </a:lnTo>
                    <a:lnTo>
                      <a:pt x="1657" y="1105"/>
                    </a:lnTo>
                    <a:lnTo>
                      <a:pt x="1752" y="1163"/>
                    </a:lnTo>
                    <a:lnTo>
                      <a:pt x="1790" y="1182"/>
                    </a:lnTo>
                    <a:lnTo>
                      <a:pt x="1809" y="1143"/>
                    </a:lnTo>
                    <a:lnTo>
                      <a:pt x="1847" y="1124"/>
                    </a:lnTo>
                    <a:lnTo>
                      <a:pt x="1828" y="1067"/>
                    </a:lnTo>
                    <a:lnTo>
                      <a:pt x="1809" y="1048"/>
                    </a:lnTo>
                    <a:close/>
                    <a:moveTo>
                      <a:pt x="1943" y="457"/>
                    </a:moveTo>
                    <a:lnTo>
                      <a:pt x="1885" y="420"/>
                    </a:lnTo>
                    <a:lnTo>
                      <a:pt x="1828" y="362"/>
                    </a:lnTo>
                    <a:lnTo>
                      <a:pt x="1752" y="267"/>
                    </a:lnTo>
                    <a:lnTo>
                      <a:pt x="1714" y="210"/>
                    </a:lnTo>
                    <a:lnTo>
                      <a:pt x="1657" y="191"/>
                    </a:lnTo>
                    <a:lnTo>
                      <a:pt x="1390" y="76"/>
                    </a:lnTo>
                    <a:lnTo>
                      <a:pt x="1295" y="58"/>
                    </a:lnTo>
                    <a:lnTo>
                      <a:pt x="1257" y="39"/>
                    </a:lnTo>
                    <a:lnTo>
                      <a:pt x="1238" y="20"/>
                    </a:lnTo>
                    <a:lnTo>
                      <a:pt x="1200" y="0"/>
                    </a:lnTo>
                    <a:lnTo>
                      <a:pt x="1161" y="0"/>
                    </a:lnTo>
                    <a:lnTo>
                      <a:pt x="1142" y="0"/>
                    </a:lnTo>
                    <a:lnTo>
                      <a:pt x="1085" y="20"/>
                    </a:lnTo>
                    <a:lnTo>
                      <a:pt x="971" y="134"/>
                    </a:lnTo>
                    <a:lnTo>
                      <a:pt x="895" y="191"/>
                    </a:lnTo>
                    <a:lnTo>
                      <a:pt x="838" y="191"/>
                    </a:lnTo>
                    <a:lnTo>
                      <a:pt x="704" y="191"/>
                    </a:lnTo>
                    <a:lnTo>
                      <a:pt x="647" y="210"/>
                    </a:lnTo>
                    <a:lnTo>
                      <a:pt x="380" y="115"/>
                    </a:lnTo>
                    <a:lnTo>
                      <a:pt x="362" y="115"/>
                    </a:lnTo>
                    <a:lnTo>
                      <a:pt x="285" y="115"/>
                    </a:lnTo>
                    <a:lnTo>
                      <a:pt x="266" y="96"/>
                    </a:lnTo>
                    <a:lnTo>
                      <a:pt x="228" y="76"/>
                    </a:lnTo>
                    <a:lnTo>
                      <a:pt x="190" y="115"/>
                    </a:lnTo>
                    <a:lnTo>
                      <a:pt x="171" y="115"/>
                    </a:lnTo>
                    <a:lnTo>
                      <a:pt x="152" y="115"/>
                    </a:lnTo>
                    <a:lnTo>
                      <a:pt x="133" y="96"/>
                    </a:lnTo>
                    <a:lnTo>
                      <a:pt x="114" y="76"/>
                    </a:lnTo>
                    <a:lnTo>
                      <a:pt x="95" y="58"/>
                    </a:lnTo>
                    <a:lnTo>
                      <a:pt x="57" y="58"/>
                    </a:lnTo>
                    <a:lnTo>
                      <a:pt x="0" y="58"/>
                    </a:lnTo>
                    <a:lnTo>
                      <a:pt x="0" y="96"/>
                    </a:lnTo>
                    <a:lnTo>
                      <a:pt x="38" y="248"/>
                    </a:lnTo>
                    <a:lnTo>
                      <a:pt x="152" y="439"/>
                    </a:lnTo>
                    <a:lnTo>
                      <a:pt x="190" y="477"/>
                    </a:lnTo>
                    <a:lnTo>
                      <a:pt x="247" y="515"/>
                    </a:lnTo>
                    <a:lnTo>
                      <a:pt x="304" y="534"/>
                    </a:lnTo>
                    <a:lnTo>
                      <a:pt x="476" y="534"/>
                    </a:lnTo>
                    <a:lnTo>
                      <a:pt x="552" y="553"/>
                    </a:lnTo>
                    <a:lnTo>
                      <a:pt x="743" y="648"/>
                    </a:lnTo>
                    <a:lnTo>
                      <a:pt x="800" y="667"/>
                    </a:lnTo>
                    <a:lnTo>
                      <a:pt x="895" y="782"/>
                    </a:lnTo>
                    <a:lnTo>
                      <a:pt x="952" y="820"/>
                    </a:lnTo>
                    <a:lnTo>
                      <a:pt x="990" y="838"/>
                    </a:lnTo>
                    <a:lnTo>
                      <a:pt x="990" y="858"/>
                    </a:lnTo>
                    <a:lnTo>
                      <a:pt x="1009" y="877"/>
                    </a:lnTo>
                    <a:lnTo>
                      <a:pt x="1028" y="896"/>
                    </a:lnTo>
                    <a:lnTo>
                      <a:pt x="1066" y="934"/>
                    </a:lnTo>
                    <a:lnTo>
                      <a:pt x="1085" y="953"/>
                    </a:lnTo>
                    <a:lnTo>
                      <a:pt x="1105" y="953"/>
                    </a:lnTo>
                    <a:lnTo>
                      <a:pt x="1142" y="1010"/>
                    </a:lnTo>
                    <a:lnTo>
                      <a:pt x="1161" y="1048"/>
                    </a:lnTo>
                    <a:lnTo>
                      <a:pt x="1142" y="1086"/>
                    </a:lnTo>
                    <a:lnTo>
                      <a:pt x="1142" y="1124"/>
                    </a:lnTo>
                    <a:lnTo>
                      <a:pt x="1124" y="1143"/>
                    </a:lnTo>
                    <a:lnTo>
                      <a:pt x="1047" y="1182"/>
                    </a:lnTo>
                    <a:lnTo>
                      <a:pt x="1009" y="1200"/>
                    </a:lnTo>
                    <a:lnTo>
                      <a:pt x="1009" y="1219"/>
                    </a:lnTo>
                    <a:lnTo>
                      <a:pt x="1047" y="1239"/>
                    </a:lnTo>
                    <a:lnTo>
                      <a:pt x="1085" y="1258"/>
                    </a:lnTo>
                    <a:lnTo>
                      <a:pt x="1105" y="1258"/>
                    </a:lnTo>
                    <a:lnTo>
                      <a:pt x="1142" y="1258"/>
                    </a:lnTo>
                    <a:lnTo>
                      <a:pt x="1181" y="1239"/>
                    </a:lnTo>
                    <a:lnTo>
                      <a:pt x="1200" y="1239"/>
                    </a:lnTo>
                    <a:lnTo>
                      <a:pt x="1219" y="1219"/>
                    </a:lnTo>
                    <a:lnTo>
                      <a:pt x="1238" y="1200"/>
                    </a:lnTo>
                    <a:lnTo>
                      <a:pt x="1238" y="1124"/>
                    </a:lnTo>
                    <a:lnTo>
                      <a:pt x="1238" y="1105"/>
                    </a:lnTo>
                    <a:lnTo>
                      <a:pt x="1200" y="1105"/>
                    </a:lnTo>
                    <a:lnTo>
                      <a:pt x="1219" y="1143"/>
                    </a:lnTo>
                    <a:lnTo>
                      <a:pt x="1219" y="1163"/>
                    </a:lnTo>
                    <a:lnTo>
                      <a:pt x="1181" y="1124"/>
                    </a:lnTo>
                    <a:lnTo>
                      <a:pt x="1181" y="1086"/>
                    </a:lnTo>
                    <a:lnTo>
                      <a:pt x="1200" y="1067"/>
                    </a:lnTo>
                    <a:lnTo>
                      <a:pt x="1238" y="1048"/>
                    </a:lnTo>
                    <a:lnTo>
                      <a:pt x="1257" y="1029"/>
                    </a:lnTo>
                    <a:lnTo>
                      <a:pt x="1295" y="1010"/>
                    </a:lnTo>
                    <a:lnTo>
                      <a:pt x="1314" y="953"/>
                    </a:lnTo>
                    <a:lnTo>
                      <a:pt x="1371" y="896"/>
                    </a:lnTo>
                    <a:lnTo>
                      <a:pt x="1428" y="858"/>
                    </a:lnTo>
                    <a:lnTo>
                      <a:pt x="1657" y="782"/>
                    </a:lnTo>
                    <a:lnTo>
                      <a:pt x="1676" y="743"/>
                    </a:lnTo>
                    <a:lnTo>
                      <a:pt x="1695" y="724"/>
                    </a:lnTo>
                    <a:lnTo>
                      <a:pt x="1695" y="706"/>
                    </a:lnTo>
                    <a:lnTo>
                      <a:pt x="1809" y="706"/>
                    </a:lnTo>
                    <a:lnTo>
                      <a:pt x="1828" y="686"/>
                    </a:lnTo>
                    <a:lnTo>
                      <a:pt x="1867" y="648"/>
                    </a:lnTo>
                    <a:lnTo>
                      <a:pt x="1904" y="629"/>
                    </a:lnTo>
                    <a:lnTo>
                      <a:pt x="1943" y="591"/>
                    </a:lnTo>
                    <a:lnTo>
                      <a:pt x="1962" y="572"/>
                    </a:lnTo>
                    <a:lnTo>
                      <a:pt x="1981" y="496"/>
                    </a:lnTo>
                    <a:lnTo>
                      <a:pt x="1943" y="457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58" name="Freeform 39">
                <a:extLst>
                  <a:ext uri="{FF2B5EF4-FFF2-40B4-BE49-F238E27FC236}">
                    <a16:creationId xmlns:a16="http://schemas.microsoft.com/office/drawing/2014/main" id="{0975F780-1FF5-334D-8005-EA1F619145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788" y="5761038"/>
                <a:ext cx="1852612" cy="2187575"/>
              </a:xfrm>
              <a:custGeom>
                <a:avLst/>
                <a:gdLst>
                  <a:gd name="T0" fmla="*/ 2147483646 w 5145"/>
                  <a:gd name="T1" fmla="*/ 2147483646 h 6078"/>
                  <a:gd name="T2" fmla="*/ 2147483646 w 5145"/>
                  <a:gd name="T3" fmla="*/ 2147483646 h 6078"/>
                  <a:gd name="T4" fmla="*/ 2147483646 w 5145"/>
                  <a:gd name="T5" fmla="*/ 2147483646 h 6078"/>
                  <a:gd name="T6" fmla="*/ 2147483646 w 5145"/>
                  <a:gd name="T7" fmla="*/ 2147483646 h 6078"/>
                  <a:gd name="T8" fmla="*/ 2147483646 w 5145"/>
                  <a:gd name="T9" fmla="*/ 2147483646 h 6078"/>
                  <a:gd name="T10" fmla="*/ 2147483646 w 5145"/>
                  <a:gd name="T11" fmla="*/ 2147483646 h 6078"/>
                  <a:gd name="T12" fmla="*/ 2147483646 w 5145"/>
                  <a:gd name="T13" fmla="*/ 2147483646 h 6078"/>
                  <a:gd name="T14" fmla="*/ 2147483646 w 5145"/>
                  <a:gd name="T15" fmla="*/ 2147483646 h 6078"/>
                  <a:gd name="T16" fmla="*/ 2147483646 w 5145"/>
                  <a:gd name="T17" fmla="*/ 2147483646 h 6078"/>
                  <a:gd name="T18" fmla="*/ 2147483646 w 5145"/>
                  <a:gd name="T19" fmla="*/ 2147483646 h 6078"/>
                  <a:gd name="T20" fmla="*/ 2147483646 w 5145"/>
                  <a:gd name="T21" fmla="*/ 2147483646 h 6078"/>
                  <a:gd name="T22" fmla="*/ 2147483646 w 5145"/>
                  <a:gd name="T23" fmla="*/ 2147483646 h 6078"/>
                  <a:gd name="T24" fmla="*/ 2147483646 w 5145"/>
                  <a:gd name="T25" fmla="*/ 2147483646 h 6078"/>
                  <a:gd name="T26" fmla="*/ 2147483646 w 5145"/>
                  <a:gd name="T27" fmla="*/ 2147483646 h 6078"/>
                  <a:gd name="T28" fmla="*/ 0 w 5145"/>
                  <a:gd name="T29" fmla="*/ 2147483646 h 6078"/>
                  <a:gd name="T30" fmla="*/ 2147483646 w 5145"/>
                  <a:gd name="T31" fmla="*/ 2147483646 h 6078"/>
                  <a:gd name="T32" fmla="*/ 2147483646 w 5145"/>
                  <a:gd name="T33" fmla="*/ 2147483646 h 6078"/>
                  <a:gd name="T34" fmla="*/ 2147483646 w 5145"/>
                  <a:gd name="T35" fmla="*/ 2147483646 h 6078"/>
                  <a:gd name="T36" fmla="*/ 2147483646 w 5145"/>
                  <a:gd name="T37" fmla="*/ 2147483646 h 6078"/>
                  <a:gd name="T38" fmla="*/ 2147483646 w 5145"/>
                  <a:gd name="T39" fmla="*/ 2147483646 h 6078"/>
                  <a:gd name="T40" fmla="*/ 2147483646 w 5145"/>
                  <a:gd name="T41" fmla="*/ 2147483646 h 6078"/>
                  <a:gd name="T42" fmla="*/ 2147483646 w 5145"/>
                  <a:gd name="T43" fmla="*/ 2147483646 h 6078"/>
                  <a:gd name="T44" fmla="*/ 2147483646 w 5145"/>
                  <a:gd name="T45" fmla="*/ 2147483646 h 6078"/>
                  <a:gd name="T46" fmla="*/ 2147483646 w 5145"/>
                  <a:gd name="T47" fmla="*/ 2147483646 h 6078"/>
                  <a:gd name="T48" fmla="*/ 2147483646 w 5145"/>
                  <a:gd name="T49" fmla="*/ 2147483646 h 6078"/>
                  <a:gd name="T50" fmla="*/ 2147483646 w 5145"/>
                  <a:gd name="T51" fmla="*/ 2147483646 h 6078"/>
                  <a:gd name="T52" fmla="*/ 2147483646 w 5145"/>
                  <a:gd name="T53" fmla="*/ 2147483646 h 6078"/>
                  <a:gd name="T54" fmla="*/ 2147483646 w 5145"/>
                  <a:gd name="T55" fmla="*/ 2147483646 h 6078"/>
                  <a:gd name="T56" fmla="*/ 2147483646 w 5145"/>
                  <a:gd name="T57" fmla="*/ 2147483646 h 6078"/>
                  <a:gd name="T58" fmla="*/ 2147483646 w 5145"/>
                  <a:gd name="T59" fmla="*/ 2147483646 h 6078"/>
                  <a:gd name="T60" fmla="*/ 2147483646 w 5145"/>
                  <a:gd name="T61" fmla="*/ 2147483646 h 6078"/>
                  <a:gd name="T62" fmla="*/ 2147483646 w 5145"/>
                  <a:gd name="T63" fmla="*/ 2147483646 h 6078"/>
                  <a:gd name="T64" fmla="*/ 2147483646 w 5145"/>
                  <a:gd name="T65" fmla="*/ 2147483646 h 6078"/>
                  <a:gd name="T66" fmla="*/ 2147483646 w 5145"/>
                  <a:gd name="T67" fmla="*/ 2147483646 h 6078"/>
                  <a:gd name="T68" fmla="*/ 2147483646 w 5145"/>
                  <a:gd name="T69" fmla="*/ 2147483646 h 6078"/>
                  <a:gd name="T70" fmla="*/ 2147483646 w 5145"/>
                  <a:gd name="T71" fmla="*/ 2147483646 h 6078"/>
                  <a:gd name="T72" fmla="*/ 2147483646 w 5145"/>
                  <a:gd name="T73" fmla="*/ 2147483646 h 6078"/>
                  <a:gd name="T74" fmla="*/ 2147483646 w 5145"/>
                  <a:gd name="T75" fmla="*/ 2147483646 h 6078"/>
                  <a:gd name="T76" fmla="*/ 2147483646 w 5145"/>
                  <a:gd name="T77" fmla="*/ 2147483646 h 6078"/>
                  <a:gd name="T78" fmla="*/ 2147483646 w 5145"/>
                  <a:gd name="T79" fmla="*/ 2147483646 h 6078"/>
                  <a:gd name="T80" fmla="*/ 2147483646 w 5145"/>
                  <a:gd name="T81" fmla="*/ 2147483646 h 6078"/>
                  <a:gd name="T82" fmla="*/ 2147483646 w 5145"/>
                  <a:gd name="T83" fmla="*/ 2147483646 h 6078"/>
                  <a:gd name="T84" fmla="*/ 2147483646 w 5145"/>
                  <a:gd name="T85" fmla="*/ 2147483646 h 6078"/>
                  <a:gd name="T86" fmla="*/ 2147483646 w 5145"/>
                  <a:gd name="T87" fmla="*/ 2147483646 h 6078"/>
                  <a:gd name="T88" fmla="*/ 2147483646 w 5145"/>
                  <a:gd name="T89" fmla="*/ 2147483646 h 6078"/>
                  <a:gd name="T90" fmla="*/ 2147483646 w 5145"/>
                  <a:gd name="T91" fmla="*/ 2147483646 h 6078"/>
                  <a:gd name="T92" fmla="*/ 2147483646 w 5145"/>
                  <a:gd name="T93" fmla="*/ 2147483646 h 6078"/>
                  <a:gd name="T94" fmla="*/ 2147483646 w 5145"/>
                  <a:gd name="T95" fmla="*/ 2147483646 h 6078"/>
                  <a:gd name="T96" fmla="*/ 2147483646 w 5145"/>
                  <a:gd name="T97" fmla="*/ 2147483646 h 6078"/>
                  <a:gd name="T98" fmla="*/ 2147483646 w 5145"/>
                  <a:gd name="T99" fmla="*/ 2147483646 h 6078"/>
                  <a:gd name="T100" fmla="*/ 2147483646 w 5145"/>
                  <a:gd name="T101" fmla="*/ 2147483646 h 6078"/>
                  <a:gd name="T102" fmla="*/ 2147483646 w 5145"/>
                  <a:gd name="T103" fmla="*/ 2147483646 h 6078"/>
                  <a:gd name="T104" fmla="*/ 2147483646 w 5145"/>
                  <a:gd name="T105" fmla="*/ 2147483646 h 6078"/>
                  <a:gd name="T106" fmla="*/ 2147483646 w 5145"/>
                  <a:gd name="T107" fmla="*/ 2147483646 h 6078"/>
                  <a:gd name="T108" fmla="*/ 2147483646 w 5145"/>
                  <a:gd name="T109" fmla="*/ 2147483646 h 6078"/>
                  <a:gd name="T110" fmla="*/ 2147483646 w 5145"/>
                  <a:gd name="T111" fmla="*/ 2147483646 h 6078"/>
                  <a:gd name="T112" fmla="*/ 2147483646 w 5145"/>
                  <a:gd name="T113" fmla="*/ 2147483646 h 6078"/>
                  <a:gd name="T114" fmla="*/ 2147483646 w 5145"/>
                  <a:gd name="T115" fmla="*/ 2147483646 h 6078"/>
                  <a:gd name="T116" fmla="*/ 2147483646 w 5145"/>
                  <a:gd name="T117" fmla="*/ 2147483646 h 6078"/>
                  <a:gd name="T118" fmla="*/ 2147483646 w 5145"/>
                  <a:gd name="T119" fmla="*/ 2147483646 h 6078"/>
                  <a:gd name="T120" fmla="*/ 2147483646 w 5145"/>
                  <a:gd name="T121" fmla="*/ 2147483646 h 607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145" h="6078">
                    <a:moveTo>
                      <a:pt x="2591" y="5924"/>
                    </a:moveTo>
                    <a:lnTo>
                      <a:pt x="2572" y="5906"/>
                    </a:lnTo>
                    <a:lnTo>
                      <a:pt x="2533" y="5906"/>
                    </a:lnTo>
                    <a:lnTo>
                      <a:pt x="2515" y="5924"/>
                    </a:lnTo>
                    <a:lnTo>
                      <a:pt x="2515" y="5943"/>
                    </a:lnTo>
                    <a:lnTo>
                      <a:pt x="2515" y="5982"/>
                    </a:lnTo>
                    <a:lnTo>
                      <a:pt x="2533" y="6001"/>
                    </a:lnTo>
                    <a:lnTo>
                      <a:pt x="2572" y="6001"/>
                    </a:lnTo>
                    <a:lnTo>
                      <a:pt x="2591" y="5962"/>
                    </a:lnTo>
                    <a:lnTo>
                      <a:pt x="2610" y="5943"/>
                    </a:lnTo>
                    <a:lnTo>
                      <a:pt x="2610" y="5924"/>
                    </a:lnTo>
                    <a:lnTo>
                      <a:pt x="2591" y="5924"/>
                    </a:lnTo>
                    <a:close/>
                    <a:moveTo>
                      <a:pt x="2305" y="5467"/>
                    </a:moveTo>
                    <a:lnTo>
                      <a:pt x="2286" y="5429"/>
                    </a:lnTo>
                    <a:lnTo>
                      <a:pt x="2248" y="5353"/>
                    </a:lnTo>
                    <a:lnTo>
                      <a:pt x="2229" y="5315"/>
                    </a:lnTo>
                    <a:lnTo>
                      <a:pt x="2210" y="5315"/>
                    </a:lnTo>
                    <a:lnTo>
                      <a:pt x="2172" y="5296"/>
                    </a:lnTo>
                    <a:lnTo>
                      <a:pt x="2172" y="5334"/>
                    </a:lnTo>
                    <a:lnTo>
                      <a:pt x="2172" y="5372"/>
                    </a:lnTo>
                    <a:lnTo>
                      <a:pt x="2152" y="5372"/>
                    </a:lnTo>
                    <a:lnTo>
                      <a:pt x="2134" y="5353"/>
                    </a:lnTo>
                    <a:lnTo>
                      <a:pt x="2134" y="5315"/>
                    </a:lnTo>
                    <a:lnTo>
                      <a:pt x="2115" y="5296"/>
                    </a:lnTo>
                    <a:lnTo>
                      <a:pt x="2076" y="5239"/>
                    </a:lnTo>
                    <a:lnTo>
                      <a:pt x="2057" y="5220"/>
                    </a:lnTo>
                    <a:lnTo>
                      <a:pt x="2039" y="5220"/>
                    </a:lnTo>
                    <a:lnTo>
                      <a:pt x="2020" y="5220"/>
                    </a:lnTo>
                    <a:lnTo>
                      <a:pt x="1962" y="5181"/>
                    </a:lnTo>
                    <a:lnTo>
                      <a:pt x="1943" y="5181"/>
                    </a:lnTo>
                    <a:lnTo>
                      <a:pt x="1810" y="5048"/>
                    </a:lnTo>
                    <a:lnTo>
                      <a:pt x="1791" y="5048"/>
                    </a:lnTo>
                    <a:lnTo>
                      <a:pt x="1791" y="5067"/>
                    </a:lnTo>
                    <a:lnTo>
                      <a:pt x="1810" y="5086"/>
                    </a:lnTo>
                    <a:lnTo>
                      <a:pt x="1810" y="5105"/>
                    </a:lnTo>
                    <a:lnTo>
                      <a:pt x="1791" y="5086"/>
                    </a:lnTo>
                    <a:lnTo>
                      <a:pt x="1772" y="5086"/>
                    </a:lnTo>
                    <a:lnTo>
                      <a:pt x="1753" y="5067"/>
                    </a:lnTo>
                    <a:lnTo>
                      <a:pt x="1734" y="5067"/>
                    </a:lnTo>
                    <a:lnTo>
                      <a:pt x="1715" y="5086"/>
                    </a:lnTo>
                    <a:lnTo>
                      <a:pt x="1715" y="5048"/>
                    </a:lnTo>
                    <a:lnTo>
                      <a:pt x="1772" y="4991"/>
                    </a:lnTo>
                    <a:lnTo>
                      <a:pt x="1753" y="4972"/>
                    </a:lnTo>
                    <a:lnTo>
                      <a:pt x="1734" y="4934"/>
                    </a:lnTo>
                    <a:lnTo>
                      <a:pt x="1695" y="4934"/>
                    </a:lnTo>
                    <a:lnTo>
                      <a:pt x="1600" y="4915"/>
                    </a:lnTo>
                    <a:lnTo>
                      <a:pt x="1562" y="4896"/>
                    </a:lnTo>
                    <a:lnTo>
                      <a:pt x="1524" y="4877"/>
                    </a:lnTo>
                    <a:lnTo>
                      <a:pt x="1505" y="4819"/>
                    </a:lnTo>
                    <a:lnTo>
                      <a:pt x="1448" y="4801"/>
                    </a:lnTo>
                    <a:lnTo>
                      <a:pt x="1429" y="4763"/>
                    </a:lnTo>
                    <a:lnTo>
                      <a:pt x="1372" y="4782"/>
                    </a:lnTo>
                    <a:lnTo>
                      <a:pt x="1372" y="4724"/>
                    </a:lnTo>
                    <a:lnTo>
                      <a:pt x="1391" y="4724"/>
                    </a:lnTo>
                    <a:lnTo>
                      <a:pt x="1410" y="4743"/>
                    </a:lnTo>
                    <a:lnTo>
                      <a:pt x="1410" y="4687"/>
                    </a:lnTo>
                    <a:lnTo>
                      <a:pt x="1372" y="4667"/>
                    </a:lnTo>
                    <a:lnTo>
                      <a:pt x="1258" y="4667"/>
                    </a:lnTo>
                    <a:lnTo>
                      <a:pt x="1238" y="4648"/>
                    </a:lnTo>
                    <a:lnTo>
                      <a:pt x="1219" y="4648"/>
                    </a:lnTo>
                    <a:lnTo>
                      <a:pt x="1219" y="4667"/>
                    </a:lnTo>
                    <a:lnTo>
                      <a:pt x="1200" y="4705"/>
                    </a:lnTo>
                    <a:lnTo>
                      <a:pt x="1200" y="4743"/>
                    </a:lnTo>
                    <a:lnTo>
                      <a:pt x="1200" y="4763"/>
                    </a:lnTo>
                    <a:lnTo>
                      <a:pt x="1219" y="4782"/>
                    </a:lnTo>
                    <a:lnTo>
                      <a:pt x="1200" y="4801"/>
                    </a:lnTo>
                    <a:lnTo>
                      <a:pt x="1105" y="4801"/>
                    </a:lnTo>
                    <a:lnTo>
                      <a:pt x="1086" y="4819"/>
                    </a:lnTo>
                    <a:lnTo>
                      <a:pt x="1067" y="4839"/>
                    </a:lnTo>
                    <a:lnTo>
                      <a:pt x="1067" y="4877"/>
                    </a:lnTo>
                    <a:lnTo>
                      <a:pt x="1086" y="4896"/>
                    </a:lnTo>
                    <a:lnTo>
                      <a:pt x="1105" y="4896"/>
                    </a:lnTo>
                    <a:lnTo>
                      <a:pt x="1124" y="4896"/>
                    </a:lnTo>
                    <a:lnTo>
                      <a:pt x="1143" y="4896"/>
                    </a:lnTo>
                    <a:lnTo>
                      <a:pt x="1143" y="4915"/>
                    </a:lnTo>
                    <a:lnTo>
                      <a:pt x="1143" y="4934"/>
                    </a:lnTo>
                    <a:lnTo>
                      <a:pt x="1162" y="4934"/>
                    </a:lnTo>
                    <a:lnTo>
                      <a:pt x="1181" y="4953"/>
                    </a:lnTo>
                    <a:lnTo>
                      <a:pt x="1181" y="4972"/>
                    </a:lnTo>
                    <a:lnTo>
                      <a:pt x="1219" y="5010"/>
                    </a:lnTo>
                    <a:lnTo>
                      <a:pt x="1238" y="5029"/>
                    </a:lnTo>
                    <a:lnTo>
                      <a:pt x="1219" y="5048"/>
                    </a:lnTo>
                    <a:lnTo>
                      <a:pt x="1219" y="5086"/>
                    </a:lnTo>
                    <a:lnTo>
                      <a:pt x="1334" y="5086"/>
                    </a:lnTo>
                    <a:lnTo>
                      <a:pt x="1353" y="5105"/>
                    </a:lnTo>
                    <a:lnTo>
                      <a:pt x="1372" y="5124"/>
                    </a:lnTo>
                    <a:lnTo>
                      <a:pt x="1372" y="5144"/>
                    </a:lnTo>
                    <a:lnTo>
                      <a:pt x="1391" y="5144"/>
                    </a:lnTo>
                    <a:lnTo>
                      <a:pt x="1410" y="5163"/>
                    </a:lnTo>
                    <a:lnTo>
                      <a:pt x="1448" y="5181"/>
                    </a:lnTo>
                    <a:lnTo>
                      <a:pt x="1467" y="5181"/>
                    </a:lnTo>
                    <a:lnTo>
                      <a:pt x="1486" y="5181"/>
                    </a:lnTo>
                    <a:lnTo>
                      <a:pt x="1486" y="5163"/>
                    </a:lnTo>
                    <a:lnTo>
                      <a:pt x="1505" y="5163"/>
                    </a:lnTo>
                    <a:lnTo>
                      <a:pt x="1505" y="5144"/>
                    </a:lnTo>
                    <a:lnTo>
                      <a:pt x="1505" y="5163"/>
                    </a:lnTo>
                    <a:lnTo>
                      <a:pt x="1524" y="5163"/>
                    </a:lnTo>
                    <a:lnTo>
                      <a:pt x="1543" y="5181"/>
                    </a:lnTo>
                    <a:lnTo>
                      <a:pt x="1581" y="5163"/>
                    </a:lnTo>
                    <a:lnTo>
                      <a:pt x="1581" y="5181"/>
                    </a:lnTo>
                    <a:lnTo>
                      <a:pt x="1619" y="5181"/>
                    </a:lnTo>
                    <a:lnTo>
                      <a:pt x="1658" y="5200"/>
                    </a:lnTo>
                    <a:lnTo>
                      <a:pt x="1924" y="5410"/>
                    </a:lnTo>
                    <a:lnTo>
                      <a:pt x="2000" y="5429"/>
                    </a:lnTo>
                    <a:lnTo>
                      <a:pt x="2039" y="5467"/>
                    </a:lnTo>
                    <a:lnTo>
                      <a:pt x="2076" y="5486"/>
                    </a:lnTo>
                    <a:lnTo>
                      <a:pt x="2057" y="5505"/>
                    </a:lnTo>
                    <a:lnTo>
                      <a:pt x="2039" y="5525"/>
                    </a:lnTo>
                    <a:lnTo>
                      <a:pt x="2057" y="5544"/>
                    </a:lnTo>
                    <a:lnTo>
                      <a:pt x="2076" y="5562"/>
                    </a:lnTo>
                    <a:lnTo>
                      <a:pt x="2115" y="5562"/>
                    </a:lnTo>
                    <a:lnTo>
                      <a:pt x="2134" y="5544"/>
                    </a:lnTo>
                    <a:lnTo>
                      <a:pt x="2210" y="5581"/>
                    </a:lnTo>
                    <a:lnTo>
                      <a:pt x="2229" y="5562"/>
                    </a:lnTo>
                    <a:lnTo>
                      <a:pt x="2286" y="5544"/>
                    </a:lnTo>
                    <a:lnTo>
                      <a:pt x="2267" y="5544"/>
                    </a:lnTo>
                    <a:lnTo>
                      <a:pt x="2305" y="5544"/>
                    </a:lnTo>
                    <a:lnTo>
                      <a:pt x="2305" y="5525"/>
                    </a:lnTo>
                    <a:lnTo>
                      <a:pt x="2305" y="5486"/>
                    </a:lnTo>
                    <a:lnTo>
                      <a:pt x="2305" y="5467"/>
                    </a:lnTo>
                    <a:close/>
                    <a:moveTo>
                      <a:pt x="229" y="400"/>
                    </a:moveTo>
                    <a:lnTo>
                      <a:pt x="210" y="381"/>
                    </a:lnTo>
                    <a:lnTo>
                      <a:pt x="210" y="420"/>
                    </a:lnTo>
                    <a:lnTo>
                      <a:pt x="191" y="420"/>
                    </a:lnTo>
                    <a:lnTo>
                      <a:pt x="171" y="439"/>
                    </a:lnTo>
                    <a:lnTo>
                      <a:pt x="153" y="458"/>
                    </a:lnTo>
                    <a:lnTo>
                      <a:pt x="171" y="476"/>
                    </a:lnTo>
                    <a:lnTo>
                      <a:pt x="191" y="476"/>
                    </a:lnTo>
                    <a:lnTo>
                      <a:pt x="210" y="476"/>
                    </a:lnTo>
                    <a:lnTo>
                      <a:pt x="229" y="496"/>
                    </a:lnTo>
                    <a:lnTo>
                      <a:pt x="248" y="476"/>
                    </a:lnTo>
                    <a:lnTo>
                      <a:pt x="267" y="476"/>
                    </a:lnTo>
                    <a:lnTo>
                      <a:pt x="286" y="476"/>
                    </a:lnTo>
                    <a:lnTo>
                      <a:pt x="267" y="439"/>
                    </a:lnTo>
                    <a:lnTo>
                      <a:pt x="229" y="400"/>
                    </a:lnTo>
                    <a:close/>
                    <a:moveTo>
                      <a:pt x="191" y="362"/>
                    </a:moveTo>
                    <a:lnTo>
                      <a:pt x="191" y="344"/>
                    </a:lnTo>
                    <a:lnTo>
                      <a:pt x="191" y="324"/>
                    </a:lnTo>
                    <a:lnTo>
                      <a:pt x="171" y="305"/>
                    </a:lnTo>
                    <a:lnTo>
                      <a:pt x="171" y="324"/>
                    </a:lnTo>
                    <a:lnTo>
                      <a:pt x="153" y="305"/>
                    </a:lnTo>
                    <a:lnTo>
                      <a:pt x="115" y="267"/>
                    </a:lnTo>
                    <a:lnTo>
                      <a:pt x="76" y="248"/>
                    </a:lnTo>
                    <a:lnTo>
                      <a:pt x="39" y="229"/>
                    </a:lnTo>
                    <a:lnTo>
                      <a:pt x="19" y="248"/>
                    </a:lnTo>
                    <a:lnTo>
                      <a:pt x="19" y="267"/>
                    </a:lnTo>
                    <a:lnTo>
                      <a:pt x="0" y="267"/>
                    </a:lnTo>
                    <a:lnTo>
                      <a:pt x="19" y="286"/>
                    </a:lnTo>
                    <a:lnTo>
                      <a:pt x="39" y="286"/>
                    </a:lnTo>
                    <a:lnTo>
                      <a:pt x="57" y="267"/>
                    </a:lnTo>
                    <a:lnTo>
                      <a:pt x="76" y="286"/>
                    </a:lnTo>
                    <a:lnTo>
                      <a:pt x="57" y="305"/>
                    </a:lnTo>
                    <a:lnTo>
                      <a:pt x="76" y="305"/>
                    </a:lnTo>
                    <a:lnTo>
                      <a:pt x="76" y="324"/>
                    </a:lnTo>
                    <a:lnTo>
                      <a:pt x="76" y="344"/>
                    </a:lnTo>
                    <a:lnTo>
                      <a:pt x="57" y="344"/>
                    </a:lnTo>
                    <a:lnTo>
                      <a:pt x="76" y="362"/>
                    </a:lnTo>
                    <a:lnTo>
                      <a:pt x="76" y="381"/>
                    </a:lnTo>
                    <a:lnTo>
                      <a:pt x="76" y="400"/>
                    </a:lnTo>
                    <a:lnTo>
                      <a:pt x="134" y="362"/>
                    </a:lnTo>
                    <a:lnTo>
                      <a:pt x="171" y="381"/>
                    </a:lnTo>
                    <a:lnTo>
                      <a:pt x="191" y="362"/>
                    </a:lnTo>
                    <a:close/>
                    <a:moveTo>
                      <a:pt x="343" y="77"/>
                    </a:moveTo>
                    <a:lnTo>
                      <a:pt x="381" y="95"/>
                    </a:lnTo>
                    <a:lnTo>
                      <a:pt x="400" y="115"/>
                    </a:lnTo>
                    <a:lnTo>
                      <a:pt x="400" y="134"/>
                    </a:lnTo>
                    <a:lnTo>
                      <a:pt x="420" y="172"/>
                    </a:lnTo>
                    <a:lnTo>
                      <a:pt x="438" y="191"/>
                    </a:lnTo>
                    <a:lnTo>
                      <a:pt x="457" y="191"/>
                    </a:lnTo>
                    <a:lnTo>
                      <a:pt x="496" y="210"/>
                    </a:lnTo>
                    <a:lnTo>
                      <a:pt x="515" y="210"/>
                    </a:lnTo>
                    <a:lnTo>
                      <a:pt x="534" y="210"/>
                    </a:lnTo>
                    <a:lnTo>
                      <a:pt x="552" y="191"/>
                    </a:lnTo>
                    <a:lnTo>
                      <a:pt x="552" y="134"/>
                    </a:lnTo>
                    <a:lnTo>
                      <a:pt x="572" y="153"/>
                    </a:lnTo>
                    <a:lnTo>
                      <a:pt x="572" y="172"/>
                    </a:lnTo>
                    <a:lnTo>
                      <a:pt x="591" y="172"/>
                    </a:lnTo>
                    <a:lnTo>
                      <a:pt x="591" y="115"/>
                    </a:lnTo>
                    <a:lnTo>
                      <a:pt x="534" y="39"/>
                    </a:lnTo>
                    <a:lnTo>
                      <a:pt x="534" y="19"/>
                    </a:lnTo>
                    <a:lnTo>
                      <a:pt x="496" y="19"/>
                    </a:lnTo>
                    <a:lnTo>
                      <a:pt x="476" y="39"/>
                    </a:lnTo>
                    <a:lnTo>
                      <a:pt x="476" y="58"/>
                    </a:lnTo>
                    <a:lnTo>
                      <a:pt x="457" y="77"/>
                    </a:lnTo>
                    <a:lnTo>
                      <a:pt x="438" y="77"/>
                    </a:lnTo>
                    <a:lnTo>
                      <a:pt x="420" y="58"/>
                    </a:lnTo>
                    <a:lnTo>
                      <a:pt x="400" y="19"/>
                    </a:lnTo>
                    <a:lnTo>
                      <a:pt x="381" y="19"/>
                    </a:lnTo>
                    <a:lnTo>
                      <a:pt x="362" y="0"/>
                    </a:lnTo>
                    <a:lnTo>
                      <a:pt x="324" y="0"/>
                    </a:lnTo>
                    <a:lnTo>
                      <a:pt x="324" y="19"/>
                    </a:lnTo>
                    <a:lnTo>
                      <a:pt x="343" y="39"/>
                    </a:lnTo>
                    <a:lnTo>
                      <a:pt x="343" y="77"/>
                    </a:lnTo>
                    <a:close/>
                    <a:moveTo>
                      <a:pt x="5124" y="2343"/>
                    </a:moveTo>
                    <a:lnTo>
                      <a:pt x="5124" y="2325"/>
                    </a:lnTo>
                    <a:lnTo>
                      <a:pt x="5105" y="2305"/>
                    </a:lnTo>
                    <a:lnTo>
                      <a:pt x="5086" y="2305"/>
                    </a:lnTo>
                    <a:lnTo>
                      <a:pt x="5067" y="2267"/>
                    </a:lnTo>
                    <a:lnTo>
                      <a:pt x="5029" y="2229"/>
                    </a:lnTo>
                    <a:lnTo>
                      <a:pt x="5010" y="2210"/>
                    </a:lnTo>
                    <a:lnTo>
                      <a:pt x="4991" y="2229"/>
                    </a:lnTo>
                    <a:lnTo>
                      <a:pt x="4972" y="2210"/>
                    </a:lnTo>
                    <a:lnTo>
                      <a:pt x="4934" y="2172"/>
                    </a:lnTo>
                    <a:lnTo>
                      <a:pt x="4915" y="2153"/>
                    </a:lnTo>
                    <a:lnTo>
                      <a:pt x="4877" y="2153"/>
                    </a:lnTo>
                    <a:lnTo>
                      <a:pt x="4858" y="2153"/>
                    </a:lnTo>
                    <a:lnTo>
                      <a:pt x="4839" y="2153"/>
                    </a:lnTo>
                    <a:lnTo>
                      <a:pt x="4819" y="2153"/>
                    </a:lnTo>
                    <a:lnTo>
                      <a:pt x="4819" y="2134"/>
                    </a:lnTo>
                    <a:lnTo>
                      <a:pt x="4781" y="2115"/>
                    </a:lnTo>
                    <a:lnTo>
                      <a:pt x="4781" y="2134"/>
                    </a:lnTo>
                    <a:lnTo>
                      <a:pt x="4763" y="2153"/>
                    </a:lnTo>
                    <a:lnTo>
                      <a:pt x="4763" y="2134"/>
                    </a:lnTo>
                    <a:lnTo>
                      <a:pt x="4724" y="2134"/>
                    </a:lnTo>
                    <a:lnTo>
                      <a:pt x="4686" y="2134"/>
                    </a:lnTo>
                    <a:lnTo>
                      <a:pt x="4686" y="2096"/>
                    </a:lnTo>
                    <a:lnTo>
                      <a:pt x="4705" y="2058"/>
                    </a:lnTo>
                    <a:lnTo>
                      <a:pt x="4705" y="2020"/>
                    </a:lnTo>
                    <a:lnTo>
                      <a:pt x="4705" y="2000"/>
                    </a:lnTo>
                    <a:lnTo>
                      <a:pt x="4667" y="1924"/>
                    </a:lnTo>
                    <a:lnTo>
                      <a:pt x="4648" y="1886"/>
                    </a:lnTo>
                    <a:lnTo>
                      <a:pt x="4629" y="1753"/>
                    </a:lnTo>
                    <a:lnTo>
                      <a:pt x="4629" y="1734"/>
                    </a:lnTo>
                    <a:lnTo>
                      <a:pt x="4553" y="1600"/>
                    </a:lnTo>
                    <a:lnTo>
                      <a:pt x="4534" y="1582"/>
                    </a:lnTo>
                    <a:lnTo>
                      <a:pt x="4496" y="1563"/>
                    </a:lnTo>
                    <a:lnTo>
                      <a:pt x="4419" y="1524"/>
                    </a:lnTo>
                    <a:lnTo>
                      <a:pt x="4172" y="1315"/>
                    </a:lnTo>
                    <a:lnTo>
                      <a:pt x="3943" y="1048"/>
                    </a:lnTo>
                    <a:lnTo>
                      <a:pt x="3905" y="1029"/>
                    </a:lnTo>
                    <a:lnTo>
                      <a:pt x="3543" y="1182"/>
                    </a:lnTo>
                    <a:lnTo>
                      <a:pt x="3486" y="1201"/>
                    </a:lnTo>
                    <a:lnTo>
                      <a:pt x="3429" y="1182"/>
                    </a:lnTo>
                    <a:lnTo>
                      <a:pt x="3410" y="1182"/>
                    </a:lnTo>
                    <a:lnTo>
                      <a:pt x="3390" y="1162"/>
                    </a:lnTo>
                    <a:lnTo>
                      <a:pt x="3353" y="1124"/>
                    </a:lnTo>
                    <a:lnTo>
                      <a:pt x="3295" y="1086"/>
                    </a:lnTo>
                    <a:lnTo>
                      <a:pt x="3239" y="1048"/>
                    </a:lnTo>
                    <a:lnTo>
                      <a:pt x="3181" y="1029"/>
                    </a:lnTo>
                    <a:lnTo>
                      <a:pt x="3086" y="991"/>
                    </a:lnTo>
                    <a:lnTo>
                      <a:pt x="3010" y="1010"/>
                    </a:lnTo>
                    <a:lnTo>
                      <a:pt x="2972" y="1010"/>
                    </a:lnTo>
                    <a:lnTo>
                      <a:pt x="2953" y="1010"/>
                    </a:lnTo>
                    <a:lnTo>
                      <a:pt x="2896" y="991"/>
                    </a:lnTo>
                    <a:lnTo>
                      <a:pt x="2858" y="991"/>
                    </a:lnTo>
                    <a:lnTo>
                      <a:pt x="2782" y="1029"/>
                    </a:lnTo>
                    <a:lnTo>
                      <a:pt x="2629" y="1067"/>
                    </a:lnTo>
                    <a:lnTo>
                      <a:pt x="2572" y="1086"/>
                    </a:lnTo>
                    <a:lnTo>
                      <a:pt x="2438" y="1105"/>
                    </a:lnTo>
                    <a:lnTo>
                      <a:pt x="2381" y="1105"/>
                    </a:lnTo>
                    <a:lnTo>
                      <a:pt x="2343" y="1086"/>
                    </a:lnTo>
                    <a:lnTo>
                      <a:pt x="2324" y="1067"/>
                    </a:lnTo>
                    <a:lnTo>
                      <a:pt x="2286" y="1067"/>
                    </a:lnTo>
                    <a:lnTo>
                      <a:pt x="2267" y="1067"/>
                    </a:lnTo>
                    <a:lnTo>
                      <a:pt x="2229" y="1086"/>
                    </a:lnTo>
                    <a:lnTo>
                      <a:pt x="2191" y="1086"/>
                    </a:lnTo>
                    <a:lnTo>
                      <a:pt x="2134" y="1067"/>
                    </a:lnTo>
                    <a:lnTo>
                      <a:pt x="2096" y="1067"/>
                    </a:lnTo>
                    <a:lnTo>
                      <a:pt x="2039" y="1029"/>
                    </a:lnTo>
                    <a:lnTo>
                      <a:pt x="2020" y="1029"/>
                    </a:lnTo>
                    <a:lnTo>
                      <a:pt x="1753" y="991"/>
                    </a:lnTo>
                    <a:lnTo>
                      <a:pt x="1695" y="972"/>
                    </a:lnTo>
                    <a:lnTo>
                      <a:pt x="1639" y="934"/>
                    </a:lnTo>
                    <a:lnTo>
                      <a:pt x="1448" y="781"/>
                    </a:lnTo>
                    <a:lnTo>
                      <a:pt x="1410" y="725"/>
                    </a:lnTo>
                    <a:lnTo>
                      <a:pt x="1391" y="648"/>
                    </a:lnTo>
                    <a:lnTo>
                      <a:pt x="1372" y="629"/>
                    </a:lnTo>
                    <a:lnTo>
                      <a:pt x="1353" y="610"/>
                    </a:lnTo>
                    <a:lnTo>
                      <a:pt x="1334" y="610"/>
                    </a:lnTo>
                    <a:lnTo>
                      <a:pt x="1314" y="591"/>
                    </a:lnTo>
                    <a:lnTo>
                      <a:pt x="1181" y="534"/>
                    </a:lnTo>
                    <a:lnTo>
                      <a:pt x="953" y="439"/>
                    </a:lnTo>
                    <a:lnTo>
                      <a:pt x="896" y="439"/>
                    </a:lnTo>
                    <a:lnTo>
                      <a:pt x="819" y="458"/>
                    </a:lnTo>
                    <a:lnTo>
                      <a:pt x="801" y="476"/>
                    </a:lnTo>
                    <a:lnTo>
                      <a:pt x="781" y="476"/>
                    </a:lnTo>
                    <a:lnTo>
                      <a:pt x="762" y="476"/>
                    </a:lnTo>
                    <a:lnTo>
                      <a:pt x="743" y="458"/>
                    </a:lnTo>
                    <a:lnTo>
                      <a:pt x="686" y="420"/>
                    </a:lnTo>
                    <a:lnTo>
                      <a:pt x="667" y="400"/>
                    </a:lnTo>
                    <a:lnTo>
                      <a:pt x="629" y="420"/>
                    </a:lnTo>
                    <a:lnTo>
                      <a:pt x="572" y="458"/>
                    </a:lnTo>
                    <a:lnTo>
                      <a:pt x="552" y="458"/>
                    </a:lnTo>
                    <a:lnTo>
                      <a:pt x="534" y="458"/>
                    </a:lnTo>
                    <a:lnTo>
                      <a:pt x="515" y="476"/>
                    </a:lnTo>
                    <a:lnTo>
                      <a:pt x="476" y="496"/>
                    </a:lnTo>
                    <a:lnTo>
                      <a:pt x="438" y="515"/>
                    </a:lnTo>
                    <a:lnTo>
                      <a:pt x="420" y="534"/>
                    </a:lnTo>
                    <a:lnTo>
                      <a:pt x="400" y="515"/>
                    </a:lnTo>
                    <a:lnTo>
                      <a:pt x="381" y="515"/>
                    </a:lnTo>
                    <a:lnTo>
                      <a:pt x="362" y="534"/>
                    </a:lnTo>
                    <a:lnTo>
                      <a:pt x="343" y="515"/>
                    </a:lnTo>
                    <a:lnTo>
                      <a:pt x="324" y="534"/>
                    </a:lnTo>
                    <a:lnTo>
                      <a:pt x="305" y="572"/>
                    </a:lnTo>
                    <a:lnTo>
                      <a:pt x="305" y="591"/>
                    </a:lnTo>
                    <a:lnTo>
                      <a:pt x="343" y="629"/>
                    </a:lnTo>
                    <a:lnTo>
                      <a:pt x="343" y="667"/>
                    </a:lnTo>
                    <a:lnTo>
                      <a:pt x="362" y="686"/>
                    </a:lnTo>
                    <a:lnTo>
                      <a:pt x="381" y="705"/>
                    </a:lnTo>
                    <a:lnTo>
                      <a:pt x="362" y="725"/>
                    </a:lnTo>
                    <a:lnTo>
                      <a:pt x="381" y="762"/>
                    </a:lnTo>
                    <a:lnTo>
                      <a:pt x="381" y="781"/>
                    </a:lnTo>
                    <a:lnTo>
                      <a:pt x="381" y="801"/>
                    </a:lnTo>
                    <a:lnTo>
                      <a:pt x="381" y="839"/>
                    </a:lnTo>
                    <a:lnTo>
                      <a:pt x="362" y="857"/>
                    </a:lnTo>
                    <a:lnTo>
                      <a:pt x="362" y="896"/>
                    </a:lnTo>
                    <a:lnTo>
                      <a:pt x="343" y="915"/>
                    </a:lnTo>
                    <a:lnTo>
                      <a:pt x="305" y="953"/>
                    </a:lnTo>
                    <a:lnTo>
                      <a:pt x="305" y="972"/>
                    </a:lnTo>
                    <a:lnTo>
                      <a:pt x="343" y="972"/>
                    </a:lnTo>
                    <a:lnTo>
                      <a:pt x="362" y="991"/>
                    </a:lnTo>
                    <a:lnTo>
                      <a:pt x="362" y="1010"/>
                    </a:lnTo>
                    <a:lnTo>
                      <a:pt x="381" y="1029"/>
                    </a:lnTo>
                    <a:lnTo>
                      <a:pt x="381" y="1048"/>
                    </a:lnTo>
                    <a:lnTo>
                      <a:pt x="381" y="1067"/>
                    </a:lnTo>
                    <a:lnTo>
                      <a:pt x="381" y="1086"/>
                    </a:lnTo>
                    <a:lnTo>
                      <a:pt x="420" y="1105"/>
                    </a:lnTo>
                    <a:lnTo>
                      <a:pt x="438" y="1124"/>
                    </a:lnTo>
                    <a:lnTo>
                      <a:pt x="457" y="1162"/>
                    </a:lnTo>
                    <a:lnTo>
                      <a:pt x="457" y="1201"/>
                    </a:lnTo>
                    <a:lnTo>
                      <a:pt x="420" y="1238"/>
                    </a:lnTo>
                    <a:lnTo>
                      <a:pt x="457" y="1238"/>
                    </a:lnTo>
                    <a:lnTo>
                      <a:pt x="476" y="1258"/>
                    </a:lnTo>
                    <a:lnTo>
                      <a:pt x="476" y="1296"/>
                    </a:lnTo>
                    <a:lnTo>
                      <a:pt x="496" y="1315"/>
                    </a:lnTo>
                    <a:lnTo>
                      <a:pt x="515" y="1353"/>
                    </a:lnTo>
                    <a:lnTo>
                      <a:pt x="534" y="1372"/>
                    </a:lnTo>
                    <a:lnTo>
                      <a:pt x="591" y="1486"/>
                    </a:lnTo>
                    <a:lnTo>
                      <a:pt x="591" y="1524"/>
                    </a:lnTo>
                    <a:lnTo>
                      <a:pt x="610" y="1563"/>
                    </a:lnTo>
                    <a:lnTo>
                      <a:pt x="629" y="1600"/>
                    </a:lnTo>
                    <a:lnTo>
                      <a:pt x="648" y="1639"/>
                    </a:lnTo>
                    <a:lnTo>
                      <a:pt x="648" y="1658"/>
                    </a:lnTo>
                    <a:lnTo>
                      <a:pt x="648" y="1677"/>
                    </a:lnTo>
                    <a:lnTo>
                      <a:pt x="648" y="1696"/>
                    </a:lnTo>
                    <a:lnTo>
                      <a:pt x="667" y="1696"/>
                    </a:lnTo>
                    <a:lnTo>
                      <a:pt x="667" y="1715"/>
                    </a:lnTo>
                    <a:lnTo>
                      <a:pt x="686" y="1715"/>
                    </a:lnTo>
                    <a:lnTo>
                      <a:pt x="705" y="1753"/>
                    </a:lnTo>
                    <a:lnTo>
                      <a:pt x="724" y="1753"/>
                    </a:lnTo>
                    <a:lnTo>
                      <a:pt x="762" y="1791"/>
                    </a:lnTo>
                    <a:lnTo>
                      <a:pt x="801" y="1867"/>
                    </a:lnTo>
                    <a:lnTo>
                      <a:pt x="819" y="1905"/>
                    </a:lnTo>
                    <a:lnTo>
                      <a:pt x="857" y="1924"/>
                    </a:lnTo>
                    <a:lnTo>
                      <a:pt x="857" y="1944"/>
                    </a:lnTo>
                    <a:lnTo>
                      <a:pt x="877" y="1944"/>
                    </a:lnTo>
                    <a:lnTo>
                      <a:pt x="896" y="1944"/>
                    </a:lnTo>
                    <a:lnTo>
                      <a:pt x="896" y="1962"/>
                    </a:lnTo>
                    <a:lnTo>
                      <a:pt x="877" y="1962"/>
                    </a:lnTo>
                    <a:lnTo>
                      <a:pt x="877" y="1981"/>
                    </a:lnTo>
                    <a:lnTo>
                      <a:pt x="877" y="2000"/>
                    </a:lnTo>
                    <a:lnTo>
                      <a:pt x="896" y="2000"/>
                    </a:lnTo>
                    <a:lnTo>
                      <a:pt x="933" y="2000"/>
                    </a:lnTo>
                    <a:lnTo>
                      <a:pt x="953" y="2000"/>
                    </a:lnTo>
                    <a:lnTo>
                      <a:pt x="1010" y="2076"/>
                    </a:lnTo>
                    <a:lnTo>
                      <a:pt x="1124" y="2153"/>
                    </a:lnTo>
                    <a:lnTo>
                      <a:pt x="1181" y="2229"/>
                    </a:lnTo>
                    <a:lnTo>
                      <a:pt x="1258" y="2286"/>
                    </a:lnTo>
                    <a:lnTo>
                      <a:pt x="1258" y="2305"/>
                    </a:lnTo>
                    <a:lnTo>
                      <a:pt x="1410" y="2457"/>
                    </a:lnTo>
                    <a:lnTo>
                      <a:pt x="1581" y="2629"/>
                    </a:lnTo>
                    <a:lnTo>
                      <a:pt x="1600" y="2648"/>
                    </a:lnTo>
                    <a:lnTo>
                      <a:pt x="1639" y="2648"/>
                    </a:lnTo>
                    <a:lnTo>
                      <a:pt x="1658" y="2667"/>
                    </a:lnTo>
                    <a:lnTo>
                      <a:pt x="1734" y="2762"/>
                    </a:lnTo>
                    <a:lnTo>
                      <a:pt x="1753" y="2782"/>
                    </a:lnTo>
                    <a:lnTo>
                      <a:pt x="1772" y="2762"/>
                    </a:lnTo>
                    <a:lnTo>
                      <a:pt x="1791" y="2762"/>
                    </a:lnTo>
                    <a:lnTo>
                      <a:pt x="1810" y="2762"/>
                    </a:lnTo>
                    <a:lnTo>
                      <a:pt x="1829" y="2782"/>
                    </a:lnTo>
                    <a:lnTo>
                      <a:pt x="1848" y="2801"/>
                    </a:lnTo>
                    <a:lnTo>
                      <a:pt x="1867" y="2801"/>
                    </a:lnTo>
                    <a:lnTo>
                      <a:pt x="1886" y="2838"/>
                    </a:lnTo>
                    <a:lnTo>
                      <a:pt x="2000" y="2953"/>
                    </a:lnTo>
                    <a:lnTo>
                      <a:pt x="2229" y="3258"/>
                    </a:lnTo>
                    <a:lnTo>
                      <a:pt x="2305" y="3334"/>
                    </a:lnTo>
                    <a:lnTo>
                      <a:pt x="2381" y="3372"/>
                    </a:lnTo>
                    <a:lnTo>
                      <a:pt x="2438" y="3391"/>
                    </a:lnTo>
                    <a:lnTo>
                      <a:pt x="2743" y="3372"/>
                    </a:lnTo>
                    <a:lnTo>
                      <a:pt x="2782" y="3391"/>
                    </a:lnTo>
                    <a:lnTo>
                      <a:pt x="2819" y="3429"/>
                    </a:lnTo>
                    <a:lnTo>
                      <a:pt x="2838" y="3429"/>
                    </a:lnTo>
                    <a:lnTo>
                      <a:pt x="2858" y="3429"/>
                    </a:lnTo>
                    <a:lnTo>
                      <a:pt x="2877" y="3429"/>
                    </a:lnTo>
                    <a:lnTo>
                      <a:pt x="2877" y="3448"/>
                    </a:lnTo>
                    <a:lnTo>
                      <a:pt x="2914" y="3467"/>
                    </a:lnTo>
                    <a:lnTo>
                      <a:pt x="2934" y="3467"/>
                    </a:lnTo>
                    <a:lnTo>
                      <a:pt x="2934" y="3486"/>
                    </a:lnTo>
                    <a:lnTo>
                      <a:pt x="2953" y="3505"/>
                    </a:lnTo>
                    <a:lnTo>
                      <a:pt x="2972" y="3563"/>
                    </a:lnTo>
                    <a:lnTo>
                      <a:pt x="3010" y="3600"/>
                    </a:lnTo>
                    <a:lnTo>
                      <a:pt x="3124" y="3696"/>
                    </a:lnTo>
                    <a:lnTo>
                      <a:pt x="3163" y="3734"/>
                    </a:lnTo>
                    <a:lnTo>
                      <a:pt x="3390" y="4134"/>
                    </a:lnTo>
                    <a:lnTo>
                      <a:pt x="3390" y="4153"/>
                    </a:lnTo>
                    <a:lnTo>
                      <a:pt x="3410" y="4172"/>
                    </a:lnTo>
                    <a:lnTo>
                      <a:pt x="3448" y="4172"/>
                    </a:lnTo>
                    <a:lnTo>
                      <a:pt x="3505" y="4172"/>
                    </a:lnTo>
                    <a:lnTo>
                      <a:pt x="3543" y="4210"/>
                    </a:lnTo>
                    <a:lnTo>
                      <a:pt x="3581" y="4267"/>
                    </a:lnTo>
                    <a:lnTo>
                      <a:pt x="3600" y="4401"/>
                    </a:lnTo>
                    <a:lnTo>
                      <a:pt x="3620" y="4458"/>
                    </a:lnTo>
                    <a:lnTo>
                      <a:pt x="3639" y="4496"/>
                    </a:lnTo>
                    <a:lnTo>
                      <a:pt x="3753" y="4629"/>
                    </a:lnTo>
                    <a:lnTo>
                      <a:pt x="3791" y="4667"/>
                    </a:lnTo>
                    <a:lnTo>
                      <a:pt x="3810" y="4667"/>
                    </a:lnTo>
                    <a:lnTo>
                      <a:pt x="3848" y="4667"/>
                    </a:lnTo>
                    <a:lnTo>
                      <a:pt x="3886" y="4687"/>
                    </a:lnTo>
                    <a:lnTo>
                      <a:pt x="3962" y="4724"/>
                    </a:lnTo>
                    <a:lnTo>
                      <a:pt x="4038" y="4743"/>
                    </a:lnTo>
                    <a:lnTo>
                      <a:pt x="4057" y="4743"/>
                    </a:lnTo>
                    <a:lnTo>
                      <a:pt x="4077" y="4763"/>
                    </a:lnTo>
                    <a:lnTo>
                      <a:pt x="4077" y="4782"/>
                    </a:lnTo>
                    <a:lnTo>
                      <a:pt x="4134" y="5067"/>
                    </a:lnTo>
                    <a:lnTo>
                      <a:pt x="4153" y="5277"/>
                    </a:lnTo>
                    <a:lnTo>
                      <a:pt x="4153" y="5467"/>
                    </a:lnTo>
                    <a:lnTo>
                      <a:pt x="4172" y="5505"/>
                    </a:lnTo>
                    <a:lnTo>
                      <a:pt x="4191" y="5525"/>
                    </a:lnTo>
                    <a:lnTo>
                      <a:pt x="4229" y="5562"/>
                    </a:lnTo>
                    <a:lnTo>
                      <a:pt x="4286" y="5677"/>
                    </a:lnTo>
                    <a:lnTo>
                      <a:pt x="4305" y="5677"/>
                    </a:lnTo>
                    <a:lnTo>
                      <a:pt x="4324" y="5677"/>
                    </a:lnTo>
                    <a:lnTo>
                      <a:pt x="4362" y="5677"/>
                    </a:lnTo>
                    <a:lnTo>
                      <a:pt x="4382" y="5677"/>
                    </a:lnTo>
                    <a:lnTo>
                      <a:pt x="4400" y="5696"/>
                    </a:lnTo>
                    <a:lnTo>
                      <a:pt x="4419" y="5696"/>
                    </a:lnTo>
                    <a:lnTo>
                      <a:pt x="4458" y="5715"/>
                    </a:lnTo>
                    <a:lnTo>
                      <a:pt x="4477" y="5715"/>
                    </a:lnTo>
                    <a:lnTo>
                      <a:pt x="4514" y="5715"/>
                    </a:lnTo>
                    <a:lnTo>
                      <a:pt x="4591" y="5696"/>
                    </a:lnTo>
                    <a:lnTo>
                      <a:pt x="4629" y="5677"/>
                    </a:lnTo>
                    <a:lnTo>
                      <a:pt x="4667" y="5734"/>
                    </a:lnTo>
                    <a:lnTo>
                      <a:pt x="4839" y="5810"/>
                    </a:lnTo>
                    <a:lnTo>
                      <a:pt x="4858" y="5810"/>
                    </a:lnTo>
                    <a:lnTo>
                      <a:pt x="4895" y="5620"/>
                    </a:lnTo>
                    <a:lnTo>
                      <a:pt x="4895" y="5601"/>
                    </a:lnTo>
                    <a:lnTo>
                      <a:pt x="4877" y="5544"/>
                    </a:lnTo>
                    <a:lnTo>
                      <a:pt x="4858" y="5486"/>
                    </a:lnTo>
                    <a:lnTo>
                      <a:pt x="4839" y="5448"/>
                    </a:lnTo>
                    <a:lnTo>
                      <a:pt x="4839" y="5429"/>
                    </a:lnTo>
                    <a:lnTo>
                      <a:pt x="4819" y="5429"/>
                    </a:lnTo>
                    <a:lnTo>
                      <a:pt x="4800" y="5429"/>
                    </a:lnTo>
                    <a:lnTo>
                      <a:pt x="4781" y="5410"/>
                    </a:lnTo>
                    <a:lnTo>
                      <a:pt x="4781" y="5391"/>
                    </a:lnTo>
                    <a:lnTo>
                      <a:pt x="4743" y="5277"/>
                    </a:lnTo>
                    <a:lnTo>
                      <a:pt x="4724" y="5220"/>
                    </a:lnTo>
                    <a:lnTo>
                      <a:pt x="4724" y="5181"/>
                    </a:lnTo>
                    <a:lnTo>
                      <a:pt x="4743" y="5181"/>
                    </a:lnTo>
                    <a:lnTo>
                      <a:pt x="4743" y="5144"/>
                    </a:lnTo>
                    <a:lnTo>
                      <a:pt x="4743" y="5124"/>
                    </a:lnTo>
                    <a:lnTo>
                      <a:pt x="4743" y="5105"/>
                    </a:lnTo>
                    <a:lnTo>
                      <a:pt x="4763" y="5086"/>
                    </a:lnTo>
                    <a:lnTo>
                      <a:pt x="4781" y="5067"/>
                    </a:lnTo>
                    <a:lnTo>
                      <a:pt x="4800" y="5048"/>
                    </a:lnTo>
                    <a:lnTo>
                      <a:pt x="4800" y="5029"/>
                    </a:lnTo>
                    <a:lnTo>
                      <a:pt x="4781" y="4991"/>
                    </a:lnTo>
                    <a:lnTo>
                      <a:pt x="4763" y="4953"/>
                    </a:lnTo>
                    <a:lnTo>
                      <a:pt x="4763" y="4915"/>
                    </a:lnTo>
                    <a:lnTo>
                      <a:pt x="4763" y="4896"/>
                    </a:lnTo>
                    <a:lnTo>
                      <a:pt x="4781" y="4877"/>
                    </a:lnTo>
                    <a:lnTo>
                      <a:pt x="4781" y="4858"/>
                    </a:lnTo>
                    <a:lnTo>
                      <a:pt x="4781" y="4839"/>
                    </a:lnTo>
                    <a:lnTo>
                      <a:pt x="4763" y="4819"/>
                    </a:lnTo>
                    <a:lnTo>
                      <a:pt x="4743" y="4819"/>
                    </a:lnTo>
                    <a:lnTo>
                      <a:pt x="4724" y="4801"/>
                    </a:lnTo>
                    <a:lnTo>
                      <a:pt x="4705" y="4801"/>
                    </a:lnTo>
                    <a:lnTo>
                      <a:pt x="4686" y="4782"/>
                    </a:lnTo>
                    <a:lnTo>
                      <a:pt x="4648" y="4705"/>
                    </a:lnTo>
                    <a:lnTo>
                      <a:pt x="4629" y="4705"/>
                    </a:lnTo>
                    <a:lnTo>
                      <a:pt x="4591" y="4705"/>
                    </a:lnTo>
                    <a:lnTo>
                      <a:pt x="4572" y="4687"/>
                    </a:lnTo>
                    <a:lnTo>
                      <a:pt x="4553" y="4687"/>
                    </a:lnTo>
                    <a:lnTo>
                      <a:pt x="4553" y="4667"/>
                    </a:lnTo>
                    <a:lnTo>
                      <a:pt x="4553" y="4648"/>
                    </a:lnTo>
                    <a:lnTo>
                      <a:pt x="4553" y="4591"/>
                    </a:lnTo>
                    <a:lnTo>
                      <a:pt x="4534" y="4458"/>
                    </a:lnTo>
                    <a:lnTo>
                      <a:pt x="4534" y="4438"/>
                    </a:lnTo>
                    <a:lnTo>
                      <a:pt x="4534" y="4420"/>
                    </a:lnTo>
                    <a:lnTo>
                      <a:pt x="4572" y="4420"/>
                    </a:lnTo>
                    <a:lnTo>
                      <a:pt x="4591" y="4420"/>
                    </a:lnTo>
                    <a:lnTo>
                      <a:pt x="4610" y="4362"/>
                    </a:lnTo>
                    <a:lnTo>
                      <a:pt x="4591" y="4343"/>
                    </a:lnTo>
                    <a:lnTo>
                      <a:pt x="4591" y="4324"/>
                    </a:lnTo>
                    <a:lnTo>
                      <a:pt x="4553" y="4286"/>
                    </a:lnTo>
                    <a:lnTo>
                      <a:pt x="4553" y="4267"/>
                    </a:lnTo>
                    <a:lnTo>
                      <a:pt x="4534" y="4229"/>
                    </a:lnTo>
                    <a:lnTo>
                      <a:pt x="4534" y="4210"/>
                    </a:lnTo>
                    <a:lnTo>
                      <a:pt x="4514" y="4191"/>
                    </a:lnTo>
                    <a:lnTo>
                      <a:pt x="4496" y="4172"/>
                    </a:lnTo>
                    <a:lnTo>
                      <a:pt x="4477" y="4153"/>
                    </a:lnTo>
                    <a:lnTo>
                      <a:pt x="4496" y="4134"/>
                    </a:lnTo>
                    <a:lnTo>
                      <a:pt x="4514" y="4134"/>
                    </a:lnTo>
                    <a:lnTo>
                      <a:pt x="4610" y="4096"/>
                    </a:lnTo>
                    <a:lnTo>
                      <a:pt x="4648" y="4077"/>
                    </a:lnTo>
                    <a:lnTo>
                      <a:pt x="4667" y="4039"/>
                    </a:lnTo>
                    <a:lnTo>
                      <a:pt x="4648" y="3981"/>
                    </a:lnTo>
                    <a:lnTo>
                      <a:pt x="4591" y="3943"/>
                    </a:lnTo>
                    <a:lnTo>
                      <a:pt x="4572" y="3925"/>
                    </a:lnTo>
                    <a:lnTo>
                      <a:pt x="4553" y="3905"/>
                    </a:lnTo>
                    <a:lnTo>
                      <a:pt x="4553" y="3867"/>
                    </a:lnTo>
                    <a:lnTo>
                      <a:pt x="4534" y="3848"/>
                    </a:lnTo>
                    <a:lnTo>
                      <a:pt x="4534" y="3829"/>
                    </a:lnTo>
                    <a:lnTo>
                      <a:pt x="4553" y="3810"/>
                    </a:lnTo>
                    <a:lnTo>
                      <a:pt x="4553" y="3791"/>
                    </a:lnTo>
                    <a:lnTo>
                      <a:pt x="4534" y="3753"/>
                    </a:lnTo>
                    <a:lnTo>
                      <a:pt x="4514" y="3734"/>
                    </a:lnTo>
                    <a:lnTo>
                      <a:pt x="4514" y="3715"/>
                    </a:lnTo>
                    <a:lnTo>
                      <a:pt x="4496" y="3696"/>
                    </a:lnTo>
                    <a:lnTo>
                      <a:pt x="4496" y="3677"/>
                    </a:lnTo>
                    <a:lnTo>
                      <a:pt x="4477" y="3658"/>
                    </a:lnTo>
                    <a:lnTo>
                      <a:pt x="4458" y="3658"/>
                    </a:lnTo>
                    <a:lnTo>
                      <a:pt x="4438" y="3639"/>
                    </a:lnTo>
                    <a:lnTo>
                      <a:pt x="4438" y="3620"/>
                    </a:lnTo>
                    <a:lnTo>
                      <a:pt x="4419" y="3544"/>
                    </a:lnTo>
                    <a:lnTo>
                      <a:pt x="4400" y="3505"/>
                    </a:lnTo>
                    <a:lnTo>
                      <a:pt x="4343" y="3448"/>
                    </a:lnTo>
                    <a:lnTo>
                      <a:pt x="4343" y="3410"/>
                    </a:lnTo>
                    <a:lnTo>
                      <a:pt x="4343" y="3391"/>
                    </a:lnTo>
                    <a:lnTo>
                      <a:pt x="4362" y="3391"/>
                    </a:lnTo>
                    <a:lnTo>
                      <a:pt x="4362" y="3372"/>
                    </a:lnTo>
                    <a:lnTo>
                      <a:pt x="4382" y="3372"/>
                    </a:lnTo>
                    <a:lnTo>
                      <a:pt x="4496" y="3258"/>
                    </a:lnTo>
                    <a:lnTo>
                      <a:pt x="4534" y="3219"/>
                    </a:lnTo>
                    <a:lnTo>
                      <a:pt x="4514" y="3219"/>
                    </a:lnTo>
                    <a:lnTo>
                      <a:pt x="4514" y="3200"/>
                    </a:lnTo>
                    <a:lnTo>
                      <a:pt x="4514" y="3163"/>
                    </a:lnTo>
                    <a:lnTo>
                      <a:pt x="4514" y="3124"/>
                    </a:lnTo>
                    <a:lnTo>
                      <a:pt x="4553" y="3143"/>
                    </a:lnTo>
                    <a:lnTo>
                      <a:pt x="4572" y="3143"/>
                    </a:lnTo>
                    <a:lnTo>
                      <a:pt x="4591" y="3143"/>
                    </a:lnTo>
                    <a:lnTo>
                      <a:pt x="4591" y="3124"/>
                    </a:lnTo>
                    <a:lnTo>
                      <a:pt x="4610" y="3105"/>
                    </a:lnTo>
                    <a:lnTo>
                      <a:pt x="4629" y="3086"/>
                    </a:lnTo>
                    <a:lnTo>
                      <a:pt x="4667" y="3048"/>
                    </a:lnTo>
                    <a:lnTo>
                      <a:pt x="4686" y="3029"/>
                    </a:lnTo>
                    <a:lnTo>
                      <a:pt x="4705" y="2991"/>
                    </a:lnTo>
                    <a:lnTo>
                      <a:pt x="4705" y="2972"/>
                    </a:lnTo>
                    <a:lnTo>
                      <a:pt x="4724" y="2934"/>
                    </a:lnTo>
                    <a:lnTo>
                      <a:pt x="4724" y="2915"/>
                    </a:lnTo>
                    <a:lnTo>
                      <a:pt x="4724" y="2896"/>
                    </a:lnTo>
                    <a:lnTo>
                      <a:pt x="4743" y="2820"/>
                    </a:lnTo>
                    <a:lnTo>
                      <a:pt x="4763" y="2782"/>
                    </a:lnTo>
                    <a:lnTo>
                      <a:pt x="4781" y="2706"/>
                    </a:lnTo>
                    <a:lnTo>
                      <a:pt x="4781" y="2686"/>
                    </a:lnTo>
                    <a:lnTo>
                      <a:pt x="4800" y="2667"/>
                    </a:lnTo>
                    <a:lnTo>
                      <a:pt x="4819" y="2648"/>
                    </a:lnTo>
                    <a:lnTo>
                      <a:pt x="4800" y="2648"/>
                    </a:lnTo>
                    <a:lnTo>
                      <a:pt x="4781" y="2610"/>
                    </a:lnTo>
                    <a:lnTo>
                      <a:pt x="4800" y="2591"/>
                    </a:lnTo>
                    <a:lnTo>
                      <a:pt x="4819" y="2591"/>
                    </a:lnTo>
                    <a:lnTo>
                      <a:pt x="4858" y="2591"/>
                    </a:lnTo>
                    <a:lnTo>
                      <a:pt x="4877" y="2591"/>
                    </a:lnTo>
                    <a:lnTo>
                      <a:pt x="4895" y="2572"/>
                    </a:lnTo>
                    <a:lnTo>
                      <a:pt x="4915" y="2553"/>
                    </a:lnTo>
                    <a:lnTo>
                      <a:pt x="4915" y="2534"/>
                    </a:lnTo>
                    <a:lnTo>
                      <a:pt x="4972" y="2534"/>
                    </a:lnTo>
                    <a:lnTo>
                      <a:pt x="4991" y="2534"/>
                    </a:lnTo>
                    <a:lnTo>
                      <a:pt x="5105" y="2534"/>
                    </a:lnTo>
                    <a:lnTo>
                      <a:pt x="5144" y="2420"/>
                    </a:lnTo>
                    <a:lnTo>
                      <a:pt x="5124" y="2343"/>
                    </a:lnTo>
                    <a:close/>
                    <a:moveTo>
                      <a:pt x="2553" y="5867"/>
                    </a:moveTo>
                    <a:lnTo>
                      <a:pt x="2591" y="5829"/>
                    </a:lnTo>
                    <a:lnTo>
                      <a:pt x="2572" y="5829"/>
                    </a:lnTo>
                    <a:lnTo>
                      <a:pt x="2553" y="5810"/>
                    </a:lnTo>
                    <a:lnTo>
                      <a:pt x="2515" y="5810"/>
                    </a:lnTo>
                    <a:lnTo>
                      <a:pt x="2515" y="5848"/>
                    </a:lnTo>
                    <a:lnTo>
                      <a:pt x="2553" y="5867"/>
                    </a:lnTo>
                    <a:close/>
                    <a:moveTo>
                      <a:pt x="3657" y="5906"/>
                    </a:moveTo>
                    <a:lnTo>
                      <a:pt x="3639" y="5886"/>
                    </a:lnTo>
                    <a:lnTo>
                      <a:pt x="3639" y="5848"/>
                    </a:lnTo>
                    <a:lnTo>
                      <a:pt x="3620" y="5829"/>
                    </a:lnTo>
                    <a:lnTo>
                      <a:pt x="3600" y="5810"/>
                    </a:lnTo>
                    <a:lnTo>
                      <a:pt x="3562" y="5791"/>
                    </a:lnTo>
                    <a:lnTo>
                      <a:pt x="3581" y="5772"/>
                    </a:lnTo>
                    <a:lnTo>
                      <a:pt x="3562" y="5753"/>
                    </a:lnTo>
                    <a:lnTo>
                      <a:pt x="3543" y="5753"/>
                    </a:lnTo>
                    <a:lnTo>
                      <a:pt x="3505" y="5753"/>
                    </a:lnTo>
                    <a:lnTo>
                      <a:pt x="3486" y="5753"/>
                    </a:lnTo>
                    <a:lnTo>
                      <a:pt x="3467" y="5772"/>
                    </a:lnTo>
                    <a:lnTo>
                      <a:pt x="3448" y="5791"/>
                    </a:lnTo>
                    <a:lnTo>
                      <a:pt x="3429" y="5791"/>
                    </a:lnTo>
                    <a:lnTo>
                      <a:pt x="3410" y="5753"/>
                    </a:lnTo>
                    <a:lnTo>
                      <a:pt x="3390" y="5753"/>
                    </a:lnTo>
                    <a:lnTo>
                      <a:pt x="3315" y="5753"/>
                    </a:lnTo>
                    <a:lnTo>
                      <a:pt x="3295" y="5772"/>
                    </a:lnTo>
                    <a:lnTo>
                      <a:pt x="3276" y="5772"/>
                    </a:lnTo>
                    <a:lnTo>
                      <a:pt x="3448" y="5829"/>
                    </a:lnTo>
                    <a:lnTo>
                      <a:pt x="3486" y="5867"/>
                    </a:lnTo>
                    <a:lnTo>
                      <a:pt x="3486" y="5886"/>
                    </a:lnTo>
                    <a:lnTo>
                      <a:pt x="3562" y="5943"/>
                    </a:lnTo>
                    <a:lnTo>
                      <a:pt x="3581" y="5962"/>
                    </a:lnTo>
                    <a:lnTo>
                      <a:pt x="3581" y="6001"/>
                    </a:lnTo>
                    <a:lnTo>
                      <a:pt x="3600" y="6020"/>
                    </a:lnTo>
                    <a:lnTo>
                      <a:pt x="3639" y="6020"/>
                    </a:lnTo>
                    <a:lnTo>
                      <a:pt x="3620" y="6038"/>
                    </a:lnTo>
                    <a:lnTo>
                      <a:pt x="3639" y="6058"/>
                    </a:lnTo>
                    <a:lnTo>
                      <a:pt x="3657" y="6038"/>
                    </a:lnTo>
                    <a:lnTo>
                      <a:pt x="3657" y="6020"/>
                    </a:lnTo>
                    <a:lnTo>
                      <a:pt x="3657" y="5982"/>
                    </a:lnTo>
                    <a:lnTo>
                      <a:pt x="3657" y="5943"/>
                    </a:lnTo>
                    <a:lnTo>
                      <a:pt x="3657" y="5906"/>
                    </a:lnTo>
                    <a:close/>
                    <a:moveTo>
                      <a:pt x="3353" y="5962"/>
                    </a:moveTo>
                    <a:lnTo>
                      <a:pt x="3334" y="5943"/>
                    </a:lnTo>
                    <a:lnTo>
                      <a:pt x="3315" y="5924"/>
                    </a:lnTo>
                    <a:lnTo>
                      <a:pt x="3276" y="5943"/>
                    </a:lnTo>
                    <a:lnTo>
                      <a:pt x="3258" y="5962"/>
                    </a:lnTo>
                    <a:lnTo>
                      <a:pt x="3239" y="5982"/>
                    </a:lnTo>
                    <a:lnTo>
                      <a:pt x="3276" y="6077"/>
                    </a:lnTo>
                    <a:lnTo>
                      <a:pt x="3295" y="6077"/>
                    </a:lnTo>
                    <a:lnTo>
                      <a:pt x="3315" y="6077"/>
                    </a:lnTo>
                    <a:lnTo>
                      <a:pt x="3315" y="6058"/>
                    </a:lnTo>
                    <a:lnTo>
                      <a:pt x="3315" y="6038"/>
                    </a:lnTo>
                    <a:lnTo>
                      <a:pt x="3353" y="6020"/>
                    </a:lnTo>
                    <a:lnTo>
                      <a:pt x="3353" y="6001"/>
                    </a:lnTo>
                    <a:lnTo>
                      <a:pt x="3353" y="5962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25608" name="Group 1">
              <a:extLst>
                <a:ext uri="{FF2B5EF4-FFF2-40B4-BE49-F238E27FC236}">
                  <a16:creationId xmlns:a16="http://schemas.microsoft.com/office/drawing/2014/main" id="{F77DEFC5-21E9-CB43-A984-2CAE3B4476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17700" y="3116263"/>
              <a:ext cx="11763375" cy="3446462"/>
              <a:chOff x="3833813" y="6232525"/>
              <a:chExt cx="23528337" cy="6892925"/>
            </a:xfrm>
          </p:grpSpPr>
          <p:sp>
            <p:nvSpPr>
              <p:cNvPr id="25613" name="Freeform 44">
                <a:extLst>
                  <a:ext uri="{FF2B5EF4-FFF2-40B4-BE49-F238E27FC236}">
                    <a16:creationId xmlns:a16="http://schemas.microsoft.com/office/drawing/2014/main" id="{53688DB8-63CA-9B48-BB73-637DCA296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99125" y="7613650"/>
                <a:ext cx="534988" cy="698500"/>
              </a:xfrm>
              <a:custGeom>
                <a:avLst/>
                <a:gdLst>
                  <a:gd name="T0" fmla="*/ 2147483646 w 1486"/>
                  <a:gd name="T1" fmla="*/ 0 h 1942"/>
                  <a:gd name="T2" fmla="*/ 2147483646 w 1486"/>
                  <a:gd name="T3" fmla="*/ 0 h 1942"/>
                  <a:gd name="T4" fmla="*/ 0 w 1486"/>
                  <a:gd name="T5" fmla="*/ 2147483646 h 1942"/>
                  <a:gd name="T6" fmla="*/ 2147483646 w 1486"/>
                  <a:gd name="T7" fmla="*/ 2147483646 h 1942"/>
                  <a:gd name="T8" fmla="*/ 2147483646 w 1486"/>
                  <a:gd name="T9" fmla="*/ 2147483646 h 1942"/>
                  <a:gd name="T10" fmla="*/ 2147483646 w 1486"/>
                  <a:gd name="T11" fmla="*/ 2147483646 h 1942"/>
                  <a:gd name="T12" fmla="*/ 2147483646 w 1486"/>
                  <a:gd name="T13" fmla="*/ 2147483646 h 1942"/>
                  <a:gd name="T14" fmla="*/ 2147483646 w 1486"/>
                  <a:gd name="T15" fmla="*/ 2147483646 h 1942"/>
                  <a:gd name="T16" fmla="*/ 2147483646 w 1486"/>
                  <a:gd name="T17" fmla="*/ 2147483646 h 1942"/>
                  <a:gd name="T18" fmla="*/ 2147483646 w 1486"/>
                  <a:gd name="T19" fmla="*/ 0 h 1942"/>
                  <a:gd name="T20" fmla="*/ 2147483646 w 1486"/>
                  <a:gd name="T21" fmla="*/ 2147483646 h 1942"/>
                  <a:gd name="T22" fmla="*/ 2147483646 w 1486"/>
                  <a:gd name="T23" fmla="*/ 2147483646 h 1942"/>
                  <a:gd name="T24" fmla="*/ 2147483646 w 1486"/>
                  <a:gd name="T25" fmla="*/ 2147483646 h 1942"/>
                  <a:gd name="T26" fmla="*/ 2147483646 w 1486"/>
                  <a:gd name="T27" fmla="*/ 2147483646 h 1942"/>
                  <a:gd name="T28" fmla="*/ 2147483646 w 1486"/>
                  <a:gd name="T29" fmla="*/ 2147483646 h 1942"/>
                  <a:gd name="T30" fmla="*/ 2147483646 w 1486"/>
                  <a:gd name="T31" fmla="*/ 2147483646 h 194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6" h="1942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2" y="0"/>
                      <a:pt x="19" y="323"/>
                      <a:pt x="0" y="723"/>
                    </a:cubicBezTo>
                    <a:cubicBezTo>
                      <a:pt x="19" y="876"/>
                      <a:pt x="57" y="1009"/>
                      <a:pt x="133" y="1123"/>
                    </a:cubicBezTo>
                    <a:cubicBezTo>
                      <a:pt x="686" y="1903"/>
                      <a:pt x="686" y="1903"/>
                      <a:pt x="686" y="1903"/>
                    </a:cubicBezTo>
                    <a:cubicBezTo>
                      <a:pt x="704" y="1941"/>
                      <a:pt x="723" y="1941"/>
                      <a:pt x="743" y="1941"/>
                    </a:cubicBezTo>
                    <a:cubicBezTo>
                      <a:pt x="762" y="1941"/>
                      <a:pt x="781" y="1941"/>
                      <a:pt x="800" y="1903"/>
                    </a:cubicBezTo>
                    <a:cubicBezTo>
                      <a:pt x="1371" y="1123"/>
                      <a:pt x="1371" y="1123"/>
                      <a:pt x="1371" y="1123"/>
                    </a:cubicBezTo>
                    <a:cubicBezTo>
                      <a:pt x="1429" y="1009"/>
                      <a:pt x="1485" y="876"/>
                      <a:pt x="1485" y="723"/>
                    </a:cubicBezTo>
                    <a:cubicBezTo>
                      <a:pt x="1466" y="323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90" y="1028"/>
                      <a:pt x="457" y="894"/>
                      <a:pt x="457" y="723"/>
                    </a:cubicBezTo>
                    <a:cubicBezTo>
                      <a:pt x="457" y="571"/>
                      <a:pt x="590" y="437"/>
                      <a:pt x="743" y="437"/>
                    </a:cubicBezTo>
                    <a:cubicBezTo>
                      <a:pt x="914" y="437"/>
                      <a:pt x="1048" y="571"/>
                      <a:pt x="1048" y="723"/>
                    </a:cubicBezTo>
                    <a:cubicBezTo>
                      <a:pt x="1048" y="894"/>
                      <a:pt x="914" y="1028"/>
                      <a:pt x="743" y="1028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14" name="Text Box 45">
                <a:extLst>
                  <a:ext uri="{FF2B5EF4-FFF2-40B4-BE49-F238E27FC236}">
                    <a16:creationId xmlns:a16="http://schemas.microsoft.com/office/drawing/2014/main" id="{BD5A24D7-C9AD-C944-9236-E5D4737C44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380413" y="11206163"/>
                <a:ext cx="2070100" cy="6619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Jakarta</a:t>
                </a:r>
              </a:p>
            </p:txBody>
          </p:sp>
          <p:sp>
            <p:nvSpPr>
              <p:cNvPr id="23595" name="Text Box 46">
                <a:extLst>
                  <a:ext uri="{FF2B5EF4-FFF2-40B4-BE49-F238E27FC236}">
                    <a16:creationId xmlns:a16="http://schemas.microsoft.com/office/drawing/2014/main" id="{D2145F6F-F61F-E543-BBD7-A60E8E3F64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120546" y="12055476"/>
                <a:ext cx="1787645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Bandung</a:t>
                </a:r>
              </a:p>
            </p:txBody>
          </p:sp>
          <p:sp>
            <p:nvSpPr>
              <p:cNvPr id="23596" name="Text Box 47">
                <a:extLst>
                  <a:ext uri="{FF2B5EF4-FFF2-40B4-BE49-F238E27FC236}">
                    <a16:creationId xmlns:a16="http://schemas.microsoft.com/office/drawing/2014/main" id="{50FB7BC4-509E-DE46-9A45-1D1472561A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19622" y="6232525"/>
                <a:ext cx="1381217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 dirty="0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Medan</a:t>
                </a:r>
              </a:p>
            </p:txBody>
          </p:sp>
          <p:sp>
            <p:nvSpPr>
              <p:cNvPr id="23597" name="Text Box 48">
                <a:extLst>
                  <a:ext uri="{FF2B5EF4-FFF2-40B4-BE49-F238E27FC236}">
                    <a16:creationId xmlns:a16="http://schemas.microsoft.com/office/drawing/2014/main" id="{BC898A16-34C8-7048-84AF-2F4CAADE50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811299" y="7226299"/>
                <a:ext cx="1632060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Manado</a:t>
                </a:r>
              </a:p>
            </p:txBody>
          </p:sp>
          <p:sp>
            <p:nvSpPr>
              <p:cNvPr id="23598" name="Text Box 49">
                <a:extLst>
                  <a:ext uri="{FF2B5EF4-FFF2-40B4-BE49-F238E27FC236}">
                    <a16:creationId xmlns:a16="http://schemas.microsoft.com/office/drawing/2014/main" id="{DF0BA716-5721-1242-A6D3-EC22D166A0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003158" y="11061700"/>
                <a:ext cx="1358992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PAPUA</a:t>
                </a:r>
              </a:p>
            </p:txBody>
          </p:sp>
          <p:sp>
            <p:nvSpPr>
              <p:cNvPr id="25619" name="Freeform 50">
                <a:extLst>
                  <a:ext uri="{FF2B5EF4-FFF2-40B4-BE49-F238E27FC236}">
                    <a16:creationId xmlns:a16="http://schemas.microsoft.com/office/drawing/2014/main" id="{641BA200-7449-E743-873D-C0EA907D4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1313" y="11877675"/>
                <a:ext cx="528637" cy="706438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0" y="324"/>
                      <a:pt x="0" y="743"/>
                    </a:cubicBezTo>
                    <a:cubicBezTo>
                      <a:pt x="0" y="877"/>
                      <a:pt x="57" y="1010"/>
                      <a:pt x="115" y="1124"/>
                    </a:cubicBezTo>
                    <a:cubicBezTo>
                      <a:pt x="686" y="1905"/>
                      <a:pt x="686" y="1905"/>
                      <a:pt x="686" y="1905"/>
                    </a:cubicBezTo>
                    <a:cubicBezTo>
                      <a:pt x="705" y="1943"/>
                      <a:pt x="724" y="1962"/>
                      <a:pt x="743" y="1962"/>
                    </a:cubicBezTo>
                    <a:cubicBezTo>
                      <a:pt x="762" y="1962"/>
                      <a:pt x="781" y="1943"/>
                      <a:pt x="800" y="1905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10"/>
                      <a:pt x="1467" y="877"/>
                      <a:pt x="1467" y="743"/>
                    </a:cubicBezTo>
                    <a:cubicBezTo>
                      <a:pt x="1467" y="324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2" y="1029"/>
                      <a:pt x="438" y="896"/>
                      <a:pt x="438" y="724"/>
                    </a:cubicBezTo>
                    <a:cubicBezTo>
                      <a:pt x="438" y="572"/>
                      <a:pt x="572" y="439"/>
                      <a:pt x="743" y="439"/>
                    </a:cubicBezTo>
                    <a:cubicBezTo>
                      <a:pt x="895" y="439"/>
                      <a:pt x="1029" y="572"/>
                      <a:pt x="1029" y="724"/>
                    </a:cubicBezTo>
                    <a:cubicBezTo>
                      <a:pt x="1029" y="896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0" name="Freeform 51">
                <a:extLst>
                  <a:ext uri="{FF2B5EF4-FFF2-40B4-BE49-F238E27FC236}">
                    <a16:creationId xmlns:a16="http://schemas.microsoft.com/office/drawing/2014/main" id="{24316FF6-9169-B14C-901D-F31966584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47113" y="12425363"/>
                <a:ext cx="528637" cy="700087"/>
              </a:xfrm>
              <a:custGeom>
                <a:avLst/>
                <a:gdLst>
                  <a:gd name="T0" fmla="*/ 2147483646 w 1468"/>
                  <a:gd name="T1" fmla="*/ 0 h 1944"/>
                  <a:gd name="T2" fmla="*/ 2147483646 w 1468"/>
                  <a:gd name="T3" fmla="*/ 0 h 1944"/>
                  <a:gd name="T4" fmla="*/ 0 w 1468"/>
                  <a:gd name="T5" fmla="*/ 2147483646 h 1944"/>
                  <a:gd name="T6" fmla="*/ 2147483646 w 1468"/>
                  <a:gd name="T7" fmla="*/ 2147483646 h 1944"/>
                  <a:gd name="T8" fmla="*/ 2147483646 w 1468"/>
                  <a:gd name="T9" fmla="*/ 2147483646 h 1944"/>
                  <a:gd name="T10" fmla="*/ 2147483646 w 1468"/>
                  <a:gd name="T11" fmla="*/ 2147483646 h 1944"/>
                  <a:gd name="T12" fmla="*/ 2147483646 w 1468"/>
                  <a:gd name="T13" fmla="*/ 2147483646 h 1944"/>
                  <a:gd name="T14" fmla="*/ 2147483646 w 1468"/>
                  <a:gd name="T15" fmla="*/ 2147483646 h 1944"/>
                  <a:gd name="T16" fmla="*/ 2147483646 w 1468"/>
                  <a:gd name="T17" fmla="*/ 2147483646 h 1944"/>
                  <a:gd name="T18" fmla="*/ 2147483646 w 1468"/>
                  <a:gd name="T19" fmla="*/ 0 h 1944"/>
                  <a:gd name="T20" fmla="*/ 2147483646 w 1468"/>
                  <a:gd name="T21" fmla="*/ 2147483646 h 1944"/>
                  <a:gd name="T22" fmla="*/ 2147483646 w 1468"/>
                  <a:gd name="T23" fmla="*/ 2147483646 h 1944"/>
                  <a:gd name="T24" fmla="*/ 2147483646 w 1468"/>
                  <a:gd name="T25" fmla="*/ 2147483646 h 1944"/>
                  <a:gd name="T26" fmla="*/ 2147483646 w 1468"/>
                  <a:gd name="T27" fmla="*/ 2147483646 h 1944"/>
                  <a:gd name="T28" fmla="*/ 2147483646 w 1468"/>
                  <a:gd name="T29" fmla="*/ 2147483646 h 1944"/>
                  <a:gd name="T30" fmla="*/ 2147483646 w 1468"/>
                  <a:gd name="T31" fmla="*/ 2147483646 h 19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44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24"/>
                      <a:pt x="0" y="724"/>
                    </a:cubicBezTo>
                    <a:cubicBezTo>
                      <a:pt x="0" y="877"/>
                      <a:pt x="38" y="1010"/>
                      <a:pt x="114" y="1124"/>
                    </a:cubicBezTo>
                    <a:cubicBezTo>
                      <a:pt x="667" y="1905"/>
                      <a:pt x="667" y="1905"/>
                      <a:pt x="667" y="1905"/>
                    </a:cubicBezTo>
                    <a:cubicBezTo>
                      <a:pt x="686" y="1943"/>
                      <a:pt x="705" y="1943"/>
                      <a:pt x="724" y="1943"/>
                    </a:cubicBezTo>
                    <a:cubicBezTo>
                      <a:pt x="743" y="1943"/>
                      <a:pt x="781" y="1943"/>
                      <a:pt x="781" y="1905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9" y="1010"/>
                      <a:pt x="1467" y="877"/>
                      <a:pt x="1467" y="724"/>
                    </a:cubicBezTo>
                    <a:cubicBezTo>
                      <a:pt x="1467" y="324"/>
                      <a:pt x="1143" y="0"/>
                      <a:pt x="724" y="0"/>
                    </a:cubicBezTo>
                    <a:close/>
                    <a:moveTo>
                      <a:pt x="724" y="1029"/>
                    </a:moveTo>
                    <a:lnTo>
                      <a:pt x="724" y="1029"/>
                    </a:lnTo>
                    <a:cubicBezTo>
                      <a:pt x="572" y="1029"/>
                      <a:pt x="438" y="896"/>
                      <a:pt x="438" y="724"/>
                    </a:cubicBezTo>
                    <a:cubicBezTo>
                      <a:pt x="438" y="572"/>
                      <a:pt x="572" y="438"/>
                      <a:pt x="724" y="438"/>
                    </a:cubicBezTo>
                    <a:cubicBezTo>
                      <a:pt x="895" y="438"/>
                      <a:pt x="1029" y="572"/>
                      <a:pt x="1029" y="724"/>
                    </a:cubicBezTo>
                    <a:cubicBezTo>
                      <a:pt x="1029" y="896"/>
                      <a:pt x="895" y="1029"/>
                      <a:pt x="724" y="1029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1" name="Freeform 52">
                <a:extLst>
                  <a:ext uri="{FF2B5EF4-FFF2-40B4-BE49-F238E27FC236}">
                    <a16:creationId xmlns:a16="http://schemas.microsoft.com/office/drawing/2014/main" id="{2AABB2CC-5A63-9049-AEF2-A92C9A3B49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33813" y="6577013"/>
                <a:ext cx="528637" cy="706437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24" y="0"/>
                      <a:pt x="0" y="324"/>
                      <a:pt x="0" y="743"/>
                    </a:cubicBezTo>
                    <a:cubicBezTo>
                      <a:pt x="0" y="896"/>
                      <a:pt x="38" y="1029"/>
                      <a:pt x="114" y="1124"/>
                    </a:cubicBezTo>
                    <a:cubicBezTo>
                      <a:pt x="667" y="1924"/>
                      <a:pt x="667" y="1924"/>
                      <a:pt x="667" y="1924"/>
                    </a:cubicBezTo>
                    <a:cubicBezTo>
                      <a:pt x="686" y="1943"/>
                      <a:pt x="705" y="1962"/>
                      <a:pt x="743" y="1962"/>
                    </a:cubicBezTo>
                    <a:cubicBezTo>
                      <a:pt x="762" y="1962"/>
                      <a:pt x="781" y="1943"/>
                      <a:pt x="800" y="1924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29"/>
                      <a:pt x="1467" y="896"/>
                      <a:pt x="1467" y="743"/>
                    </a:cubicBezTo>
                    <a:cubicBezTo>
                      <a:pt x="1467" y="324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1" y="1029"/>
                      <a:pt x="438" y="896"/>
                      <a:pt x="438" y="743"/>
                    </a:cubicBezTo>
                    <a:cubicBezTo>
                      <a:pt x="438" y="571"/>
                      <a:pt x="571" y="439"/>
                      <a:pt x="743" y="439"/>
                    </a:cubicBezTo>
                    <a:cubicBezTo>
                      <a:pt x="896" y="439"/>
                      <a:pt x="1028" y="571"/>
                      <a:pt x="1028" y="743"/>
                    </a:cubicBezTo>
                    <a:cubicBezTo>
                      <a:pt x="1028" y="896"/>
                      <a:pt x="896" y="1029"/>
                      <a:pt x="743" y="1029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3309E7CD-B988-9C4B-9E2C-C670E03DF822}"/>
              </a:ext>
            </a:extLst>
          </p:cNvPr>
          <p:cNvGrpSpPr/>
          <p:nvPr/>
        </p:nvGrpSpPr>
        <p:grpSpPr>
          <a:xfrm>
            <a:off x="830792" y="379678"/>
            <a:ext cx="10511896" cy="1566333"/>
            <a:chOff x="996950" y="455613"/>
            <a:chExt cx="12614275" cy="1879600"/>
          </a:xfrm>
        </p:grpSpPr>
        <p:sp>
          <p:nvSpPr>
            <p:cNvPr id="23553" name="Text Box 2">
              <a:extLst>
                <a:ext uri="{FF2B5EF4-FFF2-40B4-BE49-F238E27FC236}">
                  <a16:creationId xmlns:a16="http://schemas.microsoft.com/office/drawing/2014/main" id="{E03CF8DE-CEC3-B140-A73F-0FF74FF920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82763" y="1519238"/>
              <a:ext cx="1187450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JAKARTA</a:t>
              </a:r>
            </a:p>
          </p:txBody>
        </p:sp>
        <p:sp>
          <p:nvSpPr>
            <p:cNvPr id="23554" name="Text Box 3">
              <a:extLst>
                <a:ext uri="{FF2B5EF4-FFF2-40B4-BE49-F238E27FC236}">
                  <a16:creationId xmlns:a16="http://schemas.microsoft.com/office/drawing/2014/main" id="{4B1C1477-6415-5E4C-9568-55B8A2DCB9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8" y="1519238"/>
              <a:ext cx="1436687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BANDUNG</a:t>
              </a:r>
            </a:p>
          </p:txBody>
        </p:sp>
        <p:sp>
          <p:nvSpPr>
            <p:cNvPr id="23555" name="Text Box 4">
              <a:extLst>
                <a:ext uri="{FF2B5EF4-FFF2-40B4-BE49-F238E27FC236}">
                  <a16:creationId xmlns:a16="http://schemas.microsoft.com/office/drawing/2014/main" id="{527E7164-D7DD-794D-8CE7-5C2C8D1BCC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62950" y="1519238"/>
              <a:ext cx="1289050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MANADO</a:t>
              </a:r>
            </a:p>
          </p:txBody>
        </p:sp>
        <p:sp>
          <p:nvSpPr>
            <p:cNvPr id="23556" name="Text Box 5">
              <a:extLst>
                <a:ext uri="{FF2B5EF4-FFF2-40B4-BE49-F238E27FC236}">
                  <a16:creationId xmlns:a16="http://schemas.microsoft.com/office/drawing/2014/main" id="{3D643AB3-BC1F-544B-B35E-3973638EB7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771313" y="1519238"/>
              <a:ext cx="1033462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MEDAN</a:t>
              </a:r>
            </a:p>
          </p:txBody>
        </p:sp>
        <p:sp>
          <p:nvSpPr>
            <p:cNvPr id="25606" name="Text Box 40">
              <a:extLst>
                <a:ext uri="{FF2B5EF4-FFF2-40B4-BE49-F238E27FC236}">
                  <a16:creationId xmlns:a16="http://schemas.microsoft.com/office/drawing/2014/main" id="{CEA5CFAA-3645-954E-A94F-622A26CEA9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05550" y="455613"/>
              <a:ext cx="3914775" cy="6191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3333" b="1" dirty="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INDONESIA</a:t>
              </a:r>
            </a:p>
          </p:txBody>
        </p:sp>
        <p:grpSp>
          <p:nvGrpSpPr>
            <p:cNvPr id="25607" name="Group 1">
              <a:extLst>
                <a:ext uri="{FF2B5EF4-FFF2-40B4-BE49-F238E27FC236}">
                  <a16:creationId xmlns:a16="http://schemas.microsoft.com/office/drawing/2014/main" id="{3F6BB6D4-ECEC-3F4C-B0A0-37F11082A6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18125" y="504825"/>
              <a:ext cx="720725" cy="481013"/>
              <a:chOff x="10636250" y="1098550"/>
              <a:chExt cx="1439863" cy="960438"/>
            </a:xfrm>
          </p:grpSpPr>
          <p:sp>
            <p:nvSpPr>
              <p:cNvPr id="25622" name="Freeform 41">
                <a:extLst>
                  <a:ext uri="{FF2B5EF4-FFF2-40B4-BE49-F238E27FC236}">
                    <a16:creationId xmlns:a16="http://schemas.microsoft.com/office/drawing/2014/main" id="{D4A66D2D-C0C2-3B42-8F30-F1E243487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36250" y="1098550"/>
                <a:ext cx="1439863" cy="960438"/>
              </a:xfrm>
              <a:custGeom>
                <a:avLst/>
                <a:gdLst>
                  <a:gd name="T0" fmla="*/ 0 w 4001"/>
                  <a:gd name="T1" fmla="*/ 0 h 2667"/>
                  <a:gd name="T2" fmla="*/ 2147483646 w 4001"/>
                  <a:gd name="T3" fmla="*/ 0 h 2667"/>
                  <a:gd name="T4" fmla="*/ 2147483646 w 4001"/>
                  <a:gd name="T5" fmla="*/ 2147483646 h 2667"/>
                  <a:gd name="T6" fmla="*/ 0 w 4001"/>
                  <a:gd name="T7" fmla="*/ 2147483646 h 2667"/>
                  <a:gd name="T8" fmla="*/ 0 w 4001"/>
                  <a:gd name="T9" fmla="*/ 0 h 26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01" h="2667">
                    <a:moveTo>
                      <a:pt x="0" y="0"/>
                    </a:moveTo>
                    <a:lnTo>
                      <a:pt x="4000" y="0"/>
                    </a:lnTo>
                    <a:lnTo>
                      <a:pt x="4000" y="2666"/>
                    </a:lnTo>
                    <a:lnTo>
                      <a:pt x="0" y="266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3" name="Freeform 42">
                <a:extLst>
                  <a:ext uri="{FF2B5EF4-FFF2-40B4-BE49-F238E27FC236}">
                    <a16:creationId xmlns:a16="http://schemas.microsoft.com/office/drawing/2014/main" id="{2C302DDE-B8F2-B94E-BE4E-605B191232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36250" y="1577975"/>
                <a:ext cx="1439863" cy="481013"/>
              </a:xfrm>
              <a:custGeom>
                <a:avLst/>
                <a:gdLst>
                  <a:gd name="T0" fmla="*/ 0 w 4001"/>
                  <a:gd name="T1" fmla="*/ 0 h 1334"/>
                  <a:gd name="T2" fmla="*/ 2147483646 w 4001"/>
                  <a:gd name="T3" fmla="*/ 0 h 1334"/>
                  <a:gd name="T4" fmla="*/ 2147483646 w 4001"/>
                  <a:gd name="T5" fmla="*/ 2147483646 h 1334"/>
                  <a:gd name="T6" fmla="*/ 0 w 4001"/>
                  <a:gd name="T7" fmla="*/ 2147483646 h 1334"/>
                  <a:gd name="T8" fmla="*/ 0 w 4001"/>
                  <a:gd name="T9" fmla="*/ 0 h 13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01" h="1334">
                    <a:moveTo>
                      <a:pt x="0" y="0"/>
                    </a:moveTo>
                    <a:lnTo>
                      <a:pt x="4000" y="0"/>
                    </a:lnTo>
                    <a:lnTo>
                      <a:pt x="4000" y="1333"/>
                    </a:lnTo>
                    <a:lnTo>
                      <a:pt x="0" y="133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5624" name="Freeform 43">
                <a:extLst>
                  <a:ext uri="{FF2B5EF4-FFF2-40B4-BE49-F238E27FC236}">
                    <a16:creationId xmlns:a16="http://schemas.microsoft.com/office/drawing/2014/main" id="{B8E8C675-D563-284E-B51D-3E93DE830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36250" y="1098550"/>
                <a:ext cx="1439863" cy="960438"/>
              </a:xfrm>
              <a:custGeom>
                <a:avLst/>
                <a:gdLst>
                  <a:gd name="T0" fmla="*/ 2147483646 w 4001"/>
                  <a:gd name="T1" fmla="*/ 2147483646 h 2667"/>
                  <a:gd name="T2" fmla="*/ 0 w 4001"/>
                  <a:gd name="T3" fmla="*/ 2147483646 h 2667"/>
                  <a:gd name="T4" fmla="*/ 0 w 4001"/>
                  <a:gd name="T5" fmla="*/ 0 h 2667"/>
                  <a:gd name="T6" fmla="*/ 2147483646 w 4001"/>
                  <a:gd name="T7" fmla="*/ 0 h 2667"/>
                  <a:gd name="T8" fmla="*/ 2147483646 w 4001"/>
                  <a:gd name="T9" fmla="*/ 2147483646 h 26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01" h="2667">
                    <a:moveTo>
                      <a:pt x="4000" y="2666"/>
                    </a:moveTo>
                    <a:lnTo>
                      <a:pt x="0" y="2666"/>
                    </a:lnTo>
                    <a:lnTo>
                      <a:pt x="0" y="0"/>
                    </a:lnTo>
                    <a:lnTo>
                      <a:pt x="4000" y="0"/>
                    </a:lnTo>
                    <a:lnTo>
                      <a:pt x="4000" y="2666"/>
                    </a:lnTo>
                  </a:path>
                </a:pathLst>
              </a:custGeom>
              <a:noFill/>
              <a:ln w="9525" cap="flat">
                <a:solidFill>
                  <a:srgbClr val="231F2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25609" name="Google Shape;615;p19">
              <a:extLst>
                <a:ext uri="{FF2B5EF4-FFF2-40B4-BE49-F238E27FC236}">
                  <a16:creationId xmlns:a16="http://schemas.microsoft.com/office/drawing/2014/main" id="{969FA9E3-8D7B-E84F-94C5-F6AB481F81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6950" y="1822450"/>
              <a:ext cx="2622550" cy="512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10" name="Google Shape;615;p19">
              <a:extLst>
                <a:ext uri="{FF2B5EF4-FFF2-40B4-BE49-F238E27FC236}">
                  <a16:creationId xmlns:a16="http://schemas.microsoft.com/office/drawing/2014/main" id="{2680E18F-CD60-0D41-9667-09E87F76DD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2450" y="1822450"/>
              <a:ext cx="2624138" cy="512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11" name="Google Shape;615;p19">
              <a:extLst>
                <a:ext uri="{FF2B5EF4-FFF2-40B4-BE49-F238E27FC236}">
                  <a16:creationId xmlns:a16="http://schemas.microsoft.com/office/drawing/2014/main" id="{56E3A4BE-C181-EB4C-89D3-B6959FE9FF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75563" y="1822450"/>
              <a:ext cx="2622550" cy="512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5612" name="Google Shape;615;p19">
              <a:extLst>
                <a:ext uri="{FF2B5EF4-FFF2-40B4-BE49-F238E27FC236}">
                  <a16:creationId xmlns:a16="http://schemas.microsoft.com/office/drawing/2014/main" id="{48E967E7-1CD2-D049-9E1D-C8680DE12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87088" y="1822450"/>
              <a:ext cx="2624137" cy="5127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1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58D87D1E-2861-F645-B71C-2BDFB560B24D}"/>
              </a:ext>
            </a:extLst>
          </p:cNvPr>
          <p:cNvGrpSpPr/>
          <p:nvPr/>
        </p:nvGrpSpPr>
        <p:grpSpPr>
          <a:xfrm>
            <a:off x="5500688" y="627063"/>
            <a:ext cx="6159500" cy="5588000"/>
            <a:chOff x="6600825" y="752475"/>
            <a:chExt cx="7391400" cy="6705600"/>
          </a:xfrm>
        </p:grpSpPr>
        <p:grpSp>
          <p:nvGrpSpPr>
            <p:cNvPr id="27656" name="Group 2">
              <a:extLst>
                <a:ext uri="{FF2B5EF4-FFF2-40B4-BE49-F238E27FC236}">
                  <a16:creationId xmlns:a16="http://schemas.microsoft.com/office/drawing/2014/main" id="{6E8A51C9-4ACD-CD42-8F18-2F3F057EF7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00825" y="752475"/>
              <a:ext cx="7391400" cy="6705600"/>
              <a:chOff x="13200063" y="1503363"/>
              <a:chExt cx="14784387" cy="13412787"/>
            </a:xfrm>
          </p:grpSpPr>
          <p:sp>
            <p:nvSpPr>
              <p:cNvPr id="27673" name="Freeform 191">
                <a:extLst>
                  <a:ext uri="{FF2B5EF4-FFF2-40B4-BE49-F238E27FC236}">
                    <a16:creationId xmlns:a16="http://schemas.microsoft.com/office/drawing/2014/main" id="{A6C5AA2B-5D91-7442-B2F9-F2F947D546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0063" y="1503363"/>
                <a:ext cx="2544762" cy="3683000"/>
              </a:xfrm>
              <a:custGeom>
                <a:avLst/>
                <a:gdLst>
                  <a:gd name="T0" fmla="*/ 2147483646 w 7067"/>
                  <a:gd name="T1" fmla="*/ 2147483646 h 10229"/>
                  <a:gd name="T2" fmla="*/ 2147483646 w 7067"/>
                  <a:gd name="T3" fmla="*/ 2147483646 h 10229"/>
                  <a:gd name="T4" fmla="*/ 2147483646 w 7067"/>
                  <a:gd name="T5" fmla="*/ 2147483646 h 10229"/>
                  <a:gd name="T6" fmla="*/ 2147483646 w 7067"/>
                  <a:gd name="T7" fmla="*/ 2147483646 h 10229"/>
                  <a:gd name="T8" fmla="*/ 2147483646 w 7067"/>
                  <a:gd name="T9" fmla="*/ 2147483646 h 10229"/>
                  <a:gd name="T10" fmla="*/ 2147483646 w 7067"/>
                  <a:gd name="T11" fmla="*/ 2147483646 h 10229"/>
                  <a:gd name="T12" fmla="*/ 2147483646 w 7067"/>
                  <a:gd name="T13" fmla="*/ 2147483646 h 10229"/>
                  <a:gd name="T14" fmla="*/ 2147483646 w 7067"/>
                  <a:gd name="T15" fmla="*/ 2147483646 h 10229"/>
                  <a:gd name="T16" fmla="*/ 2147483646 w 7067"/>
                  <a:gd name="T17" fmla="*/ 2147483646 h 10229"/>
                  <a:gd name="T18" fmla="*/ 2147483646 w 7067"/>
                  <a:gd name="T19" fmla="*/ 2147483646 h 10229"/>
                  <a:gd name="T20" fmla="*/ 2147483646 w 7067"/>
                  <a:gd name="T21" fmla="*/ 2147483646 h 10229"/>
                  <a:gd name="T22" fmla="*/ 2147483646 w 7067"/>
                  <a:gd name="T23" fmla="*/ 2147483646 h 10229"/>
                  <a:gd name="T24" fmla="*/ 2147483646 w 7067"/>
                  <a:gd name="T25" fmla="*/ 2147483646 h 10229"/>
                  <a:gd name="T26" fmla="*/ 2147483646 w 7067"/>
                  <a:gd name="T27" fmla="*/ 2147483646 h 10229"/>
                  <a:gd name="T28" fmla="*/ 2147483646 w 7067"/>
                  <a:gd name="T29" fmla="*/ 2147483646 h 10229"/>
                  <a:gd name="T30" fmla="*/ 2147483646 w 7067"/>
                  <a:gd name="T31" fmla="*/ 2147483646 h 10229"/>
                  <a:gd name="T32" fmla="*/ 2147483646 w 7067"/>
                  <a:gd name="T33" fmla="*/ 2147483646 h 10229"/>
                  <a:gd name="T34" fmla="*/ 2147483646 w 7067"/>
                  <a:gd name="T35" fmla="*/ 2147483646 h 10229"/>
                  <a:gd name="T36" fmla="*/ 2147483646 w 7067"/>
                  <a:gd name="T37" fmla="*/ 2147483646 h 10229"/>
                  <a:gd name="T38" fmla="*/ 2147483646 w 7067"/>
                  <a:gd name="T39" fmla="*/ 2147483646 h 10229"/>
                  <a:gd name="T40" fmla="*/ 2147483646 w 7067"/>
                  <a:gd name="T41" fmla="*/ 2147483646 h 10229"/>
                  <a:gd name="T42" fmla="*/ 2147483646 w 7067"/>
                  <a:gd name="T43" fmla="*/ 2147483646 h 10229"/>
                  <a:gd name="T44" fmla="*/ 2147483646 w 7067"/>
                  <a:gd name="T45" fmla="*/ 2147483646 h 10229"/>
                  <a:gd name="T46" fmla="*/ 2147483646 w 7067"/>
                  <a:gd name="T47" fmla="*/ 2147483646 h 10229"/>
                  <a:gd name="T48" fmla="*/ 2147483646 w 7067"/>
                  <a:gd name="T49" fmla="*/ 2147483646 h 10229"/>
                  <a:gd name="T50" fmla="*/ 2147483646 w 7067"/>
                  <a:gd name="T51" fmla="*/ 2147483646 h 10229"/>
                  <a:gd name="T52" fmla="*/ 2147483646 w 7067"/>
                  <a:gd name="T53" fmla="*/ 2147483646 h 10229"/>
                  <a:gd name="T54" fmla="*/ 2147483646 w 7067"/>
                  <a:gd name="T55" fmla="*/ 2147483646 h 10229"/>
                  <a:gd name="T56" fmla="*/ 2147483646 w 7067"/>
                  <a:gd name="T57" fmla="*/ 2147483646 h 10229"/>
                  <a:gd name="T58" fmla="*/ 2147483646 w 7067"/>
                  <a:gd name="T59" fmla="*/ 2147483646 h 10229"/>
                  <a:gd name="T60" fmla="*/ 2147483646 w 7067"/>
                  <a:gd name="T61" fmla="*/ 2147483646 h 10229"/>
                  <a:gd name="T62" fmla="*/ 2147483646 w 7067"/>
                  <a:gd name="T63" fmla="*/ 2147483646 h 10229"/>
                  <a:gd name="T64" fmla="*/ 2147483646 w 7067"/>
                  <a:gd name="T65" fmla="*/ 2147483646 h 10229"/>
                  <a:gd name="T66" fmla="*/ 2147483646 w 7067"/>
                  <a:gd name="T67" fmla="*/ 2147483646 h 10229"/>
                  <a:gd name="T68" fmla="*/ 2147483646 w 7067"/>
                  <a:gd name="T69" fmla="*/ 2147483646 h 10229"/>
                  <a:gd name="T70" fmla="*/ 2147483646 w 7067"/>
                  <a:gd name="T71" fmla="*/ 2147483646 h 10229"/>
                  <a:gd name="T72" fmla="*/ 2147483646 w 7067"/>
                  <a:gd name="T73" fmla="*/ 2147483646 h 10229"/>
                  <a:gd name="T74" fmla="*/ 2147483646 w 7067"/>
                  <a:gd name="T75" fmla="*/ 2147483646 h 10229"/>
                  <a:gd name="T76" fmla="*/ 2147483646 w 7067"/>
                  <a:gd name="T77" fmla="*/ 2147483646 h 10229"/>
                  <a:gd name="T78" fmla="*/ 2147483646 w 7067"/>
                  <a:gd name="T79" fmla="*/ 2147483646 h 10229"/>
                  <a:gd name="T80" fmla="*/ 2147483646 w 7067"/>
                  <a:gd name="T81" fmla="*/ 2147483646 h 10229"/>
                  <a:gd name="T82" fmla="*/ 2147483646 w 7067"/>
                  <a:gd name="T83" fmla="*/ 2147483646 h 10229"/>
                  <a:gd name="T84" fmla="*/ 2147483646 w 7067"/>
                  <a:gd name="T85" fmla="*/ 2147483646 h 10229"/>
                  <a:gd name="T86" fmla="*/ 2147483646 w 7067"/>
                  <a:gd name="T87" fmla="*/ 2147483646 h 10229"/>
                  <a:gd name="T88" fmla="*/ 2147483646 w 7067"/>
                  <a:gd name="T89" fmla="*/ 2147483646 h 10229"/>
                  <a:gd name="T90" fmla="*/ 2147483646 w 7067"/>
                  <a:gd name="T91" fmla="*/ 2147483646 h 10229"/>
                  <a:gd name="T92" fmla="*/ 2147483646 w 7067"/>
                  <a:gd name="T93" fmla="*/ 2147483646 h 10229"/>
                  <a:gd name="T94" fmla="*/ 2147483646 w 7067"/>
                  <a:gd name="T95" fmla="*/ 2147483646 h 10229"/>
                  <a:gd name="T96" fmla="*/ 2147483646 w 7067"/>
                  <a:gd name="T97" fmla="*/ 2147483646 h 10229"/>
                  <a:gd name="T98" fmla="*/ 2147483646 w 7067"/>
                  <a:gd name="T99" fmla="*/ 2147483646 h 10229"/>
                  <a:gd name="T100" fmla="*/ 2147483646 w 7067"/>
                  <a:gd name="T101" fmla="*/ 2147483646 h 10229"/>
                  <a:gd name="T102" fmla="*/ 2147483646 w 7067"/>
                  <a:gd name="T103" fmla="*/ 2147483646 h 10229"/>
                  <a:gd name="T104" fmla="*/ 2147483646 w 7067"/>
                  <a:gd name="T105" fmla="*/ 2147483646 h 10229"/>
                  <a:gd name="T106" fmla="*/ 2147483646 w 7067"/>
                  <a:gd name="T107" fmla="*/ 2147483646 h 10229"/>
                  <a:gd name="T108" fmla="*/ 2147483646 w 7067"/>
                  <a:gd name="T109" fmla="*/ 2147483646 h 10229"/>
                  <a:gd name="T110" fmla="*/ 2147483646 w 7067"/>
                  <a:gd name="T111" fmla="*/ 2147483646 h 10229"/>
                  <a:gd name="T112" fmla="*/ 2147483646 w 7067"/>
                  <a:gd name="T113" fmla="*/ 2147483646 h 10229"/>
                  <a:gd name="T114" fmla="*/ 2147483646 w 7067"/>
                  <a:gd name="T115" fmla="*/ 2147483646 h 10229"/>
                  <a:gd name="T116" fmla="*/ 2147483646 w 7067"/>
                  <a:gd name="T117" fmla="*/ 2147483646 h 1022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067" h="10229">
                    <a:moveTo>
                      <a:pt x="1696" y="362"/>
                    </a:moveTo>
                    <a:lnTo>
                      <a:pt x="1696" y="381"/>
                    </a:lnTo>
                    <a:lnTo>
                      <a:pt x="1733" y="400"/>
                    </a:lnTo>
                    <a:lnTo>
                      <a:pt x="1791" y="418"/>
                    </a:lnTo>
                    <a:lnTo>
                      <a:pt x="1829" y="418"/>
                    </a:lnTo>
                    <a:lnTo>
                      <a:pt x="1810" y="438"/>
                    </a:lnTo>
                    <a:lnTo>
                      <a:pt x="1867" y="457"/>
                    </a:lnTo>
                    <a:lnTo>
                      <a:pt x="1886" y="514"/>
                    </a:lnTo>
                    <a:lnTo>
                      <a:pt x="1943" y="781"/>
                    </a:lnTo>
                    <a:lnTo>
                      <a:pt x="1981" y="838"/>
                    </a:lnTo>
                    <a:lnTo>
                      <a:pt x="2019" y="876"/>
                    </a:lnTo>
                    <a:lnTo>
                      <a:pt x="2000" y="914"/>
                    </a:lnTo>
                    <a:lnTo>
                      <a:pt x="2019" y="933"/>
                    </a:lnTo>
                    <a:lnTo>
                      <a:pt x="2057" y="971"/>
                    </a:lnTo>
                    <a:lnTo>
                      <a:pt x="2077" y="971"/>
                    </a:lnTo>
                    <a:lnTo>
                      <a:pt x="2096" y="971"/>
                    </a:lnTo>
                    <a:lnTo>
                      <a:pt x="2114" y="990"/>
                    </a:lnTo>
                    <a:lnTo>
                      <a:pt x="2133" y="990"/>
                    </a:lnTo>
                    <a:lnTo>
                      <a:pt x="2133" y="1009"/>
                    </a:lnTo>
                    <a:lnTo>
                      <a:pt x="2209" y="1066"/>
                    </a:lnTo>
                    <a:lnTo>
                      <a:pt x="2229" y="1085"/>
                    </a:lnTo>
                    <a:lnTo>
                      <a:pt x="2229" y="1104"/>
                    </a:lnTo>
                    <a:lnTo>
                      <a:pt x="2248" y="1124"/>
                    </a:lnTo>
                    <a:lnTo>
                      <a:pt x="2267" y="1161"/>
                    </a:lnTo>
                    <a:lnTo>
                      <a:pt x="2286" y="1161"/>
                    </a:lnTo>
                    <a:lnTo>
                      <a:pt x="2305" y="1200"/>
                    </a:lnTo>
                    <a:lnTo>
                      <a:pt x="2343" y="1276"/>
                    </a:lnTo>
                    <a:lnTo>
                      <a:pt x="2362" y="1314"/>
                    </a:lnTo>
                    <a:lnTo>
                      <a:pt x="2381" y="1333"/>
                    </a:lnTo>
                    <a:lnTo>
                      <a:pt x="2400" y="1371"/>
                    </a:lnTo>
                    <a:lnTo>
                      <a:pt x="2419" y="1505"/>
                    </a:lnTo>
                    <a:lnTo>
                      <a:pt x="2438" y="1542"/>
                    </a:lnTo>
                    <a:lnTo>
                      <a:pt x="2476" y="1524"/>
                    </a:lnTo>
                    <a:lnTo>
                      <a:pt x="2705" y="1600"/>
                    </a:lnTo>
                    <a:lnTo>
                      <a:pt x="2724" y="1580"/>
                    </a:lnTo>
                    <a:lnTo>
                      <a:pt x="2743" y="1580"/>
                    </a:lnTo>
                    <a:lnTo>
                      <a:pt x="2762" y="1580"/>
                    </a:lnTo>
                    <a:lnTo>
                      <a:pt x="2781" y="1600"/>
                    </a:lnTo>
                    <a:lnTo>
                      <a:pt x="2762" y="1619"/>
                    </a:lnTo>
                    <a:lnTo>
                      <a:pt x="2762" y="1638"/>
                    </a:lnTo>
                    <a:lnTo>
                      <a:pt x="2781" y="1657"/>
                    </a:lnTo>
                    <a:lnTo>
                      <a:pt x="2819" y="1657"/>
                    </a:lnTo>
                    <a:lnTo>
                      <a:pt x="2839" y="1676"/>
                    </a:lnTo>
                    <a:lnTo>
                      <a:pt x="2857" y="1714"/>
                    </a:lnTo>
                    <a:lnTo>
                      <a:pt x="2839" y="1752"/>
                    </a:lnTo>
                    <a:lnTo>
                      <a:pt x="2857" y="1771"/>
                    </a:lnTo>
                    <a:lnTo>
                      <a:pt x="2876" y="1790"/>
                    </a:lnTo>
                    <a:lnTo>
                      <a:pt x="2895" y="1809"/>
                    </a:lnTo>
                    <a:lnTo>
                      <a:pt x="2915" y="1828"/>
                    </a:lnTo>
                    <a:lnTo>
                      <a:pt x="2915" y="1847"/>
                    </a:lnTo>
                    <a:lnTo>
                      <a:pt x="2934" y="1904"/>
                    </a:lnTo>
                    <a:lnTo>
                      <a:pt x="2953" y="1923"/>
                    </a:lnTo>
                    <a:lnTo>
                      <a:pt x="2971" y="1942"/>
                    </a:lnTo>
                    <a:lnTo>
                      <a:pt x="3010" y="1962"/>
                    </a:lnTo>
                    <a:lnTo>
                      <a:pt x="3029" y="1981"/>
                    </a:lnTo>
                    <a:lnTo>
                      <a:pt x="3029" y="2018"/>
                    </a:lnTo>
                    <a:lnTo>
                      <a:pt x="3010" y="2038"/>
                    </a:lnTo>
                    <a:lnTo>
                      <a:pt x="3010" y="2057"/>
                    </a:lnTo>
                    <a:lnTo>
                      <a:pt x="3010" y="2095"/>
                    </a:lnTo>
                    <a:lnTo>
                      <a:pt x="3029" y="2114"/>
                    </a:lnTo>
                    <a:lnTo>
                      <a:pt x="3086" y="2152"/>
                    </a:lnTo>
                    <a:lnTo>
                      <a:pt x="3124" y="2171"/>
                    </a:lnTo>
                    <a:lnTo>
                      <a:pt x="3162" y="2171"/>
                    </a:lnTo>
                    <a:lnTo>
                      <a:pt x="3143" y="2190"/>
                    </a:lnTo>
                    <a:lnTo>
                      <a:pt x="2915" y="2438"/>
                    </a:lnTo>
                    <a:lnTo>
                      <a:pt x="2857" y="2552"/>
                    </a:lnTo>
                    <a:lnTo>
                      <a:pt x="2800" y="2838"/>
                    </a:lnTo>
                    <a:lnTo>
                      <a:pt x="2819" y="3009"/>
                    </a:lnTo>
                    <a:lnTo>
                      <a:pt x="2876" y="3142"/>
                    </a:lnTo>
                    <a:lnTo>
                      <a:pt x="2876" y="3276"/>
                    </a:lnTo>
                    <a:lnTo>
                      <a:pt x="2800" y="3428"/>
                    </a:lnTo>
                    <a:lnTo>
                      <a:pt x="2438" y="3809"/>
                    </a:lnTo>
                    <a:lnTo>
                      <a:pt x="2324" y="3999"/>
                    </a:lnTo>
                    <a:lnTo>
                      <a:pt x="2286" y="4133"/>
                    </a:lnTo>
                    <a:lnTo>
                      <a:pt x="2324" y="4209"/>
                    </a:lnTo>
                    <a:lnTo>
                      <a:pt x="2458" y="4400"/>
                    </a:lnTo>
                    <a:lnTo>
                      <a:pt x="2476" y="4400"/>
                    </a:lnTo>
                    <a:lnTo>
                      <a:pt x="2476" y="4438"/>
                    </a:lnTo>
                    <a:lnTo>
                      <a:pt x="2476" y="4457"/>
                    </a:lnTo>
                    <a:lnTo>
                      <a:pt x="2495" y="4476"/>
                    </a:lnTo>
                    <a:lnTo>
                      <a:pt x="2514" y="4495"/>
                    </a:lnTo>
                    <a:lnTo>
                      <a:pt x="2534" y="4533"/>
                    </a:lnTo>
                    <a:lnTo>
                      <a:pt x="2534" y="4571"/>
                    </a:lnTo>
                    <a:lnTo>
                      <a:pt x="2514" y="4590"/>
                    </a:lnTo>
                    <a:lnTo>
                      <a:pt x="2514" y="4685"/>
                    </a:lnTo>
                    <a:lnTo>
                      <a:pt x="2590" y="5409"/>
                    </a:lnTo>
                    <a:lnTo>
                      <a:pt x="2629" y="5467"/>
                    </a:lnTo>
                    <a:lnTo>
                      <a:pt x="2648" y="5486"/>
                    </a:lnTo>
                    <a:lnTo>
                      <a:pt x="2648" y="5504"/>
                    </a:lnTo>
                    <a:lnTo>
                      <a:pt x="2667" y="5676"/>
                    </a:lnTo>
                    <a:lnTo>
                      <a:pt x="2648" y="5676"/>
                    </a:lnTo>
                    <a:lnTo>
                      <a:pt x="2629" y="5695"/>
                    </a:lnTo>
                    <a:lnTo>
                      <a:pt x="2610" y="5714"/>
                    </a:lnTo>
                    <a:lnTo>
                      <a:pt x="2610" y="5733"/>
                    </a:lnTo>
                    <a:lnTo>
                      <a:pt x="2629" y="5790"/>
                    </a:lnTo>
                    <a:lnTo>
                      <a:pt x="2648" y="5828"/>
                    </a:lnTo>
                    <a:lnTo>
                      <a:pt x="2667" y="5885"/>
                    </a:lnTo>
                    <a:lnTo>
                      <a:pt x="2800" y="6057"/>
                    </a:lnTo>
                    <a:lnTo>
                      <a:pt x="2857" y="6171"/>
                    </a:lnTo>
                    <a:lnTo>
                      <a:pt x="2839" y="6514"/>
                    </a:lnTo>
                    <a:lnTo>
                      <a:pt x="2857" y="6647"/>
                    </a:lnTo>
                    <a:lnTo>
                      <a:pt x="2953" y="6781"/>
                    </a:lnTo>
                    <a:lnTo>
                      <a:pt x="3562" y="7181"/>
                    </a:lnTo>
                    <a:lnTo>
                      <a:pt x="3848" y="7238"/>
                    </a:lnTo>
                    <a:lnTo>
                      <a:pt x="4076" y="7238"/>
                    </a:lnTo>
                    <a:lnTo>
                      <a:pt x="4361" y="7504"/>
                    </a:lnTo>
                    <a:lnTo>
                      <a:pt x="4399" y="7581"/>
                    </a:lnTo>
                    <a:lnTo>
                      <a:pt x="4666" y="7733"/>
                    </a:lnTo>
                    <a:lnTo>
                      <a:pt x="4761" y="7809"/>
                    </a:lnTo>
                    <a:lnTo>
                      <a:pt x="4856" y="7847"/>
                    </a:lnTo>
                    <a:lnTo>
                      <a:pt x="4914" y="7809"/>
                    </a:lnTo>
                    <a:lnTo>
                      <a:pt x="4951" y="7752"/>
                    </a:lnTo>
                    <a:lnTo>
                      <a:pt x="4951" y="7733"/>
                    </a:lnTo>
                    <a:lnTo>
                      <a:pt x="4990" y="7657"/>
                    </a:lnTo>
                    <a:lnTo>
                      <a:pt x="5066" y="7562"/>
                    </a:lnTo>
                    <a:lnTo>
                      <a:pt x="5180" y="7485"/>
                    </a:lnTo>
                    <a:lnTo>
                      <a:pt x="5295" y="7467"/>
                    </a:lnTo>
                    <a:lnTo>
                      <a:pt x="5352" y="7467"/>
                    </a:lnTo>
                    <a:lnTo>
                      <a:pt x="5409" y="7409"/>
                    </a:lnTo>
                    <a:lnTo>
                      <a:pt x="5485" y="7352"/>
                    </a:lnTo>
                    <a:lnTo>
                      <a:pt x="5581" y="7371"/>
                    </a:lnTo>
                    <a:lnTo>
                      <a:pt x="5657" y="7448"/>
                    </a:lnTo>
                    <a:lnTo>
                      <a:pt x="5733" y="7485"/>
                    </a:lnTo>
                    <a:lnTo>
                      <a:pt x="5847" y="7524"/>
                    </a:lnTo>
                    <a:lnTo>
                      <a:pt x="5923" y="7581"/>
                    </a:lnTo>
                    <a:lnTo>
                      <a:pt x="5923" y="7638"/>
                    </a:lnTo>
                    <a:lnTo>
                      <a:pt x="5904" y="7676"/>
                    </a:lnTo>
                    <a:lnTo>
                      <a:pt x="5980" y="7924"/>
                    </a:lnTo>
                    <a:lnTo>
                      <a:pt x="5980" y="8095"/>
                    </a:lnTo>
                    <a:lnTo>
                      <a:pt x="6057" y="8210"/>
                    </a:lnTo>
                    <a:lnTo>
                      <a:pt x="6266" y="8228"/>
                    </a:lnTo>
                    <a:lnTo>
                      <a:pt x="6761" y="8171"/>
                    </a:lnTo>
                    <a:lnTo>
                      <a:pt x="7066" y="8838"/>
                    </a:lnTo>
                    <a:lnTo>
                      <a:pt x="7009" y="8857"/>
                    </a:lnTo>
                    <a:lnTo>
                      <a:pt x="6952" y="8895"/>
                    </a:lnTo>
                    <a:lnTo>
                      <a:pt x="6932" y="8952"/>
                    </a:lnTo>
                    <a:lnTo>
                      <a:pt x="6952" y="8990"/>
                    </a:lnTo>
                    <a:lnTo>
                      <a:pt x="6952" y="9028"/>
                    </a:lnTo>
                    <a:lnTo>
                      <a:pt x="6914" y="9104"/>
                    </a:lnTo>
                    <a:lnTo>
                      <a:pt x="6818" y="9200"/>
                    </a:lnTo>
                    <a:lnTo>
                      <a:pt x="6666" y="9276"/>
                    </a:lnTo>
                    <a:lnTo>
                      <a:pt x="6419" y="9257"/>
                    </a:lnTo>
                    <a:lnTo>
                      <a:pt x="6190" y="9200"/>
                    </a:lnTo>
                    <a:lnTo>
                      <a:pt x="6114" y="9143"/>
                    </a:lnTo>
                    <a:lnTo>
                      <a:pt x="6075" y="9104"/>
                    </a:lnTo>
                    <a:lnTo>
                      <a:pt x="6038" y="9067"/>
                    </a:lnTo>
                    <a:lnTo>
                      <a:pt x="5999" y="9028"/>
                    </a:lnTo>
                    <a:lnTo>
                      <a:pt x="5980" y="8990"/>
                    </a:lnTo>
                    <a:lnTo>
                      <a:pt x="5961" y="8971"/>
                    </a:lnTo>
                    <a:lnTo>
                      <a:pt x="4856" y="9067"/>
                    </a:lnTo>
                    <a:lnTo>
                      <a:pt x="4323" y="8990"/>
                    </a:lnTo>
                    <a:lnTo>
                      <a:pt x="4152" y="9067"/>
                    </a:lnTo>
                    <a:lnTo>
                      <a:pt x="4094" y="9124"/>
                    </a:lnTo>
                    <a:lnTo>
                      <a:pt x="4094" y="9257"/>
                    </a:lnTo>
                    <a:lnTo>
                      <a:pt x="3999" y="9409"/>
                    </a:lnTo>
                    <a:lnTo>
                      <a:pt x="3638" y="9524"/>
                    </a:lnTo>
                    <a:lnTo>
                      <a:pt x="3581" y="9600"/>
                    </a:lnTo>
                    <a:lnTo>
                      <a:pt x="3562" y="9638"/>
                    </a:lnTo>
                    <a:lnTo>
                      <a:pt x="3505" y="9676"/>
                    </a:lnTo>
                    <a:lnTo>
                      <a:pt x="3486" y="9810"/>
                    </a:lnTo>
                    <a:lnTo>
                      <a:pt x="3372" y="9942"/>
                    </a:lnTo>
                    <a:lnTo>
                      <a:pt x="3333" y="10038"/>
                    </a:lnTo>
                    <a:lnTo>
                      <a:pt x="3238" y="10114"/>
                    </a:lnTo>
                    <a:lnTo>
                      <a:pt x="3181" y="10152"/>
                    </a:lnTo>
                    <a:lnTo>
                      <a:pt x="3162" y="10152"/>
                    </a:lnTo>
                    <a:lnTo>
                      <a:pt x="3124" y="10152"/>
                    </a:lnTo>
                    <a:lnTo>
                      <a:pt x="3067" y="10152"/>
                    </a:lnTo>
                    <a:lnTo>
                      <a:pt x="2991" y="10171"/>
                    </a:lnTo>
                    <a:lnTo>
                      <a:pt x="2953" y="10191"/>
                    </a:lnTo>
                    <a:lnTo>
                      <a:pt x="2915" y="10228"/>
                    </a:lnTo>
                    <a:lnTo>
                      <a:pt x="2876" y="10228"/>
                    </a:lnTo>
                    <a:lnTo>
                      <a:pt x="2819" y="10228"/>
                    </a:lnTo>
                    <a:lnTo>
                      <a:pt x="2781" y="10191"/>
                    </a:lnTo>
                    <a:lnTo>
                      <a:pt x="2762" y="10152"/>
                    </a:lnTo>
                    <a:lnTo>
                      <a:pt x="2781" y="10095"/>
                    </a:lnTo>
                    <a:lnTo>
                      <a:pt x="2819" y="10038"/>
                    </a:lnTo>
                    <a:lnTo>
                      <a:pt x="2839" y="10000"/>
                    </a:lnTo>
                    <a:lnTo>
                      <a:pt x="2839" y="9942"/>
                    </a:lnTo>
                    <a:lnTo>
                      <a:pt x="2819" y="9886"/>
                    </a:lnTo>
                    <a:lnTo>
                      <a:pt x="2743" y="9810"/>
                    </a:lnTo>
                    <a:lnTo>
                      <a:pt x="2743" y="9752"/>
                    </a:lnTo>
                    <a:lnTo>
                      <a:pt x="2743" y="9638"/>
                    </a:lnTo>
                    <a:lnTo>
                      <a:pt x="2743" y="9581"/>
                    </a:lnTo>
                    <a:lnTo>
                      <a:pt x="2705" y="9543"/>
                    </a:lnTo>
                    <a:lnTo>
                      <a:pt x="2667" y="9524"/>
                    </a:lnTo>
                    <a:lnTo>
                      <a:pt x="2648" y="9485"/>
                    </a:lnTo>
                    <a:lnTo>
                      <a:pt x="2705" y="9448"/>
                    </a:lnTo>
                    <a:lnTo>
                      <a:pt x="2667" y="9409"/>
                    </a:lnTo>
                    <a:lnTo>
                      <a:pt x="2648" y="9352"/>
                    </a:lnTo>
                    <a:lnTo>
                      <a:pt x="2648" y="9238"/>
                    </a:lnTo>
                    <a:lnTo>
                      <a:pt x="2629" y="9181"/>
                    </a:lnTo>
                    <a:lnTo>
                      <a:pt x="2610" y="9104"/>
                    </a:lnTo>
                    <a:lnTo>
                      <a:pt x="2572" y="9067"/>
                    </a:lnTo>
                    <a:lnTo>
                      <a:pt x="2514" y="9067"/>
                    </a:lnTo>
                    <a:lnTo>
                      <a:pt x="2400" y="9104"/>
                    </a:lnTo>
                    <a:lnTo>
                      <a:pt x="2343" y="9124"/>
                    </a:lnTo>
                    <a:lnTo>
                      <a:pt x="2286" y="9085"/>
                    </a:lnTo>
                    <a:lnTo>
                      <a:pt x="2267" y="9067"/>
                    </a:lnTo>
                    <a:lnTo>
                      <a:pt x="2248" y="9028"/>
                    </a:lnTo>
                    <a:lnTo>
                      <a:pt x="2248" y="9009"/>
                    </a:lnTo>
                    <a:lnTo>
                      <a:pt x="2229" y="8971"/>
                    </a:lnTo>
                    <a:lnTo>
                      <a:pt x="2209" y="8952"/>
                    </a:lnTo>
                    <a:lnTo>
                      <a:pt x="2209" y="8933"/>
                    </a:lnTo>
                    <a:lnTo>
                      <a:pt x="2191" y="8914"/>
                    </a:lnTo>
                    <a:lnTo>
                      <a:pt x="2191" y="8876"/>
                    </a:lnTo>
                    <a:lnTo>
                      <a:pt x="2153" y="8838"/>
                    </a:lnTo>
                    <a:lnTo>
                      <a:pt x="2133" y="8819"/>
                    </a:lnTo>
                    <a:lnTo>
                      <a:pt x="2114" y="8800"/>
                    </a:lnTo>
                    <a:lnTo>
                      <a:pt x="2077" y="8762"/>
                    </a:lnTo>
                    <a:lnTo>
                      <a:pt x="2096" y="8723"/>
                    </a:lnTo>
                    <a:lnTo>
                      <a:pt x="2133" y="8705"/>
                    </a:lnTo>
                    <a:lnTo>
                      <a:pt x="2133" y="8647"/>
                    </a:lnTo>
                    <a:lnTo>
                      <a:pt x="2153" y="8552"/>
                    </a:lnTo>
                    <a:lnTo>
                      <a:pt x="2191" y="8457"/>
                    </a:lnTo>
                    <a:lnTo>
                      <a:pt x="2209" y="8419"/>
                    </a:lnTo>
                    <a:lnTo>
                      <a:pt x="2172" y="8362"/>
                    </a:lnTo>
                    <a:lnTo>
                      <a:pt x="2133" y="8266"/>
                    </a:lnTo>
                    <a:lnTo>
                      <a:pt x="2096" y="8210"/>
                    </a:lnTo>
                    <a:lnTo>
                      <a:pt x="2057" y="8190"/>
                    </a:lnTo>
                    <a:lnTo>
                      <a:pt x="2038" y="8190"/>
                    </a:lnTo>
                    <a:lnTo>
                      <a:pt x="2000" y="8190"/>
                    </a:lnTo>
                    <a:lnTo>
                      <a:pt x="1981" y="8171"/>
                    </a:lnTo>
                    <a:lnTo>
                      <a:pt x="1962" y="8152"/>
                    </a:lnTo>
                    <a:lnTo>
                      <a:pt x="1943" y="8133"/>
                    </a:lnTo>
                    <a:lnTo>
                      <a:pt x="1905" y="8114"/>
                    </a:lnTo>
                    <a:lnTo>
                      <a:pt x="1848" y="8114"/>
                    </a:lnTo>
                    <a:lnTo>
                      <a:pt x="1791" y="8114"/>
                    </a:lnTo>
                    <a:lnTo>
                      <a:pt x="1752" y="8076"/>
                    </a:lnTo>
                    <a:lnTo>
                      <a:pt x="1733" y="8038"/>
                    </a:lnTo>
                    <a:lnTo>
                      <a:pt x="1752" y="7961"/>
                    </a:lnTo>
                    <a:lnTo>
                      <a:pt x="1829" y="7885"/>
                    </a:lnTo>
                    <a:lnTo>
                      <a:pt x="1848" y="7829"/>
                    </a:lnTo>
                    <a:lnTo>
                      <a:pt x="1867" y="7771"/>
                    </a:lnTo>
                    <a:lnTo>
                      <a:pt x="1867" y="7714"/>
                    </a:lnTo>
                    <a:lnTo>
                      <a:pt x="1829" y="7657"/>
                    </a:lnTo>
                    <a:lnTo>
                      <a:pt x="1829" y="7619"/>
                    </a:lnTo>
                    <a:lnTo>
                      <a:pt x="1829" y="7543"/>
                    </a:lnTo>
                    <a:lnTo>
                      <a:pt x="1867" y="7524"/>
                    </a:lnTo>
                    <a:lnTo>
                      <a:pt x="1867" y="7485"/>
                    </a:lnTo>
                    <a:lnTo>
                      <a:pt x="1848" y="7467"/>
                    </a:lnTo>
                    <a:lnTo>
                      <a:pt x="1810" y="7448"/>
                    </a:lnTo>
                    <a:lnTo>
                      <a:pt x="1772" y="7409"/>
                    </a:lnTo>
                    <a:lnTo>
                      <a:pt x="1752" y="7409"/>
                    </a:lnTo>
                    <a:lnTo>
                      <a:pt x="1696" y="7409"/>
                    </a:lnTo>
                    <a:lnTo>
                      <a:pt x="1676" y="7409"/>
                    </a:lnTo>
                    <a:lnTo>
                      <a:pt x="1676" y="7390"/>
                    </a:lnTo>
                    <a:lnTo>
                      <a:pt x="1657" y="7352"/>
                    </a:lnTo>
                    <a:lnTo>
                      <a:pt x="1657" y="7333"/>
                    </a:lnTo>
                    <a:lnTo>
                      <a:pt x="1638" y="7333"/>
                    </a:lnTo>
                    <a:lnTo>
                      <a:pt x="1619" y="7333"/>
                    </a:lnTo>
                    <a:lnTo>
                      <a:pt x="1600" y="7314"/>
                    </a:lnTo>
                    <a:lnTo>
                      <a:pt x="1600" y="7295"/>
                    </a:lnTo>
                    <a:lnTo>
                      <a:pt x="1581" y="7257"/>
                    </a:lnTo>
                    <a:lnTo>
                      <a:pt x="1581" y="7219"/>
                    </a:lnTo>
                    <a:lnTo>
                      <a:pt x="1600" y="7143"/>
                    </a:lnTo>
                    <a:lnTo>
                      <a:pt x="1619" y="7104"/>
                    </a:lnTo>
                    <a:lnTo>
                      <a:pt x="1600" y="7047"/>
                    </a:lnTo>
                    <a:lnTo>
                      <a:pt x="1581" y="7009"/>
                    </a:lnTo>
                    <a:lnTo>
                      <a:pt x="1581" y="6952"/>
                    </a:lnTo>
                    <a:lnTo>
                      <a:pt x="1600" y="6914"/>
                    </a:lnTo>
                    <a:lnTo>
                      <a:pt x="1619" y="6876"/>
                    </a:lnTo>
                    <a:lnTo>
                      <a:pt x="1657" y="6876"/>
                    </a:lnTo>
                    <a:lnTo>
                      <a:pt x="1676" y="6838"/>
                    </a:lnTo>
                    <a:lnTo>
                      <a:pt x="1676" y="6742"/>
                    </a:lnTo>
                    <a:lnTo>
                      <a:pt x="1638" y="6686"/>
                    </a:lnTo>
                    <a:lnTo>
                      <a:pt x="1505" y="6610"/>
                    </a:lnTo>
                    <a:lnTo>
                      <a:pt x="1486" y="6571"/>
                    </a:lnTo>
                    <a:lnTo>
                      <a:pt x="1486" y="6533"/>
                    </a:lnTo>
                    <a:lnTo>
                      <a:pt x="1467" y="6514"/>
                    </a:lnTo>
                    <a:lnTo>
                      <a:pt x="1391" y="6533"/>
                    </a:lnTo>
                    <a:lnTo>
                      <a:pt x="1371" y="6495"/>
                    </a:lnTo>
                    <a:lnTo>
                      <a:pt x="1334" y="6419"/>
                    </a:lnTo>
                    <a:lnTo>
                      <a:pt x="1295" y="6400"/>
                    </a:lnTo>
                    <a:lnTo>
                      <a:pt x="1219" y="6400"/>
                    </a:lnTo>
                    <a:lnTo>
                      <a:pt x="1200" y="6381"/>
                    </a:lnTo>
                    <a:lnTo>
                      <a:pt x="1181" y="6343"/>
                    </a:lnTo>
                    <a:lnTo>
                      <a:pt x="1200" y="6247"/>
                    </a:lnTo>
                    <a:lnTo>
                      <a:pt x="1200" y="6209"/>
                    </a:lnTo>
                    <a:lnTo>
                      <a:pt x="1181" y="6152"/>
                    </a:lnTo>
                    <a:lnTo>
                      <a:pt x="1200" y="6095"/>
                    </a:lnTo>
                    <a:lnTo>
                      <a:pt x="1200" y="6019"/>
                    </a:lnTo>
                    <a:lnTo>
                      <a:pt x="1219" y="5962"/>
                    </a:lnTo>
                    <a:lnTo>
                      <a:pt x="1219" y="5924"/>
                    </a:lnTo>
                    <a:lnTo>
                      <a:pt x="1162" y="5885"/>
                    </a:lnTo>
                    <a:lnTo>
                      <a:pt x="1124" y="5828"/>
                    </a:lnTo>
                    <a:lnTo>
                      <a:pt x="1143" y="5752"/>
                    </a:lnTo>
                    <a:lnTo>
                      <a:pt x="1162" y="5733"/>
                    </a:lnTo>
                    <a:lnTo>
                      <a:pt x="1219" y="5676"/>
                    </a:lnTo>
                    <a:lnTo>
                      <a:pt x="1257" y="5638"/>
                    </a:lnTo>
                    <a:lnTo>
                      <a:pt x="1238" y="5619"/>
                    </a:lnTo>
                    <a:lnTo>
                      <a:pt x="1162" y="5523"/>
                    </a:lnTo>
                    <a:lnTo>
                      <a:pt x="1105" y="5467"/>
                    </a:lnTo>
                    <a:lnTo>
                      <a:pt x="1048" y="5447"/>
                    </a:lnTo>
                    <a:lnTo>
                      <a:pt x="990" y="5447"/>
                    </a:lnTo>
                    <a:lnTo>
                      <a:pt x="972" y="5467"/>
                    </a:lnTo>
                    <a:lnTo>
                      <a:pt x="934" y="5486"/>
                    </a:lnTo>
                    <a:lnTo>
                      <a:pt x="914" y="5467"/>
                    </a:lnTo>
                    <a:lnTo>
                      <a:pt x="895" y="5447"/>
                    </a:lnTo>
                    <a:lnTo>
                      <a:pt x="895" y="5428"/>
                    </a:lnTo>
                    <a:lnTo>
                      <a:pt x="895" y="5390"/>
                    </a:lnTo>
                    <a:lnTo>
                      <a:pt x="895" y="5371"/>
                    </a:lnTo>
                    <a:lnTo>
                      <a:pt x="876" y="5352"/>
                    </a:lnTo>
                    <a:lnTo>
                      <a:pt x="858" y="5371"/>
                    </a:lnTo>
                    <a:lnTo>
                      <a:pt x="838" y="5352"/>
                    </a:lnTo>
                    <a:lnTo>
                      <a:pt x="819" y="5333"/>
                    </a:lnTo>
                    <a:lnTo>
                      <a:pt x="800" y="5295"/>
                    </a:lnTo>
                    <a:lnTo>
                      <a:pt x="800" y="5257"/>
                    </a:lnTo>
                    <a:lnTo>
                      <a:pt x="781" y="5238"/>
                    </a:lnTo>
                    <a:lnTo>
                      <a:pt x="762" y="5219"/>
                    </a:lnTo>
                    <a:lnTo>
                      <a:pt x="686" y="5181"/>
                    </a:lnTo>
                    <a:lnTo>
                      <a:pt x="648" y="5181"/>
                    </a:lnTo>
                    <a:lnTo>
                      <a:pt x="514" y="5200"/>
                    </a:lnTo>
                    <a:lnTo>
                      <a:pt x="438" y="5181"/>
                    </a:lnTo>
                    <a:lnTo>
                      <a:pt x="400" y="5123"/>
                    </a:lnTo>
                    <a:lnTo>
                      <a:pt x="419" y="5105"/>
                    </a:lnTo>
                    <a:lnTo>
                      <a:pt x="419" y="5086"/>
                    </a:lnTo>
                    <a:lnTo>
                      <a:pt x="438" y="5066"/>
                    </a:lnTo>
                    <a:lnTo>
                      <a:pt x="457" y="5047"/>
                    </a:lnTo>
                    <a:lnTo>
                      <a:pt x="457" y="5009"/>
                    </a:lnTo>
                    <a:lnTo>
                      <a:pt x="438" y="4971"/>
                    </a:lnTo>
                    <a:lnTo>
                      <a:pt x="457" y="4933"/>
                    </a:lnTo>
                    <a:lnTo>
                      <a:pt x="457" y="4895"/>
                    </a:lnTo>
                    <a:lnTo>
                      <a:pt x="477" y="4857"/>
                    </a:lnTo>
                    <a:lnTo>
                      <a:pt x="495" y="4819"/>
                    </a:lnTo>
                    <a:lnTo>
                      <a:pt x="553" y="4761"/>
                    </a:lnTo>
                    <a:lnTo>
                      <a:pt x="572" y="4724"/>
                    </a:lnTo>
                    <a:lnTo>
                      <a:pt x="591" y="4666"/>
                    </a:lnTo>
                    <a:lnTo>
                      <a:pt x="609" y="4629"/>
                    </a:lnTo>
                    <a:lnTo>
                      <a:pt x="629" y="4609"/>
                    </a:lnTo>
                    <a:lnTo>
                      <a:pt x="667" y="4590"/>
                    </a:lnTo>
                    <a:lnTo>
                      <a:pt x="686" y="4571"/>
                    </a:lnTo>
                    <a:lnTo>
                      <a:pt x="667" y="4533"/>
                    </a:lnTo>
                    <a:lnTo>
                      <a:pt x="667" y="4495"/>
                    </a:lnTo>
                    <a:lnTo>
                      <a:pt x="686" y="4476"/>
                    </a:lnTo>
                    <a:lnTo>
                      <a:pt x="724" y="4476"/>
                    </a:lnTo>
                    <a:lnTo>
                      <a:pt x="743" y="4457"/>
                    </a:lnTo>
                    <a:lnTo>
                      <a:pt x="762" y="4400"/>
                    </a:lnTo>
                    <a:lnTo>
                      <a:pt x="762" y="4362"/>
                    </a:lnTo>
                    <a:lnTo>
                      <a:pt x="781" y="4304"/>
                    </a:lnTo>
                    <a:lnTo>
                      <a:pt x="762" y="4171"/>
                    </a:lnTo>
                    <a:lnTo>
                      <a:pt x="838" y="4114"/>
                    </a:lnTo>
                    <a:lnTo>
                      <a:pt x="914" y="4038"/>
                    </a:lnTo>
                    <a:lnTo>
                      <a:pt x="953" y="3981"/>
                    </a:lnTo>
                    <a:lnTo>
                      <a:pt x="953" y="3923"/>
                    </a:lnTo>
                    <a:lnTo>
                      <a:pt x="934" y="3885"/>
                    </a:lnTo>
                    <a:lnTo>
                      <a:pt x="914" y="3847"/>
                    </a:lnTo>
                    <a:lnTo>
                      <a:pt x="876" y="3828"/>
                    </a:lnTo>
                    <a:lnTo>
                      <a:pt x="838" y="3809"/>
                    </a:lnTo>
                    <a:lnTo>
                      <a:pt x="819" y="3828"/>
                    </a:lnTo>
                    <a:lnTo>
                      <a:pt x="743" y="3867"/>
                    </a:lnTo>
                    <a:lnTo>
                      <a:pt x="648" y="3847"/>
                    </a:lnTo>
                    <a:lnTo>
                      <a:pt x="609" y="3828"/>
                    </a:lnTo>
                    <a:lnTo>
                      <a:pt x="591" y="3809"/>
                    </a:lnTo>
                    <a:lnTo>
                      <a:pt x="591" y="3790"/>
                    </a:lnTo>
                    <a:lnTo>
                      <a:pt x="591" y="3752"/>
                    </a:lnTo>
                    <a:lnTo>
                      <a:pt x="591" y="3714"/>
                    </a:lnTo>
                    <a:lnTo>
                      <a:pt x="591" y="3657"/>
                    </a:lnTo>
                    <a:lnTo>
                      <a:pt x="591" y="3619"/>
                    </a:lnTo>
                    <a:lnTo>
                      <a:pt x="609" y="3505"/>
                    </a:lnTo>
                    <a:lnTo>
                      <a:pt x="609" y="3466"/>
                    </a:lnTo>
                    <a:lnTo>
                      <a:pt x="591" y="3333"/>
                    </a:lnTo>
                    <a:lnTo>
                      <a:pt x="609" y="3219"/>
                    </a:lnTo>
                    <a:lnTo>
                      <a:pt x="609" y="3161"/>
                    </a:lnTo>
                    <a:lnTo>
                      <a:pt x="591" y="3124"/>
                    </a:lnTo>
                    <a:lnTo>
                      <a:pt x="572" y="3105"/>
                    </a:lnTo>
                    <a:lnTo>
                      <a:pt x="553" y="3085"/>
                    </a:lnTo>
                    <a:lnTo>
                      <a:pt x="514" y="3066"/>
                    </a:lnTo>
                    <a:lnTo>
                      <a:pt x="495" y="3066"/>
                    </a:lnTo>
                    <a:lnTo>
                      <a:pt x="495" y="3047"/>
                    </a:lnTo>
                    <a:lnTo>
                      <a:pt x="514" y="3028"/>
                    </a:lnTo>
                    <a:lnTo>
                      <a:pt x="533" y="3009"/>
                    </a:lnTo>
                    <a:lnTo>
                      <a:pt x="514" y="2952"/>
                    </a:lnTo>
                    <a:lnTo>
                      <a:pt x="514" y="2933"/>
                    </a:lnTo>
                    <a:lnTo>
                      <a:pt x="514" y="2895"/>
                    </a:lnTo>
                    <a:lnTo>
                      <a:pt x="514" y="2838"/>
                    </a:lnTo>
                    <a:lnTo>
                      <a:pt x="572" y="2628"/>
                    </a:lnTo>
                    <a:lnTo>
                      <a:pt x="553" y="2552"/>
                    </a:lnTo>
                    <a:lnTo>
                      <a:pt x="457" y="2495"/>
                    </a:lnTo>
                    <a:lnTo>
                      <a:pt x="419" y="2476"/>
                    </a:lnTo>
                    <a:lnTo>
                      <a:pt x="381" y="2419"/>
                    </a:lnTo>
                    <a:lnTo>
                      <a:pt x="362" y="2362"/>
                    </a:lnTo>
                    <a:lnTo>
                      <a:pt x="362" y="2343"/>
                    </a:lnTo>
                    <a:lnTo>
                      <a:pt x="343" y="2323"/>
                    </a:lnTo>
                    <a:lnTo>
                      <a:pt x="343" y="2304"/>
                    </a:lnTo>
                    <a:lnTo>
                      <a:pt x="343" y="2285"/>
                    </a:lnTo>
                    <a:lnTo>
                      <a:pt x="324" y="2267"/>
                    </a:lnTo>
                    <a:lnTo>
                      <a:pt x="305" y="2247"/>
                    </a:lnTo>
                    <a:lnTo>
                      <a:pt x="305" y="2228"/>
                    </a:lnTo>
                    <a:lnTo>
                      <a:pt x="286" y="2190"/>
                    </a:lnTo>
                    <a:lnTo>
                      <a:pt x="286" y="2171"/>
                    </a:lnTo>
                    <a:lnTo>
                      <a:pt x="267" y="2152"/>
                    </a:lnTo>
                    <a:lnTo>
                      <a:pt x="305" y="2095"/>
                    </a:lnTo>
                    <a:lnTo>
                      <a:pt x="343" y="2057"/>
                    </a:lnTo>
                    <a:lnTo>
                      <a:pt x="362" y="2038"/>
                    </a:lnTo>
                    <a:lnTo>
                      <a:pt x="343" y="1923"/>
                    </a:lnTo>
                    <a:lnTo>
                      <a:pt x="343" y="1886"/>
                    </a:lnTo>
                    <a:lnTo>
                      <a:pt x="400" y="1790"/>
                    </a:lnTo>
                    <a:lnTo>
                      <a:pt x="381" y="1733"/>
                    </a:lnTo>
                    <a:lnTo>
                      <a:pt x="286" y="1676"/>
                    </a:lnTo>
                    <a:lnTo>
                      <a:pt x="191" y="1619"/>
                    </a:lnTo>
                    <a:lnTo>
                      <a:pt x="133" y="1580"/>
                    </a:lnTo>
                    <a:lnTo>
                      <a:pt x="133" y="1561"/>
                    </a:lnTo>
                    <a:lnTo>
                      <a:pt x="152" y="1505"/>
                    </a:lnTo>
                    <a:lnTo>
                      <a:pt x="152" y="1485"/>
                    </a:lnTo>
                    <a:lnTo>
                      <a:pt x="133" y="1428"/>
                    </a:lnTo>
                    <a:lnTo>
                      <a:pt x="114" y="1409"/>
                    </a:lnTo>
                    <a:lnTo>
                      <a:pt x="114" y="1390"/>
                    </a:lnTo>
                    <a:lnTo>
                      <a:pt x="133" y="1371"/>
                    </a:lnTo>
                    <a:lnTo>
                      <a:pt x="133" y="1333"/>
                    </a:lnTo>
                    <a:lnTo>
                      <a:pt x="96" y="1295"/>
                    </a:lnTo>
                    <a:lnTo>
                      <a:pt x="96" y="1238"/>
                    </a:lnTo>
                    <a:lnTo>
                      <a:pt x="76" y="1200"/>
                    </a:lnTo>
                    <a:lnTo>
                      <a:pt x="19" y="1143"/>
                    </a:lnTo>
                    <a:lnTo>
                      <a:pt x="0" y="1104"/>
                    </a:lnTo>
                    <a:lnTo>
                      <a:pt x="38" y="1066"/>
                    </a:lnTo>
                    <a:lnTo>
                      <a:pt x="76" y="1047"/>
                    </a:lnTo>
                    <a:lnTo>
                      <a:pt x="114" y="1028"/>
                    </a:lnTo>
                    <a:lnTo>
                      <a:pt x="133" y="1028"/>
                    </a:lnTo>
                    <a:lnTo>
                      <a:pt x="191" y="1028"/>
                    </a:lnTo>
                    <a:lnTo>
                      <a:pt x="228" y="1028"/>
                    </a:lnTo>
                    <a:lnTo>
                      <a:pt x="343" y="990"/>
                    </a:lnTo>
                    <a:lnTo>
                      <a:pt x="400" y="1009"/>
                    </a:lnTo>
                    <a:lnTo>
                      <a:pt x="553" y="1085"/>
                    </a:lnTo>
                    <a:lnTo>
                      <a:pt x="609" y="1085"/>
                    </a:lnTo>
                    <a:lnTo>
                      <a:pt x="648" y="1066"/>
                    </a:lnTo>
                    <a:lnTo>
                      <a:pt x="762" y="1028"/>
                    </a:lnTo>
                    <a:lnTo>
                      <a:pt x="800" y="990"/>
                    </a:lnTo>
                    <a:lnTo>
                      <a:pt x="838" y="933"/>
                    </a:lnTo>
                    <a:lnTo>
                      <a:pt x="838" y="895"/>
                    </a:lnTo>
                    <a:lnTo>
                      <a:pt x="838" y="838"/>
                    </a:lnTo>
                    <a:lnTo>
                      <a:pt x="838" y="781"/>
                    </a:lnTo>
                    <a:lnTo>
                      <a:pt x="858" y="743"/>
                    </a:lnTo>
                    <a:lnTo>
                      <a:pt x="858" y="704"/>
                    </a:lnTo>
                    <a:lnTo>
                      <a:pt x="858" y="667"/>
                    </a:lnTo>
                    <a:lnTo>
                      <a:pt x="858" y="628"/>
                    </a:lnTo>
                    <a:lnTo>
                      <a:pt x="858" y="590"/>
                    </a:lnTo>
                    <a:lnTo>
                      <a:pt x="876" y="552"/>
                    </a:lnTo>
                    <a:lnTo>
                      <a:pt x="934" y="400"/>
                    </a:lnTo>
                    <a:lnTo>
                      <a:pt x="953" y="381"/>
                    </a:lnTo>
                    <a:lnTo>
                      <a:pt x="953" y="362"/>
                    </a:lnTo>
                    <a:lnTo>
                      <a:pt x="953" y="323"/>
                    </a:lnTo>
                    <a:lnTo>
                      <a:pt x="953" y="247"/>
                    </a:lnTo>
                    <a:lnTo>
                      <a:pt x="953" y="209"/>
                    </a:lnTo>
                    <a:lnTo>
                      <a:pt x="1181" y="19"/>
                    </a:lnTo>
                    <a:lnTo>
                      <a:pt x="1238" y="0"/>
                    </a:lnTo>
                    <a:lnTo>
                      <a:pt x="1257" y="37"/>
                    </a:lnTo>
                    <a:lnTo>
                      <a:pt x="1315" y="114"/>
                    </a:lnTo>
                    <a:lnTo>
                      <a:pt x="1352" y="152"/>
                    </a:lnTo>
                    <a:lnTo>
                      <a:pt x="1486" y="209"/>
                    </a:lnTo>
                    <a:lnTo>
                      <a:pt x="1524" y="247"/>
                    </a:lnTo>
                    <a:lnTo>
                      <a:pt x="1696" y="362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4" name="Freeform 192">
                <a:extLst>
                  <a:ext uri="{FF2B5EF4-FFF2-40B4-BE49-F238E27FC236}">
                    <a16:creationId xmlns:a16="http://schemas.microsoft.com/office/drawing/2014/main" id="{70150C87-9D6B-D841-BBB7-DF858D890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3975" y="2085975"/>
                <a:ext cx="2578100" cy="2379663"/>
              </a:xfrm>
              <a:custGeom>
                <a:avLst/>
                <a:gdLst>
                  <a:gd name="T0" fmla="*/ 2147483646 w 7162"/>
                  <a:gd name="T1" fmla="*/ 2147483646 h 6610"/>
                  <a:gd name="T2" fmla="*/ 2147483646 w 7162"/>
                  <a:gd name="T3" fmla="*/ 2147483646 h 6610"/>
                  <a:gd name="T4" fmla="*/ 2147483646 w 7162"/>
                  <a:gd name="T5" fmla="*/ 2147483646 h 6610"/>
                  <a:gd name="T6" fmla="*/ 2147483646 w 7162"/>
                  <a:gd name="T7" fmla="*/ 2147483646 h 6610"/>
                  <a:gd name="T8" fmla="*/ 2147483646 w 7162"/>
                  <a:gd name="T9" fmla="*/ 2147483646 h 6610"/>
                  <a:gd name="T10" fmla="*/ 2147483646 w 7162"/>
                  <a:gd name="T11" fmla="*/ 2147483646 h 6610"/>
                  <a:gd name="T12" fmla="*/ 2147483646 w 7162"/>
                  <a:gd name="T13" fmla="*/ 2147483646 h 6610"/>
                  <a:gd name="T14" fmla="*/ 2147483646 w 7162"/>
                  <a:gd name="T15" fmla="*/ 2147483646 h 6610"/>
                  <a:gd name="T16" fmla="*/ 2147483646 w 7162"/>
                  <a:gd name="T17" fmla="*/ 2147483646 h 6610"/>
                  <a:gd name="T18" fmla="*/ 2147483646 w 7162"/>
                  <a:gd name="T19" fmla="*/ 2147483646 h 6610"/>
                  <a:gd name="T20" fmla="*/ 2147483646 w 7162"/>
                  <a:gd name="T21" fmla="*/ 2147483646 h 6610"/>
                  <a:gd name="T22" fmla="*/ 2147483646 w 7162"/>
                  <a:gd name="T23" fmla="*/ 2147483646 h 6610"/>
                  <a:gd name="T24" fmla="*/ 2147483646 w 7162"/>
                  <a:gd name="T25" fmla="*/ 2147483646 h 6610"/>
                  <a:gd name="T26" fmla="*/ 2147483646 w 7162"/>
                  <a:gd name="T27" fmla="*/ 2147483646 h 6610"/>
                  <a:gd name="T28" fmla="*/ 2147483646 w 7162"/>
                  <a:gd name="T29" fmla="*/ 2147483646 h 6610"/>
                  <a:gd name="T30" fmla="*/ 2147483646 w 7162"/>
                  <a:gd name="T31" fmla="*/ 2147483646 h 6610"/>
                  <a:gd name="T32" fmla="*/ 2147483646 w 7162"/>
                  <a:gd name="T33" fmla="*/ 2147483646 h 6610"/>
                  <a:gd name="T34" fmla="*/ 2147483646 w 7162"/>
                  <a:gd name="T35" fmla="*/ 2147483646 h 6610"/>
                  <a:gd name="T36" fmla="*/ 2147483646 w 7162"/>
                  <a:gd name="T37" fmla="*/ 2147483646 h 6610"/>
                  <a:gd name="T38" fmla="*/ 2147483646 w 7162"/>
                  <a:gd name="T39" fmla="*/ 2147483646 h 6610"/>
                  <a:gd name="T40" fmla="*/ 2147483646 w 7162"/>
                  <a:gd name="T41" fmla="*/ 2147483646 h 6610"/>
                  <a:gd name="T42" fmla="*/ 2147483646 w 7162"/>
                  <a:gd name="T43" fmla="*/ 2147483646 h 6610"/>
                  <a:gd name="T44" fmla="*/ 2147483646 w 7162"/>
                  <a:gd name="T45" fmla="*/ 2147483646 h 6610"/>
                  <a:gd name="T46" fmla="*/ 2147483646 w 7162"/>
                  <a:gd name="T47" fmla="*/ 2147483646 h 6610"/>
                  <a:gd name="T48" fmla="*/ 2147483646 w 7162"/>
                  <a:gd name="T49" fmla="*/ 2147483646 h 6610"/>
                  <a:gd name="T50" fmla="*/ 2147483646 w 7162"/>
                  <a:gd name="T51" fmla="*/ 2147483646 h 6610"/>
                  <a:gd name="T52" fmla="*/ 2147483646 w 7162"/>
                  <a:gd name="T53" fmla="*/ 2147483646 h 6610"/>
                  <a:gd name="T54" fmla="*/ 2147483646 w 7162"/>
                  <a:gd name="T55" fmla="*/ 2147483646 h 6610"/>
                  <a:gd name="T56" fmla="*/ 2147483646 w 7162"/>
                  <a:gd name="T57" fmla="*/ 2147483646 h 6610"/>
                  <a:gd name="T58" fmla="*/ 2147483646 w 7162"/>
                  <a:gd name="T59" fmla="*/ 2147483646 h 6610"/>
                  <a:gd name="T60" fmla="*/ 2147483646 w 7162"/>
                  <a:gd name="T61" fmla="*/ 2147483646 h 6610"/>
                  <a:gd name="T62" fmla="*/ 2147483646 w 7162"/>
                  <a:gd name="T63" fmla="*/ 2147483646 h 6610"/>
                  <a:gd name="T64" fmla="*/ 2147483646 w 7162"/>
                  <a:gd name="T65" fmla="*/ 2147483646 h 6610"/>
                  <a:gd name="T66" fmla="*/ 2147483646 w 7162"/>
                  <a:gd name="T67" fmla="*/ 2147483646 h 6610"/>
                  <a:gd name="T68" fmla="*/ 2147483646 w 7162"/>
                  <a:gd name="T69" fmla="*/ 2147483646 h 6610"/>
                  <a:gd name="T70" fmla="*/ 2147483646 w 7162"/>
                  <a:gd name="T71" fmla="*/ 2147483646 h 6610"/>
                  <a:gd name="T72" fmla="*/ 2147483646 w 7162"/>
                  <a:gd name="T73" fmla="*/ 2147483646 h 6610"/>
                  <a:gd name="T74" fmla="*/ 2147483646 w 7162"/>
                  <a:gd name="T75" fmla="*/ 2147483646 h 6610"/>
                  <a:gd name="T76" fmla="*/ 2147483646 w 7162"/>
                  <a:gd name="T77" fmla="*/ 2147483646 h 6610"/>
                  <a:gd name="T78" fmla="*/ 2147483646 w 7162"/>
                  <a:gd name="T79" fmla="*/ 2147483646 h 6610"/>
                  <a:gd name="T80" fmla="*/ 2147483646 w 7162"/>
                  <a:gd name="T81" fmla="*/ 2147483646 h 6610"/>
                  <a:gd name="T82" fmla="*/ 2147483646 w 7162"/>
                  <a:gd name="T83" fmla="*/ 2147483646 h 6610"/>
                  <a:gd name="T84" fmla="*/ 2147483646 w 7162"/>
                  <a:gd name="T85" fmla="*/ 2147483646 h 6610"/>
                  <a:gd name="T86" fmla="*/ 2147483646 w 7162"/>
                  <a:gd name="T87" fmla="*/ 2147483646 h 6610"/>
                  <a:gd name="T88" fmla="*/ 2147483646 w 7162"/>
                  <a:gd name="T89" fmla="*/ 2147483646 h 6610"/>
                  <a:gd name="T90" fmla="*/ 2147483646 w 7162"/>
                  <a:gd name="T91" fmla="*/ 2147483646 h 6610"/>
                  <a:gd name="T92" fmla="*/ 2147483646 w 7162"/>
                  <a:gd name="T93" fmla="*/ 2147483646 h 6610"/>
                  <a:gd name="T94" fmla="*/ 2147483646 w 7162"/>
                  <a:gd name="T95" fmla="*/ 2147483646 h 6610"/>
                  <a:gd name="T96" fmla="*/ 2147483646 w 7162"/>
                  <a:gd name="T97" fmla="*/ 2147483646 h 6610"/>
                  <a:gd name="T98" fmla="*/ 2147483646 w 7162"/>
                  <a:gd name="T99" fmla="*/ 2147483646 h 6610"/>
                  <a:gd name="T100" fmla="*/ 2147483646 w 7162"/>
                  <a:gd name="T101" fmla="*/ 2147483646 h 6610"/>
                  <a:gd name="T102" fmla="*/ 2147483646 w 7162"/>
                  <a:gd name="T103" fmla="*/ 2147483646 h 6610"/>
                  <a:gd name="T104" fmla="*/ 2147483646 w 7162"/>
                  <a:gd name="T105" fmla="*/ 2147483646 h 6610"/>
                  <a:gd name="T106" fmla="*/ 0 w 7162"/>
                  <a:gd name="T107" fmla="*/ 2147483646 h 6610"/>
                  <a:gd name="T108" fmla="*/ 2147483646 w 7162"/>
                  <a:gd name="T109" fmla="*/ 2147483646 h 6610"/>
                  <a:gd name="T110" fmla="*/ 2147483646 w 7162"/>
                  <a:gd name="T111" fmla="*/ 2147483646 h 6610"/>
                  <a:gd name="T112" fmla="*/ 2147483646 w 7162"/>
                  <a:gd name="T113" fmla="*/ 2147483646 h 6610"/>
                  <a:gd name="T114" fmla="*/ 2147483646 w 7162"/>
                  <a:gd name="T115" fmla="*/ 2147483646 h 6610"/>
                  <a:gd name="T116" fmla="*/ 2147483646 w 7162"/>
                  <a:gd name="T117" fmla="*/ 2147483646 h 6610"/>
                  <a:gd name="T118" fmla="*/ 2147483646 w 7162"/>
                  <a:gd name="T119" fmla="*/ 2147483646 h 661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162" h="6610">
                    <a:moveTo>
                      <a:pt x="2228" y="876"/>
                    </a:moveTo>
                    <a:lnTo>
                      <a:pt x="2380" y="857"/>
                    </a:lnTo>
                    <a:lnTo>
                      <a:pt x="2418" y="838"/>
                    </a:lnTo>
                    <a:lnTo>
                      <a:pt x="2513" y="762"/>
                    </a:lnTo>
                    <a:lnTo>
                      <a:pt x="2570" y="743"/>
                    </a:lnTo>
                    <a:lnTo>
                      <a:pt x="2589" y="743"/>
                    </a:lnTo>
                    <a:lnTo>
                      <a:pt x="2665" y="743"/>
                    </a:lnTo>
                    <a:lnTo>
                      <a:pt x="2723" y="724"/>
                    </a:lnTo>
                    <a:lnTo>
                      <a:pt x="2742" y="724"/>
                    </a:lnTo>
                    <a:lnTo>
                      <a:pt x="2780" y="724"/>
                    </a:lnTo>
                    <a:lnTo>
                      <a:pt x="3009" y="819"/>
                    </a:lnTo>
                    <a:lnTo>
                      <a:pt x="3046" y="838"/>
                    </a:lnTo>
                    <a:lnTo>
                      <a:pt x="3085" y="838"/>
                    </a:lnTo>
                    <a:lnTo>
                      <a:pt x="3123" y="819"/>
                    </a:lnTo>
                    <a:lnTo>
                      <a:pt x="3161" y="780"/>
                    </a:lnTo>
                    <a:lnTo>
                      <a:pt x="3180" y="762"/>
                    </a:lnTo>
                    <a:lnTo>
                      <a:pt x="3218" y="724"/>
                    </a:lnTo>
                    <a:lnTo>
                      <a:pt x="3237" y="685"/>
                    </a:lnTo>
                    <a:lnTo>
                      <a:pt x="3295" y="571"/>
                    </a:lnTo>
                    <a:lnTo>
                      <a:pt x="3332" y="533"/>
                    </a:lnTo>
                    <a:lnTo>
                      <a:pt x="3371" y="495"/>
                    </a:lnTo>
                    <a:lnTo>
                      <a:pt x="3485" y="438"/>
                    </a:lnTo>
                    <a:lnTo>
                      <a:pt x="3523" y="399"/>
                    </a:lnTo>
                    <a:lnTo>
                      <a:pt x="3561" y="323"/>
                    </a:lnTo>
                    <a:lnTo>
                      <a:pt x="3599" y="285"/>
                    </a:lnTo>
                    <a:lnTo>
                      <a:pt x="3599" y="267"/>
                    </a:lnTo>
                    <a:lnTo>
                      <a:pt x="3637" y="247"/>
                    </a:lnTo>
                    <a:lnTo>
                      <a:pt x="3656" y="228"/>
                    </a:lnTo>
                    <a:lnTo>
                      <a:pt x="3675" y="209"/>
                    </a:lnTo>
                    <a:lnTo>
                      <a:pt x="3732" y="114"/>
                    </a:lnTo>
                    <a:lnTo>
                      <a:pt x="3752" y="76"/>
                    </a:lnTo>
                    <a:lnTo>
                      <a:pt x="3789" y="57"/>
                    </a:lnTo>
                    <a:lnTo>
                      <a:pt x="3828" y="38"/>
                    </a:lnTo>
                    <a:lnTo>
                      <a:pt x="3847" y="38"/>
                    </a:lnTo>
                    <a:lnTo>
                      <a:pt x="3923" y="57"/>
                    </a:lnTo>
                    <a:lnTo>
                      <a:pt x="3942" y="76"/>
                    </a:lnTo>
                    <a:lnTo>
                      <a:pt x="3980" y="76"/>
                    </a:lnTo>
                    <a:lnTo>
                      <a:pt x="4094" y="0"/>
                    </a:lnTo>
                    <a:lnTo>
                      <a:pt x="4113" y="57"/>
                    </a:lnTo>
                    <a:lnTo>
                      <a:pt x="4133" y="57"/>
                    </a:lnTo>
                    <a:lnTo>
                      <a:pt x="4133" y="95"/>
                    </a:lnTo>
                    <a:lnTo>
                      <a:pt x="4152" y="114"/>
                    </a:lnTo>
                    <a:lnTo>
                      <a:pt x="4228" y="152"/>
                    </a:lnTo>
                    <a:lnTo>
                      <a:pt x="4247" y="209"/>
                    </a:lnTo>
                    <a:lnTo>
                      <a:pt x="4285" y="381"/>
                    </a:lnTo>
                    <a:lnTo>
                      <a:pt x="4285" y="419"/>
                    </a:lnTo>
                    <a:lnTo>
                      <a:pt x="4266" y="476"/>
                    </a:lnTo>
                    <a:lnTo>
                      <a:pt x="4228" y="533"/>
                    </a:lnTo>
                    <a:lnTo>
                      <a:pt x="4037" y="666"/>
                    </a:lnTo>
                    <a:lnTo>
                      <a:pt x="3904" y="685"/>
                    </a:lnTo>
                    <a:lnTo>
                      <a:pt x="3828" y="724"/>
                    </a:lnTo>
                    <a:lnTo>
                      <a:pt x="3732" y="743"/>
                    </a:lnTo>
                    <a:lnTo>
                      <a:pt x="3637" y="666"/>
                    </a:lnTo>
                    <a:lnTo>
                      <a:pt x="3580" y="666"/>
                    </a:lnTo>
                    <a:lnTo>
                      <a:pt x="3580" y="704"/>
                    </a:lnTo>
                    <a:lnTo>
                      <a:pt x="3580" y="800"/>
                    </a:lnTo>
                    <a:lnTo>
                      <a:pt x="3561" y="876"/>
                    </a:lnTo>
                    <a:lnTo>
                      <a:pt x="3542" y="895"/>
                    </a:lnTo>
                    <a:lnTo>
                      <a:pt x="3427" y="876"/>
                    </a:lnTo>
                    <a:lnTo>
                      <a:pt x="3351" y="876"/>
                    </a:lnTo>
                    <a:lnTo>
                      <a:pt x="3332" y="914"/>
                    </a:lnTo>
                    <a:lnTo>
                      <a:pt x="3275" y="952"/>
                    </a:lnTo>
                    <a:lnTo>
                      <a:pt x="3180" y="1066"/>
                    </a:lnTo>
                    <a:lnTo>
                      <a:pt x="3142" y="1238"/>
                    </a:lnTo>
                    <a:lnTo>
                      <a:pt x="3199" y="1390"/>
                    </a:lnTo>
                    <a:lnTo>
                      <a:pt x="3313" y="1447"/>
                    </a:lnTo>
                    <a:lnTo>
                      <a:pt x="3466" y="1390"/>
                    </a:lnTo>
                    <a:lnTo>
                      <a:pt x="3599" y="1314"/>
                    </a:lnTo>
                    <a:lnTo>
                      <a:pt x="3752" y="1276"/>
                    </a:lnTo>
                    <a:lnTo>
                      <a:pt x="4075" y="1352"/>
                    </a:lnTo>
                    <a:lnTo>
                      <a:pt x="4152" y="1295"/>
                    </a:lnTo>
                    <a:lnTo>
                      <a:pt x="4228" y="1181"/>
                    </a:lnTo>
                    <a:lnTo>
                      <a:pt x="4361" y="1085"/>
                    </a:lnTo>
                    <a:lnTo>
                      <a:pt x="4399" y="1047"/>
                    </a:lnTo>
                    <a:lnTo>
                      <a:pt x="4361" y="1029"/>
                    </a:lnTo>
                    <a:lnTo>
                      <a:pt x="4342" y="990"/>
                    </a:lnTo>
                    <a:lnTo>
                      <a:pt x="4570" y="552"/>
                    </a:lnTo>
                    <a:lnTo>
                      <a:pt x="4742" y="457"/>
                    </a:lnTo>
                    <a:lnTo>
                      <a:pt x="4818" y="457"/>
                    </a:lnTo>
                    <a:lnTo>
                      <a:pt x="4971" y="381"/>
                    </a:lnTo>
                    <a:lnTo>
                      <a:pt x="5104" y="247"/>
                    </a:lnTo>
                    <a:lnTo>
                      <a:pt x="5199" y="285"/>
                    </a:lnTo>
                    <a:lnTo>
                      <a:pt x="5161" y="590"/>
                    </a:lnTo>
                    <a:lnTo>
                      <a:pt x="5199" y="648"/>
                    </a:lnTo>
                    <a:lnTo>
                      <a:pt x="5199" y="857"/>
                    </a:lnTo>
                    <a:lnTo>
                      <a:pt x="5313" y="1161"/>
                    </a:lnTo>
                    <a:lnTo>
                      <a:pt x="5294" y="1333"/>
                    </a:lnTo>
                    <a:lnTo>
                      <a:pt x="5218" y="1447"/>
                    </a:lnTo>
                    <a:lnTo>
                      <a:pt x="5218" y="1523"/>
                    </a:lnTo>
                    <a:lnTo>
                      <a:pt x="5332" y="1581"/>
                    </a:lnTo>
                    <a:lnTo>
                      <a:pt x="5371" y="1714"/>
                    </a:lnTo>
                    <a:lnTo>
                      <a:pt x="5276" y="1790"/>
                    </a:lnTo>
                    <a:lnTo>
                      <a:pt x="5123" y="1771"/>
                    </a:lnTo>
                    <a:lnTo>
                      <a:pt x="4971" y="1809"/>
                    </a:lnTo>
                    <a:lnTo>
                      <a:pt x="4875" y="1904"/>
                    </a:lnTo>
                    <a:lnTo>
                      <a:pt x="4723" y="2019"/>
                    </a:lnTo>
                    <a:lnTo>
                      <a:pt x="4646" y="2152"/>
                    </a:lnTo>
                    <a:lnTo>
                      <a:pt x="4590" y="2228"/>
                    </a:lnTo>
                    <a:lnTo>
                      <a:pt x="4551" y="2324"/>
                    </a:lnTo>
                    <a:lnTo>
                      <a:pt x="4532" y="2457"/>
                    </a:lnTo>
                    <a:lnTo>
                      <a:pt x="4570" y="2552"/>
                    </a:lnTo>
                    <a:lnTo>
                      <a:pt x="4666" y="2514"/>
                    </a:lnTo>
                    <a:lnTo>
                      <a:pt x="4799" y="2495"/>
                    </a:lnTo>
                    <a:lnTo>
                      <a:pt x="4875" y="2552"/>
                    </a:lnTo>
                    <a:lnTo>
                      <a:pt x="4895" y="2571"/>
                    </a:lnTo>
                    <a:lnTo>
                      <a:pt x="4951" y="2590"/>
                    </a:lnTo>
                    <a:lnTo>
                      <a:pt x="5447" y="2514"/>
                    </a:lnTo>
                    <a:lnTo>
                      <a:pt x="5580" y="2590"/>
                    </a:lnTo>
                    <a:lnTo>
                      <a:pt x="5657" y="2781"/>
                    </a:lnTo>
                    <a:lnTo>
                      <a:pt x="5657" y="3010"/>
                    </a:lnTo>
                    <a:lnTo>
                      <a:pt x="5770" y="3276"/>
                    </a:lnTo>
                    <a:lnTo>
                      <a:pt x="5942" y="3504"/>
                    </a:lnTo>
                    <a:lnTo>
                      <a:pt x="6075" y="3638"/>
                    </a:lnTo>
                    <a:lnTo>
                      <a:pt x="6114" y="3676"/>
                    </a:lnTo>
                    <a:lnTo>
                      <a:pt x="6075" y="3752"/>
                    </a:lnTo>
                    <a:lnTo>
                      <a:pt x="6037" y="3867"/>
                    </a:lnTo>
                    <a:lnTo>
                      <a:pt x="6018" y="4095"/>
                    </a:lnTo>
                    <a:lnTo>
                      <a:pt x="6075" y="4400"/>
                    </a:lnTo>
                    <a:lnTo>
                      <a:pt x="6285" y="4533"/>
                    </a:lnTo>
                    <a:lnTo>
                      <a:pt x="6304" y="4514"/>
                    </a:lnTo>
                    <a:lnTo>
                      <a:pt x="6342" y="4533"/>
                    </a:lnTo>
                    <a:lnTo>
                      <a:pt x="6514" y="4610"/>
                    </a:lnTo>
                    <a:lnTo>
                      <a:pt x="6551" y="4666"/>
                    </a:lnTo>
                    <a:lnTo>
                      <a:pt x="6571" y="4857"/>
                    </a:lnTo>
                    <a:lnTo>
                      <a:pt x="6628" y="4991"/>
                    </a:lnTo>
                    <a:lnTo>
                      <a:pt x="6761" y="5067"/>
                    </a:lnTo>
                    <a:lnTo>
                      <a:pt x="6818" y="5123"/>
                    </a:lnTo>
                    <a:lnTo>
                      <a:pt x="6913" y="5200"/>
                    </a:lnTo>
                    <a:lnTo>
                      <a:pt x="6894" y="5219"/>
                    </a:lnTo>
                    <a:lnTo>
                      <a:pt x="6894" y="5257"/>
                    </a:lnTo>
                    <a:lnTo>
                      <a:pt x="6913" y="5257"/>
                    </a:lnTo>
                    <a:lnTo>
                      <a:pt x="6932" y="5219"/>
                    </a:lnTo>
                    <a:lnTo>
                      <a:pt x="6952" y="5219"/>
                    </a:lnTo>
                    <a:lnTo>
                      <a:pt x="7028" y="5219"/>
                    </a:lnTo>
                    <a:lnTo>
                      <a:pt x="7066" y="5219"/>
                    </a:lnTo>
                    <a:lnTo>
                      <a:pt x="7085" y="5295"/>
                    </a:lnTo>
                    <a:lnTo>
                      <a:pt x="7104" y="5295"/>
                    </a:lnTo>
                    <a:lnTo>
                      <a:pt x="7142" y="5295"/>
                    </a:lnTo>
                    <a:lnTo>
                      <a:pt x="7161" y="5314"/>
                    </a:lnTo>
                    <a:lnTo>
                      <a:pt x="7142" y="5333"/>
                    </a:lnTo>
                    <a:lnTo>
                      <a:pt x="7066" y="5390"/>
                    </a:lnTo>
                    <a:lnTo>
                      <a:pt x="6913" y="5448"/>
                    </a:lnTo>
                    <a:lnTo>
                      <a:pt x="6399" y="5390"/>
                    </a:lnTo>
                    <a:lnTo>
                      <a:pt x="6266" y="5428"/>
                    </a:lnTo>
                    <a:lnTo>
                      <a:pt x="6056" y="5390"/>
                    </a:lnTo>
                    <a:lnTo>
                      <a:pt x="5390" y="5467"/>
                    </a:lnTo>
                    <a:lnTo>
                      <a:pt x="5313" y="5504"/>
                    </a:lnTo>
                    <a:lnTo>
                      <a:pt x="5237" y="5543"/>
                    </a:lnTo>
                    <a:lnTo>
                      <a:pt x="5123" y="5676"/>
                    </a:lnTo>
                    <a:lnTo>
                      <a:pt x="4990" y="5733"/>
                    </a:lnTo>
                    <a:lnTo>
                      <a:pt x="4932" y="5790"/>
                    </a:lnTo>
                    <a:lnTo>
                      <a:pt x="4837" y="5924"/>
                    </a:lnTo>
                    <a:lnTo>
                      <a:pt x="4514" y="6266"/>
                    </a:lnTo>
                    <a:lnTo>
                      <a:pt x="4475" y="6342"/>
                    </a:lnTo>
                    <a:lnTo>
                      <a:pt x="4475" y="6476"/>
                    </a:lnTo>
                    <a:lnTo>
                      <a:pt x="4475" y="6552"/>
                    </a:lnTo>
                    <a:lnTo>
                      <a:pt x="3980" y="6609"/>
                    </a:lnTo>
                    <a:lnTo>
                      <a:pt x="3771" y="6591"/>
                    </a:lnTo>
                    <a:lnTo>
                      <a:pt x="3694" y="6476"/>
                    </a:lnTo>
                    <a:lnTo>
                      <a:pt x="3694" y="6305"/>
                    </a:lnTo>
                    <a:lnTo>
                      <a:pt x="3618" y="6057"/>
                    </a:lnTo>
                    <a:lnTo>
                      <a:pt x="3637" y="6019"/>
                    </a:lnTo>
                    <a:lnTo>
                      <a:pt x="3637" y="5962"/>
                    </a:lnTo>
                    <a:lnTo>
                      <a:pt x="3561" y="5905"/>
                    </a:lnTo>
                    <a:lnTo>
                      <a:pt x="3447" y="5866"/>
                    </a:lnTo>
                    <a:lnTo>
                      <a:pt x="3371" y="5829"/>
                    </a:lnTo>
                    <a:lnTo>
                      <a:pt x="3295" y="5752"/>
                    </a:lnTo>
                    <a:lnTo>
                      <a:pt x="3199" y="5733"/>
                    </a:lnTo>
                    <a:lnTo>
                      <a:pt x="3123" y="5790"/>
                    </a:lnTo>
                    <a:lnTo>
                      <a:pt x="3066" y="5848"/>
                    </a:lnTo>
                    <a:lnTo>
                      <a:pt x="3009" y="5848"/>
                    </a:lnTo>
                    <a:lnTo>
                      <a:pt x="2894" y="5866"/>
                    </a:lnTo>
                    <a:lnTo>
                      <a:pt x="2780" y="5943"/>
                    </a:lnTo>
                    <a:lnTo>
                      <a:pt x="2704" y="6038"/>
                    </a:lnTo>
                    <a:lnTo>
                      <a:pt x="2665" y="6114"/>
                    </a:lnTo>
                    <a:lnTo>
                      <a:pt x="2665" y="6133"/>
                    </a:lnTo>
                    <a:lnTo>
                      <a:pt x="2628" y="6190"/>
                    </a:lnTo>
                    <a:lnTo>
                      <a:pt x="2570" y="6228"/>
                    </a:lnTo>
                    <a:lnTo>
                      <a:pt x="2475" y="6190"/>
                    </a:lnTo>
                    <a:lnTo>
                      <a:pt x="2380" y="6114"/>
                    </a:lnTo>
                    <a:lnTo>
                      <a:pt x="2113" y="5962"/>
                    </a:lnTo>
                    <a:lnTo>
                      <a:pt x="2075" y="5885"/>
                    </a:lnTo>
                    <a:lnTo>
                      <a:pt x="1790" y="5619"/>
                    </a:lnTo>
                    <a:lnTo>
                      <a:pt x="1562" y="5619"/>
                    </a:lnTo>
                    <a:lnTo>
                      <a:pt x="1276" y="5562"/>
                    </a:lnTo>
                    <a:lnTo>
                      <a:pt x="667" y="5162"/>
                    </a:lnTo>
                    <a:lnTo>
                      <a:pt x="571" y="5028"/>
                    </a:lnTo>
                    <a:lnTo>
                      <a:pt x="553" y="4895"/>
                    </a:lnTo>
                    <a:lnTo>
                      <a:pt x="571" y="4552"/>
                    </a:lnTo>
                    <a:lnTo>
                      <a:pt x="514" y="4438"/>
                    </a:lnTo>
                    <a:lnTo>
                      <a:pt x="381" y="4266"/>
                    </a:lnTo>
                    <a:lnTo>
                      <a:pt x="362" y="4209"/>
                    </a:lnTo>
                    <a:lnTo>
                      <a:pt x="343" y="4171"/>
                    </a:lnTo>
                    <a:lnTo>
                      <a:pt x="324" y="4114"/>
                    </a:lnTo>
                    <a:lnTo>
                      <a:pt x="324" y="4095"/>
                    </a:lnTo>
                    <a:lnTo>
                      <a:pt x="343" y="4076"/>
                    </a:lnTo>
                    <a:lnTo>
                      <a:pt x="362" y="4057"/>
                    </a:lnTo>
                    <a:lnTo>
                      <a:pt x="381" y="4057"/>
                    </a:lnTo>
                    <a:lnTo>
                      <a:pt x="362" y="3885"/>
                    </a:lnTo>
                    <a:lnTo>
                      <a:pt x="362" y="3867"/>
                    </a:lnTo>
                    <a:lnTo>
                      <a:pt x="343" y="3848"/>
                    </a:lnTo>
                    <a:lnTo>
                      <a:pt x="304" y="3790"/>
                    </a:lnTo>
                    <a:lnTo>
                      <a:pt x="228" y="3066"/>
                    </a:lnTo>
                    <a:lnTo>
                      <a:pt x="228" y="2971"/>
                    </a:lnTo>
                    <a:lnTo>
                      <a:pt x="248" y="2952"/>
                    </a:lnTo>
                    <a:lnTo>
                      <a:pt x="248" y="2914"/>
                    </a:lnTo>
                    <a:lnTo>
                      <a:pt x="228" y="2876"/>
                    </a:lnTo>
                    <a:lnTo>
                      <a:pt x="209" y="2857"/>
                    </a:lnTo>
                    <a:lnTo>
                      <a:pt x="190" y="2838"/>
                    </a:lnTo>
                    <a:lnTo>
                      <a:pt x="190" y="2819"/>
                    </a:lnTo>
                    <a:lnTo>
                      <a:pt x="190" y="2781"/>
                    </a:lnTo>
                    <a:lnTo>
                      <a:pt x="172" y="2781"/>
                    </a:lnTo>
                    <a:lnTo>
                      <a:pt x="38" y="2590"/>
                    </a:lnTo>
                    <a:lnTo>
                      <a:pt x="0" y="2514"/>
                    </a:lnTo>
                    <a:lnTo>
                      <a:pt x="38" y="2380"/>
                    </a:lnTo>
                    <a:lnTo>
                      <a:pt x="152" y="2190"/>
                    </a:lnTo>
                    <a:lnTo>
                      <a:pt x="514" y="1809"/>
                    </a:lnTo>
                    <a:lnTo>
                      <a:pt x="590" y="1657"/>
                    </a:lnTo>
                    <a:lnTo>
                      <a:pt x="590" y="1523"/>
                    </a:lnTo>
                    <a:lnTo>
                      <a:pt x="533" y="1390"/>
                    </a:lnTo>
                    <a:lnTo>
                      <a:pt x="514" y="1219"/>
                    </a:lnTo>
                    <a:lnTo>
                      <a:pt x="571" y="933"/>
                    </a:lnTo>
                    <a:lnTo>
                      <a:pt x="629" y="819"/>
                    </a:lnTo>
                    <a:lnTo>
                      <a:pt x="857" y="571"/>
                    </a:lnTo>
                    <a:lnTo>
                      <a:pt x="876" y="552"/>
                    </a:lnTo>
                    <a:lnTo>
                      <a:pt x="895" y="571"/>
                    </a:lnTo>
                    <a:lnTo>
                      <a:pt x="952" y="590"/>
                    </a:lnTo>
                    <a:lnTo>
                      <a:pt x="971" y="609"/>
                    </a:lnTo>
                    <a:lnTo>
                      <a:pt x="1029" y="609"/>
                    </a:lnTo>
                    <a:lnTo>
                      <a:pt x="1162" y="628"/>
                    </a:lnTo>
                    <a:lnTo>
                      <a:pt x="1352" y="628"/>
                    </a:lnTo>
                    <a:lnTo>
                      <a:pt x="1447" y="685"/>
                    </a:lnTo>
                    <a:lnTo>
                      <a:pt x="1505" y="704"/>
                    </a:lnTo>
                    <a:lnTo>
                      <a:pt x="1942" y="800"/>
                    </a:lnTo>
                    <a:lnTo>
                      <a:pt x="2094" y="857"/>
                    </a:lnTo>
                    <a:lnTo>
                      <a:pt x="2208" y="895"/>
                    </a:lnTo>
                    <a:lnTo>
                      <a:pt x="2228" y="87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5" name="Freeform 193">
                <a:extLst>
                  <a:ext uri="{FF2B5EF4-FFF2-40B4-BE49-F238E27FC236}">
                    <a16:creationId xmlns:a16="http://schemas.microsoft.com/office/drawing/2014/main" id="{44797923-3492-6E41-B3D5-38ECC33B0E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54275" y="1571625"/>
                <a:ext cx="1776413" cy="2495550"/>
              </a:xfrm>
              <a:custGeom>
                <a:avLst/>
                <a:gdLst>
                  <a:gd name="T0" fmla="*/ 2147483646 w 4934"/>
                  <a:gd name="T1" fmla="*/ 2147483646 h 6934"/>
                  <a:gd name="T2" fmla="*/ 2147483646 w 4934"/>
                  <a:gd name="T3" fmla="*/ 2147483646 h 6934"/>
                  <a:gd name="T4" fmla="*/ 2147483646 w 4934"/>
                  <a:gd name="T5" fmla="*/ 2147483646 h 6934"/>
                  <a:gd name="T6" fmla="*/ 2147483646 w 4934"/>
                  <a:gd name="T7" fmla="*/ 2147483646 h 6934"/>
                  <a:gd name="T8" fmla="*/ 2147483646 w 4934"/>
                  <a:gd name="T9" fmla="*/ 2147483646 h 6934"/>
                  <a:gd name="T10" fmla="*/ 2147483646 w 4934"/>
                  <a:gd name="T11" fmla="*/ 2147483646 h 6934"/>
                  <a:gd name="T12" fmla="*/ 2147483646 w 4934"/>
                  <a:gd name="T13" fmla="*/ 2147483646 h 6934"/>
                  <a:gd name="T14" fmla="*/ 2147483646 w 4934"/>
                  <a:gd name="T15" fmla="*/ 2147483646 h 6934"/>
                  <a:gd name="T16" fmla="*/ 2147483646 w 4934"/>
                  <a:gd name="T17" fmla="*/ 2147483646 h 6934"/>
                  <a:gd name="T18" fmla="*/ 2147483646 w 4934"/>
                  <a:gd name="T19" fmla="*/ 2147483646 h 6934"/>
                  <a:gd name="T20" fmla="*/ 2147483646 w 4934"/>
                  <a:gd name="T21" fmla="*/ 2147483646 h 6934"/>
                  <a:gd name="T22" fmla="*/ 2147483646 w 4934"/>
                  <a:gd name="T23" fmla="*/ 2147483646 h 6934"/>
                  <a:gd name="T24" fmla="*/ 2147483646 w 4934"/>
                  <a:gd name="T25" fmla="*/ 2147483646 h 6934"/>
                  <a:gd name="T26" fmla="*/ 2147483646 w 4934"/>
                  <a:gd name="T27" fmla="*/ 2147483646 h 6934"/>
                  <a:gd name="T28" fmla="*/ 2147483646 w 4934"/>
                  <a:gd name="T29" fmla="*/ 2147483646 h 6934"/>
                  <a:gd name="T30" fmla="*/ 2147483646 w 4934"/>
                  <a:gd name="T31" fmla="*/ 2147483646 h 6934"/>
                  <a:gd name="T32" fmla="*/ 2147483646 w 4934"/>
                  <a:gd name="T33" fmla="*/ 2147483646 h 6934"/>
                  <a:gd name="T34" fmla="*/ 2147483646 w 4934"/>
                  <a:gd name="T35" fmla="*/ 2147483646 h 6934"/>
                  <a:gd name="T36" fmla="*/ 2147483646 w 4934"/>
                  <a:gd name="T37" fmla="*/ 2147483646 h 6934"/>
                  <a:gd name="T38" fmla="*/ 2147483646 w 4934"/>
                  <a:gd name="T39" fmla="*/ 2147483646 h 6934"/>
                  <a:gd name="T40" fmla="*/ 2147483646 w 4934"/>
                  <a:gd name="T41" fmla="*/ 2147483646 h 6934"/>
                  <a:gd name="T42" fmla="*/ 2147483646 w 4934"/>
                  <a:gd name="T43" fmla="*/ 2147483646 h 6934"/>
                  <a:gd name="T44" fmla="*/ 2147483646 w 4934"/>
                  <a:gd name="T45" fmla="*/ 2147483646 h 6934"/>
                  <a:gd name="T46" fmla="*/ 2147483646 w 4934"/>
                  <a:gd name="T47" fmla="*/ 2147483646 h 6934"/>
                  <a:gd name="T48" fmla="*/ 2147483646 w 4934"/>
                  <a:gd name="T49" fmla="*/ 2147483646 h 6934"/>
                  <a:gd name="T50" fmla="*/ 2147483646 w 4934"/>
                  <a:gd name="T51" fmla="*/ 2147483646 h 6934"/>
                  <a:gd name="T52" fmla="*/ 2147483646 w 4934"/>
                  <a:gd name="T53" fmla="*/ 2147483646 h 6934"/>
                  <a:gd name="T54" fmla="*/ 2147483646 w 4934"/>
                  <a:gd name="T55" fmla="*/ 2147483646 h 6934"/>
                  <a:gd name="T56" fmla="*/ 2147483646 w 4934"/>
                  <a:gd name="T57" fmla="*/ 2147483646 h 6934"/>
                  <a:gd name="T58" fmla="*/ 2147483646 w 4934"/>
                  <a:gd name="T59" fmla="*/ 2147483646 h 6934"/>
                  <a:gd name="T60" fmla="*/ 2147483646 w 4934"/>
                  <a:gd name="T61" fmla="*/ 2147483646 h 6934"/>
                  <a:gd name="T62" fmla="*/ 2147483646 w 4934"/>
                  <a:gd name="T63" fmla="*/ 2147483646 h 6934"/>
                  <a:gd name="T64" fmla="*/ 2147483646 w 4934"/>
                  <a:gd name="T65" fmla="*/ 2147483646 h 6934"/>
                  <a:gd name="T66" fmla="*/ 2147483646 w 4934"/>
                  <a:gd name="T67" fmla="*/ 2147483646 h 6934"/>
                  <a:gd name="T68" fmla="*/ 2147483646 w 4934"/>
                  <a:gd name="T69" fmla="*/ 2147483646 h 6934"/>
                  <a:gd name="T70" fmla="*/ 2147483646 w 4934"/>
                  <a:gd name="T71" fmla="*/ 2147483646 h 6934"/>
                  <a:gd name="T72" fmla="*/ 2147483646 w 4934"/>
                  <a:gd name="T73" fmla="*/ 2147483646 h 6934"/>
                  <a:gd name="T74" fmla="*/ 2147483646 w 4934"/>
                  <a:gd name="T75" fmla="*/ 2147483646 h 6934"/>
                  <a:gd name="T76" fmla="*/ 2147483646 w 4934"/>
                  <a:gd name="T77" fmla="*/ 2147483646 h 6934"/>
                  <a:gd name="T78" fmla="*/ 2147483646 w 4934"/>
                  <a:gd name="T79" fmla="*/ 2147483646 h 6934"/>
                  <a:gd name="T80" fmla="*/ 2147483646 w 4934"/>
                  <a:gd name="T81" fmla="*/ 2147483646 h 6934"/>
                  <a:gd name="T82" fmla="*/ 2147483646 w 4934"/>
                  <a:gd name="T83" fmla="*/ 2147483646 h 6934"/>
                  <a:gd name="T84" fmla="*/ 2147483646 w 4934"/>
                  <a:gd name="T85" fmla="*/ 2147483646 h 6934"/>
                  <a:gd name="T86" fmla="*/ 2147483646 w 4934"/>
                  <a:gd name="T87" fmla="*/ 2147483646 h 6934"/>
                  <a:gd name="T88" fmla="*/ 2147483646 w 4934"/>
                  <a:gd name="T89" fmla="*/ 2147483646 h 6934"/>
                  <a:gd name="T90" fmla="*/ 2147483646 w 4934"/>
                  <a:gd name="T91" fmla="*/ 2147483646 h 6934"/>
                  <a:gd name="T92" fmla="*/ 2147483646 w 4934"/>
                  <a:gd name="T93" fmla="*/ 2147483646 h 6934"/>
                  <a:gd name="T94" fmla="*/ 2147483646 w 4934"/>
                  <a:gd name="T95" fmla="*/ 2147483646 h 6934"/>
                  <a:gd name="T96" fmla="*/ 2147483646 w 4934"/>
                  <a:gd name="T97" fmla="*/ 2147483646 h 6934"/>
                  <a:gd name="T98" fmla="*/ 2147483646 w 4934"/>
                  <a:gd name="T99" fmla="*/ 2147483646 h 6934"/>
                  <a:gd name="T100" fmla="*/ 2147483646 w 4934"/>
                  <a:gd name="T101" fmla="*/ 2147483646 h 6934"/>
                  <a:gd name="T102" fmla="*/ 2147483646 w 4934"/>
                  <a:gd name="T103" fmla="*/ 2147483646 h 6934"/>
                  <a:gd name="T104" fmla="*/ 2147483646 w 4934"/>
                  <a:gd name="T105" fmla="*/ 2147483646 h 6934"/>
                  <a:gd name="T106" fmla="*/ 2147483646 w 4934"/>
                  <a:gd name="T107" fmla="*/ 2147483646 h 6934"/>
                  <a:gd name="T108" fmla="*/ 2147483646 w 4934"/>
                  <a:gd name="T109" fmla="*/ 2147483646 h 6934"/>
                  <a:gd name="T110" fmla="*/ 2147483646 w 4934"/>
                  <a:gd name="T111" fmla="*/ 2147483646 h 6934"/>
                  <a:gd name="T112" fmla="*/ 2147483646 w 4934"/>
                  <a:gd name="T113" fmla="*/ 2147483646 h 693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934" h="6934">
                    <a:moveTo>
                      <a:pt x="2972" y="0"/>
                    </a:moveTo>
                    <a:lnTo>
                      <a:pt x="2991" y="0"/>
                    </a:lnTo>
                    <a:lnTo>
                      <a:pt x="3028" y="38"/>
                    </a:lnTo>
                    <a:lnTo>
                      <a:pt x="3162" y="152"/>
                    </a:lnTo>
                    <a:lnTo>
                      <a:pt x="3524" y="591"/>
                    </a:lnTo>
                    <a:lnTo>
                      <a:pt x="3676" y="724"/>
                    </a:lnTo>
                    <a:lnTo>
                      <a:pt x="3734" y="800"/>
                    </a:lnTo>
                    <a:lnTo>
                      <a:pt x="3771" y="895"/>
                    </a:lnTo>
                    <a:lnTo>
                      <a:pt x="3752" y="914"/>
                    </a:lnTo>
                    <a:lnTo>
                      <a:pt x="3695" y="934"/>
                    </a:lnTo>
                    <a:lnTo>
                      <a:pt x="3581" y="990"/>
                    </a:lnTo>
                    <a:lnTo>
                      <a:pt x="3448" y="1029"/>
                    </a:lnTo>
                    <a:lnTo>
                      <a:pt x="3390" y="1067"/>
                    </a:lnTo>
                    <a:lnTo>
                      <a:pt x="3314" y="1124"/>
                    </a:lnTo>
                    <a:lnTo>
                      <a:pt x="3276" y="1200"/>
                    </a:lnTo>
                    <a:lnTo>
                      <a:pt x="3276" y="1295"/>
                    </a:lnTo>
                    <a:lnTo>
                      <a:pt x="3314" y="1371"/>
                    </a:lnTo>
                    <a:lnTo>
                      <a:pt x="3353" y="1448"/>
                    </a:lnTo>
                    <a:lnTo>
                      <a:pt x="3486" y="1562"/>
                    </a:lnTo>
                    <a:lnTo>
                      <a:pt x="3600" y="1619"/>
                    </a:lnTo>
                    <a:lnTo>
                      <a:pt x="3638" y="1638"/>
                    </a:lnTo>
                    <a:lnTo>
                      <a:pt x="3695" y="1772"/>
                    </a:lnTo>
                    <a:lnTo>
                      <a:pt x="3714" y="1810"/>
                    </a:lnTo>
                    <a:lnTo>
                      <a:pt x="3714" y="1848"/>
                    </a:lnTo>
                    <a:lnTo>
                      <a:pt x="3695" y="1886"/>
                    </a:lnTo>
                    <a:lnTo>
                      <a:pt x="3676" y="1924"/>
                    </a:lnTo>
                    <a:lnTo>
                      <a:pt x="3657" y="1962"/>
                    </a:lnTo>
                    <a:lnTo>
                      <a:pt x="3581" y="2019"/>
                    </a:lnTo>
                    <a:lnTo>
                      <a:pt x="3181" y="2077"/>
                    </a:lnTo>
                    <a:lnTo>
                      <a:pt x="3181" y="2095"/>
                    </a:lnTo>
                    <a:lnTo>
                      <a:pt x="3181" y="2114"/>
                    </a:lnTo>
                    <a:lnTo>
                      <a:pt x="3162" y="2133"/>
                    </a:lnTo>
                    <a:lnTo>
                      <a:pt x="3048" y="2209"/>
                    </a:lnTo>
                    <a:lnTo>
                      <a:pt x="3028" y="2229"/>
                    </a:lnTo>
                    <a:lnTo>
                      <a:pt x="3048" y="2343"/>
                    </a:lnTo>
                    <a:lnTo>
                      <a:pt x="3086" y="2419"/>
                    </a:lnTo>
                    <a:lnTo>
                      <a:pt x="3219" y="2534"/>
                    </a:lnTo>
                    <a:lnTo>
                      <a:pt x="3505" y="2686"/>
                    </a:lnTo>
                    <a:lnTo>
                      <a:pt x="3524" y="2705"/>
                    </a:lnTo>
                    <a:lnTo>
                      <a:pt x="3543" y="2724"/>
                    </a:lnTo>
                    <a:lnTo>
                      <a:pt x="3543" y="2762"/>
                    </a:lnTo>
                    <a:lnTo>
                      <a:pt x="3543" y="2819"/>
                    </a:lnTo>
                    <a:lnTo>
                      <a:pt x="3543" y="2857"/>
                    </a:lnTo>
                    <a:lnTo>
                      <a:pt x="3638" y="2952"/>
                    </a:lnTo>
                    <a:lnTo>
                      <a:pt x="3676" y="2991"/>
                    </a:lnTo>
                    <a:lnTo>
                      <a:pt x="3714" y="3029"/>
                    </a:lnTo>
                    <a:lnTo>
                      <a:pt x="3790" y="3029"/>
                    </a:lnTo>
                    <a:lnTo>
                      <a:pt x="3886" y="2991"/>
                    </a:lnTo>
                    <a:lnTo>
                      <a:pt x="3943" y="2991"/>
                    </a:lnTo>
                    <a:lnTo>
                      <a:pt x="3962" y="3048"/>
                    </a:lnTo>
                    <a:lnTo>
                      <a:pt x="3981" y="3105"/>
                    </a:lnTo>
                    <a:lnTo>
                      <a:pt x="4000" y="3143"/>
                    </a:lnTo>
                    <a:lnTo>
                      <a:pt x="4038" y="3181"/>
                    </a:lnTo>
                    <a:lnTo>
                      <a:pt x="4076" y="3238"/>
                    </a:lnTo>
                    <a:lnTo>
                      <a:pt x="4115" y="3276"/>
                    </a:lnTo>
                    <a:lnTo>
                      <a:pt x="4152" y="3315"/>
                    </a:lnTo>
                    <a:lnTo>
                      <a:pt x="4191" y="3391"/>
                    </a:lnTo>
                    <a:lnTo>
                      <a:pt x="4229" y="3429"/>
                    </a:lnTo>
                    <a:lnTo>
                      <a:pt x="4286" y="3524"/>
                    </a:lnTo>
                    <a:lnTo>
                      <a:pt x="4343" y="3581"/>
                    </a:lnTo>
                    <a:lnTo>
                      <a:pt x="4362" y="3581"/>
                    </a:lnTo>
                    <a:lnTo>
                      <a:pt x="4381" y="3619"/>
                    </a:lnTo>
                    <a:lnTo>
                      <a:pt x="4438" y="3677"/>
                    </a:lnTo>
                    <a:lnTo>
                      <a:pt x="4476" y="3733"/>
                    </a:lnTo>
                    <a:lnTo>
                      <a:pt x="4496" y="3791"/>
                    </a:lnTo>
                    <a:lnTo>
                      <a:pt x="4552" y="3809"/>
                    </a:lnTo>
                    <a:lnTo>
                      <a:pt x="4628" y="3829"/>
                    </a:lnTo>
                    <a:lnTo>
                      <a:pt x="4667" y="3867"/>
                    </a:lnTo>
                    <a:lnTo>
                      <a:pt x="4648" y="3905"/>
                    </a:lnTo>
                    <a:lnTo>
                      <a:pt x="4171" y="4476"/>
                    </a:lnTo>
                    <a:lnTo>
                      <a:pt x="4115" y="4591"/>
                    </a:lnTo>
                    <a:lnTo>
                      <a:pt x="4095" y="4724"/>
                    </a:lnTo>
                    <a:lnTo>
                      <a:pt x="4038" y="4838"/>
                    </a:lnTo>
                    <a:lnTo>
                      <a:pt x="4019" y="4972"/>
                    </a:lnTo>
                    <a:lnTo>
                      <a:pt x="4229" y="5524"/>
                    </a:lnTo>
                    <a:lnTo>
                      <a:pt x="4572" y="6076"/>
                    </a:lnTo>
                    <a:lnTo>
                      <a:pt x="4686" y="6210"/>
                    </a:lnTo>
                    <a:lnTo>
                      <a:pt x="4838" y="6305"/>
                    </a:lnTo>
                    <a:lnTo>
                      <a:pt x="4895" y="6400"/>
                    </a:lnTo>
                    <a:lnTo>
                      <a:pt x="4895" y="6476"/>
                    </a:lnTo>
                    <a:lnTo>
                      <a:pt x="4895" y="6591"/>
                    </a:lnTo>
                    <a:lnTo>
                      <a:pt x="4914" y="6724"/>
                    </a:lnTo>
                    <a:lnTo>
                      <a:pt x="4933" y="6800"/>
                    </a:lnTo>
                    <a:lnTo>
                      <a:pt x="4800" y="6724"/>
                    </a:lnTo>
                    <a:lnTo>
                      <a:pt x="4724" y="6743"/>
                    </a:lnTo>
                    <a:lnTo>
                      <a:pt x="4628" y="6800"/>
                    </a:lnTo>
                    <a:lnTo>
                      <a:pt x="4552" y="6800"/>
                    </a:lnTo>
                    <a:lnTo>
                      <a:pt x="4496" y="6762"/>
                    </a:lnTo>
                    <a:lnTo>
                      <a:pt x="4457" y="6781"/>
                    </a:lnTo>
                    <a:lnTo>
                      <a:pt x="4419" y="6819"/>
                    </a:lnTo>
                    <a:lnTo>
                      <a:pt x="4419" y="6857"/>
                    </a:lnTo>
                    <a:lnTo>
                      <a:pt x="4400" y="6914"/>
                    </a:lnTo>
                    <a:lnTo>
                      <a:pt x="4343" y="6933"/>
                    </a:lnTo>
                    <a:lnTo>
                      <a:pt x="4171" y="6762"/>
                    </a:lnTo>
                    <a:lnTo>
                      <a:pt x="4095" y="6724"/>
                    </a:lnTo>
                    <a:lnTo>
                      <a:pt x="4019" y="6743"/>
                    </a:lnTo>
                    <a:lnTo>
                      <a:pt x="4000" y="6724"/>
                    </a:lnTo>
                    <a:lnTo>
                      <a:pt x="3962" y="6724"/>
                    </a:lnTo>
                    <a:lnTo>
                      <a:pt x="3943" y="6724"/>
                    </a:lnTo>
                    <a:lnTo>
                      <a:pt x="3924" y="6648"/>
                    </a:lnTo>
                    <a:lnTo>
                      <a:pt x="3886" y="6648"/>
                    </a:lnTo>
                    <a:lnTo>
                      <a:pt x="3810" y="6648"/>
                    </a:lnTo>
                    <a:lnTo>
                      <a:pt x="3790" y="6648"/>
                    </a:lnTo>
                    <a:lnTo>
                      <a:pt x="3771" y="6686"/>
                    </a:lnTo>
                    <a:lnTo>
                      <a:pt x="3752" y="6686"/>
                    </a:lnTo>
                    <a:lnTo>
                      <a:pt x="3752" y="6648"/>
                    </a:lnTo>
                    <a:lnTo>
                      <a:pt x="3771" y="6629"/>
                    </a:lnTo>
                    <a:lnTo>
                      <a:pt x="3676" y="6552"/>
                    </a:lnTo>
                    <a:lnTo>
                      <a:pt x="3619" y="6496"/>
                    </a:lnTo>
                    <a:lnTo>
                      <a:pt x="3486" y="6420"/>
                    </a:lnTo>
                    <a:lnTo>
                      <a:pt x="3429" y="6286"/>
                    </a:lnTo>
                    <a:lnTo>
                      <a:pt x="3409" y="6095"/>
                    </a:lnTo>
                    <a:lnTo>
                      <a:pt x="3372" y="6039"/>
                    </a:lnTo>
                    <a:lnTo>
                      <a:pt x="3200" y="5962"/>
                    </a:lnTo>
                    <a:lnTo>
                      <a:pt x="3162" y="5943"/>
                    </a:lnTo>
                    <a:lnTo>
                      <a:pt x="3143" y="5962"/>
                    </a:lnTo>
                    <a:lnTo>
                      <a:pt x="2933" y="5829"/>
                    </a:lnTo>
                    <a:lnTo>
                      <a:pt x="2876" y="5524"/>
                    </a:lnTo>
                    <a:lnTo>
                      <a:pt x="2895" y="5296"/>
                    </a:lnTo>
                    <a:lnTo>
                      <a:pt x="2933" y="5181"/>
                    </a:lnTo>
                    <a:lnTo>
                      <a:pt x="2972" y="5105"/>
                    </a:lnTo>
                    <a:lnTo>
                      <a:pt x="2933" y="5067"/>
                    </a:lnTo>
                    <a:lnTo>
                      <a:pt x="2800" y="4933"/>
                    </a:lnTo>
                    <a:lnTo>
                      <a:pt x="2628" y="4705"/>
                    </a:lnTo>
                    <a:lnTo>
                      <a:pt x="2515" y="4439"/>
                    </a:lnTo>
                    <a:lnTo>
                      <a:pt x="2515" y="4210"/>
                    </a:lnTo>
                    <a:lnTo>
                      <a:pt x="2438" y="4019"/>
                    </a:lnTo>
                    <a:lnTo>
                      <a:pt x="2305" y="3943"/>
                    </a:lnTo>
                    <a:lnTo>
                      <a:pt x="1809" y="4019"/>
                    </a:lnTo>
                    <a:lnTo>
                      <a:pt x="1753" y="4000"/>
                    </a:lnTo>
                    <a:lnTo>
                      <a:pt x="1733" y="3981"/>
                    </a:lnTo>
                    <a:lnTo>
                      <a:pt x="1657" y="3924"/>
                    </a:lnTo>
                    <a:lnTo>
                      <a:pt x="1524" y="3943"/>
                    </a:lnTo>
                    <a:lnTo>
                      <a:pt x="1428" y="3981"/>
                    </a:lnTo>
                    <a:lnTo>
                      <a:pt x="1390" y="3886"/>
                    </a:lnTo>
                    <a:lnTo>
                      <a:pt x="1409" y="3753"/>
                    </a:lnTo>
                    <a:lnTo>
                      <a:pt x="1448" y="3657"/>
                    </a:lnTo>
                    <a:lnTo>
                      <a:pt x="1504" y="3581"/>
                    </a:lnTo>
                    <a:lnTo>
                      <a:pt x="1581" y="3448"/>
                    </a:lnTo>
                    <a:lnTo>
                      <a:pt x="1733" y="3333"/>
                    </a:lnTo>
                    <a:lnTo>
                      <a:pt x="1829" y="3238"/>
                    </a:lnTo>
                    <a:lnTo>
                      <a:pt x="1981" y="3200"/>
                    </a:lnTo>
                    <a:lnTo>
                      <a:pt x="2134" y="3219"/>
                    </a:lnTo>
                    <a:lnTo>
                      <a:pt x="2229" y="3143"/>
                    </a:lnTo>
                    <a:lnTo>
                      <a:pt x="2190" y="3010"/>
                    </a:lnTo>
                    <a:lnTo>
                      <a:pt x="2076" y="2952"/>
                    </a:lnTo>
                    <a:lnTo>
                      <a:pt x="2076" y="2876"/>
                    </a:lnTo>
                    <a:lnTo>
                      <a:pt x="2152" y="2762"/>
                    </a:lnTo>
                    <a:lnTo>
                      <a:pt x="2171" y="2590"/>
                    </a:lnTo>
                    <a:lnTo>
                      <a:pt x="2057" y="2286"/>
                    </a:lnTo>
                    <a:lnTo>
                      <a:pt x="2057" y="2077"/>
                    </a:lnTo>
                    <a:lnTo>
                      <a:pt x="2019" y="2019"/>
                    </a:lnTo>
                    <a:lnTo>
                      <a:pt x="2057" y="1714"/>
                    </a:lnTo>
                    <a:lnTo>
                      <a:pt x="1962" y="1676"/>
                    </a:lnTo>
                    <a:lnTo>
                      <a:pt x="1829" y="1810"/>
                    </a:lnTo>
                    <a:lnTo>
                      <a:pt x="1676" y="1886"/>
                    </a:lnTo>
                    <a:lnTo>
                      <a:pt x="1600" y="1886"/>
                    </a:lnTo>
                    <a:lnTo>
                      <a:pt x="1428" y="1981"/>
                    </a:lnTo>
                    <a:lnTo>
                      <a:pt x="1200" y="2419"/>
                    </a:lnTo>
                    <a:lnTo>
                      <a:pt x="1219" y="2458"/>
                    </a:lnTo>
                    <a:lnTo>
                      <a:pt x="1257" y="2476"/>
                    </a:lnTo>
                    <a:lnTo>
                      <a:pt x="1219" y="2514"/>
                    </a:lnTo>
                    <a:lnTo>
                      <a:pt x="1086" y="2610"/>
                    </a:lnTo>
                    <a:lnTo>
                      <a:pt x="1010" y="2724"/>
                    </a:lnTo>
                    <a:lnTo>
                      <a:pt x="933" y="2781"/>
                    </a:lnTo>
                    <a:lnTo>
                      <a:pt x="610" y="2705"/>
                    </a:lnTo>
                    <a:lnTo>
                      <a:pt x="457" y="2743"/>
                    </a:lnTo>
                    <a:lnTo>
                      <a:pt x="324" y="2819"/>
                    </a:lnTo>
                    <a:lnTo>
                      <a:pt x="171" y="2876"/>
                    </a:lnTo>
                    <a:lnTo>
                      <a:pt x="57" y="2819"/>
                    </a:lnTo>
                    <a:lnTo>
                      <a:pt x="0" y="2667"/>
                    </a:lnTo>
                    <a:lnTo>
                      <a:pt x="38" y="2495"/>
                    </a:lnTo>
                    <a:lnTo>
                      <a:pt x="133" y="2381"/>
                    </a:lnTo>
                    <a:lnTo>
                      <a:pt x="190" y="2343"/>
                    </a:lnTo>
                    <a:lnTo>
                      <a:pt x="209" y="2305"/>
                    </a:lnTo>
                    <a:lnTo>
                      <a:pt x="285" y="2305"/>
                    </a:lnTo>
                    <a:lnTo>
                      <a:pt x="400" y="2324"/>
                    </a:lnTo>
                    <a:lnTo>
                      <a:pt x="419" y="2305"/>
                    </a:lnTo>
                    <a:lnTo>
                      <a:pt x="438" y="2229"/>
                    </a:lnTo>
                    <a:lnTo>
                      <a:pt x="438" y="2133"/>
                    </a:lnTo>
                    <a:lnTo>
                      <a:pt x="438" y="2095"/>
                    </a:lnTo>
                    <a:lnTo>
                      <a:pt x="495" y="2095"/>
                    </a:lnTo>
                    <a:lnTo>
                      <a:pt x="590" y="2172"/>
                    </a:lnTo>
                    <a:lnTo>
                      <a:pt x="686" y="2153"/>
                    </a:lnTo>
                    <a:lnTo>
                      <a:pt x="762" y="2114"/>
                    </a:lnTo>
                    <a:lnTo>
                      <a:pt x="895" y="2095"/>
                    </a:lnTo>
                    <a:lnTo>
                      <a:pt x="1086" y="1962"/>
                    </a:lnTo>
                    <a:lnTo>
                      <a:pt x="1124" y="1905"/>
                    </a:lnTo>
                    <a:lnTo>
                      <a:pt x="1143" y="1848"/>
                    </a:lnTo>
                    <a:lnTo>
                      <a:pt x="1143" y="1810"/>
                    </a:lnTo>
                    <a:lnTo>
                      <a:pt x="1105" y="1638"/>
                    </a:lnTo>
                    <a:lnTo>
                      <a:pt x="1086" y="1581"/>
                    </a:lnTo>
                    <a:lnTo>
                      <a:pt x="1010" y="1543"/>
                    </a:lnTo>
                    <a:lnTo>
                      <a:pt x="991" y="1524"/>
                    </a:lnTo>
                    <a:lnTo>
                      <a:pt x="991" y="1486"/>
                    </a:lnTo>
                    <a:lnTo>
                      <a:pt x="971" y="1486"/>
                    </a:lnTo>
                    <a:lnTo>
                      <a:pt x="952" y="1429"/>
                    </a:lnTo>
                    <a:lnTo>
                      <a:pt x="971" y="1410"/>
                    </a:lnTo>
                    <a:lnTo>
                      <a:pt x="991" y="1390"/>
                    </a:lnTo>
                    <a:lnTo>
                      <a:pt x="1010" y="1371"/>
                    </a:lnTo>
                    <a:lnTo>
                      <a:pt x="1047" y="1276"/>
                    </a:lnTo>
                    <a:lnTo>
                      <a:pt x="1124" y="1143"/>
                    </a:lnTo>
                    <a:lnTo>
                      <a:pt x="1124" y="1124"/>
                    </a:lnTo>
                    <a:lnTo>
                      <a:pt x="1143" y="1086"/>
                    </a:lnTo>
                    <a:lnTo>
                      <a:pt x="1257" y="1029"/>
                    </a:lnTo>
                    <a:lnTo>
                      <a:pt x="1467" y="953"/>
                    </a:lnTo>
                    <a:lnTo>
                      <a:pt x="1486" y="934"/>
                    </a:lnTo>
                    <a:lnTo>
                      <a:pt x="1543" y="895"/>
                    </a:lnTo>
                    <a:lnTo>
                      <a:pt x="1619" y="819"/>
                    </a:lnTo>
                    <a:lnTo>
                      <a:pt x="1733" y="686"/>
                    </a:lnTo>
                    <a:lnTo>
                      <a:pt x="1790" y="629"/>
                    </a:lnTo>
                    <a:lnTo>
                      <a:pt x="1885" y="572"/>
                    </a:lnTo>
                    <a:lnTo>
                      <a:pt x="2038" y="533"/>
                    </a:lnTo>
                    <a:lnTo>
                      <a:pt x="2076" y="533"/>
                    </a:lnTo>
                    <a:lnTo>
                      <a:pt x="2114" y="514"/>
                    </a:lnTo>
                    <a:lnTo>
                      <a:pt x="2229" y="381"/>
                    </a:lnTo>
                    <a:lnTo>
                      <a:pt x="2266" y="362"/>
                    </a:lnTo>
                    <a:lnTo>
                      <a:pt x="2515" y="228"/>
                    </a:lnTo>
                    <a:lnTo>
                      <a:pt x="2610" y="133"/>
                    </a:lnTo>
                    <a:lnTo>
                      <a:pt x="2647" y="96"/>
                    </a:lnTo>
                    <a:lnTo>
                      <a:pt x="2686" y="76"/>
                    </a:lnTo>
                    <a:lnTo>
                      <a:pt x="2724" y="57"/>
                    </a:lnTo>
                    <a:lnTo>
                      <a:pt x="2895" y="57"/>
                    </a:lnTo>
                    <a:lnTo>
                      <a:pt x="2914" y="57"/>
                    </a:lnTo>
                    <a:lnTo>
                      <a:pt x="2933" y="38"/>
                    </a:lnTo>
                    <a:lnTo>
                      <a:pt x="2972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6" name="Freeform 194">
                <a:extLst>
                  <a:ext uri="{FF2B5EF4-FFF2-40B4-BE49-F238E27FC236}">
                    <a16:creationId xmlns:a16="http://schemas.microsoft.com/office/drawing/2014/main" id="{113A4D53-0F49-2941-8588-7E9C7F9A79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2075" y="2813050"/>
                <a:ext cx="1625600" cy="1817688"/>
              </a:xfrm>
              <a:custGeom>
                <a:avLst/>
                <a:gdLst>
                  <a:gd name="T0" fmla="*/ 2147483646 w 4516"/>
                  <a:gd name="T1" fmla="*/ 2147483646 h 5049"/>
                  <a:gd name="T2" fmla="*/ 2147483646 w 4516"/>
                  <a:gd name="T3" fmla="*/ 2147483646 h 5049"/>
                  <a:gd name="T4" fmla="*/ 2147483646 w 4516"/>
                  <a:gd name="T5" fmla="*/ 2147483646 h 5049"/>
                  <a:gd name="T6" fmla="*/ 2147483646 w 4516"/>
                  <a:gd name="T7" fmla="*/ 0 h 5049"/>
                  <a:gd name="T8" fmla="*/ 2147483646 w 4516"/>
                  <a:gd name="T9" fmla="*/ 2147483646 h 5049"/>
                  <a:gd name="T10" fmla="*/ 2147483646 w 4516"/>
                  <a:gd name="T11" fmla="*/ 2147483646 h 5049"/>
                  <a:gd name="T12" fmla="*/ 2147483646 w 4516"/>
                  <a:gd name="T13" fmla="*/ 2147483646 h 5049"/>
                  <a:gd name="T14" fmla="*/ 2147483646 w 4516"/>
                  <a:gd name="T15" fmla="*/ 2147483646 h 5049"/>
                  <a:gd name="T16" fmla="*/ 2147483646 w 4516"/>
                  <a:gd name="T17" fmla="*/ 2147483646 h 5049"/>
                  <a:gd name="T18" fmla="*/ 2147483646 w 4516"/>
                  <a:gd name="T19" fmla="*/ 2147483646 h 5049"/>
                  <a:gd name="T20" fmla="*/ 2147483646 w 4516"/>
                  <a:gd name="T21" fmla="*/ 2147483646 h 5049"/>
                  <a:gd name="T22" fmla="*/ 2147483646 w 4516"/>
                  <a:gd name="T23" fmla="*/ 2147483646 h 5049"/>
                  <a:gd name="T24" fmla="*/ 2147483646 w 4516"/>
                  <a:gd name="T25" fmla="*/ 2147483646 h 5049"/>
                  <a:gd name="T26" fmla="*/ 2147483646 w 4516"/>
                  <a:gd name="T27" fmla="*/ 2147483646 h 5049"/>
                  <a:gd name="T28" fmla="*/ 2147483646 w 4516"/>
                  <a:gd name="T29" fmla="*/ 2147483646 h 5049"/>
                  <a:gd name="T30" fmla="*/ 2147483646 w 4516"/>
                  <a:gd name="T31" fmla="*/ 2147483646 h 5049"/>
                  <a:gd name="T32" fmla="*/ 2147483646 w 4516"/>
                  <a:gd name="T33" fmla="*/ 2147483646 h 5049"/>
                  <a:gd name="T34" fmla="*/ 2147483646 w 4516"/>
                  <a:gd name="T35" fmla="*/ 2147483646 h 5049"/>
                  <a:gd name="T36" fmla="*/ 2147483646 w 4516"/>
                  <a:gd name="T37" fmla="*/ 2147483646 h 5049"/>
                  <a:gd name="T38" fmla="*/ 2147483646 w 4516"/>
                  <a:gd name="T39" fmla="*/ 2147483646 h 5049"/>
                  <a:gd name="T40" fmla="*/ 2147483646 w 4516"/>
                  <a:gd name="T41" fmla="*/ 2147483646 h 5049"/>
                  <a:gd name="T42" fmla="*/ 2147483646 w 4516"/>
                  <a:gd name="T43" fmla="*/ 2147483646 h 5049"/>
                  <a:gd name="T44" fmla="*/ 2147483646 w 4516"/>
                  <a:gd name="T45" fmla="*/ 2147483646 h 5049"/>
                  <a:gd name="T46" fmla="*/ 2147483646 w 4516"/>
                  <a:gd name="T47" fmla="*/ 2147483646 h 5049"/>
                  <a:gd name="T48" fmla="*/ 2147483646 w 4516"/>
                  <a:gd name="T49" fmla="*/ 2147483646 h 5049"/>
                  <a:gd name="T50" fmla="*/ 2147483646 w 4516"/>
                  <a:gd name="T51" fmla="*/ 2147483646 h 5049"/>
                  <a:gd name="T52" fmla="*/ 2147483646 w 4516"/>
                  <a:gd name="T53" fmla="*/ 2147483646 h 5049"/>
                  <a:gd name="T54" fmla="*/ 2147483646 w 4516"/>
                  <a:gd name="T55" fmla="*/ 2147483646 h 5049"/>
                  <a:gd name="T56" fmla="*/ 2147483646 w 4516"/>
                  <a:gd name="T57" fmla="*/ 2147483646 h 5049"/>
                  <a:gd name="T58" fmla="*/ 2147483646 w 4516"/>
                  <a:gd name="T59" fmla="*/ 2147483646 h 5049"/>
                  <a:gd name="T60" fmla="*/ 2147483646 w 4516"/>
                  <a:gd name="T61" fmla="*/ 2147483646 h 5049"/>
                  <a:gd name="T62" fmla="*/ 2147483646 w 4516"/>
                  <a:gd name="T63" fmla="*/ 2147483646 h 5049"/>
                  <a:gd name="T64" fmla="*/ 2147483646 w 4516"/>
                  <a:gd name="T65" fmla="*/ 2147483646 h 5049"/>
                  <a:gd name="T66" fmla="*/ 2147483646 w 4516"/>
                  <a:gd name="T67" fmla="*/ 2147483646 h 5049"/>
                  <a:gd name="T68" fmla="*/ 2147483646 w 4516"/>
                  <a:gd name="T69" fmla="*/ 2147483646 h 5049"/>
                  <a:gd name="T70" fmla="*/ 2147483646 w 4516"/>
                  <a:gd name="T71" fmla="*/ 2147483646 h 5049"/>
                  <a:gd name="T72" fmla="*/ 2147483646 w 4516"/>
                  <a:gd name="T73" fmla="*/ 2147483646 h 5049"/>
                  <a:gd name="T74" fmla="*/ 2147483646 w 4516"/>
                  <a:gd name="T75" fmla="*/ 2147483646 h 5049"/>
                  <a:gd name="T76" fmla="*/ 2147483646 w 4516"/>
                  <a:gd name="T77" fmla="*/ 2147483646 h 5049"/>
                  <a:gd name="T78" fmla="*/ 2147483646 w 4516"/>
                  <a:gd name="T79" fmla="*/ 2147483646 h 5049"/>
                  <a:gd name="T80" fmla="*/ 2147483646 w 4516"/>
                  <a:gd name="T81" fmla="*/ 2147483646 h 5049"/>
                  <a:gd name="T82" fmla="*/ 2147483646 w 4516"/>
                  <a:gd name="T83" fmla="*/ 2147483646 h 5049"/>
                  <a:gd name="T84" fmla="*/ 2147483646 w 4516"/>
                  <a:gd name="T85" fmla="*/ 2147483646 h 5049"/>
                  <a:gd name="T86" fmla="*/ 2147483646 w 4516"/>
                  <a:gd name="T87" fmla="*/ 2147483646 h 5049"/>
                  <a:gd name="T88" fmla="*/ 2147483646 w 4516"/>
                  <a:gd name="T89" fmla="*/ 2147483646 h 5049"/>
                  <a:gd name="T90" fmla="*/ 2147483646 w 4516"/>
                  <a:gd name="T91" fmla="*/ 2147483646 h 5049"/>
                  <a:gd name="T92" fmla="*/ 0 w 4516"/>
                  <a:gd name="T93" fmla="*/ 2147483646 h 5049"/>
                  <a:gd name="T94" fmla="*/ 2147483646 w 4516"/>
                  <a:gd name="T95" fmla="*/ 2147483646 h 5049"/>
                  <a:gd name="T96" fmla="*/ 2147483646 w 4516"/>
                  <a:gd name="T97" fmla="*/ 2147483646 h 5049"/>
                  <a:gd name="T98" fmla="*/ 2147483646 w 4516"/>
                  <a:gd name="T99" fmla="*/ 2147483646 h 5049"/>
                  <a:gd name="T100" fmla="*/ 2147483646 w 4516"/>
                  <a:gd name="T101" fmla="*/ 2147483646 h 5049"/>
                  <a:gd name="T102" fmla="*/ 2147483646 w 4516"/>
                  <a:gd name="T103" fmla="*/ 2147483646 h 5049"/>
                  <a:gd name="T104" fmla="*/ 2147483646 w 4516"/>
                  <a:gd name="T105" fmla="*/ 2147483646 h 504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516" h="5049">
                    <a:moveTo>
                      <a:pt x="343" y="133"/>
                    </a:moveTo>
                    <a:lnTo>
                      <a:pt x="438" y="152"/>
                    </a:lnTo>
                    <a:lnTo>
                      <a:pt x="495" y="133"/>
                    </a:lnTo>
                    <a:lnTo>
                      <a:pt x="553" y="114"/>
                    </a:lnTo>
                    <a:lnTo>
                      <a:pt x="609" y="76"/>
                    </a:lnTo>
                    <a:lnTo>
                      <a:pt x="648" y="38"/>
                    </a:lnTo>
                    <a:lnTo>
                      <a:pt x="686" y="0"/>
                    </a:lnTo>
                    <a:lnTo>
                      <a:pt x="762" y="0"/>
                    </a:lnTo>
                    <a:lnTo>
                      <a:pt x="895" y="38"/>
                    </a:lnTo>
                    <a:lnTo>
                      <a:pt x="895" y="266"/>
                    </a:lnTo>
                    <a:lnTo>
                      <a:pt x="876" y="361"/>
                    </a:lnTo>
                    <a:lnTo>
                      <a:pt x="895" y="419"/>
                    </a:lnTo>
                    <a:lnTo>
                      <a:pt x="895" y="552"/>
                    </a:lnTo>
                    <a:lnTo>
                      <a:pt x="934" y="647"/>
                    </a:lnTo>
                    <a:lnTo>
                      <a:pt x="971" y="991"/>
                    </a:lnTo>
                    <a:lnTo>
                      <a:pt x="1048" y="1295"/>
                    </a:lnTo>
                    <a:lnTo>
                      <a:pt x="1048" y="1352"/>
                    </a:lnTo>
                    <a:lnTo>
                      <a:pt x="1029" y="1409"/>
                    </a:lnTo>
                    <a:lnTo>
                      <a:pt x="1048" y="1467"/>
                    </a:lnTo>
                    <a:lnTo>
                      <a:pt x="1067" y="1504"/>
                    </a:lnTo>
                    <a:lnTo>
                      <a:pt x="1143" y="1638"/>
                    </a:lnTo>
                    <a:lnTo>
                      <a:pt x="1143" y="1657"/>
                    </a:lnTo>
                    <a:lnTo>
                      <a:pt x="1124" y="1695"/>
                    </a:lnTo>
                    <a:lnTo>
                      <a:pt x="1124" y="1714"/>
                    </a:lnTo>
                    <a:lnTo>
                      <a:pt x="1143" y="1809"/>
                    </a:lnTo>
                    <a:lnTo>
                      <a:pt x="1200" y="1905"/>
                    </a:lnTo>
                    <a:lnTo>
                      <a:pt x="1295" y="2076"/>
                    </a:lnTo>
                    <a:lnTo>
                      <a:pt x="1448" y="2228"/>
                    </a:lnTo>
                    <a:lnTo>
                      <a:pt x="1600" y="2342"/>
                    </a:lnTo>
                    <a:lnTo>
                      <a:pt x="1943" y="2514"/>
                    </a:lnTo>
                    <a:lnTo>
                      <a:pt x="2095" y="2571"/>
                    </a:lnTo>
                    <a:lnTo>
                      <a:pt x="2915" y="2686"/>
                    </a:lnTo>
                    <a:lnTo>
                      <a:pt x="3010" y="2667"/>
                    </a:lnTo>
                    <a:lnTo>
                      <a:pt x="3086" y="2628"/>
                    </a:lnTo>
                    <a:lnTo>
                      <a:pt x="3143" y="2628"/>
                    </a:lnTo>
                    <a:lnTo>
                      <a:pt x="3219" y="2667"/>
                    </a:lnTo>
                    <a:lnTo>
                      <a:pt x="3200" y="2667"/>
                    </a:lnTo>
                    <a:lnTo>
                      <a:pt x="3181" y="2667"/>
                    </a:lnTo>
                    <a:lnTo>
                      <a:pt x="3162" y="2667"/>
                    </a:lnTo>
                    <a:lnTo>
                      <a:pt x="3162" y="2686"/>
                    </a:lnTo>
                    <a:lnTo>
                      <a:pt x="3333" y="2743"/>
                    </a:lnTo>
                    <a:lnTo>
                      <a:pt x="3600" y="2819"/>
                    </a:lnTo>
                    <a:lnTo>
                      <a:pt x="3714" y="2857"/>
                    </a:lnTo>
                    <a:lnTo>
                      <a:pt x="3772" y="2914"/>
                    </a:lnTo>
                    <a:lnTo>
                      <a:pt x="3772" y="3009"/>
                    </a:lnTo>
                    <a:lnTo>
                      <a:pt x="3791" y="3048"/>
                    </a:lnTo>
                    <a:lnTo>
                      <a:pt x="3810" y="3143"/>
                    </a:lnTo>
                    <a:lnTo>
                      <a:pt x="3829" y="3181"/>
                    </a:lnTo>
                    <a:lnTo>
                      <a:pt x="3867" y="3238"/>
                    </a:lnTo>
                    <a:lnTo>
                      <a:pt x="3905" y="3371"/>
                    </a:lnTo>
                    <a:lnTo>
                      <a:pt x="3981" y="3485"/>
                    </a:lnTo>
                    <a:lnTo>
                      <a:pt x="4058" y="3562"/>
                    </a:lnTo>
                    <a:lnTo>
                      <a:pt x="4210" y="3676"/>
                    </a:lnTo>
                    <a:lnTo>
                      <a:pt x="4305" y="3790"/>
                    </a:lnTo>
                    <a:lnTo>
                      <a:pt x="4343" y="3810"/>
                    </a:lnTo>
                    <a:lnTo>
                      <a:pt x="4381" y="3829"/>
                    </a:lnTo>
                    <a:lnTo>
                      <a:pt x="4515" y="3924"/>
                    </a:lnTo>
                    <a:lnTo>
                      <a:pt x="4495" y="4000"/>
                    </a:lnTo>
                    <a:lnTo>
                      <a:pt x="4419" y="4095"/>
                    </a:lnTo>
                    <a:lnTo>
                      <a:pt x="4305" y="4152"/>
                    </a:lnTo>
                    <a:lnTo>
                      <a:pt x="4229" y="4247"/>
                    </a:lnTo>
                    <a:lnTo>
                      <a:pt x="4172" y="4457"/>
                    </a:lnTo>
                    <a:lnTo>
                      <a:pt x="4058" y="4704"/>
                    </a:lnTo>
                    <a:lnTo>
                      <a:pt x="3943" y="4762"/>
                    </a:lnTo>
                    <a:lnTo>
                      <a:pt x="3657" y="4743"/>
                    </a:lnTo>
                    <a:lnTo>
                      <a:pt x="3467" y="4781"/>
                    </a:lnTo>
                    <a:lnTo>
                      <a:pt x="3429" y="4800"/>
                    </a:lnTo>
                    <a:lnTo>
                      <a:pt x="3391" y="4819"/>
                    </a:lnTo>
                    <a:lnTo>
                      <a:pt x="2991" y="5029"/>
                    </a:lnTo>
                    <a:lnTo>
                      <a:pt x="2876" y="5048"/>
                    </a:lnTo>
                    <a:lnTo>
                      <a:pt x="2686" y="5009"/>
                    </a:lnTo>
                    <a:lnTo>
                      <a:pt x="2629" y="4990"/>
                    </a:lnTo>
                    <a:lnTo>
                      <a:pt x="2572" y="4971"/>
                    </a:lnTo>
                    <a:lnTo>
                      <a:pt x="2458" y="4971"/>
                    </a:lnTo>
                    <a:lnTo>
                      <a:pt x="2172" y="4895"/>
                    </a:lnTo>
                    <a:lnTo>
                      <a:pt x="2038" y="4762"/>
                    </a:lnTo>
                    <a:lnTo>
                      <a:pt x="1924" y="4609"/>
                    </a:lnTo>
                    <a:lnTo>
                      <a:pt x="1886" y="4533"/>
                    </a:lnTo>
                    <a:lnTo>
                      <a:pt x="1886" y="4476"/>
                    </a:lnTo>
                    <a:lnTo>
                      <a:pt x="1696" y="4381"/>
                    </a:lnTo>
                    <a:lnTo>
                      <a:pt x="1562" y="3943"/>
                    </a:lnTo>
                    <a:lnTo>
                      <a:pt x="1467" y="3810"/>
                    </a:lnTo>
                    <a:lnTo>
                      <a:pt x="1238" y="3562"/>
                    </a:lnTo>
                    <a:lnTo>
                      <a:pt x="914" y="3352"/>
                    </a:lnTo>
                    <a:lnTo>
                      <a:pt x="895" y="3276"/>
                    </a:lnTo>
                    <a:lnTo>
                      <a:pt x="876" y="3143"/>
                    </a:lnTo>
                    <a:lnTo>
                      <a:pt x="876" y="3028"/>
                    </a:lnTo>
                    <a:lnTo>
                      <a:pt x="876" y="2952"/>
                    </a:lnTo>
                    <a:lnTo>
                      <a:pt x="819" y="2857"/>
                    </a:lnTo>
                    <a:lnTo>
                      <a:pt x="667" y="2762"/>
                    </a:lnTo>
                    <a:lnTo>
                      <a:pt x="553" y="2628"/>
                    </a:lnTo>
                    <a:lnTo>
                      <a:pt x="210" y="2076"/>
                    </a:lnTo>
                    <a:lnTo>
                      <a:pt x="0" y="1524"/>
                    </a:lnTo>
                    <a:lnTo>
                      <a:pt x="19" y="1390"/>
                    </a:lnTo>
                    <a:lnTo>
                      <a:pt x="76" y="1276"/>
                    </a:lnTo>
                    <a:lnTo>
                      <a:pt x="96" y="1143"/>
                    </a:lnTo>
                    <a:lnTo>
                      <a:pt x="152" y="1028"/>
                    </a:lnTo>
                    <a:lnTo>
                      <a:pt x="629" y="457"/>
                    </a:lnTo>
                    <a:lnTo>
                      <a:pt x="648" y="419"/>
                    </a:lnTo>
                    <a:lnTo>
                      <a:pt x="609" y="381"/>
                    </a:lnTo>
                    <a:lnTo>
                      <a:pt x="533" y="361"/>
                    </a:lnTo>
                    <a:lnTo>
                      <a:pt x="477" y="343"/>
                    </a:lnTo>
                    <a:lnTo>
                      <a:pt x="457" y="285"/>
                    </a:lnTo>
                    <a:lnTo>
                      <a:pt x="419" y="229"/>
                    </a:lnTo>
                    <a:lnTo>
                      <a:pt x="362" y="171"/>
                    </a:lnTo>
                    <a:lnTo>
                      <a:pt x="343" y="13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7" name="Freeform 195">
                <a:extLst>
                  <a:ext uri="{FF2B5EF4-FFF2-40B4-BE49-F238E27FC236}">
                    <a16:creationId xmlns:a16="http://schemas.microsoft.com/office/drawing/2014/main" id="{AD6C503D-8891-4E4E-BF39-5906F3885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9888" y="4684713"/>
                <a:ext cx="2092325" cy="1666875"/>
              </a:xfrm>
              <a:custGeom>
                <a:avLst/>
                <a:gdLst>
                  <a:gd name="T0" fmla="*/ 2147483646 w 5810"/>
                  <a:gd name="T1" fmla="*/ 2147483646 h 4630"/>
                  <a:gd name="T2" fmla="*/ 2147483646 w 5810"/>
                  <a:gd name="T3" fmla="*/ 2147483646 h 4630"/>
                  <a:gd name="T4" fmla="*/ 2147483646 w 5810"/>
                  <a:gd name="T5" fmla="*/ 2147483646 h 4630"/>
                  <a:gd name="T6" fmla="*/ 2147483646 w 5810"/>
                  <a:gd name="T7" fmla="*/ 2147483646 h 4630"/>
                  <a:gd name="T8" fmla="*/ 2147483646 w 5810"/>
                  <a:gd name="T9" fmla="*/ 2147483646 h 4630"/>
                  <a:gd name="T10" fmla="*/ 2147483646 w 5810"/>
                  <a:gd name="T11" fmla="*/ 2147483646 h 4630"/>
                  <a:gd name="T12" fmla="*/ 2147483646 w 5810"/>
                  <a:gd name="T13" fmla="*/ 2147483646 h 4630"/>
                  <a:gd name="T14" fmla="*/ 2147483646 w 5810"/>
                  <a:gd name="T15" fmla="*/ 2147483646 h 4630"/>
                  <a:gd name="T16" fmla="*/ 2147483646 w 5810"/>
                  <a:gd name="T17" fmla="*/ 2147483646 h 4630"/>
                  <a:gd name="T18" fmla="*/ 2147483646 w 5810"/>
                  <a:gd name="T19" fmla="*/ 2147483646 h 4630"/>
                  <a:gd name="T20" fmla="*/ 2147483646 w 5810"/>
                  <a:gd name="T21" fmla="*/ 2147483646 h 4630"/>
                  <a:gd name="T22" fmla="*/ 2147483646 w 5810"/>
                  <a:gd name="T23" fmla="*/ 2147483646 h 4630"/>
                  <a:gd name="T24" fmla="*/ 2147483646 w 5810"/>
                  <a:gd name="T25" fmla="*/ 2147483646 h 4630"/>
                  <a:gd name="T26" fmla="*/ 2147483646 w 5810"/>
                  <a:gd name="T27" fmla="*/ 2147483646 h 4630"/>
                  <a:gd name="T28" fmla="*/ 2147483646 w 5810"/>
                  <a:gd name="T29" fmla="*/ 2147483646 h 4630"/>
                  <a:gd name="T30" fmla="*/ 2147483646 w 5810"/>
                  <a:gd name="T31" fmla="*/ 2147483646 h 4630"/>
                  <a:gd name="T32" fmla="*/ 2147483646 w 5810"/>
                  <a:gd name="T33" fmla="*/ 2147483646 h 4630"/>
                  <a:gd name="T34" fmla="*/ 2147483646 w 5810"/>
                  <a:gd name="T35" fmla="*/ 2147483646 h 4630"/>
                  <a:gd name="T36" fmla="*/ 2147483646 w 5810"/>
                  <a:gd name="T37" fmla="*/ 2147483646 h 4630"/>
                  <a:gd name="T38" fmla="*/ 2147483646 w 5810"/>
                  <a:gd name="T39" fmla="*/ 2147483646 h 4630"/>
                  <a:gd name="T40" fmla="*/ 2147483646 w 5810"/>
                  <a:gd name="T41" fmla="*/ 2147483646 h 4630"/>
                  <a:gd name="T42" fmla="*/ 2147483646 w 5810"/>
                  <a:gd name="T43" fmla="*/ 2147483646 h 4630"/>
                  <a:gd name="T44" fmla="*/ 2147483646 w 5810"/>
                  <a:gd name="T45" fmla="*/ 2147483646 h 4630"/>
                  <a:gd name="T46" fmla="*/ 2147483646 w 5810"/>
                  <a:gd name="T47" fmla="*/ 2147483646 h 4630"/>
                  <a:gd name="T48" fmla="*/ 2147483646 w 5810"/>
                  <a:gd name="T49" fmla="*/ 2147483646 h 4630"/>
                  <a:gd name="T50" fmla="*/ 2147483646 w 5810"/>
                  <a:gd name="T51" fmla="*/ 2147483646 h 4630"/>
                  <a:gd name="T52" fmla="*/ 2147483646 w 5810"/>
                  <a:gd name="T53" fmla="*/ 2147483646 h 4630"/>
                  <a:gd name="T54" fmla="*/ 2147483646 w 5810"/>
                  <a:gd name="T55" fmla="*/ 2147483646 h 4630"/>
                  <a:gd name="T56" fmla="*/ 2147483646 w 5810"/>
                  <a:gd name="T57" fmla="*/ 2147483646 h 4630"/>
                  <a:gd name="T58" fmla="*/ 2147483646 w 5810"/>
                  <a:gd name="T59" fmla="*/ 2147483646 h 4630"/>
                  <a:gd name="T60" fmla="*/ 2147483646 w 5810"/>
                  <a:gd name="T61" fmla="*/ 2147483646 h 4630"/>
                  <a:gd name="T62" fmla="*/ 2147483646 w 5810"/>
                  <a:gd name="T63" fmla="*/ 2147483646 h 4630"/>
                  <a:gd name="T64" fmla="*/ 2147483646 w 5810"/>
                  <a:gd name="T65" fmla="*/ 2147483646 h 4630"/>
                  <a:gd name="T66" fmla="*/ 2147483646 w 5810"/>
                  <a:gd name="T67" fmla="*/ 2147483646 h 4630"/>
                  <a:gd name="T68" fmla="*/ 2147483646 w 5810"/>
                  <a:gd name="T69" fmla="*/ 2147483646 h 4630"/>
                  <a:gd name="T70" fmla="*/ 2147483646 w 5810"/>
                  <a:gd name="T71" fmla="*/ 2147483646 h 4630"/>
                  <a:gd name="T72" fmla="*/ 2147483646 w 5810"/>
                  <a:gd name="T73" fmla="*/ 2147483646 h 4630"/>
                  <a:gd name="T74" fmla="*/ 2147483646 w 5810"/>
                  <a:gd name="T75" fmla="*/ 2147483646 h 4630"/>
                  <a:gd name="T76" fmla="*/ 2147483646 w 5810"/>
                  <a:gd name="T77" fmla="*/ 2147483646 h 4630"/>
                  <a:gd name="T78" fmla="*/ 2147483646 w 5810"/>
                  <a:gd name="T79" fmla="*/ 2147483646 h 4630"/>
                  <a:gd name="T80" fmla="*/ 2147483646 w 5810"/>
                  <a:gd name="T81" fmla="*/ 2147483646 h 4630"/>
                  <a:gd name="T82" fmla="*/ 2147483646 w 5810"/>
                  <a:gd name="T83" fmla="*/ 2147483646 h 4630"/>
                  <a:gd name="T84" fmla="*/ 2147483646 w 5810"/>
                  <a:gd name="T85" fmla="*/ 2147483646 h 4630"/>
                  <a:gd name="T86" fmla="*/ 2147483646 w 5810"/>
                  <a:gd name="T87" fmla="*/ 2147483646 h 4630"/>
                  <a:gd name="T88" fmla="*/ 2147483646 w 5810"/>
                  <a:gd name="T89" fmla="*/ 2147483646 h 4630"/>
                  <a:gd name="T90" fmla="*/ 2147483646 w 5810"/>
                  <a:gd name="T91" fmla="*/ 2147483646 h 4630"/>
                  <a:gd name="T92" fmla="*/ 2147483646 w 5810"/>
                  <a:gd name="T93" fmla="*/ 2147483646 h 4630"/>
                  <a:gd name="T94" fmla="*/ 2147483646 w 5810"/>
                  <a:gd name="T95" fmla="*/ 2147483646 h 4630"/>
                  <a:gd name="T96" fmla="*/ 2147483646 w 5810"/>
                  <a:gd name="T97" fmla="*/ 2147483646 h 4630"/>
                  <a:gd name="T98" fmla="*/ 2147483646 w 5810"/>
                  <a:gd name="T99" fmla="*/ 2147483646 h 4630"/>
                  <a:gd name="T100" fmla="*/ 2147483646 w 5810"/>
                  <a:gd name="T101" fmla="*/ 2147483646 h 463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810" h="4630">
                    <a:moveTo>
                      <a:pt x="1332" y="3200"/>
                    </a:moveTo>
                    <a:lnTo>
                      <a:pt x="1332" y="3200"/>
                    </a:lnTo>
                    <a:lnTo>
                      <a:pt x="1332" y="3124"/>
                    </a:lnTo>
                    <a:lnTo>
                      <a:pt x="1276" y="3067"/>
                    </a:lnTo>
                    <a:lnTo>
                      <a:pt x="1161" y="2953"/>
                    </a:lnTo>
                    <a:lnTo>
                      <a:pt x="1028" y="2743"/>
                    </a:lnTo>
                    <a:lnTo>
                      <a:pt x="990" y="2667"/>
                    </a:lnTo>
                    <a:lnTo>
                      <a:pt x="990" y="2648"/>
                    </a:lnTo>
                    <a:lnTo>
                      <a:pt x="990" y="2609"/>
                    </a:lnTo>
                    <a:lnTo>
                      <a:pt x="1009" y="2609"/>
                    </a:lnTo>
                    <a:lnTo>
                      <a:pt x="1028" y="2591"/>
                    </a:lnTo>
                    <a:lnTo>
                      <a:pt x="1028" y="2572"/>
                    </a:lnTo>
                    <a:lnTo>
                      <a:pt x="1028" y="2552"/>
                    </a:lnTo>
                    <a:lnTo>
                      <a:pt x="1009" y="2495"/>
                    </a:lnTo>
                    <a:lnTo>
                      <a:pt x="990" y="2438"/>
                    </a:lnTo>
                    <a:lnTo>
                      <a:pt x="1009" y="2438"/>
                    </a:lnTo>
                    <a:lnTo>
                      <a:pt x="1066" y="2457"/>
                    </a:lnTo>
                    <a:lnTo>
                      <a:pt x="1066" y="2419"/>
                    </a:lnTo>
                    <a:lnTo>
                      <a:pt x="1047" y="2324"/>
                    </a:lnTo>
                    <a:lnTo>
                      <a:pt x="1047" y="2286"/>
                    </a:lnTo>
                    <a:lnTo>
                      <a:pt x="1066" y="2228"/>
                    </a:lnTo>
                    <a:lnTo>
                      <a:pt x="1085" y="2191"/>
                    </a:lnTo>
                    <a:lnTo>
                      <a:pt x="1104" y="2171"/>
                    </a:lnTo>
                    <a:lnTo>
                      <a:pt x="1142" y="2152"/>
                    </a:lnTo>
                    <a:lnTo>
                      <a:pt x="1295" y="2152"/>
                    </a:lnTo>
                    <a:lnTo>
                      <a:pt x="1332" y="2133"/>
                    </a:lnTo>
                    <a:lnTo>
                      <a:pt x="1447" y="2076"/>
                    </a:lnTo>
                    <a:lnTo>
                      <a:pt x="1523" y="2095"/>
                    </a:lnTo>
                    <a:lnTo>
                      <a:pt x="1580" y="2076"/>
                    </a:lnTo>
                    <a:lnTo>
                      <a:pt x="1599" y="2057"/>
                    </a:lnTo>
                    <a:lnTo>
                      <a:pt x="1637" y="2000"/>
                    </a:lnTo>
                    <a:lnTo>
                      <a:pt x="1694" y="1962"/>
                    </a:lnTo>
                    <a:lnTo>
                      <a:pt x="1733" y="1943"/>
                    </a:lnTo>
                    <a:lnTo>
                      <a:pt x="1752" y="1886"/>
                    </a:lnTo>
                    <a:lnTo>
                      <a:pt x="1771" y="1848"/>
                    </a:lnTo>
                    <a:lnTo>
                      <a:pt x="1752" y="1810"/>
                    </a:lnTo>
                    <a:lnTo>
                      <a:pt x="1713" y="1790"/>
                    </a:lnTo>
                    <a:lnTo>
                      <a:pt x="1675" y="1790"/>
                    </a:lnTo>
                    <a:lnTo>
                      <a:pt x="1637" y="1810"/>
                    </a:lnTo>
                    <a:lnTo>
                      <a:pt x="1599" y="1829"/>
                    </a:lnTo>
                    <a:lnTo>
                      <a:pt x="1561" y="1848"/>
                    </a:lnTo>
                    <a:lnTo>
                      <a:pt x="1466" y="1866"/>
                    </a:lnTo>
                    <a:lnTo>
                      <a:pt x="1408" y="1866"/>
                    </a:lnTo>
                    <a:lnTo>
                      <a:pt x="1371" y="1848"/>
                    </a:lnTo>
                    <a:lnTo>
                      <a:pt x="1352" y="1829"/>
                    </a:lnTo>
                    <a:lnTo>
                      <a:pt x="1332" y="1810"/>
                    </a:lnTo>
                    <a:lnTo>
                      <a:pt x="1332" y="1752"/>
                    </a:lnTo>
                    <a:lnTo>
                      <a:pt x="1313" y="1734"/>
                    </a:lnTo>
                    <a:lnTo>
                      <a:pt x="1295" y="1734"/>
                    </a:lnTo>
                    <a:lnTo>
                      <a:pt x="1237" y="1714"/>
                    </a:lnTo>
                    <a:lnTo>
                      <a:pt x="1199" y="1714"/>
                    </a:lnTo>
                    <a:lnTo>
                      <a:pt x="1161" y="1734"/>
                    </a:lnTo>
                    <a:lnTo>
                      <a:pt x="1123" y="1752"/>
                    </a:lnTo>
                    <a:lnTo>
                      <a:pt x="1085" y="1771"/>
                    </a:lnTo>
                    <a:lnTo>
                      <a:pt x="951" y="1752"/>
                    </a:lnTo>
                    <a:lnTo>
                      <a:pt x="875" y="1771"/>
                    </a:lnTo>
                    <a:lnTo>
                      <a:pt x="856" y="1771"/>
                    </a:lnTo>
                    <a:lnTo>
                      <a:pt x="837" y="1771"/>
                    </a:lnTo>
                    <a:lnTo>
                      <a:pt x="818" y="1771"/>
                    </a:lnTo>
                    <a:lnTo>
                      <a:pt x="762" y="1810"/>
                    </a:lnTo>
                    <a:lnTo>
                      <a:pt x="724" y="1829"/>
                    </a:lnTo>
                    <a:lnTo>
                      <a:pt x="667" y="1829"/>
                    </a:lnTo>
                    <a:lnTo>
                      <a:pt x="648" y="1810"/>
                    </a:lnTo>
                    <a:lnTo>
                      <a:pt x="610" y="1810"/>
                    </a:lnTo>
                    <a:lnTo>
                      <a:pt x="534" y="1829"/>
                    </a:lnTo>
                    <a:lnTo>
                      <a:pt x="495" y="1829"/>
                    </a:lnTo>
                    <a:lnTo>
                      <a:pt x="476" y="1790"/>
                    </a:lnTo>
                    <a:lnTo>
                      <a:pt x="419" y="1657"/>
                    </a:lnTo>
                    <a:lnTo>
                      <a:pt x="324" y="1505"/>
                    </a:lnTo>
                    <a:lnTo>
                      <a:pt x="248" y="1448"/>
                    </a:lnTo>
                    <a:lnTo>
                      <a:pt x="190" y="1448"/>
                    </a:lnTo>
                    <a:lnTo>
                      <a:pt x="171" y="1429"/>
                    </a:lnTo>
                    <a:lnTo>
                      <a:pt x="95" y="1353"/>
                    </a:lnTo>
                    <a:lnTo>
                      <a:pt x="0" y="1314"/>
                    </a:lnTo>
                    <a:lnTo>
                      <a:pt x="19" y="1314"/>
                    </a:lnTo>
                    <a:lnTo>
                      <a:pt x="76" y="1276"/>
                    </a:lnTo>
                    <a:lnTo>
                      <a:pt x="171" y="1200"/>
                    </a:lnTo>
                    <a:lnTo>
                      <a:pt x="210" y="1104"/>
                    </a:lnTo>
                    <a:lnTo>
                      <a:pt x="324" y="972"/>
                    </a:lnTo>
                    <a:lnTo>
                      <a:pt x="343" y="838"/>
                    </a:lnTo>
                    <a:lnTo>
                      <a:pt x="400" y="800"/>
                    </a:lnTo>
                    <a:lnTo>
                      <a:pt x="419" y="762"/>
                    </a:lnTo>
                    <a:lnTo>
                      <a:pt x="476" y="686"/>
                    </a:lnTo>
                    <a:lnTo>
                      <a:pt x="837" y="571"/>
                    </a:lnTo>
                    <a:lnTo>
                      <a:pt x="932" y="419"/>
                    </a:lnTo>
                    <a:lnTo>
                      <a:pt x="932" y="286"/>
                    </a:lnTo>
                    <a:lnTo>
                      <a:pt x="990" y="229"/>
                    </a:lnTo>
                    <a:lnTo>
                      <a:pt x="1161" y="152"/>
                    </a:lnTo>
                    <a:lnTo>
                      <a:pt x="1694" y="229"/>
                    </a:lnTo>
                    <a:lnTo>
                      <a:pt x="2799" y="133"/>
                    </a:lnTo>
                    <a:lnTo>
                      <a:pt x="2818" y="152"/>
                    </a:lnTo>
                    <a:lnTo>
                      <a:pt x="2837" y="190"/>
                    </a:lnTo>
                    <a:lnTo>
                      <a:pt x="2876" y="229"/>
                    </a:lnTo>
                    <a:lnTo>
                      <a:pt x="2913" y="266"/>
                    </a:lnTo>
                    <a:lnTo>
                      <a:pt x="2952" y="305"/>
                    </a:lnTo>
                    <a:lnTo>
                      <a:pt x="3028" y="362"/>
                    </a:lnTo>
                    <a:lnTo>
                      <a:pt x="3257" y="419"/>
                    </a:lnTo>
                    <a:lnTo>
                      <a:pt x="3504" y="438"/>
                    </a:lnTo>
                    <a:lnTo>
                      <a:pt x="3656" y="362"/>
                    </a:lnTo>
                    <a:lnTo>
                      <a:pt x="3752" y="266"/>
                    </a:lnTo>
                    <a:lnTo>
                      <a:pt x="3790" y="190"/>
                    </a:lnTo>
                    <a:lnTo>
                      <a:pt x="3790" y="152"/>
                    </a:lnTo>
                    <a:lnTo>
                      <a:pt x="3770" y="114"/>
                    </a:lnTo>
                    <a:lnTo>
                      <a:pt x="3790" y="57"/>
                    </a:lnTo>
                    <a:lnTo>
                      <a:pt x="3847" y="19"/>
                    </a:lnTo>
                    <a:lnTo>
                      <a:pt x="3904" y="0"/>
                    </a:lnTo>
                    <a:lnTo>
                      <a:pt x="3961" y="57"/>
                    </a:lnTo>
                    <a:lnTo>
                      <a:pt x="5028" y="266"/>
                    </a:lnTo>
                    <a:lnTo>
                      <a:pt x="5047" y="286"/>
                    </a:lnTo>
                    <a:lnTo>
                      <a:pt x="5104" y="362"/>
                    </a:lnTo>
                    <a:lnTo>
                      <a:pt x="5123" y="381"/>
                    </a:lnTo>
                    <a:lnTo>
                      <a:pt x="5142" y="438"/>
                    </a:lnTo>
                    <a:lnTo>
                      <a:pt x="5161" y="495"/>
                    </a:lnTo>
                    <a:lnTo>
                      <a:pt x="5180" y="552"/>
                    </a:lnTo>
                    <a:lnTo>
                      <a:pt x="5199" y="571"/>
                    </a:lnTo>
                    <a:lnTo>
                      <a:pt x="5180" y="610"/>
                    </a:lnTo>
                    <a:lnTo>
                      <a:pt x="5180" y="628"/>
                    </a:lnTo>
                    <a:lnTo>
                      <a:pt x="5180" y="686"/>
                    </a:lnTo>
                    <a:lnTo>
                      <a:pt x="5180" y="705"/>
                    </a:lnTo>
                    <a:lnTo>
                      <a:pt x="5180" y="724"/>
                    </a:lnTo>
                    <a:lnTo>
                      <a:pt x="5161" y="743"/>
                    </a:lnTo>
                    <a:lnTo>
                      <a:pt x="5161" y="762"/>
                    </a:lnTo>
                    <a:lnTo>
                      <a:pt x="5180" y="762"/>
                    </a:lnTo>
                    <a:lnTo>
                      <a:pt x="5218" y="762"/>
                    </a:lnTo>
                    <a:lnTo>
                      <a:pt x="5257" y="914"/>
                    </a:lnTo>
                    <a:lnTo>
                      <a:pt x="5257" y="1181"/>
                    </a:lnTo>
                    <a:lnTo>
                      <a:pt x="5199" y="1371"/>
                    </a:lnTo>
                    <a:lnTo>
                      <a:pt x="5123" y="1467"/>
                    </a:lnTo>
                    <a:lnTo>
                      <a:pt x="5085" y="1562"/>
                    </a:lnTo>
                    <a:lnTo>
                      <a:pt x="5123" y="1638"/>
                    </a:lnTo>
                    <a:lnTo>
                      <a:pt x="5695" y="1981"/>
                    </a:lnTo>
                    <a:lnTo>
                      <a:pt x="5752" y="2019"/>
                    </a:lnTo>
                    <a:lnTo>
                      <a:pt x="5790" y="2095"/>
                    </a:lnTo>
                    <a:lnTo>
                      <a:pt x="5809" y="2152"/>
                    </a:lnTo>
                    <a:lnTo>
                      <a:pt x="5485" y="1981"/>
                    </a:lnTo>
                    <a:lnTo>
                      <a:pt x="5409" y="2000"/>
                    </a:lnTo>
                    <a:lnTo>
                      <a:pt x="5447" y="2114"/>
                    </a:lnTo>
                    <a:lnTo>
                      <a:pt x="5523" y="2191"/>
                    </a:lnTo>
                    <a:lnTo>
                      <a:pt x="5542" y="2247"/>
                    </a:lnTo>
                    <a:lnTo>
                      <a:pt x="5542" y="2305"/>
                    </a:lnTo>
                    <a:lnTo>
                      <a:pt x="5390" y="2362"/>
                    </a:lnTo>
                    <a:lnTo>
                      <a:pt x="5333" y="2419"/>
                    </a:lnTo>
                    <a:lnTo>
                      <a:pt x="5257" y="2457"/>
                    </a:lnTo>
                    <a:lnTo>
                      <a:pt x="5199" y="2438"/>
                    </a:lnTo>
                    <a:lnTo>
                      <a:pt x="5085" y="2228"/>
                    </a:lnTo>
                    <a:lnTo>
                      <a:pt x="5047" y="2228"/>
                    </a:lnTo>
                    <a:lnTo>
                      <a:pt x="4933" y="2362"/>
                    </a:lnTo>
                    <a:lnTo>
                      <a:pt x="4894" y="2419"/>
                    </a:lnTo>
                    <a:lnTo>
                      <a:pt x="5047" y="2648"/>
                    </a:lnTo>
                    <a:lnTo>
                      <a:pt x="5275" y="3162"/>
                    </a:lnTo>
                    <a:lnTo>
                      <a:pt x="5371" y="3276"/>
                    </a:lnTo>
                    <a:lnTo>
                      <a:pt x="5466" y="3334"/>
                    </a:lnTo>
                    <a:lnTo>
                      <a:pt x="5580" y="3448"/>
                    </a:lnTo>
                    <a:lnTo>
                      <a:pt x="5638" y="3695"/>
                    </a:lnTo>
                    <a:lnTo>
                      <a:pt x="5599" y="3886"/>
                    </a:lnTo>
                    <a:lnTo>
                      <a:pt x="5523" y="4019"/>
                    </a:lnTo>
                    <a:lnTo>
                      <a:pt x="5466" y="4076"/>
                    </a:lnTo>
                    <a:lnTo>
                      <a:pt x="5409" y="4057"/>
                    </a:lnTo>
                    <a:lnTo>
                      <a:pt x="5352" y="3886"/>
                    </a:lnTo>
                    <a:lnTo>
                      <a:pt x="5294" y="3886"/>
                    </a:lnTo>
                    <a:lnTo>
                      <a:pt x="5275" y="3962"/>
                    </a:lnTo>
                    <a:lnTo>
                      <a:pt x="5199" y="4000"/>
                    </a:lnTo>
                    <a:lnTo>
                      <a:pt x="5066" y="4038"/>
                    </a:lnTo>
                    <a:lnTo>
                      <a:pt x="5009" y="4076"/>
                    </a:lnTo>
                    <a:lnTo>
                      <a:pt x="4933" y="4076"/>
                    </a:lnTo>
                    <a:lnTo>
                      <a:pt x="4857" y="4057"/>
                    </a:lnTo>
                    <a:lnTo>
                      <a:pt x="4514" y="3695"/>
                    </a:lnTo>
                    <a:lnTo>
                      <a:pt x="4285" y="3581"/>
                    </a:lnTo>
                    <a:lnTo>
                      <a:pt x="4190" y="3505"/>
                    </a:lnTo>
                    <a:lnTo>
                      <a:pt x="4133" y="3505"/>
                    </a:lnTo>
                    <a:lnTo>
                      <a:pt x="4114" y="3562"/>
                    </a:lnTo>
                    <a:lnTo>
                      <a:pt x="4151" y="3638"/>
                    </a:lnTo>
                    <a:lnTo>
                      <a:pt x="4133" y="3715"/>
                    </a:lnTo>
                    <a:lnTo>
                      <a:pt x="4075" y="3791"/>
                    </a:lnTo>
                    <a:lnTo>
                      <a:pt x="3770" y="3810"/>
                    </a:lnTo>
                    <a:lnTo>
                      <a:pt x="3733" y="3867"/>
                    </a:lnTo>
                    <a:lnTo>
                      <a:pt x="3733" y="4038"/>
                    </a:lnTo>
                    <a:lnTo>
                      <a:pt x="3694" y="4057"/>
                    </a:lnTo>
                    <a:lnTo>
                      <a:pt x="3599" y="4057"/>
                    </a:lnTo>
                    <a:lnTo>
                      <a:pt x="3466" y="4057"/>
                    </a:lnTo>
                    <a:lnTo>
                      <a:pt x="3333" y="4191"/>
                    </a:lnTo>
                    <a:lnTo>
                      <a:pt x="3257" y="4228"/>
                    </a:lnTo>
                    <a:lnTo>
                      <a:pt x="3218" y="4286"/>
                    </a:lnTo>
                    <a:lnTo>
                      <a:pt x="3218" y="4362"/>
                    </a:lnTo>
                    <a:lnTo>
                      <a:pt x="3180" y="4400"/>
                    </a:lnTo>
                    <a:lnTo>
                      <a:pt x="3104" y="4419"/>
                    </a:lnTo>
                    <a:lnTo>
                      <a:pt x="3066" y="4476"/>
                    </a:lnTo>
                    <a:lnTo>
                      <a:pt x="3066" y="4572"/>
                    </a:lnTo>
                    <a:lnTo>
                      <a:pt x="2971" y="4609"/>
                    </a:lnTo>
                    <a:lnTo>
                      <a:pt x="2837" y="4629"/>
                    </a:lnTo>
                    <a:lnTo>
                      <a:pt x="2647" y="4609"/>
                    </a:lnTo>
                    <a:lnTo>
                      <a:pt x="2514" y="4609"/>
                    </a:lnTo>
                    <a:lnTo>
                      <a:pt x="2437" y="4533"/>
                    </a:lnTo>
                    <a:lnTo>
                      <a:pt x="2437" y="4438"/>
                    </a:lnTo>
                    <a:lnTo>
                      <a:pt x="2456" y="4362"/>
                    </a:lnTo>
                    <a:lnTo>
                      <a:pt x="2456" y="4305"/>
                    </a:lnTo>
                    <a:lnTo>
                      <a:pt x="2399" y="4305"/>
                    </a:lnTo>
                    <a:lnTo>
                      <a:pt x="2304" y="4248"/>
                    </a:lnTo>
                    <a:lnTo>
                      <a:pt x="1789" y="3543"/>
                    </a:lnTo>
                    <a:lnTo>
                      <a:pt x="1390" y="3238"/>
                    </a:lnTo>
                    <a:lnTo>
                      <a:pt x="1332" y="3200"/>
                    </a:lnTo>
                  </a:path>
                </a:pathLst>
              </a:custGeom>
              <a:solidFill>
                <a:srgbClr val="B8B8B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8" name="Freeform 196">
                <a:extLst>
                  <a:ext uri="{FF2B5EF4-FFF2-40B4-BE49-F238E27FC236}">
                    <a16:creationId xmlns:a16="http://schemas.microsoft.com/office/drawing/2014/main" id="{8A814FFE-CE3D-DD4E-9D33-A26FC99AA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50988" y="5837238"/>
                <a:ext cx="2001837" cy="1536700"/>
              </a:xfrm>
              <a:custGeom>
                <a:avLst/>
                <a:gdLst>
                  <a:gd name="T0" fmla="*/ 2147483646 w 5562"/>
                  <a:gd name="T1" fmla="*/ 2147483646 h 4268"/>
                  <a:gd name="T2" fmla="*/ 2147483646 w 5562"/>
                  <a:gd name="T3" fmla="*/ 2147483646 h 4268"/>
                  <a:gd name="T4" fmla="*/ 2147483646 w 5562"/>
                  <a:gd name="T5" fmla="*/ 2147483646 h 4268"/>
                  <a:gd name="T6" fmla="*/ 2147483646 w 5562"/>
                  <a:gd name="T7" fmla="*/ 2147483646 h 4268"/>
                  <a:gd name="T8" fmla="*/ 2147483646 w 5562"/>
                  <a:gd name="T9" fmla="*/ 2147483646 h 4268"/>
                  <a:gd name="T10" fmla="*/ 2147483646 w 5562"/>
                  <a:gd name="T11" fmla="*/ 2147483646 h 4268"/>
                  <a:gd name="T12" fmla="*/ 2147483646 w 5562"/>
                  <a:gd name="T13" fmla="*/ 2147483646 h 4268"/>
                  <a:gd name="T14" fmla="*/ 2147483646 w 5562"/>
                  <a:gd name="T15" fmla="*/ 2147483646 h 4268"/>
                  <a:gd name="T16" fmla="*/ 2147483646 w 5562"/>
                  <a:gd name="T17" fmla="*/ 2147483646 h 4268"/>
                  <a:gd name="T18" fmla="*/ 2147483646 w 5562"/>
                  <a:gd name="T19" fmla="*/ 2147483646 h 4268"/>
                  <a:gd name="T20" fmla="*/ 2147483646 w 5562"/>
                  <a:gd name="T21" fmla="*/ 2147483646 h 4268"/>
                  <a:gd name="T22" fmla="*/ 2147483646 w 5562"/>
                  <a:gd name="T23" fmla="*/ 2147483646 h 4268"/>
                  <a:gd name="T24" fmla="*/ 2147483646 w 5562"/>
                  <a:gd name="T25" fmla="*/ 2147483646 h 4268"/>
                  <a:gd name="T26" fmla="*/ 2147483646 w 5562"/>
                  <a:gd name="T27" fmla="*/ 2147483646 h 4268"/>
                  <a:gd name="T28" fmla="*/ 2147483646 w 5562"/>
                  <a:gd name="T29" fmla="*/ 2147483646 h 4268"/>
                  <a:gd name="T30" fmla="*/ 2147483646 w 5562"/>
                  <a:gd name="T31" fmla="*/ 2147483646 h 4268"/>
                  <a:gd name="T32" fmla="*/ 2147483646 w 5562"/>
                  <a:gd name="T33" fmla="*/ 2147483646 h 4268"/>
                  <a:gd name="T34" fmla="*/ 2147483646 w 5562"/>
                  <a:gd name="T35" fmla="*/ 2147483646 h 4268"/>
                  <a:gd name="T36" fmla="*/ 2147483646 w 5562"/>
                  <a:gd name="T37" fmla="*/ 2147483646 h 4268"/>
                  <a:gd name="T38" fmla="*/ 2147483646 w 5562"/>
                  <a:gd name="T39" fmla="*/ 2147483646 h 4268"/>
                  <a:gd name="T40" fmla="*/ 2147483646 w 5562"/>
                  <a:gd name="T41" fmla="*/ 2147483646 h 4268"/>
                  <a:gd name="T42" fmla="*/ 2147483646 w 5562"/>
                  <a:gd name="T43" fmla="*/ 2147483646 h 4268"/>
                  <a:gd name="T44" fmla="*/ 2147483646 w 5562"/>
                  <a:gd name="T45" fmla="*/ 2147483646 h 4268"/>
                  <a:gd name="T46" fmla="*/ 2147483646 w 5562"/>
                  <a:gd name="T47" fmla="*/ 2147483646 h 4268"/>
                  <a:gd name="T48" fmla="*/ 2147483646 w 5562"/>
                  <a:gd name="T49" fmla="*/ 2147483646 h 4268"/>
                  <a:gd name="T50" fmla="*/ 2147483646 w 5562"/>
                  <a:gd name="T51" fmla="*/ 2147483646 h 4268"/>
                  <a:gd name="T52" fmla="*/ 2147483646 w 5562"/>
                  <a:gd name="T53" fmla="*/ 2147483646 h 4268"/>
                  <a:gd name="T54" fmla="*/ 2147483646 w 5562"/>
                  <a:gd name="T55" fmla="*/ 2147483646 h 4268"/>
                  <a:gd name="T56" fmla="*/ 2147483646 w 5562"/>
                  <a:gd name="T57" fmla="*/ 2147483646 h 4268"/>
                  <a:gd name="T58" fmla="*/ 2147483646 w 5562"/>
                  <a:gd name="T59" fmla="*/ 2147483646 h 4268"/>
                  <a:gd name="T60" fmla="*/ 2147483646 w 5562"/>
                  <a:gd name="T61" fmla="*/ 2147483646 h 4268"/>
                  <a:gd name="T62" fmla="*/ 2147483646 w 5562"/>
                  <a:gd name="T63" fmla="*/ 2147483646 h 4268"/>
                  <a:gd name="T64" fmla="*/ 2147483646 w 5562"/>
                  <a:gd name="T65" fmla="*/ 2147483646 h 4268"/>
                  <a:gd name="T66" fmla="*/ 2147483646 w 5562"/>
                  <a:gd name="T67" fmla="*/ 2147483646 h 4268"/>
                  <a:gd name="T68" fmla="*/ 2147483646 w 5562"/>
                  <a:gd name="T69" fmla="*/ 2147483646 h 4268"/>
                  <a:gd name="T70" fmla="*/ 2147483646 w 5562"/>
                  <a:gd name="T71" fmla="*/ 2147483646 h 4268"/>
                  <a:gd name="T72" fmla="*/ 2147483646 w 5562"/>
                  <a:gd name="T73" fmla="*/ 2147483646 h 4268"/>
                  <a:gd name="T74" fmla="*/ 2147483646 w 5562"/>
                  <a:gd name="T75" fmla="*/ 2147483646 h 4268"/>
                  <a:gd name="T76" fmla="*/ 2147483646 w 5562"/>
                  <a:gd name="T77" fmla="*/ 2147483646 h 4268"/>
                  <a:gd name="T78" fmla="*/ 2147483646 w 5562"/>
                  <a:gd name="T79" fmla="*/ 2147483646 h 4268"/>
                  <a:gd name="T80" fmla="*/ 2147483646 w 5562"/>
                  <a:gd name="T81" fmla="*/ 2147483646 h 4268"/>
                  <a:gd name="T82" fmla="*/ 2147483646 w 5562"/>
                  <a:gd name="T83" fmla="*/ 2147483646 h 4268"/>
                  <a:gd name="T84" fmla="*/ 2147483646 w 5562"/>
                  <a:gd name="T85" fmla="*/ 2147483646 h 4268"/>
                  <a:gd name="T86" fmla="*/ 2147483646 w 5562"/>
                  <a:gd name="T87" fmla="*/ 2147483646 h 4268"/>
                  <a:gd name="T88" fmla="*/ 2147483646 w 5562"/>
                  <a:gd name="T89" fmla="*/ 2147483646 h 4268"/>
                  <a:gd name="T90" fmla="*/ 2147483646 w 5562"/>
                  <a:gd name="T91" fmla="*/ 2147483646 h 4268"/>
                  <a:gd name="T92" fmla="*/ 2147483646 w 5562"/>
                  <a:gd name="T93" fmla="*/ 2147483646 h 4268"/>
                  <a:gd name="T94" fmla="*/ 2147483646 w 5562"/>
                  <a:gd name="T95" fmla="*/ 2147483646 h 4268"/>
                  <a:gd name="T96" fmla="*/ 2147483646 w 5562"/>
                  <a:gd name="T97" fmla="*/ 2147483646 h 4268"/>
                  <a:gd name="T98" fmla="*/ 2147483646 w 5562"/>
                  <a:gd name="T99" fmla="*/ 2147483646 h 4268"/>
                  <a:gd name="T100" fmla="*/ 2147483646 w 5562"/>
                  <a:gd name="T101" fmla="*/ 2147483646 h 4268"/>
                  <a:gd name="T102" fmla="*/ 2147483646 w 5562"/>
                  <a:gd name="T103" fmla="*/ 2147483646 h 4268"/>
                  <a:gd name="T104" fmla="*/ 2147483646 w 5562"/>
                  <a:gd name="T105" fmla="*/ 2147483646 h 4268"/>
                  <a:gd name="T106" fmla="*/ 2147483646 w 5562"/>
                  <a:gd name="T107" fmla="*/ 2147483646 h 4268"/>
                  <a:gd name="T108" fmla="*/ 2147483646 w 5562"/>
                  <a:gd name="T109" fmla="*/ 2147483646 h 4268"/>
                  <a:gd name="T110" fmla="*/ 2147483646 w 5562"/>
                  <a:gd name="T111" fmla="*/ 2147483646 h 4268"/>
                  <a:gd name="T112" fmla="*/ 2147483646 w 5562"/>
                  <a:gd name="T113" fmla="*/ 2147483646 h 4268"/>
                  <a:gd name="T114" fmla="*/ 2147483646 w 5562"/>
                  <a:gd name="T115" fmla="*/ 2147483646 h 4268"/>
                  <a:gd name="T116" fmla="*/ 2147483646 w 5562"/>
                  <a:gd name="T117" fmla="*/ 2147483646 h 4268"/>
                  <a:gd name="T118" fmla="*/ 2147483646 w 5562"/>
                  <a:gd name="T119" fmla="*/ 2147483646 h 4268"/>
                  <a:gd name="T120" fmla="*/ 2147483646 w 5562"/>
                  <a:gd name="T121" fmla="*/ 2147483646 h 4268"/>
                  <a:gd name="T122" fmla="*/ 2147483646 w 5562"/>
                  <a:gd name="T123" fmla="*/ 2147483646 h 42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562" h="4268">
                    <a:moveTo>
                      <a:pt x="876" y="1009"/>
                    </a:moveTo>
                    <a:lnTo>
                      <a:pt x="914" y="1009"/>
                    </a:lnTo>
                    <a:lnTo>
                      <a:pt x="971" y="1028"/>
                    </a:lnTo>
                    <a:lnTo>
                      <a:pt x="990" y="991"/>
                    </a:lnTo>
                    <a:lnTo>
                      <a:pt x="1009" y="933"/>
                    </a:lnTo>
                    <a:lnTo>
                      <a:pt x="1028" y="876"/>
                    </a:lnTo>
                    <a:lnTo>
                      <a:pt x="1028" y="838"/>
                    </a:lnTo>
                    <a:lnTo>
                      <a:pt x="1009" y="762"/>
                    </a:lnTo>
                    <a:lnTo>
                      <a:pt x="1009" y="724"/>
                    </a:lnTo>
                    <a:lnTo>
                      <a:pt x="1009" y="686"/>
                    </a:lnTo>
                    <a:lnTo>
                      <a:pt x="1028" y="667"/>
                    </a:lnTo>
                    <a:lnTo>
                      <a:pt x="1047" y="647"/>
                    </a:lnTo>
                    <a:lnTo>
                      <a:pt x="1065" y="629"/>
                    </a:lnTo>
                    <a:lnTo>
                      <a:pt x="1084" y="629"/>
                    </a:lnTo>
                    <a:lnTo>
                      <a:pt x="1103" y="629"/>
                    </a:lnTo>
                    <a:lnTo>
                      <a:pt x="1103" y="610"/>
                    </a:lnTo>
                    <a:lnTo>
                      <a:pt x="1103" y="591"/>
                    </a:lnTo>
                    <a:lnTo>
                      <a:pt x="1103" y="571"/>
                    </a:lnTo>
                    <a:lnTo>
                      <a:pt x="1122" y="515"/>
                    </a:lnTo>
                    <a:lnTo>
                      <a:pt x="1142" y="515"/>
                    </a:lnTo>
                    <a:lnTo>
                      <a:pt x="1179" y="533"/>
                    </a:lnTo>
                    <a:lnTo>
                      <a:pt x="1218" y="552"/>
                    </a:lnTo>
                    <a:lnTo>
                      <a:pt x="1237" y="571"/>
                    </a:lnTo>
                    <a:lnTo>
                      <a:pt x="1275" y="571"/>
                    </a:lnTo>
                    <a:lnTo>
                      <a:pt x="1332" y="591"/>
                    </a:lnTo>
                    <a:lnTo>
                      <a:pt x="1370" y="591"/>
                    </a:lnTo>
                    <a:lnTo>
                      <a:pt x="1408" y="552"/>
                    </a:lnTo>
                    <a:lnTo>
                      <a:pt x="1465" y="515"/>
                    </a:lnTo>
                    <a:lnTo>
                      <a:pt x="1484" y="515"/>
                    </a:lnTo>
                    <a:lnTo>
                      <a:pt x="1523" y="533"/>
                    </a:lnTo>
                    <a:lnTo>
                      <a:pt x="1579" y="515"/>
                    </a:lnTo>
                    <a:lnTo>
                      <a:pt x="1599" y="495"/>
                    </a:lnTo>
                    <a:lnTo>
                      <a:pt x="1618" y="495"/>
                    </a:lnTo>
                    <a:lnTo>
                      <a:pt x="1637" y="457"/>
                    </a:lnTo>
                    <a:lnTo>
                      <a:pt x="1599" y="400"/>
                    </a:lnTo>
                    <a:lnTo>
                      <a:pt x="1618" y="343"/>
                    </a:lnTo>
                    <a:lnTo>
                      <a:pt x="1675" y="248"/>
                    </a:lnTo>
                    <a:lnTo>
                      <a:pt x="1675" y="190"/>
                    </a:lnTo>
                    <a:lnTo>
                      <a:pt x="1637" y="152"/>
                    </a:lnTo>
                    <a:lnTo>
                      <a:pt x="1560" y="152"/>
                    </a:lnTo>
                    <a:lnTo>
                      <a:pt x="1523" y="134"/>
                    </a:lnTo>
                    <a:lnTo>
                      <a:pt x="1523" y="95"/>
                    </a:lnTo>
                    <a:lnTo>
                      <a:pt x="1542" y="76"/>
                    </a:lnTo>
                    <a:lnTo>
                      <a:pt x="1579" y="38"/>
                    </a:lnTo>
                    <a:lnTo>
                      <a:pt x="1579" y="0"/>
                    </a:lnTo>
                    <a:lnTo>
                      <a:pt x="1637" y="38"/>
                    </a:lnTo>
                    <a:lnTo>
                      <a:pt x="2036" y="343"/>
                    </a:lnTo>
                    <a:lnTo>
                      <a:pt x="2551" y="1048"/>
                    </a:lnTo>
                    <a:lnTo>
                      <a:pt x="2646" y="1105"/>
                    </a:lnTo>
                    <a:lnTo>
                      <a:pt x="2703" y="1105"/>
                    </a:lnTo>
                    <a:lnTo>
                      <a:pt x="2703" y="1162"/>
                    </a:lnTo>
                    <a:lnTo>
                      <a:pt x="2684" y="1238"/>
                    </a:lnTo>
                    <a:lnTo>
                      <a:pt x="2684" y="1333"/>
                    </a:lnTo>
                    <a:lnTo>
                      <a:pt x="2761" y="1409"/>
                    </a:lnTo>
                    <a:lnTo>
                      <a:pt x="2894" y="1409"/>
                    </a:lnTo>
                    <a:lnTo>
                      <a:pt x="3084" y="1429"/>
                    </a:lnTo>
                    <a:lnTo>
                      <a:pt x="3218" y="1409"/>
                    </a:lnTo>
                    <a:lnTo>
                      <a:pt x="3313" y="1372"/>
                    </a:lnTo>
                    <a:lnTo>
                      <a:pt x="3313" y="1276"/>
                    </a:lnTo>
                    <a:lnTo>
                      <a:pt x="3351" y="1219"/>
                    </a:lnTo>
                    <a:lnTo>
                      <a:pt x="3427" y="1200"/>
                    </a:lnTo>
                    <a:lnTo>
                      <a:pt x="3465" y="1162"/>
                    </a:lnTo>
                    <a:lnTo>
                      <a:pt x="3465" y="1086"/>
                    </a:lnTo>
                    <a:lnTo>
                      <a:pt x="3504" y="1028"/>
                    </a:lnTo>
                    <a:lnTo>
                      <a:pt x="3580" y="991"/>
                    </a:lnTo>
                    <a:lnTo>
                      <a:pt x="3713" y="857"/>
                    </a:lnTo>
                    <a:lnTo>
                      <a:pt x="3846" y="857"/>
                    </a:lnTo>
                    <a:lnTo>
                      <a:pt x="3941" y="857"/>
                    </a:lnTo>
                    <a:lnTo>
                      <a:pt x="3980" y="838"/>
                    </a:lnTo>
                    <a:lnTo>
                      <a:pt x="3980" y="667"/>
                    </a:lnTo>
                    <a:lnTo>
                      <a:pt x="4017" y="610"/>
                    </a:lnTo>
                    <a:lnTo>
                      <a:pt x="4322" y="591"/>
                    </a:lnTo>
                    <a:lnTo>
                      <a:pt x="4380" y="515"/>
                    </a:lnTo>
                    <a:lnTo>
                      <a:pt x="4398" y="438"/>
                    </a:lnTo>
                    <a:lnTo>
                      <a:pt x="4361" y="362"/>
                    </a:lnTo>
                    <a:lnTo>
                      <a:pt x="4380" y="305"/>
                    </a:lnTo>
                    <a:lnTo>
                      <a:pt x="4437" y="305"/>
                    </a:lnTo>
                    <a:lnTo>
                      <a:pt x="4532" y="381"/>
                    </a:lnTo>
                    <a:lnTo>
                      <a:pt x="4761" y="495"/>
                    </a:lnTo>
                    <a:lnTo>
                      <a:pt x="5104" y="857"/>
                    </a:lnTo>
                    <a:lnTo>
                      <a:pt x="5180" y="876"/>
                    </a:lnTo>
                    <a:lnTo>
                      <a:pt x="5256" y="876"/>
                    </a:lnTo>
                    <a:lnTo>
                      <a:pt x="5256" y="914"/>
                    </a:lnTo>
                    <a:lnTo>
                      <a:pt x="5237" y="991"/>
                    </a:lnTo>
                    <a:lnTo>
                      <a:pt x="5180" y="1067"/>
                    </a:lnTo>
                    <a:lnTo>
                      <a:pt x="5084" y="1257"/>
                    </a:lnTo>
                    <a:lnTo>
                      <a:pt x="4989" y="1409"/>
                    </a:lnTo>
                    <a:lnTo>
                      <a:pt x="4779" y="1429"/>
                    </a:lnTo>
                    <a:lnTo>
                      <a:pt x="4703" y="1467"/>
                    </a:lnTo>
                    <a:lnTo>
                      <a:pt x="4684" y="1505"/>
                    </a:lnTo>
                    <a:lnTo>
                      <a:pt x="4703" y="1600"/>
                    </a:lnTo>
                    <a:lnTo>
                      <a:pt x="4799" y="1695"/>
                    </a:lnTo>
                    <a:lnTo>
                      <a:pt x="4970" y="1771"/>
                    </a:lnTo>
                    <a:lnTo>
                      <a:pt x="5028" y="1790"/>
                    </a:lnTo>
                    <a:lnTo>
                      <a:pt x="5084" y="1829"/>
                    </a:lnTo>
                    <a:lnTo>
                      <a:pt x="5123" y="1924"/>
                    </a:lnTo>
                    <a:lnTo>
                      <a:pt x="5180" y="2000"/>
                    </a:lnTo>
                    <a:lnTo>
                      <a:pt x="5351" y="1829"/>
                    </a:lnTo>
                    <a:lnTo>
                      <a:pt x="5446" y="1771"/>
                    </a:lnTo>
                    <a:lnTo>
                      <a:pt x="5504" y="1771"/>
                    </a:lnTo>
                    <a:lnTo>
                      <a:pt x="5541" y="1829"/>
                    </a:lnTo>
                    <a:lnTo>
                      <a:pt x="5561" y="1924"/>
                    </a:lnTo>
                    <a:lnTo>
                      <a:pt x="5541" y="2095"/>
                    </a:lnTo>
                    <a:lnTo>
                      <a:pt x="5541" y="2229"/>
                    </a:lnTo>
                    <a:lnTo>
                      <a:pt x="5485" y="2286"/>
                    </a:lnTo>
                    <a:lnTo>
                      <a:pt x="5237" y="2229"/>
                    </a:lnTo>
                    <a:lnTo>
                      <a:pt x="5028" y="2247"/>
                    </a:lnTo>
                    <a:lnTo>
                      <a:pt x="4951" y="2362"/>
                    </a:lnTo>
                    <a:lnTo>
                      <a:pt x="4913" y="2438"/>
                    </a:lnTo>
                    <a:lnTo>
                      <a:pt x="4779" y="2419"/>
                    </a:lnTo>
                    <a:lnTo>
                      <a:pt x="4703" y="2438"/>
                    </a:lnTo>
                    <a:lnTo>
                      <a:pt x="4665" y="2457"/>
                    </a:lnTo>
                    <a:lnTo>
                      <a:pt x="4665" y="2514"/>
                    </a:lnTo>
                    <a:lnTo>
                      <a:pt x="4684" y="2648"/>
                    </a:lnTo>
                    <a:lnTo>
                      <a:pt x="4665" y="2800"/>
                    </a:lnTo>
                    <a:lnTo>
                      <a:pt x="4570" y="2857"/>
                    </a:lnTo>
                    <a:lnTo>
                      <a:pt x="4418" y="2857"/>
                    </a:lnTo>
                    <a:lnTo>
                      <a:pt x="4284" y="2914"/>
                    </a:lnTo>
                    <a:lnTo>
                      <a:pt x="4284" y="2953"/>
                    </a:lnTo>
                    <a:lnTo>
                      <a:pt x="4284" y="2972"/>
                    </a:lnTo>
                    <a:lnTo>
                      <a:pt x="4303" y="2990"/>
                    </a:lnTo>
                    <a:lnTo>
                      <a:pt x="4303" y="3009"/>
                    </a:lnTo>
                    <a:lnTo>
                      <a:pt x="4322" y="3029"/>
                    </a:lnTo>
                    <a:lnTo>
                      <a:pt x="4322" y="3067"/>
                    </a:lnTo>
                    <a:lnTo>
                      <a:pt x="4322" y="3105"/>
                    </a:lnTo>
                    <a:lnTo>
                      <a:pt x="4322" y="3143"/>
                    </a:lnTo>
                    <a:lnTo>
                      <a:pt x="4322" y="3162"/>
                    </a:lnTo>
                    <a:lnTo>
                      <a:pt x="4303" y="3200"/>
                    </a:lnTo>
                    <a:lnTo>
                      <a:pt x="4266" y="3238"/>
                    </a:lnTo>
                    <a:lnTo>
                      <a:pt x="4227" y="3219"/>
                    </a:lnTo>
                    <a:lnTo>
                      <a:pt x="4151" y="3219"/>
                    </a:lnTo>
                    <a:lnTo>
                      <a:pt x="3808" y="3295"/>
                    </a:lnTo>
                    <a:lnTo>
                      <a:pt x="3808" y="3371"/>
                    </a:lnTo>
                    <a:lnTo>
                      <a:pt x="3865" y="3467"/>
                    </a:lnTo>
                    <a:lnTo>
                      <a:pt x="3903" y="3524"/>
                    </a:lnTo>
                    <a:lnTo>
                      <a:pt x="3885" y="3695"/>
                    </a:lnTo>
                    <a:lnTo>
                      <a:pt x="3827" y="3771"/>
                    </a:lnTo>
                    <a:lnTo>
                      <a:pt x="3504" y="3771"/>
                    </a:lnTo>
                    <a:lnTo>
                      <a:pt x="3142" y="3867"/>
                    </a:lnTo>
                    <a:lnTo>
                      <a:pt x="2894" y="3829"/>
                    </a:lnTo>
                    <a:lnTo>
                      <a:pt x="2361" y="3657"/>
                    </a:lnTo>
                    <a:lnTo>
                      <a:pt x="2189" y="3524"/>
                    </a:lnTo>
                    <a:lnTo>
                      <a:pt x="2056" y="3448"/>
                    </a:lnTo>
                    <a:lnTo>
                      <a:pt x="1884" y="3410"/>
                    </a:lnTo>
                    <a:lnTo>
                      <a:pt x="1713" y="3390"/>
                    </a:lnTo>
                    <a:lnTo>
                      <a:pt x="1389" y="3257"/>
                    </a:lnTo>
                    <a:lnTo>
                      <a:pt x="1065" y="3295"/>
                    </a:lnTo>
                    <a:lnTo>
                      <a:pt x="933" y="3295"/>
                    </a:lnTo>
                    <a:lnTo>
                      <a:pt x="895" y="3334"/>
                    </a:lnTo>
                    <a:lnTo>
                      <a:pt x="933" y="3448"/>
                    </a:lnTo>
                    <a:lnTo>
                      <a:pt x="914" y="3600"/>
                    </a:lnTo>
                    <a:lnTo>
                      <a:pt x="818" y="3867"/>
                    </a:lnTo>
                    <a:lnTo>
                      <a:pt x="781" y="4228"/>
                    </a:lnTo>
                    <a:lnTo>
                      <a:pt x="723" y="4267"/>
                    </a:lnTo>
                    <a:lnTo>
                      <a:pt x="723" y="4248"/>
                    </a:lnTo>
                    <a:lnTo>
                      <a:pt x="628" y="4172"/>
                    </a:lnTo>
                    <a:lnTo>
                      <a:pt x="590" y="4152"/>
                    </a:lnTo>
                    <a:lnTo>
                      <a:pt x="552" y="4114"/>
                    </a:lnTo>
                    <a:lnTo>
                      <a:pt x="533" y="4057"/>
                    </a:lnTo>
                    <a:lnTo>
                      <a:pt x="533" y="4019"/>
                    </a:lnTo>
                    <a:lnTo>
                      <a:pt x="514" y="3962"/>
                    </a:lnTo>
                    <a:lnTo>
                      <a:pt x="495" y="3924"/>
                    </a:lnTo>
                    <a:lnTo>
                      <a:pt x="476" y="3886"/>
                    </a:lnTo>
                    <a:lnTo>
                      <a:pt x="437" y="3867"/>
                    </a:lnTo>
                    <a:lnTo>
                      <a:pt x="418" y="3829"/>
                    </a:lnTo>
                    <a:lnTo>
                      <a:pt x="228" y="3486"/>
                    </a:lnTo>
                    <a:lnTo>
                      <a:pt x="209" y="3486"/>
                    </a:lnTo>
                    <a:lnTo>
                      <a:pt x="152" y="3486"/>
                    </a:lnTo>
                    <a:lnTo>
                      <a:pt x="95" y="3486"/>
                    </a:lnTo>
                    <a:lnTo>
                      <a:pt x="38" y="3467"/>
                    </a:lnTo>
                    <a:lnTo>
                      <a:pt x="0" y="3390"/>
                    </a:lnTo>
                    <a:lnTo>
                      <a:pt x="38" y="3371"/>
                    </a:lnTo>
                    <a:lnTo>
                      <a:pt x="56" y="3371"/>
                    </a:lnTo>
                    <a:lnTo>
                      <a:pt x="76" y="3353"/>
                    </a:lnTo>
                    <a:lnTo>
                      <a:pt x="114" y="3276"/>
                    </a:lnTo>
                    <a:lnTo>
                      <a:pt x="133" y="3200"/>
                    </a:lnTo>
                    <a:lnTo>
                      <a:pt x="152" y="3143"/>
                    </a:lnTo>
                    <a:lnTo>
                      <a:pt x="209" y="3105"/>
                    </a:lnTo>
                    <a:lnTo>
                      <a:pt x="247" y="3067"/>
                    </a:lnTo>
                    <a:lnTo>
                      <a:pt x="323" y="3009"/>
                    </a:lnTo>
                    <a:lnTo>
                      <a:pt x="342" y="2972"/>
                    </a:lnTo>
                    <a:lnTo>
                      <a:pt x="342" y="2953"/>
                    </a:lnTo>
                    <a:lnTo>
                      <a:pt x="342" y="2914"/>
                    </a:lnTo>
                    <a:lnTo>
                      <a:pt x="323" y="2895"/>
                    </a:lnTo>
                    <a:lnTo>
                      <a:pt x="305" y="2876"/>
                    </a:lnTo>
                    <a:lnTo>
                      <a:pt x="305" y="2838"/>
                    </a:lnTo>
                    <a:lnTo>
                      <a:pt x="342" y="2800"/>
                    </a:lnTo>
                    <a:lnTo>
                      <a:pt x="361" y="2781"/>
                    </a:lnTo>
                    <a:lnTo>
                      <a:pt x="381" y="2648"/>
                    </a:lnTo>
                    <a:lnTo>
                      <a:pt x="381" y="2591"/>
                    </a:lnTo>
                    <a:lnTo>
                      <a:pt x="381" y="2533"/>
                    </a:lnTo>
                    <a:lnTo>
                      <a:pt x="342" y="2476"/>
                    </a:lnTo>
                    <a:lnTo>
                      <a:pt x="305" y="2457"/>
                    </a:lnTo>
                    <a:lnTo>
                      <a:pt x="247" y="2457"/>
                    </a:lnTo>
                    <a:lnTo>
                      <a:pt x="209" y="2476"/>
                    </a:lnTo>
                    <a:lnTo>
                      <a:pt x="171" y="2457"/>
                    </a:lnTo>
                    <a:lnTo>
                      <a:pt x="133" y="2400"/>
                    </a:lnTo>
                    <a:lnTo>
                      <a:pt x="76" y="2191"/>
                    </a:lnTo>
                    <a:lnTo>
                      <a:pt x="95" y="2152"/>
                    </a:lnTo>
                    <a:lnTo>
                      <a:pt x="209" y="2133"/>
                    </a:lnTo>
                    <a:lnTo>
                      <a:pt x="228" y="2115"/>
                    </a:lnTo>
                    <a:lnTo>
                      <a:pt x="247" y="2095"/>
                    </a:lnTo>
                    <a:lnTo>
                      <a:pt x="247" y="2076"/>
                    </a:lnTo>
                    <a:lnTo>
                      <a:pt x="266" y="2057"/>
                    </a:lnTo>
                    <a:lnTo>
                      <a:pt x="266" y="1981"/>
                    </a:lnTo>
                    <a:lnTo>
                      <a:pt x="247" y="1886"/>
                    </a:lnTo>
                    <a:lnTo>
                      <a:pt x="247" y="1810"/>
                    </a:lnTo>
                    <a:lnTo>
                      <a:pt x="342" y="1829"/>
                    </a:lnTo>
                    <a:lnTo>
                      <a:pt x="418" y="1866"/>
                    </a:lnTo>
                    <a:lnTo>
                      <a:pt x="476" y="1886"/>
                    </a:lnTo>
                    <a:lnTo>
                      <a:pt x="628" y="1905"/>
                    </a:lnTo>
                    <a:lnTo>
                      <a:pt x="666" y="1924"/>
                    </a:lnTo>
                    <a:lnTo>
                      <a:pt x="685" y="1905"/>
                    </a:lnTo>
                    <a:lnTo>
                      <a:pt x="704" y="1866"/>
                    </a:lnTo>
                    <a:lnTo>
                      <a:pt x="704" y="1848"/>
                    </a:lnTo>
                    <a:lnTo>
                      <a:pt x="685" y="1829"/>
                    </a:lnTo>
                    <a:lnTo>
                      <a:pt x="666" y="1790"/>
                    </a:lnTo>
                    <a:lnTo>
                      <a:pt x="666" y="1752"/>
                    </a:lnTo>
                    <a:lnTo>
                      <a:pt x="666" y="1695"/>
                    </a:lnTo>
                    <a:lnTo>
                      <a:pt x="647" y="1657"/>
                    </a:lnTo>
                    <a:lnTo>
                      <a:pt x="647" y="1638"/>
                    </a:lnTo>
                    <a:lnTo>
                      <a:pt x="628" y="1619"/>
                    </a:lnTo>
                    <a:lnTo>
                      <a:pt x="628" y="1600"/>
                    </a:lnTo>
                    <a:lnTo>
                      <a:pt x="609" y="1581"/>
                    </a:lnTo>
                    <a:lnTo>
                      <a:pt x="609" y="1562"/>
                    </a:lnTo>
                    <a:lnTo>
                      <a:pt x="590" y="1543"/>
                    </a:lnTo>
                    <a:lnTo>
                      <a:pt x="571" y="1524"/>
                    </a:lnTo>
                    <a:lnTo>
                      <a:pt x="552" y="1505"/>
                    </a:lnTo>
                    <a:lnTo>
                      <a:pt x="533" y="1467"/>
                    </a:lnTo>
                    <a:lnTo>
                      <a:pt x="533" y="1429"/>
                    </a:lnTo>
                    <a:lnTo>
                      <a:pt x="590" y="1372"/>
                    </a:lnTo>
                    <a:lnTo>
                      <a:pt x="609" y="1333"/>
                    </a:lnTo>
                    <a:lnTo>
                      <a:pt x="609" y="1276"/>
                    </a:lnTo>
                    <a:lnTo>
                      <a:pt x="609" y="1257"/>
                    </a:lnTo>
                    <a:lnTo>
                      <a:pt x="628" y="1219"/>
                    </a:lnTo>
                    <a:lnTo>
                      <a:pt x="647" y="1219"/>
                    </a:lnTo>
                    <a:lnTo>
                      <a:pt x="723" y="1200"/>
                    </a:lnTo>
                    <a:lnTo>
                      <a:pt x="781" y="1162"/>
                    </a:lnTo>
                    <a:lnTo>
                      <a:pt x="781" y="1105"/>
                    </a:lnTo>
                    <a:lnTo>
                      <a:pt x="781" y="1028"/>
                    </a:lnTo>
                    <a:lnTo>
                      <a:pt x="799" y="991"/>
                    </a:lnTo>
                    <a:lnTo>
                      <a:pt x="838" y="991"/>
                    </a:lnTo>
                    <a:lnTo>
                      <a:pt x="876" y="1009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9" name="Freeform 197">
                <a:extLst>
                  <a:ext uri="{FF2B5EF4-FFF2-40B4-BE49-F238E27FC236}">
                    <a16:creationId xmlns:a16="http://schemas.microsoft.com/office/drawing/2014/main" id="{21189552-4024-1547-A448-78D838B1E2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0" y="6996113"/>
                <a:ext cx="1666875" cy="1776412"/>
              </a:xfrm>
              <a:custGeom>
                <a:avLst/>
                <a:gdLst>
                  <a:gd name="T0" fmla="*/ 2147483646 w 4629"/>
                  <a:gd name="T1" fmla="*/ 2147483646 h 4934"/>
                  <a:gd name="T2" fmla="*/ 2147483646 w 4629"/>
                  <a:gd name="T3" fmla="*/ 2147483646 h 4934"/>
                  <a:gd name="T4" fmla="*/ 2147483646 w 4629"/>
                  <a:gd name="T5" fmla="*/ 2147483646 h 4934"/>
                  <a:gd name="T6" fmla="*/ 2147483646 w 4629"/>
                  <a:gd name="T7" fmla="*/ 2147483646 h 4934"/>
                  <a:gd name="T8" fmla="*/ 2147483646 w 4629"/>
                  <a:gd name="T9" fmla="*/ 2147483646 h 4934"/>
                  <a:gd name="T10" fmla="*/ 2147483646 w 4629"/>
                  <a:gd name="T11" fmla="*/ 2147483646 h 4934"/>
                  <a:gd name="T12" fmla="*/ 2147483646 w 4629"/>
                  <a:gd name="T13" fmla="*/ 2147483646 h 4934"/>
                  <a:gd name="T14" fmla="*/ 2147483646 w 4629"/>
                  <a:gd name="T15" fmla="*/ 2147483646 h 4934"/>
                  <a:gd name="T16" fmla="*/ 2147483646 w 4629"/>
                  <a:gd name="T17" fmla="*/ 2147483646 h 4934"/>
                  <a:gd name="T18" fmla="*/ 2147483646 w 4629"/>
                  <a:gd name="T19" fmla="*/ 2147483646 h 4934"/>
                  <a:gd name="T20" fmla="*/ 2147483646 w 4629"/>
                  <a:gd name="T21" fmla="*/ 2147483646 h 4934"/>
                  <a:gd name="T22" fmla="*/ 2147483646 w 4629"/>
                  <a:gd name="T23" fmla="*/ 0 h 4934"/>
                  <a:gd name="T24" fmla="*/ 2147483646 w 4629"/>
                  <a:gd name="T25" fmla="*/ 2147483646 h 4934"/>
                  <a:gd name="T26" fmla="*/ 2147483646 w 4629"/>
                  <a:gd name="T27" fmla="*/ 2147483646 h 4934"/>
                  <a:gd name="T28" fmla="*/ 2147483646 w 4629"/>
                  <a:gd name="T29" fmla="*/ 2147483646 h 4934"/>
                  <a:gd name="T30" fmla="*/ 2147483646 w 4629"/>
                  <a:gd name="T31" fmla="*/ 2147483646 h 4934"/>
                  <a:gd name="T32" fmla="*/ 2147483646 w 4629"/>
                  <a:gd name="T33" fmla="*/ 2147483646 h 4934"/>
                  <a:gd name="T34" fmla="*/ 2147483646 w 4629"/>
                  <a:gd name="T35" fmla="*/ 2147483646 h 4934"/>
                  <a:gd name="T36" fmla="*/ 2147483646 w 4629"/>
                  <a:gd name="T37" fmla="*/ 2147483646 h 4934"/>
                  <a:gd name="T38" fmla="*/ 2147483646 w 4629"/>
                  <a:gd name="T39" fmla="*/ 2147483646 h 4934"/>
                  <a:gd name="T40" fmla="*/ 2147483646 w 4629"/>
                  <a:gd name="T41" fmla="*/ 2147483646 h 4934"/>
                  <a:gd name="T42" fmla="*/ 2147483646 w 4629"/>
                  <a:gd name="T43" fmla="*/ 2147483646 h 4934"/>
                  <a:gd name="T44" fmla="*/ 2147483646 w 4629"/>
                  <a:gd name="T45" fmla="*/ 2147483646 h 4934"/>
                  <a:gd name="T46" fmla="*/ 2147483646 w 4629"/>
                  <a:gd name="T47" fmla="*/ 2147483646 h 4934"/>
                  <a:gd name="T48" fmla="*/ 2147483646 w 4629"/>
                  <a:gd name="T49" fmla="*/ 2147483646 h 4934"/>
                  <a:gd name="T50" fmla="*/ 2147483646 w 4629"/>
                  <a:gd name="T51" fmla="*/ 2147483646 h 4934"/>
                  <a:gd name="T52" fmla="*/ 2147483646 w 4629"/>
                  <a:gd name="T53" fmla="*/ 2147483646 h 4934"/>
                  <a:gd name="T54" fmla="*/ 2147483646 w 4629"/>
                  <a:gd name="T55" fmla="*/ 2147483646 h 4934"/>
                  <a:gd name="T56" fmla="*/ 2147483646 w 4629"/>
                  <a:gd name="T57" fmla="*/ 2147483646 h 4934"/>
                  <a:gd name="T58" fmla="*/ 2147483646 w 4629"/>
                  <a:gd name="T59" fmla="*/ 2147483646 h 4934"/>
                  <a:gd name="T60" fmla="*/ 2147483646 w 4629"/>
                  <a:gd name="T61" fmla="*/ 2147483646 h 4934"/>
                  <a:gd name="T62" fmla="*/ 2147483646 w 4629"/>
                  <a:gd name="T63" fmla="*/ 2147483646 h 4934"/>
                  <a:gd name="T64" fmla="*/ 2147483646 w 4629"/>
                  <a:gd name="T65" fmla="*/ 2147483646 h 4934"/>
                  <a:gd name="T66" fmla="*/ 2147483646 w 4629"/>
                  <a:gd name="T67" fmla="*/ 2147483646 h 4934"/>
                  <a:gd name="T68" fmla="*/ 2147483646 w 4629"/>
                  <a:gd name="T69" fmla="*/ 2147483646 h 4934"/>
                  <a:gd name="T70" fmla="*/ 2147483646 w 4629"/>
                  <a:gd name="T71" fmla="*/ 2147483646 h 4934"/>
                  <a:gd name="T72" fmla="*/ 2147483646 w 4629"/>
                  <a:gd name="T73" fmla="*/ 2147483646 h 4934"/>
                  <a:gd name="T74" fmla="*/ 2147483646 w 4629"/>
                  <a:gd name="T75" fmla="*/ 2147483646 h 4934"/>
                  <a:gd name="T76" fmla="*/ 2147483646 w 4629"/>
                  <a:gd name="T77" fmla="*/ 2147483646 h 4934"/>
                  <a:gd name="T78" fmla="*/ 2147483646 w 4629"/>
                  <a:gd name="T79" fmla="*/ 2147483646 h 4934"/>
                  <a:gd name="T80" fmla="*/ 2147483646 w 4629"/>
                  <a:gd name="T81" fmla="*/ 2147483646 h 4934"/>
                  <a:gd name="T82" fmla="*/ 2147483646 w 4629"/>
                  <a:gd name="T83" fmla="*/ 2147483646 h 4934"/>
                  <a:gd name="T84" fmla="*/ 2147483646 w 4629"/>
                  <a:gd name="T85" fmla="*/ 2147483646 h 4934"/>
                  <a:gd name="T86" fmla="*/ 2147483646 w 4629"/>
                  <a:gd name="T87" fmla="*/ 2147483646 h 4934"/>
                  <a:gd name="T88" fmla="*/ 2147483646 w 4629"/>
                  <a:gd name="T89" fmla="*/ 2147483646 h 4934"/>
                  <a:gd name="T90" fmla="*/ 2147483646 w 4629"/>
                  <a:gd name="T91" fmla="*/ 2147483646 h 4934"/>
                  <a:gd name="T92" fmla="*/ 2147483646 w 4629"/>
                  <a:gd name="T93" fmla="*/ 2147483646 h 4934"/>
                  <a:gd name="T94" fmla="*/ 2147483646 w 4629"/>
                  <a:gd name="T95" fmla="*/ 2147483646 h 4934"/>
                  <a:gd name="T96" fmla="*/ 2147483646 w 4629"/>
                  <a:gd name="T97" fmla="*/ 2147483646 h 4934"/>
                  <a:gd name="T98" fmla="*/ 2147483646 w 4629"/>
                  <a:gd name="T99" fmla="*/ 2147483646 h 4934"/>
                  <a:gd name="T100" fmla="*/ 2147483646 w 4629"/>
                  <a:gd name="T101" fmla="*/ 2147483646 h 4934"/>
                  <a:gd name="T102" fmla="*/ 2147483646 w 4629"/>
                  <a:gd name="T103" fmla="*/ 2147483646 h 4934"/>
                  <a:gd name="T104" fmla="*/ 2147483646 w 4629"/>
                  <a:gd name="T105" fmla="*/ 2147483646 h 4934"/>
                  <a:gd name="T106" fmla="*/ 2147483646 w 4629"/>
                  <a:gd name="T107" fmla="*/ 2147483646 h 493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4629" h="4934">
                    <a:moveTo>
                      <a:pt x="514" y="1410"/>
                    </a:moveTo>
                    <a:lnTo>
                      <a:pt x="514" y="1410"/>
                    </a:lnTo>
                    <a:lnTo>
                      <a:pt x="495" y="1390"/>
                    </a:lnTo>
                    <a:lnTo>
                      <a:pt x="495" y="1410"/>
                    </a:lnTo>
                    <a:lnTo>
                      <a:pt x="475" y="1410"/>
                    </a:lnTo>
                    <a:lnTo>
                      <a:pt x="438" y="1448"/>
                    </a:lnTo>
                    <a:lnTo>
                      <a:pt x="380" y="1448"/>
                    </a:lnTo>
                    <a:lnTo>
                      <a:pt x="324" y="1429"/>
                    </a:lnTo>
                    <a:lnTo>
                      <a:pt x="286" y="1410"/>
                    </a:lnTo>
                    <a:lnTo>
                      <a:pt x="305" y="1372"/>
                    </a:lnTo>
                    <a:lnTo>
                      <a:pt x="419" y="1295"/>
                    </a:lnTo>
                    <a:lnTo>
                      <a:pt x="438" y="1258"/>
                    </a:lnTo>
                    <a:lnTo>
                      <a:pt x="419" y="1200"/>
                    </a:lnTo>
                    <a:lnTo>
                      <a:pt x="380" y="1181"/>
                    </a:lnTo>
                    <a:lnTo>
                      <a:pt x="342" y="1143"/>
                    </a:lnTo>
                    <a:lnTo>
                      <a:pt x="342" y="1067"/>
                    </a:lnTo>
                    <a:lnTo>
                      <a:pt x="305" y="1067"/>
                    </a:lnTo>
                    <a:lnTo>
                      <a:pt x="210" y="1067"/>
                    </a:lnTo>
                    <a:lnTo>
                      <a:pt x="172" y="1086"/>
                    </a:lnTo>
                    <a:lnTo>
                      <a:pt x="95" y="1143"/>
                    </a:lnTo>
                    <a:lnTo>
                      <a:pt x="58" y="1162"/>
                    </a:lnTo>
                    <a:lnTo>
                      <a:pt x="19" y="1181"/>
                    </a:lnTo>
                    <a:lnTo>
                      <a:pt x="19" y="1162"/>
                    </a:lnTo>
                    <a:lnTo>
                      <a:pt x="19" y="1067"/>
                    </a:lnTo>
                    <a:lnTo>
                      <a:pt x="0" y="1048"/>
                    </a:lnTo>
                    <a:lnTo>
                      <a:pt x="58" y="1009"/>
                    </a:lnTo>
                    <a:lnTo>
                      <a:pt x="95" y="648"/>
                    </a:lnTo>
                    <a:lnTo>
                      <a:pt x="191" y="381"/>
                    </a:lnTo>
                    <a:lnTo>
                      <a:pt x="210" y="229"/>
                    </a:lnTo>
                    <a:lnTo>
                      <a:pt x="172" y="115"/>
                    </a:lnTo>
                    <a:lnTo>
                      <a:pt x="210" y="76"/>
                    </a:lnTo>
                    <a:lnTo>
                      <a:pt x="342" y="76"/>
                    </a:lnTo>
                    <a:lnTo>
                      <a:pt x="666" y="38"/>
                    </a:lnTo>
                    <a:lnTo>
                      <a:pt x="990" y="171"/>
                    </a:lnTo>
                    <a:lnTo>
                      <a:pt x="1161" y="191"/>
                    </a:lnTo>
                    <a:lnTo>
                      <a:pt x="1333" y="229"/>
                    </a:lnTo>
                    <a:lnTo>
                      <a:pt x="1466" y="305"/>
                    </a:lnTo>
                    <a:lnTo>
                      <a:pt x="1638" y="438"/>
                    </a:lnTo>
                    <a:lnTo>
                      <a:pt x="2171" y="610"/>
                    </a:lnTo>
                    <a:lnTo>
                      <a:pt x="2419" y="648"/>
                    </a:lnTo>
                    <a:lnTo>
                      <a:pt x="2781" y="552"/>
                    </a:lnTo>
                    <a:lnTo>
                      <a:pt x="3104" y="552"/>
                    </a:lnTo>
                    <a:lnTo>
                      <a:pt x="3162" y="476"/>
                    </a:lnTo>
                    <a:lnTo>
                      <a:pt x="3180" y="305"/>
                    </a:lnTo>
                    <a:lnTo>
                      <a:pt x="3142" y="248"/>
                    </a:lnTo>
                    <a:lnTo>
                      <a:pt x="3085" y="152"/>
                    </a:lnTo>
                    <a:lnTo>
                      <a:pt x="3085" y="76"/>
                    </a:lnTo>
                    <a:lnTo>
                      <a:pt x="3428" y="0"/>
                    </a:lnTo>
                    <a:lnTo>
                      <a:pt x="3504" y="0"/>
                    </a:lnTo>
                    <a:lnTo>
                      <a:pt x="3543" y="19"/>
                    </a:lnTo>
                    <a:lnTo>
                      <a:pt x="3561" y="57"/>
                    </a:lnTo>
                    <a:lnTo>
                      <a:pt x="3619" y="171"/>
                    </a:lnTo>
                    <a:lnTo>
                      <a:pt x="3638" y="286"/>
                    </a:lnTo>
                    <a:lnTo>
                      <a:pt x="3619" y="381"/>
                    </a:lnTo>
                    <a:lnTo>
                      <a:pt x="3599" y="438"/>
                    </a:lnTo>
                    <a:lnTo>
                      <a:pt x="3543" y="496"/>
                    </a:lnTo>
                    <a:lnTo>
                      <a:pt x="3428" y="572"/>
                    </a:lnTo>
                    <a:lnTo>
                      <a:pt x="3390" y="628"/>
                    </a:lnTo>
                    <a:lnTo>
                      <a:pt x="2647" y="838"/>
                    </a:lnTo>
                    <a:lnTo>
                      <a:pt x="2514" y="953"/>
                    </a:lnTo>
                    <a:lnTo>
                      <a:pt x="2456" y="1086"/>
                    </a:lnTo>
                    <a:lnTo>
                      <a:pt x="2419" y="1086"/>
                    </a:lnTo>
                    <a:lnTo>
                      <a:pt x="2380" y="1105"/>
                    </a:lnTo>
                    <a:lnTo>
                      <a:pt x="2380" y="1143"/>
                    </a:lnTo>
                    <a:lnTo>
                      <a:pt x="2342" y="1238"/>
                    </a:lnTo>
                    <a:lnTo>
                      <a:pt x="2361" y="1258"/>
                    </a:lnTo>
                    <a:lnTo>
                      <a:pt x="2380" y="1276"/>
                    </a:lnTo>
                    <a:lnTo>
                      <a:pt x="2437" y="1353"/>
                    </a:lnTo>
                    <a:lnTo>
                      <a:pt x="2495" y="1390"/>
                    </a:lnTo>
                    <a:lnTo>
                      <a:pt x="2552" y="1467"/>
                    </a:lnTo>
                    <a:lnTo>
                      <a:pt x="2609" y="1486"/>
                    </a:lnTo>
                    <a:lnTo>
                      <a:pt x="2723" y="1543"/>
                    </a:lnTo>
                    <a:lnTo>
                      <a:pt x="2742" y="1562"/>
                    </a:lnTo>
                    <a:lnTo>
                      <a:pt x="2742" y="1581"/>
                    </a:lnTo>
                    <a:lnTo>
                      <a:pt x="2742" y="1600"/>
                    </a:lnTo>
                    <a:lnTo>
                      <a:pt x="2723" y="1657"/>
                    </a:lnTo>
                    <a:lnTo>
                      <a:pt x="2723" y="1676"/>
                    </a:lnTo>
                    <a:lnTo>
                      <a:pt x="2761" y="1715"/>
                    </a:lnTo>
                    <a:lnTo>
                      <a:pt x="2781" y="1734"/>
                    </a:lnTo>
                    <a:lnTo>
                      <a:pt x="2818" y="1752"/>
                    </a:lnTo>
                    <a:lnTo>
                      <a:pt x="2895" y="1771"/>
                    </a:lnTo>
                    <a:lnTo>
                      <a:pt x="2914" y="1791"/>
                    </a:lnTo>
                    <a:lnTo>
                      <a:pt x="2914" y="1810"/>
                    </a:lnTo>
                    <a:lnTo>
                      <a:pt x="2933" y="1810"/>
                    </a:lnTo>
                    <a:lnTo>
                      <a:pt x="2952" y="1791"/>
                    </a:lnTo>
                    <a:lnTo>
                      <a:pt x="2971" y="1791"/>
                    </a:lnTo>
                    <a:lnTo>
                      <a:pt x="2990" y="1791"/>
                    </a:lnTo>
                    <a:lnTo>
                      <a:pt x="2990" y="1810"/>
                    </a:lnTo>
                    <a:lnTo>
                      <a:pt x="3009" y="1829"/>
                    </a:lnTo>
                    <a:lnTo>
                      <a:pt x="3104" y="1905"/>
                    </a:lnTo>
                    <a:lnTo>
                      <a:pt x="3142" y="1924"/>
                    </a:lnTo>
                    <a:lnTo>
                      <a:pt x="3142" y="1962"/>
                    </a:lnTo>
                    <a:lnTo>
                      <a:pt x="3180" y="2000"/>
                    </a:lnTo>
                    <a:lnTo>
                      <a:pt x="3238" y="2019"/>
                    </a:lnTo>
                    <a:lnTo>
                      <a:pt x="3333" y="2038"/>
                    </a:lnTo>
                    <a:lnTo>
                      <a:pt x="3599" y="2172"/>
                    </a:lnTo>
                    <a:lnTo>
                      <a:pt x="3619" y="2210"/>
                    </a:lnTo>
                    <a:lnTo>
                      <a:pt x="3619" y="2229"/>
                    </a:lnTo>
                    <a:lnTo>
                      <a:pt x="3657" y="2248"/>
                    </a:lnTo>
                    <a:lnTo>
                      <a:pt x="3695" y="2248"/>
                    </a:lnTo>
                    <a:lnTo>
                      <a:pt x="3714" y="2267"/>
                    </a:lnTo>
                    <a:lnTo>
                      <a:pt x="3752" y="2324"/>
                    </a:lnTo>
                    <a:lnTo>
                      <a:pt x="3809" y="2400"/>
                    </a:lnTo>
                    <a:lnTo>
                      <a:pt x="3828" y="2438"/>
                    </a:lnTo>
                    <a:lnTo>
                      <a:pt x="3866" y="2438"/>
                    </a:lnTo>
                    <a:lnTo>
                      <a:pt x="3904" y="2457"/>
                    </a:lnTo>
                    <a:lnTo>
                      <a:pt x="3961" y="2533"/>
                    </a:lnTo>
                    <a:lnTo>
                      <a:pt x="4228" y="2858"/>
                    </a:lnTo>
                    <a:lnTo>
                      <a:pt x="4571" y="3580"/>
                    </a:lnTo>
                    <a:lnTo>
                      <a:pt x="4609" y="3637"/>
                    </a:lnTo>
                    <a:lnTo>
                      <a:pt x="4628" y="3675"/>
                    </a:lnTo>
                    <a:lnTo>
                      <a:pt x="4437" y="4132"/>
                    </a:lnTo>
                    <a:lnTo>
                      <a:pt x="4285" y="4342"/>
                    </a:lnTo>
                    <a:lnTo>
                      <a:pt x="4285" y="4475"/>
                    </a:lnTo>
                    <a:lnTo>
                      <a:pt x="4305" y="4628"/>
                    </a:lnTo>
                    <a:lnTo>
                      <a:pt x="4228" y="4761"/>
                    </a:lnTo>
                    <a:lnTo>
                      <a:pt x="4019" y="4894"/>
                    </a:lnTo>
                    <a:lnTo>
                      <a:pt x="3961" y="4933"/>
                    </a:lnTo>
                    <a:lnTo>
                      <a:pt x="3942" y="4914"/>
                    </a:lnTo>
                    <a:lnTo>
                      <a:pt x="3904" y="4894"/>
                    </a:lnTo>
                    <a:lnTo>
                      <a:pt x="3885" y="4894"/>
                    </a:lnTo>
                    <a:lnTo>
                      <a:pt x="3866" y="4875"/>
                    </a:lnTo>
                    <a:lnTo>
                      <a:pt x="3847" y="4856"/>
                    </a:lnTo>
                    <a:lnTo>
                      <a:pt x="3809" y="4838"/>
                    </a:lnTo>
                    <a:lnTo>
                      <a:pt x="3771" y="4818"/>
                    </a:lnTo>
                    <a:lnTo>
                      <a:pt x="3771" y="4799"/>
                    </a:lnTo>
                    <a:lnTo>
                      <a:pt x="3771" y="4761"/>
                    </a:lnTo>
                    <a:lnTo>
                      <a:pt x="3771" y="4723"/>
                    </a:lnTo>
                    <a:lnTo>
                      <a:pt x="3790" y="4704"/>
                    </a:lnTo>
                    <a:lnTo>
                      <a:pt x="3809" y="4685"/>
                    </a:lnTo>
                    <a:lnTo>
                      <a:pt x="3809" y="4647"/>
                    </a:lnTo>
                    <a:lnTo>
                      <a:pt x="3790" y="4609"/>
                    </a:lnTo>
                    <a:lnTo>
                      <a:pt x="3752" y="4589"/>
                    </a:lnTo>
                    <a:lnTo>
                      <a:pt x="3733" y="4552"/>
                    </a:lnTo>
                    <a:lnTo>
                      <a:pt x="3714" y="4533"/>
                    </a:lnTo>
                    <a:lnTo>
                      <a:pt x="3675" y="4475"/>
                    </a:lnTo>
                    <a:lnTo>
                      <a:pt x="3657" y="4457"/>
                    </a:lnTo>
                    <a:lnTo>
                      <a:pt x="3580" y="4380"/>
                    </a:lnTo>
                    <a:lnTo>
                      <a:pt x="3561" y="4342"/>
                    </a:lnTo>
                    <a:lnTo>
                      <a:pt x="3561" y="4323"/>
                    </a:lnTo>
                    <a:lnTo>
                      <a:pt x="3580" y="4266"/>
                    </a:lnTo>
                    <a:lnTo>
                      <a:pt x="3599" y="4247"/>
                    </a:lnTo>
                    <a:lnTo>
                      <a:pt x="3599" y="4209"/>
                    </a:lnTo>
                    <a:lnTo>
                      <a:pt x="3599" y="4190"/>
                    </a:lnTo>
                    <a:lnTo>
                      <a:pt x="3543" y="4152"/>
                    </a:lnTo>
                    <a:lnTo>
                      <a:pt x="3504" y="4095"/>
                    </a:lnTo>
                    <a:lnTo>
                      <a:pt x="3485" y="4056"/>
                    </a:lnTo>
                    <a:lnTo>
                      <a:pt x="3447" y="4037"/>
                    </a:lnTo>
                    <a:lnTo>
                      <a:pt x="3409" y="3999"/>
                    </a:lnTo>
                    <a:lnTo>
                      <a:pt x="3276" y="3961"/>
                    </a:lnTo>
                    <a:lnTo>
                      <a:pt x="3257" y="3961"/>
                    </a:lnTo>
                    <a:lnTo>
                      <a:pt x="3162" y="4018"/>
                    </a:lnTo>
                    <a:lnTo>
                      <a:pt x="3123" y="4037"/>
                    </a:lnTo>
                    <a:lnTo>
                      <a:pt x="3047" y="4037"/>
                    </a:lnTo>
                    <a:lnTo>
                      <a:pt x="2971" y="4018"/>
                    </a:lnTo>
                    <a:lnTo>
                      <a:pt x="2914" y="3999"/>
                    </a:lnTo>
                    <a:lnTo>
                      <a:pt x="2837" y="3942"/>
                    </a:lnTo>
                    <a:lnTo>
                      <a:pt x="2209" y="3391"/>
                    </a:lnTo>
                    <a:lnTo>
                      <a:pt x="2114" y="3276"/>
                    </a:lnTo>
                    <a:lnTo>
                      <a:pt x="1980" y="3200"/>
                    </a:lnTo>
                    <a:lnTo>
                      <a:pt x="1885" y="3124"/>
                    </a:lnTo>
                    <a:lnTo>
                      <a:pt x="1866" y="3105"/>
                    </a:lnTo>
                    <a:lnTo>
                      <a:pt x="1676" y="2990"/>
                    </a:lnTo>
                    <a:lnTo>
                      <a:pt x="1618" y="2934"/>
                    </a:lnTo>
                    <a:lnTo>
                      <a:pt x="1409" y="2838"/>
                    </a:lnTo>
                    <a:lnTo>
                      <a:pt x="1181" y="2762"/>
                    </a:lnTo>
                    <a:lnTo>
                      <a:pt x="932" y="2800"/>
                    </a:lnTo>
                    <a:lnTo>
                      <a:pt x="800" y="2781"/>
                    </a:lnTo>
                    <a:lnTo>
                      <a:pt x="761" y="2686"/>
                    </a:lnTo>
                    <a:lnTo>
                      <a:pt x="780" y="2648"/>
                    </a:lnTo>
                    <a:lnTo>
                      <a:pt x="819" y="2609"/>
                    </a:lnTo>
                    <a:lnTo>
                      <a:pt x="837" y="2591"/>
                    </a:lnTo>
                    <a:lnTo>
                      <a:pt x="856" y="2533"/>
                    </a:lnTo>
                    <a:lnTo>
                      <a:pt x="856" y="2514"/>
                    </a:lnTo>
                    <a:lnTo>
                      <a:pt x="819" y="2477"/>
                    </a:lnTo>
                    <a:lnTo>
                      <a:pt x="780" y="2457"/>
                    </a:lnTo>
                    <a:lnTo>
                      <a:pt x="685" y="2457"/>
                    </a:lnTo>
                    <a:lnTo>
                      <a:pt x="647" y="2419"/>
                    </a:lnTo>
                    <a:lnTo>
                      <a:pt x="666" y="2400"/>
                    </a:lnTo>
                    <a:lnTo>
                      <a:pt x="704" y="2362"/>
                    </a:lnTo>
                    <a:lnTo>
                      <a:pt x="742" y="2362"/>
                    </a:lnTo>
                    <a:lnTo>
                      <a:pt x="780" y="2362"/>
                    </a:lnTo>
                    <a:lnTo>
                      <a:pt x="819" y="2362"/>
                    </a:lnTo>
                    <a:lnTo>
                      <a:pt x="856" y="2324"/>
                    </a:lnTo>
                    <a:lnTo>
                      <a:pt x="914" y="2267"/>
                    </a:lnTo>
                    <a:lnTo>
                      <a:pt x="952" y="2229"/>
                    </a:lnTo>
                    <a:lnTo>
                      <a:pt x="971" y="2210"/>
                    </a:lnTo>
                    <a:lnTo>
                      <a:pt x="971" y="2172"/>
                    </a:lnTo>
                    <a:lnTo>
                      <a:pt x="932" y="2172"/>
                    </a:lnTo>
                    <a:lnTo>
                      <a:pt x="932" y="2133"/>
                    </a:lnTo>
                    <a:lnTo>
                      <a:pt x="932" y="2115"/>
                    </a:lnTo>
                    <a:lnTo>
                      <a:pt x="932" y="2076"/>
                    </a:lnTo>
                    <a:lnTo>
                      <a:pt x="932" y="2038"/>
                    </a:lnTo>
                    <a:lnTo>
                      <a:pt x="914" y="2000"/>
                    </a:lnTo>
                    <a:lnTo>
                      <a:pt x="895" y="1981"/>
                    </a:lnTo>
                    <a:lnTo>
                      <a:pt x="819" y="1924"/>
                    </a:lnTo>
                    <a:lnTo>
                      <a:pt x="742" y="1791"/>
                    </a:lnTo>
                    <a:lnTo>
                      <a:pt x="666" y="1734"/>
                    </a:lnTo>
                    <a:lnTo>
                      <a:pt x="666" y="1695"/>
                    </a:lnTo>
                    <a:lnTo>
                      <a:pt x="666" y="1657"/>
                    </a:lnTo>
                    <a:lnTo>
                      <a:pt x="647" y="1600"/>
                    </a:lnTo>
                    <a:lnTo>
                      <a:pt x="628" y="1543"/>
                    </a:lnTo>
                    <a:lnTo>
                      <a:pt x="609" y="1505"/>
                    </a:lnTo>
                    <a:lnTo>
                      <a:pt x="533" y="1410"/>
                    </a:lnTo>
                    <a:lnTo>
                      <a:pt x="514" y="141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0" name="Freeform 198">
                <a:extLst>
                  <a:ext uri="{FF2B5EF4-FFF2-40B4-BE49-F238E27FC236}">
                    <a16:creationId xmlns:a16="http://schemas.microsoft.com/office/drawing/2014/main" id="{493193B6-4E30-B240-B262-C9FC519C28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6913" y="7915275"/>
                <a:ext cx="2181225" cy="2770188"/>
              </a:xfrm>
              <a:custGeom>
                <a:avLst/>
                <a:gdLst>
                  <a:gd name="T0" fmla="*/ 2147483646 w 6059"/>
                  <a:gd name="T1" fmla="*/ 2147483646 h 7695"/>
                  <a:gd name="T2" fmla="*/ 2147483646 w 6059"/>
                  <a:gd name="T3" fmla="*/ 2147483646 h 7695"/>
                  <a:gd name="T4" fmla="*/ 2147483646 w 6059"/>
                  <a:gd name="T5" fmla="*/ 2147483646 h 7695"/>
                  <a:gd name="T6" fmla="*/ 2147483646 w 6059"/>
                  <a:gd name="T7" fmla="*/ 2147483646 h 7695"/>
                  <a:gd name="T8" fmla="*/ 2147483646 w 6059"/>
                  <a:gd name="T9" fmla="*/ 2147483646 h 7695"/>
                  <a:gd name="T10" fmla="*/ 2147483646 w 6059"/>
                  <a:gd name="T11" fmla="*/ 2147483646 h 7695"/>
                  <a:gd name="T12" fmla="*/ 2147483646 w 6059"/>
                  <a:gd name="T13" fmla="*/ 2147483646 h 7695"/>
                  <a:gd name="T14" fmla="*/ 2147483646 w 6059"/>
                  <a:gd name="T15" fmla="*/ 2147483646 h 7695"/>
                  <a:gd name="T16" fmla="*/ 2147483646 w 6059"/>
                  <a:gd name="T17" fmla="*/ 2147483646 h 7695"/>
                  <a:gd name="T18" fmla="*/ 2147483646 w 6059"/>
                  <a:gd name="T19" fmla="*/ 2147483646 h 7695"/>
                  <a:gd name="T20" fmla="*/ 2147483646 w 6059"/>
                  <a:gd name="T21" fmla="*/ 2147483646 h 7695"/>
                  <a:gd name="T22" fmla="*/ 2147483646 w 6059"/>
                  <a:gd name="T23" fmla="*/ 2147483646 h 7695"/>
                  <a:gd name="T24" fmla="*/ 2147483646 w 6059"/>
                  <a:gd name="T25" fmla="*/ 2147483646 h 7695"/>
                  <a:gd name="T26" fmla="*/ 2147483646 w 6059"/>
                  <a:gd name="T27" fmla="*/ 2147483646 h 7695"/>
                  <a:gd name="T28" fmla="*/ 2147483646 w 6059"/>
                  <a:gd name="T29" fmla="*/ 2147483646 h 7695"/>
                  <a:gd name="T30" fmla="*/ 2147483646 w 6059"/>
                  <a:gd name="T31" fmla="*/ 2147483646 h 7695"/>
                  <a:gd name="T32" fmla="*/ 2147483646 w 6059"/>
                  <a:gd name="T33" fmla="*/ 2147483646 h 7695"/>
                  <a:gd name="T34" fmla="*/ 2147483646 w 6059"/>
                  <a:gd name="T35" fmla="*/ 2147483646 h 7695"/>
                  <a:gd name="T36" fmla="*/ 2147483646 w 6059"/>
                  <a:gd name="T37" fmla="*/ 2147483646 h 7695"/>
                  <a:gd name="T38" fmla="*/ 2147483646 w 6059"/>
                  <a:gd name="T39" fmla="*/ 2147483646 h 7695"/>
                  <a:gd name="T40" fmla="*/ 2147483646 w 6059"/>
                  <a:gd name="T41" fmla="*/ 2147483646 h 7695"/>
                  <a:gd name="T42" fmla="*/ 2147483646 w 6059"/>
                  <a:gd name="T43" fmla="*/ 2147483646 h 7695"/>
                  <a:gd name="T44" fmla="*/ 2147483646 w 6059"/>
                  <a:gd name="T45" fmla="*/ 2147483646 h 7695"/>
                  <a:gd name="T46" fmla="*/ 2147483646 w 6059"/>
                  <a:gd name="T47" fmla="*/ 2147483646 h 7695"/>
                  <a:gd name="T48" fmla="*/ 2147483646 w 6059"/>
                  <a:gd name="T49" fmla="*/ 2147483646 h 7695"/>
                  <a:gd name="T50" fmla="*/ 2147483646 w 6059"/>
                  <a:gd name="T51" fmla="*/ 2147483646 h 7695"/>
                  <a:gd name="T52" fmla="*/ 2147483646 w 6059"/>
                  <a:gd name="T53" fmla="*/ 2147483646 h 7695"/>
                  <a:gd name="T54" fmla="*/ 2147483646 w 6059"/>
                  <a:gd name="T55" fmla="*/ 2147483646 h 7695"/>
                  <a:gd name="T56" fmla="*/ 2147483646 w 6059"/>
                  <a:gd name="T57" fmla="*/ 2147483646 h 7695"/>
                  <a:gd name="T58" fmla="*/ 2147483646 w 6059"/>
                  <a:gd name="T59" fmla="*/ 2147483646 h 7695"/>
                  <a:gd name="T60" fmla="*/ 2147483646 w 6059"/>
                  <a:gd name="T61" fmla="*/ 2147483646 h 7695"/>
                  <a:gd name="T62" fmla="*/ 2147483646 w 6059"/>
                  <a:gd name="T63" fmla="*/ 2147483646 h 7695"/>
                  <a:gd name="T64" fmla="*/ 2147483646 w 6059"/>
                  <a:gd name="T65" fmla="*/ 2147483646 h 7695"/>
                  <a:gd name="T66" fmla="*/ 2147483646 w 6059"/>
                  <a:gd name="T67" fmla="*/ 2147483646 h 7695"/>
                  <a:gd name="T68" fmla="*/ 2147483646 w 6059"/>
                  <a:gd name="T69" fmla="*/ 2147483646 h 7695"/>
                  <a:gd name="T70" fmla="*/ 2147483646 w 6059"/>
                  <a:gd name="T71" fmla="*/ 2147483646 h 7695"/>
                  <a:gd name="T72" fmla="*/ 2147483646 w 6059"/>
                  <a:gd name="T73" fmla="*/ 2147483646 h 7695"/>
                  <a:gd name="T74" fmla="*/ 2147483646 w 6059"/>
                  <a:gd name="T75" fmla="*/ 2147483646 h 7695"/>
                  <a:gd name="T76" fmla="*/ 2147483646 w 6059"/>
                  <a:gd name="T77" fmla="*/ 2147483646 h 7695"/>
                  <a:gd name="T78" fmla="*/ 2147483646 w 6059"/>
                  <a:gd name="T79" fmla="*/ 2147483646 h 7695"/>
                  <a:gd name="T80" fmla="*/ 2147483646 w 6059"/>
                  <a:gd name="T81" fmla="*/ 2147483646 h 7695"/>
                  <a:gd name="T82" fmla="*/ 2147483646 w 6059"/>
                  <a:gd name="T83" fmla="*/ 2147483646 h 7695"/>
                  <a:gd name="T84" fmla="*/ 2147483646 w 6059"/>
                  <a:gd name="T85" fmla="*/ 2147483646 h 7695"/>
                  <a:gd name="T86" fmla="*/ 2147483646 w 6059"/>
                  <a:gd name="T87" fmla="*/ 2147483646 h 7695"/>
                  <a:gd name="T88" fmla="*/ 2147483646 w 6059"/>
                  <a:gd name="T89" fmla="*/ 2147483646 h 7695"/>
                  <a:gd name="T90" fmla="*/ 2147483646 w 6059"/>
                  <a:gd name="T91" fmla="*/ 2147483646 h 7695"/>
                  <a:gd name="T92" fmla="*/ 2147483646 w 6059"/>
                  <a:gd name="T93" fmla="*/ 2147483646 h 7695"/>
                  <a:gd name="T94" fmla="*/ 2147483646 w 6059"/>
                  <a:gd name="T95" fmla="*/ 2147483646 h 7695"/>
                  <a:gd name="T96" fmla="*/ 2147483646 w 6059"/>
                  <a:gd name="T97" fmla="*/ 2147483646 h 7695"/>
                  <a:gd name="T98" fmla="*/ 2147483646 w 6059"/>
                  <a:gd name="T99" fmla="*/ 2147483646 h 7695"/>
                  <a:gd name="T100" fmla="*/ 2147483646 w 6059"/>
                  <a:gd name="T101" fmla="*/ 2147483646 h 7695"/>
                  <a:gd name="T102" fmla="*/ 2147483646 w 6059"/>
                  <a:gd name="T103" fmla="*/ 2147483646 h 7695"/>
                  <a:gd name="T104" fmla="*/ 2147483646 w 6059"/>
                  <a:gd name="T105" fmla="*/ 2147483646 h 7695"/>
                  <a:gd name="T106" fmla="*/ 2147483646 w 6059"/>
                  <a:gd name="T107" fmla="*/ 2147483646 h 7695"/>
                  <a:gd name="T108" fmla="*/ 2147483646 w 6059"/>
                  <a:gd name="T109" fmla="*/ 2147483646 h 7695"/>
                  <a:gd name="T110" fmla="*/ 2147483646 w 6059"/>
                  <a:gd name="T111" fmla="*/ 2147483646 h 7695"/>
                  <a:gd name="T112" fmla="*/ 2147483646 w 6059"/>
                  <a:gd name="T113" fmla="*/ 2147483646 h 7695"/>
                  <a:gd name="T114" fmla="*/ 2147483646 w 6059"/>
                  <a:gd name="T115" fmla="*/ 2147483646 h 769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6059" h="7695">
                    <a:moveTo>
                      <a:pt x="2020" y="7694"/>
                    </a:moveTo>
                    <a:lnTo>
                      <a:pt x="2000" y="7675"/>
                    </a:lnTo>
                    <a:lnTo>
                      <a:pt x="1944" y="7656"/>
                    </a:lnTo>
                    <a:lnTo>
                      <a:pt x="1905" y="7637"/>
                    </a:lnTo>
                    <a:lnTo>
                      <a:pt x="1867" y="7618"/>
                    </a:lnTo>
                    <a:lnTo>
                      <a:pt x="1848" y="7599"/>
                    </a:lnTo>
                    <a:lnTo>
                      <a:pt x="1829" y="7542"/>
                    </a:lnTo>
                    <a:lnTo>
                      <a:pt x="1829" y="7503"/>
                    </a:lnTo>
                    <a:lnTo>
                      <a:pt x="1791" y="7389"/>
                    </a:lnTo>
                    <a:lnTo>
                      <a:pt x="1772" y="7370"/>
                    </a:lnTo>
                    <a:lnTo>
                      <a:pt x="1734" y="7313"/>
                    </a:lnTo>
                    <a:lnTo>
                      <a:pt x="1695" y="7256"/>
                    </a:lnTo>
                    <a:lnTo>
                      <a:pt x="1695" y="7237"/>
                    </a:lnTo>
                    <a:lnTo>
                      <a:pt x="1695" y="7218"/>
                    </a:lnTo>
                    <a:lnTo>
                      <a:pt x="1715" y="7199"/>
                    </a:lnTo>
                    <a:lnTo>
                      <a:pt x="1734" y="7180"/>
                    </a:lnTo>
                    <a:lnTo>
                      <a:pt x="1753" y="7141"/>
                    </a:lnTo>
                    <a:lnTo>
                      <a:pt x="1753" y="7122"/>
                    </a:lnTo>
                    <a:lnTo>
                      <a:pt x="1753" y="7104"/>
                    </a:lnTo>
                    <a:lnTo>
                      <a:pt x="1753" y="7065"/>
                    </a:lnTo>
                    <a:lnTo>
                      <a:pt x="1734" y="7046"/>
                    </a:lnTo>
                    <a:lnTo>
                      <a:pt x="1639" y="6970"/>
                    </a:lnTo>
                    <a:lnTo>
                      <a:pt x="1581" y="6894"/>
                    </a:lnTo>
                    <a:lnTo>
                      <a:pt x="1543" y="6818"/>
                    </a:lnTo>
                    <a:lnTo>
                      <a:pt x="1524" y="6818"/>
                    </a:lnTo>
                    <a:lnTo>
                      <a:pt x="1486" y="6799"/>
                    </a:lnTo>
                    <a:lnTo>
                      <a:pt x="1467" y="6799"/>
                    </a:lnTo>
                    <a:lnTo>
                      <a:pt x="1391" y="6818"/>
                    </a:lnTo>
                    <a:lnTo>
                      <a:pt x="1353" y="6818"/>
                    </a:lnTo>
                    <a:lnTo>
                      <a:pt x="1334" y="6818"/>
                    </a:lnTo>
                    <a:lnTo>
                      <a:pt x="1315" y="6799"/>
                    </a:lnTo>
                    <a:lnTo>
                      <a:pt x="1296" y="6780"/>
                    </a:lnTo>
                    <a:lnTo>
                      <a:pt x="1277" y="6760"/>
                    </a:lnTo>
                    <a:lnTo>
                      <a:pt x="1277" y="6646"/>
                    </a:lnTo>
                    <a:lnTo>
                      <a:pt x="1258" y="6589"/>
                    </a:lnTo>
                    <a:lnTo>
                      <a:pt x="1219" y="6551"/>
                    </a:lnTo>
                    <a:lnTo>
                      <a:pt x="1182" y="6513"/>
                    </a:lnTo>
                    <a:lnTo>
                      <a:pt x="1162" y="6494"/>
                    </a:lnTo>
                    <a:lnTo>
                      <a:pt x="1143" y="6494"/>
                    </a:lnTo>
                    <a:lnTo>
                      <a:pt x="915" y="6456"/>
                    </a:lnTo>
                    <a:lnTo>
                      <a:pt x="915" y="6379"/>
                    </a:lnTo>
                    <a:lnTo>
                      <a:pt x="915" y="5180"/>
                    </a:lnTo>
                    <a:lnTo>
                      <a:pt x="915" y="5160"/>
                    </a:lnTo>
                    <a:lnTo>
                      <a:pt x="896" y="5141"/>
                    </a:lnTo>
                    <a:lnTo>
                      <a:pt x="191" y="5141"/>
                    </a:lnTo>
                    <a:lnTo>
                      <a:pt x="191" y="4532"/>
                    </a:lnTo>
                    <a:lnTo>
                      <a:pt x="210" y="4113"/>
                    </a:lnTo>
                    <a:lnTo>
                      <a:pt x="534" y="3237"/>
                    </a:lnTo>
                    <a:lnTo>
                      <a:pt x="534" y="3179"/>
                    </a:lnTo>
                    <a:lnTo>
                      <a:pt x="534" y="3123"/>
                    </a:lnTo>
                    <a:lnTo>
                      <a:pt x="496" y="3065"/>
                    </a:lnTo>
                    <a:lnTo>
                      <a:pt x="420" y="3008"/>
                    </a:lnTo>
                    <a:lnTo>
                      <a:pt x="381" y="2970"/>
                    </a:lnTo>
                    <a:lnTo>
                      <a:pt x="381" y="2951"/>
                    </a:lnTo>
                    <a:lnTo>
                      <a:pt x="362" y="2913"/>
                    </a:lnTo>
                    <a:lnTo>
                      <a:pt x="362" y="2894"/>
                    </a:lnTo>
                    <a:lnTo>
                      <a:pt x="344" y="2875"/>
                    </a:lnTo>
                    <a:lnTo>
                      <a:pt x="305" y="2856"/>
                    </a:lnTo>
                    <a:lnTo>
                      <a:pt x="286" y="2818"/>
                    </a:lnTo>
                    <a:lnTo>
                      <a:pt x="210" y="2684"/>
                    </a:lnTo>
                    <a:lnTo>
                      <a:pt x="210" y="2646"/>
                    </a:lnTo>
                    <a:lnTo>
                      <a:pt x="172" y="2608"/>
                    </a:lnTo>
                    <a:lnTo>
                      <a:pt x="115" y="2570"/>
                    </a:lnTo>
                    <a:lnTo>
                      <a:pt x="77" y="2532"/>
                    </a:lnTo>
                    <a:lnTo>
                      <a:pt x="19" y="2417"/>
                    </a:lnTo>
                    <a:lnTo>
                      <a:pt x="0" y="2380"/>
                    </a:lnTo>
                    <a:lnTo>
                      <a:pt x="58" y="2341"/>
                    </a:lnTo>
                    <a:lnTo>
                      <a:pt x="267" y="2208"/>
                    </a:lnTo>
                    <a:lnTo>
                      <a:pt x="344" y="2075"/>
                    </a:lnTo>
                    <a:lnTo>
                      <a:pt x="324" y="1922"/>
                    </a:lnTo>
                    <a:lnTo>
                      <a:pt x="324" y="1789"/>
                    </a:lnTo>
                    <a:lnTo>
                      <a:pt x="476" y="1579"/>
                    </a:lnTo>
                    <a:lnTo>
                      <a:pt x="667" y="1122"/>
                    </a:lnTo>
                    <a:lnTo>
                      <a:pt x="781" y="951"/>
                    </a:lnTo>
                    <a:lnTo>
                      <a:pt x="1086" y="190"/>
                    </a:lnTo>
                    <a:lnTo>
                      <a:pt x="1201" y="95"/>
                    </a:lnTo>
                    <a:lnTo>
                      <a:pt x="1715" y="56"/>
                    </a:lnTo>
                    <a:lnTo>
                      <a:pt x="1867" y="19"/>
                    </a:lnTo>
                    <a:lnTo>
                      <a:pt x="2096" y="0"/>
                    </a:lnTo>
                    <a:lnTo>
                      <a:pt x="2305" y="56"/>
                    </a:lnTo>
                    <a:lnTo>
                      <a:pt x="2420" y="171"/>
                    </a:lnTo>
                    <a:lnTo>
                      <a:pt x="2553" y="209"/>
                    </a:lnTo>
                    <a:lnTo>
                      <a:pt x="3029" y="266"/>
                    </a:lnTo>
                    <a:lnTo>
                      <a:pt x="3524" y="590"/>
                    </a:lnTo>
                    <a:lnTo>
                      <a:pt x="3829" y="628"/>
                    </a:lnTo>
                    <a:lnTo>
                      <a:pt x="3981" y="590"/>
                    </a:lnTo>
                    <a:lnTo>
                      <a:pt x="4077" y="857"/>
                    </a:lnTo>
                    <a:lnTo>
                      <a:pt x="4191" y="913"/>
                    </a:lnTo>
                    <a:lnTo>
                      <a:pt x="4382" y="894"/>
                    </a:lnTo>
                    <a:lnTo>
                      <a:pt x="4591" y="989"/>
                    </a:lnTo>
                    <a:lnTo>
                      <a:pt x="4687" y="1103"/>
                    </a:lnTo>
                    <a:lnTo>
                      <a:pt x="4629" y="1179"/>
                    </a:lnTo>
                    <a:lnTo>
                      <a:pt x="4572" y="1351"/>
                    </a:lnTo>
                    <a:lnTo>
                      <a:pt x="4591" y="1427"/>
                    </a:lnTo>
                    <a:lnTo>
                      <a:pt x="4629" y="1579"/>
                    </a:lnTo>
                    <a:lnTo>
                      <a:pt x="4934" y="2094"/>
                    </a:lnTo>
                    <a:lnTo>
                      <a:pt x="5010" y="2265"/>
                    </a:lnTo>
                    <a:lnTo>
                      <a:pt x="5067" y="2322"/>
                    </a:lnTo>
                    <a:lnTo>
                      <a:pt x="5105" y="2361"/>
                    </a:lnTo>
                    <a:lnTo>
                      <a:pt x="5144" y="2399"/>
                    </a:lnTo>
                    <a:lnTo>
                      <a:pt x="5239" y="2437"/>
                    </a:lnTo>
                    <a:lnTo>
                      <a:pt x="5277" y="2475"/>
                    </a:lnTo>
                    <a:lnTo>
                      <a:pt x="5315" y="2532"/>
                    </a:lnTo>
                    <a:lnTo>
                      <a:pt x="5372" y="2742"/>
                    </a:lnTo>
                    <a:lnTo>
                      <a:pt x="5429" y="2894"/>
                    </a:lnTo>
                    <a:lnTo>
                      <a:pt x="5486" y="3008"/>
                    </a:lnTo>
                    <a:lnTo>
                      <a:pt x="5601" y="3103"/>
                    </a:lnTo>
                    <a:lnTo>
                      <a:pt x="5639" y="3179"/>
                    </a:lnTo>
                    <a:lnTo>
                      <a:pt x="5829" y="3370"/>
                    </a:lnTo>
                    <a:lnTo>
                      <a:pt x="5886" y="3504"/>
                    </a:lnTo>
                    <a:lnTo>
                      <a:pt x="5886" y="3618"/>
                    </a:lnTo>
                    <a:lnTo>
                      <a:pt x="5772" y="3770"/>
                    </a:lnTo>
                    <a:lnTo>
                      <a:pt x="5696" y="3903"/>
                    </a:lnTo>
                    <a:lnTo>
                      <a:pt x="5544" y="4094"/>
                    </a:lnTo>
                    <a:lnTo>
                      <a:pt x="5296" y="4322"/>
                    </a:lnTo>
                    <a:lnTo>
                      <a:pt x="5124" y="4398"/>
                    </a:lnTo>
                    <a:lnTo>
                      <a:pt x="5048" y="4456"/>
                    </a:lnTo>
                    <a:lnTo>
                      <a:pt x="5010" y="4532"/>
                    </a:lnTo>
                    <a:lnTo>
                      <a:pt x="4972" y="4608"/>
                    </a:lnTo>
                    <a:lnTo>
                      <a:pt x="4972" y="4761"/>
                    </a:lnTo>
                    <a:lnTo>
                      <a:pt x="5067" y="5104"/>
                    </a:lnTo>
                    <a:lnTo>
                      <a:pt x="5067" y="5199"/>
                    </a:lnTo>
                    <a:lnTo>
                      <a:pt x="5067" y="5237"/>
                    </a:lnTo>
                    <a:lnTo>
                      <a:pt x="5048" y="5313"/>
                    </a:lnTo>
                    <a:lnTo>
                      <a:pt x="5029" y="5389"/>
                    </a:lnTo>
                    <a:lnTo>
                      <a:pt x="5048" y="5465"/>
                    </a:lnTo>
                    <a:lnTo>
                      <a:pt x="5410" y="5408"/>
                    </a:lnTo>
                    <a:lnTo>
                      <a:pt x="5486" y="5522"/>
                    </a:lnTo>
                    <a:lnTo>
                      <a:pt x="5658" y="5694"/>
                    </a:lnTo>
                    <a:lnTo>
                      <a:pt x="5867" y="5789"/>
                    </a:lnTo>
                    <a:lnTo>
                      <a:pt x="5982" y="5884"/>
                    </a:lnTo>
                    <a:lnTo>
                      <a:pt x="6020" y="6018"/>
                    </a:lnTo>
                    <a:lnTo>
                      <a:pt x="5886" y="6303"/>
                    </a:lnTo>
                    <a:lnTo>
                      <a:pt x="5906" y="6437"/>
                    </a:lnTo>
                    <a:lnTo>
                      <a:pt x="5982" y="6513"/>
                    </a:lnTo>
                    <a:lnTo>
                      <a:pt x="6020" y="6665"/>
                    </a:lnTo>
                    <a:lnTo>
                      <a:pt x="6058" y="7065"/>
                    </a:lnTo>
                    <a:lnTo>
                      <a:pt x="5734" y="7046"/>
                    </a:lnTo>
                    <a:lnTo>
                      <a:pt x="5601" y="6989"/>
                    </a:lnTo>
                    <a:lnTo>
                      <a:pt x="5391" y="7008"/>
                    </a:lnTo>
                    <a:lnTo>
                      <a:pt x="5239" y="7085"/>
                    </a:lnTo>
                    <a:lnTo>
                      <a:pt x="5200" y="7065"/>
                    </a:lnTo>
                    <a:lnTo>
                      <a:pt x="5124" y="7046"/>
                    </a:lnTo>
                    <a:lnTo>
                      <a:pt x="5029" y="7065"/>
                    </a:lnTo>
                    <a:lnTo>
                      <a:pt x="4953" y="7104"/>
                    </a:lnTo>
                    <a:lnTo>
                      <a:pt x="4286" y="7522"/>
                    </a:lnTo>
                    <a:lnTo>
                      <a:pt x="4210" y="7561"/>
                    </a:lnTo>
                    <a:lnTo>
                      <a:pt x="4153" y="7542"/>
                    </a:lnTo>
                    <a:lnTo>
                      <a:pt x="4077" y="7446"/>
                    </a:lnTo>
                    <a:lnTo>
                      <a:pt x="4077" y="7408"/>
                    </a:lnTo>
                    <a:lnTo>
                      <a:pt x="4077" y="7294"/>
                    </a:lnTo>
                    <a:lnTo>
                      <a:pt x="4057" y="7256"/>
                    </a:lnTo>
                    <a:lnTo>
                      <a:pt x="4039" y="7237"/>
                    </a:lnTo>
                    <a:lnTo>
                      <a:pt x="4039" y="7218"/>
                    </a:lnTo>
                    <a:lnTo>
                      <a:pt x="4020" y="7199"/>
                    </a:lnTo>
                    <a:lnTo>
                      <a:pt x="3981" y="7199"/>
                    </a:lnTo>
                    <a:lnTo>
                      <a:pt x="3962" y="7180"/>
                    </a:lnTo>
                    <a:lnTo>
                      <a:pt x="3925" y="7180"/>
                    </a:lnTo>
                    <a:lnTo>
                      <a:pt x="3905" y="7180"/>
                    </a:lnTo>
                    <a:lnTo>
                      <a:pt x="3848" y="7199"/>
                    </a:lnTo>
                    <a:lnTo>
                      <a:pt x="3829" y="7199"/>
                    </a:lnTo>
                    <a:lnTo>
                      <a:pt x="3810" y="7199"/>
                    </a:lnTo>
                    <a:lnTo>
                      <a:pt x="3772" y="7161"/>
                    </a:lnTo>
                    <a:lnTo>
                      <a:pt x="3753" y="7161"/>
                    </a:lnTo>
                    <a:lnTo>
                      <a:pt x="3715" y="7180"/>
                    </a:lnTo>
                    <a:lnTo>
                      <a:pt x="3639" y="7199"/>
                    </a:lnTo>
                    <a:lnTo>
                      <a:pt x="3581" y="7218"/>
                    </a:lnTo>
                    <a:lnTo>
                      <a:pt x="3544" y="7218"/>
                    </a:lnTo>
                    <a:lnTo>
                      <a:pt x="3505" y="7199"/>
                    </a:lnTo>
                    <a:lnTo>
                      <a:pt x="3524" y="7085"/>
                    </a:lnTo>
                    <a:lnTo>
                      <a:pt x="3505" y="7085"/>
                    </a:lnTo>
                    <a:lnTo>
                      <a:pt x="3486" y="7065"/>
                    </a:lnTo>
                    <a:lnTo>
                      <a:pt x="3467" y="7046"/>
                    </a:lnTo>
                    <a:lnTo>
                      <a:pt x="3467" y="7027"/>
                    </a:lnTo>
                    <a:lnTo>
                      <a:pt x="3467" y="6989"/>
                    </a:lnTo>
                    <a:lnTo>
                      <a:pt x="3467" y="6970"/>
                    </a:lnTo>
                    <a:lnTo>
                      <a:pt x="3486" y="6970"/>
                    </a:lnTo>
                    <a:lnTo>
                      <a:pt x="3486" y="6951"/>
                    </a:lnTo>
                    <a:lnTo>
                      <a:pt x="3467" y="6932"/>
                    </a:lnTo>
                    <a:lnTo>
                      <a:pt x="3448" y="6970"/>
                    </a:lnTo>
                    <a:lnTo>
                      <a:pt x="3429" y="7008"/>
                    </a:lnTo>
                    <a:lnTo>
                      <a:pt x="3391" y="7046"/>
                    </a:lnTo>
                    <a:lnTo>
                      <a:pt x="3353" y="7046"/>
                    </a:lnTo>
                    <a:lnTo>
                      <a:pt x="3315" y="7027"/>
                    </a:lnTo>
                    <a:lnTo>
                      <a:pt x="3296" y="6989"/>
                    </a:lnTo>
                    <a:lnTo>
                      <a:pt x="3277" y="6970"/>
                    </a:lnTo>
                    <a:lnTo>
                      <a:pt x="3239" y="6970"/>
                    </a:lnTo>
                    <a:lnTo>
                      <a:pt x="3182" y="6951"/>
                    </a:lnTo>
                    <a:lnTo>
                      <a:pt x="3048" y="6856"/>
                    </a:lnTo>
                    <a:lnTo>
                      <a:pt x="3029" y="6837"/>
                    </a:lnTo>
                    <a:lnTo>
                      <a:pt x="3010" y="6760"/>
                    </a:lnTo>
                    <a:lnTo>
                      <a:pt x="2972" y="6704"/>
                    </a:lnTo>
                    <a:lnTo>
                      <a:pt x="2915" y="6684"/>
                    </a:lnTo>
                    <a:lnTo>
                      <a:pt x="2838" y="6665"/>
                    </a:lnTo>
                    <a:lnTo>
                      <a:pt x="2877" y="6628"/>
                    </a:lnTo>
                    <a:lnTo>
                      <a:pt x="2896" y="6608"/>
                    </a:lnTo>
                    <a:lnTo>
                      <a:pt x="2991" y="6628"/>
                    </a:lnTo>
                    <a:lnTo>
                      <a:pt x="3029" y="6628"/>
                    </a:lnTo>
                    <a:lnTo>
                      <a:pt x="3105" y="6589"/>
                    </a:lnTo>
                    <a:lnTo>
                      <a:pt x="3143" y="6589"/>
                    </a:lnTo>
                    <a:lnTo>
                      <a:pt x="3182" y="6608"/>
                    </a:lnTo>
                    <a:lnTo>
                      <a:pt x="3277" y="6646"/>
                    </a:lnTo>
                    <a:lnTo>
                      <a:pt x="3315" y="6665"/>
                    </a:lnTo>
                    <a:lnTo>
                      <a:pt x="3353" y="6665"/>
                    </a:lnTo>
                    <a:lnTo>
                      <a:pt x="3391" y="6684"/>
                    </a:lnTo>
                    <a:lnTo>
                      <a:pt x="3410" y="6704"/>
                    </a:lnTo>
                    <a:lnTo>
                      <a:pt x="3448" y="6742"/>
                    </a:lnTo>
                    <a:lnTo>
                      <a:pt x="3448" y="6704"/>
                    </a:lnTo>
                    <a:lnTo>
                      <a:pt x="3505" y="6646"/>
                    </a:lnTo>
                    <a:lnTo>
                      <a:pt x="3563" y="6551"/>
                    </a:lnTo>
                    <a:lnTo>
                      <a:pt x="3581" y="6532"/>
                    </a:lnTo>
                    <a:lnTo>
                      <a:pt x="3581" y="6494"/>
                    </a:lnTo>
                    <a:lnTo>
                      <a:pt x="3524" y="6494"/>
                    </a:lnTo>
                    <a:lnTo>
                      <a:pt x="3505" y="6475"/>
                    </a:lnTo>
                    <a:lnTo>
                      <a:pt x="3486" y="6437"/>
                    </a:lnTo>
                    <a:lnTo>
                      <a:pt x="3467" y="6342"/>
                    </a:lnTo>
                    <a:lnTo>
                      <a:pt x="3429" y="6361"/>
                    </a:lnTo>
                    <a:lnTo>
                      <a:pt x="3410" y="6399"/>
                    </a:lnTo>
                    <a:lnTo>
                      <a:pt x="3372" y="6418"/>
                    </a:lnTo>
                    <a:lnTo>
                      <a:pt x="3372" y="6399"/>
                    </a:lnTo>
                    <a:lnTo>
                      <a:pt x="3372" y="6379"/>
                    </a:lnTo>
                    <a:lnTo>
                      <a:pt x="3391" y="6379"/>
                    </a:lnTo>
                    <a:lnTo>
                      <a:pt x="3372" y="6342"/>
                    </a:lnTo>
                    <a:lnTo>
                      <a:pt x="3353" y="6342"/>
                    </a:lnTo>
                    <a:lnTo>
                      <a:pt x="3334" y="6361"/>
                    </a:lnTo>
                    <a:lnTo>
                      <a:pt x="3296" y="6379"/>
                    </a:lnTo>
                    <a:lnTo>
                      <a:pt x="3277" y="6361"/>
                    </a:lnTo>
                    <a:lnTo>
                      <a:pt x="3258" y="6323"/>
                    </a:lnTo>
                    <a:lnTo>
                      <a:pt x="3239" y="6323"/>
                    </a:lnTo>
                    <a:lnTo>
                      <a:pt x="3219" y="6342"/>
                    </a:lnTo>
                    <a:lnTo>
                      <a:pt x="3200" y="6342"/>
                    </a:lnTo>
                    <a:lnTo>
                      <a:pt x="3163" y="6323"/>
                    </a:lnTo>
                    <a:lnTo>
                      <a:pt x="3124" y="6323"/>
                    </a:lnTo>
                    <a:lnTo>
                      <a:pt x="3086" y="6323"/>
                    </a:lnTo>
                    <a:lnTo>
                      <a:pt x="3048" y="6342"/>
                    </a:lnTo>
                    <a:lnTo>
                      <a:pt x="2972" y="6323"/>
                    </a:lnTo>
                    <a:lnTo>
                      <a:pt x="2915" y="6361"/>
                    </a:lnTo>
                    <a:lnTo>
                      <a:pt x="2896" y="6418"/>
                    </a:lnTo>
                    <a:lnTo>
                      <a:pt x="2953" y="6437"/>
                    </a:lnTo>
                    <a:lnTo>
                      <a:pt x="3029" y="6456"/>
                    </a:lnTo>
                    <a:lnTo>
                      <a:pt x="3067" y="6494"/>
                    </a:lnTo>
                    <a:lnTo>
                      <a:pt x="3086" y="6532"/>
                    </a:lnTo>
                    <a:lnTo>
                      <a:pt x="3048" y="6570"/>
                    </a:lnTo>
                    <a:lnTo>
                      <a:pt x="3010" y="6570"/>
                    </a:lnTo>
                    <a:lnTo>
                      <a:pt x="2896" y="6551"/>
                    </a:lnTo>
                    <a:lnTo>
                      <a:pt x="2877" y="6570"/>
                    </a:lnTo>
                    <a:lnTo>
                      <a:pt x="2762" y="6665"/>
                    </a:lnTo>
                    <a:lnTo>
                      <a:pt x="2743" y="6684"/>
                    </a:lnTo>
                    <a:lnTo>
                      <a:pt x="2724" y="6723"/>
                    </a:lnTo>
                    <a:lnTo>
                      <a:pt x="2724" y="6742"/>
                    </a:lnTo>
                    <a:lnTo>
                      <a:pt x="2743" y="6760"/>
                    </a:lnTo>
                    <a:lnTo>
                      <a:pt x="2743" y="6780"/>
                    </a:lnTo>
                    <a:lnTo>
                      <a:pt x="2724" y="6799"/>
                    </a:lnTo>
                    <a:lnTo>
                      <a:pt x="2705" y="6818"/>
                    </a:lnTo>
                    <a:lnTo>
                      <a:pt x="2724" y="6875"/>
                    </a:lnTo>
                    <a:lnTo>
                      <a:pt x="2762" y="6913"/>
                    </a:lnTo>
                    <a:lnTo>
                      <a:pt x="2819" y="6932"/>
                    </a:lnTo>
                    <a:lnTo>
                      <a:pt x="2838" y="6989"/>
                    </a:lnTo>
                    <a:lnTo>
                      <a:pt x="2858" y="7027"/>
                    </a:lnTo>
                    <a:lnTo>
                      <a:pt x="2877" y="7085"/>
                    </a:lnTo>
                    <a:lnTo>
                      <a:pt x="2896" y="7199"/>
                    </a:lnTo>
                    <a:lnTo>
                      <a:pt x="2877" y="7218"/>
                    </a:lnTo>
                    <a:lnTo>
                      <a:pt x="2858" y="7275"/>
                    </a:lnTo>
                    <a:lnTo>
                      <a:pt x="2858" y="7294"/>
                    </a:lnTo>
                    <a:lnTo>
                      <a:pt x="2858" y="7332"/>
                    </a:lnTo>
                    <a:lnTo>
                      <a:pt x="2877" y="7370"/>
                    </a:lnTo>
                    <a:lnTo>
                      <a:pt x="2877" y="7408"/>
                    </a:lnTo>
                    <a:lnTo>
                      <a:pt x="2858" y="7446"/>
                    </a:lnTo>
                    <a:lnTo>
                      <a:pt x="2838" y="7485"/>
                    </a:lnTo>
                    <a:lnTo>
                      <a:pt x="2801" y="7522"/>
                    </a:lnTo>
                    <a:lnTo>
                      <a:pt x="2743" y="7542"/>
                    </a:lnTo>
                    <a:lnTo>
                      <a:pt x="2610" y="7522"/>
                    </a:lnTo>
                    <a:lnTo>
                      <a:pt x="2572" y="7542"/>
                    </a:lnTo>
                    <a:lnTo>
                      <a:pt x="2534" y="7522"/>
                    </a:lnTo>
                    <a:lnTo>
                      <a:pt x="2381" y="7522"/>
                    </a:lnTo>
                    <a:lnTo>
                      <a:pt x="2286" y="7466"/>
                    </a:lnTo>
                    <a:lnTo>
                      <a:pt x="2248" y="7466"/>
                    </a:lnTo>
                    <a:lnTo>
                      <a:pt x="2248" y="7503"/>
                    </a:lnTo>
                    <a:lnTo>
                      <a:pt x="2267" y="7522"/>
                    </a:lnTo>
                    <a:lnTo>
                      <a:pt x="2286" y="7580"/>
                    </a:lnTo>
                    <a:lnTo>
                      <a:pt x="2286" y="7618"/>
                    </a:lnTo>
                    <a:lnTo>
                      <a:pt x="2286" y="7637"/>
                    </a:lnTo>
                    <a:lnTo>
                      <a:pt x="2267" y="7656"/>
                    </a:lnTo>
                    <a:lnTo>
                      <a:pt x="2248" y="7675"/>
                    </a:lnTo>
                    <a:lnTo>
                      <a:pt x="2229" y="7694"/>
                    </a:lnTo>
                    <a:lnTo>
                      <a:pt x="2191" y="7694"/>
                    </a:lnTo>
                    <a:lnTo>
                      <a:pt x="2039" y="7694"/>
                    </a:lnTo>
                    <a:lnTo>
                      <a:pt x="2039" y="7675"/>
                    </a:lnTo>
                    <a:lnTo>
                      <a:pt x="2020" y="7694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1" name="Freeform 199">
                <a:extLst>
                  <a:ext uri="{FF2B5EF4-FFF2-40B4-BE49-F238E27FC236}">
                    <a16:creationId xmlns:a16="http://schemas.microsoft.com/office/drawing/2014/main" id="{AB901CF2-CB08-7844-810E-EBDE60BE5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78975" y="2976563"/>
                <a:ext cx="1811338" cy="1598612"/>
              </a:xfrm>
              <a:custGeom>
                <a:avLst/>
                <a:gdLst>
                  <a:gd name="T0" fmla="*/ 2147483646 w 5030"/>
                  <a:gd name="T1" fmla="*/ 0 h 4439"/>
                  <a:gd name="T2" fmla="*/ 2147483646 w 5030"/>
                  <a:gd name="T3" fmla="*/ 2147483646 h 4439"/>
                  <a:gd name="T4" fmla="*/ 2147483646 w 5030"/>
                  <a:gd name="T5" fmla="*/ 2147483646 h 4439"/>
                  <a:gd name="T6" fmla="*/ 2147483646 w 5030"/>
                  <a:gd name="T7" fmla="*/ 2147483646 h 4439"/>
                  <a:gd name="T8" fmla="*/ 2147483646 w 5030"/>
                  <a:gd name="T9" fmla="*/ 2147483646 h 4439"/>
                  <a:gd name="T10" fmla="*/ 2147483646 w 5030"/>
                  <a:gd name="T11" fmla="*/ 2147483646 h 4439"/>
                  <a:gd name="T12" fmla="*/ 2147483646 w 5030"/>
                  <a:gd name="T13" fmla="*/ 2147483646 h 4439"/>
                  <a:gd name="T14" fmla="*/ 2147483646 w 5030"/>
                  <a:gd name="T15" fmla="*/ 2147483646 h 4439"/>
                  <a:gd name="T16" fmla="*/ 2147483646 w 5030"/>
                  <a:gd name="T17" fmla="*/ 2147483646 h 4439"/>
                  <a:gd name="T18" fmla="*/ 2147483646 w 5030"/>
                  <a:gd name="T19" fmla="*/ 2147483646 h 4439"/>
                  <a:gd name="T20" fmla="*/ 2147483646 w 5030"/>
                  <a:gd name="T21" fmla="*/ 2147483646 h 4439"/>
                  <a:gd name="T22" fmla="*/ 2147483646 w 5030"/>
                  <a:gd name="T23" fmla="*/ 2147483646 h 4439"/>
                  <a:gd name="T24" fmla="*/ 2147483646 w 5030"/>
                  <a:gd name="T25" fmla="*/ 2147483646 h 4439"/>
                  <a:gd name="T26" fmla="*/ 2147483646 w 5030"/>
                  <a:gd name="T27" fmla="*/ 2147483646 h 4439"/>
                  <a:gd name="T28" fmla="*/ 2147483646 w 5030"/>
                  <a:gd name="T29" fmla="*/ 2147483646 h 4439"/>
                  <a:gd name="T30" fmla="*/ 2147483646 w 5030"/>
                  <a:gd name="T31" fmla="*/ 2147483646 h 4439"/>
                  <a:gd name="T32" fmla="*/ 2147483646 w 5030"/>
                  <a:gd name="T33" fmla="*/ 2147483646 h 4439"/>
                  <a:gd name="T34" fmla="*/ 2147483646 w 5030"/>
                  <a:gd name="T35" fmla="*/ 2147483646 h 4439"/>
                  <a:gd name="T36" fmla="*/ 2147483646 w 5030"/>
                  <a:gd name="T37" fmla="*/ 2147483646 h 4439"/>
                  <a:gd name="T38" fmla="*/ 2147483646 w 5030"/>
                  <a:gd name="T39" fmla="*/ 2147483646 h 4439"/>
                  <a:gd name="T40" fmla="*/ 2147483646 w 5030"/>
                  <a:gd name="T41" fmla="*/ 2147483646 h 4439"/>
                  <a:gd name="T42" fmla="*/ 2147483646 w 5030"/>
                  <a:gd name="T43" fmla="*/ 2147483646 h 4439"/>
                  <a:gd name="T44" fmla="*/ 2147483646 w 5030"/>
                  <a:gd name="T45" fmla="*/ 2147483646 h 4439"/>
                  <a:gd name="T46" fmla="*/ 2147483646 w 5030"/>
                  <a:gd name="T47" fmla="*/ 2147483646 h 4439"/>
                  <a:gd name="T48" fmla="*/ 2147483646 w 5030"/>
                  <a:gd name="T49" fmla="*/ 2147483646 h 4439"/>
                  <a:gd name="T50" fmla="*/ 2147483646 w 5030"/>
                  <a:gd name="T51" fmla="*/ 2147483646 h 4439"/>
                  <a:gd name="T52" fmla="*/ 2147483646 w 5030"/>
                  <a:gd name="T53" fmla="*/ 2147483646 h 4439"/>
                  <a:gd name="T54" fmla="*/ 2147483646 w 5030"/>
                  <a:gd name="T55" fmla="*/ 2147483646 h 4439"/>
                  <a:gd name="T56" fmla="*/ 2147483646 w 5030"/>
                  <a:gd name="T57" fmla="*/ 2147483646 h 4439"/>
                  <a:gd name="T58" fmla="*/ 2147483646 w 5030"/>
                  <a:gd name="T59" fmla="*/ 2147483646 h 4439"/>
                  <a:gd name="T60" fmla="*/ 2147483646 w 5030"/>
                  <a:gd name="T61" fmla="*/ 2147483646 h 4439"/>
                  <a:gd name="T62" fmla="*/ 2147483646 w 5030"/>
                  <a:gd name="T63" fmla="*/ 2147483646 h 4439"/>
                  <a:gd name="T64" fmla="*/ 2147483646 w 5030"/>
                  <a:gd name="T65" fmla="*/ 2147483646 h 4439"/>
                  <a:gd name="T66" fmla="*/ 0 w 5030"/>
                  <a:gd name="T67" fmla="*/ 2147483646 h 4439"/>
                  <a:gd name="T68" fmla="*/ 2147483646 w 5030"/>
                  <a:gd name="T69" fmla="*/ 2147483646 h 4439"/>
                  <a:gd name="T70" fmla="*/ 2147483646 w 5030"/>
                  <a:gd name="T71" fmla="*/ 2147483646 h 4439"/>
                  <a:gd name="T72" fmla="*/ 2147483646 w 5030"/>
                  <a:gd name="T73" fmla="*/ 2147483646 h 4439"/>
                  <a:gd name="T74" fmla="*/ 2147483646 w 5030"/>
                  <a:gd name="T75" fmla="*/ 2147483646 h 4439"/>
                  <a:gd name="T76" fmla="*/ 2147483646 w 5030"/>
                  <a:gd name="T77" fmla="*/ 2147483646 h 4439"/>
                  <a:gd name="T78" fmla="*/ 2147483646 w 5030"/>
                  <a:gd name="T79" fmla="*/ 2147483646 h 4439"/>
                  <a:gd name="T80" fmla="*/ 2147483646 w 5030"/>
                  <a:gd name="T81" fmla="*/ 2147483646 h 4439"/>
                  <a:gd name="T82" fmla="*/ 2147483646 w 5030"/>
                  <a:gd name="T83" fmla="*/ 2147483646 h 4439"/>
                  <a:gd name="T84" fmla="*/ 2147483646 w 5030"/>
                  <a:gd name="T85" fmla="*/ 2147483646 h 4439"/>
                  <a:gd name="T86" fmla="*/ 2147483646 w 5030"/>
                  <a:gd name="T87" fmla="*/ 2147483646 h 4439"/>
                  <a:gd name="T88" fmla="*/ 2147483646 w 5030"/>
                  <a:gd name="T89" fmla="*/ 2147483646 h 4439"/>
                  <a:gd name="T90" fmla="*/ 2147483646 w 5030"/>
                  <a:gd name="T91" fmla="*/ 2147483646 h 4439"/>
                  <a:gd name="T92" fmla="*/ 2147483646 w 5030"/>
                  <a:gd name="T93" fmla="*/ 2147483646 h 4439"/>
                  <a:gd name="T94" fmla="*/ 2147483646 w 5030"/>
                  <a:gd name="T95" fmla="*/ 2147483646 h 4439"/>
                  <a:gd name="T96" fmla="*/ 2147483646 w 5030"/>
                  <a:gd name="T97" fmla="*/ 2147483646 h 4439"/>
                  <a:gd name="T98" fmla="*/ 2147483646 w 5030"/>
                  <a:gd name="T99" fmla="*/ 2147483646 h 4439"/>
                  <a:gd name="T100" fmla="*/ 2147483646 w 5030"/>
                  <a:gd name="T101" fmla="*/ 2147483646 h 4439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5030" h="4439">
                    <a:moveTo>
                      <a:pt x="2705" y="38"/>
                    </a:moveTo>
                    <a:lnTo>
                      <a:pt x="2724" y="19"/>
                    </a:lnTo>
                    <a:lnTo>
                      <a:pt x="2762" y="0"/>
                    </a:lnTo>
                    <a:lnTo>
                      <a:pt x="2781" y="0"/>
                    </a:lnTo>
                    <a:lnTo>
                      <a:pt x="2800" y="0"/>
                    </a:lnTo>
                    <a:lnTo>
                      <a:pt x="2857" y="19"/>
                    </a:lnTo>
                    <a:lnTo>
                      <a:pt x="2876" y="38"/>
                    </a:lnTo>
                    <a:lnTo>
                      <a:pt x="2876" y="57"/>
                    </a:lnTo>
                    <a:lnTo>
                      <a:pt x="2876" y="76"/>
                    </a:lnTo>
                    <a:lnTo>
                      <a:pt x="2895" y="95"/>
                    </a:lnTo>
                    <a:lnTo>
                      <a:pt x="2934" y="171"/>
                    </a:lnTo>
                    <a:lnTo>
                      <a:pt x="2971" y="267"/>
                    </a:lnTo>
                    <a:lnTo>
                      <a:pt x="3010" y="305"/>
                    </a:lnTo>
                    <a:lnTo>
                      <a:pt x="3067" y="381"/>
                    </a:lnTo>
                    <a:lnTo>
                      <a:pt x="3105" y="476"/>
                    </a:lnTo>
                    <a:lnTo>
                      <a:pt x="3143" y="534"/>
                    </a:lnTo>
                    <a:lnTo>
                      <a:pt x="3162" y="571"/>
                    </a:lnTo>
                    <a:lnTo>
                      <a:pt x="3143" y="629"/>
                    </a:lnTo>
                    <a:lnTo>
                      <a:pt x="3105" y="762"/>
                    </a:lnTo>
                    <a:lnTo>
                      <a:pt x="3162" y="838"/>
                    </a:lnTo>
                    <a:lnTo>
                      <a:pt x="3467" y="971"/>
                    </a:lnTo>
                    <a:lnTo>
                      <a:pt x="3505" y="952"/>
                    </a:lnTo>
                    <a:lnTo>
                      <a:pt x="3543" y="952"/>
                    </a:lnTo>
                    <a:lnTo>
                      <a:pt x="3562" y="933"/>
                    </a:lnTo>
                    <a:lnTo>
                      <a:pt x="3600" y="952"/>
                    </a:lnTo>
                    <a:lnTo>
                      <a:pt x="3714" y="971"/>
                    </a:lnTo>
                    <a:lnTo>
                      <a:pt x="3810" y="971"/>
                    </a:lnTo>
                    <a:lnTo>
                      <a:pt x="3848" y="971"/>
                    </a:lnTo>
                    <a:lnTo>
                      <a:pt x="3886" y="971"/>
                    </a:lnTo>
                    <a:lnTo>
                      <a:pt x="3905" y="991"/>
                    </a:lnTo>
                    <a:lnTo>
                      <a:pt x="3943" y="1010"/>
                    </a:lnTo>
                    <a:lnTo>
                      <a:pt x="3962" y="1028"/>
                    </a:lnTo>
                    <a:lnTo>
                      <a:pt x="3981" y="1028"/>
                    </a:lnTo>
                    <a:lnTo>
                      <a:pt x="3714" y="1181"/>
                    </a:lnTo>
                    <a:lnTo>
                      <a:pt x="3638" y="1276"/>
                    </a:lnTo>
                    <a:lnTo>
                      <a:pt x="3638" y="1391"/>
                    </a:lnTo>
                    <a:lnTo>
                      <a:pt x="3619" y="1486"/>
                    </a:lnTo>
                    <a:lnTo>
                      <a:pt x="3581" y="1581"/>
                    </a:lnTo>
                    <a:lnTo>
                      <a:pt x="3657" y="1638"/>
                    </a:lnTo>
                    <a:lnTo>
                      <a:pt x="4610" y="1676"/>
                    </a:lnTo>
                    <a:lnTo>
                      <a:pt x="4648" y="1733"/>
                    </a:lnTo>
                    <a:lnTo>
                      <a:pt x="4686" y="1829"/>
                    </a:lnTo>
                    <a:lnTo>
                      <a:pt x="4724" y="1943"/>
                    </a:lnTo>
                    <a:lnTo>
                      <a:pt x="4915" y="2114"/>
                    </a:lnTo>
                    <a:lnTo>
                      <a:pt x="4972" y="2229"/>
                    </a:lnTo>
                    <a:lnTo>
                      <a:pt x="4991" y="2343"/>
                    </a:lnTo>
                    <a:lnTo>
                      <a:pt x="4952" y="2438"/>
                    </a:lnTo>
                    <a:lnTo>
                      <a:pt x="4896" y="2495"/>
                    </a:lnTo>
                    <a:lnTo>
                      <a:pt x="4876" y="2552"/>
                    </a:lnTo>
                    <a:lnTo>
                      <a:pt x="4876" y="2591"/>
                    </a:lnTo>
                    <a:lnTo>
                      <a:pt x="4838" y="2686"/>
                    </a:lnTo>
                    <a:lnTo>
                      <a:pt x="4762" y="2781"/>
                    </a:lnTo>
                    <a:lnTo>
                      <a:pt x="4648" y="3162"/>
                    </a:lnTo>
                    <a:lnTo>
                      <a:pt x="4553" y="3276"/>
                    </a:lnTo>
                    <a:lnTo>
                      <a:pt x="4571" y="3372"/>
                    </a:lnTo>
                    <a:lnTo>
                      <a:pt x="4667" y="3429"/>
                    </a:lnTo>
                    <a:lnTo>
                      <a:pt x="4724" y="3505"/>
                    </a:lnTo>
                    <a:lnTo>
                      <a:pt x="4762" y="3581"/>
                    </a:lnTo>
                    <a:lnTo>
                      <a:pt x="4820" y="3562"/>
                    </a:lnTo>
                    <a:lnTo>
                      <a:pt x="4857" y="3486"/>
                    </a:lnTo>
                    <a:lnTo>
                      <a:pt x="4876" y="3467"/>
                    </a:lnTo>
                    <a:lnTo>
                      <a:pt x="4896" y="3543"/>
                    </a:lnTo>
                    <a:lnTo>
                      <a:pt x="4952" y="3600"/>
                    </a:lnTo>
                    <a:lnTo>
                      <a:pt x="5010" y="3638"/>
                    </a:lnTo>
                    <a:lnTo>
                      <a:pt x="5029" y="3695"/>
                    </a:lnTo>
                    <a:lnTo>
                      <a:pt x="4896" y="3848"/>
                    </a:lnTo>
                    <a:lnTo>
                      <a:pt x="4876" y="3905"/>
                    </a:lnTo>
                    <a:lnTo>
                      <a:pt x="4915" y="3962"/>
                    </a:lnTo>
                    <a:lnTo>
                      <a:pt x="4991" y="4000"/>
                    </a:lnTo>
                    <a:lnTo>
                      <a:pt x="5010" y="4076"/>
                    </a:lnTo>
                    <a:lnTo>
                      <a:pt x="4934" y="4286"/>
                    </a:lnTo>
                    <a:lnTo>
                      <a:pt x="4857" y="4362"/>
                    </a:lnTo>
                    <a:lnTo>
                      <a:pt x="4686" y="4400"/>
                    </a:lnTo>
                    <a:lnTo>
                      <a:pt x="4095" y="4324"/>
                    </a:lnTo>
                    <a:lnTo>
                      <a:pt x="2686" y="3524"/>
                    </a:lnTo>
                    <a:lnTo>
                      <a:pt x="2362" y="3524"/>
                    </a:lnTo>
                    <a:lnTo>
                      <a:pt x="1848" y="3924"/>
                    </a:lnTo>
                    <a:lnTo>
                      <a:pt x="1715" y="4095"/>
                    </a:lnTo>
                    <a:lnTo>
                      <a:pt x="1696" y="4210"/>
                    </a:lnTo>
                    <a:lnTo>
                      <a:pt x="1715" y="4305"/>
                    </a:lnTo>
                    <a:lnTo>
                      <a:pt x="1715" y="4381"/>
                    </a:lnTo>
                    <a:lnTo>
                      <a:pt x="1391" y="4438"/>
                    </a:lnTo>
                    <a:lnTo>
                      <a:pt x="1276" y="4400"/>
                    </a:lnTo>
                    <a:lnTo>
                      <a:pt x="1086" y="4362"/>
                    </a:lnTo>
                    <a:lnTo>
                      <a:pt x="953" y="4324"/>
                    </a:lnTo>
                    <a:lnTo>
                      <a:pt x="724" y="4115"/>
                    </a:lnTo>
                    <a:lnTo>
                      <a:pt x="477" y="3829"/>
                    </a:lnTo>
                    <a:lnTo>
                      <a:pt x="419" y="3752"/>
                    </a:lnTo>
                    <a:lnTo>
                      <a:pt x="438" y="3695"/>
                    </a:lnTo>
                    <a:lnTo>
                      <a:pt x="477" y="3543"/>
                    </a:lnTo>
                    <a:lnTo>
                      <a:pt x="477" y="3353"/>
                    </a:lnTo>
                    <a:lnTo>
                      <a:pt x="477" y="3276"/>
                    </a:lnTo>
                    <a:lnTo>
                      <a:pt x="457" y="3257"/>
                    </a:lnTo>
                    <a:lnTo>
                      <a:pt x="457" y="3238"/>
                    </a:lnTo>
                    <a:lnTo>
                      <a:pt x="457" y="3200"/>
                    </a:lnTo>
                    <a:lnTo>
                      <a:pt x="514" y="3143"/>
                    </a:lnTo>
                    <a:lnTo>
                      <a:pt x="648" y="3105"/>
                    </a:lnTo>
                    <a:lnTo>
                      <a:pt x="667" y="3048"/>
                    </a:lnTo>
                    <a:lnTo>
                      <a:pt x="553" y="3009"/>
                    </a:lnTo>
                    <a:lnTo>
                      <a:pt x="477" y="3028"/>
                    </a:lnTo>
                    <a:lnTo>
                      <a:pt x="324" y="2914"/>
                    </a:lnTo>
                    <a:lnTo>
                      <a:pt x="0" y="2495"/>
                    </a:lnTo>
                    <a:lnTo>
                      <a:pt x="57" y="2419"/>
                    </a:lnTo>
                    <a:lnTo>
                      <a:pt x="228" y="2152"/>
                    </a:lnTo>
                    <a:lnTo>
                      <a:pt x="381" y="2076"/>
                    </a:lnTo>
                    <a:lnTo>
                      <a:pt x="438" y="2019"/>
                    </a:lnTo>
                    <a:lnTo>
                      <a:pt x="514" y="2000"/>
                    </a:lnTo>
                    <a:lnTo>
                      <a:pt x="572" y="1981"/>
                    </a:lnTo>
                    <a:lnTo>
                      <a:pt x="819" y="1905"/>
                    </a:lnTo>
                    <a:lnTo>
                      <a:pt x="934" y="1733"/>
                    </a:lnTo>
                    <a:lnTo>
                      <a:pt x="895" y="1581"/>
                    </a:lnTo>
                    <a:lnTo>
                      <a:pt x="800" y="1505"/>
                    </a:lnTo>
                    <a:lnTo>
                      <a:pt x="705" y="1467"/>
                    </a:lnTo>
                    <a:lnTo>
                      <a:pt x="629" y="1372"/>
                    </a:lnTo>
                    <a:lnTo>
                      <a:pt x="629" y="1257"/>
                    </a:lnTo>
                    <a:lnTo>
                      <a:pt x="667" y="1067"/>
                    </a:lnTo>
                    <a:lnTo>
                      <a:pt x="667" y="1010"/>
                    </a:lnTo>
                    <a:lnTo>
                      <a:pt x="648" y="895"/>
                    </a:lnTo>
                    <a:lnTo>
                      <a:pt x="648" y="800"/>
                    </a:lnTo>
                    <a:lnTo>
                      <a:pt x="648" y="724"/>
                    </a:lnTo>
                    <a:lnTo>
                      <a:pt x="648" y="534"/>
                    </a:lnTo>
                    <a:lnTo>
                      <a:pt x="705" y="552"/>
                    </a:lnTo>
                    <a:lnTo>
                      <a:pt x="743" y="571"/>
                    </a:lnTo>
                    <a:lnTo>
                      <a:pt x="914" y="534"/>
                    </a:lnTo>
                    <a:lnTo>
                      <a:pt x="953" y="514"/>
                    </a:lnTo>
                    <a:lnTo>
                      <a:pt x="971" y="476"/>
                    </a:lnTo>
                    <a:lnTo>
                      <a:pt x="990" y="419"/>
                    </a:lnTo>
                    <a:lnTo>
                      <a:pt x="971" y="362"/>
                    </a:lnTo>
                    <a:lnTo>
                      <a:pt x="914" y="305"/>
                    </a:lnTo>
                    <a:lnTo>
                      <a:pt x="934" y="267"/>
                    </a:lnTo>
                    <a:lnTo>
                      <a:pt x="1067" y="133"/>
                    </a:lnTo>
                    <a:lnTo>
                      <a:pt x="1143" y="95"/>
                    </a:lnTo>
                    <a:lnTo>
                      <a:pt x="1219" y="57"/>
                    </a:lnTo>
                    <a:lnTo>
                      <a:pt x="1410" y="57"/>
                    </a:lnTo>
                    <a:lnTo>
                      <a:pt x="1448" y="57"/>
                    </a:lnTo>
                    <a:lnTo>
                      <a:pt x="1467" y="76"/>
                    </a:lnTo>
                    <a:lnTo>
                      <a:pt x="1505" y="114"/>
                    </a:lnTo>
                    <a:lnTo>
                      <a:pt x="1524" y="114"/>
                    </a:lnTo>
                    <a:lnTo>
                      <a:pt x="1562" y="114"/>
                    </a:lnTo>
                    <a:lnTo>
                      <a:pt x="1733" y="38"/>
                    </a:lnTo>
                    <a:lnTo>
                      <a:pt x="1829" y="19"/>
                    </a:lnTo>
                    <a:lnTo>
                      <a:pt x="1848" y="19"/>
                    </a:lnTo>
                    <a:lnTo>
                      <a:pt x="1943" y="95"/>
                    </a:lnTo>
                    <a:lnTo>
                      <a:pt x="2019" y="133"/>
                    </a:lnTo>
                    <a:lnTo>
                      <a:pt x="2038" y="153"/>
                    </a:lnTo>
                    <a:lnTo>
                      <a:pt x="2362" y="209"/>
                    </a:lnTo>
                    <a:lnTo>
                      <a:pt x="2458" y="248"/>
                    </a:lnTo>
                    <a:lnTo>
                      <a:pt x="2495" y="248"/>
                    </a:lnTo>
                    <a:lnTo>
                      <a:pt x="2534" y="229"/>
                    </a:lnTo>
                    <a:lnTo>
                      <a:pt x="2553" y="190"/>
                    </a:lnTo>
                    <a:lnTo>
                      <a:pt x="2629" y="153"/>
                    </a:lnTo>
                    <a:lnTo>
                      <a:pt x="2648" y="133"/>
                    </a:lnTo>
                    <a:lnTo>
                      <a:pt x="2705" y="57"/>
                    </a:lnTo>
                    <a:lnTo>
                      <a:pt x="2705" y="38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2" name="Freeform 200">
                <a:extLst>
                  <a:ext uri="{FF2B5EF4-FFF2-40B4-BE49-F238E27FC236}">
                    <a16:creationId xmlns:a16="http://schemas.microsoft.com/office/drawing/2014/main" id="{B48C62B5-7306-3F44-AAA0-14FD0101A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6388" y="3135313"/>
                <a:ext cx="1989137" cy="1577975"/>
              </a:xfrm>
              <a:custGeom>
                <a:avLst/>
                <a:gdLst>
                  <a:gd name="T0" fmla="*/ 2147483646 w 5526"/>
                  <a:gd name="T1" fmla="*/ 2147483646 h 4382"/>
                  <a:gd name="T2" fmla="*/ 2147483646 w 5526"/>
                  <a:gd name="T3" fmla="*/ 2147483646 h 4382"/>
                  <a:gd name="T4" fmla="*/ 2147483646 w 5526"/>
                  <a:gd name="T5" fmla="*/ 2147483646 h 4382"/>
                  <a:gd name="T6" fmla="*/ 2147483646 w 5526"/>
                  <a:gd name="T7" fmla="*/ 2147483646 h 4382"/>
                  <a:gd name="T8" fmla="*/ 2147483646 w 5526"/>
                  <a:gd name="T9" fmla="*/ 2147483646 h 4382"/>
                  <a:gd name="T10" fmla="*/ 2147483646 w 5526"/>
                  <a:gd name="T11" fmla="*/ 2147483646 h 4382"/>
                  <a:gd name="T12" fmla="*/ 2147483646 w 5526"/>
                  <a:gd name="T13" fmla="*/ 2147483646 h 4382"/>
                  <a:gd name="T14" fmla="*/ 2147483646 w 5526"/>
                  <a:gd name="T15" fmla="*/ 2147483646 h 4382"/>
                  <a:gd name="T16" fmla="*/ 2147483646 w 5526"/>
                  <a:gd name="T17" fmla="*/ 2147483646 h 4382"/>
                  <a:gd name="T18" fmla="*/ 2147483646 w 5526"/>
                  <a:gd name="T19" fmla="*/ 2147483646 h 4382"/>
                  <a:gd name="T20" fmla="*/ 2147483646 w 5526"/>
                  <a:gd name="T21" fmla="*/ 2147483646 h 4382"/>
                  <a:gd name="T22" fmla="*/ 2147483646 w 5526"/>
                  <a:gd name="T23" fmla="*/ 2147483646 h 4382"/>
                  <a:gd name="T24" fmla="*/ 2147483646 w 5526"/>
                  <a:gd name="T25" fmla="*/ 2147483646 h 4382"/>
                  <a:gd name="T26" fmla="*/ 2147483646 w 5526"/>
                  <a:gd name="T27" fmla="*/ 2147483646 h 4382"/>
                  <a:gd name="T28" fmla="*/ 2147483646 w 5526"/>
                  <a:gd name="T29" fmla="*/ 2147483646 h 4382"/>
                  <a:gd name="T30" fmla="*/ 2147483646 w 5526"/>
                  <a:gd name="T31" fmla="*/ 2147483646 h 4382"/>
                  <a:gd name="T32" fmla="*/ 2147483646 w 5526"/>
                  <a:gd name="T33" fmla="*/ 2147483646 h 4382"/>
                  <a:gd name="T34" fmla="*/ 2147483646 w 5526"/>
                  <a:gd name="T35" fmla="*/ 2147483646 h 4382"/>
                  <a:gd name="T36" fmla="*/ 2147483646 w 5526"/>
                  <a:gd name="T37" fmla="*/ 2147483646 h 4382"/>
                  <a:gd name="T38" fmla="*/ 2147483646 w 5526"/>
                  <a:gd name="T39" fmla="*/ 2147483646 h 4382"/>
                  <a:gd name="T40" fmla="*/ 2147483646 w 5526"/>
                  <a:gd name="T41" fmla="*/ 2147483646 h 4382"/>
                  <a:gd name="T42" fmla="*/ 2147483646 w 5526"/>
                  <a:gd name="T43" fmla="*/ 2147483646 h 4382"/>
                  <a:gd name="T44" fmla="*/ 2147483646 w 5526"/>
                  <a:gd name="T45" fmla="*/ 2147483646 h 4382"/>
                  <a:gd name="T46" fmla="*/ 2147483646 w 5526"/>
                  <a:gd name="T47" fmla="*/ 2147483646 h 4382"/>
                  <a:gd name="T48" fmla="*/ 2147483646 w 5526"/>
                  <a:gd name="T49" fmla="*/ 2147483646 h 4382"/>
                  <a:gd name="T50" fmla="*/ 2147483646 w 5526"/>
                  <a:gd name="T51" fmla="*/ 2147483646 h 4382"/>
                  <a:gd name="T52" fmla="*/ 2147483646 w 5526"/>
                  <a:gd name="T53" fmla="*/ 2147483646 h 4382"/>
                  <a:gd name="T54" fmla="*/ 2147483646 w 5526"/>
                  <a:gd name="T55" fmla="*/ 2147483646 h 4382"/>
                  <a:gd name="T56" fmla="*/ 2147483646 w 5526"/>
                  <a:gd name="T57" fmla="*/ 2147483646 h 4382"/>
                  <a:gd name="T58" fmla="*/ 2147483646 w 5526"/>
                  <a:gd name="T59" fmla="*/ 2147483646 h 4382"/>
                  <a:gd name="T60" fmla="*/ 2147483646 w 5526"/>
                  <a:gd name="T61" fmla="*/ 2147483646 h 4382"/>
                  <a:gd name="T62" fmla="*/ 2147483646 w 5526"/>
                  <a:gd name="T63" fmla="*/ 2147483646 h 4382"/>
                  <a:gd name="T64" fmla="*/ 2147483646 w 5526"/>
                  <a:gd name="T65" fmla="*/ 2147483646 h 4382"/>
                  <a:gd name="T66" fmla="*/ 2147483646 w 5526"/>
                  <a:gd name="T67" fmla="*/ 2147483646 h 4382"/>
                  <a:gd name="T68" fmla="*/ 2147483646 w 5526"/>
                  <a:gd name="T69" fmla="*/ 2147483646 h 4382"/>
                  <a:gd name="T70" fmla="*/ 2147483646 w 5526"/>
                  <a:gd name="T71" fmla="*/ 2147483646 h 4382"/>
                  <a:gd name="T72" fmla="*/ 2147483646 w 5526"/>
                  <a:gd name="T73" fmla="*/ 2147483646 h 4382"/>
                  <a:gd name="T74" fmla="*/ 2147483646 w 5526"/>
                  <a:gd name="T75" fmla="*/ 2147483646 h 4382"/>
                  <a:gd name="T76" fmla="*/ 2147483646 w 5526"/>
                  <a:gd name="T77" fmla="*/ 2147483646 h 4382"/>
                  <a:gd name="T78" fmla="*/ 2147483646 w 5526"/>
                  <a:gd name="T79" fmla="*/ 2147483646 h 4382"/>
                  <a:gd name="T80" fmla="*/ 2147483646 w 5526"/>
                  <a:gd name="T81" fmla="*/ 2147483646 h 4382"/>
                  <a:gd name="T82" fmla="*/ 2147483646 w 5526"/>
                  <a:gd name="T83" fmla="*/ 2147483646 h 438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526" h="4382">
                    <a:moveTo>
                      <a:pt x="439" y="2077"/>
                    </a:moveTo>
                    <a:lnTo>
                      <a:pt x="1010" y="2133"/>
                    </a:lnTo>
                    <a:lnTo>
                      <a:pt x="1067" y="2133"/>
                    </a:lnTo>
                    <a:lnTo>
                      <a:pt x="1105" y="2114"/>
                    </a:lnTo>
                    <a:lnTo>
                      <a:pt x="1143" y="2077"/>
                    </a:lnTo>
                    <a:lnTo>
                      <a:pt x="1182" y="2057"/>
                    </a:lnTo>
                    <a:lnTo>
                      <a:pt x="1219" y="2038"/>
                    </a:lnTo>
                    <a:lnTo>
                      <a:pt x="1277" y="2057"/>
                    </a:lnTo>
                    <a:lnTo>
                      <a:pt x="1315" y="2057"/>
                    </a:lnTo>
                    <a:lnTo>
                      <a:pt x="1391" y="2019"/>
                    </a:lnTo>
                    <a:lnTo>
                      <a:pt x="1753" y="1810"/>
                    </a:lnTo>
                    <a:lnTo>
                      <a:pt x="1810" y="1810"/>
                    </a:lnTo>
                    <a:lnTo>
                      <a:pt x="1924" y="1848"/>
                    </a:lnTo>
                    <a:lnTo>
                      <a:pt x="1981" y="1848"/>
                    </a:lnTo>
                    <a:lnTo>
                      <a:pt x="2020" y="1828"/>
                    </a:lnTo>
                    <a:lnTo>
                      <a:pt x="2058" y="1772"/>
                    </a:lnTo>
                    <a:lnTo>
                      <a:pt x="2115" y="1752"/>
                    </a:lnTo>
                    <a:lnTo>
                      <a:pt x="2134" y="1733"/>
                    </a:lnTo>
                    <a:lnTo>
                      <a:pt x="2229" y="1657"/>
                    </a:lnTo>
                    <a:lnTo>
                      <a:pt x="2286" y="1619"/>
                    </a:lnTo>
                    <a:lnTo>
                      <a:pt x="2305" y="1600"/>
                    </a:lnTo>
                    <a:lnTo>
                      <a:pt x="2305" y="1562"/>
                    </a:lnTo>
                    <a:lnTo>
                      <a:pt x="2325" y="1486"/>
                    </a:lnTo>
                    <a:lnTo>
                      <a:pt x="2343" y="1447"/>
                    </a:lnTo>
                    <a:lnTo>
                      <a:pt x="2343" y="1391"/>
                    </a:lnTo>
                    <a:lnTo>
                      <a:pt x="2343" y="1371"/>
                    </a:lnTo>
                    <a:lnTo>
                      <a:pt x="2325" y="1352"/>
                    </a:lnTo>
                    <a:lnTo>
                      <a:pt x="2305" y="1315"/>
                    </a:lnTo>
                    <a:lnTo>
                      <a:pt x="2286" y="1257"/>
                    </a:lnTo>
                    <a:lnTo>
                      <a:pt x="2325" y="1162"/>
                    </a:lnTo>
                    <a:lnTo>
                      <a:pt x="2343" y="1124"/>
                    </a:lnTo>
                    <a:lnTo>
                      <a:pt x="2343" y="1067"/>
                    </a:lnTo>
                    <a:lnTo>
                      <a:pt x="2381" y="1029"/>
                    </a:lnTo>
                    <a:lnTo>
                      <a:pt x="2439" y="953"/>
                    </a:lnTo>
                    <a:lnTo>
                      <a:pt x="2762" y="743"/>
                    </a:lnTo>
                    <a:lnTo>
                      <a:pt x="2858" y="629"/>
                    </a:lnTo>
                    <a:lnTo>
                      <a:pt x="2877" y="590"/>
                    </a:lnTo>
                    <a:lnTo>
                      <a:pt x="2896" y="553"/>
                    </a:lnTo>
                    <a:lnTo>
                      <a:pt x="2915" y="553"/>
                    </a:lnTo>
                    <a:lnTo>
                      <a:pt x="2953" y="533"/>
                    </a:lnTo>
                    <a:lnTo>
                      <a:pt x="2972" y="533"/>
                    </a:lnTo>
                    <a:lnTo>
                      <a:pt x="2991" y="514"/>
                    </a:lnTo>
                    <a:lnTo>
                      <a:pt x="3010" y="457"/>
                    </a:lnTo>
                    <a:lnTo>
                      <a:pt x="3029" y="438"/>
                    </a:lnTo>
                    <a:lnTo>
                      <a:pt x="3067" y="438"/>
                    </a:lnTo>
                    <a:lnTo>
                      <a:pt x="3182" y="400"/>
                    </a:lnTo>
                    <a:lnTo>
                      <a:pt x="3219" y="400"/>
                    </a:lnTo>
                    <a:lnTo>
                      <a:pt x="3239" y="362"/>
                    </a:lnTo>
                    <a:lnTo>
                      <a:pt x="3277" y="324"/>
                    </a:lnTo>
                    <a:lnTo>
                      <a:pt x="3372" y="286"/>
                    </a:lnTo>
                    <a:lnTo>
                      <a:pt x="3410" y="286"/>
                    </a:lnTo>
                    <a:lnTo>
                      <a:pt x="3448" y="248"/>
                    </a:lnTo>
                    <a:lnTo>
                      <a:pt x="3486" y="228"/>
                    </a:lnTo>
                    <a:lnTo>
                      <a:pt x="3639" y="114"/>
                    </a:lnTo>
                    <a:lnTo>
                      <a:pt x="3696" y="96"/>
                    </a:lnTo>
                    <a:lnTo>
                      <a:pt x="3829" y="76"/>
                    </a:lnTo>
                    <a:lnTo>
                      <a:pt x="4248" y="0"/>
                    </a:lnTo>
                    <a:lnTo>
                      <a:pt x="4325" y="0"/>
                    </a:lnTo>
                    <a:lnTo>
                      <a:pt x="4458" y="19"/>
                    </a:lnTo>
                    <a:lnTo>
                      <a:pt x="4534" y="76"/>
                    </a:lnTo>
                    <a:lnTo>
                      <a:pt x="4572" y="76"/>
                    </a:lnTo>
                    <a:lnTo>
                      <a:pt x="4667" y="76"/>
                    </a:lnTo>
                    <a:lnTo>
                      <a:pt x="4705" y="96"/>
                    </a:lnTo>
                    <a:lnTo>
                      <a:pt x="4763" y="133"/>
                    </a:lnTo>
                    <a:lnTo>
                      <a:pt x="4801" y="133"/>
                    </a:lnTo>
                    <a:lnTo>
                      <a:pt x="4819" y="133"/>
                    </a:lnTo>
                    <a:lnTo>
                      <a:pt x="5124" y="76"/>
                    </a:lnTo>
                    <a:lnTo>
                      <a:pt x="5220" y="96"/>
                    </a:lnTo>
                    <a:lnTo>
                      <a:pt x="5239" y="96"/>
                    </a:lnTo>
                    <a:lnTo>
                      <a:pt x="5239" y="286"/>
                    </a:lnTo>
                    <a:lnTo>
                      <a:pt x="5239" y="362"/>
                    </a:lnTo>
                    <a:lnTo>
                      <a:pt x="5239" y="457"/>
                    </a:lnTo>
                    <a:lnTo>
                      <a:pt x="5258" y="572"/>
                    </a:lnTo>
                    <a:lnTo>
                      <a:pt x="5258" y="629"/>
                    </a:lnTo>
                    <a:lnTo>
                      <a:pt x="5220" y="819"/>
                    </a:lnTo>
                    <a:lnTo>
                      <a:pt x="5220" y="934"/>
                    </a:lnTo>
                    <a:lnTo>
                      <a:pt x="5296" y="1029"/>
                    </a:lnTo>
                    <a:lnTo>
                      <a:pt x="5391" y="1067"/>
                    </a:lnTo>
                    <a:lnTo>
                      <a:pt x="5486" y="1143"/>
                    </a:lnTo>
                    <a:lnTo>
                      <a:pt x="5525" y="1295"/>
                    </a:lnTo>
                    <a:lnTo>
                      <a:pt x="5410" y="1467"/>
                    </a:lnTo>
                    <a:lnTo>
                      <a:pt x="5163" y="1543"/>
                    </a:lnTo>
                    <a:lnTo>
                      <a:pt x="5105" y="1562"/>
                    </a:lnTo>
                    <a:lnTo>
                      <a:pt x="5029" y="1581"/>
                    </a:lnTo>
                    <a:lnTo>
                      <a:pt x="4972" y="1638"/>
                    </a:lnTo>
                    <a:lnTo>
                      <a:pt x="4819" y="1714"/>
                    </a:lnTo>
                    <a:lnTo>
                      <a:pt x="4648" y="1981"/>
                    </a:lnTo>
                    <a:lnTo>
                      <a:pt x="4591" y="2057"/>
                    </a:lnTo>
                    <a:lnTo>
                      <a:pt x="4496" y="2114"/>
                    </a:lnTo>
                    <a:lnTo>
                      <a:pt x="4115" y="2724"/>
                    </a:lnTo>
                    <a:lnTo>
                      <a:pt x="3925" y="3124"/>
                    </a:lnTo>
                    <a:lnTo>
                      <a:pt x="3886" y="3410"/>
                    </a:lnTo>
                    <a:lnTo>
                      <a:pt x="3829" y="3600"/>
                    </a:lnTo>
                    <a:lnTo>
                      <a:pt x="3715" y="3657"/>
                    </a:lnTo>
                    <a:lnTo>
                      <a:pt x="2953" y="3543"/>
                    </a:lnTo>
                    <a:lnTo>
                      <a:pt x="2762" y="3562"/>
                    </a:lnTo>
                    <a:lnTo>
                      <a:pt x="2401" y="3791"/>
                    </a:lnTo>
                    <a:lnTo>
                      <a:pt x="2039" y="4058"/>
                    </a:lnTo>
                    <a:lnTo>
                      <a:pt x="1905" y="4210"/>
                    </a:lnTo>
                    <a:lnTo>
                      <a:pt x="1600" y="4343"/>
                    </a:lnTo>
                    <a:lnTo>
                      <a:pt x="1467" y="4381"/>
                    </a:lnTo>
                    <a:lnTo>
                      <a:pt x="1296" y="4362"/>
                    </a:lnTo>
                    <a:lnTo>
                      <a:pt x="877" y="4362"/>
                    </a:lnTo>
                    <a:lnTo>
                      <a:pt x="781" y="4229"/>
                    </a:lnTo>
                    <a:lnTo>
                      <a:pt x="572" y="4000"/>
                    </a:lnTo>
                    <a:lnTo>
                      <a:pt x="95" y="3714"/>
                    </a:lnTo>
                    <a:lnTo>
                      <a:pt x="19" y="3581"/>
                    </a:lnTo>
                    <a:lnTo>
                      <a:pt x="0" y="3524"/>
                    </a:lnTo>
                    <a:lnTo>
                      <a:pt x="0" y="3486"/>
                    </a:lnTo>
                    <a:lnTo>
                      <a:pt x="324" y="3505"/>
                    </a:lnTo>
                    <a:lnTo>
                      <a:pt x="344" y="3524"/>
                    </a:lnTo>
                    <a:lnTo>
                      <a:pt x="381" y="3543"/>
                    </a:lnTo>
                    <a:lnTo>
                      <a:pt x="648" y="3467"/>
                    </a:lnTo>
                    <a:lnTo>
                      <a:pt x="667" y="3448"/>
                    </a:lnTo>
                    <a:lnTo>
                      <a:pt x="686" y="3410"/>
                    </a:lnTo>
                    <a:lnTo>
                      <a:pt x="686" y="3124"/>
                    </a:lnTo>
                    <a:lnTo>
                      <a:pt x="686" y="3086"/>
                    </a:lnTo>
                    <a:lnTo>
                      <a:pt x="648" y="3067"/>
                    </a:lnTo>
                    <a:lnTo>
                      <a:pt x="610" y="3048"/>
                    </a:lnTo>
                    <a:lnTo>
                      <a:pt x="610" y="3010"/>
                    </a:lnTo>
                    <a:lnTo>
                      <a:pt x="667" y="2915"/>
                    </a:lnTo>
                    <a:lnTo>
                      <a:pt x="610" y="2838"/>
                    </a:lnTo>
                    <a:lnTo>
                      <a:pt x="572" y="2743"/>
                    </a:lnTo>
                    <a:lnTo>
                      <a:pt x="534" y="2514"/>
                    </a:lnTo>
                    <a:lnTo>
                      <a:pt x="458" y="2343"/>
                    </a:lnTo>
                    <a:lnTo>
                      <a:pt x="458" y="2305"/>
                    </a:lnTo>
                    <a:lnTo>
                      <a:pt x="439" y="2077"/>
                    </a:lnTo>
                  </a:path>
                </a:pathLst>
              </a:custGeom>
              <a:solidFill>
                <a:srgbClr val="C2C2C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3" name="Freeform 201">
                <a:extLst>
                  <a:ext uri="{FF2B5EF4-FFF2-40B4-BE49-F238E27FC236}">
                    <a16:creationId xmlns:a16="http://schemas.microsoft.com/office/drawing/2014/main" id="{0DF191EE-7E1C-AA4C-8A62-D9DF2DBB0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40913" y="3348038"/>
                <a:ext cx="3895725" cy="4835525"/>
              </a:xfrm>
              <a:custGeom>
                <a:avLst/>
                <a:gdLst>
                  <a:gd name="T0" fmla="*/ 2147483646 w 10820"/>
                  <a:gd name="T1" fmla="*/ 2147483646 h 13430"/>
                  <a:gd name="T2" fmla="*/ 2147483646 w 10820"/>
                  <a:gd name="T3" fmla="*/ 2147483646 h 13430"/>
                  <a:gd name="T4" fmla="*/ 2147483646 w 10820"/>
                  <a:gd name="T5" fmla="*/ 2147483646 h 13430"/>
                  <a:gd name="T6" fmla="*/ 2147483646 w 10820"/>
                  <a:gd name="T7" fmla="*/ 2147483646 h 13430"/>
                  <a:gd name="T8" fmla="*/ 2147483646 w 10820"/>
                  <a:gd name="T9" fmla="*/ 2147483646 h 13430"/>
                  <a:gd name="T10" fmla="*/ 2147483646 w 10820"/>
                  <a:gd name="T11" fmla="*/ 2147483646 h 13430"/>
                  <a:gd name="T12" fmla="*/ 2147483646 w 10820"/>
                  <a:gd name="T13" fmla="*/ 2147483646 h 13430"/>
                  <a:gd name="T14" fmla="*/ 2147483646 w 10820"/>
                  <a:gd name="T15" fmla="*/ 2147483646 h 13430"/>
                  <a:gd name="T16" fmla="*/ 2147483646 w 10820"/>
                  <a:gd name="T17" fmla="*/ 2147483646 h 13430"/>
                  <a:gd name="T18" fmla="*/ 2147483646 w 10820"/>
                  <a:gd name="T19" fmla="*/ 2147483646 h 13430"/>
                  <a:gd name="T20" fmla="*/ 2147483646 w 10820"/>
                  <a:gd name="T21" fmla="*/ 2147483646 h 13430"/>
                  <a:gd name="T22" fmla="*/ 2147483646 w 10820"/>
                  <a:gd name="T23" fmla="*/ 2147483646 h 13430"/>
                  <a:gd name="T24" fmla="*/ 2147483646 w 10820"/>
                  <a:gd name="T25" fmla="*/ 2147483646 h 13430"/>
                  <a:gd name="T26" fmla="*/ 2147483646 w 10820"/>
                  <a:gd name="T27" fmla="*/ 2147483646 h 13430"/>
                  <a:gd name="T28" fmla="*/ 2147483646 w 10820"/>
                  <a:gd name="T29" fmla="*/ 2147483646 h 13430"/>
                  <a:gd name="T30" fmla="*/ 2147483646 w 10820"/>
                  <a:gd name="T31" fmla="*/ 2147483646 h 13430"/>
                  <a:gd name="T32" fmla="*/ 2147483646 w 10820"/>
                  <a:gd name="T33" fmla="*/ 2147483646 h 13430"/>
                  <a:gd name="T34" fmla="*/ 2147483646 w 10820"/>
                  <a:gd name="T35" fmla="*/ 2147483646 h 13430"/>
                  <a:gd name="T36" fmla="*/ 2147483646 w 10820"/>
                  <a:gd name="T37" fmla="*/ 2147483646 h 13430"/>
                  <a:gd name="T38" fmla="*/ 2147483646 w 10820"/>
                  <a:gd name="T39" fmla="*/ 2147483646 h 13430"/>
                  <a:gd name="T40" fmla="*/ 2147483646 w 10820"/>
                  <a:gd name="T41" fmla="*/ 2147483646 h 13430"/>
                  <a:gd name="T42" fmla="*/ 2147483646 w 10820"/>
                  <a:gd name="T43" fmla="*/ 2147483646 h 13430"/>
                  <a:gd name="T44" fmla="*/ 2147483646 w 10820"/>
                  <a:gd name="T45" fmla="*/ 2147483646 h 13430"/>
                  <a:gd name="T46" fmla="*/ 2147483646 w 10820"/>
                  <a:gd name="T47" fmla="*/ 2147483646 h 13430"/>
                  <a:gd name="T48" fmla="*/ 2147483646 w 10820"/>
                  <a:gd name="T49" fmla="*/ 2147483646 h 13430"/>
                  <a:gd name="T50" fmla="*/ 2147483646 w 10820"/>
                  <a:gd name="T51" fmla="*/ 2147483646 h 13430"/>
                  <a:gd name="T52" fmla="*/ 2147483646 w 10820"/>
                  <a:gd name="T53" fmla="*/ 2147483646 h 13430"/>
                  <a:gd name="T54" fmla="*/ 2147483646 w 10820"/>
                  <a:gd name="T55" fmla="*/ 2147483646 h 13430"/>
                  <a:gd name="T56" fmla="*/ 2147483646 w 10820"/>
                  <a:gd name="T57" fmla="*/ 2147483646 h 13430"/>
                  <a:gd name="T58" fmla="*/ 2147483646 w 10820"/>
                  <a:gd name="T59" fmla="*/ 2147483646 h 13430"/>
                  <a:gd name="T60" fmla="*/ 2147483646 w 10820"/>
                  <a:gd name="T61" fmla="*/ 2147483646 h 13430"/>
                  <a:gd name="T62" fmla="*/ 2147483646 w 10820"/>
                  <a:gd name="T63" fmla="*/ 2147483646 h 13430"/>
                  <a:gd name="T64" fmla="*/ 2147483646 w 10820"/>
                  <a:gd name="T65" fmla="*/ 2147483646 h 13430"/>
                  <a:gd name="T66" fmla="*/ 2147483646 w 10820"/>
                  <a:gd name="T67" fmla="*/ 2147483646 h 13430"/>
                  <a:gd name="T68" fmla="*/ 2147483646 w 10820"/>
                  <a:gd name="T69" fmla="*/ 2147483646 h 13430"/>
                  <a:gd name="T70" fmla="*/ 2147483646 w 10820"/>
                  <a:gd name="T71" fmla="*/ 2147483646 h 13430"/>
                  <a:gd name="T72" fmla="*/ 2147483646 w 10820"/>
                  <a:gd name="T73" fmla="*/ 2147483646 h 13430"/>
                  <a:gd name="T74" fmla="*/ 2147483646 w 10820"/>
                  <a:gd name="T75" fmla="*/ 2147483646 h 13430"/>
                  <a:gd name="T76" fmla="*/ 2147483646 w 10820"/>
                  <a:gd name="T77" fmla="*/ 2147483646 h 13430"/>
                  <a:gd name="T78" fmla="*/ 2147483646 w 10820"/>
                  <a:gd name="T79" fmla="*/ 2147483646 h 13430"/>
                  <a:gd name="T80" fmla="*/ 2147483646 w 10820"/>
                  <a:gd name="T81" fmla="*/ 2147483646 h 13430"/>
                  <a:gd name="T82" fmla="*/ 2147483646 w 10820"/>
                  <a:gd name="T83" fmla="*/ 2147483646 h 13430"/>
                  <a:gd name="T84" fmla="*/ 2147483646 w 10820"/>
                  <a:gd name="T85" fmla="*/ 2147483646 h 13430"/>
                  <a:gd name="T86" fmla="*/ 2147483646 w 10820"/>
                  <a:gd name="T87" fmla="*/ 2147483646 h 13430"/>
                  <a:gd name="T88" fmla="*/ 2147483646 w 10820"/>
                  <a:gd name="T89" fmla="*/ 2147483646 h 13430"/>
                  <a:gd name="T90" fmla="*/ 2147483646 w 10820"/>
                  <a:gd name="T91" fmla="*/ 2147483646 h 13430"/>
                  <a:gd name="T92" fmla="*/ 2147483646 w 10820"/>
                  <a:gd name="T93" fmla="*/ 2147483646 h 13430"/>
                  <a:gd name="T94" fmla="*/ 2147483646 w 10820"/>
                  <a:gd name="T95" fmla="*/ 2147483646 h 13430"/>
                  <a:gd name="T96" fmla="*/ 2147483646 w 10820"/>
                  <a:gd name="T97" fmla="*/ 2147483646 h 13430"/>
                  <a:gd name="T98" fmla="*/ 2147483646 w 10820"/>
                  <a:gd name="T99" fmla="*/ 2147483646 h 13430"/>
                  <a:gd name="T100" fmla="*/ 2147483646 w 10820"/>
                  <a:gd name="T101" fmla="*/ 2147483646 h 13430"/>
                  <a:gd name="T102" fmla="*/ 2147483646 w 10820"/>
                  <a:gd name="T103" fmla="*/ 2147483646 h 13430"/>
                  <a:gd name="T104" fmla="*/ 2147483646 w 10820"/>
                  <a:gd name="T105" fmla="*/ 2147483646 h 13430"/>
                  <a:gd name="T106" fmla="*/ 2147483646 w 10820"/>
                  <a:gd name="T107" fmla="*/ 2147483646 h 13430"/>
                  <a:gd name="T108" fmla="*/ 2147483646 w 10820"/>
                  <a:gd name="T109" fmla="*/ 2147483646 h 13430"/>
                  <a:gd name="T110" fmla="*/ 2147483646 w 10820"/>
                  <a:gd name="T111" fmla="*/ 2147483646 h 13430"/>
                  <a:gd name="T112" fmla="*/ 2147483646 w 10820"/>
                  <a:gd name="T113" fmla="*/ 2147483646 h 13430"/>
                  <a:gd name="T114" fmla="*/ 2147483646 w 10820"/>
                  <a:gd name="T115" fmla="*/ 2147483646 h 13430"/>
                  <a:gd name="T116" fmla="*/ 2147483646 w 10820"/>
                  <a:gd name="T117" fmla="*/ 0 h 134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0820" h="13430">
                    <a:moveTo>
                      <a:pt x="3257" y="0"/>
                    </a:moveTo>
                    <a:lnTo>
                      <a:pt x="3257" y="0"/>
                    </a:lnTo>
                    <a:lnTo>
                      <a:pt x="3295" y="0"/>
                    </a:lnTo>
                    <a:lnTo>
                      <a:pt x="3314" y="0"/>
                    </a:lnTo>
                    <a:lnTo>
                      <a:pt x="3334" y="19"/>
                    </a:lnTo>
                    <a:lnTo>
                      <a:pt x="3353" y="58"/>
                    </a:lnTo>
                    <a:lnTo>
                      <a:pt x="3353" y="77"/>
                    </a:lnTo>
                    <a:lnTo>
                      <a:pt x="3390" y="77"/>
                    </a:lnTo>
                    <a:lnTo>
                      <a:pt x="3429" y="77"/>
                    </a:lnTo>
                    <a:lnTo>
                      <a:pt x="3467" y="77"/>
                    </a:lnTo>
                    <a:lnTo>
                      <a:pt x="3486" y="77"/>
                    </a:lnTo>
                    <a:lnTo>
                      <a:pt x="3562" y="96"/>
                    </a:lnTo>
                    <a:lnTo>
                      <a:pt x="3905" y="248"/>
                    </a:lnTo>
                    <a:lnTo>
                      <a:pt x="4038" y="286"/>
                    </a:lnTo>
                    <a:lnTo>
                      <a:pt x="4114" y="286"/>
                    </a:lnTo>
                    <a:lnTo>
                      <a:pt x="4152" y="286"/>
                    </a:lnTo>
                    <a:lnTo>
                      <a:pt x="4191" y="305"/>
                    </a:lnTo>
                    <a:lnTo>
                      <a:pt x="4191" y="324"/>
                    </a:lnTo>
                    <a:lnTo>
                      <a:pt x="4191" y="344"/>
                    </a:lnTo>
                    <a:lnTo>
                      <a:pt x="4191" y="363"/>
                    </a:lnTo>
                    <a:lnTo>
                      <a:pt x="4191" y="381"/>
                    </a:lnTo>
                    <a:lnTo>
                      <a:pt x="4228" y="458"/>
                    </a:lnTo>
                    <a:lnTo>
                      <a:pt x="4248" y="477"/>
                    </a:lnTo>
                    <a:lnTo>
                      <a:pt x="4248" y="515"/>
                    </a:lnTo>
                    <a:lnTo>
                      <a:pt x="4248" y="553"/>
                    </a:lnTo>
                    <a:lnTo>
                      <a:pt x="4248" y="591"/>
                    </a:lnTo>
                    <a:lnTo>
                      <a:pt x="4286" y="629"/>
                    </a:lnTo>
                    <a:lnTo>
                      <a:pt x="4324" y="629"/>
                    </a:lnTo>
                    <a:lnTo>
                      <a:pt x="4495" y="667"/>
                    </a:lnTo>
                    <a:lnTo>
                      <a:pt x="4514" y="667"/>
                    </a:lnTo>
                    <a:lnTo>
                      <a:pt x="4572" y="705"/>
                    </a:lnTo>
                    <a:lnTo>
                      <a:pt x="4609" y="725"/>
                    </a:lnTo>
                    <a:lnTo>
                      <a:pt x="4800" y="705"/>
                    </a:lnTo>
                    <a:lnTo>
                      <a:pt x="4838" y="686"/>
                    </a:lnTo>
                    <a:lnTo>
                      <a:pt x="4858" y="629"/>
                    </a:lnTo>
                    <a:lnTo>
                      <a:pt x="4876" y="591"/>
                    </a:lnTo>
                    <a:lnTo>
                      <a:pt x="4914" y="553"/>
                    </a:lnTo>
                    <a:lnTo>
                      <a:pt x="4934" y="534"/>
                    </a:lnTo>
                    <a:lnTo>
                      <a:pt x="4990" y="534"/>
                    </a:lnTo>
                    <a:lnTo>
                      <a:pt x="5010" y="553"/>
                    </a:lnTo>
                    <a:lnTo>
                      <a:pt x="5124" y="648"/>
                    </a:lnTo>
                    <a:lnTo>
                      <a:pt x="5219" y="686"/>
                    </a:lnTo>
                    <a:lnTo>
                      <a:pt x="5257" y="686"/>
                    </a:lnTo>
                    <a:lnTo>
                      <a:pt x="5315" y="686"/>
                    </a:lnTo>
                    <a:lnTo>
                      <a:pt x="5334" y="667"/>
                    </a:lnTo>
                    <a:lnTo>
                      <a:pt x="5352" y="648"/>
                    </a:lnTo>
                    <a:lnTo>
                      <a:pt x="5391" y="648"/>
                    </a:lnTo>
                    <a:lnTo>
                      <a:pt x="5429" y="648"/>
                    </a:lnTo>
                    <a:lnTo>
                      <a:pt x="5448" y="648"/>
                    </a:lnTo>
                    <a:lnTo>
                      <a:pt x="5467" y="648"/>
                    </a:lnTo>
                    <a:lnTo>
                      <a:pt x="5505" y="610"/>
                    </a:lnTo>
                    <a:lnTo>
                      <a:pt x="5505" y="572"/>
                    </a:lnTo>
                    <a:lnTo>
                      <a:pt x="5524" y="553"/>
                    </a:lnTo>
                    <a:lnTo>
                      <a:pt x="5638" y="610"/>
                    </a:lnTo>
                    <a:lnTo>
                      <a:pt x="5810" y="648"/>
                    </a:lnTo>
                    <a:lnTo>
                      <a:pt x="5886" y="686"/>
                    </a:lnTo>
                    <a:lnTo>
                      <a:pt x="5924" y="725"/>
                    </a:lnTo>
                    <a:lnTo>
                      <a:pt x="5962" y="725"/>
                    </a:lnTo>
                    <a:lnTo>
                      <a:pt x="6019" y="743"/>
                    </a:lnTo>
                    <a:lnTo>
                      <a:pt x="6038" y="743"/>
                    </a:lnTo>
                    <a:lnTo>
                      <a:pt x="6114" y="820"/>
                    </a:lnTo>
                    <a:lnTo>
                      <a:pt x="6400" y="1029"/>
                    </a:lnTo>
                    <a:lnTo>
                      <a:pt x="6438" y="1029"/>
                    </a:lnTo>
                    <a:lnTo>
                      <a:pt x="6553" y="972"/>
                    </a:lnTo>
                    <a:lnTo>
                      <a:pt x="6610" y="991"/>
                    </a:lnTo>
                    <a:lnTo>
                      <a:pt x="6648" y="1029"/>
                    </a:lnTo>
                    <a:lnTo>
                      <a:pt x="6686" y="1086"/>
                    </a:lnTo>
                    <a:lnTo>
                      <a:pt x="6705" y="1124"/>
                    </a:lnTo>
                    <a:lnTo>
                      <a:pt x="6686" y="1182"/>
                    </a:lnTo>
                    <a:lnTo>
                      <a:pt x="6705" y="1220"/>
                    </a:lnTo>
                    <a:lnTo>
                      <a:pt x="6705" y="1238"/>
                    </a:lnTo>
                    <a:lnTo>
                      <a:pt x="6705" y="1258"/>
                    </a:lnTo>
                    <a:lnTo>
                      <a:pt x="6686" y="1277"/>
                    </a:lnTo>
                    <a:lnTo>
                      <a:pt x="6686" y="1315"/>
                    </a:lnTo>
                    <a:lnTo>
                      <a:pt x="6686" y="1372"/>
                    </a:lnTo>
                    <a:lnTo>
                      <a:pt x="6724" y="1563"/>
                    </a:lnTo>
                    <a:lnTo>
                      <a:pt x="6762" y="1582"/>
                    </a:lnTo>
                    <a:lnTo>
                      <a:pt x="6895" y="1696"/>
                    </a:lnTo>
                    <a:lnTo>
                      <a:pt x="6934" y="1753"/>
                    </a:lnTo>
                    <a:lnTo>
                      <a:pt x="6934" y="1772"/>
                    </a:lnTo>
                    <a:lnTo>
                      <a:pt x="6934" y="1791"/>
                    </a:lnTo>
                    <a:lnTo>
                      <a:pt x="6934" y="1810"/>
                    </a:lnTo>
                    <a:lnTo>
                      <a:pt x="6915" y="1829"/>
                    </a:lnTo>
                    <a:lnTo>
                      <a:pt x="6915" y="1848"/>
                    </a:lnTo>
                    <a:lnTo>
                      <a:pt x="6953" y="1867"/>
                    </a:lnTo>
                    <a:lnTo>
                      <a:pt x="6971" y="1867"/>
                    </a:lnTo>
                    <a:lnTo>
                      <a:pt x="6991" y="1886"/>
                    </a:lnTo>
                    <a:lnTo>
                      <a:pt x="7010" y="1905"/>
                    </a:lnTo>
                    <a:lnTo>
                      <a:pt x="7029" y="1905"/>
                    </a:lnTo>
                    <a:lnTo>
                      <a:pt x="7086" y="1867"/>
                    </a:lnTo>
                    <a:lnTo>
                      <a:pt x="7124" y="1886"/>
                    </a:lnTo>
                    <a:lnTo>
                      <a:pt x="7162" y="1924"/>
                    </a:lnTo>
                    <a:lnTo>
                      <a:pt x="7181" y="1963"/>
                    </a:lnTo>
                    <a:lnTo>
                      <a:pt x="7181" y="2000"/>
                    </a:lnTo>
                    <a:lnTo>
                      <a:pt x="7200" y="2058"/>
                    </a:lnTo>
                    <a:lnTo>
                      <a:pt x="7219" y="2077"/>
                    </a:lnTo>
                    <a:lnTo>
                      <a:pt x="7257" y="2077"/>
                    </a:lnTo>
                    <a:lnTo>
                      <a:pt x="7257" y="2058"/>
                    </a:lnTo>
                    <a:lnTo>
                      <a:pt x="7296" y="2020"/>
                    </a:lnTo>
                    <a:lnTo>
                      <a:pt x="7315" y="2000"/>
                    </a:lnTo>
                    <a:lnTo>
                      <a:pt x="7333" y="2000"/>
                    </a:lnTo>
                    <a:lnTo>
                      <a:pt x="7638" y="2115"/>
                    </a:lnTo>
                    <a:lnTo>
                      <a:pt x="7772" y="2229"/>
                    </a:lnTo>
                    <a:lnTo>
                      <a:pt x="7848" y="2267"/>
                    </a:lnTo>
                    <a:lnTo>
                      <a:pt x="8038" y="2305"/>
                    </a:lnTo>
                    <a:lnTo>
                      <a:pt x="8114" y="2344"/>
                    </a:lnTo>
                    <a:lnTo>
                      <a:pt x="8172" y="2420"/>
                    </a:lnTo>
                    <a:lnTo>
                      <a:pt x="8248" y="2591"/>
                    </a:lnTo>
                    <a:lnTo>
                      <a:pt x="8343" y="2743"/>
                    </a:lnTo>
                    <a:lnTo>
                      <a:pt x="8571" y="3010"/>
                    </a:lnTo>
                    <a:lnTo>
                      <a:pt x="8629" y="3087"/>
                    </a:lnTo>
                    <a:lnTo>
                      <a:pt x="8686" y="3258"/>
                    </a:lnTo>
                    <a:lnTo>
                      <a:pt x="8724" y="3334"/>
                    </a:lnTo>
                    <a:lnTo>
                      <a:pt x="8800" y="3372"/>
                    </a:lnTo>
                    <a:lnTo>
                      <a:pt x="9143" y="3372"/>
                    </a:lnTo>
                    <a:lnTo>
                      <a:pt x="9429" y="3353"/>
                    </a:lnTo>
                    <a:lnTo>
                      <a:pt x="9886" y="3353"/>
                    </a:lnTo>
                    <a:lnTo>
                      <a:pt x="10134" y="3353"/>
                    </a:lnTo>
                    <a:lnTo>
                      <a:pt x="10362" y="3334"/>
                    </a:lnTo>
                    <a:lnTo>
                      <a:pt x="10457" y="3353"/>
                    </a:lnTo>
                    <a:lnTo>
                      <a:pt x="10552" y="3372"/>
                    </a:lnTo>
                    <a:lnTo>
                      <a:pt x="10572" y="3468"/>
                    </a:lnTo>
                    <a:lnTo>
                      <a:pt x="10591" y="3505"/>
                    </a:lnTo>
                    <a:lnTo>
                      <a:pt x="10591" y="3524"/>
                    </a:lnTo>
                    <a:lnTo>
                      <a:pt x="10591" y="3563"/>
                    </a:lnTo>
                    <a:lnTo>
                      <a:pt x="10591" y="3600"/>
                    </a:lnTo>
                    <a:lnTo>
                      <a:pt x="10591" y="3620"/>
                    </a:lnTo>
                    <a:lnTo>
                      <a:pt x="10572" y="3658"/>
                    </a:lnTo>
                    <a:lnTo>
                      <a:pt x="10552" y="3677"/>
                    </a:lnTo>
                    <a:lnTo>
                      <a:pt x="10552" y="3696"/>
                    </a:lnTo>
                    <a:lnTo>
                      <a:pt x="10552" y="3734"/>
                    </a:lnTo>
                    <a:lnTo>
                      <a:pt x="10572" y="3772"/>
                    </a:lnTo>
                    <a:lnTo>
                      <a:pt x="10515" y="3981"/>
                    </a:lnTo>
                    <a:lnTo>
                      <a:pt x="10515" y="4115"/>
                    </a:lnTo>
                    <a:lnTo>
                      <a:pt x="10534" y="4191"/>
                    </a:lnTo>
                    <a:lnTo>
                      <a:pt x="10534" y="4210"/>
                    </a:lnTo>
                    <a:lnTo>
                      <a:pt x="10515" y="4229"/>
                    </a:lnTo>
                    <a:lnTo>
                      <a:pt x="10552" y="4229"/>
                    </a:lnTo>
                    <a:lnTo>
                      <a:pt x="10552" y="4248"/>
                    </a:lnTo>
                    <a:lnTo>
                      <a:pt x="10572" y="4267"/>
                    </a:lnTo>
                    <a:lnTo>
                      <a:pt x="10591" y="4267"/>
                    </a:lnTo>
                    <a:lnTo>
                      <a:pt x="10591" y="4306"/>
                    </a:lnTo>
                    <a:lnTo>
                      <a:pt x="10591" y="4325"/>
                    </a:lnTo>
                    <a:lnTo>
                      <a:pt x="10591" y="4401"/>
                    </a:lnTo>
                    <a:lnTo>
                      <a:pt x="10610" y="4420"/>
                    </a:lnTo>
                    <a:lnTo>
                      <a:pt x="10629" y="4477"/>
                    </a:lnTo>
                    <a:lnTo>
                      <a:pt x="10667" y="4629"/>
                    </a:lnTo>
                    <a:lnTo>
                      <a:pt x="10667" y="4705"/>
                    </a:lnTo>
                    <a:lnTo>
                      <a:pt x="10667" y="4724"/>
                    </a:lnTo>
                    <a:lnTo>
                      <a:pt x="10667" y="4743"/>
                    </a:lnTo>
                    <a:lnTo>
                      <a:pt x="10648" y="4782"/>
                    </a:lnTo>
                    <a:lnTo>
                      <a:pt x="10629" y="4782"/>
                    </a:lnTo>
                    <a:lnTo>
                      <a:pt x="10629" y="4819"/>
                    </a:lnTo>
                    <a:lnTo>
                      <a:pt x="10629" y="4839"/>
                    </a:lnTo>
                    <a:lnTo>
                      <a:pt x="10629" y="4858"/>
                    </a:lnTo>
                    <a:lnTo>
                      <a:pt x="10610" y="4896"/>
                    </a:lnTo>
                    <a:lnTo>
                      <a:pt x="10591" y="4915"/>
                    </a:lnTo>
                    <a:lnTo>
                      <a:pt x="10572" y="4915"/>
                    </a:lnTo>
                    <a:lnTo>
                      <a:pt x="10572" y="4934"/>
                    </a:lnTo>
                    <a:lnTo>
                      <a:pt x="10552" y="4953"/>
                    </a:lnTo>
                    <a:lnTo>
                      <a:pt x="10572" y="5010"/>
                    </a:lnTo>
                    <a:lnTo>
                      <a:pt x="10572" y="5029"/>
                    </a:lnTo>
                    <a:lnTo>
                      <a:pt x="10534" y="5068"/>
                    </a:lnTo>
                    <a:lnTo>
                      <a:pt x="10496" y="5105"/>
                    </a:lnTo>
                    <a:lnTo>
                      <a:pt x="10476" y="5124"/>
                    </a:lnTo>
                    <a:lnTo>
                      <a:pt x="10496" y="5144"/>
                    </a:lnTo>
                    <a:lnTo>
                      <a:pt x="10552" y="5144"/>
                    </a:lnTo>
                    <a:lnTo>
                      <a:pt x="10591" y="5182"/>
                    </a:lnTo>
                    <a:lnTo>
                      <a:pt x="10629" y="5200"/>
                    </a:lnTo>
                    <a:lnTo>
                      <a:pt x="10667" y="5258"/>
                    </a:lnTo>
                    <a:lnTo>
                      <a:pt x="10686" y="5296"/>
                    </a:lnTo>
                    <a:lnTo>
                      <a:pt x="10705" y="5334"/>
                    </a:lnTo>
                    <a:lnTo>
                      <a:pt x="10724" y="5372"/>
                    </a:lnTo>
                    <a:lnTo>
                      <a:pt x="10724" y="5467"/>
                    </a:lnTo>
                    <a:lnTo>
                      <a:pt x="10743" y="5505"/>
                    </a:lnTo>
                    <a:lnTo>
                      <a:pt x="10743" y="5563"/>
                    </a:lnTo>
                    <a:lnTo>
                      <a:pt x="10724" y="5620"/>
                    </a:lnTo>
                    <a:lnTo>
                      <a:pt x="10743" y="5639"/>
                    </a:lnTo>
                    <a:lnTo>
                      <a:pt x="10743" y="5658"/>
                    </a:lnTo>
                    <a:lnTo>
                      <a:pt x="10724" y="5715"/>
                    </a:lnTo>
                    <a:lnTo>
                      <a:pt x="10724" y="5734"/>
                    </a:lnTo>
                    <a:lnTo>
                      <a:pt x="10724" y="5772"/>
                    </a:lnTo>
                    <a:lnTo>
                      <a:pt x="10724" y="5791"/>
                    </a:lnTo>
                    <a:lnTo>
                      <a:pt x="10686" y="5829"/>
                    </a:lnTo>
                    <a:lnTo>
                      <a:pt x="10686" y="5848"/>
                    </a:lnTo>
                    <a:lnTo>
                      <a:pt x="10686" y="5906"/>
                    </a:lnTo>
                    <a:lnTo>
                      <a:pt x="10724" y="5982"/>
                    </a:lnTo>
                    <a:lnTo>
                      <a:pt x="10762" y="6058"/>
                    </a:lnTo>
                    <a:lnTo>
                      <a:pt x="10781" y="6077"/>
                    </a:lnTo>
                    <a:lnTo>
                      <a:pt x="10801" y="6191"/>
                    </a:lnTo>
                    <a:lnTo>
                      <a:pt x="10819" y="6229"/>
                    </a:lnTo>
                    <a:lnTo>
                      <a:pt x="10801" y="6287"/>
                    </a:lnTo>
                    <a:lnTo>
                      <a:pt x="10762" y="6343"/>
                    </a:lnTo>
                    <a:lnTo>
                      <a:pt x="10724" y="6401"/>
                    </a:lnTo>
                    <a:lnTo>
                      <a:pt x="10705" y="6458"/>
                    </a:lnTo>
                    <a:lnTo>
                      <a:pt x="10686" y="6534"/>
                    </a:lnTo>
                    <a:lnTo>
                      <a:pt x="10667" y="6553"/>
                    </a:lnTo>
                    <a:lnTo>
                      <a:pt x="10629" y="6629"/>
                    </a:lnTo>
                    <a:lnTo>
                      <a:pt x="10610" y="6648"/>
                    </a:lnTo>
                    <a:lnTo>
                      <a:pt x="10610" y="6705"/>
                    </a:lnTo>
                    <a:lnTo>
                      <a:pt x="10610" y="6839"/>
                    </a:lnTo>
                    <a:lnTo>
                      <a:pt x="10591" y="6877"/>
                    </a:lnTo>
                    <a:lnTo>
                      <a:pt x="10552" y="6915"/>
                    </a:lnTo>
                    <a:lnTo>
                      <a:pt x="10496" y="6915"/>
                    </a:lnTo>
                    <a:lnTo>
                      <a:pt x="10457" y="6915"/>
                    </a:lnTo>
                    <a:lnTo>
                      <a:pt x="10420" y="6934"/>
                    </a:lnTo>
                    <a:lnTo>
                      <a:pt x="10420" y="6991"/>
                    </a:lnTo>
                    <a:lnTo>
                      <a:pt x="10420" y="7049"/>
                    </a:lnTo>
                    <a:lnTo>
                      <a:pt x="10420" y="7086"/>
                    </a:lnTo>
                    <a:lnTo>
                      <a:pt x="10439" y="7105"/>
                    </a:lnTo>
                    <a:lnTo>
                      <a:pt x="10439" y="7144"/>
                    </a:lnTo>
                    <a:lnTo>
                      <a:pt x="10420" y="7144"/>
                    </a:lnTo>
                    <a:lnTo>
                      <a:pt x="10400" y="7163"/>
                    </a:lnTo>
                    <a:lnTo>
                      <a:pt x="10420" y="7181"/>
                    </a:lnTo>
                    <a:lnTo>
                      <a:pt x="10496" y="7296"/>
                    </a:lnTo>
                    <a:lnTo>
                      <a:pt x="10496" y="7334"/>
                    </a:lnTo>
                    <a:lnTo>
                      <a:pt x="10476" y="7353"/>
                    </a:lnTo>
                    <a:lnTo>
                      <a:pt x="10496" y="7372"/>
                    </a:lnTo>
                    <a:lnTo>
                      <a:pt x="10515" y="7391"/>
                    </a:lnTo>
                    <a:lnTo>
                      <a:pt x="10457" y="7467"/>
                    </a:lnTo>
                    <a:lnTo>
                      <a:pt x="10439" y="7506"/>
                    </a:lnTo>
                    <a:lnTo>
                      <a:pt x="10439" y="7620"/>
                    </a:lnTo>
                    <a:lnTo>
                      <a:pt x="10400" y="7715"/>
                    </a:lnTo>
                    <a:lnTo>
                      <a:pt x="10400" y="7772"/>
                    </a:lnTo>
                    <a:lnTo>
                      <a:pt x="10381" y="7791"/>
                    </a:lnTo>
                    <a:lnTo>
                      <a:pt x="10362" y="7848"/>
                    </a:lnTo>
                    <a:lnTo>
                      <a:pt x="10343" y="7867"/>
                    </a:lnTo>
                    <a:lnTo>
                      <a:pt x="10343" y="7906"/>
                    </a:lnTo>
                    <a:lnTo>
                      <a:pt x="10362" y="7943"/>
                    </a:lnTo>
                    <a:lnTo>
                      <a:pt x="10362" y="7963"/>
                    </a:lnTo>
                    <a:lnTo>
                      <a:pt x="10343" y="8058"/>
                    </a:lnTo>
                    <a:lnTo>
                      <a:pt x="10343" y="8153"/>
                    </a:lnTo>
                    <a:lnTo>
                      <a:pt x="10267" y="8172"/>
                    </a:lnTo>
                    <a:lnTo>
                      <a:pt x="10267" y="8210"/>
                    </a:lnTo>
                    <a:lnTo>
                      <a:pt x="10210" y="8287"/>
                    </a:lnTo>
                    <a:lnTo>
                      <a:pt x="10153" y="8344"/>
                    </a:lnTo>
                    <a:lnTo>
                      <a:pt x="10115" y="8382"/>
                    </a:lnTo>
                    <a:lnTo>
                      <a:pt x="10115" y="8439"/>
                    </a:lnTo>
                    <a:lnTo>
                      <a:pt x="10115" y="8515"/>
                    </a:lnTo>
                    <a:lnTo>
                      <a:pt x="10115" y="8572"/>
                    </a:lnTo>
                    <a:lnTo>
                      <a:pt x="10076" y="8610"/>
                    </a:lnTo>
                    <a:lnTo>
                      <a:pt x="10058" y="8610"/>
                    </a:lnTo>
                    <a:lnTo>
                      <a:pt x="10039" y="8610"/>
                    </a:lnTo>
                    <a:lnTo>
                      <a:pt x="10000" y="8610"/>
                    </a:lnTo>
                    <a:lnTo>
                      <a:pt x="9981" y="8629"/>
                    </a:lnTo>
                    <a:lnTo>
                      <a:pt x="9962" y="8649"/>
                    </a:lnTo>
                    <a:lnTo>
                      <a:pt x="9943" y="8667"/>
                    </a:lnTo>
                    <a:lnTo>
                      <a:pt x="9848" y="8781"/>
                    </a:lnTo>
                    <a:lnTo>
                      <a:pt x="9810" y="8801"/>
                    </a:lnTo>
                    <a:lnTo>
                      <a:pt x="9753" y="8820"/>
                    </a:lnTo>
                    <a:lnTo>
                      <a:pt x="9638" y="8839"/>
                    </a:lnTo>
                    <a:lnTo>
                      <a:pt x="9581" y="8858"/>
                    </a:lnTo>
                    <a:lnTo>
                      <a:pt x="9562" y="8915"/>
                    </a:lnTo>
                    <a:lnTo>
                      <a:pt x="9581" y="8915"/>
                    </a:lnTo>
                    <a:lnTo>
                      <a:pt x="9600" y="8934"/>
                    </a:lnTo>
                    <a:lnTo>
                      <a:pt x="9619" y="8953"/>
                    </a:lnTo>
                    <a:lnTo>
                      <a:pt x="9638" y="9010"/>
                    </a:lnTo>
                    <a:lnTo>
                      <a:pt x="9658" y="9030"/>
                    </a:lnTo>
                    <a:lnTo>
                      <a:pt x="9695" y="9048"/>
                    </a:lnTo>
                    <a:lnTo>
                      <a:pt x="9734" y="9067"/>
                    </a:lnTo>
                    <a:lnTo>
                      <a:pt x="9753" y="9106"/>
                    </a:lnTo>
                    <a:lnTo>
                      <a:pt x="9772" y="9182"/>
                    </a:lnTo>
                    <a:lnTo>
                      <a:pt x="9943" y="9372"/>
                    </a:lnTo>
                    <a:lnTo>
                      <a:pt x="9962" y="9429"/>
                    </a:lnTo>
                    <a:lnTo>
                      <a:pt x="9810" y="9429"/>
                    </a:lnTo>
                    <a:lnTo>
                      <a:pt x="9581" y="9448"/>
                    </a:lnTo>
                    <a:lnTo>
                      <a:pt x="9429" y="9467"/>
                    </a:lnTo>
                    <a:lnTo>
                      <a:pt x="9448" y="9506"/>
                    </a:lnTo>
                    <a:lnTo>
                      <a:pt x="9429" y="9543"/>
                    </a:lnTo>
                    <a:lnTo>
                      <a:pt x="9315" y="9601"/>
                    </a:lnTo>
                    <a:lnTo>
                      <a:pt x="9238" y="9677"/>
                    </a:lnTo>
                    <a:lnTo>
                      <a:pt x="9181" y="9772"/>
                    </a:lnTo>
                    <a:lnTo>
                      <a:pt x="9124" y="9887"/>
                    </a:lnTo>
                    <a:lnTo>
                      <a:pt x="9105" y="10001"/>
                    </a:lnTo>
                    <a:lnTo>
                      <a:pt x="9105" y="10039"/>
                    </a:lnTo>
                    <a:lnTo>
                      <a:pt x="8934" y="10058"/>
                    </a:lnTo>
                    <a:lnTo>
                      <a:pt x="7619" y="10077"/>
                    </a:lnTo>
                    <a:lnTo>
                      <a:pt x="7333" y="9963"/>
                    </a:lnTo>
                    <a:lnTo>
                      <a:pt x="7124" y="9639"/>
                    </a:lnTo>
                    <a:lnTo>
                      <a:pt x="7010" y="9525"/>
                    </a:lnTo>
                    <a:lnTo>
                      <a:pt x="6800" y="9620"/>
                    </a:lnTo>
                    <a:lnTo>
                      <a:pt x="6590" y="9734"/>
                    </a:lnTo>
                    <a:lnTo>
                      <a:pt x="5962" y="9829"/>
                    </a:lnTo>
                    <a:lnTo>
                      <a:pt x="5905" y="9887"/>
                    </a:lnTo>
                    <a:lnTo>
                      <a:pt x="5848" y="9924"/>
                    </a:lnTo>
                    <a:lnTo>
                      <a:pt x="5619" y="9868"/>
                    </a:lnTo>
                    <a:lnTo>
                      <a:pt x="5295" y="9829"/>
                    </a:lnTo>
                    <a:lnTo>
                      <a:pt x="5181" y="9868"/>
                    </a:lnTo>
                    <a:lnTo>
                      <a:pt x="5143" y="9944"/>
                    </a:lnTo>
                    <a:lnTo>
                      <a:pt x="5162" y="10001"/>
                    </a:lnTo>
                    <a:lnTo>
                      <a:pt x="5238" y="10134"/>
                    </a:lnTo>
                    <a:lnTo>
                      <a:pt x="5219" y="10305"/>
                    </a:lnTo>
                    <a:lnTo>
                      <a:pt x="5181" y="10496"/>
                    </a:lnTo>
                    <a:lnTo>
                      <a:pt x="5200" y="10610"/>
                    </a:lnTo>
                    <a:lnTo>
                      <a:pt x="5181" y="10706"/>
                    </a:lnTo>
                    <a:lnTo>
                      <a:pt x="5143" y="10839"/>
                    </a:lnTo>
                    <a:lnTo>
                      <a:pt x="5105" y="10991"/>
                    </a:lnTo>
                    <a:lnTo>
                      <a:pt x="5105" y="11106"/>
                    </a:lnTo>
                    <a:lnTo>
                      <a:pt x="5181" y="11163"/>
                    </a:lnTo>
                    <a:lnTo>
                      <a:pt x="5219" y="11201"/>
                    </a:lnTo>
                    <a:lnTo>
                      <a:pt x="5238" y="11258"/>
                    </a:lnTo>
                    <a:lnTo>
                      <a:pt x="5257" y="11334"/>
                    </a:lnTo>
                    <a:lnTo>
                      <a:pt x="5581" y="11563"/>
                    </a:lnTo>
                    <a:lnTo>
                      <a:pt x="5524" y="11677"/>
                    </a:lnTo>
                    <a:lnTo>
                      <a:pt x="5505" y="11753"/>
                    </a:lnTo>
                    <a:lnTo>
                      <a:pt x="5410" y="11925"/>
                    </a:lnTo>
                    <a:lnTo>
                      <a:pt x="5315" y="12020"/>
                    </a:lnTo>
                    <a:lnTo>
                      <a:pt x="4648" y="12458"/>
                    </a:lnTo>
                    <a:lnTo>
                      <a:pt x="4343" y="12915"/>
                    </a:lnTo>
                    <a:lnTo>
                      <a:pt x="4267" y="13220"/>
                    </a:lnTo>
                    <a:lnTo>
                      <a:pt x="4191" y="13373"/>
                    </a:lnTo>
                    <a:lnTo>
                      <a:pt x="4133" y="13429"/>
                    </a:lnTo>
                    <a:lnTo>
                      <a:pt x="4076" y="13391"/>
                    </a:lnTo>
                    <a:lnTo>
                      <a:pt x="3905" y="13124"/>
                    </a:lnTo>
                    <a:lnTo>
                      <a:pt x="3715" y="13010"/>
                    </a:lnTo>
                    <a:lnTo>
                      <a:pt x="3581" y="12953"/>
                    </a:lnTo>
                    <a:lnTo>
                      <a:pt x="3524" y="12915"/>
                    </a:lnTo>
                    <a:lnTo>
                      <a:pt x="3353" y="12801"/>
                    </a:lnTo>
                    <a:lnTo>
                      <a:pt x="3219" y="12496"/>
                    </a:lnTo>
                    <a:lnTo>
                      <a:pt x="3048" y="11410"/>
                    </a:lnTo>
                    <a:lnTo>
                      <a:pt x="2972" y="11258"/>
                    </a:lnTo>
                    <a:lnTo>
                      <a:pt x="2876" y="11143"/>
                    </a:lnTo>
                    <a:lnTo>
                      <a:pt x="2343" y="11258"/>
                    </a:lnTo>
                    <a:lnTo>
                      <a:pt x="1905" y="11201"/>
                    </a:lnTo>
                    <a:lnTo>
                      <a:pt x="1810" y="11048"/>
                    </a:lnTo>
                    <a:lnTo>
                      <a:pt x="1676" y="10305"/>
                    </a:lnTo>
                    <a:lnTo>
                      <a:pt x="1695" y="9887"/>
                    </a:lnTo>
                    <a:lnTo>
                      <a:pt x="1962" y="9067"/>
                    </a:lnTo>
                    <a:lnTo>
                      <a:pt x="2115" y="8820"/>
                    </a:lnTo>
                    <a:lnTo>
                      <a:pt x="2953" y="8210"/>
                    </a:lnTo>
                    <a:lnTo>
                      <a:pt x="3162" y="8020"/>
                    </a:lnTo>
                    <a:lnTo>
                      <a:pt x="3181" y="7848"/>
                    </a:lnTo>
                    <a:lnTo>
                      <a:pt x="3124" y="7677"/>
                    </a:lnTo>
                    <a:lnTo>
                      <a:pt x="2496" y="7201"/>
                    </a:lnTo>
                    <a:lnTo>
                      <a:pt x="2267" y="7144"/>
                    </a:lnTo>
                    <a:lnTo>
                      <a:pt x="1714" y="7277"/>
                    </a:lnTo>
                    <a:lnTo>
                      <a:pt x="876" y="7677"/>
                    </a:lnTo>
                    <a:lnTo>
                      <a:pt x="0" y="7906"/>
                    </a:lnTo>
                    <a:lnTo>
                      <a:pt x="343" y="7486"/>
                    </a:lnTo>
                    <a:lnTo>
                      <a:pt x="628" y="7239"/>
                    </a:lnTo>
                    <a:lnTo>
                      <a:pt x="857" y="7086"/>
                    </a:lnTo>
                    <a:lnTo>
                      <a:pt x="1314" y="6915"/>
                    </a:lnTo>
                    <a:lnTo>
                      <a:pt x="1372" y="6877"/>
                    </a:lnTo>
                    <a:lnTo>
                      <a:pt x="1467" y="6668"/>
                    </a:lnTo>
                    <a:lnTo>
                      <a:pt x="1848" y="6020"/>
                    </a:lnTo>
                    <a:lnTo>
                      <a:pt x="1866" y="5829"/>
                    </a:lnTo>
                    <a:lnTo>
                      <a:pt x="1734" y="5677"/>
                    </a:lnTo>
                    <a:lnTo>
                      <a:pt x="1238" y="5258"/>
                    </a:lnTo>
                    <a:lnTo>
                      <a:pt x="1162" y="5124"/>
                    </a:lnTo>
                    <a:lnTo>
                      <a:pt x="1105" y="4801"/>
                    </a:lnTo>
                    <a:lnTo>
                      <a:pt x="1067" y="4306"/>
                    </a:lnTo>
                    <a:lnTo>
                      <a:pt x="1086" y="4020"/>
                    </a:lnTo>
                    <a:lnTo>
                      <a:pt x="1181" y="3848"/>
                    </a:lnTo>
                    <a:lnTo>
                      <a:pt x="1238" y="3600"/>
                    </a:lnTo>
                    <a:lnTo>
                      <a:pt x="1181" y="3391"/>
                    </a:lnTo>
                    <a:lnTo>
                      <a:pt x="1105" y="3353"/>
                    </a:lnTo>
                    <a:lnTo>
                      <a:pt x="1028" y="3353"/>
                    </a:lnTo>
                    <a:lnTo>
                      <a:pt x="991" y="3353"/>
                    </a:lnTo>
                    <a:lnTo>
                      <a:pt x="991" y="3277"/>
                    </a:lnTo>
                    <a:lnTo>
                      <a:pt x="972" y="3182"/>
                    </a:lnTo>
                    <a:lnTo>
                      <a:pt x="991" y="3067"/>
                    </a:lnTo>
                    <a:lnTo>
                      <a:pt x="1124" y="2896"/>
                    </a:lnTo>
                    <a:lnTo>
                      <a:pt x="1638" y="2496"/>
                    </a:lnTo>
                    <a:lnTo>
                      <a:pt x="1962" y="2496"/>
                    </a:lnTo>
                    <a:lnTo>
                      <a:pt x="3371" y="3296"/>
                    </a:lnTo>
                    <a:lnTo>
                      <a:pt x="3962" y="3372"/>
                    </a:lnTo>
                    <a:lnTo>
                      <a:pt x="4133" y="3334"/>
                    </a:lnTo>
                    <a:lnTo>
                      <a:pt x="4210" y="3258"/>
                    </a:lnTo>
                    <a:lnTo>
                      <a:pt x="4286" y="3048"/>
                    </a:lnTo>
                    <a:lnTo>
                      <a:pt x="4267" y="2972"/>
                    </a:lnTo>
                    <a:lnTo>
                      <a:pt x="4191" y="2934"/>
                    </a:lnTo>
                    <a:lnTo>
                      <a:pt x="4152" y="2877"/>
                    </a:lnTo>
                    <a:lnTo>
                      <a:pt x="4172" y="2820"/>
                    </a:lnTo>
                    <a:lnTo>
                      <a:pt x="4305" y="2667"/>
                    </a:lnTo>
                    <a:lnTo>
                      <a:pt x="4286" y="2610"/>
                    </a:lnTo>
                    <a:lnTo>
                      <a:pt x="4228" y="2572"/>
                    </a:lnTo>
                    <a:lnTo>
                      <a:pt x="4172" y="2515"/>
                    </a:lnTo>
                    <a:lnTo>
                      <a:pt x="4152" y="2439"/>
                    </a:lnTo>
                    <a:lnTo>
                      <a:pt x="4133" y="2458"/>
                    </a:lnTo>
                    <a:lnTo>
                      <a:pt x="4096" y="2534"/>
                    </a:lnTo>
                    <a:lnTo>
                      <a:pt x="4038" y="2553"/>
                    </a:lnTo>
                    <a:lnTo>
                      <a:pt x="4000" y="2477"/>
                    </a:lnTo>
                    <a:lnTo>
                      <a:pt x="3943" y="2401"/>
                    </a:lnTo>
                    <a:lnTo>
                      <a:pt x="3847" y="2344"/>
                    </a:lnTo>
                    <a:lnTo>
                      <a:pt x="3829" y="2248"/>
                    </a:lnTo>
                    <a:lnTo>
                      <a:pt x="3924" y="2134"/>
                    </a:lnTo>
                    <a:lnTo>
                      <a:pt x="4038" y="1753"/>
                    </a:lnTo>
                    <a:lnTo>
                      <a:pt x="4114" y="1658"/>
                    </a:lnTo>
                    <a:lnTo>
                      <a:pt x="4152" y="1563"/>
                    </a:lnTo>
                    <a:lnTo>
                      <a:pt x="4152" y="1524"/>
                    </a:lnTo>
                    <a:lnTo>
                      <a:pt x="4172" y="1467"/>
                    </a:lnTo>
                    <a:lnTo>
                      <a:pt x="4228" y="1410"/>
                    </a:lnTo>
                    <a:lnTo>
                      <a:pt x="4267" y="1315"/>
                    </a:lnTo>
                    <a:lnTo>
                      <a:pt x="4248" y="1201"/>
                    </a:lnTo>
                    <a:lnTo>
                      <a:pt x="4191" y="1086"/>
                    </a:lnTo>
                    <a:lnTo>
                      <a:pt x="4000" y="915"/>
                    </a:lnTo>
                    <a:lnTo>
                      <a:pt x="3962" y="801"/>
                    </a:lnTo>
                    <a:lnTo>
                      <a:pt x="3924" y="705"/>
                    </a:lnTo>
                    <a:lnTo>
                      <a:pt x="3886" y="648"/>
                    </a:lnTo>
                    <a:lnTo>
                      <a:pt x="2933" y="610"/>
                    </a:lnTo>
                    <a:lnTo>
                      <a:pt x="2857" y="553"/>
                    </a:lnTo>
                    <a:lnTo>
                      <a:pt x="2895" y="458"/>
                    </a:lnTo>
                    <a:lnTo>
                      <a:pt x="2914" y="363"/>
                    </a:lnTo>
                    <a:lnTo>
                      <a:pt x="2914" y="248"/>
                    </a:lnTo>
                    <a:lnTo>
                      <a:pt x="2990" y="153"/>
                    </a:lnTo>
                    <a:lnTo>
                      <a:pt x="3257" y="0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4" name="Freeform 202">
                <a:extLst>
                  <a:ext uri="{FF2B5EF4-FFF2-40B4-BE49-F238E27FC236}">
                    <a16:creationId xmlns:a16="http://schemas.microsoft.com/office/drawing/2014/main" id="{A3861EF1-40F0-0A47-AE23-A88966C89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88688" y="6777038"/>
                <a:ext cx="2530475" cy="3524250"/>
              </a:xfrm>
              <a:custGeom>
                <a:avLst/>
                <a:gdLst>
                  <a:gd name="T0" fmla="*/ 2147483646 w 7030"/>
                  <a:gd name="T1" fmla="*/ 2147483646 h 9791"/>
                  <a:gd name="T2" fmla="*/ 2147483646 w 7030"/>
                  <a:gd name="T3" fmla="*/ 2147483646 h 9791"/>
                  <a:gd name="T4" fmla="*/ 2147483646 w 7030"/>
                  <a:gd name="T5" fmla="*/ 2147483646 h 9791"/>
                  <a:gd name="T6" fmla="*/ 2147483646 w 7030"/>
                  <a:gd name="T7" fmla="*/ 2147483646 h 9791"/>
                  <a:gd name="T8" fmla="*/ 2147483646 w 7030"/>
                  <a:gd name="T9" fmla="*/ 2147483646 h 9791"/>
                  <a:gd name="T10" fmla="*/ 2147483646 w 7030"/>
                  <a:gd name="T11" fmla="*/ 2147483646 h 9791"/>
                  <a:gd name="T12" fmla="*/ 2147483646 w 7030"/>
                  <a:gd name="T13" fmla="*/ 2147483646 h 9791"/>
                  <a:gd name="T14" fmla="*/ 2147483646 w 7030"/>
                  <a:gd name="T15" fmla="*/ 2147483646 h 9791"/>
                  <a:gd name="T16" fmla="*/ 2147483646 w 7030"/>
                  <a:gd name="T17" fmla="*/ 2147483646 h 9791"/>
                  <a:gd name="T18" fmla="*/ 2147483646 w 7030"/>
                  <a:gd name="T19" fmla="*/ 2147483646 h 9791"/>
                  <a:gd name="T20" fmla="*/ 2147483646 w 7030"/>
                  <a:gd name="T21" fmla="*/ 2147483646 h 9791"/>
                  <a:gd name="T22" fmla="*/ 2147483646 w 7030"/>
                  <a:gd name="T23" fmla="*/ 2147483646 h 9791"/>
                  <a:gd name="T24" fmla="*/ 2147483646 w 7030"/>
                  <a:gd name="T25" fmla="*/ 2147483646 h 9791"/>
                  <a:gd name="T26" fmla="*/ 2147483646 w 7030"/>
                  <a:gd name="T27" fmla="*/ 2147483646 h 9791"/>
                  <a:gd name="T28" fmla="*/ 2147483646 w 7030"/>
                  <a:gd name="T29" fmla="*/ 2147483646 h 9791"/>
                  <a:gd name="T30" fmla="*/ 2147483646 w 7030"/>
                  <a:gd name="T31" fmla="*/ 2147483646 h 9791"/>
                  <a:gd name="T32" fmla="*/ 2147483646 w 7030"/>
                  <a:gd name="T33" fmla="*/ 2147483646 h 9791"/>
                  <a:gd name="T34" fmla="*/ 2147483646 w 7030"/>
                  <a:gd name="T35" fmla="*/ 2147483646 h 9791"/>
                  <a:gd name="T36" fmla="*/ 2147483646 w 7030"/>
                  <a:gd name="T37" fmla="*/ 2147483646 h 9791"/>
                  <a:gd name="T38" fmla="*/ 2147483646 w 7030"/>
                  <a:gd name="T39" fmla="*/ 2147483646 h 9791"/>
                  <a:gd name="T40" fmla="*/ 2147483646 w 7030"/>
                  <a:gd name="T41" fmla="*/ 2147483646 h 9791"/>
                  <a:gd name="T42" fmla="*/ 2147483646 w 7030"/>
                  <a:gd name="T43" fmla="*/ 2147483646 h 9791"/>
                  <a:gd name="T44" fmla="*/ 2147483646 w 7030"/>
                  <a:gd name="T45" fmla="*/ 2147483646 h 9791"/>
                  <a:gd name="T46" fmla="*/ 2147483646 w 7030"/>
                  <a:gd name="T47" fmla="*/ 2147483646 h 9791"/>
                  <a:gd name="T48" fmla="*/ 2147483646 w 7030"/>
                  <a:gd name="T49" fmla="*/ 2147483646 h 9791"/>
                  <a:gd name="T50" fmla="*/ 2147483646 w 7030"/>
                  <a:gd name="T51" fmla="*/ 2147483646 h 9791"/>
                  <a:gd name="T52" fmla="*/ 2147483646 w 7030"/>
                  <a:gd name="T53" fmla="*/ 2147483646 h 9791"/>
                  <a:gd name="T54" fmla="*/ 2147483646 w 7030"/>
                  <a:gd name="T55" fmla="*/ 2147483646 h 9791"/>
                  <a:gd name="T56" fmla="*/ 2147483646 w 7030"/>
                  <a:gd name="T57" fmla="*/ 2147483646 h 9791"/>
                  <a:gd name="T58" fmla="*/ 2147483646 w 7030"/>
                  <a:gd name="T59" fmla="*/ 2147483646 h 9791"/>
                  <a:gd name="T60" fmla="*/ 2147483646 w 7030"/>
                  <a:gd name="T61" fmla="*/ 2147483646 h 9791"/>
                  <a:gd name="T62" fmla="*/ 2147483646 w 7030"/>
                  <a:gd name="T63" fmla="*/ 2147483646 h 9791"/>
                  <a:gd name="T64" fmla="*/ 2147483646 w 7030"/>
                  <a:gd name="T65" fmla="*/ 2147483646 h 9791"/>
                  <a:gd name="T66" fmla="*/ 2147483646 w 7030"/>
                  <a:gd name="T67" fmla="*/ 2147483646 h 9791"/>
                  <a:gd name="T68" fmla="*/ 2147483646 w 7030"/>
                  <a:gd name="T69" fmla="*/ 2147483646 h 9791"/>
                  <a:gd name="T70" fmla="*/ 2147483646 w 7030"/>
                  <a:gd name="T71" fmla="*/ 2147483646 h 9791"/>
                  <a:gd name="T72" fmla="*/ 2147483646 w 7030"/>
                  <a:gd name="T73" fmla="*/ 2147483646 h 9791"/>
                  <a:gd name="T74" fmla="*/ 2147483646 w 7030"/>
                  <a:gd name="T75" fmla="*/ 2147483646 h 9791"/>
                  <a:gd name="T76" fmla="*/ 2147483646 w 7030"/>
                  <a:gd name="T77" fmla="*/ 2147483646 h 9791"/>
                  <a:gd name="T78" fmla="*/ 2147483646 w 7030"/>
                  <a:gd name="T79" fmla="*/ 2147483646 h 9791"/>
                  <a:gd name="T80" fmla="*/ 2147483646 w 7030"/>
                  <a:gd name="T81" fmla="*/ 2147483646 h 9791"/>
                  <a:gd name="T82" fmla="*/ 2147483646 w 7030"/>
                  <a:gd name="T83" fmla="*/ 2147483646 h 9791"/>
                  <a:gd name="T84" fmla="*/ 2147483646 w 7030"/>
                  <a:gd name="T85" fmla="*/ 2147483646 h 9791"/>
                  <a:gd name="T86" fmla="*/ 2147483646 w 7030"/>
                  <a:gd name="T87" fmla="*/ 2147483646 h 9791"/>
                  <a:gd name="T88" fmla="*/ 2147483646 w 7030"/>
                  <a:gd name="T89" fmla="*/ 2147483646 h 9791"/>
                  <a:gd name="T90" fmla="*/ 2147483646 w 7030"/>
                  <a:gd name="T91" fmla="*/ 2147483646 h 9791"/>
                  <a:gd name="T92" fmla="*/ 2147483646 w 7030"/>
                  <a:gd name="T93" fmla="*/ 2147483646 h 9791"/>
                  <a:gd name="T94" fmla="*/ 2147483646 w 7030"/>
                  <a:gd name="T95" fmla="*/ 2147483646 h 979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030" h="9791">
                    <a:moveTo>
                      <a:pt x="5638" y="514"/>
                    </a:moveTo>
                    <a:lnTo>
                      <a:pt x="5657" y="743"/>
                    </a:lnTo>
                    <a:lnTo>
                      <a:pt x="5734" y="1123"/>
                    </a:lnTo>
                    <a:lnTo>
                      <a:pt x="5714" y="1237"/>
                    </a:lnTo>
                    <a:lnTo>
                      <a:pt x="5657" y="1371"/>
                    </a:lnTo>
                    <a:lnTo>
                      <a:pt x="5638" y="1466"/>
                    </a:lnTo>
                    <a:lnTo>
                      <a:pt x="5695" y="1657"/>
                    </a:lnTo>
                    <a:lnTo>
                      <a:pt x="5829" y="1771"/>
                    </a:lnTo>
                    <a:lnTo>
                      <a:pt x="6000" y="1847"/>
                    </a:lnTo>
                    <a:lnTo>
                      <a:pt x="6171" y="1867"/>
                    </a:lnTo>
                    <a:lnTo>
                      <a:pt x="6324" y="1847"/>
                    </a:lnTo>
                    <a:lnTo>
                      <a:pt x="6400" y="1867"/>
                    </a:lnTo>
                    <a:lnTo>
                      <a:pt x="6476" y="1885"/>
                    </a:lnTo>
                    <a:lnTo>
                      <a:pt x="6514" y="1904"/>
                    </a:lnTo>
                    <a:lnTo>
                      <a:pt x="6533" y="1923"/>
                    </a:lnTo>
                    <a:lnTo>
                      <a:pt x="6552" y="1962"/>
                    </a:lnTo>
                    <a:lnTo>
                      <a:pt x="6533" y="1999"/>
                    </a:lnTo>
                    <a:lnTo>
                      <a:pt x="6514" y="1999"/>
                    </a:lnTo>
                    <a:lnTo>
                      <a:pt x="6419" y="2019"/>
                    </a:lnTo>
                    <a:lnTo>
                      <a:pt x="6381" y="2038"/>
                    </a:lnTo>
                    <a:lnTo>
                      <a:pt x="6362" y="2076"/>
                    </a:lnTo>
                    <a:lnTo>
                      <a:pt x="6381" y="2114"/>
                    </a:lnTo>
                    <a:lnTo>
                      <a:pt x="6381" y="2171"/>
                    </a:lnTo>
                    <a:lnTo>
                      <a:pt x="6362" y="2209"/>
                    </a:lnTo>
                    <a:lnTo>
                      <a:pt x="6343" y="2247"/>
                    </a:lnTo>
                    <a:lnTo>
                      <a:pt x="6267" y="2285"/>
                    </a:lnTo>
                    <a:lnTo>
                      <a:pt x="6210" y="2343"/>
                    </a:lnTo>
                    <a:lnTo>
                      <a:pt x="6133" y="2457"/>
                    </a:lnTo>
                    <a:lnTo>
                      <a:pt x="6019" y="2590"/>
                    </a:lnTo>
                    <a:lnTo>
                      <a:pt x="5905" y="2742"/>
                    </a:lnTo>
                    <a:lnTo>
                      <a:pt x="5810" y="2895"/>
                    </a:lnTo>
                    <a:lnTo>
                      <a:pt x="5790" y="2933"/>
                    </a:lnTo>
                    <a:lnTo>
                      <a:pt x="5790" y="3123"/>
                    </a:lnTo>
                    <a:lnTo>
                      <a:pt x="5829" y="3295"/>
                    </a:lnTo>
                    <a:lnTo>
                      <a:pt x="5886" y="3485"/>
                    </a:lnTo>
                    <a:lnTo>
                      <a:pt x="5962" y="3733"/>
                    </a:lnTo>
                    <a:lnTo>
                      <a:pt x="6038" y="4000"/>
                    </a:lnTo>
                    <a:lnTo>
                      <a:pt x="6114" y="4265"/>
                    </a:lnTo>
                    <a:lnTo>
                      <a:pt x="6210" y="4551"/>
                    </a:lnTo>
                    <a:lnTo>
                      <a:pt x="6305" y="4894"/>
                    </a:lnTo>
                    <a:lnTo>
                      <a:pt x="6362" y="5161"/>
                    </a:lnTo>
                    <a:lnTo>
                      <a:pt x="6362" y="5370"/>
                    </a:lnTo>
                    <a:lnTo>
                      <a:pt x="6343" y="5579"/>
                    </a:lnTo>
                    <a:lnTo>
                      <a:pt x="6324" y="5618"/>
                    </a:lnTo>
                    <a:lnTo>
                      <a:pt x="6267" y="5694"/>
                    </a:lnTo>
                    <a:lnTo>
                      <a:pt x="6247" y="5732"/>
                    </a:lnTo>
                    <a:lnTo>
                      <a:pt x="6267" y="5732"/>
                    </a:lnTo>
                    <a:lnTo>
                      <a:pt x="6267" y="5751"/>
                    </a:lnTo>
                    <a:lnTo>
                      <a:pt x="6286" y="5770"/>
                    </a:lnTo>
                    <a:lnTo>
                      <a:pt x="6267" y="5828"/>
                    </a:lnTo>
                    <a:lnTo>
                      <a:pt x="6267" y="5846"/>
                    </a:lnTo>
                    <a:lnTo>
                      <a:pt x="6286" y="5865"/>
                    </a:lnTo>
                    <a:lnTo>
                      <a:pt x="6286" y="5904"/>
                    </a:lnTo>
                    <a:lnTo>
                      <a:pt x="6305" y="5960"/>
                    </a:lnTo>
                    <a:lnTo>
                      <a:pt x="6286" y="6113"/>
                    </a:lnTo>
                    <a:lnTo>
                      <a:pt x="6286" y="6227"/>
                    </a:lnTo>
                    <a:lnTo>
                      <a:pt x="6324" y="6456"/>
                    </a:lnTo>
                    <a:lnTo>
                      <a:pt x="6286" y="6646"/>
                    </a:lnTo>
                    <a:lnTo>
                      <a:pt x="6286" y="6703"/>
                    </a:lnTo>
                    <a:lnTo>
                      <a:pt x="6324" y="6818"/>
                    </a:lnTo>
                    <a:lnTo>
                      <a:pt x="6343" y="7065"/>
                    </a:lnTo>
                    <a:lnTo>
                      <a:pt x="6419" y="7084"/>
                    </a:lnTo>
                    <a:lnTo>
                      <a:pt x="6628" y="7123"/>
                    </a:lnTo>
                    <a:lnTo>
                      <a:pt x="6990" y="7179"/>
                    </a:lnTo>
                    <a:lnTo>
                      <a:pt x="7029" y="7313"/>
                    </a:lnTo>
                    <a:lnTo>
                      <a:pt x="7009" y="7618"/>
                    </a:lnTo>
                    <a:lnTo>
                      <a:pt x="6876" y="7941"/>
                    </a:lnTo>
                    <a:lnTo>
                      <a:pt x="6762" y="8303"/>
                    </a:lnTo>
                    <a:lnTo>
                      <a:pt x="6724" y="8951"/>
                    </a:lnTo>
                    <a:lnTo>
                      <a:pt x="6724" y="9142"/>
                    </a:lnTo>
                    <a:lnTo>
                      <a:pt x="6838" y="9618"/>
                    </a:lnTo>
                    <a:lnTo>
                      <a:pt x="6838" y="9694"/>
                    </a:lnTo>
                    <a:lnTo>
                      <a:pt x="6800" y="9751"/>
                    </a:lnTo>
                    <a:lnTo>
                      <a:pt x="6724" y="9790"/>
                    </a:lnTo>
                    <a:lnTo>
                      <a:pt x="6438" y="9790"/>
                    </a:lnTo>
                    <a:lnTo>
                      <a:pt x="6267" y="9637"/>
                    </a:lnTo>
                    <a:lnTo>
                      <a:pt x="5924" y="9160"/>
                    </a:lnTo>
                    <a:lnTo>
                      <a:pt x="5676" y="8970"/>
                    </a:lnTo>
                    <a:lnTo>
                      <a:pt x="5467" y="8913"/>
                    </a:lnTo>
                    <a:lnTo>
                      <a:pt x="5429" y="8875"/>
                    </a:lnTo>
                    <a:lnTo>
                      <a:pt x="5353" y="8799"/>
                    </a:lnTo>
                    <a:lnTo>
                      <a:pt x="5238" y="8780"/>
                    </a:lnTo>
                    <a:lnTo>
                      <a:pt x="3638" y="9237"/>
                    </a:lnTo>
                    <a:lnTo>
                      <a:pt x="3562" y="9256"/>
                    </a:lnTo>
                    <a:lnTo>
                      <a:pt x="2724" y="8018"/>
                    </a:lnTo>
                    <a:lnTo>
                      <a:pt x="2419" y="7789"/>
                    </a:lnTo>
                    <a:lnTo>
                      <a:pt x="0" y="6703"/>
                    </a:lnTo>
                    <a:lnTo>
                      <a:pt x="19" y="6646"/>
                    </a:lnTo>
                    <a:lnTo>
                      <a:pt x="133" y="6361"/>
                    </a:lnTo>
                    <a:lnTo>
                      <a:pt x="362" y="6018"/>
                    </a:lnTo>
                    <a:lnTo>
                      <a:pt x="438" y="5808"/>
                    </a:lnTo>
                    <a:lnTo>
                      <a:pt x="724" y="5427"/>
                    </a:lnTo>
                    <a:lnTo>
                      <a:pt x="761" y="5313"/>
                    </a:lnTo>
                    <a:lnTo>
                      <a:pt x="781" y="5180"/>
                    </a:lnTo>
                    <a:lnTo>
                      <a:pt x="819" y="5046"/>
                    </a:lnTo>
                    <a:lnTo>
                      <a:pt x="819" y="4913"/>
                    </a:lnTo>
                    <a:lnTo>
                      <a:pt x="743" y="4761"/>
                    </a:lnTo>
                    <a:lnTo>
                      <a:pt x="666" y="4627"/>
                    </a:lnTo>
                    <a:lnTo>
                      <a:pt x="666" y="4551"/>
                    </a:lnTo>
                    <a:lnTo>
                      <a:pt x="609" y="4475"/>
                    </a:lnTo>
                    <a:lnTo>
                      <a:pt x="571" y="4418"/>
                    </a:lnTo>
                    <a:lnTo>
                      <a:pt x="552" y="4360"/>
                    </a:lnTo>
                    <a:lnTo>
                      <a:pt x="590" y="4265"/>
                    </a:lnTo>
                    <a:lnTo>
                      <a:pt x="647" y="4189"/>
                    </a:lnTo>
                    <a:lnTo>
                      <a:pt x="666" y="4094"/>
                    </a:lnTo>
                    <a:lnTo>
                      <a:pt x="666" y="3904"/>
                    </a:lnTo>
                    <a:lnTo>
                      <a:pt x="724" y="3848"/>
                    </a:lnTo>
                    <a:lnTo>
                      <a:pt x="800" y="3695"/>
                    </a:lnTo>
                    <a:lnTo>
                      <a:pt x="876" y="3390"/>
                    </a:lnTo>
                    <a:lnTo>
                      <a:pt x="1181" y="2933"/>
                    </a:lnTo>
                    <a:lnTo>
                      <a:pt x="1848" y="2495"/>
                    </a:lnTo>
                    <a:lnTo>
                      <a:pt x="1943" y="2400"/>
                    </a:lnTo>
                    <a:lnTo>
                      <a:pt x="2038" y="2228"/>
                    </a:lnTo>
                    <a:lnTo>
                      <a:pt x="2057" y="2152"/>
                    </a:lnTo>
                    <a:lnTo>
                      <a:pt x="2114" y="2038"/>
                    </a:lnTo>
                    <a:lnTo>
                      <a:pt x="1790" y="1809"/>
                    </a:lnTo>
                    <a:lnTo>
                      <a:pt x="1771" y="1733"/>
                    </a:lnTo>
                    <a:lnTo>
                      <a:pt x="1752" y="1676"/>
                    </a:lnTo>
                    <a:lnTo>
                      <a:pt x="1714" y="1638"/>
                    </a:lnTo>
                    <a:lnTo>
                      <a:pt x="1638" y="1581"/>
                    </a:lnTo>
                    <a:lnTo>
                      <a:pt x="1638" y="1466"/>
                    </a:lnTo>
                    <a:lnTo>
                      <a:pt x="1676" y="1314"/>
                    </a:lnTo>
                    <a:lnTo>
                      <a:pt x="1714" y="1181"/>
                    </a:lnTo>
                    <a:lnTo>
                      <a:pt x="1733" y="1085"/>
                    </a:lnTo>
                    <a:lnTo>
                      <a:pt x="1714" y="971"/>
                    </a:lnTo>
                    <a:lnTo>
                      <a:pt x="1752" y="780"/>
                    </a:lnTo>
                    <a:lnTo>
                      <a:pt x="1771" y="609"/>
                    </a:lnTo>
                    <a:lnTo>
                      <a:pt x="1695" y="476"/>
                    </a:lnTo>
                    <a:lnTo>
                      <a:pt x="1676" y="419"/>
                    </a:lnTo>
                    <a:lnTo>
                      <a:pt x="1714" y="343"/>
                    </a:lnTo>
                    <a:lnTo>
                      <a:pt x="1828" y="304"/>
                    </a:lnTo>
                    <a:lnTo>
                      <a:pt x="2152" y="343"/>
                    </a:lnTo>
                    <a:lnTo>
                      <a:pt x="2381" y="399"/>
                    </a:lnTo>
                    <a:lnTo>
                      <a:pt x="2438" y="362"/>
                    </a:lnTo>
                    <a:lnTo>
                      <a:pt x="2495" y="304"/>
                    </a:lnTo>
                    <a:lnTo>
                      <a:pt x="3123" y="209"/>
                    </a:lnTo>
                    <a:lnTo>
                      <a:pt x="3333" y="95"/>
                    </a:lnTo>
                    <a:lnTo>
                      <a:pt x="3543" y="0"/>
                    </a:lnTo>
                    <a:lnTo>
                      <a:pt x="3657" y="114"/>
                    </a:lnTo>
                    <a:lnTo>
                      <a:pt x="3866" y="438"/>
                    </a:lnTo>
                    <a:lnTo>
                      <a:pt x="4152" y="552"/>
                    </a:lnTo>
                    <a:lnTo>
                      <a:pt x="5467" y="533"/>
                    </a:lnTo>
                    <a:lnTo>
                      <a:pt x="5638" y="514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5" name="Freeform 203">
                <a:extLst>
                  <a:ext uri="{FF2B5EF4-FFF2-40B4-BE49-F238E27FC236}">
                    <a16:creationId xmlns:a16="http://schemas.microsoft.com/office/drawing/2014/main" id="{3C25FB34-530E-9544-9411-22471B81B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07825" y="9361488"/>
                <a:ext cx="3476625" cy="5554662"/>
              </a:xfrm>
              <a:custGeom>
                <a:avLst/>
                <a:gdLst>
                  <a:gd name="T0" fmla="*/ 2147483646 w 9658"/>
                  <a:gd name="T1" fmla="*/ 2147483646 h 15431"/>
                  <a:gd name="T2" fmla="*/ 2147483646 w 9658"/>
                  <a:gd name="T3" fmla="*/ 2147483646 h 15431"/>
                  <a:gd name="T4" fmla="*/ 2147483646 w 9658"/>
                  <a:gd name="T5" fmla="*/ 2147483646 h 15431"/>
                  <a:gd name="T6" fmla="*/ 2147483646 w 9658"/>
                  <a:gd name="T7" fmla="*/ 2147483646 h 15431"/>
                  <a:gd name="T8" fmla="*/ 2147483646 w 9658"/>
                  <a:gd name="T9" fmla="*/ 2147483646 h 15431"/>
                  <a:gd name="T10" fmla="*/ 2147483646 w 9658"/>
                  <a:gd name="T11" fmla="*/ 2147483646 h 15431"/>
                  <a:gd name="T12" fmla="*/ 2147483646 w 9658"/>
                  <a:gd name="T13" fmla="*/ 2147483646 h 15431"/>
                  <a:gd name="T14" fmla="*/ 2147483646 w 9658"/>
                  <a:gd name="T15" fmla="*/ 2147483646 h 15431"/>
                  <a:gd name="T16" fmla="*/ 2147483646 w 9658"/>
                  <a:gd name="T17" fmla="*/ 2147483646 h 15431"/>
                  <a:gd name="T18" fmla="*/ 2147483646 w 9658"/>
                  <a:gd name="T19" fmla="*/ 2147483646 h 15431"/>
                  <a:gd name="T20" fmla="*/ 2147483646 w 9658"/>
                  <a:gd name="T21" fmla="*/ 2147483646 h 15431"/>
                  <a:gd name="T22" fmla="*/ 2147483646 w 9658"/>
                  <a:gd name="T23" fmla="*/ 2147483646 h 15431"/>
                  <a:gd name="T24" fmla="*/ 2147483646 w 9658"/>
                  <a:gd name="T25" fmla="*/ 2147483646 h 15431"/>
                  <a:gd name="T26" fmla="*/ 2147483646 w 9658"/>
                  <a:gd name="T27" fmla="*/ 2147483646 h 15431"/>
                  <a:gd name="T28" fmla="*/ 2147483646 w 9658"/>
                  <a:gd name="T29" fmla="*/ 2147483646 h 15431"/>
                  <a:gd name="T30" fmla="*/ 2147483646 w 9658"/>
                  <a:gd name="T31" fmla="*/ 2147483646 h 15431"/>
                  <a:gd name="T32" fmla="*/ 2147483646 w 9658"/>
                  <a:gd name="T33" fmla="*/ 2147483646 h 15431"/>
                  <a:gd name="T34" fmla="*/ 2147483646 w 9658"/>
                  <a:gd name="T35" fmla="*/ 2147483646 h 15431"/>
                  <a:gd name="T36" fmla="*/ 2147483646 w 9658"/>
                  <a:gd name="T37" fmla="*/ 2147483646 h 15431"/>
                  <a:gd name="T38" fmla="*/ 2147483646 w 9658"/>
                  <a:gd name="T39" fmla="*/ 2147483646 h 15431"/>
                  <a:gd name="T40" fmla="*/ 2147483646 w 9658"/>
                  <a:gd name="T41" fmla="*/ 2147483646 h 15431"/>
                  <a:gd name="T42" fmla="*/ 2147483646 w 9658"/>
                  <a:gd name="T43" fmla="*/ 2147483646 h 15431"/>
                  <a:gd name="T44" fmla="*/ 2147483646 w 9658"/>
                  <a:gd name="T45" fmla="*/ 2147483646 h 15431"/>
                  <a:gd name="T46" fmla="*/ 2147483646 w 9658"/>
                  <a:gd name="T47" fmla="*/ 2147483646 h 15431"/>
                  <a:gd name="T48" fmla="*/ 2147483646 w 9658"/>
                  <a:gd name="T49" fmla="*/ 2147483646 h 15431"/>
                  <a:gd name="T50" fmla="*/ 2147483646 w 9658"/>
                  <a:gd name="T51" fmla="*/ 2147483646 h 15431"/>
                  <a:gd name="T52" fmla="*/ 2147483646 w 9658"/>
                  <a:gd name="T53" fmla="*/ 2147483646 h 15431"/>
                  <a:gd name="T54" fmla="*/ 2147483646 w 9658"/>
                  <a:gd name="T55" fmla="*/ 2147483646 h 15431"/>
                  <a:gd name="T56" fmla="*/ 2147483646 w 9658"/>
                  <a:gd name="T57" fmla="*/ 2147483646 h 15431"/>
                  <a:gd name="T58" fmla="*/ 2147483646 w 9658"/>
                  <a:gd name="T59" fmla="*/ 2147483646 h 15431"/>
                  <a:gd name="T60" fmla="*/ 2147483646 w 9658"/>
                  <a:gd name="T61" fmla="*/ 2147483646 h 15431"/>
                  <a:gd name="T62" fmla="*/ 2147483646 w 9658"/>
                  <a:gd name="T63" fmla="*/ 2147483646 h 15431"/>
                  <a:gd name="T64" fmla="*/ 2147483646 w 9658"/>
                  <a:gd name="T65" fmla="*/ 2147483646 h 15431"/>
                  <a:gd name="T66" fmla="*/ 2147483646 w 9658"/>
                  <a:gd name="T67" fmla="*/ 2147483646 h 15431"/>
                  <a:gd name="T68" fmla="*/ 2147483646 w 9658"/>
                  <a:gd name="T69" fmla="*/ 2147483646 h 15431"/>
                  <a:gd name="T70" fmla="*/ 2147483646 w 9658"/>
                  <a:gd name="T71" fmla="*/ 2147483646 h 15431"/>
                  <a:gd name="T72" fmla="*/ 2147483646 w 9658"/>
                  <a:gd name="T73" fmla="*/ 2147483646 h 15431"/>
                  <a:gd name="T74" fmla="*/ 2147483646 w 9658"/>
                  <a:gd name="T75" fmla="*/ 2147483646 h 15431"/>
                  <a:gd name="T76" fmla="*/ 2147483646 w 9658"/>
                  <a:gd name="T77" fmla="*/ 2147483646 h 15431"/>
                  <a:gd name="T78" fmla="*/ 2147483646 w 9658"/>
                  <a:gd name="T79" fmla="*/ 2147483646 h 15431"/>
                  <a:gd name="T80" fmla="*/ 2147483646 w 9658"/>
                  <a:gd name="T81" fmla="*/ 2147483646 h 15431"/>
                  <a:gd name="T82" fmla="*/ 2147483646 w 9658"/>
                  <a:gd name="T83" fmla="*/ 2147483646 h 15431"/>
                  <a:gd name="T84" fmla="*/ 2147483646 w 9658"/>
                  <a:gd name="T85" fmla="*/ 2147483646 h 15431"/>
                  <a:gd name="T86" fmla="*/ 2147483646 w 9658"/>
                  <a:gd name="T87" fmla="*/ 2147483646 h 15431"/>
                  <a:gd name="T88" fmla="*/ 2147483646 w 9658"/>
                  <a:gd name="T89" fmla="*/ 2147483646 h 15431"/>
                  <a:gd name="T90" fmla="*/ 2147483646 w 9658"/>
                  <a:gd name="T91" fmla="*/ 2147483646 h 15431"/>
                  <a:gd name="T92" fmla="*/ 2147483646 w 9658"/>
                  <a:gd name="T93" fmla="*/ 2147483646 h 15431"/>
                  <a:gd name="T94" fmla="*/ 2147483646 w 9658"/>
                  <a:gd name="T95" fmla="*/ 2147483646 h 15431"/>
                  <a:gd name="T96" fmla="*/ 2147483646 w 9658"/>
                  <a:gd name="T97" fmla="*/ 2147483646 h 15431"/>
                  <a:gd name="T98" fmla="*/ 2147483646 w 9658"/>
                  <a:gd name="T99" fmla="*/ 2147483646 h 15431"/>
                  <a:gd name="T100" fmla="*/ 2147483646 w 9658"/>
                  <a:gd name="T101" fmla="*/ 2147483646 h 15431"/>
                  <a:gd name="T102" fmla="*/ 2147483646 w 9658"/>
                  <a:gd name="T103" fmla="*/ 2147483646 h 15431"/>
                  <a:gd name="T104" fmla="*/ 2147483646 w 9658"/>
                  <a:gd name="T105" fmla="*/ 2147483646 h 15431"/>
                  <a:gd name="T106" fmla="*/ 2147483646 w 9658"/>
                  <a:gd name="T107" fmla="*/ 2147483646 h 15431"/>
                  <a:gd name="T108" fmla="*/ 2147483646 w 9658"/>
                  <a:gd name="T109" fmla="*/ 2147483646 h 15431"/>
                  <a:gd name="T110" fmla="*/ 2147483646 w 9658"/>
                  <a:gd name="T111" fmla="*/ 2147483646 h 15431"/>
                  <a:gd name="T112" fmla="*/ 2147483646 w 9658"/>
                  <a:gd name="T113" fmla="*/ 2147483646 h 15431"/>
                  <a:gd name="T114" fmla="*/ 2147483646 w 9658"/>
                  <a:gd name="T115" fmla="*/ 2147483646 h 1543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658" h="15431">
                    <a:moveTo>
                      <a:pt x="6019" y="134"/>
                    </a:moveTo>
                    <a:lnTo>
                      <a:pt x="6133" y="153"/>
                    </a:lnTo>
                    <a:lnTo>
                      <a:pt x="6191" y="191"/>
                    </a:lnTo>
                    <a:lnTo>
                      <a:pt x="6228" y="210"/>
                    </a:lnTo>
                    <a:lnTo>
                      <a:pt x="6305" y="305"/>
                    </a:lnTo>
                    <a:lnTo>
                      <a:pt x="6324" y="363"/>
                    </a:lnTo>
                    <a:lnTo>
                      <a:pt x="6305" y="458"/>
                    </a:lnTo>
                    <a:lnTo>
                      <a:pt x="6305" y="515"/>
                    </a:lnTo>
                    <a:lnTo>
                      <a:pt x="6324" y="572"/>
                    </a:lnTo>
                    <a:lnTo>
                      <a:pt x="6381" y="667"/>
                    </a:lnTo>
                    <a:lnTo>
                      <a:pt x="6400" y="725"/>
                    </a:lnTo>
                    <a:lnTo>
                      <a:pt x="6400" y="782"/>
                    </a:lnTo>
                    <a:lnTo>
                      <a:pt x="6419" y="820"/>
                    </a:lnTo>
                    <a:lnTo>
                      <a:pt x="6457" y="896"/>
                    </a:lnTo>
                    <a:lnTo>
                      <a:pt x="6476" y="972"/>
                    </a:lnTo>
                    <a:lnTo>
                      <a:pt x="6495" y="1029"/>
                    </a:lnTo>
                    <a:lnTo>
                      <a:pt x="6495" y="1067"/>
                    </a:lnTo>
                    <a:lnTo>
                      <a:pt x="6476" y="1124"/>
                    </a:lnTo>
                    <a:lnTo>
                      <a:pt x="6438" y="1201"/>
                    </a:lnTo>
                    <a:lnTo>
                      <a:pt x="6438" y="1239"/>
                    </a:lnTo>
                    <a:lnTo>
                      <a:pt x="6457" y="1410"/>
                    </a:lnTo>
                    <a:lnTo>
                      <a:pt x="6438" y="1410"/>
                    </a:lnTo>
                    <a:lnTo>
                      <a:pt x="6438" y="1429"/>
                    </a:lnTo>
                    <a:lnTo>
                      <a:pt x="6419" y="1468"/>
                    </a:lnTo>
                    <a:lnTo>
                      <a:pt x="6438" y="1468"/>
                    </a:lnTo>
                    <a:lnTo>
                      <a:pt x="6438" y="1487"/>
                    </a:lnTo>
                    <a:lnTo>
                      <a:pt x="6400" y="1524"/>
                    </a:lnTo>
                    <a:lnTo>
                      <a:pt x="6228" y="1734"/>
                    </a:lnTo>
                    <a:lnTo>
                      <a:pt x="5962" y="2058"/>
                    </a:lnTo>
                    <a:lnTo>
                      <a:pt x="5715" y="2362"/>
                    </a:lnTo>
                    <a:lnTo>
                      <a:pt x="5543" y="2572"/>
                    </a:lnTo>
                    <a:lnTo>
                      <a:pt x="5314" y="2839"/>
                    </a:lnTo>
                    <a:lnTo>
                      <a:pt x="5181" y="2991"/>
                    </a:lnTo>
                    <a:lnTo>
                      <a:pt x="5009" y="3201"/>
                    </a:lnTo>
                    <a:lnTo>
                      <a:pt x="4686" y="3601"/>
                    </a:lnTo>
                    <a:lnTo>
                      <a:pt x="4514" y="3791"/>
                    </a:lnTo>
                    <a:lnTo>
                      <a:pt x="4400" y="3925"/>
                    </a:lnTo>
                    <a:lnTo>
                      <a:pt x="4572" y="4134"/>
                    </a:lnTo>
                    <a:lnTo>
                      <a:pt x="4686" y="4267"/>
                    </a:lnTo>
                    <a:lnTo>
                      <a:pt x="4819" y="4439"/>
                    </a:lnTo>
                    <a:lnTo>
                      <a:pt x="4990" y="4629"/>
                    </a:lnTo>
                    <a:lnTo>
                      <a:pt x="5143" y="4820"/>
                    </a:lnTo>
                    <a:lnTo>
                      <a:pt x="5314" y="5029"/>
                    </a:lnTo>
                    <a:lnTo>
                      <a:pt x="5371" y="5068"/>
                    </a:lnTo>
                    <a:lnTo>
                      <a:pt x="5410" y="5086"/>
                    </a:lnTo>
                    <a:lnTo>
                      <a:pt x="5448" y="5105"/>
                    </a:lnTo>
                    <a:lnTo>
                      <a:pt x="5466" y="5182"/>
                    </a:lnTo>
                    <a:lnTo>
                      <a:pt x="5466" y="5220"/>
                    </a:lnTo>
                    <a:lnTo>
                      <a:pt x="5429" y="5296"/>
                    </a:lnTo>
                    <a:lnTo>
                      <a:pt x="5429" y="5353"/>
                    </a:lnTo>
                    <a:lnTo>
                      <a:pt x="5466" y="5410"/>
                    </a:lnTo>
                    <a:lnTo>
                      <a:pt x="5524" y="5486"/>
                    </a:lnTo>
                    <a:lnTo>
                      <a:pt x="5562" y="5525"/>
                    </a:lnTo>
                    <a:lnTo>
                      <a:pt x="5562" y="5544"/>
                    </a:lnTo>
                    <a:lnTo>
                      <a:pt x="5562" y="5601"/>
                    </a:lnTo>
                    <a:lnTo>
                      <a:pt x="5581" y="5639"/>
                    </a:lnTo>
                    <a:lnTo>
                      <a:pt x="5600" y="5658"/>
                    </a:lnTo>
                    <a:lnTo>
                      <a:pt x="5619" y="5677"/>
                    </a:lnTo>
                    <a:lnTo>
                      <a:pt x="5638" y="5677"/>
                    </a:lnTo>
                    <a:lnTo>
                      <a:pt x="5657" y="5677"/>
                    </a:lnTo>
                    <a:lnTo>
                      <a:pt x="5676" y="5715"/>
                    </a:lnTo>
                    <a:lnTo>
                      <a:pt x="5695" y="5753"/>
                    </a:lnTo>
                    <a:lnTo>
                      <a:pt x="5715" y="5791"/>
                    </a:lnTo>
                    <a:lnTo>
                      <a:pt x="5752" y="5811"/>
                    </a:lnTo>
                    <a:lnTo>
                      <a:pt x="5771" y="5829"/>
                    </a:lnTo>
                    <a:lnTo>
                      <a:pt x="5771" y="5848"/>
                    </a:lnTo>
                    <a:lnTo>
                      <a:pt x="5771" y="5867"/>
                    </a:lnTo>
                    <a:lnTo>
                      <a:pt x="5752" y="5887"/>
                    </a:lnTo>
                    <a:lnTo>
                      <a:pt x="5733" y="5906"/>
                    </a:lnTo>
                    <a:lnTo>
                      <a:pt x="5733" y="5925"/>
                    </a:lnTo>
                    <a:lnTo>
                      <a:pt x="5733" y="5943"/>
                    </a:lnTo>
                    <a:lnTo>
                      <a:pt x="5752" y="5943"/>
                    </a:lnTo>
                    <a:lnTo>
                      <a:pt x="5771" y="5963"/>
                    </a:lnTo>
                    <a:lnTo>
                      <a:pt x="5791" y="5982"/>
                    </a:lnTo>
                    <a:lnTo>
                      <a:pt x="5810" y="6001"/>
                    </a:lnTo>
                    <a:lnTo>
                      <a:pt x="5905" y="6210"/>
                    </a:lnTo>
                    <a:lnTo>
                      <a:pt x="5924" y="6268"/>
                    </a:lnTo>
                    <a:lnTo>
                      <a:pt x="5924" y="6306"/>
                    </a:lnTo>
                    <a:lnTo>
                      <a:pt x="5943" y="6344"/>
                    </a:lnTo>
                    <a:lnTo>
                      <a:pt x="6000" y="6401"/>
                    </a:lnTo>
                    <a:lnTo>
                      <a:pt x="6057" y="6534"/>
                    </a:lnTo>
                    <a:lnTo>
                      <a:pt x="6114" y="6610"/>
                    </a:lnTo>
                    <a:lnTo>
                      <a:pt x="6343" y="6820"/>
                    </a:lnTo>
                    <a:lnTo>
                      <a:pt x="6419" y="6934"/>
                    </a:lnTo>
                    <a:lnTo>
                      <a:pt x="6553" y="7049"/>
                    </a:lnTo>
                    <a:lnTo>
                      <a:pt x="6629" y="7125"/>
                    </a:lnTo>
                    <a:lnTo>
                      <a:pt x="6667" y="7163"/>
                    </a:lnTo>
                    <a:lnTo>
                      <a:pt x="6800" y="7182"/>
                    </a:lnTo>
                    <a:lnTo>
                      <a:pt x="6895" y="7258"/>
                    </a:lnTo>
                    <a:lnTo>
                      <a:pt x="6953" y="7277"/>
                    </a:lnTo>
                    <a:lnTo>
                      <a:pt x="7105" y="7277"/>
                    </a:lnTo>
                    <a:lnTo>
                      <a:pt x="7162" y="7296"/>
                    </a:lnTo>
                    <a:lnTo>
                      <a:pt x="7352" y="7372"/>
                    </a:lnTo>
                    <a:lnTo>
                      <a:pt x="7619" y="7430"/>
                    </a:lnTo>
                    <a:lnTo>
                      <a:pt x="7696" y="7467"/>
                    </a:lnTo>
                    <a:lnTo>
                      <a:pt x="7714" y="7487"/>
                    </a:lnTo>
                    <a:lnTo>
                      <a:pt x="7733" y="7525"/>
                    </a:lnTo>
                    <a:lnTo>
                      <a:pt x="7752" y="7563"/>
                    </a:lnTo>
                    <a:lnTo>
                      <a:pt x="7791" y="7582"/>
                    </a:lnTo>
                    <a:lnTo>
                      <a:pt x="7828" y="7582"/>
                    </a:lnTo>
                    <a:lnTo>
                      <a:pt x="7848" y="7601"/>
                    </a:lnTo>
                    <a:lnTo>
                      <a:pt x="7867" y="7620"/>
                    </a:lnTo>
                    <a:lnTo>
                      <a:pt x="7867" y="7658"/>
                    </a:lnTo>
                    <a:lnTo>
                      <a:pt x="7905" y="7715"/>
                    </a:lnTo>
                    <a:lnTo>
                      <a:pt x="8038" y="7868"/>
                    </a:lnTo>
                    <a:lnTo>
                      <a:pt x="8077" y="7887"/>
                    </a:lnTo>
                    <a:lnTo>
                      <a:pt x="8438" y="7829"/>
                    </a:lnTo>
                    <a:lnTo>
                      <a:pt x="8476" y="7848"/>
                    </a:lnTo>
                    <a:lnTo>
                      <a:pt x="8495" y="7924"/>
                    </a:lnTo>
                    <a:lnTo>
                      <a:pt x="8458" y="8173"/>
                    </a:lnTo>
                    <a:lnTo>
                      <a:pt x="8419" y="8458"/>
                    </a:lnTo>
                    <a:lnTo>
                      <a:pt x="8458" y="8630"/>
                    </a:lnTo>
                    <a:lnTo>
                      <a:pt x="8514" y="8858"/>
                    </a:lnTo>
                    <a:lnTo>
                      <a:pt x="8534" y="8991"/>
                    </a:lnTo>
                    <a:lnTo>
                      <a:pt x="8553" y="9182"/>
                    </a:lnTo>
                    <a:lnTo>
                      <a:pt x="8553" y="9315"/>
                    </a:lnTo>
                    <a:lnTo>
                      <a:pt x="8571" y="9525"/>
                    </a:lnTo>
                    <a:lnTo>
                      <a:pt x="8590" y="9658"/>
                    </a:lnTo>
                    <a:lnTo>
                      <a:pt x="8571" y="9753"/>
                    </a:lnTo>
                    <a:lnTo>
                      <a:pt x="8458" y="10001"/>
                    </a:lnTo>
                    <a:lnTo>
                      <a:pt x="8514" y="10058"/>
                    </a:lnTo>
                    <a:lnTo>
                      <a:pt x="8514" y="10077"/>
                    </a:lnTo>
                    <a:lnTo>
                      <a:pt x="8514" y="10134"/>
                    </a:lnTo>
                    <a:lnTo>
                      <a:pt x="8495" y="10154"/>
                    </a:lnTo>
                    <a:lnTo>
                      <a:pt x="8495" y="10191"/>
                    </a:lnTo>
                    <a:lnTo>
                      <a:pt x="8476" y="10210"/>
                    </a:lnTo>
                    <a:lnTo>
                      <a:pt x="8438" y="10210"/>
                    </a:lnTo>
                    <a:lnTo>
                      <a:pt x="8534" y="10286"/>
                    </a:lnTo>
                    <a:lnTo>
                      <a:pt x="8553" y="10306"/>
                    </a:lnTo>
                    <a:lnTo>
                      <a:pt x="8571" y="10306"/>
                    </a:lnTo>
                    <a:lnTo>
                      <a:pt x="8610" y="10286"/>
                    </a:lnTo>
                    <a:lnTo>
                      <a:pt x="8629" y="10286"/>
                    </a:lnTo>
                    <a:lnTo>
                      <a:pt x="8686" y="10325"/>
                    </a:lnTo>
                    <a:lnTo>
                      <a:pt x="8762" y="10325"/>
                    </a:lnTo>
                    <a:lnTo>
                      <a:pt x="8819" y="10325"/>
                    </a:lnTo>
                    <a:lnTo>
                      <a:pt x="8934" y="10306"/>
                    </a:lnTo>
                    <a:lnTo>
                      <a:pt x="8991" y="10286"/>
                    </a:lnTo>
                    <a:lnTo>
                      <a:pt x="9105" y="10268"/>
                    </a:lnTo>
                    <a:lnTo>
                      <a:pt x="9162" y="10249"/>
                    </a:lnTo>
                    <a:lnTo>
                      <a:pt x="9200" y="10268"/>
                    </a:lnTo>
                    <a:lnTo>
                      <a:pt x="9219" y="10268"/>
                    </a:lnTo>
                    <a:lnTo>
                      <a:pt x="9333" y="10230"/>
                    </a:lnTo>
                    <a:lnTo>
                      <a:pt x="9352" y="10230"/>
                    </a:lnTo>
                    <a:lnTo>
                      <a:pt x="9391" y="10230"/>
                    </a:lnTo>
                    <a:lnTo>
                      <a:pt x="9448" y="10286"/>
                    </a:lnTo>
                    <a:lnTo>
                      <a:pt x="9467" y="10306"/>
                    </a:lnTo>
                    <a:lnTo>
                      <a:pt x="9524" y="10325"/>
                    </a:lnTo>
                    <a:lnTo>
                      <a:pt x="9543" y="10325"/>
                    </a:lnTo>
                    <a:lnTo>
                      <a:pt x="9562" y="10363"/>
                    </a:lnTo>
                    <a:lnTo>
                      <a:pt x="9600" y="10401"/>
                    </a:lnTo>
                    <a:lnTo>
                      <a:pt x="9657" y="10553"/>
                    </a:lnTo>
                    <a:lnTo>
                      <a:pt x="9619" y="10553"/>
                    </a:lnTo>
                    <a:lnTo>
                      <a:pt x="9581" y="10553"/>
                    </a:lnTo>
                    <a:lnTo>
                      <a:pt x="9543" y="10572"/>
                    </a:lnTo>
                    <a:lnTo>
                      <a:pt x="9524" y="10611"/>
                    </a:lnTo>
                    <a:lnTo>
                      <a:pt x="9505" y="10630"/>
                    </a:lnTo>
                    <a:lnTo>
                      <a:pt x="9486" y="10667"/>
                    </a:lnTo>
                    <a:lnTo>
                      <a:pt x="9467" y="10687"/>
                    </a:lnTo>
                    <a:lnTo>
                      <a:pt x="9467" y="10706"/>
                    </a:lnTo>
                    <a:lnTo>
                      <a:pt x="9486" y="10992"/>
                    </a:lnTo>
                    <a:lnTo>
                      <a:pt x="9505" y="11029"/>
                    </a:lnTo>
                    <a:lnTo>
                      <a:pt x="9524" y="11068"/>
                    </a:lnTo>
                    <a:lnTo>
                      <a:pt x="9543" y="11106"/>
                    </a:lnTo>
                    <a:lnTo>
                      <a:pt x="9543" y="11144"/>
                    </a:lnTo>
                    <a:lnTo>
                      <a:pt x="9505" y="11182"/>
                    </a:lnTo>
                    <a:lnTo>
                      <a:pt x="9429" y="11182"/>
                    </a:lnTo>
                    <a:lnTo>
                      <a:pt x="9391" y="11201"/>
                    </a:lnTo>
                    <a:lnTo>
                      <a:pt x="9372" y="11239"/>
                    </a:lnTo>
                    <a:lnTo>
                      <a:pt x="9352" y="11601"/>
                    </a:lnTo>
                    <a:lnTo>
                      <a:pt x="9333" y="11696"/>
                    </a:lnTo>
                    <a:lnTo>
                      <a:pt x="9276" y="11734"/>
                    </a:lnTo>
                    <a:lnTo>
                      <a:pt x="9257" y="11734"/>
                    </a:lnTo>
                    <a:lnTo>
                      <a:pt x="9238" y="11734"/>
                    </a:lnTo>
                    <a:lnTo>
                      <a:pt x="9238" y="11715"/>
                    </a:lnTo>
                    <a:lnTo>
                      <a:pt x="9219" y="11696"/>
                    </a:lnTo>
                    <a:lnTo>
                      <a:pt x="9200" y="11696"/>
                    </a:lnTo>
                    <a:lnTo>
                      <a:pt x="9124" y="11715"/>
                    </a:lnTo>
                    <a:lnTo>
                      <a:pt x="9048" y="11715"/>
                    </a:lnTo>
                    <a:lnTo>
                      <a:pt x="8971" y="11696"/>
                    </a:lnTo>
                    <a:lnTo>
                      <a:pt x="8762" y="11696"/>
                    </a:lnTo>
                    <a:lnTo>
                      <a:pt x="8610" y="11696"/>
                    </a:lnTo>
                    <a:lnTo>
                      <a:pt x="8458" y="11696"/>
                    </a:lnTo>
                    <a:lnTo>
                      <a:pt x="8438" y="11696"/>
                    </a:lnTo>
                    <a:lnTo>
                      <a:pt x="8419" y="11715"/>
                    </a:lnTo>
                    <a:lnTo>
                      <a:pt x="8400" y="11754"/>
                    </a:lnTo>
                    <a:lnTo>
                      <a:pt x="8381" y="11772"/>
                    </a:lnTo>
                    <a:lnTo>
                      <a:pt x="8362" y="11772"/>
                    </a:lnTo>
                    <a:lnTo>
                      <a:pt x="8343" y="11791"/>
                    </a:lnTo>
                    <a:lnTo>
                      <a:pt x="8286" y="11791"/>
                    </a:lnTo>
                    <a:lnTo>
                      <a:pt x="8267" y="11791"/>
                    </a:lnTo>
                    <a:lnTo>
                      <a:pt x="8248" y="11791"/>
                    </a:lnTo>
                    <a:lnTo>
                      <a:pt x="8229" y="11791"/>
                    </a:lnTo>
                    <a:lnTo>
                      <a:pt x="8209" y="11791"/>
                    </a:lnTo>
                    <a:lnTo>
                      <a:pt x="8191" y="11810"/>
                    </a:lnTo>
                    <a:lnTo>
                      <a:pt x="8172" y="11830"/>
                    </a:lnTo>
                    <a:lnTo>
                      <a:pt x="8114" y="11849"/>
                    </a:lnTo>
                    <a:lnTo>
                      <a:pt x="7772" y="11886"/>
                    </a:lnTo>
                    <a:lnTo>
                      <a:pt x="7752" y="11886"/>
                    </a:lnTo>
                    <a:lnTo>
                      <a:pt x="7733" y="11906"/>
                    </a:lnTo>
                    <a:lnTo>
                      <a:pt x="7714" y="11925"/>
                    </a:lnTo>
                    <a:lnTo>
                      <a:pt x="7696" y="11944"/>
                    </a:lnTo>
                    <a:lnTo>
                      <a:pt x="7676" y="11944"/>
                    </a:lnTo>
                    <a:lnTo>
                      <a:pt x="7638" y="11944"/>
                    </a:lnTo>
                    <a:lnTo>
                      <a:pt x="7619" y="11944"/>
                    </a:lnTo>
                    <a:lnTo>
                      <a:pt x="7600" y="11963"/>
                    </a:lnTo>
                    <a:lnTo>
                      <a:pt x="7562" y="11982"/>
                    </a:lnTo>
                    <a:lnTo>
                      <a:pt x="7543" y="11982"/>
                    </a:lnTo>
                    <a:lnTo>
                      <a:pt x="7505" y="12001"/>
                    </a:lnTo>
                    <a:lnTo>
                      <a:pt x="7486" y="12020"/>
                    </a:lnTo>
                    <a:lnTo>
                      <a:pt x="7486" y="12039"/>
                    </a:lnTo>
                    <a:lnTo>
                      <a:pt x="7467" y="12058"/>
                    </a:lnTo>
                    <a:lnTo>
                      <a:pt x="7486" y="12058"/>
                    </a:lnTo>
                    <a:lnTo>
                      <a:pt x="7486" y="12077"/>
                    </a:lnTo>
                    <a:lnTo>
                      <a:pt x="7486" y="12096"/>
                    </a:lnTo>
                    <a:lnTo>
                      <a:pt x="7467" y="12135"/>
                    </a:lnTo>
                    <a:lnTo>
                      <a:pt x="7410" y="12211"/>
                    </a:lnTo>
                    <a:lnTo>
                      <a:pt x="7391" y="12230"/>
                    </a:lnTo>
                    <a:lnTo>
                      <a:pt x="7391" y="12287"/>
                    </a:lnTo>
                    <a:lnTo>
                      <a:pt x="7410" y="12325"/>
                    </a:lnTo>
                    <a:lnTo>
                      <a:pt x="7429" y="12363"/>
                    </a:lnTo>
                    <a:lnTo>
                      <a:pt x="7371" y="12382"/>
                    </a:lnTo>
                    <a:lnTo>
                      <a:pt x="7295" y="12382"/>
                    </a:lnTo>
                    <a:lnTo>
                      <a:pt x="7200" y="12344"/>
                    </a:lnTo>
                    <a:lnTo>
                      <a:pt x="7124" y="12325"/>
                    </a:lnTo>
                    <a:lnTo>
                      <a:pt x="7086" y="12382"/>
                    </a:lnTo>
                    <a:lnTo>
                      <a:pt x="7067" y="12439"/>
                    </a:lnTo>
                    <a:lnTo>
                      <a:pt x="7048" y="12477"/>
                    </a:lnTo>
                    <a:lnTo>
                      <a:pt x="6971" y="12496"/>
                    </a:lnTo>
                    <a:lnTo>
                      <a:pt x="6934" y="12496"/>
                    </a:lnTo>
                    <a:lnTo>
                      <a:pt x="6876" y="12516"/>
                    </a:lnTo>
                    <a:lnTo>
                      <a:pt x="6800" y="12572"/>
                    </a:lnTo>
                    <a:lnTo>
                      <a:pt x="6553" y="12648"/>
                    </a:lnTo>
                    <a:lnTo>
                      <a:pt x="6495" y="12687"/>
                    </a:lnTo>
                    <a:lnTo>
                      <a:pt x="6476" y="12744"/>
                    </a:lnTo>
                    <a:lnTo>
                      <a:pt x="6457" y="12820"/>
                    </a:lnTo>
                    <a:lnTo>
                      <a:pt x="6438" y="12973"/>
                    </a:lnTo>
                    <a:lnTo>
                      <a:pt x="6419" y="13087"/>
                    </a:lnTo>
                    <a:lnTo>
                      <a:pt x="6400" y="13239"/>
                    </a:lnTo>
                    <a:lnTo>
                      <a:pt x="6362" y="13430"/>
                    </a:lnTo>
                    <a:lnTo>
                      <a:pt x="6343" y="13601"/>
                    </a:lnTo>
                    <a:lnTo>
                      <a:pt x="6343" y="13639"/>
                    </a:lnTo>
                    <a:lnTo>
                      <a:pt x="6305" y="13677"/>
                    </a:lnTo>
                    <a:lnTo>
                      <a:pt x="6267" y="13696"/>
                    </a:lnTo>
                    <a:lnTo>
                      <a:pt x="6228" y="13696"/>
                    </a:lnTo>
                    <a:lnTo>
                      <a:pt x="6172" y="13696"/>
                    </a:lnTo>
                    <a:lnTo>
                      <a:pt x="6133" y="13772"/>
                    </a:lnTo>
                    <a:lnTo>
                      <a:pt x="6152" y="13849"/>
                    </a:lnTo>
                    <a:lnTo>
                      <a:pt x="6172" y="13944"/>
                    </a:lnTo>
                    <a:lnTo>
                      <a:pt x="6152" y="14020"/>
                    </a:lnTo>
                    <a:lnTo>
                      <a:pt x="6152" y="14039"/>
                    </a:lnTo>
                    <a:lnTo>
                      <a:pt x="6114" y="14077"/>
                    </a:lnTo>
                    <a:lnTo>
                      <a:pt x="6096" y="14096"/>
                    </a:lnTo>
                    <a:lnTo>
                      <a:pt x="6096" y="14134"/>
                    </a:lnTo>
                    <a:lnTo>
                      <a:pt x="6096" y="14268"/>
                    </a:lnTo>
                    <a:lnTo>
                      <a:pt x="6076" y="14477"/>
                    </a:lnTo>
                    <a:lnTo>
                      <a:pt x="6057" y="14706"/>
                    </a:lnTo>
                    <a:lnTo>
                      <a:pt x="6057" y="14896"/>
                    </a:lnTo>
                    <a:lnTo>
                      <a:pt x="5981" y="15106"/>
                    </a:lnTo>
                    <a:lnTo>
                      <a:pt x="5962" y="15068"/>
                    </a:lnTo>
                    <a:lnTo>
                      <a:pt x="5962" y="15030"/>
                    </a:lnTo>
                    <a:lnTo>
                      <a:pt x="5924" y="14991"/>
                    </a:lnTo>
                    <a:lnTo>
                      <a:pt x="5905" y="14973"/>
                    </a:lnTo>
                    <a:lnTo>
                      <a:pt x="5886" y="14991"/>
                    </a:lnTo>
                    <a:lnTo>
                      <a:pt x="5886" y="15010"/>
                    </a:lnTo>
                    <a:lnTo>
                      <a:pt x="5886" y="15049"/>
                    </a:lnTo>
                    <a:lnTo>
                      <a:pt x="5867" y="15049"/>
                    </a:lnTo>
                    <a:lnTo>
                      <a:pt x="5886" y="15068"/>
                    </a:lnTo>
                    <a:lnTo>
                      <a:pt x="5905" y="15087"/>
                    </a:lnTo>
                    <a:lnTo>
                      <a:pt x="5924" y="15106"/>
                    </a:lnTo>
                    <a:lnTo>
                      <a:pt x="5867" y="15106"/>
                    </a:lnTo>
                    <a:lnTo>
                      <a:pt x="5829" y="15087"/>
                    </a:lnTo>
                    <a:lnTo>
                      <a:pt x="5810" y="15087"/>
                    </a:lnTo>
                    <a:lnTo>
                      <a:pt x="5752" y="15125"/>
                    </a:lnTo>
                    <a:lnTo>
                      <a:pt x="5810" y="15144"/>
                    </a:lnTo>
                    <a:lnTo>
                      <a:pt x="5829" y="15144"/>
                    </a:lnTo>
                    <a:lnTo>
                      <a:pt x="5847" y="15163"/>
                    </a:lnTo>
                    <a:lnTo>
                      <a:pt x="5829" y="15201"/>
                    </a:lnTo>
                    <a:lnTo>
                      <a:pt x="5791" y="15239"/>
                    </a:lnTo>
                    <a:lnTo>
                      <a:pt x="5791" y="15258"/>
                    </a:lnTo>
                    <a:lnTo>
                      <a:pt x="5791" y="15277"/>
                    </a:lnTo>
                    <a:lnTo>
                      <a:pt x="5771" y="15296"/>
                    </a:lnTo>
                    <a:lnTo>
                      <a:pt x="5733" y="15315"/>
                    </a:lnTo>
                    <a:lnTo>
                      <a:pt x="5619" y="15354"/>
                    </a:lnTo>
                    <a:lnTo>
                      <a:pt x="5657" y="15372"/>
                    </a:lnTo>
                    <a:lnTo>
                      <a:pt x="5600" y="15430"/>
                    </a:lnTo>
                    <a:lnTo>
                      <a:pt x="5238" y="15315"/>
                    </a:lnTo>
                    <a:lnTo>
                      <a:pt x="5124" y="15277"/>
                    </a:lnTo>
                    <a:lnTo>
                      <a:pt x="5124" y="15239"/>
                    </a:lnTo>
                    <a:lnTo>
                      <a:pt x="5085" y="15182"/>
                    </a:lnTo>
                    <a:lnTo>
                      <a:pt x="4800" y="15087"/>
                    </a:lnTo>
                    <a:lnTo>
                      <a:pt x="4438" y="15030"/>
                    </a:lnTo>
                    <a:lnTo>
                      <a:pt x="4152" y="14954"/>
                    </a:lnTo>
                    <a:lnTo>
                      <a:pt x="3943" y="14934"/>
                    </a:lnTo>
                    <a:lnTo>
                      <a:pt x="3924" y="14915"/>
                    </a:lnTo>
                    <a:lnTo>
                      <a:pt x="3943" y="14877"/>
                    </a:lnTo>
                    <a:lnTo>
                      <a:pt x="3905" y="14801"/>
                    </a:lnTo>
                    <a:lnTo>
                      <a:pt x="3886" y="14782"/>
                    </a:lnTo>
                    <a:lnTo>
                      <a:pt x="3886" y="14649"/>
                    </a:lnTo>
                    <a:lnTo>
                      <a:pt x="3886" y="14629"/>
                    </a:lnTo>
                    <a:lnTo>
                      <a:pt x="3810" y="14553"/>
                    </a:lnTo>
                    <a:lnTo>
                      <a:pt x="3771" y="14515"/>
                    </a:lnTo>
                    <a:lnTo>
                      <a:pt x="3734" y="14515"/>
                    </a:lnTo>
                    <a:lnTo>
                      <a:pt x="3695" y="14515"/>
                    </a:lnTo>
                    <a:lnTo>
                      <a:pt x="3543" y="14573"/>
                    </a:lnTo>
                    <a:lnTo>
                      <a:pt x="3505" y="14592"/>
                    </a:lnTo>
                    <a:lnTo>
                      <a:pt x="3485" y="14629"/>
                    </a:lnTo>
                    <a:lnTo>
                      <a:pt x="3467" y="14668"/>
                    </a:lnTo>
                    <a:lnTo>
                      <a:pt x="3448" y="14687"/>
                    </a:lnTo>
                    <a:lnTo>
                      <a:pt x="3448" y="14706"/>
                    </a:lnTo>
                    <a:lnTo>
                      <a:pt x="3448" y="14725"/>
                    </a:lnTo>
                    <a:lnTo>
                      <a:pt x="3467" y="14763"/>
                    </a:lnTo>
                    <a:lnTo>
                      <a:pt x="3485" y="14782"/>
                    </a:lnTo>
                    <a:lnTo>
                      <a:pt x="3505" y="14782"/>
                    </a:lnTo>
                    <a:lnTo>
                      <a:pt x="3524" y="14782"/>
                    </a:lnTo>
                    <a:lnTo>
                      <a:pt x="3543" y="14801"/>
                    </a:lnTo>
                    <a:lnTo>
                      <a:pt x="3562" y="14839"/>
                    </a:lnTo>
                    <a:lnTo>
                      <a:pt x="3543" y="14820"/>
                    </a:lnTo>
                    <a:lnTo>
                      <a:pt x="3543" y="14839"/>
                    </a:lnTo>
                    <a:lnTo>
                      <a:pt x="3600" y="14858"/>
                    </a:lnTo>
                    <a:lnTo>
                      <a:pt x="3600" y="14896"/>
                    </a:lnTo>
                    <a:lnTo>
                      <a:pt x="3562" y="14896"/>
                    </a:lnTo>
                    <a:lnTo>
                      <a:pt x="3505" y="14858"/>
                    </a:lnTo>
                    <a:lnTo>
                      <a:pt x="3409" y="14820"/>
                    </a:lnTo>
                    <a:lnTo>
                      <a:pt x="3371" y="14801"/>
                    </a:lnTo>
                    <a:lnTo>
                      <a:pt x="3276" y="14801"/>
                    </a:lnTo>
                    <a:lnTo>
                      <a:pt x="3219" y="14744"/>
                    </a:lnTo>
                    <a:lnTo>
                      <a:pt x="3238" y="14706"/>
                    </a:lnTo>
                    <a:lnTo>
                      <a:pt x="3257" y="14706"/>
                    </a:lnTo>
                    <a:lnTo>
                      <a:pt x="3219" y="14687"/>
                    </a:lnTo>
                    <a:lnTo>
                      <a:pt x="3181" y="14687"/>
                    </a:lnTo>
                    <a:lnTo>
                      <a:pt x="3104" y="14687"/>
                    </a:lnTo>
                    <a:lnTo>
                      <a:pt x="3048" y="14706"/>
                    </a:lnTo>
                    <a:lnTo>
                      <a:pt x="3028" y="14706"/>
                    </a:lnTo>
                    <a:lnTo>
                      <a:pt x="3009" y="14725"/>
                    </a:lnTo>
                    <a:lnTo>
                      <a:pt x="3009" y="14744"/>
                    </a:lnTo>
                    <a:lnTo>
                      <a:pt x="3067" y="14782"/>
                    </a:lnTo>
                    <a:lnTo>
                      <a:pt x="3048" y="14820"/>
                    </a:lnTo>
                    <a:lnTo>
                      <a:pt x="2990" y="14820"/>
                    </a:lnTo>
                    <a:lnTo>
                      <a:pt x="2952" y="14801"/>
                    </a:lnTo>
                    <a:lnTo>
                      <a:pt x="2914" y="14782"/>
                    </a:lnTo>
                    <a:lnTo>
                      <a:pt x="2857" y="14782"/>
                    </a:lnTo>
                    <a:lnTo>
                      <a:pt x="2838" y="14763"/>
                    </a:lnTo>
                    <a:lnTo>
                      <a:pt x="2819" y="14725"/>
                    </a:lnTo>
                    <a:lnTo>
                      <a:pt x="2781" y="14725"/>
                    </a:lnTo>
                    <a:lnTo>
                      <a:pt x="2705" y="14725"/>
                    </a:lnTo>
                    <a:lnTo>
                      <a:pt x="2591" y="14744"/>
                    </a:lnTo>
                    <a:lnTo>
                      <a:pt x="2476" y="14744"/>
                    </a:lnTo>
                    <a:lnTo>
                      <a:pt x="2400" y="14801"/>
                    </a:lnTo>
                    <a:lnTo>
                      <a:pt x="2305" y="14763"/>
                    </a:lnTo>
                    <a:lnTo>
                      <a:pt x="2210" y="14687"/>
                    </a:lnTo>
                    <a:lnTo>
                      <a:pt x="2114" y="14668"/>
                    </a:lnTo>
                    <a:lnTo>
                      <a:pt x="1885" y="14668"/>
                    </a:lnTo>
                    <a:lnTo>
                      <a:pt x="1771" y="14668"/>
                    </a:lnTo>
                    <a:lnTo>
                      <a:pt x="1619" y="14629"/>
                    </a:lnTo>
                    <a:lnTo>
                      <a:pt x="1524" y="14534"/>
                    </a:lnTo>
                    <a:lnTo>
                      <a:pt x="1448" y="14497"/>
                    </a:lnTo>
                    <a:lnTo>
                      <a:pt x="1314" y="14515"/>
                    </a:lnTo>
                    <a:lnTo>
                      <a:pt x="1067" y="14553"/>
                    </a:lnTo>
                    <a:lnTo>
                      <a:pt x="1009" y="14553"/>
                    </a:lnTo>
                    <a:lnTo>
                      <a:pt x="991" y="14515"/>
                    </a:lnTo>
                    <a:lnTo>
                      <a:pt x="1047" y="14477"/>
                    </a:lnTo>
                    <a:lnTo>
                      <a:pt x="1047" y="14439"/>
                    </a:lnTo>
                    <a:lnTo>
                      <a:pt x="1067" y="14401"/>
                    </a:lnTo>
                    <a:lnTo>
                      <a:pt x="1028" y="14382"/>
                    </a:lnTo>
                    <a:lnTo>
                      <a:pt x="1009" y="14363"/>
                    </a:lnTo>
                    <a:lnTo>
                      <a:pt x="933" y="14230"/>
                    </a:lnTo>
                    <a:lnTo>
                      <a:pt x="895" y="14211"/>
                    </a:lnTo>
                    <a:lnTo>
                      <a:pt x="857" y="14172"/>
                    </a:lnTo>
                    <a:lnTo>
                      <a:pt x="857" y="14116"/>
                    </a:lnTo>
                    <a:lnTo>
                      <a:pt x="819" y="14077"/>
                    </a:lnTo>
                    <a:lnTo>
                      <a:pt x="762" y="14058"/>
                    </a:lnTo>
                    <a:lnTo>
                      <a:pt x="705" y="14001"/>
                    </a:lnTo>
                    <a:lnTo>
                      <a:pt x="686" y="13925"/>
                    </a:lnTo>
                    <a:lnTo>
                      <a:pt x="628" y="13811"/>
                    </a:lnTo>
                    <a:lnTo>
                      <a:pt x="229" y="13449"/>
                    </a:lnTo>
                    <a:lnTo>
                      <a:pt x="152" y="13391"/>
                    </a:lnTo>
                    <a:lnTo>
                      <a:pt x="114" y="13391"/>
                    </a:lnTo>
                    <a:lnTo>
                      <a:pt x="114" y="13334"/>
                    </a:lnTo>
                    <a:lnTo>
                      <a:pt x="114" y="13258"/>
                    </a:lnTo>
                    <a:lnTo>
                      <a:pt x="152" y="13201"/>
                    </a:lnTo>
                    <a:lnTo>
                      <a:pt x="190" y="13201"/>
                    </a:lnTo>
                    <a:lnTo>
                      <a:pt x="229" y="13087"/>
                    </a:lnTo>
                    <a:lnTo>
                      <a:pt x="248" y="13010"/>
                    </a:lnTo>
                    <a:lnTo>
                      <a:pt x="229" y="12858"/>
                    </a:lnTo>
                    <a:lnTo>
                      <a:pt x="266" y="12801"/>
                    </a:lnTo>
                    <a:lnTo>
                      <a:pt x="285" y="12763"/>
                    </a:lnTo>
                    <a:lnTo>
                      <a:pt x="285" y="12687"/>
                    </a:lnTo>
                    <a:lnTo>
                      <a:pt x="324" y="12630"/>
                    </a:lnTo>
                    <a:lnTo>
                      <a:pt x="362" y="12534"/>
                    </a:lnTo>
                    <a:lnTo>
                      <a:pt x="343" y="12439"/>
                    </a:lnTo>
                    <a:lnTo>
                      <a:pt x="266" y="12363"/>
                    </a:lnTo>
                    <a:lnTo>
                      <a:pt x="229" y="12230"/>
                    </a:lnTo>
                    <a:lnTo>
                      <a:pt x="285" y="12115"/>
                    </a:lnTo>
                    <a:lnTo>
                      <a:pt x="343" y="12039"/>
                    </a:lnTo>
                    <a:lnTo>
                      <a:pt x="343" y="11944"/>
                    </a:lnTo>
                    <a:lnTo>
                      <a:pt x="285" y="11886"/>
                    </a:lnTo>
                    <a:lnTo>
                      <a:pt x="248" y="11830"/>
                    </a:lnTo>
                    <a:lnTo>
                      <a:pt x="305" y="11734"/>
                    </a:lnTo>
                    <a:lnTo>
                      <a:pt x="362" y="11544"/>
                    </a:lnTo>
                    <a:lnTo>
                      <a:pt x="248" y="11315"/>
                    </a:lnTo>
                    <a:lnTo>
                      <a:pt x="95" y="11144"/>
                    </a:lnTo>
                    <a:lnTo>
                      <a:pt x="57" y="10972"/>
                    </a:lnTo>
                    <a:lnTo>
                      <a:pt x="57" y="10820"/>
                    </a:lnTo>
                    <a:lnTo>
                      <a:pt x="57" y="10725"/>
                    </a:lnTo>
                    <a:lnTo>
                      <a:pt x="0" y="10535"/>
                    </a:lnTo>
                    <a:lnTo>
                      <a:pt x="0" y="10286"/>
                    </a:lnTo>
                    <a:lnTo>
                      <a:pt x="248" y="9334"/>
                    </a:lnTo>
                    <a:lnTo>
                      <a:pt x="266" y="9048"/>
                    </a:lnTo>
                    <a:lnTo>
                      <a:pt x="248" y="8229"/>
                    </a:lnTo>
                    <a:lnTo>
                      <a:pt x="495" y="7906"/>
                    </a:lnTo>
                    <a:lnTo>
                      <a:pt x="571" y="7677"/>
                    </a:lnTo>
                    <a:lnTo>
                      <a:pt x="495" y="7563"/>
                    </a:lnTo>
                    <a:lnTo>
                      <a:pt x="324" y="7430"/>
                    </a:lnTo>
                    <a:lnTo>
                      <a:pt x="229" y="7296"/>
                    </a:lnTo>
                    <a:lnTo>
                      <a:pt x="362" y="7239"/>
                    </a:lnTo>
                    <a:lnTo>
                      <a:pt x="610" y="7163"/>
                    </a:lnTo>
                    <a:lnTo>
                      <a:pt x="1105" y="6877"/>
                    </a:lnTo>
                    <a:lnTo>
                      <a:pt x="1200" y="6801"/>
                    </a:lnTo>
                    <a:lnTo>
                      <a:pt x="1257" y="6725"/>
                    </a:lnTo>
                    <a:lnTo>
                      <a:pt x="1257" y="6629"/>
                    </a:lnTo>
                    <a:lnTo>
                      <a:pt x="1238" y="6534"/>
                    </a:lnTo>
                    <a:lnTo>
                      <a:pt x="1181" y="6401"/>
                    </a:lnTo>
                    <a:lnTo>
                      <a:pt x="1162" y="6210"/>
                    </a:lnTo>
                    <a:lnTo>
                      <a:pt x="1143" y="6058"/>
                    </a:lnTo>
                    <a:lnTo>
                      <a:pt x="1162" y="5887"/>
                    </a:lnTo>
                    <a:lnTo>
                      <a:pt x="1352" y="5620"/>
                    </a:lnTo>
                    <a:lnTo>
                      <a:pt x="1409" y="5372"/>
                    </a:lnTo>
                    <a:lnTo>
                      <a:pt x="1428" y="5163"/>
                    </a:lnTo>
                    <a:lnTo>
                      <a:pt x="1352" y="4648"/>
                    </a:lnTo>
                    <a:lnTo>
                      <a:pt x="1257" y="4439"/>
                    </a:lnTo>
                    <a:lnTo>
                      <a:pt x="1162" y="4363"/>
                    </a:lnTo>
                    <a:lnTo>
                      <a:pt x="1123" y="4325"/>
                    </a:lnTo>
                    <a:lnTo>
                      <a:pt x="1143" y="4115"/>
                    </a:lnTo>
                    <a:lnTo>
                      <a:pt x="1562" y="2077"/>
                    </a:lnTo>
                    <a:lnTo>
                      <a:pt x="1638" y="2058"/>
                    </a:lnTo>
                    <a:lnTo>
                      <a:pt x="3238" y="1601"/>
                    </a:lnTo>
                    <a:lnTo>
                      <a:pt x="3353" y="1620"/>
                    </a:lnTo>
                    <a:lnTo>
                      <a:pt x="3429" y="1696"/>
                    </a:lnTo>
                    <a:lnTo>
                      <a:pt x="3467" y="1734"/>
                    </a:lnTo>
                    <a:lnTo>
                      <a:pt x="3676" y="1791"/>
                    </a:lnTo>
                    <a:lnTo>
                      <a:pt x="3924" y="1981"/>
                    </a:lnTo>
                    <a:lnTo>
                      <a:pt x="4267" y="2458"/>
                    </a:lnTo>
                    <a:lnTo>
                      <a:pt x="4438" y="2611"/>
                    </a:lnTo>
                    <a:lnTo>
                      <a:pt x="4724" y="2611"/>
                    </a:lnTo>
                    <a:lnTo>
                      <a:pt x="4800" y="2572"/>
                    </a:lnTo>
                    <a:lnTo>
                      <a:pt x="4838" y="2515"/>
                    </a:lnTo>
                    <a:lnTo>
                      <a:pt x="4838" y="2439"/>
                    </a:lnTo>
                    <a:lnTo>
                      <a:pt x="4724" y="1963"/>
                    </a:lnTo>
                    <a:lnTo>
                      <a:pt x="4724" y="1772"/>
                    </a:lnTo>
                    <a:lnTo>
                      <a:pt x="4762" y="1124"/>
                    </a:lnTo>
                    <a:lnTo>
                      <a:pt x="4876" y="762"/>
                    </a:lnTo>
                    <a:lnTo>
                      <a:pt x="5009" y="439"/>
                    </a:lnTo>
                    <a:lnTo>
                      <a:pt x="5029" y="134"/>
                    </a:lnTo>
                    <a:lnTo>
                      <a:pt x="4990" y="0"/>
                    </a:lnTo>
                    <a:lnTo>
                      <a:pt x="5352" y="39"/>
                    </a:lnTo>
                    <a:lnTo>
                      <a:pt x="5771" y="115"/>
                    </a:lnTo>
                    <a:lnTo>
                      <a:pt x="6019" y="13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6" name="Freeform 204">
                <a:extLst>
                  <a:ext uri="{FF2B5EF4-FFF2-40B4-BE49-F238E27FC236}">
                    <a16:creationId xmlns:a16="http://schemas.microsoft.com/office/drawing/2014/main" id="{8C3204B1-3CF3-2D4D-93D0-0B4D0189D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2863" y="10429875"/>
                <a:ext cx="2243137" cy="2557463"/>
              </a:xfrm>
              <a:custGeom>
                <a:avLst/>
                <a:gdLst>
                  <a:gd name="T0" fmla="*/ 2147483646 w 6230"/>
                  <a:gd name="T1" fmla="*/ 2147483646 h 7106"/>
                  <a:gd name="T2" fmla="*/ 2147483646 w 6230"/>
                  <a:gd name="T3" fmla="*/ 2147483646 h 7106"/>
                  <a:gd name="T4" fmla="*/ 2147483646 w 6230"/>
                  <a:gd name="T5" fmla="*/ 2147483646 h 7106"/>
                  <a:gd name="T6" fmla="*/ 2147483646 w 6230"/>
                  <a:gd name="T7" fmla="*/ 2147483646 h 7106"/>
                  <a:gd name="T8" fmla="*/ 2147483646 w 6230"/>
                  <a:gd name="T9" fmla="*/ 2147483646 h 7106"/>
                  <a:gd name="T10" fmla="*/ 2147483646 w 6230"/>
                  <a:gd name="T11" fmla="*/ 2147483646 h 7106"/>
                  <a:gd name="T12" fmla="*/ 2147483646 w 6230"/>
                  <a:gd name="T13" fmla="*/ 2147483646 h 7106"/>
                  <a:gd name="T14" fmla="*/ 2147483646 w 6230"/>
                  <a:gd name="T15" fmla="*/ 2147483646 h 7106"/>
                  <a:gd name="T16" fmla="*/ 2147483646 w 6230"/>
                  <a:gd name="T17" fmla="*/ 2147483646 h 7106"/>
                  <a:gd name="T18" fmla="*/ 2147483646 w 6230"/>
                  <a:gd name="T19" fmla="*/ 2147483646 h 7106"/>
                  <a:gd name="T20" fmla="*/ 2147483646 w 6230"/>
                  <a:gd name="T21" fmla="*/ 2147483646 h 7106"/>
                  <a:gd name="T22" fmla="*/ 2147483646 w 6230"/>
                  <a:gd name="T23" fmla="*/ 2147483646 h 7106"/>
                  <a:gd name="T24" fmla="*/ 2147483646 w 6230"/>
                  <a:gd name="T25" fmla="*/ 2147483646 h 7106"/>
                  <a:gd name="T26" fmla="*/ 2147483646 w 6230"/>
                  <a:gd name="T27" fmla="*/ 2147483646 h 7106"/>
                  <a:gd name="T28" fmla="*/ 2147483646 w 6230"/>
                  <a:gd name="T29" fmla="*/ 2147483646 h 7106"/>
                  <a:gd name="T30" fmla="*/ 2147483646 w 6230"/>
                  <a:gd name="T31" fmla="*/ 2147483646 h 7106"/>
                  <a:gd name="T32" fmla="*/ 2147483646 w 6230"/>
                  <a:gd name="T33" fmla="*/ 2147483646 h 7106"/>
                  <a:gd name="T34" fmla="*/ 2147483646 w 6230"/>
                  <a:gd name="T35" fmla="*/ 2147483646 h 7106"/>
                  <a:gd name="T36" fmla="*/ 2147483646 w 6230"/>
                  <a:gd name="T37" fmla="*/ 2147483646 h 7106"/>
                  <a:gd name="T38" fmla="*/ 2147483646 w 6230"/>
                  <a:gd name="T39" fmla="*/ 2147483646 h 7106"/>
                  <a:gd name="T40" fmla="*/ 2147483646 w 6230"/>
                  <a:gd name="T41" fmla="*/ 2147483646 h 7106"/>
                  <a:gd name="T42" fmla="*/ 2147483646 w 6230"/>
                  <a:gd name="T43" fmla="*/ 2147483646 h 7106"/>
                  <a:gd name="T44" fmla="*/ 2147483646 w 6230"/>
                  <a:gd name="T45" fmla="*/ 2147483646 h 7106"/>
                  <a:gd name="T46" fmla="*/ 2147483646 w 6230"/>
                  <a:gd name="T47" fmla="*/ 2147483646 h 7106"/>
                  <a:gd name="T48" fmla="*/ 2147483646 w 6230"/>
                  <a:gd name="T49" fmla="*/ 2147483646 h 7106"/>
                  <a:gd name="T50" fmla="*/ 2147483646 w 6230"/>
                  <a:gd name="T51" fmla="*/ 2147483646 h 7106"/>
                  <a:gd name="T52" fmla="*/ 2147483646 w 6230"/>
                  <a:gd name="T53" fmla="*/ 2147483646 h 7106"/>
                  <a:gd name="T54" fmla="*/ 2147483646 w 6230"/>
                  <a:gd name="T55" fmla="*/ 2147483646 h 7106"/>
                  <a:gd name="T56" fmla="*/ 2147483646 w 6230"/>
                  <a:gd name="T57" fmla="*/ 2147483646 h 7106"/>
                  <a:gd name="T58" fmla="*/ 2147483646 w 6230"/>
                  <a:gd name="T59" fmla="*/ 2147483646 h 7106"/>
                  <a:gd name="T60" fmla="*/ 2147483646 w 6230"/>
                  <a:gd name="T61" fmla="*/ 2147483646 h 7106"/>
                  <a:gd name="T62" fmla="*/ 2147483646 w 6230"/>
                  <a:gd name="T63" fmla="*/ 2147483646 h 7106"/>
                  <a:gd name="T64" fmla="*/ 2147483646 w 6230"/>
                  <a:gd name="T65" fmla="*/ 2147483646 h 7106"/>
                  <a:gd name="T66" fmla="*/ 2147483646 w 6230"/>
                  <a:gd name="T67" fmla="*/ 2147483646 h 7106"/>
                  <a:gd name="T68" fmla="*/ 2147483646 w 6230"/>
                  <a:gd name="T69" fmla="*/ 2147483646 h 7106"/>
                  <a:gd name="T70" fmla="*/ 2147483646 w 6230"/>
                  <a:gd name="T71" fmla="*/ 2147483646 h 7106"/>
                  <a:gd name="T72" fmla="*/ 2147483646 w 6230"/>
                  <a:gd name="T73" fmla="*/ 2147483646 h 7106"/>
                  <a:gd name="T74" fmla="*/ 2147483646 w 6230"/>
                  <a:gd name="T75" fmla="*/ 2147483646 h 7106"/>
                  <a:gd name="T76" fmla="*/ 2147483646 w 6230"/>
                  <a:gd name="T77" fmla="*/ 2147483646 h 7106"/>
                  <a:gd name="T78" fmla="*/ 2147483646 w 6230"/>
                  <a:gd name="T79" fmla="*/ 2147483646 h 7106"/>
                  <a:gd name="T80" fmla="*/ 2147483646 w 6230"/>
                  <a:gd name="T81" fmla="*/ 2147483646 h 7106"/>
                  <a:gd name="T82" fmla="*/ 2147483646 w 6230"/>
                  <a:gd name="T83" fmla="*/ 0 h 7106"/>
                  <a:gd name="T84" fmla="*/ 2147483646 w 6230"/>
                  <a:gd name="T85" fmla="*/ 2147483646 h 7106"/>
                  <a:gd name="T86" fmla="*/ 2147483646 w 6230"/>
                  <a:gd name="T87" fmla="*/ 2147483646 h 7106"/>
                  <a:gd name="T88" fmla="*/ 2147483646 w 6230"/>
                  <a:gd name="T89" fmla="*/ 2147483646 h 7106"/>
                  <a:gd name="T90" fmla="*/ 2147483646 w 6230"/>
                  <a:gd name="T91" fmla="*/ 2147483646 h 7106"/>
                  <a:gd name="T92" fmla="*/ 2147483646 w 6230"/>
                  <a:gd name="T93" fmla="*/ 2147483646 h 7106"/>
                  <a:gd name="T94" fmla="*/ 2147483646 w 6230"/>
                  <a:gd name="T95" fmla="*/ 2147483646 h 7106"/>
                  <a:gd name="T96" fmla="*/ 2147483646 w 6230"/>
                  <a:gd name="T97" fmla="*/ 2147483646 h 7106"/>
                  <a:gd name="T98" fmla="*/ 2147483646 w 6230"/>
                  <a:gd name="T99" fmla="*/ 2147483646 h 7106"/>
                  <a:gd name="T100" fmla="*/ 2147483646 w 6230"/>
                  <a:gd name="T101" fmla="*/ 2147483646 h 7106"/>
                  <a:gd name="T102" fmla="*/ 2147483646 w 6230"/>
                  <a:gd name="T103" fmla="*/ 2147483646 h 7106"/>
                  <a:gd name="T104" fmla="*/ 2147483646 w 6230"/>
                  <a:gd name="T105" fmla="*/ 2147483646 h 7106"/>
                  <a:gd name="T106" fmla="*/ 2147483646 w 6230"/>
                  <a:gd name="T107" fmla="*/ 2147483646 h 7106"/>
                  <a:gd name="T108" fmla="*/ 2147483646 w 6230"/>
                  <a:gd name="T109" fmla="*/ 2147483646 h 710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230" h="7106">
                    <a:moveTo>
                      <a:pt x="5600" y="7105"/>
                    </a:moveTo>
                    <a:lnTo>
                      <a:pt x="5428" y="7029"/>
                    </a:lnTo>
                    <a:lnTo>
                      <a:pt x="5391" y="6972"/>
                    </a:lnTo>
                    <a:lnTo>
                      <a:pt x="5391" y="6933"/>
                    </a:lnTo>
                    <a:lnTo>
                      <a:pt x="5409" y="6896"/>
                    </a:lnTo>
                    <a:lnTo>
                      <a:pt x="5447" y="6876"/>
                    </a:lnTo>
                    <a:lnTo>
                      <a:pt x="5486" y="6876"/>
                    </a:lnTo>
                    <a:lnTo>
                      <a:pt x="5523" y="6876"/>
                    </a:lnTo>
                    <a:lnTo>
                      <a:pt x="5581" y="6876"/>
                    </a:lnTo>
                    <a:lnTo>
                      <a:pt x="5600" y="6857"/>
                    </a:lnTo>
                    <a:lnTo>
                      <a:pt x="5581" y="6801"/>
                    </a:lnTo>
                    <a:lnTo>
                      <a:pt x="5543" y="6762"/>
                    </a:lnTo>
                    <a:lnTo>
                      <a:pt x="5467" y="6743"/>
                    </a:lnTo>
                    <a:lnTo>
                      <a:pt x="5428" y="6705"/>
                    </a:lnTo>
                    <a:lnTo>
                      <a:pt x="5409" y="6686"/>
                    </a:lnTo>
                    <a:lnTo>
                      <a:pt x="5371" y="6591"/>
                    </a:lnTo>
                    <a:lnTo>
                      <a:pt x="5371" y="6572"/>
                    </a:lnTo>
                    <a:lnTo>
                      <a:pt x="5200" y="6420"/>
                    </a:lnTo>
                    <a:lnTo>
                      <a:pt x="5143" y="6362"/>
                    </a:lnTo>
                    <a:lnTo>
                      <a:pt x="5047" y="6324"/>
                    </a:lnTo>
                    <a:lnTo>
                      <a:pt x="4685" y="6229"/>
                    </a:lnTo>
                    <a:lnTo>
                      <a:pt x="4590" y="6191"/>
                    </a:lnTo>
                    <a:lnTo>
                      <a:pt x="4343" y="5962"/>
                    </a:lnTo>
                    <a:lnTo>
                      <a:pt x="4267" y="5905"/>
                    </a:lnTo>
                    <a:lnTo>
                      <a:pt x="4172" y="5867"/>
                    </a:lnTo>
                    <a:lnTo>
                      <a:pt x="4076" y="5867"/>
                    </a:lnTo>
                    <a:lnTo>
                      <a:pt x="3923" y="5886"/>
                    </a:lnTo>
                    <a:lnTo>
                      <a:pt x="3905" y="5867"/>
                    </a:lnTo>
                    <a:lnTo>
                      <a:pt x="3867" y="5848"/>
                    </a:lnTo>
                    <a:lnTo>
                      <a:pt x="3791" y="5848"/>
                    </a:lnTo>
                    <a:lnTo>
                      <a:pt x="3695" y="5867"/>
                    </a:lnTo>
                    <a:lnTo>
                      <a:pt x="3562" y="5886"/>
                    </a:lnTo>
                    <a:lnTo>
                      <a:pt x="3486" y="5886"/>
                    </a:lnTo>
                    <a:lnTo>
                      <a:pt x="3295" y="5848"/>
                    </a:lnTo>
                    <a:lnTo>
                      <a:pt x="3276" y="5829"/>
                    </a:lnTo>
                    <a:lnTo>
                      <a:pt x="3257" y="5810"/>
                    </a:lnTo>
                    <a:lnTo>
                      <a:pt x="3257" y="5791"/>
                    </a:lnTo>
                    <a:lnTo>
                      <a:pt x="3257" y="5772"/>
                    </a:lnTo>
                    <a:lnTo>
                      <a:pt x="3238" y="5772"/>
                    </a:lnTo>
                    <a:lnTo>
                      <a:pt x="3181" y="5753"/>
                    </a:lnTo>
                    <a:lnTo>
                      <a:pt x="3085" y="5734"/>
                    </a:lnTo>
                    <a:lnTo>
                      <a:pt x="3048" y="5677"/>
                    </a:lnTo>
                    <a:lnTo>
                      <a:pt x="2990" y="5600"/>
                    </a:lnTo>
                    <a:lnTo>
                      <a:pt x="2933" y="5562"/>
                    </a:lnTo>
                    <a:lnTo>
                      <a:pt x="2914" y="5638"/>
                    </a:lnTo>
                    <a:lnTo>
                      <a:pt x="2876" y="5638"/>
                    </a:lnTo>
                    <a:lnTo>
                      <a:pt x="2838" y="5486"/>
                    </a:lnTo>
                    <a:lnTo>
                      <a:pt x="2800" y="5429"/>
                    </a:lnTo>
                    <a:lnTo>
                      <a:pt x="2762" y="5353"/>
                    </a:lnTo>
                    <a:lnTo>
                      <a:pt x="2685" y="5219"/>
                    </a:lnTo>
                    <a:lnTo>
                      <a:pt x="2648" y="5181"/>
                    </a:lnTo>
                    <a:lnTo>
                      <a:pt x="2609" y="5124"/>
                    </a:lnTo>
                    <a:lnTo>
                      <a:pt x="2590" y="5086"/>
                    </a:lnTo>
                    <a:lnTo>
                      <a:pt x="2648" y="4952"/>
                    </a:lnTo>
                    <a:lnTo>
                      <a:pt x="2628" y="4896"/>
                    </a:lnTo>
                    <a:lnTo>
                      <a:pt x="2590" y="4820"/>
                    </a:lnTo>
                    <a:lnTo>
                      <a:pt x="2514" y="4743"/>
                    </a:lnTo>
                    <a:lnTo>
                      <a:pt x="2495" y="4724"/>
                    </a:lnTo>
                    <a:lnTo>
                      <a:pt x="2419" y="4610"/>
                    </a:lnTo>
                    <a:lnTo>
                      <a:pt x="2343" y="4534"/>
                    </a:lnTo>
                    <a:lnTo>
                      <a:pt x="2323" y="4495"/>
                    </a:lnTo>
                    <a:lnTo>
                      <a:pt x="2209" y="4191"/>
                    </a:lnTo>
                    <a:lnTo>
                      <a:pt x="2190" y="4114"/>
                    </a:lnTo>
                    <a:lnTo>
                      <a:pt x="2190" y="3791"/>
                    </a:lnTo>
                    <a:lnTo>
                      <a:pt x="2152" y="3696"/>
                    </a:lnTo>
                    <a:lnTo>
                      <a:pt x="2114" y="3601"/>
                    </a:lnTo>
                    <a:lnTo>
                      <a:pt x="2057" y="3543"/>
                    </a:lnTo>
                    <a:lnTo>
                      <a:pt x="1981" y="3505"/>
                    </a:lnTo>
                    <a:lnTo>
                      <a:pt x="1886" y="3467"/>
                    </a:lnTo>
                    <a:lnTo>
                      <a:pt x="1810" y="3467"/>
                    </a:lnTo>
                    <a:lnTo>
                      <a:pt x="1771" y="3467"/>
                    </a:lnTo>
                    <a:lnTo>
                      <a:pt x="1752" y="3429"/>
                    </a:lnTo>
                    <a:lnTo>
                      <a:pt x="1733" y="3391"/>
                    </a:lnTo>
                    <a:lnTo>
                      <a:pt x="1638" y="3257"/>
                    </a:lnTo>
                    <a:lnTo>
                      <a:pt x="1619" y="3220"/>
                    </a:lnTo>
                    <a:lnTo>
                      <a:pt x="1600" y="3143"/>
                    </a:lnTo>
                    <a:lnTo>
                      <a:pt x="1600" y="3086"/>
                    </a:lnTo>
                    <a:lnTo>
                      <a:pt x="1657" y="3067"/>
                    </a:lnTo>
                    <a:lnTo>
                      <a:pt x="1695" y="3067"/>
                    </a:lnTo>
                    <a:lnTo>
                      <a:pt x="1733" y="3105"/>
                    </a:lnTo>
                    <a:lnTo>
                      <a:pt x="1771" y="3162"/>
                    </a:lnTo>
                    <a:lnTo>
                      <a:pt x="1790" y="3200"/>
                    </a:lnTo>
                    <a:lnTo>
                      <a:pt x="1810" y="3181"/>
                    </a:lnTo>
                    <a:lnTo>
                      <a:pt x="1810" y="3162"/>
                    </a:lnTo>
                    <a:lnTo>
                      <a:pt x="1810" y="3143"/>
                    </a:lnTo>
                    <a:lnTo>
                      <a:pt x="1810" y="3105"/>
                    </a:lnTo>
                    <a:lnTo>
                      <a:pt x="1828" y="3086"/>
                    </a:lnTo>
                    <a:lnTo>
                      <a:pt x="1866" y="3048"/>
                    </a:lnTo>
                    <a:lnTo>
                      <a:pt x="1886" y="3029"/>
                    </a:lnTo>
                    <a:lnTo>
                      <a:pt x="1886" y="2971"/>
                    </a:lnTo>
                    <a:lnTo>
                      <a:pt x="1886" y="2915"/>
                    </a:lnTo>
                    <a:lnTo>
                      <a:pt x="1866" y="2876"/>
                    </a:lnTo>
                    <a:lnTo>
                      <a:pt x="1828" y="2895"/>
                    </a:lnTo>
                    <a:lnTo>
                      <a:pt x="1810" y="2819"/>
                    </a:lnTo>
                    <a:lnTo>
                      <a:pt x="1790" y="2800"/>
                    </a:lnTo>
                    <a:lnTo>
                      <a:pt x="1752" y="2781"/>
                    </a:lnTo>
                    <a:lnTo>
                      <a:pt x="1733" y="2781"/>
                    </a:lnTo>
                    <a:lnTo>
                      <a:pt x="1714" y="2800"/>
                    </a:lnTo>
                    <a:lnTo>
                      <a:pt x="1695" y="2781"/>
                    </a:lnTo>
                    <a:lnTo>
                      <a:pt x="1695" y="2743"/>
                    </a:lnTo>
                    <a:lnTo>
                      <a:pt x="1695" y="2724"/>
                    </a:lnTo>
                    <a:lnTo>
                      <a:pt x="1695" y="2705"/>
                    </a:lnTo>
                    <a:lnTo>
                      <a:pt x="1638" y="2705"/>
                    </a:lnTo>
                    <a:lnTo>
                      <a:pt x="1466" y="2705"/>
                    </a:lnTo>
                    <a:lnTo>
                      <a:pt x="1429" y="2724"/>
                    </a:lnTo>
                    <a:lnTo>
                      <a:pt x="1371" y="2743"/>
                    </a:lnTo>
                    <a:lnTo>
                      <a:pt x="1314" y="2743"/>
                    </a:lnTo>
                    <a:lnTo>
                      <a:pt x="1276" y="2705"/>
                    </a:lnTo>
                    <a:lnTo>
                      <a:pt x="1257" y="2629"/>
                    </a:lnTo>
                    <a:lnTo>
                      <a:pt x="1257" y="2572"/>
                    </a:lnTo>
                    <a:lnTo>
                      <a:pt x="1257" y="2553"/>
                    </a:lnTo>
                    <a:lnTo>
                      <a:pt x="1276" y="2514"/>
                    </a:lnTo>
                    <a:lnTo>
                      <a:pt x="1295" y="2477"/>
                    </a:lnTo>
                    <a:lnTo>
                      <a:pt x="1295" y="2438"/>
                    </a:lnTo>
                    <a:lnTo>
                      <a:pt x="1314" y="2419"/>
                    </a:lnTo>
                    <a:lnTo>
                      <a:pt x="1352" y="2458"/>
                    </a:lnTo>
                    <a:lnTo>
                      <a:pt x="1371" y="2362"/>
                    </a:lnTo>
                    <a:lnTo>
                      <a:pt x="1371" y="2343"/>
                    </a:lnTo>
                    <a:lnTo>
                      <a:pt x="1352" y="2343"/>
                    </a:lnTo>
                    <a:lnTo>
                      <a:pt x="1333" y="2324"/>
                    </a:lnTo>
                    <a:lnTo>
                      <a:pt x="1314" y="2267"/>
                    </a:lnTo>
                    <a:lnTo>
                      <a:pt x="1333" y="2210"/>
                    </a:lnTo>
                    <a:lnTo>
                      <a:pt x="1314" y="2114"/>
                    </a:lnTo>
                    <a:lnTo>
                      <a:pt x="1314" y="2019"/>
                    </a:lnTo>
                    <a:lnTo>
                      <a:pt x="1295" y="1962"/>
                    </a:lnTo>
                    <a:lnTo>
                      <a:pt x="1276" y="1905"/>
                    </a:lnTo>
                    <a:lnTo>
                      <a:pt x="1219" y="1848"/>
                    </a:lnTo>
                    <a:lnTo>
                      <a:pt x="1200" y="1829"/>
                    </a:lnTo>
                    <a:lnTo>
                      <a:pt x="1200" y="1905"/>
                    </a:lnTo>
                    <a:lnTo>
                      <a:pt x="1180" y="1886"/>
                    </a:lnTo>
                    <a:lnTo>
                      <a:pt x="1124" y="1791"/>
                    </a:lnTo>
                    <a:lnTo>
                      <a:pt x="1009" y="1696"/>
                    </a:lnTo>
                    <a:lnTo>
                      <a:pt x="990" y="1657"/>
                    </a:lnTo>
                    <a:lnTo>
                      <a:pt x="971" y="1620"/>
                    </a:lnTo>
                    <a:lnTo>
                      <a:pt x="933" y="1581"/>
                    </a:lnTo>
                    <a:lnTo>
                      <a:pt x="876" y="1505"/>
                    </a:lnTo>
                    <a:lnTo>
                      <a:pt x="743" y="1448"/>
                    </a:lnTo>
                    <a:lnTo>
                      <a:pt x="723" y="1429"/>
                    </a:lnTo>
                    <a:lnTo>
                      <a:pt x="704" y="1371"/>
                    </a:lnTo>
                    <a:lnTo>
                      <a:pt x="686" y="1334"/>
                    </a:lnTo>
                    <a:lnTo>
                      <a:pt x="628" y="1276"/>
                    </a:lnTo>
                    <a:lnTo>
                      <a:pt x="571" y="1181"/>
                    </a:lnTo>
                    <a:lnTo>
                      <a:pt x="476" y="1010"/>
                    </a:lnTo>
                    <a:lnTo>
                      <a:pt x="419" y="934"/>
                    </a:lnTo>
                    <a:lnTo>
                      <a:pt x="381" y="895"/>
                    </a:lnTo>
                    <a:lnTo>
                      <a:pt x="286" y="838"/>
                    </a:lnTo>
                    <a:lnTo>
                      <a:pt x="209" y="762"/>
                    </a:lnTo>
                    <a:lnTo>
                      <a:pt x="209" y="743"/>
                    </a:lnTo>
                    <a:lnTo>
                      <a:pt x="190" y="724"/>
                    </a:lnTo>
                    <a:lnTo>
                      <a:pt x="190" y="667"/>
                    </a:lnTo>
                    <a:lnTo>
                      <a:pt x="190" y="648"/>
                    </a:lnTo>
                    <a:lnTo>
                      <a:pt x="228" y="648"/>
                    </a:lnTo>
                    <a:lnTo>
                      <a:pt x="228" y="629"/>
                    </a:lnTo>
                    <a:lnTo>
                      <a:pt x="209" y="610"/>
                    </a:lnTo>
                    <a:lnTo>
                      <a:pt x="190" y="591"/>
                    </a:lnTo>
                    <a:lnTo>
                      <a:pt x="209" y="514"/>
                    </a:lnTo>
                    <a:lnTo>
                      <a:pt x="152" y="381"/>
                    </a:lnTo>
                    <a:lnTo>
                      <a:pt x="171" y="305"/>
                    </a:lnTo>
                    <a:lnTo>
                      <a:pt x="152" y="286"/>
                    </a:lnTo>
                    <a:lnTo>
                      <a:pt x="114" y="248"/>
                    </a:lnTo>
                    <a:lnTo>
                      <a:pt x="76" y="191"/>
                    </a:lnTo>
                    <a:lnTo>
                      <a:pt x="76" y="152"/>
                    </a:lnTo>
                    <a:lnTo>
                      <a:pt x="57" y="133"/>
                    </a:lnTo>
                    <a:lnTo>
                      <a:pt x="19" y="96"/>
                    </a:lnTo>
                    <a:lnTo>
                      <a:pt x="0" y="96"/>
                    </a:lnTo>
                    <a:lnTo>
                      <a:pt x="152" y="19"/>
                    </a:lnTo>
                    <a:lnTo>
                      <a:pt x="362" y="0"/>
                    </a:lnTo>
                    <a:lnTo>
                      <a:pt x="495" y="57"/>
                    </a:lnTo>
                    <a:lnTo>
                      <a:pt x="819" y="76"/>
                    </a:lnTo>
                    <a:lnTo>
                      <a:pt x="1066" y="152"/>
                    </a:lnTo>
                    <a:lnTo>
                      <a:pt x="1143" y="210"/>
                    </a:lnTo>
                    <a:lnTo>
                      <a:pt x="1180" y="248"/>
                    </a:lnTo>
                    <a:lnTo>
                      <a:pt x="1180" y="381"/>
                    </a:lnTo>
                    <a:lnTo>
                      <a:pt x="1238" y="553"/>
                    </a:lnTo>
                    <a:lnTo>
                      <a:pt x="1352" y="667"/>
                    </a:lnTo>
                    <a:lnTo>
                      <a:pt x="1466" y="934"/>
                    </a:lnTo>
                    <a:lnTo>
                      <a:pt x="1600" y="972"/>
                    </a:lnTo>
                    <a:lnTo>
                      <a:pt x="2057" y="1010"/>
                    </a:lnTo>
                    <a:lnTo>
                      <a:pt x="2362" y="1105"/>
                    </a:lnTo>
                    <a:lnTo>
                      <a:pt x="2495" y="1257"/>
                    </a:lnTo>
                    <a:lnTo>
                      <a:pt x="2609" y="1524"/>
                    </a:lnTo>
                    <a:lnTo>
                      <a:pt x="2762" y="1752"/>
                    </a:lnTo>
                    <a:lnTo>
                      <a:pt x="2895" y="1905"/>
                    </a:lnTo>
                    <a:lnTo>
                      <a:pt x="3066" y="1962"/>
                    </a:lnTo>
                    <a:lnTo>
                      <a:pt x="3257" y="2133"/>
                    </a:lnTo>
                    <a:lnTo>
                      <a:pt x="4209" y="3943"/>
                    </a:lnTo>
                    <a:lnTo>
                      <a:pt x="4267" y="4153"/>
                    </a:lnTo>
                    <a:lnTo>
                      <a:pt x="4571" y="5048"/>
                    </a:lnTo>
                    <a:lnTo>
                      <a:pt x="4629" y="5124"/>
                    </a:lnTo>
                    <a:lnTo>
                      <a:pt x="4724" y="5162"/>
                    </a:lnTo>
                    <a:lnTo>
                      <a:pt x="4800" y="5219"/>
                    </a:lnTo>
                    <a:lnTo>
                      <a:pt x="4952" y="5391"/>
                    </a:lnTo>
                    <a:lnTo>
                      <a:pt x="5238" y="6039"/>
                    </a:lnTo>
                    <a:lnTo>
                      <a:pt x="5523" y="6400"/>
                    </a:lnTo>
                    <a:lnTo>
                      <a:pt x="5790" y="6648"/>
                    </a:lnTo>
                    <a:lnTo>
                      <a:pt x="6229" y="6953"/>
                    </a:lnTo>
                    <a:lnTo>
                      <a:pt x="6133" y="7010"/>
                    </a:lnTo>
                    <a:lnTo>
                      <a:pt x="6095" y="7029"/>
                    </a:lnTo>
                    <a:lnTo>
                      <a:pt x="6000" y="7010"/>
                    </a:lnTo>
                    <a:lnTo>
                      <a:pt x="5904" y="6991"/>
                    </a:lnTo>
                    <a:lnTo>
                      <a:pt x="5867" y="6991"/>
                    </a:lnTo>
                    <a:lnTo>
                      <a:pt x="5714" y="7010"/>
                    </a:lnTo>
                    <a:lnTo>
                      <a:pt x="5695" y="6991"/>
                    </a:lnTo>
                    <a:lnTo>
                      <a:pt x="5657" y="7010"/>
                    </a:lnTo>
                    <a:lnTo>
                      <a:pt x="5638" y="7010"/>
                    </a:lnTo>
                    <a:lnTo>
                      <a:pt x="5638" y="7029"/>
                    </a:lnTo>
                    <a:lnTo>
                      <a:pt x="5600" y="7105"/>
                    </a:lnTo>
                    <a:close/>
                    <a:moveTo>
                      <a:pt x="552" y="2381"/>
                    </a:moveTo>
                    <a:lnTo>
                      <a:pt x="590" y="2400"/>
                    </a:lnTo>
                    <a:lnTo>
                      <a:pt x="609" y="2419"/>
                    </a:lnTo>
                    <a:lnTo>
                      <a:pt x="609" y="2458"/>
                    </a:lnTo>
                    <a:lnTo>
                      <a:pt x="609" y="2514"/>
                    </a:lnTo>
                    <a:lnTo>
                      <a:pt x="590" y="2534"/>
                    </a:lnTo>
                    <a:lnTo>
                      <a:pt x="571" y="2553"/>
                    </a:lnTo>
                    <a:lnTo>
                      <a:pt x="552" y="2534"/>
                    </a:lnTo>
                    <a:lnTo>
                      <a:pt x="533" y="2477"/>
                    </a:lnTo>
                    <a:lnTo>
                      <a:pt x="514" y="2419"/>
                    </a:lnTo>
                    <a:lnTo>
                      <a:pt x="495" y="2400"/>
                    </a:lnTo>
                    <a:lnTo>
                      <a:pt x="533" y="2381"/>
                    </a:lnTo>
                    <a:lnTo>
                      <a:pt x="552" y="2381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7" name="Freeform 205">
                <a:extLst>
                  <a:ext uri="{FF2B5EF4-FFF2-40B4-BE49-F238E27FC236}">
                    <a16:creationId xmlns:a16="http://schemas.microsoft.com/office/drawing/2014/main" id="{C6503ECD-29A3-B64E-AF8E-6D6D5F5B40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38988" y="11569700"/>
                <a:ext cx="5054600" cy="3065463"/>
              </a:xfrm>
              <a:custGeom>
                <a:avLst/>
                <a:gdLst>
                  <a:gd name="T0" fmla="*/ 2147483646 w 14040"/>
                  <a:gd name="T1" fmla="*/ 2147483646 h 8516"/>
                  <a:gd name="T2" fmla="*/ 2147483646 w 14040"/>
                  <a:gd name="T3" fmla="*/ 2147483646 h 8516"/>
                  <a:gd name="T4" fmla="*/ 2147483646 w 14040"/>
                  <a:gd name="T5" fmla="*/ 2147483646 h 8516"/>
                  <a:gd name="T6" fmla="*/ 2147483646 w 14040"/>
                  <a:gd name="T7" fmla="*/ 2147483646 h 8516"/>
                  <a:gd name="T8" fmla="*/ 2147483646 w 14040"/>
                  <a:gd name="T9" fmla="*/ 2147483646 h 8516"/>
                  <a:gd name="T10" fmla="*/ 2147483646 w 14040"/>
                  <a:gd name="T11" fmla="*/ 2147483646 h 8516"/>
                  <a:gd name="T12" fmla="*/ 2147483646 w 14040"/>
                  <a:gd name="T13" fmla="*/ 2147483646 h 8516"/>
                  <a:gd name="T14" fmla="*/ 2147483646 w 14040"/>
                  <a:gd name="T15" fmla="*/ 2147483646 h 8516"/>
                  <a:gd name="T16" fmla="*/ 2147483646 w 14040"/>
                  <a:gd name="T17" fmla="*/ 2147483646 h 8516"/>
                  <a:gd name="T18" fmla="*/ 2147483646 w 14040"/>
                  <a:gd name="T19" fmla="*/ 2147483646 h 8516"/>
                  <a:gd name="T20" fmla="*/ 2147483646 w 14040"/>
                  <a:gd name="T21" fmla="*/ 2147483646 h 8516"/>
                  <a:gd name="T22" fmla="*/ 2147483646 w 14040"/>
                  <a:gd name="T23" fmla="*/ 2147483646 h 8516"/>
                  <a:gd name="T24" fmla="*/ 2147483646 w 14040"/>
                  <a:gd name="T25" fmla="*/ 2147483646 h 8516"/>
                  <a:gd name="T26" fmla="*/ 2147483646 w 14040"/>
                  <a:gd name="T27" fmla="*/ 2147483646 h 8516"/>
                  <a:gd name="T28" fmla="*/ 2147483646 w 14040"/>
                  <a:gd name="T29" fmla="*/ 2147483646 h 8516"/>
                  <a:gd name="T30" fmla="*/ 2147483646 w 14040"/>
                  <a:gd name="T31" fmla="*/ 2147483646 h 8516"/>
                  <a:gd name="T32" fmla="*/ 2147483646 w 14040"/>
                  <a:gd name="T33" fmla="*/ 2147483646 h 8516"/>
                  <a:gd name="T34" fmla="*/ 2147483646 w 14040"/>
                  <a:gd name="T35" fmla="*/ 2147483646 h 8516"/>
                  <a:gd name="T36" fmla="*/ 2147483646 w 14040"/>
                  <a:gd name="T37" fmla="*/ 2147483646 h 8516"/>
                  <a:gd name="T38" fmla="*/ 2147483646 w 14040"/>
                  <a:gd name="T39" fmla="*/ 2147483646 h 8516"/>
                  <a:gd name="T40" fmla="*/ 2147483646 w 14040"/>
                  <a:gd name="T41" fmla="*/ 2147483646 h 8516"/>
                  <a:gd name="T42" fmla="*/ 2147483646 w 14040"/>
                  <a:gd name="T43" fmla="*/ 2147483646 h 8516"/>
                  <a:gd name="T44" fmla="*/ 2147483646 w 14040"/>
                  <a:gd name="T45" fmla="*/ 2147483646 h 8516"/>
                  <a:gd name="T46" fmla="*/ 2147483646 w 14040"/>
                  <a:gd name="T47" fmla="*/ 2147483646 h 8516"/>
                  <a:gd name="T48" fmla="*/ 2147483646 w 14040"/>
                  <a:gd name="T49" fmla="*/ 2147483646 h 8516"/>
                  <a:gd name="T50" fmla="*/ 2147483646 w 14040"/>
                  <a:gd name="T51" fmla="*/ 2147483646 h 8516"/>
                  <a:gd name="T52" fmla="*/ 2147483646 w 14040"/>
                  <a:gd name="T53" fmla="*/ 2147483646 h 8516"/>
                  <a:gd name="T54" fmla="*/ 2147483646 w 14040"/>
                  <a:gd name="T55" fmla="*/ 2147483646 h 8516"/>
                  <a:gd name="T56" fmla="*/ 2147483646 w 14040"/>
                  <a:gd name="T57" fmla="*/ 2147483646 h 8516"/>
                  <a:gd name="T58" fmla="*/ 2147483646 w 14040"/>
                  <a:gd name="T59" fmla="*/ 2147483646 h 8516"/>
                  <a:gd name="T60" fmla="*/ 2147483646 w 14040"/>
                  <a:gd name="T61" fmla="*/ 2147483646 h 8516"/>
                  <a:gd name="T62" fmla="*/ 2147483646 w 14040"/>
                  <a:gd name="T63" fmla="*/ 2147483646 h 8516"/>
                  <a:gd name="T64" fmla="*/ 2147483646 w 14040"/>
                  <a:gd name="T65" fmla="*/ 2147483646 h 8516"/>
                  <a:gd name="T66" fmla="*/ 2147483646 w 14040"/>
                  <a:gd name="T67" fmla="*/ 2147483646 h 8516"/>
                  <a:gd name="T68" fmla="*/ 2147483646 w 14040"/>
                  <a:gd name="T69" fmla="*/ 2147483646 h 8516"/>
                  <a:gd name="T70" fmla="*/ 2147483646 w 14040"/>
                  <a:gd name="T71" fmla="*/ 2147483646 h 8516"/>
                  <a:gd name="T72" fmla="*/ 2147483646 w 14040"/>
                  <a:gd name="T73" fmla="*/ 2147483646 h 8516"/>
                  <a:gd name="T74" fmla="*/ 2147483646 w 14040"/>
                  <a:gd name="T75" fmla="*/ 2147483646 h 8516"/>
                  <a:gd name="T76" fmla="*/ 2147483646 w 14040"/>
                  <a:gd name="T77" fmla="*/ 2147483646 h 8516"/>
                  <a:gd name="T78" fmla="*/ 2147483646 w 14040"/>
                  <a:gd name="T79" fmla="*/ 2147483646 h 8516"/>
                  <a:gd name="T80" fmla="*/ 2147483646 w 14040"/>
                  <a:gd name="T81" fmla="*/ 2147483646 h 8516"/>
                  <a:gd name="T82" fmla="*/ 2147483646 w 14040"/>
                  <a:gd name="T83" fmla="*/ 2147483646 h 8516"/>
                  <a:gd name="T84" fmla="*/ 2147483646 w 14040"/>
                  <a:gd name="T85" fmla="*/ 2147483646 h 8516"/>
                  <a:gd name="T86" fmla="*/ 2147483646 w 14040"/>
                  <a:gd name="T87" fmla="*/ 2147483646 h 8516"/>
                  <a:gd name="T88" fmla="*/ 2147483646 w 14040"/>
                  <a:gd name="T89" fmla="*/ 2147483646 h 8516"/>
                  <a:gd name="T90" fmla="*/ 2147483646 w 14040"/>
                  <a:gd name="T91" fmla="*/ 2147483646 h 8516"/>
                  <a:gd name="T92" fmla="*/ 2147483646 w 14040"/>
                  <a:gd name="T93" fmla="*/ 2147483646 h 8516"/>
                  <a:gd name="T94" fmla="*/ 2147483646 w 14040"/>
                  <a:gd name="T95" fmla="*/ 2147483646 h 8516"/>
                  <a:gd name="T96" fmla="*/ 2147483646 w 14040"/>
                  <a:gd name="T97" fmla="*/ 2147483646 h 8516"/>
                  <a:gd name="T98" fmla="*/ 2147483646 w 14040"/>
                  <a:gd name="T99" fmla="*/ 2147483646 h 8516"/>
                  <a:gd name="T100" fmla="*/ 2147483646 w 14040"/>
                  <a:gd name="T101" fmla="*/ 2147483646 h 8516"/>
                  <a:gd name="T102" fmla="*/ 2147483646 w 14040"/>
                  <a:gd name="T103" fmla="*/ 2147483646 h 8516"/>
                  <a:gd name="T104" fmla="*/ 2147483646 w 14040"/>
                  <a:gd name="T105" fmla="*/ 2147483646 h 8516"/>
                  <a:gd name="T106" fmla="*/ 2147483646 w 14040"/>
                  <a:gd name="T107" fmla="*/ 2147483646 h 8516"/>
                  <a:gd name="T108" fmla="*/ 2147483646 w 14040"/>
                  <a:gd name="T109" fmla="*/ 2147483646 h 8516"/>
                  <a:gd name="T110" fmla="*/ 2147483646 w 14040"/>
                  <a:gd name="T111" fmla="*/ 2147483646 h 8516"/>
                  <a:gd name="T112" fmla="*/ 2147483646 w 14040"/>
                  <a:gd name="T113" fmla="*/ 2147483646 h 8516"/>
                  <a:gd name="T114" fmla="*/ 2147483646 w 14040"/>
                  <a:gd name="T115" fmla="*/ 2147483646 h 8516"/>
                  <a:gd name="T116" fmla="*/ 2147483646 w 14040"/>
                  <a:gd name="T117" fmla="*/ 2147483646 h 8516"/>
                  <a:gd name="T118" fmla="*/ 2147483646 w 14040"/>
                  <a:gd name="T119" fmla="*/ 2147483646 h 8516"/>
                  <a:gd name="T120" fmla="*/ 2147483646 w 14040"/>
                  <a:gd name="T121" fmla="*/ 2147483646 h 8516"/>
                  <a:gd name="T122" fmla="*/ 2147483646 w 14040"/>
                  <a:gd name="T123" fmla="*/ 2147483646 h 851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4040" h="8516">
                    <a:moveTo>
                      <a:pt x="13981" y="8419"/>
                    </a:moveTo>
                    <a:lnTo>
                      <a:pt x="13867" y="8439"/>
                    </a:lnTo>
                    <a:lnTo>
                      <a:pt x="13734" y="8495"/>
                    </a:lnTo>
                    <a:lnTo>
                      <a:pt x="13696" y="8515"/>
                    </a:lnTo>
                    <a:lnTo>
                      <a:pt x="13677" y="8515"/>
                    </a:lnTo>
                    <a:lnTo>
                      <a:pt x="13658" y="8495"/>
                    </a:lnTo>
                    <a:lnTo>
                      <a:pt x="13638" y="8495"/>
                    </a:lnTo>
                    <a:lnTo>
                      <a:pt x="13619" y="8495"/>
                    </a:lnTo>
                    <a:lnTo>
                      <a:pt x="13600" y="8495"/>
                    </a:lnTo>
                    <a:lnTo>
                      <a:pt x="13582" y="8495"/>
                    </a:lnTo>
                    <a:lnTo>
                      <a:pt x="13543" y="8495"/>
                    </a:lnTo>
                    <a:lnTo>
                      <a:pt x="13505" y="8495"/>
                    </a:lnTo>
                    <a:lnTo>
                      <a:pt x="13467" y="8477"/>
                    </a:lnTo>
                    <a:lnTo>
                      <a:pt x="13429" y="8458"/>
                    </a:lnTo>
                    <a:lnTo>
                      <a:pt x="13334" y="8305"/>
                    </a:lnTo>
                    <a:lnTo>
                      <a:pt x="13277" y="8229"/>
                    </a:lnTo>
                    <a:lnTo>
                      <a:pt x="13201" y="8191"/>
                    </a:lnTo>
                    <a:lnTo>
                      <a:pt x="13124" y="8191"/>
                    </a:lnTo>
                    <a:lnTo>
                      <a:pt x="13105" y="8191"/>
                    </a:lnTo>
                    <a:lnTo>
                      <a:pt x="13086" y="8172"/>
                    </a:lnTo>
                    <a:lnTo>
                      <a:pt x="13086" y="8134"/>
                    </a:lnTo>
                    <a:lnTo>
                      <a:pt x="13067" y="8114"/>
                    </a:lnTo>
                    <a:lnTo>
                      <a:pt x="13048" y="8114"/>
                    </a:lnTo>
                    <a:lnTo>
                      <a:pt x="12876" y="8114"/>
                    </a:lnTo>
                    <a:lnTo>
                      <a:pt x="12476" y="8038"/>
                    </a:lnTo>
                    <a:lnTo>
                      <a:pt x="12343" y="8058"/>
                    </a:lnTo>
                    <a:lnTo>
                      <a:pt x="12229" y="8058"/>
                    </a:lnTo>
                    <a:lnTo>
                      <a:pt x="12191" y="8038"/>
                    </a:lnTo>
                    <a:lnTo>
                      <a:pt x="12210" y="8000"/>
                    </a:lnTo>
                    <a:lnTo>
                      <a:pt x="12153" y="8000"/>
                    </a:lnTo>
                    <a:lnTo>
                      <a:pt x="12077" y="8019"/>
                    </a:lnTo>
                    <a:lnTo>
                      <a:pt x="12058" y="8038"/>
                    </a:lnTo>
                    <a:lnTo>
                      <a:pt x="12000" y="8077"/>
                    </a:lnTo>
                    <a:lnTo>
                      <a:pt x="11962" y="8077"/>
                    </a:lnTo>
                    <a:lnTo>
                      <a:pt x="11943" y="8077"/>
                    </a:lnTo>
                    <a:lnTo>
                      <a:pt x="11905" y="8096"/>
                    </a:lnTo>
                    <a:lnTo>
                      <a:pt x="11867" y="8114"/>
                    </a:lnTo>
                    <a:lnTo>
                      <a:pt x="11848" y="8114"/>
                    </a:lnTo>
                    <a:lnTo>
                      <a:pt x="11848" y="8096"/>
                    </a:lnTo>
                    <a:lnTo>
                      <a:pt x="11829" y="8096"/>
                    </a:lnTo>
                    <a:lnTo>
                      <a:pt x="11753" y="8153"/>
                    </a:lnTo>
                    <a:lnTo>
                      <a:pt x="11677" y="8153"/>
                    </a:lnTo>
                    <a:lnTo>
                      <a:pt x="11619" y="8153"/>
                    </a:lnTo>
                    <a:lnTo>
                      <a:pt x="11543" y="8134"/>
                    </a:lnTo>
                    <a:lnTo>
                      <a:pt x="11467" y="8114"/>
                    </a:lnTo>
                    <a:lnTo>
                      <a:pt x="11410" y="8096"/>
                    </a:lnTo>
                    <a:lnTo>
                      <a:pt x="11372" y="8019"/>
                    </a:lnTo>
                    <a:lnTo>
                      <a:pt x="11315" y="7886"/>
                    </a:lnTo>
                    <a:lnTo>
                      <a:pt x="11238" y="7810"/>
                    </a:lnTo>
                    <a:lnTo>
                      <a:pt x="11162" y="7791"/>
                    </a:lnTo>
                    <a:lnTo>
                      <a:pt x="11067" y="7810"/>
                    </a:lnTo>
                    <a:lnTo>
                      <a:pt x="10991" y="7867"/>
                    </a:lnTo>
                    <a:lnTo>
                      <a:pt x="10915" y="7924"/>
                    </a:lnTo>
                    <a:lnTo>
                      <a:pt x="10876" y="7943"/>
                    </a:lnTo>
                    <a:lnTo>
                      <a:pt x="10839" y="7943"/>
                    </a:lnTo>
                    <a:lnTo>
                      <a:pt x="10839" y="7848"/>
                    </a:lnTo>
                    <a:lnTo>
                      <a:pt x="10858" y="7810"/>
                    </a:lnTo>
                    <a:lnTo>
                      <a:pt x="10858" y="7791"/>
                    </a:lnTo>
                    <a:lnTo>
                      <a:pt x="10858" y="7772"/>
                    </a:lnTo>
                    <a:lnTo>
                      <a:pt x="10839" y="7715"/>
                    </a:lnTo>
                    <a:lnTo>
                      <a:pt x="10800" y="7696"/>
                    </a:lnTo>
                    <a:lnTo>
                      <a:pt x="10762" y="7677"/>
                    </a:lnTo>
                    <a:lnTo>
                      <a:pt x="10705" y="7677"/>
                    </a:lnTo>
                    <a:lnTo>
                      <a:pt x="10648" y="7677"/>
                    </a:lnTo>
                    <a:lnTo>
                      <a:pt x="10534" y="7715"/>
                    </a:lnTo>
                    <a:lnTo>
                      <a:pt x="10514" y="7715"/>
                    </a:lnTo>
                    <a:lnTo>
                      <a:pt x="10458" y="7677"/>
                    </a:lnTo>
                    <a:lnTo>
                      <a:pt x="10438" y="7677"/>
                    </a:lnTo>
                    <a:lnTo>
                      <a:pt x="10419" y="7677"/>
                    </a:lnTo>
                    <a:lnTo>
                      <a:pt x="10381" y="7696"/>
                    </a:lnTo>
                    <a:lnTo>
                      <a:pt x="10362" y="7696"/>
                    </a:lnTo>
                    <a:lnTo>
                      <a:pt x="10305" y="7696"/>
                    </a:lnTo>
                    <a:lnTo>
                      <a:pt x="10153" y="7638"/>
                    </a:lnTo>
                    <a:lnTo>
                      <a:pt x="10172" y="7638"/>
                    </a:lnTo>
                    <a:lnTo>
                      <a:pt x="9886" y="7619"/>
                    </a:lnTo>
                    <a:lnTo>
                      <a:pt x="9848" y="7601"/>
                    </a:lnTo>
                    <a:lnTo>
                      <a:pt x="9848" y="7562"/>
                    </a:lnTo>
                    <a:lnTo>
                      <a:pt x="9829" y="7448"/>
                    </a:lnTo>
                    <a:lnTo>
                      <a:pt x="9772" y="7315"/>
                    </a:lnTo>
                    <a:lnTo>
                      <a:pt x="9752" y="7219"/>
                    </a:lnTo>
                    <a:lnTo>
                      <a:pt x="9734" y="7181"/>
                    </a:lnTo>
                    <a:lnTo>
                      <a:pt x="9715" y="7162"/>
                    </a:lnTo>
                    <a:lnTo>
                      <a:pt x="9657" y="7105"/>
                    </a:lnTo>
                    <a:lnTo>
                      <a:pt x="9657" y="7086"/>
                    </a:lnTo>
                    <a:lnTo>
                      <a:pt x="9620" y="7105"/>
                    </a:lnTo>
                    <a:lnTo>
                      <a:pt x="9620" y="7086"/>
                    </a:lnTo>
                    <a:lnTo>
                      <a:pt x="9600" y="7067"/>
                    </a:lnTo>
                    <a:lnTo>
                      <a:pt x="9581" y="6972"/>
                    </a:lnTo>
                    <a:lnTo>
                      <a:pt x="9562" y="6934"/>
                    </a:lnTo>
                    <a:lnTo>
                      <a:pt x="9543" y="6895"/>
                    </a:lnTo>
                    <a:lnTo>
                      <a:pt x="9543" y="6858"/>
                    </a:lnTo>
                    <a:lnTo>
                      <a:pt x="9562" y="6819"/>
                    </a:lnTo>
                    <a:lnTo>
                      <a:pt x="9620" y="6743"/>
                    </a:lnTo>
                    <a:lnTo>
                      <a:pt x="9638" y="6686"/>
                    </a:lnTo>
                    <a:lnTo>
                      <a:pt x="9620" y="6610"/>
                    </a:lnTo>
                    <a:lnTo>
                      <a:pt x="9467" y="6458"/>
                    </a:lnTo>
                    <a:lnTo>
                      <a:pt x="9486" y="6400"/>
                    </a:lnTo>
                    <a:lnTo>
                      <a:pt x="9467" y="6382"/>
                    </a:lnTo>
                    <a:lnTo>
                      <a:pt x="9467" y="6267"/>
                    </a:lnTo>
                    <a:lnTo>
                      <a:pt x="9448" y="6229"/>
                    </a:lnTo>
                    <a:lnTo>
                      <a:pt x="9429" y="6172"/>
                    </a:lnTo>
                    <a:lnTo>
                      <a:pt x="9371" y="6133"/>
                    </a:lnTo>
                    <a:lnTo>
                      <a:pt x="9371" y="6115"/>
                    </a:lnTo>
                    <a:lnTo>
                      <a:pt x="9371" y="6096"/>
                    </a:lnTo>
                    <a:lnTo>
                      <a:pt x="9353" y="6038"/>
                    </a:lnTo>
                    <a:lnTo>
                      <a:pt x="9353" y="6019"/>
                    </a:lnTo>
                    <a:lnTo>
                      <a:pt x="9391" y="5734"/>
                    </a:lnTo>
                    <a:lnTo>
                      <a:pt x="9391" y="5620"/>
                    </a:lnTo>
                    <a:lnTo>
                      <a:pt x="9239" y="5067"/>
                    </a:lnTo>
                    <a:lnTo>
                      <a:pt x="9219" y="5029"/>
                    </a:lnTo>
                    <a:lnTo>
                      <a:pt x="9143" y="4953"/>
                    </a:lnTo>
                    <a:lnTo>
                      <a:pt x="9124" y="4914"/>
                    </a:lnTo>
                    <a:lnTo>
                      <a:pt x="9124" y="4877"/>
                    </a:lnTo>
                    <a:lnTo>
                      <a:pt x="9048" y="4838"/>
                    </a:lnTo>
                    <a:lnTo>
                      <a:pt x="9029" y="4819"/>
                    </a:lnTo>
                    <a:lnTo>
                      <a:pt x="9067" y="4819"/>
                    </a:lnTo>
                    <a:lnTo>
                      <a:pt x="9086" y="4800"/>
                    </a:lnTo>
                    <a:lnTo>
                      <a:pt x="9105" y="4800"/>
                    </a:lnTo>
                    <a:lnTo>
                      <a:pt x="9143" y="4781"/>
                    </a:lnTo>
                    <a:lnTo>
                      <a:pt x="9124" y="4762"/>
                    </a:lnTo>
                    <a:lnTo>
                      <a:pt x="9124" y="4743"/>
                    </a:lnTo>
                    <a:lnTo>
                      <a:pt x="9124" y="4724"/>
                    </a:lnTo>
                    <a:lnTo>
                      <a:pt x="9143" y="4705"/>
                    </a:lnTo>
                    <a:lnTo>
                      <a:pt x="9067" y="4724"/>
                    </a:lnTo>
                    <a:lnTo>
                      <a:pt x="9048" y="4724"/>
                    </a:lnTo>
                    <a:lnTo>
                      <a:pt x="9029" y="4724"/>
                    </a:lnTo>
                    <a:lnTo>
                      <a:pt x="9010" y="4724"/>
                    </a:lnTo>
                    <a:lnTo>
                      <a:pt x="9010" y="4705"/>
                    </a:lnTo>
                    <a:lnTo>
                      <a:pt x="8990" y="4705"/>
                    </a:lnTo>
                    <a:lnTo>
                      <a:pt x="8990" y="4686"/>
                    </a:lnTo>
                    <a:lnTo>
                      <a:pt x="8972" y="4686"/>
                    </a:lnTo>
                    <a:lnTo>
                      <a:pt x="8953" y="4667"/>
                    </a:lnTo>
                    <a:lnTo>
                      <a:pt x="8914" y="4686"/>
                    </a:lnTo>
                    <a:lnTo>
                      <a:pt x="8895" y="4667"/>
                    </a:lnTo>
                    <a:lnTo>
                      <a:pt x="8895" y="4629"/>
                    </a:lnTo>
                    <a:lnTo>
                      <a:pt x="8877" y="4648"/>
                    </a:lnTo>
                    <a:lnTo>
                      <a:pt x="8858" y="4629"/>
                    </a:lnTo>
                    <a:lnTo>
                      <a:pt x="8858" y="4610"/>
                    </a:lnTo>
                    <a:lnTo>
                      <a:pt x="8877" y="4610"/>
                    </a:lnTo>
                    <a:lnTo>
                      <a:pt x="8895" y="4591"/>
                    </a:lnTo>
                    <a:lnTo>
                      <a:pt x="8934" y="4553"/>
                    </a:lnTo>
                    <a:lnTo>
                      <a:pt x="8953" y="4533"/>
                    </a:lnTo>
                    <a:lnTo>
                      <a:pt x="8953" y="4515"/>
                    </a:lnTo>
                    <a:lnTo>
                      <a:pt x="8877" y="4515"/>
                    </a:lnTo>
                    <a:lnTo>
                      <a:pt x="8838" y="4477"/>
                    </a:lnTo>
                    <a:lnTo>
                      <a:pt x="8800" y="4419"/>
                    </a:lnTo>
                    <a:lnTo>
                      <a:pt x="8781" y="4381"/>
                    </a:lnTo>
                    <a:lnTo>
                      <a:pt x="8762" y="4401"/>
                    </a:lnTo>
                    <a:lnTo>
                      <a:pt x="8743" y="4401"/>
                    </a:lnTo>
                    <a:lnTo>
                      <a:pt x="8667" y="4401"/>
                    </a:lnTo>
                    <a:lnTo>
                      <a:pt x="8648" y="4401"/>
                    </a:lnTo>
                    <a:lnTo>
                      <a:pt x="8629" y="4381"/>
                    </a:lnTo>
                    <a:lnTo>
                      <a:pt x="8610" y="4343"/>
                    </a:lnTo>
                    <a:lnTo>
                      <a:pt x="8591" y="4343"/>
                    </a:lnTo>
                    <a:lnTo>
                      <a:pt x="8362" y="4343"/>
                    </a:lnTo>
                    <a:lnTo>
                      <a:pt x="8324" y="4324"/>
                    </a:lnTo>
                    <a:lnTo>
                      <a:pt x="8305" y="4343"/>
                    </a:lnTo>
                    <a:lnTo>
                      <a:pt x="8248" y="4305"/>
                    </a:lnTo>
                    <a:lnTo>
                      <a:pt x="8191" y="4305"/>
                    </a:lnTo>
                    <a:lnTo>
                      <a:pt x="8057" y="4286"/>
                    </a:lnTo>
                    <a:lnTo>
                      <a:pt x="8000" y="4286"/>
                    </a:lnTo>
                    <a:lnTo>
                      <a:pt x="7886" y="4229"/>
                    </a:lnTo>
                    <a:lnTo>
                      <a:pt x="7810" y="4229"/>
                    </a:lnTo>
                    <a:lnTo>
                      <a:pt x="7676" y="4229"/>
                    </a:lnTo>
                    <a:lnTo>
                      <a:pt x="7619" y="4248"/>
                    </a:lnTo>
                    <a:lnTo>
                      <a:pt x="7562" y="4286"/>
                    </a:lnTo>
                    <a:lnTo>
                      <a:pt x="7524" y="4305"/>
                    </a:lnTo>
                    <a:lnTo>
                      <a:pt x="7390" y="4305"/>
                    </a:lnTo>
                    <a:lnTo>
                      <a:pt x="7334" y="4324"/>
                    </a:lnTo>
                    <a:lnTo>
                      <a:pt x="7314" y="4343"/>
                    </a:lnTo>
                    <a:lnTo>
                      <a:pt x="7276" y="4362"/>
                    </a:lnTo>
                    <a:lnTo>
                      <a:pt x="7276" y="4381"/>
                    </a:lnTo>
                    <a:lnTo>
                      <a:pt x="7258" y="4401"/>
                    </a:lnTo>
                    <a:lnTo>
                      <a:pt x="7258" y="4419"/>
                    </a:lnTo>
                    <a:lnTo>
                      <a:pt x="7238" y="4419"/>
                    </a:lnTo>
                    <a:lnTo>
                      <a:pt x="7219" y="4438"/>
                    </a:lnTo>
                    <a:lnTo>
                      <a:pt x="7181" y="4457"/>
                    </a:lnTo>
                    <a:lnTo>
                      <a:pt x="7029" y="4553"/>
                    </a:lnTo>
                    <a:lnTo>
                      <a:pt x="6991" y="4591"/>
                    </a:lnTo>
                    <a:lnTo>
                      <a:pt x="6991" y="4610"/>
                    </a:lnTo>
                    <a:lnTo>
                      <a:pt x="6972" y="4610"/>
                    </a:lnTo>
                    <a:lnTo>
                      <a:pt x="6933" y="4648"/>
                    </a:lnTo>
                    <a:lnTo>
                      <a:pt x="6914" y="4648"/>
                    </a:lnTo>
                    <a:lnTo>
                      <a:pt x="6819" y="4667"/>
                    </a:lnTo>
                    <a:lnTo>
                      <a:pt x="6724" y="4686"/>
                    </a:lnTo>
                    <a:lnTo>
                      <a:pt x="6705" y="4686"/>
                    </a:lnTo>
                    <a:lnTo>
                      <a:pt x="6628" y="4686"/>
                    </a:lnTo>
                    <a:lnTo>
                      <a:pt x="6610" y="4686"/>
                    </a:lnTo>
                    <a:lnTo>
                      <a:pt x="6572" y="4705"/>
                    </a:lnTo>
                    <a:lnTo>
                      <a:pt x="6572" y="4724"/>
                    </a:lnTo>
                    <a:lnTo>
                      <a:pt x="6476" y="4724"/>
                    </a:lnTo>
                    <a:lnTo>
                      <a:pt x="6419" y="4705"/>
                    </a:lnTo>
                    <a:lnTo>
                      <a:pt x="6400" y="4705"/>
                    </a:lnTo>
                    <a:lnTo>
                      <a:pt x="6362" y="4724"/>
                    </a:lnTo>
                    <a:lnTo>
                      <a:pt x="6286" y="4781"/>
                    </a:lnTo>
                    <a:lnTo>
                      <a:pt x="6248" y="4800"/>
                    </a:lnTo>
                    <a:lnTo>
                      <a:pt x="6229" y="4819"/>
                    </a:lnTo>
                    <a:lnTo>
                      <a:pt x="6115" y="4953"/>
                    </a:lnTo>
                    <a:lnTo>
                      <a:pt x="6152" y="4934"/>
                    </a:lnTo>
                    <a:lnTo>
                      <a:pt x="6171" y="4914"/>
                    </a:lnTo>
                    <a:lnTo>
                      <a:pt x="6191" y="4972"/>
                    </a:lnTo>
                    <a:lnTo>
                      <a:pt x="6171" y="5048"/>
                    </a:lnTo>
                    <a:lnTo>
                      <a:pt x="6152" y="5105"/>
                    </a:lnTo>
                    <a:lnTo>
                      <a:pt x="6115" y="5162"/>
                    </a:lnTo>
                    <a:lnTo>
                      <a:pt x="6038" y="5219"/>
                    </a:lnTo>
                    <a:lnTo>
                      <a:pt x="5962" y="5258"/>
                    </a:lnTo>
                    <a:lnTo>
                      <a:pt x="5886" y="5276"/>
                    </a:lnTo>
                    <a:lnTo>
                      <a:pt x="5790" y="5276"/>
                    </a:lnTo>
                    <a:lnTo>
                      <a:pt x="5619" y="5219"/>
                    </a:lnTo>
                    <a:lnTo>
                      <a:pt x="5505" y="5200"/>
                    </a:lnTo>
                    <a:lnTo>
                      <a:pt x="5429" y="5239"/>
                    </a:lnTo>
                    <a:lnTo>
                      <a:pt x="5409" y="5295"/>
                    </a:lnTo>
                    <a:lnTo>
                      <a:pt x="5391" y="5334"/>
                    </a:lnTo>
                    <a:lnTo>
                      <a:pt x="5372" y="5353"/>
                    </a:lnTo>
                    <a:lnTo>
                      <a:pt x="5333" y="5372"/>
                    </a:lnTo>
                    <a:lnTo>
                      <a:pt x="5277" y="5372"/>
                    </a:lnTo>
                    <a:lnTo>
                      <a:pt x="5181" y="5410"/>
                    </a:lnTo>
                    <a:lnTo>
                      <a:pt x="5162" y="5429"/>
                    </a:lnTo>
                    <a:lnTo>
                      <a:pt x="5010" y="5543"/>
                    </a:lnTo>
                    <a:lnTo>
                      <a:pt x="4991" y="5562"/>
                    </a:lnTo>
                    <a:lnTo>
                      <a:pt x="4781" y="5734"/>
                    </a:lnTo>
                    <a:lnTo>
                      <a:pt x="4552" y="5867"/>
                    </a:lnTo>
                    <a:lnTo>
                      <a:pt x="4533" y="5886"/>
                    </a:lnTo>
                    <a:lnTo>
                      <a:pt x="4515" y="5905"/>
                    </a:lnTo>
                    <a:lnTo>
                      <a:pt x="4495" y="5905"/>
                    </a:lnTo>
                    <a:lnTo>
                      <a:pt x="4457" y="5905"/>
                    </a:lnTo>
                    <a:lnTo>
                      <a:pt x="4438" y="5886"/>
                    </a:lnTo>
                    <a:lnTo>
                      <a:pt x="4400" y="5886"/>
                    </a:lnTo>
                    <a:lnTo>
                      <a:pt x="4229" y="5886"/>
                    </a:lnTo>
                    <a:lnTo>
                      <a:pt x="4134" y="5886"/>
                    </a:lnTo>
                    <a:lnTo>
                      <a:pt x="4095" y="5829"/>
                    </a:lnTo>
                    <a:lnTo>
                      <a:pt x="4057" y="5752"/>
                    </a:lnTo>
                    <a:lnTo>
                      <a:pt x="4000" y="5696"/>
                    </a:lnTo>
                    <a:lnTo>
                      <a:pt x="3905" y="5676"/>
                    </a:lnTo>
                    <a:lnTo>
                      <a:pt x="3714" y="5696"/>
                    </a:lnTo>
                    <a:lnTo>
                      <a:pt x="3638" y="5657"/>
                    </a:lnTo>
                    <a:lnTo>
                      <a:pt x="3600" y="5581"/>
                    </a:lnTo>
                    <a:lnTo>
                      <a:pt x="3562" y="5505"/>
                    </a:lnTo>
                    <a:lnTo>
                      <a:pt x="3524" y="5448"/>
                    </a:lnTo>
                    <a:lnTo>
                      <a:pt x="3467" y="5391"/>
                    </a:lnTo>
                    <a:lnTo>
                      <a:pt x="3428" y="5372"/>
                    </a:lnTo>
                    <a:lnTo>
                      <a:pt x="3372" y="5391"/>
                    </a:lnTo>
                    <a:lnTo>
                      <a:pt x="3333" y="5391"/>
                    </a:lnTo>
                    <a:lnTo>
                      <a:pt x="3181" y="5410"/>
                    </a:lnTo>
                    <a:lnTo>
                      <a:pt x="3124" y="5410"/>
                    </a:lnTo>
                    <a:lnTo>
                      <a:pt x="2991" y="5353"/>
                    </a:lnTo>
                    <a:lnTo>
                      <a:pt x="2952" y="5353"/>
                    </a:lnTo>
                    <a:lnTo>
                      <a:pt x="2933" y="5353"/>
                    </a:lnTo>
                    <a:lnTo>
                      <a:pt x="2876" y="5315"/>
                    </a:lnTo>
                    <a:lnTo>
                      <a:pt x="2857" y="5315"/>
                    </a:lnTo>
                    <a:lnTo>
                      <a:pt x="2838" y="5315"/>
                    </a:lnTo>
                    <a:lnTo>
                      <a:pt x="2800" y="5315"/>
                    </a:lnTo>
                    <a:lnTo>
                      <a:pt x="2666" y="5372"/>
                    </a:lnTo>
                    <a:lnTo>
                      <a:pt x="2571" y="5391"/>
                    </a:lnTo>
                    <a:lnTo>
                      <a:pt x="2476" y="5410"/>
                    </a:lnTo>
                    <a:lnTo>
                      <a:pt x="2438" y="5429"/>
                    </a:lnTo>
                    <a:lnTo>
                      <a:pt x="2343" y="5391"/>
                    </a:lnTo>
                    <a:lnTo>
                      <a:pt x="2285" y="5391"/>
                    </a:lnTo>
                    <a:lnTo>
                      <a:pt x="2229" y="5410"/>
                    </a:lnTo>
                    <a:lnTo>
                      <a:pt x="2209" y="5410"/>
                    </a:lnTo>
                    <a:lnTo>
                      <a:pt x="2095" y="5315"/>
                    </a:lnTo>
                    <a:lnTo>
                      <a:pt x="1943" y="5219"/>
                    </a:lnTo>
                    <a:lnTo>
                      <a:pt x="1733" y="5048"/>
                    </a:lnTo>
                    <a:lnTo>
                      <a:pt x="1695" y="5010"/>
                    </a:lnTo>
                    <a:lnTo>
                      <a:pt x="1695" y="4972"/>
                    </a:lnTo>
                    <a:lnTo>
                      <a:pt x="1676" y="4858"/>
                    </a:lnTo>
                    <a:lnTo>
                      <a:pt x="1657" y="4819"/>
                    </a:lnTo>
                    <a:lnTo>
                      <a:pt x="1619" y="4762"/>
                    </a:lnTo>
                    <a:lnTo>
                      <a:pt x="1562" y="4724"/>
                    </a:lnTo>
                    <a:lnTo>
                      <a:pt x="838" y="4477"/>
                    </a:lnTo>
                    <a:lnTo>
                      <a:pt x="781" y="4477"/>
                    </a:lnTo>
                    <a:lnTo>
                      <a:pt x="743" y="4457"/>
                    </a:lnTo>
                    <a:lnTo>
                      <a:pt x="724" y="4419"/>
                    </a:lnTo>
                    <a:lnTo>
                      <a:pt x="685" y="4381"/>
                    </a:lnTo>
                    <a:lnTo>
                      <a:pt x="667" y="4362"/>
                    </a:lnTo>
                    <a:lnTo>
                      <a:pt x="533" y="4324"/>
                    </a:lnTo>
                    <a:lnTo>
                      <a:pt x="514" y="4305"/>
                    </a:lnTo>
                    <a:lnTo>
                      <a:pt x="495" y="4248"/>
                    </a:lnTo>
                    <a:lnTo>
                      <a:pt x="457" y="4229"/>
                    </a:lnTo>
                    <a:lnTo>
                      <a:pt x="362" y="4191"/>
                    </a:lnTo>
                    <a:lnTo>
                      <a:pt x="190" y="4038"/>
                    </a:lnTo>
                    <a:lnTo>
                      <a:pt x="114" y="3981"/>
                    </a:lnTo>
                    <a:lnTo>
                      <a:pt x="0" y="3943"/>
                    </a:lnTo>
                    <a:lnTo>
                      <a:pt x="38" y="3867"/>
                    </a:lnTo>
                    <a:lnTo>
                      <a:pt x="38" y="3848"/>
                    </a:lnTo>
                    <a:lnTo>
                      <a:pt x="57" y="3848"/>
                    </a:lnTo>
                    <a:lnTo>
                      <a:pt x="95" y="3829"/>
                    </a:lnTo>
                    <a:lnTo>
                      <a:pt x="114" y="3848"/>
                    </a:lnTo>
                    <a:lnTo>
                      <a:pt x="267" y="3829"/>
                    </a:lnTo>
                    <a:lnTo>
                      <a:pt x="304" y="3829"/>
                    </a:lnTo>
                    <a:lnTo>
                      <a:pt x="400" y="3848"/>
                    </a:lnTo>
                    <a:lnTo>
                      <a:pt x="495" y="3867"/>
                    </a:lnTo>
                    <a:lnTo>
                      <a:pt x="533" y="3848"/>
                    </a:lnTo>
                    <a:lnTo>
                      <a:pt x="629" y="3791"/>
                    </a:lnTo>
                    <a:lnTo>
                      <a:pt x="685" y="3905"/>
                    </a:lnTo>
                    <a:lnTo>
                      <a:pt x="838" y="4057"/>
                    </a:lnTo>
                    <a:lnTo>
                      <a:pt x="1314" y="4096"/>
                    </a:lnTo>
                    <a:lnTo>
                      <a:pt x="1391" y="4134"/>
                    </a:lnTo>
                    <a:lnTo>
                      <a:pt x="1562" y="4267"/>
                    </a:lnTo>
                    <a:lnTo>
                      <a:pt x="1600" y="4286"/>
                    </a:lnTo>
                    <a:lnTo>
                      <a:pt x="1638" y="4305"/>
                    </a:lnTo>
                    <a:lnTo>
                      <a:pt x="1791" y="4267"/>
                    </a:lnTo>
                    <a:lnTo>
                      <a:pt x="1848" y="4267"/>
                    </a:lnTo>
                    <a:lnTo>
                      <a:pt x="2495" y="4381"/>
                    </a:lnTo>
                    <a:lnTo>
                      <a:pt x="2724" y="4248"/>
                    </a:lnTo>
                    <a:lnTo>
                      <a:pt x="2781" y="4172"/>
                    </a:lnTo>
                    <a:lnTo>
                      <a:pt x="2762" y="4096"/>
                    </a:lnTo>
                    <a:lnTo>
                      <a:pt x="2762" y="4057"/>
                    </a:lnTo>
                    <a:lnTo>
                      <a:pt x="2800" y="3943"/>
                    </a:lnTo>
                    <a:lnTo>
                      <a:pt x="2838" y="3753"/>
                    </a:lnTo>
                    <a:lnTo>
                      <a:pt x="2933" y="3639"/>
                    </a:lnTo>
                    <a:lnTo>
                      <a:pt x="3143" y="3562"/>
                    </a:lnTo>
                    <a:lnTo>
                      <a:pt x="3714" y="3505"/>
                    </a:lnTo>
                    <a:lnTo>
                      <a:pt x="3848" y="3524"/>
                    </a:lnTo>
                    <a:lnTo>
                      <a:pt x="3943" y="3562"/>
                    </a:lnTo>
                    <a:lnTo>
                      <a:pt x="4057" y="3505"/>
                    </a:lnTo>
                    <a:lnTo>
                      <a:pt x="4248" y="3467"/>
                    </a:lnTo>
                    <a:lnTo>
                      <a:pt x="4819" y="3543"/>
                    </a:lnTo>
                    <a:lnTo>
                      <a:pt x="5086" y="3467"/>
                    </a:lnTo>
                    <a:lnTo>
                      <a:pt x="5200" y="3353"/>
                    </a:lnTo>
                    <a:lnTo>
                      <a:pt x="5277" y="3124"/>
                    </a:lnTo>
                    <a:lnTo>
                      <a:pt x="5353" y="3010"/>
                    </a:lnTo>
                    <a:lnTo>
                      <a:pt x="5638" y="2838"/>
                    </a:lnTo>
                    <a:lnTo>
                      <a:pt x="5848" y="2800"/>
                    </a:lnTo>
                    <a:lnTo>
                      <a:pt x="5962" y="2800"/>
                    </a:lnTo>
                    <a:lnTo>
                      <a:pt x="6019" y="2781"/>
                    </a:lnTo>
                    <a:lnTo>
                      <a:pt x="6076" y="2743"/>
                    </a:lnTo>
                    <a:lnTo>
                      <a:pt x="6115" y="2686"/>
                    </a:lnTo>
                    <a:lnTo>
                      <a:pt x="6115" y="2534"/>
                    </a:lnTo>
                    <a:lnTo>
                      <a:pt x="6019" y="2381"/>
                    </a:lnTo>
                    <a:lnTo>
                      <a:pt x="5848" y="2229"/>
                    </a:lnTo>
                    <a:lnTo>
                      <a:pt x="5829" y="2153"/>
                    </a:lnTo>
                    <a:lnTo>
                      <a:pt x="5848" y="2057"/>
                    </a:lnTo>
                    <a:lnTo>
                      <a:pt x="5943" y="1658"/>
                    </a:lnTo>
                    <a:lnTo>
                      <a:pt x="5981" y="1391"/>
                    </a:lnTo>
                    <a:lnTo>
                      <a:pt x="5924" y="1238"/>
                    </a:lnTo>
                    <a:lnTo>
                      <a:pt x="5277" y="610"/>
                    </a:lnTo>
                    <a:lnTo>
                      <a:pt x="5277" y="495"/>
                    </a:lnTo>
                    <a:lnTo>
                      <a:pt x="5333" y="439"/>
                    </a:lnTo>
                    <a:lnTo>
                      <a:pt x="5333" y="381"/>
                    </a:lnTo>
                    <a:lnTo>
                      <a:pt x="5219" y="0"/>
                    </a:lnTo>
                    <a:lnTo>
                      <a:pt x="5391" y="19"/>
                    </a:lnTo>
                    <a:lnTo>
                      <a:pt x="5771" y="134"/>
                    </a:lnTo>
                    <a:lnTo>
                      <a:pt x="5962" y="286"/>
                    </a:lnTo>
                    <a:lnTo>
                      <a:pt x="6057" y="400"/>
                    </a:lnTo>
                    <a:lnTo>
                      <a:pt x="6152" y="476"/>
                    </a:lnTo>
                    <a:lnTo>
                      <a:pt x="6248" y="515"/>
                    </a:lnTo>
                    <a:lnTo>
                      <a:pt x="6362" y="495"/>
                    </a:lnTo>
                    <a:lnTo>
                      <a:pt x="6781" y="172"/>
                    </a:lnTo>
                    <a:lnTo>
                      <a:pt x="7029" y="38"/>
                    </a:lnTo>
                    <a:lnTo>
                      <a:pt x="7105" y="38"/>
                    </a:lnTo>
                    <a:lnTo>
                      <a:pt x="7162" y="134"/>
                    </a:lnTo>
                    <a:lnTo>
                      <a:pt x="7200" y="1048"/>
                    </a:lnTo>
                    <a:lnTo>
                      <a:pt x="7143" y="1238"/>
                    </a:lnTo>
                    <a:lnTo>
                      <a:pt x="7200" y="1467"/>
                    </a:lnTo>
                    <a:lnTo>
                      <a:pt x="7372" y="1714"/>
                    </a:lnTo>
                    <a:lnTo>
                      <a:pt x="7562" y="1886"/>
                    </a:lnTo>
                    <a:lnTo>
                      <a:pt x="7791" y="2019"/>
                    </a:lnTo>
                    <a:lnTo>
                      <a:pt x="8038" y="2057"/>
                    </a:lnTo>
                    <a:lnTo>
                      <a:pt x="8172" y="2019"/>
                    </a:lnTo>
                    <a:lnTo>
                      <a:pt x="8419" y="1905"/>
                    </a:lnTo>
                    <a:lnTo>
                      <a:pt x="8648" y="1676"/>
                    </a:lnTo>
                    <a:lnTo>
                      <a:pt x="8724" y="1600"/>
                    </a:lnTo>
                    <a:lnTo>
                      <a:pt x="8819" y="1524"/>
                    </a:lnTo>
                    <a:lnTo>
                      <a:pt x="8934" y="1524"/>
                    </a:lnTo>
                    <a:lnTo>
                      <a:pt x="9143" y="1638"/>
                    </a:lnTo>
                    <a:lnTo>
                      <a:pt x="9162" y="1676"/>
                    </a:lnTo>
                    <a:lnTo>
                      <a:pt x="9143" y="1924"/>
                    </a:lnTo>
                    <a:lnTo>
                      <a:pt x="9219" y="2305"/>
                    </a:lnTo>
                    <a:lnTo>
                      <a:pt x="9257" y="2343"/>
                    </a:lnTo>
                    <a:lnTo>
                      <a:pt x="9295" y="2381"/>
                    </a:lnTo>
                    <a:lnTo>
                      <a:pt x="9371" y="2400"/>
                    </a:lnTo>
                    <a:lnTo>
                      <a:pt x="9486" y="2457"/>
                    </a:lnTo>
                    <a:lnTo>
                      <a:pt x="9562" y="2572"/>
                    </a:lnTo>
                    <a:lnTo>
                      <a:pt x="9620" y="2667"/>
                    </a:lnTo>
                    <a:lnTo>
                      <a:pt x="9715" y="2762"/>
                    </a:lnTo>
                    <a:lnTo>
                      <a:pt x="9810" y="2914"/>
                    </a:lnTo>
                    <a:lnTo>
                      <a:pt x="9810" y="3029"/>
                    </a:lnTo>
                    <a:lnTo>
                      <a:pt x="9752" y="3086"/>
                    </a:lnTo>
                    <a:lnTo>
                      <a:pt x="9715" y="3162"/>
                    </a:lnTo>
                    <a:lnTo>
                      <a:pt x="9772" y="3219"/>
                    </a:lnTo>
                    <a:lnTo>
                      <a:pt x="9829" y="3258"/>
                    </a:lnTo>
                    <a:lnTo>
                      <a:pt x="9886" y="3372"/>
                    </a:lnTo>
                    <a:lnTo>
                      <a:pt x="9943" y="3562"/>
                    </a:lnTo>
                    <a:lnTo>
                      <a:pt x="10019" y="4457"/>
                    </a:lnTo>
                    <a:lnTo>
                      <a:pt x="10057" y="4591"/>
                    </a:lnTo>
                    <a:lnTo>
                      <a:pt x="10724" y="4953"/>
                    </a:lnTo>
                    <a:lnTo>
                      <a:pt x="10858" y="5048"/>
                    </a:lnTo>
                    <a:lnTo>
                      <a:pt x="10934" y="5067"/>
                    </a:lnTo>
                    <a:lnTo>
                      <a:pt x="11029" y="4972"/>
                    </a:lnTo>
                    <a:lnTo>
                      <a:pt x="11086" y="4914"/>
                    </a:lnTo>
                    <a:lnTo>
                      <a:pt x="11162" y="4858"/>
                    </a:lnTo>
                    <a:lnTo>
                      <a:pt x="11296" y="4858"/>
                    </a:lnTo>
                    <a:lnTo>
                      <a:pt x="11448" y="4934"/>
                    </a:lnTo>
                    <a:lnTo>
                      <a:pt x="11619" y="5067"/>
                    </a:lnTo>
                    <a:lnTo>
                      <a:pt x="11733" y="5219"/>
                    </a:lnTo>
                    <a:lnTo>
                      <a:pt x="11791" y="5353"/>
                    </a:lnTo>
                    <a:lnTo>
                      <a:pt x="11772" y="5391"/>
                    </a:lnTo>
                    <a:lnTo>
                      <a:pt x="11638" y="5315"/>
                    </a:lnTo>
                    <a:lnTo>
                      <a:pt x="11601" y="5315"/>
                    </a:lnTo>
                    <a:lnTo>
                      <a:pt x="11601" y="5353"/>
                    </a:lnTo>
                    <a:lnTo>
                      <a:pt x="11638" y="5505"/>
                    </a:lnTo>
                    <a:lnTo>
                      <a:pt x="11657" y="5581"/>
                    </a:lnTo>
                    <a:lnTo>
                      <a:pt x="11638" y="5620"/>
                    </a:lnTo>
                    <a:lnTo>
                      <a:pt x="11601" y="5657"/>
                    </a:lnTo>
                    <a:lnTo>
                      <a:pt x="11562" y="5734"/>
                    </a:lnTo>
                    <a:lnTo>
                      <a:pt x="11524" y="6191"/>
                    </a:lnTo>
                    <a:lnTo>
                      <a:pt x="11524" y="6267"/>
                    </a:lnTo>
                    <a:lnTo>
                      <a:pt x="11524" y="6343"/>
                    </a:lnTo>
                    <a:lnTo>
                      <a:pt x="11505" y="6477"/>
                    </a:lnTo>
                    <a:lnTo>
                      <a:pt x="11467" y="6514"/>
                    </a:lnTo>
                    <a:lnTo>
                      <a:pt x="11467" y="6572"/>
                    </a:lnTo>
                    <a:lnTo>
                      <a:pt x="11753" y="6553"/>
                    </a:lnTo>
                    <a:lnTo>
                      <a:pt x="11924" y="6572"/>
                    </a:lnTo>
                    <a:lnTo>
                      <a:pt x="12038" y="6572"/>
                    </a:lnTo>
                    <a:lnTo>
                      <a:pt x="12114" y="6534"/>
                    </a:lnTo>
                    <a:lnTo>
                      <a:pt x="12191" y="6553"/>
                    </a:lnTo>
                    <a:lnTo>
                      <a:pt x="12267" y="6591"/>
                    </a:lnTo>
                    <a:lnTo>
                      <a:pt x="12400" y="6610"/>
                    </a:lnTo>
                    <a:lnTo>
                      <a:pt x="12439" y="6629"/>
                    </a:lnTo>
                    <a:lnTo>
                      <a:pt x="12439" y="6667"/>
                    </a:lnTo>
                    <a:lnTo>
                      <a:pt x="12419" y="6705"/>
                    </a:lnTo>
                    <a:lnTo>
                      <a:pt x="12419" y="6743"/>
                    </a:lnTo>
                    <a:lnTo>
                      <a:pt x="12439" y="6800"/>
                    </a:lnTo>
                    <a:lnTo>
                      <a:pt x="12458" y="6876"/>
                    </a:lnTo>
                    <a:lnTo>
                      <a:pt x="12495" y="6934"/>
                    </a:lnTo>
                    <a:lnTo>
                      <a:pt x="12572" y="6953"/>
                    </a:lnTo>
                    <a:lnTo>
                      <a:pt x="12686" y="6972"/>
                    </a:lnTo>
                    <a:lnTo>
                      <a:pt x="12781" y="6953"/>
                    </a:lnTo>
                    <a:lnTo>
                      <a:pt x="12839" y="6895"/>
                    </a:lnTo>
                    <a:lnTo>
                      <a:pt x="12896" y="6876"/>
                    </a:lnTo>
                    <a:lnTo>
                      <a:pt x="12972" y="6895"/>
                    </a:lnTo>
                    <a:lnTo>
                      <a:pt x="13029" y="6895"/>
                    </a:lnTo>
                    <a:lnTo>
                      <a:pt x="13067" y="6934"/>
                    </a:lnTo>
                    <a:lnTo>
                      <a:pt x="13162" y="7067"/>
                    </a:lnTo>
                    <a:lnTo>
                      <a:pt x="13124" y="7067"/>
                    </a:lnTo>
                    <a:lnTo>
                      <a:pt x="13086" y="7124"/>
                    </a:lnTo>
                    <a:lnTo>
                      <a:pt x="13086" y="7200"/>
                    </a:lnTo>
                    <a:lnTo>
                      <a:pt x="13086" y="7257"/>
                    </a:lnTo>
                    <a:lnTo>
                      <a:pt x="13124" y="7257"/>
                    </a:lnTo>
                    <a:lnTo>
                      <a:pt x="13201" y="7315"/>
                    </a:lnTo>
                    <a:lnTo>
                      <a:pt x="13600" y="7677"/>
                    </a:lnTo>
                    <a:lnTo>
                      <a:pt x="13658" y="7791"/>
                    </a:lnTo>
                    <a:lnTo>
                      <a:pt x="13677" y="7867"/>
                    </a:lnTo>
                    <a:lnTo>
                      <a:pt x="13734" y="7924"/>
                    </a:lnTo>
                    <a:lnTo>
                      <a:pt x="13791" y="7943"/>
                    </a:lnTo>
                    <a:lnTo>
                      <a:pt x="13829" y="7982"/>
                    </a:lnTo>
                    <a:lnTo>
                      <a:pt x="13829" y="8038"/>
                    </a:lnTo>
                    <a:lnTo>
                      <a:pt x="13867" y="8077"/>
                    </a:lnTo>
                    <a:lnTo>
                      <a:pt x="13905" y="8096"/>
                    </a:lnTo>
                    <a:lnTo>
                      <a:pt x="13981" y="8229"/>
                    </a:lnTo>
                    <a:lnTo>
                      <a:pt x="14000" y="8248"/>
                    </a:lnTo>
                    <a:lnTo>
                      <a:pt x="14039" y="8267"/>
                    </a:lnTo>
                    <a:lnTo>
                      <a:pt x="14019" y="8305"/>
                    </a:lnTo>
                    <a:lnTo>
                      <a:pt x="14019" y="8343"/>
                    </a:lnTo>
                    <a:lnTo>
                      <a:pt x="13963" y="8381"/>
                    </a:lnTo>
                    <a:lnTo>
                      <a:pt x="13981" y="8419"/>
                    </a:lnTo>
                    <a:close/>
                    <a:moveTo>
                      <a:pt x="3924" y="6343"/>
                    </a:moveTo>
                    <a:lnTo>
                      <a:pt x="3943" y="6362"/>
                    </a:lnTo>
                    <a:lnTo>
                      <a:pt x="3962" y="6362"/>
                    </a:lnTo>
                    <a:lnTo>
                      <a:pt x="3962" y="6382"/>
                    </a:lnTo>
                    <a:lnTo>
                      <a:pt x="3981" y="6400"/>
                    </a:lnTo>
                    <a:lnTo>
                      <a:pt x="3924" y="6496"/>
                    </a:lnTo>
                    <a:lnTo>
                      <a:pt x="3886" y="6477"/>
                    </a:lnTo>
                    <a:lnTo>
                      <a:pt x="3867" y="6477"/>
                    </a:lnTo>
                    <a:lnTo>
                      <a:pt x="3867" y="6458"/>
                    </a:lnTo>
                    <a:lnTo>
                      <a:pt x="3848" y="6419"/>
                    </a:lnTo>
                    <a:lnTo>
                      <a:pt x="3848" y="6400"/>
                    </a:lnTo>
                    <a:lnTo>
                      <a:pt x="3848" y="6382"/>
                    </a:lnTo>
                    <a:lnTo>
                      <a:pt x="3867" y="6343"/>
                    </a:lnTo>
                    <a:lnTo>
                      <a:pt x="3867" y="6324"/>
                    </a:lnTo>
                    <a:lnTo>
                      <a:pt x="3886" y="6324"/>
                    </a:lnTo>
                    <a:lnTo>
                      <a:pt x="3905" y="6324"/>
                    </a:lnTo>
                    <a:lnTo>
                      <a:pt x="3924" y="6343"/>
                    </a:lnTo>
                    <a:close/>
                    <a:moveTo>
                      <a:pt x="2895" y="5924"/>
                    </a:moveTo>
                    <a:lnTo>
                      <a:pt x="2724" y="5924"/>
                    </a:lnTo>
                    <a:lnTo>
                      <a:pt x="2648" y="5886"/>
                    </a:lnTo>
                    <a:lnTo>
                      <a:pt x="2610" y="5810"/>
                    </a:lnTo>
                    <a:lnTo>
                      <a:pt x="2629" y="5772"/>
                    </a:lnTo>
                    <a:lnTo>
                      <a:pt x="2648" y="5752"/>
                    </a:lnTo>
                    <a:lnTo>
                      <a:pt x="2686" y="5752"/>
                    </a:lnTo>
                    <a:lnTo>
                      <a:pt x="2743" y="5752"/>
                    </a:lnTo>
                    <a:lnTo>
                      <a:pt x="2781" y="5752"/>
                    </a:lnTo>
                    <a:lnTo>
                      <a:pt x="2857" y="5772"/>
                    </a:lnTo>
                    <a:lnTo>
                      <a:pt x="2876" y="5772"/>
                    </a:lnTo>
                    <a:lnTo>
                      <a:pt x="2876" y="5791"/>
                    </a:lnTo>
                    <a:lnTo>
                      <a:pt x="2895" y="5791"/>
                    </a:lnTo>
                    <a:lnTo>
                      <a:pt x="2876" y="5810"/>
                    </a:lnTo>
                    <a:lnTo>
                      <a:pt x="2895" y="5810"/>
                    </a:lnTo>
                    <a:lnTo>
                      <a:pt x="2895" y="5829"/>
                    </a:lnTo>
                    <a:lnTo>
                      <a:pt x="2895" y="5848"/>
                    </a:lnTo>
                    <a:lnTo>
                      <a:pt x="2915" y="5848"/>
                    </a:lnTo>
                    <a:lnTo>
                      <a:pt x="2915" y="5867"/>
                    </a:lnTo>
                    <a:lnTo>
                      <a:pt x="2915" y="5886"/>
                    </a:lnTo>
                    <a:lnTo>
                      <a:pt x="2915" y="5905"/>
                    </a:lnTo>
                    <a:lnTo>
                      <a:pt x="2895" y="5924"/>
                    </a:lnTo>
                    <a:close/>
                    <a:moveTo>
                      <a:pt x="1352" y="5181"/>
                    </a:moveTo>
                    <a:lnTo>
                      <a:pt x="1314" y="5200"/>
                    </a:lnTo>
                    <a:lnTo>
                      <a:pt x="1276" y="5200"/>
                    </a:lnTo>
                    <a:lnTo>
                      <a:pt x="1162" y="5181"/>
                    </a:lnTo>
                    <a:lnTo>
                      <a:pt x="1124" y="5162"/>
                    </a:lnTo>
                    <a:lnTo>
                      <a:pt x="1086" y="5143"/>
                    </a:lnTo>
                    <a:lnTo>
                      <a:pt x="1029" y="5086"/>
                    </a:lnTo>
                    <a:lnTo>
                      <a:pt x="1010" y="5067"/>
                    </a:lnTo>
                    <a:lnTo>
                      <a:pt x="1029" y="5048"/>
                    </a:lnTo>
                    <a:lnTo>
                      <a:pt x="1047" y="5048"/>
                    </a:lnTo>
                    <a:lnTo>
                      <a:pt x="1066" y="5048"/>
                    </a:lnTo>
                    <a:lnTo>
                      <a:pt x="1238" y="5105"/>
                    </a:lnTo>
                    <a:lnTo>
                      <a:pt x="1410" y="5124"/>
                    </a:lnTo>
                    <a:lnTo>
                      <a:pt x="1447" y="5143"/>
                    </a:lnTo>
                    <a:lnTo>
                      <a:pt x="1486" y="5162"/>
                    </a:lnTo>
                    <a:lnTo>
                      <a:pt x="1505" y="5181"/>
                    </a:lnTo>
                    <a:lnTo>
                      <a:pt x="1467" y="5181"/>
                    </a:lnTo>
                    <a:lnTo>
                      <a:pt x="1391" y="5181"/>
                    </a:lnTo>
                    <a:lnTo>
                      <a:pt x="1352" y="5181"/>
                    </a:lnTo>
                    <a:close/>
                    <a:moveTo>
                      <a:pt x="7752" y="5105"/>
                    </a:moveTo>
                    <a:lnTo>
                      <a:pt x="7752" y="5048"/>
                    </a:lnTo>
                    <a:lnTo>
                      <a:pt x="7791" y="4991"/>
                    </a:lnTo>
                    <a:lnTo>
                      <a:pt x="7848" y="4972"/>
                    </a:lnTo>
                    <a:lnTo>
                      <a:pt x="7924" y="4972"/>
                    </a:lnTo>
                    <a:lnTo>
                      <a:pt x="7943" y="5029"/>
                    </a:lnTo>
                    <a:lnTo>
                      <a:pt x="7867" y="5086"/>
                    </a:lnTo>
                    <a:lnTo>
                      <a:pt x="7791" y="5124"/>
                    </a:lnTo>
                    <a:lnTo>
                      <a:pt x="7752" y="5105"/>
                    </a:lnTo>
                    <a:close/>
                    <a:moveTo>
                      <a:pt x="7524" y="4705"/>
                    </a:moveTo>
                    <a:lnTo>
                      <a:pt x="7562" y="4705"/>
                    </a:lnTo>
                    <a:lnTo>
                      <a:pt x="7619" y="4743"/>
                    </a:lnTo>
                    <a:lnTo>
                      <a:pt x="7639" y="4762"/>
                    </a:lnTo>
                    <a:lnTo>
                      <a:pt x="7657" y="4762"/>
                    </a:lnTo>
                    <a:lnTo>
                      <a:pt x="7676" y="4819"/>
                    </a:lnTo>
                    <a:lnTo>
                      <a:pt x="7639" y="4838"/>
                    </a:lnTo>
                    <a:lnTo>
                      <a:pt x="7600" y="4858"/>
                    </a:lnTo>
                    <a:lnTo>
                      <a:pt x="7486" y="4895"/>
                    </a:lnTo>
                    <a:lnTo>
                      <a:pt x="7429" y="4934"/>
                    </a:lnTo>
                    <a:lnTo>
                      <a:pt x="7390" y="5029"/>
                    </a:lnTo>
                    <a:lnTo>
                      <a:pt x="7353" y="5086"/>
                    </a:lnTo>
                    <a:lnTo>
                      <a:pt x="7276" y="5162"/>
                    </a:lnTo>
                    <a:lnTo>
                      <a:pt x="7258" y="5200"/>
                    </a:lnTo>
                    <a:lnTo>
                      <a:pt x="7238" y="5219"/>
                    </a:lnTo>
                    <a:lnTo>
                      <a:pt x="7162" y="5258"/>
                    </a:lnTo>
                    <a:lnTo>
                      <a:pt x="7143" y="5276"/>
                    </a:lnTo>
                    <a:lnTo>
                      <a:pt x="7124" y="5295"/>
                    </a:lnTo>
                    <a:lnTo>
                      <a:pt x="7009" y="5391"/>
                    </a:lnTo>
                    <a:lnTo>
                      <a:pt x="6953" y="5429"/>
                    </a:lnTo>
                    <a:lnTo>
                      <a:pt x="6895" y="5410"/>
                    </a:lnTo>
                    <a:lnTo>
                      <a:pt x="6857" y="5372"/>
                    </a:lnTo>
                    <a:lnTo>
                      <a:pt x="6800" y="5315"/>
                    </a:lnTo>
                    <a:lnTo>
                      <a:pt x="6667" y="5391"/>
                    </a:lnTo>
                    <a:lnTo>
                      <a:pt x="6628" y="5429"/>
                    </a:lnTo>
                    <a:lnTo>
                      <a:pt x="6591" y="5448"/>
                    </a:lnTo>
                    <a:lnTo>
                      <a:pt x="6533" y="5448"/>
                    </a:lnTo>
                    <a:lnTo>
                      <a:pt x="6438" y="5429"/>
                    </a:lnTo>
                    <a:lnTo>
                      <a:pt x="6400" y="5448"/>
                    </a:lnTo>
                    <a:lnTo>
                      <a:pt x="6343" y="5467"/>
                    </a:lnTo>
                    <a:lnTo>
                      <a:pt x="6229" y="5543"/>
                    </a:lnTo>
                    <a:lnTo>
                      <a:pt x="6115" y="5600"/>
                    </a:lnTo>
                    <a:lnTo>
                      <a:pt x="6038" y="5657"/>
                    </a:lnTo>
                    <a:lnTo>
                      <a:pt x="6000" y="5676"/>
                    </a:lnTo>
                    <a:lnTo>
                      <a:pt x="5867" y="5696"/>
                    </a:lnTo>
                    <a:lnTo>
                      <a:pt x="5790" y="5715"/>
                    </a:lnTo>
                    <a:lnTo>
                      <a:pt x="5753" y="5734"/>
                    </a:lnTo>
                    <a:lnTo>
                      <a:pt x="5714" y="5752"/>
                    </a:lnTo>
                    <a:lnTo>
                      <a:pt x="5714" y="5734"/>
                    </a:lnTo>
                    <a:lnTo>
                      <a:pt x="5676" y="5734"/>
                    </a:lnTo>
                    <a:lnTo>
                      <a:pt x="5657" y="5734"/>
                    </a:lnTo>
                    <a:lnTo>
                      <a:pt x="5657" y="5752"/>
                    </a:lnTo>
                    <a:lnTo>
                      <a:pt x="5638" y="5772"/>
                    </a:lnTo>
                    <a:lnTo>
                      <a:pt x="5619" y="5791"/>
                    </a:lnTo>
                    <a:lnTo>
                      <a:pt x="5600" y="5791"/>
                    </a:lnTo>
                    <a:lnTo>
                      <a:pt x="5581" y="5791"/>
                    </a:lnTo>
                    <a:lnTo>
                      <a:pt x="5562" y="5791"/>
                    </a:lnTo>
                    <a:lnTo>
                      <a:pt x="5543" y="5752"/>
                    </a:lnTo>
                    <a:lnTo>
                      <a:pt x="5543" y="5696"/>
                    </a:lnTo>
                    <a:lnTo>
                      <a:pt x="5543" y="5657"/>
                    </a:lnTo>
                    <a:lnTo>
                      <a:pt x="5562" y="5620"/>
                    </a:lnTo>
                    <a:lnTo>
                      <a:pt x="5543" y="5620"/>
                    </a:lnTo>
                    <a:lnTo>
                      <a:pt x="5524" y="5543"/>
                    </a:lnTo>
                    <a:lnTo>
                      <a:pt x="5543" y="5524"/>
                    </a:lnTo>
                    <a:lnTo>
                      <a:pt x="5638" y="5562"/>
                    </a:lnTo>
                    <a:lnTo>
                      <a:pt x="5676" y="5543"/>
                    </a:lnTo>
                    <a:lnTo>
                      <a:pt x="5695" y="5543"/>
                    </a:lnTo>
                    <a:lnTo>
                      <a:pt x="5790" y="5486"/>
                    </a:lnTo>
                    <a:lnTo>
                      <a:pt x="6076" y="5391"/>
                    </a:lnTo>
                    <a:lnTo>
                      <a:pt x="6134" y="5391"/>
                    </a:lnTo>
                    <a:lnTo>
                      <a:pt x="6152" y="5372"/>
                    </a:lnTo>
                    <a:lnTo>
                      <a:pt x="6267" y="5315"/>
                    </a:lnTo>
                    <a:lnTo>
                      <a:pt x="6305" y="5276"/>
                    </a:lnTo>
                    <a:lnTo>
                      <a:pt x="6438" y="5219"/>
                    </a:lnTo>
                    <a:lnTo>
                      <a:pt x="6457" y="5219"/>
                    </a:lnTo>
                    <a:lnTo>
                      <a:pt x="6515" y="5219"/>
                    </a:lnTo>
                    <a:lnTo>
                      <a:pt x="6533" y="5219"/>
                    </a:lnTo>
                    <a:lnTo>
                      <a:pt x="6572" y="5200"/>
                    </a:lnTo>
                    <a:lnTo>
                      <a:pt x="6591" y="5200"/>
                    </a:lnTo>
                    <a:lnTo>
                      <a:pt x="6572" y="5181"/>
                    </a:lnTo>
                    <a:lnTo>
                      <a:pt x="6572" y="5162"/>
                    </a:lnTo>
                    <a:lnTo>
                      <a:pt x="6610" y="5124"/>
                    </a:lnTo>
                    <a:lnTo>
                      <a:pt x="6610" y="5086"/>
                    </a:lnTo>
                    <a:lnTo>
                      <a:pt x="6591" y="4972"/>
                    </a:lnTo>
                    <a:lnTo>
                      <a:pt x="6591" y="4934"/>
                    </a:lnTo>
                    <a:lnTo>
                      <a:pt x="6552" y="4895"/>
                    </a:lnTo>
                    <a:lnTo>
                      <a:pt x="6515" y="4877"/>
                    </a:lnTo>
                    <a:lnTo>
                      <a:pt x="6496" y="4858"/>
                    </a:lnTo>
                    <a:lnTo>
                      <a:pt x="6552" y="4819"/>
                    </a:lnTo>
                    <a:lnTo>
                      <a:pt x="6838" y="4934"/>
                    </a:lnTo>
                    <a:lnTo>
                      <a:pt x="6933" y="4914"/>
                    </a:lnTo>
                    <a:lnTo>
                      <a:pt x="7143" y="4762"/>
                    </a:lnTo>
                    <a:lnTo>
                      <a:pt x="7429" y="4705"/>
                    </a:lnTo>
                    <a:lnTo>
                      <a:pt x="7524" y="4705"/>
                    </a:lnTo>
                    <a:close/>
                    <a:moveTo>
                      <a:pt x="8076" y="4457"/>
                    </a:moveTo>
                    <a:lnTo>
                      <a:pt x="8096" y="4477"/>
                    </a:lnTo>
                    <a:lnTo>
                      <a:pt x="8115" y="4477"/>
                    </a:lnTo>
                    <a:lnTo>
                      <a:pt x="8133" y="4496"/>
                    </a:lnTo>
                    <a:lnTo>
                      <a:pt x="8152" y="4533"/>
                    </a:lnTo>
                    <a:lnTo>
                      <a:pt x="8133" y="4553"/>
                    </a:lnTo>
                    <a:lnTo>
                      <a:pt x="8115" y="4591"/>
                    </a:lnTo>
                    <a:lnTo>
                      <a:pt x="8096" y="4591"/>
                    </a:lnTo>
                    <a:lnTo>
                      <a:pt x="8057" y="4610"/>
                    </a:lnTo>
                    <a:lnTo>
                      <a:pt x="7981" y="4572"/>
                    </a:lnTo>
                    <a:lnTo>
                      <a:pt x="8000" y="4515"/>
                    </a:lnTo>
                    <a:lnTo>
                      <a:pt x="8038" y="4457"/>
                    </a:lnTo>
                    <a:lnTo>
                      <a:pt x="8076" y="4457"/>
                    </a:lnTo>
                    <a:close/>
                    <a:moveTo>
                      <a:pt x="3981" y="7257"/>
                    </a:moveTo>
                    <a:lnTo>
                      <a:pt x="3981" y="7276"/>
                    </a:lnTo>
                    <a:lnTo>
                      <a:pt x="3981" y="7315"/>
                    </a:lnTo>
                    <a:lnTo>
                      <a:pt x="3962" y="7334"/>
                    </a:lnTo>
                    <a:lnTo>
                      <a:pt x="3943" y="7334"/>
                    </a:lnTo>
                    <a:lnTo>
                      <a:pt x="3905" y="7315"/>
                    </a:lnTo>
                    <a:lnTo>
                      <a:pt x="3886" y="7296"/>
                    </a:lnTo>
                    <a:lnTo>
                      <a:pt x="3924" y="7276"/>
                    </a:lnTo>
                    <a:lnTo>
                      <a:pt x="3981" y="7257"/>
                    </a:lnTo>
                    <a:close/>
                    <a:moveTo>
                      <a:pt x="6838" y="5467"/>
                    </a:moveTo>
                    <a:lnTo>
                      <a:pt x="6857" y="5505"/>
                    </a:lnTo>
                    <a:lnTo>
                      <a:pt x="6857" y="5562"/>
                    </a:lnTo>
                    <a:lnTo>
                      <a:pt x="6838" y="5600"/>
                    </a:lnTo>
                    <a:lnTo>
                      <a:pt x="6781" y="5638"/>
                    </a:lnTo>
                    <a:lnTo>
                      <a:pt x="6762" y="5620"/>
                    </a:lnTo>
                    <a:lnTo>
                      <a:pt x="6762" y="5562"/>
                    </a:lnTo>
                    <a:lnTo>
                      <a:pt x="6781" y="5505"/>
                    </a:lnTo>
                    <a:lnTo>
                      <a:pt x="6819" y="5467"/>
                    </a:lnTo>
                    <a:lnTo>
                      <a:pt x="6838" y="5467"/>
                    </a:lnTo>
                    <a:close/>
                    <a:moveTo>
                      <a:pt x="2038" y="5448"/>
                    </a:moveTo>
                    <a:lnTo>
                      <a:pt x="2076" y="5467"/>
                    </a:lnTo>
                    <a:lnTo>
                      <a:pt x="2076" y="5505"/>
                    </a:lnTo>
                    <a:lnTo>
                      <a:pt x="2057" y="5524"/>
                    </a:lnTo>
                    <a:lnTo>
                      <a:pt x="2019" y="5524"/>
                    </a:lnTo>
                    <a:lnTo>
                      <a:pt x="1981" y="5505"/>
                    </a:lnTo>
                    <a:lnTo>
                      <a:pt x="1962" y="5467"/>
                    </a:lnTo>
                    <a:lnTo>
                      <a:pt x="1981" y="5448"/>
                    </a:lnTo>
                    <a:lnTo>
                      <a:pt x="2019" y="5448"/>
                    </a:lnTo>
                    <a:lnTo>
                      <a:pt x="2038" y="5448"/>
                    </a:lnTo>
                    <a:close/>
                    <a:moveTo>
                      <a:pt x="5048" y="7353"/>
                    </a:moveTo>
                    <a:lnTo>
                      <a:pt x="5048" y="7372"/>
                    </a:lnTo>
                    <a:lnTo>
                      <a:pt x="5048" y="7410"/>
                    </a:lnTo>
                    <a:lnTo>
                      <a:pt x="5028" y="7429"/>
                    </a:lnTo>
                    <a:lnTo>
                      <a:pt x="5010" y="7429"/>
                    </a:lnTo>
                    <a:lnTo>
                      <a:pt x="4991" y="7410"/>
                    </a:lnTo>
                    <a:lnTo>
                      <a:pt x="4972" y="7410"/>
                    </a:lnTo>
                    <a:lnTo>
                      <a:pt x="4972" y="7391"/>
                    </a:lnTo>
                    <a:lnTo>
                      <a:pt x="4972" y="7372"/>
                    </a:lnTo>
                    <a:lnTo>
                      <a:pt x="4991" y="7353"/>
                    </a:lnTo>
                    <a:lnTo>
                      <a:pt x="5028" y="7334"/>
                    </a:lnTo>
                    <a:lnTo>
                      <a:pt x="5048" y="7353"/>
                    </a:lnTo>
                    <a:close/>
                  </a:path>
                </a:pathLst>
              </a:custGeom>
              <a:solidFill>
                <a:srgbClr val="C2C2C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8" name="Freeform 206">
                <a:extLst>
                  <a:ext uri="{FF2B5EF4-FFF2-40B4-BE49-F238E27FC236}">
                    <a16:creationId xmlns:a16="http://schemas.microsoft.com/office/drawing/2014/main" id="{0801A058-C1AF-7642-888E-AC32D2F02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21300" y="4225925"/>
                <a:ext cx="2921000" cy="1158875"/>
              </a:xfrm>
              <a:custGeom>
                <a:avLst/>
                <a:gdLst>
                  <a:gd name="T0" fmla="*/ 2147483646 w 8116"/>
                  <a:gd name="T1" fmla="*/ 2147483646 h 3220"/>
                  <a:gd name="T2" fmla="*/ 2147483646 w 8116"/>
                  <a:gd name="T3" fmla="*/ 2147483646 h 3220"/>
                  <a:gd name="T4" fmla="*/ 2147483646 w 8116"/>
                  <a:gd name="T5" fmla="*/ 2147483646 h 3220"/>
                  <a:gd name="T6" fmla="*/ 2147483646 w 8116"/>
                  <a:gd name="T7" fmla="*/ 2147483646 h 3220"/>
                  <a:gd name="T8" fmla="*/ 2147483646 w 8116"/>
                  <a:gd name="T9" fmla="*/ 2147483646 h 3220"/>
                  <a:gd name="T10" fmla="*/ 2147483646 w 8116"/>
                  <a:gd name="T11" fmla="*/ 2147483646 h 3220"/>
                  <a:gd name="T12" fmla="*/ 2147483646 w 8116"/>
                  <a:gd name="T13" fmla="*/ 2147483646 h 3220"/>
                  <a:gd name="T14" fmla="*/ 2147483646 w 8116"/>
                  <a:gd name="T15" fmla="*/ 2147483646 h 3220"/>
                  <a:gd name="T16" fmla="*/ 2147483646 w 8116"/>
                  <a:gd name="T17" fmla="*/ 2147483646 h 3220"/>
                  <a:gd name="T18" fmla="*/ 2147483646 w 8116"/>
                  <a:gd name="T19" fmla="*/ 2147483646 h 3220"/>
                  <a:gd name="T20" fmla="*/ 2147483646 w 8116"/>
                  <a:gd name="T21" fmla="*/ 2147483646 h 3220"/>
                  <a:gd name="T22" fmla="*/ 2147483646 w 8116"/>
                  <a:gd name="T23" fmla="*/ 2147483646 h 3220"/>
                  <a:gd name="T24" fmla="*/ 2147483646 w 8116"/>
                  <a:gd name="T25" fmla="*/ 2147483646 h 3220"/>
                  <a:gd name="T26" fmla="*/ 2147483646 w 8116"/>
                  <a:gd name="T27" fmla="*/ 2147483646 h 3220"/>
                  <a:gd name="T28" fmla="*/ 2147483646 w 8116"/>
                  <a:gd name="T29" fmla="*/ 2147483646 h 3220"/>
                  <a:gd name="T30" fmla="*/ 2147483646 w 8116"/>
                  <a:gd name="T31" fmla="*/ 2147483646 h 3220"/>
                  <a:gd name="T32" fmla="*/ 2147483646 w 8116"/>
                  <a:gd name="T33" fmla="*/ 2147483646 h 3220"/>
                  <a:gd name="T34" fmla="*/ 2147483646 w 8116"/>
                  <a:gd name="T35" fmla="*/ 2147483646 h 3220"/>
                  <a:gd name="T36" fmla="*/ 2147483646 w 8116"/>
                  <a:gd name="T37" fmla="*/ 2147483646 h 3220"/>
                  <a:gd name="T38" fmla="*/ 2147483646 w 8116"/>
                  <a:gd name="T39" fmla="*/ 2147483646 h 3220"/>
                  <a:gd name="T40" fmla="*/ 2147483646 w 8116"/>
                  <a:gd name="T41" fmla="*/ 2147483646 h 3220"/>
                  <a:gd name="T42" fmla="*/ 2147483646 w 8116"/>
                  <a:gd name="T43" fmla="*/ 2147483646 h 3220"/>
                  <a:gd name="T44" fmla="*/ 2147483646 w 8116"/>
                  <a:gd name="T45" fmla="*/ 2147483646 h 3220"/>
                  <a:gd name="T46" fmla="*/ 2147483646 w 8116"/>
                  <a:gd name="T47" fmla="*/ 2147483646 h 3220"/>
                  <a:gd name="T48" fmla="*/ 2147483646 w 8116"/>
                  <a:gd name="T49" fmla="*/ 2147483646 h 3220"/>
                  <a:gd name="T50" fmla="*/ 2147483646 w 8116"/>
                  <a:gd name="T51" fmla="*/ 2147483646 h 3220"/>
                  <a:gd name="T52" fmla="*/ 2147483646 w 8116"/>
                  <a:gd name="T53" fmla="*/ 2147483646 h 3220"/>
                  <a:gd name="T54" fmla="*/ 2147483646 w 8116"/>
                  <a:gd name="T55" fmla="*/ 2147483646 h 3220"/>
                  <a:gd name="T56" fmla="*/ 2147483646 w 8116"/>
                  <a:gd name="T57" fmla="*/ 2147483646 h 3220"/>
                  <a:gd name="T58" fmla="*/ 2147483646 w 8116"/>
                  <a:gd name="T59" fmla="*/ 2147483646 h 3220"/>
                  <a:gd name="T60" fmla="*/ 2147483646 w 8116"/>
                  <a:gd name="T61" fmla="*/ 2147483646 h 3220"/>
                  <a:gd name="T62" fmla="*/ 2147483646 w 8116"/>
                  <a:gd name="T63" fmla="*/ 2147483646 h 3220"/>
                  <a:gd name="T64" fmla="*/ 2147483646 w 8116"/>
                  <a:gd name="T65" fmla="*/ 2147483646 h 3220"/>
                  <a:gd name="T66" fmla="*/ 2147483646 w 8116"/>
                  <a:gd name="T67" fmla="*/ 2147483646 h 3220"/>
                  <a:gd name="T68" fmla="*/ 2147483646 w 8116"/>
                  <a:gd name="T69" fmla="*/ 2147483646 h 3220"/>
                  <a:gd name="T70" fmla="*/ 2147483646 w 8116"/>
                  <a:gd name="T71" fmla="*/ 2147483646 h 3220"/>
                  <a:gd name="T72" fmla="*/ 2147483646 w 8116"/>
                  <a:gd name="T73" fmla="*/ 2147483646 h 3220"/>
                  <a:gd name="T74" fmla="*/ 2147483646 w 8116"/>
                  <a:gd name="T75" fmla="*/ 2147483646 h 3220"/>
                  <a:gd name="T76" fmla="*/ 2147483646 w 8116"/>
                  <a:gd name="T77" fmla="*/ 2147483646 h 3220"/>
                  <a:gd name="T78" fmla="*/ 2147483646 w 8116"/>
                  <a:gd name="T79" fmla="*/ 2147483646 h 3220"/>
                  <a:gd name="T80" fmla="*/ 2147483646 w 8116"/>
                  <a:gd name="T81" fmla="*/ 2147483646 h 3220"/>
                  <a:gd name="T82" fmla="*/ 2147483646 w 8116"/>
                  <a:gd name="T83" fmla="*/ 2147483646 h 3220"/>
                  <a:gd name="T84" fmla="*/ 2147483646 w 8116"/>
                  <a:gd name="T85" fmla="*/ 2147483646 h 3220"/>
                  <a:gd name="T86" fmla="*/ 2147483646 w 8116"/>
                  <a:gd name="T87" fmla="*/ 2147483646 h 3220"/>
                  <a:gd name="T88" fmla="*/ 2147483646 w 8116"/>
                  <a:gd name="T89" fmla="*/ 2147483646 h 3220"/>
                  <a:gd name="T90" fmla="*/ 2147483646 w 8116"/>
                  <a:gd name="T91" fmla="*/ 2147483646 h 3220"/>
                  <a:gd name="T92" fmla="*/ 2147483646 w 8116"/>
                  <a:gd name="T93" fmla="*/ 2147483646 h 3220"/>
                  <a:gd name="T94" fmla="*/ 2147483646 w 8116"/>
                  <a:gd name="T95" fmla="*/ 2147483646 h 3220"/>
                  <a:gd name="T96" fmla="*/ 2147483646 w 8116"/>
                  <a:gd name="T97" fmla="*/ 2147483646 h 3220"/>
                  <a:gd name="T98" fmla="*/ 2147483646 w 8116"/>
                  <a:gd name="T99" fmla="*/ 2147483646 h 3220"/>
                  <a:gd name="T100" fmla="*/ 2147483646 w 8116"/>
                  <a:gd name="T101" fmla="*/ 2147483646 h 3220"/>
                  <a:gd name="T102" fmla="*/ 2147483646 w 8116"/>
                  <a:gd name="T103" fmla="*/ 2147483646 h 3220"/>
                  <a:gd name="T104" fmla="*/ 2147483646 w 8116"/>
                  <a:gd name="T105" fmla="*/ 2147483646 h 3220"/>
                  <a:gd name="T106" fmla="*/ 2147483646 w 8116"/>
                  <a:gd name="T107" fmla="*/ 2147483646 h 3220"/>
                  <a:gd name="T108" fmla="*/ 2147483646 w 8116"/>
                  <a:gd name="T109" fmla="*/ 2147483646 h 3220"/>
                  <a:gd name="T110" fmla="*/ 2147483646 w 8116"/>
                  <a:gd name="T111" fmla="*/ 0 h 322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116" h="3220">
                    <a:moveTo>
                      <a:pt x="572" y="0"/>
                    </a:moveTo>
                    <a:lnTo>
                      <a:pt x="686" y="57"/>
                    </a:lnTo>
                    <a:lnTo>
                      <a:pt x="724" y="76"/>
                    </a:lnTo>
                    <a:lnTo>
                      <a:pt x="743" y="95"/>
                    </a:lnTo>
                    <a:lnTo>
                      <a:pt x="819" y="152"/>
                    </a:lnTo>
                    <a:lnTo>
                      <a:pt x="838" y="190"/>
                    </a:lnTo>
                    <a:lnTo>
                      <a:pt x="1181" y="362"/>
                    </a:lnTo>
                    <a:lnTo>
                      <a:pt x="1486" y="590"/>
                    </a:lnTo>
                    <a:lnTo>
                      <a:pt x="1657" y="666"/>
                    </a:lnTo>
                    <a:lnTo>
                      <a:pt x="2267" y="780"/>
                    </a:lnTo>
                    <a:lnTo>
                      <a:pt x="2629" y="895"/>
                    </a:lnTo>
                    <a:lnTo>
                      <a:pt x="3029" y="971"/>
                    </a:lnTo>
                    <a:lnTo>
                      <a:pt x="3410" y="1066"/>
                    </a:lnTo>
                    <a:lnTo>
                      <a:pt x="3810" y="1029"/>
                    </a:lnTo>
                    <a:lnTo>
                      <a:pt x="4153" y="895"/>
                    </a:lnTo>
                    <a:lnTo>
                      <a:pt x="4514" y="800"/>
                    </a:lnTo>
                    <a:lnTo>
                      <a:pt x="4895" y="724"/>
                    </a:lnTo>
                    <a:lnTo>
                      <a:pt x="5257" y="666"/>
                    </a:lnTo>
                    <a:lnTo>
                      <a:pt x="5619" y="552"/>
                    </a:lnTo>
                    <a:lnTo>
                      <a:pt x="5982" y="438"/>
                    </a:lnTo>
                    <a:lnTo>
                      <a:pt x="6686" y="285"/>
                    </a:lnTo>
                    <a:lnTo>
                      <a:pt x="6781" y="267"/>
                    </a:lnTo>
                    <a:lnTo>
                      <a:pt x="7619" y="209"/>
                    </a:lnTo>
                    <a:lnTo>
                      <a:pt x="7772" y="190"/>
                    </a:lnTo>
                    <a:lnTo>
                      <a:pt x="7867" y="95"/>
                    </a:lnTo>
                    <a:lnTo>
                      <a:pt x="7867" y="190"/>
                    </a:lnTo>
                    <a:lnTo>
                      <a:pt x="7753" y="228"/>
                    </a:lnTo>
                    <a:lnTo>
                      <a:pt x="7600" y="247"/>
                    </a:lnTo>
                    <a:lnTo>
                      <a:pt x="7505" y="285"/>
                    </a:lnTo>
                    <a:lnTo>
                      <a:pt x="7467" y="304"/>
                    </a:lnTo>
                    <a:lnTo>
                      <a:pt x="7448" y="285"/>
                    </a:lnTo>
                    <a:lnTo>
                      <a:pt x="7391" y="285"/>
                    </a:lnTo>
                    <a:lnTo>
                      <a:pt x="7353" y="285"/>
                    </a:lnTo>
                    <a:lnTo>
                      <a:pt x="7296" y="304"/>
                    </a:lnTo>
                    <a:lnTo>
                      <a:pt x="7257" y="304"/>
                    </a:lnTo>
                    <a:lnTo>
                      <a:pt x="7143" y="285"/>
                    </a:lnTo>
                    <a:lnTo>
                      <a:pt x="7029" y="285"/>
                    </a:lnTo>
                    <a:lnTo>
                      <a:pt x="7048" y="323"/>
                    </a:lnTo>
                    <a:lnTo>
                      <a:pt x="7067" y="343"/>
                    </a:lnTo>
                    <a:lnTo>
                      <a:pt x="7143" y="323"/>
                    </a:lnTo>
                    <a:lnTo>
                      <a:pt x="7105" y="343"/>
                    </a:lnTo>
                    <a:lnTo>
                      <a:pt x="7086" y="343"/>
                    </a:lnTo>
                    <a:lnTo>
                      <a:pt x="7143" y="419"/>
                    </a:lnTo>
                    <a:lnTo>
                      <a:pt x="7219" y="457"/>
                    </a:lnTo>
                    <a:lnTo>
                      <a:pt x="7238" y="457"/>
                    </a:lnTo>
                    <a:lnTo>
                      <a:pt x="7238" y="495"/>
                    </a:lnTo>
                    <a:lnTo>
                      <a:pt x="7257" y="552"/>
                    </a:lnTo>
                    <a:lnTo>
                      <a:pt x="7333" y="685"/>
                    </a:lnTo>
                    <a:lnTo>
                      <a:pt x="7810" y="971"/>
                    </a:lnTo>
                    <a:lnTo>
                      <a:pt x="8019" y="1200"/>
                    </a:lnTo>
                    <a:lnTo>
                      <a:pt x="8115" y="1333"/>
                    </a:lnTo>
                    <a:lnTo>
                      <a:pt x="7905" y="1390"/>
                    </a:lnTo>
                    <a:lnTo>
                      <a:pt x="7714" y="1505"/>
                    </a:lnTo>
                    <a:lnTo>
                      <a:pt x="7562" y="1657"/>
                    </a:lnTo>
                    <a:lnTo>
                      <a:pt x="7486" y="1809"/>
                    </a:lnTo>
                    <a:lnTo>
                      <a:pt x="7448" y="1962"/>
                    </a:lnTo>
                    <a:lnTo>
                      <a:pt x="7410" y="2190"/>
                    </a:lnTo>
                    <a:lnTo>
                      <a:pt x="7315" y="2285"/>
                    </a:lnTo>
                    <a:lnTo>
                      <a:pt x="7105" y="2476"/>
                    </a:lnTo>
                    <a:lnTo>
                      <a:pt x="7048" y="2552"/>
                    </a:lnTo>
                    <a:lnTo>
                      <a:pt x="7029" y="2609"/>
                    </a:lnTo>
                    <a:lnTo>
                      <a:pt x="6972" y="2685"/>
                    </a:lnTo>
                    <a:lnTo>
                      <a:pt x="6896" y="2761"/>
                    </a:lnTo>
                    <a:lnTo>
                      <a:pt x="6743" y="2838"/>
                    </a:lnTo>
                    <a:lnTo>
                      <a:pt x="6572" y="2895"/>
                    </a:lnTo>
                    <a:lnTo>
                      <a:pt x="6458" y="2914"/>
                    </a:lnTo>
                    <a:lnTo>
                      <a:pt x="6400" y="2876"/>
                    </a:lnTo>
                    <a:lnTo>
                      <a:pt x="6286" y="2914"/>
                    </a:lnTo>
                    <a:lnTo>
                      <a:pt x="6153" y="2990"/>
                    </a:lnTo>
                    <a:lnTo>
                      <a:pt x="6058" y="3028"/>
                    </a:lnTo>
                    <a:lnTo>
                      <a:pt x="5829" y="3047"/>
                    </a:lnTo>
                    <a:lnTo>
                      <a:pt x="5810" y="3066"/>
                    </a:lnTo>
                    <a:lnTo>
                      <a:pt x="5619" y="2933"/>
                    </a:lnTo>
                    <a:lnTo>
                      <a:pt x="5524" y="2895"/>
                    </a:lnTo>
                    <a:lnTo>
                      <a:pt x="5448" y="2952"/>
                    </a:lnTo>
                    <a:lnTo>
                      <a:pt x="5334" y="2952"/>
                    </a:lnTo>
                    <a:lnTo>
                      <a:pt x="5181" y="2933"/>
                    </a:lnTo>
                    <a:lnTo>
                      <a:pt x="4934" y="2800"/>
                    </a:lnTo>
                    <a:lnTo>
                      <a:pt x="4743" y="2761"/>
                    </a:lnTo>
                    <a:lnTo>
                      <a:pt x="4591" y="2685"/>
                    </a:lnTo>
                    <a:lnTo>
                      <a:pt x="4458" y="2666"/>
                    </a:lnTo>
                    <a:lnTo>
                      <a:pt x="4248" y="2838"/>
                    </a:lnTo>
                    <a:lnTo>
                      <a:pt x="3981" y="3162"/>
                    </a:lnTo>
                    <a:lnTo>
                      <a:pt x="3829" y="3219"/>
                    </a:lnTo>
                    <a:lnTo>
                      <a:pt x="3657" y="3219"/>
                    </a:lnTo>
                    <a:lnTo>
                      <a:pt x="3562" y="3181"/>
                    </a:lnTo>
                    <a:lnTo>
                      <a:pt x="3505" y="3142"/>
                    </a:lnTo>
                    <a:lnTo>
                      <a:pt x="3429" y="3047"/>
                    </a:lnTo>
                    <a:lnTo>
                      <a:pt x="3295" y="2819"/>
                    </a:lnTo>
                    <a:lnTo>
                      <a:pt x="3086" y="2590"/>
                    </a:lnTo>
                    <a:lnTo>
                      <a:pt x="2800" y="2476"/>
                    </a:lnTo>
                    <a:lnTo>
                      <a:pt x="2457" y="2438"/>
                    </a:lnTo>
                    <a:lnTo>
                      <a:pt x="2229" y="2304"/>
                    </a:lnTo>
                    <a:lnTo>
                      <a:pt x="2096" y="2152"/>
                    </a:lnTo>
                    <a:lnTo>
                      <a:pt x="1752" y="2076"/>
                    </a:lnTo>
                    <a:lnTo>
                      <a:pt x="1657" y="2019"/>
                    </a:lnTo>
                    <a:lnTo>
                      <a:pt x="1581" y="1962"/>
                    </a:lnTo>
                    <a:lnTo>
                      <a:pt x="1543" y="1904"/>
                    </a:lnTo>
                    <a:lnTo>
                      <a:pt x="1410" y="1847"/>
                    </a:lnTo>
                    <a:lnTo>
                      <a:pt x="1048" y="1771"/>
                    </a:lnTo>
                    <a:lnTo>
                      <a:pt x="1048" y="1714"/>
                    </a:lnTo>
                    <a:lnTo>
                      <a:pt x="1029" y="1657"/>
                    </a:lnTo>
                    <a:lnTo>
                      <a:pt x="686" y="1390"/>
                    </a:lnTo>
                    <a:lnTo>
                      <a:pt x="572" y="1314"/>
                    </a:lnTo>
                    <a:lnTo>
                      <a:pt x="0" y="838"/>
                    </a:lnTo>
                    <a:lnTo>
                      <a:pt x="115" y="780"/>
                    </a:lnTo>
                    <a:lnTo>
                      <a:pt x="229" y="533"/>
                    </a:lnTo>
                    <a:lnTo>
                      <a:pt x="286" y="323"/>
                    </a:lnTo>
                    <a:lnTo>
                      <a:pt x="362" y="228"/>
                    </a:lnTo>
                    <a:lnTo>
                      <a:pt x="476" y="171"/>
                    </a:lnTo>
                    <a:lnTo>
                      <a:pt x="552" y="76"/>
                    </a:lnTo>
                    <a:lnTo>
                      <a:pt x="572" y="0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89" name="Freeform 207">
                <a:extLst>
                  <a:ext uri="{FF2B5EF4-FFF2-40B4-BE49-F238E27FC236}">
                    <a16:creationId xmlns:a16="http://schemas.microsoft.com/office/drawing/2014/main" id="{05159CA7-8127-4A42-9DEF-F8218D6F7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9538" y="3875088"/>
                <a:ext cx="4052887" cy="2860675"/>
              </a:xfrm>
              <a:custGeom>
                <a:avLst/>
                <a:gdLst>
                  <a:gd name="T0" fmla="*/ 2147483646 w 11258"/>
                  <a:gd name="T1" fmla="*/ 2147483646 h 7945"/>
                  <a:gd name="T2" fmla="*/ 2147483646 w 11258"/>
                  <a:gd name="T3" fmla="*/ 2147483646 h 7945"/>
                  <a:gd name="T4" fmla="*/ 2147483646 w 11258"/>
                  <a:gd name="T5" fmla="*/ 2147483646 h 7945"/>
                  <a:gd name="T6" fmla="*/ 2147483646 w 11258"/>
                  <a:gd name="T7" fmla="*/ 2147483646 h 7945"/>
                  <a:gd name="T8" fmla="*/ 2147483646 w 11258"/>
                  <a:gd name="T9" fmla="*/ 2147483646 h 7945"/>
                  <a:gd name="T10" fmla="*/ 2147483646 w 11258"/>
                  <a:gd name="T11" fmla="*/ 2147483646 h 7945"/>
                  <a:gd name="T12" fmla="*/ 2147483646 w 11258"/>
                  <a:gd name="T13" fmla="*/ 2147483646 h 7945"/>
                  <a:gd name="T14" fmla="*/ 2147483646 w 11258"/>
                  <a:gd name="T15" fmla="*/ 2147483646 h 7945"/>
                  <a:gd name="T16" fmla="*/ 2147483646 w 11258"/>
                  <a:gd name="T17" fmla="*/ 2147483646 h 7945"/>
                  <a:gd name="T18" fmla="*/ 2147483646 w 11258"/>
                  <a:gd name="T19" fmla="*/ 2147483646 h 7945"/>
                  <a:gd name="T20" fmla="*/ 2147483646 w 11258"/>
                  <a:gd name="T21" fmla="*/ 2147483646 h 7945"/>
                  <a:gd name="T22" fmla="*/ 2147483646 w 11258"/>
                  <a:gd name="T23" fmla="*/ 2147483646 h 7945"/>
                  <a:gd name="T24" fmla="*/ 2147483646 w 11258"/>
                  <a:gd name="T25" fmla="*/ 2147483646 h 7945"/>
                  <a:gd name="T26" fmla="*/ 2147483646 w 11258"/>
                  <a:gd name="T27" fmla="*/ 2147483646 h 7945"/>
                  <a:gd name="T28" fmla="*/ 2147483646 w 11258"/>
                  <a:gd name="T29" fmla="*/ 2147483646 h 7945"/>
                  <a:gd name="T30" fmla="*/ 2147483646 w 11258"/>
                  <a:gd name="T31" fmla="*/ 2147483646 h 7945"/>
                  <a:gd name="T32" fmla="*/ 2147483646 w 11258"/>
                  <a:gd name="T33" fmla="*/ 2147483646 h 7945"/>
                  <a:gd name="T34" fmla="*/ 2147483646 w 11258"/>
                  <a:gd name="T35" fmla="*/ 2147483646 h 7945"/>
                  <a:gd name="T36" fmla="*/ 2147483646 w 11258"/>
                  <a:gd name="T37" fmla="*/ 2147483646 h 7945"/>
                  <a:gd name="T38" fmla="*/ 2147483646 w 11258"/>
                  <a:gd name="T39" fmla="*/ 2147483646 h 7945"/>
                  <a:gd name="T40" fmla="*/ 2147483646 w 11258"/>
                  <a:gd name="T41" fmla="*/ 2147483646 h 7945"/>
                  <a:gd name="T42" fmla="*/ 2147483646 w 11258"/>
                  <a:gd name="T43" fmla="*/ 2147483646 h 7945"/>
                  <a:gd name="T44" fmla="*/ 2147483646 w 11258"/>
                  <a:gd name="T45" fmla="*/ 2147483646 h 7945"/>
                  <a:gd name="T46" fmla="*/ 2147483646 w 11258"/>
                  <a:gd name="T47" fmla="*/ 2147483646 h 7945"/>
                  <a:gd name="T48" fmla="*/ 2147483646 w 11258"/>
                  <a:gd name="T49" fmla="*/ 2147483646 h 7945"/>
                  <a:gd name="T50" fmla="*/ 2147483646 w 11258"/>
                  <a:gd name="T51" fmla="*/ 2147483646 h 7945"/>
                  <a:gd name="T52" fmla="*/ 2147483646 w 11258"/>
                  <a:gd name="T53" fmla="*/ 2147483646 h 7945"/>
                  <a:gd name="T54" fmla="*/ 2147483646 w 11258"/>
                  <a:gd name="T55" fmla="*/ 2147483646 h 7945"/>
                  <a:gd name="T56" fmla="*/ 2147483646 w 11258"/>
                  <a:gd name="T57" fmla="*/ 2147483646 h 7945"/>
                  <a:gd name="T58" fmla="*/ 2147483646 w 11258"/>
                  <a:gd name="T59" fmla="*/ 2147483646 h 7945"/>
                  <a:gd name="T60" fmla="*/ 2147483646 w 11258"/>
                  <a:gd name="T61" fmla="*/ 2147483646 h 7945"/>
                  <a:gd name="T62" fmla="*/ 2147483646 w 11258"/>
                  <a:gd name="T63" fmla="*/ 2147483646 h 7945"/>
                  <a:gd name="T64" fmla="*/ 2147483646 w 11258"/>
                  <a:gd name="T65" fmla="*/ 2147483646 h 7945"/>
                  <a:gd name="T66" fmla="*/ 2147483646 w 11258"/>
                  <a:gd name="T67" fmla="*/ 2147483646 h 7945"/>
                  <a:gd name="T68" fmla="*/ 2147483646 w 11258"/>
                  <a:gd name="T69" fmla="*/ 2147483646 h 7945"/>
                  <a:gd name="T70" fmla="*/ 2147483646 w 11258"/>
                  <a:gd name="T71" fmla="*/ 2147483646 h 7945"/>
                  <a:gd name="T72" fmla="*/ 2147483646 w 11258"/>
                  <a:gd name="T73" fmla="*/ 2147483646 h 7945"/>
                  <a:gd name="T74" fmla="*/ 2147483646 w 11258"/>
                  <a:gd name="T75" fmla="*/ 2147483646 h 7945"/>
                  <a:gd name="T76" fmla="*/ 2147483646 w 11258"/>
                  <a:gd name="T77" fmla="*/ 2147483646 h 7945"/>
                  <a:gd name="T78" fmla="*/ 2147483646 w 11258"/>
                  <a:gd name="T79" fmla="*/ 2147483646 h 7945"/>
                  <a:gd name="T80" fmla="*/ 2147483646 w 11258"/>
                  <a:gd name="T81" fmla="*/ 2147483646 h 7945"/>
                  <a:gd name="T82" fmla="*/ 2147483646 w 11258"/>
                  <a:gd name="T83" fmla="*/ 2147483646 h 7945"/>
                  <a:gd name="T84" fmla="*/ 2147483646 w 11258"/>
                  <a:gd name="T85" fmla="*/ 2147483646 h 7945"/>
                  <a:gd name="T86" fmla="*/ 2147483646 w 11258"/>
                  <a:gd name="T87" fmla="*/ 2147483646 h 7945"/>
                  <a:gd name="T88" fmla="*/ 2147483646 w 11258"/>
                  <a:gd name="T89" fmla="*/ 2147483646 h 7945"/>
                  <a:gd name="T90" fmla="*/ 2147483646 w 11258"/>
                  <a:gd name="T91" fmla="*/ 2147483646 h 7945"/>
                  <a:gd name="T92" fmla="*/ 0 w 11258"/>
                  <a:gd name="T93" fmla="*/ 2147483646 h 7945"/>
                  <a:gd name="T94" fmla="*/ 2147483646 w 11258"/>
                  <a:gd name="T95" fmla="*/ 2147483646 h 7945"/>
                  <a:gd name="T96" fmla="*/ 2147483646 w 11258"/>
                  <a:gd name="T97" fmla="*/ 2147483646 h 7945"/>
                  <a:gd name="T98" fmla="*/ 2147483646 w 11258"/>
                  <a:gd name="T99" fmla="*/ 2147483646 h 7945"/>
                  <a:gd name="T100" fmla="*/ 2147483646 w 11258"/>
                  <a:gd name="T101" fmla="*/ 2147483646 h 7945"/>
                  <a:gd name="T102" fmla="*/ 2147483646 w 11258"/>
                  <a:gd name="T103" fmla="*/ 2147483646 h 7945"/>
                  <a:gd name="T104" fmla="*/ 2147483646 w 11258"/>
                  <a:gd name="T105" fmla="*/ 2147483646 h 7945"/>
                  <a:gd name="T106" fmla="*/ 2147483646 w 11258"/>
                  <a:gd name="T107" fmla="*/ 2147483646 h 7945"/>
                  <a:gd name="T108" fmla="*/ 2147483646 w 11258"/>
                  <a:gd name="T109" fmla="*/ 2147483646 h 7945"/>
                  <a:gd name="T110" fmla="*/ 2147483646 w 11258"/>
                  <a:gd name="T111" fmla="*/ 2147483646 h 7945"/>
                  <a:gd name="T112" fmla="*/ 2147483646 w 11258"/>
                  <a:gd name="T113" fmla="*/ 2147483646 h 7945"/>
                  <a:gd name="T114" fmla="*/ 2147483646 w 11258"/>
                  <a:gd name="T115" fmla="*/ 2147483646 h 7945"/>
                  <a:gd name="T116" fmla="*/ 2147483646 w 11258"/>
                  <a:gd name="T117" fmla="*/ 2147483646 h 7945"/>
                  <a:gd name="T118" fmla="*/ 2147483646 w 11258"/>
                  <a:gd name="T119" fmla="*/ 2147483646 h 7945"/>
                  <a:gd name="T120" fmla="*/ 2147483646 w 11258"/>
                  <a:gd name="T121" fmla="*/ 2147483646 h 7945"/>
                  <a:gd name="T122" fmla="*/ 2147483646 w 11258"/>
                  <a:gd name="T123" fmla="*/ 2147483646 h 7945"/>
                  <a:gd name="T124" fmla="*/ 2147483646 w 11258"/>
                  <a:gd name="T125" fmla="*/ 2147483646 h 794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1258" h="7945">
                    <a:moveTo>
                      <a:pt x="2648" y="4038"/>
                    </a:moveTo>
                    <a:lnTo>
                      <a:pt x="2667" y="4019"/>
                    </a:lnTo>
                    <a:lnTo>
                      <a:pt x="2896" y="4000"/>
                    </a:lnTo>
                    <a:lnTo>
                      <a:pt x="2991" y="3962"/>
                    </a:lnTo>
                    <a:lnTo>
                      <a:pt x="3124" y="3886"/>
                    </a:lnTo>
                    <a:lnTo>
                      <a:pt x="3238" y="3848"/>
                    </a:lnTo>
                    <a:lnTo>
                      <a:pt x="3296" y="3886"/>
                    </a:lnTo>
                    <a:lnTo>
                      <a:pt x="3410" y="3867"/>
                    </a:lnTo>
                    <a:lnTo>
                      <a:pt x="3581" y="3810"/>
                    </a:lnTo>
                    <a:lnTo>
                      <a:pt x="3734" y="3733"/>
                    </a:lnTo>
                    <a:lnTo>
                      <a:pt x="3810" y="3657"/>
                    </a:lnTo>
                    <a:lnTo>
                      <a:pt x="3867" y="3581"/>
                    </a:lnTo>
                    <a:lnTo>
                      <a:pt x="3886" y="3524"/>
                    </a:lnTo>
                    <a:lnTo>
                      <a:pt x="3943" y="3448"/>
                    </a:lnTo>
                    <a:lnTo>
                      <a:pt x="4153" y="3257"/>
                    </a:lnTo>
                    <a:lnTo>
                      <a:pt x="4248" y="3162"/>
                    </a:lnTo>
                    <a:lnTo>
                      <a:pt x="4286" y="2934"/>
                    </a:lnTo>
                    <a:lnTo>
                      <a:pt x="4324" y="2781"/>
                    </a:lnTo>
                    <a:lnTo>
                      <a:pt x="4400" y="2629"/>
                    </a:lnTo>
                    <a:lnTo>
                      <a:pt x="4552" y="2477"/>
                    </a:lnTo>
                    <a:lnTo>
                      <a:pt x="4743" y="2362"/>
                    </a:lnTo>
                    <a:lnTo>
                      <a:pt x="4953" y="2305"/>
                    </a:lnTo>
                    <a:lnTo>
                      <a:pt x="5372" y="2305"/>
                    </a:lnTo>
                    <a:lnTo>
                      <a:pt x="5543" y="2324"/>
                    </a:lnTo>
                    <a:lnTo>
                      <a:pt x="5676" y="2286"/>
                    </a:lnTo>
                    <a:lnTo>
                      <a:pt x="5981" y="2153"/>
                    </a:lnTo>
                    <a:lnTo>
                      <a:pt x="6115" y="2001"/>
                    </a:lnTo>
                    <a:lnTo>
                      <a:pt x="6477" y="1734"/>
                    </a:lnTo>
                    <a:lnTo>
                      <a:pt x="6838" y="1505"/>
                    </a:lnTo>
                    <a:lnTo>
                      <a:pt x="7029" y="1486"/>
                    </a:lnTo>
                    <a:lnTo>
                      <a:pt x="7791" y="1600"/>
                    </a:lnTo>
                    <a:lnTo>
                      <a:pt x="7905" y="1543"/>
                    </a:lnTo>
                    <a:lnTo>
                      <a:pt x="7962" y="1353"/>
                    </a:lnTo>
                    <a:lnTo>
                      <a:pt x="8001" y="1067"/>
                    </a:lnTo>
                    <a:lnTo>
                      <a:pt x="8191" y="667"/>
                    </a:lnTo>
                    <a:lnTo>
                      <a:pt x="8572" y="57"/>
                    </a:lnTo>
                    <a:lnTo>
                      <a:pt x="8667" y="0"/>
                    </a:lnTo>
                    <a:lnTo>
                      <a:pt x="8991" y="419"/>
                    </a:lnTo>
                    <a:lnTo>
                      <a:pt x="9144" y="533"/>
                    </a:lnTo>
                    <a:lnTo>
                      <a:pt x="9220" y="514"/>
                    </a:lnTo>
                    <a:lnTo>
                      <a:pt x="9334" y="553"/>
                    </a:lnTo>
                    <a:lnTo>
                      <a:pt x="9315" y="610"/>
                    </a:lnTo>
                    <a:lnTo>
                      <a:pt x="9181" y="648"/>
                    </a:lnTo>
                    <a:lnTo>
                      <a:pt x="9124" y="705"/>
                    </a:lnTo>
                    <a:lnTo>
                      <a:pt x="9124" y="743"/>
                    </a:lnTo>
                    <a:lnTo>
                      <a:pt x="9124" y="762"/>
                    </a:lnTo>
                    <a:lnTo>
                      <a:pt x="9144" y="781"/>
                    </a:lnTo>
                    <a:lnTo>
                      <a:pt x="9144" y="858"/>
                    </a:lnTo>
                    <a:lnTo>
                      <a:pt x="9144" y="1048"/>
                    </a:lnTo>
                    <a:lnTo>
                      <a:pt x="9105" y="1200"/>
                    </a:lnTo>
                    <a:lnTo>
                      <a:pt x="9086" y="1257"/>
                    </a:lnTo>
                    <a:lnTo>
                      <a:pt x="9144" y="1334"/>
                    </a:lnTo>
                    <a:lnTo>
                      <a:pt x="9391" y="1620"/>
                    </a:lnTo>
                    <a:lnTo>
                      <a:pt x="9620" y="1829"/>
                    </a:lnTo>
                    <a:lnTo>
                      <a:pt x="9753" y="1867"/>
                    </a:lnTo>
                    <a:lnTo>
                      <a:pt x="9943" y="1905"/>
                    </a:lnTo>
                    <a:lnTo>
                      <a:pt x="10058" y="1943"/>
                    </a:lnTo>
                    <a:lnTo>
                      <a:pt x="10382" y="1886"/>
                    </a:lnTo>
                    <a:lnTo>
                      <a:pt x="10419" y="1886"/>
                    </a:lnTo>
                    <a:lnTo>
                      <a:pt x="10496" y="1886"/>
                    </a:lnTo>
                    <a:lnTo>
                      <a:pt x="10572" y="1924"/>
                    </a:lnTo>
                    <a:lnTo>
                      <a:pt x="10629" y="2133"/>
                    </a:lnTo>
                    <a:lnTo>
                      <a:pt x="10572" y="2381"/>
                    </a:lnTo>
                    <a:lnTo>
                      <a:pt x="10477" y="2553"/>
                    </a:lnTo>
                    <a:lnTo>
                      <a:pt x="10458" y="2839"/>
                    </a:lnTo>
                    <a:lnTo>
                      <a:pt x="10496" y="3334"/>
                    </a:lnTo>
                    <a:lnTo>
                      <a:pt x="10553" y="3657"/>
                    </a:lnTo>
                    <a:lnTo>
                      <a:pt x="10629" y="3791"/>
                    </a:lnTo>
                    <a:lnTo>
                      <a:pt x="11125" y="4210"/>
                    </a:lnTo>
                    <a:lnTo>
                      <a:pt x="11257" y="4362"/>
                    </a:lnTo>
                    <a:lnTo>
                      <a:pt x="11239" y="4553"/>
                    </a:lnTo>
                    <a:lnTo>
                      <a:pt x="10858" y="5201"/>
                    </a:lnTo>
                    <a:lnTo>
                      <a:pt x="10763" y="5410"/>
                    </a:lnTo>
                    <a:lnTo>
                      <a:pt x="10705" y="5448"/>
                    </a:lnTo>
                    <a:lnTo>
                      <a:pt x="10248" y="5619"/>
                    </a:lnTo>
                    <a:lnTo>
                      <a:pt x="10019" y="5772"/>
                    </a:lnTo>
                    <a:lnTo>
                      <a:pt x="9734" y="6019"/>
                    </a:lnTo>
                    <a:lnTo>
                      <a:pt x="9391" y="6439"/>
                    </a:lnTo>
                    <a:lnTo>
                      <a:pt x="8629" y="7734"/>
                    </a:lnTo>
                    <a:lnTo>
                      <a:pt x="8401" y="7848"/>
                    </a:lnTo>
                    <a:lnTo>
                      <a:pt x="7848" y="7848"/>
                    </a:lnTo>
                    <a:lnTo>
                      <a:pt x="7657" y="7886"/>
                    </a:lnTo>
                    <a:lnTo>
                      <a:pt x="7620" y="7886"/>
                    </a:lnTo>
                    <a:lnTo>
                      <a:pt x="7620" y="7905"/>
                    </a:lnTo>
                    <a:lnTo>
                      <a:pt x="7600" y="7867"/>
                    </a:lnTo>
                    <a:lnTo>
                      <a:pt x="7543" y="7829"/>
                    </a:lnTo>
                    <a:lnTo>
                      <a:pt x="7429" y="7791"/>
                    </a:lnTo>
                    <a:lnTo>
                      <a:pt x="2362" y="7944"/>
                    </a:lnTo>
                    <a:lnTo>
                      <a:pt x="2248" y="7924"/>
                    </a:lnTo>
                    <a:lnTo>
                      <a:pt x="1333" y="7619"/>
                    </a:lnTo>
                    <a:lnTo>
                      <a:pt x="1200" y="7600"/>
                    </a:lnTo>
                    <a:lnTo>
                      <a:pt x="610" y="7639"/>
                    </a:lnTo>
                    <a:lnTo>
                      <a:pt x="400" y="7600"/>
                    </a:lnTo>
                    <a:lnTo>
                      <a:pt x="0" y="7391"/>
                    </a:lnTo>
                    <a:lnTo>
                      <a:pt x="57" y="7277"/>
                    </a:lnTo>
                    <a:lnTo>
                      <a:pt x="153" y="7067"/>
                    </a:lnTo>
                    <a:lnTo>
                      <a:pt x="209" y="6838"/>
                    </a:lnTo>
                    <a:lnTo>
                      <a:pt x="229" y="6629"/>
                    </a:lnTo>
                    <a:lnTo>
                      <a:pt x="191" y="6515"/>
                    </a:lnTo>
                    <a:lnTo>
                      <a:pt x="191" y="6420"/>
                    </a:lnTo>
                    <a:lnTo>
                      <a:pt x="267" y="6210"/>
                    </a:lnTo>
                    <a:lnTo>
                      <a:pt x="381" y="6039"/>
                    </a:lnTo>
                    <a:lnTo>
                      <a:pt x="400" y="5867"/>
                    </a:lnTo>
                    <a:lnTo>
                      <a:pt x="305" y="5696"/>
                    </a:lnTo>
                    <a:lnTo>
                      <a:pt x="57" y="5372"/>
                    </a:lnTo>
                    <a:lnTo>
                      <a:pt x="57" y="5257"/>
                    </a:lnTo>
                    <a:lnTo>
                      <a:pt x="57" y="5143"/>
                    </a:lnTo>
                    <a:lnTo>
                      <a:pt x="95" y="4991"/>
                    </a:lnTo>
                    <a:lnTo>
                      <a:pt x="133" y="4743"/>
                    </a:lnTo>
                    <a:lnTo>
                      <a:pt x="172" y="4705"/>
                    </a:lnTo>
                    <a:lnTo>
                      <a:pt x="209" y="4724"/>
                    </a:lnTo>
                    <a:lnTo>
                      <a:pt x="229" y="4762"/>
                    </a:lnTo>
                    <a:lnTo>
                      <a:pt x="286" y="4781"/>
                    </a:lnTo>
                    <a:lnTo>
                      <a:pt x="400" y="4781"/>
                    </a:lnTo>
                    <a:lnTo>
                      <a:pt x="514" y="4876"/>
                    </a:lnTo>
                    <a:lnTo>
                      <a:pt x="915" y="5124"/>
                    </a:lnTo>
                    <a:lnTo>
                      <a:pt x="1067" y="5181"/>
                    </a:lnTo>
                    <a:lnTo>
                      <a:pt x="1219" y="5181"/>
                    </a:lnTo>
                    <a:lnTo>
                      <a:pt x="1714" y="5315"/>
                    </a:lnTo>
                    <a:lnTo>
                      <a:pt x="1886" y="5315"/>
                    </a:lnTo>
                    <a:lnTo>
                      <a:pt x="2114" y="5238"/>
                    </a:lnTo>
                    <a:lnTo>
                      <a:pt x="2324" y="5124"/>
                    </a:lnTo>
                    <a:lnTo>
                      <a:pt x="2667" y="4820"/>
                    </a:lnTo>
                    <a:lnTo>
                      <a:pt x="2743" y="4591"/>
                    </a:lnTo>
                    <a:lnTo>
                      <a:pt x="2705" y="4324"/>
                    </a:lnTo>
                    <a:lnTo>
                      <a:pt x="2648" y="403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0" name="Freeform 208">
                <a:extLst>
                  <a:ext uri="{FF2B5EF4-FFF2-40B4-BE49-F238E27FC236}">
                    <a16:creationId xmlns:a16="http://schemas.microsoft.com/office/drawing/2014/main" id="{228A28C2-6537-AA4F-9FC3-A67E130EA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5288" y="3992563"/>
                <a:ext cx="1693862" cy="1590675"/>
              </a:xfrm>
              <a:custGeom>
                <a:avLst/>
                <a:gdLst>
                  <a:gd name="T0" fmla="*/ 2147483646 w 4706"/>
                  <a:gd name="T1" fmla="*/ 2147483646 h 4420"/>
                  <a:gd name="T2" fmla="*/ 2147483646 w 4706"/>
                  <a:gd name="T3" fmla="*/ 2147483646 h 4420"/>
                  <a:gd name="T4" fmla="*/ 2147483646 w 4706"/>
                  <a:gd name="T5" fmla="*/ 2147483646 h 4420"/>
                  <a:gd name="T6" fmla="*/ 2147483646 w 4706"/>
                  <a:gd name="T7" fmla="*/ 2147483646 h 4420"/>
                  <a:gd name="T8" fmla="*/ 2147483646 w 4706"/>
                  <a:gd name="T9" fmla="*/ 2147483646 h 4420"/>
                  <a:gd name="T10" fmla="*/ 2147483646 w 4706"/>
                  <a:gd name="T11" fmla="*/ 2147483646 h 4420"/>
                  <a:gd name="T12" fmla="*/ 2147483646 w 4706"/>
                  <a:gd name="T13" fmla="*/ 2147483646 h 4420"/>
                  <a:gd name="T14" fmla="*/ 2147483646 w 4706"/>
                  <a:gd name="T15" fmla="*/ 2147483646 h 4420"/>
                  <a:gd name="T16" fmla="*/ 2147483646 w 4706"/>
                  <a:gd name="T17" fmla="*/ 2147483646 h 4420"/>
                  <a:gd name="T18" fmla="*/ 2147483646 w 4706"/>
                  <a:gd name="T19" fmla="*/ 2147483646 h 4420"/>
                  <a:gd name="T20" fmla="*/ 2147483646 w 4706"/>
                  <a:gd name="T21" fmla="*/ 2147483646 h 4420"/>
                  <a:gd name="T22" fmla="*/ 2147483646 w 4706"/>
                  <a:gd name="T23" fmla="*/ 2147483646 h 4420"/>
                  <a:gd name="T24" fmla="*/ 2147483646 w 4706"/>
                  <a:gd name="T25" fmla="*/ 2147483646 h 4420"/>
                  <a:gd name="T26" fmla="*/ 2147483646 w 4706"/>
                  <a:gd name="T27" fmla="*/ 2147483646 h 4420"/>
                  <a:gd name="T28" fmla="*/ 2147483646 w 4706"/>
                  <a:gd name="T29" fmla="*/ 2147483646 h 4420"/>
                  <a:gd name="T30" fmla="*/ 2147483646 w 4706"/>
                  <a:gd name="T31" fmla="*/ 2147483646 h 4420"/>
                  <a:gd name="T32" fmla="*/ 2147483646 w 4706"/>
                  <a:gd name="T33" fmla="*/ 2147483646 h 4420"/>
                  <a:gd name="T34" fmla="*/ 2147483646 w 4706"/>
                  <a:gd name="T35" fmla="*/ 2147483646 h 4420"/>
                  <a:gd name="T36" fmla="*/ 2147483646 w 4706"/>
                  <a:gd name="T37" fmla="*/ 2147483646 h 4420"/>
                  <a:gd name="T38" fmla="*/ 2147483646 w 4706"/>
                  <a:gd name="T39" fmla="*/ 2147483646 h 4420"/>
                  <a:gd name="T40" fmla="*/ 2147483646 w 4706"/>
                  <a:gd name="T41" fmla="*/ 2147483646 h 4420"/>
                  <a:gd name="T42" fmla="*/ 2147483646 w 4706"/>
                  <a:gd name="T43" fmla="*/ 2147483646 h 4420"/>
                  <a:gd name="T44" fmla="*/ 2147483646 w 4706"/>
                  <a:gd name="T45" fmla="*/ 2147483646 h 4420"/>
                  <a:gd name="T46" fmla="*/ 2147483646 w 4706"/>
                  <a:gd name="T47" fmla="*/ 2147483646 h 4420"/>
                  <a:gd name="T48" fmla="*/ 2147483646 w 4706"/>
                  <a:gd name="T49" fmla="*/ 2147483646 h 4420"/>
                  <a:gd name="T50" fmla="*/ 2147483646 w 4706"/>
                  <a:gd name="T51" fmla="*/ 2147483646 h 4420"/>
                  <a:gd name="T52" fmla="*/ 2147483646 w 4706"/>
                  <a:gd name="T53" fmla="*/ 2147483646 h 4420"/>
                  <a:gd name="T54" fmla="*/ 2147483646 w 4706"/>
                  <a:gd name="T55" fmla="*/ 2147483646 h 4420"/>
                  <a:gd name="T56" fmla="*/ 2147483646 w 4706"/>
                  <a:gd name="T57" fmla="*/ 2147483646 h 4420"/>
                  <a:gd name="T58" fmla="*/ 2147483646 w 4706"/>
                  <a:gd name="T59" fmla="*/ 2147483646 h 4420"/>
                  <a:gd name="T60" fmla="*/ 2147483646 w 4706"/>
                  <a:gd name="T61" fmla="*/ 2147483646 h 4420"/>
                  <a:gd name="T62" fmla="*/ 2147483646 w 4706"/>
                  <a:gd name="T63" fmla="*/ 2147483646 h 4420"/>
                  <a:gd name="T64" fmla="*/ 2147483646 w 4706"/>
                  <a:gd name="T65" fmla="*/ 2147483646 h 4420"/>
                  <a:gd name="T66" fmla="*/ 2147483646 w 4706"/>
                  <a:gd name="T67" fmla="*/ 2147483646 h 4420"/>
                  <a:gd name="T68" fmla="*/ 2147483646 w 4706"/>
                  <a:gd name="T69" fmla="*/ 2147483646 h 4420"/>
                  <a:gd name="T70" fmla="*/ 2147483646 w 4706"/>
                  <a:gd name="T71" fmla="*/ 2147483646 h 4420"/>
                  <a:gd name="T72" fmla="*/ 2147483646 w 4706"/>
                  <a:gd name="T73" fmla="*/ 2147483646 h 4420"/>
                  <a:gd name="T74" fmla="*/ 0 w 4706"/>
                  <a:gd name="T75" fmla="*/ 2147483646 h 4420"/>
                  <a:gd name="T76" fmla="*/ 0 w 4706"/>
                  <a:gd name="T77" fmla="*/ 2147483646 h 4420"/>
                  <a:gd name="T78" fmla="*/ 2147483646 w 4706"/>
                  <a:gd name="T79" fmla="*/ 2147483646 h 4420"/>
                  <a:gd name="T80" fmla="*/ 2147483646 w 4706"/>
                  <a:gd name="T81" fmla="*/ 2147483646 h 4420"/>
                  <a:gd name="T82" fmla="*/ 2147483646 w 4706"/>
                  <a:gd name="T83" fmla="*/ 2147483646 h 4420"/>
                  <a:gd name="T84" fmla="*/ 2147483646 w 4706"/>
                  <a:gd name="T85" fmla="*/ 2147483646 h 4420"/>
                  <a:gd name="T86" fmla="*/ 2147483646 w 4706"/>
                  <a:gd name="T87" fmla="*/ 2147483646 h 4420"/>
                  <a:gd name="T88" fmla="*/ 2147483646 w 4706"/>
                  <a:gd name="T89" fmla="*/ 2147483646 h 4420"/>
                  <a:gd name="T90" fmla="*/ 2147483646 w 4706"/>
                  <a:gd name="T91" fmla="*/ 2147483646 h 4420"/>
                  <a:gd name="T92" fmla="*/ 2147483646 w 4706"/>
                  <a:gd name="T93" fmla="*/ 0 h 4420"/>
                  <a:gd name="T94" fmla="*/ 2147483646 w 4706"/>
                  <a:gd name="T95" fmla="*/ 2147483646 h 4420"/>
                  <a:gd name="T96" fmla="*/ 2147483646 w 4706"/>
                  <a:gd name="T97" fmla="*/ 2147483646 h 4420"/>
                  <a:gd name="T98" fmla="*/ 2147483646 w 4706"/>
                  <a:gd name="T99" fmla="*/ 2147483646 h 4420"/>
                  <a:gd name="T100" fmla="*/ 2147483646 w 4706"/>
                  <a:gd name="T101" fmla="*/ 2147483646 h 4420"/>
                  <a:gd name="T102" fmla="*/ 2147483646 w 4706"/>
                  <a:gd name="T103" fmla="*/ 2147483646 h 4420"/>
                  <a:gd name="T104" fmla="*/ 2147483646 w 4706"/>
                  <a:gd name="T105" fmla="*/ 2147483646 h 442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706" h="4420">
                    <a:moveTo>
                      <a:pt x="3600" y="76"/>
                    </a:moveTo>
                    <a:lnTo>
                      <a:pt x="3924" y="286"/>
                    </a:lnTo>
                    <a:lnTo>
                      <a:pt x="4153" y="534"/>
                    </a:lnTo>
                    <a:lnTo>
                      <a:pt x="4248" y="667"/>
                    </a:lnTo>
                    <a:lnTo>
                      <a:pt x="4382" y="1105"/>
                    </a:lnTo>
                    <a:lnTo>
                      <a:pt x="4210" y="1181"/>
                    </a:lnTo>
                    <a:lnTo>
                      <a:pt x="3962" y="1333"/>
                    </a:lnTo>
                    <a:lnTo>
                      <a:pt x="3886" y="1524"/>
                    </a:lnTo>
                    <a:lnTo>
                      <a:pt x="3924" y="1695"/>
                    </a:lnTo>
                    <a:lnTo>
                      <a:pt x="4038" y="1829"/>
                    </a:lnTo>
                    <a:lnTo>
                      <a:pt x="4115" y="2000"/>
                    </a:lnTo>
                    <a:lnTo>
                      <a:pt x="4172" y="2114"/>
                    </a:lnTo>
                    <a:lnTo>
                      <a:pt x="4286" y="2171"/>
                    </a:lnTo>
                    <a:lnTo>
                      <a:pt x="4343" y="2171"/>
                    </a:lnTo>
                    <a:lnTo>
                      <a:pt x="4401" y="2190"/>
                    </a:lnTo>
                    <a:lnTo>
                      <a:pt x="4438" y="2248"/>
                    </a:lnTo>
                    <a:lnTo>
                      <a:pt x="4496" y="2267"/>
                    </a:lnTo>
                    <a:lnTo>
                      <a:pt x="4534" y="2343"/>
                    </a:lnTo>
                    <a:lnTo>
                      <a:pt x="4553" y="2476"/>
                    </a:lnTo>
                    <a:lnTo>
                      <a:pt x="4629" y="2591"/>
                    </a:lnTo>
                    <a:lnTo>
                      <a:pt x="4686" y="2686"/>
                    </a:lnTo>
                    <a:lnTo>
                      <a:pt x="4705" y="2972"/>
                    </a:lnTo>
                    <a:lnTo>
                      <a:pt x="4667" y="3048"/>
                    </a:lnTo>
                    <a:lnTo>
                      <a:pt x="4267" y="3143"/>
                    </a:lnTo>
                    <a:lnTo>
                      <a:pt x="4057" y="3277"/>
                    </a:lnTo>
                    <a:lnTo>
                      <a:pt x="3924" y="3429"/>
                    </a:lnTo>
                    <a:lnTo>
                      <a:pt x="3924" y="3524"/>
                    </a:lnTo>
                    <a:lnTo>
                      <a:pt x="3924" y="3562"/>
                    </a:lnTo>
                    <a:lnTo>
                      <a:pt x="3734" y="3467"/>
                    </a:lnTo>
                    <a:lnTo>
                      <a:pt x="3581" y="3448"/>
                    </a:lnTo>
                    <a:lnTo>
                      <a:pt x="3391" y="3505"/>
                    </a:lnTo>
                    <a:lnTo>
                      <a:pt x="3277" y="3600"/>
                    </a:lnTo>
                    <a:lnTo>
                      <a:pt x="3200" y="3619"/>
                    </a:lnTo>
                    <a:lnTo>
                      <a:pt x="3105" y="3619"/>
                    </a:lnTo>
                    <a:lnTo>
                      <a:pt x="3048" y="3638"/>
                    </a:lnTo>
                    <a:lnTo>
                      <a:pt x="2991" y="3658"/>
                    </a:lnTo>
                    <a:lnTo>
                      <a:pt x="3010" y="3734"/>
                    </a:lnTo>
                    <a:lnTo>
                      <a:pt x="3277" y="3981"/>
                    </a:lnTo>
                    <a:lnTo>
                      <a:pt x="3429" y="4210"/>
                    </a:lnTo>
                    <a:lnTo>
                      <a:pt x="3429" y="4267"/>
                    </a:lnTo>
                    <a:lnTo>
                      <a:pt x="3353" y="4362"/>
                    </a:lnTo>
                    <a:lnTo>
                      <a:pt x="3200" y="4419"/>
                    </a:lnTo>
                    <a:lnTo>
                      <a:pt x="3010" y="4381"/>
                    </a:lnTo>
                    <a:lnTo>
                      <a:pt x="2819" y="4286"/>
                    </a:lnTo>
                    <a:lnTo>
                      <a:pt x="2362" y="4267"/>
                    </a:lnTo>
                    <a:lnTo>
                      <a:pt x="2267" y="4210"/>
                    </a:lnTo>
                    <a:lnTo>
                      <a:pt x="2210" y="4076"/>
                    </a:lnTo>
                    <a:lnTo>
                      <a:pt x="2191" y="4019"/>
                    </a:lnTo>
                    <a:lnTo>
                      <a:pt x="2153" y="3943"/>
                    </a:lnTo>
                    <a:lnTo>
                      <a:pt x="2096" y="3905"/>
                    </a:lnTo>
                    <a:lnTo>
                      <a:pt x="1524" y="3562"/>
                    </a:lnTo>
                    <a:lnTo>
                      <a:pt x="1486" y="3486"/>
                    </a:lnTo>
                    <a:lnTo>
                      <a:pt x="1524" y="3391"/>
                    </a:lnTo>
                    <a:lnTo>
                      <a:pt x="1600" y="3295"/>
                    </a:lnTo>
                    <a:lnTo>
                      <a:pt x="1658" y="3105"/>
                    </a:lnTo>
                    <a:lnTo>
                      <a:pt x="1658" y="2838"/>
                    </a:lnTo>
                    <a:lnTo>
                      <a:pt x="1619" y="2686"/>
                    </a:lnTo>
                    <a:lnTo>
                      <a:pt x="1581" y="2686"/>
                    </a:lnTo>
                    <a:lnTo>
                      <a:pt x="1562" y="2686"/>
                    </a:lnTo>
                    <a:lnTo>
                      <a:pt x="1562" y="2667"/>
                    </a:lnTo>
                    <a:lnTo>
                      <a:pt x="1581" y="2648"/>
                    </a:lnTo>
                    <a:lnTo>
                      <a:pt x="1581" y="2629"/>
                    </a:lnTo>
                    <a:lnTo>
                      <a:pt x="1581" y="2610"/>
                    </a:lnTo>
                    <a:lnTo>
                      <a:pt x="1581" y="2552"/>
                    </a:lnTo>
                    <a:lnTo>
                      <a:pt x="1581" y="2534"/>
                    </a:lnTo>
                    <a:lnTo>
                      <a:pt x="1600" y="2495"/>
                    </a:lnTo>
                    <a:lnTo>
                      <a:pt x="1581" y="2476"/>
                    </a:lnTo>
                    <a:lnTo>
                      <a:pt x="1562" y="2419"/>
                    </a:lnTo>
                    <a:lnTo>
                      <a:pt x="1543" y="2362"/>
                    </a:lnTo>
                    <a:lnTo>
                      <a:pt x="1524" y="2305"/>
                    </a:lnTo>
                    <a:lnTo>
                      <a:pt x="1505" y="2286"/>
                    </a:lnTo>
                    <a:lnTo>
                      <a:pt x="1448" y="2210"/>
                    </a:lnTo>
                    <a:lnTo>
                      <a:pt x="1429" y="2190"/>
                    </a:lnTo>
                    <a:lnTo>
                      <a:pt x="362" y="1981"/>
                    </a:lnTo>
                    <a:lnTo>
                      <a:pt x="305" y="1924"/>
                    </a:lnTo>
                    <a:lnTo>
                      <a:pt x="0" y="1257"/>
                    </a:lnTo>
                    <a:lnTo>
                      <a:pt x="0" y="1181"/>
                    </a:lnTo>
                    <a:lnTo>
                      <a:pt x="0" y="1047"/>
                    </a:lnTo>
                    <a:lnTo>
                      <a:pt x="39" y="971"/>
                    </a:lnTo>
                    <a:lnTo>
                      <a:pt x="362" y="629"/>
                    </a:lnTo>
                    <a:lnTo>
                      <a:pt x="457" y="495"/>
                    </a:lnTo>
                    <a:lnTo>
                      <a:pt x="515" y="438"/>
                    </a:lnTo>
                    <a:lnTo>
                      <a:pt x="648" y="381"/>
                    </a:lnTo>
                    <a:lnTo>
                      <a:pt x="762" y="248"/>
                    </a:lnTo>
                    <a:lnTo>
                      <a:pt x="838" y="209"/>
                    </a:lnTo>
                    <a:lnTo>
                      <a:pt x="915" y="172"/>
                    </a:lnTo>
                    <a:lnTo>
                      <a:pt x="1581" y="95"/>
                    </a:lnTo>
                    <a:lnTo>
                      <a:pt x="1791" y="133"/>
                    </a:lnTo>
                    <a:lnTo>
                      <a:pt x="1924" y="95"/>
                    </a:lnTo>
                    <a:lnTo>
                      <a:pt x="2438" y="153"/>
                    </a:lnTo>
                    <a:lnTo>
                      <a:pt x="2591" y="95"/>
                    </a:lnTo>
                    <a:lnTo>
                      <a:pt x="2667" y="38"/>
                    </a:lnTo>
                    <a:lnTo>
                      <a:pt x="2686" y="19"/>
                    </a:lnTo>
                    <a:lnTo>
                      <a:pt x="2762" y="0"/>
                    </a:lnTo>
                    <a:lnTo>
                      <a:pt x="2838" y="38"/>
                    </a:lnTo>
                    <a:lnTo>
                      <a:pt x="3010" y="209"/>
                    </a:lnTo>
                    <a:lnTo>
                      <a:pt x="3067" y="190"/>
                    </a:lnTo>
                    <a:lnTo>
                      <a:pt x="3086" y="133"/>
                    </a:lnTo>
                    <a:lnTo>
                      <a:pt x="3086" y="95"/>
                    </a:lnTo>
                    <a:lnTo>
                      <a:pt x="3124" y="57"/>
                    </a:lnTo>
                    <a:lnTo>
                      <a:pt x="3163" y="38"/>
                    </a:lnTo>
                    <a:lnTo>
                      <a:pt x="3219" y="76"/>
                    </a:lnTo>
                    <a:lnTo>
                      <a:pt x="3295" y="76"/>
                    </a:lnTo>
                    <a:lnTo>
                      <a:pt x="3391" y="19"/>
                    </a:lnTo>
                    <a:lnTo>
                      <a:pt x="3467" y="0"/>
                    </a:lnTo>
                    <a:lnTo>
                      <a:pt x="3600" y="76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1" name="Freeform 209">
                <a:extLst>
                  <a:ext uri="{FF2B5EF4-FFF2-40B4-BE49-F238E27FC236}">
                    <a16:creationId xmlns:a16="http://schemas.microsoft.com/office/drawing/2014/main" id="{D8B36F84-74FF-B440-BDFE-7E540BC2D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1613" y="4389438"/>
                <a:ext cx="1687512" cy="1309687"/>
              </a:xfrm>
              <a:custGeom>
                <a:avLst/>
                <a:gdLst>
                  <a:gd name="T0" fmla="*/ 2147483646 w 4687"/>
                  <a:gd name="T1" fmla="*/ 2147483646 h 3639"/>
                  <a:gd name="T2" fmla="*/ 2147483646 w 4687"/>
                  <a:gd name="T3" fmla="*/ 2147483646 h 3639"/>
                  <a:gd name="T4" fmla="*/ 2147483646 w 4687"/>
                  <a:gd name="T5" fmla="*/ 2147483646 h 3639"/>
                  <a:gd name="T6" fmla="*/ 2147483646 w 4687"/>
                  <a:gd name="T7" fmla="*/ 2147483646 h 3639"/>
                  <a:gd name="T8" fmla="*/ 2147483646 w 4687"/>
                  <a:gd name="T9" fmla="*/ 2147483646 h 3639"/>
                  <a:gd name="T10" fmla="*/ 2147483646 w 4687"/>
                  <a:gd name="T11" fmla="*/ 2147483646 h 3639"/>
                  <a:gd name="T12" fmla="*/ 2147483646 w 4687"/>
                  <a:gd name="T13" fmla="*/ 2147483646 h 3639"/>
                  <a:gd name="T14" fmla="*/ 2147483646 w 4687"/>
                  <a:gd name="T15" fmla="*/ 2147483646 h 3639"/>
                  <a:gd name="T16" fmla="*/ 2147483646 w 4687"/>
                  <a:gd name="T17" fmla="*/ 2147483646 h 3639"/>
                  <a:gd name="T18" fmla="*/ 2147483646 w 4687"/>
                  <a:gd name="T19" fmla="*/ 2147483646 h 3639"/>
                  <a:gd name="T20" fmla="*/ 2147483646 w 4687"/>
                  <a:gd name="T21" fmla="*/ 2147483646 h 3639"/>
                  <a:gd name="T22" fmla="*/ 2147483646 w 4687"/>
                  <a:gd name="T23" fmla="*/ 2147483646 h 3639"/>
                  <a:gd name="T24" fmla="*/ 2147483646 w 4687"/>
                  <a:gd name="T25" fmla="*/ 2147483646 h 3639"/>
                  <a:gd name="T26" fmla="*/ 2147483646 w 4687"/>
                  <a:gd name="T27" fmla="*/ 2147483646 h 3639"/>
                  <a:gd name="T28" fmla="*/ 2147483646 w 4687"/>
                  <a:gd name="T29" fmla="*/ 2147483646 h 3639"/>
                  <a:gd name="T30" fmla="*/ 2147483646 w 4687"/>
                  <a:gd name="T31" fmla="*/ 2147483646 h 3639"/>
                  <a:gd name="T32" fmla="*/ 2147483646 w 4687"/>
                  <a:gd name="T33" fmla="*/ 2147483646 h 3639"/>
                  <a:gd name="T34" fmla="*/ 2147483646 w 4687"/>
                  <a:gd name="T35" fmla="*/ 2147483646 h 3639"/>
                  <a:gd name="T36" fmla="*/ 2147483646 w 4687"/>
                  <a:gd name="T37" fmla="*/ 2147483646 h 3639"/>
                  <a:gd name="T38" fmla="*/ 2147483646 w 4687"/>
                  <a:gd name="T39" fmla="*/ 2147483646 h 3639"/>
                  <a:gd name="T40" fmla="*/ 2147483646 w 4687"/>
                  <a:gd name="T41" fmla="*/ 2147483646 h 3639"/>
                  <a:gd name="T42" fmla="*/ 2147483646 w 4687"/>
                  <a:gd name="T43" fmla="*/ 2147483646 h 3639"/>
                  <a:gd name="T44" fmla="*/ 2147483646 w 4687"/>
                  <a:gd name="T45" fmla="*/ 2147483646 h 3639"/>
                  <a:gd name="T46" fmla="*/ 2147483646 w 4687"/>
                  <a:gd name="T47" fmla="*/ 2147483646 h 3639"/>
                  <a:gd name="T48" fmla="*/ 2147483646 w 4687"/>
                  <a:gd name="T49" fmla="*/ 2147483646 h 3639"/>
                  <a:gd name="T50" fmla="*/ 2147483646 w 4687"/>
                  <a:gd name="T51" fmla="*/ 2147483646 h 3639"/>
                  <a:gd name="T52" fmla="*/ 2147483646 w 4687"/>
                  <a:gd name="T53" fmla="*/ 2147483646 h 3639"/>
                  <a:gd name="T54" fmla="*/ 2147483646 w 4687"/>
                  <a:gd name="T55" fmla="*/ 2147483646 h 3639"/>
                  <a:gd name="T56" fmla="*/ 2147483646 w 4687"/>
                  <a:gd name="T57" fmla="*/ 2147483646 h 3639"/>
                  <a:gd name="T58" fmla="*/ 2147483646 w 4687"/>
                  <a:gd name="T59" fmla="*/ 2147483646 h 3639"/>
                  <a:gd name="T60" fmla="*/ 0 w 4687"/>
                  <a:gd name="T61" fmla="*/ 2147483646 h 3639"/>
                  <a:gd name="T62" fmla="*/ 2147483646 w 4687"/>
                  <a:gd name="T63" fmla="*/ 2147483646 h 3639"/>
                  <a:gd name="T64" fmla="*/ 2147483646 w 4687"/>
                  <a:gd name="T65" fmla="*/ 2147483646 h 3639"/>
                  <a:gd name="T66" fmla="*/ 2147483646 w 4687"/>
                  <a:gd name="T67" fmla="*/ 2147483646 h 3639"/>
                  <a:gd name="T68" fmla="*/ 2147483646 w 4687"/>
                  <a:gd name="T69" fmla="*/ 2147483646 h 3639"/>
                  <a:gd name="T70" fmla="*/ 2147483646 w 4687"/>
                  <a:gd name="T71" fmla="*/ 2147483646 h 3639"/>
                  <a:gd name="T72" fmla="*/ 2147483646 w 4687"/>
                  <a:gd name="T73" fmla="*/ 2147483646 h 3639"/>
                  <a:gd name="T74" fmla="*/ 2147483646 w 4687"/>
                  <a:gd name="T75" fmla="*/ 2147483646 h 3639"/>
                  <a:gd name="T76" fmla="*/ 2147483646 w 4687"/>
                  <a:gd name="T77" fmla="*/ 2147483646 h 3639"/>
                  <a:gd name="T78" fmla="*/ 2147483646 w 4687"/>
                  <a:gd name="T79" fmla="*/ 2147483646 h 3639"/>
                  <a:gd name="T80" fmla="*/ 2147483646 w 4687"/>
                  <a:gd name="T81" fmla="*/ 2147483646 h 3639"/>
                  <a:gd name="T82" fmla="*/ 2147483646 w 4687"/>
                  <a:gd name="T83" fmla="*/ 2147483646 h 3639"/>
                  <a:gd name="T84" fmla="*/ 2147483646 w 4687"/>
                  <a:gd name="T85" fmla="*/ 2147483646 h 3639"/>
                  <a:gd name="T86" fmla="*/ 2147483646 w 4687"/>
                  <a:gd name="T87" fmla="*/ 2147483646 h 3639"/>
                  <a:gd name="T88" fmla="*/ 2147483646 w 4687"/>
                  <a:gd name="T89" fmla="*/ 2147483646 h 3639"/>
                  <a:gd name="T90" fmla="*/ 2147483646 w 4687"/>
                  <a:gd name="T91" fmla="*/ 2147483646 h 3639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4687" h="3639">
                    <a:moveTo>
                      <a:pt x="1391" y="0"/>
                    </a:moveTo>
                    <a:lnTo>
                      <a:pt x="1581" y="95"/>
                    </a:lnTo>
                    <a:lnTo>
                      <a:pt x="1581" y="152"/>
                    </a:lnTo>
                    <a:lnTo>
                      <a:pt x="1619" y="228"/>
                    </a:lnTo>
                    <a:lnTo>
                      <a:pt x="1733" y="381"/>
                    </a:lnTo>
                    <a:lnTo>
                      <a:pt x="1867" y="514"/>
                    </a:lnTo>
                    <a:lnTo>
                      <a:pt x="2153" y="590"/>
                    </a:lnTo>
                    <a:lnTo>
                      <a:pt x="2267" y="590"/>
                    </a:lnTo>
                    <a:lnTo>
                      <a:pt x="2324" y="609"/>
                    </a:lnTo>
                    <a:lnTo>
                      <a:pt x="2381" y="628"/>
                    </a:lnTo>
                    <a:lnTo>
                      <a:pt x="2571" y="667"/>
                    </a:lnTo>
                    <a:lnTo>
                      <a:pt x="2686" y="648"/>
                    </a:lnTo>
                    <a:lnTo>
                      <a:pt x="3086" y="438"/>
                    </a:lnTo>
                    <a:lnTo>
                      <a:pt x="3124" y="419"/>
                    </a:lnTo>
                    <a:lnTo>
                      <a:pt x="3162" y="400"/>
                    </a:lnTo>
                    <a:lnTo>
                      <a:pt x="3352" y="362"/>
                    </a:lnTo>
                    <a:lnTo>
                      <a:pt x="3638" y="381"/>
                    </a:lnTo>
                    <a:lnTo>
                      <a:pt x="4210" y="857"/>
                    </a:lnTo>
                    <a:lnTo>
                      <a:pt x="4324" y="933"/>
                    </a:lnTo>
                    <a:lnTo>
                      <a:pt x="4667" y="1200"/>
                    </a:lnTo>
                    <a:lnTo>
                      <a:pt x="4686" y="1257"/>
                    </a:lnTo>
                    <a:lnTo>
                      <a:pt x="4686" y="1314"/>
                    </a:lnTo>
                    <a:lnTo>
                      <a:pt x="4190" y="1257"/>
                    </a:lnTo>
                    <a:lnTo>
                      <a:pt x="3943" y="1276"/>
                    </a:lnTo>
                    <a:lnTo>
                      <a:pt x="3885" y="1371"/>
                    </a:lnTo>
                    <a:lnTo>
                      <a:pt x="4000" y="1524"/>
                    </a:lnTo>
                    <a:lnTo>
                      <a:pt x="4076" y="1600"/>
                    </a:lnTo>
                    <a:lnTo>
                      <a:pt x="4229" y="1638"/>
                    </a:lnTo>
                    <a:lnTo>
                      <a:pt x="4324" y="1714"/>
                    </a:lnTo>
                    <a:lnTo>
                      <a:pt x="4248" y="1943"/>
                    </a:lnTo>
                    <a:lnTo>
                      <a:pt x="4152" y="2172"/>
                    </a:lnTo>
                    <a:lnTo>
                      <a:pt x="4134" y="2267"/>
                    </a:lnTo>
                    <a:lnTo>
                      <a:pt x="4057" y="2324"/>
                    </a:lnTo>
                    <a:lnTo>
                      <a:pt x="3619" y="2533"/>
                    </a:lnTo>
                    <a:lnTo>
                      <a:pt x="3505" y="2648"/>
                    </a:lnTo>
                    <a:lnTo>
                      <a:pt x="3486" y="2762"/>
                    </a:lnTo>
                    <a:lnTo>
                      <a:pt x="3486" y="2838"/>
                    </a:lnTo>
                    <a:lnTo>
                      <a:pt x="3543" y="2952"/>
                    </a:lnTo>
                    <a:lnTo>
                      <a:pt x="3600" y="3029"/>
                    </a:lnTo>
                    <a:lnTo>
                      <a:pt x="3524" y="3029"/>
                    </a:lnTo>
                    <a:lnTo>
                      <a:pt x="3409" y="3029"/>
                    </a:lnTo>
                    <a:lnTo>
                      <a:pt x="3028" y="3200"/>
                    </a:lnTo>
                    <a:lnTo>
                      <a:pt x="2933" y="3200"/>
                    </a:lnTo>
                    <a:lnTo>
                      <a:pt x="2800" y="3238"/>
                    </a:lnTo>
                    <a:lnTo>
                      <a:pt x="2705" y="3295"/>
                    </a:lnTo>
                    <a:lnTo>
                      <a:pt x="2324" y="3410"/>
                    </a:lnTo>
                    <a:lnTo>
                      <a:pt x="2229" y="3467"/>
                    </a:lnTo>
                    <a:lnTo>
                      <a:pt x="2171" y="3619"/>
                    </a:lnTo>
                    <a:lnTo>
                      <a:pt x="1790" y="3638"/>
                    </a:lnTo>
                    <a:lnTo>
                      <a:pt x="1752" y="3600"/>
                    </a:lnTo>
                    <a:lnTo>
                      <a:pt x="1447" y="3524"/>
                    </a:lnTo>
                    <a:lnTo>
                      <a:pt x="1391" y="3524"/>
                    </a:lnTo>
                    <a:lnTo>
                      <a:pt x="1105" y="3486"/>
                    </a:lnTo>
                    <a:lnTo>
                      <a:pt x="971" y="3371"/>
                    </a:lnTo>
                    <a:lnTo>
                      <a:pt x="1029" y="3276"/>
                    </a:lnTo>
                    <a:lnTo>
                      <a:pt x="952" y="3181"/>
                    </a:lnTo>
                    <a:lnTo>
                      <a:pt x="781" y="3066"/>
                    </a:lnTo>
                    <a:lnTo>
                      <a:pt x="533" y="3066"/>
                    </a:lnTo>
                    <a:lnTo>
                      <a:pt x="438" y="3105"/>
                    </a:lnTo>
                    <a:lnTo>
                      <a:pt x="286" y="2876"/>
                    </a:lnTo>
                    <a:lnTo>
                      <a:pt x="19" y="2629"/>
                    </a:lnTo>
                    <a:lnTo>
                      <a:pt x="0" y="2553"/>
                    </a:lnTo>
                    <a:lnTo>
                      <a:pt x="57" y="2533"/>
                    </a:lnTo>
                    <a:lnTo>
                      <a:pt x="114" y="2514"/>
                    </a:lnTo>
                    <a:lnTo>
                      <a:pt x="209" y="2514"/>
                    </a:lnTo>
                    <a:lnTo>
                      <a:pt x="286" y="2495"/>
                    </a:lnTo>
                    <a:lnTo>
                      <a:pt x="400" y="2400"/>
                    </a:lnTo>
                    <a:lnTo>
                      <a:pt x="590" y="2343"/>
                    </a:lnTo>
                    <a:lnTo>
                      <a:pt x="743" y="2362"/>
                    </a:lnTo>
                    <a:lnTo>
                      <a:pt x="933" y="2457"/>
                    </a:lnTo>
                    <a:lnTo>
                      <a:pt x="933" y="2419"/>
                    </a:lnTo>
                    <a:lnTo>
                      <a:pt x="933" y="2324"/>
                    </a:lnTo>
                    <a:lnTo>
                      <a:pt x="1066" y="2172"/>
                    </a:lnTo>
                    <a:lnTo>
                      <a:pt x="1276" y="2038"/>
                    </a:lnTo>
                    <a:lnTo>
                      <a:pt x="1676" y="1943"/>
                    </a:lnTo>
                    <a:lnTo>
                      <a:pt x="1714" y="1867"/>
                    </a:lnTo>
                    <a:lnTo>
                      <a:pt x="1695" y="1581"/>
                    </a:lnTo>
                    <a:lnTo>
                      <a:pt x="1638" y="1486"/>
                    </a:lnTo>
                    <a:lnTo>
                      <a:pt x="1562" y="1371"/>
                    </a:lnTo>
                    <a:lnTo>
                      <a:pt x="1543" y="1238"/>
                    </a:lnTo>
                    <a:lnTo>
                      <a:pt x="1505" y="1162"/>
                    </a:lnTo>
                    <a:lnTo>
                      <a:pt x="1447" y="1143"/>
                    </a:lnTo>
                    <a:lnTo>
                      <a:pt x="1410" y="1085"/>
                    </a:lnTo>
                    <a:lnTo>
                      <a:pt x="1352" y="1066"/>
                    </a:lnTo>
                    <a:lnTo>
                      <a:pt x="1295" y="1066"/>
                    </a:lnTo>
                    <a:lnTo>
                      <a:pt x="1181" y="1009"/>
                    </a:lnTo>
                    <a:lnTo>
                      <a:pt x="1124" y="895"/>
                    </a:lnTo>
                    <a:lnTo>
                      <a:pt x="1047" y="724"/>
                    </a:lnTo>
                    <a:lnTo>
                      <a:pt x="933" y="590"/>
                    </a:lnTo>
                    <a:lnTo>
                      <a:pt x="895" y="419"/>
                    </a:lnTo>
                    <a:lnTo>
                      <a:pt x="971" y="228"/>
                    </a:lnTo>
                    <a:lnTo>
                      <a:pt x="1219" y="76"/>
                    </a:lnTo>
                    <a:lnTo>
                      <a:pt x="1391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2" name="Freeform 210">
                <a:extLst>
                  <a:ext uri="{FF2B5EF4-FFF2-40B4-BE49-F238E27FC236}">
                    <a16:creationId xmlns:a16="http://schemas.microsoft.com/office/drawing/2014/main" id="{5B7F419F-AA14-7E4C-B76E-C5DB98608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8625" y="5473700"/>
                <a:ext cx="1638300" cy="2022475"/>
              </a:xfrm>
              <a:custGeom>
                <a:avLst/>
                <a:gdLst>
                  <a:gd name="T0" fmla="*/ 2147483646 w 4553"/>
                  <a:gd name="T1" fmla="*/ 2147483646 h 5619"/>
                  <a:gd name="T2" fmla="*/ 2147483646 w 4553"/>
                  <a:gd name="T3" fmla="*/ 2147483646 h 5619"/>
                  <a:gd name="T4" fmla="*/ 2147483646 w 4553"/>
                  <a:gd name="T5" fmla="*/ 2147483646 h 5619"/>
                  <a:gd name="T6" fmla="*/ 2147483646 w 4553"/>
                  <a:gd name="T7" fmla="*/ 2147483646 h 5619"/>
                  <a:gd name="T8" fmla="*/ 2147483646 w 4553"/>
                  <a:gd name="T9" fmla="*/ 2147483646 h 5619"/>
                  <a:gd name="T10" fmla="*/ 2147483646 w 4553"/>
                  <a:gd name="T11" fmla="*/ 2147483646 h 5619"/>
                  <a:gd name="T12" fmla="*/ 2147483646 w 4553"/>
                  <a:gd name="T13" fmla="*/ 2147483646 h 5619"/>
                  <a:gd name="T14" fmla="*/ 2147483646 w 4553"/>
                  <a:gd name="T15" fmla="*/ 2147483646 h 5619"/>
                  <a:gd name="T16" fmla="*/ 2147483646 w 4553"/>
                  <a:gd name="T17" fmla="*/ 2147483646 h 5619"/>
                  <a:gd name="T18" fmla="*/ 2147483646 w 4553"/>
                  <a:gd name="T19" fmla="*/ 2147483646 h 5619"/>
                  <a:gd name="T20" fmla="*/ 2147483646 w 4553"/>
                  <a:gd name="T21" fmla="*/ 2147483646 h 5619"/>
                  <a:gd name="T22" fmla="*/ 2147483646 w 4553"/>
                  <a:gd name="T23" fmla="*/ 2147483646 h 5619"/>
                  <a:gd name="T24" fmla="*/ 2147483646 w 4553"/>
                  <a:gd name="T25" fmla="*/ 2147483646 h 5619"/>
                  <a:gd name="T26" fmla="*/ 2147483646 w 4553"/>
                  <a:gd name="T27" fmla="*/ 2147483646 h 5619"/>
                  <a:gd name="T28" fmla="*/ 2147483646 w 4553"/>
                  <a:gd name="T29" fmla="*/ 2147483646 h 5619"/>
                  <a:gd name="T30" fmla="*/ 2147483646 w 4553"/>
                  <a:gd name="T31" fmla="*/ 2147483646 h 5619"/>
                  <a:gd name="T32" fmla="*/ 2147483646 w 4553"/>
                  <a:gd name="T33" fmla="*/ 2147483646 h 5619"/>
                  <a:gd name="T34" fmla="*/ 2147483646 w 4553"/>
                  <a:gd name="T35" fmla="*/ 2147483646 h 5619"/>
                  <a:gd name="T36" fmla="*/ 2147483646 w 4553"/>
                  <a:gd name="T37" fmla="*/ 2147483646 h 5619"/>
                  <a:gd name="T38" fmla="*/ 2147483646 w 4553"/>
                  <a:gd name="T39" fmla="*/ 2147483646 h 5619"/>
                  <a:gd name="T40" fmla="*/ 0 w 4553"/>
                  <a:gd name="T41" fmla="*/ 2147483646 h 5619"/>
                  <a:gd name="T42" fmla="*/ 2147483646 w 4553"/>
                  <a:gd name="T43" fmla="*/ 2147483646 h 5619"/>
                  <a:gd name="T44" fmla="*/ 2147483646 w 4553"/>
                  <a:gd name="T45" fmla="*/ 2147483646 h 5619"/>
                  <a:gd name="T46" fmla="*/ 2147483646 w 4553"/>
                  <a:gd name="T47" fmla="*/ 2147483646 h 5619"/>
                  <a:gd name="T48" fmla="*/ 2147483646 w 4553"/>
                  <a:gd name="T49" fmla="*/ 2147483646 h 5619"/>
                  <a:gd name="T50" fmla="*/ 2147483646 w 4553"/>
                  <a:gd name="T51" fmla="*/ 2147483646 h 5619"/>
                  <a:gd name="T52" fmla="*/ 2147483646 w 4553"/>
                  <a:gd name="T53" fmla="*/ 2147483646 h 5619"/>
                  <a:gd name="T54" fmla="*/ 2147483646 w 4553"/>
                  <a:gd name="T55" fmla="*/ 2147483646 h 5619"/>
                  <a:gd name="T56" fmla="*/ 2147483646 w 4553"/>
                  <a:gd name="T57" fmla="*/ 2147483646 h 5619"/>
                  <a:gd name="T58" fmla="*/ 2147483646 w 4553"/>
                  <a:gd name="T59" fmla="*/ 2147483646 h 5619"/>
                  <a:gd name="T60" fmla="*/ 2147483646 w 4553"/>
                  <a:gd name="T61" fmla="*/ 2147483646 h 5619"/>
                  <a:gd name="T62" fmla="*/ 2147483646 w 4553"/>
                  <a:gd name="T63" fmla="*/ 2147483646 h 5619"/>
                  <a:gd name="T64" fmla="*/ 2147483646 w 4553"/>
                  <a:gd name="T65" fmla="*/ 2147483646 h 5619"/>
                  <a:gd name="T66" fmla="*/ 2147483646 w 4553"/>
                  <a:gd name="T67" fmla="*/ 2147483646 h 5619"/>
                  <a:gd name="T68" fmla="*/ 2147483646 w 4553"/>
                  <a:gd name="T69" fmla="*/ 2147483646 h 5619"/>
                  <a:gd name="T70" fmla="*/ 2147483646 w 4553"/>
                  <a:gd name="T71" fmla="*/ 2147483646 h 5619"/>
                  <a:gd name="T72" fmla="*/ 2147483646 w 4553"/>
                  <a:gd name="T73" fmla="*/ 2147483646 h 5619"/>
                  <a:gd name="T74" fmla="*/ 2147483646 w 4553"/>
                  <a:gd name="T75" fmla="*/ 2147483646 h 5619"/>
                  <a:gd name="T76" fmla="*/ 2147483646 w 4553"/>
                  <a:gd name="T77" fmla="*/ 2147483646 h 5619"/>
                  <a:gd name="T78" fmla="*/ 2147483646 w 4553"/>
                  <a:gd name="T79" fmla="*/ 2147483646 h 5619"/>
                  <a:gd name="T80" fmla="*/ 2147483646 w 4553"/>
                  <a:gd name="T81" fmla="*/ 2147483646 h 5619"/>
                  <a:gd name="T82" fmla="*/ 2147483646 w 4553"/>
                  <a:gd name="T83" fmla="*/ 2147483646 h 5619"/>
                  <a:gd name="T84" fmla="*/ 2147483646 w 4553"/>
                  <a:gd name="T85" fmla="*/ 2147483646 h 5619"/>
                  <a:gd name="T86" fmla="*/ 2147483646 w 4553"/>
                  <a:gd name="T87" fmla="*/ 2147483646 h 5619"/>
                  <a:gd name="T88" fmla="*/ 2147483646 w 4553"/>
                  <a:gd name="T89" fmla="*/ 2147483646 h 5619"/>
                  <a:gd name="T90" fmla="*/ 2147483646 w 4553"/>
                  <a:gd name="T91" fmla="*/ 2147483646 h 5619"/>
                  <a:gd name="T92" fmla="*/ 2147483646 w 4553"/>
                  <a:gd name="T93" fmla="*/ 2147483646 h 5619"/>
                  <a:gd name="T94" fmla="*/ 2147483646 w 4553"/>
                  <a:gd name="T95" fmla="*/ 2147483646 h 5619"/>
                  <a:gd name="T96" fmla="*/ 2147483646 w 4553"/>
                  <a:gd name="T97" fmla="*/ 2147483646 h 5619"/>
                  <a:gd name="T98" fmla="*/ 2147483646 w 4553"/>
                  <a:gd name="T99" fmla="*/ 2147483646 h 5619"/>
                  <a:gd name="T100" fmla="*/ 2147483646 w 4553"/>
                  <a:gd name="T101" fmla="*/ 2147483646 h 5619"/>
                  <a:gd name="T102" fmla="*/ 2147483646 w 4553"/>
                  <a:gd name="T103" fmla="*/ 2147483646 h 5619"/>
                  <a:gd name="T104" fmla="*/ 2147483646 w 4553"/>
                  <a:gd name="T105" fmla="*/ 2147483646 h 5619"/>
                  <a:gd name="T106" fmla="*/ 2147483646 w 4553"/>
                  <a:gd name="T107" fmla="*/ 2147483646 h 5619"/>
                  <a:gd name="T108" fmla="*/ 2147483646 w 4553"/>
                  <a:gd name="T109" fmla="*/ 2147483646 h 5619"/>
                  <a:gd name="T110" fmla="*/ 2147483646 w 4553"/>
                  <a:gd name="T111" fmla="*/ 2147483646 h 561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553" h="5619">
                    <a:moveTo>
                      <a:pt x="4552" y="4076"/>
                    </a:moveTo>
                    <a:lnTo>
                      <a:pt x="4533" y="4228"/>
                    </a:lnTo>
                    <a:lnTo>
                      <a:pt x="4323" y="4724"/>
                    </a:lnTo>
                    <a:lnTo>
                      <a:pt x="4267" y="4819"/>
                    </a:lnTo>
                    <a:lnTo>
                      <a:pt x="4152" y="4819"/>
                    </a:lnTo>
                    <a:lnTo>
                      <a:pt x="4018" y="4856"/>
                    </a:lnTo>
                    <a:lnTo>
                      <a:pt x="3904" y="4952"/>
                    </a:lnTo>
                    <a:lnTo>
                      <a:pt x="3771" y="5047"/>
                    </a:lnTo>
                    <a:lnTo>
                      <a:pt x="2876" y="5276"/>
                    </a:lnTo>
                    <a:lnTo>
                      <a:pt x="2533" y="5486"/>
                    </a:lnTo>
                    <a:lnTo>
                      <a:pt x="2362" y="5618"/>
                    </a:lnTo>
                    <a:lnTo>
                      <a:pt x="2342" y="5600"/>
                    </a:lnTo>
                    <a:lnTo>
                      <a:pt x="2209" y="5523"/>
                    </a:lnTo>
                    <a:lnTo>
                      <a:pt x="2190" y="5447"/>
                    </a:lnTo>
                    <a:lnTo>
                      <a:pt x="2190" y="5390"/>
                    </a:lnTo>
                    <a:lnTo>
                      <a:pt x="2152" y="5333"/>
                    </a:lnTo>
                    <a:lnTo>
                      <a:pt x="2076" y="5276"/>
                    </a:lnTo>
                    <a:lnTo>
                      <a:pt x="2037" y="5219"/>
                    </a:lnTo>
                    <a:lnTo>
                      <a:pt x="2000" y="5200"/>
                    </a:lnTo>
                    <a:lnTo>
                      <a:pt x="1923" y="5237"/>
                    </a:lnTo>
                    <a:lnTo>
                      <a:pt x="1885" y="5333"/>
                    </a:lnTo>
                    <a:lnTo>
                      <a:pt x="1866" y="5390"/>
                    </a:lnTo>
                    <a:lnTo>
                      <a:pt x="1828" y="5428"/>
                    </a:lnTo>
                    <a:lnTo>
                      <a:pt x="1752" y="5371"/>
                    </a:lnTo>
                    <a:lnTo>
                      <a:pt x="1676" y="5295"/>
                    </a:lnTo>
                    <a:lnTo>
                      <a:pt x="1524" y="5219"/>
                    </a:lnTo>
                    <a:lnTo>
                      <a:pt x="1447" y="5161"/>
                    </a:lnTo>
                    <a:lnTo>
                      <a:pt x="1428" y="5105"/>
                    </a:lnTo>
                    <a:lnTo>
                      <a:pt x="1447" y="5028"/>
                    </a:lnTo>
                    <a:lnTo>
                      <a:pt x="1485" y="4952"/>
                    </a:lnTo>
                    <a:lnTo>
                      <a:pt x="1485" y="4876"/>
                    </a:lnTo>
                    <a:lnTo>
                      <a:pt x="1428" y="4780"/>
                    </a:lnTo>
                    <a:lnTo>
                      <a:pt x="1333" y="4666"/>
                    </a:lnTo>
                    <a:lnTo>
                      <a:pt x="1219" y="4628"/>
                    </a:lnTo>
                    <a:lnTo>
                      <a:pt x="1104" y="4685"/>
                    </a:lnTo>
                    <a:lnTo>
                      <a:pt x="990" y="4724"/>
                    </a:lnTo>
                    <a:lnTo>
                      <a:pt x="895" y="4780"/>
                    </a:lnTo>
                    <a:lnTo>
                      <a:pt x="818" y="5009"/>
                    </a:lnTo>
                    <a:lnTo>
                      <a:pt x="781" y="5047"/>
                    </a:lnTo>
                    <a:lnTo>
                      <a:pt x="609" y="5161"/>
                    </a:lnTo>
                    <a:lnTo>
                      <a:pt x="552" y="5142"/>
                    </a:lnTo>
                    <a:lnTo>
                      <a:pt x="323" y="5123"/>
                    </a:lnTo>
                    <a:lnTo>
                      <a:pt x="171" y="5066"/>
                    </a:lnTo>
                    <a:lnTo>
                      <a:pt x="76" y="5009"/>
                    </a:lnTo>
                    <a:lnTo>
                      <a:pt x="37" y="4952"/>
                    </a:lnTo>
                    <a:lnTo>
                      <a:pt x="56" y="4895"/>
                    </a:lnTo>
                    <a:lnTo>
                      <a:pt x="76" y="4838"/>
                    </a:lnTo>
                    <a:lnTo>
                      <a:pt x="152" y="4628"/>
                    </a:lnTo>
                    <a:lnTo>
                      <a:pt x="152" y="4571"/>
                    </a:lnTo>
                    <a:lnTo>
                      <a:pt x="114" y="4514"/>
                    </a:lnTo>
                    <a:lnTo>
                      <a:pt x="133" y="4419"/>
                    </a:lnTo>
                    <a:lnTo>
                      <a:pt x="171" y="4362"/>
                    </a:lnTo>
                    <a:lnTo>
                      <a:pt x="400" y="4171"/>
                    </a:lnTo>
                    <a:lnTo>
                      <a:pt x="437" y="4114"/>
                    </a:lnTo>
                    <a:lnTo>
                      <a:pt x="437" y="4057"/>
                    </a:lnTo>
                    <a:lnTo>
                      <a:pt x="400" y="3885"/>
                    </a:lnTo>
                    <a:lnTo>
                      <a:pt x="381" y="3752"/>
                    </a:lnTo>
                    <a:lnTo>
                      <a:pt x="342" y="3619"/>
                    </a:lnTo>
                    <a:lnTo>
                      <a:pt x="190" y="3314"/>
                    </a:lnTo>
                    <a:lnTo>
                      <a:pt x="190" y="3047"/>
                    </a:lnTo>
                    <a:lnTo>
                      <a:pt x="152" y="2875"/>
                    </a:lnTo>
                    <a:lnTo>
                      <a:pt x="37" y="2838"/>
                    </a:lnTo>
                    <a:lnTo>
                      <a:pt x="0" y="2761"/>
                    </a:lnTo>
                    <a:lnTo>
                      <a:pt x="76" y="2723"/>
                    </a:lnTo>
                    <a:lnTo>
                      <a:pt x="304" y="2761"/>
                    </a:lnTo>
                    <a:lnTo>
                      <a:pt x="400" y="2799"/>
                    </a:lnTo>
                    <a:lnTo>
                      <a:pt x="457" y="2799"/>
                    </a:lnTo>
                    <a:lnTo>
                      <a:pt x="418" y="2590"/>
                    </a:lnTo>
                    <a:lnTo>
                      <a:pt x="418" y="2418"/>
                    </a:lnTo>
                    <a:lnTo>
                      <a:pt x="476" y="2323"/>
                    </a:lnTo>
                    <a:lnTo>
                      <a:pt x="495" y="2228"/>
                    </a:lnTo>
                    <a:lnTo>
                      <a:pt x="476" y="2076"/>
                    </a:lnTo>
                    <a:lnTo>
                      <a:pt x="533" y="2000"/>
                    </a:lnTo>
                    <a:lnTo>
                      <a:pt x="914" y="1981"/>
                    </a:lnTo>
                    <a:lnTo>
                      <a:pt x="1104" y="2000"/>
                    </a:lnTo>
                    <a:lnTo>
                      <a:pt x="1161" y="2076"/>
                    </a:lnTo>
                    <a:lnTo>
                      <a:pt x="1104" y="2171"/>
                    </a:lnTo>
                    <a:lnTo>
                      <a:pt x="1143" y="2285"/>
                    </a:lnTo>
                    <a:lnTo>
                      <a:pt x="1219" y="2399"/>
                    </a:lnTo>
                    <a:lnTo>
                      <a:pt x="1295" y="2457"/>
                    </a:lnTo>
                    <a:lnTo>
                      <a:pt x="1390" y="2476"/>
                    </a:lnTo>
                    <a:lnTo>
                      <a:pt x="1428" y="2362"/>
                    </a:lnTo>
                    <a:lnTo>
                      <a:pt x="1390" y="2076"/>
                    </a:lnTo>
                    <a:lnTo>
                      <a:pt x="1333" y="1961"/>
                    </a:lnTo>
                    <a:lnTo>
                      <a:pt x="1238" y="1828"/>
                    </a:lnTo>
                    <a:lnTo>
                      <a:pt x="1123" y="1771"/>
                    </a:lnTo>
                    <a:lnTo>
                      <a:pt x="895" y="1714"/>
                    </a:lnTo>
                    <a:lnTo>
                      <a:pt x="799" y="1676"/>
                    </a:lnTo>
                    <a:lnTo>
                      <a:pt x="762" y="1619"/>
                    </a:lnTo>
                    <a:lnTo>
                      <a:pt x="742" y="1580"/>
                    </a:lnTo>
                    <a:lnTo>
                      <a:pt x="781" y="1542"/>
                    </a:lnTo>
                    <a:lnTo>
                      <a:pt x="857" y="1542"/>
                    </a:lnTo>
                    <a:lnTo>
                      <a:pt x="971" y="1504"/>
                    </a:lnTo>
                    <a:lnTo>
                      <a:pt x="1085" y="1371"/>
                    </a:lnTo>
                    <a:lnTo>
                      <a:pt x="1047" y="1257"/>
                    </a:lnTo>
                    <a:lnTo>
                      <a:pt x="952" y="1104"/>
                    </a:lnTo>
                    <a:lnTo>
                      <a:pt x="914" y="914"/>
                    </a:lnTo>
                    <a:lnTo>
                      <a:pt x="990" y="838"/>
                    </a:lnTo>
                    <a:lnTo>
                      <a:pt x="1047" y="838"/>
                    </a:lnTo>
                    <a:lnTo>
                      <a:pt x="1047" y="876"/>
                    </a:lnTo>
                    <a:lnTo>
                      <a:pt x="1047" y="952"/>
                    </a:lnTo>
                    <a:lnTo>
                      <a:pt x="1085" y="1009"/>
                    </a:lnTo>
                    <a:lnTo>
                      <a:pt x="1161" y="1028"/>
                    </a:lnTo>
                    <a:lnTo>
                      <a:pt x="1219" y="933"/>
                    </a:lnTo>
                    <a:lnTo>
                      <a:pt x="1238" y="838"/>
                    </a:lnTo>
                    <a:lnTo>
                      <a:pt x="1180" y="780"/>
                    </a:lnTo>
                    <a:lnTo>
                      <a:pt x="1161" y="685"/>
                    </a:lnTo>
                    <a:lnTo>
                      <a:pt x="1161" y="628"/>
                    </a:lnTo>
                    <a:lnTo>
                      <a:pt x="1542" y="609"/>
                    </a:lnTo>
                    <a:lnTo>
                      <a:pt x="1600" y="457"/>
                    </a:lnTo>
                    <a:lnTo>
                      <a:pt x="1695" y="400"/>
                    </a:lnTo>
                    <a:lnTo>
                      <a:pt x="2076" y="285"/>
                    </a:lnTo>
                    <a:lnTo>
                      <a:pt x="2171" y="228"/>
                    </a:lnTo>
                    <a:lnTo>
                      <a:pt x="2304" y="190"/>
                    </a:lnTo>
                    <a:lnTo>
                      <a:pt x="2399" y="190"/>
                    </a:lnTo>
                    <a:lnTo>
                      <a:pt x="2780" y="19"/>
                    </a:lnTo>
                    <a:lnTo>
                      <a:pt x="2895" y="19"/>
                    </a:lnTo>
                    <a:lnTo>
                      <a:pt x="2971" y="19"/>
                    </a:lnTo>
                    <a:lnTo>
                      <a:pt x="3066" y="37"/>
                    </a:lnTo>
                    <a:lnTo>
                      <a:pt x="3276" y="56"/>
                    </a:lnTo>
                    <a:lnTo>
                      <a:pt x="3485" y="114"/>
                    </a:lnTo>
                    <a:lnTo>
                      <a:pt x="3600" y="228"/>
                    </a:lnTo>
                    <a:lnTo>
                      <a:pt x="3657" y="266"/>
                    </a:lnTo>
                    <a:lnTo>
                      <a:pt x="3676" y="228"/>
                    </a:lnTo>
                    <a:lnTo>
                      <a:pt x="3676" y="171"/>
                    </a:lnTo>
                    <a:lnTo>
                      <a:pt x="3600" y="56"/>
                    </a:lnTo>
                    <a:lnTo>
                      <a:pt x="3619" y="0"/>
                    </a:lnTo>
                    <a:lnTo>
                      <a:pt x="3752" y="0"/>
                    </a:lnTo>
                    <a:lnTo>
                      <a:pt x="3828" y="95"/>
                    </a:lnTo>
                    <a:lnTo>
                      <a:pt x="3828" y="228"/>
                    </a:lnTo>
                    <a:lnTo>
                      <a:pt x="3847" y="323"/>
                    </a:lnTo>
                    <a:lnTo>
                      <a:pt x="3904" y="304"/>
                    </a:lnTo>
                    <a:lnTo>
                      <a:pt x="3962" y="190"/>
                    </a:lnTo>
                    <a:lnTo>
                      <a:pt x="4057" y="190"/>
                    </a:lnTo>
                    <a:lnTo>
                      <a:pt x="4152" y="304"/>
                    </a:lnTo>
                    <a:lnTo>
                      <a:pt x="4209" y="418"/>
                    </a:lnTo>
                    <a:lnTo>
                      <a:pt x="4209" y="590"/>
                    </a:lnTo>
                    <a:lnTo>
                      <a:pt x="4018" y="1199"/>
                    </a:lnTo>
                    <a:lnTo>
                      <a:pt x="3962" y="1275"/>
                    </a:lnTo>
                    <a:lnTo>
                      <a:pt x="3904" y="1485"/>
                    </a:lnTo>
                    <a:lnTo>
                      <a:pt x="3866" y="1885"/>
                    </a:lnTo>
                    <a:lnTo>
                      <a:pt x="3828" y="1981"/>
                    </a:lnTo>
                    <a:lnTo>
                      <a:pt x="3790" y="2000"/>
                    </a:lnTo>
                    <a:lnTo>
                      <a:pt x="3581" y="2076"/>
                    </a:lnTo>
                    <a:lnTo>
                      <a:pt x="3314" y="2114"/>
                    </a:lnTo>
                    <a:lnTo>
                      <a:pt x="3180" y="2209"/>
                    </a:lnTo>
                    <a:lnTo>
                      <a:pt x="2990" y="2247"/>
                    </a:lnTo>
                    <a:lnTo>
                      <a:pt x="2799" y="2228"/>
                    </a:lnTo>
                    <a:lnTo>
                      <a:pt x="2685" y="2323"/>
                    </a:lnTo>
                    <a:lnTo>
                      <a:pt x="2685" y="2495"/>
                    </a:lnTo>
                    <a:lnTo>
                      <a:pt x="2723" y="2552"/>
                    </a:lnTo>
                    <a:lnTo>
                      <a:pt x="2704" y="2609"/>
                    </a:lnTo>
                    <a:lnTo>
                      <a:pt x="2514" y="2723"/>
                    </a:lnTo>
                    <a:lnTo>
                      <a:pt x="2495" y="2857"/>
                    </a:lnTo>
                    <a:lnTo>
                      <a:pt x="2609" y="2990"/>
                    </a:lnTo>
                    <a:lnTo>
                      <a:pt x="2704" y="3066"/>
                    </a:lnTo>
                    <a:lnTo>
                      <a:pt x="2780" y="3104"/>
                    </a:lnTo>
                    <a:lnTo>
                      <a:pt x="2857" y="3104"/>
                    </a:lnTo>
                    <a:lnTo>
                      <a:pt x="2914" y="3142"/>
                    </a:lnTo>
                    <a:lnTo>
                      <a:pt x="2990" y="3219"/>
                    </a:lnTo>
                    <a:lnTo>
                      <a:pt x="3009" y="3295"/>
                    </a:lnTo>
                    <a:lnTo>
                      <a:pt x="3009" y="3390"/>
                    </a:lnTo>
                    <a:lnTo>
                      <a:pt x="3066" y="3523"/>
                    </a:lnTo>
                    <a:lnTo>
                      <a:pt x="3161" y="3637"/>
                    </a:lnTo>
                    <a:lnTo>
                      <a:pt x="3295" y="3771"/>
                    </a:lnTo>
                    <a:lnTo>
                      <a:pt x="3847" y="3809"/>
                    </a:lnTo>
                    <a:lnTo>
                      <a:pt x="4057" y="3942"/>
                    </a:lnTo>
                    <a:lnTo>
                      <a:pt x="4552" y="4076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3" name="Freeform 211">
                <a:extLst>
                  <a:ext uri="{FF2B5EF4-FFF2-40B4-BE49-F238E27FC236}">
                    <a16:creationId xmlns:a16="http://schemas.microsoft.com/office/drawing/2014/main" id="{F6517E1A-9BBF-1C45-9076-1424AC8444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70425" y="6535738"/>
                <a:ext cx="4540250" cy="3429000"/>
              </a:xfrm>
              <a:custGeom>
                <a:avLst/>
                <a:gdLst>
                  <a:gd name="T0" fmla="*/ 2147483646 w 12612"/>
                  <a:gd name="T1" fmla="*/ 2147483646 h 9524"/>
                  <a:gd name="T2" fmla="*/ 2147483646 w 12612"/>
                  <a:gd name="T3" fmla="*/ 2147483646 h 9524"/>
                  <a:gd name="T4" fmla="*/ 2147483646 w 12612"/>
                  <a:gd name="T5" fmla="*/ 2147483646 h 9524"/>
                  <a:gd name="T6" fmla="*/ 2147483646 w 12612"/>
                  <a:gd name="T7" fmla="*/ 2147483646 h 9524"/>
                  <a:gd name="T8" fmla="*/ 2147483646 w 12612"/>
                  <a:gd name="T9" fmla="*/ 2147483646 h 9524"/>
                  <a:gd name="T10" fmla="*/ 2147483646 w 12612"/>
                  <a:gd name="T11" fmla="*/ 2147483646 h 9524"/>
                  <a:gd name="T12" fmla="*/ 2147483646 w 12612"/>
                  <a:gd name="T13" fmla="*/ 2147483646 h 9524"/>
                  <a:gd name="T14" fmla="*/ 2147483646 w 12612"/>
                  <a:gd name="T15" fmla="*/ 2147483646 h 9524"/>
                  <a:gd name="T16" fmla="*/ 2147483646 w 12612"/>
                  <a:gd name="T17" fmla="*/ 2147483646 h 9524"/>
                  <a:gd name="T18" fmla="*/ 2147483646 w 12612"/>
                  <a:gd name="T19" fmla="*/ 2147483646 h 9524"/>
                  <a:gd name="T20" fmla="*/ 2147483646 w 12612"/>
                  <a:gd name="T21" fmla="*/ 2147483646 h 9524"/>
                  <a:gd name="T22" fmla="*/ 2147483646 w 12612"/>
                  <a:gd name="T23" fmla="*/ 2147483646 h 9524"/>
                  <a:gd name="T24" fmla="*/ 2147483646 w 12612"/>
                  <a:gd name="T25" fmla="*/ 2147483646 h 9524"/>
                  <a:gd name="T26" fmla="*/ 2147483646 w 12612"/>
                  <a:gd name="T27" fmla="*/ 2147483646 h 9524"/>
                  <a:gd name="T28" fmla="*/ 2147483646 w 12612"/>
                  <a:gd name="T29" fmla="*/ 2147483646 h 9524"/>
                  <a:gd name="T30" fmla="*/ 2147483646 w 12612"/>
                  <a:gd name="T31" fmla="*/ 2147483646 h 9524"/>
                  <a:gd name="T32" fmla="*/ 2147483646 w 12612"/>
                  <a:gd name="T33" fmla="*/ 2147483646 h 9524"/>
                  <a:gd name="T34" fmla="*/ 2147483646 w 12612"/>
                  <a:gd name="T35" fmla="*/ 2147483646 h 9524"/>
                  <a:gd name="T36" fmla="*/ 2147483646 w 12612"/>
                  <a:gd name="T37" fmla="*/ 2147483646 h 9524"/>
                  <a:gd name="T38" fmla="*/ 2147483646 w 12612"/>
                  <a:gd name="T39" fmla="*/ 2147483646 h 9524"/>
                  <a:gd name="T40" fmla="*/ 2147483646 w 12612"/>
                  <a:gd name="T41" fmla="*/ 2147483646 h 9524"/>
                  <a:gd name="T42" fmla="*/ 2147483646 w 12612"/>
                  <a:gd name="T43" fmla="*/ 2147483646 h 9524"/>
                  <a:gd name="T44" fmla="*/ 2147483646 w 12612"/>
                  <a:gd name="T45" fmla="*/ 2147483646 h 9524"/>
                  <a:gd name="T46" fmla="*/ 2147483646 w 12612"/>
                  <a:gd name="T47" fmla="*/ 2147483646 h 9524"/>
                  <a:gd name="T48" fmla="*/ 2147483646 w 12612"/>
                  <a:gd name="T49" fmla="*/ 2147483646 h 9524"/>
                  <a:gd name="T50" fmla="*/ 2147483646 w 12612"/>
                  <a:gd name="T51" fmla="*/ 2147483646 h 9524"/>
                  <a:gd name="T52" fmla="*/ 2147483646 w 12612"/>
                  <a:gd name="T53" fmla="*/ 2147483646 h 9524"/>
                  <a:gd name="T54" fmla="*/ 2147483646 w 12612"/>
                  <a:gd name="T55" fmla="*/ 2147483646 h 9524"/>
                  <a:gd name="T56" fmla="*/ 2147483646 w 12612"/>
                  <a:gd name="T57" fmla="*/ 2147483646 h 9524"/>
                  <a:gd name="T58" fmla="*/ 2147483646 w 12612"/>
                  <a:gd name="T59" fmla="*/ 2147483646 h 9524"/>
                  <a:gd name="T60" fmla="*/ 2147483646 w 12612"/>
                  <a:gd name="T61" fmla="*/ 2147483646 h 9524"/>
                  <a:gd name="T62" fmla="*/ 2147483646 w 12612"/>
                  <a:gd name="T63" fmla="*/ 2147483646 h 9524"/>
                  <a:gd name="T64" fmla="*/ 2147483646 w 12612"/>
                  <a:gd name="T65" fmla="*/ 2147483646 h 9524"/>
                  <a:gd name="T66" fmla="*/ 2147483646 w 12612"/>
                  <a:gd name="T67" fmla="*/ 2147483646 h 9524"/>
                  <a:gd name="T68" fmla="*/ 2147483646 w 12612"/>
                  <a:gd name="T69" fmla="*/ 2147483646 h 9524"/>
                  <a:gd name="T70" fmla="*/ 2147483646 w 12612"/>
                  <a:gd name="T71" fmla="*/ 2147483646 h 9524"/>
                  <a:gd name="T72" fmla="*/ 2147483646 w 12612"/>
                  <a:gd name="T73" fmla="*/ 2147483646 h 9524"/>
                  <a:gd name="T74" fmla="*/ 2147483646 w 12612"/>
                  <a:gd name="T75" fmla="*/ 2147483646 h 9524"/>
                  <a:gd name="T76" fmla="*/ 2147483646 w 12612"/>
                  <a:gd name="T77" fmla="*/ 2147483646 h 9524"/>
                  <a:gd name="T78" fmla="*/ 2147483646 w 12612"/>
                  <a:gd name="T79" fmla="*/ 2147483646 h 9524"/>
                  <a:gd name="T80" fmla="*/ 2147483646 w 12612"/>
                  <a:gd name="T81" fmla="*/ 2147483646 h 9524"/>
                  <a:gd name="T82" fmla="*/ 2147483646 w 12612"/>
                  <a:gd name="T83" fmla="*/ 2147483646 h 9524"/>
                  <a:gd name="T84" fmla="*/ 2147483646 w 12612"/>
                  <a:gd name="T85" fmla="*/ 2147483646 h 9524"/>
                  <a:gd name="T86" fmla="*/ 2147483646 w 12612"/>
                  <a:gd name="T87" fmla="*/ 2147483646 h 9524"/>
                  <a:gd name="T88" fmla="*/ 2147483646 w 12612"/>
                  <a:gd name="T89" fmla="*/ 2147483646 h 9524"/>
                  <a:gd name="T90" fmla="*/ 2147483646 w 12612"/>
                  <a:gd name="T91" fmla="*/ 2147483646 h 9524"/>
                  <a:gd name="T92" fmla="*/ 2147483646 w 12612"/>
                  <a:gd name="T93" fmla="*/ 2147483646 h 9524"/>
                  <a:gd name="T94" fmla="*/ 0 w 12612"/>
                  <a:gd name="T95" fmla="*/ 2147483646 h 9524"/>
                  <a:gd name="T96" fmla="*/ 2147483646 w 12612"/>
                  <a:gd name="T97" fmla="*/ 2147483646 h 9524"/>
                  <a:gd name="T98" fmla="*/ 2147483646 w 12612"/>
                  <a:gd name="T99" fmla="*/ 2147483646 h 9524"/>
                  <a:gd name="T100" fmla="*/ 2147483646 w 12612"/>
                  <a:gd name="T101" fmla="*/ 2147483646 h 9524"/>
                  <a:gd name="T102" fmla="*/ 2147483646 w 12612"/>
                  <a:gd name="T103" fmla="*/ 2147483646 h 9524"/>
                  <a:gd name="T104" fmla="*/ 2147483646 w 12612"/>
                  <a:gd name="T105" fmla="*/ 2147483646 h 952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2612" h="9524">
                    <a:moveTo>
                      <a:pt x="1163" y="2666"/>
                    </a:moveTo>
                    <a:lnTo>
                      <a:pt x="1334" y="2534"/>
                    </a:lnTo>
                    <a:lnTo>
                      <a:pt x="1677" y="2324"/>
                    </a:lnTo>
                    <a:lnTo>
                      <a:pt x="2572" y="2095"/>
                    </a:lnTo>
                    <a:lnTo>
                      <a:pt x="2705" y="2000"/>
                    </a:lnTo>
                    <a:lnTo>
                      <a:pt x="2819" y="1904"/>
                    </a:lnTo>
                    <a:lnTo>
                      <a:pt x="2953" y="1867"/>
                    </a:lnTo>
                    <a:lnTo>
                      <a:pt x="3068" y="1867"/>
                    </a:lnTo>
                    <a:lnTo>
                      <a:pt x="3124" y="1772"/>
                    </a:lnTo>
                    <a:lnTo>
                      <a:pt x="3334" y="1276"/>
                    </a:lnTo>
                    <a:lnTo>
                      <a:pt x="3353" y="1124"/>
                    </a:lnTo>
                    <a:lnTo>
                      <a:pt x="3296" y="1086"/>
                    </a:lnTo>
                    <a:lnTo>
                      <a:pt x="3258" y="971"/>
                    </a:lnTo>
                    <a:lnTo>
                      <a:pt x="3315" y="476"/>
                    </a:lnTo>
                    <a:lnTo>
                      <a:pt x="3334" y="400"/>
                    </a:lnTo>
                    <a:lnTo>
                      <a:pt x="3429" y="304"/>
                    </a:lnTo>
                    <a:lnTo>
                      <a:pt x="3620" y="228"/>
                    </a:lnTo>
                    <a:lnTo>
                      <a:pt x="4077" y="172"/>
                    </a:lnTo>
                    <a:lnTo>
                      <a:pt x="4248" y="172"/>
                    </a:lnTo>
                    <a:lnTo>
                      <a:pt x="4972" y="0"/>
                    </a:lnTo>
                    <a:lnTo>
                      <a:pt x="5372" y="209"/>
                    </a:lnTo>
                    <a:lnTo>
                      <a:pt x="5582" y="248"/>
                    </a:lnTo>
                    <a:lnTo>
                      <a:pt x="6172" y="209"/>
                    </a:lnTo>
                    <a:lnTo>
                      <a:pt x="6305" y="228"/>
                    </a:lnTo>
                    <a:lnTo>
                      <a:pt x="7220" y="533"/>
                    </a:lnTo>
                    <a:lnTo>
                      <a:pt x="7334" y="553"/>
                    </a:lnTo>
                    <a:lnTo>
                      <a:pt x="12401" y="400"/>
                    </a:lnTo>
                    <a:lnTo>
                      <a:pt x="12515" y="438"/>
                    </a:lnTo>
                    <a:lnTo>
                      <a:pt x="12572" y="476"/>
                    </a:lnTo>
                    <a:lnTo>
                      <a:pt x="12592" y="514"/>
                    </a:lnTo>
                    <a:lnTo>
                      <a:pt x="12611" y="2248"/>
                    </a:lnTo>
                    <a:lnTo>
                      <a:pt x="12553" y="2419"/>
                    </a:lnTo>
                    <a:lnTo>
                      <a:pt x="12382" y="2743"/>
                    </a:lnTo>
                    <a:lnTo>
                      <a:pt x="12249" y="2819"/>
                    </a:lnTo>
                    <a:lnTo>
                      <a:pt x="12096" y="2838"/>
                    </a:lnTo>
                    <a:lnTo>
                      <a:pt x="11886" y="2952"/>
                    </a:lnTo>
                    <a:lnTo>
                      <a:pt x="11772" y="3105"/>
                    </a:lnTo>
                    <a:lnTo>
                      <a:pt x="11677" y="3524"/>
                    </a:lnTo>
                    <a:lnTo>
                      <a:pt x="11601" y="3714"/>
                    </a:lnTo>
                    <a:lnTo>
                      <a:pt x="11525" y="3867"/>
                    </a:lnTo>
                    <a:lnTo>
                      <a:pt x="11410" y="4019"/>
                    </a:lnTo>
                    <a:lnTo>
                      <a:pt x="11182" y="4134"/>
                    </a:lnTo>
                    <a:lnTo>
                      <a:pt x="8934" y="4913"/>
                    </a:lnTo>
                    <a:lnTo>
                      <a:pt x="8249" y="4761"/>
                    </a:lnTo>
                    <a:lnTo>
                      <a:pt x="8096" y="4761"/>
                    </a:lnTo>
                    <a:lnTo>
                      <a:pt x="7887" y="4856"/>
                    </a:lnTo>
                    <a:lnTo>
                      <a:pt x="7772" y="4932"/>
                    </a:lnTo>
                    <a:lnTo>
                      <a:pt x="7677" y="5008"/>
                    </a:lnTo>
                    <a:lnTo>
                      <a:pt x="7525" y="5085"/>
                    </a:lnTo>
                    <a:lnTo>
                      <a:pt x="7372" y="5142"/>
                    </a:lnTo>
                    <a:lnTo>
                      <a:pt x="7296" y="5199"/>
                    </a:lnTo>
                    <a:lnTo>
                      <a:pt x="7277" y="5275"/>
                    </a:lnTo>
                    <a:lnTo>
                      <a:pt x="7334" y="6056"/>
                    </a:lnTo>
                    <a:lnTo>
                      <a:pt x="7315" y="6209"/>
                    </a:lnTo>
                    <a:lnTo>
                      <a:pt x="7239" y="6571"/>
                    </a:lnTo>
                    <a:lnTo>
                      <a:pt x="7182" y="6856"/>
                    </a:lnTo>
                    <a:lnTo>
                      <a:pt x="7162" y="6932"/>
                    </a:lnTo>
                    <a:lnTo>
                      <a:pt x="7182" y="7104"/>
                    </a:lnTo>
                    <a:lnTo>
                      <a:pt x="7258" y="7466"/>
                    </a:lnTo>
                    <a:lnTo>
                      <a:pt x="6534" y="7675"/>
                    </a:lnTo>
                    <a:lnTo>
                      <a:pt x="6382" y="7675"/>
                    </a:lnTo>
                    <a:lnTo>
                      <a:pt x="5906" y="7580"/>
                    </a:lnTo>
                    <a:lnTo>
                      <a:pt x="5810" y="7485"/>
                    </a:lnTo>
                    <a:lnTo>
                      <a:pt x="5791" y="7256"/>
                    </a:lnTo>
                    <a:lnTo>
                      <a:pt x="5753" y="7180"/>
                    </a:lnTo>
                    <a:lnTo>
                      <a:pt x="5715" y="7180"/>
                    </a:lnTo>
                    <a:lnTo>
                      <a:pt x="5430" y="7333"/>
                    </a:lnTo>
                    <a:lnTo>
                      <a:pt x="5391" y="7389"/>
                    </a:lnTo>
                    <a:lnTo>
                      <a:pt x="5315" y="7428"/>
                    </a:lnTo>
                    <a:lnTo>
                      <a:pt x="5029" y="7618"/>
                    </a:lnTo>
                    <a:lnTo>
                      <a:pt x="4877" y="7637"/>
                    </a:lnTo>
                    <a:lnTo>
                      <a:pt x="4668" y="7599"/>
                    </a:lnTo>
                    <a:lnTo>
                      <a:pt x="4668" y="7656"/>
                    </a:lnTo>
                    <a:lnTo>
                      <a:pt x="4705" y="7790"/>
                    </a:lnTo>
                    <a:lnTo>
                      <a:pt x="4782" y="7846"/>
                    </a:lnTo>
                    <a:lnTo>
                      <a:pt x="4858" y="7885"/>
                    </a:lnTo>
                    <a:lnTo>
                      <a:pt x="4953" y="7904"/>
                    </a:lnTo>
                    <a:lnTo>
                      <a:pt x="5086" y="7999"/>
                    </a:lnTo>
                    <a:lnTo>
                      <a:pt x="5144" y="8151"/>
                    </a:lnTo>
                    <a:lnTo>
                      <a:pt x="5086" y="8323"/>
                    </a:lnTo>
                    <a:lnTo>
                      <a:pt x="5049" y="8590"/>
                    </a:lnTo>
                    <a:lnTo>
                      <a:pt x="4858" y="9028"/>
                    </a:lnTo>
                    <a:lnTo>
                      <a:pt x="4858" y="9256"/>
                    </a:lnTo>
                    <a:lnTo>
                      <a:pt x="4877" y="9390"/>
                    </a:lnTo>
                    <a:lnTo>
                      <a:pt x="4877" y="9485"/>
                    </a:lnTo>
                    <a:lnTo>
                      <a:pt x="4820" y="9504"/>
                    </a:lnTo>
                    <a:lnTo>
                      <a:pt x="4648" y="9523"/>
                    </a:lnTo>
                    <a:lnTo>
                      <a:pt x="4610" y="9485"/>
                    </a:lnTo>
                    <a:lnTo>
                      <a:pt x="4306" y="9256"/>
                    </a:lnTo>
                    <a:lnTo>
                      <a:pt x="4077" y="9028"/>
                    </a:lnTo>
                    <a:lnTo>
                      <a:pt x="3962" y="8723"/>
                    </a:lnTo>
                    <a:lnTo>
                      <a:pt x="3943" y="8552"/>
                    </a:lnTo>
                    <a:lnTo>
                      <a:pt x="3962" y="8456"/>
                    </a:lnTo>
                    <a:lnTo>
                      <a:pt x="3982" y="8266"/>
                    </a:lnTo>
                    <a:lnTo>
                      <a:pt x="3772" y="7618"/>
                    </a:lnTo>
                    <a:lnTo>
                      <a:pt x="3734" y="7333"/>
                    </a:lnTo>
                    <a:lnTo>
                      <a:pt x="3753" y="7199"/>
                    </a:lnTo>
                    <a:lnTo>
                      <a:pt x="3810" y="7161"/>
                    </a:lnTo>
                    <a:lnTo>
                      <a:pt x="3906" y="7123"/>
                    </a:lnTo>
                    <a:lnTo>
                      <a:pt x="3906" y="7047"/>
                    </a:lnTo>
                    <a:lnTo>
                      <a:pt x="3848" y="6952"/>
                    </a:lnTo>
                    <a:lnTo>
                      <a:pt x="3791" y="6875"/>
                    </a:lnTo>
                    <a:lnTo>
                      <a:pt x="3810" y="6799"/>
                    </a:lnTo>
                    <a:lnTo>
                      <a:pt x="3886" y="6742"/>
                    </a:lnTo>
                    <a:lnTo>
                      <a:pt x="3962" y="6609"/>
                    </a:lnTo>
                    <a:lnTo>
                      <a:pt x="3925" y="6342"/>
                    </a:lnTo>
                    <a:lnTo>
                      <a:pt x="3810" y="6151"/>
                    </a:lnTo>
                    <a:lnTo>
                      <a:pt x="3562" y="5961"/>
                    </a:lnTo>
                    <a:lnTo>
                      <a:pt x="3448" y="5847"/>
                    </a:lnTo>
                    <a:lnTo>
                      <a:pt x="3181" y="5637"/>
                    </a:lnTo>
                    <a:lnTo>
                      <a:pt x="3163" y="5447"/>
                    </a:lnTo>
                    <a:lnTo>
                      <a:pt x="3163" y="5256"/>
                    </a:lnTo>
                    <a:lnTo>
                      <a:pt x="3124" y="5180"/>
                    </a:lnTo>
                    <a:lnTo>
                      <a:pt x="3105" y="5104"/>
                    </a:lnTo>
                    <a:lnTo>
                      <a:pt x="3068" y="5066"/>
                    </a:lnTo>
                    <a:lnTo>
                      <a:pt x="3010" y="5066"/>
                    </a:lnTo>
                    <a:lnTo>
                      <a:pt x="2991" y="4990"/>
                    </a:lnTo>
                    <a:lnTo>
                      <a:pt x="2972" y="4875"/>
                    </a:lnTo>
                    <a:lnTo>
                      <a:pt x="2896" y="4818"/>
                    </a:lnTo>
                    <a:lnTo>
                      <a:pt x="2801" y="4837"/>
                    </a:lnTo>
                    <a:lnTo>
                      <a:pt x="2743" y="4875"/>
                    </a:lnTo>
                    <a:lnTo>
                      <a:pt x="2667" y="4913"/>
                    </a:lnTo>
                    <a:lnTo>
                      <a:pt x="2382" y="4913"/>
                    </a:lnTo>
                    <a:lnTo>
                      <a:pt x="2306" y="4932"/>
                    </a:lnTo>
                    <a:lnTo>
                      <a:pt x="2057" y="5085"/>
                    </a:lnTo>
                    <a:lnTo>
                      <a:pt x="1962" y="5104"/>
                    </a:lnTo>
                    <a:lnTo>
                      <a:pt x="1905" y="5085"/>
                    </a:lnTo>
                    <a:lnTo>
                      <a:pt x="1791" y="5104"/>
                    </a:lnTo>
                    <a:lnTo>
                      <a:pt x="1658" y="5085"/>
                    </a:lnTo>
                    <a:lnTo>
                      <a:pt x="1524" y="4990"/>
                    </a:lnTo>
                    <a:lnTo>
                      <a:pt x="1391" y="4913"/>
                    </a:lnTo>
                    <a:lnTo>
                      <a:pt x="1296" y="4932"/>
                    </a:lnTo>
                    <a:lnTo>
                      <a:pt x="1239" y="4971"/>
                    </a:lnTo>
                    <a:lnTo>
                      <a:pt x="1163" y="4971"/>
                    </a:lnTo>
                    <a:lnTo>
                      <a:pt x="1010" y="4951"/>
                    </a:lnTo>
                    <a:lnTo>
                      <a:pt x="591" y="5180"/>
                    </a:lnTo>
                    <a:lnTo>
                      <a:pt x="648" y="5008"/>
                    </a:lnTo>
                    <a:lnTo>
                      <a:pt x="706" y="4932"/>
                    </a:lnTo>
                    <a:lnTo>
                      <a:pt x="610" y="4818"/>
                    </a:lnTo>
                    <a:lnTo>
                      <a:pt x="401" y="4723"/>
                    </a:lnTo>
                    <a:lnTo>
                      <a:pt x="210" y="4742"/>
                    </a:lnTo>
                    <a:lnTo>
                      <a:pt x="96" y="4686"/>
                    </a:lnTo>
                    <a:lnTo>
                      <a:pt x="0" y="4419"/>
                    </a:lnTo>
                    <a:lnTo>
                      <a:pt x="0" y="4400"/>
                    </a:lnTo>
                    <a:lnTo>
                      <a:pt x="0" y="4343"/>
                    </a:lnTo>
                    <a:lnTo>
                      <a:pt x="39" y="4286"/>
                    </a:lnTo>
                    <a:lnTo>
                      <a:pt x="76" y="4248"/>
                    </a:lnTo>
                    <a:lnTo>
                      <a:pt x="248" y="4190"/>
                    </a:lnTo>
                    <a:lnTo>
                      <a:pt x="343" y="4134"/>
                    </a:lnTo>
                    <a:lnTo>
                      <a:pt x="381" y="3829"/>
                    </a:lnTo>
                    <a:lnTo>
                      <a:pt x="515" y="3676"/>
                    </a:lnTo>
                    <a:lnTo>
                      <a:pt x="820" y="3600"/>
                    </a:lnTo>
                    <a:lnTo>
                      <a:pt x="877" y="3562"/>
                    </a:lnTo>
                    <a:lnTo>
                      <a:pt x="877" y="3505"/>
                    </a:lnTo>
                    <a:lnTo>
                      <a:pt x="896" y="3448"/>
                    </a:lnTo>
                    <a:lnTo>
                      <a:pt x="1105" y="3028"/>
                    </a:lnTo>
                    <a:lnTo>
                      <a:pt x="1105" y="2914"/>
                    </a:lnTo>
                    <a:lnTo>
                      <a:pt x="1124" y="2781"/>
                    </a:lnTo>
                    <a:lnTo>
                      <a:pt x="1163" y="2666"/>
                    </a:lnTo>
                  </a:path>
                </a:pathLst>
              </a:custGeom>
              <a:solidFill>
                <a:srgbClr val="C2C2C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4" name="Freeform 212">
                <a:extLst>
                  <a:ext uri="{FF2B5EF4-FFF2-40B4-BE49-F238E27FC236}">
                    <a16:creationId xmlns:a16="http://schemas.microsoft.com/office/drawing/2014/main" id="{2D68625E-832F-654B-A6B9-ABFC4EC53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3150" y="8270875"/>
                <a:ext cx="1220788" cy="1406525"/>
              </a:xfrm>
              <a:custGeom>
                <a:avLst/>
                <a:gdLst>
                  <a:gd name="T0" fmla="*/ 2147483646 w 3392"/>
                  <a:gd name="T1" fmla="*/ 2147483646 h 3906"/>
                  <a:gd name="T2" fmla="*/ 2147483646 w 3392"/>
                  <a:gd name="T3" fmla="*/ 2147483646 h 3906"/>
                  <a:gd name="T4" fmla="*/ 2147483646 w 3392"/>
                  <a:gd name="T5" fmla="*/ 2147483646 h 3906"/>
                  <a:gd name="T6" fmla="*/ 2147483646 w 3392"/>
                  <a:gd name="T7" fmla="*/ 2147483646 h 3906"/>
                  <a:gd name="T8" fmla="*/ 2147483646 w 3392"/>
                  <a:gd name="T9" fmla="*/ 2147483646 h 3906"/>
                  <a:gd name="T10" fmla="*/ 2147483646 w 3392"/>
                  <a:gd name="T11" fmla="*/ 2147483646 h 3906"/>
                  <a:gd name="T12" fmla="*/ 2147483646 w 3392"/>
                  <a:gd name="T13" fmla="*/ 2147483646 h 3906"/>
                  <a:gd name="T14" fmla="*/ 2147483646 w 3392"/>
                  <a:gd name="T15" fmla="*/ 2147483646 h 3906"/>
                  <a:gd name="T16" fmla="*/ 2147483646 w 3392"/>
                  <a:gd name="T17" fmla="*/ 0 h 3906"/>
                  <a:gd name="T18" fmla="*/ 2147483646 w 3392"/>
                  <a:gd name="T19" fmla="*/ 2147483646 h 3906"/>
                  <a:gd name="T20" fmla="*/ 2147483646 w 3392"/>
                  <a:gd name="T21" fmla="*/ 2147483646 h 3906"/>
                  <a:gd name="T22" fmla="*/ 2147483646 w 3392"/>
                  <a:gd name="T23" fmla="*/ 2147483646 h 3906"/>
                  <a:gd name="T24" fmla="*/ 2147483646 w 3392"/>
                  <a:gd name="T25" fmla="*/ 2147483646 h 3906"/>
                  <a:gd name="T26" fmla="*/ 2147483646 w 3392"/>
                  <a:gd name="T27" fmla="*/ 2147483646 h 3906"/>
                  <a:gd name="T28" fmla="*/ 2147483646 w 3392"/>
                  <a:gd name="T29" fmla="*/ 2147483646 h 3906"/>
                  <a:gd name="T30" fmla="*/ 2147483646 w 3392"/>
                  <a:gd name="T31" fmla="*/ 2147483646 h 3906"/>
                  <a:gd name="T32" fmla="*/ 2147483646 w 3392"/>
                  <a:gd name="T33" fmla="*/ 2147483646 h 3906"/>
                  <a:gd name="T34" fmla="*/ 2147483646 w 3392"/>
                  <a:gd name="T35" fmla="*/ 2147483646 h 3906"/>
                  <a:gd name="T36" fmla="*/ 2147483646 w 3392"/>
                  <a:gd name="T37" fmla="*/ 2147483646 h 3906"/>
                  <a:gd name="T38" fmla="*/ 2147483646 w 3392"/>
                  <a:gd name="T39" fmla="*/ 2147483646 h 3906"/>
                  <a:gd name="T40" fmla="*/ 2147483646 w 3392"/>
                  <a:gd name="T41" fmla="*/ 2147483646 h 3906"/>
                  <a:gd name="T42" fmla="*/ 2147483646 w 3392"/>
                  <a:gd name="T43" fmla="*/ 2147483646 h 3906"/>
                  <a:gd name="T44" fmla="*/ 2147483646 w 3392"/>
                  <a:gd name="T45" fmla="*/ 2147483646 h 3906"/>
                  <a:gd name="T46" fmla="*/ 2147483646 w 3392"/>
                  <a:gd name="T47" fmla="*/ 2147483646 h 3906"/>
                  <a:gd name="T48" fmla="*/ 2147483646 w 3392"/>
                  <a:gd name="T49" fmla="*/ 2147483646 h 3906"/>
                  <a:gd name="T50" fmla="*/ 2147483646 w 3392"/>
                  <a:gd name="T51" fmla="*/ 2147483646 h 3906"/>
                  <a:gd name="T52" fmla="*/ 2147483646 w 3392"/>
                  <a:gd name="T53" fmla="*/ 2147483646 h 3906"/>
                  <a:gd name="T54" fmla="*/ 2147483646 w 3392"/>
                  <a:gd name="T55" fmla="*/ 2147483646 h 3906"/>
                  <a:gd name="T56" fmla="*/ 2147483646 w 3392"/>
                  <a:gd name="T57" fmla="*/ 2147483646 h 3906"/>
                  <a:gd name="T58" fmla="*/ 2147483646 w 3392"/>
                  <a:gd name="T59" fmla="*/ 2147483646 h 3906"/>
                  <a:gd name="T60" fmla="*/ 2147483646 w 3392"/>
                  <a:gd name="T61" fmla="*/ 2147483646 h 3906"/>
                  <a:gd name="T62" fmla="*/ 2147483646 w 3392"/>
                  <a:gd name="T63" fmla="*/ 2147483646 h 3906"/>
                  <a:gd name="T64" fmla="*/ 2147483646 w 3392"/>
                  <a:gd name="T65" fmla="*/ 2147483646 h 3906"/>
                  <a:gd name="T66" fmla="*/ 2147483646 w 3392"/>
                  <a:gd name="T67" fmla="*/ 2147483646 h 3906"/>
                  <a:gd name="T68" fmla="*/ 2147483646 w 3392"/>
                  <a:gd name="T69" fmla="*/ 2147483646 h 3906"/>
                  <a:gd name="T70" fmla="*/ 2147483646 w 3392"/>
                  <a:gd name="T71" fmla="*/ 2147483646 h 3906"/>
                  <a:gd name="T72" fmla="*/ 2147483646 w 3392"/>
                  <a:gd name="T73" fmla="*/ 2147483646 h 3906"/>
                  <a:gd name="T74" fmla="*/ 0 w 3392"/>
                  <a:gd name="T75" fmla="*/ 2147483646 h 390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392" h="3906">
                    <a:moveTo>
                      <a:pt x="0" y="362"/>
                    </a:moveTo>
                    <a:lnTo>
                      <a:pt x="419" y="133"/>
                    </a:lnTo>
                    <a:lnTo>
                      <a:pt x="572" y="153"/>
                    </a:lnTo>
                    <a:lnTo>
                      <a:pt x="648" y="153"/>
                    </a:lnTo>
                    <a:lnTo>
                      <a:pt x="705" y="114"/>
                    </a:lnTo>
                    <a:lnTo>
                      <a:pt x="800" y="95"/>
                    </a:lnTo>
                    <a:lnTo>
                      <a:pt x="933" y="172"/>
                    </a:lnTo>
                    <a:lnTo>
                      <a:pt x="1067" y="267"/>
                    </a:lnTo>
                    <a:lnTo>
                      <a:pt x="1200" y="286"/>
                    </a:lnTo>
                    <a:lnTo>
                      <a:pt x="1314" y="267"/>
                    </a:lnTo>
                    <a:lnTo>
                      <a:pt x="1371" y="286"/>
                    </a:lnTo>
                    <a:lnTo>
                      <a:pt x="1466" y="267"/>
                    </a:lnTo>
                    <a:lnTo>
                      <a:pt x="1715" y="114"/>
                    </a:lnTo>
                    <a:lnTo>
                      <a:pt x="1791" y="95"/>
                    </a:lnTo>
                    <a:lnTo>
                      <a:pt x="2076" y="95"/>
                    </a:lnTo>
                    <a:lnTo>
                      <a:pt x="2152" y="57"/>
                    </a:lnTo>
                    <a:lnTo>
                      <a:pt x="2210" y="19"/>
                    </a:lnTo>
                    <a:lnTo>
                      <a:pt x="2305" y="0"/>
                    </a:lnTo>
                    <a:lnTo>
                      <a:pt x="2381" y="57"/>
                    </a:lnTo>
                    <a:lnTo>
                      <a:pt x="2400" y="172"/>
                    </a:lnTo>
                    <a:lnTo>
                      <a:pt x="2419" y="248"/>
                    </a:lnTo>
                    <a:lnTo>
                      <a:pt x="2477" y="248"/>
                    </a:lnTo>
                    <a:lnTo>
                      <a:pt x="2514" y="286"/>
                    </a:lnTo>
                    <a:lnTo>
                      <a:pt x="2533" y="362"/>
                    </a:lnTo>
                    <a:lnTo>
                      <a:pt x="2572" y="438"/>
                    </a:lnTo>
                    <a:lnTo>
                      <a:pt x="2572" y="629"/>
                    </a:lnTo>
                    <a:lnTo>
                      <a:pt x="2590" y="819"/>
                    </a:lnTo>
                    <a:lnTo>
                      <a:pt x="2857" y="1029"/>
                    </a:lnTo>
                    <a:lnTo>
                      <a:pt x="2971" y="1143"/>
                    </a:lnTo>
                    <a:lnTo>
                      <a:pt x="3219" y="1333"/>
                    </a:lnTo>
                    <a:lnTo>
                      <a:pt x="3334" y="1524"/>
                    </a:lnTo>
                    <a:lnTo>
                      <a:pt x="3371" y="1791"/>
                    </a:lnTo>
                    <a:lnTo>
                      <a:pt x="3295" y="1924"/>
                    </a:lnTo>
                    <a:lnTo>
                      <a:pt x="3219" y="1981"/>
                    </a:lnTo>
                    <a:lnTo>
                      <a:pt x="3200" y="2057"/>
                    </a:lnTo>
                    <a:lnTo>
                      <a:pt x="3257" y="2134"/>
                    </a:lnTo>
                    <a:lnTo>
                      <a:pt x="3315" y="2229"/>
                    </a:lnTo>
                    <a:lnTo>
                      <a:pt x="3315" y="2305"/>
                    </a:lnTo>
                    <a:lnTo>
                      <a:pt x="3219" y="2343"/>
                    </a:lnTo>
                    <a:lnTo>
                      <a:pt x="3162" y="2381"/>
                    </a:lnTo>
                    <a:lnTo>
                      <a:pt x="3143" y="2515"/>
                    </a:lnTo>
                    <a:lnTo>
                      <a:pt x="3181" y="2800"/>
                    </a:lnTo>
                    <a:lnTo>
                      <a:pt x="3391" y="3448"/>
                    </a:lnTo>
                    <a:lnTo>
                      <a:pt x="3371" y="3638"/>
                    </a:lnTo>
                    <a:lnTo>
                      <a:pt x="3352" y="3734"/>
                    </a:lnTo>
                    <a:lnTo>
                      <a:pt x="3276" y="3734"/>
                    </a:lnTo>
                    <a:lnTo>
                      <a:pt x="3143" y="3753"/>
                    </a:lnTo>
                    <a:lnTo>
                      <a:pt x="3048" y="3848"/>
                    </a:lnTo>
                    <a:lnTo>
                      <a:pt x="2934" y="3905"/>
                    </a:lnTo>
                    <a:lnTo>
                      <a:pt x="2686" y="3867"/>
                    </a:lnTo>
                    <a:lnTo>
                      <a:pt x="2609" y="3867"/>
                    </a:lnTo>
                    <a:lnTo>
                      <a:pt x="1810" y="3162"/>
                    </a:lnTo>
                    <a:lnTo>
                      <a:pt x="1752" y="3162"/>
                    </a:lnTo>
                    <a:lnTo>
                      <a:pt x="1638" y="3162"/>
                    </a:lnTo>
                    <a:lnTo>
                      <a:pt x="1276" y="3010"/>
                    </a:lnTo>
                    <a:lnTo>
                      <a:pt x="1124" y="2914"/>
                    </a:lnTo>
                    <a:lnTo>
                      <a:pt x="1200" y="2781"/>
                    </a:lnTo>
                    <a:lnTo>
                      <a:pt x="1314" y="2629"/>
                    </a:lnTo>
                    <a:lnTo>
                      <a:pt x="1314" y="2515"/>
                    </a:lnTo>
                    <a:lnTo>
                      <a:pt x="1257" y="2381"/>
                    </a:lnTo>
                    <a:lnTo>
                      <a:pt x="1067" y="2190"/>
                    </a:lnTo>
                    <a:lnTo>
                      <a:pt x="1029" y="2114"/>
                    </a:lnTo>
                    <a:lnTo>
                      <a:pt x="914" y="2019"/>
                    </a:lnTo>
                    <a:lnTo>
                      <a:pt x="857" y="1905"/>
                    </a:lnTo>
                    <a:lnTo>
                      <a:pt x="800" y="1753"/>
                    </a:lnTo>
                    <a:lnTo>
                      <a:pt x="743" y="1543"/>
                    </a:lnTo>
                    <a:lnTo>
                      <a:pt x="705" y="1486"/>
                    </a:lnTo>
                    <a:lnTo>
                      <a:pt x="667" y="1448"/>
                    </a:lnTo>
                    <a:lnTo>
                      <a:pt x="572" y="1410"/>
                    </a:lnTo>
                    <a:lnTo>
                      <a:pt x="533" y="1372"/>
                    </a:lnTo>
                    <a:lnTo>
                      <a:pt x="495" y="1333"/>
                    </a:lnTo>
                    <a:lnTo>
                      <a:pt x="438" y="1276"/>
                    </a:lnTo>
                    <a:lnTo>
                      <a:pt x="362" y="1105"/>
                    </a:lnTo>
                    <a:lnTo>
                      <a:pt x="57" y="590"/>
                    </a:lnTo>
                    <a:lnTo>
                      <a:pt x="19" y="438"/>
                    </a:lnTo>
                    <a:lnTo>
                      <a:pt x="0" y="362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5" name="Freeform 213">
                <a:extLst>
                  <a:ext uri="{FF2B5EF4-FFF2-40B4-BE49-F238E27FC236}">
                    <a16:creationId xmlns:a16="http://schemas.microsoft.com/office/drawing/2014/main" id="{2A4F18FD-CA0E-AD4B-AF5B-4F50CCE96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26025" y="9320213"/>
                <a:ext cx="1336675" cy="1200150"/>
              </a:xfrm>
              <a:custGeom>
                <a:avLst/>
                <a:gdLst>
                  <a:gd name="T0" fmla="*/ 2147483646 w 3715"/>
                  <a:gd name="T1" fmla="*/ 2147483646 h 3335"/>
                  <a:gd name="T2" fmla="*/ 2147483646 w 3715"/>
                  <a:gd name="T3" fmla="*/ 2147483646 h 3335"/>
                  <a:gd name="T4" fmla="*/ 2147483646 w 3715"/>
                  <a:gd name="T5" fmla="*/ 2147483646 h 3335"/>
                  <a:gd name="T6" fmla="*/ 2147483646 w 3715"/>
                  <a:gd name="T7" fmla="*/ 2147483646 h 3335"/>
                  <a:gd name="T8" fmla="*/ 2147483646 w 3715"/>
                  <a:gd name="T9" fmla="*/ 2147483646 h 3335"/>
                  <a:gd name="T10" fmla="*/ 2147483646 w 3715"/>
                  <a:gd name="T11" fmla="*/ 2147483646 h 3335"/>
                  <a:gd name="T12" fmla="*/ 2147483646 w 3715"/>
                  <a:gd name="T13" fmla="*/ 2147483646 h 3335"/>
                  <a:gd name="T14" fmla="*/ 2147483646 w 3715"/>
                  <a:gd name="T15" fmla="*/ 2147483646 h 3335"/>
                  <a:gd name="T16" fmla="*/ 2147483646 w 3715"/>
                  <a:gd name="T17" fmla="*/ 2147483646 h 3335"/>
                  <a:gd name="T18" fmla="*/ 2147483646 w 3715"/>
                  <a:gd name="T19" fmla="*/ 2147483646 h 3335"/>
                  <a:gd name="T20" fmla="*/ 2147483646 w 3715"/>
                  <a:gd name="T21" fmla="*/ 2147483646 h 3335"/>
                  <a:gd name="T22" fmla="*/ 2147483646 w 3715"/>
                  <a:gd name="T23" fmla="*/ 2147483646 h 3335"/>
                  <a:gd name="T24" fmla="*/ 2147483646 w 3715"/>
                  <a:gd name="T25" fmla="*/ 2147483646 h 3335"/>
                  <a:gd name="T26" fmla="*/ 2147483646 w 3715"/>
                  <a:gd name="T27" fmla="*/ 2147483646 h 3335"/>
                  <a:gd name="T28" fmla="*/ 2147483646 w 3715"/>
                  <a:gd name="T29" fmla="*/ 2147483646 h 3335"/>
                  <a:gd name="T30" fmla="*/ 2147483646 w 3715"/>
                  <a:gd name="T31" fmla="*/ 2147483646 h 3335"/>
                  <a:gd name="T32" fmla="*/ 2147483646 w 3715"/>
                  <a:gd name="T33" fmla="*/ 2147483646 h 3335"/>
                  <a:gd name="T34" fmla="*/ 2147483646 w 3715"/>
                  <a:gd name="T35" fmla="*/ 2147483646 h 3335"/>
                  <a:gd name="T36" fmla="*/ 2147483646 w 3715"/>
                  <a:gd name="T37" fmla="*/ 2147483646 h 3335"/>
                  <a:gd name="T38" fmla="*/ 2147483646 w 3715"/>
                  <a:gd name="T39" fmla="*/ 2147483646 h 3335"/>
                  <a:gd name="T40" fmla="*/ 2147483646 w 3715"/>
                  <a:gd name="T41" fmla="*/ 2147483646 h 3335"/>
                  <a:gd name="T42" fmla="*/ 2147483646 w 3715"/>
                  <a:gd name="T43" fmla="*/ 2147483646 h 3335"/>
                  <a:gd name="T44" fmla="*/ 2147483646 w 3715"/>
                  <a:gd name="T45" fmla="*/ 2147483646 h 3335"/>
                  <a:gd name="T46" fmla="*/ 2147483646 w 3715"/>
                  <a:gd name="T47" fmla="*/ 2147483646 h 3335"/>
                  <a:gd name="T48" fmla="*/ 2147483646 w 3715"/>
                  <a:gd name="T49" fmla="*/ 2147483646 h 3335"/>
                  <a:gd name="T50" fmla="*/ 0 w 3715"/>
                  <a:gd name="T51" fmla="*/ 2147483646 h 3335"/>
                  <a:gd name="T52" fmla="*/ 2147483646 w 3715"/>
                  <a:gd name="T53" fmla="*/ 2147483646 h 3335"/>
                  <a:gd name="T54" fmla="*/ 2147483646 w 3715"/>
                  <a:gd name="T55" fmla="*/ 2147483646 h 3335"/>
                  <a:gd name="T56" fmla="*/ 2147483646 w 3715"/>
                  <a:gd name="T57" fmla="*/ 2147483646 h 3335"/>
                  <a:gd name="T58" fmla="*/ 2147483646 w 3715"/>
                  <a:gd name="T59" fmla="*/ 2147483646 h 3335"/>
                  <a:gd name="T60" fmla="*/ 2147483646 w 3715"/>
                  <a:gd name="T61" fmla="*/ 2147483646 h 3335"/>
                  <a:gd name="T62" fmla="*/ 2147483646 w 3715"/>
                  <a:gd name="T63" fmla="*/ 2147483646 h 3335"/>
                  <a:gd name="T64" fmla="*/ 2147483646 w 3715"/>
                  <a:gd name="T65" fmla="*/ 2147483646 h 3335"/>
                  <a:gd name="T66" fmla="*/ 2147483646 w 3715"/>
                  <a:gd name="T67" fmla="*/ 2147483646 h 3335"/>
                  <a:gd name="T68" fmla="*/ 2147483646 w 3715"/>
                  <a:gd name="T69" fmla="*/ 2147483646 h 333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715" h="3335">
                    <a:moveTo>
                      <a:pt x="2952" y="820"/>
                    </a:moveTo>
                    <a:lnTo>
                      <a:pt x="2971" y="991"/>
                    </a:lnTo>
                    <a:lnTo>
                      <a:pt x="3086" y="1296"/>
                    </a:lnTo>
                    <a:lnTo>
                      <a:pt x="3315" y="1524"/>
                    </a:lnTo>
                    <a:lnTo>
                      <a:pt x="3619" y="1753"/>
                    </a:lnTo>
                    <a:lnTo>
                      <a:pt x="3657" y="1791"/>
                    </a:lnTo>
                    <a:lnTo>
                      <a:pt x="3714" y="2095"/>
                    </a:lnTo>
                    <a:lnTo>
                      <a:pt x="3714" y="2210"/>
                    </a:lnTo>
                    <a:lnTo>
                      <a:pt x="3714" y="2248"/>
                    </a:lnTo>
                    <a:lnTo>
                      <a:pt x="3657" y="2286"/>
                    </a:lnTo>
                    <a:lnTo>
                      <a:pt x="3562" y="2362"/>
                    </a:lnTo>
                    <a:lnTo>
                      <a:pt x="3428" y="2381"/>
                    </a:lnTo>
                    <a:lnTo>
                      <a:pt x="3200" y="2324"/>
                    </a:lnTo>
                    <a:lnTo>
                      <a:pt x="3124" y="2286"/>
                    </a:lnTo>
                    <a:lnTo>
                      <a:pt x="3086" y="2229"/>
                    </a:lnTo>
                    <a:lnTo>
                      <a:pt x="3029" y="2210"/>
                    </a:lnTo>
                    <a:lnTo>
                      <a:pt x="2781" y="2095"/>
                    </a:lnTo>
                    <a:lnTo>
                      <a:pt x="2610" y="2039"/>
                    </a:lnTo>
                    <a:lnTo>
                      <a:pt x="2571" y="2077"/>
                    </a:lnTo>
                    <a:lnTo>
                      <a:pt x="2610" y="2286"/>
                    </a:lnTo>
                    <a:lnTo>
                      <a:pt x="2686" y="2476"/>
                    </a:lnTo>
                    <a:lnTo>
                      <a:pt x="2686" y="2534"/>
                    </a:lnTo>
                    <a:lnTo>
                      <a:pt x="2648" y="2591"/>
                    </a:lnTo>
                    <a:lnTo>
                      <a:pt x="2667" y="2648"/>
                    </a:lnTo>
                    <a:lnTo>
                      <a:pt x="2724" y="2725"/>
                    </a:lnTo>
                    <a:lnTo>
                      <a:pt x="2724" y="2857"/>
                    </a:lnTo>
                    <a:lnTo>
                      <a:pt x="2686" y="2953"/>
                    </a:lnTo>
                    <a:lnTo>
                      <a:pt x="2114" y="3277"/>
                    </a:lnTo>
                    <a:lnTo>
                      <a:pt x="2019" y="3296"/>
                    </a:lnTo>
                    <a:lnTo>
                      <a:pt x="1657" y="3277"/>
                    </a:lnTo>
                    <a:lnTo>
                      <a:pt x="1447" y="3334"/>
                    </a:lnTo>
                    <a:lnTo>
                      <a:pt x="1410" y="3296"/>
                    </a:lnTo>
                    <a:lnTo>
                      <a:pt x="1333" y="3238"/>
                    </a:lnTo>
                    <a:lnTo>
                      <a:pt x="1086" y="3162"/>
                    </a:lnTo>
                    <a:lnTo>
                      <a:pt x="1048" y="2762"/>
                    </a:lnTo>
                    <a:lnTo>
                      <a:pt x="1010" y="2610"/>
                    </a:lnTo>
                    <a:lnTo>
                      <a:pt x="934" y="2534"/>
                    </a:lnTo>
                    <a:lnTo>
                      <a:pt x="914" y="2400"/>
                    </a:lnTo>
                    <a:lnTo>
                      <a:pt x="1048" y="2115"/>
                    </a:lnTo>
                    <a:lnTo>
                      <a:pt x="1010" y="1981"/>
                    </a:lnTo>
                    <a:lnTo>
                      <a:pt x="895" y="1886"/>
                    </a:lnTo>
                    <a:lnTo>
                      <a:pt x="686" y="1791"/>
                    </a:lnTo>
                    <a:lnTo>
                      <a:pt x="514" y="1619"/>
                    </a:lnTo>
                    <a:lnTo>
                      <a:pt x="438" y="1505"/>
                    </a:lnTo>
                    <a:lnTo>
                      <a:pt x="76" y="1562"/>
                    </a:lnTo>
                    <a:lnTo>
                      <a:pt x="57" y="1486"/>
                    </a:lnTo>
                    <a:lnTo>
                      <a:pt x="76" y="1410"/>
                    </a:lnTo>
                    <a:lnTo>
                      <a:pt x="95" y="1334"/>
                    </a:lnTo>
                    <a:lnTo>
                      <a:pt x="95" y="1296"/>
                    </a:lnTo>
                    <a:lnTo>
                      <a:pt x="95" y="1201"/>
                    </a:lnTo>
                    <a:lnTo>
                      <a:pt x="0" y="858"/>
                    </a:lnTo>
                    <a:lnTo>
                      <a:pt x="0" y="705"/>
                    </a:lnTo>
                    <a:lnTo>
                      <a:pt x="38" y="629"/>
                    </a:lnTo>
                    <a:lnTo>
                      <a:pt x="76" y="553"/>
                    </a:lnTo>
                    <a:lnTo>
                      <a:pt x="152" y="495"/>
                    </a:lnTo>
                    <a:lnTo>
                      <a:pt x="324" y="419"/>
                    </a:lnTo>
                    <a:lnTo>
                      <a:pt x="572" y="191"/>
                    </a:lnTo>
                    <a:lnTo>
                      <a:pt x="724" y="0"/>
                    </a:lnTo>
                    <a:lnTo>
                      <a:pt x="876" y="96"/>
                    </a:lnTo>
                    <a:lnTo>
                      <a:pt x="1238" y="248"/>
                    </a:lnTo>
                    <a:lnTo>
                      <a:pt x="1352" y="248"/>
                    </a:lnTo>
                    <a:lnTo>
                      <a:pt x="1410" y="248"/>
                    </a:lnTo>
                    <a:lnTo>
                      <a:pt x="2209" y="953"/>
                    </a:lnTo>
                    <a:lnTo>
                      <a:pt x="2286" y="953"/>
                    </a:lnTo>
                    <a:lnTo>
                      <a:pt x="2534" y="991"/>
                    </a:lnTo>
                    <a:lnTo>
                      <a:pt x="2648" y="934"/>
                    </a:lnTo>
                    <a:lnTo>
                      <a:pt x="2743" y="839"/>
                    </a:lnTo>
                    <a:lnTo>
                      <a:pt x="2876" y="820"/>
                    </a:lnTo>
                    <a:lnTo>
                      <a:pt x="2952" y="820"/>
                    </a:lnTo>
                  </a:path>
                </a:pathLst>
              </a:custGeom>
              <a:solidFill>
                <a:srgbClr val="B8B8B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6" name="Freeform 214">
                <a:extLst>
                  <a:ext uri="{FF2B5EF4-FFF2-40B4-BE49-F238E27FC236}">
                    <a16:creationId xmlns:a16="http://schemas.microsoft.com/office/drawing/2014/main" id="{C378A1BF-C47F-A445-B1FF-2B5CC664B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6725" y="9120188"/>
                <a:ext cx="3792538" cy="4025900"/>
              </a:xfrm>
              <a:custGeom>
                <a:avLst/>
                <a:gdLst>
                  <a:gd name="T0" fmla="*/ 2147483646 w 10536"/>
                  <a:gd name="T1" fmla="*/ 2147483646 h 11182"/>
                  <a:gd name="T2" fmla="*/ 2147483646 w 10536"/>
                  <a:gd name="T3" fmla="*/ 2147483646 h 11182"/>
                  <a:gd name="T4" fmla="*/ 2147483646 w 10536"/>
                  <a:gd name="T5" fmla="*/ 2147483646 h 11182"/>
                  <a:gd name="T6" fmla="*/ 2147483646 w 10536"/>
                  <a:gd name="T7" fmla="*/ 2147483646 h 11182"/>
                  <a:gd name="T8" fmla="*/ 2147483646 w 10536"/>
                  <a:gd name="T9" fmla="*/ 2147483646 h 11182"/>
                  <a:gd name="T10" fmla="*/ 2147483646 w 10536"/>
                  <a:gd name="T11" fmla="*/ 2147483646 h 11182"/>
                  <a:gd name="T12" fmla="*/ 2147483646 w 10536"/>
                  <a:gd name="T13" fmla="*/ 2147483646 h 11182"/>
                  <a:gd name="T14" fmla="*/ 2147483646 w 10536"/>
                  <a:gd name="T15" fmla="*/ 2147483646 h 11182"/>
                  <a:gd name="T16" fmla="*/ 2147483646 w 10536"/>
                  <a:gd name="T17" fmla="*/ 2147483646 h 11182"/>
                  <a:gd name="T18" fmla="*/ 2147483646 w 10536"/>
                  <a:gd name="T19" fmla="*/ 2147483646 h 11182"/>
                  <a:gd name="T20" fmla="*/ 2147483646 w 10536"/>
                  <a:gd name="T21" fmla="*/ 2147483646 h 11182"/>
                  <a:gd name="T22" fmla="*/ 2147483646 w 10536"/>
                  <a:gd name="T23" fmla="*/ 2147483646 h 11182"/>
                  <a:gd name="T24" fmla="*/ 2147483646 w 10536"/>
                  <a:gd name="T25" fmla="*/ 2147483646 h 11182"/>
                  <a:gd name="T26" fmla="*/ 2147483646 w 10536"/>
                  <a:gd name="T27" fmla="*/ 2147483646 h 11182"/>
                  <a:gd name="T28" fmla="*/ 2147483646 w 10536"/>
                  <a:gd name="T29" fmla="*/ 2147483646 h 11182"/>
                  <a:gd name="T30" fmla="*/ 2147483646 w 10536"/>
                  <a:gd name="T31" fmla="*/ 2147483646 h 11182"/>
                  <a:gd name="T32" fmla="*/ 2147483646 w 10536"/>
                  <a:gd name="T33" fmla="*/ 2147483646 h 11182"/>
                  <a:gd name="T34" fmla="*/ 2147483646 w 10536"/>
                  <a:gd name="T35" fmla="*/ 2147483646 h 11182"/>
                  <a:gd name="T36" fmla="*/ 2147483646 w 10536"/>
                  <a:gd name="T37" fmla="*/ 2147483646 h 11182"/>
                  <a:gd name="T38" fmla="*/ 2147483646 w 10536"/>
                  <a:gd name="T39" fmla="*/ 2147483646 h 11182"/>
                  <a:gd name="T40" fmla="*/ 2147483646 w 10536"/>
                  <a:gd name="T41" fmla="*/ 2147483646 h 11182"/>
                  <a:gd name="T42" fmla="*/ 2147483646 w 10536"/>
                  <a:gd name="T43" fmla="*/ 2147483646 h 11182"/>
                  <a:gd name="T44" fmla="*/ 2147483646 w 10536"/>
                  <a:gd name="T45" fmla="*/ 2147483646 h 11182"/>
                  <a:gd name="T46" fmla="*/ 2147483646 w 10536"/>
                  <a:gd name="T47" fmla="*/ 2147483646 h 11182"/>
                  <a:gd name="T48" fmla="*/ 2147483646 w 10536"/>
                  <a:gd name="T49" fmla="*/ 2147483646 h 11182"/>
                  <a:gd name="T50" fmla="*/ 2147483646 w 10536"/>
                  <a:gd name="T51" fmla="*/ 2147483646 h 11182"/>
                  <a:gd name="T52" fmla="*/ 2147483646 w 10536"/>
                  <a:gd name="T53" fmla="*/ 2147483646 h 11182"/>
                  <a:gd name="T54" fmla="*/ 2147483646 w 10536"/>
                  <a:gd name="T55" fmla="*/ 2147483646 h 11182"/>
                  <a:gd name="T56" fmla="*/ 2147483646 w 10536"/>
                  <a:gd name="T57" fmla="*/ 2147483646 h 11182"/>
                  <a:gd name="T58" fmla="*/ 2147483646 w 10536"/>
                  <a:gd name="T59" fmla="*/ 2147483646 h 11182"/>
                  <a:gd name="T60" fmla="*/ 2147483646 w 10536"/>
                  <a:gd name="T61" fmla="*/ 2147483646 h 11182"/>
                  <a:gd name="T62" fmla="*/ 2147483646 w 10536"/>
                  <a:gd name="T63" fmla="*/ 2147483646 h 11182"/>
                  <a:gd name="T64" fmla="*/ 2147483646 w 10536"/>
                  <a:gd name="T65" fmla="*/ 2147483646 h 11182"/>
                  <a:gd name="T66" fmla="*/ 2147483646 w 10536"/>
                  <a:gd name="T67" fmla="*/ 2147483646 h 11182"/>
                  <a:gd name="T68" fmla="*/ 2147483646 w 10536"/>
                  <a:gd name="T69" fmla="*/ 2147483646 h 11182"/>
                  <a:gd name="T70" fmla="*/ 2147483646 w 10536"/>
                  <a:gd name="T71" fmla="*/ 2147483646 h 11182"/>
                  <a:gd name="T72" fmla="*/ 2147483646 w 10536"/>
                  <a:gd name="T73" fmla="*/ 2147483646 h 11182"/>
                  <a:gd name="T74" fmla="*/ 2147483646 w 10536"/>
                  <a:gd name="T75" fmla="*/ 2147483646 h 11182"/>
                  <a:gd name="T76" fmla="*/ 2147483646 w 10536"/>
                  <a:gd name="T77" fmla="*/ 2147483646 h 11182"/>
                  <a:gd name="T78" fmla="*/ 2147483646 w 10536"/>
                  <a:gd name="T79" fmla="*/ 2147483646 h 11182"/>
                  <a:gd name="T80" fmla="*/ 0 w 10536"/>
                  <a:gd name="T81" fmla="*/ 2147483646 h 11182"/>
                  <a:gd name="T82" fmla="*/ 2147483646 w 10536"/>
                  <a:gd name="T83" fmla="*/ 2147483646 h 11182"/>
                  <a:gd name="T84" fmla="*/ 2147483646 w 10536"/>
                  <a:gd name="T85" fmla="*/ 2147483646 h 11182"/>
                  <a:gd name="T86" fmla="*/ 2147483646 w 10536"/>
                  <a:gd name="T87" fmla="*/ 2147483646 h 11182"/>
                  <a:gd name="T88" fmla="*/ 2147483646 w 10536"/>
                  <a:gd name="T89" fmla="*/ 2147483646 h 11182"/>
                  <a:gd name="T90" fmla="*/ 2147483646 w 10536"/>
                  <a:gd name="T91" fmla="*/ 2147483646 h 11182"/>
                  <a:gd name="T92" fmla="*/ 2147483646 w 10536"/>
                  <a:gd name="T93" fmla="*/ 2147483646 h 11182"/>
                  <a:gd name="T94" fmla="*/ 2147483646 w 10536"/>
                  <a:gd name="T95" fmla="*/ 2147483646 h 11182"/>
                  <a:gd name="T96" fmla="*/ 2147483646 w 10536"/>
                  <a:gd name="T97" fmla="*/ 2147483646 h 1118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0536" h="11182">
                    <a:moveTo>
                      <a:pt x="2210" y="2343"/>
                    </a:moveTo>
                    <a:lnTo>
                      <a:pt x="2382" y="2324"/>
                    </a:lnTo>
                    <a:lnTo>
                      <a:pt x="2439" y="2305"/>
                    </a:lnTo>
                    <a:lnTo>
                      <a:pt x="2439" y="2210"/>
                    </a:lnTo>
                    <a:lnTo>
                      <a:pt x="2420" y="2076"/>
                    </a:lnTo>
                    <a:lnTo>
                      <a:pt x="2420" y="1848"/>
                    </a:lnTo>
                    <a:lnTo>
                      <a:pt x="2611" y="1410"/>
                    </a:lnTo>
                    <a:lnTo>
                      <a:pt x="2648" y="1143"/>
                    </a:lnTo>
                    <a:lnTo>
                      <a:pt x="2706" y="971"/>
                    </a:lnTo>
                    <a:lnTo>
                      <a:pt x="2648" y="819"/>
                    </a:lnTo>
                    <a:lnTo>
                      <a:pt x="2515" y="724"/>
                    </a:lnTo>
                    <a:lnTo>
                      <a:pt x="2420" y="705"/>
                    </a:lnTo>
                    <a:lnTo>
                      <a:pt x="2344" y="666"/>
                    </a:lnTo>
                    <a:lnTo>
                      <a:pt x="2267" y="610"/>
                    </a:lnTo>
                    <a:lnTo>
                      <a:pt x="2230" y="476"/>
                    </a:lnTo>
                    <a:lnTo>
                      <a:pt x="2230" y="419"/>
                    </a:lnTo>
                    <a:lnTo>
                      <a:pt x="2439" y="457"/>
                    </a:lnTo>
                    <a:lnTo>
                      <a:pt x="2591" y="438"/>
                    </a:lnTo>
                    <a:lnTo>
                      <a:pt x="2877" y="248"/>
                    </a:lnTo>
                    <a:lnTo>
                      <a:pt x="2953" y="209"/>
                    </a:lnTo>
                    <a:lnTo>
                      <a:pt x="2992" y="153"/>
                    </a:lnTo>
                    <a:lnTo>
                      <a:pt x="3277" y="0"/>
                    </a:lnTo>
                    <a:lnTo>
                      <a:pt x="3315" y="0"/>
                    </a:lnTo>
                    <a:lnTo>
                      <a:pt x="3353" y="76"/>
                    </a:lnTo>
                    <a:lnTo>
                      <a:pt x="3372" y="305"/>
                    </a:lnTo>
                    <a:lnTo>
                      <a:pt x="3468" y="400"/>
                    </a:lnTo>
                    <a:lnTo>
                      <a:pt x="3944" y="495"/>
                    </a:lnTo>
                    <a:lnTo>
                      <a:pt x="4096" y="495"/>
                    </a:lnTo>
                    <a:lnTo>
                      <a:pt x="4820" y="286"/>
                    </a:lnTo>
                    <a:lnTo>
                      <a:pt x="5372" y="495"/>
                    </a:lnTo>
                    <a:lnTo>
                      <a:pt x="5696" y="800"/>
                    </a:lnTo>
                    <a:lnTo>
                      <a:pt x="5963" y="1124"/>
                    </a:lnTo>
                    <a:lnTo>
                      <a:pt x="6458" y="2381"/>
                    </a:lnTo>
                    <a:lnTo>
                      <a:pt x="6820" y="3010"/>
                    </a:lnTo>
                    <a:lnTo>
                      <a:pt x="7163" y="3429"/>
                    </a:lnTo>
                    <a:lnTo>
                      <a:pt x="7239" y="3600"/>
                    </a:lnTo>
                    <a:lnTo>
                      <a:pt x="7315" y="4134"/>
                    </a:lnTo>
                    <a:lnTo>
                      <a:pt x="7391" y="4286"/>
                    </a:lnTo>
                    <a:lnTo>
                      <a:pt x="7715" y="4533"/>
                    </a:lnTo>
                    <a:lnTo>
                      <a:pt x="8153" y="4743"/>
                    </a:lnTo>
                    <a:lnTo>
                      <a:pt x="8153" y="4800"/>
                    </a:lnTo>
                    <a:lnTo>
                      <a:pt x="8210" y="4991"/>
                    </a:lnTo>
                    <a:lnTo>
                      <a:pt x="8382" y="5353"/>
                    </a:lnTo>
                    <a:lnTo>
                      <a:pt x="8401" y="5448"/>
                    </a:lnTo>
                    <a:lnTo>
                      <a:pt x="8439" y="5524"/>
                    </a:lnTo>
                    <a:lnTo>
                      <a:pt x="8496" y="5581"/>
                    </a:lnTo>
                    <a:lnTo>
                      <a:pt x="8591" y="5638"/>
                    </a:lnTo>
                    <a:lnTo>
                      <a:pt x="9087" y="5695"/>
                    </a:lnTo>
                    <a:lnTo>
                      <a:pt x="9201" y="5734"/>
                    </a:lnTo>
                    <a:lnTo>
                      <a:pt x="9639" y="6800"/>
                    </a:lnTo>
                    <a:lnTo>
                      <a:pt x="9753" y="7181"/>
                    </a:lnTo>
                    <a:lnTo>
                      <a:pt x="9753" y="7239"/>
                    </a:lnTo>
                    <a:lnTo>
                      <a:pt x="9697" y="7295"/>
                    </a:lnTo>
                    <a:lnTo>
                      <a:pt x="9697" y="7410"/>
                    </a:lnTo>
                    <a:lnTo>
                      <a:pt x="10344" y="8038"/>
                    </a:lnTo>
                    <a:lnTo>
                      <a:pt x="10401" y="8191"/>
                    </a:lnTo>
                    <a:lnTo>
                      <a:pt x="10363" y="8458"/>
                    </a:lnTo>
                    <a:lnTo>
                      <a:pt x="10268" y="8857"/>
                    </a:lnTo>
                    <a:lnTo>
                      <a:pt x="10249" y="8953"/>
                    </a:lnTo>
                    <a:lnTo>
                      <a:pt x="10268" y="9029"/>
                    </a:lnTo>
                    <a:lnTo>
                      <a:pt x="10439" y="9181"/>
                    </a:lnTo>
                    <a:lnTo>
                      <a:pt x="10535" y="9334"/>
                    </a:lnTo>
                    <a:lnTo>
                      <a:pt x="10535" y="9486"/>
                    </a:lnTo>
                    <a:lnTo>
                      <a:pt x="10496" y="9543"/>
                    </a:lnTo>
                    <a:lnTo>
                      <a:pt x="10439" y="9581"/>
                    </a:lnTo>
                    <a:lnTo>
                      <a:pt x="10382" y="9600"/>
                    </a:lnTo>
                    <a:lnTo>
                      <a:pt x="10268" y="9600"/>
                    </a:lnTo>
                    <a:lnTo>
                      <a:pt x="10058" y="9638"/>
                    </a:lnTo>
                    <a:lnTo>
                      <a:pt x="9773" y="9810"/>
                    </a:lnTo>
                    <a:lnTo>
                      <a:pt x="9697" y="9924"/>
                    </a:lnTo>
                    <a:lnTo>
                      <a:pt x="9620" y="10153"/>
                    </a:lnTo>
                    <a:lnTo>
                      <a:pt x="9506" y="10267"/>
                    </a:lnTo>
                    <a:lnTo>
                      <a:pt x="9239" y="10343"/>
                    </a:lnTo>
                    <a:lnTo>
                      <a:pt x="8668" y="10267"/>
                    </a:lnTo>
                    <a:lnTo>
                      <a:pt x="8477" y="10305"/>
                    </a:lnTo>
                    <a:lnTo>
                      <a:pt x="8363" y="10362"/>
                    </a:lnTo>
                    <a:lnTo>
                      <a:pt x="8268" y="10324"/>
                    </a:lnTo>
                    <a:lnTo>
                      <a:pt x="8134" y="10305"/>
                    </a:lnTo>
                    <a:lnTo>
                      <a:pt x="7563" y="10362"/>
                    </a:lnTo>
                    <a:lnTo>
                      <a:pt x="7353" y="10439"/>
                    </a:lnTo>
                    <a:lnTo>
                      <a:pt x="7258" y="10553"/>
                    </a:lnTo>
                    <a:lnTo>
                      <a:pt x="7220" y="10743"/>
                    </a:lnTo>
                    <a:lnTo>
                      <a:pt x="7182" y="10857"/>
                    </a:lnTo>
                    <a:lnTo>
                      <a:pt x="7182" y="10896"/>
                    </a:lnTo>
                    <a:lnTo>
                      <a:pt x="7201" y="10972"/>
                    </a:lnTo>
                    <a:lnTo>
                      <a:pt x="7144" y="11048"/>
                    </a:lnTo>
                    <a:lnTo>
                      <a:pt x="6915" y="11181"/>
                    </a:lnTo>
                    <a:lnTo>
                      <a:pt x="6268" y="11067"/>
                    </a:lnTo>
                    <a:lnTo>
                      <a:pt x="6211" y="11067"/>
                    </a:lnTo>
                    <a:lnTo>
                      <a:pt x="6058" y="11105"/>
                    </a:lnTo>
                    <a:lnTo>
                      <a:pt x="6020" y="11086"/>
                    </a:lnTo>
                    <a:lnTo>
                      <a:pt x="5982" y="11067"/>
                    </a:lnTo>
                    <a:lnTo>
                      <a:pt x="5811" y="10934"/>
                    </a:lnTo>
                    <a:lnTo>
                      <a:pt x="5734" y="10896"/>
                    </a:lnTo>
                    <a:lnTo>
                      <a:pt x="5258" y="10857"/>
                    </a:lnTo>
                    <a:lnTo>
                      <a:pt x="5105" y="10705"/>
                    </a:lnTo>
                    <a:lnTo>
                      <a:pt x="5049" y="10591"/>
                    </a:lnTo>
                    <a:lnTo>
                      <a:pt x="4610" y="10286"/>
                    </a:lnTo>
                    <a:lnTo>
                      <a:pt x="4343" y="10038"/>
                    </a:lnTo>
                    <a:lnTo>
                      <a:pt x="4058" y="9677"/>
                    </a:lnTo>
                    <a:lnTo>
                      <a:pt x="3772" y="9029"/>
                    </a:lnTo>
                    <a:lnTo>
                      <a:pt x="3620" y="8857"/>
                    </a:lnTo>
                    <a:lnTo>
                      <a:pt x="3544" y="8800"/>
                    </a:lnTo>
                    <a:lnTo>
                      <a:pt x="3449" y="8762"/>
                    </a:lnTo>
                    <a:lnTo>
                      <a:pt x="3391" y="8686"/>
                    </a:lnTo>
                    <a:lnTo>
                      <a:pt x="3087" y="7791"/>
                    </a:lnTo>
                    <a:lnTo>
                      <a:pt x="3029" y="7581"/>
                    </a:lnTo>
                    <a:lnTo>
                      <a:pt x="2077" y="5771"/>
                    </a:lnTo>
                    <a:lnTo>
                      <a:pt x="1886" y="5600"/>
                    </a:lnTo>
                    <a:lnTo>
                      <a:pt x="1715" y="5543"/>
                    </a:lnTo>
                    <a:lnTo>
                      <a:pt x="1582" y="5390"/>
                    </a:lnTo>
                    <a:lnTo>
                      <a:pt x="1429" y="5162"/>
                    </a:lnTo>
                    <a:lnTo>
                      <a:pt x="1315" y="4895"/>
                    </a:lnTo>
                    <a:lnTo>
                      <a:pt x="1182" y="4743"/>
                    </a:lnTo>
                    <a:lnTo>
                      <a:pt x="877" y="4648"/>
                    </a:lnTo>
                    <a:lnTo>
                      <a:pt x="420" y="4610"/>
                    </a:lnTo>
                    <a:lnTo>
                      <a:pt x="286" y="4572"/>
                    </a:lnTo>
                    <a:lnTo>
                      <a:pt x="172" y="4305"/>
                    </a:lnTo>
                    <a:lnTo>
                      <a:pt x="58" y="4191"/>
                    </a:lnTo>
                    <a:lnTo>
                      <a:pt x="0" y="4019"/>
                    </a:lnTo>
                    <a:lnTo>
                      <a:pt x="0" y="3886"/>
                    </a:lnTo>
                    <a:lnTo>
                      <a:pt x="210" y="3829"/>
                    </a:lnTo>
                    <a:lnTo>
                      <a:pt x="572" y="3848"/>
                    </a:lnTo>
                    <a:lnTo>
                      <a:pt x="667" y="3829"/>
                    </a:lnTo>
                    <a:lnTo>
                      <a:pt x="1239" y="3505"/>
                    </a:lnTo>
                    <a:lnTo>
                      <a:pt x="1277" y="3409"/>
                    </a:lnTo>
                    <a:lnTo>
                      <a:pt x="1277" y="3277"/>
                    </a:lnTo>
                    <a:lnTo>
                      <a:pt x="1220" y="3200"/>
                    </a:lnTo>
                    <a:lnTo>
                      <a:pt x="1201" y="3143"/>
                    </a:lnTo>
                    <a:lnTo>
                      <a:pt x="1239" y="3086"/>
                    </a:lnTo>
                    <a:lnTo>
                      <a:pt x="1239" y="3028"/>
                    </a:lnTo>
                    <a:lnTo>
                      <a:pt x="1163" y="2838"/>
                    </a:lnTo>
                    <a:lnTo>
                      <a:pt x="1124" y="2629"/>
                    </a:lnTo>
                    <a:lnTo>
                      <a:pt x="1163" y="2591"/>
                    </a:lnTo>
                    <a:lnTo>
                      <a:pt x="1334" y="2647"/>
                    </a:lnTo>
                    <a:lnTo>
                      <a:pt x="1582" y="2762"/>
                    </a:lnTo>
                    <a:lnTo>
                      <a:pt x="1639" y="2781"/>
                    </a:lnTo>
                    <a:lnTo>
                      <a:pt x="1677" y="2838"/>
                    </a:lnTo>
                    <a:lnTo>
                      <a:pt x="1753" y="2876"/>
                    </a:lnTo>
                    <a:lnTo>
                      <a:pt x="1981" y="2933"/>
                    </a:lnTo>
                    <a:lnTo>
                      <a:pt x="2115" y="2914"/>
                    </a:lnTo>
                    <a:lnTo>
                      <a:pt x="2210" y="2838"/>
                    </a:lnTo>
                    <a:lnTo>
                      <a:pt x="2267" y="2800"/>
                    </a:lnTo>
                    <a:lnTo>
                      <a:pt x="2267" y="2762"/>
                    </a:lnTo>
                    <a:lnTo>
                      <a:pt x="2267" y="2647"/>
                    </a:lnTo>
                    <a:lnTo>
                      <a:pt x="2210" y="234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7" name="Freeform 215">
                <a:extLst>
                  <a:ext uri="{FF2B5EF4-FFF2-40B4-BE49-F238E27FC236}">
                    <a16:creationId xmlns:a16="http://schemas.microsoft.com/office/drawing/2014/main" id="{6204109C-7C81-1146-ABDE-EBF37835B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55025" y="8818563"/>
                <a:ext cx="3916363" cy="5294312"/>
              </a:xfrm>
              <a:custGeom>
                <a:avLst/>
                <a:gdLst>
                  <a:gd name="T0" fmla="*/ 2147483646 w 10878"/>
                  <a:gd name="T1" fmla="*/ 2147483646 h 14706"/>
                  <a:gd name="T2" fmla="*/ 2147483646 w 10878"/>
                  <a:gd name="T3" fmla="*/ 2147483646 h 14706"/>
                  <a:gd name="T4" fmla="*/ 2147483646 w 10878"/>
                  <a:gd name="T5" fmla="*/ 2147483646 h 14706"/>
                  <a:gd name="T6" fmla="*/ 2147483646 w 10878"/>
                  <a:gd name="T7" fmla="*/ 2147483646 h 14706"/>
                  <a:gd name="T8" fmla="*/ 2147483646 w 10878"/>
                  <a:gd name="T9" fmla="*/ 2147483646 h 14706"/>
                  <a:gd name="T10" fmla="*/ 0 w 10878"/>
                  <a:gd name="T11" fmla="*/ 2147483646 h 14706"/>
                  <a:gd name="T12" fmla="*/ 2147483646 w 10878"/>
                  <a:gd name="T13" fmla="*/ 2147483646 h 14706"/>
                  <a:gd name="T14" fmla="*/ 2147483646 w 10878"/>
                  <a:gd name="T15" fmla="*/ 2147483646 h 14706"/>
                  <a:gd name="T16" fmla="*/ 2147483646 w 10878"/>
                  <a:gd name="T17" fmla="*/ 2147483646 h 14706"/>
                  <a:gd name="T18" fmla="*/ 2147483646 w 10878"/>
                  <a:gd name="T19" fmla="*/ 2147483646 h 14706"/>
                  <a:gd name="T20" fmla="*/ 2147483646 w 10878"/>
                  <a:gd name="T21" fmla="*/ 2147483646 h 14706"/>
                  <a:gd name="T22" fmla="*/ 2147483646 w 10878"/>
                  <a:gd name="T23" fmla="*/ 2147483646 h 14706"/>
                  <a:gd name="T24" fmla="*/ 2147483646 w 10878"/>
                  <a:gd name="T25" fmla="*/ 2147483646 h 14706"/>
                  <a:gd name="T26" fmla="*/ 2147483646 w 10878"/>
                  <a:gd name="T27" fmla="*/ 2147483646 h 14706"/>
                  <a:gd name="T28" fmla="*/ 2147483646 w 10878"/>
                  <a:gd name="T29" fmla="*/ 2147483646 h 14706"/>
                  <a:gd name="T30" fmla="*/ 2147483646 w 10878"/>
                  <a:gd name="T31" fmla="*/ 2147483646 h 14706"/>
                  <a:gd name="T32" fmla="*/ 2147483646 w 10878"/>
                  <a:gd name="T33" fmla="*/ 2147483646 h 14706"/>
                  <a:gd name="T34" fmla="*/ 2147483646 w 10878"/>
                  <a:gd name="T35" fmla="*/ 2147483646 h 14706"/>
                  <a:gd name="T36" fmla="*/ 2147483646 w 10878"/>
                  <a:gd name="T37" fmla="*/ 2147483646 h 14706"/>
                  <a:gd name="T38" fmla="*/ 2147483646 w 10878"/>
                  <a:gd name="T39" fmla="*/ 2147483646 h 14706"/>
                  <a:gd name="T40" fmla="*/ 2147483646 w 10878"/>
                  <a:gd name="T41" fmla="*/ 2147483646 h 14706"/>
                  <a:gd name="T42" fmla="*/ 2147483646 w 10878"/>
                  <a:gd name="T43" fmla="*/ 2147483646 h 14706"/>
                  <a:gd name="T44" fmla="*/ 2147483646 w 10878"/>
                  <a:gd name="T45" fmla="*/ 2147483646 h 14706"/>
                  <a:gd name="T46" fmla="*/ 2147483646 w 10878"/>
                  <a:gd name="T47" fmla="*/ 2147483646 h 14706"/>
                  <a:gd name="T48" fmla="*/ 2147483646 w 10878"/>
                  <a:gd name="T49" fmla="*/ 2147483646 h 14706"/>
                  <a:gd name="T50" fmla="*/ 2147483646 w 10878"/>
                  <a:gd name="T51" fmla="*/ 2147483646 h 14706"/>
                  <a:gd name="T52" fmla="*/ 2147483646 w 10878"/>
                  <a:gd name="T53" fmla="*/ 2147483646 h 14706"/>
                  <a:gd name="T54" fmla="*/ 2147483646 w 10878"/>
                  <a:gd name="T55" fmla="*/ 2147483646 h 14706"/>
                  <a:gd name="T56" fmla="*/ 2147483646 w 10878"/>
                  <a:gd name="T57" fmla="*/ 2147483646 h 14706"/>
                  <a:gd name="T58" fmla="*/ 2147483646 w 10878"/>
                  <a:gd name="T59" fmla="*/ 2147483646 h 14706"/>
                  <a:gd name="T60" fmla="*/ 2147483646 w 10878"/>
                  <a:gd name="T61" fmla="*/ 2147483646 h 14706"/>
                  <a:gd name="T62" fmla="*/ 2147483646 w 10878"/>
                  <a:gd name="T63" fmla="*/ 2147483646 h 14706"/>
                  <a:gd name="T64" fmla="*/ 2147483646 w 10878"/>
                  <a:gd name="T65" fmla="*/ 2147483646 h 14706"/>
                  <a:gd name="T66" fmla="*/ 2147483646 w 10878"/>
                  <a:gd name="T67" fmla="*/ 2147483646 h 14706"/>
                  <a:gd name="T68" fmla="*/ 2147483646 w 10878"/>
                  <a:gd name="T69" fmla="*/ 2147483646 h 14706"/>
                  <a:gd name="T70" fmla="*/ 2147483646 w 10878"/>
                  <a:gd name="T71" fmla="*/ 2147483646 h 14706"/>
                  <a:gd name="T72" fmla="*/ 2147483646 w 10878"/>
                  <a:gd name="T73" fmla="*/ 2147483646 h 14706"/>
                  <a:gd name="T74" fmla="*/ 2147483646 w 10878"/>
                  <a:gd name="T75" fmla="*/ 2147483646 h 14706"/>
                  <a:gd name="T76" fmla="*/ 2147483646 w 10878"/>
                  <a:gd name="T77" fmla="*/ 2147483646 h 14706"/>
                  <a:gd name="T78" fmla="*/ 2147483646 w 10878"/>
                  <a:gd name="T79" fmla="*/ 2147483646 h 14706"/>
                  <a:gd name="T80" fmla="*/ 2147483646 w 10878"/>
                  <a:gd name="T81" fmla="*/ 2147483646 h 14706"/>
                  <a:gd name="T82" fmla="*/ 2147483646 w 10878"/>
                  <a:gd name="T83" fmla="*/ 2147483646 h 14706"/>
                  <a:gd name="T84" fmla="*/ 2147483646 w 10878"/>
                  <a:gd name="T85" fmla="*/ 2147483646 h 14706"/>
                  <a:gd name="T86" fmla="*/ 2147483646 w 10878"/>
                  <a:gd name="T87" fmla="*/ 2147483646 h 14706"/>
                  <a:gd name="T88" fmla="*/ 2147483646 w 10878"/>
                  <a:gd name="T89" fmla="*/ 2147483646 h 14706"/>
                  <a:gd name="T90" fmla="*/ 2147483646 w 10878"/>
                  <a:gd name="T91" fmla="*/ 2147483646 h 14706"/>
                  <a:gd name="T92" fmla="*/ 2147483646 w 10878"/>
                  <a:gd name="T93" fmla="*/ 2147483646 h 14706"/>
                  <a:gd name="T94" fmla="*/ 2147483646 w 10878"/>
                  <a:gd name="T95" fmla="*/ 2147483646 h 1470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0878" h="14706">
                    <a:moveTo>
                      <a:pt x="1562" y="7638"/>
                    </a:moveTo>
                    <a:lnTo>
                      <a:pt x="1124" y="6572"/>
                    </a:lnTo>
                    <a:lnTo>
                      <a:pt x="1010" y="6533"/>
                    </a:lnTo>
                    <a:lnTo>
                      <a:pt x="514" y="6476"/>
                    </a:lnTo>
                    <a:lnTo>
                      <a:pt x="419" y="6419"/>
                    </a:lnTo>
                    <a:lnTo>
                      <a:pt x="362" y="6362"/>
                    </a:lnTo>
                    <a:lnTo>
                      <a:pt x="324" y="6286"/>
                    </a:lnTo>
                    <a:lnTo>
                      <a:pt x="305" y="6191"/>
                    </a:lnTo>
                    <a:lnTo>
                      <a:pt x="133" y="5829"/>
                    </a:lnTo>
                    <a:lnTo>
                      <a:pt x="76" y="5638"/>
                    </a:lnTo>
                    <a:lnTo>
                      <a:pt x="76" y="5581"/>
                    </a:lnTo>
                    <a:lnTo>
                      <a:pt x="172" y="5543"/>
                    </a:lnTo>
                    <a:lnTo>
                      <a:pt x="191" y="5524"/>
                    </a:lnTo>
                    <a:lnTo>
                      <a:pt x="400" y="5505"/>
                    </a:lnTo>
                    <a:lnTo>
                      <a:pt x="457" y="5448"/>
                    </a:lnTo>
                    <a:lnTo>
                      <a:pt x="457" y="5390"/>
                    </a:lnTo>
                    <a:lnTo>
                      <a:pt x="438" y="5295"/>
                    </a:lnTo>
                    <a:lnTo>
                      <a:pt x="419" y="5143"/>
                    </a:lnTo>
                    <a:lnTo>
                      <a:pt x="438" y="4343"/>
                    </a:lnTo>
                    <a:lnTo>
                      <a:pt x="362" y="4305"/>
                    </a:lnTo>
                    <a:lnTo>
                      <a:pt x="305" y="4229"/>
                    </a:lnTo>
                    <a:lnTo>
                      <a:pt x="248" y="3981"/>
                    </a:lnTo>
                    <a:lnTo>
                      <a:pt x="133" y="3638"/>
                    </a:lnTo>
                    <a:lnTo>
                      <a:pt x="0" y="3409"/>
                    </a:lnTo>
                    <a:lnTo>
                      <a:pt x="0" y="3295"/>
                    </a:lnTo>
                    <a:lnTo>
                      <a:pt x="38" y="3124"/>
                    </a:lnTo>
                    <a:lnTo>
                      <a:pt x="152" y="2933"/>
                    </a:lnTo>
                    <a:lnTo>
                      <a:pt x="324" y="2724"/>
                    </a:lnTo>
                    <a:lnTo>
                      <a:pt x="1524" y="2514"/>
                    </a:lnTo>
                    <a:lnTo>
                      <a:pt x="1810" y="2514"/>
                    </a:lnTo>
                    <a:lnTo>
                      <a:pt x="1981" y="2552"/>
                    </a:lnTo>
                    <a:lnTo>
                      <a:pt x="2381" y="2495"/>
                    </a:lnTo>
                    <a:lnTo>
                      <a:pt x="2743" y="2343"/>
                    </a:lnTo>
                    <a:lnTo>
                      <a:pt x="2762" y="2171"/>
                    </a:lnTo>
                    <a:lnTo>
                      <a:pt x="2800" y="1390"/>
                    </a:lnTo>
                    <a:lnTo>
                      <a:pt x="2895" y="1181"/>
                    </a:lnTo>
                    <a:lnTo>
                      <a:pt x="4019" y="590"/>
                    </a:lnTo>
                    <a:lnTo>
                      <a:pt x="4172" y="419"/>
                    </a:lnTo>
                    <a:lnTo>
                      <a:pt x="4610" y="171"/>
                    </a:lnTo>
                    <a:lnTo>
                      <a:pt x="4705" y="57"/>
                    </a:lnTo>
                    <a:lnTo>
                      <a:pt x="4762" y="0"/>
                    </a:lnTo>
                    <a:lnTo>
                      <a:pt x="5029" y="38"/>
                    </a:lnTo>
                    <a:lnTo>
                      <a:pt x="7315" y="1028"/>
                    </a:lnTo>
                    <a:lnTo>
                      <a:pt x="9734" y="2114"/>
                    </a:lnTo>
                    <a:lnTo>
                      <a:pt x="10039" y="2343"/>
                    </a:lnTo>
                    <a:lnTo>
                      <a:pt x="10877" y="3581"/>
                    </a:lnTo>
                    <a:lnTo>
                      <a:pt x="10458" y="5619"/>
                    </a:lnTo>
                    <a:lnTo>
                      <a:pt x="10438" y="5829"/>
                    </a:lnTo>
                    <a:lnTo>
                      <a:pt x="10477" y="5867"/>
                    </a:lnTo>
                    <a:lnTo>
                      <a:pt x="10572" y="5943"/>
                    </a:lnTo>
                    <a:lnTo>
                      <a:pt x="10667" y="6152"/>
                    </a:lnTo>
                    <a:lnTo>
                      <a:pt x="10743" y="6667"/>
                    </a:lnTo>
                    <a:lnTo>
                      <a:pt x="10724" y="6876"/>
                    </a:lnTo>
                    <a:lnTo>
                      <a:pt x="10667" y="7124"/>
                    </a:lnTo>
                    <a:lnTo>
                      <a:pt x="10477" y="7391"/>
                    </a:lnTo>
                    <a:lnTo>
                      <a:pt x="10458" y="7562"/>
                    </a:lnTo>
                    <a:lnTo>
                      <a:pt x="10477" y="7714"/>
                    </a:lnTo>
                    <a:lnTo>
                      <a:pt x="10496" y="7905"/>
                    </a:lnTo>
                    <a:lnTo>
                      <a:pt x="10553" y="8038"/>
                    </a:lnTo>
                    <a:lnTo>
                      <a:pt x="10572" y="8133"/>
                    </a:lnTo>
                    <a:lnTo>
                      <a:pt x="10572" y="8229"/>
                    </a:lnTo>
                    <a:lnTo>
                      <a:pt x="10515" y="8305"/>
                    </a:lnTo>
                    <a:lnTo>
                      <a:pt x="10420" y="8381"/>
                    </a:lnTo>
                    <a:lnTo>
                      <a:pt x="9925" y="8667"/>
                    </a:lnTo>
                    <a:lnTo>
                      <a:pt x="9677" y="8743"/>
                    </a:lnTo>
                    <a:lnTo>
                      <a:pt x="9544" y="8800"/>
                    </a:lnTo>
                    <a:lnTo>
                      <a:pt x="9639" y="8934"/>
                    </a:lnTo>
                    <a:lnTo>
                      <a:pt x="9810" y="9067"/>
                    </a:lnTo>
                    <a:lnTo>
                      <a:pt x="9886" y="9181"/>
                    </a:lnTo>
                    <a:lnTo>
                      <a:pt x="9810" y="9410"/>
                    </a:lnTo>
                    <a:lnTo>
                      <a:pt x="9563" y="9733"/>
                    </a:lnTo>
                    <a:lnTo>
                      <a:pt x="9581" y="10552"/>
                    </a:lnTo>
                    <a:lnTo>
                      <a:pt x="9563" y="10838"/>
                    </a:lnTo>
                    <a:lnTo>
                      <a:pt x="9315" y="11790"/>
                    </a:lnTo>
                    <a:lnTo>
                      <a:pt x="9315" y="12039"/>
                    </a:lnTo>
                    <a:lnTo>
                      <a:pt x="9372" y="12229"/>
                    </a:lnTo>
                    <a:lnTo>
                      <a:pt x="9372" y="12324"/>
                    </a:lnTo>
                    <a:lnTo>
                      <a:pt x="9372" y="12476"/>
                    </a:lnTo>
                    <a:lnTo>
                      <a:pt x="9410" y="12648"/>
                    </a:lnTo>
                    <a:lnTo>
                      <a:pt x="9563" y="12819"/>
                    </a:lnTo>
                    <a:lnTo>
                      <a:pt x="9677" y="13048"/>
                    </a:lnTo>
                    <a:lnTo>
                      <a:pt x="9620" y="13238"/>
                    </a:lnTo>
                    <a:lnTo>
                      <a:pt x="9563" y="13334"/>
                    </a:lnTo>
                    <a:lnTo>
                      <a:pt x="9600" y="13390"/>
                    </a:lnTo>
                    <a:lnTo>
                      <a:pt x="9658" y="13448"/>
                    </a:lnTo>
                    <a:lnTo>
                      <a:pt x="9658" y="13543"/>
                    </a:lnTo>
                    <a:lnTo>
                      <a:pt x="9600" y="13619"/>
                    </a:lnTo>
                    <a:lnTo>
                      <a:pt x="9544" y="13734"/>
                    </a:lnTo>
                    <a:lnTo>
                      <a:pt x="9581" y="13867"/>
                    </a:lnTo>
                    <a:lnTo>
                      <a:pt x="9658" y="13943"/>
                    </a:lnTo>
                    <a:lnTo>
                      <a:pt x="9677" y="14038"/>
                    </a:lnTo>
                    <a:lnTo>
                      <a:pt x="9639" y="14134"/>
                    </a:lnTo>
                    <a:lnTo>
                      <a:pt x="9600" y="14191"/>
                    </a:lnTo>
                    <a:lnTo>
                      <a:pt x="9600" y="14267"/>
                    </a:lnTo>
                    <a:lnTo>
                      <a:pt x="9581" y="14305"/>
                    </a:lnTo>
                    <a:lnTo>
                      <a:pt x="9544" y="14362"/>
                    </a:lnTo>
                    <a:lnTo>
                      <a:pt x="9563" y="14514"/>
                    </a:lnTo>
                    <a:lnTo>
                      <a:pt x="9544" y="14591"/>
                    </a:lnTo>
                    <a:lnTo>
                      <a:pt x="9505" y="14705"/>
                    </a:lnTo>
                    <a:lnTo>
                      <a:pt x="9410" y="14572"/>
                    </a:lnTo>
                    <a:lnTo>
                      <a:pt x="9372" y="14533"/>
                    </a:lnTo>
                    <a:lnTo>
                      <a:pt x="9315" y="14533"/>
                    </a:lnTo>
                    <a:lnTo>
                      <a:pt x="9239" y="14514"/>
                    </a:lnTo>
                    <a:lnTo>
                      <a:pt x="9182" y="14533"/>
                    </a:lnTo>
                    <a:lnTo>
                      <a:pt x="9124" y="14591"/>
                    </a:lnTo>
                    <a:lnTo>
                      <a:pt x="9029" y="14610"/>
                    </a:lnTo>
                    <a:lnTo>
                      <a:pt x="8915" y="14591"/>
                    </a:lnTo>
                    <a:lnTo>
                      <a:pt x="8838" y="14572"/>
                    </a:lnTo>
                    <a:lnTo>
                      <a:pt x="8801" y="14514"/>
                    </a:lnTo>
                    <a:lnTo>
                      <a:pt x="8782" y="14438"/>
                    </a:lnTo>
                    <a:lnTo>
                      <a:pt x="8762" y="14381"/>
                    </a:lnTo>
                    <a:lnTo>
                      <a:pt x="8762" y="14343"/>
                    </a:lnTo>
                    <a:lnTo>
                      <a:pt x="8782" y="14305"/>
                    </a:lnTo>
                    <a:lnTo>
                      <a:pt x="8782" y="14267"/>
                    </a:lnTo>
                    <a:lnTo>
                      <a:pt x="8743" y="14248"/>
                    </a:lnTo>
                    <a:lnTo>
                      <a:pt x="8610" y="14229"/>
                    </a:lnTo>
                    <a:lnTo>
                      <a:pt x="8534" y="14191"/>
                    </a:lnTo>
                    <a:lnTo>
                      <a:pt x="8457" y="14172"/>
                    </a:lnTo>
                    <a:lnTo>
                      <a:pt x="8381" y="14210"/>
                    </a:lnTo>
                    <a:lnTo>
                      <a:pt x="8267" y="14210"/>
                    </a:lnTo>
                    <a:lnTo>
                      <a:pt x="8096" y="14191"/>
                    </a:lnTo>
                    <a:lnTo>
                      <a:pt x="7810" y="14210"/>
                    </a:lnTo>
                    <a:lnTo>
                      <a:pt x="7810" y="14152"/>
                    </a:lnTo>
                    <a:lnTo>
                      <a:pt x="7848" y="14115"/>
                    </a:lnTo>
                    <a:lnTo>
                      <a:pt x="7867" y="13981"/>
                    </a:lnTo>
                    <a:lnTo>
                      <a:pt x="7867" y="13905"/>
                    </a:lnTo>
                    <a:lnTo>
                      <a:pt x="7867" y="13829"/>
                    </a:lnTo>
                    <a:lnTo>
                      <a:pt x="7905" y="13372"/>
                    </a:lnTo>
                    <a:lnTo>
                      <a:pt x="7944" y="13295"/>
                    </a:lnTo>
                    <a:lnTo>
                      <a:pt x="7981" y="13258"/>
                    </a:lnTo>
                    <a:lnTo>
                      <a:pt x="8000" y="13219"/>
                    </a:lnTo>
                    <a:lnTo>
                      <a:pt x="7981" y="13143"/>
                    </a:lnTo>
                    <a:lnTo>
                      <a:pt x="7944" y="12991"/>
                    </a:lnTo>
                    <a:lnTo>
                      <a:pt x="7944" y="12953"/>
                    </a:lnTo>
                    <a:lnTo>
                      <a:pt x="7981" y="12953"/>
                    </a:lnTo>
                    <a:lnTo>
                      <a:pt x="8115" y="13029"/>
                    </a:lnTo>
                    <a:lnTo>
                      <a:pt x="8134" y="12991"/>
                    </a:lnTo>
                    <a:lnTo>
                      <a:pt x="8076" y="12857"/>
                    </a:lnTo>
                    <a:lnTo>
                      <a:pt x="7962" y="12705"/>
                    </a:lnTo>
                    <a:lnTo>
                      <a:pt x="7791" y="12572"/>
                    </a:lnTo>
                    <a:lnTo>
                      <a:pt x="7639" y="12496"/>
                    </a:lnTo>
                    <a:lnTo>
                      <a:pt x="7505" y="12496"/>
                    </a:lnTo>
                    <a:lnTo>
                      <a:pt x="7429" y="12552"/>
                    </a:lnTo>
                    <a:lnTo>
                      <a:pt x="7372" y="12610"/>
                    </a:lnTo>
                    <a:lnTo>
                      <a:pt x="7277" y="12705"/>
                    </a:lnTo>
                    <a:lnTo>
                      <a:pt x="7201" y="12686"/>
                    </a:lnTo>
                    <a:lnTo>
                      <a:pt x="7067" y="12591"/>
                    </a:lnTo>
                    <a:lnTo>
                      <a:pt x="6400" y="12229"/>
                    </a:lnTo>
                    <a:lnTo>
                      <a:pt x="6362" y="12095"/>
                    </a:lnTo>
                    <a:lnTo>
                      <a:pt x="6286" y="11200"/>
                    </a:lnTo>
                    <a:lnTo>
                      <a:pt x="6229" y="11010"/>
                    </a:lnTo>
                    <a:lnTo>
                      <a:pt x="6172" y="10896"/>
                    </a:lnTo>
                    <a:lnTo>
                      <a:pt x="6115" y="10857"/>
                    </a:lnTo>
                    <a:lnTo>
                      <a:pt x="6058" y="10800"/>
                    </a:lnTo>
                    <a:lnTo>
                      <a:pt x="6095" y="10724"/>
                    </a:lnTo>
                    <a:lnTo>
                      <a:pt x="6153" y="10667"/>
                    </a:lnTo>
                    <a:lnTo>
                      <a:pt x="6153" y="10552"/>
                    </a:lnTo>
                    <a:lnTo>
                      <a:pt x="6058" y="10400"/>
                    </a:lnTo>
                    <a:lnTo>
                      <a:pt x="5963" y="10305"/>
                    </a:lnTo>
                    <a:lnTo>
                      <a:pt x="5905" y="10210"/>
                    </a:lnTo>
                    <a:lnTo>
                      <a:pt x="5829" y="10095"/>
                    </a:lnTo>
                    <a:lnTo>
                      <a:pt x="5714" y="10038"/>
                    </a:lnTo>
                    <a:lnTo>
                      <a:pt x="5638" y="10019"/>
                    </a:lnTo>
                    <a:lnTo>
                      <a:pt x="5600" y="9981"/>
                    </a:lnTo>
                    <a:lnTo>
                      <a:pt x="5562" y="9943"/>
                    </a:lnTo>
                    <a:lnTo>
                      <a:pt x="5486" y="9562"/>
                    </a:lnTo>
                    <a:lnTo>
                      <a:pt x="5505" y="9314"/>
                    </a:lnTo>
                    <a:lnTo>
                      <a:pt x="5486" y="9276"/>
                    </a:lnTo>
                    <a:lnTo>
                      <a:pt x="5277" y="9162"/>
                    </a:lnTo>
                    <a:lnTo>
                      <a:pt x="5162" y="9162"/>
                    </a:lnTo>
                    <a:lnTo>
                      <a:pt x="5067" y="9238"/>
                    </a:lnTo>
                    <a:lnTo>
                      <a:pt x="4991" y="9314"/>
                    </a:lnTo>
                    <a:lnTo>
                      <a:pt x="4762" y="9543"/>
                    </a:lnTo>
                    <a:lnTo>
                      <a:pt x="4515" y="9657"/>
                    </a:lnTo>
                    <a:lnTo>
                      <a:pt x="4381" y="9695"/>
                    </a:lnTo>
                    <a:lnTo>
                      <a:pt x="4134" y="9657"/>
                    </a:lnTo>
                    <a:lnTo>
                      <a:pt x="3905" y="9524"/>
                    </a:lnTo>
                    <a:lnTo>
                      <a:pt x="3715" y="9352"/>
                    </a:lnTo>
                    <a:lnTo>
                      <a:pt x="3543" y="9105"/>
                    </a:lnTo>
                    <a:lnTo>
                      <a:pt x="3486" y="8876"/>
                    </a:lnTo>
                    <a:lnTo>
                      <a:pt x="3543" y="8686"/>
                    </a:lnTo>
                    <a:lnTo>
                      <a:pt x="3505" y="7772"/>
                    </a:lnTo>
                    <a:lnTo>
                      <a:pt x="3448" y="7676"/>
                    </a:lnTo>
                    <a:lnTo>
                      <a:pt x="3372" y="7676"/>
                    </a:lnTo>
                    <a:lnTo>
                      <a:pt x="3124" y="7810"/>
                    </a:lnTo>
                    <a:lnTo>
                      <a:pt x="2705" y="8133"/>
                    </a:lnTo>
                    <a:lnTo>
                      <a:pt x="2591" y="8153"/>
                    </a:lnTo>
                    <a:lnTo>
                      <a:pt x="2495" y="8114"/>
                    </a:lnTo>
                    <a:lnTo>
                      <a:pt x="2400" y="8038"/>
                    </a:lnTo>
                    <a:lnTo>
                      <a:pt x="2305" y="7924"/>
                    </a:lnTo>
                    <a:lnTo>
                      <a:pt x="2114" y="7772"/>
                    </a:lnTo>
                    <a:lnTo>
                      <a:pt x="1734" y="7657"/>
                    </a:lnTo>
                    <a:lnTo>
                      <a:pt x="1562" y="7638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8" name="Freeform 216">
                <a:extLst>
                  <a:ext uri="{FF2B5EF4-FFF2-40B4-BE49-F238E27FC236}">
                    <a16:creationId xmlns:a16="http://schemas.microsoft.com/office/drawing/2014/main" id="{930947FA-2285-9D40-BB77-A89CB2ECAF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6913" y="5397500"/>
                <a:ext cx="1516062" cy="1646238"/>
              </a:xfrm>
              <a:custGeom>
                <a:avLst/>
                <a:gdLst>
                  <a:gd name="T0" fmla="*/ 2147483646 w 4211"/>
                  <a:gd name="T1" fmla="*/ 2147483646 h 4573"/>
                  <a:gd name="T2" fmla="*/ 2147483646 w 4211"/>
                  <a:gd name="T3" fmla="*/ 2147483646 h 4573"/>
                  <a:gd name="T4" fmla="*/ 2147483646 w 4211"/>
                  <a:gd name="T5" fmla="*/ 2147483646 h 4573"/>
                  <a:gd name="T6" fmla="*/ 2147483646 w 4211"/>
                  <a:gd name="T7" fmla="*/ 2147483646 h 4573"/>
                  <a:gd name="T8" fmla="*/ 2147483646 w 4211"/>
                  <a:gd name="T9" fmla="*/ 2147483646 h 4573"/>
                  <a:gd name="T10" fmla="*/ 2147483646 w 4211"/>
                  <a:gd name="T11" fmla="*/ 2147483646 h 4573"/>
                  <a:gd name="T12" fmla="*/ 2147483646 w 4211"/>
                  <a:gd name="T13" fmla="*/ 2147483646 h 4573"/>
                  <a:gd name="T14" fmla="*/ 2147483646 w 4211"/>
                  <a:gd name="T15" fmla="*/ 2147483646 h 4573"/>
                  <a:gd name="T16" fmla="*/ 2147483646 w 4211"/>
                  <a:gd name="T17" fmla="*/ 2147483646 h 4573"/>
                  <a:gd name="T18" fmla="*/ 2147483646 w 4211"/>
                  <a:gd name="T19" fmla="*/ 2147483646 h 4573"/>
                  <a:gd name="T20" fmla="*/ 2147483646 w 4211"/>
                  <a:gd name="T21" fmla="*/ 2147483646 h 4573"/>
                  <a:gd name="T22" fmla="*/ 2147483646 w 4211"/>
                  <a:gd name="T23" fmla="*/ 2147483646 h 4573"/>
                  <a:gd name="T24" fmla="*/ 2147483646 w 4211"/>
                  <a:gd name="T25" fmla="*/ 2147483646 h 4573"/>
                  <a:gd name="T26" fmla="*/ 2147483646 w 4211"/>
                  <a:gd name="T27" fmla="*/ 2147483646 h 4573"/>
                  <a:gd name="T28" fmla="*/ 2147483646 w 4211"/>
                  <a:gd name="T29" fmla="*/ 2147483646 h 4573"/>
                  <a:gd name="T30" fmla="*/ 2147483646 w 4211"/>
                  <a:gd name="T31" fmla="*/ 2147483646 h 4573"/>
                  <a:gd name="T32" fmla="*/ 2147483646 w 4211"/>
                  <a:gd name="T33" fmla="*/ 2147483646 h 4573"/>
                  <a:gd name="T34" fmla="*/ 2147483646 w 4211"/>
                  <a:gd name="T35" fmla="*/ 2147483646 h 4573"/>
                  <a:gd name="T36" fmla="*/ 2147483646 w 4211"/>
                  <a:gd name="T37" fmla="*/ 2147483646 h 4573"/>
                  <a:gd name="T38" fmla="*/ 2147483646 w 4211"/>
                  <a:gd name="T39" fmla="*/ 2147483646 h 4573"/>
                  <a:gd name="T40" fmla="*/ 2147483646 w 4211"/>
                  <a:gd name="T41" fmla="*/ 2147483646 h 4573"/>
                  <a:gd name="T42" fmla="*/ 2147483646 w 4211"/>
                  <a:gd name="T43" fmla="*/ 2147483646 h 4573"/>
                  <a:gd name="T44" fmla="*/ 2147483646 w 4211"/>
                  <a:gd name="T45" fmla="*/ 2147483646 h 4573"/>
                  <a:gd name="T46" fmla="*/ 2147483646 w 4211"/>
                  <a:gd name="T47" fmla="*/ 2147483646 h 4573"/>
                  <a:gd name="T48" fmla="*/ 2147483646 w 4211"/>
                  <a:gd name="T49" fmla="*/ 2147483646 h 4573"/>
                  <a:gd name="T50" fmla="*/ 2147483646 w 4211"/>
                  <a:gd name="T51" fmla="*/ 2147483646 h 4573"/>
                  <a:gd name="T52" fmla="*/ 2147483646 w 4211"/>
                  <a:gd name="T53" fmla="*/ 2147483646 h 4573"/>
                  <a:gd name="T54" fmla="*/ 2147483646 w 4211"/>
                  <a:gd name="T55" fmla="*/ 2147483646 h 4573"/>
                  <a:gd name="T56" fmla="*/ 2147483646 w 4211"/>
                  <a:gd name="T57" fmla="*/ 2147483646 h 4573"/>
                  <a:gd name="T58" fmla="*/ 2147483646 w 4211"/>
                  <a:gd name="T59" fmla="*/ 2147483646 h 4573"/>
                  <a:gd name="T60" fmla="*/ 2147483646 w 4211"/>
                  <a:gd name="T61" fmla="*/ 2147483646 h 4573"/>
                  <a:gd name="T62" fmla="*/ 2147483646 w 4211"/>
                  <a:gd name="T63" fmla="*/ 2147483646 h 4573"/>
                  <a:gd name="T64" fmla="*/ 2147483646 w 4211"/>
                  <a:gd name="T65" fmla="*/ 2147483646 h 4573"/>
                  <a:gd name="T66" fmla="*/ 2147483646 w 4211"/>
                  <a:gd name="T67" fmla="*/ 2147483646 h 4573"/>
                  <a:gd name="T68" fmla="*/ 2147483646 w 4211"/>
                  <a:gd name="T69" fmla="*/ 2147483646 h 4573"/>
                  <a:gd name="T70" fmla="*/ 2147483646 w 4211"/>
                  <a:gd name="T71" fmla="*/ 2147483646 h 4573"/>
                  <a:gd name="T72" fmla="*/ 2147483646 w 4211"/>
                  <a:gd name="T73" fmla="*/ 2147483646 h 4573"/>
                  <a:gd name="T74" fmla="*/ 2147483646 w 4211"/>
                  <a:gd name="T75" fmla="*/ 2147483646 h 4573"/>
                  <a:gd name="T76" fmla="*/ 2147483646 w 4211"/>
                  <a:gd name="T77" fmla="*/ 2147483646 h 4573"/>
                  <a:gd name="T78" fmla="*/ 2147483646 w 4211"/>
                  <a:gd name="T79" fmla="*/ 2147483646 h 4573"/>
                  <a:gd name="T80" fmla="*/ 2147483646 w 4211"/>
                  <a:gd name="T81" fmla="*/ 2147483646 h 4573"/>
                  <a:gd name="T82" fmla="*/ 2147483646 w 4211"/>
                  <a:gd name="T83" fmla="*/ 2147483646 h 4573"/>
                  <a:gd name="T84" fmla="*/ 2147483646 w 4211"/>
                  <a:gd name="T85" fmla="*/ 2147483646 h 4573"/>
                  <a:gd name="T86" fmla="*/ 2147483646 w 4211"/>
                  <a:gd name="T87" fmla="*/ 2147483646 h 4573"/>
                  <a:gd name="T88" fmla="*/ 2147483646 w 4211"/>
                  <a:gd name="T89" fmla="*/ 2147483646 h 4573"/>
                  <a:gd name="T90" fmla="*/ 2147483646 w 4211"/>
                  <a:gd name="T91" fmla="*/ 2147483646 h 4573"/>
                  <a:gd name="T92" fmla="*/ 2147483646 w 4211"/>
                  <a:gd name="T93" fmla="*/ 2147483646 h 4573"/>
                  <a:gd name="T94" fmla="*/ 2147483646 w 4211"/>
                  <a:gd name="T95" fmla="*/ 2147483646 h 457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211" h="4573">
                    <a:moveTo>
                      <a:pt x="3943" y="838"/>
                    </a:moveTo>
                    <a:lnTo>
                      <a:pt x="3943" y="895"/>
                    </a:lnTo>
                    <a:lnTo>
                      <a:pt x="3962" y="990"/>
                    </a:lnTo>
                    <a:lnTo>
                      <a:pt x="4020" y="1048"/>
                    </a:lnTo>
                    <a:lnTo>
                      <a:pt x="4001" y="1143"/>
                    </a:lnTo>
                    <a:lnTo>
                      <a:pt x="3943" y="1238"/>
                    </a:lnTo>
                    <a:lnTo>
                      <a:pt x="3867" y="1219"/>
                    </a:lnTo>
                    <a:lnTo>
                      <a:pt x="3829" y="1162"/>
                    </a:lnTo>
                    <a:lnTo>
                      <a:pt x="3829" y="1086"/>
                    </a:lnTo>
                    <a:lnTo>
                      <a:pt x="3829" y="1048"/>
                    </a:lnTo>
                    <a:lnTo>
                      <a:pt x="3772" y="1048"/>
                    </a:lnTo>
                    <a:lnTo>
                      <a:pt x="3696" y="1124"/>
                    </a:lnTo>
                    <a:lnTo>
                      <a:pt x="3734" y="1314"/>
                    </a:lnTo>
                    <a:lnTo>
                      <a:pt x="3829" y="1467"/>
                    </a:lnTo>
                    <a:lnTo>
                      <a:pt x="3867" y="1581"/>
                    </a:lnTo>
                    <a:lnTo>
                      <a:pt x="3753" y="1714"/>
                    </a:lnTo>
                    <a:lnTo>
                      <a:pt x="3639" y="1752"/>
                    </a:lnTo>
                    <a:lnTo>
                      <a:pt x="3563" y="1752"/>
                    </a:lnTo>
                    <a:lnTo>
                      <a:pt x="3524" y="1790"/>
                    </a:lnTo>
                    <a:lnTo>
                      <a:pt x="3544" y="1829"/>
                    </a:lnTo>
                    <a:lnTo>
                      <a:pt x="3581" y="1886"/>
                    </a:lnTo>
                    <a:lnTo>
                      <a:pt x="3677" y="1924"/>
                    </a:lnTo>
                    <a:lnTo>
                      <a:pt x="3905" y="1981"/>
                    </a:lnTo>
                    <a:lnTo>
                      <a:pt x="4020" y="2038"/>
                    </a:lnTo>
                    <a:lnTo>
                      <a:pt x="4115" y="2171"/>
                    </a:lnTo>
                    <a:lnTo>
                      <a:pt x="4172" y="2286"/>
                    </a:lnTo>
                    <a:lnTo>
                      <a:pt x="4210" y="2572"/>
                    </a:lnTo>
                    <a:lnTo>
                      <a:pt x="4172" y="2686"/>
                    </a:lnTo>
                    <a:lnTo>
                      <a:pt x="4077" y="2667"/>
                    </a:lnTo>
                    <a:lnTo>
                      <a:pt x="4001" y="2609"/>
                    </a:lnTo>
                    <a:lnTo>
                      <a:pt x="3925" y="2495"/>
                    </a:lnTo>
                    <a:lnTo>
                      <a:pt x="3886" y="2381"/>
                    </a:lnTo>
                    <a:lnTo>
                      <a:pt x="3943" y="2286"/>
                    </a:lnTo>
                    <a:lnTo>
                      <a:pt x="3886" y="2210"/>
                    </a:lnTo>
                    <a:lnTo>
                      <a:pt x="3696" y="2191"/>
                    </a:lnTo>
                    <a:lnTo>
                      <a:pt x="3315" y="2210"/>
                    </a:lnTo>
                    <a:lnTo>
                      <a:pt x="3258" y="2286"/>
                    </a:lnTo>
                    <a:lnTo>
                      <a:pt x="3277" y="2438"/>
                    </a:lnTo>
                    <a:lnTo>
                      <a:pt x="3258" y="2533"/>
                    </a:lnTo>
                    <a:lnTo>
                      <a:pt x="3200" y="2628"/>
                    </a:lnTo>
                    <a:lnTo>
                      <a:pt x="3200" y="2800"/>
                    </a:lnTo>
                    <a:lnTo>
                      <a:pt x="3239" y="3009"/>
                    </a:lnTo>
                    <a:lnTo>
                      <a:pt x="3182" y="3009"/>
                    </a:lnTo>
                    <a:lnTo>
                      <a:pt x="3086" y="2971"/>
                    </a:lnTo>
                    <a:lnTo>
                      <a:pt x="2858" y="2933"/>
                    </a:lnTo>
                    <a:lnTo>
                      <a:pt x="2782" y="2971"/>
                    </a:lnTo>
                    <a:lnTo>
                      <a:pt x="2819" y="3048"/>
                    </a:lnTo>
                    <a:lnTo>
                      <a:pt x="2934" y="3085"/>
                    </a:lnTo>
                    <a:lnTo>
                      <a:pt x="2972" y="3257"/>
                    </a:lnTo>
                    <a:lnTo>
                      <a:pt x="2972" y="3524"/>
                    </a:lnTo>
                    <a:lnTo>
                      <a:pt x="3124" y="3829"/>
                    </a:lnTo>
                    <a:lnTo>
                      <a:pt x="3163" y="3962"/>
                    </a:lnTo>
                    <a:lnTo>
                      <a:pt x="3182" y="4095"/>
                    </a:lnTo>
                    <a:lnTo>
                      <a:pt x="3219" y="4267"/>
                    </a:lnTo>
                    <a:lnTo>
                      <a:pt x="3219" y="4324"/>
                    </a:lnTo>
                    <a:lnTo>
                      <a:pt x="3182" y="4381"/>
                    </a:lnTo>
                    <a:lnTo>
                      <a:pt x="2953" y="4572"/>
                    </a:lnTo>
                    <a:lnTo>
                      <a:pt x="2362" y="4324"/>
                    </a:lnTo>
                    <a:lnTo>
                      <a:pt x="2229" y="4343"/>
                    </a:lnTo>
                    <a:lnTo>
                      <a:pt x="2115" y="4343"/>
                    </a:lnTo>
                    <a:lnTo>
                      <a:pt x="2058" y="4362"/>
                    </a:lnTo>
                    <a:lnTo>
                      <a:pt x="1944" y="4476"/>
                    </a:lnTo>
                    <a:lnTo>
                      <a:pt x="1886" y="4495"/>
                    </a:lnTo>
                    <a:lnTo>
                      <a:pt x="1810" y="4457"/>
                    </a:lnTo>
                    <a:lnTo>
                      <a:pt x="1334" y="4400"/>
                    </a:lnTo>
                    <a:lnTo>
                      <a:pt x="420" y="3791"/>
                    </a:lnTo>
                    <a:lnTo>
                      <a:pt x="381" y="3733"/>
                    </a:lnTo>
                    <a:lnTo>
                      <a:pt x="286" y="3676"/>
                    </a:lnTo>
                    <a:lnTo>
                      <a:pt x="229" y="3657"/>
                    </a:lnTo>
                    <a:lnTo>
                      <a:pt x="267" y="3581"/>
                    </a:lnTo>
                    <a:lnTo>
                      <a:pt x="344" y="3466"/>
                    </a:lnTo>
                    <a:lnTo>
                      <a:pt x="553" y="3448"/>
                    </a:lnTo>
                    <a:lnTo>
                      <a:pt x="801" y="3505"/>
                    </a:lnTo>
                    <a:lnTo>
                      <a:pt x="857" y="3448"/>
                    </a:lnTo>
                    <a:lnTo>
                      <a:pt x="857" y="3314"/>
                    </a:lnTo>
                    <a:lnTo>
                      <a:pt x="877" y="3143"/>
                    </a:lnTo>
                    <a:lnTo>
                      <a:pt x="857" y="3048"/>
                    </a:lnTo>
                    <a:lnTo>
                      <a:pt x="820" y="2990"/>
                    </a:lnTo>
                    <a:lnTo>
                      <a:pt x="762" y="2990"/>
                    </a:lnTo>
                    <a:lnTo>
                      <a:pt x="667" y="3048"/>
                    </a:lnTo>
                    <a:lnTo>
                      <a:pt x="496" y="3219"/>
                    </a:lnTo>
                    <a:lnTo>
                      <a:pt x="439" y="3143"/>
                    </a:lnTo>
                    <a:lnTo>
                      <a:pt x="400" y="3048"/>
                    </a:lnTo>
                    <a:lnTo>
                      <a:pt x="344" y="3009"/>
                    </a:lnTo>
                    <a:lnTo>
                      <a:pt x="286" y="2990"/>
                    </a:lnTo>
                    <a:lnTo>
                      <a:pt x="115" y="2914"/>
                    </a:lnTo>
                    <a:lnTo>
                      <a:pt x="19" y="2819"/>
                    </a:lnTo>
                    <a:lnTo>
                      <a:pt x="0" y="2724"/>
                    </a:lnTo>
                    <a:lnTo>
                      <a:pt x="19" y="2686"/>
                    </a:lnTo>
                    <a:lnTo>
                      <a:pt x="95" y="2648"/>
                    </a:lnTo>
                    <a:lnTo>
                      <a:pt x="305" y="2628"/>
                    </a:lnTo>
                    <a:lnTo>
                      <a:pt x="400" y="2476"/>
                    </a:lnTo>
                    <a:lnTo>
                      <a:pt x="496" y="2286"/>
                    </a:lnTo>
                    <a:lnTo>
                      <a:pt x="553" y="2210"/>
                    </a:lnTo>
                    <a:lnTo>
                      <a:pt x="572" y="2133"/>
                    </a:lnTo>
                    <a:lnTo>
                      <a:pt x="572" y="2095"/>
                    </a:lnTo>
                    <a:lnTo>
                      <a:pt x="629" y="2057"/>
                    </a:lnTo>
                    <a:lnTo>
                      <a:pt x="762" y="2019"/>
                    </a:lnTo>
                    <a:lnTo>
                      <a:pt x="838" y="1981"/>
                    </a:lnTo>
                    <a:lnTo>
                      <a:pt x="857" y="1905"/>
                    </a:lnTo>
                    <a:lnTo>
                      <a:pt x="915" y="1905"/>
                    </a:lnTo>
                    <a:lnTo>
                      <a:pt x="972" y="2076"/>
                    </a:lnTo>
                    <a:lnTo>
                      <a:pt x="1029" y="2095"/>
                    </a:lnTo>
                    <a:lnTo>
                      <a:pt x="1086" y="2038"/>
                    </a:lnTo>
                    <a:lnTo>
                      <a:pt x="1162" y="1905"/>
                    </a:lnTo>
                    <a:lnTo>
                      <a:pt x="1201" y="1714"/>
                    </a:lnTo>
                    <a:lnTo>
                      <a:pt x="1143" y="1467"/>
                    </a:lnTo>
                    <a:lnTo>
                      <a:pt x="1029" y="1353"/>
                    </a:lnTo>
                    <a:lnTo>
                      <a:pt x="934" y="1295"/>
                    </a:lnTo>
                    <a:lnTo>
                      <a:pt x="838" y="1181"/>
                    </a:lnTo>
                    <a:lnTo>
                      <a:pt x="610" y="667"/>
                    </a:lnTo>
                    <a:lnTo>
                      <a:pt x="457" y="438"/>
                    </a:lnTo>
                    <a:lnTo>
                      <a:pt x="496" y="381"/>
                    </a:lnTo>
                    <a:lnTo>
                      <a:pt x="610" y="247"/>
                    </a:lnTo>
                    <a:lnTo>
                      <a:pt x="648" y="247"/>
                    </a:lnTo>
                    <a:lnTo>
                      <a:pt x="762" y="457"/>
                    </a:lnTo>
                    <a:lnTo>
                      <a:pt x="820" y="476"/>
                    </a:lnTo>
                    <a:lnTo>
                      <a:pt x="896" y="438"/>
                    </a:lnTo>
                    <a:lnTo>
                      <a:pt x="953" y="381"/>
                    </a:lnTo>
                    <a:lnTo>
                      <a:pt x="1105" y="324"/>
                    </a:lnTo>
                    <a:lnTo>
                      <a:pt x="1105" y="266"/>
                    </a:lnTo>
                    <a:lnTo>
                      <a:pt x="1086" y="210"/>
                    </a:lnTo>
                    <a:lnTo>
                      <a:pt x="1010" y="133"/>
                    </a:lnTo>
                    <a:lnTo>
                      <a:pt x="972" y="19"/>
                    </a:lnTo>
                    <a:lnTo>
                      <a:pt x="1048" y="0"/>
                    </a:lnTo>
                    <a:lnTo>
                      <a:pt x="1372" y="171"/>
                    </a:lnTo>
                    <a:lnTo>
                      <a:pt x="1429" y="305"/>
                    </a:lnTo>
                    <a:lnTo>
                      <a:pt x="1524" y="362"/>
                    </a:lnTo>
                    <a:lnTo>
                      <a:pt x="1981" y="381"/>
                    </a:lnTo>
                    <a:lnTo>
                      <a:pt x="2172" y="476"/>
                    </a:lnTo>
                    <a:lnTo>
                      <a:pt x="2362" y="514"/>
                    </a:lnTo>
                    <a:lnTo>
                      <a:pt x="2515" y="457"/>
                    </a:lnTo>
                    <a:lnTo>
                      <a:pt x="2591" y="362"/>
                    </a:lnTo>
                    <a:lnTo>
                      <a:pt x="2591" y="305"/>
                    </a:lnTo>
                    <a:lnTo>
                      <a:pt x="2686" y="266"/>
                    </a:lnTo>
                    <a:lnTo>
                      <a:pt x="2934" y="266"/>
                    </a:lnTo>
                    <a:lnTo>
                      <a:pt x="3105" y="381"/>
                    </a:lnTo>
                    <a:lnTo>
                      <a:pt x="3182" y="476"/>
                    </a:lnTo>
                    <a:lnTo>
                      <a:pt x="3124" y="571"/>
                    </a:lnTo>
                    <a:lnTo>
                      <a:pt x="3258" y="686"/>
                    </a:lnTo>
                    <a:lnTo>
                      <a:pt x="3544" y="724"/>
                    </a:lnTo>
                    <a:lnTo>
                      <a:pt x="3600" y="724"/>
                    </a:lnTo>
                    <a:lnTo>
                      <a:pt x="3905" y="800"/>
                    </a:lnTo>
                    <a:lnTo>
                      <a:pt x="3943" y="83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99" name="Freeform 217">
                <a:extLst>
                  <a:ext uri="{FF2B5EF4-FFF2-40B4-BE49-F238E27FC236}">
                    <a16:creationId xmlns:a16="http://schemas.microsoft.com/office/drawing/2014/main" id="{F2489275-F285-204E-917D-0EA5D14A36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54300" y="6707188"/>
                <a:ext cx="2435225" cy="1611312"/>
              </a:xfrm>
              <a:custGeom>
                <a:avLst/>
                <a:gdLst>
                  <a:gd name="T0" fmla="*/ 2147483646 w 6764"/>
                  <a:gd name="T1" fmla="*/ 2147483646 h 4476"/>
                  <a:gd name="T2" fmla="*/ 2147483646 w 6764"/>
                  <a:gd name="T3" fmla="*/ 2147483646 h 4476"/>
                  <a:gd name="T4" fmla="*/ 2147483646 w 6764"/>
                  <a:gd name="T5" fmla="*/ 2147483646 h 4476"/>
                  <a:gd name="T6" fmla="*/ 2147483646 w 6764"/>
                  <a:gd name="T7" fmla="*/ 2147483646 h 4476"/>
                  <a:gd name="T8" fmla="*/ 2147483646 w 6764"/>
                  <a:gd name="T9" fmla="*/ 2147483646 h 4476"/>
                  <a:gd name="T10" fmla="*/ 2147483646 w 6764"/>
                  <a:gd name="T11" fmla="*/ 2147483646 h 4476"/>
                  <a:gd name="T12" fmla="*/ 2147483646 w 6764"/>
                  <a:gd name="T13" fmla="*/ 2147483646 h 4476"/>
                  <a:gd name="T14" fmla="*/ 2147483646 w 6764"/>
                  <a:gd name="T15" fmla="*/ 2147483646 h 4476"/>
                  <a:gd name="T16" fmla="*/ 2147483646 w 6764"/>
                  <a:gd name="T17" fmla="*/ 2147483646 h 4476"/>
                  <a:gd name="T18" fmla="*/ 2147483646 w 6764"/>
                  <a:gd name="T19" fmla="*/ 2147483646 h 4476"/>
                  <a:gd name="T20" fmla="*/ 2147483646 w 6764"/>
                  <a:gd name="T21" fmla="*/ 2147483646 h 4476"/>
                  <a:gd name="T22" fmla="*/ 2147483646 w 6764"/>
                  <a:gd name="T23" fmla="*/ 2147483646 h 4476"/>
                  <a:gd name="T24" fmla="*/ 2147483646 w 6764"/>
                  <a:gd name="T25" fmla="*/ 2147483646 h 4476"/>
                  <a:gd name="T26" fmla="*/ 2147483646 w 6764"/>
                  <a:gd name="T27" fmla="*/ 2147483646 h 4476"/>
                  <a:gd name="T28" fmla="*/ 2147483646 w 6764"/>
                  <a:gd name="T29" fmla="*/ 2147483646 h 4476"/>
                  <a:gd name="T30" fmla="*/ 2147483646 w 6764"/>
                  <a:gd name="T31" fmla="*/ 2147483646 h 4476"/>
                  <a:gd name="T32" fmla="*/ 2147483646 w 6764"/>
                  <a:gd name="T33" fmla="*/ 2147483646 h 4476"/>
                  <a:gd name="T34" fmla="*/ 2147483646 w 6764"/>
                  <a:gd name="T35" fmla="*/ 2147483646 h 4476"/>
                  <a:gd name="T36" fmla="*/ 2147483646 w 6764"/>
                  <a:gd name="T37" fmla="*/ 2147483646 h 4476"/>
                  <a:gd name="T38" fmla="*/ 2147483646 w 6764"/>
                  <a:gd name="T39" fmla="*/ 2147483646 h 4476"/>
                  <a:gd name="T40" fmla="*/ 2147483646 w 6764"/>
                  <a:gd name="T41" fmla="*/ 2147483646 h 4476"/>
                  <a:gd name="T42" fmla="*/ 2147483646 w 6764"/>
                  <a:gd name="T43" fmla="*/ 2147483646 h 4476"/>
                  <a:gd name="T44" fmla="*/ 2147483646 w 6764"/>
                  <a:gd name="T45" fmla="*/ 2147483646 h 4476"/>
                  <a:gd name="T46" fmla="*/ 2147483646 w 6764"/>
                  <a:gd name="T47" fmla="*/ 2147483646 h 4476"/>
                  <a:gd name="T48" fmla="*/ 2147483646 w 6764"/>
                  <a:gd name="T49" fmla="*/ 2147483646 h 4476"/>
                  <a:gd name="T50" fmla="*/ 0 w 6764"/>
                  <a:gd name="T51" fmla="*/ 2147483646 h 4476"/>
                  <a:gd name="T52" fmla="*/ 2147483646 w 6764"/>
                  <a:gd name="T53" fmla="*/ 2147483646 h 4476"/>
                  <a:gd name="T54" fmla="*/ 2147483646 w 6764"/>
                  <a:gd name="T55" fmla="*/ 2147483646 h 4476"/>
                  <a:gd name="T56" fmla="*/ 2147483646 w 6764"/>
                  <a:gd name="T57" fmla="*/ 2147483646 h 4476"/>
                  <a:gd name="T58" fmla="*/ 2147483646 w 6764"/>
                  <a:gd name="T59" fmla="*/ 2147483646 h 4476"/>
                  <a:gd name="T60" fmla="*/ 2147483646 w 6764"/>
                  <a:gd name="T61" fmla="*/ 2147483646 h 4476"/>
                  <a:gd name="T62" fmla="*/ 2147483646 w 6764"/>
                  <a:gd name="T63" fmla="*/ 2147483646 h 4476"/>
                  <a:gd name="T64" fmla="*/ 2147483646 w 6764"/>
                  <a:gd name="T65" fmla="*/ 2147483646 h 4476"/>
                  <a:gd name="T66" fmla="*/ 2147483646 w 6764"/>
                  <a:gd name="T67" fmla="*/ 2147483646 h 4476"/>
                  <a:gd name="T68" fmla="*/ 2147483646 w 6764"/>
                  <a:gd name="T69" fmla="*/ 2147483646 h 4476"/>
                  <a:gd name="T70" fmla="*/ 2147483646 w 6764"/>
                  <a:gd name="T71" fmla="*/ 2147483646 h 4476"/>
                  <a:gd name="T72" fmla="*/ 2147483646 w 6764"/>
                  <a:gd name="T73" fmla="*/ 2147483646 h 4476"/>
                  <a:gd name="T74" fmla="*/ 2147483646 w 6764"/>
                  <a:gd name="T75" fmla="*/ 2147483646 h 4476"/>
                  <a:gd name="T76" fmla="*/ 2147483646 w 6764"/>
                  <a:gd name="T77" fmla="*/ 2147483646 h 4476"/>
                  <a:gd name="T78" fmla="*/ 2147483646 w 6764"/>
                  <a:gd name="T79" fmla="*/ 2147483646 h 4476"/>
                  <a:gd name="T80" fmla="*/ 2147483646 w 6764"/>
                  <a:gd name="T81" fmla="*/ 2147483646 h 4476"/>
                  <a:gd name="T82" fmla="*/ 2147483646 w 6764"/>
                  <a:gd name="T83" fmla="*/ 2147483646 h 4476"/>
                  <a:gd name="T84" fmla="*/ 2147483646 w 6764"/>
                  <a:gd name="T85" fmla="*/ 2147483646 h 4476"/>
                  <a:gd name="T86" fmla="*/ 2147483646 w 6764"/>
                  <a:gd name="T87" fmla="*/ 2147483646 h 4476"/>
                  <a:gd name="T88" fmla="*/ 2147483646 w 6764"/>
                  <a:gd name="T89" fmla="*/ 2147483646 h 4476"/>
                  <a:gd name="T90" fmla="*/ 2147483646 w 6764"/>
                  <a:gd name="T91" fmla="*/ 2147483646 h 4476"/>
                  <a:gd name="T92" fmla="*/ 2147483646 w 6764"/>
                  <a:gd name="T93" fmla="*/ 2147483646 h 4476"/>
                  <a:gd name="T94" fmla="*/ 2147483646 w 6764"/>
                  <a:gd name="T95" fmla="*/ 2147483646 h 4476"/>
                  <a:gd name="T96" fmla="*/ 2147483646 w 6764"/>
                  <a:gd name="T97" fmla="*/ 2147483646 h 4476"/>
                  <a:gd name="T98" fmla="*/ 2147483646 w 6764"/>
                  <a:gd name="T99" fmla="*/ 2147483646 h 4476"/>
                  <a:gd name="T100" fmla="*/ 2147483646 w 6764"/>
                  <a:gd name="T101" fmla="*/ 2147483646 h 4476"/>
                  <a:gd name="T102" fmla="*/ 2147483646 w 6764"/>
                  <a:gd name="T103" fmla="*/ 2147483646 h 4476"/>
                  <a:gd name="T104" fmla="*/ 2147483646 w 6764"/>
                  <a:gd name="T105" fmla="*/ 2147483646 h 4476"/>
                  <a:gd name="T106" fmla="*/ 2147483646 w 6764"/>
                  <a:gd name="T107" fmla="*/ 2147483646 h 4476"/>
                  <a:gd name="T108" fmla="*/ 2147483646 w 6764"/>
                  <a:gd name="T109" fmla="*/ 2147483646 h 44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764" h="4476">
                    <a:moveTo>
                      <a:pt x="6763" y="2190"/>
                    </a:moveTo>
                    <a:lnTo>
                      <a:pt x="6724" y="2305"/>
                    </a:lnTo>
                    <a:lnTo>
                      <a:pt x="6705" y="2438"/>
                    </a:lnTo>
                    <a:lnTo>
                      <a:pt x="6705" y="2552"/>
                    </a:lnTo>
                    <a:lnTo>
                      <a:pt x="6496" y="2972"/>
                    </a:lnTo>
                    <a:lnTo>
                      <a:pt x="6477" y="3029"/>
                    </a:lnTo>
                    <a:lnTo>
                      <a:pt x="6477" y="3086"/>
                    </a:lnTo>
                    <a:lnTo>
                      <a:pt x="6420" y="3124"/>
                    </a:lnTo>
                    <a:lnTo>
                      <a:pt x="6115" y="3200"/>
                    </a:lnTo>
                    <a:lnTo>
                      <a:pt x="5981" y="3353"/>
                    </a:lnTo>
                    <a:lnTo>
                      <a:pt x="5943" y="3658"/>
                    </a:lnTo>
                    <a:lnTo>
                      <a:pt x="5848" y="3714"/>
                    </a:lnTo>
                    <a:lnTo>
                      <a:pt x="5676" y="3772"/>
                    </a:lnTo>
                    <a:lnTo>
                      <a:pt x="5639" y="3810"/>
                    </a:lnTo>
                    <a:lnTo>
                      <a:pt x="5600" y="3867"/>
                    </a:lnTo>
                    <a:lnTo>
                      <a:pt x="5600" y="3924"/>
                    </a:lnTo>
                    <a:lnTo>
                      <a:pt x="5600" y="3943"/>
                    </a:lnTo>
                    <a:lnTo>
                      <a:pt x="5448" y="3981"/>
                    </a:lnTo>
                    <a:lnTo>
                      <a:pt x="5143" y="3943"/>
                    </a:lnTo>
                    <a:lnTo>
                      <a:pt x="4648" y="3619"/>
                    </a:lnTo>
                    <a:lnTo>
                      <a:pt x="4172" y="3562"/>
                    </a:lnTo>
                    <a:lnTo>
                      <a:pt x="4039" y="3524"/>
                    </a:lnTo>
                    <a:lnTo>
                      <a:pt x="3924" y="3409"/>
                    </a:lnTo>
                    <a:lnTo>
                      <a:pt x="3715" y="3353"/>
                    </a:lnTo>
                    <a:lnTo>
                      <a:pt x="3486" y="3372"/>
                    </a:lnTo>
                    <a:lnTo>
                      <a:pt x="3334" y="3409"/>
                    </a:lnTo>
                    <a:lnTo>
                      <a:pt x="2820" y="3448"/>
                    </a:lnTo>
                    <a:lnTo>
                      <a:pt x="2705" y="3543"/>
                    </a:lnTo>
                    <a:lnTo>
                      <a:pt x="2400" y="4304"/>
                    </a:lnTo>
                    <a:lnTo>
                      <a:pt x="2286" y="4475"/>
                    </a:lnTo>
                    <a:lnTo>
                      <a:pt x="2267" y="4437"/>
                    </a:lnTo>
                    <a:lnTo>
                      <a:pt x="2229" y="4380"/>
                    </a:lnTo>
                    <a:lnTo>
                      <a:pt x="1886" y="3658"/>
                    </a:lnTo>
                    <a:lnTo>
                      <a:pt x="1619" y="3333"/>
                    </a:lnTo>
                    <a:lnTo>
                      <a:pt x="1562" y="3257"/>
                    </a:lnTo>
                    <a:lnTo>
                      <a:pt x="1524" y="3238"/>
                    </a:lnTo>
                    <a:lnTo>
                      <a:pt x="1486" y="3238"/>
                    </a:lnTo>
                    <a:lnTo>
                      <a:pt x="1467" y="3200"/>
                    </a:lnTo>
                    <a:lnTo>
                      <a:pt x="1410" y="3124"/>
                    </a:lnTo>
                    <a:lnTo>
                      <a:pt x="1372" y="3067"/>
                    </a:lnTo>
                    <a:lnTo>
                      <a:pt x="1353" y="3048"/>
                    </a:lnTo>
                    <a:lnTo>
                      <a:pt x="1315" y="3048"/>
                    </a:lnTo>
                    <a:lnTo>
                      <a:pt x="1277" y="3029"/>
                    </a:lnTo>
                    <a:lnTo>
                      <a:pt x="1277" y="3010"/>
                    </a:lnTo>
                    <a:lnTo>
                      <a:pt x="1257" y="2972"/>
                    </a:lnTo>
                    <a:lnTo>
                      <a:pt x="991" y="2838"/>
                    </a:lnTo>
                    <a:lnTo>
                      <a:pt x="896" y="2819"/>
                    </a:lnTo>
                    <a:lnTo>
                      <a:pt x="838" y="2800"/>
                    </a:lnTo>
                    <a:lnTo>
                      <a:pt x="800" y="2762"/>
                    </a:lnTo>
                    <a:lnTo>
                      <a:pt x="800" y="2724"/>
                    </a:lnTo>
                    <a:lnTo>
                      <a:pt x="762" y="2705"/>
                    </a:lnTo>
                    <a:lnTo>
                      <a:pt x="667" y="2629"/>
                    </a:lnTo>
                    <a:lnTo>
                      <a:pt x="648" y="2610"/>
                    </a:lnTo>
                    <a:lnTo>
                      <a:pt x="648" y="2591"/>
                    </a:lnTo>
                    <a:lnTo>
                      <a:pt x="629" y="2591"/>
                    </a:lnTo>
                    <a:lnTo>
                      <a:pt x="610" y="2591"/>
                    </a:lnTo>
                    <a:lnTo>
                      <a:pt x="591" y="2610"/>
                    </a:lnTo>
                    <a:lnTo>
                      <a:pt x="572" y="2610"/>
                    </a:lnTo>
                    <a:lnTo>
                      <a:pt x="572" y="2591"/>
                    </a:lnTo>
                    <a:lnTo>
                      <a:pt x="553" y="2571"/>
                    </a:lnTo>
                    <a:lnTo>
                      <a:pt x="476" y="2552"/>
                    </a:lnTo>
                    <a:lnTo>
                      <a:pt x="439" y="2534"/>
                    </a:lnTo>
                    <a:lnTo>
                      <a:pt x="419" y="2515"/>
                    </a:lnTo>
                    <a:lnTo>
                      <a:pt x="381" y="2476"/>
                    </a:lnTo>
                    <a:lnTo>
                      <a:pt x="381" y="2457"/>
                    </a:lnTo>
                    <a:lnTo>
                      <a:pt x="400" y="2400"/>
                    </a:lnTo>
                    <a:lnTo>
                      <a:pt x="400" y="2381"/>
                    </a:lnTo>
                    <a:lnTo>
                      <a:pt x="400" y="2362"/>
                    </a:lnTo>
                    <a:lnTo>
                      <a:pt x="381" y="2343"/>
                    </a:lnTo>
                    <a:lnTo>
                      <a:pt x="267" y="2286"/>
                    </a:lnTo>
                    <a:lnTo>
                      <a:pt x="210" y="2267"/>
                    </a:lnTo>
                    <a:lnTo>
                      <a:pt x="153" y="2190"/>
                    </a:lnTo>
                    <a:lnTo>
                      <a:pt x="95" y="2153"/>
                    </a:lnTo>
                    <a:lnTo>
                      <a:pt x="38" y="2076"/>
                    </a:lnTo>
                    <a:lnTo>
                      <a:pt x="19" y="2058"/>
                    </a:lnTo>
                    <a:lnTo>
                      <a:pt x="0" y="2038"/>
                    </a:lnTo>
                    <a:lnTo>
                      <a:pt x="38" y="1943"/>
                    </a:lnTo>
                    <a:lnTo>
                      <a:pt x="38" y="1905"/>
                    </a:lnTo>
                    <a:lnTo>
                      <a:pt x="77" y="1886"/>
                    </a:lnTo>
                    <a:lnTo>
                      <a:pt x="114" y="1886"/>
                    </a:lnTo>
                    <a:lnTo>
                      <a:pt x="172" y="1753"/>
                    </a:lnTo>
                    <a:lnTo>
                      <a:pt x="305" y="1638"/>
                    </a:lnTo>
                    <a:lnTo>
                      <a:pt x="1048" y="1428"/>
                    </a:lnTo>
                    <a:lnTo>
                      <a:pt x="1086" y="1372"/>
                    </a:lnTo>
                    <a:lnTo>
                      <a:pt x="1201" y="1296"/>
                    </a:lnTo>
                    <a:lnTo>
                      <a:pt x="1257" y="1238"/>
                    </a:lnTo>
                    <a:lnTo>
                      <a:pt x="1277" y="1181"/>
                    </a:lnTo>
                    <a:lnTo>
                      <a:pt x="1296" y="1086"/>
                    </a:lnTo>
                    <a:lnTo>
                      <a:pt x="1277" y="971"/>
                    </a:lnTo>
                    <a:lnTo>
                      <a:pt x="1219" y="857"/>
                    </a:lnTo>
                    <a:lnTo>
                      <a:pt x="1201" y="819"/>
                    </a:lnTo>
                    <a:lnTo>
                      <a:pt x="1238" y="781"/>
                    </a:lnTo>
                    <a:lnTo>
                      <a:pt x="1257" y="743"/>
                    </a:lnTo>
                    <a:lnTo>
                      <a:pt x="1257" y="724"/>
                    </a:lnTo>
                    <a:lnTo>
                      <a:pt x="1257" y="686"/>
                    </a:lnTo>
                    <a:lnTo>
                      <a:pt x="1257" y="648"/>
                    </a:lnTo>
                    <a:lnTo>
                      <a:pt x="1257" y="610"/>
                    </a:lnTo>
                    <a:lnTo>
                      <a:pt x="1238" y="590"/>
                    </a:lnTo>
                    <a:lnTo>
                      <a:pt x="1238" y="571"/>
                    </a:lnTo>
                    <a:lnTo>
                      <a:pt x="1219" y="553"/>
                    </a:lnTo>
                    <a:lnTo>
                      <a:pt x="1219" y="534"/>
                    </a:lnTo>
                    <a:lnTo>
                      <a:pt x="1219" y="495"/>
                    </a:lnTo>
                    <a:lnTo>
                      <a:pt x="1353" y="438"/>
                    </a:lnTo>
                    <a:lnTo>
                      <a:pt x="1505" y="438"/>
                    </a:lnTo>
                    <a:lnTo>
                      <a:pt x="1600" y="381"/>
                    </a:lnTo>
                    <a:lnTo>
                      <a:pt x="1619" y="229"/>
                    </a:lnTo>
                    <a:lnTo>
                      <a:pt x="1600" y="95"/>
                    </a:lnTo>
                    <a:lnTo>
                      <a:pt x="1600" y="38"/>
                    </a:lnTo>
                    <a:lnTo>
                      <a:pt x="1638" y="19"/>
                    </a:lnTo>
                    <a:lnTo>
                      <a:pt x="1714" y="0"/>
                    </a:lnTo>
                    <a:lnTo>
                      <a:pt x="1848" y="19"/>
                    </a:lnTo>
                    <a:lnTo>
                      <a:pt x="1905" y="38"/>
                    </a:lnTo>
                    <a:lnTo>
                      <a:pt x="2000" y="95"/>
                    </a:lnTo>
                    <a:lnTo>
                      <a:pt x="2039" y="153"/>
                    </a:lnTo>
                    <a:lnTo>
                      <a:pt x="2953" y="762"/>
                    </a:lnTo>
                    <a:lnTo>
                      <a:pt x="3429" y="819"/>
                    </a:lnTo>
                    <a:lnTo>
                      <a:pt x="3505" y="857"/>
                    </a:lnTo>
                    <a:lnTo>
                      <a:pt x="3563" y="838"/>
                    </a:lnTo>
                    <a:lnTo>
                      <a:pt x="3677" y="724"/>
                    </a:lnTo>
                    <a:lnTo>
                      <a:pt x="3734" y="705"/>
                    </a:lnTo>
                    <a:lnTo>
                      <a:pt x="3848" y="705"/>
                    </a:lnTo>
                    <a:lnTo>
                      <a:pt x="3981" y="686"/>
                    </a:lnTo>
                    <a:lnTo>
                      <a:pt x="4572" y="934"/>
                    </a:lnTo>
                    <a:lnTo>
                      <a:pt x="4534" y="991"/>
                    </a:lnTo>
                    <a:lnTo>
                      <a:pt x="4515" y="1086"/>
                    </a:lnTo>
                    <a:lnTo>
                      <a:pt x="4553" y="1143"/>
                    </a:lnTo>
                    <a:lnTo>
                      <a:pt x="4553" y="1200"/>
                    </a:lnTo>
                    <a:lnTo>
                      <a:pt x="4477" y="1410"/>
                    </a:lnTo>
                    <a:lnTo>
                      <a:pt x="4457" y="1467"/>
                    </a:lnTo>
                    <a:lnTo>
                      <a:pt x="4438" y="1524"/>
                    </a:lnTo>
                    <a:lnTo>
                      <a:pt x="4477" y="1581"/>
                    </a:lnTo>
                    <a:lnTo>
                      <a:pt x="4572" y="1638"/>
                    </a:lnTo>
                    <a:lnTo>
                      <a:pt x="4724" y="1695"/>
                    </a:lnTo>
                    <a:lnTo>
                      <a:pt x="4953" y="1714"/>
                    </a:lnTo>
                    <a:lnTo>
                      <a:pt x="5010" y="1733"/>
                    </a:lnTo>
                    <a:lnTo>
                      <a:pt x="5182" y="1619"/>
                    </a:lnTo>
                    <a:lnTo>
                      <a:pt x="5219" y="1581"/>
                    </a:lnTo>
                    <a:lnTo>
                      <a:pt x="5296" y="1352"/>
                    </a:lnTo>
                    <a:lnTo>
                      <a:pt x="5391" y="1296"/>
                    </a:lnTo>
                    <a:lnTo>
                      <a:pt x="5505" y="1257"/>
                    </a:lnTo>
                    <a:lnTo>
                      <a:pt x="5620" y="1200"/>
                    </a:lnTo>
                    <a:lnTo>
                      <a:pt x="5734" y="1238"/>
                    </a:lnTo>
                    <a:lnTo>
                      <a:pt x="5829" y="1352"/>
                    </a:lnTo>
                    <a:lnTo>
                      <a:pt x="5886" y="1448"/>
                    </a:lnTo>
                    <a:lnTo>
                      <a:pt x="5886" y="1524"/>
                    </a:lnTo>
                    <a:lnTo>
                      <a:pt x="5848" y="1600"/>
                    </a:lnTo>
                    <a:lnTo>
                      <a:pt x="5829" y="1677"/>
                    </a:lnTo>
                    <a:lnTo>
                      <a:pt x="5848" y="1733"/>
                    </a:lnTo>
                    <a:lnTo>
                      <a:pt x="5925" y="1791"/>
                    </a:lnTo>
                    <a:lnTo>
                      <a:pt x="6077" y="1867"/>
                    </a:lnTo>
                    <a:lnTo>
                      <a:pt x="6153" y="1943"/>
                    </a:lnTo>
                    <a:lnTo>
                      <a:pt x="6229" y="2000"/>
                    </a:lnTo>
                    <a:lnTo>
                      <a:pt x="6267" y="1962"/>
                    </a:lnTo>
                    <a:lnTo>
                      <a:pt x="6286" y="1905"/>
                    </a:lnTo>
                    <a:lnTo>
                      <a:pt x="6324" y="1809"/>
                    </a:lnTo>
                    <a:lnTo>
                      <a:pt x="6401" y="1772"/>
                    </a:lnTo>
                    <a:lnTo>
                      <a:pt x="6438" y="1791"/>
                    </a:lnTo>
                    <a:lnTo>
                      <a:pt x="6477" y="1848"/>
                    </a:lnTo>
                    <a:lnTo>
                      <a:pt x="6553" y="1905"/>
                    </a:lnTo>
                    <a:lnTo>
                      <a:pt x="6591" y="1962"/>
                    </a:lnTo>
                    <a:lnTo>
                      <a:pt x="6591" y="2019"/>
                    </a:lnTo>
                    <a:lnTo>
                      <a:pt x="6610" y="2095"/>
                    </a:lnTo>
                    <a:lnTo>
                      <a:pt x="6743" y="2172"/>
                    </a:lnTo>
                    <a:lnTo>
                      <a:pt x="6763" y="219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00" name="Freeform 218">
                <a:extLst>
                  <a:ext uri="{FF2B5EF4-FFF2-40B4-BE49-F238E27FC236}">
                    <a16:creationId xmlns:a16="http://schemas.microsoft.com/office/drawing/2014/main" id="{E8FE48D4-F2F8-C142-A21E-564AC0E2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8525" y="5919788"/>
                <a:ext cx="4135438" cy="4910137"/>
              </a:xfrm>
              <a:custGeom>
                <a:avLst/>
                <a:gdLst>
                  <a:gd name="T0" fmla="*/ 2147483646 w 11488"/>
                  <a:gd name="T1" fmla="*/ 2147483646 h 13638"/>
                  <a:gd name="T2" fmla="*/ 2147483646 w 11488"/>
                  <a:gd name="T3" fmla="*/ 2147483646 h 13638"/>
                  <a:gd name="T4" fmla="*/ 2147483646 w 11488"/>
                  <a:gd name="T5" fmla="*/ 2147483646 h 13638"/>
                  <a:gd name="T6" fmla="*/ 2147483646 w 11488"/>
                  <a:gd name="T7" fmla="*/ 2147483646 h 13638"/>
                  <a:gd name="T8" fmla="*/ 2147483646 w 11488"/>
                  <a:gd name="T9" fmla="*/ 2147483646 h 13638"/>
                  <a:gd name="T10" fmla="*/ 2147483646 w 11488"/>
                  <a:gd name="T11" fmla="*/ 2147483646 h 13638"/>
                  <a:gd name="T12" fmla="*/ 2147483646 w 11488"/>
                  <a:gd name="T13" fmla="*/ 2147483646 h 13638"/>
                  <a:gd name="T14" fmla="*/ 2147483646 w 11488"/>
                  <a:gd name="T15" fmla="*/ 2147483646 h 13638"/>
                  <a:gd name="T16" fmla="*/ 2147483646 w 11488"/>
                  <a:gd name="T17" fmla="*/ 2147483646 h 13638"/>
                  <a:gd name="T18" fmla="*/ 2147483646 w 11488"/>
                  <a:gd name="T19" fmla="*/ 2147483646 h 13638"/>
                  <a:gd name="T20" fmla="*/ 2147483646 w 11488"/>
                  <a:gd name="T21" fmla="*/ 2147483646 h 13638"/>
                  <a:gd name="T22" fmla="*/ 2147483646 w 11488"/>
                  <a:gd name="T23" fmla="*/ 2147483646 h 13638"/>
                  <a:gd name="T24" fmla="*/ 2147483646 w 11488"/>
                  <a:gd name="T25" fmla="*/ 2147483646 h 13638"/>
                  <a:gd name="T26" fmla="*/ 2147483646 w 11488"/>
                  <a:gd name="T27" fmla="*/ 2147483646 h 13638"/>
                  <a:gd name="T28" fmla="*/ 2147483646 w 11488"/>
                  <a:gd name="T29" fmla="*/ 2147483646 h 13638"/>
                  <a:gd name="T30" fmla="*/ 2147483646 w 11488"/>
                  <a:gd name="T31" fmla="*/ 2147483646 h 13638"/>
                  <a:gd name="T32" fmla="*/ 2147483646 w 11488"/>
                  <a:gd name="T33" fmla="*/ 2147483646 h 13638"/>
                  <a:gd name="T34" fmla="*/ 2147483646 w 11488"/>
                  <a:gd name="T35" fmla="*/ 2147483646 h 13638"/>
                  <a:gd name="T36" fmla="*/ 2147483646 w 11488"/>
                  <a:gd name="T37" fmla="*/ 2147483646 h 13638"/>
                  <a:gd name="T38" fmla="*/ 2147483646 w 11488"/>
                  <a:gd name="T39" fmla="*/ 2147483646 h 13638"/>
                  <a:gd name="T40" fmla="*/ 2147483646 w 11488"/>
                  <a:gd name="T41" fmla="*/ 2147483646 h 13638"/>
                  <a:gd name="T42" fmla="*/ 2147483646 w 11488"/>
                  <a:gd name="T43" fmla="*/ 2147483646 h 13638"/>
                  <a:gd name="T44" fmla="*/ 2147483646 w 11488"/>
                  <a:gd name="T45" fmla="*/ 2147483646 h 13638"/>
                  <a:gd name="T46" fmla="*/ 2147483646 w 11488"/>
                  <a:gd name="T47" fmla="*/ 2147483646 h 13638"/>
                  <a:gd name="T48" fmla="*/ 2147483646 w 11488"/>
                  <a:gd name="T49" fmla="*/ 2147483646 h 13638"/>
                  <a:gd name="T50" fmla="*/ 2147483646 w 11488"/>
                  <a:gd name="T51" fmla="*/ 2147483646 h 13638"/>
                  <a:gd name="T52" fmla="*/ 2147483646 w 11488"/>
                  <a:gd name="T53" fmla="*/ 2147483646 h 13638"/>
                  <a:gd name="T54" fmla="*/ 2147483646 w 11488"/>
                  <a:gd name="T55" fmla="*/ 2147483646 h 13638"/>
                  <a:gd name="T56" fmla="*/ 2147483646 w 11488"/>
                  <a:gd name="T57" fmla="*/ 2147483646 h 13638"/>
                  <a:gd name="T58" fmla="*/ 2147483646 w 11488"/>
                  <a:gd name="T59" fmla="*/ 2147483646 h 13638"/>
                  <a:gd name="T60" fmla="*/ 2147483646 w 11488"/>
                  <a:gd name="T61" fmla="*/ 2147483646 h 13638"/>
                  <a:gd name="T62" fmla="*/ 2147483646 w 11488"/>
                  <a:gd name="T63" fmla="*/ 2147483646 h 13638"/>
                  <a:gd name="T64" fmla="*/ 2147483646 w 11488"/>
                  <a:gd name="T65" fmla="*/ 2147483646 h 13638"/>
                  <a:gd name="T66" fmla="*/ 2147483646 w 11488"/>
                  <a:gd name="T67" fmla="*/ 2147483646 h 13638"/>
                  <a:gd name="T68" fmla="*/ 2147483646 w 11488"/>
                  <a:gd name="T69" fmla="*/ 2147483646 h 13638"/>
                  <a:gd name="T70" fmla="*/ 2147483646 w 11488"/>
                  <a:gd name="T71" fmla="*/ 2147483646 h 13638"/>
                  <a:gd name="T72" fmla="*/ 2147483646 w 11488"/>
                  <a:gd name="T73" fmla="*/ 2147483646 h 13638"/>
                  <a:gd name="T74" fmla="*/ 2147483646 w 11488"/>
                  <a:gd name="T75" fmla="*/ 2147483646 h 13638"/>
                  <a:gd name="T76" fmla="*/ 2147483646 w 11488"/>
                  <a:gd name="T77" fmla="*/ 2147483646 h 13638"/>
                  <a:gd name="T78" fmla="*/ 2147483646 w 11488"/>
                  <a:gd name="T79" fmla="*/ 2147483646 h 13638"/>
                  <a:gd name="T80" fmla="*/ 2147483646 w 11488"/>
                  <a:gd name="T81" fmla="*/ 2147483646 h 13638"/>
                  <a:gd name="T82" fmla="*/ 2147483646 w 11488"/>
                  <a:gd name="T83" fmla="*/ 2147483646 h 13638"/>
                  <a:gd name="T84" fmla="*/ 2147483646 w 11488"/>
                  <a:gd name="T85" fmla="*/ 2147483646 h 13638"/>
                  <a:gd name="T86" fmla="*/ 2147483646 w 11488"/>
                  <a:gd name="T87" fmla="*/ 2147483646 h 13638"/>
                  <a:gd name="T88" fmla="*/ 2147483646 w 11488"/>
                  <a:gd name="T89" fmla="*/ 2147483646 h 13638"/>
                  <a:gd name="T90" fmla="*/ 2147483646 w 11488"/>
                  <a:gd name="T91" fmla="*/ 2147483646 h 13638"/>
                  <a:gd name="T92" fmla="*/ 2147483646 w 11488"/>
                  <a:gd name="T93" fmla="*/ 2147483646 h 13638"/>
                  <a:gd name="T94" fmla="*/ 2147483646 w 11488"/>
                  <a:gd name="T95" fmla="*/ 2147483646 h 13638"/>
                  <a:gd name="T96" fmla="*/ 2147483646 w 11488"/>
                  <a:gd name="T97" fmla="*/ 2147483646 h 13638"/>
                  <a:gd name="T98" fmla="*/ 2147483646 w 11488"/>
                  <a:gd name="T99" fmla="*/ 2147483646 h 13638"/>
                  <a:gd name="T100" fmla="*/ 2147483646 w 11488"/>
                  <a:gd name="T101" fmla="*/ 2147483646 h 13638"/>
                  <a:gd name="T102" fmla="*/ 2147483646 w 11488"/>
                  <a:gd name="T103" fmla="*/ 2147483646 h 13638"/>
                  <a:gd name="T104" fmla="*/ 2147483646 w 11488"/>
                  <a:gd name="T105" fmla="*/ 2147483646 h 13638"/>
                  <a:gd name="T106" fmla="*/ 2147483646 w 11488"/>
                  <a:gd name="T107" fmla="*/ 2147483646 h 13638"/>
                  <a:gd name="T108" fmla="*/ 2147483646 w 11488"/>
                  <a:gd name="T109" fmla="*/ 2147483646 h 13638"/>
                  <a:gd name="T110" fmla="*/ 2147483646 w 11488"/>
                  <a:gd name="T111" fmla="*/ 2147483646 h 13638"/>
                  <a:gd name="T112" fmla="*/ 2147483646 w 11488"/>
                  <a:gd name="T113" fmla="*/ 2147483646 h 13638"/>
                  <a:gd name="T114" fmla="*/ 2147483646 w 11488"/>
                  <a:gd name="T115" fmla="*/ 2147483646 h 13638"/>
                  <a:gd name="T116" fmla="*/ 2147483646 w 11488"/>
                  <a:gd name="T117" fmla="*/ 2147483646 h 13638"/>
                  <a:gd name="T118" fmla="*/ 2147483646 w 11488"/>
                  <a:gd name="T119" fmla="*/ 2147483646 h 13638"/>
                  <a:gd name="T120" fmla="*/ 2147483646 w 11488"/>
                  <a:gd name="T121" fmla="*/ 2147483646 h 13638"/>
                  <a:gd name="T122" fmla="*/ 2147483646 w 11488"/>
                  <a:gd name="T123" fmla="*/ 2147483646 h 1363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1488" h="13638">
                    <a:moveTo>
                      <a:pt x="96" y="9180"/>
                    </a:moveTo>
                    <a:lnTo>
                      <a:pt x="20" y="8818"/>
                    </a:lnTo>
                    <a:lnTo>
                      <a:pt x="0" y="8646"/>
                    </a:lnTo>
                    <a:lnTo>
                      <a:pt x="20" y="8570"/>
                    </a:lnTo>
                    <a:lnTo>
                      <a:pt x="77" y="8285"/>
                    </a:lnTo>
                    <a:lnTo>
                      <a:pt x="153" y="7923"/>
                    </a:lnTo>
                    <a:lnTo>
                      <a:pt x="172" y="7770"/>
                    </a:lnTo>
                    <a:lnTo>
                      <a:pt x="115" y="6989"/>
                    </a:lnTo>
                    <a:lnTo>
                      <a:pt x="134" y="6913"/>
                    </a:lnTo>
                    <a:lnTo>
                      <a:pt x="210" y="6856"/>
                    </a:lnTo>
                    <a:lnTo>
                      <a:pt x="363" y="6799"/>
                    </a:lnTo>
                    <a:lnTo>
                      <a:pt x="515" y="6722"/>
                    </a:lnTo>
                    <a:lnTo>
                      <a:pt x="610" y="6646"/>
                    </a:lnTo>
                    <a:lnTo>
                      <a:pt x="725" y="6570"/>
                    </a:lnTo>
                    <a:lnTo>
                      <a:pt x="934" y="6475"/>
                    </a:lnTo>
                    <a:lnTo>
                      <a:pt x="1087" y="6475"/>
                    </a:lnTo>
                    <a:lnTo>
                      <a:pt x="1772" y="6627"/>
                    </a:lnTo>
                    <a:lnTo>
                      <a:pt x="4020" y="5848"/>
                    </a:lnTo>
                    <a:lnTo>
                      <a:pt x="4248" y="5733"/>
                    </a:lnTo>
                    <a:lnTo>
                      <a:pt x="4363" y="5581"/>
                    </a:lnTo>
                    <a:lnTo>
                      <a:pt x="4439" y="5428"/>
                    </a:lnTo>
                    <a:lnTo>
                      <a:pt x="4515" y="5238"/>
                    </a:lnTo>
                    <a:lnTo>
                      <a:pt x="4610" y="4819"/>
                    </a:lnTo>
                    <a:lnTo>
                      <a:pt x="4724" y="4666"/>
                    </a:lnTo>
                    <a:lnTo>
                      <a:pt x="4934" y="4552"/>
                    </a:lnTo>
                    <a:lnTo>
                      <a:pt x="5087" y="4533"/>
                    </a:lnTo>
                    <a:lnTo>
                      <a:pt x="5220" y="4457"/>
                    </a:lnTo>
                    <a:lnTo>
                      <a:pt x="5391" y="4133"/>
                    </a:lnTo>
                    <a:lnTo>
                      <a:pt x="5449" y="3962"/>
                    </a:lnTo>
                    <a:lnTo>
                      <a:pt x="5430" y="2228"/>
                    </a:lnTo>
                    <a:lnTo>
                      <a:pt x="5430" y="2209"/>
                    </a:lnTo>
                    <a:lnTo>
                      <a:pt x="5467" y="2209"/>
                    </a:lnTo>
                    <a:lnTo>
                      <a:pt x="5658" y="2171"/>
                    </a:lnTo>
                    <a:lnTo>
                      <a:pt x="6211" y="2171"/>
                    </a:lnTo>
                    <a:lnTo>
                      <a:pt x="6439" y="2057"/>
                    </a:lnTo>
                    <a:lnTo>
                      <a:pt x="7201" y="762"/>
                    </a:lnTo>
                    <a:lnTo>
                      <a:pt x="8077" y="533"/>
                    </a:lnTo>
                    <a:lnTo>
                      <a:pt x="8915" y="133"/>
                    </a:lnTo>
                    <a:lnTo>
                      <a:pt x="9468" y="0"/>
                    </a:lnTo>
                    <a:lnTo>
                      <a:pt x="9697" y="57"/>
                    </a:lnTo>
                    <a:lnTo>
                      <a:pt x="10325" y="533"/>
                    </a:lnTo>
                    <a:lnTo>
                      <a:pt x="10382" y="704"/>
                    </a:lnTo>
                    <a:lnTo>
                      <a:pt x="10363" y="876"/>
                    </a:lnTo>
                    <a:lnTo>
                      <a:pt x="10154" y="1066"/>
                    </a:lnTo>
                    <a:lnTo>
                      <a:pt x="9316" y="1676"/>
                    </a:lnTo>
                    <a:lnTo>
                      <a:pt x="9163" y="1923"/>
                    </a:lnTo>
                    <a:lnTo>
                      <a:pt x="8896" y="2743"/>
                    </a:lnTo>
                    <a:lnTo>
                      <a:pt x="8877" y="3161"/>
                    </a:lnTo>
                    <a:lnTo>
                      <a:pt x="9011" y="3904"/>
                    </a:lnTo>
                    <a:lnTo>
                      <a:pt x="9106" y="4057"/>
                    </a:lnTo>
                    <a:lnTo>
                      <a:pt x="9544" y="4114"/>
                    </a:lnTo>
                    <a:lnTo>
                      <a:pt x="10077" y="3999"/>
                    </a:lnTo>
                    <a:lnTo>
                      <a:pt x="10173" y="4114"/>
                    </a:lnTo>
                    <a:lnTo>
                      <a:pt x="10249" y="4266"/>
                    </a:lnTo>
                    <a:lnTo>
                      <a:pt x="10420" y="5352"/>
                    </a:lnTo>
                    <a:lnTo>
                      <a:pt x="10554" y="5657"/>
                    </a:lnTo>
                    <a:lnTo>
                      <a:pt x="10725" y="5771"/>
                    </a:lnTo>
                    <a:lnTo>
                      <a:pt x="10782" y="5809"/>
                    </a:lnTo>
                    <a:lnTo>
                      <a:pt x="10916" y="5866"/>
                    </a:lnTo>
                    <a:lnTo>
                      <a:pt x="11106" y="5980"/>
                    </a:lnTo>
                    <a:lnTo>
                      <a:pt x="11277" y="6247"/>
                    </a:lnTo>
                    <a:lnTo>
                      <a:pt x="11334" y="6285"/>
                    </a:lnTo>
                    <a:lnTo>
                      <a:pt x="11334" y="6475"/>
                    </a:lnTo>
                    <a:lnTo>
                      <a:pt x="11315" y="6570"/>
                    </a:lnTo>
                    <a:lnTo>
                      <a:pt x="11258" y="6646"/>
                    </a:lnTo>
                    <a:lnTo>
                      <a:pt x="11220" y="6741"/>
                    </a:lnTo>
                    <a:lnTo>
                      <a:pt x="11239" y="6799"/>
                    </a:lnTo>
                    <a:lnTo>
                      <a:pt x="11277" y="6856"/>
                    </a:lnTo>
                    <a:lnTo>
                      <a:pt x="11334" y="6932"/>
                    </a:lnTo>
                    <a:lnTo>
                      <a:pt x="11334" y="7008"/>
                    </a:lnTo>
                    <a:lnTo>
                      <a:pt x="11411" y="7142"/>
                    </a:lnTo>
                    <a:lnTo>
                      <a:pt x="11487" y="7294"/>
                    </a:lnTo>
                    <a:lnTo>
                      <a:pt x="11487" y="7427"/>
                    </a:lnTo>
                    <a:lnTo>
                      <a:pt x="11449" y="7561"/>
                    </a:lnTo>
                    <a:lnTo>
                      <a:pt x="11429" y="7694"/>
                    </a:lnTo>
                    <a:lnTo>
                      <a:pt x="11392" y="7808"/>
                    </a:lnTo>
                    <a:lnTo>
                      <a:pt x="11106" y="8189"/>
                    </a:lnTo>
                    <a:lnTo>
                      <a:pt x="11030" y="8399"/>
                    </a:lnTo>
                    <a:lnTo>
                      <a:pt x="10801" y="8742"/>
                    </a:lnTo>
                    <a:lnTo>
                      <a:pt x="10687" y="9027"/>
                    </a:lnTo>
                    <a:lnTo>
                      <a:pt x="10668" y="9084"/>
                    </a:lnTo>
                    <a:lnTo>
                      <a:pt x="8382" y="8094"/>
                    </a:lnTo>
                    <a:lnTo>
                      <a:pt x="8115" y="8056"/>
                    </a:lnTo>
                    <a:lnTo>
                      <a:pt x="8058" y="8113"/>
                    </a:lnTo>
                    <a:lnTo>
                      <a:pt x="7963" y="8227"/>
                    </a:lnTo>
                    <a:lnTo>
                      <a:pt x="7525" y="8475"/>
                    </a:lnTo>
                    <a:lnTo>
                      <a:pt x="7372" y="8646"/>
                    </a:lnTo>
                    <a:lnTo>
                      <a:pt x="6248" y="9237"/>
                    </a:lnTo>
                    <a:lnTo>
                      <a:pt x="6153" y="9446"/>
                    </a:lnTo>
                    <a:lnTo>
                      <a:pt x="6115" y="10227"/>
                    </a:lnTo>
                    <a:lnTo>
                      <a:pt x="6096" y="10399"/>
                    </a:lnTo>
                    <a:lnTo>
                      <a:pt x="5734" y="10551"/>
                    </a:lnTo>
                    <a:lnTo>
                      <a:pt x="5334" y="10608"/>
                    </a:lnTo>
                    <a:lnTo>
                      <a:pt x="5163" y="10570"/>
                    </a:lnTo>
                    <a:lnTo>
                      <a:pt x="4877" y="10570"/>
                    </a:lnTo>
                    <a:lnTo>
                      <a:pt x="3677" y="10780"/>
                    </a:lnTo>
                    <a:lnTo>
                      <a:pt x="3505" y="10989"/>
                    </a:lnTo>
                    <a:lnTo>
                      <a:pt x="3391" y="11180"/>
                    </a:lnTo>
                    <a:lnTo>
                      <a:pt x="3353" y="11351"/>
                    </a:lnTo>
                    <a:lnTo>
                      <a:pt x="3353" y="11465"/>
                    </a:lnTo>
                    <a:lnTo>
                      <a:pt x="3486" y="11694"/>
                    </a:lnTo>
                    <a:lnTo>
                      <a:pt x="3601" y="12037"/>
                    </a:lnTo>
                    <a:lnTo>
                      <a:pt x="3658" y="12285"/>
                    </a:lnTo>
                    <a:lnTo>
                      <a:pt x="3715" y="12361"/>
                    </a:lnTo>
                    <a:lnTo>
                      <a:pt x="3791" y="12399"/>
                    </a:lnTo>
                    <a:lnTo>
                      <a:pt x="3772" y="13199"/>
                    </a:lnTo>
                    <a:lnTo>
                      <a:pt x="3791" y="13351"/>
                    </a:lnTo>
                    <a:lnTo>
                      <a:pt x="3810" y="13446"/>
                    </a:lnTo>
                    <a:lnTo>
                      <a:pt x="3810" y="13504"/>
                    </a:lnTo>
                    <a:lnTo>
                      <a:pt x="3753" y="13561"/>
                    </a:lnTo>
                    <a:lnTo>
                      <a:pt x="3544" y="13580"/>
                    </a:lnTo>
                    <a:lnTo>
                      <a:pt x="3525" y="13599"/>
                    </a:lnTo>
                    <a:lnTo>
                      <a:pt x="3429" y="13637"/>
                    </a:lnTo>
                    <a:lnTo>
                      <a:pt x="2991" y="13427"/>
                    </a:lnTo>
                    <a:lnTo>
                      <a:pt x="2667" y="13180"/>
                    </a:lnTo>
                    <a:lnTo>
                      <a:pt x="2591" y="13028"/>
                    </a:lnTo>
                    <a:lnTo>
                      <a:pt x="2515" y="12494"/>
                    </a:lnTo>
                    <a:lnTo>
                      <a:pt x="2439" y="12323"/>
                    </a:lnTo>
                    <a:lnTo>
                      <a:pt x="2096" y="11904"/>
                    </a:lnTo>
                    <a:lnTo>
                      <a:pt x="1734" y="11275"/>
                    </a:lnTo>
                    <a:lnTo>
                      <a:pt x="1239" y="10018"/>
                    </a:lnTo>
                    <a:lnTo>
                      <a:pt x="972" y="9694"/>
                    </a:lnTo>
                    <a:lnTo>
                      <a:pt x="648" y="9389"/>
                    </a:lnTo>
                    <a:lnTo>
                      <a:pt x="96" y="918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01" name="Freeform 219">
                <a:extLst>
                  <a:ext uri="{FF2B5EF4-FFF2-40B4-BE49-F238E27FC236}">
                    <a16:creationId xmlns:a16="http://schemas.microsoft.com/office/drawing/2014/main" id="{0EA9325F-ABC8-6D45-AA2B-D3292A30C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5563" y="5905500"/>
                <a:ext cx="1406525" cy="1036638"/>
              </a:xfrm>
              <a:custGeom>
                <a:avLst/>
                <a:gdLst>
                  <a:gd name="T0" fmla="*/ 2147483646 w 3906"/>
                  <a:gd name="T1" fmla="*/ 2147483646 h 2878"/>
                  <a:gd name="T2" fmla="*/ 2147483646 w 3906"/>
                  <a:gd name="T3" fmla="*/ 2147483646 h 2878"/>
                  <a:gd name="T4" fmla="*/ 2147483646 w 3906"/>
                  <a:gd name="T5" fmla="*/ 2147483646 h 2878"/>
                  <a:gd name="T6" fmla="*/ 2147483646 w 3906"/>
                  <a:gd name="T7" fmla="*/ 2147483646 h 2878"/>
                  <a:gd name="T8" fmla="*/ 2147483646 w 3906"/>
                  <a:gd name="T9" fmla="*/ 2147483646 h 2878"/>
                  <a:gd name="T10" fmla="*/ 2147483646 w 3906"/>
                  <a:gd name="T11" fmla="*/ 2147483646 h 2878"/>
                  <a:gd name="T12" fmla="*/ 2147483646 w 3906"/>
                  <a:gd name="T13" fmla="*/ 2147483646 h 2878"/>
                  <a:gd name="T14" fmla="*/ 2147483646 w 3906"/>
                  <a:gd name="T15" fmla="*/ 2147483646 h 2878"/>
                  <a:gd name="T16" fmla="*/ 2147483646 w 3906"/>
                  <a:gd name="T17" fmla="*/ 2147483646 h 2878"/>
                  <a:gd name="T18" fmla="*/ 2147483646 w 3906"/>
                  <a:gd name="T19" fmla="*/ 2147483646 h 2878"/>
                  <a:gd name="T20" fmla="*/ 2147483646 w 3906"/>
                  <a:gd name="T21" fmla="*/ 2147483646 h 2878"/>
                  <a:gd name="T22" fmla="*/ 2147483646 w 3906"/>
                  <a:gd name="T23" fmla="*/ 2147483646 h 2878"/>
                  <a:gd name="T24" fmla="*/ 2147483646 w 3906"/>
                  <a:gd name="T25" fmla="*/ 2147483646 h 2878"/>
                  <a:gd name="T26" fmla="*/ 2147483646 w 3906"/>
                  <a:gd name="T27" fmla="*/ 2147483646 h 2878"/>
                  <a:gd name="T28" fmla="*/ 2147483646 w 3906"/>
                  <a:gd name="T29" fmla="*/ 2147483646 h 2878"/>
                  <a:gd name="T30" fmla="*/ 2147483646 w 3906"/>
                  <a:gd name="T31" fmla="*/ 2147483646 h 2878"/>
                  <a:gd name="T32" fmla="*/ 2147483646 w 3906"/>
                  <a:gd name="T33" fmla="*/ 2147483646 h 2878"/>
                  <a:gd name="T34" fmla="*/ 2147483646 w 3906"/>
                  <a:gd name="T35" fmla="*/ 2147483646 h 2878"/>
                  <a:gd name="T36" fmla="*/ 2147483646 w 3906"/>
                  <a:gd name="T37" fmla="*/ 2147483646 h 2878"/>
                  <a:gd name="T38" fmla="*/ 2147483646 w 3906"/>
                  <a:gd name="T39" fmla="*/ 2147483646 h 2878"/>
                  <a:gd name="T40" fmla="*/ 2147483646 w 3906"/>
                  <a:gd name="T41" fmla="*/ 2147483646 h 2878"/>
                  <a:gd name="T42" fmla="*/ 2147483646 w 3906"/>
                  <a:gd name="T43" fmla="*/ 2147483646 h 2878"/>
                  <a:gd name="T44" fmla="*/ 2147483646 w 3906"/>
                  <a:gd name="T45" fmla="*/ 2147483646 h 2878"/>
                  <a:gd name="T46" fmla="*/ 0 w 3906"/>
                  <a:gd name="T47" fmla="*/ 2147483646 h 2878"/>
                  <a:gd name="T48" fmla="*/ 2147483646 w 3906"/>
                  <a:gd name="T49" fmla="*/ 2147483646 h 2878"/>
                  <a:gd name="T50" fmla="*/ 2147483646 w 3906"/>
                  <a:gd name="T51" fmla="*/ 2147483646 h 2878"/>
                  <a:gd name="T52" fmla="*/ 2147483646 w 3906"/>
                  <a:gd name="T53" fmla="*/ 2147483646 h 2878"/>
                  <a:gd name="T54" fmla="*/ 2147483646 w 3906"/>
                  <a:gd name="T55" fmla="*/ 2147483646 h 2878"/>
                  <a:gd name="T56" fmla="*/ 2147483646 w 3906"/>
                  <a:gd name="T57" fmla="*/ 2147483646 h 2878"/>
                  <a:gd name="T58" fmla="*/ 2147483646 w 3906"/>
                  <a:gd name="T59" fmla="*/ 2147483646 h 2878"/>
                  <a:gd name="T60" fmla="*/ 2147483646 w 3906"/>
                  <a:gd name="T61" fmla="*/ 2147483646 h 2878"/>
                  <a:gd name="T62" fmla="*/ 2147483646 w 3906"/>
                  <a:gd name="T63" fmla="*/ 2147483646 h 2878"/>
                  <a:gd name="T64" fmla="*/ 2147483646 w 3906"/>
                  <a:gd name="T65" fmla="*/ 2147483646 h 2878"/>
                  <a:gd name="T66" fmla="*/ 2147483646 w 3906"/>
                  <a:gd name="T67" fmla="*/ 2147483646 h 2878"/>
                  <a:gd name="T68" fmla="*/ 2147483646 w 3906"/>
                  <a:gd name="T69" fmla="*/ 2147483646 h 2878"/>
                  <a:gd name="T70" fmla="*/ 2147483646 w 3906"/>
                  <a:gd name="T71" fmla="*/ 2147483646 h 2878"/>
                  <a:gd name="T72" fmla="*/ 2147483646 w 3906"/>
                  <a:gd name="T73" fmla="*/ 2147483646 h 2878"/>
                  <a:gd name="T74" fmla="*/ 2147483646 w 3906"/>
                  <a:gd name="T75" fmla="*/ 2147483646 h 2878"/>
                  <a:gd name="T76" fmla="*/ 2147483646 w 3906"/>
                  <a:gd name="T77" fmla="*/ 2147483646 h 2878"/>
                  <a:gd name="T78" fmla="*/ 2147483646 w 3906"/>
                  <a:gd name="T79" fmla="*/ 0 h 2878"/>
                  <a:gd name="T80" fmla="*/ 2147483646 w 3906"/>
                  <a:gd name="T81" fmla="*/ 0 h 2878"/>
                  <a:gd name="T82" fmla="*/ 2147483646 w 3906"/>
                  <a:gd name="T83" fmla="*/ 0 h 2878"/>
                  <a:gd name="T84" fmla="*/ 2147483646 w 3906"/>
                  <a:gd name="T85" fmla="*/ 2147483646 h 2878"/>
                  <a:gd name="T86" fmla="*/ 2147483646 w 3906"/>
                  <a:gd name="T87" fmla="*/ 2147483646 h 2878"/>
                  <a:gd name="T88" fmla="*/ 2147483646 w 3906"/>
                  <a:gd name="T89" fmla="*/ 2147483646 h 2878"/>
                  <a:gd name="T90" fmla="*/ 2147483646 w 3906"/>
                  <a:gd name="T91" fmla="*/ 2147483646 h 2878"/>
                  <a:gd name="T92" fmla="*/ 2147483646 w 3906"/>
                  <a:gd name="T93" fmla="*/ 2147483646 h 2878"/>
                  <a:gd name="T94" fmla="*/ 2147483646 w 3906"/>
                  <a:gd name="T95" fmla="*/ 2147483646 h 2878"/>
                  <a:gd name="T96" fmla="*/ 2147483646 w 3906"/>
                  <a:gd name="T97" fmla="*/ 2147483646 h 287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906" h="2878">
                    <a:moveTo>
                      <a:pt x="3676" y="1753"/>
                    </a:moveTo>
                    <a:lnTo>
                      <a:pt x="2952" y="1925"/>
                    </a:lnTo>
                    <a:lnTo>
                      <a:pt x="2781" y="1925"/>
                    </a:lnTo>
                    <a:lnTo>
                      <a:pt x="2324" y="1981"/>
                    </a:lnTo>
                    <a:lnTo>
                      <a:pt x="2133" y="2057"/>
                    </a:lnTo>
                    <a:lnTo>
                      <a:pt x="2038" y="2153"/>
                    </a:lnTo>
                    <a:lnTo>
                      <a:pt x="2019" y="2229"/>
                    </a:lnTo>
                    <a:lnTo>
                      <a:pt x="1962" y="2724"/>
                    </a:lnTo>
                    <a:lnTo>
                      <a:pt x="2000" y="2839"/>
                    </a:lnTo>
                    <a:lnTo>
                      <a:pt x="2057" y="2877"/>
                    </a:lnTo>
                    <a:lnTo>
                      <a:pt x="1562" y="2743"/>
                    </a:lnTo>
                    <a:lnTo>
                      <a:pt x="1352" y="2610"/>
                    </a:lnTo>
                    <a:lnTo>
                      <a:pt x="800" y="2572"/>
                    </a:lnTo>
                    <a:lnTo>
                      <a:pt x="666" y="2438"/>
                    </a:lnTo>
                    <a:lnTo>
                      <a:pt x="571" y="2324"/>
                    </a:lnTo>
                    <a:lnTo>
                      <a:pt x="514" y="2191"/>
                    </a:lnTo>
                    <a:lnTo>
                      <a:pt x="514" y="2096"/>
                    </a:lnTo>
                    <a:lnTo>
                      <a:pt x="495" y="2020"/>
                    </a:lnTo>
                    <a:lnTo>
                      <a:pt x="419" y="1943"/>
                    </a:lnTo>
                    <a:lnTo>
                      <a:pt x="362" y="1905"/>
                    </a:lnTo>
                    <a:lnTo>
                      <a:pt x="285" y="1905"/>
                    </a:lnTo>
                    <a:lnTo>
                      <a:pt x="209" y="1867"/>
                    </a:lnTo>
                    <a:lnTo>
                      <a:pt x="114" y="1791"/>
                    </a:lnTo>
                    <a:lnTo>
                      <a:pt x="0" y="1658"/>
                    </a:lnTo>
                    <a:lnTo>
                      <a:pt x="19" y="1524"/>
                    </a:lnTo>
                    <a:lnTo>
                      <a:pt x="209" y="1410"/>
                    </a:lnTo>
                    <a:lnTo>
                      <a:pt x="228" y="1353"/>
                    </a:lnTo>
                    <a:lnTo>
                      <a:pt x="190" y="1296"/>
                    </a:lnTo>
                    <a:lnTo>
                      <a:pt x="190" y="1124"/>
                    </a:lnTo>
                    <a:lnTo>
                      <a:pt x="304" y="1029"/>
                    </a:lnTo>
                    <a:lnTo>
                      <a:pt x="495" y="1048"/>
                    </a:lnTo>
                    <a:lnTo>
                      <a:pt x="685" y="1010"/>
                    </a:lnTo>
                    <a:lnTo>
                      <a:pt x="819" y="915"/>
                    </a:lnTo>
                    <a:lnTo>
                      <a:pt x="1086" y="877"/>
                    </a:lnTo>
                    <a:lnTo>
                      <a:pt x="1295" y="801"/>
                    </a:lnTo>
                    <a:lnTo>
                      <a:pt x="1333" y="782"/>
                    </a:lnTo>
                    <a:lnTo>
                      <a:pt x="1371" y="686"/>
                    </a:lnTo>
                    <a:lnTo>
                      <a:pt x="1409" y="286"/>
                    </a:lnTo>
                    <a:lnTo>
                      <a:pt x="1467" y="76"/>
                    </a:lnTo>
                    <a:lnTo>
                      <a:pt x="1523" y="0"/>
                    </a:lnTo>
                    <a:lnTo>
                      <a:pt x="2152" y="0"/>
                    </a:lnTo>
                    <a:lnTo>
                      <a:pt x="2647" y="153"/>
                    </a:lnTo>
                    <a:lnTo>
                      <a:pt x="3867" y="877"/>
                    </a:lnTo>
                    <a:lnTo>
                      <a:pt x="3905" y="991"/>
                    </a:lnTo>
                    <a:lnTo>
                      <a:pt x="3885" y="1200"/>
                    </a:lnTo>
                    <a:lnTo>
                      <a:pt x="3829" y="1429"/>
                    </a:lnTo>
                    <a:lnTo>
                      <a:pt x="3733" y="1639"/>
                    </a:lnTo>
                    <a:lnTo>
                      <a:pt x="3676" y="1753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02" name="Freeform 220">
                <a:extLst>
                  <a:ext uri="{FF2B5EF4-FFF2-40B4-BE49-F238E27FC236}">
                    <a16:creationId xmlns:a16="http://schemas.microsoft.com/office/drawing/2014/main" id="{934B3277-5388-E341-8AB6-5E62035A0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84838" y="5054600"/>
                <a:ext cx="1763712" cy="1166813"/>
              </a:xfrm>
              <a:custGeom>
                <a:avLst/>
                <a:gdLst>
                  <a:gd name="T0" fmla="*/ 2147483646 w 4897"/>
                  <a:gd name="T1" fmla="*/ 2147483646 h 3240"/>
                  <a:gd name="T2" fmla="*/ 2147483646 w 4897"/>
                  <a:gd name="T3" fmla="*/ 2147483646 h 3240"/>
                  <a:gd name="T4" fmla="*/ 2147483646 w 4897"/>
                  <a:gd name="T5" fmla="*/ 2147483646 h 3240"/>
                  <a:gd name="T6" fmla="*/ 2147483646 w 4897"/>
                  <a:gd name="T7" fmla="*/ 2147483646 h 3240"/>
                  <a:gd name="T8" fmla="*/ 2147483646 w 4897"/>
                  <a:gd name="T9" fmla="*/ 2147483646 h 3240"/>
                  <a:gd name="T10" fmla="*/ 2147483646 w 4897"/>
                  <a:gd name="T11" fmla="*/ 2147483646 h 3240"/>
                  <a:gd name="T12" fmla="*/ 2147483646 w 4897"/>
                  <a:gd name="T13" fmla="*/ 2147483646 h 3240"/>
                  <a:gd name="T14" fmla="*/ 2147483646 w 4897"/>
                  <a:gd name="T15" fmla="*/ 2147483646 h 3240"/>
                  <a:gd name="T16" fmla="*/ 2147483646 w 4897"/>
                  <a:gd name="T17" fmla="*/ 0 h 3240"/>
                  <a:gd name="T18" fmla="*/ 2147483646 w 4897"/>
                  <a:gd name="T19" fmla="*/ 2147483646 h 3240"/>
                  <a:gd name="T20" fmla="*/ 2147483646 w 4897"/>
                  <a:gd name="T21" fmla="*/ 2147483646 h 3240"/>
                  <a:gd name="T22" fmla="*/ 2147483646 w 4897"/>
                  <a:gd name="T23" fmla="*/ 2147483646 h 3240"/>
                  <a:gd name="T24" fmla="*/ 2147483646 w 4897"/>
                  <a:gd name="T25" fmla="*/ 2147483646 h 3240"/>
                  <a:gd name="T26" fmla="*/ 2147483646 w 4897"/>
                  <a:gd name="T27" fmla="*/ 2147483646 h 3240"/>
                  <a:gd name="T28" fmla="*/ 2147483646 w 4897"/>
                  <a:gd name="T29" fmla="*/ 2147483646 h 3240"/>
                  <a:gd name="T30" fmla="*/ 2147483646 w 4897"/>
                  <a:gd name="T31" fmla="*/ 2147483646 h 3240"/>
                  <a:gd name="T32" fmla="*/ 2147483646 w 4897"/>
                  <a:gd name="T33" fmla="*/ 2147483646 h 3240"/>
                  <a:gd name="T34" fmla="*/ 2147483646 w 4897"/>
                  <a:gd name="T35" fmla="*/ 2147483646 h 3240"/>
                  <a:gd name="T36" fmla="*/ 2147483646 w 4897"/>
                  <a:gd name="T37" fmla="*/ 2147483646 h 3240"/>
                  <a:gd name="T38" fmla="*/ 2147483646 w 4897"/>
                  <a:gd name="T39" fmla="*/ 2147483646 h 3240"/>
                  <a:gd name="T40" fmla="*/ 2147483646 w 4897"/>
                  <a:gd name="T41" fmla="*/ 2147483646 h 3240"/>
                  <a:gd name="T42" fmla="*/ 2147483646 w 4897"/>
                  <a:gd name="T43" fmla="*/ 2147483646 h 3240"/>
                  <a:gd name="T44" fmla="*/ 2147483646 w 4897"/>
                  <a:gd name="T45" fmla="*/ 2147483646 h 3240"/>
                  <a:gd name="T46" fmla="*/ 2147483646 w 4897"/>
                  <a:gd name="T47" fmla="*/ 2147483646 h 3240"/>
                  <a:gd name="T48" fmla="*/ 2147483646 w 4897"/>
                  <a:gd name="T49" fmla="*/ 2147483646 h 3240"/>
                  <a:gd name="T50" fmla="*/ 2147483646 w 4897"/>
                  <a:gd name="T51" fmla="*/ 2147483646 h 3240"/>
                  <a:gd name="T52" fmla="*/ 2147483646 w 4897"/>
                  <a:gd name="T53" fmla="*/ 2147483646 h 3240"/>
                  <a:gd name="T54" fmla="*/ 2147483646 w 4897"/>
                  <a:gd name="T55" fmla="*/ 2147483646 h 3240"/>
                  <a:gd name="T56" fmla="*/ 2147483646 w 4897"/>
                  <a:gd name="T57" fmla="*/ 2147483646 h 3240"/>
                  <a:gd name="T58" fmla="*/ 2147483646 w 4897"/>
                  <a:gd name="T59" fmla="*/ 2147483646 h 3240"/>
                  <a:gd name="T60" fmla="*/ 2147483646 w 4897"/>
                  <a:gd name="T61" fmla="*/ 2147483646 h 3240"/>
                  <a:gd name="T62" fmla="*/ 2147483646 w 4897"/>
                  <a:gd name="T63" fmla="*/ 2147483646 h 3240"/>
                  <a:gd name="T64" fmla="*/ 2147483646 w 4897"/>
                  <a:gd name="T65" fmla="*/ 2147483646 h 3240"/>
                  <a:gd name="T66" fmla="*/ 2147483646 w 4897"/>
                  <a:gd name="T67" fmla="*/ 2147483646 h 324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897" h="3240">
                    <a:moveTo>
                      <a:pt x="0" y="2362"/>
                    </a:moveTo>
                    <a:lnTo>
                      <a:pt x="191" y="1753"/>
                    </a:lnTo>
                    <a:lnTo>
                      <a:pt x="191" y="1581"/>
                    </a:lnTo>
                    <a:lnTo>
                      <a:pt x="134" y="1467"/>
                    </a:lnTo>
                    <a:lnTo>
                      <a:pt x="39" y="1353"/>
                    </a:lnTo>
                    <a:lnTo>
                      <a:pt x="96" y="1219"/>
                    </a:lnTo>
                    <a:lnTo>
                      <a:pt x="229" y="1124"/>
                    </a:lnTo>
                    <a:lnTo>
                      <a:pt x="344" y="991"/>
                    </a:lnTo>
                    <a:lnTo>
                      <a:pt x="401" y="838"/>
                    </a:lnTo>
                    <a:lnTo>
                      <a:pt x="591" y="820"/>
                    </a:lnTo>
                    <a:lnTo>
                      <a:pt x="610" y="706"/>
                    </a:lnTo>
                    <a:lnTo>
                      <a:pt x="629" y="534"/>
                    </a:lnTo>
                    <a:lnTo>
                      <a:pt x="762" y="381"/>
                    </a:lnTo>
                    <a:lnTo>
                      <a:pt x="934" y="325"/>
                    </a:lnTo>
                    <a:lnTo>
                      <a:pt x="1106" y="343"/>
                    </a:lnTo>
                    <a:lnTo>
                      <a:pt x="1220" y="267"/>
                    </a:lnTo>
                    <a:lnTo>
                      <a:pt x="1220" y="115"/>
                    </a:lnTo>
                    <a:lnTo>
                      <a:pt x="1220" y="0"/>
                    </a:lnTo>
                    <a:lnTo>
                      <a:pt x="1448" y="134"/>
                    </a:lnTo>
                    <a:lnTo>
                      <a:pt x="1791" y="172"/>
                    </a:lnTo>
                    <a:lnTo>
                      <a:pt x="2077" y="286"/>
                    </a:lnTo>
                    <a:lnTo>
                      <a:pt x="2286" y="515"/>
                    </a:lnTo>
                    <a:lnTo>
                      <a:pt x="2420" y="743"/>
                    </a:lnTo>
                    <a:lnTo>
                      <a:pt x="2496" y="838"/>
                    </a:lnTo>
                    <a:lnTo>
                      <a:pt x="2553" y="877"/>
                    </a:lnTo>
                    <a:lnTo>
                      <a:pt x="2648" y="915"/>
                    </a:lnTo>
                    <a:lnTo>
                      <a:pt x="2820" y="915"/>
                    </a:lnTo>
                    <a:lnTo>
                      <a:pt x="2972" y="858"/>
                    </a:lnTo>
                    <a:lnTo>
                      <a:pt x="3239" y="534"/>
                    </a:lnTo>
                    <a:lnTo>
                      <a:pt x="3449" y="362"/>
                    </a:lnTo>
                    <a:lnTo>
                      <a:pt x="3582" y="381"/>
                    </a:lnTo>
                    <a:lnTo>
                      <a:pt x="3734" y="457"/>
                    </a:lnTo>
                    <a:lnTo>
                      <a:pt x="3925" y="496"/>
                    </a:lnTo>
                    <a:lnTo>
                      <a:pt x="4172" y="629"/>
                    </a:lnTo>
                    <a:lnTo>
                      <a:pt x="4325" y="648"/>
                    </a:lnTo>
                    <a:lnTo>
                      <a:pt x="4439" y="648"/>
                    </a:lnTo>
                    <a:lnTo>
                      <a:pt x="4515" y="591"/>
                    </a:lnTo>
                    <a:lnTo>
                      <a:pt x="4610" y="629"/>
                    </a:lnTo>
                    <a:lnTo>
                      <a:pt x="4801" y="762"/>
                    </a:lnTo>
                    <a:lnTo>
                      <a:pt x="4858" y="1048"/>
                    </a:lnTo>
                    <a:lnTo>
                      <a:pt x="4896" y="1315"/>
                    </a:lnTo>
                    <a:lnTo>
                      <a:pt x="4820" y="1544"/>
                    </a:lnTo>
                    <a:lnTo>
                      <a:pt x="4477" y="1848"/>
                    </a:lnTo>
                    <a:lnTo>
                      <a:pt x="4267" y="1962"/>
                    </a:lnTo>
                    <a:lnTo>
                      <a:pt x="4039" y="2039"/>
                    </a:lnTo>
                    <a:lnTo>
                      <a:pt x="3867" y="2039"/>
                    </a:lnTo>
                    <a:lnTo>
                      <a:pt x="3372" y="1905"/>
                    </a:lnTo>
                    <a:lnTo>
                      <a:pt x="3220" y="1905"/>
                    </a:lnTo>
                    <a:lnTo>
                      <a:pt x="3068" y="1848"/>
                    </a:lnTo>
                    <a:lnTo>
                      <a:pt x="2667" y="1600"/>
                    </a:lnTo>
                    <a:lnTo>
                      <a:pt x="2553" y="1505"/>
                    </a:lnTo>
                    <a:lnTo>
                      <a:pt x="2439" y="1505"/>
                    </a:lnTo>
                    <a:lnTo>
                      <a:pt x="2382" y="1486"/>
                    </a:lnTo>
                    <a:lnTo>
                      <a:pt x="2362" y="1448"/>
                    </a:lnTo>
                    <a:lnTo>
                      <a:pt x="2325" y="1429"/>
                    </a:lnTo>
                    <a:lnTo>
                      <a:pt x="2286" y="1467"/>
                    </a:lnTo>
                    <a:lnTo>
                      <a:pt x="2248" y="1715"/>
                    </a:lnTo>
                    <a:lnTo>
                      <a:pt x="2210" y="1867"/>
                    </a:lnTo>
                    <a:lnTo>
                      <a:pt x="2210" y="1981"/>
                    </a:lnTo>
                    <a:lnTo>
                      <a:pt x="2210" y="2096"/>
                    </a:lnTo>
                    <a:lnTo>
                      <a:pt x="2458" y="2420"/>
                    </a:lnTo>
                    <a:lnTo>
                      <a:pt x="2553" y="2591"/>
                    </a:lnTo>
                    <a:lnTo>
                      <a:pt x="2534" y="2763"/>
                    </a:lnTo>
                    <a:lnTo>
                      <a:pt x="2420" y="2934"/>
                    </a:lnTo>
                    <a:lnTo>
                      <a:pt x="2344" y="3144"/>
                    </a:lnTo>
                    <a:lnTo>
                      <a:pt x="2344" y="3239"/>
                    </a:lnTo>
                    <a:lnTo>
                      <a:pt x="1124" y="2515"/>
                    </a:lnTo>
                    <a:lnTo>
                      <a:pt x="629" y="2362"/>
                    </a:lnTo>
                    <a:lnTo>
                      <a:pt x="0" y="2362"/>
                    </a:lnTo>
                  </a:path>
                </a:pathLst>
              </a:custGeom>
              <a:solidFill>
                <a:srgbClr val="C2C2C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03" name="Freeform 221">
                <a:extLst>
                  <a:ext uri="{FF2B5EF4-FFF2-40B4-BE49-F238E27FC236}">
                    <a16:creationId xmlns:a16="http://schemas.microsoft.com/office/drawing/2014/main" id="{FD7A14BC-BFB5-2F43-9D16-E65EC5507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65738" y="4841875"/>
                <a:ext cx="857250" cy="747713"/>
              </a:xfrm>
              <a:custGeom>
                <a:avLst/>
                <a:gdLst>
                  <a:gd name="T0" fmla="*/ 2147483646 w 2382"/>
                  <a:gd name="T1" fmla="*/ 2147483646 h 2077"/>
                  <a:gd name="T2" fmla="*/ 2147483646 w 2382"/>
                  <a:gd name="T3" fmla="*/ 2147483646 h 2077"/>
                  <a:gd name="T4" fmla="*/ 2147483646 w 2382"/>
                  <a:gd name="T5" fmla="*/ 2147483646 h 2077"/>
                  <a:gd name="T6" fmla="*/ 2147483646 w 2382"/>
                  <a:gd name="T7" fmla="*/ 2147483646 h 2077"/>
                  <a:gd name="T8" fmla="*/ 2147483646 w 2382"/>
                  <a:gd name="T9" fmla="*/ 2147483646 h 2077"/>
                  <a:gd name="T10" fmla="*/ 2147483646 w 2382"/>
                  <a:gd name="T11" fmla="*/ 2147483646 h 2077"/>
                  <a:gd name="T12" fmla="*/ 2147483646 w 2382"/>
                  <a:gd name="T13" fmla="*/ 2147483646 h 2077"/>
                  <a:gd name="T14" fmla="*/ 2147483646 w 2382"/>
                  <a:gd name="T15" fmla="*/ 2147483646 h 2077"/>
                  <a:gd name="T16" fmla="*/ 2147483646 w 2382"/>
                  <a:gd name="T17" fmla="*/ 2147483646 h 2077"/>
                  <a:gd name="T18" fmla="*/ 2147483646 w 2382"/>
                  <a:gd name="T19" fmla="*/ 2147483646 h 2077"/>
                  <a:gd name="T20" fmla="*/ 2147483646 w 2382"/>
                  <a:gd name="T21" fmla="*/ 2147483646 h 2077"/>
                  <a:gd name="T22" fmla="*/ 2147483646 w 2382"/>
                  <a:gd name="T23" fmla="*/ 2147483646 h 2077"/>
                  <a:gd name="T24" fmla="*/ 2147483646 w 2382"/>
                  <a:gd name="T25" fmla="*/ 2147483646 h 2077"/>
                  <a:gd name="T26" fmla="*/ 2147483646 w 2382"/>
                  <a:gd name="T27" fmla="*/ 2147483646 h 2077"/>
                  <a:gd name="T28" fmla="*/ 2147483646 w 2382"/>
                  <a:gd name="T29" fmla="*/ 2147483646 h 2077"/>
                  <a:gd name="T30" fmla="*/ 2147483646 w 2382"/>
                  <a:gd name="T31" fmla="*/ 2147483646 h 2077"/>
                  <a:gd name="T32" fmla="*/ 2147483646 w 2382"/>
                  <a:gd name="T33" fmla="*/ 2147483646 h 2077"/>
                  <a:gd name="T34" fmla="*/ 2147483646 w 2382"/>
                  <a:gd name="T35" fmla="*/ 2147483646 h 2077"/>
                  <a:gd name="T36" fmla="*/ 0 w 2382"/>
                  <a:gd name="T37" fmla="*/ 2147483646 h 2077"/>
                  <a:gd name="T38" fmla="*/ 0 w 2382"/>
                  <a:gd name="T39" fmla="*/ 2147483646 h 2077"/>
                  <a:gd name="T40" fmla="*/ 2147483646 w 2382"/>
                  <a:gd name="T41" fmla="*/ 2147483646 h 2077"/>
                  <a:gd name="T42" fmla="*/ 2147483646 w 2382"/>
                  <a:gd name="T43" fmla="*/ 2147483646 h 2077"/>
                  <a:gd name="T44" fmla="*/ 2147483646 w 2382"/>
                  <a:gd name="T45" fmla="*/ 2147483646 h 2077"/>
                  <a:gd name="T46" fmla="*/ 2147483646 w 2382"/>
                  <a:gd name="T47" fmla="*/ 2147483646 h 2077"/>
                  <a:gd name="T48" fmla="*/ 2147483646 w 2382"/>
                  <a:gd name="T49" fmla="*/ 2147483646 h 2077"/>
                  <a:gd name="T50" fmla="*/ 2147483646 w 2382"/>
                  <a:gd name="T51" fmla="*/ 2147483646 h 2077"/>
                  <a:gd name="T52" fmla="*/ 2147483646 w 2382"/>
                  <a:gd name="T53" fmla="*/ 2147483646 h 2077"/>
                  <a:gd name="T54" fmla="*/ 2147483646 w 2382"/>
                  <a:gd name="T55" fmla="*/ 2147483646 h 2077"/>
                  <a:gd name="T56" fmla="*/ 2147483646 w 2382"/>
                  <a:gd name="T57" fmla="*/ 2147483646 h 2077"/>
                  <a:gd name="T58" fmla="*/ 2147483646 w 2382"/>
                  <a:gd name="T59" fmla="*/ 2147483646 h 2077"/>
                  <a:gd name="T60" fmla="*/ 2147483646 w 2382"/>
                  <a:gd name="T61" fmla="*/ 2147483646 h 2077"/>
                  <a:gd name="T62" fmla="*/ 2147483646 w 2382"/>
                  <a:gd name="T63" fmla="*/ 2147483646 h 2077"/>
                  <a:gd name="T64" fmla="*/ 2147483646 w 2382"/>
                  <a:gd name="T65" fmla="*/ 0 h 2077"/>
                  <a:gd name="T66" fmla="*/ 2147483646 w 2382"/>
                  <a:gd name="T67" fmla="*/ 2147483646 h 2077"/>
                  <a:gd name="T68" fmla="*/ 2147483646 w 2382"/>
                  <a:gd name="T69" fmla="*/ 2147483646 h 2077"/>
                  <a:gd name="T70" fmla="*/ 2147483646 w 2382"/>
                  <a:gd name="T71" fmla="*/ 2147483646 h 2077"/>
                  <a:gd name="T72" fmla="*/ 2147483646 w 2382"/>
                  <a:gd name="T73" fmla="*/ 2147483646 h 2077"/>
                  <a:gd name="T74" fmla="*/ 2147483646 w 2382"/>
                  <a:gd name="T75" fmla="*/ 2147483646 h 2077"/>
                  <a:gd name="T76" fmla="*/ 2147483646 w 2382"/>
                  <a:gd name="T77" fmla="*/ 2147483646 h 2077"/>
                  <a:gd name="T78" fmla="*/ 2147483646 w 2382"/>
                  <a:gd name="T79" fmla="*/ 2147483646 h 2077"/>
                  <a:gd name="T80" fmla="*/ 2147483646 w 2382"/>
                  <a:gd name="T81" fmla="*/ 2147483646 h 2077"/>
                  <a:gd name="T82" fmla="*/ 2147483646 w 2382"/>
                  <a:gd name="T83" fmla="*/ 2147483646 h 2077"/>
                  <a:gd name="T84" fmla="*/ 2147483646 w 2382"/>
                  <a:gd name="T85" fmla="*/ 2147483646 h 2077"/>
                  <a:gd name="T86" fmla="*/ 2147483646 w 2382"/>
                  <a:gd name="T87" fmla="*/ 2147483646 h 2077"/>
                  <a:gd name="T88" fmla="*/ 2147483646 w 2382"/>
                  <a:gd name="T89" fmla="*/ 2147483646 h 2077"/>
                  <a:gd name="T90" fmla="*/ 2147483646 w 2382"/>
                  <a:gd name="T91" fmla="*/ 2147483646 h 2077"/>
                  <a:gd name="T92" fmla="*/ 2147483646 w 2382"/>
                  <a:gd name="T93" fmla="*/ 2147483646 h 2077"/>
                  <a:gd name="T94" fmla="*/ 2147483646 w 2382"/>
                  <a:gd name="T95" fmla="*/ 2147483646 h 2077"/>
                  <a:gd name="T96" fmla="*/ 2147483646 w 2382"/>
                  <a:gd name="T97" fmla="*/ 2147483646 h 2077"/>
                  <a:gd name="T98" fmla="*/ 2147483646 w 2382"/>
                  <a:gd name="T99" fmla="*/ 2147483646 h 2077"/>
                  <a:gd name="T100" fmla="*/ 2147483646 w 2382"/>
                  <a:gd name="T101" fmla="*/ 2147483646 h 2077"/>
                  <a:gd name="T102" fmla="*/ 2147483646 w 2382"/>
                  <a:gd name="T103" fmla="*/ 2147483646 h 2077"/>
                  <a:gd name="T104" fmla="*/ 2147483646 w 2382"/>
                  <a:gd name="T105" fmla="*/ 2147483646 h 2077"/>
                  <a:gd name="T106" fmla="*/ 2147483646 w 2382"/>
                  <a:gd name="T107" fmla="*/ 2147483646 h 207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382" h="2077">
                    <a:moveTo>
                      <a:pt x="1200" y="1943"/>
                    </a:moveTo>
                    <a:lnTo>
                      <a:pt x="1105" y="1943"/>
                    </a:lnTo>
                    <a:lnTo>
                      <a:pt x="1047" y="2057"/>
                    </a:lnTo>
                    <a:lnTo>
                      <a:pt x="990" y="2076"/>
                    </a:lnTo>
                    <a:lnTo>
                      <a:pt x="971" y="1981"/>
                    </a:lnTo>
                    <a:lnTo>
                      <a:pt x="971" y="1848"/>
                    </a:lnTo>
                    <a:lnTo>
                      <a:pt x="895" y="1753"/>
                    </a:lnTo>
                    <a:lnTo>
                      <a:pt x="762" y="1753"/>
                    </a:lnTo>
                    <a:lnTo>
                      <a:pt x="743" y="1809"/>
                    </a:lnTo>
                    <a:lnTo>
                      <a:pt x="819" y="1924"/>
                    </a:lnTo>
                    <a:lnTo>
                      <a:pt x="819" y="1981"/>
                    </a:lnTo>
                    <a:lnTo>
                      <a:pt x="800" y="2019"/>
                    </a:lnTo>
                    <a:lnTo>
                      <a:pt x="743" y="1981"/>
                    </a:lnTo>
                    <a:lnTo>
                      <a:pt x="628" y="1867"/>
                    </a:lnTo>
                    <a:lnTo>
                      <a:pt x="419" y="1809"/>
                    </a:lnTo>
                    <a:lnTo>
                      <a:pt x="209" y="1790"/>
                    </a:lnTo>
                    <a:lnTo>
                      <a:pt x="114" y="1772"/>
                    </a:lnTo>
                    <a:lnTo>
                      <a:pt x="57" y="1695"/>
                    </a:lnTo>
                    <a:lnTo>
                      <a:pt x="0" y="1581"/>
                    </a:lnTo>
                    <a:lnTo>
                      <a:pt x="0" y="1505"/>
                    </a:lnTo>
                    <a:lnTo>
                      <a:pt x="19" y="1391"/>
                    </a:lnTo>
                    <a:lnTo>
                      <a:pt x="133" y="1276"/>
                    </a:lnTo>
                    <a:lnTo>
                      <a:pt x="571" y="1067"/>
                    </a:lnTo>
                    <a:lnTo>
                      <a:pt x="648" y="1010"/>
                    </a:lnTo>
                    <a:lnTo>
                      <a:pt x="666" y="915"/>
                    </a:lnTo>
                    <a:lnTo>
                      <a:pt x="762" y="686"/>
                    </a:lnTo>
                    <a:lnTo>
                      <a:pt x="838" y="457"/>
                    </a:lnTo>
                    <a:lnTo>
                      <a:pt x="743" y="381"/>
                    </a:lnTo>
                    <a:lnTo>
                      <a:pt x="590" y="343"/>
                    </a:lnTo>
                    <a:lnTo>
                      <a:pt x="514" y="267"/>
                    </a:lnTo>
                    <a:lnTo>
                      <a:pt x="399" y="114"/>
                    </a:lnTo>
                    <a:lnTo>
                      <a:pt x="457" y="19"/>
                    </a:lnTo>
                    <a:lnTo>
                      <a:pt x="704" y="0"/>
                    </a:lnTo>
                    <a:lnTo>
                      <a:pt x="1200" y="57"/>
                    </a:lnTo>
                    <a:lnTo>
                      <a:pt x="1562" y="133"/>
                    </a:lnTo>
                    <a:lnTo>
                      <a:pt x="1695" y="190"/>
                    </a:lnTo>
                    <a:lnTo>
                      <a:pt x="1733" y="248"/>
                    </a:lnTo>
                    <a:lnTo>
                      <a:pt x="1809" y="305"/>
                    </a:lnTo>
                    <a:lnTo>
                      <a:pt x="1904" y="362"/>
                    </a:lnTo>
                    <a:lnTo>
                      <a:pt x="2248" y="438"/>
                    </a:lnTo>
                    <a:lnTo>
                      <a:pt x="2381" y="590"/>
                    </a:lnTo>
                    <a:lnTo>
                      <a:pt x="2381" y="705"/>
                    </a:lnTo>
                    <a:lnTo>
                      <a:pt x="2381" y="857"/>
                    </a:lnTo>
                    <a:lnTo>
                      <a:pt x="2267" y="933"/>
                    </a:lnTo>
                    <a:lnTo>
                      <a:pt x="2095" y="915"/>
                    </a:lnTo>
                    <a:lnTo>
                      <a:pt x="1923" y="971"/>
                    </a:lnTo>
                    <a:lnTo>
                      <a:pt x="1790" y="1124"/>
                    </a:lnTo>
                    <a:lnTo>
                      <a:pt x="1771" y="1296"/>
                    </a:lnTo>
                    <a:lnTo>
                      <a:pt x="1752" y="1410"/>
                    </a:lnTo>
                    <a:lnTo>
                      <a:pt x="1562" y="1428"/>
                    </a:lnTo>
                    <a:lnTo>
                      <a:pt x="1505" y="1581"/>
                    </a:lnTo>
                    <a:lnTo>
                      <a:pt x="1390" y="1714"/>
                    </a:lnTo>
                    <a:lnTo>
                      <a:pt x="1257" y="1809"/>
                    </a:lnTo>
                    <a:lnTo>
                      <a:pt x="1200" y="194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27657" name="Group 1">
              <a:extLst>
                <a:ext uri="{FF2B5EF4-FFF2-40B4-BE49-F238E27FC236}">
                  <a16:creationId xmlns:a16="http://schemas.microsoft.com/office/drawing/2014/main" id="{3679DD95-2B86-104A-9AA1-BD31F03171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89788" y="881063"/>
              <a:ext cx="6296025" cy="4516437"/>
              <a:chOff x="14379575" y="1762125"/>
              <a:chExt cx="12592050" cy="9032875"/>
            </a:xfrm>
          </p:grpSpPr>
          <p:sp>
            <p:nvSpPr>
              <p:cNvPr id="27663" name="Freeform 222">
                <a:extLst>
                  <a:ext uri="{FF2B5EF4-FFF2-40B4-BE49-F238E27FC236}">
                    <a16:creationId xmlns:a16="http://schemas.microsoft.com/office/drawing/2014/main" id="{BF7BC92D-EFCB-9D47-A4E5-23F2C6CE5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95938" y="7400925"/>
                <a:ext cx="528637" cy="706438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24" y="0"/>
                      <a:pt x="0" y="343"/>
                      <a:pt x="0" y="743"/>
                    </a:cubicBezTo>
                    <a:cubicBezTo>
                      <a:pt x="0" y="895"/>
                      <a:pt x="38" y="1028"/>
                      <a:pt x="115" y="1143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686" y="1943"/>
                      <a:pt x="724" y="1962"/>
                      <a:pt x="743" y="1962"/>
                    </a:cubicBezTo>
                    <a:cubicBezTo>
                      <a:pt x="762" y="1962"/>
                      <a:pt x="781" y="1943"/>
                      <a:pt x="800" y="1924"/>
                    </a:cubicBezTo>
                    <a:cubicBezTo>
                      <a:pt x="1353" y="1143"/>
                      <a:pt x="1353" y="1143"/>
                      <a:pt x="1353" y="1143"/>
                    </a:cubicBezTo>
                    <a:cubicBezTo>
                      <a:pt x="1429" y="1028"/>
                      <a:pt x="1467" y="895"/>
                      <a:pt x="1467" y="743"/>
                    </a:cubicBezTo>
                    <a:cubicBezTo>
                      <a:pt x="1467" y="343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2" y="1028"/>
                      <a:pt x="438" y="895"/>
                      <a:pt x="438" y="743"/>
                    </a:cubicBezTo>
                    <a:cubicBezTo>
                      <a:pt x="438" y="571"/>
                      <a:pt x="572" y="457"/>
                      <a:pt x="743" y="457"/>
                    </a:cubicBezTo>
                    <a:cubicBezTo>
                      <a:pt x="895" y="457"/>
                      <a:pt x="1029" y="571"/>
                      <a:pt x="1029" y="743"/>
                    </a:cubicBezTo>
                    <a:cubicBezTo>
                      <a:pt x="1029" y="895"/>
                      <a:pt x="895" y="1028"/>
                      <a:pt x="743" y="1028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64" name="Text Box 223">
                <a:extLst>
                  <a:ext uri="{FF2B5EF4-FFF2-40B4-BE49-F238E27FC236}">
                    <a16:creationId xmlns:a16="http://schemas.microsoft.com/office/drawing/2014/main" id="{DA167F23-EF02-1948-981D-81EBE96983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432463" y="4219575"/>
                <a:ext cx="2041525" cy="6619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Tehran</a:t>
                </a:r>
              </a:p>
            </p:txBody>
          </p:sp>
          <p:sp>
            <p:nvSpPr>
              <p:cNvPr id="25641" name="Text Box 224">
                <a:extLst>
                  <a:ext uri="{FF2B5EF4-FFF2-40B4-BE49-F238E27FC236}">
                    <a16:creationId xmlns:a16="http://schemas.microsoft.com/office/drawing/2014/main" id="{226C2B16-8D64-AD4A-A0E4-1202063B63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379575" y="1762125"/>
                <a:ext cx="1165224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 dirty="0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Tabriz</a:t>
                </a:r>
              </a:p>
            </p:txBody>
          </p:sp>
          <p:sp>
            <p:nvSpPr>
              <p:cNvPr id="25642" name="Text Box 225">
                <a:extLst>
                  <a:ext uri="{FF2B5EF4-FFF2-40B4-BE49-F238E27FC236}">
                    <a16:creationId xmlns:a16="http://schemas.microsoft.com/office/drawing/2014/main" id="{371D7409-15BB-9546-A09A-FE15112EB4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510375" y="9601200"/>
                <a:ext cx="1162050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Shiraz</a:t>
                </a:r>
              </a:p>
            </p:txBody>
          </p:sp>
          <p:sp>
            <p:nvSpPr>
              <p:cNvPr id="25643" name="Text Box 226">
                <a:extLst>
                  <a:ext uri="{FF2B5EF4-FFF2-40B4-BE49-F238E27FC236}">
                    <a16:creationId xmlns:a16="http://schemas.microsoft.com/office/drawing/2014/main" id="{DA01EFA6-9083-8946-9CE9-D649CB13FE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00749" y="6988176"/>
                <a:ext cx="1403350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Ishafab</a:t>
                </a:r>
              </a:p>
            </p:txBody>
          </p:sp>
          <p:sp>
            <p:nvSpPr>
              <p:cNvPr id="25644" name="Text Box 227">
                <a:extLst>
                  <a:ext uri="{FF2B5EF4-FFF2-40B4-BE49-F238E27FC236}">
                    <a16:creationId xmlns:a16="http://schemas.microsoft.com/office/drawing/2014/main" id="{9E047FD4-C0A1-1E47-AD64-2503D1A6B2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203149" y="4025899"/>
                <a:ext cx="1768476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Mashhad</a:t>
                </a:r>
              </a:p>
            </p:txBody>
          </p:sp>
          <p:sp>
            <p:nvSpPr>
              <p:cNvPr id="27669" name="Freeform 228">
                <a:extLst>
                  <a:ext uri="{FF2B5EF4-FFF2-40B4-BE49-F238E27FC236}">
                    <a16:creationId xmlns:a16="http://schemas.microsoft.com/office/drawing/2014/main" id="{A2DE3D43-D9C7-544D-8356-AEEDA995D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99100" y="4889500"/>
                <a:ext cx="528638" cy="706438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23" y="0"/>
                    </a:moveTo>
                    <a:lnTo>
                      <a:pt x="723" y="0"/>
                    </a:lnTo>
                    <a:cubicBezTo>
                      <a:pt x="323" y="0"/>
                      <a:pt x="0" y="343"/>
                      <a:pt x="0" y="743"/>
                    </a:cubicBezTo>
                    <a:cubicBezTo>
                      <a:pt x="0" y="896"/>
                      <a:pt x="37" y="1029"/>
                      <a:pt x="114" y="1143"/>
                    </a:cubicBezTo>
                    <a:cubicBezTo>
                      <a:pt x="666" y="1924"/>
                      <a:pt x="666" y="1924"/>
                      <a:pt x="666" y="1924"/>
                    </a:cubicBezTo>
                    <a:cubicBezTo>
                      <a:pt x="685" y="1943"/>
                      <a:pt x="704" y="1962"/>
                      <a:pt x="723" y="1962"/>
                    </a:cubicBezTo>
                    <a:cubicBezTo>
                      <a:pt x="762" y="1962"/>
                      <a:pt x="780" y="1943"/>
                      <a:pt x="780" y="1924"/>
                    </a:cubicBezTo>
                    <a:cubicBezTo>
                      <a:pt x="1352" y="1143"/>
                      <a:pt x="1352" y="1143"/>
                      <a:pt x="1352" y="1143"/>
                    </a:cubicBezTo>
                    <a:cubicBezTo>
                      <a:pt x="1428" y="1029"/>
                      <a:pt x="1466" y="896"/>
                      <a:pt x="1466" y="743"/>
                    </a:cubicBezTo>
                    <a:cubicBezTo>
                      <a:pt x="1466" y="343"/>
                      <a:pt x="1142" y="0"/>
                      <a:pt x="723" y="0"/>
                    </a:cubicBezTo>
                    <a:close/>
                    <a:moveTo>
                      <a:pt x="723" y="1029"/>
                    </a:moveTo>
                    <a:lnTo>
                      <a:pt x="723" y="1029"/>
                    </a:lnTo>
                    <a:cubicBezTo>
                      <a:pt x="571" y="1029"/>
                      <a:pt x="437" y="896"/>
                      <a:pt x="437" y="743"/>
                    </a:cubicBezTo>
                    <a:cubicBezTo>
                      <a:pt x="437" y="572"/>
                      <a:pt x="571" y="438"/>
                      <a:pt x="723" y="438"/>
                    </a:cubicBezTo>
                    <a:cubicBezTo>
                      <a:pt x="894" y="438"/>
                      <a:pt x="1028" y="572"/>
                      <a:pt x="1028" y="743"/>
                    </a:cubicBezTo>
                    <a:cubicBezTo>
                      <a:pt x="1028" y="896"/>
                      <a:pt x="894" y="1029"/>
                      <a:pt x="723" y="1029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0" name="Freeform 229">
                <a:extLst>
                  <a:ext uri="{FF2B5EF4-FFF2-40B4-BE49-F238E27FC236}">
                    <a16:creationId xmlns:a16="http://schemas.microsoft.com/office/drawing/2014/main" id="{4FEAEF3D-A4F1-9544-84EE-566454096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5913" y="10088563"/>
                <a:ext cx="528637" cy="706437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25" y="0"/>
                    </a:moveTo>
                    <a:lnTo>
                      <a:pt x="725" y="0"/>
                    </a:lnTo>
                    <a:cubicBezTo>
                      <a:pt x="324" y="0"/>
                      <a:pt x="0" y="342"/>
                      <a:pt x="0" y="743"/>
                    </a:cubicBezTo>
                    <a:cubicBezTo>
                      <a:pt x="0" y="895"/>
                      <a:pt x="39" y="1028"/>
                      <a:pt x="115" y="1143"/>
                    </a:cubicBezTo>
                    <a:cubicBezTo>
                      <a:pt x="667" y="1924"/>
                      <a:pt x="667" y="1924"/>
                      <a:pt x="667" y="1924"/>
                    </a:cubicBezTo>
                    <a:cubicBezTo>
                      <a:pt x="686" y="1942"/>
                      <a:pt x="705" y="1962"/>
                      <a:pt x="725" y="1962"/>
                    </a:cubicBezTo>
                    <a:cubicBezTo>
                      <a:pt x="744" y="1962"/>
                      <a:pt x="762" y="1942"/>
                      <a:pt x="781" y="1924"/>
                    </a:cubicBezTo>
                    <a:cubicBezTo>
                      <a:pt x="1353" y="1143"/>
                      <a:pt x="1353" y="1143"/>
                      <a:pt x="1353" y="1143"/>
                    </a:cubicBezTo>
                    <a:cubicBezTo>
                      <a:pt x="1410" y="1028"/>
                      <a:pt x="1467" y="895"/>
                      <a:pt x="1467" y="743"/>
                    </a:cubicBezTo>
                    <a:cubicBezTo>
                      <a:pt x="1467" y="342"/>
                      <a:pt x="1124" y="0"/>
                      <a:pt x="725" y="0"/>
                    </a:cubicBezTo>
                    <a:close/>
                    <a:moveTo>
                      <a:pt x="725" y="1028"/>
                    </a:moveTo>
                    <a:lnTo>
                      <a:pt x="725" y="1028"/>
                    </a:lnTo>
                    <a:cubicBezTo>
                      <a:pt x="572" y="1028"/>
                      <a:pt x="439" y="895"/>
                      <a:pt x="439" y="743"/>
                    </a:cubicBezTo>
                    <a:cubicBezTo>
                      <a:pt x="439" y="571"/>
                      <a:pt x="572" y="438"/>
                      <a:pt x="725" y="438"/>
                    </a:cubicBezTo>
                    <a:cubicBezTo>
                      <a:pt x="896" y="438"/>
                      <a:pt x="1029" y="571"/>
                      <a:pt x="1029" y="743"/>
                    </a:cubicBezTo>
                    <a:cubicBezTo>
                      <a:pt x="1029" y="895"/>
                      <a:pt x="896" y="1028"/>
                      <a:pt x="725" y="1028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1" name="Freeform 230">
                <a:extLst>
                  <a:ext uri="{FF2B5EF4-FFF2-40B4-BE49-F238E27FC236}">
                    <a16:creationId xmlns:a16="http://schemas.microsoft.com/office/drawing/2014/main" id="{E12FE6C4-176B-D043-A315-6B3DA4BAF6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39925" y="2325688"/>
                <a:ext cx="528638" cy="700087"/>
              </a:xfrm>
              <a:custGeom>
                <a:avLst/>
                <a:gdLst>
                  <a:gd name="T0" fmla="*/ 2147483646 w 1468"/>
                  <a:gd name="T1" fmla="*/ 0 h 1944"/>
                  <a:gd name="T2" fmla="*/ 2147483646 w 1468"/>
                  <a:gd name="T3" fmla="*/ 0 h 1944"/>
                  <a:gd name="T4" fmla="*/ 0 w 1468"/>
                  <a:gd name="T5" fmla="*/ 2147483646 h 1944"/>
                  <a:gd name="T6" fmla="*/ 2147483646 w 1468"/>
                  <a:gd name="T7" fmla="*/ 2147483646 h 1944"/>
                  <a:gd name="T8" fmla="*/ 2147483646 w 1468"/>
                  <a:gd name="T9" fmla="*/ 2147483646 h 1944"/>
                  <a:gd name="T10" fmla="*/ 2147483646 w 1468"/>
                  <a:gd name="T11" fmla="*/ 2147483646 h 1944"/>
                  <a:gd name="T12" fmla="*/ 2147483646 w 1468"/>
                  <a:gd name="T13" fmla="*/ 2147483646 h 1944"/>
                  <a:gd name="T14" fmla="*/ 2147483646 w 1468"/>
                  <a:gd name="T15" fmla="*/ 2147483646 h 1944"/>
                  <a:gd name="T16" fmla="*/ 2147483646 w 1468"/>
                  <a:gd name="T17" fmla="*/ 2147483646 h 1944"/>
                  <a:gd name="T18" fmla="*/ 2147483646 w 1468"/>
                  <a:gd name="T19" fmla="*/ 0 h 1944"/>
                  <a:gd name="T20" fmla="*/ 2147483646 w 1468"/>
                  <a:gd name="T21" fmla="*/ 2147483646 h 1944"/>
                  <a:gd name="T22" fmla="*/ 2147483646 w 1468"/>
                  <a:gd name="T23" fmla="*/ 2147483646 h 1944"/>
                  <a:gd name="T24" fmla="*/ 2147483646 w 1468"/>
                  <a:gd name="T25" fmla="*/ 2147483646 h 1944"/>
                  <a:gd name="T26" fmla="*/ 2147483646 w 1468"/>
                  <a:gd name="T27" fmla="*/ 2147483646 h 1944"/>
                  <a:gd name="T28" fmla="*/ 2147483646 w 1468"/>
                  <a:gd name="T29" fmla="*/ 2147483646 h 1944"/>
                  <a:gd name="T30" fmla="*/ 2147483646 w 1468"/>
                  <a:gd name="T31" fmla="*/ 2147483646 h 19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44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24"/>
                      <a:pt x="0" y="743"/>
                    </a:cubicBezTo>
                    <a:cubicBezTo>
                      <a:pt x="0" y="876"/>
                      <a:pt x="38" y="1010"/>
                      <a:pt x="114" y="1124"/>
                    </a:cubicBezTo>
                    <a:cubicBezTo>
                      <a:pt x="667" y="1905"/>
                      <a:pt x="667" y="1905"/>
                      <a:pt x="667" y="1905"/>
                    </a:cubicBezTo>
                    <a:cubicBezTo>
                      <a:pt x="686" y="1943"/>
                      <a:pt x="705" y="1943"/>
                      <a:pt x="724" y="1943"/>
                    </a:cubicBezTo>
                    <a:cubicBezTo>
                      <a:pt x="743" y="1943"/>
                      <a:pt x="781" y="1943"/>
                      <a:pt x="781" y="1905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10"/>
                      <a:pt x="1467" y="876"/>
                      <a:pt x="1467" y="743"/>
                    </a:cubicBezTo>
                    <a:cubicBezTo>
                      <a:pt x="1467" y="324"/>
                      <a:pt x="1143" y="0"/>
                      <a:pt x="724" y="0"/>
                    </a:cubicBezTo>
                    <a:close/>
                    <a:moveTo>
                      <a:pt x="724" y="1029"/>
                    </a:moveTo>
                    <a:lnTo>
                      <a:pt x="724" y="1029"/>
                    </a:lnTo>
                    <a:cubicBezTo>
                      <a:pt x="571" y="1029"/>
                      <a:pt x="439" y="896"/>
                      <a:pt x="439" y="724"/>
                    </a:cubicBezTo>
                    <a:cubicBezTo>
                      <a:pt x="439" y="572"/>
                      <a:pt x="571" y="439"/>
                      <a:pt x="724" y="439"/>
                    </a:cubicBezTo>
                    <a:cubicBezTo>
                      <a:pt x="896" y="439"/>
                      <a:pt x="1029" y="572"/>
                      <a:pt x="1029" y="724"/>
                    </a:cubicBezTo>
                    <a:cubicBezTo>
                      <a:pt x="1029" y="896"/>
                      <a:pt x="896" y="1029"/>
                      <a:pt x="724" y="1029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672" name="Freeform 231">
                <a:extLst>
                  <a:ext uri="{FF2B5EF4-FFF2-40B4-BE49-F238E27FC236}">
                    <a16:creationId xmlns:a16="http://schemas.microsoft.com/office/drawing/2014/main" id="{6D9233CA-36E1-5B43-BB0C-B6B8E5D38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76113" y="4486275"/>
                <a:ext cx="528637" cy="706438"/>
              </a:xfrm>
              <a:custGeom>
                <a:avLst/>
                <a:gdLst>
                  <a:gd name="T0" fmla="*/ 2147483646 w 1469"/>
                  <a:gd name="T1" fmla="*/ 0 h 1962"/>
                  <a:gd name="T2" fmla="*/ 2147483646 w 1469"/>
                  <a:gd name="T3" fmla="*/ 0 h 1962"/>
                  <a:gd name="T4" fmla="*/ 0 w 1469"/>
                  <a:gd name="T5" fmla="*/ 2147483646 h 1962"/>
                  <a:gd name="T6" fmla="*/ 2147483646 w 1469"/>
                  <a:gd name="T7" fmla="*/ 2147483646 h 1962"/>
                  <a:gd name="T8" fmla="*/ 2147483646 w 1469"/>
                  <a:gd name="T9" fmla="*/ 2147483646 h 1962"/>
                  <a:gd name="T10" fmla="*/ 2147483646 w 1469"/>
                  <a:gd name="T11" fmla="*/ 2147483646 h 1962"/>
                  <a:gd name="T12" fmla="*/ 2147483646 w 1469"/>
                  <a:gd name="T13" fmla="*/ 2147483646 h 1962"/>
                  <a:gd name="T14" fmla="*/ 2147483646 w 1469"/>
                  <a:gd name="T15" fmla="*/ 2147483646 h 1962"/>
                  <a:gd name="T16" fmla="*/ 2147483646 w 1469"/>
                  <a:gd name="T17" fmla="*/ 2147483646 h 1962"/>
                  <a:gd name="T18" fmla="*/ 2147483646 w 1469"/>
                  <a:gd name="T19" fmla="*/ 0 h 1962"/>
                  <a:gd name="T20" fmla="*/ 2147483646 w 1469"/>
                  <a:gd name="T21" fmla="*/ 2147483646 h 1962"/>
                  <a:gd name="T22" fmla="*/ 2147483646 w 1469"/>
                  <a:gd name="T23" fmla="*/ 2147483646 h 1962"/>
                  <a:gd name="T24" fmla="*/ 2147483646 w 1469"/>
                  <a:gd name="T25" fmla="*/ 2147483646 h 1962"/>
                  <a:gd name="T26" fmla="*/ 2147483646 w 1469"/>
                  <a:gd name="T27" fmla="*/ 2147483646 h 1962"/>
                  <a:gd name="T28" fmla="*/ 2147483646 w 1469"/>
                  <a:gd name="T29" fmla="*/ 2147483646 h 1962"/>
                  <a:gd name="T30" fmla="*/ 2147483646 w 1469"/>
                  <a:gd name="T31" fmla="*/ 2147483646 h 19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9" h="1962">
                    <a:moveTo>
                      <a:pt x="744" y="0"/>
                    </a:moveTo>
                    <a:lnTo>
                      <a:pt x="744" y="0"/>
                    </a:lnTo>
                    <a:cubicBezTo>
                      <a:pt x="344" y="0"/>
                      <a:pt x="0" y="323"/>
                      <a:pt x="0" y="742"/>
                    </a:cubicBezTo>
                    <a:cubicBezTo>
                      <a:pt x="0" y="876"/>
                      <a:pt x="39" y="1009"/>
                      <a:pt x="115" y="1123"/>
                    </a:cubicBezTo>
                    <a:cubicBezTo>
                      <a:pt x="686" y="1923"/>
                      <a:pt x="686" y="1923"/>
                      <a:pt x="686" y="1923"/>
                    </a:cubicBezTo>
                    <a:cubicBezTo>
                      <a:pt x="706" y="1942"/>
                      <a:pt x="725" y="1961"/>
                      <a:pt x="744" y="1961"/>
                    </a:cubicBezTo>
                    <a:cubicBezTo>
                      <a:pt x="762" y="1961"/>
                      <a:pt x="782" y="1942"/>
                      <a:pt x="801" y="1923"/>
                    </a:cubicBezTo>
                    <a:cubicBezTo>
                      <a:pt x="1353" y="1123"/>
                      <a:pt x="1353" y="1123"/>
                      <a:pt x="1353" y="1123"/>
                    </a:cubicBezTo>
                    <a:cubicBezTo>
                      <a:pt x="1429" y="1009"/>
                      <a:pt x="1468" y="876"/>
                      <a:pt x="1468" y="742"/>
                    </a:cubicBezTo>
                    <a:cubicBezTo>
                      <a:pt x="1468" y="323"/>
                      <a:pt x="1143" y="0"/>
                      <a:pt x="744" y="0"/>
                    </a:cubicBezTo>
                    <a:close/>
                    <a:moveTo>
                      <a:pt x="744" y="1028"/>
                    </a:moveTo>
                    <a:lnTo>
                      <a:pt x="744" y="1028"/>
                    </a:lnTo>
                    <a:cubicBezTo>
                      <a:pt x="572" y="1028"/>
                      <a:pt x="439" y="895"/>
                      <a:pt x="439" y="742"/>
                    </a:cubicBezTo>
                    <a:cubicBezTo>
                      <a:pt x="439" y="571"/>
                      <a:pt x="572" y="437"/>
                      <a:pt x="744" y="437"/>
                    </a:cubicBezTo>
                    <a:cubicBezTo>
                      <a:pt x="896" y="437"/>
                      <a:pt x="1029" y="571"/>
                      <a:pt x="1029" y="742"/>
                    </a:cubicBezTo>
                    <a:cubicBezTo>
                      <a:pt x="1029" y="895"/>
                      <a:pt x="896" y="1028"/>
                      <a:pt x="744" y="1028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83F6B07D-FABF-2847-B3ED-040467452F10}"/>
              </a:ext>
            </a:extLst>
          </p:cNvPr>
          <p:cNvGrpSpPr/>
          <p:nvPr/>
        </p:nvGrpSpPr>
        <p:grpSpPr>
          <a:xfrm>
            <a:off x="849313" y="1051719"/>
            <a:ext cx="3501761" cy="5105135"/>
            <a:chOff x="1019175" y="1262063"/>
            <a:chExt cx="4202113" cy="6126162"/>
          </a:xfrm>
        </p:grpSpPr>
        <p:sp>
          <p:nvSpPr>
            <p:cNvPr id="25601" name="Text Box 2">
              <a:extLst>
                <a:ext uri="{FF2B5EF4-FFF2-40B4-BE49-F238E27FC236}">
                  <a16:creationId xmlns:a16="http://schemas.microsoft.com/office/drawing/2014/main" id="{8D9DD265-3682-994E-B1C0-C5EE71C331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459038"/>
              <a:ext cx="1077913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TEHRAN</a:t>
              </a:r>
            </a:p>
          </p:txBody>
        </p:sp>
        <p:sp>
          <p:nvSpPr>
            <p:cNvPr id="25602" name="Text Box 3">
              <a:extLst>
                <a:ext uri="{FF2B5EF4-FFF2-40B4-BE49-F238E27FC236}">
                  <a16:creationId xmlns:a16="http://schemas.microsoft.com/office/drawing/2014/main" id="{1A35372F-F01C-504B-B998-3EB5F775AC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494088"/>
              <a:ext cx="930275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TABRIZ</a:t>
              </a:r>
            </a:p>
          </p:txBody>
        </p:sp>
        <p:sp>
          <p:nvSpPr>
            <p:cNvPr id="25603" name="Text Box 4">
              <a:extLst>
                <a:ext uri="{FF2B5EF4-FFF2-40B4-BE49-F238E27FC236}">
                  <a16:creationId xmlns:a16="http://schemas.microsoft.com/office/drawing/2014/main" id="{9D97CCE9-D44C-A64B-86E1-AFB5388D66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525963"/>
              <a:ext cx="947738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SHIRAZ</a:t>
              </a:r>
            </a:p>
          </p:txBody>
        </p:sp>
        <p:sp>
          <p:nvSpPr>
            <p:cNvPr id="25604" name="Text Box 5">
              <a:extLst>
                <a:ext uri="{FF2B5EF4-FFF2-40B4-BE49-F238E27FC236}">
                  <a16:creationId xmlns:a16="http://schemas.microsoft.com/office/drawing/2014/main" id="{FE7C3A04-1833-DA4C-8D3F-C98D070572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557838"/>
              <a:ext cx="1125538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ISHAFAB</a:t>
              </a:r>
            </a:p>
          </p:txBody>
        </p:sp>
        <p:sp>
          <p:nvSpPr>
            <p:cNvPr id="25605" name="Text Box 6">
              <a:extLst>
                <a:ext uri="{FF2B5EF4-FFF2-40B4-BE49-F238E27FC236}">
                  <a16:creationId xmlns:a16="http://schemas.microsoft.com/office/drawing/2014/main" id="{403A2B7D-DFAB-1D44-90E7-88BBAF0123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6507163"/>
              <a:ext cx="1363663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CC5E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MASHHAD</a:t>
              </a:r>
            </a:p>
          </p:txBody>
        </p:sp>
        <p:sp>
          <p:nvSpPr>
            <p:cNvPr id="25606" name="Text Box 7">
              <a:extLst>
                <a:ext uri="{FF2B5EF4-FFF2-40B4-BE49-F238E27FC236}">
                  <a16:creationId xmlns:a16="http://schemas.microsoft.com/office/drawing/2014/main" id="{534890BB-5D07-5C49-BF71-A70CFBF60C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66963" y="1262063"/>
              <a:ext cx="2332037" cy="8556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spcAft>
                  <a:spcPct val="0"/>
                </a:spcAft>
                <a:defRPr/>
              </a:pPr>
              <a:r>
                <a:rPr lang="en-US" altLang="en-UA" sz="4625" b="1" dirty="0"/>
                <a:t>IRAN</a:t>
              </a:r>
            </a:p>
          </p:txBody>
        </p:sp>
        <p:grpSp>
          <p:nvGrpSpPr>
            <p:cNvPr id="27655" name="Group 1">
              <a:extLst>
                <a:ext uri="{FF2B5EF4-FFF2-40B4-BE49-F238E27FC236}">
                  <a16:creationId xmlns:a16="http://schemas.microsoft.com/office/drawing/2014/main" id="{A05A89C9-40FC-6247-B31A-35183132D8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8875" y="1385888"/>
              <a:ext cx="939800" cy="539750"/>
              <a:chOff x="2317750" y="2860675"/>
              <a:chExt cx="1879600" cy="1077913"/>
            </a:xfrm>
          </p:grpSpPr>
          <p:sp>
            <p:nvSpPr>
              <p:cNvPr id="27704" name="Freeform 8">
                <a:extLst>
                  <a:ext uri="{FF2B5EF4-FFF2-40B4-BE49-F238E27FC236}">
                    <a16:creationId xmlns:a16="http://schemas.microsoft.com/office/drawing/2014/main" id="{C1145C4B-3EC1-EC4F-B3AF-81666871F2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750" y="2860675"/>
                <a:ext cx="1879600" cy="1077913"/>
              </a:xfrm>
              <a:custGeom>
                <a:avLst/>
                <a:gdLst>
                  <a:gd name="T0" fmla="*/ 0 w 5220"/>
                  <a:gd name="T1" fmla="*/ 0 h 2992"/>
                  <a:gd name="T2" fmla="*/ 2147483646 w 5220"/>
                  <a:gd name="T3" fmla="*/ 0 h 2992"/>
                  <a:gd name="T4" fmla="*/ 2147483646 w 5220"/>
                  <a:gd name="T5" fmla="*/ 2147483646 h 2992"/>
                  <a:gd name="T6" fmla="*/ 0 w 5220"/>
                  <a:gd name="T7" fmla="*/ 2147483646 h 2992"/>
                  <a:gd name="T8" fmla="*/ 0 w 5220"/>
                  <a:gd name="T9" fmla="*/ 0 h 29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20" h="2992">
                    <a:moveTo>
                      <a:pt x="0" y="0"/>
                    </a:moveTo>
                    <a:lnTo>
                      <a:pt x="5219" y="0"/>
                    </a:lnTo>
                    <a:lnTo>
                      <a:pt x="5219" y="2991"/>
                    </a:lnTo>
                    <a:lnTo>
                      <a:pt x="0" y="299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39F4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05" name="Freeform 9">
                <a:extLst>
                  <a:ext uri="{FF2B5EF4-FFF2-40B4-BE49-F238E27FC236}">
                    <a16:creationId xmlns:a16="http://schemas.microsoft.com/office/drawing/2014/main" id="{BFD750B0-6DD5-C848-8425-C6E8C73A5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750" y="3224213"/>
                <a:ext cx="1879600" cy="357187"/>
              </a:xfrm>
              <a:custGeom>
                <a:avLst/>
                <a:gdLst>
                  <a:gd name="T0" fmla="*/ 0 w 5220"/>
                  <a:gd name="T1" fmla="*/ 0 h 991"/>
                  <a:gd name="T2" fmla="*/ 2147483646 w 5220"/>
                  <a:gd name="T3" fmla="*/ 0 h 991"/>
                  <a:gd name="T4" fmla="*/ 2147483646 w 5220"/>
                  <a:gd name="T5" fmla="*/ 2147483646 h 991"/>
                  <a:gd name="T6" fmla="*/ 0 w 5220"/>
                  <a:gd name="T7" fmla="*/ 2147483646 h 991"/>
                  <a:gd name="T8" fmla="*/ 0 w 5220"/>
                  <a:gd name="T9" fmla="*/ 0 h 9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20" h="991">
                    <a:moveTo>
                      <a:pt x="0" y="0"/>
                    </a:moveTo>
                    <a:lnTo>
                      <a:pt x="5219" y="0"/>
                    </a:lnTo>
                    <a:lnTo>
                      <a:pt x="5219" y="990"/>
                    </a:lnTo>
                    <a:lnTo>
                      <a:pt x="0" y="99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06" name="Freeform 10">
                <a:extLst>
                  <a:ext uri="{FF2B5EF4-FFF2-40B4-BE49-F238E27FC236}">
                    <a16:creationId xmlns:a16="http://schemas.microsoft.com/office/drawing/2014/main" id="{EE846C08-2BBE-8446-9E98-E4605876C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750" y="3579813"/>
                <a:ext cx="1879600" cy="357187"/>
              </a:xfrm>
              <a:custGeom>
                <a:avLst/>
                <a:gdLst>
                  <a:gd name="T0" fmla="*/ 0 w 5220"/>
                  <a:gd name="T1" fmla="*/ 0 h 992"/>
                  <a:gd name="T2" fmla="*/ 2147483646 w 5220"/>
                  <a:gd name="T3" fmla="*/ 0 h 992"/>
                  <a:gd name="T4" fmla="*/ 2147483646 w 5220"/>
                  <a:gd name="T5" fmla="*/ 2147483646 h 992"/>
                  <a:gd name="T6" fmla="*/ 0 w 5220"/>
                  <a:gd name="T7" fmla="*/ 2147483646 h 992"/>
                  <a:gd name="T8" fmla="*/ 0 w 5220"/>
                  <a:gd name="T9" fmla="*/ 0 h 9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20" h="992">
                    <a:moveTo>
                      <a:pt x="0" y="0"/>
                    </a:moveTo>
                    <a:lnTo>
                      <a:pt x="5219" y="0"/>
                    </a:lnTo>
                    <a:lnTo>
                      <a:pt x="5219" y="991"/>
                    </a:lnTo>
                    <a:lnTo>
                      <a:pt x="0" y="99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07" name="Line 11">
                <a:extLst>
                  <a:ext uri="{FF2B5EF4-FFF2-40B4-BE49-F238E27FC236}">
                    <a16:creationId xmlns:a16="http://schemas.microsoft.com/office/drawing/2014/main" id="{53987D91-B517-9040-8EC1-6611AA3429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1350" y="3168650"/>
                <a:ext cx="103188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08" name="Freeform 12">
                <a:extLst>
                  <a:ext uri="{FF2B5EF4-FFF2-40B4-BE49-F238E27FC236}">
                    <a16:creationId xmlns:a16="http://schemas.microsoft.com/office/drawing/2014/main" id="{A5434B69-DF7C-CE48-8D8C-99ECC2BC01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1350" y="3182938"/>
                <a:ext cx="69850" cy="20637"/>
              </a:xfrm>
              <a:custGeom>
                <a:avLst/>
                <a:gdLst>
                  <a:gd name="T0" fmla="*/ 0 w 192"/>
                  <a:gd name="T1" fmla="*/ 2147483646 h 59"/>
                  <a:gd name="T2" fmla="*/ 0 w 192"/>
                  <a:gd name="T3" fmla="*/ 0 h 59"/>
                  <a:gd name="T4" fmla="*/ 2147483646 w 192"/>
                  <a:gd name="T5" fmla="*/ 0 h 59"/>
                  <a:gd name="T6" fmla="*/ 2147483646 w 192"/>
                  <a:gd name="T7" fmla="*/ 2147483646 h 59"/>
                  <a:gd name="T8" fmla="*/ 2147483646 w 192"/>
                  <a:gd name="T9" fmla="*/ 2147483646 h 59"/>
                  <a:gd name="T10" fmla="*/ 2147483646 w 192"/>
                  <a:gd name="T11" fmla="*/ 0 h 59"/>
                  <a:gd name="T12" fmla="*/ 2147483646 w 192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2" h="59">
                    <a:moveTo>
                      <a:pt x="0" y="58"/>
                    </a:moveTo>
                    <a:lnTo>
                      <a:pt x="0" y="0"/>
                    </a:lnTo>
                    <a:lnTo>
                      <a:pt x="96" y="0"/>
                    </a:lnTo>
                    <a:lnTo>
                      <a:pt x="96" y="58"/>
                    </a:lnTo>
                    <a:lnTo>
                      <a:pt x="191" y="58"/>
                    </a:lnTo>
                    <a:lnTo>
                      <a:pt x="191" y="0"/>
                    </a:lnTo>
                    <a:lnTo>
                      <a:pt x="153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09" name="Freeform 13">
                <a:extLst>
                  <a:ext uri="{FF2B5EF4-FFF2-40B4-BE49-F238E27FC236}">
                    <a16:creationId xmlns:a16="http://schemas.microsoft.com/office/drawing/2014/main" id="{D2FE18A2-3EA3-3341-9F50-A0F032343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1838" y="3168650"/>
                <a:ext cx="34925" cy="34925"/>
              </a:xfrm>
              <a:custGeom>
                <a:avLst/>
                <a:gdLst>
                  <a:gd name="T0" fmla="*/ 2147483646 w 97"/>
                  <a:gd name="T1" fmla="*/ 2147483646 h 96"/>
                  <a:gd name="T2" fmla="*/ 0 w 97"/>
                  <a:gd name="T3" fmla="*/ 2147483646 h 96"/>
                  <a:gd name="T4" fmla="*/ 0 w 97"/>
                  <a:gd name="T5" fmla="*/ 2147483646 h 96"/>
                  <a:gd name="T6" fmla="*/ 2147483646 w 97"/>
                  <a:gd name="T7" fmla="*/ 2147483646 h 96"/>
                  <a:gd name="T8" fmla="*/ 2147483646 w 97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7" h="96">
                    <a:moveTo>
                      <a:pt x="38" y="95"/>
                    </a:moveTo>
                    <a:lnTo>
                      <a:pt x="0" y="95"/>
                    </a:lnTo>
                    <a:lnTo>
                      <a:pt x="0" y="37"/>
                    </a:lnTo>
                    <a:lnTo>
                      <a:pt x="96" y="37"/>
                    </a:lnTo>
                    <a:lnTo>
                      <a:pt x="96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10" name="Freeform 14">
                <a:extLst>
                  <a:ext uri="{FF2B5EF4-FFF2-40B4-BE49-F238E27FC236}">
                    <a16:creationId xmlns:a16="http://schemas.microsoft.com/office/drawing/2014/main" id="{70FBBF69-D4D4-E544-8A0F-D99EB4B4F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175" y="3168650"/>
                <a:ext cx="26988" cy="34925"/>
              </a:xfrm>
              <a:custGeom>
                <a:avLst/>
                <a:gdLst>
                  <a:gd name="T0" fmla="*/ 0 w 77"/>
                  <a:gd name="T1" fmla="*/ 2147483646 h 96"/>
                  <a:gd name="T2" fmla="*/ 0 w 77"/>
                  <a:gd name="T3" fmla="*/ 2147483646 h 96"/>
                  <a:gd name="T4" fmla="*/ 2147483646 w 77"/>
                  <a:gd name="T5" fmla="*/ 2147483646 h 96"/>
                  <a:gd name="T6" fmla="*/ 2147483646 w 77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96">
                    <a:moveTo>
                      <a:pt x="0" y="37"/>
                    </a:moveTo>
                    <a:lnTo>
                      <a:pt x="0" y="95"/>
                    </a:lnTo>
                    <a:lnTo>
                      <a:pt x="76" y="95"/>
                    </a:lnTo>
                    <a:lnTo>
                      <a:pt x="76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11" name="Line 15">
                <a:extLst>
                  <a:ext uri="{FF2B5EF4-FFF2-40B4-BE49-F238E27FC236}">
                    <a16:creationId xmlns:a16="http://schemas.microsoft.com/office/drawing/2014/main" id="{AA362782-F1BC-B94B-B0FF-4F0A12CE6E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9463" y="3168650"/>
                <a:ext cx="1587" cy="34925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12" name="Freeform 16">
                <a:extLst>
                  <a:ext uri="{FF2B5EF4-FFF2-40B4-BE49-F238E27FC236}">
                    <a16:creationId xmlns:a16="http://schemas.microsoft.com/office/drawing/2014/main" id="{4617BF2B-9C2C-9444-93CF-0CB19EF90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575" y="320357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13" name="Line 17">
                <a:extLst>
                  <a:ext uri="{FF2B5EF4-FFF2-40B4-BE49-F238E27FC236}">
                    <a16:creationId xmlns:a16="http://schemas.microsoft.com/office/drawing/2014/main" id="{44886D69-9CE6-984C-AF4F-B990E229EE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1350" y="3216275"/>
                <a:ext cx="68263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14" name="Line 18">
                <a:extLst>
                  <a:ext uri="{FF2B5EF4-FFF2-40B4-BE49-F238E27FC236}">
                    <a16:creationId xmlns:a16="http://schemas.microsoft.com/office/drawing/2014/main" id="{8056E7C7-9FF1-924D-A7E0-10A57BB3C5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1838" y="3216275"/>
                <a:ext cx="61912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15" name="Line 19">
                <a:extLst>
                  <a:ext uri="{FF2B5EF4-FFF2-40B4-BE49-F238E27FC236}">
                    <a16:creationId xmlns:a16="http://schemas.microsoft.com/office/drawing/2014/main" id="{8B48F36F-8AC2-F840-824F-FE765DD3E1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1350" y="3600450"/>
                <a:ext cx="103188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16" name="Freeform 20">
                <a:extLst>
                  <a:ext uri="{FF2B5EF4-FFF2-40B4-BE49-F238E27FC236}">
                    <a16:creationId xmlns:a16="http://schemas.microsoft.com/office/drawing/2014/main" id="{9F22783F-9E5E-9447-AE79-EA40FBBD4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1350" y="3614738"/>
                <a:ext cx="69850" cy="20637"/>
              </a:xfrm>
              <a:custGeom>
                <a:avLst/>
                <a:gdLst>
                  <a:gd name="T0" fmla="*/ 0 w 192"/>
                  <a:gd name="T1" fmla="*/ 2147483646 h 59"/>
                  <a:gd name="T2" fmla="*/ 0 w 192"/>
                  <a:gd name="T3" fmla="*/ 0 h 59"/>
                  <a:gd name="T4" fmla="*/ 2147483646 w 192"/>
                  <a:gd name="T5" fmla="*/ 0 h 59"/>
                  <a:gd name="T6" fmla="*/ 2147483646 w 192"/>
                  <a:gd name="T7" fmla="*/ 2147483646 h 59"/>
                  <a:gd name="T8" fmla="*/ 2147483646 w 192"/>
                  <a:gd name="T9" fmla="*/ 2147483646 h 59"/>
                  <a:gd name="T10" fmla="*/ 2147483646 w 192"/>
                  <a:gd name="T11" fmla="*/ 0 h 59"/>
                  <a:gd name="T12" fmla="*/ 2147483646 w 192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2" h="59">
                    <a:moveTo>
                      <a:pt x="0" y="58"/>
                    </a:moveTo>
                    <a:lnTo>
                      <a:pt x="0" y="0"/>
                    </a:lnTo>
                    <a:lnTo>
                      <a:pt x="96" y="0"/>
                    </a:lnTo>
                    <a:lnTo>
                      <a:pt x="96" y="58"/>
                    </a:lnTo>
                    <a:lnTo>
                      <a:pt x="191" y="58"/>
                    </a:lnTo>
                    <a:lnTo>
                      <a:pt x="191" y="0"/>
                    </a:lnTo>
                    <a:lnTo>
                      <a:pt x="153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17" name="Freeform 21">
                <a:extLst>
                  <a:ext uri="{FF2B5EF4-FFF2-40B4-BE49-F238E27FC236}">
                    <a16:creationId xmlns:a16="http://schemas.microsoft.com/office/drawing/2014/main" id="{69B0AB31-E57F-574A-9A5E-C2261CFFC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1838" y="3600450"/>
                <a:ext cx="34925" cy="34925"/>
              </a:xfrm>
              <a:custGeom>
                <a:avLst/>
                <a:gdLst>
                  <a:gd name="T0" fmla="*/ 2147483646 w 97"/>
                  <a:gd name="T1" fmla="*/ 2147483646 h 97"/>
                  <a:gd name="T2" fmla="*/ 0 w 97"/>
                  <a:gd name="T3" fmla="*/ 2147483646 h 97"/>
                  <a:gd name="T4" fmla="*/ 0 w 97"/>
                  <a:gd name="T5" fmla="*/ 2147483646 h 97"/>
                  <a:gd name="T6" fmla="*/ 2147483646 w 97"/>
                  <a:gd name="T7" fmla="*/ 2147483646 h 97"/>
                  <a:gd name="T8" fmla="*/ 2147483646 w 97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7" h="97">
                    <a:moveTo>
                      <a:pt x="38" y="96"/>
                    </a:moveTo>
                    <a:lnTo>
                      <a:pt x="0" y="96"/>
                    </a:lnTo>
                    <a:lnTo>
                      <a:pt x="0" y="38"/>
                    </a:lnTo>
                    <a:lnTo>
                      <a:pt x="96" y="38"/>
                    </a:lnTo>
                    <a:lnTo>
                      <a:pt x="96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18" name="Freeform 22">
                <a:extLst>
                  <a:ext uri="{FF2B5EF4-FFF2-40B4-BE49-F238E27FC236}">
                    <a16:creationId xmlns:a16="http://schemas.microsoft.com/office/drawing/2014/main" id="{76C8BB28-59C5-E74A-8D4D-D71E0540C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175" y="3600450"/>
                <a:ext cx="26988" cy="34925"/>
              </a:xfrm>
              <a:custGeom>
                <a:avLst/>
                <a:gdLst>
                  <a:gd name="T0" fmla="*/ 0 w 77"/>
                  <a:gd name="T1" fmla="*/ 2147483646 h 97"/>
                  <a:gd name="T2" fmla="*/ 0 w 77"/>
                  <a:gd name="T3" fmla="*/ 2147483646 h 97"/>
                  <a:gd name="T4" fmla="*/ 2147483646 w 77"/>
                  <a:gd name="T5" fmla="*/ 2147483646 h 97"/>
                  <a:gd name="T6" fmla="*/ 2147483646 w 77"/>
                  <a:gd name="T7" fmla="*/ 0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97">
                    <a:moveTo>
                      <a:pt x="0" y="38"/>
                    </a:moveTo>
                    <a:lnTo>
                      <a:pt x="0" y="96"/>
                    </a:lnTo>
                    <a:lnTo>
                      <a:pt x="76" y="96"/>
                    </a:lnTo>
                    <a:lnTo>
                      <a:pt x="76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19" name="Line 23">
                <a:extLst>
                  <a:ext uri="{FF2B5EF4-FFF2-40B4-BE49-F238E27FC236}">
                    <a16:creationId xmlns:a16="http://schemas.microsoft.com/office/drawing/2014/main" id="{AE3EF9A0-FC52-F64C-A57F-E5FCE99755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9463" y="3600450"/>
                <a:ext cx="1587" cy="34925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20" name="Freeform 24">
                <a:extLst>
                  <a:ext uri="{FF2B5EF4-FFF2-40B4-BE49-F238E27FC236}">
                    <a16:creationId xmlns:a16="http://schemas.microsoft.com/office/drawing/2014/main" id="{C6A39C40-857D-DC4B-8F83-41C2CD028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575" y="363537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21" name="Line 25">
                <a:extLst>
                  <a:ext uri="{FF2B5EF4-FFF2-40B4-BE49-F238E27FC236}">
                    <a16:creationId xmlns:a16="http://schemas.microsoft.com/office/drawing/2014/main" id="{6E256082-62AB-0D44-A48D-B87FD60866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1350" y="3579813"/>
                <a:ext cx="68263" cy="1587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22" name="Line 26">
                <a:extLst>
                  <a:ext uri="{FF2B5EF4-FFF2-40B4-BE49-F238E27FC236}">
                    <a16:creationId xmlns:a16="http://schemas.microsoft.com/office/drawing/2014/main" id="{3EC6B4B5-71B6-364D-9E5F-CE549360FC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71838" y="3579813"/>
                <a:ext cx="61912" cy="1587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23" name="Line 27">
                <a:extLst>
                  <a:ext uri="{FF2B5EF4-FFF2-40B4-BE49-F238E27FC236}">
                    <a16:creationId xmlns:a16="http://schemas.microsoft.com/office/drawing/2014/main" id="{0090BCDA-77D6-7E4E-94AC-A6178D23CF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52800" y="3168650"/>
                <a:ext cx="96838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24" name="Freeform 28">
                <a:extLst>
                  <a:ext uri="{FF2B5EF4-FFF2-40B4-BE49-F238E27FC236}">
                    <a16:creationId xmlns:a16="http://schemas.microsoft.com/office/drawing/2014/main" id="{6A389D5A-DA9D-5843-AE93-39EDEF54F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800" y="3182938"/>
                <a:ext cx="69850" cy="20637"/>
              </a:xfrm>
              <a:custGeom>
                <a:avLst/>
                <a:gdLst>
                  <a:gd name="T0" fmla="*/ 0 w 192"/>
                  <a:gd name="T1" fmla="*/ 2147483646 h 59"/>
                  <a:gd name="T2" fmla="*/ 0 w 192"/>
                  <a:gd name="T3" fmla="*/ 0 h 59"/>
                  <a:gd name="T4" fmla="*/ 2147483646 w 192"/>
                  <a:gd name="T5" fmla="*/ 0 h 59"/>
                  <a:gd name="T6" fmla="*/ 2147483646 w 192"/>
                  <a:gd name="T7" fmla="*/ 2147483646 h 59"/>
                  <a:gd name="T8" fmla="*/ 2147483646 w 192"/>
                  <a:gd name="T9" fmla="*/ 2147483646 h 59"/>
                  <a:gd name="T10" fmla="*/ 2147483646 w 192"/>
                  <a:gd name="T11" fmla="*/ 0 h 59"/>
                  <a:gd name="T12" fmla="*/ 2147483646 w 192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2" h="59">
                    <a:moveTo>
                      <a:pt x="0" y="58"/>
                    </a:moveTo>
                    <a:lnTo>
                      <a:pt x="0" y="0"/>
                    </a:lnTo>
                    <a:lnTo>
                      <a:pt x="96" y="0"/>
                    </a:lnTo>
                    <a:lnTo>
                      <a:pt x="96" y="58"/>
                    </a:lnTo>
                    <a:lnTo>
                      <a:pt x="191" y="58"/>
                    </a:lnTo>
                    <a:lnTo>
                      <a:pt x="191" y="0"/>
                    </a:lnTo>
                    <a:lnTo>
                      <a:pt x="134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25" name="Freeform 29">
                <a:extLst>
                  <a:ext uri="{FF2B5EF4-FFF2-40B4-BE49-F238E27FC236}">
                    <a16:creationId xmlns:a16="http://schemas.microsoft.com/office/drawing/2014/main" id="{3164096E-B8E5-C243-A735-056E42E29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350" y="3168650"/>
                <a:ext cx="34925" cy="34925"/>
              </a:xfrm>
              <a:custGeom>
                <a:avLst/>
                <a:gdLst>
                  <a:gd name="T0" fmla="*/ 2147483646 w 97"/>
                  <a:gd name="T1" fmla="*/ 2147483646 h 96"/>
                  <a:gd name="T2" fmla="*/ 0 w 97"/>
                  <a:gd name="T3" fmla="*/ 2147483646 h 96"/>
                  <a:gd name="T4" fmla="*/ 0 w 97"/>
                  <a:gd name="T5" fmla="*/ 2147483646 h 96"/>
                  <a:gd name="T6" fmla="*/ 2147483646 w 97"/>
                  <a:gd name="T7" fmla="*/ 2147483646 h 96"/>
                  <a:gd name="T8" fmla="*/ 2147483646 w 97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7" h="96">
                    <a:moveTo>
                      <a:pt x="38" y="95"/>
                    </a:moveTo>
                    <a:lnTo>
                      <a:pt x="0" y="95"/>
                    </a:lnTo>
                    <a:lnTo>
                      <a:pt x="0" y="37"/>
                    </a:lnTo>
                    <a:lnTo>
                      <a:pt x="96" y="37"/>
                    </a:lnTo>
                    <a:lnTo>
                      <a:pt x="96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26" name="Freeform 30">
                <a:extLst>
                  <a:ext uri="{FF2B5EF4-FFF2-40B4-BE49-F238E27FC236}">
                    <a16:creationId xmlns:a16="http://schemas.microsoft.com/office/drawing/2014/main" id="{496BC73A-4828-A746-98A3-CEB39A84F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0275" y="3168650"/>
                <a:ext cx="34925" cy="34925"/>
              </a:xfrm>
              <a:custGeom>
                <a:avLst/>
                <a:gdLst>
                  <a:gd name="T0" fmla="*/ 0 w 96"/>
                  <a:gd name="T1" fmla="*/ 2147483646 h 96"/>
                  <a:gd name="T2" fmla="*/ 0 w 96"/>
                  <a:gd name="T3" fmla="*/ 2147483646 h 96"/>
                  <a:gd name="T4" fmla="*/ 2147483646 w 96"/>
                  <a:gd name="T5" fmla="*/ 2147483646 h 96"/>
                  <a:gd name="T6" fmla="*/ 2147483646 w 96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6">
                    <a:moveTo>
                      <a:pt x="0" y="37"/>
                    </a:moveTo>
                    <a:lnTo>
                      <a:pt x="0" y="95"/>
                    </a:lnTo>
                    <a:lnTo>
                      <a:pt x="95" y="95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27" name="Line 31">
                <a:extLst>
                  <a:ext uri="{FF2B5EF4-FFF2-40B4-BE49-F238E27FC236}">
                    <a16:creationId xmlns:a16="http://schemas.microsoft.com/office/drawing/2014/main" id="{1BD8420B-C99F-AF40-82E5-EF5AD8F137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84563" y="3168650"/>
                <a:ext cx="1587" cy="34925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28" name="Freeform 32">
                <a:extLst>
                  <a:ext uri="{FF2B5EF4-FFF2-40B4-BE49-F238E27FC236}">
                    <a16:creationId xmlns:a16="http://schemas.microsoft.com/office/drawing/2014/main" id="{DD9571A4-A5A5-7444-B423-1E3449B61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088" y="3203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29" name="Line 33">
                <a:extLst>
                  <a:ext uri="{FF2B5EF4-FFF2-40B4-BE49-F238E27FC236}">
                    <a16:creationId xmlns:a16="http://schemas.microsoft.com/office/drawing/2014/main" id="{DFE459AA-4FA2-5648-AAED-200EEFFE25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52800" y="3216275"/>
                <a:ext cx="68263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30" name="Line 34">
                <a:extLst>
                  <a:ext uri="{FF2B5EF4-FFF2-40B4-BE49-F238E27FC236}">
                    <a16:creationId xmlns:a16="http://schemas.microsoft.com/office/drawing/2014/main" id="{3E0B0CF6-6EC3-8749-9757-C77C940C86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350" y="3216275"/>
                <a:ext cx="68263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31" name="Line 35">
                <a:extLst>
                  <a:ext uri="{FF2B5EF4-FFF2-40B4-BE49-F238E27FC236}">
                    <a16:creationId xmlns:a16="http://schemas.microsoft.com/office/drawing/2014/main" id="{47C6C5A2-A1CA-3B49-82C8-7B52CD01A2A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52800" y="3600450"/>
                <a:ext cx="96838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32" name="Freeform 36">
                <a:extLst>
                  <a:ext uri="{FF2B5EF4-FFF2-40B4-BE49-F238E27FC236}">
                    <a16:creationId xmlns:a16="http://schemas.microsoft.com/office/drawing/2014/main" id="{39246D12-8C40-2940-A978-E9EE6AC51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800" y="3614738"/>
                <a:ext cx="69850" cy="20637"/>
              </a:xfrm>
              <a:custGeom>
                <a:avLst/>
                <a:gdLst>
                  <a:gd name="T0" fmla="*/ 0 w 192"/>
                  <a:gd name="T1" fmla="*/ 2147483646 h 59"/>
                  <a:gd name="T2" fmla="*/ 0 w 192"/>
                  <a:gd name="T3" fmla="*/ 0 h 59"/>
                  <a:gd name="T4" fmla="*/ 2147483646 w 192"/>
                  <a:gd name="T5" fmla="*/ 0 h 59"/>
                  <a:gd name="T6" fmla="*/ 2147483646 w 192"/>
                  <a:gd name="T7" fmla="*/ 2147483646 h 59"/>
                  <a:gd name="T8" fmla="*/ 2147483646 w 192"/>
                  <a:gd name="T9" fmla="*/ 2147483646 h 59"/>
                  <a:gd name="T10" fmla="*/ 2147483646 w 192"/>
                  <a:gd name="T11" fmla="*/ 0 h 59"/>
                  <a:gd name="T12" fmla="*/ 2147483646 w 192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2" h="59">
                    <a:moveTo>
                      <a:pt x="0" y="58"/>
                    </a:moveTo>
                    <a:lnTo>
                      <a:pt x="0" y="0"/>
                    </a:lnTo>
                    <a:lnTo>
                      <a:pt x="96" y="0"/>
                    </a:lnTo>
                    <a:lnTo>
                      <a:pt x="96" y="58"/>
                    </a:lnTo>
                    <a:lnTo>
                      <a:pt x="191" y="58"/>
                    </a:lnTo>
                    <a:lnTo>
                      <a:pt x="191" y="0"/>
                    </a:lnTo>
                    <a:lnTo>
                      <a:pt x="134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33" name="Freeform 37">
                <a:extLst>
                  <a:ext uri="{FF2B5EF4-FFF2-40B4-BE49-F238E27FC236}">
                    <a16:creationId xmlns:a16="http://schemas.microsoft.com/office/drawing/2014/main" id="{04B44106-F37E-C64C-AF36-5D898BCF87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350" y="3600450"/>
                <a:ext cx="34925" cy="34925"/>
              </a:xfrm>
              <a:custGeom>
                <a:avLst/>
                <a:gdLst>
                  <a:gd name="T0" fmla="*/ 2147483646 w 97"/>
                  <a:gd name="T1" fmla="*/ 2147483646 h 97"/>
                  <a:gd name="T2" fmla="*/ 0 w 97"/>
                  <a:gd name="T3" fmla="*/ 2147483646 h 97"/>
                  <a:gd name="T4" fmla="*/ 0 w 97"/>
                  <a:gd name="T5" fmla="*/ 2147483646 h 97"/>
                  <a:gd name="T6" fmla="*/ 2147483646 w 97"/>
                  <a:gd name="T7" fmla="*/ 2147483646 h 97"/>
                  <a:gd name="T8" fmla="*/ 2147483646 w 97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7" h="97">
                    <a:moveTo>
                      <a:pt x="38" y="96"/>
                    </a:moveTo>
                    <a:lnTo>
                      <a:pt x="0" y="96"/>
                    </a:lnTo>
                    <a:lnTo>
                      <a:pt x="0" y="38"/>
                    </a:lnTo>
                    <a:lnTo>
                      <a:pt x="96" y="38"/>
                    </a:lnTo>
                    <a:lnTo>
                      <a:pt x="96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34" name="Freeform 38">
                <a:extLst>
                  <a:ext uri="{FF2B5EF4-FFF2-40B4-BE49-F238E27FC236}">
                    <a16:creationId xmlns:a16="http://schemas.microsoft.com/office/drawing/2014/main" id="{19DDAAA3-CA9C-044F-8AC3-912F690CED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0275" y="3600450"/>
                <a:ext cx="34925" cy="34925"/>
              </a:xfrm>
              <a:custGeom>
                <a:avLst/>
                <a:gdLst>
                  <a:gd name="T0" fmla="*/ 0 w 96"/>
                  <a:gd name="T1" fmla="*/ 2147483646 h 97"/>
                  <a:gd name="T2" fmla="*/ 0 w 96"/>
                  <a:gd name="T3" fmla="*/ 2147483646 h 97"/>
                  <a:gd name="T4" fmla="*/ 2147483646 w 96"/>
                  <a:gd name="T5" fmla="*/ 2147483646 h 97"/>
                  <a:gd name="T6" fmla="*/ 2147483646 w 96"/>
                  <a:gd name="T7" fmla="*/ 0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7">
                    <a:moveTo>
                      <a:pt x="0" y="38"/>
                    </a:moveTo>
                    <a:lnTo>
                      <a:pt x="0" y="96"/>
                    </a:lnTo>
                    <a:lnTo>
                      <a:pt x="95" y="96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35" name="Line 39">
                <a:extLst>
                  <a:ext uri="{FF2B5EF4-FFF2-40B4-BE49-F238E27FC236}">
                    <a16:creationId xmlns:a16="http://schemas.microsoft.com/office/drawing/2014/main" id="{38DB0716-DE96-3746-8114-862D2110F8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84563" y="3600450"/>
                <a:ext cx="1587" cy="34925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36" name="Freeform 40">
                <a:extLst>
                  <a:ext uri="{FF2B5EF4-FFF2-40B4-BE49-F238E27FC236}">
                    <a16:creationId xmlns:a16="http://schemas.microsoft.com/office/drawing/2014/main" id="{8BB223BE-094F-E64B-A365-D06C6C08B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088" y="36353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37" name="Line 41">
                <a:extLst>
                  <a:ext uri="{FF2B5EF4-FFF2-40B4-BE49-F238E27FC236}">
                    <a16:creationId xmlns:a16="http://schemas.microsoft.com/office/drawing/2014/main" id="{82C837EA-7A46-0B49-BB91-903C3D1C27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52800" y="3579813"/>
                <a:ext cx="68263" cy="1587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38" name="Line 42">
                <a:extLst>
                  <a:ext uri="{FF2B5EF4-FFF2-40B4-BE49-F238E27FC236}">
                    <a16:creationId xmlns:a16="http://schemas.microsoft.com/office/drawing/2014/main" id="{241818C9-1FFF-6448-B77D-1338E68474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35350" y="3579813"/>
                <a:ext cx="68263" cy="1587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39" name="Line 43">
                <a:extLst>
                  <a:ext uri="{FF2B5EF4-FFF2-40B4-BE49-F238E27FC236}">
                    <a16:creationId xmlns:a16="http://schemas.microsoft.com/office/drawing/2014/main" id="{C266C9E0-F6C4-4342-B3F5-06DD37CBE3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52738" y="3168650"/>
                <a:ext cx="95250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40" name="Freeform 44">
                <a:extLst>
                  <a:ext uri="{FF2B5EF4-FFF2-40B4-BE49-F238E27FC236}">
                    <a16:creationId xmlns:a16="http://schemas.microsoft.com/office/drawing/2014/main" id="{F088FC9B-F33C-894C-A188-2533BA731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738" y="3182938"/>
                <a:ext cx="69850" cy="20637"/>
              </a:xfrm>
              <a:custGeom>
                <a:avLst/>
                <a:gdLst>
                  <a:gd name="T0" fmla="*/ 0 w 192"/>
                  <a:gd name="T1" fmla="*/ 2147483646 h 59"/>
                  <a:gd name="T2" fmla="*/ 0 w 192"/>
                  <a:gd name="T3" fmla="*/ 0 h 59"/>
                  <a:gd name="T4" fmla="*/ 2147483646 w 192"/>
                  <a:gd name="T5" fmla="*/ 0 h 59"/>
                  <a:gd name="T6" fmla="*/ 2147483646 w 192"/>
                  <a:gd name="T7" fmla="*/ 2147483646 h 59"/>
                  <a:gd name="T8" fmla="*/ 2147483646 w 192"/>
                  <a:gd name="T9" fmla="*/ 2147483646 h 59"/>
                  <a:gd name="T10" fmla="*/ 2147483646 w 192"/>
                  <a:gd name="T11" fmla="*/ 0 h 59"/>
                  <a:gd name="T12" fmla="*/ 2147483646 w 192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2" h="59">
                    <a:moveTo>
                      <a:pt x="0" y="58"/>
                    </a:moveTo>
                    <a:lnTo>
                      <a:pt x="0" y="0"/>
                    </a:lnTo>
                    <a:lnTo>
                      <a:pt x="95" y="0"/>
                    </a:lnTo>
                    <a:lnTo>
                      <a:pt x="95" y="58"/>
                    </a:lnTo>
                    <a:lnTo>
                      <a:pt x="191" y="58"/>
                    </a:lnTo>
                    <a:lnTo>
                      <a:pt x="191" y="0"/>
                    </a:lnTo>
                    <a:lnTo>
                      <a:pt x="134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41" name="Freeform 45">
                <a:extLst>
                  <a:ext uri="{FF2B5EF4-FFF2-40B4-BE49-F238E27FC236}">
                    <a16:creationId xmlns:a16="http://schemas.microsoft.com/office/drawing/2014/main" id="{FEF99CC4-8AD1-2045-B152-C6FA7E67B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5288" y="3168650"/>
                <a:ext cx="34925" cy="34925"/>
              </a:xfrm>
              <a:custGeom>
                <a:avLst/>
                <a:gdLst>
                  <a:gd name="T0" fmla="*/ 2147483646 w 96"/>
                  <a:gd name="T1" fmla="*/ 2147483646 h 96"/>
                  <a:gd name="T2" fmla="*/ 0 w 96"/>
                  <a:gd name="T3" fmla="*/ 2147483646 h 96"/>
                  <a:gd name="T4" fmla="*/ 0 w 96"/>
                  <a:gd name="T5" fmla="*/ 2147483646 h 96"/>
                  <a:gd name="T6" fmla="*/ 2147483646 w 96"/>
                  <a:gd name="T7" fmla="*/ 2147483646 h 96"/>
                  <a:gd name="T8" fmla="*/ 2147483646 w 96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96">
                    <a:moveTo>
                      <a:pt x="37" y="95"/>
                    </a:moveTo>
                    <a:lnTo>
                      <a:pt x="0" y="95"/>
                    </a:lnTo>
                    <a:lnTo>
                      <a:pt x="0" y="37"/>
                    </a:lnTo>
                    <a:lnTo>
                      <a:pt x="95" y="37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42" name="Freeform 46">
                <a:extLst>
                  <a:ext uri="{FF2B5EF4-FFF2-40B4-BE49-F238E27FC236}">
                    <a16:creationId xmlns:a16="http://schemas.microsoft.com/office/drawing/2014/main" id="{65ED98D0-D23F-0D4C-87C7-BA6159271C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0213" y="3168650"/>
                <a:ext cx="34925" cy="34925"/>
              </a:xfrm>
              <a:custGeom>
                <a:avLst/>
                <a:gdLst>
                  <a:gd name="T0" fmla="*/ 0 w 96"/>
                  <a:gd name="T1" fmla="*/ 2147483646 h 96"/>
                  <a:gd name="T2" fmla="*/ 0 w 96"/>
                  <a:gd name="T3" fmla="*/ 2147483646 h 96"/>
                  <a:gd name="T4" fmla="*/ 2147483646 w 96"/>
                  <a:gd name="T5" fmla="*/ 2147483646 h 96"/>
                  <a:gd name="T6" fmla="*/ 2147483646 w 96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6">
                    <a:moveTo>
                      <a:pt x="0" y="37"/>
                    </a:moveTo>
                    <a:lnTo>
                      <a:pt x="0" y="95"/>
                    </a:lnTo>
                    <a:lnTo>
                      <a:pt x="95" y="95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43" name="Line 47">
                <a:extLst>
                  <a:ext uri="{FF2B5EF4-FFF2-40B4-BE49-F238E27FC236}">
                    <a16:creationId xmlns:a16="http://schemas.microsoft.com/office/drawing/2014/main" id="{56710776-6BB1-5746-B522-38A710EC01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2913" y="3168650"/>
                <a:ext cx="1587" cy="34925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44" name="Freeform 48">
                <a:extLst>
                  <a:ext uri="{FF2B5EF4-FFF2-40B4-BE49-F238E27FC236}">
                    <a16:creationId xmlns:a16="http://schemas.microsoft.com/office/drawing/2014/main" id="{C4CC3079-97BC-7240-8620-4E8F89DBF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7025" y="320357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45" name="Line 49">
                <a:extLst>
                  <a:ext uri="{FF2B5EF4-FFF2-40B4-BE49-F238E27FC236}">
                    <a16:creationId xmlns:a16="http://schemas.microsoft.com/office/drawing/2014/main" id="{53882748-4EAE-B048-8EF7-52EB27AFBC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52738" y="3216275"/>
                <a:ext cx="68262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46" name="Line 50">
                <a:extLst>
                  <a:ext uri="{FF2B5EF4-FFF2-40B4-BE49-F238E27FC236}">
                    <a16:creationId xmlns:a16="http://schemas.microsoft.com/office/drawing/2014/main" id="{2424EC3B-0C34-D84D-BCBC-675BAE7EC1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5288" y="3216275"/>
                <a:ext cx="68262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47" name="Line 51">
                <a:extLst>
                  <a:ext uri="{FF2B5EF4-FFF2-40B4-BE49-F238E27FC236}">
                    <a16:creationId xmlns:a16="http://schemas.microsoft.com/office/drawing/2014/main" id="{ECF60CE4-582A-B64F-A16D-4125CB117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52738" y="3600450"/>
                <a:ext cx="95250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48" name="Freeform 52">
                <a:extLst>
                  <a:ext uri="{FF2B5EF4-FFF2-40B4-BE49-F238E27FC236}">
                    <a16:creationId xmlns:a16="http://schemas.microsoft.com/office/drawing/2014/main" id="{E80C865C-8731-AD4C-9A59-EFC378899E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2738" y="3614738"/>
                <a:ext cx="69850" cy="20637"/>
              </a:xfrm>
              <a:custGeom>
                <a:avLst/>
                <a:gdLst>
                  <a:gd name="T0" fmla="*/ 0 w 192"/>
                  <a:gd name="T1" fmla="*/ 2147483646 h 59"/>
                  <a:gd name="T2" fmla="*/ 0 w 192"/>
                  <a:gd name="T3" fmla="*/ 0 h 59"/>
                  <a:gd name="T4" fmla="*/ 2147483646 w 192"/>
                  <a:gd name="T5" fmla="*/ 0 h 59"/>
                  <a:gd name="T6" fmla="*/ 2147483646 w 192"/>
                  <a:gd name="T7" fmla="*/ 2147483646 h 59"/>
                  <a:gd name="T8" fmla="*/ 2147483646 w 192"/>
                  <a:gd name="T9" fmla="*/ 2147483646 h 59"/>
                  <a:gd name="T10" fmla="*/ 2147483646 w 192"/>
                  <a:gd name="T11" fmla="*/ 0 h 59"/>
                  <a:gd name="T12" fmla="*/ 2147483646 w 192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2" h="59">
                    <a:moveTo>
                      <a:pt x="0" y="58"/>
                    </a:moveTo>
                    <a:lnTo>
                      <a:pt x="0" y="0"/>
                    </a:lnTo>
                    <a:lnTo>
                      <a:pt x="95" y="0"/>
                    </a:lnTo>
                    <a:lnTo>
                      <a:pt x="95" y="58"/>
                    </a:lnTo>
                    <a:lnTo>
                      <a:pt x="191" y="58"/>
                    </a:lnTo>
                    <a:lnTo>
                      <a:pt x="191" y="0"/>
                    </a:lnTo>
                    <a:lnTo>
                      <a:pt x="134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49" name="Freeform 53">
                <a:extLst>
                  <a:ext uri="{FF2B5EF4-FFF2-40B4-BE49-F238E27FC236}">
                    <a16:creationId xmlns:a16="http://schemas.microsoft.com/office/drawing/2014/main" id="{90FB7E4C-9F24-DE47-A35C-51E7BFFC2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5288" y="3600450"/>
                <a:ext cx="34925" cy="34925"/>
              </a:xfrm>
              <a:custGeom>
                <a:avLst/>
                <a:gdLst>
                  <a:gd name="T0" fmla="*/ 2147483646 w 96"/>
                  <a:gd name="T1" fmla="*/ 2147483646 h 97"/>
                  <a:gd name="T2" fmla="*/ 0 w 96"/>
                  <a:gd name="T3" fmla="*/ 2147483646 h 97"/>
                  <a:gd name="T4" fmla="*/ 0 w 96"/>
                  <a:gd name="T5" fmla="*/ 2147483646 h 97"/>
                  <a:gd name="T6" fmla="*/ 2147483646 w 96"/>
                  <a:gd name="T7" fmla="*/ 2147483646 h 97"/>
                  <a:gd name="T8" fmla="*/ 2147483646 w 96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97">
                    <a:moveTo>
                      <a:pt x="37" y="96"/>
                    </a:moveTo>
                    <a:lnTo>
                      <a:pt x="0" y="96"/>
                    </a:lnTo>
                    <a:lnTo>
                      <a:pt x="0" y="38"/>
                    </a:lnTo>
                    <a:lnTo>
                      <a:pt x="95" y="38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50" name="Freeform 54">
                <a:extLst>
                  <a:ext uri="{FF2B5EF4-FFF2-40B4-BE49-F238E27FC236}">
                    <a16:creationId xmlns:a16="http://schemas.microsoft.com/office/drawing/2014/main" id="{54C41131-0D77-0546-BE06-13CF202E18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0213" y="3600450"/>
                <a:ext cx="34925" cy="34925"/>
              </a:xfrm>
              <a:custGeom>
                <a:avLst/>
                <a:gdLst>
                  <a:gd name="T0" fmla="*/ 0 w 96"/>
                  <a:gd name="T1" fmla="*/ 2147483646 h 97"/>
                  <a:gd name="T2" fmla="*/ 0 w 96"/>
                  <a:gd name="T3" fmla="*/ 2147483646 h 97"/>
                  <a:gd name="T4" fmla="*/ 2147483646 w 96"/>
                  <a:gd name="T5" fmla="*/ 2147483646 h 97"/>
                  <a:gd name="T6" fmla="*/ 2147483646 w 96"/>
                  <a:gd name="T7" fmla="*/ 0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7">
                    <a:moveTo>
                      <a:pt x="0" y="38"/>
                    </a:moveTo>
                    <a:lnTo>
                      <a:pt x="0" y="96"/>
                    </a:lnTo>
                    <a:lnTo>
                      <a:pt x="95" y="96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51" name="Line 55">
                <a:extLst>
                  <a:ext uri="{FF2B5EF4-FFF2-40B4-BE49-F238E27FC236}">
                    <a16:creationId xmlns:a16="http://schemas.microsoft.com/office/drawing/2014/main" id="{16B1E7D4-7726-A14E-8A42-1A1E2FF74A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82913" y="3600450"/>
                <a:ext cx="1587" cy="34925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52" name="Freeform 56">
                <a:extLst>
                  <a:ext uri="{FF2B5EF4-FFF2-40B4-BE49-F238E27FC236}">
                    <a16:creationId xmlns:a16="http://schemas.microsoft.com/office/drawing/2014/main" id="{7296AF41-4D0D-DA41-9480-3AE2A00BC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7025" y="363537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53" name="Line 57">
                <a:extLst>
                  <a:ext uri="{FF2B5EF4-FFF2-40B4-BE49-F238E27FC236}">
                    <a16:creationId xmlns:a16="http://schemas.microsoft.com/office/drawing/2014/main" id="{93581D33-60C5-5244-A574-DF76B7477B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52738" y="3579813"/>
                <a:ext cx="68262" cy="1587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54" name="Line 58">
                <a:extLst>
                  <a:ext uri="{FF2B5EF4-FFF2-40B4-BE49-F238E27FC236}">
                    <a16:creationId xmlns:a16="http://schemas.microsoft.com/office/drawing/2014/main" id="{7DB6FFE5-CF6A-114E-859D-3BFFF6E9E5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35288" y="3579813"/>
                <a:ext cx="68262" cy="1587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55" name="Line 59">
                <a:extLst>
                  <a:ext uri="{FF2B5EF4-FFF2-40B4-BE49-F238E27FC236}">
                    <a16:creationId xmlns:a16="http://schemas.microsoft.com/office/drawing/2014/main" id="{AA81E9F5-ED50-7641-848C-FB3B5D2BCE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7838" y="3168650"/>
                <a:ext cx="103187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56" name="Freeform 60">
                <a:extLst>
                  <a:ext uri="{FF2B5EF4-FFF2-40B4-BE49-F238E27FC236}">
                    <a16:creationId xmlns:a16="http://schemas.microsoft.com/office/drawing/2014/main" id="{FC67DEA1-BBF3-1342-8EDA-76802E6832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7838" y="3182938"/>
                <a:ext cx="69850" cy="20637"/>
              </a:xfrm>
              <a:custGeom>
                <a:avLst/>
                <a:gdLst>
                  <a:gd name="T0" fmla="*/ 0 w 192"/>
                  <a:gd name="T1" fmla="*/ 2147483646 h 59"/>
                  <a:gd name="T2" fmla="*/ 0 w 192"/>
                  <a:gd name="T3" fmla="*/ 0 h 59"/>
                  <a:gd name="T4" fmla="*/ 2147483646 w 192"/>
                  <a:gd name="T5" fmla="*/ 0 h 59"/>
                  <a:gd name="T6" fmla="*/ 2147483646 w 192"/>
                  <a:gd name="T7" fmla="*/ 2147483646 h 59"/>
                  <a:gd name="T8" fmla="*/ 2147483646 w 192"/>
                  <a:gd name="T9" fmla="*/ 2147483646 h 59"/>
                  <a:gd name="T10" fmla="*/ 2147483646 w 192"/>
                  <a:gd name="T11" fmla="*/ 0 h 59"/>
                  <a:gd name="T12" fmla="*/ 2147483646 w 192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2" h="59">
                    <a:moveTo>
                      <a:pt x="0" y="58"/>
                    </a:moveTo>
                    <a:lnTo>
                      <a:pt x="0" y="0"/>
                    </a:lnTo>
                    <a:lnTo>
                      <a:pt x="95" y="0"/>
                    </a:lnTo>
                    <a:lnTo>
                      <a:pt x="95" y="58"/>
                    </a:lnTo>
                    <a:lnTo>
                      <a:pt x="191" y="58"/>
                    </a:lnTo>
                    <a:lnTo>
                      <a:pt x="191" y="0"/>
                    </a:lnTo>
                    <a:lnTo>
                      <a:pt x="134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57" name="Freeform 61">
                <a:extLst>
                  <a:ext uri="{FF2B5EF4-FFF2-40B4-BE49-F238E27FC236}">
                    <a16:creationId xmlns:a16="http://schemas.microsoft.com/office/drawing/2014/main" id="{C17B4775-AB2C-E546-8103-3E45523F0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388" y="3168650"/>
                <a:ext cx="34925" cy="34925"/>
              </a:xfrm>
              <a:custGeom>
                <a:avLst/>
                <a:gdLst>
                  <a:gd name="T0" fmla="*/ 2147483646 w 96"/>
                  <a:gd name="T1" fmla="*/ 2147483646 h 96"/>
                  <a:gd name="T2" fmla="*/ 0 w 96"/>
                  <a:gd name="T3" fmla="*/ 2147483646 h 96"/>
                  <a:gd name="T4" fmla="*/ 0 w 96"/>
                  <a:gd name="T5" fmla="*/ 2147483646 h 96"/>
                  <a:gd name="T6" fmla="*/ 2147483646 w 96"/>
                  <a:gd name="T7" fmla="*/ 2147483646 h 96"/>
                  <a:gd name="T8" fmla="*/ 2147483646 w 96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96">
                    <a:moveTo>
                      <a:pt x="57" y="95"/>
                    </a:moveTo>
                    <a:lnTo>
                      <a:pt x="0" y="95"/>
                    </a:lnTo>
                    <a:lnTo>
                      <a:pt x="0" y="37"/>
                    </a:lnTo>
                    <a:lnTo>
                      <a:pt x="95" y="37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58" name="Freeform 62">
                <a:extLst>
                  <a:ext uri="{FF2B5EF4-FFF2-40B4-BE49-F238E27FC236}">
                    <a16:creationId xmlns:a16="http://schemas.microsoft.com/office/drawing/2014/main" id="{892B7143-1406-C244-8DF9-D722FCF05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3725" y="3168650"/>
                <a:ext cx="34925" cy="34925"/>
              </a:xfrm>
              <a:custGeom>
                <a:avLst/>
                <a:gdLst>
                  <a:gd name="T0" fmla="*/ 0 w 97"/>
                  <a:gd name="T1" fmla="*/ 2147483646 h 96"/>
                  <a:gd name="T2" fmla="*/ 0 w 97"/>
                  <a:gd name="T3" fmla="*/ 2147483646 h 96"/>
                  <a:gd name="T4" fmla="*/ 2147483646 w 97"/>
                  <a:gd name="T5" fmla="*/ 2147483646 h 96"/>
                  <a:gd name="T6" fmla="*/ 2147483646 w 97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96">
                    <a:moveTo>
                      <a:pt x="0" y="37"/>
                    </a:moveTo>
                    <a:lnTo>
                      <a:pt x="0" y="95"/>
                    </a:lnTo>
                    <a:lnTo>
                      <a:pt x="96" y="95"/>
                    </a:lnTo>
                    <a:lnTo>
                      <a:pt x="96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59" name="Line 63">
                <a:extLst>
                  <a:ext uri="{FF2B5EF4-FFF2-40B4-BE49-F238E27FC236}">
                    <a16:creationId xmlns:a16="http://schemas.microsoft.com/office/drawing/2014/main" id="{7EC64463-E805-5740-87D7-6B4CB82D3A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363" y="3168650"/>
                <a:ext cx="1587" cy="34925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60" name="Freeform 64">
                <a:extLst>
                  <a:ext uri="{FF2B5EF4-FFF2-40B4-BE49-F238E27FC236}">
                    <a16:creationId xmlns:a16="http://schemas.microsoft.com/office/drawing/2014/main" id="{40F49977-E2BB-9948-B690-8F1A9621E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475" y="320357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61" name="Line 65">
                <a:extLst>
                  <a:ext uri="{FF2B5EF4-FFF2-40B4-BE49-F238E27FC236}">
                    <a16:creationId xmlns:a16="http://schemas.microsoft.com/office/drawing/2014/main" id="{A4A463D9-D2DC-334C-8F78-8494ECDA46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7838" y="3216275"/>
                <a:ext cx="68262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62" name="Line 66">
                <a:extLst>
                  <a:ext uri="{FF2B5EF4-FFF2-40B4-BE49-F238E27FC236}">
                    <a16:creationId xmlns:a16="http://schemas.microsoft.com/office/drawing/2014/main" id="{C48909E5-835D-294F-9C83-684CE86E62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0388" y="3216275"/>
                <a:ext cx="68262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63" name="Line 67">
                <a:extLst>
                  <a:ext uri="{FF2B5EF4-FFF2-40B4-BE49-F238E27FC236}">
                    <a16:creationId xmlns:a16="http://schemas.microsoft.com/office/drawing/2014/main" id="{05815D13-173A-DF4B-88AD-8F4B01A6B1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7838" y="3600450"/>
                <a:ext cx="103187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64" name="Freeform 68">
                <a:extLst>
                  <a:ext uri="{FF2B5EF4-FFF2-40B4-BE49-F238E27FC236}">
                    <a16:creationId xmlns:a16="http://schemas.microsoft.com/office/drawing/2014/main" id="{0241377F-A6F5-0E4A-95C5-2A40CC29F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7838" y="3614738"/>
                <a:ext cx="69850" cy="20637"/>
              </a:xfrm>
              <a:custGeom>
                <a:avLst/>
                <a:gdLst>
                  <a:gd name="T0" fmla="*/ 0 w 192"/>
                  <a:gd name="T1" fmla="*/ 2147483646 h 59"/>
                  <a:gd name="T2" fmla="*/ 0 w 192"/>
                  <a:gd name="T3" fmla="*/ 0 h 59"/>
                  <a:gd name="T4" fmla="*/ 2147483646 w 192"/>
                  <a:gd name="T5" fmla="*/ 0 h 59"/>
                  <a:gd name="T6" fmla="*/ 2147483646 w 192"/>
                  <a:gd name="T7" fmla="*/ 2147483646 h 59"/>
                  <a:gd name="T8" fmla="*/ 2147483646 w 192"/>
                  <a:gd name="T9" fmla="*/ 2147483646 h 59"/>
                  <a:gd name="T10" fmla="*/ 2147483646 w 192"/>
                  <a:gd name="T11" fmla="*/ 0 h 59"/>
                  <a:gd name="T12" fmla="*/ 2147483646 w 192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2" h="59">
                    <a:moveTo>
                      <a:pt x="0" y="58"/>
                    </a:moveTo>
                    <a:lnTo>
                      <a:pt x="0" y="0"/>
                    </a:lnTo>
                    <a:lnTo>
                      <a:pt x="95" y="0"/>
                    </a:lnTo>
                    <a:lnTo>
                      <a:pt x="95" y="58"/>
                    </a:lnTo>
                    <a:lnTo>
                      <a:pt x="191" y="58"/>
                    </a:lnTo>
                    <a:lnTo>
                      <a:pt x="191" y="0"/>
                    </a:lnTo>
                    <a:lnTo>
                      <a:pt x="134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65" name="Freeform 69">
                <a:extLst>
                  <a:ext uri="{FF2B5EF4-FFF2-40B4-BE49-F238E27FC236}">
                    <a16:creationId xmlns:a16="http://schemas.microsoft.com/office/drawing/2014/main" id="{61480E20-A25C-0840-8F8B-4B30E6E1A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388" y="3600450"/>
                <a:ext cx="34925" cy="34925"/>
              </a:xfrm>
              <a:custGeom>
                <a:avLst/>
                <a:gdLst>
                  <a:gd name="T0" fmla="*/ 2147483646 w 96"/>
                  <a:gd name="T1" fmla="*/ 2147483646 h 97"/>
                  <a:gd name="T2" fmla="*/ 0 w 96"/>
                  <a:gd name="T3" fmla="*/ 2147483646 h 97"/>
                  <a:gd name="T4" fmla="*/ 0 w 96"/>
                  <a:gd name="T5" fmla="*/ 2147483646 h 97"/>
                  <a:gd name="T6" fmla="*/ 2147483646 w 96"/>
                  <a:gd name="T7" fmla="*/ 2147483646 h 97"/>
                  <a:gd name="T8" fmla="*/ 2147483646 w 96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97">
                    <a:moveTo>
                      <a:pt x="57" y="96"/>
                    </a:moveTo>
                    <a:lnTo>
                      <a:pt x="0" y="96"/>
                    </a:lnTo>
                    <a:lnTo>
                      <a:pt x="0" y="38"/>
                    </a:lnTo>
                    <a:lnTo>
                      <a:pt x="95" y="38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66" name="Freeform 70">
                <a:extLst>
                  <a:ext uri="{FF2B5EF4-FFF2-40B4-BE49-F238E27FC236}">
                    <a16:creationId xmlns:a16="http://schemas.microsoft.com/office/drawing/2014/main" id="{4F39FC49-07F7-9D46-AEF8-D6CBB0D48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3725" y="3600450"/>
                <a:ext cx="34925" cy="34925"/>
              </a:xfrm>
              <a:custGeom>
                <a:avLst/>
                <a:gdLst>
                  <a:gd name="T0" fmla="*/ 0 w 97"/>
                  <a:gd name="T1" fmla="*/ 2147483646 h 97"/>
                  <a:gd name="T2" fmla="*/ 0 w 97"/>
                  <a:gd name="T3" fmla="*/ 2147483646 h 97"/>
                  <a:gd name="T4" fmla="*/ 2147483646 w 97"/>
                  <a:gd name="T5" fmla="*/ 2147483646 h 97"/>
                  <a:gd name="T6" fmla="*/ 2147483646 w 97"/>
                  <a:gd name="T7" fmla="*/ 0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97">
                    <a:moveTo>
                      <a:pt x="0" y="38"/>
                    </a:moveTo>
                    <a:lnTo>
                      <a:pt x="0" y="96"/>
                    </a:lnTo>
                    <a:lnTo>
                      <a:pt x="96" y="96"/>
                    </a:lnTo>
                    <a:lnTo>
                      <a:pt x="96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67" name="Line 71">
                <a:extLst>
                  <a:ext uri="{FF2B5EF4-FFF2-40B4-BE49-F238E27FC236}">
                    <a16:creationId xmlns:a16="http://schemas.microsoft.com/office/drawing/2014/main" id="{C3EC70EC-D297-F046-8250-588217834D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54363" y="3600450"/>
                <a:ext cx="1587" cy="34925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68" name="Freeform 72">
                <a:extLst>
                  <a:ext uri="{FF2B5EF4-FFF2-40B4-BE49-F238E27FC236}">
                    <a16:creationId xmlns:a16="http://schemas.microsoft.com/office/drawing/2014/main" id="{BE613D88-8CE5-A045-ABFC-754353B11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475" y="363537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69" name="Line 73">
                <a:extLst>
                  <a:ext uri="{FF2B5EF4-FFF2-40B4-BE49-F238E27FC236}">
                    <a16:creationId xmlns:a16="http://schemas.microsoft.com/office/drawing/2014/main" id="{99504BED-8BB4-EB43-B52D-D7FBFDD8AA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17838" y="3579813"/>
                <a:ext cx="68262" cy="1587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70" name="Line 74">
                <a:extLst>
                  <a:ext uri="{FF2B5EF4-FFF2-40B4-BE49-F238E27FC236}">
                    <a16:creationId xmlns:a16="http://schemas.microsoft.com/office/drawing/2014/main" id="{7E10607C-F1D8-5A44-AF43-1113D02789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0388" y="3579813"/>
                <a:ext cx="68262" cy="1587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71" name="Line 75">
                <a:extLst>
                  <a:ext uri="{FF2B5EF4-FFF2-40B4-BE49-F238E27FC236}">
                    <a16:creationId xmlns:a16="http://schemas.microsoft.com/office/drawing/2014/main" id="{7BA77614-531F-EB4F-A1FC-ECC6606EF1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54450" y="3168650"/>
                <a:ext cx="103188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72" name="Freeform 76">
                <a:extLst>
                  <a:ext uri="{FF2B5EF4-FFF2-40B4-BE49-F238E27FC236}">
                    <a16:creationId xmlns:a16="http://schemas.microsoft.com/office/drawing/2014/main" id="{71ABFB83-5E78-7140-8233-5495467D8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4450" y="3182938"/>
                <a:ext cx="69850" cy="20637"/>
              </a:xfrm>
              <a:custGeom>
                <a:avLst/>
                <a:gdLst>
                  <a:gd name="T0" fmla="*/ 0 w 192"/>
                  <a:gd name="T1" fmla="*/ 2147483646 h 59"/>
                  <a:gd name="T2" fmla="*/ 0 w 192"/>
                  <a:gd name="T3" fmla="*/ 0 h 59"/>
                  <a:gd name="T4" fmla="*/ 2147483646 w 192"/>
                  <a:gd name="T5" fmla="*/ 0 h 59"/>
                  <a:gd name="T6" fmla="*/ 2147483646 w 192"/>
                  <a:gd name="T7" fmla="*/ 2147483646 h 59"/>
                  <a:gd name="T8" fmla="*/ 2147483646 w 192"/>
                  <a:gd name="T9" fmla="*/ 2147483646 h 59"/>
                  <a:gd name="T10" fmla="*/ 2147483646 w 192"/>
                  <a:gd name="T11" fmla="*/ 0 h 59"/>
                  <a:gd name="T12" fmla="*/ 2147483646 w 192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2" h="59">
                    <a:moveTo>
                      <a:pt x="0" y="58"/>
                    </a:moveTo>
                    <a:lnTo>
                      <a:pt x="0" y="0"/>
                    </a:lnTo>
                    <a:lnTo>
                      <a:pt x="96" y="0"/>
                    </a:lnTo>
                    <a:lnTo>
                      <a:pt x="96" y="58"/>
                    </a:lnTo>
                    <a:lnTo>
                      <a:pt x="191" y="58"/>
                    </a:lnTo>
                    <a:lnTo>
                      <a:pt x="191" y="0"/>
                    </a:lnTo>
                    <a:lnTo>
                      <a:pt x="133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73" name="Freeform 77">
                <a:extLst>
                  <a:ext uri="{FF2B5EF4-FFF2-40B4-BE49-F238E27FC236}">
                    <a16:creationId xmlns:a16="http://schemas.microsoft.com/office/drawing/2014/main" id="{35BBB9FE-0C2B-BC4B-ADB0-6367C727E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7000" y="3168650"/>
                <a:ext cx="34925" cy="34925"/>
              </a:xfrm>
              <a:custGeom>
                <a:avLst/>
                <a:gdLst>
                  <a:gd name="T0" fmla="*/ 2147483646 w 96"/>
                  <a:gd name="T1" fmla="*/ 2147483646 h 96"/>
                  <a:gd name="T2" fmla="*/ 0 w 96"/>
                  <a:gd name="T3" fmla="*/ 2147483646 h 96"/>
                  <a:gd name="T4" fmla="*/ 0 w 96"/>
                  <a:gd name="T5" fmla="*/ 2147483646 h 96"/>
                  <a:gd name="T6" fmla="*/ 2147483646 w 96"/>
                  <a:gd name="T7" fmla="*/ 2147483646 h 96"/>
                  <a:gd name="T8" fmla="*/ 2147483646 w 96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96">
                    <a:moveTo>
                      <a:pt x="57" y="95"/>
                    </a:moveTo>
                    <a:lnTo>
                      <a:pt x="0" y="95"/>
                    </a:lnTo>
                    <a:lnTo>
                      <a:pt x="0" y="37"/>
                    </a:lnTo>
                    <a:lnTo>
                      <a:pt x="95" y="37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74" name="Freeform 78">
                <a:extLst>
                  <a:ext uri="{FF2B5EF4-FFF2-40B4-BE49-F238E27FC236}">
                    <a16:creationId xmlns:a16="http://schemas.microsoft.com/office/drawing/2014/main" id="{31A9857E-F550-ED42-88B5-0185E0576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338" y="3168650"/>
                <a:ext cx="34925" cy="34925"/>
              </a:xfrm>
              <a:custGeom>
                <a:avLst/>
                <a:gdLst>
                  <a:gd name="T0" fmla="*/ 0 w 96"/>
                  <a:gd name="T1" fmla="*/ 2147483646 h 96"/>
                  <a:gd name="T2" fmla="*/ 0 w 96"/>
                  <a:gd name="T3" fmla="*/ 2147483646 h 96"/>
                  <a:gd name="T4" fmla="*/ 2147483646 w 96"/>
                  <a:gd name="T5" fmla="*/ 2147483646 h 96"/>
                  <a:gd name="T6" fmla="*/ 2147483646 w 96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6">
                    <a:moveTo>
                      <a:pt x="0" y="37"/>
                    </a:moveTo>
                    <a:lnTo>
                      <a:pt x="0" y="95"/>
                    </a:lnTo>
                    <a:lnTo>
                      <a:pt x="95" y="95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75" name="Line 79">
                <a:extLst>
                  <a:ext uri="{FF2B5EF4-FFF2-40B4-BE49-F238E27FC236}">
                    <a16:creationId xmlns:a16="http://schemas.microsoft.com/office/drawing/2014/main" id="{8EEEC0B6-27E1-C041-8D40-E999C2A4F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84625" y="3168650"/>
                <a:ext cx="1588" cy="34925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76" name="Freeform 80">
                <a:extLst>
                  <a:ext uri="{FF2B5EF4-FFF2-40B4-BE49-F238E27FC236}">
                    <a16:creationId xmlns:a16="http://schemas.microsoft.com/office/drawing/2014/main" id="{0C9B66F1-5222-274F-9F2F-7FC154297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7150" y="320357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77" name="Line 81">
                <a:extLst>
                  <a:ext uri="{FF2B5EF4-FFF2-40B4-BE49-F238E27FC236}">
                    <a16:creationId xmlns:a16="http://schemas.microsoft.com/office/drawing/2014/main" id="{A9F6943A-6EFC-3347-AA7A-DF03A53911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54450" y="3216275"/>
                <a:ext cx="68263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78" name="Line 82">
                <a:extLst>
                  <a:ext uri="{FF2B5EF4-FFF2-40B4-BE49-F238E27FC236}">
                    <a16:creationId xmlns:a16="http://schemas.microsoft.com/office/drawing/2014/main" id="{C5B86774-DC83-0748-B4F9-8D4BC140F1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37000" y="3216275"/>
                <a:ext cx="68263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79" name="Line 83">
                <a:extLst>
                  <a:ext uri="{FF2B5EF4-FFF2-40B4-BE49-F238E27FC236}">
                    <a16:creationId xmlns:a16="http://schemas.microsoft.com/office/drawing/2014/main" id="{FA21EF29-6718-464C-B0F1-C389B7E375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54450" y="3600450"/>
                <a:ext cx="103188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80" name="Freeform 84">
                <a:extLst>
                  <a:ext uri="{FF2B5EF4-FFF2-40B4-BE49-F238E27FC236}">
                    <a16:creationId xmlns:a16="http://schemas.microsoft.com/office/drawing/2014/main" id="{D19BC18A-EB7B-914C-9739-100FD3269F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4450" y="3614738"/>
                <a:ext cx="69850" cy="20637"/>
              </a:xfrm>
              <a:custGeom>
                <a:avLst/>
                <a:gdLst>
                  <a:gd name="T0" fmla="*/ 0 w 192"/>
                  <a:gd name="T1" fmla="*/ 2147483646 h 59"/>
                  <a:gd name="T2" fmla="*/ 0 w 192"/>
                  <a:gd name="T3" fmla="*/ 0 h 59"/>
                  <a:gd name="T4" fmla="*/ 2147483646 w 192"/>
                  <a:gd name="T5" fmla="*/ 0 h 59"/>
                  <a:gd name="T6" fmla="*/ 2147483646 w 192"/>
                  <a:gd name="T7" fmla="*/ 2147483646 h 59"/>
                  <a:gd name="T8" fmla="*/ 2147483646 w 192"/>
                  <a:gd name="T9" fmla="*/ 2147483646 h 59"/>
                  <a:gd name="T10" fmla="*/ 2147483646 w 192"/>
                  <a:gd name="T11" fmla="*/ 0 h 59"/>
                  <a:gd name="T12" fmla="*/ 2147483646 w 192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2" h="59">
                    <a:moveTo>
                      <a:pt x="0" y="58"/>
                    </a:moveTo>
                    <a:lnTo>
                      <a:pt x="0" y="0"/>
                    </a:lnTo>
                    <a:lnTo>
                      <a:pt x="96" y="0"/>
                    </a:lnTo>
                    <a:lnTo>
                      <a:pt x="96" y="58"/>
                    </a:lnTo>
                    <a:lnTo>
                      <a:pt x="191" y="58"/>
                    </a:lnTo>
                    <a:lnTo>
                      <a:pt x="191" y="0"/>
                    </a:lnTo>
                    <a:lnTo>
                      <a:pt x="133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81" name="Freeform 85">
                <a:extLst>
                  <a:ext uri="{FF2B5EF4-FFF2-40B4-BE49-F238E27FC236}">
                    <a16:creationId xmlns:a16="http://schemas.microsoft.com/office/drawing/2014/main" id="{DC4CFA7E-764F-AF4D-85D1-3B0E20754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7000" y="3600450"/>
                <a:ext cx="34925" cy="34925"/>
              </a:xfrm>
              <a:custGeom>
                <a:avLst/>
                <a:gdLst>
                  <a:gd name="T0" fmla="*/ 2147483646 w 96"/>
                  <a:gd name="T1" fmla="*/ 2147483646 h 97"/>
                  <a:gd name="T2" fmla="*/ 0 w 96"/>
                  <a:gd name="T3" fmla="*/ 2147483646 h 97"/>
                  <a:gd name="T4" fmla="*/ 0 w 96"/>
                  <a:gd name="T5" fmla="*/ 2147483646 h 97"/>
                  <a:gd name="T6" fmla="*/ 2147483646 w 96"/>
                  <a:gd name="T7" fmla="*/ 2147483646 h 97"/>
                  <a:gd name="T8" fmla="*/ 2147483646 w 96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97">
                    <a:moveTo>
                      <a:pt x="57" y="96"/>
                    </a:moveTo>
                    <a:lnTo>
                      <a:pt x="0" y="96"/>
                    </a:lnTo>
                    <a:lnTo>
                      <a:pt x="0" y="38"/>
                    </a:lnTo>
                    <a:lnTo>
                      <a:pt x="95" y="38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82" name="Freeform 86">
                <a:extLst>
                  <a:ext uri="{FF2B5EF4-FFF2-40B4-BE49-F238E27FC236}">
                    <a16:creationId xmlns:a16="http://schemas.microsoft.com/office/drawing/2014/main" id="{46679815-5E94-AD4A-B772-E2D643ED2C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0338" y="3600450"/>
                <a:ext cx="34925" cy="34925"/>
              </a:xfrm>
              <a:custGeom>
                <a:avLst/>
                <a:gdLst>
                  <a:gd name="T0" fmla="*/ 0 w 96"/>
                  <a:gd name="T1" fmla="*/ 2147483646 h 97"/>
                  <a:gd name="T2" fmla="*/ 0 w 96"/>
                  <a:gd name="T3" fmla="*/ 2147483646 h 97"/>
                  <a:gd name="T4" fmla="*/ 2147483646 w 96"/>
                  <a:gd name="T5" fmla="*/ 2147483646 h 97"/>
                  <a:gd name="T6" fmla="*/ 2147483646 w 96"/>
                  <a:gd name="T7" fmla="*/ 0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7">
                    <a:moveTo>
                      <a:pt x="0" y="38"/>
                    </a:moveTo>
                    <a:lnTo>
                      <a:pt x="0" y="96"/>
                    </a:lnTo>
                    <a:lnTo>
                      <a:pt x="95" y="96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83" name="Line 87">
                <a:extLst>
                  <a:ext uri="{FF2B5EF4-FFF2-40B4-BE49-F238E27FC236}">
                    <a16:creationId xmlns:a16="http://schemas.microsoft.com/office/drawing/2014/main" id="{6379E4AF-EAA2-4544-BB35-F87B1000AC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84625" y="3600450"/>
                <a:ext cx="1588" cy="34925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84" name="Freeform 88">
                <a:extLst>
                  <a:ext uri="{FF2B5EF4-FFF2-40B4-BE49-F238E27FC236}">
                    <a16:creationId xmlns:a16="http://schemas.microsoft.com/office/drawing/2014/main" id="{B1ADF9DC-2D91-2241-BA3C-57CC2E2C0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7150" y="363537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85" name="Line 89">
                <a:extLst>
                  <a:ext uri="{FF2B5EF4-FFF2-40B4-BE49-F238E27FC236}">
                    <a16:creationId xmlns:a16="http://schemas.microsoft.com/office/drawing/2014/main" id="{4BFB3339-D62B-1F40-9B0F-8F903DDD2B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54450" y="3579813"/>
                <a:ext cx="68263" cy="1587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86" name="Line 90">
                <a:extLst>
                  <a:ext uri="{FF2B5EF4-FFF2-40B4-BE49-F238E27FC236}">
                    <a16:creationId xmlns:a16="http://schemas.microsoft.com/office/drawing/2014/main" id="{020BCBAE-1187-3A4F-B889-6D074E9C3F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37000" y="3579813"/>
                <a:ext cx="68263" cy="1587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87" name="Line 91">
                <a:extLst>
                  <a:ext uri="{FF2B5EF4-FFF2-40B4-BE49-F238E27FC236}">
                    <a16:creationId xmlns:a16="http://schemas.microsoft.com/office/drawing/2014/main" id="{0B7246EB-C669-E949-927E-FC04BF2CA2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19550" y="3168650"/>
                <a:ext cx="103188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88" name="Freeform 92">
                <a:extLst>
                  <a:ext uri="{FF2B5EF4-FFF2-40B4-BE49-F238E27FC236}">
                    <a16:creationId xmlns:a16="http://schemas.microsoft.com/office/drawing/2014/main" id="{9D4A4378-AB59-9D4B-9058-1C2C36C52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550" y="3182938"/>
                <a:ext cx="68263" cy="20637"/>
              </a:xfrm>
              <a:custGeom>
                <a:avLst/>
                <a:gdLst>
                  <a:gd name="T0" fmla="*/ 0 w 191"/>
                  <a:gd name="T1" fmla="*/ 2147483646 h 59"/>
                  <a:gd name="T2" fmla="*/ 0 w 191"/>
                  <a:gd name="T3" fmla="*/ 0 h 59"/>
                  <a:gd name="T4" fmla="*/ 2147483646 w 191"/>
                  <a:gd name="T5" fmla="*/ 0 h 59"/>
                  <a:gd name="T6" fmla="*/ 2147483646 w 191"/>
                  <a:gd name="T7" fmla="*/ 2147483646 h 59"/>
                  <a:gd name="T8" fmla="*/ 2147483646 w 191"/>
                  <a:gd name="T9" fmla="*/ 2147483646 h 59"/>
                  <a:gd name="T10" fmla="*/ 2147483646 w 191"/>
                  <a:gd name="T11" fmla="*/ 0 h 59"/>
                  <a:gd name="T12" fmla="*/ 2147483646 w 191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59">
                    <a:moveTo>
                      <a:pt x="0" y="58"/>
                    </a:moveTo>
                    <a:lnTo>
                      <a:pt x="0" y="0"/>
                    </a:lnTo>
                    <a:lnTo>
                      <a:pt x="95" y="0"/>
                    </a:lnTo>
                    <a:lnTo>
                      <a:pt x="95" y="58"/>
                    </a:lnTo>
                    <a:lnTo>
                      <a:pt x="190" y="58"/>
                    </a:lnTo>
                    <a:lnTo>
                      <a:pt x="190" y="0"/>
                    </a:lnTo>
                    <a:lnTo>
                      <a:pt x="152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89" name="Freeform 93">
                <a:extLst>
                  <a:ext uri="{FF2B5EF4-FFF2-40B4-BE49-F238E27FC236}">
                    <a16:creationId xmlns:a16="http://schemas.microsoft.com/office/drawing/2014/main" id="{14E759C5-76A8-DC4C-B5EE-42C4DE1CD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513" y="3168650"/>
                <a:ext cx="34925" cy="34925"/>
              </a:xfrm>
              <a:custGeom>
                <a:avLst/>
                <a:gdLst>
                  <a:gd name="T0" fmla="*/ 2147483646 w 96"/>
                  <a:gd name="T1" fmla="*/ 2147483646 h 96"/>
                  <a:gd name="T2" fmla="*/ 0 w 96"/>
                  <a:gd name="T3" fmla="*/ 2147483646 h 96"/>
                  <a:gd name="T4" fmla="*/ 0 w 96"/>
                  <a:gd name="T5" fmla="*/ 2147483646 h 96"/>
                  <a:gd name="T6" fmla="*/ 2147483646 w 96"/>
                  <a:gd name="T7" fmla="*/ 2147483646 h 96"/>
                  <a:gd name="T8" fmla="*/ 2147483646 w 96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96">
                    <a:moveTo>
                      <a:pt x="57" y="95"/>
                    </a:moveTo>
                    <a:lnTo>
                      <a:pt x="0" y="95"/>
                    </a:lnTo>
                    <a:lnTo>
                      <a:pt x="0" y="37"/>
                    </a:lnTo>
                    <a:lnTo>
                      <a:pt x="95" y="37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90" name="Freeform 94">
                <a:extLst>
                  <a:ext uri="{FF2B5EF4-FFF2-40B4-BE49-F238E27FC236}">
                    <a16:creationId xmlns:a16="http://schemas.microsoft.com/office/drawing/2014/main" id="{D5A5A0BE-63B4-9244-8F41-B75FBADAE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5438" y="3168650"/>
                <a:ext cx="34925" cy="34925"/>
              </a:xfrm>
              <a:custGeom>
                <a:avLst/>
                <a:gdLst>
                  <a:gd name="T0" fmla="*/ 0 w 96"/>
                  <a:gd name="T1" fmla="*/ 2147483646 h 96"/>
                  <a:gd name="T2" fmla="*/ 0 w 96"/>
                  <a:gd name="T3" fmla="*/ 2147483646 h 96"/>
                  <a:gd name="T4" fmla="*/ 2147483646 w 96"/>
                  <a:gd name="T5" fmla="*/ 2147483646 h 96"/>
                  <a:gd name="T6" fmla="*/ 2147483646 w 96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6">
                    <a:moveTo>
                      <a:pt x="0" y="37"/>
                    </a:moveTo>
                    <a:lnTo>
                      <a:pt x="0" y="95"/>
                    </a:lnTo>
                    <a:lnTo>
                      <a:pt x="95" y="95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91" name="Line 95">
                <a:extLst>
                  <a:ext uri="{FF2B5EF4-FFF2-40B4-BE49-F238E27FC236}">
                    <a16:creationId xmlns:a16="http://schemas.microsoft.com/office/drawing/2014/main" id="{9C623E6E-6168-974B-B3D9-132D5264FE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56075" y="3168650"/>
                <a:ext cx="1588" cy="34925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92" name="Freeform 96">
                <a:extLst>
                  <a:ext uri="{FF2B5EF4-FFF2-40B4-BE49-F238E27FC236}">
                    <a16:creationId xmlns:a16="http://schemas.microsoft.com/office/drawing/2014/main" id="{9495D116-5274-A340-A908-60DA219E5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8600" y="320357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793" name="Line 97">
                <a:extLst>
                  <a:ext uri="{FF2B5EF4-FFF2-40B4-BE49-F238E27FC236}">
                    <a16:creationId xmlns:a16="http://schemas.microsoft.com/office/drawing/2014/main" id="{0D940586-2915-FC40-B690-3A11482E18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19550" y="3216275"/>
                <a:ext cx="68263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94" name="Line 98">
                <a:extLst>
                  <a:ext uri="{FF2B5EF4-FFF2-40B4-BE49-F238E27FC236}">
                    <a16:creationId xmlns:a16="http://schemas.microsoft.com/office/drawing/2014/main" id="{F078698F-089D-4345-AFEE-392BE73927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00513" y="3216275"/>
                <a:ext cx="68262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95" name="Line 99">
                <a:extLst>
                  <a:ext uri="{FF2B5EF4-FFF2-40B4-BE49-F238E27FC236}">
                    <a16:creationId xmlns:a16="http://schemas.microsoft.com/office/drawing/2014/main" id="{AED22791-2389-B443-9927-F3E9B559E0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19550" y="3600450"/>
                <a:ext cx="103188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96" name="Freeform 100">
                <a:extLst>
                  <a:ext uri="{FF2B5EF4-FFF2-40B4-BE49-F238E27FC236}">
                    <a16:creationId xmlns:a16="http://schemas.microsoft.com/office/drawing/2014/main" id="{3569541E-15FF-1344-A1BB-2DF873C1B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550" y="3614738"/>
                <a:ext cx="68263" cy="20637"/>
              </a:xfrm>
              <a:custGeom>
                <a:avLst/>
                <a:gdLst>
                  <a:gd name="T0" fmla="*/ 0 w 191"/>
                  <a:gd name="T1" fmla="*/ 2147483646 h 59"/>
                  <a:gd name="T2" fmla="*/ 0 w 191"/>
                  <a:gd name="T3" fmla="*/ 0 h 59"/>
                  <a:gd name="T4" fmla="*/ 2147483646 w 191"/>
                  <a:gd name="T5" fmla="*/ 0 h 59"/>
                  <a:gd name="T6" fmla="*/ 2147483646 w 191"/>
                  <a:gd name="T7" fmla="*/ 2147483646 h 59"/>
                  <a:gd name="T8" fmla="*/ 2147483646 w 191"/>
                  <a:gd name="T9" fmla="*/ 2147483646 h 59"/>
                  <a:gd name="T10" fmla="*/ 2147483646 w 191"/>
                  <a:gd name="T11" fmla="*/ 0 h 59"/>
                  <a:gd name="T12" fmla="*/ 2147483646 w 191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59">
                    <a:moveTo>
                      <a:pt x="0" y="58"/>
                    </a:moveTo>
                    <a:lnTo>
                      <a:pt x="0" y="0"/>
                    </a:lnTo>
                    <a:lnTo>
                      <a:pt x="95" y="0"/>
                    </a:lnTo>
                    <a:lnTo>
                      <a:pt x="95" y="58"/>
                    </a:lnTo>
                    <a:lnTo>
                      <a:pt x="190" y="58"/>
                    </a:lnTo>
                    <a:lnTo>
                      <a:pt x="190" y="0"/>
                    </a:lnTo>
                    <a:lnTo>
                      <a:pt x="152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97" name="Freeform 101">
                <a:extLst>
                  <a:ext uri="{FF2B5EF4-FFF2-40B4-BE49-F238E27FC236}">
                    <a16:creationId xmlns:a16="http://schemas.microsoft.com/office/drawing/2014/main" id="{C5989237-E1D0-6C4E-B1F3-A1C13C6FD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00513" y="3600450"/>
                <a:ext cx="34925" cy="34925"/>
              </a:xfrm>
              <a:custGeom>
                <a:avLst/>
                <a:gdLst>
                  <a:gd name="T0" fmla="*/ 2147483646 w 96"/>
                  <a:gd name="T1" fmla="*/ 2147483646 h 97"/>
                  <a:gd name="T2" fmla="*/ 0 w 96"/>
                  <a:gd name="T3" fmla="*/ 2147483646 h 97"/>
                  <a:gd name="T4" fmla="*/ 0 w 96"/>
                  <a:gd name="T5" fmla="*/ 2147483646 h 97"/>
                  <a:gd name="T6" fmla="*/ 2147483646 w 96"/>
                  <a:gd name="T7" fmla="*/ 2147483646 h 97"/>
                  <a:gd name="T8" fmla="*/ 2147483646 w 96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97">
                    <a:moveTo>
                      <a:pt x="57" y="96"/>
                    </a:moveTo>
                    <a:lnTo>
                      <a:pt x="0" y="96"/>
                    </a:lnTo>
                    <a:lnTo>
                      <a:pt x="0" y="38"/>
                    </a:lnTo>
                    <a:lnTo>
                      <a:pt x="95" y="38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98" name="Freeform 102">
                <a:extLst>
                  <a:ext uri="{FF2B5EF4-FFF2-40B4-BE49-F238E27FC236}">
                    <a16:creationId xmlns:a16="http://schemas.microsoft.com/office/drawing/2014/main" id="{67AE2147-91D1-8645-AF9A-2AA69CB87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35438" y="3600450"/>
                <a:ext cx="34925" cy="34925"/>
              </a:xfrm>
              <a:custGeom>
                <a:avLst/>
                <a:gdLst>
                  <a:gd name="T0" fmla="*/ 0 w 96"/>
                  <a:gd name="T1" fmla="*/ 2147483646 h 97"/>
                  <a:gd name="T2" fmla="*/ 0 w 96"/>
                  <a:gd name="T3" fmla="*/ 2147483646 h 97"/>
                  <a:gd name="T4" fmla="*/ 2147483646 w 96"/>
                  <a:gd name="T5" fmla="*/ 2147483646 h 97"/>
                  <a:gd name="T6" fmla="*/ 2147483646 w 96"/>
                  <a:gd name="T7" fmla="*/ 0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7">
                    <a:moveTo>
                      <a:pt x="0" y="38"/>
                    </a:moveTo>
                    <a:lnTo>
                      <a:pt x="0" y="96"/>
                    </a:lnTo>
                    <a:lnTo>
                      <a:pt x="95" y="96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799" name="Line 103">
                <a:extLst>
                  <a:ext uri="{FF2B5EF4-FFF2-40B4-BE49-F238E27FC236}">
                    <a16:creationId xmlns:a16="http://schemas.microsoft.com/office/drawing/2014/main" id="{62AE2DDE-0774-7E44-BBF1-78AA5FD134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56075" y="3600450"/>
                <a:ext cx="1588" cy="34925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00" name="Freeform 104">
                <a:extLst>
                  <a:ext uri="{FF2B5EF4-FFF2-40B4-BE49-F238E27FC236}">
                    <a16:creationId xmlns:a16="http://schemas.microsoft.com/office/drawing/2014/main" id="{12009D4B-4334-2A4D-A30D-D6C96F382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8600" y="363537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801" name="Line 105">
                <a:extLst>
                  <a:ext uri="{FF2B5EF4-FFF2-40B4-BE49-F238E27FC236}">
                    <a16:creationId xmlns:a16="http://schemas.microsoft.com/office/drawing/2014/main" id="{9023836D-FC8F-0A43-AADF-A3733DF88E5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019550" y="3579813"/>
                <a:ext cx="68263" cy="1587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02" name="Line 106">
                <a:extLst>
                  <a:ext uri="{FF2B5EF4-FFF2-40B4-BE49-F238E27FC236}">
                    <a16:creationId xmlns:a16="http://schemas.microsoft.com/office/drawing/2014/main" id="{E95D0BF3-B19E-6540-B965-F5C140590A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100513" y="3579813"/>
                <a:ext cx="68262" cy="1587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03" name="Line 107">
                <a:extLst>
                  <a:ext uri="{FF2B5EF4-FFF2-40B4-BE49-F238E27FC236}">
                    <a16:creationId xmlns:a16="http://schemas.microsoft.com/office/drawing/2014/main" id="{99A6200A-188A-074D-8427-0AB59CDE82E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17900" y="3168650"/>
                <a:ext cx="103188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04" name="Freeform 108">
                <a:extLst>
                  <a:ext uri="{FF2B5EF4-FFF2-40B4-BE49-F238E27FC236}">
                    <a16:creationId xmlns:a16="http://schemas.microsoft.com/office/drawing/2014/main" id="{5E770F61-8281-AB48-B0F6-F78918883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7900" y="3182938"/>
                <a:ext cx="68263" cy="20637"/>
              </a:xfrm>
              <a:custGeom>
                <a:avLst/>
                <a:gdLst>
                  <a:gd name="T0" fmla="*/ 0 w 191"/>
                  <a:gd name="T1" fmla="*/ 2147483646 h 59"/>
                  <a:gd name="T2" fmla="*/ 0 w 191"/>
                  <a:gd name="T3" fmla="*/ 0 h 59"/>
                  <a:gd name="T4" fmla="*/ 2147483646 w 191"/>
                  <a:gd name="T5" fmla="*/ 0 h 59"/>
                  <a:gd name="T6" fmla="*/ 2147483646 w 191"/>
                  <a:gd name="T7" fmla="*/ 2147483646 h 59"/>
                  <a:gd name="T8" fmla="*/ 2147483646 w 191"/>
                  <a:gd name="T9" fmla="*/ 2147483646 h 59"/>
                  <a:gd name="T10" fmla="*/ 2147483646 w 191"/>
                  <a:gd name="T11" fmla="*/ 0 h 59"/>
                  <a:gd name="T12" fmla="*/ 2147483646 w 191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59">
                    <a:moveTo>
                      <a:pt x="0" y="58"/>
                    </a:moveTo>
                    <a:lnTo>
                      <a:pt x="0" y="0"/>
                    </a:lnTo>
                    <a:lnTo>
                      <a:pt x="95" y="0"/>
                    </a:lnTo>
                    <a:lnTo>
                      <a:pt x="95" y="58"/>
                    </a:lnTo>
                    <a:lnTo>
                      <a:pt x="190" y="58"/>
                    </a:lnTo>
                    <a:lnTo>
                      <a:pt x="190" y="0"/>
                    </a:lnTo>
                    <a:lnTo>
                      <a:pt x="152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05" name="Freeform 109">
                <a:extLst>
                  <a:ext uri="{FF2B5EF4-FFF2-40B4-BE49-F238E27FC236}">
                    <a16:creationId xmlns:a16="http://schemas.microsoft.com/office/drawing/2014/main" id="{F7B2ADB2-8A68-864F-96F5-6E9B338F6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450" y="3168650"/>
                <a:ext cx="34925" cy="34925"/>
              </a:xfrm>
              <a:custGeom>
                <a:avLst/>
                <a:gdLst>
                  <a:gd name="T0" fmla="*/ 2147483646 w 97"/>
                  <a:gd name="T1" fmla="*/ 2147483646 h 96"/>
                  <a:gd name="T2" fmla="*/ 0 w 97"/>
                  <a:gd name="T3" fmla="*/ 2147483646 h 96"/>
                  <a:gd name="T4" fmla="*/ 0 w 97"/>
                  <a:gd name="T5" fmla="*/ 2147483646 h 96"/>
                  <a:gd name="T6" fmla="*/ 2147483646 w 97"/>
                  <a:gd name="T7" fmla="*/ 2147483646 h 96"/>
                  <a:gd name="T8" fmla="*/ 2147483646 w 97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7" h="96">
                    <a:moveTo>
                      <a:pt x="58" y="95"/>
                    </a:moveTo>
                    <a:lnTo>
                      <a:pt x="0" y="95"/>
                    </a:lnTo>
                    <a:lnTo>
                      <a:pt x="0" y="37"/>
                    </a:lnTo>
                    <a:lnTo>
                      <a:pt x="96" y="37"/>
                    </a:lnTo>
                    <a:lnTo>
                      <a:pt x="96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06" name="Freeform 110">
                <a:extLst>
                  <a:ext uri="{FF2B5EF4-FFF2-40B4-BE49-F238E27FC236}">
                    <a16:creationId xmlns:a16="http://schemas.microsoft.com/office/drawing/2014/main" id="{A3DDAEBB-9608-1B42-9962-89CA38088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5375" y="3168650"/>
                <a:ext cx="34925" cy="34925"/>
              </a:xfrm>
              <a:custGeom>
                <a:avLst/>
                <a:gdLst>
                  <a:gd name="T0" fmla="*/ 0 w 96"/>
                  <a:gd name="T1" fmla="*/ 2147483646 h 96"/>
                  <a:gd name="T2" fmla="*/ 0 w 96"/>
                  <a:gd name="T3" fmla="*/ 2147483646 h 96"/>
                  <a:gd name="T4" fmla="*/ 2147483646 w 96"/>
                  <a:gd name="T5" fmla="*/ 2147483646 h 96"/>
                  <a:gd name="T6" fmla="*/ 2147483646 w 96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6">
                    <a:moveTo>
                      <a:pt x="0" y="37"/>
                    </a:moveTo>
                    <a:lnTo>
                      <a:pt x="0" y="95"/>
                    </a:lnTo>
                    <a:lnTo>
                      <a:pt x="95" y="95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07" name="Line 111">
                <a:extLst>
                  <a:ext uri="{FF2B5EF4-FFF2-40B4-BE49-F238E27FC236}">
                    <a16:creationId xmlns:a16="http://schemas.microsoft.com/office/drawing/2014/main" id="{C88254F4-537A-154D-AD8A-71D5ABDECD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6013" y="3168650"/>
                <a:ext cx="1587" cy="34925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08" name="Freeform 112">
                <a:extLst>
                  <a:ext uri="{FF2B5EF4-FFF2-40B4-BE49-F238E27FC236}">
                    <a16:creationId xmlns:a16="http://schemas.microsoft.com/office/drawing/2014/main" id="{75E7EF8F-B669-4B40-AB08-3305B5C0E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8538" y="3203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809" name="Line 113">
                <a:extLst>
                  <a:ext uri="{FF2B5EF4-FFF2-40B4-BE49-F238E27FC236}">
                    <a16:creationId xmlns:a16="http://schemas.microsoft.com/office/drawing/2014/main" id="{06073B77-66CA-B04B-B82A-1EB321BF48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17900" y="3216275"/>
                <a:ext cx="68263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10" name="Line 114">
                <a:extLst>
                  <a:ext uri="{FF2B5EF4-FFF2-40B4-BE49-F238E27FC236}">
                    <a16:creationId xmlns:a16="http://schemas.microsoft.com/office/drawing/2014/main" id="{703C190B-0720-CF46-9A40-5557393281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0450" y="3216275"/>
                <a:ext cx="68263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11" name="Line 115">
                <a:extLst>
                  <a:ext uri="{FF2B5EF4-FFF2-40B4-BE49-F238E27FC236}">
                    <a16:creationId xmlns:a16="http://schemas.microsoft.com/office/drawing/2014/main" id="{387F4CC7-9F2A-7B4A-ADE2-BB44182107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17900" y="3600450"/>
                <a:ext cx="103188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12" name="Freeform 116">
                <a:extLst>
                  <a:ext uri="{FF2B5EF4-FFF2-40B4-BE49-F238E27FC236}">
                    <a16:creationId xmlns:a16="http://schemas.microsoft.com/office/drawing/2014/main" id="{D6761B85-5515-9D4D-8E82-FA221BCC4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7900" y="3614738"/>
                <a:ext cx="68263" cy="20637"/>
              </a:xfrm>
              <a:custGeom>
                <a:avLst/>
                <a:gdLst>
                  <a:gd name="T0" fmla="*/ 0 w 191"/>
                  <a:gd name="T1" fmla="*/ 2147483646 h 59"/>
                  <a:gd name="T2" fmla="*/ 0 w 191"/>
                  <a:gd name="T3" fmla="*/ 0 h 59"/>
                  <a:gd name="T4" fmla="*/ 2147483646 w 191"/>
                  <a:gd name="T5" fmla="*/ 0 h 59"/>
                  <a:gd name="T6" fmla="*/ 2147483646 w 191"/>
                  <a:gd name="T7" fmla="*/ 2147483646 h 59"/>
                  <a:gd name="T8" fmla="*/ 2147483646 w 191"/>
                  <a:gd name="T9" fmla="*/ 2147483646 h 59"/>
                  <a:gd name="T10" fmla="*/ 2147483646 w 191"/>
                  <a:gd name="T11" fmla="*/ 0 h 59"/>
                  <a:gd name="T12" fmla="*/ 2147483646 w 191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59">
                    <a:moveTo>
                      <a:pt x="0" y="58"/>
                    </a:moveTo>
                    <a:lnTo>
                      <a:pt x="0" y="0"/>
                    </a:lnTo>
                    <a:lnTo>
                      <a:pt x="95" y="0"/>
                    </a:lnTo>
                    <a:lnTo>
                      <a:pt x="95" y="58"/>
                    </a:lnTo>
                    <a:lnTo>
                      <a:pt x="190" y="58"/>
                    </a:lnTo>
                    <a:lnTo>
                      <a:pt x="190" y="0"/>
                    </a:lnTo>
                    <a:lnTo>
                      <a:pt x="152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13" name="Freeform 117">
                <a:extLst>
                  <a:ext uri="{FF2B5EF4-FFF2-40B4-BE49-F238E27FC236}">
                    <a16:creationId xmlns:a16="http://schemas.microsoft.com/office/drawing/2014/main" id="{0A73F5F2-6FAE-1E44-80C4-9A08D5EA0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0450" y="3600450"/>
                <a:ext cx="34925" cy="34925"/>
              </a:xfrm>
              <a:custGeom>
                <a:avLst/>
                <a:gdLst>
                  <a:gd name="T0" fmla="*/ 2147483646 w 97"/>
                  <a:gd name="T1" fmla="*/ 2147483646 h 97"/>
                  <a:gd name="T2" fmla="*/ 0 w 97"/>
                  <a:gd name="T3" fmla="*/ 2147483646 h 97"/>
                  <a:gd name="T4" fmla="*/ 0 w 97"/>
                  <a:gd name="T5" fmla="*/ 2147483646 h 97"/>
                  <a:gd name="T6" fmla="*/ 2147483646 w 97"/>
                  <a:gd name="T7" fmla="*/ 2147483646 h 97"/>
                  <a:gd name="T8" fmla="*/ 2147483646 w 97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7" h="97">
                    <a:moveTo>
                      <a:pt x="58" y="96"/>
                    </a:moveTo>
                    <a:lnTo>
                      <a:pt x="0" y="96"/>
                    </a:lnTo>
                    <a:lnTo>
                      <a:pt x="0" y="38"/>
                    </a:lnTo>
                    <a:lnTo>
                      <a:pt x="96" y="38"/>
                    </a:lnTo>
                    <a:lnTo>
                      <a:pt x="96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14" name="Freeform 118">
                <a:extLst>
                  <a:ext uri="{FF2B5EF4-FFF2-40B4-BE49-F238E27FC236}">
                    <a16:creationId xmlns:a16="http://schemas.microsoft.com/office/drawing/2014/main" id="{10678264-E53E-3147-ADAA-AD3E906BA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5375" y="3600450"/>
                <a:ext cx="34925" cy="34925"/>
              </a:xfrm>
              <a:custGeom>
                <a:avLst/>
                <a:gdLst>
                  <a:gd name="T0" fmla="*/ 0 w 96"/>
                  <a:gd name="T1" fmla="*/ 2147483646 h 97"/>
                  <a:gd name="T2" fmla="*/ 0 w 96"/>
                  <a:gd name="T3" fmla="*/ 2147483646 h 97"/>
                  <a:gd name="T4" fmla="*/ 2147483646 w 96"/>
                  <a:gd name="T5" fmla="*/ 2147483646 h 97"/>
                  <a:gd name="T6" fmla="*/ 2147483646 w 96"/>
                  <a:gd name="T7" fmla="*/ 0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7">
                    <a:moveTo>
                      <a:pt x="0" y="38"/>
                    </a:moveTo>
                    <a:lnTo>
                      <a:pt x="0" y="96"/>
                    </a:lnTo>
                    <a:lnTo>
                      <a:pt x="95" y="96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15" name="Line 119">
                <a:extLst>
                  <a:ext uri="{FF2B5EF4-FFF2-40B4-BE49-F238E27FC236}">
                    <a16:creationId xmlns:a16="http://schemas.microsoft.com/office/drawing/2014/main" id="{8E977C50-6809-BA4C-BD4F-4DDC38F5D1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6013" y="3600450"/>
                <a:ext cx="1587" cy="34925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16" name="Freeform 120">
                <a:extLst>
                  <a:ext uri="{FF2B5EF4-FFF2-40B4-BE49-F238E27FC236}">
                    <a16:creationId xmlns:a16="http://schemas.microsoft.com/office/drawing/2014/main" id="{1383C905-5FC1-574E-9D4E-AF416273B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8538" y="36353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817" name="Line 121">
                <a:extLst>
                  <a:ext uri="{FF2B5EF4-FFF2-40B4-BE49-F238E27FC236}">
                    <a16:creationId xmlns:a16="http://schemas.microsoft.com/office/drawing/2014/main" id="{F6B841E4-FF3B-3848-BAB5-B83C49C3CA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517900" y="3579813"/>
                <a:ext cx="68263" cy="1587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18" name="Line 122">
                <a:extLst>
                  <a:ext uri="{FF2B5EF4-FFF2-40B4-BE49-F238E27FC236}">
                    <a16:creationId xmlns:a16="http://schemas.microsoft.com/office/drawing/2014/main" id="{83E02664-E50A-2741-B8A0-96C368A9B3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0450" y="3579813"/>
                <a:ext cx="68263" cy="1587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19" name="Line 123">
                <a:extLst>
                  <a:ext uri="{FF2B5EF4-FFF2-40B4-BE49-F238E27FC236}">
                    <a16:creationId xmlns:a16="http://schemas.microsoft.com/office/drawing/2014/main" id="{5ED708E4-8202-D844-9AB6-7956378D04C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9350" y="3168650"/>
                <a:ext cx="96838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20" name="Freeform 124">
                <a:extLst>
                  <a:ext uri="{FF2B5EF4-FFF2-40B4-BE49-F238E27FC236}">
                    <a16:creationId xmlns:a16="http://schemas.microsoft.com/office/drawing/2014/main" id="{DEAE36F5-FB6F-C744-BA28-500549BD6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9350" y="3182938"/>
                <a:ext cx="61913" cy="20637"/>
              </a:xfrm>
              <a:custGeom>
                <a:avLst/>
                <a:gdLst>
                  <a:gd name="T0" fmla="*/ 0 w 173"/>
                  <a:gd name="T1" fmla="*/ 2147483646 h 59"/>
                  <a:gd name="T2" fmla="*/ 0 w 173"/>
                  <a:gd name="T3" fmla="*/ 0 h 59"/>
                  <a:gd name="T4" fmla="*/ 2147483646 w 173"/>
                  <a:gd name="T5" fmla="*/ 0 h 59"/>
                  <a:gd name="T6" fmla="*/ 2147483646 w 173"/>
                  <a:gd name="T7" fmla="*/ 2147483646 h 59"/>
                  <a:gd name="T8" fmla="*/ 2147483646 w 173"/>
                  <a:gd name="T9" fmla="*/ 2147483646 h 59"/>
                  <a:gd name="T10" fmla="*/ 2147483646 w 173"/>
                  <a:gd name="T11" fmla="*/ 0 h 59"/>
                  <a:gd name="T12" fmla="*/ 2147483646 w 173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3" h="59">
                    <a:moveTo>
                      <a:pt x="0" y="58"/>
                    </a:moveTo>
                    <a:lnTo>
                      <a:pt x="0" y="0"/>
                    </a:lnTo>
                    <a:lnTo>
                      <a:pt x="77" y="0"/>
                    </a:lnTo>
                    <a:lnTo>
                      <a:pt x="77" y="58"/>
                    </a:lnTo>
                    <a:lnTo>
                      <a:pt x="172" y="58"/>
                    </a:lnTo>
                    <a:lnTo>
                      <a:pt x="172" y="0"/>
                    </a:lnTo>
                    <a:lnTo>
                      <a:pt x="133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21" name="Freeform 125">
                <a:extLst>
                  <a:ext uri="{FF2B5EF4-FFF2-40B4-BE49-F238E27FC236}">
                    <a16:creationId xmlns:a16="http://schemas.microsoft.com/office/drawing/2014/main" id="{0C21BBDA-68BB-344B-8540-9846E98C8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900" y="3168650"/>
                <a:ext cx="34925" cy="34925"/>
              </a:xfrm>
              <a:custGeom>
                <a:avLst/>
                <a:gdLst>
                  <a:gd name="T0" fmla="*/ 2147483646 w 96"/>
                  <a:gd name="T1" fmla="*/ 2147483646 h 96"/>
                  <a:gd name="T2" fmla="*/ 0 w 96"/>
                  <a:gd name="T3" fmla="*/ 2147483646 h 96"/>
                  <a:gd name="T4" fmla="*/ 0 w 96"/>
                  <a:gd name="T5" fmla="*/ 2147483646 h 96"/>
                  <a:gd name="T6" fmla="*/ 2147483646 w 96"/>
                  <a:gd name="T7" fmla="*/ 2147483646 h 96"/>
                  <a:gd name="T8" fmla="*/ 2147483646 w 96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96">
                    <a:moveTo>
                      <a:pt x="38" y="95"/>
                    </a:moveTo>
                    <a:lnTo>
                      <a:pt x="0" y="95"/>
                    </a:lnTo>
                    <a:lnTo>
                      <a:pt x="0" y="37"/>
                    </a:lnTo>
                    <a:lnTo>
                      <a:pt x="95" y="37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22" name="Freeform 126">
                <a:extLst>
                  <a:ext uri="{FF2B5EF4-FFF2-40B4-BE49-F238E27FC236}">
                    <a16:creationId xmlns:a16="http://schemas.microsoft.com/office/drawing/2014/main" id="{27EABB9B-806C-5A48-AB79-BA17A9176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6825" y="3168650"/>
                <a:ext cx="26988" cy="34925"/>
              </a:xfrm>
              <a:custGeom>
                <a:avLst/>
                <a:gdLst>
                  <a:gd name="T0" fmla="*/ 0 w 77"/>
                  <a:gd name="T1" fmla="*/ 2147483646 h 96"/>
                  <a:gd name="T2" fmla="*/ 0 w 77"/>
                  <a:gd name="T3" fmla="*/ 2147483646 h 96"/>
                  <a:gd name="T4" fmla="*/ 2147483646 w 77"/>
                  <a:gd name="T5" fmla="*/ 2147483646 h 96"/>
                  <a:gd name="T6" fmla="*/ 2147483646 w 77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96">
                    <a:moveTo>
                      <a:pt x="0" y="37"/>
                    </a:moveTo>
                    <a:lnTo>
                      <a:pt x="0" y="95"/>
                    </a:lnTo>
                    <a:lnTo>
                      <a:pt x="76" y="95"/>
                    </a:lnTo>
                    <a:lnTo>
                      <a:pt x="76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23" name="Line 127">
                <a:extLst>
                  <a:ext uri="{FF2B5EF4-FFF2-40B4-BE49-F238E27FC236}">
                    <a16:creationId xmlns:a16="http://schemas.microsoft.com/office/drawing/2014/main" id="{6392D6CB-20A5-FD45-8A89-7FA050B8A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9525" y="3168650"/>
                <a:ext cx="1588" cy="34925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24" name="Freeform 128">
                <a:extLst>
                  <a:ext uri="{FF2B5EF4-FFF2-40B4-BE49-F238E27FC236}">
                    <a16:creationId xmlns:a16="http://schemas.microsoft.com/office/drawing/2014/main" id="{ED733093-2688-EC47-814E-60D38D2D82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3638" y="3203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825" name="Line 129">
                <a:extLst>
                  <a:ext uri="{FF2B5EF4-FFF2-40B4-BE49-F238E27FC236}">
                    <a16:creationId xmlns:a16="http://schemas.microsoft.com/office/drawing/2014/main" id="{8902DCF4-AEF5-854B-9B16-9A7556B90C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9350" y="3216275"/>
                <a:ext cx="61913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26" name="Line 130">
                <a:extLst>
                  <a:ext uri="{FF2B5EF4-FFF2-40B4-BE49-F238E27FC236}">
                    <a16:creationId xmlns:a16="http://schemas.microsoft.com/office/drawing/2014/main" id="{5A8050B1-E2CA-B145-83BE-E857817467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1900" y="3216275"/>
                <a:ext cx="61913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27" name="Line 131">
                <a:extLst>
                  <a:ext uri="{FF2B5EF4-FFF2-40B4-BE49-F238E27FC236}">
                    <a16:creationId xmlns:a16="http://schemas.microsoft.com/office/drawing/2014/main" id="{F42F72B2-E3B8-9B43-80FA-084EE7FA96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9350" y="3600450"/>
                <a:ext cx="96838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28" name="Freeform 132">
                <a:extLst>
                  <a:ext uri="{FF2B5EF4-FFF2-40B4-BE49-F238E27FC236}">
                    <a16:creationId xmlns:a16="http://schemas.microsoft.com/office/drawing/2014/main" id="{79BAC509-14A8-6541-B233-1B8CCE98FC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89350" y="3614738"/>
                <a:ext cx="61913" cy="20637"/>
              </a:xfrm>
              <a:custGeom>
                <a:avLst/>
                <a:gdLst>
                  <a:gd name="T0" fmla="*/ 0 w 173"/>
                  <a:gd name="T1" fmla="*/ 2147483646 h 59"/>
                  <a:gd name="T2" fmla="*/ 0 w 173"/>
                  <a:gd name="T3" fmla="*/ 0 h 59"/>
                  <a:gd name="T4" fmla="*/ 2147483646 w 173"/>
                  <a:gd name="T5" fmla="*/ 0 h 59"/>
                  <a:gd name="T6" fmla="*/ 2147483646 w 173"/>
                  <a:gd name="T7" fmla="*/ 2147483646 h 59"/>
                  <a:gd name="T8" fmla="*/ 2147483646 w 173"/>
                  <a:gd name="T9" fmla="*/ 2147483646 h 59"/>
                  <a:gd name="T10" fmla="*/ 2147483646 w 173"/>
                  <a:gd name="T11" fmla="*/ 0 h 59"/>
                  <a:gd name="T12" fmla="*/ 2147483646 w 173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3" h="59">
                    <a:moveTo>
                      <a:pt x="0" y="58"/>
                    </a:moveTo>
                    <a:lnTo>
                      <a:pt x="0" y="0"/>
                    </a:lnTo>
                    <a:lnTo>
                      <a:pt x="77" y="0"/>
                    </a:lnTo>
                    <a:lnTo>
                      <a:pt x="77" y="58"/>
                    </a:lnTo>
                    <a:lnTo>
                      <a:pt x="172" y="58"/>
                    </a:lnTo>
                    <a:lnTo>
                      <a:pt x="172" y="0"/>
                    </a:lnTo>
                    <a:lnTo>
                      <a:pt x="133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29" name="Freeform 133">
                <a:extLst>
                  <a:ext uri="{FF2B5EF4-FFF2-40B4-BE49-F238E27FC236}">
                    <a16:creationId xmlns:a16="http://schemas.microsoft.com/office/drawing/2014/main" id="{D5F1D8F7-BBE9-494A-9D1A-04C899AB2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71900" y="3600450"/>
                <a:ext cx="34925" cy="34925"/>
              </a:xfrm>
              <a:custGeom>
                <a:avLst/>
                <a:gdLst>
                  <a:gd name="T0" fmla="*/ 2147483646 w 96"/>
                  <a:gd name="T1" fmla="*/ 2147483646 h 97"/>
                  <a:gd name="T2" fmla="*/ 0 w 96"/>
                  <a:gd name="T3" fmla="*/ 2147483646 h 97"/>
                  <a:gd name="T4" fmla="*/ 0 w 96"/>
                  <a:gd name="T5" fmla="*/ 2147483646 h 97"/>
                  <a:gd name="T6" fmla="*/ 2147483646 w 96"/>
                  <a:gd name="T7" fmla="*/ 2147483646 h 97"/>
                  <a:gd name="T8" fmla="*/ 2147483646 w 96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97">
                    <a:moveTo>
                      <a:pt x="38" y="96"/>
                    </a:moveTo>
                    <a:lnTo>
                      <a:pt x="0" y="96"/>
                    </a:lnTo>
                    <a:lnTo>
                      <a:pt x="0" y="38"/>
                    </a:lnTo>
                    <a:lnTo>
                      <a:pt x="95" y="38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30" name="Freeform 134">
                <a:extLst>
                  <a:ext uri="{FF2B5EF4-FFF2-40B4-BE49-F238E27FC236}">
                    <a16:creationId xmlns:a16="http://schemas.microsoft.com/office/drawing/2014/main" id="{7B5FEDF5-6E9E-0C45-9BD4-77296B00C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06825" y="3600450"/>
                <a:ext cx="26988" cy="34925"/>
              </a:xfrm>
              <a:custGeom>
                <a:avLst/>
                <a:gdLst>
                  <a:gd name="T0" fmla="*/ 0 w 77"/>
                  <a:gd name="T1" fmla="*/ 2147483646 h 97"/>
                  <a:gd name="T2" fmla="*/ 0 w 77"/>
                  <a:gd name="T3" fmla="*/ 2147483646 h 97"/>
                  <a:gd name="T4" fmla="*/ 2147483646 w 77"/>
                  <a:gd name="T5" fmla="*/ 2147483646 h 97"/>
                  <a:gd name="T6" fmla="*/ 2147483646 w 77"/>
                  <a:gd name="T7" fmla="*/ 0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97">
                    <a:moveTo>
                      <a:pt x="0" y="38"/>
                    </a:moveTo>
                    <a:lnTo>
                      <a:pt x="0" y="96"/>
                    </a:lnTo>
                    <a:lnTo>
                      <a:pt x="76" y="96"/>
                    </a:lnTo>
                    <a:lnTo>
                      <a:pt x="76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31" name="Line 135">
                <a:extLst>
                  <a:ext uri="{FF2B5EF4-FFF2-40B4-BE49-F238E27FC236}">
                    <a16:creationId xmlns:a16="http://schemas.microsoft.com/office/drawing/2014/main" id="{AABF9CFF-8512-6E4B-957D-2E1AE5DCC5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819525" y="3600450"/>
                <a:ext cx="1588" cy="34925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32" name="Freeform 136">
                <a:extLst>
                  <a:ext uri="{FF2B5EF4-FFF2-40B4-BE49-F238E27FC236}">
                    <a16:creationId xmlns:a16="http://schemas.microsoft.com/office/drawing/2014/main" id="{15EB122C-A065-894C-B9D3-413B70850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3638" y="36353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833" name="Line 137">
                <a:extLst>
                  <a:ext uri="{FF2B5EF4-FFF2-40B4-BE49-F238E27FC236}">
                    <a16:creationId xmlns:a16="http://schemas.microsoft.com/office/drawing/2014/main" id="{300D2DD5-5F64-BA43-AD52-1F191C480A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89350" y="3579813"/>
                <a:ext cx="61913" cy="1587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34" name="Line 138">
                <a:extLst>
                  <a:ext uri="{FF2B5EF4-FFF2-40B4-BE49-F238E27FC236}">
                    <a16:creationId xmlns:a16="http://schemas.microsoft.com/office/drawing/2014/main" id="{9B2A7A90-044C-3248-82A7-71F0947425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771900" y="3579813"/>
                <a:ext cx="61913" cy="1587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35" name="Line 139">
                <a:extLst>
                  <a:ext uri="{FF2B5EF4-FFF2-40B4-BE49-F238E27FC236}">
                    <a16:creationId xmlns:a16="http://schemas.microsoft.com/office/drawing/2014/main" id="{A8D0E59A-53ED-EB45-97E8-462067C200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81288" y="3168650"/>
                <a:ext cx="103187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36" name="Freeform 140">
                <a:extLst>
                  <a:ext uri="{FF2B5EF4-FFF2-40B4-BE49-F238E27FC236}">
                    <a16:creationId xmlns:a16="http://schemas.microsoft.com/office/drawing/2014/main" id="{6F458BE9-8665-6541-A958-489C6450E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288" y="3182938"/>
                <a:ext cx="68262" cy="20637"/>
              </a:xfrm>
              <a:custGeom>
                <a:avLst/>
                <a:gdLst>
                  <a:gd name="T0" fmla="*/ 0 w 191"/>
                  <a:gd name="T1" fmla="*/ 2147483646 h 59"/>
                  <a:gd name="T2" fmla="*/ 0 w 191"/>
                  <a:gd name="T3" fmla="*/ 0 h 59"/>
                  <a:gd name="T4" fmla="*/ 2147483646 w 191"/>
                  <a:gd name="T5" fmla="*/ 0 h 59"/>
                  <a:gd name="T6" fmla="*/ 2147483646 w 191"/>
                  <a:gd name="T7" fmla="*/ 2147483646 h 59"/>
                  <a:gd name="T8" fmla="*/ 2147483646 w 191"/>
                  <a:gd name="T9" fmla="*/ 2147483646 h 59"/>
                  <a:gd name="T10" fmla="*/ 2147483646 w 191"/>
                  <a:gd name="T11" fmla="*/ 0 h 59"/>
                  <a:gd name="T12" fmla="*/ 2147483646 w 191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59">
                    <a:moveTo>
                      <a:pt x="0" y="58"/>
                    </a:moveTo>
                    <a:lnTo>
                      <a:pt x="0" y="0"/>
                    </a:lnTo>
                    <a:lnTo>
                      <a:pt x="95" y="0"/>
                    </a:lnTo>
                    <a:lnTo>
                      <a:pt x="95" y="58"/>
                    </a:lnTo>
                    <a:lnTo>
                      <a:pt x="190" y="58"/>
                    </a:lnTo>
                    <a:lnTo>
                      <a:pt x="190" y="0"/>
                    </a:lnTo>
                    <a:lnTo>
                      <a:pt x="152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37" name="Freeform 141">
                <a:extLst>
                  <a:ext uri="{FF2B5EF4-FFF2-40B4-BE49-F238E27FC236}">
                    <a16:creationId xmlns:a16="http://schemas.microsoft.com/office/drawing/2014/main" id="{11227856-0BB3-DD4A-ACAA-4AA8348ED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0188" y="3168650"/>
                <a:ext cx="26987" cy="34925"/>
              </a:xfrm>
              <a:custGeom>
                <a:avLst/>
                <a:gdLst>
                  <a:gd name="T0" fmla="*/ 2147483646 w 77"/>
                  <a:gd name="T1" fmla="*/ 2147483646 h 96"/>
                  <a:gd name="T2" fmla="*/ 0 w 77"/>
                  <a:gd name="T3" fmla="*/ 2147483646 h 96"/>
                  <a:gd name="T4" fmla="*/ 0 w 77"/>
                  <a:gd name="T5" fmla="*/ 2147483646 h 96"/>
                  <a:gd name="T6" fmla="*/ 2147483646 w 77"/>
                  <a:gd name="T7" fmla="*/ 2147483646 h 96"/>
                  <a:gd name="T8" fmla="*/ 2147483646 w 77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96">
                    <a:moveTo>
                      <a:pt x="38" y="95"/>
                    </a:moveTo>
                    <a:lnTo>
                      <a:pt x="0" y="95"/>
                    </a:lnTo>
                    <a:lnTo>
                      <a:pt x="0" y="37"/>
                    </a:lnTo>
                    <a:lnTo>
                      <a:pt x="76" y="37"/>
                    </a:lnTo>
                    <a:lnTo>
                      <a:pt x="76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38" name="Freeform 142">
                <a:extLst>
                  <a:ext uri="{FF2B5EF4-FFF2-40B4-BE49-F238E27FC236}">
                    <a16:creationId xmlns:a16="http://schemas.microsoft.com/office/drawing/2014/main" id="{62DBB555-C0BB-044B-843E-1FE6B41138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8763" y="3168650"/>
                <a:ext cx="34925" cy="34925"/>
              </a:xfrm>
              <a:custGeom>
                <a:avLst/>
                <a:gdLst>
                  <a:gd name="T0" fmla="*/ 0 w 96"/>
                  <a:gd name="T1" fmla="*/ 2147483646 h 96"/>
                  <a:gd name="T2" fmla="*/ 0 w 96"/>
                  <a:gd name="T3" fmla="*/ 2147483646 h 96"/>
                  <a:gd name="T4" fmla="*/ 2147483646 w 96"/>
                  <a:gd name="T5" fmla="*/ 2147483646 h 96"/>
                  <a:gd name="T6" fmla="*/ 2147483646 w 96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6">
                    <a:moveTo>
                      <a:pt x="0" y="37"/>
                    </a:moveTo>
                    <a:lnTo>
                      <a:pt x="0" y="95"/>
                    </a:lnTo>
                    <a:lnTo>
                      <a:pt x="95" y="95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39" name="Line 143">
                <a:extLst>
                  <a:ext uri="{FF2B5EF4-FFF2-40B4-BE49-F238E27FC236}">
                    <a16:creationId xmlns:a16="http://schemas.microsoft.com/office/drawing/2014/main" id="{3DF9C59C-E717-4042-B2FF-AB5BA00B8C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168650"/>
                <a:ext cx="1588" cy="34925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40" name="Freeform 144">
                <a:extLst>
                  <a:ext uri="{FF2B5EF4-FFF2-40B4-BE49-F238E27FC236}">
                    <a16:creationId xmlns:a16="http://schemas.microsoft.com/office/drawing/2014/main" id="{BA7DB8A7-7F01-0747-84F4-76DD2F1AD4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1925" y="320357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841" name="Line 145">
                <a:extLst>
                  <a:ext uri="{FF2B5EF4-FFF2-40B4-BE49-F238E27FC236}">
                    <a16:creationId xmlns:a16="http://schemas.microsoft.com/office/drawing/2014/main" id="{1A582435-B023-5040-A91F-47B48A9AF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81288" y="3216275"/>
                <a:ext cx="68262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42" name="Line 146">
                <a:extLst>
                  <a:ext uri="{FF2B5EF4-FFF2-40B4-BE49-F238E27FC236}">
                    <a16:creationId xmlns:a16="http://schemas.microsoft.com/office/drawing/2014/main" id="{9657A3AF-E3A5-0E4B-B7F2-7DE159AFB1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0188" y="3216275"/>
                <a:ext cx="61912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43" name="Line 147">
                <a:extLst>
                  <a:ext uri="{FF2B5EF4-FFF2-40B4-BE49-F238E27FC236}">
                    <a16:creationId xmlns:a16="http://schemas.microsoft.com/office/drawing/2014/main" id="{66EEE6B8-16CE-894D-A957-6FF8F3EFC0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81288" y="3600450"/>
                <a:ext cx="103187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44" name="Freeform 148">
                <a:extLst>
                  <a:ext uri="{FF2B5EF4-FFF2-40B4-BE49-F238E27FC236}">
                    <a16:creationId xmlns:a16="http://schemas.microsoft.com/office/drawing/2014/main" id="{7FDDB037-7643-824E-A95E-248D45B42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288" y="3614738"/>
                <a:ext cx="68262" cy="20637"/>
              </a:xfrm>
              <a:custGeom>
                <a:avLst/>
                <a:gdLst>
                  <a:gd name="T0" fmla="*/ 0 w 191"/>
                  <a:gd name="T1" fmla="*/ 2147483646 h 59"/>
                  <a:gd name="T2" fmla="*/ 0 w 191"/>
                  <a:gd name="T3" fmla="*/ 0 h 59"/>
                  <a:gd name="T4" fmla="*/ 2147483646 w 191"/>
                  <a:gd name="T5" fmla="*/ 0 h 59"/>
                  <a:gd name="T6" fmla="*/ 2147483646 w 191"/>
                  <a:gd name="T7" fmla="*/ 2147483646 h 59"/>
                  <a:gd name="T8" fmla="*/ 2147483646 w 191"/>
                  <a:gd name="T9" fmla="*/ 2147483646 h 59"/>
                  <a:gd name="T10" fmla="*/ 2147483646 w 191"/>
                  <a:gd name="T11" fmla="*/ 0 h 59"/>
                  <a:gd name="T12" fmla="*/ 2147483646 w 191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59">
                    <a:moveTo>
                      <a:pt x="0" y="58"/>
                    </a:moveTo>
                    <a:lnTo>
                      <a:pt x="0" y="0"/>
                    </a:lnTo>
                    <a:lnTo>
                      <a:pt x="95" y="0"/>
                    </a:lnTo>
                    <a:lnTo>
                      <a:pt x="95" y="58"/>
                    </a:lnTo>
                    <a:lnTo>
                      <a:pt x="190" y="58"/>
                    </a:lnTo>
                    <a:lnTo>
                      <a:pt x="190" y="0"/>
                    </a:lnTo>
                    <a:lnTo>
                      <a:pt x="152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45" name="Freeform 149">
                <a:extLst>
                  <a:ext uri="{FF2B5EF4-FFF2-40B4-BE49-F238E27FC236}">
                    <a16:creationId xmlns:a16="http://schemas.microsoft.com/office/drawing/2014/main" id="{14654164-9E80-EA4C-A8FE-B1D20B9D9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0188" y="3600450"/>
                <a:ext cx="26987" cy="34925"/>
              </a:xfrm>
              <a:custGeom>
                <a:avLst/>
                <a:gdLst>
                  <a:gd name="T0" fmla="*/ 2147483646 w 77"/>
                  <a:gd name="T1" fmla="*/ 2147483646 h 97"/>
                  <a:gd name="T2" fmla="*/ 0 w 77"/>
                  <a:gd name="T3" fmla="*/ 2147483646 h 97"/>
                  <a:gd name="T4" fmla="*/ 0 w 77"/>
                  <a:gd name="T5" fmla="*/ 2147483646 h 97"/>
                  <a:gd name="T6" fmla="*/ 2147483646 w 77"/>
                  <a:gd name="T7" fmla="*/ 2147483646 h 97"/>
                  <a:gd name="T8" fmla="*/ 2147483646 w 77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97">
                    <a:moveTo>
                      <a:pt x="38" y="96"/>
                    </a:moveTo>
                    <a:lnTo>
                      <a:pt x="0" y="96"/>
                    </a:lnTo>
                    <a:lnTo>
                      <a:pt x="0" y="38"/>
                    </a:lnTo>
                    <a:lnTo>
                      <a:pt x="76" y="38"/>
                    </a:lnTo>
                    <a:lnTo>
                      <a:pt x="76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46" name="Freeform 150">
                <a:extLst>
                  <a:ext uri="{FF2B5EF4-FFF2-40B4-BE49-F238E27FC236}">
                    <a16:creationId xmlns:a16="http://schemas.microsoft.com/office/drawing/2014/main" id="{CDFB230D-EF34-634A-B5F8-875AB75EF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8763" y="3600450"/>
                <a:ext cx="34925" cy="34925"/>
              </a:xfrm>
              <a:custGeom>
                <a:avLst/>
                <a:gdLst>
                  <a:gd name="T0" fmla="*/ 0 w 96"/>
                  <a:gd name="T1" fmla="*/ 2147483646 h 97"/>
                  <a:gd name="T2" fmla="*/ 0 w 96"/>
                  <a:gd name="T3" fmla="*/ 2147483646 h 97"/>
                  <a:gd name="T4" fmla="*/ 2147483646 w 96"/>
                  <a:gd name="T5" fmla="*/ 2147483646 h 97"/>
                  <a:gd name="T6" fmla="*/ 2147483646 w 96"/>
                  <a:gd name="T7" fmla="*/ 0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7">
                    <a:moveTo>
                      <a:pt x="0" y="38"/>
                    </a:moveTo>
                    <a:lnTo>
                      <a:pt x="0" y="96"/>
                    </a:lnTo>
                    <a:lnTo>
                      <a:pt x="95" y="96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47" name="Line 151">
                <a:extLst>
                  <a:ext uri="{FF2B5EF4-FFF2-40B4-BE49-F238E27FC236}">
                    <a16:creationId xmlns:a16="http://schemas.microsoft.com/office/drawing/2014/main" id="{D7FC5B17-48D5-B944-A7A7-C9C1E22863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600450"/>
                <a:ext cx="1588" cy="34925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48" name="Freeform 152">
                <a:extLst>
                  <a:ext uri="{FF2B5EF4-FFF2-40B4-BE49-F238E27FC236}">
                    <a16:creationId xmlns:a16="http://schemas.microsoft.com/office/drawing/2014/main" id="{4B9397C2-9918-6C4C-8CB1-39762FD94B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1925" y="363537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849" name="Line 153">
                <a:extLst>
                  <a:ext uri="{FF2B5EF4-FFF2-40B4-BE49-F238E27FC236}">
                    <a16:creationId xmlns:a16="http://schemas.microsoft.com/office/drawing/2014/main" id="{4264A68B-55BC-CF4C-8AF5-D06B405736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81288" y="3579813"/>
                <a:ext cx="68262" cy="1587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50" name="Line 154">
                <a:extLst>
                  <a:ext uri="{FF2B5EF4-FFF2-40B4-BE49-F238E27FC236}">
                    <a16:creationId xmlns:a16="http://schemas.microsoft.com/office/drawing/2014/main" id="{9A4412EC-EAD3-504A-9598-C1B614BB2C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70188" y="3579813"/>
                <a:ext cx="61912" cy="1587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51" name="Line 155">
                <a:extLst>
                  <a:ext uri="{FF2B5EF4-FFF2-40B4-BE49-F238E27FC236}">
                    <a16:creationId xmlns:a16="http://schemas.microsoft.com/office/drawing/2014/main" id="{07865BF2-B5AD-B541-A58F-55DEDD0CCD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2675" y="3168650"/>
                <a:ext cx="95250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52" name="Freeform 156">
                <a:extLst>
                  <a:ext uri="{FF2B5EF4-FFF2-40B4-BE49-F238E27FC236}">
                    <a16:creationId xmlns:a16="http://schemas.microsoft.com/office/drawing/2014/main" id="{1D06FFD1-FCC1-F048-8E69-17B9A4EAA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675" y="3182938"/>
                <a:ext cx="61913" cy="20637"/>
              </a:xfrm>
              <a:custGeom>
                <a:avLst/>
                <a:gdLst>
                  <a:gd name="T0" fmla="*/ 0 w 172"/>
                  <a:gd name="T1" fmla="*/ 2147483646 h 59"/>
                  <a:gd name="T2" fmla="*/ 0 w 172"/>
                  <a:gd name="T3" fmla="*/ 0 h 59"/>
                  <a:gd name="T4" fmla="*/ 2147483646 w 172"/>
                  <a:gd name="T5" fmla="*/ 0 h 59"/>
                  <a:gd name="T6" fmla="*/ 2147483646 w 172"/>
                  <a:gd name="T7" fmla="*/ 2147483646 h 59"/>
                  <a:gd name="T8" fmla="*/ 2147483646 w 172"/>
                  <a:gd name="T9" fmla="*/ 2147483646 h 59"/>
                  <a:gd name="T10" fmla="*/ 2147483646 w 172"/>
                  <a:gd name="T11" fmla="*/ 0 h 59"/>
                  <a:gd name="T12" fmla="*/ 2147483646 w 172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59">
                    <a:moveTo>
                      <a:pt x="0" y="58"/>
                    </a:moveTo>
                    <a:lnTo>
                      <a:pt x="0" y="0"/>
                    </a:lnTo>
                    <a:lnTo>
                      <a:pt x="95" y="0"/>
                    </a:lnTo>
                    <a:lnTo>
                      <a:pt x="95" y="58"/>
                    </a:lnTo>
                    <a:lnTo>
                      <a:pt x="171" y="58"/>
                    </a:lnTo>
                    <a:lnTo>
                      <a:pt x="171" y="0"/>
                    </a:lnTo>
                    <a:lnTo>
                      <a:pt x="133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53" name="Freeform 157">
                <a:extLst>
                  <a:ext uri="{FF2B5EF4-FFF2-40B4-BE49-F238E27FC236}">
                    <a16:creationId xmlns:a16="http://schemas.microsoft.com/office/drawing/2014/main" id="{03150FEE-66F7-164B-BC14-FF30A067F8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225" y="3168650"/>
                <a:ext cx="34925" cy="34925"/>
              </a:xfrm>
              <a:custGeom>
                <a:avLst/>
                <a:gdLst>
                  <a:gd name="T0" fmla="*/ 2147483646 w 96"/>
                  <a:gd name="T1" fmla="*/ 2147483646 h 96"/>
                  <a:gd name="T2" fmla="*/ 0 w 96"/>
                  <a:gd name="T3" fmla="*/ 2147483646 h 96"/>
                  <a:gd name="T4" fmla="*/ 0 w 96"/>
                  <a:gd name="T5" fmla="*/ 2147483646 h 96"/>
                  <a:gd name="T6" fmla="*/ 2147483646 w 96"/>
                  <a:gd name="T7" fmla="*/ 2147483646 h 96"/>
                  <a:gd name="T8" fmla="*/ 2147483646 w 96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96">
                    <a:moveTo>
                      <a:pt x="38" y="95"/>
                    </a:moveTo>
                    <a:lnTo>
                      <a:pt x="0" y="95"/>
                    </a:lnTo>
                    <a:lnTo>
                      <a:pt x="0" y="37"/>
                    </a:lnTo>
                    <a:lnTo>
                      <a:pt x="95" y="37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54" name="Freeform 158">
                <a:extLst>
                  <a:ext uri="{FF2B5EF4-FFF2-40B4-BE49-F238E27FC236}">
                    <a16:creationId xmlns:a16="http://schemas.microsoft.com/office/drawing/2014/main" id="{F684D18F-5E98-254B-8709-0DC677AAD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8563" y="3168650"/>
                <a:ext cx="34925" cy="34925"/>
              </a:xfrm>
              <a:custGeom>
                <a:avLst/>
                <a:gdLst>
                  <a:gd name="T0" fmla="*/ 0 w 96"/>
                  <a:gd name="T1" fmla="*/ 2147483646 h 96"/>
                  <a:gd name="T2" fmla="*/ 0 w 96"/>
                  <a:gd name="T3" fmla="*/ 2147483646 h 96"/>
                  <a:gd name="T4" fmla="*/ 2147483646 w 96"/>
                  <a:gd name="T5" fmla="*/ 2147483646 h 96"/>
                  <a:gd name="T6" fmla="*/ 2147483646 w 96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6">
                    <a:moveTo>
                      <a:pt x="0" y="37"/>
                    </a:moveTo>
                    <a:lnTo>
                      <a:pt x="0" y="95"/>
                    </a:lnTo>
                    <a:lnTo>
                      <a:pt x="95" y="95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55" name="Line 159">
                <a:extLst>
                  <a:ext uri="{FF2B5EF4-FFF2-40B4-BE49-F238E27FC236}">
                    <a16:creationId xmlns:a16="http://schemas.microsoft.com/office/drawing/2014/main" id="{01C77D60-6403-8545-B0C4-935ADD0E34A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82850" y="3168650"/>
                <a:ext cx="1588" cy="34925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56" name="Freeform 160">
                <a:extLst>
                  <a:ext uri="{FF2B5EF4-FFF2-40B4-BE49-F238E27FC236}">
                    <a16:creationId xmlns:a16="http://schemas.microsoft.com/office/drawing/2014/main" id="{81AF0FE0-7A36-0A41-8BCB-BCD14A2E3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963" y="32035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857" name="Line 161">
                <a:extLst>
                  <a:ext uri="{FF2B5EF4-FFF2-40B4-BE49-F238E27FC236}">
                    <a16:creationId xmlns:a16="http://schemas.microsoft.com/office/drawing/2014/main" id="{E7F51A89-4890-304B-9B6D-636452E550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2675" y="3216275"/>
                <a:ext cx="61913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58" name="Line 162">
                <a:extLst>
                  <a:ext uri="{FF2B5EF4-FFF2-40B4-BE49-F238E27FC236}">
                    <a16:creationId xmlns:a16="http://schemas.microsoft.com/office/drawing/2014/main" id="{0E7A5693-BF7F-7544-87BF-9C559877BE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5225" y="3216275"/>
                <a:ext cx="68263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59" name="Line 163">
                <a:extLst>
                  <a:ext uri="{FF2B5EF4-FFF2-40B4-BE49-F238E27FC236}">
                    <a16:creationId xmlns:a16="http://schemas.microsoft.com/office/drawing/2014/main" id="{C8FCD53B-B965-1341-8183-67F7C7CED1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2675" y="3600450"/>
                <a:ext cx="95250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60" name="Freeform 164">
                <a:extLst>
                  <a:ext uri="{FF2B5EF4-FFF2-40B4-BE49-F238E27FC236}">
                    <a16:creationId xmlns:a16="http://schemas.microsoft.com/office/drawing/2014/main" id="{1AA49600-47B8-244E-BC2F-495761D2A2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675" y="3614738"/>
                <a:ext cx="61913" cy="20637"/>
              </a:xfrm>
              <a:custGeom>
                <a:avLst/>
                <a:gdLst>
                  <a:gd name="T0" fmla="*/ 0 w 172"/>
                  <a:gd name="T1" fmla="*/ 2147483646 h 59"/>
                  <a:gd name="T2" fmla="*/ 0 w 172"/>
                  <a:gd name="T3" fmla="*/ 0 h 59"/>
                  <a:gd name="T4" fmla="*/ 2147483646 w 172"/>
                  <a:gd name="T5" fmla="*/ 0 h 59"/>
                  <a:gd name="T6" fmla="*/ 2147483646 w 172"/>
                  <a:gd name="T7" fmla="*/ 2147483646 h 59"/>
                  <a:gd name="T8" fmla="*/ 2147483646 w 172"/>
                  <a:gd name="T9" fmla="*/ 2147483646 h 59"/>
                  <a:gd name="T10" fmla="*/ 2147483646 w 172"/>
                  <a:gd name="T11" fmla="*/ 0 h 59"/>
                  <a:gd name="T12" fmla="*/ 2147483646 w 172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59">
                    <a:moveTo>
                      <a:pt x="0" y="58"/>
                    </a:moveTo>
                    <a:lnTo>
                      <a:pt x="0" y="0"/>
                    </a:lnTo>
                    <a:lnTo>
                      <a:pt x="95" y="0"/>
                    </a:lnTo>
                    <a:lnTo>
                      <a:pt x="95" y="58"/>
                    </a:lnTo>
                    <a:lnTo>
                      <a:pt x="171" y="58"/>
                    </a:lnTo>
                    <a:lnTo>
                      <a:pt x="171" y="0"/>
                    </a:lnTo>
                    <a:lnTo>
                      <a:pt x="133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61" name="Freeform 165">
                <a:extLst>
                  <a:ext uri="{FF2B5EF4-FFF2-40B4-BE49-F238E27FC236}">
                    <a16:creationId xmlns:a16="http://schemas.microsoft.com/office/drawing/2014/main" id="{2EE1149C-EB22-9147-B79C-3667C329A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225" y="3600450"/>
                <a:ext cx="34925" cy="34925"/>
              </a:xfrm>
              <a:custGeom>
                <a:avLst/>
                <a:gdLst>
                  <a:gd name="T0" fmla="*/ 2147483646 w 96"/>
                  <a:gd name="T1" fmla="*/ 2147483646 h 97"/>
                  <a:gd name="T2" fmla="*/ 0 w 96"/>
                  <a:gd name="T3" fmla="*/ 2147483646 h 97"/>
                  <a:gd name="T4" fmla="*/ 0 w 96"/>
                  <a:gd name="T5" fmla="*/ 2147483646 h 97"/>
                  <a:gd name="T6" fmla="*/ 2147483646 w 96"/>
                  <a:gd name="T7" fmla="*/ 2147483646 h 97"/>
                  <a:gd name="T8" fmla="*/ 2147483646 w 96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97">
                    <a:moveTo>
                      <a:pt x="38" y="96"/>
                    </a:moveTo>
                    <a:lnTo>
                      <a:pt x="0" y="96"/>
                    </a:lnTo>
                    <a:lnTo>
                      <a:pt x="0" y="38"/>
                    </a:lnTo>
                    <a:lnTo>
                      <a:pt x="95" y="38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62" name="Freeform 166">
                <a:extLst>
                  <a:ext uri="{FF2B5EF4-FFF2-40B4-BE49-F238E27FC236}">
                    <a16:creationId xmlns:a16="http://schemas.microsoft.com/office/drawing/2014/main" id="{86D97CD3-B183-5049-B779-FAD643B24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8563" y="3600450"/>
                <a:ext cx="34925" cy="34925"/>
              </a:xfrm>
              <a:custGeom>
                <a:avLst/>
                <a:gdLst>
                  <a:gd name="T0" fmla="*/ 0 w 96"/>
                  <a:gd name="T1" fmla="*/ 2147483646 h 97"/>
                  <a:gd name="T2" fmla="*/ 0 w 96"/>
                  <a:gd name="T3" fmla="*/ 2147483646 h 97"/>
                  <a:gd name="T4" fmla="*/ 2147483646 w 96"/>
                  <a:gd name="T5" fmla="*/ 2147483646 h 97"/>
                  <a:gd name="T6" fmla="*/ 2147483646 w 96"/>
                  <a:gd name="T7" fmla="*/ 0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7">
                    <a:moveTo>
                      <a:pt x="0" y="38"/>
                    </a:moveTo>
                    <a:lnTo>
                      <a:pt x="0" y="96"/>
                    </a:lnTo>
                    <a:lnTo>
                      <a:pt x="95" y="96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63" name="Line 167">
                <a:extLst>
                  <a:ext uri="{FF2B5EF4-FFF2-40B4-BE49-F238E27FC236}">
                    <a16:creationId xmlns:a16="http://schemas.microsoft.com/office/drawing/2014/main" id="{83FDCA95-14CA-D648-94CB-9E2E7A277C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82850" y="3600450"/>
                <a:ext cx="1588" cy="34925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64" name="Freeform 168">
                <a:extLst>
                  <a:ext uri="{FF2B5EF4-FFF2-40B4-BE49-F238E27FC236}">
                    <a16:creationId xmlns:a16="http://schemas.microsoft.com/office/drawing/2014/main" id="{FA474466-1983-4748-AD5E-78DB22DCA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963" y="3635375"/>
                <a:ext cx="1587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865" name="Line 169">
                <a:extLst>
                  <a:ext uri="{FF2B5EF4-FFF2-40B4-BE49-F238E27FC236}">
                    <a16:creationId xmlns:a16="http://schemas.microsoft.com/office/drawing/2014/main" id="{B185DB15-D7A4-DC47-8246-246B41B8F8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352675" y="3579813"/>
                <a:ext cx="61913" cy="1587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66" name="Line 170">
                <a:extLst>
                  <a:ext uri="{FF2B5EF4-FFF2-40B4-BE49-F238E27FC236}">
                    <a16:creationId xmlns:a16="http://schemas.microsoft.com/office/drawing/2014/main" id="{0D5A0C66-0205-4D4D-9E48-F8917136AE0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435225" y="3579813"/>
                <a:ext cx="68263" cy="1587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67" name="Line 171">
                <a:extLst>
                  <a:ext uri="{FF2B5EF4-FFF2-40B4-BE49-F238E27FC236}">
                    <a16:creationId xmlns:a16="http://schemas.microsoft.com/office/drawing/2014/main" id="{8267F207-E80B-D041-8278-716ADC72B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17775" y="3168650"/>
                <a:ext cx="103188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68" name="Freeform 172">
                <a:extLst>
                  <a:ext uri="{FF2B5EF4-FFF2-40B4-BE49-F238E27FC236}">
                    <a16:creationId xmlns:a16="http://schemas.microsoft.com/office/drawing/2014/main" id="{4FA55C01-68FC-0D43-AF14-E37D1AE05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775" y="3182938"/>
                <a:ext cx="68263" cy="20637"/>
              </a:xfrm>
              <a:custGeom>
                <a:avLst/>
                <a:gdLst>
                  <a:gd name="T0" fmla="*/ 0 w 191"/>
                  <a:gd name="T1" fmla="*/ 2147483646 h 59"/>
                  <a:gd name="T2" fmla="*/ 0 w 191"/>
                  <a:gd name="T3" fmla="*/ 0 h 59"/>
                  <a:gd name="T4" fmla="*/ 2147483646 w 191"/>
                  <a:gd name="T5" fmla="*/ 0 h 59"/>
                  <a:gd name="T6" fmla="*/ 2147483646 w 191"/>
                  <a:gd name="T7" fmla="*/ 2147483646 h 59"/>
                  <a:gd name="T8" fmla="*/ 2147483646 w 191"/>
                  <a:gd name="T9" fmla="*/ 2147483646 h 59"/>
                  <a:gd name="T10" fmla="*/ 2147483646 w 191"/>
                  <a:gd name="T11" fmla="*/ 0 h 59"/>
                  <a:gd name="T12" fmla="*/ 2147483646 w 191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59">
                    <a:moveTo>
                      <a:pt x="0" y="58"/>
                    </a:moveTo>
                    <a:lnTo>
                      <a:pt x="0" y="0"/>
                    </a:lnTo>
                    <a:lnTo>
                      <a:pt x="95" y="0"/>
                    </a:lnTo>
                    <a:lnTo>
                      <a:pt x="95" y="58"/>
                    </a:lnTo>
                    <a:lnTo>
                      <a:pt x="190" y="58"/>
                    </a:lnTo>
                    <a:lnTo>
                      <a:pt x="190" y="0"/>
                    </a:lnTo>
                    <a:lnTo>
                      <a:pt x="133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69" name="Freeform 173">
                <a:extLst>
                  <a:ext uri="{FF2B5EF4-FFF2-40B4-BE49-F238E27FC236}">
                    <a16:creationId xmlns:a16="http://schemas.microsoft.com/office/drawing/2014/main" id="{BA69511B-C7A6-C840-8E93-739145837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738" y="3168650"/>
                <a:ext cx="34925" cy="34925"/>
              </a:xfrm>
              <a:custGeom>
                <a:avLst/>
                <a:gdLst>
                  <a:gd name="T0" fmla="*/ 2147483646 w 97"/>
                  <a:gd name="T1" fmla="*/ 2147483646 h 96"/>
                  <a:gd name="T2" fmla="*/ 0 w 97"/>
                  <a:gd name="T3" fmla="*/ 2147483646 h 96"/>
                  <a:gd name="T4" fmla="*/ 0 w 97"/>
                  <a:gd name="T5" fmla="*/ 2147483646 h 96"/>
                  <a:gd name="T6" fmla="*/ 2147483646 w 97"/>
                  <a:gd name="T7" fmla="*/ 2147483646 h 96"/>
                  <a:gd name="T8" fmla="*/ 2147483646 w 97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7" h="96">
                    <a:moveTo>
                      <a:pt x="58" y="95"/>
                    </a:moveTo>
                    <a:lnTo>
                      <a:pt x="0" y="95"/>
                    </a:lnTo>
                    <a:lnTo>
                      <a:pt x="0" y="37"/>
                    </a:lnTo>
                    <a:lnTo>
                      <a:pt x="96" y="37"/>
                    </a:lnTo>
                    <a:lnTo>
                      <a:pt x="96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70" name="Freeform 174">
                <a:extLst>
                  <a:ext uri="{FF2B5EF4-FFF2-40B4-BE49-F238E27FC236}">
                    <a16:creationId xmlns:a16="http://schemas.microsoft.com/office/drawing/2014/main" id="{20BAE0E9-FF9D-9C42-99DA-DD5C12B84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663" y="3168650"/>
                <a:ext cx="34925" cy="34925"/>
              </a:xfrm>
              <a:custGeom>
                <a:avLst/>
                <a:gdLst>
                  <a:gd name="T0" fmla="*/ 0 w 96"/>
                  <a:gd name="T1" fmla="*/ 2147483646 h 96"/>
                  <a:gd name="T2" fmla="*/ 0 w 96"/>
                  <a:gd name="T3" fmla="*/ 2147483646 h 96"/>
                  <a:gd name="T4" fmla="*/ 2147483646 w 96"/>
                  <a:gd name="T5" fmla="*/ 2147483646 h 96"/>
                  <a:gd name="T6" fmla="*/ 2147483646 w 96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6">
                    <a:moveTo>
                      <a:pt x="0" y="37"/>
                    </a:moveTo>
                    <a:lnTo>
                      <a:pt x="0" y="95"/>
                    </a:lnTo>
                    <a:lnTo>
                      <a:pt x="95" y="95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71" name="Line 175">
                <a:extLst>
                  <a:ext uri="{FF2B5EF4-FFF2-40B4-BE49-F238E27FC236}">
                    <a16:creationId xmlns:a16="http://schemas.microsoft.com/office/drawing/2014/main" id="{2C756E0B-1E75-FB43-BC80-F2301E442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54300" y="3168650"/>
                <a:ext cx="1588" cy="34925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72" name="Freeform 176">
                <a:extLst>
                  <a:ext uri="{FF2B5EF4-FFF2-40B4-BE49-F238E27FC236}">
                    <a16:creationId xmlns:a16="http://schemas.microsoft.com/office/drawing/2014/main" id="{93D456E0-0211-E44F-9C5D-CE8DB59A2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320357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873" name="Line 177">
                <a:extLst>
                  <a:ext uri="{FF2B5EF4-FFF2-40B4-BE49-F238E27FC236}">
                    <a16:creationId xmlns:a16="http://schemas.microsoft.com/office/drawing/2014/main" id="{88DBC970-8354-E347-8F7F-384FEDAADE4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17775" y="3216275"/>
                <a:ext cx="68263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74" name="Line 178">
                <a:extLst>
                  <a:ext uri="{FF2B5EF4-FFF2-40B4-BE49-F238E27FC236}">
                    <a16:creationId xmlns:a16="http://schemas.microsoft.com/office/drawing/2014/main" id="{2277BAFD-22BB-7D4D-94DC-91B9DA4536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98738" y="3216275"/>
                <a:ext cx="68262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75" name="Line 179">
                <a:extLst>
                  <a:ext uri="{FF2B5EF4-FFF2-40B4-BE49-F238E27FC236}">
                    <a16:creationId xmlns:a16="http://schemas.microsoft.com/office/drawing/2014/main" id="{9FD5755B-E759-9B45-A45A-5824209E42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17775" y="3600450"/>
                <a:ext cx="103188" cy="1588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76" name="Freeform 180">
                <a:extLst>
                  <a:ext uri="{FF2B5EF4-FFF2-40B4-BE49-F238E27FC236}">
                    <a16:creationId xmlns:a16="http://schemas.microsoft.com/office/drawing/2014/main" id="{C32FF688-C4E5-A44E-97AF-70D68D9C3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775" y="3614738"/>
                <a:ext cx="68263" cy="20637"/>
              </a:xfrm>
              <a:custGeom>
                <a:avLst/>
                <a:gdLst>
                  <a:gd name="T0" fmla="*/ 0 w 191"/>
                  <a:gd name="T1" fmla="*/ 2147483646 h 59"/>
                  <a:gd name="T2" fmla="*/ 0 w 191"/>
                  <a:gd name="T3" fmla="*/ 0 h 59"/>
                  <a:gd name="T4" fmla="*/ 2147483646 w 191"/>
                  <a:gd name="T5" fmla="*/ 0 h 59"/>
                  <a:gd name="T6" fmla="*/ 2147483646 w 191"/>
                  <a:gd name="T7" fmla="*/ 2147483646 h 59"/>
                  <a:gd name="T8" fmla="*/ 2147483646 w 191"/>
                  <a:gd name="T9" fmla="*/ 2147483646 h 59"/>
                  <a:gd name="T10" fmla="*/ 2147483646 w 191"/>
                  <a:gd name="T11" fmla="*/ 0 h 59"/>
                  <a:gd name="T12" fmla="*/ 2147483646 w 191"/>
                  <a:gd name="T13" fmla="*/ 0 h 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91" h="59">
                    <a:moveTo>
                      <a:pt x="0" y="58"/>
                    </a:moveTo>
                    <a:lnTo>
                      <a:pt x="0" y="0"/>
                    </a:lnTo>
                    <a:lnTo>
                      <a:pt x="95" y="0"/>
                    </a:lnTo>
                    <a:lnTo>
                      <a:pt x="95" y="58"/>
                    </a:lnTo>
                    <a:lnTo>
                      <a:pt x="190" y="58"/>
                    </a:lnTo>
                    <a:lnTo>
                      <a:pt x="190" y="0"/>
                    </a:lnTo>
                    <a:lnTo>
                      <a:pt x="133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77" name="Freeform 181">
                <a:extLst>
                  <a:ext uri="{FF2B5EF4-FFF2-40B4-BE49-F238E27FC236}">
                    <a16:creationId xmlns:a16="http://schemas.microsoft.com/office/drawing/2014/main" id="{5E624C4C-96F2-1343-9EF6-8C75E43233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738" y="3600450"/>
                <a:ext cx="34925" cy="34925"/>
              </a:xfrm>
              <a:custGeom>
                <a:avLst/>
                <a:gdLst>
                  <a:gd name="T0" fmla="*/ 2147483646 w 97"/>
                  <a:gd name="T1" fmla="*/ 2147483646 h 97"/>
                  <a:gd name="T2" fmla="*/ 0 w 97"/>
                  <a:gd name="T3" fmla="*/ 2147483646 h 97"/>
                  <a:gd name="T4" fmla="*/ 0 w 97"/>
                  <a:gd name="T5" fmla="*/ 2147483646 h 97"/>
                  <a:gd name="T6" fmla="*/ 2147483646 w 97"/>
                  <a:gd name="T7" fmla="*/ 2147483646 h 97"/>
                  <a:gd name="T8" fmla="*/ 2147483646 w 97"/>
                  <a:gd name="T9" fmla="*/ 0 h 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7" h="97">
                    <a:moveTo>
                      <a:pt x="58" y="96"/>
                    </a:moveTo>
                    <a:lnTo>
                      <a:pt x="0" y="96"/>
                    </a:lnTo>
                    <a:lnTo>
                      <a:pt x="0" y="38"/>
                    </a:lnTo>
                    <a:lnTo>
                      <a:pt x="96" y="38"/>
                    </a:lnTo>
                    <a:lnTo>
                      <a:pt x="96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78" name="Freeform 182">
                <a:extLst>
                  <a:ext uri="{FF2B5EF4-FFF2-40B4-BE49-F238E27FC236}">
                    <a16:creationId xmlns:a16="http://schemas.microsoft.com/office/drawing/2014/main" id="{8C1F7BCD-CEF8-CE42-B6E1-F5F95CE18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663" y="3600450"/>
                <a:ext cx="34925" cy="34925"/>
              </a:xfrm>
              <a:custGeom>
                <a:avLst/>
                <a:gdLst>
                  <a:gd name="T0" fmla="*/ 0 w 96"/>
                  <a:gd name="T1" fmla="*/ 2147483646 h 97"/>
                  <a:gd name="T2" fmla="*/ 0 w 96"/>
                  <a:gd name="T3" fmla="*/ 2147483646 h 97"/>
                  <a:gd name="T4" fmla="*/ 2147483646 w 96"/>
                  <a:gd name="T5" fmla="*/ 2147483646 h 97"/>
                  <a:gd name="T6" fmla="*/ 2147483646 w 96"/>
                  <a:gd name="T7" fmla="*/ 0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7">
                    <a:moveTo>
                      <a:pt x="0" y="38"/>
                    </a:moveTo>
                    <a:lnTo>
                      <a:pt x="0" y="96"/>
                    </a:lnTo>
                    <a:lnTo>
                      <a:pt x="95" y="96"/>
                    </a:lnTo>
                    <a:lnTo>
                      <a:pt x="95" y="0"/>
                    </a:lnTo>
                  </a:path>
                </a:pathLst>
              </a:custGeom>
              <a:noFill/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79" name="Line 183">
                <a:extLst>
                  <a:ext uri="{FF2B5EF4-FFF2-40B4-BE49-F238E27FC236}">
                    <a16:creationId xmlns:a16="http://schemas.microsoft.com/office/drawing/2014/main" id="{FDB6B43C-511B-D44F-9EE0-DE5464363E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654300" y="3600450"/>
                <a:ext cx="1588" cy="34925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80" name="Freeform 184">
                <a:extLst>
                  <a:ext uri="{FF2B5EF4-FFF2-40B4-BE49-F238E27FC236}">
                    <a16:creationId xmlns:a16="http://schemas.microsoft.com/office/drawing/2014/main" id="{57D06AB3-5E32-454B-A497-0B212DB095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363537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DA0000"/>
              </a:solidFill>
              <a:ln w="13680" cap="flat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881" name="Line 185">
                <a:extLst>
                  <a:ext uri="{FF2B5EF4-FFF2-40B4-BE49-F238E27FC236}">
                    <a16:creationId xmlns:a16="http://schemas.microsoft.com/office/drawing/2014/main" id="{06BA5DDA-5E4C-A844-A5E5-445FB1C5DF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17775" y="3579813"/>
                <a:ext cx="68263" cy="1587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82" name="Line 186">
                <a:extLst>
                  <a:ext uri="{FF2B5EF4-FFF2-40B4-BE49-F238E27FC236}">
                    <a16:creationId xmlns:a16="http://schemas.microsoft.com/office/drawing/2014/main" id="{A9FB9414-A4EE-6246-9A8F-81CC9220C9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98738" y="3579813"/>
                <a:ext cx="68262" cy="1587"/>
              </a:xfrm>
              <a:prstGeom prst="line">
                <a:avLst/>
              </a:prstGeom>
              <a:noFill/>
              <a:ln w="1368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27883" name="Freeform 187">
                <a:extLst>
                  <a:ext uri="{FF2B5EF4-FFF2-40B4-BE49-F238E27FC236}">
                    <a16:creationId xmlns:a16="http://schemas.microsoft.com/office/drawing/2014/main" id="{CBEAEFD3-B7A3-B44F-84CC-A9F172018E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3113" y="3306763"/>
                <a:ext cx="103187" cy="185737"/>
              </a:xfrm>
              <a:custGeom>
                <a:avLst/>
                <a:gdLst>
                  <a:gd name="T0" fmla="*/ 0 w 287"/>
                  <a:gd name="T1" fmla="*/ 0 h 515"/>
                  <a:gd name="T2" fmla="*/ 0 w 287"/>
                  <a:gd name="T3" fmla="*/ 0 h 515"/>
                  <a:gd name="T4" fmla="*/ 2147483646 w 287"/>
                  <a:gd name="T5" fmla="*/ 2147483646 h 515"/>
                  <a:gd name="T6" fmla="*/ 0 w 287"/>
                  <a:gd name="T7" fmla="*/ 0 h 5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87" h="515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86" y="210"/>
                      <a:pt x="77" y="514"/>
                    </a:cubicBezTo>
                    <a:cubicBezTo>
                      <a:pt x="267" y="400"/>
                      <a:pt x="286" y="77"/>
                      <a:pt x="0" y="0"/>
                    </a:cubicBezTo>
                  </a:path>
                </a:pathLst>
              </a:custGeom>
              <a:solidFill>
                <a:srgbClr val="DA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884" name="Freeform 188">
                <a:extLst>
                  <a:ext uri="{FF2B5EF4-FFF2-40B4-BE49-F238E27FC236}">
                    <a16:creationId xmlns:a16="http://schemas.microsoft.com/office/drawing/2014/main" id="{C54AB1EA-046A-3E46-A145-3499AC3BA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275" y="3271838"/>
                <a:ext cx="88900" cy="41275"/>
              </a:xfrm>
              <a:custGeom>
                <a:avLst/>
                <a:gdLst>
                  <a:gd name="T0" fmla="*/ 2147483646 w 249"/>
                  <a:gd name="T1" fmla="*/ 2147483646 h 115"/>
                  <a:gd name="T2" fmla="*/ 2147483646 w 249"/>
                  <a:gd name="T3" fmla="*/ 2147483646 h 115"/>
                  <a:gd name="T4" fmla="*/ 2147483646 w 249"/>
                  <a:gd name="T5" fmla="*/ 0 h 115"/>
                  <a:gd name="T6" fmla="*/ 2147483646 w 249"/>
                  <a:gd name="T7" fmla="*/ 2147483646 h 115"/>
                  <a:gd name="T8" fmla="*/ 2147483646 w 249"/>
                  <a:gd name="T9" fmla="*/ 0 h 115"/>
                  <a:gd name="T10" fmla="*/ 2147483646 w 249"/>
                  <a:gd name="T11" fmla="*/ 2147483646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9" h="115">
                    <a:moveTo>
                      <a:pt x="114" y="57"/>
                    </a:moveTo>
                    <a:lnTo>
                      <a:pt x="114" y="57"/>
                    </a:lnTo>
                    <a:cubicBezTo>
                      <a:pt x="76" y="114"/>
                      <a:pt x="0" y="57"/>
                      <a:pt x="38" y="0"/>
                    </a:cubicBezTo>
                    <a:cubicBezTo>
                      <a:pt x="76" y="95"/>
                      <a:pt x="114" y="19"/>
                      <a:pt x="114" y="19"/>
                    </a:cubicBezTo>
                    <a:cubicBezTo>
                      <a:pt x="114" y="19"/>
                      <a:pt x="171" y="95"/>
                      <a:pt x="209" y="0"/>
                    </a:cubicBezTo>
                    <a:cubicBezTo>
                      <a:pt x="248" y="57"/>
                      <a:pt x="171" y="114"/>
                      <a:pt x="114" y="57"/>
                    </a:cubicBezTo>
                  </a:path>
                </a:pathLst>
              </a:custGeom>
              <a:solidFill>
                <a:srgbClr val="DA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885" name="Freeform 189">
                <a:extLst>
                  <a:ext uri="{FF2B5EF4-FFF2-40B4-BE49-F238E27FC236}">
                    <a16:creationId xmlns:a16="http://schemas.microsoft.com/office/drawing/2014/main" id="{AC7F4E45-9B0C-D640-8DD5-6D749E9BD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013" y="3298825"/>
                <a:ext cx="227012" cy="233363"/>
              </a:xfrm>
              <a:custGeom>
                <a:avLst/>
                <a:gdLst>
                  <a:gd name="T0" fmla="*/ 2147483646 w 630"/>
                  <a:gd name="T1" fmla="*/ 2147483646 h 649"/>
                  <a:gd name="T2" fmla="*/ 2147483646 w 630"/>
                  <a:gd name="T3" fmla="*/ 2147483646 h 649"/>
                  <a:gd name="T4" fmla="*/ 2147483646 w 630"/>
                  <a:gd name="T5" fmla="*/ 2147483646 h 649"/>
                  <a:gd name="T6" fmla="*/ 2147483646 w 630"/>
                  <a:gd name="T7" fmla="*/ 2147483646 h 649"/>
                  <a:gd name="T8" fmla="*/ 2147483646 w 630"/>
                  <a:gd name="T9" fmla="*/ 2147483646 h 649"/>
                  <a:gd name="T10" fmla="*/ 2147483646 w 630"/>
                  <a:gd name="T11" fmla="*/ 2147483646 h 649"/>
                  <a:gd name="T12" fmla="*/ 2147483646 w 630"/>
                  <a:gd name="T13" fmla="*/ 2147483646 h 649"/>
                  <a:gd name="T14" fmla="*/ 2147483646 w 630"/>
                  <a:gd name="T15" fmla="*/ 2147483646 h 649"/>
                  <a:gd name="T16" fmla="*/ 2147483646 w 630"/>
                  <a:gd name="T17" fmla="*/ 2147483646 h 649"/>
                  <a:gd name="T18" fmla="*/ 2147483646 w 630"/>
                  <a:gd name="T19" fmla="*/ 2147483646 h 649"/>
                  <a:gd name="T20" fmla="*/ 2147483646 w 630"/>
                  <a:gd name="T21" fmla="*/ 0 h 649"/>
                  <a:gd name="T22" fmla="*/ 2147483646 w 630"/>
                  <a:gd name="T23" fmla="*/ 2147483646 h 649"/>
                  <a:gd name="T24" fmla="*/ 2147483646 w 630"/>
                  <a:gd name="T25" fmla="*/ 2147483646 h 649"/>
                  <a:gd name="T26" fmla="*/ 2147483646 w 630"/>
                  <a:gd name="T27" fmla="*/ 2147483646 h 649"/>
                  <a:gd name="T28" fmla="*/ 2147483646 w 630"/>
                  <a:gd name="T29" fmla="*/ 2147483646 h 649"/>
                  <a:gd name="T30" fmla="*/ 2147483646 w 630"/>
                  <a:gd name="T31" fmla="*/ 2147483646 h 649"/>
                  <a:gd name="T32" fmla="*/ 2147483646 w 630"/>
                  <a:gd name="T33" fmla="*/ 2147483646 h 649"/>
                  <a:gd name="T34" fmla="*/ 2147483646 w 630"/>
                  <a:gd name="T35" fmla="*/ 2147483646 h 649"/>
                  <a:gd name="T36" fmla="*/ 2147483646 w 630"/>
                  <a:gd name="T37" fmla="*/ 2147483646 h 649"/>
                  <a:gd name="T38" fmla="*/ 2147483646 w 630"/>
                  <a:gd name="T39" fmla="*/ 2147483646 h 649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630" h="649">
                    <a:moveTo>
                      <a:pt x="305" y="648"/>
                    </a:moveTo>
                    <a:lnTo>
                      <a:pt x="305" y="648"/>
                    </a:lnTo>
                    <a:cubicBezTo>
                      <a:pt x="286" y="610"/>
                      <a:pt x="286" y="610"/>
                      <a:pt x="286" y="610"/>
                    </a:cubicBezTo>
                    <a:cubicBezTo>
                      <a:pt x="286" y="610"/>
                      <a:pt x="210" y="629"/>
                      <a:pt x="114" y="591"/>
                    </a:cubicBezTo>
                    <a:cubicBezTo>
                      <a:pt x="191" y="591"/>
                      <a:pt x="229" y="572"/>
                      <a:pt x="248" y="572"/>
                    </a:cubicBezTo>
                    <a:cubicBezTo>
                      <a:pt x="248" y="572"/>
                      <a:pt x="77" y="477"/>
                      <a:pt x="77" y="286"/>
                    </a:cubicBezTo>
                    <a:cubicBezTo>
                      <a:pt x="95" y="76"/>
                      <a:pt x="191" y="19"/>
                      <a:pt x="191" y="19"/>
                    </a:cubicBezTo>
                    <a:cubicBezTo>
                      <a:pt x="191" y="19"/>
                      <a:pt x="0" y="286"/>
                      <a:pt x="286" y="514"/>
                    </a:cubicBezTo>
                    <a:cubicBezTo>
                      <a:pt x="267" y="248"/>
                      <a:pt x="267" y="248"/>
                      <a:pt x="267" y="248"/>
                    </a:cubicBezTo>
                    <a:cubicBezTo>
                      <a:pt x="267" y="38"/>
                      <a:pt x="267" y="38"/>
                      <a:pt x="267" y="38"/>
                    </a:cubicBezTo>
                    <a:cubicBezTo>
                      <a:pt x="286" y="38"/>
                      <a:pt x="305" y="0"/>
                      <a:pt x="305" y="0"/>
                    </a:cubicBezTo>
                    <a:cubicBezTo>
                      <a:pt x="305" y="0"/>
                      <a:pt x="343" y="38"/>
                      <a:pt x="362" y="38"/>
                    </a:cubicBezTo>
                    <a:cubicBezTo>
                      <a:pt x="362" y="248"/>
                      <a:pt x="362" y="248"/>
                      <a:pt x="362" y="248"/>
                    </a:cubicBezTo>
                    <a:cubicBezTo>
                      <a:pt x="343" y="514"/>
                      <a:pt x="343" y="514"/>
                      <a:pt x="343" y="514"/>
                    </a:cubicBezTo>
                    <a:cubicBezTo>
                      <a:pt x="629" y="286"/>
                      <a:pt x="439" y="19"/>
                      <a:pt x="439" y="19"/>
                    </a:cubicBezTo>
                    <a:cubicBezTo>
                      <a:pt x="439" y="19"/>
                      <a:pt x="534" y="76"/>
                      <a:pt x="553" y="286"/>
                    </a:cubicBezTo>
                    <a:cubicBezTo>
                      <a:pt x="553" y="477"/>
                      <a:pt x="381" y="572"/>
                      <a:pt x="381" y="572"/>
                    </a:cubicBezTo>
                    <a:cubicBezTo>
                      <a:pt x="381" y="572"/>
                      <a:pt x="439" y="591"/>
                      <a:pt x="515" y="591"/>
                    </a:cubicBezTo>
                    <a:cubicBezTo>
                      <a:pt x="419" y="629"/>
                      <a:pt x="343" y="610"/>
                      <a:pt x="343" y="610"/>
                    </a:cubicBezTo>
                    <a:cubicBezTo>
                      <a:pt x="305" y="648"/>
                      <a:pt x="305" y="648"/>
                      <a:pt x="305" y="648"/>
                    </a:cubicBezTo>
                  </a:path>
                </a:pathLst>
              </a:custGeom>
              <a:solidFill>
                <a:srgbClr val="DA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7886" name="Freeform 190">
                <a:extLst>
                  <a:ext uri="{FF2B5EF4-FFF2-40B4-BE49-F238E27FC236}">
                    <a16:creationId xmlns:a16="http://schemas.microsoft.com/office/drawing/2014/main" id="{D233E16A-DE8E-3C49-AFFC-BB56AEE66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738" y="3306763"/>
                <a:ext cx="96837" cy="185737"/>
              </a:xfrm>
              <a:custGeom>
                <a:avLst/>
                <a:gdLst>
                  <a:gd name="T0" fmla="*/ 2147483646 w 268"/>
                  <a:gd name="T1" fmla="*/ 0 h 515"/>
                  <a:gd name="T2" fmla="*/ 2147483646 w 268"/>
                  <a:gd name="T3" fmla="*/ 0 h 515"/>
                  <a:gd name="T4" fmla="*/ 2147483646 w 268"/>
                  <a:gd name="T5" fmla="*/ 2147483646 h 515"/>
                  <a:gd name="T6" fmla="*/ 2147483646 w 268"/>
                  <a:gd name="T7" fmla="*/ 0 h 5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68" h="515">
                    <a:moveTo>
                      <a:pt x="267" y="0"/>
                    </a:moveTo>
                    <a:lnTo>
                      <a:pt x="267" y="0"/>
                    </a:lnTo>
                    <a:cubicBezTo>
                      <a:pt x="267" y="0"/>
                      <a:pt x="0" y="210"/>
                      <a:pt x="209" y="514"/>
                    </a:cubicBezTo>
                    <a:cubicBezTo>
                      <a:pt x="19" y="400"/>
                      <a:pt x="0" y="77"/>
                      <a:pt x="267" y="0"/>
                    </a:cubicBezTo>
                  </a:path>
                </a:pathLst>
              </a:custGeom>
              <a:solidFill>
                <a:srgbClr val="DA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FFF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27658" name="Google Shape;615;p19">
              <a:extLst>
                <a:ext uri="{FF2B5EF4-FFF2-40B4-BE49-F238E27FC236}">
                  <a16:creationId xmlns:a16="http://schemas.microsoft.com/office/drawing/2014/main" id="{6D36E227-AAF2-914C-BEE5-215CCAFD85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274478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59" name="Google Shape;615;p19">
              <a:extLst>
                <a:ext uri="{FF2B5EF4-FFF2-40B4-BE49-F238E27FC236}">
                  <a16:creationId xmlns:a16="http://schemas.microsoft.com/office/drawing/2014/main" id="{22C56363-2575-D74D-B719-ADA806DBBF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3759200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60" name="Google Shape;615;p19">
              <a:extLst>
                <a:ext uri="{FF2B5EF4-FFF2-40B4-BE49-F238E27FC236}">
                  <a16:creationId xmlns:a16="http://schemas.microsoft.com/office/drawing/2014/main" id="{E434CCDD-ED17-8442-B7D7-A34F283906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4773613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61" name="Google Shape;615;p19">
              <a:extLst>
                <a:ext uri="{FF2B5EF4-FFF2-40B4-BE49-F238E27FC236}">
                  <a16:creationId xmlns:a16="http://schemas.microsoft.com/office/drawing/2014/main" id="{2095A9B7-4A2E-174B-9A2E-D89206B72A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5826125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7662" name="Google Shape;615;p19">
              <a:extLst>
                <a:ext uri="{FF2B5EF4-FFF2-40B4-BE49-F238E27FC236}">
                  <a16:creationId xmlns:a16="http://schemas.microsoft.com/office/drawing/2014/main" id="{4194912E-2D34-4C43-BF39-AD21101EBF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6794500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8BADFE39-90EA-F44A-AD43-EC9D9F512E67}"/>
              </a:ext>
            </a:extLst>
          </p:cNvPr>
          <p:cNvGrpSpPr/>
          <p:nvPr/>
        </p:nvGrpSpPr>
        <p:grpSpPr>
          <a:xfrm>
            <a:off x="5609167" y="546365"/>
            <a:ext cx="5808928" cy="5752042"/>
            <a:chOff x="6731000" y="655638"/>
            <a:chExt cx="6970713" cy="6902450"/>
          </a:xfrm>
        </p:grpSpPr>
        <p:grpSp>
          <p:nvGrpSpPr>
            <p:cNvPr id="29702" name="Group 2">
              <a:extLst>
                <a:ext uri="{FF2B5EF4-FFF2-40B4-BE49-F238E27FC236}">
                  <a16:creationId xmlns:a16="http://schemas.microsoft.com/office/drawing/2014/main" id="{76B2FE84-ADF8-384D-B84C-A2C833FA72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31000" y="655638"/>
              <a:ext cx="6789738" cy="6902450"/>
              <a:chOff x="13462000" y="1311275"/>
              <a:chExt cx="13577888" cy="13803313"/>
            </a:xfrm>
          </p:grpSpPr>
          <p:sp>
            <p:nvSpPr>
              <p:cNvPr id="29713" name="Freeform 11">
                <a:extLst>
                  <a:ext uri="{FF2B5EF4-FFF2-40B4-BE49-F238E27FC236}">
                    <a16:creationId xmlns:a16="http://schemas.microsoft.com/office/drawing/2014/main" id="{40FE21D2-DA23-A749-8F9F-0A2A6A88D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32463" y="1311275"/>
                <a:ext cx="2414587" cy="1187450"/>
              </a:xfrm>
              <a:custGeom>
                <a:avLst/>
                <a:gdLst>
                  <a:gd name="T0" fmla="*/ 2147483646 w 6706"/>
                  <a:gd name="T1" fmla="*/ 2147483646 h 3297"/>
                  <a:gd name="T2" fmla="*/ 2147483646 w 6706"/>
                  <a:gd name="T3" fmla="*/ 2147483646 h 3297"/>
                  <a:gd name="T4" fmla="*/ 2147483646 w 6706"/>
                  <a:gd name="T5" fmla="*/ 2147483646 h 3297"/>
                  <a:gd name="T6" fmla="*/ 2147483646 w 6706"/>
                  <a:gd name="T7" fmla="*/ 2147483646 h 3297"/>
                  <a:gd name="T8" fmla="*/ 2147483646 w 6706"/>
                  <a:gd name="T9" fmla="*/ 2147483646 h 3297"/>
                  <a:gd name="T10" fmla="*/ 2147483646 w 6706"/>
                  <a:gd name="T11" fmla="*/ 2147483646 h 3297"/>
                  <a:gd name="T12" fmla="*/ 2147483646 w 6706"/>
                  <a:gd name="T13" fmla="*/ 2147483646 h 3297"/>
                  <a:gd name="T14" fmla="*/ 2147483646 w 6706"/>
                  <a:gd name="T15" fmla="*/ 2147483646 h 3297"/>
                  <a:gd name="T16" fmla="*/ 2147483646 w 6706"/>
                  <a:gd name="T17" fmla="*/ 2147483646 h 3297"/>
                  <a:gd name="T18" fmla="*/ 2147483646 w 6706"/>
                  <a:gd name="T19" fmla="*/ 2147483646 h 3297"/>
                  <a:gd name="T20" fmla="*/ 2147483646 w 6706"/>
                  <a:gd name="T21" fmla="*/ 2147483646 h 3297"/>
                  <a:gd name="T22" fmla="*/ 2147483646 w 6706"/>
                  <a:gd name="T23" fmla="*/ 2147483646 h 3297"/>
                  <a:gd name="T24" fmla="*/ 2147483646 w 6706"/>
                  <a:gd name="T25" fmla="*/ 2147483646 h 3297"/>
                  <a:gd name="T26" fmla="*/ 2147483646 w 6706"/>
                  <a:gd name="T27" fmla="*/ 2147483646 h 3297"/>
                  <a:gd name="T28" fmla="*/ 2147483646 w 6706"/>
                  <a:gd name="T29" fmla="*/ 2147483646 h 3297"/>
                  <a:gd name="T30" fmla="*/ 2147483646 w 6706"/>
                  <a:gd name="T31" fmla="*/ 2147483646 h 3297"/>
                  <a:gd name="T32" fmla="*/ 2147483646 w 6706"/>
                  <a:gd name="T33" fmla="*/ 2147483646 h 3297"/>
                  <a:gd name="T34" fmla="*/ 2147483646 w 6706"/>
                  <a:gd name="T35" fmla="*/ 2147483646 h 3297"/>
                  <a:gd name="T36" fmla="*/ 2147483646 w 6706"/>
                  <a:gd name="T37" fmla="*/ 2147483646 h 3297"/>
                  <a:gd name="T38" fmla="*/ 2147483646 w 6706"/>
                  <a:gd name="T39" fmla="*/ 2147483646 h 3297"/>
                  <a:gd name="T40" fmla="*/ 2147483646 w 6706"/>
                  <a:gd name="T41" fmla="*/ 2147483646 h 3297"/>
                  <a:gd name="T42" fmla="*/ 2147483646 w 6706"/>
                  <a:gd name="T43" fmla="*/ 2147483646 h 3297"/>
                  <a:gd name="T44" fmla="*/ 2147483646 w 6706"/>
                  <a:gd name="T45" fmla="*/ 2147483646 h 3297"/>
                  <a:gd name="T46" fmla="*/ 2147483646 w 6706"/>
                  <a:gd name="T47" fmla="*/ 2147483646 h 3297"/>
                  <a:gd name="T48" fmla="*/ 2147483646 w 6706"/>
                  <a:gd name="T49" fmla="*/ 2147483646 h 3297"/>
                  <a:gd name="T50" fmla="*/ 2147483646 w 6706"/>
                  <a:gd name="T51" fmla="*/ 2147483646 h 3297"/>
                  <a:gd name="T52" fmla="*/ 2147483646 w 6706"/>
                  <a:gd name="T53" fmla="*/ 2147483646 h 3297"/>
                  <a:gd name="T54" fmla="*/ 2147483646 w 6706"/>
                  <a:gd name="T55" fmla="*/ 2147483646 h 3297"/>
                  <a:gd name="T56" fmla="*/ 2147483646 w 6706"/>
                  <a:gd name="T57" fmla="*/ 2147483646 h 3297"/>
                  <a:gd name="T58" fmla="*/ 2147483646 w 6706"/>
                  <a:gd name="T59" fmla="*/ 2147483646 h 3297"/>
                  <a:gd name="T60" fmla="*/ 2147483646 w 6706"/>
                  <a:gd name="T61" fmla="*/ 2147483646 h 3297"/>
                  <a:gd name="T62" fmla="*/ 2147483646 w 6706"/>
                  <a:gd name="T63" fmla="*/ 2147483646 h 3297"/>
                  <a:gd name="T64" fmla="*/ 2147483646 w 6706"/>
                  <a:gd name="T65" fmla="*/ 2147483646 h 3297"/>
                  <a:gd name="T66" fmla="*/ 2147483646 w 6706"/>
                  <a:gd name="T67" fmla="*/ 2147483646 h 3297"/>
                  <a:gd name="T68" fmla="*/ 2147483646 w 6706"/>
                  <a:gd name="T69" fmla="*/ 2147483646 h 3297"/>
                  <a:gd name="T70" fmla="*/ 2147483646 w 6706"/>
                  <a:gd name="T71" fmla="*/ 2147483646 h 3297"/>
                  <a:gd name="T72" fmla="*/ 2147483646 w 6706"/>
                  <a:gd name="T73" fmla="*/ 2147483646 h 3297"/>
                  <a:gd name="T74" fmla="*/ 2147483646 w 6706"/>
                  <a:gd name="T75" fmla="*/ 2147483646 h 3297"/>
                  <a:gd name="T76" fmla="*/ 2147483646 w 6706"/>
                  <a:gd name="T77" fmla="*/ 2147483646 h 3297"/>
                  <a:gd name="T78" fmla="*/ 2147483646 w 6706"/>
                  <a:gd name="T79" fmla="*/ 2147483646 h 3297"/>
                  <a:gd name="T80" fmla="*/ 2147483646 w 6706"/>
                  <a:gd name="T81" fmla="*/ 2147483646 h 3297"/>
                  <a:gd name="T82" fmla="*/ 2147483646 w 6706"/>
                  <a:gd name="T83" fmla="*/ 2147483646 h 3297"/>
                  <a:gd name="T84" fmla="*/ 2147483646 w 6706"/>
                  <a:gd name="T85" fmla="*/ 2147483646 h 3297"/>
                  <a:gd name="T86" fmla="*/ 2147483646 w 6706"/>
                  <a:gd name="T87" fmla="*/ 2147483646 h 3297"/>
                  <a:gd name="T88" fmla="*/ 2147483646 w 6706"/>
                  <a:gd name="T89" fmla="*/ 2147483646 h 3297"/>
                  <a:gd name="T90" fmla="*/ 2147483646 w 6706"/>
                  <a:gd name="T91" fmla="*/ 2147483646 h 3297"/>
                  <a:gd name="T92" fmla="*/ 2147483646 w 6706"/>
                  <a:gd name="T93" fmla="*/ 2147483646 h 3297"/>
                  <a:gd name="T94" fmla="*/ 2147483646 w 6706"/>
                  <a:gd name="T95" fmla="*/ 2147483646 h 3297"/>
                  <a:gd name="T96" fmla="*/ 2147483646 w 6706"/>
                  <a:gd name="T97" fmla="*/ 2147483646 h 3297"/>
                  <a:gd name="T98" fmla="*/ 2147483646 w 6706"/>
                  <a:gd name="T99" fmla="*/ 2147483646 h 3297"/>
                  <a:gd name="T100" fmla="*/ 2147483646 w 6706"/>
                  <a:gd name="T101" fmla="*/ 2147483646 h 3297"/>
                  <a:gd name="T102" fmla="*/ 2147483646 w 6706"/>
                  <a:gd name="T103" fmla="*/ 2147483646 h 3297"/>
                  <a:gd name="T104" fmla="*/ 2147483646 w 6706"/>
                  <a:gd name="T105" fmla="*/ 2147483646 h 329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6706" h="3297">
                    <a:moveTo>
                      <a:pt x="3867" y="343"/>
                    </a:moveTo>
                    <a:lnTo>
                      <a:pt x="3924" y="381"/>
                    </a:lnTo>
                    <a:lnTo>
                      <a:pt x="4077" y="457"/>
                    </a:lnTo>
                    <a:lnTo>
                      <a:pt x="4267" y="610"/>
                    </a:lnTo>
                    <a:lnTo>
                      <a:pt x="4324" y="629"/>
                    </a:lnTo>
                    <a:lnTo>
                      <a:pt x="4381" y="629"/>
                    </a:lnTo>
                    <a:lnTo>
                      <a:pt x="4476" y="591"/>
                    </a:lnTo>
                    <a:lnTo>
                      <a:pt x="4514" y="571"/>
                    </a:lnTo>
                    <a:lnTo>
                      <a:pt x="4572" y="591"/>
                    </a:lnTo>
                    <a:lnTo>
                      <a:pt x="4590" y="610"/>
                    </a:lnTo>
                    <a:lnTo>
                      <a:pt x="4667" y="667"/>
                    </a:lnTo>
                    <a:lnTo>
                      <a:pt x="4762" y="705"/>
                    </a:lnTo>
                    <a:lnTo>
                      <a:pt x="4857" y="705"/>
                    </a:lnTo>
                    <a:lnTo>
                      <a:pt x="5257" y="686"/>
                    </a:lnTo>
                    <a:lnTo>
                      <a:pt x="5352" y="686"/>
                    </a:lnTo>
                    <a:lnTo>
                      <a:pt x="5448" y="724"/>
                    </a:lnTo>
                    <a:lnTo>
                      <a:pt x="5486" y="743"/>
                    </a:lnTo>
                    <a:lnTo>
                      <a:pt x="5562" y="820"/>
                    </a:lnTo>
                    <a:lnTo>
                      <a:pt x="5600" y="838"/>
                    </a:lnTo>
                    <a:lnTo>
                      <a:pt x="5638" y="838"/>
                    </a:lnTo>
                    <a:lnTo>
                      <a:pt x="5714" y="762"/>
                    </a:lnTo>
                    <a:lnTo>
                      <a:pt x="5924" y="724"/>
                    </a:lnTo>
                    <a:lnTo>
                      <a:pt x="6038" y="591"/>
                    </a:lnTo>
                    <a:lnTo>
                      <a:pt x="6153" y="419"/>
                    </a:lnTo>
                    <a:lnTo>
                      <a:pt x="6286" y="305"/>
                    </a:lnTo>
                    <a:lnTo>
                      <a:pt x="6457" y="267"/>
                    </a:lnTo>
                    <a:lnTo>
                      <a:pt x="6591" y="286"/>
                    </a:lnTo>
                    <a:lnTo>
                      <a:pt x="6571" y="362"/>
                    </a:lnTo>
                    <a:lnTo>
                      <a:pt x="6591" y="381"/>
                    </a:lnTo>
                    <a:lnTo>
                      <a:pt x="6610" y="381"/>
                    </a:lnTo>
                    <a:lnTo>
                      <a:pt x="6610" y="400"/>
                    </a:lnTo>
                    <a:lnTo>
                      <a:pt x="6610" y="419"/>
                    </a:lnTo>
                    <a:lnTo>
                      <a:pt x="6629" y="419"/>
                    </a:lnTo>
                    <a:lnTo>
                      <a:pt x="6629" y="439"/>
                    </a:lnTo>
                    <a:lnTo>
                      <a:pt x="6648" y="439"/>
                    </a:lnTo>
                    <a:lnTo>
                      <a:pt x="6667" y="457"/>
                    </a:lnTo>
                    <a:lnTo>
                      <a:pt x="6667" y="476"/>
                    </a:lnTo>
                    <a:lnTo>
                      <a:pt x="6629" y="553"/>
                    </a:lnTo>
                    <a:lnTo>
                      <a:pt x="6629" y="591"/>
                    </a:lnTo>
                    <a:lnTo>
                      <a:pt x="6629" y="610"/>
                    </a:lnTo>
                    <a:lnTo>
                      <a:pt x="6629" y="629"/>
                    </a:lnTo>
                    <a:lnTo>
                      <a:pt x="6629" y="648"/>
                    </a:lnTo>
                    <a:lnTo>
                      <a:pt x="6629" y="686"/>
                    </a:lnTo>
                    <a:lnTo>
                      <a:pt x="6648" y="686"/>
                    </a:lnTo>
                    <a:lnTo>
                      <a:pt x="6648" y="705"/>
                    </a:lnTo>
                    <a:lnTo>
                      <a:pt x="6667" y="705"/>
                    </a:lnTo>
                    <a:lnTo>
                      <a:pt x="6686" y="705"/>
                    </a:lnTo>
                    <a:lnTo>
                      <a:pt x="6705" y="724"/>
                    </a:lnTo>
                    <a:lnTo>
                      <a:pt x="6705" y="781"/>
                    </a:lnTo>
                    <a:lnTo>
                      <a:pt x="6705" y="800"/>
                    </a:lnTo>
                    <a:lnTo>
                      <a:pt x="6667" y="820"/>
                    </a:lnTo>
                    <a:lnTo>
                      <a:pt x="6629" y="857"/>
                    </a:lnTo>
                    <a:lnTo>
                      <a:pt x="6591" y="896"/>
                    </a:lnTo>
                    <a:lnTo>
                      <a:pt x="6553" y="952"/>
                    </a:lnTo>
                    <a:lnTo>
                      <a:pt x="6534" y="972"/>
                    </a:lnTo>
                    <a:lnTo>
                      <a:pt x="6534" y="991"/>
                    </a:lnTo>
                    <a:lnTo>
                      <a:pt x="6553" y="1029"/>
                    </a:lnTo>
                    <a:lnTo>
                      <a:pt x="6553" y="1048"/>
                    </a:lnTo>
                    <a:lnTo>
                      <a:pt x="6515" y="1048"/>
                    </a:lnTo>
                    <a:lnTo>
                      <a:pt x="6476" y="1086"/>
                    </a:lnTo>
                    <a:lnTo>
                      <a:pt x="6400" y="1124"/>
                    </a:lnTo>
                    <a:lnTo>
                      <a:pt x="6362" y="1143"/>
                    </a:lnTo>
                    <a:lnTo>
                      <a:pt x="6305" y="1219"/>
                    </a:lnTo>
                    <a:lnTo>
                      <a:pt x="6305" y="1238"/>
                    </a:lnTo>
                    <a:lnTo>
                      <a:pt x="6286" y="1277"/>
                    </a:lnTo>
                    <a:lnTo>
                      <a:pt x="6248" y="1296"/>
                    </a:lnTo>
                    <a:lnTo>
                      <a:pt x="6172" y="1315"/>
                    </a:lnTo>
                    <a:lnTo>
                      <a:pt x="6153" y="1333"/>
                    </a:lnTo>
                    <a:lnTo>
                      <a:pt x="6134" y="1353"/>
                    </a:lnTo>
                    <a:lnTo>
                      <a:pt x="6134" y="1372"/>
                    </a:lnTo>
                    <a:lnTo>
                      <a:pt x="6114" y="1391"/>
                    </a:lnTo>
                    <a:lnTo>
                      <a:pt x="5981" y="1448"/>
                    </a:lnTo>
                    <a:lnTo>
                      <a:pt x="5905" y="1486"/>
                    </a:lnTo>
                    <a:lnTo>
                      <a:pt x="5886" y="1505"/>
                    </a:lnTo>
                    <a:lnTo>
                      <a:pt x="5867" y="1543"/>
                    </a:lnTo>
                    <a:lnTo>
                      <a:pt x="5867" y="1581"/>
                    </a:lnTo>
                    <a:lnTo>
                      <a:pt x="5848" y="1619"/>
                    </a:lnTo>
                    <a:lnTo>
                      <a:pt x="5829" y="1638"/>
                    </a:lnTo>
                    <a:lnTo>
                      <a:pt x="5791" y="1638"/>
                    </a:lnTo>
                    <a:lnTo>
                      <a:pt x="5733" y="1658"/>
                    </a:lnTo>
                    <a:lnTo>
                      <a:pt x="5657" y="1753"/>
                    </a:lnTo>
                    <a:lnTo>
                      <a:pt x="5543" y="1714"/>
                    </a:lnTo>
                    <a:lnTo>
                      <a:pt x="5429" y="1677"/>
                    </a:lnTo>
                    <a:lnTo>
                      <a:pt x="5162" y="1638"/>
                    </a:lnTo>
                    <a:lnTo>
                      <a:pt x="5124" y="1619"/>
                    </a:lnTo>
                    <a:lnTo>
                      <a:pt x="5048" y="1581"/>
                    </a:lnTo>
                    <a:lnTo>
                      <a:pt x="5029" y="1581"/>
                    </a:lnTo>
                    <a:lnTo>
                      <a:pt x="5010" y="1581"/>
                    </a:lnTo>
                    <a:lnTo>
                      <a:pt x="4991" y="1581"/>
                    </a:lnTo>
                    <a:lnTo>
                      <a:pt x="4971" y="1600"/>
                    </a:lnTo>
                    <a:lnTo>
                      <a:pt x="4971" y="1619"/>
                    </a:lnTo>
                    <a:lnTo>
                      <a:pt x="4952" y="1658"/>
                    </a:lnTo>
                    <a:lnTo>
                      <a:pt x="4952" y="1677"/>
                    </a:lnTo>
                    <a:lnTo>
                      <a:pt x="4952" y="1695"/>
                    </a:lnTo>
                    <a:lnTo>
                      <a:pt x="4934" y="1734"/>
                    </a:lnTo>
                    <a:lnTo>
                      <a:pt x="4934" y="1772"/>
                    </a:lnTo>
                    <a:lnTo>
                      <a:pt x="4915" y="1810"/>
                    </a:lnTo>
                    <a:lnTo>
                      <a:pt x="4915" y="1829"/>
                    </a:lnTo>
                    <a:lnTo>
                      <a:pt x="4915" y="1848"/>
                    </a:lnTo>
                    <a:lnTo>
                      <a:pt x="4934" y="1886"/>
                    </a:lnTo>
                    <a:lnTo>
                      <a:pt x="4934" y="1905"/>
                    </a:lnTo>
                    <a:lnTo>
                      <a:pt x="4934" y="1924"/>
                    </a:lnTo>
                    <a:lnTo>
                      <a:pt x="4991" y="1943"/>
                    </a:lnTo>
                    <a:lnTo>
                      <a:pt x="5010" y="1962"/>
                    </a:lnTo>
                    <a:lnTo>
                      <a:pt x="5029" y="1962"/>
                    </a:lnTo>
                    <a:lnTo>
                      <a:pt x="5086" y="1962"/>
                    </a:lnTo>
                    <a:lnTo>
                      <a:pt x="5105" y="1981"/>
                    </a:lnTo>
                    <a:lnTo>
                      <a:pt x="5143" y="2000"/>
                    </a:lnTo>
                    <a:lnTo>
                      <a:pt x="5200" y="2019"/>
                    </a:lnTo>
                    <a:lnTo>
                      <a:pt x="5238" y="2019"/>
                    </a:lnTo>
                    <a:lnTo>
                      <a:pt x="5257" y="2019"/>
                    </a:lnTo>
                    <a:lnTo>
                      <a:pt x="5257" y="2039"/>
                    </a:lnTo>
                    <a:lnTo>
                      <a:pt x="5276" y="2058"/>
                    </a:lnTo>
                    <a:lnTo>
                      <a:pt x="5276" y="2095"/>
                    </a:lnTo>
                    <a:lnTo>
                      <a:pt x="5276" y="2114"/>
                    </a:lnTo>
                    <a:lnTo>
                      <a:pt x="5276" y="2134"/>
                    </a:lnTo>
                    <a:lnTo>
                      <a:pt x="5276" y="2153"/>
                    </a:lnTo>
                    <a:lnTo>
                      <a:pt x="5238" y="2229"/>
                    </a:lnTo>
                    <a:lnTo>
                      <a:pt x="5219" y="2248"/>
                    </a:lnTo>
                    <a:lnTo>
                      <a:pt x="5200" y="2248"/>
                    </a:lnTo>
                    <a:lnTo>
                      <a:pt x="5181" y="2267"/>
                    </a:lnTo>
                    <a:lnTo>
                      <a:pt x="5181" y="2305"/>
                    </a:lnTo>
                    <a:lnTo>
                      <a:pt x="5181" y="2324"/>
                    </a:lnTo>
                    <a:lnTo>
                      <a:pt x="5181" y="2343"/>
                    </a:lnTo>
                    <a:lnTo>
                      <a:pt x="5200" y="2343"/>
                    </a:lnTo>
                    <a:lnTo>
                      <a:pt x="5200" y="2362"/>
                    </a:lnTo>
                    <a:lnTo>
                      <a:pt x="5200" y="2381"/>
                    </a:lnTo>
                    <a:lnTo>
                      <a:pt x="5200" y="2400"/>
                    </a:lnTo>
                    <a:lnTo>
                      <a:pt x="5200" y="2420"/>
                    </a:lnTo>
                    <a:lnTo>
                      <a:pt x="5200" y="2438"/>
                    </a:lnTo>
                    <a:lnTo>
                      <a:pt x="5200" y="2476"/>
                    </a:lnTo>
                    <a:lnTo>
                      <a:pt x="5181" y="2534"/>
                    </a:lnTo>
                    <a:lnTo>
                      <a:pt x="5162" y="2534"/>
                    </a:lnTo>
                    <a:lnTo>
                      <a:pt x="5143" y="2534"/>
                    </a:lnTo>
                    <a:lnTo>
                      <a:pt x="5067" y="2515"/>
                    </a:lnTo>
                    <a:lnTo>
                      <a:pt x="5029" y="2515"/>
                    </a:lnTo>
                    <a:lnTo>
                      <a:pt x="5010" y="2534"/>
                    </a:lnTo>
                    <a:lnTo>
                      <a:pt x="4991" y="2552"/>
                    </a:lnTo>
                    <a:lnTo>
                      <a:pt x="4991" y="2572"/>
                    </a:lnTo>
                    <a:lnTo>
                      <a:pt x="4991" y="2591"/>
                    </a:lnTo>
                    <a:lnTo>
                      <a:pt x="4991" y="2629"/>
                    </a:lnTo>
                    <a:lnTo>
                      <a:pt x="4971" y="2648"/>
                    </a:lnTo>
                    <a:lnTo>
                      <a:pt x="4952" y="2648"/>
                    </a:lnTo>
                    <a:lnTo>
                      <a:pt x="4895" y="2629"/>
                    </a:lnTo>
                    <a:lnTo>
                      <a:pt x="4343" y="2476"/>
                    </a:lnTo>
                    <a:lnTo>
                      <a:pt x="4209" y="2420"/>
                    </a:lnTo>
                    <a:lnTo>
                      <a:pt x="4153" y="2362"/>
                    </a:lnTo>
                    <a:lnTo>
                      <a:pt x="4019" y="2267"/>
                    </a:lnTo>
                    <a:lnTo>
                      <a:pt x="3981" y="2229"/>
                    </a:lnTo>
                    <a:lnTo>
                      <a:pt x="3924" y="2172"/>
                    </a:lnTo>
                    <a:lnTo>
                      <a:pt x="3848" y="2134"/>
                    </a:lnTo>
                    <a:lnTo>
                      <a:pt x="3714" y="2114"/>
                    </a:lnTo>
                    <a:lnTo>
                      <a:pt x="3657" y="2153"/>
                    </a:lnTo>
                    <a:lnTo>
                      <a:pt x="3600" y="2191"/>
                    </a:lnTo>
                    <a:lnTo>
                      <a:pt x="3562" y="2229"/>
                    </a:lnTo>
                    <a:lnTo>
                      <a:pt x="3448" y="2381"/>
                    </a:lnTo>
                    <a:lnTo>
                      <a:pt x="3334" y="2572"/>
                    </a:lnTo>
                    <a:lnTo>
                      <a:pt x="3295" y="2667"/>
                    </a:lnTo>
                    <a:lnTo>
                      <a:pt x="3257" y="2762"/>
                    </a:lnTo>
                    <a:lnTo>
                      <a:pt x="3257" y="2838"/>
                    </a:lnTo>
                    <a:lnTo>
                      <a:pt x="3181" y="2877"/>
                    </a:lnTo>
                    <a:lnTo>
                      <a:pt x="3067" y="2953"/>
                    </a:lnTo>
                    <a:lnTo>
                      <a:pt x="2914" y="2953"/>
                    </a:lnTo>
                    <a:lnTo>
                      <a:pt x="2400" y="3029"/>
                    </a:lnTo>
                    <a:lnTo>
                      <a:pt x="2096" y="3200"/>
                    </a:lnTo>
                    <a:lnTo>
                      <a:pt x="2038" y="3200"/>
                    </a:lnTo>
                    <a:lnTo>
                      <a:pt x="1981" y="3200"/>
                    </a:lnTo>
                    <a:lnTo>
                      <a:pt x="1943" y="3200"/>
                    </a:lnTo>
                    <a:lnTo>
                      <a:pt x="1905" y="3238"/>
                    </a:lnTo>
                    <a:lnTo>
                      <a:pt x="1867" y="3296"/>
                    </a:lnTo>
                    <a:lnTo>
                      <a:pt x="1829" y="3219"/>
                    </a:lnTo>
                    <a:lnTo>
                      <a:pt x="1810" y="3182"/>
                    </a:lnTo>
                    <a:lnTo>
                      <a:pt x="1791" y="3162"/>
                    </a:lnTo>
                    <a:lnTo>
                      <a:pt x="1733" y="3124"/>
                    </a:lnTo>
                    <a:lnTo>
                      <a:pt x="1695" y="3124"/>
                    </a:lnTo>
                    <a:lnTo>
                      <a:pt x="1562" y="3200"/>
                    </a:lnTo>
                    <a:lnTo>
                      <a:pt x="1524" y="3200"/>
                    </a:lnTo>
                    <a:lnTo>
                      <a:pt x="1505" y="3162"/>
                    </a:lnTo>
                    <a:lnTo>
                      <a:pt x="1505" y="3124"/>
                    </a:lnTo>
                    <a:lnTo>
                      <a:pt x="1543" y="3086"/>
                    </a:lnTo>
                    <a:lnTo>
                      <a:pt x="1638" y="3067"/>
                    </a:lnTo>
                    <a:lnTo>
                      <a:pt x="1600" y="3029"/>
                    </a:lnTo>
                    <a:lnTo>
                      <a:pt x="1562" y="3010"/>
                    </a:lnTo>
                    <a:lnTo>
                      <a:pt x="1543" y="3010"/>
                    </a:lnTo>
                    <a:lnTo>
                      <a:pt x="1505" y="2991"/>
                    </a:lnTo>
                    <a:lnTo>
                      <a:pt x="1429" y="2933"/>
                    </a:lnTo>
                    <a:lnTo>
                      <a:pt x="1314" y="2801"/>
                    </a:lnTo>
                    <a:lnTo>
                      <a:pt x="1276" y="2781"/>
                    </a:lnTo>
                    <a:lnTo>
                      <a:pt x="1238" y="2762"/>
                    </a:lnTo>
                    <a:lnTo>
                      <a:pt x="1200" y="2781"/>
                    </a:lnTo>
                    <a:lnTo>
                      <a:pt x="1181" y="2801"/>
                    </a:lnTo>
                    <a:lnTo>
                      <a:pt x="1162" y="2819"/>
                    </a:lnTo>
                    <a:lnTo>
                      <a:pt x="1143" y="2819"/>
                    </a:lnTo>
                    <a:lnTo>
                      <a:pt x="972" y="2819"/>
                    </a:lnTo>
                    <a:lnTo>
                      <a:pt x="914" y="2781"/>
                    </a:lnTo>
                    <a:lnTo>
                      <a:pt x="857" y="2648"/>
                    </a:lnTo>
                    <a:lnTo>
                      <a:pt x="800" y="2591"/>
                    </a:lnTo>
                    <a:lnTo>
                      <a:pt x="686" y="2534"/>
                    </a:lnTo>
                    <a:lnTo>
                      <a:pt x="609" y="2572"/>
                    </a:lnTo>
                    <a:lnTo>
                      <a:pt x="572" y="2534"/>
                    </a:lnTo>
                    <a:lnTo>
                      <a:pt x="572" y="2476"/>
                    </a:lnTo>
                    <a:lnTo>
                      <a:pt x="686" y="2476"/>
                    </a:lnTo>
                    <a:lnTo>
                      <a:pt x="648" y="2381"/>
                    </a:lnTo>
                    <a:lnTo>
                      <a:pt x="609" y="2343"/>
                    </a:lnTo>
                    <a:lnTo>
                      <a:pt x="591" y="2305"/>
                    </a:lnTo>
                    <a:lnTo>
                      <a:pt x="628" y="2210"/>
                    </a:lnTo>
                    <a:lnTo>
                      <a:pt x="572" y="2191"/>
                    </a:lnTo>
                    <a:lnTo>
                      <a:pt x="552" y="2114"/>
                    </a:lnTo>
                    <a:lnTo>
                      <a:pt x="572" y="2019"/>
                    </a:lnTo>
                    <a:lnTo>
                      <a:pt x="572" y="1943"/>
                    </a:lnTo>
                    <a:lnTo>
                      <a:pt x="495" y="2019"/>
                    </a:lnTo>
                    <a:lnTo>
                      <a:pt x="438" y="2019"/>
                    </a:lnTo>
                    <a:lnTo>
                      <a:pt x="362" y="1981"/>
                    </a:lnTo>
                    <a:lnTo>
                      <a:pt x="210" y="1829"/>
                    </a:lnTo>
                    <a:lnTo>
                      <a:pt x="152" y="1734"/>
                    </a:lnTo>
                    <a:lnTo>
                      <a:pt x="95" y="1619"/>
                    </a:lnTo>
                    <a:lnTo>
                      <a:pt x="76" y="1505"/>
                    </a:lnTo>
                    <a:lnTo>
                      <a:pt x="76" y="1429"/>
                    </a:lnTo>
                    <a:lnTo>
                      <a:pt x="57" y="1391"/>
                    </a:lnTo>
                    <a:lnTo>
                      <a:pt x="19" y="1333"/>
                    </a:lnTo>
                    <a:lnTo>
                      <a:pt x="0" y="1277"/>
                    </a:lnTo>
                    <a:lnTo>
                      <a:pt x="171" y="1257"/>
                    </a:lnTo>
                    <a:lnTo>
                      <a:pt x="381" y="1181"/>
                    </a:lnTo>
                    <a:lnTo>
                      <a:pt x="724" y="1124"/>
                    </a:lnTo>
                    <a:lnTo>
                      <a:pt x="781" y="1105"/>
                    </a:lnTo>
                    <a:lnTo>
                      <a:pt x="800" y="1067"/>
                    </a:lnTo>
                    <a:lnTo>
                      <a:pt x="838" y="934"/>
                    </a:lnTo>
                    <a:lnTo>
                      <a:pt x="1334" y="229"/>
                    </a:lnTo>
                    <a:lnTo>
                      <a:pt x="1334" y="191"/>
                    </a:lnTo>
                    <a:lnTo>
                      <a:pt x="1353" y="172"/>
                    </a:lnTo>
                    <a:lnTo>
                      <a:pt x="1353" y="134"/>
                    </a:lnTo>
                    <a:lnTo>
                      <a:pt x="1371" y="95"/>
                    </a:lnTo>
                    <a:lnTo>
                      <a:pt x="1410" y="77"/>
                    </a:lnTo>
                    <a:lnTo>
                      <a:pt x="1600" y="0"/>
                    </a:lnTo>
                    <a:lnTo>
                      <a:pt x="1619" y="0"/>
                    </a:lnTo>
                    <a:lnTo>
                      <a:pt x="1676" y="0"/>
                    </a:lnTo>
                    <a:lnTo>
                      <a:pt x="1715" y="19"/>
                    </a:lnTo>
                    <a:lnTo>
                      <a:pt x="1733" y="114"/>
                    </a:lnTo>
                    <a:lnTo>
                      <a:pt x="1752" y="134"/>
                    </a:lnTo>
                    <a:lnTo>
                      <a:pt x="2076" y="229"/>
                    </a:lnTo>
                    <a:lnTo>
                      <a:pt x="2228" y="267"/>
                    </a:lnTo>
                    <a:lnTo>
                      <a:pt x="2400" y="210"/>
                    </a:lnTo>
                    <a:lnTo>
                      <a:pt x="2495" y="134"/>
                    </a:lnTo>
                    <a:lnTo>
                      <a:pt x="2648" y="58"/>
                    </a:lnTo>
                    <a:lnTo>
                      <a:pt x="2800" y="19"/>
                    </a:lnTo>
                    <a:lnTo>
                      <a:pt x="2914" y="19"/>
                    </a:lnTo>
                    <a:lnTo>
                      <a:pt x="2990" y="38"/>
                    </a:lnTo>
                    <a:lnTo>
                      <a:pt x="3486" y="305"/>
                    </a:lnTo>
                    <a:lnTo>
                      <a:pt x="3524" y="324"/>
                    </a:lnTo>
                    <a:lnTo>
                      <a:pt x="3543" y="324"/>
                    </a:lnTo>
                    <a:lnTo>
                      <a:pt x="3581" y="305"/>
                    </a:lnTo>
                    <a:lnTo>
                      <a:pt x="3619" y="267"/>
                    </a:lnTo>
                    <a:lnTo>
                      <a:pt x="3657" y="267"/>
                    </a:lnTo>
                    <a:lnTo>
                      <a:pt x="3714" y="248"/>
                    </a:lnTo>
                    <a:lnTo>
                      <a:pt x="3772" y="267"/>
                    </a:lnTo>
                    <a:lnTo>
                      <a:pt x="3867" y="343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14" name="Freeform 12">
                <a:extLst>
                  <a:ext uri="{FF2B5EF4-FFF2-40B4-BE49-F238E27FC236}">
                    <a16:creationId xmlns:a16="http://schemas.microsoft.com/office/drawing/2014/main" id="{3B466BD4-36F9-AC4C-B0CD-B4312FB623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2788" y="1414463"/>
                <a:ext cx="2400300" cy="3257550"/>
              </a:xfrm>
              <a:custGeom>
                <a:avLst/>
                <a:gdLst>
                  <a:gd name="T0" fmla="*/ 2147483646 w 6667"/>
                  <a:gd name="T1" fmla="*/ 2147483646 h 9049"/>
                  <a:gd name="T2" fmla="*/ 2147483646 w 6667"/>
                  <a:gd name="T3" fmla="*/ 2147483646 h 9049"/>
                  <a:gd name="T4" fmla="*/ 2147483646 w 6667"/>
                  <a:gd name="T5" fmla="*/ 2147483646 h 9049"/>
                  <a:gd name="T6" fmla="*/ 2147483646 w 6667"/>
                  <a:gd name="T7" fmla="*/ 2147483646 h 9049"/>
                  <a:gd name="T8" fmla="*/ 2147483646 w 6667"/>
                  <a:gd name="T9" fmla="*/ 2147483646 h 9049"/>
                  <a:gd name="T10" fmla="*/ 2147483646 w 6667"/>
                  <a:gd name="T11" fmla="*/ 2147483646 h 9049"/>
                  <a:gd name="T12" fmla="*/ 2147483646 w 6667"/>
                  <a:gd name="T13" fmla="*/ 2147483646 h 9049"/>
                  <a:gd name="T14" fmla="*/ 2147483646 w 6667"/>
                  <a:gd name="T15" fmla="*/ 2147483646 h 9049"/>
                  <a:gd name="T16" fmla="*/ 2147483646 w 6667"/>
                  <a:gd name="T17" fmla="*/ 2147483646 h 9049"/>
                  <a:gd name="T18" fmla="*/ 2147483646 w 6667"/>
                  <a:gd name="T19" fmla="*/ 2147483646 h 9049"/>
                  <a:gd name="T20" fmla="*/ 2147483646 w 6667"/>
                  <a:gd name="T21" fmla="*/ 2147483646 h 9049"/>
                  <a:gd name="T22" fmla="*/ 2147483646 w 6667"/>
                  <a:gd name="T23" fmla="*/ 2147483646 h 9049"/>
                  <a:gd name="T24" fmla="*/ 2147483646 w 6667"/>
                  <a:gd name="T25" fmla="*/ 2147483646 h 9049"/>
                  <a:gd name="T26" fmla="*/ 2147483646 w 6667"/>
                  <a:gd name="T27" fmla="*/ 2147483646 h 9049"/>
                  <a:gd name="T28" fmla="*/ 2147483646 w 6667"/>
                  <a:gd name="T29" fmla="*/ 2147483646 h 9049"/>
                  <a:gd name="T30" fmla="*/ 2147483646 w 6667"/>
                  <a:gd name="T31" fmla="*/ 2147483646 h 9049"/>
                  <a:gd name="T32" fmla="*/ 2147483646 w 6667"/>
                  <a:gd name="T33" fmla="*/ 2147483646 h 9049"/>
                  <a:gd name="T34" fmla="*/ 2147483646 w 6667"/>
                  <a:gd name="T35" fmla="*/ 2147483646 h 9049"/>
                  <a:gd name="T36" fmla="*/ 2147483646 w 6667"/>
                  <a:gd name="T37" fmla="*/ 2147483646 h 9049"/>
                  <a:gd name="T38" fmla="*/ 2147483646 w 6667"/>
                  <a:gd name="T39" fmla="*/ 2147483646 h 9049"/>
                  <a:gd name="T40" fmla="*/ 2147483646 w 6667"/>
                  <a:gd name="T41" fmla="*/ 2147483646 h 9049"/>
                  <a:gd name="T42" fmla="*/ 2147483646 w 6667"/>
                  <a:gd name="T43" fmla="*/ 2147483646 h 9049"/>
                  <a:gd name="T44" fmla="*/ 2147483646 w 6667"/>
                  <a:gd name="T45" fmla="*/ 2147483646 h 9049"/>
                  <a:gd name="T46" fmla="*/ 2147483646 w 6667"/>
                  <a:gd name="T47" fmla="*/ 2147483646 h 9049"/>
                  <a:gd name="T48" fmla="*/ 2147483646 w 6667"/>
                  <a:gd name="T49" fmla="*/ 2147483646 h 9049"/>
                  <a:gd name="T50" fmla="*/ 2147483646 w 6667"/>
                  <a:gd name="T51" fmla="*/ 2147483646 h 9049"/>
                  <a:gd name="T52" fmla="*/ 2147483646 w 6667"/>
                  <a:gd name="T53" fmla="*/ 2147483646 h 9049"/>
                  <a:gd name="T54" fmla="*/ 2147483646 w 6667"/>
                  <a:gd name="T55" fmla="*/ 2147483646 h 9049"/>
                  <a:gd name="T56" fmla="*/ 2147483646 w 6667"/>
                  <a:gd name="T57" fmla="*/ 2147483646 h 9049"/>
                  <a:gd name="T58" fmla="*/ 2147483646 w 6667"/>
                  <a:gd name="T59" fmla="*/ 2147483646 h 9049"/>
                  <a:gd name="T60" fmla="*/ 2147483646 w 6667"/>
                  <a:gd name="T61" fmla="*/ 2147483646 h 9049"/>
                  <a:gd name="T62" fmla="*/ 2147483646 w 6667"/>
                  <a:gd name="T63" fmla="*/ 2147483646 h 9049"/>
                  <a:gd name="T64" fmla="*/ 2147483646 w 6667"/>
                  <a:gd name="T65" fmla="*/ 2147483646 h 9049"/>
                  <a:gd name="T66" fmla="*/ 2147483646 w 6667"/>
                  <a:gd name="T67" fmla="*/ 2147483646 h 9049"/>
                  <a:gd name="T68" fmla="*/ 0 w 6667"/>
                  <a:gd name="T69" fmla="*/ 2147483646 h 9049"/>
                  <a:gd name="T70" fmla="*/ 2147483646 w 6667"/>
                  <a:gd name="T71" fmla="*/ 2147483646 h 9049"/>
                  <a:gd name="T72" fmla="*/ 2147483646 w 6667"/>
                  <a:gd name="T73" fmla="*/ 2147483646 h 9049"/>
                  <a:gd name="T74" fmla="*/ 2147483646 w 6667"/>
                  <a:gd name="T75" fmla="*/ 2147483646 h 9049"/>
                  <a:gd name="T76" fmla="*/ 2147483646 w 6667"/>
                  <a:gd name="T77" fmla="*/ 2147483646 h 9049"/>
                  <a:gd name="T78" fmla="*/ 2147483646 w 6667"/>
                  <a:gd name="T79" fmla="*/ 2147483646 h 9049"/>
                  <a:gd name="T80" fmla="*/ 2147483646 w 6667"/>
                  <a:gd name="T81" fmla="*/ 2147483646 h 9049"/>
                  <a:gd name="T82" fmla="*/ 2147483646 w 6667"/>
                  <a:gd name="T83" fmla="*/ 2147483646 h 9049"/>
                  <a:gd name="T84" fmla="*/ 2147483646 w 6667"/>
                  <a:gd name="T85" fmla="*/ 2147483646 h 9049"/>
                  <a:gd name="T86" fmla="*/ 2147483646 w 6667"/>
                  <a:gd name="T87" fmla="*/ 2147483646 h 9049"/>
                  <a:gd name="T88" fmla="*/ 2147483646 w 6667"/>
                  <a:gd name="T89" fmla="*/ 2147483646 h 9049"/>
                  <a:gd name="T90" fmla="*/ 2147483646 w 6667"/>
                  <a:gd name="T91" fmla="*/ 2147483646 h 9049"/>
                  <a:gd name="T92" fmla="*/ 2147483646 w 6667"/>
                  <a:gd name="T93" fmla="*/ 2147483646 h 9049"/>
                  <a:gd name="T94" fmla="*/ 2147483646 w 6667"/>
                  <a:gd name="T95" fmla="*/ 2147483646 h 9049"/>
                  <a:gd name="T96" fmla="*/ 2147483646 w 6667"/>
                  <a:gd name="T97" fmla="*/ 2147483646 h 9049"/>
                  <a:gd name="T98" fmla="*/ 2147483646 w 6667"/>
                  <a:gd name="T99" fmla="*/ 2147483646 h 9049"/>
                  <a:gd name="T100" fmla="*/ 2147483646 w 6667"/>
                  <a:gd name="T101" fmla="*/ 2147483646 h 9049"/>
                  <a:gd name="T102" fmla="*/ 2147483646 w 6667"/>
                  <a:gd name="T103" fmla="*/ 2147483646 h 9049"/>
                  <a:gd name="T104" fmla="*/ 2147483646 w 6667"/>
                  <a:gd name="T105" fmla="*/ 2147483646 h 9049"/>
                  <a:gd name="T106" fmla="*/ 2147483646 w 6667"/>
                  <a:gd name="T107" fmla="*/ 2147483646 h 9049"/>
                  <a:gd name="T108" fmla="*/ 2147483646 w 6667"/>
                  <a:gd name="T109" fmla="*/ 2147483646 h 9049"/>
                  <a:gd name="T110" fmla="*/ 2147483646 w 6667"/>
                  <a:gd name="T111" fmla="*/ 2147483646 h 9049"/>
                  <a:gd name="T112" fmla="*/ 2147483646 w 6667"/>
                  <a:gd name="T113" fmla="*/ 2147483646 h 9049"/>
                  <a:gd name="T114" fmla="*/ 2147483646 w 6667"/>
                  <a:gd name="T115" fmla="*/ 2147483646 h 9049"/>
                  <a:gd name="T116" fmla="*/ 2147483646 w 6667"/>
                  <a:gd name="T117" fmla="*/ 2147483646 h 9049"/>
                  <a:gd name="T118" fmla="*/ 2147483646 w 6667"/>
                  <a:gd name="T119" fmla="*/ 2147483646 h 9049"/>
                  <a:gd name="T120" fmla="*/ 2147483646 w 6667"/>
                  <a:gd name="T121" fmla="*/ 2147483646 h 90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6667" h="9049">
                    <a:moveTo>
                      <a:pt x="2895" y="0"/>
                    </a:moveTo>
                    <a:lnTo>
                      <a:pt x="2971" y="19"/>
                    </a:lnTo>
                    <a:lnTo>
                      <a:pt x="3352" y="171"/>
                    </a:lnTo>
                    <a:lnTo>
                      <a:pt x="3428" y="229"/>
                    </a:lnTo>
                    <a:lnTo>
                      <a:pt x="3485" y="285"/>
                    </a:lnTo>
                    <a:lnTo>
                      <a:pt x="3542" y="381"/>
                    </a:lnTo>
                    <a:lnTo>
                      <a:pt x="3561" y="495"/>
                    </a:lnTo>
                    <a:lnTo>
                      <a:pt x="3600" y="590"/>
                    </a:lnTo>
                    <a:lnTo>
                      <a:pt x="3600" y="648"/>
                    </a:lnTo>
                    <a:lnTo>
                      <a:pt x="3581" y="705"/>
                    </a:lnTo>
                    <a:lnTo>
                      <a:pt x="3561" y="762"/>
                    </a:lnTo>
                    <a:lnTo>
                      <a:pt x="3523" y="781"/>
                    </a:lnTo>
                    <a:lnTo>
                      <a:pt x="3466" y="781"/>
                    </a:lnTo>
                    <a:lnTo>
                      <a:pt x="3428" y="819"/>
                    </a:lnTo>
                    <a:lnTo>
                      <a:pt x="3371" y="895"/>
                    </a:lnTo>
                    <a:lnTo>
                      <a:pt x="3333" y="991"/>
                    </a:lnTo>
                    <a:lnTo>
                      <a:pt x="3333" y="1105"/>
                    </a:lnTo>
                    <a:lnTo>
                      <a:pt x="3352" y="1200"/>
                    </a:lnTo>
                    <a:lnTo>
                      <a:pt x="3504" y="1543"/>
                    </a:lnTo>
                    <a:lnTo>
                      <a:pt x="3542" y="1600"/>
                    </a:lnTo>
                    <a:lnTo>
                      <a:pt x="3561" y="1638"/>
                    </a:lnTo>
                    <a:lnTo>
                      <a:pt x="3733" y="1676"/>
                    </a:lnTo>
                    <a:lnTo>
                      <a:pt x="3771" y="1657"/>
                    </a:lnTo>
                    <a:lnTo>
                      <a:pt x="3809" y="1638"/>
                    </a:lnTo>
                    <a:lnTo>
                      <a:pt x="3847" y="1543"/>
                    </a:lnTo>
                    <a:lnTo>
                      <a:pt x="3904" y="1448"/>
                    </a:lnTo>
                    <a:lnTo>
                      <a:pt x="3923" y="1372"/>
                    </a:lnTo>
                    <a:lnTo>
                      <a:pt x="3962" y="1314"/>
                    </a:lnTo>
                    <a:lnTo>
                      <a:pt x="4285" y="1200"/>
                    </a:lnTo>
                    <a:lnTo>
                      <a:pt x="4380" y="1162"/>
                    </a:lnTo>
                    <a:lnTo>
                      <a:pt x="4476" y="1086"/>
                    </a:lnTo>
                    <a:lnTo>
                      <a:pt x="4571" y="952"/>
                    </a:lnTo>
                    <a:lnTo>
                      <a:pt x="4704" y="819"/>
                    </a:lnTo>
                    <a:lnTo>
                      <a:pt x="4856" y="724"/>
                    </a:lnTo>
                    <a:lnTo>
                      <a:pt x="4990" y="666"/>
                    </a:lnTo>
                    <a:lnTo>
                      <a:pt x="5047" y="648"/>
                    </a:lnTo>
                    <a:lnTo>
                      <a:pt x="5466" y="705"/>
                    </a:lnTo>
                    <a:lnTo>
                      <a:pt x="5542" y="762"/>
                    </a:lnTo>
                    <a:lnTo>
                      <a:pt x="5581" y="838"/>
                    </a:lnTo>
                    <a:lnTo>
                      <a:pt x="5523" y="971"/>
                    </a:lnTo>
                    <a:lnTo>
                      <a:pt x="5542" y="1029"/>
                    </a:lnTo>
                    <a:lnTo>
                      <a:pt x="5562" y="1105"/>
                    </a:lnTo>
                    <a:lnTo>
                      <a:pt x="5581" y="1143"/>
                    </a:lnTo>
                    <a:lnTo>
                      <a:pt x="5618" y="1162"/>
                    </a:lnTo>
                    <a:lnTo>
                      <a:pt x="5638" y="1162"/>
                    </a:lnTo>
                    <a:lnTo>
                      <a:pt x="5676" y="1181"/>
                    </a:lnTo>
                    <a:lnTo>
                      <a:pt x="5695" y="1219"/>
                    </a:lnTo>
                    <a:lnTo>
                      <a:pt x="5714" y="1295"/>
                    </a:lnTo>
                    <a:lnTo>
                      <a:pt x="5714" y="1314"/>
                    </a:lnTo>
                    <a:lnTo>
                      <a:pt x="5752" y="1314"/>
                    </a:lnTo>
                    <a:lnTo>
                      <a:pt x="5828" y="1295"/>
                    </a:lnTo>
                    <a:lnTo>
                      <a:pt x="5866" y="1295"/>
                    </a:lnTo>
                    <a:lnTo>
                      <a:pt x="5904" y="1314"/>
                    </a:lnTo>
                    <a:lnTo>
                      <a:pt x="5943" y="1352"/>
                    </a:lnTo>
                    <a:lnTo>
                      <a:pt x="6019" y="1409"/>
                    </a:lnTo>
                    <a:lnTo>
                      <a:pt x="6057" y="1448"/>
                    </a:lnTo>
                    <a:lnTo>
                      <a:pt x="6038" y="1505"/>
                    </a:lnTo>
                    <a:lnTo>
                      <a:pt x="5999" y="1543"/>
                    </a:lnTo>
                    <a:lnTo>
                      <a:pt x="5980" y="1676"/>
                    </a:lnTo>
                    <a:lnTo>
                      <a:pt x="5999" y="1772"/>
                    </a:lnTo>
                    <a:lnTo>
                      <a:pt x="6038" y="1848"/>
                    </a:lnTo>
                    <a:lnTo>
                      <a:pt x="6057" y="1943"/>
                    </a:lnTo>
                    <a:lnTo>
                      <a:pt x="6038" y="2076"/>
                    </a:lnTo>
                    <a:lnTo>
                      <a:pt x="5980" y="2152"/>
                    </a:lnTo>
                    <a:lnTo>
                      <a:pt x="5847" y="2324"/>
                    </a:lnTo>
                    <a:lnTo>
                      <a:pt x="5809" y="2438"/>
                    </a:lnTo>
                    <a:lnTo>
                      <a:pt x="5828" y="2533"/>
                    </a:lnTo>
                    <a:lnTo>
                      <a:pt x="5904" y="2571"/>
                    </a:lnTo>
                    <a:lnTo>
                      <a:pt x="6019" y="2591"/>
                    </a:lnTo>
                    <a:lnTo>
                      <a:pt x="6133" y="2591"/>
                    </a:lnTo>
                    <a:lnTo>
                      <a:pt x="6190" y="2610"/>
                    </a:lnTo>
                    <a:lnTo>
                      <a:pt x="6228" y="2647"/>
                    </a:lnTo>
                    <a:lnTo>
                      <a:pt x="6266" y="2686"/>
                    </a:lnTo>
                    <a:lnTo>
                      <a:pt x="6304" y="2724"/>
                    </a:lnTo>
                    <a:lnTo>
                      <a:pt x="6361" y="2724"/>
                    </a:lnTo>
                    <a:lnTo>
                      <a:pt x="6400" y="2724"/>
                    </a:lnTo>
                    <a:lnTo>
                      <a:pt x="6476" y="2762"/>
                    </a:lnTo>
                    <a:lnTo>
                      <a:pt x="6533" y="2838"/>
                    </a:lnTo>
                    <a:lnTo>
                      <a:pt x="6628" y="3010"/>
                    </a:lnTo>
                    <a:lnTo>
                      <a:pt x="6666" y="3124"/>
                    </a:lnTo>
                    <a:lnTo>
                      <a:pt x="6666" y="3219"/>
                    </a:lnTo>
                    <a:lnTo>
                      <a:pt x="6590" y="3390"/>
                    </a:lnTo>
                    <a:lnTo>
                      <a:pt x="6533" y="3543"/>
                    </a:lnTo>
                    <a:lnTo>
                      <a:pt x="6533" y="3657"/>
                    </a:lnTo>
                    <a:lnTo>
                      <a:pt x="6476" y="3676"/>
                    </a:lnTo>
                    <a:lnTo>
                      <a:pt x="6457" y="3695"/>
                    </a:lnTo>
                    <a:lnTo>
                      <a:pt x="6457" y="3771"/>
                    </a:lnTo>
                    <a:lnTo>
                      <a:pt x="6514" y="3829"/>
                    </a:lnTo>
                    <a:lnTo>
                      <a:pt x="6514" y="3848"/>
                    </a:lnTo>
                    <a:lnTo>
                      <a:pt x="6514" y="3886"/>
                    </a:lnTo>
                    <a:lnTo>
                      <a:pt x="6495" y="3943"/>
                    </a:lnTo>
                    <a:lnTo>
                      <a:pt x="6438" y="4019"/>
                    </a:lnTo>
                    <a:lnTo>
                      <a:pt x="6400" y="4057"/>
                    </a:lnTo>
                    <a:lnTo>
                      <a:pt x="6343" y="4076"/>
                    </a:lnTo>
                    <a:lnTo>
                      <a:pt x="6209" y="4057"/>
                    </a:lnTo>
                    <a:lnTo>
                      <a:pt x="6038" y="4019"/>
                    </a:lnTo>
                    <a:lnTo>
                      <a:pt x="5962" y="4019"/>
                    </a:lnTo>
                    <a:lnTo>
                      <a:pt x="5866" y="4038"/>
                    </a:lnTo>
                    <a:lnTo>
                      <a:pt x="5676" y="4152"/>
                    </a:lnTo>
                    <a:lnTo>
                      <a:pt x="5504" y="4191"/>
                    </a:lnTo>
                    <a:lnTo>
                      <a:pt x="5333" y="4210"/>
                    </a:lnTo>
                    <a:lnTo>
                      <a:pt x="5219" y="4191"/>
                    </a:lnTo>
                    <a:lnTo>
                      <a:pt x="5161" y="4171"/>
                    </a:lnTo>
                    <a:lnTo>
                      <a:pt x="5066" y="4210"/>
                    </a:lnTo>
                    <a:lnTo>
                      <a:pt x="4952" y="4286"/>
                    </a:lnTo>
                    <a:lnTo>
                      <a:pt x="4876" y="4381"/>
                    </a:lnTo>
                    <a:lnTo>
                      <a:pt x="4838" y="4438"/>
                    </a:lnTo>
                    <a:lnTo>
                      <a:pt x="4704" y="4552"/>
                    </a:lnTo>
                    <a:lnTo>
                      <a:pt x="4704" y="4648"/>
                    </a:lnTo>
                    <a:lnTo>
                      <a:pt x="4742" y="4705"/>
                    </a:lnTo>
                    <a:lnTo>
                      <a:pt x="4952" y="5048"/>
                    </a:lnTo>
                    <a:lnTo>
                      <a:pt x="4990" y="5009"/>
                    </a:lnTo>
                    <a:lnTo>
                      <a:pt x="5009" y="4991"/>
                    </a:lnTo>
                    <a:lnTo>
                      <a:pt x="5066" y="4991"/>
                    </a:lnTo>
                    <a:lnTo>
                      <a:pt x="5105" y="5029"/>
                    </a:lnTo>
                    <a:lnTo>
                      <a:pt x="5295" y="5257"/>
                    </a:lnTo>
                    <a:lnTo>
                      <a:pt x="5314" y="5295"/>
                    </a:lnTo>
                    <a:lnTo>
                      <a:pt x="5314" y="5334"/>
                    </a:lnTo>
                    <a:lnTo>
                      <a:pt x="5295" y="5371"/>
                    </a:lnTo>
                    <a:lnTo>
                      <a:pt x="5200" y="5410"/>
                    </a:lnTo>
                    <a:lnTo>
                      <a:pt x="5161" y="5448"/>
                    </a:lnTo>
                    <a:lnTo>
                      <a:pt x="5142" y="5486"/>
                    </a:lnTo>
                    <a:lnTo>
                      <a:pt x="5123" y="5505"/>
                    </a:lnTo>
                    <a:lnTo>
                      <a:pt x="5105" y="5543"/>
                    </a:lnTo>
                    <a:lnTo>
                      <a:pt x="5009" y="5600"/>
                    </a:lnTo>
                    <a:lnTo>
                      <a:pt x="5028" y="5676"/>
                    </a:lnTo>
                    <a:lnTo>
                      <a:pt x="5047" y="5715"/>
                    </a:lnTo>
                    <a:lnTo>
                      <a:pt x="5428" y="5981"/>
                    </a:lnTo>
                    <a:lnTo>
                      <a:pt x="5523" y="6019"/>
                    </a:lnTo>
                    <a:lnTo>
                      <a:pt x="5562" y="6057"/>
                    </a:lnTo>
                    <a:lnTo>
                      <a:pt x="5600" y="6096"/>
                    </a:lnTo>
                    <a:lnTo>
                      <a:pt x="5885" y="6419"/>
                    </a:lnTo>
                    <a:lnTo>
                      <a:pt x="6019" y="6533"/>
                    </a:lnTo>
                    <a:lnTo>
                      <a:pt x="6114" y="6609"/>
                    </a:lnTo>
                    <a:lnTo>
                      <a:pt x="6361" y="6743"/>
                    </a:lnTo>
                    <a:lnTo>
                      <a:pt x="6400" y="6781"/>
                    </a:lnTo>
                    <a:lnTo>
                      <a:pt x="6400" y="6800"/>
                    </a:lnTo>
                    <a:lnTo>
                      <a:pt x="6400" y="6819"/>
                    </a:lnTo>
                    <a:lnTo>
                      <a:pt x="6380" y="6858"/>
                    </a:lnTo>
                    <a:lnTo>
                      <a:pt x="6343" y="6876"/>
                    </a:lnTo>
                    <a:lnTo>
                      <a:pt x="6324" y="6895"/>
                    </a:lnTo>
                    <a:lnTo>
                      <a:pt x="6285" y="6895"/>
                    </a:lnTo>
                    <a:lnTo>
                      <a:pt x="6190" y="6895"/>
                    </a:lnTo>
                    <a:lnTo>
                      <a:pt x="6152" y="6876"/>
                    </a:lnTo>
                    <a:lnTo>
                      <a:pt x="6133" y="6876"/>
                    </a:lnTo>
                    <a:lnTo>
                      <a:pt x="6133" y="6858"/>
                    </a:lnTo>
                    <a:lnTo>
                      <a:pt x="6114" y="6858"/>
                    </a:lnTo>
                    <a:lnTo>
                      <a:pt x="6095" y="6838"/>
                    </a:lnTo>
                    <a:lnTo>
                      <a:pt x="6076" y="6819"/>
                    </a:lnTo>
                    <a:lnTo>
                      <a:pt x="6057" y="6819"/>
                    </a:lnTo>
                    <a:lnTo>
                      <a:pt x="6019" y="6819"/>
                    </a:lnTo>
                    <a:lnTo>
                      <a:pt x="5980" y="6819"/>
                    </a:lnTo>
                    <a:lnTo>
                      <a:pt x="5943" y="6819"/>
                    </a:lnTo>
                    <a:lnTo>
                      <a:pt x="5923" y="6819"/>
                    </a:lnTo>
                    <a:lnTo>
                      <a:pt x="5923" y="6838"/>
                    </a:lnTo>
                    <a:lnTo>
                      <a:pt x="5962" y="6914"/>
                    </a:lnTo>
                    <a:lnTo>
                      <a:pt x="5980" y="6934"/>
                    </a:lnTo>
                    <a:lnTo>
                      <a:pt x="5962" y="6953"/>
                    </a:lnTo>
                    <a:lnTo>
                      <a:pt x="5885" y="6972"/>
                    </a:lnTo>
                    <a:lnTo>
                      <a:pt x="5847" y="7010"/>
                    </a:lnTo>
                    <a:lnTo>
                      <a:pt x="5828" y="7010"/>
                    </a:lnTo>
                    <a:lnTo>
                      <a:pt x="5828" y="6990"/>
                    </a:lnTo>
                    <a:lnTo>
                      <a:pt x="5828" y="6914"/>
                    </a:lnTo>
                    <a:lnTo>
                      <a:pt x="5809" y="6895"/>
                    </a:lnTo>
                    <a:lnTo>
                      <a:pt x="5790" y="6895"/>
                    </a:lnTo>
                    <a:lnTo>
                      <a:pt x="5771" y="6895"/>
                    </a:lnTo>
                    <a:lnTo>
                      <a:pt x="5752" y="6895"/>
                    </a:lnTo>
                    <a:lnTo>
                      <a:pt x="5752" y="6914"/>
                    </a:lnTo>
                    <a:lnTo>
                      <a:pt x="5752" y="6934"/>
                    </a:lnTo>
                    <a:lnTo>
                      <a:pt x="5733" y="6972"/>
                    </a:lnTo>
                    <a:lnTo>
                      <a:pt x="5733" y="6990"/>
                    </a:lnTo>
                    <a:lnTo>
                      <a:pt x="5714" y="6990"/>
                    </a:lnTo>
                    <a:lnTo>
                      <a:pt x="5676" y="6972"/>
                    </a:lnTo>
                    <a:lnTo>
                      <a:pt x="5657" y="6934"/>
                    </a:lnTo>
                    <a:lnTo>
                      <a:pt x="5638" y="6914"/>
                    </a:lnTo>
                    <a:lnTo>
                      <a:pt x="5600" y="6914"/>
                    </a:lnTo>
                    <a:lnTo>
                      <a:pt x="5581" y="6934"/>
                    </a:lnTo>
                    <a:lnTo>
                      <a:pt x="5542" y="6934"/>
                    </a:lnTo>
                    <a:lnTo>
                      <a:pt x="5523" y="6953"/>
                    </a:lnTo>
                    <a:lnTo>
                      <a:pt x="5504" y="6953"/>
                    </a:lnTo>
                    <a:lnTo>
                      <a:pt x="5486" y="6934"/>
                    </a:lnTo>
                    <a:lnTo>
                      <a:pt x="5466" y="6895"/>
                    </a:lnTo>
                    <a:lnTo>
                      <a:pt x="5447" y="6895"/>
                    </a:lnTo>
                    <a:lnTo>
                      <a:pt x="5409" y="6895"/>
                    </a:lnTo>
                    <a:lnTo>
                      <a:pt x="5333" y="6914"/>
                    </a:lnTo>
                    <a:lnTo>
                      <a:pt x="5295" y="6914"/>
                    </a:lnTo>
                    <a:lnTo>
                      <a:pt x="5276" y="6914"/>
                    </a:lnTo>
                    <a:lnTo>
                      <a:pt x="5276" y="6895"/>
                    </a:lnTo>
                    <a:lnTo>
                      <a:pt x="5276" y="6876"/>
                    </a:lnTo>
                    <a:lnTo>
                      <a:pt x="5276" y="6858"/>
                    </a:lnTo>
                    <a:lnTo>
                      <a:pt x="5257" y="6858"/>
                    </a:lnTo>
                    <a:lnTo>
                      <a:pt x="5257" y="6838"/>
                    </a:lnTo>
                    <a:lnTo>
                      <a:pt x="5237" y="6838"/>
                    </a:lnTo>
                    <a:lnTo>
                      <a:pt x="5181" y="6858"/>
                    </a:lnTo>
                    <a:lnTo>
                      <a:pt x="5181" y="6876"/>
                    </a:lnTo>
                    <a:lnTo>
                      <a:pt x="5161" y="6858"/>
                    </a:lnTo>
                    <a:lnTo>
                      <a:pt x="5142" y="6838"/>
                    </a:lnTo>
                    <a:lnTo>
                      <a:pt x="5123" y="6838"/>
                    </a:lnTo>
                    <a:lnTo>
                      <a:pt x="5123" y="6819"/>
                    </a:lnTo>
                    <a:lnTo>
                      <a:pt x="5047" y="6858"/>
                    </a:lnTo>
                    <a:lnTo>
                      <a:pt x="5028" y="6819"/>
                    </a:lnTo>
                    <a:lnTo>
                      <a:pt x="5028" y="6781"/>
                    </a:lnTo>
                    <a:lnTo>
                      <a:pt x="5009" y="6762"/>
                    </a:lnTo>
                    <a:lnTo>
                      <a:pt x="4952" y="6781"/>
                    </a:lnTo>
                    <a:lnTo>
                      <a:pt x="4933" y="6800"/>
                    </a:lnTo>
                    <a:lnTo>
                      <a:pt x="4914" y="6838"/>
                    </a:lnTo>
                    <a:lnTo>
                      <a:pt x="4895" y="6858"/>
                    </a:lnTo>
                    <a:lnTo>
                      <a:pt x="4876" y="6895"/>
                    </a:lnTo>
                    <a:lnTo>
                      <a:pt x="4856" y="6914"/>
                    </a:lnTo>
                    <a:lnTo>
                      <a:pt x="4838" y="6934"/>
                    </a:lnTo>
                    <a:lnTo>
                      <a:pt x="4819" y="6953"/>
                    </a:lnTo>
                    <a:lnTo>
                      <a:pt x="4800" y="6953"/>
                    </a:lnTo>
                    <a:lnTo>
                      <a:pt x="4761" y="6934"/>
                    </a:lnTo>
                    <a:lnTo>
                      <a:pt x="4742" y="6934"/>
                    </a:lnTo>
                    <a:lnTo>
                      <a:pt x="4724" y="6934"/>
                    </a:lnTo>
                    <a:lnTo>
                      <a:pt x="4724" y="6953"/>
                    </a:lnTo>
                    <a:lnTo>
                      <a:pt x="4724" y="6972"/>
                    </a:lnTo>
                    <a:lnTo>
                      <a:pt x="4742" y="6990"/>
                    </a:lnTo>
                    <a:lnTo>
                      <a:pt x="4742" y="7010"/>
                    </a:lnTo>
                    <a:lnTo>
                      <a:pt x="4724" y="7029"/>
                    </a:lnTo>
                    <a:lnTo>
                      <a:pt x="4704" y="7029"/>
                    </a:lnTo>
                    <a:lnTo>
                      <a:pt x="4685" y="6990"/>
                    </a:lnTo>
                    <a:lnTo>
                      <a:pt x="4666" y="6972"/>
                    </a:lnTo>
                    <a:lnTo>
                      <a:pt x="4628" y="6953"/>
                    </a:lnTo>
                    <a:lnTo>
                      <a:pt x="4609" y="6972"/>
                    </a:lnTo>
                    <a:lnTo>
                      <a:pt x="4571" y="6990"/>
                    </a:lnTo>
                    <a:lnTo>
                      <a:pt x="4552" y="6990"/>
                    </a:lnTo>
                    <a:lnTo>
                      <a:pt x="4552" y="6972"/>
                    </a:lnTo>
                    <a:lnTo>
                      <a:pt x="4533" y="6972"/>
                    </a:lnTo>
                    <a:lnTo>
                      <a:pt x="4457" y="6934"/>
                    </a:lnTo>
                    <a:lnTo>
                      <a:pt x="4362" y="6990"/>
                    </a:lnTo>
                    <a:lnTo>
                      <a:pt x="4343" y="6990"/>
                    </a:lnTo>
                    <a:lnTo>
                      <a:pt x="4285" y="6972"/>
                    </a:lnTo>
                    <a:lnTo>
                      <a:pt x="4266" y="6990"/>
                    </a:lnTo>
                    <a:lnTo>
                      <a:pt x="4247" y="6990"/>
                    </a:lnTo>
                    <a:lnTo>
                      <a:pt x="4228" y="7010"/>
                    </a:lnTo>
                    <a:lnTo>
                      <a:pt x="4209" y="7029"/>
                    </a:lnTo>
                    <a:lnTo>
                      <a:pt x="4133" y="7048"/>
                    </a:lnTo>
                    <a:lnTo>
                      <a:pt x="4114" y="7067"/>
                    </a:lnTo>
                    <a:lnTo>
                      <a:pt x="4095" y="7105"/>
                    </a:lnTo>
                    <a:lnTo>
                      <a:pt x="4076" y="7105"/>
                    </a:lnTo>
                    <a:lnTo>
                      <a:pt x="4057" y="7105"/>
                    </a:lnTo>
                    <a:lnTo>
                      <a:pt x="3999" y="7086"/>
                    </a:lnTo>
                    <a:lnTo>
                      <a:pt x="3962" y="7086"/>
                    </a:lnTo>
                    <a:lnTo>
                      <a:pt x="3923" y="7067"/>
                    </a:lnTo>
                    <a:lnTo>
                      <a:pt x="3904" y="7067"/>
                    </a:lnTo>
                    <a:lnTo>
                      <a:pt x="3885" y="7086"/>
                    </a:lnTo>
                    <a:lnTo>
                      <a:pt x="3866" y="7105"/>
                    </a:lnTo>
                    <a:lnTo>
                      <a:pt x="3809" y="7143"/>
                    </a:lnTo>
                    <a:lnTo>
                      <a:pt x="3771" y="7143"/>
                    </a:lnTo>
                    <a:lnTo>
                      <a:pt x="3752" y="7143"/>
                    </a:lnTo>
                    <a:lnTo>
                      <a:pt x="3714" y="7143"/>
                    </a:lnTo>
                    <a:lnTo>
                      <a:pt x="3657" y="7105"/>
                    </a:lnTo>
                    <a:lnTo>
                      <a:pt x="3561" y="7086"/>
                    </a:lnTo>
                    <a:lnTo>
                      <a:pt x="3352" y="7048"/>
                    </a:lnTo>
                    <a:lnTo>
                      <a:pt x="3295" y="7067"/>
                    </a:lnTo>
                    <a:lnTo>
                      <a:pt x="3200" y="7105"/>
                    </a:lnTo>
                    <a:lnTo>
                      <a:pt x="3142" y="7257"/>
                    </a:lnTo>
                    <a:lnTo>
                      <a:pt x="3104" y="7315"/>
                    </a:lnTo>
                    <a:lnTo>
                      <a:pt x="3066" y="7334"/>
                    </a:lnTo>
                    <a:lnTo>
                      <a:pt x="2990" y="7352"/>
                    </a:lnTo>
                    <a:lnTo>
                      <a:pt x="2838" y="7371"/>
                    </a:lnTo>
                    <a:lnTo>
                      <a:pt x="2438" y="7067"/>
                    </a:lnTo>
                    <a:lnTo>
                      <a:pt x="2362" y="7048"/>
                    </a:lnTo>
                    <a:lnTo>
                      <a:pt x="2285" y="7048"/>
                    </a:lnTo>
                    <a:lnTo>
                      <a:pt x="2247" y="7162"/>
                    </a:lnTo>
                    <a:lnTo>
                      <a:pt x="1981" y="7467"/>
                    </a:lnTo>
                    <a:lnTo>
                      <a:pt x="1733" y="7657"/>
                    </a:lnTo>
                    <a:lnTo>
                      <a:pt x="1714" y="7696"/>
                    </a:lnTo>
                    <a:lnTo>
                      <a:pt x="1714" y="7733"/>
                    </a:lnTo>
                    <a:lnTo>
                      <a:pt x="1752" y="7752"/>
                    </a:lnTo>
                    <a:lnTo>
                      <a:pt x="1828" y="7848"/>
                    </a:lnTo>
                    <a:lnTo>
                      <a:pt x="1847" y="7886"/>
                    </a:lnTo>
                    <a:lnTo>
                      <a:pt x="1866" y="7924"/>
                    </a:lnTo>
                    <a:lnTo>
                      <a:pt x="1866" y="7981"/>
                    </a:lnTo>
                    <a:lnTo>
                      <a:pt x="1828" y="8038"/>
                    </a:lnTo>
                    <a:lnTo>
                      <a:pt x="1790" y="8077"/>
                    </a:lnTo>
                    <a:lnTo>
                      <a:pt x="1733" y="8153"/>
                    </a:lnTo>
                    <a:lnTo>
                      <a:pt x="1695" y="8209"/>
                    </a:lnTo>
                    <a:lnTo>
                      <a:pt x="1676" y="8324"/>
                    </a:lnTo>
                    <a:lnTo>
                      <a:pt x="1637" y="8458"/>
                    </a:lnTo>
                    <a:lnTo>
                      <a:pt x="1600" y="8514"/>
                    </a:lnTo>
                    <a:lnTo>
                      <a:pt x="1561" y="8534"/>
                    </a:lnTo>
                    <a:lnTo>
                      <a:pt x="1466" y="8534"/>
                    </a:lnTo>
                    <a:lnTo>
                      <a:pt x="1352" y="8610"/>
                    </a:lnTo>
                    <a:lnTo>
                      <a:pt x="1219" y="8629"/>
                    </a:lnTo>
                    <a:lnTo>
                      <a:pt x="1143" y="8629"/>
                    </a:lnTo>
                    <a:lnTo>
                      <a:pt x="1085" y="8648"/>
                    </a:lnTo>
                    <a:lnTo>
                      <a:pt x="1047" y="8705"/>
                    </a:lnTo>
                    <a:lnTo>
                      <a:pt x="1009" y="8839"/>
                    </a:lnTo>
                    <a:lnTo>
                      <a:pt x="971" y="8895"/>
                    </a:lnTo>
                    <a:lnTo>
                      <a:pt x="914" y="8934"/>
                    </a:lnTo>
                    <a:lnTo>
                      <a:pt x="838" y="8934"/>
                    </a:lnTo>
                    <a:lnTo>
                      <a:pt x="666" y="8953"/>
                    </a:lnTo>
                    <a:lnTo>
                      <a:pt x="609" y="8971"/>
                    </a:lnTo>
                    <a:lnTo>
                      <a:pt x="533" y="9029"/>
                    </a:lnTo>
                    <a:lnTo>
                      <a:pt x="495" y="9048"/>
                    </a:lnTo>
                    <a:lnTo>
                      <a:pt x="457" y="9048"/>
                    </a:lnTo>
                    <a:lnTo>
                      <a:pt x="361" y="9010"/>
                    </a:lnTo>
                    <a:lnTo>
                      <a:pt x="323" y="8991"/>
                    </a:lnTo>
                    <a:lnTo>
                      <a:pt x="152" y="8895"/>
                    </a:lnTo>
                    <a:lnTo>
                      <a:pt x="190" y="8876"/>
                    </a:lnTo>
                    <a:lnTo>
                      <a:pt x="209" y="8857"/>
                    </a:lnTo>
                    <a:lnTo>
                      <a:pt x="209" y="8839"/>
                    </a:lnTo>
                    <a:lnTo>
                      <a:pt x="209" y="8781"/>
                    </a:lnTo>
                    <a:lnTo>
                      <a:pt x="228" y="8705"/>
                    </a:lnTo>
                    <a:lnTo>
                      <a:pt x="247" y="8686"/>
                    </a:lnTo>
                    <a:lnTo>
                      <a:pt x="247" y="8648"/>
                    </a:lnTo>
                    <a:lnTo>
                      <a:pt x="228" y="8267"/>
                    </a:lnTo>
                    <a:lnTo>
                      <a:pt x="209" y="8209"/>
                    </a:lnTo>
                    <a:lnTo>
                      <a:pt x="190" y="8153"/>
                    </a:lnTo>
                    <a:lnTo>
                      <a:pt x="152" y="8114"/>
                    </a:lnTo>
                    <a:lnTo>
                      <a:pt x="132" y="8114"/>
                    </a:lnTo>
                    <a:lnTo>
                      <a:pt x="114" y="8095"/>
                    </a:lnTo>
                    <a:lnTo>
                      <a:pt x="95" y="8095"/>
                    </a:lnTo>
                    <a:lnTo>
                      <a:pt x="95" y="8077"/>
                    </a:lnTo>
                    <a:lnTo>
                      <a:pt x="95" y="8057"/>
                    </a:lnTo>
                    <a:lnTo>
                      <a:pt x="95" y="8038"/>
                    </a:lnTo>
                    <a:lnTo>
                      <a:pt x="95" y="8000"/>
                    </a:lnTo>
                    <a:lnTo>
                      <a:pt x="95" y="7943"/>
                    </a:lnTo>
                    <a:lnTo>
                      <a:pt x="76" y="7886"/>
                    </a:lnTo>
                    <a:lnTo>
                      <a:pt x="56" y="7867"/>
                    </a:lnTo>
                    <a:lnTo>
                      <a:pt x="37" y="7848"/>
                    </a:lnTo>
                    <a:lnTo>
                      <a:pt x="18" y="7829"/>
                    </a:lnTo>
                    <a:lnTo>
                      <a:pt x="18" y="7810"/>
                    </a:lnTo>
                    <a:lnTo>
                      <a:pt x="37" y="7791"/>
                    </a:lnTo>
                    <a:lnTo>
                      <a:pt x="37" y="7752"/>
                    </a:lnTo>
                    <a:lnTo>
                      <a:pt x="76" y="7638"/>
                    </a:lnTo>
                    <a:lnTo>
                      <a:pt x="0" y="7486"/>
                    </a:lnTo>
                    <a:lnTo>
                      <a:pt x="0" y="7448"/>
                    </a:lnTo>
                    <a:lnTo>
                      <a:pt x="0" y="7410"/>
                    </a:lnTo>
                    <a:lnTo>
                      <a:pt x="18" y="7352"/>
                    </a:lnTo>
                    <a:lnTo>
                      <a:pt x="95" y="7162"/>
                    </a:lnTo>
                    <a:lnTo>
                      <a:pt x="114" y="7143"/>
                    </a:lnTo>
                    <a:lnTo>
                      <a:pt x="132" y="7124"/>
                    </a:lnTo>
                    <a:lnTo>
                      <a:pt x="171" y="7124"/>
                    </a:lnTo>
                    <a:lnTo>
                      <a:pt x="190" y="7124"/>
                    </a:lnTo>
                    <a:lnTo>
                      <a:pt x="228" y="7086"/>
                    </a:lnTo>
                    <a:lnTo>
                      <a:pt x="266" y="6990"/>
                    </a:lnTo>
                    <a:lnTo>
                      <a:pt x="304" y="6667"/>
                    </a:lnTo>
                    <a:lnTo>
                      <a:pt x="304" y="6572"/>
                    </a:lnTo>
                    <a:lnTo>
                      <a:pt x="285" y="6533"/>
                    </a:lnTo>
                    <a:lnTo>
                      <a:pt x="228" y="6533"/>
                    </a:lnTo>
                    <a:lnTo>
                      <a:pt x="171" y="6533"/>
                    </a:lnTo>
                    <a:lnTo>
                      <a:pt x="132" y="6495"/>
                    </a:lnTo>
                    <a:lnTo>
                      <a:pt x="114" y="6362"/>
                    </a:lnTo>
                    <a:lnTo>
                      <a:pt x="132" y="6324"/>
                    </a:lnTo>
                    <a:lnTo>
                      <a:pt x="647" y="6114"/>
                    </a:lnTo>
                    <a:lnTo>
                      <a:pt x="685" y="6076"/>
                    </a:lnTo>
                    <a:lnTo>
                      <a:pt x="742" y="5981"/>
                    </a:lnTo>
                    <a:lnTo>
                      <a:pt x="742" y="5962"/>
                    </a:lnTo>
                    <a:lnTo>
                      <a:pt x="742" y="5943"/>
                    </a:lnTo>
                    <a:lnTo>
                      <a:pt x="742" y="5848"/>
                    </a:lnTo>
                    <a:lnTo>
                      <a:pt x="742" y="5810"/>
                    </a:lnTo>
                    <a:lnTo>
                      <a:pt x="762" y="5771"/>
                    </a:lnTo>
                    <a:lnTo>
                      <a:pt x="838" y="5619"/>
                    </a:lnTo>
                    <a:lnTo>
                      <a:pt x="838" y="5581"/>
                    </a:lnTo>
                    <a:lnTo>
                      <a:pt x="857" y="5562"/>
                    </a:lnTo>
                    <a:lnTo>
                      <a:pt x="876" y="5505"/>
                    </a:lnTo>
                    <a:lnTo>
                      <a:pt x="894" y="5505"/>
                    </a:lnTo>
                    <a:lnTo>
                      <a:pt x="914" y="5486"/>
                    </a:lnTo>
                    <a:lnTo>
                      <a:pt x="990" y="5429"/>
                    </a:lnTo>
                    <a:lnTo>
                      <a:pt x="1047" y="5353"/>
                    </a:lnTo>
                    <a:lnTo>
                      <a:pt x="1066" y="5295"/>
                    </a:lnTo>
                    <a:lnTo>
                      <a:pt x="1085" y="5257"/>
                    </a:lnTo>
                    <a:lnTo>
                      <a:pt x="1199" y="5143"/>
                    </a:lnTo>
                    <a:lnTo>
                      <a:pt x="1238" y="5105"/>
                    </a:lnTo>
                    <a:lnTo>
                      <a:pt x="1275" y="5029"/>
                    </a:lnTo>
                    <a:lnTo>
                      <a:pt x="1314" y="4972"/>
                    </a:lnTo>
                    <a:lnTo>
                      <a:pt x="1352" y="4953"/>
                    </a:lnTo>
                    <a:lnTo>
                      <a:pt x="1428" y="4914"/>
                    </a:lnTo>
                    <a:lnTo>
                      <a:pt x="1485" y="4857"/>
                    </a:lnTo>
                    <a:lnTo>
                      <a:pt x="1523" y="4838"/>
                    </a:lnTo>
                    <a:lnTo>
                      <a:pt x="1580" y="4781"/>
                    </a:lnTo>
                    <a:lnTo>
                      <a:pt x="1656" y="4724"/>
                    </a:lnTo>
                    <a:lnTo>
                      <a:pt x="1809" y="4533"/>
                    </a:lnTo>
                    <a:lnTo>
                      <a:pt x="1885" y="4419"/>
                    </a:lnTo>
                    <a:lnTo>
                      <a:pt x="1904" y="4324"/>
                    </a:lnTo>
                    <a:lnTo>
                      <a:pt x="1904" y="4267"/>
                    </a:lnTo>
                    <a:lnTo>
                      <a:pt x="1885" y="4210"/>
                    </a:lnTo>
                    <a:lnTo>
                      <a:pt x="1885" y="4171"/>
                    </a:lnTo>
                    <a:lnTo>
                      <a:pt x="1885" y="4152"/>
                    </a:lnTo>
                    <a:lnTo>
                      <a:pt x="1885" y="4133"/>
                    </a:lnTo>
                    <a:lnTo>
                      <a:pt x="1904" y="4133"/>
                    </a:lnTo>
                    <a:lnTo>
                      <a:pt x="1942" y="4152"/>
                    </a:lnTo>
                    <a:lnTo>
                      <a:pt x="1981" y="4152"/>
                    </a:lnTo>
                    <a:lnTo>
                      <a:pt x="2000" y="4133"/>
                    </a:lnTo>
                    <a:lnTo>
                      <a:pt x="2037" y="4115"/>
                    </a:lnTo>
                    <a:lnTo>
                      <a:pt x="2076" y="4095"/>
                    </a:lnTo>
                    <a:lnTo>
                      <a:pt x="2076" y="4076"/>
                    </a:lnTo>
                    <a:lnTo>
                      <a:pt x="2095" y="4038"/>
                    </a:lnTo>
                    <a:lnTo>
                      <a:pt x="2095" y="4019"/>
                    </a:lnTo>
                    <a:lnTo>
                      <a:pt x="2095" y="4000"/>
                    </a:lnTo>
                    <a:lnTo>
                      <a:pt x="2076" y="3981"/>
                    </a:lnTo>
                    <a:lnTo>
                      <a:pt x="2057" y="3943"/>
                    </a:lnTo>
                    <a:lnTo>
                      <a:pt x="2057" y="3905"/>
                    </a:lnTo>
                    <a:lnTo>
                      <a:pt x="2076" y="3886"/>
                    </a:lnTo>
                    <a:lnTo>
                      <a:pt x="2095" y="3867"/>
                    </a:lnTo>
                    <a:lnTo>
                      <a:pt x="2190" y="3886"/>
                    </a:lnTo>
                    <a:lnTo>
                      <a:pt x="2209" y="3886"/>
                    </a:lnTo>
                    <a:lnTo>
                      <a:pt x="2247" y="3867"/>
                    </a:lnTo>
                    <a:lnTo>
                      <a:pt x="2266" y="3848"/>
                    </a:lnTo>
                    <a:lnTo>
                      <a:pt x="2266" y="3810"/>
                    </a:lnTo>
                    <a:lnTo>
                      <a:pt x="2266" y="3753"/>
                    </a:lnTo>
                    <a:lnTo>
                      <a:pt x="2266" y="3714"/>
                    </a:lnTo>
                    <a:lnTo>
                      <a:pt x="2285" y="3714"/>
                    </a:lnTo>
                    <a:lnTo>
                      <a:pt x="2304" y="3714"/>
                    </a:lnTo>
                    <a:lnTo>
                      <a:pt x="2323" y="3734"/>
                    </a:lnTo>
                    <a:lnTo>
                      <a:pt x="2323" y="3753"/>
                    </a:lnTo>
                    <a:lnTo>
                      <a:pt x="2342" y="3753"/>
                    </a:lnTo>
                    <a:lnTo>
                      <a:pt x="2362" y="3753"/>
                    </a:lnTo>
                    <a:lnTo>
                      <a:pt x="2418" y="3695"/>
                    </a:lnTo>
                    <a:lnTo>
                      <a:pt x="2457" y="3676"/>
                    </a:lnTo>
                    <a:lnTo>
                      <a:pt x="2494" y="3638"/>
                    </a:lnTo>
                    <a:lnTo>
                      <a:pt x="2494" y="3619"/>
                    </a:lnTo>
                    <a:lnTo>
                      <a:pt x="2514" y="3600"/>
                    </a:lnTo>
                    <a:lnTo>
                      <a:pt x="2533" y="3562"/>
                    </a:lnTo>
                    <a:lnTo>
                      <a:pt x="2628" y="3448"/>
                    </a:lnTo>
                    <a:lnTo>
                      <a:pt x="2666" y="3409"/>
                    </a:lnTo>
                    <a:lnTo>
                      <a:pt x="2685" y="3409"/>
                    </a:lnTo>
                    <a:lnTo>
                      <a:pt x="2704" y="3409"/>
                    </a:lnTo>
                    <a:lnTo>
                      <a:pt x="2723" y="3409"/>
                    </a:lnTo>
                    <a:lnTo>
                      <a:pt x="2704" y="3390"/>
                    </a:lnTo>
                    <a:lnTo>
                      <a:pt x="2704" y="3372"/>
                    </a:lnTo>
                    <a:lnTo>
                      <a:pt x="2704" y="3333"/>
                    </a:lnTo>
                    <a:lnTo>
                      <a:pt x="2723" y="3333"/>
                    </a:lnTo>
                    <a:lnTo>
                      <a:pt x="2723" y="3353"/>
                    </a:lnTo>
                    <a:lnTo>
                      <a:pt x="2743" y="3372"/>
                    </a:lnTo>
                    <a:lnTo>
                      <a:pt x="2761" y="3390"/>
                    </a:lnTo>
                    <a:lnTo>
                      <a:pt x="2780" y="3409"/>
                    </a:lnTo>
                    <a:lnTo>
                      <a:pt x="2799" y="3390"/>
                    </a:lnTo>
                    <a:lnTo>
                      <a:pt x="2819" y="3390"/>
                    </a:lnTo>
                    <a:lnTo>
                      <a:pt x="2838" y="3390"/>
                    </a:lnTo>
                    <a:lnTo>
                      <a:pt x="2857" y="3390"/>
                    </a:lnTo>
                    <a:lnTo>
                      <a:pt x="2875" y="3390"/>
                    </a:lnTo>
                    <a:lnTo>
                      <a:pt x="2875" y="3409"/>
                    </a:lnTo>
                    <a:lnTo>
                      <a:pt x="2875" y="3429"/>
                    </a:lnTo>
                    <a:lnTo>
                      <a:pt x="2857" y="3448"/>
                    </a:lnTo>
                    <a:lnTo>
                      <a:pt x="2857" y="3467"/>
                    </a:lnTo>
                    <a:lnTo>
                      <a:pt x="2857" y="3486"/>
                    </a:lnTo>
                    <a:lnTo>
                      <a:pt x="2875" y="3486"/>
                    </a:lnTo>
                    <a:lnTo>
                      <a:pt x="2895" y="3505"/>
                    </a:lnTo>
                    <a:lnTo>
                      <a:pt x="2914" y="3486"/>
                    </a:lnTo>
                    <a:lnTo>
                      <a:pt x="2914" y="3467"/>
                    </a:lnTo>
                    <a:lnTo>
                      <a:pt x="2914" y="3429"/>
                    </a:lnTo>
                    <a:lnTo>
                      <a:pt x="2933" y="3429"/>
                    </a:lnTo>
                    <a:lnTo>
                      <a:pt x="2952" y="3409"/>
                    </a:lnTo>
                    <a:lnTo>
                      <a:pt x="2971" y="3409"/>
                    </a:lnTo>
                    <a:lnTo>
                      <a:pt x="3009" y="3390"/>
                    </a:lnTo>
                    <a:lnTo>
                      <a:pt x="3028" y="3390"/>
                    </a:lnTo>
                    <a:lnTo>
                      <a:pt x="3047" y="3390"/>
                    </a:lnTo>
                    <a:lnTo>
                      <a:pt x="3066" y="3390"/>
                    </a:lnTo>
                    <a:lnTo>
                      <a:pt x="3085" y="3409"/>
                    </a:lnTo>
                    <a:lnTo>
                      <a:pt x="3104" y="3409"/>
                    </a:lnTo>
                    <a:lnTo>
                      <a:pt x="3085" y="3429"/>
                    </a:lnTo>
                    <a:lnTo>
                      <a:pt x="3104" y="3448"/>
                    </a:lnTo>
                    <a:lnTo>
                      <a:pt x="3124" y="3448"/>
                    </a:lnTo>
                    <a:lnTo>
                      <a:pt x="3161" y="3448"/>
                    </a:lnTo>
                    <a:lnTo>
                      <a:pt x="3200" y="3390"/>
                    </a:lnTo>
                    <a:lnTo>
                      <a:pt x="3276" y="3353"/>
                    </a:lnTo>
                    <a:lnTo>
                      <a:pt x="3371" y="3257"/>
                    </a:lnTo>
                    <a:lnTo>
                      <a:pt x="3409" y="3238"/>
                    </a:lnTo>
                    <a:lnTo>
                      <a:pt x="3466" y="3219"/>
                    </a:lnTo>
                    <a:lnTo>
                      <a:pt x="3523" y="3124"/>
                    </a:lnTo>
                    <a:lnTo>
                      <a:pt x="3637" y="3028"/>
                    </a:lnTo>
                    <a:lnTo>
                      <a:pt x="3771" y="2838"/>
                    </a:lnTo>
                    <a:lnTo>
                      <a:pt x="3790" y="2800"/>
                    </a:lnTo>
                    <a:lnTo>
                      <a:pt x="3790" y="2781"/>
                    </a:lnTo>
                    <a:lnTo>
                      <a:pt x="3790" y="2762"/>
                    </a:lnTo>
                    <a:lnTo>
                      <a:pt x="3790" y="2743"/>
                    </a:lnTo>
                    <a:lnTo>
                      <a:pt x="3771" y="2743"/>
                    </a:lnTo>
                    <a:lnTo>
                      <a:pt x="3752" y="2743"/>
                    </a:lnTo>
                    <a:lnTo>
                      <a:pt x="3752" y="2762"/>
                    </a:lnTo>
                    <a:lnTo>
                      <a:pt x="3733" y="2743"/>
                    </a:lnTo>
                    <a:lnTo>
                      <a:pt x="3714" y="2686"/>
                    </a:lnTo>
                    <a:lnTo>
                      <a:pt x="3695" y="2667"/>
                    </a:lnTo>
                    <a:lnTo>
                      <a:pt x="3657" y="2610"/>
                    </a:lnTo>
                    <a:lnTo>
                      <a:pt x="3657" y="2591"/>
                    </a:lnTo>
                    <a:lnTo>
                      <a:pt x="3657" y="2552"/>
                    </a:lnTo>
                    <a:lnTo>
                      <a:pt x="3637" y="2533"/>
                    </a:lnTo>
                    <a:lnTo>
                      <a:pt x="3618" y="2515"/>
                    </a:lnTo>
                    <a:lnTo>
                      <a:pt x="3600" y="2495"/>
                    </a:lnTo>
                    <a:lnTo>
                      <a:pt x="3523" y="2438"/>
                    </a:lnTo>
                    <a:lnTo>
                      <a:pt x="3161" y="2286"/>
                    </a:lnTo>
                    <a:lnTo>
                      <a:pt x="3142" y="2266"/>
                    </a:lnTo>
                    <a:lnTo>
                      <a:pt x="3124" y="2248"/>
                    </a:lnTo>
                    <a:lnTo>
                      <a:pt x="3104" y="2210"/>
                    </a:lnTo>
                    <a:lnTo>
                      <a:pt x="3085" y="2210"/>
                    </a:lnTo>
                    <a:lnTo>
                      <a:pt x="3066" y="2190"/>
                    </a:lnTo>
                    <a:lnTo>
                      <a:pt x="2952" y="2190"/>
                    </a:lnTo>
                    <a:lnTo>
                      <a:pt x="2914" y="2190"/>
                    </a:lnTo>
                    <a:lnTo>
                      <a:pt x="2895" y="2190"/>
                    </a:lnTo>
                    <a:lnTo>
                      <a:pt x="2857" y="2190"/>
                    </a:lnTo>
                    <a:lnTo>
                      <a:pt x="2838" y="2171"/>
                    </a:lnTo>
                    <a:lnTo>
                      <a:pt x="2819" y="2134"/>
                    </a:lnTo>
                    <a:lnTo>
                      <a:pt x="2799" y="2114"/>
                    </a:lnTo>
                    <a:lnTo>
                      <a:pt x="2819" y="2095"/>
                    </a:lnTo>
                    <a:lnTo>
                      <a:pt x="2819" y="2076"/>
                    </a:lnTo>
                    <a:lnTo>
                      <a:pt x="2819" y="2057"/>
                    </a:lnTo>
                    <a:lnTo>
                      <a:pt x="2799" y="2019"/>
                    </a:lnTo>
                    <a:lnTo>
                      <a:pt x="2780" y="2000"/>
                    </a:lnTo>
                    <a:lnTo>
                      <a:pt x="2761" y="2000"/>
                    </a:lnTo>
                    <a:lnTo>
                      <a:pt x="2743" y="2000"/>
                    </a:lnTo>
                    <a:lnTo>
                      <a:pt x="2685" y="2019"/>
                    </a:lnTo>
                    <a:lnTo>
                      <a:pt x="2666" y="2000"/>
                    </a:lnTo>
                    <a:lnTo>
                      <a:pt x="2685" y="1981"/>
                    </a:lnTo>
                    <a:lnTo>
                      <a:pt x="2704" y="1981"/>
                    </a:lnTo>
                    <a:lnTo>
                      <a:pt x="2704" y="1962"/>
                    </a:lnTo>
                    <a:lnTo>
                      <a:pt x="2685" y="1924"/>
                    </a:lnTo>
                    <a:lnTo>
                      <a:pt x="2685" y="1905"/>
                    </a:lnTo>
                    <a:lnTo>
                      <a:pt x="2685" y="1886"/>
                    </a:lnTo>
                    <a:lnTo>
                      <a:pt x="2666" y="1848"/>
                    </a:lnTo>
                    <a:lnTo>
                      <a:pt x="2628" y="1828"/>
                    </a:lnTo>
                    <a:lnTo>
                      <a:pt x="2590" y="1809"/>
                    </a:lnTo>
                    <a:lnTo>
                      <a:pt x="2533" y="1772"/>
                    </a:lnTo>
                    <a:lnTo>
                      <a:pt x="2457" y="1714"/>
                    </a:lnTo>
                    <a:lnTo>
                      <a:pt x="2362" y="1638"/>
                    </a:lnTo>
                    <a:lnTo>
                      <a:pt x="2342" y="1619"/>
                    </a:lnTo>
                    <a:lnTo>
                      <a:pt x="2323" y="1619"/>
                    </a:lnTo>
                    <a:lnTo>
                      <a:pt x="2304" y="1619"/>
                    </a:lnTo>
                    <a:lnTo>
                      <a:pt x="2209" y="1600"/>
                    </a:lnTo>
                    <a:lnTo>
                      <a:pt x="1961" y="1467"/>
                    </a:lnTo>
                    <a:lnTo>
                      <a:pt x="2037" y="1372"/>
                    </a:lnTo>
                    <a:lnTo>
                      <a:pt x="2095" y="1352"/>
                    </a:lnTo>
                    <a:lnTo>
                      <a:pt x="2133" y="1352"/>
                    </a:lnTo>
                    <a:lnTo>
                      <a:pt x="2152" y="1333"/>
                    </a:lnTo>
                    <a:lnTo>
                      <a:pt x="2171" y="1295"/>
                    </a:lnTo>
                    <a:lnTo>
                      <a:pt x="2171" y="1257"/>
                    </a:lnTo>
                    <a:lnTo>
                      <a:pt x="2190" y="1219"/>
                    </a:lnTo>
                    <a:lnTo>
                      <a:pt x="2209" y="1200"/>
                    </a:lnTo>
                    <a:lnTo>
                      <a:pt x="2285" y="1162"/>
                    </a:lnTo>
                    <a:lnTo>
                      <a:pt x="2418" y="1105"/>
                    </a:lnTo>
                    <a:lnTo>
                      <a:pt x="2438" y="1086"/>
                    </a:lnTo>
                    <a:lnTo>
                      <a:pt x="2438" y="1067"/>
                    </a:lnTo>
                    <a:lnTo>
                      <a:pt x="2457" y="1047"/>
                    </a:lnTo>
                    <a:lnTo>
                      <a:pt x="2476" y="1029"/>
                    </a:lnTo>
                    <a:lnTo>
                      <a:pt x="2552" y="1010"/>
                    </a:lnTo>
                    <a:lnTo>
                      <a:pt x="2590" y="991"/>
                    </a:lnTo>
                    <a:lnTo>
                      <a:pt x="2609" y="952"/>
                    </a:lnTo>
                    <a:lnTo>
                      <a:pt x="2609" y="933"/>
                    </a:lnTo>
                    <a:lnTo>
                      <a:pt x="2666" y="857"/>
                    </a:lnTo>
                    <a:lnTo>
                      <a:pt x="2704" y="838"/>
                    </a:lnTo>
                    <a:lnTo>
                      <a:pt x="2780" y="800"/>
                    </a:lnTo>
                    <a:lnTo>
                      <a:pt x="2819" y="762"/>
                    </a:lnTo>
                    <a:lnTo>
                      <a:pt x="2857" y="762"/>
                    </a:lnTo>
                    <a:lnTo>
                      <a:pt x="2857" y="743"/>
                    </a:lnTo>
                    <a:lnTo>
                      <a:pt x="2838" y="705"/>
                    </a:lnTo>
                    <a:lnTo>
                      <a:pt x="2838" y="686"/>
                    </a:lnTo>
                    <a:lnTo>
                      <a:pt x="2857" y="666"/>
                    </a:lnTo>
                    <a:lnTo>
                      <a:pt x="2895" y="610"/>
                    </a:lnTo>
                    <a:lnTo>
                      <a:pt x="2933" y="571"/>
                    </a:lnTo>
                    <a:lnTo>
                      <a:pt x="2971" y="534"/>
                    </a:lnTo>
                    <a:lnTo>
                      <a:pt x="3009" y="514"/>
                    </a:lnTo>
                    <a:lnTo>
                      <a:pt x="3009" y="495"/>
                    </a:lnTo>
                    <a:lnTo>
                      <a:pt x="3009" y="438"/>
                    </a:lnTo>
                    <a:lnTo>
                      <a:pt x="2990" y="419"/>
                    </a:lnTo>
                    <a:lnTo>
                      <a:pt x="2971" y="419"/>
                    </a:lnTo>
                    <a:lnTo>
                      <a:pt x="2952" y="419"/>
                    </a:lnTo>
                    <a:lnTo>
                      <a:pt x="2952" y="400"/>
                    </a:lnTo>
                    <a:lnTo>
                      <a:pt x="2933" y="400"/>
                    </a:lnTo>
                    <a:lnTo>
                      <a:pt x="2933" y="362"/>
                    </a:lnTo>
                    <a:lnTo>
                      <a:pt x="2933" y="343"/>
                    </a:lnTo>
                    <a:lnTo>
                      <a:pt x="2933" y="324"/>
                    </a:lnTo>
                    <a:lnTo>
                      <a:pt x="2933" y="305"/>
                    </a:lnTo>
                    <a:lnTo>
                      <a:pt x="2933" y="267"/>
                    </a:lnTo>
                    <a:lnTo>
                      <a:pt x="2971" y="190"/>
                    </a:lnTo>
                    <a:lnTo>
                      <a:pt x="2971" y="171"/>
                    </a:lnTo>
                    <a:lnTo>
                      <a:pt x="2952" y="153"/>
                    </a:lnTo>
                    <a:lnTo>
                      <a:pt x="2933" y="153"/>
                    </a:lnTo>
                    <a:lnTo>
                      <a:pt x="2933" y="133"/>
                    </a:lnTo>
                    <a:lnTo>
                      <a:pt x="2914" y="133"/>
                    </a:lnTo>
                    <a:lnTo>
                      <a:pt x="2914" y="114"/>
                    </a:lnTo>
                    <a:lnTo>
                      <a:pt x="2914" y="95"/>
                    </a:lnTo>
                    <a:lnTo>
                      <a:pt x="2895" y="95"/>
                    </a:lnTo>
                    <a:lnTo>
                      <a:pt x="2875" y="76"/>
                    </a:lnTo>
                    <a:lnTo>
                      <a:pt x="2895" y="0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15" name="Freeform 13">
                <a:extLst>
                  <a:ext uri="{FF2B5EF4-FFF2-40B4-BE49-F238E27FC236}">
                    <a16:creationId xmlns:a16="http://schemas.microsoft.com/office/drawing/2014/main" id="{66C919B8-C6B6-294E-9303-F4E463BC7F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61763" y="11555413"/>
                <a:ext cx="2778125" cy="3463925"/>
              </a:xfrm>
              <a:custGeom>
                <a:avLst/>
                <a:gdLst>
                  <a:gd name="T0" fmla="*/ 2147483646 w 7716"/>
                  <a:gd name="T1" fmla="*/ 2147483646 h 9621"/>
                  <a:gd name="T2" fmla="*/ 2147483646 w 7716"/>
                  <a:gd name="T3" fmla="*/ 2147483646 h 9621"/>
                  <a:gd name="T4" fmla="*/ 2147483646 w 7716"/>
                  <a:gd name="T5" fmla="*/ 2147483646 h 9621"/>
                  <a:gd name="T6" fmla="*/ 2147483646 w 7716"/>
                  <a:gd name="T7" fmla="*/ 2147483646 h 9621"/>
                  <a:gd name="T8" fmla="*/ 2147483646 w 7716"/>
                  <a:gd name="T9" fmla="*/ 2147483646 h 9621"/>
                  <a:gd name="T10" fmla="*/ 2147483646 w 7716"/>
                  <a:gd name="T11" fmla="*/ 2147483646 h 9621"/>
                  <a:gd name="T12" fmla="*/ 2147483646 w 7716"/>
                  <a:gd name="T13" fmla="*/ 2147483646 h 9621"/>
                  <a:gd name="T14" fmla="*/ 2147483646 w 7716"/>
                  <a:gd name="T15" fmla="*/ 2147483646 h 9621"/>
                  <a:gd name="T16" fmla="*/ 2147483646 w 7716"/>
                  <a:gd name="T17" fmla="*/ 2147483646 h 9621"/>
                  <a:gd name="T18" fmla="*/ 2147483646 w 7716"/>
                  <a:gd name="T19" fmla="*/ 2147483646 h 9621"/>
                  <a:gd name="T20" fmla="*/ 2147483646 w 7716"/>
                  <a:gd name="T21" fmla="*/ 2147483646 h 9621"/>
                  <a:gd name="T22" fmla="*/ 2147483646 w 7716"/>
                  <a:gd name="T23" fmla="*/ 2147483646 h 9621"/>
                  <a:gd name="T24" fmla="*/ 2147483646 w 7716"/>
                  <a:gd name="T25" fmla="*/ 2147483646 h 9621"/>
                  <a:gd name="T26" fmla="*/ 2147483646 w 7716"/>
                  <a:gd name="T27" fmla="*/ 2147483646 h 9621"/>
                  <a:gd name="T28" fmla="*/ 2147483646 w 7716"/>
                  <a:gd name="T29" fmla="*/ 2147483646 h 9621"/>
                  <a:gd name="T30" fmla="*/ 2147483646 w 7716"/>
                  <a:gd name="T31" fmla="*/ 2147483646 h 9621"/>
                  <a:gd name="T32" fmla="*/ 2147483646 w 7716"/>
                  <a:gd name="T33" fmla="*/ 2147483646 h 9621"/>
                  <a:gd name="T34" fmla="*/ 2147483646 w 7716"/>
                  <a:gd name="T35" fmla="*/ 2147483646 h 9621"/>
                  <a:gd name="T36" fmla="*/ 2147483646 w 7716"/>
                  <a:gd name="T37" fmla="*/ 2147483646 h 9621"/>
                  <a:gd name="T38" fmla="*/ 2147483646 w 7716"/>
                  <a:gd name="T39" fmla="*/ 2147483646 h 9621"/>
                  <a:gd name="T40" fmla="*/ 2147483646 w 7716"/>
                  <a:gd name="T41" fmla="*/ 2147483646 h 9621"/>
                  <a:gd name="T42" fmla="*/ 2147483646 w 7716"/>
                  <a:gd name="T43" fmla="*/ 2147483646 h 9621"/>
                  <a:gd name="T44" fmla="*/ 2147483646 w 7716"/>
                  <a:gd name="T45" fmla="*/ 2147483646 h 9621"/>
                  <a:gd name="T46" fmla="*/ 2147483646 w 7716"/>
                  <a:gd name="T47" fmla="*/ 2147483646 h 9621"/>
                  <a:gd name="T48" fmla="*/ 2147483646 w 7716"/>
                  <a:gd name="T49" fmla="*/ 2147483646 h 9621"/>
                  <a:gd name="T50" fmla="*/ 2147483646 w 7716"/>
                  <a:gd name="T51" fmla="*/ 2147483646 h 9621"/>
                  <a:gd name="T52" fmla="*/ 2147483646 w 7716"/>
                  <a:gd name="T53" fmla="*/ 2147483646 h 9621"/>
                  <a:gd name="T54" fmla="*/ 2147483646 w 7716"/>
                  <a:gd name="T55" fmla="*/ 2147483646 h 9621"/>
                  <a:gd name="T56" fmla="*/ 2147483646 w 7716"/>
                  <a:gd name="T57" fmla="*/ 2147483646 h 9621"/>
                  <a:gd name="T58" fmla="*/ 2147483646 w 7716"/>
                  <a:gd name="T59" fmla="*/ 2147483646 h 9621"/>
                  <a:gd name="T60" fmla="*/ 2147483646 w 7716"/>
                  <a:gd name="T61" fmla="*/ 2147483646 h 9621"/>
                  <a:gd name="T62" fmla="*/ 2147483646 w 7716"/>
                  <a:gd name="T63" fmla="*/ 2147483646 h 9621"/>
                  <a:gd name="T64" fmla="*/ 2147483646 w 7716"/>
                  <a:gd name="T65" fmla="*/ 2147483646 h 9621"/>
                  <a:gd name="T66" fmla="*/ 2147483646 w 7716"/>
                  <a:gd name="T67" fmla="*/ 2147483646 h 9621"/>
                  <a:gd name="T68" fmla="*/ 2147483646 w 7716"/>
                  <a:gd name="T69" fmla="*/ 2147483646 h 9621"/>
                  <a:gd name="T70" fmla="*/ 2147483646 w 7716"/>
                  <a:gd name="T71" fmla="*/ 2147483646 h 9621"/>
                  <a:gd name="T72" fmla="*/ 2147483646 w 7716"/>
                  <a:gd name="T73" fmla="*/ 2147483646 h 9621"/>
                  <a:gd name="T74" fmla="*/ 2147483646 w 7716"/>
                  <a:gd name="T75" fmla="*/ 2147483646 h 9621"/>
                  <a:gd name="T76" fmla="*/ 2147483646 w 7716"/>
                  <a:gd name="T77" fmla="*/ 2147483646 h 9621"/>
                  <a:gd name="T78" fmla="*/ 2147483646 w 7716"/>
                  <a:gd name="T79" fmla="*/ 2147483646 h 9621"/>
                  <a:gd name="T80" fmla="*/ 2147483646 w 7716"/>
                  <a:gd name="T81" fmla="*/ 2147483646 h 9621"/>
                  <a:gd name="T82" fmla="*/ 2147483646 w 7716"/>
                  <a:gd name="T83" fmla="*/ 2147483646 h 9621"/>
                  <a:gd name="T84" fmla="*/ 2147483646 w 7716"/>
                  <a:gd name="T85" fmla="*/ 2147483646 h 9621"/>
                  <a:gd name="T86" fmla="*/ 2147483646 w 7716"/>
                  <a:gd name="T87" fmla="*/ 2147483646 h 962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7716" h="9621">
                    <a:moveTo>
                      <a:pt x="5353" y="5772"/>
                    </a:moveTo>
                    <a:lnTo>
                      <a:pt x="4515" y="5353"/>
                    </a:lnTo>
                    <a:lnTo>
                      <a:pt x="4305" y="5296"/>
                    </a:lnTo>
                    <a:lnTo>
                      <a:pt x="3296" y="5296"/>
                    </a:lnTo>
                    <a:lnTo>
                      <a:pt x="3086" y="5333"/>
                    </a:lnTo>
                    <a:lnTo>
                      <a:pt x="2457" y="5581"/>
                    </a:lnTo>
                    <a:lnTo>
                      <a:pt x="2248" y="5734"/>
                    </a:lnTo>
                    <a:lnTo>
                      <a:pt x="2134" y="5905"/>
                    </a:lnTo>
                    <a:lnTo>
                      <a:pt x="1791" y="6743"/>
                    </a:lnTo>
                    <a:lnTo>
                      <a:pt x="1657" y="7010"/>
                    </a:lnTo>
                    <a:lnTo>
                      <a:pt x="1638" y="7086"/>
                    </a:lnTo>
                    <a:lnTo>
                      <a:pt x="1619" y="7219"/>
                    </a:lnTo>
                    <a:lnTo>
                      <a:pt x="1619" y="7257"/>
                    </a:lnTo>
                    <a:lnTo>
                      <a:pt x="1543" y="7429"/>
                    </a:lnTo>
                    <a:lnTo>
                      <a:pt x="1257" y="7905"/>
                    </a:lnTo>
                    <a:lnTo>
                      <a:pt x="1143" y="8210"/>
                    </a:lnTo>
                    <a:lnTo>
                      <a:pt x="1086" y="8286"/>
                    </a:lnTo>
                    <a:lnTo>
                      <a:pt x="838" y="8572"/>
                    </a:lnTo>
                    <a:lnTo>
                      <a:pt x="590" y="8972"/>
                    </a:lnTo>
                    <a:lnTo>
                      <a:pt x="0" y="9620"/>
                    </a:lnTo>
                    <a:lnTo>
                      <a:pt x="19" y="9620"/>
                    </a:lnTo>
                    <a:lnTo>
                      <a:pt x="38" y="9505"/>
                    </a:lnTo>
                    <a:lnTo>
                      <a:pt x="114" y="8610"/>
                    </a:lnTo>
                    <a:lnTo>
                      <a:pt x="153" y="8496"/>
                    </a:lnTo>
                    <a:lnTo>
                      <a:pt x="190" y="8401"/>
                    </a:lnTo>
                    <a:lnTo>
                      <a:pt x="324" y="8152"/>
                    </a:lnTo>
                    <a:lnTo>
                      <a:pt x="343" y="8038"/>
                    </a:lnTo>
                    <a:lnTo>
                      <a:pt x="343" y="7467"/>
                    </a:lnTo>
                    <a:lnTo>
                      <a:pt x="400" y="7029"/>
                    </a:lnTo>
                    <a:lnTo>
                      <a:pt x="724" y="5333"/>
                    </a:lnTo>
                    <a:lnTo>
                      <a:pt x="724" y="5219"/>
                    </a:lnTo>
                    <a:lnTo>
                      <a:pt x="705" y="5105"/>
                    </a:lnTo>
                    <a:lnTo>
                      <a:pt x="686" y="5010"/>
                    </a:lnTo>
                    <a:lnTo>
                      <a:pt x="648" y="4933"/>
                    </a:lnTo>
                    <a:lnTo>
                      <a:pt x="267" y="4381"/>
                    </a:lnTo>
                    <a:lnTo>
                      <a:pt x="209" y="4267"/>
                    </a:lnTo>
                    <a:lnTo>
                      <a:pt x="190" y="4134"/>
                    </a:lnTo>
                    <a:lnTo>
                      <a:pt x="133" y="3714"/>
                    </a:lnTo>
                    <a:lnTo>
                      <a:pt x="57" y="3448"/>
                    </a:lnTo>
                    <a:lnTo>
                      <a:pt x="1314" y="3105"/>
                    </a:lnTo>
                    <a:lnTo>
                      <a:pt x="1391" y="3105"/>
                    </a:lnTo>
                    <a:lnTo>
                      <a:pt x="1924" y="3200"/>
                    </a:lnTo>
                    <a:lnTo>
                      <a:pt x="2038" y="3181"/>
                    </a:lnTo>
                    <a:lnTo>
                      <a:pt x="2058" y="3048"/>
                    </a:lnTo>
                    <a:lnTo>
                      <a:pt x="2038" y="2724"/>
                    </a:lnTo>
                    <a:lnTo>
                      <a:pt x="2058" y="2629"/>
                    </a:lnTo>
                    <a:lnTo>
                      <a:pt x="2076" y="2495"/>
                    </a:lnTo>
                    <a:lnTo>
                      <a:pt x="2172" y="1981"/>
                    </a:lnTo>
                    <a:lnTo>
                      <a:pt x="2210" y="1048"/>
                    </a:lnTo>
                    <a:lnTo>
                      <a:pt x="2190" y="686"/>
                    </a:lnTo>
                    <a:lnTo>
                      <a:pt x="2229" y="400"/>
                    </a:lnTo>
                    <a:lnTo>
                      <a:pt x="2305" y="286"/>
                    </a:lnTo>
                    <a:lnTo>
                      <a:pt x="2381" y="228"/>
                    </a:lnTo>
                    <a:lnTo>
                      <a:pt x="2515" y="172"/>
                    </a:lnTo>
                    <a:lnTo>
                      <a:pt x="3048" y="19"/>
                    </a:lnTo>
                    <a:lnTo>
                      <a:pt x="3219" y="0"/>
                    </a:lnTo>
                    <a:lnTo>
                      <a:pt x="3772" y="57"/>
                    </a:lnTo>
                    <a:lnTo>
                      <a:pt x="4305" y="210"/>
                    </a:lnTo>
                    <a:lnTo>
                      <a:pt x="4286" y="1295"/>
                    </a:lnTo>
                    <a:lnTo>
                      <a:pt x="5562" y="1295"/>
                    </a:lnTo>
                    <a:lnTo>
                      <a:pt x="5600" y="1315"/>
                    </a:lnTo>
                    <a:lnTo>
                      <a:pt x="5619" y="1371"/>
                    </a:lnTo>
                    <a:lnTo>
                      <a:pt x="5600" y="3524"/>
                    </a:lnTo>
                    <a:lnTo>
                      <a:pt x="5600" y="3677"/>
                    </a:lnTo>
                    <a:lnTo>
                      <a:pt x="6020" y="3733"/>
                    </a:lnTo>
                    <a:lnTo>
                      <a:pt x="6057" y="3752"/>
                    </a:lnTo>
                    <a:lnTo>
                      <a:pt x="6096" y="3772"/>
                    </a:lnTo>
                    <a:lnTo>
                      <a:pt x="6152" y="3829"/>
                    </a:lnTo>
                    <a:lnTo>
                      <a:pt x="6210" y="3924"/>
                    </a:lnTo>
                    <a:lnTo>
                      <a:pt x="6248" y="4019"/>
                    </a:lnTo>
                    <a:lnTo>
                      <a:pt x="6286" y="4229"/>
                    </a:lnTo>
                    <a:lnTo>
                      <a:pt x="6286" y="4267"/>
                    </a:lnTo>
                    <a:lnTo>
                      <a:pt x="6324" y="4286"/>
                    </a:lnTo>
                    <a:lnTo>
                      <a:pt x="6362" y="4305"/>
                    </a:lnTo>
                    <a:lnTo>
                      <a:pt x="6419" y="4324"/>
                    </a:lnTo>
                    <a:lnTo>
                      <a:pt x="6457" y="4324"/>
                    </a:lnTo>
                    <a:lnTo>
                      <a:pt x="6591" y="4305"/>
                    </a:lnTo>
                    <a:lnTo>
                      <a:pt x="6648" y="4305"/>
                    </a:lnTo>
                    <a:lnTo>
                      <a:pt x="6686" y="4305"/>
                    </a:lnTo>
                    <a:lnTo>
                      <a:pt x="6724" y="4343"/>
                    </a:lnTo>
                    <a:lnTo>
                      <a:pt x="6800" y="4476"/>
                    </a:lnTo>
                    <a:lnTo>
                      <a:pt x="6934" y="4610"/>
                    </a:lnTo>
                    <a:lnTo>
                      <a:pt x="7086" y="4762"/>
                    </a:lnTo>
                    <a:lnTo>
                      <a:pt x="7105" y="4800"/>
                    </a:lnTo>
                    <a:lnTo>
                      <a:pt x="7124" y="4838"/>
                    </a:lnTo>
                    <a:lnTo>
                      <a:pt x="7143" y="4876"/>
                    </a:lnTo>
                    <a:lnTo>
                      <a:pt x="7124" y="4933"/>
                    </a:lnTo>
                    <a:lnTo>
                      <a:pt x="7105" y="4972"/>
                    </a:lnTo>
                    <a:lnTo>
                      <a:pt x="7067" y="5010"/>
                    </a:lnTo>
                    <a:lnTo>
                      <a:pt x="7029" y="5048"/>
                    </a:lnTo>
                    <a:lnTo>
                      <a:pt x="7029" y="5086"/>
                    </a:lnTo>
                    <a:lnTo>
                      <a:pt x="7029" y="5124"/>
                    </a:lnTo>
                    <a:lnTo>
                      <a:pt x="7086" y="5219"/>
                    </a:lnTo>
                    <a:lnTo>
                      <a:pt x="7162" y="5314"/>
                    </a:lnTo>
                    <a:lnTo>
                      <a:pt x="7181" y="5353"/>
                    </a:lnTo>
                    <a:lnTo>
                      <a:pt x="7181" y="5372"/>
                    </a:lnTo>
                    <a:lnTo>
                      <a:pt x="7258" y="5581"/>
                    </a:lnTo>
                    <a:lnTo>
                      <a:pt x="7258" y="5638"/>
                    </a:lnTo>
                    <a:lnTo>
                      <a:pt x="7295" y="5734"/>
                    </a:lnTo>
                    <a:lnTo>
                      <a:pt x="7315" y="5753"/>
                    </a:lnTo>
                    <a:lnTo>
                      <a:pt x="7334" y="5790"/>
                    </a:lnTo>
                    <a:lnTo>
                      <a:pt x="7391" y="5829"/>
                    </a:lnTo>
                    <a:lnTo>
                      <a:pt x="7448" y="5867"/>
                    </a:lnTo>
                    <a:lnTo>
                      <a:pt x="7581" y="5905"/>
                    </a:lnTo>
                    <a:lnTo>
                      <a:pt x="7600" y="5905"/>
                    </a:lnTo>
                    <a:lnTo>
                      <a:pt x="7600" y="5943"/>
                    </a:lnTo>
                    <a:lnTo>
                      <a:pt x="7696" y="5924"/>
                    </a:lnTo>
                    <a:lnTo>
                      <a:pt x="7715" y="5981"/>
                    </a:lnTo>
                    <a:lnTo>
                      <a:pt x="7657" y="6039"/>
                    </a:lnTo>
                    <a:lnTo>
                      <a:pt x="7562" y="6057"/>
                    </a:lnTo>
                    <a:lnTo>
                      <a:pt x="7143" y="6019"/>
                    </a:lnTo>
                    <a:lnTo>
                      <a:pt x="6838" y="5905"/>
                    </a:lnTo>
                    <a:lnTo>
                      <a:pt x="6705" y="5810"/>
                    </a:lnTo>
                    <a:lnTo>
                      <a:pt x="6572" y="5772"/>
                    </a:lnTo>
                    <a:lnTo>
                      <a:pt x="6362" y="5638"/>
                    </a:lnTo>
                    <a:lnTo>
                      <a:pt x="6191" y="5581"/>
                    </a:lnTo>
                    <a:lnTo>
                      <a:pt x="6020" y="5543"/>
                    </a:lnTo>
                    <a:lnTo>
                      <a:pt x="5848" y="5543"/>
                    </a:lnTo>
                    <a:lnTo>
                      <a:pt x="5695" y="5581"/>
                    </a:lnTo>
                    <a:lnTo>
                      <a:pt x="5429" y="5714"/>
                    </a:lnTo>
                    <a:lnTo>
                      <a:pt x="5410" y="5600"/>
                    </a:lnTo>
                    <a:lnTo>
                      <a:pt x="5391" y="5467"/>
                    </a:lnTo>
                    <a:lnTo>
                      <a:pt x="5372" y="5353"/>
                    </a:lnTo>
                    <a:lnTo>
                      <a:pt x="5295" y="5257"/>
                    </a:lnTo>
                    <a:lnTo>
                      <a:pt x="5353" y="5410"/>
                    </a:lnTo>
                    <a:lnTo>
                      <a:pt x="5353" y="5467"/>
                    </a:lnTo>
                    <a:lnTo>
                      <a:pt x="5353" y="5524"/>
                    </a:lnTo>
                    <a:lnTo>
                      <a:pt x="5334" y="5581"/>
                    </a:lnTo>
                    <a:lnTo>
                      <a:pt x="5334" y="5619"/>
                    </a:lnTo>
                    <a:lnTo>
                      <a:pt x="5353" y="5658"/>
                    </a:lnTo>
                    <a:lnTo>
                      <a:pt x="5353" y="5772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16" name="Freeform 14">
                <a:extLst>
                  <a:ext uri="{FF2B5EF4-FFF2-40B4-BE49-F238E27FC236}">
                    <a16:creationId xmlns:a16="http://schemas.microsoft.com/office/drawing/2014/main" id="{7B54BC25-23FE-4349-B241-6A4B4C6F6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9225" y="10828338"/>
                <a:ext cx="4052888" cy="4286250"/>
              </a:xfrm>
              <a:custGeom>
                <a:avLst/>
                <a:gdLst>
                  <a:gd name="T0" fmla="*/ 2147483646 w 11259"/>
                  <a:gd name="T1" fmla="*/ 2147483646 h 11906"/>
                  <a:gd name="T2" fmla="*/ 2147483646 w 11259"/>
                  <a:gd name="T3" fmla="*/ 2147483646 h 11906"/>
                  <a:gd name="T4" fmla="*/ 2147483646 w 11259"/>
                  <a:gd name="T5" fmla="*/ 2147483646 h 11906"/>
                  <a:gd name="T6" fmla="*/ 2147483646 w 11259"/>
                  <a:gd name="T7" fmla="*/ 2147483646 h 11906"/>
                  <a:gd name="T8" fmla="*/ 2147483646 w 11259"/>
                  <a:gd name="T9" fmla="*/ 2147483646 h 11906"/>
                  <a:gd name="T10" fmla="*/ 2147483646 w 11259"/>
                  <a:gd name="T11" fmla="*/ 2147483646 h 11906"/>
                  <a:gd name="T12" fmla="*/ 2147483646 w 11259"/>
                  <a:gd name="T13" fmla="*/ 2147483646 h 11906"/>
                  <a:gd name="T14" fmla="*/ 2147483646 w 11259"/>
                  <a:gd name="T15" fmla="*/ 2147483646 h 11906"/>
                  <a:gd name="T16" fmla="*/ 2147483646 w 11259"/>
                  <a:gd name="T17" fmla="*/ 2147483646 h 11906"/>
                  <a:gd name="T18" fmla="*/ 2147483646 w 11259"/>
                  <a:gd name="T19" fmla="*/ 2147483646 h 11906"/>
                  <a:gd name="T20" fmla="*/ 2147483646 w 11259"/>
                  <a:gd name="T21" fmla="*/ 2147483646 h 11906"/>
                  <a:gd name="T22" fmla="*/ 2147483646 w 11259"/>
                  <a:gd name="T23" fmla="*/ 2147483646 h 11906"/>
                  <a:gd name="T24" fmla="*/ 2147483646 w 11259"/>
                  <a:gd name="T25" fmla="*/ 2147483646 h 11906"/>
                  <a:gd name="T26" fmla="*/ 2147483646 w 11259"/>
                  <a:gd name="T27" fmla="*/ 2147483646 h 11906"/>
                  <a:gd name="T28" fmla="*/ 2147483646 w 11259"/>
                  <a:gd name="T29" fmla="*/ 2147483646 h 11906"/>
                  <a:gd name="T30" fmla="*/ 2147483646 w 11259"/>
                  <a:gd name="T31" fmla="*/ 2147483646 h 11906"/>
                  <a:gd name="T32" fmla="*/ 2147483646 w 11259"/>
                  <a:gd name="T33" fmla="*/ 2147483646 h 11906"/>
                  <a:gd name="T34" fmla="*/ 2147483646 w 11259"/>
                  <a:gd name="T35" fmla="*/ 2147483646 h 11906"/>
                  <a:gd name="T36" fmla="*/ 2147483646 w 11259"/>
                  <a:gd name="T37" fmla="*/ 2147483646 h 11906"/>
                  <a:gd name="T38" fmla="*/ 2147483646 w 11259"/>
                  <a:gd name="T39" fmla="*/ 2147483646 h 11906"/>
                  <a:gd name="T40" fmla="*/ 2147483646 w 11259"/>
                  <a:gd name="T41" fmla="*/ 2147483646 h 11906"/>
                  <a:gd name="T42" fmla="*/ 2147483646 w 11259"/>
                  <a:gd name="T43" fmla="*/ 2147483646 h 11906"/>
                  <a:gd name="T44" fmla="*/ 2147483646 w 11259"/>
                  <a:gd name="T45" fmla="*/ 2147483646 h 11906"/>
                  <a:gd name="T46" fmla="*/ 2147483646 w 11259"/>
                  <a:gd name="T47" fmla="*/ 0 h 11906"/>
                  <a:gd name="T48" fmla="*/ 2147483646 w 11259"/>
                  <a:gd name="T49" fmla="*/ 2147483646 h 11906"/>
                  <a:gd name="T50" fmla="*/ 2147483646 w 11259"/>
                  <a:gd name="T51" fmla="*/ 2147483646 h 11906"/>
                  <a:gd name="T52" fmla="*/ 2147483646 w 11259"/>
                  <a:gd name="T53" fmla="*/ 2147483646 h 11906"/>
                  <a:gd name="T54" fmla="*/ 2147483646 w 11259"/>
                  <a:gd name="T55" fmla="*/ 2147483646 h 11906"/>
                  <a:gd name="T56" fmla="*/ 2147483646 w 11259"/>
                  <a:gd name="T57" fmla="*/ 2147483646 h 11906"/>
                  <a:gd name="T58" fmla="*/ 2147483646 w 11259"/>
                  <a:gd name="T59" fmla="*/ 2147483646 h 11906"/>
                  <a:gd name="T60" fmla="*/ 2147483646 w 11259"/>
                  <a:gd name="T61" fmla="*/ 2147483646 h 11906"/>
                  <a:gd name="T62" fmla="*/ 2147483646 w 11259"/>
                  <a:gd name="T63" fmla="*/ 2147483646 h 11906"/>
                  <a:gd name="T64" fmla="*/ 2147483646 w 11259"/>
                  <a:gd name="T65" fmla="*/ 2147483646 h 11906"/>
                  <a:gd name="T66" fmla="*/ 2147483646 w 11259"/>
                  <a:gd name="T67" fmla="*/ 2147483646 h 11906"/>
                  <a:gd name="T68" fmla="*/ 2147483646 w 11259"/>
                  <a:gd name="T69" fmla="*/ 2147483646 h 11906"/>
                  <a:gd name="T70" fmla="*/ 2147483646 w 11259"/>
                  <a:gd name="T71" fmla="*/ 2147483646 h 11906"/>
                  <a:gd name="T72" fmla="*/ 2147483646 w 11259"/>
                  <a:gd name="T73" fmla="*/ 2147483646 h 11906"/>
                  <a:gd name="T74" fmla="*/ 2147483646 w 11259"/>
                  <a:gd name="T75" fmla="*/ 2147483646 h 11906"/>
                  <a:gd name="T76" fmla="*/ 2147483646 w 11259"/>
                  <a:gd name="T77" fmla="*/ 2147483646 h 11906"/>
                  <a:gd name="T78" fmla="*/ 2147483646 w 11259"/>
                  <a:gd name="T79" fmla="*/ 2147483646 h 11906"/>
                  <a:gd name="T80" fmla="*/ 2147483646 w 11259"/>
                  <a:gd name="T81" fmla="*/ 2147483646 h 11906"/>
                  <a:gd name="T82" fmla="*/ 2147483646 w 11259"/>
                  <a:gd name="T83" fmla="*/ 2147483646 h 11906"/>
                  <a:gd name="T84" fmla="*/ 2147483646 w 11259"/>
                  <a:gd name="T85" fmla="*/ 2147483646 h 11906"/>
                  <a:gd name="T86" fmla="*/ 2147483646 w 11259"/>
                  <a:gd name="T87" fmla="*/ 2147483646 h 11906"/>
                  <a:gd name="T88" fmla="*/ 2147483646 w 11259"/>
                  <a:gd name="T89" fmla="*/ 2147483646 h 11906"/>
                  <a:gd name="T90" fmla="*/ 2147483646 w 11259"/>
                  <a:gd name="T91" fmla="*/ 2147483646 h 11906"/>
                  <a:gd name="T92" fmla="*/ 2147483646 w 11259"/>
                  <a:gd name="T93" fmla="*/ 2147483646 h 11906"/>
                  <a:gd name="T94" fmla="*/ 2147483646 w 11259"/>
                  <a:gd name="T95" fmla="*/ 2147483646 h 11906"/>
                  <a:gd name="T96" fmla="*/ 2147483646 w 11259"/>
                  <a:gd name="T97" fmla="*/ 2147483646 h 11906"/>
                  <a:gd name="T98" fmla="*/ 2147483646 w 11259"/>
                  <a:gd name="T99" fmla="*/ 2147483646 h 11906"/>
                  <a:gd name="T100" fmla="*/ 2147483646 w 11259"/>
                  <a:gd name="T101" fmla="*/ 2147483646 h 119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1259" h="11906">
                    <a:moveTo>
                      <a:pt x="10534" y="11639"/>
                    </a:moveTo>
                    <a:lnTo>
                      <a:pt x="10439" y="11771"/>
                    </a:lnTo>
                    <a:lnTo>
                      <a:pt x="10267" y="11791"/>
                    </a:lnTo>
                    <a:lnTo>
                      <a:pt x="10096" y="11829"/>
                    </a:lnTo>
                    <a:lnTo>
                      <a:pt x="10020" y="11848"/>
                    </a:lnTo>
                    <a:lnTo>
                      <a:pt x="9925" y="11867"/>
                    </a:lnTo>
                    <a:lnTo>
                      <a:pt x="9753" y="11905"/>
                    </a:lnTo>
                    <a:lnTo>
                      <a:pt x="9353" y="11867"/>
                    </a:lnTo>
                    <a:lnTo>
                      <a:pt x="9048" y="11848"/>
                    </a:lnTo>
                    <a:lnTo>
                      <a:pt x="8762" y="11810"/>
                    </a:lnTo>
                    <a:lnTo>
                      <a:pt x="8477" y="11791"/>
                    </a:lnTo>
                    <a:lnTo>
                      <a:pt x="8172" y="11771"/>
                    </a:lnTo>
                    <a:lnTo>
                      <a:pt x="7791" y="11734"/>
                    </a:lnTo>
                    <a:lnTo>
                      <a:pt x="7391" y="11695"/>
                    </a:lnTo>
                    <a:lnTo>
                      <a:pt x="6991" y="11657"/>
                    </a:lnTo>
                    <a:lnTo>
                      <a:pt x="6591" y="11619"/>
                    </a:lnTo>
                    <a:lnTo>
                      <a:pt x="6210" y="11581"/>
                    </a:lnTo>
                    <a:lnTo>
                      <a:pt x="5810" y="11543"/>
                    </a:lnTo>
                    <a:lnTo>
                      <a:pt x="5410" y="11505"/>
                    </a:lnTo>
                    <a:lnTo>
                      <a:pt x="5010" y="11486"/>
                    </a:lnTo>
                    <a:lnTo>
                      <a:pt x="4705" y="11448"/>
                    </a:lnTo>
                    <a:lnTo>
                      <a:pt x="4400" y="11429"/>
                    </a:lnTo>
                    <a:lnTo>
                      <a:pt x="4096" y="11391"/>
                    </a:lnTo>
                    <a:lnTo>
                      <a:pt x="3791" y="11372"/>
                    </a:lnTo>
                    <a:lnTo>
                      <a:pt x="3429" y="11334"/>
                    </a:lnTo>
                    <a:lnTo>
                      <a:pt x="3410" y="11334"/>
                    </a:lnTo>
                    <a:lnTo>
                      <a:pt x="3391" y="11314"/>
                    </a:lnTo>
                    <a:lnTo>
                      <a:pt x="3353" y="11314"/>
                    </a:lnTo>
                    <a:lnTo>
                      <a:pt x="3334" y="11295"/>
                    </a:lnTo>
                    <a:lnTo>
                      <a:pt x="3048" y="11048"/>
                    </a:lnTo>
                    <a:lnTo>
                      <a:pt x="2667" y="10762"/>
                    </a:lnTo>
                    <a:lnTo>
                      <a:pt x="2305" y="10457"/>
                    </a:lnTo>
                    <a:lnTo>
                      <a:pt x="1943" y="10171"/>
                    </a:lnTo>
                    <a:lnTo>
                      <a:pt x="1562" y="9867"/>
                    </a:lnTo>
                    <a:lnTo>
                      <a:pt x="1124" y="9505"/>
                    </a:lnTo>
                    <a:lnTo>
                      <a:pt x="686" y="9143"/>
                    </a:lnTo>
                    <a:lnTo>
                      <a:pt x="248" y="8800"/>
                    </a:lnTo>
                    <a:lnTo>
                      <a:pt x="0" y="8591"/>
                    </a:lnTo>
                    <a:lnTo>
                      <a:pt x="39" y="8495"/>
                    </a:lnTo>
                    <a:lnTo>
                      <a:pt x="896" y="7010"/>
                    </a:lnTo>
                    <a:lnTo>
                      <a:pt x="1581" y="5010"/>
                    </a:lnTo>
                    <a:lnTo>
                      <a:pt x="1715" y="4743"/>
                    </a:lnTo>
                    <a:lnTo>
                      <a:pt x="1886" y="4533"/>
                    </a:lnTo>
                    <a:lnTo>
                      <a:pt x="1943" y="4477"/>
                    </a:lnTo>
                    <a:lnTo>
                      <a:pt x="2134" y="4324"/>
                    </a:lnTo>
                    <a:lnTo>
                      <a:pt x="2362" y="4228"/>
                    </a:lnTo>
                    <a:lnTo>
                      <a:pt x="2382" y="4210"/>
                    </a:lnTo>
                    <a:lnTo>
                      <a:pt x="2572" y="3924"/>
                    </a:lnTo>
                    <a:lnTo>
                      <a:pt x="2724" y="3752"/>
                    </a:lnTo>
                    <a:lnTo>
                      <a:pt x="2895" y="3581"/>
                    </a:lnTo>
                    <a:lnTo>
                      <a:pt x="3086" y="3257"/>
                    </a:lnTo>
                    <a:lnTo>
                      <a:pt x="3181" y="3029"/>
                    </a:lnTo>
                    <a:lnTo>
                      <a:pt x="3467" y="1448"/>
                    </a:lnTo>
                    <a:lnTo>
                      <a:pt x="4134" y="1943"/>
                    </a:lnTo>
                    <a:lnTo>
                      <a:pt x="4439" y="2095"/>
                    </a:lnTo>
                    <a:lnTo>
                      <a:pt x="4515" y="1638"/>
                    </a:lnTo>
                    <a:lnTo>
                      <a:pt x="4763" y="972"/>
                    </a:lnTo>
                    <a:lnTo>
                      <a:pt x="4876" y="743"/>
                    </a:lnTo>
                    <a:lnTo>
                      <a:pt x="4953" y="571"/>
                    </a:lnTo>
                    <a:lnTo>
                      <a:pt x="4953" y="515"/>
                    </a:lnTo>
                    <a:lnTo>
                      <a:pt x="4858" y="457"/>
                    </a:lnTo>
                    <a:lnTo>
                      <a:pt x="4839" y="419"/>
                    </a:lnTo>
                    <a:lnTo>
                      <a:pt x="4820" y="362"/>
                    </a:lnTo>
                    <a:lnTo>
                      <a:pt x="4800" y="324"/>
                    </a:lnTo>
                    <a:lnTo>
                      <a:pt x="4763" y="305"/>
                    </a:lnTo>
                    <a:lnTo>
                      <a:pt x="4705" y="286"/>
                    </a:lnTo>
                    <a:lnTo>
                      <a:pt x="4667" y="266"/>
                    </a:lnTo>
                    <a:lnTo>
                      <a:pt x="4629" y="229"/>
                    </a:lnTo>
                    <a:lnTo>
                      <a:pt x="4705" y="210"/>
                    </a:lnTo>
                    <a:lnTo>
                      <a:pt x="5334" y="57"/>
                    </a:lnTo>
                    <a:lnTo>
                      <a:pt x="5372" y="0"/>
                    </a:lnTo>
                    <a:lnTo>
                      <a:pt x="5658" y="0"/>
                    </a:lnTo>
                    <a:lnTo>
                      <a:pt x="6591" y="190"/>
                    </a:lnTo>
                    <a:lnTo>
                      <a:pt x="7277" y="419"/>
                    </a:lnTo>
                    <a:lnTo>
                      <a:pt x="7429" y="400"/>
                    </a:lnTo>
                    <a:lnTo>
                      <a:pt x="7524" y="381"/>
                    </a:lnTo>
                    <a:lnTo>
                      <a:pt x="7563" y="343"/>
                    </a:lnTo>
                    <a:lnTo>
                      <a:pt x="7677" y="495"/>
                    </a:lnTo>
                    <a:lnTo>
                      <a:pt x="7696" y="552"/>
                    </a:lnTo>
                    <a:lnTo>
                      <a:pt x="7696" y="571"/>
                    </a:lnTo>
                    <a:lnTo>
                      <a:pt x="7696" y="629"/>
                    </a:lnTo>
                    <a:lnTo>
                      <a:pt x="7696" y="705"/>
                    </a:lnTo>
                    <a:lnTo>
                      <a:pt x="7696" y="724"/>
                    </a:lnTo>
                    <a:lnTo>
                      <a:pt x="7677" y="762"/>
                    </a:lnTo>
                    <a:lnTo>
                      <a:pt x="7658" y="762"/>
                    </a:lnTo>
                    <a:lnTo>
                      <a:pt x="7619" y="724"/>
                    </a:lnTo>
                    <a:lnTo>
                      <a:pt x="7601" y="705"/>
                    </a:lnTo>
                    <a:lnTo>
                      <a:pt x="7563" y="705"/>
                    </a:lnTo>
                    <a:lnTo>
                      <a:pt x="7543" y="724"/>
                    </a:lnTo>
                    <a:lnTo>
                      <a:pt x="7524" y="762"/>
                    </a:lnTo>
                    <a:lnTo>
                      <a:pt x="7505" y="857"/>
                    </a:lnTo>
                    <a:lnTo>
                      <a:pt x="7505" y="895"/>
                    </a:lnTo>
                    <a:lnTo>
                      <a:pt x="7524" y="914"/>
                    </a:lnTo>
                    <a:lnTo>
                      <a:pt x="7543" y="933"/>
                    </a:lnTo>
                    <a:lnTo>
                      <a:pt x="7563" y="933"/>
                    </a:lnTo>
                    <a:lnTo>
                      <a:pt x="7582" y="972"/>
                    </a:lnTo>
                    <a:lnTo>
                      <a:pt x="7601" y="1009"/>
                    </a:lnTo>
                    <a:lnTo>
                      <a:pt x="7639" y="1162"/>
                    </a:lnTo>
                    <a:lnTo>
                      <a:pt x="7639" y="1219"/>
                    </a:lnTo>
                    <a:lnTo>
                      <a:pt x="7619" y="1257"/>
                    </a:lnTo>
                    <a:lnTo>
                      <a:pt x="7353" y="1600"/>
                    </a:lnTo>
                    <a:lnTo>
                      <a:pt x="7315" y="1676"/>
                    </a:lnTo>
                    <a:lnTo>
                      <a:pt x="7334" y="1752"/>
                    </a:lnTo>
                    <a:lnTo>
                      <a:pt x="7429" y="1771"/>
                    </a:lnTo>
                    <a:lnTo>
                      <a:pt x="7639" y="1771"/>
                    </a:lnTo>
                    <a:lnTo>
                      <a:pt x="7429" y="2305"/>
                    </a:lnTo>
                    <a:lnTo>
                      <a:pt x="7372" y="2438"/>
                    </a:lnTo>
                    <a:lnTo>
                      <a:pt x="7391" y="2496"/>
                    </a:lnTo>
                    <a:lnTo>
                      <a:pt x="7467" y="2514"/>
                    </a:lnTo>
                    <a:lnTo>
                      <a:pt x="7487" y="2533"/>
                    </a:lnTo>
                    <a:lnTo>
                      <a:pt x="7524" y="2572"/>
                    </a:lnTo>
                    <a:lnTo>
                      <a:pt x="7563" y="2591"/>
                    </a:lnTo>
                    <a:lnTo>
                      <a:pt x="7582" y="2610"/>
                    </a:lnTo>
                    <a:lnTo>
                      <a:pt x="7601" y="2648"/>
                    </a:lnTo>
                    <a:lnTo>
                      <a:pt x="7582" y="2724"/>
                    </a:lnTo>
                    <a:lnTo>
                      <a:pt x="7563" y="2857"/>
                    </a:lnTo>
                    <a:lnTo>
                      <a:pt x="7543" y="2914"/>
                    </a:lnTo>
                    <a:lnTo>
                      <a:pt x="7487" y="2914"/>
                    </a:lnTo>
                    <a:lnTo>
                      <a:pt x="7410" y="2895"/>
                    </a:lnTo>
                    <a:lnTo>
                      <a:pt x="7353" y="2895"/>
                    </a:lnTo>
                    <a:lnTo>
                      <a:pt x="7315" y="2953"/>
                    </a:lnTo>
                    <a:lnTo>
                      <a:pt x="7315" y="3067"/>
                    </a:lnTo>
                    <a:lnTo>
                      <a:pt x="7277" y="3162"/>
                    </a:lnTo>
                    <a:lnTo>
                      <a:pt x="7277" y="3295"/>
                    </a:lnTo>
                    <a:lnTo>
                      <a:pt x="7238" y="3390"/>
                    </a:lnTo>
                    <a:lnTo>
                      <a:pt x="7296" y="4019"/>
                    </a:lnTo>
                    <a:lnTo>
                      <a:pt x="9182" y="4267"/>
                    </a:lnTo>
                    <a:lnTo>
                      <a:pt x="9810" y="4477"/>
                    </a:lnTo>
                    <a:lnTo>
                      <a:pt x="10172" y="5067"/>
                    </a:lnTo>
                    <a:lnTo>
                      <a:pt x="10325" y="5391"/>
                    </a:lnTo>
                    <a:lnTo>
                      <a:pt x="10362" y="5448"/>
                    </a:lnTo>
                    <a:lnTo>
                      <a:pt x="10420" y="5486"/>
                    </a:lnTo>
                    <a:lnTo>
                      <a:pt x="10458" y="5486"/>
                    </a:lnTo>
                    <a:lnTo>
                      <a:pt x="10591" y="5467"/>
                    </a:lnTo>
                    <a:lnTo>
                      <a:pt x="10667" y="5733"/>
                    </a:lnTo>
                    <a:lnTo>
                      <a:pt x="10724" y="6153"/>
                    </a:lnTo>
                    <a:lnTo>
                      <a:pt x="10743" y="6286"/>
                    </a:lnTo>
                    <a:lnTo>
                      <a:pt x="10801" y="6400"/>
                    </a:lnTo>
                    <a:lnTo>
                      <a:pt x="11182" y="6952"/>
                    </a:lnTo>
                    <a:lnTo>
                      <a:pt x="11220" y="7029"/>
                    </a:lnTo>
                    <a:lnTo>
                      <a:pt x="11239" y="7124"/>
                    </a:lnTo>
                    <a:lnTo>
                      <a:pt x="11258" y="7238"/>
                    </a:lnTo>
                    <a:lnTo>
                      <a:pt x="11258" y="7352"/>
                    </a:lnTo>
                    <a:lnTo>
                      <a:pt x="10934" y="9048"/>
                    </a:lnTo>
                    <a:lnTo>
                      <a:pt x="10877" y="9486"/>
                    </a:lnTo>
                    <a:lnTo>
                      <a:pt x="10877" y="10057"/>
                    </a:lnTo>
                    <a:lnTo>
                      <a:pt x="10858" y="10171"/>
                    </a:lnTo>
                    <a:lnTo>
                      <a:pt x="10724" y="10420"/>
                    </a:lnTo>
                    <a:lnTo>
                      <a:pt x="10687" y="10515"/>
                    </a:lnTo>
                    <a:lnTo>
                      <a:pt x="10648" y="10629"/>
                    </a:lnTo>
                    <a:lnTo>
                      <a:pt x="10572" y="11524"/>
                    </a:lnTo>
                    <a:lnTo>
                      <a:pt x="10553" y="11639"/>
                    </a:lnTo>
                    <a:lnTo>
                      <a:pt x="10534" y="1163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17" name="Freeform 15">
                <a:extLst>
                  <a:ext uri="{FF2B5EF4-FFF2-40B4-BE49-F238E27FC236}">
                    <a16:creationId xmlns:a16="http://schemas.microsoft.com/office/drawing/2014/main" id="{33EEFB0D-C0B6-434E-A1A9-23E767F8E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6650" y="2798763"/>
                <a:ext cx="2482850" cy="3414712"/>
              </a:xfrm>
              <a:custGeom>
                <a:avLst/>
                <a:gdLst>
                  <a:gd name="T0" fmla="*/ 2147483646 w 6897"/>
                  <a:gd name="T1" fmla="*/ 2147483646 h 9487"/>
                  <a:gd name="T2" fmla="*/ 2147483646 w 6897"/>
                  <a:gd name="T3" fmla="*/ 2147483646 h 9487"/>
                  <a:gd name="T4" fmla="*/ 2147483646 w 6897"/>
                  <a:gd name="T5" fmla="*/ 2147483646 h 9487"/>
                  <a:gd name="T6" fmla="*/ 2147483646 w 6897"/>
                  <a:gd name="T7" fmla="*/ 2147483646 h 9487"/>
                  <a:gd name="T8" fmla="*/ 2147483646 w 6897"/>
                  <a:gd name="T9" fmla="*/ 2147483646 h 9487"/>
                  <a:gd name="T10" fmla="*/ 2147483646 w 6897"/>
                  <a:gd name="T11" fmla="*/ 2147483646 h 9487"/>
                  <a:gd name="T12" fmla="*/ 2147483646 w 6897"/>
                  <a:gd name="T13" fmla="*/ 2147483646 h 9487"/>
                  <a:gd name="T14" fmla="*/ 2147483646 w 6897"/>
                  <a:gd name="T15" fmla="*/ 2147483646 h 9487"/>
                  <a:gd name="T16" fmla="*/ 2147483646 w 6897"/>
                  <a:gd name="T17" fmla="*/ 2147483646 h 9487"/>
                  <a:gd name="T18" fmla="*/ 2147483646 w 6897"/>
                  <a:gd name="T19" fmla="*/ 2147483646 h 9487"/>
                  <a:gd name="T20" fmla="*/ 2147483646 w 6897"/>
                  <a:gd name="T21" fmla="*/ 2147483646 h 9487"/>
                  <a:gd name="T22" fmla="*/ 2147483646 w 6897"/>
                  <a:gd name="T23" fmla="*/ 2147483646 h 9487"/>
                  <a:gd name="T24" fmla="*/ 2147483646 w 6897"/>
                  <a:gd name="T25" fmla="*/ 2147483646 h 9487"/>
                  <a:gd name="T26" fmla="*/ 2147483646 w 6897"/>
                  <a:gd name="T27" fmla="*/ 2147483646 h 9487"/>
                  <a:gd name="T28" fmla="*/ 2147483646 w 6897"/>
                  <a:gd name="T29" fmla="*/ 2147483646 h 9487"/>
                  <a:gd name="T30" fmla="*/ 2147483646 w 6897"/>
                  <a:gd name="T31" fmla="*/ 2147483646 h 9487"/>
                  <a:gd name="T32" fmla="*/ 2147483646 w 6897"/>
                  <a:gd name="T33" fmla="*/ 2147483646 h 9487"/>
                  <a:gd name="T34" fmla="*/ 2147483646 w 6897"/>
                  <a:gd name="T35" fmla="*/ 2147483646 h 9487"/>
                  <a:gd name="T36" fmla="*/ 2147483646 w 6897"/>
                  <a:gd name="T37" fmla="*/ 2147483646 h 9487"/>
                  <a:gd name="T38" fmla="*/ 2147483646 w 6897"/>
                  <a:gd name="T39" fmla="*/ 2147483646 h 9487"/>
                  <a:gd name="T40" fmla="*/ 2147483646 w 6897"/>
                  <a:gd name="T41" fmla="*/ 2147483646 h 9487"/>
                  <a:gd name="T42" fmla="*/ 2147483646 w 6897"/>
                  <a:gd name="T43" fmla="*/ 2147483646 h 9487"/>
                  <a:gd name="T44" fmla="*/ 2147483646 w 6897"/>
                  <a:gd name="T45" fmla="*/ 2147483646 h 9487"/>
                  <a:gd name="T46" fmla="*/ 2147483646 w 6897"/>
                  <a:gd name="T47" fmla="*/ 2147483646 h 9487"/>
                  <a:gd name="T48" fmla="*/ 2147483646 w 6897"/>
                  <a:gd name="T49" fmla="*/ 2147483646 h 9487"/>
                  <a:gd name="T50" fmla="*/ 2147483646 w 6897"/>
                  <a:gd name="T51" fmla="*/ 2147483646 h 9487"/>
                  <a:gd name="T52" fmla="*/ 2147483646 w 6897"/>
                  <a:gd name="T53" fmla="*/ 2147483646 h 9487"/>
                  <a:gd name="T54" fmla="*/ 2147483646 w 6897"/>
                  <a:gd name="T55" fmla="*/ 2147483646 h 9487"/>
                  <a:gd name="T56" fmla="*/ 2147483646 w 6897"/>
                  <a:gd name="T57" fmla="*/ 2147483646 h 9487"/>
                  <a:gd name="T58" fmla="*/ 2147483646 w 6897"/>
                  <a:gd name="T59" fmla="*/ 2147483646 h 9487"/>
                  <a:gd name="T60" fmla="*/ 2147483646 w 6897"/>
                  <a:gd name="T61" fmla="*/ 2147483646 h 9487"/>
                  <a:gd name="T62" fmla="*/ 2147483646 w 6897"/>
                  <a:gd name="T63" fmla="*/ 2147483646 h 9487"/>
                  <a:gd name="T64" fmla="*/ 2147483646 w 6897"/>
                  <a:gd name="T65" fmla="*/ 2147483646 h 9487"/>
                  <a:gd name="T66" fmla="*/ 2147483646 w 6897"/>
                  <a:gd name="T67" fmla="*/ 2147483646 h 9487"/>
                  <a:gd name="T68" fmla="*/ 2147483646 w 6897"/>
                  <a:gd name="T69" fmla="*/ 2147483646 h 9487"/>
                  <a:gd name="T70" fmla="*/ 2147483646 w 6897"/>
                  <a:gd name="T71" fmla="*/ 2147483646 h 9487"/>
                  <a:gd name="T72" fmla="*/ 2147483646 w 6897"/>
                  <a:gd name="T73" fmla="*/ 2147483646 h 9487"/>
                  <a:gd name="T74" fmla="*/ 2147483646 w 6897"/>
                  <a:gd name="T75" fmla="*/ 2147483646 h 9487"/>
                  <a:gd name="T76" fmla="*/ 2147483646 w 6897"/>
                  <a:gd name="T77" fmla="*/ 2147483646 h 9487"/>
                  <a:gd name="T78" fmla="*/ 2147483646 w 6897"/>
                  <a:gd name="T79" fmla="*/ 2147483646 h 9487"/>
                  <a:gd name="T80" fmla="*/ 2147483646 w 6897"/>
                  <a:gd name="T81" fmla="*/ 2147483646 h 9487"/>
                  <a:gd name="T82" fmla="*/ 2147483646 w 6897"/>
                  <a:gd name="T83" fmla="*/ 2147483646 h 9487"/>
                  <a:gd name="T84" fmla="*/ 2147483646 w 6897"/>
                  <a:gd name="T85" fmla="*/ 2147483646 h 9487"/>
                  <a:gd name="T86" fmla="*/ 2147483646 w 6897"/>
                  <a:gd name="T87" fmla="*/ 2147483646 h 9487"/>
                  <a:gd name="T88" fmla="*/ 2147483646 w 6897"/>
                  <a:gd name="T89" fmla="*/ 2147483646 h 9487"/>
                  <a:gd name="T90" fmla="*/ 2147483646 w 6897"/>
                  <a:gd name="T91" fmla="*/ 2147483646 h 9487"/>
                  <a:gd name="T92" fmla="*/ 2147483646 w 6897"/>
                  <a:gd name="T93" fmla="*/ 2147483646 h 9487"/>
                  <a:gd name="T94" fmla="*/ 2147483646 w 6897"/>
                  <a:gd name="T95" fmla="*/ 2147483646 h 9487"/>
                  <a:gd name="T96" fmla="*/ 2147483646 w 6897"/>
                  <a:gd name="T97" fmla="*/ 2147483646 h 9487"/>
                  <a:gd name="T98" fmla="*/ 2147483646 w 6897"/>
                  <a:gd name="T99" fmla="*/ 2147483646 h 9487"/>
                  <a:gd name="T100" fmla="*/ 2147483646 w 6897"/>
                  <a:gd name="T101" fmla="*/ 2147483646 h 9487"/>
                  <a:gd name="T102" fmla="*/ 2147483646 w 6897"/>
                  <a:gd name="T103" fmla="*/ 2147483646 h 9487"/>
                  <a:gd name="T104" fmla="*/ 2147483646 w 6897"/>
                  <a:gd name="T105" fmla="*/ 2147483646 h 9487"/>
                  <a:gd name="T106" fmla="*/ 2147483646 w 6897"/>
                  <a:gd name="T107" fmla="*/ 2147483646 h 9487"/>
                  <a:gd name="T108" fmla="*/ 2147483646 w 6897"/>
                  <a:gd name="T109" fmla="*/ 2147483646 h 9487"/>
                  <a:gd name="T110" fmla="*/ 2147483646 w 6897"/>
                  <a:gd name="T111" fmla="*/ 2147483646 h 9487"/>
                  <a:gd name="T112" fmla="*/ 2147483646 w 6897"/>
                  <a:gd name="T113" fmla="*/ 2147483646 h 9487"/>
                  <a:gd name="T114" fmla="*/ 2147483646 w 6897"/>
                  <a:gd name="T115" fmla="*/ 2147483646 h 9487"/>
                  <a:gd name="T116" fmla="*/ 2147483646 w 6897"/>
                  <a:gd name="T117" fmla="*/ 2147483646 h 9487"/>
                  <a:gd name="T118" fmla="*/ 2147483646 w 6897"/>
                  <a:gd name="T119" fmla="*/ 2147483646 h 9487"/>
                  <a:gd name="T120" fmla="*/ 2147483646 w 6897"/>
                  <a:gd name="T121" fmla="*/ 2147483646 h 9487"/>
                  <a:gd name="T122" fmla="*/ 2147483646 w 6897"/>
                  <a:gd name="T123" fmla="*/ 2147483646 h 9487"/>
                  <a:gd name="T124" fmla="*/ 2147483646 w 6897"/>
                  <a:gd name="T125" fmla="*/ 2147483646 h 948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897" h="9487">
                    <a:moveTo>
                      <a:pt x="1810" y="0"/>
                    </a:moveTo>
                    <a:lnTo>
                      <a:pt x="1886" y="57"/>
                    </a:lnTo>
                    <a:lnTo>
                      <a:pt x="1924" y="114"/>
                    </a:lnTo>
                    <a:lnTo>
                      <a:pt x="1924" y="171"/>
                    </a:lnTo>
                    <a:lnTo>
                      <a:pt x="1962" y="209"/>
                    </a:lnTo>
                    <a:lnTo>
                      <a:pt x="1981" y="247"/>
                    </a:lnTo>
                    <a:lnTo>
                      <a:pt x="2020" y="285"/>
                    </a:lnTo>
                    <a:lnTo>
                      <a:pt x="2038" y="362"/>
                    </a:lnTo>
                    <a:lnTo>
                      <a:pt x="2038" y="399"/>
                    </a:lnTo>
                    <a:lnTo>
                      <a:pt x="2057" y="438"/>
                    </a:lnTo>
                    <a:lnTo>
                      <a:pt x="2096" y="495"/>
                    </a:lnTo>
                    <a:lnTo>
                      <a:pt x="2210" y="552"/>
                    </a:lnTo>
                    <a:lnTo>
                      <a:pt x="2324" y="533"/>
                    </a:lnTo>
                    <a:lnTo>
                      <a:pt x="2534" y="457"/>
                    </a:lnTo>
                    <a:lnTo>
                      <a:pt x="2629" y="457"/>
                    </a:lnTo>
                    <a:lnTo>
                      <a:pt x="2705" y="552"/>
                    </a:lnTo>
                    <a:lnTo>
                      <a:pt x="2743" y="666"/>
                    </a:lnTo>
                    <a:lnTo>
                      <a:pt x="2763" y="780"/>
                    </a:lnTo>
                    <a:lnTo>
                      <a:pt x="2781" y="971"/>
                    </a:lnTo>
                    <a:lnTo>
                      <a:pt x="2800" y="1066"/>
                    </a:lnTo>
                    <a:lnTo>
                      <a:pt x="2877" y="1161"/>
                    </a:lnTo>
                    <a:lnTo>
                      <a:pt x="2781" y="1219"/>
                    </a:lnTo>
                    <a:lnTo>
                      <a:pt x="2800" y="1276"/>
                    </a:lnTo>
                    <a:lnTo>
                      <a:pt x="2877" y="1333"/>
                    </a:lnTo>
                    <a:lnTo>
                      <a:pt x="2934" y="1390"/>
                    </a:lnTo>
                    <a:lnTo>
                      <a:pt x="2953" y="1486"/>
                    </a:lnTo>
                    <a:lnTo>
                      <a:pt x="2934" y="1695"/>
                    </a:lnTo>
                    <a:lnTo>
                      <a:pt x="2953" y="1790"/>
                    </a:lnTo>
                    <a:lnTo>
                      <a:pt x="3067" y="1962"/>
                    </a:lnTo>
                    <a:lnTo>
                      <a:pt x="3124" y="2057"/>
                    </a:lnTo>
                    <a:lnTo>
                      <a:pt x="3105" y="2152"/>
                    </a:lnTo>
                    <a:lnTo>
                      <a:pt x="3067" y="2228"/>
                    </a:lnTo>
                    <a:lnTo>
                      <a:pt x="3010" y="2324"/>
                    </a:lnTo>
                    <a:lnTo>
                      <a:pt x="2991" y="2419"/>
                    </a:lnTo>
                    <a:lnTo>
                      <a:pt x="3010" y="2495"/>
                    </a:lnTo>
                    <a:lnTo>
                      <a:pt x="3086" y="2571"/>
                    </a:lnTo>
                    <a:lnTo>
                      <a:pt x="3162" y="2571"/>
                    </a:lnTo>
                    <a:lnTo>
                      <a:pt x="3257" y="2552"/>
                    </a:lnTo>
                    <a:lnTo>
                      <a:pt x="3334" y="2495"/>
                    </a:lnTo>
                    <a:lnTo>
                      <a:pt x="3410" y="2476"/>
                    </a:lnTo>
                    <a:lnTo>
                      <a:pt x="3524" y="2419"/>
                    </a:lnTo>
                    <a:lnTo>
                      <a:pt x="3638" y="2419"/>
                    </a:lnTo>
                    <a:lnTo>
                      <a:pt x="3715" y="2438"/>
                    </a:lnTo>
                    <a:lnTo>
                      <a:pt x="3867" y="2495"/>
                    </a:lnTo>
                    <a:lnTo>
                      <a:pt x="4001" y="2629"/>
                    </a:lnTo>
                    <a:lnTo>
                      <a:pt x="4058" y="2666"/>
                    </a:lnTo>
                    <a:lnTo>
                      <a:pt x="4153" y="2685"/>
                    </a:lnTo>
                    <a:lnTo>
                      <a:pt x="4267" y="2781"/>
                    </a:lnTo>
                    <a:lnTo>
                      <a:pt x="4458" y="3047"/>
                    </a:lnTo>
                    <a:lnTo>
                      <a:pt x="4553" y="3276"/>
                    </a:lnTo>
                    <a:lnTo>
                      <a:pt x="4591" y="3352"/>
                    </a:lnTo>
                    <a:lnTo>
                      <a:pt x="4667" y="3371"/>
                    </a:lnTo>
                    <a:lnTo>
                      <a:pt x="4820" y="3314"/>
                    </a:lnTo>
                    <a:lnTo>
                      <a:pt x="4858" y="3333"/>
                    </a:lnTo>
                    <a:lnTo>
                      <a:pt x="4915" y="3371"/>
                    </a:lnTo>
                    <a:lnTo>
                      <a:pt x="4991" y="3371"/>
                    </a:lnTo>
                    <a:lnTo>
                      <a:pt x="5067" y="3333"/>
                    </a:lnTo>
                    <a:lnTo>
                      <a:pt x="5162" y="3257"/>
                    </a:lnTo>
                    <a:lnTo>
                      <a:pt x="5201" y="3257"/>
                    </a:lnTo>
                    <a:lnTo>
                      <a:pt x="5239" y="3276"/>
                    </a:lnTo>
                    <a:lnTo>
                      <a:pt x="5277" y="3276"/>
                    </a:lnTo>
                    <a:lnTo>
                      <a:pt x="5410" y="3219"/>
                    </a:lnTo>
                    <a:lnTo>
                      <a:pt x="5658" y="3238"/>
                    </a:lnTo>
                    <a:lnTo>
                      <a:pt x="5734" y="3219"/>
                    </a:lnTo>
                    <a:lnTo>
                      <a:pt x="5810" y="3162"/>
                    </a:lnTo>
                    <a:lnTo>
                      <a:pt x="5867" y="3142"/>
                    </a:lnTo>
                    <a:lnTo>
                      <a:pt x="5924" y="3142"/>
                    </a:lnTo>
                    <a:lnTo>
                      <a:pt x="6058" y="3200"/>
                    </a:lnTo>
                    <a:lnTo>
                      <a:pt x="6077" y="3200"/>
                    </a:lnTo>
                    <a:lnTo>
                      <a:pt x="6096" y="3219"/>
                    </a:lnTo>
                    <a:lnTo>
                      <a:pt x="6115" y="3314"/>
                    </a:lnTo>
                    <a:lnTo>
                      <a:pt x="6134" y="3352"/>
                    </a:lnTo>
                    <a:lnTo>
                      <a:pt x="6153" y="3371"/>
                    </a:lnTo>
                    <a:lnTo>
                      <a:pt x="6191" y="3390"/>
                    </a:lnTo>
                    <a:lnTo>
                      <a:pt x="6267" y="3428"/>
                    </a:lnTo>
                    <a:lnTo>
                      <a:pt x="6344" y="3428"/>
                    </a:lnTo>
                    <a:lnTo>
                      <a:pt x="6515" y="3390"/>
                    </a:lnTo>
                    <a:lnTo>
                      <a:pt x="6591" y="3371"/>
                    </a:lnTo>
                    <a:lnTo>
                      <a:pt x="6648" y="3314"/>
                    </a:lnTo>
                    <a:lnTo>
                      <a:pt x="6725" y="3276"/>
                    </a:lnTo>
                    <a:lnTo>
                      <a:pt x="6801" y="3295"/>
                    </a:lnTo>
                    <a:lnTo>
                      <a:pt x="6877" y="3333"/>
                    </a:lnTo>
                    <a:lnTo>
                      <a:pt x="6896" y="3409"/>
                    </a:lnTo>
                    <a:lnTo>
                      <a:pt x="6896" y="3486"/>
                    </a:lnTo>
                    <a:lnTo>
                      <a:pt x="6839" y="3562"/>
                    </a:lnTo>
                    <a:lnTo>
                      <a:pt x="6781" y="3619"/>
                    </a:lnTo>
                    <a:lnTo>
                      <a:pt x="6667" y="3676"/>
                    </a:lnTo>
                    <a:lnTo>
                      <a:pt x="6610" y="3771"/>
                    </a:lnTo>
                    <a:lnTo>
                      <a:pt x="6553" y="3828"/>
                    </a:lnTo>
                    <a:lnTo>
                      <a:pt x="6477" y="3828"/>
                    </a:lnTo>
                    <a:lnTo>
                      <a:pt x="6324" y="3828"/>
                    </a:lnTo>
                    <a:lnTo>
                      <a:pt x="6134" y="3924"/>
                    </a:lnTo>
                    <a:lnTo>
                      <a:pt x="6058" y="3943"/>
                    </a:lnTo>
                    <a:lnTo>
                      <a:pt x="5772" y="3943"/>
                    </a:lnTo>
                    <a:lnTo>
                      <a:pt x="5696" y="3962"/>
                    </a:lnTo>
                    <a:lnTo>
                      <a:pt x="5658" y="4019"/>
                    </a:lnTo>
                    <a:lnTo>
                      <a:pt x="5619" y="4095"/>
                    </a:lnTo>
                    <a:lnTo>
                      <a:pt x="5601" y="4171"/>
                    </a:lnTo>
                    <a:lnTo>
                      <a:pt x="5601" y="4247"/>
                    </a:lnTo>
                    <a:lnTo>
                      <a:pt x="5638" y="4438"/>
                    </a:lnTo>
                    <a:lnTo>
                      <a:pt x="5638" y="4495"/>
                    </a:lnTo>
                    <a:lnTo>
                      <a:pt x="5524" y="4457"/>
                    </a:lnTo>
                    <a:lnTo>
                      <a:pt x="5506" y="4457"/>
                    </a:lnTo>
                    <a:lnTo>
                      <a:pt x="5486" y="4476"/>
                    </a:lnTo>
                    <a:lnTo>
                      <a:pt x="5506" y="4571"/>
                    </a:lnTo>
                    <a:lnTo>
                      <a:pt x="5562" y="4647"/>
                    </a:lnTo>
                    <a:lnTo>
                      <a:pt x="5562" y="4666"/>
                    </a:lnTo>
                    <a:lnTo>
                      <a:pt x="5582" y="4705"/>
                    </a:lnTo>
                    <a:lnTo>
                      <a:pt x="5562" y="4724"/>
                    </a:lnTo>
                    <a:lnTo>
                      <a:pt x="5562" y="4742"/>
                    </a:lnTo>
                    <a:lnTo>
                      <a:pt x="5524" y="4762"/>
                    </a:lnTo>
                    <a:lnTo>
                      <a:pt x="5506" y="4781"/>
                    </a:lnTo>
                    <a:lnTo>
                      <a:pt x="5506" y="4819"/>
                    </a:lnTo>
                    <a:lnTo>
                      <a:pt x="5506" y="4876"/>
                    </a:lnTo>
                    <a:lnTo>
                      <a:pt x="5543" y="5009"/>
                    </a:lnTo>
                    <a:lnTo>
                      <a:pt x="5791" y="5409"/>
                    </a:lnTo>
                    <a:lnTo>
                      <a:pt x="6000" y="5600"/>
                    </a:lnTo>
                    <a:lnTo>
                      <a:pt x="6096" y="5695"/>
                    </a:lnTo>
                    <a:lnTo>
                      <a:pt x="6134" y="5848"/>
                    </a:lnTo>
                    <a:lnTo>
                      <a:pt x="6115" y="5866"/>
                    </a:lnTo>
                    <a:lnTo>
                      <a:pt x="6096" y="5905"/>
                    </a:lnTo>
                    <a:lnTo>
                      <a:pt x="6058" y="5962"/>
                    </a:lnTo>
                    <a:lnTo>
                      <a:pt x="6019" y="6019"/>
                    </a:lnTo>
                    <a:lnTo>
                      <a:pt x="6019" y="6095"/>
                    </a:lnTo>
                    <a:lnTo>
                      <a:pt x="6077" y="6133"/>
                    </a:lnTo>
                    <a:lnTo>
                      <a:pt x="6229" y="6133"/>
                    </a:lnTo>
                    <a:lnTo>
                      <a:pt x="6286" y="6190"/>
                    </a:lnTo>
                    <a:lnTo>
                      <a:pt x="6267" y="6305"/>
                    </a:lnTo>
                    <a:lnTo>
                      <a:pt x="6191" y="6457"/>
                    </a:lnTo>
                    <a:lnTo>
                      <a:pt x="6134" y="6591"/>
                    </a:lnTo>
                    <a:lnTo>
                      <a:pt x="6210" y="6686"/>
                    </a:lnTo>
                    <a:lnTo>
                      <a:pt x="6191" y="6743"/>
                    </a:lnTo>
                    <a:lnTo>
                      <a:pt x="6153" y="6762"/>
                    </a:lnTo>
                    <a:lnTo>
                      <a:pt x="6096" y="6762"/>
                    </a:lnTo>
                    <a:lnTo>
                      <a:pt x="6000" y="6800"/>
                    </a:lnTo>
                    <a:lnTo>
                      <a:pt x="5924" y="6781"/>
                    </a:lnTo>
                    <a:lnTo>
                      <a:pt x="5886" y="6781"/>
                    </a:lnTo>
                    <a:lnTo>
                      <a:pt x="5791" y="6838"/>
                    </a:lnTo>
                    <a:lnTo>
                      <a:pt x="5734" y="6895"/>
                    </a:lnTo>
                    <a:lnTo>
                      <a:pt x="5677" y="6914"/>
                    </a:lnTo>
                    <a:lnTo>
                      <a:pt x="5562" y="6857"/>
                    </a:lnTo>
                    <a:lnTo>
                      <a:pt x="5506" y="6876"/>
                    </a:lnTo>
                    <a:lnTo>
                      <a:pt x="5467" y="6857"/>
                    </a:lnTo>
                    <a:lnTo>
                      <a:pt x="5391" y="6800"/>
                    </a:lnTo>
                    <a:lnTo>
                      <a:pt x="5334" y="6781"/>
                    </a:lnTo>
                    <a:lnTo>
                      <a:pt x="5296" y="6800"/>
                    </a:lnTo>
                    <a:lnTo>
                      <a:pt x="5257" y="6876"/>
                    </a:lnTo>
                    <a:lnTo>
                      <a:pt x="5239" y="6895"/>
                    </a:lnTo>
                    <a:lnTo>
                      <a:pt x="5257" y="6952"/>
                    </a:lnTo>
                    <a:lnTo>
                      <a:pt x="5239" y="6990"/>
                    </a:lnTo>
                    <a:lnTo>
                      <a:pt x="5220" y="6990"/>
                    </a:lnTo>
                    <a:lnTo>
                      <a:pt x="5162" y="6990"/>
                    </a:lnTo>
                    <a:lnTo>
                      <a:pt x="5143" y="7009"/>
                    </a:lnTo>
                    <a:lnTo>
                      <a:pt x="5105" y="7048"/>
                    </a:lnTo>
                    <a:lnTo>
                      <a:pt x="5086" y="7104"/>
                    </a:lnTo>
                    <a:lnTo>
                      <a:pt x="5086" y="7162"/>
                    </a:lnTo>
                    <a:lnTo>
                      <a:pt x="5086" y="7219"/>
                    </a:lnTo>
                    <a:lnTo>
                      <a:pt x="5086" y="7238"/>
                    </a:lnTo>
                    <a:lnTo>
                      <a:pt x="5125" y="7352"/>
                    </a:lnTo>
                    <a:lnTo>
                      <a:pt x="5125" y="7448"/>
                    </a:lnTo>
                    <a:lnTo>
                      <a:pt x="5086" y="7524"/>
                    </a:lnTo>
                    <a:lnTo>
                      <a:pt x="5067" y="7638"/>
                    </a:lnTo>
                    <a:lnTo>
                      <a:pt x="4991" y="7714"/>
                    </a:lnTo>
                    <a:lnTo>
                      <a:pt x="4896" y="7676"/>
                    </a:lnTo>
                    <a:lnTo>
                      <a:pt x="4858" y="7657"/>
                    </a:lnTo>
                    <a:lnTo>
                      <a:pt x="4820" y="7600"/>
                    </a:lnTo>
                    <a:lnTo>
                      <a:pt x="4781" y="7181"/>
                    </a:lnTo>
                    <a:lnTo>
                      <a:pt x="4800" y="7143"/>
                    </a:lnTo>
                    <a:lnTo>
                      <a:pt x="4820" y="7143"/>
                    </a:lnTo>
                    <a:lnTo>
                      <a:pt x="4839" y="7124"/>
                    </a:lnTo>
                    <a:lnTo>
                      <a:pt x="4858" y="7143"/>
                    </a:lnTo>
                    <a:lnTo>
                      <a:pt x="4876" y="7143"/>
                    </a:lnTo>
                    <a:lnTo>
                      <a:pt x="4896" y="7143"/>
                    </a:lnTo>
                    <a:lnTo>
                      <a:pt x="4915" y="7143"/>
                    </a:lnTo>
                    <a:lnTo>
                      <a:pt x="4934" y="7143"/>
                    </a:lnTo>
                    <a:lnTo>
                      <a:pt x="4953" y="7124"/>
                    </a:lnTo>
                    <a:lnTo>
                      <a:pt x="4915" y="7067"/>
                    </a:lnTo>
                    <a:lnTo>
                      <a:pt x="4648" y="6781"/>
                    </a:lnTo>
                    <a:lnTo>
                      <a:pt x="4629" y="6743"/>
                    </a:lnTo>
                    <a:lnTo>
                      <a:pt x="4610" y="6723"/>
                    </a:lnTo>
                    <a:lnTo>
                      <a:pt x="4572" y="6705"/>
                    </a:lnTo>
                    <a:lnTo>
                      <a:pt x="4553" y="6686"/>
                    </a:lnTo>
                    <a:lnTo>
                      <a:pt x="4534" y="6686"/>
                    </a:lnTo>
                    <a:lnTo>
                      <a:pt x="4515" y="6705"/>
                    </a:lnTo>
                    <a:lnTo>
                      <a:pt x="4477" y="6743"/>
                    </a:lnTo>
                    <a:lnTo>
                      <a:pt x="4477" y="6762"/>
                    </a:lnTo>
                    <a:lnTo>
                      <a:pt x="4458" y="6800"/>
                    </a:lnTo>
                    <a:lnTo>
                      <a:pt x="4458" y="6819"/>
                    </a:lnTo>
                    <a:lnTo>
                      <a:pt x="4439" y="6838"/>
                    </a:lnTo>
                    <a:lnTo>
                      <a:pt x="4382" y="6895"/>
                    </a:lnTo>
                    <a:lnTo>
                      <a:pt x="4363" y="6933"/>
                    </a:lnTo>
                    <a:lnTo>
                      <a:pt x="4343" y="6972"/>
                    </a:lnTo>
                    <a:lnTo>
                      <a:pt x="4343" y="6990"/>
                    </a:lnTo>
                    <a:lnTo>
                      <a:pt x="4305" y="6990"/>
                    </a:lnTo>
                    <a:lnTo>
                      <a:pt x="4305" y="7009"/>
                    </a:lnTo>
                    <a:lnTo>
                      <a:pt x="4286" y="7009"/>
                    </a:lnTo>
                    <a:lnTo>
                      <a:pt x="4267" y="7009"/>
                    </a:lnTo>
                    <a:lnTo>
                      <a:pt x="4267" y="6990"/>
                    </a:lnTo>
                    <a:lnTo>
                      <a:pt x="4267" y="6972"/>
                    </a:lnTo>
                    <a:lnTo>
                      <a:pt x="4248" y="6972"/>
                    </a:lnTo>
                    <a:lnTo>
                      <a:pt x="4229" y="6990"/>
                    </a:lnTo>
                    <a:lnTo>
                      <a:pt x="4210" y="7028"/>
                    </a:lnTo>
                    <a:lnTo>
                      <a:pt x="4210" y="7067"/>
                    </a:lnTo>
                    <a:lnTo>
                      <a:pt x="4210" y="7104"/>
                    </a:lnTo>
                    <a:lnTo>
                      <a:pt x="4229" y="7104"/>
                    </a:lnTo>
                    <a:lnTo>
                      <a:pt x="4248" y="7104"/>
                    </a:lnTo>
                    <a:lnTo>
                      <a:pt x="4248" y="7124"/>
                    </a:lnTo>
                    <a:lnTo>
                      <a:pt x="4229" y="7162"/>
                    </a:lnTo>
                    <a:lnTo>
                      <a:pt x="4191" y="7181"/>
                    </a:lnTo>
                    <a:lnTo>
                      <a:pt x="4191" y="7200"/>
                    </a:lnTo>
                    <a:lnTo>
                      <a:pt x="4172" y="7276"/>
                    </a:lnTo>
                    <a:lnTo>
                      <a:pt x="4134" y="7295"/>
                    </a:lnTo>
                    <a:lnTo>
                      <a:pt x="4134" y="7333"/>
                    </a:lnTo>
                    <a:lnTo>
                      <a:pt x="4153" y="7333"/>
                    </a:lnTo>
                    <a:lnTo>
                      <a:pt x="4191" y="7333"/>
                    </a:lnTo>
                    <a:lnTo>
                      <a:pt x="4210" y="7333"/>
                    </a:lnTo>
                    <a:lnTo>
                      <a:pt x="4210" y="7352"/>
                    </a:lnTo>
                    <a:lnTo>
                      <a:pt x="4229" y="7371"/>
                    </a:lnTo>
                    <a:lnTo>
                      <a:pt x="4210" y="7371"/>
                    </a:lnTo>
                    <a:lnTo>
                      <a:pt x="4210" y="7390"/>
                    </a:lnTo>
                    <a:lnTo>
                      <a:pt x="4210" y="7429"/>
                    </a:lnTo>
                    <a:lnTo>
                      <a:pt x="4191" y="7466"/>
                    </a:lnTo>
                    <a:lnTo>
                      <a:pt x="4096" y="7600"/>
                    </a:lnTo>
                    <a:lnTo>
                      <a:pt x="4077" y="7657"/>
                    </a:lnTo>
                    <a:lnTo>
                      <a:pt x="3962" y="7733"/>
                    </a:lnTo>
                    <a:lnTo>
                      <a:pt x="3943" y="7733"/>
                    </a:lnTo>
                    <a:lnTo>
                      <a:pt x="3924" y="7733"/>
                    </a:lnTo>
                    <a:lnTo>
                      <a:pt x="3924" y="7752"/>
                    </a:lnTo>
                    <a:lnTo>
                      <a:pt x="3924" y="7771"/>
                    </a:lnTo>
                    <a:lnTo>
                      <a:pt x="3905" y="7790"/>
                    </a:lnTo>
                    <a:lnTo>
                      <a:pt x="3886" y="7829"/>
                    </a:lnTo>
                    <a:lnTo>
                      <a:pt x="3867" y="7866"/>
                    </a:lnTo>
                    <a:lnTo>
                      <a:pt x="3829" y="7943"/>
                    </a:lnTo>
                    <a:lnTo>
                      <a:pt x="3810" y="8000"/>
                    </a:lnTo>
                    <a:lnTo>
                      <a:pt x="3791" y="8076"/>
                    </a:lnTo>
                    <a:lnTo>
                      <a:pt x="3772" y="8095"/>
                    </a:lnTo>
                    <a:lnTo>
                      <a:pt x="3772" y="8114"/>
                    </a:lnTo>
                    <a:lnTo>
                      <a:pt x="3753" y="8133"/>
                    </a:lnTo>
                    <a:lnTo>
                      <a:pt x="3734" y="8133"/>
                    </a:lnTo>
                    <a:lnTo>
                      <a:pt x="3715" y="8171"/>
                    </a:lnTo>
                    <a:lnTo>
                      <a:pt x="3657" y="8305"/>
                    </a:lnTo>
                    <a:lnTo>
                      <a:pt x="3620" y="8381"/>
                    </a:lnTo>
                    <a:lnTo>
                      <a:pt x="3601" y="8400"/>
                    </a:lnTo>
                    <a:lnTo>
                      <a:pt x="3601" y="8438"/>
                    </a:lnTo>
                    <a:lnTo>
                      <a:pt x="3581" y="8476"/>
                    </a:lnTo>
                    <a:lnTo>
                      <a:pt x="3601" y="8495"/>
                    </a:lnTo>
                    <a:lnTo>
                      <a:pt x="3601" y="8514"/>
                    </a:lnTo>
                    <a:lnTo>
                      <a:pt x="3601" y="8533"/>
                    </a:lnTo>
                    <a:lnTo>
                      <a:pt x="3581" y="8572"/>
                    </a:lnTo>
                    <a:lnTo>
                      <a:pt x="3581" y="8590"/>
                    </a:lnTo>
                    <a:lnTo>
                      <a:pt x="3524" y="8667"/>
                    </a:lnTo>
                    <a:lnTo>
                      <a:pt x="3524" y="8724"/>
                    </a:lnTo>
                    <a:lnTo>
                      <a:pt x="3505" y="8743"/>
                    </a:lnTo>
                    <a:lnTo>
                      <a:pt x="3486" y="8762"/>
                    </a:lnTo>
                    <a:lnTo>
                      <a:pt x="3467" y="8781"/>
                    </a:lnTo>
                    <a:lnTo>
                      <a:pt x="3391" y="8838"/>
                    </a:lnTo>
                    <a:lnTo>
                      <a:pt x="3353" y="8838"/>
                    </a:lnTo>
                    <a:lnTo>
                      <a:pt x="3315" y="8857"/>
                    </a:lnTo>
                    <a:lnTo>
                      <a:pt x="3296" y="8857"/>
                    </a:lnTo>
                    <a:lnTo>
                      <a:pt x="3257" y="8857"/>
                    </a:lnTo>
                    <a:lnTo>
                      <a:pt x="3239" y="8857"/>
                    </a:lnTo>
                    <a:lnTo>
                      <a:pt x="3220" y="8857"/>
                    </a:lnTo>
                    <a:lnTo>
                      <a:pt x="3162" y="8914"/>
                    </a:lnTo>
                    <a:lnTo>
                      <a:pt x="2743" y="9410"/>
                    </a:lnTo>
                    <a:lnTo>
                      <a:pt x="2629" y="9486"/>
                    </a:lnTo>
                    <a:lnTo>
                      <a:pt x="2610" y="9410"/>
                    </a:lnTo>
                    <a:lnTo>
                      <a:pt x="2610" y="9390"/>
                    </a:lnTo>
                    <a:lnTo>
                      <a:pt x="2591" y="9371"/>
                    </a:lnTo>
                    <a:lnTo>
                      <a:pt x="2572" y="9371"/>
                    </a:lnTo>
                    <a:lnTo>
                      <a:pt x="2553" y="9371"/>
                    </a:lnTo>
                    <a:lnTo>
                      <a:pt x="2514" y="9371"/>
                    </a:lnTo>
                    <a:lnTo>
                      <a:pt x="2514" y="9352"/>
                    </a:lnTo>
                    <a:lnTo>
                      <a:pt x="2496" y="9333"/>
                    </a:lnTo>
                    <a:lnTo>
                      <a:pt x="2496" y="9314"/>
                    </a:lnTo>
                    <a:lnTo>
                      <a:pt x="2534" y="9257"/>
                    </a:lnTo>
                    <a:lnTo>
                      <a:pt x="2534" y="9238"/>
                    </a:lnTo>
                    <a:lnTo>
                      <a:pt x="2553" y="9200"/>
                    </a:lnTo>
                    <a:lnTo>
                      <a:pt x="2553" y="9181"/>
                    </a:lnTo>
                    <a:lnTo>
                      <a:pt x="2534" y="9162"/>
                    </a:lnTo>
                    <a:lnTo>
                      <a:pt x="2514" y="9085"/>
                    </a:lnTo>
                    <a:lnTo>
                      <a:pt x="2514" y="9067"/>
                    </a:lnTo>
                    <a:lnTo>
                      <a:pt x="2514" y="9029"/>
                    </a:lnTo>
                    <a:lnTo>
                      <a:pt x="2514" y="9009"/>
                    </a:lnTo>
                    <a:lnTo>
                      <a:pt x="2534" y="8990"/>
                    </a:lnTo>
                    <a:lnTo>
                      <a:pt x="2591" y="8933"/>
                    </a:lnTo>
                    <a:lnTo>
                      <a:pt x="2591" y="8895"/>
                    </a:lnTo>
                    <a:lnTo>
                      <a:pt x="2610" y="8876"/>
                    </a:lnTo>
                    <a:lnTo>
                      <a:pt x="2610" y="8857"/>
                    </a:lnTo>
                    <a:lnTo>
                      <a:pt x="2553" y="8743"/>
                    </a:lnTo>
                    <a:lnTo>
                      <a:pt x="2534" y="8648"/>
                    </a:lnTo>
                    <a:lnTo>
                      <a:pt x="2534" y="8609"/>
                    </a:lnTo>
                    <a:lnTo>
                      <a:pt x="2534" y="8590"/>
                    </a:lnTo>
                    <a:lnTo>
                      <a:pt x="2534" y="8572"/>
                    </a:lnTo>
                    <a:lnTo>
                      <a:pt x="2534" y="8533"/>
                    </a:lnTo>
                    <a:lnTo>
                      <a:pt x="2514" y="8419"/>
                    </a:lnTo>
                    <a:lnTo>
                      <a:pt x="2514" y="8267"/>
                    </a:lnTo>
                    <a:lnTo>
                      <a:pt x="2496" y="8209"/>
                    </a:lnTo>
                    <a:lnTo>
                      <a:pt x="2458" y="8171"/>
                    </a:lnTo>
                    <a:lnTo>
                      <a:pt x="2438" y="8133"/>
                    </a:lnTo>
                    <a:lnTo>
                      <a:pt x="2382" y="8095"/>
                    </a:lnTo>
                    <a:lnTo>
                      <a:pt x="2343" y="8076"/>
                    </a:lnTo>
                    <a:lnTo>
                      <a:pt x="2305" y="8057"/>
                    </a:lnTo>
                    <a:lnTo>
                      <a:pt x="2210" y="8038"/>
                    </a:lnTo>
                    <a:lnTo>
                      <a:pt x="2172" y="8038"/>
                    </a:lnTo>
                    <a:lnTo>
                      <a:pt x="2133" y="8057"/>
                    </a:lnTo>
                    <a:lnTo>
                      <a:pt x="2038" y="8114"/>
                    </a:lnTo>
                    <a:lnTo>
                      <a:pt x="2020" y="8114"/>
                    </a:lnTo>
                    <a:lnTo>
                      <a:pt x="2001" y="8114"/>
                    </a:lnTo>
                    <a:lnTo>
                      <a:pt x="1981" y="8095"/>
                    </a:lnTo>
                    <a:lnTo>
                      <a:pt x="1943" y="8038"/>
                    </a:lnTo>
                    <a:lnTo>
                      <a:pt x="1848" y="7962"/>
                    </a:lnTo>
                    <a:lnTo>
                      <a:pt x="1657" y="7829"/>
                    </a:lnTo>
                    <a:lnTo>
                      <a:pt x="1639" y="7485"/>
                    </a:lnTo>
                    <a:lnTo>
                      <a:pt x="1657" y="7429"/>
                    </a:lnTo>
                    <a:lnTo>
                      <a:pt x="1657" y="7409"/>
                    </a:lnTo>
                    <a:lnTo>
                      <a:pt x="1657" y="7390"/>
                    </a:lnTo>
                    <a:lnTo>
                      <a:pt x="1639" y="7371"/>
                    </a:lnTo>
                    <a:lnTo>
                      <a:pt x="1600" y="7314"/>
                    </a:lnTo>
                    <a:lnTo>
                      <a:pt x="1258" y="7086"/>
                    </a:lnTo>
                    <a:lnTo>
                      <a:pt x="1124" y="7048"/>
                    </a:lnTo>
                    <a:lnTo>
                      <a:pt x="705" y="7028"/>
                    </a:lnTo>
                    <a:lnTo>
                      <a:pt x="629" y="7067"/>
                    </a:lnTo>
                    <a:lnTo>
                      <a:pt x="553" y="7028"/>
                    </a:lnTo>
                    <a:lnTo>
                      <a:pt x="477" y="7009"/>
                    </a:lnTo>
                    <a:lnTo>
                      <a:pt x="96" y="6591"/>
                    </a:lnTo>
                    <a:lnTo>
                      <a:pt x="267" y="6457"/>
                    </a:lnTo>
                    <a:lnTo>
                      <a:pt x="572" y="6362"/>
                    </a:lnTo>
                    <a:lnTo>
                      <a:pt x="610" y="6324"/>
                    </a:lnTo>
                    <a:lnTo>
                      <a:pt x="610" y="6266"/>
                    </a:lnTo>
                    <a:lnTo>
                      <a:pt x="591" y="6210"/>
                    </a:lnTo>
                    <a:lnTo>
                      <a:pt x="591" y="6171"/>
                    </a:lnTo>
                    <a:lnTo>
                      <a:pt x="591" y="6133"/>
                    </a:lnTo>
                    <a:lnTo>
                      <a:pt x="610" y="6095"/>
                    </a:lnTo>
                    <a:lnTo>
                      <a:pt x="648" y="6038"/>
                    </a:lnTo>
                    <a:lnTo>
                      <a:pt x="686" y="6000"/>
                    </a:lnTo>
                    <a:lnTo>
                      <a:pt x="724" y="5981"/>
                    </a:lnTo>
                    <a:lnTo>
                      <a:pt x="743" y="5981"/>
                    </a:lnTo>
                    <a:lnTo>
                      <a:pt x="762" y="5943"/>
                    </a:lnTo>
                    <a:lnTo>
                      <a:pt x="782" y="5924"/>
                    </a:lnTo>
                    <a:lnTo>
                      <a:pt x="782" y="5866"/>
                    </a:lnTo>
                    <a:lnTo>
                      <a:pt x="838" y="5752"/>
                    </a:lnTo>
                    <a:lnTo>
                      <a:pt x="838" y="5676"/>
                    </a:lnTo>
                    <a:lnTo>
                      <a:pt x="838" y="5619"/>
                    </a:lnTo>
                    <a:lnTo>
                      <a:pt x="800" y="5543"/>
                    </a:lnTo>
                    <a:lnTo>
                      <a:pt x="800" y="5467"/>
                    </a:lnTo>
                    <a:lnTo>
                      <a:pt x="819" y="5371"/>
                    </a:lnTo>
                    <a:lnTo>
                      <a:pt x="972" y="5181"/>
                    </a:lnTo>
                    <a:lnTo>
                      <a:pt x="1010" y="5105"/>
                    </a:lnTo>
                    <a:lnTo>
                      <a:pt x="1029" y="5028"/>
                    </a:lnTo>
                    <a:lnTo>
                      <a:pt x="1029" y="4991"/>
                    </a:lnTo>
                    <a:lnTo>
                      <a:pt x="953" y="4876"/>
                    </a:lnTo>
                    <a:lnTo>
                      <a:pt x="858" y="4781"/>
                    </a:lnTo>
                    <a:lnTo>
                      <a:pt x="838" y="4742"/>
                    </a:lnTo>
                    <a:lnTo>
                      <a:pt x="819" y="4686"/>
                    </a:lnTo>
                    <a:lnTo>
                      <a:pt x="838" y="4552"/>
                    </a:lnTo>
                    <a:lnTo>
                      <a:pt x="858" y="4381"/>
                    </a:lnTo>
                    <a:lnTo>
                      <a:pt x="877" y="4324"/>
                    </a:lnTo>
                    <a:lnTo>
                      <a:pt x="877" y="4209"/>
                    </a:lnTo>
                    <a:lnTo>
                      <a:pt x="896" y="4152"/>
                    </a:lnTo>
                    <a:lnTo>
                      <a:pt x="953" y="4038"/>
                    </a:lnTo>
                    <a:lnTo>
                      <a:pt x="953" y="3962"/>
                    </a:lnTo>
                    <a:lnTo>
                      <a:pt x="914" y="3867"/>
                    </a:lnTo>
                    <a:lnTo>
                      <a:pt x="743" y="3714"/>
                    </a:lnTo>
                    <a:lnTo>
                      <a:pt x="648" y="3581"/>
                    </a:lnTo>
                    <a:lnTo>
                      <a:pt x="553" y="3486"/>
                    </a:lnTo>
                    <a:lnTo>
                      <a:pt x="343" y="3010"/>
                    </a:lnTo>
                    <a:lnTo>
                      <a:pt x="419" y="2971"/>
                    </a:lnTo>
                    <a:lnTo>
                      <a:pt x="419" y="2990"/>
                    </a:lnTo>
                    <a:lnTo>
                      <a:pt x="438" y="2990"/>
                    </a:lnTo>
                    <a:lnTo>
                      <a:pt x="457" y="3010"/>
                    </a:lnTo>
                    <a:lnTo>
                      <a:pt x="477" y="3028"/>
                    </a:lnTo>
                    <a:lnTo>
                      <a:pt x="477" y="3010"/>
                    </a:lnTo>
                    <a:lnTo>
                      <a:pt x="533" y="2990"/>
                    </a:lnTo>
                    <a:lnTo>
                      <a:pt x="553" y="2990"/>
                    </a:lnTo>
                    <a:lnTo>
                      <a:pt x="553" y="3010"/>
                    </a:lnTo>
                    <a:lnTo>
                      <a:pt x="572" y="3010"/>
                    </a:lnTo>
                    <a:lnTo>
                      <a:pt x="572" y="3028"/>
                    </a:lnTo>
                    <a:lnTo>
                      <a:pt x="572" y="3047"/>
                    </a:lnTo>
                    <a:lnTo>
                      <a:pt x="572" y="3066"/>
                    </a:lnTo>
                    <a:lnTo>
                      <a:pt x="591" y="3066"/>
                    </a:lnTo>
                    <a:lnTo>
                      <a:pt x="629" y="3066"/>
                    </a:lnTo>
                    <a:lnTo>
                      <a:pt x="705" y="3047"/>
                    </a:lnTo>
                    <a:lnTo>
                      <a:pt x="743" y="3047"/>
                    </a:lnTo>
                    <a:lnTo>
                      <a:pt x="762" y="3047"/>
                    </a:lnTo>
                    <a:lnTo>
                      <a:pt x="782" y="3086"/>
                    </a:lnTo>
                    <a:lnTo>
                      <a:pt x="800" y="3105"/>
                    </a:lnTo>
                    <a:lnTo>
                      <a:pt x="819" y="3105"/>
                    </a:lnTo>
                    <a:lnTo>
                      <a:pt x="838" y="3086"/>
                    </a:lnTo>
                    <a:lnTo>
                      <a:pt x="877" y="3086"/>
                    </a:lnTo>
                    <a:lnTo>
                      <a:pt x="896" y="3066"/>
                    </a:lnTo>
                    <a:lnTo>
                      <a:pt x="934" y="3066"/>
                    </a:lnTo>
                    <a:lnTo>
                      <a:pt x="953" y="3086"/>
                    </a:lnTo>
                    <a:lnTo>
                      <a:pt x="972" y="3124"/>
                    </a:lnTo>
                    <a:lnTo>
                      <a:pt x="1010" y="3142"/>
                    </a:lnTo>
                    <a:lnTo>
                      <a:pt x="1029" y="3142"/>
                    </a:lnTo>
                    <a:lnTo>
                      <a:pt x="1029" y="3124"/>
                    </a:lnTo>
                    <a:lnTo>
                      <a:pt x="1048" y="3086"/>
                    </a:lnTo>
                    <a:lnTo>
                      <a:pt x="1048" y="3066"/>
                    </a:lnTo>
                    <a:lnTo>
                      <a:pt x="1048" y="3047"/>
                    </a:lnTo>
                    <a:lnTo>
                      <a:pt x="1067" y="3047"/>
                    </a:lnTo>
                    <a:lnTo>
                      <a:pt x="1086" y="3047"/>
                    </a:lnTo>
                    <a:lnTo>
                      <a:pt x="1105" y="3047"/>
                    </a:lnTo>
                    <a:lnTo>
                      <a:pt x="1124" y="3066"/>
                    </a:lnTo>
                    <a:lnTo>
                      <a:pt x="1124" y="3142"/>
                    </a:lnTo>
                    <a:lnTo>
                      <a:pt x="1124" y="3162"/>
                    </a:lnTo>
                    <a:lnTo>
                      <a:pt x="1143" y="3162"/>
                    </a:lnTo>
                    <a:lnTo>
                      <a:pt x="1181" y="3124"/>
                    </a:lnTo>
                    <a:lnTo>
                      <a:pt x="1258" y="3105"/>
                    </a:lnTo>
                    <a:lnTo>
                      <a:pt x="1276" y="3086"/>
                    </a:lnTo>
                    <a:lnTo>
                      <a:pt x="1258" y="3066"/>
                    </a:lnTo>
                    <a:lnTo>
                      <a:pt x="1219" y="2990"/>
                    </a:lnTo>
                    <a:lnTo>
                      <a:pt x="1219" y="2971"/>
                    </a:lnTo>
                    <a:lnTo>
                      <a:pt x="1239" y="2971"/>
                    </a:lnTo>
                    <a:lnTo>
                      <a:pt x="1276" y="2971"/>
                    </a:lnTo>
                    <a:lnTo>
                      <a:pt x="1315" y="2971"/>
                    </a:lnTo>
                    <a:lnTo>
                      <a:pt x="1353" y="2971"/>
                    </a:lnTo>
                    <a:lnTo>
                      <a:pt x="1372" y="2971"/>
                    </a:lnTo>
                    <a:lnTo>
                      <a:pt x="1391" y="2990"/>
                    </a:lnTo>
                    <a:lnTo>
                      <a:pt x="1410" y="3010"/>
                    </a:lnTo>
                    <a:lnTo>
                      <a:pt x="1429" y="3010"/>
                    </a:lnTo>
                    <a:lnTo>
                      <a:pt x="1429" y="3028"/>
                    </a:lnTo>
                    <a:lnTo>
                      <a:pt x="1448" y="3028"/>
                    </a:lnTo>
                    <a:lnTo>
                      <a:pt x="1486" y="3047"/>
                    </a:lnTo>
                    <a:lnTo>
                      <a:pt x="1581" y="3047"/>
                    </a:lnTo>
                    <a:lnTo>
                      <a:pt x="1620" y="3047"/>
                    </a:lnTo>
                    <a:lnTo>
                      <a:pt x="1639" y="3028"/>
                    </a:lnTo>
                    <a:lnTo>
                      <a:pt x="1676" y="3010"/>
                    </a:lnTo>
                    <a:lnTo>
                      <a:pt x="1696" y="2971"/>
                    </a:lnTo>
                    <a:lnTo>
                      <a:pt x="1696" y="2952"/>
                    </a:lnTo>
                    <a:lnTo>
                      <a:pt x="1696" y="2933"/>
                    </a:lnTo>
                    <a:lnTo>
                      <a:pt x="1657" y="2895"/>
                    </a:lnTo>
                    <a:lnTo>
                      <a:pt x="1410" y="2761"/>
                    </a:lnTo>
                    <a:lnTo>
                      <a:pt x="1315" y="2685"/>
                    </a:lnTo>
                    <a:lnTo>
                      <a:pt x="1181" y="2571"/>
                    </a:lnTo>
                    <a:lnTo>
                      <a:pt x="896" y="2248"/>
                    </a:lnTo>
                    <a:lnTo>
                      <a:pt x="858" y="2209"/>
                    </a:lnTo>
                    <a:lnTo>
                      <a:pt x="819" y="2171"/>
                    </a:lnTo>
                    <a:lnTo>
                      <a:pt x="724" y="2133"/>
                    </a:lnTo>
                    <a:lnTo>
                      <a:pt x="343" y="1867"/>
                    </a:lnTo>
                    <a:lnTo>
                      <a:pt x="324" y="1828"/>
                    </a:lnTo>
                    <a:lnTo>
                      <a:pt x="305" y="1752"/>
                    </a:lnTo>
                    <a:lnTo>
                      <a:pt x="401" y="1695"/>
                    </a:lnTo>
                    <a:lnTo>
                      <a:pt x="419" y="1657"/>
                    </a:lnTo>
                    <a:lnTo>
                      <a:pt x="438" y="1638"/>
                    </a:lnTo>
                    <a:lnTo>
                      <a:pt x="457" y="1600"/>
                    </a:lnTo>
                    <a:lnTo>
                      <a:pt x="496" y="1562"/>
                    </a:lnTo>
                    <a:lnTo>
                      <a:pt x="591" y="1523"/>
                    </a:lnTo>
                    <a:lnTo>
                      <a:pt x="610" y="1486"/>
                    </a:lnTo>
                    <a:lnTo>
                      <a:pt x="610" y="1447"/>
                    </a:lnTo>
                    <a:lnTo>
                      <a:pt x="591" y="1409"/>
                    </a:lnTo>
                    <a:lnTo>
                      <a:pt x="401" y="1181"/>
                    </a:lnTo>
                    <a:lnTo>
                      <a:pt x="362" y="1143"/>
                    </a:lnTo>
                    <a:lnTo>
                      <a:pt x="305" y="1143"/>
                    </a:lnTo>
                    <a:lnTo>
                      <a:pt x="286" y="1161"/>
                    </a:lnTo>
                    <a:lnTo>
                      <a:pt x="248" y="1200"/>
                    </a:lnTo>
                    <a:lnTo>
                      <a:pt x="38" y="857"/>
                    </a:lnTo>
                    <a:lnTo>
                      <a:pt x="0" y="800"/>
                    </a:lnTo>
                    <a:lnTo>
                      <a:pt x="0" y="704"/>
                    </a:lnTo>
                    <a:lnTo>
                      <a:pt x="134" y="590"/>
                    </a:lnTo>
                    <a:lnTo>
                      <a:pt x="172" y="533"/>
                    </a:lnTo>
                    <a:lnTo>
                      <a:pt x="248" y="438"/>
                    </a:lnTo>
                    <a:lnTo>
                      <a:pt x="362" y="362"/>
                    </a:lnTo>
                    <a:lnTo>
                      <a:pt x="457" y="323"/>
                    </a:lnTo>
                    <a:lnTo>
                      <a:pt x="515" y="343"/>
                    </a:lnTo>
                    <a:lnTo>
                      <a:pt x="629" y="362"/>
                    </a:lnTo>
                    <a:lnTo>
                      <a:pt x="800" y="343"/>
                    </a:lnTo>
                    <a:lnTo>
                      <a:pt x="972" y="304"/>
                    </a:lnTo>
                    <a:lnTo>
                      <a:pt x="1162" y="190"/>
                    </a:lnTo>
                    <a:lnTo>
                      <a:pt x="1258" y="171"/>
                    </a:lnTo>
                    <a:lnTo>
                      <a:pt x="1334" y="171"/>
                    </a:lnTo>
                    <a:lnTo>
                      <a:pt x="1505" y="209"/>
                    </a:lnTo>
                    <a:lnTo>
                      <a:pt x="1639" y="228"/>
                    </a:lnTo>
                    <a:lnTo>
                      <a:pt x="1696" y="209"/>
                    </a:lnTo>
                    <a:lnTo>
                      <a:pt x="1734" y="171"/>
                    </a:lnTo>
                    <a:lnTo>
                      <a:pt x="1791" y="95"/>
                    </a:lnTo>
                    <a:lnTo>
                      <a:pt x="1810" y="38"/>
                    </a:lnTo>
                    <a:lnTo>
                      <a:pt x="1810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18" name="Freeform 16">
                <a:extLst>
                  <a:ext uri="{FF2B5EF4-FFF2-40B4-BE49-F238E27FC236}">
                    <a16:creationId xmlns:a16="http://schemas.microsoft.com/office/drawing/2014/main" id="{9CCE620A-25D2-B943-B430-F6D4103D7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1838" y="5205413"/>
                <a:ext cx="2386012" cy="3532187"/>
              </a:xfrm>
              <a:custGeom>
                <a:avLst/>
                <a:gdLst>
                  <a:gd name="T0" fmla="*/ 2147483646 w 6630"/>
                  <a:gd name="T1" fmla="*/ 2147483646 h 9810"/>
                  <a:gd name="T2" fmla="*/ 2147483646 w 6630"/>
                  <a:gd name="T3" fmla="*/ 2147483646 h 9810"/>
                  <a:gd name="T4" fmla="*/ 2147483646 w 6630"/>
                  <a:gd name="T5" fmla="*/ 2147483646 h 9810"/>
                  <a:gd name="T6" fmla="*/ 2147483646 w 6630"/>
                  <a:gd name="T7" fmla="*/ 2147483646 h 9810"/>
                  <a:gd name="T8" fmla="*/ 2147483646 w 6630"/>
                  <a:gd name="T9" fmla="*/ 2147483646 h 9810"/>
                  <a:gd name="T10" fmla="*/ 2147483646 w 6630"/>
                  <a:gd name="T11" fmla="*/ 2147483646 h 9810"/>
                  <a:gd name="T12" fmla="*/ 2147483646 w 6630"/>
                  <a:gd name="T13" fmla="*/ 2147483646 h 9810"/>
                  <a:gd name="T14" fmla="*/ 2147483646 w 6630"/>
                  <a:gd name="T15" fmla="*/ 2147483646 h 9810"/>
                  <a:gd name="T16" fmla="*/ 2147483646 w 6630"/>
                  <a:gd name="T17" fmla="*/ 2147483646 h 9810"/>
                  <a:gd name="T18" fmla="*/ 2147483646 w 6630"/>
                  <a:gd name="T19" fmla="*/ 2147483646 h 9810"/>
                  <a:gd name="T20" fmla="*/ 2147483646 w 6630"/>
                  <a:gd name="T21" fmla="*/ 2147483646 h 9810"/>
                  <a:gd name="T22" fmla="*/ 2147483646 w 6630"/>
                  <a:gd name="T23" fmla="*/ 2147483646 h 9810"/>
                  <a:gd name="T24" fmla="*/ 2147483646 w 6630"/>
                  <a:gd name="T25" fmla="*/ 2147483646 h 9810"/>
                  <a:gd name="T26" fmla="*/ 2147483646 w 6630"/>
                  <a:gd name="T27" fmla="*/ 2147483646 h 9810"/>
                  <a:gd name="T28" fmla="*/ 2147483646 w 6630"/>
                  <a:gd name="T29" fmla="*/ 2147483646 h 9810"/>
                  <a:gd name="T30" fmla="*/ 2147483646 w 6630"/>
                  <a:gd name="T31" fmla="*/ 2147483646 h 9810"/>
                  <a:gd name="T32" fmla="*/ 2147483646 w 6630"/>
                  <a:gd name="T33" fmla="*/ 2147483646 h 9810"/>
                  <a:gd name="T34" fmla="*/ 2147483646 w 6630"/>
                  <a:gd name="T35" fmla="*/ 2147483646 h 9810"/>
                  <a:gd name="T36" fmla="*/ 2147483646 w 6630"/>
                  <a:gd name="T37" fmla="*/ 2147483646 h 9810"/>
                  <a:gd name="T38" fmla="*/ 2147483646 w 6630"/>
                  <a:gd name="T39" fmla="*/ 2147483646 h 9810"/>
                  <a:gd name="T40" fmla="*/ 2147483646 w 6630"/>
                  <a:gd name="T41" fmla="*/ 2147483646 h 9810"/>
                  <a:gd name="T42" fmla="*/ 2147483646 w 6630"/>
                  <a:gd name="T43" fmla="*/ 2147483646 h 9810"/>
                  <a:gd name="T44" fmla="*/ 2147483646 w 6630"/>
                  <a:gd name="T45" fmla="*/ 2147483646 h 9810"/>
                  <a:gd name="T46" fmla="*/ 2147483646 w 6630"/>
                  <a:gd name="T47" fmla="*/ 2147483646 h 9810"/>
                  <a:gd name="T48" fmla="*/ 2147483646 w 6630"/>
                  <a:gd name="T49" fmla="*/ 2147483646 h 9810"/>
                  <a:gd name="T50" fmla="*/ 2147483646 w 6630"/>
                  <a:gd name="T51" fmla="*/ 2147483646 h 9810"/>
                  <a:gd name="T52" fmla="*/ 2147483646 w 6630"/>
                  <a:gd name="T53" fmla="*/ 2147483646 h 9810"/>
                  <a:gd name="T54" fmla="*/ 2147483646 w 6630"/>
                  <a:gd name="T55" fmla="*/ 2147483646 h 9810"/>
                  <a:gd name="T56" fmla="*/ 2147483646 w 6630"/>
                  <a:gd name="T57" fmla="*/ 2147483646 h 9810"/>
                  <a:gd name="T58" fmla="*/ 2147483646 w 6630"/>
                  <a:gd name="T59" fmla="*/ 2147483646 h 9810"/>
                  <a:gd name="T60" fmla="*/ 2147483646 w 6630"/>
                  <a:gd name="T61" fmla="*/ 2147483646 h 9810"/>
                  <a:gd name="T62" fmla="*/ 2147483646 w 6630"/>
                  <a:gd name="T63" fmla="*/ 2147483646 h 9810"/>
                  <a:gd name="T64" fmla="*/ 2147483646 w 6630"/>
                  <a:gd name="T65" fmla="*/ 2147483646 h 9810"/>
                  <a:gd name="T66" fmla="*/ 2147483646 w 6630"/>
                  <a:gd name="T67" fmla="*/ 2147483646 h 9810"/>
                  <a:gd name="T68" fmla="*/ 2147483646 w 6630"/>
                  <a:gd name="T69" fmla="*/ 2147483646 h 9810"/>
                  <a:gd name="T70" fmla="*/ 2147483646 w 6630"/>
                  <a:gd name="T71" fmla="*/ 2147483646 h 9810"/>
                  <a:gd name="T72" fmla="*/ 2147483646 w 6630"/>
                  <a:gd name="T73" fmla="*/ 2147483646 h 9810"/>
                  <a:gd name="T74" fmla="*/ 2147483646 w 6630"/>
                  <a:gd name="T75" fmla="*/ 2147483646 h 9810"/>
                  <a:gd name="T76" fmla="*/ 2147483646 w 6630"/>
                  <a:gd name="T77" fmla="*/ 2147483646 h 9810"/>
                  <a:gd name="T78" fmla="*/ 2147483646 w 6630"/>
                  <a:gd name="T79" fmla="*/ 2147483646 h 9810"/>
                  <a:gd name="T80" fmla="*/ 2147483646 w 6630"/>
                  <a:gd name="T81" fmla="*/ 2147483646 h 9810"/>
                  <a:gd name="T82" fmla="*/ 2147483646 w 6630"/>
                  <a:gd name="T83" fmla="*/ 2147483646 h 9810"/>
                  <a:gd name="T84" fmla="*/ 2147483646 w 6630"/>
                  <a:gd name="T85" fmla="*/ 2147483646 h 9810"/>
                  <a:gd name="T86" fmla="*/ 2147483646 w 6630"/>
                  <a:gd name="T87" fmla="*/ 2147483646 h 9810"/>
                  <a:gd name="T88" fmla="*/ 2147483646 w 6630"/>
                  <a:gd name="T89" fmla="*/ 2147483646 h 9810"/>
                  <a:gd name="T90" fmla="*/ 2147483646 w 6630"/>
                  <a:gd name="T91" fmla="*/ 2147483646 h 9810"/>
                  <a:gd name="T92" fmla="*/ 2147483646 w 6630"/>
                  <a:gd name="T93" fmla="*/ 2147483646 h 9810"/>
                  <a:gd name="T94" fmla="*/ 2147483646 w 6630"/>
                  <a:gd name="T95" fmla="*/ 2147483646 h 9810"/>
                  <a:gd name="T96" fmla="*/ 2147483646 w 6630"/>
                  <a:gd name="T97" fmla="*/ 2147483646 h 9810"/>
                  <a:gd name="T98" fmla="*/ 2147483646 w 6630"/>
                  <a:gd name="T99" fmla="*/ 2147483646 h 9810"/>
                  <a:gd name="T100" fmla="*/ 2147483646 w 6630"/>
                  <a:gd name="T101" fmla="*/ 2147483646 h 9810"/>
                  <a:gd name="T102" fmla="*/ 2147483646 w 6630"/>
                  <a:gd name="T103" fmla="*/ 2147483646 h 9810"/>
                  <a:gd name="T104" fmla="*/ 2147483646 w 6630"/>
                  <a:gd name="T105" fmla="*/ 2147483646 h 9810"/>
                  <a:gd name="T106" fmla="*/ 2147483646 w 6630"/>
                  <a:gd name="T107" fmla="*/ 2147483646 h 9810"/>
                  <a:gd name="T108" fmla="*/ 2147483646 w 6630"/>
                  <a:gd name="T109" fmla="*/ 2147483646 h 9810"/>
                  <a:gd name="T110" fmla="*/ 2147483646 w 6630"/>
                  <a:gd name="T111" fmla="*/ 2147483646 h 9810"/>
                  <a:gd name="T112" fmla="*/ 2147483646 w 6630"/>
                  <a:gd name="T113" fmla="*/ 2147483646 h 9810"/>
                  <a:gd name="T114" fmla="*/ 2147483646 w 6630"/>
                  <a:gd name="T115" fmla="*/ 2147483646 h 9810"/>
                  <a:gd name="T116" fmla="*/ 2147483646 w 6630"/>
                  <a:gd name="T117" fmla="*/ 2147483646 h 981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6630" h="9810">
                    <a:moveTo>
                      <a:pt x="5981" y="971"/>
                    </a:moveTo>
                    <a:lnTo>
                      <a:pt x="5904" y="933"/>
                    </a:lnTo>
                    <a:lnTo>
                      <a:pt x="5809" y="933"/>
                    </a:lnTo>
                    <a:lnTo>
                      <a:pt x="5790" y="1028"/>
                    </a:lnTo>
                    <a:lnTo>
                      <a:pt x="5790" y="1143"/>
                    </a:lnTo>
                    <a:lnTo>
                      <a:pt x="5771" y="1257"/>
                    </a:lnTo>
                    <a:lnTo>
                      <a:pt x="5676" y="1333"/>
                    </a:lnTo>
                    <a:lnTo>
                      <a:pt x="5562" y="1352"/>
                    </a:lnTo>
                    <a:lnTo>
                      <a:pt x="5505" y="1371"/>
                    </a:lnTo>
                    <a:lnTo>
                      <a:pt x="5466" y="1428"/>
                    </a:lnTo>
                    <a:lnTo>
                      <a:pt x="5466" y="1485"/>
                    </a:lnTo>
                    <a:lnTo>
                      <a:pt x="5466" y="1581"/>
                    </a:lnTo>
                    <a:lnTo>
                      <a:pt x="5466" y="1637"/>
                    </a:lnTo>
                    <a:lnTo>
                      <a:pt x="5352" y="1752"/>
                    </a:lnTo>
                    <a:lnTo>
                      <a:pt x="5314" y="1828"/>
                    </a:lnTo>
                    <a:lnTo>
                      <a:pt x="5371" y="1886"/>
                    </a:lnTo>
                    <a:lnTo>
                      <a:pt x="5409" y="1904"/>
                    </a:lnTo>
                    <a:lnTo>
                      <a:pt x="5447" y="1942"/>
                    </a:lnTo>
                    <a:lnTo>
                      <a:pt x="5466" y="1981"/>
                    </a:lnTo>
                    <a:lnTo>
                      <a:pt x="5486" y="2018"/>
                    </a:lnTo>
                    <a:lnTo>
                      <a:pt x="5505" y="2057"/>
                    </a:lnTo>
                    <a:lnTo>
                      <a:pt x="5523" y="2095"/>
                    </a:lnTo>
                    <a:lnTo>
                      <a:pt x="5542" y="2114"/>
                    </a:lnTo>
                    <a:lnTo>
                      <a:pt x="5562" y="2152"/>
                    </a:lnTo>
                    <a:lnTo>
                      <a:pt x="5562" y="2228"/>
                    </a:lnTo>
                    <a:lnTo>
                      <a:pt x="5562" y="2323"/>
                    </a:lnTo>
                    <a:lnTo>
                      <a:pt x="5581" y="2399"/>
                    </a:lnTo>
                    <a:lnTo>
                      <a:pt x="5618" y="2457"/>
                    </a:lnTo>
                    <a:lnTo>
                      <a:pt x="5638" y="2495"/>
                    </a:lnTo>
                    <a:lnTo>
                      <a:pt x="5638" y="2533"/>
                    </a:lnTo>
                    <a:lnTo>
                      <a:pt x="5618" y="2590"/>
                    </a:lnTo>
                    <a:lnTo>
                      <a:pt x="5600" y="2628"/>
                    </a:lnTo>
                    <a:lnTo>
                      <a:pt x="5581" y="2628"/>
                    </a:lnTo>
                    <a:lnTo>
                      <a:pt x="5505" y="2590"/>
                    </a:lnTo>
                    <a:lnTo>
                      <a:pt x="5238" y="2571"/>
                    </a:lnTo>
                    <a:lnTo>
                      <a:pt x="5124" y="2552"/>
                    </a:lnTo>
                    <a:lnTo>
                      <a:pt x="4990" y="2476"/>
                    </a:lnTo>
                    <a:lnTo>
                      <a:pt x="4838" y="2438"/>
                    </a:lnTo>
                    <a:lnTo>
                      <a:pt x="4819" y="2552"/>
                    </a:lnTo>
                    <a:lnTo>
                      <a:pt x="4857" y="2743"/>
                    </a:lnTo>
                    <a:lnTo>
                      <a:pt x="4838" y="2895"/>
                    </a:lnTo>
                    <a:lnTo>
                      <a:pt x="4819" y="2933"/>
                    </a:lnTo>
                    <a:lnTo>
                      <a:pt x="4800" y="2952"/>
                    </a:lnTo>
                    <a:lnTo>
                      <a:pt x="4780" y="2990"/>
                    </a:lnTo>
                    <a:lnTo>
                      <a:pt x="4761" y="3009"/>
                    </a:lnTo>
                    <a:lnTo>
                      <a:pt x="4552" y="3066"/>
                    </a:lnTo>
                    <a:lnTo>
                      <a:pt x="4514" y="3124"/>
                    </a:lnTo>
                    <a:lnTo>
                      <a:pt x="4628" y="3504"/>
                    </a:lnTo>
                    <a:lnTo>
                      <a:pt x="4685" y="3600"/>
                    </a:lnTo>
                    <a:lnTo>
                      <a:pt x="4761" y="3657"/>
                    </a:lnTo>
                    <a:lnTo>
                      <a:pt x="4838" y="3600"/>
                    </a:lnTo>
                    <a:lnTo>
                      <a:pt x="4914" y="3600"/>
                    </a:lnTo>
                    <a:lnTo>
                      <a:pt x="4990" y="3657"/>
                    </a:lnTo>
                    <a:lnTo>
                      <a:pt x="5047" y="3733"/>
                    </a:lnTo>
                    <a:lnTo>
                      <a:pt x="5066" y="3847"/>
                    </a:lnTo>
                    <a:lnTo>
                      <a:pt x="5066" y="3962"/>
                    </a:lnTo>
                    <a:lnTo>
                      <a:pt x="5009" y="4190"/>
                    </a:lnTo>
                    <a:lnTo>
                      <a:pt x="4990" y="4228"/>
                    </a:lnTo>
                    <a:lnTo>
                      <a:pt x="4952" y="4324"/>
                    </a:lnTo>
                    <a:lnTo>
                      <a:pt x="4933" y="4362"/>
                    </a:lnTo>
                    <a:lnTo>
                      <a:pt x="4952" y="4419"/>
                    </a:lnTo>
                    <a:lnTo>
                      <a:pt x="4990" y="4457"/>
                    </a:lnTo>
                    <a:lnTo>
                      <a:pt x="5009" y="4495"/>
                    </a:lnTo>
                    <a:lnTo>
                      <a:pt x="5009" y="4552"/>
                    </a:lnTo>
                    <a:lnTo>
                      <a:pt x="4971" y="4590"/>
                    </a:lnTo>
                    <a:lnTo>
                      <a:pt x="4800" y="4724"/>
                    </a:lnTo>
                    <a:lnTo>
                      <a:pt x="4761" y="4781"/>
                    </a:lnTo>
                    <a:lnTo>
                      <a:pt x="4666" y="4876"/>
                    </a:lnTo>
                    <a:lnTo>
                      <a:pt x="4609" y="4971"/>
                    </a:lnTo>
                    <a:lnTo>
                      <a:pt x="4590" y="5086"/>
                    </a:lnTo>
                    <a:lnTo>
                      <a:pt x="4533" y="5219"/>
                    </a:lnTo>
                    <a:lnTo>
                      <a:pt x="4514" y="5219"/>
                    </a:lnTo>
                    <a:lnTo>
                      <a:pt x="4495" y="5257"/>
                    </a:lnTo>
                    <a:lnTo>
                      <a:pt x="4457" y="5276"/>
                    </a:lnTo>
                    <a:lnTo>
                      <a:pt x="4380" y="5314"/>
                    </a:lnTo>
                    <a:lnTo>
                      <a:pt x="4457" y="5428"/>
                    </a:lnTo>
                    <a:lnTo>
                      <a:pt x="4533" y="5485"/>
                    </a:lnTo>
                    <a:lnTo>
                      <a:pt x="4647" y="5485"/>
                    </a:lnTo>
                    <a:lnTo>
                      <a:pt x="4761" y="5467"/>
                    </a:lnTo>
                    <a:lnTo>
                      <a:pt x="4780" y="5485"/>
                    </a:lnTo>
                    <a:lnTo>
                      <a:pt x="5124" y="6095"/>
                    </a:lnTo>
                    <a:lnTo>
                      <a:pt x="5181" y="6152"/>
                    </a:lnTo>
                    <a:lnTo>
                      <a:pt x="5238" y="6209"/>
                    </a:lnTo>
                    <a:lnTo>
                      <a:pt x="5276" y="6266"/>
                    </a:lnTo>
                    <a:lnTo>
                      <a:pt x="5314" y="6343"/>
                    </a:lnTo>
                    <a:lnTo>
                      <a:pt x="5333" y="6438"/>
                    </a:lnTo>
                    <a:lnTo>
                      <a:pt x="5352" y="6514"/>
                    </a:lnTo>
                    <a:lnTo>
                      <a:pt x="5390" y="6590"/>
                    </a:lnTo>
                    <a:lnTo>
                      <a:pt x="5447" y="6666"/>
                    </a:lnTo>
                    <a:lnTo>
                      <a:pt x="5505" y="6723"/>
                    </a:lnTo>
                    <a:lnTo>
                      <a:pt x="5676" y="6857"/>
                    </a:lnTo>
                    <a:lnTo>
                      <a:pt x="5695" y="6895"/>
                    </a:lnTo>
                    <a:lnTo>
                      <a:pt x="5714" y="6933"/>
                    </a:lnTo>
                    <a:lnTo>
                      <a:pt x="5714" y="7086"/>
                    </a:lnTo>
                    <a:lnTo>
                      <a:pt x="5733" y="7123"/>
                    </a:lnTo>
                    <a:lnTo>
                      <a:pt x="5809" y="7104"/>
                    </a:lnTo>
                    <a:lnTo>
                      <a:pt x="5867" y="7067"/>
                    </a:lnTo>
                    <a:lnTo>
                      <a:pt x="5981" y="6952"/>
                    </a:lnTo>
                    <a:lnTo>
                      <a:pt x="6057" y="6933"/>
                    </a:lnTo>
                    <a:lnTo>
                      <a:pt x="6228" y="6933"/>
                    </a:lnTo>
                    <a:lnTo>
                      <a:pt x="6324" y="6914"/>
                    </a:lnTo>
                    <a:lnTo>
                      <a:pt x="6304" y="7047"/>
                    </a:lnTo>
                    <a:lnTo>
                      <a:pt x="6380" y="7123"/>
                    </a:lnTo>
                    <a:lnTo>
                      <a:pt x="6457" y="7181"/>
                    </a:lnTo>
                    <a:lnTo>
                      <a:pt x="6476" y="7276"/>
                    </a:lnTo>
                    <a:lnTo>
                      <a:pt x="6438" y="7352"/>
                    </a:lnTo>
                    <a:lnTo>
                      <a:pt x="6248" y="7448"/>
                    </a:lnTo>
                    <a:lnTo>
                      <a:pt x="6190" y="7543"/>
                    </a:lnTo>
                    <a:lnTo>
                      <a:pt x="6266" y="7600"/>
                    </a:lnTo>
                    <a:lnTo>
                      <a:pt x="6380" y="7619"/>
                    </a:lnTo>
                    <a:lnTo>
                      <a:pt x="6495" y="7600"/>
                    </a:lnTo>
                    <a:lnTo>
                      <a:pt x="6552" y="7543"/>
                    </a:lnTo>
                    <a:lnTo>
                      <a:pt x="6571" y="7524"/>
                    </a:lnTo>
                    <a:lnTo>
                      <a:pt x="6590" y="7524"/>
                    </a:lnTo>
                    <a:lnTo>
                      <a:pt x="6609" y="7524"/>
                    </a:lnTo>
                    <a:lnTo>
                      <a:pt x="6629" y="7524"/>
                    </a:lnTo>
                    <a:lnTo>
                      <a:pt x="6552" y="7600"/>
                    </a:lnTo>
                    <a:lnTo>
                      <a:pt x="6495" y="7714"/>
                    </a:lnTo>
                    <a:lnTo>
                      <a:pt x="6476" y="7733"/>
                    </a:lnTo>
                    <a:lnTo>
                      <a:pt x="6438" y="7905"/>
                    </a:lnTo>
                    <a:lnTo>
                      <a:pt x="6400" y="7943"/>
                    </a:lnTo>
                    <a:lnTo>
                      <a:pt x="6362" y="7961"/>
                    </a:lnTo>
                    <a:lnTo>
                      <a:pt x="6266" y="8019"/>
                    </a:lnTo>
                    <a:lnTo>
                      <a:pt x="6228" y="8038"/>
                    </a:lnTo>
                    <a:lnTo>
                      <a:pt x="6190" y="8057"/>
                    </a:lnTo>
                    <a:lnTo>
                      <a:pt x="6171" y="8057"/>
                    </a:lnTo>
                    <a:lnTo>
                      <a:pt x="6152" y="8057"/>
                    </a:lnTo>
                    <a:lnTo>
                      <a:pt x="6114" y="8076"/>
                    </a:lnTo>
                    <a:lnTo>
                      <a:pt x="5943" y="8210"/>
                    </a:lnTo>
                    <a:lnTo>
                      <a:pt x="5904" y="8266"/>
                    </a:lnTo>
                    <a:lnTo>
                      <a:pt x="5867" y="8286"/>
                    </a:lnTo>
                    <a:lnTo>
                      <a:pt x="5828" y="8324"/>
                    </a:lnTo>
                    <a:lnTo>
                      <a:pt x="5771" y="8342"/>
                    </a:lnTo>
                    <a:lnTo>
                      <a:pt x="5752" y="8342"/>
                    </a:lnTo>
                    <a:lnTo>
                      <a:pt x="5733" y="8342"/>
                    </a:lnTo>
                    <a:lnTo>
                      <a:pt x="5714" y="8342"/>
                    </a:lnTo>
                    <a:lnTo>
                      <a:pt x="5695" y="8324"/>
                    </a:lnTo>
                    <a:lnTo>
                      <a:pt x="5676" y="8342"/>
                    </a:lnTo>
                    <a:lnTo>
                      <a:pt x="5657" y="8362"/>
                    </a:lnTo>
                    <a:lnTo>
                      <a:pt x="5618" y="8437"/>
                    </a:lnTo>
                    <a:lnTo>
                      <a:pt x="5486" y="8589"/>
                    </a:lnTo>
                    <a:lnTo>
                      <a:pt x="5447" y="8646"/>
                    </a:lnTo>
                    <a:lnTo>
                      <a:pt x="5428" y="8703"/>
                    </a:lnTo>
                    <a:lnTo>
                      <a:pt x="5409" y="8761"/>
                    </a:lnTo>
                    <a:lnTo>
                      <a:pt x="5371" y="8856"/>
                    </a:lnTo>
                    <a:lnTo>
                      <a:pt x="5314" y="8932"/>
                    </a:lnTo>
                    <a:lnTo>
                      <a:pt x="5219" y="9047"/>
                    </a:lnTo>
                    <a:lnTo>
                      <a:pt x="5124" y="9180"/>
                    </a:lnTo>
                    <a:lnTo>
                      <a:pt x="5105" y="9218"/>
                    </a:lnTo>
                    <a:lnTo>
                      <a:pt x="4952" y="9351"/>
                    </a:lnTo>
                    <a:lnTo>
                      <a:pt x="4895" y="9408"/>
                    </a:lnTo>
                    <a:lnTo>
                      <a:pt x="4838" y="9465"/>
                    </a:lnTo>
                    <a:lnTo>
                      <a:pt x="4800" y="9504"/>
                    </a:lnTo>
                    <a:lnTo>
                      <a:pt x="4761" y="9504"/>
                    </a:lnTo>
                    <a:lnTo>
                      <a:pt x="4552" y="9446"/>
                    </a:lnTo>
                    <a:lnTo>
                      <a:pt x="3333" y="9103"/>
                    </a:lnTo>
                    <a:lnTo>
                      <a:pt x="2971" y="9142"/>
                    </a:lnTo>
                    <a:lnTo>
                      <a:pt x="2819" y="9123"/>
                    </a:lnTo>
                    <a:lnTo>
                      <a:pt x="2381" y="9008"/>
                    </a:lnTo>
                    <a:lnTo>
                      <a:pt x="2266" y="9008"/>
                    </a:lnTo>
                    <a:lnTo>
                      <a:pt x="2190" y="9066"/>
                    </a:lnTo>
                    <a:lnTo>
                      <a:pt x="2114" y="9180"/>
                    </a:lnTo>
                    <a:lnTo>
                      <a:pt x="2019" y="9294"/>
                    </a:lnTo>
                    <a:lnTo>
                      <a:pt x="1847" y="9428"/>
                    </a:lnTo>
                    <a:lnTo>
                      <a:pt x="1790" y="9504"/>
                    </a:lnTo>
                    <a:lnTo>
                      <a:pt x="1752" y="9560"/>
                    </a:lnTo>
                    <a:lnTo>
                      <a:pt x="1771" y="9599"/>
                    </a:lnTo>
                    <a:lnTo>
                      <a:pt x="1790" y="9618"/>
                    </a:lnTo>
                    <a:lnTo>
                      <a:pt x="1809" y="9694"/>
                    </a:lnTo>
                    <a:lnTo>
                      <a:pt x="1790" y="9694"/>
                    </a:lnTo>
                    <a:lnTo>
                      <a:pt x="1752" y="9732"/>
                    </a:lnTo>
                    <a:lnTo>
                      <a:pt x="1714" y="9751"/>
                    </a:lnTo>
                    <a:lnTo>
                      <a:pt x="1656" y="9751"/>
                    </a:lnTo>
                    <a:lnTo>
                      <a:pt x="1619" y="9732"/>
                    </a:lnTo>
                    <a:lnTo>
                      <a:pt x="1580" y="9713"/>
                    </a:lnTo>
                    <a:lnTo>
                      <a:pt x="1542" y="9694"/>
                    </a:lnTo>
                    <a:lnTo>
                      <a:pt x="1504" y="9675"/>
                    </a:lnTo>
                    <a:lnTo>
                      <a:pt x="1485" y="9637"/>
                    </a:lnTo>
                    <a:lnTo>
                      <a:pt x="1466" y="9599"/>
                    </a:lnTo>
                    <a:lnTo>
                      <a:pt x="1428" y="9504"/>
                    </a:lnTo>
                    <a:lnTo>
                      <a:pt x="1409" y="9465"/>
                    </a:lnTo>
                    <a:lnTo>
                      <a:pt x="1390" y="9465"/>
                    </a:lnTo>
                    <a:lnTo>
                      <a:pt x="1352" y="9542"/>
                    </a:lnTo>
                    <a:lnTo>
                      <a:pt x="1314" y="9656"/>
                    </a:lnTo>
                    <a:lnTo>
                      <a:pt x="1275" y="9713"/>
                    </a:lnTo>
                    <a:lnTo>
                      <a:pt x="1257" y="9770"/>
                    </a:lnTo>
                    <a:lnTo>
                      <a:pt x="1238" y="9789"/>
                    </a:lnTo>
                    <a:lnTo>
                      <a:pt x="1238" y="9809"/>
                    </a:lnTo>
                    <a:lnTo>
                      <a:pt x="1219" y="9809"/>
                    </a:lnTo>
                    <a:lnTo>
                      <a:pt x="1123" y="9789"/>
                    </a:lnTo>
                    <a:lnTo>
                      <a:pt x="1161" y="9713"/>
                    </a:lnTo>
                    <a:lnTo>
                      <a:pt x="1161" y="9542"/>
                    </a:lnTo>
                    <a:lnTo>
                      <a:pt x="1143" y="9446"/>
                    </a:lnTo>
                    <a:lnTo>
                      <a:pt x="1104" y="9332"/>
                    </a:lnTo>
                    <a:lnTo>
                      <a:pt x="1047" y="9161"/>
                    </a:lnTo>
                    <a:lnTo>
                      <a:pt x="990" y="9066"/>
                    </a:lnTo>
                    <a:lnTo>
                      <a:pt x="990" y="9008"/>
                    </a:lnTo>
                    <a:lnTo>
                      <a:pt x="1009" y="8799"/>
                    </a:lnTo>
                    <a:lnTo>
                      <a:pt x="1047" y="8742"/>
                    </a:lnTo>
                    <a:lnTo>
                      <a:pt x="1085" y="8703"/>
                    </a:lnTo>
                    <a:lnTo>
                      <a:pt x="1085" y="8685"/>
                    </a:lnTo>
                    <a:lnTo>
                      <a:pt x="1085" y="8666"/>
                    </a:lnTo>
                    <a:lnTo>
                      <a:pt x="1066" y="8646"/>
                    </a:lnTo>
                    <a:lnTo>
                      <a:pt x="1047" y="8608"/>
                    </a:lnTo>
                    <a:lnTo>
                      <a:pt x="1085" y="8532"/>
                    </a:lnTo>
                    <a:lnTo>
                      <a:pt x="1085" y="8570"/>
                    </a:lnTo>
                    <a:lnTo>
                      <a:pt x="1066" y="8589"/>
                    </a:lnTo>
                    <a:lnTo>
                      <a:pt x="1085" y="8589"/>
                    </a:lnTo>
                    <a:lnTo>
                      <a:pt x="1104" y="8589"/>
                    </a:lnTo>
                    <a:lnTo>
                      <a:pt x="1123" y="8551"/>
                    </a:lnTo>
                    <a:lnTo>
                      <a:pt x="1123" y="8513"/>
                    </a:lnTo>
                    <a:lnTo>
                      <a:pt x="1123" y="8381"/>
                    </a:lnTo>
                    <a:lnTo>
                      <a:pt x="1123" y="8247"/>
                    </a:lnTo>
                    <a:lnTo>
                      <a:pt x="1143" y="8210"/>
                    </a:lnTo>
                    <a:lnTo>
                      <a:pt x="1143" y="8152"/>
                    </a:lnTo>
                    <a:lnTo>
                      <a:pt x="1143" y="8133"/>
                    </a:lnTo>
                    <a:lnTo>
                      <a:pt x="1143" y="8114"/>
                    </a:lnTo>
                    <a:lnTo>
                      <a:pt x="1123" y="8057"/>
                    </a:lnTo>
                    <a:lnTo>
                      <a:pt x="1104" y="8000"/>
                    </a:lnTo>
                    <a:lnTo>
                      <a:pt x="1104" y="7961"/>
                    </a:lnTo>
                    <a:lnTo>
                      <a:pt x="1085" y="7943"/>
                    </a:lnTo>
                    <a:lnTo>
                      <a:pt x="1085" y="7924"/>
                    </a:lnTo>
                    <a:lnTo>
                      <a:pt x="952" y="8019"/>
                    </a:lnTo>
                    <a:lnTo>
                      <a:pt x="818" y="7885"/>
                    </a:lnTo>
                    <a:lnTo>
                      <a:pt x="742" y="7847"/>
                    </a:lnTo>
                    <a:lnTo>
                      <a:pt x="704" y="7829"/>
                    </a:lnTo>
                    <a:lnTo>
                      <a:pt x="418" y="7829"/>
                    </a:lnTo>
                    <a:lnTo>
                      <a:pt x="400" y="7829"/>
                    </a:lnTo>
                    <a:lnTo>
                      <a:pt x="381" y="7847"/>
                    </a:lnTo>
                    <a:lnTo>
                      <a:pt x="323" y="8019"/>
                    </a:lnTo>
                    <a:lnTo>
                      <a:pt x="114" y="8076"/>
                    </a:lnTo>
                    <a:lnTo>
                      <a:pt x="0" y="7809"/>
                    </a:lnTo>
                    <a:lnTo>
                      <a:pt x="209" y="7524"/>
                    </a:lnTo>
                    <a:lnTo>
                      <a:pt x="266" y="7448"/>
                    </a:lnTo>
                    <a:lnTo>
                      <a:pt x="342" y="7371"/>
                    </a:lnTo>
                    <a:lnTo>
                      <a:pt x="418" y="7314"/>
                    </a:lnTo>
                    <a:lnTo>
                      <a:pt x="571" y="7181"/>
                    </a:lnTo>
                    <a:lnTo>
                      <a:pt x="590" y="7067"/>
                    </a:lnTo>
                    <a:lnTo>
                      <a:pt x="609" y="6952"/>
                    </a:lnTo>
                    <a:lnTo>
                      <a:pt x="571" y="6838"/>
                    </a:lnTo>
                    <a:lnTo>
                      <a:pt x="628" y="6590"/>
                    </a:lnTo>
                    <a:lnTo>
                      <a:pt x="647" y="6552"/>
                    </a:lnTo>
                    <a:lnTo>
                      <a:pt x="685" y="6476"/>
                    </a:lnTo>
                    <a:lnTo>
                      <a:pt x="685" y="6457"/>
                    </a:lnTo>
                    <a:lnTo>
                      <a:pt x="685" y="6438"/>
                    </a:lnTo>
                    <a:lnTo>
                      <a:pt x="609" y="6361"/>
                    </a:lnTo>
                    <a:lnTo>
                      <a:pt x="590" y="6324"/>
                    </a:lnTo>
                    <a:lnTo>
                      <a:pt x="552" y="6285"/>
                    </a:lnTo>
                    <a:lnTo>
                      <a:pt x="552" y="6247"/>
                    </a:lnTo>
                    <a:lnTo>
                      <a:pt x="552" y="6190"/>
                    </a:lnTo>
                    <a:lnTo>
                      <a:pt x="552" y="6152"/>
                    </a:lnTo>
                    <a:lnTo>
                      <a:pt x="628" y="5962"/>
                    </a:lnTo>
                    <a:lnTo>
                      <a:pt x="762" y="5752"/>
                    </a:lnTo>
                    <a:lnTo>
                      <a:pt x="781" y="5676"/>
                    </a:lnTo>
                    <a:lnTo>
                      <a:pt x="781" y="5581"/>
                    </a:lnTo>
                    <a:lnTo>
                      <a:pt x="781" y="5485"/>
                    </a:lnTo>
                    <a:lnTo>
                      <a:pt x="742" y="5428"/>
                    </a:lnTo>
                    <a:lnTo>
                      <a:pt x="704" y="5371"/>
                    </a:lnTo>
                    <a:lnTo>
                      <a:pt x="514" y="5200"/>
                    </a:lnTo>
                    <a:lnTo>
                      <a:pt x="495" y="5181"/>
                    </a:lnTo>
                    <a:lnTo>
                      <a:pt x="457" y="5181"/>
                    </a:lnTo>
                    <a:lnTo>
                      <a:pt x="361" y="5162"/>
                    </a:lnTo>
                    <a:lnTo>
                      <a:pt x="247" y="5181"/>
                    </a:lnTo>
                    <a:lnTo>
                      <a:pt x="228" y="5181"/>
                    </a:lnTo>
                    <a:lnTo>
                      <a:pt x="190" y="5181"/>
                    </a:lnTo>
                    <a:lnTo>
                      <a:pt x="171" y="5181"/>
                    </a:lnTo>
                    <a:lnTo>
                      <a:pt x="171" y="5162"/>
                    </a:lnTo>
                    <a:lnTo>
                      <a:pt x="171" y="5123"/>
                    </a:lnTo>
                    <a:lnTo>
                      <a:pt x="171" y="5105"/>
                    </a:lnTo>
                    <a:lnTo>
                      <a:pt x="209" y="5047"/>
                    </a:lnTo>
                    <a:lnTo>
                      <a:pt x="228" y="4990"/>
                    </a:lnTo>
                    <a:lnTo>
                      <a:pt x="247" y="4914"/>
                    </a:lnTo>
                    <a:lnTo>
                      <a:pt x="247" y="4895"/>
                    </a:lnTo>
                    <a:lnTo>
                      <a:pt x="228" y="4857"/>
                    </a:lnTo>
                    <a:lnTo>
                      <a:pt x="228" y="4838"/>
                    </a:lnTo>
                    <a:lnTo>
                      <a:pt x="304" y="4781"/>
                    </a:lnTo>
                    <a:lnTo>
                      <a:pt x="323" y="4761"/>
                    </a:lnTo>
                    <a:lnTo>
                      <a:pt x="342" y="4742"/>
                    </a:lnTo>
                    <a:lnTo>
                      <a:pt x="342" y="4724"/>
                    </a:lnTo>
                    <a:lnTo>
                      <a:pt x="342" y="4705"/>
                    </a:lnTo>
                    <a:lnTo>
                      <a:pt x="304" y="4647"/>
                    </a:lnTo>
                    <a:lnTo>
                      <a:pt x="304" y="4628"/>
                    </a:lnTo>
                    <a:lnTo>
                      <a:pt x="323" y="4609"/>
                    </a:lnTo>
                    <a:lnTo>
                      <a:pt x="361" y="4590"/>
                    </a:lnTo>
                    <a:lnTo>
                      <a:pt x="400" y="4590"/>
                    </a:lnTo>
                    <a:lnTo>
                      <a:pt x="418" y="4571"/>
                    </a:lnTo>
                    <a:lnTo>
                      <a:pt x="418" y="4476"/>
                    </a:lnTo>
                    <a:lnTo>
                      <a:pt x="400" y="4457"/>
                    </a:lnTo>
                    <a:lnTo>
                      <a:pt x="400" y="4438"/>
                    </a:lnTo>
                    <a:lnTo>
                      <a:pt x="400" y="4419"/>
                    </a:lnTo>
                    <a:lnTo>
                      <a:pt x="437" y="4419"/>
                    </a:lnTo>
                    <a:lnTo>
                      <a:pt x="495" y="4419"/>
                    </a:lnTo>
                    <a:lnTo>
                      <a:pt x="514" y="4400"/>
                    </a:lnTo>
                    <a:lnTo>
                      <a:pt x="533" y="4362"/>
                    </a:lnTo>
                    <a:lnTo>
                      <a:pt x="552" y="4343"/>
                    </a:lnTo>
                    <a:lnTo>
                      <a:pt x="552" y="4324"/>
                    </a:lnTo>
                    <a:lnTo>
                      <a:pt x="590" y="4324"/>
                    </a:lnTo>
                    <a:lnTo>
                      <a:pt x="590" y="4343"/>
                    </a:lnTo>
                    <a:lnTo>
                      <a:pt x="590" y="4362"/>
                    </a:lnTo>
                    <a:lnTo>
                      <a:pt x="590" y="4380"/>
                    </a:lnTo>
                    <a:lnTo>
                      <a:pt x="609" y="4380"/>
                    </a:lnTo>
                    <a:lnTo>
                      <a:pt x="609" y="4362"/>
                    </a:lnTo>
                    <a:lnTo>
                      <a:pt x="628" y="4362"/>
                    </a:lnTo>
                    <a:lnTo>
                      <a:pt x="628" y="4324"/>
                    </a:lnTo>
                    <a:lnTo>
                      <a:pt x="647" y="4285"/>
                    </a:lnTo>
                    <a:lnTo>
                      <a:pt x="723" y="4171"/>
                    </a:lnTo>
                    <a:lnTo>
                      <a:pt x="742" y="4152"/>
                    </a:lnTo>
                    <a:lnTo>
                      <a:pt x="781" y="4133"/>
                    </a:lnTo>
                    <a:lnTo>
                      <a:pt x="818" y="4133"/>
                    </a:lnTo>
                    <a:lnTo>
                      <a:pt x="838" y="4133"/>
                    </a:lnTo>
                    <a:lnTo>
                      <a:pt x="857" y="4133"/>
                    </a:lnTo>
                    <a:lnTo>
                      <a:pt x="857" y="4114"/>
                    </a:lnTo>
                    <a:lnTo>
                      <a:pt x="876" y="4114"/>
                    </a:lnTo>
                    <a:lnTo>
                      <a:pt x="895" y="4114"/>
                    </a:lnTo>
                    <a:lnTo>
                      <a:pt x="914" y="4133"/>
                    </a:lnTo>
                    <a:lnTo>
                      <a:pt x="933" y="4133"/>
                    </a:lnTo>
                    <a:lnTo>
                      <a:pt x="952" y="4114"/>
                    </a:lnTo>
                    <a:lnTo>
                      <a:pt x="952" y="4038"/>
                    </a:lnTo>
                    <a:lnTo>
                      <a:pt x="952" y="3999"/>
                    </a:lnTo>
                    <a:lnTo>
                      <a:pt x="971" y="3981"/>
                    </a:lnTo>
                    <a:lnTo>
                      <a:pt x="990" y="3981"/>
                    </a:lnTo>
                    <a:lnTo>
                      <a:pt x="1009" y="3962"/>
                    </a:lnTo>
                    <a:lnTo>
                      <a:pt x="1009" y="3943"/>
                    </a:lnTo>
                    <a:lnTo>
                      <a:pt x="1009" y="3867"/>
                    </a:lnTo>
                    <a:lnTo>
                      <a:pt x="1066" y="3828"/>
                    </a:lnTo>
                    <a:lnTo>
                      <a:pt x="1009" y="3771"/>
                    </a:lnTo>
                    <a:lnTo>
                      <a:pt x="990" y="3752"/>
                    </a:lnTo>
                    <a:lnTo>
                      <a:pt x="952" y="3733"/>
                    </a:lnTo>
                    <a:lnTo>
                      <a:pt x="914" y="3695"/>
                    </a:lnTo>
                    <a:lnTo>
                      <a:pt x="895" y="3657"/>
                    </a:lnTo>
                    <a:lnTo>
                      <a:pt x="895" y="3638"/>
                    </a:lnTo>
                    <a:lnTo>
                      <a:pt x="895" y="3618"/>
                    </a:lnTo>
                    <a:lnTo>
                      <a:pt x="914" y="3562"/>
                    </a:lnTo>
                    <a:lnTo>
                      <a:pt x="952" y="3486"/>
                    </a:lnTo>
                    <a:lnTo>
                      <a:pt x="990" y="3390"/>
                    </a:lnTo>
                    <a:lnTo>
                      <a:pt x="990" y="3352"/>
                    </a:lnTo>
                    <a:lnTo>
                      <a:pt x="971" y="3314"/>
                    </a:lnTo>
                    <a:lnTo>
                      <a:pt x="971" y="3295"/>
                    </a:lnTo>
                    <a:lnTo>
                      <a:pt x="952" y="3276"/>
                    </a:lnTo>
                    <a:lnTo>
                      <a:pt x="990" y="3238"/>
                    </a:lnTo>
                    <a:lnTo>
                      <a:pt x="990" y="3219"/>
                    </a:lnTo>
                    <a:lnTo>
                      <a:pt x="1009" y="3181"/>
                    </a:lnTo>
                    <a:lnTo>
                      <a:pt x="1009" y="3161"/>
                    </a:lnTo>
                    <a:lnTo>
                      <a:pt x="1009" y="3142"/>
                    </a:lnTo>
                    <a:lnTo>
                      <a:pt x="990" y="3142"/>
                    </a:lnTo>
                    <a:lnTo>
                      <a:pt x="971" y="3161"/>
                    </a:lnTo>
                    <a:lnTo>
                      <a:pt x="952" y="3161"/>
                    </a:lnTo>
                    <a:lnTo>
                      <a:pt x="933" y="3142"/>
                    </a:lnTo>
                    <a:lnTo>
                      <a:pt x="952" y="3124"/>
                    </a:lnTo>
                    <a:lnTo>
                      <a:pt x="952" y="3105"/>
                    </a:lnTo>
                    <a:lnTo>
                      <a:pt x="971" y="3085"/>
                    </a:lnTo>
                    <a:lnTo>
                      <a:pt x="952" y="3085"/>
                    </a:lnTo>
                    <a:lnTo>
                      <a:pt x="933" y="3085"/>
                    </a:lnTo>
                    <a:lnTo>
                      <a:pt x="933" y="3105"/>
                    </a:lnTo>
                    <a:lnTo>
                      <a:pt x="914" y="3085"/>
                    </a:lnTo>
                    <a:lnTo>
                      <a:pt x="933" y="3066"/>
                    </a:lnTo>
                    <a:lnTo>
                      <a:pt x="933" y="3047"/>
                    </a:lnTo>
                    <a:lnTo>
                      <a:pt x="952" y="3028"/>
                    </a:lnTo>
                    <a:lnTo>
                      <a:pt x="971" y="3028"/>
                    </a:lnTo>
                    <a:lnTo>
                      <a:pt x="990" y="3028"/>
                    </a:lnTo>
                    <a:lnTo>
                      <a:pt x="1028" y="3009"/>
                    </a:lnTo>
                    <a:lnTo>
                      <a:pt x="1047" y="3009"/>
                    </a:lnTo>
                    <a:lnTo>
                      <a:pt x="1047" y="2990"/>
                    </a:lnTo>
                    <a:lnTo>
                      <a:pt x="1028" y="2952"/>
                    </a:lnTo>
                    <a:lnTo>
                      <a:pt x="1009" y="2933"/>
                    </a:lnTo>
                    <a:lnTo>
                      <a:pt x="990" y="2933"/>
                    </a:lnTo>
                    <a:lnTo>
                      <a:pt x="990" y="2914"/>
                    </a:lnTo>
                    <a:lnTo>
                      <a:pt x="1028" y="2876"/>
                    </a:lnTo>
                    <a:lnTo>
                      <a:pt x="1047" y="2838"/>
                    </a:lnTo>
                    <a:lnTo>
                      <a:pt x="1047" y="2800"/>
                    </a:lnTo>
                    <a:lnTo>
                      <a:pt x="990" y="2647"/>
                    </a:lnTo>
                    <a:lnTo>
                      <a:pt x="990" y="2609"/>
                    </a:lnTo>
                    <a:lnTo>
                      <a:pt x="990" y="2590"/>
                    </a:lnTo>
                    <a:lnTo>
                      <a:pt x="1009" y="2571"/>
                    </a:lnTo>
                    <a:lnTo>
                      <a:pt x="1047" y="2514"/>
                    </a:lnTo>
                    <a:lnTo>
                      <a:pt x="1066" y="2495"/>
                    </a:lnTo>
                    <a:lnTo>
                      <a:pt x="1104" y="2514"/>
                    </a:lnTo>
                    <a:lnTo>
                      <a:pt x="1180" y="2552"/>
                    </a:lnTo>
                    <a:lnTo>
                      <a:pt x="1238" y="2571"/>
                    </a:lnTo>
                    <a:lnTo>
                      <a:pt x="1275" y="2590"/>
                    </a:lnTo>
                    <a:lnTo>
                      <a:pt x="1314" y="2609"/>
                    </a:lnTo>
                    <a:lnTo>
                      <a:pt x="1447" y="2743"/>
                    </a:lnTo>
                    <a:lnTo>
                      <a:pt x="1466" y="2743"/>
                    </a:lnTo>
                    <a:lnTo>
                      <a:pt x="1485" y="2743"/>
                    </a:lnTo>
                    <a:lnTo>
                      <a:pt x="1504" y="2685"/>
                    </a:lnTo>
                    <a:lnTo>
                      <a:pt x="1524" y="2647"/>
                    </a:lnTo>
                    <a:lnTo>
                      <a:pt x="1561" y="2590"/>
                    </a:lnTo>
                    <a:lnTo>
                      <a:pt x="1638" y="2533"/>
                    </a:lnTo>
                    <a:lnTo>
                      <a:pt x="1695" y="2495"/>
                    </a:lnTo>
                    <a:lnTo>
                      <a:pt x="1752" y="2438"/>
                    </a:lnTo>
                    <a:lnTo>
                      <a:pt x="1809" y="2381"/>
                    </a:lnTo>
                    <a:lnTo>
                      <a:pt x="1866" y="2247"/>
                    </a:lnTo>
                    <a:lnTo>
                      <a:pt x="1866" y="2171"/>
                    </a:lnTo>
                    <a:lnTo>
                      <a:pt x="1847" y="2114"/>
                    </a:lnTo>
                    <a:lnTo>
                      <a:pt x="1828" y="2095"/>
                    </a:lnTo>
                    <a:lnTo>
                      <a:pt x="1828" y="2057"/>
                    </a:lnTo>
                    <a:lnTo>
                      <a:pt x="1809" y="2038"/>
                    </a:lnTo>
                    <a:lnTo>
                      <a:pt x="1809" y="2000"/>
                    </a:lnTo>
                    <a:lnTo>
                      <a:pt x="1828" y="1981"/>
                    </a:lnTo>
                    <a:lnTo>
                      <a:pt x="1866" y="1942"/>
                    </a:lnTo>
                    <a:lnTo>
                      <a:pt x="1942" y="1904"/>
                    </a:lnTo>
                    <a:lnTo>
                      <a:pt x="2057" y="1866"/>
                    </a:lnTo>
                    <a:lnTo>
                      <a:pt x="2095" y="1847"/>
                    </a:lnTo>
                    <a:lnTo>
                      <a:pt x="2152" y="1809"/>
                    </a:lnTo>
                    <a:lnTo>
                      <a:pt x="2228" y="1714"/>
                    </a:lnTo>
                    <a:lnTo>
                      <a:pt x="2285" y="1637"/>
                    </a:lnTo>
                    <a:lnTo>
                      <a:pt x="2304" y="1581"/>
                    </a:lnTo>
                    <a:lnTo>
                      <a:pt x="2304" y="1542"/>
                    </a:lnTo>
                    <a:lnTo>
                      <a:pt x="2285" y="1523"/>
                    </a:lnTo>
                    <a:lnTo>
                      <a:pt x="2285" y="1485"/>
                    </a:lnTo>
                    <a:lnTo>
                      <a:pt x="2323" y="1447"/>
                    </a:lnTo>
                    <a:lnTo>
                      <a:pt x="2362" y="1409"/>
                    </a:lnTo>
                    <a:lnTo>
                      <a:pt x="2457" y="1371"/>
                    </a:lnTo>
                    <a:lnTo>
                      <a:pt x="2590" y="1314"/>
                    </a:lnTo>
                    <a:lnTo>
                      <a:pt x="2780" y="1143"/>
                    </a:lnTo>
                    <a:lnTo>
                      <a:pt x="2971" y="1276"/>
                    </a:lnTo>
                    <a:lnTo>
                      <a:pt x="3066" y="1352"/>
                    </a:lnTo>
                    <a:lnTo>
                      <a:pt x="3104" y="1409"/>
                    </a:lnTo>
                    <a:lnTo>
                      <a:pt x="3124" y="1428"/>
                    </a:lnTo>
                    <a:lnTo>
                      <a:pt x="3143" y="1428"/>
                    </a:lnTo>
                    <a:lnTo>
                      <a:pt x="3161" y="1428"/>
                    </a:lnTo>
                    <a:lnTo>
                      <a:pt x="3256" y="1371"/>
                    </a:lnTo>
                    <a:lnTo>
                      <a:pt x="3295" y="1352"/>
                    </a:lnTo>
                    <a:lnTo>
                      <a:pt x="3333" y="1352"/>
                    </a:lnTo>
                    <a:lnTo>
                      <a:pt x="3428" y="1371"/>
                    </a:lnTo>
                    <a:lnTo>
                      <a:pt x="3466" y="1390"/>
                    </a:lnTo>
                    <a:lnTo>
                      <a:pt x="3505" y="1409"/>
                    </a:lnTo>
                    <a:lnTo>
                      <a:pt x="3561" y="1447"/>
                    </a:lnTo>
                    <a:lnTo>
                      <a:pt x="3581" y="1485"/>
                    </a:lnTo>
                    <a:lnTo>
                      <a:pt x="3619" y="1523"/>
                    </a:lnTo>
                    <a:lnTo>
                      <a:pt x="3637" y="1581"/>
                    </a:lnTo>
                    <a:lnTo>
                      <a:pt x="3637" y="1733"/>
                    </a:lnTo>
                    <a:lnTo>
                      <a:pt x="3657" y="1847"/>
                    </a:lnTo>
                    <a:lnTo>
                      <a:pt x="3657" y="1886"/>
                    </a:lnTo>
                    <a:lnTo>
                      <a:pt x="3657" y="1904"/>
                    </a:lnTo>
                    <a:lnTo>
                      <a:pt x="3657" y="1923"/>
                    </a:lnTo>
                    <a:lnTo>
                      <a:pt x="3657" y="1962"/>
                    </a:lnTo>
                    <a:lnTo>
                      <a:pt x="3676" y="2057"/>
                    </a:lnTo>
                    <a:lnTo>
                      <a:pt x="3733" y="2171"/>
                    </a:lnTo>
                    <a:lnTo>
                      <a:pt x="3733" y="2190"/>
                    </a:lnTo>
                    <a:lnTo>
                      <a:pt x="3714" y="2209"/>
                    </a:lnTo>
                    <a:lnTo>
                      <a:pt x="3714" y="2247"/>
                    </a:lnTo>
                    <a:lnTo>
                      <a:pt x="3657" y="2304"/>
                    </a:lnTo>
                    <a:lnTo>
                      <a:pt x="3637" y="2323"/>
                    </a:lnTo>
                    <a:lnTo>
                      <a:pt x="3637" y="2343"/>
                    </a:lnTo>
                    <a:lnTo>
                      <a:pt x="3637" y="2381"/>
                    </a:lnTo>
                    <a:lnTo>
                      <a:pt x="3637" y="2399"/>
                    </a:lnTo>
                    <a:lnTo>
                      <a:pt x="3657" y="2476"/>
                    </a:lnTo>
                    <a:lnTo>
                      <a:pt x="3676" y="2495"/>
                    </a:lnTo>
                    <a:lnTo>
                      <a:pt x="3676" y="2514"/>
                    </a:lnTo>
                    <a:lnTo>
                      <a:pt x="3657" y="2552"/>
                    </a:lnTo>
                    <a:lnTo>
                      <a:pt x="3657" y="2571"/>
                    </a:lnTo>
                    <a:lnTo>
                      <a:pt x="3619" y="2628"/>
                    </a:lnTo>
                    <a:lnTo>
                      <a:pt x="3619" y="2647"/>
                    </a:lnTo>
                    <a:lnTo>
                      <a:pt x="3637" y="2666"/>
                    </a:lnTo>
                    <a:lnTo>
                      <a:pt x="3637" y="2685"/>
                    </a:lnTo>
                    <a:lnTo>
                      <a:pt x="3676" y="2685"/>
                    </a:lnTo>
                    <a:lnTo>
                      <a:pt x="3695" y="2685"/>
                    </a:lnTo>
                    <a:lnTo>
                      <a:pt x="3714" y="2685"/>
                    </a:lnTo>
                    <a:lnTo>
                      <a:pt x="3733" y="2704"/>
                    </a:lnTo>
                    <a:lnTo>
                      <a:pt x="3733" y="2724"/>
                    </a:lnTo>
                    <a:lnTo>
                      <a:pt x="3752" y="2800"/>
                    </a:lnTo>
                    <a:lnTo>
                      <a:pt x="3866" y="2724"/>
                    </a:lnTo>
                    <a:lnTo>
                      <a:pt x="4285" y="2228"/>
                    </a:lnTo>
                    <a:lnTo>
                      <a:pt x="4343" y="2171"/>
                    </a:lnTo>
                    <a:lnTo>
                      <a:pt x="4362" y="2171"/>
                    </a:lnTo>
                    <a:lnTo>
                      <a:pt x="4380" y="2171"/>
                    </a:lnTo>
                    <a:lnTo>
                      <a:pt x="4419" y="2171"/>
                    </a:lnTo>
                    <a:lnTo>
                      <a:pt x="4438" y="2171"/>
                    </a:lnTo>
                    <a:lnTo>
                      <a:pt x="4476" y="2152"/>
                    </a:lnTo>
                    <a:lnTo>
                      <a:pt x="4514" y="2152"/>
                    </a:lnTo>
                    <a:lnTo>
                      <a:pt x="4590" y="2095"/>
                    </a:lnTo>
                    <a:lnTo>
                      <a:pt x="4609" y="2076"/>
                    </a:lnTo>
                    <a:lnTo>
                      <a:pt x="4628" y="2057"/>
                    </a:lnTo>
                    <a:lnTo>
                      <a:pt x="4647" y="2038"/>
                    </a:lnTo>
                    <a:lnTo>
                      <a:pt x="4647" y="1981"/>
                    </a:lnTo>
                    <a:lnTo>
                      <a:pt x="4704" y="1904"/>
                    </a:lnTo>
                    <a:lnTo>
                      <a:pt x="4704" y="1886"/>
                    </a:lnTo>
                    <a:lnTo>
                      <a:pt x="4724" y="1847"/>
                    </a:lnTo>
                    <a:lnTo>
                      <a:pt x="4724" y="1828"/>
                    </a:lnTo>
                    <a:lnTo>
                      <a:pt x="4724" y="1809"/>
                    </a:lnTo>
                    <a:lnTo>
                      <a:pt x="4704" y="1790"/>
                    </a:lnTo>
                    <a:lnTo>
                      <a:pt x="4724" y="1752"/>
                    </a:lnTo>
                    <a:lnTo>
                      <a:pt x="4724" y="1714"/>
                    </a:lnTo>
                    <a:lnTo>
                      <a:pt x="4743" y="1695"/>
                    </a:lnTo>
                    <a:lnTo>
                      <a:pt x="4780" y="1619"/>
                    </a:lnTo>
                    <a:lnTo>
                      <a:pt x="4838" y="1485"/>
                    </a:lnTo>
                    <a:lnTo>
                      <a:pt x="4857" y="1447"/>
                    </a:lnTo>
                    <a:lnTo>
                      <a:pt x="4876" y="1447"/>
                    </a:lnTo>
                    <a:lnTo>
                      <a:pt x="4895" y="1428"/>
                    </a:lnTo>
                    <a:lnTo>
                      <a:pt x="4895" y="1409"/>
                    </a:lnTo>
                    <a:lnTo>
                      <a:pt x="4914" y="1390"/>
                    </a:lnTo>
                    <a:lnTo>
                      <a:pt x="4933" y="1314"/>
                    </a:lnTo>
                    <a:lnTo>
                      <a:pt x="4952" y="1257"/>
                    </a:lnTo>
                    <a:lnTo>
                      <a:pt x="4990" y="1180"/>
                    </a:lnTo>
                    <a:lnTo>
                      <a:pt x="5009" y="1143"/>
                    </a:lnTo>
                    <a:lnTo>
                      <a:pt x="5028" y="1104"/>
                    </a:lnTo>
                    <a:lnTo>
                      <a:pt x="5047" y="1085"/>
                    </a:lnTo>
                    <a:lnTo>
                      <a:pt x="5047" y="1066"/>
                    </a:lnTo>
                    <a:lnTo>
                      <a:pt x="5047" y="1047"/>
                    </a:lnTo>
                    <a:lnTo>
                      <a:pt x="5066" y="1047"/>
                    </a:lnTo>
                    <a:lnTo>
                      <a:pt x="5085" y="1047"/>
                    </a:lnTo>
                    <a:lnTo>
                      <a:pt x="5200" y="971"/>
                    </a:lnTo>
                    <a:lnTo>
                      <a:pt x="5219" y="914"/>
                    </a:lnTo>
                    <a:lnTo>
                      <a:pt x="5314" y="780"/>
                    </a:lnTo>
                    <a:lnTo>
                      <a:pt x="5333" y="743"/>
                    </a:lnTo>
                    <a:lnTo>
                      <a:pt x="5333" y="704"/>
                    </a:lnTo>
                    <a:lnTo>
                      <a:pt x="5333" y="685"/>
                    </a:lnTo>
                    <a:lnTo>
                      <a:pt x="5352" y="685"/>
                    </a:lnTo>
                    <a:lnTo>
                      <a:pt x="5333" y="666"/>
                    </a:lnTo>
                    <a:lnTo>
                      <a:pt x="5333" y="647"/>
                    </a:lnTo>
                    <a:lnTo>
                      <a:pt x="5314" y="647"/>
                    </a:lnTo>
                    <a:lnTo>
                      <a:pt x="5276" y="647"/>
                    </a:lnTo>
                    <a:lnTo>
                      <a:pt x="5257" y="647"/>
                    </a:lnTo>
                    <a:lnTo>
                      <a:pt x="5257" y="609"/>
                    </a:lnTo>
                    <a:lnTo>
                      <a:pt x="5295" y="590"/>
                    </a:lnTo>
                    <a:lnTo>
                      <a:pt x="5314" y="514"/>
                    </a:lnTo>
                    <a:lnTo>
                      <a:pt x="5314" y="495"/>
                    </a:lnTo>
                    <a:lnTo>
                      <a:pt x="5352" y="476"/>
                    </a:lnTo>
                    <a:lnTo>
                      <a:pt x="5371" y="438"/>
                    </a:lnTo>
                    <a:lnTo>
                      <a:pt x="5371" y="418"/>
                    </a:lnTo>
                    <a:lnTo>
                      <a:pt x="5352" y="418"/>
                    </a:lnTo>
                    <a:lnTo>
                      <a:pt x="5333" y="418"/>
                    </a:lnTo>
                    <a:lnTo>
                      <a:pt x="5333" y="381"/>
                    </a:lnTo>
                    <a:lnTo>
                      <a:pt x="5333" y="342"/>
                    </a:lnTo>
                    <a:lnTo>
                      <a:pt x="5352" y="304"/>
                    </a:lnTo>
                    <a:lnTo>
                      <a:pt x="5371" y="286"/>
                    </a:lnTo>
                    <a:lnTo>
                      <a:pt x="5390" y="286"/>
                    </a:lnTo>
                    <a:lnTo>
                      <a:pt x="5390" y="304"/>
                    </a:lnTo>
                    <a:lnTo>
                      <a:pt x="5390" y="323"/>
                    </a:lnTo>
                    <a:lnTo>
                      <a:pt x="5409" y="323"/>
                    </a:lnTo>
                    <a:lnTo>
                      <a:pt x="5428" y="323"/>
                    </a:lnTo>
                    <a:lnTo>
                      <a:pt x="5428" y="304"/>
                    </a:lnTo>
                    <a:lnTo>
                      <a:pt x="5466" y="304"/>
                    </a:lnTo>
                    <a:lnTo>
                      <a:pt x="5466" y="286"/>
                    </a:lnTo>
                    <a:lnTo>
                      <a:pt x="5486" y="247"/>
                    </a:lnTo>
                    <a:lnTo>
                      <a:pt x="5505" y="209"/>
                    </a:lnTo>
                    <a:lnTo>
                      <a:pt x="5562" y="152"/>
                    </a:lnTo>
                    <a:lnTo>
                      <a:pt x="5581" y="133"/>
                    </a:lnTo>
                    <a:lnTo>
                      <a:pt x="5581" y="114"/>
                    </a:lnTo>
                    <a:lnTo>
                      <a:pt x="5600" y="76"/>
                    </a:lnTo>
                    <a:lnTo>
                      <a:pt x="5600" y="57"/>
                    </a:lnTo>
                    <a:lnTo>
                      <a:pt x="5638" y="19"/>
                    </a:lnTo>
                    <a:lnTo>
                      <a:pt x="5657" y="0"/>
                    </a:lnTo>
                    <a:lnTo>
                      <a:pt x="5676" y="0"/>
                    </a:lnTo>
                    <a:lnTo>
                      <a:pt x="5695" y="19"/>
                    </a:lnTo>
                    <a:lnTo>
                      <a:pt x="5733" y="37"/>
                    </a:lnTo>
                    <a:lnTo>
                      <a:pt x="5752" y="57"/>
                    </a:lnTo>
                    <a:lnTo>
                      <a:pt x="5771" y="95"/>
                    </a:lnTo>
                    <a:lnTo>
                      <a:pt x="6038" y="381"/>
                    </a:lnTo>
                    <a:lnTo>
                      <a:pt x="6076" y="438"/>
                    </a:lnTo>
                    <a:lnTo>
                      <a:pt x="6057" y="457"/>
                    </a:lnTo>
                    <a:lnTo>
                      <a:pt x="6038" y="457"/>
                    </a:lnTo>
                    <a:lnTo>
                      <a:pt x="6019" y="457"/>
                    </a:lnTo>
                    <a:lnTo>
                      <a:pt x="5999" y="457"/>
                    </a:lnTo>
                    <a:lnTo>
                      <a:pt x="5981" y="457"/>
                    </a:lnTo>
                    <a:lnTo>
                      <a:pt x="5962" y="438"/>
                    </a:lnTo>
                    <a:lnTo>
                      <a:pt x="5943" y="457"/>
                    </a:lnTo>
                    <a:lnTo>
                      <a:pt x="5923" y="457"/>
                    </a:lnTo>
                    <a:lnTo>
                      <a:pt x="5904" y="495"/>
                    </a:lnTo>
                    <a:lnTo>
                      <a:pt x="5943" y="914"/>
                    </a:lnTo>
                    <a:lnTo>
                      <a:pt x="5981" y="97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19" name="Freeform 17">
                <a:extLst>
                  <a:ext uri="{FF2B5EF4-FFF2-40B4-BE49-F238E27FC236}">
                    <a16:creationId xmlns:a16="http://schemas.microsoft.com/office/drawing/2014/main" id="{D07EFAB3-E368-6F4C-9F75-5F07401B8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36013" y="7915275"/>
                <a:ext cx="2887662" cy="2563813"/>
              </a:xfrm>
              <a:custGeom>
                <a:avLst/>
                <a:gdLst>
                  <a:gd name="T0" fmla="*/ 2147483646 w 8021"/>
                  <a:gd name="T1" fmla="*/ 2147483646 h 7123"/>
                  <a:gd name="T2" fmla="*/ 2147483646 w 8021"/>
                  <a:gd name="T3" fmla="*/ 2147483646 h 7123"/>
                  <a:gd name="T4" fmla="*/ 2147483646 w 8021"/>
                  <a:gd name="T5" fmla="*/ 2147483646 h 7123"/>
                  <a:gd name="T6" fmla="*/ 2147483646 w 8021"/>
                  <a:gd name="T7" fmla="*/ 2147483646 h 7123"/>
                  <a:gd name="T8" fmla="*/ 2147483646 w 8021"/>
                  <a:gd name="T9" fmla="*/ 2147483646 h 7123"/>
                  <a:gd name="T10" fmla="*/ 2147483646 w 8021"/>
                  <a:gd name="T11" fmla="*/ 2147483646 h 7123"/>
                  <a:gd name="T12" fmla="*/ 2147483646 w 8021"/>
                  <a:gd name="T13" fmla="*/ 2147483646 h 7123"/>
                  <a:gd name="T14" fmla="*/ 2147483646 w 8021"/>
                  <a:gd name="T15" fmla="*/ 2147483646 h 7123"/>
                  <a:gd name="T16" fmla="*/ 2147483646 w 8021"/>
                  <a:gd name="T17" fmla="*/ 2147483646 h 7123"/>
                  <a:gd name="T18" fmla="*/ 2147483646 w 8021"/>
                  <a:gd name="T19" fmla="*/ 2147483646 h 7123"/>
                  <a:gd name="T20" fmla="*/ 2147483646 w 8021"/>
                  <a:gd name="T21" fmla="*/ 2147483646 h 7123"/>
                  <a:gd name="T22" fmla="*/ 2147483646 w 8021"/>
                  <a:gd name="T23" fmla="*/ 2147483646 h 7123"/>
                  <a:gd name="T24" fmla="*/ 2147483646 w 8021"/>
                  <a:gd name="T25" fmla="*/ 2147483646 h 7123"/>
                  <a:gd name="T26" fmla="*/ 2147483646 w 8021"/>
                  <a:gd name="T27" fmla="*/ 2147483646 h 7123"/>
                  <a:gd name="T28" fmla="*/ 2147483646 w 8021"/>
                  <a:gd name="T29" fmla="*/ 2147483646 h 7123"/>
                  <a:gd name="T30" fmla="*/ 2147483646 w 8021"/>
                  <a:gd name="T31" fmla="*/ 2147483646 h 7123"/>
                  <a:gd name="T32" fmla="*/ 2147483646 w 8021"/>
                  <a:gd name="T33" fmla="*/ 2147483646 h 7123"/>
                  <a:gd name="T34" fmla="*/ 2147483646 w 8021"/>
                  <a:gd name="T35" fmla="*/ 2147483646 h 7123"/>
                  <a:gd name="T36" fmla="*/ 2147483646 w 8021"/>
                  <a:gd name="T37" fmla="*/ 2147483646 h 7123"/>
                  <a:gd name="T38" fmla="*/ 2147483646 w 8021"/>
                  <a:gd name="T39" fmla="*/ 2147483646 h 7123"/>
                  <a:gd name="T40" fmla="*/ 2147483646 w 8021"/>
                  <a:gd name="T41" fmla="*/ 2147483646 h 7123"/>
                  <a:gd name="T42" fmla="*/ 2147483646 w 8021"/>
                  <a:gd name="T43" fmla="*/ 2147483646 h 7123"/>
                  <a:gd name="T44" fmla="*/ 2147483646 w 8021"/>
                  <a:gd name="T45" fmla="*/ 2147483646 h 7123"/>
                  <a:gd name="T46" fmla="*/ 2147483646 w 8021"/>
                  <a:gd name="T47" fmla="*/ 2147483646 h 7123"/>
                  <a:gd name="T48" fmla="*/ 2147483646 w 8021"/>
                  <a:gd name="T49" fmla="*/ 2147483646 h 7123"/>
                  <a:gd name="T50" fmla="*/ 2147483646 w 8021"/>
                  <a:gd name="T51" fmla="*/ 2147483646 h 7123"/>
                  <a:gd name="T52" fmla="*/ 2147483646 w 8021"/>
                  <a:gd name="T53" fmla="*/ 2147483646 h 7123"/>
                  <a:gd name="T54" fmla="*/ 2147483646 w 8021"/>
                  <a:gd name="T55" fmla="*/ 2147483646 h 7123"/>
                  <a:gd name="T56" fmla="*/ 2147483646 w 8021"/>
                  <a:gd name="T57" fmla="*/ 2147483646 h 7123"/>
                  <a:gd name="T58" fmla="*/ 2147483646 w 8021"/>
                  <a:gd name="T59" fmla="*/ 2147483646 h 7123"/>
                  <a:gd name="T60" fmla="*/ 2147483646 w 8021"/>
                  <a:gd name="T61" fmla="*/ 2147483646 h 7123"/>
                  <a:gd name="T62" fmla="*/ 2147483646 w 8021"/>
                  <a:gd name="T63" fmla="*/ 2147483646 h 7123"/>
                  <a:gd name="T64" fmla="*/ 2147483646 w 8021"/>
                  <a:gd name="T65" fmla="*/ 2147483646 h 7123"/>
                  <a:gd name="T66" fmla="*/ 2147483646 w 8021"/>
                  <a:gd name="T67" fmla="*/ 2147483646 h 7123"/>
                  <a:gd name="T68" fmla="*/ 2147483646 w 8021"/>
                  <a:gd name="T69" fmla="*/ 2147483646 h 7123"/>
                  <a:gd name="T70" fmla="*/ 2147483646 w 8021"/>
                  <a:gd name="T71" fmla="*/ 2147483646 h 7123"/>
                  <a:gd name="T72" fmla="*/ 2147483646 w 8021"/>
                  <a:gd name="T73" fmla="*/ 2147483646 h 7123"/>
                  <a:gd name="T74" fmla="*/ 2147483646 w 8021"/>
                  <a:gd name="T75" fmla="*/ 2147483646 h 7123"/>
                  <a:gd name="T76" fmla="*/ 2147483646 w 8021"/>
                  <a:gd name="T77" fmla="*/ 2147483646 h 7123"/>
                  <a:gd name="T78" fmla="*/ 2147483646 w 8021"/>
                  <a:gd name="T79" fmla="*/ 2147483646 h 7123"/>
                  <a:gd name="T80" fmla="*/ 2147483646 w 8021"/>
                  <a:gd name="T81" fmla="*/ 2147483646 h 7123"/>
                  <a:gd name="T82" fmla="*/ 2147483646 w 8021"/>
                  <a:gd name="T83" fmla="*/ 2147483646 h 7123"/>
                  <a:gd name="T84" fmla="*/ 2147483646 w 8021"/>
                  <a:gd name="T85" fmla="*/ 2147483646 h 7123"/>
                  <a:gd name="T86" fmla="*/ 2147483646 w 8021"/>
                  <a:gd name="T87" fmla="*/ 2147483646 h 7123"/>
                  <a:gd name="T88" fmla="*/ 2147483646 w 8021"/>
                  <a:gd name="T89" fmla="*/ 2147483646 h 7123"/>
                  <a:gd name="T90" fmla="*/ 2147483646 w 8021"/>
                  <a:gd name="T91" fmla="*/ 2147483646 h 7123"/>
                  <a:gd name="T92" fmla="*/ 2147483646 w 8021"/>
                  <a:gd name="T93" fmla="*/ 2147483646 h 7123"/>
                  <a:gd name="T94" fmla="*/ 2147483646 w 8021"/>
                  <a:gd name="T95" fmla="*/ 2147483646 h 7123"/>
                  <a:gd name="T96" fmla="*/ 2147483646 w 8021"/>
                  <a:gd name="T97" fmla="*/ 2147483646 h 7123"/>
                  <a:gd name="T98" fmla="*/ 2147483646 w 8021"/>
                  <a:gd name="T99" fmla="*/ 2147483646 h 7123"/>
                  <a:gd name="T100" fmla="*/ 2147483646 w 8021"/>
                  <a:gd name="T101" fmla="*/ 2147483646 h 7123"/>
                  <a:gd name="T102" fmla="*/ 2147483646 w 8021"/>
                  <a:gd name="T103" fmla="*/ 2147483646 h 7123"/>
                  <a:gd name="T104" fmla="*/ 2147483646 w 8021"/>
                  <a:gd name="T105" fmla="*/ 2147483646 h 7123"/>
                  <a:gd name="T106" fmla="*/ 2147483646 w 8021"/>
                  <a:gd name="T107" fmla="*/ 2147483646 h 7123"/>
                  <a:gd name="T108" fmla="*/ 2147483646 w 8021"/>
                  <a:gd name="T109" fmla="*/ 2147483646 h 7123"/>
                  <a:gd name="T110" fmla="*/ 2147483646 w 8021"/>
                  <a:gd name="T111" fmla="*/ 2147483646 h 7123"/>
                  <a:gd name="T112" fmla="*/ 2147483646 w 8021"/>
                  <a:gd name="T113" fmla="*/ 2147483646 h 712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021" h="7123">
                    <a:moveTo>
                      <a:pt x="5563" y="0"/>
                    </a:moveTo>
                    <a:lnTo>
                      <a:pt x="5563" y="19"/>
                    </a:lnTo>
                    <a:lnTo>
                      <a:pt x="5581" y="19"/>
                    </a:lnTo>
                    <a:lnTo>
                      <a:pt x="5600" y="38"/>
                    </a:lnTo>
                    <a:lnTo>
                      <a:pt x="5734" y="190"/>
                    </a:lnTo>
                    <a:lnTo>
                      <a:pt x="5772" y="266"/>
                    </a:lnTo>
                    <a:lnTo>
                      <a:pt x="5791" y="361"/>
                    </a:lnTo>
                    <a:lnTo>
                      <a:pt x="5810" y="457"/>
                    </a:lnTo>
                    <a:lnTo>
                      <a:pt x="5810" y="533"/>
                    </a:lnTo>
                    <a:lnTo>
                      <a:pt x="5829" y="590"/>
                    </a:lnTo>
                    <a:lnTo>
                      <a:pt x="5962" y="723"/>
                    </a:lnTo>
                    <a:lnTo>
                      <a:pt x="6115" y="932"/>
                    </a:lnTo>
                    <a:lnTo>
                      <a:pt x="6229" y="1046"/>
                    </a:lnTo>
                    <a:lnTo>
                      <a:pt x="6286" y="1084"/>
                    </a:lnTo>
                    <a:lnTo>
                      <a:pt x="6324" y="1161"/>
                    </a:lnTo>
                    <a:lnTo>
                      <a:pt x="6324" y="1218"/>
                    </a:lnTo>
                    <a:lnTo>
                      <a:pt x="6305" y="1313"/>
                    </a:lnTo>
                    <a:lnTo>
                      <a:pt x="6305" y="1351"/>
                    </a:lnTo>
                    <a:lnTo>
                      <a:pt x="6324" y="1389"/>
                    </a:lnTo>
                    <a:lnTo>
                      <a:pt x="6362" y="1408"/>
                    </a:lnTo>
                    <a:lnTo>
                      <a:pt x="6362" y="1465"/>
                    </a:lnTo>
                    <a:lnTo>
                      <a:pt x="6343" y="1523"/>
                    </a:lnTo>
                    <a:lnTo>
                      <a:pt x="6286" y="1579"/>
                    </a:lnTo>
                    <a:lnTo>
                      <a:pt x="6172" y="1675"/>
                    </a:lnTo>
                    <a:lnTo>
                      <a:pt x="6096" y="1751"/>
                    </a:lnTo>
                    <a:lnTo>
                      <a:pt x="6039" y="1751"/>
                    </a:lnTo>
                    <a:lnTo>
                      <a:pt x="5981" y="1751"/>
                    </a:lnTo>
                    <a:lnTo>
                      <a:pt x="5886" y="1751"/>
                    </a:lnTo>
                    <a:lnTo>
                      <a:pt x="5810" y="1808"/>
                    </a:lnTo>
                    <a:lnTo>
                      <a:pt x="5810" y="1865"/>
                    </a:lnTo>
                    <a:lnTo>
                      <a:pt x="5867" y="1904"/>
                    </a:lnTo>
                    <a:lnTo>
                      <a:pt x="6039" y="1922"/>
                    </a:lnTo>
                    <a:lnTo>
                      <a:pt x="6096" y="1960"/>
                    </a:lnTo>
                    <a:lnTo>
                      <a:pt x="6153" y="1999"/>
                    </a:lnTo>
                    <a:lnTo>
                      <a:pt x="6172" y="2075"/>
                    </a:lnTo>
                    <a:lnTo>
                      <a:pt x="6153" y="2151"/>
                    </a:lnTo>
                    <a:lnTo>
                      <a:pt x="6096" y="2208"/>
                    </a:lnTo>
                    <a:lnTo>
                      <a:pt x="6039" y="2265"/>
                    </a:lnTo>
                    <a:lnTo>
                      <a:pt x="5981" y="2322"/>
                    </a:lnTo>
                    <a:lnTo>
                      <a:pt x="6076" y="2494"/>
                    </a:lnTo>
                    <a:lnTo>
                      <a:pt x="6286" y="2532"/>
                    </a:lnTo>
                    <a:lnTo>
                      <a:pt x="6743" y="2475"/>
                    </a:lnTo>
                    <a:lnTo>
                      <a:pt x="7163" y="2608"/>
                    </a:lnTo>
                    <a:lnTo>
                      <a:pt x="7544" y="2780"/>
                    </a:lnTo>
                    <a:lnTo>
                      <a:pt x="7658" y="2894"/>
                    </a:lnTo>
                    <a:lnTo>
                      <a:pt x="8001" y="3103"/>
                    </a:lnTo>
                    <a:lnTo>
                      <a:pt x="7943" y="3218"/>
                    </a:lnTo>
                    <a:lnTo>
                      <a:pt x="7905" y="3256"/>
                    </a:lnTo>
                    <a:lnTo>
                      <a:pt x="7829" y="3313"/>
                    </a:lnTo>
                    <a:lnTo>
                      <a:pt x="7791" y="3351"/>
                    </a:lnTo>
                    <a:lnTo>
                      <a:pt x="7544" y="4113"/>
                    </a:lnTo>
                    <a:lnTo>
                      <a:pt x="7524" y="4342"/>
                    </a:lnTo>
                    <a:lnTo>
                      <a:pt x="7524" y="4608"/>
                    </a:lnTo>
                    <a:lnTo>
                      <a:pt x="7524" y="4665"/>
                    </a:lnTo>
                    <a:lnTo>
                      <a:pt x="7505" y="4723"/>
                    </a:lnTo>
                    <a:lnTo>
                      <a:pt x="7505" y="4779"/>
                    </a:lnTo>
                    <a:lnTo>
                      <a:pt x="7486" y="4799"/>
                    </a:lnTo>
                    <a:lnTo>
                      <a:pt x="7429" y="4894"/>
                    </a:lnTo>
                    <a:lnTo>
                      <a:pt x="7410" y="4951"/>
                    </a:lnTo>
                    <a:lnTo>
                      <a:pt x="7410" y="4989"/>
                    </a:lnTo>
                    <a:lnTo>
                      <a:pt x="7429" y="5027"/>
                    </a:lnTo>
                    <a:lnTo>
                      <a:pt x="7505" y="5065"/>
                    </a:lnTo>
                    <a:lnTo>
                      <a:pt x="7524" y="5104"/>
                    </a:lnTo>
                    <a:lnTo>
                      <a:pt x="7544" y="5141"/>
                    </a:lnTo>
                    <a:lnTo>
                      <a:pt x="7524" y="5180"/>
                    </a:lnTo>
                    <a:lnTo>
                      <a:pt x="7372" y="5637"/>
                    </a:lnTo>
                    <a:lnTo>
                      <a:pt x="7353" y="5732"/>
                    </a:lnTo>
                    <a:lnTo>
                      <a:pt x="7353" y="5789"/>
                    </a:lnTo>
                    <a:lnTo>
                      <a:pt x="7429" y="5846"/>
                    </a:lnTo>
                    <a:lnTo>
                      <a:pt x="7905" y="6056"/>
                    </a:lnTo>
                    <a:lnTo>
                      <a:pt x="7981" y="6170"/>
                    </a:lnTo>
                    <a:lnTo>
                      <a:pt x="8020" y="6247"/>
                    </a:lnTo>
                    <a:lnTo>
                      <a:pt x="7925" y="6932"/>
                    </a:lnTo>
                    <a:lnTo>
                      <a:pt x="7829" y="6951"/>
                    </a:lnTo>
                    <a:lnTo>
                      <a:pt x="7696" y="6913"/>
                    </a:lnTo>
                    <a:lnTo>
                      <a:pt x="7544" y="6837"/>
                    </a:lnTo>
                    <a:lnTo>
                      <a:pt x="7391" y="6818"/>
                    </a:lnTo>
                    <a:lnTo>
                      <a:pt x="6914" y="6837"/>
                    </a:lnTo>
                    <a:lnTo>
                      <a:pt x="5924" y="6837"/>
                    </a:lnTo>
                    <a:lnTo>
                      <a:pt x="5791" y="6875"/>
                    </a:lnTo>
                    <a:lnTo>
                      <a:pt x="5772" y="6894"/>
                    </a:lnTo>
                    <a:lnTo>
                      <a:pt x="5753" y="6932"/>
                    </a:lnTo>
                    <a:lnTo>
                      <a:pt x="5734" y="6951"/>
                    </a:lnTo>
                    <a:lnTo>
                      <a:pt x="5715" y="6951"/>
                    </a:lnTo>
                    <a:lnTo>
                      <a:pt x="5639" y="6932"/>
                    </a:lnTo>
                    <a:lnTo>
                      <a:pt x="5619" y="6913"/>
                    </a:lnTo>
                    <a:lnTo>
                      <a:pt x="5581" y="6913"/>
                    </a:lnTo>
                    <a:lnTo>
                      <a:pt x="5543" y="6932"/>
                    </a:lnTo>
                    <a:lnTo>
                      <a:pt x="5410" y="7027"/>
                    </a:lnTo>
                    <a:lnTo>
                      <a:pt x="5391" y="7027"/>
                    </a:lnTo>
                    <a:lnTo>
                      <a:pt x="5372" y="7027"/>
                    </a:lnTo>
                    <a:lnTo>
                      <a:pt x="5372" y="7008"/>
                    </a:lnTo>
                    <a:lnTo>
                      <a:pt x="5353" y="7008"/>
                    </a:lnTo>
                    <a:lnTo>
                      <a:pt x="5334" y="7027"/>
                    </a:lnTo>
                    <a:lnTo>
                      <a:pt x="5314" y="7027"/>
                    </a:lnTo>
                    <a:lnTo>
                      <a:pt x="5296" y="7027"/>
                    </a:lnTo>
                    <a:lnTo>
                      <a:pt x="5277" y="7027"/>
                    </a:lnTo>
                    <a:lnTo>
                      <a:pt x="5258" y="7027"/>
                    </a:lnTo>
                    <a:lnTo>
                      <a:pt x="5029" y="7122"/>
                    </a:lnTo>
                    <a:lnTo>
                      <a:pt x="4629" y="7104"/>
                    </a:lnTo>
                    <a:lnTo>
                      <a:pt x="4457" y="6665"/>
                    </a:lnTo>
                    <a:lnTo>
                      <a:pt x="4457" y="6646"/>
                    </a:lnTo>
                    <a:lnTo>
                      <a:pt x="4457" y="6628"/>
                    </a:lnTo>
                    <a:lnTo>
                      <a:pt x="4496" y="6608"/>
                    </a:lnTo>
                    <a:lnTo>
                      <a:pt x="4476" y="6551"/>
                    </a:lnTo>
                    <a:lnTo>
                      <a:pt x="4210" y="6475"/>
                    </a:lnTo>
                    <a:lnTo>
                      <a:pt x="3981" y="6379"/>
                    </a:lnTo>
                    <a:lnTo>
                      <a:pt x="3905" y="6342"/>
                    </a:lnTo>
                    <a:lnTo>
                      <a:pt x="3867" y="6284"/>
                    </a:lnTo>
                    <a:lnTo>
                      <a:pt x="3829" y="6189"/>
                    </a:lnTo>
                    <a:lnTo>
                      <a:pt x="3753" y="6094"/>
                    </a:lnTo>
                    <a:lnTo>
                      <a:pt x="3372" y="5732"/>
                    </a:lnTo>
                    <a:lnTo>
                      <a:pt x="3314" y="5675"/>
                    </a:lnTo>
                    <a:lnTo>
                      <a:pt x="3296" y="5599"/>
                    </a:lnTo>
                    <a:lnTo>
                      <a:pt x="3314" y="5541"/>
                    </a:lnTo>
                    <a:lnTo>
                      <a:pt x="3353" y="5408"/>
                    </a:lnTo>
                    <a:lnTo>
                      <a:pt x="3372" y="5370"/>
                    </a:lnTo>
                    <a:lnTo>
                      <a:pt x="3353" y="5332"/>
                    </a:lnTo>
                    <a:lnTo>
                      <a:pt x="3257" y="5313"/>
                    </a:lnTo>
                    <a:lnTo>
                      <a:pt x="3219" y="5237"/>
                    </a:lnTo>
                    <a:lnTo>
                      <a:pt x="2952" y="5199"/>
                    </a:lnTo>
                    <a:lnTo>
                      <a:pt x="2857" y="5160"/>
                    </a:lnTo>
                    <a:lnTo>
                      <a:pt x="2820" y="5084"/>
                    </a:lnTo>
                    <a:lnTo>
                      <a:pt x="2610" y="5065"/>
                    </a:lnTo>
                    <a:lnTo>
                      <a:pt x="2591" y="4970"/>
                    </a:lnTo>
                    <a:lnTo>
                      <a:pt x="2591" y="4818"/>
                    </a:lnTo>
                    <a:lnTo>
                      <a:pt x="2534" y="4818"/>
                    </a:lnTo>
                    <a:lnTo>
                      <a:pt x="2305" y="4818"/>
                    </a:lnTo>
                    <a:lnTo>
                      <a:pt x="2248" y="4799"/>
                    </a:lnTo>
                    <a:lnTo>
                      <a:pt x="2172" y="4761"/>
                    </a:lnTo>
                    <a:lnTo>
                      <a:pt x="2114" y="4684"/>
                    </a:lnTo>
                    <a:lnTo>
                      <a:pt x="2038" y="4589"/>
                    </a:lnTo>
                    <a:lnTo>
                      <a:pt x="1886" y="4246"/>
                    </a:lnTo>
                    <a:lnTo>
                      <a:pt x="1714" y="3694"/>
                    </a:lnTo>
                    <a:lnTo>
                      <a:pt x="1696" y="3656"/>
                    </a:lnTo>
                    <a:lnTo>
                      <a:pt x="1638" y="3599"/>
                    </a:lnTo>
                    <a:lnTo>
                      <a:pt x="1600" y="3560"/>
                    </a:lnTo>
                    <a:lnTo>
                      <a:pt x="1486" y="3504"/>
                    </a:lnTo>
                    <a:lnTo>
                      <a:pt x="1372" y="3446"/>
                    </a:lnTo>
                    <a:lnTo>
                      <a:pt x="1352" y="3408"/>
                    </a:lnTo>
                    <a:lnTo>
                      <a:pt x="1315" y="3389"/>
                    </a:lnTo>
                    <a:lnTo>
                      <a:pt x="1181" y="3389"/>
                    </a:lnTo>
                    <a:lnTo>
                      <a:pt x="971" y="3313"/>
                    </a:lnTo>
                    <a:lnTo>
                      <a:pt x="743" y="3179"/>
                    </a:lnTo>
                    <a:lnTo>
                      <a:pt x="705" y="3179"/>
                    </a:lnTo>
                    <a:lnTo>
                      <a:pt x="153" y="3142"/>
                    </a:lnTo>
                    <a:lnTo>
                      <a:pt x="133" y="3123"/>
                    </a:lnTo>
                    <a:lnTo>
                      <a:pt x="114" y="3103"/>
                    </a:lnTo>
                    <a:lnTo>
                      <a:pt x="95" y="3084"/>
                    </a:lnTo>
                    <a:lnTo>
                      <a:pt x="77" y="3008"/>
                    </a:lnTo>
                    <a:lnTo>
                      <a:pt x="38" y="2894"/>
                    </a:lnTo>
                    <a:lnTo>
                      <a:pt x="38" y="2437"/>
                    </a:lnTo>
                    <a:lnTo>
                      <a:pt x="0" y="2303"/>
                    </a:lnTo>
                    <a:lnTo>
                      <a:pt x="57" y="2265"/>
                    </a:lnTo>
                    <a:lnTo>
                      <a:pt x="153" y="2285"/>
                    </a:lnTo>
                    <a:lnTo>
                      <a:pt x="172" y="2285"/>
                    </a:lnTo>
                    <a:lnTo>
                      <a:pt x="172" y="2265"/>
                    </a:lnTo>
                    <a:lnTo>
                      <a:pt x="191" y="2246"/>
                    </a:lnTo>
                    <a:lnTo>
                      <a:pt x="209" y="2189"/>
                    </a:lnTo>
                    <a:lnTo>
                      <a:pt x="248" y="2132"/>
                    </a:lnTo>
                    <a:lnTo>
                      <a:pt x="286" y="2018"/>
                    </a:lnTo>
                    <a:lnTo>
                      <a:pt x="324" y="1941"/>
                    </a:lnTo>
                    <a:lnTo>
                      <a:pt x="343" y="1941"/>
                    </a:lnTo>
                    <a:lnTo>
                      <a:pt x="362" y="1980"/>
                    </a:lnTo>
                    <a:lnTo>
                      <a:pt x="400" y="2075"/>
                    </a:lnTo>
                    <a:lnTo>
                      <a:pt x="419" y="2113"/>
                    </a:lnTo>
                    <a:lnTo>
                      <a:pt x="438" y="2151"/>
                    </a:lnTo>
                    <a:lnTo>
                      <a:pt x="476" y="2170"/>
                    </a:lnTo>
                    <a:lnTo>
                      <a:pt x="514" y="2189"/>
                    </a:lnTo>
                    <a:lnTo>
                      <a:pt x="553" y="2208"/>
                    </a:lnTo>
                    <a:lnTo>
                      <a:pt x="590" y="2227"/>
                    </a:lnTo>
                    <a:lnTo>
                      <a:pt x="648" y="2227"/>
                    </a:lnTo>
                    <a:lnTo>
                      <a:pt x="686" y="2208"/>
                    </a:lnTo>
                    <a:lnTo>
                      <a:pt x="724" y="2170"/>
                    </a:lnTo>
                    <a:lnTo>
                      <a:pt x="743" y="2170"/>
                    </a:lnTo>
                    <a:lnTo>
                      <a:pt x="724" y="2094"/>
                    </a:lnTo>
                    <a:lnTo>
                      <a:pt x="705" y="2075"/>
                    </a:lnTo>
                    <a:lnTo>
                      <a:pt x="686" y="2036"/>
                    </a:lnTo>
                    <a:lnTo>
                      <a:pt x="724" y="1980"/>
                    </a:lnTo>
                    <a:lnTo>
                      <a:pt x="781" y="1904"/>
                    </a:lnTo>
                    <a:lnTo>
                      <a:pt x="953" y="1770"/>
                    </a:lnTo>
                    <a:lnTo>
                      <a:pt x="1048" y="1656"/>
                    </a:lnTo>
                    <a:lnTo>
                      <a:pt x="1124" y="1542"/>
                    </a:lnTo>
                    <a:lnTo>
                      <a:pt x="1200" y="1484"/>
                    </a:lnTo>
                    <a:lnTo>
                      <a:pt x="1315" y="1484"/>
                    </a:lnTo>
                    <a:lnTo>
                      <a:pt x="1753" y="1599"/>
                    </a:lnTo>
                    <a:lnTo>
                      <a:pt x="1905" y="1618"/>
                    </a:lnTo>
                    <a:lnTo>
                      <a:pt x="2267" y="1579"/>
                    </a:lnTo>
                    <a:lnTo>
                      <a:pt x="3486" y="1922"/>
                    </a:lnTo>
                    <a:lnTo>
                      <a:pt x="3695" y="1980"/>
                    </a:lnTo>
                    <a:lnTo>
                      <a:pt x="3734" y="1980"/>
                    </a:lnTo>
                    <a:lnTo>
                      <a:pt x="3772" y="1941"/>
                    </a:lnTo>
                    <a:lnTo>
                      <a:pt x="3829" y="1884"/>
                    </a:lnTo>
                    <a:lnTo>
                      <a:pt x="3886" y="1827"/>
                    </a:lnTo>
                    <a:lnTo>
                      <a:pt x="4039" y="1694"/>
                    </a:lnTo>
                    <a:lnTo>
                      <a:pt x="4058" y="1656"/>
                    </a:lnTo>
                    <a:lnTo>
                      <a:pt x="4153" y="1523"/>
                    </a:lnTo>
                    <a:lnTo>
                      <a:pt x="4248" y="1408"/>
                    </a:lnTo>
                    <a:lnTo>
                      <a:pt x="4305" y="1332"/>
                    </a:lnTo>
                    <a:lnTo>
                      <a:pt x="4343" y="1237"/>
                    </a:lnTo>
                    <a:lnTo>
                      <a:pt x="4362" y="1179"/>
                    </a:lnTo>
                    <a:lnTo>
                      <a:pt x="4381" y="1122"/>
                    </a:lnTo>
                    <a:lnTo>
                      <a:pt x="4420" y="1065"/>
                    </a:lnTo>
                    <a:lnTo>
                      <a:pt x="4552" y="913"/>
                    </a:lnTo>
                    <a:lnTo>
                      <a:pt x="4591" y="838"/>
                    </a:lnTo>
                    <a:lnTo>
                      <a:pt x="4610" y="818"/>
                    </a:lnTo>
                    <a:lnTo>
                      <a:pt x="4629" y="800"/>
                    </a:lnTo>
                    <a:lnTo>
                      <a:pt x="4648" y="818"/>
                    </a:lnTo>
                    <a:lnTo>
                      <a:pt x="4667" y="818"/>
                    </a:lnTo>
                    <a:lnTo>
                      <a:pt x="4686" y="818"/>
                    </a:lnTo>
                    <a:lnTo>
                      <a:pt x="4705" y="818"/>
                    </a:lnTo>
                    <a:lnTo>
                      <a:pt x="4762" y="800"/>
                    </a:lnTo>
                    <a:lnTo>
                      <a:pt x="4801" y="762"/>
                    </a:lnTo>
                    <a:lnTo>
                      <a:pt x="4838" y="742"/>
                    </a:lnTo>
                    <a:lnTo>
                      <a:pt x="4877" y="686"/>
                    </a:lnTo>
                    <a:lnTo>
                      <a:pt x="5048" y="552"/>
                    </a:lnTo>
                    <a:lnTo>
                      <a:pt x="5086" y="533"/>
                    </a:lnTo>
                    <a:lnTo>
                      <a:pt x="5105" y="533"/>
                    </a:lnTo>
                    <a:lnTo>
                      <a:pt x="5124" y="533"/>
                    </a:lnTo>
                    <a:lnTo>
                      <a:pt x="5162" y="514"/>
                    </a:lnTo>
                    <a:lnTo>
                      <a:pt x="5200" y="495"/>
                    </a:lnTo>
                    <a:lnTo>
                      <a:pt x="5296" y="437"/>
                    </a:lnTo>
                    <a:lnTo>
                      <a:pt x="5334" y="419"/>
                    </a:lnTo>
                    <a:lnTo>
                      <a:pt x="5372" y="381"/>
                    </a:lnTo>
                    <a:lnTo>
                      <a:pt x="5410" y="209"/>
                    </a:lnTo>
                    <a:lnTo>
                      <a:pt x="5429" y="190"/>
                    </a:lnTo>
                    <a:lnTo>
                      <a:pt x="5486" y="76"/>
                    </a:lnTo>
                    <a:lnTo>
                      <a:pt x="5563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0" name="Freeform 18">
                <a:extLst>
                  <a:ext uri="{FF2B5EF4-FFF2-40B4-BE49-F238E27FC236}">
                    <a16:creationId xmlns:a16="http://schemas.microsoft.com/office/drawing/2014/main" id="{08734854-FD98-8B43-8D9A-DC13AAC113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18863" y="9031288"/>
                <a:ext cx="2119312" cy="2770187"/>
              </a:xfrm>
              <a:custGeom>
                <a:avLst/>
                <a:gdLst>
                  <a:gd name="T0" fmla="*/ 2147483646 w 5886"/>
                  <a:gd name="T1" fmla="*/ 2147483646 h 7697"/>
                  <a:gd name="T2" fmla="*/ 2147483646 w 5886"/>
                  <a:gd name="T3" fmla="*/ 2147483646 h 7697"/>
                  <a:gd name="T4" fmla="*/ 2147483646 w 5886"/>
                  <a:gd name="T5" fmla="*/ 2147483646 h 7697"/>
                  <a:gd name="T6" fmla="*/ 2147483646 w 5886"/>
                  <a:gd name="T7" fmla="*/ 2147483646 h 7697"/>
                  <a:gd name="T8" fmla="*/ 2147483646 w 5886"/>
                  <a:gd name="T9" fmla="*/ 2147483646 h 7697"/>
                  <a:gd name="T10" fmla="*/ 2147483646 w 5886"/>
                  <a:gd name="T11" fmla="*/ 2147483646 h 7697"/>
                  <a:gd name="T12" fmla="*/ 2147483646 w 5886"/>
                  <a:gd name="T13" fmla="*/ 2147483646 h 7697"/>
                  <a:gd name="T14" fmla="*/ 2147483646 w 5886"/>
                  <a:gd name="T15" fmla="*/ 2147483646 h 7697"/>
                  <a:gd name="T16" fmla="*/ 2147483646 w 5886"/>
                  <a:gd name="T17" fmla="*/ 2147483646 h 7697"/>
                  <a:gd name="T18" fmla="*/ 2147483646 w 5886"/>
                  <a:gd name="T19" fmla="*/ 2147483646 h 7697"/>
                  <a:gd name="T20" fmla="*/ 2147483646 w 5886"/>
                  <a:gd name="T21" fmla="*/ 2147483646 h 7697"/>
                  <a:gd name="T22" fmla="*/ 2147483646 w 5886"/>
                  <a:gd name="T23" fmla="*/ 2147483646 h 7697"/>
                  <a:gd name="T24" fmla="*/ 2147483646 w 5886"/>
                  <a:gd name="T25" fmla="*/ 2147483646 h 7697"/>
                  <a:gd name="T26" fmla="*/ 2147483646 w 5886"/>
                  <a:gd name="T27" fmla="*/ 2147483646 h 7697"/>
                  <a:gd name="T28" fmla="*/ 2147483646 w 5886"/>
                  <a:gd name="T29" fmla="*/ 2147483646 h 7697"/>
                  <a:gd name="T30" fmla="*/ 2147483646 w 5886"/>
                  <a:gd name="T31" fmla="*/ 2147483646 h 7697"/>
                  <a:gd name="T32" fmla="*/ 2147483646 w 5886"/>
                  <a:gd name="T33" fmla="*/ 2147483646 h 7697"/>
                  <a:gd name="T34" fmla="*/ 2147483646 w 5886"/>
                  <a:gd name="T35" fmla="*/ 2147483646 h 7697"/>
                  <a:gd name="T36" fmla="*/ 2147483646 w 5886"/>
                  <a:gd name="T37" fmla="*/ 2147483646 h 7697"/>
                  <a:gd name="T38" fmla="*/ 2147483646 w 5886"/>
                  <a:gd name="T39" fmla="*/ 2147483646 h 7697"/>
                  <a:gd name="T40" fmla="*/ 2147483646 w 5886"/>
                  <a:gd name="T41" fmla="*/ 2147483646 h 7697"/>
                  <a:gd name="T42" fmla="*/ 2147483646 w 5886"/>
                  <a:gd name="T43" fmla="*/ 2147483646 h 7697"/>
                  <a:gd name="T44" fmla="*/ 2147483646 w 5886"/>
                  <a:gd name="T45" fmla="*/ 2147483646 h 7697"/>
                  <a:gd name="T46" fmla="*/ 2147483646 w 5886"/>
                  <a:gd name="T47" fmla="*/ 2147483646 h 7697"/>
                  <a:gd name="T48" fmla="*/ 2147483646 w 5886"/>
                  <a:gd name="T49" fmla="*/ 2147483646 h 7697"/>
                  <a:gd name="T50" fmla="*/ 2147483646 w 5886"/>
                  <a:gd name="T51" fmla="*/ 2147483646 h 7697"/>
                  <a:gd name="T52" fmla="*/ 2147483646 w 5886"/>
                  <a:gd name="T53" fmla="*/ 2147483646 h 7697"/>
                  <a:gd name="T54" fmla="*/ 2147483646 w 5886"/>
                  <a:gd name="T55" fmla="*/ 2147483646 h 7697"/>
                  <a:gd name="T56" fmla="*/ 2147483646 w 5886"/>
                  <a:gd name="T57" fmla="*/ 2147483646 h 7697"/>
                  <a:gd name="T58" fmla="*/ 2147483646 w 5886"/>
                  <a:gd name="T59" fmla="*/ 2147483646 h 7697"/>
                  <a:gd name="T60" fmla="*/ 2147483646 w 5886"/>
                  <a:gd name="T61" fmla="*/ 2147483646 h 7697"/>
                  <a:gd name="T62" fmla="*/ 2147483646 w 5886"/>
                  <a:gd name="T63" fmla="*/ 2147483646 h 7697"/>
                  <a:gd name="T64" fmla="*/ 2147483646 w 5886"/>
                  <a:gd name="T65" fmla="*/ 2147483646 h 7697"/>
                  <a:gd name="T66" fmla="*/ 2147483646 w 5886"/>
                  <a:gd name="T67" fmla="*/ 2147483646 h 7697"/>
                  <a:gd name="T68" fmla="*/ 2147483646 w 5886"/>
                  <a:gd name="T69" fmla="*/ 2147483646 h 7697"/>
                  <a:gd name="T70" fmla="*/ 2147483646 w 5886"/>
                  <a:gd name="T71" fmla="*/ 2147483646 h 7697"/>
                  <a:gd name="T72" fmla="*/ 2147483646 w 5886"/>
                  <a:gd name="T73" fmla="*/ 2147483646 h 7697"/>
                  <a:gd name="T74" fmla="*/ 2147483646 w 5886"/>
                  <a:gd name="T75" fmla="*/ 2147483646 h 7697"/>
                  <a:gd name="T76" fmla="*/ 2147483646 w 5886"/>
                  <a:gd name="T77" fmla="*/ 2147483646 h 7697"/>
                  <a:gd name="T78" fmla="*/ 2147483646 w 5886"/>
                  <a:gd name="T79" fmla="*/ 2147483646 h 7697"/>
                  <a:gd name="T80" fmla="*/ 2147483646 w 5886"/>
                  <a:gd name="T81" fmla="*/ 2147483646 h 7697"/>
                  <a:gd name="T82" fmla="*/ 2147483646 w 5886"/>
                  <a:gd name="T83" fmla="*/ 2147483646 h 7697"/>
                  <a:gd name="T84" fmla="*/ 2147483646 w 5886"/>
                  <a:gd name="T85" fmla="*/ 2147483646 h 7697"/>
                  <a:gd name="T86" fmla="*/ 2147483646 w 5886"/>
                  <a:gd name="T87" fmla="*/ 2147483646 h 7697"/>
                  <a:gd name="T88" fmla="*/ 2147483646 w 5886"/>
                  <a:gd name="T89" fmla="*/ 2147483646 h 7697"/>
                  <a:gd name="T90" fmla="*/ 2147483646 w 5886"/>
                  <a:gd name="T91" fmla="*/ 2147483646 h 7697"/>
                  <a:gd name="T92" fmla="*/ 2147483646 w 5886"/>
                  <a:gd name="T93" fmla="*/ 2147483646 h 7697"/>
                  <a:gd name="T94" fmla="*/ 2147483646 w 5886"/>
                  <a:gd name="T95" fmla="*/ 2147483646 h 7697"/>
                  <a:gd name="T96" fmla="*/ 2147483646 w 5886"/>
                  <a:gd name="T97" fmla="*/ 2147483646 h 7697"/>
                  <a:gd name="T98" fmla="*/ 2147483646 w 5886"/>
                  <a:gd name="T99" fmla="*/ 2147483646 h 7697"/>
                  <a:gd name="T100" fmla="*/ 2147483646 w 5886"/>
                  <a:gd name="T101" fmla="*/ 2147483646 h 7697"/>
                  <a:gd name="T102" fmla="*/ 2147483646 w 5886"/>
                  <a:gd name="T103" fmla="*/ 2147483646 h 7697"/>
                  <a:gd name="T104" fmla="*/ 2147483646 w 5886"/>
                  <a:gd name="T105" fmla="*/ 2147483646 h 769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886" h="7697">
                    <a:moveTo>
                      <a:pt x="1105" y="0"/>
                    </a:moveTo>
                    <a:lnTo>
                      <a:pt x="1124" y="0"/>
                    </a:lnTo>
                    <a:lnTo>
                      <a:pt x="1295" y="153"/>
                    </a:lnTo>
                    <a:lnTo>
                      <a:pt x="1562" y="305"/>
                    </a:lnTo>
                    <a:lnTo>
                      <a:pt x="1714" y="496"/>
                    </a:lnTo>
                    <a:lnTo>
                      <a:pt x="2876" y="1505"/>
                    </a:lnTo>
                    <a:lnTo>
                      <a:pt x="3010" y="1600"/>
                    </a:lnTo>
                    <a:lnTo>
                      <a:pt x="3124" y="1658"/>
                    </a:lnTo>
                    <a:lnTo>
                      <a:pt x="3238" y="1676"/>
                    </a:lnTo>
                    <a:lnTo>
                      <a:pt x="3371" y="1676"/>
                    </a:lnTo>
                    <a:lnTo>
                      <a:pt x="3447" y="1639"/>
                    </a:lnTo>
                    <a:lnTo>
                      <a:pt x="3619" y="1544"/>
                    </a:lnTo>
                    <a:lnTo>
                      <a:pt x="3676" y="1544"/>
                    </a:lnTo>
                    <a:lnTo>
                      <a:pt x="3885" y="1620"/>
                    </a:lnTo>
                    <a:lnTo>
                      <a:pt x="3981" y="1658"/>
                    </a:lnTo>
                    <a:lnTo>
                      <a:pt x="4019" y="1715"/>
                    </a:lnTo>
                    <a:lnTo>
                      <a:pt x="4076" y="1791"/>
                    </a:lnTo>
                    <a:lnTo>
                      <a:pt x="4133" y="1886"/>
                    </a:lnTo>
                    <a:lnTo>
                      <a:pt x="4229" y="1962"/>
                    </a:lnTo>
                    <a:lnTo>
                      <a:pt x="4248" y="1981"/>
                    </a:lnTo>
                    <a:lnTo>
                      <a:pt x="4266" y="2038"/>
                    </a:lnTo>
                    <a:lnTo>
                      <a:pt x="4248" y="2077"/>
                    </a:lnTo>
                    <a:lnTo>
                      <a:pt x="4229" y="2096"/>
                    </a:lnTo>
                    <a:lnTo>
                      <a:pt x="4190" y="2191"/>
                    </a:lnTo>
                    <a:lnTo>
                      <a:pt x="4171" y="2191"/>
                    </a:lnTo>
                    <a:lnTo>
                      <a:pt x="4171" y="2229"/>
                    </a:lnTo>
                    <a:lnTo>
                      <a:pt x="4209" y="2286"/>
                    </a:lnTo>
                    <a:lnTo>
                      <a:pt x="4229" y="2305"/>
                    </a:lnTo>
                    <a:lnTo>
                      <a:pt x="4343" y="2419"/>
                    </a:lnTo>
                    <a:lnTo>
                      <a:pt x="4362" y="2438"/>
                    </a:lnTo>
                    <a:lnTo>
                      <a:pt x="4362" y="2477"/>
                    </a:lnTo>
                    <a:lnTo>
                      <a:pt x="4438" y="2572"/>
                    </a:lnTo>
                    <a:lnTo>
                      <a:pt x="4457" y="2591"/>
                    </a:lnTo>
                    <a:lnTo>
                      <a:pt x="4495" y="2610"/>
                    </a:lnTo>
                    <a:lnTo>
                      <a:pt x="4514" y="2667"/>
                    </a:lnTo>
                    <a:lnTo>
                      <a:pt x="4590" y="2724"/>
                    </a:lnTo>
                    <a:lnTo>
                      <a:pt x="4610" y="2781"/>
                    </a:lnTo>
                    <a:lnTo>
                      <a:pt x="4610" y="2839"/>
                    </a:lnTo>
                    <a:lnTo>
                      <a:pt x="4590" y="2895"/>
                    </a:lnTo>
                    <a:lnTo>
                      <a:pt x="4571" y="2934"/>
                    </a:lnTo>
                    <a:lnTo>
                      <a:pt x="4552" y="2972"/>
                    </a:lnTo>
                    <a:lnTo>
                      <a:pt x="4533" y="3048"/>
                    </a:lnTo>
                    <a:lnTo>
                      <a:pt x="4552" y="3086"/>
                    </a:lnTo>
                    <a:lnTo>
                      <a:pt x="4571" y="3105"/>
                    </a:lnTo>
                    <a:lnTo>
                      <a:pt x="4628" y="3124"/>
                    </a:lnTo>
                    <a:lnTo>
                      <a:pt x="4686" y="3144"/>
                    </a:lnTo>
                    <a:lnTo>
                      <a:pt x="4705" y="3200"/>
                    </a:lnTo>
                    <a:lnTo>
                      <a:pt x="4742" y="3239"/>
                    </a:lnTo>
                    <a:lnTo>
                      <a:pt x="4800" y="3239"/>
                    </a:lnTo>
                    <a:lnTo>
                      <a:pt x="4876" y="3276"/>
                    </a:lnTo>
                    <a:lnTo>
                      <a:pt x="4895" y="3276"/>
                    </a:lnTo>
                    <a:lnTo>
                      <a:pt x="4952" y="3372"/>
                    </a:lnTo>
                    <a:lnTo>
                      <a:pt x="5028" y="3562"/>
                    </a:lnTo>
                    <a:lnTo>
                      <a:pt x="5086" y="3639"/>
                    </a:lnTo>
                    <a:lnTo>
                      <a:pt x="5219" y="3696"/>
                    </a:lnTo>
                    <a:lnTo>
                      <a:pt x="5257" y="3772"/>
                    </a:lnTo>
                    <a:lnTo>
                      <a:pt x="5276" y="3867"/>
                    </a:lnTo>
                    <a:lnTo>
                      <a:pt x="5428" y="4115"/>
                    </a:lnTo>
                    <a:lnTo>
                      <a:pt x="5448" y="4153"/>
                    </a:lnTo>
                    <a:lnTo>
                      <a:pt x="5524" y="4191"/>
                    </a:lnTo>
                    <a:lnTo>
                      <a:pt x="5543" y="4210"/>
                    </a:lnTo>
                    <a:lnTo>
                      <a:pt x="5562" y="4267"/>
                    </a:lnTo>
                    <a:lnTo>
                      <a:pt x="5581" y="4343"/>
                    </a:lnTo>
                    <a:lnTo>
                      <a:pt x="5600" y="4382"/>
                    </a:lnTo>
                    <a:lnTo>
                      <a:pt x="5657" y="4439"/>
                    </a:lnTo>
                    <a:lnTo>
                      <a:pt x="5809" y="4553"/>
                    </a:lnTo>
                    <a:lnTo>
                      <a:pt x="5866" y="4629"/>
                    </a:lnTo>
                    <a:lnTo>
                      <a:pt x="5885" y="4744"/>
                    </a:lnTo>
                    <a:lnTo>
                      <a:pt x="5848" y="4839"/>
                    </a:lnTo>
                    <a:lnTo>
                      <a:pt x="5276" y="6439"/>
                    </a:lnTo>
                    <a:lnTo>
                      <a:pt x="5257" y="7220"/>
                    </a:lnTo>
                    <a:lnTo>
                      <a:pt x="4724" y="7067"/>
                    </a:lnTo>
                    <a:lnTo>
                      <a:pt x="4171" y="7010"/>
                    </a:lnTo>
                    <a:lnTo>
                      <a:pt x="4000" y="7029"/>
                    </a:lnTo>
                    <a:lnTo>
                      <a:pt x="3467" y="7182"/>
                    </a:lnTo>
                    <a:lnTo>
                      <a:pt x="3333" y="7238"/>
                    </a:lnTo>
                    <a:lnTo>
                      <a:pt x="3257" y="7296"/>
                    </a:lnTo>
                    <a:lnTo>
                      <a:pt x="3181" y="7410"/>
                    </a:lnTo>
                    <a:lnTo>
                      <a:pt x="3142" y="7696"/>
                    </a:lnTo>
                    <a:lnTo>
                      <a:pt x="2457" y="7639"/>
                    </a:lnTo>
                    <a:lnTo>
                      <a:pt x="2057" y="7658"/>
                    </a:lnTo>
                    <a:lnTo>
                      <a:pt x="1904" y="7563"/>
                    </a:lnTo>
                    <a:lnTo>
                      <a:pt x="1847" y="7524"/>
                    </a:lnTo>
                    <a:lnTo>
                      <a:pt x="1695" y="7391"/>
                    </a:lnTo>
                    <a:lnTo>
                      <a:pt x="1657" y="7353"/>
                    </a:lnTo>
                    <a:lnTo>
                      <a:pt x="1638" y="7315"/>
                    </a:lnTo>
                    <a:lnTo>
                      <a:pt x="1638" y="7277"/>
                    </a:lnTo>
                    <a:lnTo>
                      <a:pt x="1638" y="7238"/>
                    </a:lnTo>
                    <a:lnTo>
                      <a:pt x="1638" y="7182"/>
                    </a:lnTo>
                    <a:lnTo>
                      <a:pt x="1657" y="7029"/>
                    </a:lnTo>
                    <a:lnTo>
                      <a:pt x="1657" y="6972"/>
                    </a:lnTo>
                    <a:lnTo>
                      <a:pt x="1638" y="6934"/>
                    </a:lnTo>
                    <a:lnTo>
                      <a:pt x="1638" y="6896"/>
                    </a:lnTo>
                    <a:lnTo>
                      <a:pt x="1619" y="6857"/>
                    </a:lnTo>
                    <a:lnTo>
                      <a:pt x="1562" y="6781"/>
                    </a:lnTo>
                    <a:lnTo>
                      <a:pt x="1523" y="6743"/>
                    </a:lnTo>
                    <a:lnTo>
                      <a:pt x="1466" y="6705"/>
                    </a:lnTo>
                    <a:lnTo>
                      <a:pt x="1124" y="6496"/>
                    </a:lnTo>
                    <a:lnTo>
                      <a:pt x="1066" y="6305"/>
                    </a:lnTo>
                    <a:lnTo>
                      <a:pt x="1066" y="6267"/>
                    </a:lnTo>
                    <a:lnTo>
                      <a:pt x="1066" y="6210"/>
                    </a:lnTo>
                    <a:lnTo>
                      <a:pt x="1105" y="6115"/>
                    </a:lnTo>
                    <a:lnTo>
                      <a:pt x="1124" y="6058"/>
                    </a:lnTo>
                    <a:lnTo>
                      <a:pt x="1142" y="5982"/>
                    </a:lnTo>
                    <a:lnTo>
                      <a:pt x="1142" y="5905"/>
                    </a:lnTo>
                    <a:lnTo>
                      <a:pt x="1105" y="5829"/>
                    </a:lnTo>
                    <a:lnTo>
                      <a:pt x="1066" y="5791"/>
                    </a:lnTo>
                    <a:lnTo>
                      <a:pt x="933" y="5677"/>
                    </a:lnTo>
                    <a:lnTo>
                      <a:pt x="876" y="5620"/>
                    </a:lnTo>
                    <a:lnTo>
                      <a:pt x="762" y="5429"/>
                    </a:lnTo>
                    <a:lnTo>
                      <a:pt x="743" y="5391"/>
                    </a:lnTo>
                    <a:lnTo>
                      <a:pt x="609" y="5334"/>
                    </a:lnTo>
                    <a:lnTo>
                      <a:pt x="457" y="5162"/>
                    </a:lnTo>
                    <a:lnTo>
                      <a:pt x="381" y="4934"/>
                    </a:lnTo>
                    <a:lnTo>
                      <a:pt x="381" y="4858"/>
                    </a:lnTo>
                    <a:lnTo>
                      <a:pt x="399" y="4762"/>
                    </a:lnTo>
                    <a:lnTo>
                      <a:pt x="95" y="4267"/>
                    </a:lnTo>
                    <a:lnTo>
                      <a:pt x="0" y="4058"/>
                    </a:lnTo>
                    <a:lnTo>
                      <a:pt x="38" y="3982"/>
                    </a:lnTo>
                    <a:lnTo>
                      <a:pt x="95" y="3943"/>
                    </a:lnTo>
                    <a:lnTo>
                      <a:pt x="152" y="3924"/>
                    </a:lnTo>
                    <a:lnTo>
                      <a:pt x="152" y="3886"/>
                    </a:lnTo>
                    <a:lnTo>
                      <a:pt x="114" y="3810"/>
                    </a:lnTo>
                    <a:lnTo>
                      <a:pt x="18" y="3734"/>
                    </a:lnTo>
                    <a:lnTo>
                      <a:pt x="495" y="3715"/>
                    </a:lnTo>
                    <a:lnTo>
                      <a:pt x="648" y="3734"/>
                    </a:lnTo>
                    <a:lnTo>
                      <a:pt x="800" y="3810"/>
                    </a:lnTo>
                    <a:lnTo>
                      <a:pt x="933" y="3848"/>
                    </a:lnTo>
                    <a:lnTo>
                      <a:pt x="1029" y="3829"/>
                    </a:lnTo>
                    <a:lnTo>
                      <a:pt x="1124" y="3144"/>
                    </a:lnTo>
                    <a:lnTo>
                      <a:pt x="1085" y="3067"/>
                    </a:lnTo>
                    <a:lnTo>
                      <a:pt x="1009" y="2953"/>
                    </a:lnTo>
                    <a:lnTo>
                      <a:pt x="533" y="2743"/>
                    </a:lnTo>
                    <a:lnTo>
                      <a:pt x="457" y="2686"/>
                    </a:lnTo>
                    <a:lnTo>
                      <a:pt x="457" y="2629"/>
                    </a:lnTo>
                    <a:lnTo>
                      <a:pt x="476" y="2534"/>
                    </a:lnTo>
                    <a:lnTo>
                      <a:pt x="628" y="2077"/>
                    </a:lnTo>
                    <a:lnTo>
                      <a:pt x="648" y="2038"/>
                    </a:lnTo>
                    <a:lnTo>
                      <a:pt x="628" y="2001"/>
                    </a:lnTo>
                    <a:lnTo>
                      <a:pt x="609" y="1962"/>
                    </a:lnTo>
                    <a:lnTo>
                      <a:pt x="533" y="1924"/>
                    </a:lnTo>
                    <a:lnTo>
                      <a:pt x="514" y="1886"/>
                    </a:lnTo>
                    <a:lnTo>
                      <a:pt x="514" y="1848"/>
                    </a:lnTo>
                    <a:lnTo>
                      <a:pt x="533" y="1791"/>
                    </a:lnTo>
                    <a:lnTo>
                      <a:pt x="590" y="1696"/>
                    </a:lnTo>
                    <a:lnTo>
                      <a:pt x="609" y="1676"/>
                    </a:lnTo>
                    <a:lnTo>
                      <a:pt x="609" y="1620"/>
                    </a:lnTo>
                    <a:lnTo>
                      <a:pt x="628" y="1562"/>
                    </a:lnTo>
                    <a:lnTo>
                      <a:pt x="628" y="1505"/>
                    </a:lnTo>
                    <a:lnTo>
                      <a:pt x="628" y="1239"/>
                    </a:lnTo>
                    <a:lnTo>
                      <a:pt x="648" y="1010"/>
                    </a:lnTo>
                    <a:lnTo>
                      <a:pt x="895" y="248"/>
                    </a:lnTo>
                    <a:lnTo>
                      <a:pt x="933" y="210"/>
                    </a:lnTo>
                    <a:lnTo>
                      <a:pt x="1009" y="153"/>
                    </a:lnTo>
                    <a:lnTo>
                      <a:pt x="1047" y="115"/>
                    </a:lnTo>
                    <a:lnTo>
                      <a:pt x="1105" y="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1" name="Freeform 19">
                <a:extLst>
                  <a:ext uri="{FF2B5EF4-FFF2-40B4-BE49-F238E27FC236}">
                    <a16:creationId xmlns:a16="http://schemas.microsoft.com/office/drawing/2014/main" id="{531E6C86-FD5B-CE43-B6CA-894EE02039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2000" y="5122863"/>
                <a:ext cx="7645400" cy="7612062"/>
              </a:xfrm>
              <a:custGeom>
                <a:avLst/>
                <a:gdLst>
                  <a:gd name="T0" fmla="*/ 2147483646 w 21239"/>
                  <a:gd name="T1" fmla="*/ 2147483646 h 21143"/>
                  <a:gd name="T2" fmla="*/ 2147483646 w 21239"/>
                  <a:gd name="T3" fmla="*/ 2147483646 h 21143"/>
                  <a:gd name="T4" fmla="*/ 2147483646 w 21239"/>
                  <a:gd name="T5" fmla="*/ 2147483646 h 21143"/>
                  <a:gd name="T6" fmla="*/ 2147483646 w 21239"/>
                  <a:gd name="T7" fmla="*/ 2147483646 h 21143"/>
                  <a:gd name="T8" fmla="*/ 2147483646 w 21239"/>
                  <a:gd name="T9" fmla="*/ 2147483646 h 21143"/>
                  <a:gd name="T10" fmla="*/ 2147483646 w 21239"/>
                  <a:gd name="T11" fmla="*/ 2147483646 h 21143"/>
                  <a:gd name="T12" fmla="*/ 2147483646 w 21239"/>
                  <a:gd name="T13" fmla="*/ 2147483646 h 21143"/>
                  <a:gd name="T14" fmla="*/ 2147483646 w 21239"/>
                  <a:gd name="T15" fmla="*/ 2147483646 h 21143"/>
                  <a:gd name="T16" fmla="*/ 2147483646 w 21239"/>
                  <a:gd name="T17" fmla="*/ 2147483646 h 21143"/>
                  <a:gd name="T18" fmla="*/ 2147483646 w 21239"/>
                  <a:gd name="T19" fmla="*/ 2147483646 h 21143"/>
                  <a:gd name="T20" fmla="*/ 2147483646 w 21239"/>
                  <a:gd name="T21" fmla="*/ 2147483646 h 21143"/>
                  <a:gd name="T22" fmla="*/ 2147483646 w 21239"/>
                  <a:gd name="T23" fmla="*/ 2147483646 h 21143"/>
                  <a:gd name="T24" fmla="*/ 2147483646 w 21239"/>
                  <a:gd name="T25" fmla="*/ 2147483646 h 21143"/>
                  <a:gd name="T26" fmla="*/ 2147483646 w 21239"/>
                  <a:gd name="T27" fmla="*/ 2147483646 h 21143"/>
                  <a:gd name="T28" fmla="*/ 2147483646 w 21239"/>
                  <a:gd name="T29" fmla="*/ 2147483646 h 21143"/>
                  <a:gd name="T30" fmla="*/ 0 w 21239"/>
                  <a:gd name="T31" fmla="*/ 2147483646 h 21143"/>
                  <a:gd name="T32" fmla="*/ 2147483646 w 21239"/>
                  <a:gd name="T33" fmla="*/ 2147483646 h 21143"/>
                  <a:gd name="T34" fmla="*/ 2147483646 w 21239"/>
                  <a:gd name="T35" fmla="*/ 2147483646 h 21143"/>
                  <a:gd name="T36" fmla="*/ 2147483646 w 21239"/>
                  <a:gd name="T37" fmla="*/ 2147483646 h 21143"/>
                  <a:gd name="T38" fmla="*/ 2147483646 w 21239"/>
                  <a:gd name="T39" fmla="*/ 2147483646 h 21143"/>
                  <a:gd name="T40" fmla="*/ 2147483646 w 21239"/>
                  <a:gd name="T41" fmla="*/ 2147483646 h 21143"/>
                  <a:gd name="T42" fmla="*/ 2147483646 w 21239"/>
                  <a:gd name="T43" fmla="*/ 2147483646 h 21143"/>
                  <a:gd name="T44" fmla="*/ 2147483646 w 21239"/>
                  <a:gd name="T45" fmla="*/ 0 h 21143"/>
                  <a:gd name="T46" fmla="*/ 2147483646 w 21239"/>
                  <a:gd name="T47" fmla="*/ 2147483646 h 21143"/>
                  <a:gd name="T48" fmla="*/ 2147483646 w 21239"/>
                  <a:gd name="T49" fmla="*/ 2147483646 h 21143"/>
                  <a:gd name="T50" fmla="*/ 2147483646 w 21239"/>
                  <a:gd name="T51" fmla="*/ 2147483646 h 21143"/>
                  <a:gd name="T52" fmla="*/ 2147483646 w 21239"/>
                  <a:gd name="T53" fmla="*/ 2147483646 h 21143"/>
                  <a:gd name="T54" fmla="*/ 2147483646 w 21239"/>
                  <a:gd name="T55" fmla="*/ 2147483646 h 21143"/>
                  <a:gd name="T56" fmla="*/ 2147483646 w 21239"/>
                  <a:gd name="T57" fmla="*/ 2147483646 h 21143"/>
                  <a:gd name="T58" fmla="*/ 2147483646 w 21239"/>
                  <a:gd name="T59" fmla="*/ 2147483646 h 21143"/>
                  <a:gd name="T60" fmla="*/ 2147483646 w 21239"/>
                  <a:gd name="T61" fmla="*/ 2147483646 h 21143"/>
                  <a:gd name="T62" fmla="*/ 2147483646 w 21239"/>
                  <a:gd name="T63" fmla="*/ 2147483646 h 21143"/>
                  <a:gd name="T64" fmla="*/ 2147483646 w 21239"/>
                  <a:gd name="T65" fmla="*/ 2147483646 h 21143"/>
                  <a:gd name="T66" fmla="*/ 2147483646 w 21239"/>
                  <a:gd name="T67" fmla="*/ 2147483646 h 21143"/>
                  <a:gd name="T68" fmla="*/ 2147483646 w 21239"/>
                  <a:gd name="T69" fmla="*/ 2147483646 h 21143"/>
                  <a:gd name="T70" fmla="*/ 2147483646 w 21239"/>
                  <a:gd name="T71" fmla="*/ 2147483646 h 21143"/>
                  <a:gd name="T72" fmla="*/ 2147483646 w 21239"/>
                  <a:gd name="T73" fmla="*/ 2147483646 h 21143"/>
                  <a:gd name="T74" fmla="*/ 2147483646 w 21239"/>
                  <a:gd name="T75" fmla="*/ 2147483646 h 21143"/>
                  <a:gd name="T76" fmla="*/ 2147483646 w 21239"/>
                  <a:gd name="T77" fmla="*/ 2147483646 h 21143"/>
                  <a:gd name="T78" fmla="*/ 2147483646 w 21239"/>
                  <a:gd name="T79" fmla="*/ 2147483646 h 21143"/>
                  <a:gd name="T80" fmla="*/ 2147483646 w 21239"/>
                  <a:gd name="T81" fmla="*/ 2147483646 h 21143"/>
                  <a:gd name="T82" fmla="*/ 2147483646 w 21239"/>
                  <a:gd name="T83" fmla="*/ 2147483646 h 21143"/>
                  <a:gd name="T84" fmla="*/ 2147483646 w 21239"/>
                  <a:gd name="T85" fmla="*/ 2147483646 h 21143"/>
                  <a:gd name="T86" fmla="*/ 2147483646 w 21239"/>
                  <a:gd name="T87" fmla="*/ 2147483646 h 21143"/>
                  <a:gd name="T88" fmla="*/ 2147483646 w 21239"/>
                  <a:gd name="T89" fmla="*/ 2147483646 h 21143"/>
                  <a:gd name="T90" fmla="*/ 2147483646 w 21239"/>
                  <a:gd name="T91" fmla="*/ 2147483646 h 21143"/>
                  <a:gd name="T92" fmla="*/ 2147483646 w 21239"/>
                  <a:gd name="T93" fmla="*/ 2147483646 h 21143"/>
                  <a:gd name="T94" fmla="*/ 2147483646 w 21239"/>
                  <a:gd name="T95" fmla="*/ 2147483646 h 21143"/>
                  <a:gd name="T96" fmla="*/ 2147483646 w 21239"/>
                  <a:gd name="T97" fmla="*/ 2147483646 h 21143"/>
                  <a:gd name="T98" fmla="*/ 2147483646 w 21239"/>
                  <a:gd name="T99" fmla="*/ 2147483646 h 21143"/>
                  <a:gd name="T100" fmla="*/ 2147483646 w 21239"/>
                  <a:gd name="T101" fmla="*/ 2147483646 h 21143"/>
                  <a:gd name="T102" fmla="*/ 2147483646 w 21239"/>
                  <a:gd name="T103" fmla="*/ 2147483646 h 21143"/>
                  <a:gd name="T104" fmla="*/ 2147483646 w 21239"/>
                  <a:gd name="T105" fmla="*/ 2147483646 h 21143"/>
                  <a:gd name="T106" fmla="*/ 2147483646 w 21239"/>
                  <a:gd name="T107" fmla="*/ 2147483646 h 21143"/>
                  <a:gd name="T108" fmla="*/ 2147483646 w 21239"/>
                  <a:gd name="T109" fmla="*/ 2147483646 h 21143"/>
                  <a:gd name="T110" fmla="*/ 2147483646 w 21239"/>
                  <a:gd name="T111" fmla="*/ 2147483646 h 21143"/>
                  <a:gd name="T112" fmla="*/ 2147483646 w 21239"/>
                  <a:gd name="T113" fmla="*/ 2147483646 h 21143"/>
                  <a:gd name="T114" fmla="*/ 2147483646 w 21239"/>
                  <a:gd name="T115" fmla="*/ 2147483646 h 2114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1239" h="21143">
                    <a:moveTo>
                      <a:pt x="15447" y="21142"/>
                    </a:moveTo>
                    <a:lnTo>
                      <a:pt x="15371" y="21085"/>
                    </a:lnTo>
                    <a:lnTo>
                      <a:pt x="15009" y="20761"/>
                    </a:lnTo>
                    <a:lnTo>
                      <a:pt x="14647" y="20438"/>
                    </a:lnTo>
                    <a:lnTo>
                      <a:pt x="14285" y="20133"/>
                    </a:lnTo>
                    <a:lnTo>
                      <a:pt x="13961" y="19847"/>
                    </a:lnTo>
                    <a:lnTo>
                      <a:pt x="13619" y="19562"/>
                    </a:lnTo>
                    <a:lnTo>
                      <a:pt x="13294" y="19276"/>
                    </a:lnTo>
                    <a:lnTo>
                      <a:pt x="12971" y="18990"/>
                    </a:lnTo>
                    <a:lnTo>
                      <a:pt x="12723" y="18780"/>
                    </a:lnTo>
                    <a:lnTo>
                      <a:pt x="12380" y="18571"/>
                    </a:lnTo>
                    <a:lnTo>
                      <a:pt x="12038" y="18361"/>
                    </a:lnTo>
                    <a:lnTo>
                      <a:pt x="11694" y="18171"/>
                    </a:lnTo>
                    <a:lnTo>
                      <a:pt x="11371" y="17962"/>
                    </a:lnTo>
                    <a:lnTo>
                      <a:pt x="11028" y="17771"/>
                    </a:lnTo>
                    <a:lnTo>
                      <a:pt x="10685" y="17561"/>
                    </a:lnTo>
                    <a:lnTo>
                      <a:pt x="10342" y="17352"/>
                    </a:lnTo>
                    <a:lnTo>
                      <a:pt x="10018" y="17161"/>
                    </a:lnTo>
                    <a:lnTo>
                      <a:pt x="9676" y="16952"/>
                    </a:lnTo>
                    <a:lnTo>
                      <a:pt x="9332" y="16761"/>
                    </a:lnTo>
                    <a:lnTo>
                      <a:pt x="8990" y="16552"/>
                    </a:lnTo>
                    <a:lnTo>
                      <a:pt x="8666" y="16342"/>
                    </a:lnTo>
                    <a:lnTo>
                      <a:pt x="8323" y="16152"/>
                    </a:lnTo>
                    <a:lnTo>
                      <a:pt x="7980" y="15942"/>
                    </a:lnTo>
                    <a:lnTo>
                      <a:pt x="7637" y="15732"/>
                    </a:lnTo>
                    <a:lnTo>
                      <a:pt x="7314" y="15542"/>
                    </a:lnTo>
                    <a:lnTo>
                      <a:pt x="6970" y="15333"/>
                    </a:lnTo>
                    <a:lnTo>
                      <a:pt x="6571" y="15104"/>
                    </a:lnTo>
                    <a:lnTo>
                      <a:pt x="6361" y="14971"/>
                    </a:lnTo>
                    <a:lnTo>
                      <a:pt x="6152" y="14894"/>
                    </a:lnTo>
                    <a:lnTo>
                      <a:pt x="4837" y="14647"/>
                    </a:lnTo>
                    <a:lnTo>
                      <a:pt x="4837" y="14628"/>
                    </a:lnTo>
                    <a:lnTo>
                      <a:pt x="4532" y="14590"/>
                    </a:lnTo>
                    <a:lnTo>
                      <a:pt x="3770" y="14457"/>
                    </a:lnTo>
                    <a:lnTo>
                      <a:pt x="3009" y="14323"/>
                    </a:lnTo>
                    <a:lnTo>
                      <a:pt x="2247" y="14190"/>
                    </a:lnTo>
                    <a:lnTo>
                      <a:pt x="1485" y="14056"/>
                    </a:lnTo>
                    <a:lnTo>
                      <a:pt x="1467" y="14056"/>
                    </a:lnTo>
                    <a:lnTo>
                      <a:pt x="1448" y="14076"/>
                    </a:lnTo>
                    <a:lnTo>
                      <a:pt x="1429" y="14076"/>
                    </a:lnTo>
                    <a:lnTo>
                      <a:pt x="1429" y="14037"/>
                    </a:lnTo>
                    <a:lnTo>
                      <a:pt x="1905" y="13637"/>
                    </a:lnTo>
                    <a:lnTo>
                      <a:pt x="2000" y="13504"/>
                    </a:lnTo>
                    <a:lnTo>
                      <a:pt x="1905" y="13199"/>
                    </a:lnTo>
                    <a:lnTo>
                      <a:pt x="1848" y="13047"/>
                    </a:lnTo>
                    <a:lnTo>
                      <a:pt x="1771" y="13009"/>
                    </a:lnTo>
                    <a:lnTo>
                      <a:pt x="1048" y="13199"/>
                    </a:lnTo>
                    <a:lnTo>
                      <a:pt x="1009" y="13180"/>
                    </a:lnTo>
                    <a:lnTo>
                      <a:pt x="972" y="13123"/>
                    </a:lnTo>
                    <a:lnTo>
                      <a:pt x="800" y="12456"/>
                    </a:lnTo>
                    <a:lnTo>
                      <a:pt x="781" y="12456"/>
                    </a:lnTo>
                    <a:lnTo>
                      <a:pt x="781" y="12437"/>
                    </a:lnTo>
                    <a:lnTo>
                      <a:pt x="800" y="12437"/>
                    </a:lnTo>
                    <a:lnTo>
                      <a:pt x="1086" y="12342"/>
                    </a:lnTo>
                    <a:lnTo>
                      <a:pt x="838" y="11390"/>
                    </a:lnTo>
                    <a:lnTo>
                      <a:pt x="647" y="10723"/>
                    </a:lnTo>
                    <a:lnTo>
                      <a:pt x="476" y="10075"/>
                    </a:lnTo>
                    <a:lnTo>
                      <a:pt x="343" y="9580"/>
                    </a:lnTo>
                    <a:lnTo>
                      <a:pt x="171" y="8990"/>
                    </a:lnTo>
                    <a:lnTo>
                      <a:pt x="0" y="8324"/>
                    </a:lnTo>
                    <a:lnTo>
                      <a:pt x="419" y="8076"/>
                    </a:lnTo>
                    <a:lnTo>
                      <a:pt x="857" y="7829"/>
                    </a:lnTo>
                    <a:lnTo>
                      <a:pt x="1276" y="7562"/>
                    </a:lnTo>
                    <a:lnTo>
                      <a:pt x="1695" y="7315"/>
                    </a:lnTo>
                    <a:lnTo>
                      <a:pt x="2133" y="7048"/>
                    </a:lnTo>
                    <a:lnTo>
                      <a:pt x="2552" y="6800"/>
                    </a:lnTo>
                    <a:lnTo>
                      <a:pt x="2990" y="6534"/>
                    </a:lnTo>
                    <a:lnTo>
                      <a:pt x="3409" y="6286"/>
                    </a:lnTo>
                    <a:lnTo>
                      <a:pt x="3828" y="6019"/>
                    </a:lnTo>
                    <a:lnTo>
                      <a:pt x="4266" y="5772"/>
                    </a:lnTo>
                    <a:lnTo>
                      <a:pt x="4685" y="5505"/>
                    </a:lnTo>
                    <a:lnTo>
                      <a:pt x="5104" y="5257"/>
                    </a:lnTo>
                    <a:lnTo>
                      <a:pt x="5390" y="5086"/>
                    </a:lnTo>
                    <a:lnTo>
                      <a:pt x="5542" y="4990"/>
                    </a:lnTo>
                    <a:lnTo>
                      <a:pt x="5961" y="4743"/>
                    </a:lnTo>
                    <a:lnTo>
                      <a:pt x="6399" y="4477"/>
                    </a:lnTo>
                    <a:lnTo>
                      <a:pt x="6818" y="4228"/>
                    </a:lnTo>
                    <a:lnTo>
                      <a:pt x="7390" y="3886"/>
                    </a:lnTo>
                    <a:lnTo>
                      <a:pt x="8323" y="3619"/>
                    </a:lnTo>
                    <a:lnTo>
                      <a:pt x="8438" y="3543"/>
                    </a:lnTo>
                    <a:lnTo>
                      <a:pt x="8533" y="3429"/>
                    </a:lnTo>
                    <a:lnTo>
                      <a:pt x="8666" y="3124"/>
                    </a:lnTo>
                    <a:lnTo>
                      <a:pt x="9332" y="1829"/>
                    </a:lnTo>
                    <a:lnTo>
                      <a:pt x="9371" y="1714"/>
                    </a:lnTo>
                    <a:lnTo>
                      <a:pt x="9371" y="1600"/>
                    </a:lnTo>
                    <a:lnTo>
                      <a:pt x="9332" y="781"/>
                    </a:lnTo>
                    <a:lnTo>
                      <a:pt x="9314" y="0"/>
                    </a:lnTo>
                    <a:lnTo>
                      <a:pt x="9390" y="0"/>
                    </a:lnTo>
                    <a:lnTo>
                      <a:pt x="9885" y="38"/>
                    </a:lnTo>
                    <a:lnTo>
                      <a:pt x="10552" y="229"/>
                    </a:lnTo>
                    <a:lnTo>
                      <a:pt x="10800" y="266"/>
                    </a:lnTo>
                    <a:lnTo>
                      <a:pt x="11866" y="705"/>
                    </a:lnTo>
                    <a:lnTo>
                      <a:pt x="12361" y="914"/>
                    </a:lnTo>
                    <a:lnTo>
                      <a:pt x="12628" y="933"/>
                    </a:lnTo>
                    <a:lnTo>
                      <a:pt x="13162" y="857"/>
                    </a:lnTo>
                    <a:lnTo>
                      <a:pt x="13238" y="876"/>
                    </a:lnTo>
                    <a:lnTo>
                      <a:pt x="13371" y="933"/>
                    </a:lnTo>
                    <a:lnTo>
                      <a:pt x="13485" y="991"/>
                    </a:lnTo>
                    <a:lnTo>
                      <a:pt x="14323" y="876"/>
                    </a:lnTo>
                    <a:lnTo>
                      <a:pt x="14342" y="933"/>
                    </a:lnTo>
                    <a:lnTo>
                      <a:pt x="14361" y="1962"/>
                    </a:lnTo>
                    <a:lnTo>
                      <a:pt x="14514" y="2648"/>
                    </a:lnTo>
                    <a:lnTo>
                      <a:pt x="15257" y="3257"/>
                    </a:lnTo>
                    <a:lnTo>
                      <a:pt x="15428" y="3353"/>
                    </a:lnTo>
                    <a:lnTo>
                      <a:pt x="15542" y="3371"/>
                    </a:lnTo>
                    <a:lnTo>
                      <a:pt x="16000" y="3105"/>
                    </a:lnTo>
                    <a:lnTo>
                      <a:pt x="16076" y="3505"/>
                    </a:lnTo>
                    <a:lnTo>
                      <a:pt x="16095" y="3791"/>
                    </a:lnTo>
                    <a:lnTo>
                      <a:pt x="16133" y="3943"/>
                    </a:lnTo>
                    <a:lnTo>
                      <a:pt x="16228" y="4076"/>
                    </a:lnTo>
                    <a:lnTo>
                      <a:pt x="16286" y="4324"/>
                    </a:lnTo>
                    <a:lnTo>
                      <a:pt x="16323" y="4572"/>
                    </a:lnTo>
                    <a:lnTo>
                      <a:pt x="16533" y="5067"/>
                    </a:lnTo>
                    <a:lnTo>
                      <a:pt x="16799" y="5429"/>
                    </a:lnTo>
                    <a:lnTo>
                      <a:pt x="17409" y="6038"/>
                    </a:lnTo>
                    <a:lnTo>
                      <a:pt x="17942" y="6514"/>
                    </a:lnTo>
                    <a:lnTo>
                      <a:pt x="18152" y="6590"/>
                    </a:lnTo>
                    <a:lnTo>
                      <a:pt x="18552" y="6648"/>
                    </a:lnTo>
                    <a:lnTo>
                      <a:pt x="19028" y="6838"/>
                    </a:lnTo>
                    <a:lnTo>
                      <a:pt x="19371" y="6971"/>
                    </a:lnTo>
                    <a:lnTo>
                      <a:pt x="20019" y="6952"/>
                    </a:lnTo>
                    <a:lnTo>
                      <a:pt x="20152" y="6991"/>
                    </a:lnTo>
                    <a:lnTo>
                      <a:pt x="20285" y="7105"/>
                    </a:lnTo>
                    <a:lnTo>
                      <a:pt x="20343" y="7162"/>
                    </a:lnTo>
                    <a:lnTo>
                      <a:pt x="20400" y="7296"/>
                    </a:lnTo>
                    <a:lnTo>
                      <a:pt x="20533" y="7600"/>
                    </a:lnTo>
                    <a:lnTo>
                      <a:pt x="20609" y="7753"/>
                    </a:lnTo>
                    <a:lnTo>
                      <a:pt x="20647" y="7791"/>
                    </a:lnTo>
                    <a:lnTo>
                      <a:pt x="20514" y="7905"/>
                    </a:lnTo>
                    <a:lnTo>
                      <a:pt x="20666" y="7943"/>
                    </a:lnTo>
                    <a:lnTo>
                      <a:pt x="20800" y="8038"/>
                    </a:lnTo>
                    <a:lnTo>
                      <a:pt x="21086" y="8038"/>
                    </a:lnTo>
                    <a:lnTo>
                      <a:pt x="21200" y="8305"/>
                    </a:lnTo>
                    <a:lnTo>
                      <a:pt x="21219" y="8324"/>
                    </a:lnTo>
                    <a:lnTo>
                      <a:pt x="21219" y="8343"/>
                    </a:lnTo>
                    <a:lnTo>
                      <a:pt x="21181" y="8439"/>
                    </a:lnTo>
                    <a:lnTo>
                      <a:pt x="21047" y="8571"/>
                    </a:lnTo>
                    <a:lnTo>
                      <a:pt x="21009" y="8647"/>
                    </a:lnTo>
                    <a:lnTo>
                      <a:pt x="20990" y="8742"/>
                    </a:lnTo>
                    <a:lnTo>
                      <a:pt x="20990" y="8837"/>
                    </a:lnTo>
                    <a:lnTo>
                      <a:pt x="21009" y="8932"/>
                    </a:lnTo>
                    <a:lnTo>
                      <a:pt x="21047" y="9009"/>
                    </a:lnTo>
                    <a:lnTo>
                      <a:pt x="21105" y="9066"/>
                    </a:lnTo>
                    <a:lnTo>
                      <a:pt x="21200" y="9123"/>
                    </a:lnTo>
                    <a:lnTo>
                      <a:pt x="21238" y="9180"/>
                    </a:lnTo>
                    <a:lnTo>
                      <a:pt x="21123" y="9332"/>
                    </a:lnTo>
                    <a:lnTo>
                      <a:pt x="21066" y="9409"/>
                    </a:lnTo>
                    <a:lnTo>
                      <a:pt x="20971" y="9428"/>
                    </a:lnTo>
                    <a:lnTo>
                      <a:pt x="20895" y="9409"/>
                    </a:lnTo>
                    <a:lnTo>
                      <a:pt x="20647" y="9256"/>
                    </a:lnTo>
                    <a:lnTo>
                      <a:pt x="20552" y="9218"/>
                    </a:lnTo>
                    <a:lnTo>
                      <a:pt x="20457" y="9218"/>
                    </a:lnTo>
                    <a:lnTo>
                      <a:pt x="20095" y="9218"/>
                    </a:lnTo>
                    <a:lnTo>
                      <a:pt x="19752" y="9123"/>
                    </a:lnTo>
                    <a:lnTo>
                      <a:pt x="19581" y="9104"/>
                    </a:lnTo>
                    <a:lnTo>
                      <a:pt x="19447" y="9123"/>
                    </a:lnTo>
                    <a:lnTo>
                      <a:pt x="19466" y="9218"/>
                    </a:lnTo>
                    <a:lnTo>
                      <a:pt x="19523" y="9276"/>
                    </a:lnTo>
                    <a:lnTo>
                      <a:pt x="19714" y="9332"/>
                    </a:lnTo>
                    <a:lnTo>
                      <a:pt x="20076" y="9504"/>
                    </a:lnTo>
                    <a:lnTo>
                      <a:pt x="20190" y="9637"/>
                    </a:lnTo>
                    <a:lnTo>
                      <a:pt x="20285" y="9904"/>
                    </a:lnTo>
                    <a:lnTo>
                      <a:pt x="20362" y="10247"/>
                    </a:lnTo>
                    <a:lnTo>
                      <a:pt x="20400" y="10380"/>
                    </a:lnTo>
                    <a:lnTo>
                      <a:pt x="20514" y="10495"/>
                    </a:lnTo>
                    <a:lnTo>
                      <a:pt x="20685" y="10609"/>
                    </a:lnTo>
                    <a:lnTo>
                      <a:pt x="20629" y="11047"/>
                    </a:lnTo>
                    <a:lnTo>
                      <a:pt x="19981" y="10837"/>
                    </a:lnTo>
                    <a:lnTo>
                      <a:pt x="19542" y="10837"/>
                    </a:lnTo>
                    <a:lnTo>
                      <a:pt x="19200" y="10876"/>
                    </a:lnTo>
                    <a:lnTo>
                      <a:pt x="18895" y="11028"/>
                    </a:lnTo>
                    <a:lnTo>
                      <a:pt x="18190" y="11675"/>
                    </a:lnTo>
                    <a:lnTo>
                      <a:pt x="18076" y="11733"/>
                    </a:lnTo>
                    <a:lnTo>
                      <a:pt x="18038" y="11752"/>
                    </a:lnTo>
                    <a:lnTo>
                      <a:pt x="17962" y="11770"/>
                    </a:lnTo>
                    <a:lnTo>
                      <a:pt x="17485" y="11828"/>
                    </a:lnTo>
                    <a:lnTo>
                      <a:pt x="17295" y="11904"/>
                    </a:lnTo>
                    <a:lnTo>
                      <a:pt x="17104" y="12019"/>
                    </a:lnTo>
                    <a:lnTo>
                      <a:pt x="17124" y="12151"/>
                    </a:lnTo>
                    <a:lnTo>
                      <a:pt x="17219" y="12285"/>
                    </a:lnTo>
                    <a:lnTo>
                      <a:pt x="18114" y="13218"/>
                    </a:lnTo>
                    <a:lnTo>
                      <a:pt x="18761" y="13695"/>
                    </a:lnTo>
                    <a:lnTo>
                      <a:pt x="18952" y="13847"/>
                    </a:lnTo>
                    <a:lnTo>
                      <a:pt x="19352" y="14228"/>
                    </a:lnTo>
                    <a:lnTo>
                      <a:pt x="19352" y="14323"/>
                    </a:lnTo>
                    <a:lnTo>
                      <a:pt x="19333" y="14457"/>
                    </a:lnTo>
                    <a:lnTo>
                      <a:pt x="19257" y="14533"/>
                    </a:lnTo>
                    <a:lnTo>
                      <a:pt x="19200" y="14609"/>
                    </a:lnTo>
                    <a:lnTo>
                      <a:pt x="18838" y="14799"/>
                    </a:lnTo>
                    <a:lnTo>
                      <a:pt x="18743" y="14875"/>
                    </a:lnTo>
                    <a:lnTo>
                      <a:pt x="18685" y="14914"/>
                    </a:lnTo>
                    <a:lnTo>
                      <a:pt x="18628" y="14933"/>
                    </a:lnTo>
                    <a:lnTo>
                      <a:pt x="18381" y="14971"/>
                    </a:lnTo>
                    <a:lnTo>
                      <a:pt x="18323" y="14990"/>
                    </a:lnTo>
                    <a:lnTo>
                      <a:pt x="18209" y="15066"/>
                    </a:lnTo>
                    <a:lnTo>
                      <a:pt x="18190" y="15085"/>
                    </a:lnTo>
                    <a:lnTo>
                      <a:pt x="18114" y="15085"/>
                    </a:lnTo>
                    <a:lnTo>
                      <a:pt x="18038" y="15123"/>
                    </a:lnTo>
                    <a:lnTo>
                      <a:pt x="17981" y="15161"/>
                    </a:lnTo>
                    <a:lnTo>
                      <a:pt x="17866" y="15295"/>
                    </a:lnTo>
                    <a:lnTo>
                      <a:pt x="17257" y="16190"/>
                    </a:lnTo>
                    <a:lnTo>
                      <a:pt x="17200" y="16285"/>
                    </a:lnTo>
                    <a:lnTo>
                      <a:pt x="17200" y="16418"/>
                    </a:lnTo>
                    <a:lnTo>
                      <a:pt x="17180" y="16552"/>
                    </a:lnTo>
                    <a:lnTo>
                      <a:pt x="17124" y="16723"/>
                    </a:lnTo>
                    <a:lnTo>
                      <a:pt x="16704" y="17599"/>
                    </a:lnTo>
                    <a:lnTo>
                      <a:pt x="16685" y="17713"/>
                    </a:lnTo>
                    <a:lnTo>
                      <a:pt x="16666" y="17790"/>
                    </a:lnTo>
                    <a:lnTo>
                      <a:pt x="16666" y="17847"/>
                    </a:lnTo>
                    <a:lnTo>
                      <a:pt x="16666" y="17885"/>
                    </a:lnTo>
                    <a:lnTo>
                      <a:pt x="16685" y="17923"/>
                    </a:lnTo>
                    <a:lnTo>
                      <a:pt x="16685" y="17980"/>
                    </a:lnTo>
                    <a:lnTo>
                      <a:pt x="16666" y="18076"/>
                    </a:lnTo>
                    <a:lnTo>
                      <a:pt x="16514" y="18475"/>
                    </a:lnTo>
                    <a:lnTo>
                      <a:pt x="16514" y="18533"/>
                    </a:lnTo>
                    <a:lnTo>
                      <a:pt x="16476" y="18761"/>
                    </a:lnTo>
                    <a:lnTo>
                      <a:pt x="16457" y="18856"/>
                    </a:lnTo>
                    <a:lnTo>
                      <a:pt x="16438" y="18914"/>
                    </a:lnTo>
                    <a:lnTo>
                      <a:pt x="16209" y="19218"/>
                    </a:lnTo>
                    <a:lnTo>
                      <a:pt x="16076" y="19447"/>
                    </a:lnTo>
                    <a:lnTo>
                      <a:pt x="16057" y="19523"/>
                    </a:lnTo>
                    <a:lnTo>
                      <a:pt x="16037" y="19562"/>
                    </a:lnTo>
                    <a:lnTo>
                      <a:pt x="16000" y="19961"/>
                    </a:lnTo>
                    <a:lnTo>
                      <a:pt x="15942" y="20114"/>
                    </a:lnTo>
                    <a:lnTo>
                      <a:pt x="15828" y="20400"/>
                    </a:lnTo>
                    <a:lnTo>
                      <a:pt x="15580" y="20857"/>
                    </a:lnTo>
                    <a:lnTo>
                      <a:pt x="15485" y="21104"/>
                    </a:lnTo>
                    <a:lnTo>
                      <a:pt x="15447" y="21142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2" name="Freeform 20">
                <a:extLst>
                  <a:ext uri="{FF2B5EF4-FFF2-40B4-BE49-F238E27FC236}">
                    <a16:creationId xmlns:a16="http://schemas.microsoft.com/office/drawing/2014/main" id="{D332815C-F344-214B-96D0-F0DF116C4B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3013" y="9820275"/>
                <a:ext cx="2695575" cy="4100513"/>
              </a:xfrm>
              <a:custGeom>
                <a:avLst/>
                <a:gdLst>
                  <a:gd name="T0" fmla="*/ 2147483646 w 7487"/>
                  <a:gd name="T1" fmla="*/ 2147483646 h 11392"/>
                  <a:gd name="T2" fmla="*/ 2147483646 w 7487"/>
                  <a:gd name="T3" fmla="*/ 2147483646 h 11392"/>
                  <a:gd name="T4" fmla="*/ 2147483646 w 7487"/>
                  <a:gd name="T5" fmla="*/ 2147483646 h 11392"/>
                  <a:gd name="T6" fmla="*/ 2147483646 w 7487"/>
                  <a:gd name="T7" fmla="*/ 2147483646 h 11392"/>
                  <a:gd name="T8" fmla="*/ 0 w 7487"/>
                  <a:gd name="T9" fmla="*/ 2147483646 h 11392"/>
                  <a:gd name="T10" fmla="*/ 2147483646 w 7487"/>
                  <a:gd name="T11" fmla="*/ 2147483646 h 11392"/>
                  <a:gd name="T12" fmla="*/ 2147483646 w 7487"/>
                  <a:gd name="T13" fmla="*/ 2147483646 h 11392"/>
                  <a:gd name="T14" fmla="*/ 2147483646 w 7487"/>
                  <a:gd name="T15" fmla="*/ 2147483646 h 11392"/>
                  <a:gd name="T16" fmla="*/ 2147483646 w 7487"/>
                  <a:gd name="T17" fmla="*/ 2147483646 h 11392"/>
                  <a:gd name="T18" fmla="*/ 2147483646 w 7487"/>
                  <a:gd name="T19" fmla="*/ 2147483646 h 11392"/>
                  <a:gd name="T20" fmla="*/ 2147483646 w 7487"/>
                  <a:gd name="T21" fmla="*/ 2147483646 h 11392"/>
                  <a:gd name="T22" fmla="*/ 2147483646 w 7487"/>
                  <a:gd name="T23" fmla="*/ 2147483646 h 11392"/>
                  <a:gd name="T24" fmla="*/ 2147483646 w 7487"/>
                  <a:gd name="T25" fmla="*/ 2147483646 h 11392"/>
                  <a:gd name="T26" fmla="*/ 2147483646 w 7487"/>
                  <a:gd name="T27" fmla="*/ 2147483646 h 11392"/>
                  <a:gd name="T28" fmla="*/ 2147483646 w 7487"/>
                  <a:gd name="T29" fmla="*/ 2147483646 h 11392"/>
                  <a:gd name="T30" fmla="*/ 2147483646 w 7487"/>
                  <a:gd name="T31" fmla="*/ 2147483646 h 11392"/>
                  <a:gd name="T32" fmla="*/ 2147483646 w 7487"/>
                  <a:gd name="T33" fmla="*/ 2147483646 h 11392"/>
                  <a:gd name="T34" fmla="*/ 2147483646 w 7487"/>
                  <a:gd name="T35" fmla="*/ 2147483646 h 11392"/>
                  <a:gd name="T36" fmla="*/ 2147483646 w 7487"/>
                  <a:gd name="T37" fmla="*/ 2147483646 h 11392"/>
                  <a:gd name="T38" fmla="*/ 2147483646 w 7487"/>
                  <a:gd name="T39" fmla="*/ 2147483646 h 11392"/>
                  <a:gd name="T40" fmla="*/ 2147483646 w 7487"/>
                  <a:gd name="T41" fmla="*/ 2147483646 h 11392"/>
                  <a:gd name="T42" fmla="*/ 2147483646 w 7487"/>
                  <a:gd name="T43" fmla="*/ 2147483646 h 11392"/>
                  <a:gd name="T44" fmla="*/ 2147483646 w 7487"/>
                  <a:gd name="T45" fmla="*/ 0 h 11392"/>
                  <a:gd name="T46" fmla="*/ 2147483646 w 7487"/>
                  <a:gd name="T47" fmla="*/ 2147483646 h 11392"/>
                  <a:gd name="T48" fmla="*/ 2147483646 w 7487"/>
                  <a:gd name="T49" fmla="*/ 2147483646 h 11392"/>
                  <a:gd name="T50" fmla="*/ 2147483646 w 7487"/>
                  <a:gd name="T51" fmla="*/ 2147483646 h 11392"/>
                  <a:gd name="T52" fmla="*/ 2147483646 w 7487"/>
                  <a:gd name="T53" fmla="*/ 2147483646 h 11392"/>
                  <a:gd name="T54" fmla="*/ 2147483646 w 7487"/>
                  <a:gd name="T55" fmla="*/ 2147483646 h 11392"/>
                  <a:gd name="T56" fmla="*/ 2147483646 w 7487"/>
                  <a:gd name="T57" fmla="*/ 2147483646 h 11392"/>
                  <a:gd name="T58" fmla="*/ 2147483646 w 7487"/>
                  <a:gd name="T59" fmla="*/ 2147483646 h 11392"/>
                  <a:gd name="T60" fmla="*/ 2147483646 w 7487"/>
                  <a:gd name="T61" fmla="*/ 2147483646 h 11392"/>
                  <a:gd name="T62" fmla="*/ 2147483646 w 7487"/>
                  <a:gd name="T63" fmla="*/ 2147483646 h 11392"/>
                  <a:gd name="T64" fmla="*/ 2147483646 w 7487"/>
                  <a:gd name="T65" fmla="*/ 2147483646 h 11392"/>
                  <a:gd name="T66" fmla="*/ 2147483646 w 7487"/>
                  <a:gd name="T67" fmla="*/ 2147483646 h 11392"/>
                  <a:gd name="T68" fmla="*/ 2147483646 w 7487"/>
                  <a:gd name="T69" fmla="*/ 2147483646 h 11392"/>
                  <a:gd name="T70" fmla="*/ 2147483646 w 7487"/>
                  <a:gd name="T71" fmla="*/ 2147483646 h 11392"/>
                  <a:gd name="T72" fmla="*/ 2147483646 w 7487"/>
                  <a:gd name="T73" fmla="*/ 2147483646 h 11392"/>
                  <a:gd name="T74" fmla="*/ 2147483646 w 7487"/>
                  <a:gd name="T75" fmla="*/ 2147483646 h 11392"/>
                  <a:gd name="T76" fmla="*/ 2147483646 w 7487"/>
                  <a:gd name="T77" fmla="*/ 2147483646 h 11392"/>
                  <a:gd name="T78" fmla="*/ 2147483646 w 7487"/>
                  <a:gd name="T79" fmla="*/ 2147483646 h 11392"/>
                  <a:gd name="T80" fmla="*/ 2147483646 w 7487"/>
                  <a:gd name="T81" fmla="*/ 2147483646 h 11392"/>
                  <a:gd name="T82" fmla="*/ 2147483646 w 7487"/>
                  <a:gd name="T83" fmla="*/ 2147483646 h 11392"/>
                  <a:gd name="T84" fmla="*/ 2147483646 w 7487"/>
                  <a:gd name="T85" fmla="*/ 2147483646 h 11392"/>
                  <a:gd name="T86" fmla="*/ 2147483646 w 7487"/>
                  <a:gd name="T87" fmla="*/ 2147483646 h 11392"/>
                  <a:gd name="T88" fmla="*/ 2147483646 w 7487"/>
                  <a:gd name="T89" fmla="*/ 2147483646 h 11392"/>
                  <a:gd name="T90" fmla="*/ 2147483646 w 7487"/>
                  <a:gd name="T91" fmla="*/ 2147483646 h 11392"/>
                  <a:gd name="T92" fmla="*/ 2147483646 w 7487"/>
                  <a:gd name="T93" fmla="*/ 2147483646 h 11392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7487" h="11392">
                    <a:moveTo>
                      <a:pt x="4019" y="11391"/>
                    </a:moveTo>
                    <a:lnTo>
                      <a:pt x="3829" y="11239"/>
                    </a:lnTo>
                    <a:lnTo>
                      <a:pt x="3391" y="10876"/>
                    </a:lnTo>
                    <a:lnTo>
                      <a:pt x="2934" y="10514"/>
                    </a:lnTo>
                    <a:lnTo>
                      <a:pt x="2495" y="10152"/>
                    </a:lnTo>
                    <a:lnTo>
                      <a:pt x="2058" y="9791"/>
                    </a:lnTo>
                    <a:lnTo>
                      <a:pt x="1714" y="9524"/>
                    </a:lnTo>
                    <a:lnTo>
                      <a:pt x="1372" y="9238"/>
                    </a:lnTo>
                    <a:lnTo>
                      <a:pt x="1048" y="8972"/>
                    </a:lnTo>
                    <a:lnTo>
                      <a:pt x="705" y="8686"/>
                    </a:lnTo>
                    <a:lnTo>
                      <a:pt x="286" y="8343"/>
                    </a:lnTo>
                    <a:lnTo>
                      <a:pt x="0" y="8095"/>
                    </a:lnTo>
                    <a:lnTo>
                      <a:pt x="38" y="8057"/>
                    </a:lnTo>
                    <a:lnTo>
                      <a:pt x="133" y="7810"/>
                    </a:lnTo>
                    <a:lnTo>
                      <a:pt x="381" y="7353"/>
                    </a:lnTo>
                    <a:lnTo>
                      <a:pt x="495" y="7067"/>
                    </a:lnTo>
                    <a:lnTo>
                      <a:pt x="553" y="6914"/>
                    </a:lnTo>
                    <a:lnTo>
                      <a:pt x="590" y="6515"/>
                    </a:lnTo>
                    <a:lnTo>
                      <a:pt x="610" y="6476"/>
                    </a:lnTo>
                    <a:lnTo>
                      <a:pt x="629" y="6400"/>
                    </a:lnTo>
                    <a:lnTo>
                      <a:pt x="762" y="6171"/>
                    </a:lnTo>
                    <a:lnTo>
                      <a:pt x="991" y="5867"/>
                    </a:lnTo>
                    <a:lnTo>
                      <a:pt x="1010" y="5809"/>
                    </a:lnTo>
                    <a:lnTo>
                      <a:pt x="1029" y="5714"/>
                    </a:lnTo>
                    <a:lnTo>
                      <a:pt x="1067" y="5486"/>
                    </a:lnTo>
                    <a:lnTo>
                      <a:pt x="1067" y="5428"/>
                    </a:lnTo>
                    <a:lnTo>
                      <a:pt x="1219" y="5029"/>
                    </a:lnTo>
                    <a:lnTo>
                      <a:pt x="1238" y="4933"/>
                    </a:lnTo>
                    <a:lnTo>
                      <a:pt x="1238" y="4876"/>
                    </a:lnTo>
                    <a:lnTo>
                      <a:pt x="1219" y="4838"/>
                    </a:lnTo>
                    <a:lnTo>
                      <a:pt x="1219" y="4800"/>
                    </a:lnTo>
                    <a:lnTo>
                      <a:pt x="1219" y="4743"/>
                    </a:lnTo>
                    <a:lnTo>
                      <a:pt x="1238" y="4666"/>
                    </a:lnTo>
                    <a:lnTo>
                      <a:pt x="1257" y="4552"/>
                    </a:lnTo>
                    <a:lnTo>
                      <a:pt x="1677" y="3676"/>
                    </a:lnTo>
                    <a:lnTo>
                      <a:pt x="1733" y="3505"/>
                    </a:lnTo>
                    <a:lnTo>
                      <a:pt x="1753" y="3371"/>
                    </a:lnTo>
                    <a:lnTo>
                      <a:pt x="1753" y="3238"/>
                    </a:lnTo>
                    <a:lnTo>
                      <a:pt x="1810" y="3143"/>
                    </a:lnTo>
                    <a:lnTo>
                      <a:pt x="2419" y="2248"/>
                    </a:lnTo>
                    <a:lnTo>
                      <a:pt x="2534" y="2114"/>
                    </a:lnTo>
                    <a:lnTo>
                      <a:pt x="2591" y="2076"/>
                    </a:lnTo>
                    <a:lnTo>
                      <a:pt x="2667" y="2038"/>
                    </a:lnTo>
                    <a:lnTo>
                      <a:pt x="2743" y="2038"/>
                    </a:lnTo>
                    <a:lnTo>
                      <a:pt x="2762" y="2019"/>
                    </a:lnTo>
                    <a:lnTo>
                      <a:pt x="2876" y="1943"/>
                    </a:lnTo>
                    <a:lnTo>
                      <a:pt x="2934" y="1924"/>
                    </a:lnTo>
                    <a:lnTo>
                      <a:pt x="3181" y="1886"/>
                    </a:lnTo>
                    <a:lnTo>
                      <a:pt x="3238" y="1867"/>
                    </a:lnTo>
                    <a:lnTo>
                      <a:pt x="3296" y="1828"/>
                    </a:lnTo>
                    <a:lnTo>
                      <a:pt x="3391" y="1752"/>
                    </a:lnTo>
                    <a:lnTo>
                      <a:pt x="3753" y="1562"/>
                    </a:lnTo>
                    <a:lnTo>
                      <a:pt x="3810" y="1486"/>
                    </a:lnTo>
                    <a:lnTo>
                      <a:pt x="3886" y="1410"/>
                    </a:lnTo>
                    <a:lnTo>
                      <a:pt x="3905" y="1276"/>
                    </a:lnTo>
                    <a:lnTo>
                      <a:pt x="3905" y="1181"/>
                    </a:lnTo>
                    <a:lnTo>
                      <a:pt x="3505" y="800"/>
                    </a:lnTo>
                    <a:lnTo>
                      <a:pt x="5296" y="286"/>
                    </a:lnTo>
                    <a:lnTo>
                      <a:pt x="5658" y="171"/>
                    </a:lnTo>
                    <a:lnTo>
                      <a:pt x="5753" y="152"/>
                    </a:lnTo>
                    <a:lnTo>
                      <a:pt x="5810" y="191"/>
                    </a:lnTo>
                    <a:lnTo>
                      <a:pt x="5829" y="210"/>
                    </a:lnTo>
                    <a:lnTo>
                      <a:pt x="5848" y="191"/>
                    </a:lnTo>
                    <a:lnTo>
                      <a:pt x="5867" y="133"/>
                    </a:lnTo>
                    <a:lnTo>
                      <a:pt x="5867" y="114"/>
                    </a:lnTo>
                    <a:lnTo>
                      <a:pt x="5924" y="0"/>
                    </a:lnTo>
                    <a:lnTo>
                      <a:pt x="5981" y="210"/>
                    </a:lnTo>
                    <a:lnTo>
                      <a:pt x="6000" y="267"/>
                    </a:lnTo>
                    <a:lnTo>
                      <a:pt x="6020" y="286"/>
                    </a:lnTo>
                    <a:lnTo>
                      <a:pt x="6020" y="362"/>
                    </a:lnTo>
                    <a:lnTo>
                      <a:pt x="5924" y="419"/>
                    </a:lnTo>
                    <a:lnTo>
                      <a:pt x="5886" y="457"/>
                    </a:lnTo>
                    <a:lnTo>
                      <a:pt x="5886" y="514"/>
                    </a:lnTo>
                    <a:lnTo>
                      <a:pt x="5924" y="590"/>
                    </a:lnTo>
                    <a:lnTo>
                      <a:pt x="6000" y="724"/>
                    </a:lnTo>
                    <a:lnTo>
                      <a:pt x="6020" y="743"/>
                    </a:lnTo>
                    <a:lnTo>
                      <a:pt x="6057" y="781"/>
                    </a:lnTo>
                    <a:lnTo>
                      <a:pt x="6076" y="819"/>
                    </a:lnTo>
                    <a:lnTo>
                      <a:pt x="6134" y="914"/>
                    </a:lnTo>
                    <a:lnTo>
                      <a:pt x="6267" y="781"/>
                    </a:lnTo>
                    <a:lnTo>
                      <a:pt x="6343" y="724"/>
                    </a:lnTo>
                    <a:lnTo>
                      <a:pt x="6362" y="724"/>
                    </a:lnTo>
                    <a:lnTo>
                      <a:pt x="6401" y="704"/>
                    </a:lnTo>
                    <a:lnTo>
                      <a:pt x="6420" y="724"/>
                    </a:lnTo>
                    <a:lnTo>
                      <a:pt x="6610" y="572"/>
                    </a:lnTo>
                    <a:lnTo>
                      <a:pt x="6724" y="628"/>
                    </a:lnTo>
                    <a:lnTo>
                      <a:pt x="6800" y="704"/>
                    </a:lnTo>
                    <a:lnTo>
                      <a:pt x="6914" y="781"/>
                    </a:lnTo>
                    <a:lnTo>
                      <a:pt x="7124" y="838"/>
                    </a:lnTo>
                    <a:lnTo>
                      <a:pt x="7067" y="1029"/>
                    </a:lnTo>
                    <a:lnTo>
                      <a:pt x="7048" y="1048"/>
                    </a:lnTo>
                    <a:lnTo>
                      <a:pt x="7029" y="1067"/>
                    </a:lnTo>
                    <a:lnTo>
                      <a:pt x="7010" y="1067"/>
                    </a:lnTo>
                    <a:lnTo>
                      <a:pt x="6991" y="1067"/>
                    </a:lnTo>
                    <a:lnTo>
                      <a:pt x="6953" y="1085"/>
                    </a:lnTo>
                    <a:lnTo>
                      <a:pt x="6934" y="1105"/>
                    </a:lnTo>
                    <a:lnTo>
                      <a:pt x="6934" y="1143"/>
                    </a:lnTo>
                    <a:lnTo>
                      <a:pt x="6953" y="1181"/>
                    </a:lnTo>
                    <a:lnTo>
                      <a:pt x="6972" y="1200"/>
                    </a:lnTo>
                    <a:lnTo>
                      <a:pt x="6991" y="1219"/>
                    </a:lnTo>
                    <a:lnTo>
                      <a:pt x="7029" y="1257"/>
                    </a:lnTo>
                    <a:lnTo>
                      <a:pt x="7048" y="1276"/>
                    </a:lnTo>
                    <a:lnTo>
                      <a:pt x="7048" y="1295"/>
                    </a:lnTo>
                    <a:lnTo>
                      <a:pt x="7029" y="1314"/>
                    </a:lnTo>
                    <a:lnTo>
                      <a:pt x="6914" y="1352"/>
                    </a:lnTo>
                    <a:lnTo>
                      <a:pt x="6782" y="1448"/>
                    </a:lnTo>
                    <a:lnTo>
                      <a:pt x="6705" y="1486"/>
                    </a:lnTo>
                    <a:lnTo>
                      <a:pt x="6667" y="1524"/>
                    </a:lnTo>
                    <a:lnTo>
                      <a:pt x="6648" y="1638"/>
                    </a:lnTo>
                    <a:lnTo>
                      <a:pt x="6610" y="1771"/>
                    </a:lnTo>
                    <a:lnTo>
                      <a:pt x="6743" y="2419"/>
                    </a:lnTo>
                    <a:lnTo>
                      <a:pt x="6724" y="2571"/>
                    </a:lnTo>
                    <a:lnTo>
                      <a:pt x="6724" y="2857"/>
                    </a:lnTo>
                    <a:lnTo>
                      <a:pt x="6782" y="3200"/>
                    </a:lnTo>
                    <a:lnTo>
                      <a:pt x="6705" y="3295"/>
                    </a:lnTo>
                    <a:lnTo>
                      <a:pt x="6629" y="3257"/>
                    </a:lnTo>
                    <a:lnTo>
                      <a:pt x="6534" y="3219"/>
                    </a:lnTo>
                    <a:lnTo>
                      <a:pt x="6457" y="3238"/>
                    </a:lnTo>
                    <a:lnTo>
                      <a:pt x="6362" y="3333"/>
                    </a:lnTo>
                    <a:lnTo>
                      <a:pt x="6343" y="3447"/>
                    </a:lnTo>
                    <a:lnTo>
                      <a:pt x="6420" y="3600"/>
                    </a:lnTo>
                    <a:lnTo>
                      <a:pt x="6686" y="3905"/>
                    </a:lnTo>
                    <a:lnTo>
                      <a:pt x="6743" y="3943"/>
                    </a:lnTo>
                    <a:lnTo>
                      <a:pt x="7486" y="4248"/>
                    </a:lnTo>
                    <a:lnTo>
                      <a:pt x="7200" y="5829"/>
                    </a:lnTo>
                    <a:lnTo>
                      <a:pt x="7105" y="6057"/>
                    </a:lnTo>
                    <a:lnTo>
                      <a:pt x="6914" y="6381"/>
                    </a:lnTo>
                    <a:lnTo>
                      <a:pt x="6743" y="6552"/>
                    </a:lnTo>
                    <a:lnTo>
                      <a:pt x="6591" y="6724"/>
                    </a:lnTo>
                    <a:lnTo>
                      <a:pt x="6401" y="7010"/>
                    </a:lnTo>
                    <a:lnTo>
                      <a:pt x="6381" y="7028"/>
                    </a:lnTo>
                    <a:lnTo>
                      <a:pt x="6153" y="7124"/>
                    </a:lnTo>
                    <a:lnTo>
                      <a:pt x="5962" y="7277"/>
                    </a:lnTo>
                    <a:lnTo>
                      <a:pt x="5905" y="7333"/>
                    </a:lnTo>
                    <a:lnTo>
                      <a:pt x="5734" y="7543"/>
                    </a:lnTo>
                    <a:lnTo>
                      <a:pt x="5600" y="7810"/>
                    </a:lnTo>
                    <a:lnTo>
                      <a:pt x="4915" y="9810"/>
                    </a:lnTo>
                    <a:lnTo>
                      <a:pt x="4058" y="11295"/>
                    </a:lnTo>
                    <a:lnTo>
                      <a:pt x="4019" y="11391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3" name="Freeform 21">
                <a:extLst>
                  <a:ext uri="{FF2B5EF4-FFF2-40B4-BE49-F238E27FC236}">
                    <a16:creationId xmlns:a16="http://schemas.microsoft.com/office/drawing/2014/main" id="{5063FD56-CCD3-0043-9D53-4B12BF300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4800" y="1852613"/>
                <a:ext cx="4313238" cy="3627437"/>
              </a:xfrm>
              <a:custGeom>
                <a:avLst/>
                <a:gdLst>
                  <a:gd name="T0" fmla="*/ 2147483646 w 11982"/>
                  <a:gd name="T1" fmla="*/ 2147483646 h 10078"/>
                  <a:gd name="T2" fmla="*/ 2147483646 w 11982"/>
                  <a:gd name="T3" fmla="*/ 2147483646 h 10078"/>
                  <a:gd name="T4" fmla="*/ 2147483646 w 11982"/>
                  <a:gd name="T5" fmla="*/ 2147483646 h 10078"/>
                  <a:gd name="T6" fmla="*/ 2147483646 w 11982"/>
                  <a:gd name="T7" fmla="*/ 2147483646 h 10078"/>
                  <a:gd name="T8" fmla="*/ 2147483646 w 11982"/>
                  <a:gd name="T9" fmla="*/ 2147483646 h 10078"/>
                  <a:gd name="T10" fmla="*/ 2147483646 w 11982"/>
                  <a:gd name="T11" fmla="*/ 2147483646 h 10078"/>
                  <a:gd name="T12" fmla="*/ 2147483646 w 11982"/>
                  <a:gd name="T13" fmla="*/ 2147483646 h 10078"/>
                  <a:gd name="T14" fmla="*/ 2147483646 w 11982"/>
                  <a:gd name="T15" fmla="*/ 2147483646 h 10078"/>
                  <a:gd name="T16" fmla="*/ 2147483646 w 11982"/>
                  <a:gd name="T17" fmla="*/ 2147483646 h 10078"/>
                  <a:gd name="T18" fmla="*/ 2147483646 w 11982"/>
                  <a:gd name="T19" fmla="*/ 2147483646 h 10078"/>
                  <a:gd name="T20" fmla="*/ 2147483646 w 11982"/>
                  <a:gd name="T21" fmla="*/ 2147483646 h 10078"/>
                  <a:gd name="T22" fmla="*/ 2147483646 w 11982"/>
                  <a:gd name="T23" fmla="*/ 2147483646 h 10078"/>
                  <a:gd name="T24" fmla="*/ 2147483646 w 11982"/>
                  <a:gd name="T25" fmla="*/ 2147483646 h 10078"/>
                  <a:gd name="T26" fmla="*/ 2147483646 w 11982"/>
                  <a:gd name="T27" fmla="*/ 2147483646 h 10078"/>
                  <a:gd name="T28" fmla="*/ 2147483646 w 11982"/>
                  <a:gd name="T29" fmla="*/ 2147483646 h 10078"/>
                  <a:gd name="T30" fmla="*/ 2147483646 w 11982"/>
                  <a:gd name="T31" fmla="*/ 2147483646 h 10078"/>
                  <a:gd name="T32" fmla="*/ 2147483646 w 11982"/>
                  <a:gd name="T33" fmla="*/ 2147483646 h 10078"/>
                  <a:gd name="T34" fmla="*/ 2147483646 w 11982"/>
                  <a:gd name="T35" fmla="*/ 2147483646 h 10078"/>
                  <a:gd name="T36" fmla="*/ 2147483646 w 11982"/>
                  <a:gd name="T37" fmla="*/ 2147483646 h 10078"/>
                  <a:gd name="T38" fmla="*/ 2147483646 w 11982"/>
                  <a:gd name="T39" fmla="*/ 2147483646 h 10078"/>
                  <a:gd name="T40" fmla="*/ 2147483646 w 11982"/>
                  <a:gd name="T41" fmla="*/ 2147483646 h 10078"/>
                  <a:gd name="T42" fmla="*/ 2147483646 w 11982"/>
                  <a:gd name="T43" fmla="*/ 2147483646 h 10078"/>
                  <a:gd name="T44" fmla="*/ 2147483646 w 11982"/>
                  <a:gd name="T45" fmla="*/ 2147483646 h 10078"/>
                  <a:gd name="T46" fmla="*/ 2147483646 w 11982"/>
                  <a:gd name="T47" fmla="*/ 2147483646 h 10078"/>
                  <a:gd name="T48" fmla="*/ 2147483646 w 11982"/>
                  <a:gd name="T49" fmla="*/ 2147483646 h 10078"/>
                  <a:gd name="T50" fmla="*/ 2147483646 w 11982"/>
                  <a:gd name="T51" fmla="*/ 2147483646 h 10078"/>
                  <a:gd name="T52" fmla="*/ 2147483646 w 11982"/>
                  <a:gd name="T53" fmla="*/ 2147483646 h 10078"/>
                  <a:gd name="T54" fmla="*/ 2147483646 w 11982"/>
                  <a:gd name="T55" fmla="*/ 2147483646 h 10078"/>
                  <a:gd name="T56" fmla="*/ 2147483646 w 11982"/>
                  <a:gd name="T57" fmla="*/ 2147483646 h 10078"/>
                  <a:gd name="T58" fmla="*/ 2147483646 w 11982"/>
                  <a:gd name="T59" fmla="*/ 2147483646 h 10078"/>
                  <a:gd name="T60" fmla="*/ 2147483646 w 11982"/>
                  <a:gd name="T61" fmla="*/ 2147483646 h 10078"/>
                  <a:gd name="T62" fmla="*/ 2147483646 w 11982"/>
                  <a:gd name="T63" fmla="*/ 2147483646 h 10078"/>
                  <a:gd name="T64" fmla="*/ 2147483646 w 11982"/>
                  <a:gd name="T65" fmla="*/ 2147483646 h 10078"/>
                  <a:gd name="T66" fmla="*/ 2147483646 w 11982"/>
                  <a:gd name="T67" fmla="*/ 2147483646 h 10078"/>
                  <a:gd name="T68" fmla="*/ 2147483646 w 11982"/>
                  <a:gd name="T69" fmla="*/ 2147483646 h 10078"/>
                  <a:gd name="T70" fmla="*/ 2147483646 w 11982"/>
                  <a:gd name="T71" fmla="*/ 2147483646 h 10078"/>
                  <a:gd name="T72" fmla="*/ 2147483646 w 11982"/>
                  <a:gd name="T73" fmla="*/ 2147483646 h 10078"/>
                  <a:gd name="T74" fmla="*/ 2147483646 w 11982"/>
                  <a:gd name="T75" fmla="*/ 2147483646 h 10078"/>
                  <a:gd name="T76" fmla="*/ 2147483646 w 11982"/>
                  <a:gd name="T77" fmla="*/ 2147483646 h 10078"/>
                  <a:gd name="T78" fmla="*/ 2147483646 w 11982"/>
                  <a:gd name="T79" fmla="*/ 2147483646 h 10078"/>
                  <a:gd name="T80" fmla="*/ 2147483646 w 11982"/>
                  <a:gd name="T81" fmla="*/ 2147483646 h 10078"/>
                  <a:gd name="T82" fmla="*/ 2147483646 w 11982"/>
                  <a:gd name="T83" fmla="*/ 2147483646 h 10078"/>
                  <a:gd name="T84" fmla="*/ 2147483646 w 11982"/>
                  <a:gd name="T85" fmla="*/ 2147483646 h 10078"/>
                  <a:gd name="T86" fmla="*/ 2147483646 w 11982"/>
                  <a:gd name="T87" fmla="*/ 2147483646 h 10078"/>
                  <a:gd name="T88" fmla="*/ 2147483646 w 11982"/>
                  <a:gd name="T89" fmla="*/ 2147483646 h 10078"/>
                  <a:gd name="T90" fmla="*/ 2147483646 w 11982"/>
                  <a:gd name="T91" fmla="*/ 2147483646 h 10078"/>
                  <a:gd name="T92" fmla="*/ 2147483646 w 11982"/>
                  <a:gd name="T93" fmla="*/ 2147483646 h 10078"/>
                  <a:gd name="T94" fmla="*/ 2147483646 w 11982"/>
                  <a:gd name="T95" fmla="*/ 2147483646 h 10078"/>
                  <a:gd name="T96" fmla="*/ 2147483646 w 11982"/>
                  <a:gd name="T97" fmla="*/ 2147483646 h 10078"/>
                  <a:gd name="T98" fmla="*/ 2147483646 w 11982"/>
                  <a:gd name="T99" fmla="*/ 2147483646 h 10078"/>
                  <a:gd name="T100" fmla="*/ 2147483646 w 11982"/>
                  <a:gd name="T101" fmla="*/ 2147483646 h 10078"/>
                  <a:gd name="T102" fmla="*/ 2147483646 w 11982"/>
                  <a:gd name="T103" fmla="*/ 2147483646 h 10078"/>
                  <a:gd name="T104" fmla="*/ 2147483646 w 11982"/>
                  <a:gd name="T105" fmla="*/ 2147483646 h 10078"/>
                  <a:gd name="T106" fmla="*/ 2147483646 w 11982"/>
                  <a:gd name="T107" fmla="*/ 2147483646 h 10078"/>
                  <a:gd name="T108" fmla="*/ 2147483646 w 11982"/>
                  <a:gd name="T109" fmla="*/ 2147483646 h 10078"/>
                  <a:gd name="T110" fmla="*/ 0 w 11982"/>
                  <a:gd name="T111" fmla="*/ 2147483646 h 10078"/>
                  <a:gd name="T112" fmla="*/ 2147483646 w 11982"/>
                  <a:gd name="T113" fmla="*/ 2147483646 h 1007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1982" h="10078">
                    <a:moveTo>
                      <a:pt x="457" y="7219"/>
                    </a:moveTo>
                    <a:lnTo>
                      <a:pt x="571" y="7029"/>
                    </a:lnTo>
                    <a:lnTo>
                      <a:pt x="647" y="6876"/>
                    </a:lnTo>
                    <a:lnTo>
                      <a:pt x="666" y="6743"/>
                    </a:lnTo>
                    <a:lnTo>
                      <a:pt x="647" y="6076"/>
                    </a:lnTo>
                    <a:lnTo>
                      <a:pt x="628" y="5924"/>
                    </a:lnTo>
                    <a:lnTo>
                      <a:pt x="590" y="5771"/>
                    </a:lnTo>
                    <a:lnTo>
                      <a:pt x="285" y="5124"/>
                    </a:lnTo>
                    <a:lnTo>
                      <a:pt x="190" y="4895"/>
                    </a:lnTo>
                    <a:lnTo>
                      <a:pt x="171" y="4800"/>
                    </a:lnTo>
                    <a:lnTo>
                      <a:pt x="171" y="4724"/>
                    </a:lnTo>
                    <a:lnTo>
                      <a:pt x="304" y="3524"/>
                    </a:lnTo>
                    <a:lnTo>
                      <a:pt x="323" y="3409"/>
                    </a:lnTo>
                    <a:lnTo>
                      <a:pt x="666" y="2743"/>
                    </a:lnTo>
                    <a:lnTo>
                      <a:pt x="743" y="2629"/>
                    </a:lnTo>
                    <a:lnTo>
                      <a:pt x="857" y="2571"/>
                    </a:lnTo>
                    <a:lnTo>
                      <a:pt x="1105" y="2534"/>
                    </a:lnTo>
                    <a:lnTo>
                      <a:pt x="2304" y="2286"/>
                    </a:lnTo>
                    <a:lnTo>
                      <a:pt x="2419" y="2229"/>
                    </a:lnTo>
                    <a:lnTo>
                      <a:pt x="2514" y="2134"/>
                    </a:lnTo>
                    <a:lnTo>
                      <a:pt x="3028" y="1581"/>
                    </a:lnTo>
                    <a:lnTo>
                      <a:pt x="3809" y="762"/>
                    </a:lnTo>
                    <a:lnTo>
                      <a:pt x="4209" y="324"/>
                    </a:lnTo>
                    <a:lnTo>
                      <a:pt x="4457" y="95"/>
                    </a:lnTo>
                    <a:lnTo>
                      <a:pt x="4571" y="0"/>
                    </a:lnTo>
                    <a:lnTo>
                      <a:pt x="4590" y="114"/>
                    </a:lnTo>
                    <a:lnTo>
                      <a:pt x="4647" y="229"/>
                    </a:lnTo>
                    <a:lnTo>
                      <a:pt x="4705" y="324"/>
                    </a:lnTo>
                    <a:lnTo>
                      <a:pt x="4857" y="476"/>
                    </a:lnTo>
                    <a:lnTo>
                      <a:pt x="4933" y="514"/>
                    </a:lnTo>
                    <a:lnTo>
                      <a:pt x="4990" y="514"/>
                    </a:lnTo>
                    <a:lnTo>
                      <a:pt x="5067" y="438"/>
                    </a:lnTo>
                    <a:lnTo>
                      <a:pt x="5067" y="514"/>
                    </a:lnTo>
                    <a:lnTo>
                      <a:pt x="5047" y="609"/>
                    </a:lnTo>
                    <a:lnTo>
                      <a:pt x="5067" y="686"/>
                    </a:lnTo>
                    <a:lnTo>
                      <a:pt x="5123" y="705"/>
                    </a:lnTo>
                    <a:lnTo>
                      <a:pt x="5086" y="800"/>
                    </a:lnTo>
                    <a:lnTo>
                      <a:pt x="5104" y="838"/>
                    </a:lnTo>
                    <a:lnTo>
                      <a:pt x="5143" y="876"/>
                    </a:lnTo>
                    <a:lnTo>
                      <a:pt x="5181" y="971"/>
                    </a:lnTo>
                    <a:lnTo>
                      <a:pt x="5067" y="971"/>
                    </a:lnTo>
                    <a:lnTo>
                      <a:pt x="5067" y="1029"/>
                    </a:lnTo>
                    <a:lnTo>
                      <a:pt x="5104" y="1067"/>
                    </a:lnTo>
                    <a:lnTo>
                      <a:pt x="5181" y="1029"/>
                    </a:lnTo>
                    <a:lnTo>
                      <a:pt x="5295" y="1086"/>
                    </a:lnTo>
                    <a:lnTo>
                      <a:pt x="5352" y="1143"/>
                    </a:lnTo>
                    <a:lnTo>
                      <a:pt x="5409" y="1276"/>
                    </a:lnTo>
                    <a:lnTo>
                      <a:pt x="5467" y="1314"/>
                    </a:lnTo>
                    <a:lnTo>
                      <a:pt x="5638" y="1314"/>
                    </a:lnTo>
                    <a:lnTo>
                      <a:pt x="5657" y="1314"/>
                    </a:lnTo>
                    <a:lnTo>
                      <a:pt x="5676" y="1296"/>
                    </a:lnTo>
                    <a:lnTo>
                      <a:pt x="5695" y="1276"/>
                    </a:lnTo>
                    <a:lnTo>
                      <a:pt x="5733" y="1257"/>
                    </a:lnTo>
                    <a:lnTo>
                      <a:pt x="5771" y="1276"/>
                    </a:lnTo>
                    <a:lnTo>
                      <a:pt x="5809" y="1296"/>
                    </a:lnTo>
                    <a:lnTo>
                      <a:pt x="5924" y="1428"/>
                    </a:lnTo>
                    <a:lnTo>
                      <a:pt x="6000" y="1486"/>
                    </a:lnTo>
                    <a:lnTo>
                      <a:pt x="6038" y="1505"/>
                    </a:lnTo>
                    <a:lnTo>
                      <a:pt x="6057" y="1505"/>
                    </a:lnTo>
                    <a:lnTo>
                      <a:pt x="6095" y="1524"/>
                    </a:lnTo>
                    <a:lnTo>
                      <a:pt x="6133" y="1562"/>
                    </a:lnTo>
                    <a:lnTo>
                      <a:pt x="6038" y="1581"/>
                    </a:lnTo>
                    <a:lnTo>
                      <a:pt x="6000" y="1619"/>
                    </a:lnTo>
                    <a:lnTo>
                      <a:pt x="6000" y="1657"/>
                    </a:lnTo>
                    <a:lnTo>
                      <a:pt x="6019" y="1695"/>
                    </a:lnTo>
                    <a:lnTo>
                      <a:pt x="6057" y="1695"/>
                    </a:lnTo>
                    <a:lnTo>
                      <a:pt x="6190" y="1619"/>
                    </a:lnTo>
                    <a:lnTo>
                      <a:pt x="6228" y="1619"/>
                    </a:lnTo>
                    <a:lnTo>
                      <a:pt x="6286" y="1657"/>
                    </a:lnTo>
                    <a:lnTo>
                      <a:pt x="6305" y="1677"/>
                    </a:lnTo>
                    <a:lnTo>
                      <a:pt x="6324" y="1714"/>
                    </a:lnTo>
                    <a:lnTo>
                      <a:pt x="6362" y="1791"/>
                    </a:lnTo>
                    <a:lnTo>
                      <a:pt x="6400" y="1733"/>
                    </a:lnTo>
                    <a:lnTo>
                      <a:pt x="6438" y="1695"/>
                    </a:lnTo>
                    <a:lnTo>
                      <a:pt x="6476" y="1695"/>
                    </a:lnTo>
                    <a:lnTo>
                      <a:pt x="6533" y="1695"/>
                    </a:lnTo>
                    <a:lnTo>
                      <a:pt x="6591" y="1695"/>
                    </a:lnTo>
                    <a:lnTo>
                      <a:pt x="6895" y="1524"/>
                    </a:lnTo>
                    <a:lnTo>
                      <a:pt x="7409" y="1448"/>
                    </a:lnTo>
                    <a:lnTo>
                      <a:pt x="7562" y="1448"/>
                    </a:lnTo>
                    <a:lnTo>
                      <a:pt x="7676" y="1372"/>
                    </a:lnTo>
                    <a:lnTo>
                      <a:pt x="7752" y="1333"/>
                    </a:lnTo>
                    <a:lnTo>
                      <a:pt x="7752" y="1257"/>
                    </a:lnTo>
                    <a:lnTo>
                      <a:pt x="7790" y="1162"/>
                    </a:lnTo>
                    <a:lnTo>
                      <a:pt x="7829" y="1067"/>
                    </a:lnTo>
                    <a:lnTo>
                      <a:pt x="7943" y="876"/>
                    </a:lnTo>
                    <a:lnTo>
                      <a:pt x="8057" y="724"/>
                    </a:lnTo>
                    <a:lnTo>
                      <a:pt x="8095" y="686"/>
                    </a:lnTo>
                    <a:lnTo>
                      <a:pt x="8152" y="648"/>
                    </a:lnTo>
                    <a:lnTo>
                      <a:pt x="8209" y="609"/>
                    </a:lnTo>
                    <a:lnTo>
                      <a:pt x="8343" y="629"/>
                    </a:lnTo>
                    <a:lnTo>
                      <a:pt x="8419" y="667"/>
                    </a:lnTo>
                    <a:lnTo>
                      <a:pt x="8476" y="724"/>
                    </a:lnTo>
                    <a:lnTo>
                      <a:pt x="8514" y="762"/>
                    </a:lnTo>
                    <a:lnTo>
                      <a:pt x="8648" y="857"/>
                    </a:lnTo>
                    <a:lnTo>
                      <a:pt x="8704" y="915"/>
                    </a:lnTo>
                    <a:lnTo>
                      <a:pt x="8838" y="971"/>
                    </a:lnTo>
                    <a:lnTo>
                      <a:pt x="9390" y="1124"/>
                    </a:lnTo>
                    <a:lnTo>
                      <a:pt x="9447" y="1143"/>
                    </a:lnTo>
                    <a:lnTo>
                      <a:pt x="9466" y="1143"/>
                    </a:lnTo>
                    <a:lnTo>
                      <a:pt x="9486" y="1124"/>
                    </a:lnTo>
                    <a:lnTo>
                      <a:pt x="9486" y="1086"/>
                    </a:lnTo>
                    <a:lnTo>
                      <a:pt x="9486" y="1067"/>
                    </a:lnTo>
                    <a:lnTo>
                      <a:pt x="9486" y="1047"/>
                    </a:lnTo>
                    <a:lnTo>
                      <a:pt x="9505" y="1029"/>
                    </a:lnTo>
                    <a:lnTo>
                      <a:pt x="9524" y="1010"/>
                    </a:lnTo>
                    <a:lnTo>
                      <a:pt x="9562" y="1010"/>
                    </a:lnTo>
                    <a:lnTo>
                      <a:pt x="9638" y="1029"/>
                    </a:lnTo>
                    <a:lnTo>
                      <a:pt x="9657" y="1029"/>
                    </a:lnTo>
                    <a:lnTo>
                      <a:pt x="9676" y="1029"/>
                    </a:lnTo>
                    <a:lnTo>
                      <a:pt x="9695" y="971"/>
                    </a:lnTo>
                    <a:lnTo>
                      <a:pt x="9695" y="933"/>
                    </a:lnTo>
                    <a:lnTo>
                      <a:pt x="9695" y="915"/>
                    </a:lnTo>
                    <a:lnTo>
                      <a:pt x="9695" y="895"/>
                    </a:lnTo>
                    <a:lnTo>
                      <a:pt x="9695" y="876"/>
                    </a:lnTo>
                    <a:lnTo>
                      <a:pt x="9695" y="857"/>
                    </a:lnTo>
                    <a:lnTo>
                      <a:pt x="9695" y="838"/>
                    </a:lnTo>
                    <a:lnTo>
                      <a:pt x="9676" y="838"/>
                    </a:lnTo>
                    <a:lnTo>
                      <a:pt x="9676" y="819"/>
                    </a:lnTo>
                    <a:lnTo>
                      <a:pt x="9676" y="800"/>
                    </a:lnTo>
                    <a:lnTo>
                      <a:pt x="9676" y="762"/>
                    </a:lnTo>
                    <a:lnTo>
                      <a:pt x="9695" y="743"/>
                    </a:lnTo>
                    <a:lnTo>
                      <a:pt x="9714" y="743"/>
                    </a:lnTo>
                    <a:lnTo>
                      <a:pt x="9733" y="724"/>
                    </a:lnTo>
                    <a:lnTo>
                      <a:pt x="9771" y="648"/>
                    </a:lnTo>
                    <a:lnTo>
                      <a:pt x="9771" y="629"/>
                    </a:lnTo>
                    <a:lnTo>
                      <a:pt x="9771" y="609"/>
                    </a:lnTo>
                    <a:lnTo>
                      <a:pt x="9771" y="590"/>
                    </a:lnTo>
                    <a:lnTo>
                      <a:pt x="9771" y="553"/>
                    </a:lnTo>
                    <a:lnTo>
                      <a:pt x="9752" y="534"/>
                    </a:lnTo>
                    <a:lnTo>
                      <a:pt x="9752" y="514"/>
                    </a:lnTo>
                    <a:lnTo>
                      <a:pt x="9733" y="514"/>
                    </a:lnTo>
                    <a:lnTo>
                      <a:pt x="9695" y="514"/>
                    </a:lnTo>
                    <a:lnTo>
                      <a:pt x="9638" y="495"/>
                    </a:lnTo>
                    <a:lnTo>
                      <a:pt x="9600" y="476"/>
                    </a:lnTo>
                    <a:lnTo>
                      <a:pt x="9581" y="457"/>
                    </a:lnTo>
                    <a:lnTo>
                      <a:pt x="9524" y="457"/>
                    </a:lnTo>
                    <a:lnTo>
                      <a:pt x="9505" y="457"/>
                    </a:lnTo>
                    <a:lnTo>
                      <a:pt x="9486" y="438"/>
                    </a:lnTo>
                    <a:lnTo>
                      <a:pt x="9429" y="419"/>
                    </a:lnTo>
                    <a:lnTo>
                      <a:pt x="9429" y="400"/>
                    </a:lnTo>
                    <a:lnTo>
                      <a:pt x="9429" y="381"/>
                    </a:lnTo>
                    <a:lnTo>
                      <a:pt x="9410" y="343"/>
                    </a:lnTo>
                    <a:lnTo>
                      <a:pt x="9410" y="324"/>
                    </a:lnTo>
                    <a:lnTo>
                      <a:pt x="9410" y="305"/>
                    </a:lnTo>
                    <a:lnTo>
                      <a:pt x="9429" y="267"/>
                    </a:lnTo>
                    <a:lnTo>
                      <a:pt x="9429" y="229"/>
                    </a:lnTo>
                    <a:lnTo>
                      <a:pt x="9447" y="190"/>
                    </a:lnTo>
                    <a:lnTo>
                      <a:pt x="9447" y="172"/>
                    </a:lnTo>
                    <a:lnTo>
                      <a:pt x="9447" y="153"/>
                    </a:lnTo>
                    <a:lnTo>
                      <a:pt x="9466" y="114"/>
                    </a:lnTo>
                    <a:lnTo>
                      <a:pt x="9466" y="95"/>
                    </a:lnTo>
                    <a:lnTo>
                      <a:pt x="9486" y="76"/>
                    </a:lnTo>
                    <a:lnTo>
                      <a:pt x="9505" y="76"/>
                    </a:lnTo>
                    <a:lnTo>
                      <a:pt x="9524" y="76"/>
                    </a:lnTo>
                    <a:lnTo>
                      <a:pt x="9543" y="76"/>
                    </a:lnTo>
                    <a:lnTo>
                      <a:pt x="9619" y="114"/>
                    </a:lnTo>
                    <a:lnTo>
                      <a:pt x="9657" y="133"/>
                    </a:lnTo>
                    <a:lnTo>
                      <a:pt x="9924" y="172"/>
                    </a:lnTo>
                    <a:lnTo>
                      <a:pt x="10038" y="209"/>
                    </a:lnTo>
                    <a:lnTo>
                      <a:pt x="10152" y="248"/>
                    </a:lnTo>
                    <a:lnTo>
                      <a:pt x="10400" y="381"/>
                    </a:lnTo>
                    <a:lnTo>
                      <a:pt x="10495" y="400"/>
                    </a:lnTo>
                    <a:lnTo>
                      <a:pt x="10514" y="400"/>
                    </a:lnTo>
                    <a:lnTo>
                      <a:pt x="10533" y="400"/>
                    </a:lnTo>
                    <a:lnTo>
                      <a:pt x="10553" y="419"/>
                    </a:lnTo>
                    <a:lnTo>
                      <a:pt x="10648" y="495"/>
                    </a:lnTo>
                    <a:lnTo>
                      <a:pt x="10724" y="553"/>
                    </a:lnTo>
                    <a:lnTo>
                      <a:pt x="10781" y="590"/>
                    </a:lnTo>
                    <a:lnTo>
                      <a:pt x="10819" y="609"/>
                    </a:lnTo>
                    <a:lnTo>
                      <a:pt x="10857" y="629"/>
                    </a:lnTo>
                    <a:lnTo>
                      <a:pt x="10876" y="667"/>
                    </a:lnTo>
                    <a:lnTo>
                      <a:pt x="10876" y="686"/>
                    </a:lnTo>
                    <a:lnTo>
                      <a:pt x="10876" y="705"/>
                    </a:lnTo>
                    <a:lnTo>
                      <a:pt x="10895" y="743"/>
                    </a:lnTo>
                    <a:lnTo>
                      <a:pt x="10895" y="762"/>
                    </a:lnTo>
                    <a:lnTo>
                      <a:pt x="10876" y="762"/>
                    </a:lnTo>
                    <a:lnTo>
                      <a:pt x="10857" y="781"/>
                    </a:lnTo>
                    <a:lnTo>
                      <a:pt x="10876" y="800"/>
                    </a:lnTo>
                    <a:lnTo>
                      <a:pt x="10934" y="781"/>
                    </a:lnTo>
                    <a:lnTo>
                      <a:pt x="10952" y="781"/>
                    </a:lnTo>
                    <a:lnTo>
                      <a:pt x="10971" y="781"/>
                    </a:lnTo>
                    <a:lnTo>
                      <a:pt x="10990" y="800"/>
                    </a:lnTo>
                    <a:lnTo>
                      <a:pt x="11010" y="838"/>
                    </a:lnTo>
                    <a:lnTo>
                      <a:pt x="11010" y="857"/>
                    </a:lnTo>
                    <a:lnTo>
                      <a:pt x="11010" y="876"/>
                    </a:lnTo>
                    <a:lnTo>
                      <a:pt x="10990" y="895"/>
                    </a:lnTo>
                    <a:lnTo>
                      <a:pt x="11010" y="915"/>
                    </a:lnTo>
                    <a:lnTo>
                      <a:pt x="11029" y="952"/>
                    </a:lnTo>
                    <a:lnTo>
                      <a:pt x="11048" y="971"/>
                    </a:lnTo>
                    <a:lnTo>
                      <a:pt x="11086" y="971"/>
                    </a:lnTo>
                    <a:lnTo>
                      <a:pt x="11105" y="971"/>
                    </a:lnTo>
                    <a:lnTo>
                      <a:pt x="11143" y="971"/>
                    </a:lnTo>
                    <a:lnTo>
                      <a:pt x="11257" y="971"/>
                    </a:lnTo>
                    <a:lnTo>
                      <a:pt x="11276" y="991"/>
                    </a:lnTo>
                    <a:lnTo>
                      <a:pt x="11295" y="991"/>
                    </a:lnTo>
                    <a:lnTo>
                      <a:pt x="11315" y="1029"/>
                    </a:lnTo>
                    <a:lnTo>
                      <a:pt x="11333" y="1047"/>
                    </a:lnTo>
                    <a:lnTo>
                      <a:pt x="11352" y="1067"/>
                    </a:lnTo>
                    <a:lnTo>
                      <a:pt x="11714" y="1219"/>
                    </a:lnTo>
                    <a:lnTo>
                      <a:pt x="11791" y="1276"/>
                    </a:lnTo>
                    <a:lnTo>
                      <a:pt x="11809" y="1296"/>
                    </a:lnTo>
                    <a:lnTo>
                      <a:pt x="11828" y="1314"/>
                    </a:lnTo>
                    <a:lnTo>
                      <a:pt x="11848" y="1333"/>
                    </a:lnTo>
                    <a:lnTo>
                      <a:pt x="11848" y="1372"/>
                    </a:lnTo>
                    <a:lnTo>
                      <a:pt x="11848" y="1391"/>
                    </a:lnTo>
                    <a:lnTo>
                      <a:pt x="11886" y="1448"/>
                    </a:lnTo>
                    <a:lnTo>
                      <a:pt x="11905" y="1467"/>
                    </a:lnTo>
                    <a:lnTo>
                      <a:pt x="11924" y="1524"/>
                    </a:lnTo>
                    <a:lnTo>
                      <a:pt x="11943" y="1543"/>
                    </a:lnTo>
                    <a:lnTo>
                      <a:pt x="11943" y="1524"/>
                    </a:lnTo>
                    <a:lnTo>
                      <a:pt x="11962" y="1524"/>
                    </a:lnTo>
                    <a:lnTo>
                      <a:pt x="11981" y="1524"/>
                    </a:lnTo>
                    <a:lnTo>
                      <a:pt x="11981" y="1543"/>
                    </a:lnTo>
                    <a:lnTo>
                      <a:pt x="11981" y="1562"/>
                    </a:lnTo>
                    <a:lnTo>
                      <a:pt x="11981" y="1581"/>
                    </a:lnTo>
                    <a:lnTo>
                      <a:pt x="11962" y="1619"/>
                    </a:lnTo>
                    <a:lnTo>
                      <a:pt x="11828" y="1809"/>
                    </a:lnTo>
                    <a:lnTo>
                      <a:pt x="11714" y="1905"/>
                    </a:lnTo>
                    <a:lnTo>
                      <a:pt x="11657" y="2000"/>
                    </a:lnTo>
                    <a:lnTo>
                      <a:pt x="11600" y="2019"/>
                    </a:lnTo>
                    <a:lnTo>
                      <a:pt x="11562" y="2038"/>
                    </a:lnTo>
                    <a:lnTo>
                      <a:pt x="11467" y="2134"/>
                    </a:lnTo>
                    <a:lnTo>
                      <a:pt x="11391" y="2171"/>
                    </a:lnTo>
                    <a:lnTo>
                      <a:pt x="11352" y="2229"/>
                    </a:lnTo>
                    <a:lnTo>
                      <a:pt x="11315" y="2229"/>
                    </a:lnTo>
                    <a:lnTo>
                      <a:pt x="11295" y="2229"/>
                    </a:lnTo>
                    <a:lnTo>
                      <a:pt x="11276" y="2210"/>
                    </a:lnTo>
                    <a:lnTo>
                      <a:pt x="11295" y="2190"/>
                    </a:lnTo>
                    <a:lnTo>
                      <a:pt x="11276" y="2190"/>
                    </a:lnTo>
                    <a:lnTo>
                      <a:pt x="11257" y="2171"/>
                    </a:lnTo>
                    <a:lnTo>
                      <a:pt x="11238" y="2171"/>
                    </a:lnTo>
                    <a:lnTo>
                      <a:pt x="11219" y="2171"/>
                    </a:lnTo>
                    <a:lnTo>
                      <a:pt x="11200" y="2171"/>
                    </a:lnTo>
                    <a:lnTo>
                      <a:pt x="11162" y="2190"/>
                    </a:lnTo>
                    <a:lnTo>
                      <a:pt x="11143" y="2190"/>
                    </a:lnTo>
                    <a:lnTo>
                      <a:pt x="11124" y="2210"/>
                    </a:lnTo>
                    <a:lnTo>
                      <a:pt x="11105" y="2210"/>
                    </a:lnTo>
                    <a:lnTo>
                      <a:pt x="11105" y="2248"/>
                    </a:lnTo>
                    <a:lnTo>
                      <a:pt x="11105" y="2267"/>
                    </a:lnTo>
                    <a:lnTo>
                      <a:pt x="11086" y="2286"/>
                    </a:lnTo>
                    <a:lnTo>
                      <a:pt x="11066" y="2267"/>
                    </a:lnTo>
                    <a:lnTo>
                      <a:pt x="11048" y="2267"/>
                    </a:lnTo>
                    <a:lnTo>
                      <a:pt x="11048" y="2248"/>
                    </a:lnTo>
                    <a:lnTo>
                      <a:pt x="11048" y="2229"/>
                    </a:lnTo>
                    <a:lnTo>
                      <a:pt x="11066" y="2210"/>
                    </a:lnTo>
                    <a:lnTo>
                      <a:pt x="11066" y="2190"/>
                    </a:lnTo>
                    <a:lnTo>
                      <a:pt x="11066" y="2171"/>
                    </a:lnTo>
                    <a:lnTo>
                      <a:pt x="11048" y="2171"/>
                    </a:lnTo>
                    <a:lnTo>
                      <a:pt x="11029" y="2171"/>
                    </a:lnTo>
                    <a:lnTo>
                      <a:pt x="11010" y="2171"/>
                    </a:lnTo>
                    <a:lnTo>
                      <a:pt x="10990" y="2171"/>
                    </a:lnTo>
                    <a:lnTo>
                      <a:pt x="10971" y="2190"/>
                    </a:lnTo>
                    <a:lnTo>
                      <a:pt x="10952" y="2171"/>
                    </a:lnTo>
                    <a:lnTo>
                      <a:pt x="10934" y="2153"/>
                    </a:lnTo>
                    <a:lnTo>
                      <a:pt x="10914" y="2134"/>
                    </a:lnTo>
                    <a:lnTo>
                      <a:pt x="10914" y="2114"/>
                    </a:lnTo>
                    <a:lnTo>
                      <a:pt x="10895" y="2114"/>
                    </a:lnTo>
                    <a:lnTo>
                      <a:pt x="10895" y="2153"/>
                    </a:lnTo>
                    <a:lnTo>
                      <a:pt x="10895" y="2171"/>
                    </a:lnTo>
                    <a:lnTo>
                      <a:pt x="10914" y="2190"/>
                    </a:lnTo>
                    <a:lnTo>
                      <a:pt x="10895" y="2190"/>
                    </a:lnTo>
                    <a:lnTo>
                      <a:pt x="10876" y="2190"/>
                    </a:lnTo>
                    <a:lnTo>
                      <a:pt x="10857" y="2190"/>
                    </a:lnTo>
                    <a:lnTo>
                      <a:pt x="10819" y="2229"/>
                    </a:lnTo>
                    <a:lnTo>
                      <a:pt x="10724" y="2343"/>
                    </a:lnTo>
                    <a:lnTo>
                      <a:pt x="10705" y="2381"/>
                    </a:lnTo>
                    <a:lnTo>
                      <a:pt x="10685" y="2400"/>
                    </a:lnTo>
                    <a:lnTo>
                      <a:pt x="10685" y="2419"/>
                    </a:lnTo>
                    <a:lnTo>
                      <a:pt x="10648" y="2457"/>
                    </a:lnTo>
                    <a:lnTo>
                      <a:pt x="10609" y="2476"/>
                    </a:lnTo>
                    <a:lnTo>
                      <a:pt x="10553" y="2534"/>
                    </a:lnTo>
                    <a:lnTo>
                      <a:pt x="10533" y="2534"/>
                    </a:lnTo>
                    <a:lnTo>
                      <a:pt x="10514" y="2534"/>
                    </a:lnTo>
                    <a:lnTo>
                      <a:pt x="10514" y="2515"/>
                    </a:lnTo>
                    <a:lnTo>
                      <a:pt x="10495" y="2495"/>
                    </a:lnTo>
                    <a:lnTo>
                      <a:pt x="10476" y="2495"/>
                    </a:lnTo>
                    <a:lnTo>
                      <a:pt x="10457" y="2495"/>
                    </a:lnTo>
                    <a:lnTo>
                      <a:pt x="10457" y="2534"/>
                    </a:lnTo>
                    <a:lnTo>
                      <a:pt x="10457" y="2591"/>
                    </a:lnTo>
                    <a:lnTo>
                      <a:pt x="10457" y="2629"/>
                    </a:lnTo>
                    <a:lnTo>
                      <a:pt x="10438" y="2648"/>
                    </a:lnTo>
                    <a:lnTo>
                      <a:pt x="10400" y="2667"/>
                    </a:lnTo>
                    <a:lnTo>
                      <a:pt x="10381" y="2667"/>
                    </a:lnTo>
                    <a:lnTo>
                      <a:pt x="10286" y="2648"/>
                    </a:lnTo>
                    <a:lnTo>
                      <a:pt x="10267" y="2667"/>
                    </a:lnTo>
                    <a:lnTo>
                      <a:pt x="10248" y="2686"/>
                    </a:lnTo>
                    <a:lnTo>
                      <a:pt x="10248" y="2724"/>
                    </a:lnTo>
                    <a:lnTo>
                      <a:pt x="10267" y="2762"/>
                    </a:lnTo>
                    <a:lnTo>
                      <a:pt x="10286" y="2781"/>
                    </a:lnTo>
                    <a:lnTo>
                      <a:pt x="10286" y="2800"/>
                    </a:lnTo>
                    <a:lnTo>
                      <a:pt x="10286" y="2819"/>
                    </a:lnTo>
                    <a:lnTo>
                      <a:pt x="10267" y="2857"/>
                    </a:lnTo>
                    <a:lnTo>
                      <a:pt x="10267" y="2876"/>
                    </a:lnTo>
                    <a:lnTo>
                      <a:pt x="10228" y="2896"/>
                    </a:lnTo>
                    <a:lnTo>
                      <a:pt x="10191" y="2914"/>
                    </a:lnTo>
                    <a:lnTo>
                      <a:pt x="10172" y="2933"/>
                    </a:lnTo>
                    <a:lnTo>
                      <a:pt x="10133" y="2933"/>
                    </a:lnTo>
                    <a:lnTo>
                      <a:pt x="10095" y="2914"/>
                    </a:lnTo>
                    <a:lnTo>
                      <a:pt x="10076" y="2914"/>
                    </a:lnTo>
                    <a:lnTo>
                      <a:pt x="10076" y="2933"/>
                    </a:lnTo>
                    <a:lnTo>
                      <a:pt x="10076" y="2952"/>
                    </a:lnTo>
                    <a:lnTo>
                      <a:pt x="10076" y="2991"/>
                    </a:lnTo>
                    <a:lnTo>
                      <a:pt x="10095" y="3048"/>
                    </a:lnTo>
                    <a:lnTo>
                      <a:pt x="10095" y="3105"/>
                    </a:lnTo>
                    <a:lnTo>
                      <a:pt x="10076" y="3200"/>
                    </a:lnTo>
                    <a:lnTo>
                      <a:pt x="10000" y="3314"/>
                    </a:lnTo>
                    <a:lnTo>
                      <a:pt x="9847" y="3505"/>
                    </a:lnTo>
                    <a:lnTo>
                      <a:pt x="9771" y="3562"/>
                    </a:lnTo>
                    <a:lnTo>
                      <a:pt x="9714" y="3619"/>
                    </a:lnTo>
                    <a:lnTo>
                      <a:pt x="9676" y="3638"/>
                    </a:lnTo>
                    <a:lnTo>
                      <a:pt x="9619" y="3695"/>
                    </a:lnTo>
                    <a:lnTo>
                      <a:pt x="9543" y="3734"/>
                    </a:lnTo>
                    <a:lnTo>
                      <a:pt x="9505" y="3753"/>
                    </a:lnTo>
                    <a:lnTo>
                      <a:pt x="9466" y="3810"/>
                    </a:lnTo>
                    <a:lnTo>
                      <a:pt x="9429" y="3886"/>
                    </a:lnTo>
                    <a:lnTo>
                      <a:pt x="9390" y="3924"/>
                    </a:lnTo>
                    <a:lnTo>
                      <a:pt x="9276" y="4038"/>
                    </a:lnTo>
                    <a:lnTo>
                      <a:pt x="9257" y="4076"/>
                    </a:lnTo>
                    <a:lnTo>
                      <a:pt x="9238" y="4134"/>
                    </a:lnTo>
                    <a:lnTo>
                      <a:pt x="9181" y="4210"/>
                    </a:lnTo>
                    <a:lnTo>
                      <a:pt x="9105" y="4267"/>
                    </a:lnTo>
                    <a:lnTo>
                      <a:pt x="9085" y="4286"/>
                    </a:lnTo>
                    <a:lnTo>
                      <a:pt x="9067" y="4286"/>
                    </a:lnTo>
                    <a:lnTo>
                      <a:pt x="9048" y="4343"/>
                    </a:lnTo>
                    <a:lnTo>
                      <a:pt x="9029" y="4362"/>
                    </a:lnTo>
                    <a:lnTo>
                      <a:pt x="9029" y="4400"/>
                    </a:lnTo>
                    <a:lnTo>
                      <a:pt x="8953" y="4552"/>
                    </a:lnTo>
                    <a:lnTo>
                      <a:pt x="8933" y="4591"/>
                    </a:lnTo>
                    <a:lnTo>
                      <a:pt x="8933" y="4629"/>
                    </a:lnTo>
                    <a:lnTo>
                      <a:pt x="8933" y="4724"/>
                    </a:lnTo>
                    <a:lnTo>
                      <a:pt x="8933" y="4743"/>
                    </a:lnTo>
                    <a:lnTo>
                      <a:pt x="8933" y="4762"/>
                    </a:lnTo>
                    <a:lnTo>
                      <a:pt x="8876" y="4857"/>
                    </a:lnTo>
                    <a:lnTo>
                      <a:pt x="8838" y="4895"/>
                    </a:lnTo>
                    <a:lnTo>
                      <a:pt x="8323" y="5105"/>
                    </a:lnTo>
                    <a:lnTo>
                      <a:pt x="8305" y="5143"/>
                    </a:lnTo>
                    <a:lnTo>
                      <a:pt x="8323" y="5276"/>
                    </a:lnTo>
                    <a:lnTo>
                      <a:pt x="8362" y="5314"/>
                    </a:lnTo>
                    <a:lnTo>
                      <a:pt x="8419" y="5314"/>
                    </a:lnTo>
                    <a:lnTo>
                      <a:pt x="8476" y="5314"/>
                    </a:lnTo>
                    <a:lnTo>
                      <a:pt x="8495" y="5353"/>
                    </a:lnTo>
                    <a:lnTo>
                      <a:pt x="8495" y="5448"/>
                    </a:lnTo>
                    <a:lnTo>
                      <a:pt x="8457" y="5771"/>
                    </a:lnTo>
                    <a:lnTo>
                      <a:pt x="8419" y="5867"/>
                    </a:lnTo>
                    <a:lnTo>
                      <a:pt x="8381" y="5905"/>
                    </a:lnTo>
                    <a:lnTo>
                      <a:pt x="8362" y="5905"/>
                    </a:lnTo>
                    <a:lnTo>
                      <a:pt x="8323" y="5905"/>
                    </a:lnTo>
                    <a:lnTo>
                      <a:pt x="8305" y="5924"/>
                    </a:lnTo>
                    <a:lnTo>
                      <a:pt x="8286" y="5943"/>
                    </a:lnTo>
                    <a:lnTo>
                      <a:pt x="8209" y="6133"/>
                    </a:lnTo>
                    <a:lnTo>
                      <a:pt x="8191" y="6191"/>
                    </a:lnTo>
                    <a:lnTo>
                      <a:pt x="8191" y="6229"/>
                    </a:lnTo>
                    <a:lnTo>
                      <a:pt x="8191" y="6267"/>
                    </a:lnTo>
                    <a:lnTo>
                      <a:pt x="8267" y="6419"/>
                    </a:lnTo>
                    <a:lnTo>
                      <a:pt x="8228" y="6438"/>
                    </a:lnTo>
                    <a:lnTo>
                      <a:pt x="8209" y="6477"/>
                    </a:lnTo>
                    <a:lnTo>
                      <a:pt x="8191" y="6553"/>
                    </a:lnTo>
                    <a:lnTo>
                      <a:pt x="8152" y="6572"/>
                    </a:lnTo>
                    <a:lnTo>
                      <a:pt x="8114" y="6572"/>
                    </a:lnTo>
                    <a:lnTo>
                      <a:pt x="8057" y="6591"/>
                    </a:lnTo>
                    <a:lnTo>
                      <a:pt x="8019" y="6629"/>
                    </a:lnTo>
                    <a:lnTo>
                      <a:pt x="7962" y="6743"/>
                    </a:lnTo>
                    <a:lnTo>
                      <a:pt x="7905" y="6781"/>
                    </a:lnTo>
                    <a:lnTo>
                      <a:pt x="7829" y="6800"/>
                    </a:lnTo>
                    <a:lnTo>
                      <a:pt x="7752" y="6858"/>
                    </a:lnTo>
                    <a:lnTo>
                      <a:pt x="7505" y="6953"/>
                    </a:lnTo>
                    <a:lnTo>
                      <a:pt x="7048" y="7276"/>
                    </a:lnTo>
                    <a:lnTo>
                      <a:pt x="6972" y="7276"/>
                    </a:lnTo>
                    <a:lnTo>
                      <a:pt x="6952" y="7295"/>
                    </a:lnTo>
                    <a:lnTo>
                      <a:pt x="6914" y="7315"/>
                    </a:lnTo>
                    <a:lnTo>
                      <a:pt x="6819" y="7391"/>
                    </a:lnTo>
                    <a:lnTo>
                      <a:pt x="6762" y="7429"/>
                    </a:lnTo>
                    <a:lnTo>
                      <a:pt x="6667" y="7467"/>
                    </a:lnTo>
                    <a:lnTo>
                      <a:pt x="6647" y="7467"/>
                    </a:lnTo>
                    <a:lnTo>
                      <a:pt x="6628" y="7467"/>
                    </a:lnTo>
                    <a:lnTo>
                      <a:pt x="6628" y="7486"/>
                    </a:lnTo>
                    <a:lnTo>
                      <a:pt x="6609" y="7486"/>
                    </a:lnTo>
                    <a:lnTo>
                      <a:pt x="6591" y="7486"/>
                    </a:lnTo>
                    <a:lnTo>
                      <a:pt x="6571" y="7486"/>
                    </a:lnTo>
                    <a:lnTo>
                      <a:pt x="6552" y="7505"/>
                    </a:lnTo>
                    <a:lnTo>
                      <a:pt x="6533" y="7524"/>
                    </a:lnTo>
                    <a:lnTo>
                      <a:pt x="6533" y="7543"/>
                    </a:lnTo>
                    <a:lnTo>
                      <a:pt x="6514" y="7562"/>
                    </a:lnTo>
                    <a:lnTo>
                      <a:pt x="6533" y="7620"/>
                    </a:lnTo>
                    <a:lnTo>
                      <a:pt x="6571" y="7715"/>
                    </a:lnTo>
                    <a:lnTo>
                      <a:pt x="6591" y="7752"/>
                    </a:lnTo>
                    <a:lnTo>
                      <a:pt x="6571" y="7772"/>
                    </a:lnTo>
                    <a:lnTo>
                      <a:pt x="6552" y="7810"/>
                    </a:lnTo>
                    <a:lnTo>
                      <a:pt x="6533" y="7848"/>
                    </a:lnTo>
                    <a:lnTo>
                      <a:pt x="6533" y="7924"/>
                    </a:lnTo>
                    <a:lnTo>
                      <a:pt x="6533" y="7943"/>
                    </a:lnTo>
                    <a:lnTo>
                      <a:pt x="6533" y="7981"/>
                    </a:lnTo>
                    <a:lnTo>
                      <a:pt x="6552" y="8019"/>
                    </a:lnTo>
                    <a:lnTo>
                      <a:pt x="6552" y="8077"/>
                    </a:lnTo>
                    <a:lnTo>
                      <a:pt x="6571" y="8114"/>
                    </a:lnTo>
                    <a:lnTo>
                      <a:pt x="6667" y="8248"/>
                    </a:lnTo>
                    <a:lnTo>
                      <a:pt x="6705" y="8267"/>
                    </a:lnTo>
                    <a:lnTo>
                      <a:pt x="6762" y="8324"/>
                    </a:lnTo>
                    <a:lnTo>
                      <a:pt x="6781" y="8343"/>
                    </a:lnTo>
                    <a:lnTo>
                      <a:pt x="6800" y="8381"/>
                    </a:lnTo>
                    <a:lnTo>
                      <a:pt x="6800" y="8419"/>
                    </a:lnTo>
                    <a:lnTo>
                      <a:pt x="6800" y="8458"/>
                    </a:lnTo>
                    <a:lnTo>
                      <a:pt x="6857" y="8572"/>
                    </a:lnTo>
                    <a:lnTo>
                      <a:pt x="6857" y="8591"/>
                    </a:lnTo>
                    <a:lnTo>
                      <a:pt x="6876" y="8591"/>
                    </a:lnTo>
                    <a:lnTo>
                      <a:pt x="6895" y="8591"/>
                    </a:lnTo>
                    <a:lnTo>
                      <a:pt x="6895" y="8629"/>
                    </a:lnTo>
                    <a:lnTo>
                      <a:pt x="6876" y="8648"/>
                    </a:lnTo>
                    <a:lnTo>
                      <a:pt x="6876" y="8686"/>
                    </a:lnTo>
                    <a:lnTo>
                      <a:pt x="6876" y="8724"/>
                    </a:lnTo>
                    <a:lnTo>
                      <a:pt x="6857" y="8800"/>
                    </a:lnTo>
                    <a:lnTo>
                      <a:pt x="6857" y="8839"/>
                    </a:lnTo>
                    <a:lnTo>
                      <a:pt x="6857" y="8857"/>
                    </a:lnTo>
                    <a:lnTo>
                      <a:pt x="6876" y="8857"/>
                    </a:lnTo>
                    <a:lnTo>
                      <a:pt x="6895" y="8857"/>
                    </a:lnTo>
                    <a:lnTo>
                      <a:pt x="6914" y="8857"/>
                    </a:lnTo>
                    <a:lnTo>
                      <a:pt x="6914" y="8895"/>
                    </a:lnTo>
                    <a:lnTo>
                      <a:pt x="6952" y="8953"/>
                    </a:lnTo>
                    <a:lnTo>
                      <a:pt x="6952" y="8971"/>
                    </a:lnTo>
                    <a:lnTo>
                      <a:pt x="6952" y="8991"/>
                    </a:lnTo>
                    <a:lnTo>
                      <a:pt x="6972" y="8991"/>
                    </a:lnTo>
                    <a:lnTo>
                      <a:pt x="6990" y="8991"/>
                    </a:lnTo>
                    <a:lnTo>
                      <a:pt x="6990" y="9010"/>
                    </a:lnTo>
                    <a:lnTo>
                      <a:pt x="6990" y="9029"/>
                    </a:lnTo>
                    <a:lnTo>
                      <a:pt x="7009" y="9029"/>
                    </a:lnTo>
                    <a:lnTo>
                      <a:pt x="7009" y="9048"/>
                    </a:lnTo>
                    <a:lnTo>
                      <a:pt x="7009" y="9067"/>
                    </a:lnTo>
                    <a:lnTo>
                      <a:pt x="7028" y="9067"/>
                    </a:lnTo>
                    <a:lnTo>
                      <a:pt x="7048" y="9067"/>
                    </a:lnTo>
                    <a:lnTo>
                      <a:pt x="7067" y="9067"/>
                    </a:lnTo>
                    <a:lnTo>
                      <a:pt x="7085" y="9067"/>
                    </a:lnTo>
                    <a:lnTo>
                      <a:pt x="7085" y="9124"/>
                    </a:lnTo>
                    <a:lnTo>
                      <a:pt x="7104" y="9124"/>
                    </a:lnTo>
                    <a:lnTo>
                      <a:pt x="7104" y="9143"/>
                    </a:lnTo>
                    <a:lnTo>
                      <a:pt x="7104" y="9162"/>
                    </a:lnTo>
                    <a:lnTo>
                      <a:pt x="7104" y="9181"/>
                    </a:lnTo>
                    <a:lnTo>
                      <a:pt x="7104" y="9220"/>
                    </a:lnTo>
                    <a:lnTo>
                      <a:pt x="7085" y="9257"/>
                    </a:lnTo>
                    <a:lnTo>
                      <a:pt x="7085" y="9276"/>
                    </a:lnTo>
                    <a:lnTo>
                      <a:pt x="7104" y="9296"/>
                    </a:lnTo>
                    <a:lnTo>
                      <a:pt x="7104" y="9315"/>
                    </a:lnTo>
                    <a:lnTo>
                      <a:pt x="7104" y="9352"/>
                    </a:lnTo>
                    <a:lnTo>
                      <a:pt x="7067" y="9372"/>
                    </a:lnTo>
                    <a:lnTo>
                      <a:pt x="6914" y="9391"/>
                    </a:lnTo>
                    <a:lnTo>
                      <a:pt x="5543" y="9410"/>
                    </a:lnTo>
                    <a:lnTo>
                      <a:pt x="5104" y="9505"/>
                    </a:lnTo>
                    <a:lnTo>
                      <a:pt x="5009" y="9962"/>
                    </a:lnTo>
                    <a:lnTo>
                      <a:pt x="4171" y="10077"/>
                    </a:lnTo>
                    <a:lnTo>
                      <a:pt x="4057" y="10019"/>
                    </a:lnTo>
                    <a:lnTo>
                      <a:pt x="3924" y="9962"/>
                    </a:lnTo>
                    <a:lnTo>
                      <a:pt x="3848" y="9943"/>
                    </a:lnTo>
                    <a:lnTo>
                      <a:pt x="3314" y="10019"/>
                    </a:lnTo>
                    <a:lnTo>
                      <a:pt x="3047" y="10000"/>
                    </a:lnTo>
                    <a:lnTo>
                      <a:pt x="2552" y="9791"/>
                    </a:lnTo>
                    <a:lnTo>
                      <a:pt x="1486" y="9352"/>
                    </a:lnTo>
                    <a:lnTo>
                      <a:pt x="1238" y="9315"/>
                    </a:lnTo>
                    <a:lnTo>
                      <a:pt x="571" y="9124"/>
                    </a:lnTo>
                    <a:lnTo>
                      <a:pt x="76" y="9086"/>
                    </a:lnTo>
                    <a:lnTo>
                      <a:pt x="0" y="9086"/>
                    </a:lnTo>
                    <a:lnTo>
                      <a:pt x="0" y="8971"/>
                    </a:lnTo>
                    <a:lnTo>
                      <a:pt x="38" y="8686"/>
                    </a:lnTo>
                    <a:lnTo>
                      <a:pt x="190" y="8096"/>
                    </a:lnTo>
                    <a:lnTo>
                      <a:pt x="228" y="7638"/>
                    </a:lnTo>
                    <a:lnTo>
                      <a:pt x="266" y="7505"/>
                    </a:lnTo>
                    <a:lnTo>
                      <a:pt x="457" y="721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4" name="Freeform 22">
                <a:extLst>
                  <a:ext uri="{FF2B5EF4-FFF2-40B4-BE49-F238E27FC236}">
                    <a16:creationId xmlns:a16="http://schemas.microsoft.com/office/drawing/2014/main" id="{23BE2838-465E-7D45-838E-C66661AA5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8200" y="4164013"/>
                <a:ext cx="3435350" cy="3854450"/>
              </a:xfrm>
              <a:custGeom>
                <a:avLst/>
                <a:gdLst>
                  <a:gd name="T0" fmla="*/ 2147483646 w 9544"/>
                  <a:gd name="T1" fmla="*/ 2147483646 h 10706"/>
                  <a:gd name="T2" fmla="*/ 2147483646 w 9544"/>
                  <a:gd name="T3" fmla="*/ 2147483646 h 10706"/>
                  <a:gd name="T4" fmla="*/ 2147483646 w 9544"/>
                  <a:gd name="T5" fmla="*/ 2147483646 h 10706"/>
                  <a:gd name="T6" fmla="*/ 2147483646 w 9544"/>
                  <a:gd name="T7" fmla="*/ 2147483646 h 10706"/>
                  <a:gd name="T8" fmla="*/ 2147483646 w 9544"/>
                  <a:gd name="T9" fmla="*/ 2147483646 h 10706"/>
                  <a:gd name="T10" fmla="*/ 2147483646 w 9544"/>
                  <a:gd name="T11" fmla="*/ 2147483646 h 10706"/>
                  <a:gd name="T12" fmla="*/ 2147483646 w 9544"/>
                  <a:gd name="T13" fmla="*/ 2147483646 h 10706"/>
                  <a:gd name="T14" fmla="*/ 2147483646 w 9544"/>
                  <a:gd name="T15" fmla="*/ 2147483646 h 10706"/>
                  <a:gd name="T16" fmla="*/ 2147483646 w 9544"/>
                  <a:gd name="T17" fmla="*/ 2147483646 h 10706"/>
                  <a:gd name="T18" fmla="*/ 2147483646 w 9544"/>
                  <a:gd name="T19" fmla="*/ 2147483646 h 10706"/>
                  <a:gd name="T20" fmla="*/ 2147483646 w 9544"/>
                  <a:gd name="T21" fmla="*/ 2147483646 h 10706"/>
                  <a:gd name="T22" fmla="*/ 2147483646 w 9544"/>
                  <a:gd name="T23" fmla="*/ 2147483646 h 10706"/>
                  <a:gd name="T24" fmla="*/ 2147483646 w 9544"/>
                  <a:gd name="T25" fmla="*/ 2147483646 h 10706"/>
                  <a:gd name="T26" fmla="*/ 2147483646 w 9544"/>
                  <a:gd name="T27" fmla="*/ 2147483646 h 10706"/>
                  <a:gd name="T28" fmla="*/ 2147483646 w 9544"/>
                  <a:gd name="T29" fmla="*/ 2147483646 h 10706"/>
                  <a:gd name="T30" fmla="*/ 2147483646 w 9544"/>
                  <a:gd name="T31" fmla="*/ 2147483646 h 10706"/>
                  <a:gd name="T32" fmla="*/ 2147483646 w 9544"/>
                  <a:gd name="T33" fmla="*/ 2147483646 h 10706"/>
                  <a:gd name="T34" fmla="*/ 2147483646 w 9544"/>
                  <a:gd name="T35" fmla="*/ 2147483646 h 10706"/>
                  <a:gd name="T36" fmla="*/ 2147483646 w 9544"/>
                  <a:gd name="T37" fmla="*/ 2147483646 h 10706"/>
                  <a:gd name="T38" fmla="*/ 2147483646 w 9544"/>
                  <a:gd name="T39" fmla="*/ 2147483646 h 10706"/>
                  <a:gd name="T40" fmla="*/ 2147483646 w 9544"/>
                  <a:gd name="T41" fmla="*/ 2147483646 h 10706"/>
                  <a:gd name="T42" fmla="*/ 2147483646 w 9544"/>
                  <a:gd name="T43" fmla="*/ 2147483646 h 10706"/>
                  <a:gd name="T44" fmla="*/ 2147483646 w 9544"/>
                  <a:gd name="T45" fmla="*/ 2147483646 h 10706"/>
                  <a:gd name="T46" fmla="*/ 2147483646 w 9544"/>
                  <a:gd name="T47" fmla="*/ 2147483646 h 10706"/>
                  <a:gd name="T48" fmla="*/ 2147483646 w 9544"/>
                  <a:gd name="T49" fmla="*/ 2147483646 h 10706"/>
                  <a:gd name="T50" fmla="*/ 2147483646 w 9544"/>
                  <a:gd name="T51" fmla="*/ 2147483646 h 10706"/>
                  <a:gd name="T52" fmla="*/ 2147483646 w 9544"/>
                  <a:gd name="T53" fmla="*/ 2147483646 h 10706"/>
                  <a:gd name="T54" fmla="*/ 2147483646 w 9544"/>
                  <a:gd name="T55" fmla="*/ 2147483646 h 10706"/>
                  <a:gd name="T56" fmla="*/ 2147483646 w 9544"/>
                  <a:gd name="T57" fmla="*/ 2147483646 h 10706"/>
                  <a:gd name="T58" fmla="*/ 2147483646 w 9544"/>
                  <a:gd name="T59" fmla="*/ 2147483646 h 10706"/>
                  <a:gd name="T60" fmla="*/ 2147483646 w 9544"/>
                  <a:gd name="T61" fmla="*/ 2147483646 h 10706"/>
                  <a:gd name="T62" fmla="*/ 2147483646 w 9544"/>
                  <a:gd name="T63" fmla="*/ 2147483646 h 10706"/>
                  <a:gd name="T64" fmla="*/ 2147483646 w 9544"/>
                  <a:gd name="T65" fmla="*/ 2147483646 h 10706"/>
                  <a:gd name="T66" fmla="*/ 2147483646 w 9544"/>
                  <a:gd name="T67" fmla="*/ 2147483646 h 10706"/>
                  <a:gd name="T68" fmla="*/ 2147483646 w 9544"/>
                  <a:gd name="T69" fmla="*/ 2147483646 h 10706"/>
                  <a:gd name="T70" fmla="*/ 2147483646 w 9544"/>
                  <a:gd name="T71" fmla="*/ 2147483646 h 10706"/>
                  <a:gd name="T72" fmla="*/ 2147483646 w 9544"/>
                  <a:gd name="T73" fmla="*/ 2147483646 h 10706"/>
                  <a:gd name="T74" fmla="*/ 2147483646 w 9544"/>
                  <a:gd name="T75" fmla="*/ 2147483646 h 10706"/>
                  <a:gd name="T76" fmla="*/ 2147483646 w 9544"/>
                  <a:gd name="T77" fmla="*/ 2147483646 h 10706"/>
                  <a:gd name="T78" fmla="*/ 2147483646 w 9544"/>
                  <a:gd name="T79" fmla="*/ 2147483646 h 10706"/>
                  <a:gd name="T80" fmla="*/ 2147483646 w 9544"/>
                  <a:gd name="T81" fmla="*/ 2147483646 h 10706"/>
                  <a:gd name="T82" fmla="*/ 2147483646 w 9544"/>
                  <a:gd name="T83" fmla="*/ 2147483646 h 10706"/>
                  <a:gd name="T84" fmla="*/ 2147483646 w 9544"/>
                  <a:gd name="T85" fmla="*/ 2147483646 h 10706"/>
                  <a:gd name="T86" fmla="*/ 2147483646 w 9544"/>
                  <a:gd name="T87" fmla="*/ 2147483646 h 10706"/>
                  <a:gd name="T88" fmla="*/ 2147483646 w 9544"/>
                  <a:gd name="T89" fmla="*/ 2147483646 h 10706"/>
                  <a:gd name="T90" fmla="*/ 2147483646 w 9544"/>
                  <a:gd name="T91" fmla="*/ 2147483646 h 10706"/>
                  <a:gd name="T92" fmla="*/ 2147483646 w 9544"/>
                  <a:gd name="T93" fmla="*/ 2147483646 h 10706"/>
                  <a:gd name="T94" fmla="*/ 2147483646 w 9544"/>
                  <a:gd name="T95" fmla="*/ 2147483646 h 10706"/>
                  <a:gd name="T96" fmla="*/ 2147483646 w 9544"/>
                  <a:gd name="T97" fmla="*/ 2147483646 h 10706"/>
                  <a:gd name="T98" fmla="*/ 2147483646 w 9544"/>
                  <a:gd name="T99" fmla="*/ 2147483646 h 10706"/>
                  <a:gd name="T100" fmla="*/ 2147483646 w 9544"/>
                  <a:gd name="T101" fmla="*/ 2147483646 h 10706"/>
                  <a:gd name="T102" fmla="*/ 2147483646 w 9544"/>
                  <a:gd name="T103" fmla="*/ 2147483646 h 10706"/>
                  <a:gd name="T104" fmla="*/ 2147483646 w 9544"/>
                  <a:gd name="T105" fmla="*/ 2147483646 h 10706"/>
                  <a:gd name="T106" fmla="*/ 2147483646 w 9544"/>
                  <a:gd name="T107" fmla="*/ 2147483646 h 10706"/>
                  <a:gd name="T108" fmla="*/ 2147483646 w 9544"/>
                  <a:gd name="T109" fmla="*/ 2147483646 h 10706"/>
                  <a:gd name="T110" fmla="*/ 2147483646 w 9544"/>
                  <a:gd name="T111" fmla="*/ 2147483646 h 10706"/>
                  <a:gd name="T112" fmla="*/ 2147483646 w 9544"/>
                  <a:gd name="T113" fmla="*/ 2147483646 h 10706"/>
                  <a:gd name="T114" fmla="*/ 2147483646 w 9544"/>
                  <a:gd name="T115" fmla="*/ 2147483646 h 10706"/>
                  <a:gd name="T116" fmla="*/ 2147483646 w 9544"/>
                  <a:gd name="T117" fmla="*/ 2147483646 h 10706"/>
                  <a:gd name="T118" fmla="*/ 2147483646 w 9544"/>
                  <a:gd name="T119" fmla="*/ 2147483646 h 10706"/>
                  <a:gd name="T120" fmla="*/ 2147483646 w 9544"/>
                  <a:gd name="T121" fmla="*/ 2147483646 h 10706"/>
                  <a:gd name="T122" fmla="*/ 2147483646 w 9544"/>
                  <a:gd name="T123" fmla="*/ 2147483646 h 1070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544" h="10706">
                    <a:moveTo>
                      <a:pt x="7982" y="2801"/>
                    </a:moveTo>
                    <a:lnTo>
                      <a:pt x="8363" y="3219"/>
                    </a:lnTo>
                    <a:lnTo>
                      <a:pt x="8439" y="3238"/>
                    </a:lnTo>
                    <a:lnTo>
                      <a:pt x="8515" y="3277"/>
                    </a:lnTo>
                    <a:lnTo>
                      <a:pt x="8591" y="3238"/>
                    </a:lnTo>
                    <a:lnTo>
                      <a:pt x="9010" y="3258"/>
                    </a:lnTo>
                    <a:lnTo>
                      <a:pt x="9144" y="3296"/>
                    </a:lnTo>
                    <a:lnTo>
                      <a:pt x="9486" y="3524"/>
                    </a:lnTo>
                    <a:lnTo>
                      <a:pt x="9525" y="3581"/>
                    </a:lnTo>
                    <a:lnTo>
                      <a:pt x="9543" y="3600"/>
                    </a:lnTo>
                    <a:lnTo>
                      <a:pt x="9543" y="3619"/>
                    </a:lnTo>
                    <a:lnTo>
                      <a:pt x="9543" y="3639"/>
                    </a:lnTo>
                    <a:lnTo>
                      <a:pt x="9525" y="3695"/>
                    </a:lnTo>
                    <a:lnTo>
                      <a:pt x="9543" y="4039"/>
                    </a:lnTo>
                    <a:lnTo>
                      <a:pt x="9353" y="4210"/>
                    </a:lnTo>
                    <a:lnTo>
                      <a:pt x="9220" y="4267"/>
                    </a:lnTo>
                    <a:lnTo>
                      <a:pt x="9125" y="4305"/>
                    </a:lnTo>
                    <a:lnTo>
                      <a:pt x="9086" y="4343"/>
                    </a:lnTo>
                    <a:lnTo>
                      <a:pt x="9048" y="4381"/>
                    </a:lnTo>
                    <a:lnTo>
                      <a:pt x="9048" y="4419"/>
                    </a:lnTo>
                    <a:lnTo>
                      <a:pt x="9067" y="4438"/>
                    </a:lnTo>
                    <a:lnTo>
                      <a:pt x="9067" y="4477"/>
                    </a:lnTo>
                    <a:lnTo>
                      <a:pt x="9048" y="4533"/>
                    </a:lnTo>
                    <a:lnTo>
                      <a:pt x="8991" y="4610"/>
                    </a:lnTo>
                    <a:lnTo>
                      <a:pt x="8915" y="4705"/>
                    </a:lnTo>
                    <a:lnTo>
                      <a:pt x="8858" y="4743"/>
                    </a:lnTo>
                    <a:lnTo>
                      <a:pt x="8820" y="4762"/>
                    </a:lnTo>
                    <a:lnTo>
                      <a:pt x="8705" y="4800"/>
                    </a:lnTo>
                    <a:lnTo>
                      <a:pt x="8629" y="4838"/>
                    </a:lnTo>
                    <a:lnTo>
                      <a:pt x="8591" y="4877"/>
                    </a:lnTo>
                    <a:lnTo>
                      <a:pt x="8572" y="4896"/>
                    </a:lnTo>
                    <a:lnTo>
                      <a:pt x="8572" y="4934"/>
                    </a:lnTo>
                    <a:lnTo>
                      <a:pt x="8591" y="4953"/>
                    </a:lnTo>
                    <a:lnTo>
                      <a:pt x="8591" y="4991"/>
                    </a:lnTo>
                    <a:lnTo>
                      <a:pt x="8610" y="5010"/>
                    </a:lnTo>
                    <a:lnTo>
                      <a:pt x="8629" y="5067"/>
                    </a:lnTo>
                    <a:lnTo>
                      <a:pt x="8629" y="5143"/>
                    </a:lnTo>
                    <a:lnTo>
                      <a:pt x="8572" y="5277"/>
                    </a:lnTo>
                    <a:lnTo>
                      <a:pt x="8515" y="5334"/>
                    </a:lnTo>
                    <a:lnTo>
                      <a:pt x="8458" y="5391"/>
                    </a:lnTo>
                    <a:lnTo>
                      <a:pt x="8401" y="5429"/>
                    </a:lnTo>
                    <a:lnTo>
                      <a:pt x="8324" y="5486"/>
                    </a:lnTo>
                    <a:lnTo>
                      <a:pt x="8287" y="5543"/>
                    </a:lnTo>
                    <a:lnTo>
                      <a:pt x="8267" y="5581"/>
                    </a:lnTo>
                    <a:lnTo>
                      <a:pt x="8248" y="5639"/>
                    </a:lnTo>
                    <a:lnTo>
                      <a:pt x="8229" y="5639"/>
                    </a:lnTo>
                    <a:lnTo>
                      <a:pt x="8210" y="5639"/>
                    </a:lnTo>
                    <a:lnTo>
                      <a:pt x="8077" y="5505"/>
                    </a:lnTo>
                    <a:lnTo>
                      <a:pt x="8038" y="5486"/>
                    </a:lnTo>
                    <a:lnTo>
                      <a:pt x="8001" y="5467"/>
                    </a:lnTo>
                    <a:lnTo>
                      <a:pt x="7943" y="5448"/>
                    </a:lnTo>
                    <a:lnTo>
                      <a:pt x="7867" y="5410"/>
                    </a:lnTo>
                    <a:lnTo>
                      <a:pt x="7829" y="5391"/>
                    </a:lnTo>
                    <a:lnTo>
                      <a:pt x="7810" y="5410"/>
                    </a:lnTo>
                    <a:lnTo>
                      <a:pt x="7772" y="5467"/>
                    </a:lnTo>
                    <a:lnTo>
                      <a:pt x="7753" y="5486"/>
                    </a:lnTo>
                    <a:lnTo>
                      <a:pt x="7753" y="5505"/>
                    </a:lnTo>
                    <a:lnTo>
                      <a:pt x="7753" y="5543"/>
                    </a:lnTo>
                    <a:lnTo>
                      <a:pt x="7810" y="5696"/>
                    </a:lnTo>
                    <a:lnTo>
                      <a:pt x="7810" y="5734"/>
                    </a:lnTo>
                    <a:lnTo>
                      <a:pt x="7791" y="5772"/>
                    </a:lnTo>
                    <a:lnTo>
                      <a:pt x="7753" y="5810"/>
                    </a:lnTo>
                    <a:lnTo>
                      <a:pt x="7753" y="5829"/>
                    </a:lnTo>
                    <a:lnTo>
                      <a:pt x="7772" y="5829"/>
                    </a:lnTo>
                    <a:lnTo>
                      <a:pt x="7791" y="5848"/>
                    </a:lnTo>
                    <a:lnTo>
                      <a:pt x="7810" y="5886"/>
                    </a:lnTo>
                    <a:lnTo>
                      <a:pt x="7810" y="5905"/>
                    </a:lnTo>
                    <a:lnTo>
                      <a:pt x="7791" y="5905"/>
                    </a:lnTo>
                    <a:lnTo>
                      <a:pt x="7753" y="5924"/>
                    </a:lnTo>
                    <a:lnTo>
                      <a:pt x="7734" y="5924"/>
                    </a:lnTo>
                    <a:lnTo>
                      <a:pt x="7715" y="5924"/>
                    </a:lnTo>
                    <a:lnTo>
                      <a:pt x="7696" y="5943"/>
                    </a:lnTo>
                    <a:lnTo>
                      <a:pt x="7696" y="5962"/>
                    </a:lnTo>
                    <a:lnTo>
                      <a:pt x="7677" y="5981"/>
                    </a:lnTo>
                    <a:lnTo>
                      <a:pt x="7696" y="6001"/>
                    </a:lnTo>
                    <a:lnTo>
                      <a:pt x="7696" y="5981"/>
                    </a:lnTo>
                    <a:lnTo>
                      <a:pt x="7715" y="5981"/>
                    </a:lnTo>
                    <a:lnTo>
                      <a:pt x="7734" y="5981"/>
                    </a:lnTo>
                    <a:lnTo>
                      <a:pt x="7715" y="6001"/>
                    </a:lnTo>
                    <a:lnTo>
                      <a:pt x="7715" y="6020"/>
                    </a:lnTo>
                    <a:lnTo>
                      <a:pt x="7696" y="6038"/>
                    </a:lnTo>
                    <a:lnTo>
                      <a:pt x="7715" y="6057"/>
                    </a:lnTo>
                    <a:lnTo>
                      <a:pt x="7734" y="6057"/>
                    </a:lnTo>
                    <a:lnTo>
                      <a:pt x="7753" y="6038"/>
                    </a:lnTo>
                    <a:lnTo>
                      <a:pt x="7772" y="6038"/>
                    </a:lnTo>
                    <a:lnTo>
                      <a:pt x="7772" y="6057"/>
                    </a:lnTo>
                    <a:lnTo>
                      <a:pt x="7772" y="6077"/>
                    </a:lnTo>
                    <a:lnTo>
                      <a:pt x="7753" y="6115"/>
                    </a:lnTo>
                    <a:lnTo>
                      <a:pt x="7753" y="6134"/>
                    </a:lnTo>
                    <a:lnTo>
                      <a:pt x="7715" y="6172"/>
                    </a:lnTo>
                    <a:lnTo>
                      <a:pt x="7734" y="6191"/>
                    </a:lnTo>
                    <a:lnTo>
                      <a:pt x="7734" y="6210"/>
                    </a:lnTo>
                    <a:lnTo>
                      <a:pt x="7753" y="6248"/>
                    </a:lnTo>
                    <a:lnTo>
                      <a:pt x="7753" y="6286"/>
                    </a:lnTo>
                    <a:lnTo>
                      <a:pt x="7715" y="6382"/>
                    </a:lnTo>
                    <a:lnTo>
                      <a:pt x="7677" y="6458"/>
                    </a:lnTo>
                    <a:lnTo>
                      <a:pt x="7658" y="6514"/>
                    </a:lnTo>
                    <a:lnTo>
                      <a:pt x="7658" y="6534"/>
                    </a:lnTo>
                    <a:lnTo>
                      <a:pt x="7658" y="6553"/>
                    </a:lnTo>
                    <a:lnTo>
                      <a:pt x="7677" y="6591"/>
                    </a:lnTo>
                    <a:lnTo>
                      <a:pt x="7715" y="6629"/>
                    </a:lnTo>
                    <a:lnTo>
                      <a:pt x="7753" y="6648"/>
                    </a:lnTo>
                    <a:lnTo>
                      <a:pt x="7772" y="6667"/>
                    </a:lnTo>
                    <a:lnTo>
                      <a:pt x="7829" y="6724"/>
                    </a:lnTo>
                    <a:lnTo>
                      <a:pt x="7772" y="6763"/>
                    </a:lnTo>
                    <a:lnTo>
                      <a:pt x="7772" y="6839"/>
                    </a:lnTo>
                    <a:lnTo>
                      <a:pt x="7772" y="6858"/>
                    </a:lnTo>
                    <a:lnTo>
                      <a:pt x="7753" y="6877"/>
                    </a:lnTo>
                    <a:lnTo>
                      <a:pt x="7734" y="6877"/>
                    </a:lnTo>
                    <a:lnTo>
                      <a:pt x="7715" y="6895"/>
                    </a:lnTo>
                    <a:lnTo>
                      <a:pt x="7715" y="6934"/>
                    </a:lnTo>
                    <a:lnTo>
                      <a:pt x="7715" y="7010"/>
                    </a:lnTo>
                    <a:lnTo>
                      <a:pt x="7696" y="7029"/>
                    </a:lnTo>
                    <a:lnTo>
                      <a:pt x="7677" y="7029"/>
                    </a:lnTo>
                    <a:lnTo>
                      <a:pt x="7658" y="7010"/>
                    </a:lnTo>
                    <a:lnTo>
                      <a:pt x="7639" y="7010"/>
                    </a:lnTo>
                    <a:lnTo>
                      <a:pt x="7620" y="7010"/>
                    </a:lnTo>
                    <a:lnTo>
                      <a:pt x="7620" y="7029"/>
                    </a:lnTo>
                    <a:lnTo>
                      <a:pt x="7601" y="7029"/>
                    </a:lnTo>
                    <a:lnTo>
                      <a:pt x="7581" y="7029"/>
                    </a:lnTo>
                    <a:lnTo>
                      <a:pt x="7544" y="7029"/>
                    </a:lnTo>
                    <a:lnTo>
                      <a:pt x="7505" y="7048"/>
                    </a:lnTo>
                    <a:lnTo>
                      <a:pt x="7486" y="7067"/>
                    </a:lnTo>
                    <a:lnTo>
                      <a:pt x="7410" y="7181"/>
                    </a:lnTo>
                    <a:lnTo>
                      <a:pt x="7391" y="7220"/>
                    </a:lnTo>
                    <a:lnTo>
                      <a:pt x="7391" y="7258"/>
                    </a:lnTo>
                    <a:lnTo>
                      <a:pt x="7372" y="7258"/>
                    </a:lnTo>
                    <a:lnTo>
                      <a:pt x="7372" y="7276"/>
                    </a:lnTo>
                    <a:lnTo>
                      <a:pt x="7353" y="7276"/>
                    </a:lnTo>
                    <a:lnTo>
                      <a:pt x="7353" y="7258"/>
                    </a:lnTo>
                    <a:lnTo>
                      <a:pt x="7353" y="7239"/>
                    </a:lnTo>
                    <a:lnTo>
                      <a:pt x="7353" y="7220"/>
                    </a:lnTo>
                    <a:lnTo>
                      <a:pt x="7315" y="7220"/>
                    </a:lnTo>
                    <a:lnTo>
                      <a:pt x="7315" y="7239"/>
                    </a:lnTo>
                    <a:lnTo>
                      <a:pt x="7296" y="7258"/>
                    </a:lnTo>
                    <a:lnTo>
                      <a:pt x="7277" y="7296"/>
                    </a:lnTo>
                    <a:lnTo>
                      <a:pt x="7258" y="7315"/>
                    </a:lnTo>
                    <a:lnTo>
                      <a:pt x="7200" y="7315"/>
                    </a:lnTo>
                    <a:lnTo>
                      <a:pt x="7163" y="7315"/>
                    </a:lnTo>
                    <a:lnTo>
                      <a:pt x="7163" y="7334"/>
                    </a:lnTo>
                    <a:lnTo>
                      <a:pt x="7163" y="7353"/>
                    </a:lnTo>
                    <a:lnTo>
                      <a:pt x="7181" y="7372"/>
                    </a:lnTo>
                    <a:lnTo>
                      <a:pt x="7181" y="7467"/>
                    </a:lnTo>
                    <a:lnTo>
                      <a:pt x="7163" y="7486"/>
                    </a:lnTo>
                    <a:lnTo>
                      <a:pt x="7124" y="7486"/>
                    </a:lnTo>
                    <a:lnTo>
                      <a:pt x="7086" y="7505"/>
                    </a:lnTo>
                    <a:lnTo>
                      <a:pt x="7067" y="7524"/>
                    </a:lnTo>
                    <a:lnTo>
                      <a:pt x="7067" y="7543"/>
                    </a:lnTo>
                    <a:lnTo>
                      <a:pt x="7105" y="7601"/>
                    </a:lnTo>
                    <a:lnTo>
                      <a:pt x="7105" y="7620"/>
                    </a:lnTo>
                    <a:lnTo>
                      <a:pt x="7105" y="7638"/>
                    </a:lnTo>
                    <a:lnTo>
                      <a:pt x="7086" y="7657"/>
                    </a:lnTo>
                    <a:lnTo>
                      <a:pt x="7067" y="7677"/>
                    </a:lnTo>
                    <a:lnTo>
                      <a:pt x="6991" y="7734"/>
                    </a:lnTo>
                    <a:lnTo>
                      <a:pt x="6991" y="7753"/>
                    </a:lnTo>
                    <a:lnTo>
                      <a:pt x="7010" y="7791"/>
                    </a:lnTo>
                    <a:lnTo>
                      <a:pt x="7010" y="7810"/>
                    </a:lnTo>
                    <a:lnTo>
                      <a:pt x="6991" y="7886"/>
                    </a:lnTo>
                    <a:lnTo>
                      <a:pt x="6972" y="7943"/>
                    </a:lnTo>
                    <a:lnTo>
                      <a:pt x="6934" y="8001"/>
                    </a:lnTo>
                    <a:lnTo>
                      <a:pt x="6934" y="8019"/>
                    </a:lnTo>
                    <a:lnTo>
                      <a:pt x="6934" y="8058"/>
                    </a:lnTo>
                    <a:lnTo>
                      <a:pt x="6934" y="8077"/>
                    </a:lnTo>
                    <a:lnTo>
                      <a:pt x="6953" y="8077"/>
                    </a:lnTo>
                    <a:lnTo>
                      <a:pt x="6991" y="8077"/>
                    </a:lnTo>
                    <a:lnTo>
                      <a:pt x="7010" y="8077"/>
                    </a:lnTo>
                    <a:lnTo>
                      <a:pt x="7124" y="8058"/>
                    </a:lnTo>
                    <a:lnTo>
                      <a:pt x="7220" y="8077"/>
                    </a:lnTo>
                    <a:lnTo>
                      <a:pt x="7258" y="8077"/>
                    </a:lnTo>
                    <a:lnTo>
                      <a:pt x="7277" y="8096"/>
                    </a:lnTo>
                    <a:lnTo>
                      <a:pt x="7467" y="8267"/>
                    </a:lnTo>
                    <a:lnTo>
                      <a:pt x="7505" y="8324"/>
                    </a:lnTo>
                    <a:lnTo>
                      <a:pt x="7544" y="8381"/>
                    </a:lnTo>
                    <a:lnTo>
                      <a:pt x="7544" y="8477"/>
                    </a:lnTo>
                    <a:lnTo>
                      <a:pt x="7544" y="8572"/>
                    </a:lnTo>
                    <a:lnTo>
                      <a:pt x="7525" y="8648"/>
                    </a:lnTo>
                    <a:lnTo>
                      <a:pt x="7391" y="8858"/>
                    </a:lnTo>
                    <a:lnTo>
                      <a:pt x="7315" y="9048"/>
                    </a:lnTo>
                    <a:lnTo>
                      <a:pt x="7315" y="9086"/>
                    </a:lnTo>
                    <a:lnTo>
                      <a:pt x="7315" y="9143"/>
                    </a:lnTo>
                    <a:lnTo>
                      <a:pt x="7315" y="9181"/>
                    </a:lnTo>
                    <a:lnTo>
                      <a:pt x="7353" y="9220"/>
                    </a:lnTo>
                    <a:lnTo>
                      <a:pt x="7372" y="9257"/>
                    </a:lnTo>
                    <a:lnTo>
                      <a:pt x="7448" y="9334"/>
                    </a:lnTo>
                    <a:lnTo>
                      <a:pt x="7448" y="9353"/>
                    </a:lnTo>
                    <a:lnTo>
                      <a:pt x="7448" y="9372"/>
                    </a:lnTo>
                    <a:lnTo>
                      <a:pt x="7410" y="9448"/>
                    </a:lnTo>
                    <a:lnTo>
                      <a:pt x="7391" y="9486"/>
                    </a:lnTo>
                    <a:lnTo>
                      <a:pt x="7334" y="9734"/>
                    </a:lnTo>
                    <a:lnTo>
                      <a:pt x="7372" y="9848"/>
                    </a:lnTo>
                    <a:lnTo>
                      <a:pt x="7353" y="9963"/>
                    </a:lnTo>
                    <a:lnTo>
                      <a:pt x="7334" y="10077"/>
                    </a:lnTo>
                    <a:lnTo>
                      <a:pt x="7181" y="10210"/>
                    </a:lnTo>
                    <a:lnTo>
                      <a:pt x="7105" y="10267"/>
                    </a:lnTo>
                    <a:lnTo>
                      <a:pt x="7029" y="10344"/>
                    </a:lnTo>
                    <a:lnTo>
                      <a:pt x="6972" y="10420"/>
                    </a:lnTo>
                    <a:lnTo>
                      <a:pt x="6763" y="10705"/>
                    </a:lnTo>
                    <a:lnTo>
                      <a:pt x="6477" y="10705"/>
                    </a:lnTo>
                    <a:lnTo>
                      <a:pt x="6343" y="10610"/>
                    </a:lnTo>
                    <a:lnTo>
                      <a:pt x="6191" y="10572"/>
                    </a:lnTo>
                    <a:lnTo>
                      <a:pt x="6324" y="10458"/>
                    </a:lnTo>
                    <a:lnTo>
                      <a:pt x="6286" y="10420"/>
                    </a:lnTo>
                    <a:lnTo>
                      <a:pt x="6210" y="10267"/>
                    </a:lnTo>
                    <a:lnTo>
                      <a:pt x="6077" y="9963"/>
                    </a:lnTo>
                    <a:lnTo>
                      <a:pt x="6020" y="9829"/>
                    </a:lnTo>
                    <a:lnTo>
                      <a:pt x="5962" y="9772"/>
                    </a:lnTo>
                    <a:lnTo>
                      <a:pt x="5829" y="9658"/>
                    </a:lnTo>
                    <a:lnTo>
                      <a:pt x="5696" y="9619"/>
                    </a:lnTo>
                    <a:lnTo>
                      <a:pt x="5048" y="9638"/>
                    </a:lnTo>
                    <a:lnTo>
                      <a:pt x="4705" y="9505"/>
                    </a:lnTo>
                    <a:lnTo>
                      <a:pt x="4229" y="9315"/>
                    </a:lnTo>
                    <a:lnTo>
                      <a:pt x="3829" y="9257"/>
                    </a:lnTo>
                    <a:lnTo>
                      <a:pt x="3619" y="9181"/>
                    </a:lnTo>
                    <a:lnTo>
                      <a:pt x="3086" y="8705"/>
                    </a:lnTo>
                    <a:lnTo>
                      <a:pt x="2476" y="8096"/>
                    </a:lnTo>
                    <a:lnTo>
                      <a:pt x="2210" y="7734"/>
                    </a:lnTo>
                    <a:lnTo>
                      <a:pt x="2000" y="7239"/>
                    </a:lnTo>
                    <a:lnTo>
                      <a:pt x="1963" y="6991"/>
                    </a:lnTo>
                    <a:lnTo>
                      <a:pt x="1905" y="6743"/>
                    </a:lnTo>
                    <a:lnTo>
                      <a:pt x="1810" y="6610"/>
                    </a:lnTo>
                    <a:lnTo>
                      <a:pt x="1772" y="6458"/>
                    </a:lnTo>
                    <a:lnTo>
                      <a:pt x="1753" y="6172"/>
                    </a:lnTo>
                    <a:lnTo>
                      <a:pt x="1677" y="5772"/>
                    </a:lnTo>
                    <a:lnTo>
                      <a:pt x="1219" y="6038"/>
                    </a:lnTo>
                    <a:lnTo>
                      <a:pt x="1105" y="6020"/>
                    </a:lnTo>
                    <a:lnTo>
                      <a:pt x="934" y="5924"/>
                    </a:lnTo>
                    <a:lnTo>
                      <a:pt x="191" y="5315"/>
                    </a:lnTo>
                    <a:lnTo>
                      <a:pt x="38" y="4629"/>
                    </a:lnTo>
                    <a:lnTo>
                      <a:pt x="19" y="3600"/>
                    </a:lnTo>
                    <a:lnTo>
                      <a:pt x="0" y="3543"/>
                    </a:lnTo>
                    <a:lnTo>
                      <a:pt x="95" y="3086"/>
                    </a:lnTo>
                    <a:lnTo>
                      <a:pt x="534" y="2991"/>
                    </a:lnTo>
                    <a:lnTo>
                      <a:pt x="1905" y="2972"/>
                    </a:lnTo>
                    <a:lnTo>
                      <a:pt x="2058" y="2953"/>
                    </a:lnTo>
                    <a:lnTo>
                      <a:pt x="2095" y="2933"/>
                    </a:lnTo>
                    <a:lnTo>
                      <a:pt x="2095" y="2896"/>
                    </a:lnTo>
                    <a:lnTo>
                      <a:pt x="2095" y="2877"/>
                    </a:lnTo>
                    <a:lnTo>
                      <a:pt x="2076" y="2857"/>
                    </a:lnTo>
                    <a:lnTo>
                      <a:pt x="2076" y="2838"/>
                    </a:lnTo>
                    <a:lnTo>
                      <a:pt x="2095" y="2801"/>
                    </a:lnTo>
                    <a:lnTo>
                      <a:pt x="2095" y="2762"/>
                    </a:lnTo>
                    <a:lnTo>
                      <a:pt x="2095" y="2743"/>
                    </a:lnTo>
                    <a:lnTo>
                      <a:pt x="2095" y="2724"/>
                    </a:lnTo>
                    <a:lnTo>
                      <a:pt x="2095" y="2705"/>
                    </a:lnTo>
                    <a:lnTo>
                      <a:pt x="2076" y="2705"/>
                    </a:lnTo>
                    <a:lnTo>
                      <a:pt x="2076" y="2648"/>
                    </a:lnTo>
                    <a:lnTo>
                      <a:pt x="2058" y="2648"/>
                    </a:lnTo>
                    <a:lnTo>
                      <a:pt x="2039" y="2648"/>
                    </a:lnTo>
                    <a:lnTo>
                      <a:pt x="2019" y="2648"/>
                    </a:lnTo>
                    <a:lnTo>
                      <a:pt x="2000" y="2648"/>
                    </a:lnTo>
                    <a:lnTo>
                      <a:pt x="2000" y="2629"/>
                    </a:lnTo>
                    <a:lnTo>
                      <a:pt x="2000" y="2610"/>
                    </a:lnTo>
                    <a:lnTo>
                      <a:pt x="1981" y="2610"/>
                    </a:lnTo>
                    <a:lnTo>
                      <a:pt x="1981" y="2591"/>
                    </a:lnTo>
                    <a:lnTo>
                      <a:pt x="1981" y="2572"/>
                    </a:lnTo>
                    <a:lnTo>
                      <a:pt x="1963" y="2572"/>
                    </a:lnTo>
                    <a:lnTo>
                      <a:pt x="1943" y="2572"/>
                    </a:lnTo>
                    <a:lnTo>
                      <a:pt x="1943" y="2552"/>
                    </a:lnTo>
                    <a:lnTo>
                      <a:pt x="1943" y="2534"/>
                    </a:lnTo>
                    <a:lnTo>
                      <a:pt x="1905" y="2476"/>
                    </a:lnTo>
                    <a:lnTo>
                      <a:pt x="1905" y="2438"/>
                    </a:lnTo>
                    <a:lnTo>
                      <a:pt x="1886" y="2438"/>
                    </a:lnTo>
                    <a:lnTo>
                      <a:pt x="1867" y="2438"/>
                    </a:lnTo>
                    <a:lnTo>
                      <a:pt x="1848" y="2438"/>
                    </a:lnTo>
                    <a:lnTo>
                      <a:pt x="1848" y="2420"/>
                    </a:lnTo>
                    <a:lnTo>
                      <a:pt x="1848" y="2381"/>
                    </a:lnTo>
                    <a:lnTo>
                      <a:pt x="1867" y="2305"/>
                    </a:lnTo>
                    <a:lnTo>
                      <a:pt x="1867" y="2267"/>
                    </a:lnTo>
                    <a:lnTo>
                      <a:pt x="1867" y="2229"/>
                    </a:lnTo>
                    <a:lnTo>
                      <a:pt x="1886" y="2210"/>
                    </a:lnTo>
                    <a:lnTo>
                      <a:pt x="1886" y="2172"/>
                    </a:lnTo>
                    <a:lnTo>
                      <a:pt x="1867" y="2172"/>
                    </a:lnTo>
                    <a:lnTo>
                      <a:pt x="1848" y="2172"/>
                    </a:lnTo>
                    <a:lnTo>
                      <a:pt x="1848" y="2153"/>
                    </a:lnTo>
                    <a:lnTo>
                      <a:pt x="1791" y="2039"/>
                    </a:lnTo>
                    <a:lnTo>
                      <a:pt x="1791" y="2000"/>
                    </a:lnTo>
                    <a:lnTo>
                      <a:pt x="1791" y="1962"/>
                    </a:lnTo>
                    <a:lnTo>
                      <a:pt x="1772" y="1924"/>
                    </a:lnTo>
                    <a:lnTo>
                      <a:pt x="1753" y="1905"/>
                    </a:lnTo>
                    <a:lnTo>
                      <a:pt x="1696" y="1848"/>
                    </a:lnTo>
                    <a:lnTo>
                      <a:pt x="1658" y="1829"/>
                    </a:lnTo>
                    <a:lnTo>
                      <a:pt x="1562" y="1695"/>
                    </a:lnTo>
                    <a:lnTo>
                      <a:pt x="1543" y="1658"/>
                    </a:lnTo>
                    <a:lnTo>
                      <a:pt x="1543" y="1600"/>
                    </a:lnTo>
                    <a:lnTo>
                      <a:pt x="1524" y="1562"/>
                    </a:lnTo>
                    <a:lnTo>
                      <a:pt x="1524" y="1524"/>
                    </a:lnTo>
                    <a:lnTo>
                      <a:pt x="1524" y="1505"/>
                    </a:lnTo>
                    <a:lnTo>
                      <a:pt x="1524" y="1429"/>
                    </a:lnTo>
                    <a:lnTo>
                      <a:pt x="1543" y="1391"/>
                    </a:lnTo>
                    <a:lnTo>
                      <a:pt x="1562" y="1353"/>
                    </a:lnTo>
                    <a:lnTo>
                      <a:pt x="1582" y="1333"/>
                    </a:lnTo>
                    <a:lnTo>
                      <a:pt x="1562" y="1296"/>
                    </a:lnTo>
                    <a:lnTo>
                      <a:pt x="1524" y="1201"/>
                    </a:lnTo>
                    <a:lnTo>
                      <a:pt x="1505" y="1143"/>
                    </a:lnTo>
                    <a:lnTo>
                      <a:pt x="1524" y="1124"/>
                    </a:lnTo>
                    <a:lnTo>
                      <a:pt x="1524" y="1105"/>
                    </a:lnTo>
                    <a:lnTo>
                      <a:pt x="1543" y="1086"/>
                    </a:lnTo>
                    <a:lnTo>
                      <a:pt x="1562" y="1067"/>
                    </a:lnTo>
                    <a:lnTo>
                      <a:pt x="1582" y="1067"/>
                    </a:lnTo>
                    <a:lnTo>
                      <a:pt x="1600" y="1067"/>
                    </a:lnTo>
                    <a:lnTo>
                      <a:pt x="1619" y="1067"/>
                    </a:lnTo>
                    <a:lnTo>
                      <a:pt x="1619" y="1048"/>
                    </a:lnTo>
                    <a:lnTo>
                      <a:pt x="1638" y="1048"/>
                    </a:lnTo>
                    <a:lnTo>
                      <a:pt x="1658" y="1048"/>
                    </a:lnTo>
                    <a:lnTo>
                      <a:pt x="1753" y="1010"/>
                    </a:lnTo>
                    <a:lnTo>
                      <a:pt x="1810" y="972"/>
                    </a:lnTo>
                    <a:lnTo>
                      <a:pt x="1905" y="896"/>
                    </a:lnTo>
                    <a:lnTo>
                      <a:pt x="1943" y="876"/>
                    </a:lnTo>
                    <a:lnTo>
                      <a:pt x="1963" y="857"/>
                    </a:lnTo>
                    <a:lnTo>
                      <a:pt x="2039" y="857"/>
                    </a:lnTo>
                    <a:lnTo>
                      <a:pt x="2496" y="534"/>
                    </a:lnTo>
                    <a:lnTo>
                      <a:pt x="2743" y="439"/>
                    </a:lnTo>
                    <a:lnTo>
                      <a:pt x="2820" y="381"/>
                    </a:lnTo>
                    <a:lnTo>
                      <a:pt x="2896" y="362"/>
                    </a:lnTo>
                    <a:lnTo>
                      <a:pt x="2953" y="324"/>
                    </a:lnTo>
                    <a:lnTo>
                      <a:pt x="3010" y="210"/>
                    </a:lnTo>
                    <a:lnTo>
                      <a:pt x="3048" y="172"/>
                    </a:lnTo>
                    <a:lnTo>
                      <a:pt x="3105" y="153"/>
                    </a:lnTo>
                    <a:lnTo>
                      <a:pt x="3143" y="153"/>
                    </a:lnTo>
                    <a:lnTo>
                      <a:pt x="3182" y="134"/>
                    </a:lnTo>
                    <a:lnTo>
                      <a:pt x="3200" y="58"/>
                    </a:lnTo>
                    <a:lnTo>
                      <a:pt x="3219" y="19"/>
                    </a:lnTo>
                    <a:lnTo>
                      <a:pt x="3258" y="0"/>
                    </a:lnTo>
                    <a:lnTo>
                      <a:pt x="3219" y="114"/>
                    </a:lnTo>
                    <a:lnTo>
                      <a:pt x="3219" y="153"/>
                    </a:lnTo>
                    <a:lnTo>
                      <a:pt x="3200" y="172"/>
                    </a:lnTo>
                    <a:lnTo>
                      <a:pt x="3200" y="191"/>
                    </a:lnTo>
                    <a:lnTo>
                      <a:pt x="3219" y="210"/>
                    </a:lnTo>
                    <a:lnTo>
                      <a:pt x="3238" y="229"/>
                    </a:lnTo>
                    <a:lnTo>
                      <a:pt x="3258" y="248"/>
                    </a:lnTo>
                    <a:lnTo>
                      <a:pt x="3277" y="305"/>
                    </a:lnTo>
                    <a:lnTo>
                      <a:pt x="3277" y="362"/>
                    </a:lnTo>
                    <a:lnTo>
                      <a:pt x="3277" y="400"/>
                    </a:lnTo>
                    <a:lnTo>
                      <a:pt x="3277" y="419"/>
                    </a:lnTo>
                    <a:lnTo>
                      <a:pt x="3277" y="439"/>
                    </a:lnTo>
                    <a:lnTo>
                      <a:pt x="3277" y="457"/>
                    </a:lnTo>
                    <a:lnTo>
                      <a:pt x="3296" y="457"/>
                    </a:lnTo>
                    <a:lnTo>
                      <a:pt x="3314" y="476"/>
                    </a:lnTo>
                    <a:lnTo>
                      <a:pt x="3334" y="476"/>
                    </a:lnTo>
                    <a:lnTo>
                      <a:pt x="3372" y="515"/>
                    </a:lnTo>
                    <a:lnTo>
                      <a:pt x="3391" y="571"/>
                    </a:lnTo>
                    <a:lnTo>
                      <a:pt x="3410" y="629"/>
                    </a:lnTo>
                    <a:lnTo>
                      <a:pt x="3429" y="1010"/>
                    </a:lnTo>
                    <a:lnTo>
                      <a:pt x="3429" y="1048"/>
                    </a:lnTo>
                    <a:lnTo>
                      <a:pt x="3410" y="1067"/>
                    </a:lnTo>
                    <a:lnTo>
                      <a:pt x="3391" y="1143"/>
                    </a:lnTo>
                    <a:lnTo>
                      <a:pt x="3391" y="1201"/>
                    </a:lnTo>
                    <a:lnTo>
                      <a:pt x="3391" y="1219"/>
                    </a:lnTo>
                    <a:lnTo>
                      <a:pt x="3372" y="1238"/>
                    </a:lnTo>
                    <a:lnTo>
                      <a:pt x="3334" y="1257"/>
                    </a:lnTo>
                    <a:lnTo>
                      <a:pt x="3277" y="1296"/>
                    </a:lnTo>
                    <a:lnTo>
                      <a:pt x="3200" y="1391"/>
                    </a:lnTo>
                    <a:lnTo>
                      <a:pt x="3182" y="1391"/>
                    </a:lnTo>
                    <a:lnTo>
                      <a:pt x="3143" y="1391"/>
                    </a:lnTo>
                    <a:lnTo>
                      <a:pt x="3124" y="1353"/>
                    </a:lnTo>
                    <a:lnTo>
                      <a:pt x="3124" y="1333"/>
                    </a:lnTo>
                    <a:lnTo>
                      <a:pt x="3124" y="1315"/>
                    </a:lnTo>
                    <a:lnTo>
                      <a:pt x="3105" y="1296"/>
                    </a:lnTo>
                    <a:lnTo>
                      <a:pt x="3105" y="1277"/>
                    </a:lnTo>
                    <a:lnTo>
                      <a:pt x="3105" y="1257"/>
                    </a:lnTo>
                    <a:lnTo>
                      <a:pt x="3086" y="1238"/>
                    </a:lnTo>
                    <a:lnTo>
                      <a:pt x="3067" y="1238"/>
                    </a:lnTo>
                    <a:lnTo>
                      <a:pt x="3010" y="1219"/>
                    </a:lnTo>
                    <a:lnTo>
                      <a:pt x="2991" y="1277"/>
                    </a:lnTo>
                    <a:lnTo>
                      <a:pt x="3010" y="1333"/>
                    </a:lnTo>
                    <a:lnTo>
                      <a:pt x="3010" y="1353"/>
                    </a:lnTo>
                    <a:lnTo>
                      <a:pt x="2991" y="1372"/>
                    </a:lnTo>
                    <a:lnTo>
                      <a:pt x="2991" y="1429"/>
                    </a:lnTo>
                    <a:lnTo>
                      <a:pt x="2991" y="1467"/>
                    </a:lnTo>
                    <a:lnTo>
                      <a:pt x="3010" y="1505"/>
                    </a:lnTo>
                    <a:lnTo>
                      <a:pt x="3029" y="1505"/>
                    </a:lnTo>
                    <a:lnTo>
                      <a:pt x="3048" y="1524"/>
                    </a:lnTo>
                    <a:lnTo>
                      <a:pt x="3067" y="1562"/>
                    </a:lnTo>
                    <a:lnTo>
                      <a:pt x="3162" y="1658"/>
                    </a:lnTo>
                    <a:lnTo>
                      <a:pt x="3200" y="1695"/>
                    </a:lnTo>
                    <a:lnTo>
                      <a:pt x="3314" y="1753"/>
                    </a:lnTo>
                    <a:lnTo>
                      <a:pt x="3372" y="1791"/>
                    </a:lnTo>
                    <a:lnTo>
                      <a:pt x="3391" y="1848"/>
                    </a:lnTo>
                    <a:lnTo>
                      <a:pt x="3391" y="1867"/>
                    </a:lnTo>
                    <a:lnTo>
                      <a:pt x="3372" y="1867"/>
                    </a:lnTo>
                    <a:lnTo>
                      <a:pt x="3353" y="1867"/>
                    </a:lnTo>
                    <a:lnTo>
                      <a:pt x="3353" y="1886"/>
                    </a:lnTo>
                    <a:lnTo>
                      <a:pt x="3334" y="1905"/>
                    </a:lnTo>
                    <a:lnTo>
                      <a:pt x="3353" y="1924"/>
                    </a:lnTo>
                    <a:lnTo>
                      <a:pt x="3353" y="1943"/>
                    </a:lnTo>
                    <a:lnTo>
                      <a:pt x="3353" y="1962"/>
                    </a:lnTo>
                    <a:lnTo>
                      <a:pt x="3353" y="2039"/>
                    </a:lnTo>
                    <a:lnTo>
                      <a:pt x="3334" y="2058"/>
                    </a:lnTo>
                    <a:lnTo>
                      <a:pt x="3314" y="2095"/>
                    </a:lnTo>
                    <a:lnTo>
                      <a:pt x="3505" y="2115"/>
                    </a:lnTo>
                    <a:lnTo>
                      <a:pt x="3581" y="2153"/>
                    </a:lnTo>
                    <a:lnTo>
                      <a:pt x="3581" y="2248"/>
                    </a:lnTo>
                    <a:lnTo>
                      <a:pt x="3543" y="2267"/>
                    </a:lnTo>
                    <a:lnTo>
                      <a:pt x="3505" y="2286"/>
                    </a:lnTo>
                    <a:lnTo>
                      <a:pt x="3467" y="2305"/>
                    </a:lnTo>
                    <a:lnTo>
                      <a:pt x="3448" y="2362"/>
                    </a:lnTo>
                    <a:lnTo>
                      <a:pt x="3448" y="2400"/>
                    </a:lnTo>
                    <a:lnTo>
                      <a:pt x="3486" y="2457"/>
                    </a:lnTo>
                    <a:lnTo>
                      <a:pt x="3524" y="2515"/>
                    </a:lnTo>
                    <a:lnTo>
                      <a:pt x="3563" y="2534"/>
                    </a:lnTo>
                    <a:lnTo>
                      <a:pt x="3810" y="2819"/>
                    </a:lnTo>
                    <a:lnTo>
                      <a:pt x="3867" y="2896"/>
                    </a:lnTo>
                    <a:lnTo>
                      <a:pt x="3962" y="2933"/>
                    </a:lnTo>
                    <a:lnTo>
                      <a:pt x="4039" y="2991"/>
                    </a:lnTo>
                    <a:lnTo>
                      <a:pt x="4076" y="3048"/>
                    </a:lnTo>
                    <a:lnTo>
                      <a:pt x="4153" y="3105"/>
                    </a:lnTo>
                    <a:lnTo>
                      <a:pt x="4457" y="3238"/>
                    </a:lnTo>
                    <a:lnTo>
                      <a:pt x="5219" y="3695"/>
                    </a:lnTo>
                    <a:lnTo>
                      <a:pt x="5486" y="3848"/>
                    </a:lnTo>
                    <a:lnTo>
                      <a:pt x="5753" y="3962"/>
                    </a:lnTo>
                    <a:lnTo>
                      <a:pt x="6077" y="4115"/>
                    </a:lnTo>
                    <a:lnTo>
                      <a:pt x="6306" y="4248"/>
                    </a:lnTo>
                    <a:lnTo>
                      <a:pt x="6629" y="4572"/>
                    </a:lnTo>
                    <a:lnTo>
                      <a:pt x="6934" y="4800"/>
                    </a:lnTo>
                    <a:lnTo>
                      <a:pt x="6972" y="4819"/>
                    </a:lnTo>
                    <a:lnTo>
                      <a:pt x="7029" y="4800"/>
                    </a:lnTo>
                    <a:lnTo>
                      <a:pt x="7105" y="4705"/>
                    </a:lnTo>
                    <a:lnTo>
                      <a:pt x="7124" y="4686"/>
                    </a:lnTo>
                    <a:lnTo>
                      <a:pt x="7124" y="4667"/>
                    </a:lnTo>
                    <a:lnTo>
                      <a:pt x="7086" y="4667"/>
                    </a:lnTo>
                    <a:lnTo>
                      <a:pt x="7067" y="4667"/>
                    </a:lnTo>
                    <a:lnTo>
                      <a:pt x="7067" y="4648"/>
                    </a:lnTo>
                    <a:lnTo>
                      <a:pt x="7067" y="4629"/>
                    </a:lnTo>
                    <a:lnTo>
                      <a:pt x="7067" y="4610"/>
                    </a:lnTo>
                    <a:lnTo>
                      <a:pt x="7048" y="4572"/>
                    </a:lnTo>
                    <a:lnTo>
                      <a:pt x="7048" y="4553"/>
                    </a:lnTo>
                    <a:lnTo>
                      <a:pt x="7067" y="4515"/>
                    </a:lnTo>
                    <a:lnTo>
                      <a:pt x="7067" y="4477"/>
                    </a:lnTo>
                    <a:lnTo>
                      <a:pt x="7067" y="4438"/>
                    </a:lnTo>
                    <a:lnTo>
                      <a:pt x="7067" y="4419"/>
                    </a:lnTo>
                    <a:lnTo>
                      <a:pt x="7086" y="4401"/>
                    </a:lnTo>
                    <a:lnTo>
                      <a:pt x="7124" y="4362"/>
                    </a:lnTo>
                    <a:lnTo>
                      <a:pt x="7144" y="4324"/>
                    </a:lnTo>
                    <a:lnTo>
                      <a:pt x="7163" y="4305"/>
                    </a:lnTo>
                    <a:lnTo>
                      <a:pt x="7181" y="4248"/>
                    </a:lnTo>
                    <a:lnTo>
                      <a:pt x="7239" y="4172"/>
                    </a:lnTo>
                    <a:lnTo>
                      <a:pt x="7277" y="4134"/>
                    </a:lnTo>
                    <a:lnTo>
                      <a:pt x="7296" y="4134"/>
                    </a:lnTo>
                    <a:lnTo>
                      <a:pt x="7296" y="4115"/>
                    </a:lnTo>
                    <a:lnTo>
                      <a:pt x="7296" y="4096"/>
                    </a:lnTo>
                    <a:lnTo>
                      <a:pt x="7315" y="4096"/>
                    </a:lnTo>
                    <a:lnTo>
                      <a:pt x="7334" y="4057"/>
                    </a:lnTo>
                    <a:lnTo>
                      <a:pt x="7334" y="4039"/>
                    </a:lnTo>
                    <a:lnTo>
                      <a:pt x="7334" y="4020"/>
                    </a:lnTo>
                    <a:lnTo>
                      <a:pt x="7334" y="4000"/>
                    </a:lnTo>
                    <a:lnTo>
                      <a:pt x="7353" y="3962"/>
                    </a:lnTo>
                    <a:lnTo>
                      <a:pt x="7353" y="3943"/>
                    </a:lnTo>
                    <a:lnTo>
                      <a:pt x="7353" y="3924"/>
                    </a:lnTo>
                    <a:lnTo>
                      <a:pt x="7353" y="3905"/>
                    </a:lnTo>
                    <a:lnTo>
                      <a:pt x="7372" y="3867"/>
                    </a:lnTo>
                    <a:lnTo>
                      <a:pt x="7429" y="3772"/>
                    </a:lnTo>
                    <a:lnTo>
                      <a:pt x="7505" y="3676"/>
                    </a:lnTo>
                    <a:lnTo>
                      <a:pt x="7601" y="3562"/>
                    </a:lnTo>
                    <a:lnTo>
                      <a:pt x="7620" y="3543"/>
                    </a:lnTo>
                    <a:lnTo>
                      <a:pt x="7677" y="3505"/>
                    </a:lnTo>
                    <a:lnTo>
                      <a:pt x="7734" y="3467"/>
                    </a:lnTo>
                    <a:lnTo>
                      <a:pt x="7829" y="3391"/>
                    </a:lnTo>
                    <a:lnTo>
                      <a:pt x="7867" y="3334"/>
                    </a:lnTo>
                    <a:lnTo>
                      <a:pt x="7867" y="3258"/>
                    </a:lnTo>
                    <a:lnTo>
                      <a:pt x="7791" y="3086"/>
                    </a:lnTo>
                    <a:lnTo>
                      <a:pt x="7791" y="3010"/>
                    </a:lnTo>
                    <a:lnTo>
                      <a:pt x="7810" y="2933"/>
                    </a:lnTo>
                    <a:lnTo>
                      <a:pt x="7848" y="2877"/>
                    </a:lnTo>
                    <a:lnTo>
                      <a:pt x="7886" y="2838"/>
                    </a:lnTo>
                    <a:lnTo>
                      <a:pt x="7906" y="2819"/>
                    </a:lnTo>
                    <a:lnTo>
                      <a:pt x="7924" y="2801"/>
                    </a:lnTo>
                    <a:lnTo>
                      <a:pt x="7982" y="2801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5" name="Freeform 23">
                <a:extLst>
                  <a:ext uri="{FF2B5EF4-FFF2-40B4-BE49-F238E27FC236}">
                    <a16:creationId xmlns:a16="http://schemas.microsoft.com/office/drawing/2014/main" id="{24DE7ECA-F789-3B47-BF22-558F6015A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94525" y="3848100"/>
                <a:ext cx="2133600" cy="2051050"/>
              </a:xfrm>
              <a:custGeom>
                <a:avLst/>
                <a:gdLst>
                  <a:gd name="T0" fmla="*/ 2147483646 w 5925"/>
                  <a:gd name="T1" fmla="*/ 2147483646 h 5696"/>
                  <a:gd name="T2" fmla="*/ 2147483646 w 5925"/>
                  <a:gd name="T3" fmla="*/ 2147483646 h 5696"/>
                  <a:gd name="T4" fmla="*/ 2147483646 w 5925"/>
                  <a:gd name="T5" fmla="*/ 2147483646 h 5696"/>
                  <a:gd name="T6" fmla="*/ 2147483646 w 5925"/>
                  <a:gd name="T7" fmla="*/ 2147483646 h 5696"/>
                  <a:gd name="T8" fmla="*/ 2147483646 w 5925"/>
                  <a:gd name="T9" fmla="*/ 2147483646 h 5696"/>
                  <a:gd name="T10" fmla="*/ 2147483646 w 5925"/>
                  <a:gd name="T11" fmla="*/ 2147483646 h 5696"/>
                  <a:gd name="T12" fmla="*/ 2147483646 w 5925"/>
                  <a:gd name="T13" fmla="*/ 2147483646 h 5696"/>
                  <a:gd name="T14" fmla="*/ 2147483646 w 5925"/>
                  <a:gd name="T15" fmla="*/ 2147483646 h 5696"/>
                  <a:gd name="T16" fmla="*/ 2147483646 w 5925"/>
                  <a:gd name="T17" fmla="*/ 2147483646 h 5696"/>
                  <a:gd name="T18" fmla="*/ 2147483646 w 5925"/>
                  <a:gd name="T19" fmla="*/ 2147483646 h 5696"/>
                  <a:gd name="T20" fmla="*/ 2147483646 w 5925"/>
                  <a:gd name="T21" fmla="*/ 2147483646 h 5696"/>
                  <a:gd name="T22" fmla="*/ 2147483646 w 5925"/>
                  <a:gd name="T23" fmla="*/ 2147483646 h 5696"/>
                  <a:gd name="T24" fmla="*/ 2147483646 w 5925"/>
                  <a:gd name="T25" fmla="*/ 2147483646 h 5696"/>
                  <a:gd name="T26" fmla="*/ 2147483646 w 5925"/>
                  <a:gd name="T27" fmla="*/ 2147483646 h 5696"/>
                  <a:gd name="T28" fmla="*/ 2147483646 w 5925"/>
                  <a:gd name="T29" fmla="*/ 2147483646 h 5696"/>
                  <a:gd name="T30" fmla="*/ 2147483646 w 5925"/>
                  <a:gd name="T31" fmla="*/ 2147483646 h 5696"/>
                  <a:gd name="T32" fmla="*/ 2147483646 w 5925"/>
                  <a:gd name="T33" fmla="*/ 2147483646 h 5696"/>
                  <a:gd name="T34" fmla="*/ 2147483646 w 5925"/>
                  <a:gd name="T35" fmla="*/ 2147483646 h 5696"/>
                  <a:gd name="T36" fmla="*/ 2147483646 w 5925"/>
                  <a:gd name="T37" fmla="*/ 2147483646 h 5696"/>
                  <a:gd name="T38" fmla="*/ 2147483646 w 5925"/>
                  <a:gd name="T39" fmla="*/ 2147483646 h 5696"/>
                  <a:gd name="T40" fmla="*/ 2147483646 w 5925"/>
                  <a:gd name="T41" fmla="*/ 2147483646 h 5696"/>
                  <a:gd name="T42" fmla="*/ 2147483646 w 5925"/>
                  <a:gd name="T43" fmla="*/ 2147483646 h 5696"/>
                  <a:gd name="T44" fmla="*/ 2147483646 w 5925"/>
                  <a:gd name="T45" fmla="*/ 2147483646 h 5696"/>
                  <a:gd name="T46" fmla="*/ 2147483646 w 5925"/>
                  <a:gd name="T47" fmla="*/ 2147483646 h 5696"/>
                  <a:gd name="T48" fmla="*/ 2147483646 w 5925"/>
                  <a:gd name="T49" fmla="*/ 2147483646 h 5696"/>
                  <a:gd name="T50" fmla="*/ 2147483646 w 5925"/>
                  <a:gd name="T51" fmla="*/ 2147483646 h 5696"/>
                  <a:gd name="T52" fmla="*/ 2147483646 w 5925"/>
                  <a:gd name="T53" fmla="*/ 2147483646 h 5696"/>
                  <a:gd name="T54" fmla="*/ 2147483646 w 5925"/>
                  <a:gd name="T55" fmla="*/ 2147483646 h 5696"/>
                  <a:gd name="T56" fmla="*/ 0 w 5925"/>
                  <a:gd name="T57" fmla="*/ 2147483646 h 5696"/>
                  <a:gd name="T58" fmla="*/ 2147483646 w 5925"/>
                  <a:gd name="T59" fmla="*/ 2147483646 h 5696"/>
                  <a:gd name="T60" fmla="*/ 2147483646 w 5925"/>
                  <a:gd name="T61" fmla="*/ 2147483646 h 5696"/>
                  <a:gd name="T62" fmla="*/ 2147483646 w 5925"/>
                  <a:gd name="T63" fmla="*/ 2147483646 h 5696"/>
                  <a:gd name="T64" fmla="*/ 2147483646 w 5925"/>
                  <a:gd name="T65" fmla="*/ 2147483646 h 5696"/>
                  <a:gd name="T66" fmla="*/ 2147483646 w 5925"/>
                  <a:gd name="T67" fmla="*/ 2147483646 h 5696"/>
                  <a:gd name="T68" fmla="*/ 2147483646 w 5925"/>
                  <a:gd name="T69" fmla="*/ 2147483646 h 5696"/>
                  <a:gd name="T70" fmla="*/ 2147483646 w 5925"/>
                  <a:gd name="T71" fmla="*/ 2147483646 h 5696"/>
                  <a:gd name="T72" fmla="*/ 2147483646 w 5925"/>
                  <a:gd name="T73" fmla="*/ 2147483646 h 5696"/>
                  <a:gd name="T74" fmla="*/ 2147483646 w 5925"/>
                  <a:gd name="T75" fmla="*/ 2147483646 h 5696"/>
                  <a:gd name="T76" fmla="*/ 2147483646 w 5925"/>
                  <a:gd name="T77" fmla="*/ 2147483646 h 5696"/>
                  <a:gd name="T78" fmla="*/ 2147483646 w 5925"/>
                  <a:gd name="T79" fmla="*/ 2147483646 h 5696"/>
                  <a:gd name="T80" fmla="*/ 2147483646 w 5925"/>
                  <a:gd name="T81" fmla="*/ 2147483646 h 5696"/>
                  <a:gd name="T82" fmla="*/ 2147483646 w 5925"/>
                  <a:gd name="T83" fmla="*/ 2147483646 h 5696"/>
                  <a:gd name="T84" fmla="*/ 2147483646 w 5925"/>
                  <a:gd name="T85" fmla="*/ 2147483646 h 5696"/>
                  <a:gd name="T86" fmla="*/ 2147483646 w 5925"/>
                  <a:gd name="T87" fmla="*/ 2147483646 h 5696"/>
                  <a:gd name="T88" fmla="*/ 2147483646 w 5925"/>
                  <a:gd name="T89" fmla="*/ 2147483646 h 5696"/>
                  <a:gd name="T90" fmla="*/ 2147483646 w 5925"/>
                  <a:gd name="T91" fmla="*/ 2147483646 h 5696"/>
                  <a:gd name="T92" fmla="*/ 2147483646 w 5925"/>
                  <a:gd name="T93" fmla="*/ 2147483646 h 5696"/>
                  <a:gd name="T94" fmla="*/ 2147483646 w 5925"/>
                  <a:gd name="T95" fmla="*/ 2147483646 h 5696"/>
                  <a:gd name="T96" fmla="*/ 2147483646 w 5925"/>
                  <a:gd name="T97" fmla="*/ 2147483646 h 5696"/>
                  <a:gd name="T98" fmla="*/ 2147483646 w 5925"/>
                  <a:gd name="T99" fmla="*/ 2147483646 h 5696"/>
                  <a:gd name="T100" fmla="*/ 2147483646 w 5925"/>
                  <a:gd name="T101" fmla="*/ 2147483646 h 5696"/>
                  <a:gd name="T102" fmla="*/ 2147483646 w 5925"/>
                  <a:gd name="T103" fmla="*/ 2147483646 h 5696"/>
                  <a:gd name="T104" fmla="*/ 2147483646 w 5925"/>
                  <a:gd name="T105" fmla="*/ 0 h 569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925" h="5696">
                    <a:moveTo>
                      <a:pt x="5238" y="96"/>
                    </a:moveTo>
                    <a:lnTo>
                      <a:pt x="5448" y="572"/>
                    </a:lnTo>
                    <a:lnTo>
                      <a:pt x="5543" y="667"/>
                    </a:lnTo>
                    <a:lnTo>
                      <a:pt x="5638" y="800"/>
                    </a:lnTo>
                    <a:lnTo>
                      <a:pt x="5809" y="953"/>
                    </a:lnTo>
                    <a:lnTo>
                      <a:pt x="5848" y="1048"/>
                    </a:lnTo>
                    <a:lnTo>
                      <a:pt x="5848" y="1124"/>
                    </a:lnTo>
                    <a:lnTo>
                      <a:pt x="5791" y="1238"/>
                    </a:lnTo>
                    <a:lnTo>
                      <a:pt x="5772" y="1295"/>
                    </a:lnTo>
                    <a:lnTo>
                      <a:pt x="5772" y="1410"/>
                    </a:lnTo>
                    <a:lnTo>
                      <a:pt x="5753" y="1467"/>
                    </a:lnTo>
                    <a:lnTo>
                      <a:pt x="5733" y="1638"/>
                    </a:lnTo>
                    <a:lnTo>
                      <a:pt x="5714" y="1772"/>
                    </a:lnTo>
                    <a:lnTo>
                      <a:pt x="5733" y="1828"/>
                    </a:lnTo>
                    <a:lnTo>
                      <a:pt x="5753" y="1867"/>
                    </a:lnTo>
                    <a:lnTo>
                      <a:pt x="5848" y="1962"/>
                    </a:lnTo>
                    <a:lnTo>
                      <a:pt x="5924" y="2077"/>
                    </a:lnTo>
                    <a:lnTo>
                      <a:pt x="5924" y="2114"/>
                    </a:lnTo>
                    <a:lnTo>
                      <a:pt x="5905" y="2191"/>
                    </a:lnTo>
                    <a:lnTo>
                      <a:pt x="5867" y="2267"/>
                    </a:lnTo>
                    <a:lnTo>
                      <a:pt x="5714" y="2457"/>
                    </a:lnTo>
                    <a:lnTo>
                      <a:pt x="5695" y="2553"/>
                    </a:lnTo>
                    <a:lnTo>
                      <a:pt x="5695" y="2629"/>
                    </a:lnTo>
                    <a:lnTo>
                      <a:pt x="5733" y="2705"/>
                    </a:lnTo>
                    <a:lnTo>
                      <a:pt x="5733" y="2762"/>
                    </a:lnTo>
                    <a:lnTo>
                      <a:pt x="5733" y="2838"/>
                    </a:lnTo>
                    <a:lnTo>
                      <a:pt x="5677" y="2952"/>
                    </a:lnTo>
                    <a:lnTo>
                      <a:pt x="5677" y="3010"/>
                    </a:lnTo>
                    <a:lnTo>
                      <a:pt x="5657" y="3029"/>
                    </a:lnTo>
                    <a:lnTo>
                      <a:pt x="5638" y="3067"/>
                    </a:lnTo>
                    <a:lnTo>
                      <a:pt x="5619" y="3067"/>
                    </a:lnTo>
                    <a:lnTo>
                      <a:pt x="5581" y="3086"/>
                    </a:lnTo>
                    <a:lnTo>
                      <a:pt x="5543" y="3124"/>
                    </a:lnTo>
                    <a:lnTo>
                      <a:pt x="5505" y="3181"/>
                    </a:lnTo>
                    <a:lnTo>
                      <a:pt x="5486" y="3219"/>
                    </a:lnTo>
                    <a:lnTo>
                      <a:pt x="5486" y="3257"/>
                    </a:lnTo>
                    <a:lnTo>
                      <a:pt x="5486" y="3296"/>
                    </a:lnTo>
                    <a:lnTo>
                      <a:pt x="5505" y="3352"/>
                    </a:lnTo>
                    <a:lnTo>
                      <a:pt x="5505" y="3410"/>
                    </a:lnTo>
                    <a:lnTo>
                      <a:pt x="5467" y="3448"/>
                    </a:lnTo>
                    <a:lnTo>
                      <a:pt x="5162" y="3543"/>
                    </a:lnTo>
                    <a:lnTo>
                      <a:pt x="4991" y="3677"/>
                    </a:lnTo>
                    <a:lnTo>
                      <a:pt x="4933" y="3677"/>
                    </a:lnTo>
                    <a:lnTo>
                      <a:pt x="4915" y="3695"/>
                    </a:lnTo>
                    <a:lnTo>
                      <a:pt x="4895" y="3714"/>
                    </a:lnTo>
                    <a:lnTo>
                      <a:pt x="4857" y="3753"/>
                    </a:lnTo>
                    <a:lnTo>
                      <a:pt x="4819" y="3809"/>
                    </a:lnTo>
                    <a:lnTo>
                      <a:pt x="4800" y="3886"/>
                    </a:lnTo>
                    <a:lnTo>
                      <a:pt x="4800" y="3962"/>
                    </a:lnTo>
                    <a:lnTo>
                      <a:pt x="4876" y="4134"/>
                    </a:lnTo>
                    <a:lnTo>
                      <a:pt x="4876" y="4210"/>
                    </a:lnTo>
                    <a:lnTo>
                      <a:pt x="4838" y="4267"/>
                    </a:lnTo>
                    <a:lnTo>
                      <a:pt x="4743" y="4343"/>
                    </a:lnTo>
                    <a:lnTo>
                      <a:pt x="4686" y="4381"/>
                    </a:lnTo>
                    <a:lnTo>
                      <a:pt x="4629" y="4419"/>
                    </a:lnTo>
                    <a:lnTo>
                      <a:pt x="4610" y="4438"/>
                    </a:lnTo>
                    <a:lnTo>
                      <a:pt x="4514" y="4552"/>
                    </a:lnTo>
                    <a:lnTo>
                      <a:pt x="4438" y="4648"/>
                    </a:lnTo>
                    <a:lnTo>
                      <a:pt x="4381" y="4743"/>
                    </a:lnTo>
                    <a:lnTo>
                      <a:pt x="4362" y="4781"/>
                    </a:lnTo>
                    <a:lnTo>
                      <a:pt x="4362" y="4800"/>
                    </a:lnTo>
                    <a:lnTo>
                      <a:pt x="4362" y="4819"/>
                    </a:lnTo>
                    <a:lnTo>
                      <a:pt x="4362" y="4838"/>
                    </a:lnTo>
                    <a:lnTo>
                      <a:pt x="4343" y="4876"/>
                    </a:lnTo>
                    <a:lnTo>
                      <a:pt x="4343" y="4896"/>
                    </a:lnTo>
                    <a:lnTo>
                      <a:pt x="4343" y="4915"/>
                    </a:lnTo>
                    <a:lnTo>
                      <a:pt x="4343" y="4933"/>
                    </a:lnTo>
                    <a:lnTo>
                      <a:pt x="4324" y="4972"/>
                    </a:lnTo>
                    <a:lnTo>
                      <a:pt x="4305" y="4972"/>
                    </a:lnTo>
                    <a:lnTo>
                      <a:pt x="4305" y="4991"/>
                    </a:lnTo>
                    <a:lnTo>
                      <a:pt x="4305" y="5010"/>
                    </a:lnTo>
                    <a:lnTo>
                      <a:pt x="4286" y="5010"/>
                    </a:lnTo>
                    <a:lnTo>
                      <a:pt x="4248" y="5048"/>
                    </a:lnTo>
                    <a:lnTo>
                      <a:pt x="4190" y="5124"/>
                    </a:lnTo>
                    <a:lnTo>
                      <a:pt x="4172" y="5181"/>
                    </a:lnTo>
                    <a:lnTo>
                      <a:pt x="4153" y="5200"/>
                    </a:lnTo>
                    <a:lnTo>
                      <a:pt x="4133" y="5238"/>
                    </a:lnTo>
                    <a:lnTo>
                      <a:pt x="4095" y="5277"/>
                    </a:lnTo>
                    <a:lnTo>
                      <a:pt x="4076" y="5295"/>
                    </a:lnTo>
                    <a:lnTo>
                      <a:pt x="4076" y="5314"/>
                    </a:lnTo>
                    <a:lnTo>
                      <a:pt x="4076" y="5353"/>
                    </a:lnTo>
                    <a:lnTo>
                      <a:pt x="4076" y="5391"/>
                    </a:lnTo>
                    <a:lnTo>
                      <a:pt x="4057" y="5429"/>
                    </a:lnTo>
                    <a:lnTo>
                      <a:pt x="4057" y="5448"/>
                    </a:lnTo>
                    <a:lnTo>
                      <a:pt x="4076" y="5486"/>
                    </a:lnTo>
                    <a:lnTo>
                      <a:pt x="4076" y="5505"/>
                    </a:lnTo>
                    <a:lnTo>
                      <a:pt x="4076" y="5524"/>
                    </a:lnTo>
                    <a:lnTo>
                      <a:pt x="4076" y="5543"/>
                    </a:lnTo>
                    <a:lnTo>
                      <a:pt x="4095" y="5543"/>
                    </a:lnTo>
                    <a:lnTo>
                      <a:pt x="4133" y="5543"/>
                    </a:lnTo>
                    <a:lnTo>
                      <a:pt x="4133" y="5562"/>
                    </a:lnTo>
                    <a:lnTo>
                      <a:pt x="4114" y="5581"/>
                    </a:lnTo>
                    <a:lnTo>
                      <a:pt x="4038" y="5676"/>
                    </a:lnTo>
                    <a:lnTo>
                      <a:pt x="3981" y="5695"/>
                    </a:lnTo>
                    <a:lnTo>
                      <a:pt x="3943" y="5676"/>
                    </a:lnTo>
                    <a:lnTo>
                      <a:pt x="3638" y="5448"/>
                    </a:lnTo>
                    <a:lnTo>
                      <a:pt x="3315" y="5124"/>
                    </a:lnTo>
                    <a:lnTo>
                      <a:pt x="3086" y="4991"/>
                    </a:lnTo>
                    <a:lnTo>
                      <a:pt x="2762" y="4838"/>
                    </a:lnTo>
                    <a:lnTo>
                      <a:pt x="2495" y="4724"/>
                    </a:lnTo>
                    <a:lnTo>
                      <a:pt x="2228" y="4571"/>
                    </a:lnTo>
                    <a:lnTo>
                      <a:pt x="1466" y="4114"/>
                    </a:lnTo>
                    <a:lnTo>
                      <a:pt x="1162" y="3981"/>
                    </a:lnTo>
                    <a:lnTo>
                      <a:pt x="1085" y="3924"/>
                    </a:lnTo>
                    <a:lnTo>
                      <a:pt x="1048" y="3867"/>
                    </a:lnTo>
                    <a:lnTo>
                      <a:pt x="971" y="3809"/>
                    </a:lnTo>
                    <a:lnTo>
                      <a:pt x="876" y="3772"/>
                    </a:lnTo>
                    <a:lnTo>
                      <a:pt x="819" y="3695"/>
                    </a:lnTo>
                    <a:lnTo>
                      <a:pt x="572" y="3410"/>
                    </a:lnTo>
                    <a:lnTo>
                      <a:pt x="533" y="3391"/>
                    </a:lnTo>
                    <a:lnTo>
                      <a:pt x="495" y="3333"/>
                    </a:lnTo>
                    <a:lnTo>
                      <a:pt x="457" y="3276"/>
                    </a:lnTo>
                    <a:lnTo>
                      <a:pt x="457" y="3238"/>
                    </a:lnTo>
                    <a:lnTo>
                      <a:pt x="476" y="3181"/>
                    </a:lnTo>
                    <a:lnTo>
                      <a:pt x="514" y="3162"/>
                    </a:lnTo>
                    <a:lnTo>
                      <a:pt x="552" y="3143"/>
                    </a:lnTo>
                    <a:lnTo>
                      <a:pt x="590" y="3124"/>
                    </a:lnTo>
                    <a:lnTo>
                      <a:pt x="590" y="3029"/>
                    </a:lnTo>
                    <a:lnTo>
                      <a:pt x="514" y="2991"/>
                    </a:lnTo>
                    <a:lnTo>
                      <a:pt x="323" y="2971"/>
                    </a:lnTo>
                    <a:lnTo>
                      <a:pt x="343" y="2934"/>
                    </a:lnTo>
                    <a:lnTo>
                      <a:pt x="362" y="2915"/>
                    </a:lnTo>
                    <a:lnTo>
                      <a:pt x="362" y="2838"/>
                    </a:lnTo>
                    <a:lnTo>
                      <a:pt x="362" y="2819"/>
                    </a:lnTo>
                    <a:lnTo>
                      <a:pt x="362" y="2800"/>
                    </a:lnTo>
                    <a:lnTo>
                      <a:pt x="343" y="2781"/>
                    </a:lnTo>
                    <a:lnTo>
                      <a:pt x="362" y="2762"/>
                    </a:lnTo>
                    <a:lnTo>
                      <a:pt x="362" y="2743"/>
                    </a:lnTo>
                    <a:lnTo>
                      <a:pt x="381" y="2743"/>
                    </a:lnTo>
                    <a:lnTo>
                      <a:pt x="400" y="2743"/>
                    </a:lnTo>
                    <a:lnTo>
                      <a:pt x="400" y="2724"/>
                    </a:lnTo>
                    <a:lnTo>
                      <a:pt x="381" y="2667"/>
                    </a:lnTo>
                    <a:lnTo>
                      <a:pt x="323" y="2629"/>
                    </a:lnTo>
                    <a:lnTo>
                      <a:pt x="209" y="2571"/>
                    </a:lnTo>
                    <a:lnTo>
                      <a:pt x="171" y="2534"/>
                    </a:lnTo>
                    <a:lnTo>
                      <a:pt x="76" y="2438"/>
                    </a:lnTo>
                    <a:lnTo>
                      <a:pt x="57" y="2400"/>
                    </a:lnTo>
                    <a:lnTo>
                      <a:pt x="38" y="2381"/>
                    </a:lnTo>
                    <a:lnTo>
                      <a:pt x="19" y="2381"/>
                    </a:lnTo>
                    <a:lnTo>
                      <a:pt x="0" y="2343"/>
                    </a:lnTo>
                    <a:lnTo>
                      <a:pt x="0" y="2305"/>
                    </a:lnTo>
                    <a:lnTo>
                      <a:pt x="0" y="2248"/>
                    </a:lnTo>
                    <a:lnTo>
                      <a:pt x="19" y="2229"/>
                    </a:lnTo>
                    <a:lnTo>
                      <a:pt x="19" y="2209"/>
                    </a:lnTo>
                    <a:lnTo>
                      <a:pt x="0" y="2153"/>
                    </a:lnTo>
                    <a:lnTo>
                      <a:pt x="19" y="2095"/>
                    </a:lnTo>
                    <a:lnTo>
                      <a:pt x="76" y="2114"/>
                    </a:lnTo>
                    <a:lnTo>
                      <a:pt x="95" y="2114"/>
                    </a:lnTo>
                    <a:lnTo>
                      <a:pt x="114" y="2133"/>
                    </a:lnTo>
                    <a:lnTo>
                      <a:pt x="114" y="2153"/>
                    </a:lnTo>
                    <a:lnTo>
                      <a:pt x="114" y="2172"/>
                    </a:lnTo>
                    <a:lnTo>
                      <a:pt x="133" y="2191"/>
                    </a:lnTo>
                    <a:lnTo>
                      <a:pt x="133" y="2209"/>
                    </a:lnTo>
                    <a:lnTo>
                      <a:pt x="133" y="2229"/>
                    </a:lnTo>
                    <a:lnTo>
                      <a:pt x="152" y="2267"/>
                    </a:lnTo>
                    <a:lnTo>
                      <a:pt x="191" y="2267"/>
                    </a:lnTo>
                    <a:lnTo>
                      <a:pt x="209" y="2267"/>
                    </a:lnTo>
                    <a:lnTo>
                      <a:pt x="286" y="2172"/>
                    </a:lnTo>
                    <a:lnTo>
                      <a:pt x="343" y="2133"/>
                    </a:lnTo>
                    <a:lnTo>
                      <a:pt x="514" y="2229"/>
                    </a:lnTo>
                    <a:lnTo>
                      <a:pt x="552" y="2248"/>
                    </a:lnTo>
                    <a:lnTo>
                      <a:pt x="648" y="2286"/>
                    </a:lnTo>
                    <a:lnTo>
                      <a:pt x="686" y="2286"/>
                    </a:lnTo>
                    <a:lnTo>
                      <a:pt x="724" y="2267"/>
                    </a:lnTo>
                    <a:lnTo>
                      <a:pt x="800" y="2209"/>
                    </a:lnTo>
                    <a:lnTo>
                      <a:pt x="857" y="2191"/>
                    </a:lnTo>
                    <a:lnTo>
                      <a:pt x="1029" y="2172"/>
                    </a:lnTo>
                    <a:lnTo>
                      <a:pt x="1105" y="2172"/>
                    </a:lnTo>
                    <a:lnTo>
                      <a:pt x="1162" y="2133"/>
                    </a:lnTo>
                    <a:lnTo>
                      <a:pt x="1200" y="2077"/>
                    </a:lnTo>
                    <a:lnTo>
                      <a:pt x="1238" y="1943"/>
                    </a:lnTo>
                    <a:lnTo>
                      <a:pt x="1276" y="1886"/>
                    </a:lnTo>
                    <a:lnTo>
                      <a:pt x="1334" y="1867"/>
                    </a:lnTo>
                    <a:lnTo>
                      <a:pt x="1410" y="1867"/>
                    </a:lnTo>
                    <a:lnTo>
                      <a:pt x="1543" y="1848"/>
                    </a:lnTo>
                    <a:lnTo>
                      <a:pt x="1657" y="1772"/>
                    </a:lnTo>
                    <a:lnTo>
                      <a:pt x="1752" y="1772"/>
                    </a:lnTo>
                    <a:lnTo>
                      <a:pt x="1791" y="1752"/>
                    </a:lnTo>
                    <a:lnTo>
                      <a:pt x="1828" y="1696"/>
                    </a:lnTo>
                    <a:lnTo>
                      <a:pt x="1867" y="1562"/>
                    </a:lnTo>
                    <a:lnTo>
                      <a:pt x="1886" y="1447"/>
                    </a:lnTo>
                    <a:lnTo>
                      <a:pt x="1924" y="1391"/>
                    </a:lnTo>
                    <a:lnTo>
                      <a:pt x="1981" y="1315"/>
                    </a:lnTo>
                    <a:lnTo>
                      <a:pt x="2019" y="1276"/>
                    </a:lnTo>
                    <a:lnTo>
                      <a:pt x="2057" y="1219"/>
                    </a:lnTo>
                    <a:lnTo>
                      <a:pt x="2057" y="1162"/>
                    </a:lnTo>
                    <a:lnTo>
                      <a:pt x="2038" y="1124"/>
                    </a:lnTo>
                    <a:lnTo>
                      <a:pt x="2019" y="1086"/>
                    </a:lnTo>
                    <a:lnTo>
                      <a:pt x="1943" y="990"/>
                    </a:lnTo>
                    <a:lnTo>
                      <a:pt x="1905" y="971"/>
                    </a:lnTo>
                    <a:lnTo>
                      <a:pt x="1905" y="934"/>
                    </a:lnTo>
                    <a:lnTo>
                      <a:pt x="1924" y="895"/>
                    </a:lnTo>
                    <a:lnTo>
                      <a:pt x="2172" y="705"/>
                    </a:lnTo>
                    <a:lnTo>
                      <a:pt x="2438" y="400"/>
                    </a:lnTo>
                    <a:lnTo>
                      <a:pt x="2476" y="286"/>
                    </a:lnTo>
                    <a:lnTo>
                      <a:pt x="2553" y="286"/>
                    </a:lnTo>
                    <a:lnTo>
                      <a:pt x="2629" y="305"/>
                    </a:lnTo>
                    <a:lnTo>
                      <a:pt x="3029" y="609"/>
                    </a:lnTo>
                    <a:lnTo>
                      <a:pt x="3181" y="590"/>
                    </a:lnTo>
                    <a:lnTo>
                      <a:pt x="3257" y="572"/>
                    </a:lnTo>
                    <a:lnTo>
                      <a:pt x="3295" y="553"/>
                    </a:lnTo>
                    <a:lnTo>
                      <a:pt x="3333" y="495"/>
                    </a:lnTo>
                    <a:lnTo>
                      <a:pt x="3391" y="343"/>
                    </a:lnTo>
                    <a:lnTo>
                      <a:pt x="3486" y="305"/>
                    </a:lnTo>
                    <a:lnTo>
                      <a:pt x="3543" y="286"/>
                    </a:lnTo>
                    <a:lnTo>
                      <a:pt x="3752" y="324"/>
                    </a:lnTo>
                    <a:lnTo>
                      <a:pt x="3848" y="343"/>
                    </a:lnTo>
                    <a:lnTo>
                      <a:pt x="3905" y="381"/>
                    </a:lnTo>
                    <a:lnTo>
                      <a:pt x="3943" y="381"/>
                    </a:lnTo>
                    <a:lnTo>
                      <a:pt x="3962" y="381"/>
                    </a:lnTo>
                    <a:lnTo>
                      <a:pt x="4000" y="381"/>
                    </a:lnTo>
                    <a:lnTo>
                      <a:pt x="4057" y="343"/>
                    </a:lnTo>
                    <a:lnTo>
                      <a:pt x="4076" y="324"/>
                    </a:lnTo>
                    <a:lnTo>
                      <a:pt x="4095" y="305"/>
                    </a:lnTo>
                    <a:lnTo>
                      <a:pt x="4114" y="305"/>
                    </a:lnTo>
                    <a:lnTo>
                      <a:pt x="4153" y="324"/>
                    </a:lnTo>
                    <a:lnTo>
                      <a:pt x="4190" y="324"/>
                    </a:lnTo>
                    <a:lnTo>
                      <a:pt x="4248" y="343"/>
                    </a:lnTo>
                    <a:lnTo>
                      <a:pt x="4267" y="343"/>
                    </a:lnTo>
                    <a:lnTo>
                      <a:pt x="4286" y="343"/>
                    </a:lnTo>
                    <a:lnTo>
                      <a:pt x="4305" y="305"/>
                    </a:lnTo>
                    <a:lnTo>
                      <a:pt x="4324" y="286"/>
                    </a:lnTo>
                    <a:lnTo>
                      <a:pt x="4400" y="267"/>
                    </a:lnTo>
                    <a:lnTo>
                      <a:pt x="4419" y="248"/>
                    </a:lnTo>
                    <a:lnTo>
                      <a:pt x="4438" y="228"/>
                    </a:lnTo>
                    <a:lnTo>
                      <a:pt x="4457" y="228"/>
                    </a:lnTo>
                    <a:lnTo>
                      <a:pt x="4476" y="210"/>
                    </a:lnTo>
                    <a:lnTo>
                      <a:pt x="4534" y="228"/>
                    </a:lnTo>
                    <a:lnTo>
                      <a:pt x="4553" y="228"/>
                    </a:lnTo>
                    <a:lnTo>
                      <a:pt x="4648" y="172"/>
                    </a:lnTo>
                    <a:lnTo>
                      <a:pt x="4724" y="210"/>
                    </a:lnTo>
                    <a:lnTo>
                      <a:pt x="4743" y="210"/>
                    </a:lnTo>
                    <a:lnTo>
                      <a:pt x="4743" y="228"/>
                    </a:lnTo>
                    <a:lnTo>
                      <a:pt x="4762" y="228"/>
                    </a:lnTo>
                    <a:lnTo>
                      <a:pt x="4800" y="210"/>
                    </a:lnTo>
                    <a:lnTo>
                      <a:pt x="4819" y="191"/>
                    </a:lnTo>
                    <a:lnTo>
                      <a:pt x="4857" y="210"/>
                    </a:lnTo>
                    <a:lnTo>
                      <a:pt x="4876" y="228"/>
                    </a:lnTo>
                    <a:lnTo>
                      <a:pt x="4895" y="267"/>
                    </a:lnTo>
                    <a:lnTo>
                      <a:pt x="4915" y="267"/>
                    </a:lnTo>
                    <a:lnTo>
                      <a:pt x="4933" y="248"/>
                    </a:lnTo>
                    <a:lnTo>
                      <a:pt x="4933" y="228"/>
                    </a:lnTo>
                    <a:lnTo>
                      <a:pt x="4915" y="210"/>
                    </a:lnTo>
                    <a:lnTo>
                      <a:pt x="4915" y="191"/>
                    </a:lnTo>
                    <a:lnTo>
                      <a:pt x="4915" y="172"/>
                    </a:lnTo>
                    <a:lnTo>
                      <a:pt x="4933" y="172"/>
                    </a:lnTo>
                    <a:lnTo>
                      <a:pt x="4952" y="172"/>
                    </a:lnTo>
                    <a:lnTo>
                      <a:pt x="4991" y="191"/>
                    </a:lnTo>
                    <a:lnTo>
                      <a:pt x="5010" y="191"/>
                    </a:lnTo>
                    <a:lnTo>
                      <a:pt x="5029" y="172"/>
                    </a:lnTo>
                    <a:lnTo>
                      <a:pt x="5047" y="152"/>
                    </a:lnTo>
                    <a:lnTo>
                      <a:pt x="5067" y="133"/>
                    </a:lnTo>
                    <a:lnTo>
                      <a:pt x="5086" y="96"/>
                    </a:lnTo>
                    <a:lnTo>
                      <a:pt x="5105" y="76"/>
                    </a:lnTo>
                    <a:lnTo>
                      <a:pt x="5124" y="38"/>
                    </a:lnTo>
                    <a:lnTo>
                      <a:pt x="5143" y="19"/>
                    </a:lnTo>
                    <a:lnTo>
                      <a:pt x="5200" y="0"/>
                    </a:lnTo>
                    <a:lnTo>
                      <a:pt x="5219" y="19"/>
                    </a:lnTo>
                    <a:lnTo>
                      <a:pt x="5219" y="57"/>
                    </a:lnTo>
                    <a:lnTo>
                      <a:pt x="5238" y="9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6" name="Freeform 24">
                <a:extLst>
                  <a:ext uri="{FF2B5EF4-FFF2-40B4-BE49-F238E27FC236}">
                    <a16:creationId xmlns:a16="http://schemas.microsoft.com/office/drawing/2014/main" id="{3498E0A9-78B0-AD4F-B4A5-216D9A5C0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18500" y="8024813"/>
                <a:ext cx="446088" cy="425450"/>
              </a:xfrm>
              <a:custGeom>
                <a:avLst/>
                <a:gdLst>
                  <a:gd name="T0" fmla="*/ 2147483646 w 1240"/>
                  <a:gd name="T1" fmla="*/ 2147483646 h 1180"/>
                  <a:gd name="T2" fmla="*/ 2147483646 w 1240"/>
                  <a:gd name="T3" fmla="*/ 2147483646 h 1180"/>
                  <a:gd name="T4" fmla="*/ 2147483646 w 1240"/>
                  <a:gd name="T5" fmla="*/ 2147483646 h 1180"/>
                  <a:gd name="T6" fmla="*/ 2147483646 w 1240"/>
                  <a:gd name="T7" fmla="*/ 2147483646 h 1180"/>
                  <a:gd name="T8" fmla="*/ 2147483646 w 1240"/>
                  <a:gd name="T9" fmla="*/ 2147483646 h 1180"/>
                  <a:gd name="T10" fmla="*/ 2147483646 w 1240"/>
                  <a:gd name="T11" fmla="*/ 2147483646 h 1180"/>
                  <a:gd name="T12" fmla="*/ 2147483646 w 1240"/>
                  <a:gd name="T13" fmla="*/ 2147483646 h 1180"/>
                  <a:gd name="T14" fmla="*/ 2147483646 w 1240"/>
                  <a:gd name="T15" fmla="*/ 2147483646 h 1180"/>
                  <a:gd name="T16" fmla="*/ 2147483646 w 1240"/>
                  <a:gd name="T17" fmla="*/ 2147483646 h 1180"/>
                  <a:gd name="T18" fmla="*/ 0 w 1240"/>
                  <a:gd name="T19" fmla="*/ 2147483646 h 1180"/>
                  <a:gd name="T20" fmla="*/ 0 w 1240"/>
                  <a:gd name="T21" fmla="*/ 2147483646 h 1180"/>
                  <a:gd name="T22" fmla="*/ 2147483646 w 1240"/>
                  <a:gd name="T23" fmla="*/ 2147483646 h 1180"/>
                  <a:gd name="T24" fmla="*/ 2147483646 w 1240"/>
                  <a:gd name="T25" fmla="*/ 2147483646 h 1180"/>
                  <a:gd name="T26" fmla="*/ 2147483646 w 1240"/>
                  <a:gd name="T27" fmla="*/ 2147483646 h 1180"/>
                  <a:gd name="T28" fmla="*/ 2147483646 w 1240"/>
                  <a:gd name="T29" fmla="*/ 2147483646 h 1180"/>
                  <a:gd name="T30" fmla="*/ 2147483646 w 1240"/>
                  <a:gd name="T31" fmla="*/ 2147483646 h 1180"/>
                  <a:gd name="T32" fmla="*/ 2147483646 w 1240"/>
                  <a:gd name="T33" fmla="*/ 2147483646 h 1180"/>
                  <a:gd name="T34" fmla="*/ 2147483646 w 1240"/>
                  <a:gd name="T35" fmla="*/ 2147483646 h 1180"/>
                  <a:gd name="T36" fmla="*/ 2147483646 w 1240"/>
                  <a:gd name="T37" fmla="*/ 2147483646 h 1180"/>
                  <a:gd name="T38" fmla="*/ 2147483646 w 1240"/>
                  <a:gd name="T39" fmla="*/ 0 h 1180"/>
                  <a:gd name="T40" fmla="*/ 2147483646 w 1240"/>
                  <a:gd name="T41" fmla="*/ 0 h 1180"/>
                  <a:gd name="T42" fmla="*/ 2147483646 w 1240"/>
                  <a:gd name="T43" fmla="*/ 0 h 1180"/>
                  <a:gd name="T44" fmla="*/ 2147483646 w 1240"/>
                  <a:gd name="T45" fmla="*/ 2147483646 h 1180"/>
                  <a:gd name="T46" fmla="*/ 2147483646 w 1240"/>
                  <a:gd name="T47" fmla="*/ 2147483646 h 1180"/>
                  <a:gd name="T48" fmla="*/ 2147483646 w 1240"/>
                  <a:gd name="T49" fmla="*/ 2147483646 h 1180"/>
                  <a:gd name="T50" fmla="*/ 2147483646 w 1240"/>
                  <a:gd name="T51" fmla="*/ 2147483646 h 1180"/>
                  <a:gd name="T52" fmla="*/ 2147483646 w 1240"/>
                  <a:gd name="T53" fmla="*/ 2147483646 h 1180"/>
                  <a:gd name="T54" fmla="*/ 2147483646 w 1240"/>
                  <a:gd name="T55" fmla="*/ 2147483646 h 1180"/>
                  <a:gd name="T56" fmla="*/ 2147483646 w 1240"/>
                  <a:gd name="T57" fmla="*/ 2147483646 h 1180"/>
                  <a:gd name="T58" fmla="*/ 2147483646 w 1240"/>
                  <a:gd name="T59" fmla="*/ 2147483646 h 1180"/>
                  <a:gd name="T60" fmla="*/ 2147483646 w 1240"/>
                  <a:gd name="T61" fmla="*/ 2147483646 h 1180"/>
                  <a:gd name="T62" fmla="*/ 2147483646 w 1240"/>
                  <a:gd name="T63" fmla="*/ 2147483646 h 1180"/>
                  <a:gd name="T64" fmla="*/ 2147483646 w 1240"/>
                  <a:gd name="T65" fmla="*/ 2147483646 h 1180"/>
                  <a:gd name="T66" fmla="*/ 2147483646 w 1240"/>
                  <a:gd name="T67" fmla="*/ 2147483646 h 1180"/>
                  <a:gd name="T68" fmla="*/ 2147483646 w 1240"/>
                  <a:gd name="T69" fmla="*/ 2147483646 h 1180"/>
                  <a:gd name="T70" fmla="*/ 2147483646 w 1240"/>
                  <a:gd name="T71" fmla="*/ 2147483646 h 1180"/>
                  <a:gd name="T72" fmla="*/ 2147483646 w 1240"/>
                  <a:gd name="T73" fmla="*/ 2147483646 h 1180"/>
                  <a:gd name="T74" fmla="*/ 2147483646 w 1240"/>
                  <a:gd name="T75" fmla="*/ 2147483646 h 1180"/>
                  <a:gd name="T76" fmla="*/ 2147483646 w 1240"/>
                  <a:gd name="T77" fmla="*/ 2147483646 h 1180"/>
                  <a:gd name="T78" fmla="*/ 2147483646 w 1240"/>
                  <a:gd name="T79" fmla="*/ 2147483646 h 1180"/>
                  <a:gd name="T80" fmla="*/ 2147483646 w 1240"/>
                  <a:gd name="T81" fmla="*/ 2147483646 h 1180"/>
                  <a:gd name="T82" fmla="*/ 2147483646 w 1240"/>
                  <a:gd name="T83" fmla="*/ 2147483646 h 1180"/>
                  <a:gd name="T84" fmla="*/ 2147483646 w 1240"/>
                  <a:gd name="T85" fmla="*/ 2147483646 h 1180"/>
                  <a:gd name="T86" fmla="*/ 2147483646 w 1240"/>
                  <a:gd name="T87" fmla="*/ 2147483646 h 1180"/>
                  <a:gd name="T88" fmla="*/ 2147483646 w 1240"/>
                  <a:gd name="T89" fmla="*/ 2147483646 h 1180"/>
                  <a:gd name="T90" fmla="*/ 2147483646 w 1240"/>
                  <a:gd name="T91" fmla="*/ 2147483646 h 1180"/>
                  <a:gd name="T92" fmla="*/ 2147483646 w 1240"/>
                  <a:gd name="T93" fmla="*/ 2147483646 h 1180"/>
                  <a:gd name="T94" fmla="*/ 2147483646 w 1240"/>
                  <a:gd name="T95" fmla="*/ 2147483646 h 1180"/>
                  <a:gd name="T96" fmla="*/ 2147483646 w 1240"/>
                  <a:gd name="T97" fmla="*/ 2147483646 h 1180"/>
                  <a:gd name="T98" fmla="*/ 2147483646 w 1240"/>
                  <a:gd name="T99" fmla="*/ 2147483646 h 1180"/>
                  <a:gd name="T100" fmla="*/ 2147483646 w 1240"/>
                  <a:gd name="T101" fmla="*/ 2147483646 h 1180"/>
                  <a:gd name="T102" fmla="*/ 2147483646 w 1240"/>
                  <a:gd name="T103" fmla="*/ 2147483646 h 1180"/>
                  <a:gd name="T104" fmla="*/ 2147483646 w 1240"/>
                  <a:gd name="T105" fmla="*/ 2147483646 h 1180"/>
                  <a:gd name="T106" fmla="*/ 2147483646 w 1240"/>
                  <a:gd name="T107" fmla="*/ 2147483646 h 118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240" h="1180">
                    <a:moveTo>
                      <a:pt x="1086" y="1179"/>
                    </a:moveTo>
                    <a:lnTo>
                      <a:pt x="457" y="1141"/>
                    </a:lnTo>
                    <a:lnTo>
                      <a:pt x="362" y="1122"/>
                    </a:lnTo>
                    <a:lnTo>
                      <a:pt x="305" y="1103"/>
                    </a:lnTo>
                    <a:lnTo>
                      <a:pt x="248" y="1122"/>
                    </a:lnTo>
                    <a:lnTo>
                      <a:pt x="210" y="1065"/>
                    </a:lnTo>
                    <a:lnTo>
                      <a:pt x="115" y="1008"/>
                    </a:lnTo>
                    <a:lnTo>
                      <a:pt x="57" y="951"/>
                    </a:lnTo>
                    <a:lnTo>
                      <a:pt x="19" y="874"/>
                    </a:lnTo>
                    <a:lnTo>
                      <a:pt x="0" y="779"/>
                    </a:lnTo>
                    <a:lnTo>
                      <a:pt x="0" y="684"/>
                    </a:lnTo>
                    <a:lnTo>
                      <a:pt x="19" y="589"/>
                    </a:lnTo>
                    <a:lnTo>
                      <a:pt x="57" y="513"/>
                    </a:lnTo>
                    <a:lnTo>
                      <a:pt x="191" y="381"/>
                    </a:lnTo>
                    <a:lnTo>
                      <a:pt x="229" y="285"/>
                    </a:lnTo>
                    <a:lnTo>
                      <a:pt x="229" y="266"/>
                    </a:lnTo>
                    <a:lnTo>
                      <a:pt x="210" y="247"/>
                    </a:lnTo>
                    <a:lnTo>
                      <a:pt x="419" y="190"/>
                    </a:lnTo>
                    <a:lnTo>
                      <a:pt x="477" y="18"/>
                    </a:lnTo>
                    <a:lnTo>
                      <a:pt x="496" y="0"/>
                    </a:lnTo>
                    <a:lnTo>
                      <a:pt x="514" y="0"/>
                    </a:lnTo>
                    <a:lnTo>
                      <a:pt x="800" y="0"/>
                    </a:lnTo>
                    <a:lnTo>
                      <a:pt x="838" y="18"/>
                    </a:lnTo>
                    <a:lnTo>
                      <a:pt x="914" y="56"/>
                    </a:lnTo>
                    <a:lnTo>
                      <a:pt x="1048" y="190"/>
                    </a:lnTo>
                    <a:lnTo>
                      <a:pt x="1181" y="95"/>
                    </a:lnTo>
                    <a:lnTo>
                      <a:pt x="1181" y="114"/>
                    </a:lnTo>
                    <a:lnTo>
                      <a:pt x="1200" y="132"/>
                    </a:lnTo>
                    <a:lnTo>
                      <a:pt x="1200" y="171"/>
                    </a:lnTo>
                    <a:lnTo>
                      <a:pt x="1219" y="228"/>
                    </a:lnTo>
                    <a:lnTo>
                      <a:pt x="1239" y="285"/>
                    </a:lnTo>
                    <a:lnTo>
                      <a:pt x="1239" y="304"/>
                    </a:lnTo>
                    <a:lnTo>
                      <a:pt x="1239" y="323"/>
                    </a:lnTo>
                    <a:lnTo>
                      <a:pt x="1239" y="381"/>
                    </a:lnTo>
                    <a:lnTo>
                      <a:pt x="1219" y="418"/>
                    </a:lnTo>
                    <a:lnTo>
                      <a:pt x="1219" y="552"/>
                    </a:lnTo>
                    <a:lnTo>
                      <a:pt x="1219" y="684"/>
                    </a:lnTo>
                    <a:lnTo>
                      <a:pt x="1219" y="722"/>
                    </a:lnTo>
                    <a:lnTo>
                      <a:pt x="1200" y="760"/>
                    </a:lnTo>
                    <a:lnTo>
                      <a:pt x="1181" y="760"/>
                    </a:lnTo>
                    <a:lnTo>
                      <a:pt x="1162" y="760"/>
                    </a:lnTo>
                    <a:lnTo>
                      <a:pt x="1181" y="741"/>
                    </a:lnTo>
                    <a:lnTo>
                      <a:pt x="1181" y="703"/>
                    </a:lnTo>
                    <a:lnTo>
                      <a:pt x="1143" y="779"/>
                    </a:lnTo>
                    <a:lnTo>
                      <a:pt x="1162" y="817"/>
                    </a:lnTo>
                    <a:lnTo>
                      <a:pt x="1181" y="837"/>
                    </a:lnTo>
                    <a:lnTo>
                      <a:pt x="1181" y="856"/>
                    </a:lnTo>
                    <a:lnTo>
                      <a:pt x="1181" y="874"/>
                    </a:lnTo>
                    <a:lnTo>
                      <a:pt x="1143" y="913"/>
                    </a:lnTo>
                    <a:lnTo>
                      <a:pt x="1105" y="970"/>
                    </a:lnTo>
                    <a:lnTo>
                      <a:pt x="1086" y="1179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7" name="Freeform 25">
                <a:extLst>
                  <a:ext uri="{FF2B5EF4-FFF2-40B4-BE49-F238E27FC236}">
                    <a16:creationId xmlns:a16="http://schemas.microsoft.com/office/drawing/2014/main" id="{9C1E3A4F-385A-2A48-A3F2-7A6D41BBE1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2875" y="8401050"/>
                <a:ext cx="1914525" cy="1790700"/>
              </a:xfrm>
              <a:custGeom>
                <a:avLst/>
                <a:gdLst>
                  <a:gd name="T0" fmla="*/ 2147483646 w 5316"/>
                  <a:gd name="T1" fmla="*/ 2147483646 h 4973"/>
                  <a:gd name="T2" fmla="*/ 2147483646 w 5316"/>
                  <a:gd name="T3" fmla="*/ 2147483646 h 4973"/>
                  <a:gd name="T4" fmla="*/ 2147483646 w 5316"/>
                  <a:gd name="T5" fmla="*/ 2147483646 h 4973"/>
                  <a:gd name="T6" fmla="*/ 2147483646 w 5316"/>
                  <a:gd name="T7" fmla="*/ 2147483646 h 4973"/>
                  <a:gd name="T8" fmla="*/ 2147483646 w 5316"/>
                  <a:gd name="T9" fmla="*/ 2147483646 h 4973"/>
                  <a:gd name="T10" fmla="*/ 2147483646 w 5316"/>
                  <a:gd name="T11" fmla="*/ 2147483646 h 4973"/>
                  <a:gd name="T12" fmla="*/ 2147483646 w 5316"/>
                  <a:gd name="T13" fmla="*/ 2147483646 h 4973"/>
                  <a:gd name="T14" fmla="*/ 2147483646 w 5316"/>
                  <a:gd name="T15" fmla="*/ 2147483646 h 4973"/>
                  <a:gd name="T16" fmla="*/ 2147483646 w 5316"/>
                  <a:gd name="T17" fmla="*/ 2147483646 h 4973"/>
                  <a:gd name="T18" fmla="*/ 2147483646 w 5316"/>
                  <a:gd name="T19" fmla="*/ 2147483646 h 4973"/>
                  <a:gd name="T20" fmla="*/ 2147483646 w 5316"/>
                  <a:gd name="T21" fmla="*/ 2147483646 h 4973"/>
                  <a:gd name="T22" fmla="*/ 2147483646 w 5316"/>
                  <a:gd name="T23" fmla="*/ 2147483646 h 4973"/>
                  <a:gd name="T24" fmla="*/ 2147483646 w 5316"/>
                  <a:gd name="T25" fmla="*/ 2147483646 h 4973"/>
                  <a:gd name="T26" fmla="*/ 2147483646 w 5316"/>
                  <a:gd name="T27" fmla="*/ 2147483646 h 4973"/>
                  <a:gd name="T28" fmla="*/ 2147483646 w 5316"/>
                  <a:gd name="T29" fmla="*/ 2147483646 h 4973"/>
                  <a:gd name="T30" fmla="*/ 2147483646 w 5316"/>
                  <a:gd name="T31" fmla="*/ 2147483646 h 4973"/>
                  <a:gd name="T32" fmla="*/ 2147483646 w 5316"/>
                  <a:gd name="T33" fmla="*/ 2147483646 h 4973"/>
                  <a:gd name="T34" fmla="*/ 2147483646 w 5316"/>
                  <a:gd name="T35" fmla="*/ 2147483646 h 4973"/>
                  <a:gd name="T36" fmla="*/ 2147483646 w 5316"/>
                  <a:gd name="T37" fmla="*/ 2147483646 h 4973"/>
                  <a:gd name="T38" fmla="*/ 2147483646 w 5316"/>
                  <a:gd name="T39" fmla="*/ 2147483646 h 4973"/>
                  <a:gd name="T40" fmla="*/ 2147483646 w 5316"/>
                  <a:gd name="T41" fmla="*/ 2147483646 h 4973"/>
                  <a:gd name="T42" fmla="*/ 2147483646 w 5316"/>
                  <a:gd name="T43" fmla="*/ 2147483646 h 4973"/>
                  <a:gd name="T44" fmla="*/ 2147483646 w 5316"/>
                  <a:gd name="T45" fmla="*/ 2147483646 h 4973"/>
                  <a:gd name="T46" fmla="*/ 2147483646 w 5316"/>
                  <a:gd name="T47" fmla="*/ 2147483646 h 4973"/>
                  <a:gd name="T48" fmla="*/ 2147483646 w 5316"/>
                  <a:gd name="T49" fmla="*/ 2147483646 h 4973"/>
                  <a:gd name="T50" fmla="*/ 2147483646 w 5316"/>
                  <a:gd name="T51" fmla="*/ 2147483646 h 4973"/>
                  <a:gd name="T52" fmla="*/ 2147483646 w 5316"/>
                  <a:gd name="T53" fmla="*/ 2147483646 h 4973"/>
                  <a:gd name="T54" fmla="*/ 2147483646 w 5316"/>
                  <a:gd name="T55" fmla="*/ 2147483646 h 4973"/>
                  <a:gd name="T56" fmla="*/ 2147483646 w 5316"/>
                  <a:gd name="T57" fmla="*/ 2147483646 h 4973"/>
                  <a:gd name="T58" fmla="*/ 2147483646 w 5316"/>
                  <a:gd name="T59" fmla="*/ 2147483646 h 4973"/>
                  <a:gd name="T60" fmla="*/ 2147483646 w 5316"/>
                  <a:gd name="T61" fmla="*/ 2147483646 h 4973"/>
                  <a:gd name="T62" fmla="*/ 2147483646 w 5316"/>
                  <a:gd name="T63" fmla="*/ 2147483646 h 4973"/>
                  <a:gd name="T64" fmla="*/ 2147483646 w 5316"/>
                  <a:gd name="T65" fmla="*/ 2147483646 h 4973"/>
                  <a:gd name="T66" fmla="*/ 2147483646 w 5316"/>
                  <a:gd name="T67" fmla="*/ 2147483646 h 4973"/>
                  <a:gd name="T68" fmla="*/ 2147483646 w 5316"/>
                  <a:gd name="T69" fmla="*/ 2147483646 h 4973"/>
                  <a:gd name="T70" fmla="*/ 2147483646 w 5316"/>
                  <a:gd name="T71" fmla="*/ 2147483646 h 4973"/>
                  <a:gd name="T72" fmla="*/ 2147483646 w 5316"/>
                  <a:gd name="T73" fmla="*/ 2147483646 h 4973"/>
                  <a:gd name="T74" fmla="*/ 2147483646 w 5316"/>
                  <a:gd name="T75" fmla="*/ 2147483646 h 4973"/>
                  <a:gd name="T76" fmla="*/ 2147483646 w 5316"/>
                  <a:gd name="T77" fmla="*/ 2147483646 h 4973"/>
                  <a:gd name="T78" fmla="*/ 2147483646 w 5316"/>
                  <a:gd name="T79" fmla="*/ 2147483646 h 4973"/>
                  <a:gd name="T80" fmla="*/ 2147483646 w 5316"/>
                  <a:gd name="T81" fmla="*/ 2147483646 h 4973"/>
                  <a:gd name="T82" fmla="*/ 2147483646 w 5316"/>
                  <a:gd name="T83" fmla="*/ 2147483646 h 4973"/>
                  <a:gd name="T84" fmla="*/ 2147483646 w 5316"/>
                  <a:gd name="T85" fmla="*/ 2147483646 h 4973"/>
                  <a:gd name="T86" fmla="*/ 2147483646 w 5316"/>
                  <a:gd name="T87" fmla="*/ 2147483646 h 4973"/>
                  <a:gd name="T88" fmla="*/ 2147483646 w 5316"/>
                  <a:gd name="T89" fmla="*/ 2147483646 h 4973"/>
                  <a:gd name="T90" fmla="*/ 2147483646 w 5316"/>
                  <a:gd name="T91" fmla="*/ 0 h 4973"/>
                  <a:gd name="T92" fmla="*/ 2147483646 w 5316"/>
                  <a:gd name="T93" fmla="*/ 2147483646 h 4973"/>
                  <a:gd name="T94" fmla="*/ 2147483646 w 5316"/>
                  <a:gd name="T95" fmla="*/ 2147483646 h 4973"/>
                  <a:gd name="T96" fmla="*/ 2147483646 w 5316"/>
                  <a:gd name="T97" fmla="*/ 2147483646 h 497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5316" h="4973">
                    <a:moveTo>
                      <a:pt x="1791" y="76"/>
                    </a:moveTo>
                    <a:lnTo>
                      <a:pt x="1848" y="57"/>
                    </a:lnTo>
                    <a:lnTo>
                      <a:pt x="1905" y="76"/>
                    </a:lnTo>
                    <a:lnTo>
                      <a:pt x="2000" y="95"/>
                    </a:lnTo>
                    <a:lnTo>
                      <a:pt x="2629" y="133"/>
                    </a:lnTo>
                    <a:lnTo>
                      <a:pt x="2629" y="191"/>
                    </a:lnTo>
                    <a:lnTo>
                      <a:pt x="2686" y="286"/>
                    </a:lnTo>
                    <a:lnTo>
                      <a:pt x="2743" y="457"/>
                    </a:lnTo>
                    <a:lnTo>
                      <a:pt x="2782" y="571"/>
                    </a:lnTo>
                    <a:lnTo>
                      <a:pt x="2800" y="667"/>
                    </a:lnTo>
                    <a:lnTo>
                      <a:pt x="2800" y="838"/>
                    </a:lnTo>
                    <a:lnTo>
                      <a:pt x="2762" y="914"/>
                    </a:lnTo>
                    <a:lnTo>
                      <a:pt x="2705" y="952"/>
                    </a:lnTo>
                    <a:lnTo>
                      <a:pt x="2743" y="1086"/>
                    </a:lnTo>
                    <a:lnTo>
                      <a:pt x="2743" y="1543"/>
                    </a:lnTo>
                    <a:lnTo>
                      <a:pt x="2782" y="1657"/>
                    </a:lnTo>
                    <a:lnTo>
                      <a:pt x="2800" y="1733"/>
                    </a:lnTo>
                    <a:lnTo>
                      <a:pt x="2819" y="1752"/>
                    </a:lnTo>
                    <a:lnTo>
                      <a:pt x="2838" y="1772"/>
                    </a:lnTo>
                    <a:lnTo>
                      <a:pt x="2858" y="1791"/>
                    </a:lnTo>
                    <a:lnTo>
                      <a:pt x="3410" y="1828"/>
                    </a:lnTo>
                    <a:lnTo>
                      <a:pt x="3448" y="1828"/>
                    </a:lnTo>
                    <a:lnTo>
                      <a:pt x="3676" y="1962"/>
                    </a:lnTo>
                    <a:lnTo>
                      <a:pt x="3886" y="2038"/>
                    </a:lnTo>
                    <a:lnTo>
                      <a:pt x="4020" y="2038"/>
                    </a:lnTo>
                    <a:lnTo>
                      <a:pt x="4057" y="2057"/>
                    </a:lnTo>
                    <a:lnTo>
                      <a:pt x="4077" y="2095"/>
                    </a:lnTo>
                    <a:lnTo>
                      <a:pt x="4191" y="2153"/>
                    </a:lnTo>
                    <a:lnTo>
                      <a:pt x="4305" y="2209"/>
                    </a:lnTo>
                    <a:lnTo>
                      <a:pt x="4343" y="2248"/>
                    </a:lnTo>
                    <a:lnTo>
                      <a:pt x="4401" y="2305"/>
                    </a:lnTo>
                    <a:lnTo>
                      <a:pt x="4419" y="2343"/>
                    </a:lnTo>
                    <a:lnTo>
                      <a:pt x="4591" y="2895"/>
                    </a:lnTo>
                    <a:lnTo>
                      <a:pt x="4743" y="3238"/>
                    </a:lnTo>
                    <a:lnTo>
                      <a:pt x="4819" y="3333"/>
                    </a:lnTo>
                    <a:lnTo>
                      <a:pt x="4877" y="3410"/>
                    </a:lnTo>
                    <a:lnTo>
                      <a:pt x="4953" y="3448"/>
                    </a:lnTo>
                    <a:lnTo>
                      <a:pt x="5010" y="3467"/>
                    </a:lnTo>
                    <a:lnTo>
                      <a:pt x="5239" y="3467"/>
                    </a:lnTo>
                    <a:lnTo>
                      <a:pt x="5296" y="3467"/>
                    </a:lnTo>
                    <a:lnTo>
                      <a:pt x="5296" y="3619"/>
                    </a:lnTo>
                    <a:lnTo>
                      <a:pt x="5315" y="3714"/>
                    </a:lnTo>
                    <a:lnTo>
                      <a:pt x="5258" y="3714"/>
                    </a:lnTo>
                    <a:lnTo>
                      <a:pt x="5220" y="3714"/>
                    </a:lnTo>
                    <a:lnTo>
                      <a:pt x="5162" y="3733"/>
                    </a:lnTo>
                    <a:lnTo>
                      <a:pt x="4991" y="3848"/>
                    </a:lnTo>
                    <a:lnTo>
                      <a:pt x="4953" y="3886"/>
                    </a:lnTo>
                    <a:lnTo>
                      <a:pt x="4895" y="3943"/>
                    </a:lnTo>
                    <a:lnTo>
                      <a:pt x="4877" y="3962"/>
                    </a:lnTo>
                    <a:lnTo>
                      <a:pt x="4534" y="4190"/>
                    </a:lnTo>
                    <a:lnTo>
                      <a:pt x="4286" y="4286"/>
                    </a:lnTo>
                    <a:lnTo>
                      <a:pt x="4134" y="4419"/>
                    </a:lnTo>
                    <a:lnTo>
                      <a:pt x="4020" y="4515"/>
                    </a:lnTo>
                    <a:lnTo>
                      <a:pt x="3981" y="4533"/>
                    </a:lnTo>
                    <a:lnTo>
                      <a:pt x="3962" y="4515"/>
                    </a:lnTo>
                    <a:lnTo>
                      <a:pt x="3924" y="4476"/>
                    </a:lnTo>
                    <a:lnTo>
                      <a:pt x="3905" y="4457"/>
                    </a:lnTo>
                    <a:lnTo>
                      <a:pt x="3867" y="4457"/>
                    </a:lnTo>
                    <a:lnTo>
                      <a:pt x="3848" y="4476"/>
                    </a:lnTo>
                    <a:lnTo>
                      <a:pt x="3810" y="4515"/>
                    </a:lnTo>
                    <a:lnTo>
                      <a:pt x="3791" y="4552"/>
                    </a:lnTo>
                    <a:lnTo>
                      <a:pt x="3772" y="4591"/>
                    </a:lnTo>
                    <a:lnTo>
                      <a:pt x="3772" y="4610"/>
                    </a:lnTo>
                    <a:lnTo>
                      <a:pt x="3791" y="4629"/>
                    </a:lnTo>
                    <a:lnTo>
                      <a:pt x="3829" y="4647"/>
                    </a:lnTo>
                    <a:lnTo>
                      <a:pt x="3829" y="4686"/>
                    </a:lnTo>
                    <a:lnTo>
                      <a:pt x="3829" y="4724"/>
                    </a:lnTo>
                    <a:lnTo>
                      <a:pt x="3810" y="4743"/>
                    </a:lnTo>
                    <a:lnTo>
                      <a:pt x="3791" y="4762"/>
                    </a:lnTo>
                    <a:lnTo>
                      <a:pt x="3734" y="4800"/>
                    </a:lnTo>
                    <a:lnTo>
                      <a:pt x="3715" y="4819"/>
                    </a:lnTo>
                    <a:lnTo>
                      <a:pt x="3639" y="4914"/>
                    </a:lnTo>
                    <a:lnTo>
                      <a:pt x="3620" y="4933"/>
                    </a:lnTo>
                    <a:lnTo>
                      <a:pt x="3581" y="4952"/>
                    </a:lnTo>
                    <a:lnTo>
                      <a:pt x="3544" y="4972"/>
                    </a:lnTo>
                    <a:lnTo>
                      <a:pt x="3505" y="4972"/>
                    </a:lnTo>
                    <a:lnTo>
                      <a:pt x="3448" y="4952"/>
                    </a:lnTo>
                    <a:lnTo>
                      <a:pt x="3239" y="4819"/>
                    </a:lnTo>
                    <a:lnTo>
                      <a:pt x="3124" y="4781"/>
                    </a:lnTo>
                    <a:lnTo>
                      <a:pt x="2914" y="4724"/>
                    </a:lnTo>
                    <a:lnTo>
                      <a:pt x="2800" y="4647"/>
                    </a:lnTo>
                    <a:lnTo>
                      <a:pt x="2724" y="4571"/>
                    </a:lnTo>
                    <a:lnTo>
                      <a:pt x="2610" y="4515"/>
                    </a:lnTo>
                    <a:lnTo>
                      <a:pt x="2420" y="4667"/>
                    </a:lnTo>
                    <a:lnTo>
                      <a:pt x="2401" y="4647"/>
                    </a:lnTo>
                    <a:lnTo>
                      <a:pt x="2362" y="4667"/>
                    </a:lnTo>
                    <a:lnTo>
                      <a:pt x="2343" y="4667"/>
                    </a:lnTo>
                    <a:lnTo>
                      <a:pt x="2267" y="4724"/>
                    </a:lnTo>
                    <a:lnTo>
                      <a:pt x="2134" y="4857"/>
                    </a:lnTo>
                    <a:lnTo>
                      <a:pt x="2076" y="4762"/>
                    </a:lnTo>
                    <a:lnTo>
                      <a:pt x="2057" y="4724"/>
                    </a:lnTo>
                    <a:lnTo>
                      <a:pt x="2020" y="4686"/>
                    </a:lnTo>
                    <a:lnTo>
                      <a:pt x="2000" y="4667"/>
                    </a:lnTo>
                    <a:lnTo>
                      <a:pt x="1924" y="4533"/>
                    </a:lnTo>
                    <a:lnTo>
                      <a:pt x="1886" y="4457"/>
                    </a:lnTo>
                    <a:lnTo>
                      <a:pt x="1886" y="4400"/>
                    </a:lnTo>
                    <a:lnTo>
                      <a:pt x="1924" y="4362"/>
                    </a:lnTo>
                    <a:lnTo>
                      <a:pt x="2020" y="4305"/>
                    </a:lnTo>
                    <a:lnTo>
                      <a:pt x="2020" y="4229"/>
                    </a:lnTo>
                    <a:lnTo>
                      <a:pt x="2000" y="4210"/>
                    </a:lnTo>
                    <a:lnTo>
                      <a:pt x="1981" y="4153"/>
                    </a:lnTo>
                    <a:lnTo>
                      <a:pt x="1924" y="3943"/>
                    </a:lnTo>
                    <a:lnTo>
                      <a:pt x="1905" y="3886"/>
                    </a:lnTo>
                    <a:lnTo>
                      <a:pt x="1829" y="3733"/>
                    </a:lnTo>
                    <a:lnTo>
                      <a:pt x="1810" y="3638"/>
                    </a:lnTo>
                    <a:lnTo>
                      <a:pt x="1829" y="3562"/>
                    </a:lnTo>
                    <a:lnTo>
                      <a:pt x="1848" y="3467"/>
                    </a:lnTo>
                    <a:lnTo>
                      <a:pt x="1829" y="3391"/>
                    </a:lnTo>
                    <a:lnTo>
                      <a:pt x="1619" y="3067"/>
                    </a:lnTo>
                    <a:lnTo>
                      <a:pt x="1543" y="2915"/>
                    </a:lnTo>
                    <a:lnTo>
                      <a:pt x="1543" y="2743"/>
                    </a:lnTo>
                    <a:lnTo>
                      <a:pt x="1676" y="2248"/>
                    </a:lnTo>
                    <a:lnTo>
                      <a:pt x="1715" y="2209"/>
                    </a:lnTo>
                    <a:lnTo>
                      <a:pt x="1715" y="2153"/>
                    </a:lnTo>
                    <a:lnTo>
                      <a:pt x="1715" y="2114"/>
                    </a:lnTo>
                    <a:lnTo>
                      <a:pt x="1695" y="2095"/>
                    </a:lnTo>
                    <a:lnTo>
                      <a:pt x="1600" y="2000"/>
                    </a:lnTo>
                    <a:lnTo>
                      <a:pt x="1581" y="1981"/>
                    </a:lnTo>
                    <a:lnTo>
                      <a:pt x="1543" y="1962"/>
                    </a:lnTo>
                    <a:lnTo>
                      <a:pt x="1524" y="1962"/>
                    </a:lnTo>
                    <a:lnTo>
                      <a:pt x="1505" y="1981"/>
                    </a:lnTo>
                    <a:lnTo>
                      <a:pt x="1467" y="2000"/>
                    </a:lnTo>
                    <a:lnTo>
                      <a:pt x="1448" y="2000"/>
                    </a:lnTo>
                    <a:lnTo>
                      <a:pt x="1429" y="2000"/>
                    </a:lnTo>
                    <a:lnTo>
                      <a:pt x="1296" y="1962"/>
                    </a:lnTo>
                    <a:lnTo>
                      <a:pt x="1182" y="1943"/>
                    </a:lnTo>
                    <a:lnTo>
                      <a:pt x="1238" y="1505"/>
                    </a:lnTo>
                    <a:lnTo>
                      <a:pt x="1067" y="1391"/>
                    </a:lnTo>
                    <a:lnTo>
                      <a:pt x="953" y="1276"/>
                    </a:lnTo>
                    <a:lnTo>
                      <a:pt x="915" y="1143"/>
                    </a:lnTo>
                    <a:lnTo>
                      <a:pt x="838" y="800"/>
                    </a:lnTo>
                    <a:lnTo>
                      <a:pt x="743" y="533"/>
                    </a:lnTo>
                    <a:lnTo>
                      <a:pt x="629" y="400"/>
                    </a:lnTo>
                    <a:lnTo>
                      <a:pt x="267" y="228"/>
                    </a:lnTo>
                    <a:lnTo>
                      <a:pt x="76" y="172"/>
                    </a:lnTo>
                    <a:lnTo>
                      <a:pt x="19" y="114"/>
                    </a:lnTo>
                    <a:lnTo>
                      <a:pt x="0" y="19"/>
                    </a:lnTo>
                    <a:lnTo>
                      <a:pt x="134" y="0"/>
                    </a:lnTo>
                    <a:lnTo>
                      <a:pt x="305" y="19"/>
                    </a:lnTo>
                    <a:lnTo>
                      <a:pt x="648" y="114"/>
                    </a:lnTo>
                    <a:lnTo>
                      <a:pt x="1010" y="114"/>
                    </a:lnTo>
                    <a:lnTo>
                      <a:pt x="1105" y="114"/>
                    </a:lnTo>
                    <a:lnTo>
                      <a:pt x="1200" y="152"/>
                    </a:lnTo>
                    <a:lnTo>
                      <a:pt x="1448" y="305"/>
                    </a:lnTo>
                    <a:lnTo>
                      <a:pt x="1524" y="324"/>
                    </a:lnTo>
                    <a:lnTo>
                      <a:pt x="1619" y="305"/>
                    </a:lnTo>
                    <a:lnTo>
                      <a:pt x="1676" y="228"/>
                    </a:lnTo>
                    <a:lnTo>
                      <a:pt x="1791" y="76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8" name="Freeform 26">
                <a:extLst>
                  <a:ext uri="{FF2B5EF4-FFF2-40B4-BE49-F238E27FC236}">
                    <a16:creationId xmlns:a16="http://schemas.microsoft.com/office/drawing/2014/main" id="{878329D7-CC2A-8B43-A3B9-689735D45C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5838" y="9737725"/>
                <a:ext cx="1885950" cy="1844675"/>
              </a:xfrm>
              <a:custGeom>
                <a:avLst/>
                <a:gdLst>
                  <a:gd name="T0" fmla="*/ 2147483646 w 5240"/>
                  <a:gd name="T1" fmla="*/ 2147483646 h 5125"/>
                  <a:gd name="T2" fmla="*/ 2147483646 w 5240"/>
                  <a:gd name="T3" fmla="*/ 2147483646 h 5125"/>
                  <a:gd name="T4" fmla="*/ 2147483646 w 5240"/>
                  <a:gd name="T5" fmla="*/ 2147483646 h 5125"/>
                  <a:gd name="T6" fmla="*/ 2147483646 w 5240"/>
                  <a:gd name="T7" fmla="*/ 2147483646 h 5125"/>
                  <a:gd name="T8" fmla="*/ 2147483646 w 5240"/>
                  <a:gd name="T9" fmla="*/ 2147483646 h 5125"/>
                  <a:gd name="T10" fmla="*/ 2147483646 w 5240"/>
                  <a:gd name="T11" fmla="*/ 2147483646 h 5125"/>
                  <a:gd name="T12" fmla="*/ 2147483646 w 5240"/>
                  <a:gd name="T13" fmla="*/ 2147483646 h 5125"/>
                  <a:gd name="T14" fmla="*/ 2147483646 w 5240"/>
                  <a:gd name="T15" fmla="*/ 2147483646 h 5125"/>
                  <a:gd name="T16" fmla="*/ 2147483646 w 5240"/>
                  <a:gd name="T17" fmla="*/ 2147483646 h 5125"/>
                  <a:gd name="T18" fmla="*/ 2147483646 w 5240"/>
                  <a:gd name="T19" fmla="*/ 2147483646 h 5125"/>
                  <a:gd name="T20" fmla="*/ 2147483646 w 5240"/>
                  <a:gd name="T21" fmla="*/ 2147483646 h 5125"/>
                  <a:gd name="T22" fmla="*/ 2147483646 w 5240"/>
                  <a:gd name="T23" fmla="*/ 2147483646 h 5125"/>
                  <a:gd name="T24" fmla="*/ 2147483646 w 5240"/>
                  <a:gd name="T25" fmla="*/ 2147483646 h 5125"/>
                  <a:gd name="T26" fmla="*/ 2147483646 w 5240"/>
                  <a:gd name="T27" fmla="*/ 2147483646 h 5125"/>
                  <a:gd name="T28" fmla="*/ 2147483646 w 5240"/>
                  <a:gd name="T29" fmla="*/ 2147483646 h 5125"/>
                  <a:gd name="T30" fmla="*/ 2147483646 w 5240"/>
                  <a:gd name="T31" fmla="*/ 2147483646 h 5125"/>
                  <a:gd name="T32" fmla="*/ 2147483646 w 5240"/>
                  <a:gd name="T33" fmla="*/ 2147483646 h 5125"/>
                  <a:gd name="T34" fmla="*/ 2147483646 w 5240"/>
                  <a:gd name="T35" fmla="*/ 0 h 5125"/>
                  <a:gd name="T36" fmla="*/ 2147483646 w 5240"/>
                  <a:gd name="T37" fmla="*/ 0 h 5125"/>
                  <a:gd name="T38" fmla="*/ 2147483646 w 5240"/>
                  <a:gd name="T39" fmla="*/ 2147483646 h 5125"/>
                  <a:gd name="T40" fmla="*/ 2147483646 w 5240"/>
                  <a:gd name="T41" fmla="*/ 2147483646 h 5125"/>
                  <a:gd name="T42" fmla="*/ 2147483646 w 5240"/>
                  <a:gd name="T43" fmla="*/ 2147483646 h 5125"/>
                  <a:gd name="T44" fmla="*/ 2147483646 w 5240"/>
                  <a:gd name="T45" fmla="*/ 2147483646 h 5125"/>
                  <a:gd name="T46" fmla="*/ 2147483646 w 5240"/>
                  <a:gd name="T47" fmla="*/ 2147483646 h 5125"/>
                  <a:gd name="T48" fmla="*/ 2147483646 w 5240"/>
                  <a:gd name="T49" fmla="*/ 2147483646 h 5125"/>
                  <a:gd name="T50" fmla="*/ 2147483646 w 5240"/>
                  <a:gd name="T51" fmla="*/ 2147483646 h 5125"/>
                  <a:gd name="T52" fmla="*/ 2147483646 w 5240"/>
                  <a:gd name="T53" fmla="*/ 2147483646 h 5125"/>
                  <a:gd name="T54" fmla="*/ 2147483646 w 5240"/>
                  <a:gd name="T55" fmla="*/ 2147483646 h 5125"/>
                  <a:gd name="T56" fmla="*/ 2147483646 w 5240"/>
                  <a:gd name="T57" fmla="*/ 2147483646 h 5125"/>
                  <a:gd name="T58" fmla="*/ 2147483646 w 5240"/>
                  <a:gd name="T59" fmla="*/ 2147483646 h 5125"/>
                  <a:gd name="T60" fmla="*/ 2147483646 w 5240"/>
                  <a:gd name="T61" fmla="*/ 2147483646 h 5125"/>
                  <a:gd name="T62" fmla="*/ 2147483646 w 5240"/>
                  <a:gd name="T63" fmla="*/ 2147483646 h 5125"/>
                  <a:gd name="T64" fmla="*/ 2147483646 w 5240"/>
                  <a:gd name="T65" fmla="*/ 2147483646 h 5125"/>
                  <a:gd name="T66" fmla="*/ 2147483646 w 5240"/>
                  <a:gd name="T67" fmla="*/ 2147483646 h 5125"/>
                  <a:gd name="T68" fmla="*/ 2147483646 w 5240"/>
                  <a:gd name="T69" fmla="*/ 2147483646 h 5125"/>
                  <a:gd name="T70" fmla="*/ 2147483646 w 5240"/>
                  <a:gd name="T71" fmla="*/ 2147483646 h 5125"/>
                  <a:gd name="T72" fmla="*/ 2147483646 w 5240"/>
                  <a:gd name="T73" fmla="*/ 2147483646 h 5125"/>
                  <a:gd name="T74" fmla="*/ 2147483646 w 5240"/>
                  <a:gd name="T75" fmla="*/ 2147483646 h 5125"/>
                  <a:gd name="T76" fmla="*/ 2147483646 w 5240"/>
                  <a:gd name="T77" fmla="*/ 2147483646 h 5125"/>
                  <a:gd name="T78" fmla="*/ 2147483646 w 5240"/>
                  <a:gd name="T79" fmla="*/ 2147483646 h 5125"/>
                  <a:gd name="T80" fmla="*/ 2147483646 w 5240"/>
                  <a:gd name="T81" fmla="*/ 2147483646 h 5125"/>
                  <a:gd name="T82" fmla="*/ 2147483646 w 5240"/>
                  <a:gd name="T83" fmla="*/ 2147483646 h 5125"/>
                  <a:gd name="T84" fmla="*/ 2147483646 w 5240"/>
                  <a:gd name="T85" fmla="*/ 2147483646 h 5125"/>
                  <a:gd name="T86" fmla="*/ 2147483646 w 5240"/>
                  <a:gd name="T87" fmla="*/ 2147483646 h 5125"/>
                  <a:gd name="T88" fmla="*/ 2147483646 w 5240"/>
                  <a:gd name="T89" fmla="*/ 2147483646 h 5125"/>
                  <a:gd name="T90" fmla="*/ 2147483646 w 5240"/>
                  <a:gd name="T91" fmla="*/ 2147483646 h 5125"/>
                  <a:gd name="T92" fmla="*/ 2147483646 w 5240"/>
                  <a:gd name="T93" fmla="*/ 2147483646 h 5125"/>
                  <a:gd name="T94" fmla="*/ 2147483646 w 5240"/>
                  <a:gd name="T95" fmla="*/ 2147483646 h 5125"/>
                  <a:gd name="T96" fmla="*/ 2147483646 w 5240"/>
                  <a:gd name="T97" fmla="*/ 2147483646 h 5125"/>
                  <a:gd name="T98" fmla="*/ 2147483646 w 5240"/>
                  <a:gd name="T99" fmla="*/ 2147483646 h 5125"/>
                  <a:gd name="T100" fmla="*/ 2147483646 w 5240"/>
                  <a:gd name="T101" fmla="*/ 2147483646 h 5125"/>
                  <a:gd name="T102" fmla="*/ 2147483646 w 5240"/>
                  <a:gd name="T103" fmla="*/ 2147483646 h 5125"/>
                  <a:gd name="T104" fmla="*/ 2147483646 w 5240"/>
                  <a:gd name="T105" fmla="*/ 2147483646 h 5125"/>
                  <a:gd name="T106" fmla="*/ 2147483646 w 5240"/>
                  <a:gd name="T107" fmla="*/ 2147483646 h 5125"/>
                  <a:gd name="T108" fmla="*/ 2147483646 w 5240"/>
                  <a:gd name="T109" fmla="*/ 2147483646 h 5125"/>
                  <a:gd name="T110" fmla="*/ 2147483646 w 5240"/>
                  <a:gd name="T111" fmla="*/ 2147483646 h 5125"/>
                  <a:gd name="T112" fmla="*/ 2147483646 w 5240"/>
                  <a:gd name="T113" fmla="*/ 2147483646 h 5125"/>
                  <a:gd name="T114" fmla="*/ 2147483646 w 5240"/>
                  <a:gd name="T115" fmla="*/ 2147483646 h 5125"/>
                  <a:gd name="T116" fmla="*/ 2147483646 w 5240"/>
                  <a:gd name="T117" fmla="*/ 2147483646 h 5125"/>
                  <a:gd name="T118" fmla="*/ 2147483646 w 5240"/>
                  <a:gd name="T119" fmla="*/ 2147483646 h 5125"/>
                  <a:gd name="T120" fmla="*/ 2147483646 w 5240"/>
                  <a:gd name="T121" fmla="*/ 2147483646 h 5125"/>
                  <a:gd name="T122" fmla="*/ 2147483646 w 5240"/>
                  <a:gd name="T123" fmla="*/ 2147483646 h 5125"/>
                  <a:gd name="T124" fmla="*/ 2147483646 w 5240"/>
                  <a:gd name="T125" fmla="*/ 2147483646 h 512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240" h="5125">
                    <a:moveTo>
                      <a:pt x="781" y="1067"/>
                    </a:moveTo>
                    <a:lnTo>
                      <a:pt x="896" y="1105"/>
                    </a:lnTo>
                    <a:lnTo>
                      <a:pt x="1105" y="1238"/>
                    </a:lnTo>
                    <a:lnTo>
                      <a:pt x="1162" y="1258"/>
                    </a:lnTo>
                    <a:lnTo>
                      <a:pt x="1201" y="1258"/>
                    </a:lnTo>
                    <a:lnTo>
                      <a:pt x="1238" y="1238"/>
                    </a:lnTo>
                    <a:lnTo>
                      <a:pt x="1277" y="1219"/>
                    </a:lnTo>
                    <a:lnTo>
                      <a:pt x="1296" y="1200"/>
                    </a:lnTo>
                    <a:lnTo>
                      <a:pt x="1372" y="1105"/>
                    </a:lnTo>
                    <a:lnTo>
                      <a:pt x="1391" y="1086"/>
                    </a:lnTo>
                    <a:lnTo>
                      <a:pt x="1448" y="1048"/>
                    </a:lnTo>
                    <a:lnTo>
                      <a:pt x="1467" y="1029"/>
                    </a:lnTo>
                    <a:lnTo>
                      <a:pt x="1486" y="1010"/>
                    </a:lnTo>
                    <a:lnTo>
                      <a:pt x="1486" y="972"/>
                    </a:lnTo>
                    <a:lnTo>
                      <a:pt x="1486" y="933"/>
                    </a:lnTo>
                    <a:lnTo>
                      <a:pt x="1448" y="915"/>
                    </a:lnTo>
                    <a:lnTo>
                      <a:pt x="1429" y="896"/>
                    </a:lnTo>
                    <a:lnTo>
                      <a:pt x="1429" y="877"/>
                    </a:lnTo>
                    <a:lnTo>
                      <a:pt x="1448" y="838"/>
                    </a:lnTo>
                    <a:lnTo>
                      <a:pt x="1467" y="801"/>
                    </a:lnTo>
                    <a:lnTo>
                      <a:pt x="1505" y="762"/>
                    </a:lnTo>
                    <a:lnTo>
                      <a:pt x="1524" y="743"/>
                    </a:lnTo>
                    <a:lnTo>
                      <a:pt x="1562" y="743"/>
                    </a:lnTo>
                    <a:lnTo>
                      <a:pt x="1581" y="762"/>
                    </a:lnTo>
                    <a:lnTo>
                      <a:pt x="1619" y="801"/>
                    </a:lnTo>
                    <a:lnTo>
                      <a:pt x="1638" y="819"/>
                    </a:lnTo>
                    <a:lnTo>
                      <a:pt x="1677" y="801"/>
                    </a:lnTo>
                    <a:lnTo>
                      <a:pt x="1791" y="705"/>
                    </a:lnTo>
                    <a:lnTo>
                      <a:pt x="1943" y="572"/>
                    </a:lnTo>
                    <a:lnTo>
                      <a:pt x="2191" y="476"/>
                    </a:lnTo>
                    <a:lnTo>
                      <a:pt x="2534" y="248"/>
                    </a:lnTo>
                    <a:lnTo>
                      <a:pt x="2552" y="229"/>
                    </a:lnTo>
                    <a:lnTo>
                      <a:pt x="2610" y="172"/>
                    </a:lnTo>
                    <a:lnTo>
                      <a:pt x="2648" y="134"/>
                    </a:lnTo>
                    <a:lnTo>
                      <a:pt x="2819" y="19"/>
                    </a:lnTo>
                    <a:lnTo>
                      <a:pt x="2877" y="0"/>
                    </a:lnTo>
                    <a:lnTo>
                      <a:pt x="2915" y="0"/>
                    </a:lnTo>
                    <a:lnTo>
                      <a:pt x="2972" y="0"/>
                    </a:lnTo>
                    <a:lnTo>
                      <a:pt x="3182" y="19"/>
                    </a:lnTo>
                    <a:lnTo>
                      <a:pt x="3219" y="95"/>
                    </a:lnTo>
                    <a:lnTo>
                      <a:pt x="3314" y="134"/>
                    </a:lnTo>
                    <a:lnTo>
                      <a:pt x="3581" y="172"/>
                    </a:lnTo>
                    <a:lnTo>
                      <a:pt x="3619" y="248"/>
                    </a:lnTo>
                    <a:lnTo>
                      <a:pt x="3715" y="267"/>
                    </a:lnTo>
                    <a:lnTo>
                      <a:pt x="3734" y="305"/>
                    </a:lnTo>
                    <a:lnTo>
                      <a:pt x="3715" y="343"/>
                    </a:lnTo>
                    <a:lnTo>
                      <a:pt x="3676" y="476"/>
                    </a:lnTo>
                    <a:lnTo>
                      <a:pt x="3658" y="534"/>
                    </a:lnTo>
                    <a:lnTo>
                      <a:pt x="3676" y="610"/>
                    </a:lnTo>
                    <a:lnTo>
                      <a:pt x="3734" y="667"/>
                    </a:lnTo>
                    <a:lnTo>
                      <a:pt x="4115" y="1029"/>
                    </a:lnTo>
                    <a:lnTo>
                      <a:pt x="4191" y="1124"/>
                    </a:lnTo>
                    <a:lnTo>
                      <a:pt x="4229" y="1219"/>
                    </a:lnTo>
                    <a:lnTo>
                      <a:pt x="4267" y="1277"/>
                    </a:lnTo>
                    <a:lnTo>
                      <a:pt x="4343" y="1314"/>
                    </a:lnTo>
                    <a:lnTo>
                      <a:pt x="4572" y="1410"/>
                    </a:lnTo>
                    <a:lnTo>
                      <a:pt x="4838" y="1486"/>
                    </a:lnTo>
                    <a:lnTo>
                      <a:pt x="4858" y="1543"/>
                    </a:lnTo>
                    <a:lnTo>
                      <a:pt x="4819" y="1563"/>
                    </a:lnTo>
                    <a:lnTo>
                      <a:pt x="4819" y="1581"/>
                    </a:lnTo>
                    <a:lnTo>
                      <a:pt x="4819" y="1600"/>
                    </a:lnTo>
                    <a:lnTo>
                      <a:pt x="4991" y="2039"/>
                    </a:lnTo>
                    <a:lnTo>
                      <a:pt x="4972" y="2134"/>
                    </a:lnTo>
                    <a:lnTo>
                      <a:pt x="4972" y="2210"/>
                    </a:lnTo>
                    <a:lnTo>
                      <a:pt x="4972" y="2305"/>
                    </a:lnTo>
                    <a:lnTo>
                      <a:pt x="5124" y="2782"/>
                    </a:lnTo>
                    <a:lnTo>
                      <a:pt x="5239" y="3372"/>
                    </a:lnTo>
                    <a:lnTo>
                      <a:pt x="5200" y="3410"/>
                    </a:lnTo>
                    <a:lnTo>
                      <a:pt x="5105" y="3429"/>
                    </a:lnTo>
                    <a:lnTo>
                      <a:pt x="4953" y="3448"/>
                    </a:lnTo>
                    <a:lnTo>
                      <a:pt x="4267" y="3219"/>
                    </a:lnTo>
                    <a:lnTo>
                      <a:pt x="3334" y="3029"/>
                    </a:lnTo>
                    <a:lnTo>
                      <a:pt x="3048" y="3029"/>
                    </a:lnTo>
                    <a:lnTo>
                      <a:pt x="3010" y="3086"/>
                    </a:lnTo>
                    <a:lnTo>
                      <a:pt x="2381" y="3239"/>
                    </a:lnTo>
                    <a:lnTo>
                      <a:pt x="2305" y="3258"/>
                    </a:lnTo>
                    <a:lnTo>
                      <a:pt x="2343" y="3295"/>
                    </a:lnTo>
                    <a:lnTo>
                      <a:pt x="2381" y="3315"/>
                    </a:lnTo>
                    <a:lnTo>
                      <a:pt x="2439" y="3334"/>
                    </a:lnTo>
                    <a:lnTo>
                      <a:pt x="2476" y="3353"/>
                    </a:lnTo>
                    <a:lnTo>
                      <a:pt x="2496" y="3391"/>
                    </a:lnTo>
                    <a:lnTo>
                      <a:pt x="2515" y="3448"/>
                    </a:lnTo>
                    <a:lnTo>
                      <a:pt x="2534" y="3486"/>
                    </a:lnTo>
                    <a:lnTo>
                      <a:pt x="2629" y="3544"/>
                    </a:lnTo>
                    <a:lnTo>
                      <a:pt x="2629" y="3600"/>
                    </a:lnTo>
                    <a:lnTo>
                      <a:pt x="2552" y="3772"/>
                    </a:lnTo>
                    <a:lnTo>
                      <a:pt x="2439" y="4001"/>
                    </a:lnTo>
                    <a:lnTo>
                      <a:pt x="2191" y="4667"/>
                    </a:lnTo>
                    <a:lnTo>
                      <a:pt x="2115" y="5124"/>
                    </a:lnTo>
                    <a:lnTo>
                      <a:pt x="1810" y="4972"/>
                    </a:lnTo>
                    <a:lnTo>
                      <a:pt x="1143" y="4477"/>
                    </a:lnTo>
                    <a:lnTo>
                      <a:pt x="400" y="4172"/>
                    </a:lnTo>
                    <a:lnTo>
                      <a:pt x="343" y="4134"/>
                    </a:lnTo>
                    <a:lnTo>
                      <a:pt x="77" y="3829"/>
                    </a:lnTo>
                    <a:lnTo>
                      <a:pt x="0" y="3676"/>
                    </a:lnTo>
                    <a:lnTo>
                      <a:pt x="19" y="3562"/>
                    </a:lnTo>
                    <a:lnTo>
                      <a:pt x="114" y="3467"/>
                    </a:lnTo>
                    <a:lnTo>
                      <a:pt x="191" y="3448"/>
                    </a:lnTo>
                    <a:lnTo>
                      <a:pt x="286" y="3486"/>
                    </a:lnTo>
                    <a:lnTo>
                      <a:pt x="362" y="3524"/>
                    </a:lnTo>
                    <a:lnTo>
                      <a:pt x="439" y="3429"/>
                    </a:lnTo>
                    <a:lnTo>
                      <a:pt x="381" y="3086"/>
                    </a:lnTo>
                    <a:lnTo>
                      <a:pt x="381" y="2800"/>
                    </a:lnTo>
                    <a:lnTo>
                      <a:pt x="400" y="2648"/>
                    </a:lnTo>
                    <a:lnTo>
                      <a:pt x="267" y="2000"/>
                    </a:lnTo>
                    <a:lnTo>
                      <a:pt x="305" y="1867"/>
                    </a:lnTo>
                    <a:lnTo>
                      <a:pt x="324" y="1753"/>
                    </a:lnTo>
                    <a:lnTo>
                      <a:pt x="362" y="1715"/>
                    </a:lnTo>
                    <a:lnTo>
                      <a:pt x="439" y="1677"/>
                    </a:lnTo>
                    <a:lnTo>
                      <a:pt x="571" y="1581"/>
                    </a:lnTo>
                    <a:lnTo>
                      <a:pt x="686" y="1543"/>
                    </a:lnTo>
                    <a:lnTo>
                      <a:pt x="705" y="1524"/>
                    </a:lnTo>
                    <a:lnTo>
                      <a:pt x="705" y="1505"/>
                    </a:lnTo>
                    <a:lnTo>
                      <a:pt x="686" y="1486"/>
                    </a:lnTo>
                    <a:lnTo>
                      <a:pt x="648" y="1448"/>
                    </a:lnTo>
                    <a:lnTo>
                      <a:pt x="629" y="1429"/>
                    </a:lnTo>
                    <a:lnTo>
                      <a:pt x="610" y="1410"/>
                    </a:lnTo>
                    <a:lnTo>
                      <a:pt x="591" y="1372"/>
                    </a:lnTo>
                    <a:lnTo>
                      <a:pt x="591" y="1334"/>
                    </a:lnTo>
                    <a:lnTo>
                      <a:pt x="610" y="1314"/>
                    </a:lnTo>
                    <a:lnTo>
                      <a:pt x="648" y="1296"/>
                    </a:lnTo>
                    <a:lnTo>
                      <a:pt x="667" y="1296"/>
                    </a:lnTo>
                    <a:lnTo>
                      <a:pt x="686" y="1296"/>
                    </a:lnTo>
                    <a:lnTo>
                      <a:pt x="705" y="1277"/>
                    </a:lnTo>
                    <a:lnTo>
                      <a:pt x="724" y="1258"/>
                    </a:lnTo>
                    <a:lnTo>
                      <a:pt x="781" y="106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29" name="Freeform 27">
                <a:extLst>
                  <a:ext uri="{FF2B5EF4-FFF2-40B4-BE49-F238E27FC236}">
                    <a16:creationId xmlns:a16="http://schemas.microsoft.com/office/drawing/2014/main" id="{6D8CBB9C-2B2E-FC4A-BD76-B13CEF9694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74313" y="10375900"/>
                <a:ext cx="1982787" cy="2427288"/>
              </a:xfrm>
              <a:custGeom>
                <a:avLst/>
                <a:gdLst>
                  <a:gd name="T0" fmla="*/ 2147483646 w 5507"/>
                  <a:gd name="T1" fmla="*/ 2147483646 h 6744"/>
                  <a:gd name="T2" fmla="*/ 2147483646 w 5507"/>
                  <a:gd name="T3" fmla="*/ 2147483646 h 6744"/>
                  <a:gd name="T4" fmla="*/ 2147483646 w 5507"/>
                  <a:gd name="T5" fmla="*/ 2147483646 h 6744"/>
                  <a:gd name="T6" fmla="*/ 2147483646 w 5507"/>
                  <a:gd name="T7" fmla="*/ 2147483646 h 6744"/>
                  <a:gd name="T8" fmla="*/ 2147483646 w 5507"/>
                  <a:gd name="T9" fmla="*/ 2147483646 h 6744"/>
                  <a:gd name="T10" fmla="*/ 2147483646 w 5507"/>
                  <a:gd name="T11" fmla="*/ 2147483646 h 6744"/>
                  <a:gd name="T12" fmla="*/ 2147483646 w 5507"/>
                  <a:gd name="T13" fmla="*/ 2147483646 h 6744"/>
                  <a:gd name="T14" fmla="*/ 2147483646 w 5507"/>
                  <a:gd name="T15" fmla="*/ 2147483646 h 6744"/>
                  <a:gd name="T16" fmla="*/ 2147483646 w 5507"/>
                  <a:gd name="T17" fmla="*/ 2147483646 h 6744"/>
                  <a:gd name="T18" fmla="*/ 2147483646 w 5507"/>
                  <a:gd name="T19" fmla="*/ 2147483646 h 6744"/>
                  <a:gd name="T20" fmla="*/ 2147483646 w 5507"/>
                  <a:gd name="T21" fmla="*/ 2147483646 h 6744"/>
                  <a:gd name="T22" fmla="*/ 2147483646 w 5507"/>
                  <a:gd name="T23" fmla="*/ 2147483646 h 6744"/>
                  <a:gd name="T24" fmla="*/ 2147483646 w 5507"/>
                  <a:gd name="T25" fmla="*/ 2147483646 h 6744"/>
                  <a:gd name="T26" fmla="*/ 2147483646 w 5507"/>
                  <a:gd name="T27" fmla="*/ 2147483646 h 6744"/>
                  <a:gd name="T28" fmla="*/ 2147483646 w 5507"/>
                  <a:gd name="T29" fmla="*/ 2147483646 h 6744"/>
                  <a:gd name="T30" fmla="*/ 2147483646 w 5507"/>
                  <a:gd name="T31" fmla="*/ 2147483646 h 6744"/>
                  <a:gd name="T32" fmla="*/ 2147483646 w 5507"/>
                  <a:gd name="T33" fmla="*/ 2147483646 h 6744"/>
                  <a:gd name="T34" fmla="*/ 2147483646 w 5507"/>
                  <a:gd name="T35" fmla="*/ 2147483646 h 6744"/>
                  <a:gd name="T36" fmla="*/ 2147483646 w 5507"/>
                  <a:gd name="T37" fmla="*/ 2147483646 h 6744"/>
                  <a:gd name="T38" fmla="*/ 2147483646 w 5507"/>
                  <a:gd name="T39" fmla="*/ 2147483646 h 6744"/>
                  <a:gd name="T40" fmla="*/ 2147483646 w 5507"/>
                  <a:gd name="T41" fmla="*/ 2147483646 h 6744"/>
                  <a:gd name="T42" fmla="*/ 2147483646 w 5507"/>
                  <a:gd name="T43" fmla="*/ 2147483646 h 6744"/>
                  <a:gd name="T44" fmla="*/ 2147483646 w 5507"/>
                  <a:gd name="T45" fmla="*/ 2147483646 h 6744"/>
                  <a:gd name="T46" fmla="*/ 2147483646 w 5507"/>
                  <a:gd name="T47" fmla="*/ 2147483646 h 6744"/>
                  <a:gd name="T48" fmla="*/ 2147483646 w 5507"/>
                  <a:gd name="T49" fmla="*/ 2147483646 h 6744"/>
                  <a:gd name="T50" fmla="*/ 2147483646 w 5507"/>
                  <a:gd name="T51" fmla="*/ 2147483646 h 6744"/>
                  <a:gd name="T52" fmla="*/ 2147483646 w 5507"/>
                  <a:gd name="T53" fmla="*/ 2147483646 h 6744"/>
                  <a:gd name="T54" fmla="*/ 2147483646 w 5507"/>
                  <a:gd name="T55" fmla="*/ 2147483646 h 6744"/>
                  <a:gd name="T56" fmla="*/ 2147483646 w 5507"/>
                  <a:gd name="T57" fmla="*/ 2147483646 h 6744"/>
                  <a:gd name="T58" fmla="*/ 2147483646 w 5507"/>
                  <a:gd name="T59" fmla="*/ 2147483646 h 6744"/>
                  <a:gd name="T60" fmla="*/ 2147483646 w 5507"/>
                  <a:gd name="T61" fmla="*/ 2147483646 h 6744"/>
                  <a:gd name="T62" fmla="*/ 2147483646 w 5507"/>
                  <a:gd name="T63" fmla="*/ 2147483646 h 6744"/>
                  <a:gd name="T64" fmla="*/ 2147483646 w 5507"/>
                  <a:gd name="T65" fmla="*/ 2147483646 h 6744"/>
                  <a:gd name="T66" fmla="*/ 2147483646 w 5507"/>
                  <a:gd name="T67" fmla="*/ 2147483646 h 6744"/>
                  <a:gd name="T68" fmla="*/ 2147483646 w 5507"/>
                  <a:gd name="T69" fmla="*/ 2147483646 h 6744"/>
                  <a:gd name="T70" fmla="*/ 2147483646 w 5507"/>
                  <a:gd name="T71" fmla="*/ 2147483646 h 6744"/>
                  <a:gd name="T72" fmla="*/ 2147483646 w 5507"/>
                  <a:gd name="T73" fmla="*/ 2147483646 h 6744"/>
                  <a:gd name="T74" fmla="*/ 2147483646 w 5507"/>
                  <a:gd name="T75" fmla="*/ 2147483646 h 6744"/>
                  <a:gd name="T76" fmla="*/ 2147483646 w 5507"/>
                  <a:gd name="T77" fmla="*/ 2147483646 h 6744"/>
                  <a:gd name="T78" fmla="*/ 2147483646 w 5507"/>
                  <a:gd name="T79" fmla="*/ 2147483646 h 6744"/>
                  <a:gd name="T80" fmla="*/ 2147483646 w 5507"/>
                  <a:gd name="T81" fmla="*/ 2147483646 h 6744"/>
                  <a:gd name="T82" fmla="*/ 2147483646 w 5507"/>
                  <a:gd name="T83" fmla="*/ 2147483646 h 6744"/>
                  <a:gd name="T84" fmla="*/ 2147483646 w 5507"/>
                  <a:gd name="T85" fmla="*/ 2147483646 h 6744"/>
                  <a:gd name="T86" fmla="*/ 2147483646 w 5507"/>
                  <a:gd name="T87" fmla="*/ 2147483646 h 6744"/>
                  <a:gd name="T88" fmla="*/ 2147483646 w 5507"/>
                  <a:gd name="T89" fmla="*/ 2147483646 h 6744"/>
                  <a:gd name="T90" fmla="*/ 2147483646 w 5507"/>
                  <a:gd name="T91" fmla="*/ 2147483646 h 6744"/>
                  <a:gd name="T92" fmla="*/ 2147483646 w 5507"/>
                  <a:gd name="T93" fmla="*/ 2147483646 h 674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507" h="6744">
                    <a:moveTo>
                      <a:pt x="325" y="1600"/>
                    </a:moveTo>
                    <a:lnTo>
                      <a:pt x="210" y="1010"/>
                    </a:lnTo>
                    <a:lnTo>
                      <a:pt x="58" y="533"/>
                    </a:lnTo>
                    <a:lnTo>
                      <a:pt x="58" y="438"/>
                    </a:lnTo>
                    <a:lnTo>
                      <a:pt x="58" y="362"/>
                    </a:lnTo>
                    <a:lnTo>
                      <a:pt x="77" y="267"/>
                    </a:lnTo>
                    <a:lnTo>
                      <a:pt x="477" y="285"/>
                    </a:lnTo>
                    <a:lnTo>
                      <a:pt x="706" y="190"/>
                    </a:lnTo>
                    <a:lnTo>
                      <a:pt x="725" y="190"/>
                    </a:lnTo>
                    <a:lnTo>
                      <a:pt x="744" y="190"/>
                    </a:lnTo>
                    <a:lnTo>
                      <a:pt x="762" y="190"/>
                    </a:lnTo>
                    <a:lnTo>
                      <a:pt x="782" y="190"/>
                    </a:lnTo>
                    <a:lnTo>
                      <a:pt x="801" y="171"/>
                    </a:lnTo>
                    <a:lnTo>
                      <a:pt x="820" y="171"/>
                    </a:lnTo>
                    <a:lnTo>
                      <a:pt x="820" y="190"/>
                    </a:lnTo>
                    <a:lnTo>
                      <a:pt x="839" y="190"/>
                    </a:lnTo>
                    <a:lnTo>
                      <a:pt x="858" y="190"/>
                    </a:lnTo>
                    <a:lnTo>
                      <a:pt x="991" y="95"/>
                    </a:lnTo>
                    <a:lnTo>
                      <a:pt x="1029" y="76"/>
                    </a:lnTo>
                    <a:lnTo>
                      <a:pt x="1067" y="76"/>
                    </a:lnTo>
                    <a:lnTo>
                      <a:pt x="1087" y="95"/>
                    </a:lnTo>
                    <a:lnTo>
                      <a:pt x="1163" y="114"/>
                    </a:lnTo>
                    <a:lnTo>
                      <a:pt x="1182" y="114"/>
                    </a:lnTo>
                    <a:lnTo>
                      <a:pt x="1201" y="95"/>
                    </a:lnTo>
                    <a:lnTo>
                      <a:pt x="1220" y="57"/>
                    </a:lnTo>
                    <a:lnTo>
                      <a:pt x="1239" y="38"/>
                    </a:lnTo>
                    <a:lnTo>
                      <a:pt x="1372" y="0"/>
                    </a:lnTo>
                    <a:lnTo>
                      <a:pt x="2362" y="0"/>
                    </a:lnTo>
                    <a:lnTo>
                      <a:pt x="2458" y="76"/>
                    </a:lnTo>
                    <a:lnTo>
                      <a:pt x="2496" y="152"/>
                    </a:lnTo>
                    <a:lnTo>
                      <a:pt x="2496" y="190"/>
                    </a:lnTo>
                    <a:lnTo>
                      <a:pt x="2439" y="209"/>
                    </a:lnTo>
                    <a:lnTo>
                      <a:pt x="2382" y="248"/>
                    </a:lnTo>
                    <a:lnTo>
                      <a:pt x="2344" y="324"/>
                    </a:lnTo>
                    <a:lnTo>
                      <a:pt x="2439" y="533"/>
                    </a:lnTo>
                    <a:lnTo>
                      <a:pt x="2743" y="1028"/>
                    </a:lnTo>
                    <a:lnTo>
                      <a:pt x="2725" y="1124"/>
                    </a:lnTo>
                    <a:lnTo>
                      <a:pt x="2725" y="1200"/>
                    </a:lnTo>
                    <a:lnTo>
                      <a:pt x="2801" y="1428"/>
                    </a:lnTo>
                    <a:lnTo>
                      <a:pt x="2953" y="1600"/>
                    </a:lnTo>
                    <a:lnTo>
                      <a:pt x="3087" y="1657"/>
                    </a:lnTo>
                    <a:lnTo>
                      <a:pt x="3106" y="1695"/>
                    </a:lnTo>
                    <a:lnTo>
                      <a:pt x="3220" y="1886"/>
                    </a:lnTo>
                    <a:lnTo>
                      <a:pt x="3277" y="1943"/>
                    </a:lnTo>
                    <a:lnTo>
                      <a:pt x="3410" y="2057"/>
                    </a:lnTo>
                    <a:lnTo>
                      <a:pt x="3449" y="2095"/>
                    </a:lnTo>
                    <a:lnTo>
                      <a:pt x="3486" y="2171"/>
                    </a:lnTo>
                    <a:lnTo>
                      <a:pt x="3486" y="2248"/>
                    </a:lnTo>
                    <a:lnTo>
                      <a:pt x="3468" y="2324"/>
                    </a:lnTo>
                    <a:lnTo>
                      <a:pt x="3449" y="2381"/>
                    </a:lnTo>
                    <a:lnTo>
                      <a:pt x="3410" y="2476"/>
                    </a:lnTo>
                    <a:lnTo>
                      <a:pt x="3410" y="2533"/>
                    </a:lnTo>
                    <a:lnTo>
                      <a:pt x="3410" y="2571"/>
                    </a:lnTo>
                    <a:lnTo>
                      <a:pt x="3468" y="2762"/>
                    </a:lnTo>
                    <a:lnTo>
                      <a:pt x="3810" y="2971"/>
                    </a:lnTo>
                    <a:lnTo>
                      <a:pt x="3867" y="3009"/>
                    </a:lnTo>
                    <a:lnTo>
                      <a:pt x="3906" y="3047"/>
                    </a:lnTo>
                    <a:lnTo>
                      <a:pt x="3963" y="3123"/>
                    </a:lnTo>
                    <a:lnTo>
                      <a:pt x="3982" y="3162"/>
                    </a:lnTo>
                    <a:lnTo>
                      <a:pt x="3982" y="3200"/>
                    </a:lnTo>
                    <a:lnTo>
                      <a:pt x="4001" y="3238"/>
                    </a:lnTo>
                    <a:lnTo>
                      <a:pt x="4001" y="3295"/>
                    </a:lnTo>
                    <a:lnTo>
                      <a:pt x="3982" y="3448"/>
                    </a:lnTo>
                    <a:lnTo>
                      <a:pt x="3982" y="3504"/>
                    </a:lnTo>
                    <a:lnTo>
                      <a:pt x="3982" y="3543"/>
                    </a:lnTo>
                    <a:lnTo>
                      <a:pt x="3982" y="3581"/>
                    </a:lnTo>
                    <a:lnTo>
                      <a:pt x="4001" y="3619"/>
                    </a:lnTo>
                    <a:lnTo>
                      <a:pt x="4039" y="3657"/>
                    </a:lnTo>
                    <a:lnTo>
                      <a:pt x="4191" y="3790"/>
                    </a:lnTo>
                    <a:lnTo>
                      <a:pt x="4248" y="3829"/>
                    </a:lnTo>
                    <a:lnTo>
                      <a:pt x="4401" y="3924"/>
                    </a:lnTo>
                    <a:lnTo>
                      <a:pt x="4801" y="3905"/>
                    </a:lnTo>
                    <a:lnTo>
                      <a:pt x="5486" y="3962"/>
                    </a:lnTo>
                    <a:lnTo>
                      <a:pt x="5506" y="4324"/>
                    </a:lnTo>
                    <a:lnTo>
                      <a:pt x="5468" y="5257"/>
                    </a:lnTo>
                    <a:lnTo>
                      <a:pt x="5372" y="5771"/>
                    </a:lnTo>
                    <a:lnTo>
                      <a:pt x="5354" y="5905"/>
                    </a:lnTo>
                    <a:lnTo>
                      <a:pt x="5334" y="6000"/>
                    </a:lnTo>
                    <a:lnTo>
                      <a:pt x="5354" y="6324"/>
                    </a:lnTo>
                    <a:lnTo>
                      <a:pt x="5334" y="6457"/>
                    </a:lnTo>
                    <a:lnTo>
                      <a:pt x="5220" y="6476"/>
                    </a:lnTo>
                    <a:lnTo>
                      <a:pt x="4687" y="6381"/>
                    </a:lnTo>
                    <a:lnTo>
                      <a:pt x="4610" y="6381"/>
                    </a:lnTo>
                    <a:lnTo>
                      <a:pt x="3353" y="6724"/>
                    </a:lnTo>
                    <a:lnTo>
                      <a:pt x="3220" y="6743"/>
                    </a:lnTo>
                    <a:lnTo>
                      <a:pt x="3182" y="6743"/>
                    </a:lnTo>
                    <a:lnTo>
                      <a:pt x="3124" y="6705"/>
                    </a:lnTo>
                    <a:lnTo>
                      <a:pt x="3087" y="6648"/>
                    </a:lnTo>
                    <a:lnTo>
                      <a:pt x="2934" y="6324"/>
                    </a:lnTo>
                    <a:lnTo>
                      <a:pt x="2572" y="5734"/>
                    </a:lnTo>
                    <a:lnTo>
                      <a:pt x="1944" y="5524"/>
                    </a:lnTo>
                    <a:lnTo>
                      <a:pt x="58" y="5276"/>
                    </a:lnTo>
                    <a:lnTo>
                      <a:pt x="0" y="4647"/>
                    </a:lnTo>
                    <a:lnTo>
                      <a:pt x="39" y="4552"/>
                    </a:lnTo>
                    <a:lnTo>
                      <a:pt x="39" y="4419"/>
                    </a:lnTo>
                    <a:lnTo>
                      <a:pt x="77" y="4324"/>
                    </a:lnTo>
                    <a:lnTo>
                      <a:pt x="77" y="4210"/>
                    </a:lnTo>
                    <a:lnTo>
                      <a:pt x="115" y="4152"/>
                    </a:lnTo>
                    <a:lnTo>
                      <a:pt x="172" y="4152"/>
                    </a:lnTo>
                    <a:lnTo>
                      <a:pt x="249" y="4171"/>
                    </a:lnTo>
                    <a:lnTo>
                      <a:pt x="305" y="4171"/>
                    </a:lnTo>
                    <a:lnTo>
                      <a:pt x="325" y="4114"/>
                    </a:lnTo>
                    <a:lnTo>
                      <a:pt x="344" y="3981"/>
                    </a:lnTo>
                    <a:lnTo>
                      <a:pt x="363" y="3905"/>
                    </a:lnTo>
                    <a:lnTo>
                      <a:pt x="344" y="3867"/>
                    </a:lnTo>
                    <a:lnTo>
                      <a:pt x="325" y="3848"/>
                    </a:lnTo>
                    <a:lnTo>
                      <a:pt x="286" y="3829"/>
                    </a:lnTo>
                    <a:lnTo>
                      <a:pt x="249" y="3790"/>
                    </a:lnTo>
                    <a:lnTo>
                      <a:pt x="229" y="3771"/>
                    </a:lnTo>
                    <a:lnTo>
                      <a:pt x="153" y="3753"/>
                    </a:lnTo>
                    <a:lnTo>
                      <a:pt x="134" y="3695"/>
                    </a:lnTo>
                    <a:lnTo>
                      <a:pt x="191" y="3562"/>
                    </a:lnTo>
                    <a:lnTo>
                      <a:pt x="401" y="3028"/>
                    </a:lnTo>
                    <a:lnTo>
                      <a:pt x="191" y="3028"/>
                    </a:lnTo>
                    <a:lnTo>
                      <a:pt x="96" y="3009"/>
                    </a:lnTo>
                    <a:lnTo>
                      <a:pt x="77" y="2933"/>
                    </a:lnTo>
                    <a:lnTo>
                      <a:pt x="115" y="2857"/>
                    </a:lnTo>
                    <a:lnTo>
                      <a:pt x="381" y="2514"/>
                    </a:lnTo>
                    <a:lnTo>
                      <a:pt x="401" y="2476"/>
                    </a:lnTo>
                    <a:lnTo>
                      <a:pt x="401" y="2419"/>
                    </a:lnTo>
                    <a:lnTo>
                      <a:pt x="363" y="2266"/>
                    </a:lnTo>
                    <a:lnTo>
                      <a:pt x="344" y="2229"/>
                    </a:lnTo>
                    <a:lnTo>
                      <a:pt x="325" y="2190"/>
                    </a:lnTo>
                    <a:lnTo>
                      <a:pt x="305" y="2190"/>
                    </a:lnTo>
                    <a:lnTo>
                      <a:pt x="286" y="2171"/>
                    </a:lnTo>
                    <a:lnTo>
                      <a:pt x="267" y="2152"/>
                    </a:lnTo>
                    <a:lnTo>
                      <a:pt x="267" y="2114"/>
                    </a:lnTo>
                    <a:lnTo>
                      <a:pt x="286" y="2019"/>
                    </a:lnTo>
                    <a:lnTo>
                      <a:pt x="305" y="1981"/>
                    </a:lnTo>
                    <a:lnTo>
                      <a:pt x="325" y="1962"/>
                    </a:lnTo>
                    <a:lnTo>
                      <a:pt x="363" y="1962"/>
                    </a:lnTo>
                    <a:lnTo>
                      <a:pt x="381" y="1981"/>
                    </a:lnTo>
                    <a:lnTo>
                      <a:pt x="420" y="2019"/>
                    </a:lnTo>
                    <a:lnTo>
                      <a:pt x="439" y="2019"/>
                    </a:lnTo>
                    <a:lnTo>
                      <a:pt x="458" y="1981"/>
                    </a:lnTo>
                    <a:lnTo>
                      <a:pt x="458" y="1962"/>
                    </a:lnTo>
                    <a:lnTo>
                      <a:pt x="458" y="1886"/>
                    </a:lnTo>
                    <a:lnTo>
                      <a:pt x="458" y="1828"/>
                    </a:lnTo>
                    <a:lnTo>
                      <a:pt x="458" y="1809"/>
                    </a:lnTo>
                    <a:lnTo>
                      <a:pt x="439" y="1752"/>
                    </a:lnTo>
                    <a:lnTo>
                      <a:pt x="325" y="1600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30" name="Freeform 28">
                <a:extLst>
                  <a:ext uri="{FF2B5EF4-FFF2-40B4-BE49-F238E27FC236}">
                    <a16:creationId xmlns:a16="http://schemas.microsoft.com/office/drawing/2014/main" id="{C93AFBF6-C767-E743-B8F4-3D36564EE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18325" y="9024938"/>
                <a:ext cx="1536700" cy="1084262"/>
              </a:xfrm>
              <a:custGeom>
                <a:avLst/>
                <a:gdLst>
                  <a:gd name="T0" fmla="*/ 2147483646 w 4268"/>
                  <a:gd name="T1" fmla="*/ 2147483646 h 3011"/>
                  <a:gd name="T2" fmla="*/ 2147483646 w 4268"/>
                  <a:gd name="T3" fmla="*/ 2147483646 h 3011"/>
                  <a:gd name="T4" fmla="*/ 2147483646 w 4268"/>
                  <a:gd name="T5" fmla="*/ 2147483646 h 3011"/>
                  <a:gd name="T6" fmla="*/ 2147483646 w 4268"/>
                  <a:gd name="T7" fmla="*/ 2147483646 h 3011"/>
                  <a:gd name="T8" fmla="*/ 2147483646 w 4268"/>
                  <a:gd name="T9" fmla="*/ 2147483646 h 3011"/>
                  <a:gd name="T10" fmla="*/ 2147483646 w 4268"/>
                  <a:gd name="T11" fmla="*/ 2147483646 h 3011"/>
                  <a:gd name="T12" fmla="*/ 2147483646 w 4268"/>
                  <a:gd name="T13" fmla="*/ 2147483646 h 3011"/>
                  <a:gd name="T14" fmla="*/ 2147483646 w 4268"/>
                  <a:gd name="T15" fmla="*/ 2147483646 h 3011"/>
                  <a:gd name="T16" fmla="*/ 2147483646 w 4268"/>
                  <a:gd name="T17" fmla="*/ 2147483646 h 3011"/>
                  <a:gd name="T18" fmla="*/ 2147483646 w 4268"/>
                  <a:gd name="T19" fmla="*/ 2147483646 h 3011"/>
                  <a:gd name="T20" fmla="*/ 2147483646 w 4268"/>
                  <a:gd name="T21" fmla="*/ 2147483646 h 3011"/>
                  <a:gd name="T22" fmla="*/ 2147483646 w 4268"/>
                  <a:gd name="T23" fmla="*/ 2147483646 h 3011"/>
                  <a:gd name="T24" fmla="*/ 2147483646 w 4268"/>
                  <a:gd name="T25" fmla="*/ 2147483646 h 3011"/>
                  <a:gd name="T26" fmla="*/ 2147483646 w 4268"/>
                  <a:gd name="T27" fmla="*/ 2147483646 h 3011"/>
                  <a:gd name="T28" fmla="*/ 2147483646 w 4268"/>
                  <a:gd name="T29" fmla="*/ 2147483646 h 3011"/>
                  <a:gd name="T30" fmla="*/ 2147483646 w 4268"/>
                  <a:gd name="T31" fmla="*/ 2147483646 h 3011"/>
                  <a:gd name="T32" fmla="*/ 2147483646 w 4268"/>
                  <a:gd name="T33" fmla="*/ 2147483646 h 3011"/>
                  <a:gd name="T34" fmla="*/ 2147483646 w 4268"/>
                  <a:gd name="T35" fmla="*/ 2147483646 h 3011"/>
                  <a:gd name="T36" fmla="*/ 2147483646 w 4268"/>
                  <a:gd name="T37" fmla="*/ 2147483646 h 3011"/>
                  <a:gd name="T38" fmla="*/ 2147483646 w 4268"/>
                  <a:gd name="T39" fmla="*/ 2147483646 h 3011"/>
                  <a:gd name="T40" fmla="*/ 2147483646 w 4268"/>
                  <a:gd name="T41" fmla="*/ 2147483646 h 3011"/>
                  <a:gd name="T42" fmla="*/ 2147483646 w 4268"/>
                  <a:gd name="T43" fmla="*/ 2147483646 h 3011"/>
                  <a:gd name="T44" fmla="*/ 2147483646 w 4268"/>
                  <a:gd name="T45" fmla="*/ 2147483646 h 3011"/>
                  <a:gd name="T46" fmla="*/ 2147483646 w 4268"/>
                  <a:gd name="T47" fmla="*/ 2147483646 h 3011"/>
                  <a:gd name="T48" fmla="*/ 2147483646 w 4268"/>
                  <a:gd name="T49" fmla="*/ 2147483646 h 3011"/>
                  <a:gd name="T50" fmla="*/ 2147483646 w 4268"/>
                  <a:gd name="T51" fmla="*/ 2147483646 h 3011"/>
                  <a:gd name="T52" fmla="*/ 2147483646 w 4268"/>
                  <a:gd name="T53" fmla="*/ 2147483646 h 3011"/>
                  <a:gd name="T54" fmla="*/ 2147483646 w 4268"/>
                  <a:gd name="T55" fmla="*/ 2147483646 h 3011"/>
                  <a:gd name="T56" fmla="*/ 2147483646 w 4268"/>
                  <a:gd name="T57" fmla="*/ 2147483646 h 3011"/>
                  <a:gd name="T58" fmla="*/ 2147483646 w 4268"/>
                  <a:gd name="T59" fmla="*/ 2147483646 h 3011"/>
                  <a:gd name="T60" fmla="*/ 2147483646 w 4268"/>
                  <a:gd name="T61" fmla="*/ 2147483646 h 3011"/>
                  <a:gd name="T62" fmla="*/ 2147483646 w 4268"/>
                  <a:gd name="T63" fmla="*/ 2147483646 h 3011"/>
                  <a:gd name="T64" fmla="*/ 2147483646 w 4268"/>
                  <a:gd name="T65" fmla="*/ 2147483646 h 3011"/>
                  <a:gd name="T66" fmla="*/ 2147483646 w 4268"/>
                  <a:gd name="T67" fmla="*/ 2147483646 h 3011"/>
                  <a:gd name="T68" fmla="*/ 2147483646 w 4268"/>
                  <a:gd name="T69" fmla="*/ 2147483646 h 3011"/>
                  <a:gd name="T70" fmla="*/ 2147483646 w 4268"/>
                  <a:gd name="T71" fmla="*/ 2147483646 h 3011"/>
                  <a:gd name="T72" fmla="*/ 2147483646 w 4268"/>
                  <a:gd name="T73" fmla="*/ 2147483646 h 3011"/>
                  <a:gd name="T74" fmla="*/ 2147483646 w 4268"/>
                  <a:gd name="T75" fmla="*/ 2147483646 h 3011"/>
                  <a:gd name="T76" fmla="*/ 0 w 4268"/>
                  <a:gd name="T77" fmla="*/ 2147483646 h 3011"/>
                  <a:gd name="T78" fmla="*/ 2147483646 w 4268"/>
                  <a:gd name="T79" fmla="*/ 2147483646 h 3011"/>
                  <a:gd name="T80" fmla="*/ 2147483646 w 4268"/>
                  <a:gd name="T81" fmla="*/ 2147483646 h 3011"/>
                  <a:gd name="T82" fmla="*/ 2147483646 w 4268"/>
                  <a:gd name="T83" fmla="*/ 2147483646 h 3011"/>
                  <a:gd name="T84" fmla="*/ 2147483646 w 4268"/>
                  <a:gd name="T85" fmla="*/ 2147483646 h 3011"/>
                  <a:gd name="T86" fmla="*/ 2147483646 w 4268"/>
                  <a:gd name="T87" fmla="*/ 2147483646 h 3011"/>
                  <a:gd name="T88" fmla="*/ 2147483646 w 4268"/>
                  <a:gd name="T89" fmla="*/ 2147483646 h 3011"/>
                  <a:gd name="T90" fmla="*/ 2147483646 w 4268"/>
                  <a:gd name="T91" fmla="*/ 2147483646 h 3011"/>
                  <a:gd name="T92" fmla="*/ 2147483646 w 4268"/>
                  <a:gd name="T93" fmla="*/ 2147483646 h 3011"/>
                  <a:gd name="T94" fmla="*/ 2147483646 w 4268"/>
                  <a:gd name="T95" fmla="*/ 0 h 3011"/>
                  <a:gd name="T96" fmla="*/ 2147483646 w 4268"/>
                  <a:gd name="T97" fmla="*/ 0 h 3011"/>
                  <a:gd name="T98" fmla="*/ 2147483646 w 4268"/>
                  <a:gd name="T99" fmla="*/ 2147483646 h 301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4268" h="3011">
                    <a:moveTo>
                      <a:pt x="3525" y="210"/>
                    </a:moveTo>
                    <a:lnTo>
                      <a:pt x="3639" y="229"/>
                    </a:lnTo>
                    <a:lnTo>
                      <a:pt x="3772" y="267"/>
                    </a:lnTo>
                    <a:lnTo>
                      <a:pt x="3791" y="267"/>
                    </a:lnTo>
                    <a:lnTo>
                      <a:pt x="3810" y="267"/>
                    </a:lnTo>
                    <a:lnTo>
                      <a:pt x="3848" y="248"/>
                    </a:lnTo>
                    <a:lnTo>
                      <a:pt x="3867" y="229"/>
                    </a:lnTo>
                    <a:lnTo>
                      <a:pt x="3886" y="229"/>
                    </a:lnTo>
                    <a:lnTo>
                      <a:pt x="3924" y="248"/>
                    </a:lnTo>
                    <a:lnTo>
                      <a:pt x="3943" y="267"/>
                    </a:lnTo>
                    <a:lnTo>
                      <a:pt x="4038" y="362"/>
                    </a:lnTo>
                    <a:lnTo>
                      <a:pt x="4058" y="381"/>
                    </a:lnTo>
                    <a:lnTo>
                      <a:pt x="4058" y="420"/>
                    </a:lnTo>
                    <a:lnTo>
                      <a:pt x="4058" y="476"/>
                    </a:lnTo>
                    <a:lnTo>
                      <a:pt x="4019" y="515"/>
                    </a:lnTo>
                    <a:lnTo>
                      <a:pt x="3886" y="1010"/>
                    </a:lnTo>
                    <a:lnTo>
                      <a:pt x="3886" y="1182"/>
                    </a:lnTo>
                    <a:lnTo>
                      <a:pt x="3962" y="1334"/>
                    </a:lnTo>
                    <a:lnTo>
                      <a:pt x="4172" y="1658"/>
                    </a:lnTo>
                    <a:lnTo>
                      <a:pt x="4191" y="1734"/>
                    </a:lnTo>
                    <a:lnTo>
                      <a:pt x="4172" y="1829"/>
                    </a:lnTo>
                    <a:lnTo>
                      <a:pt x="4153" y="1905"/>
                    </a:lnTo>
                    <a:lnTo>
                      <a:pt x="4172" y="2000"/>
                    </a:lnTo>
                    <a:lnTo>
                      <a:pt x="4248" y="2153"/>
                    </a:lnTo>
                    <a:lnTo>
                      <a:pt x="4267" y="2210"/>
                    </a:lnTo>
                    <a:lnTo>
                      <a:pt x="4210" y="2324"/>
                    </a:lnTo>
                    <a:lnTo>
                      <a:pt x="4210" y="2343"/>
                    </a:lnTo>
                    <a:lnTo>
                      <a:pt x="4191" y="2401"/>
                    </a:lnTo>
                    <a:lnTo>
                      <a:pt x="4172" y="2420"/>
                    </a:lnTo>
                    <a:lnTo>
                      <a:pt x="4153" y="2401"/>
                    </a:lnTo>
                    <a:lnTo>
                      <a:pt x="4096" y="2362"/>
                    </a:lnTo>
                    <a:lnTo>
                      <a:pt x="4001" y="2381"/>
                    </a:lnTo>
                    <a:lnTo>
                      <a:pt x="3639" y="2496"/>
                    </a:lnTo>
                    <a:lnTo>
                      <a:pt x="1848" y="3010"/>
                    </a:lnTo>
                    <a:lnTo>
                      <a:pt x="1657" y="2858"/>
                    </a:lnTo>
                    <a:lnTo>
                      <a:pt x="1010" y="2381"/>
                    </a:lnTo>
                    <a:lnTo>
                      <a:pt x="115" y="1448"/>
                    </a:lnTo>
                    <a:lnTo>
                      <a:pt x="20" y="1314"/>
                    </a:lnTo>
                    <a:lnTo>
                      <a:pt x="0" y="1182"/>
                    </a:lnTo>
                    <a:lnTo>
                      <a:pt x="191" y="1067"/>
                    </a:lnTo>
                    <a:lnTo>
                      <a:pt x="381" y="991"/>
                    </a:lnTo>
                    <a:lnTo>
                      <a:pt x="858" y="933"/>
                    </a:lnTo>
                    <a:lnTo>
                      <a:pt x="934" y="915"/>
                    </a:lnTo>
                    <a:lnTo>
                      <a:pt x="972" y="896"/>
                    </a:lnTo>
                    <a:lnTo>
                      <a:pt x="1086" y="838"/>
                    </a:lnTo>
                    <a:lnTo>
                      <a:pt x="1791" y="191"/>
                    </a:lnTo>
                    <a:lnTo>
                      <a:pt x="2096" y="39"/>
                    </a:lnTo>
                    <a:lnTo>
                      <a:pt x="2438" y="0"/>
                    </a:lnTo>
                    <a:lnTo>
                      <a:pt x="2877" y="0"/>
                    </a:lnTo>
                    <a:lnTo>
                      <a:pt x="3525" y="21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29703" name="Group 1">
              <a:extLst>
                <a:ext uri="{FF2B5EF4-FFF2-40B4-BE49-F238E27FC236}">
                  <a16:creationId xmlns:a16="http://schemas.microsoft.com/office/drawing/2014/main" id="{CFC81956-E566-894C-A4CD-2D37C8C0DC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96475" y="1131888"/>
              <a:ext cx="3805238" cy="5294312"/>
              <a:chOff x="19791363" y="2262188"/>
              <a:chExt cx="7612062" cy="10588625"/>
            </a:xfrm>
          </p:grpSpPr>
          <p:sp>
            <p:nvSpPr>
              <p:cNvPr id="29707" name="Freeform 29">
                <a:extLst>
                  <a:ext uri="{FF2B5EF4-FFF2-40B4-BE49-F238E27FC236}">
                    <a16:creationId xmlns:a16="http://schemas.microsoft.com/office/drawing/2014/main" id="{8BB09283-0BB7-0145-8D17-9AC1B4935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39713" y="12144375"/>
                <a:ext cx="528637" cy="706438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2" y="0"/>
                      <a:pt x="0" y="343"/>
                      <a:pt x="0" y="743"/>
                    </a:cubicBezTo>
                    <a:cubicBezTo>
                      <a:pt x="0" y="896"/>
                      <a:pt x="38" y="1029"/>
                      <a:pt x="114" y="1143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705" y="1962"/>
                      <a:pt x="723" y="1962"/>
                      <a:pt x="743" y="1962"/>
                    </a:cubicBezTo>
                    <a:cubicBezTo>
                      <a:pt x="762" y="1962"/>
                      <a:pt x="781" y="1962"/>
                      <a:pt x="800" y="1924"/>
                    </a:cubicBezTo>
                    <a:cubicBezTo>
                      <a:pt x="1352" y="1143"/>
                      <a:pt x="1352" y="1143"/>
                      <a:pt x="1352" y="1143"/>
                    </a:cubicBezTo>
                    <a:cubicBezTo>
                      <a:pt x="1429" y="1029"/>
                      <a:pt x="1466" y="896"/>
                      <a:pt x="1466" y="743"/>
                    </a:cubicBezTo>
                    <a:cubicBezTo>
                      <a:pt x="1466" y="343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1" y="1029"/>
                      <a:pt x="438" y="896"/>
                      <a:pt x="438" y="743"/>
                    </a:cubicBezTo>
                    <a:cubicBezTo>
                      <a:pt x="438" y="571"/>
                      <a:pt x="571" y="457"/>
                      <a:pt x="743" y="457"/>
                    </a:cubicBezTo>
                    <a:cubicBezTo>
                      <a:pt x="895" y="457"/>
                      <a:pt x="1028" y="571"/>
                      <a:pt x="1028" y="743"/>
                    </a:cubicBezTo>
                    <a:cubicBezTo>
                      <a:pt x="1028" y="896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08" name="Text Box 30">
                <a:extLst>
                  <a:ext uri="{FF2B5EF4-FFF2-40B4-BE49-F238E27FC236}">
                    <a16:creationId xmlns:a16="http://schemas.microsoft.com/office/drawing/2014/main" id="{DD0287C8-E5E2-FA45-93ED-4BBCFA0938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270913" y="6900863"/>
                <a:ext cx="2432050" cy="6619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Baghdad</a:t>
                </a:r>
              </a:p>
            </p:txBody>
          </p:sp>
          <p:sp>
            <p:nvSpPr>
              <p:cNvPr id="27674" name="Text Box 31">
                <a:extLst>
                  <a:ext uri="{FF2B5EF4-FFF2-40B4-BE49-F238E27FC236}">
                    <a16:creationId xmlns:a16="http://schemas.microsoft.com/office/drawing/2014/main" id="{436E06BB-FC67-3845-A31D-2F5E0C256D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139512" y="11739563"/>
                <a:ext cx="1263913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Basrah</a:t>
                </a:r>
              </a:p>
            </p:txBody>
          </p:sp>
          <p:sp>
            <p:nvSpPr>
              <p:cNvPr id="27675" name="Text Box 32">
                <a:extLst>
                  <a:ext uri="{FF2B5EF4-FFF2-40B4-BE49-F238E27FC236}">
                    <a16:creationId xmlns:a16="http://schemas.microsoft.com/office/drawing/2014/main" id="{C4768C88-64F3-C147-98C1-7FFED98795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791363" y="2262188"/>
                <a:ext cx="806618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/>
              <a:p>
                <a:pPr>
                  <a:lnSpc>
                    <a:spcPct val="113000"/>
                  </a:lnSpc>
                  <a:buClr>
                    <a:srgbClr val="000000"/>
                  </a:buClr>
                  <a:buSzPct val="100000"/>
                  <a:defRPr/>
                </a:pPr>
                <a:r>
                  <a:rPr lang="en-US" altLang="en-UA" sz="1042" dirty="0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Erbil</a:t>
                </a:r>
              </a:p>
            </p:txBody>
          </p:sp>
          <p:sp>
            <p:nvSpPr>
              <p:cNvPr id="29711" name="Freeform 33">
                <a:extLst>
                  <a:ext uri="{FF2B5EF4-FFF2-40B4-BE49-F238E27FC236}">
                    <a16:creationId xmlns:a16="http://schemas.microsoft.com/office/drawing/2014/main" id="{3D0C3961-A970-FC48-82C8-62266A7C2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35950" y="7551738"/>
                <a:ext cx="528638" cy="706437"/>
              </a:xfrm>
              <a:custGeom>
                <a:avLst/>
                <a:gdLst>
                  <a:gd name="T0" fmla="*/ 2147483646 w 1469"/>
                  <a:gd name="T1" fmla="*/ 0 h 1962"/>
                  <a:gd name="T2" fmla="*/ 2147483646 w 1469"/>
                  <a:gd name="T3" fmla="*/ 0 h 1962"/>
                  <a:gd name="T4" fmla="*/ 0 w 1469"/>
                  <a:gd name="T5" fmla="*/ 2147483646 h 1962"/>
                  <a:gd name="T6" fmla="*/ 2147483646 w 1469"/>
                  <a:gd name="T7" fmla="*/ 2147483646 h 1962"/>
                  <a:gd name="T8" fmla="*/ 2147483646 w 1469"/>
                  <a:gd name="T9" fmla="*/ 2147483646 h 1962"/>
                  <a:gd name="T10" fmla="*/ 2147483646 w 1469"/>
                  <a:gd name="T11" fmla="*/ 2147483646 h 1962"/>
                  <a:gd name="T12" fmla="*/ 2147483646 w 1469"/>
                  <a:gd name="T13" fmla="*/ 2147483646 h 1962"/>
                  <a:gd name="T14" fmla="*/ 2147483646 w 1469"/>
                  <a:gd name="T15" fmla="*/ 2147483646 h 1962"/>
                  <a:gd name="T16" fmla="*/ 2147483646 w 1469"/>
                  <a:gd name="T17" fmla="*/ 2147483646 h 1962"/>
                  <a:gd name="T18" fmla="*/ 2147483646 w 1469"/>
                  <a:gd name="T19" fmla="*/ 0 h 1962"/>
                  <a:gd name="T20" fmla="*/ 2147483646 w 1469"/>
                  <a:gd name="T21" fmla="*/ 2147483646 h 1962"/>
                  <a:gd name="T22" fmla="*/ 2147483646 w 1469"/>
                  <a:gd name="T23" fmla="*/ 2147483646 h 1962"/>
                  <a:gd name="T24" fmla="*/ 2147483646 w 1469"/>
                  <a:gd name="T25" fmla="*/ 2147483646 h 1962"/>
                  <a:gd name="T26" fmla="*/ 2147483646 w 1469"/>
                  <a:gd name="T27" fmla="*/ 2147483646 h 1962"/>
                  <a:gd name="T28" fmla="*/ 2147483646 w 1469"/>
                  <a:gd name="T29" fmla="*/ 2147483646 h 1962"/>
                  <a:gd name="T30" fmla="*/ 2147483646 w 1469"/>
                  <a:gd name="T31" fmla="*/ 2147483646 h 19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9" h="1962">
                    <a:moveTo>
                      <a:pt x="725" y="0"/>
                    </a:moveTo>
                    <a:lnTo>
                      <a:pt x="725" y="0"/>
                    </a:lnTo>
                    <a:cubicBezTo>
                      <a:pt x="325" y="0"/>
                      <a:pt x="0" y="324"/>
                      <a:pt x="0" y="743"/>
                    </a:cubicBezTo>
                    <a:cubicBezTo>
                      <a:pt x="0" y="876"/>
                      <a:pt x="39" y="1029"/>
                      <a:pt x="115" y="1124"/>
                    </a:cubicBezTo>
                    <a:cubicBezTo>
                      <a:pt x="667" y="1923"/>
                      <a:pt x="667" y="1923"/>
                      <a:pt x="667" y="1923"/>
                    </a:cubicBezTo>
                    <a:cubicBezTo>
                      <a:pt x="686" y="1942"/>
                      <a:pt x="706" y="1961"/>
                      <a:pt x="725" y="1961"/>
                    </a:cubicBezTo>
                    <a:cubicBezTo>
                      <a:pt x="743" y="1961"/>
                      <a:pt x="762" y="1942"/>
                      <a:pt x="782" y="1923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29"/>
                      <a:pt x="1468" y="876"/>
                      <a:pt x="1468" y="743"/>
                    </a:cubicBezTo>
                    <a:cubicBezTo>
                      <a:pt x="1468" y="324"/>
                      <a:pt x="1124" y="0"/>
                      <a:pt x="725" y="0"/>
                    </a:cubicBezTo>
                    <a:close/>
                    <a:moveTo>
                      <a:pt x="725" y="1029"/>
                    </a:moveTo>
                    <a:lnTo>
                      <a:pt x="725" y="1029"/>
                    </a:lnTo>
                    <a:cubicBezTo>
                      <a:pt x="572" y="1029"/>
                      <a:pt x="439" y="895"/>
                      <a:pt x="439" y="743"/>
                    </a:cubicBezTo>
                    <a:cubicBezTo>
                      <a:pt x="439" y="572"/>
                      <a:pt x="572" y="438"/>
                      <a:pt x="725" y="438"/>
                    </a:cubicBezTo>
                    <a:cubicBezTo>
                      <a:pt x="896" y="438"/>
                      <a:pt x="1029" y="572"/>
                      <a:pt x="1029" y="743"/>
                    </a:cubicBezTo>
                    <a:cubicBezTo>
                      <a:pt x="1029" y="895"/>
                      <a:pt x="896" y="1029"/>
                      <a:pt x="725" y="1029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12" name="Freeform 34">
                <a:extLst>
                  <a:ext uri="{FF2B5EF4-FFF2-40B4-BE49-F238E27FC236}">
                    <a16:creationId xmlns:a16="http://schemas.microsoft.com/office/drawing/2014/main" id="{50393BFC-30DF-9D42-8AF9-18BBB061A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4325" y="2497138"/>
                <a:ext cx="528638" cy="700087"/>
              </a:xfrm>
              <a:custGeom>
                <a:avLst/>
                <a:gdLst>
                  <a:gd name="T0" fmla="*/ 2147483646 w 1468"/>
                  <a:gd name="T1" fmla="*/ 0 h 1944"/>
                  <a:gd name="T2" fmla="*/ 2147483646 w 1468"/>
                  <a:gd name="T3" fmla="*/ 0 h 1944"/>
                  <a:gd name="T4" fmla="*/ 0 w 1468"/>
                  <a:gd name="T5" fmla="*/ 2147483646 h 1944"/>
                  <a:gd name="T6" fmla="*/ 2147483646 w 1468"/>
                  <a:gd name="T7" fmla="*/ 2147483646 h 1944"/>
                  <a:gd name="T8" fmla="*/ 2147483646 w 1468"/>
                  <a:gd name="T9" fmla="*/ 2147483646 h 1944"/>
                  <a:gd name="T10" fmla="*/ 2147483646 w 1468"/>
                  <a:gd name="T11" fmla="*/ 2147483646 h 1944"/>
                  <a:gd name="T12" fmla="*/ 2147483646 w 1468"/>
                  <a:gd name="T13" fmla="*/ 2147483646 h 1944"/>
                  <a:gd name="T14" fmla="*/ 2147483646 w 1468"/>
                  <a:gd name="T15" fmla="*/ 2147483646 h 1944"/>
                  <a:gd name="T16" fmla="*/ 2147483646 w 1468"/>
                  <a:gd name="T17" fmla="*/ 2147483646 h 1944"/>
                  <a:gd name="T18" fmla="*/ 2147483646 w 1468"/>
                  <a:gd name="T19" fmla="*/ 0 h 1944"/>
                  <a:gd name="T20" fmla="*/ 2147483646 w 1468"/>
                  <a:gd name="T21" fmla="*/ 2147483646 h 1944"/>
                  <a:gd name="T22" fmla="*/ 2147483646 w 1468"/>
                  <a:gd name="T23" fmla="*/ 2147483646 h 1944"/>
                  <a:gd name="T24" fmla="*/ 2147483646 w 1468"/>
                  <a:gd name="T25" fmla="*/ 2147483646 h 1944"/>
                  <a:gd name="T26" fmla="*/ 2147483646 w 1468"/>
                  <a:gd name="T27" fmla="*/ 2147483646 h 1944"/>
                  <a:gd name="T28" fmla="*/ 2147483646 w 1468"/>
                  <a:gd name="T29" fmla="*/ 2147483646 h 1944"/>
                  <a:gd name="T30" fmla="*/ 2147483646 w 1468"/>
                  <a:gd name="T31" fmla="*/ 2147483646 h 19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44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25" y="0"/>
                      <a:pt x="0" y="323"/>
                      <a:pt x="0" y="724"/>
                    </a:cubicBezTo>
                    <a:cubicBezTo>
                      <a:pt x="0" y="876"/>
                      <a:pt x="39" y="1009"/>
                      <a:pt x="115" y="1123"/>
                    </a:cubicBezTo>
                    <a:cubicBezTo>
                      <a:pt x="686" y="1904"/>
                      <a:pt x="686" y="1904"/>
                      <a:pt x="686" y="1904"/>
                    </a:cubicBezTo>
                    <a:cubicBezTo>
                      <a:pt x="686" y="1943"/>
                      <a:pt x="724" y="1943"/>
                      <a:pt x="743" y="1943"/>
                    </a:cubicBezTo>
                    <a:cubicBezTo>
                      <a:pt x="762" y="1943"/>
                      <a:pt x="782" y="1943"/>
                      <a:pt x="801" y="1904"/>
                    </a:cubicBezTo>
                    <a:cubicBezTo>
                      <a:pt x="1353" y="1123"/>
                      <a:pt x="1353" y="1123"/>
                      <a:pt x="1353" y="1123"/>
                    </a:cubicBezTo>
                    <a:cubicBezTo>
                      <a:pt x="1429" y="1009"/>
                      <a:pt x="1467" y="876"/>
                      <a:pt x="1467" y="724"/>
                    </a:cubicBezTo>
                    <a:cubicBezTo>
                      <a:pt x="1467" y="323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2" y="1028"/>
                      <a:pt x="439" y="895"/>
                      <a:pt x="439" y="724"/>
                    </a:cubicBezTo>
                    <a:cubicBezTo>
                      <a:pt x="439" y="571"/>
                      <a:pt x="572" y="438"/>
                      <a:pt x="743" y="438"/>
                    </a:cubicBezTo>
                    <a:cubicBezTo>
                      <a:pt x="896" y="438"/>
                      <a:pt x="1029" y="571"/>
                      <a:pt x="1029" y="724"/>
                    </a:cubicBezTo>
                    <a:cubicBezTo>
                      <a:pt x="1029" y="895"/>
                      <a:pt x="896" y="1028"/>
                      <a:pt x="743" y="1028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9012EAE3-328A-A246-B8F3-F4E8C511E124}"/>
              </a:ext>
            </a:extLst>
          </p:cNvPr>
          <p:cNvGrpSpPr/>
          <p:nvPr/>
        </p:nvGrpSpPr>
        <p:grpSpPr>
          <a:xfrm>
            <a:off x="862542" y="1747574"/>
            <a:ext cx="3501761" cy="3393281"/>
            <a:chOff x="1035050" y="2097088"/>
            <a:chExt cx="4202113" cy="4071937"/>
          </a:xfrm>
        </p:grpSpPr>
        <p:sp>
          <p:nvSpPr>
            <p:cNvPr id="27649" name="Text Box 2">
              <a:extLst>
                <a:ext uri="{FF2B5EF4-FFF2-40B4-BE49-F238E27FC236}">
                  <a16:creationId xmlns:a16="http://schemas.microsoft.com/office/drawing/2014/main" id="{7A00A9DD-94D2-C340-884C-5BC87E72C2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302000"/>
              <a:ext cx="1263650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BAGHDAD</a:t>
              </a:r>
            </a:p>
          </p:txBody>
        </p:sp>
        <p:sp>
          <p:nvSpPr>
            <p:cNvPr id="27650" name="Text Box 3">
              <a:extLst>
                <a:ext uri="{FF2B5EF4-FFF2-40B4-BE49-F238E27FC236}">
                  <a16:creationId xmlns:a16="http://schemas.microsoft.com/office/drawing/2014/main" id="{93537EF6-0024-6A4F-B714-1ED98BA324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333875"/>
              <a:ext cx="701675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ERBIL</a:t>
              </a:r>
            </a:p>
          </p:txBody>
        </p:sp>
        <p:sp>
          <p:nvSpPr>
            <p:cNvPr id="27651" name="Text Box 4">
              <a:extLst>
                <a:ext uri="{FF2B5EF4-FFF2-40B4-BE49-F238E27FC236}">
                  <a16:creationId xmlns:a16="http://schemas.microsoft.com/office/drawing/2014/main" id="{EF3B82E9-CAF5-E444-BF7B-85B3A23EC8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365750"/>
              <a:ext cx="1014413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BASRAH</a:t>
              </a:r>
            </a:p>
          </p:txBody>
        </p:sp>
        <p:sp>
          <p:nvSpPr>
            <p:cNvPr id="27652" name="Text Box 5">
              <a:extLst>
                <a:ext uri="{FF2B5EF4-FFF2-40B4-BE49-F238E27FC236}">
                  <a16:creationId xmlns:a16="http://schemas.microsoft.com/office/drawing/2014/main" id="{2D939F17-07EB-4644-96E3-5C0E319834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6950" y="2097088"/>
              <a:ext cx="2224088" cy="85725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spcAft>
                  <a:spcPct val="0"/>
                </a:spcAft>
                <a:defRPr/>
              </a:pPr>
              <a:r>
                <a:rPr lang="en-US" altLang="en-UA" sz="4625" b="1" dirty="0"/>
                <a:t>IRAQ</a:t>
              </a:r>
            </a:p>
          </p:txBody>
        </p:sp>
        <p:grpSp>
          <p:nvGrpSpPr>
            <p:cNvPr id="29701" name="Group 1">
              <a:extLst>
                <a:ext uri="{FF2B5EF4-FFF2-40B4-BE49-F238E27FC236}">
                  <a16:creationId xmlns:a16="http://schemas.microsoft.com/office/drawing/2014/main" id="{90E1BE6D-0F18-E041-A8A0-DBCE67879E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2230438"/>
              <a:ext cx="806450" cy="534987"/>
              <a:chOff x="2311400" y="4548188"/>
              <a:chExt cx="1611313" cy="1069975"/>
            </a:xfrm>
          </p:grpSpPr>
          <p:sp>
            <p:nvSpPr>
              <p:cNvPr id="29731" name="Freeform 6">
                <a:extLst>
                  <a:ext uri="{FF2B5EF4-FFF2-40B4-BE49-F238E27FC236}">
                    <a16:creationId xmlns:a16="http://schemas.microsoft.com/office/drawing/2014/main" id="{9EDB16F3-893D-6445-8030-30B5D9902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4548188"/>
                <a:ext cx="1611313" cy="357187"/>
              </a:xfrm>
              <a:custGeom>
                <a:avLst/>
                <a:gdLst>
                  <a:gd name="T0" fmla="*/ 0 w 4478"/>
                  <a:gd name="T1" fmla="*/ 0 h 992"/>
                  <a:gd name="T2" fmla="*/ 2147483646 w 4478"/>
                  <a:gd name="T3" fmla="*/ 0 h 992"/>
                  <a:gd name="T4" fmla="*/ 2147483646 w 4478"/>
                  <a:gd name="T5" fmla="*/ 2147483646 h 992"/>
                  <a:gd name="T6" fmla="*/ 0 w 4478"/>
                  <a:gd name="T7" fmla="*/ 2147483646 h 992"/>
                  <a:gd name="T8" fmla="*/ 0 w 4478"/>
                  <a:gd name="T9" fmla="*/ 0 h 9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78" h="992">
                    <a:moveTo>
                      <a:pt x="0" y="0"/>
                    </a:moveTo>
                    <a:lnTo>
                      <a:pt x="4477" y="0"/>
                    </a:lnTo>
                    <a:lnTo>
                      <a:pt x="4477" y="991"/>
                    </a:lnTo>
                    <a:lnTo>
                      <a:pt x="0" y="99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32" name="Freeform 7">
                <a:extLst>
                  <a:ext uri="{FF2B5EF4-FFF2-40B4-BE49-F238E27FC236}">
                    <a16:creationId xmlns:a16="http://schemas.microsoft.com/office/drawing/2014/main" id="{35E7BD45-CF6E-3E42-9D15-6DDED70E7F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4903788"/>
                <a:ext cx="1611313" cy="357187"/>
              </a:xfrm>
              <a:custGeom>
                <a:avLst/>
                <a:gdLst>
                  <a:gd name="T0" fmla="*/ 0 w 4478"/>
                  <a:gd name="T1" fmla="*/ 0 h 991"/>
                  <a:gd name="T2" fmla="*/ 2147483646 w 4478"/>
                  <a:gd name="T3" fmla="*/ 0 h 991"/>
                  <a:gd name="T4" fmla="*/ 2147483646 w 4478"/>
                  <a:gd name="T5" fmla="*/ 2147483646 h 991"/>
                  <a:gd name="T6" fmla="*/ 0 w 4478"/>
                  <a:gd name="T7" fmla="*/ 2147483646 h 991"/>
                  <a:gd name="T8" fmla="*/ 0 w 4478"/>
                  <a:gd name="T9" fmla="*/ 0 h 9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78" h="991">
                    <a:moveTo>
                      <a:pt x="0" y="0"/>
                    </a:moveTo>
                    <a:lnTo>
                      <a:pt x="4477" y="0"/>
                    </a:lnTo>
                    <a:lnTo>
                      <a:pt x="4477" y="990"/>
                    </a:lnTo>
                    <a:lnTo>
                      <a:pt x="0" y="99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33" name="Freeform 8">
                <a:extLst>
                  <a:ext uri="{FF2B5EF4-FFF2-40B4-BE49-F238E27FC236}">
                    <a16:creationId xmlns:a16="http://schemas.microsoft.com/office/drawing/2014/main" id="{D1EB6795-EEE1-3642-9E2D-70B651F51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5260975"/>
                <a:ext cx="1611313" cy="357188"/>
              </a:xfrm>
              <a:custGeom>
                <a:avLst/>
                <a:gdLst>
                  <a:gd name="T0" fmla="*/ 0 w 4478"/>
                  <a:gd name="T1" fmla="*/ 0 h 992"/>
                  <a:gd name="T2" fmla="*/ 2147483646 w 4478"/>
                  <a:gd name="T3" fmla="*/ 0 h 992"/>
                  <a:gd name="T4" fmla="*/ 2147483646 w 4478"/>
                  <a:gd name="T5" fmla="*/ 2147483646 h 992"/>
                  <a:gd name="T6" fmla="*/ 0 w 4478"/>
                  <a:gd name="T7" fmla="*/ 2147483646 h 992"/>
                  <a:gd name="T8" fmla="*/ 0 w 4478"/>
                  <a:gd name="T9" fmla="*/ 0 h 9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78" h="992">
                    <a:moveTo>
                      <a:pt x="0" y="0"/>
                    </a:moveTo>
                    <a:lnTo>
                      <a:pt x="4477" y="0"/>
                    </a:lnTo>
                    <a:lnTo>
                      <a:pt x="4477" y="991"/>
                    </a:lnTo>
                    <a:lnTo>
                      <a:pt x="0" y="99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34" name="Freeform 9">
                <a:extLst>
                  <a:ext uri="{FF2B5EF4-FFF2-40B4-BE49-F238E27FC236}">
                    <a16:creationId xmlns:a16="http://schemas.microsoft.com/office/drawing/2014/main" id="{EFD63C95-9109-4745-BA76-BE65A9D800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213" y="4945063"/>
                <a:ext cx="411162" cy="280987"/>
              </a:xfrm>
              <a:custGeom>
                <a:avLst/>
                <a:gdLst>
                  <a:gd name="T0" fmla="*/ 2147483646 w 1144"/>
                  <a:gd name="T1" fmla="*/ 2147483646 h 782"/>
                  <a:gd name="T2" fmla="*/ 2147483646 w 1144"/>
                  <a:gd name="T3" fmla="*/ 2147483646 h 782"/>
                  <a:gd name="T4" fmla="*/ 2147483646 w 1144"/>
                  <a:gd name="T5" fmla="*/ 2147483646 h 782"/>
                  <a:gd name="T6" fmla="*/ 2147483646 w 1144"/>
                  <a:gd name="T7" fmla="*/ 2147483646 h 782"/>
                  <a:gd name="T8" fmla="*/ 2147483646 w 1144"/>
                  <a:gd name="T9" fmla="*/ 2147483646 h 782"/>
                  <a:gd name="T10" fmla="*/ 2147483646 w 1144"/>
                  <a:gd name="T11" fmla="*/ 2147483646 h 782"/>
                  <a:gd name="T12" fmla="*/ 2147483646 w 1144"/>
                  <a:gd name="T13" fmla="*/ 2147483646 h 782"/>
                  <a:gd name="T14" fmla="*/ 2147483646 w 1144"/>
                  <a:gd name="T15" fmla="*/ 2147483646 h 782"/>
                  <a:gd name="T16" fmla="*/ 2147483646 w 1144"/>
                  <a:gd name="T17" fmla="*/ 2147483646 h 782"/>
                  <a:gd name="T18" fmla="*/ 2147483646 w 1144"/>
                  <a:gd name="T19" fmla="*/ 2147483646 h 782"/>
                  <a:gd name="T20" fmla="*/ 2147483646 w 1144"/>
                  <a:gd name="T21" fmla="*/ 2147483646 h 782"/>
                  <a:gd name="T22" fmla="*/ 2147483646 w 1144"/>
                  <a:gd name="T23" fmla="*/ 2147483646 h 782"/>
                  <a:gd name="T24" fmla="*/ 2147483646 w 1144"/>
                  <a:gd name="T25" fmla="*/ 2147483646 h 782"/>
                  <a:gd name="T26" fmla="*/ 2147483646 w 1144"/>
                  <a:gd name="T27" fmla="*/ 2147483646 h 782"/>
                  <a:gd name="T28" fmla="*/ 2147483646 w 1144"/>
                  <a:gd name="T29" fmla="*/ 2147483646 h 782"/>
                  <a:gd name="T30" fmla="*/ 2147483646 w 1144"/>
                  <a:gd name="T31" fmla="*/ 2147483646 h 782"/>
                  <a:gd name="T32" fmla="*/ 2147483646 w 1144"/>
                  <a:gd name="T33" fmla="*/ 2147483646 h 782"/>
                  <a:gd name="T34" fmla="*/ 2147483646 w 1144"/>
                  <a:gd name="T35" fmla="*/ 2147483646 h 782"/>
                  <a:gd name="T36" fmla="*/ 2147483646 w 1144"/>
                  <a:gd name="T37" fmla="*/ 2147483646 h 782"/>
                  <a:gd name="T38" fmla="*/ 2147483646 w 1144"/>
                  <a:gd name="T39" fmla="*/ 2147483646 h 782"/>
                  <a:gd name="T40" fmla="*/ 2147483646 w 1144"/>
                  <a:gd name="T41" fmla="*/ 2147483646 h 782"/>
                  <a:gd name="T42" fmla="*/ 2147483646 w 1144"/>
                  <a:gd name="T43" fmla="*/ 2147483646 h 782"/>
                  <a:gd name="T44" fmla="*/ 2147483646 w 1144"/>
                  <a:gd name="T45" fmla="*/ 2147483646 h 782"/>
                  <a:gd name="T46" fmla="*/ 2147483646 w 1144"/>
                  <a:gd name="T47" fmla="*/ 0 h 782"/>
                  <a:gd name="T48" fmla="*/ 2147483646 w 1144"/>
                  <a:gd name="T49" fmla="*/ 2147483646 h 782"/>
                  <a:gd name="T50" fmla="*/ 2147483646 w 1144"/>
                  <a:gd name="T51" fmla="*/ 2147483646 h 782"/>
                  <a:gd name="T52" fmla="*/ 2147483646 w 1144"/>
                  <a:gd name="T53" fmla="*/ 2147483646 h 782"/>
                  <a:gd name="T54" fmla="*/ 2147483646 w 1144"/>
                  <a:gd name="T55" fmla="*/ 2147483646 h 782"/>
                  <a:gd name="T56" fmla="*/ 2147483646 w 1144"/>
                  <a:gd name="T57" fmla="*/ 2147483646 h 782"/>
                  <a:gd name="T58" fmla="*/ 2147483646 w 1144"/>
                  <a:gd name="T59" fmla="*/ 2147483646 h 782"/>
                  <a:gd name="T60" fmla="*/ 2147483646 w 1144"/>
                  <a:gd name="T61" fmla="*/ 2147483646 h 782"/>
                  <a:gd name="T62" fmla="*/ 2147483646 w 1144"/>
                  <a:gd name="T63" fmla="*/ 2147483646 h 782"/>
                  <a:gd name="T64" fmla="*/ 2147483646 w 1144"/>
                  <a:gd name="T65" fmla="*/ 2147483646 h 782"/>
                  <a:gd name="T66" fmla="*/ 2147483646 w 1144"/>
                  <a:gd name="T67" fmla="*/ 2147483646 h 782"/>
                  <a:gd name="T68" fmla="*/ 2147483646 w 1144"/>
                  <a:gd name="T69" fmla="*/ 2147483646 h 782"/>
                  <a:gd name="T70" fmla="*/ 2147483646 w 1144"/>
                  <a:gd name="T71" fmla="*/ 2147483646 h 782"/>
                  <a:gd name="T72" fmla="*/ 2147483646 w 1144"/>
                  <a:gd name="T73" fmla="*/ 2147483646 h 782"/>
                  <a:gd name="T74" fmla="*/ 2147483646 w 1144"/>
                  <a:gd name="T75" fmla="*/ 2147483646 h 782"/>
                  <a:gd name="T76" fmla="*/ 2147483646 w 1144"/>
                  <a:gd name="T77" fmla="*/ 2147483646 h 782"/>
                  <a:gd name="T78" fmla="*/ 2147483646 w 1144"/>
                  <a:gd name="T79" fmla="*/ 2147483646 h 78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144" h="782">
                    <a:moveTo>
                      <a:pt x="248" y="743"/>
                    </a:moveTo>
                    <a:lnTo>
                      <a:pt x="248" y="743"/>
                    </a:lnTo>
                    <a:cubicBezTo>
                      <a:pt x="210" y="724"/>
                      <a:pt x="210" y="724"/>
                      <a:pt x="210" y="724"/>
                    </a:cubicBezTo>
                    <a:cubicBezTo>
                      <a:pt x="248" y="705"/>
                      <a:pt x="248" y="705"/>
                      <a:pt x="248" y="705"/>
                    </a:cubicBezTo>
                    <a:cubicBezTo>
                      <a:pt x="267" y="666"/>
                      <a:pt x="267" y="666"/>
                      <a:pt x="267" y="666"/>
                    </a:cubicBezTo>
                    <a:cubicBezTo>
                      <a:pt x="286" y="705"/>
                      <a:pt x="286" y="705"/>
                      <a:pt x="286" y="705"/>
                    </a:cubicBezTo>
                    <a:cubicBezTo>
                      <a:pt x="324" y="724"/>
                      <a:pt x="324" y="724"/>
                      <a:pt x="324" y="724"/>
                    </a:cubicBezTo>
                    <a:cubicBezTo>
                      <a:pt x="286" y="743"/>
                      <a:pt x="286" y="743"/>
                      <a:pt x="286" y="743"/>
                    </a:cubicBezTo>
                    <a:cubicBezTo>
                      <a:pt x="267" y="781"/>
                      <a:pt x="267" y="781"/>
                      <a:pt x="267" y="781"/>
                    </a:cubicBezTo>
                    <a:cubicBezTo>
                      <a:pt x="248" y="743"/>
                      <a:pt x="248" y="743"/>
                      <a:pt x="248" y="743"/>
                    </a:cubicBezTo>
                    <a:close/>
                    <a:moveTo>
                      <a:pt x="57" y="743"/>
                    </a:moveTo>
                    <a:lnTo>
                      <a:pt x="57" y="743"/>
                    </a:lnTo>
                    <a:cubicBezTo>
                      <a:pt x="57" y="743"/>
                      <a:pt x="39" y="724"/>
                      <a:pt x="39" y="705"/>
                    </a:cubicBezTo>
                    <a:cubicBezTo>
                      <a:pt x="19" y="685"/>
                      <a:pt x="0" y="685"/>
                      <a:pt x="19" y="685"/>
                    </a:cubicBezTo>
                    <a:cubicBezTo>
                      <a:pt x="39" y="705"/>
                      <a:pt x="76" y="705"/>
                      <a:pt x="95" y="705"/>
                    </a:cubicBezTo>
                    <a:cubicBezTo>
                      <a:pt x="134" y="685"/>
                      <a:pt x="153" y="609"/>
                      <a:pt x="115" y="571"/>
                    </a:cubicBezTo>
                    <a:cubicBezTo>
                      <a:pt x="95" y="552"/>
                      <a:pt x="95" y="552"/>
                      <a:pt x="95" y="552"/>
                    </a:cubicBezTo>
                    <a:cubicBezTo>
                      <a:pt x="95" y="533"/>
                      <a:pt x="95" y="533"/>
                      <a:pt x="115" y="533"/>
                    </a:cubicBezTo>
                    <a:cubicBezTo>
                      <a:pt x="134" y="514"/>
                      <a:pt x="134" y="514"/>
                      <a:pt x="134" y="495"/>
                    </a:cubicBezTo>
                    <a:cubicBezTo>
                      <a:pt x="153" y="476"/>
                      <a:pt x="153" y="476"/>
                      <a:pt x="153" y="476"/>
                    </a:cubicBezTo>
                    <a:cubicBezTo>
                      <a:pt x="171" y="476"/>
                      <a:pt x="191" y="533"/>
                      <a:pt x="191" y="552"/>
                    </a:cubicBezTo>
                    <a:cubicBezTo>
                      <a:pt x="191" y="552"/>
                      <a:pt x="191" y="552"/>
                      <a:pt x="229" y="552"/>
                    </a:cubicBezTo>
                    <a:cubicBezTo>
                      <a:pt x="267" y="552"/>
                      <a:pt x="267" y="552"/>
                      <a:pt x="267" y="552"/>
                    </a:cubicBezTo>
                    <a:cubicBezTo>
                      <a:pt x="267" y="533"/>
                      <a:pt x="267" y="533"/>
                      <a:pt x="267" y="533"/>
                    </a:cubicBezTo>
                    <a:lnTo>
                      <a:pt x="248" y="514"/>
                    </a:lnTo>
                    <a:cubicBezTo>
                      <a:pt x="248" y="495"/>
                      <a:pt x="248" y="495"/>
                      <a:pt x="248" y="495"/>
                    </a:cubicBezTo>
                    <a:lnTo>
                      <a:pt x="267" y="476"/>
                    </a:lnTo>
                    <a:cubicBezTo>
                      <a:pt x="286" y="476"/>
                      <a:pt x="305" y="457"/>
                      <a:pt x="305" y="457"/>
                    </a:cubicBezTo>
                    <a:cubicBezTo>
                      <a:pt x="305" y="438"/>
                      <a:pt x="324" y="419"/>
                      <a:pt x="324" y="419"/>
                    </a:cubicBezTo>
                    <a:cubicBezTo>
                      <a:pt x="324" y="419"/>
                      <a:pt x="324" y="438"/>
                      <a:pt x="324" y="476"/>
                    </a:cubicBezTo>
                    <a:cubicBezTo>
                      <a:pt x="324" y="552"/>
                      <a:pt x="324" y="552"/>
                      <a:pt x="324" y="552"/>
                    </a:cubicBezTo>
                    <a:cubicBezTo>
                      <a:pt x="838" y="552"/>
                      <a:pt x="838" y="552"/>
                      <a:pt x="838" y="552"/>
                    </a:cubicBezTo>
                    <a:cubicBezTo>
                      <a:pt x="838" y="343"/>
                      <a:pt x="838" y="343"/>
                      <a:pt x="838" y="343"/>
                    </a:cubicBezTo>
                    <a:cubicBezTo>
                      <a:pt x="819" y="324"/>
                      <a:pt x="819" y="324"/>
                      <a:pt x="819" y="324"/>
                    </a:cubicBezTo>
                    <a:cubicBezTo>
                      <a:pt x="800" y="343"/>
                      <a:pt x="800" y="343"/>
                      <a:pt x="800" y="343"/>
                    </a:cubicBezTo>
                    <a:cubicBezTo>
                      <a:pt x="781" y="362"/>
                      <a:pt x="781" y="362"/>
                      <a:pt x="781" y="362"/>
                    </a:cubicBezTo>
                    <a:cubicBezTo>
                      <a:pt x="781" y="495"/>
                      <a:pt x="781" y="495"/>
                      <a:pt x="781" y="495"/>
                    </a:cubicBezTo>
                    <a:cubicBezTo>
                      <a:pt x="572" y="495"/>
                      <a:pt x="572" y="495"/>
                      <a:pt x="572" y="495"/>
                    </a:cubicBezTo>
                    <a:cubicBezTo>
                      <a:pt x="457" y="495"/>
                      <a:pt x="362" y="495"/>
                      <a:pt x="362" y="495"/>
                    </a:cubicBezTo>
                    <a:cubicBezTo>
                      <a:pt x="362" y="495"/>
                      <a:pt x="457" y="343"/>
                      <a:pt x="476" y="324"/>
                    </a:cubicBezTo>
                    <a:lnTo>
                      <a:pt x="496" y="304"/>
                    </a:lnTo>
                    <a:cubicBezTo>
                      <a:pt x="496" y="285"/>
                      <a:pt x="496" y="285"/>
                      <a:pt x="496" y="285"/>
                    </a:cubicBezTo>
                    <a:cubicBezTo>
                      <a:pt x="515" y="285"/>
                      <a:pt x="515" y="266"/>
                      <a:pt x="515" y="266"/>
                    </a:cubicBezTo>
                    <a:cubicBezTo>
                      <a:pt x="515" y="248"/>
                      <a:pt x="533" y="248"/>
                      <a:pt x="533" y="248"/>
                    </a:cubicBezTo>
                    <a:cubicBezTo>
                      <a:pt x="533" y="248"/>
                      <a:pt x="572" y="190"/>
                      <a:pt x="610" y="114"/>
                    </a:cubicBezTo>
                    <a:cubicBezTo>
                      <a:pt x="667" y="57"/>
                      <a:pt x="705" y="0"/>
                      <a:pt x="705" y="0"/>
                    </a:cubicBezTo>
                    <a:cubicBezTo>
                      <a:pt x="724" y="38"/>
                      <a:pt x="724" y="57"/>
                      <a:pt x="724" y="76"/>
                    </a:cubicBezTo>
                    <a:cubicBezTo>
                      <a:pt x="743" y="95"/>
                      <a:pt x="724" y="95"/>
                      <a:pt x="705" y="95"/>
                    </a:cubicBezTo>
                    <a:cubicBezTo>
                      <a:pt x="705" y="95"/>
                      <a:pt x="686" y="133"/>
                      <a:pt x="591" y="266"/>
                    </a:cubicBezTo>
                    <a:cubicBezTo>
                      <a:pt x="533" y="343"/>
                      <a:pt x="476" y="419"/>
                      <a:pt x="476" y="419"/>
                    </a:cubicBezTo>
                    <a:cubicBezTo>
                      <a:pt x="476" y="419"/>
                      <a:pt x="533" y="438"/>
                      <a:pt x="591" y="438"/>
                    </a:cubicBezTo>
                    <a:cubicBezTo>
                      <a:pt x="724" y="438"/>
                      <a:pt x="724" y="438"/>
                      <a:pt x="724" y="438"/>
                    </a:cubicBezTo>
                    <a:cubicBezTo>
                      <a:pt x="724" y="380"/>
                      <a:pt x="724" y="380"/>
                      <a:pt x="724" y="380"/>
                    </a:cubicBezTo>
                    <a:cubicBezTo>
                      <a:pt x="724" y="362"/>
                      <a:pt x="724" y="324"/>
                      <a:pt x="724" y="324"/>
                    </a:cubicBezTo>
                    <a:cubicBezTo>
                      <a:pt x="743" y="324"/>
                      <a:pt x="819" y="248"/>
                      <a:pt x="819" y="248"/>
                    </a:cubicBezTo>
                    <a:cubicBezTo>
                      <a:pt x="819" y="248"/>
                      <a:pt x="857" y="266"/>
                      <a:pt x="877" y="285"/>
                    </a:cubicBezTo>
                    <a:cubicBezTo>
                      <a:pt x="914" y="324"/>
                      <a:pt x="914" y="324"/>
                      <a:pt x="914" y="324"/>
                    </a:cubicBezTo>
                    <a:cubicBezTo>
                      <a:pt x="914" y="629"/>
                      <a:pt x="914" y="629"/>
                      <a:pt x="914" y="629"/>
                    </a:cubicBezTo>
                    <a:cubicBezTo>
                      <a:pt x="191" y="629"/>
                      <a:pt x="191" y="629"/>
                      <a:pt x="191" y="629"/>
                    </a:cubicBezTo>
                    <a:cubicBezTo>
                      <a:pt x="191" y="647"/>
                      <a:pt x="191" y="647"/>
                      <a:pt x="191" y="647"/>
                    </a:cubicBezTo>
                    <a:cubicBezTo>
                      <a:pt x="171" y="685"/>
                      <a:pt x="171" y="724"/>
                      <a:pt x="153" y="724"/>
                    </a:cubicBezTo>
                    <a:cubicBezTo>
                      <a:pt x="134" y="743"/>
                      <a:pt x="95" y="743"/>
                      <a:pt x="57" y="743"/>
                    </a:cubicBezTo>
                    <a:close/>
                    <a:moveTo>
                      <a:pt x="953" y="400"/>
                    </a:moveTo>
                    <a:lnTo>
                      <a:pt x="953" y="400"/>
                    </a:lnTo>
                    <a:cubicBezTo>
                      <a:pt x="953" y="228"/>
                      <a:pt x="953" y="152"/>
                      <a:pt x="972" y="152"/>
                    </a:cubicBezTo>
                    <a:cubicBezTo>
                      <a:pt x="972" y="152"/>
                      <a:pt x="972" y="171"/>
                      <a:pt x="991" y="171"/>
                    </a:cubicBezTo>
                    <a:cubicBezTo>
                      <a:pt x="991" y="190"/>
                      <a:pt x="1010" y="209"/>
                      <a:pt x="1029" y="228"/>
                    </a:cubicBezTo>
                    <a:cubicBezTo>
                      <a:pt x="1048" y="228"/>
                      <a:pt x="1048" y="248"/>
                      <a:pt x="1048" y="248"/>
                    </a:cubicBezTo>
                    <a:cubicBezTo>
                      <a:pt x="1029" y="266"/>
                      <a:pt x="1029" y="248"/>
                      <a:pt x="1029" y="419"/>
                    </a:cubicBezTo>
                    <a:cubicBezTo>
                      <a:pt x="1029" y="552"/>
                      <a:pt x="1029" y="552"/>
                      <a:pt x="1029" y="552"/>
                    </a:cubicBezTo>
                    <a:cubicBezTo>
                      <a:pt x="1067" y="552"/>
                      <a:pt x="1067" y="552"/>
                      <a:pt x="1067" y="552"/>
                    </a:cubicBezTo>
                    <a:cubicBezTo>
                      <a:pt x="1105" y="552"/>
                      <a:pt x="1105" y="552"/>
                      <a:pt x="1124" y="552"/>
                    </a:cubicBezTo>
                    <a:cubicBezTo>
                      <a:pt x="1143" y="533"/>
                      <a:pt x="1143" y="533"/>
                      <a:pt x="1143" y="552"/>
                    </a:cubicBezTo>
                    <a:cubicBezTo>
                      <a:pt x="1124" y="571"/>
                      <a:pt x="1124" y="590"/>
                      <a:pt x="1124" y="609"/>
                    </a:cubicBezTo>
                    <a:cubicBezTo>
                      <a:pt x="1124" y="629"/>
                      <a:pt x="1124" y="629"/>
                      <a:pt x="1124" y="629"/>
                    </a:cubicBezTo>
                    <a:cubicBezTo>
                      <a:pt x="1048" y="629"/>
                      <a:pt x="1048" y="629"/>
                      <a:pt x="1048" y="629"/>
                    </a:cubicBezTo>
                    <a:cubicBezTo>
                      <a:pt x="953" y="629"/>
                      <a:pt x="953" y="629"/>
                      <a:pt x="953" y="629"/>
                    </a:cubicBezTo>
                    <a:cubicBezTo>
                      <a:pt x="953" y="400"/>
                      <a:pt x="953" y="400"/>
                      <a:pt x="953" y="400"/>
                    </a:cubicBezTo>
                    <a:close/>
                  </a:path>
                </a:pathLst>
              </a:custGeom>
              <a:solidFill>
                <a:srgbClr val="007A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9735" name="Freeform 10">
                <a:extLst>
                  <a:ext uri="{FF2B5EF4-FFF2-40B4-BE49-F238E27FC236}">
                    <a16:creationId xmlns:a16="http://schemas.microsoft.com/office/drawing/2014/main" id="{2C581A36-AC10-DF40-A837-2045A61D5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275" y="4945063"/>
                <a:ext cx="239713" cy="227012"/>
              </a:xfrm>
              <a:custGeom>
                <a:avLst/>
                <a:gdLst>
                  <a:gd name="T0" fmla="*/ 0 w 667"/>
                  <a:gd name="T1" fmla="*/ 2147483646 h 630"/>
                  <a:gd name="T2" fmla="*/ 2147483646 w 667"/>
                  <a:gd name="T3" fmla="*/ 2147483646 h 630"/>
                  <a:gd name="T4" fmla="*/ 2147483646 w 667"/>
                  <a:gd name="T5" fmla="*/ 2147483646 h 630"/>
                  <a:gd name="T6" fmla="*/ 2147483646 w 667"/>
                  <a:gd name="T7" fmla="*/ 2147483646 h 630"/>
                  <a:gd name="T8" fmla="*/ 2147483646 w 667"/>
                  <a:gd name="T9" fmla="*/ 2147483646 h 630"/>
                  <a:gd name="T10" fmla="*/ 2147483646 w 667"/>
                  <a:gd name="T11" fmla="*/ 2147483646 h 630"/>
                  <a:gd name="T12" fmla="*/ 2147483646 w 667"/>
                  <a:gd name="T13" fmla="*/ 2147483646 h 630"/>
                  <a:gd name="T14" fmla="*/ 2147483646 w 667"/>
                  <a:gd name="T15" fmla="*/ 2147483646 h 630"/>
                  <a:gd name="T16" fmla="*/ 2147483646 w 667"/>
                  <a:gd name="T17" fmla="*/ 2147483646 h 630"/>
                  <a:gd name="T18" fmla="*/ 2147483646 w 667"/>
                  <a:gd name="T19" fmla="*/ 2147483646 h 630"/>
                  <a:gd name="T20" fmla="*/ 2147483646 w 667"/>
                  <a:gd name="T21" fmla="*/ 2147483646 h 630"/>
                  <a:gd name="T22" fmla="*/ 2147483646 w 667"/>
                  <a:gd name="T23" fmla="*/ 2147483646 h 630"/>
                  <a:gd name="T24" fmla="*/ 2147483646 w 667"/>
                  <a:gd name="T25" fmla="*/ 2147483646 h 630"/>
                  <a:gd name="T26" fmla="*/ 2147483646 w 667"/>
                  <a:gd name="T27" fmla="*/ 2147483646 h 630"/>
                  <a:gd name="T28" fmla="*/ 0 w 667"/>
                  <a:gd name="T29" fmla="*/ 2147483646 h 630"/>
                  <a:gd name="T30" fmla="*/ 2147483646 w 667"/>
                  <a:gd name="T31" fmla="*/ 2147483646 h 630"/>
                  <a:gd name="T32" fmla="*/ 2147483646 w 667"/>
                  <a:gd name="T33" fmla="*/ 2147483646 h 630"/>
                  <a:gd name="T34" fmla="*/ 2147483646 w 667"/>
                  <a:gd name="T35" fmla="*/ 2147483646 h 630"/>
                  <a:gd name="T36" fmla="*/ 2147483646 w 667"/>
                  <a:gd name="T37" fmla="*/ 2147483646 h 630"/>
                  <a:gd name="T38" fmla="*/ 2147483646 w 667"/>
                  <a:gd name="T39" fmla="*/ 2147483646 h 630"/>
                  <a:gd name="T40" fmla="*/ 2147483646 w 667"/>
                  <a:gd name="T41" fmla="*/ 2147483646 h 630"/>
                  <a:gd name="T42" fmla="*/ 2147483646 w 667"/>
                  <a:gd name="T43" fmla="*/ 2147483646 h 630"/>
                  <a:gd name="T44" fmla="*/ 2147483646 w 667"/>
                  <a:gd name="T45" fmla="*/ 2147483646 h 630"/>
                  <a:gd name="T46" fmla="*/ 2147483646 w 667"/>
                  <a:gd name="T47" fmla="*/ 2147483646 h 630"/>
                  <a:gd name="T48" fmla="*/ 2147483646 w 667"/>
                  <a:gd name="T49" fmla="*/ 2147483646 h 630"/>
                  <a:gd name="T50" fmla="*/ 2147483646 w 667"/>
                  <a:gd name="T51" fmla="*/ 2147483646 h 630"/>
                  <a:gd name="T52" fmla="*/ 2147483646 w 667"/>
                  <a:gd name="T53" fmla="*/ 2147483646 h 630"/>
                  <a:gd name="T54" fmla="*/ 2147483646 w 667"/>
                  <a:gd name="T55" fmla="*/ 2147483646 h 630"/>
                  <a:gd name="T56" fmla="*/ 2147483646 w 667"/>
                  <a:gd name="T57" fmla="*/ 2147483646 h 630"/>
                  <a:gd name="T58" fmla="*/ 2147483646 w 667"/>
                  <a:gd name="T59" fmla="*/ 2147483646 h 630"/>
                  <a:gd name="T60" fmla="*/ 2147483646 w 667"/>
                  <a:gd name="T61" fmla="*/ 2147483646 h 630"/>
                  <a:gd name="T62" fmla="*/ 2147483646 w 667"/>
                  <a:gd name="T63" fmla="*/ 2147483646 h 630"/>
                  <a:gd name="T64" fmla="*/ 2147483646 w 667"/>
                  <a:gd name="T65" fmla="*/ 2147483646 h 630"/>
                  <a:gd name="T66" fmla="*/ 2147483646 w 667"/>
                  <a:gd name="T67" fmla="*/ 2147483646 h 630"/>
                  <a:gd name="T68" fmla="*/ 2147483646 w 667"/>
                  <a:gd name="T69" fmla="*/ 2147483646 h 630"/>
                  <a:gd name="T70" fmla="*/ 2147483646 w 667"/>
                  <a:gd name="T71" fmla="*/ 2147483646 h 630"/>
                  <a:gd name="T72" fmla="*/ 2147483646 w 667"/>
                  <a:gd name="T73" fmla="*/ 0 h 630"/>
                  <a:gd name="T74" fmla="*/ 2147483646 w 667"/>
                  <a:gd name="T75" fmla="*/ 2147483646 h 63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67" h="630">
                    <a:moveTo>
                      <a:pt x="0" y="571"/>
                    </a:moveTo>
                    <a:lnTo>
                      <a:pt x="0" y="571"/>
                    </a:lnTo>
                    <a:cubicBezTo>
                      <a:pt x="0" y="495"/>
                      <a:pt x="0" y="476"/>
                      <a:pt x="19" y="457"/>
                    </a:cubicBezTo>
                    <a:cubicBezTo>
                      <a:pt x="38" y="438"/>
                      <a:pt x="76" y="438"/>
                      <a:pt x="95" y="438"/>
                    </a:cubicBezTo>
                    <a:cubicBezTo>
                      <a:pt x="114" y="438"/>
                      <a:pt x="114" y="438"/>
                      <a:pt x="114" y="438"/>
                    </a:cubicBezTo>
                    <a:cubicBezTo>
                      <a:pt x="114" y="419"/>
                      <a:pt x="114" y="419"/>
                      <a:pt x="114" y="419"/>
                    </a:cubicBezTo>
                    <a:cubicBezTo>
                      <a:pt x="114" y="380"/>
                      <a:pt x="114" y="362"/>
                      <a:pt x="114" y="362"/>
                    </a:cubicBezTo>
                    <a:cubicBezTo>
                      <a:pt x="95" y="362"/>
                      <a:pt x="95" y="343"/>
                      <a:pt x="114" y="324"/>
                    </a:cubicBezTo>
                    <a:cubicBezTo>
                      <a:pt x="114" y="324"/>
                      <a:pt x="133" y="304"/>
                      <a:pt x="152" y="285"/>
                    </a:cubicBezTo>
                    <a:cubicBezTo>
                      <a:pt x="171" y="285"/>
                      <a:pt x="171" y="266"/>
                      <a:pt x="190" y="266"/>
                    </a:cubicBezTo>
                    <a:cubicBezTo>
                      <a:pt x="190" y="266"/>
                      <a:pt x="190" y="324"/>
                      <a:pt x="190" y="400"/>
                    </a:cubicBezTo>
                    <a:cubicBezTo>
                      <a:pt x="190" y="552"/>
                      <a:pt x="190" y="552"/>
                      <a:pt x="190" y="552"/>
                    </a:cubicBezTo>
                    <a:cubicBezTo>
                      <a:pt x="248" y="552"/>
                      <a:pt x="248" y="552"/>
                      <a:pt x="248" y="552"/>
                    </a:cubicBezTo>
                    <a:cubicBezTo>
                      <a:pt x="248" y="400"/>
                      <a:pt x="248" y="400"/>
                      <a:pt x="248" y="400"/>
                    </a:cubicBezTo>
                    <a:cubicBezTo>
                      <a:pt x="248" y="266"/>
                      <a:pt x="248" y="248"/>
                      <a:pt x="228" y="248"/>
                    </a:cubicBezTo>
                    <a:cubicBezTo>
                      <a:pt x="209" y="248"/>
                      <a:pt x="228" y="228"/>
                      <a:pt x="228" y="209"/>
                    </a:cubicBezTo>
                    <a:cubicBezTo>
                      <a:pt x="248" y="209"/>
                      <a:pt x="266" y="190"/>
                      <a:pt x="285" y="171"/>
                    </a:cubicBezTo>
                    <a:cubicBezTo>
                      <a:pt x="285" y="152"/>
                      <a:pt x="304" y="152"/>
                      <a:pt x="304" y="152"/>
                    </a:cubicBezTo>
                    <a:cubicBezTo>
                      <a:pt x="304" y="152"/>
                      <a:pt x="304" y="248"/>
                      <a:pt x="304" y="343"/>
                    </a:cubicBezTo>
                    <a:cubicBezTo>
                      <a:pt x="304" y="552"/>
                      <a:pt x="304" y="552"/>
                      <a:pt x="304" y="552"/>
                    </a:cubicBezTo>
                    <a:cubicBezTo>
                      <a:pt x="362" y="552"/>
                      <a:pt x="362" y="552"/>
                      <a:pt x="362" y="552"/>
                    </a:cubicBezTo>
                    <a:cubicBezTo>
                      <a:pt x="362" y="133"/>
                      <a:pt x="362" y="133"/>
                      <a:pt x="362" y="133"/>
                    </a:cubicBezTo>
                    <a:cubicBezTo>
                      <a:pt x="343" y="133"/>
                      <a:pt x="343" y="114"/>
                      <a:pt x="343" y="114"/>
                    </a:cubicBezTo>
                    <a:cubicBezTo>
                      <a:pt x="343" y="114"/>
                      <a:pt x="362" y="95"/>
                      <a:pt x="380" y="95"/>
                    </a:cubicBezTo>
                    <a:cubicBezTo>
                      <a:pt x="400" y="76"/>
                      <a:pt x="400" y="57"/>
                      <a:pt x="419" y="38"/>
                    </a:cubicBezTo>
                    <a:cubicBezTo>
                      <a:pt x="438" y="19"/>
                      <a:pt x="438" y="19"/>
                      <a:pt x="438" y="324"/>
                    </a:cubicBezTo>
                    <a:cubicBezTo>
                      <a:pt x="438" y="629"/>
                      <a:pt x="438" y="629"/>
                      <a:pt x="438" y="629"/>
                    </a:cubicBezTo>
                    <a:cubicBezTo>
                      <a:pt x="0" y="629"/>
                      <a:pt x="0" y="629"/>
                      <a:pt x="0" y="629"/>
                    </a:cubicBezTo>
                    <a:cubicBezTo>
                      <a:pt x="0" y="571"/>
                      <a:pt x="0" y="571"/>
                      <a:pt x="0" y="571"/>
                    </a:cubicBezTo>
                    <a:close/>
                    <a:moveTo>
                      <a:pt x="114" y="514"/>
                    </a:moveTo>
                    <a:lnTo>
                      <a:pt x="114" y="514"/>
                    </a:lnTo>
                    <a:cubicBezTo>
                      <a:pt x="114" y="495"/>
                      <a:pt x="114" y="495"/>
                      <a:pt x="114" y="495"/>
                    </a:cubicBezTo>
                    <a:cubicBezTo>
                      <a:pt x="95" y="495"/>
                      <a:pt x="95" y="495"/>
                      <a:pt x="95" y="495"/>
                    </a:cubicBezTo>
                    <a:cubicBezTo>
                      <a:pt x="76" y="495"/>
                      <a:pt x="57" y="514"/>
                      <a:pt x="57" y="533"/>
                    </a:cubicBezTo>
                    <a:cubicBezTo>
                      <a:pt x="57" y="552"/>
                      <a:pt x="57" y="552"/>
                      <a:pt x="57" y="552"/>
                    </a:cubicBezTo>
                    <a:cubicBezTo>
                      <a:pt x="114" y="552"/>
                      <a:pt x="114" y="552"/>
                      <a:pt x="114" y="552"/>
                    </a:cubicBezTo>
                    <a:cubicBezTo>
                      <a:pt x="114" y="514"/>
                      <a:pt x="114" y="514"/>
                      <a:pt x="114" y="514"/>
                    </a:cubicBezTo>
                    <a:close/>
                    <a:moveTo>
                      <a:pt x="476" y="380"/>
                    </a:moveTo>
                    <a:lnTo>
                      <a:pt x="476" y="380"/>
                    </a:lnTo>
                    <a:cubicBezTo>
                      <a:pt x="476" y="228"/>
                      <a:pt x="476" y="152"/>
                      <a:pt x="476" y="152"/>
                    </a:cubicBezTo>
                    <a:cubicBezTo>
                      <a:pt x="495" y="152"/>
                      <a:pt x="495" y="152"/>
                      <a:pt x="514" y="171"/>
                    </a:cubicBezTo>
                    <a:cubicBezTo>
                      <a:pt x="514" y="190"/>
                      <a:pt x="533" y="209"/>
                      <a:pt x="552" y="209"/>
                    </a:cubicBezTo>
                    <a:cubicBezTo>
                      <a:pt x="571" y="228"/>
                      <a:pt x="571" y="228"/>
                      <a:pt x="571" y="248"/>
                    </a:cubicBezTo>
                    <a:cubicBezTo>
                      <a:pt x="552" y="248"/>
                      <a:pt x="552" y="248"/>
                      <a:pt x="552" y="400"/>
                    </a:cubicBezTo>
                    <a:cubicBezTo>
                      <a:pt x="552" y="552"/>
                      <a:pt x="552" y="552"/>
                      <a:pt x="552" y="552"/>
                    </a:cubicBezTo>
                    <a:cubicBezTo>
                      <a:pt x="590" y="552"/>
                      <a:pt x="590" y="552"/>
                      <a:pt x="590" y="552"/>
                    </a:cubicBezTo>
                    <a:cubicBezTo>
                      <a:pt x="629" y="552"/>
                      <a:pt x="629" y="552"/>
                      <a:pt x="647" y="533"/>
                    </a:cubicBezTo>
                    <a:lnTo>
                      <a:pt x="666" y="533"/>
                    </a:lnTo>
                    <a:cubicBezTo>
                      <a:pt x="666" y="533"/>
                      <a:pt x="666" y="533"/>
                      <a:pt x="647" y="552"/>
                    </a:cubicBezTo>
                    <a:cubicBezTo>
                      <a:pt x="647" y="571"/>
                      <a:pt x="647" y="590"/>
                      <a:pt x="647" y="590"/>
                    </a:cubicBezTo>
                    <a:cubicBezTo>
                      <a:pt x="647" y="629"/>
                      <a:pt x="647" y="629"/>
                      <a:pt x="647" y="629"/>
                    </a:cubicBezTo>
                    <a:cubicBezTo>
                      <a:pt x="571" y="629"/>
                      <a:pt x="571" y="629"/>
                      <a:pt x="571" y="629"/>
                    </a:cubicBezTo>
                    <a:cubicBezTo>
                      <a:pt x="476" y="629"/>
                      <a:pt x="476" y="629"/>
                      <a:pt x="476" y="629"/>
                    </a:cubicBezTo>
                    <a:cubicBezTo>
                      <a:pt x="476" y="380"/>
                      <a:pt x="476" y="380"/>
                      <a:pt x="476" y="380"/>
                    </a:cubicBezTo>
                    <a:close/>
                    <a:moveTo>
                      <a:pt x="152" y="152"/>
                    </a:moveTo>
                    <a:lnTo>
                      <a:pt x="152" y="152"/>
                    </a:lnTo>
                    <a:cubicBezTo>
                      <a:pt x="152" y="133"/>
                      <a:pt x="133" y="133"/>
                      <a:pt x="133" y="133"/>
                    </a:cubicBezTo>
                    <a:cubicBezTo>
                      <a:pt x="133" y="133"/>
                      <a:pt x="133" y="133"/>
                      <a:pt x="152" y="133"/>
                    </a:cubicBezTo>
                    <a:cubicBezTo>
                      <a:pt x="171" y="133"/>
                      <a:pt x="190" y="133"/>
                      <a:pt x="209" y="114"/>
                    </a:cubicBezTo>
                    <a:cubicBezTo>
                      <a:pt x="228" y="95"/>
                      <a:pt x="228" y="95"/>
                      <a:pt x="228" y="95"/>
                    </a:cubicBezTo>
                    <a:cubicBezTo>
                      <a:pt x="248" y="95"/>
                      <a:pt x="248" y="95"/>
                      <a:pt x="248" y="95"/>
                    </a:cubicBezTo>
                    <a:cubicBezTo>
                      <a:pt x="266" y="114"/>
                      <a:pt x="266" y="114"/>
                      <a:pt x="266" y="114"/>
                    </a:cubicBezTo>
                    <a:cubicBezTo>
                      <a:pt x="285" y="95"/>
                      <a:pt x="304" y="76"/>
                      <a:pt x="285" y="76"/>
                    </a:cubicBezTo>
                    <a:cubicBezTo>
                      <a:pt x="285" y="57"/>
                      <a:pt x="304" y="57"/>
                      <a:pt x="304" y="76"/>
                    </a:cubicBezTo>
                    <a:cubicBezTo>
                      <a:pt x="324" y="95"/>
                      <a:pt x="304" y="114"/>
                      <a:pt x="285" y="133"/>
                    </a:cubicBezTo>
                    <a:cubicBezTo>
                      <a:pt x="285" y="133"/>
                      <a:pt x="266" y="133"/>
                      <a:pt x="248" y="133"/>
                    </a:cubicBezTo>
                    <a:cubicBezTo>
                      <a:pt x="228" y="114"/>
                      <a:pt x="228" y="114"/>
                      <a:pt x="228" y="133"/>
                    </a:cubicBezTo>
                    <a:cubicBezTo>
                      <a:pt x="209" y="152"/>
                      <a:pt x="171" y="152"/>
                      <a:pt x="152" y="152"/>
                    </a:cubicBezTo>
                    <a:close/>
                    <a:moveTo>
                      <a:pt x="209" y="76"/>
                    </a:moveTo>
                    <a:lnTo>
                      <a:pt x="209" y="76"/>
                    </a:lnTo>
                    <a:cubicBezTo>
                      <a:pt x="190" y="57"/>
                      <a:pt x="171" y="19"/>
                      <a:pt x="171" y="19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90" y="0"/>
                      <a:pt x="190" y="0"/>
                      <a:pt x="209" y="38"/>
                    </a:cubicBezTo>
                    <a:cubicBezTo>
                      <a:pt x="209" y="76"/>
                      <a:pt x="209" y="76"/>
                      <a:pt x="209" y="76"/>
                    </a:cubicBezTo>
                    <a:close/>
                  </a:path>
                </a:pathLst>
              </a:custGeom>
              <a:solidFill>
                <a:srgbClr val="007A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29704" name="Google Shape;615;p19">
              <a:extLst>
                <a:ext uri="{FF2B5EF4-FFF2-40B4-BE49-F238E27FC236}">
                  <a16:creationId xmlns:a16="http://schemas.microsoft.com/office/drawing/2014/main" id="{2B838DBF-33D3-9840-A955-9996514ECF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3546475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05" name="Google Shape;615;p19">
              <a:extLst>
                <a:ext uri="{FF2B5EF4-FFF2-40B4-BE49-F238E27FC236}">
                  <a16:creationId xmlns:a16="http://schemas.microsoft.com/office/drawing/2014/main" id="{E2B7B5E0-6F7A-0644-B492-7B603FF0E7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456088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9706" name="Google Shape;615;p19">
              <a:extLst>
                <a:ext uri="{FF2B5EF4-FFF2-40B4-BE49-F238E27FC236}">
                  <a16:creationId xmlns:a16="http://schemas.microsoft.com/office/drawing/2014/main" id="{1FABFD7F-A724-174E-8C54-0F52A0FEF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5575300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344BDD00-1577-4D4F-A516-61EFD0F9688B}"/>
              </a:ext>
            </a:extLst>
          </p:cNvPr>
          <p:cNvGrpSpPr/>
          <p:nvPr/>
        </p:nvGrpSpPr>
        <p:grpSpPr>
          <a:xfrm>
            <a:off x="7131844" y="171979"/>
            <a:ext cx="2452687" cy="6500813"/>
            <a:chOff x="8558213" y="206375"/>
            <a:chExt cx="2943225" cy="7800975"/>
          </a:xfrm>
        </p:grpSpPr>
        <p:grpSp>
          <p:nvGrpSpPr>
            <p:cNvPr id="31748" name="Group 2">
              <a:extLst>
                <a:ext uri="{FF2B5EF4-FFF2-40B4-BE49-F238E27FC236}">
                  <a16:creationId xmlns:a16="http://schemas.microsoft.com/office/drawing/2014/main" id="{3E872E3D-E998-504D-B0C1-649C45F0C6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58213" y="206375"/>
              <a:ext cx="2787650" cy="7800975"/>
              <a:chOff x="17116425" y="412750"/>
              <a:chExt cx="5575300" cy="15600363"/>
            </a:xfrm>
          </p:grpSpPr>
          <p:sp>
            <p:nvSpPr>
              <p:cNvPr id="31779" name="Freeform 6">
                <a:extLst>
                  <a:ext uri="{FF2B5EF4-FFF2-40B4-BE49-F238E27FC236}">
                    <a16:creationId xmlns:a16="http://schemas.microsoft.com/office/drawing/2014/main" id="{13A02991-1709-B24A-9B62-A64BA3D8E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6425" y="6577013"/>
                <a:ext cx="4114800" cy="9436100"/>
              </a:xfrm>
              <a:custGeom>
                <a:avLst/>
                <a:gdLst>
                  <a:gd name="T0" fmla="*/ 2147483646 w 11430"/>
                  <a:gd name="T1" fmla="*/ 2147483646 h 26210"/>
                  <a:gd name="T2" fmla="*/ 2147483646 w 11430"/>
                  <a:gd name="T3" fmla="*/ 2147483646 h 26210"/>
                  <a:gd name="T4" fmla="*/ 2147483646 w 11430"/>
                  <a:gd name="T5" fmla="*/ 2147483646 h 26210"/>
                  <a:gd name="T6" fmla="*/ 2147483646 w 11430"/>
                  <a:gd name="T7" fmla="*/ 2147483646 h 26210"/>
                  <a:gd name="T8" fmla="*/ 2147483646 w 11430"/>
                  <a:gd name="T9" fmla="*/ 2147483646 h 26210"/>
                  <a:gd name="T10" fmla="*/ 2147483646 w 11430"/>
                  <a:gd name="T11" fmla="*/ 2147483646 h 26210"/>
                  <a:gd name="T12" fmla="*/ 2147483646 w 11430"/>
                  <a:gd name="T13" fmla="*/ 2147483646 h 26210"/>
                  <a:gd name="T14" fmla="*/ 2147483646 w 11430"/>
                  <a:gd name="T15" fmla="*/ 2147483646 h 26210"/>
                  <a:gd name="T16" fmla="*/ 2147483646 w 11430"/>
                  <a:gd name="T17" fmla="*/ 2147483646 h 26210"/>
                  <a:gd name="T18" fmla="*/ 2147483646 w 11430"/>
                  <a:gd name="T19" fmla="*/ 2147483646 h 26210"/>
                  <a:gd name="T20" fmla="*/ 2147483646 w 11430"/>
                  <a:gd name="T21" fmla="*/ 2147483646 h 26210"/>
                  <a:gd name="T22" fmla="*/ 2147483646 w 11430"/>
                  <a:gd name="T23" fmla="*/ 2147483646 h 26210"/>
                  <a:gd name="T24" fmla="*/ 2147483646 w 11430"/>
                  <a:gd name="T25" fmla="*/ 2147483646 h 26210"/>
                  <a:gd name="T26" fmla="*/ 2147483646 w 11430"/>
                  <a:gd name="T27" fmla="*/ 2147483646 h 26210"/>
                  <a:gd name="T28" fmla="*/ 2147483646 w 11430"/>
                  <a:gd name="T29" fmla="*/ 2147483646 h 26210"/>
                  <a:gd name="T30" fmla="*/ 2147483646 w 11430"/>
                  <a:gd name="T31" fmla="*/ 2147483646 h 26210"/>
                  <a:gd name="T32" fmla="*/ 2147483646 w 11430"/>
                  <a:gd name="T33" fmla="*/ 2147483646 h 26210"/>
                  <a:gd name="T34" fmla="*/ 2147483646 w 11430"/>
                  <a:gd name="T35" fmla="*/ 2147483646 h 26210"/>
                  <a:gd name="T36" fmla="*/ 2147483646 w 11430"/>
                  <a:gd name="T37" fmla="*/ 2147483646 h 26210"/>
                  <a:gd name="T38" fmla="*/ 2147483646 w 11430"/>
                  <a:gd name="T39" fmla="*/ 2147483646 h 26210"/>
                  <a:gd name="T40" fmla="*/ 2147483646 w 11430"/>
                  <a:gd name="T41" fmla="*/ 2147483646 h 26210"/>
                  <a:gd name="T42" fmla="*/ 2147483646 w 11430"/>
                  <a:gd name="T43" fmla="*/ 2147483646 h 26210"/>
                  <a:gd name="T44" fmla="*/ 2147483646 w 11430"/>
                  <a:gd name="T45" fmla="*/ 2147483646 h 26210"/>
                  <a:gd name="T46" fmla="*/ 2147483646 w 11430"/>
                  <a:gd name="T47" fmla="*/ 2147483646 h 26210"/>
                  <a:gd name="T48" fmla="*/ 2147483646 w 11430"/>
                  <a:gd name="T49" fmla="*/ 2147483646 h 26210"/>
                  <a:gd name="T50" fmla="*/ 2147483646 w 11430"/>
                  <a:gd name="T51" fmla="*/ 2147483646 h 26210"/>
                  <a:gd name="T52" fmla="*/ 2147483646 w 11430"/>
                  <a:gd name="T53" fmla="*/ 2147483646 h 26210"/>
                  <a:gd name="T54" fmla="*/ 2147483646 w 11430"/>
                  <a:gd name="T55" fmla="*/ 2147483646 h 26210"/>
                  <a:gd name="T56" fmla="*/ 2147483646 w 11430"/>
                  <a:gd name="T57" fmla="*/ 2147483646 h 26210"/>
                  <a:gd name="T58" fmla="*/ 2147483646 w 11430"/>
                  <a:gd name="T59" fmla="*/ 2147483646 h 26210"/>
                  <a:gd name="T60" fmla="*/ 2147483646 w 11430"/>
                  <a:gd name="T61" fmla="*/ 2147483646 h 26210"/>
                  <a:gd name="T62" fmla="*/ 2147483646 w 11430"/>
                  <a:gd name="T63" fmla="*/ 2147483646 h 26210"/>
                  <a:gd name="T64" fmla="*/ 2147483646 w 11430"/>
                  <a:gd name="T65" fmla="*/ 2147483646 h 26210"/>
                  <a:gd name="T66" fmla="*/ 2147483646 w 11430"/>
                  <a:gd name="T67" fmla="*/ 2147483646 h 26210"/>
                  <a:gd name="T68" fmla="*/ 2147483646 w 11430"/>
                  <a:gd name="T69" fmla="*/ 2147483646 h 26210"/>
                  <a:gd name="T70" fmla="*/ 2147483646 w 11430"/>
                  <a:gd name="T71" fmla="*/ 2147483646 h 26210"/>
                  <a:gd name="T72" fmla="*/ 2147483646 w 11430"/>
                  <a:gd name="T73" fmla="*/ 2147483646 h 26210"/>
                  <a:gd name="T74" fmla="*/ 2147483646 w 11430"/>
                  <a:gd name="T75" fmla="*/ 2147483646 h 26210"/>
                  <a:gd name="T76" fmla="*/ 2147483646 w 11430"/>
                  <a:gd name="T77" fmla="*/ 2147483646 h 26210"/>
                  <a:gd name="T78" fmla="*/ 2147483646 w 11430"/>
                  <a:gd name="T79" fmla="*/ 2147483646 h 26210"/>
                  <a:gd name="T80" fmla="*/ 2147483646 w 11430"/>
                  <a:gd name="T81" fmla="*/ 2147483646 h 26210"/>
                  <a:gd name="T82" fmla="*/ 2147483646 w 11430"/>
                  <a:gd name="T83" fmla="*/ 2147483646 h 26210"/>
                  <a:gd name="T84" fmla="*/ 2147483646 w 11430"/>
                  <a:gd name="T85" fmla="*/ 2147483646 h 26210"/>
                  <a:gd name="T86" fmla="*/ 2147483646 w 11430"/>
                  <a:gd name="T87" fmla="*/ 2147483646 h 26210"/>
                  <a:gd name="T88" fmla="*/ 2147483646 w 11430"/>
                  <a:gd name="T89" fmla="*/ 2147483646 h 26210"/>
                  <a:gd name="T90" fmla="*/ 2147483646 w 11430"/>
                  <a:gd name="T91" fmla="*/ 2147483646 h 26210"/>
                  <a:gd name="T92" fmla="*/ 2147483646 w 11430"/>
                  <a:gd name="T93" fmla="*/ 2147483646 h 26210"/>
                  <a:gd name="T94" fmla="*/ 2147483646 w 11430"/>
                  <a:gd name="T95" fmla="*/ 2147483646 h 26210"/>
                  <a:gd name="T96" fmla="*/ 2147483646 w 11430"/>
                  <a:gd name="T97" fmla="*/ 2147483646 h 26210"/>
                  <a:gd name="T98" fmla="*/ 2147483646 w 11430"/>
                  <a:gd name="T99" fmla="*/ 2147483646 h 26210"/>
                  <a:gd name="T100" fmla="*/ 2147483646 w 11430"/>
                  <a:gd name="T101" fmla="*/ 2147483646 h 26210"/>
                  <a:gd name="T102" fmla="*/ 2147483646 w 11430"/>
                  <a:gd name="T103" fmla="*/ 2147483646 h 26210"/>
                  <a:gd name="T104" fmla="*/ 2147483646 w 11430"/>
                  <a:gd name="T105" fmla="*/ 2147483646 h 26210"/>
                  <a:gd name="T106" fmla="*/ 2147483646 w 11430"/>
                  <a:gd name="T107" fmla="*/ 2147483646 h 26210"/>
                  <a:gd name="T108" fmla="*/ 2147483646 w 11430"/>
                  <a:gd name="T109" fmla="*/ 2147483646 h 26210"/>
                  <a:gd name="T110" fmla="*/ 2147483646 w 11430"/>
                  <a:gd name="T111" fmla="*/ 2147483646 h 2621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1430" h="26210">
                    <a:moveTo>
                      <a:pt x="0" y="7390"/>
                    </a:moveTo>
                    <a:lnTo>
                      <a:pt x="152" y="7238"/>
                    </a:lnTo>
                    <a:lnTo>
                      <a:pt x="648" y="6875"/>
                    </a:lnTo>
                    <a:lnTo>
                      <a:pt x="971" y="6513"/>
                    </a:lnTo>
                    <a:lnTo>
                      <a:pt x="1009" y="6342"/>
                    </a:lnTo>
                    <a:lnTo>
                      <a:pt x="914" y="5961"/>
                    </a:lnTo>
                    <a:lnTo>
                      <a:pt x="933" y="5771"/>
                    </a:lnTo>
                    <a:lnTo>
                      <a:pt x="1124" y="5371"/>
                    </a:lnTo>
                    <a:lnTo>
                      <a:pt x="2190" y="4343"/>
                    </a:lnTo>
                    <a:lnTo>
                      <a:pt x="2343" y="4248"/>
                    </a:lnTo>
                    <a:lnTo>
                      <a:pt x="2648" y="3962"/>
                    </a:lnTo>
                    <a:lnTo>
                      <a:pt x="2666" y="3734"/>
                    </a:lnTo>
                    <a:lnTo>
                      <a:pt x="2495" y="3505"/>
                    </a:lnTo>
                    <a:lnTo>
                      <a:pt x="2209" y="3277"/>
                    </a:lnTo>
                    <a:lnTo>
                      <a:pt x="2285" y="3086"/>
                    </a:lnTo>
                    <a:lnTo>
                      <a:pt x="2514" y="2781"/>
                    </a:lnTo>
                    <a:lnTo>
                      <a:pt x="3352" y="1333"/>
                    </a:lnTo>
                    <a:lnTo>
                      <a:pt x="3409" y="1257"/>
                    </a:lnTo>
                    <a:lnTo>
                      <a:pt x="3943" y="38"/>
                    </a:lnTo>
                    <a:lnTo>
                      <a:pt x="3981" y="38"/>
                    </a:lnTo>
                    <a:lnTo>
                      <a:pt x="4057" y="19"/>
                    </a:lnTo>
                    <a:lnTo>
                      <a:pt x="4076" y="0"/>
                    </a:lnTo>
                    <a:lnTo>
                      <a:pt x="4114" y="0"/>
                    </a:lnTo>
                    <a:lnTo>
                      <a:pt x="4171" y="19"/>
                    </a:lnTo>
                    <a:lnTo>
                      <a:pt x="4248" y="38"/>
                    </a:lnTo>
                    <a:lnTo>
                      <a:pt x="4285" y="38"/>
                    </a:lnTo>
                    <a:lnTo>
                      <a:pt x="4305" y="38"/>
                    </a:lnTo>
                    <a:lnTo>
                      <a:pt x="4324" y="38"/>
                    </a:lnTo>
                    <a:lnTo>
                      <a:pt x="4343" y="38"/>
                    </a:lnTo>
                    <a:lnTo>
                      <a:pt x="4362" y="76"/>
                    </a:lnTo>
                    <a:lnTo>
                      <a:pt x="4381" y="114"/>
                    </a:lnTo>
                    <a:lnTo>
                      <a:pt x="4362" y="153"/>
                    </a:lnTo>
                    <a:lnTo>
                      <a:pt x="4362" y="172"/>
                    </a:lnTo>
                    <a:lnTo>
                      <a:pt x="4343" y="190"/>
                    </a:lnTo>
                    <a:lnTo>
                      <a:pt x="4324" y="210"/>
                    </a:lnTo>
                    <a:lnTo>
                      <a:pt x="4324" y="229"/>
                    </a:lnTo>
                    <a:lnTo>
                      <a:pt x="4324" y="305"/>
                    </a:lnTo>
                    <a:lnTo>
                      <a:pt x="4324" y="324"/>
                    </a:lnTo>
                    <a:lnTo>
                      <a:pt x="4324" y="343"/>
                    </a:lnTo>
                    <a:lnTo>
                      <a:pt x="4305" y="381"/>
                    </a:lnTo>
                    <a:lnTo>
                      <a:pt x="4305" y="476"/>
                    </a:lnTo>
                    <a:lnTo>
                      <a:pt x="4305" y="495"/>
                    </a:lnTo>
                    <a:lnTo>
                      <a:pt x="4305" y="515"/>
                    </a:lnTo>
                    <a:lnTo>
                      <a:pt x="4285" y="515"/>
                    </a:lnTo>
                    <a:lnTo>
                      <a:pt x="4266" y="534"/>
                    </a:lnTo>
                    <a:lnTo>
                      <a:pt x="4248" y="534"/>
                    </a:lnTo>
                    <a:lnTo>
                      <a:pt x="4229" y="534"/>
                    </a:lnTo>
                    <a:lnTo>
                      <a:pt x="4190" y="515"/>
                    </a:lnTo>
                    <a:lnTo>
                      <a:pt x="4133" y="495"/>
                    </a:lnTo>
                    <a:lnTo>
                      <a:pt x="4095" y="495"/>
                    </a:lnTo>
                    <a:lnTo>
                      <a:pt x="4076" y="495"/>
                    </a:lnTo>
                    <a:lnTo>
                      <a:pt x="4057" y="495"/>
                    </a:lnTo>
                    <a:lnTo>
                      <a:pt x="4057" y="515"/>
                    </a:lnTo>
                    <a:lnTo>
                      <a:pt x="4038" y="515"/>
                    </a:lnTo>
                    <a:lnTo>
                      <a:pt x="4019" y="534"/>
                    </a:lnTo>
                    <a:lnTo>
                      <a:pt x="4019" y="553"/>
                    </a:lnTo>
                    <a:lnTo>
                      <a:pt x="4019" y="571"/>
                    </a:lnTo>
                    <a:lnTo>
                      <a:pt x="4019" y="591"/>
                    </a:lnTo>
                    <a:lnTo>
                      <a:pt x="4019" y="610"/>
                    </a:lnTo>
                    <a:lnTo>
                      <a:pt x="4019" y="629"/>
                    </a:lnTo>
                    <a:lnTo>
                      <a:pt x="4038" y="648"/>
                    </a:lnTo>
                    <a:lnTo>
                      <a:pt x="4076" y="667"/>
                    </a:lnTo>
                    <a:lnTo>
                      <a:pt x="4133" y="724"/>
                    </a:lnTo>
                    <a:lnTo>
                      <a:pt x="4171" y="762"/>
                    </a:lnTo>
                    <a:lnTo>
                      <a:pt x="4171" y="781"/>
                    </a:lnTo>
                    <a:lnTo>
                      <a:pt x="4171" y="800"/>
                    </a:lnTo>
                    <a:lnTo>
                      <a:pt x="4171" y="819"/>
                    </a:lnTo>
                    <a:lnTo>
                      <a:pt x="4152" y="838"/>
                    </a:lnTo>
                    <a:lnTo>
                      <a:pt x="4133" y="857"/>
                    </a:lnTo>
                    <a:lnTo>
                      <a:pt x="4114" y="857"/>
                    </a:lnTo>
                    <a:lnTo>
                      <a:pt x="4057" y="896"/>
                    </a:lnTo>
                    <a:lnTo>
                      <a:pt x="4038" y="915"/>
                    </a:lnTo>
                    <a:lnTo>
                      <a:pt x="4019" y="915"/>
                    </a:lnTo>
                    <a:lnTo>
                      <a:pt x="4019" y="933"/>
                    </a:lnTo>
                    <a:lnTo>
                      <a:pt x="4000" y="952"/>
                    </a:lnTo>
                    <a:lnTo>
                      <a:pt x="4000" y="972"/>
                    </a:lnTo>
                    <a:lnTo>
                      <a:pt x="4000" y="991"/>
                    </a:lnTo>
                    <a:lnTo>
                      <a:pt x="4019" y="1010"/>
                    </a:lnTo>
                    <a:lnTo>
                      <a:pt x="4019" y="1029"/>
                    </a:lnTo>
                    <a:lnTo>
                      <a:pt x="4248" y="1105"/>
                    </a:lnTo>
                    <a:lnTo>
                      <a:pt x="4285" y="1105"/>
                    </a:lnTo>
                    <a:lnTo>
                      <a:pt x="4324" y="1086"/>
                    </a:lnTo>
                    <a:lnTo>
                      <a:pt x="4419" y="1010"/>
                    </a:lnTo>
                    <a:lnTo>
                      <a:pt x="4457" y="991"/>
                    </a:lnTo>
                    <a:lnTo>
                      <a:pt x="4514" y="972"/>
                    </a:lnTo>
                    <a:lnTo>
                      <a:pt x="4533" y="952"/>
                    </a:lnTo>
                    <a:lnTo>
                      <a:pt x="4514" y="933"/>
                    </a:lnTo>
                    <a:lnTo>
                      <a:pt x="4495" y="915"/>
                    </a:lnTo>
                    <a:lnTo>
                      <a:pt x="4476" y="896"/>
                    </a:lnTo>
                    <a:lnTo>
                      <a:pt x="4476" y="876"/>
                    </a:lnTo>
                    <a:lnTo>
                      <a:pt x="4457" y="857"/>
                    </a:lnTo>
                    <a:lnTo>
                      <a:pt x="4457" y="838"/>
                    </a:lnTo>
                    <a:lnTo>
                      <a:pt x="4438" y="838"/>
                    </a:lnTo>
                    <a:lnTo>
                      <a:pt x="4419" y="819"/>
                    </a:lnTo>
                    <a:lnTo>
                      <a:pt x="4400" y="819"/>
                    </a:lnTo>
                    <a:lnTo>
                      <a:pt x="4381" y="800"/>
                    </a:lnTo>
                    <a:lnTo>
                      <a:pt x="4400" y="800"/>
                    </a:lnTo>
                    <a:lnTo>
                      <a:pt x="4419" y="781"/>
                    </a:lnTo>
                    <a:lnTo>
                      <a:pt x="4571" y="762"/>
                    </a:lnTo>
                    <a:lnTo>
                      <a:pt x="4590" y="743"/>
                    </a:lnTo>
                    <a:lnTo>
                      <a:pt x="4629" y="705"/>
                    </a:lnTo>
                    <a:lnTo>
                      <a:pt x="4647" y="724"/>
                    </a:lnTo>
                    <a:lnTo>
                      <a:pt x="4705" y="743"/>
                    </a:lnTo>
                    <a:lnTo>
                      <a:pt x="4857" y="819"/>
                    </a:lnTo>
                    <a:lnTo>
                      <a:pt x="4895" y="857"/>
                    </a:lnTo>
                    <a:lnTo>
                      <a:pt x="4933" y="896"/>
                    </a:lnTo>
                    <a:lnTo>
                      <a:pt x="4952" y="952"/>
                    </a:lnTo>
                    <a:lnTo>
                      <a:pt x="5010" y="1143"/>
                    </a:lnTo>
                    <a:lnTo>
                      <a:pt x="5028" y="1181"/>
                    </a:lnTo>
                    <a:lnTo>
                      <a:pt x="5047" y="1219"/>
                    </a:lnTo>
                    <a:lnTo>
                      <a:pt x="5067" y="1238"/>
                    </a:lnTo>
                    <a:lnTo>
                      <a:pt x="5086" y="1238"/>
                    </a:lnTo>
                    <a:lnTo>
                      <a:pt x="5162" y="1200"/>
                    </a:lnTo>
                    <a:lnTo>
                      <a:pt x="5467" y="952"/>
                    </a:lnTo>
                    <a:lnTo>
                      <a:pt x="5733" y="1277"/>
                    </a:lnTo>
                    <a:lnTo>
                      <a:pt x="5809" y="1353"/>
                    </a:lnTo>
                    <a:lnTo>
                      <a:pt x="5829" y="1353"/>
                    </a:lnTo>
                    <a:lnTo>
                      <a:pt x="5867" y="1372"/>
                    </a:lnTo>
                    <a:lnTo>
                      <a:pt x="5885" y="1372"/>
                    </a:lnTo>
                    <a:lnTo>
                      <a:pt x="5905" y="1391"/>
                    </a:lnTo>
                    <a:lnTo>
                      <a:pt x="5905" y="1429"/>
                    </a:lnTo>
                    <a:lnTo>
                      <a:pt x="5905" y="1486"/>
                    </a:lnTo>
                    <a:lnTo>
                      <a:pt x="5885" y="1505"/>
                    </a:lnTo>
                    <a:lnTo>
                      <a:pt x="5885" y="1543"/>
                    </a:lnTo>
                    <a:lnTo>
                      <a:pt x="5867" y="1562"/>
                    </a:lnTo>
                    <a:lnTo>
                      <a:pt x="5867" y="1581"/>
                    </a:lnTo>
                    <a:lnTo>
                      <a:pt x="5885" y="1600"/>
                    </a:lnTo>
                    <a:lnTo>
                      <a:pt x="5924" y="1714"/>
                    </a:lnTo>
                    <a:lnTo>
                      <a:pt x="5924" y="1772"/>
                    </a:lnTo>
                    <a:lnTo>
                      <a:pt x="5924" y="1790"/>
                    </a:lnTo>
                    <a:lnTo>
                      <a:pt x="5924" y="1810"/>
                    </a:lnTo>
                    <a:lnTo>
                      <a:pt x="5924" y="1829"/>
                    </a:lnTo>
                    <a:lnTo>
                      <a:pt x="5885" y="1886"/>
                    </a:lnTo>
                    <a:lnTo>
                      <a:pt x="5885" y="1905"/>
                    </a:lnTo>
                    <a:lnTo>
                      <a:pt x="5885" y="1943"/>
                    </a:lnTo>
                    <a:lnTo>
                      <a:pt x="5885" y="1962"/>
                    </a:lnTo>
                    <a:lnTo>
                      <a:pt x="5905" y="2095"/>
                    </a:lnTo>
                    <a:lnTo>
                      <a:pt x="5885" y="2171"/>
                    </a:lnTo>
                    <a:lnTo>
                      <a:pt x="5885" y="2191"/>
                    </a:lnTo>
                    <a:lnTo>
                      <a:pt x="5905" y="2248"/>
                    </a:lnTo>
                    <a:lnTo>
                      <a:pt x="5905" y="2267"/>
                    </a:lnTo>
                    <a:lnTo>
                      <a:pt x="5905" y="2362"/>
                    </a:lnTo>
                    <a:lnTo>
                      <a:pt x="5905" y="2438"/>
                    </a:lnTo>
                    <a:lnTo>
                      <a:pt x="5981" y="2515"/>
                    </a:lnTo>
                    <a:lnTo>
                      <a:pt x="6647" y="2991"/>
                    </a:lnTo>
                    <a:lnTo>
                      <a:pt x="6514" y="3277"/>
                    </a:lnTo>
                    <a:lnTo>
                      <a:pt x="6457" y="3581"/>
                    </a:lnTo>
                    <a:lnTo>
                      <a:pt x="6457" y="3886"/>
                    </a:lnTo>
                    <a:lnTo>
                      <a:pt x="6400" y="4248"/>
                    </a:lnTo>
                    <a:lnTo>
                      <a:pt x="5981" y="4971"/>
                    </a:lnTo>
                    <a:lnTo>
                      <a:pt x="5848" y="5333"/>
                    </a:lnTo>
                    <a:lnTo>
                      <a:pt x="5962" y="5714"/>
                    </a:lnTo>
                    <a:lnTo>
                      <a:pt x="6171" y="5866"/>
                    </a:lnTo>
                    <a:lnTo>
                      <a:pt x="6419" y="5904"/>
                    </a:lnTo>
                    <a:lnTo>
                      <a:pt x="6667" y="5866"/>
                    </a:lnTo>
                    <a:lnTo>
                      <a:pt x="6914" y="5790"/>
                    </a:lnTo>
                    <a:lnTo>
                      <a:pt x="7485" y="5714"/>
                    </a:lnTo>
                    <a:lnTo>
                      <a:pt x="8648" y="5714"/>
                    </a:lnTo>
                    <a:lnTo>
                      <a:pt x="9200" y="5504"/>
                    </a:lnTo>
                    <a:lnTo>
                      <a:pt x="10228" y="4647"/>
                    </a:lnTo>
                    <a:lnTo>
                      <a:pt x="10781" y="4343"/>
                    </a:lnTo>
                    <a:lnTo>
                      <a:pt x="11429" y="4286"/>
                    </a:lnTo>
                    <a:lnTo>
                      <a:pt x="11410" y="4933"/>
                    </a:lnTo>
                    <a:lnTo>
                      <a:pt x="11410" y="5047"/>
                    </a:lnTo>
                    <a:lnTo>
                      <a:pt x="11371" y="5294"/>
                    </a:lnTo>
                    <a:lnTo>
                      <a:pt x="11200" y="5733"/>
                    </a:lnTo>
                    <a:lnTo>
                      <a:pt x="11029" y="6056"/>
                    </a:lnTo>
                    <a:lnTo>
                      <a:pt x="11105" y="6132"/>
                    </a:lnTo>
                    <a:lnTo>
                      <a:pt x="11086" y="6361"/>
                    </a:lnTo>
                    <a:lnTo>
                      <a:pt x="10953" y="6609"/>
                    </a:lnTo>
                    <a:lnTo>
                      <a:pt x="10838" y="6875"/>
                    </a:lnTo>
                    <a:lnTo>
                      <a:pt x="10876" y="7180"/>
                    </a:lnTo>
                    <a:lnTo>
                      <a:pt x="10971" y="7466"/>
                    </a:lnTo>
                    <a:lnTo>
                      <a:pt x="11067" y="7676"/>
                    </a:lnTo>
                    <a:lnTo>
                      <a:pt x="11219" y="7961"/>
                    </a:lnTo>
                    <a:lnTo>
                      <a:pt x="11276" y="8247"/>
                    </a:lnTo>
                    <a:lnTo>
                      <a:pt x="11238" y="8571"/>
                    </a:lnTo>
                    <a:lnTo>
                      <a:pt x="10800" y="9447"/>
                    </a:lnTo>
                    <a:lnTo>
                      <a:pt x="10743" y="9771"/>
                    </a:lnTo>
                    <a:lnTo>
                      <a:pt x="10743" y="10114"/>
                    </a:lnTo>
                    <a:lnTo>
                      <a:pt x="10629" y="10323"/>
                    </a:lnTo>
                    <a:lnTo>
                      <a:pt x="10381" y="10571"/>
                    </a:lnTo>
                    <a:lnTo>
                      <a:pt x="10267" y="10666"/>
                    </a:lnTo>
                    <a:lnTo>
                      <a:pt x="10133" y="10914"/>
                    </a:lnTo>
                    <a:lnTo>
                      <a:pt x="10114" y="11181"/>
                    </a:lnTo>
                    <a:lnTo>
                      <a:pt x="10114" y="11409"/>
                    </a:lnTo>
                    <a:lnTo>
                      <a:pt x="10096" y="11657"/>
                    </a:lnTo>
                    <a:lnTo>
                      <a:pt x="10038" y="11771"/>
                    </a:lnTo>
                    <a:lnTo>
                      <a:pt x="9867" y="11904"/>
                    </a:lnTo>
                    <a:lnTo>
                      <a:pt x="9791" y="11999"/>
                    </a:lnTo>
                    <a:lnTo>
                      <a:pt x="9733" y="12133"/>
                    </a:lnTo>
                    <a:lnTo>
                      <a:pt x="9695" y="12247"/>
                    </a:lnTo>
                    <a:lnTo>
                      <a:pt x="9657" y="12533"/>
                    </a:lnTo>
                    <a:lnTo>
                      <a:pt x="9581" y="12800"/>
                    </a:lnTo>
                    <a:lnTo>
                      <a:pt x="9029" y="13924"/>
                    </a:lnTo>
                    <a:lnTo>
                      <a:pt x="8628" y="15257"/>
                    </a:lnTo>
                    <a:lnTo>
                      <a:pt x="8591" y="15524"/>
                    </a:lnTo>
                    <a:lnTo>
                      <a:pt x="8419" y="15961"/>
                    </a:lnTo>
                    <a:lnTo>
                      <a:pt x="8419" y="16228"/>
                    </a:lnTo>
                    <a:lnTo>
                      <a:pt x="8476" y="16342"/>
                    </a:lnTo>
                    <a:lnTo>
                      <a:pt x="8609" y="16571"/>
                    </a:lnTo>
                    <a:lnTo>
                      <a:pt x="8628" y="16723"/>
                    </a:lnTo>
                    <a:lnTo>
                      <a:pt x="8609" y="16876"/>
                    </a:lnTo>
                    <a:lnTo>
                      <a:pt x="8552" y="16990"/>
                    </a:lnTo>
                    <a:lnTo>
                      <a:pt x="8496" y="17104"/>
                    </a:lnTo>
                    <a:lnTo>
                      <a:pt x="8438" y="17238"/>
                    </a:lnTo>
                    <a:lnTo>
                      <a:pt x="8343" y="17809"/>
                    </a:lnTo>
                    <a:lnTo>
                      <a:pt x="8286" y="18000"/>
                    </a:lnTo>
                    <a:lnTo>
                      <a:pt x="8286" y="18304"/>
                    </a:lnTo>
                    <a:lnTo>
                      <a:pt x="8476" y="18971"/>
                    </a:lnTo>
                    <a:lnTo>
                      <a:pt x="8476" y="19314"/>
                    </a:lnTo>
                    <a:lnTo>
                      <a:pt x="8324" y="19695"/>
                    </a:lnTo>
                    <a:lnTo>
                      <a:pt x="7905" y="20285"/>
                    </a:lnTo>
                    <a:lnTo>
                      <a:pt x="7810" y="20724"/>
                    </a:lnTo>
                    <a:lnTo>
                      <a:pt x="7790" y="20857"/>
                    </a:lnTo>
                    <a:lnTo>
                      <a:pt x="7771" y="20952"/>
                    </a:lnTo>
                    <a:lnTo>
                      <a:pt x="7714" y="21028"/>
                    </a:lnTo>
                    <a:lnTo>
                      <a:pt x="7676" y="21123"/>
                    </a:lnTo>
                    <a:lnTo>
                      <a:pt x="7619" y="21504"/>
                    </a:lnTo>
                    <a:lnTo>
                      <a:pt x="7600" y="22152"/>
                    </a:lnTo>
                    <a:lnTo>
                      <a:pt x="7562" y="22381"/>
                    </a:lnTo>
                    <a:lnTo>
                      <a:pt x="7124" y="23562"/>
                    </a:lnTo>
                    <a:lnTo>
                      <a:pt x="7048" y="23847"/>
                    </a:lnTo>
                    <a:lnTo>
                      <a:pt x="7009" y="24457"/>
                    </a:lnTo>
                    <a:lnTo>
                      <a:pt x="6914" y="24723"/>
                    </a:lnTo>
                    <a:lnTo>
                      <a:pt x="6781" y="24933"/>
                    </a:lnTo>
                    <a:lnTo>
                      <a:pt x="6724" y="25162"/>
                    </a:lnTo>
                    <a:lnTo>
                      <a:pt x="6686" y="25466"/>
                    </a:lnTo>
                    <a:lnTo>
                      <a:pt x="6647" y="25600"/>
                    </a:lnTo>
                    <a:lnTo>
                      <a:pt x="6571" y="25695"/>
                    </a:lnTo>
                    <a:lnTo>
                      <a:pt x="6419" y="25905"/>
                    </a:lnTo>
                    <a:lnTo>
                      <a:pt x="6343" y="26019"/>
                    </a:lnTo>
                    <a:lnTo>
                      <a:pt x="6305" y="26095"/>
                    </a:lnTo>
                    <a:lnTo>
                      <a:pt x="6286" y="26171"/>
                    </a:lnTo>
                    <a:lnTo>
                      <a:pt x="6266" y="26209"/>
                    </a:lnTo>
                    <a:lnTo>
                      <a:pt x="6190" y="26209"/>
                    </a:lnTo>
                    <a:lnTo>
                      <a:pt x="6095" y="26209"/>
                    </a:lnTo>
                    <a:lnTo>
                      <a:pt x="6038" y="26209"/>
                    </a:lnTo>
                    <a:lnTo>
                      <a:pt x="5943" y="26057"/>
                    </a:lnTo>
                    <a:lnTo>
                      <a:pt x="5733" y="25600"/>
                    </a:lnTo>
                    <a:lnTo>
                      <a:pt x="5676" y="25352"/>
                    </a:lnTo>
                    <a:lnTo>
                      <a:pt x="5676" y="24590"/>
                    </a:lnTo>
                    <a:lnTo>
                      <a:pt x="5448" y="23466"/>
                    </a:lnTo>
                    <a:lnTo>
                      <a:pt x="5067" y="22457"/>
                    </a:lnTo>
                    <a:lnTo>
                      <a:pt x="4666" y="21314"/>
                    </a:lnTo>
                    <a:lnTo>
                      <a:pt x="4590" y="20724"/>
                    </a:lnTo>
                    <a:lnTo>
                      <a:pt x="4610" y="20647"/>
                    </a:lnTo>
                    <a:lnTo>
                      <a:pt x="4590" y="20590"/>
                    </a:lnTo>
                    <a:lnTo>
                      <a:pt x="4590" y="20533"/>
                    </a:lnTo>
                    <a:lnTo>
                      <a:pt x="4552" y="20457"/>
                    </a:lnTo>
                    <a:lnTo>
                      <a:pt x="4190" y="19409"/>
                    </a:lnTo>
                    <a:lnTo>
                      <a:pt x="3638" y="17809"/>
                    </a:lnTo>
                    <a:lnTo>
                      <a:pt x="3314" y="16895"/>
                    </a:lnTo>
                    <a:lnTo>
                      <a:pt x="3219" y="16743"/>
                    </a:lnTo>
                    <a:lnTo>
                      <a:pt x="2705" y="16286"/>
                    </a:lnTo>
                    <a:lnTo>
                      <a:pt x="2629" y="16190"/>
                    </a:lnTo>
                    <a:lnTo>
                      <a:pt x="2609" y="16057"/>
                    </a:lnTo>
                    <a:lnTo>
                      <a:pt x="2629" y="15866"/>
                    </a:lnTo>
                    <a:lnTo>
                      <a:pt x="2724" y="15542"/>
                    </a:lnTo>
                    <a:lnTo>
                      <a:pt x="2724" y="15390"/>
                    </a:lnTo>
                    <a:lnTo>
                      <a:pt x="2629" y="15257"/>
                    </a:lnTo>
                    <a:lnTo>
                      <a:pt x="2476" y="15047"/>
                    </a:lnTo>
                    <a:lnTo>
                      <a:pt x="2419" y="14876"/>
                    </a:lnTo>
                    <a:lnTo>
                      <a:pt x="2400" y="14419"/>
                    </a:lnTo>
                    <a:lnTo>
                      <a:pt x="2190" y="13543"/>
                    </a:lnTo>
                    <a:lnTo>
                      <a:pt x="1619" y="11999"/>
                    </a:lnTo>
                    <a:lnTo>
                      <a:pt x="1143" y="10723"/>
                    </a:lnTo>
                    <a:lnTo>
                      <a:pt x="780" y="9771"/>
                    </a:lnTo>
                    <a:lnTo>
                      <a:pt x="476" y="8838"/>
                    </a:lnTo>
                    <a:lnTo>
                      <a:pt x="95" y="7676"/>
                    </a:lnTo>
                    <a:lnTo>
                      <a:pt x="0" y="739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80" name="Freeform 7">
                <a:extLst>
                  <a:ext uri="{FF2B5EF4-FFF2-40B4-BE49-F238E27FC236}">
                    <a16:creationId xmlns:a16="http://schemas.microsoft.com/office/drawing/2014/main" id="{CAB78F09-E0EF-214E-8EED-92D574B41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56438" y="412750"/>
                <a:ext cx="2935287" cy="4135438"/>
              </a:xfrm>
              <a:custGeom>
                <a:avLst/>
                <a:gdLst>
                  <a:gd name="T0" fmla="*/ 2147483646 w 8154"/>
                  <a:gd name="T1" fmla="*/ 2147483646 h 11487"/>
                  <a:gd name="T2" fmla="*/ 2147483646 w 8154"/>
                  <a:gd name="T3" fmla="*/ 2147483646 h 11487"/>
                  <a:gd name="T4" fmla="*/ 2147483646 w 8154"/>
                  <a:gd name="T5" fmla="*/ 2147483646 h 11487"/>
                  <a:gd name="T6" fmla="*/ 2147483646 w 8154"/>
                  <a:gd name="T7" fmla="*/ 2147483646 h 11487"/>
                  <a:gd name="T8" fmla="*/ 2147483646 w 8154"/>
                  <a:gd name="T9" fmla="*/ 2147483646 h 11487"/>
                  <a:gd name="T10" fmla="*/ 2147483646 w 8154"/>
                  <a:gd name="T11" fmla="*/ 2147483646 h 11487"/>
                  <a:gd name="T12" fmla="*/ 2147483646 w 8154"/>
                  <a:gd name="T13" fmla="*/ 2147483646 h 11487"/>
                  <a:gd name="T14" fmla="*/ 2147483646 w 8154"/>
                  <a:gd name="T15" fmla="*/ 2147483646 h 11487"/>
                  <a:gd name="T16" fmla="*/ 2147483646 w 8154"/>
                  <a:gd name="T17" fmla="*/ 2147483646 h 11487"/>
                  <a:gd name="T18" fmla="*/ 2147483646 w 8154"/>
                  <a:gd name="T19" fmla="*/ 2147483646 h 11487"/>
                  <a:gd name="T20" fmla="*/ 2147483646 w 8154"/>
                  <a:gd name="T21" fmla="*/ 2147483646 h 11487"/>
                  <a:gd name="T22" fmla="*/ 2147483646 w 8154"/>
                  <a:gd name="T23" fmla="*/ 2147483646 h 11487"/>
                  <a:gd name="T24" fmla="*/ 2147483646 w 8154"/>
                  <a:gd name="T25" fmla="*/ 2147483646 h 11487"/>
                  <a:gd name="T26" fmla="*/ 2147483646 w 8154"/>
                  <a:gd name="T27" fmla="*/ 2147483646 h 11487"/>
                  <a:gd name="T28" fmla="*/ 2147483646 w 8154"/>
                  <a:gd name="T29" fmla="*/ 2147483646 h 11487"/>
                  <a:gd name="T30" fmla="*/ 2147483646 w 8154"/>
                  <a:gd name="T31" fmla="*/ 2147483646 h 11487"/>
                  <a:gd name="T32" fmla="*/ 2147483646 w 8154"/>
                  <a:gd name="T33" fmla="*/ 2147483646 h 11487"/>
                  <a:gd name="T34" fmla="*/ 2147483646 w 8154"/>
                  <a:gd name="T35" fmla="*/ 2147483646 h 11487"/>
                  <a:gd name="T36" fmla="*/ 2147483646 w 8154"/>
                  <a:gd name="T37" fmla="*/ 2147483646 h 11487"/>
                  <a:gd name="T38" fmla="*/ 2147483646 w 8154"/>
                  <a:gd name="T39" fmla="*/ 2147483646 h 11487"/>
                  <a:gd name="T40" fmla="*/ 2147483646 w 8154"/>
                  <a:gd name="T41" fmla="*/ 2147483646 h 11487"/>
                  <a:gd name="T42" fmla="*/ 2147483646 w 8154"/>
                  <a:gd name="T43" fmla="*/ 2147483646 h 11487"/>
                  <a:gd name="T44" fmla="*/ 2147483646 w 8154"/>
                  <a:gd name="T45" fmla="*/ 2147483646 h 11487"/>
                  <a:gd name="T46" fmla="*/ 2147483646 w 8154"/>
                  <a:gd name="T47" fmla="*/ 2147483646 h 11487"/>
                  <a:gd name="T48" fmla="*/ 2147483646 w 8154"/>
                  <a:gd name="T49" fmla="*/ 2147483646 h 11487"/>
                  <a:gd name="T50" fmla="*/ 2147483646 w 8154"/>
                  <a:gd name="T51" fmla="*/ 2147483646 h 11487"/>
                  <a:gd name="T52" fmla="*/ 2147483646 w 8154"/>
                  <a:gd name="T53" fmla="*/ 2147483646 h 11487"/>
                  <a:gd name="T54" fmla="*/ 2147483646 w 8154"/>
                  <a:gd name="T55" fmla="*/ 2147483646 h 11487"/>
                  <a:gd name="T56" fmla="*/ 2147483646 w 8154"/>
                  <a:gd name="T57" fmla="*/ 2147483646 h 11487"/>
                  <a:gd name="T58" fmla="*/ 2147483646 w 8154"/>
                  <a:gd name="T59" fmla="*/ 2147483646 h 11487"/>
                  <a:gd name="T60" fmla="*/ 2147483646 w 8154"/>
                  <a:gd name="T61" fmla="*/ 2147483646 h 11487"/>
                  <a:gd name="T62" fmla="*/ 2147483646 w 8154"/>
                  <a:gd name="T63" fmla="*/ 2147483646 h 11487"/>
                  <a:gd name="T64" fmla="*/ 2147483646 w 8154"/>
                  <a:gd name="T65" fmla="*/ 2147483646 h 11487"/>
                  <a:gd name="T66" fmla="*/ 2147483646 w 8154"/>
                  <a:gd name="T67" fmla="*/ 2147483646 h 11487"/>
                  <a:gd name="T68" fmla="*/ 2147483646 w 8154"/>
                  <a:gd name="T69" fmla="*/ 2147483646 h 11487"/>
                  <a:gd name="T70" fmla="*/ 2147483646 w 8154"/>
                  <a:gd name="T71" fmla="*/ 2147483646 h 11487"/>
                  <a:gd name="T72" fmla="*/ 2147483646 w 8154"/>
                  <a:gd name="T73" fmla="*/ 2147483646 h 11487"/>
                  <a:gd name="T74" fmla="*/ 2147483646 w 8154"/>
                  <a:gd name="T75" fmla="*/ 2147483646 h 11487"/>
                  <a:gd name="T76" fmla="*/ 2147483646 w 8154"/>
                  <a:gd name="T77" fmla="*/ 2147483646 h 11487"/>
                  <a:gd name="T78" fmla="*/ 2147483646 w 8154"/>
                  <a:gd name="T79" fmla="*/ 2147483646 h 11487"/>
                  <a:gd name="T80" fmla="*/ 2147483646 w 8154"/>
                  <a:gd name="T81" fmla="*/ 2147483646 h 11487"/>
                  <a:gd name="T82" fmla="*/ 2147483646 w 8154"/>
                  <a:gd name="T83" fmla="*/ 2147483646 h 11487"/>
                  <a:gd name="T84" fmla="*/ 2147483646 w 8154"/>
                  <a:gd name="T85" fmla="*/ 2147483646 h 11487"/>
                  <a:gd name="T86" fmla="*/ 2147483646 w 8154"/>
                  <a:gd name="T87" fmla="*/ 2147483646 h 11487"/>
                  <a:gd name="T88" fmla="*/ 2147483646 w 8154"/>
                  <a:gd name="T89" fmla="*/ 2147483646 h 11487"/>
                  <a:gd name="T90" fmla="*/ 2147483646 w 8154"/>
                  <a:gd name="T91" fmla="*/ 2147483646 h 11487"/>
                  <a:gd name="T92" fmla="*/ 2147483646 w 8154"/>
                  <a:gd name="T93" fmla="*/ 2147483646 h 11487"/>
                  <a:gd name="T94" fmla="*/ 2147483646 w 8154"/>
                  <a:gd name="T95" fmla="*/ 2147483646 h 11487"/>
                  <a:gd name="T96" fmla="*/ 2147483646 w 8154"/>
                  <a:gd name="T97" fmla="*/ 2147483646 h 11487"/>
                  <a:gd name="T98" fmla="*/ 2147483646 w 8154"/>
                  <a:gd name="T99" fmla="*/ 2147483646 h 11487"/>
                  <a:gd name="T100" fmla="*/ 2147483646 w 8154"/>
                  <a:gd name="T101" fmla="*/ 2147483646 h 11487"/>
                  <a:gd name="T102" fmla="*/ 2147483646 w 8154"/>
                  <a:gd name="T103" fmla="*/ 2147483646 h 11487"/>
                  <a:gd name="T104" fmla="*/ 2147483646 w 8154"/>
                  <a:gd name="T105" fmla="*/ 2147483646 h 11487"/>
                  <a:gd name="T106" fmla="*/ 2147483646 w 8154"/>
                  <a:gd name="T107" fmla="*/ 2147483646 h 11487"/>
                  <a:gd name="T108" fmla="*/ 2147483646 w 8154"/>
                  <a:gd name="T109" fmla="*/ 2147483646 h 11487"/>
                  <a:gd name="T110" fmla="*/ 2147483646 w 8154"/>
                  <a:gd name="T111" fmla="*/ 2147483646 h 11487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8154" h="11487">
                    <a:moveTo>
                      <a:pt x="1753" y="9715"/>
                    </a:moveTo>
                    <a:lnTo>
                      <a:pt x="1734" y="9676"/>
                    </a:lnTo>
                    <a:lnTo>
                      <a:pt x="1467" y="9410"/>
                    </a:lnTo>
                    <a:lnTo>
                      <a:pt x="1429" y="9390"/>
                    </a:lnTo>
                    <a:lnTo>
                      <a:pt x="1391" y="9372"/>
                    </a:lnTo>
                    <a:lnTo>
                      <a:pt x="1372" y="9372"/>
                    </a:lnTo>
                    <a:lnTo>
                      <a:pt x="1353" y="9390"/>
                    </a:lnTo>
                    <a:lnTo>
                      <a:pt x="1334" y="9410"/>
                    </a:lnTo>
                    <a:lnTo>
                      <a:pt x="1315" y="9467"/>
                    </a:lnTo>
                    <a:lnTo>
                      <a:pt x="1295" y="9486"/>
                    </a:lnTo>
                    <a:lnTo>
                      <a:pt x="1276" y="9486"/>
                    </a:lnTo>
                    <a:lnTo>
                      <a:pt x="1276" y="9505"/>
                    </a:lnTo>
                    <a:lnTo>
                      <a:pt x="1181" y="9543"/>
                    </a:lnTo>
                    <a:lnTo>
                      <a:pt x="1181" y="9562"/>
                    </a:lnTo>
                    <a:lnTo>
                      <a:pt x="1163" y="9581"/>
                    </a:lnTo>
                    <a:lnTo>
                      <a:pt x="1143" y="9600"/>
                    </a:lnTo>
                    <a:lnTo>
                      <a:pt x="1143" y="9619"/>
                    </a:lnTo>
                    <a:lnTo>
                      <a:pt x="1143" y="9639"/>
                    </a:lnTo>
                    <a:lnTo>
                      <a:pt x="1143" y="9657"/>
                    </a:lnTo>
                    <a:lnTo>
                      <a:pt x="1124" y="9676"/>
                    </a:lnTo>
                    <a:lnTo>
                      <a:pt x="1067" y="9695"/>
                    </a:lnTo>
                    <a:lnTo>
                      <a:pt x="1048" y="9715"/>
                    </a:lnTo>
                    <a:lnTo>
                      <a:pt x="1048" y="9734"/>
                    </a:lnTo>
                    <a:lnTo>
                      <a:pt x="1029" y="9753"/>
                    </a:lnTo>
                    <a:lnTo>
                      <a:pt x="1010" y="9771"/>
                    </a:lnTo>
                    <a:lnTo>
                      <a:pt x="991" y="9810"/>
                    </a:lnTo>
                    <a:lnTo>
                      <a:pt x="914" y="9848"/>
                    </a:lnTo>
                    <a:lnTo>
                      <a:pt x="877" y="9867"/>
                    </a:lnTo>
                    <a:lnTo>
                      <a:pt x="858" y="9867"/>
                    </a:lnTo>
                    <a:lnTo>
                      <a:pt x="838" y="9867"/>
                    </a:lnTo>
                    <a:lnTo>
                      <a:pt x="819" y="9867"/>
                    </a:lnTo>
                    <a:lnTo>
                      <a:pt x="533" y="9810"/>
                    </a:lnTo>
                    <a:lnTo>
                      <a:pt x="496" y="9791"/>
                    </a:lnTo>
                    <a:lnTo>
                      <a:pt x="477" y="9771"/>
                    </a:lnTo>
                    <a:lnTo>
                      <a:pt x="401" y="9734"/>
                    </a:lnTo>
                    <a:lnTo>
                      <a:pt x="381" y="9715"/>
                    </a:lnTo>
                    <a:lnTo>
                      <a:pt x="362" y="9676"/>
                    </a:lnTo>
                    <a:lnTo>
                      <a:pt x="343" y="9657"/>
                    </a:lnTo>
                    <a:lnTo>
                      <a:pt x="343" y="9639"/>
                    </a:lnTo>
                    <a:lnTo>
                      <a:pt x="267" y="9600"/>
                    </a:lnTo>
                    <a:lnTo>
                      <a:pt x="248" y="9581"/>
                    </a:lnTo>
                    <a:lnTo>
                      <a:pt x="248" y="9562"/>
                    </a:lnTo>
                    <a:lnTo>
                      <a:pt x="248" y="9543"/>
                    </a:lnTo>
                    <a:lnTo>
                      <a:pt x="248" y="9524"/>
                    </a:lnTo>
                    <a:lnTo>
                      <a:pt x="267" y="9448"/>
                    </a:lnTo>
                    <a:lnTo>
                      <a:pt x="286" y="9390"/>
                    </a:lnTo>
                    <a:lnTo>
                      <a:pt x="267" y="9372"/>
                    </a:lnTo>
                    <a:lnTo>
                      <a:pt x="267" y="9353"/>
                    </a:lnTo>
                    <a:lnTo>
                      <a:pt x="134" y="9276"/>
                    </a:lnTo>
                    <a:lnTo>
                      <a:pt x="96" y="9238"/>
                    </a:lnTo>
                    <a:lnTo>
                      <a:pt x="96" y="9219"/>
                    </a:lnTo>
                    <a:lnTo>
                      <a:pt x="76" y="9200"/>
                    </a:lnTo>
                    <a:lnTo>
                      <a:pt x="76" y="9181"/>
                    </a:lnTo>
                    <a:lnTo>
                      <a:pt x="76" y="9162"/>
                    </a:lnTo>
                    <a:lnTo>
                      <a:pt x="76" y="9124"/>
                    </a:lnTo>
                    <a:lnTo>
                      <a:pt x="57" y="9086"/>
                    </a:lnTo>
                    <a:lnTo>
                      <a:pt x="20" y="9029"/>
                    </a:lnTo>
                    <a:lnTo>
                      <a:pt x="0" y="8991"/>
                    </a:lnTo>
                    <a:lnTo>
                      <a:pt x="0" y="8953"/>
                    </a:lnTo>
                    <a:lnTo>
                      <a:pt x="20" y="8933"/>
                    </a:lnTo>
                    <a:lnTo>
                      <a:pt x="38" y="8933"/>
                    </a:lnTo>
                    <a:lnTo>
                      <a:pt x="96" y="8933"/>
                    </a:lnTo>
                    <a:lnTo>
                      <a:pt x="115" y="8933"/>
                    </a:lnTo>
                    <a:lnTo>
                      <a:pt x="134" y="8933"/>
                    </a:lnTo>
                    <a:lnTo>
                      <a:pt x="191" y="8953"/>
                    </a:lnTo>
                    <a:lnTo>
                      <a:pt x="229" y="8972"/>
                    </a:lnTo>
                    <a:lnTo>
                      <a:pt x="229" y="8953"/>
                    </a:lnTo>
                    <a:lnTo>
                      <a:pt x="229" y="8914"/>
                    </a:lnTo>
                    <a:lnTo>
                      <a:pt x="152" y="8838"/>
                    </a:lnTo>
                    <a:lnTo>
                      <a:pt x="115" y="8781"/>
                    </a:lnTo>
                    <a:lnTo>
                      <a:pt x="96" y="8762"/>
                    </a:lnTo>
                    <a:lnTo>
                      <a:pt x="96" y="8724"/>
                    </a:lnTo>
                    <a:lnTo>
                      <a:pt x="115" y="8686"/>
                    </a:lnTo>
                    <a:lnTo>
                      <a:pt x="115" y="8667"/>
                    </a:lnTo>
                    <a:lnTo>
                      <a:pt x="134" y="8629"/>
                    </a:lnTo>
                    <a:lnTo>
                      <a:pt x="152" y="8629"/>
                    </a:lnTo>
                    <a:lnTo>
                      <a:pt x="172" y="8591"/>
                    </a:lnTo>
                    <a:lnTo>
                      <a:pt x="191" y="8591"/>
                    </a:lnTo>
                    <a:lnTo>
                      <a:pt x="210" y="8572"/>
                    </a:lnTo>
                    <a:lnTo>
                      <a:pt x="229" y="8572"/>
                    </a:lnTo>
                    <a:lnTo>
                      <a:pt x="248" y="8572"/>
                    </a:lnTo>
                    <a:lnTo>
                      <a:pt x="267" y="8572"/>
                    </a:lnTo>
                    <a:lnTo>
                      <a:pt x="305" y="8591"/>
                    </a:lnTo>
                    <a:lnTo>
                      <a:pt x="438" y="8629"/>
                    </a:lnTo>
                    <a:lnTo>
                      <a:pt x="457" y="8648"/>
                    </a:lnTo>
                    <a:lnTo>
                      <a:pt x="477" y="8629"/>
                    </a:lnTo>
                    <a:lnTo>
                      <a:pt x="496" y="8629"/>
                    </a:lnTo>
                    <a:lnTo>
                      <a:pt x="515" y="8610"/>
                    </a:lnTo>
                    <a:lnTo>
                      <a:pt x="533" y="8572"/>
                    </a:lnTo>
                    <a:lnTo>
                      <a:pt x="610" y="8400"/>
                    </a:lnTo>
                    <a:lnTo>
                      <a:pt x="629" y="8381"/>
                    </a:lnTo>
                    <a:lnTo>
                      <a:pt x="629" y="8362"/>
                    </a:lnTo>
                    <a:lnTo>
                      <a:pt x="648" y="8362"/>
                    </a:lnTo>
                    <a:lnTo>
                      <a:pt x="782" y="8286"/>
                    </a:lnTo>
                    <a:lnTo>
                      <a:pt x="800" y="8248"/>
                    </a:lnTo>
                    <a:lnTo>
                      <a:pt x="800" y="8210"/>
                    </a:lnTo>
                    <a:lnTo>
                      <a:pt x="743" y="8000"/>
                    </a:lnTo>
                    <a:lnTo>
                      <a:pt x="743" y="7981"/>
                    </a:lnTo>
                    <a:lnTo>
                      <a:pt x="762" y="7924"/>
                    </a:lnTo>
                    <a:lnTo>
                      <a:pt x="762" y="7886"/>
                    </a:lnTo>
                    <a:lnTo>
                      <a:pt x="782" y="7867"/>
                    </a:lnTo>
                    <a:lnTo>
                      <a:pt x="800" y="7848"/>
                    </a:lnTo>
                    <a:lnTo>
                      <a:pt x="819" y="7848"/>
                    </a:lnTo>
                    <a:lnTo>
                      <a:pt x="819" y="7867"/>
                    </a:lnTo>
                    <a:lnTo>
                      <a:pt x="838" y="7886"/>
                    </a:lnTo>
                    <a:lnTo>
                      <a:pt x="858" y="7924"/>
                    </a:lnTo>
                    <a:lnTo>
                      <a:pt x="877" y="7943"/>
                    </a:lnTo>
                    <a:lnTo>
                      <a:pt x="896" y="7943"/>
                    </a:lnTo>
                    <a:lnTo>
                      <a:pt x="914" y="7962"/>
                    </a:lnTo>
                    <a:lnTo>
                      <a:pt x="934" y="7943"/>
                    </a:lnTo>
                    <a:lnTo>
                      <a:pt x="953" y="7943"/>
                    </a:lnTo>
                    <a:lnTo>
                      <a:pt x="972" y="7905"/>
                    </a:lnTo>
                    <a:lnTo>
                      <a:pt x="991" y="7886"/>
                    </a:lnTo>
                    <a:lnTo>
                      <a:pt x="1010" y="7848"/>
                    </a:lnTo>
                    <a:lnTo>
                      <a:pt x="1010" y="7829"/>
                    </a:lnTo>
                    <a:lnTo>
                      <a:pt x="1010" y="7810"/>
                    </a:lnTo>
                    <a:lnTo>
                      <a:pt x="1010" y="7753"/>
                    </a:lnTo>
                    <a:lnTo>
                      <a:pt x="1010" y="7714"/>
                    </a:lnTo>
                    <a:lnTo>
                      <a:pt x="1029" y="7695"/>
                    </a:lnTo>
                    <a:lnTo>
                      <a:pt x="1067" y="7676"/>
                    </a:lnTo>
                    <a:lnTo>
                      <a:pt x="1086" y="7638"/>
                    </a:lnTo>
                    <a:lnTo>
                      <a:pt x="1086" y="7619"/>
                    </a:lnTo>
                    <a:lnTo>
                      <a:pt x="1067" y="7448"/>
                    </a:lnTo>
                    <a:lnTo>
                      <a:pt x="1086" y="7429"/>
                    </a:lnTo>
                    <a:lnTo>
                      <a:pt x="1086" y="7391"/>
                    </a:lnTo>
                    <a:lnTo>
                      <a:pt x="1105" y="7391"/>
                    </a:lnTo>
                    <a:lnTo>
                      <a:pt x="1200" y="7238"/>
                    </a:lnTo>
                    <a:lnTo>
                      <a:pt x="1200" y="7200"/>
                    </a:lnTo>
                    <a:lnTo>
                      <a:pt x="1219" y="7162"/>
                    </a:lnTo>
                    <a:lnTo>
                      <a:pt x="1219" y="7067"/>
                    </a:lnTo>
                    <a:lnTo>
                      <a:pt x="1219" y="7028"/>
                    </a:lnTo>
                    <a:lnTo>
                      <a:pt x="1219" y="6991"/>
                    </a:lnTo>
                    <a:lnTo>
                      <a:pt x="1124" y="6781"/>
                    </a:lnTo>
                    <a:lnTo>
                      <a:pt x="1105" y="6724"/>
                    </a:lnTo>
                    <a:lnTo>
                      <a:pt x="1105" y="6686"/>
                    </a:lnTo>
                    <a:lnTo>
                      <a:pt x="1105" y="6667"/>
                    </a:lnTo>
                    <a:lnTo>
                      <a:pt x="1124" y="6534"/>
                    </a:lnTo>
                    <a:lnTo>
                      <a:pt x="1124" y="6495"/>
                    </a:lnTo>
                    <a:lnTo>
                      <a:pt x="1105" y="6457"/>
                    </a:lnTo>
                    <a:lnTo>
                      <a:pt x="1067" y="6438"/>
                    </a:lnTo>
                    <a:lnTo>
                      <a:pt x="934" y="6400"/>
                    </a:lnTo>
                    <a:lnTo>
                      <a:pt x="896" y="6381"/>
                    </a:lnTo>
                    <a:lnTo>
                      <a:pt x="877" y="6362"/>
                    </a:lnTo>
                    <a:lnTo>
                      <a:pt x="838" y="6343"/>
                    </a:lnTo>
                    <a:lnTo>
                      <a:pt x="838" y="6324"/>
                    </a:lnTo>
                    <a:lnTo>
                      <a:pt x="800" y="6305"/>
                    </a:lnTo>
                    <a:lnTo>
                      <a:pt x="724" y="6248"/>
                    </a:lnTo>
                    <a:lnTo>
                      <a:pt x="705" y="6229"/>
                    </a:lnTo>
                    <a:lnTo>
                      <a:pt x="705" y="6210"/>
                    </a:lnTo>
                    <a:lnTo>
                      <a:pt x="724" y="6076"/>
                    </a:lnTo>
                    <a:lnTo>
                      <a:pt x="724" y="6038"/>
                    </a:lnTo>
                    <a:lnTo>
                      <a:pt x="724" y="6019"/>
                    </a:lnTo>
                    <a:lnTo>
                      <a:pt x="686" y="6000"/>
                    </a:lnTo>
                    <a:lnTo>
                      <a:pt x="667" y="5962"/>
                    </a:lnTo>
                    <a:lnTo>
                      <a:pt x="648" y="5943"/>
                    </a:lnTo>
                    <a:lnTo>
                      <a:pt x="610" y="5867"/>
                    </a:lnTo>
                    <a:lnTo>
                      <a:pt x="591" y="5829"/>
                    </a:lnTo>
                    <a:lnTo>
                      <a:pt x="572" y="5809"/>
                    </a:lnTo>
                    <a:lnTo>
                      <a:pt x="496" y="5791"/>
                    </a:lnTo>
                    <a:lnTo>
                      <a:pt x="477" y="5791"/>
                    </a:lnTo>
                    <a:lnTo>
                      <a:pt x="515" y="5638"/>
                    </a:lnTo>
                    <a:lnTo>
                      <a:pt x="496" y="5505"/>
                    </a:lnTo>
                    <a:lnTo>
                      <a:pt x="381" y="5448"/>
                    </a:lnTo>
                    <a:lnTo>
                      <a:pt x="438" y="5276"/>
                    </a:lnTo>
                    <a:lnTo>
                      <a:pt x="515" y="4590"/>
                    </a:lnTo>
                    <a:lnTo>
                      <a:pt x="629" y="4229"/>
                    </a:lnTo>
                    <a:lnTo>
                      <a:pt x="667" y="4019"/>
                    </a:lnTo>
                    <a:lnTo>
                      <a:pt x="629" y="3810"/>
                    </a:lnTo>
                    <a:lnTo>
                      <a:pt x="667" y="3772"/>
                    </a:lnTo>
                    <a:lnTo>
                      <a:pt x="724" y="3714"/>
                    </a:lnTo>
                    <a:lnTo>
                      <a:pt x="762" y="3676"/>
                    </a:lnTo>
                    <a:lnTo>
                      <a:pt x="705" y="3600"/>
                    </a:lnTo>
                    <a:lnTo>
                      <a:pt x="743" y="3581"/>
                    </a:lnTo>
                    <a:lnTo>
                      <a:pt x="762" y="3581"/>
                    </a:lnTo>
                    <a:lnTo>
                      <a:pt x="1505" y="3638"/>
                    </a:lnTo>
                    <a:lnTo>
                      <a:pt x="1562" y="3619"/>
                    </a:lnTo>
                    <a:lnTo>
                      <a:pt x="1657" y="3543"/>
                    </a:lnTo>
                    <a:lnTo>
                      <a:pt x="1715" y="3505"/>
                    </a:lnTo>
                    <a:lnTo>
                      <a:pt x="1772" y="3524"/>
                    </a:lnTo>
                    <a:lnTo>
                      <a:pt x="1905" y="3543"/>
                    </a:lnTo>
                    <a:lnTo>
                      <a:pt x="1981" y="3562"/>
                    </a:lnTo>
                    <a:lnTo>
                      <a:pt x="2324" y="3447"/>
                    </a:lnTo>
                    <a:lnTo>
                      <a:pt x="2438" y="3447"/>
                    </a:lnTo>
                    <a:lnTo>
                      <a:pt x="2496" y="3467"/>
                    </a:lnTo>
                    <a:lnTo>
                      <a:pt x="2553" y="3486"/>
                    </a:lnTo>
                    <a:lnTo>
                      <a:pt x="2648" y="3581"/>
                    </a:lnTo>
                    <a:lnTo>
                      <a:pt x="2743" y="3696"/>
                    </a:lnTo>
                    <a:lnTo>
                      <a:pt x="2819" y="3828"/>
                    </a:lnTo>
                    <a:lnTo>
                      <a:pt x="2895" y="3943"/>
                    </a:lnTo>
                    <a:lnTo>
                      <a:pt x="3029" y="3962"/>
                    </a:lnTo>
                    <a:lnTo>
                      <a:pt x="3562" y="3810"/>
                    </a:lnTo>
                    <a:lnTo>
                      <a:pt x="4001" y="3619"/>
                    </a:lnTo>
                    <a:lnTo>
                      <a:pt x="4305" y="3600"/>
                    </a:lnTo>
                    <a:lnTo>
                      <a:pt x="4343" y="3429"/>
                    </a:lnTo>
                    <a:lnTo>
                      <a:pt x="4515" y="3105"/>
                    </a:lnTo>
                    <a:lnTo>
                      <a:pt x="4591" y="2914"/>
                    </a:lnTo>
                    <a:lnTo>
                      <a:pt x="4648" y="2629"/>
                    </a:lnTo>
                    <a:lnTo>
                      <a:pt x="4667" y="2076"/>
                    </a:lnTo>
                    <a:lnTo>
                      <a:pt x="4744" y="1829"/>
                    </a:lnTo>
                    <a:lnTo>
                      <a:pt x="4839" y="1676"/>
                    </a:lnTo>
                    <a:lnTo>
                      <a:pt x="4896" y="1524"/>
                    </a:lnTo>
                    <a:lnTo>
                      <a:pt x="4953" y="1410"/>
                    </a:lnTo>
                    <a:lnTo>
                      <a:pt x="5067" y="1410"/>
                    </a:lnTo>
                    <a:lnTo>
                      <a:pt x="5125" y="1466"/>
                    </a:lnTo>
                    <a:lnTo>
                      <a:pt x="5296" y="1733"/>
                    </a:lnTo>
                    <a:lnTo>
                      <a:pt x="5410" y="1829"/>
                    </a:lnTo>
                    <a:lnTo>
                      <a:pt x="5467" y="1867"/>
                    </a:lnTo>
                    <a:lnTo>
                      <a:pt x="5467" y="1829"/>
                    </a:lnTo>
                    <a:lnTo>
                      <a:pt x="5448" y="1619"/>
                    </a:lnTo>
                    <a:lnTo>
                      <a:pt x="5524" y="1543"/>
                    </a:lnTo>
                    <a:lnTo>
                      <a:pt x="5658" y="1505"/>
                    </a:lnTo>
                    <a:lnTo>
                      <a:pt x="5810" y="1466"/>
                    </a:lnTo>
                    <a:lnTo>
                      <a:pt x="6000" y="1314"/>
                    </a:lnTo>
                    <a:lnTo>
                      <a:pt x="6363" y="933"/>
                    </a:lnTo>
                    <a:lnTo>
                      <a:pt x="6534" y="895"/>
                    </a:lnTo>
                    <a:lnTo>
                      <a:pt x="6648" y="876"/>
                    </a:lnTo>
                    <a:lnTo>
                      <a:pt x="6781" y="838"/>
                    </a:lnTo>
                    <a:lnTo>
                      <a:pt x="6915" y="781"/>
                    </a:lnTo>
                    <a:lnTo>
                      <a:pt x="7029" y="724"/>
                    </a:lnTo>
                    <a:lnTo>
                      <a:pt x="7182" y="552"/>
                    </a:lnTo>
                    <a:lnTo>
                      <a:pt x="7372" y="171"/>
                    </a:lnTo>
                    <a:lnTo>
                      <a:pt x="7505" y="0"/>
                    </a:lnTo>
                    <a:lnTo>
                      <a:pt x="7524" y="57"/>
                    </a:lnTo>
                    <a:lnTo>
                      <a:pt x="7467" y="114"/>
                    </a:lnTo>
                    <a:lnTo>
                      <a:pt x="7467" y="305"/>
                    </a:lnTo>
                    <a:lnTo>
                      <a:pt x="7429" y="362"/>
                    </a:lnTo>
                    <a:lnTo>
                      <a:pt x="7410" y="514"/>
                    </a:lnTo>
                    <a:lnTo>
                      <a:pt x="7258" y="628"/>
                    </a:lnTo>
                    <a:lnTo>
                      <a:pt x="7182" y="705"/>
                    </a:lnTo>
                    <a:lnTo>
                      <a:pt x="6972" y="819"/>
                    </a:lnTo>
                    <a:lnTo>
                      <a:pt x="7334" y="1067"/>
                    </a:lnTo>
                    <a:lnTo>
                      <a:pt x="7010" y="1505"/>
                    </a:lnTo>
                    <a:lnTo>
                      <a:pt x="7086" y="1600"/>
                    </a:lnTo>
                    <a:lnTo>
                      <a:pt x="7353" y="1771"/>
                    </a:lnTo>
                    <a:lnTo>
                      <a:pt x="7391" y="2305"/>
                    </a:lnTo>
                    <a:lnTo>
                      <a:pt x="7601" y="2438"/>
                    </a:lnTo>
                    <a:lnTo>
                      <a:pt x="7639" y="2762"/>
                    </a:lnTo>
                    <a:lnTo>
                      <a:pt x="7524" y="2990"/>
                    </a:lnTo>
                    <a:lnTo>
                      <a:pt x="7429" y="3143"/>
                    </a:lnTo>
                    <a:lnTo>
                      <a:pt x="7429" y="3315"/>
                    </a:lnTo>
                    <a:lnTo>
                      <a:pt x="7772" y="3467"/>
                    </a:lnTo>
                    <a:lnTo>
                      <a:pt x="7753" y="3619"/>
                    </a:lnTo>
                    <a:lnTo>
                      <a:pt x="7868" y="4686"/>
                    </a:lnTo>
                    <a:lnTo>
                      <a:pt x="7924" y="4838"/>
                    </a:lnTo>
                    <a:lnTo>
                      <a:pt x="8153" y="5200"/>
                    </a:lnTo>
                    <a:lnTo>
                      <a:pt x="8020" y="5448"/>
                    </a:lnTo>
                    <a:lnTo>
                      <a:pt x="7944" y="5467"/>
                    </a:lnTo>
                    <a:lnTo>
                      <a:pt x="7791" y="5753"/>
                    </a:lnTo>
                    <a:lnTo>
                      <a:pt x="7677" y="6095"/>
                    </a:lnTo>
                    <a:lnTo>
                      <a:pt x="7715" y="6229"/>
                    </a:lnTo>
                    <a:lnTo>
                      <a:pt x="7639" y="6515"/>
                    </a:lnTo>
                    <a:lnTo>
                      <a:pt x="7162" y="7067"/>
                    </a:lnTo>
                    <a:lnTo>
                      <a:pt x="6915" y="7448"/>
                    </a:lnTo>
                    <a:lnTo>
                      <a:pt x="6744" y="7486"/>
                    </a:lnTo>
                    <a:lnTo>
                      <a:pt x="6229" y="7829"/>
                    </a:lnTo>
                    <a:lnTo>
                      <a:pt x="5924" y="8095"/>
                    </a:lnTo>
                    <a:lnTo>
                      <a:pt x="5772" y="8191"/>
                    </a:lnTo>
                    <a:lnTo>
                      <a:pt x="5543" y="8152"/>
                    </a:lnTo>
                    <a:lnTo>
                      <a:pt x="5372" y="8286"/>
                    </a:lnTo>
                    <a:lnTo>
                      <a:pt x="5220" y="8476"/>
                    </a:lnTo>
                    <a:lnTo>
                      <a:pt x="5143" y="8552"/>
                    </a:lnTo>
                    <a:lnTo>
                      <a:pt x="5067" y="8572"/>
                    </a:lnTo>
                    <a:lnTo>
                      <a:pt x="5048" y="8610"/>
                    </a:lnTo>
                    <a:lnTo>
                      <a:pt x="5048" y="8705"/>
                    </a:lnTo>
                    <a:lnTo>
                      <a:pt x="5086" y="8781"/>
                    </a:lnTo>
                    <a:lnTo>
                      <a:pt x="5162" y="8838"/>
                    </a:lnTo>
                    <a:lnTo>
                      <a:pt x="5162" y="8895"/>
                    </a:lnTo>
                    <a:lnTo>
                      <a:pt x="5105" y="8895"/>
                    </a:lnTo>
                    <a:lnTo>
                      <a:pt x="5105" y="8991"/>
                    </a:lnTo>
                    <a:lnTo>
                      <a:pt x="5162" y="9086"/>
                    </a:lnTo>
                    <a:lnTo>
                      <a:pt x="5181" y="9372"/>
                    </a:lnTo>
                    <a:lnTo>
                      <a:pt x="5239" y="9505"/>
                    </a:lnTo>
                    <a:lnTo>
                      <a:pt x="5201" y="9581"/>
                    </a:lnTo>
                    <a:lnTo>
                      <a:pt x="5181" y="9581"/>
                    </a:lnTo>
                    <a:lnTo>
                      <a:pt x="5181" y="9562"/>
                    </a:lnTo>
                    <a:lnTo>
                      <a:pt x="5162" y="9505"/>
                    </a:lnTo>
                    <a:lnTo>
                      <a:pt x="5143" y="9562"/>
                    </a:lnTo>
                    <a:lnTo>
                      <a:pt x="5105" y="9676"/>
                    </a:lnTo>
                    <a:lnTo>
                      <a:pt x="5048" y="9600"/>
                    </a:lnTo>
                    <a:lnTo>
                      <a:pt x="5086" y="9829"/>
                    </a:lnTo>
                    <a:lnTo>
                      <a:pt x="5105" y="9905"/>
                    </a:lnTo>
                    <a:lnTo>
                      <a:pt x="4972" y="9905"/>
                    </a:lnTo>
                    <a:lnTo>
                      <a:pt x="4972" y="9981"/>
                    </a:lnTo>
                    <a:lnTo>
                      <a:pt x="5029" y="9981"/>
                    </a:lnTo>
                    <a:lnTo>
                      <a:pt x="5067" y="9981"/>
                    </a:lnTo>
                    <a:lnTo>
                      <a:pt x="5125" y="10076"/>
                    </a:lnTo>
                    <a:lnTo>
                      <a:pt x="5143" y="10115"/>
                    </a:lnTo>
                    <a:lnTo>
                      <a:pt x="5239" y="10210"/>
                    </a:lnTo>
                    <a:lnTo>
                      <a:pt x="5239" y="10286"/>
                    </a:lnTo>
                    <a:lnTo>
                      <a:pt x="5162" y="10305"/>
                    </a:lnTo>
                    <a:lnTo>
                      <a:pt x="5105" y="10362"/>
                    </a:lnTo>
                    <a:lnTo>
                      <a:pt x="5067" y="10438"/>
                    </a:lnTo>
                    <a:lnTo>
                      <a:pt x="5048" y="10514"/>
                    </a:lnTo>
                    <a:lnTo>
                      <a:pt x="5086" y="10553"/>
                    </a:lnTo>
                    <a:lnTo>
                      <a:pt x="5105" y="10572"/>
                    </a:lnTo>
                    <a:lnTo>
                      <a:pt x="5125" y="10591"/>
                    </a:lnTo>
                    <a:lnTo>
                      <a:pt x="5162" y="10591"/>
                    </a:lnTo>
                    <a:lnTo>
                      <a:pt x="5162" y="10667"/>
                    </a:lnTo>
                    <a:lnTo>
                      <a:pt x="5105" y="10705"/>
                    </a:lnTo>
                    <a:lnTo>
                      <a:pt x="5048" y="10743"/>
                    </a:lnTo>
                    <a:lnTo>
                      <a:pt x="5105" y="10819"/>
                    </a:lnTo>
                    <a:lnTo>
                      <a:pt x="4972" y="10895"/>
                    </a:lnTo>
                    <a:lnTo>
                      <a:pt x="4991" y="10914"/>
                    </a:lnTo>
                    <a:lnTo>
                      <a:pt x="5010" y="10914"/>
                    </a:lnTo>
                    <a:lnTo>
                      <a:pt x="5029" y="10934"/>
                    </a:lnTo>
                    <a:lnTo>
                      <a:pt x="5048" y="10972"/>
                    </a:lnTo>
                    <a:lnTo>
                      <a:pt x="4972" y="10972"/>
                    </a:lnTo>
                    <a:lnTo>
                      <a:pt x="4972" y="11048"/>
                    </a:lnTo>
                    <a:lnTo>
                      <a:pt x="5029" y="11105"/>
                    </a:lnTo>
                    <a:lnTo>
                      <a:pt x="5048" y="11143"/>
                    </a:lnTo>
                    <a:lnTo>
                      <a:pt x="5010" y="11181"/>
                    </a:lnTo>
                    <a:lnTo>
                      <a:pt x="4915" y="11200"/>
                    </a:lnTo>
                    <a:lnTo>
                      <a:pt x="4953" y="11334"/>
                    </a:lnTo>
                    <a:lnTo>
                      <a:pt x="4972" y="11353"/>
                    </a:lnTo>
                    <a:lnTo>
                      <a:pt x="5029" y="11410"/>
                    </a:lnTo>
                    <a:lnTo>
                      <a:pt x="5067" y="11486"/>
                    </a:lnTo>
                    <a:lnTo>
                      <a:pt x="4305" y="11276"/>
                    </a:lnTo>
                    <a:lnTo>
                      <a:pt x="4077" y="11219"/>
                    </a:lnTo>
                    <a:lnTo>
                      <a:pt x="3848" y="11219"/>
                    </a:lnTo>
                    <a:lnTo>
                      <a:pt x="3601" y="11143"/>
                    </a:lnTo>
                    <a:lnTo>
                      <a:pt x="3562" y="10858"/>
                    </a:lnTo>
                    <a:lnTo>
                      <a:pt x="3562" y="10514"/>
                    </a:lnTo>
                    <a:lnTo>
                      <a:pt x="3467" y="10248"/>
                    </a:lnTo>
                    <a:lnTo>
                      <a:pt x="3200" y="10076"/>
                    </a:lnTo>
                    <a:lnTo>
                      <a:pt x="2915" y="10038"/>
                    </a:lnTo>
                    <a:lnTo>
                      <a:pt x="2324" y="10076"/>
                    </a:lnTo>
                    <a:lnTo>
                      <a:pt x="2153" y="10019"/>
                    </a:lnTo>
                    <a:lnTo>
                      <a:pt x="1886" y="9791"/>
                    </a:lnTo>
                    <a:lnTo>
                      <a:pt x="1753" y="9715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81" name="Freeform 8">
                <a:extLst>
                  <a:ext uri="{FF2B5EF4-FFF2-40B4-BE49-F238E27FC236}">
                    <a16:creationId xmlns:a16="http://schemas.microsoft.com/office/drawing/2014/main" id="{36FC9D24-1676-654C-8943-9146B82069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21450" y="2497138"/>
                <a:ext cx="1166813" cy="2063750"/>
              </a:xfrm>
              <a:custGeom>
                <a:avLst/>
                <a:gdLst>
                  <a:gd name="T0" fmla="*/ 2147483646 w 3239"/>
                  <a:gd name="T1" fmla="*/ 2147483646 h 5734"/>
                  <a:gd name="T2" fmla="*/ 2147483646 w 3239"/>
                  <a:gd name="T3" fmla="*/ 2147483646 h 5734"/>
                  <a:gd name="T4" fmla="*/ 2147483646 w 3239"/>
                  <a:gd name="T5" fmla="*/ 2147483646 h 5734"/>
                  <a:gd name="T6" fmla="*/ 2147483646 w 3239"/>
                  <a:gd name="T7" fmla="*/ 2147483646 h 5734"/>
                  <a:gd name="T8" fmla="*/ 2147483646 w 3239"/>
                  <a:gd name="T9" fmla="*/ 2147483646 h 5734"/>
                  <a:gd name="T10" fmla="*/ 2147483646 w 3239"/>
                  <a:gd name="T11" fmla="*/ 2147483646 h 5734"/>
                  <a:gd name="T12" fmla="*/ 2147483646 w 3239"/>
                  <a:gd name="T13" fmla="*/ 2147483646 h 5734"/>
                  <a:gd name="T14" fmla="*/ 2147483646 w 3239"/>
                  <a:gd name="T15" fmla="*/ 2147483646 h 5734"/>
                  <a:gd name="T16" fmla="*/ 2147483646 w 3239"/>
                  <a:gd name="T17" fmla="*/ 2147483646 h 5734"/>
                  <a:gd name="T18" fmla="*/ 2147483646 w 3239"/>
                  <a:gd name="T19" fmla="*/ 2147483646 h 5734"/>
                  <a:gd name="T20" fmla="*/ 2147483646 w 3239"/>
                  <a:gd name="T21" fmla="*/ 0 h 5734"/>
                  <a:gd name="T22" fmla="*/ 2147483646 w 3239"/>
                  <a:gd name="T23" fmla="*/ 2147483646 h 5734"/>
                  <a:gd name="T24" fmla="*/ 2147483646 w 3239"/>
                  <a:gd name="T25" fmla="*/ 2147483646 h 5734"/>
                  <a:gd name="T26" fmla="*/ 2147483646 w 3239"/>
                  <a:gd name="T27" fmla="*/ 2147483646 h 5734"/>
                  <a:gd name="T28" fmla="*/ 2147483646 w 3239"/>
                  <a:gd name="T29" fmla="*/ 2147483646 h 5734"/>
                  <a:gd name="T30" fmla="*/ 2147483646 w 3239"/>
                  <a:gd name="T31" fmla="*/ 2147483646 h 5734"/>
                  <a:gd name="T32" fmla="*/ 2147483646 w 3239"/>
                  <a:gd name="T33" fmla="*/ 2147483646 h 5734"/>
                  <a:gd name="T34" fmla="*/ 2147483646 w 3239"/>
                  <a:gd name="T35" fmla="*/ 2147483646 h 5734"/>
                  <a:gd name="T36" fmla="*/ 2147483646 w 3239"/>
                  <a:gd name="T37" fmla="*/ 2147483646 h 5734"/>
                  <a:gd name="T38" fmla="*/ 2147483646 w 3239"/>
                  <a:gd name="T39" fmla="*/ 2147483646 h 5734"/>
                  <a:gd name="T40" fmla="*/ 2147483646 w 3239"/>
                  <a:gd name="T41" fmla="*/ 2147483646 h 5734"/>
                  <a:gd name="T42" fmla="*/ 2147483646 w 3239"/>
                  <a:gd name="T43" fmla="*/ 2147483646 h 5734"/>
                  <a:gd name="T44" fmla="*/ 2147483646 w 3239"/>
                  <a:gd name="T45" fmla="*/ 2147483646 h 5734"/>
                  <a:gd name="T46" fmla="*/ 2147483646 w 3239"/>
                  <a:gd name="T47" fmla="*/ 2147483646 h 5734"/>
                  <a:gd name="T48" fmla="*/ 2147483646 w 3239"/>
                  <a:gd name="T49" fmla="*/ 2147483646 h 5734"/>
                  <a:gd name="T50" fmla="*/ 2147483646 w 3239"/>
                  <a:gd name="T51" fmla="*/ 2147483646 h 5734"/>
                  <a:gd name="T52" fmla="*/ 2147483646 w 3239"/>
                  <a:gd name="T53" fmla="*/ 2147483646 h 5734"/>
                  <a:gd name="T54" fmla="*/ 2147483646 w 3239"/>
                  <a:gd name="T55" fmla="*/ 2147483646 h 5734"/>
                  <a:gd name="T56" fmla="*/ 2147483646 w 3239"/>
                  <a:gd name="T57" fmla="*/ 2147483646 h 5734"/>
                  <a:gd name="T58" fmla="*/ 2147483646 w 3239"/>
                  <a:gd name="T59" fmla="*/ 2147483646 h 5734"/>
                  <a:gd name="T60" fmla="*/ 2147483646 w 3239"/>
                  <a:gd name="T61" fmla="*/ 2147483646 h 5734"/>
                  <a:gd name="T62" fmla="*/ 2147483646 w 3239"/>
                  <a:gd name="T63" fmla="*/ 2147483646 h 5734"/>
                  <a:gd name="T64" fmla="*/ 2147483646 w 3239"/>
                  <a:gd name="T65" fmla="*/ 2147483646 h 5734"/>
                  <a:gd name="T66" fmla="*/ 2147483646 w 3239"/>
                  <a:gd name="T67" fmla="*/ 2147483646 h 5734"/>
                  <a:gd name="T68" fmla="*/ 2147483646 w 3239"/>
                  <a:gd name="T69" fmla="*/ 2147483646 h 5734"/>
                  <a:gd name="T70" fmla="*/ 2147483646 w 3239"/>
                  <a:gd name="T71" fmla="*/ 2147483646 h 5734"/>
                  <a:gd name="T72" fmla="*/ 2147483646 w 3239"/>
                  <a:gd name="T73" fmla="*/ 2147483646 h 5734"/>
                  <a:gd name="T74" fmla="*/ 2147483646 w 3239"/>
                  <a:gd name="T75" fmla="*/ 2147483646 h 5734"/>
                  <a:gd name="T76" fmla="*/ 2147483646 w 3239"/>
                  <a:gd name="T77" fmla="*/ 2147483646 h 5734"/>
                  <a:gd name="T78" fmla="*/ 2147483646 w 3239"/>
                  <a:gd name="T79" fmla="*/ 2147483646 h 5734"/>
                  <a:gd name="T80" fmla="*/ 2147483646 w 3239"/>
                  <a:gd name="T81" fmla="*/ 2147483646 h 5734"/>
                  <a:gd name="T82" fmla="*/ 2147483646 w 3239"/>
                  <a:gd name="T83" fmla="*/ 2147483646 h 5734"/>
                  <a:gd name="T84" fmla="*/ 2147483646 w 3239"/>
                  <a:gd name="T85" fmla="*/ 2147483646 h 5734"/>
                  <a:gd name="T86" fmla="*/ 2147483646 w 3239"/>
                  <a:gd name="T87" fmla="*/ 2147483646 h 5734"/>
                  <a:gd name="T88" fmla="*/ 2147483646 w 3239"/>
                  <a:gd name="T89" fmla="*/ 2147483646 h 5734"/>
                  <a:gd name="T90" fmla="*/ 2147483646 w 3239"/>
                  <a:gd name="T91" fmla="*/ 2147483646 h 5734"/>
                  <a:gd name="T92" fmla="*/ 2147483646 w 3239"/>
                  <a:gd name="T93" fmla="*/ 2147483646 h 5734"/>
                  <a:gd name="T94" fmla="*/ 2147483646 w 3239"/>
                  <a:gd name="T95" fmla="*/ 2147483646 h 5734"/>
                  <a:gd name="T96" fmla="*/ 2147483646 w 3239"/>
                  <a:gd name="T97" fmla="*/ 2147483646 h 5734"/>
                  <a:gd name="T98" fmla="*/ 2147483646 w 3239"/>
                  <a:gd name="T99" fmla="*/ 2147483646 h 5734"/>
                  <a:gd name="T100" fmla="*/ 2147483646 w 3239"/>
                  <a:gd name="T101" fmla="*/ 2147483646 h 573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239" h="5734">
                    <a:moveTo>
                      <a:pt x="3238" y="3924"/>
                    </a:moveTo>
                    <a:lnTo>
                      <a:pt x="3219" y="3924"/>
                    </a:lnTo>
                    <a:lnTo>
                      <a:pt x="3047" y="3924"/>
                    </a:lnTo>
                    <a:lnTo>
                      <a:pt x="2914" y="4038"/>
                    </a:lnTo>
                    <a:lnTo>
                      <a:pt x="2685" y="4305"/>
                    </a:lnTo>
                    <a:lnTo>
                      <a:pt x="2381" y="4495"/>
                    </a:lnTo>
                    <a:lnTo>
                      <a:pt x="2114" y="4628"/>
                    </a:lnTo>
                    <a:lnTo>
                      <a:pt x="1866" y="4819"/>
                    </a:lnTo>
                    <a:lnTo>
                      <a:pt x="1676" y="5143"/>
                    </a:lnTo>
                    <a:lnTo>
                      <a:pt x="1561" y="5714"/>
                    </a:lnTo>
                    <a:lnTo>
                      <a:pt x="1447" y="5733"/>
                    </a:lnTo>
                    <a:lnTo>
                      <a:pt x="1390" y="5714"/>
                    </a:lnTo>
                    <a:lnTo>
                      <a:pt x="1371" y="5695"/>
                    </a:lnTo>
                    <a:lnTo>
                      <a:pt x="1371" y="5676"/>
                    </a:lnTo>
                    <a:lnTo>
                      <a:pt x="1352" y="5657"/>
                    </a:lnTo>
                    <a:lnTo>
                      <a:pt x="1333" y="5657"/>
                    </a:lnTo>
                    <a:lnTo>
                      <a:pt x="1314" y="5638"/>
                    </a:lnTo>
                    <a:lnTo>
                      <a:pt x="1161" y="5485"/>
                    </a:lnTo>
                    <a:lnTo>
                      <a:pt x="1124" y="5466"/>
                    </a:lnTo>
                    <a:lnTo>
                      <a:pt x="1085" y="5448"/>
                    </a:lnTo>
                    <a:lnTo>
                      <a:pt x="609" y="5409"/>
                    </a:lnTo>
                    <a:lnTo>
                      <a:pt x="533" y="5428"/>
                    </a:lnTo>
                    <a:lnTo>
                      <a:pt x="514" y="5428"/>
                    </a:lnTo>
                    <a:lnTo>
                      <a:pt x="399" y="5448"/>
                    </a:lnTo>
                    <a:lnTo>
                      <a:pt x="0" y="5428"/>
                    </a:lnTo>
                    <a:lnTo>
                      <a:pt x="57" y="5181"/>
                    </a:lnTo>
                    <a:lnTo>
                      <a:pt x="342" y="3714"/>
                    </a:lnTo>
                    <a:lnTo>
                      <a:pt x="399" y="3619"/>
                    </a:lnTo>
                    <a:lnTo>
                      <a:pt x="457" y="3104"/>
                    </a:lnTo>
                    <a:lnTo>
                      <a:pt x="514" y="2971"/>
                    </a:lnTo>
                    <a:lnTo>
                      <a:pt x="495" y="2800"/>
                    </a:lnTo>
                    <a:lnTo>
                      <a:pt x="704" y="1885"/>
                    </a:lnTo>
                    <a:lnTo>
                      <a:pt x="762" y="876"/>
                    </a:lnTo>
                    <a:lnTo>
                      <a:pt x="838" y="647"/>
                    </a:lnTo>
                    <a:lnTo>
                      <a:pt x="971" y="571"/>
                    </a:lnTo>
                    <a:lnTo>
                      <a:pt x="1085" y="609"/>
                    </a:lnTo>
                    <a:lnTo>
                      <a:pt x="1276" y="724"/>
                    </a:lnTo>
                    <a:lnTo>
                      <a:pt x="1428" y="761"/>
                    </a:lnTo>
                    <a:lnTo>
                      <a:pt x="1505" y="743"/>
                    </a:lnTo>
                    <a:lnTo>
                      <a:pt x="1847" y="380"/>
                    </a:lnTo>
                    <a:lnTo>
                      <a:pt x="1886" y="285"/>
                    </a:lnTo>
                    <a:lnTo>
                      <a:pt x="1962" y="0"/>
                    </a:lnTo>
                    <a:lnTo>
                      <a:pt x="1981" y="0"/>
                    </a:lnTo>
                    <a:lnTo>
                      <a:pt x="2057" y="18"/>
                    </a:lnTo>
                    <a:lnTo>
                      <a:pt x="2076" y="38"/>
                    </a:lnTo>
                    <a:lnTo>
                      <a:pt x="2095" y="76"/>
                    </a:lnTo>
                    <a:lnTo>
                      <a:pt x="2133" y="152"/>
                    </a:lnTo>
                    <a:lnTo>
                      <a:pt x="2152" y="171"/>
                    </a:lnTo>
                    <a:lnTo>
                      <a:pt x="2171" y="209"/>
                    </a:lnTo>
                    <a:lnTo>
                      <a:pt x="2209" y="228"/>
                    </a:lnTo>
                    <a:lnTo>
                      <a:pt x="2209" y="247"/>
                    </a:lnTo>
                    <a:lnTo>
                      <a:pt x="2209" y="285"/>
                    </a:lnTo>
                    <a:lnTo>
                      <a:pt x="2190" y="419"/>
                    </a:lnTo>
                    <a:lnTo>
                      <a:pt x="2190" y="438"/>
                    </a:lnTo>
                    <a:lnTo>
                      <a:pt x="2209" y="457"/>
                    </a:lnTo>
                    <a:lnTo>
                      <a:pt x="2285" y="514"/>
                    </a:lnTo>
                    <a:lnTo>
                      <a:pt x="2323" y="533"/>
                    </a:lnTo>
                    <a:lnTo>
                      <a:pt x="2323" y="552"/>
                    </a:lnTo>
                    <a:lnTo>
                      <a:pt x="2362" y="571"/>
                    </a:lnTo>
                    <a:lnTo>
                      <a:pt x="2381" y="590"/>
                    </a:lnTo>
                    <a:lnTo>
                      <a:pt x="2419" y="609"/>
                    </a:lnTo>
                    <a:lnTo>
                      <a:pt x="2552" y="647"/>
                    </a:lnTo>
                    <a:lnTo>
                      <a:pt x="2590" y="666"/>
                    </a:lnTo>
                    <a:lnTo>
                      <a:pt x="2609" y="704"/>
                    </a:lnTo>
                    <a:lnTo>
                      <a:pt x="2609" y="743"/>
                    </a:lnTo>
                    <a:lnTo>
                      <a:pt x="2590" y="876"/>
                    </a:lnTo>
                    <a:lnTo>
                      <a:pt x="2590" y="895"/>
                    </a:lnTo>
                    <a:lnTo>
                      <a:pt x="2590" y="933"/>
                    </a:lnTo>
                    <a:lnTo>
                      <a:pt x="2609" y="990"/>
                    </a:lnTo>
                    <a:lnTo>
                      <a:pt x="2704" y="1200"/>
                    </a:lnTo>
                    <a:lnTo>
                      <a:pt x="2704" y="1237"/>
                    </a:lnTo>
                    <a:lnTo>
                      <a:pt x="2704" y="1276"/>
                    </a:lnTo>
                    <a:lnTo>
                      <a:pt x="2704" y="1371"/>
                    </a:lnTo>
                    <a:lnTo>
                      <a:pt x="2685" y="1409"/>
                    </a:lnTo>
                    <a:lnTo>
                      <a:pt x="2685" y="1447"/>
                    </a:lnTo>
                    <a:lnTo>
                      <a:pt x="2590" y="1600"/>
                    </a:lnTo>
                    <a:lnTo>
                      <a:pt x="2571" y="1600"/>
                    </a:lnTo>
                    <a:lnTo>
                      <a:pt x="2571" y="1638"/>
                    </a:lnTo>
                    <a:lnTo>
                      <a:pt x="2552" y="1657"/>
                    </a:lnTo>
                    <a:lnTo>
                      <a:pt x="2571" y="1828"/>
                    </a:lnTo>
                    <a:lnTo>
                      <a:pt x="2571" y="1847"/>
                    </a:lnTo>
                    <a:lnTo>
                      <a:pt x="2552" y="1885"/>
                    </a:lnTo>
                    <a:lnTo>
                      <a:pt x="2514" y="1904"/>
                    </a:lnTo>
                    <a:lnTo>
                      <a:pt x="2495" y="1923"/>
                    </a:lnTo>
                    <a:lnTo>
                      <a:pt x="2495" y="1962"/>
                    </a:lnTo>
                    <a:lnTo>
                      <a:pt x="2495" y="2019"/>
                    </a:lnTo>
                    <a:lnTo>
                      <a:pt x="2495" y="2038"/>
                    </a:lnTo>
                    <a:lnTo>
                      <a:pt x="2495" y="2057"/>
                    </a:lnTo>
                    <a:lnTo>
                      <a:pt x="2476" y="2095"/>
                    </a:lnTo>
                    <a:lnTo>
                      <a:pt x="2457" y="2114"/>
                    </a:lnTo>
                    <a:lnTo>
                      <a:pt x="2438" y="2152"/>
                    </a:lnTo>
                    <a:lnTo>
                      <a:pt x="2419" y="2152"/>
                    </a:lnTo>
                    <a:lnTo>
                      <a:pt x="2399" y="2171"/>
                    </a:lnTo>
                    <a:lnTo>
                      <a:pt x="2381" y="2152"/>
                    </a:lnTo>
                    <a:lnTo>
                      <a:pt x="2362" y="2152"/>
                    </a:lnTo>
                    <a:lnTo>
                      <a:pt x="2343" y="2133"/>
                    </a:lnTo>
                    <a:lnTo>
                      <a:pt x="2323" y="2095"/>
                    </a:lnTo>
                    <a:lnTo>
                      <a:pt x="2304" y="2076"/>
                    </a:lnTo>
                    <a:lnTo>
                      <a:pt x="2304" y="2057"/>
                    </a:lnTo>
                    <a:lnTo>
                      <a:pt x="2285" y="2057"/>
                    </a:lnTo>
                    <a:lnTo>
                      <a:pt x="2267" y="2076"/>
                    </a:lnTo>
                    <a:lnTo>
                      <a:pt x="2247" y="2095"/>
                    </a:lnTo>
                    <a:lnTo>
                      <a:pt x="2247" y="2133"/>
                    </a:lnTo>
                    <a:lnTo>
                      <a:pt x="2228" y="2190"/>
                    </a:lnTo>
                    <a:lnTo>
                      <a:pt x="2228" y="2209"/>
                    </a:lnTo>
                    <a:lnTo>
                      <a:pt x="2285" y="2419"/>
                    </a:lnTo>
                    <a:lnTo>
                      <a:pt x="2285" y="2457"/>
                    </a:lnTo>
                    <a:lnTo>
                      <a:pt x="2267" y="2495"/>
                    </a:lnTo>
                    <a:lnTo>
                      <a:pt x="2133" y="2571"/>
                    </a:lnTo>
                    <a:lnTo>
                      <a:pt x="2114" y="2571"/>
                    </a:lnTo>
                    <a:lnTo>
                      <a:pt x="2114" y="2590"/>
                    </a:lnTo>
                    <a:lnTo>
                      <a:pt x="2095" y="2609"/>
                    </a:lnTo>
                    <a:lnTo>
                      <a:pt x="2018" y="2781"/>
                    </a:lnTo>
                    <a:lnTo>
                      <a:pt x="2000" y="2819"/>
                    </a:lnTo>
                    <a:lnTo>
                      <a:pt x="1981" y="2838"/>
                    </a:lnTo>
                    <a:lnTo>
                      <a:pt x="1962" y="2838"/>
                    </a:lnTo>
                    <a:lnTo>
                      <a:pt x="1942" y="2857"/>
                    </a:lnTo>
                    <a:lnTo>
                      <a:pt x="1923" y="2838"/>
                    </a:lnTo>
                    <a:lnTo>
                      <a:pt x="1790" y="2800"/>
                    </a:lnTo>
                    <a:lnTo>
                      <a:pt x="1752" y="2781"/>
                    </a:lnTo>
                    <a:lnTo>
                      <a:pt x="1733" y="2781"/>
                    </a:lnTo>
                    <a:lnTo>
                      <a:pt x="1714" y="2781"/>
                    </a:lnTo>
                    <a:lnTo>
                      <a:pt x="1695" y="2781"/>
                    </a:lnTo>
                    <a:lnTo>
                      <a:pt x="1676" y="2800"/>
                    </a:lnTo>
                    <a:lnTo>
                      <a:pt x="1657" y="2800"/>
                    </a:lnTo>
                    <a:lnTo>
                      <a:pt x="1637" y="2838"/>
                    </a:lnTo>
                    <a:lnTo>
                      <a:pt x="1619" y="2838"/>
                    </a:lnTo>
                    <a:lnTo>
                      <a:pt x="1600" y="2876"/>
                    </a:lnTo>
                    <a:lnTo>
                      <a:pt x="1600" y="2895"/>
                    </a:lnTo>
                    <a:lnTo>
                      <a:pt x="1581" y="2933"/>
                    </a:lnTo>
                    <a:lnTo>
                      <a:pt x="1581" y="2971"/>
                    </a:lnTo>
                    <a:lnTo>
                      <a:pt x="1600" y="2990"/>
                    </a:lnTo>
                    <a:lnTo>
                      <a:pt x="1637" y="3047"/>
                    </a:lnTo>
                    <a:lnTo>
                      <a:pt x="1714" y="3123"/>
                    </a:lnTo>
                    <a:lnTo>
                      <a:pt x="1714" y="3162"/>
                    </a:lnTo>
                    <a:lnTo>
                      <a:pt x="1714" y="3181"/>
                    </a:lnTo>
                    <a:lnTo>
                      <a:pt x="1676" y="3162"/>
                    </a:lnTo>
                    <a:lnTo>
                      <a:pt x="1619" y="3142"/>
                    </a:lnTo>
                    <a:lnTo>
                      <a:pt x="1600" y="3142"/>
                    </a:lnTo>
                    <a:lnTo>
                      <a:pt x="1581" y="3142"/>
                    </a:lnTo>
                    <a:lnTo>
                      <a:pt x="1523" y="3142"/>
                    </a:lnTo>
                    <a:lnTo>
                      <a:pt x="1505" y="3142"/>
                    </a:lnTo>
                    <a:lnTo>
                      <a:pt x="1485" y="3162"/>
                    </a:lnTo>
                    <a:lnTo>
                      <a:pt x="1485" y="3200"/>
                    </a:lnTo>
                    <a:lnTo>
                      <a:pt x="1505" y="3238"/>
                    </a:lnTo>
                    <a:lnTo>
                      <a:pt x="1542" y="3295"/>
                    </a:lnTo>
                    <a:lnTo>
                      <a:pt x="1561" y="3333"/>
                    </a:lnTo>
                    <a:lnTo>
                      <a:pt x="1561" y="3371"/>
                    </a:lnTo>
                    <a:lnTo>
                      <a:pt x="1561" y="3390"/>
                    </a:lnTo>
                    <a:lnTo>
                      <a:pt x="1561" y="3409"/>
                    </a:lnTo>
                    <a:lnTo>
                      <a:pt x="1581" y="3428"/>
                    </a:lnTo>
                    <a:lnTo>
                      <a:pt x="1581" y="3447"/>
                    </a:lnTo>
                    <a:lnTo>
                      <a:pt x="1619" y="3485"/>
                    </a:lnTo>
                    <a:lnTo>
                      <a:pt x="1752" y="3562"/>
                    </a:lnTo>
                    <a:lnTo>
                      <a:pt x="1752" y="3581"/>
                    </a:lnTo>
                    <a:lnTo>
                      <a:pt x="1771" y="3599"/>
                    </a:lnTo>
                    <a:lnTo>
                      <a:pt x="1752" y="3657"/>
                    </a:lnTo>
                    <a:lnTo>
                      <a:pt x="1733" y="3733"/>
                    </a:lnTo>
                    <a:lnTo>
                      <a:pt x="1733" y="3752"/>
                    </a:lnTo>
                    <a:lnTo>
                      <a:pt x="1733" y="3771"/>
                    </a:lnTo>
                    <a:lnTo>
                      <a:pt x="1733" y="3790"/>
                    </a:lnTo>
                    <a:lnTo>
                      <a:pt x="1752" y="3809"/>
                    </a:lnTo>
                    <a:lnTo>
                      <a:pt x="1828" y="3848"/>
                    </a:lnTo>
                    <a:lnTo>
                      <a:pt x="1828" y="3866"/>
                    </a:lnTo>
                    <a:lnTo>
                      <a:pt x="1847" y="3885"/>
                    </a:lnTo>
                    <a:lnTo>
                      <a:pt x="1866" y="3924"/>
                    </a:lnTo>
                    <a:lnTo>
                      <a:pt x="1886" y="3943"/>
                    </a:lnTo>
                    <a:lnTo>
                      <a:pt x="1962" y="3980"/>
                    </a:lnTo>
                    <a:lnTo>
                      <a:pt x="1981" y="4000"/>
                    </a:lnTo>
                    <a:lnTo>
                      <a:pt x="2018" y="4019"/>
                    </a:lnTo>
                    <a:lnTo>
                      <a:pt x="2304" y="4076"/>
                    </a:lnTo>
                    <a:lnTo>
                      <a:pt x="2323" y="4076"/>
                    </a:lnTo>
                    <a:lnTo>
                      <a:pt x="2343" y="4076"/>
                    </a:lnTo>
                    <a:lnTo>
                      <a:pt x="2362" y="4076"/>
                    </a:lnTo>
                    <a:lnTo>
                      <a:pt x="2399" y="4057"/>
                    </a:lnTo>
                    <a:lnTo>
                      <a:pt x="2476" y="4019"/>
                    </a:lnTo>
                    <a:lnTo>
                      <a:pt x="2495" y="3980"/>
                    </a:lnTo>
                    <a:lnTo>
                      <a:pt x="2514" y="3962"/>
                    </a:lnTo>
                    <a:lnTo>
                      <a:pt x="2533" y="3943"/>
                    </a:lnTo>
                    <a:lnTo>
                      <a:pt x="2533" y="3924"/>
                    </a:lnTo>
                    <a:lnTo>
                      <a:pt x="2552" y="3904"/>
                    </a:lnTo>
                    <a:lnTo>
                      <a:pt x="2609" y="3885"/>
                    </a:lnTo>
                    <a:lnTo>
                      <a:pt x="2628" y="3866"/>
                    </a:lnTo>
                    <a:lnTo>
                      <a:pt x="2628" y="3848"/>
                    </a:lnTo>
                    <a:lnTo>
                      <a:pt x="2628" y="3828"/>
                    </a:lnTo>
                    <a:lnTo>
                      <a:pt x="2628" y="3809"/>
                    </a:lnTo>
                    <a:lnTo>
                      <a:pt x="2648" y="3790"/>
                    </a:lnTo>
                    <a:lnTo>
                      <a:pt x="2666" y="3771"/>
                    </a:lnTo>
                    <a:lnTo>
                      <a:pt x="2666" y="3752"/>
                    </a:lnTo>
                    <a:lnTo>
                      <a:pt x="2761" y="3714"/>
                    </a:lnTo>
                    <a:lnTo>
                      <a:pt x="2761" y="3695"/>
                    </a:lnTo>
                    <a:lnTo>
                      <a:pt x="2780" y="3695"/>
                    </a:lnTo>
                    <a:lnTo>
                      <a:pt x="2800" y="3676"/>
                    </a:lnTo>
                    <a:lnTo>
                      <a:pt x="2819" y="3619"/>
                    </a:lnTo>
                    <a:lnTo>
                      <a:pt x="2838" y="3599"/>
                    </a:lnTo>
                    <a:lnTo>
                      <a:pt x="2857" y="3581"/>
                    </a:lnTo>
                    <a:lnTo>
                      <a:pt x="2876" y="3581"/>
                    </a:lnTo>
                    <a:lnTo>
                      <a:pt x="2914" y="3599"/>
                    </a:lnTo>
                    <a:lnTo>
                      <a:pt x="2952" y="3619"/>
                    </a:lnTo>
                    <a:lnTo>
                      <a:pt x="3219" y="3885"/>
                    </a:lnTo>
                    <a:lnTo>
                      <a:pt x="3238" y="392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82" name="Freeform 9">
                <a:extLst>
                  <a:ext uri="{FF2B5EF4-FFF2-40B4-BE49-F238E27FC236}">
                    <a16:creationId xmlns:a16="http://schemas.microsoft.com/office/drawing/2014/main" id="{E8D8F726-C7A0-C34D-9CF7-F1D6E6061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35650" y="4445000"/>
                <a:ext cx="1247775" cy="2578100"/>
              </a:xfrm>
              <a:custGeom>
                <a:avLst/>
                <a:gdLst>
                  <a:gd name="T0" fmla="*/ 2147483646 w 3467"/>
                  <a:gd name="T1" fmla="*/ 2147483646 h 7163"/>
                  <a:gd name="T2" fmla="*/ 2147483646 w 3467"/>
                  <a:gd name="T3" fmla="*/ 2147483646 h 7163"/>
                  <a:gd name="T4" fmla="*/ 2147483646 w 3467"/>
                  <a:gd name="T5" fmla="*/ 2147483646 h 7163"/>
                  <a:gd name="T6" fmla="*/ 2147483646 w 3467"/>
                  <a:gd name="T7" fmla="*/ 2147483646 h 7163"/>
                  <a:gd name="T8" fmla="*/ 2147483646 w 3467"/>
                  <a:gd name="T9" fmla="*/ 2147483646 h 7163"/>
                  <a:gd name="T10" fmla="*/ 2147483646 w 3467"/>
                  <a:gd name="T11" fmla="*/ 2147483646 h 7163"/>
                  <a:gd name="T12" fmla="*/ 2147483646 w 3467"/>
                  <a:gd name="T13" fmla="*/ 2147483646 h 7163"/>
                  <a:gd name="T14" fmla="*/ 2147483646 w 3467"/>
                  <a:gd name="T15" fmla="*/ 2147483646 h 7163"/>
                  <a:gd name="T16" fmla="*/ 2147483646 w 3467"/>
                  <a:gd name="T17" fmla="*/ 2147483646 h 7163"/>
                  <a:gd name="T18" fmla="*/ 2147483646 w 3467"/>
                  <a:gd name="T19" fmla="*/ 2147483646 h 7163"/>
                  <a:gd name="T20" fmla="*/ 2147483646 w 3467"/>
                  <a:gd name="T21" fmla="*/ 2147483646 h 7163"/>
                  <a:gd name="T22" fmla="*/ 2147483646 w 3467"/>
                  <a:gd name="T23" fmla="*/ 2147483646 h 7163"/>
                  <a:gd name="T24" fmla="*/ 2147483646 w 3467"/>
                  <a:gd name="T25" fmla="*/ 2147483646 h 7163"/>
                  <a:gd name="T26" fmla="*/ 2147483646 w 3467"/>
                  <a:gd name="T27" fmla="*/ 2147483646 h 7163"/>
                  <a:gd name="T28" fmla="*/ 2147483646 w 3467"/>
                  <a:gd name="T29" fmla="*/ 2147483646 h 7163"/>
                  <a:gd name="T30" fmla="*/ 2147483646 w 3467"/>
                  <a:gd name="T31" fmla="*/ 2147483646 h 7163"/>
                  <a:gd name="T32" fmla="*/ 2147483646 w 3467"/>
                  <a:gd name="T33" fmla="*/ 2147483646 h 7163"/>
                  <a:gd name="T34" fmla="*/ 2147483646 w 3467"/>
                  <a:gd name="T35" fmla="*/ 2147483646 h 7163"/>
                  <a:gd name="T36" fmla="*/ 2147483646 w 3467"/>
                  <a:gd name="T37" fmla="*/ 2147483646 h 7163"/>
                  <a:gd name="T38" fmla="*/ 2147483646 w 3467"/>
                  <a:gd name="T39" fmla="*/ 2147483646 h 7163"/>
                  <a:gd name="T40" fmla="*/ 2147483646 w 3467"/>
                  <a:gd name="T41" fmla="*/ 2147483646 h 7163"/>
                  <a:gd name="T42" fmla="*/ 2147483646 w 3467"/>
                  <a:gd name="T43" fmla="*/ 2147483646 h 7163"/>
                  <a:gd name="T44" fmla="*/ 2147483646 w 3467"/>
                  <a:gd name="T45" fmla="*/ 2147483646 h 7163"/>
                  <a:gd name="T46" fmla="*/ 2147483646 w 3467"/>
                  <a:gd name="T47" fmla="*/ 2147483646 h 7163"/>
                  <a:gd name="T48" fmla="*/ 2147483646 w 3467"/>
                  <a:gd name="T49" fmla="*/ 2147483646 h 7163"/>
                  <a:gd name="T50" fmla="*/ 2147483646 w 3467"/>
                  <a:gd name="T51" fmla="*/ 2147483646 h 7163"/>
                  <a:gd name="T52" fmla="*/ 2147483646 w 3467"/>
                  <a:gd name="T53" fmla="*/ 2147483646 h 7163"/>
                  <a:gd name="T54" fmla="*/ 2147483646 w 3467"/>
                  <a:gd name="T55" fmla="*/ 2147483646 h 7163"/>
                  <a:gd name="T56" fmla="*/ 2147483646 w 3467"/>
                  <a:gd name="T57" fmla="*/ 2147483646 h 7163"/>
                  <a:gd name="T58" fmla="*/ 2147483646 w 3467"/>
                  <a:gd name="T59" fmla="*/ 2147483646 h 7163"/>
                  <a:gd name="T60" fmla="*/ 2147483646 w 3467"/>
                  <a:gd name="T61" fmla="*/ 2147483646 h 7163"/>
                  <a:gd name="T62" fmla="*/ 2147483646 w 3467"/>
                  <a:gd name="T63" fmla="*/ 2147483646 h 7163"/>
                  <a:gd name="T64" fmla="*/ 2147483646 w 3467"/>
                  <a:gd name="T65" fmla="*/ 2147483646 h 7163"/>
                  <a:gd name="T66" fmla="*/ 2147483646 w 3467"/>
                  <a:gd name="T67" fmla="*/ 2147483646 h 7163"/>
                  <a:gd name="T68" fmla="*/ 2147483646 w 3467"/>
                  <a:gd name="T69" fmla="*/ 2147483646 h 7163"/>
                  <a:gd name="T70" fmla="*/ 2147483646 w 3467"/>
                  <a:gd name="T71" fmla="*/ 2147483646 h 7163"/>
                  <a:gd name="T72" fmla="*/ 2147483646 w 3467"/>
                  <a:gd name="T73" fmla="*/ 2147483646 h 7163"/>
                  <a:gd name="T74" fmla="*/ 2147483646 w 3467"/>
                  <a:gd name="T75" fmla="*/ 2147483646 h 7163"/>
                  <a:gd name="T76" fmla="*/ 2147483646 w 3467"/>
                  <a:gd name="T77" fmla="*/ 2147483646 h 7163"/>
                  <a:gd name="T78" fmla="*/ 2147483646 w 3467"/>
                  <a:gd name="T79" fmla="*/ 2147483646 h 7163"/>
                  <a:gd name="T80" fmla="*/ 2147483646 w 3467"/>
                  <a:gd name="T81" fmla="*/ 2147483646 h 7163"/>
                  <a:gd name="T82" fmla="*/ 2147483646 w 3467"/>
                  <a:gd name="T83" fmla="*/ 2147483646 h 7163"/>
                  <a:gd name="T84" fmla="*/ 2147483646 w 3467"/>
                  <a:gd name="T85" fmla="*/ 2147483646 h 7163"/>
                  <a:gd name="T86" fmla="*/ 2147483646 w 3467"/>
                  <a:gd name="T87" fmla="*/ 2147483646 h 7163"/>
                  <a:gd name="T88" fmla="*/ 2147483646 w 3467"/>
                  <a:gd name="T89" fmla="*/ 2147483646 h 7163"/>
                  <a:gd name="T90" fmla="*/ 2147483646 w 3467"/>
                  <a:gd name="T91" fmla="*/ 2147483646 h 7163"/>
                  <a:gd name="T92" fmla="*/ 2147483646 w 3467"/>
                  <a:gd name="T93" fmla="*/ 2147483646 h 7163"/>
                  <a:gd name="T94" fmla="*/ 2147483646 w 3467"/>
                  <a:gd name="T95" fmla="*/ 2147483646 h 7163"/>
                  <a:gd name="T96" fmla="*/ 2147483646 w 3467"/>
                  <a:gd name="T97" fmla="*/ 2147483646 h 7163"/>
                  <a:gd name="T98" fmla="*/ 2147483646 w 3467"/>
                  <a:gd name="T99" fmla="*/ 2147483646 h 7163"/>
                  <a:gd name="T100" fmla="*/ 2147483646 w 3467"/>
                  <a:gd name="T101" fmla="*/ 2147483646 h 7163"/>
                  <a:gd name="T102" fmla="*/ 2147483646 w 3467"/>
                  <a:gd name="T103" fmla="*/ 2147483646 h 7163"/>
                  <a:gd name="T104" fmla="*/ 2147483646 w 3467"/>
                  <a:gd name="T105" fmla="*/ 2147483646 h 7163"/>
                  <a:gd name="T106" fmla="*/ 2147483646 w 3467"/>
                  <a:gd name="T107" fmla="*/ 2147483646 h 7163"/>
                  <a:gd name="T108" fmla="*/ 2147483646 w 3467"/>
                  <a:gd name="T109" fmla="*/ 2147483646 h 7163"/>
                  <a:gd name="T110" fmla="*/ 2147483646 w 3467"/>
                  <a:gd name="T111" fmla="*/ 2147483646 h 7163"/>
                  <a:gd name="T112" fmla="*/ 2147483646 w 3467"/>
                  <a:gd name="T113" fmla="*/ 2147483646 h 7163"/>
                  <a:gd name="T114" fmla="*/ 2147483646 w 3467"/>
                  <a:gd name="T115" fmla="*/ 2147483646 h 7163"/>
                  <a:gd name="T116" fmla="*/ 2147483646 w 3467"/>
                  <a:gd name="T117" fmla="*/ 2147483646 h 7163"/>
                  <a:gd name="T118" fmla="*/ 2147483646 w 3467"/>
                  <a:gd name="T119" fmla="*/ 0 h 7163"/>
                  <a:gd name="T120" fmla="*/ 2147483646 w 3467"/>
                  <a:gd name="T121" fmla="*/ 2147483646 h 7163"/>
                  <a:gd name="T122" fmla="*/ 2147483646 w 3467"/>
                  <a:gd name="T123" fmla="*/ 2147483646 h 716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467" h="7163">
                    <a:moveTo>
                      <a:pt x="3466" y="305"/>
                    </a:moveTo>
                    <a:lnTo>
                      <a:pt x="3428" y="496"/>
                    </a:lnTo>
                    <a:lnTo>
                      <a:pt x="3352" y="724"/>
                    </a:lnTo>
                    <a:lnTo>
                      <a:pt x="3333" y="762"/>
                    </a:lnTo>
                    <a:lnTo>
                      <a:pt x="3200" y="800"/>
                    </a:lnTo>
                    <a:lnTo>
                      <a:pt x="3162" y="819"/>
                    </a:lnTo>
                    <a:lnTo>
                      <a:pt x="3124" y="972"/>
                    </a:lnTo>
                    <a:lnTo>
                      <a:pt x="3085" y="1314"/>
                    </a:lnTo>
                    <a:lnTo>
                      <a:pt x="3066" y="1467"/>
                    </a:lnTo>
                    <a:lnTo>
                      <a:pt x="3181" y="1505"/>
                    </a:lnTo>
                    <a:lnTo>
                      <a:pt x="3238" y="1581"/>
                    </a:lnTo>
                    <a:lnTo>
                      <a:pt x="3257" y="1695"/>
                    </a:lnTo>
                    <a:lnTo>
                      <a:pt x="3219" y="1848"/>
                    </a:lnTo>
                    <a:lnTo>
                      <a:pt x="3162" y="1981"/>
                    </a:lnTo>
                    <a:lnTo>
                      <a:pt x="2800" y="2324"/>
                    </a:lnTo>
                    <a:lnTo>
                      <a:pt x="2667" y="2496"/>
                    </a:lnTo>
                    <a:lnTo>
                      <a:pt x="2648" y="2591"/>
                    </a:lnTo>
                    <a:lnTo>
                      <a:pt x="2800" y="2934"/>
                    </a:lnTo>
                    <a:lnTo>
                      <a:pt x="2838" y="3124"/>
                    </a:lnTo>
                    <a:lnTo>
                      <a:pt x="2971" y="4172"/>
                    </a:lnTo>
                    <a:lnTo>
                      <a:pt x="2971" y="4382"/>
                    </a:lnTo>
                    <a:lnTo>
                      <a:pt x="2952" y="4629"/>
                    </a:lnTo>
                    <a:lnTo>
                      <a:pt x="2952" y="4648"/>
                    </a:lnTo>
                    <a:lnTo>
                      <a:pt x="2971" y="4648"/>
                    </a:lnTo>
                    <a:lnTo>
                      <a:pt x="2971" y="4686"/>
                    </a:lnTo>
                    <a:lnTo>
                      <a:pt x="2990" y="4724"/>
                    </a:lnTo>
                    <a:lnTo>
                      <a:pt x="2971" y="4781"/>
                    </a:lnTo>
                    <a:lnTo>
                      <a:pt x="2971" y="4819"/>
                    </a:lnTo>
                    <a:lnTo>
                      <a:pt x="2933" y="5143"/>
                    </a:lnTo>
                    <a:lnTo>
                      <a:pt x="3124" y="5581"/>
                    </a:lnTo>
                    <a:lnTo>
                      <a:pt x="3238" y="5943"/>
                    </a:lnTo>
                    <a:lnTo>
                      <a:pt x="2971" y="6096"/>
                    </a:lnTo>
                    <a:lnTo>
                      <a:pt x="2724" y="6191"/>
                    </a:lnTo>
                    <a:lnTo>
                      <a:pt x="2667" y="6343"/>
                    </a:lnTo>
                    <a:lnTo>
                      <a:pt x="2648" y="6343"/>
                    </a:lnTo>
                    <a:lnTo>
                      <a:pt x="2648" y="6363"/>
                    </a:lnTo>
                    <a:lnTo>
                      <a:pt x="2495" y="6419"/>
                    </a:lnTo>
                    <a:lnTo>
                      <a:pt x="2362" y="6419"/>
                    </a:lnTo>
                    <a:lnTo>
                      <a:pt x="2323" y="6439"/>
                    </a:lnTo>
                    <a:lnTo>
                      <a:pt x="2286" y="6458"/>
                    </a:lnTo>
                    <a:lnTo>
                      <a:pt x="2228" y="6629"/>
                    </a:lnTo>
                    <a:lnTo>
                      <a:pt x="2171" y="6686"/>
                    </a:lnTo>
                    <a:lnTo>
                      <a:pt x="2114" y="6724"/>
                    </a:lnTo>
                    <a:lnTo>
                      <a:pt x="1524" y="6876"/>
                    </a:lnTo>
                    <a:lnTo>
                      <a:pt x="1219" y="7124"/>
                    </a:lnTo>
                    <a:lnTo>
                      <a:pt x="1143" y="7162"/>
                    </a:lnTo>
                    <a:lnTo>
                      <a:pt x="1124" y="7162"/>
                    </a:lnTo>
                    <a:lnTo>
                      <a:pt x="1104" y="7143"/>
                    </a:lnTo>
                    <a:lnTo>
                      <a:pt x="1085" y="7105"/>
                    </a:lnTo>
                    <a:lnTo>
                      <a:pt x="1067" y="7067"/>
                    </a:lnTo>
                    <a:lnTo>
                      <a:pt x="1009" y="6876"/>
                    </a:lnTo>
                    <a:lnTo>
                      <a:pt x="990" y="6820"/>
                    </a:lnTo>
                    <a:lnTo>
                      <a:pt x="952" y="6781"/>
                    </a:lnTo>
                    <a:lnTo>
                      <a:pt x="914" y="6743"/>
                    </a:lnTo>
                    <a:lnTo>
                      <a:pt x="762" y="6667"/>
                    </a:lnTo>
                    <a:lnTo>
                      <a:pt x="704" y="6648"/>
                    </a:lnTo>
                    <a:lnTo>
                      <a:pt x="686" y="6629"/>
                    </a:lnTo>
                    <a:lnTo>
                      <a:pt x="647" y="6667"/>
                    </a:lnTo>
                    <a:lnTo>
                      <a:pt x="628" y="6686"/>
                    </a:lnTo>
                    <a:lnTo>
                      <a:pt x="476" y="6705"/>
                    </a:lnTo>
                    <a:lnTo>
                      <a:pt x="457" y="6724"/>
                    </a:lnTo>
                    <a:lnTo>
                      <a:pt x="438" y="6724"/>
                    </a:lnTo>
                    <a:lnTo>
                      <a:pt x="457" y="6743"/>
                    </a:lnTo>
                    <a:lnTo>
                      <a:pt x="476" y="6743"/>
                    </a:lnTo>
                    <a:lnTo>
                      <a:pt x="495" y="6762"/>
                    </a:lnTo>
                    <a:lnTo>
                      <a:pt x="514" y="6762"/>
                    </a:lnTo>
                    <a:lnTo>
                      <a:pt x="514" y="6781"/>
                    </a:lnTo>
                    <a:lnTo>
                      <a:pt x="533" y="6800"/>
                    </a:lnTo>
                    <a:lnTo>
                      <a:pt x="533" y="6820"/>
                    </a:lnTo>
                    <a:lnTo>
                      <a:pt x="552" y="6839"/>
                    </a:lnTo>
                    <a:lnTo>
                      <a:pt x="571" y="6857"/>
                    </a:lnTo>
                    <a:lnTo>
                      <a:pt x="590" y="6876"/>
                    </a:lnTo>
                    <a:lnTo>
                      <a:pt x="571" y="6896"/>
                    </a:lnTo>
                    <a:lnTo>
                      <a:pt x="514" y="6915"/>
                    </a:lnTo>
                    <a:lnTo>
                      <a:pt x="476" y="6934"/>
                    </a:lnTo>
                    <a:lnTo>
                      <a:pt x="381" y="7010"/>
                    </a:lnTo>
                    <a:lnTo>
                      <a:pt x="342" y="7029"/>
                    </a:lnTo>
                    <a:lnTo>
                      <a:pt x="305" y="7029"/>
                    </a:lnTo>
                    <a:lnTo>
                      <a:pt x="76" y="6953"/>
                    </a:lnTo>
                    <a:lnTo>
                      <a:pt x="76" y="6934"/>
                    </a:lnTo>
                    <a:lnTo>
                      <a:pt x="57" y="6915"/>
                    </a:lnTo>
                    <a:lnTo>
                      <a:pt x="57" y="6896"/>
                    </a:lnTo>
                    <a:lnTo>
                      <a:pt x="57" y="6876"/>
                    </a:lnTo>
                    <a:lnTo>
                      <a:pt x="76" y="6857"/>
                    </a:lnTo>
                    <a:lnTo>
                      <a:pt x="76" y="6839"/>
                    </a:lnTo>
                    <a:lnTo>
                      <a:pt x="95" y="6839"/>
                    </a:lnTo>
                    <a:lnTo>
                      <a:pt x="114" y="6820"/>
                    </a:lnTo>
                    <a:lnTo>
                      <a:pt x="171" y="6781"/>
                    </a:lnTo>
                    <a:lnTo>
                      <a:pt x="190" y="6781"/>
                    </a:lnTo>
                    <a:lnTo>
                      <a:pt x="209" y="6762"/>
                    </a:lnTo>
                    <a:lnTo>
                      <a:pt x="228" y="6743"/>
                    </a:lnTo>
                    <a:lnTo>
                      <a:pt x="228" y="6724"/>
                    </a:lnTo>
                    <a:lnTo>
                      <a:pt x="228" y="6705"/>
                    </a:lnTo>
                    <a:lnTo>
                      <a:pt x="228" y="6686"/>
                    </a:lnTo>
                    <a:lnTo>
                      <a:pt x="190" y="6648"/>
                    </a:lnTo>
                    <a:lnTo>
                      <a:pt x="133" y="6591"/>
                    </a:lnTo>
                    <a:lnTo>
                      <a:pt x="95" y="6572"/>
                    </a:lnTo>
                    <a:lnTo>
                      <a:pt x="76" y="6553"/>
                    </a:lnTo>
                    <a:lnTo>
                      <a:pt x="76" y="6534"/>
                    </a:lnTo>
                    <a:lnTo>
                      <a:pt x="76" y="6515"/>
                    </a:lnTo>
                    <a:lnTo>
                      <a:pt x="76" y="6495"/>
                    </a:lnTo>
                    <a:lnTo>
                      <a:pt x="76" y="6477"/>
                    </a:lnTo>
                    <a:lnTo>
                      <a:pt x="76" y="6458"/>
                    </a:lnTo>
                    <a:lnTo>
                      <a:pt x="95" y="6439"/>
                    </a:lnTo>
                    <a:lnTo>
                      <a:pt x="114" y="6439"/>
                    </a:lnTo>
                    <a:lnTo>
                      <a:pt x="114" y="6419"/>
                    </a:lnTo>
                    <a:lnTo>
                      <a:pt x="133" y="6419"/>
                    </a:lnTo>
                    <a:lnTo>
                      <a:pt x="152" y="6419"/>
                    </a:lnTo>
                    <a:lnTo>
                      <a:pt x="190" y="6419"/>
                    </a:lnTo>
                    <a:lnTo>
                      <a:pt x="247" y="6439"/>
                    </a:lnTo>
                    <a:lnTo>
                      <a:pt x="286" y="6458"/>
                    </a:lnTo>
                    <a:lnTo>
                      <a:pt x="305" y="6458"/>
                    </a:lnTo>
                    <a:lnTo>
                      <a:pt x="323" y="6458"/>
                    </a:lnTo>
                    <a:lnTo>
                      <a:pt x="342" y="6439"/>
                    </a:lnTo>
                    <a:lnTo>
                      <a:pt x="362" y="6439"/>
                    </a:lnTo>
                    <a:lnTo>
                      <a:pt x="362" y="6419"/>
                    </a:lnTo>
                    <a:lnTo>
                      <a:pt x="362" y="6400"/>
                    </a:lnTo>
                    <a:lnTo>
                      <a:pt x="362" y="6305"/>
                    </a:lnTo>
                    <a:lnTo>
                      <a:pt x="381" y="6267"/>
                    </a:lnTo>
                    <a:lnTo>
                      <a:pt x="381" y="6248"/>
                    </a:lnTo>
                    <a:lnTo>
                      <a:pt x="381" y="6229"/>
                    </a:lnTo>
                    <a:lnTo>
                      <a:pt x="381" y="6153"/>
                    </a:lnTo>
                    <a:lnTo>
                      <a:pt x="381" y="6134"/>
                    </a:lnTo>
                    <a:lnTo>
                      <a:pt x="400" y="6114"/>
                    </a:lnTo>
                    <a:lnTo>
                      <a:pt x="419" y="6096"/>
                    </a:lnTo>
                    <a:lnTo>
                      <a:pt x="419" y="6077"/>
                    </a:lnTo>
                    <a:lnTo>
                      <a:pt x="438" y="6038"/>
                    </a:lnTo>
                    <a:lnTo>
                      <a:pt x="419" y="6000"/>
                    </a:lnTo>
                    <a:lnTo>
                      <a:pt x="400" y="5962"/>
                    </a:lnTo>
                    <a:lnTo>
                      <a:pt x="381" y="5962"/>
                    </a:lnTo>
                    <a:lnTo>
                      <a:pt x="362" y="5962"/>
                    </a:lnTo>
                    <a:lnTo>
                      <a:pt x="342" y="5962"/>
                    </a:lnTo>
                    <a:lnTo>
                      <a:pt x="305" y="5962"/>
                    </a:lnTo>
                    <a:lnTo>
                      <a:pt x="228" y="5943"/>
                    </a:lnTo>
                    <a:lnTo>
                      <a:pt x="171" y="5924"/>
                    </a:lnTo>
                    <a:lnTo>
                      <a:pt x="133" y="5924"/>
                    </a:lnTo>
                    <a:lnTo>
                      <a:pt x="114" y="5943"/>
                    </a:lnTo>
                    <a:lnTo>
                      <a:pt x="38" y="5962"/>
                    </a:lnTo>
                    <a:lnTo>
                      <a:pt x="0" y="5962"/>
                    </a:lnTo>
                    <a:lnTo>
                      <a:pt x="266" y="5391"/>
                    </a:lnTo>
                    <a:lnTo>
                      <a:pt x="438" y="5105"/>
                    </a:lnTo>
                    <a:lnTo>
                      <a:pt x="647" y="4419"/>
                    </a:lnTo>
                    <a:lnTo>
                      <a:pt x="723" y="4514"/>
                    </a:lnTo>
                    <a:lnTo>
                      <a:pt x="781" y="4553"/>
                    </a:lnTo>
                    <a:lnTo>
                      <a:pt x="1085" y="4591"/>
                    </a:lnTo>
                    <a:lnTo>
                      <a:pt x="1276" y="4591"/>
                    </a:lnTo>
                    <a:lnTo>
                      <a:pt x="1314" y="4591"/>
                    </a:lnTo>
                    <a:lnTo>
                      <a:pt x="1333" y="4572"/>
                    </a:lnTo>
                    <a:lnTo>
                      <a:pt x="1352" y="4572"/>
                    </a:lnTo>
                    <a:lnTo>
                      <a:pt x="1485" y="4419"/>
                    </a:lnTo>
                    <a:lnTo>
                      <a:pt x="1505" y="4400"/>
                    </a:lnTo>
                    <a:lnTo>
                      <a:pt x="1524" y="4382"/>
                    </a:lnTo>
                    <a:lnTo>
                      <a:pt x="1543" y="4362"/>
                    </a:lnTo>
                    <a:lnTo>
                      <a:pt x="1600" y="4343"/>
                    </a:lnTo>
                    <a:lnTo>
                      <a:pt x="1638" y="4324"/>
                    </a:lnTo>
                    <a:lnTo>
                      <a:pt x="1657" y="4324"/>
                    </a:lnTo>
                    <a:lnTo>
                      <a:pt x="1676" y="4324"/>
                    </a:lnTo>
                    <a:lnTo>
                      <a:pt x="1695" y="4343"/>
                    </a:lnTo>
                    <a:lnTo>
                      <a:pt x="1733" y="4382"/>
                    </a:lnTo>
                    <a:lnTo>
                      <a:pt x="1771" y="4419"/>
                    </a:lnTo>
                    <a:lnTo>
                      <a:pt x="1790" y="4419"/>
                    </a:lnTo>
                    <a:lnTo>
                      <a:pt x="1828" y="4419"/>
                    </a:lnTo>
                    <a:lnTo>
                      <a:pt x="2000" y="4343"/>
                    </a:lnTo>
                    <a:lnTo>
                      <a:pt x="2038" y="4324"/>
                    </a:lnTo>
                    <a:lnTo>
                      <a:pt x="2057" y="4286"/>
                    </a:lnTo>
                    <a:lnTo>
                      <a:pt x="2057" y="4267"/>
                    </a:lnTo>
                    <a:lnTo>
                      <a:pt x="2057" y="4248"/>
                    </a:lnTo>
                    <a:lnTo>
                      <a:pt x="2019" y="4229"/>
                    </a:lnTo>
                    <a:lnTo>
                      <a:pt x="2019" y="4210"/>
                    </a:lnTo>
                    <a:lnTo>
                      <a:pt x="1924" y="4172"/>
                    </a:lnTo>
                    <a:lnTo>
                      <a:pt x="1905" y="4153"/>
                    </a:lnTo>
                    <a:lnTo>
                      <a:pt x="1905" y="4133"/>
                    </a:lnTo>
                    <a:lnTo>
                      <a:pt x="1905" y="4115"/>
                    </a:lnTo>
                    <a:lnTo>
                      <a:pt x="1866" y="3867"/>
                    </a:lnTo>
                    <a:lnTo>
                      <a:pt x="1847" y="3848"/>
                    </a:lnTo>
                    <a:lnTo>
                      <a:pt x="1847" y="3829"/>
                    </a:lnTo>
                    <a:lnTo>
                      <a:pt x="1828" y="3810"/>
                    </a:lnTo>
                    <a:lnTo>
                      <a:pt x="1810" y="3791"/>
                    </a:lnTo>
                    <a:lnTo>
                      <a:pt x="1771" y="3752"/>
                    </a:lnTo>
                    <a:lnTo>
                      <a:pt x="1752" y="3734"/>
                    </a:lnTo>
                    <a:lnTo>
                      <a:pt x="1714" y="3715"/>
                    </a:lnTo>
                    <a:lnTo>
                      <a:pt x="1714" y="3696"/>
                    </a:lnTo>
                    <a:lnTo>
                      <a:pt x="1695" y="3696"/>
                    </a:lnTo>
                    <a:lnTo>
                      <a:pt x="1695" y="3676"/>
                    </a:lnTo>
                    <a:lnTo>
                      <a:pt x="1676" y="3657"/>
                    </a:lnTo>
                    <a:lnTo>
                      <a:pt x="1676" y="3638"/>
                    </a:lnTo>
                    <a:lnTo>
                      <a:pt x="1676" y="3620"/>
                    </a:lnTo>
                    <a:lnTo>
                      <a:pt x="1695" y="3562"/>
                    </a:lnTo>
                    <a:lnTo>
                      <a:pt x="1695" y="3524"/>
                    </a:lnTo>
                    <a:lnTo>
                      <a:pt x="1714" y="3429"/>
                    </a:lnTo>
                    <a:lnTo>
                      <a:pt x="1714" y="3372"/>
                    </a:lnTo>
                    <a:lnTo>
                      <a:pt x="1714" y="3353"/>
                    </a:lnTo>
                    <a:lnTo>
                      <a:pt x="1790" y="3276"/>
                    </a:lnTo>
                    <a:lnTo>
                      <a:pt x="1810" y="3239"/>
                    </a:lnTo>
                    <a:lnTo>
                      <a:pt x="1866" y="3105"/>
                    </a:lnTo>
                    <a:lnTo>
                      <a:pt x="1886" y="3010"/>
                    </a:lnTo>
                    <a:lnTo>
                      <a:pt x="1886" y="2991"/>
                    </a:lnTo>
                    <a:lnTo>
                      <a:pt x="1886" y="2972"/>
                    </a:lnTo>
                    <a:lnTo>
                      <a:pt x="1866" y="2914"/>
                    </a:lnTo>
                    <a:lnTo>
                      <a:pt x="1866" y="2877"/>
                    </a:lnTo>
                    <a:lnTo>
                      <a:pt x="1886" y="2838"/>
                    </a:lnTo>
                    <a:lnTo>
                      <a:pt x="1886" y="2800"/>
                    </a:lnTo>
                    <a:lnTo>
                      <a:pt x="1886" y="2724"/>
                    </a:lnTo>
                    <a:lnTo>
                      <a:pt x="1886" y="2686"/>
                    </a:lnTo>
                    <a:lnTo>
                      <a:pt x="1886" y="2667"/>
                    </a:lnTo>
                    <a:lnTo>
                      <a:pt x="1866" y="2648"/>
                    </a:lnTo>
                    <a:lnTo>
                      <a:pt x="1810" y="2610"/>
                    </a:lnTo>
                    <a:lnTo>
                      <a:pt x="1790" y="2610"/>
                    </a:lnTo>
                    <a:lnTo>
                      <a:pt x="1790" y="2591"/>
                    </a:lnTo>
                    <a:lnTo>
                      <a:pt x="1752" y="2572"/>
                    </a:lnTo>
                    <a:lnTo>
                      <a:pt x="1714" y="2533"/>
                    </a:lnTo>
                    <a:lnTo>
                      <a:pt x="1657" y="2496"/>
                    </a:lnTo>
                    <a:lnTo>
                      <a:pt x="1638" y="2477"/>
                    </a:lnTo>
                    <a:lnTo>
                      <a:pt x="1600" y="2457"/>
                    </a:lnTo>
                    <a:lnTo>
                      <a:pt x="1561" y="2457"/>
                    </a:lnTo>
                    <a:lnTo>
                      <a:pt x="1371" y="2419"/>
                    </a:lnTo>
                    <a:lnTo>
                      <a:pt x="1314" y="2419"/>
                    </a:lnTo>
                    <a:lnTo>
                      <a:pt x="1619" y="1448"/>
                    </a:lnTo>
                    <a:lnTo>
                      <a:pt x="1905" y="19"/>
                    </a:lnTo>
                    <a:lnTo>
                      <a:pt x="2304" y="39"/>
                    </a:lnTo>
                    <a:lnTo>
                      <a:pt x="2419" y="19"/>
                    </a:lnTo>
                    <a:lnTo>
                      <a:pt x="2438" y="19"/>
                    </a:lnTo>
                    <a:lnTo>
                      <a:pt x="2514" y="0"/>
                    </a:lnTo>
                    <a:lnTo>
                      <a:pt x="2990" y="39"/>
                    </a:lnTo>
                    <a:lnTo>
                      <a:pt x="3029" y="57"/>
                    </a:lnTo>
                    <a:lnTo>
                      <a:pt x="3066" y="76"/>
                    </a:lnTo>
                    <a:lnTo>
                      <a:pt x="3219" y="229"/>
                    </a:lnTo>
                    <a:lnTo>
                      <a:pt x="3238" y="248"/>
                    </a:lnTo>
                    <a:lnTo>
                      <a:pt x="3257" y="248"/>
                    </a:lnTo>
                    <a:lnTo>
                      <a:pt x="3276" y="267"/>
                    </a:lnTo>
                    <a:lnTo>
                      <a:pt x="3276" y="286"/>
                    </a:lnTo>
                    <a:lnTo>
                      <a:pt x="3295" y="305"/>
                    </a:lnTo>
                    <a:lnTo>
                      <a:pt x="3352" y="324"/>
                    </a:lnTo>
                    <a:lnTo>
                      <a:pt x="3466" y="305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83" name="Freeform 10">
                <a:extLst>
                  <a:ext uri="{FF2B5EF4-FFF2-40B4-BE49-F238E27FC236}">
                    <a16:creationId xmlns:a16="http://schemas.microsoft.com/office/drawing/2014/main" id="{9E494491-D36E-A14E-820D-0332D74D21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84925" y="6721475"/>
                <a:ext cx="1296988" cy="933450"/>
              </a:xfrm>
              <a:custGeom>
                <a:avLst/>
                <a:gdLst>
                  <a:gd name="T0" fmla="*/ 2147483646 w 3601"/>
                  <a:gd name="T1" fmla="*/ 2147483646 h 2592"/>
                  <a:gd name="T2" fmla="*/ 2147483646 w 3601"/>
                  <a:gd name="T3" fmla="*/ 2147483646 h 2592"/>
                  <a:gd name="T4" fmla="*/ 2147483646 w 3601"/>
                  <a:gd name="T5" fmla="*/ 2147483646 h 2592"/>
                  <a:gd name="T6" fmla="*/ 2147483646 w 3601"/>
                  <a:gd name="T7" fmla="*/ 2147483646 h 2592"/>
                  <a:gd name="T8" fmla="*/ 2147483646 w 3601"/>
                  <a:gd name="T9" fmla="*/ 2147483646 h 2592"/>
                  <a:gd name="T10" fmla="*/ 2147483646 w 3601"/>
                  <a:gd name="T11" fmla="*/ 2147483646 h 2592"/>
                  <a:gd name="T12" fmla="*/ 2147483646 w 3601"/>
                  <a:gd name="T13" fmla="*/ 2147483646 h 2592"/>
                  <a:gd name="T14" fmla="*/ 2147483646 w 3601"/>
                  <a:gd name="T15" fmla="*/ 2147483646 h 2592"/>
                  <a:gd name="T16" fmla="*/ 2147483646 w 3601"/>
                  <a:gd name="T17" fmla="*/ 2147483646 h 2592"/>
                  <a:gd name="T18" fmla="*/ 2147483646 w 3601"/>
                  <a:gd name="T19" fmla="*/ 2147483646 h 2592"/>
                  <a:gd name="T20" fmla="*/ 2147483646 w 3601"/>
                  <a:gd name="T21" fmla="*/ 2147483646 h 2592"/>
                  <a:gd name="T22" fmla="*/ 2147483646 w 3601"/>
                  <a:gd name="T23" fmla="*/ 2147483646 h 2592"/>
                  <a:gd name="T24" fmla="*/ 2147483646 w 3601"/>
                  <a:gd name="T25" fmla="*/ 2147483646 h 2592"/>
                  <a:gd name="T26" fmla="*/ 2147483646 w 3601"/>
                  <a:gd name="T27" fmla="*/ 2147483646 h 2592"/>
                  <a:gd name="T28" fmla="*/ 2147483646 w 3601"/>
                  <a:gd name="T29" fmla="*/ 2147483646 h 2592"/>
                  <a:gd name="T30" fmla="*/ 2147483646 w 3601"/>
                  <a:gd name="T31" fmla="*/ 2147483646 h 2592"/>
                  <a:gd name="T32" fmla="*/ 2147483646 w 3601"/>
                  <a:gd name="T33" fmla="*/ 2147483646 h 2592"/>
                  <a:gd name="T34" fmla="*/ 2147483646 w 3601"/>
                  <a:gd name="T35" fmla="*/ 2147483646 h 2592"/>
                  <a:gd name="T36" fmla="*/ 2147483646 w 3601"/>
                  <a:gd name="T37" fmla="*/ 2147483646 h 2592"/>
                  <a:gd name="T38" fmla="*/ 2147483646 w 3601"/>
                  <a:gd name="T39" fmla="*/ 2147483646 h 2592"/>
                  <a:gd name="T40" fmla="*/ 2147483646 w 3601"/>
                  <a:gd name="T41" fmla="*/ 2147483646 h 2592"/>
                  <a:gd name="T42" fmla="*/ 2147483646 w 3601"/>
                  <a:gd name="T43" fmla="*/ 2147483646 h 2592"/>
                  <a:gd name="T44" fmla="*/ 2147483646 w 3601"/>
                  <a:gd name="T45" fmla="*/ 2147483646 h 2592"/>
                  <a:gd name="T46" fmla="*/ 2147483646 w 3601"/>
                  <a:gd name="T47" fmla="*/ 2147483646 h 2592"/>
                  <a:gd name="T48" fmla="*/ 2147483646 w 3601"/>
                  <a:gd name="T49" fmla="*/ 2147483646 h 2592"/>
                  <a:gd name="T50" fmla="*/ 2147483646 w 3601"/>
                  <a:gd name="T51" fmla="*/ 2147483646 h 2592"/>
                  <a:gd name="T52" fmla="*/ 2147483646 w 3601"/>
                  <a:gd name="T53" fmla="*/ 2147483646 h 2592"/>
                  <a:gd name="T54" fmla="*/ 2147483646 w 3601"/>
                  <a:gd name="T55" fmla="*/ 2147483646 h 2592"/>
                  <a:gd name="T56" fmla="*/ 2147483646 w 3601"/>
                  <a:gd name="T57" fmla="*/ 2147483646 h 2592"/>
                  <a:gd name="T58" fmla="*/ 2147483646 w 3601"/>
                  <a:gd name="T59" fmla="*/ 2147483646 h 2592"/>
                  <a:gd name="T60" fmla="*/ 2147483646 w 3601"/>
                  <a:gd name="T61" fmla="*/ 2147483646 h 2592"/>
                  <a:gd name="T62" fmla="*/ 2147483646 w 3601"/>
                  <a:gd name="T63" fmla="*/ 2147483646 h 2592"/>
                  <a:gd name="T64" fmla="*/ 2147483646 w 3601"/>
                  <a:gd name="T65" fmla="*/ 2147483646 h 2592"/>
                  <a:gd name="T66" fmla="*/ 2147483646 w 3601"/>
                  <a:gd name="T67" fmla="*/ 2147483646 h 259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601" h="2592">
                    <a:moveTo>
                      <a:pt x="1143" y="19"/>
                    </a:moveTo>
                    <a:lnTo>
                      <a:pt x="1124" y="57"/>
                    </a:lnTo>
                    <a:lnTo>
                      <a:pt x="1200" y="248"/>
                    </a:lnTo>
                    <a:lnTo>
                      <a:pt x="1524" y="305"/>
                    </a:lnTo>
                    <a:lnTo>
                      <a:pt x="1657" y="305"/>
                    </a:lnTo>
                    <a:lnTo>
                      <a:pt x="1733" y="286"/>
                    </a:lnTo>
                    <a:lnTo>
                      <a:pt x="1828" y="229"/>
                    </a:lnTo>
                    <a:lnTo>
                      <a:pt x="2000" y="57"/>
                    </a:lnTo>
                    <a:lnTo>
                      <a:pt x="2057" y="0"/>
                    </a:lnTo>
                    <a:lnTo>
                      <a:pt x="2190" y="39"/>
                    </a:lnTo>
                    <a:lnTo>
                      <a:pt x="2685" y="267"/>
                    </a:lnTo>
                    <a:lnTo>
                      <a:pt x="3352" y="419"/>
                    </a:lnTo>
                    <a:lnTo>
                      <a:pt x="3505" y="515"/>
                    </a:lnTo>
                    <a:lnTo>
                      <a:pt x="3581" y="667"/>
                    </a:lnTo>
                    <a:lnTo>
                      <a:pt x="3600" y="838"/>
                    </a:lnTo>
                    <a:lnTo>
                      <a:pt x="3581" y="1086"/>
                    </a:lnTo>
                    <a:lnTo>
                      <a:pt x="3542" y="1143"/>
                    </a:lnTo>
                    <a:lnTo>
                      <a:pt x="3505" y="1162"/>
                    </a:lnTo>
                    <a:lnTo>
                      <a:pt x="3447" y="1143"/>
                    </a:lnTo>
                    <a:lnTo>
                      <a:pt x="3409" y="1086"/>
                    </a:lnTo>
                    <a:lnTo>
                      <a:pt x="2819" y="1219"/>
                    </a:lnTo>
                    <a:lnTo>
                      <a:pt x="2648" y="1295"/>
                    </a:lnTo>
                    <a:lnTo>
                      <a:pt x="2476" y="1429"/>
                    </a:lnTo>
                    <a:lnTo>
                      <a:pt x="2133" y="1771"/>
                    </a:lnTo>
                    <a:lnTo>
                      <a:pt x="1390" y="2343"/>
                    </a:lnTo>
                    <a:lnTo>
                      <a:pt x="1219" y="2553"/>
                    </a:lnTo>
                    <a:lnTo>
                      <a:pt x="1180" y="2591"/>
                    </a:lnTo>
                    <a:lnTo>
                      <a:pt x="514" y="2115"/>
                    </a:lnTo>
                    <a:lnTo>
                      <a:pt x="438" y="2038"/>
                    </a:lnTo>
                    <a:lnTo>
                      <a:pt x="438" y="1962"/>
                    </a:lnTo>
                    <a:lnTo>
                      <a:pt x="438" y="1867"/>
                    </a:lnTo>
                    <a:lnTo>
                      <a:pt x="438" y="1848"/>
                    </a:lnTo>
                    <a:lnTo>
                      <a:pt x="418" y="1791"/>
                    </a:lnTo>
                    <a:lnTo>
                      <a:pt x="418" y="1771"/>
                    </a:lnTo>
                    <a:lnTo>
                      <a:pt x="438" y="1695"/>
                    </a:lnTo>
                    <a:lnTo>
                      <a:pt x="418" y="1562"/>
                    </a:lnTo>
                    <a:lnTo>
                      <a:pt x="418" y="1543"/>
                    </a:lnTo>
                    <a:lnTo>
                      <a:pt x="418" y="1505"/>
                    </a:lnTo>
                    <a:lnTo>
                      <a:pt x="418" y="1486"/>
                    </a:lnTo>
                    <a:lnTo>
                      <a:pt x="457" y="1429"/>
                    </a:lnTo>
                    <a:lnTo>
                      <a:pt x="457" y="1410"/>
                    </a:lnTo>
                    <a:lnTo>
                      <a:pt x="457" y="1390"/>
                    </a:lnTo>
                    <a:lnTo>
                      <a:pt x="457" y="1372"/>
                    </a:lnTo>
                    <a:lnTo>
                      <a:pt x="457" y="1314"/>
                    </a:lnTo>
                    <a:lnTo>
                      <a:pt x="418" y="1200"/>
                    </a:lnTo>
                    <a:lnTo>
                      <a:pt x="400" y="1181"/>
                    </a:lnTo>
                    <a:lnTo>
                      <a:pt x="400" y="1162"/>
                    </a:lnTo>
                    <a:lnTo>
                      <a:pt x="418" y="1143"/>
                    </a:lnTo>
                    <a:lnTo>
                      <a:pt x="418" y="1105"/>
                    </a:lnTo>
                    <a:lnTo>
                      <a:pt x="438" y="1086"/>
                    </a:lnTo>
                    <a:lnTo>
                      <a:pt x="438" y="1029"/>
                    </a:lnTo>
                    <a:lnTo>
                      <a:pt x="438" y="991"/>
                    </a:lnTo>
                    <a:lnTo>
                      <a:pt x="418" y="972"/>
                    </a:lnTo>
                    <a:lnTo>
                      <a:pt x="400" y="972"/>
                    </a:lnTo>
                    <a:lnTo>
                      <a:pt x="362" y="953"/>
                    </a:lnTo>
                    <a:lnTo>
                      <a:pt x="342" y="953"/>
                    </a:lnTo>
                    <a:lnTo>
                      <a:pt x="266" y="877"/>
                    </a:lnTo>
                    <a:lnTo>
                      <a:pt x="0" y="552"/>
                    </a:lnTo>
                    <a:lnTo>
                      <a:pt x="590" y="400"/>
                    </a:lnTo>
                    <a:lnTo>
                      <a:pt x="647" y="362"/>
                    </a:lnTo>
                    <a:lnTo>
                      <a:pt x="704" y="305"/>
                    </a:lnTo>
                    <a:lnTo>
                      <a:pt x="762" y="134"/>
                    </a:lnTo>
                    <a:lnTo>
                      <a:pt x="799" y="115"/>
                    </a:lnTo>
                    <a:lnTo>
                      <a:pt x="838" y="95"/>
                    </a:lnTo>
                    <a:lnTo>
                      <a:pt x="971" y="95"/>
                    </a:lnTo>
                    <a:lnTo>
                      <a:pt x="1124" y="39"/>
                    </a:lnTo>
                    <a:lnTo>
                      <a:pt x="1124" y="19"/>
                    </a:lnTo>
                    <a:lnTo>
                      <a:pt x="1143" y="1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84" name="Freeform 11">
                <a:extLst>
                  <a:ext uri="{FF2B5EF4-FFF2-40B4-BE49-F238E27FC236}">
                    <a16:creationId xmlns:a16="http://schemas.microsoft.com/office/drawing/2014/main" id="{8822AAF0-BF4B-3D46-8353-E1CBD675C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69013" y="5314950"/>
                <a:ext cx="508000" cy="782638"/>
              </a:xfrm>
              <a:custGeom>
                <a:avLst/>
                <a:gdLst>
                  <a:gd name="T0" fmla="*/ 2147483646 w 1411"/>
                  <a:gd name="T1" fmla="*/ 2147483646 h 2173"/>
                  <a:gd name="T2" fmla="*/ 2147483646 w 1411"/>
                  <a:gd name="T3" fmla="*/ 2147483646 h 2173"/>
                  <a:gd name="T4" fmla="*/ 2147483646 w 1411"/>
                  <a:gd name="T5" fmla="*/ 2147483646 h 2173"/>
                  <a:gd name="T6" fmla="*/ 2147483646 w 1411"/>
                  <a:gd name="T7" fmla="*/ 0 h 2173"/>
                  <a:gd name="T8" fmla="*/ 2147483646 w 1411"/>
                  <a:gd name="T9" fmla="*/ 2147483646 h 2173"/>
                  <a:gd name="T10" fmla="*/ 2147483646 w 1411"/>
                  <a:gd name="T11" fmla="*/ 2147483646 h 2173"/>
                  <a:gd name="T12" fmla="*/ 2147483646 w 1411"/>
                  <a:gd name="T13" fmla="*/ 2147483646 h 2173"/>
                  <a:gd name="T14" fmla="*/ 2147483646 w 1411"/>
                  <a:gd name="T15" fmla="*/ 2147483646 h 2173"/>
                  <a:gd name="T16" fmla="*/ 2147483646 w 1411"/>
                  <a:gd name="T17" fmla="*/ 2147483646 h 2173"/>
                  <a:gd name="T18" fmla="*/ 2147483646 w 1411"/>
                  <a:gd name="T19" fmla="*/ 2147483646 h 2173"/>
                  <a:gd name="T20" fmla="*/ 2147483646 w 1411"/>
                  <a:gd name="T21" fmla="*/ 2147483646 h 2173"/>
                  <a:gd name="T22" fmla="*/ 2147483646 w 1411"/>
                  <a:gd name="T23" fmla="*/ 2147483646 h 2173"/>
                  <a:gd name="T24" fmla="*/ 2147483646 w 1411"/>
                  <a:gd name="T25" fmla="*/ 2147483646 h 2173"/>
                  <a:gd name="T26" fmla="*/ 2147483646 w 1411"/>
                  <a:gd name="T27" fmla="*/ 2147483646 h 2173"/>
                  <a:gd name="T28" fmla="*/ 2147483646 w 1411"/>
                  <a:gd name="T29" fmla="*/ 2147483646 h 2173"/>
                  <a:gd name="T30" fmla="*/ 2147483646 w 1411"/>
                  <a:gd name="T31" fmla="*/ 2147483646 h 2173"/>
                  <a:gd name="T32" fmla="*/ 2147483646 w 1411"/>
                  <a:gd name="T33" fmla="*/ 2147483646 h 2173"/>
                  <a:gd name="T34" fmla="*/ 2147483646 w 1411"/>
                  <a:gd name="T35" fmla="*/ 2147483646 h 2173"/>
                  <a:gd name="T36" fmla="*/ 2147483646 w 1411"/>
                  <a:gd name="T37" fmla="*/ 2147483646 h 2173"/>
                  <a:gd name="T38" fmla="*/ 2147483646 w 1411"/>
                  <a:gd name="T39" fmla="*/ 2147483646 h 2173"/>
                  <a:gd name="T40" fmla="*/ 2147483646 w 1411"/>
                  <a:gd name="T41" fmla="*/ 2147483646 h 2173"/>
                  <a:gd name="T42" fmla="*/ 2147483646 w 1411"/>
                  <a:gd name="T43" fmla="*/ 2147483646 h 2173"/>
                  <a:gd name="T44" fmla="*/ 2147483646 w 1411"/>
                  <a:gd name="T45" fmla="*/ 2147483646 h 2173"/>
                  <a:gd name="T46" fmla="*/ 2147483646 w 1411"/>
                  <a:gd name="T47" fmla="*/ 2147483646 h 2173"/>
                  <a:gd name="T48" fmla="*/ 2147483646 w 1411"/>
                  <a:gd name="T49" fmla="*/ 2147483646 h 2173"/>
                  <a:gd name="T50" fmla="*/ 2147483646 w 1411"/>
                  <a:gd name="T51" fmla="*/ 2147483646 h 2173"/>
                  <a:gd name="T52" fmla="*/ 2147483646 w 1411"/>
                  <a:gd name="T53" fmla="*/ 2147483646 h 2173"/>
                  <a:gd name="T54" fmla="*/ 2147483646 w 1411"/>
                  <a:gd name="T55" fmla="*/ 2147483646 h 2173"/>
                  <a:gd name="T56" fmla="*/ 2147483646 w 1411"/>
                  <a:gd name="T57" fmla="*/ 2147483646 h 2173"/>
                  <a:gd name="T58" fmla="*/ 2147483646 w 1411"/>
                  <a:gd name="T59" fmla="*/ 2147483646 h 2173"/>
                  <a:gd name="T60" fmla="*/ 2147483646 w 1411"/>
                  <a:gd name="T61" fmla="*/ 2147483646 h 2173"/>
                  <a:gd name="T62" fmla="*/ 2147483646 w 1411"/>
                  <a:gd name="T63" fmla="*/ 2147483646 h 2173"/>
                  <a:gd name="T64" fmla="*/ 2147483646 w 1411"/>
                  <a:gd name="T65" fmla="*/ 2147483646 h 2173"/>
                  <a:gd name="T66" fmla="*/ 2147483646 w 1411"/>
                  <a:gd name="T67" fmla="*/ 2147483646 h 2173"/>
                  <a:gd name="T68" fmla="*/ 2147483646 w 1411"/>
                  <a:gd name="T69" fmla="*/ 2147483646 h 2173"/>
                  <a:gd name="T70" fmla="*/ 2147483646 w 1411"/>
                  <a:gd name="T71" fmla="*/ 2147483646 h 2173"/>
                  <a:gd name="T72" fmla="*/ 2147483646 w 1411"/>
                  <a:gd name="T73" fmla="*/ 2147483646 h 2173"/>
                  <a:gd name="T74" fmla="*/ 2147483646 w 1411"/>
                  <a:gd name="T75" fmla="*/ 2147483646 h 2173"/>
                  <a:gd name="T76" fmla="*/ 2147483646 w 1411"/>
                  <a:gd name="T77" fmla="*/ 2147483646 h 2173"/>
                  <a:gd name="T78" fmla="*/ 2147483646 w 1411"/>
                  <a:gd name="T79" fmla="*/ 2147483646 h 2173"/>
                  <a:gd name="T80" fmla="*/ 2147483646 w 1411"/>
                  <a:gd name="T81" fmla="*/ 2147483646 h 2173"/>
                  <a:gd name="T82" fmla="*/ 2147483646 w 1411"/>
                  <a:gd name="T83" fmla="*/ 2147483646 h 2173"/>
                  <a:gd name="T84" fmla="*/ 2147483646 w 1411"/>
                  <a:gd name="T85" fmla="*/ 2147483646 h 2173"/>
                  <a:gd name="T86" fmla="*/ 2147483646 w 1411"/>
                  <a:gd name="T87" fmla="*/ 2147483646 h 21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11" h="2173">
                    <a:moveTo>
                      <a:pt x="0" y="2000"/>
                    </a:moveTo>
                    <a:lnTo>
                      <a:pt x="96" y="1714"/>
                    </a:lnTo>
                    <a:lnTo>
                      <a:pt x="96" y="1658"/>
                    </a:lnTo>
                    <a:lnTo>
                      <a:pt x="76" y="1524"/>
                    </a:lnTo>
                    <a:lnTo>
                      <a:pt x="96" y="1486"/>
                    </a:lnTo>
                    <a:lnTo>
                      <a:pt x="210" y="1410"/>
                    </a:lnTo>
                    <a:lnTo>
                      <a:pt x="667" y="0"/>
                    </a:lnTo>
                    <a:lnTo>
                      <a:pt x="724" y="0"/>
                    </a:lnTo>
                    <a:lnTo>
                      <a:pt x="914" y="38"/>
                    </a:lnTo>
                    <a:lnTo>
                      <a:pt x="953" y="38"/>
                    </a:lnTo>
                    <a:lnTo>
                      <a:pt x="991" y="58"/>
                    </a:lnTo>
                    <a:lnTo>
                      <a:pt x="1010" y="77"/>
                    </a:lnTo>
                    <a:lnTo>
                      <a:pt x="1067" y="114"/>
                    </a:lnTo>
                    <a:lnTo>
                      <a:pt x="1105" y="153"/>
                    </a:lnTo>
                    <a:lnTo>
                      <a:pt x="1143" y="172"/>
                    </a:lnTo>
                    <a:lnTo>
                      <a:pt x="1143" y="191"/>
                    </a:lnTo>
                    <a:lnTo>
                      <a:pt x="1163" y="191"/>
                    </a:lnTo>
                    <a:lnTo>
                      <a:pt x="1219" y="229"/>
                    </a:lnTo>
                    <a:lnTo>
                      <a:pt x="1239" y="248"/>
                    </a:lnTo>
                    <a:lnTo>
                      <a:pt x="1239" y="267"/>
                    </a:lnTo>
                    <a:lnTo>
                      <a:pt x="1239" y="305"/>
                    </a:lnTo>
                    <a:lnTo>
                      <a:pt x="1239" y="381"/>
                    </a:lnTo>
                    <a:lnTo>
                      <a:pt x="1239" y="419"/>
                    </a:lnTo>
                    <a:lnTo>
                      <a:pt x="1219" y="458"/>
                    </a:lnTo>
                    <a:lnTo>
                      <a:pt x="1219" y="495"/>
                    </a:lnTo>
                    <a:lnTo>
                      <a:pt x="1239" y="553"/>
                    </a:lnTo>
                    <a:lnTo>
                      <a:pt x="1239" y="572"/>
                    </a:lnTo>
                    <a:lnTo>
                      <a:pt x="1239" y="591"/>
                    </a:lnTo>
                    <a:lnTo>
                      <a:pt x="1219" y="686"/>
                    </a:lnTo>
                    <a:lnTo>
                      <a:pt x="1163" y="820"/>
                    </a:lnTo>
                    <a:lnTo>
                      <a:pt x="1143" y="857"/>
                    </a:lnTo>
                    <a:lnTo>
                      <a:pt x="1067" y="934"/>
                    </a:lnTo>
                    <a:lnTo>
                      <a:pt x="1067" y="953"/>
                    </a:lnTo>
                    <a:lnTo>
                      <a:pt x="1067" y="1010"/>
                    </a:lnTo>
                    <a:lnTo>
                      <a:pt x="1048" y="1105"/>
                    </a:lnTo>
                    <a:lnTo>
                      <a:pt x="1048" y="1143"/>
                    </a:lnTo>
                    <a:lnTo>
                      <a:pt x="1029" y="1201"/>
                    </a:lnTo>
                    <a:lnTo>
                      <a:pt x="1029" y="1219"/>
                    </a:lnTo>
                    <a:lnTo>
                      <a:pt x="1029" y="1238"/>
                    </a:lnTo>
                    <a:lnTo>
                      <a:pt x="1048" y="1257"/>
                    </a:lnTo>
                    <a:lnTo>
                      <a:pt x="1048" y="1277"/>
                    </a:lnTo>
                    <a:lnTo>
                      <a:pt x="1067" y="1277"/>
                    </a:lnTo>
                    <a:lnTo>
                      <a:pt x="1067" y="1296"/>
                    </a:lnTo>
                    <a:lnTo>
                      <a:pt x="1105" y="1315"/>
                    </a:lnTo>
                    <a:lnTo>
                      <a:pt x="1124" y="1333"/>
                    </a:lnTo>
                    <a:lnTo>
                      <a:pt x="1163" y="1372"/>
                    </a:lnTo>
                    <a:lnTo>
                      <a:pt x="1181" y="1391"/>
                    </a:lnTo>
                    <a:lnTo>
                      <a:pt x="1200" y="1410"/>
                    </a:lnTo>
                    <a:lnTo>
                      <a:pt x="1200" y="1429"/>
                    </a:lnTo>
                    <a:lnTo>
                      <a:pt x="1219" y="1448"/>
                    </a:lnTo>
                    <a:lnTo>
                      <a:pt x="1258" y="1696"/>
                    </a:lnTo>
                    <a:lnTo>
                      <a:pt x="1258" y="1714"/>
                    </a:lnTo>
                    <a:lnTo>
                      <a:pt x="1258" y="1734"/>
                    </a:lnTo>
                    <a:lnTo>
                      <a:pt x="1277" y="1753"/>
                    </a:lnTo>
                    <a:lnTo>
                      <a:pt x="1372" y="1791"/>
                    </a:lnTo>
                    <a:lnTo>
                      <a:pt x="1372" y="1810"/>
                    </a:lnTo>
                    <a:lnTo>
                      <a:pt x="1410" y="1829"/>
                    </a:lnTo>
                    <a:lnTo>
                      <a:pt x="1410" y="1848"/>
                    </a:lnTo>
                    <a:lnTo>
                      <a:pt x="1410" y="1867"/>
                    </a:lnTo>
                    <a:lnTo>
                      <a:pt x="1391" y="1905"/>
                    </a:lnTo>
                    <a:lnTo>
                      <a:pt x="1353" y="1924"/>
                    </a:lnTo>
                    <a:lnTo>
                      <a:pt x="1181" y="2000"/>
                    </a:lnTo>
                    <a:lnTo>
                      <a:pt x="1143" y="2000"/>
                    </a:lnTo>
                    <a:lnTo>
                      <a:pt x="1124" y="2000"/>
                    </a:lnTo>
                    <a:lnTo>
                      <a:pt x="1086" y="1963"/>
                    </a:lnTo>
                    <a:lnTo>
                      <a:pt x="1048" y="1924"/>
                    </a:lnTo>
                    <a:lnTo>
                      <a:pt x="1029" y="1905"/>
                    </a:lnTo>
                    <a:lnTo>
                      <a:pt x="1010" y="1905"/>
                    </a:lnTo>
                    <a:lnTo>
                      <a:pt x="991" y="1905"/>
                    </a:lnTo>
                    <a:lnTo>
                      <a:pt x="953" y="1924"/>
                    </a:lnTo>
                    <a:lnTo>
                      <a:pt x="896" y="1943"/>
                    </a:lnTo>
                    <a:lnTo>
                      <a:pt x="877" y="1963"/>
                    </a:lnTo>
                    <a:lnTo>
                      <a:pt x="858" y="1981"/>
                    </a:lnTo>
                    <a:lnTo>
                      <a:pt x="838" y="2000"/>
                    </a:lnTo>
                    <a:lnTo>
                      <a:pt x="705" y="2153"/>
                    </a:lnTo>
                    <a:lnTo>
                      <a:pt x="686" y="2153"/>
                    </a:lnTo>
                    <a:lnTo>
                      <a:pt x="667" y="2172"/>
                    </a:lnTo>
                    <a:lnTo>
                      <a:pt x="629" y="2172"/>
                    </a:lnTo>
                    <a:lnTo>
                      <a:pt x="438" y="2172"/>
                    </a:lnTo>
                    <a:lnTo>
                      <a:pt x="134" y="2134"/>
                    </a:lnTo>
                    <a:lnTo>
                      <a:pt x="76" y="2095"/>
                    </a:lnTo>
                    <a:lnTo>
                      <a:pt x="0" y="200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31749" name="Group 1">
              <a:extLst>
                <a:ext uri="{FF2B5EF4-FFF2-40B4-BE49-F238E27FC236}">
                  <a16:creationId xmlns:a16="http://schemas.microsoft.com/office/drawing/2014/main" id="{0852D44C-D307-E645-AD01-6F8A84D40D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74188" y="2507334"/>
              <a:ext cx="2127250" cy="1007392"/>
              <a:chOff x="18748375" y="5013325"/>
              <a:chExt cx="4254500" cy="2016125"/>
            </a:xfrm>
          </p:grpSpPr>
          <p:sp>
            <p:nvSpPr>
              <p:cNvPr id="31775" name="Freeform 12">
                <a:extLst>
                  <a:ext uri="{FF2B5EF4-FFF2-40B4-BE49-F238E27FC236}">
                    <a16:creationId xmlns:a16="http://schemas.microsoft.com/office/drawing/2014/main" id="{856A795B-49B2-7A41-9CAC-ECC1784B7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48375" y="5013325"/>
                <a:ext cx="549275" cy="727075"/>
              </a:xfrm>
              <a:custGeom>
                <a:avLst/>
                <a:gdLst>
                  <a:gd name="T0" fmla="*/ 2147483646 w 1525"/>
                  <a:gd name="T1" fmla="*/ 0 h 2020"/>
                  <a:gd name="T2" fmla="*/ 2147483646 w 1525"/>
                  <a:gd name="T3" fmla="*/ 0 h 2020"/>
                  <a:gd name="T4" fmla="*/ 0 w 1525"/>
                  <a:gd name="T5" fmla="*/ 2147483646 h 2020"/>
                  <a:gd name="T6" fmla="*/ 2147483646 w 1525"/>
                  <a:gd name="T7" fmla="*/ 2147483646 h 2020"/>
                  <a:gd name="T8" fmla="*/ 2147483646 w 1525"/>
                  <a:gd name="T9" fmla="*/ 2147483646 h 2020"/>
                  <a:gd name="T10" fmla="*/ 2147483646 w 1525"/>
                  <a:gd name="T11" fmla="*/ 2147483646 h 2020"/>
                  <a:gd name="T12" fmla="*/ 2147483646 w 1525"/>
                  <a:gd name="T13" fmla="*/ 2147483646 h 2020"/>
                  <a:gd name="T14" fmla="*/ 2147483646 w 1525"/>
                  <a:gd name="T15" fmla="*/ 2147483646 h 2020"/>
                  <a:gd name="T16" fmla="*/ 2147483646 w 1525"/>
                  <a:gd name="T17" fmla="*/ 2147483646 h 2020"/>
                  <a:gd name="T18" fmla="*/ 2147483646 w 1525"/>
                  <a:gd name="T19" fmla="*/ 0 h 2020"/>
                  <a:gd name="T20" fmla="*/ 2147483646 w 1525"/>
                  <a:gd name="T21" fmla="*/ 2147483646 h 2020"/>
                  <a:gd name="T22" fmla="*/ 2147483646 w 1525"/>
                  <a:gd name="T23" fmla="*/ 2147483646 h 2020"/>
                  <a:gd name="T24" fmla="*/ 2147483646 w 1525"/>
                  <a:gd name="T25" fmla="*/ 2147483646 h 2020"/>
                  <a:gd name="T26" fmla="*/ 2147483646 w 1525"/>
                  <a:gd name="T27" fmla="*/ 2147483646 h 2020"/>
                  <a:gd name="T28" fmla="*/ 2147483646 w 1525"/>
                  <a:gd name="T29" fmla="*/ 2147483646 h 2020"/>
                  <a:gd name="T30" fmla="*/ 2147483646 w 1525"/>
                  <a:gd name="T31" fmla="*/ 2147483646 h 20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525" h="2020">
                    <a:moveTo>
                      <a:pt x="762" y="0"/>
                    </a:moveTo>
                    <a:lnTo>
                      <a:pt x="762" y="0"/>
                    </a:lnTo>
                    <a:cubicBezTo>
                      <a:pt x="343" y="0"/>
                      <a:pt x="0" y="343"/>
                      <a:pt x="0" y="762"/>
                    </a:cubicBezTo>
                    <a:cubicBezTo>
                      <a:pt x="0" y="896"/>
                      <a:pt x="57" y="1048"/>
                      <a:pt x="114" y="1162"/>
                    </a:cubicBezTo>
                    <a:cubicBezTo>
                      <a:pt x="705" y="1962"/>
                      <a:pt x="705" y="1962"/>
                      <a:pt x="705" y="1962"/>
                    </a:cubicBezTo>
                    <a:cubicBezTo>
                      <a:pt x="724" y="2000"/>
                      <a:pt x="743" y="2019"/>
                      <a:pt x="762" y="2019"/>
                    </a:cubicBezTo>
                    <a:cubicBezTo>
                      <a:pt x="781" y="2019"/>
                      <a:pt x="800" y="2000"/>
                      <a:pt x="819" y="1962"/>
                    </a:cubicBezTo>
                    <a:cubicBezTo>
                      <a:pt x="1410" y="1162"/>
                      <a:pt x="1410" y="1162"/>
                      <a:pt x="1410" y="1162"/>
                    </a:cubicBezTo>
                    <a:cubicBezTo>
                      <a:pt x="1467" y="1048"/>
                      <a:pt x="1524" y="896"/>
                      <a:pt x="1524" y="762"/>
                    </a:cubicBezTo>
                    <a:cubicBezTo>
                      <a:pt x="1524" y="343"/>
                      <a:pt x="1181" y="0"/>
                      <a:pt x="762" y="0"/>
                    </a:cubicBezTo>
                    <a:close/>
                    <a:moveTo>
                      <a:pt x="762" y="1048"/>
                    </a:moveTo>
                    <a:lnTo>
                      <a:pt x="762" y="1048"/>
                    </a:lnTo>
                    <a:cubicBezTo>
                      <a:pt x="590" y="1048"/>
                      <a:pt x="458" y="915"/>
                      <a:pt x="458" y="743"/>
                    </a:cubicBezTo>
                    <a:cubicBezTo>
                      <a:pt x="458" y="591"/>
                      <a:pt x="590" y="439"/>
                      <a:pt x="762" y="439"/>
                    </a:cubicBezTo>
                    <a:cubicBezTo>
                      <a:pt x="934" y="439"/>
                      <a:pt x="1067" y="591"/>
                      <a:pt x="1067" y="743"/>
                    </a:cubicBezTo>
                    <a:cubicBezTo>
                      <a:pt x="1067" y="915"/>
                      <a:pt x="934" y="1048"/>
                      <a:pt x="762" y="1048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76" name="Freeform 13">
                <a:extLst>
                  <a:ext uri="{FF2B5EF4-FFF2-40B4-BE49-F238E27FC236}">
                    <a16:creationId xmlns:a16="http://schemas.microsoft.com/office/drawing/2014/main" id="{B686D5BB-DDE0-7343-B7EA-CDA913D7F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43775" y="6302375"/>
                <a:ext cx="549275" cy="727075"/>
              </a:xfrm>
              <a:custGeom>
                <a:avLst/>
                <a:gdLst>
                  <a:gd name="T0" fmla="*/ 2147483646 w 1525"/>
                  <a:gd name="T1" fmla="*/ 0 h 2020"/>
                  <a:gd name="T2" fmla="*/ 2147483646 w 1525"/>
                  <a:gd name="T3" fmla="*/ 0 h 2020"/>
                  <a:gd name="T4" fmla="*/ 0 w 1525"/>
                  <a:gd name="T5" fmla="*/ 2147483646 h 2020"/>
                  <a:gd name="T6" fmla="*/ 2147483646 w 1525"/>
                  <a:gd name="T7" fmla="*/ 2147483646 h 2020"/>
                  <a:gd name="T8" fmla="*/ 2147483646 w 1525"/>
                  <a:gd name="T9" fmla="*/ 2147483646 h 2020"/>
                  <a:gd name="T10" fmla="*/ 2147483646 w 1525"/>
                  <a:gd name="T11" fmla="*/ 2147483646 h 2020"/>
                  <a:gd name="T12" fmla="*/ 2147483646 w 1525"/>
                  <a:gd name="T13" fmla="*/ 2147483646 h 2020"/>
                  <a:gd name="T14" fmla="*/ 2147483646 w 1525"/>
                  <a:gd name="T15" fmla="*/ 2147483646 h 2020"/>
                  <a:gd name="T16" fmla="*/ 2147483646 w 1525"/>
                  <a:gd name="T17" fmla="*/ 2147483646 h 2020"/>
                  <a:gd name="T18" fmla="*/ 2147483646 w 1525"/>
                  <a:gd name="T19" fmla="*/ 0 h 2020"/>
                  <a:gd name="T20" fmla="*/ 2147483646 w 1525"/>
                  <a:gd name="T21" fmla="*/ 2147483646 h 2020"/>
                  <a:gd name="T22" fmla="*/ 2147483646 w 1525"/>
                  <a:gd name="T23" fmla="*/ 2147483646 h 2020"/>
                  <a:gd name="T24" fmla="*/ 2147483646 w 1525"/>
                  <a:gd name="T25" fmla="*/ 2147483646 h 2020"/>
                  <a:gd name="T26" fmla="*/ 2147483646 w 1525"/>
                  <a:gd name="T27" fmla="*/ 2147483646 h 2020"/>
                  <a:gd name="T28" fmla="*/ 2147483646 w 1525"/>
                  <a:gd name="T29" fmla="*/ 2147483646 h 2020"/>
                  <a:gd name="T30" fmla="*/ 2147483646 w 1525"/>
                  <a:gd name="T31" fmla="*/ 2147483646 h 202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525" h="2020">
                    <a:moveTo>
                      <a:pt x="762" y="0"/>
                    </a:moveTo>
                    <a:lnTo>
                      <a:pt x="762" y="0"/>
                    </a:lnTo>
                    <a:cubicBezTo>
                      <a:pt x="343" y="0"/>
                      <a:pt x="0" y="343"/>
                      <a:pt x="0" y="762"/>
                    </a:cubicBezTo>
                    <a:cubicBezTo>
                      <a:pt x="0" y="915"/>
                      <a:pt x="38" y="1048"/>
                      <a:pt x="114" y="1181"/>
                    </a:cubicBezTo>
                    <a:cubicBezTo>
                      <a:pt x="705" y="1981"/>
                      <a:pt x="705" y="1981"/>
                      <a:pt x="705" y="1981"/>
                    </a:cubicBezTo>
                    <a:cubicBezTo>
                      <a:pt x="705" y="2019"/>
                      <a:pt x="743" y="2019"/>
                      <a:pt x="762" y="2019"/>
                    </a:cubicBezTo>
                    <a:cubicBezTo>
                      <a:pt x="781" y="2019"/>
                      <a:pt x="800" y="2019"/>
                      <a:pt x="820" y="1981"/>
                    </a:cubicBezTo>
                    <a:cubicBezTo>
                      <a:pt x="1391" y="1181"/>
                      <a:pt x="1391" y="1181"/>
                      <a:pt x="1391" y="1181"/>
                    </a:cubicBezTo>
                    <a:cubicBezTo>
                      <a:pt x="1467" y="1048"/>
                      <a:pt x="1505" y="915"/>
                      <a:pt x="1524" y="762"/>
                    </a:cubicBezTo>
                    <a:cubicBezTo>
                      <a:pt x="1505" y="343"/>
                      <a:pt x="1181" y="0"/>
                      <a:pt x="762" y="0"/>
                    </a:cubicBezTo>
                    <a:close/>
                    <a:moveTo>
                      <a:pt x="762" y="1067"/>
                    </a:moveTo>
                    <a:lnTo>
                      <a:pt x="762" y="1067"/>
                    </a:lnTo>
                    <a:cubicBezTo>
                      <a:pt x="591" y="1067"/>
                      <a:pt x="458" y="934"/>
                      <a:pt x="458" y="762"/>
                    </a:cubicBezTo>
                    <a:cubicBezTo>
                      <a:pt x="458" y="591"/>
                      <a:pt x="591" y="457"/>
                      <a:pt x="762" y="457"/>
                    </a:cubicBezTo>
                    <a:cubicBezTo>
                      <a:pt x="915" y="457"/>
                      <a:pt x="1067" y="591"/>
                      <a:pt x="1067" y="762"/>
                    </a:cubicBezTo>
                    <a:cubicBezTo>
                      <a:pt x="1067" y="934"/>
                      <a:pt x="915" y="1067"/>
                      <a:pt x="762" y="1067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1778" name="Text Box 15">
                <a:extLst>
                  <a:ext uri="{FF2B5EF4-FFF2-40B4-BE49-F238E27FC236}">
                    <a16:creationId xmlns:a16="http://schemas.microsoft.com/office/drawing/2014/main" id="{BE9A05D8-5CA0-5D4E-82FD-1C37048130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661313" y="5954713"/>
                <a:ext cx="2341562" cy="51276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250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Jerusalem</a:t>
                </a:r>
              </a:p>
            </p:txBody>
          </p:sp>
        </p:grpSp>
      </p:grpSp>
      <p:sp>
        <p:nvSpPr>
          <p:cNvPr id="29698" name="Text Box 4">
            <a:extLst>
              <a:ext uri="{FF2B5EF4-FFF2-40B4-BE49-F238E27FC236}">
                <a16:creationId xmlns:a16="http://schemas.microsoft.com/office/drawing/2014/main" id="{23CA2CF6-08A4-B440-A129-A8878016DD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63386" y="3397586"/>
            <a:ext cx="1313656" cy="236802"/>
          </a:xfrm>
          <a:prstGeom prst="rect">
            <a:avLst/>
          </a:prstGeom>
          <a:noFill/>
          <a:ln>
            <a:noFill/>
          </a:ln>
          <a:effectLst/>
        </p:spPr>
        <p:txBody>
          <a:bodyPr lIns="0" tIns="0" rIns="0" bIns="0"/>
          <a:lstStyle>
            <a:lvl1pPr>
              <a:lnSpc>
                <a:spcPct val="93000"/>
              </a:lnSpc>
              <a:spcAft>
                <a:spcPts val="3088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 sz="7000">
                <a:solidFill>
                  <a:srgbClr val="000000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spcAft>
                <a:spcPts val="2475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 sz="6100">
                <a:solidFill>
                  <a:srgbClr val="000000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spcAft>
                <a:spcPts val="185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 sz="5200">
                <a:solidFill>
                  <a:srgbClr val="000000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spcAft>
                <a:spcPts val="1238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 sz="4400">
                <a:solidFill>
                  <a:srgbClr val="000000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spcAft>
                <a:spcPts val="613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 sz="4400">
                <a:solidFill>
                  <a:srgbClr val="000000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ts val="613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 sz="4400">
                <a:solidFill>
                  <a:srgbClr val="000000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ts val="613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 sz="4400">
                <a:solidFill>
                  <a:srgbClr val="000000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ts val="613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 sz="4400">
                <a:solidFill>
                  <a:srgbClr val="000000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ts val="613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</a:tabLst>
              <a:defRPr sz="4400">
                <a:solidFill>
                  <a:srgbClr val="000000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pPr>
              <a:lnSpc>
                <a:spcPct val="113000"/>
              </a:lnSpc>
              <a:spcAft>
                <a:spcPct val="0"/>
              </a:spcAft>
              <a:defRPr/>
            </a:pPr>
            <a:r>
              <a:rPr lang="en-US" altLang="en-UA" sz="1375" b="1">
                <a:solidFill>
                  <a:srgbClr val="095380"/>
                </a:solidFill>
                <a:latin typeface="Open Sans Bold" panose="020B0606030504020204" pitchFamily="34" charset="0"/>
                <a:cs typeface="Open Sans Bold" panose="020B0606030504020204" pitchFamily="34" charset="0"/>
              </a:rPr>
              <a:t>JERUSALEM</a:t>
            </a:r>
          </a:p>
        </p:txBody>
      </p:sp>
      <p:sp>
        <p:nvSpPr>
          <p:cNvPr id="31747" name="Text Box 5">
            <a:extLst>
              <a:ext uri="{FF2B5EF4-FFF2-40B4-BE49-F238E27FC236}">
                <a16:creationId xmlns:a16="http://schemas.microsoft.com/office/drawing/2014/main" id="{B299C377-DC0D-2342-AC4D-9F6ECC8CFC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3207" y="2180167"/>
            <a:ext cx="3157803" cy="7831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0" tIns="0" rIns="0" bIns="0"/>
          <a:lstStyle>
            <a:lvl1pPr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723900" algn="l"/>
                <a:tab pos="1447800" algn="l"/>
                <a:tab pos="2171700" algn="l"/>
                <a:tab pos="2895600" algn="l"/>
                <a:tab pos="3619500" algn="l"/>
                <a:tab pos="4343400" algn="l"/>
                <a:tab pos="5067300" algn="l"/>
              </a:tabLs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l" eaLnBrk="1" hangingPunct="1">
              <a:lnSpc>
                <a:spcPct val="102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</a:pPr>
            <a:r>
              <a:rPr lang="en-US" altLang="en-UA" sz="5083" b="1" dirty="0">
                <a:solidFill>
                  <a:srgbClr val="000000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rPr>
              <a:t>Palestine</a:t>
            </a:r>
          </a:p>
        </p:txBody>
      </p:sp>
      <p:sp>
        <p:nvSpPr>
          <p:cNvPr id="31752" name="Google Shape;615;p19">
            <a:extLst>
              <a:ext uri="{FF2B5EF4-FFF2-40B4-BE49-F238E27FC236}">
                <a16:creationId xmlns:a16="http://schemas.microsoft.com/office/drawing/2014/main" id="{C9883392-4A2E-D84C-8360-236312360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4167" y="3679368"/>
            <a:ext cx="3501761" cy="493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eaLnBrk="1" hangingPunct="1">
              <a:lnSpc>
                <a:spcPct val="93000"/>
              </a:lnSpc>
              <a:buClr>
                <a:srgbClr val="000000"/>
              </a:buClr>
              <a:buSzPts val="1200"/>
              <a:buFont typeface="Open Sans" panose="020B0606030504020204" pitchFamily="34" charset="0"/>
              <a:buNone/>
            </a:pPr>
            <a:r>
              <a:rPr lang="ar-SA" altLang="en-UA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rPr>
              <a:t>هذا النص هو مثال لنص يمكن أن يستبدل في نفس المساحة تم توليد هذا النص باستخدام مولد النص </a:t>
            </a:r>
            <a:r>
              <a:rPr lang="ar-SA" altLang="en-UA" sz="1250" dirty="0" err="1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rPr>
              <a:t>العربيهذا</a:t>
            </a:r>
            <a:r>
              <a:rPr lang="ar-SA" altLang="en-UA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rPr>
              <a:t> النص هو مثال لنص يمكن أن يستب</a:t>
            </a:r>
            <a:endParaRPr lang="en-US" altLang="en-US" sz="1250" dirty="0">
              <a:solidFill>
                <a:srgbClr val="000000"/>
              </a:solidFill>
              <a:latin typeface="Open Sans" panose="020B0606030504020204" pitchFamily="34" charset="0"/>
              <a:cs typeface="Open Sans" panose="020B0606030504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7D6E5876-1A74-3545-9942-2F5B864735F8}"/>
              </a:ext>
            </a:extLst>
          </p:cNvPr>
          <p:cNvGrpSpPr/>
          <p:nvPr/>
        </p:nvGrpSpPr>
        <p:grpSpPr>
          <a:xfrm>
            <a:off x="5298282" y="484188"/>
            <a:ext cx="6459802" cy="6130396"/>
            <a:chOff x="6357938" y="581025"/>
            <a:chExt cx="7751762" cy="7356475"/>
          </a:xfrm>
        </p:grpSpPr>
        <p:grpSp>
          <p:nvGrpSpPr>
            <p:cNvPr id="33799" name="Group 2">
              <a:extLst>
                <a:ext uri="{FF2B5EF4-FFF2-40B4-BE49-F238E27FC236}">
                  <a16:creationId xmlns:a16="http://schemas.microsoft.com/office/drawing/2014/main" id="{7678E70D-77C8-EE42-AF3F-56145045E7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4638" y="581025"/>
              <a:ext cx="6237287" cy="7356475"/>
              <a:chOff x="13249275" y="1160463"/>
              <a:chExt cx="12472988" cy="14714537"/>
            </a:xfrm>
          </p:grpSpPr>
          <p:sp>
            <p:nvSpPr>
              <p:cNvPr id="33823" name="Freeform 12">
                <a:extLst>
                  <a:ext uri="{FF2B5EF4-FFF2-40B4-BE49-F238E27FC236}">
                    <a16:creationId xmlns:a16="http://schemas.microsoft.com/office/drawing/2014/main" id="{137C8A1B-CC52-3148-9D89-A4445BCFA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1888" y="10287000"/>
                <a:ext cx="685800" cy="712788"/>
              </a:xfrm>
              <a:custGeom>
                <a:avLst/>
                <a:gdLst>
                  <a:gd name="T0" fmla="*/ 2147483646 w 1906"/>
                  <a:gd name="T1" fmla="*/ 2147483646 h 1982"/>
                  <a:gd name="T2" fmla="*/ 2147483646 w 1906"/>
                  <a:gd name="T3" fmla="*/ 2147483646 h 1982"/>
                  <a:gd name="T4" fmla="*/ 2147483646 w 1906"/>
                  <a:gd name="T5" fmla="*/ 2147483646 h 1982"/>
                  <a:gd name="T6" fmla="*/ 2147483646 w 1906"/>
                  <a:gd name="T7" fmla="*/ 2147483646 h 1982"/>
                  <a:gd name="T8" fmla="*/ 2147483646 w 1906"/>
                  <a:gd name="T9" fmla="*/ 2147483646 h 1982"/>
                  <a:gd name="T10" fmla="*/ 2147483646 w 1906"/>
                  <a:gd name="T11" fmla="*/ 2147483646 h 1982"/>
                  <a:gd name="T12" fmla="*/ 2147483646 w 1906"/>
                  <a:gd name="T13" fmla="*/ 2147483646 h 1982"/>
                  <a:gd name="T14" fmla="*/ 2147483646 w 1906"/>
                  <a:gd name="T15" fmla="*/ 2147483646 h 1982"/>
                  <a:gd name="T16" fmla="*/ 2147483646 w 1906"/>
                  <a:gd name="T17" fmla="*/ 2147483646 h 1982"/>
                  <a:gd name="T18" fmla="*/ 2147483646 w 1906"/>
                  <a:gd name="T19" fmla="*/ 2147483646 h 1982"/>
                  <a:gd name="T20" fmla="*/ 2147483646 w 1906"/>
                  <a:gd name="T21" fmla="*/ 2147483646 h 1982"/>
                  <a:gd name="T22" fmla="*/ 2147483646 w 1906"/>
                  <a:gd name="T23" fmla="*/ 2147483646 h 1982"/>
                  <a:gd name="T24" fmla="*/ 2147483646 w 1906"/>
                  <a:gd name="T25" fmla="*/ 2147483646 h 1982"/>
                  <a:gd name="T26" fmla="*/ 2147483646 w 1906"/>
                  <a:gd name="T27" fmla="*/ 2147483646 h 1982"/>
                  <a:gd name="T28" fmla="*/ 2147483646 w 1906"/>
                  <a:gd name="T29" fmla="*/ 2147483646 h 1982"/>
                  <a:gd name="T30" fmla="*/ 2147483646 w 1906"/>
                  <a:gd name="T31" fmla="*/ 2147483646 h 1982"/>
                  <a:gd name="T32" fmla="*/ 2147483646 w 1906"/>
                  <a:gd name="T33" fmla="*/ 0 h 1982"/>
                  <a:gd name="T34" fmla="*/ 2147483646 w 1906"/>
                  <a:gd name="T35" fmla="*/ 2147483646 h 1982"/>
                  <a:gd name="T36" fmla="*/ 2147483646 w 1906"/>
                  <a:gd name="T37" fmla="*/ 2147483646 h 1982"/>
                  <a:gd name="T38" fmla="*/ 2147483646 w 1906"/>
                  <a:gd name="T39" fmla="*/ 2147483646 h 1982"/>
                  <a:gd name="T40" fmla="*/ 2147483646 w 1906"/>
                  <a:gd name="T41" fmla="*/ 2147483646 h 1982"/>
                  <a:gd name="T42" fmla="*/ 2147483646 w 1906"/>
                  <a:gd name="T43" fmla="*/ 2147483646 h 1982"/>
                  <a:gd name="T44" fmla="*/ 2147483646 w 1906"/>
                  <a:gd name="T45" fmla="*/ 2147483646 h 1982"/>
                  <a:gd name="T46" fmla="*/ 2147483646 w 1906"/>
                  <a:gd name="T47" fmla="*/ 2147483646 h 1982"/>
                  <a:gd name="T48" fmla="*/ 2147483646 w 1906"/>
                  <a:gd name="T49" fmla="*/ 2147483646 h 1982"/>
                  <a:gd name="T50" fmla="*/ 0 w 1906"/>
                  <a:gd name="T51" fmla="*/ 2147483646 h 1982"/>
                  <a:gd name="T52" fmla="*/ 2147483646 w 1906"/>
                  <a:gd name="T53" fmla="*/ 2147483646 h 1982"/>
                  <a:gd name="T54" fmla="*/ 2147483646 w 1906"/>
                  <a:gd name="T55" fmla="*/ 2147483646 h 1982"/>
                  <a:gd name="T56" fmla="*/ 2147483646 w 1906"/>
                  <a:gd name="T57" fmla="*/ 2147483646 h 1982"/>
                  <a:gd name="T58" fmla="*/ 2147483646 w 1906"/>
                  <a:gd name="T59" fmla="*/ 2147483646 h 1982"/>
                  <a:gd name="T60" fmla="*/ 2147483646 w 1906"/>
                  <a:gd name="T61" fmla="*/ 2147483646 h 1982"/>
                  <a:gd name="T62" fmla="*/ 2147483646 w 1906"/>
                  <a:gd name="T63" fmla="*/ 2147483646 h 1982"/>
                  <a:gd name="T64" fmla="*/ 2147483646 w 1906"/>
                  <a:gd name="T65" fmla="*/ 2147483646 h 1982"/>
                  <a:gd name="T66" fmla="*/ 2147483646 w 1906"/>
                  <a:gd name="T67" fmla="*/ 2147483646 h 1982"/>
                  <a:gd name="T68" fmla="*/ 2147483646 w 1906"/>
                  <a:gd name="T69" fmla="*/ 2147483646 h 1982"/>
                  <a:gd name="T70" fmla="*/ 2147483646 w 1906"/>
                  <a:gd name="T71" fmla="*/ 2147483646 h 1982"/>
                  <a:gd name="T72" fmla="*/ 2147483646 w 1906"/>
                  <a:gd name="T73" fmla="*/ 2147483646 h 1982"/>
                  <a:gd name="T74" fmla="*/ 2147483646 w 1906"/>
                  <a:gd name="T75" fmla="*/ 2147483646 h 1982"/>
                  <a:gd name="T76" fmla="*/ 2147483646 w 1906"/>
                  <a:gd name="T77" fmla="*/ 2147483646 h 1982"/>
                  <a:gd name="T78" fmla="*/ 2147483646 w 1906"/>
                  <a:gd name="T79" fmla="*/ 2147483646 h 1982"/>
                  <a:gd name="T80" fmla="*/ 2147483646 w 1906"/>
                  <a:gd name="T81" fmla="*/ 2147483646 h 1982"/>
                  <a:gd name="T82" fmla="*/ 2147483646 w 1906"/>
                  <a:gd name="T83" fmla="*/ 2147483646 h 1982"/>
                  <a:gd name="T84" fmla="*/ 2147483646 w 1906"/>
                  <a:gd name="T85" fmla="*/ 2147483646 h 1982"/>
                  <a:gd name="T86" fmla="*/ 2147483646 w 1906"/>
                  <a:gd name="T87" fmla="*/ 2147483646 h 1982"/>
                  <a:gd name="T88" fmla="*/ 2147483646 w 1906"/>
                  <a:gd name="T89" fmla="*/ 2147483646 h 1982"/>
                  <a:gd name="T90" fmla="*/ 2147483646 w 1906"/>
                  <a:gd name="T91" fmla="*/ 2147483646 h 1982"/>
                  <a:gd name="T92" fmla="*/ 2147483646 w 1906"/>
                  <a:gd name="T93" fmla="*/ 2147483646 h 1982"/>
                  <a:gd name="T94" fmla="*/ 2147483646 w 1906"/>
                  <a:gd name="T95" fmla="*/ 2147483646 h 1982"/>
                  <a:gd name="T96" fmla="*/ 2147483646 w 1906"/>
                  <a:gd name="T97" fmla="*/ 2147483646 h 1982"/>
                  <a:gd name="T98" fmla="*/ 2147483646 w 1906"/>
                  <a:gd name="T99" fmla="*/ 2147483646 h 1982"/>
                  <a:gd name="T100" fmla="*/ 2147483646 w 1906"/>
                  <a:gd name="T101" fmla="*/ 2147483646 h 1982"/>
                  <a:gd name="T102" fmla="*/ 2147483646 w 1906"/>
                  <a:gd name="T103" fmla="*/ 2147483646 h 1982"/>
                  <a:gd name="T104" fmla="*/ 2147483646 w 1906"/>
                  <a:gd name="T105" fmla="*/ 2147483646 h 1982"/>
                  <a:gd name="T106" fmla="*/ 2147483646 w 1906"/>
                  <a:gd name="T107" fmla="*/ 2147483646 h 1982"/>
                  <a:gd name="T108" fmla="*/ 2147483646 w 1906"/>
                  <a:gd name="T109" fmla="*/ 2147483646 h 1982"/>
                  <a:gd name="T110" fmla="*/ 2147483646 w 1906"/>
                  <a:gd name="T111" fmla="*/ 2147483646 h 1982"/>
                  <a:gd name="T112" fmla="*/ 2147483646 w 1906"/>
                  <a:gd name="T113" fmla="*/ 2147483646 h 1982"/>
                  <a:gd name="T114" fmla="*/ 2147483646 w 1906"/>
                  <a:gd name="T115" fmla="*/ 2147483646 h 1982"/>
                  <a:gd name="T116" fmla="*/ 2147483646 w 1906"/>
                  <a:gd name="T117" fmla="*/ 2147483646 h 1982"/>
                  <a:gd name="T118" fmla="*/ 2147483646 w 1906"/>
                  <a:gd name="T119" fmla="*/ 2147483646 h 1982"/>
                  <a:gd name="T120" fmla="*/ 2147483646 w 1906"/>
                  <a:gd name="T121" fmla="*/ 2147483646 h 1982"/>
                  <a:gd name="T122" fmla="*/ 2147483646 w 1906"/>
                  <a:gd name="T123" fmla="*/ 2147483646 h 1982"/>
                  <a:gd name="T124" fmla="*/ 2147483646 w 1906"/>
                  <a:gd name="T125" fmla="*/ 2147483646 h 198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906" h="1982">
                    <a:moveTo>
                      <a:pt x="1905" y="762"/>
                    </a:moveTo>
                    <a:lnTo>
                      <a:pt x="1734" y="648"/>
                    </a:lnTo>
                    <a:lnTo>
                      <a:pt x="1658" y="572"/>
                    </a:lnTo>
                    <a:lnTo>
                      <a:pt x="1638" y="533"/>
                    </a:lnTo>
                    <a:lnTo>
                      <a:pt x="1619" y="496"/>
                    </a:lnTo>
                    <a:lnTo>
                      <a:pt x="1562" y="362"/>
                    </a:lnTo>
                    <a:lnTo>
                      <a:pt x="1505" y="305"/>
                    </a:lnTo>
                    <a:lnTo>
                      <a:pt x="1410" y="305"/>
                    </a:lnTo>
                    <a:lnTo>
                      <a:pt x="1333" y="286"/>
                    </a:lnTo>
                    <a:lnTo>
                      <a:pt x="1257" y="267"/>
                    </a:lnTo>
                    <a:lnTo>
                      <a:pt x="1105" y="153"/>
                    </a:lnTo>
                    <a:lnTo>
                      <a:pt x="991" y="248"/>
                    </a:lnTo>
                    <a:lnTo>
                      <a:pt x="953" y="267"/>
                    </a:lnTo>
                    <a:lnTo>
                      <a:pt x="934" y="267"/>
                    </a:lnTo>
                    <a:lnTo>
                      <a:pt x="915" y="267"/>
                    </a:lnTo>
                    <a:lnTo>
                      <a:pt x="896" y="248"/>
                    </a:lnTo>
                    <a:lnTo>
                      <a:pt x="876" y="229"/>
                    </a:lnTo>
                    <a:lnTo>
                      <a:pt x="857" y="210"/>
                    </a:lnTo>
                    <a:lnTo>
                      <a:pt x="857" y="191"/>
                    </a:lnTo>
                    <a:lnTo>
                      <a:pt x="839" y="171"/>
                    </a:lnTo>
                    <a:lnTo>
                      <a:pt x="820" y="171"/>
                    </a:lnTo>
                    <a:lnTo>
                      <a:pt x="781" y="153"/>
                    </a:lnTo>
                    <a:lnTo>
                      <a:pt x="724" y="153"/>
                    </a:lnTo>
                    <a:lnTo>
                      <a:pt x="705" y="153"/>
                    </a:lnTo>
                    <a:lnTo>
                      <a:pt x="591" y="171"/>
                    </a:lnTo>
                    <a:lnTo>
                      <a:pt x="572" y="171"/>
                    </a:lnTo>
                    <a:lnTo>
                      <a:pt x="553" y="153"/>
                    </a:lnTo>
                    <a:lnTo>
                      <a:pt x="553" y="134"/>
                    </a:lnTo>
                    <a:lnTo>
                      <a:pt x="553" y="95"/>
                    </a:lnTo>
                    <a:lnTo>
                      <a:pt x="534" y="76"/>
                    </a:lnTo>
                    <a:lnTo>
                      <a:pt x="515" y="57"/>
                    </a:lnTo>
                    <a:lnTo>
                      <a:pt x="458" y="19"/>
                    </a:lnTo>
                    <a:lnTo>
                      <a:pt x="400" y="0"/>
                    </a:lnTo>
                    <a:lnTo>
                      <a:pt x="381" y="0"/>
                    </a:lnTo>
                    <a:lnTo>
                      <a:pt x="362" y="19"/>
                    </a:lnTo>
                    <a:lnTo>
                      <a:pt x="343" y="57"/>
                    </a:lnTo>
                    <a:lnTo>
                      <a:pt x="229" y="248"/>
                    </a:lnTo>
                    <a:lnTo>
                      <a:pt x="210" y="267"/>
                    </a:lnTo>
                    <a:lnTo>
                      <a:pt x="172" y="286"/>
                    </a:lnTo>
                    <a:lnTo>
                      <a:pt x="134" y="248"/>
                    </a:lnTo>
                    <a:lnTo>
                      <a:pt x="114" y="248"/>
                    </a:lnTo>
                    <a:lnTo>
                      <a:pt x="95" y="267"/>
                    </a:lnTo>
                    <a:lnTo>
                      <a:pt x="19" y="419"/>
                    </a:lnTo>
                    <a:lnTo>
                      <a:pt x="19" y="457"/>
                    </a:lnTo>
                    <a:lnTo>
                      <a:pt x="38" y="476"/>
                    </a:lnTo>
                    <a:lnTo>
                      <a:pt x="58" y="496"/>
                    </a:lnTo>
                    <a:lnTo>
                      <a:pt x="58" y="533"/>
                    </a:lnTo>
                    <a:lnTo>
                      <a:pt x="58" y="552"/>
                    </a:lnTo>
                    <a:lnTo>
                      <a:pt x="0" y="610"/>
                    </a:lnTo>
                    <a:lnTo>
                      <a:pt x="0" y="648"/>
                    </a:lnTo>
                    <a:lnTo>
                      <a:pt x="0" y="705"/>
                    </a:lnTo>
                    <a:lnTo>
                      <a:pt x="19" y="762"/>
                    </a:lnTo>
                    <a:lnTo>
                      <a:pt x="58" y="819"/>
                    </a:lnTo>
                    <a:lnTo>
                      <a:pt x="95" y="857"/>
                    </a:lnTo>
                    <a:lnTo>
                      <a:pt x="95" y="877"/>
                    </a:lnTo>
                    <a:lnTo>
                      <a:pt x="95" y="953"/>
                    </a:lnTo>
                    <a:lnTo>
                      <a:pt x="134" y="1048"/>
                    </a:lnTo>
                    <a:lnTo>
                      <a:pt x="153" y="1086"/>
                    </a:lnTo>
                    <a:lnTo>
                      <a:pt x="153" y="1200"/>
                    </a:lnTo>
                    <a:lnTo>
                      <a:pt x="153" y="1219"/>
                    </a:lnTo>
                    <a:lnTo>
                      <a:pt x="134" y="1276"/>
                    </a:lnTo>
                    <a:lnTo>
                      <a:pt x="134" y="1295"/>
                    </a:lnTo>
                    <a:lnTo>
                      <a:pt x="134" y="1353"/>
                    </a:lnTo>
                    <a:lnTo>
                      <a:pt x="134" y="1390"/>
                    </a:lnTo>
                    <a:lnTo>
                      <a:pt x="114" y="1467"/>
                    </a:lnTo>
                    <a:lnTo>
                      <a:pt x="114" y="1486"/>
                    </a:lnTo>
                    <a:lnTo>
                      <a:pt x="114" y="1524"/>
                    </a:lnTo>
                    <a:lnTo>
                      <a:pt x="134" y="1543"/>
                    </a:lnTo>
                    <a:lnTo>
                      <a:pt x="114" y="1562"/>
                    </a:lnTo>
                    <a:lnTo>
                      <a:pt x="134" y="1600"/>
                    </a:lnTo>
                    <a:lnTo>
                      <a:pt x="134" y="1619"/>
                    </a:lnTo>
                    <a:lnTo>
                      <a:pt x="153" y="1639"/>
                    </a:lnTo>
                    <a:lnTo>
                      <a:pt x="191" y="1639"/>
                    </a:lnTo>
                    <a:lnTo>
                      <a:pt x="229" y="1639"/>
                    </a:lnTo>
                    <a:lnTo>
                      <a:pt x="267" y="1619"/>
                    </a:lnTo>
                    <a:lnTo>
                      <a:pt x="324" y="1619"/>
                    </a:lnTo>
                    <a:lnTo>
                      <a:pt x="343" y="1639"/>
                    </a:lnTo>
                    <a:lnTo>
                      <a:pt x="362" y="1676"/>
                    </a:lnTo>
                    <a:lnTo>
                      <a:pt x="400" y="1829"/>
                    </a:lnTo>
                    <a:lnTo>
                      <a:pt x="419" y="1867"/>
                    </a:lnTo>
                    <a:lnTo>
                      <a:pt x="439" y="1905"/>
                    </a:lnTo>
                    <a:lnTo>
                      <a:pt x="458" y="1924"/>
                    </a:lnTo>
                    <a:lnTo>
                      <a:pt x="495" y="1962"/>
                    </a:lnTo>
                    <a:lnTo>
                      <a:pt x="515" y="1981"/>
                    </a:lnTo>
                    <a:lnTo>
                      <a:pt x="553" y="1981"/>
                    </a:lnTo>
                    <a:lnTo>
                      <a:pt x="572" y="1981"/>
                    </a:lnTo>
                    <a:lnTo>
                      <a:pt x="610" y="1962"/>
                    </a:lnTo>
                    <a:lnTo>
                      <a:pt x="629" y="1943"/>
                    </a:lnTo>
                    <a:lnTo>
                      <a:pt x="667" y="1924"/>
                    </a:lnTo>
                    <a:lnTo>
                      <a:pt x="667" y="1905"/>
                    </a:lnTo>
                    <a:lnTo>
                      <a:pt x="686" y="1886"/>
                    </a:lnTo>
                    <a:lnTo>
                      <a:pt x="686" y="1867"/>
                    </a:lnTo>
                    <a:lnTo>
                      <a:pt x="686" y="1848"/>
                    </a:lnTo>
                    <a:lnTo>
                      <a:pt x="686" y="1829"/>
                    </a:lnTo>
                    <a:lnTo>
                      <a:pt x="686" y="1791"/>
                    </a:lnTo>
                    <a:lnTo>
                      <a:pt x="667" y="1734"/>
                    </a:lnTo>
                    <a:lnTo>
                      <a:pt x="667" y="1639"/>
                    </a:lnTo>
                    <a:lnTo>
                      <a:pt x="705" y="1562"/>
                    </a:lnTo>
                    <a:lnTo>
                      <a:pt x="705" y="1429"/>
                    </a:lnTo>
                    <a:lnTo>
                      <a:pt x="724" y="1390"/>
                    </a:lnTo>
                    <a:lnTo>
                      <a:pt x="724" y="1353"/>
                    </a:lnTo>
                    <a:lnTo>
                      <a:pt x="743" y="1334"/>
                    </a:lnTo>
                    <a:lnTo>
                      <a:pt x="781" y="1334"/>
                    </a:lnTo>
                    <a:lnTo>
                      <a:pt x="857" y="1410"/>
                    </a:lnTo>
                    <a:lnTo>
                      <a:pt x="896" y="1429"/>
                    </a:lnTo>
                    <a:lnTo>
                      <a:pt x="934" y="1429"/>
                    </a:lnTo>
                    <a:lnTo>
                      <a:pt x="953" y="1448"/>
                    </a:lnTo>
                    <a:lnTo>
                      <a:pt x="972" y="1467"/>
                    </a:lnTo>
                    <a:lnTo>
                      <a:pt x="1010" y="1486"/>
                    </a:lnTo>
                    <a:lnTo>
                      <a:pt x="1067" y="1505"/>
                    </a:lnTo>
                    <a:lnTo>
                      <a:pt x="1333" y="1467"/>
                    </a:lnTo>
                    <a:lnTo>
                      <a:pt x="1467" y="1429"/>
                    </a:lnTo>
                    <a:lnTo>
                      <a:pt x="1486" y="1372"/>
                    </a:lnTo>
                    <a:lnTo>
                      <a:pt x="1543" y="1295"/>
                    </a:lnTo>
                    <a:lnTo>
                      <a:pt x="1582" y="1258"/>
                    </a:lnTo>
                    <a:lnTo>
                      <a:pt x="1600" y="1238"/>
                    </a:lnTo>
                    <a:lnTo>
                      <a:pt x="1658" y="1219"/>
                    </a:lnTo>
                    <a:lnTo>
                      <a:pt x="1829" y="1124"/>
                    </a:lnTo>
                    <a:lnTo>
                      <a:pt x="1848" y="1105"/>
                    </a:lnTo>
                    <a:lnTo>
                      <a:pt x="1867" y="1067"/>
                    </a:lnTo>
                    <a:lnTo>
                      <a:pt x="1886" y="1048"/>
                    </a:lnTo>
                    <a:lnTo>
                      <a:pt x="1905" y="933"/>
                    </a:lnTo>
                    <a:lnTo>
                      <a:pt x="1905" y="896"/>
                    </a:lnTo>
                    <a:lnTo>
                      <a:pt x="1905" y="819"/>
                    </a:lnTo>
                    <a:lnTo>
                      <a:pt x="1905" y="762"/>
                    </a:lnTo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24" name="Freeform 13">
                <a:extLst>
                  <a:ext uri="{FF2B5EF4-FFF2-40B4-BE49-F238E27FC236}">
                    <a16:creationId xmlns:a16="http://schemas.microsoft.com/office/drawing/2014/main" id="{F6B32A97-1696-574A-B400-F2EE62E7C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7575" y="11425238"/>
                <a:ext cx="1166813" cy="788987"/>
              </a:xfrm>
              <a:custGeom>
                <a:avLst/>
                <a:gdLst>
                  <a:gd name="T0" fmla="*/ 2147483646 w 3239"/>
                  <a:gd name="T1" fmla="*/ 2147483646 h 2191"/>
                  <a:gd name="T2" fmla="*/ 2147483646 w 3239"/>
                  <a:gd name="T3" fmla="*/ 2147483646 h 2191"/>
                  <a:gd name="T4" fmla="*/ 2147483646 w 3239"/>
                  <a:gd name="T5" fmla="*/ 2147483646 h 2191"/>
                  <a:gd name="T6" fmla="*/ 2147483646 w 3239"/>
                  <a:gd name="T7" fmla="*/ 2147483646 h 2191"/>
                  <a:gd name="T8" fmla="*/ 2147483646 w 3239"/>
                  <a:gd name="T9" fmla="*/ 2147483646 h 2191"/>
                  <a:gd name="T10" fmla="*/ 2147483646 w 3239"/>
                  <a:gd name="T11" fmla="*/ 2147483646 h 2191"/>
                  <a:gd name="T12" fmla="*/ 2147483646 w 3239"/>
                  <a:gd name="T13" fmla="*/ 2147483646 h 2191"/>
                  <a:gd name="T14" fmla="*/ 2147483646 w 3239"/>
                  <a:gd name="T15" fmla="*/ 2147483646 h 2191"/>
                  <a:gd name="T16" fmla="*/ 2147483646 w 3239"/>
                  <a:gd name="T17" fmla="*/ 2147483646 h 2191"/>
                  <a:gd name="T18" fmla="*/ 2147483646 w 3239"/>
                  <a:gd name="T19" fmla="*/ 2147483646 h 2191"/>
                  <a:gd name="T20" fmla="*/ 2147483646 w 3239"/>
                  <a:gd name="T21" fmla="*/ 2147483646 h 2191"/>
                  <a:gd name="T22" fmla="*/ 2147483646 w 3239"/>
                  <a:gd name="T23" fmla="*/ 2147483646 h 2191"/>
                  <a:gd name="T24" fmla="*/ 2147483646 w 3239"/>
                  <a:gd name="T25" fmla="*/ 2147483646 h 2191"/>
                  <a:gd name="T26" fmla="*/ 2147483646 w 3239"/>
                  <a:gd name="T27" fmla="*/ 2147483646 h 2191"/>
                  <a:gd name="T28" fmla="*/ 2147483646 w 3239"/>
                  <a:gd name="T29" fmla="*/ 2147483646 h 2191"/>
                  <a:gd name="T30" fmla="*/ 2147483646 w 3239"/>
                  <a:gd name="T31" fmla="*/ 2147483646 h 2191"/>
                  <a:gd name="T32" fmla="*/ 2147483646 w 3239"/>
                  <a:gd name="T33" fmla="*/ 2147483646 h 2191"/>
                  <a:gd name="T34" fmla="*/ 2147483646 w 3239"/>
                  <a:gd name="T35" fmla="*/ 2147483646 h 2191"/>
                  <a:gd name="T36" fmla="*/ 2147483646 w 3239"/>
                  <a:gd name="T37" fmla="*/ 2147483646 h 2191"/>
                  <a:gd name="T38" fmla="*/ 2147483646 w 3239"/>
                  <a:gd name="T39" fmla="*/ 2147483646 h 2191"/>
                  <a:gd name="T40" fmla="*/ 2147483646 w 3239"/>
                  <a:gd name="T41" fmla="*/ 2147483646 h 2191"/>
                  <a:gd name="T42" fmla="*/ 2147483646 w 3239"/>
                  <a:gd name="T43" fmla="*/ 2147483646 h 2191"/>
                  <a:gd name="T44" fmla="*/ 2147483646 w 3239"/>
                  <a:gd name="T45" fmla="*/ 2147483646 h 2191"/>
                  <a:gd name="T46" fmla="*/ 2147483646 w 3239"/>
                  <a:gd name="T47" fmla="*/ 2147483646 h 2191"/>
                  <a:gd name="T48" fmla="*/ 2147483646 w 3239"/>
                  <a:gd name="T49" fmla="*/ 2147483646 h 2191"/>
                  <a:gd name="T50" fmla="*/ 2147483646 w 3239"/>
                  <a:gd name="T51" fmla="*/ 2147483646 h 2191"/>
                  <a:gd name="T52" fmla="*/ 2147483646 w 3239"/>
                  <a:gd name="T53" fmla="*/ 2147483646 h 2191"/>
                  <a:gd name="T54" fmla="*/ 2147483646 w 3239"/>
                  <a:gd name="T55" fmla="*/ 2147483646 h 2191"/>
                  <a:gd name="T56" fmla="*/ 2147483646 w 3239"/>
                  <a:gd name="T57" fmla="*/ 2147483646 h 2191"/>
                  <a:gd name="T58" fmla="*/ 2147483646 w 3239"/>
                  <a:gd name="T59" fmla="*/ 2147483646 h 2191"/>
                  <a:gd name="T60" fmla="*/ 2147483646 w 3239"/>
                  <a:gd name="T61" fmla="*/ 2147483646 h 2191"/>
                  <a:gd name="T62" fmla="*/ 2147483646 w 3239"/>
                  <a:gd name="T63" fmla="*/ 2147483646 h 2191"/>
                  <a:gd name="T64" fmla="*/ 2147483646 w 3239"/>
                  <a:gd name="T65" fmla="*/ 2147483646 h 2191"/>
                  <a:gd name="T66" fmla="*/ 2147483646 w 3239"/>
                  <a:gd name="T67" fmla="*/ 2147483646 h 2191"/>
                  <a:gd name="T68" fmla="*/ 2147483646 w 3239"/>
                  <a:gd name="T69" fmla="*/ 2147483646 h 2191"/>
                  <a:gd name="T70" fmla="*/ 2147483646 w 3239"/>
                  <a:gd name="T71" fmla="*/ 2147483646 h 2191"/>
                  <a:gd name="T72" fmla="*/ 2147483646 w 3239"/>
                  <a:gd name="T73" fmla="*/ 2147483646 h 2191"/>
                  <a:gd name="T74" fmla="*/ 2147483646 w 3239"/>
                  <a:gd name="T75" fmla="*/ 2147483646 h 2191"/>
                  <a:gd name="T76" fmla="*/ 2147483646 w 3239"/>
                  <a:gd name="T77" fmla="*/ 2147483646 h 2191"/>
                  <a:gd name="T78" fmla="*/ 2147483646 w 3239"/>
                  <a:gd name="T79" fmla="*/ 2147483646 h 2191"/>
                  <a:gd name="T80" fmla="*/ 2147483646 w 3239"/>
                  <a:gd name="T81" fmla="*/ 2147483646 h 2191"/>
                  <a:gd name="T82" fmla="*/ 2147483646 w 3239"/>
                  <a:gd name="T83" fmla="*/ 2147483646 h 2191"/>
                  <a:gd name="T84" fmla="*/ 2147483646 w 3239"/>
                  <a:gd name="T85" fmla="*/ 2147483646 h 2191"/>
                  <a:gd name="T86" fmla="*/ 2147483646 w 3239"/>
                  <a:gd name="T87" fmla="*/ 2147483646 h 2191"/>
                  <a:gd name="T88" fmla="*/ 2147483646 w 3239"/>
                  <a:gd name="T89" fmla="*/ 2147483646 h 2191"/>
                  <a:gd name="T90" fmla="*/ 2147483646 w 3239"/>
                  <a:gd name="T91" fmla="*/ 2147483646 h 2191"/>
                  <a:gd name="T92" fmla="*/ 2147483646 w 3239"/>
                  <a:gd name="T93" fmla="*/ 2147483646 h 2191"/>
                  <a:gd name="T94" fmla="*/ 2147483646 w 3239"/>
                  <a:gd name="T95" fmla="*/ 2147483646 h 2191"/>
                  <a:gd name="T96" fmla="*/ 2147483646 w 3239"/>
                  <a:gd name="T97" fmla="*/ 2147483646 h 2191"/>
                  <a:gd name="T98" fmla="*/ 2147483646 w 3239"/>
                  <a:gd name="T99" fmla="*/ 2147483646 h 2191"/>
                  <a:gd name="T100" fmla="*/ 2147483646 w 3239"/>
                  <a:gd name="T101" fmla="*/ 2147483646 h 2191"/>
                  <a:gd name="T102" fmla="*/ 2147483646 w 3239"/>
                  <a:gd name="T103" fmla="*/ 2147483646 h 2191"/>
                  <a:gd name="T104" fmla="*/ 2147483646 w 3239"/>
                  <a:gd name="T105" fmla="*/ 2147483646 h 2191"/>
                  <a:gd name="T106" fmla="*/ 2147483646 w 3239"/>
                  <a:gd name="T107" fmla="*/ 2147483646 h 2191"/>
                  <a:gd name="T108" fmla="*/ 2147483646 w 3239"/>
                  <a:gd name="T109" fmla="*/ 2147483646 h 21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239" h="2191">
                    <a:moveTo>
                      <a:pt x="2781" y="2134"/>
                    </a:moveTo>
                    <a:lnTo>
                      <a:pt x="2743" y="2114"/>
                    </a:lnTo>
                    <a:lnTo>
                      <a:pt x="2705" y="2114"/>
                    </a:lnTo>
                    <a:lnTo>
                      <a:pt x="2686" y="2134"/>
                    </a:lnTo>
                    <a:lnTo>
                      <a:pt x="2667" y="2153"/>
                    </a:lnTo>
                    <a:lnTo>
                      <a:pt x="2705" y="2153"/>
                    </a:lnTo>
                    <a:lnTo>
                      <a:pt x="2762" y="2190"/>
                    </a:lnTo>
                    <a:lnTo>
                      <a:pt x="2800" y="2190"/>
                    </a:lnTo>
                    <a:lnTo>
                      <a:pt x="2838" y="2190"/>
                    </a:lnTo>
                    <a:lnTo>
                      <a:pt x="2838" y="2172"/>
                    </a:lnTo>
                    <a:lnTo>
                      <a:pt x="2800" y="2153"/>
                    </a:lnTo>
                    <a:lnTo>
                      <a:pt x="2781" y="2134"/>
                    </a:lnTo>
                    <a:close/>
                    <a:moveTo>
                      <a:pt x="3200" y="1772"/>
                    </a:moveTo>
                    <a:lnTo>
                      <a:pt x="3143" y="1772"/>
                    </a:lnTo>
                    <a:lnTo>
                      <a:pt x="3124" y="1772"/>
                    </a:lnTo>
                    <a:lnTo>
                      <a:pt x="3124" y="1791"/>
                    </a:lnTo>
                    <a:lnTo>
                      <a:pt x="3105" y="1810"/>
                    </a:lnTo>
                    <a:lnTo>
                      <a:pt x="3105" y="1829"/>
                    </a:lnTo>
                    <a:lnTo>
                      <a:pt x="3086" y="1829"/>
                    </a:lnTo>
                    <a:lnTo>
                      <a:pt x="3048" y="1829"/>
                    </a:lnTo>
                    <a:lnTo>
                      <a:pt x="3009" y="1867"/>
                    </a:lnTo>
                    <a:lnTo>
                      <a:pt x="2972" y="1886"/>
                    </a:lnTo>
                    <a:lnTo>
                      <a:pt x="2953" y="1886"/>
                    </a:lnTo>
                    <a:lnTo>
                      <a:pt x="2895" y="1791"/>
                    </a:lnTo>
                    <a:lnTo>
                      <a:pt x="2857" y="1772"/>
                    </a:lnTo>
                    <a:lnTo>
                      <a:pt x="2800" y="1753"/>
                    </a:lnTo>
                    <a:lnTo>
                      <a:pt x="2743" y="1753"/>
                    </a:lnTo>
                    <a:lnTo>
                      <a:pt x="2705" y="1772"/>
                    </a:lnTo>
                    <a:lnTo>
                      <a:pt x="2667" y="1829"/>
                    </a:lnTo>
                    <a:lnTo>
                      <a:pt x="2686" y="1886"/>
                    </a:lnTo>
                    <a:lnTo>
                      <a:pt x="2705" y="1924"/>
                    </a:lnTo>
                    <a:lnTo>
                      <a:pt x="2724" y="1981"/>
                    </a:lnTo>
                    <a:lnTo>
                      <a:pt x="2743" y="1962"/>
                    </a:lnTo>
                    <a:lnTo>
                      <a:pt x="2762" y="1962"/>
                    </a:lnTo>
                    <a:lnTo>
                      <a:pt x="2762" y="1943"/>
                    </a:lnTo>
                    <a:lnTo>
                      <a:pt x="2781" y="1962"/>
                    </a:lnTo>
                    <a:lnTo>
                      <a:pt x="2800" y="1962"/>
                    </a:lnTo>
                    <a:lnTo>
                      <a:pt x="2838" y="1962"/>
                    </a:lnTo>
                    <a:lnTo>
                      <a:pt x="2857" y="1962"/>
                    </a:lnTo>
                    <a:lnTo>
                      <a:pt x="2877" y="1943"/>
                    </a:lnTo>
                    <a:lnTo>
                      <a:pt x="2877" y="1924"/>
                    </a:lnTo>
                    <a:lnTo>
                      <a:pt x="2895" y="1905"/>
                    </a:lnTo>
                    <a:lnTo>
                      <a:pt x="2914" y="1924"/>
                    </a:lnTo>
                    <a:lnTo>
                      <a:pt x="2933" y="1905"/>
                    </a:lnTo>
                    <a:lnTo>
                      <a:pt x="2953" y="1924"/>
                    </a:lnTo>
                    <a:lnTo>
                      <a:pt x="2953" y="1962"/>
                    </a:lnTo>
                    <a:lnTo>
                      <a:pt x="2953" y="1981"/>
                    </a:lnTo>
                    <a:lnTo>
                      <a:pt x="2953" y="2000"/>
                    </a:lnTo>
                    <a:lnTo>
                      <a:pt x="2972" y="2000"/>
                    </a:lnTo>
                    <a:lnTo>
                      <a:pt x="3029" y="2000"/>
                    </a:lnTo>
                    <a:lnTo>
                      <a:pt x="3048" y="2019"/>
                    </a:lnTo>
                    <a:lnTo>
                      <a:pt x="3048" y="1981"/>
                    </a:lnTo>
                    <a:lnTo>
                      <a:pt x="3048" y="1962"/>
                    </a:lnTo>
                    <a:lnTo>
                      <a:pt x="3067" y="1905"/>
                    </a:lnTo>
                    <a:lnTo>
                      <a:pt x="3067" y="1886"/>
                    </a:lnTo>
                    <a:lnTo>
                      <a:pt x="3086" y="1867"/>
                    </a:lnTo>
                    <a:lnTo>
                      <a:pt x="3143" y="1867"/>
                    </a:lnTo>
                    <a:lnTo>
                      <a:pt x="3162" y="1867"/>
                    </a:lnTo>
                    <a:lnTo>
                      <a:pt x="3219" y="1810"/>
                    </a:lnTo>
                    <a:lnTo>
                      <a:pt x="3238" y="1772"/>
                    </a:lnTo>
                    <a:lnTo>
                      <a:pt x="3200" y="1772"/>
                    </a:lnTo>
                    <a:close/>
                    <a:moveTo>
                      <a:pt x="2572" y="1753"/>
                    </a:moveTo>
                    <a:lnTo>
                      <a:pt x="2610" y="1753"/>
                    </a:lnTo>
                    <a:lnTo>
                      <a:pt x="2648" y="1733"/>
                    </a:lnTo>
                    <a:lnTo>
                      <a:pt x="2724" y="1657"/>
                    </a:lnTo>
                    <a:lnTo>
                      <a:pt x="2724" y="1562"/>
                    </a:lnTo>
                    <a:lnTo>
                      <a:pt x="2686" y="1467"/>
                    </a:lnTo>
                    <a:lnTo>
                      <a:pt x="2705" y="1372"/>
                    </a:lnTo>
                    <a:lnTo>
                      <a:pt x="2724" y="1333"/>
                    </a:lnTo>
                    <a:lnTo>
                      <a:pt x="2743" y="1315"/>
                    </a:lnTo>
                    <a:lnTo>
                      <a:pt x="2781" y="1276"/>
                    </a:lnTo>
                    <a:lnTo>
                      <a:pt x="2781" y="1219"/>
                    </a:lnTo>
                    <a:lnTo>
                      <a:pt x="2781" y="1162"/>
                    </a:lnTo>
                    <a:lnTo>
                      <a:pt x="2762" y="1162"/>
                    </a:lnTo>
                    <a:lnTo>
                      <a:pt x="2686" y="1143"/>
                    </a:lnTo>
                    <a:lnTo>
                      <a:pt x="2628" y="1105"/>
                    </a:lnTo>
                    <a:lnTo>
                      <a:pt x="2610" y="1105"/>
                    </a:lnTo>
                    <a:lnTo>
                      <a:pt x="2591" y="1086"/>
                    </a:lnTo>
                    <a:lnTo>
                      <a:pt x="2552" y="1029"/>
                    </a:lnTo>
                    <a:lnTo>
                      <a:pt x="2438" y="762"/>
                    </a:lnTo>
                    <a:lnTo>
                      <a:pt x="2419" y="572"/>
                    </a:lnTo>
                    <a:lnTo>
                      <a:pt x="2400" y="514"/>
                    </a:lnTo>
                    <a:lnTo>
                      <a:pt x="2267" y="629"/>
                    </a:lnTo>
                    <a:lnTo>
                      <a:pt x="2267" y="648"/>
                    </a:lnTo>
                    <a:lnTo>
                      <a:pt x="2267" y="686"/>
                    </a:lnTo>
                    <a:lnTo>
                      <a:pt x="2286" y="724"/>
                    </a:lnTo>
                    <a:lnTo>
                      <a:pt x="2305" y="743"/>
                    </a:lnTo>
                    <a:lnTo>
                      <a:pt x="2286" y="762"/>
                    </a:lnTo>
                    <a:lnTo>
                      <a:pt x="2286" y="781"/>
                    </a:lnTo>
                    <a:lnTo>
                      <a:pt x="2229" y="800"/>
                    </a:lnTo>
                    <a:lnTo>
                      <a:pt x="2210" y="800"/>
                    </a:lnTo>
                    <a:lnTo>
                      <a:pt x="2210" y="819"/>
                    </a:lnTo>
                    <a:lnTo>
                      <a:pt x="2191" y="857"/>
                    </a:lnTo>
                    <a:lnTo>
                      <a:pt x="2191" y="895"/>
                    </a:lnTo>
                    <a:lnTo>
                      <a:pt x="2171" y="895"/>
                    </a:lnTo>
                    <a:lnTo>
                      <a:pt x="2152" y="876"/>
                    </a:lnTo>
                    <a:lnTo>
                      <a:pt x="2133" y="857"/>
                    </a:lnTo>
                    <a:lnTo>
                      <a:pt x="2115" y="857"/>
                    </a:lnTo>
                    <a:lnTo>
                      <a:pt x="2076" y="857"/>
                    </a:lnTo>
                    <a:lnTo>
                      <a:pt x="1981" y="895"/>
                    </a:lnTo>
                    <a:lnTo>
                      <a:pt x="1924" y="895"/>
                    </a:lnTo>
                    <a:lnTo>
                      <a:pt x="1886" y="895"/>
                    </a:lnTo>
                    <a:lnTo>
                      <a:pt x="1848" y="895"/>
                    </a:lnTo>
                    <a:lnTo>
                      <a:pt x="1829" y="876"/>
                    </a:lnTo>
                    <a:lnTo>
                      <a:pt x="1810" y="839"/>
                    </a:lnTo>
                    <a:lnTo>
                      <a:pt x="1810" y="819"/>
                    </a:lnTo>
                    <a:lnTo>
                      <a:pt x="1790" y="781"/>
                    </a:lnTo>
                    <a:lnTo>
                      <a:pt x="1790" y="743"/>
                    </a:lnTo>
                    <a:lnTo>
                      <a:pt x="1790" y="724"/>
                    </a:lnTo>
                    <a:lnTo>
                      <a:pt x="1790" y="705"/>
                    </a:lnTo>
                    <a:lnTo>
                      <a:pt x="1829" y="648"/>
                    </a:lnTo>
                    <a:lnTo>
                      <a:pt x="1829" y="629"/>
                    </a:lnTo>
                    <a:lnTo>
                      <a:pt x="1676" y="590"/>
                    </a:lnTo>
                    <a:lnTo>
                      <a:pt x="1657" y="572"/>
                    </a:lnTo>
                    <a:lnTo>
                      <a:pt x="1638" y="553"/>
                    </a:lnTo>
                    <a:lnTo>
                      <a:pt x="1657" y="514"/>
                    </a:lnTo>
                    <a:lnTo>
                      <a:pt x="1657" y="495"/>
                    </a:lnTo>
                    <a:lnTo>
                      <a:pt x="1638" y="476"/>
                    </a:lnTo>
                    <a:lnTo>
                      <a:pt x="1619" y="419"/>
                    </a:lnTo>
                    <a:lnTo>
                      <a:pt x="1619" y="400"/>
                    </a:lnTo>
                    <a:lnTo>
                      <a:pt x="1638" y="362"/>
                    </a:lnTo>
                    <a:lnTo>
                      <a:pt x="1676" y="286"/>
                    </a:lnTo>
                    <a:lnTo>
                      <a:pt x="1695" y="267"/>
                    </a:lnTo>
                    <a:lnTo>
                      <a:pt x="1695" y="248"/>
                    </a:lnTo>
                    <a:lnTo>
                      <a:pt x="1695" y="229"/>
                    </a:lnTo>
                    <a:lnTo>
                      <a:pt x="1657" y="133"/>
                    </a:lnTo>
                    <a:lnTo>
                      <a:pt x="1657" y="114"/>
                    </a:lnTo>
                    <a:lnTo>
                      <a:pt x="1638" y="77"/>
                    </a:lnTo>
                    <a:lnTo>
                      <a:pt x="1638" y="57"/>
                    </a:lnTo>
                    <a:lnTo>
                      <a:pt x="1657" y="19"/>
                    </a:lnTo>
                    <a:lnTo>
                      <a:pt x="1638" y="19"/>
                    </a:lnTo>
                    <a:lnTo>
                      <a:pt x="1638" y="0"/>
                    </a:lnTo>
                    <a:lnTo>
                      <a:pt x="1638" y="19"/>
                    </a:lnTo>
                    <a:lnTo>
                      <a:pt x="1600" y="38"/>
                    </a:lnTo>
                    <a:lnTo>
                      <a:pt x="1543" y="38"/>
                    </a:lnTo>
                    <a:lnTo>
                      <a:pt x="1524" y="19"/>
                    </a:lnTo>
                    <a:lnTo>
                      <a:pt x="1486" y="38"/>
                    </a:lnTo>
                    <a:lnTo>
                      <a:pt x="1467" y="77"/>
                    </a:lnTo>
                    <a:lnTo>
                      <a:pt x="1467" y="114"/>
                    </a:lnTo>
                    <a:lnTo>
                      <a:pt x="1486" y="133"/>
                    </a:lnTo>
                    <a:lnTo>
                      <a:pt x="1448" y="133"/>
                    </a:lnTo>
                    <a:lnTo>
                      <a:pt x="1409" y="133"/>
                    </a:lnTo>
                    <a:lnTo>
                      <a:pt x="1390" y="191"/>
                    </a:lnTo>
                    <a:lnTo>
                      <a:pt x="1390" y="229"/>
                    </a:lnTo>
                    <a:lnTo>
                      <a:pt x="1353" y="267"/>
                    </a:lnTo>
                    <a:lnTo>
                      <a:pt x="1333" y="286"/>
                    </a:lnTo>
                    <a:lnTo>
                      <a:pt x="1257" y="343"/>
                    </a:lnTo>
                    <a:lnTo>
                      <a:pt x="1200" y="362"/>
                    </a:lnTo>
                    <a:lnTo>
                      <a:pt x="1200" y="381"/>
                    </a:lnTo>
                    <a:lnTo>
                      <a:pt x="1200" y="419"/>
                    </a:lnTo>
                    <a:lnTo>
                      <a:pt x="1200" y="438"/>
                    </a:lnTo>
                    <a:lnTo>
                      <a:pt x="1143" y="495"/>
                    </a:lnTo>
                    <a:lnTo>
                      <a:pt x="1105" y="534"/>
                    </a:lnTo>
                    <a:lnTo>
                      <a:pt x="1105" y="610"/>
                    </a:lnTo>
                    <a:lnTo>
                      <a:pt x="1009" y="629"/>
                    </a:lnTo>
                    <a:lnTo>
                      <a:pt x="952" y="629"/>
                    </a:lnTo>
                    <a:lnTo>
                      <a:pt x="933" y="686"/>
                    </a:lnTo>
                    <a:lnTo>
                      <a:pt x="857" y="705"/>
                    </a:lnTo>
                    <a:lnTo>
                      <a:pt x="762" y="705"/>
                    </a:lnTo>
                    <a:lnTo>
                      <a:pt x="743" y="705"/>
                    </a:lnTo>
                    <a:lnTo>
                      <a:pt x="724" y="724"/>
                    </a:lnTo>
                    <a:lnTo>
                      <a:pt x="705" y="743"/>
                    </a:lnTo>
                    <a:lnTo>
                      <a:pt x="705" y="705"/>
                    </a:lnTo>
                    <a:lnTo>
                      <a:pt x="724" y="667"/>
                    </a:lnTo>
                    <a:lnTo>
                      <a:pt x="724" y="648"/>
                    </a:lnTo>
                    <a:lnTo>
                      <a:pt x="743" y="610"/>
                    </a:lnTo>
                    <a:lnTo>
                      <a:pt x="762" y="610"/>
                    </a:lnTo>
                    <a:lnTo>
                      <a:pt x="781" y="610"/>
                    </a:lnTo>
                    <a:lnTo>
                      <a:pt x="819" y="648"/>
                    </a:lnTo>
                    <a:lnTo>
                      <a:pt x="838" y="648"/>
                    </a:lnTo>
                    <a:lnTo>
                      <a:pt x="819" y="590"/>
                    </a:lnTo>
                    <a:lnTo>
                      <a:pt x="781" y="572"/>
                    </a:lnTo>
                    <a:lnTo>
                      <a:pt x="762" y="572"/>
                    </a:lnTo>
                    <a:lnTo>
                      <a:pt x="705" y="590"/>
                    </a:lnTo>
                    <a:lnTo>
                      <a:pt x="667" y="610"/>
                    </a:lnTo>
                    <a:lnTo>
                      <a:pt x="629" y="590"/>
                    </a:lnTo>
                    <a:lnTo>
                      <a:pt x="629" y="629"/>
                    </a:lnTo>
                    <a:lnTo>
                      <a:pt x="667" y="686"/>
                    </a:lnTo>
                    <a:lnTo>
                      <a:pt x="647" y="705"/>
                    </a:lnTo>
                    <a:lnTo>
                      <a:pt x="629" y="743"/>
                    </a:lnTo>
                    <a:lnTo>
                      <a:pt x="591" y="743"/>
                    </a:lnTo>
                    <a:lnTo>
                      <a:pt x="571" y="705"/>
                    </a:lnTo>
                    <a:lnTo>
                      <a:pt x="552" y="629"/>
                    </a:lnTo>
                    <a:lnTo>
                      <a:pt x="515" y="629"/>
                    </a:lnTo>
                    <a:lnTo>
                      <a:pt x="476" y="629"/>
                    </a:lnTo>
                    <a:lnTo>
                      <a:pt x="438" y="610"/>
                    </a:lnTo>
                    <a:lnTo>
                      <a:pt x="400" y="610"/>
                    </a:lnTo>
                    <a:lnTo>
                      <a:pt x="381" y="629"/>
                    </a:lnTo>
                    <a:lnTo>
                      <a:pt x="362" y="629"/>
                    </a:lnTo>
                    <a:lnTo>
                      <a:pt x="324" y="648"/>
                    </a:lnTo>
                    <a:lnTo>
                      <a:pt x="305" y="629"/>
                    </a:lnTo>
                    <a:lnTo>
                      <a:pt x="286" y="629"/>
                    </a:lnTo>
                    <a:lnTo>
                      <a:pt x="286" y="590"/>
                    </a:lnTo>
                    <a:lnTo>
                      <a:pt x="266" y="572"/>
                    </a:lnTo>
                    <a:lnTo>
                      <a:pt x="229" y="572"/>
                    </a:lnTo>
                    <a:lnTo>
                      <a:pt x="190" y="590"/>
                    </a:lnTo>
                    <a:lnTo>
                      <a:pt x="171" y="610"/>
                    </a:lnTo>
                    <a:lnTo>
                      <a:pt x="152" y="648"/>
                    </a:lnTo>
                    <a:lnTo>
                      <a:pt x="152" y="667"/>
                    </a:lnTo>
                    <a:lnTo>
                      <a:pt x="171" y="686"/>
                    </a:lnTo>
                    <a:lnTo>
                      <a:pt x="171" y="667"/>
                    </a:lnTo>
                    <a:lnTo>
                      <a:pt x="190" y="648"/>
                    </a:lnTo>
                    <a:lnTo>
                      <a:pt x="210" y="667"/>
                    </a:lnTo>
                    <a:lnTo>
                      <a:pt x="286" y="686"/>
                    </a:lnTo>
                    <a:lnTo>
                      <a:pt x="324" y="686"/>
                    </a:lnTo>
                    <a:lnTo>
                      <a:pt x="343" y="705"/>
                    </a:lnTo>
                    <a:lnTo>
                      <a:pt x="305" y="724"/>
                    </a:lnTo>
                    <a:lnTo>
                      <a:pt x="266" y="743"/>
                    </a:lnTo>
                    <a:lnTo>
                      <a:pt x="190" y="762"/>
                    </a:lnTo>
                    <a:lnTo>
                      <a:pt x="171" y="762"/>
                    </a:lnTo>
                    <a:lnTo>
                      <a:pt x="171" y="781"/>
                    </a:lnTo>
                    <a:lnTo>
                      <a:pt x="134" y="781"/>
                    </a:lnTo>
                    <a:lnTo>
                      <a:pt x="95" y="781"/>
                    </a:lnTo>
                    <a:lnTo>
                      <a:pt x="76" y="762"/>
                    </a:lnTo>
                    <a:lnTo>
                      <a:pt x="57" y="800"/>
                    </a:lnTo>
                    <a:lnTo>
                      <a:pt x="57" y="819"/>
                    </a:lnTo>
                    <a:lnTo>
                      <a:pt x="57" y="895"/>
                    </a:lnTo>
                    <a:lnTo>
                      <a:pt x="38" y="915"/>
                    </a:lnTo>
                    <a:lnTo>
                      <a:pt x="38" y="934"/>
                    </a:lnTo>
                    <a:lnTo>
                      <a:pt x="19" y="953"/>
                    </a:lnTo>
                    <a:lnTo>
                      <a:pt x="38" y="971"/>
                    </a:lnTo>
                    <a:lnTo>
                      <a:pt x="57" y="1010"/>
                    </a:lnTo>
                    <a:lnTo>
                      <a:pt x="76" y="1029"/>
                    </a:lnTo>
                    <a:lnTo>
                      <a:pt x="95" y="1086"/>
                    </a:lnTo>
                    <a:lnTo>
                      <a:pt x="114" y="1143"/>
                    </a:lnTo>
                    <a:lnTo>
                      <a:pt x="114" y="1162"/>
                    </a:lnTo>
                    <a:lnTo>
                      <a:pt x="134" y="1181"/>
                    </a:lnTo>
                    <a:lnTo>
                      <a:pt x="114" y="1219"/>
                    </a:lnTo>
                    <a:lnTo>
                      <a:pt x="95" y="1257"/>
                    </a:lnTo>
                    <a:lnTo>
                      <a:pt x="76" y="1276"/>
                    </a:lnTo>
                    <a:lnTo>
                      <a:pt x="57" y="1296"/>
                    </a:lnTo>
                    <a:lnTo>
                      <a:pt x="19" y="1315"/>
                    </a:lnTo>
                    <a:lnTo>
                      <a:pt x="0" y="1352"/>
                    </a:lnTo>
                    <a:lnTo>
                      <a:pt x="0" y="1391"/>
                    </a:lnTo>
                    <a:lnTo>
                      <a:pt x="19" y="1410"/>
                    </a:lnTo>
                    <a:lnTo>
                      <a:pt x="19" y="1448"/>
                    </a:lnTo>
                    <a:lnTo>
                      <a:pt x="38" y="1467"/>
                    </a:lnTo>
                    <a:lnTo>
                      <a:pt x="95" y="1467"/>
                    </a:lnTo>
                    <a:lnTo>
                      <a:pt x="95" y="1505"/>
                    </a:lnTo>
                    <a:lnTo>
                      <a:pt x="95" y="1562"/>
                    </a:lnTo>
                    <a:lnTo>
                      <a:pt x="95" y="1581"/>
                    </a:lnTo>
                    <a:lnTo>
                      <a:pt x="114" y="1600"/>
                    </a:lnTo>
                    <a:lnTo>
                      <a:pt x="114" y="1638"/>
                    </a:lnTo>
                    <a:lnTo>
                      <a:pt x="95" y="1657"/>
                    </a:lnTo>
                    <a:lnTo>
                      <a:pt x="95" y="1696"/>
                    </a:lnTo>
                    <a:lnTo>
                      <a:pt x="76" y="1753"/>
                    </a:lnTo>
                    <a:lnTo>
                      <a:pt x="38" y="1753"/>
                    </a:lnTo>
                    <a:lnTo>
                      <a:pt x="38" y="1772"/>
                    </a:lnTo>
                    <a:lnTo>
                      <a:pt x="57" y="1791"/>
                    </a:lnTo>
                    <a:lnTo>
                      <a:pt x="76" y="1810"/>
                    </a:lnTo>
                    <a:lnTo>
                      <a:pt x="114" y="1829"/>
                    </a:lnTo>
                    <a:lnTo>
                      <a:pt x="134" y="1810"/>
                    </a:lnTo>
                    <a:lnTo>
                      <a:pt x="152" y="1753"/>
                    </a:lnTo>
                    <a:lnTo>
                      <a:pt x="210" y="1696"/>
                    </a:lnTo>
                    <a:lnTo>
                      <a:pt x="305" y="1600"/>
                    </a:lnTo>
                    <a:lnTo>
                      <a:pt x="343" y="1505"/>
                    </a:lnTo>
                    <a:lnTo>
                      <a:pt x="419" y="1543"/>
                    </a:lnTo>
                    <a:lnTo>
                      <a:pt x="495" y="1562"/>
                    </a:lnTo>
                    <a:lnTo>
                      <a:pt x="533" y="1638"/>
                    </a:lnTo>
                    <a:lnTo>
                      <a:pt x="591" y="1677"/>
                    </a:lnTo>
                    <a:lnTo>
                      <a:pt x="610" y="1677"/>
                    </a:lnTo>
                    <a:lnTo>
                      <a:pt x="610" y="1696"/>
                    </a:lnTo>
                    <a:lnTo>
                      <a:pt x="610" y="1714"/>
                    </a:lnTo>
                    <a:lnTo>
                      <a:pt x="610" y="1753"/>
                    </a:lnTo>
                    <a:lnTo>
                      <a:pt x="629" y="1772"/>
                    </a:lnTo>
                    <a:lnTo>
                      <a:pt x="629" y="1791"/>
                    </a:lnTo>
                    <a:lnTo>
                      <a:pt x="647" y="1791"/>
                    </a:lnTo>
                    <a:lnTo>
                      <a:pt x="667" y="1772"/>
                    </a:lnTo>
                    <a:lnTo>
                      <a:pt x="686" y="1772"/>
                    </a:lnTo>
                    <a:lnTo>
                      <a:pt x="705" y="1753"/>
                    </a:lnTo>
                    <a:lnTo>
                      <a:pt x="724" y="1753"/>
                    </a:lnTo>
                    <a:lnTo>
                      <a:pt x="724" y="1772"/>
                    </a:lnTo>
                    <a:lnTo>
                      <a:pt x="743" y="1791"/>
                    </a:lnTo>
                    <a:lnTo>
                      <a:pt x="762" y="1791"/>
                    </a:lnTo>
                    <a:lnTo>
                      <a:pt x="781" y="1772"/>
                    </a:lnTo>
                    <a:lnTo>
                      <a:pt x="800" y="1810"/>
                    </a:lnTo>
                    <a:lnTo>
                      <a:pt x="819" y="1810"/>
                    </a:lnTo>
                    <a:lnTo>
                      <a:pt x="933" y="1753"/>
                    </a:lnTo>
                    <a:lnTo>
                      <a:pt x="952" y="1714"/>
                    </a:lnTo>
                    <a:lnTo>
                      <a:pt x="991" y="1657"/>
                    </a:lnTo>
                    <a:lnTo>
                      <a:pt x="1048" y="1543"/>
                    </a:lnTo>
                    <a:lnTo>
                      <a:pt x="1067" y="1543"/>
                    </a:lnTo>
                    <a:lnTo>
                      <a:pt x="1086" y="1543"/>
                    </a:lnTo>
                    <a:lnTo>
                      <a:pt x="1086" y="1581"/>
                    </a:lnTo>
                    <a:lnTo>
                      <a:pt x="1086" y="1638"/>
                    </a:lnTo>
                    <a:lnTo>
                      <a:pt x="1067" y="1657"/>
                    </a:lnTo>
                    <a:lnTo>
                      <a:pt x="1086" y="1677"/>
                    </a:lnTo>
                    <a:lnTo>
                      <a:pt x="1105" y="1677"/>
                    </a:lnTo>
                    <a:lnTo>
                      <a:pt x="1124" y="1657"/>
                    </a:lnTo>
                    <a:lnTo>
                      <a:pt x="1124" y="1638"/>
                    </a:lnTo>
                    <a:lnTo>
                      <a:pt x="1143" y="1657"/>
                    </a:lnTo>
                    <a:lnTo>
                      <a:pt x="1162" y="1677"/>
                    </a:lnTo>
                    <a:lnTo>
                      <a:pt x="1181" y="1677"/>
                    </a:lnTo>
                    <a:lnTo>
                      <a:pt x="1181" y="1657"/>
                    </a:lnTo>
                    <a:lnTo>
                      <a:pt x="1200" y="1638"/>
                    </a:lnTo>
                    <a:lnTo>
                      <a:pt x="1219" y="1619"/>
                    </a:lnTo>
                    <a:lnTo>
                      <a:pt x="1238" y="1600"/>
                    </a:lnTo>
                    <a:lnTo>
                      <a:pt x="1238" y="1581"/>
                    </a:lnTo>
                    <a:lnTo>
                      <a:pt x="1219" y="1562"/>
                    </a:lnTo>
                    <a:lnTo>
                      <a:pt x="1257" y="1543"/>
                    </a:lnTo>
                    <a:lnTo>
                      <a:pt x="1276" y="1562"/>
                    </a:lnTo>
                    <a:lnTo>
                      <a:pt x="1314" y="1600"/>
                    </a:lnTo>
                    <a:lnTo>
                      <a:pt x="1333" y="1600"/>
                    </a:lnTo>
                    <a:lnTo>
                      <a:pt x="1390" y="1638"/>
                    </a:lnTo>
                    <a:lnTo>
                      <a:pt x="1390" y="1619"/>
                    </a:lnTo>
                    <a:lnTo>
                      <a:pt x="1409" y="1619"/>
                    </a:lnTo>
                    <a:lnTo>
                      <a:pt x="1409" y="1638"/>
                    </a:lnTo>
                    <a:lnTo>
                      <a:pt x="1409" y="1657"/>
                    </a:lnTo>
                    <a:lnTo>
                      <a:pt x="1429" y="1657"/>
                    </a:lnTo>
                    <a:lnTo>
                      <a:pt x="1448" y="1657"/>
                    </a:lnTo>
                    <a:lnTo>
                      <a:pt x="1467" y="1657"/>
                    </a:lnTo>
                    <a:lnTo>
                      <a:pt x="1486" y="1619"/>
                    </a:lnTo>
                    <a:lnTo>
                      <a:pt x="1467" y="1600"/>
                    </a:lnTo>
                    <a:lnTo>
                      <a:pt x="1448" y="1562"/>
                    </a:lnTo>
                    <a:lnTo>
                      <a:pt x="1467" y="1543"/>
                    </a:lnTo>
                    <a:lnTo>
                      <a:pt x="1486" y="1543"/>
                    </a:lnTo>
                    <a:lnTo>
                      <a:pt x="1486" y="1562"/>
                    </a:lnTo>
                    <a:lnTo>
                      <a:pt x="1505" y="1562"/>
                    </a:lnTo>
                    <a:lnTo>
                      <a:pt x="1562" y="1562"/>
                    </a:lnTo>
                    <a:lnTo>
                      <a:pt x="1581" y="1562"/>
                    </a:lnTo>
                    <a:lnTo>
                      <a:pt x="1638" y="1524"/>
                    </a:lnTo>
                    <a:lnTo>
                      <a:pt x="1657" y="1524"/>
                    </a:lnTo>
                    <a:lnTo>
                      <a:pt x="1695" y="1524"/>
                    </a:lnTo>
                    <a:lnTo>
                      <a:pt x="1771" y="1486"/>
                    </a:lnTo>
                    <a:lnTo>
                      <a:pt x="1886" y="1543"/>
                    </a:lnTo>
                    <a:lnTo>
                      <a:pt x="1924" y="1562"/>
                    </a:lnTo>
                    <a:lnTo>
                      <a:pt x="1943" y="1562"/>
                    </a:lnTo>
                    <a:lnTo>
                      <a:pt x="1943" y="1581"/>
                    </a:lnTo>
                    <a:lnTo>
                      <a:pt x="1905" y="1619"/>
                    </a:lnTo>
                    <a:lnTo>
                      <a:pt x="1848" y="1657"/>
                    </a:lnTo>
                    <a:lnTo>
                      <a:pt x="1848" y="1696"/>
                    </a:lnTo>
                    <a:lnTo>
                      <a:pt x="1867" y="1714"/>
                    </a:lnTo>
                    <a:lnTo>
                      <a:pt x="1943" y="1714"/>
                    </a:lnTo>
                    <a:lnTo>
                      <a:pt x="1943" y="1696"/>
                    </a:lnTo>
                    <a:lnTo>
                      <a:pt x="1905" y="1696"/>
                    </a:lnTo>
                    <a:lnTo>
                      <a:pt x="1962" y="1638"/>
                    </a:lnTo>
                    <a:lnTo>
                      <a:pt x="2000" y="1638"/>
                    </a:lnTo>
                    <a:lnTo>
                      <a:pt x="2038" y="1657"/>
                    </a:lnTo>
                    <a:lnTo>
                      <a:pt x="2076" y="1696"/>
                    </a:lnTo>
                    <a:lnTo>
                      <a:pt x="2095" y="1714"/>
                    </a:lnTo>
                    <a:lnTo>
                      <a:pt x="2152" y="1733"/>
                    </a:lnTo>
                    <a:lnTo>
                      <a:pt x="2171" y="1753"/>
                    </a:lnTo>
                    <a:lnTo>
                      <a:pt x="2229" y="1810"/>
                    </a:lnTo>
                    <a:lnTo>
                      <a:pt x="2229" y="1829"/>
                    </a:lnTo>
                    <a:lnTo>
                      <a:pt x="2286" y="1848"/>
                    </a:lnTo>
                    <a:lnTo>
                      <a:pt x="2400" y="1886"/>
                    </a:lnTo>
                    <a:lnTo>
                      <a:pt x="2438" y="1905"/>
                    </a:lnTo>
                    <a:lnTo>
                      <a:pt x="2476" y="1924"/>
                    </a:lnTo>
                    <a:lnTo>
                      <a:pt x="2496" y="1943"/>
                    </a:lnTo>
                    <a:lnTo>
                      <a:pt x="2514" y="1962"/>
                    </a:lnTo>
                    <a:lnTo>
                      <a:pt x="2514" y="2000"/>
                    </a:lnTo>
                    <a:lnTo>
                      <a:pt x="2514" y="2038"/>
                    </a:lnTo>
                    <a:lnTo>
                      <a:pt x="2496" y="2058"/>
                    </a:lnTo>
                    <a:lnTo>
                      <a:pt x="2476" y="2058"/>
                    </a:lnTo>
                    <a:lnTo>
                      <a:pt x="2457" y="2019"/>
                    </a:lnTo>
                    <a:lnTo>
                      <a:pt x="2438" y="2058"/>
                    </a:lnTo>
                    <a:lnTo>
                      <a:pt x="2438" y="2076"/>
                    </a:lnTo>
                    <a:lnTo>
                      <a:pt x="2419" y="2095"/>
                    </a:lnTo>
                    <a:lnTo>
                      <a:pt x="2381" y="2134"/>
                    </a:lnTo>
                    <a:lnTo>
                      <a:pt x="2381" y="2172"/>
                    </a:lnTo>
                    <a:lnTo>
                      <a:pt x="2400" y="2172"/>
                    </a:lnTo>
                    <a:lnTo>
                      <a:pt x="2438" y="2153"/>
                    </a:lnTo>
                    <a:lnTo>
                      <a:pt x="2496" y="2095"/>
                    </a:lnTo>
                    <a:lnTo>
                      <a:pt x="2591" y="2038"/>
                    </a:lnTo>
                    <a:lnTo>
                      <a:pt x="2610" y="2019"/>
                    </a:lnTo>
                    <a:lnTo>
                      <a:pt x="2610" y="1981"/>
                    </a:lnTo>
                    <a:lnTo>
                      <a:pt x="2572" y="1886"/>
                    </a:lnTo>
                    <a:lnTo>
                      <a:pt x="2552" y="1848"/>
                    </a:lnTo>
                    <a:lnTo>
                      <a:pt x="2572" y="1772"/>
                    </a:lnTo>
                    <a:lnTo>
                      <a:pt x="2572" y="1753"/>
                    </a:ln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25" name="Freeform 14">
                <a:extLst>
                  <a:ext uri="{FF2B5EF4-FFF2-40B4-BE49-F238E27FC236}">
                    <a16:creationId xmlns:a16="http://schemas.microsoft.com/office/drawing/2014/main" id="{B00A94E1-CDFD-FB4A-BA8A-0A35DE2E7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82013" y="7413625"/>
                <a:ext cx="774700" cy="1282700"/>
              </a:xfrm>
              <a:custGeom>
                <a:avLst/>
                <a:gdLst>
                  <a:gd name="T0" fmla="*/ 2147483646 w 2154"/>
                  <a:gd name="T1" fmla="*/ 2147483646 h 3562"/>
                  <a:gd name="T2" fmla="*/ 2147483646 w 2154"/>
                  <a:gd name="T3" fmla="*/ 2147483646 h 3562"/>
                  <a:gd name="T4" fmla="*/ 2147483646 w 2154"/>
                  <a:gd name="T5" fmla="*/ 2147483646 h 3562"/>
                  <a:gd name="T6" fmla="*/ 2147483646 w 2154"/>
                  <a:gd name="T7" fmla="*/ 2147483646 h 3562"/>
                  <a:gd name="T8" fmla="*/ 2147483646 w 2154"/>
                  <a:gd name="T9" fmla="*/ 2147483646 h 3562"/>
                  <a:gd name="T10" fmla="*/ 2147483646 w 2154"/>
                  <a:gd name="T11" fmla="*/ 2147483646 h 3562"/>
                  <a:gd name="T12" fmla="*/ 2147483646 w 2154"/>
                  <a:gd name="T13" fmla="*/ 2147483646 h 3562"/>
                  <a:gd name="T14" fmla="*/ 2147483646 w 2154"/>
                  <a:gd name="T15" fmla="*/ 2147483646 h 3562"/>
                  <a:gd name="T16" fmla="*/ 2147483646 w 2154"/>
                  <a:gd name="T17" fmla="*/ 2147483646 h 3562"/>
                  <a:gd name="T18" fmla="*/ 2147483646 w 2154"/>
                  <a:gd name="T19" fmla="*/ 0 h 3562"/>
                  <a:gd name="T20" fmla="*/ 2147483646 w 2154"/>
                  <a:gd name="T21" fmla="*/ 2147483646 h 3562"/>
                  <a:gd name="T22" fmla="*/ 2147483646 w 2154"/>
                  <a:gd name="T23" fmla="*/ 2147483646 h 3562"/>
                  <a:gd name="T24" fmla="*/ 2147483646 w 2154"/>
                  <a:gd name="T25" fmla="*/ 2147483646 h 3562"/>
                  <a:gd name="T26" fmla="*/ 2147483646 w 2154"/>
                  <a:gd name="T27" fmla="*/ 2147483646 h 3562"/>
                  <a:gd name="T28" fmla="*/ 2147483646 w 2154"/>
                  <a:gd name="T29" fmla="*/ 2147483646 h 3562"/>
                  <a:gd name="T30" fmla="*/ 2147483646 w 2154"/>
                  <a:gd name="T31" fmla="*/ 2147483646 h 3562"/>
                  <a:gd name="T32" fmla="*/ 2147483646 w 2154"/>
                  <a:gd name="T33" fmla="*/ 2147483646 h 3562"/>
                  <a:gd name="T34" fmla="*/ 2147483646 w 2154"/>
                  <a:gd name="T35" fmla="*/ 2147483646 h 3562"/>
                  <a:gd name="T36" fmla="*/ 2147483646 w 2154"/>
                  <a:gd name="T37" fmla="*/ 2147483646 h 3562"/>
                  <a:gd name="T38" fmla="*/ 2147483646 w 2154"/>
                  <a:gd name="T39" fmla="*/ 2147483646 h 3562"/>
                  <a:gd name="T40" fmla="*/ 2147483646 w 2154"/>
                  <a:gd name="T41" fmla="*/ 2147483646 h 3562"/>
                  <a:gd name="T42" fmla="*/ 2147483646 w 2154"/>
                  <a:gd name="T43" fmla="*/ 2147483646 h 3562"/>
                  <a:gd name="T44" fmla="*/ 2147483646 w 2154"/>
                  <a:gd name="T45" fmla="*/ 2147483646 h 3562"/>
                  <a:gd name="T46" fmla="*/ 2147483646 w 2154"/>
                  <a:gd name="T47" fmla="*/ 2147483646 h 3562"/>
                  <a:gd name="T48" fmla="*/ 2147483646 w 2154"/>
                  <a:gd name="T49" fmla="*/ 2147483646 h 3562"/>
                  <a:gd name="T50" fmla="*/ 2147483646 w 2154"/>
                  <a:gd name="T51" fmla="*/ 2147483646 h 3562"/>
                  <a:gd name="T52" fmla="*/ 2147483646 w 2154"/>
                  <a:gd name="T53" fmla="*/ 2147483646 h 3562"/>
                  <a:gd name="T54" fmla="*/ 2147483646 w 2154"/>
                  <a:gd name="T55" fmla="*/ 2147483646 h 3562"/>
                  <a:gd name="T56" fmla="*/ 2147483646 w 2154"/>
                  <a:gd name="T57" fmla="*/ 2147483646 h 3562"/>
                  <a:gd name="T58" fmla="*/ 2147483646 w 2154"/>
                  <a:gd name="T59" fmla="*/ 2147483646 h 3562"/>
                  <a:gd name="T60" fmla="*/ 2147483646 w 2154"/>
                  <a:gd name="T61" fmla="*/ 2147483646 h 3562"/>
                  <a:gd name="T62" fmla="*/ 2147483646 w 2154"/>
                  <a:gd name="T63" fmla="*/ 2147483646 h 3562"/>
                  <a:gd name="T64" fmla="*/ 2147483646 w 2154"/>
                  <a:gd name="T65" fmla="*/ 2147483646 h 3562"/>
                  <a:gd name="T66" fmla="*/ 2147483646 w 2154"/>
                  <a:gd name="T67" fmla="*/ 2147483646 h 3562"/>
                  <a:gd name="T68" fmla="*/ 2147483646 w 2154"/>
                  <a:gd name="T69" fmla="*/ 2147483646 h 3562"/>
                  <a:gd name="T70" fmla="*/ 2147483646 w 2154"/>
                  <a:gd name="T71" fmla="*/ 2147483646 h 3562"/>
                  <a:gd name="T72" fmla="*/ 2147483646 w 2154"/>
                  <a:gd name="T73" fmla="*/ 2147483646 h 3562"/>
                  <a:gd name="T74" fmla="*/ 2147483646 w 2154"/>
                  <a:gd name="T75" fmla="*/ 2147483646 h 3562"/>
                  <a:gd name="T76" fmla="*/ 2147483646 w 2154"/>
                  <a:gd name="T77" fmla="*/ 2147483646 h 3562"/>
                  <a:gd name="T78" fmla="*/ 2147483646 w 2154"/>
                  <a:gd name="T79" fmla="*/ 2147483646 h 3562"/>
                  <a:gd name="T80" fmla="*/ 2147483646 w 2154"/>
                  <a:gd name="T81" fmla="*/ 2147483646 h 3562"/>
                  <a:gd name="T82" fmla="*/ 2147483646 w 2154"/>
                  <a:gd name="T83" fmla="*/ 2147483646 h 3562"/>
                  <a:gd name="T84" fmla="*/ 2147483646 w 2154"/>
                  <a:gd name="T85" fmla="*/ 2147483646 h 3562"/>
                  <a:gd name="T86" fmla="*/ 2147483646 w 2154"/>
                  <a:gd name="T87" fmla="*/ 2147483646 h 3562"/>
                  <a:gd name="T88" fmla="*/ 2147483646 w 2154"/>
                  <a:gd name="T89" fmla="*/ 2147483646 h 3562"/>
                  <a:gd name="T90" fmla="*/ 2147483646 w 2154"/>
                  <a:gd name="T91" fmla="*/ 2147483646 h 3562"/>
                  <a:gd name="T92" fmla="*/ 2147483646 w 2154"/>
                  <a:gd name="T93" fmla="*/ 2147483646 h 3562"/>
                  <a:gd name="T94" fmla="*/ 2147483646 w 2154"/>
                  <a:gd name="T95" fmla="*/ 2147483646 h 3562"/>
                  <a:gd name="T96" fmla="*/ 2147483646 w 2154"/>
                  <a:gd name="T97" fmla="*/ 2147483646 h 3562"/>
                  <a:gd name="T98" fmla="*/ 2147483646 w 2154"/>
                  <a:gd name="T99" fmla="*/ 2147483646 h 3562"/>
                  <a:gd name="T100" fmla="*/ 2147483646 w 2154"/>
                  <a:gd name="T101" fmla="*/ 2147483646 h 3562"/>
                  <a:gd name="T102" fmla="*/ 2147483646 w 2154"/>
                  <a:gd name="T103" fmla="*/ 2147483646 h 3562"/>
                  <a:gd name="T104" fmla="*/ 2147483646 w 2154"/>
                  <a:gd name="T105" fmla="*/ 2147483646 h 3562"/>
                  <a:gd name="T106" fmla="*/ 2147483646 w 2154"/>
                  <a:gd name="T107" fmla="*/ 2147483646 h 3562"/>
                  <a:gd name="T108" fmla="*/ 2147483646 w 2154"/>
                  <a:gd name="T109" fmla="*/ 2147483646 h 3562"/>
                  <a:gd name="T110" fmla="*/ 2147483646 w 2154"/>
                  <a:gd name="T111" fmla="*/ 2147483646 h 3562"/>
                  <a:gd name="T112" fmla="*/ 2147483646 w 2154"/>
                  <a:gd name="T113" fmla="*/ 2147483646 h 3562"/>
                  <a:gd name="T114" fmla="*/ 2147483646 w 2154"/>
                  <a:gd name="T115" fmla="*/ 2147483646 h 3562"/>
                  <a:gd name="T116" fmla="*/ 2147483646 w 2154"/>
                  <a:gd name="T117" fmla="*/ 2147483646 h 3562"/>
                  <a:gd name="T118" fmla="*/ 2147483646 w 2154"/>
                  <a:gd name="T119" fmla="*/ 2147483646 h 3562"/>
                  <a:gd name="T120" fmla="*/ 2147483646 w 2154"/>
                  <a:gd name="T121" fmla="*/ 2147483646 h 3562"/>
                  <a:gd name="T122" fmla="*/ 2147483646 w 2154"/>
                  <a:gd name="T123" fmla="*/ 2147483646 h 356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154" h="3562">
                    <a:moveTo>
                      <a:pt x="2134" y="914"/>
                    </a:moveTo>
                    <a:lnTo>
                      <a:pt x="2096" y="838"/>
                    </a:lnTo>
                    <a:lnTo>
                      <a:pt x="2057" y="762"/>
                    </a:lnTo>
                    <a:lnTo>
                      <a:pt x="2001" y="667"/>
                    </a:lnTo>
                    <a:lnTo>
                      <a:pt x="1981" y="609"/>
                    </a:lnTo>
                    <a:lnTo>
                      <a:pt x="1867" y="590"/>
                    </a:lnTo>
                    <a:lnTo>
                      <a:pt x="1810" y="514"/>
                    </a:lnTo>
                    <a:lnTo>
                      <a:pt x="1772" y="457"/>
                    </a:lnTo>
                    <a:lnTo>
                      <a:pt x="1753" y="400"/>
                    </a:lnTo>
                    <a:lnTo>
                      <a:pt x="1715" y="362"/>
                    </a:lnTo>
                    <a:lnTo>
                      <a:pt x="1581" y="286"/>
                    </a:lnTo>
                    <a:lnTo>
                      <a:pt x="1544" y="286"/>
                    </a:lnTo>
                    <a:lnTo>
                      <a:pt x="1467" y="286"/>
                    </a:lnTo>
                    <a:lnTo>
                      <a:pt x="1334" y="248"/>
                    </a:lnTo>
                    <a:lnTo>
                      <a:pt x="1295" y="228"/>
                    </a:lnTo>
                    <a:lnTo>
                      <a:pt x="1277" y="210"/>
                    </a:lnTo>
                    <a:lnTo>
                      <a:pt x="1258" y="191"/>
                    </a:lnTo>
                    <a:lnTo>
                      <a:pt x="1239" y="191"/>
                    </a:lnTo>
                    <a:lnTo>
                      <a:pt x="1200" y="191"/>
                    </a:lnTo>
                    <a:lnTo>
                      <a:pt x="1163" y="172"/>
                    </a:lnTo>
                    <a:lnTo>
                      <a:pt x="1105" y="152"/>
                    </a:lnTo>
                    <a:lnTo>
                      <a:pt x="1029" y="114"/>
                    </a:lnTo>
                    <a:lnTo>
                      <a:pt x="972" y="38"/>
                    </a:lnTo>
                    <a:lnTo>
                      <a:pt x="953" y="19"/>
                    </a:lnTo>
                    <a:lnTo>
                      <a:pt x="934" y="19"/>
                    </a:lnTo>
                    <a:lnTo>
                      <a:pt x="896" y="38"/>
                    </a:lnTo>
                    <a:lnTo>
                      <a:pt x="877" y="38"/>
                    </a:lnTo>
                    <a:lnTo>
                      <a:pt x="838" y="57"/>
                    </a:lnTo>
                    <a:lnTo>
                      <a:pt x="819" y="57"/>
                    </a:lnTo>
                    <a:lnTo>
                      <a:pt x="667" y="0"/>
                    </a:lnTo>
                    <a:lnTo>
                      <a:pt x="648" y="57"/>
                    </a:lnTo>
                    <a:lnTo>
                      <a:pt x="629" y="152"/>
                    </a:lnTo>
                    <a:lnTo>
                      <a:pt x="610" y="228"/>
                    </a:lnTo>
                    <a:lnTo>
                      <a:pt x="534" y="457"/>
                    </a:lnTo>
                    <a:lnTo>
                      <a:pt x="438" y="781"/>
                    </a:lnTo>
                    <a:lnTo>
                      <a:pt x="401" y="876"/>
                    </a:lnTo>
                    <a:lnTo>
                      <a:pt x="324" y="953"/>
                    </a:lnTo>
                    <a:lnTo>
                      <a:pt x="153" y="1124"/>
                    </a:lnTo>
                    <a:lnTo>
                      <a:pt x="96" y="1219"/>
                    </a:lnTo>
                    <a:lnTo>
                      <a:pt x="57" y="1315"/>
                    </a:lnTo>
                    <a:lnTo>
                      <a:pt x="0" y="1467"/>
                    </a:lnTo>
                    <a:lnTo>
                      <a:pt x="20" y="1486"/>
                    </a:lnTo>
                    <a:lnTo>
                      <a:pt x="210" y="1562"/>
                    </a:lnTo>
                    <a:lnTo>
                      <a:pt x="248" y="1581"/>
                    </a:lnTo>
                    <a:lnTo>
                      <a:pt x="286" y="1600"/>
                    </a:lnTo>
                    <a:lnTo>
                      <a:pt x="305" y="1600"/>
                    </a:lnTo>
                    <a:lnTo>
                      <a:pt x="305" y="1619"/>
                    </a:lnTo>
                    <a:lnTo>
                      <a:pt x="305" y="1638"/>
                    </a:lnTo>
                    <a:lnTo>
                      <a:pt x="286" y="1676"/>
                    </a:lnTo>
                    <a:lnTo>
                      <a:pt x="305" y="1714"/>
                    </a:lnTo>
                    <a:lnTo>
                      <a:pt x="286" y="1810"/>
                    </a:lnTo>
                    <a:lnTo>
                      <a:pt x="305" y="1848"/>
                    </a:lnTo>
                    <a:lnTo>
                      <a:pt x="324" y="1886"/>
                    </a:lnTo>
                    <a:lnTo>
                      <a:pt x="343" y="1905"/>
                    </a:lnTo>
                    <a:lnTo>
                      <a:pt x="362" y="1924"/>
                    </a:lnTo>
                    <a:lnTo>
                      <a:pt x="401" y="1943"/>
                    </a:lnTo>
                    <a:lnTo>
                      <a:pt x="420" y="1962"/>
                    </a:lnTo>
                    <a:lnTo>
                      <a:pt x="477" y="1962"/>
                    </a:lnTo>
                    <a:lnTo>
                      <a:pt x="515" y="1962"/>
                    </a:lnTo>
                    <a:lnTo>
                      <a:pt x="591" y="2019"/>
                    </a:lnTo>
                    <a:lnTo>
                      <a:pt x="610" y="2038"/>
                    </a:lnTo>
                    <a:lnTo>
                      <a:pt x="629" y="2057"/>
                    </a:lnTo>
                    <a:lnTo>
                      <a:pt x="629" y="2095"/>
                    </a:lnTo>
                    <a:lnTo>
                      <a:pt x="648" y="2133"/>
                    </a:lnTo>
                    <a:lnTo>
                      <a:pt x="629" y="2191"/>
                    </a:lnTo>
                    <a:lnTo>
                      <a:pt x="610" y="2229"/>
                    </a:lnTo>
                    <a:lnTo>
                      <a:pt x="591" y="2248"/>
                    </a:lnTo>
                    <a:lnTo>
                      <a:pt x="515" y="2304"/>
                    </a:lnTo>
                    <a:lnTo>
                      <a:pt x="477" y="2323"/>
                    </a:lnTo>
                    <a:lnTo>
                      <a:pt x="457" y="2342"/>
                    </a:lnTo>
                    <a:lnTo>
                      <a:pt x="401" y="2342"/>
                    </a:lnTo>
                    <a:lnTo>
                      <a:pt x="324" y="2323"/>
                    </a:lnTo>
                    <a:lnTo>
                      <a:pt x="305" y="2323"/>
                    </a:lnTo>
                    <a:lnTo>
                      <a:pt x="267" y="2342"/>
                    </a:lnTo>
                    <a:lnTo>
                      <a:pt x="248" y="2380"/>
                    </a:lnTo>
                    <a:lnTo>
                      <a:pt x="229" y="2685"/>
                    </a:lnTo>
                    <a:lnTo>
                      <a:pt x="191" y="2761"/>
                    </a:lnTo>
                    <a:lnTo>
                      <a:pt x="172" y="2799"/>
                    </a:lnTo>
                    <a:lnTo>
                      <a:pt x="191" y="2856"/>
                    </a:lnTo>
                    <a:lnTo>
                      <a:pt x="172" y="2914"/>
                    </a:lnTo>
                    <a:lnTo>
                      <a:pt x="153" y="2933"/>
                    </a:lnTo>
                    <a:lnTo>
                      <a:pt x="153" y="3009"/>
                    </a:lnTo>
                    <a:lnTo>
                      <a:pt x="134" y="3066"/>
                    </a:lnTo>
                    <a:lnTo>
                      <a:pt x="134" y="3085"/>
                    </a:lnTo>
                    <a:lnTo>
                      <a:pt x="134" y="3123"/>
                    </a:lnTo>
                    <a:lnTo>
                      <a:pt x="153" y="3180"/>
                    </a:lnTo>
                    <a:lnTo>
                      <a:pt x="210" y="3218"/>
                    </a:lnTo>
                    <a:lnTo>
                      <a:pt x="267" y="3256"/>
                    </a:lnTo>
                    <a:lnTo>
                      <a:pt x="343" y="3313"/>
                    </a:lnTo>
                    <a:lnTo>
                      <a:pt x="420" y="3332"/>
                    </a:lnTo>
                    <a:lnTo>
                      <a:pt x="457" y="3351"/>
                    </a:lnTo>
                    <a:lnTo>
                      <a:pt x="477" y="3351"/>
                    </a:lnTo>
                    <a:lnTo>
                      <a:pt x="515" y="3351"/>
                    </a:lnTo>
                    <a:lnTo>
                      <a:pt x="553" y="3351"/>
                    </a:lnTo>
                    <a:lnTo>
                      <a:pt x="591" y="3351"/>
                    </a:lnTo>
                    <a:lnTo>
                      <a:pt x="648" y="3351"/>
                    </a:lnTo>
                    <a:lnTo>
                      <a:pt x="686" y="3351"/>
                    </a:lnTo>
                    <a:lnTo>
                      <a:pt x="705" y="3351"/>
                    </a:lnTo>
                    <a:lnTo>
                      <a:pt x="724" y="3332"/>
                    </a:lnTo>
                    <a:lnTo>
                      <a:pt x="762" y="3351"/>
                    </a:lnTo>
                    <a:lnTo>
                      <a:pt x="800" y="3371"/>
                    </a:lnTo>
                    <a:lnTo>
                      <a:pt x="838" y="3447"/>
                    </a:lnTo>
                    <a:lnTo>
                      <a:pt x="858" y="3466"/>
                    </a:lnTo>
                    <a:lnTo>
                      <a:pt x="877" y="3485"/>
                    </a:lnTo>
                    <a:lnTo>
                      <a:pt x="896" y="3485"/>
                    </a:lnTo>
                    <a:lnTo>
                      <a:pt x="914" y="3485"/>
                    </a:lnTo>
                    <a:lnTo>
                      <a:pt x="972" y="3485"/>
                    </a:lnTo>
                    <a:lnTo>
                      <a:pt x="991" y="3485"/>
                    </a:lnTo>
                    <a:lnTo>
                      <a:pt x="1029" y="3485"/>
                    </a:lnTo>
                    <a:lnTo>
                      <a:pt x="1048" y="3504"/>
                    </a:lnTo>
                    <a:lnTo>
                      <a:pt x="1086" y="3561"/>
                    </a:lnTo>
                    <a:lnTo>
                      <a:pt x="1105" y="3561"/>
                    </a:lnTo>
                    <a:lnTo>
                      <a:pt x="1143" y="3561"/>
                    </a:lnTo>
                    <a:lnTo>
                      <a:pt x="1163" y="3561"/>
                    </a:lnTo>
                    <a:lnTo>
                      <a:pt x="1200" y="3523"/>
                    </a:lnTo>
                    <a:lnTo>
                      <a:pt x="1219" y="3523"/>
                    </a:lnTo>
                    <a:lnTo>
                      <a:pt x="1239" y="3523"/>
                    </a:lnTo>
                    <a:lnTo>
                      <a:pt x="1277" y="3523"/>
                    </a:lnTo>
                    <a:lnTo>
                      <a:pt x="1295" y="3523"/>
                    </a:lnTo>
                    <a:lnTo>
                      <a:pt x="1315" y="3523"/>
                    </a:lnTo>
                    <a:lnTo>
                      <a:pt x="1334" y="3523"/>
                    </a:lnTo>
                    <a:lnTo>
                      <a:pt x="1353" y="3523"/>
                    </a:lnTo>
                    <a:lnTo>
                      <a:pt x="1372" y="3504"/>
                    </a:lnTo>
                    <a:lnTo>
                      <a:pt x="1429" y="3447"/>
                    </a:lnTo>
                    <a:lnTo>
                      <a:pt x="1448" y="3427"/>
                    </a:lnTo>
                    <a:lnTo>
                      <a:pt x="1448" y="3371"/>
                    </a:lnTo>
                    <a:lnTo>
                      <a:pt x="1429" y="3295"/>
                    </a:lnTo>
                    <a:lnTo>
                      <a:pt x="1429" y="3180"/>
                    </a:lnTo>
                    <a:lnTo>
                      <a:pt x="1429" y="3104"/>
                    </a:lnTo>
                    <a:lnTo>
                      <a:pt x="1448" y="3047"/>
                    </a:lnTo>
                    <a:lnTo>
                      <a:pt x="1448" y="2951"/>
                    </a:lnTo>
                    <a:lnTo>
                      <a:pt x="1467" y="2780"/>
                    </a:lnTo>
                    <a:lnTo>
                      <a:pt x="1467" y="2742"/>
                    </a:lnTo>
                    <a:lnTo>
                      <a:pt x="1486" y="2723"/>
                    </a:lnTo>
                    <a:lnTo>
                      <a:pt x="1524" y="2704"/>
                    </a:lnTo>
                    <a:lnTo>
                      <a:pt x="1600" y="2704"/>
                    </a:lnTo>
                    <a:lnTo>
                      <a:pt x="1620" y="2685"/>
                    </a:lnTo>
                    <a:lnTo>
                      <a:pt x="1658" y="2666"/>
                    </a:lnTo>
                    <a:lnTo>
                      <a:pt x="1696" y="2628"/>
                    </a:lnTo>
                    <a:lnTo>
                      <a:pt x="1734" y="2570"/>
                    </a:lnTo>
                    <a:lnTo>
                      <a:pt x="1791" y="2513"/>
                    </a:lnTo>
                    <a:lnTo>
                      <a:pt x="1810" y="2475"/>
                    </a:lnTo>
                    <a:lnTo>
                      <a:pt x="1829" y="2418"/>
                    </a:lnTo>
                    <a:lnTo>
                      <a:pt x="1829" y="2380"/>
                    </a:lnTo>
                    <a:lnTo>
                      <a:pt x="1829" y="2342"/>
                    </a:lnTo>
                    <a:lnTo>
                      <a:pt x="1829" y="2248"/>
                    </a:lnTo>
                    <a:lnTo>
                      <a:pt x="1848" y="2191"/>
                    </a:lnTo>
                    <a:lnTo>
                      <a:pt x="1848" y="2153"/>
                    </a:lnTo>
                    <a:lnTo>
                      <a:pt x="1867" y="2114"/>
                    </a:lnTo>
                    <a:lnTo>
                      <a:pt x="1905" y="2057"/>
                    </a:lnTo>
                    <a:lnTo>
                      <a:pt x="1924" y="2019"/>
                    </a:lnTo>
                    <a:lnTo>
                      <a:pt x="1943" y="1962"/>
                    </a:lnTo>
                    <a:lnTo>
                      <a:pt x="2001" y="1905"/>
                    </a:lnTo>
                    <a:lnTo>
                      <a:pt x="2020" y="1886"/>
                    </a:lnTo>
                    <a:lnTo>
                      <a:pt x="2020" y="1867"/>
                    </a:lnTo>
                    <a:lnTo>
                      <a:pt x="2057" y="1772"/>
                    </a:lnTo>
                    <a:lnTo>
                      <a:pt x="2077" y="1714"/>
                    </a:lnTo>
                    <a:lnTo>
                      <a:pt x="2077" y="1676"/>
                    </a:lnTo>
                    <a:lnTo>
                      <a:pt x="2077" y="1638"/>
                    </a:lnTo>
                    <a:lnTo>
                      <a:pt x="2057" y="1619"/>
                    </a:lnTo>
                    <a:lnTo>
                      <a:pt x="2038" y="1600"/>
                    </a:lnTo>
                    <a:lnTo>
                      <a:pt x="2020" y="1562"/>
                    </a:lnTo>
                    <a:lnTo>
                      <a:pt x="2020" y="1524"/>
                    </a:lnTo>
                    <a:lnTo>
                      <a:pt x="2020" y="1410"/>
                    </a:lnTo>
                    <a:lnTo>
                      <a:pt x="2001" y="1371"/>
                    </a:lnTo>
                    <a:lnTo>
                      <a:pt x="1981" y="1315"/>
                    </a:lnTo>
                    <a:lnTo>
                      <a:pt x="1981" y="1276"/>
                    </a:lnTo>
                    <a:lnTo>
                      <a:pt x="1981" y="1257"/>
                    </a:lnTo>
                    <a:lnTo>
                      <a:pt x="1981" y="1219"/>
                    </a:lnTo>
                    <a:lnTo>
                      <a:pt x="2020" y="1219"/>
                    </a:lnTo>
                    <a:lnTo>
                      <a:pt x="2038" y="1219"/>
                    </a:lnTo>
                    <a:lnTo>
                      <a:pt x="2077" y="1219"/>
                    </a:lnTo>
                    <a:lnTo>
                      <a:pt x="2096" y="1200"/>
                    </a:lnTo>
                    <a:lnTo>
                      <a:pt x="2115" y="1181"/>
                    </a:lnTo>
                    <a:lnTo>
                      <a:pt x="2115" y="1143"/>
                    </a:lnTo>
                    <a:lnTo>
                      <a:pt x="2115" y="1105"/>
                    </a:lnTo>
                    <a:lnTo>
                      <a:pt x="2115" y="1048"/>
                    </a:lnTo>
                    <a:lnTo>
                      <a:pt x="2115" y="990"/>
                    </a:lnTo>
                    <a:lnTo>
                      <a:pt x="2134" y="990"/>
                    </a:lnTo>
                    <a:lnTo>
                      <a:pt x="2134" y="953"/>
                    </a:lnTo>
                    <a:lnTo>
                      <a:pt x="2153" y="934"/>
                    </a:lnTo>
                    <a:lnTo>
                      <a:pt x="2134" y="914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26" name="Freeform 15">
                <a:extLst>
                  <a:ext uri="{FF2B5EF4-FFF2-40B4-BE49-F238E27FC236}">
                    <a16:creationId xmlns:a16="http://schemas.microsoft.com/office/drawing/2014/main" id="{A38F83E5-1E64-2C4C-BA65-30BD9BA0E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26050" y="11685588"/>
                <a:ext cx="679450" cy="815975"/>
              </a:xfrm>
              <a:custGeom>
                <a:avLst/>
                <a:gdLst>
                  <a:gd name="T0" fmla="*/ 2147483646 w 1886"/>
                  <a:gd name="T1" fmla="*/ 2147483646 h 2268"/>
                  <a:gd name="T2" fmla="*/ 2147483646 w 1886"/>
                  <a:gd name="T3" fmla="*/ 2147483646 h 2268"/>
                  <a:gd name="T4" fmla="*/ 2147483646 w 1886"/>
                  <a:gd name="T5" fmla="*/ 2147483646 h 2268"/>
                  <a:gd name="T6" fmla="*/ 2147483646 w 1886"/>
                  <a:gd name="T7" fmla="*/ 2147483646 h 2268"/>
                  <a:gd name="T8" fmla="*/ 2147483646 w 1886"/>
                  <a:gd name="T9" fmla="*/ 2147483646 h 2268"/>
                  <a:gd name="T10" fmla="*/ 2147483646 w 1886"/>
                  <a:gd name="T11" fmla="*/ 2147483646 h 2268"/>
                  <a:gd name="T12" fmla="*/ 2147483646 w 1886"/>
                  <a:gd name="T13" fmla="*/ 2147483646 h 2268"/>
                  <a:gd name="T14" fmla="*/ 2147483646 w 1886"/>
                  <a:gd name="T15" fmla="*/ 2147483646 h 2268"/>
                  <a:gd name="T16" fmla="*/ 2147483646 w 1886"/>
                  <a:gd name="T17" fmla="*/ 2147483646 h 2268"/>
                  <a:gd name="T18" fmla="*/ 2147483646 w 1886"/>
                  <a:gd name="T19" fmla="*/ 2147483646 h 2268"/>
                  <a:gd name="T20" fmla="*/ 2147483646 w 1886"/>
                  <a:gd name="T21" fmla="*/ 2147483646 h 2268"/>
                  <a:gd name="T22" fmla="*/ 2147483646 w 1886"/>
                  <a:gd name="T23" fmla="*/ 2147483646 h 2268"/>
                  <a:gd name="T24" fmla="*/ 2147483646 w 1886"/>
                  <a:gd name="T25" fmla="*/ 2147483646 h 2268"/>
                  <a:gd name="T26" fmla="*/ 2147483646 w 1886"/>
                  <a:gd name="T27" fmla="*/ 2147483646 h 2268"/>
                  <a:gd name="T28" fmla="*/ 2147483646 w 1886"/>
                  <a:gd name="T29" fmla="*/ 2147483646 h 2268"/>
                  <a:gd name="T30" fmla="*/ 2147483646 w 1886"/>
                  <a:gd name="T31" fmla="*/ 2147483646 h 2268"/>
                  <a:gd name="T32" fmla="*/ 2147483646 w 1886"/>
                  <a:gd name="T33" fmla="*/ 2147483646 h 2268"/>
                  <a:gd name="T34" fmla="*/ 2147483646 w 1886"/>
                  <a:gd name="T35" fmla="*/ 2147483646 h 2268"/>
                  <a:gd name="T36" fmla="*/ 2147483646 w 1886"/>
                  <a:gd name="T37" fmla="*/ 2147483646 h 2268"/>
                  <a:gd name="T38" fmla="*/ 2147483646 w 1886"/>
                  <a:gd name="T39" fmla="*/ 2147483646 h 2268"/>
                  <a:gd name="T40" fmla="*/ 2147483646 w 1886"/>
                  <a:gd name="T41" fmla="*/ 2147483646 h 2268"/>
                  <a:gd name="T42" fmla="*/ 2147483646 w 1886"/>
                  <a:gd name="T43" fmla="*/ 2147483646 h 2268"/>
                  <a:gd name="T44" fmla="*/ 2147483646 w 1886"/>
                  <a:gd name="T45" fmla="*/ 2147483646 h 2268"/>
                  <a:gd name="T46" fmla="*/ 2147483646 w 1886"/>
                  <a:gd name="T47" fmla="*/ 2147483646 h 2268"/>
                  <a:gd name="T48" fmla="*/ 2147483646 w 1886"/>
                  <a:gd name="T49" fmla="*/ 2147483646 h 2268"/>
                  <a:gd name="T50" fmla="*/ 2147483646 w 1886"/>
                  <a:gd name="T51" fmla="*/ 2147483646 h 2268"/>
                  <a:gd name="T52" fmla="*/ 2147483646 w 1886"/>
                  <a:gd name="T53" fmla="*/ 2147483646 h 2268"/>
                  <a:gd name="T54" fmla="*/ 2147483646 w 1886"/>
                  <a:gd name="T55" fmla="*/ 2147483646 h 2268"/>
                  <a:gd name="T56" fmla="*/ 2147483646 w 1886"/>
                  <a:gd name="T57" fmla="*/ 2147483646 h 2268"/>
                  <a:gd name="T58" fmla="*/ 2147483646 w 1886"/>
                  <a:gd name="T59" fmla="*/ 2147483646 h 2268"/>
                  <a:gd name="T60" fmla="*/ 2147483646 w 1886"/>
                  <a:gd name="T61" fmla="*/ 2147483646 h 2268"/>
                  <a:gd name="T62" fmla="*/ 2147483646 w 1886"/>
                  <a:gd name="T63" fmla="*/ 2147483646 h 2268"/>
                  <a:gd name="T64" fmla="*/ 2147483646 w 1886"/>
                  <a:gd name="T65" fmla="*/ 2147483646 h 2268"/>
                  <a:gd name="T66" fmla="*/ 2147483646 w 1886"/>
                  <a:gd name="T67" fmla="*/ 2147483646 h 2268"/>
                  <a:gd name="T68" fmla="*/ 0 w 1886"/>
                  <a:gd name="T69" fmla="*/ 2147483646 h 2268"/>
                  <a:gd name="T70" fmla="*/ 0 w 1886"/>
                  <a:gd name="T71" fmla="*/ 2147483646 h 2268"/>
                  <a:gd name="T72" fmla="*/ 2147483646 w 1886"/>
                  <a:gd name="T73" fmla="*/ 2147483646 h 2268"/>
                  <a:gd name="T74" fmla="*/ 2147483646 w 1886"/>
                  <a:gd name="T75" fmla="*/ 2147483646 h 2268"/>
                  <a:gd name="T76" fmla="*/ 2147483646 w 1886"/>
                  <a:gd name="T77" fmla="*/ 2147483646 h 2268"/>
                  <a:gd name="T78" fmla="*/ 2147483646 w 1886"/>
                  <a:gd name="T79" fmla="*/ 2147483646 h 2268"/>
                  <a:gd name="T80" fmla="*/ 2147483646 w 1886"/>
                  <a:gd name="T81" fmla="*/ 2147483646 h 2268"/>
                  <a:gd name="T82" fmla="*/ 2147483646 w 1886"/>
                  <a:gd name="T83" fmla="*/ 2147483646 h 2268"/>
                  <a:gd name="T84" fmla="*/ 2147483646 w 1886"/>
                  <a:gd name="T85" fmla="*/ 2147483646 h 2268"/>
                  <a:gd name="T86" fmla="*/ 2147483646 w 1886"/>
                  <a:gd name="T87" fmla="*/ 2147483646 h 2268"/>
                  <a:gd name="T88" fmla="*/ 2147483646 w 1886"/>
                  <a:gd name="T89" fmla="*/ 2147483646 h 2268"/>
                  <a:gd name="T90" fmla="*/ 2147483646 w 1886"/>
                  <a:gd name="T91" fmla="*/ 2147483646 h 2268"/>
                  <a:gd name="T92" fmla="*/ 2147483646 w 1886"/>
                  <a:gd name="T93" fmla="*/ 2147483646 h 2268"/>
                  <a:gd name="T94" fmla="*/ 2147483646 w 1886"/>
                  <a:gd name="T95" fmla="*/ 2147483646 h 2268"/>
                  <a:gd name="T96" fmla="*/ 2147483646 w 1886"/>
                  <a:gd name="T97" fmla="*/ 2147483646 h 2268"/>
                  <a:gd name="T98" fmla="*/ 2147483646 w 1886"/>
                  <a:gd name="T99" fmla="*/ 2147483646 h 2268"/>
                  <a:gd name="T100" fmla="*/ 2147483646 w 1886"/>
                  <a:gd name="T101" fmla="*/ 2147483646 h 2268"/>
                  <a:gd name="T102" fmla="*/ 2147483646 w 1886"/>
                  <a:gd name="T103" fmla="*/ 2147483646 h 2268"/>
                  <a:gd name="T104" fmla="*/ 2147483646 w 1886"/>
                  <a:gd name="T105" fmla="*/ 2147483646 h 2268"/>
                  <a:gd name="T106" fmla="*/ 2147483646 w 1886"/>
                  <a:gd name="T107" fmla="*/ 2147483646 h 226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886" h="2268">
                    <a:moveTo>
                      <a:pt x="1828" y="1638"/>
                    </a:moveTo>
                    <a:lnTo>
                      <a:pt x="1809" y="1619"/>
                    </a:lnTo>
                    <a:lnTo>
                      <a:pt x="1771" y="1600"/>
                    </a:lnTo>
                    <a:lnTo>
                      <a:pt x="1752" y="1581"/>
                    </a:lnTo>
                    <a:lnTo>
                      <a:pt x="1733" y="1543"/>
                    </a:lnTo>
                    <a:lnTo>
                      <a:pt x="1695" y="1524"/>
                    </a:lnTo>
                    <a:lnTo>
                      <a:pt x="1619" y="1429"/>
                    </a:lnTo>
                    <a:lnTo>
                      <a:pt x="1600" y="1390"/>
                    </a:lnTo>
                    <a:lnTo>
                      <a:pt x="1600" y="1352"/>
                    </a:lnTo>
                    <a:lnTo>
                      <a:pt x="1600" y="1334"/>
                    </a:lnTo>
                    <a:lnTo>
                      <a:pt x="1600" y="1295"/>
                    </a:lnTo>
                    <a:lnTo>
                      <a:pt x="1524" y="1219"/>
                    </a:lnTo>
                    <a:lnTo>
                      <a:pt x="1504" y="1200"/>
                    </a:lnTo>
                    <a:lnTo>
                      <a:pt x="1466" y="1200"/>
                    </a:lnTo>
                    <a:lnTo>
                      <a:pt x="1447" y="1200"/>
                    </a:lnTo>
                    <a:lnTo>
                      <a:pt x="1409" y="1219"/>
                    </a:lnTo>
                    <a:lnTo>
                      <a:pt x="1390" y="1219"/>
                    </a:lnTo>
                    <a:lnTo>
                      <a:pt x="1371" y="1219"/>
                    </a:lnTo>
                    <a:lnTo>
                      <a:pt x="1295" y="1200"/>
                    </a:lnTo>
                    <a:lnTo>
                      <a:pt x="1257" y="1200"/>
                    </a:lnTo>
                    <a:lnTo>
                      <a:pt x="1238" y="1200"/>
                    </a:lnTo>
                    <a:lnTo>
                      <a:pt x="1199" y="1219"/>
                    </a:lnTo>
                    <a:lnTo>
                      <a:pt x="1161" y="1238"/>
                    </a:lnTo>
                    <a:lnTo>
                      <a:pt x="1161" y="1257"/>
                    </a:lnTo>
                    <a:lnTo>
                      <a:pt x="1123" y="1257"/>
                    </a:lnTo>
                    <a:lnTo>
                      <a:pt x="1104" y="1238"/>
                    </a:lnTo>
                    <a:lnTo>
                      <a:pt x="1104" y="1200"/>
                    </a:lnTo>
                    <a:lnTo>
                      <a:pt x="1085" y="1162"/>
                    </a:lnTo>
                    <a:lnTo>
                      <a:pt x="1104" y="1105"/>
                    </a:lnTo>
                    <a:lnTo>
                      <a:pt x="1123" y="1067"/>
                    </a:lnTo>
                    <a:lnTo>
                      <a:pt x="1123" y="1009"/>
                    </a:lnTo>
                    <a:lnTo>
                      <a:pt x="1104" y="953"/>
                    </a:lnTo>
                    <a:lnTo>
                      <a:pt x="1066" y="914"/>
                    </a:lnTo>
                    <a:lnTo>
                      <a:pt x="1047" y="876"/>
                    </a:lnTo>
                    <a:lnTo>
                      <a:pt x="1047" y="838"/>
                    </a:lnTo>
                    <a:lnTo>
                      <a:pt x="1028" y="819"/>
                    </a:lnTo>
                    <a:lnTo>
                      <a:pt x="1009" y="800"/>
                    </a:lnTo>
                    <a:lnTo>
                      <a:pt x="990" y="781"/>
                    </a:lnTo>
                    <a:lnTo>
                      <a:pt x="990" y="743"/>
                    </a:lnTo>
                    <a:lnTo>
                      <a:pt x="990" y="705"/>
                    </a:lnTo>
                    <a:lnTo>
                      <a:pt x="1047" y="628"/>
                    </a:lnTo>
                    <a:lnTo>
                      <a:pt x="1066" y="591"/>
                    </a:lnTo>
                    <a:lnTo>
                      <a:pt x="1123" y="533"/>
                    </a:lnTo>
                    <a:lnTo>
                      <a:pt x="1161" y="457"/>
                    </a:lnTo>
                    <a:lnTo>
                      <a:pt x="1180" y="438"/>
                    </a:lnTo>
                    <a:lnTo>
                      <a:pt x="1199" y="419"/>
                    </a:lnTo>
                    <a:lnTo>
                      <a:pt x="1219" y="419"/>
                    </a:lnTo>
                    <a:lnTo>
                      <a:pt x="1295" y="400"/>
                    </a:lnTo>
                    <a:lnTo>
                      <a:pt x="1314" y="400"/>
                    </a:lnTo>
                    <a:lnTo>
                      <a:pt x="1314" y="362"/>
                    </a:lnTo>
                    <a:lnTo>
                      <a:pt x="1295" y="305"/>
                    </a:lnTo>
                    <a:lnTo>
                      <a:pt x="1238" y="247"/>
                    </a:lnTo>
                    <a:lnTo>
                      <a:pt x="1219" y="210"/>
                    </a:lnTo>
                    <a:lnTo>
                      <a:pt x="1219" y="115"/>
                    </a:lnTo>
                    <a:lnTo>
                      <a:pt x="1180" y="0"/>
                    </a:lnTo>
                    <a:lnTo>
                      <a:pt x="1104" y="19"/>
                    </a:lnTo>
                    <a:lnTo>
                      <a:pt x="952" y="95"/>
                    </a:lnTo>
                    <a:lnTo>
                      <a:pt x="914" y="115"/>
                    </a:lnTo>
                    <a:lnTo>
                      <a:pt x="876" y="95"/>
                    </a:lnTo>
                    <a:lnTo>
                      <a:pt x="857" y="95"/>
                    </a:lnTo>
                    <a:lnTo>
                      <a:pt x="799" y="95"/>
                    </a:lnTo>
                    <a:lnTo>
                      <a:pt x="552" y="171"/>
                    </a:lnTo>
                    <a:lnTo>
                      <a:pt x="513" y="191"/>
                    </a:lnTo>
                    <a:lnTo>
                      <a:pt x="266" y="247"/>
                    </a:lnTo>
                    <a:lnTo>
                      <a:pt x="133" y="247"/>
                    </a:lnTo>
                    <a:lnTo>
                      <a:pt x="95" y="229"/>
                    </a:lnTo>
                    <a:lnTo>
                      <a:pt x="56" y="191"/>
                    </a:lnTo>
                    <a:lnTo>
                      <a:pt x="37" y="210"/>
                    </a:lnTo>
                    <a:lnTo>
                      <a:pt x="19" y="267"/>
                    </a:lnTo>
                    <a:lnTo>
                      <a:pt x="76" y="286"/>
                    </a:lnTo>
                    <a:lnTo>
                      <a:pt x="133" y="324"/>
                    </a:lnTo>
                    <a:lnTo>
                      <a:pt x="152" y="362"/>
                    </a:lnTo>
                    <a:lnTo>
                      <a:pt x="190" y="457"/>
                    </a:lnTo>
                    <a:lnTo>
                      <a:pt x="228" y="457"/>
                    </a:lnTo>
                    <a:lnTo>
                      <a:pt x="247" y="514"/>
                    </a:lnTo>
                    <a:lnTo>
                      <a:pt x="266" y="552"/>
                    </a:lnTo>
                    <a:lnTo>
                      <a:pt x="266" y="572"/>
                    </a:lnTo>
                    <a:lnTo>
                      <a:pt x="190" y="572"/>
                    </a:lnTo>
                    <a:lnTo>
                      <a:pt x="133" y="572"/>
                    </a:lnTo>
                    <a:lnTo>
                      <a:pt x="152" y="609"/>
                    </a:lnTo>
                    <a:lnTo>
                      <a:pt x="152" y="628"/>
                    </a:lnTo>
                    <a:lnTo>
                      <a:pt x="152" y="648"/>
                    </a:lnTo>
                    <a:lnTo>
                      <a:pt x="133" y="648"/>
                    </a:lnTo>
                    <a:lnTo>
                      <a:pt x="114" y="667"/>
                    </a:lnTo>
                    <a:lnTo>
                      <a:pt x="76" y="743"/>
                    </a:lnTo>
                    <a:lnTo>
                      <a:pt x="114" y="743"/>
                    </a:lnTo>
                    <a:lnTo>
                      <a:pt x="152" y="762"/>
                    </a:lnTo>
                    <a:lnTo>
                      <a:pt x="190" y="781"/>
                    </a:lnTo>
                    <a:lnTo>
                      <a:pt x="209" y="819"/>
                    </a:lnTo>
                    <a:lnTo>
                      <a:pt x="209" y="838"/>
                    </a:lnTo>
                    <a:lnTo>
                      <a:pt x="190" y="876"/>
                    </a:lnTo>
                    <a:lnTo>
                      <a:pt x="152" y="914"/>
                    </a:lnTo>
                    <a:lnTo>
                      <a:pt x="114" y="914"/>
                    </a:lnTo>
                    <a:lnTo>
                      <a:pt x="76" y="933"/>
                    </a:lnTo>
                    <a:lnTo>
                      <a:pt x="37" y="953"/>
                    </a:lnTo>
                    <a:lnTo>
                      <a:pt x="37" y="1009"/>
                    </a:lnTo>
                    <a:lnTo>
                      <a:pt x="76" y="1009"/>
                    </a:lnTo>
                    <a:lnTo>
                      <a:pt x="95" y="1009"/>
                    </a:lnTo>
                    <a:lnTo>
                      <a:pt x="56" y="1048"/>
                    </a:lnTo>
                    <a:lnTo>
                      <a:pt x="37" y="1067"/>
                    </a:lnTo>
                    <a:lnTo>
                      <a:pt x="37" y="1105"/>
                    </a:lnTo>
                    <a:lnTo>
                      <a:pt x="56" y="1124"/>
                    </a:lnTo>
                    <a:lnTo>
                      <a:pt x="19" y="1124"/>
                    </a:lnTo>
                    <a:lnTo>
                      <a:pt x="0" y="1143"/>
                    </a:lnTo>
                    <a:lnTo>
                      <a:pt x="19" y="1162"/>
                    </a:lnTo>
                    <a:lnTo>
                      <a:pt x="19" y="1181"/>
                    </a:lnTo>
                    <a:lnTo>
                      <a:pt x="0" y="1200"/>
                    </a:lnTo>
                    <a:lnTo>
                      <a:pt x="19" y="1181"/>
                    </a:lnTo>
                    <a:lnTo>
                      <a:pt x="95" y="1181"/>
                    </a:lnTo>
                    <a:lnTo>
                      <a:pt x="133" y="1162"/>
                    </a:lnTo>
                    <a:lnTo>
                      <a:pt x="190" y="1200"/>
                    </a:lnTo>
                    <a:lnTo>
                      <a:pt x="228" y="1295"/>
                    </a:lnTo>
                    <a:lnTo>
                      <a:pt x="285" y="1352"/>
                    </a:lnTo>
                    <a:lnTo>
                      <a:pt x="342" y="1390"/>
                    </a:lnTo>
                    <a:lnTo>
                      <a:pt x="361" y="1429"/>
                    </a:lnTo>
                    <a:lnTo>
                      <a:pt x="418" y="1429"/>
                    </a:lnTo>
                    <a:lnTo>
                      <a:pt x="476" y="1466"/>
                    </a:lnTo>
                    <a:lnTo>
                      <a:pt x="513" y="1466"/>
                    </a:lnTo>
                    <a:lnTo>
                      <a:pt x="533" y="1505"/>
                    </a:lnTo>
                    <a:lnTo>
                      <a:pt x="571" y="1524"/>
                    </a:lnTo>
                    <a:lnTo>
                      <a:pt x="685" y="1600"/>
                    </a:lnTo>
                    <a:lnTo>
                      <a:pt x="704" y="1619"/>
                    </a:lnTo>
                    <a:lnTo>
                      <a:pt x="647" y="1638"/>
                    </a:lnTo>
                    <a:lnTo>
                      <a:pt x="571" y="1638"/>
                    </a:lnTo>
                    <a:lnTo>
                      <a:pt x="552" y="1695"/>
                    </a:lnTo>
                    <a:lnTo>
                      <a:pt x="571" y="1733"/>
                    </a:lnTo>
                    <a:lnTo>
                      <a:pt x="609" y="1733"/>
                    </a:lnTo>
                    <a:lnTo>
                      <a:pt x="628" y="1752"/>
                    </a:lnTo>
                    <a:lnTo>
                      <a:pt x="647" y="1771"/>
                    </a:lnTo>
                    <a:lnTo>
                      <a:pt x="685" y="1829"/>
                    </a:lnTo>
                    <a:lnTo>
                      <a:pt x="666" y="1847"/>
                    </a:lnTo>
                    <a:lnTo>
                      <a:pt x="666" y="1886"/>
                    </a:lnTo>
                    <a:lnTo>
                      <a:pt x="685" y="1905"/>
                    </a:lnTo>
                    <a:lnTo>
                      <a:pt x="704" y="1924"/>
                    </a:lnTo>
                    <a:lnTo>
                      <a:pt x="780" y="1981"/>
                    </a:lnTo>
                    <a:lnTo>
                      <a:pt x="876" y="2019"/>
                    </a:lnTo>
                    <a:lnTo>
                      <a:pt x="1180" y="2114"/>
                    </a:lnTo>
                    <a:lnTo>
                      <a:pt x="1238" y="2133"/>
                    </a:lnTo>
                    <a:lnTo>
                      <a:pt x="1428" y="2152"/>
                    </a:lnTo>
                    <a:lnTo>
                      <a:pt x="1447" y="2191"/>
                    </a:lnTo>
                    <a:lnTo>
                      <a:pt x="1409" y="2228"/>
                    </a:lnTo>
                    <a:lnTo>
                      <a:pt x="1409" y="2267"/>
                    </a:lnTo>
                    <a:lnTo>
                      <a:pt x="1447" y="2248"/>
                    </a:lnTo>
                    <a:lnTo>
                      <a:pt x="1485" y="2248"/>
                    </a:lnTo>
                    <a:lnTo>
                      <a:pt x="1485" y="2228"/>
                    </a:lnTo>
                    <a:lnTo>
                      <a:pt x="1466" y="2172"/>
                    </a:lnTo>
                    <a:lnTo>
                      <a:pt x="1485" y="2114"/>
                    </a:lnTo>
                    <a:lnTo>
                      <a:pt x="1524" y="2096"/>
                    </a:lnTo>
                    <a:lnTo>
                      <a:pt x="1561" y="2076"/>
                    </a:lnTo>
                    <a:lnTo>
                      <a:pt x="1676" y="2038"/>
                    </a:lnTo>
                    <a:lnTo>
                      <a:pt x="1695" y="2019"/>
                    </a:lnTo>
                    <a:lnTo>
                      <a:pt x="1733" y="2000"/>
                    </a:lnTo>
                    <a:lnTo>
                      <a:pt x="1790" y="1924"/>
                    </a:lnTo>
                    <a:lnTo>
                      <a:pt x="1828" y="1886"/>
                    </a:lnTo>
                    <a:lnTo>
                      <a:pt x="1771" y="1867"/>
                    </a:lnTo>
                    <a:lnTo>
                      <a:pt x="1771" y="1829"/>
                    </a:lnTo>
                    <a:lnTo>
                      <a:pt x="1809" y="1810"/>
                    </a:lnTo>
                    <a:lnTo>
                      <a:pt x="1828" y="1771"/>
                    </a:lnTo>
                    <a:lnTo>
                      <a:pt x="1866" y="1733"/>
                    </a:lnTo>
                    <a:lnTo>
                      <a:pt x="1885" y="1676"/>
                    </a:lnTo>
                    <a:lnTo>
                      <a:pt x="1885" y="1657"/>
                    </a:lnTo>
                    <a:lnTo>
                      <a:pt x="1828" y="1638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27" name="Freeform 16">
                <a:extLst>
                  <a:ext uri="{FF2B5EF4-FFF2-40B4-BE49-F238E27FC236}">
                    <a16:creationId xmlns:a16="http://schemas.microsoft.com/office/drawing/2014/main" id="{C1951330-4209-E841-BCC9-060A21EE7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59538" y="9374188"/>
                <a:ext cx="706437" cy="631825"/>
              </a:xfrm>
              <a:custGeom>
                <a:avLst/>
                <a:gdLst>
                  <a:gd name="T0" fmla="*/ 2147483646 w 1963"/>
                  <a:gd name="T1" fmla="*/ 2147483646 h 1753"/>
                  <a:gd name="T2" fmla="*/ 2147483646 w 1963"/>
                  <a:gd name="T3" fmla="*/ 2147483646 h 1753"/>
                  <a:gd name="T4" fmla="*/ 2147483646 w 1963"/>
                  <a:gd name="T5" fmla="*/ 2147483646 h 1753"/>
                  <a:gd name="T6" fmla="*/ 2147483646 w 1963"/>
                  <a:gd name="T7" fmla="*/ 2147483646 h 1753"/>
                  <a:gd name="T8" fmla="*/ 2147483646 w 1963"/>
                  <a:gd name="T9" fmla="*/ 2147483646 h 1753"/>
                  <a:gd name="T10" fmla="*/ 2147483646 w 1963"/>
                  <a:gd name="T11" fmla="*/ 2147483646 h 1753"/>
                  <a:gd name="T12" fmla="*/ 2147483646 w 1963"/>
                  <a:gd name="T13" fmla="*/ 2147483646 h 1753"/>
                  <a:gd name="T14" fmla="*/ 2147483646 w 1963"/>
                  <a:gd name="T15" fmla="*/ 2147483646 h 1753"/>
                  <a:gd name="T16" fmla="*/ 2147483646 w 1963"/>
                  <a:gd name="T17" fmla="*/ 2147483646 h 1753"/>
                  <a:gd name="T18" fmla="*/ 2147483646 w 1963"/>
                  <a:gd name="T19" fmla="*/ 2147483646 h 1753"/>
                  <a:gd name="T20" fmla="*/ 2147483646 w 1963"/>
                  <a:gd name="T21" fmla="*/ 2147483646 h 1753"/>
                  <a:gd name="T22" fmla="*/ 2147483646 w 1963"/>
                  <a:gd name="T23" fmla="*/ 2147483646 h 1753"/>
                  <a:gd name="T24" fmla="*/ 2147483646 w 1963"/>
                  <a:gd name="T25" fmla="*/ 2147483646 h 1753"/>
                  <a:gd name="T26" fmla="*/ 2147483646 w 1963"/>
                  <a:gd name="T27" fmla="*/ 2147483646 h 1753"/>
                  <a:gd name="T28" fmla="*/ 2147483646 w 1963"/>
                  <a:gd name="T29" fmla="*/ 2147483646 h 1753"/>
                  <a:gd name="T30" fmla="*/ 2147483646 w 1963"/>
                  <a:gd name="T31" fmla="*/ 2147483646 h 1753"/>
                  <a:gd name="T32" fmla="*/ 2147483646 w 1963"/>
                  <a:gd name="T33" fmla="*/ 2147483646 h 1753"/>
                  <a:gd name="T34" fmla="*/ 2147483646 w 1963"/>
                  <a:gd name="T35" fmla="*/ 2147483646 h 1753"/>
                  <a:gd name="T36" fmla="*/ 2147483646 w 1963"/>
                  <a:gd name="T37" fmla="*/ 2147483646 h 1753"/>
                  <a:gd name="T38" fmla="*/ 2147483646 w 1963"/>
                  <a:gd name="T39" fmla="*/ 2147483646 h 1753"/>
                  <a:gd name="T40" fmla="*/ 2147483646 w 1963"/>
                  <a:gd name="T41" fmla="*/ 2147483646 h 1753"/>
                  <a:gd name="T42" fmla="*/ 0 w 1963"/>
                  <a:gd name="T43" fmla="*/ 2147483646 h 1753"/>
                  <a:gd name="T44" fmla="*/ 2147483646 w 1963"/>
                  <a:gd name="T45" fmla="*/ 2147483646 h 1753"/>
                  <a:gd name="T46" fmla="*/ 2147483646 w 1963"/>
                  <a:gd name="T47" fmla="*/ 2147483646 h 1753"/>
                  <a:gd name="T48" fmla="*/ 2147483646 w 1963"/>
                  <a:gd name="T49" fmla="*/ 2147483646 h 1753"/>
                  <a:gd name="T50" fmla="*/ 2147483646 w 1963"/>
                  <a:gd name="T51" fmla="*/ 2147483646 h 1753"/>
                  <a:gd name="T52" fmla="*/ 2147483646 w 1963"/>
                  <a:gd name="T53" fmla="*/ 2147483646 h 1753"/>
                  <a:gd name="T54" fmla="*/ 2147483646 w 1963"/>
                  <a:gd name="T55" fmla="*/ 2147483646 h 1753"/>
                  <a:gd name="T56" fmla="*/ 2147483646 w 1963"/>
                  <a:gd name="T57" fmla="*/ 2147483646 h 1753"/>
                  <a:gd name="T58" fmla="*/ 2147483646 w 1963"/>
                  <a:gd name="T59" fmla="*/ 2147483646 h 1753"/>
                  <a:gd name="T60" fmla="*/ 2147483646 w 1963"/>
                  <a:gd name="T61" fmla="*/ 2147483646 h 1753"/>
                  <a:gd name="T62" fmla="*/ 2147483646 w 1963"/>
                  <a:gd name="T63" fmla="*/ 2147483646 h 1753"/>
                  <a:gd name="T64" fmla="*/ 2147483646 w 1963"/>
                  <a:gd name="T65" fmla="*/ 2147483646 h 1753"/>
                  <a:gd name="T66" fmla="*/ 2147483646 w 1963"/>
                  <a:gd name="T67" fmla="*/ 2147483646 h 1753"/>
                  <a:gd name="T68" fmla="*/ 2147483646 w 1963"/>
                  <a:gd name="T69" fmla="*/ 2147483646 h 1753"/>
                  <a:gd name="T70" fmla="*/ 2147483646 w 1963"/>
                  <a:gd name="T71" fmla="*/ 2147483646 h 1753"/>
                  <a:gd name="T72" fmla="*/ 2147483646 w 1963"/>
                  <a:gd name="T73" fmla="*/ 2147483646 h 1753"/>
                  <a:gd name="T74" fmla="*/ 2147483646 w 1963"/>
                  <a:gd name="T75" fmla="*/ 2147483646 h 1753"/>
                  <a:gd name="T76" fmla="*/ 2147483646 w 1963"/>
                  <a:gd name="T77" fmla="*/ 2147483646 h 1753"/>
                  <a:gd name="T78" fmla="*/ 2147483646 w 1963"/>
                  <a:gd name="T79" fmla="*/ 2147483646 h 1753"/>
                  <a:gd name="T80" fmla="*/ 2147483646 w 1963"/>
                  <a:gd name="T81" fmla="*/ 2147483646 h 1753"/>
                  <a:gd name="T82" fmla="*/ 2147483646 w 1963"/>
                  <a:gd name="T83" fmla="*/ 2147483646 h 1753"/>
                  <a:gd name="T84" fmla="*/ 2147483646 w 1963"/>
                  <a:gd name="T85" fmla="*/ 2147483646 h 1753"/>
                  <a:gd name="T86" fmla="*/ 2147483646 w 1963"/>
                  <a:gd name="T87" fmla="*/ 2147483646 h 1753"/>
                  <a:gd name="T88" fmla="*/ 2147483646 w 1963"/>
                  <a:gd name="T89" fmla="*/ 2147483646 h 1753"/>
                  <a:gd name="T90" fmla="*/ 2147483646 w 1963"/>
                  <a:gd name="T91" fmla="*/ 2147483646 h 1753"/>
                  <a:gd name="T92" fmla="*/ 2147483646 w 1963"/>
                  <a:gd name="T93" fmla="*/ 2147483646 h 1753"/>
                  <a:gd name="T94" fmla="*/ 2147483646 w 1963"/>
                  <a:gd name="T95" fmla="*/ 2147483646 h 175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963" h="1753">
                    <a:moveTo>
                      <a:pt x="1962" y="514"/>
                    </a:moveTo>
                    <a:lnTo>
                      <a:pt x="1886" y="171"/>
                    </a:lnTo>
                    <a:lnTo>
                      <a:pt x="1867" y="133"/>
                    </a:lnTo>
                    <a:lnTo>
                      <a:pt x="1829" y="114"/>
                    </a:lnTo>
                    <a:lnTo>
                      <a:pt x="1772" y="57"/>
                    </a:lnTo>
                    <a:lnTo>
                      <a:pt x="1733" y="19"/>
                    </a:lnTo>
                    <a:lnTo>
                      <a:pt x="1714" y="0"/>
                    </a:lnTo>
                    <a:lnTo>
                      <a:pt x="1657" y="19"/>
                    </a:lnTo>
                    <a:lnTo>
                      <a:pt x="1486" y="57"/>
                    </a:lnTo>
                    <a:lnTo>
                      <a:pt x="1391" y="114"/>
                    </a:lnTo>
                    <a:lnTo>
                      <a:pt x="1352" y="133"/>
                    </a:lnTo>
                    <a:lnTo>
                      <a:pt x="1315" y="210"/>
                    </a:lnTo>
                    <a:lnTo>
                      <a:pt x="1333" y="247"/>
                    </a:lnTo>
                    <a:lnTo>
                      <a:pt x="1315" y="286"/>
                    </a:lnTo>
                    <a:lnTo>
                      <a:pt x="1315" y="324"/>
                    </a:lnTo>
                    <a:lnTo>
                      <a:pt x="1276" y="381"/>
                    </a:lnTo>
                    <a:lnTo>
                      <a:pt x="1257" y="438"/>
                    </a:lnTo>
                    <a:lnTo>
                      <a:pt x="1181" y="495"/>
                    </a:lnTo>
                    <a:lnTo>
                      <a:pt x="1162" y="533"/>
                    </a:lnTo>
                    <a:lnTo>
                      <a:pt x="1086" y="552"/>
                    </a:lnTo>
                    <a:lnTo>
                      <a:pt x="971" y="533"/>
                    </a:lnTo>
                    <a:lnTo>
                      <a:pt x="876" y="552"/>
                    </a:lnTo>
                    <a:lnTo>
                      <a:pt x="800" y="533"/>
                    </a:lnTo>
                    <a:lnTo>
                      <a:pt x="743" y="495"/>
                    </a:lnTo>
                    <a:lnTo>
                      <a:pt x="648" y="476"/>
                    </a:lnTo>
                    <a:lnTo>
                      <a:pt x="590" y="419"/>
                    </a:lnTo>
                    <a:lnTo>
                      <a:pt x="495" y="362"/>
                    </a:lnTo>
                    <a:lnTo>
                      <a:pt x="458" y="266"/>
                    </a:lnTo>
                    <a:lnTo>
                      <a:pt x="534" y="152"/>
                    </a:lnTo>
                    <a:lnTo>
                      <a:pt x="534" y="95"/>
                    </a:lnTo>
                    <a:lnTo>
                      <a:pt x="571" y="57"/>
                    </a:lnTo>
                    <a:lnTo>
                      <a:pt x="495" y="57"/>
                    </a:lnTo>
                    <a:lnTo>
                      <a:pt x="458" y="57"/>
                    </a:lnTo>
                    <a:lnTo>
                      <a:pt x="438" y="57"/>
                    </a:lnTo>
                    <a:lnTo>
                      <a:pt x="381" y="95"/>
                    </a:lnTo>
                    <a:lnTo>
                      <a:pt x="362" y="95"/>
                    </a:lnTo>
                    <a:lnTo>
                      <a:pt x="343" y="95"/>
                    </a:lnTo>
                    <a:lnTo>
                      <a:pt x="305" y="95"/>
                    </a:lnTo>
                    <a:lnTo>
                      <a:pt x="286" y="114"/>
                    </a:lnTo>
                    <a:lnTo>
                      <a:pt x="267" y="133"/>
                    </a:lnTo>
                    <a:lnTo>
                      <a:pt x="229" y="190"/>
                    </a:lnTo>
                    <a:lnTo>
                      <a:pt x="209" y="228"/>
                    </a:lnTo>
                    <a:lnTo>
                      <a:pt x="153" y="362"/>
                    </a:lnTo>
                    <a:lnTo>
                      <a:pt x="133" y="419"/>
                    </a:lnTo>
                    <a:lnTo>
                      <a:pt x="133" y="476"/>
                    </a:lnTo>
                    <a:lnTo>
                      <a:pt x="114" y="571"/>
                    </a:lnTo>
                    <a:lnTo>
                      <a:pt x="95" y="591"/>
                    </a:lnTo>
                    <a:lnTo>
                      <a:pt x="57" y="628"/>
                    </a:lnTo>
                    <a:lnTo>
                      <a:pt x="38" y="647"/>
                    </a:lnTo>
                    <a:lnTo>
                      <a:pt x="38" y="686"/>
                    </a:lnTo>
                    <a:lnTo>
                      <a:pt x="38" y="705"/>
                    </a:lnTo>
                    <a:lnTo>
                      <a:pt x="57" y="723"/>
                    </a:lnTo>
                    <a:lnTo>
                      <a:pt x="57" y="762"/>
                    </a:lnTo>
                    <a:lnTo>
                      <a:pt x="57" y="781"/>
                    </a:lnTo>
                    <a:lnTo>
                      <a:pt x="19" y="895"/>
                    </a:lnTo>
                    <a:lnTo>
                      <a:pt x="19" y="933"/>
                    </a:lnTo>
                    <a:lnTo>
                      <a:pt x="19" y="971"/>
                    </a:lnTo>
                    <a:lnTo>
                      <a:pt x="38" y="1048"/>
                    </a:lnTo>
                    <a:lnTo>
                      <a:pt x="57" y="1085"/>
                    </a:lnTo>
                    <a:lnTo>
                      <a:pt x="38" y="1124"/>
                    </a:lnTo>
                    <a:lnTo>
                      <a:pt x="38" y="1162"/>
                    </a:lnTo>
                    <a:lnTo>
                      <a:pt x="19" y="1200"/>
                    </a:lnTo>
                    <a:lnTo>
                      <a:pt x="0" y="1333"/>
                    </a:lnTo>
                    <a:lnTo>
                      <a:pt x="0" y="1390"/>
                    </a:lnTo>
                    <a:lnTo>
                      <a:pt x="0" y="1429"/>
                    </a:lnTo>
                    <a:lnTo>
                      <a:pt x="19" y="1466"/>
                    </a:lnTo>
                    <a:lnTo>
                      <a:pt x="19" y="1505"/>
                    </a:lnTo>
                    <a:lnTo>
                      <a:pt x="38" y="1543"/>
                    </a:lnTo>
                    <a:lnTo>
                      <a:pt x="19" y="1600"/>
                    </a:lnTo>
                    <a:lnTo>
                      <a:pt x="19" y="1638"/>
                    </a:lnTo>
                    <a:lnTo>
                      <a:pt x="19" y="1714"/>
                    </a:lnTo>
                    <a:lnTo>
                      <a:pt x="77" y="1714"/>
                    </a:lnTo>
                    <a:lnTo>
                      <a:pt x="95" y="1714"/>
                    </a:lnTo>
                    <a:lnTo>
                      <a:pt x="114" y="1695"/>
                    </a:lnTo>
                    <a:lnTo>
                      <a:pt x="114" y="1676"/>
                    </a:lnTo>
                    <a:lnTo>
                      <a:pt x="133" y="1657"/>
                    </a:lnTo>
                    <a:lnTo>
                      <a:pt x="133" y="1619"/>
                    </a:lnTo>
                    <a:lnTo>
                      <a:pt x="153" y="1600"/>
                    </a:lnTo>
                    <a:lnTo>
                      <a:pt x="191" y="1581"/>
                    </a:lnTo>
                    <a:lnTo>
                      <a:pt x="248" y="1600"/>
                    </a:lnTo>
                    <a:lnTo>
                      <a:pt x="286" y="1600"/>
                    </a:lnTo>
                    <a:lnTo>
                      <a:pt x="324" y="1600"/>
                    </a:lnTo>
                    <a:lnTo>
                      <a:pt x="362" y="1619"/>
                    </a:lnTo>
                    <a:lnTo>
                      <a:pt x="381" y="1638"/>
                    </a:lnTo>
                    <a:lnTo>
                      <a:pt x="381" y="1657"/>
                    </a:lnTo>
                    <a:lnTo>
                      <a:pt x="381" y="1676"/>
                    </a:lnTo>
                    <a:lnTo>
                      <a:pt x="362" y="1733"/>
                    </a:lnTo>
                    <a:lnTo>
                      <a:pt x="381" y="1752"/>
                    </a:lnTo>
                    <a:lnTo>
                      <a:pt x="400" y="1752"/>
                    </a:lnTo>
                    <a:lnTo>
                      <a:pt x="438" y="1733"/>
                    </a:lnTo>
                    <a:lnTo>
                      <a:pt x="476" y="1676"/>
                    </a:lnTo>
                    <a:lnTo>
                      <a:pt x="495" y="1676"/>
                    </a:lnTo>
                    <a:lnTo>
                      <a:pt x="514" y="1657"/>
                    </a:lnTo>
                    <a:lnTo>
                      <a:pt x="534" y="1638"/>
                    </a:lnTo>
                    <a:lnTo>
                      <a:pt x="553" y="1619"/>
                    </a:lnTo>
                    <a:lnTo>
                      <a:pt x="571" y="1581"/>
                    </a:lnTo>
                    <a:lnTo>
                      <a:pt x="571" y="1562"/>
                    </a:lnTo>
                    <a:lnTo>
                      <a:pt x="571" y="1543"/>
                    </a:lnTo>
                    <a:lnTo>
                      <a:pt x="590" y="1543"/>
                    </a:lnTo>
                    <a:lnTo>
                      <a:pt x="610" y="1524"/>
                    </a:lnTo>
                    <a:lnTo>
                      <a:pt x="648" y="1485"/>
                    </a:lnTo>
                    <a:lnTo>
                      <a:pt x="743" y="1371"/>
                    </a:lnTo>
                    <a:lnTo>
                      <a:pt x="781" y="1352"/>
                    </a:lnTo>
                    <a:lnTo>
                      <a:pt x="800" y="1352"/>
                    </a:lnTo>
                    <a:lnTo>
                      <a:pt x="838" y="1371"/>
                    </a:lnTo>
                    <a:lnTo>
                      <a:pt x="857" y="1371"/>
                    </a:lnTo>
                    <a:lnTo>
                      <a:pt x="895" y="1371"/>
                    </a:lnTo>
                    <a:lnTo>
                      <a:pt x="1010" y="1314"/>
                    </a:lnTo>
                    <a:lnTo>
                      <a:pt x="1048" y="1314"/>
                    </a:lnTo>
                    <a:lnTo>
                      <a:pt x="1067" y="1333"/>
                    </a:lnTo>
                    <a:lnTo>
                      <a:pt x="1067" y="1352"/>
                    </a:lnTo>
                    <a:lnTo>
                      <a:pt x="1067" y="1371"/>
                    </a:lnTo>
                    <a:lnTo>
                      <a:pt x="1086" y="1390"/>
                    </a:lnTo>
                    <a:lnTo>
                      <a:pt x="1105" y="1390"/>
                    </a:lnTo>
                    <a:lnTo>
                      <a:pt x="1124" y="1371"/>
                    </a:lnTo>
                    <a:lnTo>
                      <a:pt x="1143" y="1352"/>
                    </a:lnTo>
                    <a:lnTo>
                      <a:pt x="1162" y="1352"/>
                    </a:lnTo>
                    <a:lnTo>
                      <a:pt x="1200" y="1352"/>
                    </a:lnTo>
                    <a:lnTo>
                      <a:pt x="1257" y="1390"/>
                    </a:lnTo>
                    <a:lnTo>
                      <a:pt x="1315" y="1409"/>
                    </a:lnTo>
                    <a:lnTo>
                      <a:pt x="1448" y="1429"/>
                    </a:lnTo>
                    <a:lnTo>
                      <a:pt x="1543" y="1466"/>
                    </a:lnTo>
                    <a:lnTo>
                      <a:pt x="1619" y="1505"/>
                    </a:lnTo>
                    <a:lnTo>
                      <a:pt x="1657" y="1448"/>
                    </a:lnTo>
                    <a:lnTo>
                      <a:pt x="1714" y="1409"/>
                    </a:lnTo>
                    <a:lnTo>
                      <a:pt x="1733" y="1390"/>
                    </a:lnTo>
                    <a:lnTo>
                      <a:pt x="1753" y="1352"/>
                    </a:lnTo>
                    <a:lnTo>
                      <a:pt x="1772" y="1276"/>
                    </a:lnTo>
                    <a:lnTo>
                      <a:pt x="1809" y="1219"/>
                    </a:lnTo>
                    <a:lnTo>
                      <a:pt x="1829" y="1181"/>
                    </a:lnTo>
                    <a:lnTo>
                      <a:pt x="1848" y="1143"/>
                    </a:lnTo>
                    <a:lnTo>
                      <a:pt x="1848" y="1124"/>
                    </a:lnTo>
                    <a:lnTo>
                      <a:pt x="1829" y="1085"/>
                    </a:lnTo>
                    <a:lnTo>
                      <a:pt x="1848" y="1067"/>
                    </a:lnTo>
                    <a:lnTo>
                      <a:pt x="1867" y="1048"/>
                    </a:lnTo>
                    <a:lnTo>
                      <a:pt x="1905" y="1009"/>
                    </a:lnTo>
                    <a:lnTo>
                      <a:pt x="1924" y="971"/>
                    </a:lnTo>
                    <a:lnTo>
                      <a:pt x="1943" y="933"/>
                    </a:lnTo>
                    <a:lnTo>
                      <a:pt x="1943" y="895"/>
                    </a:lnTo>
                    <a:lnTo>
                      <a:pt x="1943" y="838"/>
                    </a:lnTo>
                    <a:lnTo>
                      <a:pt x="1962" y="781"/>
                    </a:lnTo>
                    <a:lnTo>
                      <a:pt x="1962" y="514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28" name="Freeform 17">
                <a:extLst>
                  <a:ext uri="{FF2B5EF4-FFF2-40B4-BE49-F238E27FC236}">
                    <a16:creationId xmlns:a16="http://schemas.microsoft.com/office/drawing/2014/main" id="{82E0CEB2-9ACC-2948-872E-85246357E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75" y="10609263"/>
                <a:ext cx="1001713" cy="481012"/>
              </a:xfrm>
              <a:custGeom>
                <a:avLst/>
                <a:gdLst>
                  <a:gd name="T0" fmla="*/ 2147483646 w 2782"/>
                  <a:gd name="T1" fmla="*/ 2147483646 h 1334"/>
                  <a:gd name="T2" fmla="*/ 2147483646 w 2782"/>
                  <a:gd name="T3" fmla="*/ 2147483646 h 1334"/>
                  <a:gd name="T4" fmla="*/ 2147483646 w 2782"/>
                  <a:gd name="T5" fmla="*/ 2147483646 h 1334"/>
                  <a:gd name="T6" fmla="*/ 2147483646 w 2782"/>
                  <a:gd name="T7" fmla="*/ 0 h 1334"/>
                  <a:gd name="T8" fmla="*/ 2147483646 w 2782"/>
                  <a:gd name="T9" fmla="*/ 0 h 1334"/>
                  <a:gd name="T10" fmla="*/ 2147483646 w 2782"/>
                  <a:gd name="T11" fmla="*/ 2147483646 h 1334"/>
                  <a:gd name="T12" fmla="*/ 2147483646 w 2782"/>
                  <a:gd name="T13" fmla="*/ 2147483646 h 1334"/>
                  <a:gd name="T14" fmla="*/ 2147483646 w 2782"/>
                  <a:gd name="T15" fmla="*/ 2147483646 h 1334"/>
                  <a:gd name="T16" fmla="*/ 2147483646 w 2782"/>
                  <a:gd name="T17" fmla="*/ 2147483646 h 1334"/>
                  <a:gd name="T18" fmla="*/ 2147483646 w 2782"/>
                  <a:gd name="T19" fmla="*/ 2147483646 h 1334"/>
                  <a:gd name="T20" fmla="*/ 2147483646 w 2782"/>
                  <a:gd name="T21" fmla="*/ 2147483646 h 1334"/>
                  <a:gd name="T22" fmla="*/ 2147483646 w 2782"/>
                  <a:gd name="T23" fmla="*/ 2147483646 h 1334"/>
                  <a:gd name="T24" fmla="*/ 2147483646 w 2782"/>
                  <a:gd name="T25" fmla="*/ 2147483646 h 1334"/>
                  <a:gd name="T26" fmla="*/ 2147483646 w 2782"/>
                  <a:gd name="T27" fmla="*/ 2147483646 h 1334"/>
                  <a:gd name="T28" fmla="*/ 2147483646 w 2782"/>
                  <a:gd name="T29" fmla="*/ 2147483646 h 1334"/>
                  <a:gd name="T30" fmla="*/ 2147483646 w 2782"/>
                  <a:gd name="T31" fmla="*/ 2147483646 h 1334"/>
                  <a:gd name="T32" fmla="*/ 2147483646 w 2782"/>
                  <a:gd name="T33" fmla="*/ 2147483646 h 1334"/>
                  <a:gd name="T34" fmla="*/ 2147483646 w 2782"/>
                  <a:gd name="T35" fmla="*/ 2147483646 h 1334"/>
                  <a:gd name="T36" fmla="*/ 2147483646 w 2782"/>
                  <a:gd name="T37" fmla="*/ 2147483646 h 1334"/>
                  <a:gd name="T38" fmla="*/ 2147483646 w 2782"/>
                  <a:gd name="T39" fmla="*/ 2147483646 h 1334"/>
                  <a:gd name="T40" fmla="*/ 2147483646 w 2782"/>
                  <a:gd name="T41" fmla="*/ 2147483646 h 1334"/>
                  <a:gd name="T42" fmla="*/ 2147483646 w 2782"/>
                  <a:gd name="T43" fmla="*/ 2147483646 h 1334"/>
                  <a:gd name="T44" fmla="*/ 2147483646 w 2782"/>
                  <a:gd name="T45" fmla="*/ 2147483646 h 1334"/>
                  <a:gd name="T46" fmla="*/ 2147483646 w 2782"/>
                  <a:gd name="T47" fmla="*/ 2147483646 h 1334"/>
                  <a:gd name="T48" fmla="*/ 2147483646 w 2782"/>
                  <a:gd name="T49" fmla="*/ 2147483646 h 1334"/>
                  <a:gd name="T50" fmla="*/ 2147483646 w 2782"/>
                  <a:gd name="T51" fmla="*/ 2147483646 h 1334"/>
                  <a:gd name="T52" fmla="*/ 2147483646 w 2782"/>
                  <a:gd name="T53" fmla="*/ 2147483646 h 1334"/>
                  <a:gd name="T54" fmla="*/ 2147483646 w 2782"/>
                  <a:gd name="T55" fmla="*/ 2147483646 h 1334"/>
                  <a:gd name="T56" fmla="*/ 2147483646 w 2782"/>
                  <a:gd name="T57" fmla="*/ 2147483646 h 1334"/>
                  <a:gd name="T58" fmla="*/ 2147483646 w 2782"/>
                  <a:gd name="T59" fmla="*/ 2147483646 h 1334"/>
                  <a:gd name="T60" fmla="*/ 2147483646 w 2782"/>
                  <a:gd name="T61" fmla="*/ 2147483646 h 1334"/>
                  <a:gd name="T62" fmla="*/ 2147483646 w 2782"/>
                  <a:gd name="T63" fmla="*/ 2147483646 h 1334"/>
                  <a:gd name="T64" fmla="*/ 2147483646 w 2782"/>
                  <a:gd name="T65" fmla="*/ 2147483646 h 1334"/>
                  <a:gd name="T66" fmla="*/ 2147483646 w 2782"/>
                  <a:gd name="T67" fmla="*/ 2147483646 h 1334"/>
                  <a:gd name="T68" fmla="*/ 2147483646 w 2782"/>
                  <a:gd name="T69" fmla="*/ 2147483646 h 1334"/>
                  <a:gd name="T70" fmla="*/ 2147483646 w 2782"/>
                  <a:gd name="T71" fmla="*/ 2147483646 h 1334"/>
                  <a:gd name="T72" fmla="*/ 2147483646 w 2782"/>
                  <a:gd name="T73" fmla="*/ 2147483646 h 1334"/>
                  <a:gd name="T74" fmla="*/ 2147483646 w 2782"/>
                  <a:gd name="T75" fmla="*/ 2147483646 h 1334"/>
                  <a:gd name="T76" fmla="*/ 2147483646 w 2782"/>
                  <a:gd name="T77" fmla="*/ 2147483646 h 1334"/>
                  <a:gd name="T78" fmla="*/ 2147483646 w 2782"/>
                  <a:gd name="T79" fmla="*/ 2147483646 h 1334"/>
                  <a:gd name="T80" fmla="*/ 2147483646 w 2782"/>
                  <a:gd name="T81" fmla="*/ 2147483646 h 1334"/>
                  <a:gd name="T82" fmla="*/ 2147483646 w 2782"/>
                  <a:gd name="T83" fmla="*/ 2147483646 h 1334"/>
                  <a:gd name="T84" fmla="*/ 2147483646 w 2782"/>
                  <a:gd name="T85" fmla="*/ 2147483646 h 1334"/>
                  <a:gd name="T86" fmla="*/ 2147483646 w 2782"/>
                  <a:gd name="T87" fmla="*/ 2147483646 h 1334"/>
                  <a:gd name="T88" fmla="*/ 2147483646 w 2782"/>
                  <a:gd name="T89" fmla="*/ 2147483646 h 1334"/>
                  <a:gd name="T90" fmla="*/ 2147483646 w 2782"/>
                  <a:gd name="T91" fmla="*/ 2147483646 h 1334"/>
                  <a:gd name="T92" fmla="*/ 2147483646 w 2782"/>
                  <a:gd name="T93" fmla="*/ 2147483646 h 1334"/>
                  <a:gd name="T94" fmla="*/ 2147483646 w 2782"/>
                  <a:gd name="T95" fmla="*/ 2147483646 h 1334"/>
                  <a:gd name="T96" fmla="*/ 2147483646 w 2782"/>
                  <a:gd name="T97" fmla="*/ 2147483646 h 1334"/>
                  <a:gd name="T98" fmla="*/ 2147483646 w 2782"/>
                  <a:gd name="T99" fmla="*/ 2147483646 h 1334"/>
                  <a:gd name="T100" fmla="*/ 2147483646 w 2782"/>
                  <a:gd name="T101" fmla="*/ 2147483646 h 1334"/>
                  <a:gd name="T102" fmla="*/ 2147483646 w 2782"/>
                  <a:gd name="T103" fmla="*/ 2147483646 h 1334"/>
                  <a:gd name="T104" fmla="*/ 2147483646 w 2782"/>
                  <a:gd name="T105" fmla="*/ 2147483646 h 1334"/>
                  <a:gd name="T106" fmla="*/ 2147483646 w 2782"/>
                  <a:gd name="T107" fmla="*/ 2147483646 h 1334"/>
                  <a:gd name="T108" fmla="*/ 2147483646 w 2782"/>
                  <a:gd name="T109" fmla="*/ 2147483646 h 1334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782" h="1334">
                    <a:moveTo>
                      <a:pt x="2781" y="723"/>
                    </a:moveTo>
                    <a:lnTo>
                      <a:pt x="2781" y="704"/>
                    </a:lnTo>
                    <a:lnTo>
                      <a:pt x="2781" y="685"/>
                    </a:lnTo>
                    <a:lnTo>
                      <a:pt x="2781" y="647"/>
                    </a:lnTo>
                    <a:lnTo>
                      <a:pt x="2723" y="571"/>
                    </a:lnTo>
                    <a:lnTo>
                      <a:pt x="2723" y="533"/>
                    </a:lnTo>
                    <a:lnTo>
                      <a:pt x="2704" y="476"/>
                    </a:lnTo>
                    <a:lnTo>
                      <a:pt x="2647" y="399"/>
                    </a:lnTo>
                    <a:lnTo>
                      <a:pt x="2609" y="133"/>
                    </a:lnTo>
                    <a:lnTo>
                      <a:pt x="2571" y="37"/>
                    </a:lnTo>
                    <a:lnTo>
                      <a:pt x="2514" y="0"/>
                    </a:lnTo>
                    <a:lnTo>
                      <a:pt x="2495" y="0"/>
                    </a:lnTo>
                    <a:lnTo>
                      <a:pt x="2476" y="0"/>
                    </a:lnTo>
                    <a:lnTo>
                      <a:pt x="2457" y="0"/>
                    </a:lnTo>
                    <a:lnTo>
                      <a:pt x="2362" y="18"/>
                    </a:lnTo>
                    <a:lnTo>
                      <a:pt x="2323" y="76"/>
                    </a:lnTo>
                    <a:lnTo>
                      <a:pt x="2286" y="114"/>
                    </a:lnTo>
                    <a:lnTo>
                      <a:pt x="2247" y="133"/>
                    </a:lnTo>
                    <a:lnTo>
                      <a:pt x="2114" y="152"/>
                    </a:lnTo>
                    <a:lnTo>
                      <a:pt x="1828" y="190"/>
                    </a:lnTo>
                    <a:lnTo>
                      <a:pt x="1771" y="152"/>
                    </a:lnTo>
                    <a:lnTo>
                      <a:pt x="1580" y="209"/>
                    </a:lnTo>
                    <a:lnTo>
                      <a:pt x="1219" y="228"/>
                    </a:lnTo>
                    <a:lnTo>
                      <a:pt x="1028" y="190"/>
                    </a:lnTo>
                    <a:lnTo>
                      <a:pt x="914" y="152"/>
                    </a:lnTo>
                    <a:lnTo>
                      <a:pt x="800" y="190"/>
                    </a:lnTo>
                    <a:lnTo>
                      <a:pt x="742" y="209"/>
                    </a:lnTo>
                    <a:lnTo>
                      <a:pt x="647" y="266"/>
                    </a:lnTo>
                    <a:lnTo>
                      <a:pt x="590" y="342"/>
                    </a:lnTo>
                    <a:lnTo>
                      <a:pt x="552" y="362"/>
                    </a:lnTo>
                    <a:lnTo>
                      <a:pt x="514" y="342"/>
                    </a:lnTo>
                    <a:lnTo>
                      <a:pt x="476" y="342"/>
                    </a:lnTo>
                    <a:lnTo>
                      <a:pt x="419" y="323"/>
                    </a:lnTo>
                    <a:lnTo>
                      <a:pt x="342" y="285"/>
                    </a:lnTo>
                    <a:lnTo>
                      <a:pt x="285" y="247"/>
                    </a:lnTo>
                    <a:lnTo>
                      <a:pt x="266" y="209"/>
                    </a:lnTo>
                    <a:lnTo>
                      <a:pt x="266" y="190"/>
                    </a:lnTo>
                    <a:lnTo>
                      <a:pt x="266" y="152"/>
                    </a:lnTo>
                    <a:lnTo>
                      <a:pt x="171" y="171"/>
                    </a:lnTo>
                    <a:lnTo>
                      <a:pt x="171" y="190"/>
                    </a:lnTo>
                    <a:lnTo>
                      <a:pt x="152" y="190"/>
                    </a:lnTo>
                    <a:lnTo>
                      <a:pt x="152" y="209"/>
                    </a:lnTo>
                    <a:lnTo>
                      <a:pt x="171" y="209"/>
                    </a:lnTo>
                    <a:lnTo>
                      <a:pt x="190" y="228"/>
                    </a:lnTo>
                    <a:lnTo>
                      <a:pt x="209" y="247"/>
                    </a:lnTo>
                    <a:lnTo>
                      <a:pt x="209" y="266"/>
                    </a:lnTo>
                    <a:lnTo>
                      <a:pt x="209" y="285"/>
                    </a:lnTo>
                    <a:lnTo>
                      <a:pt x="228" y="304"/>
                    </a:lnTo>
                    <a:lnTo>
                      <a:pt x="228" y="323"/>
                    </a:lnTo>
                    <a:lnTo>
                      <a:pt x="247" y="342"/>
                    </a:lnTo>
                    <a:lnTo>
                      <a:pt x="305" y="380"/>
                    </a:lnTo>
                    <a:lnTo>
                      <a:pt x="323" y="399"/>
                    </a:lnTo>
                    <a:lnTo>
                      <a:pt x="381" y="418"/>
                    </a:lnTo>
                    <a:lnTo>
                      <a:pt x="400" y="438"/>
                    </a:lnTo>
                    <a:lnTo>
                      <a:pt x="400" y="457"/>
                    </a:lnTo>
                    <a:lnTo>
                      <a:pt x="400" y="476"/>
                    </a:lnTo>
                    <a:lnTo>
                      <a:pt x="381" y="476"/>
                    </a:lnTo>
                    <a:lnTo>
                      <a:pt x="381" y="494"/>
                    </a:lnTo>
                    <a:lnTo>
                      <a:pt x="361" y="494"/>
                    </a:lnTo>
                    <a:lnTo>
                      <a:pt x="361" y="514"/>
                    </a:lnTo>
                    <a:lnTo>
                      <a:pt x="342" y="647"/>
                    </a:lnTo>
                    <a:lnTo>
                      <a:pt x="361" y="723"/>
                    </a:lnTo>
                    <a:lnTo>
                      <a:pt x="361" y="780"/>
                    </a:lnTo>
                    <a:lnTo>
                      <a:pt x="342" y="799"/>
                    </a:lnTo>
                    <a:lnTo>
                      <a:pt x="305" y="838"/>
                    </a:lnTo>
                    <a:lnTo>
                      <a:pt x="133" y="914"/>
                    </a:lnTo>
                    <a:lnTo>
                      <a:pt x="95" y="933"/>
                    </a:lnTo>
                    <a:lnTo>
                      <a:pt x="76" y="971"/>
                    </a:lnTo>
                    <a:lnTo>
                      <a:pt x="76" y="990"/>
                    </a:lnTo>
                    <a:lnTo>
                      <a:pt x="95" y="1009"/>
                    </a:lnTo>
                    <a:lnTo>
                      <a:pt x="95" y="1047"/>
                    </a:lnTo>
                    <a:lnTo>
                      <a:pt x="95" y="1085"/>
                    </a:lnTo>
                    <a:lnTo>
                      <a:pt x="56" y="1161"/>
                    </a:lnTo>
                    <a:lnTo>
                      <a:pt x="0" y="1295"/>
                    </a:lnTo>
                    <a:lnTo>
                      <a:pt x="76" y="1314"/>
                    </a:lnTo>
                    <a:lnTo>
                      <a:pt x="209" y="1314"/>
                    </a:lnTo>
                    <a:lnTo>
                      <a:pt x="285" y="1333"/>
                    </a:lnTo>
                    <a:lnTo>
                      <a:pt x="305" y="1314"/>
                    </a:lnTo>
                    <a:lnTo>
                      <a:pt x="342" y="1295"/>
                    </a:lnTo>
                    <a:lnTo>
                      <a:pt x="361" y="1276"/>
                    </a:lnTo>
                    <a:lnTo>
                      <a:pt x="476" y="1238"/>
                    </a:lnTo>
                    <a:lnTo>
                      <a:pt x="514" y="1200"/>
                    </a:lnTo>
                    <a:lnTo>
                      <a:pt x="514" y="1180"/>
                    </a:lnTo>
                    <a:lnTo>
                      <a:pt x="533" y="1161"/>
                    </a:lnTo>
                    <a:lnTo>
                      <a:pt x="514" y="1142"/>
                    </a:lnTo>
                    <a:lnTo>
                      <a:pt x="514" y="1124"/>
                    </a:lnTo>
                    <a:lnTo>
                      <a:pt x="533" y="1104"/>
                    </a:lnTo>
                    <a:lnTo>
                      <a:pt x="552" y="1085"/>
                    </a:lnTo>
                    <a:lnTo>
                      <a:pt x="647" y="1085"/>
                    </a:lnTo>
                    <a:lnTo>
                      <a:pt x="742" y="1047"/>
                    </a:lnTo>
                    <a:lnTo>
                      <a:pt x="762" y="1028"/>
                    </a:lnTo>
                    <a:lnTo>
                      <a:pt x="762" y="1009"/>
                    </a:lnTo>
                    <a:lnTo>
                      <a:pt x="762" y="990"/>
                    </a:lnTo>
                    <a:lnTo>
                      <a:pt x="762" y="952"/>
                    </a:lnTo>
                    <a:lnTo>
                      <a:pt x="781" y="933"/>
                    </a:lnTo>
                    <a:lnTo>
                      <a:pt x="800" y="914"/>
                    </a:lnTo>
                    <a:lnTo>
                      <a:pt x="818" y="895"/>
                    </a:lnTo>
                    <a:lnTo>
                      <a:pt x="838" y="875"/>
                    </a:lnTo>
                    <a:lnTo>
                      <a:pt x="857" y="857"/>
                    </a:lnTo>
                    <a:lnTo>
                      <a:pt x="876" y="780"/>
                    </a:lnTo>
                    <a:lnTo>
                      <a:pt x="914" y="723"/>
                    </a:lnTo>
                    <a:lnTo>
                      <a:pt x="914" y="685"/>
                    </a:lnTo>
                    <a:lnTo>
                      <a:pt x="933" y="685"/>
                    </a:lnTo>
                    <a:lnTo>
                      <a:pt x="971" y="685"/>
                    </a:lnTo>
                    <a:lnTo>
                      <a:pt x="1238" y="743"/>
                    </a:lnTo>
                    <a:lnTo>
                      <a:pt x="1276" y="761"/>
                    </a:lnTo>
                    <a:lnTo>
                      <a:pt x="1295" y="780"/>
                    </a:lnTo>
                    <a:lnTo>
                      <a:pt x="1333" y="799"/>
                    </a:lnTo>
                    <a:lnTo>
                      <a:pt x="1390" y="875"/>
                    </a:lnTo>
                    <a:lnTo>
                      <a:pt x="1409" y="875"/>
                    </a:lnTo>
                    <a:lnTo>
                      <a:pt x="1428" y="875"/>
                    </a:lnTo>
                    <a:lnTo>
                      <a:pt x="1447" y="838"/>
                    </a:lnTo>
                    <a:lnTo>
                      <a:pt x="1466" y="819"/>
                    </a:lnTo>
                    <a:lnTo>
                      <a:pt x="1466" y="799"/>
                    </a:lnTo>
                    <a:lnTo>
                      <a:pt x="1504" y="780"/>
                    </a:lnTo>
                    <a:lnTo>
                      <a:pt x="1561" y="743"/>
                    </a:lnTo>
                    <a:lnTo>
                      <a:pt x="1580" y="723"/>
                    </a:lnTo>
                    <a:lnTo>
                      <a:pt x="1600" y="704"/>
                    </a:lnTo>
                    <a:lnTo>
                      <a:pt x="1619" y="685"/>
                    </a:lnTo>
                    <a:lnTo>
                      <a:pt x="1657" y="666"/>
                    </a:lnTo>
                    <a:lnTo>
                      <a:pt x="1695" y="666"/>
                    </a:lnTo>
                    <a:lnTo>
                      <a:pt x="1733" y="666"/>
                    </a:lnTo>
                    <a:lnTo>
                      <a:pt x="1771" y="685"/>
                    </a:lnTo>
                    <a:lnTo>
                      <a:pt x="1771" y="704"/>
                    </a:lnTo>
                    <a:lnTo>
                      <a:pt x="1771" y="723"/>
                    </a:lnTo>
                    <a:lnTo>
                      <a:pt x="1752" y="743"/>
                    </a:lnTo>
                    <a:lnTo>
                      <a:pt x="1771" y="743"/>
                    </a:lnTo>
                    <a:lnTo>
                      <a:pt x="1771" y="761"/>
                    </a:lnTo>
                    <a:lnTo>
                      <a:pt x="1924" y="780"/>
                    </a:lnTo>
                    <a:lnTo>
                      <a:pt x="2000" y="819"/>
                    </a:lnTo>
                    <a:lnTo>
                      <a:pt x="2019" y="875"/>
                    </a:lnTo>
                    <a:lnTo>
                      <a:pt x="2038" y="914"/>
                    </a:lnTo>
                    <a:lnTo>
                      <a:pt x="2057" y="933"/>
                    </a:lnTo>
                    <a:lnTo>
                      <a:pt x="2076" y="971"/>
                    </a:lnTo>
                    <a:lnTo>
                      <a:pt x="2076" y="990"/>
                    </a:lnTo>
                    <a:lnTo>
                      <a:pt x="2076" y="1028"/>
                    </a:lnTo>
                    <a:lnTo>
                      <a:pt x="2095" y="1047"/>
                    </a:lnTo>
                    <a:lnTo>
                      <a:pt x="2114" y="1066"/>
                    </a:lnTo>
                    <a:lnTo>
                      <a:pt x="2133" y="1066"/>
                    </a:lnTo>
                    <a:lnTo>
                      <a:pt x="2266" y="1009"/>
                    </a:lnTo>
                    <a:lnTo>
                      <a:pt x="2304" y="1009"/>
                    </a:lnTo>
                    <a:lnTo>
                      <a:pt x="2342" y="1009"/>
                    </a:lnTo>
                    <a:lnTo>
                      <a:pt x="2362" y="1009"/>
                    </a:lnTo>
                    <a:lnTo>
                      <a:pt x="2381" y="1009"/>
                    </a:lnTo>
                    <a:lnTo>
                      <a:pt x="2418" y="990"/>
                    </a:lnTo>
                    <a:lnTo>
                      <a:pt x="2457" y="952"/>
                    </a:lnTo>
                    <a:lnTo>
                      <a:pt x="2552" y="914"/>
                    </a:lnTo>
                    <a:lnTo>
                      <a:pt x="2590" y="914"/>
                    </a:lnTo>
                    <a:lnTo>
                      <a:pt x="2609" y="933"/>
                    </a:lnTo>
                    <a:lnTo>
                      <a:pt x="2647" y="933"/>
                    </a:lnTo>
                    <a:lnTo>
                      <a:pt x="2667" y="933"/>
                    </a:lnTo>
                    <a:lnTo>
                      <a:pt x="2685" y="914"/>
                    </a:lnTo>
                    <a:lnTo>
                      <a:pt x="2762" y="875"/>
                    </a:lnTo>
                    <a:lnTo>
                      <a:pt x="2781" y="838"/>
                    </a:lnTo>
                    <a:lnTo>
                      <a:pt x="2781" y="799"/>
                    </a:lnTo>
                    <a:lnTo>
                      <a:pt x="2781" y="761"/>
                    </a:lnTo>
                    <a:lnTo>
                      <a:pt x="2781" y="72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29" name="Freeform 18">
                <a:extLst>
                  <a:ext uri="{FF2B5EF4-FFF2-40B4-BE49-F238E27FC236}">
                    <a16:creationId xmlns:a16="http://schemas.microsoft.com/office/drawing/2014/main" id="{DA233F5D-E001-394E-821A-56E2D5ADA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3700" y="11795125"/>
                <a:ext cx="803275" cy="623888"/>
              </a:xfrm>
              <a:custGeom>
                <a:avLst/>
                <a:gdLst>
                  <a:gd name="T0" fmla="*/ 2147483646 w 2230"/>
                  <a:gd name="T1" fmla="*/ 2147483646 h 1734"/>
                  <a:gd name="T2" fmla="*/ 2147483646 w 2230"/>
                  <a:gd name="T3" fmla="*/ 2147483646 h 1734"/>
                  <a:gd name="T4" fmla="*/ 2147483646 w 2230"/>
                  <a:gd name="T5" fmla="*/ 2147483646 h 1734"/>
                  <a:gd name="T6" fmla="*/ 2147483646 w 2230"/>
                  <a:gd name="T7" fmla="*/ 2147483646 h 1734"/>
                  <a:gd name="T8" fmla="*/ 2147483646 w 2230"/>
                  <a:gd name="T9" fmla="*/ 2147483646 h 1734"/>
                  <a:gd name="T10" fmla="*/ 2147483646 w 2230"/>
                  <a:gd name="T11" fmla="*/ 2147483646 h 1734"/>
                  <a:gd name="T12" fmla="*/ 2147483646 w 2230"/>
                  <a:gd name="T13" fmla="*/ 2147483646 h 1734"/>
                  <a:gd name="T14" fmla="*/ 2147483646 w 2230"/>
                  <a:gd name="T15" fmla="*/ 2147483646 h 1734"/>
                  <a:gd name="T16" fmla="*/ 2147483646 w 2230"/>
                  <a:gd name="T17" fmla="*/ 2147483646 h 1734"/>
                  <a:gd name="T18" fmla="*/ 2147483646 w 2230"/>
                  <a:gd name="T19" fmla="*/ 2147483646 h 1734"/>
                  <a:gd name="T20" fmla="*/ 2147483646 w 2230"/>
                  <a:gd name="T21" fmla="*/ 2147483646 h 1734"/>
                  <a:gd name="T22" fmla="*/ 2147483646 w 2230"/>
                  <a:gd name="T23" fmla="*/ 2147483646 h 1734"/>
                  <a:gd name="T24" fmla="*/ 2147483646 w 2230"/>
                  <a:gd name="T25" fmla="*/ 2147483646 h 1734"/>
                  <a:gd name="T26" fmla="*/ 2147483646 w 2230"/>
                  <a:gd name="T27" fmla="*/ 2147483646 h 1734"/>
                  <a:gd name="T28" fmla="*/ 2147483646 w 2230"/>
                  <a:gd name="T29" fmla="*/ 2147483646 h 1734"/>
                  <a:gd name="T30" fmla="*/ 2147483646 w 2230"/>
                  <a:gd name="T31" fmla="*/ 2147483646 h 1734"/>
                  <a:gd name="T32" fmla="*/ 2147483646 w 2230"/>
                  <a:gd name="T33" fmla="*/ 2147483646 h 1734"/>
                  <a:gd name="T34" fmla="*/ 2147483646 w 2230"/>
                  <a:gd name="T35" fmla="*/ 0 h 1734"/>
                  <a:gd name="T36" fmla="*/ 2147483646 w 2230"/>
                  <a:gd name="T37" fmla="*/ 2147483646 h 1734"/>
                  <a:gd name="T38" fmla="*/ 2147483646 w 2230"/>
                  <a:gd name="T39" fmla="*/ 2147483646 h 1734"/>
                  <a:gd name="T40" fmla="*/ 2147483646 w 2230"/>
                  <a:gd name="T41" fmla="*/ 2147483646 h 1734"/>
                  <a:gd name="T42" fmla="*/ 2147483646 w 2230"/>
                  <a:gd name="T43" fmla="*/ 2147483646 h 1734"/>
                  <a:gd name="T44" fmla="*/ 2147483646 w 2230"/>
                  <a:gd name="T45" fmla="*/ 2147483646 h 1734"/>
                  <a:gd name="T46" fmla="*/ 2147483646 w 2230"/>
                  <a:gd name="T47" fmla="*/ 2147483646 h 1734"/>
                  <a:gd name="T48" fmla="*/ 2147483646 w 2230"/>
                  <a:gd name="T49" fmla="*/ 2147483646 h 1734"/>
                  <a:gd name="T50" fmla="*/ 2147483646 w 2230"/>
                  <a:gd name="T51" fmla="*/ 2147483646 h 1734"/>
                  <a:gd name="T52" fmla="*/ 2147483646 w 2230"/>
                  <a:gd name="T53" fmla="*/ 2147483646 h 1734"/>
                  <a:gd name="T54" fmla="*/ 2147483646 w 2230"/>
                  <a:gd name="T55" fmla="*/ 2147483646 h 1734"/>
                  <a:gd name="T56" fmla="*/ 2147483646 w 2230"/>
                  <a:gd name="T57" fmla="*/ 2147483646 h 1734"/>
                  <a:gd name="T58" fmla="*/ 2147483646 w 2230"/>
                  <a:gd name="T59" fmla="*/ 2147483646 h 1734"/>
                  <a:gd name="T60" fmla="*/ 2147483646 w 2230"/>
                  <a:gd name="T61" fmla="*/ 2147483646 h 1734"/>
                  <a:gd name="T62" fmla="*/ 0 w 2230"/>
                  <a:gd name="T63" fmla="*/ 2147483646 h 1734"/>
                  <a:gd name="T64" fmla="*/ 2147483646 w 2230"/>
                  <a:gd name="T65" fmla="*/ 2147483646 h 1734"/>
                  <a:gd name="T66" fmla="*/ 2147483646 w 2230"/>
                  <a:gd name="T67" fmla="*/ 2147483646 h 1734"/>
                  <a:gd name="T68" fmla="*/ 2147483646 w 2230"/>
                  <a:gd name="T69" fmla="*/ 2147483646 h 1734"/>
                  <a:gd name="T70" fmla="*/ 2147483646 w 2230"/>
                  <a:gd name="T71" fmla="*/ 2147483646 h 1734"/>
                  <a:gd name="T72" fmla="*/ 2147483646 w 2230"/>
                  <a:gd name="T73" fmla="*/ 2147483646 h 1734"/>
                  <a:gd name="T74" fmla="*/ 2147483646 w 2230"/>
                  <a:gd name="T75" fmla="*/ 2147483646 h 1734"/>
                  <a:gd name="T76" fmla="*/ 2147483646 w 2230"/>
                  <a:gd name="T77" fmla="*/ 2147483646 h 1734"/>
                  <a:gd name="T78" fmla="*/ 2147483646 w 2230"/>
                  <a:gd name="T79" fmla="*/ 2147483646 h 1734"/>
                  <a:gd name="T80" fmla="*/ 2147483646 w 2230"/>
                  <a:gd name="T81" fmla="*/ 2147483646 h 1734"/>
                  <a:gd name="T82" fmla="*/ 2147483646 w 2230"/>
                  <a:gd name="T83" fmla="*/ 2147483646 h 1734"/>
                  <a:gd name="T84" fmla="*/ 2147483646 w 2230"/>
                  <a:gd name="T85" fmla="*/ 2147483646 h 1734"/>
                  <a:gd name="T86" fmla="*/ 2147483646 w 2230"/>
                  <a:gd name="T87" fmla="*/ 2147483646 h 1734"/>
                  <a:gd name="T88" fmla="*/ 2147483646 w 2230"/>
                  <a:gd name="T89" fmla="*/ 2147483646 h 1734"/>
                  <a:gd name="T90" fmla="*/ 2147483646 w 2230"/>
                  <a:gd name="T91" fmla="*/ 2147483646 h 1734"/>
                  <a:gd name="T92" fmla="*/ 2147483646 w 2230"/>
                  <a:gd name="T93" fmla="*/ 2147483646 h 1734"/>
                  <a:gd name="T94" fmla="*/ 2147483646 w 2230"/>
                  <a:gd name="T95" fmla="*/ 2147483646 h 1734"/>
                  <a:gd name="T96" fmla="*/ 2147483646 w 2230"/>
                  <a:gd name="T97" fmla="*/ 2147483646 h 1734"/>
                  <a:gd name="T98" fmla="*/ 2147483646 w 2230"/>
                  <a:gd name="T99" fmla="*/ 2147483646 h 1734"/>
                  <a:gd name="T100" fmla="*/ 2147483646 w 2230"/>
                  <a:gd name="T101" fmla="*/ 2147483646 h 173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230" h="1734">
                    <a:moveTo>
                      <a:pt x="2210" y="990"/>
                    </a:moveTo>
                    <a:lnTo>
                      <a:pt x="2172" y="1009"/>
                    </a:lnTo>
                    <a:lnTo>
                      <a:pt x="2096" y="1009"/>
                    </a:lnTo>
                    <a:lnTo>
                      <a:pt x="2096" y="990"/>
                    </a:lnTo>
                    <a:lnTo>
                      <a:pt x="2115" y="990"/>
                    </a:lnTo>
                    <a:lnTo>
                      <a:pt x="2133" y="990"/>
                    </a:lnTo>
                    <a:lnTo>
                      <a:pt x="2153" y="990"/>
                    </a:lnTo>
                    <a:lnTo>
                      <a:pt x="2153" y="971"/>
                    </a:lnTo>
                    <a:lnTo>
                      <a:pt x="2038" y="971"/>
                    </a:lnTo>
                    <a:lnTo>
                      <a:pt x="2019" y="952"/>
                    </a:lnTo>
                    <a:lnTo>
                      <a:pt x="2057" y="895"/>
                    </a:lnTo>
                    <a:lnTo>
                      <a:pt x="2077" y="895"/>
                    </a:lnTo>
                    <a:lnTo>
                      <a:pt x="2096" y="876"/>
                    </a:lnTo>
                    <a:lnTo>
                      <a:pt x="2096" y="857"/>
                    </a:lnTo>
                    <a:lnTo>
                      <a:pt x="2133" y="819"/>
                    </a:lnTo>
                    <a:lnTo>
                      <a:pt x="2133" y="800"/>
                    </a:lnTo>
                    <a:lnTo>
                      <a:pt x="2133" y="762"/>
                    </a:lnTo>
                    <a:lnTo>
                      <a:pt x="2096" y="743"/>
                    </a:lnTo>
                    <a:lnTo>
                      <a:pt x="2115" y="724"/>
                    </a:lnTo>
                    <a:lnTo>
                      <a:pt x="2057" y="685"/>
                    </a:lnTo>
                    <a:lnTo>
                      <a:pt x="2019" y="628"/>
                    </a:lnTo>
                    <a:lnTo>
                      <a:pt x="2001" y="571"/>
                    </a:lnTo>
                    <a:lnTo>
                      <a:pt x="1981" y="590"/>
                    </a:lnTo>
                    <a:lnTo>
                      <a:pt x="1962" y="609"/>
                    </a:lnTo>
                    <a:lnTo>
                      <a:pt x="1943" y="609"/>
                    </a:lnTo>
                    <a:lnTo>
                      <a:pt x="1924" y="590"/>
                    </a:lnTo>
                    <a:lnTo>
                      <a:pt x="1924" y="571"/>
                    </a:lnTo>
                    <a:lnTo>
                      <a:pt x="1905" y="533"/>
                    </a:lnTo>
                    <a:lnTo>
                      <a:pt x="1905" y="514"/>
                    </a:lnTo>
                    <a:lnTo>
                      <a:pt x="1905" y="495"/>
                    </a:lnTo>
                    <a:lnTo>
                      <a:pt x="1924" y="438"/>
                    </a:lnTo>
                    <a:lnTo>
                      <a:pt x="1943" y="438"/>
                    </a:lnTo>
                    <a:lnTo>
                      <a:pt x="1924" y="400"/>
                    </a:lnTo>
                    <a:lnTo>
                      <a:pt x="1924" y="323"/>
                    </a:lnTo>
                    <a:lnTo>
                      <a:pt x="1962" y="267"/>
                    </a:lnTo>
                    <a:lnTo>
                      <a:pt x="1962" y="228"/>
                    </a:lnTo>
                    <a:lnTo>
                      <a:pt x="2001" y="190"/>
                    </a:lnTo>
                    <a:lnTo>
                      <a:pt x="2001" y="171"/>
                    </a:lnTo>
                    <a:lnTo>
                      <a:pt x="1981" y="171"/>
                    </a:lnTo>
                    <a:lnTo>
                      <a:pt x="1962" y="152"/>
                    </a:lnTo>
                    <a:lnTo>
                      <a:pt x="1943" y="152"/>
                    </a:lnTo>
                    <a:lnTo>
                      <a:pt x="1981" y="152"/>
                    </a:lnTo>
                    <a:lnTo>
                      <a:pt x="1981" y="133"/>
                    </a:lnTo>
                    <a:lnTo>
                      <a:pt x="1981" y="114"/>
                    </a:lnTo>
                    <a:lnTo>
                      <a:pt x="1981" y="95"/>
                    </a:lnTo>
                    <a:lnTo>
                      <a:pt x="2001" y="57"/>
                    </a:lnTo>
                    <a:lnTo>
                      <a:pt x="2019" y="19"/>
                    </a:lnTo>
                    <a:lnTo>
                      <a:pt x="1981" y="38"/>
                    </a:lnTo>
                    <a:lnTo>
                      <a:pt x="1943" y="76"/>
                    </a:lnTo>
                    <a:lnTo>
                      <a:pt x="1905" y="76"/>
                    </a:lnTo>
                    <a:lnTo>
                      <a:pt x="1924" y="57"/>
                    </a:lnTo>
                    <a:lnTo>
                      <a:pt x="1943" y="19"/>
                    </a:lnTo>
                    <a:lnTo>
                      <a:pt x="1943" y="0"/>
                    </a:lnTo>
                    <a:lnTo>
                      <a:pt x="1905" y="38"/>
                    </a:lnTo>
                    <a:lnTo>
                      <a:pt x="1886" y="38"/>
                    </a:lnTo>
                    <a:lnTo>
                      <a:pt x="1848" y="57"/>
                    </a:lnTo>
                    <a:lnTo>
                      <a:pt x="1715" y="57"/>
                    </a:lnTo>
                    <a:lnTo>
                      <a:pt x="1657" y="95"/>
                    </a:lnTo>
                    <a:lnTo>
                      <a:pt x="1600" y="95"/>
                    </a:lnTo>
                    <a:lnTo>
                      <a:pt x="1562" y="209"/>
                    </a:lnTo>
                    <a:lnTo>
                      <a:pt x="1543" y="228"/>
                    </a:lnTo>
                    <a:lnTo>
                      <a:pt x="1505" y="228"/>
                    </a:lnTo>
                    <a:lnTo>
                      <a:pt x="1448" y="209"/>
                    </a:lnTo>
                    <a:lnTo>
                      <a:pt x="1162" y="209"/>
                    </a:lnTo>
                    <a:lnTo>
                      <a:pt x="1067" y="228"/>
                    </a:lnTo>
                    <a:lnTo>
                      <a:pt x="1010" y="228"/>
                    </a:lnTo>
                    <a:lnTo>
                      <a:pt x="991" y="247"/>
                    </a:lnTo>
                    <a:lnTo>
                      <a:pt x="972" y="304"/>
                    </a:lnTo>
                    <a:lnTo>
                      <a:pt x="934" y="323"/>
                    </a:lnTo>
                    <a:lnTo>
                      <a:pt x="895" y="343"/>
                    </a:lnTo>
                    <a:lnTo>
                      <a:pt x="819" y="362"/>
                    </a:lnTo>
                    <a:lnTo>
                      <a:pt x="781" y="362"/>
                    </a:lnTo>
                    <a:lnTo>
                      <a:pt x="724" y="419"/>
                    </a:lnTo>
                    <a:lnTo>
                      <a:pt x="686" y="419"/>
                    </a:lnTo>
                    <a:lnTo>
                      <a:pt x="648" y="419"/>
                    </a:lnTo>
                    <a:lnTo>
                      <a:pt x="629" y="419"/>
                    </a:lnTo>
                    <a:lnTo>
                      <a:pt x="591" y="419"/>
                    </a:lnTo>
                    <a:lnTo>
                      <a:pt x="572" y="381"/>
                    </a:lnTo>
                    <a:lnTo>
                      <a:pt x="553" y="362"/>
                    </a:lnTo>
                    <a:lnTo>
                      <a:pt x="514" y="362"/>
                    </a:lnTo>
                    <a:lnTo>
                      <a:pt x="362" y="381"/>
                    </a:lnTo>
                    <a:lnTo>
                      <a:pt x="343" y="381"/>
                    </a:lnTo>
                    <a:lnTo>
                      <a:pt x="324" y="419"/>
                    </a:lnTo>
                    <a:lnTo>
                      <a:pt x="286" y="438"/>
                    </a:lnTo>
                    <a:lnTo>
                      <a:pt x="229" y="457"/>
                    </a:lnTo>
                    <a:lnTo>
                      <a:pt x="210" y="476"/>
                    </a:lnTo>
                    <a:lnTo>
                      <a:pt x="191" y="495"/>
                    </a:lnTo>
                    <a:lnTo>
                      <a:pt x="152" y="514"/>
                    </a:lnTo>
                    <a:lnTo>
                      <a:pt x="115" y="552"/>
                    </a:lnTo>
                    <a:lnTo>
                      <a:pt x="38" y="609"/>
                    </a:lnTo>
                    <a:lnTo>
                      <a:pt x="57" y="781"/>
                    </a:lnTo>
                    <a:lnTo>
                      <a:pt x="38" y="838"/>
                    </a:lnTo>
                    <a:lnTo>
                      <a:pt x="19" y="914"/>
                    </a:lnTo>
                    <a:lnTo>
                      <a:pt x="0" y="952"/>
                    </a:lnTo>
                    <a:lnTo>
                      <a:pt x="191" y="1029"/>
                    </a:lnTo>
                    <a:lnTo>
                      <a:pt x="286" y="1029"/>
                    </a:lnTo>
                    <a:lnTo>
                      <a:pt x="305" y="1029"/>
                    </a:lnTo>
                    <a:lnTo>
                      <a:pt x="343" y="1029"/>
                    </a:lnTo>
                    <a:lnTo>
                      <a:pt x="381" y="1047"/>
                    </a:lnTo>
                    <a:lnTo>
                      <a:pt x="477" y="1105"/>
                    </a:lnTo>
                    <a:lnTo>
                      <a:pt x="533" y="1124"/>
                    </a:lnTo>
                    <a:lnTo>
                      <a:pt x="553" y="1124"/>
                    </a:lnTo>
                    <a:lnTo>
                      <a:pt x="591" y="1085"/>
                    </a:lnTo>
                    <a:lnTo>
                      <a:pt x="610" y="1066"/>
                    </a:lnTo>
                    <a:lnTo>
                      <a:pt x="629" y="1047"/>
                    </a:lnTo>
                    <a:lnTo>
                      <a:pt x="667" y="1047"/>
                    </a:lnTo>
                    <a:lnTo>
                      <a:pt x="743" y="1066"/>
                    </a:lnTo>
                    <a:lnTo>
                      <a:pt x="762" y="1066"/>
                    </a:lnTo>
                    <a:lnTo>
                      <a:pt x="781" y="1124"/>
                    </a:lnTo>
                    <a:lnTo>
                      <a:pt x="800" y="1161"/>
                    </a:lnTo>
                    <a:lnTo>
                      <a:pt x="819" y="1181"/>
                    </a:lnTo>
                    <a:lnTo>
                      <a:pt x="819" y="1200"/>
                    </a:lnTo>
                    <a:lnTo>
                      <a:pt x="838" y="1371"/>
                    </a:lnTo>
                    <a:lnTo>
                      <a:pt x="858" y="1390"/>
                    </a:lnTo>
                    <a:lnTo>
                      <a:pt x="914" y="1390"/>
                    </a:lnTo>
                    <a:lnTo>
                      <a:pt x="991" y="1390"/>
                    </a:lnTo>
                    <a:lnTo>
                      <a:pt x="1010" y="1410"/>
                    </a:lnTo>
                    <a:lnTo>
                      <a:pt x="1029" y="1428"/>
                    </a:lnTo>
                    <a:lnTo>
                      <a:pt x="1048" y="1447"/>
                    </a:lnTo>
                    <a:lnTo>
                      <a:pt x="1048" y="1486"/>
                    </a:lnTo>
                    <a:lnTo>
                      <a:pt x="1048" y="1505"/>
                    </a:lnTo>
                    <a:lnTo>
                      <a:pt x="1029" y="1542"/>
                    </a:lnTo>
                    <a:lnTo>
                      <a:pt x="1086" y="1657"/>
                    </a:lnTo>
                    <a:lnTo>
                      <a:pt x="1105" y="1676"/>
                    </a:lnTo>
                    <a:lnTo>
                      <a:pt x="1143" y="1695"/>
                    </a:lnTo>
                    <a:lnTo>
                      <a:pt x="1181" y="1714"/>
                    </a:lnTo>
                    <a:lnTo>
                      <a:pt x="1219" y="1695"/>
                    </a:lnTo>
                    <a:lnTo>
                      <a:pt x="1315" y="1733"/>
                    </a:lnTo>
                    <a:lnTo>
                      <a:pt x="1353" y="1695"/>
                    </a:lnTo>
                    <a:lnTo>
                      <a:pt x="1353" y="1676"/>
                    </a:lnTo>
                    <a:lnTo>
                      <a:pt x="1353" y="1638"/>
                    </a:lnTo>
                    <a:lnTo>
                      <a:pt x="1371" y="1619"/>
                    </a:lnTo>
                    <a:lnTo>
                      <a:pt x="1391" y="1619"/>
                    </a:lnTo>
                    <a:lnTo>
                      <a:pt x="1429" y="1600"/>
                    </a:lnTo>
                    <a:lnTo>
                      <a:pt x="1448" y="1600"/>
                    </a:lnTo>
                    <a:lnTo>
                      <a:pt x="1448" y="1562"/>
                    </a:lnTo>
                    <a:lnTo>
                      <a:pt x="1505" y="1505"/>
                    </a:lnTo>
                    <a:lnTo>
                      <a:pt x="1467" y="1486"/>
                    </a:lnTo>
                    <a:lnTo>
                      <a:pt x="1524" y="1428"/>
                    </a:lnTo>
                    <a:lnTo>
                      <a:pt x="1638" y="1390"/>
                    </a:lnTo>
                    <a:lnTo>
                      <a:pt x="1791" y="1276"/>
                    </a:lnTo>
                    <a:lnTo>
                      <a:pt x="1810" y="1238"/>
                    </a:lnTo>
                    <a:lnTo>
                      <a:pt x="1867" y="1238"/>
                    </a:lnTo>
                    <a:lnTo>
                      <a:pt x="1886" y="1161"/>
                    </a:lnTo>
                    <a:lnTo>
                      <a:pt x="1943" y="1161"/>
                    </a:lnTo>
                    <a:lnTo>
                      <a:pt x="1962" y="1124"/>
                    </a:lnTo>
                    <a:lnTo>
                      <a:pt x="2019" y="1124"/>
                    </a:lnTo>
                    <a:lnTo>
                      <a:pt x="2057" y="1085"/>
                    </a:lnTo>
                    <a:lnTo>
                      <a:pt x="2133" y="1047"/>
                    </a:lnTo>
                    <a:lnTo>
                      <a:pt x="2191" y="1029"/>
                    </a:lnTo>
                    <a:lnTo>
                      <a:pt x="2229" y="990"/>
                    </a:lnTo>
                    <a:lnTo>
                      <a:pt x="2210" y="990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30" name="Freeform 19">
                <a:extLst>
                  <a:ext uri="{FF2B5EF4-FFF2-40B4-BE49-F238E27FC236}">
                    <a16:creationId xmlns:a16="http://schemas.microsoft.com/office/drawing/2014/main" id="{BF5E78D9-D5EA-5B47-A9EC-B0F602559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4213" y="9223375"/>
                <a:ext cx="693737" cy="850900"/>
              </a:xfrm>
              <a:custGeom>
                <a:avLst/>
                <a:gdLst>
                  <a:gd name="T0" fmla="*/ 2147483646 w 1925"/>
                  <a:gd name="T1" fmla="*/ 2147483646 h 2362"/>
                  <a:gd name="T2" fmla="*/ 2147483646 w 1925"/>
                  <a:gd name="T3" fmla="*/ 2147483646 h 2362"/>
                  <a:gd name="T4" fmla="*/ 2147483646 w 1925"/>
                  <a:gd name="T5" fmla="*/ 2147483646 h 2362"/>
                  <a:gd name="T6" fmla="*/ 2147483646 w 1925"/>
                  <a:gd name="T7" fmla="*/ 2147483646 h 2362"/>
                  <a:gd name="T8" fmla="*/ 2147483646 w 1925"/>
                  <a:gd name="T9" fmla="*/ 2147483646 h 2362"/>
                  <a:gd name="T10" fmla="*/ 2147483646 w 1925"/>
                  <a:gd name="T11" fmla="*/ 2147483646 h 2362"/>
                  <a:gd name="T12" fmla="*/ 2147483646 w 1925"/>
                  <a:gd name="T13" fmla="*/ 2147483646 h 2362"/>
                  <a:gd name="T14" fmla="*/ 2147483646 w 1925"/>
                  <a:gd name="T15" fmla="*/ 2147483646 h 2362"/>
                  <a:gd name="T16" fmla="*/ 2147483646 w 1925"/>
                  <a:gd name="T17" fmla="*/ 2147483646 h 2362"/>
                  <a:gd name="T18" fmla="*/ 2147483646 w 1925"/>
                  <a:gd name="T19" fmla="*/ 2147483646 h 2362"/>
                  <a:gd name="T20" fmla="*/ 2147483646 w 1925"/>
                  <a:gd name="T21" fmla="*/ 2147483646 h 2362"/>
                  <a:gd name="T22" fmla="*/ 2147483646 w 1925"/>
                  <a:gd name="T23" fmla="*/ 2147483646 h 2362"/>
                  <a:gd name="T24" fmla="*/ 2147483646 w 1925"/>
                  <a:gd name="T25" fmla="*/ 2147483646 h 2362"/>
                  <a:gd name="T26" fmla="*/ 2147483646 w 1925"/>
                  <a:gd name="T27" fmla="*/ 2147483646 h 2362"/>
                  <a:gd name="T28" fmla="*/ 2147483646 w 1925"/>
                  <a:gd name="T29" fmla="*/ 2147483646 h 2362"/>
                  <a:gd name="T30" fmla="*/ 2147483646 w 1925"/>
                  <a:gd name="T31" fmla="*/ 2147483646 h 2362"/>
                  <a:gd name="T32" fmla="*/ 2147483646 w 1925"/>
                  <a:gd name="T33" fmla="*/ 2147483646 h 2362"/>
                  <a:gd name="T34" fmla="*/ 0 w 1925"/>
                  <a:gd name="T35" fmla="*/ 2147483646 h 2362"/>
                  <a:gd name="T36" fmla="*/ 2147483646 w 1925"/>
                  <a:gd name="T37" fmla="*/ 2147483646 h 2362"/>
                  <a:gd name="T38" fmla="*/ 2147483646 w 1925"/>
                  <a:gd name="T39" fmla="*/ 2147483646 h 2362"/>
                  <a:gd name="T40" fmla="*/ 2147483646 w 1925"/>
                  <a:gd name="T41" fmla="*/ 2147483646 h 2362"/>
                  <a:gd name="T42" fmla="*/ 2147483646 w 1925"/>
                  <a:gd name="T43" fmla="*/ 2147483646 h 2362"/>
                  <a:gd name="T44" fmla="*/ 2147483646 w 1925"/>
                  <a:gd name="T45" fmla="*/ 2147483646 h 2362"/>
                  <a:gd name="T46" fmla="*/ 2147483646 w 1925"/>
                  <a:gd name="T47" fmla="*/ 2147483646 h 2362"/>
                  <a:gd name="T48" fmla="*/ 2147483646 w 1925"/>
                  <a:gd name="T49" fmla="*/ 2147483646 h 2362"/>
                  <a:gd name="T50" fmla="*/ 2147483646 w 1925"/>
                  <a:gd name="T51" fmla="*/ 2147483646 h 2362"/>
                  <a:gd name="T52" fmla="*/ 2147483646 w 1925"/>
                  <a:gd name="T53" fmla="*/ 2147483646 h 2362"/>
                  <a:gd name="T54" fmla="*/ 2147483646 w 1925"/>
                  <a:gd name="T55" fmla="*/ 2147483646 h 2362"/>
                  <a:gd name="T56" fmla="*/ 2147483646 w 1925"/>
                  <a:gd name="T57" fmla="*/ 2147483646 h 2362"/>
                  <a:gd name="T58" fmla="*/ 2147483646 w 1925"/>
                  <a:gd name="T59" fmla="*/ 2147483646 h 2362"/>
                  <a:gd name="T60" fmla="*/ 2147483646 w 1925"/>
                  <a:gd name="T61" fmla="*/ 2147483646 h 2362"/>
                  <a:gd name="T62" fmla="*/ 2147483646 w 1925"/>
                  <a:gd name="T63" fmla="*/ 2147483646 h 2362"/>
                  <a:gd name="T64" fmla="*/ 2147483646 w 1925"/>
                  <a:gd name="T65" fmla="*/ 2147483646 h 2362"/>
                  <a:gd name="T66" fmla="*/ 2147483646 w 1925"/>
                  <a:gd name="T67" fmla="*/ 2147483646 h 2362"/>
                  <a:gd name="T68" fmla="*/ 2147483646 w 1925"/>
                  <a:gd name="T69" fmla="*/ 2147483646 h 2362"/>
                  <a:gd name="T70" fmla="*/ 2147483646 w 1925"/>
                  <a:gd name="T71" fmla="*/ 2147483646 h 2362"/>
                  <a:gd name="T72" fmla="*/ 2147483646 w 1925"/>
                  <a:gd name="T73" fmla="*/ 2147483646 h 2362"/>
                  <a:gd name="T74" fmla="*/ 2147483646 w 1925"/>
                  <a:gd name="T75" fmla="*/ 2147483646 h 2362"/>
                  <a:gd name="T76" fmla="*/ 2147483646 w 1925"/>
                  <a:gd name="T77" fmla="*/ 2147483646 h 2362"/>
                  <a:gd name="T78" fmla="*/ 2147483646 w 1925"/>
                  <a:gd name="T79" fmla="*/ 2147483646 h 2362"/>
                  <a:gd name="T80" fmla="*/ 2147483646 w 1925"/>
                  <a:gd name="T81" fmla="*/ 2147483646 h 2362"/>
                  <a:gd name="T82" fmla="*/ 2147483646 w 1925"/>
                  <a:gd name="T83" fmla="*/ 2147483646 h 2362"/>
                  <a:gd name="T84" fmla="*/ 2147483646 w 1925"/>
                  <a:gd name="T85" fmla="*/ 2147483646 h 2362"/>
                  <a:gd name="T86" fmla="*/ 2147483646 w 1925"/>
                  <a:gd name="T87" fmla="*/ 2147483646 h 2362"/>
                  <a:gd name="T88" fmla="*/ 2147483646 w 1925"/>
                  <a:gd name="T89" fmla="*/ 2147483646 h 2362"/>
                  <a:gd name="T90" fmla="*/ 2147483646 w 1925"/>
                  <a:gd name="T91" fmla="*/ 2147483646 h 236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925" h="2362">
                    <a:moveTo>
                      <a:pt x="1905" y="1010"/>
                    </a:moveTo>
                    <a:lnTo>
                      <a:pt x="1905" y="952"/>
                    </a:lnTo>
                    <a:lnTo>
                      <a:pt x="1905" y="838"/>
                    </a:lnTo>
                    <a:lnTo>
                      <a:pt x="1886" y="761"/>
                    </a:lnTo>
                    <a:lnTo>
                      <a:pt x="1886" y="705"/>
                    </a:lnTo>
                    <a:lnTo>
                      <a:pt x="1886" y="666"/>
                    </a:lnTo>
                    <a:lnTo>
                      <a:pt x="1886" y="629"/>
                    </a:lnTo>
                    <a:lnTo>
                      <a:pt x="1867" y="552"/>
                    </a:lnTo>
                    <a:lnTo>
                      <a:pt x="1886" y="495"/>
                    </a:lnTo>
                    <a:lnTo>
                      <a:pt x="1867" y="380"/>
                    </a:lnTo>
                    <a:lnTo>
                      <a:pt x="1867" y="362"/>
                    </a:lnTo>
                    <a:lnTo>
                      <a:pt x="1848" y="362"/>
                    </a:lnTo>
                    <a:lnTo>
                      <a:pt x="1848" y="343"/>
                    </a:lnTo>
                    <a:lnTo>
                      <a:pt x="1810" y="324"/>
                    </a:lnTo>
                    <a:lnTo>
                      <a:pt x="1790" y="304"/>
                    </a:lnTo>
                    <a:lnTo>
                      <a:pt x="1790" y="285"/>
                    </a:lnTo>
                    <a:lnTo>
                      <a:pt x="1772" y="248"/>
                    </a:lnTo>
                    <a:lnTo>
                      <a:pt x="1772" y="228"/>
                    </a:lnTo>
                    <a:lnTo>
                      <a:pt x="1753" y="209"/>
                    </a:lnTo>
                    <a:lnTo>
                      <a:pt x="1734" y="190"/>
                    </a:lnTo>
                    <a:lnTo>
                      <a:pt x="1619" y="114"/>
                    </a:lnTo>
                    <a:lnTo>
                      <a:pt x="1600" y="95"/>
                    </a:lnTo>
                    <a:lnTo>
                      <a:pt x="1314" y="19"/>
                    </a:lnTo>
                    <a:lnTo>
                      <a:pt x="1219" y="0"/>
                    </a:lnTo>
                    <a:lnTo>
                      <a:pt x="1162" y="19"/>
                    </a:lnTo>
                    <a:lnTo>
                      <a:pt x="1124" y="38"/>
                    </a:lnTo>
                    <a:lnTo>
                      <a:pt x="1029" y="95"/>
                    </a:lnTo>
                    <a:lnTo>
                      <a:pt x="972" y="152"/>
                    </a:lnTo>
                    <a:lnTo>
                      <a:pt x="915" y="152"/>
                    </a:lnTo>
                    <a:lnTo>
                      <a:pt x="896" y="171"/>
                    </a:lnTo>
                    <a:lnTo>
                      <a:pt x="743" y="228"/>
                    </a:lnTo>
                    <a:lnTo>
                      <a:pt x="400" y="419"/>
                    </a:lnTo>
                    <a:lnTo>
                      <a:pt x="324" y="457"/>
                    </a:lnTo>
                    <a:lnTo>
                      <a:pt x="286" y="476"/>
                    </a:lnTo>
                    <a:lnTo>
                      <a:pt x="210" y="552"/>
                    </a:lnTo>
                    <a:lnTo>
                      <a:pt x="114" y="609"/>
                    </a:lnTo>
                    <a:lnTo>
                      <a:pt x="76" y="685"/>
                    </a:lnTo>
                    <a:lnTo>
                      <a:pt x="57" y="705"/>
                    </a:lnTo>
                    <a:lnTo>
                      <a:pt x="57" y="743"/>
                    </a:lnTo>
                    <a:lnTo>
                      <a:pt x="95" y="761"/>
                    </a:lnTo>
                    <a:lnTo>
                      <a:pt x="114" y="781"/>
                    </a:lnTo>
                    <a:lnTo>
                      <a:pt x="134" y="800"/>
                    </a:lnTo>
                    <a:lnTo>
                      <a:pt x="134" y="819"/>
                    </a:lnTo>
                    <a:lnTo>
                      <a:pt x="114" y="838"/>
                    </a:lnTo>
                    <a:lnTo>
                      <a:pt x="114" y="857"/>
                    </a:lnTo>
                    <a:lnTo>
                      <a:pt x="95" y="895"/>
                    </a:lnTo>
                    <a:lnTo>
                      <a:pt x="76" y="914"/>
                    </a:lnTo>
                    <a:lnTo>
                      <a:pt x="57" y="933"/>
                    </a:lnTo>
                    <a:lnTo>
                      <a:pt x="38" y="971"/>
                    </a:lnTo>
                    <a:lnTo>
                      <a:pt x="57" y="1066"/>
                    </a:lnTo>
                    <a:lnTo>
                      <a:pt x="38" y="1105"/>
                    </a:lnTo>
                    <a:lnTo>
                      <a:pt x="19" y="1181"/>
                    </a:lnTo>
                    <a:lnTo>
                      <a:pt x="0" y="1219"/>
                    </a:lnTo>
                    <a:lnTo>
                      <a:pt x="0" y="1257"/>
                    </a:lnTo>
                    <a:lnTo>
                      <a:pt x="19" y="1276"/>
                    </a:lnTo>
                    <a:lnTo>
                      <a:pt x="76" y="1333"/>
                    </a:lnTo>
                    <a:lnTo>
                      <a:pt x="95" y="1333"/>
                    </a:lnTo>
                    <a:lnTo>
                      <a:pt x="114" y="1352"/>
                    </a:lnTo>
                    <a:lnTo>
                      <a:pt x="229" y="1352"/>
                    </a:lnTo>
                    <a:lnTo>
                      <a:pt x="267" y="1371"/>
                    </a:lnTo>
                    <a:lnTo>
                      <a:pt x="286" y="1390"/>
                    </a:lnTo>
                    <a:lnTo>
                      <a:pt x="286" y="1428"/>
                    </a:lnTo>
                    <a:lnTo>
                      <a:pt x="286" y="1467"/>
                    </a:lnTo>
                    <a:lnTo>
                      <a:pt x="267" y="1486"/>
                    </a:lnTo>
                    <a:lnTo>
                      <a:pt x="248" y="1504"/>
                    </a:lnTo>
                    <a:lnTo>
                      <a:pt x="229" y="1523"/>
                    </a:lnTo>
                    <a:lnTo>
                      <a:pt x="229" y="1543"/>
                    </a:lnTo>
                    <a:lnTo>
                      <a:pt x="210" y="1562"/>
                    </a:lnTo>
                    <a:lnTo>
                      <a:pt x="190" y="1600"/>
                    </a:lnTo>
                    <a:lnTo>
                      <a:pt x="190" y="1619"/>
                    </a:lnTo>
                    <a:lnTo>
                      <a:pt x="171" y="1638"/>
                    </a:lnTo>
                    <a:lnTo>
                      <a:pt x="171" y="1676"/>
                    </a:lnTo>
                    <a:lnTo>
                      <a:pt x="153" y="1714"/>
                    </a:lnTo>
                    <a:lnTo>
                      <a:pt x="153" y="1752"/>
                    </a:lnTo>
                    <a:lnTo>
                      <a:pt x="114" y="1809"/>
                    </a:lnTo>
                    <a:lnTo>
                      <a:pt x="95" y="1828"/>
                    </a:lnTo>
                    <a:lnTo>
                      <a:pt x="76" y="1848"/>
                    </a:lnTo>
                    <a:lnTo>
                      <a:pt x="76" y="1867"/>
                    </a:lnTo>
                    <a:lnTo>
                      <a:pt x="57" y="1885"/>
                    </a:lnTo>
                    <a:lnTo>
                      <a:pt x="57" y="1904"/>
                    </a:lnTo>
                    <a:lnTo>
                      <a:pt x="57" y="1943"/>
                    </a:lnTo>
                    <a:lnTo>
                      <a:pt x="76" y="1962"/>
                    </a:lnTo>
                    <a:lnTo>
                      <a:pt x="95" y="1981"/>
                    </a:lnTo>
                    <a:lnTo>
                      <a:pt x="153" y="2057"/>
                    </a:lnTo>
                    <a:lnTo>
                      <a:pt x="171" y="2076"/>
                    </a:lnTo>
                    <a:lnTo>
                      <a:pt x="190" y="2114"/>
                    </a:lnTo>
                    <a:lnTo>
                      <a:pt x="229" y="2152"/>
                    </a:lnTo>
                    <a:lnTo>
                      <a:pt x="267" y="2190"/>
                    </a:lnTo>
                    <a:lnTo>
                      <a:pt x="305" y="2190"/>
                    </a:lnTo>
                    <a:lnTo>
                      <a:pt x="324" y="2171"/>
                    </a:lnTo>
                    <a:lnTo>
                      <a:pt x="362" y="2171"/>
                    </a:lnTo>
                    <a:lnTo>
                      <a:pt x="400" y="2171"/>
                    </a:lnTo>
                    <a:lnTo>
                      <a:pt x="571" y="2209"/>
                    </a:lnTo>
                    <a:lnTo>
                      <a:pt x="610" y="2229"/>
                    </a:lnTo>
                    <a:lnTo>
                      <a:pt x="667" y="2285"/>
                    </a:lnTo>
                    <a:lnTo>
                      <a:pt x="705" y="2343"/>
                    </a:lnTo>
                    <a:lnTo>
                      <a:pt x="724" y="2361"/>
                    </a:lnTo>
                    <a:lnTo>
                      <a:pt x="743" y="2361"/>
                    </a:lnTo>
                    <a:lnTo>
                      <a:pt x="800" y="2343"/>
                    </a:lnTo>
                    <a:lnTo>
                      <a:pt x="876" y="2305"/>
                    </a:lnTo>
                    <a:lnTo>
                      <a:pt x="952" y="2266"/>
                    </a:lnTo>
                    <a:lnTo>
                      <a:pt x="972" y="2247"/>
                    </a:lnTo>
                    <a:lnTo>
                      <a:pt x="1010" y="2190"/>
                    </a:lnTo>
                    <a:lnTo>
                      <a:pt x="1029" y="2152"/>
                    </a:lnTo>
                    <a:lnTo>
                      <a:pt x="1067" y="2114"/>
                    </a:lnTo>
                    <a:lnTo>
                      <a:pt x="1105" y="2095"/>
                    </a:lnTo>
                    <a:lnTo>
                      <a:pt x="1143" y="2095"/>
                    </a:lnTo>
                    <a:lnTo>
                      <a:pt x="1162" y="2095"/>
                    </a:lnTo>
                    <a:lnTo>
                      <a:pt x="1181" y="2095"/>
                    </a:lnTo>
                    <a:lnTo>
                      <a:pt x="1200" y="2038"/>
                    </a:lnTo>
                    <a:lnTo>
                      <a:pt x="1295" y="1962"/>
                    </a:lnTo>
                    <a:lnTo>
                      <a:pt x="1333" y="1943"/>
                    </a:lnTo>
                    <a:lnTo>
                      <a:pt x="1353" y="1943"/>
                    </a:lnTo>
                    <a:lnTo>
                      <a:pt x="1391" y="1943"/>
                    </a:lnTo>
                    <a:lnTo>
                      <a:pt x="1409" y="1943"/>
                    </a:lnTo>
                    <a:lnTo>
                      <a:pt x="1429" y="1943"/>
                    </a:lnTo>
                    <a:lnTo>
                      <a:pt x="1467" y="1924"/>
                    </a:lnTo>
                    <a:lnTo>
                      <a:pt x="1505" y="1904"/>
                    </a:lnTo>
                    <a:lnTo>
                      <a:pt x="1562" y="1885"/>
                    </a:lnTo>
                    <a:lnTo>
                      <a:pt x="1619" y="1867"/>
                    </a:lnTo>
                    <a:lnTo>
                      <a:pt x="1676" y="1885"/>
                    </a:lnTo>
                    <a:lnTo>
                      <a:pt x="1714" y="1885"/>
                    </a:lnTo>
                    <a:lnTo>
                      <a:pt x="1734" y="1848"/>
                    </a:lnTo>
                    <a:lnTo>
                      <a:pt x="1753" y="1828"/>
                    </a:lnTo>
                    <a:lnTo>
                      <a:pt x="1790" y="1714"/>
                    </a:lnTo>
                    <a:lnTo>
                      <a:pt x="1810" y="1676"/>
                    </a:lnTo>
                    <a:lnTo>
                      <a:pt x="1867" y="1619"/>
                    </a:lnTo>
                    <a:lnTo>
                      <a:pt x="1867" y="1562"/>
                    </a:lnTo>
                    <a:lnTo>
                      <a:pt x="1867" y="1504"/>
                    </a:lnTo>
                    <a:lnTo>
                      <a:pt x="1867" y="1295"/>
                    </a:lnTo>
                    <a:lnTo>
                      <a:pt x="1848" y="1219"/>
                    </a:lnTo>
                    <a:lnTo>
                      <a:pt x="1848" y="1162"/>
                    </a:lnTo>
                    <a:lnTo>
                      <a:pt x="1848" y="1142"/>
                    </a:lnTo>
                    <a:lnTo>
                      <a:pt x="1886" y="1105"/>
                    </a:lnTo>
                    <a:lnTo>
                      <a:pt x="1924" y="1086"/>
                    </a:lnTo>
                    <a:lnTo>
                      <a:pt x="1924" y="1066"/>
                    </a:lnTo>
                    <a:lnTo>
                      <a:pt x="1905" y="1010"/>
                    </a:lnTo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31" name="Freeform 20">
                <a:extLst>
                  <a:ext uri="{FF2B5EF4-FFF2-40B4-BE49-F238E27FC236}">
                    <a16:creationId xmlns:a16="http://schemas.microsoft.com/office/drawing/2014/main" id="{2309D5F1-AEAC-8144-85D8-C1DB01456B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67538" y="10580688"/>
                <a:ext cx="1220787" cy="912812"/>
              </a:xfrm>
              <a:custGeom>
                <a:avLst/>
                <a:gdLst>
                  <a:gd name="T0" fmla="*/ 2147483646 w 3392"/>
                  <a:gd name="T1" fmla="*/ 2147483646 h 2535"/>
                  <a:gd name="T2" fmla="*/ 2147483646 w 3392"/>
                  <a:gd name="T3" fmla="*/ 2147483646 h 2535"/>
                  <a:gd name="T4" fmla="*/ 2147483646 w 3392"/>
                  <a:gd name="T5" fmla="*/ 2147483646 h 2535"/>
                  <a:gd name="T6" fmla="*/ 2147483646 w 3392"/>
                  <a:gd name="T7" fmla="*/ 2147483646 h 2535"/>
                  <a:gd name="T8" fmla="*/ 2147483646 w 3392"/>
                  <a:gd name="T9" fmla="*/ 2147483646 h 2535"/>
                  <a:gd name="T10" fmla="*/ 2147483646 w 3392"/>
                  <a:gd name="T11" fmla="*/ 2147483646 h 2535"/>
                  <a:gd name="T12" fmla="*/ 2147483646 w 3392"/>
                  <a:gd name="T13" fmla="*/ 2147483646 h 2535"/>
                  <a:gd name="T14" fmla="*/ 2147483646 w 3392"/>
                  <a:gd name="T15" fmla="*/ 2147483646 h 2535"/>
                  <a:gd name="T16" fmla="*/ 2147483646 w 3392"/>
                  <a:gd name="T17" fmla="*/ 2147483646 h 2535"/>
                  <a:gd name="T18" fmla="*/ 2147483646 w 3392"/>
                  <a:gd name="T19" fmla="*/ 2147483646 h 2535"/>
                  <a:gd name="T20" fmla="*/ 2147483646 w 3392"/>
                  <a:gd name="T21" fmla="*/ 2147483646 h 2535"/>
                  <a:gd name="T22" fmla="*/ 2147483646 w 3392"/>
                  <a:gd name="T23" fmla="*/ 2147483646 h 2535"/>
                  <a:gd name="T24" fmla="*/ 2147483646 w 3392"/>
                  <a:gd name="T25" fmla="*/ 2147483646 h 2535"/>
                  <a:gd name="T26" fmla="*/ 2147483646 w 3392"/>
                  <a:gd name="T27" fmla="*/ 2147483646 h 2535"/>
                  <a:gd name="T28" fmla="*/ 2147483646 w 3392"/>
                  <a:gd name="T29" fmla="*/ 2147483646 h 2535"/>
                  <a:gd name="T30" fmla="*/ 2147483646 w 3392"/>
                  <a:gd name="T31" fmla="*/ 2147483646 h 2535"/>
                  <a:gd name="T32" fmla="*/ 2147483646 w 3392"/>
                  <a:gd name="T33" fmla="*/ 2147483646 h 2535"/>
                  <a:gd name="T34" fmla="*/ 2147483646 w 3392"/>
                  <a:gd name="T35" fmla="*/ 2147483646 h 2535"/>
                  <a:gd name="T36" fmla="*/ 2147483646 w 3392"/>
                  <a:gd name="T37" fmla="*/ 0 h 2535"/>
                  <a:gd name="T38" fmla="*/ 2147483646 w 3392"/>
                  <a:gd name="T39" fmla="*/ 2147483646 h 2535"/>
                  <a:gd name="T40" fmla="*/ 2147483646 w 3392"/>
                  <a:gd name="T41" fmla="*/ 2147483646 h 2535"/>
                  <a:gd name="T42" fmla="*/ 2147483646 w 3392"/>
                  <a:gd name="T43" fmla="*/ 2147483646 h 2535"/>
                  <a:gd name="T44" fmla="*/ 2147483646 w 3392"/>
                  <a:gd name="T45" fmla="*/ 2147483646 h 2535"/>
                  <a:gd name="T46" fmla="*/ 2147483646 w 3392"/>
                  <a:gd name="T47" fmla="*/ 2147483646 h 2535"/>
                  <a:gd name="T48" fmla="*/ 2147483646 w 3392"/>
                  <a:gd name="T49" fmla="*/ 2147483646 h 2535"/>
                  <a:gd name="T50" fmla="*/ 2147483646 w 3392"/>
                  <a:gd name="T51" fmla="*/ 2147483646 h 2535"/>
                  <a:gd name="T52" fmla="*/ 2147483646 w 3392"/>
                  <a:gd name="T53" fmla="*/ 2147483646 h 2535"/>
                  <a:gd name="T54" fmla="*/ 2147483646 w 3392"/>
                  <a:gd name="T55" fmla="*/ 2147483646 h 2535"/>
                  <a:gd name="T56" fmla="*/ 2147483646 w 3392"/>
                  <a:gd name="T57" fmla="*/ 2147483646 h 2535"/>
                  <a:gd name="T58" fmla="*/ 2147483646 w 3392"/>
                  <a:gd name="T59" fmla="*/ 2147483646 h 2535"/>
                  <a:gd name="T60" fmla="*/ 0 w 3392"/>
                  <a:gd name="T61" fmla="*/ 2147483646 h 2535"/>
                  <a:gd name="T62" fmla="*/ 2147483646 w 3392"/>
                  <a:gd name="T63" fmla="*/ 2147483646 h 2535"/>
                  <a:gd name="T64" fmla="*/ 2147483646 w 3392"/>
                  <a:gd name="T65" fmla="*/ 2147483646 h 2535"/>
                  <a:gd name="T66" fmla="*/ 2147483646 w 3392"/>
                  <a:gd name="T67" fmla="*/ 2147483646 h 2535"/>
                  <a:gd name="T68" fmla="*/ 2147483646 w 3392"/>
                  <a:gd name="T69" fmla="*/ 2147483646 h 2535"/>
                  <a:gd name="T70" fmla="*/ 2147483646 w 3392"/>
                  <a:gd name="T71" fmla="*/ 2147483646 h 2535"/>
                  <a:gd name="T72" fmla="*/ 2147483646 w 3392"/>
                  <a:gd name="T73" fmla="*/ 2147483646 h 2535"/>
                  <a:gd name="T74" fmla="*/ 2147483646 w 3392"/>
                  <a:gd name="T75" fmla="*/ 2147483646 h 2535"/>
                  <a:gd name="T76" fmla="*/ 2147483646 w 3392"/>
                  <a:gd name="T77" fmla="*/ 2147483646 h 2535"/>
                  <a:gd name="T78" fmla="*/ 2147483646 w 3392"/>
                  <a:gd name="T79" fmla="*/ 2147483646 h 2535"/>
                  <a:gd name="T80" fmla="*/ 2147483646 w 3392"/>
                  <a:gd name="T81" fmla="*/ 2147483646 h 2535"/>
                  <a:gd name="T82" fmla="*/ 2147483646 w 3392"/>
                  <a:gd name="T83" fmla="*/ 2147483646 h 2535"/>
                  <a:gd name="T84" fmla="*/ 2147483646 w 3392"/>
                  <a:gd name="T85" fmla="*/ 2147483646 h 2535"/>
                  <a:gd name="T86" fmla="*/ 2147483646 w 3392"/>
                  <a:gd name="T87" fmla="*/ 2147483646 h 2535"/>
                  <a:gd name="T88" fmla="*/ 2147483646 w 3392"/>
                  <a:gd name="T89" fmla="*/ 2147483646 h 2535"/>
                  <a:gd name="T90" fmla="*/ 2147483646 w 3392"/>
                  <a:gd name="T91" fmla="*/ 2147483646 h 2535"/>
                  <a:gd name="T92" fmla="*/ 2147483646 w 3392"/>
                  <a:gd name="T93" fmla="*/ 2147483646 h 2535"/>
                  <a:gd name="T94" fmla="*/ 2147483646 w 3392"/>
                  <a:gd name="T95" fmla="*/ 2147483646 h 2535"/>
                  <a:gd name="T96" fmla="*/ 2147483646 w 3392"/>
                  <a:gd name="T97" fmla="*/ 2147483646 h 2535"/>
                  <a:gd name="T98" fmla="*/ 2147483646 w 3392"/>
                  <a:gd name="T99" fmla="*/ 2147483646 h 2535"/>
                  <a:gd name="T100" fmla="*/ 2147483646 w 3392"/>
                  <a:gd name="T101" fmla="*/ 2147483646 h 2535"/>
                  <a:gd name="T102" fmla="*/ 2147483646 w 3392"/>
                  <a:gd name="T103" fmla="*/ 2147483646 h 2535"/>
                  <a:gd name="T104" fmla="*/ 2147483646 w 3392"/>
                  <a:gd name="T105" fmla="*/ 2147483646 h 253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392" h="2535">
                    <a:moveTo>
                      <a:pt x="3391" y="1677"/>
                    </a:moveTo>
                    <a:lnTo>
                      <a:pt x="3352" y="1619"/>
                    </a:lnTo>
                    <a:lnTo>
                      <a:pt x="3295" y="1600"/>
                    </a:lnTo>
                    <a:lnTo>
                      <a:pt x="3276" y="1543"/>
                    </a:lnTo>
                    <a:lnTo>
                      <a:pt x="3295" y="1524"/>
                    </a:lnTo>
                    <a:lnTo>
                      <a:pt x="3295" y="1467"/>
                    </a:lnTo>
                    <a:lnTo>
                      <a:pt x="3314" y="1429"/>
                    </a:lnTo>
                    <a:lnTo>
                      <a:pt x="3257" y="1410"/>
                    </a:lnTo>
                    <a:lnTo>
                      <a:pt x="3257" y="1353"/>
                    </a:lnTo>
                    <a:lnTo>
                      <a:pt x="3276" y="1277"/>
                    </a:lnTo>
                    <a:lnTo>
                      <a:pt x="3295" y="1257"/>
                    </a:lnTo>
                    <a:lnTo>
                      <a:pt x="3238" y="1238"/>
                    </a:lnTo>
                    <a:lnTo>
                      <a:pt x="3200" y="1219"/>
                    </a:lnTo>
                    <a:lnTo>
                      <a:pt x="3162" y="1219"/>
                    </a:lnTo>
                    <a:lnTo>
                      <a:pt x="3142" y="1201"/>
                    </a:lnTo>
                    <a:lnTo>
                      <a:pt x="3124" y="1181"/>
                    </a:lnTo>
                    <a:lnTo>
                      <a:pt x="3105" y="1162"/>
                    </a:lnTo>
                    <a:lnTo>
                      <a:pt x="3066" y="1086"/>
                    </a:lnTo>
                    <a:lnTo>
                      <a:pt x="3047" y="1048"/>
                    </a:lnTo>
                    <a:lnTo>
                      <a:pt x="3028" y="972"/>
                    </a:lnTo>
                    <a:lnTo>
                      <a:pt x="3047" y="934"/>
                    </a:lnTo>
                    <a:lnTo>
                      <a:pt x="3047" y="896"/>
                    </a:lnTo>
                    <a:lnTo>
                      <a:pt x="3086" y="857"/>
                    </a:lnTo>
                    <a:lnTo>
                      <a:pt x="3086" y="838"/>
                    </a:lnTo>
                    <a:lnTo>
                      <a:pt x="3105" y="838"/>
                    </a:lnTo>
                    <a:lnTo>
                      <a:pt x="3105" y="800"/>
                    </a:lnTo>
                    <a:lnTo>
                      <a:pt x="3086" y="781"/>
                    </a:lnTo>
                    <a:lnTo>
                      <a:pt x="3086" y="724"/>
                    </a:lnTo>
                    <a:lnTo>
                      <a:pt x="3086" y="705"/>
                    </a:lnTo>
                    <a:lnTo>
                      <a:pt x="3066" y="686"/>
                    </a:lnTo>
                    <a:lnTo>
                      <a:pt x="3066" y="667"/>
                    </a:lnTo>
                    <a:lnTo>
                      <a:pt x="3066" y="629"/>
                    </a:lnTo>
                    <a:lnTo>
                      <a:pt x="3066" y="610"/>
                    </a:lnTo>
                    <a:lnTo>
                      <a:pt x="3047" y="591"/>
                    </a:lnTo>
                    <a:lnTo>
                      <a:pt x="3028" y="591"/>
                    </a:lnTo>
                    <a:lnTo>
                      <a:pt x="2895" y="610"/>
                    </a:lnTo>
                    <a:lnTo>
                      <a:pt x="2761" y="648"/>
                    </a:lnTo>
                    <a:lnTo>
                      <a:pt x="2495" y="686"/>
                    </a:lnTo>
                    <a:lnTo>
                      <a:pt x="2438" y="667"/>
                    </a:lnTo>
                    <a:lnTo>
                      <a:pt x="2400" y="648"/>
                    </a:lnTo>
                    <a:lnTo>
                      <a:pt x="2381" y="629"/>
                    </a:lnTo>
                    <a:lnTo>
                      <a:pt x="2362" y="610"/>
                    </a:lnTo>
                    <a:lnTo>
                      <a:pt x="2324" y="610"/>
                    </a:lnTo>
                    <a:lnTo>
                      <a:pt x="2285" y="591"/>
                    </a:lnTo>
                    <a:lnTo>
                      <a:pt x="2209" y="515"/>
                    </a:lnTo>
                    <a:lnTo>
                      <a:pt x="2171" y="515"/>
                    </a:lnTo>
                    <a:lnTo>
                      <a:pt x="2152" y="534"/>
                    </a:lnTo>
                    <a:lnTo>
                      <a:pt x="2152" y="571"/>
                    </a:lnTo>
                    <a:lnTo>
                      <a:pt x="2133" y="610"/>
                    </a:lnTo>
                    <a:lnTo>
                      <a:pt x="2133" y="743"/>
                    </a:lnTo>
                    <a:lnTo>
                      <a:pt x="2095" y="820"/>
                    </a:lnTo>
                    <a:lnTo>
                      <a:pt x="2095" y="915"/>
                    </a:lnTo>
                    <a:lnTo>
                      <a:pt x="2114" y="972"/>
                    </a:lnTo>
                    <a:lnTo>
                      <a:pt x="2114" y="1010"/>
                    </a:lnTo>
                    <a:lnTo>
                      <a:pt x="2114" y="1029"/>
                    </a:lnTo>
                    <a:lnTo>
                      <a:pt x="2114" y="1048"/>
                    </a:lnTo>
                    <a:lnTo>
                      <a:pt x="2114" y="1067"/>
                    </a:lnTo>
                    <a:lnTo>
                      <a:pt x="2095" y="1086"/>
                    </a:lnTo>
                    <a:lnTo>
                      <a:pt x="2095" y="1105"/>
                    </a:lnTo>
                    <a:lnTo>
                      <a:pt x="2057" y="1124"/>
                    </a:lnTo>
                    <a:lnTo>
                      <a:pt x="2038" y="1143"/>
                    </a:lnTo>
                    <a:lnTo>
                      <a:pt x="2000" y="1162"/>
                    </a:lnTo>
                    <a:lnTo>
                      <a:pt x="1981" y="1162"/>
                    </a:lnTo>
                    <a:lnTo>
                      <a:pt x="1943" y="1162"/>
                    </a:lnTo>
                    <a:lnTo>
                      <a:pt x="1923" y="1143"/>
                    </a:lnTo>
                    <a:lnTo>
                      <a:pt x="1886" y="1105"/>
                    </a:lnTo>
                    <a:lnTo>
                      <a:pt x="1867" y="1086"/>
                    </a:lnTo>
                    <a:lnTo>
                      <a:pt x="1847" y="1048"/>
                    </a:lnTo>
                    <a:lnTo>
                      <a:pt x="1828" y="1010"/>
                    </a:lnTo>
                    <a:lnTo>
                      <a:pt x="1790" y="857"/>
                    </a:lnTo>
                    <a:lnTo>
                      <a:pt x="1771" y="820"/>
                    </a:lnTo>
                    <a:lnTo>
                      <a:pt x="1752" y="800"/>
                    </a:lnTo>
                    <a:lnTo>
                      <a:pt x="1695" y="800"/>
                    </a:lnTo>
                    <a:lnTo>
                      <a:pt x="1657" y="820"/>
                    </a:lnTo>
                    <a:lnTo>
                      <a:pt x="1619" y="820"/>
                    </a:lnTo>
                    <a:lnTo>
                      <a:pt x="1581" y="820"/>
                    </a:lnTo>
                    <a:lnTo>
                      <a:pt x="1562" y="800"/>
                    </a:lnTo>
                    <a:lnTo>
                      <a:pt x="1562" y="781"/>
                    </a:lnTo>
                    <a:lnTo>
                      <a:pt x="1542" y="743"/>
                    </a:lnTo>
                    <a:lnTo>
                      <a:pt x="1562" y="724"/>
                    </a:lnTo>
                    <a:lnTo>
                      <a:pt x="1542" y="705"/>
                    </a:lnTo>
                    <a:lnTo>
                      <a:pt x="1542" y="667"/>
                    </a:lnTo>
                    <a:lnTo>
                      <a:pt x="1542" y="648"/>
                    </a:lnTo>
                    <a:lnTo>
                      <a:pt x="1562" y="571"/>
                    </a:lnTo>
                    <a:lnTo>
                      <a:pt x="1562" y="534"/>
                    </a:lnTo>
                    <a:lnTo>
                      <a:pt x="1562" y="476"/>
                    </a:lnTo>
                    <a:lnTo>
                      <a:pt x="1562" y="457"/>
                    </a:lnTo>
                    <a:lnTo>
                      <a:pt x="1581" y="400"/>
                    </a:lnTo>
                    <a:lnTo>
                      <a:pt x="1581" y="381"/>
                    </a:lnTo>
                    <a:lnTo>
                      <a:pt x="1581" y="267"/>
                    </a:lnTo>
                    <a:lnTo>
                      <a:pt x="1562" y="229"/>
                    </a:lnTo>
                    <a:lnTo>
                      <a:pt x="1523" y="134"/>
                    </a:lnTo>
                    <a:lnTo>
                      <a:pt x="1523" y="58"/>
                    </a:lnTo>
                    <a:lnTo>
                      <a:pt x="1523" y="38"/>
                    </a:lnTo>
                    <a:lnTo>
                      <a:pt x="1486" y="0"/>
                    </a:lnTo>
                    <a:lnTo>
                      <a:pt x="1466" y="58"/>
                    </a:lnTo>
                    <a:lnTo>
                      <a:pt x="1447" y="95"/>
                    </a:lnTo>
                    <a:lnTo>
                      <a:pt x="1447" y="114"/>
                    </a:lnTo>
                    <a:lnTo>
                      <a:pt x="1428" y="134"/>
                    </a:lnTo>
                    <a:lnTo>
                      <a:pt x="1390" y="153"/>
                    </a:lnTo>
                    <a:lnTo>
                      <a:pt x="1371" y="172"/>
                    </a:lnTo>
                    <a:lnTo>
                      <a:pt x="1352" y="210"/>
                    </a:lnTo>
                    <a:lnTo>
                      <a:pt x="1371" y="229"/>
                    </a:lnTo>
                    <a:lnTo>
                      <a:pt x="1371" y="267"/>
                    </a:lnTo>
                    <a:lnTo>
                      <a:pt x="1371" y="286"/>
                    </a:lnTo>
                    <a:lnTo>
                      <a:pt x="1352" y="343"/>
                    </a:lnTo>
                    <a:lnTo>
                      <a:pt x="1352" y="362"/>
                    </a:lnTo>
                    <a:lnTo>
                      <a:pt x="1371" y="381"/>
                    </a:lnTo>
                    <a:lnTo>
                      <a:pt x="1371" y="419"/>
                    </a:lnTo>
                    <a:lnTo>
                      <a:pt x="1352" y="439"/>
                    </a:lnTo>
                    <a:lnTo>
                      <a:pt x="1314" y="476"/>
                    </a:lnTo>
                    <a:lnTo>
                      <a:pt x="1314" y="495"/>
                    </a:lnTo>
                    <a:lnTo>
                      <a:pt x="1314" y="534"/>
                    </a:lnTo>
                    <a:lnTo>
                      <a:pt x="1333" y="553"/>
                    </a:lnTo>
                    <a:lnTo>
                      <a:pt x="1333" y="571"/>
                    </a:lnTo>
                    <a:lnTo>
                      <a:pt x="1333" y="610"/>
                    </a:lnTo>
                    <a:lnTo>
                      <a:pt x="1333" y="629"/>
                    </a:lnTo>
                    <a:lnTo>
                      <a:pt x="1314" y="667"/>
                    </a:lnTo>
                    <a:lnTo>
                      <a:pt x="1257" y="724"/>
                    </a:lnTo>
                    <a:lnTo>
                      <a:pt x="1219" y="743"/>
                    </a:lnTo>
                    <a:lnTo>
                      <a:pt x="1161" y="743"/>
                    </a:lnTo>
                    <a:lnTo>
                      <a:pt x="1143" y="762"/>
                    </a:lnTo>
                    <a:lnTo>
                      <a:pt x="1124" y="781"/>
                    </a:lnTo>
                    <a:lnTo>
                      <a:pt x="1105" y="820"/>
                    </a:lnTo>
                    <a:lnTo>
                      <a:pt x="1085" y="838"/>
                    </a:lnTo>
                    <a:lnTo>
                      <a:pt x="1047" y="838"/>
                    </a:lnTo>
                    <a:lnTo>
                      <a:pt x="1009" y="857"/>
                    </a:lnTo>
                    <a:lnTo>
                      <a:pt x="971" y="876"/>
                    </a:lnTo>
                    <a:lnTo>
                      <a:pt x="876" y="952"/>
                    </a:lnTo>
                    <a:lnTo>
                      <a:pt x="838" y="972"/>
                    </a:lnTo>
                    <a:lnTo>
                      <a:pt x="762" y="1048"/>
                    </a:lnTo>
                    <a:lnTo>
                      <a:pt x="685" y="1067"/>
                    </a:lnTo>
                    <a:lnTo>
                      <a:pt x="685" y="1143"/>
                    </a:lnTo>
                    <a:lnTo>
                      <a:pt x="666" y="1201"/>
                    </a:lnTo>
                    <a:lnTo>
                      <a:pt x="666" y="1257"/>
                    </a:lnTo>
                    <a:lnTo>
                      <a:pt x="628" y="1353"/>
                    </a:lnTo>
                    <a:lnTo>
                      <a:pt x="590" y="1391"/>
                    </a:lnTo>
                    <a:lnTo>
                      <a:pt x="476" y="1505"/>
                    </a:lnTo>
                    <a:lnTo>
                      <a:pt x="457" y="1543"/>
                    </a:lnTo>
                    <a:lnTo>
                      <a:pt x="438" y="1638"/>
                    </a:lnTo>
                    <a:lnTo>
                      <a:pt x="419" y="1677"/>
                    </a:lnTo>
                    <a:lnTo>
                      <a:pt x="343" y="1753"/>
                    </a:lnTo>
                    <a:lnTo>
                      <a:pt x="323" y="1791"/>
                    </a:lnTo>
                    <a:lnTo>
                      <a:pt x="323" y="1829"/>
                    </a:lnTo>
                    <a:lnTo>
                      <a:pt x="304" y="1867"/>
                    </a:lnTo>
                    <a:lnTo>
                      <a:pt x="247" y="1924"/>
                    </a:lnTo>
                    <a:lnTo>
                      <a:pt x="228" y="1924"/>
                    </a:lnTo>
                    <a:lnTo>
                      <a:pt x="209" y="1943"/>
                    </a:lnTo>
                    <a:lnTo>
                      <a:pt x="95" y="1962"/>
                    </a:lnTo>
                    <a:lnTo>
                      <a:pt x="76" y="1981"/>
                    </a:lnTo>
                    <a:lnTo>
                      <a:pt x="57" y="2000"/>
                    </a:lnTo>
                    <a:lnTo>
                      <a:pt x="19" y="2095"/>
                    </a:lnTo>
                    <a:lnTo>
                      <a:pt x="19" y="2153"/>
                    </a:lnTo>
                    <a:lnTo>
                      <a:pt x="0" y="2210"/>
                    </a:lnTo>
                    <a:lnTo>
                      <a:pt x="0" y="2267"/>
                    </a:lnTo>
                    <a:lnTo>
                      <a:pt x="19" y="2286"/>
                    </a:lnTo>
                    <a:lnTo>
                      <a:pt x="19" y="2305"/>
                    </a:lnTo>
                    <a:lnTo>
                      <a:pt x="19" y="2343"/>
                    </a:lnTo>
                    <a:lnTo>
                      <a:pt x="171" y="2324"/>
                    </a:lnTo>
                    <a:lnTo>
                      <a:pt x="267" y="2324"/>
                    </a:lnTo>
                    <a:lnTo>
                      <a:pt x="457" y="2343"/>
                    </a:lnTo>
                    <a:lnTo>
                      <a:pt x="666" y="2420"/>
                    </a:lnTo>
                    <a:lnTo>
                      <a:pt x="876" y="2362"/>
                    </a:lnTo>
                    <a:lnTo>
                      <a:pt x="1029" y="2362"/>
                    </a:lnTo>
                    <a:lnTo>
                      <a:pt x="1181" y="2381"/>
                    </a:lnTo>
                    <a:lnTo>
                      <a:pt x="1466" y="2515"/>
                    </a:lnTo>
                    <a:lnTo>
                      <a:pt x="1562" y="2534"/>
                    </a:lnTo>
                    <a:lnTo>
                      <a:pt x="1562" y="2515"/>
                    </a:lnTo>
                    <a:lnTo>
                      <a:pt x="1542" y="2476"/>
                    </a:lnTo>
                    <a:lnTo>
                      <a:pt x="1486" y="2457"/>
                    </a:lnTo>
                    <a:lnTo>
                      <a:pt x="1466" y="2420"/>
                    </a:lnTo>
                    <a:lnTo>
                      <a:pt x="1486" y="2381"/>
                    </a:lnTo>
                    <a:lnTo>
                      <a:pt x="1523" y="2248"/>
                    </a:lnTo>
                    <a:lnTo>
                      <a:pt x="1581" y="2172"/>
                    </a:lnTo>
                    <a:lnTo>
                      <a:pt x="1676" y="2115"/>
                    </a:lnTo>
                    <a:lnTo>
                      <a:pt x="1714" y="2039"/>
                    </a:lnTo>
                    <a:lnTo>
                      <a:pt x="1733" y="2019"/>
                    </a:lnTo>
                    <a:lnTo>
                      <a:pt x="1771" y="1962"/>
                    </a:lnTo>
                    <a:lnTo>
                      <a:pt x="1752" y="1924"/>
                    </a:lnTo>
                    <a:lnTo>
                      <a:pt x="1752" y="1905"/>
                    </a:lnTo>
                    <a:lnTo>
                      <a:pt x="1771" y="1848"/>
                    </a:lnTo>
                    <a:lnTo>
                      <a:pt x="1790" y="1810"/>
                    </a:lnTo>
                    <a:lnTo>
                      <a:pt x="1790" y="1772"/>
                    </a:lnTo>
                    <a:lnTo>
                      <a:pt x="1828" y="1753"/>
                    </a:lnTo>
                    <a:lnTo>
                      <a:pt x="1886" y="1714"/>
                    </a:lnTo>
                    <a:lnTo>
                      <a:pt x="1943" y="1677"/>
                    </a:lnTo>
                    <a:lnTo>
                      <a:pt x="2019" y="1638"/>
                    </a:lnTo>
                    <a:lnTo>
                      <a:pt x="2114" y="1600"/>
                    </a:lnTo>
                    <a:lnTo>
                      <a:pt x="2152" y="1505"/>
                    </a:lnTo>
                    <a:lnTo>
                      <a:pt x="2133" y="1486"/>
                    </a:lnTo>
                    <a:lnTo>
                      <a:pt x="2114" y="1505"/>
                    </a:lnTo>
                    <a:lnTo>
                      <a:pt x="2114" y="1562"/>
                    </a:lnTo>
                    <a:lnTo>
                      <a:pt x="2076" y="1543"/>
                    </a:lnTo>
                    <a:lnTo>
                      <a:pt x="2095" y="1467"/>
                    </a:lnTo>
                    <a:lnTo>
                      <a:pt x="2152" y="1410"/>
                    </a:lnTo>
                    <a:lnTo>
                      <a:pt x="2209" y="1315"/>
                    </a:lnTo>
                    <a:lnTo>
                      <a:pt x="2267" y="1257"/>
                    </a:lnTo>
                    <a:lnTo>
                      <a:pt x="2362" y="1257"/>
                    </a:lnTo>
                    <a:lnTo>
                      <a:pt x="2419" y="1238"/>
                    </a:lnTo>
                    <a:lnTo>
                      <a:pt x="2495" y="1201"/>
                    </a:lnTo>
                    <a:lnTo>
                      <a:pt x="2590" y="1219"/>
                    </a:lnTo>
                    <a:lnTo>
                      <a:pt x="2705" y="1238"/>
                    </a:lnTo>
                    <a:lnTo>
                      <a:pt x="2781" y="1296"/>
                    </a:lnTo>
                    <a:lnTo>
                      <a:pt x="2800" y="1353"/>
                    </a:lnTo>
                    <a:lnTo>
                      <a:pt x="2914" y="1467"/>
                    </a:lnTo>
                    <a:lnTo>
                      <a:pt x="2876" y="1486"/>
                    </a:lnTo>
                    <a:lnTo>
                      <a:pt x="2838" y="1486"/>
                    </a:lnTo>
                    <a:lnTo>
                      <a:pt x="2800" y="1505"/>
                    </a:lnTo>
                    <a:lnTo>
                      <a:pt x="2743" y="1486"/>
                    </a:lnTo>
                    <a:lnTo>
                      <a:pt x="2666" y="1486"/>
                    </a:lnTo>
                    <a:lnTo>
                      <a:pt x="2647" y="1543"/>
                    </a:lnTo>
                    <a:lnTo>
                      <a:pt x="2609" y="1600"/>
                    </a:lnTo>
                    <a:lnTo>
                      <a:pt x="2629" y="1658"/>
                    </a:lnTo>
                    <a:lnTo>
                      <a:pt x="2647" y="1714"/>
                    </a:lnTo>
                    <a:lnTo>
                      <a:pt x="2647" y="1734"/>
                    </a:lnTo>
                    <a:lnTo>
                      <a:pt x="2666" y="1772"/>
                    </a:lnTo>
                    <a:lnTo>
                      <a:pt x="2647" y="1772"/>
                    </a:lnTo>
                    <a:lnTo>
                      <a:pt x="2629" y="1810"/>
                    </a:lnTo>
                    <a:lnTo>
                      <a:pt x="2609" y="1829"/>
                    </a:lnTo>
                    <a:lnTo>
                      <a:pt x="2609" y="1867"/>
                    </a:lnTo>
                    <a:lnTo>
                      <a:pt x="2609" y="1905"/>
                    </a:lnTo>
                    <a:lnTo>
                      <a:pt x="2629" y="1924"/>
                    </a:lnTo>
                    <a:lnTo>
                      <a:pt x="2609" y="1962"/>
                    </a:lnTo>
                    <a:lnTo>
                      <a:pt x="2590" y="2000"/>
                    </a:lnTo>
                    <a:lnTo>
                      <a:pt x="2609" y="2076"/>
                    </a:lnTo>
                    <a:lnTo>
                      <a:pt x="2647" y="2153"/>
                    </a:lnTo>
                    <a:lnTo>
                      <a:pt x="2609" y="2153"/>
                    </a:lnTo>
                    <a:lnTo>
                      <a:pt x="2609" y="2191"/>
                    </a:lnTo>
                    <a:lnTo>
                      <a:pt x="2590" y="2210"/>
                    </a:lnTo>
                    <a:lnTo>
                      <a:pt x="2590" y="2248"/>
                    </a:lnTo>
                    <a:lnTo>
                      <a:pt x="2590" y="2305"/>
                    </a:lnTo>
                    <a:lnTo>
                      <a:pt x="2590" y="2324"/>
                    </a:lnTo>
                    <a:lnTo>
                      <a:pt x="2609" y="2324"/>
                    </a:lnTo>
                    <a:lnTo>
                      <a:pt x="2629" y="2324"/>
                    </a:lnTo>
                    <a:lnTo>
                      <a:pt x="2647" y="2343"/>
                    </a:lnTo>
                    <a:lnTo>
                      <a:pt x="2647" y="2362"/>
                    </a:lnTo>
                    <a:lnTo>
                      <a:pt x="2629" y="2400"/>
                    </a:lnTo>
                    <a:lnTo>
                      <a:pt x="2685" y="2457"/>
                    </a:lnTo>
                    <a:lnTo>
                      <a:pt x="2705" y="2476"/>
                    </a:lnTo>
                    <a:lnTo>
                      <a:pt x="2743" y="2515"/>
                    </a:lnTo>
                    <a:lnTo>
                      <a:pt x="2761" y="2534"/>
                    </a:lnTo>
                    <a:lnTo>
                      <a:pt x="2819" y="2476"/>
                    </a:lnTo>
                    <a:lnTo>
                      <a:pt x="2895" y="2438"/>
                    </a:lnTo>
                    <a:lnTo>
                      <a:pt x="2971" y="2362"/>
                    </a:lnTo>
                    <a:lnTo>
                      <a:pt x="3028" y="2381"/>
                    </a:lnTo>
                    <a:lnTo>
                      <a:pt x="3047" y="2400"/>
                    </a:lnTo>
                    <a:lnTo>
                      <a:pt x="3066" y="2420"/>
                    </a:lnTo>
                    <a:lnTo>
                      <a:pt x="3086" y="2400"/>
                    </a:lnTo>
                    <a:lnTo>
                      <a:pt x="3066" y="2362"/>
                    </a:lnTo>
                    <a:lnTo>
                      <a:pt x="3066" y="2324"/>
                    </a:lnTo>
                    <a:lnTo>
                      <a:pt x="3066" y="2267"/>
                    </a:lnTo>
                    <a:lnTo>
                      <a:pt x="3086" y="2229"/>
                    </a:lnTo>
                    <a:lnTo>
                      <a:pt x="3105" y="2229"/>
                    </a:lnTo>
                    <a:lnTo>
                      <a:pt x="3105" y="2191"/>
                    </a:lnTo>
                    <a:lnTo>
                      <a:pt x="3124" y="2153"/>
                    </a:lnTo>
                    <a:lnTo>
                      <a:pt x="3142" y="2134"/>
                    </a:lnTo>
                    <a:lnTo>
                      <a:pt x="3142" y="2115"/>
                    </a:lnTo>
                    <a:lnTo>
                      <a:pt x="3181" y="2115"/>
                    </a:lnTo>
                    <a:lnTo>
                      <a:pt x="3200" y="2076"/>
                    </a:lnTo>
                    <a:lnTo>
                      <a:pt x="3219" y="2058"/>
                    </a:lnTo>
                    <a:lnTo>
                      <a:pt x="3257" y="2000"/>
                    </a:lnTo>
                    <a:lnTo>
                      <a:pt x="3276" y="1962"/>
                    </a:lnTo>
                    <a:lnTo>
                      <a:pt x="3276" y="1924"/>
                    </a:lnTo>
                    <a:lnTo>
                      <a:pt x="3295" y="1886"/>
                    </a:lnTo>
                    <a:lnTo>
                      <a:pt x="3333" y="1867"/>
                    </a:lnTo>
                    <a:lnTo>
                      <a:pt x="3391" y="1867"/>
                    </a:lnTo>
                    <a:lnTo>
                      <a:pt x="3391" y="1772"/>
                    </a:lnTo>
                    <a:lnTo>
                      <a:pt x="3391" y="167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32" name="Freeform 21">
                <a:extLst>
                  <a:ext uri="{FF2B5EF4-FFF2-40B4-BE49-F238E27FC236}">
                    <a16:creationId xmlns:a16="http://schemas.microsoft.com/office/drawing/2014/main" id="{36A52044-53A1-2C4B-9C34-4391E05DB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70188" y="9944100"/>
                <a:ext cx="1241425" cy="1803400"/>
              </a:xfrm>
              <a:custGeom>
                <a:avLst/>
                <a:gdLst>
                  <a:gd name="T0" fmla="*/ 2147483646 w 3449"/>
                  <a:gd name="T1" fmla="*/ 2147483646 h 5010"/>
                  <a:gd name="T2" fmla="*/ 2147483646 w 3449"/>
                  <a:gd name="T3" fmla="*/ 2147483646 h 5010"/>
                  <a:gd name="T4" fmla="*/ 2147483646 w 3449"/>
                  <a:gd name="T5" fmla="*/ 2147483646 h 5010"/>
                  <a:gd name="T6" fmla="*/ 2147483646 w 3449"/>
                  <a:gd name="T7" fmla="*/ 2147483646 h 5010"/>
                  <a:gd name="T8" fmla="*/ 2147483646 w 3449"/>
                  <a:gd name="T9" fmla="*/ 2147483646 h 5010"/>
                  <a:gd name="T10" fmla="*/ 2147483646 w 3449"/>
                  <a:gd name="T11" fmla="*/ 2147483646 h 5010"/>
                  <a:gd name="T12" fmla="*/ 2147483646 w 3449"/>
                  <a:gd name="T13" fmla="*/ 2147483646 h 5010"/>
                  <a:gd name="T14" fmla="*/ 2147483646 w 3449"/>
                  <a:gd name="T15" fmla="*/ 2147483646 h 5010"/>
                  <a:gd name="T16" fmla="*/ 2147483646 w 3449"/>
                  <a:gd name="T17" fmla="*/ 2147483646 h 5010"/>
                  <a:gd name="T18" fmla="*/ 2147483646 w 3449"/>
                  <a:gd name="T19" fmla="*/ 2147483646 h 5010"/>
                  <a:gd name="T20" fmla="*/ 2147483646 w 3449"/>
                  <a:gd name="T21" fmla="*/ 2147483646 h 5010"/>
                  <a:gd name="T22" fmla="*/ 2147483646 w 3449"/>
                  <a:gd name="T23" fmla="*/ 2147483646 h 5010"/>
                  <a:gd name="T24" fmla="*/ 2147483646 w 3449"/>
                  <a:gd name="T25" fmla="*/ 2147483646 h 5010"/>
                  <a:gd name="T26" fmla="*/ 2147483646 w 3449"/>
                  <a:gd name="T27" fmla="*/ 2147483646 h 5010"/>
                  <a:gd name="T28" fmla="*/ 2147483646 w 3449"/>
                  <a:gd name="T29" fmla="*/ 2147483646 h 5010"/>
                  <a:gd name="T30" fmla="*/ 2147483646 w 3449"/>
                  <a:gd name="T31" fmla="*/ 2147483646 h 5010"/>
                  <a:gd name="T32" fmla="*/ 2147483646 w 3449"/>
                  <a:gd name="T33" fmla="*/ 2147483646 h 5010"/>
                  <a:gd name="T34" fmla="*/ 2147483646 w 3449"/>
                  <a:gd name="T35" fmla="*/ 2147483646 h 5010"/>
                  <a:gd name="T36" fmla="*/ 2147483646 w 3449"/>
                  <a:gd name="T37" fmla="*/ 2147483646 h 5010"/>
                  <a:gd name="T38" fmla="*/ 2147483646 w 3449"/>
                  <a:gd name="T39" fmla="*/ 2147483646 h 5010"/>
                  <a:gd name="T40" fmla="*/ 2147483646 w 3449"/>
                  <a:gd name="T41" fmla="*/ 2147483646 h 5010"/>
                  <a:gd name="T42" fmla="*/ 2147483646 w 3449"/>
                  <a:gd name="T43" fmla="*/ 2147483646 h 5010"/>
                  <a:gd name="T44" fmla="*/ 2147483646 w 3449"/>
                  <a:gd name="T45" fmla="*/ 2147483646 h 5010"/>
                  <a:gd name="T46" fmla="*/ 2147483646 w 3449"/>
                  <a:gd name="T47" fmla="*/ 2147483646 h 5010"/>
                  <a:gd name="T48" fmla="*/ 2147483646 w 3449"/>
                  <a:gd name="T49" fmla="*/ 2147483646 h 5010"/>
                  <a:gd name="T50" fmla="*/ 2147483646 w 3449"/>
                  <a:gd name="T51" fmla="*/ 2147483646 h 5010"/>
                  <a:gd name="T52" fmla="*/ 2147483646 w 3449"/>
                  <a:gd name="T53" fmla="*/ 2147483646 h 5010"/>
                  <a:gd name="T54" fmla="*/ 2147483646 w 3449"/>
                  <a:gd name="T55" fmla="*/ 2147483646 h 5010"/>
                  <a:gd name="T56" fmla="*/ 2147483646 w 3449"/>
                  <a:gd name="T57" fmla="*/ 2147483646 h 5010"/>
                  <a:gd name="T58" fmla="*/ 2147483646 w 3449"/>
                  <a:gd name="T59" fmla="*/ 2147483646 h 5010"/>
                  <a:gd name="T60" fmla="*/ 2147483646 w 3449"/>
                  <a:gd name="T61" fmla="*/ 2147483646 h 5010"/>
                  <a:gd name="T62" fmla="*/ 2147483646 w 3449"/>
                  <a:gd name="T63" fmla="*/ 2147483646 h 5010"/>
                  <a:gd name="T64" fmla="*/ 2147483646 w 3449"/>
                  <a:gd name="T65" fmla="*/ 2147483646 h 5010"/>
                  <a:gd name="T66" fmla="*/ 2147483646 w 3449"/>
                  <a:gd name="T67" fmla="*/ 2147483646 h 5010"/>
                  <a:gd name="T68" fmla="*/ 2147483646 w 3449"/>
                  <a:gd name="T69" fmla="*/ 2147483646 h 5010"/>
                  <a:gd name="T70" fmla="*/ 2147483646 w 3449"/>
                  <a:gd name="T71" fmla="*/ 2147483646 h 5010"/>
                  <a:gd name="T72" fmla="*/ 2147483646 w 3449"/>
                  <a:gd name="T73" fmla="*/ 2147483646 h 5010"/>
                  <a:gd name="T74" fmla="*/ 2147483646 w 3449"/>
                  <a:gd name="T75" fmla="*/ 2147483646 h 5010"/>
                  <a:gd name="T76" fmla="*/ 2147483646 w 3449"/>
                  <a:gd name="T77" fmla="*/ 2147483646 h 5010"/>
                  <a:gd name="T78" fmla="*/ 2147483646 w 3449"/>
                  <a:gd name="T79" fmla="*/ 2147483646 h 5010"/>
                  <a:gd name="T80" fmla="*/ 2147483646 w 3449"/>
                  <a:gd name="T81" fmla="*/ 2147483646 h 5010"/>
                  <a:gd name="T82" fmla="*/ 2147483646 w 3449"/>
                  <a:gd name="T83" fmla="*/ 2147483646 h 5010"/>
                  <a:gd name="T84" fmla="*/ 2147483646 w 3449"/>
                  <a:gd name="T85" fmla="*/ 2147483646 h 5010"/>
                  <a:gd name="T86" fmla="*/ 2147483646 w 3449"/>
                  <a:gd name="T87" fmla="*/ 2147483646 h 5010"/>
                  <a:gd name="T88" fmla="*/ 2147483646 w 3449"/>
                  <a:gd name="T89" fmla="*/ 2147483646 h 5010"/>
                  <a:gd name="T90" fmla="*/ 2147483646 w 3449"/>
                  <a:gd name="T91" fmla="*/ 2147483646 h 5010"/>
                  <a:gd name="T92" fmla="*/ 2147483646 w 3449"/>
                  <a:gd name="T93" fmla="*/ 2147483646 h 5010"/>
                  <a:gd name="T94" fmla="*/ 2147483646 w 3449"/>
                  <a:gd name="T95" fmla="*/ 2147483646 h 5010"/>
                  <a:gd name="T96" fmla="*/ 2147483646 w 3449"/>
                  <a:gd name="T97" fmla="*/ 2147483646 h 5010"/>
                  <a:gd name="T98" fmla="*/ 2147483646 w 3449"/>
                  <a:gd name="T99" fmla="*/ 2147483646 h 5010"/>
                  <a:gd name="T100" fmla="*/ 2147483646 w 3449"/>
                  <a:gd name="T101" fmla="*/ 2147483646 h 5010"/>
                  <a:gd name="T102" fmla="*/ 2147483646 w 3449"/>
                  <a:gd name="T103" fmla="*/ 2147483646 h 5010"/>
                  <a:gd name="T104" fmla="*/ 2147483646 w 3449"/>
                  <a:gd name="T105" fmla="*/ 2147483646 h 5010"/>
                  <a:gd name="T106" fmla="*/ 2147483646 w 3449"/>
                  <a:gd name="T107" fmla="*/ 2147483646 h 5010"/>
                  <a:gd name="T108" fmla="*/ 2147483646 w 3449"/>
                  <a:gd name="T109" fmla="*/ 2147483646 h 5010"/>
                  <a:gd name="T110" fmla="*/ 2147483646 w 3449"/>
                  <a:gd name="T111" fmla="*/ 2147483646 h 5010"/>
                  <a:gd name="T112" fmla="*/ 2147483646 w 3449"/>
                  <a:gd name="T113" fmla="*/ 2147483646 h 5010"/>
                  <a:gd name="T114" fmla="*/ 2147483646 w 3449"/>
                  <a:gd name="T115" fmla="*/ 2147483646 h 5010"/>
                  <a:gd name="T116" fmla="*/ 2147483646 w 3449"/>
                  <a:gd name="T117" fmla="*/ 2147483646 h 501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449" h="5010">
                    <a:moveTo>
                      <a:pt x="3105" y="2019"/>
                    </a:moveTo>
                    <a:lnTo>
                      <a:pt x="3200" y="2000"/>
                    </a:lnTo>
                    <a:lnTo>
                      <a:pt x="3219" y="1962"/>
                    </a:lnTo>
                    <a:lnTo>
                      <a:pt x="3257" y="1962"/>
                    </a:lnTo>
                    <a:lnTo>
                      <a:pt x="3276" y="1943"/>
                    </a:lnTo>
                    <a:lnTo>
                      <a:pt x="3315" y="1943"/>
                    </a:lnTo>
                    <a:lnTo>
                      <a:pt x="3334" y="1924"/>
                    </a:lnTo>
                    <a:lnTo>
                      <a:pt x="3315" y="1905"/>
                    </a:lnTo>
                    <a:lnTo>
                      <a:pt x="3257" y="1905"/>
                    </a:lnTo>
                    <a:lnTo>
                      <a:pt x="3219" y="1905"/>
                    </a:lnTo>
                    <a:lnTo>
                      <a:pt x="3181" y="1924"/>
                    </a:lnTo>
                    <a:lnTo>
                      <a:pt x="3162" y="1924"/>
                    </a:lnTo>
                    <a:lnTo>
                      <a:pt x="3143" y="1924"/>
                    </a:lnTo>
                    <a:lnTo>
                      <a:pt x="3124" y="1924"/>
                    </a:lnTo>
                    <a:lnTo>
                      <a:pt x="3143" y="1885"/>
                    </a:lnTo>
                    <a:lnTo>
                      <a:pt x="3105" y="1905"/>
                    </a:lnTo>
                    <a:lnTo>
                      <a:pt x="3067" y="1905"/>
                    </a:lnTo>
                    <a:lnTo>
                      <a:pt x="2990" y="1943"/>
                    </a:lnTo>
                    <a:lnTo>
                      <a:pt x="2972" y="1924"/>
                    </a:lnTo>
                    <a:lnTo>
                      <a:pt x="2934" y="1885"/>
                    </a:lnTo>
                    <a:lnTo>
                      <a:pt x="2895" y="1848"/>
                    </a:lnTo>
                    <a:lnTo>
                      <a:pt x="2876" y="1829"/>
                    </a:lnTo>
                    <a:lnTo>
                      <a:pt x="2876" y="1866"/>
                    </a:lnTo>
                    <a:lnTo>
                      <a:pt x="2858" y="1905"/>
                    </a:lnTo>
                    <a:lnTo>
                      <a:pt x="2819" y="1885"/>
                    </a:lnTo>
                    <a:lnTo>
                      <a:pt x="2781" y="1905"/>
                    </a:lnTo>
                    <a:lnTo>
                      <a:pt x="2762" y="1943"/>
                    </a:lnTo>
                    <a:lnTo>
                      <a:pt x="2743" y="1981"/>
                    </a:lnTo>
                    <a:lnTo>
                      <a:pt x="2705" y="1981"/>
                    </a:lnTo>
                    <a:lnTo>
                      <a:pt x="2667" y="1981"/>
                    </a:lnTo>
                    <a:lnTo>
                      <a:pt x="2629" y="1981"/>
                    </a:lnTo>
                    <a:lnTo>
                      <a:pt x="2629" y="2038"/>
                    </a:lnTo>
                    <a:lnTo>
                      <a:pt x="2572" y="2038"/>
                    </a:lnTo>
                    <a:lnTo>
                      <a:pt x="2533" y="2057"/>
                    </a:lnTo>
                    <a:lnTo>
                      <a:pt x="2419" y="2057"/>
                    </a:lnTo>
                    <a:lnTo>
                      <a:pt x="2362" y="2076"/>
                    </a:lnTo>
                    <a:lnTo>
                      <a:pt x="2286" y="2095"/>
                    </a:lnTo>
                    <a:lnTo>
                      <a:pt x="2229" y="2133"/>
                    </a:lnTo>
                    <a:lnTo>
                      <a:pt x="2191" y="2152"/>
                    </a:lnTo>
                    <a:lnTo>
                      <a:pt x="2152" y="2152"/>
                    </a:lnTo>
                    <a:lnTo>
                      <a:pt x="2133" y="2152"/>
                    </a:lnTo>
                    <a:lnTo>
                      <a:pt x="2172" y="2171"/>
                    </a:lnTo>
                    <a:lnTo>
                      <a:pt x="2191" y="2190"/>
                    </a:lnTo>
                    <a:lnTo>
                      <a:pt x="2172" y="2210"/>
                    </a:lnTo>
                    <a:lnTo>
                      <a:pt x="2152" y="2210"/>
                    </a:lnTo>
                    <a:lnTo>
                      <a:pt x="2076" y="2210"/>
                    </a:lnTo>
                    <a:lnTo>
                      <a:pt x="2038" y="2210"/>
                    </a:lnTo>
                    <a:lnTo>
                      <a:pt x="2000" y="2228"/>
                    </a:lnTo>
                    <a:lnTo>
                      <a:pt x="1943" y="2228"/>
                    </a:lnTo>
                    <a:lnTo>
                      <a:pt x="1924" y="2247"/>
                    </a:lnTo>
                    <a:lnTo>
                      <a:pt x="1943" y="2286"/>
                    </a:lnTo>
                    <a:lnTo>
                      <a:pt x="1981" y="2324"/>
                    </a:lnTo>
                    <a:lnTo>
                      <a:pt x="2019" y="2342"/>
                    </a:lnTo>
                    <a:lnTo>
                      <a:pt x="2038" y="2362"/>
                    </a:lnTo>
                    <a:lnTo>
                      <a:pt x="2038" y="2400"/>
                    </a:lnTo>
                    <a:lnTo>
                      <a:pt x="2019" y="2438"/>
                    </a:lnTo>
                    <a:lnTo>
                      <a:pt x="2000" y="2514"/>
                    </a:lnTo>
                    <a:lnTo>
                      <a:pt x="1981" y="2552"/>
                    </a:lnTo>
                    <a:lnTo>
                      <a:pt x="1962" y="2591"/>
                    </a:lnTo>
                    <a:lnTo>
                      <a:pt x="1924" y="2609"/>
                    </a:lnTo>
                    <a:lnTo>
                      <a:pt x="1829" y="2647"/>
                    </a:lnTo>
                    <a:lnTo>
                      <a:pt x="1771" y="2667"/>
                    </a:lnTo>
                    <a:lnTo>
                      <a:pt x="1734" y="2686"/>
                    </a:lnTo>
                    <a:lnTo>
                      <a:pt x="1734" y="2705"/>
                    </a:lnTo>
                    <a:lnTo>
                      <a:pt x="1676" y="2743"/>
                    </a:lnTo>
                    <a:lnTo>
                      <a:pt x="1619" y="2800"/>
                    </a:lnTo>
                    <a:lnTo>
                      <a:pt x="1486" y="2876"/>
                    </a:lnTo>
                    <a:lnTo>
                      <a:pt x="1486" y="2914"/>
                    </a:lnTo>
                    <a:lnTo>
                      <a:pt x="1448" y="2952"/>
                    </a:lnTo>
                    <a:lnTo>
                      <a:pt x="1448" y="2990"/>
                    </a:lnTo>
                    <a:lnTo>
                      <a:pt x="1429" y="3009"/>
                    </a:lnTo>
                    <a:lnTo>
                      <a:pt x="1390" y="3048"/>
                    </a:lnTo>
                    <a:lnTo>
                      <a:pt x="1334" y="3086"/>
                    </a:lnTo>
                    <a:lnTo>
                      <a:pt x="1314" y="3162"/>
                    </a:lnTo>
                    <a:lnTo>
                      <a:pt x="1258" y="3200"/>
                    </a:lnTo>
                    <a:lnTo>
                      <a:pt x="1219" y="3219"/>
                    </a:lnTo>
                    <a:lnTo>
                      <a:pt x="1143" y="3238"/>
                    </a:lnTo>
                    <a:lnTo>
                      <a:pt x="1105" y="3276"/>
                    </a:lnTo>
                    <a:lnTo>
                      <a:pt x="991" y="3371"/>
                    </a:lnTo>
                    <a:lnTo>
                      <a:pt x="933" y="3409"/>
                    </a:lnTo>
                    <a:lnTo>
                      <a:pt x="895" y="3448"/>
                    </a:lnTo>
                    <a:lnTo>
                      <a:pt x="800" y="3543"/>
                    </a:lnTo>
                    <a:lnTo>
                      <a:pt x="800" y="3600"/>
                    </a:lnTo>
                    <a:lnTo>
                      <a:pt x="781" y="3619"/>
                    </a:lnTo>
                    <a:lnTo>
                      <a:pt x="743" y="3619"/>
                    </a:lnTo>
                    <a:lnTo>
                      <a:pt x="724" y="3638"/>
                    </a:lnTo>
                    <a:lnTo>
                      <a:pt x="667" y="3714"/>
                    </a:lnTo>
                    <a:lnTo>
                      <a:pt x="591" y="3771"/>
                    </a:lnTo>
                    <a:lnTo>
                      <a:pt x="514" y="3829"/>
                    </a:lnTo>
                    <a:lnTo>
                      <a:pt x="476" y="3866"/>
                    </a:lnTo>
                    <a:lnTo>
                      <a:pt x="457" y="3886"/>
                    </a:lnTo>
                    <a:lnTo>
                      <a:pt x="419" y="3905"/>
                    </a:lnTo>
                    <a:lnTo>
                      <a:pt x="400" y="3943"/>
                    </a:lnTo>
                    <a:lnTo>
                      <a:pt x="400" y="3962"/>
                    </a:lnTo>
                    <a:lnTo>
                      <a:pt x="381" y="4019"/>
                    </a:lnTo>
                    <a:lnTo>
                      <a:pt x="343" y="4038"/>
                    </a:lnTo>
                    <a:lnTo>
                      <a:pt x="324" y="4057"/>
                    </a:lnTo>
                    <a:lnTo>
                      <a:pt x="248" y="4076"/>
                    </a:lnTo>
                    <a:lnTo>
                      <a:pt x="152" y="4114"/>
                    </a:lnTo>
                    <a:lnTo>
                      <a:pt x="95" y="4114"/>
                    </a:lnTo>
                    <a:lnTo>
                      <a:pt x="38" y="4114"/>
                    </a:lnTo>
                    <a:lnTo>
                      <a:pt x="19" y="4114"/>
                    </a:lnTo>
                    <a:lnTo>
                      <a:pt x="19" y="4133"/>
                    </a:lnTo>
                    <a:lnTo>
                      <a:pt x="38" y="4133"/>
                    </a:lnTo>
                    <a:lnTo>
                      <a:pt x="19" y="4171"/>
                    </a:lnTo>
                    <a:lnTo>
                      <a:pt x="19" y="4191"/>
                    </a:lnTo>
                    <a:lnTo>
                      <a:pt x="38" y="4228"/>
                    </a:lnTo>
                    <a:lnTo>
                      <a:pt x="38" y="4247"/>
                    </a:lnTo>
                    <a:lnTo>
                      <a:pt x="76" y="4343"/>
                    </a:lnTo>
                    <a:lnTo>
                      <a:pt x="76" y="4362"/>
                    </a:lnTo>
                    <a:lnTo>
                      <a:pt x="76" y="4381"/>
                    </a:lnTo>
                    <a:lnTo>
                      <a:pt x="57" y="4400"/>
                    </a:lnTo>
                    <a:lnTo>
                      <a:pt x="19" y="4476"/>
                    </a:lnTo>
                    <a:lnTo>
                      <a:pt x="0" y="4514"/>
                    </a:lnTo>
                    <a:lnTo>
                      <a:pt x="0" y="4533"/>
                    </a:lnTo>
                    <a:lnTo>
                      <a:pt x="19" y="4590"/>
                    </a:lnTo>
                    <a:lnTo>
                      <a:pt x="38" y="4609"/>
                    </a:lnTo>
                    <a:lnTo>
                      <a:pt x="38" y="4628"/>
                    </a:lnTo>
                    <a:lnTo>
                      <a:pt x="19" y="4667"/>
                    </a:lnTo>
                    <a:lnTo>
                      <a:pt x="38" y="4686"/>
                    </a:lnTo>
                    <a:lnTo>
                      <a:pt x="57" y="4704"/>
                    </a:lnTo>
                    <a:lnTo>
                      <a:pt x="210" y="4743"/>
                    </a:lnTo>
                    <a:lnTo>
                      <a:pt x="210" y="4762"/>
                    </a:lnTo>
                    <a:lnTo>
                      <a:pt x="171" y="4819"/>
                    </a:lnTo>
                    <a:lnTo>
                      <a:pt x="171" y="4838"/>
                    </a:lnTo>
                    <a:lnTo>
                      <a:pt x="171" y="4857"/>
                    </a:lnTo>
                    <a:lnTo>
                      <a:pt x="171" y="4895"/>
                    </a:lnTo>
                    <a:lnTo>
                      <a:pt x="191" y="4933"/>
                    </a:lnTo>
                    <a:lnTo>
                      <a:pt x="191" y="4953"/>
                    </a:lnTo>
                    <a:lnTo>
                      <a:pt x="210" y="4990"/>
                    </a:lnTo>
                    <a:lnTo>
                      <a:pt x="229" y="5009"/>
                    </a:lnTo>
                    <a:lnTo>
                      <a:pt x="267" y="5009"/>
                    </a:lnTo>
                    <a:lnTo>
                      <a:pt x="305" y="5009"/>
                    </a:lnTo>
                    <a:lnTo>
                      <a:pt x="362" y="5009"/>
                    </a:lnTo>
                    <a:lnTo>
                      <a:pt x="457" y="4971"/>
                    </a:lnTo>
                    <a:lnTo>
                      <a:pt x="496" y="4971"/>
                    </a:lnTo>
                    <a:lnTo>
                      <a:pt x="514" y="4971"/>
                    </a:lnTo>
                    <a:lnTo>
                      <a:pt x="533" y="4990"/>
                    </a:lnTo>
                    <a:lnTo>
                      <a:pt x="552" y="5009"/>
                    </a:lnTo>
                    <a:lnTo>
                      <a:pt x="572" y="5009"/>
                    </a:lnTo>
                    <a:lnTo>
                      <a:pt x="572" y="4971"/>
                    </a:lnTo>
                    <a:lnTo>
                      <a:pt x="591" y="4933"/>
                    </a:lnTo>
                    <a:lnTo>
                      <a:pt x="591" y="4914"/>
                    </a:lnTo>
                    <a:lnTo>
                      <a:pt x="610" y="4914"/>
                    </a:lnTo>
                    <a:lnTo>
                      <a:pt x="667" y="4895"/>
                    </a:lnTo>
                    <a:lnTo>
                      <a:pt x="667" y="4876"/>
                    </a:lnTo>
                    <a:lnTo>
                      <a:pt x="686" y="4857"/>
                    </a:lnTo>
                    <a:lnTo>
                      <a:pt x="667" y="4838"/>
                    </a:lnTo>
                    <a:lnTo>
                      <a:pt x="648" y="4800"/>
                    </a:lnTo>
                    <a:lnTo>
                      <a:pt x="648" y="4762"/>
                    </a:lnTo>
                    <a:lnTo>
                      <a:pt x="648" y="4743"/>
                    </a:lnTo>
                    <a:lnTo>
                      <a:pt x="781" y="4628"/>
                    </a:lnTo>
                    <a:lnTo>
                      <a:pt x="762" y="4590"/>
                    </a:lnTo>
                    <a:lnTo>
                      <a:pt x="762" y="4572"/>
                    </a:lnTo>
                    <a:lnTo>
                      <a:pt x="762" y="4552"/>
                    </a:lnTo>
                    <a:lnTo>
                      <a:pt x="762" y="4514"/>
                    </a:lnTo>
                    <a:lnTo>
                      <a:pt x="800" y="4476"/>
                    </a:lnTo>
                    <a:lnTo>
                      <a:pt x="857" y="4400"/>
                    </a:lnTo>
                    <a:lnTo>
                      <a:pt x="895" y="4343"/>
                    </a:lnTo>
                    <a:lnTo>
                      <a:pt x="914" y="4305"/>
                    </a:lnTo>
                    <a:lnTo>
                      <a:pt x="914" y="4267"/>
                    </a:lnTo>
                    <a:lnTo>
                      <a:pt x="914" y="4228"/>
                    </a:lnTo>
                    <a:lnTo>
                      <a:pt x="933" y="4191"/>
                    </a:lnTo>
                    <a:lnTo>
                      <a:pt x="972" y="4152"/>
                    </a:lnTo>
                    <a:lnTo>
                      <a:pt x="972" y="4114"/>
                    </a:lnTo>
                    <a:lnTo>
                      <a:pt x="972" y="4095"/>
                    </a:lnTo>
                    <a:lnTo>
                      <a:pt x="953" y="4057"/>
                    </a:lnTo>
                    <a:lnTo>
                      <a:pt x="953" y="4038"/>
                    </a:lnTo>
                    <a:lnTo>
                      <a:pt x="991" y="4000"/>
                    </a:lnTo>
                    <a:lnTo>
                      <a:pt x="1086" y="3924"/>
                    </a:lnTo>
                    <a:lnTo>
                      <a:pt x="1124" y="3886"/>
                    </a:lnTo>
                    <a:lnTo>
                      <a:pt x="1162" y="3866"/>
                    </a:lnTo>
                    <a:lnTo>
                      <a:pt x="1162" y="3847"/>
                    </a:lnTo>
                    <a:lnTo>
                      <a:pt x="1200" y="3847"/>
                    </a:lnTo>
                    <a:lnTo>
                      <a:pt x="1219" y="3866"/>
                    </a:lnTo>
                    <a:lnTo>
                      <a:pt x="1238" y="3886"/>
                    </a:lnTo>
                    <a:lnTo>
                      <a:pt x="1258" y="3886"/>
                    </a:lnTo>
                    <a:lnTo>
                      <a:pt x="1295" y="3866"/>
                    </a:lnTo>
                    <a:lnTo>
                      <a:pt x="1390" y="3829"/>
                    </a:lnTo>
                    <a:lnTo>
                      <a:pt x="1410" y="3847"/>
                    </a:lnTo>
                    <a:lnTo>
                      <a:pt x="1429" y="3847"/>
                    </a:lnTo>
                    <a:lnTo>
                      <a:pt x="1467" y="3847"/>
                    </a:lnTo>
                    <a:lnTo>
                      <a:pt x="1486" y="3847"/>
                    </a:lnTo>
                    <a:lnTo>
                      <a:pt x="1505" y="3810"/>
                    </a:lnTo>
                    <a:lnTo>
                      <a:pt x="1524" y="3810"/>
                    </a:lnTo>
                    <a:lnTo>
                      <a:pt x="1562" y="3810"/>
                    </a:lnTo>
                    <a:lnTo>
                      <a:pt x="1581" y="3810"/>
                    </a:lnTo>
                    <a:lnTo>
                      <a:pt x="1619" y="3829"/>
                    </a:lnTo>
                    <a:lnTo>
                      <a:pt x="1695" y="3829"/>
                    </a:lnTo>
                    <a:lnTo>
                      <a:pt x="1715" y="3829"/>
                    </a:lnTo>
                    <a:lnTo>
                      <a:pt x="1771" y="3810"/>
                    </a:lnTo>
                    <a:lnTo>
                      <a:pt x="1848" y="3752"/>
                    </a:lnTo>
                    <a:lnTo>
                      <a:pt x="2019" y="3714"/>
                    </a:lnTo>
                    <a:lnTo>
                      <a:pt x="2038" y="3695"/>
                    </a:lnTo>
                    <a:lnTo>
                      <a:pt x="2038" y="3657"/>
                    </a:lnTo>
                    <a:lnTo>
                      <a:pt x="2019" y="3638"/>
                    </a:lnTo>
                    <a:lnTo>
                      <a:pt x="2000" y="3619"/>
                    </a:lnTo>
                    <a:lnTo>
                      <a:pt x="1981" y="3600"/>
                    </a:lnTo>
                    <a:lnTo>
                      <a:pt x="1962" y="3600"/>
                    </a:lnTo>
                    <a:lnTo>
                      <a:pt x="1962" y="3581"/>
                    </a:lnTo>
                    <a:lnTo>
                      <a:pt x="1962" y="3562"/>
                    </a:lnTo>
                    <a:lnTo>
                      <a:pt x="1981" y="3543"/>
                    </a:lnTo>
                    <a:lnTo>
                      <a:pt x="2019" y="3505"/>
                    </a:lnTo>
                    <a:lnTo>
                      <a:pt x="2038" y="3485"/>
                    </a:lnTo>
                    <a:lnTo>
                      <a:pt x="2076" y="3466"/>
                    </a:lnTo>
                    <a:lnTo>
                      <a:pt x="2115" y="3448"/>
                    </a:lnTo>
                    <a:lnTo>
                      <a:pt x="2133" y="3429"/>
                    </a:lnTo>
                    <a:lnTo>
                      <a:pt x="2172" y="3409"/>
                    </a:lnTo>
                    <a:lnTo>
                      <a:pt x="2305" y="3238"/>
                    </a:lnTo>
                    <a:lnTo>
                      <a:pt x="2343" y="3181"/>
                    </a:lnTo>
                    <a:lnTo>
                      <a:pt x="2362" y="3143"/>
                    </a:lnTo>
                    <a:lnTo>
                      <a:pt x="2400" y="3143"/>
                    </a:lnTo>
                    <a:lnTo>
                      <a:pt x="2438" y="3124"/>
                    </a:lnTo>
                    <a:lnTo>
                      <a:pt x="2553" y="3143"/>
                    </a:lnTo>
                    <a:lnTo>
                      <a:pt x="2591" y="3143"/>
                    </a:lnTo>
                    <a:lnTo>
                      <a:pt x="2648" y="3124"/>
                    </a:lnTo>
                    <a:lnTo>
                      <a:pt x="2667" y="3124"/>
                    </a:lnTo>
                    <a:lnTo>
                      <a:pt x="2724" y="3143"/>
                    </a:lnTo>
                    <a:lnTo>
                      <a:pt x="2762" y="3162"/>
                    </a:lnTo>
                    <a:lnTo>
                      <a:pt x="2800" y="3162"/>
                    </a:lnTo>
                    <a:lnTo>
                      <a:pt x="2876" y="3143"/>
                    </a:lnTo>
                    <a:lnTo>
                      <a:pt x="2934" y="3143"/>
                    </a:lnTo>
                    <a:lnTo>
                      <a:pt x="2990" y="3009"/>
                    </a:lnTo>
                    <a:lnTo>
                      <a:pt x="3029" y="2933"/>
                    </a:lnTo>
                    <a:lnTo>
                      <a:pt x="3029" y="2895"/>
                    </a:lnTo>
                    <a:lnTo>
                      <a:pt x="3029" y="2857"/>
                    </a:lnTo>
                    <a:lnTo>
                      <a:pt x="3010" y="2838"/>
                    </a:lnTo>
                    <a:lnTo>
                      <a:pt x="3010" y="2819"/>
                    </a:lnTo>
                    <a:lnTo>
                      <a:pt x="3029" y="2781"/>
                    </a:lnTo>
                    <a:lnTo>
                      <a:pt x="3067" y="2762"/>
                    </a:lnTo>
                    <a:lnTo>
                      <a:pt x="3239" y="2686"/>
                    </a:lnTo>
                    <a:lnTo>
                      <a:pt x="3276" y="2647"/>
                    </a:lnTo>
                    <a:lnTo>
                      <a:pt x="3295" y="2628"/>
                    </a:lnTo>
                    <a:lnTo>
                      <a:pt x="3295" y="2571"/>
                    </a:lnTo>
                    <a:lnTo>
                      <a:pt x="3276" y="2495"/>
                    </a:lnTo>
                    <a:lnTo>
                      <a:pt x="3295" y="2362"/>
                    </a:lnTo>
                    <a:lnTo>
                      <a:pt x="3295" y="2342"/>
                    </a:lnTo>
                    <a:lnTo>
                      <a:pt x="3315" y="2342"/>
                    </a:lnTo>
                    <a:lnTo>
                      <a:pt x="3315" y="2324"/>
                    </a:lnTo>
                    <a:lnTo>
                      <a:pt x="3334" y="2324"/>
                    </a:lnTo>
                    <a:lnTo>
                      <a:pt x="3334" y="2305"/>
                    </a:lnTo>
                    <a:lnTo>
                      <a:pt x="3334" y="2286"/>
                    </a:lnTo>
                    <a:lnTo>
                      <a:pt x="3315" y="2266"/>
                    </a:lnTo>
                    <a:lnTo>
                      <a:pt x="3257" y="2247"/>
                    </a:lnTo>
                    <a:lnTo>
                      <a:pt x="3239" y="2228"/>
                    </a:lnTo>
                    <a:lnTo>
                      <a:pt x="3181" y="2190"/>
                    </a:lnTo>
                    <a:lnTo>
                      <a:pt x="3162" y="2171"/>
                    </a:lnTo>
                    <a:lnTo>
                      <a:pt x="3162" y="2152"/>
                    </a:lnTo>
                    <a:lnTo>
                      <a:pt x="3143" y="2133"/>
                    </a:lnTo>
                    <a:lnTo>
                      <a:pt x="3143" y="2114"/>
                    </a:lnTo>
                    <a:lnTo>
                      <a:pt x="3143" y="2095"/>
                    </a:lnTo>
                    <a:lnTo>
                      <a:pt x="3124" y="2076"/>
                    </a:lnTo>
                    <a:lnTo>
                      <a:pt x="3105" y="2057"/>
                    </a:lnTo>
                    <a:lnTo>
                      <a:pt x="3086" y="2057"/>
                    </a:lnTo>
                    <a:lnTo>
                      <a:pt x="3086" y="2038"/>
                    </a:lnTo>
                    <a:lnTo>
                      <a:pt x="3105" y="2038"/>
                    </a:lnTo>
                    <a:lnTo>
                      <a:pt x="3105" y="2019"/>
                    </a:lnTo>
                    <a:close/>
                    <a:moveTo>
                      <a:pt x="2781" y="800"/>
                    </a:moveTo>
                    <a:lnTo>
                      <a:pt x="2724" y="781"/>
                    </a:lnTo>
                    <a:lnTo>
                      <a:pt x="2705" y="819"/>
                    </a:lnTo>
                    <a:lnTo>
                      <a:pt x="2705" y="838"/>
                    </a:lnTo>
                    <a:lnTo>
                      <a:pt x="2724" y="857"/>
                    </a:lnTo>
                    <a:lnTo>
                      <a:pt x="2743" y="876"/>
                    </a:lnTo>
                    <a:lnTo>
                      <a:pt x="2819" y="857"/>
                    </a:lnTo>
                    <a:lnTo>
                      <a:pt x="2838" y="876"/>
                    </a:lnTo>
                    <a:lnTo>
                      <a:pt x="2819" y="838"/>
                    </a:lnTo>
                    <a:lnTo>
                      <a:pt x="2781" y="800"/>
                    </a:lnTo>
                    <a:close/>
                    <a:moveTo>
                      <a:pt x="2858" y="647"/>
                    </a:moveTo>
                    <a:lnTo>
                      <a:pt x="2838" y="724"/>
                    </a:lnTo>
                    <a:lnTo>
                      <a:pt x="2838" y="800"/>
                    </a:lnTo>
                    <a:lnTo>
                      <a:pt x="2876" y="762"/>
                    </a:lnTo>
                    <a:lnTo>
                      <a:pt x="2934" y="705"/>
                    </a:lnTo>
                    <a:lnTo>
                      <a:pt x="2953" y="628"/>
                    </a:lnTo>
                    <a:lnTo>
                      <a:pt x="2934" y="590"/>
                    </a:lnTo>
                    <a:lnTo>
                      <a:pt x="2876" y="590"/>
                    </a:lnTo>
                    <a:lnTo>
                      <a:pt x="2858" y="647"/>
                    </a:lnTo>
                    <a:close/>
                    <a:moveTo>
                      <a:pt x="2914" y="571"/>
                    </a:moveTo>
                    <a:lnTo>
                      <a:pt x="2876" y="552"/>
                    </a:lnTo>
                    <a:lnTo>
                      <a:pt x="2858" y="552"/>
                    </a:lnTo>
                    <a:lnTo>
                      <a:pt x="2876" y="590"/>
                    </a:lnTo>
                    <a:lnTo>
                      <a:pt x="2914" y="571"/>
                    </a:lnTo>
                    <a:close/>
                    <a:moveTo>
                      <a:pt x="2648" y="762"/>
                    </a:moveTo>
                    <a:lnTo>
                      <a:pt x="2667" y="762"/>
                    </a:lnTo>
                    <a:lnTo>
                      <a:pt x="2686" y="742"/>
                    </a:lnTo>
                    <a:lnTo>
                      <a:pt x="2667" y="686"/>
                    </a:lnTo>
                    <a:lnTo>
                      <a:pt x="2667" y="666"/>
                    </a:lnTo>
                    <a:lnTo>
                      <a:pt x="2686" y="647"/>
                    </a:lnTo>
                    <a:lnTo>
                      <a:pt x="2705" y="647"/>
                    </a:lnTo>
                    <a:lnTo>
                      <a:pt x="2724" y="647"/>
                    </a:lnTo>
                    <a:lnTo>
                      <a:pt x="2724" y="666"/>
                    </a:lnTo>
                    <a:lnTo>
                      <a:pt x="2724" y="686"/>
                    </a:lnTo>
                    <a:lnTo>
                      <a:pt x="2724" y="705"/>
                    </a:lnTo>
                    <a:lnTo>
                      <a:pt x="2743" y="705"/>
                    </a:lnTo>
                    <a:lnTo>
                      <a:pt x="2762" y="724"/>
                    </a:lnTo>
                    <a:lnTo>
                      <a:pt x="2781" y="724"/>
                    </a:lnTo>
                    <a:lnTo>
                      <a:pt x="2800" y="705"/>
                    </a:lnTo>
                    <a:lnTo>
                      <a:pt x="2800" y="686"/>
                    </a:lnTo>
                    <a:lnTo>
                      <a:pt x="2800" y="666"/>
                    </a:lnTo>
                    <a:lnTo>
                      <a:pt x="2781" y="647"/>
                    </a:lnTo>
                    <a:lnTo>
                      <a:pt x="2800" y="590"/>
                    </a:lnTo>
                    <a:lnTo>
                      <a:pt x="2838" y="590"/>
                    </a:lnTo>
                    <a:lnTo>
                      <a:pt x="2858" y="571"/>
                    </a:lnTo>
                    <a:lnTo>
                      <a:pt x="2858" y="552"/>
                    </a:lnTo>
                    <a:lnTo>
                      <a:pt x="2858" y="533"/>
                    </a:lnTo>
                    <a:lnTo>
                      <a:pt x="2838" y="533"/>
                    </a:lnTo>
                    <a:lnTo>
                      <a:pt x="2800" y="552"/>
                    </a:lnTo>
                    <a:lnTo>
                      <a:pt x="2762" y="533"/>
                    </a:lnTo>
                    <a:lnTo>
                      <a:pt x="2705" y="571"/>
                    </a:lnTo>
                    <a:lnTo>
                      <a:pt x="2629" y="647"/>
                    </a:lnTo>
                    <a:lnTo>
                      <a:pt x="2591" y="705"/>
                    </a:lnTo>
                    <a:lnTo>
                      <a:pt x="2610" y="724"/>
                    </a:lnTo>
                    <a:lnTo>
                      <a:pt x="2648" y="762"/>
                    </a:lnTo>
                    <a:close/>
                    <a:moveTo>
                      <a:pt x="3429" y="171"/>
                    </a:moveTo>
                    <a:lnTo>
                      <a:pt x="3410" y="152"/>
                    </a:lnTo>
                    <a:lnTo>
                      <a:pt x="3410" y="133"/>
                    </a:lnTo>
                    <a:lnTo>
                      <a:pt x="3391" y="114"/>
                    </a:lnTo>
                    <a:lnTo>
                      <a:pt x="3353" y="114"/>
                    </a:lnTo>
                    <a:lnTo>
                      <a:pt x="3353" y="95"/>
                    </a:lnTo>
                    <a:lnTo>
                      <a:pt x="3334" y="95"/>
                    </a:lnTo>
                    <a:lnTo>
                      <a:pt x="3334" y="57"/>
                    </a:lnTo>
                    <a:lnTo>
                      <a:pt x="3315" y="57"/>
                    </a:lnTo>
                    <a:lnTo>
                      <a:pt x="3295" y="38"/>
                    </a:lnTo>
                    <a:lnTo>
                      <a:pt x="3276" y="38"/>
                    </a:lnTo>
                    <a:lnTo>
                      <a:pt x="3276" y="0"/>
                    </a:lnTo>
                    <a:lnTo>
                      <a:pt x="3105" y="114"/>
                    </a:lnTo>
                    <a:lnTo>
                      <a:pt x="3086" y="171"/>
                    </a:lnTo>
                    <a:lnTo>
                      <a:pt x="3067" y="324"/>
                    </a:lnTo>
                    <a:lnTo>
                      <a:pt x="3067" y="343"/>
                    </a:lnTo>
                    <a:lnTo>
                      <a:pt x="3086" y="343"/>
                    </a:lnTo>
                    <a:lnTo>
                      <a:pt x="3181" y="438"/>
                    </a:lnTo>
                    <a:lnTo>
                      <a:pt x="3200" y="438"/>
                    </a:lnTo>
                    <a:lnTo>
                      <a:pt x="3239" y="438"/>
                    </a:lnTo>
                    <a:lnTo>
                      <a:pt x="3334" y="457"/>
                    </a:lnTo>
                    <a:lnTo>
                      <a:pt x="3371" y="438"/>
                    </a:lnTo>
                    <a:lnTo>
                      <a:pt x="3371" y="419"/>
                    </a:lnTo>
                    <a:lnTo>
                      <a:pt x="3371" y="400"/>
                    </a:lnTo>
                    <a:lnTo>
                      <a:pt x="3334" y="381"/>
                    </a:lnTo>
                    <a:lnTo>
                      <a:pt x="3353" y="361"/>
                    </a:lnTo>
                    <a:lnTo>
                      <a:pt x="3371" y="343"/>
                    </a:lnTo>
                    <a:lnTo>
                      <a:pt x="3391" y="343"/>
                    </a:lnTo>
                    <a:lnTo>
                      <a:pt x="3410" y="381"/>
                    </a:lnTo>
                    <a:lnTo>
                      <a:pt x="3429" y="361"/>
                    </a:lnTo>
                    <a:lnTo>
                      <a:pt x="3448" y="343"/>
                    </a:lnTo>
                    <a:lnTo>
                      <a:pt x="3448" y="209"/>
                    </a:lnTo>
                    <a:lnTo>
                      <a:pt x="3429" y="171"/>
                    </a:lnTo>
                    <a:close/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33" name="Freeform 22">
                <a:extLst>
                  <a:ext uri="{FF2B5EF4-FFF2-40B4-BE49-F238E27FC236}">
                    <a16:creationId xmlns:a16="http://schemas.microsoft.com/office/drawing/2014/main" id="{7BF2FFF7-6988-E84A-B474-8F3AED8C73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6113" y="10541000"/>
                <a:ext cx="508000" cy="795338"/>
              </a:xfrm>
              <a:custGeom>
                <a:avLst/>
                <a:gdLst>
                  <a:gd name="T0" fmla="*/ 2147483646 w 1410"/>
                  <a:gd name="T1" fmla="*/ 2147483646 h 2210"/>
                  <a:gd name="T2" fmla="*/ 2147483646 w 1410"/>
                  <a:gd name="T3" fmla="*/ 2147483646 h 2210"/>
                  <a:gd name="T4" fmla="*/ 2147483646 w 1410"/>
                  <a:gd name="T5" fmla="*/ 2147483646 h 2210"/>
                  <a:gd name="T6" fmla="*/ 2147483646 w 1410"/>
                  <a:gd name="T7" fmla="*/ 2147483646 h 2210"/>
                  <a:gd name="T8" fmla="*/ 2147483646 w 1410"/>
                  <a:gd name="T9" fmla="*/ 2147483646 h 2210"/>
                  <a:gd name="T10" fmla="*/ 2147483646 w 1410"/>
                  <a:gd name="T11" fmla="*/ 2147483646 h 2210"/>
                  <a:gd name="T12" fmla="*/ 2147483646 w 1410"/>
                  <a:gd name="T13" fmla="*/ 2147483646 h 2210"/>
                  <a:gd name="T14" fmla="*/ 2147483646 w 1410"/>
                  <a:gd name="T15" fmla="*/ 2147483646 h 2210"/>
                  <a:gd name="T16" fmla="*/ 2147483646 w 1410"/>
                  <a:gd name="T17" fmla="*/ 2147483646 h 2210"/>
                  <a:gd name="T18" fmla="*/ 2147483646 w 1410"/>
                  <a:gd name="T19" fmla="*/ 2147483646 h 2210"/>
                  <a:gd name="T20" fmla="*/ 2147483646 w 1410"/>
                  <a:gd name="T21" fmla="*/ 2147483646 h 2210"/>
                  <a:gd name="T22" fmla="*/ 2147483646 w 1410"/>
                  <a:gd name="T23" fmla="*/ 0 h 2210"/>
                  <a:gd name="T24" fmla="*/ 2147483646 w 1410"/>
                  <a:gd name="T25" fmla="*/ 2147483646 h 2210"/>
                  <a:gd name="T26" fmla="*/ 2147483646 w 1410"/>
                  <a:gd name="T27" fmla="*/ 2147483646 h 2210"/>
                  <a:gd name="T28" fmla="*/ 2147483646 w 1410"/>
                  <a:gd name="T29" fmla="*/ 2147483646 h 2210"/>
                  <a:gd name="T30" fmla="*/ 2147483646 w 1410"/>
                  <a:gd name="T31" fmla="*/ 2147483646 h 2210"/>
                  <a:gd name="T32" fmla="*/ 2147483646 w 1410"/>
                  <a:gd name="T33" fmla="*/ 2147483646 h 2210"/>
                  <a:gd name="T34" fmla="*/ 2147483646 w 1410"/>
                  <a:gd name="T35" fmla="*/ 2147483646 h 2210"/>
                  <a:gd name="T36" fmla="*/ 2147483646 w 1410"/>
                  <a:gd name="T37" fmla="*/ 2147483646 h 2210"/>
                  <a:gd name="T38" fmla="*/ 2147483646 w 1410"/>
                  <a:gd name="T39" fmla="*/ 2147483646 h 2210"/>
                  <a:gd name="T40" fmla="*/ 2147483646 w 1410"/>
                  <a:gd name="T41" fmla="*/ 2147483646 h 2210"/>
                  <a:gd name="T42" fmla="*/ 2147483646 w 1410"/>
                  <a:gd name="T43" fmla="*/ 2147483646 h 2210"/>
                  <a:gd name="T44" fmla="*/ 2147483646 w 1410"/>
                  <a:gd name="T45" fmla="*/ 2147483646 h 2210"/>
                  <a:gd name="T46" fmla="*/ 2147483646 w 1410"/>
                  <a:gd name="T47" fmla="*/ 2147483646 h 2210"/>
                  <a:gd name="T48" fmla="*/ 2147483646 w 1410"/>
                  <a:gd name="T49" fmla="*/ 2147483646 h 2210"/>
                  <a:gd name="T50" fmla="*/ 2147483646 w 1410"/>
                  <a:gd name="T51" fmla="*/ 2147483646 h 2210"/>
                  <a:gd name="T52" fmla="*/ 2147483646 w 1410"/>
                  <a:gd name="T53" fmla="*/ 2147483646 h 2210"/>
                  <a:gd name="T54" fmla="*/ 2147483646 w 1410"/>
                  <a:gd name="T55" fmla="*/ 2147483646 h 2210"/>
                  <a:gd name="T56" fmla="*/ 2147483646 w 1410"/>
                  <a:gd name="T57" fmla="*/ 2147483646 h 2210"/>
                  <a:gd name="T58" fmla="*/ 2147483646 w 1410"/>
                  <a:gd name="T59" fmla="*/ 2147483646 h 2210"/>
                  <a:gd name="T60" fmla="*/ 2147483646 w 1410"/>
                  <a:gd name="T61" fmla="*/ 2147483646 h 2210"/>
                  <a:gd name="T62" fmla="*/ 2147483646 w 1410"/>
                  <a:gd name="T63" fmla="*/ 2147483646 h 2210"/>
                  <a:gd name="T64" fmla="*/ 2147483646 w 1410"/>
                  <a:gd name="T65" fmla="*/ 2147483646 h 2210"/>
                  <a:gd name="T66" fmla="*/ 2147483646 w 1410"/>
                  <a:gd name="T67" fmla="*/ 2147483646 h 2210"/>
                  <a:gd name="T68" fmla="*/ 2147483646 w 1410"/>
                  <a:gd name="T69" fmla="*/ 2147483646 h 2210"/>
                  <a:gd name="T70" fmla="*/ 2147483646 w 1410"/>
                  <a:gd name="T71" fmla="*/ 2147483646 h 2210"/>
                  <a:gd name="T72" fmla="*/ 2147483646 w 1410"/>
                  <a:gd name="T73" fmla="*/ 2147483646 h 2210"/>
                  <a:gd name="T74" fmla="*/ 2147483646 w 1410"/>
                  <a:gd name="T75" fmla="*/ 2147483646 h 2210"/>
                  <a:gd name="T76" fmla="*/ 2147483646 w 1410"/>
                  <a:gd name="T77" fmla="*/ 2147483646 h 2210"/>
                  <a:gd name="T78" fmla="*/ 2147483646 w 1410"/>
                  <a:gd name="T79" fmla="*/ 2147483646 h 2210"/>
                  <a:gd name="T80" fmla="*/ 2147483646 w 1410"/>
                  <a:gd name="T81" fmla="*/ 2147483646 h 2210"/>
                  <a:gd name="T82" fmla="*/ 2147483646 w 1410"/>
                  <a:gd name="T83" fmla="*/ 2147483646 h 2210"/>
                  <a:gd name="T84" fmla="*/ 2147483646 w 1410"/>
                  <a:gd name="T85" fmla="*/ 2147483646 h 2210"/>
                  <a:gd name="T86" fmla="*/ 2147483646 w 1410"/>
                  <a:gd name="T87" fmla="*/ 2147483646 h 2210"/>
                  <a:gd name="T88" fmla="*/ 2147483646 w 1410"/>
                  <a:gd name="T89" fmla="*/ 2147483646 h 2210"/>
                  <a:gd name="T90" fmla="*/ 2147483646 w 1410"/>
                  <a:gd name="T91" fmla="*/ 2147483646 h 2210"/>
                  <a:gd name="T92" fmla="*/ 2147483646 w 1410"/>
                  <a:gd name="T93" fmla="*/ 2147483646 h 2210"/>
                  <a:gd name="T94" fmla="*/ 2147483646 w 1410"/>
                  <a:gd name="T95" fmla="*/ 2147483646 h 2210"/>
                  <a:gd name="T96" fmla="*/ 2147483646 w 1410"/>
                  <a:gd name="T97" fmla="*/ 2147483646 h 2210"/>
                  <a:gd name="T98" fmla="*/ 2147483646 w 1410"/>
                  <a:gd name="T99" fmla="*/ 2147483646 h 2210"/>
                  <a:gd name="T100" fmla="*/ 2147483646 w 1410"/>
                  <a:gd name="T101" fmla="*/ 2147483646 h 2210"/>
                  <a:gd name="T102" fmla="*/ 2147483646 w 1410"/>
                  <a:gd name="T103" fmla="*/ 2147483646 h 2210"/>
                  <a:gd name="T104" fmla="*/ 2147483646 w 1410"/>
                  <a:gd name="T105" fmla="*/ 2147483646 h 2210"/>
                  <a:gd name="T106" fmla="*/ 2147483646 w 1410"/>
                  <a:gd name="T107" fmla="*/ 2147483646 h 2210"/>
                  <a:gd name="T108" fmla="*/ 2147483646 w 1410"/>
                  <a:gd name="T109" fmla="*/ 2147483646 h 2210"/>
                  <a:gd name="T110" fmla="*/ 2147483646 w 1410"/>
                  <a:gd name="T111" fmla="*/ 2147483646 h 2210"/>
                  <a:gd name="T112" fmla="*/ 2147483646 w 1410"/>
                  <a:gd name="T113" fmla="*/ 2147483646 h 2210"/>
                  <a:gd name="T114" fmla="*/ 2147483646 w 1410"/>
                  <a:gd name="T115" fmla="*/ 2147483646 h 2210"/>
                  <a:gd name="T116" fmla="*/ 2147483646 w 1410"/>
                  <a:gd name="T117" fmla="*/ 2147483646 h 221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410" h="2210">
                    <a:moveTo>
                      <a:pt x="1390" y="1315"/>
                    </a:moveTo>
                    <a:lnTo>
                      <a:pt x="1390" y="1295"/>
                    </a:lnTo>
                    <a:lnTo>
                      <a:pt x="1333" y="1200"/>
                    </a:lnTo>
                    <a:lnTo>
                      <a:pt x="1314" y="1162"/>
                    </a:lnTo>
                    <a:lnTo>
                      <a:pt x="1276" y="1086"/>
                    </a:lnTo>
                    <a:lnTo>
                      <a:pt x="1257" y="1010"/>
                    </a:lnTo>
                    <a:lnTo>
                      <a:pt x="1295" y="876"/>
                    </a:lnTo>
                    <a:lnTo>
                      <a:pt x="1314" y="819"/>
                    </a:lnTo>
                    <a:lnTo>
                      <a:pt x="1314" y="781"/>
                    </a:lnTo>
                    <a:lnTo>
                      <a:pt x="1333" y="685"/>
                    </a:lnTo>
                    <a:lnTo>
                      <a:pt x="1314" y="553"/>
                    </a:lnTo>
                    <a:lnTo>
                      <a:pt x="1276" y="419"/>
                    </a:lnTo>
                    <a:lnTo>
                      <a:pt x="1257" y="381"/>
                    </a:lnTo>
                    <a:lnTo>
                      <a:pt x="1238" y="343"/>
                    </a:lnTo>
                    <a:lnTo>
                      <a:pt x="1200" y="343"/>
                    </a:lnTo>
                    <a:lnTo>
                      <a:pt x="1181" y="343"/>
                    </a:lnTo>
                    <a:lnTo>
                      <a:pt x="1162" y="343"/>
                    </a:lnTo>
                    <a:lnTo>
                      <a:pt x="1143" y="324"/>
                    </a:lnTo>
                    <a:lnTo>
                      <a:pt x="1105" y="267"/>
                    </a:lnTo>
                    <a:lnTo>
                      <a:pt x="1105" y="228"/>
                    </a:lnTo>
                    <a:lnTo>
                      <a:pt x="1086" y="191"/>
                    </a:lnTo>
                    <a:lnTo>
                      <a:pt x="1028" y="76"/>
                    </a:lnTo>
                    <a:lnTo>
                      <a:pt x="838" y="0"/>
                    </a:lnTo>
                    <a:lnTo>
                      <a:pt x="800" y="0"/>
                    </a:lnTo>
                    <a:lnTo>
                      <a:pt x="762" y="19"/>
                    </a:lnTo>
                    <a:lnTo>
                      <a:pt x="762" y="57"/>
                    </a:lnTo>
                    <a:lnTo>
                      <a:pt x="781" y="95"/>
                    </a:lnTo>
                    <a:lnTo>
                      <a:pt x="781" y="114"/>
                    </a:lnTo>
                    <a:lnTo>
                      <a:pt x="781" y="152"/>
                    </a:lnTo>
                    <a:lnTo>
                      <a:pt x="800" y="209"/>
                    </a:lnTo>
                    <a:lnTo>
                      <a:pt x="800" y="228"/>
                    </a:lnTo>
                    <a:lnTo>
                      <a:pt x="800" y="248"/>
                    </a:lnTo>
                    <a:lnTo>
                      <a:pt x="781" y="286"/>
                    </a:lnTo>
                    <a:lnTo>
                      <a:pt x="762" y="286"/>
                    </a:lnTo>
                    <a:lnTo>
                      <a:pt x="724" y="286"/>
                    </a:lnTo>
                    <a:lnTo>
                      <a:pt x="705" y="286"/>
                    </a:lnTo>
                    <a:lnTo>
                      <a:pt x="686" y="305"/>
                    </a:lnTo>
                    <a:lnTo>
                      <a:pt x="686" y="324"/>
                    </a:lnTo>
                    <a:lnTo>
                      <a:pt x="686" y="343"/>
                    </a:lnTo>
                    <a:lnTo>
                      <a:pt x="686" y="381"/>
                    </a:lnTo>
                    <a:lnTo>
                      <a:pt x="667" y="400"/>
                    </a:lnTo>
                    <a:lnTo>
                      <a:pt x="647" y="400"/>
                    </a:lnTo>
                    <a:lnTo>
                      <a:pt x="628" y="400"/>
                    </a:lnTo>
                    <a:lnTo>
                      <a:pt x="591" y="400"/>
                    </a:lnTo>
                    <a:lnTo>
                      <a:pt x="533" y="419"/>
                    </a:lnTo>
                    <a:lnTo>
                      <a:pt x="495" y="476"/>
                    </a:lnTo>
                    <a:lnTo>
                      <a:pt x="476" y="476"/>
                    </a:lnTo>
                    <a:lnTo>
                      <a:pt x="438" y="476"/>
                    </a:lnTo>
                    <a:lnTo>
                      <a:pt x="419" y="457"/>
                    </a:lnTo>
                    <a:lnTo>
                      <a:pt x="400" y="438"/>
                    </a:lnTo>
                    <a:lnTo>
                      <a:pt x="381" y="419"/>
                    </a:lnTo>
                    <a:lnTo>
                      <a:pt x="362" y="419"/>
                    </a:lnTo>
                    <a:lnTo>
                      <a:pt x="362" y="438"/>
                    </a:lnTo>
                    <a:lnTo>
                      <a:pt x="343" y="457"/>
                    </a:lnTo>
                    <a:lnTo>
                      <a:pt x="305" y="648"/>
                    </a:lnTo>
                    <a:lnTo>
                      <a:pt x="305" y="667"/>
                    </a:lnTo>
                    <a:lnTo>
                      <a:pt x="286" y="705"/>
                    </a:lnTo>
                    <a:lnTo>
                      <a:pt x="266" y="724"/>
                    </a:lnTo>
                    <a:lnTo>
                      <a:pt x="247" y="724"/>
                    </a:lnTo>
                    <a:lnTo>
                      <a:pt x="229" y="724"/>
                    </a:lnTo>
                    <a:lnTo>
                      <a:pt x="190" y="705"/>
                    </a:lnTo>
                    <a:lnTo>
                      <a:pt x="152" y="705"/>
                    </a:lnTo>
                    <a:lnTo>
                      <a:pt x="114" y="724"/>
                    </a:lnTo>
                    <a:lnTo>
                      <a:pt x="0" y="838"/>
                    </a:lnTo>
                    <a:lnTo>
                      <a:pt x="57" y="876"/>
                    </a:lnTo>
                    <a:lnTo>
                      <a:pt x="171" y="1010"/>
                    </a:lnTo>
                    <a:lnTo>
                      <a:pt x="171" y="1048"/>
                    </a:lnTo>
                    <a:lnTo>
                      <a:pt x="152" y="1143"/>
                    </a:lnTo>
                    <a:lnTo>
                      <a:pt x="152" y="1162"/>
                    </a:lnTo>
                    <a:lnTo>
                      <a:pt x="171" y="1276"/>
                    </a:lnTo>
                    <a:lnTo>
                      <a:pt x="190" y="1315"/>
                    </a:lnTo>
                    <a:lnTo>
                      <a:pt x="190" y="1352"/>
                    </a:lnTo>
                    <a:lnTo>
                      <a:pt x="134" y="1638"/>
                    </a:lnTo>
                    <a:lnTo>
                      <a:pt x="134" y="1657"/>
                    </a:lnTo>
                    <a:lnTo>
                      <a:pt x="152" y="1695"/>
                    </a:lnTo>
                    <a:lnTo>
                      <a:pt x="190" y="1752"/>
                    </a:lnTo>
                    <a:lnTo>
                      <a:pt x="210" y="1809"/>
                    </a:lnTo>
                    <a:lnTo>
                      <a:pt x="229" y="1848"/>
                    </a:lnTo>
                    <a:lnTo>
                      <a:pt x="229" y="1886"/>
                    </a:lnTo>
                    <a:lnTo>
                      <a:pt x="229" y="1924"/>
                    </a:lnTo>
                    <a:lnTo>
                      <a:pt x="229" y="1943"/>
                    </a:lnTo>
                    <a:lnTo>
                      <a:pt x="229" y="1962"/>
                    </a:lnTo>
                    <a:lnTo>
                      <a:pt x="247" y="1981"/>
                    </a:lnTo>
                    <a:lnTo>
                      <a:pt x="286" y="1981"/>
                    </a:lnTo>
                    <a:lnTo>
                      <a:pt x="305" y="1981"/>
                    </a:lnTo>
                    <a:lnTo>
                      <a:pt x="343" y="1981"/>
                    </a:lnTo>
                    <a:lnTo>
                      <a:pt x="362" y="2000"/>
                    </a:lnTo>
                    <a:lnTo>
                      <a:pt x="381" y="2019"/>
                    </a:lnTo>
                    <a:lnTo>
                      <a:pt x="400" y="2057"/>
                    </a:lnTo>
                    <a:lnTo>
                      <a:pt x="419" y="2057"/>
                    </a:lnTo>
                    <a:lnTo>
                      <a:pt x="457" y="2095"/>
                    </a:lnTo>
                    <a:lnTo>
                      <a:pt x="495" y="2114"/>
                    </a:lnTo>
                    <a:lnTo>
                      <a:pt x="514" y="2133"/>
                    </a:lnTo>
                    <a:lnTo>
                      <a:pt x="514" y="2172"/>
                    </a:lnTo>
                    <a:lnTo>
                      <a:pt x="514" y="2209"/>
                    </a:lnTo>
                    <a:lnTo>
                      <a:pt x="667" y="2133"/>
                    </a:lnTo>
                    <a:lnTo>
                      <a:pt x="705" y="2095"/>
                    </a:lnTo>
                    <a:lnTo>
                      <a:pt x="743" y="2057"/>
                    </a:lnTo>
                    <a:lnTo>
                      <a:pt x="705" y="2019"/>
                    </a:lnTo>
                    <a:lnTo>
                      <a:pt x="724" y="1981"/>
                    </a:lnTo>
                    <a:lnTo>
                      <a:pt x="743" y="1981"/>
                    </a:lnTo>
                    <a:lnTo>
                      <a:pt x="762" y="1962"/>
                    </a:lnTo>
                    <a:lnTo>
                      <a:pt x="876" y="2000"/>
                    </a:lnTo>
                    <a:lnTo>
                      <a:pt x="991" y="2000"/>
                    </a:lnTo>
                    <a:lnTo>
                      <a:pt x="1143" y="1943"/>
                    </a:lnTo>
                    <a:lnTo>
                      <a:pt x="1200" y="1924"/>
                    </a:lnTo>
                    <a:lnTo>
                      <a:pt x="1238" y="1886"/>
                    </a:lnTo>
                    <a:lnTo>
                      <a:pt x="1257" y="1867"/>
                    </a:lnTo>
                    <a:lnTo>
                      <a:pt x="1276" y="1828"/>
                    </a:lnTo>
                    <a:lnTo>
                      <a:pt x="1295" y="1809"/>
                    </a:lnTo>
                    <a:lnTo>
                      <a:pt x="1314" y="1772"/>
                    </a:lnTo>
                    <a:lnTo>
                      <a:pt x="1333" y="1733"/>
                    </a:lnTo>
                    <a:lnTo>
                      <a:pt x="1333" y="1695"/>
                    </a:lnTo>
                    <a:lnTo>
                      <a:pt x="1353" y="1600"/>
                    </a:lnTo>
                    <a:lnTo>
                      <a:pt x="1372" y="1505"/>
                    </a:lnTo>
                    <a:lnTo>
                      <a:pt x="1409" y="1333"/>
                    </a:lnTo>
                    <a:lnTo>
                      <a:pt x="1390" y="1315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34" name="Freeform 23">
                <a:extLst>
                  <a:ext uri="{FF2B5EF4-FFF2-40B4-BE49-F238E27FC236}">
                    <a16:creationId xmlns:a16="http://schemas.microsoft.com/office/drawing/2014/main" id="{AC0768AB-630B-CC4E-88C8-A0B6F6B58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66063" y="10012363"/>
                <a:ext cx="850900" cy="549275"/>
              </a:xfrm>
              <a:custGeom>
                <a:avLst/>
                <a:gdLst>
                  <a:gd name="T0" fmla="*/ 2147483646 w 2363"/>
                  <a:gd name="T1" fmla="*/ 2147483646 h 1525"/>
                  <a:gd name="T2" fmla="*/ 2147483646 w 2363"/>
                  <a:gd name="T3" fmla="*/ 2147483646 h 1525"/>
                  <a:gd name="T4" fmla="*/ 2147483646 w 2363"/>
                  <a:gd name="T5" fmla="*/ 2147483646 h 1525"/>
                  <a:gd name="T6" fmla="*/ 2147483646 w 2363"/>
                  <a:gd name="T7" fmla="*/ 2147483646 h 1525"/>
                  <a:gd name="T8" fmla="*/ 2147483646 w 2363"/>
                  <a:gd name="T9" fmla="*/ 2147483646 h 1525"/>
                  <a:gd name="T10" fmla="*/ 2147483646 w 2363"/>
                  <a:gd name="T11" fmla="*/ 2147483646 h 1525"/>
                  <a:gd name="T12" fmla="*/ 2147483646 w 2363"/>
                  <a:gd name="T13" fmla="*/ 2147483646 h 1525"/>
                  <a:gd name="T14" fmla="*/ 2147483646 w 2363"/>
                  <a:gd name="T15" fmla="*/ 2147483646 h 1525"/>
                  <a:gd name="T16" fmla="*/ 2147483646 w 2363"/>
                  <a:gd name="T17" fmla="*/ 2147483646 h 1525"/>
                  <a:gd name="T18" fmla="*/ 2147483646 w 2363"/>
                  <a:gd name="T19" fmla="*/ 2147483646 h 1525"/>
                  <a:gd name="T20" fmla="*/ 2147483646 w 2363"/>
                  <a:gd name="T21" fmla="*/ 2147483646 h 1525"/>
                  <a:gd name="T22" fmla="*/ 2147483646 w 2363"/>
                  <a:gd name="T23" fmla="*/ 2147483646 h 1525"/>
                  <a:gd name="T24" fmla="*/ 2147483646 w 2363"/>
                  <a:gd name="T25" fmla="*/ 2147483646 h 1525"/>
                  <a:gd name="T26" fmla="*/ 2147483646 w 2363"/>
                  <a:gd name="T27" fmla="*/ 0 h 1525"/>
                  <a:gd name="T28" fmla="*/ 2147483646 w 2363"/>
                  <a:gd name="T29" fmla="*/ 2147483646 h 1525"/>
                  <a:gd name="T30" fmla="*/ 2147483646 w 2363"/>
                  <a:gd name="T31" fmla="*/ 2147483646 h 1525"/>
                  <a:gd name="T32" fmla="*/ 2147483646 w 2363"/>
                  <a:gd name="T33" fmla="*/ 2147483646 h 1525"/>
                  <a:gd name="T34" fmla="*/ 2147483646 w 2363"/>
                  <a:gd name="T35" fmla="*/ 2147483646 h 1525"/>
                  <a:gd name="T36" fmla="*/ 2147483646 w 2363"/>
                  <a:gd name="T37" fmla="*/ 2147483646 h 1525"/>
                  <a:gd name="T38" fmla="*/ 2147483646 w 2363"/>
                  <a:gd name="T39" fmla="*/ 2147483646 h 1525"/>
                  <a:gd name="T40" fmla="*/ 2147483646 w 2363"/>
                  <a:gd name="T41" fmla="*/ 2147483646 h 1525"/>
                  <a:gd name="T42" fmla="*/ 2147483646 w 2363"/>
                  <a:gd name="T43" fmla="*/ 2147483646 h 1525"/>
                  <a:gd name="T44" fmla="*/ 2147483646 w 2363"/>
                  <a:gd name="T45" fmla="*/ 2147483646 h 1525"/>
                  <a:gd name="T46" fmla="*/ 2147483646 w 2363"/>
                  <a:gd name="T47" fmla="*/ 2147483646 h 1525"/>
                  <a:gd name="T48" fmla="*/ 0 w 2363"/>
                  <a:gd name="T49" fmla="*/ 2147483646 h 1525"/>
                  <a:gd name="T50" fmla="*/ 2147483646 w 2363"/>
                  <a:gd name="T51" fmla="*/ 2147483646 h 1525"/>
                  <a:gd name="T52" fmla="*/ 2147483646 w 2363"/>
                  <a:gd name="T53" fmla="*/ 2147483646 h 1525"/>
                  <a:gd name="T54" fmla="*/ 2147483646 w 2363"/>
                  <a:gd name="T55" fmla="*/ 2147483646 h 1525"/>
                  <a:gd name="T56" fmla="*/ 2147483646 w 2363"/>
                  <a:gd name="T57" fmla="*/ 2147483646 h 1525"/>
                  <a:gd name="T58" fmla="*/ 2147483646 w 2363"/>
                  <a:gd name="T59" fmla="*/ 2147483646 h 1525"/>
                  <a:gd name="T60" fmla="*/ 2147483646 w 2363"/>
                  <a:gd name="T61" fmla="*/ 2147483646 h 1525"/>
                  <a:gd name="T62" fmla="*/ 2147483646 w 2363"/>
                  <a:gd name="T63" fmla="*/ 2147483646 h 1525"/>
                  <a:gd name="T64" fmla="*/ 2147483646 w 2363"/>
                  <a:gd name="T65" fmla="*/ 2147483646 h 1525"/>
                  <a:gd name="T66" fmla="*/ 2147483646 w 2363"/>
                  <a:gd name="T67" fmla="*/ 2147483646 h 1525"/>
                  <a:gd name="T68" fmla="*/ 2147483646 w 2363"/>
                  <a:gd name="T69" fmla="*/ 2147483646 h 1525"/>
                  <a:gd name="T70" fmla="*/ 2147483646 w 2363"/>
                  <a:gd name="T71" fmla="*/ 2147483646 h 1525"/>
                  <a:gd name="T72" fmla="*/ 2147483646 w 2363"/>
                  <a:gd name="T73" fmla="*/ 2147483646 h 1525"/>
                  <a:gd name="T74" fmla="*/ 2147483646 w 2363"/>
                  <a:gd name="T75" fmla="*/ 2147483646 h 1525"/>
                  <a:gd name="T76" fmla="*/ 2147483646 w 2363"/>
                  <a:gd name="T77" fmla="*/ 2147483646 h 1525"/>
                  <a:gd name="T78" fmla="*/ 2147483646 w 2363"/>
                  <a:gd name="T79" fmla="*/ 2147483646 h 1525"/>
                  <a:gd name="T80" fmla="*/ 2147483646 w 2363"/>
                  <a:gd name="T81" fmla="*/ 2147483646 h 1525"/>
                  <a:gd name="T82" fmla="*/ 2147483646 w 2363"/>
                  <a:gd name="T83" fmla="*/ 2147483646 h 1525"/>
                  <a:gd name="T84" fmla="*/ 2147483646 w 2363"/>
                  <a:gd name="T85" fmla="*/ 2147483646 h 1525"/>
                  <a:gd name="T86" fmla="*/ 2147483646 w 2363"/>
                  <a:gd name="T87" fmla="*/ 2147483646 h 152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363" h="1525">
                    <a:moveTo>
                      <a:pt x="2362" y="991"/>
                    </a:moveTo>
                    <a:lnTo>
                      <a:pt x="2343" y="933"/>
                    </a:lnTo>
                    <a:lnTo>
                      <a:pt x="2324" y="915"/>
                    </a:lnTo>
                    <a:lnTo>
                      <a:pt x="2286" y="857"/>
                    </a:lnTo>
                    <a:lnTo>
                      <a:pt x="2267" y="819"/>
                    </a:lnTo>
                    <a:lnTo>
                      <a:pt x="2210" y="610"/>
                    </a:lnTo>
                    <a:lnTo>
                      <a:pt x="2191" y="572"/>
                    </a:lnTo>
                    <a:lnTo>
                      <a:pt x="2115" y="457"/>
                    </a:lnTo>
                    <a:lnTo>
                      <a:pt x="2076" y="457"/>
                    </a:lnTo>
                    <a:lnTo>
                      <a:pt x="2057" y="438"/>
                    </a:lnTo>
                    <a:lnTo>
                      <a:pt x="2038" y="420"/>
                    </a:lnTo>
                    <a:lnTo>
                      <a:pt x="1981" y="343"/>
                    </a:lnTo>
                    <a:lnTo>
                      <a:pt x="1962" y="324"/>
                    </a:lnTo>
                    <a:lnTo>
                      <a:pt x="1962" y="286"/>
                    </a:lnTo>
                    <a:lnTo>
                      <a:pt x="1829" y="210"/>
                    </a:lnTo>
                    <a:lnTo>
                      <a:pt x="1734" y="191"/>
                    </a:lnTo>
                    <a:lnTo>
                      <a:pt x="1638" y="191"/>
                    </a:lnTo>
                    <a:lnTo>
                      <a:pt x="1562" y="229"/>
                    </a:lnTo>
                    <a:lnTo>
                      <a:pt x="1505" y="171"/>
                    </a:lnTo>
                    <a:lnTo>
                      <a:pt x="1429" y="134"/>
                    </a:lnTo>
                    <a:lnTo>
                      <a:pt x="1372" y="115"/>
                    </a:lnTo>
                    <a:lnTo>
                      <a:pt x="1219" y="95"/>
                    </a:lnTo>
                    <a:lnTo>
                      <a:pt x="1067" y="57"/>
                    </a:lnTo>
                    <a:lnTo>
                      <a:pt x="1010" y="39"/>
                    </a:lnTo>
                    <a:lnTo>
                      <a:pt x="991" y="19"/>
                    </a:lnTo>
                    <a:lnTo>
                      <a:pt x="952" y="19"/>
                    </a:lnTo>
                    <a:lnTo>
                      <a:pt x="876" y="0"/>
                    </a:lnTo>
                    <a:lnTo>
                      <a:pt x="819" y="0"/>
                    </a:lnTo>
                    <a:lnTo>
                      <a:pt x="781" y="39"/>
                    </a:lnTo>
                    <a:lnTo>
                      <a:pt x="705" y="171"/>
                    </a:lnTo>
                    <a:lnTo>
                      <a:pt x="686" y="210"/>
                    </a:lnTo>
                    <a:lnTo>
                      <a:pt x="686" y="229"/>
                    </a:lnTo>
                    <a:lnTo>
                      <a:pt x="686" y="248"/>
                    </a:lnTo>
                    <a:lnTo>
                      <a:pt x="686" y="286"/>
                    </a:lnTo>
                    <a:lnTo>
                      <a:pt x="667" y="324"/>
                    </a:lnTo>
                    <a:lnTo>
                      <a:pt x="647" y="343"/>
                    </a:lnTo>
                    <a:lnTo>
                      <a:pt x="515" y="381"/>
                    </a:lnTo>
                    <a:lnTo>
                      <a:pt x="324" y="476"/>
                    </a:lnTo>
                    <a:lnTo>
                      <a:pt x="171" y="572"/>
                    </a:lnTo>
                    <a:lnTo>
                      <a:pt x="134" y="591"/>
                    </a:lnTo>
                    <a:lnTo>
                      <a:pt x="95" y="591"/>
                    </a:lnTo>
                    <a:lnTo>
                      <a:pt x="76" y="610"/>
                    </a:lnTo>
                    <a:lnTo>
                      <a:pt x="76" y="629"/>
                    </a:lnTo>
                    <a:lnTo>
                      <a:pt x="57" y="667"/>
                    </a:lnTo>
                    <a:lnTo>
                      <a:pt x="38" y="705"/>
                    </a:lnTo>
                    <a:lnTo>
                      <a:pt x="0" y="743"/>
                    </a:lnTo>
                    <a:lnTo>
                      <a:pt x="0" y="781"/>
                    </a:lnTo>
                    <a:lnTo>
                      <a:pt x="38" y="915"/>
                    </a:lnTo>
                    <a:lnTo>
                      <a:pt x="190" y="1029"/>
                    </a:lnTo>
                    <a:lnTo>
                      <a:pt x="266" y="1048"/>
                    </a:lnTo>
                    <a:lnTo>
                      <a:pt x="343" y="1067"/>
                    </a:lnTo>
                    <a:lnTo>
                      <a:pt x="438" y="1067"/>
                    </a:lnTo>
                    <a:lnTo>
                      <a:pt x="515" y="1010"/>
                    </a:lnTo>
                    <a:lnTo>
                      <a:pt x="533" y="1048"/>
                    </a:lnTo>
                    <a:lnTo>
                      <a:pt x="533" y="1162"/>
                    </a:lnTo>
                    <a:lnTo>
                      <a:pt x="552" y="1219"/>
                    </a:lnTo>
                    <a:lnTo>
                      <a:pt x="610" y="1295"/>
                    </a:lnTo>
                    <a:lnTo>
                      <a:pt x="743" y="1429"/>
                    </a:lnTo>
                    <a:lnTo>
                      <a:pt x="819" y="1448"/>
                    </a:lnTo>
                    <a:lnTo>
                      <a:pt x="896" y="1467"/>
                    </a:lnTo>
                    <a:lnTo>
                      <a:pt x="1048" y="1524"/>
                    </a:lnTo>
                    <a:lnTo>
                      <a:pt x="1105" y="1524"/>
                    </a:lnTo>
                    <a:lnTo>
                      <a:pt x="1143" y="1524"/>
                    </a:lnTo>
                    <a:lnTo>
                      <a:pt x="1181" y="1505"/>
                    </a:lnTo>
                    <a:lnTo>
                      <a:pt x="1200" y="1505"/>
                    </a:lnTo>
                    <a:lnTo>
                      <a:pt x="1257" y="1467"/>
                    </a:lnTo>
                    <a:lnTo>
                      <a:pt x="1295" y="1467"/>
                    </a:lnTo>
                    <a:lnTo>
                      <a:pt x="1314" y="1467"/>
                    </a:lnTo>
                    <a:lnTo>
                      <a:pt x="1333" y="1486"/>
                    </a:lnTo>
                    <a:lnTo>
                      <a:pt x="1333" y="1505"/>
                    </a:lnTo>
                    <a:lnTo>
                      <a:pt x="1353" y="1524"/>
                    </a:lnTo>
                    <a:lnTo>
                      <a:pt x="1486" y="1505"/>
                    </a:lnTo>
                    <a:lnTo>
                      <a:pt x="1505" y="1486"/>
                    </a:lnTo>
                    <a:lnTo>
                      <a:pt x="1524" y="1467"/>
                    </a:lnTo>
                    <a:lnTo>
                      <a:pt x="1886" y="1219"/>
                    </a:lnTo>
                    <a:lnTo>
                      <a:pt x="2019" y="1219"/>
                    </a:lnTo>
                    <a:lnTo>
                      <a:pt x="2038" y="1219"/>
                    </a:lnTo>
                    <a:lnTo>
                      <a:pt x="2057" y="1219"/>
                    </a:lnTo>
                    <a:lnTo>
                      <a:pt x="2076" y="1181"/>
                    </a:lnTo>
                    <a:lnTo>
                      <a:pt x="2095" y="1181"/>
                    </a:lnTo>
                    <a:lnTo>
                      <a:pt x="2134" y="1162"/>
                    </a:lnTo>
                    <a:lnTo>
                      <a:pt x="2229" y="1181"/>
                    </a:lnTo>
                    <a:lnTo>
                      <a:pt x="2343" y="1219"/>
                    </a:lnTo>
                    <a:lnTo>
                      <a:pt x="2362" y="1029"/>
                    </a:lnTo>
                    <a:lnTo>
                      <a:pt x="2362" y="99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35" name="Freeform 24">
                <a:extLst>
                  <a:ext uri="{FF2B5EF4-FFF2-40B4-BE49-F238E27FC236}">
                    <a16:creationId xmlns:a16="http://schemas.microsoft.com/office/drawing/2014/main" id="{6DB8B3DC-AF09-6D49-8D2F-322BEC129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2238" y="12398375"/>
                <a:ext cx="561975" cy="528638"/>
              </a:xfrm>
              <a:custGeom>
                <a:avLst/>
                <a:gdLst>
                  <a:gd name="T0" fmla="*/ 2147483646 w 1562"/>
                  <a:gd name="T1" fmla="*/ 2147483646 h 1467"/>
                  <a:gd name="T2" fmla="*/ 2147483646 w 1562"/>
                  <a:gd name="T3" fmla="*/ 2147483646 h 1467"/>
                  <a:gd name="T4" fmla="*/ 2147483646 w 1562"/>
                  <a:gd name="T5" fmla="*/ 2147483646 h 1467"/>
                  <a:gd name="T6" fmla="*/ 2147483646 w 1562"/>
                  <a:gd name="T7" fmla="*/ 2147483646 h 1467"/>
                  <a:gd name="T8" fmla="*/ 2147483646 w 1562"/>
                  <a:gd name="T9" fmla="*/ 2147483646 h 1467"/>
                  <a:gd name="T10" fmla="*/ 2147483646 w 1562"/>
                  <a:gd name="T11" fmla="*/ 2147483646 h 1467"/>
                  <a:gd name="T12" fmla="*/ 2147483646 w 1562"/>
                  <a:gd name="T13" fmla="*/ 2147483646 h 1467"/>
                  <a:gd name="T14" fmla="*/ 2147483646 w 1562"/>
                  <a:gd name="T15" fmla="*/ 2147483646 h 1467"/>
                  <a:gd name="T16" fmla="*/ 2147483646 w 1562"/>
                  <a:gd name="T17" fmla="*/ 2147483646 h 1467"/>
                  <a:gd name="T18" fmla="*/ 2147483646 w 1562"/>
                  <a:gd name="T19" fmla="*/ 2147483646 h 1467"/>
                  <a:gd name="T20" fmla="*/ 2147483646 w 1562"/>
                  <a:gd name="T21" fmla="*/ 2147483646 h 1467"/>
                  <a:gd name="T22" fmla="*/ 2147483646 w 1562"/>
                  <a:gd name="T23" fmla="*/ 2147483646 h 1467"/>
                  <a:gd name="T24" fmla="*/ 2147483646 w 1562"/>
                  <a:gd name="T25" fmla="*/ 2147483646 h 1467"/>
                  <a:gd name="T26" fmla="*/ 2147483646 w 1562"/>
                  <a:gd name="T27" fmla="*/ 2147483646 h 1467"/>
                  <a:gd name="T28" fmla="*/ 2147483646 w 1562"/>
                  <a:gd name="T29" fmla="*/ 2147483646 h 1467"/>
                  <a:gd name="T30" fmla="*/ 2147483646 w 1562"/>
                  <a:gd name="T31" fmla="*/ 2147483646 h 1467"/>
                  <a:gd name="T32" fmla="*/ 2147483646 w 1562"/>
                  <a:gd name="T33" fmla="*/ 2147483646 h 1467"/>
                  <a:gd name="T34" fmla="*/ 2147483646 w 1562"/>
                  <a:gd name="T35" fmla="*/ 2147483646 h 1467"/>
                  <a:gd name="T36" fmla="*/ 2147483646 w 1562"/>
                  <a:gd name="T37" fmla="*/ 2147483646 h 1467"/>
                  <a:gd name="T38" fmla="*/ 2147483646 w 1562"/>
                  <a:gd name="T39" fmla="*/ 2147483646 h 1467"/>
                  <a:gd name="T40" fmla="*/ 2147483646 w 1562"/>
                  <a:gd name="T41" fmla="*/ 2147483646 h 1467"/>
                  <a:gd name="T42" fmla="*/ 2147483646 w 1562"/>
                  <a:gd name="T43" fmla="*/ 2147483646 h 1467"/>
                  <a:gd name="T44" fmla="*/ 2147483646 w 1562"/>
                  <a:gd name="T45" fmla="*/ 2147483646 h 1467"/>
                  <a:gd name="T46" fmla="*/ 2147483646 w 1562"/>
                  <a:gd name="T47" fmla="*/ 2147483646 h 1467"/>
                  <a:gd name="T48" fmla="*/ 0 w 1562"/>
                  <a:gd name="T49" fmla="*/ 2147483646 h 1467"/>
                  <a:gd name="T50" fmla="*/ 2147483646 w 1562"/>
                  <a:gd name="T51" fmla="*/ 2147483646 h 1467"/>
                  <a:gd name="T52" fmla="*/ 2147483646 w 1562"/>
                  <a:gd name="T53" fmla="*/ 2147483646 h 1467"/>
                  <a:gd name="T54" fmla="*/ 2147483646 w 1562"/>
                  <a:gd name="T55" fmla="*/ 2147483646 h 1467"/>
                  <a:gd name="T56" fmla="*/ 2147483646 w 1562"/>
                  <a:gd name="T57" fmla="*/ 2147483646 h 1467"/>
                  <a:gd name="T58" fmla="*/ 2147483646 w 1562"/>
                  <a:gd name="T59" fmla="*/ 2147483646 h 1467"/>
                  <a:gd name="T60" fmla="*/ 2147483646 w 1562"/>
                  <a:gd name="T61" fmla="*/ 2147483646 h 1467"/>
                  <a:gd name="T62" fmla="*/ 2147483646 w 1562"/>
                  <a:gd name="T63" fmla="*/ 2147483646 h 1467"/>
                  <a:gd name="T64" fmla="*/ 2147483646 w 1562"/>
                  <a:gd name="T65" fmla="*/ 2147483646 h 1467"/>
                  <a:gd name="T66" fmla="*/ 2147483646 w 1562"/>
                  <a:gd name="T67" fmla="*/ 2147483646 h 1467"/>
                  <a:gd name="T68" fmla="*/ 2147483646 w 1562"/>
                  <a:gd name="T69" fmla="*/ 2147483646 h 1467"/>
                  <a:gd name="T70" fmla="*/ 2147483646 w 1562"/>
                  <a:gd name="T71" fmla="*/ 2147483646 h 1467"/>
                  <a:gd name="T72" fmla="*/ 2147483646 w 1562"/>
                  <a:gd name="T73" fmla="*/ 2147483646 h 1467"/>
                  <a:gd name="T74" fmla="*/ 2147483646 w 1562"/>
                  <a:gd name="T75" fmla="*/ 2147483646 h 1467"/>
                  <a:gd name="T76" fmla="*/ 2147483646 w 1562"/>
                  <a:gd name="T77" fmla="*/ 2147483646 h 1467"/>
                  <a:gd name="T78" fmla="*/ 2147483646 w 1562"/>
                  <a:gd name="T79" fmla="*/ 2147483646 h 1467"/>
                  <a:gd name="T80" fmla="*/ 2147483646 w 1562"/>
                  <a:gd name="T81" fmla="*/ 2147483646 h 1467"/>
                  <a:gd name="T82" fmla="*/ 2147483646 w 1562"/>
                  <a:gd name="T83" fmla="*/ 2147483646 h 1467"/>
                  <a:gd name="T84" fmla="*/ 2147483646 w 1562"/>
                  <a:gd name="T85" fmla="*/ 2147483646 h 1467"/>
                  <a:gd name="T86" fmla="*/ 2147483646 w 1562"/>
                  <a:gd name="T87" fmla="*/ 2147483646 h 1467"/>
                  <a:gd name="T88" fmla="*/ 2147483646 w 1562"/>
                  <a:gd name="T89" fmla="*/ 2147483646 h 1467"/>
                  <a:gd name="T90" fmla="*/ 2147483646 w 1562"/>
                  <a:gd name="T91" fmla="*/ 2147483646 h 1467"/>
                  <a:gd name="T92" fmla="*/ 2147483646 w 1562"/>
                  <a:gd name="T93" fmla="*/ 2147483646 h 146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562" h="1467">
                    <a:moveTo>
                      <a:pt x="1561" y="419"/>
                    </a:moveTo>
                    <a:lnTo>
                      <a:pt x="1542" y="343"/>
                    </a:lnTo>
                    <a:lnTo>
                      <a:pt x="1523" y="324"/>
                    </a:lnTo>
                    <a:lnTo>
                      <a:pt x="1504" y="305"/>
                    </a:lnTo>
                    <a:lnTo>
                      <a:pt x="1467" y="324"/>
                    </a:lnTo>
                    <a:lnTo>
                      <a:pt x="1410" y="343"/>
                    </a:lnTo>
                    <a:lnTo>
                      <a:pt x="1372" y="362"/>
                    </a:lnTo>
                    <a:lnTo>
                      <a:pt x="1334" y="400"/>
                    </a:lnTo>
                    <a:lnTo>
                      <a:pt x="1315" y="400"/>
                    </a:lnTo>
                    <a:lnTo>
                      <a:pt x="1277" y="381"/>
                    </a:lnTo>
                    <a:lnTo>
                      <a:pt x="1238" y="343"/>
                    </a:lnTo>
                    <a:lnTo>
                      <a:pt x="1220" y="324"/>
                    </a:lnTo>
                    <a:lnTo>
                      <a:pt x="1181" y="305"/>
                    </a:lnTo>
                    <a:lnTo>
                      <a:pt x="1067" y="229"/>
                    </a:lnTo>
                    <a:lnTo>
                      <a:pt x="1029" y="210"/>
                    </a:lnTo>
                    <a:lnTo>
                      <a:pt x="991" y="210"/>
                    </a:lnTo>
                    <a:lnTo>
                      <a:pt x="934" y="210"/>
                    </a:lnTo>
                    <a:lnTo>
                      <a:pt x="896" y="210"/>
                    </a:lnTo>
                    <a:lnTo>
                      <a:pt x="800" y="229"/>
                    </a:lnTo>
                    <a:lnTo>
                      <a:pt x="724" y="229"/>
                    </a:lnTo>
                    <a:lnTo>
                      <a:pt x="667" y="229"/>
                    </a:lnTo>
                    <a:lnTo>
                      <a:pt x="553" y="229"/>
                    </a:lnTo>
                    <a:lnTo>
                      <a:pt x="534" y="247"/>
                    </a:lnTo>
                    <a:lnTo>
                      <a:pt x="515" y="267"/>
                    </a:lnTo>
                    <a:lnTo>
                      <a:pt x="458" y="247"/>
                    </a:lnTo>
                    <a:lnTo>
                      <a:pt x="419" y="247"/>
                    </a:lnTo>
                    <a:lnTo>
                      <a:pt x="419" y="210"/>
                    </a:lnTo>
                    <a:lnTo>
                      <a:pt x="419" y="191"/>
                    </a:lnTo>
                    <a:lnTo>
                      <a:pt x="400" y="171"/>
                    </a:lnTo>
                    <a:lnTo>
                      <a:pt x="381" y="191"/>
                    </a:lnTo>
                    <a:lnTo>
                      <a:pt x="363" y="171"/>
                    </a:lnTo>
                    <a:lnTo>
                      <a:pt x="363" y="152"/>
                    </a:lnTo>
                    <a:lnTo>
                      <a:pt x="400" y="115"/>
                    </a:lnTo>
                    <a:lnTo>
                      <a:pt x="400" y="95"/>
                    </a:lnTo>
                    <a:lnTo>
                      <a:pt x="363" y="57"/>
                    </a:lnTo>
                    <a:lnTo>
                      <a:pt x="305" y="19"/>
                    </a:lnTo>
                    <a:lnTo>
                      <a:pt x="248" y="38"/>
                    </a:lnTo>
                    <a:lnTo>
                      <a:pt x="210" y="38"/>
                    </a:lnTo>
                    <a:lnTo>
                      <a:pt x="191" y="0"/>
                    </a:lnTo>
                    <a:lnTo>
                      <a:pt x="191" y="57"/>
                    </a:lnTo>
                    <a:lnTo>
                      <a:pt x="153" y="95"/>
                    </a:lnTo>
                    <a:lnTo>
                      <a:pt x="172" y="171"/>
                    </a:lnTo>
                    <a:lnTo>
                      <a:pt x="210" y="229"/>
                    </a:lnTo>
                    <a:lnTo>
                      <a:pt x="210" y="267"/>
                    </a:lnTo>
                    <a:lnTo>
                      <a:pt x="210" y="286"/>
                    </a:lnTo>
                    <a:lnTo>
                      <a:pt x="172" y="267"/>
                    </a:lnTo>
                    <a:lnTo>
                      <a:pt x="153" y="247"/>
                    </a:lnTo>
                    <a:lnTo>
                      <a:pt x="153" y="210"/>
                    </a:lnTo>
                    <a:lnTo>
                      <a:pt x="114" y="171"/>
                    </a:lnTo>
                    <a:lnTo>
                      <a:pt x="77" y="171"/>
                    </a:lnTo>
                    <a:lnTo>
                      <a:pt x="77" y="210"/>
                    </a:lnTo>
                    <a:lnTo>
                      <a:pt x="58" y="247"/>
                    </a:lnTo>
                    <a:lnTo>
                      <a:pt x="77" y="267"/>
                    </a:lnTo>
                    <a:lnTo>
                      <a:pt x="114" y="305"/>
                    </a:lnTo>
                    <a:lnTo>
                      <a:pt x="210" y="381"/>
                    </a:lnTo>
                    <a:lnTo>
                      <a:pt x="191" y="400"/>
                    </a:lnTo>
                    <a:lnTo>
                      <a:pt x="210" y="419"/>
                    </a:lnTo>
                    <a:lnTo>
                      <a:pt x="191" y="438"/>
                    </a:lnTo>
                    <a:lnTo>
                      <a:pt x="172" y="495"/>
                    </a:lnTo>
                    <a:lnTo>
                      <a:pt x="153" y="572"/>
                    </a:lnTo>
                    <a:lnTo>
                      <a:pt x="172" y="628"/>
                    </a:lnTo>
                    <a:lnTo>
                      <a:pt x="172" y="648"/>
                    </a:lnTo>
                    <a:lnTo>
                      <a:pt x="153" y="648"/>
                    </a:lnTo>
                    <a:lnTo>
                      <a:pt x="134" y="628"/>
                    </a:lnTo>
                    <a:lnTo>
                      <a:pt x="114" y="591"/>
                    </a:lnTo>
                    <a:lnTo>
                      <a:pt x="114" y="533"/>
                    </a:lnTo>
                    <a:lnTo>
                      <a:pt x="96" y="533"/>
                    </a:lnTo>
                    <a:lnTo>
                      <a:pt x="96" y="552"/>
                    </a:lnTo>
                    <a:lnTo>
                      <a:pt x="58" y="572"/>
                    </a:lnTo>
                    <a:lnTo>
                      <a:pt x="0" y="628"/>
                    </a:lnTo>
                    <a:lnTo>
                      <a:pt x="0" y="667"/>
                    </a:lnTo>
                    <a:lnTo>
                      <a:pt x="0" y="686"/>
                    </a:lnTo>
                    <a:lnTo>
                      <a:pt x="0" y="705"/>
                    </a:lnTo>
                    <a:lnTo>
                      <a:pt x="77" y="800"/>
                    </a:lnTo>
                    <a:lnTo>
                      <a:pt x="77" y="838"/>
                    </a:lnTo>
                    <a:lnTo>
                      <a:pt x="96" y="857"/>
                    </a:lnTo>
                    <a:lnTo>
                      <a:pt x="114" y="876"/>
                    </a:lnTo>
                    <a:lnTo>
                      <a:pt x="134" y="914"/>
                    </a:lnTo>
                    <a:lnTo>
                      <a:pt x="210" y="953"/>
                    </a:lnTo>
                    <a:lnTo>
                      <a:pt x="286" y="972"/>
                    </a:lnTo>
                    <a:lnTo>
                      <a:pt x="324" y="990"/>
                    </a:lnTo>
                    <a:lnTo>
                      <a:pt x="343" y="1009"/>
                    </a:lnTo>
                    <a:lnTo>
                      <a:pt x="343" y="1048"/>
                    </a:lnTo>
                    <a:lnTo>
                      <a:pt x="343" y="1067"/>
                    </a:lnTo>
                    <a:lnTo>
                      <a:pt x="343" y="1086"/>
                    </a:lnTo>
                    <a:lnTo>
                      <a:pt x="305" y="1124"/>
                    </a:lnTo>
                    <a:lnTo>
                      <a:pt x="305" y="1143"/>
                    </a:lnTo>
                    <a:lnTo>
                      <a:pt x="324" y="1162"/>
                    </a:lnTo>
                    <a:lnTo>
                      <a:pt x="477" y="1276"/>
                    </a:lnTo>
                    <a:lnTo>
                      <a:pt x="515" y="1334"/>
                    </a:lnTo>
                    <a:lnTo>
                      <a:pt x="534" y="1352"/>
                    </a:lnTo>
                    <a:lnTo>
                      <a:pt x="591" y="1390"/>
                    </a:lnTo>
                    <a:lnTo>
                      <a:pt x="686" y="1429"/>
                    </a:lnTo>
                    <a:lnTo>
                      <a:pt x="896" y="1466"/>
                    </a:lnTo>
                    <a:lnTo>
                      <a:pt x="896" y="1448"/>
                    </a:lnTo>
                    <a:lnTo>
                      <a:pt x="915" y="1429"/>
                    </a:lnTo>
                    <a:lnTo>
                      <a:pt x="934" y="1390"/>
                    </a:lnTo>
                    <a:lnTo>
                      <a:pt x="896" y="1352"/>
                    </a:lnTo>
                    <a:lnTo>
                      <a:pt x="800" y="1200"/>
                    </a:lnTo>
                    <a:lnTo>
                      <a:pt x="762" y="1124"/>
                    </a:lnTo>
                    <a:lnTo>
                      <a:pt x="744" y="1086"/>
                    </a:lnTo>
                    <a:lnTo>
                      <a:pt x="744" y="1029"/>
                    </a:lnTo>
                    <a:lnTo>
                      <a:pt x="781" y="1067"/>
                    </a:lnTo>
                    <a:lnTo>
                      <a:pt x="839" y="1009"/>
                    </a:lnTo>
                    <a:lnTo>
                      <a:pt x="915" y="953"/>
                    </a:lnTo>
                    <a:lnTo>
                      <a:pt x="972" y="876"/>
                    </a:lnTo>
                    <a:lnTo>
                      <a:pt x="991" y="895"/>
                    </a:lnTo>
                    <a:lnTo>
                      <a:pt x="1067" y="972"/>
                    </a:lnTo>
                    <a:lnTo>
                      <a:pt x="1086" y="972"/>
                    </a:lnTo>
                    <a:lnTo>
                      <a:pt x="1105" y="972"/>
                    </a:lnTo>
                    <a:lnTo>
                      <a:pt x="1162" y="990"/>
                    </a:lnTo>
                    <a:lnTo>
                      <a:pt x="1181" y="990"/>
                    </a:lnTo>
                    <a:lnTo>
                      <a:pt x="1181" y="953"/>
                    </a:lnTo>
                    <a:lnTo>
                      <a:pt x="1181" y="933"/>
                    </a:lnTo>
                    <a:lnTo>
                      <a:pt x="1181" y="895"/>
                    </a:lnTo>
                    <a:lnTo>
                      <a:pt x="1181" y="876"/>
                    </a:lnTo>
                    <a:lnTo>
                      <a:pt x="1201" y="857"/>
                    </a:lnTo>
                    <a:lnTo>
                      <a:pt x="1220" y="857"/>
                    </a:lnTo>
                    <a:lnTo>
                      <a:pt x="1220" y="838"/>
                    </a:lnTo>
                    <a:lnTo>
                      <a:pt x="1238" y="781"/>
                    </a:lnTo>
                    <a:lnTo>
                      <a:pt x="1238" y="762"/>
                    </a:lnTo>
                    <a:lnTo>
                      <a:pt x="1257" y="743"/>
                    </a:lnTo>
                    <a:lnTo>
                      <a:pt x="1296" y="724"/>
                    </a:lnTo>
                    <a:lnTo>
                      <a:pt x="1315" y="724"/>
                    </a:lnTo>
                    <a:lnTo>
                      <a:pt x="1334" y="705"/>
                    </a:lnTo>
                    <a:lnTo>
                      <a:pt x="1372" y="705"/>
                    </a:lnTo>
                    <a:lnTo>
                      <a:pt x="1391" y="686"/>
                    </a:lnTo>
                    <a:lnTo>
                      <a:pt x="1410" y="648"/>
                    </a:lnTo>
                    <a:lnTo>
                      <a:pt x="1429" y="648"/>
                    </a:lnTo>
                    <a:lnTo>
                      <a:pt x="1448" y="591"/>
                    </a:lnTo>
                    <a:lnTo>
                      <a:pt x="1448" y="572"/>
                    </a:lnTo>
                    <a:lnTo>
                      <a:pt x="1467" y="552"/>
                    </a:lnTo>
                    <a:lnTo>
                      <a:pt x="1504" y="552"/>
                    </a:lnTo>
                    <a:lnTo>
                      <a:pt x="1523" y="533"/>
                    </a:lnTo>
                    <a:lnTo>
                      <a:pt x="1542" y="533"/>
                    </a:lnTo>
                    <a:lnTo>
                      <a:pt x="1542" y="514"/>
                    </a:lnTo>
                    <a:lnTo>
                      <a:pt x="1561" y="438"/>
                    </a:lnTo>
                    <a:lnTo>
                      <a:pt x="1561" y="419"/>
                    </a:lnTo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36" name="Freeform 25">
                <a:extLst>
                  <a:ext uri="{FF2B5EF4-FFF2-40B4-BE49-F238E27FC236}">
                    <a16:creationId xmlns:a16="http://schemas.microsoft.com/office/drawing/2014/main" id="{65D347E7-B784-7047-997B-575B9CE20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45100" y="11136313"/>
                <a:ext cx="460375" cy="638175"/>
              </a:xfrm>
              <a:custGeom>
                <a:avLst/>
                <a:gdLst>
                  <a:gd name="T0" fmla="*/ 2147483646 w 1278"/>
                  <a:gd name="T1" fmla="*/ 2147483646 h 1772"/>
                  <a:gd name="T2" fmla="*/ 2147483646 w 1278"/>
                  <a:gd name="T3" fmla="*/ 2147483646 h 1772"/>
                  <a:gd name="T4" fmla="*/ 2147483646 w 1278"/>
                  <a:gd name="T5" fmla="*/ 2147483646 h 1772"/>
                  <a:gd name="T6" fmla="*/ 2147483646 w 1278"/>
                  <a:gd name="T7" fmla="*/ 2147483646 h 1772"/>
                  <a:gd name="T8" fmla="*/ 2147483646 w 1278"/>
                  <a:gd name="T9" fmla="*/ 2147483646 h 1772"/>
                  <a:gd name="T10" fmla="*/ 2147483646 w 1278"/>
                  <a:gd name="T11" fmla="*/ 2147483646 h 1772"/>
                  <a:gd name="T12" fmla="*/ 2147483646 w 1278"/>
                  <a:gd name="T13" fmla="*/ 2147483646 h 1772"/>
                  <a:gd name="T14" fmla="*/ 2147483646 w 1278"/>
                  <a:gd name="T15" fmla="*/ 2147483646 h 1772"/>
                  <a:gd name="T16" fmla="*/ 2147483646 w 1278"/>
                  <a:gd name="T17" fmla="*/ 2147483646 h 1772"/>
                  <a:gd name="T18" fmla="*/ 2147483646 w 1278"/>
                  <a:gd name="T19" fmla="*/ 2147483646 h 1772"/>
                  <a:gd name="T20" fmla="*/ 2147483646 w 1278"/>
                  <a:gd name="T21" fmla="*/ 2147483646 h 1772"/>
                  <a:gd name="T22" fmla="*/ 2147483646 w 1278"/>
                  <a:gd name="T23" fmla="*/ 2147483646 h 1772"/>
                  <a:gd name="T24" fmla="*/ 2147483646 w 1278"/>
                  <a:gd name="T25" fmla="*/ 2147483646 h 1772"/>
                  <a:gd name="T26" fmla="*/ 2147483646 w 1278"/>
                  <a:gd name="T27" fmla="*/ 2147483646 h 1772"/>
                  <a:gd name="T28" fmla="*/ 2147483646 w 1278"/>
                  <a:gd name="T29" fmla="*/ 2147483646 h 1772"/>
                  <a:gd name="T30" fmla="*/ 2147483646 w 1278"/>
                  <a:gd name="T31" fmla="*/ 2147483646 h 1772"/>
                  <a:gd name="T32" fmla="*/ 2147483646 w 1278"/>
                  <a:gd name="T33" fmla="*/ 2147483646 h 1772"/>
                  <a:gd name="T34" fmla="*/ 2147483646 w 1278"/>
                  <a:gd name="T35" fmla="*/ 2147483646 h 1772"/>
                  <a:gd name="T36" fmla="*/ 2147483646 w 1278"/>
                  <a:gd name="T37" fmla="*/ 2147483646 h 1772"/>
                  <a:gd name="T38" fmla="*/ 2147483646 w 1278"/>
                  <a:gd name="T39" fmla="*/ 2147483646 h 1772"/>
                  <a:gd name="T40" fmla="*/ 2147483646 w 1278"/>
                  <a:gd name="T41" fmla="*/ 2147483646 h 1772"/>
                  <a:gd name="T42" fmla="*/ 2147483646 w 1278"/>
                  <a:gd name="T43" fmla="*/ 2147483646 h 1772"/>
                  <a:gd name="T44" fmla="*/ 2147483646 w 1278"/>
                  <a:gd name="T45" fmla="*/ 2147483646 h 1772"/>
                  <a:gd name="T46" fmla="*/ 2147483646 w 1278"/>
                  <a:gd name="T47" fmla="*/ 2147483646 h 1772"/>
                  <a:gd name="T48" fmla="*/ 2147483646 w 1278"/>
                  <a:gd name="T49" fmla="*/ 2147483646 h 1772"/>
                  <a:gd name="T50" fmla="*/ 2147483646 w 1278"/>
                  <a:gd name="T51" fmla="*/ 2147483646 h 1772"/>
                  <a:gd name="T52" fmla="*/ 2147483646 w 1278"/>
                  <a:gd name="T53" fmla="*/ 2147483646 h 1772"/>
                  <a:gd name="T54" fmla="*/ 2147483646 w 1278"/>
                  <a:gd name="T55" fmla="*/ 2147483646 h 1772"/>
                  <a:gd name="T56" fmla="*/ 2147483646 w 1278"/>
                  <a:gd name="T57" fmla="*/ 2147483646 h 1772"/>
                  <a:gd name="T58" fmla="*/ 2147483646 w 1278"/>
                  <a:gd name="T59" fmla="*/ 2147483646 h 1772"/>
                  <a:gd name="T60" fmla="*/ 2147483646 w 1278"/>
                  <a:gd name="T61" fmla="*/ 2147483646 h 1772"/>
                  <a:gd name="T62" fmla="*/ 2147483646 w 1278"/>
                  <a:gd name="T63" fmla="*/ 2147483646 h 1772"/>
                  <a:gd name="T64" fmla="*/ 0 w 1278"/>
                  <a:gd name="T65" fmla="*/ 2147483646 h 1772"/>
                  <a:gd name="T66" fmla="*/ 2147483646 w 1278"/>
                  <a:gd name="T67" fmla="*/ 2147483646 h 1772"/>
                  <a:gd name="T68" fmla="*/ 2147483646 w 1278"/>
                  <a:gd name="T69" fmla="*/ 2147483646 h 1772"/>
                  <a:gd name="T70" fmla="*/ 2147483646 w 1278"/>
                  <a:gd name="T71" fmla="*/ 2147483646 h 1772"/>
                  <a:gd name="T72" fmla="*/ 2147483646 w 1278"/>
                  <a:gd name="T73" fmla="*/ 2147483646 h 1772"/>
                  <a:gd name="T74" fmla="*/ 2147483646 w 1278"/>
                  <a:gd name="T75" fmla="*/ 2147483646 h 1772"/>
                  <a:gd name="T76" fmla="*/ 2147483646 w 1278"/>
                  <a:gd name="T77" fmla="*/ 2147483646 h 1772"/>
                  <a:gd name="T78" fmla="*/ 2147483646 w 1278"/>
                  <a:gd name="T79" fmla="*/ 2147483646 h 1772"/>
                  <a:gd name="T80" fmla="*/ 2147483646 w 1278"/>
                  <a:gd name="T81" fmla="*/ 2147483646 h 1772"/>
                  <a:gd name="T82" fmla="*/ 2147483646 w 1278"/>
                  <a:gd name="T83" fmla="*/ 2147483646 h 1772"/>
                  <a:gd name="T84" fmla="*/ 2147483646 w 1278"/>
                  <a:gd name="T85" fmla="*/ 2147483646 h 1772"/>
                  <a:gd name="T86" fmla="*/ 2147483646 w 1278"/>
                  <a:gd name="T87" fmla="*/ 2147483646 h 1772"/>
                  <a:gd name="T88" fmla="*/ 2147483646 w 1278"/>
                  <a:gd name="T89" fmla="*/ 2147483646 h 1772"/>
                  <a:gd name="T90" fmla="*/ 2147483646 w 1278"/>
                  <a:gd name="T91" fmla="*/ 2147483646 h 1772"/>
                  <a:gd name="T92" fmla="*/ 2147483646 w 1278"/>
                  <a:gd name="T93" fmla="*/ 2147483646 h 1772"/>
                  <a:gd name="T94" fmla="*/ 2147483646 w 1278"/>
                  <a:gd name="T95" fmla="*/ 2147483646 h 1772"/>
                  <a:gd name="T96" fmla="*/ 2147483646 w 1278"/>
                  <a:gd name="T97" fmla="*/ 2147483646 h 177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278" h="1772">
                    <a:moveTo>
                      <a:pt x="286" y="1429"/>
                    </a:moveTo>
                    <a:lnTo>
                      <a:pt x="344" y="1372"/>
                    </a:lnTo>
                    <a:lnTo>
                      <a:pt x="325" y="1334"/>
                    </a:lnTo>
                    <a:lnTo>
                      <a:pt x="248" y="1390"/>
                    </a:lnTo>
                    <a:lnTo>
                      <a:pt x="248" y="1410"/>
                    </a:lnTo>
                    <a:lnTo>
                      <a:pt x="286" y="1429"/>
                    </a:lnTo>
                    <a:close/>
                    <a:moveTo>
                      <a:pt x="1258" y="457"/>
                    </a:moveTo>
                    <a:lnTo>
                      <a:pt x="1239" y="438"/>
                    </a:lnTo>
                    <a:lnTo>
                      <a:pt x="1201" y="381"/>
                    </a:lnTo>
                    <a:lnTo>
                      <a:pt x="1124" y="248"/>
                    </a:lnTo>
                    <a:lnTo>
                      <a:pt x="1105" y="229"/>
                    </a:lnTo>
                    <a:lnTo>
                      <a:pt x="1087" y="210"/>
                    </a:lnTo>
                    <a:lnTo>
                      <a:pt x="1067" y="210"/>
                    </a:lnTo>
                    <a:lnTo>
                      <a:pt x="1029" y="191"/>
                    </a:lnTo>
                    <a:lnTo>
                      <a:pt x="1010" y="134"/>
                    </a:lnTo>
                    <a:lnTo>
                      <a:pt x="991" y="115"/>
                    </a:lnTo>
                    <a:lnTo>
                      <a:pt x="972" y="134"/>
                    </a:lnTo>
                    <a:lnTo>
                      <a:pt x="953" y="152"/>
                    </a:lnTo>
                    <a:lnTo>
                      <a:pt x="953" y="171"/>
                    </a:lnTo>
                    <a:lnTo>
                      <a:pt x="953" y="191"/>
                    </a:lnTo>
                    <a:lnTo>
                      <a:pt x="972" y="210"/>
                    </a:lnTo>
                    <a:lnTo>
                      <a:pt x="953" y="210"/>
                    </a:lnTo>
                    <a:lnTo>
                      <a:pt x="915" y="229"/>
                    </a:lnTo>
                    <a:lnTo>
                      <a:pt x="838" y="191"/>
                    </a:lnTo>
                    <a:lnTo>
                      <a:pt x="801" y="152"/>
                    </a:lnTo>
                    <a:lnTo>
                      <a:pt x="782" y="115"/>
                    </a:lnTo>
                    <a:lnTo>
                      <a:pt x="762" y="57"/>
                    </a:lnTo>
                    <a:lnTo>
                      <a:pt x="724" y="38"/>
                    </a:lnTo>
                    <a:lnTo>
                      <a:pt x="706" y="38"/>
                    </a:lnTo>
                    <a:lnTo>
                      <a:pt x="629" y="19"/>
                    </a:lnTo>
                    <a:lnTo>
                      <a:pt x="572" y="0"/>
                    </a:lnTo>
                    <a:lnTo>
                      <a:pt x="572" y="115"/>
                    </a:lnTo>
                    <a:lnTo>
                      <a:pt x="629" y="191"/>
                    </a:lnTo>
                    <a:lnTo>
                      <a:pt x="706" y="210"/>
                    </a:lnTo>
                    <a:lnTo>
                      <a:pt x="724" y="229"/>
                    </a:lnTo>
                    <a:lnTo>
                      <a:pt x="724" y="267"/>
                    </a:lnTo>
                    <a:lnTo>
                      <a:pt x="724" y="324"/>
                    </a:lnTo>
                    <a:lnTo>
                      <a:pt x="724" y="362"/>
                    </a:lnTo>
                    <a:lnTo>
                      <a:pt x="706" y="400"/>
                    </a:lnTo>
                    <a:lnTo>
                      <a:pt x="706" y="457"/>
                    </a:lnTo>
                    <a:lnTo>
                      <a:pt x="706" y="496"/>
                    </a:lnTo>
                    <a:lnTo>
                      <a:pt x="724" y="591"/>
                    </a:lnTo>
                    <a:lnTo>
                      <a:pt x="743" y="667"/>
                    </a:lnTo>
                    <a:lnTo>
                      <a:pt x="724" y="686"/>
                    </a:lnTo>
                    <a:lnTo>
                      <a:pt x="706" y="724"/>
                    </a:lnTo>
                    <a:lnTo>
                      <a:pt x="667" y="743"/>
                    </a:lnTo>
                    <a:lnTo>
                      <a:pt x="648" y="838"/>
                    </a:lnTo>
                    <a:lnTo>
                      <a:pt x="648" y="895"/>
                    </a:lnTo>
                    <a:lnTo>
                      <a:pt x="667" y="953"/>
                    </a:lnTo>
                    <a:lnTo>
                      <a:pt x="667" y="1029"/>
                    </a:lnTo>
                    <a:lnTo>
                      <a:pt x="667" y="1086"/>
                    </a:lnTo>
                    <a:lnTo>
                      <a:pt x="648" y="1124"/>
                    </a:lnTo>
                    <a:lnTo>
                      <a:pt x="629" y="1143"/>
                    </a:lnTo>
                    <a:lnTo>
                      <a:pt x="610" y="1162"/>
                    </a:lnTo>
                    <a:lnTo>
                      <a:pt x="591" y="1181"/>
                    </a:lnTo>
                    <a:lnTo>
                      <a:pt x="591" y="1200"/>
                    </a:lnTo>
                    <a:lnTo>
                      <a:pt x="591" y="1258"/>
                    </a:lnTo>
                    <a:lnTo>
                      <a:pt x="534" y="1295"/>
                    </a:lnTo>
                    <a:lnTo>
                      <a:pt x="477" y="1390"/>
                    </a:lnTo>
                    <a:lnTo>
                      <a:pt x="401" y="1467"/>
                    </a:lnTo>
                    <a:lnTo>
                      <a:pt x="344" y="1524"/>
                    </a:lnTo>
                    <a:lnTo>
                      <a:pt x="248" y="1600"/>
                    </a:lnTo>
                    <a:lnTo>
                      <a:pt x="39" y="1657"/>
                    </a:lnTo>
                    <a:lnTo>
                      <a:pt x="0" y="1715"/>
                    </a:lnTo>
                    <a:lnTo>
                      <a:pt x="39" y="1753"/>
                    </a:lnTo>
                    <a:lnTo>
                      <a:pt x="77" y="1771"/>
                    </a:lnTo>
                    <a:lnTo>
                      <a:pt x="210" y="1771"/>
                    </a:lnTo>
                    <a:lnTo>
                      <a:pt x="457" y="1715"/>
                    </a:lnTo>
                    <a:lnTo>
                      <a:pt x="496" y="1695"/>
                    </a:lnTo>
                    <a:lnTo>
                      <a:pt x="743" y="1619"/>
                    </a:lnTo>
                    <a:lnTo>
                      <a:pt x="801" y="1619"/>
                    </a:lnTo>
                    <a:lnTo>
                      <a:pt x="820" y="1619"/>
                    </a:lnTo>
                    <a:lnTo>
                      <a:pt x="858" y="1639"/>
                    </a:lnTo>
                    <a:lnTo>
                      <a:pt x="896" y="1619"/>
                    </a:lnTo>
                    <a:lnTo>
                      <a:pt x="1048" y="1543"/>
                    </a:lnTo>
                    <a:lnTo>
                      <a:pt x="1124" y="1524"/>
                    </a:lnTo>
                    <a:lnTo>
                      <a:pt x="1163" y="1524"/>
                    </a:lnTo>
                    <a:lnTo>
                      <a:pt x="1163" y="1505"/>
                    </a:lnTo>
                    <a:lnTo>
                      <a:pt x="1182" y="1486"/>
                    </a:lnTo>
                    <a:lnTo>
                      <a:pt x="1182" y="1448"/>
                    </a:lnTo>
                    <a:lnTo>
                      <a:pt x="1182" y="1372"/>
                    </a:lnTo>
                    <a:lnTo>
                      <a:pt x="1201" y="1353"/>
                    </a:lnTo>
                    <a:lnTo>
                      <a:pt x="1182" y="1314"/>
                    </a:lnTo>
                    <a:lnTo>
                      <a:pt x="1163" y="1238"/>
                    </a:lnTo>
                    <a:lnTo>
                      <a:pt x="1143" y="1181"/>
                    </a:lnTo>
                    <a:lnTo>
                      <a:pt x="1124" y="1162"/>
                    </a:lnTo>
                    <a:lnTo>
                      <a:pt x="1087" y="1124"/>
                    </a:lnTo>
                    <a:lnTo>
                      <a:pt x="1087" y="1105"/>
                    </a:lnTo>
                    <a:lnTo>
                      <a:pt x="1087" y="1086"/>
                    </a:lnTo>
                    <a:lnTo>
                      <a:pt x="1124" y="972"/>
                    </a:lnTo>
                    <a:lnTo>
                      <a:pt x="1182" y="800"/>
                    </a:lnTo>
                    <a:lnTo>
                      <a:pt x="1182" y="762"/>
                    </a:lnTo>
                    <a:lnTo>
                      <a:pt x="1201" y="724"/>
                    </a:lnTo>
                    <a:lnTo>
                      <a:pt x="1258" y="591"/>
                    </a:lnTo>
                    <a:lnTo>
                      <a:pt x="1277" y="515"/>
                    </a:lnTo>
                    <a:lnTo>
                      <a:pt x="1258" y="457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37" name="Freeform 27">
                <a:extLst>
                  <a:ext uri="{FF2B5EF4-FFF2-40B4-BE49-F238E27FC236}">
                    <a16:creationId xmlns:a16="http://schemas.microsoft.com/office/drawing/2014/main" id="{DA57FABC-A603-6045-9448-6C096CFF4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9063" y="10848975"/>
                <a:ext cx="815975" cy="795338"/>
              </a:xfrm>
              <a:custGeom>
                <a:avLst/>
                <a:gdLst>
                  <a:gd name="T0" fmla="*/ 2147483646 w 2268"/>
                  <a:gd name="T1" fmla="*/ 2147483646 h 2211"/>
                  <a:gd name="T2" fmla="*/ 2147483646 w 2268"/>
                  <a:gd name="T3" fmla="*/ 2147483646 h 2211"/>
                  <a:gd name="T4" fmla="*/ 2147483646 w 2268"/>
                  <a:gd name="T5" fmla="*/ 2147483646 h 2211"/>
                  <a:gd name="T6" fmla="*/ 2147483646 w 2268"/>
                  <a:gd name="T7" fmla="*/ 2147483646 h 2211"/>
                  <a:gd name="T8" fmla="*/ 2147483646 w 2268"/>
                  <a:gd name="T9" fmla="*/ 2147483646 h 2211"/>
                  <a:gd name="T10" fmla="*/ 2147483646 w 2268"/>
                  <a:gd name="T11" fmla="*/ 2147483646 h 2211"/>
                  <a:gd name="T12" fmla="*/ 2147483646 w 2268"/>
                  <a:gd name="T13" fmla="*/ 2147483646 h 2211"/>
                  <a:gd name="T14" fmla="*/ 2147483646 w 2268"/>
                  <a:gd name="T15" fmla="*/ 0 h 2211"/>
                  <a:gd name="T16" fmla="*/ 2147483646 w 2268"/>
                  <a:gd name="T17" fmla="*/ 2147483646 h 2211"/>
                  <a:gd name="T18" fmla="*/ 2147483646 w 2268"/>
                  <a:gd name="T19" fmla="*/ 2147483646 h 2211"/>
                  <a:gd name="T20" fmla="*/ 2147483646 w 2268"/>
                  <a:gd name="T21" fmla="*/ 2147483646 h 2211"/>
                  <a:gd name="T22" fmla="*/ 2147483646 w 2268"/>
                  <a:gd name="T23" fmla="*/ 2147483646 h 2211"/>
                  <a:gd name="T24" fmla="*/ 2147483646 w 2268"/>
                  <a:gd name="T25" fmla="*/ 2147483646 h 2211"/>
                  <a:gd name="T26" fmla="*/ 2147483646 w 2268"/>
                  <a:gd name="T27" fmla="*/ 2147483646 h 2211"/>
                  <a:gd name="T28" fmla="*/ 2147483646 w 2268"/>
                  <a:gd name="T29" fmla="*/ 2147483646 h 2211"/>
                  <a:gd name="T30" fmla="*/ 2147483646 w 2268"/>
                  <a:gd name="T31" fmla="*/ 2147483646 h 2211"/>
                  <a:gd name="T32" fmla="*/ 2147483646 w 2268"/>
                  <a:gd name="T33" fmla="*/ 2147483646 h 2211"/>
                  <a:gd name="T34" fmla="*/ 2147483646 w 2268"/>
                  <a:gd name="T35" fmla="*/ 2147483646 h 2211"/>
                  <a:gd name="T36" fmla="*/ 0 w 2268"/>
                  <a:gd name="T37" fmla="*/ 2147483646 h 2211"/>
                  <a:gd name="T38" fmla="*/ 2147483646 w 2268"/>
                  <a:gd name="T39" fmla="*/ 2147483646 h 2211"/>
                  <a:gd name="T40" fmla="*/ 2147483646 w 2268"/>
                  <a:gd name="T41" fmla="*/ 2147483646 h 2211"/>
                  <a:gd name="T42" fmla="*/ 2147483646 w 2268"/>
                  <a:gd name="T43" fmla="*/ 2147483646 h 2211"/>
                  <a:gd name="T44" fmla="*/ 2147483646 w 2268"/>
                  <a:gd name="T45" fmla="*/ 2147483646 h 2211"/>
                  <a:gd name="T46" fmla="*/ 2147483646 w 2268"/>
                  <a:gd name="T47" fmla="*/ 2147483646 h 2211"/>
                  <a:gd name="T48" fmla="*/ 2147483646 w 2268"/>
                  <a:gd name="T49" fmla="*/ 2147483646 h 2211"/>
                  <a:gd name="T50" fmla="*/ 2147483646 w 2268"/>
                  <a:gd name="T51" fmla="*/ 2147483646 h 2211"/>
                  <a:gd name="T52" fmla="*/ 2147483646 w 2268"/>
                  <a:gd name="T53" fmla="*/ 2147483646 h 2211"/>
                  <a:gd name="T54" fmla="*/ 2147483646 w 2268"/>
                  <a:gd name="T55" fmla="*/ 2147483646 h 2211"/>
                  <a:gd name="T56" fmla="*/ 2147483646 w 2268"/>
                  <a:gd name="T57" fmla="*/ 2147483646 h 2211"/>
                  <a:gd name="T58" fmla="*/ 2147483646 w 2268"/>
                  <a:gd name="T59" fmla="*/ 2147483646 h 2211"/>
                  <a:gd name="T60" fmla="*/ 2147483646 w 2268"/>
                  <a:gd name="T61" fmla="*/ 2147483646 h 2211"/>
                  <a:gd name="T62" fmla="*/ 2147483646 w 2268"/>
                  <a:gd name="T63" fmla="*/ 2147483646 h 2211"/>
                  <a:gd name="T64" fmla="*/ 2147483646 w 2268"/>
                  <a:gd name="T65" fmla="*/ 2147483646 h 2211"/>
                  <a:gd name="T66" fmla="*/ 2147483646 w 2268"/>
                  <a:gd name="T67" fmla="*/ 2147483646 h 2211"/>
                  <a:gd name="T68" fmla="*/ 2147483646 w 2268"/>
                  <a:gd name="T69" fmla="*/ 2147483646 h 2211"/>
                  <a:gd name="T70" fmla="*/ 2147483646 w 2268"/>
                  <a:gd name="T71" fmla="*/ 2147483646 h 2211"/>
                  <a:gd name="T72" fmla="*/ 2147483646 w 2268"/>
                  <a:gd name="T73" fmla="*/ 2147483646 h 2211"/>
                  <a:gd name="T74" fmla="*/ 2147483646 w 2268"/>
                  <a:gd name="T75" fmla="*/ 2147483646 h 2211"/>
                  <a:gd name="T76" fmla="*/ 2147483646 w 2268"/>
                  <a:gd name="T77" fmla="*/ 2147483646 h 2211"/>
                  <a:gd name="T78" fmla="*/ 2147483646 w 2268"/>
                  <a:gd name="T79" fmla="*/ 2147483646 h 2211"/>
                  <a:gd name="T80" fmla="*/ 2147483646 w 2268"/>
                  <a:gd name="T81" fmla="*/ 2147483646 h 2211"/>
                  <a:gd name="T82" fmla="*/ 2147483646 w 2268"/>
                  <a:gd name="T83" fmla="*/ 2147483646 h 2211"/>
                  <a:gd name="T84" fmla="*/ 2147483646 w 2268"/>
                  <a:gd name="T85" fmla="*/ 2147483646 h 2211"/>
                  <a:gd name="T86" fmla="*/ 2147483646 w 2268"/>
                  <a:gd name="T87" fmla="*/ 2147483646 h 2211"/>
                  <a:gd name="T88" fmla="*/ 2147483646 w 2268"/>
                  <a:gd name="T89" fmla="*/ 2147483646 h 2211"/>
                  <a:gd name="T90" fmla="*/ 2147483646 w 2268"/>
                  <a:gd name="T91" fmla="*/ 2147483646 h 2211"/>
                  <a:gd name="T92" fmla="*/ 2147483646 w 2268"/>
                  <a:gd name="T93" fmla="*/ 2147483646 h 2211"/>
                  <a:gd name="T94" fmla="*/ 2147483646 w 2268"/>
                  <a:gd name="T95" fmla="*/ 2147483646 h 2211"/>
                  <a:gd name="T96" fmla="*/ 2147483646 w 2268"/>
                  <a:gd name="T97" fmla="*/ 2147483646 h 2211"/>
                  <a:gd name="T98" fmla="*/ 2147483646 w 2268"/>
                  <a:gd name="T99" fmla="*/ 2147483646 h 2211"/>
                  <a:gd name="T100" fmla="*/ 2147483646 w 2268"/>
                  <a:gd name="T101" fmla="*/ 2147483646 h 2211"/>
                  <a:gd name="T102" fmla="*/ 2147483646 w 2268"/>
                  <a:gd name="T103" fmla="*/ 2147483646 h 2211"/>
                  <a:gd name="T104" fmla="*/ 2147483646 w 2268"/>
                  <a:gd name="T105" fmla="*/ 2147483646 h 221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268" h="2211">
                    <a:moveTo>
                      <a:pt x="2267" y="381"/>
                    </a:moveTo>
                    <a:lnTo>
                      <a:pt x="2267" y="343"/>
                    </a:lnTo>
                    <a:lnTo>
                      <a:pt x="2267" y="267"/>
                    </a:lnTo>
                    <a:lnTo>
                      <a:pt x="2267" y="248"/>
                    </a:lnTo>
                    <a:lnTo>
                      <a:pt x="2172" y="286"/>
                    </a:lnTo>
                    <a:lnTo>
                      <a:pt x="2133" y="324"/>
                    </a:lnTo>
                    <a:lnTo>
                      <a:pt x="2096" y="343"/>
                    </a:lnTo>
                    <a:lnTo>
                      <a:pt x="2077" y="343"/>
                    </a:lnTo>
                    <a:lnTo>
                      <a:pt x="2057" y="343"/>
                    </a:lnTo>
                    <a:lnTo>
                      <a:pt x="2019" y="343"/>
                    </a:lnTo>
                    <a:lnTo>
                      <a:pt x="1981" y="343"/>
                    </a:lnTo>
                    <a:lnTo>
                      <a:pt x="1848" y="400"/>
                    </a:lnTo>
                    <a:lnTo>
                      <a:pt x="1829" y="400"/>
                    </a:lnTo>
                    <a:lnTo>
                      <a:pt x="1810" y="381"/>
                    </a:lnTo>
                    <a:lnTo>
                      <a:pt x="1791" y="362"/>
                    </a:lnTo>
                    <a:lnTo>
                      <a:pt x="1791" y="324"/>
                    </a:lnTo>
                    <a:lnTo>
                      <a:pt x="1791" y="305"/>
                    </a:lnTo>
                    <a:lnTo>
                      <a:pt x="1772" y="267"/>
                    </a:lnTo>
                    <a:lnTo>
                      <a:pt x="1753" y="248"/>
                    </a:lnTo>
                    <a:lnTo>
                      <a:pt x="1734" y="209"/>
                    </a:lnTo>
                    <a:lnTo>
                      <a:pt x="1715" y="153"/>
                    </a:lnTo>
                    <a:lnTo>
                      <a:pt x="1639" y="114"/>
                    </a:lnTo>
                    <a:lnTo>
                      <a:pt x="1486" y="95"/>
                    </a:lnTo>
                    <a:lnTo>
                      <a:pt x="1486" y="77"/>
                    </a:lnTo>
                    <a:lnTo>
                      <a:pt x="1467" y="77"/>
                    </a:lnTo>
                    <a:lnTo>
                      <a:pt x="1486" y="57"/>
                    </a:lnTo>
                    <a:lnTo>
                      <a:pt x="1486" y="38"/>
                    </a:lnTo>
                    <a:lnTo>
                      <a:pt x="1486" y="19"/>
                    </a:lnTo>
                    <a:lnTo>
                      <a:pt x="1448" y="0"/>
                    </a:lnTo>
                    <a:lnTo>
                      <a:pt x="1410" y="0"/>
                    </a:lnTo>
                    <a:lnTo>
                      <a:pt x="1372" y="0"/>
                    </a:lnTo>
                    <a:lnTo>
                      <a:pt x="1334" y="19"/>
                    </a:lnTo>
                    <a:lnTo>
                      <a:pt x="1315" y="38"/>
                    </a:lnTo>
                    <a:lnTo>
                      <a:pt x="1295" y="57"/>
                    </a:lnTo>
                    <a:lnTo>
                      <a:pt x="1276" y="77"/>
                    </a:lnTo>
                    <a:lnTo>
                      <a:pt x="1219" y="114"/>
                    </a:lnTo>
                    <a:lnTo>
                      <a:pt x="1181" y="133"/>
                    </a:lnTo>
                    <a:lnTo>
                      <a:pt x="1181" y="153"/>
                    </a:lnTo>
                    <a:lnTo>
                      <a:pt x="1162" y="172"/>
                    </a:lnTo>
                    <a:lnTo>
                      <a:pt x="1143" y="209"/>
                    </a:lnTo>
                    <a:lnTo>
                      <a:pt x="1124" y="209"/>
                    </a:lnTo>
                    <a:lnTo>
                      <a:pt x="1105" y="209"/>
                    </a:lnTo>
                    <a:lnTo>
                      <a:pt x="1048" y="133"/>
                    </a:lnTo>
                    <a:lnTo>
                      <a:pt x="1010" y="114"/>
                    </a:lnTo>
                    <a:lnTo>
                      <a:pt x="991" y="95"/>
                    </a:lnTo>
                    <a:lnTo>
                      <a:pt x="953" y="77"/>
                    </a:lnTo>
                    <a:lnTo>
                      <a:pt x="686" y="19"/>
                    </a:lnTo>
                    <a:lnTo>
                      <a:pt x="648" y="19"/>
                    </a:lnTo>
                    <a:lnTo>
                      <a:pt x="629" y="19"/>
                    </a:lnTo>
                    <a:lnTo>
                      <a:pt x="629" y="57"/>
                    </a:lnTo>
                    <a:lnTo>
                      <a:pt x="591" y="114"/>
                    </a:lnTo>
                    <a:lnTo>
                      <a:pt x="572" y="191"/>
                    </a:lnTo>
                    <a:lnTo>
                      <a:pt x="553" y="209"/>
                    </a:lnTo>
                    <a:lnTo>
                      <a:pt x="533" y="229"/>
                    </a:lnTo>
                    <a:lnTo>
                      <a:pt x="515" y="248"/>
                    </a:lnTo>
                    <a:lnTo>
                      <a:pt x="496" y="267"/>
                    </a:lnTo>
                    <a:lnTo>
                      <a:pt x="477" y="286"/>
                    </a:lnTo>
                    <a:lnTo>
                      <a:pt x="477" y="324"/>
                    </a:lnTo>
                    <a:lnTo>
                      <a:pt x="477" y="343"/>
                    </a:lnTo>
                    <a:lnTo>
                      <a:pt x="477" y="362"/>
                    </a:lnTo>
                    <a:lnTo>
                      <a:pt x="457" y="381"/>
                    </a:lnTo>
                    <a:lnTo>
                      <a:pt x="362" y="419"/>
                    </a:lnTo>
                    <a:lnTo>
                      <a:pt x="267" y="419"/>
                    </a:lnTo>
                    <a:lnTo>
                      <a:pt x="248" y="438"/>
                    </a:lnTo>
                    <a:lnTo>
                      <a:pt x="229" y="458"/>
                    </a:lnTo>
                    <a:lnTo>
                      <a:pt x="229" y="476"/>
                    </a:lnTo>
                    <a:lnTo>
                      <a:pt x="248" y="495"/>
                    </a:lnTo>
                    <a:lnTo>
                      <a:pt x="229" y="514"/>
                    </a:lnTo>
                    <a:lnTo>
                      <a:pt x="229" y="534"/>
                    </a:lnTo>
                    <a:lnTo>
                      <a:pt x="191" y="572"/>
                    </a:lnTo>
                    <a:lnTo>
                      <a:pt x="76" y="610"/>
                    </a:lnTo>
                    <a:lnTo>
                      <a:pt x="57" y="629"/>
                    </a:lnTo>
                    <a:lnTo>
                      <a:pt x="20" y="648"/>
                    </a:lnTo>
                    <a:lnTo>
                      <a:pt x="0" y="667"/>
                    </a:lnTo>
                    <a:lnTo>
                      <a:pt x="76" y="800"/>
                    </a:lnTo>
                    <a:lnTo>
                      <a:pt x="96" y="876"/>
                    </a:lnTo>
                    <a:lnTo>
                      <a:pt x="76" y="971"/>
                    </a:lnTo>
                    <a:lnTo>
                      <a:pt x="76" y="1029"/>
                    </a:lnTo>
                    <a:lnTo>
                      <a:pt x="96" y="1105"/>
                    </a:lnTo>
                    <a:lnTo>
                      <a:pt x="96" y="1143"/>
                    </a:lnTo>
                    <a:lnTo>
                      <a:pt x="115" y="1181"/>
                    </a:lnTo>
                    <a:lnTo>
                      <a:pt x="191" y="1315"/>
                    </a:lnTo>
                    <a:lnTo>
                      <a:pt x="210" y="1333"/>
                    </a:lnTo>
                    <a:lnTo>
                      <a:pt x="210" y="1372"/>
                    </a:lnTo>
                    <a:lnTo>
                      <a:pt x="191" y="1410"/>
                    </a:lnTo>
                    <a:lnTo>
                      <a:pt x="191" y="1467"/>
                    </a:lnTo>
                    <a:lnTo>
                      <a:pt x="210" y="1505"/>
                    </a:lnTo>
                    <a:lnTo>
                      <a:pt x="210" y="1562"/>
                    </a:lnTo>
                    <a:lnTo>
                      <a:pt x="248" y="1657"/>
                    </a:lnTo>
                    <a:lnTo>
                      <a:pt x="248" y="1753"/>
                    </a:lnTo>
                    <a:lnTo>
                      <a:pt x="267" y="1791"/>
                    </a:lnTo>
                    <a:lnTo>
                      <a:pt x="286" y="1829"/>
                    </a:lnTo>
                    <a:lnTo>
                      <a:pt x="324" y="1886"/>
                    </a:lnTo>
                    <a:lnTo>
                      <a:pt x="362" y="1943"/>
                    </a:lnTo>
                    <a:lnTo>
                      <a:pt x="362" y="1981"/>
                    </a:lnTo>
                    <a:lnTo>
                      <a:pt x="362" y="2000"/>
                    </a:lnTo>
                    <a:lnTo>
                      <a:pt x="362" y="2058"/>
                    </a:lnTo>
                    <a:lnTo>
                      <a:pt x="362" y="2076"/>
                    </a:lnTo>
                    <a:lnTo>
                      <a:pt x="381" y="2076"/>
                    </a:lnTo>
                    <a:lnTo>
                      <a:pt x="401" y="2076"/>
                    </a:lnTo>
                    <a:lnTo>
                      <a:pt x="457" y="2038"/>
                    </a:lnTo>
                    <a:lnTo>
                      <a:pt x="477" y="2038"/>
                    </a:lnTo>
                    <a:lnTo>
                      <a:pt x="515" y="2058"/>
                    </a:lnTo>
                    <a:lnTo>
                      <a:pt x="496" y="2114"/>
                    </a:lnTo>
                    <a:lnTo>
                      <a:pt x="419" y="2210"/>
                    </a:lnTo>
                    <a:lnTo>
                      <a:pt x="533" y="2153"/>
                    </a:lnTo>
                    <a:lnTo>
                      <a:pt x="553" y="2153"/>
                    </a:lnTo>
                    <a:lnTo>
                      <a:pt x="553" y="2134"/>
                    </a:lnTo>
                    <a:lnTo>
                      <a:pt x="572" y="2114"/>
                    </a:lnTo>
                    <a:lnTo>
                      <a:pt x="610" y="2114"/>
                    </a:lnTo>
                    <a:lnTo>
                      <a:pt x="629" y="2114"/>
                    </a:lnTo>
                    <a:lnTo>
                      <a:pt x="648" y="2095"/>
                    </a:lnTo>
                    <a:lnTo>
                      <a:pt x="648" y="2076"/>
                    </a:lnTo>
                    <a:lnTo>
                      <a:pt x="667" y="2058"/>
                    </a:lnTo>
                    <a:lnTo>
                      <a:pt x="762" y="2019"/>
                    </a:lnTo>
                    <a:lnTo>
                      <a:pt x="819" y="2000"/>
                    </a:lnTo>
                    <a:lnTo>
                      <a:pt x="838" y="1962"/>
                    </a:lnTo>
                    <a:lnTo>
                      <a:pt x="877" y="1962"/>
                    </a:lnTo>
                    <a:lnTo>
                      <a:pt x="914" y="1962"/>
                    </a:lnTo>
                    <a:lnTo>
                      <a:pt x="914" y="1943"/>
                    </a:lnTo>
                    <a:lnTo>
                      <a:pt x="934" y="1981"/>
                    </a:lnTo>
                    <a:lnTo>
                      <a:pt x="934" y="2000"/>
                    </a:lnTo>
                    <a:lnTo>
                      <a:pt x="953" y="2019"/>
                    </a:lnTo>
                    <a:lnTo>
                      <a:pt x="953" y="2000"/>
                    </a:lnTo>
                    <a:lnTo>
                      <a:pt x="1010" y="2038"/>
                    </a:lnTo>
                    <a:lnTo>
                      <a:pt x="1029" y="2114"/>
                    </a:lnTo>
                    <a:lnTo>
                      <a:pt x="1067" y="2153"/>
                    </a:lnTo>
                    <a:lnTo>
                      <a:pt x="1124" y="2172"/>
                    </a:lnTo>
                    <a:lnTo>
                      <a:pt x="1124" y="2114"/>
                    </a:lnTo>
                    <a:lnTo>
                      <a:pt x="1200" y="2114"/>
                    </a:lnTo>
                    <a:lnTo>
                      <a:pt x="1353" y="2134"/>
                    </a:lnTo>
                    <a:lnTo>
                      <a:pt x="1391" y="2076"/>
                    </a:lnTo>
                    <a:lnTo>
                      <a:pt x="1410" y="2000"/>
                    </a:lnTo>
                    <a:lnTo>
                      <a:pt x="1448" y="1943"/>
                    </a:lnTo>
                    <a:lnTo>
                      <a:pt x="1505" y="1962"/>
                    </a:lnTo>
                    <a:lnTo>
                      <a:pt x="1486" y="1943"/>
                    </a:lnTo>
                    <a:lnTo>
                      <a:pt x="1505" y="1905"/>
                    </a:lnTo>
                    <a:lnTo>
                      <a:pt x="1543" y="1886"/>
                    </a:lnTo>
                    <a:lnTo>
                      <a:pt x="1562" y="1867"/>
                    </a:lnTo>
                    <a:lnTo>
                      <a:pt x="1562" y="1829"/>
                    </a:lnTo>
                    <a:lnTo>
                      <a:pt x="1543" y="1791"/>
                    </a:lnTo>
                    <a:lnTo>
                      <a:pt x="1524" y="1791"/>
                    </a:lnTo>
                    <a:lnTo>
                      <a:pt x="1486" y="1791"/>
                    </a:lnTo>
                    <a:lnTo>
                      <a:pt x="1448" y="1809"/>
                    </a:lnTo>
                    <a:lnTo>
                      <a:pt x="1391" y="1867"/>
                    </a:lnTo>
                    <a:lnTo>
                      <a:pt x="1353" y="1886"/>
                    </a:lnTo>
                    <a:lnTo>
                      <a:pt x="1334" y="1867"/>
                    </a:lnTo>
                    <a:lnTo>
                      <a:pt x="1334" y="1829"/>
                    </a:lnTo>
                    <a:lnTo>
                      <a:pt x="1353" y="1809"/>
                    </a:lnTo>
                    <a:lnTo>
                      <a:pt x="1391" y="1791"/>
                    </a:lnTo>
                    <a:lnTo>
                      <a:pt x="1429" y="1753"/>
                    </a:lnTo>
                    <a:lnTo>
                      <a:pt x="1467" y="1753"/>
                    </a:lnTo>
                    <a:lnTo>
                      <a:pt x="1543" y="1753"/>
                    </a:lnTo>
                    <a:lnTo>
                      <a:pt x="1581" y="1772"/>
                    </a:lnTo>
                    <a:lnTo>
                      <a:pt x="1620" y="1809"/>
                    </a:lnTo>
                    <a:lnTo>
                      <a:pt x="1639" y="1829"/>
                    </a:lnTo>
                    <a:lnTo>
                      <a:pt x="1696" y="1809"/>
                    </a:lnTo>
                    <a:lnTo>
                      <a:pt x="1772" y="1791"/>
                    </a:lnTo>
                    <a:lnTo>
                      <a:pt x="1829" y="1733"/>
                    </a:lnTo>
                    <a:lnTo>
                      <a:pt x="1867" y="1677"/>
                    </a:lnTo>
                    <a:lnTo>
                      <a:pt x="1848" y="1695"/>
                    </a:lnTo>
                    <a:lnTo>
                      <a:pt x="1829" y="1695"/>
                    </a:lnTo>
                    <a:lnTo>
                      <a:pt x="1810" y="1695"/>
                    </a:lnTo>
                    <a:lnTo>
                      <a:pt x="1791" y="1677"/>
                    </a:lnTo>
                    <a:lnTo>
                      <a:pt x="1829" y="1657"/>
                    </a:lnTo>
                    <a:lnTo>
                      <a:pt x="1867" y="1657"/>
                    </a:lnTo>
                    <a:lnTo>
                      <a:pt x="1905" y="1619"/>
                    </a:lnTo>
                    <a:lnTo>
                      <a:pt x="1924" y="1619"/>
                    </a:lnTo>
                    <a:lnTo>
                      <a:pt x="1962" y="1562"/>
                    </a:lnTo>
                    <a:lnTo>
                      <a:pt x="1981" y="1543"/>
                    </a:lnTo>
                    <a:lnTo>
                      <a:pt x="2019" y="1543"/>
                    </a:lnTo>
                    <a:lnTo>
                      <a:pt x="2038" y="1543"/>
                    </a:lnTo>
                    <a:lnTo>
                      <a:pt x="1943" y="1505"/>
                    </a:lnTo>
                    <a:lnTo>
                      <a:pt x="1905" y="1505"/>
                    </a:lnTo>
                    <a:lnTo>
                      <a:pt x="1905" y="1467"/>
                    </a:lnTo>
                    <a:lnTo>
                      <a:pt x="1924" y="1467"/>
                    </a:lnTo>
                    <a:lnTo>
                      <a:pt x="1981" y="1486"/>
                    </a:lnTo>
                    <a:lnTo>
                      <a:pt x="2038" y="1486"/>
                    </a:lnTo>
                    <a:lnTo>
                      <a:pt x="2096" y="1505"/>
                    </a:lnTo>
                    <a:lnTo>
                      <a:pt x="2115" y="1448"/>
                    </a:lnTo>
                    <a:lnTo>
                      <a:pt x="2115" y="1429"/>
                    </a:lnTo>
                    <a:lnTo>
                      <a:pt x="2115" y="1391"/>
                    </a:lnTo>
                    <a:lnTo>
                      <a:pt x="2096" y="1352"/>
                    </a:lnTo>
                    <a:lnTo>
                      <a:pt x="2096" y="1333"/>
                    </a:lnTo>
                    <a:lnTo>
                      <a:pt x="2057" y="1296"/>
                    </a:lnTo>
                    <a:lnTo>
                      <a:pt x="2001" y="1238"/>
                    </a:lnTo>
                    <a:lnTo>
                      <a:pt x="2001" y="1200"/>
                    </a:lnTo>
                    <a:lnTo>
                      <a:pt x="2001" y="1162"/>
                    </a:lnTo>
                    <a:lnTo>
                      <a:pt x="2001" y="1105"/>
                    </a:lnTo>
                    <a:lnTo>
                      <a:pt x="2001" y="1048"/>
                    </a:lnTo>
                    <a:lnTo>
                      <a:pt x="2001" y="952"/>
                    </a:lnTo>
                    <a:lnTo>
                      <a:pt x="2001" y="876"/>
                    </a:lnTo>
                    <a:lnTo>
                      <a:pt x="2019" y="838"/>
                    </a:lnTo>
                    <a:lnTo>
                      <a:pt x="2019" y="819"/>
                    </a:lnTo>
                    <a:lnTo>
                      <a:pt x="2001" y="800"/>
                    </a:lnTo>
                    <a:lnTo>
                      <a:pt x="2019" y="800"/>
                    </a:lnTo>
                    <a:lnTo>
                      <a:pt x="2115" y="705"/>
                    </a:lnTo>
                    <a:lnTo>
                      <a:pt x="2210" y="534"/>
                    </a:lnTo>
                    <a:lnTo>
                      <a:pt x="2229" y="495"/>
                    </a:lnTo>
                    <a:lnTo>
                      <a:pt x="2248" y="476"/>
                    </a:lnTo>
                    <a:lnTo>
                      <a:pt x="2267" y="458"/>
                    </a:lnTo>
                    <a:lnTo>
                      <a:pt x="2267" y="419"/>
                    </a:lnTo>
                    <a:lnTo>
                      <a:pt x="2267" y="381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38" name="Freeform 28">
                <a:extLst>
                  <a:ext uri="{FF2B5EF4-FFF2-40B4-BE49-F238E27FC236}">
                    <a16:creationId xmlns:a16="http://schemas.microsoft.com/office/drawing/2014/main" id="{F6AB145F-D4A3-0E48-B022-464E4BD8A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0588" y="12288838"/>
                <a:ext cx="912812" cy="815975"/>
              </a:xfrm>
              <a:custGeom>
                <a:avLst/>
                <a:gdLst>
                  <a:gd name="T0" fmla="*/ 2147483646 w 2534"/>
                  <a:gd name="T1" fmla="*/ 2147483646 h 2268"/>
                  <a:gd name="T2" fmla="*/ 2147483646 w 2534"/>
                  <a:gd name="T3" fmla="*/ 2147483646 h 2268"/>
                  <a:gd name="T4" fmla="*/ 2147483646 w 2534"/>
                  <a:gd name="T5" fmla="*/ 2147483646 h 2268"/>
                  <a:gd name="T6" fmla="*/ 2147483646 w 2534"/>
                  <a:gd name="T7" fmla="*/ 2147483646 h 2268"/>
                  <a:gd name="T8" fmla="*/ 2147483646 w 2534"/>
                  <a:gd name="T9" fmla="*/ 2147483646 h 2268"/>
                  <a:gd name="T10" fmla="*/ 2147483646 w 2534"/>
                  <a:gd name="T11" fmla="*/ 2147483646 h 2268"/>
                  <a:gd name="T12" fmla="*/ 2147483646 w 2534"/>
                  <a:gd name="T13" fmla="*/ 2147483646 h 2268"/>
                  <a:gd name="T14" fmla="*/ 2147483646 w 2534"/>
                  <a:gd name="T15" fmla="*/ 2147483646 h 2268"/>
                  <a:gd name="T16" fmla="*/ 2147483646 w 2534"/>
                  <a:gd name="T17" fmla="*/ 2147483646 h 2268"/>
                  <a:gd name="T18" fmla="*/ 2147483646 w 2534"/>
                  <a:gd name="T19" fmla="*/ 2147483646 h 2268"/>
                  <a:gd name="T20" fmla="*/ 2147483646 w 2534"/>
                  <a:gd name="T21" fmla="*/ 2147483646 h 2268"/>
                  <a:gd name="T22" fmla="*/ 2147483646 w 2534"/>
                  <a:gd name="T23" fmla="*/ 2147483646 h 2268"/>
                  <a:gd name="T24" fmla="*/ 2147483646 w 2534"/>
                  <a:gd name="T25" fmla="*/ 2147483646 h 2268"/>
                  <a:gd name="T26" fmla="*/ 2147483646 w 2534"/>
                  <a:gd name="T27" fmla="*/ 2147483646 h 2268"/>
                  <a:gd name="T28" fmla="*/ 2147483646 w 2534"/>
                  <a:gd name="T29" fmla="*/ 2147483646 h 2268"/>
                  <a:gd name="T30" fmla="*/ 2147483646 w 2534"/>
                  <a:gd name="T31" fmla="*/ 2147483646 h 2268"/>
                  <a:gd name="T32" fmla="*/ 2147483646 w 2534"/>
                  <a:gd name="T33" fmla="*/ 2147483646 h 2268"/>
                  <a:gd name="T34" fmla="*/ 2147483646 w 2534"/>
                  <a:gd name="T35" fmla="*/ 2147483646 h 2268"/>
                  <a:gd name="T36" fmla="*/ 2147483646 w 2534"/>
                  <a:gd name="T37" fmla="*/ 2147483646 h 2268"/>
                  <a:gd name="T38" fmla="*/ 2147483646 w 2534"/>
                  <a:gd name="T39" fmla="*/ 2147483646 h 2268"/>
                  <a:gd name="T40" fmla="*/ 2147483646 w 2534"/>
                  <a:gd name="T41" fmla="*/ 2147483646 h 2268"/>
                  <a:gd name="T42" fmla="*/ 2147483646 w 2534"/>
                  <a:gd name="T43" fmla="*/ 2147483646 h 2268"/>
                  <a:gd name="T44" fmla="*/ 2147483646 w 2534"/>
                  <a:gd name="T45" fmla="*/ 2147483646 h 2268"/>
                  <a:gd name="T46" fmla="*/ 2147483646 w 2534"/>
                  <a:gd name="T47" fmla="*/ 0 h 2268"/>
                  <a:gd name="T48" fmla="*/ 2147483646 w 2534"/>
                  <a:gd name="T49" fmla="*/ 2147483646 h 2268"/>
                  <a:gd name="T50" fmla="*/ 2147483646 w 2534"/>
                  <a:gd name="T51" fmla="*/ 2147483646 h 2268"/>
                  <a:gd name="T52" fmla="*/ 2147483646 w 2534"/>
                  <a:gd name="T53" fmla="*/ 2147483646 h 2268"/>
                  <a:gd name="T54" fmla="*/ 2147483646 w 2534"/>
                  <a:gd name="T55" fmla="*/ 2147483646 h 2268"/>
                  <a:gd name="T56" fmla="*/ 2147483646 w 2534"/>
                  <a:gd name="T57" fmla="*/ 2147483646 h 2268"/>
                  <a:gd name="T58" fmla="*/ 2147483646 w 2534"/>
                  <a:gd name="T59" fmla="*/ 2147483646 h 2268"/>
                  <a:gd name="T60" fmla="*/ 2147483646 w 2534"/>
                  <a:gd name="T61" fmla="*/ 2147483646 h 2268"/>
                  <a:gd name="T62" fmla="*/ 2147483646 w 2534"/>
                  <a:gd name="T63" fmla="*/ 2147483646 h 2268"/>
                  <a:gd name="T64" fmla="*/ 2147483646 w 2534"/>
                  <a:gd name="T65" fmla="*/ 2147483646 h 2268"/>
                  <a:gd name="T66" fmla="*/ 2147483646 w 2534"/>
                  <a:gd name="T67" fmla="*/ 2147483646 h 2268"/>
                  <a:gd name="T68" fmla="*/ 2147483646 w 2534"/>
                  <a:gd name="T69" fmla="*/ 2147483646 h 2268"/>
                  <a:gd name="T70" fmla="*/ 0 w 2534"/>
                  <a:gd name="T71" fmla="*/ 2147483646 h 2268"/>
                  <a:gd name="T72" fmla="*/ 2147483646 w 2534"/>
                  <a:gd name="T73" fmla="*/ 2147483646 h 2268"/>
                  <a:gd name="T74" fmla="*/ 2147483646 w 2534"/>
                  <a:gd name="T75" fmla="*/ 2147483646 h 2268"/>
                  <a:gd name="T76" fmla="*/ 2147483646 w 2534"/>
                  <a:gd name="T77" fmla="*/ 2147483646 h 2268"/>
                  <a:gd name="T78" fmla="*/ 2147483646 w 2534"/>
                  <a:gd name="T79" fmla="*/ 2147483646 h 2268"/>
                  <a:gd name="T80" fmla="*/ 2147483646 w 2534"/>
                  <a:gd name="T81" fmla="*/ 2147483646 h 2268"/>
                  <a:gd name="T82" fmla="*/ 2147483646 w 2534"/>
                  <a:gd name="T83" fmla="*/ 2147483646 h 2268"/>
                  <a:gd name="T84" fmla="*/ 2147483646 w 2534"/>
                  <a:gd name="T85" fmla="*/ 2147483646 h 2268"/>
                  <a:gd name="T86" fmla="*/ 2147483646 w 2534"/>
                  <a:gd name="T87" fmla="*/ 2147483646 h 2268"/>
                  <a:gd name="T88" fmla="*/ 2147483646 w 2534"/>
                  <a:gd name="T89" fmla="*/ 2147483646 h 2268"/>
                  <a:gd name="T90" fmla="*/ 2147483646 w 2534"/>
                  <a:gd name="T91" fmla="*/ 2147483646 h 2268"/>
                  <a:gd name="T92" fmla="*/ 2147483646 w 2534"/>
                  <a:gd name="T93" fmla="*/ 2147483646 h 2268"/>
                  <a:gd name="T94" fmla="*/ 2147483646 w 2534"/>
                  <a:gd name="T95" fmla="*/ 2147483646 h 2268"/>
                  <a:gd name="T96" fmla="*/ 2147483646 w 2534"/>
                  <a:gd name="T97" fmla="*/ 2147483646 h 2268"/>
                  <a:gd name="T98" fmla="*/ 2147483646 w 2534"/>
                  <a:gd name="T99" fmla="*/ 2147483646 h 2268"/>
                  <a:gd name="T100" fmla="*/ 2147483646 w 2534"/>
                  <a:gd name="T101" fmla="*/ 2147483646 h 2268"/>
                  <a:gd name="T102" fmla="*/ 2147483646 w 2534"/>
                  <a:gd name="T103" fmla="*/ 2147483646 h 2268"/>
                  <a:gd name="T104" fmla="*/ 2147483646 w 2534"/>
                  <a:gd name="T105" fmla="*/ 2147483646 h 2268"/>
                  <a:gd name="T106" fmla="*/ 2147483646 w 2534"/>
                  <a:gd name="T107" fmla="*/ 2147483646 h 2268"/>
                  <a:gd name="T108" fmla="*/ 2147483646 w 2534"/>
                  <a:gd name="T109" fmla="*/ 2147483646 h 2268"/>
                  <a:gd name="T110" fmla="*/ 2147483646 w 2534"/>
                  <a:gd name="T111" fmla="*/ 2147483646 h 2268"/>
                  <a:gd name="T112" fmla="*/ 2147483646 w 2534"/>
                  <a:gd name="T113" fmla="*/ 2147483646 h 2268"/>
                  <a:gd name="T114" fmla="*/ 2147483646 w 2534"/>
                  <a:gd name="T115" fmla="*/ 2147483646 h 2268"/>
                  <a:gd name="T116" fmla="*/ 2147483646 w 2534"/>
                  <a:gd name="T117" fmla="*/ 2147483646 h 2268"/>
                  <a:gd name="T118" fmla="*/ 2147483646 w 2534"/>
                  <a:gd name="T119" fmla="*/ 2147483646 h 2268"/>
                  <a:gd name="T120" fmla="*/ 2147483646 w 2534"/>
                  <a:gd name="T121" fmla="*/ 2147483646 h 226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534" h="2268">
                    <a:moveTo>
                      <a:pt x="2533" y="1771"/>
                    </a:moveTo>
                    <a:lnTo>
                      <a:pt x="2495" y="1753"/>
                    </a:lnTo>
                    <a:lnTo>
                      <a:pt x="2438" y="1753"/>
                    </a:lnTo>
                    <a:lnTo>
                      <a:pt x="2419" y="1791"/>
                    </a:lnTo>
                    <a:lnTo>
                      <a:pt x="2400" y="1791"/>
                    </a:lnTo>
                    <a:lnTo>
                      <a:pt x="2381" y="1771"/>
                    </a:lnTo>
                    <a:lnTo>
                      <a:pt x="2362" y="1771"/>
                    </a:lnTo>
                    <a:lnTo>
                      <a:pt x="2343" y="1771"/>
                    </a:lnTo>
                    <a:lnTo>
                      <a:pt x="2343" y="1753"/>
                    </a:lnTo>
                    <a:lnTo>
                      <a:pt x="2323" y="1753"/>
                    </a:lnTo>
                    <a:lnTo>
                      <a:pt x="2305" y="1753"/>
                    </a:lnTo>
                    <a:lnTo>
                      <a:pt x="2286" y="1771"/>
                    </a:lnTo>
                    <a:lnTo>
                      <a:pt x="2267" y="1734"/>
                    </a:lnTo>
                    <a:lnTo>
                      <a:pt x="2228" y="1734"/>
                    </a:lnTo>
                    <a:lnTo>
                      <a:pt x="2191" y="1695"/>
                    </a:lnTo>
                    <a:lnTo>
                      <a:pt x="2171" y="1676"/>
                    </a:lnTo>
                    <a:lnTo>
                      <a:pt x="2171" y="1600"/>
                    </a:lnTo>
                    <a:lnTo>
                      <a:pt x="2209" y="1562"/>
                    </a:lnTo>
                    <a:lnTo>
                      <a:pt x="2228" y="1524"/>
                    </a:lnTo>
                    <a:lnTo>
                      <a:pt x="2267" y="1524"/>
                    </a:lnTo>
                    <a:lnTo>
                      <a:pt x="2343" y="1524"/>
                    </a:lnTo>
                    <a:lnTo>
                      <a:pt x="2381" y="1505"/>
                    </a:lnTo>
                    <a:lnTo>
                      <a:pt x="2400" y="1486"/>
                    </a:lnTo>
                    <a:lnTo>
                      <a:pt x="2362" y="1410"/>
                    </a:lnTo>
                    <a:lnTo>
                      <a:pt x="2343" y="1467"/>
                    </a:lnTo>
                    <a:lnTo>
                      <a:pt x="2343" y="1486"/>
                    </a:lnTo>
                    <a:lnTo>
                      <a:pt x="2323" y="1486"/>
                    </a:lnTo>
                    <a:lnTo>
                      <a:pt x="2305" y="1486"/>
                    </a:lnTo>
                    <a:lnTo>
                      <a:pt x="2286" y="1467"/>
                    </a:lnTo>
                    <a:lnTo>
                      <a:pt x="2267" y="1448"/>
                    </a:lnTo>
                    <a:lnTo>
                      <a:pt x="2247" y="1410"/>
                    </a:lnTo>
                    <a:lnTo>
                      <a:pt x="2228" y="1410"/>
                    </a:lnTo>
                    <a:lnTo>
                      <a:pt x="2228" y="1448"/>
                    </a:lnTo>
                    <a:lnTo>
                      <a:pt x="2228" y="1467"/>
                    </a:lnTo>
                    <a:lnTo>
                      <a:pt x="2191" y="1467"/>
                    </a:lnTo>
                    <a:lnTo>
                      <a:pt x="2171" y="1448"/>
                    </a:lnTo>
                    <a:lnTo>
                      <a:pt x="2152" y="1448"/>
                    </a:lnTo>
                    <a:lnTo>
                      <a:pt x="2133" y="1448"/>
                    </a:lnTo>
                    <a:lnTo>
                      <a:pt x="2095" y="1429"/>
                    </a:lnTo>
                    <a:lnTo>
                      <a:pt x="2095" y="1410"/>
                    </a:lnTo>
                    <a:lnTo>
                      <a:pt x="2133" y="1372"/>
                    </a:lnTo>
                    <a:lnTo>
                      <a:pt x="2191" y="1334"/>
                    </a:lnTo>
                    <a:lnTo>
                      <a:pt x="2171" y="1314"/>
                    </a:lnTo>
                    <a:lnTo>
                      <a:pt x="2095" y="1314"/>
                    </a:lnTo>
                    <a:lnTo>
                      <a:pt x="2057" y="1353"/>
                    </a:lnTo>
                    <a:lnTo>
                      <a:pt x="1981" y="1334"/>
                    </a:lnTo>
                    <a:lnTo>
                      <a:pt x="2019" y="1258"/>
                    </a:lnTo>
                    <a:lnTo>
                      <a:pt x="2019" y="1219"/>
                    </a:lnTo>
                    <a:lnTo>
                      <a:pt x="2057" y="1181"/>
                    </a:lnTo>
                    <a:lnTo>
                      <a:pt x="2095" y="1162"/>
                    </a:lnTo>
                    <a:lnTo>
                      <a:pt x="2114" y="1143"/>
                    </a:lnTo>
                    <a:lnTo>
                      <a:pt x="2114" y="1124"/>
                    </a:lnTo>
                    <a:lnTo>
                      <a:pt x="2133" y="1067"/>
                    </a:lnTo>
                    <a:lnTo>
                      <a:pt x="2171" y="991"/>
                    </a:lnTo>
                    <a:lnTo>
                      <a:pt x="2133" y="991"/>
                    </a:lnTo>
                    <a:lnTo>
                      <a:pt x="2076" y="1029"/>
                    </a:lnTo>
                    <a:lnTo>
                      <a:pt x="2019" y="1048"/>
                    </a:lnTo>
                    <a:lnTo>
                      <a:pt x="1886" y="1029"/>
                    </a:lnTo>
                    <a:lnTo>
                      <a:pt x="1790" y="991"/>
                    </a:lnTo>
                    <a:lnTo>
                      <a:pt x="1771" y="1029"/>
                    </a:lnTo>
                    <a:lnTo>
                      <a:pt x="1676" y="991"/>
                    </a:lnTo>
                    <a:lnTo>
                      <a:pt x="1581" y="1029"/>
                    </a:lnTo>
                    <a:lnTo>
                      <a:pt x="1466" y="1029"/>
                    </a:lnTo>
                    <a:lnTo>
                      <a:pt x="1429" y="1010"/>
                    </a:lnTo>
                    <a:lnTo>
                      <a:pt x="1390" y="972"/>
                    </a:lnTo>
                    <a:lnTo>
                      <a:pt x="1352" y="819"/>
                    </a:lnTo>
                    <a:lnTo>
                      <a:pt x="1371" y="762"/>
                    </a:lnTo>
                    <a:lnTo>
                      <a:pt x="1429" y="762"/>
                    </a:lnTo>
                    <a:lnTo>
                      <a:pt x="1466" y="781"/>
                    </a:lnTo>
                    <a:lnTo>
                      <a:pt x="1466" y="800"/>
                    </a:lnTo>
                    <a:lnTo>
                      <a:pt x="1524" y="800"/>
                    </a:lnTo>
                    <a:lnTo>
                      <a:pt x="1562" y="800"/>
                    </a:lnTo>
                    <a:lnTo>
                      <a:pt x="1562" y="762"/>
                    </a:lnTo>
                    <a:lnTo>
                      <a:pt x="1581" y="743"/>
                    </a:lnTo>
                    <a:lnTo>
                      <a:pt x="1638" y="743"/>
                    </a:lnTo>
                    <a:lnTo>
                      <a:pt x="1638" y="705"/>
                    </a:lnTo>
                    <a:lnTo>
                      <a:pt x="1638" y="667"/>
                    </a:lnTo>
                    <a:lnTo>
                      <a:pt x="1638" y="629"/>
                    </a:lnTo>
                    <a:lnTo>
                      <a:pt x="1676" y="610"/>
                    </a:lnTo>
                    <a:lnTo>
                      <a:pt x="1714" y="629"/>
                    </a:lnTo>
                    <a:lnTo>
                      <a:pt x="1752" y="667"/>
                    </a:lnTo>
                    <a:lnTo>
                      <a:pt x="1771" y="648"/>
                    </a:lnTo>
                    <a:lnTo>
                      <a:pt x="1790" y="591"/>
                    </a:lnTo>
                    <a:lnTo>
                      <a:pt x="1829" y="515"/>
                    </a:lnTo>
                    <a:lnTo>
                      <a:pt x="1847" y="476"/>
                    </a:lnTo>
                    <a:lnTo>
                      <a:pt x="1829" y="400"/>
                    </a:lnTo>
                    <a:lnTo>
                      <a:pt x="1847" y="343"/>
                    </a:lnTo>
                    <a:lnTo>
                      <a:pt x="1847" y="286"/>
                    </a:lnTo>
                    <a:lnTo>
                      <a:pt x="1829" y="248"/>
                    </a:lnTo>
                    <a:lnTo>
                      <a:pt x="1790" y="171"/>
                    </a:lnTo>
                    <a:lnTo>
                      <a:pt x="1752" y="95"/>
                    </a:lnTo>
                    <a:lnTo>
                      <a:pt x="1695" y="39"/>
                    </a:lnTo>
                    <a:lnTo>
                      <a:pt x="1657" y="19"/>
                    </a:lnTo>
                    <a:lnTo>
                      <a:pt x="1619" y="39"/>
                    </a:lnTo>
                    <a:lnTo>
                      <a:pt x="1581" y="0"/>
                    </a:lnTo>
                    <a:lnTo>
                      <a:pt x="1543" y="0"/>
                    </a:lnTo>
                    <a:lnTo>
                      <a:pt x="1505" y="0"/>
                    </a:lnTo>
                    <a:lnTo>
                      <a:pt x="1466" y="0"/>
                    </a:lnTo>
                    <a:lnTo>
                      <a:pt x="1409" y="19"/>
                    </a:lnTo>
                    <a:lnTo>
                      <a:pt x="1352" y="39"/>
                    </a:lnTo>
                    <a:lnTo>
                      <a:pt x="1333" y="57"/>
                    </a:lnTo>
                    <a:lnTo>
                      <a:pt x="1314" y="115"/>
                    </a:lnTo>
                    <a:lnTo>
                      <a:pt x="1276" y="153"/>
                    </a:lnTo>
                    <a:lnTo>
                      <a:pt x="1200" y="229"/>
                    </a:lnTo>
                    <a:lnTo>
                      <a:pt x="1104" y="248"/>
                    </a:lnTo>
                    <a:lnTo>
                      <a:pt x="1009" y="248"/>
                    </a:lnTo>
                    <a:lnTo>
                      <a:pt x="933" y="229"/>
                    </a:lnTo>
                    <a:lnTo>
                      <a:pt x="876" y="191"/>
                    </a:lnTo>
                    <a:lnTo>
                      <a:pt x="800" y="171"/>
                    </a:lnTo>
                    <a:lnTo>
                      <a:pt x="762" y="171"/>
                    </a:lnTo>
                    <a:lnTo>
                      <a:pt x="743" y="171"/>
                    </a:lnTo>
                    <a:lnTo>
                      <a:pt x="723" y="210"/>
                    </a:lnTo>
                    <a:lnTo>
                      <a:pt x="705" y="229"/>
                    </a:lnTo>
                    <a:lnTo>
                      <a:pt x="705" y="267"/>
                    </a:lnTo>
                    <a:lnTo>
                      <a:pt x="723" y="324"/>
                    </a:lnTo>
                    <a:lnTo>
                      <a:pt x="723" y="343"/>
                    </a:lnTo>
                    <a:lnTo>
                      <a:pt x="705" y="381"/>
                    </a:lnTo>
                    <a:lnTo>
                      <a:pt x="686" y="400"/>
                    </a:lnTo>
                    <a:lnTo>
                      <a:pt x="667" y="420"/>
                    </a:lnTo>
                    <a:lnTo>
                      <a:pt x="647" y="438"/>
                    </a:lnTo>
                    <a:lnTo>
                      <a:pt x="628" y="457"/>
                    </a:lnTo>
                    <a:lnTo>
                      <a:pt x="609" y="457"/>
                    </a:lnTo>
                    <a:lnTo>
                      <a:pt x="476" y="438"/>
                    </a:lnTo>
                    <a:lnTo>
                      <a:pt x="362" y="438"/>
                    </a:lnTo>
                    <a:lnTo>
                      <a:pt x="342" y="438"/>
                    </a:lnTo>
                    <a:lnTo>
                      <a:pt x="324" y="438"/>
                    </a:lnTo>
                    <a:lnTo>
                      <a:pt x="247" y="476"/>
                    </a:lnTo>
                    <a:lnTo>
                      <a:pt x="228" y="496"/>
                    </a:lnTo>
                    <a:lnTo>
                      <a:pt x="210" y="515"/>
                    </a:lnTo>
                    <a:lnTo>
                      <a:pt x="171" y="552"/>
                    </a:lnTo>
                    <a:lnTo>
                      <a:pt x="133" y="610"/>
                    </a:lnTo>
                    <a:lnTo>
                      <a:pt x="95" y="648"/>
                    </a:lnTo>
                    <a:lnTo>
                      <a:pt x="76" y="705"/>
                    </a:lnTo>
                    <a:lnTo>
                      <a:pt x="38" y="781"/>
                    </a:lnTo>
                    <a:lnTo>
                      <a:pt x="38" y="800"/>
                    </a:lnTo>
                    <a:lnTo>
                      <a:pt x="19" y="819"/>
                    </a:lnTo>
                    <a:lnTo>
                      <a:pt x="19" y="838"/>
                    </a:lnTo>
                    <a:lnTo>
                      <a:pt x="19" y="857"/>
                    </a:lnTo>
                    <a:lnTo>
                      <a:pt x="38" y="933"/>
                    </a:lnTo>
                    <a:lnTo>
                      <a:pt x="38" y="972"/>
                    </a:lnTo>
                    <a:lnTo>
                      <a:pt x="0" y="1067"/>
                    </a:lnTo>
                    <a:lnTo>
                      <a:pt x="19" y="1124"/>
                    </a:lnTo>
                    <a:lnTo>
                      <a:pt x="57" y="1258"/>
                    </a:lnTo>
                    <a:lnTo>
                      <a:pt x="57" y="1295"/>
                    </a:lnTo>
                    <a:lnTo>
                      <a:pt x="19" y="1429"/>
                    </a:lnTo>
                    <a:lnTo>
                      <a:pt x="95" y="1467"/>
                    </a:lnTo>
                    <a:lnTo>
                      <a:pt x="266" y="1562"/>
                    </a:lnTo>
                    <a:lnTo>
                      <a:pt x="305" y="1562"/>
                    </a:lnTo>
                    <a:lnTo>
                      <a:pt x="342" y="1543"/>
                    </a:lnTo>
                    <a:lnTo>
                      <a:pt x="342" y="1524"/>
                    </a:lnTo>
                    <a:lnTo>
                      <a:pt x="381" y="1467"/>
                    </a:lnTo>
                    <a:lnTo>
                      <a:pt x="381" y="1448"/>
                    </a:lnTo>
                    <a:lnTo>
                      <a:pt x="362" y="1410"/>
                    </a:lnTo>
                    <a:lnTo>
                      <a:pt x="324" y="1372"/>
                    </a:lnTo>
                    <a:lnTo>
                      <a:pt x="324" y="1353"/>
                    </a:lnTo>
                    <a:lnTo>
                      <a:pt x="305" y="1277"/>
                    </a:lnTo>
                    <a:lnTo>
                      <a:pt x="305" y="1258"/>
                    </a:lnTo>
                    <a:lnTo>
                      <a:pt x="305" y="1238"/>
                    </a:lnTo>
                    <a:lnTo>
                      <a:pt x="381" y="1238"/>
                    </a:lnTo>
                    <a:lnTo>
                      <a:pt x="419" y="1200"/>
                    </a:lnTo>
                    <a:lnTo>
                      <a:pt x="438" y="1200"/>
                    </a:lnTo>
                    <a:lnTo>
                      <a:pt x="476" y="1200"/>
                    </a:lnTo>
                    <a:lnTo>
                      <a:pt x="533" y="1238"/>
                    </a:lnTo>
                    <a:lnTo>
                      <a:pt x="609" y="1295"/>
                    </a:lnTo>
                    <a:lnTo>
                      <a:pt x="647" y="1334"/>
                    </a:lnTo>
                    <a:lnTo>
                      <a:pt x="705" y="1448"/>
                    </a:lnTo>
                    <a:lnTo>
                      <a:pt x="723" y="1486"/>
                    </a:lnTo>
                    <a:lnTo>
                      <a:pt x="762" y="1524"/>
                    </a:lnTo>
                    <a:lnTo>
                      <a:pt x="781" y="1562"/>
                    </a:lnTo>
                    <a:lnTo>
                      <a:pt x="800" y="1639"/>
                    </a:lnTo>
                    <a:lnTo>
                      <a:pt x="819" y="1695"/>
                    </a:lnTo>
                    <a:lnTo>
                      <a:pt x="838" y="1714"/>
                    </a:lnTo>
                    <a:lnTo>
                      <a:pt x="838" y="1734"/>
                    </a:lnTo>
                    <a:lnTo>
                      <a:pt x="838" y="1848"/>
                    </a:lnTo>
                    <a:lnTo>
                      <a:pt x="857" y="1886"/>
                    </a:lnTo>
                    <a:lnTo>
                      <a:pt x="876" y="1943"/>
                    </a:lnTo>
                    <a:lnTo>
                      <a:pt x="1009" y="2057"/>
                    </a:lnTo>
                    <a:lnTo>
                      <a:pt x="1048" y="2076"/>
                    </a:lnTo>
                    <a:lnTo>
                      <a:pt x="1067" y="2096"/>
                    </a:lnTo>
                    <a:lnTo>
                      <a:pt x="1124" y="2096"/>
                    </a:lnTo>
                    <a:lnTo>
                      <a:pt x="1162" y="2096"/>
                    </a:lnTo>
                    <a:lnTo>
                      <a:pt x="1200" y="2096"/>
                    </a:lnTo>
                    <a:lnTo>
                      <a:pt x="1257" y="2076"/>
                    </a:lnTo>
                    <a:lnTo>
                      <a:pt x="1295" y="2057"/>
                    </a:lnTo>
                    <a:lnTo>
                      <a:pt x="1314" y="2076"/>
                    </a:lnTo>
                    <a:lnTo>
                      <a:pt x="1333" y="2096"/>
                    </a:lnTo>
                    <a:lnTo>
                      <a:pt x="1352" y="2115"/>
                    </a:lnTo>
                    <a:lnTo>
                      <a:pt x="1371" y="2134"/>
                    </a:lnTo>
                    <a:lnTo>
                      <a:pt x="1371" y="2152"/>
                    </a:lnTo>
                    <a:lnTo>
                      <a:pt x="1371" y="2172"/>
                    </a:lnTo>
                    <a:lnTo>
                      <a:pt x="1352" y="2191"/>
                    </a:lnTo>
                    <a:lnTo>
                      <a:pt x="1371" y="2210"/>
                    </a:lnTo>
                    <a:lnTo>
                      <a:pt x="1371" y="2229"/>
                    </a:lnTo>
                    <a:lnTo>
                      <a:pt x="1390" y="2229"/>
                    </a:lnTo>
                    <a:lnTo>
                      <a:pt x="1409" y="2248"/>
                    </a:lnTo>
                    <a:lnTo>
                      <a:pt x="1448" y="2248"/>
                    </a:lnTo>
                    <a:lnTo>
                      <a:pt x="1485" y="2229"/>
                    </a:lnTo>
                    <a:lnTo>
                      <a:pt x="1505" y="2210"/>
                    </a:lnTo>
                    <a:lnTo>
                      <a:pt x="1543" y="2210"/>
                    </a:lnTo>
                    <a:lnTo>
                      <a:pt x="1733" y="2191"/>
                    </a:lnTo>
                    <a:lnTo>
                      <a:pt x="1752" y="2191"/>
                    </a:lnTo>
                    <a:lnTo>
                      <a:pt x="1771" y="2172"/>
                    </a:lnTo>
                    <a:lnTo>
                      <a:pt x="1771" y="2152"/>
                    </a:lnTo>
                    <a:lnTo>
                      <a:pt x="1810" y="2096"/>
                    </a:lnTo>
                    <a:lnTo>
                      <a:pt x="1810" y="2076"/>
                    </a:lnTo>
                    <a:lnTo>
                      <a:pt x="1829" y="2057"/>
                    </a:lnTo>
                    <a:lnTo>
                      <a:pt x="1866" y="2057"/>
                    </a:lnTo>
                    <a:lnTo>
                      <a:pt x="1886" y="2057"/>
                    </a:lnTo>
                    <a:lnTo>
                      <a:pt x="1924" y="2076"/>
                    </a:lnTo>
                    <a:lnTo>
                      <a:pt x="1962" y="2076"/>
                    </a:lnTo>
                    <a:lnTo>
                      <a:pt x="1981" y="2096"/>
                    </a:lnTo>
                    <a:lnTo>
                      <a:pt x="2000" y="2115"/>
                    </a:lnTo>
                    <a:lnTo>
                      <a:pt x="2019" y="2191"/>
                    </a:lnTo>
                    <a:lnTo>
                      <a:pt x="2019" y="2229"/>
                    </a:lnTo>
                    <a:lnTo>
                      <a:pt x="2038" y="2248"/>
                    </a:lnTo>
                    <a:lnTo>
                      <a:pt x="2038" y="2267"/>
                    </a:lnTo>
                    <a:lnTo>
                      <a:pt x="2114" y="2267"/>
                    </a:lnTo>
                    <a:lnTo>
                      <a:pt x="2114" y="2191"/>
                    </a:lnTo>
                    <a:lnTo>
                      <a:pt x="2133" y="2152"/>
                    </a:lnTo>
                    <a:lnTo>
                      <a:pt x="2228" y="2152"/>
                    </a:lnTo>
                    <a:lnTo>
                      <a:pt x="2267" y="2115"/>
                    </a:lnTo>
                    <a:lnTo>
                      <a:pt x="2286" y="2134"/>
                    </a:lnTo>
                    <a:lnTo>
                      <a:pt x="2323" y="2115"/>
                    </a:lnTo>
                    <a:lnTo>
                      <a:pt x="2362" y="2076"/>
                    </a:lnTo>
                    <a:lnTo>
                      <a:pt x="2381" y="2057"/>
                    </a:lnTo>
                    <a:lnTo>
                      <a:pt x="2362" y="2038"/>
                    </a:lnTo>
                    <a:lnTo>
                      <a:pt x="2305" y="2038"/>
                    </a:lnTo>
                    <a:lnTo>
                      <a:pt x="2286" y="2038"/>
                    </a:lnTo>
                    <a:lnTo>
                      <a:pt x="2286" y="2020"/>
                    </a:lnTo>
                    <a:lnTo>
                      <a:pt x="2305" y="2000"/>
                    </a:lnTo>
                    <a:lnTo>
                      <a:pt x="2323" y="2000"/>
                    </a:lnTo>
                    <a:lnTo>
                      <a:pt x="2343" y="1981"/>
                    </a:lnTo>
                    <a:lnTo>
                      <a:pt x="2362" y="1943"/>
                    </a:lnTo>
                    <a:lnTo>
                      <a:pt x="2362" y="1924"/>
                    </a:lnTo>
                    <a:lnTo>
                      <a:pt x="2343" y="1905"/>
                    </a:lnTo>
                    <a:lnTo>
                      <a:pt x="2323" y="1905"/>
                    </a:lnTo>
                    <a:lnTo>
                      <a:pt x="2362" y="1867"/>
                    </a:lnTo>
                    <a:lnTo>
                      <a:pt x="2419" y="1810"/>
                    </a:lnTo>
                    <a:lnTo>
                      <a:pt x="2457" y="1810"/>
                    </a:lnTo>
                    <a:lnTo>
                      <a:pt x="2495" y="1791"/>
                    </a:lnTo>
                    <a:lnTo>
                      <a:pt x="2533" y="1791"/>
                    </a:lnTo>
                    <a:lnTo>
                      <a:pt x="2533" y="1771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39" name="Freeform 29">
                <a:extLst>
                  <a:ext uri="{FF2B5EF4-FFF2-40B4-BE49-F238E27FC236}">
                    <a16:creationId xmlns:a16="http://schemas.microsoft.com/office/drawing/2014/main" id="{54883CD6-FDAE-804D-865E-27F30A9EC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7075" y="7942263"/>
                <a:ext cx="1639888" cy="1652587"/>
              </a:xfrm>
              <a:custGeom>
                <a:avLst/>
                <a:gdLst>
                  <a:gd name="T0" fmla="*/ 2147483646 w 4554"/>
                  <a:gd name="T1" fmla="*/ 2147483646 h 4590"/>
                  <a:gd name="T2" fmla="*/ 2147483646 w 4554"/>
                  <a:gd name="T3" fmla="*/ 2147483646 h 4590"/>
                  <a:gd name="T4" fmla="*/ 2147483646 w 4554"/>
                  <a:gd name="T5" fmla="*/ 2147483646 h 4590"/>
                  <a:gd name="T6" fmla="*/ 2147483646 w 4554"/>
                  <a:gd name="T7" fmla="*/ 2147483646 h 4590"/>
                  <a:gd name="T8" fmla="*/ 2147483646 w 4554"/>
                  <a:gd name="T9" fmla="*/ 2147483646 h 4590"/>
                  <a:gd name="T10" fmla="*/ 2147483646 w 4554"/>
                  <a:gd name="T11" fmla="*/ 2147483646 h 4590"/>
                  <a:gd name="T12" fmla="*/ 2147483646 w 4554"/>
                  <a:gd name="T13" fmla="*/ 2147483646 h 4590"/>
                  <a:gd name="T14" fmla="*/ 2147483646 w 4554"/>
                  <a:gd name="T15" fmla="*/ 2147483646 h 4590"/>
                  <a:gd name="T16" fmla="*/ 2147483646 w 4554"/>
                  <a:gd name="T17" fmla="*/ 2147483646 h 4590"/>
                  <a:gd name="T18" fmla="*/ 2147483646 w 4554"/>
                  <a:gd name="T19" fmla="*/ 2147483646 h 4590"/>
                  <a:gd name="T20" fmla="*/ 2147483646 w 4554"/>
                  <a:gd name="T21" fmla="*/ 2147483646 h 4590"/>
                  <a:gd name="T22" fmla="*/ 2147483646 w 4554"/>
                  <a:gd name="T23" fmla="*/ 2147483646 h 4590"/>
                  <a:gd name="T24" fmla="*/ 2147483646 w 4554"/>
                  <a:gd name="T25" fmla="*/ 2147483646 h 4590"/>
                  <a:gd name="T26" fmla="*/ 2147483646 w 4554"/>
                  <a:gd name="T27" fmla="*/ 2147483646 h 4590"/>
                  <a:gd name="T28" fmla="*/ 2147483646 w 4554"/>
                  <a:gd name="T29" fmla="*/ 2147483646 h 4590"/>
                  <a:gd name="T30" fmla="*/ 2147483646 w 4554"/>
                  <a:gd name="T31" fmla="*/ 2147483646 h 4590"/>
                  <a:gd name="T32" fmla="*/ 2147483646 w 4554"/>
                  <a:gd name="T33" fmla="*/ 2147483646 h 4590"/>
                  <a:gd name="T34" fmla="*/ 2147483646 w 4554"/>
                  <a:gd name="T35" fmla="*/ 2147483646 h 4590"/>
                  <a:gd name="T36" fmla="*/ 2147483646 w 4554"/>
                  <a:gd name="T37" fmla="*/ 2147483646 h 4590"/>
                  <a:gd name="T38" fmla="*/ 2147483646 w 4554"/>
                  <a:gd name="T39" fmla="*/ 2147483646 h 4590"/>
                  <a:gd name="T40" fmla="*/ 2147483646 w 4554"/>
                  <a:gd name="T41" fmla="*/ 2147483646 h 4590"/>
                  <a:gd name="T42" fmla="*/ 2147483646 w 4554"/>
                  <a:gd name="T43" fmla="*/ 2147483646 h 4590"/>
                  <a:gd name="T44" fmla="*/ 2147483646 w 4554"/>
                  <a:gd name="T45" fmla="*/ 2147483646 h 4590"/>
                  <a:gd name="T46" fmla="*/ 2147483646 w 4554"/>
                  <a:gd name="T47" fmla="*/ 2147483646 h 4590"/>
                  <a:gd name="T48" fmla="*/ 2147483646 w 4554"/>
                  <a:gd name="T49" fmla="*/ 2147483646 h 4590"/>
                  <a:gd name="T50" fmla="*/ 2147483646 w 4554"/>
                  <a:gd name="T51" fmla="*/ 2147483646 h 4590"/>
                  <a:gd name="T52" fmla="*/ 2147483646 w 4554"/>
                  <a:gd name="T53" fmla="*/ 2147483646 h 4590"/>
                  <a:gd name="T54" fmla="*/ 2147483646 w 4554"/>
                  <a:gd name="T55" fmla="*/ 2147483646 h 4590"/>
                  <a:gd name="T56" fmla="*/ 2147483646 w 4554"/>
                  <a:gd name="T57" fmla="*/ 2147483646 h 4590"/>
                  <a:gd name="T58" fmla="*/ 2147483646 w 4554"/>
                  <a:gd name="T59" fmla="*/ 2147483646 h 4590"/>
                  <a:gd name="T60" fmla="*/ 2147483646 w 4554"/>
                  <a:gd name="T61" fmla="*/ 2147483646 h 4590"/>
                  <a:gd name="T62" fmla="*/ 2147483646 w 4554"/>
                  <a:gd name="T63" fmla="*/ 2147483646 h 4590"/>
                  <a:gd name="T64" fmla="*/ 2147483646 w 4554"/>
                  <a:gd name="T65" fmla="*/ 2147483646 h 4590"/>
                  <a:gd name="T66" fmla="*/ 2147483646 w 4554"/>
                  <a:gd name="T67" fmla="*/ 2147483646 h 4590"/>
                  <a:gd name="T68" fmla="*/ 2147483646 w 4554"/>
                  <a:gd name="T69" fmla="*/ 2147483646 h 4590"/>
                  <a:gd name="T70" fmla="*/ 2147483646 w 4554"/>
                  <a:gd name="T71" fmla="*/ 2147483646 h 4590"/>
                  <a:gd name="T72" fmla="*/ 2147483646 w 4554"/>
                  <a:gd name="T73" fmla="*/ 2147483646 h 4590"/>
                  <a:gd name="T74" fmla="*/ 2147483646 w 4554"/>
                  <a:gd name="T75" fmla="*/ 2147483646 h 4590"/>
                  <a:gd name="T76" fmla="*/ 2147483646 w 4554"/>
                  <a:gd name="T77" fmla="*/ 2147483646 h 4590"/>
                  <a:gd name="T78" fmla="*/ 2147483646 w 4554"/>
                  <a:gd name="T79" fmla="*/ 2147483646 h 4590"/>
                  <a:gd name="T80" fmla="*/ 2147483646 w 4554"/>
                  <a:gd name="T81" fmla="*/ 2147483646 h 4590"/>
                  <a:gd name="T82" fmla="*/ 2147483646 w 4554"/>
                  <a:gd name="T83" fmla="*/ 2147483646 h 4590"/>
                  <a:gd name="T84" fmla="*/ 2147483646 w 4554"/>
                  <a:gd name="T85" fmla="*/ 2147483646 h 4590"/>
                  <a:gd name="T86" fmla="*/ 2147483646 w 4554"/>
                  <a:gd name="T87" fmla="*/ 2147483646 h 4590"/>
                  <a:gd name="T88" fmla="*/ 2147483646 w 4554"/>
                  <a:gd name="T89" fmla="*/ 2147483646 h 4590"/>
                  <a:gd name="T90" fmla="*/ 2147483646 w 4554"/>
                  <a:gd name="T91" fmla="*/ 2147483646 h 4590"/>
                  <a:gd name="T92" fmla="*/ 2147483646 w 4554"/>
                  <a:gd name="T93" fmla="*/ 2147483646 h 4590"/>
                  <a:gd name="T94" fmla="*/ 2147483646 w 4554"/>
                  <a:gd name="T95" fmla="*/ 2147483646 h 4590"/>
                  <a:gd name="T96" fmla="*/ 2147483646 w 4554"/>
                  <a:gd name="T97" fmla="*/ 2147483646 h 4590"/>
                  <a:gd name="T98" fmla="*/ 2147483646 w 4554"/>
                  <a:gd name="T99" fmla="*/ 2147483646 h 4590"/>
                  <a:gd name="T100" fmla="*/ 2147483646 w 4554"/>
                  <a:gd name="T101" fmla="*/ 2147483646 h 4590"/>
                  <a:gd name="T102" fmla="*/ 2147483646 w 4554"/>
                  <a:gd name="T103" fmla="*/ 2147483646 h 4590"/>
                  <a:gd name="T104" fmla="*/ 2147483646 w 4554"/>
                  <a:gd name="T105" fmla="*/ 2147483646 h 4590"/>
                  <a:gd name="T106" fmla="*/ 2147483646 w 4554"/>
                  <a:gd name="T107" fmla="*/ 2147483646 h 4590"/>
                  <a:gd name="T108" fmla="*/ 2147483646 w 4554"/>
                  <a:gd name="T109" fmla="*/ 2147483646 h 4590"/>
                  <a:gd name="T110" fmla="*/ 2147483646 w 4554"/>
                  <a:gd name="T111" fmla="*/ 2147483646 h 4590"/>
                  <a:gd name="T112" fmla="*/ 2147483646 w 4554"/>
                  <a:gd name="T113" fmla="*/ 2147483646 h 4590"/>
                  <a:gd name="T114" fmla="*/ 2147483646 w 4554"/>
                  <a:gd name="T115" fmla="*/ 2147483646 h 4590"/>
                  <a:gd name="T116" fmla="*/ 2147483646 w 4554"/>
                  <a:gd name="T117" fmla="*/ 2147483646 h 4590"/>
                  <a:gd name="T118" fmla="*/ 2147483646 w 4554"/>
                  <a:gd name="T119" fmla="*/ 2147483646 h 4590"/>
                  <a:gd name="T120" fmla="*/ 2147483646 w 4554"/>
                  <a:gd name="T121" fmla="*/ 2147483646 h 4590"/>
                  <a:gd name="T122" fmla="*/ 2147483646 w 4554"/>
                  <a:gd name="T123" fmla="*/ 2147483646 h 4590"/>
                  <a:gd name="T124" fmla="*/ 2147483646 w 4554"/>
                  <a:gd name="T125" fmla="*/ 2147483646 h 459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554" h="4590">
                    <a:moveTo>
                      <a:pt x="1238" y="1904"/>
                    </a:moveTo>
                    <a:lnTo>
                      <a:pt x="1258" y="1904"/>
                    </a:lnTo>
                    <a:lnTo>
                      <a:pt x="1277" y="1923"/>
                    </a:lnTo>
                    <a:lnTo>
                      <a:pt x="1315" y="1904"/>
                    </a:lnTo>
                    <a:lnTo>
                      <a:pt x="1524" y="1828"/>
                    </a:lnTo>
                    <a:lnTo>
                      <a:pt x="1753" y="1675"/>
                    </a:lnTo>
                    <a:lnTo>
                      <a:pt x="1791" y="1637"/>
                    </a:lnTo>
                    <a:lnTo>
                      <a:pt x="1810" y="1542"/>
                    </a:lnTo>
                    <a:lnTo>
                      <a:pt x="1829" y="1484"/>
                    </a:lnTo>
                    <a:lnTo>
                      <a:pt x="1924" y="1351"/>
                    </a:lnTo>
                    <a:lnTo>
                      <a:pt x="1944" y="1313"/>
                    </a:lnTo>
                    <a:lnTo>
                      <a:pt x="1944" y="1218"/>
                    </a:lnTo>
                    <a:lnTo>
                      <a:pt x="1867" y="1199"/>
                    </a:lnTo>
                    <a:lnTo>
                      <a:pt x="1772" y="1218"/>
                    </a:lnTo>
                    <a:lnTo>
                      <a:pt x="1715" y="1218"/>
                    </a:lnTo>
                    <a:lnTo>
                      <a:pt x="1696" y="1256"/>
                    </a:lnTo>
                    <a:lnTo>
                      <a:pt x="1677" y="1256"/>
                    </a:lnTo>
                    <a:lnTo>
                      <a:pt x="1658" y="1237"/>
                    </a:lnTo>
                    <a:lnTo>
                      <a:pt x="1658" y="1180"/>
                    </a:lnTo>
                    <a:lnTo>
                      <a:pt x="1677" y="1142"/>
                    </a:lnTo>
                    <a:lnTo>
                      <a:pt x="1753" y="932"/>
                    </a:lnTo>
                    <a:lnTo>
                      <a:pt x="1810" y="781"/>
                    </a:lnTo>
                    <a:lnTo>
                      <a:pt x="1829" y="610"/>
                    </a:lnTo>
                    <a:lnTo>
                      <a:pt x="1829" y="590"/>
                    </a:lnTo>
                    <a:lnTo>
                      <a:pt x="1810" y="571"/>
                    </a:lnTo>
                    <a:lnTo>
                      <a:pt x="1772" y="571"/>
                    </a:lnTo>
                    <a:lnTo>
                      <a:pt x="1753" y="590"/>
                    </a:lnTo>
                    <a:lnTo>
                      <a:pt x="1734" y="610"/>
                    </a:lnTo>
                    <a:lnTo>
                      <a:pt x="1639" y="742"/>
                    </a:lnTo>
                    <a:lnTo>
                      <a:pt x="1582" y="781"/>
                    </a:lnTo>
                    <a:lnTo>
                      <a:pt x="1505" y="875"/>
                    </a:lnTo>
                    <a:lnTo>
                      <a:pt x="1486" y="913"/>
                    </a:lnTo>
                    <a:lnTo>
                      <a:pt x="1448" y="932"/>
                    </a:lnTo>
                    <a:lnTo>
                      <a:pt x="1410" y="970"/>
                    </a:lnTo>
                    <a:lnTo>
                      <a:pt x="1372" y="1046"/>
                    </a:lnTo>
                    <a:lnTo>
                      <a:pt x="1296" y="1161"/>
                    </a:lnTo>
                    <a:lnTo>
                      <a:pt x="1277" y="1218"/>
                    </a:lnTo>
                    <a:lnTo>
                      <a:pt x="1258" y="1256"/>
                    </a:lnTo>
                    <a:lnTo>
                      <a:pt x="1258" y="1313"/>
                    </a:lnTo>
                    <a:lnTo>
                      <a:pt x="1258" y="1370"/>
                    </a:lnTo>
                    <a:lnTo>
                      <a:pt x="1277" y="1447"/>
                    </a:lnTo>
                    <a:lnTo>
                      <a:pt x="1410" y="1408"/>
                    </a:lnTo>
                    <a:lnTo>
                      <a:pt x="1467" y="1484"/>
                    </a:lnTo>
                    <a:lnTo>
                      <a:pt x="1448" y="1523"/>
                    </a:lnTo>
                    <a:lnTo>
                      <a:pt x="1391" y="1599"/>
                    </a:lnTo>
                    <a:lnTo>
                      <a:pt x="1353" y="1637"/>
                    </a:lnTo>
                    <a:lnTo>
                      <a:pt x="1353" y="1751"/>
                    </a:lnTo>
                    <a:lnTo>
                      <a:pt x="1353" y="1789"/>
                    </a:lnTo>
                    <a:lnTo>
                      <a:pt x="1334" y="1789"/>
                    </a:lnTo>
                    <a:lnTo>
                      <a:pt x="1238" y="1828"/>
                    </a:lnTo>
                    <a:lnTo>
                      <a:pt x="1219" y="1828"/>
                    </a:lnTo>
                    <a:lnTo>
                      <a:pt x="1201" y="1846"/>
                    </a:lnTo>
                    <a:lnTo>
                      <a:pt x="1219" y="1884"/>
                    </a:lnTo>
                    <a:lnTo>
                      <a:pt x="1238" y="1904"/>
                    </a:lnTo>
                    <a:close/>
                    <a:moveTo>
                      <a:pt x="4534" y="628"/>
                    </a:moveTo>
                    <a:lnTo>
                      <a:pt x="4534" y="590"/>
                    </a:lnTo>
                    <a:lnTo>
                      <a:pt x="4515" y="571"/>
                    </a:lnTo>
                    <a:lnTo>
                      <a:pt x="4496" y="552"/>
                    </a:lnTo>
                    <a:lnTo>
                      <a:pt x="4420" y="495"/>
                    </a:lnTo>
                    <a:lnTo>
                      <a:pt x="4382" y="495"/>
                    </a:lnTo>
                    <a:lnTo>
                      <a:pt x="4325" y="495"/>
                    </a:lnTo>
                    <a:lnTo>
                      <a:pt x="4306" y="476"/>
                    </a:lnTo>
                    <a:lnTo>
                      <a:pt x="4267" y="457"/>
                    </a:lnTo>
                    <a:lnTo>
                      <a:pt x="4248" y="438"/>
                    </a:lnTo>
                    <a:lnTo>
                      <a:pt x="4229" y="419"/>
                    </a:lnTo>
                    <a:lnTo>
                      <a:pt x="4210" y="381"/>
                    </a:lnTo>
                    <a:lnTo>
                      <a:pt x="4191" y="343"/>
                    </a:lnTo>
                    <a:lnTo>
                      <a:pt x="4210" y="247"/>
                    </a:lnTo>
                    <a:lnTo>
                      <a:pt x="4191" y="209"/>
                    </a:lnTo>
                    <a:lnTo>
                      <a:pt x="4210" y="171"/>
                    </a:lnTo>
                    <a:lnTo>
                      <a:pt x="4210" y="152"/>
                    </a:lnTo>
                    <a:lnTo>
                      <a:pt x="4210" y="133"/>
                    </a:lnTo>
                    <a:lnTo>
                      <a:pt x="4191" y="133"/>
                    </a:lnTo>
                    <a:lnTo>
                      <a:pt x="4153" y="114"/>
                    </a:lnTo>
                    <a:lnTo>
                      <a:pt x="4115" y="95"/>
                    </a:lnTo>
                    <a:lnTo>
                      <a:pt x="3925" y="19"/>
                    </a:lnTo>
                    <a:lnTo>
                      <a:pt x="3905" y="0"/>
                    </a:lnTo>
                    <a:lnTo>
                      <a:pt x="3867" y="95"/>
                    </a:lnTo>
                    <a:lnTo>
                      <a:pt x="3791" y="247"/>
                    </a:lnTo>
                    <a:lnTo>
                      <a:pt x="3753" y="343"/>
                    </a:lnTo>
                    <a:lnTo>
                      <a:pt x="3715" y="438"/>
                    </a:lnTo>
                    <a:lnTo>
                      <a:pt x="3658" y="970"/>
                    </a:lnTo>
                    <a:lnTo>
                      <a:pt x="3658" y="1008"/>
                    </a:lnTo>
                    <a:lnTo>
                      <a:pt x="3620" y="1066"/>
                    </a:lnTo>
                    <a:lnTo>
                      <a:pt x="3410" y="1294"/>
                    </a:lnTo>
                    <a:lnTo>
                      <a:pt x="3277" y="1389"/>
                    </a:lnTo>
                    <a:lnTo>
                      <a:pt x="3219" y="1427"/>
                    </a:lnTo>
                    <a:lnTo>
                      <a:pt x="3067" y="1503"/>
                    </a:lnTo>
                    <a:lnTo>
                      <a:pt x="2972" y="1503"/>
                    </a:lnTo>
                    <a:lnTo>
                      <a:pt x="2934" y="1503"/>
                    </a:lnTo>
                    <a:lnTo>
                      <a:pt x="2915" y="1542"/>
                    </a:lnTo>
                    <a:lnTo>
                      <a:pt x="2648" y="1713"/>
                    </a:lnTo>
                    <a:lnTo>
                      <a:pt x="2515" y="1828"/>
                    </a:lnTo>
                    <a:lnTo>
                      <a:pt x="2439" y="1904"/>
                    </a:lnTo>
                    <a:lnTo>
                      <a:pt x="2420" y="1999"/>
                    </a:lnTo>
                    <a:lnTo>
                      <a:pt x="2325" y="2323"/>
                    </a:lnTo>
                    <a:lnTo>
                      <a:pt x="2286" y="2418"/>
                    </a:lnTo>
                    <a:lnTo>
                      <a:pt x="2229" y="2494"/>
                    </a:lnTo>
                    <a:lnTo>
                      <a:pt x="2115" y="2608"/>
                    </a:lnTo>
                    <a:lnTo>
                      <a:pt x="2039" y="2722"/>
                    </a:lnTo>
                    <a:lnTo>
                      <a:pt x="1981" y="2837"/>
                    </a:lnTo>
                    <a:lnTo>
                      <a:pt x="1944" y="2913"/>
                    </a:lnTo>
                    <a:lnTo>
                      <a:pt x="1886" y="2970"/>
                    </a:lnTo>
                    <a:lnTo>
                      <a:pt x="1658" y="3103"/>
                    </a:lnTo>
                    <a:lnTo>
                      <a:pt x="1429" y="3351"/>
                    </a:lnTo>
                    <a:lnTo>
                      <a:pt x="1277" y="3465"/>
                    </a:lnTo>
                    <a:lnTo>
                      <a:pt x="1201" y="3504"/>
                    </a:lnTo>
                    <a:lnTo>
                      <a:pt x="1106" y="3523"/>
                    </a:lnTo>
                    <a:lnTo>
                      <a:pt x="972" y="3484"/>
                    </a:lnTo>
                    <a:lnTo>
                      <a:pt x="934" y="3542"/>
                    </a:lnTo>
                    <a:lnTo>
                      <a:pt x="896" y="3599"/>
                    </a:lnTo>
                    <a:lnTo>
                      <a:pt x="781" y="3637"/>
                    </a:lnTo>
                    <a:lnTo>
                      <a:pt x="572" y="3770"/>
                    </a:lnTo>
                    <a:lnTo>
                      <a:pt x="400" y="3846"/>
                    </a:lnTo>
                    <a:lnTo>
                      <a:pt x="153" y="3961"/>
                    </a:lnTo>
                    <a:lnTo>
                      <a:pt x="0" y="3980"/>
                    </a:lnTo>
                    <a:lnTo>
                      <a:pt x="19" y="3999"/>
                    </a:lnTo>
                    <a:lnTo>
                      <a:pt x="58" y="4037"/>
                    </a:lnTo>
                    <a:lnTo>
                      <a:pt x="115" y="4094"/>
                    </a:lnTo>
                    <a:lnTo>
                      <a:pt x="153" y="4113"/>
                    </a:lnTo>
                    <a:lnTo>
                      <a:pt x="172" y="4151"/>
                    </a:lnTo>
                    <a:lnTo>
                      <a:pt x="248" y="4494"/>
                    </a:lnTo>
                    <a:lnTo>
                      <a:pt x="324" y="4456"/>
                    </a:lnTo>
                    <a:lnTo>
                      <a:pt x="362" y="4437"/>
                    </a:lnTo>
                    <a:lnTo>
                      <a:pt x="381" y="4418"/>
                    </a:lnTo>
                    <a:lnTo>
                      <a:pt x="458" y="4304"/>
                    </a:lnTo>
                    <a:lnTo>
                      <a:pt x="476" y="4266"/>
                    </a:lnTo>
                    <a:lnTo>
                      <a:pt x="476" y="4246"/>
                    </a:lnTo>
                    <a:lnTo>
                      <a:pt x="476" y="4190"/>
                    </a:lnTo>
                    <a:lnTo>
                      <a:pt x="476" y="4170"/>
                    </a:lnTo>
                    <a:lnTo>
                      <a:pt x="496" y="4151"/>
                    </a:lnTo>
                    <a:lnTo>
                      <a:pt x="496" y="4132"/>
                    </a:lnTo>
                    <a:lnTo>
                      <a:pt x="515" y="4132"/>
                    </a:lnTo>
                    <a:lnTo>
                      <a:pt x="534" y="4113"/>
                    </a:lnTo>
                    <a:lnTo>
                      <a:pt x="553" y="4113"/>
                    </a:lnTo>
                    <a:lnTo>
                      <a:pt x="572" y="4113"/>
                    </a:lnTo>
                    <a:lnTo>
                      <a:pt x="610" y="4132"/>
                    </a:lnTo>
                    <a:lnTo>
                      <a:pt x="648" y="4151"/>
                    </a:lnTo>
                    <a:lnTo>
                      <a:pt x="667" y="4151"/>
                    </a:lnTo>
                    <a:lnTo>
                      <a:pt x="705" y="4151"/>
                    </a:lnTo>
                    <a:lnTo>
                      <a:pt x="725" y="4170"/>
                    </a:lnTo>
                    <a:lnTo>
                      <a:pt x="762" y="4190"/>
                    </a:lnTo>
                    <a:lnTo>
                      <a:pt x="781" y="4190"/>
                    </a:lnTo>
                    <a:lnTo>
                      <a:pt x="801" y="4208"/>
                    </a:lnTo>
                    <a:lnTo>
                      <a:pt x="801" y="4246"/>
                    </a:lnTo>
                    <a:lnTo>
                      <a:pt x="801" y="4266"/>
                    </a:lnTo>
                    <a:lnTo>
                      <a:pt x="801" y="4322"/>
                    </a:lnTo>
                    <a:lnTo>
                      <a:pt x="801" y="4342"/>
                    </a:lnTo>
                    <a:lnTo>
                      <a:pt x="801" y="4361"/>
                    </a:lnTo>
                    <a:lnTo>
                      <a:pt x="877" y="4399"/>
                    </a:lnTo>
                    <a:lnTo>
                      <a:pt x="896" y="4399"/>
                    </a:lnTo>
                    <a:lnTo>
                      <a:pt x="934" y="4361"/>
                    </a:lnTo>
                    <a:lnTo>
                      <a:pt x="953" y="4342"/>
                    </a:lnTo>
                    <a:lnTo>
                      <a:pt x="991" y="4342"/>
                    </a:lnTo>
                    <a:lnTo>
                      <a:pt x="1067" y="4322"/>
                    </a:lnTo>
                    <a:lnTo>
                      <a:pt x="1106" y="4322"/>
                    </a:lnTo>
                    <a:lnTo>
                      <a:pt x="1143" y="4304"/>
                    </a:lnTo>
                    <a:lnTo>
                      <a:pt x="1201" y="4285"/>
                    </a:lnTo>
                    <a:lnTo>
                      <a:pt x="1219" y="4266"/>
                    </a:lnTo>
                    <a:lnTo>
                      <a:pt x="1238" y="4285"/>
                    </a:lnTo>
                    <a:lnTo>
                      <a:pt x="1258" y="4285"/>
                    </a:lnTo>
                    <a:lnTo>
                      <a:pt x="1296" y="4304"/>
                    </a:lnTo>
                    <a:lnTo>
                      <a:pt x="1315" y="4304"/>
                    </a:lnTo>
                    <a:lnTo>
                      <a:pt x="1334" y="4285"/>
                    </a:lnTo>
                    <a:lnTo>
                      <a:pt x="1334" y="4208"/>
                    </a:lnTo>
                    <a:lnTo>
                      <a:pt x="1334" y="4190"/>
                    </a:lnTo>
                    <a:lnTo>
                      <a:pt x="1353" y="4151"/>
                    </a:lnTo>
                    <a:lnTo>
                      <a:pt x="1372" y="4132"/>
                    </a:lnTo>
                    <a:lnTo>
                      <a:pt x="1429" y="4113"/>
                    </a:lnTo>
                    <a:lnTo>
                      <a:pt x="1486" y="3999"/>
                    </a:lnTo>
                    <a:lnTo>
                      <a:pt x="1524" y="3980"/>
                    </a:lnTo>
                    <a:lnTo>
                      <a:pt x="1543" y="3961"/>
                    </a:lnTo>
                    <a:lnTo>
                      <a:pt x="1639" y="3923"/>
                    </a:lnTo>
                    <a:lnTo>
                      <a:pt x="1753" y="3885"/>
                    </a:lnTo>
                    <a:lnTo>
                      <a:pt x="1791" y="3885"/>
                    </a:lnTo>
                    <a:lnTo>
                      <a:pt x="1829" y="3885"/>
                    </a:lnTo>
                    <a:lnTo>
                      <a:pt x="1867" y="3904"/>
                    </a:lnTo>
                    <a:lnTo>
                      <a:pt x="1886" y="3923"/>
                    </a:lnTo>
                    <a:lnTo>
                      <a:pt x="1905" y="3923"/>
                    </a:lnTo>
                    <a:lnTo>
                      <a:pt x="1905" y="3941"/>
                    </a:lnTo>
                    <a:lnTo>
                      <a:pt x="1944" y="4113"/>
                    </a:lnTo>
                    <a:lnTo>
                      <a:pt x="1944" y="4151"/>
                    </a:lnTo>
                    <a:lnTo>
                      <a:pt x="2000" y="4208"/>
                    </a:lnTo>
                    <a:lnTo>
                      <a:pt x="2077" y="4285"/>
                    </a:lnTo>
                    <a:lnTo>
                      <a:pt x="2096" y="4304"/>
                    </a:lnTo>
                    <a:lnTo>
                      <a:pt x="2115" y="4342"/>
                    </a:lnTo>
                    <a:lnTo>
                      <a:pt x="2134" y="4361"/>
                    </a:lnTo>
                    <a:lnTo>
                      <a:pt x="2115" y="4513"/>
                    </a:lnTo>
                    <a:lnTo>
                      <a:pt x="2153" y="4589"/>
                    </a:lnTo>
                    <a:lnTo>
                      <a:pt x="2229" y="4551"/>
                    </a:lnTo>
                    <a:lnTo>
                      <a:pt x="2286" y="4551"/>
                    </a:lnTo>
                    <a:lnTo>
                      <a:pt x="2325" y="4551"/>
                    </a:lnTo>
                    <a:lnTo>
                      <a:pt x="2381" y="4532"/>
                    </a:lnTo>
                    <a:lnTo>
                      <a:pt x="2401" y="4513"/>
                    </a:lnTo>
                    <a:lnTo>
                      <a:pt x="2420" y="4475"/>
                    </a:lnTo>
                    <a:lnTo>
                      <a:pt x="2439" y="4418"/>
                    </a:lnTo>
                    <a:lnTo>
                      <a:pt x="2457" y="4399"/>
                    </a:lnTo>
                    <a:lnTo>
                      <a:pt x="2572" y="4361"/>
                    </a:lnTo>
                    <a:lnTo>
                      <a:pt x="2591" y="4342"/>
                    </a:lnTo>
                    <a:lnTo>
                      <a:pt x="2610" y="4322"/>
                    </a:lnTo>
                    <a:lnTo>
                      <a:pt x="2629" y="4246"/>
                    </a:lnTo>
                    <a:lnTo>
                      <a:pt x="2629" y="4227"/>
                    </a:lnTo>
                    <a:lnTo>
                      <a:pt x="2648" y="4208"/>
                    </a:lnTo>
                    <a:lnTo>
                      <a:pt x="2706" y="4190"/>
                    </a:lnTo>
                    <a:lnTo>
                      <a:pt x="2724" y="4170"/>
                    </a:lnTo>
                    <a:lnTo>
                      <a:pt x="2724" y="4132"/>
                    </a:lnTo>
                    <a:lnTo>
                      <a:pt x="2706" y="4113"/>
                    </a:lnTo>
                    <a:lnTo>
                      <a:pt x="2706" y="4037"/>
                    </a:lnTo>
                    <a:lnTo>
                      <a:pt x="2724" y="3999"/>
                    </a:lnTo>
                    <a:lnTo>
                      <a:pt x="2743" y="3999"/>
                    </a:lnTo>
                    <a:lnTo>
                      <a:pt x="2858" y="3961"/>
                    </a:lnTo>
                    <a:lnTo>
                      <a:pt x="2896" y="3923"/>
                    </a:lnTo>
                    <a:lnTo>
                      <a:pt x="2915" y="3923"/>
                    </a:lnTo>
                    <a:lnTo>
                      <a:pt x="2915" y="3904"/>
                    </a:lnTo>
                    <a:lnTo>
                      <a:pt x="2934" y="3846"/>
                    </a:lnTo>
                    <a:lnTo>
                      <a:pt x="2953" y="3827"/>
                    </a:lnTo>
                    <a:lnTo>
                      <a:pt x="2972" y="3827"/>
                    </a:lnTo>
                    <a:lnTo>
                      <a:pt x="3010" y="3827"/>
                    </a:lnTo>
                    <a:lnTo>
                      <a:pt x="3010" y="3846"/>
                    </a:lnTo>
                    <a:lnTo>
                      <a:pt x="3029" y="3865"/>
                    </a:lnTo>
                    <a:lnTo>
                      <a:pt x="3048" y="3885"/>
                    </a:lnTo>
                    <a:lnTo>
                      <a:pt x="3048" y="3904"/>
                    </a:lnTo>
                    <a:lnTo>
                      <a:pt x="3067" y="3923"/>
                    </a:lnTo>
                    <a:lnTo>
                      <a:pt x="3087" y="3923"/>
                    </a:lnTo>
                    <a:lnTo>
                      <a:pt x="3105" y="3941"/>
                    </a:lnTo>
                    <a:lnTo>
                      <a:pt x="3105" y="3961"/>
                    </a:lnTo>
                    <a:lnTo>
                      <a:pt x="3124" y="4018"/>
                    </a:lnTo>
                    <a:lnTo>
                      <a:pt x="3143" y="4037"/>
                    </a:lnTo>
                    <a:lnTo>
                      <a:pt x="3182" y="4037"/>
                    </a:lnTo>
                    <a:lnTo>
                      <a:pt x="3201" y="4037"/>
                    </a:lnTo>
                    <a:lnTo>
                      <a:pt x="3219" y="4056"/>
                    </a:lnTo>
                    <a:lnTo>
                      <a:pt x="3258" y="4018"/>
                    </a:lnTo>
                    <a:lnTo>
                      <a:pt x="3258" y="3923"/>
                    </a:lnTo>
                    <a:lnTo>
                      <a:pt x="3277" y="3846"/>
                    </a:lnTo>
                    <a:lnTo>
                      <a:pt x="3277" y="3827"/>
                    </a:lnTo>
                    <a:lnTo>
                      <a:pt x="3258" y="3694"/>
                    </a:lnTo>
                    <a:lnTo>
                      <a:pt x="3258" y="3637"/>
                    </a:lnTo>
                    <a:lnTo>
                      <a:pt x="3277" y="3599"/>
                    </a:lnTo>
                    <a:lnTo>
                      <a:pt x="3258" y="3580"/>
                    </a:lnTo>
                    <a:lnTo>
                      <a:pt x="3258" y="3542"/>
                    </a:lnTo>
                    <a:lnTo>
                      <a:pt x="3219" y="3465"/>
                    </a:lnTo>
                    <a:lnTo>
                      <a:pt x="3201" y="3447"/>
                    </a:lnTo>
                    <a:lnTo>
                      <a:pt x="3182" y="3447"/>
                    </a:lnTo>
                    <a:lnTo>
                      <a:pt x="3163" y="3447"/>
                    </a:lnTo>
                    <a:lnTo>
                      <a:pt x="3143" y="3447"/>
                    </a:lnTo>
                    <a:lnTo>
                      <a:pt x="3143" y="3428"/>
                    </a:lnTo>
                    <a:lnTo>
                      <a:pt x="3105" y="3389"/>
                    </a:lnTo>
                    <a:lnTo>
                      <a:pt x="3105" y="3351"/>
                    </a:lnTo>
                    <a:lnTo>
                      <a:pt x="3124" y="3313"/>
                    </a:lnTo>
                    <a:lnTo>
                      <a:pt x="3182" y="3218"/>
                    </a:lnTo>
                    <a:lnTo>
                      <a:pt x="3182" y="3180"/>
                    </a:lnTo>
                    <a:lnTo>
                      <a:pt x="3219" y="3027"/>
                    </a:lnTo>
                    <a:lnTo>
                      <a:pt x="3219" y="3008"/>
                    </a:lnTo>
                    <a:lnTo>
                      <a:pt x="3201" y="2970"/>
                    </a:lnTo>
                    <a:lnTo>
                      <a:pt x="3182" y="2951"/>
                    </a:lnTo>
                    <a:lnTo>
                      <a:pt x="3182" y="2913"/>
                    </a:lnTo>
                    <a:lnTo>
                      <a:pt x="3163" y="2894"/>
                    </a:lnTo>
                    <a:lnTo>
                      <a:pt x="3182" y="2875"/>
                    </a:lnTo>
                    <a:lnTo>
                      <a:pt x="3182" y="2837"/>
                    </a:lnTo>
                    <a:lnTo>
                      <a:pt x="3219" y="2818"/>
                    </a:lnTo>
                    <a:lnTo>
                      <a:pt x="3239" y="2799"/>
                    </a:lnTo>
                    <a:lnTo>
                      <a:pt x="3315" y="2799"/>
                    </a:lnTo>
                    <a:lnTo>
                      <a:pt x="3448" y="2761"/>
                    </a:lnTo>
                    <a:lnTo>
                      <a:pt x="3486" y="2761"/>
                    </a:lnTo>
                    <a:lnTo>
                      <a:pt x="3544" y="2761"/>
                    </a:lnTo>
                    <a:lnTo>
                      <a:pt x="3563" y="2761"/>
                    </a:lnTo>
                    <a:lnTo>
                      <a:pt x="3581" y="2685"/>
                    </a:lnTo>
                    <a:lnTo>
                      <a:pt x="3600" y="2666"/>
                    </a:lnTo>
                    <a:lnTo>
                      <a:pt x="3639" y="2646"/>
                    </a:lnTo>
                    <a:lnTo>
                      <a:pt x="3734" y="2666"/>
                    </a:lnTo>
                    <a:lnTo>
                      <a:pt x="3753" y="2666"/>
                    </a:lnTo>
                    <a:lnTo>
                      <a:pt x="3810" y="2646"/>
                    </a:lnTo>
                    <a:lnTo>
                      <a:pt x="3829" y="2646"/>
                    </a:lnTo>
                    <a:lnTo>
                      <a:pt x="3886" y="2646"/>
                    </a:lnTo>
                    <a:lnTo>
                      <a:pt x="3905" y="2646"/>
                    </a:lnTo>
                    <a:lnTo>
                      <a:pt x="3905" y="2627"/>
                    </a:lnTo>
                    <a:lnTo>
                      <a:pt x="3905" y="2513"/>
                    </a:lnTo>
                    <a:lnTo>
                      <a:pt x="3905" y="2475"/>
                    </a:lnTo>
                    <a:lnTo>
                      <a:pt x="3886" y="2437"/>
                    </a:lnTo>
                    <a:lnTo>
                      <a:pt x="3886" y="2418"/>
                    </a:lnTo>
                    <a:lnTo>
                      <a:pt x="3867" y="2399"/>
                    </a:lnTo>
                    <a:lnTo>
                      <a:pt x="3867" y="2380"/>
                    </a:lnTo>
                    <a:lnTo>
                      <a:pt x="3867" y="2341"/>
                    </a:lnTo>
                    <a:lnTo>
                      <a:pt x="3905" y="2323"/>
                    </a:lnTo>
                    <a:lnTo>
                      <a:pt x="4001" y="2209"/>
                    </a:lnTo>
                    <a:lnTo>
                      <a:pt x="4134" y="1999"/>
                    </a:lnTo>
                    <a:lnTo>
                      <a:pt x="4172" y="1960"/>
                    </a:lnTo>
                    <a:lnTo>
                      <a:pt x="4248" y="1846"/>
                    </a:lnTo>
                    <a:lnTo>
                      <a:pt x="4172" y="1789"/>
                    </a:lnTo>
                    <a:lnTo>
                      <a:pt x="4115" y="1751"/>
                    </a:lnTo>
                    <a:lnTo>
                      <a:pt x="4058" y="1713"/>
                    </a:lnTo>
                    <a:lnTo>
                      <a:pt x="4039" y="1656"/>
                    </a:lnTo>
                    <a:lnTo>
                      <a:pt x="4039" y="1618"/>
                    </a:lnTo>
                    <a:lnTo>
                      <a:pt x="4039" y="1599"/>
                    </a:lnTo>
                    <a:lnTo>
                      <a:pt x="4058" y="1542"/>
                    </a:lnTo>
                    <a:lnTo>
                      <a:pt x="4058" y="1466"/>
                    </a:lnTo>
                    <a:lnTo>
                      <a:pt x="4077" y="1447"/>
                    </a:lnTo>
                    <a:lnTo>
                      <a:pt x="4096" y="1389"/>
                    </a:lnTo>
                    <a:lnTo>
                      <a:pt x="4077" y="1332"/>
                    </a:lnTo>
                    <a:lnTo>
                      <a:pt x="4096" y="1294"/>
                    </a:lnTo>
                    <a:lnTo>
                      <a:pt x="4134" y="1218"/>
                    </a:lnTo>
                    <a:lnTo>
                      <a:pt x="4153" y="913"/>
                    </a:lnTo>
                    <a:lnTo>
                      <a:pt x="4172" y="875"/>
                    </a:lnTo>
                    <a:lnTo>
                      <a:pt x="4210" y="856"/>
                    </a:lnTo>
                    <a:lnTo>
                      <a:pt x="4229" y="856"/>
                    </a:lnTo>
                    <a:lnTo>
                      <a:pt x="4306" y="875"/>
                    </a:lnTo>
                    <a:lnTo>
                      <a:pt x="4362" y="875"/>
                    </a:lnTo>
                    <a:lnTo>
                      <a:pt x="4382" y="856"/>
                    </a:lnTo>
                    <a:lnTo>
                      <a:pt x="4420" y="837"/>
                    </a:lnTo>
                    <a:lnTo>
                      <a:pt x="4496" y="781"/>
                    </a:lnTo>
                    <a:lnTo>
                      <a:pt x="4515" y="762"/>
                    </a:lnTo>
                    <a:lnTo>
                      <a:pt x="4534" y="724"/>
                    </a:lnTo>
                    <a:lnTo>
                      <a:pt x="4553" y="666"/>
                    </a:lnTo>
                    <a:lnTo>
                      <a:pt x="4534" y="628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40" name="Freeform 30">
                <a:extLst>
                  <a:ext uri="{FF2B5EF4-FFF2-40B4-BE49-F238E27FC236}">
                    <a16:creationId xmlns:a16="http://schemas.microsoft.com/office/drawing/2014/main" id="{C6E0DC61-0BD7-5E44-87A7-8B2ACA28D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1650" y="11349038"/>
                <a:ext cx="481013" cy="801687"/>
              </a:xfrm>
              <a:custGeom>
                <a:avLst/>
                <a:gdLst>
                  <a:gd name="T0" fmla="*/ 2147483646 w 1334"/>
                  <a:gd name="T1" fmla="*/ 2147483646 h 2229"/>
                  <a:gd name="T2" fmla="*/ 2147483646 w 1334"/>
                  <a:gd name="T3" fmla="*/ 2147483646 h 2229"/>
                  <a:gd name="T4" fmla="*/ 2147483646 w 1334"/>
                  <a:gd name="T5" fmla="*/ 2147483646 h 2229"/>
                  <a:gd name="T6" fmla="*/ 2147483646 w 1334"/>
                  <a:gd name="T7" fmla="*/ 2147483646 h 2229"/>
                  <a:gd name="T8" fmla="*/ 2147483646 w 1334"/>
                  <a:gd name="T9" fmla="*/ 2147483646 h 2229"/>
                  <a:gd name="T10" fmla="*/ 2147483646 w 1334"/>
                  <a:gd name="T11" fmla="*/ 2147483646 h 2229"/>
                  <a:gd name="T12" fmla="*/ 2147483646 w 1334"/>
                  <a:gd name="T13" fmla="*/ 2147483646 h 2229"/>
                  <a:gd name="T14" fmla="*/ 2147483646 w 1334"/>
                  <a:gd name="T15" fmla="*/ 2147483646 h 2229"/>
                  <a:gd name="T16" fmla="*/ 2147483646 w 1334"/>
                  <a:gd name="T17" fmla="*/ 2147483646 h 2229"/>
                  <a:gd name="T18" fmla="*/ 2147483646 w 1334"/>
                  <a:gd name="T19" fmla="*/ 2147483646 h 2229"/>
                  <a:gd name="T20" fmla="*/ 2147483646 w 1334"/>
                  <a:gd name="T21" fmla="*/ 2147483646 h 2229"/>
                  <a:gd name="T22" fmla="*/ 2147483646 w 1334"/>
                  <a:gd name="T23" fmla="*/ 2147483646 h 2229"/>
                  <a:gd name="T24" fmla="*/ 2147483646 w 1334"/>
                  <a:gd name="T25" fmla="*/ 2147483646 h 2229"/>
                  <a:gd name="T26" fmla="*/ 2147483646 w 1334"/>
                  <a:gd name="T27" fmla="*/ 2147483646 h 2229"/>
                  <a:gd name="T28" fmla="*/ 2147483646 w 1334"/>
                  <a:gd name="T29" fmla="*/ 2147483646 h 2229"/>
                  <a:gd name="T30" fmla="*/ 2147483646 w 1334"/>
                  <a:gd name="T31" fmla="*/ 2147483646 h 2229"/>
                  <a:gd name="T32" fmla="*/ 2147483646 w 1334"/>
                  <a:gd name="T33" fmla="*/ 2147483646 h 2229"/>
                  <a:gd name="T34" fmla="*/ 2147483646 w 1334"/>
                  <a:gd name="T35" fmla="*/ 2147483646 h 2229"/>
                  <a:gd name="T36" fmla="*/ 2147483646 w 1334"/>
                  <a:gd name="T37" fmla="*/ 2147483646 h 2229"/>
                  <a:gd name="T38" fmla="*/ 2147483646 w 1334"/>
                  <a:gd name="T39" fmla="*/ 2147483646 h 2229"/>
                  <a:gd name="T40" fmla="*/ 2147483646 w 1334"/>
                  <a:gd name="T41" fmla="*/ 2147483646 h 2229"/>
                  <a:gd name="T42" fmla="*/ 2147483646 w 1334"/>
                  <a:gd name="T43" fmla="*/ 2147483646 h 2229"/>
                  <a:gd name="T44" fmla="*/ 2147483646 w 1334"/>
                  <a:gd name="T45" fmla="*/ 2147483646 h 2229"/>
                  <a:gd name="T46" fmla="*/ 2147483646 w 1334"/>
                  <a:gd name="T47" fmla="*/ 2147483646 h 2229"/>
                  <a:gd name="T48" fmla="*/ 2147483646 w 1334"/>
                  <a:gd name="T49" fmla="*/ 2147483646 h 2229"/>
                  <a:gd name="T50" fmla="*/ 2147483646 w 1334"/>
                  <a:gd name="T51" fmla="*/ 2147483646 h 2229"/>
                  <a:gd name="T52" fmla="*/ 0 w 1334"/>
                  <a:gd name="T53" fmla="*/ 2147483646 h 2229"/>
                  <a:gd name="T54" fmla="*/ 2147483646 w 1334"/>
                  <a:gd name="T55" fmla="*/ 2147483646 h 2229"/>
                  <a:gd name="T56" fmla="*/ 2147483646 w 1334"/>
                  <a:gd name="T57" fmla="*/ 2147483646 h 2229"/>
                  <a:gd name="T58" fmla="*/ 2147483646 w 1334"/>
                  <a:gd name="T59" fmla="*/ 2147483646 h 2229"/>
                  <a:gd name="T60" fmla="*/ 2147483646 w 1334"/>
                  <a:gd name="T61" fmla="*/ 2147483646 h 2229"/>
                  <a:gd name="T62" fmla="*/ 2147483646 w 1334"/>
                  <a:gd name="T63" fmla="*/ 2147483646 h 2229"/>
                  <a:gd name="T64" fmla="*/ 2147483646 w 1334"/>
                  <a:gd name="T65" fmla="*/ 2147483646 h 2229"/>
                  <a:gd name="T66" fmla="*/ 2147483646 w 1334"/>
                  <a:gd name="T67" fmla="*/ 2147483646 h 2229"/>
                  <a:gd name="T68" fmla="*/ 2147483646 w 1334"/>
                  <a:gd name="T69" fmla="*/ 2147483646 h 2229"/>
                  <a:gd name="T70" fmla="*/ 2147483646 w 1334"/>
                  <a:gd name="T71" fmla="*/ 2147483646 h 2229"/>
                  <a:gd name="T72" fmla="*/ 2147483646 w 1334"/>
                  <a:gd name="T73" fmla="*/ 2147483646 h 2229"/>
                  <a:gd name="T74" fmla="*/ 2147483646 w 1334"/>
                  <a:gd name="T75" fmla="*/ 2147483646 h 2229"/>
                  <a:gd name="T76" fmla="*/ 2147483646 w 1334"/>
                  <a:gd name="T77" fmla="*/ 2147483646 h 2229"/>
                  <a:gd name="T78" fmla="*/ 2147483646 w 1334"/>
                  <a:gd name="T79" fmla="*/ 2147483646 h 2229"/>
                  <a:gd name="T80" fmla="*/ 2147483646 w 1334"/>
                  <a:gd name="T81" fmla="*/ 2147483646 h 2229"/>
                  <a:gd name="T82" fmla="*/ 2147483646 w 1334"/>
                  <a:gd name="T83" fmla="*/ 2147483646 h 2229"/>
                  <a:gd name="T84" fmla="*/ 2147483646 w 1334"/>
                  <a:gd name="T85" fmla="*/ 2147483646 h 2229"/>
                  <a:gd name="T86" fmla="*/ 2147483646 w 1334"/>
                  <a:gd name="T87" fmla="*/ 2147483646 h 2229"/>
                  <a:gd name="T88" fmla="*/ 2147483646 w 1334"/>
                  <a:gd name="T89" fmla="*/ 2147483646 h 2229"/>
                  <a:gd name="T90" fmla="*/ 2147483646 w 1334"/>
                  <a:gd name="T91" fmla="*/ 2147483646 h 2229"/>
                  <a:gd name="T92" fmla="*/ 2147483646 w 1334"/>
                  <a:gd name="T93" fmla="*/ 2147483646 h 2229"/>
                  <a:gd name="T94" fmla="*/ 2147483646 w 1334"/>
                  <a:gd name="T95" fmla="*/ 2147483646 h 2229"/>
                  <a:gd name="T96" fmla="*/ 2147483646 w 1334"/>
                  <a:gd name="T97" fmla="*/ 2147483646 h 2229"/>
                  <a:gd name="T98" fmla="*/ 2147483646 w 1334"/>
                  <a:gd name="T99" fmla="*/ 2147483646 h 222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334" h="2229">
                    <a:moveTo>
                      <a:pt x="1333" y="647"/>
                    </a:moveTo>
                    <a:lnTo>
                      <a:pt x="1314" y="628"/>
                    </a:lnTo>
                    <a:lnTo>
                      <a:pt x="1276" y="609"/>
                    </a:lnTo>
                    <a:lnTo>
                      <a:pt x="1257" y="609"/>
                    </a:lnTo>
                    <a:lnTo>
                      <a:pt x="1238" y="552"/>
                    </a:lnTo>
                    <a:lnTo>
                      <a:pt x="1219" y="552"/>
                    </a:lnTo>
                    <a:lnTo>
                      <a:pt x="1200" y="533"/>
                    </a:lnTo>
                    <a:lnTo>
                      <a:pt x="1162" y="533"/>
                    </a:lnTo>
                    <a:lnTo>
                      <a:pt x="1143" y="533"/>
                    </a:lnTo>
                    <a:lnTo>
                      <a:pt x="1105" y="533"/>
                    </a:lnTo>
                    <a:lnTo>
                      <a:pt x="1067" y="495"/>
                    </a:lnTo>
                    <a:lnTo>
                      <a:pt x="1028" y="476"/>
                    </a:lnTo>
                    <a:lnTo>
                      <a:pt x="1010" y="438"/>
                    </a:lnTo>
                    <a:lnTo>
                      <a:pt x="1010" y="418"/>
                    </a:lnTo>
                    <a:lnTo>
                      <a:pt x="1028" y="362"/>
                    </a:lnTo>
                    <a:lnTo>
                      <a:pt x="1028" y="342"/>
                    </a:lnTo>
                    <a:lnTo>
                      <a:pt x="1010" y="323"/>
                    </a:lnTo>
                    <a:lnTo>
                      <a:pt x="991" y="304"/>
                    </a:lnTo>
                    <a:lnTo>
                      <a:pt x="991" y="286"/>
                    </a:lnTo>
                    <a:lnTo>
                      <a:pt x="1028" y="266"/>
                    </a:lnTo>
                    <a:lnTo>
                      <a:pt x="1047" y="247"/>
                    </a:lnTo>
                    <a:lnTo>
                      <a:pt x="1047" y="190"/>
                    </a:lnTo>
                    <a:lnTo>
                      <a:pt x="1028" y="152"/>
                    </a:lnTo>
                    <a:lnTo>
                      <a:pt x="1028" y="133"/>
                    </a:lnTo>
                    <a:lnTo>
                      <a:pt x="1028" y="114"/>
                    </a:lnTo>
                    <a:lnTo>
                      <a:pt x="1010" y="114"/>
                    </a:lnTo>
                    <a:lnTo>
                      <a:pt x="991" y="95"/>
                    </a:lnTo>
                    <a:lnTo>
                      <a:pt x="971" y="133"/>
                    </a:lnTo>
                    <a:lnTo>
                      <a:pt x="952" y="152"/>
                    </a:lnTo>
                    <a:lnTo>
                      <a:pt x="933" y="152"/>
                    </a:lnTo>
                    <a:lnTo>
                      <a:pt x="914" y="152"/>
                    </a:lnTo>
                    <a:lnTo>
                      <a:pt x="876" y="133"/>
                    </a:lnTo>
                    <a:lnTo>
                      <a:pt x="838" y="114"/>
                    </a:lnTo>
                    <a:lnTo>
                      <a:pt x="781" y="76"/>
                    </a:lnTo>
                    <a:lnTo>
                      <a:pt x="724" y="76"/>
                    </a:lnTo>
                    <a:lnTo>
                      <a:pt x="686" y="95"/>
                    </a:lnTo>
                    <a:lnTo>
                      <a:pt x="647" y="133"/>
                    </a:lnTo>
                    <a:lnTo>
                      <a:pt x="610" y="152"/>
                    </a:lnTo>
                    <a:lnTo>
                      <a:pt x="571" y="152"/>
                    </a:lnTo>
                    <a:lnTo>
                      <a:pt x="552" y="133"/>
                    </a:lnTo>
                    <a:lnTo>
                      <a:pt x="534" y="114"/>
                    </a:lnTo>
                    <a:lnTo>
                      <a:pt x="438" y="95"/>
                    </a:lnTo>
                    <a:lnTo>
                      <a:pt x="419" y="76"/>
                    </a:lnTo>
                    <a:lnTo>
                      <a:pt x="381" y="57"/>
                    </a:lnTo>
                    <a:lnTo>
                      <a:pt x="343" y="19"/>
                    </a:lnTo>
                    <a:lnTo>
                      <a:pt x="324" y="0"/>
                    </a:lnTo>
                    <a:lnTo>
                      <a:pt x="267" y="133"/>
                    </a:lnTo>
                    <a:lnTo>
                      <a:pt x="248" y="171"/>
                    </a:lnTo>
                    <a:lnTo>
                      <a:pt x="248" y="209"/>
                    </a:lnTo>
                    <a:lnTo>
                      <a:pt x="190" y="381"/>
                    </a:lnTo>
                    <a:lnTo>
                      <a:pt x="153" y="495"/>
                    </a:lnTo>
                    <a:lnTo>
                      <a:pt x="153" y="514"/>
                    </a:lnTo>
                    <a:lnTo>
                      <a:pt x="153" y="533"/>
                    </a:lnTo>
                    <a:lnTo>
                      <a:pt x="190" y="571"/>
                    </a:lnTo>
                    <a:lnTo>
                      <a:pt x="209" y="590"/>
                    </a:lnTo>
                    <a:lnTo>
                      <a:pt x="229" y="647"/>
                    </a:lnTo>
                    <a:lnTo>
                      <a:pt x="248" y="723"/>
                    </a:lnTo>
                    <a:lnTo>
                      <a:pt x="267" y="762"/>
                    </a:lnTo>
                    <a:lnTo>
                      <a:pt x="248" y="781"/>
                    </a:lnTo>
                    <a:lnTo>
                      <a:pt x="248" y="857"/>
                    </a:lnTo>
                    <a:lnTo>
                      <a:pt x="248" y="895"/>
                    </a:lnTo>
                    <a:lnTo>
                      <a:pt x="229" y="914"/>
                    </a:lnTo>
                    <a:lnTo>
                      <a:pt x="229" y="933"/>
                    </a:lnTo>
                    <a:lnTo>
                      <a:pt x="190" y="933"/>
                    </a:lnTo>
                    <a:lnTo>
                      <a:pt x="229" y="1048"/>
                    </a:lnTo>
                    <a:lnTo>
                      <a:pt x="229" y="1143"/>
                    </a:lnTo>
                    <a:lnTo>
                      <a:pt x="248" y="1180"/>
                    </a:lnTo>
                    <a:lnTo>
                      <a:pt x="305" y="1238"/>
                    </a:lnTo>
                    <a:lnTo>
                      <a:pt x="324" y="1295"/>
                    </a:lnTo>
                    <a:lnTo>
                      <a:pt x="324" y="1333"/>
                    </a:lnTo>
                    <a:lnTo>
                      <a:pt x="305" y="1333"/>
                    </a:lnTo>
                    <a:lnTo>
                      <a:pt x="229" y="1352"/>
                    </a:lnTo>
                    <a:lnTo>
                      <a:pt x="209" y="1352"/>
                    </a:lnTo>
                    <a:lnTo>
                      <a:pt x="190" y="1371"/>
                    </a:lnTo>
                    <a:lnTo>
                      <a:pt x="171" y="1390"/>
                    </a:lnTo>
                    <a:lnTo>
                      <a:pt x="133" y="1466"/>
                    </a:lnTo>
                    <a:lnTo>
                      <a:pt x="76" y="1524"/>
                    </a:lnTo>
                    <a:lnTo>
                      <a:pt x="57" y="1561"/>
                    </a:lnTo>
                    <a:lnTo>
                      <a:pt x="0" y="1638"/>
                    </a:lnTo>
                    <a:lnTo>
                      <a:pt x="0" y="1676"/>
                    </a:lnTo>
                    <a:lnTo>
                      <a:pt x="0" y="1714"/>
                    </a:lnTo>
                    <a:lnTo>
                      <a:pt x="19" y="1733"/>
                    </a:lnTo>
                    <a:lnTo>
                      <a:pt x="38" y="1752"/>
                    </a:lnTo>
                    <a:lnTo>
                      <a:pt x="57" y="1771"/>
                    </a:lnTo>
                    <a:lnTo>
                      <a:pt x="57" y="1809"/>
                    </a:lnTo>
                    <a:lnTo>
                      <a:pt x="76" y="1847"/>
                    </a:lnTo>
                    <a:lnTo>
                      <a:pt x="114" y="1886"/>
                    </a:lnTo>
                    <a:lnTo>
                      <a:pt x="133" y="1942"/>
                    </a:lnTo>
                    <a:lnTo>
                      <a:pt x="133" y="2000"/>
                    </a:lnTo>
                    <a:lnTo>
                      <a:pt x="114" y="2038"/>
                    </a:lnTo>
                    <a:lnTo>
                      <a:pt x="95" y="2095"/>
                    </a:lnTo>
                    <a:lnTo>
                      <a:pt x="114" y="2133"/>
                    </a:lnTo>
                    <a:lnTo>
                      <a:pt x="114" y="2171"/>
                    </a:lnTo>
                    <a:lnTo>
                      <a:pt x="133" y="2190"/>
                    </a:lnTo>
                    <a:lnTo>
                      <a:pt x="171" y="2190"/>
                    </a:lnTo>
                    <a:lnTo>
                      <a:pt x="171" y="2171"/>
                    </a:lnTo>
                    <a:lnTo>
                      <a:pt x="209" y="2152"/>
                    </a:lnTo>
                    <a:lnTo>
                      <a:pt x="248" y="2133"/>
                    </a:lnTo>
                    <a:lnTo>
                      <a:pt x="267" y="2133"/>
                    </a:lnTo>
                    <a:lnTo>
                      <a:pt x="305" y="2133"/>
                    </a:lnTo>
                    <a:lnTo>
                      <a:pt x="381" y="2152"/>
                    </a:lnTo>
                    <a:lnTo>
                      <a:pt x="400" y="2152"/>
                    </a:lnTo>
                    <a:lnTo>
                      <a:pt x="419" y="2152"/>
                    </a:lnTo>
                    <a:lnTo>
                      <a:pt x="457" y="2133"/>
                    </a:lnTo>
                    <a:lnTo>
                      <a:pt x="476" y="2133"/>
                    </a:lnTo>
                    <a:lnTo>
                      <a:pt x="514" y="2133"/>
                    </a:lnTo>
                    <a:lnTo>
                      <a:pt x="534" y="2152"/>
                    </a:lnTo>
                    <a:lnTo>
                      <a:pt x="610" y="2228"/>
                    </a:lnTo>
                    <a:lnTo>
                      <a:pt x="666" y="2190"/>
                    </a:lnTo>
                    <a:lnTo>
                      <a:pt x="666" y="2171"/>
                    </a:lnTo>
                    <a:lnTo>
                      <a:pt x="686" y="2114"/>
                    </a:lnTo>
                    <a:lnTo>
                      <a:pt x="705" y="2114"/>
                    </a:lnTo>
                    <a:lnTo>
                      <a:pt x="743" y="2114"/>
                    </a:lnTo>
                    <a:lnTo>
                      <a:pt x="743" y="2095"/>
                    </a:lnTo>
                    <a:lnTo>
                      <a:pt x="762" y="2076"/>
                    </a:lnTo>
                    <a:lnTo>
                      <a:pt x="819" y="2038"/>
                    </a:lnTo>
                    <a:lnTo>
                      <a:pt x="857" y="2000"/>
                    </a:lnTo>
                    <a:lnTo>
                      <a:pt x="876" y="1942"/>
                    </a:lnTo>
                    <a:lnTo>
                      <a:pt x="895" y="1905"/>
                    </a:lnTo>
                    <a:lnTo>
                      <a:pt x="914" y="1847"/>
                    </a:lnTo>
                    <a:lnTo>
                      <a:pt x="952" y="1828"/>
                    </a:lnTo>
                    <a:lnTo>
                      <a:pt x="991" y="1809"/>
                    </a:lnTo>
                    <a:lnTo>
                      <a:pt x="1086" y="1809"/>
                    </a:lnTo>
                    <a:lnTo>
                      <a:pt x="1105" y="1809"/>
                    </a:lnTo>
                    <a:lnTo>
                      <a:pt x="1124" y="1790"/>
                    </a:lnTo>
                    <a:lnTo>
                      <a:pt x="1086" y="1752"/>
                    </a:lnTo>
                    <a:lnTo>
                      <a:pt x="1086" y="1714"/>
                    </a:lnTo>
                    <a:lnTo>
                      <a:pt x="1124" y="1542"/>
                    </a:lnTo>
                    <a:lnTo>
                      <a:pt x="1124" y="1505"/>
                    </a:lnTo>
                    <a:lnTo>
                      <a:pt x="1124" y="1390"/>
                    </a:lnTo>
                    <a:lnTo>
                      <a:pt x="1143" y="1295"/>
                    </a:lnTo>
                    <a:lnTo>
                      <a:pt x="1143" y="1257"/>
                    </a:lnTo>
                    <a:lnTo>
                      <a:pt x="1143" y="1219"/>
                    </a:lnTo>
                    <a:lnTo>
                      <a:pt x="1124" y="1180"/>
                    </a:lnTo>
                    <a:lnTo>
                      <a:pt x="1105" y="1162"/>
                    </a:lnTo>
                    <a:lnTo>
                      <a:pt x="1124" y="1124"/>
                    </a:lnTo>
                    <a:lnTo>
                      <a:pt x="1124" y="1104"/>
                    </a:lnTo>
                    <a:lnTo>
                      <a:pt x="1067" y="990"/>
                    </a:lnTo>
                    <a:lnTo>
                      <a:pt x="1067" y="952"/>
                    </a:lnTo>
                    <a:lnTo>
                      <a:pt x="1047" y="933"/>
                    </a:lnTo>
                    <a:lnTo>
                      <a:pt x="1047" y="876"/>
                    </a:lnTo>
                    <a:lnTo>
                      <a:pt x="1067" y="857"/>
                    </a:lnTo>
                    <a:lnTo>
                      <a:pt x="1105" y="819"/>
                    </a:lnTo>
                    <a:lnTo>
                      <a:pt x="1143" y="799"/>
                    </a:lnTo>
                    <a:lnTo>
                      <a:pt x="1219" y="799"/>
                    </a:lnTo>
                    <a:lnTo>
                      <a:pt x="1276" y="781"/>
                    </a:lnTo>
                    <a:lnTo>
                      <a:pt x="1314" y="723"/>
                    </a:lnTo>
                    <a:lnTo>
                      <a:pt x="1333" y="685"/>
                    </a:lnTo>
                    <a:lnTo>
                      <a:pt x="1333" y="667"/>
                    </a:lnTo>
                    <a:lnTo>
                      <a:pt x="1333" y="647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41" name="Freeform 31">
                <a:extLst>
                  <a:ext uri="{FF2B5EF4-FFF2-40B4-BE49-F238E27FC236}">
                    <a16:creationId xmlns:a16="http://schemas.microsoft.com/office/drawing/2014/main" id="{E36FEACA-23F6-CA4B-BC43-6A40BA1BD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9275" y="11398250"/>
                <a:ext cx="1289050" cy="1852613"/>
              </a:xfrm>
              <a:custGeom>
                <a:avLst/>
                <a:gdLst>
                  <a:gd name="T0" fmla="*/ 2147483646 w 3582"/>
                  <a:gd name="T1" fmla="*/ 2147483646 h 5144"/>
                  <a:gd name="T2" fmla="*/ 2147483646 w 3582"/>
                  <a:gd name="T3" fmla="*/ 2147483646 h 5144"/>
                  <a:gd name="T4" fmla="*/ 2147483646 w 3582"/>
                  <a:gd name="T5" fmla="*/ 2147483646 h 5144"/>
                  <a:gd name="T6" fmla="*/ 2147483646 w 3582"/>
                  <a:gd name="T7" fmla="*/ 2147483646 h 5144"/>
                  <a:gd name="T8" fmla="*/ 2147483646 w 3582"/>
                  <a:gd name="T9" fmla="*/ 2147483646 h 5144"/>
                  <a:gd name="T10" fmla="*/ 2147483646 w 3582"/>
                  <a:gd name="T11" fmla="*/ 2147483646 h 5144"/>
                  <a:gd name="T12" fmla="*/ 2147483646 w 3582"/>
                  <a:gd name="T13" fmla="*/ 2147483646 h 5144"/>
                  <a:gd name="T14" fmla="*/ 2147483646 w 3582"/>
                  <a:gd name="T15" fmla="*/ 2147483646 h 5144"/>
                  <a:gd name="T16" fmla="*/ 2147483646 w 3582"/>
                  <a:gd name="T17" fmla="*/ 2147483646 h 5144"/>
                  <a:gd name="T18" fmla="*/ 2147483646 w 3582"/>
                  <a:gd name="T19" fmla="*/ 2147483646 h 5144"/>
                  <a:gd name="T20" fmla="*/ 2147483646 w 3582"/>
                  <a:gd name="T21" fmla="*/ 2147483646 h 5144"/>
                  <a:gd name="T22" fmla="*/ 2147483646 w 3582"/>
                  <a:gd name="T23" fmla="*/ 2147483646 h 5144"/>
                  <a:gd name="T24" fmla="*/ 2147483646 w 3582"/>
                  <a:gd name="T25" fmla="*/ 2147483646 h 5144"/>
                  <a:gd name="T26" fmla="*/ 2147483646 w 3582"/>
                  <a:gd name="T27" fmla="*/ 2147483646 h 5144"/>
                  <a:gd name="T28" fmla="*/ 2147483646 w 3582"/>
                  <a:gd name="T29" fmla="*/ 2147483646 h 5144"/>
                  <a:gd name="T30" fmla="*/ 2147483646 w 3582"/>
                  <a:gd name="T31" fmla="*/ 2147483646 h 5144"/>
                  <a:gd name="T32" fmla="*/ 2147483646 w 3582"/>
                  <a:gd name="T33" fmla="*/ 2147483646 h 5144"/>
                  <a:gd name="T34" fmla="*/ 2147483646 w 3582"/>
                  <a:gd name="T35" fmla="*/ 2147483646 h 5144"/>
                  <a:gd name="T36" fmla="*/ 2147483646 w 3582"/>
                  <a:gd name="T37" fmla="*/ 2147483646 h 5144"/>
                  <a:gd name="T38" fmla="*/ 2147483646 w 3582"/>
                  <a:gd name="T39" fmla="*/ 2147483646 h 5144"/>
                  <a:gd name="T40" fmla="*/ 2147483646 w 3582"/>
                  <a:gd name="T41" fmla="*/ 2147483646 h 5144"/>
                  <a:gd name="T42" fmla="*/ 2147483646 w 3582"/>
                  <a:gd name="T43" fmla="*/ 2147483646 h 5144"/>
                  <a:gd name="T44" fmla="*/ 2147483646 w 3582"/>
                  <a:gd name="T45" fmla="*/ 2147483646 h 5144"/>
                  <a:gd name="T46" fmla="*/ 2147483646 w 3582"/>
                  <a:gd name="T47" fmla="*/ 2147483646 h 5144"/>
                  <a:gd name="T48" fmla="*/ 2147483646 w 3582"/>
                  <a:gd name="T49" fmla="*/ 2147483646 h 5144"/>
                  <a:gd name="T50" fmla="*/ 2147483646 w 3582"/>
                  <a:gd name="T51" fmla="*/ 2147483646 h 5144"/>
                  <a:gd name="T52" fmla="*/ 2147483646 w 3582"/>
                  <a:gd name="T53" fmla="*/ 2147483646 h 5144"/>
                  <a:gd name="T54" fmla="*/ 2147483646 w 3582"/>
                  <a:gd name="T55" fmla="*/ 2147483646 h 5144"/>
                  <a:gd name="T56" fmla="*/ 2147483646 w 3582"/>
                  <a:gd name="T57" fmla="*/ 2147483646 h 5144"/>
                  <a:gd name="T58" fmla="*/ 2147483646 w 3582"/>
                  <a:gd name="T59" fmla="*/ 2147483646 h 5144"/>
                  <a:gd name="T60" fmla="*/ 2147483646 w 3582"/>
                  <a:gd name="T61" fmla="*/ 2147483646 h 5144"/>
                  <a:gd name="T62" fmla="*/ 2147483646 w 3582"/>
                  <a:gd name="T63" fmla="*/ 2147483646 h 5144"/>
                  <a:gd name="T64" fmla="*/ 2147483646 w 3582"/>
                  <a:gd name="T65" fmla="*/ 2147483646 h 5144"/>
                  <a:gd name="T66" fmla="*/ 2147483646 w 3582"/>
                  <a:gd name="T67" fmla="*/ 2147483646 h 5144"/>
                  <a:gd name="T68" fmla="*/ 2147483646 w 3582"/>
                  <a:gd name="T69" fmla="*/ 2147483646 h 5144"/>
                  <a:gd name="T70" fmla="*/ 2147483646 w 3582"/>
                  <a:gd name="T71" fmla="*/ 2147483646 h 5144"/>
                  <a:gd name="T72" fmla="*/ 2147483646 w 3582"/>
                  <a:gd name="T73" fmla="*/ 2147483646 h 5144"/>
                  <a:gd name="T74" fmla="*/ 2147483646 w 3582"/>
                  <a:gd name="T75" fmla="*/ 2147483646 h 5144"/>
                  <a:gd name="T76" fmla="*/ 2147483646 w 3582"/>
                  <a:gd name="T77" fmla="*/ 2147483646 h 5144"/>
                  <a:gd name="T78" fmla="*/ 2147483646 w 3582"/>
                  <a:gd name="T79" fmla="*/ 2147483646 h 5144"/>
                  <a:gd name="T80" fmla="*/ 2147483646 w 3582"/>
                  <a:gd name="T81" fmla="*/ 2147483646 h 5144"/>
                  <a:gd name="T82" fmla="*/ 2147483646 w 3582"/>
                  <a:gd name="T83" fmla="*/ 2147483646 h 5144"/>
                  <a:gd name="T84" fmla="*/ 2147483646 w 3582"/>
                  <a:gd name="T85" fmla="*/ 2147483646 h 5144"/>
                  <a:gd name="T86" fmla="*/ 2147483646 w 3582"/>
                  <a:gd name="T87" fmla="*/ 2147483646 h 5144"/>
                  <a:gd name="T88" fmla="*/ 2147483646 w 3582"/>
                  <a:gd name="T89" fmla="*/ 2147483646 h 5144"/>
                  <a:gd name="T90" fmla="*/ 2147483646 w 3582"/>
                  <a:gd name="T91" fmla="*/ 2147483646 h 5144"/>
                  <a:gd name="T92" fmla="*/ 2147483646 w 3582"/>
                  <a:gd name="T93" fmla="*/ 2147483646 h 5144"/>
                  <a:gd name="T94" fmla="*/ 2147483646 w 3582"/>
                  <a:gd name="T95" fmla="*/ 2147483646 h 5144"/>
                  <a:gd name="T96" fmla="*/ 2147483646 w 3582"/>
                  <a:gd name="T97" fmla="*/ 2147483646 h 5144"/>
                  <a:gd name="T98" fmla="*/ 2147483646 w 3582"/>
                  <a:gd name="T99" fmla="*/ 2147483646 h 5144"/>
                  <a:gd name="T100" fmla="*/ 2147483646 w 3582"/>
                  <a:gd name="T101" fmla="*/ 2147483646 h 5144"/>
                  <a:gd name="T102" fmla="*/ 2147483646 w 3582"/>
                  <a:gd name="T103" fmla="*/ 2147483646 h 5144"/>
                  <a:gd name="T104" fmla="*/ 2147483646 w 3582"/>
                  <a:gd name="T105" fmla="*/ 2147483646 h 5144"/>
                  <a:gd name="T106" fmla="*/ 2147483646 w 3582"/>
                  <a:gd name="T107" fmla="*/ 2147483646 h 5144"/>
                  <a:gd name="T108" fmla="*/ 2147483646 w 3582"/>
                  <a:gd name="T109" fmla="*/ 2147483646 h 5144"/>
                  <a:gd name="T110" fmla="*/ 2147483646 w 3582"/>
                  <a:gd name="T111" fmla="*/ 2147483646 h 5144"/>
                  <a:gd name="T112" fmla="*/ 2147483646 w 3582"/>
                  <a:gd name="T113" fmla="*/ 0 h 5144"/>
                  <a:gd name="T114" fmla="*/ 2147483646 w 3582"/>
                  <a:gd name="T115" fmla="*/ 2147483646 h 5144"/>
                  <a:gd name="T116" fmla="*/ 2147483646 w 3582"/>
                  <a:gd name="T117" fmla="*/ 2147483646 h 51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582" h="5144">
                    <a:moveTo>
                      <a:pt x="572" y="4877"/>
                    </a:moveTo>
                    <a:lnTo>
                      <a:pt x="515" y="4857"/>
                    </a:lnTo>
                    <a:lnTo>
                      <a:pt x="496" y="4819"/>
                    </a:lnTo>
                    <a:lnTo>
                      <a:pt x="515" y="4724"/>
                    </a:lnTo>
                    <a:lnTo>
                      <a:pt x="496" y="4686"/>
                    </a:lnTo>
                    <a:lnTo>
                      <a:pt x="458" y="4667"/>
                    </a:lnTo>
                    <a:lnTo>
                      <a:pt x="420" y="4667"/>
                    </a:lnTo>
                    <a:lnTo>
                      <a:pt x="420" y="4648"/>
                    </a:lnTo>
                    <a:lnTo>
                      <a:pt x="439" y="4628"/>
                    </a:lnTo>
                    <a:lnTo>
                      <a:pt x="420" y="4591"/>
                    </a:lnTo>
                    <a:lnTo>
                      <a:pt x="381" y="4610"/>
                    </a:lnTo>
                    <a:lnTo>
                      <a:pt x="362" y="4648"/>
                    </a:lnTo>
                    <a:lnTo>
                      <a:pt x="286" y="4686"/>
                    </a:lnTo>
                    <a:lnTo>
                      <a:pt x="248" y="4686"/>
                    </a:lnTo>
                    <a:lnTo>
                      <a:pt x="210" y="4705"/>
                    </a:lnTo>
                    <a:lnTo>
                      <a:pt x="210" y="4724"/>
                    </a:lnTo>
                    <a:lnTo>
                      <a:pt x="172" y="4648"/>
                    </a:lnTo>
                    <a:lnTo>
                      <a:pt x="172" y="4628"/>
                    </a:lnTo>
                    <a:lnTo>
                      <a:pt x="134" y="4628"/>
                    </a:lnTo>
                    <a:lnTo>
                      <a:pt x="115" y="4648"/>
                    </a:lnTo>
                    <a:lnTo>
                      <a:pt x="95" y="4667"/>
                    </a:lnTo>
                    <a:lnTo>
                      <a:pt x="115" y="4724"/>
                    </a:lnTo>
                    <a:lnTo>
                      <a:pt x="95" y="4743"/>
                    </a:lnTo>
                    <a:lnTo>
                      <a:pt x="95" y="4762"/>
                    </a:lnTo>
                    <a:lnTo>
                      <a:pt x="95" y="4781"/>
                    </a:lnTo>
                    <a:lnTo>
                      <a:pt x="115" y="4800"/>
                    </a:lnTo>
                    <a:lnTo>
                      <a:pt x="115" y="4819"/>
                    </a:lnTo>
                    <a:lnTo>
                      <a:pt x="115" y="4857"/>
                    </a:lnTo>
                    <a:lnTo>
                      <a:pt x="115" y="4877"/>
                    </a:lnTo>
                    <a:lnTo>
                      <a:pt x="115" y="4895"/>
                    </a:lnTo>
                    <a:lnTo>
                      <a:pt x="77" y="4953"/>
                    </a:lnTo>
                    <a:lnTo>
                      <a:pt x="77" y="4972"/>
                    </a:lnTo>
                    <a:lnTo>
                      <a:pt x="77" y="4953"/>
                    </a:lnTo>
                    <a:lnTo>
                      <a:pt x="77" y="4895"/>
                    </a:lnTo>
                    <a:lnTo>
                      <a:pt x="58" y="4895"/>
                    </a:lnTo>
                    <a:lnTo>
                      <a:pt x="39" y="4914"/>
                    </a:lnTo>
                    <a:lnTo>
                      <a:pt x="39" y="4933"/>
                    </a:lnTo>
                    <a:lnTo>
                      <a:pt x="19" y="4953"/>
                    </a:lnTo>
                    <a:lnTo>
                      <a:pt x="19" y="4991"/>
                    </a:lnTo>
                    <a:lnTo>
                      <a:pt x="0" y="5029"/>
                    </a:lnTo>
                    <a:lnTo>
                      <a:pt x="39" y="5029"/>
                    </a:lnTo>
                    <a:lnTo>
                      <a:pt x="115" y="5086"/>
                    </a:lnTo>
                    <a:lnTo>
                      <a:pt x="134" y="5048"/>
                    </a:lnTo>
                    <a:lnTo>
                      <a:pt x="229" y="5048"/>
                    </a:lnTo>
                    <a:lnTo>
                      <a:pt x="286" y="5048"/>
                    </a:lnTo>
                    <a:lnTo>
                      <a:pt x="324" y="5105"/>
                    </a:lnTo>
                    <a:lnTo>
                      <a:pt x="344" y="5124"/>
                    </a:lnTo>
                    <a:lnTo>
                      <a:pt x="381" y="5086"/>
                    </a:lnTo>
                    <a:lnTo>
                      <a:pt x="400" y="5067"/>
                    </a:lnTo>
                    <a:lnTo>
                      <a:pt x="400" y="5029"/>
                    </a:lnTo>
                    <a:lnTo>
                      <a:pt x="362" y="5009"/>
                    </a:lnTo>
                    <a:lnTo>
                      <a:pt x="362" y="4991"/>
                    </a:lnTo>
                    <a:lnTo>
                      <a:pt x="344" y="4991"/>
                    </a:lnTo>
                    <a:lnTo>
                      <a:pt x="362" y="4953"/>
                    </a:lnTo>
                    <a:lnTo>
                      <a:pt x="381" y="4953"/>
                    </a:lnTo>
                    <a:lnTo>
                      <a:pt x="400" y="4933"/>
                    </a:lnTo>
                    <a:lnTo>
                      <a:pt x="439" y="4953"/>
                    </a:lnTo>
                    <a:lnTo>
                      <a:pt x="439" y="4972"/>
                    </a:lnTo>
                    <a:lnTo>
                      <a:pt x="515" y="4953"/>
                    </a:lnTo>
                    <a:lnTo>
                      <a:pt x="572" y="4953"/>
                    </a:lnTo>
                    <a:lnTo>
                      <a:pt x="610" y="4953"/>
                    </a:lnTo>
                    <a:lnTo>
                      <a:pt x="591" y="4914"/>
                    </a:lnTo>
                    <a:lnTo>
                      <a:pt x="572" y="4877"/>
                    </a:lnTo>
                    <a:close/>
                    <a:moveTo>
                      <a:pt x="610" y="4533"/>
                    </a:moveTo>
                    <a:lnTo>
                      <a:pt x="591" y="4533"/>
                    </a:lnTo>
                    <a:lnTo>
                      <a:pt x="553" y="4496"/>
                    </a:lnTo>
                    <a:lnTo>
                      <a:pt x="534" y="4496"/>
                    </a:lnTo>
                    <a:lnTo>
                      <a:pt x="534" y="4514"/>
                    </a:lnTo>
                    <a:lnTo>
                      <a:pt x="553" y="4552"/>
                    </a:lnTo>
                    <a:lnTo>
                      <a:pt x="553" y="4572"/>
                    </a:lnTo>
                    <a:lnTo>
                      <a:pt x="553" y="4591"/>
                    </a:lnTo>
                    <a:lnTo>
                      <a:pt x="534" y="4572"/>
                    </a:lnTo>
                    <a:lnTo>
                      <a:pt x="534" y="4533"/>
                    </a:lnTo>
                    <a:lnTo>
                      <a:pt x="515" y="4514"/>
                    </a:lnTo>
                    <a:lnTo>
                      <a:pt x="496" y="4496"/>
                    </a:lnTo>
                    <a:lnTo>
                      <a:pt x="476" y="4496"/>
                    </a:lnTo>
                    <a:lnTo>
                      <a:pt x="476" y="4514"/>
                    </a:lnTo>
                    <a:lnTo>
                      <a:pt x="476" y="4533"/>
                    </a:lnTo>
                    <a:lnTo>
                      <a:pt x="476" y="4610"/>
                    </a:lnTo>
                    <a:lnTo>
                      <a:pt x="496" y="4628"/>
                    </a:lnTo>
                    <a:lnTo>
                      <a:pt x="496" y="4648"/>
                    </a:lnTo>
                    <a:lnTo>
                      <a:pt x="534" y="4667"/>
                    </a:lnTo>
                    <a:lnTo>
                      <a:pt x="553" y="4667"/>
                    </a:lnTo>
                    <a:lnTo>
                      <a:pt x="572" y="4667"/>
                    </a:lnTo>
                    <a:lnTo>
                      <a:pt x="591" y="4628"/>
                    </a:lnTo>
                    <a:lnTo>
                      <a:pt x="629" y="4591"/>
                    </a:lnTo>
                    <a:lnTo>
                      <a:pt x="629" y="4572"/>
                    </a:lnTo>
                    <a:lnTo>
                      <a:pt x="610" y="4552"/>
                    </a:lnTo>
                    <a:lnTo>
                      <a:pt x="610" y="4533"/>
                    </a:lnTo>
                    <a:close/>
                    <a:moveTo>
                      <a:pt x="725" y="4400"/>
                    </a:moveTo>
                    <a:lnTo>
                      <a:pt x="705" y="4400"/>
                    </a:lnTo>
                    <a:lnTo>
                      <a:pt x="686" y="4400"/>
                    </a:lnTo>
                    <a:lnTo>
                      <a:pt x="686" y="4438"/>
                    </a:lnTo>
                    <a:lnTo>
                      <a:pt x="667" y="4438"/>
                    </a:lnTo>
                    <a:lnTo>
                      <a:pt x="667" y="4457"/>
                    </a:lnTo>
                    <a:lnTo>
                      <a:pt x="648" y="4457"/>
                    </a:lnTo>
                    <a:lnTo>
                      <a:pt x="629" y="4419"/>
                    </a:lnTo>
                    <a:lnTo>
                      <a:pt x="591" y="4419"/>
                    </a:lnTo>
                    <a:lnTo>
                      <a:pt x="572" y="4438"/>
                    </a:lnTo>
                    <a:lnTo>
                      <a:pt x="572" y="4457"/>
                    </a:lnTo>
                    <a:lnTo>
                      <a:pt x="591" y="4438"/>
                    </a:lnTo>
                    <a:lnTo>
                      <a:pt x="591" y="4457"/>
                    </a:lnTo>
                    <a:lnTo>
                      <a:pt x="629" y="4476"/>
                    </a:lnTo>
                    <a:lnTo>
                      <a:pt x="648" y="4496"/>
                    </a:lnTo>
                    <a:lnTo>
                      <a:pt x="648" y="4514"/>
                    </a:lnTo>
                    <a:lnTo>
                      <a:pt x="648" y="4533"/>
                    </a:lnTo>
                    <a:lnTo>
                      <a:pt x="667" y="4552"/>
                    </a:lnTo>
                    <a:lnTo>
                      <a:pt x="686" y="4552"/>
                    </a:lnTo>
                    <a:lnTo>
                      <a:pt x="686" y="4572"/>
                    </a:lnTo>
                    <a:lnTo>
                      <a:pt x="705" y="4572"/>
                    </a:lnTo>
                    <a:lnTo>
                      <a:pt x="705" y="4552"/>
                    </a:lnTo>
                    <a:lnTo>
                      <a:pt x="705" y="4533"/>
                    </a:lnTo>
                    <a:lnTo>
                      <a:pt x="705" y="4514"/>
                    </a:lnTo>
                    <a:lnTo>
                      <a:pt x="725" y="4514"/>
                    </a:lnTo>
                    <a:lnTo>
                      <a:pt x="725" y="4476"/>
                    </a:lnTo>
                    <a:lnTo>
                      <a:pt x="725" y="4438"/>
                    </a:lnTo>
                    <a:lnTo>
                      <a:pt x="725" y="4400"/>
                    </a:lnTo>
                    <a:close/>
                    <a:moveTo>
                      <a:pt x="857" y="4343"/>
                    </a:moveTo>
                    <a:lnTo>
                      <a:pt x="857" y="4324"/>
                    </a:lnTo>
                    <a:lnTo>
                      <a:pt x="857" y="4305"/>
                    </a:lnTo>
                    <a:lnTo>
                      <a:pt x="820" y="4286"/>
                    </a:lnTo>
                    <a:lnTo>
                      <a:pt x="801" y="4267"/>
                    </a:lnTo>
                    <a:lnTo>
                      <a:pt x="781" y="4267"/>
                    </a:lnTo>
                    <a:lnTo>
                      <a:pt x="781" y="4286"/>
                    </a:lnTo>
                    <a:lnTo>
                      <a:pt x="762" y="4305"/>
                    </a:lnTo>
                    <a:lnTo>
                      <a:pt x="781" y="4324"/>
                    </a:lnTo>
                    <a:lnTo>
                      <a:pt x="781" y="4343"/>
                    </a:lnTo>
                    <a:lnTo>
                      <a:pt x="801" y="4362"/>
                    </a:lnTo>
                    <a:lnTo>
                      <a:pt x="762" y="4343"/>
                    </a:lnTo>
                    <a:lnTo>
                      <a:pt x="743" y="4343"/>
                    </a:lnTo>
                    <a:lnTo>
                      <a:pt x="743" y="4362"/>
                    </a:lnTo>
                    <a:lnTo>
                      <a:pt x="743" y="4400"/>
                    </a:lnTo>
                    <a:lnTo>
                      <a:pt x="743" y="4419"/>
                    </a:lnTo>
                    <a:lnTo>
                      <a:pt x="762" y="4419"/>
                    </a:lnTo>
                    <a:lnTo>
                      <a:pt x="762" y="4438"/>
                    </a:lnTo>
                    <a:lnTo>
                      <a:pt x="781" y="4438"/>
                    </a:lnTo>
                    <a:lnTo>
                      <a:pt x="801" y="4419"/>
                    </a:lnTo>
                    <a:lnTo>
                      <a:pt x="820" y="4438"/>
                    </a:lnTo>
                    <a:lnTo>
                      <a:pt x="839" y="4438"/>
                    </a:lnTo>
                    <a:lnTo>
                      <a:pt x="839" y="4457"/>
                    </a:lnTo>
                    <a:lnTo>
                      <a:pt x="839" y="4476"/>
                    </a:lnTo>
                    <a:lnTo>
                      <a:pt x="857" y="4476"/>
                    </a:lnTo>
                    <a:lnTo>
                      <a:pt x="857" y="4457"/>
                    </a:lnTo>
                    <a:lnTo>
                      <a:pt x="877" y="4381"/>
                    </a:lnTo>
                    <a:lnTo>
                      <a:pt x="877" y="4362"/>
                    </a:lnTo>
                    <a:lnTo>
                      <a:pt x="857" y="4343"/>
                    </a:lnTo>
                    <a:close/>
                    <a:moveTo>
                      <a:pt x="1029" y="4152"/>
                    </a:moveTo>
                    <a:lnTo>
                      <a:pt x="1010" y="4133"/>
                    </a:lnTo>
                    <a:lnTo>
                      <a:pt x="1010" y="4057"/>
                    </a:lnTo>
                    <a:lnTo>
                      <a:pt x="1010" y="4019"/>
                    </a:lnTo>
                    <a:lnTo>
                      <a:pt x="1010" y="3981"/>
                    </a:lnTo>
                    <a:lnTo>
                      <a:pt x="1029" y="3943"/>
                    </a:lnTo>
                    <a:lnTo>
                      <a:pt x="1048" y="3905"/>
                    </a:lnTo>
                    <a:lnTo>
                      <a:pt x="1067" y="3848"/>
                    </a:lnTo>
                    <a:lnTo>
                      <a:pt x="1048" y="3829"/>
                    </a:lnTo>
                    <a:lnTo>
                      <a:pt x="1029" y="3810"/>
                    </a:lnTo>
                    <a:lnTo>
                      <a:pt x="1029" y="3790"/>
                    </a:lnTo>
                    <a:lnTo>
                      <a:pt x="1048" y="3771"/>
                    </a:lnTo>
                    <a:lnTo>
                      <a:pt x="1048" y="3734"/>
                    </a:lnTo>
                    <a:lnTo>
                      <a:pt x="1029" y="3714"/>
                    </a:lnTo>
                    <a:lnTo>
                      <a:pt x="1010" y="3810"/>
                    </a:lnTo>
                    <a:lnTo>
                      <a:pt x="1010" y="3829"/>
                    </a:lnTo>
                    <a:lnTo>
                      <a:pt x="1029" y="3867"/>
                    </a:lnTo>
                    <a:lnTo>
                      <a:pt x="1010" y="3905"/>
                    </a:lnTo>
                    <a:lnTo>
                      <a:pt x="991" y="3924"/>
                    </a:lnTo>
                    <a:lnTo>
                      <a:pt x="972" y="3981"/>
                    </a:lnTo>
                    <a:lnTo>
                      <a:pt x="972" y="4000"/>
                    </a:lnTo>
                    <a:lnTo>
                      <a:pt x="972" y="4057"/>
                    </a:lnTo>
                    <a:lnTo>
                      <a:pt x="953" y="4057"/>
                    </a:lnTo>
                    <a:lnTo>
                      <a:pt x="934" y="4000"/>
                    </a:lnTo>
                    <a:lnTo>
                      <a:pt x="915" y="4019"/>
                    </a:lnTo>
                    <a:lnTo>
                      <a:pt x="896" y="4115"/>
                    </a:lnTo>
                    <a:lnTo>
                      <a:pt x="915" y="4152"/>
                    </a:lnTo>
                    <a:lnTo>
                      <a:pt x="877" y="4190"/>
                    </a:lnTo>
                    <a:lnTo>
                      <a:pt x="857" y="4152"/>
                    </a:lnTo>
                    <a:lnTo>
                      <a:pt x="801" y="4190"/>
                    </a:lnTo>
                    <a:lnTo>
                      <a:pt x="781" y="4210"/>
                    </a:lnTo>
                    <a:lnTo>
                      <a:pt x="762" y="4229"/>
                    </a:lnTo>
                    <a:lnTo>
                      <a:pt x="781" y="4247"/>
                    </a:lnTo>
                    <a:lnTo>
                      <a:pt x="857" y="4247"/>
                    </a:lnTo>
                    <a:lnTo>
                      <a:pt x="877" y="4267"/>
                    </a:lnTo>
                    <a:lnTo>
                      <a:pt x="915" y="4324"/>
                    </a:lnTo>
                    <a:lnTo>
                      <a:pt x="896" y="4362"/>
                    </a:lnTo>
                    <a:lnTo>
                      <a:pt x="896" y="4438"/>
                    </a:lnTo>
                    <a:lnTo>
                      <a:pt x="896" y="4476"/>
                    </a:lnTo>
                    <a:lnTo>
                      <a:pt x="896" y="4533"/>
                    </a:lnTo>
                    <a:lnTo>
                      <a:pt x="934" y="4533"/>
                    </a:lnTo>
                    <a:lnTo>
                      <a:pt x="953" y="4514"/>
                    </a:lnTo>
                    <a:lnTo>
                      <a:pt x="953" y="4496"/>
                    </a:lnTo>
                    <a:lnTo>
                      <a:pt x="934" y="4476"/>
                    </a:lnTo>
                    <a:lnTo>
                      <a:pt x="953" y="4438"/>
                    </a:lnTo>
                    <a:lnTo>
                      <a:pt x="991" y="4457"/>
                    </a:lnTo>
                    <a:lnTo>
                      <a:pt x="1010" y="4457"/>
                    </a:lnTo>
                    <a:lnTo>
                      <a:pt x="1010" y="4419"/>
                    </a:lnTo>
                    <a:lnTo>
                      <a:pt x="1010" y="4400"/>
                    </a:lnTo>
                    <a:lnTo>
                      <a:pt x="991" y="4362"/>
                    </a:lnTo>
                    <a:lnTo>
                      <a:pt x="991" y="4324"/>
                    </a:lnTo>
                    <a:lnTo>
                      <a:pt x="1010" y="4305"/>
                    </a:lnTo>
                    <a:lnTo>
                      <a:pt x="1048" y="4267"/>
                    </a:lnTo>
                    <a:lnTo>
                      <a:pt x="1086" y="4247"/>
                    </a:lnTo>
                    <a:lnTo>
                      <a:pt x="1124" y="4210"/>
                    </a:lnTo>
                    <a:lnTo>
                      <a:pt x="1162" y="4190"/>
                    </a:lnTo>
                    <a:lnTo>
                      <a:pt x="1182" y="4152"/>
                    </a:lnTo>
                    <a:lnTo>
                      <a:pt x="1143" y="4095"/>
                    </a:lnTo>
                    <a:lnTo>
                      <a:pt x="1029" y="4152"/>
                    </a:lnTo>
                    <a:close/>
                    <a:moveTo>
                      <a:pt x="991" y="3486"/>
                    </a:moveTo>
                    <a:lnTo>
                      <a:pt x="991" y="3505"/>
                    </a:lnTo>
                    <a:lnTo>
                      <a:pt x="1010" y="3505"/>
                    </a:lnTo>
                    <a:lnTo>
                      <a:pt x="1048" y="3524"/>
                    </a:lnTo>
                    <a:lnTo>
                      <a:pt x="1067" y="3524"/>
                    </a:lnTo>
                    <a:lnTo>
                      <a:pt x="1086" y="3486"/>
                    </a:lnTo>
                    <a:lnTo>
                      <a:pt x="1105" y="3467"/>
                    </a:lnTo>
                    <a:lnTo>
                      <a:pt x="1105" y="3448"/>
                    </a:lnTo>
                    <a:lnTo>
                      <a:pt x="1105" y="3429"/>
                    </a:lnTo>
                    <a:lnTo>
                      <a:pt x="1086" y="3390"/>
                    </a:lnTo>
                    <a:lnTo>
                      <a:pt x="1067" y="3390"/>
                    </a:lnTo>
                    <a:lnTo>
                      <a:pt x="1029" y="3409"/>
                    </a:lnTo>
                    <a:lnTo>
                      <a:pt x="1010" y="3409"/>
                    </a:lnTo>
                    <a:lnTo>
                      <a:pt x="991" y="3429"/>
                    </a:lnTo>
                    <a:lnTo>
                      <a:pt x="972" y="3467"/>
                    </a:lnTo>
                    <a:lnTo>
                      <a:pt x="953" y="3486"/>
                    </a:lnTo>
                    <a:lnTo>
                      <a:pt x="972" y="3486"/>
                    </a:lnTo>
                    <a:lnTo>
                      <a:pt x="991" y="3486"/>
                    </a:lnTo>
                    <a:close/>
                    <a:moveTo>
                      <a:pt x="3581" y="4724"/>
                    </a:moveTo>
                    <a:lnTo>
                      <a:pt x="3581" y="4705"/>
                    </a:lnTo>
                    <a:lnTo>
                      <a:pt x="3581" y="4628"/>
                    </a:lnTo>
                    <a:lnTo>
                      <a:pt x="3563" y="4591"/>
                    </a:lnTo>
                    <a:lnTo>
                      <a:pt x="3524" y="4496"/>
                    </a:lnTo>
                    <a:lnTo>
                      <a:pt x="3505" y="4457"/>
                    </a:lnTo>
                    <a:lnTo>
                      <a:pt x="3448" y="4400"/>
                    </a:lnTo>
                    <a:lnTo>
                      <a:pt x="3315" y="4400"/>
                    </a:lnTo>
                    <a:lnTo>
                      <a:pt x="3219" y="4476"/>
                    </a:lnTo>
                    <a:lnTo>
                      <a:pt x="3182" y="4476"/>
                    </a:lnTo>
                    <a:lnTo>
                      <a:pt x="3124" y="4476"/>
                    </a:lnTo>
                    <a:lnTo>
                      <a:pt x="3087" y="4457"/>
                    </a:lnTo>
                    <a:lnTo>
                      <a:pt x="3067" y="4419"/>
                    </a:lnTo>
                    <a:lnTo>
                      <a:pt x="3029" y="4400"/>
                    </a:lnTo>
                    <a:lnTo>
                      <a:pt x="3048" y="4400"/>
                    </a:lnTo>
                    <a:lnTo>
                      <a:pt x="3087" y="4381"/>
                    </a:lnTo>
                    <a:lnTo>
                      <a:pt x="3124" y="4362"/>
                    </a:lnTo>
                    <a:lnTo>
                      <a:pt x="3143" y="4324"/>
                    </a:lnTo>
                    <a:lnTo>
                      <a:pt x="3200" y="4305"/>
                    </a:lnTo>
                    <a:lnTo>
                      <a:pt x="3239" y="4286"/>
                    </a:lnTo>
                    <a:lnTo>
                      <a:pt x="3239" y="4247"/>
                    </a:lnTo>
                    <a:lnTo>
                      <a:pt x="3029" y="4210"/>
                    </a:lnTo>
                    <a:lnTo>
                      <a:pt x="2934" y="4171"/>
                    </a:lnTo>
                    <a:lnTo>
                      <a:pt x="2877" y="4133"/>
                    </a:lnTo>
                    <a:lnTo>
                      <a:pt x="2858" y="4115"/>
                    </a:lnTo>
                    <a:lnTo>
                      <a:pt x="2820" y="4057"/>
                    </a:lnTo>
                    <a:lnTo>
                      <a:pt x="2667" y="3943"/>
                    </a:lnTo>
                    <a:lnTo>
                      <a:pt x="2648" y="3924"/>
                    </a:lnTo>
                    <a:lnTo>
                      <a:pt x="2648" y="3905"/>
                    </a:lnTo>
                    <a:lnTo>
                      <a:pt x="2686" y="3867"/>
                    </a:lnTo>
                    <a:lnTo>
                      <a:pt x="2686" y="3848"/>
                    </a:lnTo>
                    <a:lnTo>
                      <a:pt x="2686" y="3829"/>
                    </a:lnTo>
                    <a:lnTo>
                      <a:pt x="2686" y="3790"/>
                    </a:lnTo>
                    <a:lnTo>
                      <a:pt x="2667" y="3771"/>
                    </a:lnTo>
                    <a:lnTo>
                      <a:pt x="2629" y="3753"/>
                    </a:lnTo>
                    <a:lnTo>
                      <a:pt x="2553" y="3734"/>
                    </a:lnTo>
                    <a:lnTo>
                      <a:pt x="2477" y="3695"/>
                    </a:lnTo>
                    <a:lnTo>
                      <a:pt x="2457" y="3657"/>
                    </a:lnTo>
                    <a:lnTo>
                      <a:pt x="2439" y="3638"/>
                    </a:lnTo>
                    <a:lnTo>
                      <a:pt x="2420" y="3619"/>
                    </a:lnTo>
                    <a:lnTo>
                      <a:pt x="2420" y="3581"/>
                    </a:lnTo>
                    <a:lnTo>
                      <a:pt x="2343" y="3486"/>
                    </a:lnTo>
                    <a:lnTo>
                      <a:pt x="2343" y="3467"/>
                    </a:lnTo>
                    <a:lnTo>
                      <a:pt x="2343" y="3448"/>
                    </a:lnTo>
                    <a:lnTo>
                      <a:pt x="2343" y="3409"/>
                    </a:lnTo>
                    <a:lnTo>
                      <a:pt x="2401" y="3353"/>
                    </a:lnTo>
                    <a:lnTo>
                      <a:pt x="2439" y="3333"/>
                    </a:lnTo>
                    <a:lnTo>
                      <a:pt x="2439" y="3314"/>
                    </a:lnTo>
                    <a:lnTo>
                      <a:pt x="2439" y="3276"/>
                    </a:lnTo>
                    <a:lnTo>
                      <a:pt x="2305" y="3238"/>
                    </a:lnTo>
                    <a:lnTo>
                      <a:pt x="2210" y="3257"/>
                    </a:lnTo>
                    <a:lnTo>
                      <a:pt x="2172" y="3238"/>
                    </a:lnTo>
                    <a:lnTo>
                      <a:pt x="2172" y="3181"/>
                    </a:lnTo>
                    <a:lnTo>
                      <a:pt x="2172" y="3162"/>
                    </a:lnTo>
                    <a:lnTo>
                      <a:pt x="2115" y="3238"/>
                    </a:lnTo>
                    <a:lnTo>
                      <a:pt x="2058" y="3238"/>
                    </a:lnTo>
                    <a:lnTo>
                      <a:pt x="2000" y="3200"/>
                    </a:lnTo>
                    <a:lnTo>
                      <a:pt x="1981" y="3219"/>
                    </a:lnTo>
                    <a:lnTo>
                      <a:pt x="1963" y="3276"/>
                    </a:lnTo>
                    <a:lnTo>
                      <a:pt x="1963" y="3333"/>
                    </a:lnTo>
                    <a:lnTo>
                      <a:pt x="1981" y="3390"/>
                    </a:lnTo>
                    <a:lnTo>
                      <a:pt x="2000" y="3409"/>
                    </a:lnTo>
                    <a:lnTo>
                      <a:pt x="2000" y="3429"/>
                    </a:lnTo>
                    <a:lnTo>
                      <a:pt x="1981" y="3448"/>
                    </a:lnTo>
                    <a:lnTo>
                      <a:pt x="1963" y="3448"/>
                    </a:lnTo>
                    <a:lnTo>
                      <a:pt x="1944" y="3448"/>
                    </a:lnTo>
                    <a:lnTo>
                      <a:pt x="1944" y="3505"/>
                    </a:lnTo>
                    <a:lnTo>
                      <a:pt x="1924" y="3562"/>
                    </a:lnTo>
                    <a:lnTo>
                      <a:pt x="1944" y="3600"/>
                    </a:lnTo>
                    <a:lnTo>
                      <a:pt x="2000" y="3600"/>
                    </a:lnTo>
                    <a:lnTo>
                      <a:pt x="2020" y="3600"/>
                    </a:lnTo>
                    <a:lnTo>
                      <a:pt x="2058" y="3638"/>
                    </a:lnTo>
                    <a:lnTo>
                      <a:pt x="2076" y="3657"/>
                    </a:lnTo>
                    <a:lnTo>
                      <a:pt x="2096" y="3638"/>
                    </a:lnTo>
                    <a:lnTo>
                      <a:pt x="2115" y="3638"/>
                    </a:lnTo>
                    <a:lnTo>
                      <a:pt x="2115" y="3657"/>
                    </a:lnTo>
                    <a:lnTo>
                      <a:pt x="2134" y="3657"/>
                    </a:lnTo>
                    <a:lnTo>
                      <a:pt x="2134" y="3676"/>
                    </a:lnTo>
                    <a:lnTo>
                      <a:pt x="2115" y="3695"/>
                    </a:lnTo>
                    <a:lnTo>
                      <a:pt x="2153" y="3714"/>
                    </a:lnTo>
                    <a:lnTo>
                      <a:pt x="2172" y="3734"/>
                    </a:lnTo>
                    <a:lnTo>
                      <a:pt x="2191" y="3753"/>
                    </a:lnTo>
                    <a:lnTo>
                      <a:pt x="2191" y="3771"/>
                    </a:lnTo>
                    <a:lnTo>
                      <a:pt x="2191" y="3790"/>
                    </a:lnTo>
                    <a:lnTo>
                      <a:pt x="2134" y="3810"/>
                    </a:lnTo>
                    <a:lnTo>
                      <a:pt x="2153" y="3867"/>
                    </a:lnTo>
                    <a:lnTo>
                      <a:pt x="2172" y="3867"/>
                    </a:lnTo>
                    <a:lnTo>
                      <a:pt x="2172" y="3829"/>
                    </a:lnTo>
                    <a:lnTo>
                      <a:pt x="2210" y="3829"/>
                    </a:lnTo>
                    <a:lnTo>
                      <a:pt x="2229" y="3848"/>
                    </a:lnTo>
                    <a:lnTo>
                      <a:pt x="2229" y="3829"/>
                    </a:lnTo>
                    <a:lnTo>
                      <a:pt x="2248" y="3771"/>
                    </a:lnTo>
                    <a:lnTo>
                      <a:pt x="2229" y="3714"/>
                    </a:lnTo>
                    <a:lnTo>
                      <a:pt x="2267" y="3734"/>
                    </a:lnTo>
                    <a:lnTo>
                      <a:pt x="2267" y="3753"/>
                    </a:lnTo>
                    <a:lnTo>
                      <a:pt x="2267" y="3790"/>
                    </a:lnTo>
                    <a:lnTo>
                      <a:pt x="2267" y="3810"/>
                    </a:lnTo>
                    <a:lnTo>
                      <a:pt x="2305" y="3771"/>
                    </a:lnTo>
                    <a:lnTo>
                      <a:pt x="2343" y="3771"/>
                    </a:lnTo>
                    <a:lnTo>
                      <a:pt x="2343" y="3790"/>
                    </a:lnTo>
                    <a:lnTo>
                      <a:pt x="2305" y="3810"/>
                    </a:lnTo>
                    <a:lnTo>
                      <a:pt x="2305" y="3829"/>
                    </a:lnTo>
                    <a:lnTo>
                      <a:pt x="2325" y="3867"/>
                    </a:lnTo>
                    <a:lnTo>
                      <a:pt x="2305" y="3867"/>
                    </a:lnTo>
                    <a:lnTo>
                      <a:pt x="2286" y="3867"/>
                    </a:lnTo>
                    <a:lnTo>
                      <a:pt x="2305" y="3924"/>
                    </a:lnTo>
                    <a:lnTo>
                      <a:pt x="2305" y="3943"/>
                    </a:lnTo>
                    <a:lnTo>
                      <a:pt x="2343" y="3962"/>
                    </a:lnTo>
                    <a:lnTo>
                      <a:pt x="2362" y="3962"/>
                    </a:lnTo>
                    <a:lnTo>
                      <a:pt x="2401" y="3943"/>
                    </a:lnTo>
                    <a:lnTo>
                      <a:pt x="2420" y="3924"/>
                    </a:lnTo>
                    <a:lnTo>
                      <a:pt x="2457" y="3962"/>
                    </a:lnTo>
                    <a:lnTo>
                      <a:pt x="2457" y="4000"/>
                    </a:lnTo>
                    <a:lnTo>
                      <a:pt x="2496" y="4000"/>
                    </a:lnTo>
                    <a:lnTo>
                      <a:pt x="2534" y="3981"/>
                    </a:lnTo>
                    <a:lnTo>
                      <a:pt x="2591" y="3962"/>
                    </a:lnTo>
                    <a:lnTo>
                      <a:pt x="2648" y="4019"/>
                    </a:lnTo>
                    <a:lnTo>
                      <a:pt x="2706" y="4076"/>
                    </a:lnTo>
                    <a:lnTo>
                      <a:pt x="2724" y="4115"/>
                    </a:lnTo>
                    <a:lnTo>
                      <a:pt x="2706" y="4171"/>
                    </a:lnTo>
                    <a:lnTo>
                      <a:pt x="2686" y="4210"/>
                    </a:lnTo>
                    <a:lnTo>
                      <a:pt x="2686" y="4286"/>
                    </a:lnTo>
                    <a:lnTo>
                      <a:pt x="2801" y="4438"/>
                    </a:lnTo>
                    <a:lnTo>
                      <a:pt x="2820" y="4476"/>
                    </a:lnTo>
                    <a:lnTo>
                      <a:pt x="2801" y="4476"/>
                    </a:lnTo>
                    <a:lnTo>
                      <a:pt x="2686" y="4438"/>
                    </a:lnTo>
                    <a:lnTo>
                      <a:pt x="2591" y="4400"/>
                    </a:lnTo>
                    <a:lnTo>
                      <a:pt x="2572" y="4438"/>
                    </a:lnTo>
                    <a:lnTo>
                      <a:pt x="2553" y="4457"/>
                    </a:lnTo>
                    <a:lnTo>
                      <a:pt x="2534" y="4476"/>
                    </a:lnTo>
                    <a:lnTo>
                      <a:pt x="2515" y="4476"/>
                    </a:lnTo>
                    <a:lnTo>
                      <a:pt x="2515" y="4496"/>
                    </a:lnTo>
                    <a:lnTo>
                      <a:pt x="2496" y="4476"/>
                    </a:lnTo>
                    <a:lnTo>
                      <a:pt x="2477" y="4457"/>
                    </a:lnTo>
                    <a:lnTo>
                      <a:pt x="2457" y="4438"/>
                    </a:lnTo>
                    <a:lnTo>
                      <a:pt x="2401" y="4400"/>
                    </a:lnTo>
                    <a:lnTo>
                      <a:pt x="2439" y="4381"/>
                    </a:lnTo>
                    <a:lnTo>
                      <a:pt x="2420" y="4343"/>
                    </a:lnTo>
                    <a:lnTo>
                      <a:pt x="2401" y="4324"/>
                    </a:lnTo>
                    <a:lnTo>
                      <a:pt x="2401" y="4229"/>
                    </a:lnTo>
                    <a:lnTo>
                      <a:pt x="2420" y="4286"/>
                    </a:lnTo>
                    <a:lnTo>
                      <a:pt x="2439" y="4305"/>
                    </a:lnTo>
                    <a:lnTo>
                      <a:pt x="2457" y="4286"/>
                    </a:lnTo>
                    <a:lnTo>
                      <a:pt x="2457" y="4247"/>
                    </a:lnTo>
                    <a:lnTo>
                      <a:pt x="2439" y="4190"/>
                    </a:lnTo>
                    <a:lnTo>
                      <a:pt x="2457" y="4171"/>
                    </a:lnTo>
                    <a:lnTo>
                      <a:pt x="2457" y="4152"/>
                    </a:lnTo>
                    <a:lnTo>
                      <a:pt x="2439" y="4115"/>
                    </a:lnTo>
                    <a:lnTo>
                      <a:pt x="2420" y="4076"/>
                    </a:lnTo>
                    <a:lnTo>
                      <a:pt x="2343" y="4057"/>
                    </a:lnTo>
                    <a:lnTo>
                      <a:pt x="2325" y="4115"/>
                    </a:lnTo>
                    <a:lnTo>
                      <a:pt x="2305" y="4133"/>
                    </a:lnTo>
                    <a:lnTo>
                      <a:pt x="2286" y="4095"/>
                    </a:lnTo>
                    <a:lnTo>
                      <a:pt x="2286" y="4057"/>
                    </a:lnTo>
                    <a:lnTo>
                      <a:pt x="2325" y="4000"/>
                    </a:lnTo>
                    <a:lnTo>
                      <a:pt x="2343" y="4000"/>
                    </a:lnTo>
                    <a:lnTo>
                      <a:pt x="2325" y="3981"/>
                    </a:lnTo>
                    <a:lnTo>
                      <a:pt x="2325" y="3962"/>
                    </a:lnTo>
                    <a:lnTo>
                      <a:pt x="2305" y="3981"/>
                    </a:lnTo>
                    <a:lnTo>
                      <a:pt x="2286" y="4000"/>
                    </a:lnTo>
                    <a:lnTo>
                      <a:pt x="2286" y="3981"/>
                    </a:lnTo>
                    <a:lnTo>
                      <a:pt x="2286" y="3962"/>
                    </a:lnTo>
                    <a:lnTo>
                      <a:pt x="2267" y="3924"/>
                    </a:lnTo>
                    <a:lnTo>
                      <a:pt x="2172" y="3886"/>
                    </a:lnTo>
                    <a:lnTo>
                      <a:pt x="2153" y="3943"/>
                    </a:lnTo>
                    <a:lnTo>
                      <a:pt x="2134" y="4019"/>
                    </a:lnTo>
                    <a:lnTo>
                      <a:pt x="2115" y="4019"/>
                    </a:lnTo>
                    <a:lnTo>
                      <a:pt x="2115" y="4057"/>
                    </a:lnTo>
                    <a:lnTo>
                      <a:pt x="2115" y="4095"/>
                    </a:lnTo>
                    <a:lnTo>
                      <a:pt x="2115" y="4133"/>
                    </a:lnTo>
                    <a:lnTo>
                      <a:pt x="2076" y="4152"/>
                    </a:lnTo>
                    <a:lnTo>
                      <a:pt x="2076" y="4210"/>
                    </a:lnTo>
                    <a:lnTo>
                      <a:pt x="2096" y="4286"/>
                    </a:lnTo>
                    <a:lnTo>
                      <a:pt x="2115" y="4286"/>
                    </a:lnTo>
                    <a:lnTo>
                      <a:pt x="2134" y="4305"/>
                    </a:lnTo>
                    <a:lnTo>
                      <a:pt x="2153" y="4343"/>
                    </a:lnTo>
                    <a:lnTo>
                      <a:pt x="2172" y="4362"/>
                    </a:lnTo>
                    <a:lnTo>
                      <a:pt x="2172" y="4400"/>
                    </a:lnTo>
                    <a:lnTo>
                      <a:pt x="2172" y="4419"/>
                    </a:lnTo>
                    <a:lnTo>
                      <a:pt x="2191" y="4457"/>
                    </a:lnTo>
                    <a:lnTo>
                      <a:pt x="2210" y="4496"/>
                    </a:lnTo>
                    <a:lnTo>
                      <a:pt x="2267" y="4514"/>
                    </a:lnTo>
                    <a:lnTo>
                      <a:pt x="2286" y="4572"/>
                    </a:lnTo>
                    <a:lnTo>
                      <a:pt x="2305" y="4552"/>
                    </a:lnTo>
                    <a:lnTo>
                      <a:pt x="2325" y="4533"/>
                    </a:lnTo>
                    <a:lnTo>
                      <a:pt x="2362" y="4552"/>
                    </a:lnTo>
                    <a:lnTo>
                      <a:pt x="2362" y="4572"/>
                    </a:lnTo>
                    <a:lnTo>
                      <a:pt x="2381" y="4610"/>
                    </a:lnTo>
                    <a:lnTo>
                      <a:pt x="2381" y="4628"/>
                    </a:lnTo>
                    <a:lnTo>
                      <a:pt x="2401" y="4628"/>
                    </a:lnTo>
                    <a:lnTo>
                      <a:pt x="2420" y="4648"/>
                    </a:lnTo>
                    <a:lnTo>
                      <a:pt x="2457" y="4743"/>
                    </a:lnTo>
                    <a:lnTo>
                      <a:pt x="2457" y="4762"/>
                    </a:lnTo>
                    <a:lnTo>
                      <a:pt x="2534" y="4762"/>
                    </a:lnTo>
                    <a:lnTo>
                      <a:pt x="2515" y="4819"/>
                    </a:lnTo>
                    <a:lnTo>
                      <a:pt x="2496" y="4838"/>
                    </a:lnTo>
                    <a:lnTo>
                      <a:pt x="2477" y="4819"/>
                    </a:lnTo>
                    <a:lnTo>
                      <a:pt x="2457" y="4819"/>
                    </a:lnTo>
                    <a:lnTo>
                      <a:pt x="2439" y="4838"/>
                    </a:lnTo>
                    <a:lnTo>
                      <a:pt x="2420" y="4838"/>
                    </a:lnTo>
                    <a:lnTo>
                      <a:pt x="2420" y="4857"/>
                    </a:lnTo>
                    <a:lnTo>
                      <a:pt x="2420" y="4877"/>
                    </a:lnTo>
                    <a:lnTo>
                      <a:pt x="2439" y="4857"/>
                    </a:lnTo>
                    <a:lnTo>
                      <a:pt x="2457" y="4877"/>
                    </a:lnTo>
                    <a:lnTo>
                      <a:pt x="2439" y="4914"/>
                    </a:lnTo>
                    <a:lnTo>
                      <a:pt x="2420" y="4953"/>
                    </a:lnTo>
                    <a:lnTo>
                      <a:pt x="2401" y="4991"/>
                    </a:lnTo>
                    <a:lnTo>
                      <a:pt x="2381" y="5048"/>
                    </a:lnTo>
                    <a:lnTo>
                      <a:pt x="2362" y="5067"/>
                    </a:lnTo>
                    <a:lnTo>
                      <a:pt x="2343" y="5067"/>
                    </a:lnTo>
                    <a:lnTo>
                      <a:pt x="2325" y="5086"/>
                    </a:lnTo>
                    <a:lnTo>
                      <a:pt x="2286" y="5105"/>
                    </a:lnTo>
                    <a:lnTo>
                      <a:pt x="2305" y="5143"/>
                    </a:lnTo>
                    <a:lnTo>
                      <a:pt x="2325" y="5124"/>
                    </a:lnTo>
                    <a:lnTo>
                      <a:pt x="2343" y="5105"/>
                    </a:lnTo>
                    <a:lnTo>
                      <a:pt x="2362" y="5124"/>
                    </a:lnTo>
                    <a:lnTo>
                      <a:pt x="2381" y="5124"/>
                    </a:lnTo>
                    <a:lnTo>
                      <a:pt x="2381" y="5105"/>
                    </a:lnTo>
                    <a:lnTo>
                      <a:pt x="2439" y="5067"/>
                    </a:lnTo>
                    <a:lnTo>
                      <a:pt x="2477" y="5029"/>
                    </a:lnTo>
                    <a:lnTo>
                      <a:pt x="2496" y="4991"/>
                    </a:lnTo>
                    <a:lnTo>
                      <a:pt x="2496" y="4972"/>
                    </a:lnTo>
                    <a:lnTo>
                      <a:pt x="2534" y="4972"/>
                    </a:lnTo>
                    <a:lnTo>
                      <a:pt x="2572" y="4953"/>
                    </a:lnTo>
                    <a:lnTo>
                      <a:pt x="2610" y="4914"/>
                    </a:lnTo>
                    <a:lnTo>
                      <a:pt x="2629" y="4877"/>
                    </a:lnTo>
                    <a:lnTo>
                      <a:pt x="2648" y="4819"/>
                    </a:lnTo>
                    <a:lnTo>
                      <a:pt x="2706" y="4762"/>
                    </a:lnTo>
                    <a:lnTo>
                      <a:pt x="2724" y="4724"/>
                    </a:lnTo>
                    <a:lnTo>
                      <a:pt x="2724" y="4686"/>
                    </a:lnTo>
                    <a:lnTo>
                      <a:pt x="2743" y="4667"/>
                    </a:lnTo>
                    <a:lnTo>
                      <a:pt x="2743" y="4705"/>
                    </a:lnTo>
                    <a:lnTo>
                      <a:pt x="2762" y="4724"/>
                    </a:lnTo>
                    <a:lnTo>
                      <a:pt x="2801" y="4705"/>
                    </a:lnTo>
                    <a:lnTo>
                      <a:pt x="2838" y="4686"/>
                    </a:lnTo>
                    <a:lnTo>
                      <a:pt x="2877" y="4686"/>
                    </a:lnTo>
                    <a:lnTo>
                      <a:pt x="2915" y="4648"/>
                    </a:lnTo>
                    <a:lnTo>
                      <a:pt x="2953" y="4628"/>
                    </a:lnTo>
                    <a:lnTo>
                      <a:pt x="3010" y="4591"/>
                    </a:lnTo>
                    <a:lnTo>
                      <a:pt x="3067" y="4610"/>
                    </a:lnTo>
                    <a:lnTo>
                      <a:pt x="3105" y="4610"/>
                    </a:lnTo>
                    <a:lnTo>
                      <a:pt x="3124" y="4591"/>
                    </a:lnTo>
                    <a:lnTo>
                      <a:pt x="3182" y="4610"/>
                    </a:lnTo>
                    <a:lnTo>
                      <a:pt x="3200" y="4628"/>
                    </a:lnTo>
                    <a:lnTo>
                      <a:pt x="3200" y="4648"/>
                    </a:lnTo>
                    <a:lnTo>
                      <a:pt x="3182" y="4667"/>
                    </a:lnTo>
                    <a:lnTo>
                      <a:pt x="3200" y="4667"/>
                    </a:lnTo>
                    <a:lnTo>
                      <a:pt x="3219" y="4686"/>
                    </a:lnTo>
                    <a:lnTo>
                      <a:pt x="3239" y="4705"/>
                    </a:lnTo>
                    <a:lnTo>
                      <a:pt x="3239" y="4743"/>
                    </a:lnTo>
                    <a:lnTo>
                      <a:pt x="3219" y="4762"/>
                    </a:lnTo>
                    <a:lnTo>
                      <a:pt x="3200" y="4781"/>
                    </a:lnTo>
                    <a:lnTo>
                      <a:pt x="3182" y="4819"/>
                    </a:lnTo>
                    <a:lnTo>
                      <a:pt x="3163" y="4819"/>
                    </a:lnTo>
                    <a:lnTo>
                      <a:pt x="3124" y="4857"/>
                    </a:lnTo>
                    <a:lnTo>
                      <a:pt x="3105" y="4857"/>
                    </a:lnTo>
                    <a:lnTo>
                      <a:pt x="3087" y="4857"/>
                    </a:lnTo>
                    <a:lnTo>
                      <a:pt x="3087" y="4914"/>
                    </a:lnTo>
                    <a:lnTo>
                      <a:pt x="3087" y="4972"/>
                    </a:lnTo>
                    <a:lnTo>
                      <a:pt x="3124" y="4972"/>
                    </a:lnTo>
                    <a:lnTo>
                      <a:pt x="3124" y="4991"/>
                    </a:lnTo>
                    <a:lnTo>
                      <a:pt x="3163" y="5009"/>
                    </a:lnTo>
                    <a:lnTo>
                      <a:pt x="3163" y="5048"/>
                    </a:lnTo>
                    <a:lnTo>
                      <a:pt x="3163" y="5086"/>
                    </a:lnTo>
                    <a:lnTo>
                      <a:pt x="3182" y="5086"/>
                    </a:lnTo>
                    <a:lnTo>
                      <a:pt x="3219" y="5048"/>
                    </a:lnTo>
                    <a:lnTo>
                      <a:pt x="3277" y="5048"/>
                    </a:lnTo>
                    <a:lnTo>
                      <a:pt x="3296" y="5029"/>
                    </a:lnTo>
                    <a:lnTo>
                      <a:pt x="3296" y="5009"/>
                    </a:lnTo>
                    <a:lnTo>
                      <a:pt x="3334" y="5009"/>
                    </a:lnTo>
                    <a:lnTo>
                      <a:pt x="3353" y="4991"/>
                    </a:lnTo>
                    <a:lnTo>
                      <a:pt x="3334" y="4953"/>
                    </a:lnTo>
                    <a:lnTo>
                      <a:pt x="3353" y="4933"/>
                    </a:lnTo>
                    <a:lnTo>
                      <a:pt x="3429" y="4933"/>
                    </a:lnTo>
                    <a:lnTo>
                      <a:pt x="3505" y="4895"/>
                    </a:lnTo>
                    <a:lnTo>
                      <a:pt x="3544" y="4857"/>
                    </a:lnTo>
                    <a:lnTo>
                      <a:pt x="3524" y="4819"/>
                    </a:lnTo>
                    <a:lnTo>
                      <a:pt x="3544" y="4781"/>
                    </a:lnTo>
                    <a:lnTo>
                      <a:pt x="3581" y="4724"/>
                    </a:lnTo>
                    <a:close/>
                    <a:moveTo>
                      <a:pt x="1924" y="3257"/>
                    </a:moveTo>
                    <a:lnTo>
                      <a:pt x="1944" y="3238"/>
                    </a:lnTo>
                    <a:lnTo>
                      <a:pt x="1924" y="3124"/>
                    </a:lnTo>
                    <a:lnTo>
                      <a:pt x="1867" y="3143"/>
                    </a:lnTo>
                    <a:lnTo>
                      <a:pt x="1867" y="3181"/>
                    </a:lnTo>
                    <a:lnTo>
                      <a:pt x="1886" y="3200"/>
                    </a:lnTo>
                    <a:lnTo>
                      <a:pt x="1867" y="3219"/>
                    </a:lnTo>
                    <a:lnTo>
                      <a:pt x="1848" y="3200"/>
                    </a:lnTo>
                    <a:lnTo>
                      <a:pt x="1829" y="3200"/>
                    </a:lnTo>
                    <a:lnTo>
                      <a:pt x="1810" y="3257"/>
                    </a:lnTo>
                    <a:lnTo>
                      <a:pt x="1696" y="3276"/>
                    </a:lnTo>
                    <a:lnTo>
                      <a:pt x="1696" y="3333"/>
                    </a:lnTo>
                    <a:lnTo>
                      <a:pt x="1696" y="3390"/>
                    </a:lnTo>
                    <a:lnTo>
                      <a:pt x="1619" y="3448"/>
                    </a:lnTo>
                    <a:lnTo>
                      <a:pt x="1639" y="3505"/>
                    </a:lnTo>
                    <a:lnTo>
                      <a:pt x="1639" y="3543"/>
                    </a:lnTo>
                    <a:lnTo>
                      <a:pt x="1600" y="3543"/>
                    </a:lnTo>
                    <a:lnTo>
                      <a:pt x="1582" y="3562"/>
                    </a:lnTo>
                    <a:lnTo>
                      <a:pt x="1563" y="3600"/>
                    </a:lnTo>
                    <a:lnTo>
                      <a:pt x="1582" y="3619"/>
                    </a:lnTo>
                    <a:lnTo>
                      <a:pt x="1600" y="3619"/>
                    </a:lnTo>
                    <a:lnTo>
                      <a:pt x="1619" y="3638"/>
                    </a:lnTo>
                    <a:lnTo>
                      <a:pt x="1619" y="3657"/>
                    </a:lnTo>
                    <a:lnTo>
                      <a:pt x="1582" y="3676"/>
                    </a:lnTo>
                    <a:lnTo>
                      <a:pt x="1543" y="3638"/>
                    </a:lnTo>
                    <a:lnTo>
                      <a:pt x="1505" y="3600"/>
                    </a:lnTo>
                    <a:lnTo>
                      <a:pt x="1505" y="3657"/>
                    </a:lnTo>
                    <a:lnTo>
                      <a:pt x="1505" y="3676"/>
                    </a:lnTo>
                    <a:lnTo>
                      <a:pt x="1524" y="3676"/>
                    </a:lnTo>
                    <a:lnTo>
                      <a:pt x="1563" y="3695"/>
                    </a:lnTo>
                    <a:lnTo>
                      <a:pt x="1639" y="3676"/>
                    </a:lnTo>
                    <a:lnTo>
                      <a:pt x="1715" y="3638"/>
                    </a:lnTo>
                    <a:lnTo>
                      <a:pt x="1810" y="3524"/>
                    </a:lnTo>
                    <a:lnTo>
                      <a:pt x="1829" y="3467"/>
                    </a:lnTo>
                    <a:lnTo>
                      <a:pt x="1810" y="3429"/>
                    </a:lnTo>
                    <a:lnTo>
                      <a:pt x="1848" y="3409"/>
                    </a:lnTo>
                    <a:lnTo>
                      <a:pt x="1848" y="3390"/>
                    </a:lnTo>
                    <a:lnTo>
                      <a:pt x="1867" y="3390"/>
                    </a:lnTo>
                    <a:lnTo>
                      <a:pt x="1886" y="3353"/>
                    </a:lnTo>
                    <a:lnTo>
                      <a:pt x="1867" y="3333"/>
                    </a:lnTo>
                    <a:lnTo>
                      <a:pt x="1905" y="3295"/>
                    </a:lnTo>
                    <a:lnTo>
                      <a:pt x="1924" y="3257"/>
                    </a:lnTo>
                    <a:close/>
                    <a:moveTo>
                      <a:pt x="1848" y="2972"/>
                    </a:moveTo>
                    <a:lnTo>
                      <a:pt x="1848" y="2972"/>
                    </a:lnTo>
                    <a:lnTo>
                      <a:pt x="1867" y="2952"/>
                    </a:lnTo>
                    <a:lnTo>
                      <a:pt x="1886" y="2972"/>
                    </a:lnTo>
                    <a:lnTo>
                      <a:pt x="1924" y="2972"/>
                    </a:lnTo>
                    <a:lnTo>
                      <a:pt x="1944" y="2952"/>
                    </a:lnTo>
                    <a:lnTo>
                      <a:pt x="1963" y="2933"/>
                    </a:lnTo>
                    <a:lnTo>
                      <a:pt x="1963" y="2914"/>
                    </a:lnTo>
                    <a:lnTo>
                      <a:pt x="1924" y="2933"/>
                    </a:lnTo>
                    <a:lnTo>
                      <a:pt x="1924" y="2914"/>
                    </a:lnTo>
                    <a:lnTo>
                      <a:pt x="1924" y="2896"/>
                    </a:lnTo>
                    <a:lnTo>
                      <a:pt x="1905" y="2896"/>
                    </a:lnTo>
                    <a:lnTo>
                      <a:pt x="1867" y="2914"/>
                    </a:lnTo>
                    <a:lnTo>
                      <a:pt x="1829" y="2952"/>
                    </a:lnTo>
                    <a:lnTo>
                      <a:pt x="1829" y="2972"/>
                    </a:lnTo>
                    <a:lnTo>
                      <a:pt x="1848" y="2972"/>
                    </a:lnTo>
                    <a:close/>
                    <a:moveTo>
                      <a:pt x="2172" y="2286"/>
                    </a:moveTo>
                    <a:lnTo>
                      <a:pt x="2115" y="2248"/>
                    </a:lnTo>
                    <a:lnTo>
                      <a:pt x="2115" y="2286"/>
                    </a:lnTo>
                    <a:lnTo>
                      <a:pt x="2134" y="2324"/>
                    </a:lnTo>
                    <a:lnTo>
                      <a:pt x="2153" y="2305"/>
                    </a:lnTo>
                    <a:lnTo>
                      <a:pt x="2172" y="2324"/>
                    </a:lnTo>
                    <a:lnTo>
                      <a:pt x="2172" y="2362"/>
                    </a:lnTo>
                    <a:lnTo>
                      <a:pt x="2191" y="2400"/>
                    </a:lnTo>
                    <a:lnTo>
                      <a:pt x="2229" y="2419"/>
                    </a:lnTo>
                    <a:lnTo>
                      <a:pt x="2267" y="2438"/>
                    </a:lnTo>
                    <a:lnTo>
                      <a:pt x="2267" y="2381"/>
                    </a:lnTo>
                    <a:lnTo>
                      <a:pt x="2286" y="2343"/>
                    </a:lnTo>
                    <a:lnTo>
                      <a:pt x="2343" y="2343"/>
                    </a:lnTo>
                    <a:lnTo>
                      <a:pt x="2381" y="2343"/>
                    </a:lnTo>
                    <a:lnTo>
                      <a:pt x="2420" y="2305"/>
                    </a:lnTo>
                    <a:lnTo>
                      <a:pt x="2420" y="2266"/>
                    </a:lnTo>
                    <a:lnTo>
                      <a:pt x="2362" y="2248"/>
                    </a:lnTo>
                    <a:lnTo>
                      <a:pt x="2362" y="2229"/>
                    </a:lnTo>
                    <a:lnTo>
                      <a:pt x="2381" y="2229"/>
                    </a:lnTo>
                    <a:lnTo>
                      <a:pt x="2401" y="2229"/>
                    </a:lnTo>
                    <a:lnTo>
                      <a:pt x="2420" y="2229"/>
                    </a:lnTo>
                    <a:lnTo>
                      <a:pt x="2381" y="2210"/>
                    </a:lnTo>
                    <a:lnTo>
                      <a:pt x="2343" y="2190"/>
                    </a:lnTo>
                    <a:lnTo>
                      <a:pt x="2343" y="2152"/>
                    </a:lnTo>
                    <a:lnTo>
                      <a:pt x="2343" y="2134"/>
                    </a:lnTo>
                    <a:lnTo>
                      <a:pt x="2362" y="2095"/>
                    </a:lnTo>
                    <a:lnTo>
                      <a:pt x="2343" y="2076"/>
                    </a:lnTo>
                    <a:lnTo>
                      <a:pt x="2210" y="2038"/>
                    </a:lnTo>
                    <a:lnTo>
                      <a:pt x="2191" y="2019"/>
                    </a:lnTo>
                    <a:lnTo>
                      <a:pt x="2191" y="2038"/>
                    </a:lnTo>
                    <a:lnTo>
                      <a:pt x="2172" y="2076"/>
                    </a:lnTo>
                    <a:lnTo>
                      <a:pt x="2172" y="2114"/>
                    </a:lnTo>
                    <a:lnTo>
                      <a:pt x="2172" y="2152"/>
                    </a:lnTo>
                    <a:lnTo>
                      <a:pt x="2134" y="2152"/>
                    </a:lnTo>
                    <a:lnTo>
                      <a:pt x="2134" y="2171"/>
                    </a:lnTo>
                    <a:lnTo>
                      <a:pt x="2134" y="2229"/>
                    </a:lnTo>
                    <a:lnTo>
                      <a:pt x="2191" y="2266"/>
                    </a:lnTo>
                    <a:lnTo>
                      <a:pt x="2191" y="2286"/>
                    </a:lnTo>
                    <a:lnTo>
                      <a:pt x="2172" y="2286"/>
                    </a:lnTo>
                    <a:close/>
                    <a:moveTo>
                      <a:pt x="1505" y="1029"/>
                    </a:moveTo>
                    <a:lnTo>
                      <a:pt x="1505" y="1010"/>
                    </a:lnTo>
                    <a:lnTo>
                      <a:pt x="1505" y="991"/>
                    </a:lnTo>
                    <a:lnTo>
                      <a:pt x="1448" y="991"/>
                    </a:lnTo>
                    <a:lnTo>
                      <a:pt x="1429" y="1029"/>
                    </a:lnTo>
                    <a:lnTo>
                      <a:pt x="1410" y="1010"/>
                    </a:lnTo>
                    <a:lnTo>
                      <a:pt x="1410" y="952"/>
                    </a:lnTo>
                    <a:lnTo>
                      <a:pt x="1391" y="933"/>
                    </a:lnTo>
                    <a:lnTo>
                      <a:pt x="1372" y="933"/>
                    </a:lnTo>
                    <a:lnTo>
                      <a:pt x="1353" y="933"/>
                    </a:lnTo>
                    <a:lnTo>
                      <a:pt x="1372" y="952"/>
                    </a:lnTo>
                    <a:lnTo>
                      <a:pt x="1334" y="952"/>
                    </a:lnTo>
                    <a:lnTo>
                      <a:pt x="1315" y="971"/>
                    </a:lnTo>
                    <a:lnTo>
                      <a:pt x="1296" y="991"/>
                    </a:lnTo>
                    <a:lnTo>
                      <a:pt x="1277" y="991"/>
                    </a:lnTo>
                    <a:lnTo>
                      <a:pt x="1258" y="991"/>
                    </a:lnTo>
                    <a:lnTo>
                      <a:pt x="1258" y="952"/>
                    </a:lnTo>
                    <a:lnTo>
                      <a:pt x="1277" y="933"/>
                    </a:lnTo>
                    <a:lnTo>
                      <a:pt x="1258" y="915"/>
                    </a:lnTo>
                    <a:lnTo>
                      <a:pt x="1219" y="915"/>
                    </a:lnTo>
                    <a:lnTo>
                      <a:pt x="1201" y="933"/>
                    </a:lnTo>
                    <a:lnTo>
                      <a:pt x="1201" y="1047"/>
                    </a:lnTo>
                    <a:lnTo>
                      <a:pt x="1182" y="1105"/>
                    </a:lnTo>
                    <a:lnTo>
                      <a:pt x="1182" y="1143"/>
                    </a:lnTo>
                    <a:lnTo>
                      <a:pt x="1182" y="1162"/>
                    </a:lnTo>
                    <a:lnTo>
                      <a:pt x="1162" y="1238"/>
                    </a:lnTo>
                    <a:lnTo>
                      <a:pt x="1162" y="1295"/>
                    </a:lnTo>
                    <a:lnTo>
                      <a:pt x="1143" y="1352"/>
                    </a:lnTo>
                    <a:lnTo>
                      <a:pt x="1162" y="1448"/>
                    </a:lnTo>
                    <a:lnTo>
                      <a:pt x="1201" y="1428"/>
                    </a:lnTo>
                    <a:lnTo>
                      <a:pt x="1238" y="1467"/>
                    </a:lnTo>
                    <a:lnTo>
                      <a:pt x="1258" y="1486"/>
                    </a:lnTo>
                    <a:lnTo>
                      <a:pt x="1277" y="1486"/>
                    </a:lnTo>
                    <a:lnTo>
                      <a:pt x="1277" y="1467"/>
                    </a:lnTo>
                    <a:lnTo>
                      <a:pt x="1315" y="1467"/>
                    </a:lnTo>
                    <a:lnTo>
                      <a:pt x="1315" y="1448"/>
                    </a:lnTo>
                    <a:lnTo>
                      <a:pt x="1334" y="1428"/>
                    </a:lnTo>
                    <a:lnTo>
                      <a:pt x="1334" y="1409"/>
                    </a:lnTo>
                    <a:lnTo>
                      <a:pt x="1372" y="1391"/>
                    </a:lnTo>
                    <a:lnTo>
                      <a:pt x="1372" y="1352"/>
                    </a:lnTo>
                    <a:lnTo>
                      <a:pt x="1372" y="1333"/>
                    </a:lnTo>
                    <a:lnTo>
                      <a:pt x="1391" y="1314"/>
                    </a:lnTo>
                    <a:lnTo>
                      <a:pt x="1410" y="1295"/>
                    </a:lnTo>
                    <a:lnTo>
                      <a:pt x="1410" y="1257"/>
                    </a:lnTo>
                    <a:lnTo>
                      <a:pt x="1410" y="1219"/>
                    </a:lnTo>
                    <a:lnTo>
                      <a:pt x="1410" y="1200"/>
                    </a:lnTo>
                    <a:lnTo>
                      <a:pt x="1410" y="1181"/>
                    </a:lnTo>
                    <a:lnTo>
                      <a:pt x="1429" y="1181"/>
                    </a:lnTo>
                    <a:lnTo>
                      <a:pt x="1467" y="1143"/>
                    </a:lnTo>
                    <a:lnTo>
                      <a:pt x="1448" y="1124"/>
                    </a:lnTo>
                    <a:lnTo>
                      <a:pt x="1448" y="1086"/>
                    </a:lnTo>
                    <a:lnTo>
                      <a:pt x="1467" y="1047"/>
                    </a:lnTo>
                    <a:lnTo>
                      <a:pt x="1505" y="1029"/>
                    </a:lnTo>
                    <a:close/>
                    <a:moveTo>
                      <a:pt x="1353" y="838"/>
                    </a:moveTo>
                    <a:lnTo>
                      <a:pt x="1391" y="876"/>
                    </a:lnTo>
                    <a:lnTo>
                      <a:pt x="1391" y="857"/>
                    </a:lnTo>
                    <a:lnTo>
                      <a:pt x="1391" y="819"/>
                    </a:lnTo>
                    <a:lnTo>
                      <a:pt x="1410" y="800"/>
                    </a:lnTo>
                    <a:lnTo>
                      <a:pt x="1429" y="781"/>
                    </a:lnTo>
                    <a:lnTo>
                      <a:pt x="1429" y="800"/>
                    </a:lnTo>
                    <a:lnTo>
                      <a:pt x="1429" y="838"/>
                    </a:lnTo>
                    <a:lnTo>
                      <a:pt x="1429" y="876"/>
                    </a:lnTo>
                    <a:lnTo>
                      <a:pt x="1448" y="876"/>
                    </a:lnTo>
                    <a:lnTo>
                      <a:pt x="1486" y="838"/>
                    </a:lnTo>
                    <a:lnTo>
                      <a:pt x="1505" y="838"/>
                    </a:lnTo>
                    <a:lnTo>
                      <a:pt x="1505" y="915"/>
                    </a:lnTo>
                    <a:lnTo>
                      <a:pt x="1448" y="895"/>
                    </a:lnTo>
                    <a:lnTo>
                      <a:pt x="1429" y="915"/>
                    </a:lnTo>
                    <a:lnTo>
                      <a:pt x="1467" y="971"/>
                    </a:lnTo>
                    <a:lnTo>
                      <a:pt x="1505" y="971"/>
                    </a:lnTo>
                    <a:lnTo>
                      <a:pt x="1543" y="952"/>
                    </a:lnTo>
                    <a:lnTo>
                      <a:pt x="1582" y="915"/>
                    </a:lnTo>
                    <a:lnTo>
                      <a:pt x="1582" y="895"/>
                    </a:lnTo>
                    <a:lnTo>
                      <a:pt x="1619" y="895"/>
                    </a:lnTo>
                    <a:lnTo>
                      <a:pt x="1639" y="857"/>
                    </a:lnTo>
                    <a:lnTo>
                      <a:pt x="1619" y="838"/>
                    </a:lnTo>
                    <a:lnTo>
                      <a:pt x="1582" y="819"/>
                    </a:lnTo>
                    <a:lnTo>
                      <a:pt x="1582" y="781"/>
                    </a:lnTo>
                    <a:lnTo>
                      <a:pt x="1600" y="762"/>
                    </a:lnTo>
                    <a:lnTo>
                      <a:pt x="1600" y="724"/>
                    </a:lnTo>
                    <a:lnTo>
                      <a:pt x="1600" y="705"/>
                    </a:lnTo>
                    <a:lnTo>
                      <a:pt x="1563" y="743"/>
                    </a:lnTo>
                    <a:lnTo>
                      <a:pt x="1524" y="762"/>
                    </a:lnTo>
                    <a:lnTo>
                      <a:pt x="1543" y="724"/>
                    </a:lnTo>
                    <a:lnTo>
                      <a:pt x="1582" y="686"/>
                    </a:lnTo>
                    <a:lnTo>
                      <a:pt x="1582" y="610"/>
                    </a:lnTo>
                    <a:lnTo>
                      <a:pt x="1619" y="534"/>
                    </a:lnTo>
                    <a:lnTo>
                      <a:pt x="1715" y="457"/>
                    </a:lnTo>
                    <a:lnTo>
                      <a:pt x="1734" y="362"/>
                    </a:lnTo>
                    <a:lnTo>
                      <a:pt x="1753" y="305"/>
                    </a:lnTo>
                    <a:lnTo>
                      <a:pt x="1772" y="285"/>
                    </a:lnTo>
                    <a:lnTo>
                      <a:pt x="1772" y="267"/>
                    </a:lnTo>
                    <a:lnTo>
                      <a:pt x="1734" y="229"/>
                    </a:lnTo>
                    <a:lnTo>
                      <a:pt x="1715" y="209"/>
                    </a:lnTo>
                    <a:lnTo>
                      <a:pt x="1734" y="190"/>
                    </a:lnTo>
                    <a:lnTo>
                      <a:pt x="1753" y="209"/>
                    </a:lnTo>
                    <a:lnTo>
                      <a:pt x="1772" y="209"/>
                    </a:lnTo>
                    <a:lnTo>
                      <a:pt x="1791" y="171"/>
                    </a:lnTo>
                    <a:lnTo>
                      <a:pt x="1791" y="133"/>
                    </a:lnTo>
                    <a:lnTo>
                      <a:pt x="1772" y="133"/>
                    </a:lnTo>
                    <a:lnTo>
                      <a:pt x="1753" y="114"/>
                    </a:lnTo>
                    <a:lnTo>
                      <a:pt x="1772" y="114"/>
                    </a:lnTo>
                    <a:lnTo>
                      <a:pt x="1791" y="95"/>
                    </a:lnTo>
                    <a:lnTo>
                      <a:pt x="1791" y="57"/>
                    </a:lnTo>
                    <a:lnTo>
                      <a:pt x="1772" y="38"/>
                    </a:lnTo>
                    <a:lnTo>
                      <a:pt x="1753" y="19"/>
                    </a:lnTo>
                    <a:lnTo>
                      <a:pt x="1753" y="0"/>
                    </a:lnTo>
                    <a:lnTo>
                      <a:pt x="1715" y="0"/>
                    </a:lnTo>
                    <a:lnTo>
                      <a:pt x="1696" y="19"/>
                    </a:lnTo>
                    <a:lnTo>
                      <a:pt x="1658" y="19"/>
                    </a:lnTo>
                    <a:lnTo>
                      <a:pt x="1658" y="38"/>
                    </a:lnTo>
                    <a:lnTo>
                      <a:pt x="1658" y="57"/>
                    </a:lnTo>
                    <a:lnTo>
                      <a:pt x="1639" y="76"/>
                    </a:lnTo>
                    <a:lnTo>
                      <a:pt x="1600" y="114"/>
                    </a:lnTo>
                    <a:lnTo>
                      <a:pt x="1563" y="133"/>
                    </a:lnTo>
                    <a:lnTo>
                      <a:pt x="1543" y="133"/>
                    </a:lnTo>
                    <a:lnTo>
                      <a:pt x="1486" y="133"/>
                    </a:lnTo>
                    <a:lnTo>
                      <a:pt x="1467" y="133"/>
                    </a:lnTo>
                    <a:lnTo>
                      <a:pt x="1429" y="248"/>
                    </a:lnTo>
                    <a:lnTo>
                      <a:pt x="1410" y="285"/>
                    </a:lnTo>
                    <a:lnTo>
                      <a:pt x="1391" y="324"/>
                    </a:lnTo>
                    <a:lnTo>
                      <a:pt x="1391" y="362"/>
                    </a:lnTo>
                    <a:lnTo>
                      <a:pt x="1429" y="343"/>
                    </a:lnTo>
                    <a:lnTo>
                      <a:pt x="1467" y="400"/>
                    </a:lnTo>
                    <a:lnTo>
                      <a:pt x="1429" y="438"/>
                    </a:lnTo>
                    <a:lnTo>
                      <a:pt x="1391" y="534"/>
                    </a:lnTo>
                    <a:lnTo>
                      <a:pt x="1372" y="590"/>
                    </a:lnTo>
                    <a:lnTo>
                      <a:pt x="1372" y="610"/>
                    </a:lnTo>
                    <a:lnTo>
                      <a:pt x="1391" y="610"/>
                    </a:lnTo>
                    <a:lnTo>
                      <a:pt x="1429" y="571"/>
                    </a:lnTo>
                    <a:lnTo>
                      <a:pt x="1429" y="590"/>
                    </a:lnTo>
                    <a:lnTo>
                      <a:pt x="1410" y="629"/>
                    </a:lnTo>
                    <a:lnTo>
                      <a:pt x="1391" y="648"/>
                    </a:lnTo>
                    <a:lnTo>
                      <a:pt x="1391" y="629"/>
                    </a:lnTo>
                    <a:lnTo>
                      <a:pt x="1372" y="629"/>
                    </a:lnTo>
                    <a:lnTo>
                      <a:pt x="1353" y="648"/>
                    </a:lnTo>
                    <a:lnTo>
                      <a:pt x="1353" y="705"/>
                    </a:lnTo>
                    <a:lnTo>
                      <a:pt x="1353" y="800"/>
                    </a:lnTo>
                    <a:lnTo>
                      <a:pt x="1334" y="819"/>
                    </a:lnTo>
                    <a:lnTo>
                      <a:pt x="1277" y="819"/>
                    </a:lnTo>
                    <a:lnTo>
                      <a:pt x="1277" y="838"/>
                    </a:lnTo>
                    <a:lnTo>
                      <a:pt x="1315" y="857"/>
                    </a:lnTo>
                    <a:lnTo>
                      <a:pt x="1353" y="838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42" name="Freeform 32">
                <a:extLst>
                  <a:ext uri="{FF2B5EF4-FFF2-40B4-BE49-F238E27FC236}">
                    <a16:creationId xmlns:a16="http://schemas.microsoft.com/office/drawing/2014/main" id="{126DDF55-5AAC-2740-A094-1DD81C02EE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70700" y="9340850"/>
                <a:ext cx="1008063" cy="1631950"/>
              </a:xfrm>
              <a:custGeom>
                <a:avLst/>
                <a:gdLst>
                  <a:gd name="T0" fmla="*/ 2147483646 w 2801"/>
                  <a:gd name="T1" fmla="*/ 2147483646 h 4534"/>
                  <a:gd name="T2" fmla="*/ 2147483646 w 2801"/>
                  <a:gd name="T3" fmla="*/ 2147483646 h 4534"/>
                  <a:gd name="T4" fmla="*/ 2147483646 w 2801"/>
                  <a:gd name="T5" fmla="*/ 2147483646 h 4534"/>
                  <a:gd name="T6" fmla="*/ 2147483646 w 2801"/>
                  <a:gd name="T7" fmla="*/ 2147483646 h 4534"/>
                  <a:gd name="T8" fmla="*/ 2147483646 w 2801"/>
                  <a:gd name="T9" fmla="*/ 2147483646 h 4534"/>
                  <a:gd name="T10" fmla="*/ 2147483646 w 2801"/>
                  <a:gd name="T11" fmla="*/ 2147483646 h 4534"/>
                  <a:gd name="T12" fmla="*/ 2147483646 w 2801"/>
                  <a:gd name="T13" fmla="*/ 2147483646 h 4534"/>
                  <a:gd name="T14" fmla="*/ 2147483646 w 2801"/>
                  <a:gd name="T15" fmla="*/ 2147483646 h 4534"/>
                  <a:gd name="T16" fmla="*/ 2147483646 w 2801"/>
                  <a:gd name="T17" fmla="*/ 2147483646 h 4534"/>
                  <a:gd name="T18" fmla="*/ 2147483646 w 2801"/>
                  <a:gd name="T19" fmla="*/ 2147483646 h 4534"/>
                  <a:gd name="T20" fmla="*/ 2147483646 w 2801"/>
                  <a:gd name="T21" fmla="*/ 2147483646 h 4534"/>
                  <a:gd name="T22" fmla="*/ 2147483646 w 2801"/>
                  <a:gd name="T23" fmla="*/ 2147483646 h 4534"/>
                  <a:gd name="T24" fmla="*/ 2147483646 w 2801"/>
                  <a:gd name="T25" fmla="*/ 2147483646 h 4534"/>
                  <a:gd name="T26" fmla="*/ 2147483646 w 2801"/>
                  <a:gd name="T27" fmla="*/ 2147483646 h 4534"/>
                  <a:gd name="T28" fmla="*/ 2147483646 w 2801"/>
                  <a:gd name="T29" fmla="*/ 2147483646 h 4534"/>
                  <a:gd name="T30" fmla="*/ 2147483646 w 2801"/>
                  <a:gd name="T31" fmla="*/ 2147483646 h 4534"/>
                  <a:gd name="T32" fmla="*/ 2147483646 w 2801"/>
                  <a:gd name="T33" fmla="*/ 2147483646 h 4534"/>
                  <a:gd name="T34" fmla="*/ 2147483646 w 2801"/>
                  <a:gd name="T35" fmla="*/ 2147483646 h 4534"/>
                  <a:gd name="T36" fmla="*/ 2147483646 w 2801"/>
                  <a:gd name="T37" fmla="*/ 2147483646 h 4534"/>
                  <a:gd name="T38" fmla="*/ 2147483646 w 2801"/>
                  <a:gd name="T39" fmla="*/ 2147483646 h 4534"/>
                  <a:gd name="T40" fmla="*/ 2147483646 w 2801"/>
                  <a:gd name="T41" fmla="*/ 2147483646 h 4534"/>
                  <a:gd name="T42" fmla="*/ 2147483646 w 2801"/>
                  <a:gd name="T43" fmla="*/ 2147483646 h 4534"/>
                  <a:gd name="T44" fmla="*/ 2147483646 w 2801"/>
                  <a:gd name="T45" fmla="*/ 2147483646 h 4534"/>
                  <a:gd name="T46" fmla="*/ 2147483646 w 2801"/>
                  <a:gd name="T47" fmla="*/ 2147483646 h 4534"/>
                  <a:gd name="T48" fmla="*/ 2147483646 w 2801"/>
                  <a:gd name="T49" fmla="*/ 2147483646 h 4534"/>
                  <a:gd name="T50" fmla="*/ 2147483646 w 2801"/>
                  <a:gd name="T51" fmla="*/ 2147483646 h 4534"/>
                  <a:gd name="T52" fmla="*/ 2147483646 w 2801"/>
                  <a:gd name="T53" fmla="*/ 2147483646 h 4534"/>
                  <a:gd name="T54" fmla="*/ 2147483646 w 2801"/>
                  <a:gd name="T55" fmla="*/ 2147483646 h 4534"/>
                  <a:gd name="T56" fmla="*/ 2147483646 w 2801"/>
                  <a:gd name="T57" fmla="*/ 2147483646 h 4534"/>
                  <a:gd name="T58" fmla="*/ 2147483646 w 2801"/>
                  <a:gd name="T59" fmla="*/ 2147483646 h 4534"/>
                  <a:gd name="T60" fmla="*/ 2147483646 w 2801"/>
                  <a:gd name="T61" fmla="*/ 2147483646 h 4534"/>
                  <a:gd name="T62" fmla="*/ 0 w 2801"/>
                  <a:gd name="T63" fmla="*/ 2147483646 h 4534"/>
                  <a:gd name="T64" fmla="*/ 2147483646 w 2801"/>
                  <a:gd name="T65" fmla="*/ 2147483646 h 4534"/>
                  <a:gd name="T66" fmla="*/ 2147483646 w 2801"/>
                  <a:gd name="T67" fmla="*/ 2147483646 h 4534"/>
                  <a:gd name="T68" fmla="*/ 2147483646 w 2801"/>
                  <a:gd name="T69" fmla="*/ 2147483646 h 4534"/>
                  <a:gd name="T70" fmla="*/ 2147483646 w 2801"/>
                  <a:gd name="T71" fmla="*/ 2147483646 h 4534"/>
                  <a:gd name="T72" fmla="*/ 2147483646 w 2801"/>
                  <a:gd name="T73" fmla="*/ 2147483646 h 4534"/>
                  <a:gd name="T74" fmla="*/ 2147483646 w 2801"/>
                  <a:gd name="T75" fmla="*/ 2147483646 h 4534"/>
                  <a:gd name="T76" fmla="*/ 2147483646 w 2801"/>
                  <a:gd name="T77" fmla="*/ 2147483646 h 4534"/>
                  <a:gd name="T78" fmla="*/ 2147483646 w 2801"/>
                  <a:gd name="T79" fmla="*/ 2147483646 h 4534"/>
                  <a:gd name="T80" fmla="*/ 2147483646 w 2801"/>
                  <a:gd name="T81" fmla="*/ 2147483646 h 4534"/>
                  <a:gd name="T82" fmla="*/ 2147483646 w 2801"/>
                  <a:gd name="T83" fmla="*/ 2147483646 h 4534"/>
                  <a:gd name="T84" fmla="*/ 2147483646 w 2801"/>
                  <a:gd name="T85" fmla="*/ 2147483646 h 4534"/>
                  <a:gd name="T86" fmla="*/ 2147483646 w 2801"/>
                  <a:gd name="T87" fmla="*/ 2147483646 h 4534"/>
                  <a:gd name="T88" fmla="*/ 2147483646 w 2801"/>
                  <a:gd name="T89" fmla="*/ 2147483646 h 4534"/>
                  <a:gd name="T90" fmla="*/ 2147483646 w 2801"/>
                  <a:gd name="T91" fmla="*/ 2147483646 h 4534"/>
                  <a:gd name="T92" fmla="*/ 2147483646 w 2801"/>
                  <a:gd name="T93" fmla="*/ 2147483646 h 4534"/>
                  <a:gd name="T94" fmla="*/ 2147483646 w 2801"/>
                  <a:gd name="T95" fmla="*/ 2147483646 h 4534"/>
                  <a:gd name="T96" fmla="*/ 2147483646 w 2801"/>
                  <a:gd name="T97" fmla="*/ 2147483646 h 4534"/>
                  <a:gd name="T98" fmla="*/ 2147483646 w 2801"/>
                  <a:gd name="T99" fmla="*/ 2147483646 h 4534"/>
                  <a:gd name="T100" fmla="*/ 2147483646 w 2801"/>
                  <a:gd name="T101" fmla="*/ 2147483646 h 4534"/>
                  <a:gd name="T102" fmla="*/ 2147483646 w 2801"/>
                  <a:gd name="T103" fmla="*/ 2147483646 h 4534"/>
                  <a:gd name="T104" fmla="*/ 2147483646 w 2801"/>
                  <a:gd name="T105" fmla="*/ 2147483646 h 453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801" h="4534">
                    <a:moveTo>
                      <a:pt x="2762" y="2647"/>
                    </a:moveTo>
                    <a:lnTo>
                      <a:pt x="2762" y="2609"/>
                    </a:lnTo>
                    <a:lnTo>
                      <a:pt x="2610" y="2495"/>
                    </a:lnTo>
                    <a:lnTo>
                      <a:pt x="2591" y="2457"/>
                    </a:lnTo>
                    <a:lnTo>
                      <a:pt x="2591" y="2418"/>
                    </a:lnTo>
                    <a:lnTo>
                      <a:pt x="2591" y="2400"/>
                    </a:lnTo>
                    <a:lnTo>
                      <a:pt x="2591" y="2381"/>
                    </a:lnTo>
                    <a:lnTo>
                      <a:pt x="2591" y="2323"/>
                    </a:lnTo>
                    <a:lnTo>
                      <a:pt x="2591" y="2266"/>
                    </a:lnTo>
                    <a:lnTo>
                      <a:pt x="2591" y="2247"/>
                    </a:lnTo>
                    <a:lnTo>
                      <a:pt x="2571" y="2228"/>
                    </a:lnTo>
                    <a:lnTo>
                      <a:pt x="2534" y="2209"/>
                    </a:lnTo>
                    <a:lnTo>
                      <a:pt x="2515" y="2171"/>
                    </a:lnTo>
                    <a:lnTo>
                      <a:pt x="2495" y="2152"/>
                    </a:lnTo>
                    <a:lnTo>
                      <a:pt x="2495" y="2114"/>
                    </a:lnTo>
                    <a:lnTo>
                      <a:pt x="2515" y="2114"/>
                    </a:lnTo>
                    <a:lnTo>
                      <a:pt x="2552" y="2114"/>
                    </a:lnTo>
                    <a:lnTo>
                      <a:pt x="2552" y="2095"/>
                    </a:lnTo>
                    <a:lnTo>
                      <a:pt x="2571" y="2076"/>
                    </a:lnTo>
                    <a:lnTo>
                      <a:pt x="2571" y="2019"/>
                    </a:lnTo>
                    <a:lnTo>
                      <a:pt x="2552" y="1961"/>
                    </a:lnTo>
                    <a:lnTo>
                      <a:pt x="2534" y="1905"/>
                    </a:lnTo>
                    <a:lnTo>
                      <a:pt x="2534" y="1866"/>
                    </a:lnTo>
                    <a:lnTo>
                      <a:pt x="2552" y="1828"/>
                    </a:lnTo>
                    <a:lnTo>
                      <a:pt x="2591" y="1809"/>
                    </a:lnTo>
                    <a:lnTo>
                      <a:pt x="2610" y="1790"/>
                    </a:lnTo>
                    <a:lnTo>
                      <a:pt x="2629" y="1752"/>
                    </a:lnTo>
                    <a:lnTo>
                      <a:pt x="2629" y="1733"/>
                    </a:lnTo>
                    <a:lnTo>
                      <a:pt x="2629" y="1714"/>
                    </a:lnTo>
                    <a:lnTo>
                      <a:pt x="2610" y="1695"/>
                    </a:lnTo>
                    <a:lnTo>
                      <a:pt x="2610" y="1580"/>
                    </a:lnTo>
                    <a:lnTo>
                      <a:pt x="2591" y="1543"/>
                    </a:lnTo>
                    <a:lnTo>
                      <a:pt x="2552" y="1504"/>
                    </a:lnTo>
                    <a:lnTo>
                      <a:pt x="2534" y="1485"/>
                    </a:lnTo>
                    <a:lnTo>
                      <a:pt x="2495" y="1485"/>
                    </a:lnTo>
                    <a:lnTo>
                      <a:pt x="2476" y="1485"/>
                    </a:lnTo>
                    <a:lnTo>
                      <a:pt x="2438" y="1504"/>
                    </a:lnTo>
                    <a:lnTo>
                      <a:pt x="2381" y="1524"/>
                    </a:lnTo>
                    <a:lnTo>
                      <a:pt x="2362" y="1524"/>
                    </a:lnTo>
                    <a:lnTo>
                      <a:pt x="2324" y="1524"/>
                    </a:lnTo>
                    <a:lnTo>
                      <a:pt x="2286" y="1543"/>
                    </a:lnTo>
                    <a:lnTo>
                      <a:pt x="2267" y="1543"/>
                    </a:lnTo>
                    <a:lnTo>
                      <a:pt x="2229" y="1543"/>
                    </a:lnTo>
                    <a:lnTo>
                      <a:pt x="2171" y="1485"/>
                    </a:lnTo>
                    <a:lnTo>
                      <a:pt x="2134" y="1447"/>
                    </a:lnTo>
                    <a:lnTo>
                      <a:pt x="2114" y="1409"/>
                    </a:lnTo>
                    <a:lnTo>
                      <a:pt x="2114" y="1371"/>
                    </a:lnTo>
                    <a:lnTo>
                      <a:pt x="2114" y="1333"/>
                    </a:lnTo>
                    <a:lnTo>
                      <a:pt x="2134" y="1276"/>
                    </a:lnTo>
                    <a:lnTo>
                      <a:pt x="2153" y="1180"/>
                    </a:lnTo>
                    <a:lnTo>
                      <a:pt x="2171" y="1104"/>
                    </a:lnTo>
                    <a:lnTo>
                      <a:pt x="2171" y="1085"/>
                    </a:lnTo>
                    <a:lnTo>
                      <a:pt x="2190" y="1066"/>
                    </a:lnTo>
                    <a:lnTo>
                      <a:pt x="2210" y="1047"/>
                    </a:lnTo>
                    <a:lnTo>
                      <a:pt x="2210" y="1009"/>
                    </a:lnTo>
                    <a:lnTo>
                      <a:pt x="2229" y="990"/>
                    </a:lnTo>
                    <a:lnTo>
                      <a:pt x="2229" y="971"/>
                    </a:lnTo>
                    <a:lnTo>
                      <a:pt x="2248" y="952"/>
                    </a:lnTo>
                    <a:lnTo>
                      <a:pt x="2324" y="933"/>
                    </a:lnTo>
                    <a:lnTo>
                      <a:pt x="2343" y="933"/>
                    </a:lnTo>
                    <a:lnTo>
                      <a:pt x="2362" y="895"/>
                    </a:lnTo>
                    <a:lnTo>
                      <a:pt x="2343" y="857"/>
                    </a:lnTo>
                    <a:lnTo>
                      <a:pt x="2362" y="838"/>
                    </a:lnTo>
                    <a:lnTo>
                      <a:pt x="2381" y="818"/>
                    </a:lnTo>
                    <a:lnTo>
                      <a:pt x="2400" y="800"/>
                    </a:lnTo>
                    <a:lnTo>
                      <a:pt x="2438" y="800"/>
                    </a:lnTo>
                    <a:lnTo>
                      <a:pt x="2515" y="781"/>
                    </a:lnTo>
                    <a:lnTo>
                      <a:pt x="2571" y="781"/>
                    </a:lnTo>
                    <a:lnTo>
                      <a:pt x="2591" y="762"/>
                    </a:lnTo>
                    <a:lnTo>
                      <a:pt x="2629" y="742"/>
                    </a:lnTo>
                    <a:lnTo>
                      <a:pt x="2686" y="723"/>
                    </a:lnTo>
                    <a:lnTo>
                      <a:pt x="2724" y="704"/>
                    </a:lnTo>
                    <a:lnTo>
                      <a:pt x="2686" y="628"/>
                    </a:lnTo>
                    <a:lnTo>
                      <a:pt x="2705" y="476"/>
                    </a:lnTo>
                    <a:lnTo>
                      <a:pt x="2686" y="457"/>
                    </a:lnTo>
                    <a:lnTo>
                      <a:pt x="2667" y="419"/>
                    </a:lnTo>
                    <a:lnTo>
                      <a:pt x="2648" y="400"/>
                    </a:lnTo>
                    <a:lnTo>
                      <a:pt x="2571" y="323"/>
                    </a:lnTo>
                    <a:lnTo>
                      <a:pt x="2515" y="266"/>
                    </a:lnTo>
                    <a:lnTo>
                      <a:pt x="2515" y="228"/>
                    </a:lnTo>
                    <a:lnTo>
                      <a:pt x="2476" y="56"/>
                    </a:lnTo>
                    <a:lnTo>
                      <a:pt x="2476" y="38"/>
                    </a:lnTo>
                    <a:lnTo>
                      <a:pt x="2457" y="38"/>
                    </a:lnTo>
                    <a:lnTo>
                      <a:pt x="2438" y="19"/>
                    </a:lnTo>
                    <a:lnTo>
                      <a:pt x="2400" y="0"/>
                    </a:lnTo>
                    <a:lnTo>
                      <a:pt x="2362" y="0"/>
                    </a:lnTo>
                    <a:lnTo>
                      <a:pt x="2324" y="0"/>
                    </a:lnTo>
                    <a:lnTo>
                      <a:pt x="2210" y="38"/>
                    </a:lnTo>
                    <a:lnTo>
                      <a:pt x="2114" y="76"/>
                    </a:lnTo>
                    <a:lnTo>
                      <a:pt x="2095" y="95"/>
                    </a:lnTo>
                    <a:lnTo>
                      <a:pt x="2057" y="114"/>
                    </a:lnTo>
                    <a:lnTo>
                      <a:pt x="2000" y="228"/>
                    </a:lnTo>
                    <a:lnTo>
                      <a:pt x="1943" y="247"/>
                    </a:lnTo>
                    <a:lnTo>
                      <a:pt x="1924" y="266"/>
                    </a:lnTo>
                    <a:lnTo>
                      <a:pt x="1905" y="305"/>
                    </a:lnTo>
                    <a:lnTo>
                      <a:pt x="1905" y="323"/>
                    </a:lnTo>
                    <a:lnTo>
                      <a:pt x="1905" y="400"/>
                    </a:lnTo>
                    <a:lnTo>
                      <a:pt x="1886" y="419"/>
                    </a:lnTo>
                    <a:lnTo>
                      <a:pt x="1867" y="419"/>
                    </a:lnTo>
                    <a:lnTo>
                      <a:pt x="1829" y="400"/>
                    </a:lnTo>
                    <a:lnTo>
                      <a:pt x="1809" y="400"/>
                    </a:lnTo>
                    <a:lnTo>
                      <a:pt x="1790" y="381"/>
                    </a:lnTo>
                    <a:lnTo>
                      <a:pt x="1772" y="400"/>
                    </a:lnTo>
                    <a:lnTo>
                      <a:pt x="1714" y="419"/>
                    </a:lnTo>
                    <a:lnTo>
                      <a:pt x="1677" y="437"/>
                    </a:lnTo>
                    <a:lnTo>
                      <a:pt x="1638" y="437"/>
                    </a:lnTo>
                    <a:lnTo>
                      <a:pt x="1562" y="457"/>
                    </a:lnTo>
                    <a:lnTo>
                      <a:pt x="1524" y="457"/>
                    </a:lnTo>
                    <a:lnTo>
                      <a:pt x="1505" y="476"/>
                    </a:lnTo>
                    <a:lnTo>
                      <a:pt x="1467" y="514"/>
                    </a:lnTo>
                    <a:lnTo>
                      <a:pt x="1448" y="514"/>
                    </a:lnTo>
                    <a:lnTo>
                      <a:pt x="1372" y="476"/>
                    </a:lnTo>
                    <a:lnTo>
                      <a:pt x="1372" y="457"/>
                    </a:lnTo>
                    <a:lnTo>
                      <a:pt x="1372" y="437"/>
                    </a:lnTo>
                    <a:lnTo>
                      <a:pt x="1372" y="381"/>
                    </a:lnTo>
                    <a:lnTo>
                      <a:pt x="1372" y="361"/>
                    </a:lnTo>
                    <a:lnTo>
                      <a:pt x="1372" y="323"/>
                    </a:lnTo>
                    <a:lnTo>
                      <a:pt x="1352" y="305"/>
                    </a:lnTo>
                    <a:lnTo>
                      <a:pt x="1333" y="305"/>
                    </a:lnTo>
                    <a:lnTo>
                      <a:pt x="1296" y="285"/>
                    </a:lnTo>
                    <a:lnTo>
                      <a:pt x="1276" y="266"/>
                    </a:lnTo>
                    <a:lnTo>
                      <a:pt x="1238" y="266"/>
                    </a:lnTo>
                    <a:lnTo>
                      <a:pt x="1219" y="266"/>
                    </a:lnTo>
                    <a:lnTo>
                      <a:pt x="1181" y="247"/>
                    </a:lnTo>
                    <a:lnTo>
                      <a:pt x="1143" y="228"/>
                    </a:lnTo>
                    <a:lnTo>
                      <a:pt x="1124" y="228"/>
                    </a:lnTo>
                    <a:lnTo>
                      <a:pt x="1105" y="228"/>
                    </a:lnTo>
                    <a:lnTo>
                      <a:pt x="1086" y="247"/>
                    </a:lnTo>
                    <a:lnTo>
                      <a:pt x="1067" y="247"/>
                    </a:lnTo>
                    <a:lnTo>
                      <a:pt x="1067" y="266"/>
                    </a:lnTo>
                    <a:lnTo>
                      <a:pt x="1047" y="285"/>
                    </a:lnTo>
                    <a:lnTo>
                      <a:pt x="1047" y="305"/>
                    </a:lnTo>
                    <a:lnTo>
                      <a:pt x="1047" y="361"/>
                    </a:lnTo>
                    <a:lnTo>
                      <a:pt x="1047" y="381"/>
                    </a:lnTo>
                    <a:lnTo>
                      <a:pt x="1029" y="419"/>
                    </a:lnTo>
                    <a:lnTo>
                      <a:pt x="952" y="533"/>
                    </a:lnTo>
                    <a:lnTo>
                      <a:pt x="933" y="552"/>
                    </a:lnTo>
                    <a:lnTo>
                      <a:pt x="895" y="571"/>
                    </a:lnTo>
                    <a:lnTo>
                      <a:pt x="819" y="609"/>
                    </a:lnTo>
                    <a:lnTo>
                      <a:pt x="819" y="876"/>
                    </a:lnTo>
                    <a:lnTo>
                      <a:pt x="800" y="933"/>
                    </a:lnTo>
                    <a:lnTo>
                      <a:pt x="800" y="990"/>
                    </a:lnTo>
                    <a:lnTo>
                      <a:pt x="800" y="1028"/>
                    </a:lnTo>
                    <a:lnTo>
                      <a:pt x="781" y="1066"/>
                    </a:lnTo>
                    <a:lnTo>
                      <a:pt x="762" y="1104"/>
                    </a:lnTo>
                    <a:lnTo>
                      <a:pt x="724" y="1143"/>
                    </a:lnTo>
                    <a:lnTo>
                      <a:pt x="705" y="1162"/>
                    </a:lnTo>
                    <a:lnTo>
                      <a:pt x="686" y="1180"/>
                    </a:lnTo>
                    <a:lnTo>
                      <a:pt x="705" y="1219"/>
                    </a:lnTo>
                    <a:lnTo>
                      <a:pt x="705" y="1238"/>
                    </a:lnTo>
                    <a:lnTo>
                      <a:pt x="686" y="1276"/>
                    </a:lnTo>
                    <a:lnTo>
                      <a:pt x="666" y="1314"/>
                    </a:lnTo>
                    <a:lnTo>
                      <a:pt x="629" y="1371"/>
                    </a:lnTo>
                    <a:lnTo>
                      <a:pt x="610" y="1447"/>
                    </a:lnTo>
                    <a:lnTo>
                      <a:pt x="590" y="1485"/>
                    </a:lnTo>
                    <a:lnTo>
                      <a:pt x="571" y="1504"/>
                    </a:lnTo>
                    <a:lnTo>
                      <a:pt x="514" y="1543"/>
                    </a:lnTo>
                    <a:lnTo>
                      <a:pt x="476" y="1600"/>
                    </a:lnTo>
                    <a:lnTo>
                      <a:pt x="571" y="1676"/>
                    </a:lnTo>
                    <a:lnTo>
                      <a:pt x="590" y="1714"/>
                    </a:lnTo>
                    <a:lnTo>
                      <a:pt x="590" y="1752"/>
                    </a:lnTo>
                    <a:lnTo>
                      <a:pt x="590" y="1790"/>
                    </a:lnTo>
                    <a:lnTo>
                      <a:pt x="571" y="1866"/>
                    </a:lnTo>
                    <a:lnTo>
                      <a:pt x="552" y="1885"/>
                    </a:lnTo>
                    <a:lnTo>
                      <a:pt x="552" y="1905"/>
                    </a:lnTo>
                    <a:lnTo>
                      <a:pt x="495" y="1961"/>
                    </a:lnTo>
                    <a:lnTo>
                      <a:pt x="476" y="2000"/>
                    </a:lnTo>
                    <a:lnTo>
                      <a:pt x="476" y="2037"/>
                    </a:lnTo>
                    <a:lnTo>
                      <a:pt x="476" y="2057"/>
                    </a:lnTo>
                    <a:lnTo>
                      <a:pt x="476" y="2095"/>
                    </a:lnTo>
                    <a:lnTo>
                      <a:pt x="476" y="2114"/>
                    </a:lnTo>
                    <a:lnTo>
                      <a:pt x="438" y="2190"/>
                    </a:lnTo>
                    <a:lnTo>
                      <a:pt x="419" y="2228"/>
                    </a:lnTo>
                    <a:lnTo>
                      <a:pt x="438" y="2286"/>
                    </a:lnTo>
                    <a:lnTo>
                      <a:pt x="457" y="2323"/>
                    </a:lnTo>
                    <a:lnTo>
                      <a:pt x="495" y="2342"/>
                    </a:lnTo>
                    <a:lnTo>
                      <a:pt x="514" y="2381"/>
                    </a:lnTo>
                    <a:lnTo>
                      <a:pt x="514" y="2418"/>
                    </a:lnTo>
                    <a:lnTo>
                      <a:pt x="495" y="2457"/>
                    </a:lnTo>
                    <a:lnTo>
                      <a:pt x="457" y="2533"/>
                    </a:lnTo>
                    <a:lnTo>
                      <a:pt x="381" y="2647"/>
                    </a:lnTo>
                    <a:lnTo>
                      <a:pt x="324" y="2743"/>
                    </a:lnTo>
                    <a:lnTo>
                      <a:pt x="286" y="2781"/>
                    </a:lnTo>
                    <a:lnTo>
                      <a:pt x="267" y="2799"/>
                    </a:lnTo>
                    <a:lnTo>
                      <a:pt x="248" y="2819"/>
                    </a:lnTo>
                    <a:lnTo>
                      <a:pt x="209" y="2819"/>
                    </a:lnTo>
                    <a:lnTo>
                      <a:pt x="172" y="2819"/>
                    </a:lnTo>
                    <a:lnTo>
                      <a:pt x="133" y="2819"/>
                    </a:lnTo>
                    <a:lnTo>
                      <a:pt x="95" y="2857"/>
                    </a:lnTo>
                    <a:lnTo>
                      <a:pt x="19" y="2971"/>
                    </a:lnTo>
                    <a:lnTo>
                      <a:pt x="0" y="3028"/>
                    </a:lnTo>
                    <a:lnTo>
                      <a:pt x="0" y="3047"/>
                    </a:lnTo>
                    <a:lnTo>
                      <a:pt x="19" y="3066"/>
                    </a:lnTo>
                    <a:lnTo>
                      <a:pt x="57" y="3066"/>
                    </a:lnTo>
                    <a:lnTo>
                      <a:pt x="76" y="3085"/>
                    </a:lnTo>
                    <a:lnTo>
                      <a:pt x="95" y="3104"/>
                    </a:lnTo>
                    <a:lnTo>
                      <a:pt x="114" y="3124"/>
                    </a:lnTo>
                    <a:lnTo>
                      <a:pt x="133" y="3143"/>
                    </a:lnTo>
                    <a:lnTo>
                      <a:pt x="190" y="3143"/>
                    </a:lnTo>
                    <a:lnTo>
                      <a:pt x="209" y="3161"/>
                    </a:lnTo>
                    <a:lnTo>
                      <a:pt x="229" y="3180"/>
                    </a:lnTo>
                    <a:lnTo>
                      <a:pt x="286" y="3314"/>
                    </a:lnTo>
                    <a:lnTo>
                      <a:pt x="305" y="3352"/>
                    </a:lnTo>
                    <a:lnTo>
                      <a:pt x="362" y="3409"/>
                    </a:lnTo>
                    <a:lnTo>
                      <a:pt x="362" y="3428"/>
                    </a:lnTo>
                    <a:lnTo>
                      <a:pt x="362" y="3466"/>
                    </a:lnTo>
                    <a:lnTo>
                      <a:pt x="362" y="3542"/>
                    </a:lnTo>
                    <a:lnTo>
                      <a:pt x="400" y="3676"/>
                    </a:lnTo>
                    <a:lnTo>
                      <a:pt x="419" y="3676"/>
                    </a:lnTo>
                    <a:lnTo>
                      <a:pt x="419" y="3695"/>
                    </a:lnTo>
                    <a:lnTo>
                      <a:pt x="476" y="3714"/>
                    </a:lnTo>
                    <a:lnTo>
                      <a:pt x="514" y="3771"/>
                    </a:lnTo>
                    <a:lnTo>
                      <a:pt x="534" y="3847"/>
                    </a:lnTo>
                    <a:lnTo>
                      <a:pt x="534" y="3886"/>
                    </a:lnTo>
                    <a:lnTo>
                      <a:pt x="534" y="3923"/>
                    </a:lnTo>
                    <a:lnTo>
                      <a:pt x="534" y="3942"/>
                    </a:lnTo>
                    <a:lnTo>
                      <a:pt x="552" y="4018"/>
                    </a:lnTo>
                    <a:lnTo>
                      <a:pt x="552" y="4057"/>
                    </a:lnTo>
                    <a:lnTo>
                      <a:pt x="495" y="4057"/>
                    </a:lnTo>
                    <a:lnTo>
                      <a:pt x="476" y="4057"/>
                    </a:lnTo>
                    <a:lnTo>
                      <a:pt x="476" y="4076"/>
                    </a:lnTo>
                    <a:lnTo>
                      <a:pt x="495" y="4152"/>
                    </a:lnTo>
                    <a:lnTo>
                      <a:pt x="495" y="4190"/>
                    </a:lnTo>
                    <a:lnTo>
                      <a:pt x="495" y="4228"/>
                    </a:lnTo>
                    <a:lnTo>
                      <a:pt x="476" y="4247"/>
                    </a:lnTo>
                    <a:lnTo>
                      <a:pt x="438" y="4323"/>
                    </a:lnTo>
                    <a:lnTo>
                      <a:pt x="419" y="4399"/>
                    </a:lnTo>
                    <a:lnTo>
                      <a:pt x="457" y="4495"/>
                    </a:lnTo>
                    <a:lnTo>
                      <a:pt x="476" y="4514"/>
                    </a:lnTo>
                    <a:lnTo>
                      <a:pt x="495" y="4533"/>
                    </a:lnTo>
                    <a:lnTo>
                      <a:pt x="534" y="4533"/>
                    </a:lnTo>
                    <a:lnTo>
                      <a:pt x="590" y="4514"/>
                    </a:lnTo>
                    <a:lnTo>
                      <a:pt x="610" y="4514"/>
                    </a:lnTo>
                    <a:lnTo>
                      <a:pt x="629" y="4495"/>
                    </a:lnTo>
                    <a:lnTo>
                      <a:pt x="666" y="4476"/>
                    </a:lnTo>
                    <a:lnTo>
                      <a:pt x="705" y="4476"/>
                    </a:lnTo>
                    <a:lnTo>
                      <a:pt x="857" y="4514"/>
                    </a:lnTo>
                    <a:lnTo>
                      <a:pt x="952" y="4514"/>
                    </a:lnTo>
                    <a:lnTo>
                      <a:pt x="1029" y="4495"/>
                    </a:lnTo>
                    <a:lnTo>
                      <a:pt x="1105" y="4419"/>
                    </a:lnTo>
                    <a:lnTo>
                      <a:pt x="1143" y="4399"/>
                    </a:lnTo>
                    <a:lnTo>
                      <a:pt x="1238" y="4323"/>
                    </a:lnTo>
                    <a:lnTo>
                      <a:pt x="1276" y="4304"/>
                    </a:lnTo>
                    <a:lnTo>
                      <a:pt x="1314" y="4285"/>
                    </a:lnTo>
                    <a:lnTo>
                      <a:pt x="1352" y="4285"/>
                    </a:lnTo>
                    <a:lnTo>
                      <a:pt x="1372" y="4267"/>
                    </a:lnTo>
                    <a:lnTo>
                      <a:pt x="1391" y="4228"/>
                    </a:lnTo>
                    <a:lnTo>
                      <a:pt x="1410" y="4209"/>
                    </a:lnTo>
                    <a:lnTo>
                      <a:pt x="1428" y="4190"/>
                    </a:lnTo>
                    <a:lnTo>
                      <a:pt x="1486" y="4190"/>
                    </a:lnTo>
                    <a:lnTo>
                      <a:pt x="1524" y="4171"/>
                    </a:lnTo>
                    <a:lnTo>
                      <a:pt x="1581" y="4114"/>
                    </a:lnTo>
                    <a:lnTo>
                      <a:pt x="1600" y="4076"/>
                    </a:lnTo>
                    <a:lnTo>
                      <a:pt x="1600" y="4057"/>
                    </a:lnTo>
                    <a:lnTo>
                      <a:pt x="1600" y="4018"/>
                    </a:lnTo>
                    <a:lnTo>
                      <a:pt x="1600" y="4000"/>
                    </a:lnTo>
                    <a:lnTo>
                      <a:pt x="1581" y="3981"/>
                    </a:lnTo>
                    <a:lnTo>
                      <a:pt x="1581" y="3942"/>
                    </a:lnTo>
                    <a:lnTo>
                      <a:pt x="1581" y="3923"/>
                    </a:lnTo>
                    <a:lnTo>
                      <a:pt x="1619" y="3886"/>
                    </a:lnTo>
                    <a:lnTo>
                      <a:pt x="1638" y="3866"/>
                    </a:lnTo>
                    <a:lnTo>
                      <a:pt x="1638" y="3828"/>
                    </a:lnTo>
                    <a:lnTo>
                      <a:pt x="1619" y="3809"/>
                    </a:lnTo>
                    <a:lnTo>
                      <a:pt x="1619" y="3790"/>
                    </a:lnTo>
                    <a:lnTo>
                      <a:pt x="1638" y="3733"/>
                    </a:lnTo>
                    <a:lnTo>
                      <a:pt x="1638" y="3714"/>
                    </a:lnTo>
                    <a:lnTo>
                      <a:pt x="1638" y="3676"/>
                    </a:lnTo>
                    <a:lnTo>
                      <a:pt x="1619" y="3657"/>
                    </a:lnTo>
                    <a:lnTo>
                      <a:pt x="1638" y="3619"/>
                    </a:lnTo>
                    <a:lnTo>
                      <a:pt x="1657" y="3600"/>
                    </a:lnTo>
                    <a:lnTo>
                      <a:pt x="1695" y="3581"/>
                    </a:lnTo>
                    <a:lnTo>
                      <a:pt x="1714" y="3561"/>
                    </a:lnTo>
                    <a:lnTo>
                      <a:pt x="1714" y="3542"/>
                    </a:lnTo>
                    <a:lnTo>
                      <a:pt x="1733" y="3505"/>
                    </a:lnTo>
                    <a:lnTo>
                      <a:pt x="1753" y="3447"/>
                    </a:lnTo>
                    <a:lnTo>
                      <a:pt x="1714" y="3390"/>
                    </a:lnTo>
                    <a:lnTo>
                      <a:pt x="1695" y="3333"/>
                    </a:lnTo>
                    <a:lnTo>
                      <a:pt x="1695" y="3276"/>
                    </a:lnTo>
                    <a:lnTo>
                      <a:pt x="1695" y="3238"/>
                    </a:lnTo>
                    <a:lnTo>
                      <a:pt x="1753" y="3180"/>
                    </a:lnTo>
                    <a:lnTo>
                      <a:pt x="1753" y="3161"/>
                    </a:lnTo>
                    <a:lnTo>
                      <a:pt x="1753" y="3124"/>
                    </a:lnTo>
                    <a:lnTo>
                      <a:pt x="1733" y="3104"/>
                    </a:lnTo>
                    <a:lnTo>
                      <a:pt x="1714" y="3085"/>
                    </a:lnTo>
                    <a:lnTo>
                      <a:pt x="1714" y="3047"/>
                    </a:lnTo>
                    <a:lnTo>
                      <a:pt x="1790" y="2895"/>
                    </a:lnTo>
                    <a:lnTo>
                      <a:pt x="1809" y="2876"/>
                    </a:lnTo>
                    <a:lnTo>
                      <a:pt x="1829" y="2876"/>
                    </a:lnTo>
                    <a:lnTo>
                      <a:pt x="1867" y="2914"/>
                    </a:lnTo>
                    <a:lnTo>
                      <a:pt x="1905" y="2895"/>
                    </a:lnTo>
                    <a:lnTo>
                      <a:pt x="1924" y="2876"/>
                    </a:lnTo>
                    <a:lnTo>
                      <a:pt x="2038" y="2685"/>
                    </a:lnTo>
                    <a:lnTo>
                      <a:pt x="2057" y="2647"/>
                    </a:lnTo>
                    <a:lnTo>
                      <a:pt x="2076" y="2628"/>
                    </a:lnTo>
                    <a:lnTo>
                      <a:pt x="2095" y="2628"/>
                    </a:lnTo>
                    <a:lnTo>
                      <a:pt x="2153" y="2647"/>
                    </a:lnTo>
                    <a:lnTo>
                      <a:pt x="2210" y="2685"/>
                    </a:lnTo>
                    <a:lnTo>
                      <a:pt x="2229" y="2704"/>
                    </a:lnTo>
                    <a:lnTo>
                      <a:pt x="2248" y="2723"/>
                    </a:lnTo>
                    <a:lnTo>
                      <a:pt x="2248" y="2762"/>
                    </a:lnTo>
                    <a:lnTo>
                      <a:pt x="2248" y="2781"/>
                    </a:lnTo>
                    <a:lnTo>
                      <a:pt x="2267" y="2799"/>
                    </a:lnTo>
                    <a:lnTo>
                      <a:pt x="2286" y="2799"/>
                    </a:lnTo>
                    <a:lnTo>
                      <a:pt x="2400" y="2781"/>
                    </a:lnTo>
                    <a:lnTo>
                      <a:pt x="2419" y="2781"/>
                    </a:lnTo>
                    <a:lnTo>
                      <a:pt x="2476" y="2781"/>
                    </a:lnTo>
                    <a:lnTo>
                      <a:pt x="2515" y="2799"/>
                    </a:lnTo>
                    <a:lnTo>
                      <a:pt x="2534" y="2799"/>
                    </a:lnTo>
                    <a:lnTo>
                      <a:pt x="2552" y="2819"/>
                    </a:lnTo>
                    <a:lnTo>
                      <a:pt x="2552" y="2838"/>
                    </a:lnTo>
                    <a:lnTo>
                      <a:pt x="2571" y="2857"/>
                    </a:lnTo>
                    <a:lnTo>
                      <a:pt x="2591" y="2876"/>
                    </a:lnTo>
                    <a:lnTo>
                      <a:pt x="2610" y="2895"/>
                    </a:lnTo>
                    <a:lnTo>
                      <a:pt x="2629" y="2895"/>
                    </a:lnTo>
                    <a:lnTo>
                      <a:pt x="2648" y="2895"/>
                    </a:lnTo>
                    <a:lnTo>
                      <a:pt x="2686" y="2876"/>
                    </a:lnTo>
                    <a:lnTo>
                      <a:pt x="2800" y="2781"/>
                    </a:lnTo>
                    <a:lnTo>
                      <a:pt x="2762" y="2647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43" name="Freeform 33">
                <a:extLst>
                  <a:ext uri="{FF2B5EF4-FFF2-40B4-BE49-F238E27FC236}">
                    <a16:creationId xmlns:a16="http://schemas.microsoft.com/office/drawing/2014/main" id="{8D4A56E4-8D22-9C41-9980-E31EDB104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70100" y="13030200"/>
                <a:ext cx="850900" cy="1235075"/>
              </a:xfrm>
              <a:custGeom>
                <a:avLst/>
                <a:gdLst>
                  <a:gd name="T0" fmla="*/ 2147483646 w 2363"/>
                  <a:gd name="T1" fmla="*/ 2147483646 h 3430"/>
                  <a:gd name="T2" fmla="*/ 2147483646 w 2363"/>
                  <a:gd name="T3" fmla="*/ 2147483646 h 3430"/>
                  <a:gd name="T4" fmla="*/ 2147483646 w 2363"/>
                  <a:gd name="T5" fmla="*/ 2147483646 h 3430"/>
                  <a:gd name="T6" fmla="*/ 2147483646 w 2363"/>
                  <a:gd name="T7" fmla="*/ 2147483646 h 3430"/>
                  <a:gd name="T8" fmla="*/ 2147483646 w 2363"/>
                  <a:gd name="T9" fmla="*/ 2147483646 h 3430"/>
                  <a:gd name="T10" fmla="*/ 2147483646 w 2363"/>
                  <a:gd name="T11" fmla="*/ 2147483646 h 3430"/>
                  <a:gd name="T12" fmla="*/ 2147483646 w 2363"/>
                  <a:gd name="T13" fmla="*/ 2147483646 h 3430"/>
                  <a:gd name="T14" fmla="*/ 2147483646 w 2363"/>
                  <a:gd name="T15" fmla="*/ 2147483646 h 3430"/>
                  <a:gd name="T16" fmla="*/ 2147483646 w 2363"/>
                  <a:gd name="T17" fmla="*/ 2147483646 h 3430"/>
                  <a:gd name="T18" fmla="*/ 2147483646 w 2363"/>
                  <a:gd name="T19" fmla="*/ 0 h 3430"/>
                  <a:gd name="T20" fmla="*/ 2147483646 w 2363"/>
                  <a:gd name="T21" fmla="*/ 2147483646 h 3430"/>
                  <a:gd name="T22" fmla="*/ 2147483646 w 2363"/>
                  <a:gd name="T23" fmla="*/ 2147483646 h 3430"/>
                  <a:gd name="T24" fmla="*/ 2147483646 w 2363"/>
                  <a:gd name="T25" fmla="*/ 2147483646 h 3430"/>
                  <a:gd name="T26" fmla="*/ 2147483646 w 2363"/>
                  <a:gd name="T27" fmla="*/ 2147483646 h 3430"/>
                  <a:gd name="T28" fmla="*/ 2147483646 w 2363"/>
                  <a:gd name="T29" fmla="*/ 2147483646 h 3430"/>
                  <a:gd name="T30" fmla="*/ 2147483646 w 2363"/>
                  <a:gd name="T31" fmla="*/ 2147483646 h 3430"/>
                  <a:gd name="T32" fmla="*/ 2147483646 w 2363"/>
                  <a:gd name="T33" fmla="*/ 2147483646 h 3430"/>
                  <a:gd name="T34" fmla="*/ 2147483646 w 2363"/>
                  <a:gd name="T35" fmla="*/ 2147483646 h 3430"/>
                  <a:gd name="T36" fmla="*/ 2147483646 w 2363"/>
                  <a:gd name="T37" fmla="*/ 2147483646 h 3430"/>
                  <a:gd name="T38" fmla="*/ 2147483646 w 2363"/>
                  <a:gd name="T39" fmla="*/ 2147483646 h 3430"/>
                  <a:gd name="T40" fmla="*/ 2147483646 w 2363"/>
                  <a:gd name="T41" fmla="*/ 2147483646 h 3430"/>
                  <a:gd name="T42" fmla="*/ 2147483646 w 2363"/>
                  <a:gd name="T43" fmla="*/ 2147483646 h 3430"/>
                  <a:gd name="T44" fmla="*/ 2147483646 w 2363"/>
                  <a:gd name="T45" fmla="*/ 2147483646 h 3430"/>
                  <a:gd name="T46" fmla="*/ 2147483646 w 2363"/>
                  <a:gd name="T47" fmla="*/ 2147483646 h 3430"/>
                  <a:gd name="T48" fmla="*/ 2147483646 w 2363"/>
                  <a:gd name="T49" fmla="*/ 2147483646 h 3430"/>
                  <a:gd name="T50" fmla="*/ 2147483646 w 2363"/>
                  <a:gd name="T51" fmla="*/ 2147483646 h 3430"/>
                  <a:gd name="T52" fmla="*/ 2147483646 w 2363"/>
                  <a:gd name="T53" fmla="*/ 2147483646 h 3430"/>
                  <a:gd name="T54" fmla="*/ 2147483646 w 2363"/>
                  <a:gd name="T55" fmla="*/ 2147483646 h 3430"/>
                  <a:gd name="T56" fmla="*/ 2147483646 w 2363"/>
                  <a:gd name="T57" fmla="*/ 2147483646 h 3430"/>
                  <a:gd name="T58" fmla="*/ 2147483646 w 2363"/>
                  <a:gd name="T59" fmla="*/ 2147483646 h 3430"/>
                  <a:gd name="T60" fmla="*/ 2147483646 w 2363"/>
                  <a:gd name="T61" fmla="*/ 2147483646 h 3430"/>
                  <a:gd name="T62" fmla="*/ 2147483646 w 2363"/>
                  <a:gd name="T63" fmla="*/ 2147483646 h 3430"/>
                  <a:gd name="T64" fmla="*/ 2147483646 w 2363"/>
                  <a:gd name="T65" fmla="*/ 2147483646 h 3430"/>
                  <a:gd name="T66" fmla="*/ 2147483646 w 2363"/>
                  <a:gd name="T67" fmla="*/ 2147483646 h 3430"/>
                  <a:gd name="T68" fmla="*/ 2147483646 w 2363"/>
                  <a:gd name="T69" fmla="*/ 2147483646 h 3430"/>
                  <a:gd name="T70" fmla="*/ 2147483646 w 2363"/>
                  <a:gd name="T71" fmla="*/ 2147483646 h 3430"/>
                  <a:gd name="T72" fmla="*/ 2147483646 w 2363"/>
                  <a:gd name="T73" fmla="*/ 2147483646 h 3430"/>
                  <a:gd name="T74" fmla="*/ 2147483646 w 2363"/>
                  <a:gd name="T75" fmla="*/ 2147483646 h 3430"/>
                  <a:gd name="T76" fmla="*/ 2147483646 w 2363"/>
                  <a:gd name="T77" fmla="*/ 2147483646 h 3430"/>
                  <a:gd name="T78" fmla="*/ 2147483646 w 2363"/>
                  <a:gd name="T79" fmla="*/ 2147483646 h 3430"/>
                  <a:gd name="T80" fmla="*/ 2147483646 w 2363"/>
                  <a:gd name="T81" fmla="*/ 2147483646 h 3430"/>
                  <a:gd name="T82" fmla="*/ 2147483646 w 2363"/>
                  <a:gd name="T83" fmla="*/ 2147483646 h 3430"/>
                  <a:gd name="T84" fmla="*/ 2147483646 w 2363"/>
                  <a:gd name="T85" fmla="*/ 2147483646 h 3430"/>
                  <a:gd name="T86" fmla="*/ 2147483646 w 2363"/>
                  <a:gd name="T87" fmla="*/ 2147483646 h 3430"/>
                  <a:gd name="T88" fmla="*/ 2147483646 w 2363"/>
                  <a:gd name="T89" fmla="*/ 2147483646 h 3430"/>
                  <a:gd name="T90" fmla="*/ 2147483646 w 2363"/>
                  <a:gd name="T91" fmla="*/ 2147483646 h 3430"/>
                  <a:gd name="T92" fmla="*/ 2147483646 w 2363"/>
                  <a:gd name="T93" fmla="*/ 2147483646 h 3430"/>
                  <a:gd name="T94" fmla="*/ 2147483646 w 2363"/>
                  <a:gd name="T95" fmla="*/ 2147483646 h 3430"/>
                  <a:gd name="T96" fmla="*/ 2147483646 w 2363"/>
                  <a:gd name="T97" fmla="*/ 2147483646 h 3430"/>
                  <a:gd name="T98" fmla="*/ 2147483646 w 2363"/>
                  <a:gd name="T99" fmla="*/ 2147483646 h 3430"/>
                  <a:gd name="T100" fmla="*/ 2147483646 w 2363"/>
                  <a:gd name="T101" fmla="*/ 2147483646 h 3430"/>
                  <a:gd name="T102" fmla="*/ 2147483646 w 2363"/>
                  <a:gd name="T103" fmla="*/ 2147483646 h 3430"/>
                  <a:gd name="T104" fmla="*/ 2147483646 w 2363"/>
                  <a:gd name="T105" fmla="*/ 2147483646 h 3430"/>
                  <a:gd name="T106" fmla="*/ 2147483646 w 2363"/>
                  <a:gd name="T107" fmla="*/ 2147483646 h 3430"/>
                  <a:gd name="T108" fmla="*/ 2147483646 w 2363"/>
                  <a:gd name="T109" fmla="*/ 2147483646 h 3430"/>
                  <a:gd name="T110" fmla="*/ 2147483646 w 2363"/>
                  <a:gd name="T111" fmla="*/ 2147483646 h 3430"/>
                  <a:gd name="T112" fmla="*/ 2147483646 w 2363"/>
                  <a:gd name="T113" fmla="*/ 2147483646 h 3430"/>
                  <a:gd name="T114" fmla="*/ 2147483646 w 2363"/>
                  <a:gd name="T115" fmla="*/ 2147483646 h 3430"/>
                  <a:gd name="T116" fmla="*/ 2147483646 w 2363"/>
                  <a:gd name="T117" fmla="*/ 2147483646 h 3430"/>
                  <a:gd name="T118" fmla="*/ 2147483646 w 2363"/>
                  <a:gd name="T119" fmla="*/ 2147483646 h 3430"/>
                  <a:gd name="T120" fmla="*/ 2147483646 w 2363"/>
                  <a:gd name="T121" fmla="*/ 2147483646 h 3430"/>
                  <a:gd name="T122" fmla="*/ 2147483646 w 2363"/>
                  <a:gd name="T123" fmla="*/ 2147483646 h 34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63" h="3430">
                    <a:moveTo>
                      <a:pt x="2286" y="210"/>
                    </a:moveTo>
                    <a:lnTo>
                      <a:pt x="2286" y="191"/>
                    </a:lnTo>
                    <a:lnTo>
                      <a:pt x="2267" y="172"/>
                    </a:lnTo>
                    <a:lnTo>
                      <a:pt x="2267" y="134"/>
                    </a:lnTo>
                    <a:lnTo>
                      <a:pt x="2248" y="58"/>
                    </a:lnTo>
                    <a:lnTo>
                      <a:pt x="2229" y="39"/>
                    </a:lnTo>
                    <a:lnTo>
                      <a:pt x="2210" y="19"/>
                    </a:lnTo>
                    <a:lnTo>
                      <a:pt x="2172" y="19"/>
                    </a:lnTo>
                    <a:lnTo>
                      <a:pt x="2134" y="0"/>
                    </a:lnTo>
                    <a:lnTo>
                      <a:pt x="2114" y="0"/>
                    </a:lnTo>
                    <a:lnTo>
                      <a:pt x="2077" y="0"/>
                    </a:lnTo>
                    <a:lnTo>
                      <a:pt x="2058" y="19"/>
                    </a:lnTo>
                    <a:lnTo>
                      <a:pt x="2058" y="39"/>
                    </a:lnTo>
                    <a:lnTo>
                      <a:pt x="2019" y="95"/>
                    </a:lnTo>
                    <a:lnTo>
                      <a:pt x="2019" y="115"/>
                    </a:lnTo>
                    <a:lnTo>
                      <a:pt x="2000" y="134"/>
                    </a:lnTo>
                    <a:lnTo>
                      <a:pt x="1981" y="134"/>
                    </a:lnTo>
                    <a:lnTo>
                      <a:pt x="1791" y="153"/>
                    </a:lnTo>
                    <a:lnTo>
                      <a:pt x="1753" y="153"/>
                    </a:lnTo>
                    <a:lnTo>
                      <a:pt x="1733" y="172"/>
                    </a:lnTo>
                    <a:lnTo>
                      <a:pt x="1696" y="191"/>
                    </a:lnTo>
                    <a:lnTo>
                      <a:pt x="1657" y="191"/>
                    </a:lnTo>
                    <a:lnTo>
                      <a:pt x="1638" y="172"/>
                    </a:lnTo>
                    <a:lnTo>
                      <a:pt x="1619" y="172"/>
                    </a:lnTo>
                    <a:lnTo>
                      <a:pt x="1619" y="153"/>
                    </a:lnTo>
                    <a:lnTo>
                      <a:pt x="1600" y="134"/>
                    </a:lnTo>
                    <a:lnTo>
                      <a:pt x="1619" y="115"/>
                    </a:lnTo>
                    <a:lnTo>
                      <a:pt x="1619" y="95"/>
                    </a:lnTo>
                    <a:lnTo>
                      <a:pt x="1619" y="77"/>
                    </a:lnTo>
                    <a:lnTo>
                      <a:pt x="1600" y="58"/>
                    </a:lnTo>
                    <a:lnTo>
                      <a:pt x="1581" y="39"/>
                    </a:lnTo>
                    <a:lnTo>
                      <a:pt x="1562" y="19"/>
                    </a:lnTo>
                    <a:lnTo>
                      <a:pt x="1543" y="0"/>
                    </a:lnTo>
                    <a:lnTo>
                      <a:pt x="1505" y="19"/>
                    </a:lnTo>
                    <a:lnTo>
                      <a:pt x="1448" y="39"/>
                    </a:lnTo>
                    <a:lnTo>
                      <a:pt x="1410" y="39"/>
                    </a:lnTo>
                    <a:lnTo>
                      <a:pt x="1372" y="39"/>
                    </a:lnTo>
                    <a:lnTo>
                      <a:pt x="1315" y="39"/>
                    </a:lnTo>
                    <a:lnTo>
                      <a:pt x="1296" y="19"/>
                    </a:lnTo>
                    <a:lnTo>
                      <a:pt x="1257" y="0"/>
                    </a:lnTo>
                    <a:lnTo>
                      <a:pt x="1143" y="19"/>
                    </a:lnTo>
                    <a:lnTo>
                      <a:pt x="1124" y="39"/>
                    </a:lnTo>
                    <a:lnTo>
                      <a:pt x="1086" y="77"/>
                    </a:lnTo>
                    <a:lnTo>
                      <a:pt x="1086" y="95"/>
                    </a:lnTo>
                    <a:lnTo>
                      <a:pt x="1048" y="153"/>
                    </a:lnTo>
                    <a:lnTo>
                      <a:pt x="1029" y="210"/>
                    </a:lnTo>
                    <a:lnTo>
                      <a:pt x="971" y="267"/>
                    </a:lnTo>
                    <a:lnTo>
                      <a:pt x="953" y="286"/>
                    </a:lnTo>
                    <a:lnTo>
                      <a:pt x="934" y="344"/>
                    </a:lnTo>
                    <a:lnTo>
                      <a:pt x="895" y="381"/>
                    </a:lnTo>
                    <a:lnTo>
                      <a:pt x="857" y="420"/>
                    </a:lnTo>
                    <a:lnTo>
                      <a:pt x="839" y="458"/>
                    </a:lnTo>
                    <a:lnTo>
                      <a:pt x="819" y="496"/>
                    </a:lnTo>
                    <a:lnTo>
                      <a:pt x="800" y="553"/>
                    </a:lnTo>
                    <a:lnTo>
                      <a:pt x="800" y="591"/>
                    </a:lnTo>
                    <a:lnTo>
                      <a:pt x="781" y="591"/>
                    </a:lnTo>
                    <a:lnTo>
                      <a:pt x="743" y="591"/>
                    </a:lnTo>
                    <a:lnTo>
                      <a:pt x="724" y="610"/>
                    </a:lnTo>
                    <a:lnTo>
                      <a:pt x="705" y="610"/>
                    </a:lnTo>
                    <a:lnTo>
                      <a:pt x="667" y="648"/>
                    </a:lnTo>
                    <a:lnTo>
                      <a:pt x="648" y="686"/>
                    </a:lnTo>
                    <a:lnTo>
                      <a:pt x="610" y="801"/>
                    </a:lnTo>
                    <a:lnTo>
                      <a:pt x="610" y="838"/>
                    </a:lnTo>
                    <a:lnTo>
                      <a:pt x="610" y="857"/>
                    </a:lnTo>
                    <a:lnTo>
                      <a:pt x="610" y="877"/>
                    </a:lnTo>
                    <a:lnTo>
                      <a:pt x="610" y="915"/>
                    </a:lnTo>
                    <a:lnTo>
                      <a:pt x="629" y="953"/>
                    </a:lnTo>
                    <a:lnTo>
                      <a:pt x="648" y="972"/>
                    </a:lnTo>
                    <a:lnTo>
                      <a:pt x="686" y="1029"/>
                    </a:lnTo>
                    <a:lnTo>
                      <a:pt x="705" y="1048"/>
                    </a:lnTo>
                    <a:lnTo>
                      <a:pt x="724" y="1086"/>
                    </a:lnTo>
                    <a:lnTo>
                      <a:pt x="743" y="1124"/>
                    </a:lnTo>
                    <a:lnTo>
                      <a:pt x="781" y="1182"/>
                    </a:lnTo>
                    <a:lnTo>
                      <a:pt x="781" y="1201"/>
                    </a:lnTo>
                    <a:lnTo>
                      <a:pt x="781" y="1238"/>
                    </a:lnTo>
                    <a:lnTo>
                      <a:pt x="762" y="1277"/>
                    </a:lnTo>
                    <a:lnTo>
                      <a:pt x="724" y="1315"/>
                    </a:lnTo>
                    <a:lnTo>
                      <a:pt x="705" y="1372"/>
                    </a:lnTo>
                    <a:lnTo>
                      <a:pt x="705" y="1391"/>
                    </a:lnTo>
                    <a:lnTo>
                      <a:pt x="724" y="1429"/>
                    </a:lnTo>
                    <a:lnTo>
                      <a:pt x="743" y="1486"/>
                    </a:lnTo>
                    <a:lnTo>
                      <a:pt x="762" y="1505"/>
                    </a:lnTo>
                    <a:lnTo>
                      <a:pt x="762" y="1563"/>
                    </a:lnTo>
                    <a:lnTo>
                      <a:pt x="762" y="1581"/>
                    </a:lnTo>
                    <a:lnTo>
                      <a:pt x="743" y="1581"/>
                    </a:lnTo>
                    <a:lnTo>
                      <a:pt x="705" y="1581"/>
                    </a:lnTo>
                    <a:lnTo>
                      <a:pt x="610" y="1563"/>
                    </a:lnTo>
                    <a:lnTo>
                      <a:pt x="590" y="1563"/>
                    </a:lnTo>
                    <a:lnTo>
                      <a:pt x="572" y="1581"/>
                    </a:lnTo>
                    <a:lnTo>
                      <a:pt x="534" y="1639"/>
                    </a:lnTo>
                    <a:lnTo>
                      <a:pt x="514" y="1658"/>
                    </a:lnTo>
                    <a:lnTo>
                      <a:pt x="476" y="1677"/>
                    </a:lnTo>
                    <a:lnTo>
                      <a:pt x="419" y="1658"/>
                    </a:lnTo>
                    <a:lnTo>
                      <a:pt x="400" y="1658"/>
                    </a:lnTo>
                    <a:lnTo>
                      <a:pt x="362" y="1658"/>
                    </a:lnTo>
                    <a:lnTo>
                      <a:pt x="305" y="1715"/>
                    </a:lnTo>
                    <a:lnTo>
                      <a:pt x="286" y="1715"/>
                    </a:lnTo>
                    <a:lnTo>
                      <a:pt x="248" y="1734"/>
                    </a:lnTo>
                    <a:lnTo>
                      <a:pt x="229" y="1734"/>
                    </a:lnTo>
                    <a:lnTo>
                      <a:pt x="77" y="1734"/>
                    </a:lnTo>
                    <a:lnTo>
                      <a:pt x="19" y="1734"/>
                    </a:lnTo>
                    <a:lnTo>
                      <a:pt x="0" y="1791"/>
                    </a:lnTo>
                    <a:lnTo>
                      <a:pt x="19" y="1829"/>
                    </a:lnTo>
                    <a:lnTo>
                      <a:pt x="38" y="1848"/>
                    </a:lnTo>
                    <a:lnTo>
                      <a:pt x="172" y="2058"/>
                    </a:lnTo>
                    <a:lnTo>
                      <a:pt x="209" y="2096"/>
                    </a:lnTo>
                    <a:lnTo>
                      <a:pt x="248" y="2134"/>
                    </a:lnTo>
                    <a:lnTo>
                      <a:pt x="305" y="2153"/>
                    </a:lnTo>
                    <a:lnTo>
                      <a:pt x="343" y="2210"/>
                    </a:lnTo>
                    <a:lnTo>
                      <a:pt x="362" y="2248"/>
                    </a:lnTo>
                    <a:lnTo>
                      <a:pt x="362" y="2362"/>
                    </a:lnTo>
                    <a:lnTo>
                      <a:pt x="362" y="2420"/>
                    </a:lnTo>
                    <a:lnTo>
                      <a:pt x="381" y="2439"/>
                    </a:lnTo>
                    <a:lnTo>
                      <a:pt x="400" y="2457"/>
                    </a:lnTo>
                    <a:lnTo>
                      <a:pt x="534" y="2515"/>
                    </a:lnTo>
                    <a:lnTo>
                      <a:pt x="553" y="2553"/>
                    </a:lnTo>
                    <a:lnTo>
                      <a:pt x="610" y="2591"/>
                    </a:lnTo>
                    <a:lnTo>
                      <a:pt x="629" y="2629"/>
                    </a:lnTo>
                    <a:lnTo>
                      <a:pt x="629" y="2648"/>
                    </a:lnTo>
                    <a:lnTo>
                      <a:pt x="629" y="2667"/>
                    </a:lnTo>
                    <a:lnTo>
                      <a:pt x="629" y="2686"/>
                    </a:lnTo>
                    <a:lnTo>
                      <a:pt x="629" y="2705"/>
                    </a:lnTo>
                    <a:lnTo>
                      <a:pt x="667" y="2782"/>
                    </a:lnTo>
                    <a:lnTo>
                      <a:pt x="705" y="2801"/>
                    </a:lnTo>
                    <a:lnTo>
                      <a:pt x="743" y="2819"/>
                    </a:lnTo>
                    <a:lnTo>
                      <a:pt x="800" y="2838"/>
                    </a:lnTo>
                    <a:lnTo>
                      <a:pt x="819" y="2858"/>
                    </a:lnTo>
                    <a:lnTo>
                      <a:pt x="839" y="2858"/>
                    </a:lnTo>
                    <a:lnTo>
                      <a:pt x="857" y="2858"/>
                    </a:lnTo>
                    <a:lnTo>
                      <a:pt x="915" y="2858"/>
                    </a:lnTo>
                    <a:lnTo>
                      <a:pt x="953" y="2896"/>
                    </a:lnTo>
                    <a:lnTo>
                      <a:pt x="971" y="2915"/>
                    </a:lnTo>
                    <a:lnTo>
                      <a:pt x="991" y="2953"/>
                    </a:lnTo>
                    <a:lnTo>
                      <a:pt x="991" y="2972"/>
                    </a:lnTo>
                    <a:lnTo>
                      <a:pt x="971" y="3029"/>
                    </a:lnTo>
                    <a:lnTo>
                      <a:pt x="971" y="3067"/>
                    </a:lnTo>
                    <a:lnTo>
                      <a:pt x="971" y="3105"/>
                    </a:lnTo>
                    <a:lnTo>
                      <a:pt x="915" y="3182"/>
                    </a:lnTo>
                    <a:lnTo>
                      <a:pt x="915" y="3200"/>
                    </a:lnTo>
                    <a:lnTo>
                      <a:pt x="934" y="3200"/>
                    </a:lnTo>
                    <a:lnTo>
                      <a:pt x="971" y="3239"/>
                    </a:lnTo>
                    <a:lnTo>
                      <a:pt x="1010" y="3219"/>
                    </a:lnTo>
                    <a:lnTo>
                      <a:pt x="1029" y="3219"/>
                    </a:lnTo>
                    <a:lnTo>
                      <a:pt x="1029" y="3239"/>
                    </a:lnTo>
                    <a:lnTo>
                      <a:pt x="1048" y="3258"/>
                    </a:lnTo>
                    <a:lnTo>
                      <a:pt x="1086" y="3296"/>
                    </a:lnTo>
                    <a:lnTo>
                      <a:pt x="1086" y="3315"/>
                    </a:lnTo>
                    <a:lnTo>
                      <a:pt x="1105" y="3334"/>
                    </a:lnTo>
                    <a:lnTo>
                      <a:pt x="1105" y="3372"/>
                    </a:lnTo>
                    <a:lnTo>
                      <a:pt x="1105" y="3391"/>
                    </a:lnTo>
                    <a:lnTo>
                      <a:pt x="1143" y="3410"/>
                    </a:lnTo>
                    <a:lnTo>
                      <a:pt x="1181" y="3410"/>
                    </a:lnTo>
                    <a:lnTo>
                      <a:pt x="1257" y="3391"/>
                    </a:lnTo>
                    <a:lnTo>
                      <a:pt x="1257" y="3410"/>
                    </a:lnTo>
                    <a:lnTo>
                      <a:pt x="1238" y="3410"/>
                    </a:lnTo>
                    <a:lnTo>
                      <a:pt x="1257" y="3429"/>
                    </a:lnTo>
                    <a:lnTo>
                      <a:pt x="1276" y="3429"/>
                    </a:lnTo>
                    <a:lnTo>
                      <a:pt x="1296" y="3410"/>
                    </a:lnTo>
                    <a:lnTo>
                      <a:pt x="1296" y="3391"/>
                    </a:lnTo>
                    <a:lnTo>
                      <a:pt x="1296" y="3372"/>
                    </a:lnTo>
                    <a:lnTo>
                      <a:pt x="1333" y="3334"/>
                    </a:lnTo>
                    <a:lnTo>
                      <a:pt x="1333" y="3315"/>
                    </a:lnTo>
                    <a:lnTo>
                      <a:pt x="1352" y="3200"/>
                    </a:lnTo>
                    <a:lnTo>
                      <a:pt x="1352" y="3182"/>
                    </a:lnTo>
                    <a:lnTo>
                      <a:pt x="1391" y="3162"/>
                    </a:lnTo>
                    <a:lnTo>
                      <a:pt x="1391" y="3143"/>
                    </a:lnTo>
                    <a:lnTo>
                      <a:pt x="1391" y="3105"/>
                    </a:lnTo>
                    <a:lnTo>
                      <a:pt x="1391" y="3086"/>
                    </a:lnTo>
                    <a:lnTo>
                      <a:pt x="1372" y="3067"/>
                    </a:lnTo>
                    <a:lnTo>
                      <a:pt x="1391" y="3029"/>
                    </a:lnTo>
                    <a:lnTo>
                      <a:pt x="1391" y="3010"/>
                    </a:lnTo>
                    <a:lnTo>
                      <a:pt x="1410" y="2972"/>
                    </a:lnTo>
                    <a:lnTo>
                      <a:pt x="1429" y="2953"/>
                    </a:lnTo>
                    <a:lnTo>
                      <a:pt x="1429" y="2915"/>
                    </a:lnTo>
                    <a:lnTo>
                      <a:pt x="1448" y="2896"/>
                    </a:lnTo>
                    <a:lnTo>
                      <a:pt x="1524" y="2838"/>
                    </a:lnTo>
                    <a:lnTo>
                      <a:pt x="1505" y="2762"/>
                    </a:lnTo>
                    <a:lnTo>
                      <a:pt x="1562" y="2515"/>
                    </a:lnTo>
                    <a:lnTo>
                      <a:pt x="1562" y="2496"/>
                    </a:lnTo>
                    <a:lnTo>
                      <a:pt x="1600" y="2457"/>
                    </a:lnTo>
                    <a:lnTo>
                      <a:pt x="1600" y="2439"/>
                    </a:lnTo>
                    <a:lnTo>
                      <a:pt x="1543" y="2401"/>
                    </a:lnTo>
                    <a:lnTo>
                      <a:pt x="1524" y="2362"/>
                    </a:lnTo>
                    <a:lnTo>
                      <a:pt x="1505" y="2305"/>
                    </a:lnTo>
                    <a:lnTo>
                      <a:pt x="1505" y="2286"/>
                    </a:lnTo>
                    <a:lnTo>
                      <a:pt x="1505" y="2248"/>
                    </a:lnTo>
                    <a:lnTo>
                      <a:pt x="1524" y="2172"/>
                    </a:lnTo>
                    <a:lnTo>
                      <a:pt x="1600" y="1924"/>
                    </a:lnTo>
                    <a:lnTo>
                      <a:pt x="1677" y="1695"/>
                    </a:lnTo>
                    <a:lnTo>
                      <a:pt x="1714" y="1543"/>
                    </a:lnTo>
                    <a:lnTo>
                      <a:pt x="1733" y="1429"/>
                    </a:lnTo>
                    <a:lnTo>
                      <a:pt x="1772" y="1353"/>
                    </a:lnTo>
                    <a:lnTo>
                      <a:pt x="1791" y="1238"/>
                    </a:lnTo>
                    <a:lnTo>
                      <a:pt x="1810" y="1182"/>
                    </a:lnTo>
                    <a:lnTo>
                      <a:pt x="1829" y="1162"/>
                    </a:lnTo>
                    <a:lnTo>
                      <a:pt x="1848" y="1162"/>
                    </a:lnTo>
                    <a:lnTo>
                      <a:pt x="1848" y="1143"/>
                    </a:lnTo>
                    <a:lnTo>
                      <a:pt x="1848" y="1105"/>
                    </a:lnTo>
                    <a:lnTo>
                      <a:pt x="1867" y="1029"/>
                    </a:lnTo>
                    <a:lnTo>
                      <a:pt x="1886" y="1010"/>
                    </a:lnTo>
                    <a:lnTo>
                      <a:pt x="1924" y="991"/>
                    </a:lnTo>
                    <a:lnTo>
                      <a:pt x="1943" y="991"/>
                    </a:lnTo>
                    <a:lnTo>
                      <a:pt x="1981" y="953"/>
                    </a:lnTo>
                    <a:lnTo>
                      <a:pt x="1962" y="896"/>
                    </a:lnTo>
                    <a:lnTo>
                      <a:pt x="1924" y="857"/>
                    </a:lnTo>
                    <a:lnTo>
                      <a:pt x="1924" y="820"/>
                    </a:lnTo>
                    <a:lnTo>
                      <a:pt x="1962" y="820"/>
                    </a:lnTo>
                    <a:lnTo>
                      <a:pt x="2000" y="838"/>
                    </a:lnTo>
                    <a:lnTo>
                      <a:pt x="2038" y="820"/>
                    </a:lnTo>
                    <a:lnTo>
                      <a:pt x="2077" y="781"/>
                    </a:lnTo>
                    <a:lnTo>
                      <a:pt x="2058" y="743"/>
                    </a:lnTo>
                    <a:lnTo>
                      <a:pt x="2038" y="743"/>
                    </a:lnTo>
                    <a:lnTo>
                      <a:pt x="2000" y="743"/>
                    </a:lnTo>
                    <a:lnTo>
                      <a:pt x="1981" y="705"/>
                    </a:lnTo>
                    <a:lnTo>
                      <a:pt x="1981" y="686"/>
                    </a:lnTo>
                    <a:lnTo>
                      <a:pt x="2019" y="610"/>
                    </a:lnTo>
                    <a:lnTo>
                      <a:pt x="2019" y="572"/>
                    </a:lnTo>
                    <a:lnTo>
                      <a:pt x="2038" y="553"/>
                    </a:lnTo>
                    <a:lnTo>
                      <a:pt x="2077" y="572"/>
                    </a:lnTo>
                    <a:lnTo>
                      <a:pt x="2095" y="553"/>
                    </a:lnTo>
                    <a:lnTo>
                      <a:pt x="2114" y="534"/>
                    </a:lnTo>
                    <a:lnTo>
                      <a:pt x="2153" y="476"/>
                    </a:lnTo>
                    <a:lnTo>
                      <a:pt x="2153" y="458"/>
                    </a:lnTo>
                    <a:lnTo>
                      <a:pt x="2153" y="439"/>
                    </a:lnTo>
                    <a:lnTo>
                      <a:pt x="2153" y="420"/>
                    </a:lnTo>
                    <a:lnTo>
                      <a:pt x="2172" y="400"/>
                    </a:lnTo>
                    <a:lnTo>
                      <a:pt x="2191" y="381"/>
                    </a:lnTo>
                    <a:lnTo>
                      <a:pt x="2210" y="344"/>
                    </a:lnTo>
                    <a:lnTo>
                      <a:pt x="2248" y="324"/>
                    </a:lnTo>
                    <a:lnTo>
                      <a:pt x="2267" y="286"/>
                    </a:lnTo>
                    <a:lnTo>
                      <a:pt x="2286" y="286"/>
                    </a:lnTo>
                    <a:lnTo>
                      <a:pt x="2305" y="324"/>
                    </a:lnTo>
                    <a:lnTo>
                      <a:pt x="2324" y="324"/>
                    </a:lnTo>
                    <a:lnTo>
                      <a:pt x="2324" y="286"/>
                    </a:lnTo>
                    <a:lnTo>
                      <a:pt x="2324" y="248"/>
                    </a:lnTo>
                    <a:lnTo>
                      <a:pt x="2343" y="248"/>
                    </a:lnTo>
                    <a:lnTo>
                      <a:pt x="2343" y="229"/>
                    </a:lnTo>
                    <a:lnTo>
                      <a:pt x="2362" y="229"/>
                    </a:lnTo>
                    <a:lnTo>
                      <a:pt x="2362" y="210"/>
                    </a:lnTo>
                    <a:lnTo>
                      <a:pt x="2286" y="210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44" name="Freeform 34">
                <a:extLst>
                  <a:ext uri="{FF2B5EF4-FFF2-40B4-BE49-F238E27FC236}">
                    <a16:creationId xmlns:a16="http://schemas.microsoft.com/office/drawing/2014/main" id="{E799798F-71E6-AC42-8702-BB072D824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04300" y="7531100"/>
                <a:ext cx="1014413" cy="1123950"/>
              </a:xfrm>
              <a:custGeom>
                <a:avLst/>
                <a:gdLst>
                  <a:gd name="T0" fmla="*/ 2147483646 w 2820"/>
                  <a:gd name="T1" fmla="*/ 2147483646 h 3124"/>
                  <a:gd name="T2" fmla="*/ 2147483646 w 2820"/>
                  <a:gd name="T3" fmla="*/ 2147483646 h 3124"/>
                  <a:gd name="T4" fmla="*/ 2147483646 w 2820"/>
                  <a:gd name="T5" fmla="*/ 2147483646 h 3124"/>
                  <a:gd name="T6" fmla="*/ 2147483646 w 2820"/>
                  <a:gd name="T7" fmla="*/ 2147483646 h 3124"/>
                  <a:gd name="T8" fmla="*/ 2147483646 w 2820"/>
                  <a:gd name="T9" fmla="*/ 2147483646 h 3124"/>
                  <a:gd name="T10" fmla="*/ 2147483646 w 2820"/>
                  <a:gd name="T11" fmla="*/ 2147483646 h 3124"/>
                  <a:gd name="T12" fmla="*/ 2147483646 w 2820"/>
                  <a:gd name="T13" fmla="*/ 2147483646 h 3124"/>
                  <a:gd name="T14" fmla="*/ 2147483646 w 2820"/>
                  <a:gd name="T15" fmla="*/ 2147483646 h 3124"/>
                  <a:gd name="T16" fmla="*/ 2147483646 w 2820"/>
                  <a:gd name="T17" fmla="*/ 2147483646 h 3124"/>
                  <a:gd name="T18" fmla="*/ 2147483646 w 2820"/>
                  <a:gd name="T19" fmla="*/ 2147483646 h 3124"/>
                  <a:gd name="T20" fmla="*/ 2147483646 w 2820"/>
                  <a:gd name="T21" fmla="*/ 2147483646 h 3124"/>
                  <a:gd name="T22" fmla="*/ 2147483646 w 2820"/>
                  <a:gd name="T23" fmla="*/ 2147483646 h 3124"/>
                  <a:gd name="T24" fmla="*/ 2147483646 w 2820"/>
                  <a:gd name="T25" fmla="*/ 2147483646 h 3124"/>
                  <a:gd name="T26" fmla="*/ 2147483646 w 2820"/>
                  <a:gd name="T27" fmla="*/ 2147483646 h 3124"/>
                  <a:gd name="T28" fmla="*/ 2147483646 w 2820"/>
                  <a:gd name="T29" fmla="*/ 2147483646 h 3124"/>
                  <a:gd name="T30" fmla="*/ 2147483646 w 2820"/>
                  <a:gd name="T31" fmla="*/ 2147483646 h 3124"/>
                  <a:gd name="T32" fmla="*/ 2147483646 w 2820"/>
                  <a:gd name="T33" fmla="*/ 2147483646 h 3124"/>
                  <a:gd name="T34" fmla="*/ 2147483646 w 2820"/>
                  <a:gd name="T35" fmla="*/ 2147483646 h 3124"/>
                  <a:gd name="T36" fmla="*/ 2147483646 w 2820"/>
                  <a:gd name="T37" fmla="*/ 2147483646 h 3124"/>
                  <a:gd name="T38" fmla="*/ 2147483646 w 2820"/>
                  <a:gd name="T39" fmla="*/ 2147483646 h 3124"/>
                  <a:gd name="T40" fmla="*/ 2147483646 w 2820"/>
                  <a:gd name="T41" fmla="*/ 2147483646 h 3124"/>
                  <a:gd name="T42" fmla="*/ 2147483646 w 2820"/>
                  <a:gd name="T43" fmla="*/ 2147483646 h 3124"/>
                  <a:gd name="T44" fmla="*/ 2147483646 w 2820"/>
                  <a:gd name="T45" fmla="*/ 2147483646 h 3124"/>
                  <a:gd name="T46" fmla="*/ 2147483646 w 2820"/>
                  <a:gd name="T47" fmla="*/ 2147483646 h 3124"/>
                  <a:gd name="T48" fmla="*/ 2147483646 w 2820"/>
                  <a:gd name="T49" fmla="*/ 2147483646 h 3124"/>
                  <a:gd name="T50" fmla="*/ 2147483646 w 2820"/>
                  <a:gd name="T51" fmla="*/ 2147483646 h 3124"/>
                  <a:gd name="T52" fmla="*/ 2147483646 w 2820"/>
                  <a:gd name="T53" fmla="*/ 2147483646 h 3124"/>
                  <a:gd name="T54" fmla="*/ 2147483646 w 2820"/>
                  <a:gd name="T55" fmla="*/ 2147483646 h 3124"/>
                  <a:gd name="T56" fmla="*/ 2147483646 w 2820"/>
                  <a:gd name="T57" fmla="*/ 2147483646 h 3124"/>
                  <a:gd name="T58" fmla="*/ 2147483646 w 2820"/>
                  <a:gd name="T59" fmla="*/ 2147483646 h 3124"/>
                  <a:gd name="T60" fmla="*/ 2147483646 w 2820"/>
                  <a:gd name="T61" fmla="*/ 2147483646 h 3124"/>
                  <a:gd name="T62" fmla="*/ 2147483646 w 2820"/>
                  <a:gd name="T63" fmla="*/ 2147483646 h 3124"/>
                  <a:gd name="T64" fmla="*/ 2147483646 w 2820"/>
                  <a:gd name="T65" fmla="*/ 2147483646 h 3124"/>
                  <a:gd name="T66" fmla="*/ 2147483646 w 2820"/>
                  <a:gd name="T67" fmla="*/ 2147483646 h 3124"/>
                  <a:gd name="T68" fmla="*/ 2147483646 w 2820"/>
                  <a:gd name="T69" fmla="*/ 2147483646 h 3124"/>
                  <a:gd name="T70" fmla="*/ 2147483646 w 2820"/>
                  <a:gd name="T71" fmla="*/ 2147483646 h 3124"/>
                  <a:gd name="T72" fmla="*/ 2147483646 w 2820"/>
                  <a:gd name="T73" fmla="*/ 2147483646 h 3124"/>
                  <a:gd name="T74" fmla="*/ 2147483646 w 2820"/>
                  <a:gd name="T75" fmla="*/ 2147483646 h 3124"/>
                  <a:gd name="T76" fmla="*/ 2147483646 w 2820"/>
                  <a:gd name="T77" fmla="*/ 2147483646 h 3124"/>
                  <a:gd name="T78" fmla="*/ 2147483646 w 2820"/>
                  <a:gd name="T79" fmla="*/ 2147483646 h 3124"/>
                  <a:gd name="T80" fmla="*/ 2147483646 w 2820"/>
                  <a:gd name="T81" fmla="*/ 2147483646 h 3124"/>
                  <a:gd name="T82" fmla="*/ 2147483646 w 2820"/>
                  <a:gd name="T83" fmla="*/ 2147483646 h 3124"/>
                  <a:gd name="T84" fmla="*/ 2147483646 w 2820"/>
                  <a:gd name="T85" fmla="*/ 2147483646 h 3124"/>
                  <a:gd name="T86" fmla="*/ 2147483646 w 2820"/>
                  <a:gd name="T87" fmla="*/ 2147483646 h 3124"/>
                  <a:gd name="T88" fmla="*/ 2147483646 w 2820"/>
                  <a:gd name="T89" fmla="*/ 2147483646 h 3124"/>
                  <a:gd name="T90" fmla="*/ 2147483646 w 2820"/>
                  <a:gd name="T91" fmla="*/ 2147483646 h 3124"/>
                  <a:gd name="T92" fmla="*/ 2147483646 w 2820"/>
                  <a:gd name="T93" fmla="*/ 2147483646 h 3124"/>
                  <a:gd name="T94" fmla="*/ 2147483646 w 2820"/>
                  <a:gd name="T95" fmla="*/ 2147483646 h 3124"/>
                  <a:gd name="T96" fmla="*/ 2147483646 w 2820"/>
                  <a:gd name="T97" fmla="*/ 2147483646 h 3124"/>
                  <a:gd name="T98" fmla="*/ 2147483646 w 2820"/>
                  <a:gd name="T99" fmla="*/ 2147483646 h 3124"/>
                  <a:gd name="T100" fmla="*/ 2147483646 w 2820"/>
                  <a:gd name="T101" fmla="*/ 2147483646 h 3124"/>
                  <a:gd name="T102" fmla="*/ 2147483646 w 2820"/>
                  <a:gd name="T103" fmla="*/ 2147483646 h 3124"/>
                  <a:gd name="T104" fmla="*/ 2147483646 w 2820"/>
                  <a:gd name="T105" fmla="*/ 2147483646 h 3124"/>
                  <a:gd name="T106" fmla="*/ 2147483646 w 2820"/>
                  <a:gd name="T107" fmla="*/ 2147483646 h 3124"/>
                  <a:gd name="T108" fmla="*/ 2147483646 w 2820"/>
                  <a:gd name="T109" fmla="*/ 2147483646 h 3124"/>
                  <a:gd name="T110" fmla="*/ 2147483646 w 2820"/>
                  <a:gd name="T111" fmla="*/ 2147483646 h 3124"/>
                  <a:gd name="T112" fmla="*/ 2147483646 w 2820"/>
                  <a:gd name="T113" fmla="*/ 2147483646 h 3124"/>
                  <a:gd name="T114" fmla="*/ 2147483646 w 2820"/>
                  <a:gd name="T115" fmla="*/ 2147483646 h 3124"/>
                  <a:gd name="T116" fmla="*/ 2147483646 w 2820"/>
                  <a:gd name="T117" fmla="*/ 2147483646 h 3124"/>
                  <a:gd name="T118" fmla="*/ 2147483646 w 2820"/>
                  <a:gd name="T119" fmla="*/ 2147483646 h 312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820" h="3124">
                    <a:moveTo>
                      <a:pt x="2819" y="305"/>
                    </a:moveTo>
                    <a:lnTo>
                      <a:pt x="2762" y="171"/>
                    </a:lnTo>
                    <a:lnTo>
                      <a:pt x="2762" y="76"/>
                    </a:lnTo>
                    <a:lnTo>
                      <a:pt x="2762" y="57"/>
                    </a:lnTo>
                    <a:lnTo>
                      <a:pt x="2743" y="57"/>
                    </a:lnTo>
                    <a:lnTo>
                      <a:pt x="2667" y="38"/>
                    </a:lnTo>
                    <a:lnTo>
                      <a:pt x="2610" y="19"/>
                    </a:lnTo>
                    <a:lnTo>
                      <a:pt x="2553" y="0"/>
                    </a:lnTo>
                    <a:lnTo>
                      <a:pt x="2495" y="0"/>
                    </a:lnTo>
                    <a:lnTo>
                      <a:pt x="2476" y="19"/>
                    </a:lnTo>
                    <a:lnTo>
                      <a:pt x="2438" y="38"/>
                    </a:lnTo>
                    <a:lnTo>
                      <a:pt x="2438" y="76"/>
                    </a:lnTo>
                    <a:lnTo>
                      <a:pt x="2438" y="114"/>
                    </a:lnTo>
                    <a:lnTo>
                      <a:pt x="2438" y="152"/>
                    </a:lnTo>
                    <a:lnTo>
                      <a:pt x="2438" y="190"/>
                    </a:lnTo>
                    <a:lnTo>
                      <a:pt x="2438" y="209"/>
                    </a:lnTo>
                    <a:lnTo>
                      <a:pt x="2419" y="229"/>
                    </a:lnTo>
                    <a:lnTo>
                      <a:pt x="2419" y="248"/>
                    </a:lnTo>
                    <a:lnTo>
                      <a:pt x="2400" y="266"/>
                    </a:lnTo>
                    <a:lnTo>
                      <a:pt x="2381" y="285"/>
                    </a:lnTo>
                    <a:lnTo>
                      <a:pt x="2362" y="305"/>
                    </a:lnTo>
                    <a:lnTo>
                      <a:pt x="2362" y="324"/>
                    </a:lnTo>
                    <a:lnTo>
                      <a:pt x="2381" y="362"/>
                    </a:lnTo>
                    <a:lnTo>
                      <a:pt x="2362" y="419"/>
                    </a:lnTo>
                    <a:lnTo>
                      <a:pt x="2362" y="438"/>
                    </a:lnTo>
                    <a:lnTo>
                      <a:pt x="2362" y="457"/>
                    </a:lnTo>
                    <a:lnTo>
                      <a:pt x="2362" y="476"/>
                    </a:lnTo>
                    <a:lnTo>
                      <a:pt x="2305" y="533"/>
                    </a:lnTo>
                    <a:lnTo>
                      <a:pt x="2286" y="533"/>
                    </a:lnTo>
                    <a:lnTo>
                      <a:pt x="2172" y="476"/>
                    </a:lnTo>
                    <a:lnTo>
                      <a:pt x="2133" y="476"/>
                    </a:lnTo>
                    <a:lnTo>
                      <a:pt x="2114" y="457"/>
                    </a:lnTo>
                    <a:lnTo>
                      <a:pt x="2095" y="476"/>
                    </a:lnTo>
                    <a:lnTo>
                      <a:pt x="2077" y="476"/>
                    </a:lnTo>
                    <a:lnTo>
                      <a:pt x="2057" y="495"/>
                    </a:lnTo>
                    <a:lnTo>
                      <a:pt x="2038" y="514"/>
                    </a:lnTo>
                    <a:lnTo>
                      <a:pt x="1981" y="552"/>
                    </a:lnTo>
                    <a:lnTo>
                      <a:pt x="1962" y="571"/>
                    </a:lnTo>
                    <a:lnTo>
                      <a:pt x="1943" y="610"/>
                    </a:lnTo>
                    <a:lnTo>
                      <a:pt x="1924" y="610"/>
                    </a:lnTo>
                    <a:lnTo>
                      <a:pt x="1905" y="610"/>
                    </a:lnTo>
                    <a:lnTo>
                      <a:pt x="1828" y="571"/>
                    </a:lnTo>
                    <a:lnTo>
                      <a:pt x="1752" y="533"/>
                    </a:lnTo>
                    <a:lnTo>
                      <a:pt x="1733" y="495"/>
                    </a:lnTo>
                    <a:lnTo>
                      <a:pt x="1696" y="438"/>
                    </a:lnTo>
                    <a:lnTo>
                      <a:pt x="1696" y="419"/>
                    </a:lnTo>
                    <a:lnTo>
                      <a:pt x="1696" y="400"/>
                    </a:lnTo>
                    <a:lnTo>
                      <a:pt x="1733" y="362"/>
                    </a:lnTo>
                    <a:lnTo>
                      <a:pt x="1733" y="343"/>
                    </a:lnTo>
                    <a:lnTo>
                      <a:pt x="1714" y="324"/>
                    </a:lnTo>
                    <a:lnTo>
                      <a:pt x="1696" y="324"/>
                    </a:lnTo>
                    <a:lnTo>
                      <a:pt x="1619" y="305"/>
                    </a:lnTo>
                    <a:lnTo>
                      <a:pt x="1467" y="305"/>
                    </a:lnTo>
                    <a:lnTo>
                      <a:pt x="1447" y="305"/>
                    </a:lnTo>
                    <a:lnTo>
                      <a:pt x="1410" y="285"/>
                    </a:lnTo>
                    <a:lnTo>
                      <a:pt x="1276" y="209"/>
                    </a:lnTo>
                    <a:lnTo>
                      <a:pt x="1086" y="114"/>
                    </a:lnTo>
                    <a:lnTo>
                      <a:pt x="971" y="114"/>
                    </a:lnTo>
                    <a:lnTo>
                      <a:pt x="934" y="133"/>
                    </a:lnTo>
                    <a:lnTo>
                      <a:pt x="914" y="152"/>
                    </a:lnTo>
                    <a:lnTo>
                      <a:pt x="876" y="171"/>
                    </a:lnTo>
                    <a:lnTo>
                      <a:pt x="857" y="190"/>
                    </a:lnTo>
                    <a:lnTo>
                      <a:pt x="743" y="266"/>
                    </a:lnTo>
                    <a:lnTo>
                      <a:pt x="609" y="305"/>
                    </a:lnTo>
                    <a:lnTo>
                      <a:pt x="572" y="305"/>
                    </a:lnTo>
                    <a:lnTo>
                      <a:pt x="553" y="305"/>
                    </a:lnTo>
                    <a:lnTo>
                      <a:pt x="533" y="285"/>
                    </a:lnTo>
                    <a:lnTo>
                      <a:pt x="553" y="343"/>
                    </a:lnTo>
                    <a:lnTo>
                      <a:pt x="609" y="438"/>
                    </a:lnTo>
                    <a:lnTo>
                      <a:pt x="648" y="514"/>
                    </a:lnTo>
                    <a:lnTo>
                      <a:pt x="686" y="590"/>
                    </a:lnTo>
                    <a:lnTo>
                      <a:pt x="705" y="610"/>
                    </a:lnTo>
                    <a:lnTo>
                      <a:pt x="686" y="629"/>
                    </a:lnTo>
                    <a:lnTo>
                      <a:pt x="686" y="666"/>
                    </a:lnTo>
                    <a:lnTo>
                      <a:pt x="667" y="666"/>
                    </a:lnTo>
                    <a:lnTo>
                      <a:pt x="667" y="724"/>
                    </a:lnTo>
                    <a:lnTo>
                      <a:pt x="667" y="781"/>
                    </a:lnTo>
                    <a:lnTo>
                      <a:pt x="667" y="819"/>
                    </a:lnTo>
                    <a:lnTo>
                      <a:pt x="667" y="857"/>
                    </a:lnTo>
                    <a:lnTo>
                      <a:pt x="648" y="876"/>
                    </a:lnTo>
                    <a:lnTo>
                      <a:pt x="629" y="895"/>
                    </a:lnTo>
                    <a:lnTo>
                      <a:pt x="590" y="895"/>
                    </a:lnTo>
                    <a:lnTo>
                      <a:pt x="572" y="895"/>
                    </a:lnTo>
                    <a:lnTo>
                      <a:pt x="533" y="895"/>
                    </a:lnTo>
                    <a:lnTo>
                      <a:pt x="533" y="933"/>
                    </a:lnTo>
                    <a:lnTo>
                      <a:pt x="533" y="952"/>
                    </a:lnTo>
                    <a:lnTo>
                      <a:pt x="533" y="991"/>
                    </a:lnTo>
                    <a:lnTo>
                      <a:pt x="553" y="1047"/>
                    </a:lnTo>
                    <a:lnTo>
                      <a:pt x="572" y="1086"/>
                    </a:lnTo>
                    <a:lnTo>
                      <a:pt x="572" y="1200"/>
                    </a:lnTo>
                    <a:lnTo>
                      <a:pt x="572" y="1238"/>
                    </a:lnTo>
                    <a:lnTo>
                      <a:pt x="590" y="1276"/>
                    </a:lnTo>
                    <a:lnTo>
                      <a:pt x="609" y="1295"/>
                    </a:lnTo>
                    <a:lnTo>
                      <a:pt x="629" y="1314"/>
                    </a:lnTo>
                    <a:lnTo>
                      <a:pt x="629" y="1352"/>
                    </a:lnTo>
                    <a:lnTo>
                      <a:pt x="629" y="1390"/>
                    </a:lnTo>
                    <a:lnTo>
                      <a:pt x="609" y="1448"/>
                    </a:lnTo>
                    <a:lnTo>
                      <a:pt x="572" y="1543"/>
                    </a:lnTo>
                    <a:lnTo>
                      <a:pt x="572" y="1562"/>
                    </a:lnTo>
                    <a:lnTo>
                      <a:pt x="553" y="1581"/>
                    </a:lnTo>
                    <a:lnTo>
                      <a:pt x="495" y="1638"/>
                    </a:lnTo>
                    <a:lnTo>
                      <a:pt x="476" y="1695"/>
                    </a:lnTo>
                    <a:lnTo>
                      <a:pt x="457" y="1733"/>
                    </a:lnTo>
                    <a:lnTo>
                      <a:pt x="419" y="1790"/>
                    </a:lnTo>
                    <a:lnTo>
                      <a:pt x="400" y="1829"/>
                    </a:lnTo>
                    <a:lnTo>
                      <a:pt x="400" y="1867"/>
                    </a:lnTo>
                    <a:lnTo>
                      <a:pt x="381" y="1924"/>
                    </a:lnTo>
                    <a:lnTo>
                      <a:pt x="381" y="2018"/>
                    </a:lnTo>
                    <a:lnTo>
                      <a:pt x="381" y="2056"/>
                    </a:lnTo>
                    <a:lnTo>
                      <a:pt x="381" y="2094"/>
                    </a:lnTo>
                    <a:lnTo>
                      <a:pt x="362" y="2151"/>
                    </a:lnTo>
                    <a:lnTo>
                      <a:pt x="343" y="2189"/>
                    </a:lnTo>
                    <a:lnTo>
                      <a:pt x="286" y="2246"/>
                    </a:lnTo>
                    <a:lnTo>
                      <a:pt x="248" y="2304"/>
                    </a:lnTo>
                    <a:lnTo>
                      <a:pt x="210" y="2342"/>
                    </a:lnTo>
                    <a:lnTo>
                      <a:pt x="172" y="2361"/>
                    </a:lnTo>
                    <a:lnTo>
                      <a:pt x="152" y="2380"/>
                    </a:lnTo>
                    <a:lnTo>
                      <a:pt x="76" y="2380"/>
                    </a:lnTo>
                    <a:lnTo>
                      <a:pt x="38" y="2399"/>
                    </a:lnTo>
                    <a:lnTo>
                      <a:pt x="19" y="2418"/>
                    </a:lnTo>
                    <a:lnTo>
                      <a:pt x="19" y="2456"/>
                    </a:lnTo>
                    <a:lnTo>
                      <a:pt x="0" y="2627"/>
                    </a:lnTo>
                    <a:lnTo>
                      <a:pt x="96" y="2685"/>
                    </a:lnTo>
                    <a:lnTo>
                      <a:pt x="172" y="2685"/>
                    </a:lnTo>
                    <a:lnTo>
                      <a:pt x="228" y="2666"/>
                    </a:lnTo>
                    <a:lnTo>
                      <a:pt x="267" y="2646"/>
                    </a:lnTo>
                    <a:lnTo>
                      <a:pt x="343" y="2685"/>
                    </a:lnTo>
                    <a:lnTo>
                      <a:pt x="381" y="2704"/>
                    </a:lnTo>
                    <a:lnTo>
                      <a:pt x="400" y="2723"/>
                    </a:lnTo>
                    <a:lnTo>
                      <a:pt x="419" y="2780"/>
                    </a:lnTo>
                    <a:lnTo>
                      <a:pt x="457" y="2799"/>
                    </a:lnTo>
                    <a:lnTo>
                      <a:pt x="476" y="2818"/>
                    </a:lnTo>
                    <a:lnTo>
                      <a:pt x="495" y="2818"/>
                    </a:lnTo>
                    <a:lnTo>
                      <a:pt x="609" y="2780"/>
                    </a:lnTo>
                    <a:lnTo>
                      <a:pt x="686" y="2818"/>
                    </a:lnTo>
                    <a:lnTo>
                      <a:pt x="724" y="2837"/>
                    </a:lnTo>
                    <a:lnTo>
                      <a:pt x="762" y="2837"/>
                    </a:lnTo>
                    <a:lnTo>
                      <a:pt x="800" y="2856"/>
                    </a:lnTo>
                    <a:lnTo>
                      <a:pt x="819" y="2894"/>
                    </a:lnTo>
                    <a:lnTo>
                      <a:pt x="819" y="2932"/>
                    </a:lnTo>
                    <a:lnTo>
                      <a:pt x="819" y="2989"/>
                    </a:lnTo>
                    <a:lnTo>
                      <a:pt x="819" y="3008"/>
                    </a:lnTo>
                    <a:lnTo>
                      <a:pt x="838" y="3027"/>
                    </a:lnTo>
                    <a:lnTo>
                      <a:pt x="857" y="3047"/>
                    </a:lnTo>
                    <a:lnTo>
                      <a:pt x="934" y="3103"/>
                    </a:lnTo>
                    <a:lnTo>
                      <a:pt x="990" y="3123"/>
                    </a:lnTo>
                    <a:lnTo>
                      <a:pt x="1029" y="3123"/>
                    </a:lnTo>
                    <a:lnTo>
                      <a:pt x="1029" y="3103"/>
                    </a:lnTo>
                    <a:lnTo>
                      <a:pt x="1010" y="3085"/>
                    </a:lnTo>
                    <a:lnTo>
                      <a:pt x="1105" y="3085"/>
                    </a:lnTo>
                    <a:lnTo>
                      <a:pt x="1143" y="3066"/>
                    </a:lnTo>
                    <a:lnTo>
                      <a:pt x="1162" y="3047"/>
                    </a:lnTo>
                    <a:lnTo>
                      <a:pt x="1162" y="3027"/>
                    </a:lnTo>
                    <a:lnTo>
                      <a:pt x="1181" y="2951"/>
                    </a:lnTo>
                    <a:lnTo>
                      <a:pt x="1181" y="2932"/>
                    </a:lnTo>
                    <a:lnTo>
                      <a:pt x="1162" y="2875"/>
                    </a:lnTo>
                    <a:lnTo>
                      <a:pt x="1181" y="2856"/>
                    </a:lnTo>
                    <a:lnTo>
                      <a:pt x="1200" y="2837"/>
                    </a:lnTo>
                    <a:lnTo>
                      <a:pt x="1219" y="2818"/>
                    </a:lnTo>
                    <a:lnTo>
                      <a:pt x="1315" y="2818"/>
                    </a:lnTo>
                    <a:lnTo>
                      <a:pt x="1334" y="2818"/>
                    </a:lnTo>
                    <a:lnTo>
                      <a:pt x="1295" y="2627"/>
                    </a:lnTo>
                    <a:lnTo>
                      <a:pt x="1295" y="2513"/>
                    </a:lnTo>
                    <a:lnTo>
                      <a:pt x="1315" y="2418"/>
                    </a:lnTo>
                    <a:lnTo>
                      <a:pt x="1391" y="2113"/>
                    </a:lnTo>
                    <a:lnTo>
                      <a:pt x="1447" y="2018"/>
                    </a:lnTo>
                    <a:lnTo>
                      <a:pt x="1505" y="1924"/>
                    </a:lnTo>
                    <a:lnTo>
                      <a:pt x="1562" y="1829"/>
                    </a:lnTo>
                    <a:lnTo>
                      <a:pt x="1581" y="1809"/>
                    </a:lnTo>
                    <a:lnTo>
                      <a:pt x="1619" y="1809"/>
                    </a:lnTo>
                    <a:lnTo>
                      <a:pt x="1619" y="1790"/>
                    </a:lnTo>
                    <a:lnTo>
                      <a:pt x="1638" y="1771"/>
                    </a:lnTo>
                    <a:lnTo>
                      <a:pt x="1619" y="1753"/>
                    </a:lnTo>
                    <a:lnTo>
                      <a:pt x="1600" y="1733"/>
                    </a:lnTo>
                    <a:lnTo>
                      <a:pt x="1581" y="1733"/>
                    </a:lnTo>
                    <a:lnTo>
                      <a:pt x="1562" y="1753"/>
                    </a:lnTo>
                    <a:lnTo>
                      <a:pt x="1581" y="1695"/>
                    </a:lnTo>
                    <a:lnTo>
                      <a:pt x="1600" y="1657"/>
                    </a:lnTo>
                    <a:lnTo>
                      <a:pt x="1619" y="1619"/>
                    </a:lnTo>
                    <a:lnTo>
                      <a:pt x="1657" y="1600"/>
                    </a:lnTo>
                    <a:lnTo>
                      <a:pt x="1676" y="1600"/>
                    </a:lnTo>
                    <a:lnTo>
                      <a:pt x="1696" y="1619"/>
                    </a:lnTo>
                    <a:lnTo>
                      <a:pt x="1714" y="1600"/>
                    </a:lnTo>
                    <a:lnTo>
                      <a:pt x="1733" y="1600"/>
                    </a:lnTo>
                    <a:lnTo>
                      <a:pt x="1752" y="1695"/>
                    </a:lnTo>
                    <a:lnTo>
                      <a:pt x="1772" y="1714"/>
                    </a:lnTo>
                    <a:lnTo>
                      <a:pt x="1810" y="1714"/>
                    </a:lnTo>
                    <a:lnTo>
                      <a:pt x="1810" y="1657"/>
                    </a:lnTo>
                    <a:lnTo>
                      <a:pt x="1828" y="1600"/>
                    </a:lnTo>
                    <a:lnTo>
                      <a:pt x="1867" y="1562"/>
                    </a:lnTo>
                    <a:lnTo>
                      <a:pt x="1924" y="1543"/>
                    </a:lnTo>
                    <a:lnTo>
                      <a:pt x="2077" y="1504"/>
                    </a:lnTo>
                    <a:lnTo>
                      <a:pt x="2133" y="1504"/>
                    </a:lnTo>
                    <a:lnTo>
                      <a:pt x="2172" y="1524"/>
                    </a:lnTo>
                    <a:lnTo>
                      <a:pt x="2229" y="1562"/>
                    </a:lnTo>
                    <a:lnTo>
                      <a:pt x="2248" y="1562"/>
                    </a:lnTo>
                    <a:lnTo>
                      <a:pt x="2267" y="1581"/>
                    </a:lnTo>
                    <a:lnTo>
                      <a:pt x="2286" y="1581"/>
                    </a:lnTo>
                    <a:lnTo>
                      <a:pt x="2305" y="1562"/>
                    </a:lnTo>
                    <a:lnTo>
                      <a:pt x="2324" y="1581"/>
                    </a:lnTo>
                    <a:lnTo>
                      <a:pt x="2343" y="1600"/>
                    </a:lnTo>
                    <a:lnTo>
                      <a:pt x="2324" y="1657"/>
                    </a:lnTo>
                    <a:lnTo>
                      <a:pt x="2381" y="1695"/>
                    </a:lnTo>
                    <a:lnTo>
                      <a:pt x="2400" y="1714"/>
                    </a:lnTo>
                    <a:lnTo>
                      <a:pt x="2400" y="1733"/>
                    </a:lnTo>
                    <a:lnTo>
                      <a:pt x="2400" y="1753"/>
                    </a:lnTo>
                    <a:lnTo>
                      <a:pt x="2381" y="1753"/>
                    </a:lnTo>
                    <a:lnTo>
                      <a:pt x="2400" y="1771"/>
                    </a:lnTo>
                    <a:lnTo>
                      <a:pt x="2419" y="1790"/>
                    </a:lnTo>
                    <a:lnTo>
                      <a:pt x="2438" y="1790"/>
                    </a:lnTo>
                    <a:lnTo>
                      <a:pt x="2458" y="1790"/>
                    </a:lnTo>
                    <a:lnTo>
                      <a:pt x="2514" y="1848"/>
                    </a:lnTo>
                    <a:lnTo>
                      <a:pt x="2514" y="1867"/>
                    </a:lnTo>
                    <a:lnTo>
                      <a:pt x="2553" y="1790"/>
                    </a:lnTo>
                    <a:lnTo>
                      <a:pt x="2553" y="1771"/>
                    </a:lnTo>
                    <a:lnTo>
                      <a:pt x="2534" y="1733"/>
                    </a:lnTo>
                    <a:lnTo>
                      <a:pt x="2534" y="1676"/>
                    </a:lnTo>
                    <a:lnTo>
                      <a:pt x="2514" y="1619"/>
                    </a:lnTo>
                    <a:lnTo>
                      <a:pt x="2476" y="1600"/>
                    </a:lnTo>
                    <a:lnTo>
                      <a:pt x="2495" y="1562"/>
                    </a:lnTo>
                    <a:lnTo>
                      <a:pt x="2514" y="1543"/>
                    </a:lnTo>
                    <a:lnTo>
                      <a:pt x="2534" y="1543"/>
                    </a:lnTo>
                    <a:lnTo>
                      <a:pt x="2571" y="1562"/>
                    </a:lnTo>
                    <a:lnTo>
                      <a:pt x="2553" y="1524"/>
                    </a:lnTo>
                    <a:lnTo>
                      <a:pt x="2514" y="1524"/>
                    </a:lnTo>
                    <a:lnTo>
                      <a:pt x="2476" y="1524"/>
                    </a:lnTo>
                    <a:lnTo>
                      <a:pt x="2438" y="1543"/>
                    </a:lnTo>
                    <a:lnTo>
                      <a:pt x="2419" y="1524"/>
                    </a:lnTo>
                    <a:lnTo>
                      <a:pt x="2419" y="1504"/>
                    </a:lnTo>
                    <a:lnTo>
                      <a:pt x="2419" y="1467"/>
                    </a:lnTo>
                    <a:lnTo>
                      <a:pt x="2419" y="1448"/>
                    </a:lnTo>
                    <a:lnTo>
                      <a:pt x="2419" y="1428"/>
                    </a:lnTo>
                    <a:lnTo>
                      <a:pt x="2438" y="1409"/>
                    </a:lnTo>
                    <a:lnTo>
                      <a:pt x="2495" y="1409"/>
                    </a:lnTo>
                    <a:lnTo>
                      <a:pt x="2476" y="1390"/>
                    </a:lnTo>
                    <a:lnTo>
                      <a:pt x="2476" y="1372"/>
                    </a:lnTo>
                    <a:lnTo>
                      <a:pt x="2458" y="1372"/>
                    </a:lnTo>
                    <a:lnTo>
                      <a:pt x="2476" y="1333"/>
                    </a:lnTo>
                    <a:lnTo>
                      <a:pt x="2495" y="1238"/>
                    </a:lnTo>
                    <a:lnTo>
                      <a:pt x="2514" y="1276"/>
                    </a:lnTo>
                    <a:lnTo>
                      <a:pt x="2514" y="1295"/>
                    </a:lnTo>
                    <a:lnTo>
                      <a:pt x="2534" y="1314"/>
                    </a:lnTo>
                    <a:lnTo>
                      <a:pt x="2553" y="1314"/>
                    </a:lnTo>
                    <a:lnTo>
                      <a:pt x="2571" y="1257"/>
                    </a:lnTo>
                    <a:lnTo>
                      <a:pt x="2571" y="1219"/>
                    </a:lnTo>
                    <a:lnTo>
                      <a:pt x="2553" y="1181"/>
                    </a:lnTo>
                    <a:lnTo>
                      <a:pt x="2534" y="1143"/>
                    </a:lnTo>
                    <a:lnTo>
                      <a:pt x="2495" y="1181"/>
                    </a:lnTo>
                    <a:lnTo>
                      <a:pt x="2476" y="1162"/>
                    </a:lnTo>
                    <a:lnTo>
                      <a:pt x="2438" y="1123"/>
                    </a:lnTo>
                    <a:lnTo>
                      <a:pt x="2400" y="1086"/>
                    </a:lnTo>
                    <a:lnTo>
                      <a:pt x="2495" y="1009"/>
                    </a:lnTo>
                    <a:lnTo>
                      <a:pt x="2514" y="991"/>
                    </a:lnTo>
                    <a:lnTo>
                      <a:pt x="2534" y="971"/>
                    </a:lnTo>
                    <a:lnTo>
                      <a:pt x="2534" y="933"/>
                    </a:lnTo>
                    <a:lnTo>
                      <a:pt x="2534" y="914"/>
                    </a:lnTo>
                    <a:lnTo>
                      <a:pt x="2438" y="914"/>
                    </a:lnTo>
                    <a:lnTo>
                      <a:pt x="2419" y="895"/>
                    </a:lnTo>
                    <a:lnTo>
                      <a:pt x="2400" y="876"/>
                    </a:lnTo>
                    <a:lnTo>
                      <a:pt x="2400" y="857"/>
                    </a:lnTo>
                    <a:lnTo>
                      <a:pt x="2438" y="819"/>
                    </a:lnTo>
                    <a:lnTo>
                      <a:pt x="2458" y="819"/>
                    </a:lnTo>
                    <a:lnTo>
                      <a:pt x="2495" y="800"/>
                    </a:lnTo>
                    <a:lnTo>
                      <a:pt x="2514" y="781"/>
                    </a:lnTo>
                    <a:lnTo>
                      <a:pt x="2553" y="743"/>
                    </a:lnTo>
                    <a:lnTo>
                      <a:pt x="2571" y="743"/>
                    </a:lnTo>
                    <a:lnTo>
                      <a:pt x="2590" y="762"/>
                    </a:lnTo>
                    <a:lnTo>
                      <a:pt x="2610" y="743"/>
                    </a:lnTo>
                    <a:lnTo>
                      <a:pt x="2610" y="705"/>
                    </a:lnTo>
                    <a:lnTo>
                      <a:pt x="2610" y="686"/>
                    </a:lnTo>
                    <a:lnTo>
                      <a:pt x="2571" y="647"/>
                    </a:lnTo>
                    <a:lnTo>
                      <a:pt x="2553" y="610"/>
                    </a:lnTo>
                    <a:lnTo>
                      <a:pt x="2534" y="590"/>
                    </a:lnTo>
                    <a:lnTo>
                      <a:pt x="2514" y="571"/>
                    </a:lnTo>
                    <a:lnTo>
                      <a:pt x="2534" y="552"/>
                    </a:lnTo>
                    <a:lnTo>
                      <a:pt x="2610" y="476"/>
                    </a:lnTo>
                    <a:lnTo>
                      <a:pt x="2648" y="438"/>
                    </a:lnTo>
                    <a:lnTo>
                      <a:pt x="2648" y="400"/>
                    </a:lnTo>
                    <a:lnTo>
                      <a:pt x="2648" y="362"/>
                    </a:lnTo>
                    <a:lnTo>
                      <a:pt x="2648" y="305"/>
                    </a:lnTo>
                    <a:lnTo>
                      <a:pt x="2648" y="285"/>
                    </a:lnTo>
                    <a:lnTo>
                      <a:pt x="2667" y="285"/>
                    </a:lnTo>
                    <a:lnTo>
                      <a:pt x="2705" y="285"/>
                    </a:lnTo>
                    <a:lnTo>
                      <a:pt x="2724" y="266"/>
                    </a:lnTo>
                    <a:lnTo>
                      <a:pt x="2743" y="266"/>
                    </a:lnTo>
                    <a:lnTo>
                      <a:pt x="2762" y="266"/>
                    </a:lnTo>
                    <a:lnTo>
                      <a:pt x="2762" y="285"/>
                    </a:lnTo>
                    <a:lnTo>
                      <a:pt x="2762" y="324"/>
                    </a:lnTo>
                    <a:lnTo>
                      <a:pt x="2781" y="324"/>
                    </a:lnTo>
                    <a:lnTo>
                      <a:pt x="2819" y="362"/>
                    </a:lnTo>
                    <a:lnTo>
                      <a:pt x="2819" y="305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45" name="Freeform 35">
                <a:extLst>
                  <a:ext uri="{FF2B5EF4-FFF2-40B4-BE49-F238E27FC236}">
                    <a16:creationId xmlns:a16="http://schemas.microsoft.com/office/drawing/2014/main" id="{72D2AAA6-2419-2D47-B18F-6DD74CF0A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0725" y="10931525"/>
                <a:ext cx="782638" cy="1350963"/>
              </a:xfrm>
              <a:custGeom>
                <a:avLst/>
                <a:gdLst>
                  <a:gd name="T0" fmla="*/ 2147483646 w 2172"/>
                  <a:gd name="T1" fmla="*/ 2147483646 h 3753"/>
                  <a:gd name="T2" fmla="*/ 2147483646 w 2172"/>
                  <a:gd name="T3" fmla="*/ 2147483646 h 3753"/>
                  <a:gd name="T4" fmla="*/ 2147483646 w 2172"/>
                  <a:gd name="T5" fmla="*/ 2147483646 h 3753"/>
                  <a:gd name="T6" fmla="*/ 2147483646 w 2172"/>
                  <a:gd name="T7" fmla="*/ 2147483646 h 3753"/>
                  <a:gd name="T8" fmla="*/ 2147483646 w 2172"/>
                  <a:gd name="T9" fmla="*/ 2147483646 h 3753"/>
                  <a:gd name="T10" fmla="*/ 2147483646 w 2172"/>
                  <a:gd name="T11" fmla="*/ 2147483646 h 3753"/>
                  <a:gd name="T12" fmla="*/ 2147483646 w 2172"/>
                  <a:gd name="T13" fmla="*/ 2147483646 h 3753"/>
                  <a:gd name="T14" fmla="*/ 2147483646 w 2172"/>
                  <a:gd name="T15" fmla="*/ 2147483646 h 3753"/>
                  <a:gd name="T16" fmla="*/ 2147483646 w 2172"/>
                  <a:gd name="T17" fmla="*/ 2147483646 h 3753"/>
                  <a:gd name="T18" fmla="*/ 2147483646 w 2172"/>
                  <a:gd name="T19" fmla="*/ 2147483646 h 3753"/>
                  <a:gd name="T20" fmla="*/ 2147483646 w 2172"/>
                  <a:gd name="T21" fmla="*/ 2147483646 h 3753"/>
                  <a:gd name="T22" fmla="*/ 2147483646 w 2172"/>
                  <a:gd name="T23" fmla="*/ 2147483646 h 3753"/>
                  <a:gd name="T24" fmla="*/ 2147483646 w 2172"/>
                  <a:gd name="T25" fmla="*/ 2147483646 h 3753"/>
                  <a:gd name="T26" fmla="*/ 2147483646 w 2172"/>
                  <a:gd name="T27" fmla="*/ 2147483646 h 3753"/>
                  <a:gd name="T28" fmla="*/ 2147483646 w 2172"/>
                  <a:gd name="T29" fmla="*/ 2147483646 h 3753"/>
                  <a:gd name="T30" fmla="*/ 2147483646 w 2172"/>
                  <a:gd name="T31" fmla="*/ 2147483646 h 3753"/>
                  <a:gd name="T32" fmla="*/ 2147483646 w 2172"/>
                  <a:gd name="T33" fmla="*/ 2147483646 h 3753"/>
                  <a:gd name="T34" fmla="*/ 2147483646 w 2172"/>
                  <a:gd name="T35" fmla="*/ 2147483646 h 3753"/>
                  <a:gd name="T36" fmla="*/ 2147483646 w 2172"/>
                  <a:gd name="T37" fmla="*/ 2147483646 h 3753"/>
                  <a:gd name="T38" fmla="*/ 2147483646 w 2172"/>
                  <a:gd name="T39" fmla="*/ 2147483646 h 3753"/>
                  <a:gd name="T40" fmla="*/ 2147483646 w 2172"/>
                  <a:gd name="T41" fmla="*/ 2147483646 h 3753"/>
                  <a:gd name="T42" fmla="*/ 2147483646 w 2172"/>
                  <a:gd name="T43" fmla="*/ 2147483646 h 3753"/>
                  <a:gd name="T44" fmla="*/ 2147483646 w 2172"/>
                  <a:gd name="T45" fmla="*/ 2147483646 h 3753"/>
                  <a:gd name="T46" fmla="*/ 2147483646 w 2172"/>
                  <a:gd name="T47" fmla="*/ 2147483646 h 3753"/>
                  <a:gd name="T48" fmla="*/ 2147483646 w 2172"/>
                  <a:gd name="T49" fmla="*/ 2147483646 h 3753"/>
                  <a:gd name="T50" fmla="*/ 2147483646 w 2172"/>
                  <a:gd name="T51" fmla="*/ 2147483646 h 3753"/>
                  <a:gd name="T52" fmla="*/ 2147483646 w 2172"/>
                  <a:gd name="T53" fmla="*/ 2147483646 h 3753"/>
                  <a:gd name="T54" fmla="*/ 2147483646 w 2172"/>
                  <a:gd name="T55" fmla="*/ 2147483646 h 3753"/>
                  <a:gd name="T56" fmla="*/ 2147483646 w 2172"/>
                  <a:gd name="T57" fmla="*/ 2147483646 h 3753"/>
                  <a:gd name="T58" fmla="*/ 2147483646 w 2172"/>
                  <a:gd name="T59" fmla="*/ 2147483646 h 3753"/>
                  <a:gd name="T60" fmla="*/ 2147483646 w 2172"/>
                  <a:gd name="T61" fmla="*/ 2147483646 h 3753"/>
                  <a:gd name="T62" fmla="*/ 2147483646 w 2172"/>
                  <a:gd name="T63" fmla="*/ 2147483646 h 3753"/>
                  <a:gd name="T64" fmla="*/ 2147483646 w 2172"/>
                  <a:gd name="T65" fmla="*/ 2147483646 h 3753"/>
                  <a:gd name="T66" fmla="*/ 2147483646 w 2172"/>
                  <a:gd name="T67" fmla="*/ 2147483646 h 3753"/>
                  <a:gd name="T68" fmla="*/ 2147483646 w 2172"/>
                  <a:gd name="T69" fmla="*/ 2147483646 h 3753"/>
                  <a:gd name="T70" fmla="*/ 2147483646 w 2172"/>
                  <a:gd name="T71" fmla="*/ 2147483646 h 3753"/>
                  <a:gd name="T72" fmla="*/ 0 w 2172"/>
                  <a:gd name="T73" fmla="*/ 2147483646 h 3753"/>
                  <a:gd name="T74" fmla="*/ 2147483646 w 2172"/>
                  <a:gd name="T75" fmla="*/ 2147483646 h 3753"/>
                  <a:gd name="T76" fmla="*/ 2147483646 w 2172"/>
                  <a:gd name="T77" fmla="*/ 2147483646 h 3753"/>
                  <a:gd name="T78" fmla="*/ 2147483646 w 2172"/>
                  <a:gd name="T79" fmla="*/ 2147483646 h 3753"/>
                  <a:gd name="T80" fmla="*/ 2147483646 w 2172"/>
                  <a:gd name="T81" fmla="*/ 2147483646 h 3753"/>
                  <a:gd name="T82" fmla="*/ 2147483646 w 2172"/>
                  <a:gd name="T83" fmla="*/ 2147483646 h 3753"/>
                  <a:gd name="T84" fmla="*/ 2147483646 w 2172"/>
                  <a:gd name="T85" fmla="*/ 2147483646 h 3753"/>
                  <a:gd name="T86" fmla="*/ 2147483646 w 2172"/>
                  <a:gd name="T87" fmla="*/ 2147483646 h 3753"/>
                  <a:gd name="T88" fmla="*/ 2147483646 w 2172"/>
                  <a:gd name="T89" fmla="*/ 2147483646 h 3753"/>
                  <a:gd name="T90" fmla="*/ 2147483646 w 2172"/>
                  <a:gd name="T91" fmla="*/ 2147483646 h 3753"/>
                  <a:gd name="T92" fmla="*/ 2147483646 w 2172"/>
                  <a:gd name="T93" fmla="*/ 2147483646 h 3753"/>
                  <a:gd name="T94" fmla="*/ 2147483646 w 2172"/>
                  <a:gd name="T95" fmla="*/ 2147483646 h 3753"/>
                  <a:gd name="T96" fmla="*/ 2147483646 w 2172"/>
                  <a:gd name="T97" fmla="*/ 2147483646 h 3753"/>
                  <a:gd name="T98" fmla="*/ 2147483646 w 2172"/>
                  <a:gd name="T99" fmla="*/ 2147483646 h 3753"/>
                  <a:gd name="T100" fmla="*/ 2147483646 w 2172"/>
                  <a:gd name="T101" fmla="*/ 2147483646 h 3753"/>
                  <a:gd name="T102" fmla="*/ 2147483646 w 2172"/>
                  <a:gd name="T103" fmla="*/ 2147483646 h 3753"/>
                  <a:gd name="T104" fmla="*/ 2147483646 w 2172"/>
                  <a:gd name="T105" fmla="*/ 2147483646 h 3753"/>
                  <a:gd name="T106" fmla="*/ 2147483646 w 2172"/>
                  <a:gd name="T107" fmla="*/ 2147483646 h 3753"/>
                  <a:gd name="T108" fmla="*/ 2147483646 w 2172"/>
                  <a:gd name="T109" fmla="*/ 2147483646 h 3753"/>
                  <a:gd name="T110" fmla="*/ 2147483646 w 2172"/>
                  <a:gd name="T111" fmla="*/ 2147483646 h 3753"/>
                  <a:gd name="T112" fmla="*/ 2147483646 w 2172"/>
                  <a:gd name="T113" fmla="*/ 2147483646 h 3753"/>
                  <a:gd name="T114" fmla="*/ 2147483646 w 2172"/>
                  <a:gd name="T115" fmla="*/ 2147483646 h 3753"/>
                  <a:gd name="T116" fmla="*/ 2147483646 w 2172"/>
                  <a:gd name="T117" fmla="*/ 2147483646 h 3753"/>
                  <a:gd name="T118" fmla="*/ 2147483646 w 2172"/>
                  <a:gd name="T119" fmla="*/ 2147483646 h 3753"/>
                  <a:gd name="T120" fmla="*/ 2147483646 w 2172"/>
                  <a:gd name="T121" fmla="*/ 2147483646 h 3753"/>
                  <a:gd name="T122" fmla="*/ 2147483646 w 2172"/>
                  <a:gd name="T123" fmla="*/ 2147483646 h 375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172" h="3753">
                    <a:moveTo>
                      <a:pt x="2095" y="1790"/>
                    </a:moveTo>
                    <a:lnTo>
                      <a:pt x="2057" y="1809"/>
                    </a:lnTo>
                    <a:lnTo>
                      <a:pt x="2057" y="1829"/>
                    </a:lnTo>
                    <a:lnTo>
                      <a:pt x="2076" y="1847"/>
                    </a:lnTo>
                    <a:lnTo>
                      <a:pt x="2095" y="1847"/>
                    </a:lnTo>
                    <a:lnTo>
                      <a:pt x="2114" y="1829"/>
                    </a:lnTo>
                    <a:lnTo>
                      <a:pt x="2133" y="1809"/>
                    </a:lnTo>
                    <a:lnTo>
                      <a:pt x="2133" y="1790"/>
                    </a:lnTo>
                    <a:lnTo>
                      <a:pt x="2114" y="1771"/>
                    </a:lnTo>
                    <a:lnTo>
                      <a:pt x="2095" y="1790"/>
                    </a:lnTo>
                    <a:close/>
                    <a:moveTo>
                      <a:pt x="2057" y="1752"/>
                    </a:moveTo>
                    <a:lnTo>
                      <a:pt x="2095" y="1733"/>
                    </a:lnTo>
                    <a:lnTo>
                      <a:pt x="2114" y="1733"/>
                    </a:lnTo>
                    <a:lnTo>
                      <a:pt x="2114" y="1714"/>
                    </a:lnTo>
                    <a:lnTo>
                      <a:pt x="2133" y="1695"/>
                    </a:lnTo>
                    <a:lnTo>
                      <a:pt x="2095" y="1695"/>
                    </a:lnTo>
                    <a:lnTo>
                      <a:pt x="2095" y="1714"/>
                    </a:lnTo>
                    <a:lnTo>
                      <a:pt x="2037" y="1733"/>
                    </a:lnTo>
                    <a:lnTo>
                      <a:pt x="2000" y="1752"/>
                    </a:lnTo>
                    <a:lnTo>
                      <a:pt x="2019" y="1771"/>
                    </a:lnTo>
                    <a:lnTo>
                      <a:pt x="2057" y="1752"/>
                    </a:lnTo>
                    <a:close/>
                    <a:moveTo>
                      <a:pt x="2095" y="2076"/>
                    </a:moveTo>
                    <a:lnTo>
                      <a:pt x="2114" y="2076"/>
                    </a:lnTo>
                    <a:lnTo>
                      <a:pt x="2152" y="2095"/>
                    </a:lnTo>
                    <a:lnTo>
                      <a:pt x="2171" y="2000"/>
                    </a:lnTo>
                    <a:lnTo>
                      <a:pt x="2152" y="1981"/>
                    </a:lnTo>
                    <a:lnTo>
                      <a:pt x="2152" y="1943"/>
                    </a:lnTo>
                    <a:lnTo>
                      <a:pt x="2133" y="1943"/>
                    </a:lnTo>
                    <a:lnTo>
                      <a:pt x="2095" y="1943"/>
                    </a:lnTo>
                    <a:lnTo>
                      <a:pt x="2076" y="1943"/>
                    </a:lnTo>
                    <a:lnTo>
                      <a:pt x="2057" y="1924"/>
                    </a:lnTo>
                    <a:lnTo>
                      <a:pt x="2057" y="1885"/>
                    </a:lnTo>
                    <a:lnTo>
                      <a:pt x="2057" y="1866"/>
                    </a:lnTo>
                    <a:lnTo>
                      <a:pt x="2037" y="1847"/>
                    </a:lnTo>
                    <a:lnTo>
                      <a:pt x="2019" y="1829"/>
                    </a:lnTo>
                    <a:lnTo>
                      <a:pt x="1981" y="1809"/>
                    </a:lnTo>
                    <a:lnTo>
                      <a:pt x="1961" y="1809"/>
                    </a:lnTo>
                    <a:lnTo>
                      <a:pt x="1942" y="1829"/>
                    </a:lnTo>
                    <a:lnTo>
                      <a:pt x="1923" y="1809"/>
                    </a:lnTo>
                    <a:lnTo>
                      <a:pt x="1809" y="1752"/>
                    </a:lnTo>
                    <a:lnTo>
                      <a:pt x="1656" y="1657"/>
                    </a:lnTo>
                    <a:lnTo>
                      <a:pt x="1638" y="1638"/>
                    </a:lnTo>
                    <a:lnTo>
                      <a:pt x="1600" y="1600"/>
                    </a:lnTo>
                    <a:lnTo>
                      <a:pt x="1580" y="1562"/>
                    </a:lnTo>
                    <a:lnTo>
                      <a:pt x="1524" y="1562"/>
                    </a:lnTo>
                    <a:lnTo>
                      <a:pt x="1447" y="1562"/>
                    </a:lnTo>
                    <a:lnTo>
                      <a:pt x="1409" y="1543"/>
                    </a:lnTo>
                    <a:lnTo>
                      <a:pt x="1390" y="1504"/>
                    </a:lnTo>
                    <a:lnTo>
                      <a:pt x="1390" y="1485"/>
                    </a:lnTo>
                    <a:lnTo>
                      <a:pt x="1390" y="1448"/>
                    </a:lnTo>
                    <a:lnTo>
                      <a:pt x="1390" y="1428"/>
                    </a:lnTo>
                    <a:lnTo>
                      <a:pt x="1371" y="1409"/>
                    </a:lnTo>
                    <a:lnTo>
                      <a:pt x="1352" y="1352"/>
                    </a:lnTo>
                    <a:lnTo>
                      <a:pt x="1352" y="1295"/>
                    </a:lnTo>
                    <a:lnTo>
                      <a:pt x="1352" y="1257"/>
                    </a:lnTo>
                    <a:lnTo>
                      <a:pt x="1371" y="1143"/>
                    </a:lnTo>
                    <a:lnTo>
                      <a:pt x="1428" y="1067"/>
                    </a:lnTo>
                    <a:lnTo>
                      <a:pt x="1542" y="933"/>
                    </a:lnTo>
                    <a:lnTo>
                      <a:pt x="1580" y="838"/>
                    </a:lnTo>
                    <a:lnTo>
                      <a:pt x="1600" y="781"/>
                    </a:lnTo>
                    <a:lnTo>
                      <a:pt x="1600" y="742"/>
                    </a:lnTo>
                    <a:lnTo>
                      <a:pt x="1638" y="723"/>
                    </a:lnTo>
                    <a:lnTo>
                      <a:pt x="1600" y="705"/>
                    </a:lnTo>
                    <a:lnTo>
                      <a:pt x="1600" y="686"/>
                    </a:lnTo>
                    <a:lnTo>
                      <a:pt x="1600" y="666"/>
                    </a:lnTo>
                    <a:lnTo>
                      <a:pt x="1600" y="647"/>
                    </a:lnTo>
                    <a:lnTo>
                      <a:pt x="1619" y="609"/>
                    </a:lnTo>
                    <a:lnTo>
                      <a:pt x="1676" y="571"/>
                    </a:lnTo>
                    <a:lnTo>
                      <a:pt x="1752" y="495"/>
                    </a:lnTo>
                    <a:lnTo>
                      <a:pt x="1790" y="514"/>
                    </a:lnTo>
                    <a:lnTo>
                      <a:pt x="1809" y="514"/>
                    </a:lnTo>
                    <a:lnTo>
                      <a:pt x="1790" y="476"/>
                    </a:lnTo>
                    <a:lnTo>
                      <a:pt x="1752" y="419"/>
                    </a:lnTo>
                    <a:lnTo>
                      <a:pt x="1733" y="343"/>
                    </a:lnTo>
                    <a:lnTo>
                      <a:pt x="1714" y="305"/>
                    </a:lnTo>
                    <a:lnTo>
                      <a:pt x="1676" y="266"/>
                    </a:lnTo>
                    <a:lnTo>
                      <a:pt x="1656" y="229"/>
                    </a:lnTo>
                    <a:lnTo>
                      <a:pt x="1542" y="190"/>
                    </a:lnTo>
                    <a:lnTo>
                      <a:pt x="1485" y="152"/>
                    </a:lnTo>
                    <a:lnTo>
                      <a:pt x="1428" y="95"/>
                    </a:lnTo>
                    <a:lnTo>
                      <a:pt x="1409" y="76"/>
                    </a:lnTo>
                    <a:lnTo>
                      <a:pt x="1390" y="19"/>
                    </a:lnTo>
                    <a:lnTo>
                      <a:pt x="1371" y="0"/>
                    </a:lnTo>
                    <a:lnTo>
                      <a:pt x="1333" y="0"/>
                    </a:lnTo>
                    <a:lnTo>
                      <a:pt x="1104" y="76"/>
                    </a:lnTo>
                    <a:lnTo>
                      <a:pt x="1123" y="114"/>
                    </a:lnTo>
                    <a:lnTo>
                      <a:pt x="1180" y="209"/>
                    </a:lnTo>
                    <a:lnTo>
                      <a:pt x="1180" y="229"/>
                    </a:lnTo>
                    <a:lnTo>
                      <a:pt x="1199" y="247"/>
                    </a:lnTo>
                    <a:lnTo>
                      <a:pt x="1162" y="419"/>
                    </a:lnTo>
                    <a:lnTo>
                      <a:pt x="1143" y="514"/>
                    </a:lnTo>
                    <a:lnTo>
                      <a:pt x="1123" y="609"/>
                    </a:lnTo>
                    <a:lnTo>
                      <a:pt x="1123" y="647"/>
                    </a:lnTo>
                    <a:lnTo>
                      <a:pt x="1104" y="686"/>
                    </a:lnTo>
                    <a:lnTo>
                      <a:pt x="1085" y="723"/>
                    </a:lnTo>
                    <a:lnTo>
                      <a:pt x="1066" y="742"/>
                    </a:lnTo>
                    <a:lnTo>
                      <a:pt x="1047" y="781"/>
                    </a:lnTo>
                    <a:lnTo>
                      <a:pt x="1028" y="800"/>
                    </a:lnTo>
                    <a:lnTo>
                      <a:pt x="990" y="838"/>
                    </a:lnTo>
                    <a:lnTo>
                      <a:pt x="933" y="857"/>
                    </a:lnTo>
                    <a:lnTo>
                      <a:pt x="781" y="914"/>
                    </a:lnTo>
                    <a:lnTo>
                      <a:pt x="666" y="914"/>
                    </a:lnTo>
                    <a:lnTo>
                      <a:pt x="552" y="876"/>
                    </a:lnTo>
                    <a:lnTo>
                      <a:pt x="533" y="895"/>
                    </a:lnTo>
                    <a:lnTo>
                      <a:pt x="514" y="895"/>
                    </a:lnTo>
                    <a:lnTo>
                      <a:pt x="495" y="933"/>
                    </a:lnTo>
                    <a:lnTo>
                      <a:pt x="533" y="971"/>
                    </a:lnTo>
                    <a:lnTo>
                      <a:pt x="495" y="1009"/>
                    </a:lnTo>
                    <a:lnTo>
                      <a:pt x="457" y="1047"/>
                    </a:lnTo>
                    <a:lnTo>
                      <a:pt x="304" y="1123"/>
                    </a:lnTo>
                    <a:lnTo>
                      <a:pt x="381" y="1257"/>
                    </a:lnTo>
                    <a:lnTo>
                      <a:pt x="400" y="1276"/>
                    </a:lnTo>
                    <a:lnTo>
                      <a:pt x="418" y="1276"/>
                    </a:lnTo>
                    <a:lnTo>
                      <a:pt x="418" y="1295"/>
                    </a:lnTo>
                    <a:lnTo>
                      <a:pt x="418" y="1314"/>
                    </a:lnTo>
                    <a:lnTo>
                      <a:pt x="437" y="1352"/>
                    </a:lnTo>
                    <a:lnTo>
                      <a:pt x="437" y="1409"/>
                    </a:lnTo>
                    <a:lnTo>
                      <a:pt x="418" y="1428"/>
                    </a:lnTo>
                    <a:lnTo>
                      <a:pt x="381" y="1448"/>
                    </a:lnTo>
                    <a:lnTo>
                      <a:pt x="381" y="1466"/>
                    </a:lnTo>
                    <a:lnTo>
                      <a:pt x="400" y="1485"/>
                    </a:lnTo>
                    <a:lnTo>
                      <a:pt x="418" y="1504"/>
                    </a:lnTo>
                    <a:lnTo>
                      <a:pt x="418" y="1524"/>
                    </a:lnTo>
                    <a:lnTo>
                      <a:pt x="400" y="1580"/>
                    </a:lnTo>
                    <a:lnTo>
                      <a:pt x="400" y="1600"/>
                    </a:lnTo>
                    <a:lnTo>
                      <a:pt x="418" y="1638"/>
                    </a:lnTo>
                    <a:lnTo>
                      <a:pt x="457" y="1657"/>
                    </a:lnTo>
                    <a:lnTo>
                      <a:pt x="495" y="1695"/>
                    </a:lnTo>
                    <a:lnTo>
                      <a:pt x="533" y="1695"/>
                    </a:lnTo>
                    <a:lnTo>
                      <a:pt x="552" y="1695"/>
                    </a:lnTo>
                    <a:lnTo>
                      <a:pt x="590" y="1695"/>
                    </a:lnTo>
                    <a:lnTo>
                      <a:pt x="609" y="1714"/>
                    </a:lnTo>
                    <a:lnTo>
                      <a:pt x="628" y="1714"/>
                    </a:lnTo>
                    <a:lnTo>
                      <a:pt x="647" y="1771"/>
                    </a:lnTo>
                    <a:lnTo>
                      <a:pt x="666" y="1771"/>
                    </a:lnTo>
                    <a:lnTo>
                      <a:pt x="704" y="1790"/>
                    </a:lnTo>
                    <a:lnTo>
                      <a:pt x="723" y="1809"/>
                    </a:lnTo>
                    <a:lnTo>
                      <a:pt x="723" y="1829"/>
                    </a:lnTo>
                    <a:lnTo>
                      <a:pt x="723" y="1847"/>
                    </a:lnTo>
                    <a:lnTo>
                      <a:pt x="704" y="1885"/>
                    </a:lnTo>
                    <a:lnTo>
                      <a:pt x="666" y="1943"/>
                    </a:lnTo>
                    <a:lnTo>
                      <a:pt x="609" y="1961"/>
                    </a:lnTo>
                    <a:lnTo>
                      <a:pt x="533" y="1961"/>
                    </a:lnTo>
                    <a:lnTo>
                      <a:pt x="495" y="1981"/>
                    </a:lnTo>
                    <a:lnTo>
                      <a:pt x="457" y="2019"/>
                    </a:lnTo>
                    <a:lnTo>
                      <a:pt x="437" y="2038"/>
                    </a:lnTo>
                    <a:lnTo>
                      <a:pt x="437" y="2095"/>
                    </a:lnTo>
                    <a:lnTo>
                      <a:pt x="457" y="2114"/>
                    </a:lnTo>
                    <a:lnTo>
                      <a:pt x="457" y="2152"/>
                    </a:lnTo>
                    <a:lnTo>
                      <a:pt x="514" y="2266"/>
                    </a:lnTo>
                    <a:lnTo>
                      <a:pt x="514" y="2286"/>
                    </a:lnTo>
                    <a:lnTo>
                      <a:pt x="495" y="2324"/>
                    </a:lnTo>
                    <a:lnTo>
                      <a:pt x="514" y="2342"/>
                    </a:lnTo>
                    <a:lnTo>
                      <a:pt x="533" y="2381"/>
                    </a:lnTo>
                    <a:lnTo>
                      <a:pt x="533" y="2419"/>
                    </a:lnTo>
                    <a:lnTo>
                      <a:pt x="533" y="2457"/>
                    </a:lnTo>
                    <a:lnTo>
                      <a:pt x="514" y="2552"/>
                    </a:lnTo>
                    <a:lnTo>
                      <a:pt x="514" y="2667"/>
                    </a:lnTo>
                    <a:lnTo>
                      <a:pt x="514" y="2704"/>
                    </a:lnTo>
                    <a:lnTo>
                      <a:pt x="476" y="2876"/>
                    </a:lnTo>
                    <a:lnTo>
                      <a:pt x="476" y="2914"/>
                    </a:lnTo>
                    <a:lnTo>
                      <a:pt x="514" y="2952"/>
                    </a:lnTo>
                    <a:lnTo>
                      <a:pt x="495" y="2971"/>
                    </a:lnTo>
                    <a:lnTo>
                      <a:pt x="476" y="2971"/>
                    </a:lnTo>
                    <a:lnTo>
                      <a:pt x="381" y="2971"/>
                    </a:lnTo>
                    <a:lnTo>
                      <a:pt x="342" y="2990"/>
                    </a:lnTo>
                    <a:lnTo>
                      <a:pt x="304" y="3009"/>
                    </a:lnTo>
                    <a:lnTo>
                      <a:pt x="285" y="3067"/>
                    </a:lnTo>
                    <a:lnTo>
                      <a:pt x="266" y="3104"/>
                    </a:lnTo>
                    <a:lnTo>
                      <a:pt x="247" y="3162"/>
                    </a:lnTo>
                    <a:lnTo>
                      <a:pt x="209" y="3200"/>
                    </a:lnTo>
                    <a:lnTo>
                      <a:pt x="152" y="3238"/>
                    </a:lnTo>
                    <a:lnTo>
                      <a:pt x="133" y="3257"/>
                    </a:lnTo>
                    <a:lnTo>
                      <a:pt x="133" y="3276"/>
                    </a:lnTo>
                    <a:lnTo>
                      <a:pt x="95" y="3276"/>
                    </a:lnTo>
                    <a:lnTo>
                      <a:pt x="76" y="3276"/>
                    </a:lnTo>
                    <a:lnTo>
                      <a:pt x="56" y="3333"/>
                    </a:lnTo>
                    <a:lnTo>
                      <a:pt x="56" y="3352"/>
                    </a:lnTo>
                    <a:lnTo>
                      <a:pt x="0" y="3390"/>
                    </a:lnTo>
                    <a:lnTo>
                      <a:pt x="0" y="3429"/>
                    </a:lnTo>
                    <a:lnTo>
                      <a:pt x="0" y="3447"/>
                    </a:lnTo>
                    <a:lnTo>
                      <a:pt x="0" y="3485"/>
                    </a:lnTo>
                    <a:lnTo>
                      <a:pt x="19" y="3524"/>
                    </a:lnTo>
                    <a:lnTo>
                      <a:pt x="95" y="3619"/>
                    </a:lnTo>
                    <a:lnTo>
                      <a:pt x="133" y="3638"/>
                    </a:lnTo>
                    <a:lnTo>
                      <a:pt x="152" y="3676"/>
                    </a:lnTo>
                    <a:lnTo>
                      <a:pt x="171" y="3695"/>
                    </a:lnTo>
                    <a:lnTo>
                      <a:pt x="209" y="3714"/>
                    </a:lnTo>
                    <a:lnTo>
                      <a:pt x="228" y="3733"/>
                    </a:lnTo>
                    <a:lnTo>
                      <a:pt x="285" y="3752"/>
                    </a:lnTo>
                    <a:lnTo>
                      <a:pt x="342" y="3638"/>
                    </a:lnTo>
                    <a:lnTo>
                      <a:pt x="437" y="3371"/>
                    </a:lnTo>
                    <a:lnTo>
                      <a:pt x="514" y="3257"/>
                    </a:lnTo>
                    <a:lnTo>
                      <a:pt x="552" y="3276"/>
                    </a:lnTo>
                    <a:lnTo>
                      <a:pt x="571" y="3257"/>
                    </a:lnTo>
                    <a:lnTo>
                      <a:pt x="590" y="3257"/>
                    </a:lnTo>
                    <a:lnTo>
                      <a:pt x="609" y="3219"/>
                    </a:lnTo>
                    <a:lnTo>
                      <a:pt x="628" y="3219"/>
                    </a:lnTo>
                    <a:lnTo>
                      <a:pt x="628" y="3200"/>
                    </a:lnTo>
                    <a:lnTo>
                      <a:pt x="704" y="3200"/>
                    </a:lnTo>
                    <a:lnTo>
                      <a:pt x="723" y="3181"/>
                    </a:lnTo>
                    <a:lnTo>
                      <a:pt x="723" y="3143"/>
                    </a:lnTo>
                    <a:lnTo>
                      <a:pt x="762" y="3143"/>
                    </a:lnTo>
                    <a:lnTo>
                      <a:pt x="781" y="3124"/>
                    </a:lnTo>
                    <a:lnTo>
                      <a:pt x="762" y="3085"/>
                    </a:lnTo>
                    <a:lnTo>
                      <a:pt x="704" y="3085"/>
                    </a:lnTo>
                    <a:lnTo>
                      <a:pt x="704" y="3067"/>
                    </a:lnTo>
                    <a:lnTo>
                      <a:pt x="742" y="3048"/>
                    </a:lnTo>
                    <a:lnTo>
                      <a:pt x="762" y="3009"/>
                    </a:lnTo>
                    <a:lnTo>
                      <a:pt x="781" y="3048"/>
                    </a:lnTo>
                    <a:lnTo>
                      <a:pt x="799" y="3067"/>
                    </a:lnTo>
                    <a:lnTo>
                      <a:pt x="818" y="3085"/>
                    </a:lnTo>
                    <a:lnTo>
                      <a:pt x="857" y="3067"/>
                    </a:lnTo>
                    <a:lnTo>
                      <a:pt x="857" y="3048"/>
                    </a:lnTo>
                    <a:lnTo>
                      <a:pt x="857" y="2990"/>
                    </a:lnTo>
                    <a:lnTo>
                      <a:pt x="857" y="2971"/>
                    </a:lnTo>
                    <a:lnTo>
                      <a:pt x="857" y="2952"/>
                    </a:lnTo>
                    <a:lnTo>
                      <a:pt x="838" y="2933"/>
                    </a:lnTo>
                    <a:lnTo>
                      <a:pt x="799" y="2895"/>
                    </a:lnTo>
                    <a:lnTo>
                      <a:pt x="799" y="2857"/>
                    </a:lnTo>
                    <a:lnTo>
                      <a:pt x="799" y="2838"/>
                    </a:lnTo>
                    <a:lnTo>
                      <a:pt x="762" y="2838"/>
                    </a:lnTo>
                    <a:lnTo>
                      <a:pt x="742" y="2838"/>
                    </a:lnTo>
                    <a:lnTo>
                      <a:pt x="742" y="2819"/>
                    </a:lnTo>
                    <a:lnTo>
                      <a:pt x="762" y="2800"/>
                    </a:lnTo>
                    <a:lnTo>
                      <a:pt x="799" y="2743"/>
                    </a:lnTo>
                    <a:lnTo>
                      <a:pt x="818" y="2743"/>
                    </a:lnTo>
                    <a:lnTo>
                      <a:pt x="857" y="2800"/>
                    </a:lnTo>
                    <a:lnTo>
                      <a:pt x="876" y="2800"/>
                    </a:lnTo>
                    <a:lnTo>
                      <a:pt x="895" y="2800"/>
                    </a:lnTo>
                    <a:lnTo>
                      <a:pt x="914" y="2800"/>
                    </a:lnTo>
                    <a:lnTo>
                      <a:pt x="914" y="2781"/>
                    </a:lnTo>
                    <a:lnTo>
                      <a:pt x="933" y="2781"/>
                    </a:lnTo>
                    <a:lnTo>
                      <a:pt x="933" y="2743"/>
                    </a:lnTo>
                    <a:lnTo>
                      <a:pt x="933" y="2723"/>
                    </a:lnTo>
                    <a:lnTo>
                      <a:pt x="914" y="2723"/>
                    </a:lnTo>
                    <a:lnTo>
                      <a:pt x="895" y="2704"/>
                    </a:lnTo>
                    <a:lnTo>
                      <a:pt x="895" y="2628"/>
                    </a:lnTo>
                    <a:lnTo>
                      <a:pt x="971" y="2552"/>
                    </a:lnTo>
                    <a:lnTo>
                      <a:pt x="1066" y="2514"/>
                    </a:lnTo>
                    <a:lnTo>
                      <a:pt x="1143" y="2514"/>
                    </a:lnTo>
                    <a:lnTo>
                      <a:pt x="1162" y="2476"/>
                    </a:lnTo>
                    <a:lnTo>
                      <a:pt x="1257" y="2419"/>
                    </a:lnTo>
                    <a:lnTo>
                      <a:pt x="1314" y="2438"/>
                    </a:lnTo>
                    <a:lnTo>
                      <a:pt x="1333" y="2438"/>
                    </a:lnTo>
                    <a:lnTo>
                      <a:pt x="1314" y="2400"/>
                    </a:lnTo>
                    <a:lnTo>
                      <a:pt x="1333" y="2400"/>
                    </a:lnTo>
                    <a:lnTo>
                      <a:pt x="1333" y="2362"/>
                    </a:lnTo>
                    <a:lnTo>
                      <a:pt x="1352" y="2342"/>
                    </a:lnTo>
                    <a:lnTo>
                      <a:pt x="1371" y="2342"/>
                    </a:lnTo>
                    <a:lnTo>
                      <a:pt x="1428" y="2381"/>
                    </a:lnTo>
                    <a:lnTo>
                      <a:pt x="1428" y="2342"/>
                    </a:lnTo>
                    <a:lnTo>
                      <a:pt x="1447" y="2342"/>
                    </a:lnTo>
                    <a:lnTo>
                      <a:pt x="1447" y="2324"/>
                    </a:lnTo>
                    <a:lnTo>
                      <a:pt x="1485" y="2362"/>
                    </a:lnTo>
                    <a:lnTo>
                      <a:pt x="1524" y="2362"/>
                    </a:lnTo>
                    <a:lnTo>
                      <a:pt x="1561" y="2342"/>
                    </a:lnTo>
                    <a:lnTo>
                      <a:pt x="1619" y="2305"/>
                    </a:lnTo>
                    <a:lnTo>
                      <a:pt x="1638" y="2286"/>
                    </a:lnTo>
                    <a:lnTo>
                      <a:pt x="1638" y="2247"/>
                    </a:lnTo>
                    <a:lnTo>
                      <a:pt x="1600" y="2247"/>
                    </a:lnTo>
                    <a:lnTo>
                      <a:pt x="1656" y="2210"/>
                    </a:lnTo>
                    <a:lnTo>
                      <a:pt x="1714" y="2190"/>
                    </a:lnTo>
                    <a:lnTo>
                      <a:pt x="1752" y="2190"/>
                    </a:lnTo>
                    <a:lnTo>
                      <a:pt x="1733" y="2247"/>
                    </a:lnTo>
                    <a:lnTo>
                      <a:pt x="1714" y="2286"/>
                    </a:lnTo>
                    <a:lnTo>
                      <a:pt x="1752" y="2305"/>
                    </a:lnTo>
                    <a:lnTo>
                      <a:pt x="1828" y="2286"/>
                    </a:lnTo>
                    <a:lnTo>
                      <a:pt x="1847" y="2247"/>
                    </a:lnTo>
                    <a:lnTo>
                      <a:pt x="1923" y="2305"/>
                    </a:lnTo>
                    <a:lnTo>
                      <a:pt x="1923" y="2286"/>
                    </a:lnTo>
                    <a:lnTo>
                      <a:pt x="1923" y="2266"/>
                    </a:lnTo>
                    <a:lnTo>
                      <a:pt x="1923" y="2247"/>
                    </a:lnTo>
                    <a:lnTo>
                      <a:pt x="1961" y="2247"/>
                    </a:lnTo>
                    <a:lnTo>
                      <a:pt x="2000" y="2247"/>
                    </a:lnTo>
                    <a:lnTo>
                      <a:pt x="2019" y="2286"/>
                    </a:lnTo>
                    <a:lnTo>
                      <a:pt x="2000" y="2342"/>
                    </a:lnTo>
                    <a:lnTo>
                      <a:pt x="1981" y="2324"/>
                    </a:lnTo>
                    <a:lnTo>
                      <a:pt x="1981" y="2342"/>
                    </a:lnTo>
                    <a:lnTo>
                      <a:pt x="1981" y="2362"/>
                    </a:lnTo>
                    <a:lnTo>
                      <a:pt x="2000" y="2381"/>
                    </a:lnTo>
                    <a:lnTo>
                      <a:pt x="1961" y="2362"/>
                    </a:lnTo>
                    <a:lnTo>
                      <a:pt x="1923" y="2342"/>
                    </a:lnTo>
                    <a:lnTo>
                      <a:pt x="1885" y="2324"/>
                    </a:lnTo>
                    <a:lnTo>
                      <a:pt x="1847" y="2342"/>
                    </a:lnTo>
                    <a:lnTo>
                      <a:pt x="1866" y="2362"/>
                    </a:lnTo>
                    <a:lnTo>
                      <a:pt x="1905" y="2381"/>
                    </a:lnTo>
                    <a:lnTo>
                      <a:pt x="1942" y="2400"/>
                    </a:lnTo>
                    <a:lnTo>
                      <a:pt x="1981" y="2400"/>
                    </a:lnTo>
                    <a:lnTo>
                      <a:pt x="2019" y="2400"/>
                    </a:lnTo>
                    <a:lnTo>
                      <a:pt x="2076" y="2362"/>
                    </a:lnTo>
                    <a:lnTo>
                      <a:pt x="2095" y="2362"/>
                    </a:lnTo>
                    <a:lnTo>
                      <a:pt x="2114" y="2324"/>
                    </a:lnTo>
                    <a:lnTo>
                      <a:pt x="2114" y="2266"/>
                    </a:lnTo>
                    <a:lnTo>
                      <a:pt x="2095" y="2228"/>
                    </a:lnTo>
                    <a:lnTo>
                      <a:pt x="2076" y="2210"/>
                    </a:lnTo>
                    <a:lnTo>
                      <a:pt x="2095" y="2190"/>
                    </a:lnTo>
                    <a:lnTo>
                      <a:pt x="2095" y="2171"/>
                    </a:lnTo>
                    <a:lnTo>
                      <a:pt x="2133" y="2133"/>
                    </a:lnTo>
                    <a:lnTo>
                      <a:pt x="2114" y="2152"/>
                    </a:lnTo>
                    <a:lnTo>
                      <a:pt x="2076" y="2133"/>
                    </a:lnTo>
                    <a:lnTo>
                      <a:pt x="2076" y="2114"/>
                    </a:lnTo>
                    <a:lnTo>
                      <a:pt x="2057" y="2114"/>
                    </a:lnTo>
                    <a:lnTo>
                      <a:pt x="2076" y="2076"/>
                    </a:lnTo>
                    <a:lnTo>
                      <a:pt x="2095" y="2076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46" name="Freeform 36">
                <a:extLst>
                  <a:ext uri="{FF2B5EF4-FFF2-40B4-BE49-F238E27FC236}">
                    <a16:creationId xmlns:a16="http://schemas.microsoft.com/office/drawing/2014/main" id="{92AF5783-F4E4-CE46-B701-624F03528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87938" y="10450513"/>
                <a:ext cx="850900" cy="954087"/>
              </a:xfrm>
              <a:custGeom>
                <a:avLst/>
                <a:gdLst>
                  <a:gd name="T0" fmla="*/ 2147483646 w 2363"/>
                  <a:gd name="T1" fmla="*/ 2147483646 h 2649"/>
                  <a:gd name="T2" fmla="*/ 2147483646 w 2363"/>
                  <a:gd name="T3" fmla="*/ 2147483646 h 2649"/>
                  <a:gd name="T4" fmla="*/ 2147483646 w 2363"/>
                  <a:gd name="T5" fmla="*/ 2147483646 h 2649"/>
                  <a:gd name="T6" fmla="*/ 2147483646 w 2363"/>
                  <a:gd name="T7" fmla="*/ 2147483646 h 2649"/>
                  <a:gd name="T8" fmla="*/ 2147483646 w 2363"/>
                  <a:gd name="T9" fmla="*/ 2147483646 h 2649"/>
                  <a:gd name="T10" fmla="*/ 2147483646 w 2363"/>
                  <a:gd name="T11" fmla="*/ 2147483646 h 2649"/>
                  <a:gd name="T12" fmla="*/ 2147483646 w 2363"/>
                  <a:gd name="T13" fmla="*/ 2147483646 h 2649"/>
                  <a:gd name="T14" fmla="*/ 2147483646 w 2363"/>
                  <a:gd name="T15" fmla="*/ 2147483646 h 2649"/>
                  <a:gd name="T16" fmla="*/ 2147483646 w 2363"/>
                  <a:gd name="T17" fmla="*/ 2147483646 h 2649"/>
                  <a:gd name="T18" fmla="*/ 2147483646 w 2363"/>
                  <a:gd name="T19" fmla="*/ 2147483646 h 2649"/>
                  <a:gd name="T20" fmla="*/ 2147483646 w 2363"/>
                  <a:gd name="T21" fmla="*/ 2147483646 h 2649"/>
                  <a:gd name="T22" fmla="*/ 2147483646 w 2363"/>
                  <a:gd name="T23" fmla="*/ 2147483646 h 2649"/>
                  <a:gd name="T24" fmla="*/ 2147483646 w 2363"/>
                  <a:gd name="T25" fmla="*/ 2147483646 h 2649"/>
                  <a:gd name="T26" fmla="*/ 2147483646 w 2363"/>
                  <a:gd name="T27" fmla="*/ 2147483646 h 2649"/>
                  <a:gd name="T28" fmla="*/ 2147483646 w 2363"/>
                  <a:gd name="T29" fmla="*/ 2147483646 h 2649"/>
                  <a:gd name="T30" fmla="*/ 2147483646 w 2363"/>
                  <a:gd name="T31" fmla="*/ 2147483646 h 2649"/>
                  <a:gd name="T32" fmla="*/ 2147483646 w 2363"/>
                  <a:gd name="T33" fmla="*/ 2147483646 h 2649"/>
                  <a:gd name="T34" fmla="*/ 2147483646 w 2363"/>
                  <a:gd name="T35" fmla="*/ 2147483646 h 2649"/>
                  <a:gd name="T36" fmla="*/ 2147483646 w 2363"/>
                  <a:gd name="T37" fmla="*/ 2147483646 h 2649"/>
                  <a:gd name="T38" fmla="*/ 2147483646 w 2363"/>
                  <a:gd name="T39" fmla="*/ 2147483646 h 2649"/>
                  <a:gd name="T40" fmla="*/ 2147483646 w 2363"/>
                  <a:gd name="T41" fmla="*/ 2147483646 h 2649"/>
                  <a:gd name="T42" fmla="*/ 2147483646 w 2363"/>
                  <a:gd name="T43" fmla="*/ 2147483646 h 2649"/>
                  <a:gd name="T44" fmla="*/ 2147483646 w 2363"/>
                  <a:gd name="T45" fmla="*/ 2147483646 h 2649"/>
                  <a:gd name="T46" fmla="*/ 2147483646 w 2363"/>
                  <a:gd name="T47" fmla="*/ 2147483646 h 2649"/>
                  <a:gd name="T48" fmla="*/ 2147483646 w 2363"/>
                  <a:gd name="T49" fmla="*/ 2147483646 h 2649"/>
                  <a:gd name="T50" fmla="*/ 2147483646 w 2363"/>
                  <a:gd name="T51" fmla="*/ 2147483646 h 2649"/>
                  <a:gd name="T52" fmla="*/ 2147483646 w 2363"/>
                  <a:gd name="T53" fmla="*/ 2147483646 h 2649"/>
                  <a:gd name="T54" fmla="*/ 2147483646 w 2363"/>
                  <a:gd name="T55" fmla="*/ 2147483646 h 2649"/>
                  <a:gd name="T56" fmla="*/ 2147483646 w 2363"/>
                  <a:gd name="T57" fmla="*/ 2147483646 h 2649"/>
                  <a:gd name="T58" fmla="*/ 2147483646 w 2363"/>
                  <a:gd name="T59" fmla="*/ 2147483646 h 2649"/>
                  <a:gd name="T60" fmla="*/ 2147483646 w 2363"/>
                  <a:gd name="T61" fmla="*/ 2147483646 h 2649"/>
                  <a:gd name="T62" fmla="*/ 2147483646 w 2363"/>
                  <a:gd name="T63" fmla="*/ 2147483646 h 2649"/>
                  <a:gd name="T64" fmla="*/ 0 w 2363"/>
                  <a:gd name="T65" fmla="*/ 2147483646 h 2649"/>
                  <a:gd name="T66" fmla="*/ 2147483646 w 2363"/>
                  <a:gd name="T67" fmla="*/ 2147483646 h 2649"/>
                  <a:gd name="T68" fmla="*/ 2147483646 w 2363"/>
                  <a:gd name="T69" fmla="*/ 2147483646 h 2649"/>
                  <a:gd name="T70" fmla="*/ 2147483646 w 2363"/>
                  <a:gd name="T71" fmla="*/ 2147483646 h 2649"/>
                  <a:gd name="T72" fmla="*/ 2147483646 w 2363"/>
                  <a:gd name="T73" fmla="*/ 2147483646 h 2649"/>
                  <a:gd name="T74" fmla="*/ 2147483646 w 2363"/>
                  <a:gd name="T75" fmla="*/ 2147483646 h 2649"/>
                  <a:gd name="T76" fmla="*/ 2147483646 w 2363"/>
                  <a:gd name="T77" fmla="*/ 2147483646 h 2649"/>
                  <a:gd name="T78" fmla="*/ 2147483646 w 2363"/>
                  <a:gd name="T79" fmla="*/ 2147483646 h 2649"/>
                  <a:gd name="T80" fmla="*/ 2147483646 w 2363"/>
                  <a:gd name="T81" fmla="*/ 2147483646 h 2649"/>
                  <a:gd name="T82" fmla="*/ 2147483646 w 2363"/>
                  <a:gd name="T83" fmla="*/ 2147483646 h 2649"/>
                  <a:gd name="T84" fmla="*/ 2147483646 w 2363"/>
                  <a:gd name="T85" fmla="*/ 2147483646 h 2649"/>
                  <a:gd name="T86" fmla="*/ 2147483646 w 2363"/>
                  <a:gd name="T87" fmla="*/ 2147483646 h 2649"/>
                  <a:gd name="T88" fmla="*/ 2147483646 w 2363"/>
                  <a:gd name="T89" fmla="*/ 2147483646 h 2649"/>
                  <a:gd name="T90" fmla="*/ 2147483646 w 2363"/>
                  <a:gd name="T91" fmla="*/ 2147483646 h 2649"/>
                  <a:gd name="T92" fmla="*/ 2147483646 w 2363"/>
                  <a:gd name="T93" fmla="*/ 2147483646 h 2649"/>
                  <a:gd name="T94" fmla="*/ 2147483646 w 2363"/>
                  <a:gd name="T95" fmla="*/ 2147483646 h 2649"/>
                  <a:gd name="T96" fmla="*/ 2147483646 w 2363"/>
                  <a:gd name="T97" fmla="*/ 2147483646 h 2649"/>
                  <a:gd name="T98" fmla="*/ 2147483646 w 2363"/>
                  <a:gd name="T99" fmla="*/ 2147483646 h 2649"/>
                  <a:gd name="T100" fmla="*/ 2147483646 w 2363"/>
                  <a:gd name="T101" fmla="*/ 2147483646 h 2649"/>
                  <a:gd name="T102" fmla="*/ 2147483646 w 2363"/>
                  <a:gd name="T103" fmla="*/ 2147483646 h 2649"/>
                  <a:gd name="T104" fmla="*/ 2147483646 w 2363"/>
                  <a:gd name="T105" fmla="*/ 2147483646 h 2649"/>
                  <a:gd name="T106" fmla="*/ 2147483646 w 2363"/>
                  <a:gd name="T107" fmla="*/ 2147483646 h 2649"/>
                  <a:gd name="T108" fmla="*/ 2147483646 w 2363"/>
                  <a:gd name="T109" fmla="*/ 2147483646 h 2649"/>
                  <a:gd name="T110" fmla="*/ 2147483646 w 2363"/>
                  <a:gd name="T111" fmla="*/ 2147483646 h 2649"/>
                  <a:gd name="T112" fmla="*/ 2147483646 w 2363"/>
                  <a:gd name="T113" fmla="*/ 2147483646 h 2649"/>
                  <a:gd name="T114" fmla="*/ 2147483646 w 2363"/>
                  <a:gd name="T115" fmla="*/ 2147483646 h 2649"/>
                  <a:gd name="T116" fmla="*/ 2147483646 w 2363"/>
                  <a:gd name="T117" fmla="*/ 2147483646 h 2649"/>
                  <a:gd name="T118" fmla="*/ 2147483646 w 2363"/>
                  <a:gd name="T119" fmla="*/ 2147483646 h 2649"/>
                  <a:gd name="T120" fmla="*/ 2147483646 w 2363"/>
                  <a:gd name="T121" fmla="*/ 2147483646 h 2649"/>
                  <a:gd name="T122" fmla="*/ 2147483646 w 2363"/>
                  <a:gd name="T123" fmla="*/ 2147483646 h 264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363" h="2649">
                    <a:moveTo>
                      <a:pt x="2285" y="2457"/>
                    </a:moveTo>
                    <a:lnTo>
                      <a:pt x="2285" y="2420"/>
                    </a:lnTo>
                    <a:lnTo>
                      <a:pt x="2285" y="2381"/>
                    </a:lnTo>
                    <a:lnTo>
                      <a:pt x="2266" y="2362"/>
                    </a:lnTo>
                    <a:lnTo>
                      <a:pt x="2228" y="2343"/>
                    </a:lnTo>
                    <a:lnTo>
                      <a:pt x="2190" y="2305"/>
                    </a:lnTo>
                    <a:lnTo>
                      <a:pt x="2171" y="2305"/>
                    </a:lnTo>
                    <a:lnTo>
                      <a:pt x="2152" y="2267"/>
                    </a:lnTo>
                    <a:lnTo>
                      <a:pt x="2133" y="2248"/>
                    </a:lnTo>
                    <a:lnTo>
                      <a:pt x="2114" y="2229"/>
                    </a:lnTo>
                    <a:lnTo>
                      <a:pt x="2076" y="2229"/>
                    </a:lnTo>
                    <a:lnTo>
                      <a:pt x="2057" y="2229"/>
                    </a:lnTo>
                    <a:lnTo>
                      <a:pt x="2018" y="2229"/>
                    </a:lnTo>
                    <a:lnTo>
                      <a:pt x="2000" y="2210"/>
                    </a:lnTo>
                    <a:lnTo>
                      <a:pt x="2000" y="2191"/>
                    </a:lnTo>
                    <a:lnTo>
                      <a:pt x="2000" y="2172"/>
                    </a:lnTo>
                    <a:lnTo>
                      <a:pt x="2000" y="2134"/>
                    </a:lnTo>
                    <a:lnTo>
                      <a:pt x="2000" y="2096"/>
                    </a:lnTo>
                    <a:lnTo>
                      <a:pt x="1981" y="2057"/>
                    </a:lnTo>
                    <a:lnTo>
                      <a:pt x="1961" y="2000"/>
                    </a:lnTo>
                    <a:lnTo>
                      <a:pt x="1923" y="1943"/>
                    </a:lnTo>
                    <a:lnTo>
                      <a:pt x="1905" y="1905"/>
                    </a:lnTo>
                    <a:lnTo>
                      <a:pt x="1905" y="1886"/>
                    </a:lnTo>
                    <a:lnTo>
                      <a:pt x="1961" y="1600"/>
                    </a:lnTo>
                    <a:lnTo>
                      <a:pt x="1961" y="1563"/>
                    </a:lnTo>
                    <a:lnTo>
                      <a:pt x="1942" y="1524"/>
                    </a:lnTo>
                    <a:lnTo>
                      <a:pt x="1923" y="1410"/>
                    </a:lnTo>
                    <a:lnTo>
                      <a:pt x="1923" y="1391"/>
                    </a:lnTo>
                    <a:lnTo>
                      <a:pt x="1942" y="1296"/>
                    </a:lnTo>
                    <a:lnTo>
                      <a:pt x="1942" y="1258"/>
                    </a:lnTo>
                    <a:lnTo>
                      <a:pt x="1828" y="1124"/>
                    </a:lnTo>
                    <a:lnTo>
                      <a:pt x="1771" y="1086"/>
                    </a:lnTo>
                    <a:lnTo>
                      <a:pt x="1656" y="1086"/>
                    </a:lnTo>
                    <a:lnTo>
                      <a:pt x="1352" y="1010"/>
                    </a:lnTo>
                    <a:lnTo>
                      <a:pt x="1314" y="991"/>
                    </a:lnTo>
                    <a:lnTo>
                      <a:pt x="1295" y="972"/>
                    </a:lnTo>
                    <a:lnTo>
                      <a:pt x="1275" y="933"/>
                    </a:lnTo>
                    <a:lnTo>
                      <a:pt x="1238" y="915"/>
                    </a:lnTo>
                    <a:lnTo>
                      <a:pt x="1180" y="819"/>
                    </a:lnTo>
                    <a:lnTo>
                      <a:pt x="1161" y="801"/>
                    </a:lnTo>
                    <a:lnTo>
                      <a:pt x="1161" y="781"/>
                    </a:lnTo>
                    <a:lnTo>
                      <a:pt x="1180" y="743"/>
                    </a:lnTo>
                    <a:lnTo>
                      <a:pt x="1180" y="724"/>
                    </a:lnTo>
                    <a:lnTo>
                      <a:pt x="1180" y="705"/>
                    </a:lnTo>
                    <a:lnTo>
                      <a:pt x="1161" y="686"/>
                    </a:lnTo>
                    <a:lnTo>
                      <a:pt x="1161" y="648"/>
                    </a:lnTo>
                    <a:lnTo>
                      <a:pt x="1161" y="629"/>
                    </a:lnTo>
                    <a:lnTo>
                      <a:pt x="1180" y="610"/>
                    </a:lnTo>
                    <a:lnTo>
                      <a:pt x="1199" y="591"/>
                    </a:lnTo>
                    <a:lnTo>
                      <a:pt x="1219" y="572"/>
                    </a:lnTo>
                    <a:lnTo>
                      <a:pt x="1238" y="572"/>
                    </a:lnTo>
                    <a:lnTo>
                      <a:pt x="1238" y="534"/>
                    </a:lnTo>
                    <a:lnTo>
                      <a:pt x="1219" y="515"/>
                    </a:lnTo>
                    <a:lnTo>
                      <a:pt x="1180" y="496"/>
                    </a:lnTo>
                    <a:lnTo>
                      <a:pt x="1199" y="457"/>
                    </a:lnTo>
                    <a:lnTo>
                      <a:pt x="1199" y="420"/>
                    </a:lnTo>
                    <a:lnTo>
                      <a:pt x="1161" y="457"/>
                    </a:lnTo>
                    <a:lnTo>
                      <a:pt x="1143" y="476"/>
                    </a:lnTo>
                    <a:lnTo>
                      <a:pt x="1123" y="515"/>
                    </a:lnTo>
                    <a:lnTo>
                      <a:pt x="1104" y="534"/>
                    </a:lnTo>
                    <a:lnTo>
                      <a:pt x="1085" y="534"/>
                    </a:lnTo>
                    <a:lnTo>
                      <a:pt x="1028" y="534"/>
                    </a:lnTo>
                    <a:lnTo>
                      <a:pt x="990" y="553"/>
                    </a:lnTo>
                    <a:lnTo>
                      <a:pt x="952" y="591"/>
                    </a:lnTo>
                    <a:lnTo>
                      <a:pt x="971" y="648"/>
                    </a:lnTo>
                    <a:lnTo>
                      <a:pt x="1028" y="667"/>
                    </a:lnTo>
                    <a:lnTo>
                      <a:pt x="1085" y="667"/>
                    </a:lnTo>
                    <a:lnTo>
                      <a:pt x="1085" y="724"/>
                    </a:lnTo>
                    <a:lnTo>
                      <a:pt x="1066" y="743"/>
                    </a:lnTo>
                    <a:lnTo>
                      <a:pt x="1009" y="705"/>
                    </a:lnTo>
                    <a:lnTo>
                      <a:pt x="971" y="705"/>
                    </a:lnTo>
                    <a:lnTo>
                      <a:pt x="952" y="743"/>
                    </a:lnTo>
                    <a:lnTo>
                      <a:pt x="933" y="781"/>
                    </a:lnTo>
                    <a:lnTo>
                      <a:pt x="914" y="801"/>
                    </a:lnTo>
                    <a:lnTo>
                      <a:pt x="894" y="781"/>
                    </a:lnTo>
                    <a:lnTo>
                      <a:pt x="894" y="762"/>
                    </a:lnTo>
                    <a:lnTo>
                      <a:pt x="914" y="705"/>
                    </a:lnTo>
                    <a:lnTo>
                      <a:pt x="933" y="686"/>
                    </a:lnTo>
                    <a:lnTo>
                      <a:pt x="952" y="667"/>
                    </a:lnTo>
                    <a:lnTo>
                      <a:pt x="914" y="610"/>
                    </a:lnTo>
                    <a:lnTo>
                      <a:pt x="914" y="629"/>
                    </a:lnTo>
                    <a:lnTo>
                      <a:pt x="876" y="648"/>
                    </a:lnTo>
                    <a:lnTo>
                      <a:pt x="742" y="572"/>
                    </a:lnTo>
                    <a:lnTo>
                      <a:pt x="742" y="534"/>
                    </a:lnTo>
                    <a:lnTo>
                      <a:pt x="781" y="534"/>
                    </a:lnTo>
                    <a:lnTo>
                      <a:pt x="799" y="534"/>
                    </a:lnTo>
                    <a:lnTo>
                      <a:pt x="818" y="515"/>
                    </a:lnTo>
                    <a:lnTo>
                      <a:pt x="799" y="515"/>
                    </a:lnTo>
                    <a:lnTo>
                      <a:pt x="781" y="496"/>
                    </a:lnTo>
                    <a:lnTo>
                      <a:pt x="762" y="457"/>
                    </a:lnTo>
                    <a:lnTo>
                      <a:pt x="742" y="476"/>
                    </a:lnTo>
                    <a:lnTo>
                      <a:pt x="723" y="515"/>
                    </a:lnTo>
                    <a:lnTo>
                      <a:pt x="685" y="534"/>
                    </a:lnTo>
                    <a:lnTo>
                      <a:pt x="685" y="572"/>
                    </a:lnTo>
                    <a:lnTo>
                      <a:pt x="666" y="572"/>
                    </a:lnTo>
                    <a:lnTo>
                      <a:pt x="647" y="572"/>
                    </a:lnTo>
                    <a:lnTo>
                      <a:pt x="647" y="515"/>
                    </a:lnTo>
                    <a:lnTo>
                      <a:pt x="685" y="457"/>
                    </a:lnTo>
                    <a:lnTo>
                      <a:pt x="742" y="400"/>
                    </a:lnTo>
                    <a:lnTo>
                      <a:pt x="762" y="381"/>
                    </a:lnTo>
                    <a:lnTo>
                      <a:pt x="762" y="343"/>
                    </a:lnTo>
                    <a:lnTo>
                      <a:pt x="799" y="286"/>
                    </a:lnTo>
                    <a:lnTo>
                      <a:pt x="838" y="267"/>
                    </a:lnTo>
                    <a:lnTo>
                      <a:pt x="876" y="286"/>
                    </a:lnTo>
                    <a:lnTo>
                      <a:pt x="894" y="248"/>
                    </a:lnTo>
                    <a:lnTo>
                      <a:pt x="876" y="210"/>
                    </a:lnTo>
                    <a:lnTo>
                      <a:pt x="857" y="153"/>
                    </a:lnTo>
                    <a:lnTo>
                      <a:pt x="818" y="115"/>
                    </a:lnTo>
                    <a:lnTo>
                      <a:pt x="799" y="95"/>
                    </a:lnTo>
                    <a:lnTo>
                      <a:pt x="781" y="39"/>
                    </a:lnTo>
                    <a:lnTo>
                      <a:pt x="723" y="0"/>
                    </a:lnTo>
                    <a:lnTo>
                      <a:pt x="685" y="39"/>
                    </a:lnTo>
                    <a:lnTo>
                      <a:pt x="647" y="39"/>
                    </a:lnTo>
                    <a:lnTo>
                      <a:pt x="533" y="58"/>
                    </a:lnTo>
                    <a:lnTo>
                      <a:pt x="437" y="95"/>
                    </a:lnTo>
                    <a:lnTo>
                      <a:pt x="437" y="115"/>
                    </a:lnTo>
                    <a:lnTo>
                      <a:pt x="361" y="191"/>
                    </a:lnTo>
                    <a:lnTo>
                      <a:pt x="323" y="210"/>
                    </a:lnTo>
                    <a:lnTo>
                      <a:pt x="285" y="210"/>
                    </a:lnTo>
                    <a:lnTo>
                      <a:pt x="247" y="210"/>
                    </a:lnTo>
                    <a:lnTo>
                      <a:pt x="190" y="248"/>
                    </a:lnTo>
                    <a:lnTo>
                      <a:pt x="190" y="286"/>
                    </a:lnTo>
                    <a:lnTo>
                      <a:pt x="171" y="286"/>
                    </a:lnTo>
                    <a:lnTo>
                      <a:pt x="171" y="305"/>
                    </a:lnTo>
                    <a:lnTo>
                      <a:pt x="114" y="324"/>
                    </a:lnTo>
                    <a:lnTo>
                      <a:pt x="95" y="324"/>
                    </a:lnTo>
                    <a:lnTo>
                      <a:pt x="56" y="305"/>
                    </a:lnTo>
                    <a:lnTo>
                      <a:pt x="37" y="324"/>
                    </a:lnTo>
                    <a:lnTo>
                      <a:pt x="37" y="286"/>
                    </a:lnTo>
                    <a:lnTo>
                      <a:pt x="0" y="286"/>
                    </a:lnTo>
                    <a:lnTo>
                      <a:pt x="0" y="381"/>
                    </a:lnTo>
                    <a:lnTo>
                      <a:pt x="0" y="400"/>
                    </a:lnTo>
                    <a:lnTo>
                      <a:pt x="0" y="420"/>
                    </a:lnTo>
                    <a:lnTo>
                      <a:pt x="0" y="476"/>
                    </a:lnTo>
                    <a:lnTo>
                      <a:pt x="0" y="496"/>
                    </a:lnTo>
                    <a:lnTo>
                      <a:pt x="19" y="534"/>
                    </a:lnTo>
                    <a:lnTo>
                      <a:pt x="37" y="572"/>
                    </a:lnTo>
                    <a:lnTo>
                      <a:pt x="95" y="648"/>
                    </a:lnTo>
                    <a:lnTo>
                      <a:pt x="133" y="686"/>
                    </a:lnTo>
                    <a:lnTo>
                      <a:pt x="171" y="686"/>
                    </a:lnTo>
                    <a:lnTo>
                      <a:pt x="209" y="686"/>
                    </a:lnTo>
                    <a:lnTo>
                      <a:pt x="266" y="648"/>
                    </a:lnTo>
                    <a:lnTo>
                      <a:pt x="285" y="629"/>
                    </a:lnTo>
                    <a:lnTo>
                      <a:pt x="323" y="629"/>
                    </a:lnTo>
                    <a:lnTo>
                      <a:pt x="342" y="648"/>
                    </a:lnTo>
                    <a:lnTo>
                      <a:pt x="361" y="667"/>
                    </a:lnTo>
                    <a:lnTo>
                      <a:pt x="361" y="724"/>
                    </a:lnTo>
                    <a:lnTo>
                      <a:pt x="361" y="877"/>
                    </a:lnTo>
                    <a:lnTo>
                      <a:pt x="361" y="915"/>
                    </a:lnTo>
                    <a:lnTo>
                      <a:pt x="361" y="933"/>
                    </a:lnTo>
                    <a:lnTo>
                      <a:pt x="342" y="953"/>
                    </a:lnTo>
                    <a:lnTo>
                      <a:pt x="323" y="972"/>
                    </a:lnTo>
                    <a:lnTo>
                      <a:pt x="323" y="991"/>
                    </a:lnTo>
                    <a:lnTo>
                      <a:pt x="304" y="1010"/>
                    </a:lnTo>
                    <a:lnTo>
                      <a:pt x="285" y="1010"/>
                    </a:lnTo>
                    <a:lnTo>
                      <a:pt x="266" y="1010"/>
                    </a:lnTo>
                    <a:lnTo>
                      <a:pt x="247" y="991"/>
                    </a:lnTo>
                    <a:lnTo>
                      <a:pt x="190" y="972"/>
                    </a:lnTo>
                    <a:lnTo>
                      <a:pt x="171" y="953"/>
                    </a:lnTo>
                    <a:lnTo>
                      <a:pt x="152" y="953"/>
                    </a:lnTo>
                    <a:lnTo>
                      <a:pt x="133" y="972"/>
                    </a:lnTo>
                    <a:lnTo>
                      <a:pt x="114" y="1010"/>
                    </a:lnTo>
                    <a:lnTo>
                      <a:pt x="114" y="1029"/>
                    </a:lnTo>
                    <a:lnTo>
                      <a:pt x="114" y="1124"/>
                    </a:lnTo>
                    <a:lnTo>
                      <a:pt x="114" y="1143"/>
                    </a:lnTo>
                    <a:lnTo>
                      <a:pt x="114" y="1162"/>
                    </a:lnTo>
                    <a:lnTo>
                      <a:pt x="133" y="1182"/>
                    </a:lnTo>
                    <a:lnTo>
                      <a:pt x="171" y="1200"/>
                    </a:lnTo>
                    <a:lnTo>
                      <a:pt x="247" y="1219"/>
                    </a:lnTo>
                    <a:lnTo>
                      <a:pt x="266" y="1238"/>
                    </a:lnTo>
                    <a:lnTo>
                      <a:pt x="304" y="1258"/>
                    </a:lnTo>
                    <a:lnTo>
                      <a:pt x="323" y="1296"/>
                    </a:lnTo>
                    <a:lnTo>
                      <a:pt x="400" y="1314"/>
                    </a:lnTo>
                    <a:lnTo>
                      <a:pt x="418" y="1334"/>
                    </a:lnTo>
                    <a:lnTo>
                      <a:pt x="457" y="1334"/>
                    </a:lnTo>
                    <a:lnTo>
                      <a:pt x="495" y="1296"/>
                    </a:lnTo>
                    <a:lnTo>
                      <a:pt x="533" y="1296"/>
                    </a:lnTo>
                    <a:lnTo>
                      <a:pt x="571" y="1296"/>
                    </a:lnTo>
                    <a:lnTo>
                      <a:pt x="571" y="1314"/>
                    </a:lnTo>
                    <a:lnTo>
                      <a:pt x="590" y="1314"/>
                    </a:lnTo>
                    <a:lnTo>
                      <a:pt x="609" y="1391"/>
                    </a:lnTo>
                    <a:lnTo>
                      <a:pt x="647" y="1448"/>
                    </a:lnTo>
                    <a:lnTo>
                      <a:pt x="666" y="1486"/>
                    </a:lnTo>
                    <a:lnTo>
                      <a:pt x="723" y="1524"/>
                    </a:lnTo>
                    <a:lnTo>
                      <a:pt x="762" y="1524"/>
                    </a:lnTo>
                    <a:lnTo>
                      <a:pt x="799" y="1524"/>
                    </a:lnTo>
                    <a:lnTo>
                      <a:pt x="818" y="1524"/>
                    </a:lnTo>
                    <a:lnTo>
                      <a:pt x="838" y="1563"/>
                    </a:lnTo>
                    <a:lnTo>
                      <a:pt x="857" y="1581"/>
                    </a:lnTo>
                    <a:lnTo>
                      <a:pt x="876" y="1581"/>
                    </a:lnTo>
                    <a:lnTo>
                      <a:pt x="933" y="1581"/>
                    </a:lnTo>
                    <a:lnTo>
                      <a:pt x="952" y="1581"/>
                    </a:lnTo>
                    <a:lnTo>
                      <a:pt x="1028" y="1639"/>
                    </a:lnTo>
                    <a:lnTo>
                      <a:pt x="1047" y="1658"/>
                    </a:lnTo>
                    <a:lnTo>
                      <a:pt x="1066" y="1695"/>
                    </a:lnTo>
                    <a:lnTo>
                      <a:pt x="1085" y="1715"/>
                    </a:lnTo>
                    <a:lnTo>
                      <a:pt x="1066" y="1753"/>
                    </a:lnTo>
                    <a:lnTo>
                      <a:pt x="1028" y="1791"/>
                    </a:lnTo>
                    <a:lnTo>
                      <a:pt x="990" y="1810"/>
                    </a:lnTo>
                    <a:lnTo>
                      <a:pt x="971" y="1829"/>
                    </a:lnTo>
                    <a:lnTo>
                      <a:pt x="952" y="1829"/>
                    </a:lnTo>
                    <a:lnTo>
                      <a:pt x="952" y="1848"/>
                    </a:lnTo>
                    <a:lnTo>
                      <a:pt x="952" y="1867"/>
                    </a:lnTo>
                    <a:lnTo>
                      <a:pt x="1009" y="1905"/>
                    </a:lnTo>
                    <a:lnTo>
                      <a:pt x="1066" y="1924"/>
                    </a:lnTo>
                    <a:lnTo>
                      <a:pt x="1143" y="1943"/>
                    </a:lnTo>
                    <a:lnTo>
                      <a:pt x="1161" y="1943"/>
                    </a:lnTo>
                    <a:lnTo>
                      <a:pt x="1199" y="1962"/>
                    </a:lnTo>
                    <a:lnTo>
                      <a:pt x="1219" y="2020"/>
                    </a:lnTo>
                    <a:lnTo>
                      <a:pt x="1238" y="2057"/>
                    </a:lnTo>
                    <a:lnTo>
                      <a:pt x="1275" y="2096"/>
                    </a:lnTo>
                    <a:lnTo>
                      <a:pt x="1352" y="2134"/>
                    </a:lnTo>
                    <a:lnTo>
                      <a:pt x="1390" y="2115"/>
                    </a:lnTo>
                    <a:lnTo>
                      <a:pt x="1409" y="2115"/>
                    </a:lnTo>
                    <a:lnTo>
                      <a:pt x="1390" y="2096"/>
                    </a:lnTo>
                    <a:lnTo>
                      <a:pt x="1390" y="2076"/>
                    </a:lnTo>
                    <a:lnTo>
                      <a:pt x="1390" y="2057"/>
                    </a:lnTo>
                    <a:lnTo>
                      <a:pt x="1409" y="2039"/>
                    </a:lnTo>
                    <a:lnTo>
                      <a:pt x="1428" y="2020"/>
                    </a:lnTo>
                    <a:lnTo>
                      <a:pt x="1447" y="2039"/>
                    </a:lnTo>
                    <a:lnTo>
                      <a:pt x="1466" y="2096"/>
                    </a:lnTo>
                    <a:lnTo>
                      <a:pt x="1504" y="2115"/>
                    </a:lnTo>
                    <a:lnTo>
                      <a:pt x="1524" y="2115"/>
                    </a:lnTo>
                    <a:lnTo>
                      <a:pt x="1542" y="2134"/>
                    </a:lnTo>
                    <a:lnTo>
                      <a:pt x="1561" y="2153"/>
                    </a:lnTo>
                    <a:lnTo>
                      <a:pt x="1638" y="2286"/>
                    </a:lnTo>
                    <a:lnTo>
                      <a:pt x="1676" y="2343"/>
                    </a:lnTo>
                    <a:lnTo>
                      <a:pt x="1695" y="2362"/>
                    </a:lnTo>
                    <a:lnTo>
                      <a:pt x="1714" y="2420"/>
                    </a:lnTo>
                    <a:lnTo>
                      <a:pt x="1695" y="2496"/>
                    </a:lnTo>
                    <a:lnTo>
                      <a:pt x="1714" y="2515"/>
                    </a:lnTo>
                    <a:lnTo>
                      <a:pt x="1752" y="2553"/>
                    </a:lnTo>
                    <a:lnTo>
                      <a:pt x="1790" y="2572"/>
                    </a:lnTo>
                    <a:lnTo>
                      <a:pt x="1809" y="2591"/>
                    </a:lnTo>
                    <a:lnTo>
                      <a:pt x="1905" y="2610"/>
                    </a:lnTo>
                    <a:lnTo>
                      <a:pt x="1923" y="2629"/>
                    </a:lnTo>
                    <a:lnTo>
                      <a:pt x="1942" y="2648"/>
                    </a:lnTo>
                    <a:lnTo>
                      <a:pt x="1981" y="2648"/>
                    </a:lnTo>
                    <a:lnTo>
                      <a:pt x="2018" y="2629"/>
                    </a:lnTo>
                    <a:lnTo>
                      <a:pt x="2057" y="2591"/>
                    </a:lnTo>
                    <a:lnTo>
                      <a:pt x="2095" y="2572"/>
                    </a:lnTo>
                    <a:lnTo>
                      <a:pt x="2152" y="2572"/>
                    </a:lnTo>
                    <a:lnTo>
                      <a:pt x="2209" y="2610"/>
                    </a:lnTo>
                    <a:lnTo>
                      <a:pt x="2247" y="2629"/>
                    </a:lnTo>
                    <a:lnTo>
                      <a:pt x="2285" y="2648"/>
                    </a:lnTo>
                    <a:lnTo>
                      <a:pt x="2304" y="2648"/>
                    </a:lnTo>
                    <a:lnTo>
                      <a:pt x="2323" y="2648"/>
                    </a:lnTo>
                    <a:lnTo>
                      <a:pt x="2342" y="2629"/>
                    </a:lnTo>
                    <a:lnTo>
                      <a:pt x="2362" y="2591"/>
                    </a:lnTo>
                    <a:lnTo>
                      <a:pt x="2285" y="245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47" name="Freeform 37">
                <a:extLst>
                  <a:ext uri="{FF2B5EF4-FFF2-40B4-BE49-F238E27FC236}">
                    <a16:creationId xmlns:a16="http://schemas.microsoft.com/office/drawing/2014/main" id="{87AC1DCF-FB06-CC41-A70E-97D7BFA360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6700" y="12720638"/>
                <a:ext cx="987425" cy="933450"/>
              </a:xfrm>
              <a:custGeom>
                <a:avLst/>
                <a:gdLst>
                  <a:gd name="T0" fmla="*/ 2147483646 w 2743"/>
                  <a:gd name="T1" fmla="*/ 2147483646 h 2592"/>
                  <a:gd name="T2" fmla="*/ 2147483646 w 2743"/>
                  <a:gd name="T3" fmla="*/ 2147483646 h 2592"/>
                  <a:gd name="T4" fmla="*/ 2147483646 w 2743"/>
                  <a:gd name="T5" fmla="*/ 2147483646 h 2592"/>
                  <a:gd name="T6" fmla="*/ 2147483646 w 2743"/>
                  <a:gd name="T7" fmla="*/ 2147483646 h 2592"/>
                  <a:gd name="T8" fmla="*/ 2147483646 w 2743"/>
                  <a:gd name="T9" fmla="*/ 2147483646 h 2592"/>
                  <a:gd name="T10" fmla="*/ 2147483646 w 2743"/>
                  <a:gd name="T11" fmla="*/ 2147483646 h 2592"/>
                  <a:gd name="T12" fmla="*/ 2147483646 w 2743"/>
                  <a:gd name="T13" fmla="*/ 2147483646 h 2592"/>
                  <a:gd name="T14" fmla="*/ 2147483646 w 2743"/>
                  <a:gd name="T15" fmla="*/ 2147483646 h 2592"/>
                  <a:gd name="T16" fmla="*/ 2147483646 w 2743"/>
                  <a:gd name="T17" fmla="*/ 2147483646 h 2592"/>
                  <a:gd name="T18" fmla="*/ 2147483646 w 2743"/>
                  <a:gd name="T19" fmla="*/ 2147483646 h 2592"/>
                  <a:gd name="T20" fmla="*/ 2147483646 w 2743"/>
                  <a:gd name="T21" fmla="*/ 2147483646 h 2592"/>
                  <a:gd name="T22" fmla="*/ 2147483646 w 2743"/>
                  <a:gd name="T23" fmla="*/ 2147483646 h 2592"/>
                  <a:gd name="T24" fmla="*/ 2147483646 w 2743"/>
                  <a:gd name="T25" fmla="*/ 2147483646 h 2592"/>
                  <a:gd name="T26" fmla="*/ 2147483646 w 2743"/>
                  <a:gd name="T27" fmla="*/ 2147483646 h 2592"/>
                  <a:gd name="T28" fmla="*/ 2147483646 w 2743"/>
                  <a:gd name="T29" fmla="*/ 2147483646 h 2592"/>
                  <a:gd name="T30" fmla="*/ 2147483646 w 2743"/>
                  <a:gd name="T31" fmla="*/ 2147483646 h 2592"/>
                  <a:gd name="T32" fmla="*/ 2147483646 w 2743"/>
                  <a:gd name="T33" fmla="*/ 2147483646 h 2592"/>
                  <a:gd name="T34" fmla="*/ 2147483646 w 2743"/>
                  <a:gd name="T35" fmla="*/ 2147483646 h 2592"/>
                  <a:gd name="T36" fmla="*/ 2147483646 w 2743"/>
                  <a:gd name="T37" fmla="*/ 2147483646 h 2592"/>
                  <a:gd name="T38" fmla="*/ 2147483646 w 2743"/>
                  <a:gd name="T39" fmla="*/ 2147483646 h 2592"/>
                  <a:gd name="T40" fmla="*/ 2147483646 w 2743"/>
                  <a:gd name="T41" fmla="*/ 2147483646 h 2592"/>
                  <a:gd name="T42" fmla="*/ 2147483646 w 2743"/>
                  <a:gd name="T43" fmla="*/ 2147483646 h 2592"/>
                  <a:gd name="T44" fmla="*/ 2147483646 w 2743"/>
                  <a:gd name="T45" fmla="*/ 2147483646 h 2592"/>
                  <a:gd name="T46" fmla="*/ 2147483646 w 2743"/>
                  <a:gd name="T47" fmla="*/ 2147483646 h 2592"/>
                  <a:gd name="T48" fmla="*/ 2147483646 w 2743"/>
                  <a:gd name="T49" fmla="*/ 2147483646 h 2592"/>
                  <a:gd name="T50" fmla="*/ 2147483646 w 2743"/>
                  <a:gd name="T51" fmla="*/ 2147483646 h 2592"/>
                  <a:gd name="T52" fmla="*/ 2147483646 w 2743"/>
                  <a:gd name="T53" fmla="*/ 2147483646 h 2592"/>
                  <a:gd name="T54" fmla="*/ 2147483646 w 2743"/>
                  <a:gd name="T55" fmla="*/ 2147483646 h 2592"/>
                  <a:gd name="T56" fmla="*/ 2147483646 w 2743"/>
                  <a:gd name="T57" fmla="*/ 2147483646 h 2592"/>
                  <a:gd name="T58" fmla="*/ 2147483646 w 2743"/>
                  <a:gd name="T59" fmla="*/ 2147483646 h 2592"/>
                  <a:gd name="T60" fmla="*/ 2147483646 w 2743"/>
                  <a:gd name="T61" fmla="*/ 2147483646 h 2592"/>
                  <a:gd name="T62" fmla="*/ 2147483646 w 2743"/>
                  <a:gd name="T63" fmla="*/ 2147483646 h 2592"/>
                  <a:gd name="T64" fmla="*/ 2147483646 w 2743"/>
                  <a:gd name="T65" fmla="*/ 2147483646 h 2592"/>
                  <a:gd name="T66" fmla="*/ 2147483646 w 2743"/>
                  <a:gd name="T67" fmla="*/ 2147483646 h 2592"/>
                  <a:gd name="T68" fmla="*/ 2147483646 w 2743"/>
                  <a:gd name="T69" fmla="*/ 2147483646 h 2592"/>
                  <a:gd name="T70" fmla="*/ 2147483646 w 2743"/>
                  <a:gd name="T71" fmla="*/ 2147483646 h 2592"/>
                  <a:gd name="T72" fmla="*/ 2147483646 w 2743"/>
                  <a:gd name="T73" fmla="*/ 2147483646 h 2592"/>
                  <a:gd name="T74" fmla="*/ 2147483646 w 2743"/>
                  <a:gd name="T75" fmla="*/ 2147483646 h 2592"/>
                  <a:gd name="T76" fmla="*/ 2147483646 w 2743"/>
                  <a:gd name="T77" fmla="*/ 2147483646 h 2592"/>
                  <a:gd name="T78" fmla="*/ 2147483646 w 2743"/>
                  <a:gd name="T79" fmla="*/ 2147483646 h 2592"/>
                  <a:gd name="T80" fmla="*/ 2147483646 w 2743"/>
                  <a:gd name="T81" fmla="*/ 2147483646 h 2592"/>
                  <a:gd name="T82" fmla="*/ 2147483646 w 2743"/>
                  <a:gd name="T83" fmla="*/ 2147483646 h 2592"/>
                  <a:gd name="T84" fmla="*/ 2147483646 w 2743"/>
                  <a:gd name="T85" fmla="*/ 2147483646 h 2592"/>
                  <a:gd name="T86" fmla="*/ 2147483646 w 2743"/>
                  <a:gd name="T87" fmla="*/ 2147483646 h 2592"/>
                  <a:gd name="T88" fmla="*/ 2147483646 w 2743"/>
                  <a:gd name="T89" fmla="*/ 2147483646 h 2592"/>
                  <a:gd name="T90" fmla="*/ 2147483646 w 2743"/>
                  <a:gd name="T91" fmla="*/ 2147483646 h 2592"/>
                  <a:gd name="T92" fmla="*/ 2147483646 w 2743"/>
                  <a:gd name="T93" fmla="*/ 2147483646 h 2592"/>
                  <a:gd name="T94" fmla="*/ 2147483646 w 2743"/>
                  <a:gd name="T95" fmla="*/ 2147483646 h 2592"/>
                  <a:gd name="T96" fmla="*/ 2147483646 w 2743"/>
                  <a:gd name="T97" fmla="*/ 2147483646 h 2592"/>
                  <a:gd name="T98" fmla="*/ 2147483646 w 2743"/>
                  <a:gd name="T99" fmla="*/ 2147483646 h 2592"/>
                  <a:gd name="T100" fmla="*/ 2147483646 w 2743"/>
                  <a:gd name="T101" fmla="*/ 2147483646 h 2592"/>
                  <a:gd name="T102" fmla="*/ 2147483646 w 2743"/>
                  <a:gd name="T103" fmla="*/ 2147483646 h 2592"/>
                  <a:gd name="T104" fmla="*/ 2147483646 w 2743"/>
                  <a:gd name="T105" fmla="*/ 2147483646 h 2592"/>
                  <a:gd name="T106" fmla="*/ 2147483646 w 2743"/>
                  <a:gd name="T107" fmla="*/ 2147483646 h 2592"/>
                  <a:gd name="T108" fmla="*/ 2147483646 w 2743"/>
                  <a:gd name="T109" fmla="*/ 2147483646 h 2592"/>
                  <a:gd name="T110" fmla="*/ 2147483646 w 2743"/>
                  <a:gd name="T111" fmla="*/ 2147483646 h 2592"/>
                  <a:gd name="T112" fmla="*/ 2147483646 w 2743"/>
                  <a:gd name="T113" fmla="*/ 2147483646 h 2592"/>
                  <a:gd name="T114" fmla="*/ 2147483646 w 2743"/>
                  <a:gd name="T115" fmla="*/ 2147483646 h 2592"/>
                  <a:gd name="T116" fmla="*/ 2147483646 w 2743"/>
                  <a:gd name="T117" fmla="*/ 2147483646 h 2592"/>
                  <a:gd name="T118" fmla="*/ 2147483646 w 2743"/>
                  <a:gd name="T119" fmla="*/ 2147483646 h 259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743" h="2592">
                    <a:moveTo>
                      <a:pt x="439" y="2324"/>
                    </a:moveTo>
                    <a:lnTo>
                      <a:pt x="381" y="2324"/>
                    </a:lnTo>
                    <a:lnTo>
                      <a:pt x="344" y="2305"/>
                    </a:lnTo>
                    <a:lnTo>
                      <a:pt x="324" y="2305"/>
                    </a:lnTo>
                    <a:lnTo>
                      <a:pt x="305" y="2305"/>
                    </a:lnTo>
                    <a:lnTo>
                      <a:pt x="305" y="2343"/>
                    </a:lnTo>
                    <a:lnTo>
                      <a:pt x="305" y="2381"/>
                    </a:lnTo>
                    <a:lnTo>
                      <a:pt x="324" y="2438"/>
                    </a:lnTo>
                    <a:lnTo>
                      <a:pt x="344" y="2457"/>
                    </a:lnTo>
                    <a:lnTo>
                      <a:pt x="344" y="2496"/>
                    </a:lnTo>
                    <a:lnTo>
                      <a:pt x="344" y="2534"/>
                    </a:lnTo>
                    <a:lnTo>
                      <a:pt x="381" y="2552"/>
                    </a:lnTo>
                    <a:lnTo>
                      <a:pt x="420" y="2534"/>
                    </a:lnTo>
                    <a:lnTo>
                      <a:pt x="420" y="2515"/>
                    </a:lnTo>
                    <a:lnTo>
                      <a:pt x="457" y="2420"/>
                    </a:lnTo>
                    <a:lnTo>
                      <a:pt x="476" y="2381"/>
                    </a:lnTo>
                    <a:lnTo>
                      <a:pt x="457" y="2343"/>
                    </a:lnTo>
                    <a:lnTo>
                      <a:pt x="439" y="2324"/>
                    </a:lnTo>
                    <a:close/>
                    <a:moveTo>
                      <a:pt x="572" y="2095"/>
                    </a:moveTo>
                    <a:lnTo>
                      <a:pt x="553" y="2095"/>
                    </a:lnTo>
                    <a:lnTo>
                      <a:pt x="534" y="2115"/>
                    </a:lnTo>
                    <a:lnTo>
                      <a:pt x="515" y="2134"/>
                    </a:lnTo>
                    <a:lnTo>
                      <a:pt x="515" y="2153"/>
                    </a:lnTo>
                    <a:lnTo>
                      <a:pt x="496" y="2172"/>
                    </a:lnTo>
                    <a:lnTo>
                      <a:pt x="496" y="2210"/>
                    </a:lnTo>
                    <a:lnTo>
                      <a:pt x="515" y="2210"/>
                    </a:lnTo>
                    <a:lnTo>
                      <a:pt x="534" y="2191"/>
                    </a:lnTo>
                    <a:lnTo>
                      <a:pt x="553" y="2191"/>
                    </a:lnTo>
                    <a:lnTo>
                      <a:pt x="572" y="2191"/>
                    </a:lnTo>
                    <a:lnTo>
                      <a:pt x="591" y="2172"/>
                    </a:lnTo>
                    <a:lnTo>
                      <a:pt x="610" y="2134"/>
                    </a:lnTo>
                    <a:lnTo>
                      <a:pt x="610" y="2115"/>
                    </a:lnTo>
                    <a:lnTo>
                      <a:pt x="572" y="2095"/>
                    </a:lnTo>
                    <a:close/>
                    <a:moveTo>
                      <a:pt x="801" y="1829"/>
                    </a:moveTo>
                    <a:lnTo>
                      <a:pt x="801" y="1886"/>
                    </a:lnTo>
                    <a:lnTo>
                      <a:pt x="801" y="1905"/>
                    </a:lnTo>
                    <a:lnTo>
                      <a:pt x="801" y="1924"/>
                    </a:lnTo>
                    <a:lnTo>
                      <a:pt x="877" y="1867"/>
                    </a:lnTo>
                    <a:lnTo>
                      <a:pt x="953" y="1638"/>
                    </a:lnTo>
                    <a:lnTo>
                      <a:pt x="1029" y="1600"/>
                    </a:lnTo>
                    <a:lnTo>
                      <a:pt x="991" y="1562"/>
                    </a:lnTo>
                    <a:lnTo>
                      <a:pt x="972" y="1562"/>
                    </a:lnTo>
                    <a:lnTo>
                      <a:pt x="896" y="1600"/>
                    </a:lnTo>
                    <a:lnTo>
                      <a:pt x="857" y="1600"/>
                    </a:lnTo>
                    <a:lnTo>
                      <a:pt x="838" y="1581"/>
                    </a:lnTo>
                    <a:lnTo>
                      <a:pt x="838" y="1562"/>
                    </a:lnTo>
                    <a:lnTo>
                      <a:pt x="820" y="1562"/>
                    </a:lnTo>
                    <a:lnTo>
                      <a:pt x="801" y="1562"/>
                    </a:lnTo>
                    <a:lnTo>
                      <a:pt x="762" y="1581"/>
                    </a:lnTo>
                    <a:lnTo>
                      <a:pt x="686" y="1619"/>
                    </a:lnTo>
                    <a:lnTo>
                      <a:pt x="667" y="1619"/>
                    </a:lnTo>
                    <a:lnTo>
                      <a:pt x="610" y="1658"/>
                    </a:lnTo>
                    <a:lnTo>
                      <a:pt x="572" y="1714"/>
                    </a:lnTo>
                    <a:lnTo>
                      <a:pt x="553" y="1714"/>
                    </a:lnTo>
                    <a:lnTo>
                      <a:pt x="534" y="1714"/>
                    </a:lnTo>
                    <a:lnTo>
                      <a:pt x="515" y="1734"/>
                    </a:lnTo>
                    <a:lnTo>
                      <a:pt x="515" y="1772"/>
                    </a:lnTo>
                    <a:lnTo>
                      <a:pt x="515" y="1810"/>
                    </a:lnTo>
                    <a:lnTo>
                      <a:pt x="572" y="1867"/>
                    </a:lnTo>
                    <a:lnTo>
                      <a:pt x="610" y="1848"/>
                    </a:lnTo>
                    <a:lnTo>
                      <a:pt x="648" y="1848"/>
                    </a:lnTo>
                    <a:lnTo>
                      <a:pt x="724" y="1829"/>
                    </a:lnTo>
                    <a:lnTo>
                      <a:pt x="762" y="1810"/>
                    </a:lnTo>
                    <a:lnTo>
                      <a:pt x="781" y="1810"/>
                    </a:lnTo>
                    <a:lnTo>
                      <a:pt x="801" y="1829"/>
                    </a:lnTo>
                    <a:close/>
                    <a:moveTo>
                      <a:pt x="496" y="1886"/>
                    </a:moveTo>
                    <a:lnTo>
                      <a:pt x="476" y="1867"/>
                    </a:lnTo>
                    <a:lnTo>
                      <a:pt x="476" y="1677"/>
                    </a:lnTo>
                    <a:lnTo>
                      <a:pt x="457" y="1562"/>
                    </a:lnTo>
                    <a:lnTo>
                      <a:pt x="400" y="1505"/>
                    </a:lnTo>
                    <a:lnTo>
                      <a:pt x="362" y="1505"/>
                    </a:lnTo>
                    <a:lnTo>
                      <a:pt x="324" y="1524"/>
                    </a:lnTo>
                    <a:lnTo>
                      <a:pt x="286" y="1543"/>
                    </a:lnTo>
                    <a:lnTo>
                      <a:pt x="229" y="1543"/>
                    </a:lnTo>
                    <a:lnTo>
                      <a:pt x="191" y="1562"/>
                    </a:lnTo>
                    <a:lnTo>
                      <a:pt x="172" y="1581"/>
                    </a:lnTo>
                    <a:lnTo>
                      <a:pt x="153" y="1562"/>
                    </a:lnTo>
                    <a:lnTo>
                      <a:pt x="134" y="1562"/>
                    </a:lnTo>
                    <a:lnTo>
                      <a:pt x="115" y="1543"/>
                    </a:lnTo>
                    <a:lnTo>
                      <a:pt x="77" y="1543"/>
                    </a:lnTo>
                    <a:lnTo>
                      <a:pt x="134" y="1619"/>
                    </a:lnTo>
                    <a:lnTo>
                      <a:pt x="134" y="1658"/>
                    </a:lnTo>
                    <a:lnTo>
                      <a:pt x="115" y="1714"/>
                    </a:lnTo>
                    <a:lnTo>
                      <a:pt x="95" y="1753"/>
                    </a:lnTo>
                    <a:lnTo>
                      <a:pt x="58" y="1810"/>
                    </a:lnTo>
                    <a:lnTo>
                      <a:pt x="58" y="1848"/>
                    </a:lnTo>
                    <a:lnTo>
                      <a:pt x="77" y="1886"/>
                    </a:lnTo>
                    <a:lnTo>
                      <a:pt x="58" y="1905"/>
                    </a:lnTo>
                    <a:lnTo>
                      <a:pt x="39" y="1924"/>
                    </a:lnTo>
                    <a:lnTo>
                      <a:pt x="39" y="1943"/>
                    </a:lnTo>
                    <a:lnTo>
                      <a:pt x="19" y="1962"/>
                    </a:lnTo>
                    <a:lnTo>
                      <a:pt x="39" y="2019"/>
                    </a:lnTo>
                    <a:lnTo>
                      <a:pt x="58" y="2058"/>
                    </a:lnTo>
                    <a:lnTo>
                      <a:pt x="95" y="2076"/>
                    </a:lnTo>
                    <a:lnTo>
                      <a:pt x="134" y="2058"/>
                    </a:lnTo>
                    <a:lnTo>
                      <a:pt x="172" y="2076"/>
                    </a:lnTo>
                    <a:lnTo>
                      <a:pt x="191" y="2076"/>
                    </a:lnTo>
                    <a:lnTo>
                      <a:pt x="210" y="2076"/>
                    </a:lnTo>
                    <a:lnTo>
                      <a:pt x="191" y="2095"/>
                    </a:lnTo>
                    <a:lnTo>
                      <a:pt x="172" y="2115"/>
                    </a:lnTo>
                    <a:lnTo>
                      <a:pt x="134" y="2115"/>
                    </a:lnTo>
                    <a:lnTo>
                      <a:pt x="115" y="2115"/>
                    </a:lnTo>
                    <a:lnTo>
                      <a:pt x="77" y="2134"/>
                    </a:lnTo>
                    <a:lnTo>
                      <a:pt x="0" y="2191"/>
                    </a:lnTo>
                    <a:lnTo>
                      <a:pt x="0" y="2210"/>
                    </a:lnTo>
                    <a:lnTo>
                      <a:pt x="0" y="2229"/>
                    </a:lnTo>
                    <a:lnTo>
                      <a:pt x="0" y="2248"/>
                    </a:lnTo>
                    <a:lnTo>
                      <a:pt x="39" y="2229"/>
                    </a:lnTo>
                    <a:lnTo>
                      <a:pt x="58" y="2229"/>
                    </a:lnTo>
                    <a:lnTo>
                      <a:pt x="77" y="2229"/>
                    </a:lnTo>
                    <a:lnTo>
                      <a:pt x="95" y="2210"/>
                    </a:lnTo>
                    <a:lnTo>
                      <a:pt x="58" y="2324"/>
                    </a:lnTo>
                    <a:lnTo>
                      <a:pt x="77" y="2362"/>
                    </a:lnTo>
                    <a:lnTo>
                      <a:pt x="95" y="2362"/>
                    </a:lnTo>
                    <a:lnTo>
                      <a:pt x="153" y="2324"/>
                    </a:lnTo>
                    <a:lnTo>
                      <a:pt x="210" y="2305"/>
                    </a:lnTo>
                    <a:lnTo>
                      <a:pt x="229" y="2286"/>
                    </a:lnTo>
                    <a:lnTo>
                      <a:pt x="267" y="2229"/>
                    </a:lnTo>
                    <a:lnTo>
                      <a:pt x="286" y="2210"/>
                    </a:lnTo>
                    <a:lnTo>
                      <a:pt x="344" y="2191"/>
                    </a:lnTo>
                    <a:lnTo>
                      <a:pt x="344" y="2172"/>
                    </a:lnTo>
                    <a:lnTo>
                      <a:pt x="381" y="2095"/>
                    </a:lnTo>
                    <a:lnTo>
                      <a:pt x="400" y="2076"/>
                    </a:lnTo>
                    <a:lnTo>
                      <a:pt x="439" y="2058"/>
                    </a:lnTo>
                    <a:lnTo>
                      <a:pt x="457" y="2039"/>
                    </a:lnTo>
                    <a:lnTo>
                      <a:pt x="476" y="2019"/>
                    </a:lnTo>
                    <a:lnTo>
                      <a:pt x="496" y="2000"/>
                    </a:lnTo>
                    <a:lnTo>
                      <a:pt x="496" y="1981"/>
                    </a:lnTo>
                    <a:lnTo>
                      <a:pt x="496" y="1924"/>
                    </a:lnTo>
                    <a:lnTo>
                      <a:pt x="496" y="1905"/>
                    </a:lnTo>
                    <a:lnTo>
                      <a:pt x="496" y="1886"/>
                    </a:lnTo>
                    <a:close/>
                    <a:moveTo>
                      <a:pt x="896" y="1429"/>
                    </a:moveTo>
                    <a:lnTo>
                      <a:pt x="915" y="1448"/>
                    </a:lnTo>
                    <a:lnTo>
                      <a:pt x="896" y="1486"/>
                    </a:lnTo>
                    <a:lnTo>
                      <a:pt x="896" y="1505"/>
                    </a:lnTo>
                    <a:lnTo>
                      <a:pt x="934" y="1524"/>
                    </a:lnTo>
                    <a:lnTo>
                      <a:pt x="934" y="1505"/>
                    </a:lnTo>
                    <a:lnTo>
                      <a:pt x="953" y="1505"/>
                    </a:lnTo>
                    <a:lnTo>
                      <a:pt x="972" y="1505"/>
                    </a:lnTo>
                    <a:lnTo>
                      <a:pt x="991" y="1467"/>
                    </a:lnTo>
                    <a:lnTo>
                      <a:pt x="991" y="1429"/>
                    </a:lnTo>
                    <a:lnTo>
                      <a:pt x="991" y="1410"/>
                    </a:lnTo>
                    <a:lnTo>
                      <a:pt x="972" y="1391"/>
                    </a:lnTo>
                    <a:lnTo>
                      <a:pt x="991" y="1372"/>
                    </a:lnTo>
                    <a:lnTo>
                      <a:pt x="991" y="1353"/>
                    </a:lnTo>
                    <a:lnTo>
                      <a:pt x="972" y="1353"/>
                    </a:lnTo>
                    <a:lnTo>
                      <a:pt x="953" y="1333"/>
                    </a:lnTo>
                    <a:lnTo>
                      <a:pt x="934" y="1333"/>
                    </a:lnTo>
                    <a:lnTo>
                      <a:pt x="915" y="1353"/>
                    </a:lnTo>
                    <a:lnTo>
                      <a:pt x="877" y="1391"/>
                    </a:lnTo>
                    <a:lnTo>
                      <a:pt x="877" y="1410"/>
                    </a:lnTo>
                    <a:lnTo>
                      <a:pt x="896" y="1429"/>
                    </a:lnTo>
                    <a:close/>
                    <a:moveTo>
                      <a:pt x="2609" y="743"/>
                    </a:moveTo>
                    <a:lnTo>
                      <a:pt x="2590" y="686"/>
                    </a:lnTo>
                    <a:lnTo>
                      <a:pt x="2571" y="648"/>
                    </a:lnTo>
                    <a:lnTo>
                      <a:pt x="2571" y="534"/>
                    </a:lnTo>
                    <a:lnTo>
                      <a:pt x="2571" y="514"/>
                    </a:lnTo>
                    <a:lnTo>
                      <a:pt x="2552" y="495"/>
                    </a:lnTo>
                    <a:lnTo>
                      <a:pt x="2533" y="439"/>
                    </a:lnTo>
                    <a:lnTo>
                      <a:pt x="2514" y="362"/>
                    </a:lnTo>
                    <a:lnTo>
                      <a:pt x="2495" y="324"/>
                    </a:lnTo>
                    <a:lnTo>
                      <a:pt x="2456" y="286"/>
                    </a:lnTo>
                    <a:lnTo>
                      <a:pt x="2438" y="248"/>
                    </a:lnTo>
                    <a:lnTo>
                      <a:pt x="2380" y="134"/>
                    </a:lnTo>
                    <a:lnTo>
                      <a:pt x="2342" y="95"/>
                    </a:lnTo>
                    <a:lnTo>
                      <a:pt x="2266" y="38"/>
                    </a:lnTo>
                    <a:lnTo>
                      <a:pt x="2209" y="0"/>
                    </a:lnTo>
                    <a:lnTo>
                      <a:pt x="2171" y="0"/>
                    </a:lnTo>
                    <a:lnTo>
                      <a:pt x="2152" y="0"/>
                    </a:lnTo>
                    <a:lnTo>
                      <a:pt x="2114" y="38"/>
                    </a:lnTo>
                    <a:lnTo>
                      <a:pt x="2038" y="38"/>
                    </a:lnTo>
                    <a:lnTo>
                      <a:pt x="2038" y="58"/>
                    </a:lnTo>
                    <a:lnTo>
                      <a:pt x="2038" y="77"/>
                    </a:lnTo>
                    <a:lnTo>
                      <a:pt x="2057" y="153"/>
                    </a:lnTo>
                    <a:lnTo>
                      <a:pt x="2057" y="172"/>
                    </a:lnTo>
                    <a:lnTo>
                      <a:pt x="2095" y="210"/>
                    </a:lnTo>
                    <a:lnTo>
                      <a:pt x="2114" y="248"/>
                    </a:lnTo>
                    <a:lnTo>
                      <a:pt x="2114" y="267"/>
                    </a:lnTo>
                    <a:lnTo>
                      <a:pt x="2075" y="324"/>
                    </a:lnTo>
                    <a:lnTo>
                      <a:pt x="2075" y="343"/>
                    </a:lnTo>
                    <a:lnTo>
                      <a:pt x="2038" y="362"/>
                    </a:lnTo>
                    <a:lnTo>
                      <a:pt x="1999" y="362"/>
                    </a:lnTo>
                    <a:lnTo>
                      <a:pt x="1828" y="267"/>
                    </a:lnTo>
                    <a:lnTo>
                      <a:pt x="1752" y="229"/>
                    </a:lnTo>
                    <a:lnTo>
                      <a:pt x="1657" y="191"/>
                    </a:lnTo>
                    <a:lnTo>
                      <a:pt x="1542" y="114"/>
                    </a:lnTo>
                    <a:lnTo>
                      <a:pt x="1523" y="95"/>
                    </a:lnTo>
                    <a:lnTo>
                      <a:pt x="1485" y="95"/>
                    </a:lnTo>
                    <a:lnTo>
                      <a:pt x="1447" y="95"/>
                    </a:lnTo>
                    <a:lnTo>
                      <a:pt x="1428" y="114"/>
                    </a:lnTo>
                    <a:lnTo>
                      <a:pt x="1390" y="153"/>
                    </a:lnTo>
                    <a:lnTo>
                      <a:pt x="1352" y="191"/>
                    </a:lnTo>
                    <a:lnTo>
                      <a:pt x="1314" y="191"/>
                    </a:lnTo>
                    <a:lnTo>
                      <a:pt x="1237" y="191"/>
                    </a:lnTo>
                    <a:lnTo>
                      <a:pt x="1218" y="210"/>
                    </a:lnTo>
                    <a:lnTo>
                      <a:pt x="1181" y="248"/>
                    </a:lnTo>
                    <a:lnTo>
                      <a:pt x="1123" y="286"/>
                    </a:lnTo>
                    <a:lnTo>
                      <a:pt x="1104" y="305"/>
                    </a:lnTo>
                    <a:lnTo>
                      <a:pt x="1086" y="343"/>
                    </a:lnTo>
                    <a:lnTo>
                      <a:pt x="1086" y="400"/>
                    </a:lnTo>
                    <a:lnTo>
                      <a:pt x="1086" y="419"/>
                    </a:lnTo>
                    <a:lnTo>
                      <a:pt x="1086" y="439"/>
                    </a:lnTo>
                    <a:lnTo>
                      <a:pt x="1048" y="439"/>
                    </a:lnTo>
                    <a:lnTo>
                      <a:pt x="972" y="457"/>
                    </a:lnTo>
                    <a:lnTo>
                      <a:pt x="934" y="476"/>
                    </a:lnTo>
                    <a:lnTo>
                      <a:pt x="953" y="571"/>
                    </a:lnTo>
                    <a:lnTo>
                      <a:pt x="972" y="610"/>
                    </a:lnTo>
                    <a:lnTo>
                      <a:pt x="1029" y="648"/>
                    </a:lnTo>
                    <a:lnTo>
                      <a:pt x="1123" y="743"/>
                    </a:lnTo>
                    <a:lnTo>
                      <a:pt x="1276" y="876"/>
                    </a:lnTo>
                    <a:lnTo>
                      <a:pt x="1295" y="915"/>
                    </a:lnTo>
                    <a:lnTo>
                      <a:pt x="1295" y="934"/>
                    </a:lnTo>
                    <a:lnTo>
                      <a:pt x="1314" y="934"/>
                    </a:lnTo>
                    <a:lnTo>
                      <a:pt x="1314" y="952"/>
                    </a:lnTo>
                    <a:lnTo>
                      <a:pt x="1295" y="972"/>
                    </a:lnTo>
                    <a:lnTo>
                      <a:pt x="1276" y="991"/>
                    </a:lnTo>
                    <a:lnTo>
                      <a:pt x="1276" y="1010"/>
                    </a:lnTo>
                    <a:lnTo>
                      <a:pt x="1276" y="1029"/>
                    </a:lnTo>
                    <a:lnTo>
                      <a:pt x="1276" y="1048"/>
                    </a:lnTo>
                    <a:lnTo>
                      <a:pt x="1295" y="1086"/>
                    </a:lnTo>
                    <a:lnTo>
                      <a:pt x="1314" y="1105"/>
                    </a:lnTo>
                    <a:lnTo>
                      <a:pt x="1333" y="1124"/>
                    </a:lnTo>
                    <a:lnTo>
                      <a:pt x="1333" y="1143"/>
                    </a:lnTo>
                    <a:lnTo>
                      <a:pt x="1314" y="1143"/>
                    </a:lnTo>
                    <a:lnTo>
                      <a:pt x="1295" y="1143"/>
                    </a:lnTo>
                    <a:lnTo>
                      <a:pt x="1276" y="1162"/>
                    </a:lnTo>
                    <a:lnTo>
                      <a:pt x="1237" y="1143"/>
                    </a:lnTo>
                    <a:lnTo>
                      <a:pt x="1218" y="1162"/>
                    </a:lnTo>
                    <a:lnTo>
                      <a:pt x="1181" y="1201"/>
                    </a:lnTo>
                    <a:lnTo>
                      <a:pt x="1029" y="1277"/>
                    </a:lnTo>
                    <a:lnTo>
                      <a:pt x="991" y="1296"/>
                    </a:lnTo>
                    <a:lnTo>
                      <a:pt x="972" y="1333"/>
                    </a:lnTo>
                    <a:lnTo>
                      <a:pt x="1010" y="1353"/>
                    </a:lnTo>
                    <a:lnTo>
                      <a:pt x="1048" y="1333"/>
                    </a:lnTo>
                    <a:lnTo>
                      <a:pt x="1371" y="1277"/>
                    </a:lnTo>
                    <a:lnTo>
                      <a:pt x="1428" y="1277"/>
                    </a:lnTo>
                    <a:lnTo>
                      <a:pt x="1390" y="1333"/>
                    </a:lnTo>
                    <a:lnTo>
                      <a:pt x="1371" y="1372"/>
                    </a:lnTo>
                    <a:lnTo>
                      <a:pt x="1218" y="1486"/>
                    </a:lnTo>
                    <a:lnTo>
                      <a:pt x="1218" y="1505"/>
                    </a:lnTo>
                    <a:lnTo>
                      <a:pt x="1218" y="1543"/>
                    </a:lnTo>
                    <a:lnTo>
                      <a:pt x="1257" y="1581"/>
                    </a:lnTo>
                    <a:lnTo>
                      <a:pt x="1276" y="1600"/>
                    </a:lnTo>
                    <a:lnTo>
                      <a:pt x="1218" y="1600"/>
                    </a:lnTo>
                    <a:lnTo>
                      <a:pt x="1200" y="1619"/>
                    </a:lnTo>
                    <a:lnTo>
                      <a:pt x="1181" y="1638"/>
                    </a:lnTo>
                    <a:lnTo>
                      <a:pt x="1218" y="1677"/>
                    </a:lnTo>
                    <a:lnTo>
                      <a:pt x="1218" y="1734"/>
                    </a:lnTo>
                    <a:lnTo>
                      <a:pt x="1200" y="1791"/>
                    </a:lnTo>
                    <a:lnTo>
                      <a:pt x="1161" y="1829"/>
                    </a:lnTo>
                    <a:lnTo>
                      <a:pt x="1104" y="1886"/>
                    </a:lnTo>
                    <a:lnTo>
                      <a:pt x="1104" y="1905"/>
                    </a:lnTo>
                    <a:lnTo>
                      <a:pt x="1104" y="1981"/>
                    </a:lnTo>
                    <a:lnTo>
                      <a:pt x="1104" y="2000"/>
                    </a:lnTo>
                    <a:lnTo>
                      <a:pt x="1086" y="2039"/>
                    </a:lnTo>
                    <a:lnTo>
                      <a:pt x="1029" y="1981"/>
                    </a:lnTo>
                    <a:lnTo>
                      <a:pt x="1010" y="2039"/>
                    </a:lnTo>
                    <a:lnTo>
                      <a:pt x="1010" y="2058"/>
                    </a:lnTo>
                    <a:lnTo>
                      <a:pt x="1010" y="2076"/>
                    </a:lnTo>
                    <a:lnTo>
                      <a:pt x="1010" y="2095"/>
                    </a:lnTo>
                    <a:lnTo>
                      <a:pt x="991" y="2115"/>
                    </a:lnTo>
                    <a:lnTo>
                      <a:pt x="972" y="2134"/>
                    </a:lnTo>
                    <a:lnTo>
                      <a:pt x="953" y="2191"/>
                    </a:lnTo>
                    <a:lnTo>
                      <a:pt x="801" y="2362"/>
                    </a:lnTo>
                    <a:lnTo>
                      <a:pt x="801" y="2400"/>
                    </a:lnTo>
                    <a:lnTo>
                      <a:pt x="781" y="2420"/>
                    </a:lnTo>
                    <a:lnTo>
                      <a:pt x="762" y="2420"/>
                    </a:lnTo>
                    <a:lnTo>
                      <a:pt x="781" y="2420"/>
                    </a:lnTo>
                    <a:lnTo>
                      <a:pt x="801" y="2438"/>
                    </a:lnTo>
                    <a:lnTo>
                      <a:pt x="838" y="2515"/>
                    </a:lnTo>
                    <a:lnTo>
                      <a:pt x="877" y="2534"/>
                    </a:lnTo>
                    <a:lnTo>
                      <a:pt x="896" y="2534"/>
                    </a:lnTo>
                    <a:lnTo>
                      <a:pt x="934" y="2534"/>
                    </a:lnTo>
                    <a:lnTo>
                      <a:pt x="991" y="2534"/>
                    </a:lnTo>
                    <a:lnTo>
                      <a:pt x="1029" y="2496"/>
                    </a:lnTo>
                    <a:lnTo>
                      <a:pt x="1142" y="2476"/>
                    </a:lnTo>
                    <a:lnTo>
                      <a:pt x="1161" y="2457"/>
                    </a:lnTo>
                    <a:lnTo>
                      <a:pt x="1181" y="2457"/>
                    </a:lnTo>
                    <a:lnTo>
                      <a:pt x="1218" y="2438"/>
                    </a:lnTo>
                    <a:lnTo>
                      <a:pt x="1237" y="2420"/>
                    </a:lnTo>
                    <a:lnTo>
                      <a:pt x="1257" y="2420"/>
                    </a:lnTo>
                    <a:lnTo>
                      <a:pt x="1314" y="2438"/>
                    </a:lnTo>
                    <a:lnTo>
                      <a:pt x="1428" y="2534"/>
                    </a:lnTo>
                    <a:lnTo>
                      <a:pt x="1504" y="2591"/>
                    </a:lnTo>
                    <a:lnTo>
                      <a:pt x="1562" y="2591"/>
                    </a:lnTo>
                    <a:lnTo>
                      <a:pt x="1714" y="2591"/>
                    </a:lnTo>
                    <a:lnTo>
                      <a:pt x="1733" y="2591"/>
                    </a:lnTo>
                    <a:lnTo>
                      <a:pt x="1771" y="2572"/>
                    </a:lnTo>
                    <a:lnTo>
                      <a:pt x="1790" y="2572"/>
                    </a:lnTo>
                    <a:lnTo>
                      <a:pt x="1847" y="2515"/>
                    </a:lnTo>
                    <a:lnTo>
                      <a:pt x="1885" y="2515"/>
                    </a:lnTo>
                    <a:lnTo>
                      <a:pt x="1904" y="2515"/>
                    </a:lnTo>
                    <a:lnTo>
                      <a:pt x="1961" y="2534"/>
                    </a:lnTo>
                    <a:lnTo>
                      <a:pt x="1999" y="2515"/>
                    </a:lnTo>
                    <a:lnTo>
                      <a:pt x="2019" y="2496"/>
                    </a:lnTo>
                    <a:lnTo>
                      <a:pt x="2057" y="2438"/>
                    </a:lnTo>
                    <a:lnTo>
                      <a:pt x="2075" y="2420"/>
                    </a:lnTo>
                    <a:lnTo>
                      <a:pt x="2095" y="2420"/>
                    </a:lnTo>
                    <a:lnTo>
                      <a:pt x="2190" y="2438"/>
                    </a:lnTo>
                    <a:lnTo>
                      <a:pt x="2228" y="2438"/>
                    </a:lnTo>
                    <a:lnTo>
                      <a:pt x="2247" y="2438"/>
                    </a:lnTo>
                    <a:lnTo>
                      <a:pt x="2247" y="2420"/>
                    </a:lnTo>
                    <a:lnTo>
                      <a:pt x="2247" y="2362"/>
                    </a:lnTo>
                    <a:lnTo>
                      <a:pt x="2228" y="2343"/>
                    </a:lnTo>
                    <a:lnTo>
                      <a:pt x="2209" y="2286"/>
                    </a:lnTo>
                    <a:lnTo>
                      <a:pt x="2190" y="2248"/>
                    </a:lnTo>
                    <a:lnTo>
                      <a:pt x="2190" y="2229"/>
                    </a:lnTo>
                    <a:lnTo>
                      <a:pt x="2209" y="2172"/>
                    </a:lnTo>
                    <a:lnTo>
                      <a:pt x="2247" y="2134"/>
                    </a:lnTo>
                    <a:lnTo>
                      <a:pt x="2266" y="2095"/>
                    </a:lnTo>
                    <a:lnTo>
                      <a:pt x="2266" y="2058"/>
                    </a:lnTo>
                    <a:lnTo>
                      <a:pt x="2266" y="2039"/>
                    </a:lnTo>
                    <a:lnTo>
                      <a:pt x="2228" y="1981"/>
                    </a:lnTo>
                    <a:lnTo>
                      <a:pt x="2209" y="1943"/>
                    </a:lnTo>
                    <a:lnTo>
                      <a:pt x="2190" y="1905"/>
                    </a:lnTo>
                    <a:lnTo>
                      <a:pt x="2171" y="1886"/>
                    </a:lnTo>
                    <a:lnTo>
                      <a:pt x="2133" y="1829"/>
                    </a:lnTo>
                    <a:lnTo>
                      <a:pt x="2114" y="1810"/>
                    </a:lnTo>
                    <a:lnTo>
                      <a:pt x="2095" y="1772"/>
                    </a:lnTo>
                    <a:lnTo>
                      <a:pt x="2095" y="1734"/>
                    </a:lnTo>
                    <a:lnTo>
                      <a:pt x="2095" y="1714"/>
                    </a:lnTo>
                    <a:lnTo>
                      <a:pt x="2095" y="1695"/>
                    </a:lnTo>
                    <a:lnTo>
                      <a:pt x="2095" y="1658"/>
                    </a:lnTo>
                    <a:lnTo>
                      <a:pt x="2133" y="1543"/>
                    </a:lnTo>
                    <a:lnTo>
                      <a:pt x="2152" y="1505"/>
                    </a:lnTo>
                    <a:lnTo>
                      <a:pt x="2190" y="1467"/>
                    </a:lnTo>
                    <a:lnTo>
                      <a:pt x="2209" y="1467"/>
                    </a:lnTo>
                    <a:lnTo>
                      <a:pt x="2228" y="1448"/>
                    </a:lnTo>
                    <a:lnTo>
                      <a:pt x="2266" y="1448"/>
                    </a:lnTo>
                    <a:lnTo>
                      <a:pt x="2285" y="1448"/>
                    </a:lnTo>
                    <a:lnTo>
                      <a:pt x="2285" y="1410"/>
                    </a:lnTo>
                    <a:lnTo>
                      <a:pt x="2304" y="1353"/>
                    </a:lnTo>
                    <a:lnTo>
                      <a:pt x="2324" y="1315"/>
                    </a:lnTo>
                    <a:lnTo>
                      <a:pt x="2342" y="1277"/>
                    </a:lnTo>
                    <a:lnTo>
                      <a:pt x="2380" y="1238"/>
                    </a:lnTo>
                    <a:lnTo>
                      <a:pt x="2419" y="1201"/>
                    </a:lnTo>
                    <a:lnTo>
                      <a:pt x="2438" y="1143"/>
                    </a:lnTo>
                    <a:lnTo>
                      <a:pt x="2456" y="1124"/>
                    </a:lnTo>
                    <a:lnTo>
                      <a:pt x="2514" y="1067"/>
                    </a:lnTo>
                    <a:lnTo>
                      <a:pt x="2533" y="1010"/>
                    </a:lnTo>
                    <a:lnTo>
                      <a:pt x="2571" y="952"/>
                    </a:lnTo>
                    <a:lnTo>
                      <a:pt x="2571" y="934"/>
                    </a:lnTo>
                    <a:lnTo>
                      <a:pt x="2609" y="896"/>
                    </a:lnTo>
                    <a:lnTo>
                      <a:pt x="2628" y="876"/>
                    </a:lnTo>
                    <a:lnTo>
                      <a:pt x="2742" y="857"/>
                    </a:lnTo>
                    <a:lnTo>
                      <a:pt x="2609" y="743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48" name="Freeform 38">
                <a:extLst>
                  <a:ext uri="{FF2B5EF4-FFF2-40B4-BE49-F238E27FC236}">
                    <a16:creationId xmlns:a16="http://schemas.microsoft.com/office/drawing/2014/main" id="{72FAD408-E565-4544-9E0B-3587FEACE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0425" y="12138025"/>
                <a:ext cx="1276350" cy="995363"/>
              </a:xfrm>
              <a:custGeom>
                <a:avLst/>
                <a:gdLst>
                  <a:gd name="T0" fmla="*/ 2147483646 w 3545"/>
                  <a:gd name="T1" fmla="*/ 2147483646 h 2763"/>
                  <a:gd name="T2" fmla="*/ 2147483646 w 3545"/>
                  <a:gd name="T3" fmla="*/ 2147483646 h 2763"/>
                  <a:gd name="T4" fmla="*/ 2147483646 w 3545"/>
                  <a:gd name="T5" fmla="*/ 2147483646 h 2763"/>
                  <a:gd name="T6" fmla="*/ 2147483646 w 3545"/>
                  <a:gd name="T7" fmla="*/ 2147483646 h 2763"/>
                  <a:gd name="T8" fmla="*/ 2147483646 w 3545"/>
                  <a:gd name="T9" fmla="*/ 2147483646 h 2763"/>
                  <a:gd name="T10" fmla="*/ 2147483646 w 3545"/>
                  <a:gd name="T11" fmla="*/ 2147483646 h 2763"/>
                  <a:gd name="T12" fmla="*/ 2147483646 w 3545"/>
                  <a:gd name="T13" fmla="*/ 2147483646 h 2763"/>
                  <a:gd name="T14" fmla="*/ 2147483646 w 3545"/>
                  <a:gd name="T15" fmla="*/ 2147483646 h 2763"/>
                  <a:gd name="T16" fmla="*/ 2147483646 w 3545"/>
                  <a:gd name="T17" fmla="*/ 2147483646 h 2763"/>
                  <a:gd name="T18" fmla="*/ 2147483646 w 3545"/>
                  <a:gd name="T19" fmla="*/ 2147483646 h 2763"/>
                  <a:gd name="T20" fmla="*/ 2147483646 w 3545"/>
                  <a:gd name="T21" fmla="*/ 2147483646 h 2763"/>
                  <a:gd name="T22" fmla="*/ 2147483646 w 3545"/>
                  <a:gd name="T23" fmla="*/ 2147483646 h 2763"/>
                  <a:gd name="T24" fmla="*/ 2147483646 w 3545"/>
                  <a:gd name="T25" fmla="*/ 2147483646 h 2763"/>
                  <a:gd name="T26" fmla="*/ 2147483646 w 3545"/>
                  <a:gd name="T27" fmla="*/ 2147483646 h 2763"/>
                  <a:gd name="T28" fmla="*/ 2147483646 w 3545"/>
                  <a:gd name="T29" fmla="*/ 2147483646 h 2763"/>
                  <a:gd name="T30" fmla="*/ 2147483646 w 3545"/>
                  <a:gd name="T31" fmla="*/ 2147483646 h 2763"/>
                  <a:gd name="T32" fmla="*/ 2147483646 w 3545"/>
                  <a:gd name="T33" fmla="*/ 2147483646 h 2763"/>
                  <a:gd name="T34" fmla="*/ 2147483646 w 3545"/>
                  <a:gd name="T35" fmla="*/ 2147483646 h 2763"/>
                  <a:gd name="T36" fmla="*/ 2147483646 w 3545"/>
                  <a:gd name="T37" fmla="*/ 2147483646 h 2763"/>
                  <a:gd name="T38" fmla="*/ 2147483646 w 3545"/>
                  <a:gd name="T39" fmla="*/ 2147483646 h 2763"/>
                  <a:gd name="T40" fmla="*/ 2147483646 w 3545"/>
                  <a:gd name="T41" fmla="*/ 2147483646 h 2763"/>
                  <a:gd name="T42" fmla="*/ 2147483646 w 3545"/>
                  <a:gd name="T43" fmla="*/ 2147483646 h 2763"/>
                  <a:gd name="T44" fmla="*/ 2147483646 w 3545"/>
                  <a:gd name="T45" fmla="*/ 2147483646 h 2763"/>
                  <a:gd name="T46" fmla="*/ 2147483646 w 3545"/>
                  <a:gd name="T47" fmla="*/ 2147483646 h 2763"/>
                  <a:gd name="T48" fmla="*/ 2147483646 w 3545"/>
                  <a:gd name="T49" fmla="*/ 2147483646 h 2763"/>
                  <a:gd name="T50" fmla="*/ 2147483646 w 3545"/>
                  <a:gd name="T51" fmla="*/ 2147483646 h 2763"/>
                  <a:gd name="T52" fmla="*/ 2147483646 w 3545"/>
                  <a:gd name="T53" fmla="*/ 2147483646 h 2763"/>
                  <a:gd name="T54" fmla="*/ 2147483646 w 3545"/>
                  <a:gd name="T55" fmla="*/ 2147483646 h 2763"/>
                  <a:gd name="T56" fmla="*/ 2147483646 w 3545"/>
                  <a:gd name="T57" fmla="*/ 2147483646 h 2763"/>
                  <a:gd name="T58" fmla="*/ 2147483646 w 3545"/>
                  <a:gd name="T59" fmla="*/ 2147483646 h 2763"/>
                  <a:gd name="T60" fmla="*/ 2147483646 w 3545"/>
                  <a:gd name="T61" fmla="*/ 2147483646 h 2763"/>
                  <a:gd name="T62" fmla="*/ 2147483646 w 3545"/>
                  <a:gd name="T63" fmla="*/ 2147483646 h 2763"/>
                  <a:gd name="T64" fmla="*/ 2147483646 w 3545"/>
                  <a:gd name="T65" fmla="*/ 2147483646 h 2763"/>
                  <a:gd name="T66" fmla="*/ 2147483646 w 3545"/>
                  <a:gd name="T67" fmla="*/ 2147483646 h 2763"/>
                  <a:gd name="T68" fmla="*/ 2147483646 w 3545"/>
                  <a:gd name="T69" fmla="*/ 2147483646 h 2763"/>
                  <a:gd name="T70" fmla="*/ 2147483646 w 3545"/>
                  <a:gd name="T71" fmla="*/ 2147483646 h 2763"/>
                  <a:gd name="T72" fmla="*/ 2147483646 w 3545"/>
                  <a:gd name="T73" fmla="*/ 2147483646 h 2763"/>
                  <a:gd name="T74" fmla="*/ 2147483646 w 3545"/>
                  <a:gd name="T75" fmla="*/ 2147483646 h 2763"/>
                  <a:gd name="T76" fmla="*/ 2147483646 w 3545"/>
                  <a:gd name="T77" fmla="*/ 2147483646 h 2763"/>
                  <a:gd name="T78" fmla="*/ 2147483646 w 3545"/>
                  <a:gd name="T79" fmla="*/ 2147483646 h 2763"/>
                  <a:gd name="T80" fmla="*/ 2147483646 w 3545"/>
                  <a:gd name="T81" fmla="*/ 2147483646 h 2763"/>
                  <a:gd name="T82" fmla="*/ 2147483646 w 3545"/>
                  <a:gd name="T83" fmla="*/ 2147483646 h 2763"/>
                  <a:gd name="T84" fmla="*/ 2147483646 w 3545"/>
                  <a:gd name="T85" fmla="*/ 2147483646 h 2763"/>
                  <a:gd name="T86" fmla="*/ 2147483646 w 3545"/>
                  <a:gd name="T87" fmla="*/ 2147483646 h 2763"/>
                  <a:gd name="T88" fmla="*/ 2147483646 w 3545"/>
                  <a:gd name="T89" fmla="*/ 2147483646 h 2763"/>
                  <a:gd name="T90" fmla="*/ 2147483646 w 3545"/>
                  <a:gd name="T91" fmla="*/ 2147483646 h 2763"/>
                  <a:gd name="T92" fmla="*/ 2147483646 w 3545"/>
                  <a:gd name="T93" fmla="*/ 2147483646 h 2763"/>
                  <a:gd name="T94" fmla="*/ 2147483646 w 3545"/>
                  <a:gd name="T95" fmla="*/ 2147483646 h 2763"/>
                  <a:gd name="T96" fmla="*/ 2147483646 w 3545"/>
                  <a:gd name="T97" fmla="*/ 2147483646 h 2763"/>
                  <a:gd name="T98" fmla="*/ 2147483646 w 3545"/>
                  <a:gd name="T99" fmla="*/ 2147483646 h 2763"/>
                  <a:gd name="T100" fmla="*/ 2147483646 w 3545"/>
                  <a:gd name="T101" fmla="*/ 2147483646 h 276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3545" h="2763">
                    <a:moveTo>
                      <a:pt x="58" y="2667"/>
                    </a:moveTo>
                    <a:lnTo>
                      <a:pt x="39" y="2648"/>
                    </a:lnTo>
                    <a:lnTo>
                      <a:pt x="19" y="2648"/>
                    </a:lnTo>
                    <a:lnTo>
                      <a:pt x="0" y="2686"/>
                    </a:lnTo>
                    <a:lnTo>
                      <a:pt x="0" y="2705"/>
                    </a:lnTo>
                    <a:lnTo>
                      <a:pt x="19" y="2743"/>
                    </a:lnTo>
                    <a:lnTo>
                      <a:pt x="19" y="2762"/>
                    </a:lnTo>
                    <a:lnTo>
                      <a:pt x="58" y="2743"/>
                    </a:lnTo>
                    <a:lnTo>
                      <a:pt x="77" y="2724"/>
                    </a:lnTo>
                    <a:lnTo>
                      <a:pt x="77" y="2705"/>
                    </a:lnTo>
                    <a:lnTo>
                      <a:pt x="58" y="2686"/>
                    </a:lnTo>
                    <a:lnTo>
                      <a:pt x="58" y="2667"/>
                    </a:lnTo>
                    <a:close/>
                    <a:moveTo>
                      <a:pt x="3448" y="743"/>
                    </a:moveTo>
                    <a:lnTo>
                      <a:pt x="3410" y="762"/>
                    </a:lnTo>
                    <a:lnTo>
                      <a:pt x="3372" y="743"/>
                    </a:lnTo>
                    <a:lnTo>
                      <a:pt x="3334" y="724"/>
                    </a:lnTo>
                    <a:lnTo>
                      <a:pt x="3315" y="705"/>
                    </a:lnTo>
                    <a:lnTo>
                      <a:pt x="3258" y="590"/>
                    </a:lnTo>
                    <a:lnTo>
                      <a:pt x="3277" y="553"/>
                    </a:lnTo>
                    <a:lnTo>
                      <a:pt x="3277" y="534"/>
                    </a:lnTo>
                    <a:lnTo>
                      <a:pt x="3277" y="495"/>
                    </a:lnTo>
                    <a:lnTo>
                      <a:pt x="3258" y="476"/>
                    </a:lnTo>
                    <a:lnTo>
                      <a:pt x="3239" y="458"/>
                    </a:lnTo>
                    <a:lnTo>
                      <a:pt x="3220" y="438"/>
                    </a:lnTo>
                    <a:lnTo>
                      <a:pt x="3143" y="438"/>
                    </a:lnTo>
                    <a:lnTo>
                      <a:pt x="3087" y="438"/>
                    </a:lnTo>
                    <a:lnTo>
                      <a:pt x="3067" y="419"/>
                    </a:lnTo>
                    <a:lnTo>
                      <a:pt x="3048" y="248"/>
                    </a:lnTo>
                    <a:lnTo>
                      <a:pt x="3048" y="229"/>
                    </a:lnTo>
                    <a:lnTo>
                      <a:pt x="3029" y="209"/>
                    </a:lnTo>
                    <a:lnTo>
                      <a:pt x="3010" y="172"/>
                    </a:lnTo>
                    <a:lnTo>
                      <a:pt x="2991" y="114"/>
                    </a:lnTo>
                    <a:lnTo>
                      <a:pt x="2972" y="114"/>
                    </a:lnTo>
                    <a:lnTo>
                      <a:pt x="2896" y="95"/>
                    </a:lnTo>
                    <a:lnTo>
                      <a:pt x="2858" y="95"/>
                    </a:lnTo>
                    <a:lnTo>
                      <a:pt x="2839" y="114"/>
                    </a:lnTo>
                    <a:lnTo>
                      <a:pt x="2820" y="133"/>
                    </a:lnTo>
                    <a:lnTo>
                      <a:pt x="2782" y="172"/>
                    </a:lnTo>
                    <a:lnTo>
                      <a:pt x="2762" y="172"/>
                    </a:lnTo>
                    <a:lnTo>
                      <a:pt x="2706" y="153"/>
                    </a:lnTo>
                    <a:lnTo>
                      <a:pt x="2610" y="95"/>
                    </a:lnTo>
                    <a:lnTo>
                      <a:pt x="2572" y="77"/>
                    </a:lnTo>
                    <a:lnTo>
                      <a:pt x="2534" y="77"/>
                    </a:lnTo>
                    <a:lnTo>
                      <a:pt x="2515" y="77"/>
                    </a:lnTo>
                    <a:lnTo>
                      <a:pt x="2420" y="77"/>
                    </a:lnTo>
                    <a:lnTo>
                      <a:pt x="2229" y="0"/>
                    </a:lnTo>
                    <a:lnTo>
                      <a:pt x="2058" y="0"/>
                    </a:lnTo>
                    <a:lnTo>
                      <a:pt x="1963" y="38"/>
                    </a:lnTo>
                    <a:lnTo>
                      <a:pt x="1924" y="77"/>
                    </a:lnTo>
                    <a:lnTo>
                      <a:pt x="1868" y="77"/>
                    </a:lnTo>
                    <a:lnTo>
                      <a:pt x="1791" y="95"/>
                    </a:lnTo>
                    <a:lnTo>
                      <a:pt x="1696" y="95"/>
                    </a:lnTo>
                    <a:lnTo>
                      <a:pt x="1601" y="95"/>
                    </a:lnTo>
                    <a:lnTo>
                      <a:pt x="1543" y="114"/>
                    </a:lnTo>
                    <a:lnTo>
                      <a:pt x="1505" y="114"/>
                    </a:lnTo>
                    <a:lnTo>
                      <a:pt x="1467" y="114"/>
                    </a:lnTo>
                    <a:lnTo>
                      <a:pt x="1448" y="133"/>
                    </a:lnTo>
                    <a:lnTo>
                      <a:pt x="1410" y="172"/>
                    </a:lnTo>
                    <a:lnTo>
                      <a:pt x="1372" y="191"/>
                    </a:lnTo>
                    <a:lnTo>
                      <a:pt x="1353" y="191"/>
                    </a:lnTo>
                    <a:lnTo>
                      <a:pt x="1315" y="191"/>
                    </a:lnTo>
                    <a:lnTo>
                      <a:pt x="1296" y="191"/>
                    </a:lnTo>
                    <a:lnTo>
                      <a:pt x="1277" y="229"/>
                    </a:lnTo>
                    <a:lnTo>
                      <a:pt x="1258" y="248"/>
                    </a:lnTo>
                    <a:lnTo>
                      <a:pt x="1238" y="305"/>
                    </a:lnTo>
                    <a:lnTo>
                      <a:pt x="1162" y="438"/>
                    </a:lnTo>
                    <a:lnTo>
                      <a:pt x="1143" y="476"/>
                    </a:lnTo>
                    <a:lnTo>
                      <a:pt x="1124" y="495"/>
                    </a:lnTo>
                    <a:lnTo>
                      <a:pt x="1086" y="534"/>
                    </a:lnTo>
                    <a:lnTo>
                      <a:pt x="1067" y="572"/>
                    </a:lnTo>
                    <a:lnTo>
                      <a:pt x="1048" y="610"/>
                    </a:lnTo>
                    <a:lnTo>
                      <a:pt x="1048" y="648"/>
                    </a:lnTo>
                    <a:lnTo>
                      <a:pt x="1029" y="705"/>
                    </a:lnTo>
                    <a:lnTo>
                      <a:pt x="1029" y="724"/>
                    </a:lnTo>
                    <a:lnTo>
                      <a:pt x="1029" y="762"/>
                    </a:lnTo>
                    <a:lnTo>
                      <a:pt x="1010" y="800"/>
                    </a:lnTo>
                    <a:lnTo>
                      <a:pt x="1010" y="819"/>
                    </a:lnTo>
                    <a:lnTo>
                      <a:pt x="934" y="915"/>
                    </a:lnTo>
                    <a:lnTo>
                      <a:pt x="896" y="953"/>
                    </a:lnTo>
                    <a:lnTo>
                      <a:pt x="877" y="971"/>
                    </a:lnTo>
                    <a:lnTo>
                      <a:pt x="839" y="971"/>
                    </a:lnTo>
                    <a:lnTo>
                      <a:pt x="572" y="971"/>
                    </a:lnTo>
                    <a:lnTo>
                      <a:pt x="553" y="991"/>
                    </a:lnTo>
                    <a:lnTo>
                      <a:pt x="534" y="1010"/>
                    </a:lnTo>
                    <a:lnTo>
                      <a:pt x="553" y="1067"/>
                    </a:lnTo>
                    <a:lnTo>
                      <a:pt x="553" y="1086"/>
                    </a:lnTo>
                    <a:lnTo>
                      <a:pt x="553" y="1124"/>
                    </a:lnTo>
                    <a:lnTo>
                      <a:pt x="572" y="1143"/>
                    </a:lnTo>
                    <a:lnTo>
                      <a:pt x="591" y="1162"/>
                    </a:lnTo>
                    <a:lnTo>
                      <a:pt x="610" y="1181"/>
                    </a:lnTo>
                    <a:lnTo>
                      <a:pt x="629" y="1200"/>
                    </a:lnTo>
                    <a:lnTo>
                      <a:pt x="648" y="1219"/>
                    </a:lnTo>
                    <a:lnTo>
                      <a:pt x="667" y="1257"/>
                    </a:lnTo>
                    <a:lnTo>
                      <a:pt x="686" y="1276"/>
                    </a:lnTo>
                    <a:lnTo>
                      <a:pt x="686" y="1296"/>
                    </a:lnTo>
                    <a:lnTo>
                      <a:pt x="686" y="1333"/>
                    </a:lnTo>
                    <a:lnTo>
                      <a:pt x="648" y="1352"/>
                    </a:lnTo>
                    <a:lnTo>
                      <a:pt x="534" y="1429"/>
                    </a:lnTo>
                    <a:lnTo>
                      <a:pt x="496" y="1448"/>
                    </a:lnTo>
                    <a:lnTo>
                      <a:pt x="477" y="1486"/>
                    </a:lnTo>
                    <a:lnTo>
                      <a:pt x="458" y="1505"/>
                    </a:lnTo>
                    <a:lnTo>
                      <a:pt x="458" y="1543"/>
                    </a:lnTo>
                    <a:lnTo>
                      <a:pt x="458" y="1562"/>
                    </a:lnTo>
                    <a:lnTo>
                      <a:pt x="458" y="1581"/>
                    </a:lnTo>
                    <a:lnTo>
                      <a:pt x="439" y="1600"/>
                    </a:lnTo>
                    <a:lnTo>
                      <a:pt x="439" y="1619"/>
                    </a:lnTo>
                    <a:lnTo>
                      <a:pt x="381" y="1657"/>
                    </a:lnTo>
                    <a:lnTo>
                      <a:pt x="363" y="1677"/>
                    </a:lnTo>
                    <a:lnTo>
                      <a:pt x="324" y="1733"/>
                    </a:lnTo>
                    <a:lnTo>
                      <a:pt x="305" y="1753"/>
                    </a:lnTo>
                    <a:lnTo>
                      <a:pt x="267" y="1753"/>
                    </a:lnTo>
                    <a:lnTo>
                      <a:pt x="248" y="1733"/>
                    </a:lnTo>
                    <a:lnTo>
                      <a:pt x="191" y="1696"/>
                    </a:lnTo>
                    <a:lnTo>
                      <a:pt x="172" y="1677"/>
                    </a:lnTo>
                    <a:lnTo>
                      <a:pt x="153" y="1696"/>
                    </a:lnTo>
                    <a:lnTo>
                      <a:pt x="153" y="1733"/>
                    </a:lnTo>
                    <a:lnTo>
                      <a:pt x="172" y="1753"/>
                    </a:lnTo>
                    <a:lnTo>
                      <a:pt x="191" y="1829"/>
                    </a:lnTo>
                    <a:lnTo>
                      <a:pt x="210" y="1867"/>
                    </a:lnTo>
                    <a:lnTo>
                      <a:pt x="229" y="1886"/>
                    </a:lnTo>
                    <a:lnTo>
                      <a:pt x="229" y="1905"/>
                    </a:lnTo>
                    <a:lnTo>
                      <a:pt x="229" y="1943"/>
                    </a:lnTo>
                    <a:lnTo>
                      <a:pt x="229" y="1962"/>
                    </a:lnTo>
                    <a:lnTo>
                      <a:pt x="267" y="2038"/>
                    </a:lnTo>
                    <a:lnTo>
                      <a:pt x="267" y="2095"/>
                    </a:lnTo>
                    <a:lnTo>
                      <a:pt x="286" y="2133"/>
                    </a:lnTo>
                    <a:lnTo>
                      <a:pt x="267" y="2172"/>
                    </a:lnTo>
                    <a:lnTo>
                      <a:pt x="267" y="2190"/>
                    </a:lnTo>
                    <a:lnTo>
                      <a:pt x="210" y="2267"/>
                    </a:lnTo>
                    <a:lnTo>
                      <a:pt x="344" y="2267"/>
                    </a:lnTo>
                    <a:lnTo>
                      <a:pt x="344" y="2305"/>
                    </a:lnTo>
                    <a:lnTo>
                      <a:pt x="305" y="2324"/>
                    </a:lnTo>
                    <a:lnTo>
                      <a:pt x="248" y="2400"/>
                    </a:lnTo>
                    <a:lnTo>
                      <a:pt x="229" y="2457"/>
                    </a:lnTo>
                    <a:lnTo>
                      <a:pt x="172" y="2534"/>
                    </a:lnTo>
                    <a:lnTo>
                      <a:pt x="172" y="2591"/>
                    </a:lnTo>
                    <a:lnTo>
                      <a:pt x="191" y="2648"/>
                    </a:lnTo>
                    <a:lnTo>
                      <a:pt x="267" y="2571"/>
                    </a:lnTo>
                    <a:lnTo>
                      <a:pt x="344" y="2553"/>
                    </a:lnTo>
                    <a:lnTo>
                      <a:pt x="381" y="2591"/>
                    </a:lnTo>
                    <a:lnTo>
                      <a:pt x="439" y="2648"/>
                    </a:lnTo>
                    <a:lnTo>
                      <a:pt x="477" y="2648"/>
                    </a:lnTo>
                    <a:lnTo>
                      <a:pt x="515" y="2667"/>
                    </a:lnTo>
                    <a:lnTo>
                      <a:pt x="553" y="2667"/>
                    </a:lnTo>
                    <a:lnTo>
                      <a:pt x="591" y="2648"/>
                    </a:lnTo>
                    <a:lnTo>
                      <a:pt x="610" y="2629"/>
                    </a:lnTo>
                    <a:lnTo>
                      <a:pt x="648" y="2591"/>
                    </a:lnTo>
                    <a:lnTo>
                      <a:pt x="667" y="2610"/>
                    </a:lnTo>
                    <a:lnTo>
                      <a:pt x="686" y="2648"/>
                    </a:lnTo>
                    <a:lnTo>
                      <a:pt x="725" y="2591"/>
                    </a:lnTo>
                    <a:lnTo>
                      <a:pt x="762" y="2571"/>
                    </a:lnTo>
                    <a:lnTo>
                      <a:pt x="820" y="2591"/>
                    </a:lnTo>
                    <a:lnTo>
                      <a:pt x="839" y="2629"/>
                    </a:lnTo>
                    <a:lnTo>
                      <a:pt x="858" y="2648"/>
                    </a:lnTo>
                    <a:lnTo>
                      <a:pt x="877" y="2686"/>
                    </a:lnTo>
                    <a:lnTo>
                      <a:pt x="877" y="2705"/>
                    </a:lnTo>
                    <a:lnTo>
                      <a:pt x="896" y="2724"/>
                    </a:lnTo>
                    <a:lnTo>
                      <a:pt x="934" y="2743"/>
                    </a:lnTo>
                    <a:lnTo>
                      <a:pt x="991" y="2724"/>
                    </a:lnTo>
                    <a:lnTo>
                      <a:pt x="991" y="2667"/>
                    </a:lnTo>
                    <a:lnTo>
                      <a:pt x="972" y="2629"/>
                    </a:lnTo>
                    <a:lnTo>
                      <a:pt x="934" y="2591"/>
                    </a:lnTo>
                    <a:lnTo>
                      <a:pt x="896" y="2553"/>
                    </a:lnTo>
                    <a:lnTo>
                      <a:pt x="877" y="2534"/>
                    </a:lnTo>
                    <a:lnTo>
                      <a:pt x="877" y="2515"/>
                    </a:lnTo>
                    <a:lnTo>
                      <a:pt x="839" y="2495"/>
                    </a:lnTo>
                    <a:lnTo>
                      <a:pt x="839" y="2439"/>
                    </a:lnTo>
                    <a:lnTo>
                      <a:pt x="839" y="2400"/>
                    </a:lnTo>
                    <a:lnTo>
                      <a:pt x="858" y="2381"/>
                    </a:lnTo>
                    <a:lnTo>
                      <a:pt x="915" y="2381"/>
                    </a:lnTo>
                    <a:lnTo>
                      <a:pt x="934" y="2362"/>
                    </a:lnTo>
                    <a:lnTo>
                      <a:pt x="953" y="2286"/>
                    </a:lnTo>
                    <a:lnTo>
                      <a:pt x="915" y="2172"/>
                    </a:lnTo>
                    <a:lnTo>
                      <a:pt x="934" y="2076"/>
                    </a:lnTo>
                    <a:lnTo>
                      <a:pt x="972" y="2000"/>
                    </a:lnTo>
                    <a:lnTo>
                      <a:pt x="1048" y="1962"/>
                    </a:lnTo>
                    <a:lnTo>
                      <a:pt x="1086" y="1981"/>
                    </a:lnTo>
                    <a:lnTo>
                      <a:pt x="1106" y="2000"/>
                    </a:lnTo>
                    <a:lnTo>
                      <a:pt x="1124" y="2000"/>
                    </a:lnTo>
                    <a:lnTo>
                      <a:pt x="1124" y="1981"/>
                    </a:lnTo>
                    <a:lnTo>
                      <a:pt x="1124" y="1943"/>
                    </a:lnTo>
                    <a:lnTo>
                      <a:pt x="1143" y="1905"/>
                    </a:lnTo>
                    <a:lnTo>
                      <a:pt x="1201" y="1829"/>
                    </a:lnTo>
                    <a:lnTo>
                      <a:pt x="1258" y="1714"/>
                    </a:lnTo>
                    <a:lnTo>
                      <a:pt x="1315" y="1657"/>
                    </a:lnTo>
                    <a:lnTo>
                      <a:pt x="1334" y="1657"/>
                    </a:lnTo>
                    <a:lnTo>
                      <a:pt x="1353" y="1696"/>
                    </a:lnTo>
                    <a:lnTo>
                      <a:pt x="1391" y="1677"/>
                    </a:lnTo>
                    <a:lnTo>
                      <a:pt x="1372" y="1657"/>
                    </a:lnTo>
                    <a:lnTo>
                      <a:pt x="1372" y="1600"/>
                    </a:lnTo>
                    <a:lnTo>
                      <a:pt x="1391" y="1581"/>
                    </a:lnTo>
                    <a:lnTo>
                      <a:pt x="1410" y="1562"/>
                    </a:lnTo>
                    <a:lnTo>
                      <a:pt x="1448" y="1524"/>
                    </a:lnTo>
                    <a:lnTo>
                      <a:pt x="1448" y="1467"/>
                    </a:lnTo>
                    <a:lnTo>
                      <a:pt x="1467" y="1448"/>
                    </a:lnTo>
                    <a:lnTo>
                      <a:pt x="1487" y="1429"/>
                    </a:lnTo>
                    <a:lnTo>
                      <a:pt x="1467" y="1410"/>
                    </a:lnTo>
                    <a:lnTo>
                      <a:pt x="1467" y="1391"/>
                    </a:lnTo>
                    <a:lnTo>
                      <a:pt x="1448" y="1372"/>
                    </a:lnTo>
                    <a:lnTo>
                      <a:pt x="1448" y="1352"/>
                    </a:lnTo>
                    <a:lnTo>
                      <a:pt x="1448" y="1315"/>
                    </a:lnTo>
                    <a:lnTo>
                      <a:pt x="1448" y="1276"/>
                    </a:lnTo>
                    <a:lnTo>
                      <a:pt x="1467" y="1219"/>
                    </a:lnTo>
                    <a:lnTo>
                      <a:pt x="1524" y="1181"/>
                    </a:lnTo>
                    <a:lnTo>
                      <a:pt x="1563" y="1143"/>
                    </a:lnTo>
                    <a:lnTo>
                      <a:pt x="1582" y="1162"/>
                    </a:lnTo>
                    <a:lnTo>
                      <a:pt x="1582" y="1219"/>
                    </a:lnTo>
                    <a:lnTo>
                      <a:pt x="1601" y="1200"/>
                    </a:lnTo>
                    <a:lnTo>
                      <a:pt x="1639" y="1143"/>
                    </a:lnTo>
                    <a:lnTo>
                      <a:pt x="1658" y="1124"/>
                    </a:lnTo>
                    <a:lnTo>
                      <a:pt x="1696" y="1124"/>
                    </a:lnTo>
                    <a:lnTo>
                      <a:pt x="1715" y="1124"/>
                    </a:lnTo>
                    <a:lnTo>
                      <a:pt x="1772" y="1105"/>
                    </a:lnTo>
                    <a:lnTo>
                      <a:pt x="1810" y="1086"/>
                    </a:lnTo>
                    <a:lnTo>
                      <a:pt x="1848" y="1067"/>
                    </a:lnTo>
                    <a:lnTo>
                      <a:pt x="1829" y="1010"/>
                    </a:lnTo>
                    <a:lnTo>
                      <a:pt x="1868" y="971"/>
                    </a:lnTo>
                    <a:lnTo>
                      <a:pt x="2039" y="895"/>
                    </a:lnTo>
                    <a:lnTo>
                      <a:pt x="2115" y="857"/>
                    </a:lnTo>
                    <a:lnTo>
                      <a:pt x="2153" y="819"/>
                    </a:lnTo>
                    <a:lnTo>
                      <a:pt x="2286" y="781"/>
                    </a:lnTo>
                    <a:lnTo>
                      <a:pt x="2420" y="762"/>
                    </a:lnTo>
                    <a:lnTo>
                      <a:pt x="2477" y="800"/>
                    </a:lnTo>
                    <a:lnTo>
                      <a:pt x="2648" y="857"/>
                    </a:lnTo>
                    <a:lnTo>
                      <a:pt x="2801" y="876"/>
                    </a:lnTo>
                    <a:lnTo>
                      <a:pt x="2820" y="953"/>
                    </a:lnTo>
                    <a:lnTo>
                      <a:pt x="2877" y="1010"/>
                    </a:lnTo>
                    <a:lnTo>
                      <a:pt x="2934" y="1029"/>
                    </a:lnTo>
                    <a:lnTo>
                      <a:pt x="2991" y="1048"/>
                    </a:lnTo>
                    <a:lnTo>
                      <a:pt x="3029" y="1124"/>
                    </a:lnTo>
                    <a:lnTo>
                      <a:pt x="3106" y="1238"/>
                    </a:lnTo>
                    <a:lnTo>
                      <a:pt x="3163" y="1296"/>
                    </a:lnTo>
                    <a:lnTo>
                      <a:pt x="3163" y="1352"/>
                    </a:lnTo>
                    <a:lnTo>
                      <a:pt x="3201" y="1352"/>
                    </a:lnTo>
                    <a:lnTo>
                      <a:pt x="3239" y="1352"/>
                    </a:lnTo>
                    <a:lnTo>
                      <a:pt x="3258" y="1410"/>
                    </a:lnTo>
                    <a:lnTo>
                      <a:pt x="3296" y="1486"/>
                    </a:lnTo>
                    <a:lnTo>
                      <a:pt x="3334" y="1448"/>
                    </a:lnTo>
                    <a:lnTo>
                      <a:pt x="3334" y="1410"/>
                    </a:lnTo>
                    <a:lnTo>
                      <a:pt x="3334" y="1333"/>
                    </a:lnTo>
                    <a:lnTo>
                      <a:pt x="3353" y="1315"/>
                    </a:lnTo>
                    <a:lnTo>
                      <a:pt x="3353" y="1238"/>
                    </a:lnTo>
                    <a:lnTo>
                      <a:pt x="3372" y="1143"/>
                    </a:lnTo>
                    <a:lnTo>
                      <a:pt x="3429" y="953"/>
                    </a:lnTo>
                    <a:lnTo>
                      <a:pt x="3486" y="839"/>
                    </a:lnTo>
                    <a:lnTo>
                      <a:pt x="3544" y="781"/>
                    </a:lnTo>
                    <a:lnTo>
                      <a:pt x="3448" y="743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49" name="Freeform 39">
                <a:extLst>
                  <a:ext uri="{FF2B5EF4-FFF2-40B4-BE49-F238E27FC236}">
                    <a16:creationId xmlns:a16="http://schemas.microsoft.com/office/drawing/2014/main" id="{D25C8431-FFF3-E64D-98AB-C55175B93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8938" y="10561638"/>
                <a:ext cx="644525" cy="473075"/>
              </a:xfrm>
              <a:custGeom>
                <a:avLst/>
                <a:gdLst>
                  <a:gd name="T0" fmla="*/ 2147483646 w 1792"/>
                  <a:gd name="T1" fmla="*/ 2147483646 h 1315"/>
                  <a:gd name="T2" fmla="*/ 2147483646 w 1792"/>
                  <a:gd name="T3" fmla="*/ 2147483646 h 1315"/>
                  <a:gd name="T4" fmla="*/ 2147483646 w 1792"/>
                  <a:gd name="T5" fmla="*/ 2147483646 h 1315"/>
                  <a:gd name="T6" fmla="*/ 2147483646 w 1792"/>
                  <a:gd name="T7" fmla="*/ 2147483646 h 1315"/>
                  <a:gd name="T8" fmla="*/ 2147483646 w 1792"/>
                  <a:gd name="T9" fmla="*/ 2147483646 h 1315"/>
                  <a:gd name="T10" fmla="*/ 2147483646 w 1792"/>
                  <a:gd name="T11" fmla="*/ 2147483646 h 1315"/>
                  <a:gd name="T12" fmla="*/ 2147483646 w 1792"/>
                  <a:gd name="T13" fmla="*/ 2147483646 h 1315"/>
                  <a:gd name="T14" fmla="*/ 2147483646 w 1792"/>
                  <a:gd name="T15" fmla="*/ 2147483646 h 1315"/>
                  <a:gd name="T16" fmla="*/ 2147483646 w 1792"/>
                  <a:gd name="T17" fmla="*/ 2147483646 h 1315"/>
                  <a:gd name="T18" fmla="*/ 2147483646 w 1792"/>
                  <a:gd name="T19" fmla="*/ 2147483646 h 1315"/>
                  <a:gd name="T20" fmla="*/ 2147483646 w 1792"/>
                  <a:gd name="T21" fmla="*/ 2147483646 h 1315"/>
                  <a:gd name="T22" fmla="*/ 2147483646 w 1792"/>
                  <a:gd name="T23" fmla="*/ 2147483646 h 1315"/>
                  <a:gd name="T24" fmla="*/ 2147483646 w 1792"/>
                  <a:gd name="T25" fmla="*/ 2147483646 h 1315"/>
                  <a:gd name="T26" fmla="*/ 2147483646 w 1792"/>
                  <a:gd name="T27" fmla="*/ 2147483646 h 1315"/>
                  <a:gd name="T28" fmla="*/ 2147483646 w 1792"/>
                  <a:gd name="T29" fmla="*/ 2147483646 h 1315"/>
                  <a:gd name="T30" fmla="*/ 2147483646 w 1792"/>
                  <a:gd name="T31" fmla="*/ 0 h 1315"/>
                  <a:gd name="T32" fmla="*/ 2147483646 w 1792"/>
                  <a:gd name="T33" fmla="*/ 2147483646 h 1315"/>
                  <a:gd name="T34" fmla="*/ 2147483646 w 1792"/>
                  <a:gd name="T35" fmla="*/ 2147483646 h 1315"/>
                  <a:gd name="T36" fmla="*/ 2147483646 w 1792"/>
                  <a:gd name="T37" fmla="*/ 2147483646 h 1315"/>
                  <a:gd name="T38" fmla="*/ 2147483646 w 1792"/>
                  <a:gd name="T39" fmla="*/ 2147483646 h 1315"/>
                  <a:gd name="T40" fmla="*/ 2147483646 w 1792"/>
                  <a:gd name="T41" fmla="*/ 2147483646 h 1315"/>
                  <a:gd name="T42" fmla="*/ 2147483646 w 1792"/>
                  <a:gd name="T43" fmla="*/ 2147483646 h 1315"/>
                  <a:gd name="T44" fmla="*/ 2147483646 w 1792"/>
                  <a:gd name="T45" fmla="*/ 2147483646 h 1315"/>
                  <a:gd name="T46" fmla="*/ 2147483646 w 1792"/>
                  <a:gd name="T47" fmla="*/ 2147483646 h 1315"/>
                  <a:gd name="T48" fmla="*/ 2147483646 w 1792"/>
                  <a:gd name="T49" fmla="*/ 2147483646 h 1315"/>
                  <a:gd name="T50" fmla="*/ 2147483646 w 1792"/>
                  <a:gd name="T51" fmla="*/ 2147483646 h 1315"/>
                  <a:gd name="T52" fmla="*/ 2147483646 w 1792"/>
                  <a:gd name="T53" fmla="*/ 2147483646 h 1315"/>
                  <a:gd name="T54" fmla="*/ 2147483646 w 1792"/>
                  <a:gd name="T55" fmla="*/ 2147483646 h 1315"/>
                  <a:gd name="T56" fmla="*/ 2147483646 w 1792"/>
                  <a:gd name="T57" fmla="*/ 2147483646 h 1315"/>
                  <a:gd name="T58" fmla="*/ 2147483646 w 1792"/>
                  <a:gd name="T59" fmla="*/ 2147483646 h 1315"/>
                  <a:gd name="T60" fmla="*/ 2147483646 w 1792"/>
                  <a:gd name="T61" fmla="*/ 2147483646 h 1315"/>
                  <a:gd name="T62" fmla="*/ 2147483646 w 1792"/>
                  <a:gd name="T63" fmla="*/ 2147483646 h 1315"/>
                  <a:gd name="T64" fmla="*/ 2147483646 w 1792"/>
                  <a:gd name="T65" fmla="*/ 2147483646 h 1315"/>
                  <a:gd name="T66" fmla="*/ 2147483646 w 1792"/>
                  <a:gd name="T67" fmla="*/ 2147483646 h 1315"/>
                  <a:gd name="T68" fmla="*/ 2147483646 w 1792"/>
                  <a:gd name="T69" fmla="*/ 2147483646 h 1315"/>
                  <a:gd name="T70" fmla="*/ 2147483646 w 1792"/>
                  <a:gd name="T71" fmla="*/ 2147483646 h 1315"/>
                  <a:gd name="T72" fmla="*/ 2147483646 w 1792"/>
                  <a:gd name="T73" fmla="*/ 2147483646 h 1315"/>
                  <a:gd name="T74" fmla="*/ 2147483646 w 1792"/>
                  <a:gd name="T75" fmla="*/ 2147483646 h 1315"/>
                  <a:gd name="T76" fmla="*/ 2147483646 w 1792"/>
                  <a:gd name="T77" fmla="*/ 2147483646 h 1315"/>
                  <a:gd name="T78" fmla="*/ 2147483646 w 1792"/>
                  <a:gd name="T79" fmla="*/ 2147483646 h 1315"/>
                  <a:gd name="T80" fmla="*/ 2147483646 w 1792"/>
                  <a:gd name="T81" fmla="*/ 2147483646 h 1315"/>
                  <a:gd name="T82" fmla="*/ 2147483646 w 1792"/>
                  <a:gd name="T83" fmla="*/ 2147483646 h 1315"/>
                  <a:gd name="T84" fmla="*/ 2147483646 w 1792"/>
                  <a:gd name="T85" fmla="*/ 2147483646 h 1315"/>
                  <a:gd name="T86" fmla="*/ 2147483646 w 1792"/>
                  <a:gd name="T87" fmla="*/ 2147483646 h 1315"/>
                  <a:gd name="T88" fmla="*/ 2147483646 w 1792"/>
                  <a:gd name="T89" fmla="*/ 2147483646 h 1315"/>
                  <a:gd name="T90" fmla="*/ 2147483646 w 1792"/>
                  <a:gd name="T91" fmla="*/ 2147483646 h 1315"/>
                  <a:gd name="T92" fmla="*/ 2147483646 w 1792"/>
                  <a:gd name="T93" fmla="*/ 2147483646 h 1315"/>
                  <a:gd name="T94" fmla="*/ 2147483646 w 1792"/>
                  <a:gd name="T95" fmla="*/ 2147483646 h 1315"/>
                  <a:gd name="T96" fmla="*/ 2147483646 w 1792"/>
                  <a:gd name="T97" fmla="*/ 2147483646 h 1315"/>
                  <a:gd name="T98" fmla="*/ 2147483646 w 1792"/>
                  <a:gd name="T99" fmla="*/ 2147483646 h 131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792" h="1315">
                    <a:moveTo>
                      <a:pt x="1543" y="457"/>
                    </a:moveTo>
                    <a:lnTo>
                      <a:pt x="1581" y="476"/>
                    </a:lnTo>
                    <a:lnTo>
                      <a:pt x="1638" y="457"/>
                    </a:lnTo>
                    <a:lnTo>
                      <a:pt x="1695" y="419"/>
                    </a:lnTo>
                    <a:lnTo>
                      <a:pt x="1771" y="362"/>
                    </a:lnTo>
                    <a:lnTo>
                      <a:pt x="1791" y="343"/>
                    </a:lnTo>
                    <a:lnTo>
                      <a:pt x="1771" y="343"/>
                    </a:lnTo>
                    <a:lnTo>
                      <a:pt x="1600" y="286"/>
                    </a:lnTo>
                    <a:lnTo>
                      <a:pt x="1543" y="229"/>
                    </a:lnTo>
                    <a:lnTo>
                      <a:pt x="1524" y="210"/>
                    </a:lnTo>
                    <a:lnTo>
                      <a:pt x="1295" y="95"/>
                    </a:lnTo>
                    <a:lnTo>
                      <a:pt x="1257" y="95"/>
                    </a:lnTo>
                    <a:lnTo>
                      <a:pt x="1238" y="95"/>
                    </a:lnTo>
                    <a:lnTo>
                      <a:pt x="1219" y="115"/>
                    </a:lnTo>
                    <a:lnTo>
                      <a:pt x="1200" y="115"/>
                    </a:lnTo>
                    <a:lnTo>
                      <a:pt x="1200" y="134"/>
                    </a:lnTo>
                    <a:lnTo>
                      <a:pt x="1181" y="152"/>
                    </a:lnTo>
                    <a:lnTo>
                      <a:pt x="1162" y="152"/>
                    </a:lnTo>
                    <a:lnTo>
                      <a:pt x="1124" y="134"/>
                    </a:lnTo>
                    <a:lnTo>
                      <a:pt x="1124" y="152"/>
                    </a:lnTo>
                    <a:lnTo>
                      <a:pt x="1124" y="171"/>
                    </a:lnTo>
                    <a:lnTo>
                      <a:pt x="1181" y="210"/>
                    </a:lnTo>
                    <a:lnTo>
                      <a:pt x="1181" y="229"/>
                    </a:lnTo>
                    <a:lnTo>
                      <a:pt x="1181" y="248"/>
                    </a:lnTo>
                    <a:lnTo>
                      <a:pt x="1162" y="248"/>
                    </a:lnTo>
                    <a:lnTo>
                      <a:pt x="1143" y="267"/>
                    </a:lnTo>
                    <a:lnTo>
                      <a:pt x="1162" y="362"/>
                    </a:lnTo>
                    <a:lnTo>
                      <a:pt x="1162" y="381"/>
                    </a:lnTo>
                    <a:lnTo>
                      <a:pt x="1143" y="400"/>
                    </a:lnTo>
                    <a:lnTo>
                      <a:pt x="1124" y="400"/>
                    </a:lnTo>
                    <a:lnTo>
                      <a:pt x="1067" y="305"/>
                    </a:lnTo>
                    <a:lnTo>
                      <a:pt x="1048" y="267"/>
                    </a:lnTo>
                    <a:lnTo>
                      <a:pt x="1009" y="229"/>
                    </a:lnTo>
                    <a:lnTo>
                      <a:pt x="953" y="210"/>
                    </a:lnTo>
                    <a:lnTo>
                      <a:pt x="895" y="191"/>
                    </a:lnTo>
                    <a:lnTo>
                      <a:pt x="800" y="191"/>
                    </a:lnTo>
                    <a:lnTo>
                      <a:pt x="743" y="171"/>
                    </a:lnTo>
                    <a:lnTo>
                      <a:pt x="705" y="152"/>
                    </a:lnTo>
                    <a:lnTo>
                      <a:pt x="610" y="76"/>
                    </a:lnTo>
                    <a:lnTo>
                      <a:pt x="572" y="57"/>
                    </a:lnTo>
                    <a:lnTo>
                      <a:pt x="496" y="0"/>
                    </a:lnTo>
                    <a:lnTo>
                      <a:pt x="438" y="0"/>
                    </a:lnTo>
                    <a:lnTo>
                      <a:pt x="438" y="57"/>
                    </a:lnTo>
                    <a:lnTo>
                      <a:pt x="438" y="134"/>
                    </a:lnTo>
                    <a:lnTo>
                      <a:pt x="438" y="171"/>
                    </a:lnTo>
                    <a:lnTo>
                      <a:pt x="419" y="286"/>
                    </a:lnTo>
                    <a:lnTo>
                      <a:pt x="400" y="305"/>
                    </a:lnTo>
                    <a:lnTo>
                      <a:pt x="381" y="343"/>
                    </a:lnTo>
                    <a:lnTo>
                      <a:pt x="362" y="362"/>
                    </a:lnTo>
                    <a:lnTo>
                      <a:pt x="191" y="457"/>
                    </a:lnTo>
                    <a:lnTo>
                      <a:pt x="133" y="476"/>
                    </a:lnTo>
                    <a:lnTo>
                      <a:pt x="115" y="496"/>
                    </a:lnTo>
                    <a:lnTo>
                      <a:pt x="76" y="533"/>
                    </a:lnTo>
                    <a:lnTo>
                      <a:pt x="19" y="610"/>
                    </a:lnTo>
                    <a:lnTo>
                      <a:pt x="0" y="667"/>
                    </a:lnTo>
                    <a:lnTo>
                      <a:pt x="133" y="648"/>
                    </a:lnTo>
                    <a:lnTo>
                      <a:pt x="152" y="648"/>
                    </a:lnTo>
                    <a:lnTo>
                      <a:pt x="171" y="667"/>
                    </a:lnTo>
                    <a:lnTo>
                      <a:pt x="171" y="686"/>
                    </a:lnTo>
                    <a:lnTo>
                      <a:pt x="171" y="724"/>
                    </a:lnTo>
                    <a:lnTo>
                      <a:pt x="171" y="743"/>
                    </a:lnTo>
                    <a:lnTo>
                      <a:pt x="191" y="762"/>
                    </a:lnTo>
                    <a:lnTo>
                      <a:pt x="191" y="781"/>
                    </a:lnTo>
                    <a:lnTo>
                      <a:pt x="191" y="838"/>
                    </a:lnTo>
                    <a:lnTo>
                      <a:pt x="210" y="857"/>
                    </a:lnTo>
                    <a:lnTo>
                      <a:pt x="210" y="895"/>
                    </a:lnTo>
                    <a:lnTo>
                      <a:pt x="191" y="895"/>
                    </a:lnTo>
                    <a:lnTo>
                      <a:pt x="191" y="914"/>
                    </a:lnTo>
                    <a:lnTo>
                      <a:pt x="152" y="953"/>
                    </a:lnTo>
                    <a:lnTo>
                      <a:pt x="152" y="991"/>
                    </a:lnTo>
                    <a:lnTo>
                      <a:pt x="133" y="1029"/>
                    </a:lnTo>
                    <a:lnTo>
                      <a:pt x="152" y="1105"/>
                    </a:lnTo>
                    <a:lnTo>
                      <a:pt x="171" y="1143"/>
                    </a:lnTo>
                    <a:lnTo>
                      <a:pt x="210" y="1219"/>
                    </a:lnTo>
                    <a:lnTo>
                      <a:pt x="229" y="1238"/>
                    </a:lnTo>
                    <a:lnTo>
                      <a:pt x="247" y="1258"/>
                    </a:lnTo>
                    <a:lnTo>
                      <a:pt x="267" y="1276"/>
                    </a:lnTo>
                    <a:lnTo>
                      <a:pt x="305" y="1276"/>
                    </a:lnTo>
                    <a:lnTo>
                      <a:pt x="343" y="1295"/>
                    </a:lnTo>
                    <a:lnTo>
                      <a:pt x="400" y="1314"/>
                    </a:lnTo>
                    <a:lnTo>
                      <a:pt x="438" y="1238"/>
                    </a:lnTo>
                    <a:lnTo>
                      <a:pt x="514" y="1258"/>
                    </a:lnTo>
                    <a:lnTo>
                      <a:pt x="496" y="1143"/>
                    </a:lnTo>
                    <a:lnTo>
                      <a:pt x="496" y="1029"/>
                    </a:lnTo>
                    <a:lnTo>
                      <a:pt x="572" y="953"/>
                    </a:lnTo>
                    <a:lnTo>
                      <a:pt x="667" y="895"/>
                    </a:lnTo>
                    <a:lnTo>
                      <a:pt x="762" y="877"/>
                    </a:lnTo>
                    <a:lnTo>
                      <a:pt x="857" y="857"/>
                    </a:lnTo>
                    <a:lnTo>
                      <a:pt x="1029" y="819"/>
                    </a:lnTo>
                    <a:lnTo>
                      <a:pt x="1143" y="838"/>
                    </a:lnTo>
                    <a:lnTo>
                      <a:pt x="1181" y="857"/>
                    </a:lnTo>
                    <a:lnTo>
                      <a:pt x="1219" y="857"/>
                    </a:lnTo>
                    <a:lnTo>
                      <a:pt x="1257" y="857"/>
                    </a:lnTo>
                    <a:lnTo>
                      <a:pt x="1295" y="838"/>
                    </a:lnTo>
                    <a:lnTo>
                      <a:pt x="1314" y="895"/>
                    </a:lnTo>
                    <a:lnTo>
                      <a:pt x="1334" y="895"/>
                    </a:lnTo>
                    <a:lnTo>
                      <a:pt x="1334" y="914"/>
                    </a:lnTo>
                    <a:lnTo>
                      <a:pt x="1353" y="933"/>
                    </a:lnTo>
                    <a:lnTo>
                      <a:pt x="1410" y="1009"/>
                    </a:lnTo>
                    <a:lnTo>
                      <a:pt x="1410" y="1048"/>
                    </a:lnTo>
                    <a:lnTo>
                      <a:pt x="1448" y="1067"/>
                    </a:lnTo>
                    <a:lnTo>
                      <a:pt x="1467" y="1086"/>
                    </a:lnTo>
                    <a:lnTo>
                      <a:pt x="1410" y="1105"/>
                    </a:lnTo>
                    <a:lnTo>
                      <a:pt x="1448" y="1181"/>
                    </a:lnTo>
                    <a:lnTo>
                      <a:pt x="1448" y="1219"/>
                    </a:lnTo>
                    <a:lnTo>
                      <a:pt x="1429" y="1258"/>
                    </a:lnTo>
                    <a:lnTo>
                      <a:pt x="1448" y="1276"/>
                    </a:lnTo>
                    <a:lnTo>
                      <a:pt x="1467" y="1276"/>
                    </a:lnTo>
                    <a:lnTo>
                      <a:pt x="1486" y="1258"/>
                    </a:lnTo>
                    <a:lnTo>
                      <a:pt x="1543" y="1276"/>
                    </a:lnTo>
                    <a:lnTo>
                      <a:pt x="1562" y="1258"/>
                    </a:lnTo>
                    <a:lnTo>
                      <a:pt x="1581" y="1258"/>
                    </a:lnTo>
                    <a:lnTo>
                      <a:pt x="1562" y="1238"/>
                    </a:lnTo>
                    <a:lnTo>
                      <a:pt x="1543" y="1200"/>
                    </a:lnTo>
                    <a:lnTo>
                      <a:pt x="1524" y="1162"/>
                    </a:lnTo>
                    <a:lnTo>
                      <a:pt x="1543" y="1124"/>
                    </a:lnTo>
                    <a:lnTo>
                      <a:pt x="1581" y="1086"/>
                    </a:lnTo>
                    <a:lnTo>
                      <a:pt x="1676" y="1086"/>
                    </a:lnTo>
                    <a:lnTo>
                      <a:pt x="1676" y="1048"/>
                    </a:lnTo>
                    <a:lnTo>
                      <a:pt x="1657" y="1029"/>
                    </a:lnTo>
                    <a:lnTo>
                      <a:pt x="1695" y="991"/>
                    </a:lnTo>
                    <a:lnTo>
                      <a:pt x="1676" y="953"/>
                    </a:lnTo>
                    <a:lnTo>
                      <a:pt x="1600" y="933"/>
                    </a:lnTo>
                    <a:lnTo>
                      <a:pt x="1562" y="877"/>
                    </a:lnTo>
                    <a:lnTo>
                      <a:pt x="1543" y="877"/>
                    </a:lnTo>
                    <a:lnTo>
                      <a:pt x="1524" y="895"/>
                    </a:lnTo>
                    <a:lnTo>
                      <a:pt x="1505" y="877"/>
                    </a:lnTo>
                    <a:lnTo>
                      <a:pt x="1505" y="838"/>
                    </a:lnTo>
                    <a:lnTo>
                      <a:pt x="1505" y="800"/>
                    </a:lnTo>
                    <a:lnTo>
                      <a:pt x="1524" y="762"/>
                    </a:lnTo>
                    <a:lnTo>
                      <a:pt x="1524" y="667"/>
                    </a:lnTo>
                    <a:lnTo>
                      <a:pt x="1486" y="648"/>
                    </a:lnTo>
                    <a:lnTo>
                      <a:pt x="1486" y="610"/>
                    </a:lnTo>
                    <a:lnTo>
                      <a:pt x="1505" y="591"/>
                    </a:lnTo>
                    <a:lnTo>
                      <a:pt x="1562" y="610"/>
                    </a:lnTo>
                    <a:lnTo>
                      <a:pt x="1581" y="610"/>
                    </a:lnTo>
                    <a:lnTo>
                      <a:pt x="1581" y="572"/>
                    </a:lnTo>
                    <a:lnTo>
                      <a:pt x="1581" y="533"/>
                    </a:lnTo>
                    <a:lnTo>
                      <a:pt x="1543" y="514"/>
                    </a:lnTo>
                    <a:lnTo>
                      <a:pt x="1486" y="496"/>
                    </a:lnTo>
                    <a:lnTo>
                      <a:pt x="1505" y="457"/>
                    </a:lnTo>
                    <a:lnTo>
                      <a:pt x="1543" y="457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50" name="Freeform 40">
                <a:extLst>
                  <a:ext uri="{FF2B5EF4-FFF2-40B4-BE49-F238E27FC236}">
                    <a16:creationId xmlns:a16="http://schemas.microsoft.com/office/drawing/2014/main" id="{7741359F-35B6-6945-80C4-6C28A68AD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2525" y="13592175"/>
                <a:ext cx="1274763" cy="2282825"/>
              </a:xfrm>
              <a:custGeom>
                <a:avLst/>
                <a:gdLst>
                  <a:gd name="T0" fmla="*/ 2147483646 w 3543"/>
                  <a:gd name="T1" fmla="*/ 2147483646 h 6343"/>
                  <a:gd name="T2" fmla="*/ 2147483646 w 3543"/>
                  <a:gd name="T3" fmla="*/ 2147483646 h 6343"/>
                  <a:gd name="T4" fmla="*/ 2147483646 w 3543"/>
                  <a:gd name="T5" fmla="*/ 2147483646 h 6343"/>
                  <a:gd name="T6" fmla="*/ 2147483646 w 3543"/>
                  <a:gd name="T7" fmla="*/ 2147483646 h 6343"/>
                  <a:gd name="T8" fmla="*/ 2147483646 w 3543"/>
                  <a:gd name="T9" fmla="*/ 2147483646 h 6343"/>
                  <a:gd name="T10" fmla="*/ 2147483646 w 3543"/>
                  <a:gd name="T11" fmla="*/ 2147483646 h 6343"/>
                  <a:gd name="T12" fmla="*/ 2147483646 w 3543"/>
                  <a:gd name="T13" fmla="*/ 2147483646 h 6343"/>
                  <a:gd name="T14" fmla="*/ 2147483646 w 3543"/>
                  <a:gd name="T15" fmla="*/ 2147483646 h 6343"/>
                  <a:gd name="T16" fmla="*/ 2147483646 w 3543"/>
                  <a:gd name="T17" fmla="*/ 2147483646 h 6343"/>
                  <a:gd name="T18" fmla="*/ 2147483646 w 3543"/>
                  <a:gd name="T19" fmla="*/ 2147483646 h 6343"/>
                  <a:gd name="T20" fmla="*/ 2147483646 w 3543"/>
                  <a:gd name="T21" fmla="*/ 2147483646 h 6343"/>
                  <a:gd name="T22" fmla="*/ 2147483646 w 3543"/>
                  <a:gd name="T23" fmla="*/ 2147483646 h 6343"/>
                  <a:gd name="T24" fmla="*/ 2147483646 w 3543"/>
                  <a:gd name="T25" fmla="*/ 2147483646 h 6343"/>
                  <a:gd name="T26" fmla="*/ 2147483646 w 3543"/>
                  <a:gd name="T27" fmla="*/ 2147483646 h 6343"/>
                  <a:gd name="T28" fmla="*/ 2147483646 w 3543"/>
                  <a:gd name="T29" fmla="*/ 2147483646 h 6343"/>
                  <a:gd name="T30" fmla="*/ 2147483646 w 3543"/>
                  <a:gd name="T31" fmla="*/ 2147483646 h 6343"/>
                  <a:gd name="T32" fmla="*/ 2147483646 w 3543"/>
                  <a:gd name="T33" fmla="*/ 2147483646 h 6343"/>
                  <a:gd name="T34" fmla="*/ 2147483646 w 3543"/>
                  <a:gd name="T35" fmla="*/ 2147483646 h 6343"/>
                  <a:gd name="T36" fmla="*/ 2147483646 w 3543"/>
                  <a:gd name="T37" fmla="*/ 2147483646 h 6343"/>
                  <a:gd name="T38" fmla="*/ 2147483646 w 3543"/>
                  <a:gd name="T39" fmla="*/ 2147483646 h 6343"/>
                  <a:gd name="T40" fmla="*/ 2147483646 w 3543"/>
                  <a:gd name="T41" fmla="*/ 2147483646 h 6343"/>
                  <a:gd name="T42" fmla="*/ 0 w 3543"/>
                  <a:gd name="T43" fmla="*/ 2147483646 h 6343"/>
                  <a:gd name="T44" fmla="*/ 2147483646 w 3543"/>
                  <a:gd name="T45" fmla="*/ 2147483646 h 6343"/>
                  <a:gd name="T46" fmla="*/ 2147483646 w 3543"/>
                  <a:gd name="T47" fmla="*/ 2147483646 h 6343"/>
                  <a:gd name="T48" fmla="*/ 2147483646 w 3543"/>
                  <a:gd name="T49" fmla="*/ 2147483646 h 6343"/>
                  <a:gd name="T50" fmla="*/ 2147483646 w 3543"/>
                  <a:gd name="T51" fmla="*/ 2147483646 h 6343"/>
                  <a:gd name="T52" fmla="*/ 2147483646 w 3543"/>
                  <a:gd name="T53" fmla="*/ 2147483646 h 6343"/>
                  <a:gd name="T54" fmla="*/ 2147483646 w 3543"/>
                  <a:gd name="T55" fmla="*/ 2147483646 h 6343"/>
                  <a:gd name="T56" fmla="*/ 2147483646 w 3543"/>
                  <a:gd name="T57" fmla="*/ 2147483646 h 6343"/>
                  <a:gd name="T58" fmla="*/ 2147483646 w 3543"/>
                  <a:gd name="T59" fmla="*/ 2147483646 h 6343"/>
                  <a:gd name="T60" fmla="*/ 2147483646 w 3543"/>
                  <a:gd name="T61" fmla="*/ 2147483646 h 6343"/>
                  <a:gd name="T62" fmla="*/ 2147483646 w 3543"/>
                  <a:gd name="T63" fmla="*/ 2147483646 h 6343"/>
                  <a:gd name="T64" fmla="*/ 2147483646 w 3543"/>
                  <a:gd name="T65" fmla="*/ 2147483646 h 6343"/>
                  <a:gd name="T66" fmla="*/ 2147483646 w 3543"/>
                  <a:gd name="T67" fmla="*/ 2147483646 h 6343"/>
                  <a:gd name="T68" fmla="*/ 2147483646 w 3543"/>
                  <a:gd name="T69" fmla="*/ 2147483646 h 6343"/>
                  <a:gd name="T70" fmla="*/ 2147483646 w 3543"/>
                  <a:gd name="T71" fmla="*/ 0 h 6343"/>
                  <a:gd name="T72" fmla="*/ 2147483646 w 3543"/>
                  <a:gd name="T73" fmla="*/ 2147483646 h 6343"/>
                  <a:gd name="T74" fmla="*/ 2147483646 w 3543"/>
                  <a:gd name="T75" fmla="*/ 0 h 6343"/>
                  <a:gd name="T76" fmla="*/ 2147483646 w 3543"/>
                  <a:gd name="T77" fmla="*/ 2147483646 h 6343"/>
                  <a:gd name="T78" fmla="*/ 2147483646 w 3543"/>
                  <a:gd name="T79" fmla="*/ 2147483646 h 6343"/>
                  <a:gd name="T80" fmla="*/ 2147483646 w 3543"/>
                  <a:gd name="T81" fmla="*/ 2147483646 h 6343"/>
                  <a:gd name="T82" fmla="*/ 2147483646 w 3543"/>
                  <a:gd name="T83" fmla="*/ 2147483646 h 6343"/>
                  <a:gd name="T84" fmla="*/ 2147483646 w 3543"/>
                  <a:gd name="T85" fmla="*/ 2147483646 h 6343"/>
                  <a:gd name="T86" fmla="*/ 2147483646 w 3543"/>
                  <a:gd name="T87" fmla="*/ 2147483646 h 6343"/>
                  <a:gd name="T88" fmla="*/ 2147483646 w 3543"/>
                  <a:gd name="T89" fmla="*/ 2147483646 h 6343"/>
                  <a:gd name="T90" fmla="*/ 2147483646 w 3543"/>
                  <a:gd name="T91" fmla="*/ 2147483646 h 6343"/>
                  <a:gd name="T92" fmla="*/ 2147483646 w 3543"/>
                  <a:gd name="T93" fmla="*/ 2147483646 h 6343"/>
                  <a:gd name="T94" fmla="*/ 2147483646 w 3543"/>
                  <a:gd name="T95" fmla="*/ 2147483646 h 6343"/>
                  <a:gd name="T96" fmla="*/ 2147483646 w 3543"/>
                  <a:gd name="T97" fmla="*/ 2147483646 h 6343"/>
                  <a:gd name="T98" fmla="*/ 2147483646 w 3543"/>
                  <a:gd name="T99" fmla="*/ 2147483646 h 6343"/>
                  <a:gd name="T100" fmla="*/ 2147483646 w 3543"/>
                  <a:gd name="T101" fmla="*/ 2147483646 h 6343"/>
                  <a:gd name="T102" fmla="*/ 2147483646 w 3543"/>
                  <a:gd name="T103" fmla="*/ 2147483646 h 6343"/>
                  <a:gd name="T104" fmla="*/ 2147483646 w 3543"/>
                  <a:gd name="T105" fmla="*/ 2147483646 h 6343"/>
                  <a:gd name="T106" fmla="*/ 2147483646 w 3543"/>
                  <a:gd name="T107" fmla="*/ 2147483646 h 6343"/>
                  <a:gd name="T108" fmla="*/ 2147483646 w 3543"/>
                  <a:gd name="T109" fmla="*/ 2147483646 h 6343"/>
                  <a:gd name="T110" fmla="*/ 2147483646 w 3543"/>
                  <a:gd name="T111" fmla="*/ 2147483646 h 6343"/>
                  <a:gd name="T112" fmla="*/ 2147483646 w 3543"/>
                  <a:gd name="T113" fmla="*/ 2147483646 h 6343"/>
                  <a:gd name="T114" fmla="*/ 2147483646 w 3543"/>
                  <a:gd name="T115" fmla="*/ 2147483646 h 6343"/>
                  <a:gd name="T116" fmla="*/ 2147483646 w 3543"/>
                  <a:gd name="T117" fmla="*/ 2147483646 h 6343"/>
                  <a:gd name="T118" fmla="*/ 2147483646 w 3543"/>
                  <a:gd name="T119" fmla="*/ 2147483646 h 6343"/>
                  <a:gd name="T120" fmla="*/ 2147483646 w 3543"/>
                  <a:gd name="T121" fmla="*/ 2147483646 h 63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543" h="6343">
                    <a:moveTo>
                      <a:pt x="362" y="6285"/>
                    </a:moveTo>
                    <a:lnTo>
                      <a:pt x="343" y="6285"/>
                    </a:lnTo>
                    <a:lnTo>
                      <a:pt x="343" y="6266"/>
                    </a:lnTo>
                    <a:lnTo>
                      <a:pt x="323" y="6285"/>
                    </a:lnTo>
                    <a:lnTo>
                      <a:pt x="304" y="6304"/>
                    </a:lnTo>
                    <a:lnTo>
                      <a:pt x="323" y="6324"/>
                    </a:lnTo>
                    <a:lnTo>
                      <a:pt x="343" y="6342"/>
                    </a:lnTo>
                    <a:lnTo>
                      <a:pt x="362" y="6342"/>
                    </a:lnTo>
                    <a:lnTo>
                      <a:pt x="362" y="6304"/>
                    </a:lnTo>
                    <a:lnTo>
                      <a:pt x="362" y="6285"/>
                    </a:lnTo>
                    <a:close/>
                    <a:moveTo>
                      <a:pt x="571" y="5847"/>
                    </a:moveTo>
                    <a:lnTo>
                      <a:pt x="571" y="5885"/>
                    </a:lnTo>
                    <a:lnTo>
                      <a:pt x="571" y="5904"/>
                    </a:lnTo>
                    <a:lnTo>
                      <a:pt x="590" y="5961"/>
                    </a:lnTo>
                    <a:lnTo>
                      <a:pt x="628" y="5923"/>
                    </a:lnTo>
                    <a:lnTo>
                      <a:pt x="648" y="5866"/>
                    </a:lnTo>
                    <a:lnTo>
                      <a:pt x="628" y="5847"/>
                    </a:lnTo>
                    <a:lnTo>
                      <a:pt x="571" y="5847"/>
                    </a:lnTo>
                    <a:close/>
                    <a:moveTo>
                      <a:pt x="933" y="5352"/>
                    </a:moveTo>
                    <a:lnTo>
                      <a:pt x="914" y="5333"/>
                    </a:lnTo>
                    <a:lnTo>
                      <a:pt x="895" y="5333"/>
                    </a:lnTo>
                    <a:lnTo>
                      <a:pt x="838" y="5314"/>
                    </a:lnTo>
                    <a:lnTo>
                      <a:pt x="800" y="5352"/>
                    </a:lnTo>
                    <a:lnTo>
                      <a:pt x="819" y="5409"/>
                    </a:lnTo>
                    <a:lnTo>
                      <a:pt x="838" y="5428"/>
                    </a:lnTo>
                    <a:lnTo>
                      <a:pt x="876" y="5466"/>
                    </a:lnTo>
                    <a:lnTo>
                      <a:pt x="990" y="5466"/>
                    </a:lnTo>
                    <a:lnTo>
                      <a:pt x="933" y="5409"/>
                    </a:lnTo>
                    <a:lnTo>
                      <a:pt x="933" y="5352"/>
                    </a:lnTo>
                    <a:close/>
                    <a:moveTo>
                      <a:pt x="228" y="5276"/>
                    </a:moveTo>
                    <a:lnTo>
                      <a:pt x="209" y="5257"/>
                    </a:lnTo>
                    <a:lnTo>
                      <a:pt x="190" y="5276"/>
                    </a:lnTo>
                    <a:lnTo>
                      <a:pt x="209" y="5295"/>
                    </a:lnTo>
                    <a:lnTo>
                      <a:pt x="209" y="5314"/>
                    </a:lnTo>
                    <a:lnTo>
                      <a:pt x="247" y="5295"/>
                    </a:lnTo>
                    <a:lnTo>
                      <a:pt x="247" y="5276"/>
                    </a:lnTo>
                    <a:lnTo>
                      <a:pt x="228" y="5276"/>
                    </a:lnTo>
                    <a:close/>
                    <a:moveTo>
                      <a:pt x="1029" y="5142"/>
                    </a:moveTo>
                    <a:lnTo>
                      <a:pt x="1009" y="5104"/>
                    </a:lnTo>
                    <a:lnTo>
                      <a:pt x="990" y="5066"/>
                    </a:lnTo>
                    <a:lnTo>
                      <a:pt x="990" y="5047"/>
                    </a:lnTo>
                    <a:lnTo>
                      <a:pt x="971" y="5047"/>
                    </a:lnTo>
                    <a:lnTo>
                      <a:pt x="952" y="5066"/>
                    </a:lnTo>
                    <a:lnTo>
                      <a:pt x="971" y="5066"/>
                    </a:lnTo>
                    <a:lnTo>
                      <a:pt x="952" y="5085"/>
                    </a:lnTo>
                    <a:lnTo>
                      <a:pt x="952" y="5104"/>
                    </a:lnTo>
                    <a:lnTo>
                      <a:pt x="933" y="5104"/>
                    </a:lnTo>
                    <a:lnTo>
                      <a:pt x="952" y="5123"/>
                    </a:lnTo>
                    <a:lnTo>
                      <a:pt x="971" y="5142"/>
                    </a:lnTo>
                    <a:lnTo>
                      <a:pt x="990" y="5161"/>
                    </a:lnTo>
                    <a:lnTo>
                      <a:pt x="1029" y="5161"/>
                    </a:lnTo>
                    <a:lnTo>
                      <a:pt x="1047" y="5161"/>
                    </a:lnTo>
                    <a:lnTo>
                      <a:pt x="1047" y="5142"/>
                    </a:lnTo>
                    <a:lnTo>
                      <a:pt x="1029" y="5142"/>
                    </a:lnTo>
                    <a:close/>
                    <a:moveTo>
                      <a:pt x="2342" y="4094"/>
                    </a:moveTo>
                    <a:lnTo>
                      <a:pt x="2284" y="4038"/>
                    </a:lnTo>
                    <a:lnTo>
                      <a:pt x="2189" y="4018"/>
                    </a:lnTo>
                    <a:lnTo>
                      <a:pt x="2152" y="3980"/>
                    </a:lnTo>
                    <a:lnTo>
                      <a:pt x="2133" y="3999"/>
                    </a:lnTo>
                    <a:lnTo>
                      <a:pt x="2076" y="3999"/>
                    </a:lnTo>
                    <a:lnTo>
                      <a:pt x="2076" y="4038"/>
                    </a:lnTo>
                    <a:lnTo>
                      <a:pt x="2038" y="4076"/>
                    </a:lnTo>
                    <a:lnTo>
                      <a:pt x="2000" y="4133"/>
                    </a:lnTo>
                    <a:lnTo>
                      <a:pt x="1923" y="4133"/>
                    </a:lnTo>
                    <a:lnTo>
                      <a:pt x="1904" y="4152"/>
                    </a:lnTo>
                    <a:lnTo>
                      <a:pt x="1904" y="4209"/>
                    </a:lnTo>
                    <a:lnTo>
                      <a:pt x="1923" y="4266"/>
                    </a:lnTo>
                    <a:lnTo>
                      <a:pt x="1962" y="4380"/>
                    </a:lnTo>
                    <a:lnTo>
                      <a:pt x="2000" y="4457"/>
                    </a:lnTo>
                    <a:lnTo>
                      <a:pt x="2019" y="4495"/>
                    </a:lnTo>
                    <a:lnTo>
                      <a:pt x="2114" y="4533"/>
                    </a:lnTo>
                    <a:lnTo>
                      <a:pt x="2189" y="4533"/>
                    </a:lnTo>
                    <a:lnTo>
                      <a:pt x="2247" y="4514"/>
                    </a:lnTo>
                    <a:lnTo>
                      <a:pt x="2303" y="4514"/>
                    </a:lnTo>
                    <a:lnTo>
                      <a:pt x="2361" y="4475"/>
                    </a:lnTo>
                    <a:lnTo>
                      <a:pt x="2437" y="4380"/>
                    </a:lnTo>
                    <a:lnTo>
                      <a:pt x="2494" y="4266"/>
                    </a:lnTo>
                    <a:lnTo>
                      <a:pt x="2494" y="4190"/>
                    </a:lnTo>
                    <a:lnTo>
                      <a:pt x="2437" y="4133"/>
                    </a:lnTo>
                    <a:lnTo>
                      <a:pt x="2342" y="4094"/>
                    </a:lnTo>
                    <a:close/>
                    <a:moveTo>
                      <a:pt x="1638" y="3980"/>
                    </a:moveTo>
                    <a:lnTo>
                      <a:pt x="1581" y="3962"/>
                    </a:lnTo>
                    <a:lnTo>
                      <a:pt x="1542" y="3942"/>
                    </a:lnTo>
                    <a:lnTo>
                      <a:pt x="1523" y="3962"/>
                    </a:lnTo>
                    <a:lnTo>
                      <a:pt x="1486" y="3923"/>
                    </a:lnTo>
                    <a:lnTo>
                      <a:pt x="1428" y="3923"/>
                    </a:lnTo>
                    <a:lnTo>
                      <a:pt x="1447" y="3942"/>
                    </a:lnTo>
                    <a:lnTo>
                      <a:pt x="1466" y="3962"/>
                    </a:lnTo>
                    <a:lnTo>
                      <a:pt x="1486" y="3999"/>
                    </a:lnTo>
                    <a:lnTo>
                      <a:pt x="1523" y="3980"/>
                    </a:lnTo>
                    <a:lnTo>
                      <a:pt x="1542" y="4018"/>
                    </a:lnTo>
                    <a:lnTo>
                      <a:pt x="1523" y="4038"/>
                    </a:lnTo>
                    <a:lnTo>
                      <a:pt x="1581" y="4076"/>
                    </a:lnTo>
                    <a:lnTo>
                      <a:pt x="1619" y="4076"/>
                    </a:lnTo>
                    <a:lnTo>
                      <a:pt x="1619" y="4057"/>
                    </a:lnTo>
                    <a:lnTo>
                      <a:pt x="1676" y="4057"/>
                    </a:lnTo>
                    <a:lnTo>
                      <a:pt x="1676" y="4018"/>
                    </a:lnTo>
                    <a:lnTo>
                      <a:pt x="1638" y="3980"/>
                    </a:lnTo>
                    <a:close/>
                    <a:moveTo>
                      <a:pt x="3332" y="3237"/>
                    </a:moveTo>
                    <a:lnTo>
                      <a:pt x="3294" y="3200"/>
                    </a:lnTo>
                    <a:lnTo>
                      <a:pt x="3275" y="3142"/>
                    </a:lnTo>
                    <a:lnTo>
                      <a:pt x="3275" y="3104"/>
                    </a:lnTo>
                    <a:lnTo>
                      <a:pt x="3256" y="3104"/>
                    </a:lnTo>
                    <a:lnTo>
                      <a:pt x="3237" y="3123"/>
                    </a:lnTo>
                    <a:lnTo>
                      <a:pt x="3218" y="3161"/>
                    </a:lnTo>
                    <a:lnTo>
                      <a:pt x="3161" y="3219"/>
                    </a:lnTo>
                    <a:lnTo>
                      <a:pt x="3180" y="3276"/>
                    </a:lnTo>
                    <a:lnTo>
                      <a:pt x="3161" y="3333"/>
                    </a:lnTo>
                    <a:lnTo>
                      <a:pt x="3123" y="3333"/>
                    </a:lnTo>
                    <a:lnTo>
                      <a:pt x="3123" y="3371"/>
                    </a:lnTo>
                    <a:lnTo>
                      <a:pt x="3085" y="3428"/>
                    </a:lnTo>
                    <a:lnTo>
                      <a:pt x="3065" y="3466"/>
                    </a:lnTo>
                    <a:lnTo>
                      <a:pt x="3027" y="3504"/>
                    </a:lnTo>
                    <a:lnTo>
                      <a:pt x="3046" y="3523"/>
                    </a:lnTo>
                    <a:lnTo>
                      <a:pt x="3046" y="3542"/>
                    </a:lnTo>
                    <a:lnTo>
                      <a:pt x="3046" y="3561"/>
                    </a:lnTo>
                    <a:lnTo>
                      <a:pt x="3065" y="3637"/>
                    </a:lnTo>
                    <a:lnTo>
                      <a:pt x="3065" y="3676"/>
                    </a:lnTo>
                    <a:lnTo>
                      <a:pt x="3046" y="3733"/>
                    </a:lnTo>
                    <a:lnTo>
                      <a:pt x="3009" y="3809"/>
                    </a:lnTo>
                    <a:lnTo>
                      <a:pt x="2951" y="3885"/>
                    </a:lnTo>
                    <a:lnTo>
                      <a:pt x="2913" y="3942"/>
                    </a:lnTo>
                    <a:lnTo>
                      <a:pt x="2894" y="3980"/>
                    </a:lnTo>
                    <a:lnTo>
                      <a:pt x="2875" y="3980"/>
                    </a:lnTo>
                    <a:lnTo>
                      <a:pt x="2856" y="3962"/>
                    </a:lnTo>
                    <a:lnTo>
                      <a:pt x="2856" y="3980"/>
                    </a:lnTo>
                    <a:lnTo>
                      <a:pt x="2856" y="4038"/>
                    </a:lnTo>
                    <a:lnTo>
                      <a:pt x="2875" y="4076"/>
                    </a:lnTo>
                    <a:lnTo>
                      <a:pt x="2875" y="4133"/>
                    </a:lnTo>
                    <a:lnTo>
                      <a:pt x="2875" y="4171"/>
                    </a:lnTo>
                    <a:lnTo>
                      <a:pt x="2875" y="4209"/>
                    </a:lnTo>
                    <a:lnTo>
                      <a:pt x="2894" y="4247"/>
                    </a:lnTo>
                    <a:lnTo>
                      <a:pt x="2894" y="4266"/>
                    </a:lnTo>
                    <a:lnTo>
                      <a:pt x="2932" y="4266"/>
                    </a:lnTo>
                    <a:lnTo>
                      <a:pt x="2932" y="4228"/>
                    </a:lnTo>
                    <a:lnTo>
                      <a:pt x="2970" y="4209"/>
                    </a:lnTo>
                    <a:lnTo>
                      <a:pt x="3009" y="4209"/>
                    </a:lnTo>
                    <a:lnTo>
                      <a:pt x="3046" y="4190"/>
                    </a:lnTo>
                    <a:lnTo>
                      <a:pt x="3085" y="4190"/>
                    </a:lnTo>
                    <a:lnTo>
                      <a:pt x="3085" y="4171"/>
                    </a:lnTo>
                    <a:lnTo>
                      <a:pt x="3104" y="4133"/>
                    </a:lnTo>
                    <a:lnTo>
                      <a:pt x="3085" y="4094"/>
                    </a:lnTo>
                    <a:lnTo>
                      <a:pt x="3104" y="4076"/>
                    </a:lnTo>
                    <a:lnTo>
                      <a:pt x="3104" y="4038"/>
                    </a:lnTo>
                    <a:lnTo>
                      <a:pt x="3104" y="4018"/>
                    </a:lnTo>
                    <a:lnTo>
                      <a:pt x="3085" y="3999"/>
                    </a:lnTo>
                    <a:lnTo>
                      <a:pt x="3085" y="3980"/>
                    </a:lnTo>
                    <a:lnTo>
                      <a:pt x="3085" y="3942"/>
                    </a:lnTo>
                    <a:lnTo>
                      <a:pt x="3123" y="3904"/>
                    </a:lnTo>
                    <a:lnTo>
                      <a:pt x="3123" y="3847"/>
                    </a:lnTo>
                    <a:lnTo>
                      <a:pt x="3141" y="3828"/>
                    </a:lnTo>
                    <a:lnTo>
                      <a:pt x="3161" y="3771"/>
                    </a:lnTo>
                    <a:lnTo>
                      <a:pt x="3199" y="3771"/>
                    </a:lnTo>
                    <a:lnTo>
                      <a:pt x="3218" y="3771"/>
                    </a:lnTo>
                    <a:lnTo>
                      <a:pt x="3237" y="3733"/>
                    </a:lnTo>
                    <a:lnTo>
                      <a:pt x="3237" y="3695"/>
                    </a:lnTo>
                    <a:lnTo>
                      <a:pt x="3256" y="3676"/>
                    </a:lnTo>
                    <a:lnTo>
                      <a:pt x="3275" y="3637"/>
                    </a:lnTo>
                    <a:lnTo>
                      <a:pt x="3275" y="3561"/>
                    </a:lnTo>
                    <a:lnTo>
                      <a:pt x="3256" y="3523"/>
                    </a:lnTo>
                    <a:lnTo>
                      <a:pt x="3313" y="3428"/>
                    </a:lnTo>
                    <a:lnTo>
                      <a:pt x="3294" y="3352"/>
                    </a:lnTo>
                    <a:lnTo>
                      <a:pt x="3294" y="3276"/>
                    </a:lnTo>
                    <a:lnTo>
                      <a:pt x="3332" y="3237"/>
                    </a:lnTo>
                    <a:close/>
                    <a:moveTo>
                      <a:pt x="0" y="3085"/>
                    </a:moveTo>
                    <a:lnTo>
                      <a:pt x="0" y="3104"/>
                    </a:lnTo>
                    <a:lnTo>
                      <a:pt x="0" y="3085"/>
                    </a:lnTo>
                    <a:close/>
                    <a:moveTo>
                      <a:pt x="1029" y="3104"/>
                    </a:moveTo>
                    <a:lnTo>
                      <a:pt x="1029" y="3085"/>
                    </a:lnTo>
                    <a:lnTo>
                      <a:pt x="1009" y="3085"/>
                    </a:lnTo>
                    <a:lnTo>
                      <a:pt x="990" y="3085"/>
                    </a:lnTo>
                    <a:lnTo>
                      <a:pt x="971" y="3104"/>
                    </a:lnTo>
                    <a:lnTo>
                      <a:pt x="952" y="3104"/>
                    </a:lnTo>
                    <a:lnTo>
                      <a:pt x="952" y="3123"/>
                    </a:lnTo>
                    <a:lnTo>
                      <a:pt x="971" y="3142"/>
                    </a:lnTo>
                    <a:lnTo>
                      <a:pt x="971" y="3161"/>
                    </a:lnTo>
                    <a:lnTo>
                      <a:pt x="990" y="3161"/>
                    </a:lnTo>
                    <a:lnTo>
                      <a:pt x="1029" y="3161"/>
                    </a:lnTo>
                    <a:lnTo>
                      <a:pt x="1047" y="3161"/>
                    </a:lnTo>
                    <a:lnTo>
                      <a:pt x="1066" y="3142"/>
                    </a:lnTo>
                    <a:lnTo>
                      <a:pt x="1066" y="3104"/>
                    </a:lnTo>
                    <a:lnTo>
                      <a:pt x="1029" y="3104"/>
                    </a:lnTo>
                    <a:close/>
                    <a:moveTo>
                      <a:pt x="724" y="894"/>
                    </a:moveTo>
                    <a:lnTo>
                      <a:pt x="704" y="857"/>
                    </a:lnTo>
                    <a:lnTo>
                      <a:pt x="685" y="914"/>
                    </a:lnTo>
                    <a:lnTo>
                      <a:pt x="685" y="952"/>
                    </a:lnTo>
                    <a:lnTo>
                      <a:pt x="648" y="990"/>
                    </a:lnTo>
                    <a:lnTo>
                      <a:pt x="609" y="1009"/>
                    </a:lnTo>
                    <a:lnTo>
                      <a:pt x="571" y="1028"/>
                    </a:lnTo>
                    <a:lnTo>
                      <a:pt x="514" y="1085"/>
                    </a:lnTo>
                    <a:lnTo>
                      <a:pt x="495" y="1161"/>
                    </a:lnTo>
                    <a:lnTo>
                      <a:pt x="457" y="1180"/>
                    </a:lnTo>
                    <a:lnTo>
                      <a:pt x="457" y="1238"/>
                    </a:lnTo>
                    <a:lnTo>
                      <a:pt x="495" y="1256"/>
                    </a:lnTo>
                    <a:lnTo>
                      <a:pt x="533" y="1275"/>
                    </a:lnTo>
                    <a:lnTo>
                      <a:pt x="571" y="1238"/>
                    </a:lnTo>
                    <a:lnTo>
                      <a:pt x="590" y="1219"/>
                    </a:lnTo>
                    <a:lnTo>
                      <a:pt x="628" y="1142"/>
                    </a:lnTo>
                    <a:lnTo>
                      <a:pt x="685" y="1028"/>
                    </a:lnTo>
                    <a:lnTo>
                      <a:pt x="724" y="1009"/>
                    </a:lnTo>
                    <a:lnTo>
                      <a:pt x="743" y="990"/>
                    </a:lnTo>
                    <a:lnTo>
                      <a:pt x="743" y="952"/>
                    </a:lnTo>
                    <a:lnTo>
                      <a:pt x="724" y="894"/>
                    </a:lnTo>
                    <a:close/>
                    <a:moveTo>
                      <a:pt x="838" y="723"/>
                    </a:moveTo>
                    <a:lnTo>
                      <a:pt x="857" y="723"/>
                    </a:lnTo>
                    <a:lnTo>
                      <a:pt x="838" y="742"/>
                    </a:lnTo>
                    <a:lnTo>
                      <a:pt x="838" y="762"/>
                    </a:lnTo>
                    <a:lnTo>
                      <a:pt x="857" y="780"/>
                    </a:lnTo>
                    <a:lnTo>
                      <a:pt x="857" y="799"/>
                    </a:lnTo>
                    <a:lnTo>
                      <a:pt x="876" y="799"/>
                    </a:lnTo>
                    <a:lnTo>
                      <a:pt x="876" y="818"/>
                    </a:lnTo>
                    <a:lnTo>
                      <a:pt x="895" y="838"/>
                    </a:lnTo>
                    <a:lnTo>
                      <a:pt x="914" y="838"/>
                    </a:lnTo>
                    <a:lnTo>
                      <a:pt x="952" y="818"/>
                    </a:lnTo>
                    <a:lnTo>
                      <a:pt x="971" y="818"/>
                    </a:lnTo>
                    <a:lnTo>
                      <a:pt x="990" y="818"/>
                    </a:lnTo>
                    <a:lnTo>
                      <a:pt x="1009" y="799"/>
                    </a:lnTo>
                    <a:lnTo>
                      <a:pt x="1009" y="780"/>
                    </a:lnTo>
                    <a:lnTo>
                      <a:pt x="1009" y="762"/>
                    </a:lnTo>
                    <a:lnTo>
                      <a:pt x="990" y="742"/>
                    </a:lnTo>
                    <a:lnTo>
                      <a:pt x="1009" y="723"/>
                    </a:lnTo>
                    <a:lnTo>
                      <a:pt x="990" y="723"/>
                    </a:lnTo>
                    <a:lnTo>
                      <a:pt x="1009" y="704"/>
                    </a:lnTo>
                    <a:lnTo>
                      <a:pt x="1009" y="685"/>
                    </a:lnTo>
                    <a:lnTo>
                      <a:pt x="971" y="704"/>
                    </a:lnTo>
                    <a:lnTo>
                      <a:pt x="952" y="704"/>
                    </a:lnTo>
                    <a:lnTo>
                      <a:pt x="971" y="742"/>
                    </a:lnTo>
                    <a:lnTo>
                      <a:pt x="952" y="742"/>
                    </a:lnTo>
                    <a:lnTo>
                      <a:pt x="876" y="685"/>
                    </a:lnTo>
                    <a:lnTo>
                      <a:pt x="838" y="666"/>
                    </a:lnTo>
                    <a:lnTo>
                      <a:pt x="800" y="685"/>
                    </a:lnTo>
                    <a:lnTo>
                      <a:pt x="780" y="704"/>
                    </a:lnTo>
                    <a:lnTo>
                      <a:pt x="780" y="742"/>
                    </a:lnTo>
                    <a:lnTo>
                      <a:pt x="800" y="762"/>
                    </a:lnTo>
                    <a:lnTo>
                      <a:pt x="819" y="723"/>
                    </a:lnTo>
                    <a:lnTo>
                      <a:pt x="838" y="723"/>
                    </a:lnTo>
                    <a:close/>
                    <a:moveTo>
                      <a:pt x="3522" y="1352"/>
                    </a:moveTo>
                    <a:lnTo>
                      <a:pt x="3504" y="1333"/>
                    </a:lnTo>
                    <a:lnTo>
                      <a:pt x="3466" y="1295"/>
                    </a:lnTo>
                    <a:lnTo>
                      <a:pt x="3408" y="1295"/>
                    </a:lnTo>
                    <a:lnTo>
                      <a:pt x="3390" y="1295"/>
                    </a:lnTo>
                    <a:lnTo>
                      <a:pt x="3370" y="1295"/>
                    </a:lnTo>
                    <a:lnTo>
                      <a:pt x="3351" y="1275"/>
                    </a:lnTo>
                    <a:lnTo>
                      <a:pt x="3294" y="1256"/>
                    </a:lnTo>
                    <a:lnTo>
                      <a:pt x="3256" y="1238"/>
                    </a:lnTo>
                    <a:lnTo>
                      <a:pt x="3218" y="1219"/>
                    </a:lnTo>
                    <a:lnTo>
                      <a:pt x="3180" y="1142"/>
                    </a:lnTo>
                    <a:lnTo>
                      <a:pt x="3180" y="1123"/>
                    </a:lnTo>
                    <a:lnTo>
                      <a:pt x="3180" y="1104"/>
                    </a:lnTo>
                    <a:lnTo>
                      <a:pt x="3180" y="1085"/>
                    </a:lnTo>
                    <a:lnTo>
                      <a:pt x="3180" y="1066"/>
                    </a:lnTo>
                    <a:lnTo>
                      <a:pt x="3161" y="1028"/>
                    </a:lnTo>
                    <a:lnTo>
                      <a:pt x="3104" y="990"/>
                    </a:lnTo>
                    <a:lnTo>
                      <a:pt x="3085" y="952"/>
                    </a:lnTo>
                    <a:lnTo>
                      <a:pt x="2951" y="894"/>
                    </a:lnTo>
                    <a:lnTo>
                      <a:pt x="2932" y="876"/>
                    </a:lnTo>
                    <a:lnTo>
                      <a:pt x="2913" y="857"/>
                    </a:lnTo>
                    <a:lnTo>
                      <a:pt x="2913" y="799"/>
                    </a:lnTo>
                    <a:lnTo>
                      <a:pt x="2913" y="685"/>
                    </a:lnTo>
                    <a:lnTo>
                      <a:pt x="2894" y="647"/>
                    </a:lnTo>
                    <a:lnTo>
                      <a:pt x="2856" y="590"/>
                    </a:lnTo>
                    <a:lnTo>
                      <a:pt x="2799" y="571"/>
                    </a:lnTo>
                    <a:lnTo>
                      <a:pt x="2760" y="533"/>
                    </a:lnTo>
                    <a:lnTo>
                      <a:pt x="2723" y="495"/>
                    </a:lnTo>
                    <a:lnTo>
                      <a:pt x="2589" y="285"/>
                    </a:lnTo>
                    <a:lnTo>
                      <a:pt x="2570" y="266"/>
                    </a:lnTo>
                    <a:lnTo>
                      <a:pt x="2551" y="228"/>
                    </a:lnTo>
                    <a:lnTo>
                      <a:pt x="2570" y="171"/>
                    </a:lnTo>
                    <a:lnTo>
                      <a:pt x="2494" y="114"/>
                    </a:lnTo>
                    <a:lnTo>
                      <a:pt x="2380" y="18"/>
                    </a:lnTo>
                    <a:lnTo>
                      <a:pt x="2323" y="0"/>
                    </a:lnTo>
                    <a:lnTo>
                      <a:pt x="2303" y="0"/>
                    </a:lnTo>
                    <a:lnTo>
                      <a:pt x="2284" y="18"/>
                    </a:lnTo>
                    <a:lnTo>
                      <a:pt x="2247" y="37"/>
                    </a:lnTo>
                    <a:lnTo>
                      <a:pt x="2227" y="37"/>
                    </a:lnTo>
                    <a:lnTo>
                      <a:pt x="2208" y="56"/>
                    </a:lnTo>
                    <a:lnTo>
                      <a:pt x="2095" y="76"/>
                    </a:lnTo>
                    <a:lnTo>
                      <a:pt x="2057" y="114"/>
                    </a:lnTo>
                    <a:lnTo>
                      <a:pt x="2000" y="114"/>
                    </a:lnTo>
                    <a:lnTo>
                      <a:pt x="1962" y="114"/>
                    </a:lnTo>
                    <a:lnTo>
                      <a:pt x="1943" y="114"/>
                    </a:lnTo>
                    <a:lnTo>
                      <a:pt x="1904" y="95"/>
                    </a:lnTo>
                    <a:lnTo>
                      <a:pt x="1867" y="18"/>
                    </a:lnTo>
                    <a:lnTo>
                      <a:pt x="1847" y="0"/>
                    </a:lnTo>
                    <a:lnTo>
                      <a:pt x="1828" y="0"/>
                    </a:lnTo>
                    <a:lnTo>
                      <a:pt x="1809" y="56"/>
                    </a:lnTo>
                    <a:lnTo>
                      <a:pt x="1809" y="76"/>
                    </a:lnTo>
                    <a:lnTo>
                      <a:pt x="1790" y="114"/>
                    </a:lnTo>
                    <a:lnTo>
                      <a:pt x="1752" y="132"/>
                    </a:lnTo>
                    <a:lnTo>
                      <a:pt x="1714" y="152"/>
                    </a:lnTo>
                    <a:lnTo>
                      <a:pt x="1638" y="76"/>
                    </a:lnTo>
                    <a:lnTo>
                      <a:pt x="1562" y="95"/>
                    </a:lnTo>
                    <a:lnTo>
                      <a:pt x="1505" y="171"/>
                    </a:lnTo>
                    <a:lnTo>
                      <a:pt x="1562" y="209"/>
                    </a:lnTo>
                    <a:lnTo>
                      <a:pt x="1562" y="266"/>
                    </a:lnTo>
                    <a:lnTo>
                      <a:pt x="1523" y="323"/>
                    </a:lnTo>
                    <a:lnTo>
                      <a:pt x="1486" y="342"/>
                    </a:lnTo>
                    <a:lnTo>
                      <a:pt x="1486" y="381"/>
                    </a:lnTo>
                    <a:lnTo>
                      <a:pt x="1523" y="418"/>
                    </a:lnTo>
                    <a:lnTo>
                      <a:pt x="1542" y="437"/>
                    </a:lnTo>
                    <a:lnTo>
                      <a:pt x="1562" y="457"/>
                    </a:lnTo>
                    <a:lnTo>
                      <a:pt x="1581" y="495"/>
                    </a:lnTo>
                    <a:lnTo>
                      <a:pt x="1581" y="552"/>
                    </a:lnTo>
                    <a:lnTo>
                      <a:pt x="1581" y="647"/>
                    </a:lnTo>
                    <a:lnTo>
                      <a:pt x="1542" y="723"/>
                    </a:lnTo>
                    <a:lnTo>
                      <a:pt x="1562" y="762"/>
                    </a:lnTo>
                    <a:lnTo>
                      <a:pt x="1619" y="818"/>
                    </a:lnTo>
                    <a:lnTo>
                      <a:pt x="1600" y="799"/>
                    </a:lnTo>
                    <a:lnTo>
                      <a:pt x="1523" y="780"/>
                    </a:lnTo>
                    <a:lnTo>
                      <a:pt x="1505" y="799"/>
                    </a:lnTo>
                    <a:lnTo>
                      <a:pt x="1486" y="876"/>
                    </a:lnTo>
                    <a:lnTo>
                      <a:pt x="1505" y="933"/>
                    </a:lnTo>
                    <a:lnTo>
                      <a:pt x="1523" y="952"/>
                    </a:lnTo>
                    <a:lnTo>
                      <a:pt x="1542" y="971"/>
                    </a:lnTo>
                    <a:lnTo>
                      <a:pt x="1638" y="1028"/>
                    </a:lnTo>
                    <a:lnTo>
                      <a:pt x="1657" y="1047"/>
                    </a:lnTo>
                    <a:lnTo>
                      <a:pt x="1733" y="1161"/>
                    </a:lnTo>
                    <a:lnTo>
                      <a:pt x="1790" y="1238"/>
                    </a:lnTo>
                    <a:lnTo>
                      <a:pt x="1828" y="1256"/>
                    </a:lnTo>
                    <a:lnTo>
                      <a:pt x="1828" y="1314"/>
                    </a:lnTo>
                    <a:lnTo>
                      <a:pt x="1790" y="1352"/>
                    </a:lnTo>
                    <a:lnTo>
                      <a:pt x="1809" y="1409"/>
                    </a:lnTo>
                    <a:lnTo>
                      <a:pt x="1809" y="1485"/>
                    </a:lnTo>
                    <a:lnTo>
                      <a:pt x="1790" y="1580"/>
                    </a:lnTo>
                    <a:lnTo>
                      <a:pt x="1752" y="1619"/>
                    </a:lnTo>
                    <a:lnTo>
                      <a:pt x="1733" y="1695"/>
                    </a:lnTo>
                    <a:lnTo>
                      <a:pt x="1638" y="1790"/>
                    </a:lnTo>
                    <a:lnTo>
                      <a:pt x="1600" y="1847"/>
                    </a:lnTo>
                    <a:lnTo>
                      <a:pt x="1581" y="1809"/>
                    </a:lnTo>
                    <a:lnTo>
                      <a:pt x="1542" y="1771"/>
                    </a:lnTo>
                    <a:lnTo>
                      <a:pt x="1523" y="1752"/>
                    </a:lnTo>
                    <a:lnTo>
                      <a:pt x="1505" y="1752"/>
                    </a:lnTo>
                    <a:lnTo>
                      <a:pt x="1466" y="1752"/>
                    </a:lnTo>
                    <a:lnTo>
                      <a:pt x="1447" y="1752"/>
                    </a:lnTo>
                    <a:lnTo>
                      <a:pt x="1428" y="1752"/>
                    </a:lnTo>
                    <a:lnTo>
                      <a:pt x="1390" y="1771"/>
                    </a:lnTo>
                    <a:lnTo>
                      <a:pt x="1428" y="1809"/>
                    </a:lnTo>
                    <a:lnTo>
                      <a:pt x="1486" y="1847"/>
                    </a:lnTo>
                    <a:lnTo>
                      <a:pt x="1542" y="1904"/>
                    </a:lnTo>
                    <a:lnTo>
                      <a:pt x="1562" y="1942"/>
                    </a:lnTo>
                    <a:lnTo>
                      <a:pt x="1562" y="1981"/>
                    </a:lnTo>
                    <a:lnTo>
                      <a:pt x="1523" y="1961"/>
                    </a:lnTo>
                    <a:lnTo>
                      <a:pt x="1505" y="1961"/>
                    </a:lnTo>
                    <a:lnTo>
                      <a:pt x="1523" y="1999"/>
                    </a:lnTo>
                    <a:lnTo>
                      <a:pt x="1562" y="2037"/>
                    </a:lnTo>
                    <a:lnTo>
                      <a:pt x="1562" y="2076"/>
                    </a:lnTo>
                    <a:lnTo>
                      <a:pt x="1562" y="2113"/>
                    </a:lnTo>
                    <a:lnTo>
                      <a:pt x="1600" y="2152"/>
                    </a:lnTo>
                    <a:lnTo>
                      <a:pt x="1638" y="2171"/>
                    </a:lnTo>
                    <a:lnTo>
                      <a:pt x="1695" y="2133"/>
                    </a:lnTo>
                    <a:lnTo>
                      <a:pt x="1733" y="2133"/>
                    </a:lnTo>
                    <a:lnTo>
                      <a:pt x="2057" y="2152"/>
                    </a:lnTo>
                    <a:lnTo>
                      <a:pt x="2133" y="2209"/>
                    </a:lnTo>
                    <a:lnTo>
                      <a:pt x="2170" y="2228"/>
                    </a:lnTo>
                    <a:lnTo>
                      <a:pt x="2189" y="2285"/>
                    </a:lnTo>
                    <a:lnTo>
                      <a:pt x="2189" y="2323"/>
                    </a:lnTo>
                    <a:lnTo>
                      <a:pt x="2189" y="2342"/>
                    </a:lnTo>
                    <a:lnTo>
                      <a:pt x="2227" y="2362"/>
                    </a:lnTo>
                    <a:lnTo>
                      <a:pt x="2247" y="2362"/>
                    </a:lnTo>
                    <a:lnTo>
                      <a:pt x="2266" y="2342"/>
                    </a:lnTo>
                    <a:lnTo>
                      <a:pt x="2303" y="2342"/>
                    </a:lnTo>
                    <a:lnTo>
                      <a:pt x="2323" y="2362"/>
                    </a:lnTo>
                    <a:lnTo>
                      <a:pt x="2361" y="2323"/>
                    </a:lnTo>
                    <a:lnTo>
                      <a:pt x="2399" y="2323"/>
                    </a:lnTo>
                    <a:lnTo>
                      <a:pt x="2437" y="2304"/>
                    </a:lnTo>
                    <a:lnTo>
                      <a:pt x="2437" y="2247"/>
                    </a:lnTo>
                    <a:lnTo>
                      <a:pt x="2456" y="2209"/>
                    </a:lnTo>
                    <a:lnTo>
                      <a:pt x="2475" y="2133"/>
                    </a:lnTo>
                    <a:lnTo>
                      <a:pt x="2475" y="2095"/>
                    </a:lnTo>
                    <a:lnTo>
                      <a:pt x="2399" y="2095"/>
                    </a:lnTo>
                    <a:lnTo>
                      <a:pt x="2361" y="2018"/>
                    </a:lnTo>
                    <a:lnTo>
                      <a:pt x="2323" y="2018"/>
                    </a:lnTo>
                    <a:lnTo>
                      <a:pt x="2303" y="1999"/>
                    </a:lnTo>
                    <a:lnTo>
                      <a:pt x="2284" y="1942"/>
                    </a:lnTo>
                    <a:lnTo>
                      <a:pt x="2247" y="1847"/>
                    </a:lnTo>
                    <a:lnTo>
                      <a:pt x="2189" y="1714"/>
                    </a:lnTo>
                    <a:lnTo>
                      <a:pt x="2189" y="1676"/>
                    </a:lnTo>
                    <a:lnTo>
                      <a:pt x="2189" y="1619"/>
                    </a:lnTo>
                    <a:lnTo>
                      <a:pt x="2208" y="1523"/>
                    </a:lnTo>
                    <a:lnTo>
                      <a:pt x="2227" y="1466"/>
                    </a:lnTo>
                    <a:lnTo>
                      <a:pt x="2266" y="1409"/>
                    </a:lnTo>
                    <a:lnTo>
                      <a:pt x="2284" y="1333"/>
                    </a:lnTo>
                    <a:lnTo>
                      <a:pt x="2303" y="1295"/>
                    </a:lnTo>
                    <a:lnTo>
                      <a:pt x="2361" y="1238"/>
                    </a:lnTo>
                    <a:lnTo>
                      <a:pt x="2361" y="1219"/>
                    </a:lnTo>
                    <a:lnTo>
                      <a:pt x="2380" y="1161"/>
                    </a:lnTo>
                    <a:lnTo>
                      <a:pt x="2380" y="1142"/>
                    </a:lnTo>
                    <a:lnTo>
                      <a:pt x="2437" y="1066"/>
                    </a:lnTo>
                    <a:lnTo>
                      <a:pt x="2532" y="1028"/>
                    </a:lnTo>
                    <a:lnTo>
                      <a:pt x="2628" y="1066"/>
                    </a:lnTo>
                    <a:lnTo>
                      <a:pt x="2704" y="1066"/>
                    </a:lnTo>
                    <a:lnTo>
                      <a:pt x="2760" y="1123"/>
                    </a:lnTo>
                    <a:lnTo>
                      <a:pt x="2780" y="1199"/>
                    </a:lnTo>
                    <a:lnTo>
                      <a:pt x="2742" y="1295"/>
                    </a:lnTo>
                    <a:lnTo>
                      <a:pt x="2704" y="1371"/>
                    </a:lnTo>
                    <a:lnTo>
                      <a:pt x="2665" y="1409"/>
                    </a:lnTo>
                    <a:lnTo>
                      <a:pt x="2647" y="1428"/>
                    </a:lnTo>
                    <a:lnTo>
                      <a:pt x="2628" y="1428"/>
                    </a:lnTo>
                    <a:lnTo>
                      <a:pt x="2589" y="1409"/>
                    </a:lnTo>
                    <a:lnTo>
                      <a:pt x="2589" y="1390"/>
                    </a:lnTo>
                    <a:lnTo>
                      <a:pt x="2589" y="1333"/>
                    </a:lnTo>
                    <a:lnTo>
                      <a:pt x="2570" y="1295"/>
                    </a:lnTo>
                    <a:lnTo>
                      <a:pt x="2532" y="1275"/>
                    </a:lnTo>
                    <a:lnTo>
                      <a:pt x="2475" y="1295"/>
                    </a:lnTo>
                    <a:lnTo>
                      <a:pt x="2418" y="1275"/>
                    </a:lnTo>
                    <a:lnTo>
                      <a:pt x="2380" y="1295"/>
                    </a:lnTo>
                    <a:lnTo>
                      <a:pt x="2323" y="1352"/>
                    </a:lnTo>
                    <a:lnTo>
                      <a:pt x="2342" y="1390"/>
                    </a:lnTo>
                    <a:lnTo>
                      <a:pt x="2361" y="1409"/>
                    </a:lnTo>
                    <a:lnTo>
                      <a:pt x="2399" y="1409"/>
                    </a:lnTo>
                    <a:lnTo>
                      <a:pt x="2418" y="1428"/>
                    </a:lnTo>
                    <a:lnTo>
                      <a:pt x="2551" y="1447"/>
                    </a:lnTo>
                    <a:lnTo>
                      <a:pt x="2570" y="1504"/>
                    </a:lnTo>
                    <a:lnTo>
                      <a:pt x="2532" y="1599"/>
                    </a:lnTo>
                    <a:lnTo>
                      <a:pt x="2551" y="1656"/>
                    </a:lnTo>
                    <a:lnTo>
                      <a:pt x="2647" y="1714"/>
                    </a:lnTo>
                    <a:lnTo>
                      <a:pt x="2684" y="1790"/>
                    </a:lnTo>
                    <a:lnTo>
                      <a:pt x="2723" y="1866"/>
                    </a:lnTo>
                    <a:lnTo>
                      <a:pt x="2742" y="1923"/>
                    </a:lnTo>
                    <a:lnTo>
                      <a:pt x="2742" y="1981"/>
                    </a:lnTo>
                    <a:lnTo>
                      <a:pt x="2723" y="2095"/>
                    </a:lnTo>
                    <a:lnTo>
                      <a:pt x="2704" y="2171"/>
                    </a:lnTo>
                    <a:lnTo>
                      <a:pt x="2665" y="2266"/>
                    </a:lnTo>
                    <a:lnTo>
                      <a:pt x="2684" y="2304"/>
                    </a:lnTo>
                    <a:lnTo>
                      <a:pt x="2647" y="2457"/>
                    </a:lnTo>
                    <a:lnTo>
                      <a:pt x="2608" y="2476"/>
                    </a:lnTo>
                    <a:lnTo>
                      <a:pt x="2532" y="2514"/>
                    </a:lnTo>
                    <a:lnTo>
                      <a:pt x="2475" y="2571"/>
                    </a:lnTo>
                    <a:lnTo>
                      <a:pt x="2475" y="2723"/>
                    </a:lnTo>
                    <a:lnTo>
                      <a:pt x="2513" y="2723"/>
                    </a:lnTo>
                    <a:lnTo>
                      <a:pt x="2532" y="2685"/>
                    </a:lnTo>
                    <a:lnTo>
                      <a:pt x="2608" y="2628"/>
                    </a:lnTo>
                    <a:lnTo>
                      <a:pt x="2684" y="2609"/>
                    </a:lnTo>
                    <a:lnTo>
                      <a:pt x="2704" y="2571"/>
                    </a:lnTo>
                    <a:lnTo>
                      <a:pt x="2742" y="2552"/>
                    </a:lnTo>
                    <a:lnTo>
                      <a:pt x="2799" y="2533"/>
                    </a:lnTo>
                    <a:lnTo>
                      <a:pt x="2837" y="2514"/>
                    </a:lnTo>
                    <a:lnTo>
                      <a:pt x="2894" y="2514"/>
                    </a:lnTo>
                    <a:lnTo>
                      <a:pt x="2970" y="2476"/>
                    </a:lnTo>
                    <a:lnTo>
                      <a:pt x="3009" y="2476"/>
                    </a:lnTo>
                    <a:lnTo>
                      <a:pt x="3027" y="2457"/>
                    </a:lnTo>
                    <a:lnTo>
                      <a:pt x="3065" y="2418"/>
                    </a:lnTo>
                    <a:lnTo>
                      <a:pt x="3085" y="2399"/>
                    </a:lnTo>
                    <a:lnTo>
                      <a:pt x="3123" y="2362"/>
                    </a:lnTo>
                    <a:lnTo>
                      <a:pt x="3141" y="2304"/>
                    </a:lnTo>
                    <a:lnTo>
                      <a:pt x="3161" y="2266"/>
                    </a:lnTo>
                    <a:lnTo>
                      <a:pt x="3180" y="2209"/>
                    </a:lnTo>
                    <a:lnTo>
                      <a:pt x="3218" y="2209"/>
                    </a:lnTo>
                    <a:lnTo>
                      <a:pt x="3275" y="2209"/>
                    </a:lnTo>
                    <a:lnTo>
                      <a:pt x="3427" y="2076"/>
                    </a:lnTo>
                    <a:lnTo>
                      <a:pt x="3408" y="2057"/>
                    </a:lnTo>
                    <a:lnTo>
                      <a:pt x="3332" y="2095"/>
                    </a:lnTo>
                    <a:lnTo>
                      <a:pt x="3313" y="2076"/>
                    </a:lnTo>
                    <a:lnTo>
                      <a:pt x="3313" y="2037"/>
                    </a:lnTo>
                    <a:lnTo>
                      <a:pt x="3370" y="2018"/>
                    </a:lnTo>
                    <a:lnTo>
                      <a:pt x="3370" y="1999"/>
                    </a:lnTo>
                    <a:lnTo>
                      <a:pt x="3370" y="1961"/>
                    </a:lnTo>
                    <a:lnTo>
                      <a:pt x="3313" y="1942"/>
                    </a:lnTo>
                    <a:lnTo>
                      <a:pt x="3275" y="1923"/>
                    </a:lnTo>
                    <a:lnTo>
                      <a:pt x="3199" y="1904"/>
                    </a:lnTo>
                    <a:lnTo>
                      <a:pt x="3180" y="1885"/>
                    </a:lnTo>
                    <a:lnTo>
                      <a:pt x="3218" y="1790"/>
                    </a:lnTo>
                    <a:lnTo>
                      <a:pt x="3237" y="1733"/>
                    </a:lnTo>
                    <a:lnTo>
                      <a:pt x="3275" y="1695"/>
                    </a:lnTo>
                    <a:lnTo>
                      <a:pt x="3294" y="1676"/>
                    </a:lnTo>
                    <a:lnTo>
                      <a:pt x="3370" y="1637"/>
                    </a:lnTo>
                    <a:lnTo>
                      <a:pt x="3408" y="1637"/>
                    </a:lnTo>
                    <a:lnTo>
                      <a:pt x="3466" y="1637"/>
                    </a:lnTo>
                    <a:lnTo>
                      <a:pt x="3466" y="1619"/>
                    </a:lnTo>
                    <a:lnTo>
                      <a:pt x="3522" y="1542"/>
                    </a:lnTo>
                    <a:lnTo>
                      <a:pt x="3522" y="1504"/>
                    </a:lnTo>
                    <a:lnTo>
                      <a:pt x="3522" y="1466"/>
                    </a:lnTo>
                    <a:lnTo>
                      <a:pt x="3542" y="1409"/>
                    </a:lnTo>
                    <a:lnTo>
                      <a:pt x="3542" y="1390"/>
                    </a:lnTo>
                    <a:lnTo>
                      <a:pt x="3522" y="1352"/>
                    </a:ln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51" name="Freeform 41">
                <a:extLst>
                  <a:ext uri="{FF2B5EF4-FFF2-40B4-BE49-F238E27FC236}">
                    <a16:creationId xmlns:a16="http://schemas.microsoft.com/office/drawing/2014/main" id="{EBCC057C-6D82-F540-A78B-F0E5B8C2D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41788" y="11528425"/>
                <a:ext cx="638175" cy="487363"/>
              </a:xfrm>
              <a:custGeom>
                <a:avLst/>
                <a:gdLst>
                  <a:gd name="T0" fmla="*/ 2147483646 w 1772"/>
                  <a:gd name="T1" fmla="*/ 2147483646 h 1353"/>
                  <a:gd name="T2" fmla="*/ 2147483646 w 1772"/>
                  <a:gd name="T3" fmla="*/ 2147483646 h 1353"/>
                  <a:gd name="T4" fmla="*/ 2147483646 w 1772"/>
                  <a:gd name="T5" fmla="*/ 2147483646 h 1353"/>
                  <a:gd name="T6" fmla="*/ 2147483646 w 1772"/>
                  <a:gd name="T7" fmla="*/ 2147483646 h 1353"/>
                  <a:gd name="T8" fmla="*/ 2147483646 w 1772"/>
                  <a:gd name="T9" fmla="*/ 2147483646 h 1353"/>
                  <a:gd name="T10" fmla="*/ 2147483646 w 1772"/>
                  <a:gd name="T11" fmla="*/ 2147483646 h 1353"/>
                  <a:gd name="T12" fmla="*/ 2147483646 w 1772"/>
                  <a:gd name="T13" fmla="*/ 2147483646 h 1353"/>
                  <a:gd name="T14" fmla="*/ 2147483646 w 1772"/>
                  <a:gd name="T15" fmla="*/ 2147483646 h 1353"/>
                  <a:gd name="T16" fmla="*/ 2147483646 w 1772"/>
                  <a:gd name="T17" fmla="*/ 2147483646 h 1353"/>
                  <a:gd name="T18" fmla="*/ 2147483646 w 1772"/>
                  <a:gd name="T19" fmla="*/ 2147483646 h 1353"/>
                  <a:gd name="T20" fmla="*/ 2147483646 w 1772"/>
                  <a:gd name="T21" fmla="*/ 2147483646 h 1353"/>
                  <a:gd name="T22" fmla="*/ 2147483646 w 1772"/>
                  <a:gd name="T23" fmla="*/ 2147483646 h 1353"/>
                  <a:gd name="T24" fmla="*/ 2147483646 w 1772"/>
                  <a:gd name="T25" fmla="*/ 2147483646 h 1353"/>
                  <a:gd name="T26" fmla="*/ 2147483646 w 1772"/>
                  <a:gd name="T27" fmla="*/ 2147483646 h 1353"/>
                  <a:gd name="T28" fmla="*/ 2147483646 w 1772"/>
                  <a:gd name="T29" fmla="*/ 2147483646 h 1353"/>
                  <a:gd name="T30" fmla="*/ 2147483646 w 1772"/>
                  <a:gd name="T31" fmla="*/ 2147483646 h 1353"/>
                  <a:gd name="T32" fmla="*/ 2147483646 w 1772"/>
                  <a:gd name="T33" fmla="*/ 2147483646 h 1353"/>
                  <a:gd name="T34" fmla="*/ 2147483646 w 1772"/>
                  <a:gd name="T35" fmla="*/ 2147483646 h 1353"/>
                  <a:gd name="T36" fmla="*/ 2147483646 w 1772"/>
                  <a:gd name="T37" fmla="*/ 2147483646 h 1353"/>
                  <a:gd name="T38" fmla="*/ 2147483646 w 1772"/>
                  <a:gd name="T39" fmla="*/ 2147483646 h 1353"/>
                  <a:gd name="T40" fmla="*/ 2147483646 w 1772"/>
                  <a:gd name="T41" fmla="*/ 2147483646 h 1353"/>
                  <a:gd name="T42" fmla="*/ 2147483646 w 1772"/>
                  <a:gd name="T43" fmla="*/ 2147483646 h 1353"/>
                  <a:gd name="T44" fmla="*/ 2147483646 w 1772"/>
                  <a:gd name="T45" fmla="*/ 2147483646 h 1353"/>
                  <a:gd name="T46" fmla="*/ 2147483646 w 1772"/>
                  <a:gd name="T47" fmla="*/ 2147483646 h 1353"/>
                  <a:gd name="T48" fmla="*/ 2147483646 w 1772"/>
                  <a:gd name="T49" fmla="*/ 2147483646 h 1353"/>
                  <a:gd name="T50" fmla="*/ 2147483646 w 1772"/>
                  <a:gd name="T51" fmla="*/ 2147483646 h 1353"/>
                  <a:gd name="T52" fmla="*/ 2147483646 w 1772"/>
                  <a:gd name="T53" fmla="*/ 2147483646 h 1353"/>
                  <a:gd name="T54" fmla="*/ 2147483646 w 1772"/>
                  <a:gd name="T55" fmla="*/ 2147483646 h 1353"/>
                  <a:gd name="T56" fmla="*/ 2147483646 w 1772"/>
                  <a:gd name="T57" fmla="*/ 2147483646 h 1353"/>
                  <a:gd name="T58" fmla="*/ 2147483646 w 1772"/>
                  <a:gd name="T59" fmla="*/ 2147483646 h 1353"/>
                  <a:gd name="T60" fmla="*/ 2147483646 w 1772"/>
                  <a:gd name="T61" fmla="*/ 2147483646 h 1353"/>
                  <a:gd name="T62" fmla="*/ 2147483646 w 1772"/>
                  <a:gd name="T63" fmla="*/ 2147483646 h 1353"/>
                  <a:gd name="T64" fmla="*/ 2147483646 w 1772"/>
                  <a:gd name="T65" fmla="*/ 2147483646 h 1353"/>
                  <a:gd name="T66" fmla="*/ 2147483646 w 1772"/>
                  <a:gd name="T67" fmla="*/ 2147483646 h 1353"/>
                  <a:gd name="T68" fmla="*/ 2147483646 w 1772"/>
                  <a:gd name="T69" fmla="*/ 2147483646 h 1353"/>
                  <a:gd name="T70" fmla="*/ 2147483646 w 1772"/>
                  <a:gd name="T71" fmla="*/ 2147483646 h 1353"/>
                  <a:gd name="T72" fmla="*/ 2147483646 w 1772"/>
                  <a:gd name="T73" fmla="*/ 2147483646 h 1353"/>
                  <a:gd name="T74" fmla="*/ 2147483646 w 1772"/>
                  <a:gd name="T75" fmla="*/ 2147483646 h 1353"/>
                  <a:gd name="T76" fmla="*/ 2147483646 w 1772"/>
                  <a:gd name="T77" fmla="*/ 2147483646 h 1353"/>
                  <a:gd name="T78" fmla="*/ 2147483646 w 1772"/>
                  <a:gd name="T79" fmla="*/ 2147483646 h 1353"/>
                  <a:gd name="T80" fmla="*/ 2147483646 w 1772"/>
                  <a:gd name="T81" fmla="*/ 2147483646 h 1353"/>
                  <a:gd name="T82" fmla="*/ 2147483646 w 1772"/>
                  <a:gd name="T83" fmla="*/ 2147483646 h 1353"/>
                  <a:gd name="T84" fmla="*/ 2147483646 w 1772"/>
                  <a:gd name="T85" fmla="*/ 2147483646 h 1353"/>
                  <a:gd name="T86" fmla="*/ 2147483646 w 1772"/>
                  <a:gd name="T87" fmla="*/ 2147483646 h 1353"/>
                  <a:gd name="T88" fmla="*/ 2147483646 w 1772"/>
                  <a:gd name="T89" fmla="*/ 2147483646 h 1353"/>
                  <a:gd name="T90" fmla="*/ 2147483646 w 1772"/>
                  <a:gd name="T91" fmla="*/ 2147483646 h 1353"/>
                  <a:gd name="T92" fmla="*/ 2147483646 w 1772"/>
                  <a:gd name="T93" fmla="*/ 2147483646 h 1353"/>
                  <a:gd name="T94" fmla="*/ 2147483646 w 1772"/>
                  <a:gd name="T95" fmla="*/ 2147483646 h 1353"/>
                  <a:gd name="T96" fmla="*/ 2147483646 w 1772"/>
                  <a:gd name="T97" fmla="*/ 0 h 1353"/>
                  <a:gd name="T98" fmla="*/ 2147483646 w 1772"/>
                  <a:gd name="T99" fmla="*/ 2147483646 h 1353"/>
                  <a:gd name="T100" fmla="*/ 2147483646 w 1772"/>
                  <a:gd name="T101" fmla="*/ 2147483646 h 1353"/>
                  <a:gd name="T102" fmla="*/ 2147483646 w 1772"/>
                  <a:gd name="T103" fmla="*/ 2147483646 h 1353"/>
                  <a:gd name="T104" fmla="*/ 2147483646 w 1772"/>
                  <a:gd name="T105" fmla="*/ 2147483646 h 1353"/>
                  <a:gd name="T106" fmla="*/ 2147483646 w 1772"/>
                  <a:gd name="T107" fmla="*/ 2147483646 h 1353"/>
                  <a:gd name="T108" fmla="*/ 2147483646 w 1772"/>
                  <a:gd name="T109" fmla="*/ 2147483646 h 1353"/>
                  <a:gd name="T110" fmla="*/ 2147483646 w 1772"/>
                  <a:gd name="T111" fmla="*/ 2147483646 h 1353"/>
                  <a:gd name="T112" fmla="*/ 2147483646 w 1772"/>
                  <a:gd name="T113" fmla="*/ 2147483646 h 1353"/>
                  <a:gd name="T114" fmla="*/ 2147483646 w 1772"/>
                  <a:gd name="T115" fmla="*/ 2147483646 h 135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772" h="1353">
                    <a:moveTo>
                      <a:pt x="1771" y="838"/>
                    </a:moveTo>
                    <a:lnTo>
                      <a:pt x="1714" y="800"/>
                    </a:lnTo>
                    <a:lnTo>
                      <a:pt x="1695" y="781"/>
                    </a:lnTo>
                    <a:lnTo>
                      <a:pt x="1695" y="762"/>
                    </a:lnTo>
                    <a:lnTo>
                      <a:pt x="1676" y="743"/>
                    </a:lnTo>
                    <a:lnTo>
                      <a:pt x="1657" y="743"/>
                    </a:lnTo>
                    <a:lnTo>
                      <a:pt x="1600" y="743"/>
                    </a:lnTo>
                    <a:lnTo>
                      <a:pt x="1581" y="743"/>
                    </a:lnTo>
                    <a:lnTo>
                      <a:pt x="1542" y="685"/>
                    </a:lnTo>
                    <a:lnTo>
                      <a:pt x="1505" y="685"/>
                    </a:lnTo>
                    <a:lnTo>
                      <a:pt x="1486" y="685"/>
                    </a:lnTo>
                    <a:lnTo>
                      <a:pt x="1410" y="629"/>
                    </a:lnTo>
                    <a:lnTo>
                      <a:pt x="1428" y="571"/>
                    </a:lnTo>
                    <a:lnTo>
                      <a:pt x="1410" y="533"/>
                    </a:lnTo>
                    <a:lnTo>
                      <a:pt x="1371" y="514"/>
                    </a:lnTo>
                    <a:lnTo>
                      <a:pt x="1314" y="476"/>
                    </a:lnTo>
                    <a:lnTo>
                      <a:pt x="1314" y="495"/>
                    </a:lnTo>
                    <a:lnTo>
                      <a:pt x="1276" y="553"/>
                    </a:lnTo>
                    <a:lnTo>
                      <a:pt x="1257" y="571"/>
                    </a:lnTo>
                    <a:lnTo>
                      <a:pt x="1219" y="553"/>
                    </a:lnTo>
                    <a:lnTo>
                      <a:pt x="1219" y="533"/>
                    </a:lnTo>
                    <a:lnTo>
                      <a:pt x="1219" y="457"/>
                    </a:lnTo>
                    <a:lnTo>
                      <a:pt x="1200" y="438"/>
                    </a:lnTo>
                    <a:lnTo>
                      <a:pt x="1200" y="419"/>
                    </a:lnTo>
                    <a:lnTo>
                      <a:pt x="1181" y="400"/>
                    </a:lnTo>
                    <a:lnTo>
                      <a:pt x="1143" y="400"/>
                    </a:lnTo>
                    <a:lnTo>
                      <a:pt x="1143" y="419"/>
                    </a:lnTo>
                    <a:lnTo>
                      <a:pt x="1143" y="457"/>
                    </a:lnTo>
                    <a:lnTo>
                      <a:pt x="1124" y="476"/>
                    </a:lnTo>
                    <a:lnTo>
                      <a:pt x="1085" y="438"/>
                    </a:lnTo>
                    <a:lnTo>
                      <a:pt x="1066" y="476"/>
                    </a:lnTo>
                    <a:lnTo>
                      <a:pt x="1048" y="495"/>
                    </a:lnTo>
                    <a:lnTo>
                      <a:pt x="971" y="476"/>
                    </a:lnTo>
                    <a:lnTo>
                      <a:pt x="952" y="476"/>
                    </a:lnTo>
                    <a:lnTo>
                      <a:pt x="933" y="495"/>
                    </a:lnTo>
                    <a:lnTo>
                      <a:pt x="914" y="495"/>
                    </a:lnTo>
                    <a:lnTo>
                      <a:pt x="895" y="495"/>
                    </a:lnTo>
                    <a:lnTo>
                      <a:pt x="857" y="476"/>
                    </a:lnTo>
                    <a:lnTo>
                      <a:pt x="819" y="457"/>
                    </a:lnTo>
                    <a:lnTo>
                      <a:pt x="800" y="438"/>
                    </a:lnTo>
                    <a:lnTo>
                      <a:pt x="781" y="438"/>
                    </a:lnTo>
                    <a:lnTo>
                      <a:pt x="762" y="438"/>
                    </a:lnTo>
                    <a:lnTo>
                      <a:pt x="724" y="438"/>
                    </a:lnTo>
                    <a:lnTo>
                      <a:pt x="704" y="457"/>
                    </a:lnTo>
                    <a:lnTo>
                      <a:pt x="685" y="457"/>
                    </a:lnTo>
                    <a:lnTo>
                      <a:pt x="667" y="495"/>
                    </a:lnTo>
                    <a:lnTo>
                      <a:pt x="648" y="533"/>
                    </a:lnTo>
                    <a:lnTo>
                      <a:pt x="628" y="553"/>
                    </a:lnTo>
                    <a:lnTo>
                      <a:pt x="571" y="590"/>
                    </a:lnTo>
                    <a:lnTo>
                      <a:pt x="457" y="648"/>
                    </a:lnTo>
                    <a:lnTo>
                      <a:pt x="400" y="685"/>
                    </a:lnTo>
                    <a:lnTo>
                      <a:pt x="343" y="743"/>
                    </a:lnTo>
                    <a:lnTo>
                      <a:pt x="286" y="781"/>
                    </a:lnTo>
                    <a:lnTo>
                      <a:pt x="228" y="800"/>
                    </a:lnTo>
                    <a:lnTo>
                      <a:pt x="190" y="762"/>
                    </a:lnTo>
                    <a:lnTo>
                      <a:pt x="152" y="781"/>
                    </a:lnTo>
                    <a:lnTo>
                      <a:pt x="95" y="762"/>
                    </a:lnTo>
                    <a:lnTo>
                      <a:pt x="38" y="743"/>
                    </a:lnTo>
                    <a:lnTo>
                      <a:pt x="0" y="724"/>
                    </a:lnTo>
                    <a:lnTo>
                      <a:pt x="19" y="762"/>
                    </a:lnTo>
                    <a:lnTo>
                      <a:pt x="57" y="781"/>
                    </a:lnTo>
                    <a:lnTo>
                      <a:pt x="95" y="800"/>
                    </a:lnTo>
                    <a:lnTo>
                      <a:pt x="114" y="838"/>
                    </a:lnTo>
                    <a:lnTo>
                      <a:pt x="152" y="857"/>
                    </a:lnTo>
                    <a:lnTo>
                      <a:pt x="171" y="895"/>
                    </a:lnTo>
                    <a:lnTo>
                      <a:pt x="171" y="933"/>
                    </a:lnTo>
                    <a:lnTo>
                      <a:pt x="171" y="1047"/>
                    </a:lnTo>
                    <a:lnTo>
                      <a:pt x="171" y="1162"/>
                    </a:lnTo>
                    <a:lnTo>
                      <a:pt x="152" y="1200"/>
                    </a:lnTo>
                    <a:lnTo>
                      <a:pt x="133" y="1238"/>
                    </a:lnTo>
                    <a:lnTo>
                      <a:pt x="57" y="1295"/>
                    </a:lnTo>
                    <a:lnTo>
                      <a:pt x="133" y="1295"/>
                    </a:lnTo>
                    <a:lnTo>
                      <a:pt x="171" y="1314"/>
                    </a:lnTo>
                    <a:lnTo>
                      <a:pt x="209" y="1352"/>
                    </a:lnTo>
                    <a:lnTo>
                      <a:pt x="286" y="1295"/>
                    </a:lnTo>
                    <a:lnTo>
                      <a:pt x="323" y="1257"/>
                    </a:lnTo>
                    <a:lnTo>
                      <a:pt x="362" y="1238"/>
                    </a:lnTo>
                    <a:lnTo>
                      <a:pt x="381" y="1219"/>
                    </a:lnTo>
                    <a:lnTo>
                      <a:pt x="400" y="1200"/>
                    </a:lnTo>
                    <a:lnTo>
                      <a:pt x="457" y="1181"/>
                    </a:lnTo>
                    <a:lnTo>
                      <a:pt x="495" y="1162"/>
                    </a:lnTo>
                    <a:lnTo>
                      <a:pt x="514" y="1124"/>
                    </a:lnTo>
                    <a:lnTo>
                      <a:pt x="533" y="1124"/>
                    </a:lnTo>
                    <a:lnTo>
                      <a:pt x="685" y="1105"/>
                    </a:lnTo>
                    <a:lnTo>
                      <a:pt x="724" y="1105"/>
                    </a:lnTo>
                    <a:lnTo>
                      <a:pt x="743" y="1124"/>
                    </a:lnTo>
                    <a:lnTo>
                      <a:pt x="762" y="1162"/>
                    </a:lnTo>
                    <a:lnTo>
                      <a:pt x="800" y="1162"/>
                    </a:lnTo>
                    <a:lnTo>
                      <a:pt x="819" y="1162"/>
                    </a:lnTo>
                    <a:lnTo>
                      <a:pt x="857" y="1162"/>
                    </a:lnTo>
                    <a:lnTo>
                      <a:pt x="895" y="1162"/>
                    </a:lnTo>
                    <a:lnTo>
                      <a:pt x="952" y="1105"/>
                    </a:lnTo>
                    <a:lnTo>
                      <a:pt x="990" y="1105"/>
                    </a:lnTo>
                    <a:lnTo>
                      <a:pt x="1066" y="1086"/>
                    </a:lnTo>
                    <a:lnTo>
                      <a:pt x="1105" y="1066"/>
                    </a:lnTo>
                    <a:lnTo>
                      <a:pt x="1143" y="1047"/>
                    </a:lnTo>
                    <a:lnTo>
                      <a:pt x="1162" y="990"/>
                    </a:lnTo>
                    <a:lnTo>
                      <a:pt x="1181" y="971"/>
                    </a:lnTo>
                    <a:lnTo>
                      <a:pt x="1238" y="971"/>
                    </a:lnTo>
                    <a:lnTo>
                      <a:pt x="1333" y="952"/>
                    </a:lnTo>
                    <a:lnTo>
                      <a:pt x="1619" y="952"/>
                    </a:lnTo>
                    <a:lnTo>
                      <a:pt x="1676" y="971"/>
                    </a:lnTo>
                    <a:lnTo>
                      <a:pt x="1714" y="971"/>
                    </a:lnTo>
                    <a:lnTo>
                      <a:pt x="1733" y="952"/>
                    </a:lnTo>
                    <a:lnTo>
                      <a:pt x="1771" y="838"/>
                    </a:lnTo>
                    <a:close/>
                    <a:moveTo>
                      <a:pt x="286" y="495"/>
                    </a:moveTo>
                    <a:lnTo>
                      <a:pt x="304" y="476"/>
                    </a:lnTo>
                    <a:lnTo>
                      <a:pt x="323" y="457"/>
                    </a:lnTo>
                    <a:lnTo>
                      <a:pt x="343" y="438"/>
                    </a:lnTo>
                    <a:lnTo>
                      <a:pt x="323" y="419"/>
                    </a:lnTo>
                    <a:lnTo>
                      <a:pt x="323" y="381"/>
                    </a:lnTo>
                    <a:lnTo>
                      <a:pt x="304" y="381"/>
                    </a:lnTo>
                    <a:lnTo>
                      <a:pt x="286" y="400"/>
                    </a:lnTo>
                    <a:lnTo>
                      <a:pt x="267" y="419"/>
                    </a:lnTo>
                    <a:lnTo>
                      <a:pt x="267" y="457"/>
                    </a:lnTo>
                    <a:lnTo>
                      <a:pt x="267" y="476"/>
                    </a:lnTo>
                    <a:lnTo>
                      <a:pt x="286" y="495"/>
                    </a:lnTo>
                    <a:close/>
                    <a:moveTo>
                      <a:pt x="1219" y="190"/>
                    </a:moveTo>
                    <a:lnTo>
                      <a:pt x="1238" y="209"/>
                    </a:lnTo>
                    <a:lnTo>
                      <a:pt x="1257" y="209"/>
                    </a:lnTo>
                    <a:lnTo>
                      <a:pt x="1295" y="209"/>
                    </a:lnTo>
                    <a:lnTo>
                      <a:pt x="1333" y="190"/>
                    </a:lnTo>
                    <a:lnTo>
                      <a:pt x="1371" y="228"/>
                    </a:lnTo>
                    <a:lnTo>
                      <a:pt x="1390" y="248"/>
                    </a:lnTo>
                    <a:lnTo>
                      <a:pt x="1371" y="324"/>
                    </a:lnTo>
                    <a:lnTo>
                      <a:pt x="1410" y="324"/>
                    </a:lnTo>
                    <a:lnTo>
                      <a:pt x="1447" y="286"/>
                    </a:lnTo>
                    <a:lnTo>
                      <a:pt x="1466" y="248"/>
                    </a:lnTo>
                    <a:lnTo>
                      <a:pt x="1486" y="209"/>
                    </a:lnTo>
                    <a:lnTo>
                      <a:pt x="1524" y="209"/>
                    </a:lnTo>
                    <a:lnTo>
                      <a:pt x="1542" y="228"/>
                    </a:lnTo>
                    <a:lnTo>
                      <a:pt x="1542" y="248"/>
                    </a:lnTo>
                    <a:lnTo>
                      <a:pt x="1505" y="248"/>
                    </a:lnTo>
                    <a:lnTo>
                      <a:pt x="1505" y="267"/>
                    </a:lnTo>
                    <a:lnTo>
                      <a:pt x="1524" y="267"/>
                    </a:lnTo>
                    <a:lnTo>
                      <a:pt x="1562" y="267"/>
                    </a:lnTo>
                    <a:lnTo>
                      <a:pt x="1581" y="286"/>
                    </a:lnTo>
                    <a:lnTo>
                      <a:pt x="1581" y="304"/>
                    </a:lnTo>
                    <a:lnTo>
                      <a:pt x="1638" y="172"/>
                    </a:lnTo>
                    <a:lnTo>
                      <a:pt x="1638" y="95"/>
                    </a:lnTo>
                    <a:lnTo>
                      <a:pt x="1638" y="76"/>
                    </a:lnTo>
                    <a:lnTo>
                      <a:pt x="1619" y="38"/>
                    </a:lnTo>
                    <a:lnTo>
                      <a:pt x="1619" y="19"/>
                    </a:lnTo>
                    <a:lnTo>
                      <a:pt x="1619" y="0"/>
                    </a:lnTo>
                    <a:lnTo>
                      <a:pt x="1600" y="0"/>
                    </a:lnTo>
                    <a:lnTo>
                      <a:pt x="1524" y="19"/>
                    </a:lnTo>
                    <a:lnTo>
                      <a:pt x="1447" y="19"/>
                    </a:lnTo>
                    <a:lnTo>
                      <a:pt x="1428" y="38"/>
                    </a:lnTo>
                    <a:lnTo>
                      <a:pt x="1352" y="95"/>
                    </a:lnTo>
                    <a:lnTo>
                      <a:pt x="1295" y="95"/>
                    </a:lnTo>
                    <a:lnTo>
                      <a:pt x="1238" y="76"/>
                    </a:lnTo>
                    <a:lnTo>
                      <a:pt x="1238" y="114"/>
                    </a:lnTo>
                    <a:lnTo>
                      <a:pt x="1238" y="133"/>
                    </a:lnTo>
                    <a:lnTo>
                      <a:pt x="1238" y="172"/>
                    </a:lnTo>
                    <a:lnTo>
                      <a:pt x="1219" y="190"/>
                    </a:lnTo>
                    <a:close/>
                    <a:moveTo>
                      <a:pt x="1085" y="152"/>
                    </a:moveTo>
                    <a:lnTo>
                      <a:pt x="1085" y="152"/>
                    </a:lnTo>
                    <a:lnTo>
                      <a:pt x="1066" y="133"/>
                    </a:lnTo>
                    <a:lnTo>
                      <a:pt x="1048" y="133"/>
                    </a:lnTo>
                    <a:lnTo>
                      <a:pt x="1029" y="133"/>
                    </a:lnTo>
                    <a:lnTo>
                      <a:pt x="990" y="152"/>
                    </a:lnTo>
                    <a:lnTo>
                      <a:pt x="971" y="172"/>
                    </a:lnTo>
                    <a:lnTo>
                      <a:pt x="952" y="172"/>
                    </a:lnTo>
                    <a:lnTo>
                      <a:pt x="971" y="190"/>
                    </a:lnTo>
                    <a:lnTo>
                      <a:pt x="990" y="190"/>
                    </a:lnTo>
                    <a:lnTo>
                      <a:pt x="1029" y="209"/>
                    </a:lnTo>
                    <a:lnTo>
                      <a:pt x="1048" y="228"/>
                    </a:lnTo>
                    <a:lnTo>
                      <a:pt x="1085" y="172"/>
                    </a:lnTo>
                    <a:lnTo>
                      <a:pt x="1105" y="152"/>
                    </a:lnTo>
                    <a:lnTo>
                      <a:pt x="1085" y="152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52" name="Freeform 42">
                <a:extLst>
                  <a:ext uri="{FF2B5EF4-FFF2-40B4-BE49-F238E27FC236}">
                    <a16:creationId xmlns:a16="http://schemas.microsoft.com/office/drawing/2014/main" id="{B580E278-82D4-744A-9917-A7F5B856F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85288" y="6165850"/>
                <a:ext cx="1022350" cy="1584325"/>
              </a:xfrm>
              <a:custGeom>
                <a:avLst/>
                <a:gdLst>
                  <a:gd name="T0" fmla="*/ 2147483646 w 2839"/>
                  <a:gd name="T1" fmla="*/ 2147483646 h 4402"/>
                  <a:gd name="T2" fmla="*/ 2147483646 w 2839"/>
                  <a:gd name="T3" fmla="*/ 2147483646 h 4402"/>
                  <a:gd name="T4" fmla="*/ 2147483646 w 2839"/>
                  <a:gd name="T5" fmla="*/ 2147483646 h 4402"/>
                  <a:gd name="T6" fmla="*/ 2147483646 w 2839"/>
                  <a:gd name="T7" fmla="*/ 2147483646 h 4402"/>
                  <a:gd name="T8" fmla="*/ 2147483646 w 2839"/>
                  <a:gd name="T9" fmla="*/ 2147483646 h 4402"/>
                  <a:gd name="T10" fmla="*/ 2147483646 w 2839"/>
                  <a:gd name="T11" fmla="*/ 2147483646 h 4402"/>
                  <a:gd name="T12" fmla="*/ 2147483646 w 2839"/>
                  <a:gd name="T13" fmla="*/ 2147483646 h 4402"/>
                  <a:gd name="T14" fmla="*/ 2147483646 w 2839"/>
                  <a:gd name="T15" fmla="*/ 2147483646 h 4402"/>
                  <a:gd name="T16" fmla="*/ 2147483646 w 2839"/>
                  <a:gd name="T17" fmla="*/ 2147483646 h 4402"/>
                  <a:gd name="T18" fmla="*/ 2147483646 w 2839"/>
                  <a:gd name="T19" fmla="*/ 2147483646 h 4402"/>
                  <a:gd name="T20" fmla="*/ 2147483646 w 2839"/>
                  <a:gd name="T21" fmla="*/ 2147483646 h 4402"/>
                  <a:gd name="T22" fmla="*/ 2147483646 w 2839"/>
                  <a:gd name="T23" fmla="*/ 2147483646 h 4402"/>
                  <a:gd name="T24" fmla="*/ 2147483646 w 2839"/>
                  <a:gd name="T25" fmla="*/ 2147483646 h 4402"/>
                  <a:gd name="T26" fmla="*/ 2147483646 w 2839"/>
                  <a:gd name="T27" fmla="*/ 2147483646 h 4402"/>
                  <a:gd name="T28" fmla="*/ 2147483646 w 2839"/>
                  <a:gd name="T29" fmla="*/ 2147483646 h 4402"/>
                  <a:gd name="T30" fmla="*/ 2147483646 w 2839"/>
                  <a:gd name="T31" fmla="*/ 2147483646 h 4402"/>
                  <a:gd name="T32" fmla="*/ 2147483646 w 2839"/>
                  <a:gd name="T33" fmla="*/ 2147483646 h 4402"/>
                  <a:gd name="T34" fmla="*/ 2147483646 w 2839"/>
                  <a:gd name="T35" fmla="*/ 2147483646 h 4402"/>
                  <a:gd name="T36" fmla="*/ 2147483646 w 2839"/>
                  <a:gd name="T37" fmla="*/ 2147483646 h 4402"/>
                  <a:gd name="T38" fmla="*/ 2147483646 w 2839"/>
                  <a:gd name="T39" fmla="*/ 2147483646 h 4402"/>
                  <a:gd name="T40" fmla="*/ 2147483646 w 2839"/>
                  <a:gd name="T41" fmla="*/ 2147483646 h 4402"/>
                  <a:gd name="T42" fmla="*/ 2147483646 w 2839"/>
                  <a:gd name="T43" fmla="*/ 2147483646 h 4402"/>
                  <a:gd name="T44" fmla="*/ 2147483646 w 2839"/>
                  <a:gd name="T45" fmla="*/ 2147483646 h 4402"/>
                  <a:gd name="T46" fmla="*/ 2147483646 w 2839"/>
                  <a:gd name="T47" fmla="*/ 2147483646 h 4402"/>
                  <a:gd name="T48" fmla="*/ 2147483646 w 2839"/>
                  <a:gd name="T49" fmla="*/ 2147483646 h 4402"/>
                  <a:gd name="T50" fmla="*/ 2147483646 w 2839"/>
                  <a:gd name="T51" fmla="*/ 2147483646 h 4402"/>
                  <a:gd name="T52" fmla="*/ 2147483646 w 2839"/>
                  <a:gd name="T53" fmla="*/ 2147483646 h 4402"/>
                  <a:gd name="T54" fmla="*/ 2147483646 w 2839"/>
                  <a:gd name="T55" fmla="*/ 2147483646 h 4402"/>
                  <a:gd name="T56" fmla="*/ 2147483646 w 2839"/>
                  <a:gd name="T57" fmla="*/ 2147483646 h 4402"/>
                  <a:gd name="T58" fmla="*/ 2147483646 w 2839"/>
                  <a:gd name="T59" fmla="*/ 2147483646 h 4402"/>
                  <a:gd name="T60" fmla="*/ 2147483646 w 2839"/>
                  <a:gd name="T61" fmla="*/ 2147483646 h 4402"/>
                  <a:gd name="T62" fmla="*/ 2147483646 w 2839"/>
                  <a:gd name="T63" fmla="*/ 2147483646 h 4402"/>
                  <a:gd name="T64" fmla="*/ 2147483646 w 2839"/>
                  <a:gd name="T65" fmla="*/ 2147483646 h 4402"/>
                  <a:gd name="T66" fmla="*/ 2147483646 w 2839"/>
                  <a:gd name="T67" fmla="*/ 2147483646 h 4402"/>
                  <a:gd name="T68" fmla="*/ 2147483646 w 2839"/>
                  <a:gd name="T69" fmla="*/ 2147483646 h 4402"/>
                  <a:gd name="T70" fmla="*/ 2147483646 w 2839"/>
                  <a:gd name="T71" fmla="*/ 2147483646 h 4402"/>
                  <a:gd name="T72" fmla="*/ 2147483646 w 2839"/>
                  <a:gd name="T73" fmla="*/ 2147483646 h 4402"/>
                  <a:gd name="T74" fmla="*/ 2147483646 w 2839"/>
                  <a:gd name="T75" fmla="*/ 2147483646 h 4402"/>
                  <a:gd name="T76" fmla="*/ 2147483646 w 2839"/>
                  <a:gd name="T77" fmla="*/ 2147483646 h 4402"/>
                  <a:gd name="T78" fmla="*/ 2147483646 w 2839"/>
                  <a:gd name="T79" fmla="*/ 2147483646 h 4402"/>
                  <a:gd name="T80" fmla="*/ 2147483646 w 2839"/>
                  <a:gd name="T81" fmla="*/ 2147483646 h 4402"/>
                  <a:gd name="T82" fmla="*/ 2147483646 w 2839"/>
                  <a:gd name="T83" fmla="*/ 2147483646 h 4402"/>
                  <a:gd name="T84" fmla="*/ 2147483646 w 2839"/>
                  <a:gd name="T85" fmla="*/ 2147483646 h 4402"/>
                  <a:gd name="T86" fmla="*/ 2147483646 w 2839"/>
                  <a:gd name="T87" fmla="*/ 2147483646 h 4402"/>
                  <a:gd name="T88" fmla="*/ 2147483646 w 2839"/>
                  <a:gd name="T89" fmla="*/ 2147483646 h 4402"/>
                  <a:gd name="T90" fmla="*/ 2147483646 w 2839"/>
                  <a:gd name="T91" fmla="*/ 2147483646 h 4402"/>
                  <a:gd name="T92" fmla="*/ 2147483646 w 2839"/>
                  <a:gd name="T93" fmla="*/ 2147483646 h 4402"/>
                  <a:gd name="T94" fmla="*/ 2147483646 w 2839"/>
                  <a:gd name="T95" fmla="*/ 2147483646 h 4402"/>
                  <a:gd name="T96" fmla="*/ 2147483646 w 2839"/>
                  <a:gd name="T97" fmla="*/ 2147483646 h 4402"/>
                  <a:gd name="T98" fmla="*/ 2147483646 w 2839"/>
                  <a:gd name="T99" fmla="*/ 2147483646 h 4402"/>
                  <a:gd name="T100" fmla="*/ 2147483646 w 2839"/>
                  <a:gd name="T101" fmla="*/ 2147483646 h 4402"/>
                  <a:gd name="T102" fmla="*/ 2147483646 w 2839"/>
                  <a:gd name="T103" fmla="*/ 2147483646 h 4402"/>
                  <a:gd name="T104" fmla="*/ 2147483646 w 2839"/>
                  <a:gd name="T105" fmla="*/ 2147483646 h 4402"/>
                  <a:gd name="T106" fmla="*/ 2147483646 w 2839"/>
                  <a:gd name="T107" fmla="*/ 2147483646 h 4402"/>
                  <a:gd name="T108" fmla="*/ 2147483646 w 2839"/>
                  <a:gd name="T109" fmla="*/ 2147483646 h 4402"/>
                  <a:gd name="T110" fmla="*/ 2147483646 w 2839"/>
                  <a:gd name="T111" fmla="*/ 2147483646 h 4402"/>
                  <a:gd name="T112" fmla="*/ 2147483646 w 2839"/>
                  <a:gd name="T113" fmla="*/ 2147483646 h 440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839" h="4402">
                    <a:moveTo>
                      <a:pt x="2838" y="2324"/>
                    </a:moveTo>
                    <a:lnTo>
                      <a:pt x="2819" y="2324"/>
                    </a:lnTo>
                    <a:lnTo>
                      <a:pt x="2762" y="2267"/>
                    </a:lnTo>
                    <a:lnTo>
                      <a:pt x="2743" y="2229"/>
                    </a:lnTo>
                    <a:lnTo>
                      <a:pt x="2762" y="2191"/>
                    </a:lnTo>
                    <a:lnTo>
                      <a:pt x="2762" y="2172"/>
                    </a:lnTo>
                    <a:lnTo>
                      <a:pt x="2762" y="2153"/>
                    </a:lnTo>
                    <a:lnTo>
                      <a:pt x="2762" y="2134"/>
                    </a:lnTo>
                    <a:lnTo>
                      <a:pt x="2762" y="2115"/>
                    </a:lnTo>
                    <a:lnTo>
                      <a:pt x="2724" y="2134"/>
                    </a:lnTo>
                    <a:lnTo>
                      <a:pt x="2629" y="2229"/>
                    </a:lnTo>
                    <a:lnTo>
                      <a:pt x="2610" y="2191"/>
                    </a:lnTo>
                    <a:lnTo>
                      <a:pt x="2629" y="2153"/>
                    </a:lnTo>
                    <a:lnTo>
                      <a:pt x="2648" y="2095"/>
                    </a:lnTo>
                    <a:lnTo>
                      <a:pt x="2648" y="2058"/>
                    </a:lnTo>
                    <a:lnTo>
                      <a:pt x="2667" y="1943"/>
                    </a:lnTo>
                    <a:lnTo>
                      <a:pt x="2686" y="1886"/>
                    </a:lnTo>
                    <a:lnTo>
                      <a:pt x="2686" y="1867"/>
                    </a:lnTo>
                    <a:lnTo>
                      <a:pt x="2705" y="1848"/>
                    </a:lnTo>
                    <a:lnTo>
                      <a:pt x="2705" y="1829"/>
                    </a:lnTo>
                    <a:lnTo>
                      <a:pt x="2705" y="1810"/>
                    </a:lnTo>
                    <a:lnTo>
                      <a:pt x="2705" y="1791"/>
                    </a:lnTo>
                    <a:lnTo>
                      <a:pt x="2705" y="1772"/>
                    </a:lnTo>
                    <a:lnTo>
                      <a:pt x="2705" y="1753"/>
                    </a:lnTo>
                    <a:lnTo>
                      <a:pt x="2648" y="1600"/>
                    </a:lnTo>
                    <a:lnTo>
                      <a:pt x="2648" y="1562"/>
                    </a:lnTo>
                    <a:lnTo>
                      <a:pt x="2648" y="1486"/>
                    </a:lnTo>
                    <a:lnTo>
                      <a:pt x="2629" y="1467"/>
                    </a:lnTo>
                    <a:lnTo>
                      <a:pt x="2610" y="1448"/>
                    </a:lnTo>
                    <a:lnTo>
                      <a:pt x="2610" y="1429"/>
                    </a:lnTo>
                    <a:lnTo>
                      <a:pt x="2571" y="1372"/>
                    </a:lnTo>
                    <a:lnTo>
                      <a:pt x="2591" y="1353"/>
                    </a:lnTo>
                    <a:lnTo>
                      <a:pt x="2610" y="1315"/>
                    </a:lnTo>
                    <a:lnTo>
                      <a:pt x="2610" y="1296"/>
                    </a:lnTo>
                    <a:lnTo>
                      <a:pt x="2610" y="1277"/>
                    </a:lnTo>
                    <a:lnTo>
                      <a:pt x="2610" y="1238"/>
                    </a:lnTo>
                    <a:lnTo>
                      <a:pt x="2591" y="1181"/>
                    </a:lnTo>
                    <a:lnTo>
                      <a:pt x="2571" y="1162"/>
                    </a:lnTo>
                    <a:lnTo>
                      <a:pt x="2552" y="1162"/>
                    </a:lnTo>
                    <a:lnTo>
                      <a:pt x="2534" y="1143"/>
                    </a:lnTo>
                    <a:lnTo>
                      <a:pt x="2400" y="1029"/>
                    </a:lnTo>
                    <a:lnTo>
                      <a:pt x="2381" y="991"/>
                    </a:lnTo>
                    <a:lnTo>
                      <a:pt x="2362" y="934"/>
                    </a:lnTo>
                    <a:lnTo>
                      <a:pt x="2381" y="876"/>
                    </a:lnTo>
                    <a:lnTo>
                      <a:pt x="2419" y="838"/>
                    </a:lnTo>
                    <a:lnTo>
                      <a:pt x="2457" y="820"/>
                    </a:lnTo>
                    <a:lnTo>
                      <a:pt x="2419" y="762"/>
                    </a:lnTo>
                    <a:lnTo>
                      <a:pt x="2400" y="743"/>
                    </a:lnTo>
                    <a:lnTo>
                      <a:pt x="2343" y="724"/>
                    </a:lnTo>
                    <a:lnTo>
                      <a:pt x="2324" y="686"/>
                    </a:lnTo>
                    <a:lnTo>
                      <a:pt x="2305" y="667"/>
                    </a:lnTo>
                    <a:lnTo>
                      <a:pt x="2324" y="648"/>
                    </a:lnTo>
                    <a:lnTo>
                      <a:pt x="2343" y="629"/>
                    </a:lnTo>
                    <a:lnTo>
                      <a:pt x="2362" y="610"/>
                    </a:lnTo>
                    <a:lnTo>
                      <a:pt x="2381" y="591"/>
                    </a:lnTo>
                    <a:lnTo>
                      <a:pt x="2362" y="515"/>
                    </a:lnTo>
                    <a:lnTo>
                      <a:pt x="2305" y="419"/>
                    </a:lnTo>
                    <a:lnTo>
                      <a:pt x="2267" y="362"/>
                    </a:lnTo>
                    <a:lnTo>
                      <a:pt x="2248" y="343"/>
                    </a:lnTo>
                    <a:lnTo>
                      <a:pt x="2248" y="324"/>
                    </a:lnTo>
                    <a:lnTo>
                      <a:pt x="2229" y="305"/>
                    </a:lnTo>
                    <a:lnTo>
                      <a:pt x="2210" y="229"/>
                    </a:lnTo>
                    <a:lnTo>
                      <a:pt x="2190" y="210"/>
                    </a:lnTo>
                    <a:lnTo>
                      <a:pt x="2171" y="172"/>
                    </a:lnTo>
                    <a:lnTo>
                      <a:pt x="2153" y="134"/>
                    </a:lnTo>
                    <a:lnTo>
                      <a:pt x="2134" y="95"/>
                    </a:lnTo>
                    <a:lnTo>
                      <a:pt x="2076" y="19"/>
                    </a:lnTo>
                    <a:lnTo>
                      <a:pt x="2057" y="0"/>
                    </a:lnTo>
                    <a:lnTo>
                      <a:pt x="2038" y="0"/>
                    </a:lnTo>
                    <a:lnTo>
                      <a:pt x="1867" y="114"/>
                    </a:lnTo>
                    <a:lnTo>
                      <a:pt x="1848" y="134"/>
                    </a:lnTo>
                    <a:lnTo>
                      <a:pt x="1829" y="172"/>
                    </a:lnTo>
                    <a:lnTo>
                      <a:pt x="1829" y="191"/>
                    </a:lnTo>
                    <a:lnTo>
                      <a:pt x="1829" y="210"/>
                    </a:lnTo>
                    <a:lnTo>
                      <a:pt x="1790" y="229"/>
                    </a:lnTo>
                    <a:lnTo>
                      <a:pt x="1772" y="248"/>
                    </a:lnTo>
                    <a:lnTo>
                      <a:pt x="1714" y="229"/>
                    </a:lnTo>
                    <a:lnTo>
                      <a:pt x="1638" y="210"/>
                    </a:lnTo>
                    <a:lnTo>
                      <a:pt x="1600" y="210"/>
                    </a:lnTo>
                    <a:lnTo>
                      <a:pt x="1543" y="229"/>
                    </a:lnTo>
                    <a:lnTo>
                      <a:pt x="1448" y="267"/>
                    </a:lnTo>
                    <a:lnTo>
                      <a:pt x="1410" y="286"/>
                    </a:lnTo>
                    <a:lnTo>
                      <a:pt x="1352" y="286"/>
                    </a:lnTo>
                    <a:lnTo>
                      <a:pt x="1333" y="248"/>
                    </a:lnTo>
                    <a:lnTo>
                      <a:pt x="1314" y="248"/>
                    </a:lnTo>
                    <a:lnTo>
                      <a:pt x="1296" y="248"/>
                    </a:lnTo>
                    <a:lnTo>
                      <a:pt x="1162" y="305"/>
                    </a:lnTo>
                    <a:lnTo>
                      <a:pt x="857" y="495"/>
                    </a:lnTo>
                    <a:lnTo>
                      <a:pt x="743" y="610"/>
                    </a:lnTo>
                    <a:lnTo>
                      <a:pt x="705" y="610"/>
                    </a:lnTo>
                    <a:lnTo>
                      <a:pt x="686" y="629"/>
                    </a:lnTo>
                    <a:lnTo>
                      <a:pt x="666" y="610"/>
                    </a:lnTo>
                    <a:lnTo>
                      <a:pt x="629" y="610"/>
                    </a:lnTo>
                    <a:lnTo>
                      <a:pt x="534" y="534"/>
                    </a:lnTo>
                    <a:lnTo>
                      <a:pt x="495" y="572"/>
                    </a:lnTo>
                    <a:lnTo>
                      <a:pt x="457" y="610"/>
                    </a:lnTo>
                    <a:lnTo>
                      <a:pt x="419" y="648"/>
                    </a:lnTo>
                    <a:lnTo>
                      <a:pt x="400" y="705"/>
                    </a:lnTo>
                    <a:lnTo>
                      <a:pt x="400" y="743"/>
                    </a:lnTo>
                    <a:lnTo>
                      <a:pt x="400" y="762"/>
                    </a:lnTo>
                    <a:lnTo>
                      <a:pt x="400" y="781"/>
                    </a:lnTo>
                    <a:lnTo>
                      <a:pt x="400" y="800"/>
                    </a:lnTo>
                    <a:lnTo>
                      <a:pt x="400" y="820"/>
                    </a:lnTo>
                    <a:lnTo>
                      <a:pt x="400" y="876"/>
                    </a:lnTo>
                    <a:lnTo>
                      <a:pt x="400" y="896"/>
                    </a:lnTo>
                    <a:lnTo>
                      <a:pt x="381" y="934"/>
                    </a:lnTo>
                    <a:lnTo>
                      <a:pt x="362" y="972"/>
                    </a:lnTo>
                    <a:lnTo>
                      <a:pt x="362" y="1010"/>
                    </a:lnTo>
                    <a:lnTo>
                      <a:pt x="362" y="1029"/>
                    </a:lnTo>
                    <a:lnTo>
                      <a:pt x="362" y="1067"/>
                    </a:lnTo>
                    <a:lnTo>
                      <a:pt x="362" y="1238"/>
                    </a:lnTo>
                    <a:lnTo>
                      <a:pt x="362" y="1257"/>
                    </a:lnTo>
                    <a:lnTo>
                      <a:pt x="381" y="1277"/>
                    </a:lnTo>
                    <a:lnTo>
                      <a:pt x="381" y="1333"/>
                    </a:lnTo>
                    <a:lnTo>
                      <a:pt x="400" y="1372"/>
                    </a:lnTo>
                    <a:lnTo>
                      <a:pt x="419" y="1467"/>
                    </a:lnTo>
                    <a:lnTo>
                      <a:pt x="419" y="1486"/>
                    </a:lnTo>
                    <a:lnTo>
                      <a:pt x="419" y="1505"/>
                    </a:lnTo>
                    <a:lnTo>
                      <a:pt x="381" y="1524"/>
                    </a:lnTo>
                    <a:lnTo>
                      <a:pt x="362" y="1524"/>
                    </a:lnTo>
                    <a:lnTo>
                      <a:pt x="343" y="1524"/>
                    </a:lnTo>
                    <a:lnTo>
                      <a:pt x="305" y="1524"/>
                    </a:lnTo>
                    <a:lnTo>
                      <a:pt x="286" y="1524"/>
                    </a:lnTo>
                    <a:lnTo>
                      <a:pt x="267" y="1543"/>
                    </a:lnTo>
                    <a:lnTo>
                      <a:pt x="248" y="1562"/>
                    </a:lnTo>
                    <a:lnTo>
                      <a:pt x="248" y="1600"/>
                    </a:lnTo>
                    <a:lnTo>
                      <a:pt x="248" y="1619"/>
                    </a:lnTo>
                    <a:lnTo>
                      <a:pt x="248" y="1658"/>
                    </a:lnTo>
                    <a:lnTo>
                      <a:pt x="267" y="1677"/>
                    </a:lnTo>
                    <a:lnTo>
                      <a:pt x="305" y="1714"/>
                    </a:lnTo>
                    <a:lnTo>
                      <a:pt x="343" y="1734"/>
                    </a:lnTo>
                    <a:lnTo>
                      <a:pt x="324" y="1772"/>
                    </a:lnTo>
                    <a:lnTo>
                      <a:pt x="324" y="1791"/>
                    </a:lnTo>
                    <a:lnTo>
                      <a:pt x="286" y="1848"/>
                    </a:lnTo>
                    <a:lnTo>
                      <a:pt x="267" y="1867"/>
                    </a:lnTo>
                    <a:lnTo>
                      <a:pt x="267" y="1905"/>
                    </a:lnTo>
                    <a:lnTo>
                      <a:pt x="286" y="1981"/>
                    </a:lnTo>
                    <a:lnTo>
                      <a:pt x="305" y="2019"/>
                    </a:lnTo>
                    <a:lnTo>
                      <a:pt x="305" y="2058"/>
                    </a:lnTo>
                    <a:lnTo>
                      <a:pt x="305" y="2095"/>
                    </a:lnTo>
                    <a:lnTo>
                      <a:pt x="305" y="2134"/>
                    </a:lnTo>
                    <a:lnTo>
                      <a:pt x="286" y="2172"/>
                    </a:lnTo>
                    <a:lnTo>
                      <a:pt x="267" y="2229"/>
                    </a:lnTo>
                    <a:lnTo>
                      <a:pt x="172" y="2324"/>
                    </a:lnTo>
                    <a:lnTo>
                      <a:pt x="153" y="2362"/>
                    </a:lnTo>
                    <a:lnTo>
                      <a:pt x="133" y="2400"/>
                    </a:lnTo>
                    <a:lnTo>
                      <a:pt x="114" y="2496"/>
                    </a:lnTo>
                    <a:lnTo>
                      <a:pt x="38" y="2648"/>
                    </a:lnTo>
                    <a:lnTo>
                      <a:pt x="0" y="2762"/>
                    </a:lnTo>
                    <a:lnTo>
                      <a:pt x="0" y="2781"/>
                    </a:lnTo>
                    <a:lnTo>
                      <a:pt x="0" y="2819"/>
                    </a:lnTo>
                    <a:lnTo>
                      <a:pt x="57" y="2915"/>
                    </a:lnTo>
                    <a:lnTo>
                      <a:pt x="57" y="2991"/>
                    </a:lnTo>
                    <a:lnTo>
                      <a:pt x="76" y="3010"/>
                    </a:lnTo>
                    <a:lnTo>
                      <a:pt x="95" y="3029"/>
                    </a:lnTo>
                    <a:lnTo>
                      <a:pt x="114" y="3067"/>
                    </a:lnTo>
                    <a:lnTo>
                      <a:pt x="133" y="3086"/>
                    </a:lnTo>
                    <a:lnTo>
                      <a:pt x="153" y="3105"/>
                    </a:lnTo>
                    <a:lnTo>
                      <a:pt x="190" y="3124"/>
                    </a:lnTo>
                    <a:lnTo>
                      <a:pt x="209" y="3143"/>
                    </a:lnTo>
                    <a:lnTo>
                      <a:pt x="209" y="3182"/>
                    </a:lnTo>
                    <a:lnTo>
                      <a:pt x="229" y="3200"/>
                    </a:lnTo>
                    <a:lnTo>
                      <a:pt x="209" y="3238"/>
                    </a:lnTo>
                    <a:lnTo>
                      <a:pt x="229" y="3258"/>
                    </a:lnTo>
                    <a:lnTo>
                      <a:pt x="248" y="3277"/>
                    </a:lnTo>
                    <a:lnTo>
                      <a:pt x="267" y="3296"/>
                    </a:lnTo>
                    <a:lnTo>
                      <a:pt x="267" y="3314"/>
                    </a:lnTo>
                    <a:lnTo>
                      <a:pt x="267" y="3334"/>
                    </a:lnTo>
                    <a:lnTo>
                      <a:pt x="248" y="3353"/>
                    </a:lnTo>
                    <a:lnTo>
                      <a:pt x="229" y="3372"/>
                    </a:lnTo>
                    <a:lnTo>
                      <a:pt x="209" y="3391"/>
                    </a:lnTo>
                    <a:lnTo>
                      <a:pt x="190" y="3448"/>
                    </a:lnTo>
                    <a:lnTo>
                      <a:pt x="172" y="3486"/>
                    </a:lnTo>
                    <a:lnTo>
                      <a:pt x="190" y="3524"/>
                    </a:lnTo>
                    <a:lnTo>
                      <a:pt x="190" y="3543"/>
                    </a:lnTo>
                    <a:lnTo>
                      <a:pt x="229" y="3581"/>
                    </a:lnTo>
                    <a:lnTo>
                      <a:pt x="248" y="3600"/>
                    </a:lnTo>
                    <a:lnTo>
                      <a:pt x="267" y="3619"/>
                    </a:lnTo>
                    <a:lnTo>
                      <a:pt x="286" y="3639"/>
                    </a:lnTo>
                    <a:lnTo>
                      <a:pt x="267" y="3677"/>
                    </a:lnTo>
                    <a:lnTo>
                      <a:pt x="229" y="3753"/>
                    </a:lnTo>
                    <a:lnTo>
                      <a:pt x="190" y="3905"/>
                    </a:lnTo>
                    <a:lnTo>
                      <a:pt x="305" y="3905"/>
                    </a:lnTo>
                    <a:lnTo>
                      <a:pt x="495" y="4000"/>
                    </a:lnTo>
                    <a:lnTo>
                      <a:pt x="629" y="4076"/>
                    </a:lnTo>
                    <a:lnTo>
                      <a:pt x="666" y="4096"/>
                    </a:lnTo>
                    <a:lnTo>
                      <a:pt x="686" y="4096"/>
                    </a:lnTo>
                    <a:lnTo>
                      <a:pt x="838" y="4096"/>
                    </a:lnTo>
                    <a:lnTo>
                      <a:pt x="915" y="4115"/>
                    </a:lnTo>
                    <a:lnTo>
                      <a:pt x="933" y="4115"/>
                    </a:lnTo>
                    <a:lnTo>
                      <a:pt x="952" y="4134"/>
                    </a:lnTo>
                    <a:lnTo>
                      <a:pt x="952" y="4153"/>
                    </a:lnTo>
                    <a:lnTo>
                      <a:pt x="915" y="4191"/>
                    </a:lnTo>
                    <a:lnTo>
                      <a:pt x="915" y="4210"/>
                    </a:lnTo>
                    <a:lnTo>
                      <a:pt x="915" y="4229"/>
                    </a:lnTo>
                    <a:lnTo>
                      <a:pt x="952" y="4286"/>
                    </a:lnTo>
                    <a:lnTo>
                      <a:pt x="971" y="4324"/>
                    </a:lnTo>
                    <a:lnTo>
                      <a:pt x="1047" y="4362"/>
                    </a:lnTo>
                    <a:lnTo>
                      <a:pt x="1124" y="4401"/>
                    </a:lnTo>
                    <a:lnTo>
                      <a:pt x="1143" y="4401"/>
                    </a:lnTo>
                    <a:lnTo>
                      <a:pt x="1162" y="4401"/>
                    </a:lnTo>
                    <a:lnTo>
                      <a:pt x="1181" y="4362"/>
                    </a:lnTo>
                    <a:lnTo>
                      <a:pt x="1200" y="4343"/>
                    </a:lnTo>
                    <a:lnTo>
                      <a:pt x="1257" y="4305"/>
                    </a:lnTo>
                    <a:lnTo>
                      <a:pt x="1276" y="4286"/>
                    </a:lnTo>
                    <a:lnTo>
                      <a:pt x="1296" y="4267"/>
                    </a:lnTo>
                    <a:lnTo>
                      <a:pt x="1314" y="4267"/>
                    </a:lnTo>
                    <a:lnTo>
                      <a:pt x="1333" y="4248"/>
                    </a:lnTo>
                    <a:lnTo>
                      <a:pt x="1352" y="4267"/>
                    </a:lnTo>
                    <a:lnTo>
                      <a:pt x="1391" y="4267"/>
                    </a:lnTo>
                    <a:lnTo>
                      <a:pt x="1505" y="4324"/>
                    </a:lnTo>
                    <a:lnTo>
                      <a:pt x="1524" y="4324"/>
                    </a:lnTo>
                    <a:lnTo>
                      <a:pt x="1581" y="4267"/>
                    </a:lnTo>
                    <a:lnTo>
                      <a:pt x="1581" y="4248"/>
                    </a:lnTo>
                    <a:lnTo>
                      <a:pt x="1581" y="4229"/>
                    </a:lnTo>
                    <a:lnTo>
                      <a:pt x="1581" y="4210"/>
                    </a:lnTo>
                    <a:lnTo>
                      <a:pt x="1600" y="4153"/>
                    </a:lnTo>
                    <a:lnTo>
                      <a:pt x="1581" y="4115"/>
                    </a:lnTo>
                    <a:lnTo>
                      <a:pt x="1581" y="4096"/>
                    </a:lnTo>
                    <a:lnTo>
                      <a:pt x="1600" y="4076"/>
                    </a:lnTo>
                    <a:lnTo>
                      <a:pt x="1619" y="4057"/>
                    </a:lnTo>
                    <a:lnTo>
                      <a:pt x="1638" y="4039"/>
                    </a:lnTo>
                    <a:lnTo>
                      <a:pt x="1638" y="4020"/>
                    </a:lnTo>
                    <a:lnTo>
                      <a:pt x="1657" y="4000"/>
                    </a:lnTo>
                    <a:lnTo>
                      <a:pt x="1657" y="3981"/>
                    </a:lnTo>
                    <a:lnTo>
                      <a:pt x="1657" y="3943"/>
                    </a:lnTo>
                    <a:lnTo>
                      <a:pt x="1657" y="3905"/>
                    </a:lnTo>
                    <a:lnTo>
                      <a:pt x="1657" y="3867"/>
                    </a:lnTo>
                    <a:lnTo>
                      <a:pt x="1657" y="3829"/>
                    </a:lnTo>
                    <a:lnTo>
                      <a:pt x="1695" y="3810"/>
                    </a:lnTo>
                    <a:lnTo>
                      <a:pt x="1714" y="3791"/>
                    </a:lnTo>
                    <a:lnTo>
                      <a:pt x="1772" y="3791"/>
                    </a:lnTo>
                    <a:lnTo>
                      <a:pt x="1829" y="3810"/>
                    </a:lnTo>
                    <a:lnTo>
                      <a:pt x="1886" y="3829"/>
                    </a:lnTo>
                    <a:lnTo>
                      <a:pt x="1962" y="3848"/>
                    </a:lnTo>
                    <a:lnTo>
                      <a:pt x="1981" y="3848"/>
                    </a:lnTo>
                    <a:lnTo>
                      <a:pt x="1962" y="3810"/>
                    </a:lnTo>
                    <a:lnTo>
                      <a:pt x="2000" y="3772"/>
                    </a:lnTo>
                    <a:lnTo>
                      <a:pt x="2076" y="3791"/>
                    </a:lnTo>
                    <a:lnTo>
                      <a:pt x="2057" y="3810"/>
                    </a:lnTo>
                    <a:lnTo>
                      <a:pt x="2038" y="3829"/>
                    </a:lnTo>
                    <a:lnTo>
                      <a:pt x="2057" y="3848"/>
                    </a:lnTo>
                    <a:lnTo>
                      <a:pt x="2076" y="3867"/>
                    </a:lnTo>
                    <a:lnTo>
                      <a:pt x="2095" y="3905"/>
                    </a:lnTo>
                    <a:lnTo>
                      <a:pt x="2134" y="3905"/>
                    </a:lnTo>
                    <a:lnTo>
                      <a:pt x="2153" y="3905"/>
                    </a:lnTo>
                    <a:lnTo>
                      <a:pt x="2153" y="3867"/>
                    </a:lnTo>
                    <a:lnTo>
                      <a:pt x="2153" y="3848"/>
                    </a:lnTo>
                    <a:lnTo>
                      <a:pt x="2114" y="3848"/>
                    </a:lnTo>
                    <a:lnTo>
                      <a:pt x="2153" y="3810"/>
                    </a:lnTo>
                    <a:lnTo>
                      <a:pt x="2171" y="3791"/>
                    </a:lnTo>
                    <a:lnTo>
                      <a:pt x="2190" y="3810"/>
                    </a:lnTo>
                    <a:lnTo>
                      <a:pt x="2171" y="3772"/>
                    </a:lnTo>
                    <a:lnTo>
                      <a:pt x="2153" y="3753"/>
                    </a:lnTo>
                    <a:lnTo>
                      <a:pt x="2153" y="3715"/>
                    </a:lnTo>
                    <a:lnTo>
                      <a:pt x="2153" y="3677"/>
                    </a:lnTo>
                    <a:lnTo>
                      <a:pt x="2190" y="3695"/>
                    </a:lnTo>
                    <a:lnTo>
                      <a:pt x="2229" y="3715"/>
                    </a:lnTo>
                    <a:lnTo>
                      <a:pt x="2305" y="3695"/>
                    </a:lnTo>
                    <a:lnTo>
                      <a:pt x="2381" y="3715"/>
                    </a:lnTo>
                    <a:lnTo>
                      <a:pt x="2400" y="3695"/>
                    </a:lnTo>
                    <a:lnTo>
                      <a:pt x="2381" y="3677"/>
                    </a:lnTo>
                    <a:lnTo>
                      <a:pt x="2362" y="3658"/>
                    </a:lnTo>
                    <a:lnTo>
                      <a:pt x="2343" y="3639"/>
                    </a:lnTo>
                    <a:lnTo>
                      <a:pt x="2343" y="3619"/>
                    </a:lnTo>
                    <a:lnTo>
                      <a:pt x="2362" y="3619"/>
                    </a:lnTo>
                    <a:lnTo>
                      <a:pt x="2381" y="3619"/>
                    </a:lnTo>
                    <a:lnTo>
                      <a:pt x="2419" y="3619"/>
                    </a:lnTo>
                    <a:lnTo>
                      <a:pt x="2438" y="3600"/>
                    </a:lnTo>
                    <a:lnTo>
                      <a:pt x="2419" y="3581"/>
                    </a:lnTo>
                    <a:lnTo>
                      <a:pt x="2324" y="3543"/>
                    </a:lnTo>
                    <a:lnTo>
                      <a:pt x="2362" y="3505"/>
                    </a:lnTo>
                    <a:lnTo>
                      <a:pt x="2476" y="3543"/>
                    </a:lnTo>
                    <a:lnTo>
                      <a:pt x="2515" y="3524"/>
                    </a:lnTo>
                    <a:lnTo>
                      <a:pt x="2515" y="3486"/>
                    </a:lnTo>
                    <a:lnTo>
                      <a:pt x="2419" y="3410"/>
                    </a:lnTo>
                    <a:lnTo>
                      <a:pt x="2381" y="3372"/>
                    </a:lnTo>
                    <a:lnTo>
                      <a:pt x="2438" y="3372"/>
                    </a:lnTo>
                    <a:lnTo>
                      <a:pt x="2476" y="3353"/>
                    </a:lnTo>
                    <a:lnTo>
                      <a:pt x="2534" y="3334"/>
                    </a:lnTo>
                    <a:lnTo>
                      <a:pt x="2552" y="3296"/>
                    </a:lnTo>
                    <a:lnTo>
                      <a:pt x="2476" y="3296"/>
                    </a:lnTo>
                    <a:lnTo>
                      <a:pt x="2457" y="3277"/>
                    </a:lnTo>
                    <a:lnTo>
                      <a:pt x="2457" y="3238"/>
                    </a:lnTo>
                    <a:lnTo>
                      <a:pt x="2495" y="3238"/>
                    </a:lnTo>
                    <a:lnTo>
                      <a:pt x="2552" y="3219"/>
                    </a:lnTo>
                    <a:lnTo>
                      <a:pt x="2591" y="3182"/>
                    </a:lnTo>
                    <a:lnTo>
                      <a:pt x="2591" y="3124"/>
                    </a:lnTo>
                    <a:lnTo>
                      <a:pt x="2552" y="3124"/>
                    </a:lnTo>
                    <a:lnTo>
                      <a:pt x="2495" y="3124"/>
                    </a:lnTo>
                    <a:lnTo>
                      <a:pt x="2495" y="3086"/>
                    </a:lnTo>
                    <a:lnTo>
                      <a:pt x="2495" y="3067"/>
                    </a:lnTo>
                    <a:lnTo>
                      <a:pt x="2515" y="3067"/>
                    </a:lnTo>
                    <a:lnTo>
                      <a:pt x="2534" y="3067"/>
                    </a:lnTo>
                    <a:lnTo>
                      <a:pt x="2552" y="3067"/>
                    </a:lnTo>
                    <a:lnTo>
                      <a:pt x="2552" y="3048"/>
                    </a:lnTo>
                    <a:lnTo>
                      <a:pt x="2534" y="3029"/>
                    </a:lnTo>
                    <a:lnTo>
                      <a:pt x="2534" y="3010"/>
                    </a:lnTo>
                    <a:lnTo>
                      <a:pt x="2629" y="2972"/>
                    </a:lnTo>
                    <a:lnTo>
                      <a:pt x="2667" y="2933"/>
                    </a:lnTo>
                    <a:lnTo>
                      <a:pt x="2648" y="2857"/>
                    </a:lnTo>
                    <a:lnTo>
                      <a:pt x="2629" y="2896"/>
                    </a:lnTo>
                    <a:lnTo>
                      <a:pt x="2591" y="2915"/>
                    </a:lnTo>
                    <a:lnTo>
                      <a:pt x="2552" y="2933"/>
                    </a:lnTo>
                    <a:lnTo>
                      <a:pt x="2495" y="2915"/>
                    </a:lnTo>
                    <a:lnTo>
                      <a:pt x="2552" y="2877"/>
                    </a:lnTo>
                    <a:lnTo>
                      <a:pt x="2610" y="2838"/>
                    </a:lnTo>
                    <a:lnTo>
                      <a:pt x="2629" y="2801"/>
                    </a:lnTo>
                    <a:lnTo>
                      <a:pt x="2571" y="2781"/>
                    </a:lnTo>
                    <a:lnTo>
                      <a:pt x="2591" y="2762"/>
                    </a:lnTo>
                    <a:lnTo>
                      <a:pt x="2648" y="2724"/>
                    </a:lnTo>
                    <a:lnTo>
                      <a:pt x="2648" y="2705"/>
                    </a:lnTo>
                    <a:lnTo>
                      <a:pt x="2686" y="2705"/>
                    </a:lnTo>
                    <a:lnTo>
                      <a:pt x="2705" y="2705"/>
                    </a:lnTo>
                    <a:lnTo>
                      <a:pt x="2724" y="2705"/>
                    </a:lnTo>
                    <a:lnTo>
                      <a:pt x="2762" y="2686"/>
                    </a:lnTo>
                    <a:lnTo>
                      <a:pt x="2781" y="2667"/>
                    </a:lnTo>
                    <a:lnTo>
                      <a:pt x="2781" y="2629"/>
                    </a:lnTo>
                    <a:lnTo>
                      <a:pt x="2781" y="2591"/>
                    </a:lnTo>
                    <a:lnTo>
                      <a:pt x="2781" y="2572"/>
                    </a:lnTo>
                    <a:lnTo>
                      <a:pt x="2819" y="2572"/>
                    </a:lnTo>
                    <a:lnTo>
                      <a:pt x="2800" y="2534"/>
                    </a:lnTo>
                    <a:lnTo>
                      <a:pt x="2762" y="2515"/>
                    </a:lnTo>
                    <a:lnTo>
                      <a:pt x="2762" y="2534"/>
                    </a:lnTo>
                    <a:lnTo>
                      <a:pt x="2724" y="2591"/>
                    </a:lnTo>
                    <a:lnTo>
                      <a:pt x="2686" y="2629"/>
                    </a:lnTo>
                    <a:lnTo>
                      <a:pt x="2629" y="2629"/>
                    </a:lnTo>
                    <a:lnTo>
                      <a:pt x="2610" y="2572"/>
                    </a:lnTo>
                    <a:lnTo>
                      <a:pt x="2629" y="2553"/>
                    </a:lnTo>
                    <a:lnTo>
                      <a:pt x="2686" y="2534"/>
                    </a:lnTo>
                    <a:lnTo>
                      <a:pt x="2724" y="2515"/>
                    </a:lnTo>
                    <a:lnTo>
                      <a:pt x="2800" y="2420"/>
                    </a:lnTo>
                    <a:lnTo>
                      <a:pt x="2819" y="2400"/>
                    </a:lnTo>
                    <a:lnTo>
                      <a:pt x="2819" y="2381"/>
                    </a:lnTo>
                    <a:lnTo>
                      <a:pt x="2838" y="2381"/>
                    </a:lnTo>
                    <a:lnTo>
                      <a:pt x="2838" y="2343"/>
                    </a:lnTo>
                    <a:lnTo>
                      <a:pt x="2838" y="2324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53" name="Freeform 43">
                <a:extLst>
                  <a:ext uri="{FF2B5EF4-FFF2-40B4-BE49-F238E27FC236}">
                    <a16:creationId xmlns:a16="http://schemas.microsoft.com/office/drawing/2014/main" id="{A3C861DF-D31F-6543-AAB9-3336AFE3A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5363" y="8874125"/>
                <a:ext cx="815975" cy="1323975"/>
              </a:xfrm>
              <a:custGeom>
                <a:avLst/>
                <a:gdLst>
                  <a:gd name="T0" fmla="*/ 2147483646 w 2267"/>
                  <a:gd name="T1" fmla="*/ 2147483646 h 3677"/>
                  <a:gd name="T2" fmla="*/ 2147483646 w 2267"/>
                  <a:gd name="T3" fmla="*/ 2147483646 h 3677"/>
                  <a:gd name="T4" fmla="*/ 2147483646 w 2267"/>
                  <a:gd name="T5" fmla="*/ 2147483646 h 3677"/>
                  <a:gd name="T6" fmla="*/ 2147483646 w 2267"/>
                  <a:gd name="T7" fmla="*/ 2147483646 h 3677"/>
                  <a:gd name="T8" fmla="*/ 2147483646 w 2267"/>
                  <a:gd name="T9" fmla="*/ 2147483646 h 3677"/>
                  <a:gd name="T10" fmla="*/ 2147483646 w 2267"/>
                  <a:gd name="T11" fmla="*/ 2147483646 h 3677"/>
                  <a:gd name="T12" fmla="*/ 2147483646 w 2267"/>
                  <a:gd name="T13" fmla="*/ 2147483646 h 3677"/>
                  <a:gd name="T14" fmla="*/ 2147483646 w 2267"/>
                  <a:gd name="T15" fmla="*/ 2147483646 h 3677"/>
                  <a:gd name="T16" fmla="*/ 2147483646 w 2267"/>
                  <a:gd name="T17" fmla="*/ 2147483646 h 3677"/>
                  <a:gd name="T18" fmla="*/ 2147483646 w 2267"/>
                  <a:gd name="T19" fmla="*/ 2147483646 h 3677"/>
                  <a:gd name="T20" fmla="*/ 2147483646 w 2267"/>
                  <a:gd name="T21" fmla="*/ 2147483646 h 3677"/>
                  <a:gd name="T22" fmla="*/ 2147483646 w 2267"/>
                  <a:gd name="T23" fmla="*/ 2147483646 h 3677"/>
                  <a:gd name="T24" fmla="*/ 2147483646 w 2267"/>
                  <a:gd name="T25" fmla="*/ 2147483646 h 3677"/>
                  <a:gd name="T26" fmla="*/ 2147483646 w 2267"/>
                  <a:gd name="T27" fmla="*/ 2147483646 h 3677"/>
                  <a:gd name="T28" fmla="*/ 2147483646 w 2267"/>
                  <a:gd name="T29" fmla="*/ 2147483646 h 3677"/>
                  <a:gd name="T30" fmla="*/ 2147483646 w 2267"/>
                  <a:gd name="T31" fmla="*/ 2147483646 h 3677"/>
                  <a:gd name="T32" fmla="*/ 2147483646 w 2267"/>
                  <a:gd name="T33" fmla="*/ 2147483646 h 3677"/>
                  <a:gd name="T34" fmla="*/ 2147483646 w 2267"/>
                  <a:gd name="T35" fmla="*/ 2147483646 h 3677"/>
                  <a:gd name="T36" fmla="*/ 2147483646 w 2267"/>
                  <a:gd name="T37" fmla="*/ 2147483646 h 3677"/>
                  <a:gd name="T38" fmla="*/ 2147483646 w 2267"/>
                  <a:gd name="T39" fmla="*/ 2147483646 h 3677"/>
                  <a:gd name="T40" fmla="*/ 2147483646 w 2267"/>
                  <a:gd name="T41" fmla="*/ 2147483646 h 3677"/>
                  <a:gd name="T42" fmla="*/ 2147483646 w 2267"/>
                  <a:gd name="T43" fmla="*/ 2147483646 h 3677"/>
                  <a:gd name="T44" fmla="*/ 2147483646 w 2267"/>
                  <a:gd name="T45" fmla="*/ 2147483646 h 3677"/>
                  <a:gd name="T46" fmla="*/ 2147483646 w 2267"/>
                  <a:gd name="T47" fmla="*/ 2147483646 h 3677"/>
                  <a:gd name="T48" fmla="*/ 2147483646 w 2267"/>
                  <a:gd name="T49" fmla="*/ 2147483646 h 3677"/>
                  <a:gd name="T50" fmla="*/ 2147483646 w 2267"/>
                  <a:gd name="T51" fmla="*/ 2147483646 h 3677"/>
                  <a:gd name="T52" fmla="*/ 2147483646 w 2267"/>
                  <a:gd name="T53" fmla="*/ 2147483646 h 3677"/>
                  <a:gd name="T54" fmla="*/ 2147483646 w 2267"/>
                  <a:gd name="T55" fmla="*/ 2147483646 h 3677"/>
                  <a:gd name="T56" fmla="*/ 2147483646 w 2267"/>
                  <a:gd name="T57" fmla="*/ 2147483646 h 3677"/>
                  <a:gd name="T58" fmla="*/ 2147483646 w 2267"/>
                  <a:gd name="T59" fmla="*/ 2147483646 h 3677"/>
                  <a:gd name="T60" fmla="*/ 2147483646 w 2267"/>
                  <a:gd name="T61" fmla="*/ 2147483646 h 3677"/>
                  <a:gd name="T62" fmla="*/ 2147483646 w 2267"/>
                  <a:gd name="T63" fmla="*/ 2147483646 h 3677"/>
                  <a:gd name="T64" fmla="*/ 2147483646 w 2267"/>
                  <a:gd name="T65" fmla="*/ 2147483646 h 3677"/>
                  <a:gd name="T66" fmla="*/ 2147483646 w 2267"/>
                  <a:gd name="T67" fmla="*/ 2147483646 h 3677"/>
                  <a:gd name="T68" fmla="*/ 2147483646 w 2267"/>
                  <a:gd name="T69" fmla="*/ 2147483646 h 3677"/>
                  <a:gd name="T70" fmla="*/ 2147483646 w 2267"/>
                  <a:gd name="T71" fmla="*/ 2147483646 h 3677"/>
                  <a:gd name="T72" fmla="*/ 2147483646 w 2267"/>
                  <a:gd name="T73" fmla="*/ 2147483646 h 3677"/>
                  <a:gd name="T74" fmla="*/ 2147483646 w 2267"/>
                  <a:gd name="T75" fmla="*/ 2147483646 h 3677"/>
                  <a:gd name="T76" fmla="*/ 2147483646 w 2267"/>
                  <a:gd name="T77" fmla="*/ 2147483646 h 3677"/>
                  <a:gd name="T78" fmla="*/ 2147483646 w 2267"/>
                  <a:gd name="T79" fmla="*/ 2147483646 h 3677"/>
                  <a:gd name="T80" fmla="*/ 2147483646 w 2267"/>
                  <a:gd name="T81" fmla="*/ 2147483646 h 3677"/>
                  <a:gd name="T82" fmla="*/ 2147483646 w 2267"/>
                  <a:gd name="T83" fmla="*/ 2147483646 h 3677"/>
                  <a:gd name="T84" fmla="*/ 2147483646 w 2267"/>
                  <a:gd name="T85" fmla="*/ 2147483646 h 3677"/>
                  <a:gd name="T86" fmla="*/ 2147483646 w 2267"/>
                  <a:gd name="T87" fmla="*/ 2147483646 h 3677"/>
                  <a:gd name="T88" fmla="*/ 2147483646 w 2267"/>
                  <a:gd name="T89" fmla="*/ 2147483646 h 3677"/>
                  <a:gd name="T90" fmla="*/ 2147483646 w 2267"/>
                  <a:gd name="T91" fmla="*/ 2147483646 h 3677"/>
                  <a:gd name="T92" fmla="*/ 2147483646 w 2267"/>
                  <a:gd name="T93" fmla="*/ 2147483646 h 3677"/>
                  <a:gd name="T94" fmla="*/ 2147483646 w 2267"/>
                  <a:gd name="T95" fmla="*/ 2147483646 h 3677"/>
                  <a:gd name="T96" fmla="*/ 2147483646 w 2267"/>
                  <a:gd name="T97" fmla="*/ 2147483646 h 3677"/>
                  <a:gd name="T98" fmla="*/ 2147483646 w 2267"/>
                  <a:gd name="T99" fmla="*/ 2147483646 h 3677"/>
                  <a:gd name="T100" fmla="*/ 2147483646 w 2267"/>
                  <a:gd name="T101" fmla="*/ 2147483646 h 3677"/>
                  <a:gd name="T102" fmla="*/ 2147483646 w 2267"/>
                  <a:gd name="T103" fmla="*/ 2147483646 h 3677"/>
                  <a:gd name="T104" fmla="*/ 2147483646 w 2267"/>
                  <a:gd name="T105" fmla="*/ 2147483646 h 3677"/>
                  <a:gd name="T106" fmla="*/ 2147483646 w 2267"/>
                  <a:gd name="T107" fmla="*/ 2147483646 h 3677"/>
                  <a:gd name="T108" fmla="*/ 2147483646 w 2267"/>
                  <a:gd name="T109" fmla="*/ 2147483646 h 367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267" h="3677">
                    <a:moveTo>
                      <a:pt x="1637" y="952"/>
                    </a:moveTo>
                    <a:lnTo>
                      <a:pt x="1637" y="933"/>
                    </a:lnTo>
                    <a:lnTo>
                      <a:pt x="1600" y="952"/>
                    </a:lnTo>
                    <a:lnTo>
                      <a:pt x="1580" y="971"/>
                    </a:lnTo>
                    <a:lnTo>
                      <a:pt x="1561" y="971"/>
                    </a:lnTo>
                    <a:lnTo>
                      <a:pt x="1542" y="990"/>
                    </a:lnTo>
                    <a:lnTo>
                      <a:pt x="1524" y="971"/>
                    </a:lnTo>
                    <a:lnTo>
                      <a:pt x="1504" y="952"/>
                    </a:lnTo>
                    <a:lnTo>
                      <a:pt x="1485" y="952"/>
                    </a:lnTo>
                    <a:lnTo>
                      <a:pt x="1466" y="971"/>
                    </a:lnTo>
                    <a:lnTo>
                      <a:pt x="1447" y="971"/>
                    </a:lnTo>
                    <a:lnTo>
                      <a:pt x="1428" y="971"/>
                    </a:lnTo>
                    <a:lnTo>
                      <a:pt x="1409" y="971"/>
                    </a:lnTo>
                    <a:lnTo>
                      <a:pt x="1409" y="990"/>
                    </a:lnTo>
                    <a:lnTo>
                      <a:pt x="1390" y="990"/>
                    </a:lnTo>
                    <a:lnTo>
                      <a:pt x="1390" y="971"/>
                    </a:lnTo>
                    <a:lnTo>
                      <a:pt x="1371" y="952"/>
                    </a:lnTo>
                    <a:lnTo>
                      <a:pt x="1352" y="971"/>
                    </a:lnTo>
                    <a:lnTo>
                      <a:pt x="1371" y="1009"/>
                    </a:lnTo>
                    <a:lnTo>
                      <a:pt x="1428" y="1066"/>
                    </a:lnTo>
                    <a:lnTo>
                      <a:pt x="1428" y="1085"/>
                    </a:lnTo>
                    <a:lnTo>
                      <a:pt x="1447" y="1085"/>
                    </a:lnTo>
                    <a:lnTo>
                      <a:pt x="1485" y="1085"/>
                    </a:lnTo>
                    <a:lnTo>
                      <a:pt x="1504" y="1085"/>
                    </a:lnTo>
                    <a:lnTo>
                      <a:pt x="1524" y="1066"/>
                    </a:lnTo>
                    <a:lnTo>
                      <a:pt x="1561" y="1047"/>
                    </a:lnTo>
                    <a:lnTo>
                      <a:pt x="1600" y="1047"/>
                    </a:lnTo>
                    <a:lnTo>
                      <a:pt x="1619" y="1028"/>
                    </a:lnTo>
                    <a:lnTo>
                      <a:pt x="1637" y="1009"/>
                    </a:lnTo>
                    <a:lnTo>
                      <a:pt x="1637" y="990"/>
                    </a:lnTo>
                    <a:lnTo>
                      <a:pt x="1637" y="971"/>
                    </a:lnTo>
                    <a:lnTo>
                      <a:pt x="1637" y="952"/>
                    </a:lnTo>
                    <a:close/>
                    <a:moveTo>
                      <a:pt x="2247" y="132"/>
                    </a:moveTo>
                    <a:lnTo>
                      <a:pt x="2247" y="114"/>
                    </a:lnTo>
                    <a:lnTo>
                      <a:pt x="2247" y="56"/>
                    </a:lnTo>
                    <a:lnTo>
                      <a:pt x="2228" y="37"/>
                    </a:lnTo>
                    <a:lnTo>
                      <a:pt x="2152" y="0"/>
                    </a:lnTo>
                    <a:lnTo>
                      <a:pt x="2057" y="18"/>
                    </a:lnTo>
                    <a:lnTo>
                      <a:pt x="1771" y="114"/>
                    </a:lnTo>
                    <a:lnTo>
                      <a:pt x="1733" y="152"/>
                    </a:lnTo>
                    <a:lnTo>
                      <a:pt x="1695" y="190"/>
                    </a:lnTo>
                    <a:lnTo>
                      <a:pt x="1637" y="209"/>
                    </a:lnTo>
                    <a:lnTo>
                      <a:pt x="1428" y="323"/>
                    </a:lnTo>
                    <a:lnTo>
                      <a:pt x="1352" y="323"/>
                    </a:lnTo>
                    <a:lnTo>
                      <a:pt x="1314" y="304"/>
                    </a:lnTo>
                    <a:lnTo>
                      <a:pt x="1238" y="323"/>
                    </a:lnTo>
                    <a:lnTo>
                      <a:pt x="1123" y="399"/>
                    </a:lnTo>
                    <a:lnTo>
                      <a:pt x="1047" y="437"/>
                    </a:lnTo>
                    <a:lnTo>
                      <a:pt x="990" y="513"/>
                    </a:lnTo>
                    <a:lnTo>
                      <a:pt x="990" y="590"/>
                    </a:lnTo>
                    <a:lnTo>
                      <a:pt x="1009" y="609"/>
                    </a:lnTo>
                    <a:lnTo>
                      <a:pt x="990" y="647"/>
                    </a:lnTo>
                    <a:lnTo>
                      <a:pt x="971" y="704"/>
                    </a:lnTo>
                    <a:lnTo>
                      <a:pt x="933" y="723"/>
                    </a:lnTo>
                    <a:lnTo>
                      <a:pt x="952" y="761"/>
                    </a:lnTo>
                    <a:lnTo>
                      <a:pt x="933" y="799"/>
                    </a:lnTo>
                    <a:lnTo>
                      <a:pt x="914" y="838"/>
                    </a:lnTo>
                    <a:lnTo>
                      <a:pt x="894" y="894"/>
                    </a:lnTo>
                    <a:lnTo>
                      <a:pt x="894" y="952"/>
                    </a:lnTo>
                    <a:lnTo>
                      <a:pt x="894" y="990"/>
                    </a:lnTo>
                    <a:lnTo>
                      <a:pt x="933" y="990"/>
                    </a:lnTo>
                    <a:lnTo>
                      <a:pt x="952" y="971"/>
                    </a:lnTo>
                    <a:lnTo>
                      <a:pt x="971" y="952"/>
                    </a:lnTo>
                    <a:lnTo>
                      <a:pt x="990" y="971"/>
                    </a:lnTo>
                    <a:lnTo>
                      <a:pt x="1009" y="1009"/>
                    </a:lnTo>
                    <a:lnTo>
                      <a:pt x="990" y="1142"/>
                    </a:lnTo>
                    <a:lnTo>
                      <a:pt x="990" y="1199"/>
                    </a:lnTo>
                    <a:lnTo>
                      <a:pt x="1009" y="1219"/>
                    </a:lnTo>
                    <a:lnTo>
                      <a:pt x="1028" y="1295"/>
                    </a:lnTo>
                    <a:lnTo>
                      <a:pt x="1066" y="1333"/>
                    </a:lnTo>
                    <a:lnTo>
                      <a:pt x="1085" y="1371"/>
                    </a:lnTo>
                    <a:lnTo>
                      <a:pt x="1066" y="1447"/>
                    </a:lnTo>
                    <a:lnTo>
                      <a:pt x="1047" y="1485"/>
                    </a:lnTo>
                    <a:lnTo>
                      <a:pt x="1047" y="1523"/>
                    </a:lnTo>
                    <a:lnTo>
                      <a:pt x="1066" y="1542"/>
                    </a:lnTo>
                    <a:lnTo>
                      <a:pt x="1085" y="1542"/>
                    </a:lnTo>
                    <a:lnTo>
                      <a:pt x="1085" y="1618"/>
                    </a:lnTo>
                    <a:lnTo>
                      <a:pt x="1066" y="1656"/>
                    </a:lnTo>
                    <a:lnTo>
                      <a:pt x="933" y="1999"/>
                    </a:lnTo>
                    <a:lnTo>
                      <a:pt x="818" y="2171"/>
                    </a:lnTo>
                    <a:lnTo>
                      <a:pt x="400" y="2742"/>
                    </a:lnTo>
                    <a:lnTo>
                      <a:pt x="304" y="2856"/>
                    </a:lnTo>
                    <a:lnTo>
                      <a:pt x="228" y="2914"/>
                    </a:lnTo>
                    <a:lnTo>
                      <a:pt x="133" y="2971"/>
                    </a:lnTo>
                    <a:lnTo>
                      <a:pt x="95" y="3028"/>
                    </a:lnTo>
                    <a:lnTo>
                      <a:pt x="0" y="3123"/>
                    </a:lnTo>
                    <a:lnTo>
                      <a:pt x="19" y="3142"/>
                    </a:lnTo>
                    <a:lnTo>
                      <a:pt x="19" y="3161"/>
                    </a:lnTo>
                    <a:lnTo>
                      <a:pt x="95" y="3200"/>
                    </a:lnTo>
                    <a:lnTo>
                      <a:pt x="114" y="3218"/>
                    </a:lnTo>
                    <a:lnTo>
                      <a:pt x="114" y="3237"/>
                    </a:lnTo>
                    <a:lnTo>
                      <a:pt x="133" y="3276"/>
                    </a:lnTo>
                    <a:lnTo>
                      <a:pt x="152" y="3332"/>
                    </a:lnTo>
                    <a:lnTo>
                      <a:pt x="152" y="3371"/>
                    </a:lnTo>
                    <a:lnTo>
                      <a:pt x="171" y="3390"/>
                    </a:lnTo>
                    <a:lnTo>
                      <a:pt x="190" y="3409"/>
                    </a:lnTo>
                    <a:lnTo>
                      <a:pt x="209" y="3428"/>
                    </a:lnTo>
                    <a:lnTo>
                      <a:pt x="266" y="3428"/>
                    </a:lnTo>
                    <a:lnTo>
                      <a:pt x="304" y="3447"/>
                    </a:lnTo>
                    <a:lnTo>
                      <a:pt x="381" y="3485"/>
                    </a:lnTo>
                    <a:lnTo>
                      <a:pt x="418" y="3485"/>
                    </a:lnTo>
                    <a:lnTo>
                      <a:pt x="437" y="3466"/>
                    </a:lnTo>
                    <a:lnTo>
                      <a:pt x="476" y="3466"/>
                    </a:lnTo>
                    <a:lnTo>
                      <a:pt x="533" y="3466"/>
                    </a:lnTo>
                    <a:lnTo>
                      <a:pt x="609" y="3485"/>
                    </a:lnTo>
                    <a:lnTo>
                      <a:pt x="685" y="3523"/>
                    </a:lnTo>
                    <a:lnTo>
                      <a:pt x="723" y="3561"/>
                    </a:lnTo>
                    <a:lnTo>
                      <a:pt x="799" y="3637"/>
                    </a:lnTo>
                    <a:lnTo>
                      <a:pt x="818" y="3657"/>
                    </a:lnTo>
                    <a:lnTo>
                      <a:pt x="857" y="3676"/>
                    </a:lnTo>
                    <a:lnTo>
                      <a:pt x="990" y="3637"/>
                    </a:lnTo>
                    <a:lnTo>
                      <a:pt x="1028" y="3561"/>
                    </a:lnTo>
                    <a:lnTo>
                      <a:pt x="1047" y="3466"/>
                    </a:lnTo>
                    <a:lnTo>
                      <a:pt x="1066" y="3428"/>
                    </a:lnTo>
                    <a:lnTo>
                      <a:pt x="1180" y="3276"/>
                    </a:lnTo>
                    <a:lnTo>
                      <a:pt x="1180" y="3237"/>
                    </a:lnTo>
                    <a:lnTo>
                      <a:pt x="1180" y="3218"/>
                    </a:lnTo>
                    <a:lnTo>
                      <a:pt x="1123" y="3161"/>
                    </a:lnTo>
                    <a:lnTo>
                      <a:pt x="1123" y="3142"/>
                    </a:lnTo>
                    <a:lnTo>
                      <a:pt x="1085" y="3104"/>
                    </a:lnTo>
                    <a:lnTo>
                      <a:pt x="1085" y="3028"/>
                    </a:lnTo>
                    <a:lnTo>
                      <a:pt x="1085" y="2990"/>
                    </a:lnTo>
                    <a:lnTo>
                      <a:pt x="1104" y="2933"/>
                    </a:lnTo>
                    <a:lnTo>
                      <a:pt x="1085" y="2895"/>
                    </a:lnTo>
                    <a:lnTo>
                      <a:pt x="1085" y="2856"/>
                    </a:lnTo>
                    <a:lnTo>
                      <a:pt x="1066" y="2819"/>
                    </a:lnTo>
                    <a:lnTo>
                      <a:pt x="1066" y="2780"/>
                    </a:lnTo>
                    <a:lnTo>
                      <a:pt x="1066" y="2723"/>
                    </a:lnTo>
                    <a:lnTo>
                      <a:pt x="1085" y="2590"/>
                    </a:lnTo>
                    <a:lnTo>
                      <a:pt x="1104" y="2552"/>
                    </a:lnTo>
                    <a:lnTo>
                      <a:pt x="1104" y="2514"/>
                    </a:lnTo>
                    <a:lnTo>
                      <a:pt x="1123" y="2475"/>
                    </a:lnTo>
                    <a:lnTo>
                      <a:pt x="1104" y="2438"/>
                    </a:lnTo>
                    <a:lnTo>
                      <a:pt x="1085" y="2361"/>
                    </a:lnTo>
                    <a:lnTo>
                      <a:pt x="1085" y="2323"/>
                    </a:lnTo>
                    <a:lnTo>
                      <a:pt x="1085" y="2285"/>
                    </a:lnTo>
                    <a:lnTo>
                      <a:pt x="1123" y="2171"/>
                    </a:lnTo>
                    <a:lnTo>
                      <a:pt x="1123" y="2152"/>
                    </a:lnTo>
                    <a:lnTo>
                      <a:pt x="1123" y="2113"/>
                    </a:lnTo>
                    <a:lnTo>
                      <a:pt x="1104" y="2095"/>
                    </a:lnTo>
                    <a:lnTo>
                      <a:pt x="1104" y="2076"/>
                    </a:lnTo>
                    <a:lnTo>
                      <a:pt x="1104" y="2037"/>
                    </a:lnTo>
                    <a:lnTo>
                      <a:pt x="1123" y="2018"/>
                    </a:lnTo>
                    <a:lnTo>
                      <a:pt x="1161" y="1981"/>
                    </a:lnTo>
                    <a:lnTo>
                      <a:pt x="1180" y="1961"/>
                    </a:lnTo>
                    <a:lnTo>
                      <a:pt x="1199" y="1866"/>
                    </a:lnTo>
                    <a:lnTo>
                      <a:pt x="1199" y="1809"/>
                    </a:lnTo>
                    <a:lnTo>
                      <a:pt x="1219" y="1752"/>
                    </a:lnTo>
                    <a:lnTo>
                      <a:pt x="1275" y="1618"/>
                    </a:lnTo>
                    <a:lnTo>
                      <a:pt x="1295" y="1580"/>
                    </a:lnTo>
                    <a:lnTo>
                      <a:pt x="1333" y="1523"/>
                    </a:lnTo>
                    <a:lnTo>
                      <a:pt x="1352" y="1504"/>
                    </a:lnTo>
                    <a:lnTo>
                      <a:pt x="1371" y="1485"/>
                    </a:lnTo>
                    <a:lnTo>
                      <a:pt x="1409" y="1485"/>
                    </a:lnTo>
                    <a:lnTo>
                      <a:pt x="1428" y="1485"/>
                    </a:lnTo>
                    <a:lnTo>
                      <a:pt x="1447" y="1485"/>
                    </a:lnTo>
                    <a:lnTo>
                      <a:pt x="1504" y="1447"/>
                    </a:lnTo>
                    <a:lnTo>
                      <a:pt x="1524" y="1447"/>
                    </a:lnTo>
                    <a:lnTo>
                      <a:pt x="1561" y="1447"/>
                    </a:lnTo>
                    <a:lnTo>
                      <a:pt x="1637" y="1447"/>
                    </a:lnTo>
                    <a:lnTo>
                      <a:pt x="1656" y="1409"/>
                    </a:lnTo>
                    <a:lnTo>
                      <a:pt x="1656" y="1275"/>
                    </a:lnTo>
                    <a:lnTo>
                      <a:pt x="1656" y="1123"/>
                    </a:lnTo>
                    <a:lnTo>
                      <a:pt x="1637" y="1085"/>
                    </a:lnTo>
                    <a:lnTo>
                      <a:pt x="1619" y="1066"/>
                    </a:lnTo>
                    <a:lnTo>
                      <a:pt x="1600" y="1085"/>
                    </a:lnTo>
                    <a:lnTo>
                      <a:pt x="1561" y="1199"/>
                    </a:lnTo>
                    <a:lnTo>
                      <a:pt x="1504" y="1219"/>
                    </a:lnTo>
                    <a:lnTo>
                      <a:pt x="1485" y="1199"/>
                    </a:lnTo>
                    <a:lnTo>
                      <a:pt x="1409" y="1123"/>
                    </a:lnTo>
                    <a:lnTo>
                      <a:pt x="1371" y="1123"/>
                    </a:lnTo>
                    <a:lnTo>
                      <a:pt x="1333" y="1142"/>
                    </a:lnTo>
                    <a:lnTo>
                      <a:pt x="1295" y="1161"/>
                    </a:lnTo>
                    <a:lnTo>
                      <a:pt x="1275" y="1142"/>
                    </a:lnTo>
                    <a:lnTo>
                      <a:pt x="1275" y="1104"/>
                    </a:lnTo>
                    <a:lnTo>
                      <a:pt x="1295" y="1047"/>
                    </a:lnTo>
                    <a:lnTo>
                      <a:pt x="1333" y="1047"/>
                    </a:lnTo>
                    <a:lnTo>
                      <a:pt x="1333" y="990"/>
                    </a:lnTo>
                    <a:lnTo>
                      <a:pt x="1314" y="971"/>
                    </a:lnTo>
                    <a:lnTo>
                      <a:pt x="1333" y="894"/>
                    </a:lnTo>
                    <a:lnTo>
                      <a:pt x="1390" y="838"/>
                    </a:lnTo>
                    <a:lnTo>
                      <a:pt x="1409" y="799"/>
                    </a:lnTo>
                    <a:lnTo>
                      <a:pt x="1409" y="780"/>
                    </a:lnTo>
                    <a:lnTo>
                      <a:pt x="1428" y="761"/>
                    </a:lnTo>
                    <a:lnTo>
                      <a:pt x="1447" y="742"/>
                    </a:lnTo>
                    <a:lnTo>
                      <a:pt x="1466" y="742"/>
                    </a:lnTo>
                    <a:lnTo>
                      <a:pt x="1466" y="761"/>
                    </a:lnTo>
                    <a:lnTo>
                      <a:pt x="1447" y="780"/>
                    </a:lnTo>
                    <a:lnTo>
                      <a:pt x="1466" y="818"/>
                    </a:lnTo>
                    <a:lnTo>
                      <a:pt x="1504" y="838"/>
                    </a:lnTo>
                    <a:lnTo>
                      <a:pt x="1580" y="875"/>
                    </a:lnTo>
                    <a:lnTo>
                      <a:pt x="1600" y="857"/>
                    </a:lnTo>
                    <a:lnTo>
                      <a:pt x="1619" y="818"/>
                    </a:lnTo>
                    <a:lnTo>
                      <a:pt x="1656" y="799"/>
                    </a:lnTo>
                    <a:lnTo>
                      <a:pt x="1695" y="780"/>
                    </a:lnTo>
                    <a:lnTo>
                      <a:pt x="1695" y="742"/>
                    </a:lnTo>
                    <a:lnTo>
                      <a:pt x="1733" y="685"/>
                    </a:lnTo>
                    <a:lnTo>
                      <a:pt x="1771" y="628"/>
                    </a:lnTo>
                    <a:lnTo>
                      <a:pt x="1885" y="571"/>
                    </a:lnTo>
                    <a:lnTo>
                      <a:pt x="1961" y="590"/>
                    </a:lnTo>
                    <a:lnTo>
                      <a:pt x="2018" y="590"/>
                    </a:lnTo>
                    <a:lnTo>
                      <a:pt x="2037" y="571"/>
                    </a:lnTo>
                    <a:lnTo>
                      <a:pt x="2057" y="533"/>
                    </a:lnTo>
                    <a:lnTo>
                      <a:pt x="2076" y="513"/>
                    </a:lnTo>
                    <a:lnTo>
                      <a:pt x="2076" y="476"/>
                    </a:lnTo>
                    <a:lnTo>
                      <a:pt x="2095" y="437"/>
                    </a:lnTo>
                    <a:lnTo>
                      <a:pt x="2057" y="437"/>
                    </a:lnTo>
                    <a:lnTo>
                      <a:pt x="2018" y="380"/>
                    </a:lnTo>
                    <a:lnTo>
                      <a:pt x="2037" y="285"/>
                    </a:lnTo>
                    <a:lnTo>
                      <a:pt x="2057" y="247"/>
                    </a:lnTo>
                    <a:lnTo>
                      <a:pt x="2095" y="228"/>
                    </a:lnTo>
                    <a:lnTo>
                      <a:pt x="2133" y="209"/>
                    </a:lnTo>
                    <a:lnTo>
                      <a:pt x="2171" y="228"/>
                    </a:lnTo>
                    <a:lnTo>
                      <a:pt x="2209" y="228"/>
                    </a:lnTo>
                    <a:lnTo>
                      <a:pt x="2247" y="209"/>
                    </a:lnTo>
                    <a:lnTo>
                      <a:pt x="2266" y="190"/>
                    </a:lnTo>
                    <a:lnTo>
                      <a:pt x="2266" y="152"/>
                    </a:lnTo>
                    <a:lnTo>
                      <a:pt x="2247" y="132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54" name="Freeform 44">
                <a:extLst>
                  <a:ext uri="{FF2B5EF4-FFF2-40B4-BE49-F238E27FC236}">
                    <a16:creationId xmlns:a16="http://schemas.microsoft.com/office/drawing/2014/main" id="{0E5A1EC6-E489-3944-B2B0-264F798ED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8213" y="9423400"/>
                <a:ext cx="871537" cy="1069975"/>
              </a:xfrm>
              <a:custGeom>
                <a:avLst/>
                <a:gdLst>
                  <a:gd name="T0" fmla="*/ 2147483646 w 2420"/>
                  <a:gd name="T1" fmla="*/ 2147483646 h 2973"/>
                  <a:gd name="T2" fmla="*/ 2147483646 w 2420"/>
                  <a:gd name="T3" fmla="*/ 2147483646 h 2973"/>
                  <a:gd name="T4" fmla="*/ 2147483646 w 2420"/>
                  <a:gd name="T5" fmla="*/ 2147483646 h 2973"/>
                  <a:gd name="T6" fmla="*/ 2147483646 w 2420"/>
                  <a:gd name="T7" fmla="*/ 2147483646 h 2973"/>
                  <a:gd name="T8" fmla="*/ 2147483646 w 2420"/>
                  <a:gd name="T9" fmla="*/ 2147483646 h 2973"/>
                  <a:gd name="T10" fmla="*/ 2147483646 w 2420"/>
                  <a:gd name="T11" fmla="*/ 2147483646 h 2973"/>
                  <a:gd name="T12" fmla="*/ 2147483646 w 2420"/>
                  <a:gd name="T13" fmla="*/ 2147483646 h 2973"/>
                  <a:gd name="T14" fmla="*/ 2147483646 w 2420"/>
                  <a:gd name="T15" fmla="*/ 2147483646 h 2973"/>
                  <a:gd name="T16" fmla="*/ 2147483646 w 2420"/>
                  <a:gd name="T17" fmla="*/ 2147483646 h 2973"/>
                  <a:gd name="T18" fmla="*/ 2147483646 w 2420"/>
                  <a:gd name="T19" fmla="*/ 0 h 2973"/>
                  <a:gd name="T20" fmla="*/ 2147483646 w 2420"/>
                  <a:gd name="T21" fmla="*/ 2147483646 h 2973"/>
                  <a:gd name="T22" fmla="*/ 2147483646 w 2420"/>
                  <a:gd name="T23" fmla="*/ 2147483646 h 2973"/>
                  <a:gd name="T24" fmla="*/ 2147483646 w 2420"/>
                  <a:gd name="T25" fmla="*/ 2147483646 h 2973"/>
                  <a:gd name="T26" fmla="*/ 2147483646 w 2420"/>
                  <a:gd name="T27" fmla="*/ 2147483646 h 2973"/>
                  <a:gd name="T28" fmla="*/ 2147483646 w 2420"/>
                  <a:gd name="T29" fmla="*/ 2147483646 h 2973"/>
                  <a:gd name="T30" fmla="*/ 2147483646 w 2420"/>
                  <a:gd name="T31" fmla="*/ 2147483646 h 2973"/>
                  <a:gd name="T32" fmla="*/ 2147483646 w 2420"/>
                  <a:gd name="T33" fmla="*/ 0 h 2973"/>
                  <a:gd name="T34" fmla="*/ 2147483646 w 2420"/>
                  <a:gd name="T35" fmla="*/ 2147483646 h 2973"/>
                  <a:gd name="T36" fmla="*/ 2147483646 w 2420"/>
                  <a:gd name="T37" fmla="*/ 2147483646 h 2973"/>
                  <a:gd name="T38" fmla="*/ 2147483646 w 2420"/>
                  <a:gd name="T39" fmla="*/ 2147483646 h 2973"/>
                  <a:gd name="T40" fmla="*/ 2147483646 w 2420"/>
                  <a:gd name="T41" fmla="*/ 2147483646 h 2973"/>
                  <a:gd name="T42" fmla="*/ 2147483646 w 2420"/>
                  <a:gd name="T43" fmla="*/ 2147483646 h 2973"/>
                  <a:gd name="T44" fmla="*/ 2147483646 w 2420"/>
                  <a:gd name="T45" fmla="*/ 2147483646 h 2973"/>
                  <a:gd name="T46" fmla="*/ 2147483646 w 2420"/>
                  <a:gd name="T47" fmla="*/ 2147483646 h 2973"/>
                  <a:gd name="T48" fmla="*/ 2147483646 w 2420"/>
                  <a:gd name="T49" fmla="*/ 2147483646 h 2973"/>
                  <a:gd name="T50" fmla="*/ 2147483646 w 2420"/>
                  <a:gd name="T51" fmla="*/ 2147483646 h 2973"/>
                  <a:gd name="T52" fmla="*/ 2147483646 w 2420"/>
                  <a:gd name="T53" fmla="*/ 2147483646 h 2973"/>
                  <a:gd name="T54" fmla="*/ 2147483646 w 2420"/>
                  <a:gd name="T55" fmla="*/ 2147483646 h 2973"/>
                  <a:gd name="T56" fmla="*/ 2147483646 w 2420"/>
                  <a:gd name="T57" fmla="*/ 2147483646 h 2973"/>
                  <a:gd name="T58" fmla="*/ 2147483646 w 2420"/>
                  <a:gd name="T59" fmla="*/ 2147483646 h 2973"/>
                  <a:gd name="T60" fmla="*/ 2147483646 w 2420"/>
                  <a:gd name="T61" fmla="*/ 2147483646 h 2973"/>
                  <a:gd name="T62" fmla="*/ 2147483646 w 2420"/>
                  <a:gd name="T63" fmla="*/ 2147483646 h 2973"/>
                  <a:gd name="T64" fmla="*/ 0 w 2420"/>
                  <a:gd name="T65" fmla="*/ 2147483646 h 2973"/>
                  <a:gd name="T66" fmla="*/ 2147483646 w 2420"/>
                  <a:gd name="T67" fmla="*/ 2147483646 h 2973"/>
                  <a:gd name="T68" fmla="*/ 2147483646 w 2420"/>
                  <a:gd name="T69" fmla="*/ 2147483646 h 2973"/>
                  <a:gd name="T70" fmla="*/ 2147483646 w 2420"/>
                  <a:gd name="T71" fmla="*/ 2147483646 h 2973"/>
                  <a:gd name="T72" fmla="*/ 2147483646 w 2420"/>
                  <a:gd name="T73" fmla="*/ 2147483646 h 2973"/>
                  <a:gd name="T74" fmla="*/ 2147483646 w 2420"/>
                  <a:gd name="T75" fmla="*/ 2147483646 h 2973"/>
                  <a:gd name="T76" fmla="*/ 2147483646 w 2420"/>
                  <a:gd name="T77" fmla="*/ 2147483646 h 2973"/>
                  <a:gd name="T78" fmla="*/ 2147483646 w 2420"/>
                  <a:gd name="T79" fmla="*/ 2147483646 h 2973"/>
                  <a:gd name="T80" fmla="*/ 2147483646 w 2420"/>
                  <a:gd name="T81" fmla="*/ 2147483646 h 2973"/>
                  <a:gd name="T82" fmla="*/ 2147483646 w 2420"/>
                  <a:gd name="T83" fmla="*/ 2147483646 h 2973"/>
                  <a:gd name="T84" fmla="*/ 2147483646 w 2420"/>
                  <a:gd name="T85" fmla="*/ 2147483646 h 2973"/>
                  <a:gd name="T86" fmla="*/ 2147483646 w 2420"/>
                  <a:gd name="T87" fmla="*/ 2147483646 h 297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420" h="2973">
                    <a:moveTo>
                      <a:pt x="2419" y="2952"/>
                    </a:moveTo>
                    <a:lnTo>
                      <a:pt x="2400" y="2952"/>
                    </a:lnTo>
                    <a:lnTo>
                      <a:pt x="2381" y="2933"/>
                    </a:lnTo>
                    <a:lnTo>
                      <a:pt x="2362" y="2896"/>
                    </a:lnTo>
                    <a:lnTo>
                      <a:pt x="2286" y="2781"/>
                    </a:lnTo>
                    <a:lnTo>
                      <a:pt x="1981" y="2267"/>
                    </a:lnTo>
                    <a:lnTo>
                      <a:pt x="1924" y="2058"/>
                    </a:lnTo>
                    <a:lnTo>
                      <a:pt x="1847" y="1905"/>
                    </a:lnTo>
                    <a:lnTo>
                      <a:pt x="1828" y="1695"/>
                    </a:lnTo>
                    <a:lnTo>
                      <a:pt x="1828" y="1600"/>
                    </a:lnTo>
                    <a:lnTo>
                      <a:pt x="1847" y="1543"/>
                    </a:lnTo>
                    <a:lnTo>
                      <a:pt x="1924" y="1467"/>
                    </a:lnTo>
                    <a:lnTo>
                      <a:pt x="1943" y="1391"/>
                    </a:lnTo>
                    <a:lnTo>
                      <a:pt x="1943" y="1352"/>
                    </a:lnTo>
                    <a:lnTo>
                      <a:pt x="1924" y="1257"/>
                    </a:lnTo>
                    <a:lnTo>
                      <a:pt x="1924" y="1219"/>
                    </a:lnTo>
                    <a:lnTo>
                      <a:pt x="1943" y="1048"/>
                    </a:lnTo>
                    <a:lnTo>
                      <a:pt x="1981" y="952"/>
                    </a:lnTo>
                    <a:lnTo>
                      <a:pt x="2095" y="762"/>
                    </a:lnTo>
                    <a:lnTo>
                      <a:pt x="2191" y="381"/>
                    </a:lnTo>
                    <a:lnTo>
                      <a:pt x="2209" y="343"/>
                    </a:lnTo>
                    <a:lnTo>
                      <a:pt x="2286" y="209"/>
                    </a:lnTo>
                    <a:lnTo>
                      <a:pt x="2286" y="191"/>
                    </a:lnTo>
                    <a:lnTo>
                      <a:pt x="2095" y="133"/>
                    </a:lnTo>
                    <a:lnTo>
                      <a:pt x="2076" y="133"/>
                    </a:lnTo>
                    <a:lnTo>
                      <a:pt x="1924" y="77"/>
                    </a:lnTo>
                    <a:lnTo>
                      <a:pt x="1886" y="38"/>
                    </a:lnTo>
                    <a:lnTo>
                      <a:pt x="1867" y="19"/>
                    </a:lnTo>
                    <a:lnTo>
                      <a:pt x="1867" y="0"/>
                    </a:lnTo>
                    <a:lnTo>
                      <a:pt x="1847" y="0"/>
                    </a:lnTo>
                    <a:lnTo>
                      <a:pt x="1828" y="0"/>
                    </a:lnTo>
                    <a:lnTo>
                      <a:pt x="1828" y="19"/>
                    </a:lnTo>
                    <a:lnTo>
                      <a:pt x="1810" y="38"/>
                    </a:lnTo>
                    <a:lnTo>
                      <a:pt x="1828" y="77"/>
                    </a:lnTo>
                    <a:lnTo>
                      <a:pt x="1828" y="95"/>
                    </a:lnTo>
                    <a:lnTo>
                      <a:pt x="1828" y="133"/>
                    </a:lnTo>
                    <a:lnTo>
                      <a:pt x="1828" y="153"/>
                    </a:lnTo>
                    <a:lnTo>
                      <a:pt x="1752" y="191"/>
                    </a:lnTo>
                    <a:lnTo>
                      <a:pt x="1733" y="229"/>
                    </a:lnTo>
                    <a:lnTo>
                      <a:pt x="1714" y="267"/>
                    </a:lnTo>
                    <a:lnTo>
                      <a:pt x="1695" y="286"/>
                    </a:lnTo>
                    <a:lnTo>
                      <a:pt x="1657" y="324"/>
                    </a:lnTo>
                    <a:lnTo>
                      <a:pt x="1638" y="324"/>
                    </a:lnTo>
                    <a:lnTo>
                      <a:pt x="1600" y="324"/>
                    </a:lnTo>
                    <a:lnTo>
                      <a:pt x="1505" y="267"/>
                    </a:lnTo>
                    <a:lnTo>
                      <a:pt x="1448" y="229"/>
                    </a:lnTo>
                    <a:lnTo>
                      <a:pt x="1410" y="172"/>
                    </a:lnTo>
                    <a:lnTo>
                      <a:pt x="1352" y="133"/>
                    </a:lnTo>
                    <a:lnTo>
                      <a:pt x="1314" y="77"/>
                    </a:lnTo>
                    <a:lnTo>
                      <a:pt x="1257" y="38"/>
                    </a:lnTo>
                    <a:lnTo>
                      <a:pt x="1162" y="0"/>
                    </a:lnTo>
                    <a:lnTo>
                      <a:pt x="1181" y="77"/>
                    </a:lnTo>
                    <a:lnTo>
                      <a:pt x="1181" y="114"/>
                    </a:lnTo>
                    <a:lnTo>
                      <a:pt x="1181" y="153"/>
                    </a:lnTo>
                    <a:lnTo>
                      <a:pt x="1181" y="209"/>
                    </a:lnTo>
                    <a:lnTo>
                      <a:pt x="1200" y="286"/>
                    </a:lnTo>
                    <a:lnTo>
                      <a:pt x="1200" y="400"/>
                    </a:lnTo>
                    <a:lnTo>
                      <a:pt x="1200" y="458"/>
                    </a:lnTo>
                    <a:lnTo>
                      <a:pt x="1219" y="514"/>
                    </a:lnTo>
                    <a:lnTo>
                      <a:pt x="1219" y="534"/>
                    </a:lnTo>
                    <a:lnTo>
                      <a:pt x="1181" y="553"/>
                    </a:lnTo>
                    <a:lnTo>
                      <a:pt x="1143" y="590"/>
                    </a:lnTo>
                    <a:lnTo>
                      <a:pt x="1143" y="610"/>
                    </a:lnTo>
                    <a:lnTo>
                      <a:pt x="1143" y="667"/>
                    </a:lnTo>
                    <a:lnTo>
                      <a:pt x="1162" y="743"/>
                    </a:lnTo>
                    <a:lnTo>
                      <a:pt x="1162" y="952"/>
                    </a:lnTo>
                    <a:lnTo>
                      <a:pt x="1162" y="1010"/>
                    </a:lnTo>
                    <a:lnTo>
                      <a:pt x="1162" y="1067"/>
                    </a:lnTo>
                    <a:lnTo>
                      <a:pt x="1105" y="1124"/>
                    </a:lnTo>
                    <a:lnTo>
                      <a:pt x="1085" y="1162"/>
                    </a:lnTo>
                    <a:lnTo>
                      <a:pt x="1048" y="1276"/>
                    </a:lnTo>
                    <a:lnTo>
                      <a:pt x="1029" y="1296"/>
                    </a:lnTo>
                    <a:lnTo>
                      <a:pt x="1009" y="1333"/>
                    </a:lnTo>
                    <a:lnTo>
                      <a:pt x="971" y="1333"/>
                    </a:lnTo>
                    <a:lnTo>
                      <a:pt x="914" y="1315"/>
                    </a:lnTo>
                    <a:lnTo>
                      <a:pt x="857" y="1333"/>
                    </a:lnTo>
                    <a:lnTo>
                      <a:pt x="800" y="1352"/>
                    </a:lnTo>
                    <a:lnTo>
                      <a:pt x="762" y="1372"/>
                    </a:lnTo>
                    <a:lnTo>
                      <a:pt x="724" y="1391"/>
                    </a:lnTo>
                    <a:lnTo>
                      <a:pt x="704" y="1391"/>
                    </a:lnTo>
                    <a:lnTo>
                      <a:pt x="686" y="1391"/>
                    </a:lnTo>
                    <a:lnTo>
                      <a:pt x="648" y="1391"/>
                    </a:lnTo>
                    <a:lnTo>
                      <a:pt x="628" y="1391"/>
                    </a:lnTo>
                    <a:lnTo>
                      <a:pt x="590" y="1410"/>
                    </a:lnTo>
                    <a:lnTo>
                      <a:pt x="495" y="1486"/>
                    </a:lnTo>
                    <a:lnTo>
                      <a:pt x="476" y="1543"/>
                    </a:lnTo>
                    <a:lnTo>
                      <a:pt x="457" y="1543"/>
                    </a:lnTo>
                    <a:lnTo>
                      <a:pt x="438" y="1543"/>
                    </a:lnTo>
                    <a:lnTo>
                      <a:pt x="400" y="1543"/>
                    </a:lnTo>
                    <a:lnTo>
                      <a:pt x="362" y="1562"/>
                    </a:lnTo>
                    <a:lnTo>
                      <a:pt x="324" y="1600"/>
                    </a:lnTo>
                    <a:lnTo>
                      <a:pt x="305" y="1638"/>
                    </a:lnTo>
                    <a:lnTo>
                      <a:pt x="267" y="1695"/>
                    </a:lnTo>
                    <a:lnTo>
                      <a:pt x="247" y="1714"/>
                    </a:lnTo>
                    <a:lnTo>
                      <a:pt x="171" y="1753"/>
                    </a:lnTo>
                    <a:lnTo>
                      <a:pt x="95" y="1791"/>
                    </a:lnTo>
                    <a:lnTo>
                      <a:pt x="38" y="1809"/>
                    </a:lnTo>
                    <a:lnTo>
                      <a:pt x="19" y="1809"/>
                    </a:lnTo>
                    <a:lnTo>
                      <a:pt x="0" y="1791"/>
                    </a:lnTo>
                    <a:lnTo>
                      <a:pt x="38" y="1924"/>
                    </a:lnTo>
                    <a:lnTo>
                      <a:pt x="38" y="1962"/>
                    </a:lnTo>
                    <a:lnTo>
                      <a:pt x="57" y="1981"/>
                    </a:lnTo>
                    <a:lnTo>
                      <a:pt x="114" y="2058"/>
                    </a:lnTo>
                    <a:lnTo>
                      <a:pt x="133" y="2076"/>
                    </a:lnTo>
                    <a:lnTo>
                      <a:pt x="152" y="2095"/>
                    </a:lnTo>
                    <a:lnTo>
                      <a:pt x="191" y="2095"/>
                    </a:lnTo>
                    <a:lnTo>
                      <a:pt x="228" y="2095"/>
                    </a:lnTo>
                    <a:lnTo>
                      <a:pt x="267" y="2114"/>
                    </a:lnTo>
                    <a:lnTo>
                      <a:pt x="305" y="2114"/>
                    </a:lnTo>
                    <a:lnTo>
                      <a:pt x="419" y="2286"/>
                    </a:lnTo>
                    <a:lnTo>
                      <a:pt x="552" y="2457"/>
                    </a:lnTo>
                    <a:lnTo>
                      <a:pt x="628" y="2515"/>
                    </a:lnTo>
                    <a:lnTo>
                      <a:pt x="953" y="2667"/>
                    </a:lnTo>
                    <a:lnTo>
                      <a:pt x="1029" y="2686"/>
                    </a:lnTo>
                    <a:lnTo>
                      <a:pt x="1067" y="2686"/>
                    </a:lnTo>
                    <a:lnTo>
                      <a:pt x="1334" y="2667"/>
                    </a:lnTo>
                    <a:lnTo>
                      <a:pt x="1390" y="2667"/>
                    </a:lnTo>
                    <a:lnTo>
                      <a:pt x="1429" y="2610"/>
                    </a:lnTo>
                    <a:lnTo>
                      <a:pt x="1486" y="2591"/>
                    </a:lnTo>
                    <a:lnTo>
                      <a:pt x="1619" y="2571"/>
                    </a:lnTo>
                    <a:lnTo>
                      <a:pt x="1791" y="2571"/>
                    </a:lnTo>
                    <a:lnTo>
                      <a:pt x="1828" y="2591"/>
                    </a:lnTo>
                    <a:lnTo>
                      <a:pt x="1943" y="2667"/>
                    </a:lnTo>
                    <a:lnTo>
                      <a:pt x="2038" y="2686"/>
                    </a:lnTo>
                    <a:lnTo>
                      <a:pt x="2076" y="2724"/>
                    </a:lnTo>
                    <a:lnTo>
                      <a:pt x="2114" y="2743"/>
                    </a:lnTo>
                    <a:lnTo>
                      <a:pt x="2209" y="2857"/>
                    </a:lnTo>
                    <a:lnTo>
                      <a:pt x="2248" y="2896"/>
                    </a:lnTo>
                    <a:lnTo>
                      <a:pt x="2305" y="2933"/>
                    </a:lnTo>
                    <a:lnTo>
                      <a:pt x="2343" y="2952"/>
                    </a:lnTo>
                    <a:lnTo>
                      <a:pt x="2419" y="2972"/>
                    </a:lnTo>
                    <a:lnTo>
                      <a:pt x="2419" y="2952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55" name="Freeform 45">
                <a:extLst>
                  <a:ext uri="{FF2B5EF4-FFF2-40B4-BE49-F238E27FC236}">
                    <a16:creationId xmlns:a16="http://schemas.microsoft.com/office/drawing/2014/main" id="{53A4EE50-ED89-6048-9774-C0A390E30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49788" y="10541000"/>
                <a:ext cx="863600" cy="1303338"/>
              </a:xfrm>
              <a:custGeom>
                <a:avLst/>
                <a:gdLst>
                  <a:gd name="T0" fmla="*/ 2147483646 w 2400"/>
                  <a:gd name="T1" fmla="*/ 2147483646 h 3620"/>
                  <a:gd name="T2" fmla="*/ 2147483646 w 2400"/>
                  <a:gd name="T3" fmla="*/ 2147483646 h 3620"/>
                  <a:gd name="T4" fmla="*/ 2147483646 w 2400"/>
                  <a:gd name="T5" fmla="*/ 2147483646 h 3620"/>
                  <a:gd name="T6" fmla="*/ 2147483646 w 2400"/>
                  <a:gd name="T7" fmla="*/ 2147483646 h 3620"/>
                  <a:gd name="T8" fmla="*/ 2147483646 w 2400"/>
                  <a:gd name="T9" fmla="*/ 2147483646 h 3620"/>
                  <a:gd name="T10" fmla="*/ 2147483646 w 2400"/>
                  <a:gd name="T11" fmla="*/ 2147483646 h 3620"/>
                  <a:gd name="T12" fmla="*/ 2147483646 w 2400"/>
                  <a:gd name="T13" fmla="*/ 2147483646 h 3620"/>
                  <a:gd name="T14" fmla="*/ 2147483646 w 2400"/>
                  <a:gd name="T15" fmla="*/ 2147483646 h 3620"/>
                  <a:gd name="T16" fmla="*/ 2147483646 w 2400"/>
                  <a:gd name="T17" fmla="*/ 2147483646 h 3620"/>
                  <a:gd name="T18" fmla="*/ 2147483646 w 2400"/>
                  <a:gd name="T19" fmla="*/ 2147483646 h 3620"/>
                  <a:gd name="T20" fmla="*/ 2147483646 w 2400"/>
                  <a:gd name="T21" fmla="*/ 2147483646 h 3620"/>
                  <a:gd name="T22" fmla="*/ 2147483646 w 2400"/>
                  <a:gd name="T23" fmla="*/ 2147483646 h 3620"/>
                  <a:gd name="T24" fmla="*/ 2147483646 w 2400"/>
                  <a:gd name="T25" fmla="*/ 2147483646 h 3620"/>
                  <a:gd name="T26" fmla="*/ 2147483646 w 2400"/>
                  <a:gd name="T27" fmla="*/ 2147483646 h 3620"/>
                  <a:gd name="T28" fmla="*/ 2147483646 w 2400"/>
                  <a:gd name="T29" fmla="*/ 2147483646 h 3620"/>
                  <a:gd name="T30" fmla="*/ 2147483646 w 2400"/>
                  <a:gd name="T31" fmla="*/ 2147483646 h 3620"/>
                  <a:gd name="T32" fmla="*/ 2147483646 w 2400"/>
                  <a:gd name="T33" fmla="*/ 2147483646 h 3620"/>
                  <a:gd name="T34" fmla="*/ 2147483646 w 2400"/>
                  <a:gd name="T35" fmla="*/ 2147483646 h 3620"/>
                  <a:gd name="T36" fmla="*/ 2147483646 w 2400"/>
                  <a:gd name="T37" fmla="*/ 2147483646 h 3620"/>
                  <a:gd name="T38" fmla="*/ 2147483646 w 2400"/>
                  <a:gd name="T39" fmla="*/ 2147483646 h 3620"/>
                  <a:gd name="T40" fmla="*/ 2147483646 w 2400"/>
                  <a:gd name="T41" fmla="*/ 2147483646 h 3620"/>
                  <a:gd name="T42" fmla="*/ 2147483646 w 2400"/>
                  <a:gd name="T43" fmla="*/ 2147483646 h 3620"/>
                  <a:gd name="T44" fmla="*/ 2147483646 w 2400"/>
                  <a:gd name="T45" fmla="*/ 2147483646 h 3620"/>
                  <a:gd name="T46" fmla="*/ 2147483646 w 2400"/>
                  <a:gd name="T47" fmla="*/ 2147483646 h 3620"/>
                  <a:gd name="T48" fmla="*/ 2147483646 w 2400"/>
                  <a:gd name="T49" fmla="*/ 2147483646 h 3620"/>
                  <a:gd name="T50" fmla="*/ 2147483646 w 2400"/>
                  <a:gd name="T51" fmla="*/ 2147483646 h 3620"/>
                  <a:gd name="T52" fmla="*/ 2147483646 w 2400"/>
                  <a:gd name="T53" fmla="*/ 2147483646 h 3620"/>
                  <a:gd name="T54" fmla="*/ 2147483646 w 2400"/>
                  <a:gd name="T55" fmla="*/ 2147483646 h 3620"/>
                  <a:gd name="T56" fmla="*/ 2147483646 w 2400"/>
                  <a:gd name="T57" fmla="*/ 2147483646 h 3620"/>
                  <a:gd name="T58" fmla="*/ 2147483646 w 2400"/>
                  <a:gd name="T59" fmla="*/ 2147483646 h 3620"/>
                  <a:gd name="T60" fmla="*/ 2147483646 w 2400"/>
                  <a:gd name="T61" fmla="*/ 2147483646 h 3620"/>
                  <a:gd name="T62" fmla="*/ 2147483646 w 2400"/>
                  <a:gd name="T63" fmla="*/ 2147483646 h 3620"/>
                  <a:gd name="T64" fmla="*/ 2147483646 w 2400"/>
                  <a:gd name="T65" fmla="*/ 2147483646 h 3620"/>
                  <a:gd name="T66" fmla="*/ 2147483646 w 2400"/>
                  <a:gd name="T67" fmla="*/ 2147483646 h 3620"/>
                  <a:gd name="T68" fmla="*/ 2147483646 w 2400"/>
                  <a:gd name="T69" fmla="*/ 2147483646 h 3620"/>
                  <a:gd name="T70" fmla="*/ 2147483646 w 2400"/>
                  <a:gd name="T71" fmla="*/ 2147483646 h 3620"/>
                  <a:gd name="T72" fmla="*/ 0 w 2400"/>
                  <a:gd name="T73" fmla="*/ 2147483646 h 3620"/>
                  <a:gd name="T74" fmla="*/ 0 w 2400"/>
                  <a:gd name="T75" fmla="*/ 2147483646 h 3620"/>
                  <a:gd name="T76" fmla="*/ 2147483646 w 2400"/>
                  <a:gd name="T77" fmla="*/ 2147483646 h 3620"/>
                  <a:gd name="T78" fmla="*/ 2147483646 w 2400"/>
                  <a:gd name="T79" fmla="*/ 2147483646 h 3620"/>
                  <a:gd name="T80" fmla="*/ 2147483646 w 2400"/>
                  <a:gd name="T81" fmla="*/ 2147483646 h 3620"/>
                  <a:gd name="T82" fmla="*/ 2147483646 w 2400"/>
                  <a:gd name="T83" fmla="*/ 2147483646 h 3620"/>
                  <a:gd name="T84" fmla="*/ 2147483646 w 2400"/>
                  <a:gd name="T85" fmla="*/ 2147483646 h 3620"/>
                  <a:gd name="T86" fmla="*/ 2147483646 w 2400"/>
                  <a:gd name="T87" fmla="*/ 2147483646 h 3620"/>
                  <a:gd name="T88" fmla="*/ 2147483646 w 2400"/>
                  <a:gd name="T89" fmla="*/ 2147483646 h 3620"/>
                  <a:gd name="T90" fmla="*/ 2147483646 w 2400"/>
                  <a:gd name="T91" fmla="*/ 2147483646 h 3620"/>
                  <a:gd name="T92" fmla="*/ 2147483646 w 2400"/>
                  <a:gd name="T93" fmla="*/ 2147483646 h 3620"/>
                  <a:gd name="T94" fmla="*/ 2147483646 w 2400"/>
                  <a:gd name="T95" fmla="*/ 2147483646 h 3620"/>
                  <a:gd name="T96" fmla="*/ 2147483646 w 2400"/>
                  <a:gd name="T97" fmla="*/ 2147483646 h 3620"/>
                  <a:gd name="T98" fmla="*/ 2147483646 w 2400"/>
                  <a:gd name="T99" fmla="*/ 2147483646 h 3620"/>
                  <a:gd name="T100" fmla="*/ 2147483646 w 2400"/>
                  <a:gd name="T101" fmla="*/ 2147483646 h 3620"/>
                  <a:gd name="T102" fmla="*/ 2147483646 w 2400"/>
                  <a:gd name="T103" fmla="*/ 2147483646 h 3620"/>
                  <a:gd name="T104" fmla="*/ 2147483646 w 2400"/>
                  <a:gd name="T105" fmla="*/ 2147483646 h 3620"/>
                  <a:gd name="T106" fmla="*/ 2147483646 w 2400"/>
                  <a:gd name="T107" fmla="*/ 2147483646 h 362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00" h="3620">
                    <a:moveTo>
                      <a:pt x="1485" y="2610"/>
                    </a:moveTo>
                    <a:lnTo>
                      <a:pt x="1447" y="2629"/>
                    </a:lnTo>
                    <a:lnTo>
                      <a:pt x="1409" y="2686"/>
                    </a:lnTo>
                    <a:lnTo>
                      <a:pt x="1371" y="2743"/>
                    </a:lnTo>
                    <a:lnTo>
                      <a:pt x="1333" y="2762"/>
                    </a:lnTo>
                    <a:lnTo>
                      <a:pt x="1256" y="2800"/>
                    </a:lnTo>
                    <a:lnTo>
                      <a:pt x="1238" y="2857"/>
                    </a:lnTo>
                    <a:lnTo>
                      <a:pt x="1219" y="2876"/>
                    </a:lnTo>
                    <a:lnTo>
                      <a:pt x="1199" y="2915"/>
                    </a:lnTo>
                    <a:lnTo>
                      <a:pt x="1180" y="2933"/>
                    </a:lnTo>
                    <a:lnTo>
                      <a:pt x="1180" y="2952"/>
                    </a:lnTo>
                    <a:lnTo>
                      <a:pt x="1142" y="2971"/>
                    </a:lnTo>
                    <a:lnTo>
                      <a:pt x="1085" y="3010"/>
                    </a:lnTo>
                    <a:lnTo>
                      <a:pt x="933" y="3296"/>
                    </a:lnTo>
                    <a:lnTo>
                      <a:pt x="894" y="3296"/>
                    </a:lnTo>
                    <a:lnTo>
                      <a:pt x="857" y="3296"/>
                    </a:lnTo>
                    <a:lnTo>
                      <a:pt x="818" y="3352"/>
                    </a:lnTo>
                    <a:lnTo>
                      <a:pt x="799" y="3391"/>
                    </a:lnTo>
                    <a:lnTo>
                      <a:pt x="818" y="3448"/>
                    </a:lnTo>
                    <a:lnTo>
                      <a:pt x="857" y="3505"/>
                    </a:lnTo>
                    <a:lnTo>
                      <a:pt x="933" y="3467"/>
                    </a:lnTo>
                    <a:lnTo>
                      <a:pt x="914" y="3505"/>
                    </a:lnTo>
                    <a:lnTo>
                      <a:pt x="894" y="3543"/>
                    </a:lnTo>
                    <a:lnTo>
                      <a:pt x="894" y="3562"/>
                    </a:lnTo>
                    <a:lnTo>
                      <a:pt x="933" y="3581"/>
                    </a:lnTo>
                    <a:lnTo>
                      <a:pt x="952" y="3619"/>
                    </a:lnTo>
                    <a:lnTo>
                      <a:pt x="990" y="3619"/>
                    </a:lnTo>
                    <a:lnTo>
                      <a:pt x="1085" y="3600"/>
                    </a:lnTo>
                    <a:lnTo>
                      <a:pt x="1161" y="3543"/>
                    </a:lnTo>
                    <a:lnTo>
                      <a:pt x="1199" y="3524"/>
                    </a:lnTo>
                    <a:lnTo>
                      <a:pt x="1256" y="3505"/>
                    </a:lnTo>
                    <a:lnTo>
                      <a:pt x="1314" y="3467"/>
                    </a:lnTo>
                    <a:lnTo>
                      <a:pt x="1371" y="3448"/>
                    </a:lnTo>
                    <a:lnTo>
                      <a:pt x="1409" y="3428"/>
                    </a:lnTo>
                    <a:lnTo>
                      <a:pt x="1390" y="3391"/>
                    </a:lnTo>
                    <a:lnTo>
                      <a:pt x="1333" y="3333"/>
                    </a:lnTo>
                    <a:lnTo>
                      <a:pt x="1333" y="3314"/>
                    </a:lnTo>
                    <a:lnTo>
                      <a:pt x="1314" y="3276"/>
                    </a:lnTo>
                    <a:lnTo>
                      <a:pt x="1295" y="3238"/>
                    </a:lnTo>
                    <a:lnTo>
                      <a:pt x="1275" y="3219"/>
                    </a:lnTo>
                    <a:lnTo>
                      <a:pt x="1275" y="3181"/>
                    </a:lnTo>
                    <a:lnTo>
                      <a:pt x="1275" y="3162"/>
                    </a:lnTo>
                    <a:lnTo>
                      <a:pt x="1295" y="3067"/>
                    </a:lnTo>
                    <a:lnTo>
                      <a:pt x="1352" y="2991"/>
                    </a:lnTo>
                    <a:lnTo>
                      <a:pt x="1409" y="2915"/>
                    </a:lnTo>
                    <a:lnTo>
                      <a:pt x="1447" y="2857"/>
                    </a:lnTo>
                    <a:lnTo>
                      <a:pt x="1485" y="2800"/>
                    </a:lnTo>
                    <a:lnTo>
                      <a:pt x="1504" y="2743"/>
                    </a:lnTo>
                    <a:lnTo>
                      <a:pt x="1523" y="2724"/>
                    </a:lnTo>
                    <a:lnTo>
                      <a:pt x="1542" y="2686"/>
                    </a:lnTo>
                    <a:lnTo>
                      <a:pt x="1542" y="2648"/>
                    </a:lnTo>
                    <a:lnTo>
                      <a:pt x="1485" y="2610"/>
                    </a:lnTo>
                    <a:close/>
                    <a:moveTo>
                      <a:pt x="2380" y="2248"/>
                    </a:moveTo>
                    <a:lnTo>
                      <a:pt x="2362" y="2153"/>
                    </a:lnTo>
                    <a:lnTo>
                      <a:pt x="2362" y="2114"/>
                    </a:lnTo>
                    <a:lnTo>
                      <a:pt x="2362" y="2057"/>
                    </a:lnTo>
                    <a:lnTo>
                      <a:pt x="2380" y="2019"/>
                    </a:lnTo>
                    <a:lnTo>
                      <a:pt x="2380" y="1981"/>
                    </a:lnTo>
                    <a:lnTo>
                      <a:pt x="2380" y="1924"/>
                    </a:lnTo>
                    <a:lnTo>
                      <a:pt x="2380" y="1886"/>
                    </a:lnTo>
                    <a:lnTo>
                      <a:pt x="2362" y="1867"/>
                    </a:lnTo>
                    <a:lnTo>
                      <a:pt x="2285" y="1848"/>
                    </a:lnTo>
                    <a:lnTo>
                      <a:pt x="2228" y="1772"/>
                    </a:lnTo>
                    <a:lnTo>
                      <a:pt x="2228" y="1657"/>
                    </a:lnTo>
                    <a:lnTo>
                      <a:pt x="2171" y="1619"/>
                    </a:lnTo>
                    <a:lnTo>
                      <a:pt x="2171" y="1600"/>
                    </a:lnTo>
                    <a:lnTo>
                      <a:pt x="2171" y="1581"/>
                    </a:lnTo>
                    <a:lnTo>
                      <a:pt x="2190" y="1581"/>
                    </a:lnTo>
                    <a:lnTo>
                      <a:pt x="2209" y="1562"/>
                    </a:lnTo>
                    <a:lnTo>
                      <a:pt x="2247" y="1543"/>
                    </a:lnTo>
                    <a:lnTo>
                      <a:pt x="2285" y="1505"/>
                    </a:lnTo>
                    <a:lnTo>
                      <a:pt x="2304" y="1467"/>
                    </a:lnTo>
                    <a:lnTo>
                      <a:pt x="2285" y="1447"/>
                    </a:lnTo>
                    <a:lnTo>
                      <a:pt x="2266" y="1410"/>
                    </a:lnTo>
                    <a:lnTo>
                      <a:pt x="2247" y="1391"/>
                    </a:lnTo>
                    <a:lnTo>
                      <a:pt x="2171" y="1333"/>
                    </a:lnTo>
                    <a:lnTo>
                      <a:pt x="2152" y="1333"/>
                    </a:lnTo>
                    <a:lnTo>
                      <a:pt x="2095" y="1333"/>
                    </a:lnTo>
                    <a:lnTo>
                      <a:pt x="2076" y="1333"/>
                    </a:lnTo>
                    <a:lnTo>
                      <a:pt x="2057" y="1315"/>
                    </a:lnTo>
                    <a:lnTo>
                      <a:pt x="2037" y="1276"/>
                    </a:lnTo>
                    <a:lnTo>
                      <a:pt x="2018" y="1276"/>
                    </a:lnTo>
                    <a:lnTo>
                      <a:pt x="1981" y="1276"/>
                    </a:lnTo>
                    <a:lnTo>
                      <a:pt x="1942" y="1276"/>
                    </a:lnTo>
                    <a:lnTo>
                      <a:pt x="1885" y="1238"/>
                    </a:lnTo>
                    <a:lnTo>
                      <a:pt x="1866" y="1200"/>
                    </a:lnTo>
                    <a:lnTo>
                      <a:pt x="1828" y="1143"/>
                    </a:lnTo>
                    <a:lnTo>
                      <a:pt x="1809" y="1066"/>
                    </a:lnTo>
                    <a:lnTo>
                      <a:pt x="1790" y="1066"/>
                    </a:lnTo>
                    <a:lnTo>
                      <a:pt x="1790" y="1048"/>
                    </a:lnTo>
                    <a:lnTo>
                      <a:pt x="1752" y="1048"/>
                    </a:lnTo>
                    <a:lnTo>
                      <a:pt x="1714" y="1048"/>
                    </a:lnTo>
                    <a:lnTo>
                      <a:pt x="1676" y="1086"/>
                    </a:lnTo>
                    <a:lnTo>
                      <a:pt x="1637" y="1086"/>
                    </a:lnTo>
                    <a:lnTo>
                      <a:pt x="1619" y="1066"/>
                    </a:lnTo>
                    <a:lnTo>
                      <a:pt x="1542" y="1048"/>
                    </a:lnTo>
                    <a:lnTo>
                      <a:pt x="1523" y="1010"/>
                    </a:lnTo>
                    <a:lnTo>
                      <a:pt x="1485" y="990"/>
                    </a:lnTo>
                    <a:lnTo>
                      <a:pt x="1466" y="971"/>
                    </a:lnTo>
                    <a:lnTo>
                      <a:pt x="1390" y="952"/>
                    </a:lnTo>
                    <a:lnTo>
                      <a:pt x="1352" y="934"/>
                    </a:lnTo>
                    <a:lnTo>
                      <a:pt x="1333" y="914"/>
                    </a:lnTo>
                    <a:lnTo>
                      <a:pt x="1333" y="895"/>
                    </a:lnTo>
                    <a:lnTo>
                      <a:pt x="1333" y="876"/>
                    </a:lnTo>
                    <a:lnTo>
                      <a:pt x="1333" y="781"/>
                    </a:lnTo>
                    <a:lnTo>
                      <a:pt x="1333" y="762"/>
                    </a:lnTo>
                    <a:lnTo>
                      <a:pt x="1352" y="724"/>
                    </a:lnTo>
                    <a:lnTo>
                      <a:pt x="1371" y="705"/>
                    </a:lnTo>
                    <a:lnTo>
                      <a:pt x="1390" y="705"/>
                    </a:lnTo>
                    <a:lnTo>
                      <a:pt x="1409" y="724"/>
                    </a:lnTo>
                    <a:lnTo>
                      <a:pt x="1466" y="743"/>
                    </a:lnTo>
                    <a:lnTo>
                      <a:pt x="1485" y="762"/>
                    </a:lnTo>
                    <a:lnTo>
                      <a:pt x="1504" y="762"/>
                    </a:lnTo>
                    <a:lnTo>
                      <a:pt x="1523" y="762"/>
                    </a:lnTo>
                    <a:lnTo>
                      <a:pt x="1542" y="743"/>
                    </a:lnTo>
                    <a:lnTo>
                      <a:pt x="1542" y="724"/>
                    </a:lnTo>
                    <a:lnTo>
                      <a:pt x="1561" y="705"/>
                    </a:lnTo>
                    <a:lnTo>
                      <a:pt x="1580" y="685"/>
                    </a:lnTo>
                    <a:lnTo>
                      <a:pt x="1580" y="667"/>
                    </a:lnTo>
                    <a:lnTo>
                      <a:pt x="1580" y="629"/>
                    </a:lnTo>
                    <a:lnTo>
                      <a:pt x="1580" y="476"/>
                    </a:lnTo>
                    <a:lnTo>
                      <a:pt x="1580" y="419"/>
                    </a:lnTo>
                    <a:lnTo>
                      <a:pt x="1561" y="400"/>
                    </a:lnTo>
                    <a:lnTo>
                      <a:pt x="1542" y="381"/>
                    </a:lnTo>
                    <a:lnTo>
                      <a:pt x="1504" y="381"/>
                    </a:lnTo>
                    <a:lnTo>
                      <a:pt x="1485" y="400"/>
                    </a:lnTo>
                    <a:lnTo>
                      <a:pt x="1428" y="438"/>
                    </a:lnTo>
                    <a:lnTo>
                      <a:pt x="1390" y="438"/>
                    </a:lnTo>
                    <a:lnTo>
                      <a:pt x="1352" y="438"/>
                    </a:lnTo>
                    <a:lnTo>
                      <a:pt x="1314" y="400"/>
                    </a:lnTo>
                    <a:lnTo>
                      <a:pt x="1256" y="324"/>
                    </a:lnTo>
                    <a:lnTo>
                      <a:pt x="1238" y="286"/>
                    </a:lnTo>
                    <a:lnTo>
                      <a:pt x="1219" y="248"/>
                    </a:lnTo>
                    <a:lnTo>
                      <a:pt x="1219" y="228"/>
                    </a:lnTo>
                    <a:lnTo>
                      <a:pt x="1219" y="172"/>
                    </a:lnTo>
                    <a:lnTo>
                      <a:pt x="1219" y="152"/>
                    </a:lnTo>
                    <a:lnTo>
                      <a:pt x="1219" y="133"/>
                    </a:lnTo>
                    <a:lnTo>
                      <a:pt x="1219" y="38"/>
                    </a:lnTo>
                    <a:lnTo>
                      <a:pt x="1180" y="76"/>
                    </a:lnTo>
                    <a:lnTo>
                      <a:pt x="1161" y="38"/>
                    </a:lnTo>
                    <a:lnTo>
                      <a:pt x="1104" y="38"/>
                    </a:lnTo>
                    <a:lnTo>
                      <a:pt x="1085" y="19"/>
                    </a:lnTo>
                    <a:lnTo>
                      <a:pt x="1028" y="19"/>
                    </a:lnTo>
                    <a:lnTo>
                      <a:pt x="876" y="19"/>
                    </a:lnTo>
                    <a:lnTo>
                      <a:pt x="780" y="19"/>
                    </a:lnTo>
                    <a:lnTo>
                      <a:pt x="666" y="38"/>
                    </a:lnTo>
                    <a:lnTo>
                      <a:pt x="552" y="0"/>
                    </a:lnTo>
                    <a:lnTo>
                      <a:pt x="476" y="57"/>
                    </a:lnTo>
                    <a:lnTo>
                      <a:pt x="418" y="95"/>
                    </a:lnTo>
                    <a:lnTo>
                      <a:pt x="304" y="133"/>
                    </a:lnTo>
                    <a:lnTo>
                      <a:pt x="228" y="152"/>
                    </a:lnTo>
                    <a:lnTo>
                      <a:pt x="209" y="191"/>
                    </a:lnTo>
                    <a:lnTo>
                      <a:pt x="228" y="191"/>
                    </a:lnTo>
                    <a:lnTo>
                      <a:pt x="285" y="228"/>
                    </a:lnTo>
                    <a:lnTo>
                      <a:pt x="323" y="324"/>
                    </a:lnTo>
                    <a:lnTo>
                      <a:pt x="361" y="590"/>
                    </a:lnTo>
                    <a:lnTo>
                      <a:pt x="418" y="667"/>
                    </a:lnTo>
                    <a:lnTo>
                      <a:pt x="437" y="724"/>
                    </a:lnTo>
                    <a:lnTo>
                      <a:pt x="437" y="762"/>
                    </a:lnTo>
                    <a:lnTo>
                      <a:pt x="495" y="838"/>
                    </a:lnTo>
                    <a:lnTo>
                      <a:pt x="495" y="876"/>
                    </a:lnTo>
                    <a:lnTo>
                      <a:pt x="495" y="895"/>
                    </a:lnTo>
                    <a:lnTo>
                      <a:pt x="495" y="914"/>
                    </a:lnTo>
                    <a:lnTo>
                      <a:pt x="495" y="952"/>
                    </a:lnTo>
                    <a:lnTo>
                      <a:pt x="495" y="990"/>
                    </a:lnTo>
                    <a:lnTo>
                      <a:pt x="495" y="1029"/>
                    </a:lnTo>
                    <a:lnTo>
                      <a:pt x="476" y="1066"/>
                    </a:lnTo>
                    <a:lnTo>
                      <a:pt x="399" y="1105"/>
                    </a:lnTo>
                    <a:lnTo>
                      <a:pt x="381" y="1124"/>
                    </a:lnTo>
                    <a:lnTo>
                      <a:pt x="361" y="1124"/>
                    </a:lnTo>
                    <a:lnTo>
                      <a:pt x="323" y="1124"/>
                    </a:lnTo>
                    <a:lnTo>
                      <a:pt x="304" y="1105"/>
                    </a:lnTo>
                    <a:lnTo>
                      <a:pt x="266" y="1105"/>
                    </a:lnTo>
                    <a:lnTo>
                      <a:pt x="266" y="1124"/>
                    </a:lnTo>
                    <a:lnTo>
                      <a:pt x="266" y="1200"/>
                    </a:lnTo>
                    <a:lnTo>
                      <a:pt x="266" y="1238"/>
                    </a:lnTo>
                    <a:lnTo>
                      <a:pt x="266" y="1276"/>
                    </a:lnTo>
                    <a:lnTo>
                      <a:pt x="266" y="1315"/>
                    </a:lnTo>
                    <a:lnTo>
                      <a:pt x="247" y="1333"/>
                    </a:lnTo>
                    <a:lnTo>
                      <a:pt x="228" y="1352"/>
                    </a:lnTo>
                    <a:lnTo>
                      <a:pt x="209" y="1391"/>
                    </a:lnTo>
                    <a:lnTo>
                      <a:pt x="114" y="1562"/>
                    </a:lnTo>
                    <a:lnTo>
                      <a:pt x="18" y="1657"/>
                    </a:lnTo>
                    <a:lnTo>
                      <a:pt x="0" y="1657"/>
                    </a:lnTo>
                    <a:lnTo>
                      <a:pt x="18" y="1676"/>
                    </a:lnTo>
                    <a:lnTo>
                      <a:pt x="18" y="1695"/>
                    </a:lnTo>
                    <a:lnTo>
                      <a:pt x="0" y="1733"/>
                    </a:lnTo>
                    <a:lnTo>
                      <a:pt x="0" y="1809"/>
                    </a:lnTo>
                    <a:lnTo>
                      <a:pt x="0" y="1905"/>
                    </a:lnTo>
                    <a:lnTo>
                      <a:pt x="0" y="1962"/>
                    </a:lnTo>
                    <a:lnTo>
                      <a:pt x="0" y="2019"/>
                    </a:lnTo>
                    <a:lnTo>
                      <a:pt x="0" y="2057"/>
                    </a:lnTo>
                    <a:lnTo>
                      <a:pt x="0" y="2095"/>
                    </a:lnTo>
                    <a:lnTo>
                      <a:pt x="56" y="2153"/>
                    </a:lnTo>
                    <a:lnTo>
                      <a:pt x="95" y="2190"/>
                    </a:lnTo>
                    <a:lnTo>
                      <a:pt x="95" y="2209"/>
                    </a:lnTo>
                    <a:lnTo>
                      <a:pt x="114" y="2248"/>
                    </a:lnTo>
                    <a:lnTo>
                      <a:pt x="114" y="2286"/>
                    </a:lnTo>
                    <a:lnTo>
                      <a:pt x="114" y="2305"/>
                    </a:lnTo>
                    <a:lnTo>
                      <a:pt x="95" y="2362"/>
                    </a:lnTo>
                    <a:lnTo>
                      <a:pt x="132" y="2381"/>
                    </a:lnTo>
                    <a:lnTo>
                      <a:pt x="190" y="2381"/>
                    </a:lnTo>
                    <a:lnTo>
                      <a:pt x="190" y="2343"/>
                    </a:lnTo>
                    <a:lnTo>
                      <a:pt x="190" y="2324"/>
                    </a:lnTo>
                    <a:lnTo>
                      <a:pt x="209" y="2305"/>
                    </a:lnTo>
                    <a:lnTo>
                      <a:pt x="247" y="2286"/>
                    </a:lnTo>
                    <a:lnTo>
                      <a:pt x="266" y="2305"/>
                    </a:lnTo>
                    <a:lnTo>
                      <a:pt x="285" y="2305"/>
                    </a:lnTo>
                    <a:lnTo>
                      <a:pt x="304" y="2324"/>
                    </a:lnTo>
                    <a:lnTo>
                      <a:pt x="323" y="2324"/>
                    </a:lnTo>
                    <a:lnTo>
                      <a:pt x="342" y="2324"/>
                    </a:lnTo>
                    <a:lnTo>
                      <a:pt x="399" y="2248"/>
                    </a:lnTo>
                    <a:lnTo>
                      <a:pt x="399" y="2229"/>
                    </a:lnTo>
                    <a:lnTo>
                      <a:pt x="418" y="2248"/>
                    </a:lnTo>
                    <a:lnTo>
                      <a:pt x="418" y="2209"/>
                    </a:lnTo>
                    <a:lnTo>
                      <a:pt x="437" y="2209"/>
                    </a:lnTo>
                    <a:lnTo>
                      <a:pt x="437" y="2190"/>
                    </a:lnTo>
                    <a:lnTo>
                      <a:pt x="457" y="2172"/>
                    </a:lnTo>
                    <a:lnTo>
                      <a:pt x="457" y="2209"/>
                    </a:lnTo>
                    <a:lnTo>
                      <a:pt x="476" y="2229"/>
                    </a:lnTo>
                    <a:lnTo>
                      <a:pt x="495" y="2248"/>
                    </a:lnTo>
                    <a:lnTo>
                      <a:pt x="513" y="2248"/>
                    </a:lnTo>
                    <a:lnTo>
                      <a:pt x="533" y="2248"/>
                    </a:lnTo>
                    <a:lnTo>
                      <a:pt x="552" y="2229"/>
                    </a:lnTo>
                    <a:lnTo>
                      <a:pt x="571" y="2209"/>
                    </a:lnTo>
                    <a:lnTo>
                      <a:pt x="590" y="2209"/>
                    </a:lnTo>
                    <a:lnTo>
                      <a:pt x="609" y="2229"/>
                    </a:lnTo>
                    <a:lnTo>
                      <a:pt x="876" y="2209"/>
                    </a:lnTo>
                    <a:lnTo>
                      <a:pt x="971" y="2229"/>
                    </a:lnTo>
                    <a:lnTo>
                      <a:pt x="1009" y="2248"/>
                    </a:lnTo>
                    <a:lnTo>
                      <a:pt x="1085" y="2305"/>
                    </a:lnTo>
                    <a:lnTo>
                      <a:pt x="1161" y="2343"/>
                    </a:lnTo>
                    <a:lnTo>
                      <a:pt x="1256" y="2419"/>
                    </a:lnTo>
                    <a:lnTo>
                      <a:pt x="1295" y="2438"/>
                    </a:lnTo>
                    <a:lnTo>
                      <a:pt x="1371" y="2476"/>
                    </a:lnTo>
                    <a:lnTo>
                      <a:pt x="1409" y="2534"/>
                    </a:lnTo>
                    <a:lnTo>
                      <a:pt x="1447" y="2534"/>
                    </a:lnTo>
                    <a:lnTo>
                      <a:pt x="1523" y="2534"/>
                    </a:lnTo>
                    <a:lnTo>
                      <a:pt x="1580" y="2571"/>
                    </a:lnTo>
                    <a:lnTo>
                      <a:pt x="1656" y="2571"/>
                    </a:lnTo>
                    <a:lnTo>
                      <a:pt x="1714" y="2534"/>
                    </a:lnTo>
                    <a:lnTo>
                      <a:pt x="1866" y="2514"/>
                    </a:lnTo>
                    <a:lnTo>
                      <a:pt x="1866" y="2457"/>
                    </a:lnTo>
                    <a:lnTo>
                      <a:pt x="1904" y="2438"/>
                    </a:lnTo>
                    <a:lnTo>
                      <a:pt x="1904" y="2495"/>
                    </a:lnTo>
                    <a:lnTo>
                      <a:pt x="1981" y="2514"/>
                    </a:lnTo>
                    <a:lnTo>
                      <a:pt x="1923" y="2419"/>
                    </a:lnTo>
                    <a:lnTo>
                      <a:pt x="2000" y="2381"/>
                    </a:lnTo>
                    <a:lnTo>
                      <a:pt x="2000" y="2438"/>
                    </a:lnTo>
                    <a:lnTo>
                      <a:pt x="2076" y="2438"/>
                    </a:lnTo>
                    <a:lnTo>
                      <a:pt x="2057" y="2381"/>
                    </a:lnTo>
                    <a:lnTo>
                      <a:pt x="2133" y="2381"/>
                    </a:lnTo>
                    <a:lnTo>
                      <a:pt x="2171" y="2362"/>
                    </a:lnTo>
                    <a:lnTo>
                      <a:pt x="2228" y="2419"/>
                    </a:lnTo>
                    <a:lnTo>
                      <a:pt x="2247" y="2438"/>
                    </a:lnTo>
                    <a:lnTo>
                      <a:pt x="2285" y="2419"/>
                    </a:lnTo>
                    <a:lnTo>
                      <a:pt x="2323" y="2400"/>
                    </a:lnTo>
                    <a:lnTo>
                      <a:pt x="2362" y="2381"/>
                    </a:lnTo>
                    <a:lnTo>
                      <a:pt x="2380" y="2343"/>
                    </a:lnTo>
                    <a:lnTo>
                      <a:pt x="2399" y="2324"/>
                    </a:lnTo>
                    <a:lnTo>
                      <a:pt x="2380" y="2248"/>
                    </a:ln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56" name="Freeform 46">
                <a:extLst>
                  <a:ext uri="{FF2B5EF4-FFF2-40B4-BE49-F238E27FC236}">
                    <a16:creationId xmlns:a16="http://schemas.microsoft.com/office/drawing/2014/main" id="{5E369F8F-3C85-7649-83F8-254FA3DCD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24850" y="1160463"/>
                <a:ext cx="4697413" cy="4094162"/>
              </a:xfrm>
              <a:custGeom>
                <a:avLst/>
                <a:gdLst>
                  <a:gd name="T0" fmla="*/ 2147483646 w 13049"/>
                  <a:gd name="T1" fmla="*/ 2147483646 h 11373"/>
                  <a:gd name="T2" fmla="*/ 2147483646 w 13049"/>
                  <a:gd name="T3" fmla="*/ 2147483646 h 11373"/>
                  <a:gd name="T4" fmla="*/ 2147483646 w 13049"/>
                  <a:gd name="T5" fmla="*/ 2147483646 h 11373"/>
                  <a:gd name="T6" fmla="*/ 2147483646 w 13049"/>
                  <a:gd name="T7" fmla="*/ 2147483646 h 11373"/>
                  <a:gd name="T8" fmla="*/ 2147483646 w 13049"/>
                  <a:gd name="T9" fmla="*/ 2147483646 h 11373"/>
                  <a:gd name="T10" fmla="*/ 2147483646 w 13049"/>
                  <a:gd name="T11" fmla="*/ 2147483646 h 11373"/>
                  <a:gd name="T12" fmla="*/ 2147483646 w 13049"/>
                  <a:gd name="T13" fmla="*/ 2147483646 h 11373"/>
                  <a:gd name="T14" fmla="*/ 2147483646 w 13049"/>
                  <a:gd name="T15" fmla="*/ 2147483646 h 11373"/>
                  <a:gd name="T16" fmla="*/ 2147483646 w 13049"/>
                  <a:gd name="T17" fmla="*/ 2147483646 h 11373"/>
                  <a:gd name="T18" fmla="*/ 2147483646 w 13049"/>
                  <a:gd name="T19" fmla="*/ 2147483646 h 11373"/>
                  <a:gd name="T20" fmla="*/ 2147483646 w 13049"/>
                  <a:gd name="T21" fmla="*/ 2147483646 h 11373"/>
                  <a:gd name="T22" fmla="*/ 2147483646 w 13049"/>
                  <a:gd name="T23" fmla="*/ 2147483646 h 11373"/>
                  <a:gd name="T24" fmla="*/ 2147483646 w 13049"/>
                  <a:gd name="T25" fmla="*/ 2147483646 h 11373"/>
                  <a:gd name="T26" fmla="*/ 2147483646 w 13049"/>
                  <a:gd name="T27" fmla="*/ 2147483646 h 11373"/>
                  <a:gd name="T28" fmla="*/ 2147483646 w 13049"/>
                  <a:gd name="T29" fmla="*/ 2147483646 h 11373"/>
                  <a:gd name="T30" fmla="*/ 2147483646 w 13049"/>
                  <a:gd name="T31" fmla="*/ 2147483646 h 11373"/>
                  <a:gd name="T32" fmla="*/ 2147483646 w 13049"/>
                  <a:gd name="T33" fmla="*/ 2147483646 h 11373"/>
                  <a:gd name="T34" fmla="*/ 2147483646 w 13049"/>
                  <a:gd name="T35" fmla="*/ 2147483646 h 11373"/>
                  <a:gd name="T36" fmla="*/ 2147483646 w 13049"/>
                  <a:gd name="T37" fmla="*/ 2147483646 h 11373"/>
                  <a:gd name="T38" fmla="*/ 2147483646 w 13049"/>
                  <a:gd name="T39" fmla="*/ 2147483646 h 11373"/>
                  <a:gd name="T40" fmla="*/ 2147483646 w 13049"/>
                  <a:gd name="T41" fmla="*/ 2147483646 h 11373"/>
                  <a:gd name="T42" fmla="*/ 2147483646 w 13049"/>
                  <a:gd name="T43" fmla="*/ 2147483646 h 11373"/>
                  <a:gd name="T44" fmla="*/ 2147483646 w 13049"/>
                  <a:gd name="T45" fmla="*/ 2147483646 h 11373"/>
                  <a:gd name="T46" fmla="*/ 2147483646 w 13049"/>
                  <a:gd name="T47" fmla="*/ 2147483646 h 11373"/>
                  <a:gd name="T48" fmla="*/ 2147483646 w 13049"/>
                  <a:gd name="T49" fmla="*/ 2147483646 h 11373"/>
                  <a:gd name="T50" fmla="*/ 2147483646 w 13049"/>
                  <a:gd name="T51" fmla="*/ 2147483646 h 11373"/>
                  <a:gd name="T52" fmla="*/ 2147483646 w 13049"/>
                  <a:gd name="T53" fmla="*/ 2147483646 h 11373"/>
                  <a:gd name="T54" fmla="*/ 2147483646 w 13049"/>
                  <a:gd name="T55" fmla="*/ 2147483646 h 11373"/>
                  <a:gd name="T56" fmla="*/ 2147483646 w 13049"/>
                  <a:gd name="T57" fmla="*/ 2147483646 h 11373"/>
                  <a:gd name="T58" fmla="*/ 2147483646 w 13049"/>
                  <a:gd name="T59" fmla="*/ 2147483646 h 11373"/>
                  <a:gd name="T60" fmla="*/ 2147483646 w 13049"/>
                  <a:gd name="T61" fmla="*/ 2147483646 h 11373"/>
                  <a:gd name="T62" fmla="*/ 2147483646 w 13049"/>
                  <a:gd name="T63" fmla="*/ 2147483646 h 11373"/>
                  <a:gd name="T64" fmla="*/ 2147483646 w 13049"/>
                  <a:gd name="T65" fmla="*/ 2147483646 h 11373"/>
                  <a:gd name="T66" fmla="*/ 2147483646 w 13049"/>
                  <a:gd name="T67" fmla="*/ 2147483646 h 11373"/>
                  <a:gd name="T68" fmla="*/ 2147483646 w 13049"/>
                  <a:gd name="T69" fmla="*/ 2147483646 h 11373"/>
                  <a:gd name="T70" fmla="*/ 2147483646 w 13049"/>
                  <a:gd name="T71" fmla="*/ 2147483646 h 11373"/>
                  <a:gd name="T72" fmla="*/ 2147483646 w 13049"/>
                  <a:gd name="T73" fmla="*/ 2147483646 h 11373"/>
                  <a:gd name="T74" fmla="*/ 2147483646 w 13049"/>
                  <a:gd name="T75" fmla="*/ 2147483646 h 11373"/>
                  <a:gd name="T76" fmla="*/ 2147483646 w 13049"/>
                  <a:gd name="T77" fmla="*/ 2147483646 h 11373"/>
                  <a:gd name="T78" fmla="*/ 2147483646 w 13049"/>
                  <a:gd name="T79" fmla="*/ 2147483646 h 11373"/>
                  <a:gd name="T80" fmla="*/ 2147483646 w 13049"/>
                  <a:gd name="T81" fmla="*/ 2147483646 h 11373"/>
                  <a:gd name="T82" fmla="*/ 2147483646 w 13049"/>
                  <a:gd name="T83" fmla="*/ 2147483646 h 11373"/>
                  <a:gd name="T84" fmla="*/ 2147483646 w 13049"/>
                  <a:gd name="T85" fmla="*/ 2147483646 h 11373"/>
                  <a:gd name="T86" fmla="*/ 2147483646 w 13049"/>
                  <a:gd name="T87" fmla="*/ 2147483646 h 11373"/>
                  <a:gd name="T88" fmla="*/ 2147483646 w 13049"/>
                  <a:gd name="T89" fmla="*/ 2147483646 h 11373"/>
                  <a:gd name="T90" fmla="*/ 2147483646 w 13049"/>
                  <a:gd name="T91" fmla="*/ 2147483646 h 11373"/>
                  <a:gd name="T92" fmla="*/ 2147483646 w 13049"/>
                  <a:gd name="T93" fmla="*/ 2147483646 h 11373"/>
                  <a:gd name="T94" fmla="*/ 2147483646 w 13049"/>
                  <a:gd name="T95" fmla="*/ 2147483646 h 11373"/>
                  <a:gd name="T96" fmla="*/ 2147483646 w 13049"/>
                  <a:gd name="T97" fmla="*/ 2147483646 h 11373"/>
                  <a:gd name="T98" fmla="*/ 2147483646 w 13049"/>
                  <a:gd name="T99" fmla="*/ 2147483646 h 11373"/>
                  <a:gd name="T100" fmla="*/ 2147483646 w 13049"/>
                  <a:gd name="T101" fmla="*/ 2147483646 h 11373"/>
                  <a:gd name="T102" fmla="*/ 2147483646 w 13049"/>
                  <a:gd name="T103" fmla="*/ 2147483646 h 11373"/>
                  <a:gd name="T104" fmla="*/ 2147483646 w 13049"/>
                  <a:gd name="T105" fmla="*/ 2147483646 h 11373"/>
                  <a:gd name="T106" fmla="*/ 2147483646 w 13049"/>
                  <a:gd name="T107" fmla="*/ 2147483646 h 11373"/>
                  <a:gd name="T108" fmla="*/ 2147483646 w 13049"/>
                  <a:gd name="T109" fmla="*/ 2147483646 h 11373"/>
                  <a:gd name="T110" fmla="*/ 2147483646 w 13049"/>
                  <a:gd name="T111" fmla="*/ 2147483646 h 11373"/>
                  <a:gd name="T112" fmla="*/ 2147483646 w 13049"/>
                  <a:gd name="T113" fmla="*/ 2147483646 h 11373"/>
                  <a:gd name="T114" fmla="*/ 2147483646 w 13049"/>
                  <a:gd name="T115" fmla="*/ 2147483646 h 11373"/>
                  <a:gd name="T116" fmla="*/ 2147483646 w 13049"/>
                  <a:gd name="T117" fmla="*/ 2147483646 h 11373"/>
                  <a:gd name="T118" fmla="*/ 2147483646 w 13049"/>
                  <a:gd name="T119" fmla="*/ 2147483646 h 11373"/>
                  <a:gd name="T120" fmla="*/ 2147483646 w 13049"/>
                  <a:gd name="T121" fmla="*/ 2147483646 h 11373"/>
                  <a:gd name="T122" fmla="*/ 2147483646 w 13049"/>
                  <a:gd name="T123" fmla="*/ 2147483646 h 1137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3049" h="11373">
                    <a:moveTo>
                      <a:pt x="77" y="11048"/>
                    </a:moveTo>
                    <a:lnTo>
                      <a:pt x="38" y="11048"/>
                    </a:lnTo>
                    <a:lnTo>
                      <a:pt x="19" y="11048"/>
                    </a:lnTo>
                    <a:lnTo>
                      <a:pt x="0" y="11067"/>
                    </a:lnTo>
                    <a:lnTo>
                      <a:pt x="0" y="11086"/>
                    </a:lnTo>
                    <a:lnTo>
                      <a:pt x="19" y="11124"/>
                    </a:lnTo>
                    <a:lnTo>
                      <a:pt x="77" y="11105"/>
                    </a:lnTo>
                    <a:lnTo>
                      <a:pt x="96" y="11067"/>
                    </a:lnTo>
                    <a:lnTo>
                      <a:pt x="77" y="11048"/>
                    </a:lnTo>
                    <a:close/>
                    <a:moveTo>
                      <a:pt x="400" y="9124"/>
                    </a:moveTo>
                    <a:lnTo>
                      <a:pt x="343" y="9163"/>
                    </a:lnTo>
                    <a:lnTo>
                      <a:pt x="324" y="9163"/>
                    </a:lnTo>
                    <a:lnTo>
                      <a:pt x="305" y="9163"/>
                    </a:lnTo>
                    <a:lnTo>
                      <a:pt x="267" y="9181"/>
                    </a:lnTo>
                    <a:lnTo>
                      <a:pt x="229" y="9181"/>
                    </a:lnTo>
                    <a:lnTo>
                      <a:pt x="210" y="9200"/>
                    </a:lnTo>
                    <a:lnTo>
                      <a:pt x="172" y="9258"/>
                    </a:lnTo>
                    <a:lnTo>
                      <a:pt x="153" y="9295"/>
                    </a:lnTo>
                    <a:lnTo>
                      <a:pt x="153" y="9353"/>
                    </a:lnTo>
                    <a:lnTo>
                      <a:pt x="153" y="9372"/>
                    </a:lnTo>
                    <a:lnTo>
                      <a:pt x="172" y="9410"/>
                    </a:lnTo>
                    <a:lnTo>
                      <a:pt x="191" y="9429"/>
                    </a:lnTo>
                    <a:lnTo>
                      <a:pt x="191" y="9486"/>
                    </a:lnTo>
                    <a:lnTo>
                      <a:pt x="191" y="9524"/>
                    </a:lnTo>
                    <a:lnTo>
                      <a:pt x="191" y="9544"/>
                    </a:lnTo>
                    <a:lnTo>
                      <a:pt x="191" y="9562"/>
                    </a:lnTo>
                    <a:lnTo>
                      <a:pt x="210" y="9600"/>
                    </a:lnTo>
                    <a:lnTo>
                      <a:pt x="229" y="9620"/>
                    </a:lnTo>
                    <a:lnTo>
                      <a:pt x="248" y="9639"/>
                    </a:lnTo>
                    <a:lnTo>
                      <a:pt x="324" y="9562"/>
                    </a:lnTo>
                    <a:lnTo>
                      <a:pt x="343" y="9505"/>
                    </a:lnTo>
                    <a:lnTo>
                      <a:pt x="362" y="9429"/>
                    </a:lnTo>
                    <a:lnTo>
                      <a:pt x="362" y="9372"/>
                    </a:lnTo>
                    <a:lnTo>
                      <a:pt x="381" y="9295"/>
                    </a:lnTo>
                    <a:lnTo>
                      <a:pt x="438" y="9200"/>
                    </a:lnTo>
                    <a:lnTo>
                      <a:pt x="458" y="9143"/>
                    </a:lnTo>
                    <a:lnTo>
                      <a:pt x="438" y="9105"/>
                    </a:lnTo>
                    <a:lnTo>
                      <a:pt x="400" y="9124"/>
                    </a:lnTo>
                    <a:close/>
                    <a:moveTo>
                      <a:pt x="11982" y="5543"/>
                    </a:moveTo>
                    <a:lnTo>
                      <a:pt x="11963" y="5562"/>
                    </a:lnTo>
                    <a:lnTo>
                      <a:pt x="11943" y="5619"/>
                    </a:lnTo>
                    <a:lnTo>
                      <a:pt x="11963" y="5619"/>
                    </a:lnTo>
                    <a:lnTo>
                      <a:pt x="12001" y="5619"/>
                    </a:lnTo>
                    <a:lnTo>
                      <a:pt x="12001" y="5582"/>
                    </a:lnTo>
                    <a:lnTo>
                      <a:pt x="12020" y="5562"/>
                    </a:lnTo>
                    <a:lnTo>
                      <a:pt x="12096" y="5543"/>
                    </a:lnTo>
                    <a:lnTo>
                      <a:pt x="12134" y="5524"/>
                    </a:lnTo>
                    <a:lnTo>
                      <a:pt x="12115" y="5486"/>
                    </a:lnTo>
                    <a:lnTo>
                      <a:pt x="12096" y="5467"/>
                    </a:lnTo>
                    <a:lnTo>
                      <a:pt x="12020" y="5410"/>
                    </a:lnTo>
                    <a:lnTo>
                      <a:pt x="11982" y="5391"/>
                    </a:lnTo>
                    <a:lnTo>
                      <a:pt x="11810" y="5353"/>
                    </a:lnTo>
                    <a:lnTo>
                      <a:pt x="12058" y="5486"/>
                    </a:lnTo>
                    <a:lnTo>
                      <a:pt x="12039" y="5505"/>
                    </a:lnTo>
                    <a:lnTo>
                      <a:pt x="11982" y="5543"/>
                    </a:lnTo>
                    <a:close/>
                    <a:moveTo>
                      <a:pt x="10305" y="4439"/>
                    </a:moveTo>
                    <a:lnTo>
                      <a:pt x="10287" y="4439"/>
                    </a:lnTo>
                    <a:lnTo>
                      <a:pt x="10305" y="4439"/>
                    </a:lnTo>
                    <a:close/>
                    <a:moveTo>
                      <a:pt x="9258" y="3905"/>
                    </a:moveTo>
                    <a:lnTo>
                      <a:pt x="9334" y="3867"/>
                    </a:lnTo>
                    <a:lnTo>
                      <a:pt x="9296" y="3867"/>
                    </a:lnTo>
                    <a:lnTo>
                      <a:pt x="9200" y="3867"/>
                    </a:lnTo>
                    <a:lnTo>
                      <a:pt x="9181" y="3848"/>
                    </a:lnTo>
                    <a:lnTo>
                      <a:pt x="9144" y="3829"/>
                    </a:lnTo>
                    <a:lnTo>
                      <a:pt x="9105" y="3810"/>
                    </a:lnTo>
                    <a:lnTo>
                      <a:pt x="9048" y="3791"/>
                    </a:lnTo>
                    <a:lnTo>
                      <a:pt x="9010" y="3791"/>
                    </a:lnTo>
                    <a:lnTo>
                      <a:pt x="9010" y="3810"/>
                    </a:lnTo>
                    <a:lnTo>
                      <a:pt x="9181" y="3886"/>
                    </a:lnTo>
                    <a:lnTo>
                      <a:pt x="9258" y="3905"/>
                    </a:lnTo>
                    <a:close/>
                    <a:moveTo>
                      <a:pt x="3658" y="1048"/>
                    </a:moveTo>
                    <a:lnTo>
                      <a:pt x="3714" y="1124"/>
                    </a:lnTo>
                    <a:lnTo>
                      <a:pt x="3829" y="1181"/>
                    </a:lnTo>
                    <a:lnTo>
                      <a:pt x="3848" y="1200"/>
                    </a:lnTo>
                    <a:lnTo>
                      <a:pt x="3886" y="1181"/>
                    </a:lnTo>
                    <a:lnTo>
                      <a:pt x="3963" y="1143"/>
                    </a:lnTo>
                    <a:lnTo>
                      <a:pt x="3981" y="1124"/>
                    </a:lnTo>
                    <a:lnTo>
                      <a:pt x="3981" y="1086"/>
                    </a:lnTo>
                    <a:lnTo>
                      <a:pt x="4019" y="1048"/>
                    </a:lnTo>
                    <a:lnTo>
                      <a:pt x="4019" y="1029"/>
                    </a:lnTo>
                    <a:lnTo>
                      <a:pt x="4000" y="990"/>
                    </a:lnTo>
                    <a:lnTo>
                      <a:pt x="3943" y="895"/>
                    </a:lnTo>
                    <a:lnTo>
                      <a:pt x="3886" y="838"/>
                    </a:lnTo>
                    <a:lnTo>
                      <a:pt x="3829" y="781"/>
                    </a:lnTo>
                    <a:lnTo>
                      <a:pt x="3753" y="762"/>
                    </a:lnTo>
                    <a:lnTo>
                      <a:pt x="3714" y="781"/>
                    </a:lnTo>
                    <a:lnTo>
                      <a:pt x="3696" y="800"/>
                    </a:lnTo>
                    <a:lnTo>
                      <a:pt x="3619" y="876"/>
                    </a:lnTo>
                    <a:lnTo>
                      <a:pt x="3619" y="895"/>
                    </a:lnTo>
                    <a:lnTo>
                      <a:pt x="3638" y="914"/>
                    </a:lnTo>
                    <a:lnTo>
                      <a:pt x="3638" y="934"/>
                    </a:lnTo>
                    <a:lnTo>
                      <a:pt x="3619" y="990"/>
                    </a:lnTo>
                    <a:lnTo>
                      <a:pt x="3658" y="1048"/>
                    </a:lnTo>
                    <a:close/>
                    <a:moveTo>
                      <a:pt x="3353" y="286"/>
                    </a:moveTo>
                    <a:lnTo>
                      <a:pt x="3333" y="419"/>
                    </a:lnTo>
                    <a:lnTo>
                      <a:pt x="3353" y="477"/>
                    </a:lnTo>
                    <a:lnTo>
                      <a:pt x="3372" y="533"/>
                    </a:lnTo>
                    <a:lnTo>
                      <a:pt x="3429" y="648"/>
                    </a:lnTo>
                    <a:lnTo>
                      <a:pt x="3410" y="667"/>
                    </a:lnTo>
                    <a:lnTo>
                      <a:pt x="3410" y="686"/>
                    </a:lnTo>
                    <a:lnTo>
                      <a:pt x="3429" y="724"/>
                    </a:lnTo>
                    <a:lnTo>
                      <a:pt x="3448" y="648"/>
                    </a:lnTo>
                    <a:lnTo>
                      <a:pt x="3467" y="553"/>
                    </a:lnTo>
                    <a:lnTo>
                      <a:pt x="3505" y="267"/>
                    </a:lnTo>
                    <a:lnTo>
                      <a:pt x="3486" y="210"/>
                    </a:lnTo>
                    <a:lnTo>
                      <a:pt x="3448" y="191"/>
                    </a:lnTo>
                    <a:lnTo>
                      <a:pt x="3429" y="210"/>
                    </a:lnTo>
                    <a:lnTo>
                      <a:pt x="3391" y="229"/>
                    </a:lnTo>
                    <a:lnTo>
                      <a:pt x="3372" y="229"/>
                    </a:lnTo>
                    <a:lnTo>
                      <a:pt x="3333" y="171"/>
                    </a:lnTo>
                    <a:lnTo>
                      <a:pt x="3333" y="152"/>
                    </a:lnTo>
                    <a:lnTo>
                      <a:pt x="3315" y="152"/>
                    </a:lnTo>
                    <a:lnTo>
                      <a:pt x="3315" y="133"/>
                    </a:lnTo>
                    <a:lnTo>
                      <a:pt x="3296" y="152"/>
                    </a:lnTo>
                    <a:lnTo>
                      <a:pt x="3277" y="152"/>
                    </a:lnTo>
                    <a:lnTo>
                      <a:pt x="3333" y="248"/>
                    </a:lnTo>
                    <a:lnTo>
                      <a:pt x="3353" y="286"/>
                    </a:lnTo>
                    <a:close/>
                    <a:moveTo>
                      <a:pt x="13030" y="6000"/>
                    </a:moveTo>
                    <a:lnTo>
                      <a:pt x="12972" y="5981"/>
                    </a:lnTo>
                    <a:lnTo>
                      <a:pt x="12934" y="5981"/>
                    </a:lnTo>
                    <a:lnTo>
                      <a:pt x="12915" y="5962"/>
                    </a:lnTo>
                    <a:lnTo>
                      <a:pt x="12896" y="5981"/>
                    </a:lnTo>
                    <a:lnTo>
                      <a:pt x="12877" y="6000"/>
                    </a:lnTo>
                    <a:lnTo>
                      <a:pt x="12858" y="6000"/>
                    </a:lnTo>
                    <a:lnTo>
                      <a:pt x="12763" y="6000"/>
                    </a:lnTo>
                    <a:lnTo>
                      <a:pt x="12725" y="6000"/>
                    </a:lnTo>
                    <a:lnTo>
                      <a:pt x="12705" y="6019"/>
                    </a:lnTo>
                    <a:lnTo>
                      <a:pt x="12686" y="6039"/>
                    </a:lnTo>
                    <a:lnTo>
                      <a:pt x="12686" y="6058"/>
                    </a:lnTo>
                    <a:lnTo>
                      <a:pt x="12667" y="6076"/>
                    </a:lnTo>
                    <a:lnTo>
                      <a:pt x="12649" y="6095"/>
                    </a:lnTo>
                    <a:lnTo>
                      <a:pt x="12591" y="6115"/>
                    </a:lnTo>
                    <a:lnTo>
                      <a:pt x="12572" y="6134"/>
                    </a:lnTo>
                    <a:lnTo>
                      <a:pt x="12477" y="6229"/>
                    </a:lnTo>
                    <a:lnTo>
                      <a:pt x="12401" y="6286"/>
                    </a:lnTo>
                    <a:lnTo>
                      <a:pt x="12401" y="6305"/>
                    </a:lnTo>
                    <a:lnTo>
                      <a:pt x="12401" y="6343"/>
                    </a:lnTo>
                    <a:lnTo>
                      <a:pt x="12439" y="6362"/>
                    </a:lnTo>
                    <a:lnTo>
                      <a:pt x="12439" y="6381"/>
                    </a:lnTo>
                    <a:lnTo>
                      <a:pt x="12439" y="6420"/>
                    </a:lnTo>
                    <a:lnTo>
                      <a:pt x="12382" y="6381"/>
                    </a:lnTo>
                    <a:lnTo>
                      <a:pt x="12344" y="6362"/>
                    </a:lnTo>
                    <a:lnTo>
                      <a:pt x="12172" y="6343"/>
                    </a:lnTo>
                    <a:lnTo>
                      <a:pt x="12096" y="6324"/>
                    </a:lnTo>
                    <a:lnTo>
                      <a:pt x="12039" y="6286"/>
                    </a:lnTo>
                    <a:lnTo>
                      <a:pt x="12001" y="6248"/>
                    </a:lnTo>
                    <a:lnTo>
                      <a:pt x="12039" y="6229"/>
                    </a:lnTo>
                    <a:lnTo>
                      <a:pt x="12039" y="6210"/>
                    </a:lnTo>
                    <a:lnTo>
                      <a:pt x="12001" y="6191"/>
                    </a:lnTo>
                    <a:lnTo>
                      <a:pt x="11963" y="6191"/>
                    </a:lnTo>
                    <a:lnTo>
                      <a:pt x="11924" y="6172"/>
                    </a:lnTo>
                    <a:lnTo>
                      <a:pt x="11924" y="6153"/>
                    </a:lnTo>
                    <a:lnTo>
                      <a:pt x="11924" y="6115"/>
                    </a:lnTo>
                    <a:lnTo>
                      <a:pt x="11943" y="6095"/>
                    </a:lnTo>
                    <a:lnTo>
                      <a:pt x="12001" y="6115"/>
                    </a:lnTo>
                    <a:lnTo>
                      <a:pt x="12134" y="6229"/>
                    </a:lnTo>
                    <a:lnTo>
                      <a:pt x="12191" y="6210"/>
                    </a:lnTo>
                    <a:lnTo>
                      <a:pt x="12096" y="6134"/>
                    </a:lnTo>
                    <a:lnTo>
                      <a:pt x="12020" y="6039"/>
                    </a:lnTo>
                    <a:lnTo>
                      <a:pt x="11982" y="5943"/>
                    </a:lnTo>
                    <a:lnTo>
                      <a:pt x="11924" y="5696"/>
                    </a:lnTo>
                    <a:lnTo>
                      <a:pt x="11906" y="5638"/>
                    </a:lnTo>
                    <a:lnTo>
                      <a:pt x="11887" y="5582"/>
                    </a:lnTo>
                    <a:lnTo>
                      <a:pt x="11867" y="5562"/>
                    </a:lnTo>
                    <a:lnTo>
                      <a:pt x="11867" y="5543"/>
                    </a:lnTo>
                    <a:lnTo>
                      <a:pt x="11848" y="5486"/>
                    </a:lnTo>
                    <a:lnTo>
                      <a:pt x="11829" y="5429"/>
                    </a:lnTo>
                    <a:lnTo>
                      <a:pt x="11810" y="5372"/>
                    </a:lnTo>
                    <a:lnTo>
                      <a:pt x="11791" y="5333"/>
                    </a:lnTo>
                    <a:lnTo>
                      <a:pt x="11658" y="5201"/>
                    </a:lnTo>
                    <a:lnTo>
                      <a:pt x="11639" y="5162"/>
                    </a:lnTo>
                    <a:lnTo>
                      <a:pt x="11543" y="4972"/>
                    </a:lnTo>
                    <a:lnTo>
                      <a:pt x="11543" y="4952"/>
                    </a:lnTo>
                    <a:lnTo>
                      <a:pt x="11543" y="4915"/>
                    </a:lnTo>
                    <a:lnTo>
                      <a:pt x="11543" y="4876"/>
                    </a:lnTo>
                    <a:lnTo>
                      <a:pt x="11582" y="4838"/>
                    </a:lnTo>
                    <a:lnTo>
                      <a:pt x="11601" y="4781"/>
                    </a:lnTo>
                    <a:lnTo>
                      <a:pt x="11620" y="4724"/>
                    </a:lnTo>
                    <a:lnTo>
                      <a:pt x="11639" y="4667"/>
                    </a:lnTo>
                    <a:lnTo>
                      <a:pt x="11620" y="4610"/>
                    </a:lnTo>
                    <a:lnTo>
                      <a:pt x="11639" y="4515"/>
                    </a:lnTo>
                    <a:lnTo>
                      <a:pt x="11696" y="4419"/>
                    </a:lnTo>
                    <a:lnTo>
                      <a:pt x="11734" y="4324"/>
                    </a:lnTo>
                    <a:lnTo>
                      <a:pt x="11924" y="4095"/>
                    </a:lnTo>
                    <a:lnTo>
                      <a:pt x="11943" y="4058"/>
                    </a:lnTo>
                    <a:lnTo>
                      <a:pt x="11963" y="3905"/>
                    </a:lnTo>
                    <a:lnTo>
                      <a:pt x="11982" y="3848"/>
                    </a:lnTo>
                    <a:lnTo>
                      <a:pt x="12096" y="3696"/>
                    </a:lnTo>
                    <a:lnTo>
                      <a:pt x="12153" y="3601"/>
                    </a:lnTo>
                    <a:lnTo>
                      <a:pt x="12153" y="3467"/>
                    </a:lnTo>
                    <a:lnTo>
                      <a:pt x="12134" y="3448"/>
                    </a:lnTo>
                    <a:lnTo>
                      <a:pt x="12096" y="3372"/>
                    </a:lnTo>
                    <a:lnTo>
                      <a:pt x="12077" y="3315"/>
                    </a:lnTo>
                    <a:lnTo>
                      <a:pt x="12058" y="3315"/>
                    </a:lnTo>
                    <a:lnTo>
                      <a:pt x="12039" y="3334"/>
                    </a:lnTo>
                    <a:lnTo>
                      <a:pt x="12039" y="3352"/>
                    </a:lnTo>
                    <a:lnTo>
                      <a:pt x="12020" y="3410"/>
                    </a:lnTo>
                    <a:lnTo>
                      <a:pt x="11982" y="3448"/>
                    </a:lnTo>
                    <a:lnTo>
                      <a:pt x="11906" y="3524"/>
                    </a:lnTo>
                    <a:lnTo>
                      <a:pt x="11810" y="3715"/>
                    </a:lnTo>
                    <a:lnTo>
                      <a:pt x="11772" y="3733"/>
                    </a:lnTo>
                    <a:lnTo>
                      <a:pt x="11734" y="3753"/>
                    </a:lnTo>
                    <a:lnTo>
                      <a:pt x="11639" y="3848"/>
                    </a:lnTo>
                    <a:lnTo>
                      <a:pt x="11486" y="3943"/>
                    </a:lnTo>
                    <a:lnTo>
                      <a:pt x="11467" y="3981"/>
                    </a:lnTo>
                    <a:lnTo>
                      <a:pt x="11296" y="4191"/>
                    </a:lnTo>
                    <a:lnTo>
                      <a:pt x="11067" y="4439"/>
                    </a:lnTo>
                    <a:lnTo>
                      <a:pt x="10972" y="4495"/>
                    </a:lnTo>
                    <a:lnTo>
                      <a:pt x="10877" y="4515"/>
                    </a:lnTo>
                    <a:lnTo>
                      <a:pt x="10534" y="4495"/>
                    </a:lnTo>
                    <a:lnTo>
                      <a:pt x="10248" y="4439"/>
                    </a:lnTo>
                    <a:lnTo>
                      <a:pt x="10172" y="4419"/>
                    </a:lnTo>
                    <a:lnTo>
                      <a:pt x="10153" y="4400"/>
                    </a:lnTo>
                    <a:lnTo>
                      <a:pt x="10058" y="4343"/>
                    </a:lnTo>
                    <a:lnTo>
                      <a:pt x="10039" y="4324"/>
                    </a:lnTo>
                    <a:lnTo>
                      <a:pt x="10020" y="4305"/>
                    </a:lnTo>
                    <a:lnTo>
                      <a:pt x="10001" y="4210"/>
                    </a:lnTo>
                    <a:lnTo>
                      <a:pt x="9982" y="4191"/>
                    </a:lnTo>
                    <a:lnTo>
                      <a:pt x="9943" y="4191"/>
                    </a:lnTo>
                    <a:lnTo>
                      <a:pt x="9925" y="4153"/>
                    </a:lnTo>
                    <a:lnTo>
                      <a:pt x="9906" y="4058"/>
                    </a:lnTo>
                    <a:lnTo>
                      <a:pt x="9925" y="3981"/>
                    </a:lnTo>
                    <a:lnTo>
                      <a:pt x="9867" y="3962"/>
                    </a:lnTo>
                    <a:lnTo>
                      <a:pt x="9810" y="3981"/>
                    </a:lnTo>
                    <a:lnTo>
                      <a:pt x="9791" y="4058"/>
                    </a:lnTo>
                    <a:lnTo>
                      <a:pt x="9791" y="4095"/>
                    </a:lnTo>
                    <a:lnTo>
                      <a:pt x="9772" y="4153"/>
                    </a:lnTo>
                    <a:lnTo>
                      <a:pt x="9734" y="4191"/>
                    </a:lnTo>
                    <a:lnTo>
                      <a:pt x="9715" y="4210"/>
                    </a:lnTo>
                    <a:lnTo>
                      <a:pt x="9696" y="4229"/>
                    </a:lnTo>
                    <a:lnTo>
                      <a:pt x="9658" y="4229"/>
                    </a:lnTo>
                    <a:lnTo>
                      <a:pt x="9601" y="4191"/>
                    </a:lnTo>
                    <a:lnTo>
                      <a:pt x="9639" y="4058"/>
                    </a:lnTo>
                    <a:lnTo>
                      <a:pt x="9677" y="4019"/>
                    </a:lnTo>
                    <a:lnTo>
                      <a:pt x="9696" y="4000"/>
                    </a:lnTo>
                    <a:lnTo>
                      <a:pt x="9734" y="4000"/>
                    </a:lnTo>
                    <a:lnTo>
                      <a:pt x="9734" y="3981"/>
                    </a:lnTo>
                    <a:lnTo>
                      <a:pt x="9696" y="3962"/>
                    </a:lnTo>
                    <a:lnTo>
                      <a:pt x="9620" y="3924"/>
                    </a:lnTo>
                    <a:lnTo>
                      <a:pt x="9391" y="3905"/>
                    </a:lnTo>
                    <a:lnTo>
                      <a:pt x="9353" y="3924"/>
                    </a:lnTo>
                    <a:lnTo>
                      <a:pt x="9315" y="3943"/>
                    </a:lnTo>
                    <a:lnTo>
                      <a:pt x="9258" y="4019"/>
                    </a:lnTo>
                    <a:lnTo>
                      <a:pt x="9239" y="4019"/>
                    </a:lnTo>
                    <a:lnTo>
                      <a:pt x="8953" y="4000"/>
                    </a:lnTo>
                    <a:lnTo>
                      <a:pt x="8915" y="4000"/>
                    </a:lnTo>
                    <a:lnTo>
                      <a:pt x="8896" y="3981"/>
                    </a:lnTo>
                    <a:lnTo>
                      <a:pt x="8877" y="3943"/>
                    </a:lnTo>
                    <a:lnTo>
                      <a:pt x="8858" y="3962"/>
                    </a:lnTo>
                    <a:lnTo>
                      <a:pt x="8839" y="3962"/>
                    </a:lnTo>
                    <a:lnTo>
                      <a:pt x="8819" y="3867"/>
                    </a:lnTo>
                    <a:lnTo>
                      <a:pt x="8801" y="3848"/>
                    </a:lnTo>
                    <a:lnTo>
                      <a:pt x="8743" y="3791"/>
                    </a:lnTo>
                    <a:lnTo>
                      <a:pt x="8743" y="3772"/>
                    </a:lnTo>
                    <a:lnTo>
                      <a:pt x="8782" y="3753"/>
                    </a:lnTo>
                    <a:lnTo>
                      <a:pt x="8934" y="3772"/>
                    </a:lnTo>
                    <a:lnTo>
                      <a:pt x="8934" y="3753"/>
                    </a:lnTo>
                    <a:lnTo>
                      <a:pt x="8477" y="3581"/>
                    </a:lnTo>
                    <a:lnTo>
                      <a:pt x="8191" y="3391"/>
                    </a:lnTo>
                    <a:lnTo>
                      <a:pt x="8172" y="3391"/>
                    </a:lnTo>
                    <a:lnTo>
                      <a:pt x="8115" y="3315"/>
                    </a:lnTo>
                    <a:lnTo>
                      <a:pt x="8115" y="3296"/>
                    </a:lnTo>
                    <a:lnTo>
                      <a:pt x="8077" y="3220"/>
                    </a:lnTo>
                    <a:lnTo>
                      <a:pt x="8057" y="3200"/>
                    </a:lnTo>
                    <a:lnTo>
                      <a:pt x="7962" y="3181"/>
                    </a:lnTo>
                    <a:lnTo>
                      <a:pt x="7943" y="3143"/>
                    </a:lnTo>
                    <a:lnTo>
                      <a:pt x="7867" y="3067"/>
                    </a:lnTo>
                    <a:lnTo>
                      <a:pt x="7829" y="3048"/>
                    </a:lnTo>
                    <a:lnTo>
                      <a:pt x="7791" y="3029"/>
                    </a:lnTo>
                    <a:lnTo>
                      <a:pt x="7620" y="2895"/>
                    </a:lnTo>
                    <a:lnTo>
                      <a:pt x="7467" y="2724"/>
                    </a:lnTo>
                    <a:lnTo>
                      <a:pt x="7334" y="2648"/>
                    </a:lnTo>
                    <a:lnTo>
                      <a:pt x="7258" y="2514"/>
                    </a:lnTo>
                    <a:lnTo>
                      <a:pt x="7182" y="2477"/>
                    </a:lnTo>
                    <a:lnTo>
                      <a:pt x="6801" y="2019"/>
                    </a:lnTo>
                    <a:lnTo>
                      <a:pt x="6706" y="1848"/>
                    </a:lnTo>
                    <a:lnTo>
                      <a:pt x="6629" y="1810"/>
                    </a:lnTo>
                    <a:lnTo>
                      <a:pt x="6591" y="1752"/>
                    </a:lnTo>
                    <a:lnTo>
                      <a:pt x="6439" y="1429"/>
                    </a:lnTo>
                    <a:lnTo>
                      <a:pt x="5810" y="629"/>
                    </a:lnTo>
                    <a:lnTo>
                      <a:pt x="5734" y="553"/>
                    </a:lnTo>
                    <a:lnTo>
                      <a:pt x="5563" y="419"/>
                    </a:lnTo>
                    <a:lnTo>
                      <a:pt x="5467" y="324"/>
                    </a:lnTo>
                    <a:lnTo>
                      <a:pt x="5391" y="171"/>
                    </a:lnTo>
                    <a:lnTo>
                      <a:pt x="5372" y="152"/>
                    </a:lnTo>
                    <a:lnTo>
                      <a:pt x="5334" y="133"/>
                    </a:lnTo>
                    <a:lnTo>
                      <a:pt x="5315" y="115"/>
                    </a:lnTo>
                    <a:lnTo>
                      <a:pt x="5277" y="19"/>
                    </a:lnTo>
                    <a:lnTo>
                      <a:pt x="5258" y="0"/>
                    </a:lnTo>
                    <a:lnTo>
                      <a:pt x="5201" y="0"/>
                    </a:lnTo>
                    <a:lnTo>
                      <a:pt x="5143" y="57"/>
                    </a:lnTo>
                    <a:lnTo>
                      <a:pt x="5124" y="96"/>
                    </a:lnTo>
                    <a:lnTo>
                      <a:pt x="5124" y="133"/>
                    </a:lnTo>
                    <a:lnTo>
                      <a:pt x="5124" y="171"/>
                    </a:lnTo>
                    <a:lnTo>
                      <a:pt x="5105" y="191"/>
                    </a:lnTo>
                    <a:lnTo>
                      <a:pt x="5105" y="210"/>
                    </a:lnTo>
                    <a:lnTo>
                      <a:pt x="5067" y="229"/>
                    </a:lnTo>
                    <a:lnTo>
                      <a:pt x="5010" y="267"/>
                    </a:lnTo>
                    <a:lnTo>
                      <a:pt x="4915" y="305"/>
                    </a:lnTo>
                    <a:lnTo>
                      <a:pt x="4820" y="305"/>
                    </a:lnTo>
                    <a:lnTo>
                      <a:pt x="4762" y="324"/>
                    </a:lnTo>
                    <a:lnTo>
                      <a:pt x="4743" y="324"/>
                    </a:lnTo>
                    <a:lnTo>
                      <a:pt x="4724" y="305"/>
                    </a:lnTo>
                    <a:lnTo>
                      <a:pt x="4724" y="267"/>
                    </a:lnTo>
                    <a:lnTo>
                      <a:pt x="4724" y="229"/>
                    </a:lnTo>
                    <a:lnTo>
                      <a:pt x="4705" y="210"/>
                    </a:lnTo>
                    <a:lnTo>
                      <a:pt x="4686" y="191"/>
                    </a:lnTo>
                    <a:lnTo>
                      <a:pt x="4648" y="229"/>
                    </a:lnTo>
                    <a:lnTo>
                      <a:pt x="4629" y="267"/>
                    </a:lnTo>
                    <a:lnTo>
                      <a:pt x="4629" y="324"/>
                    </a:lnTo>
                    <a:lnTo>
                      <a:pt x="4629" y="362"/>
                    </a:lnTo>
                    <a:lnTo>
                      <a:pt x="4667" y="457"/>
                    </a:lnTo>
                    <a:lnTo>
                      <a:pt x="4648" y="514"/>
                    </a:lnTo>
                    <a:lnTo>
                      <a:pt x="4610" y="572"/>
                    </a:lnTo>
                    <a:lnTo>
                      <a:pt x="4610" y="610"/>
                    </a:lnTo>
                    <a:lnTo>
                      <a:pt x="4610" y="629"/>
                    </a:lnTo>
                    <a:lnTo>
                      <a:pt x="4591" y="667"/>
                    </a:lnTo>
                    <a:lnTo>
                      <a:pt x="4572" y="686"/>
                    </a:lnTo>
                    <a:lnTo>
                      <a:pt x="4534" y="743"/>
                    </a:lnTo>
                    <a:lnTo>
                      <a:pt x="4534" y="762"/>
                    </a:lnTo>
                    <a:lnTo>
                      <a:pt x="4515" y="895"/>
                    </a:lnTo>
                    <a:lnTo>
                      <a:pt x="4534" y="1010"/>
                    </a:lnTo>
                    <a:lnTo>
                      <a:pt x="4801" y="1600"/>
                    </a:lnTo>
                    <a:lnTo>
                      <a:pt x="4857" y="1791"/>
                    </a:lnTo>
                    <a:lnTo>
                      <a:pt x="4934" y="2133"/>
                    </a:lnTo>
                    <a:lnTo>
                      <a:pt x="4953" y="2495"/>
                    </a:lnTo>
                    <a:lnTo>
                      <a:pt x="4934" y="2610"/>
                    </a:lnTo>
                    <a:lnTo>
                      <a:pt x="4857" y="3105"/>
                    </a:lnTo>
                    <a:lnTo>
                      <a:pt x="4686" y="3410"/>
                    </a:lnTo>
                    <a:lnTo>
                      <a:pt x="4667" y="3505"/>
                    </a:lnTo>
                    <a:lnTo>
                      <a:pt x="4705" y="4095"/>
                    </a:lnTo>
                    <a:lnTo>
                      <a:pt x="4686" y="4210"/>
                    </a:lnTo>
                    <a:lnTo>
                      <a:pt x="4667" y="4324"/>
                    </a:lnTo>
                    <a:lnTo>
                      <a:pt x="4648" y="4458"/>
                    </a:lnTo>
                    <a:lnTo>
                      <a:pt x="4591" y="4553"/>
                    </a:lnTo>
                    <a:lnTo>
                      <a:pt x="4534" y="4629"/>
                    </a:lnTo>
                    <a:lnTo>
                      <a:pt x="4420" y="4724"/>
                    </a:lnTo>
                    <a:lnTo>
                      <a:pt x="4381" y="4743"/>
                    </a:lnTo>
                    <a:lnTo>
                      <a:pt x="4344" y="4762"/>
                    </a:lnTo>
                    <a:lnTo>
                      <a:pt x="4248" y="4781"/>
                    </a:lnTo>
                    <a:lnTo>
                      <a:pt x="4210" y="4800"/>
                    </a:lnTo>
                    <a:lnTo>
                      <a:pt x="4153" y="4838"/>
                    </a:lnTo>
                    <a:lnTo>
                      <a:pt x="4134" y="4857"/>
                    </a:lnTo>
                    <a:lnTo>
                      <a:pt x="4077" y="4972"/>
                    </a:lnTo>
                    <a:lnTo>
                      <a:pt x="4039" y="5029"/>
                    </a:lnTo>
                    <a:lnTo>
                      <a:pt x="4039" y="5086"/>
                    </a:lnTo>
                    <a:lnTo>
                      <a:pt x="4039" y="5143"/>
                    </a:lnTo>
                    <a:lnTo>
                      <a:pt x="4095" y="5277"/>
                    </a:lnTo>
                    <a:lnTo>
                      <a:pt x="4077" y="5315"/>
                    </a:lnTo>
                    <a:lnTo>
                      <a:pt x="4095" y="5353"/>
                    </a:lnTo>
                    <a:lnTo>
                      <a:pt x="4134" y="5448"/>
                    </a:lnTo>
                    <a:lnTo>
                      <a:pt x="4095" y="5505"/>
                    </a:lnTo>
                    <a:lnTo>
                      <a:pt x="4077" y="5562"/>
                    </a:lnTo>
                    <a:lnTo>
                      <a:pt x="4077" y="5600"/>
                    </a:lnTo>
                    <a:lnTo>
                      <a:pt x="4095" y="5677"/>
                    </a:lnTo>
                    <a:lnTo>
                      <a:pt x="4210" y="5848"/>
                    </a:lnTo>
                    <a:lnTo>
                      <a:pt x="4229" y="5924"/>
                    </a:lnTo>
                    <a:lnTo>
                      <a:pt x="4229" y="6058"/>
                    </a:lnTo>
                    <a:lnTo>
                      <a:pt x="4210" y="6172"/>
                    </a:lnTo>
                    <a:lnTo>
                      <a:pt x="4153" y="6286"/>
                    </a:lnTo>
                    <a:lnTo>
                      <a:pt x="4095" y="6362"/>
                    </a:lnTo>
                    <a:lnTo>
                      <a:pt x="3963" y="6515"/>
                    </a:lnTo>
                    <a:lnTo>
                      <a:pt x="3810" y="6629"/>
                    </a:lnTo>
                    <a:lnTo>
                      <a:pt x="3753" y="6648"/>
                    </a:lnTo>
                    <a:lnTo>
                      <a:pt x="3734" y="6667"/>
                    </a:lnTo>
                    <a:lnTo>
                      <a:pt x="3696" y="6667"/>
                    </a:lnTo>
                    <a:lnTo>
                      <a:pt x="3658" y="6648"/>
                    </a:lnTo>
                    <a:lnTo>
                      <a:pt x="3619" y="6629"/>
                    </a:lnTo>
                    <a:lnTo>
                      <a:pt x="3582" y="6629"/>
                    </a:lnTo>
                    <a:lnTo>
                      <a:pt x="3486" y="6591"/>
                    </a:lnTo>
                    <a:lnTo>
                      <a:pt x="3410" y="6572"/>
                    </a:lnTo>
                    <a:lnTo>
                      <a:pt x="3391" y="6572"/>
                    </a:lnTo>
                    <a:lnTo>
                      <a:pt x="3353" y="6515"/>
                    </a:lnTo>
                    <a:lnTo>
                      <a:pt x="3372" y="6476"/>
                    </a:lnTo>
                    <a:lnTo>
                      <a:pt x="3391" y="6439"/>
                    </a:lnTo>
                    <a:lnTo>
                      <a:pt x="3372" y="6420"/>
                    </a:lnTo>
                    <a:lnTo>
                      <a:pt x="3333" y="6420"/>
                    </a:lnTo>
                    <a:lnTo>
                      <a:pt x="3181" y="6496"/>
                    </a:lnTo>
                    <a:lnTo>
                      <a:pt x="2972" y="6515"/>
                    </a:lnTo>
                    <a:lnTo>
                      <a:pt x="2934" y="6515"/>
                    </a:lnTo>
                    <a:lnTo>
                      <a:pt x="2915" y="6496"/>
                    </a:lnTo>
                    <a:lnTo>
                      <a:pt x="2896" y="6457"/>
                    </a:lnTo>
                    <a:lnTo>
                      <a:pt x="2876" y="6439"/>
                    </a:lnTo>
                    <a:lnTo>
                      <a:pt x="2724" y="6362"/>
                    </a:lnTo>
                    <a:lnTo>
                      <a:pt x="2686" y="6343"/>
                    </a:lnTo>
                    <a:lnTo>
                      <a:pt x="2629" y="6248"/>
                    </a:lnTo>
                    <a:lnTo>
                      <a:pt x="2591" y="6229"/>
                    </a:lnTo>
                    <a:lnTo>
                      <a:pt x="2419" y="6095"/>
                    </a:lnTo>
                    <a:lnTo>
                      <a:pt x="2381" y="6076"/>
                    </a:lnTo>
                    <a:lnTo>
                      <a:pt x="2362" y="6076"/>
                    </a:lnTo>
                    <a:lnTo>
                      <a:pt x="2343" y="6039"/>
                    </a:lnTo>
                    <a:lnTo>
                      <a:pt x="2324" y="6019"/>
                    </a:lnTo>
                    <a:lnTo>
                      <a:pt x="2286" y="6019"/>
                    </a:lnTo>
                    <a:lnTo>
                      <a:pt x="2267" y="6039"/>
                    </a:lnTo>
                    <a:lnTo>
                      <a:pt x="2267" y="6058"/>
                    </a:lnTo>
                    <a:lnTo>
                      <a:pt x="2267" y="6095"/>
                    </a:lnTo>
                    <a:lnTo>
                      <a:pt x="2248" y="6115"/>
                    </a:lnTo>
                    <a:lnTo>
                      <a:pt x="2210" y="6153"/>
                    </a:lnTo>
                    <a:lnTo>
                      <a:pt x="2172" y="6153"/>
                    </a:lnTo>
                    <a:lnTo>
                      <a:pt x="2058" y="6153"/>
                    </a:lnTo>
                    <a:lnTo>
                      <a:pt x="2000" y="6362"/>
                    </a:lnTo>
                    <a:lnTo>
                      <a:pt x="2019" y="6476"/>
                    </a:lnTo>
                    <a:lnTo>
                      <a:pt x="2077" y="6553"/>
                    </a:lnTo>
                    <a:lnTo>
                      <a:pt x="2153" y="6610"/>
                    </a:lnTo>
                    <a:lnTo>
                      <a:pt x="2229" y="6686"/>
                    </a:lnTo>
                    <a:lnTo>
                      <a:pt x="2324" y="6819"/>
                    </a:lnTo>
                    <a:lnTo>
                      <a:pt x="2324" y="6857"/>
                    </a:lnTo>
                    <a:lnTo>
                      <a:pt x="2343" y="6933"/>
                    </a:lnTo>
                    <a:lnTo>
                      <a:pt x="2381" y="6972"/>
                    </a:lnTo>
                    <a:lnTo>
                      <a:pt x="2400" y="7010"/>
                    </a:lnTo>
                    <a:lnTo>
                      <a:pt x="2381" y="7067"/>
                    </a:lnTo>
                    <a:lnTo>
                      <a:pt x="2343" y="7105"/>
                    </a:lnTo>
                    <a:lnTo>
                      <a:pt x="2267" y="7162"/>
                    </a:lnTo>
                    <a:lnTo>
                      <a:pt x="2134" y="7296"/>
                    </a:lnTo>
                    <a:lnTo>
                      <a:pt x="2096" y="7334"/>
                    </a:lnTo>
                    <a:lnTo>
                      <a:pt x="2038" y="7448"/>
                    </a:lnTo>
                    <a:lnTo>
                      <a:pt x="2019" y="7505"/>
                    </a:lnTo>
                    <a:lnTo>
                      <a:pt x="1982" y="7524"/>
                    </a:lnTo>
                    <a:lnTo>
                      <a:pt x="1962" y="7563"/>
                    </a:lnTo>
                    <a:lnTo>
                      <a:pt x="1962" y="7619"/>
                    </a:lnTo>
                    <a:lnTo>
                      <a:pt x="1943" y="7677"/>
                    </a:lnTo>
                    <a:lnTo>
                      <a:pt x="1905" y="7715"/>
                    </a:lnTo>
                    <a:lnTo>
                      <a:pt x="1867" y="7695"/>
                    </a:lnTo>
                    <a:lnTo>
                      <a:pt x="1829" y="7677"/>
                    </a:lnTo>
                    <a:lnTo>
                      <a:pt x="1791" y="7600"/>
                    </a:lnTo>
                    <a:lnTo>
                      <a:pt x="1733" y="7563"/>
                    </a:lnTo>
                    <a:lnTo>
                      <a:pt x="1715" y="7563"/>
                    </a:lnTo>
                    <a:lnTo>
                      <a:pt x="1677" y="7600"/>
                    </a:lnTo>
                    <a:lnTo>
                      <a:pt x="1619" y="7715"/>
                    </a:lnTo>
                    <a:lnTo>
                      <a:pt x="1619" y="7734"/>
                    </a:lnTo>
                    <a:lnTo>
                      <a:pt x="1601" y="7753"/>
                    </a:lnTo>
                    <a:lnTo>
                      <a:pt x="1562" y="7753"/>
                    </a:lnTo>
                    <a:lnTo>
                      <a:pt x="1543" y="7772"/>
                    </a:lnTo>
                    <a:lnTo>
                      <a:pt x="1524" y="7772"/>
                    </a:lnTo>
                    <a:lnTo>
                      <a:pt x="1448" y="7886"/>
                    </a:lnTo>
                    <a:lnTo>
                      <a:pt x="1410" y="7905"/>
                    </a:lnTo>
                    <a:lnTo>
                      <a:pt x="1372" y="7924"/>
                    </a:lnTo>
                    <a:lnTo>
                      <a:pt x="1181" y="7924"/>
                    </a:lnTo>
                    <a:lnTo>
                      <a:pt x="1086" y="7962"/>
                    </a:lnTo>
                    <a:lnTo>
                      <a:pt x="1029" y="8076"/>
                    </a:lnTo>
                    <a:lnTo>
                      <a:pt x="1010" y="8172"/>
                    </a:lnTo>
                    <a:lnTo>
                      <a:pt x="1029" y="8381"/>
                    </a:lnTo>
                    <a:lnTo>
                      <a:pt x="1029" y="8496"/>
                    </a:lnTo>
                    <a:lnTo>
                      <a:pt x="1010" y="8629"/>
                    </a:lnTo>
                    <a:lnTo>
                      <a:pt x="991" y="8686"/>
                    </a:lnTo>
                    <a:lnTo>
                      <a:pt x="895" y="8819"/>
                    </a:lnTo>
                    <a:lnTo>
                      <a:pt x="876" y="8877"/>
                    </a:lnTo>
                    <a:lnTo>
                      <a:pt x="876" y="8934"/>
                    </a:lnTo>
                    <a:lnTo>
                      <a:pt x="895" y="9029"/>
                    </a:lnTo>
                    <a:lnTo>
                      <a:pt x="915" y="9105"/>
                    </a:lnTo>
                    <a:lnTo>
                      <a:pt x="934" y="9124"/>
                    </a:lnTo>
                    <a:lnTo>
                      <a:pt x="1029" y="9200"/>
                    </a:lnTo>
                    <a:lnTo>
                      <a:pt x="1086" y="9219"/>
                    </a:lnTo>
                    <a:lnTo>
                      <a:pt x="1105" y="9239"/>
                    </a:lnTo>
                    <a:lnTo>
                      <a:pt x="1143" y="9315"/>
                    </a:lnTo>
                    <a:lnTo>
                      <a:pt x="1162" y="9334"/>
                    </a:lnTo>
                    <a:lnTo>
                      <a:pt x="1162" y="9353"/>
                    </a:lnTo>
                    <a:lnTo>
                      <a:pt x="1200" y="9391"/>
                    </a:lnTo>
                    <a:lnTo>
                      <a:pt x="1391" y="9486"/>
                    </a:lnTo>
                    <a:lnTo>
                      <a:pt x="1467" y="9544"/>
                    </a:lnTo>
                    <a:lnTo>
                      <a:pt x="1562" y="9734"/>
                    </a:lnTo>
                    <a:lnTo>
                      <a:pt x="1638" y="9810"/>
                    </a:lnTo>
                    <a:lnTo>
                      <a:pt x="1619" y="9848"/>
                    </a:lnTo>
                    <a:lnTo>
                      <a:pt x="1619" y="9905"/>
                    </a:lnTo>
                    <a:lnTo>
                      <a:pt x="1638" y="9962"/>
                    </a:lnTo>
                    <a:lnTo>
                      <a:pt x="1638" y="10001"/>
                    </a:lnTo>
                    <a:lnTo>
                      <a:pt x="1638" y="10020"/>
                    </a:lnTo>
                    <a:lnTo>
                      <a:pt x="1638" y="10057"/>
                    </a:lnTo>
                    <a:lnTo>
                      <a:pt x="1638" y="10096"/>
                    </a:lnTo>
                    <a:lnTo>
                      <a:pt x="1619" y="10096"/>
                    </a:lnTo>
                    <a:lnTo>
                      <a:pt x="1601" y="10115"/>
                    </a:lnTo>
                    <a:lnTo>
                      <a:pt x="1581" y="10134"/>
                    </a:lnTo>
                    <a:lnTo>
                      <a:pt x="1581" y="10153"/>
                    </a:lnTo>
                    <a:lnTo>
                      <a:pt x="1601" y="10172"/>
                    </a:lnTo>
                    <a:lnTo>
                      <a:pt x="1601" y="10191"/>
                    </a:lnTo>
                    <a:lnTo>
                      <a:pt x="1601" y="10248"/>
                    </a:lnTo>
                    <a:lnTo>
                      <a:pt x="1601" y="10267"/>
                    </a:lnTo>
                    <a:lnTo>
                      <a:pt x="1581" y="10286"/>
                    </a:lnTo>
                    <a:lnTo>
                      <a:pt x="1562" y="10305"/>
                    </a:lnTo>
                    <a:lnTo>
                      <a:pt x="1505" y="10286"/>
                    </a:lnTo>
                    <a:lnTo>
                      <a:pt x="1505" y="10305"/>
                    </a:lnTo>
                    <a:lnTo>
                      <a:pt x="1486" y="10419"/>
                    </a:lnTo>
                    <a:lnTo>
                      <a:pt x="1372" y="10591"/>
                    </a:lnTo>
                    <a:lnTo>
                      <a:pt x="1352" y="10743"/>
                    </a:lnTo>
                    <a:lnTo>
                      <a:pt x="1315" y="10839"/>
                    </a:lnTo>
                    <a:lnTo>
                      <a:pt x="1296" y="10895"/>
                    </a:lnTo>
                    <a:lnTo>
                      <a:pt x="1315" y="10953"/>
                    </a:lnTo>
                    <a:lnTo>
                      <a:pt x="1372" y="11105"/>
                    </a:lnTo>
                    <a:lnTo>
                      <a:pt x="1391" y="11220"/>
                    </a:lnTo>
                    <a:lnTo>
                      <a:pt x="1410" y="11258"/>
                    </a:lnTo>
                    <a:lnTo>
                      <a:pt x="1448" y="11296"/>
                    </a:lnTo>
                    <a:lnTo>
                      <a:pt x="1467" y="11296"/>
                    </a:lnTo>
                    <a:lnTo>
                      <a:pt x="1524" y="11334"/>
                    </a:lnTo>
                    <a:lnTo>
                      <a:pt x="1543" y="11334"/>
                    </a:lnTo>
                    <a:lnTo>
                      <a:pt x="1562" y="11334"/>
                    </a:lnTo>
                    <a:lnTo>
                      <a:pt x="1601" y="11334"/>
                    </a:lnTo>
                    <a:lnTo>
                      <a:pt x="1619" y="11315"/>
                    </a:lnTo>
                    <a:lnTo>
                      <a:pt x="1715" y="11372"/>
                    </a:lnTo>
                    <a:lnTo>
                      <a:pt x="1753" y="11372"/>
                    </a:lnTo>
                    <a:lnTo>
                      <a:pt x="1772" y="11334"/>
                    </a:lnTo>
                    <a:lnTo>
                      <a:pt x="1791" y="11276"/>
                    </a:lnTo>
                    <a:lnTo>
                      <a:pt x="1829" y="11220"/>
                    </a:lnTo>
                    <a:lnTo>
                      <a:pt x="1867" y="11181"/>
                    </a:lnTo>
                    <a:lnTo>
                      <a:pt x="1886" y="11162"/>
                    </a:lnTo>
                    <a:lnTo>
                      <a:pt x="2153" y="11086"/>
                    </a:lnTo>
                    <a:lnTo>
                      <a:pt x="2210" y="11029"/>
                    </a:lnTo>
                    <a:lnTo>
                      <a:pt x="2229" y="10934"/>
                    </a:lnTo>
                    <a:lnTo>
                      <a:pt x="2210" y="10724"/>
                    </a:lnTo>
                    <a:lnTo>
                      <a:pt x="2248" y="10629"/>
                    </a:lnTo>
                    <a:lnTo>
                      <a:pt x="2286" y="10610"/>
                    </a:lnTo>
                    <a:lnTo>
                      <a:pt x="2400" y="10572"/>
                    </a:lnTo>
                    <a:lnTo>
                      <a:pt x="2419" y="10553"/>
                    </a:lnTo>
                    <a:lnTo>
                      <a:pt x="2439" y="10534"/>
                    </a:lnTo>
                    <a:lnTo>
                      <a:pt x="2553" y="10477"/>
                    </a:lnTo>
                    <a:lnTo>
                      <a:pt x="2572" y="10419"/>
                    </a:lnTo>
                    <a:lnTo>
                      <a:pt x="2610" y="10305"/>
                    </a:lnTo>
                    <a:lnTo>
                      <a:pt x="2629" y="10267"/>
                    </a:lnTo>
                    <a:lnTo>
                      <a:pt x="2667" y="10229"/>
                    </a:lnTo>
                    <a:lnTo>
                      <a:pt x="2724" y="10229"/>
                    </a:lnTo>
                    <a:lnTo>
                      <a:pt x="2762" y="10248"/>
                    </a:lnTo>
                    <a:lnTo>
                      <a:pt x="2800" y="10286"/>
                    </a:lnTo>
                    <a:lnTo>
                      <a:pt x="2820" y="10324"/>
                    </a:lnTo>
                    <a:lnTo>
                      <a:pt x="2800" y="10343"/>
                    </a:lnTo>
                    <a:lnTo>
                      <a:pt x="2762" y="10382"/>
                    </a:lnTo>
                    <a:lnTo>
                      <a:pt x="2743" y="10419"/>
                    </a:lnTo>
                    <a:lnTo>
                      <a:pt x="2762" y="10458"/>
                    </a:lnTo>
                    <a:lnTo>
                      <a:pt x="2800" y="10438"/>
                    </a:lnTo>
                    <a:lnTo>
                      <a:pt x="2896" y="10382"/>
                    </a:lnTo>
                    <a:lnTo>
                      <a:pt x="2991" y="10382"/>
                    </a:lnTo>
                    <a:lnTo>
                      <a:pt x="3105" y="10419"/>
                    </a:lnTo>
                    <a:lnTo>
                      <a:pt x="3277" y="10515"/>
                    </a:lnTo>
                    <a:lnTo>
                      <a:pt x="3372" y="10534"/>
                    </a:lnTo>
                    <a:lnTo>
                      <a:pt x="3429" y="10515"/>
                    </a:lnTo>
                    <a:lnTo>
                      <a:pt x="3562" y="10382"/>
                    </a:lnTo>
                    <a:lnTo>
                      <a:pt x="3600" y="10362"/>
                    </a:lnTo>
                    <a:lnTo>
                      <a:pt x="3638" y="10343"/>
                    </a:lnTo>
                    <a:lnTo>
                      <a:pt x="3734" y="10324"/>
                    </a:lnTo>
                    <a:lnTo>
                      <a:pt x="3753" y="10305"/>
                    </a:lnTo>
                    <a:lnTo>
                      <a:pt x="3714" y="10267"/>
                    </a:lnTo>
                    <a:lnTo>
                      <a:pt x="3562" y="10115"/>
                    </a:lnTo>
                    <a:lnTo>
                      <a:pt x="3524" y="10077"/>
                    </a:lnTo>
                    <a:lnTo>
                      <a:pt x="3467" y="10077"/>
                    </a:lnTo>
                    <a:lnTo>
                      <a:pt x="3410" y="10077"/>
                    </a:lnTo>
                    <a:lnTo>
                      <a:pt x="3372" y="10057"/>
                    </a:lnTo>
                    <a:lnTo>
                      <a:pt x="3333" y="10038"/>
                    </a:lnTo>
                    <a:lnTo>
                      <a:pt x="3296" y="10001"/>
                    </a:lnTo>
                    <a:lnTo>
                      <a:pt x="3162" y="9829"/>
                    </a:lnTo>
                    <a:lnTo>
                      <a:pt x="3124" y="9791"/>
                    </a:lnTo>
                    <a:lnTo>
                      <a:pt x="3048" y="9734"/>
                    </a:lnTo>
                    <a:lnTo>
                      <a:pt x="3029" y="9696"/>
                    </a:lnTo>
                    <a:lnTo>
                      <a:pt x="2934" y="9562"/>
                    </a:lnTo>
                    <a:lnTo>
                      <a:pt x="2896" y="9486"/>
                    </a:lnTo>
                    <a:lnTo>
                      <a:pt x="2781" y="9410"/>
                    </a:lnTo>
                    <a:lnTo>
                      <a:pt x="2724" y="9429"/>
                    </a:lnTo>
                    <a:lnTo>
                      <a:pt x="2686" y="9448"/>
                    </a:lnTo>
                    <a:lnTo>
                      <a:pt x="2572" y="9448"/>
                    </a:lnTo>
                    <a:lnTo>
                      <a:pt x="2495" y="9486"/>
                    </a:lnTo>
                    <a:lnTo>
                      <a:pt x="2439" y="9486"/>
                    </a:lnTo>
                    <a:lnTo>
                      <a:pt x="2400" y="9467"/>
                    </a:lnTo>
                    <a:lnTo>
                      <a:pt x="2248" y="9295"/>
                    </a:lnTo>
                    <a:lnTo>
                      <a:pt x="2191" y="9258"/>
                    </a:lnTo>
                    <a:lnTo>
                      <a:pt x="1982" y="9143"/>
                    </a:lnTo>
                    <a:lnTo>
                      <a:pt x="1924" y="9067"/>
                    </a:lnTo>
                    <a:lnTo>
                      <a:pt x="1905" y="8953"/>
                    </a:lnTo>
                    <a:lnTo>
                      <a:pt x="1924" y="8819"/>
                    </a:lnTo>
                    <a:lnTo>
                      <a:pt x="1943" y="8705"/>
                    </a:lnTo>
                    <a:lnTo>
                      <a:pt x="2000" y="8591"/>
                    </a:lnTo>
                    <a:lnTo>
                      <a:pt x="2096" y="8401"/>
                    </a:lnTo>
                    <a:lnTo>
                      <a:pt x="2172" y="8305"/>
                    </a:lnTo>
                    <a:lnTo>
                      <a:pt x="2267" y="8248"/>
                    </a:lnTo>
                    <a:lnTo>
                      <a:pt x="2343" y="8191"/>
                    </a:lnTo>
                    <a:lnTo>
                      <a:pt x="2400" y="8191"/>
                    </a:lnTo>
                    <a:lnTo>
                      <a:pt x="2534" y="8229"/>
                    </a:lnTo>
                    <a:lnTo>
                      <a:pt x="2667" y="8191"/>
                    </a:lnTo>
                    <a:lnTo>
                      <a:pt x="2724" y="8191"/>
                    </a:lnTo>
                    <a:lnTo>
                      <a:pt x="2820" y="8248"/>
                    </a:lnTo>
                    <a:lnTo>
                      <a:pt x="3143" y="8629"/>
                    </a:lnTo>
                    <a:lnTo>
                      <a:pt x="3181" y="8743"/>
                    </a:lnTo>
                    <a:lnTo>
                      <a:pt x="3181" y="8762"/>
                    </a:lnTo>
                    <a:lnTo>
                      <a:pt x="3201" y="8782"/>
                    </a:lnTo>
                    <a:lnTo>
                      <a:pt x="3238" y="8819"/>
                    </a:lnTo>
                    <a:lnTo>
                      <a:pt x="3296" y="8838"/>
                    </a:lnTo>
                    <a:lnTo>
                      <a:pt x="3315" y="8858"/>
                    </a:lnTo>
                    <a:lnTo>
                      <a:pt x="3315" y="8877"/>
                    </a:lnTo>
                    <a:lnTo>
                      <a:pt x="3296" y="8877"/>
                    </a:lnTo>
                    <a:lnTo>
                      <a:pt x="3220" y="8877"/>
                    </a:lnTo>
                    <a:lnTo>
                      <a:pt x="3220" y="8896"/>
                    </a:lnTo>
                    <a:lnTo>
                      <a:pt x="3238" y="8934"/>
                    </a:lnTo>
                    <a:lnTo>
                      <a:pt x="3257" y="8953"/>
                    </a:lnTo>
                    <a:lnTo>
                      <a:pt x="3277" y="8953"/>
                    </a:lnTo>
                    <a:lnTo>
                      <a:pt x="3296" y="8953"/>
                    </a:lnTo>
                    <a:lnTo>
                      <a:pt x="3333" y="8953"/>
                    </a:lnTo>
                    <a:lnTo>
                      <a:pt x="3353" y="8953"/>
                    </a:lnTo>
                    <a:lnTo>
                      <a:pt x="3391" y="8914"/>
                    </a:lnTo>
                    <a:lnTo>
                      <a:pt x="3505" y="8743"/>
                    </a:lnTo>
                    <a:lnTo>
                      <a:pt x="3543" y="8705"/>
                    </a:lnTo>
                    <a:lnTo>
                      <a:pt x="3696" y="8591"/>
                    </a:lnTo>
                    <a:lnTo>
                      <a:pt x="3714" y="8591"/>
                    </a:lnTo>
                    <a:lnTo>
                      <a:pt x="3734" y="8572"/>
                    </a:lnTo>
                    <a:lnTo>
                      <a:pt x="3753" y="8572"/>
                    </a:lnTo>
                    <a:lnTo>
                      <a:pt x="3791" y="8572"/>
                    </a:lnTo>
                    <a:lnTo>
                      <a:pt x="3829" y="8534"/>
                    </a:lnTo>
                    <a:lnTo>
                      <a:pt x="3886" y="8496"/>
                    </a:lnTo>
                    <a:lnTo>
                      <a:pt x="4210" y="8248"/>
                    </a:lnTo>
                    <a:lnTo>
                      <a:pt x="4457" y="8134"/>
                    </a:lnTo>
                    <a:lnTo>
                      <a:pt x="4629" y="8096"/>
                    </a:lnTo>
                    <a:lnTo>
                      <a:pt x="4820" y="8096"/>
                    </a:lnTo>
                    <a:lnTo>
                      <a:pt x="4991" y="8153"/>
                    </a:lnTo>
                    <a:lnTo>
                      <a:pt x="5143" y="8229"/>
                    </a:lnTo>
                    <a:lnTo>
                      <a:pt x="5182" y="8229"/>
                    </a:lnTo>
                    <a:lnTo>
                      <a:pt x="5219" y="8248"/>
                    </a:lnTo>
                    <a:lnTo>
                      <a:pt x="5315" y="8381"/>
                    </a:lnTo>
                    <a:lnTo>
                      <a:pt x="5486" y="8496"/>
                    </a:lnTo>
                    <a:lnTo>
                      <a:pt x="5695" y="8515"/>
                    </a:lnTo>
                    <a:lnTo>
                      <a:pt x="5810" y="8648"/>
                    </a:lnTo>
                    <a:lnTo>
                      <a:pt x="5924" y="8782"/>
                    </a:lnTo>
                    <a:lnTo>
                      <a:pt x="6286" y="9029"/>
                    </a:lnTo>
                    <a:lnTo>
                      <a:pt x="6457" y="9086"/>
                    </a:lnTo>
                    <a:lnTo>
                      <a:pt x="6896" y="9334"/>
                    </a:lnTo>
                    <a:lnTo>
                      <a:pt x="7296" y="9486"/>
                    </a:lnTo>
                    <a:lnTo>
                      <a:pt x="7600" y="9696"/>
                    </a:lnTo>
                    <a:lnTo>
                      <a:pt x="7658" y="9734"/>
                    </a:lnTo>
                    <a:lnTo>
                      <a:pt x="7696" y="9791"/>
                    </a:lnTo>
                    <a:lnTo>
                      <a:pt x="7715" y="9848"/>
                    </a:lnTo>
                    <a:lnTo>
                      <a:pt x="7734" y="9867"/>
                    </a:lnTo>
                    <a:lnTo>
                      <a:pt x="7791" y="9905"/>
                    </a:lnTo>
                    <a:lnTo>
                      <a:pt x="7829" y="9943"/>
                    </a:lnTo>
                    <a:lnTo>
                      <a:pt x="7867" y="9962"/>
                    </a:lnTo>
                    <a:lnTo>
                      <a:pt x="7886" y="9924"/>
                    </a:lnTo>
                    <a:lnTo>
                      <a:pt x="7905" y="9810"/>
                    </a:lnTo>
                    <a:lnTo>
                      <a:pt x="7962" y="9753"/>
                    </a:lnTo>
                    <a:lnTo>
                      <a:pt x="7981" y="9696"/>
                    </a:lnTo>
                    <a:lnTo>
                      <a:pt x="8039" y="9486"/>
                    </a:lnTo>
                    <a:lnTo>
                      <a:pt x="8057" y="9410"/>
                    </a:lnTo>
                    <a:lnTo>
                      <a:pt x="8057" y="9372"/>
                    </a:lnTo>
                    <a:lnTo>
                      <a:pt x="8057" y="9295"/>
                    </a:lnTo>
                    <a:lnTo>
                      <a:pt x="8020" y="9143"/>
                    </a:lnTo>
                    <a:lnTo>
                      <a:pt x="8039" y="9010"/>
                    </a:lnTo>
                    <a:lnTo>
                      <a:pt x="8077" y="8914"/>
                    </a:lnTo>
                    <a:lnTo>
                      <a:pt x="8267" y="8534"/>
                    </a:lnTo>
                    <a:lnTo>
                      <a:pt x="8534" y="8134"/>
                    </a:lnTo>
                    <a:lnTo>
                      <a:pt x="8667" y="7981"/>
                    </a:lnTo>
                    <a:lnTo>
                      <a:pt x="8972" y="7715"/>
                    </a:lnTo>
                    <a:lnTo>
                      <a:pt x="9163" y="7467"/>
                    </a:lnTo>
                    <a:lnTo>
                      <a:pt x="9467" y="7258"/>
                    </a:lnTo>
                    <a:lnTo>
                      <a:pt x="9753" y="7105"/>
                    </a:lnTo>
                    <a:lnTo>
                      <a:pt x="10039" y="7048"/>
                    </a:lnTo>
                    <a:lnTo>
                      <a:pt x="10077" y="7048"/>
                    </a:lnTo>
                    <a:lnTo>
                      <a:pt x="10115" y="7048"/>
                    </a:lnTo>
                    <a:lnTo>
                      <a:pt x="10115" y="7086"/>
                    </a:lnTo>
                    <a:lnTo>
                      <a:pt x="10134" y="7105"/>
                    </a:lnTo>
                    <a:lnTo>
                      <a:pt x="10134" y="7124"/>
                    </a:lnTo>
                    <a:lnTo>
                      <a:pt x="10153" y="7162"/>
                    </a:lnTo>
                    <a:lnTo>
                      <a:pt x="10172" y="7162"/>
                    </a:lnTo>
                    <a:lnTo>
                      <a:pt x="10324" y="7219"/>
                    </a:lnTo>
                    <a:lnTo>
                      <a:pt x="10382" y="7238"/>
                    </a:lnTo>
                    <a:lnTo>
                      <a:pt x="10439" y="7200"/>
                    </a:lnTo>
                    <a:lnTo>
                      <a:pt x="10591" y="7182"/>
                    </a:lnTo>
                    <a:lnTo>
                      <a:pt x="10877" y="7258"/>
                    </a:lnTo>
                    <a:lnTo>
                      <a:pt x="10953" y="7219"/>
                    </a:lnTo>
                    <a:lnTo>
                      <a:pt x="10934" y="7200"/>
                    </a:lnTo>
                    <a:lnTo>
                      <a:pt x="10915" y="7182"/>
                    </a:lnTo>
                    <a:lnTo>
                      <a:pt x="10877" y="7143"/>
                    </a:lnTo>
                    <a:lnTo>
                      <a:pt x="10858" y="7105"/>
                    </a:lnTo>
                    <a:lnTo>
                      <a:pt x="10877" y="7067"/>
                    </a:lnTo>
                    <a:lnTo>
                      <a:pt x="10896" y="7029"/>
                    </a:lnTo>
                    <a:lnTo>
                      <a:pt x="10915" y="6991"/>
                    </a:lnTo>
                    <a:lnTo>
                      <a:pt x="10934" y="6991"/>
                    </a:lnTo>
                    <a:lnTo>
                      <a:pt x="10934" y="6972"/>
                    </a:lnTo>
                    <a:lnTo>
                      <a:pt x="10972" y="6933"/>
                    </a:lnTo>
                    <a:lnTo>
                      <a:pt x="10991" y="6915"/>
                    </a:lnTo>
                    <a:lnTo>
                      <a:pt x="11010" y="6915"/>
                    </a:lnTo>
                    <a:lnTo>
                      <a:pt x="11010" y="6933"/>
                    </a:lnTo>
                    <a:lnTo>
                      <a:pt x="11029" y="6933"/>
                    </a:lnTo>
                    <a:lnTo>
                      <a:pt x="11067" y="6933"/>
                    </a:lnTo>
                    <a:lnTo>
                      <a:pt x="11086" y="6972"/>
                    </a:lnTo>
                    <a:lnTo>
                      <a:pt x="11067" y="7010"/>
                    </a:lnTo>
                    <a:lnTo>
                      <a:pt x="11086" y="7029"/>
                    </a:lnTo>
                    <a:lnTo>
                      <a:pt x="11125" y="7086"/>
                    </a:lnTo>
                    <a:lnTo>
                      <a:pt x="11201" y="7105"/>
                    </a:lnTo>
                    <a:lnTo>
                      <a:pt x="11258" y="7105"/>
                    </a:lnTo>
                    <a:lnTo>
                      <a:pt x="11391" y="7086"/>
                    </a:lnTo>
                    <a:lnTo>
                      <a:pt x="11429" y="7086"/>
                    </a:lnTo>
                    <a:lnTo>
                      <a:pt x="11448" y="7067"/>
                    </a:lnTo>
                    <a:lnTo>
                      <a:pt x="11448" y="7029"/>
                    </a:lnTo>
                    <a:lnTo>
                      <a:pt x="11448" y="6991"/>
                    </a:lnTo>
                    <a:lnTo>
                      <a:pt x="11410" y="6933"/>
                    </a:lnTo>
                    <a:lnTo>
                      <a:pt x="11506" y="6953"/>
                    </a:lnTo>
                    <a:lnTo>
                      <a:pt x="11543" y="6953"/>
                    </a:lnTo>
                    <a:lnTo>
                      <a:pt x="11601" y="6933"/>
                    </a:lnTo>
                    <a:lnTo>
                      <a:pt x="11620" y="6896"/>
                    </a:lnTo>
                    <a:lnTo>
                      <a:pt x="11620" y="6877"/>
                    </a:lnTo>
                    <a:lnTo>
                      <a:pt x="11696" y="6877"/>
                    </a:lnTo>
                    <a:lnTo>
                      <a:pt x="11715" y="6857"/>
                    </a:lnTo>
                    <a:lnTo>
                      <a:pt x="11734" y="6838"/>
                    </a:lnTo>
                    <a:lnTo>
                      <a:pt x="11696" y="6819"/>
                    </a:lnTo>
                    <a:lnTo>
                      <a:pt x="11677" y="6819"/>
                    </a:lnTo>
                    <a:lnTo>
                      <a:pt x="11639" y="6801"/>
                    </a:lnTo>
                    <a:lnTo>
                      <a:pt x="11639" y="6762"/>
                    </a:lnTo>
                    <a:lnTo>
                      <a:pt x="11658" y="6724"/>
                    </a:lnTo>
                    <a:lnTo>
                      <a:pt x="11677" y="6705"/>
                    </a:lnTo>
                    <a:lnTo>
                      <a:pt x="11715" y="6686"/>
                    </a:lnTo>
                    <a:lnTo>
                      <a:pt x="11867" y="6667"/>
                    </a:lnTo>
                    <a:lnTo>
                      <a:pt x="11924" y="6648"/>
                    </a:lnTo>
                    <a:lnTo>
                      <a:pt x="11963" y="6591"/>
                    </a:lnTo>
                    <a:lnTo>
                      <a:pt x="12001" y="6572"/>
                    </a:lnTo>
                    <a:lnTo>
                      <a:pt x="12210" y="6572"/>
                    </a:lnTo>
                    <a:lnTo>
                      <a:pt x="12268" y="6553"/>
                    </a:lnTo>
                    <a:lnTo>
                      <a:pt x="12305" y="6553"/>
                    </a:lnTo>
                    <a:lnTo>
                      <a:pt x="12363" y="6572"/>
                    </a:lnTo>
                    <a:lnTo>
                      <a:pt x="12401" y="6591"/>
                    </a:lnTo>
                    <a:lnTo>
                      <a:pt x="12439" y="6591"/>
                    </a:lnTo>
                    <a:lnTo>
                      <a:pt x="12458" y="6591"/>
                    </a:lnTo>
                    <a:lnTo>
                      <a:pt x="12439" y="6572"/>
                    </a:lnTo>
                    <a:lnTo>
                      <a:pt x="12496" y="6496"/>
                    </a:lnTo>
                    <a:lnTo>
                      <a:pt x="12515" y="6476"/>
                    </a:lnTo>
                    <a:lnTo>
                      <a:pt x="12515" y="6439"/>
                    </a:lnTo>
                    <a:lnTo>
                      <a:pt x="12534" y="6381"/>
                    </a:lnTo>
                    <a:lnTo>
                      <a:pt x="12553" y="6343"/>
                    </a:lnTo>
                    <a:lnTo>
                      <a:pt x="12572" y="6324"/>
                    </a:lnTo>
                    <a:lnTo>
                      <a:pt x="12610" y="6267"/>
                    </a:lnTo>
                    <a:lnTo>
                      <a:pt x="12629" y="6248"/>
                    </a:lnTo>
                    <a:lnTo>
                      <a:pt x="12649" y="6210"/>
                    </a:lnTo>
                    <a:lnTo>
                      <a:pt x="12667" y="6191"/>
                    </a:lnTo>
                    <a:lnTo>
                      <a:pt x="12686" y="6191"/>
                    </a:lnTo>
                    <a:lnTo>
                      <a:pt x="12744" y="6210"/>
                    </a:lnTo>
                    <a:lnTo>
                      <a:pt x="12781" y="6191"/>
                    </a:lnTo>
                    <a:lnTo>
                      <a:pt x="12801" y="6172"/>
                    </a:lnTo>
                    <a:lnTo>
                      <a:pt x="12820" y="6153"/>
                    </a:lnTo>
                    <a:lnTo>
                      <a:pt x="12896" y="6134"/>
                    </a:lnTo>
                    <a:lnTo>
                      <a:pt x="12934" y="6115"/>
                    </a:lnTo>
                    <a:lnTo>
                      <a:pt x="12953" y="6076"/>
                    </a:lnTo>
                    <a:lnTo>
                      <a:pt x="12991" y="6058"/>
                    </a:lnTo>
                    <a:lnTo>
                      <a:pt x="13030" y="6058"/>
                    </a:lnTo>
                    <a:lnTo>
                      <a:pt x="13048" y="6039"/>
                    </a:lnTo>
                    <a:lnTo>
                      <a:pt x="13048" y="6019"/>
                    </a:lnTo>
                    <a:lnTo>
                      <a:pt x="13030" y="6000"/>
                    </a:lnTo>
                    <a:close/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57" name="Freeform 47">
                <a:extLst>
                  <a:ext uri="{FF2B5EF4-FFF2-40B4-BE49-F238E27FC236}">
                    <a16:creationId xmlns:a16="http://schemas.microsoft.com/office/drawing/2014/main" id="{7ED00D98-4AC4-4841-8ACF-E967745D01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4825" y="11068050"/>
                <a:ext cx="1014413" cy="877888"/>
              </a:xfrm>
              <a:custGeom>
                <a:avLst/>
                <a:gdLst>
                  <a:gd name="T0" fmla="*/ 2147483646 w 2820"/>
                  <a:gd name="T1" fmla="*/ 2147483646 h 2439"/>
                  <a:gd name="T2" fmla="*/ 2147483646 w 2820"/>
                  <a:gd name="T3" fmla="*/ 2147483646 h 2439"/>
                  <a:gd name="T4" fmla="*/ 2147483646 w 2820"/>
                  <a:gd name="T5" fmla="*/ 2147483646 h 2439"/>
                  <a:gd name="T6" fmla="*/ 2147483646 w 2820"/>
                  <a:gd name="T7" fmla="*/ 2147483646 h 2439"/>
                  <a:gd name="T8" fmla="*/ 2147483646 w 2820"/>
                  <a:gd name="T9" fmla="*/ 2147483646 h 2439"/>
                  <a:gd name="T10" fmla="*/ 2147483646 w 2820"/>
                  <a:gd name="T11" fmla="*/ 2147483646 h 2439"/>
                  <a:gd name="T12" fmla="*/ 2147483646 w 2820"/>
                  <a:gd name="T13" fmla="*/ 2147483646 h 2439"/>
                  <a:gd name="T14" fmla="*/ 2147483646 w 2820"/>
                  <a:gd name="T15" fmla="*/ 2147483646 h 2439"/>
                  <a:gd name="T16" fmla="*/ 2147483646 w 2820"/>
                  <a:gd name="T17" fmla="*/ 2147483646 h 2439"/>
                  <a:gd name="T18" fmla="*/ 2147483646 w 2820"/>
                  <a:gd name="T19" fmla="*/ 2147483646 h 2439"/>
                  <a:gd name="T20" fmla="*/ 2147483646 w 2820"/>
                  <a:gd name="T21" fmla="*/ 2147483646 h 2439"/>
                  <a:gd name="T22" fmla="*/ 2147483646 w 2820"/>
                  <a:gd name="T23" fmla="*/ 2147483646 h 2439"/>
                  <a:gd name="T24" fmla="*/ 2147483646 w 2820"/>
                  <a:gd name="T25" fmla="*/ 2147483646 h 2439"/>
                  <a:gd name="T26" fmla="*/ 2147483646 w 2820"/>
                  <a:gd name="T27" fmla="*/ 2147483646 h 2439"/>
                  <a:gd name="T28" fmla="*/ 2147483646 w 2820"/>
                  <a:gd name="T29" fmla="*/ 2147483646 h 2439"/>
                  <a:gd name="T30" fmla="*/ 2147483646 w 2820"/>
                  <a:gd name="T31" fmla="*/ 2147483646 h 2439"/>
                  <a:gd name="T32" fmla="*/ 2147483646 w 2820"/>
                  <a:gd name="T33" fmla="*/ 2147483646 h 2439"/>
                  <a:gd name="T34" fmla="*/ 2147483646 w 2820"/>
                  <a:gd name="T35" fmla="*/ 2147483646 h 2439"/>
                  <a:gd name="T36" fmla="*/ 2147483646 w 2820"/>
                  <a:gd name="T37" fmla="*/ 2147483646 h 2439"/>
                  <a:gd name="T38" fmla="*/ 2147483646 w 2820"/>
                  <a:gd name="T39" fmla="*/ 2147483646 h 2439"/>
                  <a:gd name="T40" fmla="*/ 2147483646 w 2820"/>
                  <a:gd name="T41" fmla="*/ 2147483646 h 2439"/>
                  <a:gd name="T42" fmla="*/ 2147483646 w 2820"/>
                  <a:gd name="T43" fmla="*/ 2147483646 h 2439"/>
                  <a:gd name="T44" fmla="*/ 2147483646 w 2820"/>
                  <a:gd name="T45" fmla="*/ 2147483646 h 2439"/>
                  <a:gd name="T46" fmla="*/ 2147483646 w 2820"/>
                  <a:gd name="T47" fmla="*/ 2147483646 h 2439"/>
                  <a:gd name="T48" fmla="*/ 2147483646 w 2820"/>
                  <a:gd name="T49" fmla="*/ 2147483646 h 2439"/>
                  <a:gd name="T50" fmla="*/ 2147483646 w 2820"/>
                  <a:gd name="T51" fmla="*/ 2147483646 h 2439"/>
                  <a:gd name="T52" fmla="*/ 2147483646 w 2820"/>
                  <a:gd name="T53" fmla="*/ 2147483646 h 2439"/>
                  <a:gd name="T54" fmla="*/ 2147483646 w 2820"/>
                  <a:gd name="T55" fmla="*/ 2147483646 h 2439"/>
                  <a:gd name="T56" fmla="*/ 2147483646 w 2820"/>
                  <a:gd name="T57" fmla="*/ 2147483646 h 2439"/>
                  <a:gd name="T58" fmla="*/ 2147483646 w 2820"/>
                  <a:gd name="T59" fmla="*/ 2147483646 h 2439"/>
                  <a:gd name="T60" fmla="*/ 2147483646 w 2820"/>
                  <a:gd name="T61" fmla="*/ 2147483646 h 2439"/>
                  <a:gd name="T62" fmla="*/ 2147483646 w 2820"/>
                  <a:gd name="T63" fmla="*/ 2147483646 h 2439"/>
                  <a:gd name="T64" fmla="*/ 0 w 2820"/>
                  <a:gd name="T65" fmla="*/ 2147483646 h 2439"/>
                  <a:gd name="T66" fmla="*/ 2147483646 w 2820"/>
                  <a:gd name="T67" fmla="*/ 2147483646 h 2439"/>
                  <a:gd name="T68" fmla="*/ 2147483646 w 2820"/>
                  <a:gd name="T69" fmla="*/ 2147483646 h 2439"/>
                  <a:gd name="T70" fmla="*/ 2147483646 w 2820"/>
                  <a:gd name="T71" fmla="*/ 2147483646 h 2439"/>
                  <a:gd name="T72" fmla="*/ 2147483646 w 2820"/>
                  <a:gd name="T73" fmla="*/ 2147483646 h 2439"/>
                  <a:gd name="T74" fmla="*/ 2147483646 w 2820"/>
                  <a:gd name="T75" fmla="*/ 2147483646 h 2439"/>
                  <a:gd name="T76" fmla="*/ 2147483646 w 2820"/>
                  <a:gd name="T77" fmla="*/ 2147483646 h 2439"/>
                  <a:gd name="T78" fmla="*/ 2147483646 w 2820"/>
                  <a:gd name="T79" fmla="*/ 2147483646 h 2439"/>
                  <a:gd name="T80" fmla="*/ 2147483646 w 2820"/>
                  <a:gd name="T81" fmla="*/ 2147483646 h 2439"/>
                  <a:gd name="T82" fmla="*/ 2147483646 w 2820"/>
                  <a:gd name="T83" fmla="*/ 2147483646 h 2439"/>
                  <a:gd name="T84" fmla="*/ 2147483646 w 2820"/>
                  <a:gd name="T85" fmla="*/ 2147483646 h 2439"/>
                  <a:gd name="T86" fmla="*/ 2147483646 w 2820"/>
                  <a:gd name="T87" fmla="*/ 2147483646 h 2439"/>
                  <a:gd name="T88" fmla="*/ 2147483646 w 2820"/>
                  <a:gd name="T89" fmla="*/ 2147483646 h 2439"/>
                  <a:gd name="T90" fmla="*/ 2147483646 w 2820"/>
                  <a:gd name="T91" fmla="*/ 2147483646 h 2439"/>
                  <a:gd name="T92" fmla="*/ 2147483646 w 2820"/>
                  <a:gd name="T93" fmla="*/ 2147483646 h 2439"/>
                  <a:gd name="T94" fmla="*/ 2147483646 w 2820"/>
                  <a:gd name="T95" fmla="*/ 2147483646 h 2439"/>
                  <a:gd name="T96" fmla="*/ 2147483646 w 2820"/>
                  <a:gd name="T97" fmla="*/ 2147483646 h 2439"/>
                  <a:gd name="T98" fmla="*/ 2147483646 w 2820"/>
                  <a:gd name="T99" fmla="*/ 2147483646 h 2439"/>
                  <a:gd name="T100" fmla="*/ 2147483646 w 2820"/>
                  <a:gd name="T101" fmla="*/ 2147483646 h 2439"/>
                  <a:gd name="T102" fmla="*/ 2147483646 w 2820"/>
                  <a:gd name="T103" fmla="*/ 2147483646 h 2439"/>
                  <a:gd name="T104" fmla="*/ 2147483646 w 2820"/>
                  <a:gd name="T105" fmla="*/ 2147483646 h 2439"/>
                  <a:gd name="T106" fmla="*/ 2147483646 w 2820"/>
                  <a:gd name="T107" fmla="*/ 2147483646 h 2439"/>
                  <a:gd name="T108" fmla="*/ 2147483646 w 2820"/>
                  <a:gd name="T109" fmla="*/ 2147483646 h 2439"/>
                  <a:gd name="T110" fmla="*/ 2147483646 w 2820"/>
                  <a:gd name="T111" fmla="*/ 2147483646 h 2439"/>
                  <a:gd name="T112" fmla="*/ 2147483646 w 2820"/>
                  <a:gd name="T113" fmla="*/ 2147483646 h 2439"/>
                  <a:gd name="T114" fmla="*/ 2147483646 w 2820"/>
                  <a:gd name="T115" fmla="*/ 2147483646 h 2439"/>
                  <a:gd name="T116" fmla="*/ 2147483646 w 2820"/>
                  <a:gd name="T117" fmla="*/ 2147483646 h 24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820" h="2439">
                    <a:moveTo>
                      <a:pt x="1029" y="2362"/>
                    </a:moveTo>
                    <a:lnTo>
                      <a:pt x="1009" y="2323"/>
                    </a:lnTo>
                    <a:lnTo>
                      <a:pt x="1009" y="2305"/>
                    </a:lnTo>
                    <a:lnTo>
                      <a:pt x="1009" y="2266"/>
                    </a:lnTo>
                    <a:lnTo>
                      <a:pt x="990" y="2247"/>
                    </a:lnTo>
                    <a:lnTo>
                      <a:pt x="1009" y="2228"/>
                    </a:lnTo>
                    <a:lnTo>
                      <a:pt x="1009" y="2209"/>
                    </a:lnTo>
                    <a:lnTo>
                      <a:pt x="1029" y="2209"/>
                    </a:lnTo>
                    <a:lnTo>
                      <a:pt x="1009" y="2190"/>
                    </a:lnTo>
                    <a:lnTo>
                      <a:pt x="990" y="2190"/>
                    </a:lnTo>
                    <a:lnTo>
                      <a:pt x="953" y="2190"/>
                    </a:lnTo>
                    <a:lnTo>
                      <a:pt x="933" y="2209"/>
                    </a:lnTo>
                    <a:lnTo>
                      <a:pt x="914" y="2247"/>
                    </a:lnTo>
                    <a:lnTo>
                      <a:pt x="933" y="2305"/>
                    </a:lnTo>
                    <a:lnTo>
                      <a:pt x="914" y="2342"/>
                    </a:lnTo>
                    <a:lnTo>
                      <a:pt x="857" y="2362"/>
                    </a:lnTo>
                    <a:lnTo>
                      <a:pt x="819" y="2400"/>
                    </a:lnTo>
                    <a:lnTo>
                      <a:pt x="877" y="2419"/>
                    </a:lnTo>
                    <a:lnTo>
                      <a:pt x="990" y="2419"/>
                    </a:lnTo>
                    <a:lnTo>
                      <a:pt x="1029" y="2438"/>
                    </a:lnTo>
                    <a:lnTo>
                      <a:pt x="1048" y="2438"/>
                    </a:lnTo>
                    <a:lnTo>
                      <a:pt x="1086" y="2381"/>
                    </a:lnTo>
                    <a:lnTo>
                      <a:pt x="1067" y="2323"/>
                    </a:lnTo>
                    <a:lnTo>
                      <a:pt x="1029" y="2362"/>
                    </a:lnTo>
                    <a:close/>
                    <a:moveTo>
                      <a:pt x="1390" y="2152"/>
                    </a:moveTo>
                    <a:lnTo>
                      <a:pt x="1371" y="2133"/>
                    </a:lnTo>
                    <a:lnTo>
                      <a:pt x="1334" y="2133"/>
                    </a:lnTo>
                    <a:lnTo>
                      <a:pt x="1314" y="2133"/>
                    </a:lnTo>
                    <a:lnTo>
                      <a:pt x="1295" y="2152"/>
                    </a:lnTo>
                    <a:lnTo>
                      <a:pt x="1314" y="2190"/>
                    </a:lnTo>
                    <a:lnTo>
                      <a:pt x="1371" y="2209"/>
                    </a:lnTo>
                    <a:lnTo>
                      <a:pt x="1390" y="2209"/>
                    </a:lnTo>
                    <a:lnTo>
                      <a:pt x="1390" y="2228"/>
                    </a:lnTo>
                    <a:lnTo>
                      <a:pt x="1410" y="2228"/>
                    </a:lnTo>
                    <a:lnTo>
                      <a:pt x="1429" y="2209"/>
                    </a:lnTo>
                    <a:lnTo>
                      <a:pt x="1448" y="2190"/>
                    </a:lnTo>
                    <a:lnTo>
                      <a:pt x="1429" y="2171"/>
                    </a:lnTo>
                    <a:lnTo>
                      <a:pt x="1390" y="2152"/>
                    </a:lnTo>
                    <a:close/>
                    <a:moveTo>
                      <a:pt x="1771" y="1943"/>
                    </a:moveTo>
                    <a:lnTo>
                      <a:pt x="1734" y="1981"/>
                    </a:lnTo>
                    <a:lnTo>
                      <a:pt x="1715" y="2000"/>
                    </a:lnTo>
                    <a:lnTo>
                      <a:pt x="1695" y="2000"/>
                    </a:lnTo>
                    <a:lnTo>
                      <a:pt x="1638" y="2019"/>
                    </a:lnTo>
                    <a:lnTo>
                      <a:pt x="1619" y="2038"/>
                    </a:lnTo>
                    <a:lnTo>
                      <a:pt x="1600" y="2076"/>
                    </a:lnTo>
                    <a:lnTo>
                      <a:pt x="1619" y="2095"/>
                    </a:lnTo>
                    <a:lnTo>
                      <a:pt x="1638" y="2114"/>
                    </a:lnTo>
                    <a:lnTo>
                      <a:pt x="1695" y="2114"/>
                    </a:lnTo>
                    <a:lnTo>
                      <a:pt x="1734" y="2095"/>
                    </a:lnTo>
                    <a:lnTo>
                      <a:pt x="1752" y="2076"/>
                    </a:lnTo>
                    <a:lnTo>
                      <a:pt x="1752" y="2057"/>
                    </a:lnTo>
                    <a:lnTo>
                      <a:pt x="1771" y="2019"/>
                    </a:lnTo>
                    <a:lnTo>
                      <a:pt x="1791" y="1961"/>
                    </a:lnTo>
                    <a:lnTo>
                      <a:pt x="1771" y="1924"/>
                    </a:lnTo>
                    <a:lnTo>
                      <a:pt x="1771" y="1943"/>
                    </a:lnTo>
                    <a:close/>
                    <a:moveTo>
                      <a:pt x="591" y="1885"/>
                    </a:moveTo>
                    <a:lnTo>
                      <a:pt x="572" y="1885"/>
                    </a:lnTo>
                    <a:lnTo>
                      <a:pt x="552" y="1885"/>
                    </a:lnTo>
                    <a:lnTo>
                      <a:pt x="514" y="1905"/>
                    </a:lnTo>
                    <a:lnTo>
                      <a:pt x="496" y="1943"/>
                    </a:lnTo>
                    <a:lnTo>
                      <a:pt x="457" y="2000"/>
                    </a:lnTo>
                    <a:lnTo>
                      <a:pt x="457" y="2038"/>
                    </a:lnTo>
                    <a:lnTo>
                      <a:pt x="476" y="2038"/>
                    </a:lnTo>
                    <a:lnTo>
                      <a:pt x="514" y="2038"/>
                    </a:lnTo>
                    <a:lnTo>
                      <a:pt x="572" y="1981"/>
                    </a:lnTo>
                    <a:lnTo>
                      <a:pt x="610" y="1943"/>
                    </a:lnTo>
                    <a:lnTo>
                      <a:pt x="610" y="1924"/>
                    </a:lnTo>
                    <a:lnTo>
                      <a:pt x="610" y="1905"/>
                    </a:lnTo>
                    <a:lnTo>
                      <a:pt x="591" y="1885"/>
                    </a:lnTo>
                    <a:close/>
                    <a:moveTo>
                      <a:pt x="2819" y="1371"/>
                    </a:moveTo>
                    <a:lnTo>
                      <a:pt x="2819" y="1333"/>
                    </a:lnTo>
                    <a:lnTo>
                      <a:pt x="2781" y="1276"/>
                    </a:lnTo>
                    <a:lnTo>
                      <a:pt x="2743" y="1219"/>
                    </a:lnTo>
                    <a:lnTo>
                      <a:pt x="2724" y="1181"/>
                    </a:lnTo>
                    <a:lnTo>
                      <a:pt x="2705" y="1143"/>
                    </a:lnTo>
                    <a:lnTo>
                      <a:pt x="2705" y="1047"/>
                    </a:lnTo>
                    <a:lnTo>
                      <a:pt x="2667" y="952"/>
                    </a:lnTo>
                    <a:lnTo>
                      <a:pt x="2667" y="895"/>
                    </a:lnTo>
                    <a:lnTo>
                      <a:pt x="2648" y="857"/>
                    </a:lnTo>
                    <a:lnTo>
                      <a:pt x="2648" y="800"/>
                    </a:lnTo>
                    <a:lnTo>
                      <a:pt x="2667" y="762"/>
                    </a:lnTo>
                    <a:lnTo>
                      <a:pt x="2667" y="723"/>
                    </a:lnTo>
                    <a:lnTo>
                      <a:pt x="2648" y="705"/>
                    </a:lnTo>
                    <a:lnTo>
                      <a:pt x="2572" y="571"/>
                    </a:lnTo>
                    <a:lnTo>
                      <a:pt x="2553" y="533"/>
                    </a:lnTo>
                    <a:lnTo>
                      <a:pt x="2553" y="495"/>
                    </a:lnTo>
                    <a:lnTo>
                      <a:pt x="2533" y="419"/>
                    </a:lnTo>
                    <a:lnTo>
                      <a:pt x="2533" y="361"/>
                    </a:lnTo>
                    <a:lnTo>
                      <a:pt x="2553" y="266"/>
                    </a:lnTo>
                    <a:lnTo>
                      <a:pt x="2533" y="190"/>
                    </a:lnTo>
                    <a:lnTo>
                      <a:pt x="2457" y="57"/>
                    </a:lnTo>
                    <a:lnTo>
                      <a:pt x="2381" y="38"/>
                    </a:lnTo>
                    <a:lnTo>
                      <a:pt x="2248" y="38"/>
                    </a:lnTo>
                    <a:lnTo>
                      <a:pt x="2172" y="19"/>
                    </a:lnTo>
                    <a:lnTo>
                      <a:pt x="2114" y="19"/>
                    </a:lnTo>
                    <a:lnTo>
                      <a:pt x="2038" y="38"/>
                    </a:lnTo>
                    <a:lnTo>
                      <a:pt x="2000" y="38"/>
                    </a:lnTo>
                    <a:lnTo>
                      <a:pt x="1962" y="19"/>
                    </a:lnTo>
                    <a:lnTo>
                      <a:pt x="1905" y="0"/>
                    </a:lnTo>
                    <a:lnTo>
                      <a:pt x="1886" y="0"/>
                    </a:lnTo>
                    <a:lnTo>
                      <a:pt x="1829" y="19"/>
                    </a:lnTo>
                    <a:lnTo>
                      <a:pt x="1791" y="19"/>
                    </a:lnTo>
                    <a:lnTo>
                      <a:pt x="1676" y="0"/>
                    </a:lnTo>
                    <a:lnTo>
                      <a:pt x="1638" y="19"/>
                    </a:lnTo>
                    <a:lnTo>
                      <a:pt x="1600" y="19"/>
                    </a:lnTo>
                    <a:lnTo>
                      <a:pt x="1581" y="57"/>
                    </a:lnTo>
                    <a:lnTo>
                      <a:pt x="1543" y="114"/>
                    </a:lnTo>
                    <a:lnTo>
                      <a:pt x="1410" y="285"/>
                    </a:lnTo>
                    <a:lnTo>
                      <a:pt x="1371" y="305"/>
                    </a:lnTo>
                    <a:lnTo>
                      <a:pt x="1353" y="324"/>
                    </a:lnTo>
                    <a:lnTo>
                      <a:pt x="1314" y="342"/>
                    </a:lnTo>
                    <a:lnTo>
                      <a:pt x="1276" y="361"/>
                    </a:lnTo>
                    <a:lnTo>
                      <a:pt x="1257" y="381"/>
                    </a:lnTo>
                    <a:lnTo>
                      <a:pt x="1219" y="419"/>
                    </a:lnTo>
                    <a:lnTo>
                      <a:pt x="1200" y="438"/>
                    </a:lnTo>
                    <a:lnTo>
                      <a:pt x="1200" y="457"/>
                    </a:lnTo>
                    <a:lnTo>
                      <a:pt x="1200" y="476"/>
                    </a:lnTo>
                    <a:lnTo>
                      <a:pt x="1219" y="476"/>
                    </a:lnTo>
                    <a:lnTo>
                      <a:pt x="1238" y="495"/>
                    </a:lnTo>
                    <a:lnTo>
                      <a:pt x="1257" y="514"/>
                    </a:lnTo>
                    <a:lnTo>
                      <a:pt x="1276" y="533"/>
                    </a:lnTo>
                    <a:lnTo>
                      <a:pt x="1276" y="571"/>
                    </a:lnTo>
                    <a:lnTo>
                      <a:pt x="1257" y="590"/>
                    </a:lnTo>
                    <a:lnTo>
                      <a:pt x="1086" y="628"/>
                    </a:lnTo>
                    <a:lnTo>
                      <a:pt x="1009" y="686"/>
                    </a:lnTo>
                    <a:lnTo>
                      <a:pt x="953" y="705"/>
                    </a:lnTo>
                    <a:lnTo>
                      <a:pt x="933" y="705"/>
                    </a:lnTo>
                    <a:lnTo>
                      <a:pt x="857" y="705"/>
                    </a:lnTo>
                    <a:lnTo>
                      <a:pt x="819" y="686"/>
                    </a:lnTo>
                    <a:lnTo>
                      <a:pt x="800" y="686"/>
                    </a:lnTo>
                    <a:lnTo>
                      <a:pt x="762" y="686"/>
                    </a:lnTo>
                    <a:lnTo>
                      <a:pt x="743" y="686"/>
                    </a:lnTo>
                    <a:lnTo>
                      <a:pt x="724" y="723"/>
                    </a:lnTo>
                    <a:lnTo>
                      <a:pt x="705" y="723"/>
                    </a:lnTo>
                    <a:lnTo>
                      <a:pt x="667" y="723"/>
                    </a:lnTo>
                    <a:lnTo>
                      <a:pt x="648" y="723"/>
                    </a:lnTo>
                    <a:lnTo>
                      <a:pt x="628" y="705"/>
                    </a:lnTo>
                    <a:lnTo>
                      <a:pt x="533" y="742"/>
                    </a:lnTo>
                    <a:lnTo>
                      <a:pt x="496" y="762"/>
                    </a:lnTo>
                    <a:lnTo>
                      <a:pt x="476" y="762"/>
                    </a:lnTo>
                    <a:lnTo>
                      <a:pt x="457" y="742"/>
                    </a:lnTo>
                    <a:lnTo>
                      <a:pt x="438" y="723"/>
                    </a:lnTo>
                    <a:lnTo>
                      <a:pt x="400" y="723"/>
                    </a:lnTo>
                    <a:lnTo>
                      <a:pt x="400" y="742"/>
                    </a:lnTo>
                    <a:lnTo>
                      <a:pt x="362" y="762"/>
                    </a:lnTo>
                    <a:lnTo>
                      <a:pt x="324" y="800"/>
                    </a:lnTo>
                    <a:lnTo>
                      <a:pt x="229" y="876"/>
                    </a:lnTo>
                    <a:lnTo>
                      <a:pt x="191" y="914"/>
                    </a:lnTo>
                    <a:lnTo>
                      <a:pt x="191" y="933"/>
                    </a:lnTo>
                    <a:lnTo>
                      <a:pt x="210" y="971"/>
                    </a:lnTo>
                    <a:lnTo>
                      <a:pt x="210" y="990"/>
                    </a:lnTo>
                    <a:lnTo>
                      <a:pt x="210" y="1028"/>
                    </a:lnTo>
                    <a:lnTo>
                      <a:pt x="171" y="1067"/>
                    </a:lnTo>
                    <a:lnTo>
                      <a:pt x="152" y="1104"/>
                    </a:lnTo>
                    <a:lnTo>
                      <a:pt x="152" y="1143"/>
                    </a:lnTo>
                    <a:lnTo>
                      <a:pt x="152" y="1181"/>
                    </a:lnTo>
                    <a:lnTo>
                      <a:pt x="133" y="1219"/>
                    </a:lnTo>
                    <a:lnTo>
                      <a:pt x="95" y="1276"/>
                    </a:lnTo>
                    <a:lnTo>
                      <a:pt x="38" y="1352"/>
                    </a:lnTo>
                    <a:lnTo>
                      <a:pt x="0" y="1390"/>
                    </a:lnTo>
                    <a:lnTo>
                      <a:pt x="0" y="1428"/>
                    </a:lnTo>
                    <a:lnTo>
                      <a:pt x="0" y="1448"/>
                    </a:lnTo>
                    <a:lnTo>
                      <a:pt x="0" y="1466"/>
                    </a:lnTo>
                    <a:lnTo>
                      <a:pt x="19" y="1504"/>
                    </a:lnTo>
                    <a:lnTo>
                      <a:pt x="38" y="1562"/>
                    </a:lnTo>
                    <a:lnTo>
                      <a:pt x="57" y="1752"/>
                    </a:lnTo>
                    <a:lnTo>
                      <a:pt x="171" y="2019"/>
                    </a:lnTo>
                    <a:lnTo>
                      <a:pt x="210" y="2076"/>
                    </a:lnTo>
                    <a:lnTo>
                      <a:pt x="229" y="2095"/>
                    </a:lnTo>
                    <a:lnTo>
                      <a:pt x="247" y="2095"/>
                    </a:lnTo>
                    <a:lnTo>
                      <a:pt x="305" y="2133"/>
                    </a:lnTo>
                    <a:lnTo>
                      <a:pt x="381" y="2152"/>
                    </a:lnTo>
                    <a:lnTo>
                      <a:pt x="400" y="2152"/>
                    </a:lnTo>
                    <a:lnTo>
                      <a:pt x="381" y="2133"/>
                    </a:lnTo>
                    <a:lnTo>
                      <a:pt x="381" y="2076"/>
                    </a:lnTo>
                    <a:lnTo>
                      <a:pt x="362" y="2038"/>
                    </a:lnTo>
                    <a:lnTo>
                      <a:pt x="533" y="1829"/>
                    </a:lnTo>
                    <a:lnTo>
                      <a:pt x="610" y="1771"/>
                    </a:lnTo>
                    <a:lnTo>
                      <a:pt x="686" y="1733"/>
                    </a:lnTo>
                    <a:lnTo>
                      <a:pt x="724" y="1733"/>
                    </a:lnTo>
                    <a:lnTo>
                      <a:pt x="800" y="1771"/>
                    </a:lnTo>
                    <a:lnTo>
                      <a:pt x="838" y="1771"/>
                    </a:lnTo>
                    <a:lnTo>
                      <a:pt x="877" y="1752"/>
                    </a:lnTo>
                    <a:lnTo>
                      <a:pt x="914" y="1733"/>
                    </a:lnTo>
                    <a:lnTo>
                      <a:pt x="953" y="1771"/>
                    </a:lnTo>
                    <a:lnTo>
                      <a:pt x="972" y="1790"/>
                    </a:lnTo>
                    <a:lnTo>
                      <a:pt x="972" y="1809"/>
                    </a:lnTo>
                    <a:lnTo>
                      <a:pt x="933" y="1829"/>
                    </a:lnTo>
                    <a:lnTo>
                      <a:pt x="933" y="1847"/>
                    </a:lnTo>
                    <a:lnTo>
                      <a:pt x="933" y="1866"/>
                    </a:lnTo>
                    <a:lnTo>
                      <a:pt x="914" y="1885"/>
                    </a:lnTo>
                    <a:lnTo>
                      <a:pt x="933" y="1924"/>
                    </a:lnTo>
                    <a:lnTo>
                      <a:pt x="933" y="1943"/>
                    </a:lnTo>
                    <a:lnTo>
                      <a:pt x="953" y="1961"/>
                    </a:lnTo>
                    <a:lnTo>
                      <a:pt x="990" y="2019"/>
                    </a:lnTo>
                    <a:lnTo>
                      <a:pt x="1009" y="2057"/>
                    </a:lnTo>
                    <a:lnTo>
                      <a:pt x="1029" y="2095"/>
                    </a:lnTo>
                    <a:lnTo>
                      <a:pt x="1009" y="2133"/>
                    </a:lnTo>
                    <a:lnTo>
                      <a:pt x="1029" y="2152"/>
                    </a:lnTo>
                    <a:lnTo>
                      <a:pt x="1048" y="2152"/>
                    </a:lnTo>
                    <a:lnTo>
                      <a:pt x="1105" y="2133"/>
                    </a:lnTo>
                    <a:lnTo>
                      <a:pt x="1105" y="2114"/>
                    </a:lnTo>
                    <a:lnTo>
                      <a:pt x="1124" y="2114"/>
                    </a:lnTo>
                    <a:lnTo>
                      <a:pt x="1124" y="2095"/>
                    </a:lnTo>
                    <a:lnTo>
                      <a:pt x="1143" y="2095"/>
                    </a:lnTo>
                    <a:lnTo>
                      <a:pt x="1162" y="2114"/>
                    </a:lnTo>
                    <a:lnTo>
                      <a:pt x="1162" y="2133"/>
                    </a:lnTo>
                    <a:lnTo>
                      <a:pt x="1181" y="2133"/>
                    </a:lnTo>
                    <a:lnTo>
                      <a:pt x="1238" y="2133"/>
                    </a:lnTo>
                    <a:lnTo>
                      <a:pt x="1334" y="2076"/>
                    </a:lnTo>
                    <a:lnTo>
                      <a:pt x="1371" y="2057"/>
                    </a:lnTo>
                    <a:lnTo>
                      <a:pt x="1429" y="2057"/>
                    </a:lnTo>
                    <a:lnTo>
                      <a:pt x="1467" y="2057"/>
                    </a:lnTo>
                    <a:lnTo>
                      <a:pt x="1467" y="2038"/>
                    </a:lnTo>
                    <a:lnTo>
                      <a:pt x="1467" y="2000"/>
                    </a:lnTo>
                    <a:lnTo>
                      <a:pt x="1448" y="1981"/>
                    </a:lnTo>
                    <a:lnTo>
                      <a:pt x="1448" y="1961"/>
                    </a:lnTo>
                    <a:lnTo>
                      <a:pt x="1467" y="1961"/>
                    </a:lnTo>
                    <a:lnTo>
                      <a:pt x="1524" y="1924"/>
                    </a:lnTo>
                    <a:lnTo>
                      <a:pt x="1562" y="1885"/>
                    </a:lnTo>
                    <a:lnTo>
                      <a:pt x="1600" y="1866"/>
                    </a:lnTo>
                    <a:lnTo>
                      <a:pt x="1619" y="1924"/>
                    </a:lnTo>
                    <a:lnTo>
                      <a:pt x="1695" y="1885"/>
                    </a:lnTo>
                    <a:lnTo>
                      <a:pt x="1752" y="1866"/>
                    </a:lnTo>
                    <a:lnTo>
                      <a:pt x="1962" y="1829"/>
                    </a:lnTo>
                    <a:lnTo>
                      <a:pt x="2038" y="1809"/>
                    </a:lnTo>
                    <a:lnTo>
                      <a:pt x="2096" y="1771"/>
                    </a:lnTo>
                    <a:lnTo>
                      <a:pt x="2076" y="1695"/>
                    </a:lnTo>
                    <a:lnTo>
                      <a:pt x="2114" y="1676"/>
                    </a:lnTo>
                    <a:lnTo>
                      <a:pt x="2133" y="1695"/>
                    </a:lnTo>
                    <a:lnTo>
                      <a:pt x="2152" y="1695"/>
                    </a:lnTo>
                    <a:lnTo>
                      <a:pt x="2172" y="1695"/>
                    </a:lnTo>
                    <a:lnTo>
                      <a:pt x="2191" y="1695"/>
                    </a:lnTo>
                    <a:lnTo>
                      <a:pt x="2228" y="1714"/>
                    </a:lnTo>
                    <a:lnTo>
                      <a:pt x="2267" y="1733"/>
                    </a:lnTo>
                    <a:lnTo>
                      <a:pt x="2267" y="1752"/>
                    </a:lnTo>
                    <a:lnTo>
                      <a:pt x="2228" y="1771"/>
                    </a:lnTo>
                    <a:lnTo>
                      <a:pt x="2191" y="1847"/>
                    </a:lnTo>
                    <a:lnTo>
                      <a:pt x="2152" y="1866"/>
                    </a:lnTo>
                    <a:lnTo>
                      <a:pt x="2152" y="1829"/>
                    </a:lnTo>
                    <a:lnTo>
                      <a:pt x="2152" y="1790"/>
                    </a:lnTo>
                    <a:lnTo>
                      <a:pt x="2152" y="1771"/>
                    </a:lnTo>
                    <a:lnTo>
                      <a:pt x="2133" y="1790"/>
                    </a:lnTo>
                    <a:lnTo>
                      <a:pt x="2096" y="1829"/>
                    </a:lnTo>
                    <a:lnTo>
                      <a:pt x="2076" y="1847"/>
                    </a:lnTo>
                    <a:lnTo>
                      <a:pt x="2057" y="1943"/>
                    </a:lnTo>
                    <a:lnTo>
                      <a:pt x="2076" y="2000"/>
                    </a:lnTo>
                    <a:lnTo>
                      <a:pt x="2114" y="2000"/>
                    </a:lnTo>
                    <a:lnTo>
                      <a:pt x="2133" y="2000"/>
                    </a:lnTo>
                    <a:lnTo>
                      <a:pt x="2172" y="1943"/>
                    </a:lnTo>
                    <a:lnTo>
                      <a:pt x="2210" y="1943"/>
                    </a:lnTo>
                    <a:lnTo>
                      <a:pt x="2228" y="1905"/>
                    </a:lnTo>
                    <a:lnTo>
                      <a:pt x="2248" y="1905"/>
                    </a:lnTo>
                    <a:lnTo>
                      <a:pt x="2286" y="1943"/>
                    </a:lnTo>
                    <a:lnTo>
                      <a:pt x="2305" y="1943"/>
                    </a:lnTo>
                    <a:lnTo>
                      <a:pt x="2324" y="1924"/>
                    </a:lnTo>
                    <a:lnTo>
                      <a:pt x="2343" y="1866"/>
                    </a:lnTo>
                    <a:lnTo>
                      <a:pt x="2324" y="1829"/>
                    </a:lnTo>
                    <a:lnTo>
                      <a:pt x="2286" y="1790"/>
                    </a:lnTo>
                    <a:lnTo>
                      <a:pt x="2324" y="1771"/>
                    </a:lnTo>
                    <a:lnTo>
                      <a:pt x="2343" y="1733"/>
                    </a:lnTo>
                    <a:lnTo>
                      <a:pt x="2381" y="1714"/>
                    </a:lnTo>
                    <a:lnTo>
                      <a:pt x="2419" y="1580"/>
                    </a:lnTo>
                    <a:lnTo>
                      <a:pt x="2457" y="1600"/>
                    </a:lnTo>
                    <a:lnTo>
                      <a:pt x="2477" y="1638"/>
                    </a:lnTo>
                    <a:lnTo>
                      <a:pt x="2438" y="1676"/>
                    </a:lnTo>
                    <a:lnTo>
                      <a:pt x="2438" y="1695"/>
                    </a:lnTo>
                    <a:lnTo>
                      <a:pt x="2495" y="1695"/>
                    </a:lnTo>
                    <a:lnTo>
                      <a:pt x="2533" y="1714"/>
                    </a:lnTo>
                    <a:lnTo>
                      <a:pt x="2553" y="1733"/>
                    </a:lnTo>
                    <a:lnTo>
                      <a:pt x="2533" y="1771"/>
                    </a:lnTo>
                    <a:lnTo>
                      <a:pt x="2514" y="1790"/>
                    </a:lnTo>
                    <a:lnTo>
                      <a:pt x="2495" y="1790"/>
                    </a:lnTo>
                    <a:lnTo>
                      <a:pt x="2457" y="1790"/>
                    </a:lnTo>
                    <a:lnTo>
                      <a:pt x="2457" y="1809"/>
                    </a:lnTo>
                    <a:lnTo>
                      <a:pt x="2457" y="1847"/>
                    </a:lnTo>
                    <a:lnTo>
                      <a:pt x="2495" y="1847"/>
                    </a:lnTo>
                    <a:lnTo>
                      <a:pt x="2514" y="1829"/>
                    </a:lnTo>
                    <a:lnTo>
                      <a:pt x="2572" y="1809"/>
                    </a:lnTo>
                    <a:lnTo>
                      <a:pt x="2609" y="1771"/>
                    </a:lnTo>
                    <a:lnTo>
                      <a:pt x="2743" y="1600"/>
                    </a:lnTo>
                    <a:lnTo>
                      <a:pt x="2781" y="1543"/>
                    </a:lnTo>
                    <a:lnTo>
                      <a:pt x="2762" y="1524"/>
                    </a:lnTo>
                    <a:lnTo>
                      <a:pt x="2762" y="1485"/>
                    </a:lnTo>
                    <a:lnTo>
                      <a:pt x="2781" y="1466"/>
                    </a:lnTo>
                    <a:lnTo>
                      <a:pt x="2819" y="1466"/>
                    </a:lnTo>
                    <a:lnTo>
                      <a:pt x="2819" y="1448"/>
                    </a:lnTo>
                    <a:lnTo>
                      <a:pt x="2819" y="1390"/>
                    </a:lnTo>
                    <a:lnTo>
                      <a:pt x="2819" y="1371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58" name="Freeform 48">
                <a:extLst>
                  <a:ext uri="{FF2B5EF4-FFF2-40B4-BE49-F238E27FC236}">
                    <a16:creationId xmlns:a16="http://schemas.microsoft.com/office/drawing/2014/main" id="{6FEF477C-CC81-F040-BBC9-F6205A00A2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32700" y="9320213"/>
                <a:ext cx="939800" cy="960437"/>
              </a:xfrm>
              <a:custGeom>
                <a:avLst/>
                <a:gdLst>
                  <a:gd name="T0" fmla="*/ 2147483646 w 2611"/>
                  <a:gd name="T1" fmla="*/ 2147483646 h 2668"/>
                  <a:gd name="T2" fmla="*/ 2147483646 w 2611"/>
                  <a:gd name="T3" fmla="*/ 2147483646 h 2668"/>
                  <a:gd name="T4" fmla="*/ 2147483646 w 2611"/>
                  <a:gd name="T5" fmla="*/ 2147483646 h 2668"/>
                  <a:gd name="T6" fmla="*/ 2147483646 w 2611"/>
                  <a:gd name="T7" fmla="*/ 2147483646 h 2668"/>
                  <a:gd name="T8" fmla="*/ 2147483646 w 2611"/>
                  <a:gd name="T9" fmla="*/ 2147483646 h 2668"/>
                  <a:gd name="T10" fmla="*/ 2147483646 w 2611"/>
                  <a:gd name="T11" fmla="*/ 2147483646 h 2668"/>
                  <a:gd name="T12" fmla="*/ 2147483646 w 2611"/>
                  <a:gd name="T13" fmla="*/ 2147483646 h 2668"/>
                  <a:gd name="T14" fmla="*/ 2147483646 w 2611"/>
                  <a:gd name="T15" fmla="*/ 2147483646 h 2668"/>
                  <a:gd name="T16" fmla="*/ 2147483646 w 2611"/>
                  <a:gd name="T17" fmla="*/ 2147483646 h 2668"/>
                  <a:gd name="T18" fmla="*/ 2147483646 w 2611"/>
                  <a:gd name="T19" fmla="*/ 2147483646 h 2668"/>
                  <a:gd name="T20" fmla="*/ 2147483646 w 2611"/>
                  <a:gd name="T21" fmla="*/ 2147483646 h 2668"/>
                  <a:gd name="T22" fmla="*/ 2147483646 w 2611"/>
                  <a:gd name="T23" fmla="*/ 2147483646 h 2668"/>
                  <a:gd name="T24" fmla="*/ 2147483646 w 2611"/>
                  <a:gd name="T25" fmla="*/ 2147483646 h 2668"/>
                  <a:gd name="T26" fmla="*/ 2147483646 w 2611"/>
                  <a:gd name="T27" fmla="*/ 2147483646 h 2668"/>
                  <a:gd name="T28" fmla="*/ 2147483646 w 2611"/>
                  <a:gd name="T29" fmla="*/ 2147483646 h 2668"/>
                  <a:gd name="T30" fmla="*/ 2147483646 w 2611"/>
                  <a:gd name="T31" fmla="*/ 2147483646 h 2668"/>
                  <a:gd name="T32" fmla="*/ 2147483646 w 2611"/>
                  <a:gd name="T33" fmla="*/ 2147483646 h 2668"/>
                  <a:gd name="T34" fmla="*/ 2147483646 w 2611"/>
                  <a:gd name="T35" fmla="*/ 2147483646 h 2668"/>
                  <a:gd name="T36" fmla="*/ 2147483646 w 2611"/>
                  <a:gd name="T37" fmla="*/ 2147483646 h 2668"/>
                  <a:gd name="T38" fmla="*/ 2147483646 w 2611"/>
                  <a:gd name="T39" fmla="*/ 0 h 2668"/>
                  <a:gd name="T40" fmla="*/ 2147483646 w 2611"/>
                  <a:gd name="T41" fmla="*/ 2147483646 h 2668"/>
                  <a:gd name="T42" fmla="*/ 2147483646 w 2611"/>
                  <a:gd name="T43" fmla="*/ 2147483646 h 2668"/>
                  <a:gd name="T44" fmla="*/ 2147483646 w 2611"/>
                  <a:gd name="T45" fmla="*/ 2147483646 h 2668"/>
                  <a:gd name="T46" fmla="*/ 2147483646 w 2611"/>
                  <a:gd name="T47" fmla="*/ 2147483646 h 2668"/>
                  <a:gd name="T48" fmla="*/ 2147483646 w 2611"/>
                  <a:gd name="T49" fmla="*/ 2147483646 h 2668"/>
                  <a:gd name="T50" fmla="*/ 2147483646 w 2611"/>
                  <a:gd name="T51" fmla="*/ 2147483646 h 2668"/>
                  <a:gd name="T52" fmla="*/ 2147483646 w 2611"/>
                  <a:gd name="T53" fmla="*/ 2147483646 h 2668"/>
                  <a:gd name="T54" fmla="*/ 2147483646 w 2611"/>
                  <a:gd name="T55" fmla="*/ 2147483646 h 2668"/>
                  <a:gd name="T56" fmla="*/ 2147483646 w 2611"/>
                  <a:gd name="T57" fmla="*/ 2147483646 h 2668"/>
                  <a:gd name="T58" fmla="*/ 2147483646 w 2611"/>
                  <a:gd name="T59" fmla="*/ 2147483646 h 2668"/>
                  <a:gd name="T60" fmla="*/ 2147483646 w 2611"/>
                  <a:gd name="T61" fmla="*/ 2147483646 h 2668"/>
                  <a:gd name="T62" fmla="*/ 2147483646 w 2611"/>
                  <a:gd name="T63" fmla="*/ 2147483646 h 2668"/>
                  <a:gd name="T64" fmla="*/ 2147483646 w 2611"/>
                  <a:gd name="T65" fmla="*/ 2147483646 h 2668"/>
                  <a:gd name="T66" fmla="*/ 2147483646 w 2611"/>
                  <a:gd name="T67" fmla="*/ 2147483646 h 2668"/>
                  <a:gd name="T68" fmla="*/ 2147483646 w 2611"/>
                  <a:gd name="T69" fmla="*/ 2147483646 h 2668"/>
                  <a:gd name="T70" fmla="*/ 2147483646 w 2611"/>
                  <a:gd name="T71" fmla="*/ 2147483646 h 2668"/>
                  <a:gd name="T72" fmla="*/ 2147483646 w 2611"/>
                  <a:gd name="T73" fmla="*/ 2147483646 h 2668"/>
                  <a:gd name="T74" fmla="*/ 2147483646 w 2611"/>
                  <a:gd name="T75" fmla="*/ 2147483646 h 2668"/>
                  <a:gd name="T76" fmla="*/ 2147483646 w 2611"/>
                  <a:gd name="T77" fmla="*/ 2147483646 h 2668"/>
                  <a:gd name="T78" fmla="*/ 2147483646 w 2611"/>
                  <a:gd name="T79" fmla="*/ 2147483646 h 2668"/>
                  <a:gd name="T80" fmla="*/ 2147483646 w 2611"/>
                  <a:gd name="T81" fmla="*/ 2147483646 h 2668"/>
                  <a:gd name="T82" fmla="*/ 2147483646 w 2611"/>
                  <a:gd name="T83" fmla="*/ 2147483646 h 2668"/>
                  <a:gd name="T84" fmla="*/ 2147483646 w 2611"/>
                  <a:gd name="T85" fmla="*/ 2147483646 h 2668"/>
                  <a:gd name="T86" fmla="*/ 2147483646 w 2611"/>
                  <a:gd name="T87" fmla="*/ 2147483646 h 2668"/>
                  <a:gd name="T88" fmla="*/ 2147483646 w 2611"/>
                  <a:gd name="T89" fmla="*/ 2147483646 h 2668"/>
                  <a:gd name="T90" fmla="*/ 2147483646 w 2611"/>
                  <a:gd name="T91" fmla="*/ 2147483646 h 2668"/>
                  <a:gd name="T92" fmla="*/ 2147483646 w 2611"/>
                  <a:gd name="T93" fmla="*/ 2147483646 h 2668"/>
                  <a:gd name="T94" fmla="*/ 2147483646 w 2611"/>
                  <a:gd name="T95" fmla="*/ 2147483646 h 2668"/>
                  <a:gd name="T96" fmla="*/ 2147483646 w 2611"/>
                  <a:gd name="T97" fmla="*/ 2147483646 h 2668"/>
                  <a:gd name="T98" fmla="*/ 2147483646 w 2611"/>
                  <a:gd name="T99" fmla="*/ 2147483646 h 2668"/>
                  <a:gd name="T100" fmla="*/ 2147483646 w 2611"/>
                  <a:gd name="T101" fmla="*/ 2147483646 h 2668"/>
                  <a:gd name="T102" fmla="*/ 2147483646 w 2611"/>
                  <a:gd name="T103" fmla="*/ 2147483646 h 2668"/>
                  <a:gd name="T104" fmla="*/ 2147483646 w 2611"/>
                  <a:gd name="T105" fmla="*/ 2147483646 h 26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611" h="2668">
                    <a:moveTo>
                      <a:pt x="2572" y="2077"/>
                    </a:moveTo>
                    <a:lnTo>
                      <a:pt x="2534" y="2019"/>
                    </a:lnTo>
                    <a:lnTo>
                      <a:pt x="2477" y="1963"/>
                    </a:lnTo>
                    <a:lnTo>
                      <a:pt x="2438" y="1943"/>
                    </a:lnTo>
                    <a:lnTo>
                      <a:pt x="2267" y="1905"/>
                    </a:lnTo>
                    <a:lnTo>
                      <a:pt x="2229" y="1905"/>
                    </a:lnTo>
                    <a:lnTo>
                      <a:pt x="2191" y="1905"/>
                    </a:lnTo>
                    <a:lnTo>
                      <a:pt x="2172" y="1924"/>
                    </a:lnTo>
                    <a:lnTo>
                      <a:pt x="2134" y="1924"/>
                    </a:lnTo>
                    <a:lnTo>
                      <a:pt x="2096" y="1886"/>
                    </a:lnTo>
                    <a:lnTo>
                      <a:pt x="2057" y="1848"/>
                    </a:lnTo>
                    <a:lnTo>
                      <a:pt x="2038" y="1810"/>
                    </a:lnTo>
                    <a:lnTo>
                      <a:pt x="2020" y="1791"/>
                    </a:lnTo>
                    <a:lnTo>
                      <a:pt x="1962" y="1715"/>
                    </a:lnTo>
                    <a:lnTo>
                      <a:pt x="1943" y="1696"/>
                    </a:lnTo>
                    <a:lnTo>
                      <a:pt x="1924" y="1677"/>
                    </a:lnTo>
                    <a:lnTo>
                      <a:pt x="1924" y="1638"/>
                    </a:lnTo>
                    <a:lnTo>
                      <a:pt x="1924" y="1619"/>
                    </a:lnTo>
                    <a:lnTo>
                      <a:pt x="1943" y="1601"/>
                    </a:lnTo>
                    <a:lnTo>
                      <a:pt x="1943" y="1582"/>
                    </a:lnTo>
                    <a:lnTo>
                      <a:pt x="1962" y="1562"/>
                    </a:lnTo>
                    <a:lnTo>
                      <a:pt x="1981" y="1543"/>
                    </a:lnTo>
                    <a:lnTo>
                      <a:pt x="2020" y="1486"/>
                    </a:lnTo>
                    <a:lnTo>
                      <a:pt x="2020" y="1448"/>
                    </a:lnTo>
                    <a:lnTo>
                      <a:pt x="2038" y="1410"/>
                    </a:lnTo>
                    <a:lnTo>
                      <a:pt x="2038" y="1372"/>
                    </a:lnTo>
                    <a:lnTo>
                      <a:pt x="2057" y="1353"/>
                    </a:lnTo>
                    <a:lnTo>
                      <a:pt x="2057" y="1334"/>
                    </a:lnTo>
                    <a:lnTo>
                      <a:pt x="2077" y="1296"/>
                    </a:lnTo>
                    <a:lnTo>
                      <a:pt x="2096" y="1277"/>
                    </a:lnTo>
                    <a:lnTo>
                      <a:pt x="2096" y="1257"/>
                    </a:lnTo>
                    <a:lnTo>
                      <a:pt x="2115" y="1238"/>
                    </a:lnTo>
                    <a:lnTo>
                      <a:pt x="2134" y="1220"/>
                    </a:lnTo>
                    <a:lnTo>
                      <a:pt x="2153" y="1201"/>
                    </a:lnTo>
                    <a:lnTo>
                      <a:pt x="2153" y="1162"/>
                    </a:lnTo>
                    <a:lnTo>
                      <a:pt x="2153" y="1124"/>
                    </a:lnTo>
                    <a:lnTo>
                      <a:pt x="2134" y="1105"/>
                    </a:lnTo>
                    <a:lnTo>
                      <a:pt x="2096" y="1086"/>
                    </a:lnTo>
                    <a:lnTo>
                      <a:pt x="1981" y="1086"/>
                    </a:lnTo>
                    <a:lnTo>
                      <a:pt x="1962" y="1067"/>
                    </a:lnTo>
                    <a:lnTo>
                      <a:pt x="1943" y="1067"/>
                    </a:lnTo>
                    <a:lnTo>
                      <a:pt x="1886" y="1010"/>
                    </a:lnTo>
                    <a:lnTo>
                      <a:pt x="1867" y="991"/>
                    </a:lnTo>
                    <a:lnTo>
                      <a:pt x="1867" y="953"/>
                    </a:lnTo>
                    <a:lnTo>
                      <a:pt x="1886" y="915"/>
                    </a:lnTo>
                    <a:lnTo>
                      <a:pt x="1905" y="839"/>
                    </a:lnTo>
                    <a:lnTo>
                      <a:pt x="1924" y="800"/>
                    </a:lnTo>
                    <a:lnTo>
                      <a:pt x="1905" y="705"/>
                    </a:lnTo>
                    <a:lnTo>
                      <a:pt x="1924" y="667"/>
                    </a:lnTo>
                    <a:lnTo>
                      <a:pt x="1943" y="648"/>
                    </a:lnTo>
                    <a:lnTo>
                      <a:pt x="1962" y="629"/>
                    </a:lnTo>
                    <a:lnTo>
                      <a:pt x="1981" y="591"/>
                    </a:lnTo>
                    <a:lnTo>
                      <a:pt x="1981" y="572"/>
                    </a:lnTo>
                    <a:lnTo>
                      <a:pt x="2001" y="553"/>
                    </a:lnTo>
                    <a:lnTo>
                      <a:pt x="2001" y="534"/>
                    </a:lnTo>
                    <a:lnTo>
                      <a:pt x="1981" y="515"/>
                    </a:lnTo>
                    <a:lnTo>
                      <a:pt x="1962" y="495"/>
                    </a:lnTo>
                    <a:lnTo>
                      <a:pt x="1924" y="477"/>
                    </a:lnTo>
                    <a:lnTo>
                      <a:pt x="1924" y="439"/>
                    </a:lnTo>
                    <a:lnTo>
                      <a:pt x="1943" y="419"/>
                    </a:lnTo>
                    <a:lnTo>
                      <a:pt x="1981" y="343"/>
                    </a:lnTo>
                    <a:lnTo>
                      <a:pt x="1791" y="305"/>
                    </a:lnTo>
                    <a:lnTo>
                      <a:pt x="1753" y="286"/>
                    </a:lnTo>
                    <a:lnTo>
                      <a:pt x="1715" y="286"/>
                    </a:lnTo>
                    <a:lnTo>
                      <a:pt x="1696" y="267"/>
                    </a:lnTo>
                    <a:lnTo>
                      <a:pt x="1676" y="229"/>
                    </a:lnTo>
                    <a:lnTo>
                      <a:pt x="1658" y="210"/>
                    </a:lnTo>
                    <a:lnTo>
                      <a:pt x="1639" y="210"/>
                    </a:lnTo>
                    <a:lnTo>
                      <a:pt x="1600" y="210"/>
                    </a:lnTo>
                    <a:lnTo>
                      <a:pt x="1581" y="191"/>
                    </a:lnTo>
                    <a:lnTo>
                      <a:pt x="1562" y="134"/>
                    </a:lnTo>
                    <a:lnTo>
                      <a:pt x="1562" y="114"/>
                    </a:lnTo>
                    <a:lnTo>
                      <a:pt x="1544" y="96"/>
                    </a:lnTo>
                    <a:lnTo>
                      <a:pt x="1524" y="96"/>
                    </a:lnTo>
                    <a:lnTo>
                      <a:pt x="1505" y="77"/>
                    </a:lnTo>
                    <a:lnTo>
                      <a:pt x="1505" y="58"/>
                    </a:lnTo>
                    <a:lnTo>
                      <a:pt x="1486" y="38"/>
                    </a:lnTo>
                    <a:lnTo>
                      <a:pt x="1467" y="19"/>
                    </a:lnTo>
                    <a:lnTo>
                      <a:pt x="1467" y="0"/>
                    </a:lnTo>
                    <a:lnTo>
                      <a:pt x="1429" y="0"/>
                    </a:lnTo>
                    <a:lnTo>
                      <a:pt x="1410" y="0"/>
                    </a:lnTo>
                    <a:lnTo>
                      <a:pt x="1391" y="19"/>
                    </a:lnTo>
                    <a:lnTo>
                      <a:pt x="1372" y="77"/>
                    </a:lnTo>
                    <a:lnTo>
                      <a:pt x="1372" y="96"/>
                    </a:lnTo>
                    <a:lnTo>
                      <a:pt x="1353" y="96"/>
                    </a:lnTo>
                    <a:lnTo>
                      <a:pt x="1315" y="134"/>
                    </a:lnTo>
                    <a:lnTo>
                      <a:pt x="1200" y="172"/>
                    </a:lnTo>
                    <a:lnTo>
                      <a:pt x="1181" y="172"/>
                    </a:lnTo>
                    <a:lnTo>
                      <a:pt x="1163" y="210"/>
                    </a:lnTo>
                    <a:lnTo>
                      <a:pt x="1163" y="286"/>
                    </a:lnTo>
                    <a:lnTo>
                      <a:pt x="1181" y="305"/>
                    </a:lnTo>
                    <a:lnTo>
                      <a:pt x="1181" y="343"/>
                    </a:lnTo>
                    <a:lnTo>
                      <a:pt x="1163" y="363"/>
                    </a:lnTo>
                    <a:lnTo>
                      <a:pt x="1105" y="381"/>
                    </a:lnTo>
                    <a:lnTo>
                      <a:pt x="1086" y="400"/>
                    </a:lnTo>
                    <a:lnTo>
                      <a:pt x="1086" y="419"/>
                    </a:lnTo>
                    <a:lnTo>
                      <a:pt x="1067" y="495"/>
                    </a:lnTo>
                    <a:lnTo>
                      <a:pt x="1048" y="515"/>
                    </a:lnTo>
                    <a:lnTo>
                      <a:pt x="1029" y="534"/>
                    </a:lnTo>
                    <a:lnTo>
                      <a:pt x="914" y="572"/>
                    </a:lnTo>
                    <a:lnTo>
                      <a:pt x="896" y="591"/>
                    </a:lnTo>
                    <a:lnTo>
                      <a:pt x="877" y="648"/>
                    </a:lnTo>
                    <a:lnTo>
                      <a:pt x="858" y="686"/>
                    </a:lnTo>
                    <a:lnTo>
                      <a:pt x="838" y="705"/>
                    </a:lnTo>
                    <a:lnTo>
                      <a:pt x="782" y="724"/>
                    </a:lnTo>
                    <a:lnTo>
                      <a:pt x="743" y="724"/>
                    </a:lnTo>
                    <a:lnTo>
                      <a:pt x="686" y="724"/>
                    </a:lnTo>
                    <a:lnTo>
                      <a:pt x="610" y="762"/>
                    </a:lnTo>
                    <a:lnTo>
                      <a:pt x="572" y="781"/>
                    </a:lnTo>
                    <a:lnTo>
                      <a:pt x="515" y="800"/>
                    </a:lnTo>
                    <a:lnTo>
                      <a:pt x="477" y="820"/>
                    </a:lnTo>
                    <a:lnTo>
                      <a:pt x="457" y="839"/>
                    </a:lnTo>
                    <a:lnTo>
                      <a:pt x="401" y="839"/>
                    </a:lnTo>
                    <a:lnTo>
                      <a:pt x="324" y="858"/>
                    </a:lnTo>
                    <a:lnTo>
                      <a:pt x="286" y="858"/>
                    </a:lnTo>
                    <a:lnTo>
                      <a:pt x="267" y="876"/>
                    </a:lnTo>
                    <a:lnTo>
                      <a:pt x="248" y="896"/>
                    </a:lnTo>
                    <a:lnTo>
                      <a:pt x="229" y="915"/>
                    </a:lnTo>
                    <a:lnTo>
                      <a:pt x="248" y="953"/>
                    </a:lnTo>
                    <a:lnTo>
                      <a:pt x="229" y="991"/>
                    </a:lnTo>
                    <a:lnTo>
                      <a:pt x="210" y="991"/>
                    </a:lnTo>
                    <a:lnTo>
                      <a:pt x="134" y="1010"/>
                    </a:lnTo>
                    <a:lnTo>
                      <a:pt x="115" y="1029"/>
                    </a:lnTo>
                    <a:lnTo>
                      <a:pt x="115" y="1048"/>
                    </a:lnTo>
                    <a:lnTo>
                      <a:pt x="96" y="1067"/>
                    </a:lnTo>
                    <a:lnTo>
                      <a:pt x="96" y="1105"/>
                    </a:lnTo>
                    <a:lnTo>
                      <a:pt x="76" y="1124"/>
                    </a:lnTo>
                    <a:lnTo>
                      <a:pt x="57" y="1143"/>
                    </a:lnTo>
                    <a:lnTo>
                      <a:pt x="57" y="1162"/>
                    </a:lnTo>
                    <a:lnTo>
                      <a:pt x="39" y="1238"/>
                    </a:lnTo>
                    <a:lnTo>
                      <a:pt x="20" y="1334"/>
                    </a:lnTo>
                    <a:lnTo>
                      <a:pt x="0" y="1391"/>
                    </a:lnTo>
                    <a:lnTo>
                      <a:pt x="0" y="1429"/>
                    </a:lnTo>
                    <a:lnTo>
                      <a:pt x="0" y="1467"/>
                    </a:lnTo>
                    <a:lnTo>
                      <a:pt x="20" y="1505"/>
                    </a:lnTo>
                    <a:lnTo>
                      <a:pt x="57" y="1543"/>
                    </a:lnTo>
                    <a:lnTo>
                      <a:pt x="115" y="1601"/>
                    </a:lnTo>
                    <a:lnTo>
                      <a:pt x="153" y="1601"/>
                    </a:lnTo>
                    <a:lnTo>
                      <a:pt x="172" y="1601"/>
                    </a:lnTo>
                    <a:lnTo>
                      <a:pt x="210" y="1582"/>
                    </a:lnTo>
                    <a:lnTo>
                      <a:pt x="248" y="1582"/>
                    </a:lnTo>
                    <a:lnTo>
                      <a:pt x="267" y="1582"/>
                    </a:lnTo>
                    <a:lnTo>
                      <a:pt x="324" y="1562"/>
                    </a:lnTo>
                    <a:lnTo>
                      <a:pt x="362" y="1543"/>
                    </a:lnTo>
                    <a:lnTo>
                      <a:pt x="381" y="1543"/>
                    </a:lnTo>
                    <a:lnTo>
                      <a:pt x="420" y="1543"/>
                    </a:lnTo>
                    <a:lnTo>
                      <a:pt x="438" y="1562"/>
                    </a:lnTo>
                    <a:lnTo>
                      <a:pt x="477" y="1601"/>
                    </a:lnTo>
                    <a:lnTo>
                      <a:pt x="496" y="1638"/>
                    </a:lnTo>
                    <a:lnTo>
                      <a:pt x="496" y="1753"/>
                    </a:lnTo>
                    <a:lnTo>
                      <a:pt x="515" y="1772"/>
                    </a:lnTo>
                    <a:lnTo>
                      <a:pt x="515" y="1791"/>
                    </a:lnTo>
                    <a:lnTo>
                      <a:pt x="515" y="1810"/>
                    </a:lnTo>
                    <a:lnTo>
                      <a:pt x="496" y="1848"/>
                    </a:lnTo>
                    <a:lnTo>
                      <a:pt x="477" y="1867"/>
                    </a:lnTo>
                    <a:lnTo>
                      <a:pt x="438" y="1886"/>
                    </a:lnTo>
                    <a:lnTo>
                      <a:pt x="420" y="1924"/>
                    </a:lnTo>
                    <a:lnTo>
                      <a:pt x="420" y="1963"/>
                    </a:lnTo>
                    <a:lnTo>
                      <a:pt x="438" y="2019"/>
                    </a:lnTo>
                    <a:lnTo>
                      <a:pt x="457" y="2077"/>
                    </a:lnTo>
                    <a:lnTo>
                      <a:pt x="457" y="2134"/>
                    </a:lnTo>
                    <a:lnTo>
                      <a:pt x="438" y="2153"/>
                    </a:lnTo>
                    <a:lnTo>
                      <a:pt x="438" y="2172"/>
                    </a:lnTo>
                    <a:lnTo>
                      <a:pt x="401" y="2172"/>
                    </a:lnTo>
                    <a:lnTo>
                      <a:pt x="381" y="2172"/>
                    </a:lnTo>
                    <a:lnTo>
                      <a:pt x="381" y="2210"/>
                    </a:lnTo>
                    <a:lnTo>
                      <a:pt x="401" y="2229"/>
                    </a:lnTo>
                    <a:lnTo>
                      <a:pt x="420" y="2267"/>
                    </a:lnTo>
                    <a:lnTo>
                      <a:pt x="457" y="2286"/>
                    </a:lnTo>
                    <a:lnTo>
                      <a:pt x="477" y="2305"/>
                    </a:lnTo>
                    <a:lnTo>
                      <a:pt x="477" y="2324"/>
                    </a:lnTo>
                    <a:lnTo>
                      <a:pt x="477" y="2381"/>
                    </a:lnTo>
                    <a:lnTo>
                      <a:pt x="477" y="2439"/>
                    </a:lnTo>
                    <a:lnTo>
                      <a:pt x="477" y="2458"/>
                    </a:lnTo>
                    <a:lnTo>
                      <a:pt x="477" y="2476"/>
                    </a:lnTo>
                    <a:lnTo>
                      <a:pt x="477" y="2515"/>
                    </a:lnTo>
                    <a:lnTo>
                      <a:pt x="496" y="2553"/>
                    </a:lnTo>
                    <a:lnTo>
                      <a:pt x="648" y="2667"/>
                    </a:lnTo>
                    <a:lnTo>
                      <a:pt x="686" y="2629"/>
                    </a:lnTo>
                    <a:lnTo>
                      <a:pt x="705" y="2591"/>
                    </a:lnTo>
                    <a:lnTo>
                      <a:pt x="724" y="2553"/>
                    </a:lnTo>
                    <a:lnTo>
                      <a:pt x="724" y="2534"/>
                    </a:lnTo>
                    <a:lnTo>
                      <a:pt x="743" y="2515"/>
                    </a:lnTo>
                    <a:lnTo>
                      <a:pt x="782" y="2515"/>
                    </a:lnTo>
                    <a:lnTo>
                      <a:pt x="819" y="2496"/>
                    </a:lnTo>
                    <a:lnTo>
                      <a:pt x="972" y="2400"/>
                    </a:lnTo>
                    <a:lnTo>
                      <a:pt x="1163" y="2305"/>
                    </a:lnTo>
                    <a:lnTo>
                      <a:pt x="1295" y="2267"/>
                    </a:lnTo>
                    <a:lnTo>
                      <a:pt x="1315" y="2248"/>
                    </a:lnTo>
                    <a:lnTo>
                      <a:pt x="1334" y="2210"/>
                    </a:lnTo>
                    <a:lnTo>
                      <a:pt x="1334" y="2172"/>
                    </a:lnTo>
                    <a:lnTo>
                      <a:pt x="1334" y="2153"/>
                    </a:lnTo>
                    <a:lnTo>
                      <a:pt x="1334" y="2134"/>
                    </a:lnTo>
                    <a:lnTo>
                      <a:pt x="1353" y="2095"/>
                    </a:lnTo>
                    <a:lnTo>
                      <a:pt x="1429" y="1963"/>
                    </a:lnTo>
                    <a:lnTo>
                      <a:pt x="1467" y="1924"/>
                    </a:lnTo>
                    <a:lnTo>
                      <a:pt x="1524" y="1924"/>
                    </a:lnTo>
                    <a:lnTo>
                      <a:pt x="1600" y="1943"/>
                    </a:lnTo>
                    <a:lnTo>
                      <a:pt x="1639" y="1943"/>
                    </a:lnTo>
                    <a:lnTo>
                      <a:pt x="1658" y="1963"/>
                    </a:lnTo>
                    <a:lnTo>
                      <a:pt x="1715" y="1981"/>
                    </a:lnTo>
                    <a:lnTo>
                      <a:pt x="1867" y="2019"/>
                    </a:lnTo>
                    <a:lnTo>
                      <a:pt x="2020" y="2039"/>
                    </a:lnTo>
                    <a:lnTo>
                      <a:pt x="2077" y="2058"/>
                    </a:lnTo>
                    <a:lnTo>
                      <a:pt x="2153" y="2095"/>
                    </a:lnTo>
                    <a:lnTo>
                      <a:pt x="2210" y="2153"/>
                    </a:lnTo>
                    <a:lnTo>
                      <a:pt x="2286" y="2115"/>
                    </a:lnTo>
                    <a:lnTo>
                      <a:pt x="2382" y="2115"/>
                    </a:lnTo>
                    <a:lnTo>
                      <a:pt x="2477" y="2134"/>
                    </a:lnTo>
                    <a:lnTo>
                      <a:pt x="2610" y="2210"/>
                    </a:lnTo>
                    <a:lnTo>
                      <a:pt x="2572" y="2077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59" name="Freeform 49">
                <a:extLst>
                  <a:ext uri="{FF2B5EF4-FFF2-40B4-BE49-F238E27FC236}">
                    <a16:creationId xmlns:a16="http://schemas.microsoft.com/office/drawing/2014/main" id="{A1327E98-2F59-B944-8536-624A7A7F8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96000" y="9847263"/>
                <a:ext cx="987425" cy="1166812"/>
              </a:xfrm>
              <a:custGeom>
                <a:avLst/>
                <a:gdLst>
                  <a:gd name="T0" fmla="*/ 2147483646 w 2744"/>
                  <a:gd name="T1" fmla="*/ 2147483646 h 3240"/>
                  <a:gd name="T2" fmla="*/ 2147483646 w 2744"/>
                  <a:gd name="T3" fmla="*/ 2147483646 h 3240"/>
                  <a:gd name="T4" fmla="*/ 2147483646 w 2744"/>
                  <a:gd name="T5" fmla="*/ 2147483646 h 3240"/>
                  <a:gd name="T6" fmla="*/ 2147483646 w 2744"/>
                  <a:gd name="T7" fmla="*/ 2147483646 h 3240"/>
                  <a:gd name="T8" fmla="*/ 2147483646 w 2744"/>
                  <a:gd name="T9" fmla="*/ 0 h 3240"/>
                  <a:gd name="T10" fmla="*/ 2147483646 w 2744"/>
                  <a:gd name="T11" fmla="*/ 2147483646 h 3240"/>
                  <a:gd name="T12" fmla="*/ 2147483646 w 2744"/>
                  <a:gd name="T13" fmla="*/ 2147483646 h 3240"/>
                  <a:gd name="T14" fmla="*/ 2147483646 w 2744"/>
                  <a:gd name="T15" fmla="*/ 2147483646 h 3240"/>
                  <a:gd name="T16" fmla="*/ 2147483646 w 2744"/>
                  <a:gd name="T17" fmla="*/ 2147483646 h 3240"/>
                  <a:gd name="T18" fmla="*/ 2147483646 w 2744"/>
                  <a:gd name="T19" fmla="*/ 2147483646 h 3240"/>
                  <a:gd name="T20" fmla="*/ 2147483646 w 2744"/>
                  <a:gd name="T21" fmla="*/ 2147483646 h 3240"/>
                  <a:gd name="T22" fmla="*/ 2147483646 w 2744"/>
                  <a:gd name="T23" fmla="*/ 2147483646 h 3240"/>
                  <a:gd name="T24" fmla="*/ 2147483646 w 2744"/>
                  <a:gd name="T25" fmla="*/ 2147483646 h 3240"/>
                  <a:gd name="T26" fmla="*/ 2147483646 w 2744"/>
                  <a:gd name="T27" fmla="*/ 2147483646 h 3240"/>
                  <a:gd name="T28" fmla="*/ 2147483646 w 2744"/>
                  <a:gd name="T29" fmla="*/ 2147483646 h 3240"/>
                  <a:gd name="T30" fmla="*/ 2147483646 w 2744"/>
                  <a:gd name="T31" fmla="*/ 2147483646 h 3240"/>
                  <a:gd name="T32" fmla="*/ 2147483646 w 2744"/>
                  <a:gd name="T33" fmla="*/ 2147483646 h 3240"/>
                  <a:gd name="T34" fmla="*/ 2147483646 w 2744"/>
                  <a:gd name="T35" fmla="*/ 2147483646 h 3240"/>
                  <a:gd name="T36" fmla="*/ 2147483646 w 2744"/>
                  <a:gd name="T37" fmla="*/ 2147483646 h 3240"/>
                  <a:gd name="T38" fmla="*/ 2147483646 w 2744"/>
                  <a:gd name="T39" fmla="*/ 2147483646 h 3240"/>
                  <a:gd name="T40" fmla="*/ 2147483646 w 2744"/>
                  <a:gd name="T41" fmla="*/ 2147483646 h 3240"/>
                  <a:gd name="T42" fmla="*/ 2147483646 w 2744"/>
                  <a:gd name="T43" fmla="*/ 2147483646 h 3240"/>
                  <a:gd name="T44" fmla="*/ 2147483646 w 2744"/>
                  <a:gd name="T45" fmla="*/ 2147483646 h 3240"/>
                  <a:gd name="T46" fmla="*/ 2147483646 w 2744"/>
                  <a:gd name="T47" fmla="*/ 2147483646 h 3240"/>
                  <a:gd name="T48" fmla="*/ 2147483646 w 2744"/>
                  <a:gd name="T49" fmla="*/ 2147483646 h 3240"/>
                  <a:gd name="T50" fmla="*/ 2147483646 w 2744"/>
                  <a:gd name="T51" fmla="*/ 2147483646 h 3240"/>
                  <a:gd name="T52" fmla="*/ 2147483646 w 2744"/>
                  <a:gd name="T53" fmla="*/ 2147483646 h 3240"/>
                  <a:gd name="T54" fmla="*/ 2147483646 w 2744"/>
                  <a:gd name="T55" fmla="*/ 2147483646 h 3240"/>
                  <a:gd name="T56" fmla="*/ 2147483646 w 2744"/>
                  <a:gd name="T57" fmla="*/ 2147483646 h 3240"/>
                  <a:gd name="T58" fmla="*/ 2147483646 w 2744"/>
                  <a:gd name="T59" fmla="*/ 2147483646 h 3240"/>
                  <a:gd name="T60" fmla="*/ 2147483646 w 2744"/>
                  <a:gd name="T61" fmla="*/ 2147483646 h 3240"/>
                  <a:gd name="T62" fmla="*/ 2147483646 w 2744"/>
                  <a:gd name="T63" fmla="*/ 2147483646 h 3240"/>
                  <a:gd name="T64" fmla="*/ 2147483646 w 2744"/>
                  <a:gd name="T65" fmla="*/ 2147483646 h 3240"/>
                  <a:gd name="T66" fmla="*/ 2147483646 w 2744"/>
                  <a:gd name="T67" fmla="*/ 2147483646 h 3240"/>
                  <a:gd name="T68" fmla="*/ 2147483646 w 2744"/>
                  <a:gd name="T69" fmla="*/ 2147483646 h 3240"/>
                  <a:gd name="T70" fmla="*/ 2147483646 w 2744"/>
                  <a:gd name="T71" fmla="*/ 2147483646 h 3240"/>
                  <a:gd name="T72" fmla="*/ 2147483646 w 2744"/>
                  <a:gd name="T73" fmla="*/ 2147483646 h 3240"/>
                  <a:gd name="T74" fmla="*/ 2147483646 w 2744"/>
                  <a:gd name="T75" fmla="*/ 2147483646 h 3240"/>
                  <a:gd name="T76" fmla="*/ 2147483646 w 2744"/>
                  <a:gd name="T77" fmla="*/ 2147483646 h 3240"/>
                  <a:gd name="T78" fmla="*/ 2147483646 w 2744"/>
                  <a:gd name="T79" fmla="*/ 2147483646 h 3240"/>
                  <a:gd name="T80" fmla="*/ 2147483646 w 2744"/>
                  <a:gd name="T81" fmla="*/ 2147483646 h 3240"/>
                  <a:gd name="T82" fmla="*/ 2147483646 w 2744"/>
                  <a:gd name="T83" fmla="*/ 2147483646 h 3240"/>
                  <a:gd name="T84" fmla="*/ 2147483646 w 2744"/>
                  <a:gd name="T85" fmla="*/ 2147483646 h 3240"/>
                  <a:gd name="T86" fmla="*/ 2147483646 w 2744"/>
                  <a:gd name="T87" fmla="*/ 2147483646 h 3240"/>
                  <a:gd name="T88" fmla="*/ 2147483646 w 2744"/>
                  <a:gd name="T89" fmla="*/ 2147483646 h 3240"/>
                  <a:gd name="T90" fmla="*/ 2147483646 w 2744"/>
                  <a:gd name="T91" fmla="*/ 2147483646 h 3240"/>
                  <a:gd name="T92" fmla="*/ 2147483646 w 2744"/>
                  <a:gd name="T93" fmla="*/ 2147483646 h 3240"/>
                  <a:gd name="T94" fmla="*/ 2147483646 w 2744"/>
                  <a:gd name="T95" fmla="*/ 2147483646 h 3240"/>
                  <a:gd name="T96" fmla="*/ 2147483646 w 2744"/>
                  <a:gd name="T97" fmla="*/ 2147483646 h 3240"/>
                  <a:gd name="T98" fmla="*/ 2147483646 w 2744"/>
                  <a:gd name="T99" fmla="*/ 2147483646 h 3240"/>
                  <a:gd name="T100" fmla="*/ 2147483646 w 2744"/>
                  <a:gd name="T101" fmla="*/ 2147483646 h 3240"/>
                  <a:gd name="T102" fmla="*/ 2147483646 w 2744"/>
                  <a:gd name="T103" fmla="*/ 2147483646 h 3240"/>
                  <a:gd name="T104" fmla="*/ 2147483646 w 2744"/>
                  <a:gd name="T105" fmla="*/ 2147483646 h 3240"/>
                  <a:gd name="T106" fmla="*/ 2147483646 w 2744"/>
                  <a:gd name="T107" fmla="*/ 2147483646 h 3240"/>
                  <a:gd name="T108" fmla="*/ 2147483646 w 2744"/>
                  <a:gd name="T109" fmla="*/ 2147483646 h 3240"/>
                  <a:gd name="T110" fmla="*/ 2147483646 w 2744"/>
                  <a:gd name="T111" fmla="*/ 2147483646 h 3240"/>
                  <a:gd name="T112" fmla="*/ 2147483646 w 2744"/>
                  <a:gd name="T113" fmla="*/ 2147483646 h 3240"/>
                  <a:gd name="T114" fmla="*/ 2147483646 w 2744"/>
                  <a:gd name="T115" fmla="*/ 2147483646 h 3240"/>
                  <a:gd name="T116" fmla="*/ 2147483646 w 2744"/>
                  <a:gd name="T117" fmla="*/ 2147483646 h 3240"/>
                  <a:gd name="T118" fmla="*/ 2147483646 w 2744"/>
                  <a:gd name="T119" fmla="*/ 2147483646 h 3240"/>
                  <a:gd name="T120" fmla="*/ 2147483646 w 2744"/>
                  <a:gd name="T121" fmla="*/ 2147483646 h 3240"/>
                  <a:gd name="T122" fmla="*/ 2147483646 w 2744"/>
                  <a:gd name="T123" fmla="*/ 2147483646 h 3240"/>
                  <a:gd name="T124" fmla="*/ 2147483646 w 2744"/>
                  <a:gd name="T125" fmla="*/ 2147483646 h 324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44" h="3240">
                    <a:moveTo>
                      <a:pt x="2743" y="305"/>
                    </a:moveTo>
                    <a:lnTo>
                      <a:pt x="2724" y="267"/>
                    </a:lnTo>
                    <a:lnTo>
                      <a:pt x="2629" y="191"/>
                    </a:lnTo>
                    <a:lnTo>
                      <a:pt x="2553" y="152"/>
                    </a:lnTo>
                    <a:lnTo>
                      <a:pt x="2458" y="115"/>
                    </a:lnTo>
                    <a:lnTo>
                      <a:pt x="2325" y="95"/>
                    </a:lnTo>
                    <a:lnTo>
                      <a:pt x="2267" y="76"/>
                    </a:lnTo>
                    <a:lnTo>
                      <a:pt x="2210" y="38"/>
                    </a:lnTo>
                    <a:lnTo>
                      <a:pt x="2172" y="38"/>
                    </a:lnTo>
                    <a:lnTo>
                      <a:pt x="2153" y="38"/>
                    </a:lnTo>
                    <a:lnTo>
                      <a:pt x="2134" y="57"/>
                    </a:lnTo>
                    <a:lnTo>
                      <a:pt x="2115" y="76"/>
                    </a:lnTo>
                    <a:lnTo>
                      <a:pt x="2096" y="76"/>
                    </a:lnTo>
                    <a:lnTo>
                      <a:pt x="2077" y="57"/>
                    </a:lnTo>
                    <a:lnTo>
                      <a:pt x="2077" y="38"/>
                    </a:lnTo>
                    <a:lnTo>
                      <a:pt x="2077" y="19"/>
                    </a:lnTo>
                    <a:lnTo>
                      <a:pt x="2058" y="0"/>
                    </a:lnTo>
                    <a:lnTo>
                      <a:pt x="2020" y="0"/>
                    </a:lnTo>
                    <a:lnTo>
                      <a:pt x="1905" y="57"/>
                    </a:lnTo>
                    <a:lnTo>
                      <a:pt x="1867" y="57"/>
                    </a:lnTo>
                    <a:lnTo>
                      <a:pt x="1848" y="57"/>
                    </a:lnTo>
                    <a:lnTo>
                      <a:pt x="1810" y="38"/>
                    </a:lnTo>
                    <a:lnTo>
                      <a:pt x="1791" y="38"/>
                    </a:lnTo>
                    <a:lnTo>
                      <a:pt x="1753" y="57"/>
                    </a:lnTo>
                    <a:lnTo>
                      <a:pt x="1658" y="171"/>
                    </a:lnTo>
                    <a:lnTo>
                      <a:pt x="1620" y="210"/>
                    </a:lnTo>
                    <a:lnTo>
                      <a:pt x="1600" y="229"/>
                    </a:lnTo>
                    <a:lnTo>
                      <a:pt x="1581" y="229"/>
                    </a:lnTo>
                    <a:lnTo>
                      <a:pt x="1581" y="248"/>
                    </a:lnTo>
                    <a:lnTo>
                      <a:pt x="1581" y="267"/>
                    </a:lnTo>
                    <a:lnTo>
                      <a:pt x="1563" y="305"/>
                    </a:lnTo>
                    <a:lnTo>
                      <a:pt x="1544" y="324"/>
                    </a:lnTo>
                    <a:lnTo>
                      <a:pt x="1524" y="343"/>
                    </a:lnTo>
                    <a:lnTo>
                      <a:pt x="1505" y="362"/>
                    </a:lnTo>
                    <a:lnTo>
                      <a:pt x="1486" y="362"/>
                    </a:lnTo>
                    <a:lnTo>
                      <a:pt x="1448" y="419"/>
                    </a:lnTo>
                    <a:lnTo>
                      <a:pt x="1410" y="438"/>
                    </a:lnTo>
                    <a:lnTo>
                      <a:pt x="1391" y="438"/>
                    </a:lnTo>
                    <a:lnTo>
                      <a:pt x="1372" y="419"/>
                    </a:lnTo>
                    <a:lnTo>
                      <a:pt x="1391" y="362"/>
                    </a:lnTo>
                    <a:lnTo>
                      <a:pt x="1391" y="343"/>
                    </a:lnTo>
                    <a:lnTo>
                      <a:pt x="1391" y="324"/>
                    </a:lnTo>
                    <a:lnTo>
                      <a:pt x="1372" y="305"/>
                    </a:lnTo>
                    <a:lnTo>
                      <a:pt x="1334" y="286"/>
                    </a:lnTo>
                    <a:lnTo>
                      <a:pt x="1296" y="286"/>
                    </a:lnTo>
                    <a:lnTo>
                      <a:pt x="1258" y="286"/>
                    </a:lnTo>
                    <a:lnTo>
                      <a:pt x="1201" y="267"/>
                    </a:lnTo>
                    <a:lnTo>
                      <a:pt x="1163" y="286"/>
                    </a:lnTo>
                    <a:lnTo>
                      <a:pt x="1143" y="305"/>
                    </a:lnTo>
                    <a:lnTo>
                      <a:pt x="1143" y="343"/>
                    </a:lnTo>
                    <a:lnTo>
                      <a:pt x="1124" y="362"/>
                    </a:lnTo>
                    <a:lnTo>
                      <a:pt x="1124" y="381"/>
                    </a:lnTo>
                    <a:lnTo>
                      <a:pt x="1105" y="400"/>
                    </a:lnTo>
                    <a:lnTo>
                      <a:pt x="1087" y="400"/>
                    </a:lnTo>
                    <a:lnTo>
                      <a:pt x="1029" y="400"/>
                    </a:lnTo>
                    <a:lnTo>
                      <a:pt x="1067" y="438"/>
                    </a:lnTo>
                    <a:lnTo>
                      <a:pt x="1067" y="457"/>
                    </a:lnTo>
                    <a:lnTo>
                      <a:pt x="1124" y="514"/>
                    </a:lnTo>
                    <a:lnTo>
                      <a:pt x="1124" y="533"/>
                    </a:lnTo>
                    <a:lnTo>
                      <a:pt x="1124" y="572"/>
                    </a:lnTo>
                    <a:lnTo>
                      <a:pt x="1010" y="724"/>
                    </a:lnTo>
                    <a:lnTo>
                      <a:pt x="991" y="762"/>
                    </a:lnTo>
                    <a:lnTo>
                      <a:pt x="972" y="857"/>
                    </a:lnTo>
                    <a:lnTo>
                      <a:pt x="934" y="933"/>
                    </a:lnTo>
                    <a:lnTo>
                      <a:pt x="934" y="972"/>
                    </a:lnTo>
                    <a:lnTo>
                      <a:pt x="934" y="991"/>
                    </a:lnTo>
                    <a:lnTo>
                      <a:pt x="915" y="1029"/>
                    </a:lnTo>
                    <a:lnTo>
                      <a:pt x="896" y="1086"/>
                    </a:lnTo>
                    <a:lnTo>
                      <a:pt x="896" y="1181"/>
                    </a:lnTo>
                    <a:lnTo>
                      <a:pt x="896" y="1238"/>
                    </a:lnTo>
                    <a:lnTo>
                      <a:pt x="896" y="1258"/>
                    </a:lnTo>
                    <a:lnTo>
                      <a:pt x="896" y="1295"/>
                    </a:lnTo>
                    <a:lnTo>
                      <a:pt x="915" y="1314"/>
                    </a:lnTo>
                    <a:lnTo>
                      <a:pt x="915" y="1334"/>
                    </a:lnTo>
                    <a:lnTo>
                      <a:pt x="953" y="1334"/>
                    </a:lnTo>
                    <a:lnTo>
                      <a:pt x="991" y="1353"/>
                    </a:lnTo>
                    <a:lnTo>
                      <a:pt x="1029" y="1372"/>
                    </a:lnTo>
                    <a:lnTo>
                      <a:pt x="1048" y="1390"/>
                    </a:lnTo>
                    <a:lnTo>
                      <a:pt x="1067" y="1448"/>
                    </a:lnTo>
                    <a:lnTo>
                      <a:pt x="1105" y="1486"/>
                    </a:lnTo>
                    <a:lnTo>
                      <a:pt x="1105" y="1524"/>
                    </a:lnTo>
                    <a:lnTo>
                      <a:pt x="1087" y="1562"/>
                    </a:lnTo>
                    <a:lnTo>
                      <a:pt x="1048" y="1581"/>
                    </a:lnTo>
                    <a:lnTo>
                      <a:pt x="1029" y="1638"/>
                    </a:lnTo>
                    <a:lnTo>
                      <a:pt x="1010" y="1657"/>
                    </a:lnTo>
                    <a:lnTo>
                      <a:pt x="953" y="1657"/>
                    </a:lnTo>
                    <a:lnTo>
                      <a:pt x="915" y="1657"/>
                    </a:lnTo>
                    <a:lnTo>
                      <a:pt x="858" y="1676"/>
                    </a:lnTo>
                    <a:lnTo>
                      <a:pt x="820" y="1676"/>
                    </a:lnTo>
                    <a:lnTo>
                      <a:pt x="762" y="1657"/>
                    </a:lnTo>
                    <a:lnTo>
                      <a:pt x="706" y="1657"/>
                    </a:lnTo>
                    <a:lnTo>
                      <a:pt x="496" y="1715"/>
                    </a:lnTo>
                    <a:lnTo>
                      <a:pt x="477" y="1715"/>
                    </a:lnTo>
                    <a:lnTo>
                      <a:pt x="457" y="1734"/>
                    </a:lnTo>
                    <a:lnTo>
                      <a:pt x="457" y="1771"/>
                    </a:lnTo>
                    <a:lnTo>
                      <a:pt x="439" y="1771"/>
                    </a:lnTo>
                    <a:lnTo>
                      <a:pt x="401" y="1734"/>
                    </a:lnTo>
                    <a:lnTo>
                      <a:pt x="381" y="1734"/>
                    </a:lnTo>
                    <a:lnTo>
                      <a:pt x="344" y="1734"/>
                    </a:lnTo>
                    <a:lnTo>
                      <a:pt x="325" y="1734"/>
                    </a:lnTo>
                    <a:lnTo>
                      <a:pt x="286" y="1715"/>
                    </a:lnTo>
                    <a:lnTo>
                      <a:pt x="210" y="1695"/>
                    </a:lnTo>
                    <a:lnTo>
                      <a:pt x="191" y="1695"/>
                    </a:lnTo>
                    <a:lnTo>
                      <a:pt x="153" y="1695"/>
                    </a:lnTo>
                    <a:lnTo>
                      <a:pt x="134" y="1715"/>
                    </a:lnTo>
                    <a:lnTo>
                      <a:pt x="115" y="1734"/>
                    </a:lnTo>
                    <a:lnTo>
                      <a:pt x="96" y="1752"/>
                    </a:lnTo>
                    <a:lnTo>
                      <a:pt x="58" y="1867"/>
                    </a:lnTo>
                    <a:lnTo>
                      <a:pt x="0" y="2000"/>
                    </a:lnTo>
                    <a:lnTo>
                      <a:pt x="58" y="2115"/>
                    </a:lnTo>
                    <a:lnTo>
                      <a:pt x="77" y="2152"/>
                    </a:lnTo>
                    <a:lnTo>
                      <a:pt x="77" y="2191"/>
                    </a:lnTo>
                    <a:lnTo>
                      <a:pt x="115" y="2248"/>
                    </a:lnTo>
                    <a:lnTo>
                      <a:pt x="134" y="2267"/>
                    </a:lnTo>
                    <a:lnTo>
                      <a:pt x="153" y="2267"/>
                    </a:lnTo>
                    <a:lnTo>
                      <a:pt x="172" y="2267"/>
                    </a:lnTo>
                    <a:lnTo>
                      <a:pt x="210" y="2267"/>
                    </a:lnTo>
                    <a:lnTo>
                      <a:pt x="229" y="2305"/>
                    </a:lnTo>
                    <a:lnTo>
                      <a:pt x="248" y="2343"/>
                    </a:lnTo>
                    <a:lnTo>
                      <a:pt x="286" y="2477"/>
                    </a:lnTo>
                    <a:lnTo>
                      <a:pt x="305" y="2609"/>
                    </a:lnTo>
                    <a:lnTo>
                      <a:pt x="286" y="2705"/>
                    </a:lnTo>
                    <a:lnTo>
                      <a:pt x="286" y="2743"/>
                    </a:lnTo>
                    <a:lnTo>
                      <a:pt x="267" y="2800"/>
                    </a:lnTo>
                    <a:lnTo>
                      <a:pt x="229" y="2934"/>
                    </a:lnTo>
                    <a:lnTo>
                      <a:pt x="248" y="3010"/>
                    </a:lnTo>
                    <a:lnTo>
                      <a:pt x="286" y="3086"/>
                    </a:lnTo>
                    <a:lnTo>
                      <a:pt x="515" y="3010"/>
                    </a:lnTo>
                    <a:lnTo>
                      <a:pt x="553" y="3010"/>
                    </a:lnTo>
                    <a:lnTo>
                      <a:pt x="572" y="3029"/>
                    </a:lnTo>
                    <a:lnTo>
                      <a:pt x="591" y="3086"/>
                    </a:lnTo>
                    <a:lnTo>
                      <a:pt x="610" y="3105"/>
                    </a:lnTo>
                    <a:lnTo>
                      <a:pt x="667" y="3162"/>
                    </a:lnTo>
                    <a:lnTo>
                      <a:pt x="724" y="3200"/>
                    </a:lnTo>
                    <a:lnTo>
                      <a:pt x="838" y="3239"/>
                    </a:lnTo>
                    <a:lnTo>
                      <a:pt x="838" y="3048"/>
                    </a:lnTo>
                    <a:lnTo>
                      <a:pt x="858" y="3010"/>
                    </a:lnTo>
                    <a:lnTo>
                      <a:pt x="934" y="2876"/>
                    </a:lnTo>
                    <a:lnTo>
                      <a:pt x="991" y="2743"/>
                    </a:lnTo>
                    <a:lnTo>
                      <a:pt x="1010" y="2724"/>
                    </a:lnTo>
                    <a:lnTo>
                      <a:pt x="1029" y="2724"/>
                    </a:lnTo>
                    <a:lnTo>
                      <a:pt x="1048" y="2724"/>
                    </a:lnTo>
                    <a:lnTo>
                      <a:pt x="1067" y="2743"/>
                    </a:lnTo>
                    <a:lnTo>
                      <a:pt x="1087" y="2743"/>
                    </a:lnTo>
                    <a:lnTo>
                      <a:pt x="1105" y="2743"/>
                    </a:lnTo>
                    <a:lnTo>
                      <a:pt x="1143" y="2724"/>
                    </a:lnTo>
                    <a:lnTo>
                      <a:pt x="1182" y="2705"/>
                    </a:lnTo>
                    <a:lnTo>
                      <a:pt x="1315" y="2667"/>
                    </a:lnTo>
                    <a:lnTo>
                      <a:pt x="1353" y="2648"/>
                    </a:lnTo>
                    <a:lnTo>
                      <a:pt x="1372" y="2648"/>
                    </a:lnTo>
                    <a:lnTo>
                      <a:pt x="1391" y="2648"/>
                    </a:lnTo>
                    <a:lnTo>
                      <a:pt x="1429" y="2648"/>
                    </a:lnTo>
                    <a:lnTo>
                      <a:pt x="1486" y="2686"/>
                    </a:lnTo>
                    <a:lnTo>
                      <a:pt x="1524" y="2705"/>
                    </a:lnTo>
                    <a:lnTo>
                      <a:pt x="1544" y="2724"/>
                    </a:lnTo>
                    <a:lnTo>
                      <a:pt x="1544" y="2743"/>
                    </a:lnTo>
                    <a:lnTo>
                      <a:pt x="1563" y="2781"/>
                    </a:lnTo>
                    <a:lnTo>
                      <a:pt x="1563" y="2800"/>
                    </a:lnTo>
                    <a:lnTo>
                      <a:pt x="1581" y="2800"/>
                    </a:lnTo>
                    <a:lnTo>
                      <a:pt x="1600" y="2819"/>
                    </a:lnTo>
                    <a:lnTo>
                      <a:pt x="1620" y="2838"/>
                    </a:lnTo>
                    <a:lnTo>
                      <a:pt x="1639" y="2876"/>
                    </a:lnTo>
                    <a:lnTo>
                      <a:pt x="1658" y="2895"/>
                    </a:lnTo>
                    <a:lnTo>
                      <a:pt x="1677" y="2895"/>
                    </a:lnTo>
                    <a:lnTo>
                      <a:pt x="1696" y="2895"/>
                    </a:lnTo>
                    <a:lnTo>
                      <a:pt x="1734" y="2914"/>
                    </a:lnTo>
                    <a:lnTo>
                      <a:pt x="1753" y="2934"/>
                    </a:lnTo>
                    <a:lnTo>
                      <a:pt x="1810" y="2972"/>
                    </a:lnTo>
                    <a:lnTo>
                      <a:pt x="1829" y="2990"/>
                    </a:lnTo>
                    <a:lnTo>
                      <a:pt x="1848" y="2990"/>
                    </a:lnTo>
                    <a:lnTo>
                      <a:pt x="1886" y="2990"/>
                    </a:lnTo>
                    <a:lnTo>
                      <a:pt x="2020" y="2934"/>
                    </a:lnTo>
                    <a:lnTo>
                      <a:pt x="2058" y="2914"/>
                    </a:lnTo>
                    <a:lnTo>
                      <a:pt x="2077" y="2934"/>
                    </a:lnTo>
                    <a:lnTo>
                      <a:pt x="2172" y="2972"/>
                    </a:lnTo>
                    <a:lnTo>
                      <a:pt x="2210" y="2990"/>
                    </a:lnTo>
                    <a:lnTo>
                      <a:pt x="2229" y="2990"/>
                    </a:lnTo>
                    <a:lnTo>
                      <a:pt x="2286" y="3048"/>
                    </a:lnTo>
                    <a:lnTo>
                      <a:pt x="2306" y="3048"/>
                    </a:lnTo>
                    <a:lnTo>
                      <a:pt x="2343" y="3048"/>
                    </a:lnTo>
                    <a:lnTo>
                      <a:pt x="2439" y="3010"/>
                    </a:lnTo>
                    <a:lnTo>
                      <a:pt x="2477" y="2972"/>
                    </a:lnTo>
                    <a:lnTo>
                      <a:pt x="2496" y="2953"/>
                    </a:lnTo>
                    <a:lnTo>
                      <a:pt x="2591" y="2914"/>
                    </a:lnTo>
                    <a:lnTo>
                      <a:pt x="2629" y="2838"/>
                    </a:lnTo>
                    <a:lnTo>
                      <a:pt x="2648" y="2819"/>
                    </a:lnTo>
                    <a:lnTo>
                      <a:pt x="2648" y="2781"/>
                    </a:lnTo>
                    <a:lnTo>
                      <a:pt x="2648" y="2743"/>
                    </a:lnTo>
                    <a:lnTo>
                      <a:pt x="2629" y="2667"/>
                    </a:lnTo>
                    <a:lnTo>
                      <a:pt x="2629" y="2648"/>
                    </a:lnTo>
                    <a:lnTo>
                      <a:pt x="2648" y="2648"/>
                    </a:lnTo>
                    <a:lnTo>
                      <a:pt x="2705" y="2648"/>
                    </a:lnTo>
                    <a:lnTo>
                      <a:pt x="2705" y="2609"/>
                    </a:lnTo>
                    <a:lnTo>
                      <a:pt x="2687" y="2533"/>
                    </a:lnTo>
                    <a:lnTo>
                      <a:pt x="2687" y="2514"/>
                    </a:lnTo>
                    <a:lnTo>
                      <a:pt x="2687" y="2477"/>
                    </a:lnTo>
                    <a:lnTo>
                      <a:pt x="2687" y="2438"/>
                    </a:lnTo>
                    <a:lnTo>
                      <a:pt x="2667" y="2362"/>
                    </a:lnTo>
                    <a:lnTo>
                      <a:pt x="2629" y="2305"/>
                    </a:lnTo>
                    <a:lnTo>
                      <a:pt x="2572" y="2286"/>
                    </a:lnTo>
                    <a:lnTo>
                      <a:pt x="2572" y="2267"/>
                    </a:lnTo>
                    <a:lnTo>
                      <a:pt x="2553" y="2267"/>
                    </a:lnTo>
                    <a:lnTo>
                      <a:pt x="2515" y="2133"/>
                    </a:lnTo>
                    <a:lnTo>
                      <a:pt x="2515" y="2057"/>
                    </a:lnTo>
                    <a:lnTo>
                      <a:pt x="2515" y="2019"/>
                    </a:lnTo>
                    <a:lnTo>
                      <a:pt x="2515" y="2000"/>
                    </a:lnTo>
                    <a:lnTo>
                      <a:pt x="2458" y="1943"/>
                    </a:lnTo>
                    <a:lnTo>
                      <a:pt x="2439" y="1905"/>
                    </a:lnTo>
                    <a:lnTo>
                      <a:pt x="2382" y="1771"/>
                    </a:lnTo>
                    <a:lnTo>
                      <a:pt x="2362" y="1752"/>
                    </a:lnTo>
                    <a:lnTo>
                      <a:pt x="2343" y="1734"/>
                    </a:lnTo>
                    <a:lnTo>
                      <a:pt x="2286" y="1734"/>
                    </a:lnTo>
                    <a:lnTo>
                      <a:pt x="2267" y="1715"/>
                    </a:lnTo>
                    <a:lnTo>
                      <a:pt x="2248" y="1695"/>
                    </a:lnTo>
                    <a:lnTo>
                      <a:pt x="2229" y="1676"/>
                    </a:lnTo>
                    <a:lnTo>
                      <a:pt x="2210" y="1657"/>
                    </a:lnTo>
                    <a:lnTo>
                      <a:pt x="2172" y="1657"/>
                    </a:lnTo>
                    <a:lnTo>
                      <a:pt x="2153" y="1638"/>
                    </a:lnTo>
                    <a:lnTo>
                      <a:pt x="2153" y="1619"/>
                    </a:lnTo>
                    <a:lnTo>
                      <a:pt x="2172" y="1562"/>
                    </a:lnTo>
                    <a:lnTo>
                      <a:pt x="2248" y="1448"/>
                    </a:lnTo>
                    <a:lnTo>
                      <a:pt x="2286" y="1410"/>
                    </a:lnTo>
                    <a:lnTo>
                      <a:pt x="2325" y="1410"/>
                    </a:lnTo>
                    <a:lnTo>
                      <a:pt x="2362" y="1410"/>
                    </a:lnTo>
                    <a:lnTo>
                      <a:pt x="2401" y="1410"/>
                    </a:lnTo>
                    <a:lnTo>
                      <a:pt x="2420" y="1390"/>
                    </a:lnTo>
                    <a:lnTo>
                      <a:pt x="2439" y="1372"/>
                    </a:lnTo>
                    <a:lnTo>
                      <a:pt x="2477" y="1334"/>
                    </a:lnTo>
                    <a:lnTo>
                      <a:pt x="2534" y="1238"/>
                    </a:lnTo>
                    <a:lnTo>
                      <a:pt x="2610" y="1124"/>
                    </a:lnTo>
                    <a:lnTo>
                      <a:pt x="2648" y="1048"/>
                    </a:lnTo>
                    <a:lnTo>
                      <a:pt x="2667" y="1009"/>
                    </a:lnTo>
                    <a:lnTo>
                      <a:pt x="2667" y="972"/>
                    </a:lnTo>
                    <a:lnTo>
                      <a:pt x="2648" y="933"/>
                    </a:lnTo>
                    <a:lnTo>
                      <a:pt x="2610" y="914"/>
                    </a:lnTo>
                    <a:lnTo>
                      <a:pt x="2591" y="877"/>
                    </a:lnTo>
                    <a:lnTo>
                      <a:pt x="2572" y="819"/>
                    </a:lnTo>
                    <a:lnTo>
                      <a:pt x="2591" y="781"/>
                    </a:lnTo>
                    <a:lnTo>
                      <a:pt x="2629" y="705"/>
                    </a:lnTo>
                    <a:lnTo>
                      <a:pt x="2629" y="686"/>
                    </a:lnTo>
                    <a:lnTo>
                      <a:pt x="2629" y="648"/>
                    </a:lnTo>
                    <a:lnTo>
                      <a:pt x="2629" y="628"/>
                    </a:lnTo>
                    <a:lnTo>
                      <a:pt x="2629" y="591"/>
                    </a:lnTo>
                    <a:lnTo>
                      <a:pt x="2648" y="552"/>
                    </a:lnTo>
                    <a:lnTo>
                      <a:pt x="2705" y="496"/>
                    </a:lnTo>
                    <a:lnTo>
                      <a:pt x="2705" y="476"/>
                    </a:lnTo>
                    <a:lnTo>
                      <a:pt x="2724" y="457"/>
                    </a:lnTo>
                    <a:lnTo>
                      <a:pt x="2743" y="381"/>
                    </a:lnTo>
                    <a:lnTo>
                      <a:pt x="2743" y="343"/>
                    </a:lnTo>
                    <a:lnTo>
                      <a:pt x="2743" y="305"/>
                    </a:lnTo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60" name="Freeform 50">
                <a:extLst>
                  <a:ext uri="{FF2B5EF4-FFF2-40B4-BE49-F238E27FC236}">
                    <a16:creationId xmlns:a16="http://schemas.microsoft.com/office/drawing/2014/main" id="{2D4CD6E9-844F-9848-8386-905A12FB9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94675" y="8475663"/>
                <a:ext cx="1365250" cy="1063625"/>
              </a:xfrm>
              <a:custGeom>
                <a:avLst/>
                <a:gdLst>
                  <a:gd name="T0" fmla="*/ 2147483646 w 3792"/>
                  <a:gd name="T1" fmla="*/ 2147483646 h 2954"/>
                  <a:gd name="T2" fmla="*/ 2147483646 w 3792"/>
                  <a:gd name="T3" fmla="*/ 2147483646 h 2954"/>
                  <a:gd name="T4" fmla="*/ 2147483646 w 3792"/>
                  <a:gd name="T5" fmla="*/ 2147483646 h 2954"/>
                  <a:gd name="T6" fmla="*/ 2147483646 w 3792"/>
                  <a:gd name="T7" fmla="*/ 2147483646 h 2954"/>
                  <a:gd name="T8" fmla="*/ 2147483646 w 3792"/>
                  <a:gd name="T9" fmla="*/ 2147483646 h 2954"/>
                  <a:gd name="T10" fmla="*/ 2147483646 w 3792"/>
                  <a:gd name="T11" fmla="*/ 2147483646 h 2954"/>
                  <a:gd name="T12" fmla="*/ 2147483646 w 3792"/>
                  <a:gd name="T13" fmla="*/ 2147483646 h 2954"/>
                  <a:gd name="T14" fmla="*/ 2147483646 w 3792"/>
                  <a:gd name="T15" fmla="*/ 2147483646 h 2954"/>
                  <a:gd name="T16" fmla="*/ 2147483646 w 3792"/>
                  <a:gd name="T17" fmla="*/ 2147483646 h 2954"/>
                  <a:gd name="T18" fmla="*/ 2147483646 w 3792"/>
                  <a:gd name="T19" fmla="*/ 2147483646 h 2954"/>
                  <a:gd name="T20" fmla="*/ 2147483646 w 3792"/>
                  <a:gd name="T21" fmla="*/ 2147483646 h 2954"/>
                  <a:gd name="T22" fmla="*/ 2147483646 w 3792"/>
                  <a:gd name="T23" fmla="*/ 2147483646 h 2954"/>
                  <a:gd name="T24" fmla="*/ 2147483646 w 3792"/>
                  <a:gd name="T25" fmla="*/ 2147483646 h 2954"/>
                  <a:gd name="T26" fmla="*/ 2147483646 w 3792"/>
                  <a:gd name="T27" fmla="*/ 0 h 2954"/>
                  <a:gd name="T28" fmla="*/ 2147483646 w 3792"/>
                  <a:gd name="T29" fmla="*/ 2147483646 h 2954"/>
                  <a:gd name="T30" fmla="*/ 2147483646 w 3792"/>
                  <a:gd name="T31" fmla="*/ 2147483646 h 2954"/>
                  <a:gd name="T32" fmla="*/ 2147483646 w 3792"/>
                  <a:gd name="T33" fmla="*/ 2147483646 h 2954"/>
                  <a:gd name="T34" fmla="*/ 2147483646 w 3792"/>
                  <a:gd name="T35" fmla="*/ 2147483646 h 2954"/>
                  <a:gd name="T36" fmla="*/ 2147483646 w 3792"/>
                  <a:gd name="T37" fmla="*/ 2147483646 h 2954"/>
                  <a:gd name="T38" fmla="*/ 2147483646 w 3792"/>
                  <a:gd name="T39" fmla="*/ 2147483646 h 2954"/>
                  <a:gd name="T40" fmla="*/ 2147483646 w 3792"/>
                  <a:gd name="T41" fmla="*/ 2147483646 h 2954"/>
                  <a:gd name="T42" fmla="*/ 2147483646 w 3792"/>
                  <a:gd name="T43" fmla="*/ 2147483646 h 2954"/>
                  <a:gd name="T44" fmla="*/ 2147483646 w 3792"/>
                  <a:gd name="T45" fmla="*/ 2147483646 h 2954"/>
                  <a:gd name="T46" fmla="*/ 2147483646 w 3792"/>
                  <a:gd name="T47" fmla="*/ 2147483646 h 2954"/>
                  <a:gd name="T48" fmla="*/ 2147483646 w 3792"/>
                  <a:gd name="T49" fmla="*/ 2147483646 h 2954"/>
                  <a:gd name="T50" fmla="*/ 2147483646 w 3792"/>
                  <a:gd name="T51" fmla="*/ 2147483646 h 2954"/>
                  <a:gd name="T52" fmla="*/ 2147483646 w 3792"/>
                  <a:gd name="T53" fmla="*/ 2147483646 h 2954"/>
                  <a:gd name="T54" fmla="*/ 2147483646 w 3792"/>
                  <a:gd name="T55" fmla="*/ 2147483646 h 2954"/>
                  <a:gd name="T56" fmla="*/ 2147483646 w 3792"/>
                  <a:gd name="T57" fmla="*/ 2147483646 h 2954"/>
                  <a:gd name="T58" fmla="*/ 2147483646 w 3792"/>
                  <a:gd name="T59" fmla="*/ 2147483646 h 2954"/>
                  <a:gd name="T60" fmla="*/ 2147483646 w 3792"/>
                  <a:gd name="T61" fmla="*/ 2147483646 h 2954"/>
                  <a:gd name="T62" fmla="*/ 2147483646 w 3792"/>
                  <a:gd name="T63" fmla="*/ 2147483646 h 2954"/>
                  <a:gd name="T64" fmla="*/ 2147483646 w 3792"/>
                  <a:gd name="T65" fmla="*/ 2147483646 h 2954"/>
                  <a:gd name="T66" fmla="*/ 2147483646 w 3792"/>
                  <a:gd name="T67" fmla="*/ 2147483646 h 2954"/>
                  <a:gd name="T68" fmla="*/ 2147483646 w 3792"/>
                  <a:gd name="T69" fmla="*/ 2147483646 h 2954"/>
                  <a:gd name="T70" fmla="*/ 2147483646 w 3792"/>
                  <a:gd name="T71" fmla="*/ 2147483646 h 2954"/>
                  <a:gd name="T72" fmla="*/ 2147483646 w 3792"/>
                  <a:gd name="T73" fmla="*/ 2147483646 h 2954"/>
                  <a:gd name="T74" fmla="*/ 2147483646 w 3792"/>
                  <a:gd name="T75" fmla="*/ 2147483646 h 2954"/>
                  <a:gd name="T76" fmla="*/ 2147483646 w 3792"/>
                  <a:gd name="T77" fmla="*/ 2147483646 h 2954"/>
                  <a:gd name="T78" fmla="*/ 2147483646 w 3792"/>
                  <a:gd name="T79" fmla="*/ 2147483646 h 2954"/>
                  <a:gd name="T80" fmla="*/ 2147483646 w 3792"/>
                  <a:gd name="T81" fmla="*/ 2147483646 h 2954"/>
                  <a:gd name="T82" fmla="*/ 2147483646 w 3792"/>
                  <a:gd name="T83" fmla="*/ 2147483646 h 2954"/>
                  <a:gd name="T84" fmla="*/ 2147483646 w 3792"/>
                  <a:gd name="T85" fmla="*/ 2147483646 h 2954"/>
                  <a:gd name="T86" fmla="*/ 2147483646 w 3792"/>
                  <a:gd name="T87" fmla="*/ 2147483646 h 2954"/>
                  <a:gd name="T88" fmla="*/ 2147483646 w 3792"/>
                  <a:gd name="T89" fmla="*/ 2147483646 h 2954"/>
                  <a:gd name="T90" fmla="*/ 2147483646 w 3792"/>
                  <a:gd name="T91" fmla="*/ 2147483646 h 2954"/>
                  <a:gd name="T92" fmla="*/ 2147483646 w 3792"/>
                  <a:gd name="T93" fmla="*/ 2147483646 h 2954"/>
                  <a:gd name="T94" fmla="*/ 2147483646 w 3792"/>
                  <a:gd name="T95" fmla="*/ 2147483646 h 2954"/>
                  <a:gd name="T96" fmla="*/ 2147483646 w 3792"/>
                  <a:gd name="T97" fmla="*/ 2147483646 h 2954"/>
                  <a:gd name="T98" fmla="*/ 2147483646 w 3792"/>
                  <a:gd name="T99" fmla="*/ 2147483646 h 2954"/>
                  <a:gd name="T100" fmla="*/ 2147483646 w 3792"/>
                  <a:gd name="T101" fmla="*/ 2147483646 h 2954"/>
                  <a:gd name="T102" fmla="*/ 2147483646 w 3792"/>
                  <a:gd name="T103" fmla="*/ 2147483646 h 2954"/>
                  <a:gd name="T104" fmla="*/ 2147483646 w 3792"/>
                  <a:gd name="T105" fmla="*/ 2147483646 h 2954"/>
                  <a:gd name="T106" fmla="*/ 2147483646 w 3792"/>
                  <a:gd name="T107" fmla="*/ 2147483646 h 2954"/>
                  <a:gd name="T108" fmla="*/ 2147483646 w 3792"/>
                  <a:gd name="T109" fmla="*/ 2147483646 h 2954"/>
                  <a:gd name="T110" fmla="*/ 2147483646 w 3792"/>
                  <a:gd name="T111" fmla="*/ 2147483646 h 2954"/>
                  <a:gd name="T112" fmla="*/ 2147483646 w 3792"/>
                  <a:gd name="T113" fmla="*/ 2147483646 h 2954"/>
                  <a:gd name="T114" fmla="*/ 2147483646 w 3792"/>
                  <a:gd name="T115" fmla="*/ 2147483646 h 2954"/>
                  <a:gd name="T116" fmla="*/ 2147483646 w 3792"/>
                  <a:gd name="T117" fmla="*/ 2147483646 h 295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792" h="2954">
                    <a:moveTo>
                      <a:pt x="3791" y="1486"/>
                    </a:moveTo>
                    <a:lnTo>
                      <a:pt x="3772" y="801"/>
                    </a:lnTo>
                    <a:lnTo>
                      <a:pt x="3772" y="781"/>
                    </a:lnTo>
                    <a:lnTo>
                      <a:pt x="3734" y="743"/>
                    </a:lnTo>
                    <a:lnTo>
                      <a:pt x="3734" y="725"/>
                    </a:lnTo>
                    <a:lnTo>
                      <a:pt x="3734" y="705"/>
                    </a:lnTo>
                    <a:lnTo>
                      <a:pt x="3753" y="686"/>
                    </a:lnTo>
                    <a:lnTo>
                      <a:pt x="3753" y="648"/>
                    </a:lnTo>
                    <a:lnTo>
                      <a:pt x="3753" y="610"/>
                    </a:lnTo>
                    <a:lnTo>
                      <a:pt x="3753" y="572"/>
                    </a:lnTo>
                    <a:lnTo>
                      <a:pt x="3734" y="553"/>
                    </a:lnTo>
                    <a:lnTo>
                      <a:pt x="3715" y="515"/>
                    </a:lnTo>
                    <a:lnTo>
                      <a:pt x="3695" y="420"/>
                    </a:lnTo>
                    <a:lnTo>
                      <a:pt x="3639" y="286"/>
                    </a:lnTo>
                    <a:lnTo>
                      <a:pt x="3582" y="191"/>
                    </a:lnTo>
                    <a:lnTo>
                      <a:pt x="3563" y="191"/>
                    </a:lnTo>
                    <a:lnTo>
                      <a:pt x="3467" y="191"/>
                    </a:lnTo>
                    <a:lnTo>
                      <a:pt x="3448" y="210"/>
                    </a:lnTo>
                    <a:lnTo>
                      <a:pt x="3429" y="229"/>
                    </a:lnTo>
                    <a:lnTo>
                      <a:pt x="3410" y="248"/>
                    </a:lnTo>
                    <a:lnTo>
                      <a:pt x="3429" y="305"/>
                    </a:lnTo>
                    <a:lnTo>
                      <a:pt x="3429" y="324"/>
                    </a:lnTo>
                    <a:lnTo>
                      <a:pt x="3410" y="400"/>
                    </a:lnTo>
                    <a:lnTo>
                      <a:pt x="3410" y="420"/>
                    </a:lnTo>
                    <a:lnTo>
                      <a:pt x="3391" y="439"/>
                    </a:lnTo>
                    <a:lnTo>
                      <a:pt x="3353" y="458"/>
                    </a:lnTo>
                    <a:lnTo>
                      <a:pt x="3258" y="458"/>
                    </a:lnTo>
                    <a:lnTo>
                      <a:pt x="3277" y="476"/>
                    </a:lnTo>
                    <a:lnTo>
                      <a:pt x="3277" y="496"/>
                    </a:lnTo>
                    <a:lnTo>
                      <a:pt x="3238" y="496"/>
                    </a:lnTo>
                    <a:lnTo>
                      <a:pt x="3182" y="476"/>
                    </a:lnTo>
                    <a:lnTo>
                      <a:pt x="3105" y="420"/>
                    </a:lnTo>
                    <a:lnTo>
                      <a:pt x="3086" y="400"/>
                    </a:lnTo>
                    <a:lnTo>
                      <a:pt x="3067" y="381"/>
                    </a:lnTo>
                    <a:lnTo>
                      <a:pt x="3067" y="362"/>
                    </a:lnTo>
                    <a:lnTo>
                      <a:pt x="3067" y="305"/>
                    </a:lnTo>
                    <a:lnTo>
                      <a:pt x="3067" y="267"/>
                    </a:lnTo>
                    <a:lnTo>
                      <a:pt x="3048" y="229"/>
                    </a:lnTo>
                    <a:lnTo>
                      <a:pt x="3010" y="210"/>
                    </a:lnTo>
                    <a:lnTo>
                      <a:pt x="2972" y="210"/>
                    </a:lnTo>
                    <a:lnTo>
                      <a:pt x="2934" y="191"/>
                    </a:lnTo>
                    <a:lnTo>
                      <a:pt x="2857" y="153"/>
                    </a:lnTo>
                    <a:lnTo>
                      <a:pt x="2743" y="191"/>
                    </a:lnTo>
                    <a:lnTo>
                      <a:pt x="2724" y="191"/>
                    </a:lnTo>
                    <a:lnTo>
                      <a:pt x="2705" y="172"/>
                    </a:lnTo>
                    <a:lnTo>
                      <a:pt x="2667" y="153"/>
                    </a:lnTo>
                    <a:lnTo>
                      <a:pt x="2648" y="96"/>
                    </a:lnTo>
                    <a:lnTo>
                      <a:pt x="2629" y="77"/>
                    </a:lnTo>
                    <a:lnTo>
                      <a:pt x="2591" y="58"/>
                    </a:lnTo>
                    <a:lnTo>
                      <a:pt x="2515" y="19"/>
                    </a:lnTo>
                    <a:lnTo>
                      <a:pt x="2476" y="39"/>
                    </a:lnTo>
                    <a:lnTo>
                      <a:pt x="2420" y="58"/>
                    </a:lnTo>
                    <a:lnTo>
                      <a:pt x="2344" y="58"/>
                    </a:lnTo>
                    <a:lnTo>
                      <a:pt x="2248" y="0"/>
                    </a:lnTo>
                    <a:lnTo>
                      <a:pt x="2248" y="96"/>
                    </a:lnTo>
                    <a:lnTo>
                      <a:pt x="2229" y="153"/>
                    </a:lnTo>
                    <a:lnTo>
                      <a:pt x="2229" y="229"/>
                    </a:lnTo>
                    <a:lnTo>
                      <a:pt x="2229" y="344"/>
                    </a:lnTo>
                    <a:lnTo>
                      <a:pt x="2248" y="420"/>
                    </a:lnTo>
                    <a:lnTo>
                      <a:pt x="2248" y="476"/>
                    </a:lnTo>
                    <a:lnTo>
                      <a:pt x="2229" y="496"/>
                    </a:lnTo>
                    <a:lnTo>
                      <a:pt x="2172" y="553"/>
                    </a:lnTo>
                    <a:lnTo>
                      <a:pt x="2153" y="572"/>
                    </a:lnTo>
                    <a:lnTo>
                      <a:pt x="2134" y="572"/>
                    </a:lnTo>
                    <a:lnTo>
                      <a:pt x="2115" y="572"/>
                    </a:lnTo>
                    <a:lnTo>
                      <a:pt x="2095" y="572"/>
                    </a:lnTo>
                    <a:lnTo>
                      <a:pt x="2077" y="572"/>
                    </a:lnTo>
                    <a:lnTo>
                      <a:pt x="2039" y="572"/>
                    </a:lnTo>
                    <a:lnTo>
                      <a:pt x="2019" y="572"/>
                    </a:lnTo>
                    <a:lnTo>
                      <a:pt x="2000" y="572"/>
                    </a:lnTo>
                    <a:lnTo>
                      <a:pt x="1963" y="610"/>
                    </a:lnTo>
                    <a:lnTo>
                      <a:pt x="1943" y="610"/>
                    </a:lnTo>
                    <a:lnTo>
                      <a:pt x="1905" y="610"/>
                    </a:lnTo>
                    <a:lnTo>
                      <a:pt x="1886" y="610"/>
                    </a:lnTo>
                    <a:lnTo>
                      <a:pt x="1848" y="553"/>
                    </a:lnTo>
                    <a:lnTo>
                      <a:pt x="1829" y="534"/>
                    </a:lnTo>
                    <a:lnTo>
                      <a:pt x="1791" y="534"/>
                    </a:lnTo>
                    <a:lnTo>
                      <a:pt x="1772" y="534"/>
                    </a:lnTo>
                    <a:lnTo>
                      <a:pt x="1714" y="534"/>
                    </a:lnTo>
                    <a:lnTo>
                      <a:pt x="1696" y="534"/>
                    </a:lnTo>
                    <a:lnTo>
                      <a:pt x="1677" y="534"/>
                    </a:lnTo>
                    <a:lnTo>
                      <a:pt x="1658" y="515"/>
                    </a:lnTo>
                    <a:lnTo>
                      <a:pt x="1638" y="496"/>
                    </a:lnTo>
                    <a:lnTo>
                      <a:pt x="1600" y="420"/>
                    </a:lnTo>
                    <a:lnTo>
                      <a:pt x="1562" y="400"/>
                    </a:lnTo>
                    <a:lnTo>
                      <a:pt x="1524" y="381"/>
                    </a:lnTo>
                    <a:lnTo>
                      <a:pt x="1505" y="400"/>
                    </a:lnTo>
                    <a:lnTo>
                      <a:pt x="1486" y="400"/>
                    </a:lnTo>
                    <a:lnTo>
                      <a:pt x="1448" y="400"/>
                    </a:lnTo>
                    <a:lnTo>
                      <a:pt x="1391" y="400"/>
                    </a:lnTo>
                    <a:lnTo>
                      <a:pt x="1353" y="400"/>
                    </a:lnTo>
                    <a:lnTo>
                      <a:pt x="1315" y="400"/>
                    </a:lnTo>
                    <a:lnTo>
                      <a:pt x="1277" y="400"/>
                    </a:lnTo>
                    <a:lnTo>
                      <a:pt x="1257" y="400"/>
                    </a:lnTo>
                    <a:lnTo>
                      <a:pt x="1220" y="381"/>
                    </a:lnTo>
                    <a:lnTo>
                      <a:pt x="1143" y="362"/>
                    </a:lnTo>
                    <a:lnTo>
                      <a:pt x="1067" y="476"/>
                    </a:lnTo>
                    <a:lnTo>
                      <a:pt x="1029" y="515"/>
                    </a:lnTo>
                    <a:lnTo>
                      <a:pt x="896" y="725"/>
                    </a:lnTo>
                    <a:lnTo>
                      <a:pt x="800" y="839"/>
                    </a:lnTo>
                    <a:lnTo>
                      <a:pt x="762" y="857"/>
                    </a:lnTo>
                    <a:lnTo>
                      <a:pt x="762" y="896"/>
                    </a:lnTo>
                    <a:lnTo>
                      <a:pt x="762" y="915"/>
                    </a:lnTo>
                    <a:lnTo>
                      <a:pt x="781" y="934"/>
                    </a:lnTo>
                    <a:lnTo>
                      <a:pt x="781" y="953"/>
                    </a:lnTo>
                    <a:lnTo>
                      <a:pt x="800" y="991"/>
                    </a:lnTo>
                    <a:lnTo>
                      <a:pt x="800" y="1029"/>
                    </a:lnTo>
                    <a:lnTo>
                      <a:pt x="800" y="1143"/>
                    </a:lnTo>
                    <a:lnTo>
                      <a:pt x="800" y="1162"/>
                    </a:lnTo>
                    <a:lnTo>
                      <a:pt x="781" y="1162"/>
                    </a:lnTo>
                    <a:lnTo>
                      <a:pt x="724" y="1162"/>
                    </a:lnTo>
                    <a:lnTo>
                      <a:pt x="705" y="1162"/>
                    </a:lnTo>
                    <a:lnTo>
                      <a:pt x="648" y="1182"/>
                    </a:lnTo>
                    <a:lnTo>
                      <a:pt x="629" y="1182"/>
                    </a:lnTo>
                    <a:lnTo>
                      <a:pt x="534" y="1162"/>
                    </a:lnTo>
                    <a:lnTo>
                      <a:pt x="495" y="1182"/>
                    </a:lnTo>
                    <a:lnTo>
                      <a:pt x="476" y="1201"/>
                    </a:lnTo>
                    <a:lnTo>
                      <a:pt x="458" y="1277"/>
                    </a:lnTo>
                    <a:lnTo>
                      <a:pt x="439" y="1277"/>
                    </a:lnTo>
                    <a:lnTo>
                      <a:pt x="381" y="1277"/>
                    </a:lnTo>
                    <a:lnTo>
                      <a:pt x="343" y="1277"/>
                    </a:lnTo>
                    <a:lnTo>
                      <a:pt x="210" y="1315"/>
                    </a:lnTo>
                    <a:lnTo>
                      <a:pt x="134" y="1315"/>
                    </a:lnTo>
                    <a:lnTo>
                      <a:pt x="114" y="1334"/>
                    </a:lnTo>
                    <a:lnTo>
                      <a:pt x="77" y="1353"/>
                    </a:lnTo>
                    <a:lnTo>
                      <a:pt x="77" y="1391"/>
                    </a:lnTo>
                    <a:lnTo>
                      <a:pt x="58" y="1410"/>
                    </a:lnTo>
                    <a:lnTo>
                      <a:pt x="77" y="1429"/>
                    </a:lnTo>
                    <a:lnTo>
                      <a:pt x="77" y="1467"/>
                    </a:lnTo>
                    <a:lnTo>
                      <a:pt x="96" y="1486"/>
                    </a:lnTo>
                    <a:lnTo>
                      <a:pt x="114" y="1524"/>
                    </a:lnTo>
                    <a:lnTo>
                      <a:pt x="114" y="1543"/>
                    </a:lnTo>
                    <a:lnTo>
                      <a:pt x="77" y="1696"/>
                    </a:lnTo>
                    <a:lnTo>
                      <a:pt x="77" y="1734"/>
                    </a:lnTo>
                    <a:lnTo>
                      <a:pt x="19" y="1829"/>
                    </a:lnTo>
                    <a:lnTo>
                      <a:pt x="0" y="1867"/>
                    </a:lnTo>
                    <a:lnTo>
                      <a:pt x="0" y="1905"/>
                    </a:lnTo>
                    <a:lnTo>
                      <a:pt x="38" y="1944"/>
                    </a:lnTo>
                    <a:lnTo>
                      <a:pt x="38" y="1963"/>
                    </a:lnTo>
                    <a:lnTo>
                      <a:pt x="58" y="1963"/>
                    </a:lnTo>
                    <a:lnTo>
                      <a:pt x="77" y="1963"/>
                    </a:lnTo>
                    <a:lnTo>
                      <a:pt x="96" y="1963"/>
                    </a:lnTo>
                    <a:lnTo>
                      <a:pt x="114" y="1981"/>
                    </a:lnTo>
                    <a:lnTo>
                      <a:pt x="153" y="2058"/>
                    </a:lnTo>
                    <a:lnTo>
                      <a:pt x="153" y="2096"/>
                    </a:lnTo>
                    <a:lnTo>
                      <a:pt x="172" y="2115"/>
                    </a:lnTo>
                    <a:lnTo>
                      <a:pt x="153" y="2153"/>
                    </a:lnTo>
                    <a:lnTo>
                      <a:pt x="153" y="2210"/>
                    </a:lnTo>
                    <a:lnTo>
                      <a:pt x="172" y="2343"/>
                    </a:lnTo>
                    <a:lnTo>
                      <a:pt x="172" y="2362"/>
                    </a:lnTo>
                    <a:lnTo>
                      <a:pt x="153" y="2439"/>
                    </a:lnTo>
                    <a:lnTo>
                      <a:pt x="153" y="2534"/>
                    </a:lnTo>
                    <a:lnTo>
                      <a:pt x="114" y="2572"/>
                    </a:lnTo>
                    <a:lnTo>
                      <a:pt x="134" y="2610"/>
                    </a:lnTo>
                    <a:lnTo>
                      <a:pt x="153" y="2629"/>
                    </a:lnTo>
                    <a:lnTo>
                      <a:pt x="191" y="2629"/>
                    </a:lnTo>
                    <a:lnTo>
                      <a:pt x="229" y="2648"/>
                    </a:lnTo>
                    <a:lnTo>
                      <a:pt x="419" y="2686"/>
                    </a:lnTo>
                    <a:lnTo>
                      <a:pt x="515" y="2629"/>
                    </a:lnTo>
                    <a:lnTo>
                      <a:pt x="591" y="2553"/>
                    </a:lnTo>
                    <a:lnTo>
                      <a:pt x="629" y="2534"/>
                    </a:lnTo>
                    <a:lnTo>
                      <a:pt x="705" y="2496"/>
                    </a:lnTo>
                    <a:lnTo>
                      <a:pt x="1048" y="2305"/>
                    </a:lnTo>
                    <a:lnTo>
                      <a:pt x="1201" y="2248"/>
                    </a:lnTo>
                    <a:lnTo>
                      <a:pt x="1220" y="2229"/>
                    </a:lnTo>
                    <a:lnTo>
                      <a:pt x="1277" y="2229"/>
                    </a:lnTo>
                    <a:lnTo>
                      <a:pt x="1334" y="2172"/>
                    </a:lnTo>
                    <a:lnTo>
                      <a:pt x="1429" y="2115"/>
                    </a:lnTo>
                    <a:lnTo>
                      <a:pt x="1467" y="2096"/>
                    </a:lnTo>
                    <a:lnTo>
                      <a:pt x="1524" y="2077"/>
                    </a:lnTo>
                    <a:lnTo>
                      <a:pt x="1619" y="2096"/>
                    </a:lnTo>
                    <a:lnTo>
                      <a:pt x="1905" y="2172"/>
                    </a:lnTo>
                    <a:lnTo>
                      <a:pt x="1924" y="2191"/>
                    </a:lnTo>
                    <a:lnTo>
                      <a:pt x="2039" y="2267"/>
                    </a:lnTo>
                    <a:lnTo>
                      <a:pt x="2058" y="2286"/>
                    </a:lnTo>
                    <a:lnTo>
                      <a:pt x="2077" y="2305"/>
                    </a:lnTo>
                    <a:lnTo>
                      <a:pt x="2077" y="2325"/>
                    </a:lnTo>
                    <a:lnTo>
                      <a:pt x="2095" y="2362"/>
                    </a:lnTo>
                    <a:lnTo>
                      <a:pt x="2095" y="2381"/>
                    </a:lnTo>
                    <a:lnTo>
                      <a:pt x="2115" y="2401"/>
                    </a:lnTo>
                    <a:lnTo>
                      <a:pt x="2153" y="2420"/>
                    </a:lnTo>
                    <a:lnTo>
                      <a:pt x="2153" y="2439"/>
                    </a:lnTo>
                    <a:lnTo>
                      <a:pt x="2172" y="2439"/>
                    </a:lnTo>
                    <a:lnTo>
                      <a:pt x="2172" y="2457"/>
                    </a:lnTo>
                    <a:lnTo>
                      <a:pt x="2191" y="2572"/>
                    </a:lnTo>
                    <a:lnTo>
                      <a:pt x="2172" y="2629"/>
                    </a:lnTo>
                    <a:lnTo>
                      <a:pt x="2267" y="2667"/>
                    </a:lnTo>
                    <a:lnTo>
                      <a:pt x="2324" y="2706"/>
                    </a:lnTo>
                    <a:lnTo>
                      <a:pt x="2362" y="2762"/>
                    </a:lnTo>
                    <a:lnTo>
                      <a:pt x="2420" y="2801"/>
                    </a:lnTo>
                    <a:lnTo>
                      <a:pt x="2458" y="2858"/>
                    </a:lnTo>
                    <a:lnTo>
                      <a:pt x="2515" y="2896"/>
                    </a:lnTo>
                    <a:lnTo>
                      <a:pt x="2610" y="2953"/>
                    </a:lnTo>
                    <a:lnTo>
                      <a:pt x="2648" y="2953"/>
                    </a:lnTo>
                    <a:lnTo>
                      <a:pt x="2667" y="2953"/>
                    </a:lnTo>
                    <a:lnTo>
                      <a:pt x="2705" y="2915"/>
                    </a:lnTo>
                    <a:lnTo>
                      <a:pt x="2724" y="2896"/>
                    </a:lnTo>
                    <a:lnTo>
                      <a:pt x="2743" y="2858"/>
                    </a:lnTo>
                    <a:lnTo>
                      <a:pt x="2762" y="2820"/>
                    </a:lnTo>
                    <a:lnTo>
                      <a:pt x="2838" y="2782"/>
                    </a:lnTo>
                    <a:lnTo>
                      <a:pt x="2838" y="2762"/>
                    </a:lnTo>
                    <a:lnTo>
                      <a:pt x="2838" y="2724"/>
                    </a:lnTo>
                    <a:lnTo>
                      <a:pt x="2838" y="2706"/>
                    </a:lnTo>
                    <a:lnTo>
                      <a:pt x="2820" y="2667"/>
                    </a:lnTo>
                    <a:lnTo>
                      <a:pt x="2838" y="2648"/>
                    </a:lnTo>
                    <a:lnTo>
                      <a:pt x="2838" y="2629"/>
                    </a:lnTo>
                    <a:lnTo>
                      <a:pt x="2857" y="2629"/>
                    </a:lnTo>
                    <a:lnTo>
                      <a:pt x="2877" y="2629"/>
                    </a:lnTo>
                    <a:lnTo>
                      <a:pt x="2877" y="2648"/>
                    </a:lnTo>
                    <a:lnTo>
                      <a:pt x="2896" y="2667"/>
                    </a:lnTo>
                    <a:lnTo>
                      <a:pt x="2934" y="2706"/>
                    </a:lnTo>
                    <a:lnTo>
                      <a:pt x="3086" y="2762"/>
                    </a:lnTo>
                    <a:lnTo>
                      <a:pt x="3105" y="2762"/>
                    </a:lnTo>
                    <a:lnTo>
                      <a:pt x="3296" y="2820"/>
                    </a:lnTo>
                    <a:lnTo>
                      <a:pt x="3315" y="2801"/>
                    </a:lnTo>
                    <a:lnTo>
                      <a:pt x="3315" y="2743"/>
                    </a:lnTo>
                    <a:lnTo>
                      <a:pt x="3315" y="2724"/>
                    </a:lnTo>
                    <a:lnTo>
                      <a:pt x="3334" y="2706"/>
                    </a:lnTo>
                    <a:lnTo>
                      <a:pt x="3353" y="2706"/>
                    </a:lnTo>
                    <a:lnTo>
                      <a:pt x="3372" y="2667"/>
                    </a:lnTo>
                    <a:lnTo>
                      <a:pt x="3429" y="2648"/>
                    </a:lnTo>
                    <a:lnTo>
                      <a:pt x="3486" y="2610"/>
                    </a:lnTo>
                    <a:lnTo>
                      <a:pt x="3543" y="2591"/>
                    </a:lnTo>
                    <a:lnTo>
                      <a:pt x="3563" y="2591"/>
                    </a:lnTo>
                    <a:lnTo>
                      <a:pt x="3639" y="2515"/>
                    </a:lnTo>
                    <a:lnTo>
                      <a:pt x="3658" y="2439"/>
                    </a:lnTo>
                    <a:lnTo>
                      <a:pt x="3695" y="2210"/>
                    </a:lnTo>
                    <a:lnTo>
                      <a:pt x="3715" y="2134"/>
                    </a:lnTo>
                    <a:lnTo>
                      <a:pt x="3734" y="2096"/>
                    </a:lnTo>
                    <a:lnTo>
                      <a:pt x="3734" y="1867"/>
                    </a:lnTo>
                    <a:lnTo>
                      <a:pt x="3734" y="1829"/>
                    </a:lnTo>
                    <a:lnTo>
                      <a:pt x="3734" y="1753"/>
                    </a:lnTo>
                    <a:lnTo>
                      <a:pt x="3791" y="1563"/>
                    </a:lnTo>
                    <a:lnTo>
                      <a:pt x="3791" y="1486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61" name="Freeform 51">
                <a:extLst>
                  <a:ext uri="{FF2B5EF4-FFF2-40B4-BE49-F238E27FC236}">
                    <a16:creationId xmlns:a16="http://schemas.microsoft.com/office/drawing/2014/main" id="{F9EA5D48-E955-1C46-A159-1020DF2592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90675" y="12042775"/>
                <a:ext cx="842963" cy="850900"/>
              </a:xfrm>
              <a:custGeom>
                <a:avLst/>
                <a:gdLst>
                  <a:gd name="T0" fmla="*/ 2147483646 w 2343"/>
                  <a:gd name="T1" fmla="*/ 2147483646 h 2363"/>
                  <a:gd name="T2" fmla="*/ 2147483646 w 2343"/>
                  <a:gd name="T3" fmla="*/ 2147483646 h 2363"/>
                  <a:gd name="T4" fmla="*/ 2147483646 w 2343"/>
                  <a:gd name="T5" fmla="*/ 2147483646 h 2363"/>
                  <a:gd name="T6" fmla="*/ 2147483646 w 2343"/>
                  <a:gd name="T7" fmla="*/ 2147483646 h 2363"/>
                  <a:gd name="T8" fmla="*/ 2147483646 w 2343"/>
                  <a:gd name="T9" fmla="*/ 2147483646 h 2363"/>
                  <a:gd name="T10" fmla="*/ 2147483646 w 2343"/>
                  <a:gd name="T11" fmla="*/ 2147483646 h 2363"/>
                  <a:gd name="T12" fmla="*/ 2147483646 w 2343"/>
                  <a:gd name="T13" fmla="*/ 0 h 2363"/>
                  <a:gd name="T14" fmla="*/ 2147483646 w 2343"/>
                  <a:gd name="T15" fmla="*/ 2147483646 h 2363"/>
                  <a:gd name="T16" fmla="*/ 2147483646 w 2343"/>
                  <a:gd name="T17" fmla="*/ 2147483646 h 2363"/>
                  <a:gd name="T18" fmla="*/ 2147483646 w 2343"/>
                  <a:gd name="T19" fmla="*/ 2147483646 h 2363"/>
                  <a:gd name="T20" fmla="*/ 2147483646 w 2343"/>
                  <a:gd name="T21" fmla="*/ 2147483646 h 2363"/>
                  <a:gd name="T22" fmla="*/ 2147483646 w 2343"/>
                  <a:gd name="T23" fmla="*/ 2147483646 h 2363"/>
                  <a:gd name="T24" fmla="*/ 2147483646 w 2343"/>
                  <a:gd name="T25" fmla="*/ 2147483646 h 2363"/>
                  <a:gd name="T26" fmla="*/ 2147483646 w 2343"/>
                  <a:gd name="T27" fmla="*/ 2147483646 h 2363"/>
                  <a:gd name="T28" fmla="*/ 2147483646 w 2343"/>
                  <a:gd name="T29" fmla="*/ 2147483646 h 2363"/>
                  <a:gd name="T30" fmla="*/ 2147483646 w 2343"/>
                  <a:gd name="T31" fmla="*/ 2147483646 h 2363"/>
                  <a:gd name="T32" fmla="*/ 2147483646 w 2343"/>
                  <a:gd name="T33" fmla="*/ 2147483646 h 2363"/>
                  <a:gd name="T34" fmla="*/ 2147483646 w 2343"/>
                  <a:gd name="T35" fmla="*/ 2147483646 h 2363"/>
                  <a:gd name="T36" fmla="*/ 2147483646 w 2343"/>
                  <a:gd name="T37" fmla="*/ 2147483646 h 2363"/>
                  <a:gd name="T38" fmla="*/ 2147483646 w 2343"/>
                  <a:gd name="T39" fmla="*/ 2147483646 h 2363"/>
                  <a:gd name="T40" fmla="*/ 2147483646 w 2343"/>
                  <a:gd name="T41" fmla="*/ 2147483646 h 2363"/>
                  <a:gd name="T42" fmla="*/ 2147483646 w 2343"/>
                  <a:gd name="T43" fmla="*/ 2147483646 h 2363"/>
                  <a:gd name="T44" fmla="*/ 2147483646 w 2343"/>
                  <a:gd name="T45" fmla="*/ 2147483646 h 2363"/>
                  <a:gd name="T46" fmla="*/ 2147483646 w 2343"/>
                  <a:gd name="T47" fmla="*/ 2147483646 h 2363"/>
                  <a:gd name="T48" fmla="*/ 2147483646 w 2343"/>
                  <a:gd name="T49" fmla="*/ 2147483646 h 2363"/>
                  <a:gd name="T50" fmla="*/ 2147483646 w 2343"/>
                  <a:gd name="T51" fmla="*/ 2147483646 h 2363"/>
                  <a:gd name="T52" fmla="*/ 2147483646 w 2343"/>
                  <a:gd name="T53" fmla="*/ 2147483646 h 2363"/>
                  <a:gd name="T54" fmla="*/ 2147483646 w 2343"/>
                  <a:gd name="T55" fmla="*/ 2147483646 h 2363"/>
                  <a:gd name="T56" fmla="*/ 2147483646 w 2343"/>
                  <a:gd name="T57" fmla="*/ 2147483646 h 2363"/>
                  <a:gd name="T58" fmla="*/ 2147483646 w 2343"/>
                  <a:gd name="T59" fmla="*/ 2147483646 h 2363"/>
                  <a:gd name="T60" fmla="*/ 0 w 2343"/>
                  <a:gd name="T61" fmla="*/ 2147483646 h 2363"/>
                  <a:gd name="T62" fmla="*/ 2147483646 w 2343"/>
                  <a:gd name="T63" fmla="*/ 2147483646 h 2363"/>
                  <a:gd name="T64" fmla="*/ 2147483646 w 2343"/>
                  <a:gd name="T65" fmla="*/ 2147483646 h 2363"/>
                  <a:gd name="T66" fmla="*/ 2147483646 w 2343"/>
                  <a:gd name="T67" fmla="*/ 2147483646 h 2363"/>
                  <a:gd name="T68" fmla="*/ 2147483646 w 2343"/>
                  <a:gd name="T69" fmla="*/ 2147483646 h 2363"/>
                  <a:gd name="T70" fmla="*/ 2147483646 w 2343"/>
                  <a:gd name="T71" fmla="*/ 2147483646 h 2363"/>
                  <a:gd name="T72" fmla="*/ 2147483646 w 2343"/>
                  <a:gd name="T73" fmla="*/ 2147483646 h 2363"/>
                  <a:gd name="T74" fmla="*/ 2147483646 w 2343"/>
                  <a:gd name="T75" fmla="*/ 2147483646 h 2363"/>
                  <a:gd name="T76" fmla="*/ 2147483646 w 2343"/>
                  <a:gd name="T77" fmla="*/ 2147483646 h 2363"/>
                  <a:gd name="T78" fmla="*/ 2147483646 w 2343"/>
                  <a:gd name="T79" fmla="*/ 2147483646 h 2363"/>
                  <a:gd name="T80" fmla="*/ 2147483646 w 2343"/>
                  <a:gd name="T81" fmla="*/ 2147483646 h 2363"/>
                  <a:gd name="T82" fmla="*/ 2147483646 w 2343"/>
                  <a:gd name="T83" fmla="*/ 2147483646 h 2363"/>
                  <a:gd name="T84" fmla="*/ 2147483646 w 2343"/>
                  <a:gd name="T85" fmla="*/ 2147483646 h 2363"/>
                  <a:gd name="T86" fmla="*/ 2147483646 w 2343"/>
                  <a:gd name="T87" fmla="*/ 2147483646 h 2363"/>
                  <a:gd name="T88" fmla="*/ 2147483646 w 2343"/>
                  <a:gd name="T89" fmla="*/ 2147483646 h 2363"/>
                  <a:gd name="T90" fmla="*/ 2147483646 w 2343"/>
                  <a:gd name="T91" fmla="*/ 2147483646 h 2363"/>
                  <a:gd name="T92" fmla="*/ 2147483646 w 2343"/>
                  <a:gd name="T93" fmla="*/ 2147483646 h 2363"/>
                  <a:gd name="T94" fmla="*/ 2147483646 w 2343"/>
                  <a:gd name="T95" fmla="*/ 2147483646 h 2363"/>
                  <a:gd name="T96" fmla="*/ 2147483646 w 2343"/>
                  <a:gd name="T97" fmla="*/ 2147483646 h 2363"/>
                  <a:gd name="T98" fmla="*/ 2147483646 w 2343"/>
                  <a:gd name="T99" fmla="*/ 2147483646 h 2363"/>
                  <a:gd name="T100" fmla="*/ 2147483646 w 2343"/>
                  <a:gd name="T101" fmla="*/ 2147483646 h 2363"/>
                  <a:gd name="T102" fmla="*/ 2147483646 w 2343"/>
                  <a:gd name="T103" fmla="*/ 2147483646 h 2363"/>
                  <a:gd name="T104" fmla="*/ 2147483646 w 2343"/>
                  <a:gd name="T105" fmla="*/ 2147483646 h 2363"/>
                  <a:gd name="T106" fmla="*/ 2147483646 w 2343"/>
                  <a:gd name="T107" fmla="*/ 2147483646 h 2363"/>
                  <a:gd name="T108" fmla="*/ 2147483646 w 2343"/>
                  <a:gd name="T109" fmla="*/ 2147483646 h 236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343" h="2363">
                    <a:moveTo>
                      <a:pt x="2303" y="896"/>
                    </a:moveTo>
                    <a:lnTo>
                      <a:pt x="2303" y="896"/>
                    </a:lnTo>
                    <a:lnTo>
                      <a:pt x="2323" y="857"/>
                    </a:lnTo>
                    <a:lnTo>
                      <a:pt x="2342" y="857"/>
                    </a:lnTo>
                    <a:lnTo>
                      <a:pt x="2323" y="839"/>
                    </a:lnTo>
                    <a:lnTo>
                      <a:pt x="2227" y="820"/>
                    </a:lnTo>
                    <a:lnTo>
                      <a:pt x="2171" y="820"/>
                    </a:lnTo>
                    <a:lnTo>
                      <a:pt x="2151" y="820"/>
                    </a:lnTo>
                    <a:lnTo>
                      <a:pt x="2094" y="801"/>
                    </a:lnTo>
                    <a:lnTo>
                      <a:pt x="2075" y="743"/>
                    </a:lnTo>
                    <a:lnTo>
                      <a:pt x="2037" y="686"/>
                    </a:lnTo>
                    <a:lnTo>
                      <a:pt x="1980" y="572"/>
                    </a:lnTo>
                    <a:lnTo>
                      <a:pt x="1961" y="534"/>
                    </a:lnTo>
                    <a:lnTo>
                      <a:pt x="1942" y="458"/>
                    </a:lnTo>
                    <a:lnTo>
                      <a:pt x="1942" y="439"/>
                    </a:lnTo>
                    <a:lnTo>
                      <a:pt x="1942" y="362"/>
                    </a:lnTo>
                    <a:lnTo>
                      <a:pt x="1904" y="381"/>
                    </a:lnTo>
                    <a:lnTo>
                      <a:pt x="1866" y="362"/>
                    </a:lnTo>
                    <a:lnTo>
                      <a:pt x="1866" y="344"/>
                    </a:lnTo>
                    <a:lnTo>
                      <a:pt x="1866" y="324"/>
                    </a:lnTo>
                    <a:lnTo>
                      <a:pt x="1904" y="286"/>
                    </a:lnTo>
                    <a:lnTo>
                      <a:pt x="1922" y="267"/>
                    </a:lnTo>
                    <a:lnTo>
                      <a:pt x="1904" y="248"/>
                    </a:lnTo>
                    <a:lnTo>
                      <a:pt x="1904" y="229"/>
                    </a:lnTo>
                    <a:lnTo>
                      <a:pt x="1942" y="229"/>
                    </a:lnTo>
                    <a:lnTo>
                      <a:pt x="1942" y="191"/>
                    </a:lnTo>
                    <a:lnTo>
                      <a:pt x="1922" y="172"/>
                    </a:lnTo>
                    <a:lnTo>
                      <a:pt x="1942" y="134"/>
                    </a:lnTo>
                    <a:lnTo>
                      <a:pt x="1942" y="115"/>
                    </a:lnTo>
                    <a:lnTo>
                      <a:pt x="1942" y="96"/>
                    </a:lnTo>
                    <a:lnTo>
                      <a:pt x="1961" y="77"/>
                    </a:lnTo>
                    <a:lnTo>
                      <a:pt x="1980" y="19"/>
                    </a:lnTo>
                    <a:lnTo>
                      <a:pt x="1942" y="0"/>
                    </a:lnTo>
                    <a:lnTo>
                      <a:pt x="1885" y="19"/>
                    </a:lnTo>
                    <a:lnTo>
                      <a:pt x="1827" y="58"/>
                    </a:lnTo>
                    <a:lnTo>
                      <a:pt x="1827" y="115"/>
                    </a:lnTo>
                    <a:lnTo>
                      <a:pt x="1790" y="153"/>
                    </a:lnTo>
                    <a:lnTo>
                      <a:pt x="1770" y="172"/>
                    </a:lnTo>
                    <a:lnTo>
                      <a:pt x="1732" y="191"/>
                    </a:lnTo>
                    <a:lnTo>
                      <a:pt x="1694" y="172"/>
                    </a:lnTo>
                    <a:lnTo>
                      <a:pt x="1675" y="134"/>
                    </a:lnTo>
                    <a:lnTo>
                      <a:pt x="1656" y="96"/>
                    </a:lnTo>
                    <a:lnTo>
                      <a:pt x="1599" y="96"/>
                    </a:lnTo>
                    <a:lnTo>
                      <a:pt x="1580" y="115"/>
                    </a:lnTo>
                    <a:lnTo>
                      <a:pt x="1599" y="58"/>
                    </a:lnTo>
                    <a:lnTo>
                      <a:pt x="1523" y="58"/>
                    </a:lnTo>
                    <a:lnTo>
                      <a:pt x="1446" y="58"/>
                    </a:lnTo>
                    <a:lnTo>
                      <a:pt x="1389" y="77"/>
                    </a:lnTo>
                    <a:lnTo>
                      <a:pt x="1370" y="58"/>
                    </a:lnTo>
                    <a:lnTo>
                      <a:pt x="1351" y="58"/>
                    </a:lnTo>
                    <a:lnTo>
                      <a:pt x="1313" y="58"/>
                    </a:lnTo>
                    <a:lnTo>
                      <a:pt x="1294" y="77"/>
                    </a:lnTo>
                    <a:lnTo>
                      <a:pt x="1237" y="172"/>
                    </a:lnTo>
                    <a:lnTo>
                      <a:pt x="1199" y="191"/>
                    </a:lnTo>
                    <a:lnTo>
                      <a:pt x="1161" y="210"/>
                    </a:lnTo>
                    <a:lnTo>
                      <a:pt x="1065" y="191"/>
                    </a:lnTo>
                    <a:lnTo>
                      <a:pt x="1028" y="210"/>
                    </a:lnTo>
                    <a:lnTo>
                      <a:pt x="1008" y="210"/>
                    </a:lnTo>
                    <a:lnTo>
                      <a:pt x="1008" y="229"/>
                    </a:lnTo>
                    <a:lnTo>
                      <a:pt x="989" y="248"/>
                    </a:lnTo>
                    <a:lnTo>
                      <a:pt x="951" y="286"/>
                    </a:lnTo>
                    <a:lnTo>
                      <a:pt x="933" y="286"/>
                    </a:lnTo>
                    <a:lnTo>
                      <a:pt x="914" y="267"/>
                    </a:lnTo>
                    <a:lnTo>
                      <a:pt x="895" y="344"/>
                    </a:lnTo>
                    <a:lnTo>
                      <a:pt x="876" y="362"/>
                    </a:lnTo>
                    <a:lnTo>
                      <a:pt x="857" y="362"/>
                    </a:lnTo>
                    <a:lnTo>
                      <a:pt x="838" y="381"/>
                    </a:lnTo>
                    <a:lnTo>
                      <a:pt x="838" y="400"/>
                    </a:lnTo>
                    <a:lnTo>
                      <a:pt x="819" y="420"/>
                    </a:lnTo>
                    <a:lnTo>
                      <a:pt x="838" y="439"/>
                    </a:lnTo>
                    <a:lnTo>
                      <a:pt x="857" y="439"/>
                    </a:lnTo>
                    <a:lnTo>
                      <a:pt x="876" y="496"/>
                    </a:lnTo>
                    <a:lnTo>
                      <a:pt x="857" y="534"/>
                    </a:lnTo>
                    <a:lnTo>
                      <a:pt x="838" y="572"/>
                    </a:lnTo>
                    <a:lnTo>
                      <a:pt x="819" y="591"/>
                    </a:lnTo>
                    <a:lnTo>
                      <a:pt x="781" y="610"/>
                    </a:lnTo>
                    <a:lnTo>
                      <a:pt x="762" y="629"/>
                    </a:lnTo>
                    <a:lnTo>
                      <a:pt x="743" y="667"/>
                    </a:lnTo>
                    <a:lnTo>
                      <a:pt x="704" y="686"/>
                    </a:lnTo>
                    <a:lnTo>
                      <a:pt x="628" y="725"/>
                    </a:lnTo>
                    <a:lnTo>
                      <a:pt x="571" y="725"/>
                    </a:lnTo>
                    <a:lnTo>
                      <a:pt x="552" y="705"/>
                    </a:lnTo>
                    <a:lnTo>
                      <a:pt x="533" y="667"/>
                    </a:lnTo>
                    <a:lnTo>
                      <a:pt x="514" y="667"/>
                    </a:lnTo>
                    <a:lnTo>
                      <a:pt x="514" y="686"/>
                    </a:lnTo>
                    <a:lnTo>
                      <a:pt x="514" y="725"/>
                    </a:lnTo>
                    <a:lnTo>
                      <a:pt x="533" y="743"/>
                    </a:lnTo>
                    <a:lnTo>
                      <a:pt x="571" y="743"/>
                    </a:lnTo>
                    <a:lnTo>
                      <a:pt x="609" y="762"/>
                    </a:lnTo>
                    <a:lnTo>
                      <a:pt x="628" y="781"/>
                    </a:lnTo>
                    <a:lnTo>
                      <a:pt x="648" y="762"/>
                    </a:lnTo>
                    <a:lnTo>
                      <a:pt x="685" y="743"/>
                    </a:lnTo>
                    <a:lnTo>
                      <a:pt x="724" y="705"/>
                    </a:lnTo>
                    <a:lnTo>
                      <a:pt x="743" y="743"/>
                    </a:lnTo>
                    <a:lnTo>
                      <a:pt x="743" y="762"/>
                    </a:lnTo>
                    <a:lnTo>
                      <a:pt x="743" y="801"/>
                    </a:lnTo>
                    <a:lnTo>
                      <a:pt x="724" y="839"/>
                    </a:lnTo>
                    <a:lnTo>
                      <a:pt x="704" y="877"/>
                    </a:lnTo>
                    <a:lnTo>
                      <a:pt x="667" y="877"/>
                    </a:lnTo>
                    <a:lnTo>
                      <a:pt x="648" y="896"/>
                    </a:lnTo>
                    <a:lnTo>
                      <a:pt x="590" y="877"/>
                    </a:lnTo>
                    <a:lnTo>
                      <a:pt x="552" y="877"/>
                    </a:lnTo>
                    <a:lnTo>
                      <a:pt x="533" y="915"/>
                    </a:lnTo>
                    <a:lnTo>
                      <a:pt x="533" y="934"/>
                    </a:lnTo>
                    <a:lnTo>
                      <a:pt x="514" y="934"/>
                    </a:lnTo>
                    <a:lnTo>
                      <a:pt x="495" y="934"/>
                    </a:lnTo>
                    <a:lnTo>
                      <a:pt x="476" y="915"/>
                    </a:lnTo>
                    <a:lnTo>
                      <a:pt x="457" y="915"/>
                    </a:lnTo>
                    <a:lnTo>
                      <a:pt x="476" y="877"/>
                    </a:lnTo>
                    <a:lnTo>
                      <a:pt x="476" y="857"/>
                    </a:lnTo>
                    <a:lnTo>
                      <a:pt x="438" y="857"/>
                    </a:lnTo>
                    <a:lnTo>
                      <a:pt x="419" y="857"/>
                    </a:lnTo>
                    <a:lnTo>
                      <a:pt x="400" y="839"/>
                    </a:lnTo>
                    <a:lnTo>
                      <a:pt x="381" y="801"/>
                    </a:lnTo>
                    <a:lnTo>
                      <a:pt x="400" y="781"/>
                    </a:lnTo>
                    <a:lnTo>
                      <a:pt x="400" y="743"/>
                    </a:lnTo>
                    <a:lnTo>
                      <a:pt x="362" y="743"/>
                    </a:lnTo>
                    <a:lnTo>
                      <a:pt x="343" y="725"/>
                    </a:lnTo>
                    <a:lnTo>
                      <a:pt x="343" y="781"/>
                    </a:lnTo>
                    <a:lnTo>
                      <a:pt x="323" y="801"/>
                    </a:lnTo>
                    <a:lnTo>
                      <a:pt x="304" y="801"/>
                    </a:lnTo>
                    <a:lnTo>
                      <a:pt x="286" y="801"/>
                    </a:lnTo>
                    <a:lnTo>
                      <a:pt x="267" y="820"/>
                    </a:lnTo>
                    <a:lnTo>
                      <a:pt x="247" y="801"/>
                    </a:lnTo>
                    <a:lnTo>
                      <a:pt x="228" y="839"/>
                    </a:lnTo>
                    <a:lnTo>
                      <a:pt x="247" y="857"/>
                    </a:lnTo>
                    <a:lnTo>
                      <a:pt x="209" y="896"/>
                    </a:lnTo>
                    <a:lnTo>
                      <a:pt x="191" y="896"/>
                    </a:lnTo>
                    <a:lnTo>
                      <a:pt x="171" y="896"/>
                    </a:lnTo>
                    <a:lnTo>
                      <a:pt x="152" y="896"/>
                    </a:lnTo>
                    <a:lnTo>
                      <a:pt x="114" y="915"/>
                    </a:lnTo>
                    <a:lnTo>
                      <a:pt x="114" y="953"/>
                    </a:lnTo>
                    <a:lnTo>
                      <a:pt x="114" y="972"/>
                    </a:lnTo>
                    <a:lnTo>
                      <a:pt x="152" y="972"/>
                    </a:lnTo>
                    <a:lnTo>
                      <a:pt x="171" y="991"/>
                    </a:lnTo>
                    <a:lnTo>
                      <a:pt x="171" y="1010"/>
                    </a:lnTo>
                    <a:lnTo>
                      <a:pt x="191" y="1029"/>
                    </a:lnTo>
                    <a:lnTo>
                      <a:pt x="247" y="1010"/>
                    </a:lnTo>
                    <a:lnTo>
                      <a:pt x="267" y="1010"/>
                    </a:lnTo>
                    <a:lnTo>
                      <a:pt x="267" y="1029"/>
                    </a:lnTo>
                    <a:lnTo>
                      <a:pt x="247" y="1067"/>
                    </a:lnTo>
                    <a:lnTo>
                      <a:pt x="209" y="1067"/>
                    </a:lnTo>
                    <a:lnTo>
                      <a:pt x="191" y="1067"/>
                    </a:lnTo>
                    <a:lnTo>
                      <a:pt x="171" y="1086"/>
                    </a:lnTo>
                    <a:lnTo>
                      <a:pt x="152" y="1106"/>
                    </a:lnTo>
                    <a:lnTo>
                      <a:pt x="133" y="1086"/>
                    </a:lnTo>
                    <a:lnTo>
                      <a:pt x="95" y="1106"/>
                    </a:lnTo>
                    <a:lnTo>
                      <a:pt x="38" y="1124"/>
                    </a:lnTo>
                    <a:lnTo>
                      <a:pt x="19" y="1162"/>
                    </a:lnTo>
                    <a:lnTo>
                      <a:pt x="0" y="1220"/>
                    </a:lnTo>
                    <a:lnTo>
                      <a:pt x="114" y="1220"/>
                    </a:lnTo>
                    <a:lnTo>
                      <a:pt x="171" y="1220"/>
                    </a:lnTo>
                    <a:lnTo>
                      <a:pt x="247" y="1220"/>
                    </a:lnTo>
                    <a:lnTo>
                      <a:pt x="343" y="1201"/>
                    </a:lnTo>
                    <a:lnTo>
                      <a:pt x="381" y="1201"/>
                    </a:lnTo>
                    <a:lnTo>
                      <a:pt x="438" y="1201"/>
                    </a:lnTo>
                    <a:lnTo>
                      <a:pt x="476" y="1201"/>
                    </a:lnTo>
                    <a:lnTo>
                      <a:pt x="514" y="1220"/>
                    </a:lnTo>
                    <a:lnTo>
                      <a:pt x="628" y="1296"/>
                    </a:lnTo>
                    <a:lnTo>
                      <a:pt x="667" y="1315"/>
                    </a:lnTo>
                    <a:lnTo>
                      <a:pt x="685" y="1334"/>
                    </a:lnTo>
                    <a:lnTo>
                      <a:pt x="724" y="1372"/>
                    </a:lnTo>
                    <a:lnTo>
                      <a:pt x="762" y="1391"/>
                    </a:lnTo>
                    <a:lnTo>
                      <a:pt x="781" y="1391"/>
                    </a:lnTo>
                    <a:lnTo>
                      <a:pt x="819" y="1353"/>
                    </a:lnTo>
                    <a:lnTo>
                      <a:pt x="857" y="1334"/>
                    </a:lnTo>
                    <a:lnTo>
                      <a:pt x="914" y="1315"/>
                    </a:lnTo>
                    <a:lnTo>
                      <a:pt x="951" y="1296"/>
                    </a:lnTo>
                    <a:lnTo>
                      <a:pt x="970" y="1315"/>
                    </a:lnTo>
                    <a:lnTo>
                      <a:pt x="989" y="1334"/>
                    </a:lnTo>
                    <a:lnTo>
                      <a:pt x="1008" y="1410"/>
                    </a:lnTo>
                    <a:lnTo>
                      <a:pt x="1008" y="1429"/>
                    </a:lnTo>
                    <a:lnTo>
                      <a:pt x="989" y="1505"/>
                    </a:lnTo>
                    <a:lnTo>
                      <a:pt x="989" y="1524"/>
                    </a:lnTo>
                    <a:lnTo>
                      <a:pt x="970" y="1524"/>
                    </a:lnTo>
                    <a:lnTo>
                      <a:pt x="951" y="1543"/>
                    </a:lnTo>
                    <a:lnTo>
                      <a:pt x="914" y="1543"/>
                    </a:lnTo>
                    <a:lnTo>
                      <a:pt x="895" y="1563"/>
                    </a:lnTo>
                    <a:lnTo>
                      <a:pt x="895" y="1582"/>
                    </a:lnTo>
                    <a:lnTo>
                      <a:pt x="876" y="1639"/>
                    </a:lnTo>
                    <a:lnTo>
                      <a:pt x="857" y="1639"/>
                    </a:lnTo>
                    <a:lnTo>
                      <a:pt x="838" y="1677"/>
                    </a:lnTo>
                    <a:lnTo>
                      <a:pt x="819" y="1696"/>
                    </a:lnTo>
                    <a:lnTo>
                      <a:pt x="781" y="1696"/>
                    </a:lnTo>
                    <a:lnTo>
                      <a:pt x="762" y="1715"/>
                    </a:lnTo>
                    <a:lnTo>
                      <a:pt x="743" y="1715"/>
                    </a:lnTo>
                    <a:lnTo>
                      <a:pt x="704" y="1734"/>
                    </a:lnTo>
                    <a:lnTo>
                      <a:pt x="685" y="1753"/>
                    </a:lnTo>
                    <a:lnTo>
                      <a:pt x="685" y="1772"/>
                    </a:lnTo>
                    <a:lnTo>
                      <a:pt x="667" y="1829"/>
                    </a:lnTo>
                    <a:lnTo>
                      <a:pt x="667" y="1848"/>
                    </a:lnTo>
                    <a:lnTo>
                      <a:pt x="648" y="1848"/>
                    </a:lnTo>
                    <a:lnTo>
                      <a:pt x="628" y="1867"/>
                    </a:lnTo>
                    <a:lnTo>
                      <a:pt x="628" y="1886"/>
                    </a:lnTo>
                    <a:lnTo>
                      <a:pt x="628" y="1924"/>
                    </a:lnTo>
                    <a:lnTo>
                      <a:pt x="628" y="1944"/>
                    </a:lnTo>
                    <a:lnTo>
                      <a:pt x="628" y="1981"/>
                    </a:lnTo>
                    <a:lnTo>
                      <a:pt x="667" y="1981"/>
                    </a:lnTo>
                    <a:lnTo>
                      <a:pt x="667" y="2000"/>
                    </a:lnTo>
                    <a:lnTo>
                      <a:pt x="667" y="2020"/>
                    </a:lnTo>
                    <a:lnTo>
                      <a:pt x="667" y="2039"/>
                    </a:lnTo>
                    <a:lnTo>
                      <a:pt x="685" y="2058"/>
                    </a:lnTo>
                    <a:lnTo>
                      <a:pt x="724" y="2096"/>
                    </a:lnTo>
                    <a:lnTo>
                      <a:pt x="743" y="2096"/>
                    </a:lnTo>
                    <a:lnTo>
                      <a:pt x="762" y="2096"/>
                    </a:lnTo>
                    <a:lnTo>
                      <a:pt x="781" y="2115"/>
                    </a:lnTo>
                    <a:lnTo>
                      <a:pt x="781" y="2153"/>
                    </a:lnTo>
                    <a:lnTo>
                      <a:pt x="781" y="2191"/>
                    </a:lnTo>
                    <a:lnTo>
                      <a:pt x="781" y="2305"/>
                    </a:lnTo>
                    <a:lnTo>
                      <a:pt x="781" y="2362"/>
                    </a:lnTo>
                    <a:lnTo>
                      <a:pt x="819" y="2343"/>
                    </a:lnTo>
                    <a:lnTo>
                      <a:pt x="895" y="2325"/>
                    </a:lnTo>
                    <a:lnTo>
                      <a:pt x="933" y="2325"/>
                    </a:lnTo>
                    <a:lnTo>
                      <a:pt x="933" y="2305"/>
                    </a:lnTo>
                    <a:lnTo>
                      <a:pt x="933" y="2286"/>
                    </a:lnTo>
                    <a:lnTo>
                      <a:pt x="933" y="2229"/>
                    </a:lnTo>
                    <a:lnTo>
                      <a:pt x="951" y="2191"/>
                    </a:lnTo>
                    <a:lnTo>
                      <a:pt x="970" y="2172"/>
                    </a:lnTo>
                    <a:lnTo>
                      <a:pt x="1028" y="2134"/>
                    </a:lnTo>
                    <a:lnTo>
                      <a:pt x="1065" y="2096"/>
                    </a:lnTo>
                    <a:lnTo>
                      <a:pt x="1084" y="2077"/>
                    </a:lnTo>
                    <a:lnTo>
                      <a:pt x="1161" y="2077"/>
                    </a:lnTo>
                    <a:lnTo>
                      <a:pt x="1199" y="2077"/>
                    </a:lnTo>
                    <a:lnTo>
                      <a:pt x="1237" y="2039"/>
                    </a:lnTo>
                    <a:lnTo>
                      <a:pt x="1275" y="2000"/>
                    </a:lnTo>
                    <a:lnTo>
                      <a:pt x="1294" y="1981"/>
                    </a:lnTo>
                    <a:lnTo>
                      <a:pt x="1332" y="1981"/>
                    </a:lnTo>
                    <a:lnTo>
                      <a:pt x="1370" y="1981"/>
                    </a:lnTo>
                    <a:lnTo>
                      <a:pt x="1389" y="2000"/>
                    </a:lnTo>
                    <a:lnTo>
                      <a:pt x="1504" y="2077"/>
                    </a:lnTo>
                    <a:lnTo>
                      <a:pt x="1599" y="2115"/>
                    </a:lnTo>
                    <a:lnTo>
                      <a:pt x="1637" y="1981"/>
                    </a:lnTo>
                    <a:lnTo>
                      <a:pt x="1637" y="1944"/>
                    </a:lnTo>
                    <a:lnTo>
                      <a:pt x="1599" y="1810"/>
                    </a:lnTo>
                    <a:lnTo>
                      <a:pt x="1580" y="1753"/>
                    </a:lnTo>
                    <a:lnTo>
                      <a:pt x="1618" y="1658"/>
                    </a:lnTo>
                    <a:lnTo>
                      <a:pt x="1618" y="1619"/>
                    </a:lnTo>
                    <a:lnTo>
                      <a:pt x="1599" y="1543"/>
                    </a:lnTo>
                    <a:lnTo>
                      <a:pt x="1599" y="1524"/>
                    </a:lnTo>
                    <a:lnTo>
                      <a:pt x="1599" y="1505"/>
                    </a:lnTo>
                    <a:lnTo>
                      <a:pt x="1618" y="1486"/>
                    </a:lnTo>
                    <a:lnTo>
                      <a:pt x="1618" y="1467"/>
                    </a:lnTo>
                    <a:lnTo>
                      <a:pt x="1656" y="1391"/>
                    </a:lnTo>
                    <a:lnTo>
                      <a:pt x="1675" y="1334"/>
                    </a:lnTo>
                    <a:lnTo>
                      <a:pt x="1713" y="1296"/>
                    </a:lnTo>
                    <a:lnTo>
                      <a:pt x="1751" y="1238"/>
                    </a:lnTo>
                    <a:lnTo>
                      <a:pt x="1790" y="1201"/>
                    </a:lnTo>
                    <a:lnTo>
                      <a:pt x="1808" y="1182"/>
                    </a:lnTo>
                    <a:lnTo>
                      <a:pt x="1827" y="1162"/>
                    </a:lnTo>
                    <a:lnTo>
                      <a:pt x="1904" y="1124"/>
                    </a:lnTo>
                    <a:lnTo>
                      <a:pt x="1922" y="1124"/>
                    </a:lnTo>
                    <a:lnTo>
                      <a:pt x="1942" y="1124"/>
                    </a:lnTo>
                    <a:lnTo>
                      <a:pt x="2056" y="1124"/>
                    </a:lnTo>
                    <a:lnTo>
                      <a:pt x="2189" y="1143"/>
                    </a:lnTo>
                    <a:lnTo>
                      <a:pt x="2208" y="1143"/>
                    </a:lnTo>
                    <a:lnTo>
                      <a:pt x="2227" y="1124"/>
                    </a:lnTo>
                    <a:lnTo>
                      <a:pt x="2247" y="1106"/>
                    </a:lnTo>
                    <a:lnTo>
                      <a:pt x="2266" y="1086"/>
                    </a:lnTo>
                    <a:lnTo>
                      <a:pt x="2285" y="1067"/>
                    </a:lnTo>
                    <a:lnTo>
                      <a:pt x="2303" y="1029"/>
                    </a:lnTo>
                    <a:lnTo>
                      <a:pt x="2303" y="1010"/>
                    </a:lnTo>
                    <a:lnTo>
                      <a:pt x="2285" y="953"/>
                    </a:lnTo>
                    <a:lnTo>
                      <a:pt x="2285" y="915"/>
                    </a:lnTo>
                    <a:lnTo>
                      <a:pt x="2303" y="896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62" name="Freeform 52">
                <a:extLst>
                  <a:ext uri="{FF2B5EF4-FFF2-40B4-BE49-F238E27FC236}">
                    <a16:creationId xmlns:a16="http://schemas.microsoft.com/office/drawing/2014/main" id="{0E770760-EEFB-9648-A91D-D7BAB283D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07038" y="9998075"/>
                <a:ext cx="987425" cy="844550"/>
              </a:xfrm>
              <a:custGeom>
                <a:avLst/>
                <a:gdLst>
                  <a:gd name="T0" fmla="*/ 2147483646 w 2744"/>
                  <a:gd name="T1" fmla="*/ 2147483646 h 2344"/>
                  <a:gd name="T2" fmla="*/ 2147483646 w 2744"/>
                  <a:gd name="T3" fmla="*/ 2147483646 h 2344"/>
                  <a:gd name="T4" fmla="*/ 2147483646 w 2744"/>
                  <a:gd name="T5" fmla="*/ 2147483646 h 2344"/>
                  <a:gd name="T6" fmla="*/ 2147483646 w 2744"/>
                  <a:gd name="T7" fmla="*/ 2147483646 h 2344"/>
                  <a:gd name="T8" fmla="*/ 2147483646 w 2744"/>
                  <a:gd name="T9" fmla="*/ 2147483646 h 2344"/>
                  <a:gd name="T10" fmla="*/ 2147483646 w 2744"/>
                  <a:gd name="T11" fmla="*/ 2147483646 h 2344"/>
                  <a:gd name="T12" fmla="*/ 2147483646 w 2744"/>
                  <a:gd name="T13" fmla="*/ 2147483646 h 2344"/>
                  <a:gd name="T14" fmla="*/ 2147483646 w 2744"/>
                  <a:gd name="T15" fmla="*/ 2147483646 h 2344"/>
                  <a:gd name="T16" fmla="*/ 2147483646 w 2744"/>
                  <a:gd name="T17" fmla="*/ 2147483646 h 2344"/>
                  <a:gd name="T18" fmla="*/ 2147483646 w 2744"/>
                  <a:gd name="T19" fmla="*/ 2147483646 h 2344"/>
                  <a:gd name="T20" fmla="*/ 2147483646 w 2744"/>
                  <a:gd name="T21" fmla="*/ 2147483646 h 2344"/>
                  <a:gd name="T22" fmla="*/ 2147483646 w 2744"/>
                  <a:gd name="T23" fmla="*/ 2147483646 h 2344"/>
                  <a:gd name="T24" fmla="*/ 2147483646 w 2744"/>
                  <a:gd name="T25" fmla="*/ 2147483646 h 2344"/>
                  <a:gd name="T26" fmla="*/ 2147483646 w 2744"/>
                  <a:gd name="T27" fmla="*/ 2147483646 h 2344"/>
                  <a:gd name="T28" fmla="*/ 2147483646 w 2744"/>
                  <a:gd name="T29" fmla="*/ 2147483646 h 2344"/>
                  <a:gd name="T30" fmla="*/ 2147483646 w 2744"/>
                  <a:gd name="T31" fmla="*/ 2147483646 h 2344"/>
                  <a:gd name="T32" fmla="*/ 2147483646 w 2744"/>
                  <a:gd name="T33" fmla="*/ 2147483646 h 2344"/>
                  <a:gd name="T34" fmla="*/ 2147483646 w 2744"/>
                  <a:gd name="T35" fmla="*/ 2147483646 h 2344"/>
                  <a:gd name="T36" fmla="*/ 2147483646 w 2744"/>
                  <a:gd name="T37" fmla="*/ 2147483646 h 2344"/>
                  <a:gd name="T38" fmla="*/ 2147483646 w 2744"/>
                  <a:gd name="T39" fmla="*/ 2147483646 h 2344"/>
                  <a:gd name="T40" fmla="*/ 2147483646 w 2744"/>
                  <a:gd name="T41" fmla="*/ 2147483646 h 2344"/>
                  <a:gd name="T42" fmla="*/ 2147483646 w 2744"/>
                  <a:gd name="T43" fmla="*/ 2147483646 h 2344"/>
                  <a:gd name="T44" fmla="*/ 2147483646 w 2744"/>
                  <a:gd name="T45" fmla="*/ 2147483646 h 2344"/>
                  <a:gd name="T46" fmla="*/ 2147483646 w 2744"/>
                  <a:gd name="T47" fmla="*/ 2147483646 h 2344"/>
                  <a:gd name="T48" fmla="*/ 2147483646 w 2744"/>
                  <a:gd name="T49" fmla="*/ 2147483646 h 2344"/>
                  <a:gd name="T50" fmla="*/ 2147483646 w 2744"/>
                  <a:gd name="T51" fmla="*/ 2147483646 h 2344"/>
                  <a:gd name="T52" fmla="*/ 2147483646 w 2744"/>
                  <a:gd name="T53" fmla="*/ 2147483646 h 2344"/>
                  <a:gd name="T54" fmla="*/ 2147483646 w 2744"/>
                  <a:gd name="T55" fmla="*/ 2147483646 h 2344"/>
                  <a:gd name="T56" fmla="*/ 2147483646 w 2744"/>
                  <a:gd name="T57" fmla="*/ 2147483646 h 2344"/>
                  <a:gd name="T58" fmla="*/ 2147483646 w 2744"/>
                  <a:gd name="T59" fmla="*/ 2147483646 h 2344"/>
                  <a:gd name="T60" fmla="*/ 2147483646 w 2744"/>
                  <a:gd name="T61" fmla="*/ 2147483646 h 2344"/>
                  <a:gd name="T62" fmla="*/ 2147483646 w 2744"/>
                  <a:gd name="T63" fmla="*/ 2147483646 h 2344"/>
                  <a:gd name="T64" fmla="*/ 2147483646 w 2744"/>
                  <a:gd name="T65" fmla="*/ 2147483646 h 2344"/>
                  <a:gd name="T66" fmla="*/ 2147483646 w 2744"/>
                  <a:gd name="T67" fmla="*/ 2147483646 h 2344"/>
                  <a:gd name="T68" fmla="*/ 2147483646 w 2744"/>
                  <a:gd name="T69" fmla="*/ 2147483646 h 2344"/>
                  <a:gd name="T70" fmla="*/ 2147483646 w 2744"/>
                  <a:gd name="T71" fmla="*/ 2147483646 h 2344"/>
                  <a:gd name="T72" fmla="*/ 2147483646 w 2744"/>
                  <a:gd name="T73" fmla="*/ 2147483646 h 2344"/>
                  <a:gd name="T74" fmla="*/ 2147483646 w 2744"/>
                  <a:gd name="T75" fmla="*/ 2147483646 h 2344"/>
                  <a:gd name="T76" fmla="*/ 2147483646 w 2744"/>
                  <a:gd name="T77" fmla="*/ 2147483646 h 2344"/>
                  <a:gd name="T78" fmla="*/ 2147483646 w 2744"/>
                  <a:gd name="T79" fmla="*/ 2147483646 h 2344"/>
                  <a:gd name="T80" fmla="*/ 2147483646 w 2744"/>
                  <a:gd name="T81" fmla="*/ 2147483646 h 2344"/>
                  <a:gd name="T82" fmla="*/ 0 w 2744"/>
                  <a:gd name="T83" fmla="*/ 2147483646 h 2344"/>
                  <a:gd name="T84" fmla="*/ 2147483646 w 2744"/>
                  <a:gd name="T85" fmla="*/ 2147483646 h 2344"/>
                  <a:gd name="T86" fmla="*/ 2147483646 w 2744"/>
                  <a:gd name="T87" fmla="*/ 2147483646 h 2344"/>
                  <a:gd name="T88" fmla="*/ 2147483646 w 2744"/>
                  <a:gd name="T89" fmla="*/ 2147483646 h 2344"/>
                  <a:gd name="T90" fmla="*/ 2147483646 w 2744"/>
                  <a:gd name="T91" fmla="*/ 2147483646 h 2344"/>
                  <a:gd name="T92" fmla="*/ 2147483646 w 2744"/>
                  <a:gd name="T93" fmla="*/ 2147483646 h 2344"/>
                  <a:gd name="T94" fmla="*/ 2147483646 w 2744"/>
                  <a:gd name="T95" fmla="*/ 2147483646 h 2344"/>
                  <a:gd name="T96" fmla="*/ 2147483646 w 2744"/>
                  <a:gd name="T97" fmla="*/ 2147483646 h 2344"/>
                  <a:gd name="T98" fmla="*/ 2147483646 w 2744"/>
                  <a:gd name="T99" fmla="*/ 2147483646 h 2344"/>
                  <a:gd name="T100" fmla="*/ 2147483646 w 2744"/>
                  <a:gd name="T101" fmla="*/ 2147483646 h 2344"/>
                  <a:gd name="T102" fmla="*/ 2147483646 w 2744"/>
                  <a:gd name="T103" fmla="*/ 2147483646 h 2344"/>
                  <a:gd name="T104" fmla="*/ 2147483646 w 2744"/>
                  <a:gd name="T105" fmla="*/ 2147483646 h 2344"/>
                  <a:gd name="T106" fmla="*/ 2147483646 w 2744"/>
                  <a:gd name="T107" fmla="*/ 2147483646 h 2344"/>
                  <a:gd name="T108" fmla="*/ 2147483646 w 2744"/>
                  <a:gd name="T109" fmla="*/ 2147483646 h 2344"/>
                  <a:gd name="T110" fmla="*/ 2147483646 w 2744"/>
                  <a:gd name="T111" fmla="*/ 2147483646 h 2344"/>
                  <a:gd name="T112" fmla="*/ 2147483646 w 2744"/>
                  <a:gd name="T113" fmla="*/ 2147483646 h 2344"/>
                  <a:gd name="T114" fmla="*/ 2147483646 w 2744"/>
                  <a:gd name="T115" fmla="*/ 2147483646 h 2344"/>
                  <a:gd name="T116" fmla="*/ 2147483646 w 2744"/>
                  <a:gd name="T117" fmla="*/ 2147483646 h 2344"/>
                  <a:gd name="T118" fmla="*/ 2147483646 w 2744"/>
                  <a:gd name="T119" fmla="*/ 2147483646 h 2344"/>
                  <a:gd name="T120" fmla="*/ 2147483646 w 2744"/>
                  <a:gd name="T121" fmla="*/ 2147483646 h 2344"/>
                  <a:gd name="T122" fmla="*/ 2147483646 w 2744"/>
                  <a:gd name="T123" fmla="*/ 2147483646 h 2344"/>
                  <a:gd name="T124" fmla="*/ 2147483646 w 2744"/>
                  <a:gd name="T125" fmla="*/ 2147483646 h 234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744" h="2344">
                    <a:moveTo>
                      <a:pt x="2743" y="1067"/>
                    </a:moveTo>
                    <a:lnTo>
                      <a:pt x="2705" y="1029"/>
                    </a:lnTo>
                    <a:lnTo>
                      <a:pt x="2686" y="971"/>
                    </a:lnTo>
                    <a:lnTo>
                      <a:pt x="2667" y="953"/>
                    </a:lnTo>
                    <a:lnTo>
                      <a:pt x="2629" y="934"/>
                    </a:lnTo>
                    <a:lnTo>
                      <a:pt x="2591" y="915"/>
                    </a:lnTo>
                    <a:lnTo>
                      <a:pt x="2553" y="915"/>
                    </a:lnTo>
                    <a:lnTo>
                      <a:pt x="2553" y="895"/>
                    </a:lnTo>
                    <a:lnTo>
                      <a:pt x="2534" y="876"/>
                    </a:lnTo>
                    <a:lnTo>
                      <a:pt x="2534" y="839"/>
                    </a:lnTo>
                    <a:lnTo>
                      <a:pt x="2534" y="819"/>
                    </a:lnTo>
                    <a:lnTo>
                      <a:pt x="2534" y="762"/>
                    </a:lnTo>
                    <a:lnTo>
                      <a:pt x="2534" y="667"/>
                    </a:lnTo>
                    <a:lnTo>
                      <a:pt x="2553" y="610"/>
                    </a:lnTo>
                    <a:lnTo>
                      <a:pt x="2572" y="572"/>
                    </a:lnTo>
                    <a:lnTo>
                      <a:pt x="2572" y="553"/>
                    </a:lnTo>
                    <a:lnTo>
                      <a:pt x="2572" y="514"/>
                    </a:lnTo>
                    <a:lnTo>
                      <a:pt x="2439" y="553"/>
                    </a:lnTo>
                    <a:lnTo>
                      <a:pt x="2400" y="534"/>
                    </a:lnTo>
                    <a:lnTo>
                      <a:pt x="2381" y="514"/>
                    </a:lnTo>
                    <a:lnTo>
                      <a:pt x="2305" y="438"/>
                    </a:lnTo>
                    <a:lnTo>
                      <a:pt x="2267" y="400"/>
                    </a:lnTo>
                    <a:lnTo>
                      <a:pt x="2191" y="362"/>
                    </a:lnTo>
                    <a:lnTo>
                      <a:pt x="2115" y="343"/>
                    </a:lnTo>
                    <a:lnTo>
                      <a:pt x="2058" y="343"/>
                    </a:lnTo>
                    <a:lnTo>
                      <a:pt x="2019" y="343"/>
                    </a:lnTo>
                    <a:lnTo>
                      <a:pt x="2000" y="362"/>
                    </a:lnTo>
                    <a:lnTo>
                      <a:pt x="1963" y="362"/>
                    </a:lnTo>
                    <a:lnTo>
                      <a:pt x="1886" y="324"/>
                    </a:lnTo>
                    <a:lnTo>
                      <a:pt x="1848" y="305"/>
                    </a:lnTo>
                    <a:lnTo>
                      <a:pt x="1791" y="305"/>
                    </a:lnTo>
                    <a:lnTo>
                      <a:pt x="1772" y="286"/>
                    </a:lnTo>
                    <a:lnTo>
                      <a:pt x="1753" y="267"/>
                    </a:lnTo>
                    <a:lnTo>
                      <a:pt x="1734" y="248"/>
                    </a:lnTo>
                    <a:lnTo>
                      <a:pt x="1734" y="209"/>
                    </a:lnTo>
                    <a:lnTo>
                      <a:pt x="1715" y="153"/>
                    </a:lnTo>
                    <a:lnTo>
                      <a:pt x="1696" y="114"/>
                    </a:lnTo>
                    <a:lnTo>
                      <a:pt x="1696" y="95"/>
                    </a:lnTo>
                    <a:lnTo>
                      <a:pt x="1677" y="77"/>
                    </a:lnTo>
                    <a:lnTo>
                      <a:pt x="1601" y="38"/>
                    </a:lnTo>
                    <a:lnTo>
                      <a:pt x="1601" y="19"/>
                    </a:lnTo>
                    <a:lnTo>
                      <a:pt x="1582" y="0"/>
                    </a:lnTo>
                    <a:lnTo>
                      <a:pt x="1524" y="38"/>
                    </a:lnTo>
                    <a:lnTo>
                      <a:pt x="1448" y="77"/>
                    </a:lnTo>
                    <a:lnTo>
                      <a:pt x="1410" y="77"/>
                    </a:lnTo>
                    <a:lnTo>
                      <a:pt x="1372" y="77"/>
                    </a:lnTo>
                    <a:lnTo>
                      <a:pt x="1353" y="95"/>
                    </a:lnTo>
                    <a:lnTo>
                      <a:pt x="1391" y="153"/>
                    </a:lnTo>
                    <a:lnTo>
                      <a:pt x="1353" y="209"/>
                    </a:lnTo>
                    <a:lnTo>
                      <a:pt x="1334" y="248"/>
                    </a:lnTo>
                    <a:lnTo>
                      <a:pt x="1315" y="305"/>
                    </a:lnTo>
                    <a:lnTo>
                      <a:pt x="1201" y="419"/>
                    </a:lnTo>
                    <a:lnTo>
                      <a:pt x="1181" y="495"/>
                    </a:lnTo>
                    <a:lnTo>
                      <a:pt x="1162" y="553"/>
                    </a:lnTo>
                    <a:lnTo>
                      <a:pt x="1124" y="648"/>
                    </a:lnTo>
                    <a:lnTo>
                      <a:pt x="1086" y="667"/>
                    </a:lnTo>
                    <a:lnTo>
                      <a:pt x="1048" y="705"/>
                    </a:lnTo>
                    <a:lnTo>
                      <a:pt x="1029" y="762"/>
                    </a:lnTo>
                    <a:lnTo>
                      <a:pt x="1067" y="800"/>
                    </a:lnTo>
                    <a:lnTo>
                      <a:pt x="1105" y="857"/>
                    </a:lnTo>
                    <a:lnTo>
                      <a:pt x="1105" y="915"/>
                    </a:lnTo>
                    <a:lnTo>
                      <a:pt x="1105" y="991"/>
                    </a:lnTo>
                    <a:lnTo>
                      <a:pt x="1143" y="1029"/>
                    </a:lnTo>
                    <a:lnTo>
                      <a:pt x="1220" y="1105"/>
                    </a:lnTo>
                    <a:lnTo>
                      <a:pt x="1257" y="1143"/>
                    </a:lnTo>
                    <a:lnTo>
                      <a:pt x="1277" y="1162"/>
                    </a:lnTo>
                    <a:lnTo>
                      <a:pt x="1296" y="1200"/>
                    </a:lnTo>
                    <a:lnTo>
                      <a:pt x="1315" y="1257"/>
                    </a:lnTo>
                    <a:lnTo>
                      <a:pt x="1315" y="1296"/>
                    </a:lnTo>
                    <a:lnTo>
                      <a:pt x="1315" y="1333"/>
                    </a:lnTo>
                    <a:lnTo>
                      <a:pt x="1315" y="1391"/>
                    </a:lnTo>
                    <a:lnTo>
                      <a:pt x="1315" y="1410"/>
                    </a:lnTo>
                    <a:lnTo>
                      <a:pt x="1296" y="1429"/>
                    </a:lnTo>
                    <a:lnTo>
                      <a:pt x="1296" y="1467"/>
                    </a:lnTo>
                    <a:lnTo>
                      <a:pt x="1277" y="1486"/>
                    </a:lnTo>
                    <a:lnTo>
                      <a:pt x="1257" y="1543"/>
                    </a:lnTo>
                    <a:lnTo>
                      <a:pt x="1220" y="1543"/>
                    </a:lnTo>
                    <a:lnTo>
                      <a:pt x="1201" y="1524"/>
                    </a:lnTo>
                    <a:lnTo>
                      <a:pt x="1181" y="1486"/>
                    </a:lnTo>
                    <a:lnTo>
                      <a:pt x="1181" y="1467"/>
                    </a:lnTo>
                    <a:lnTo>
                      <a:pt x="1201" y="1467"/>
                    </a:lnTo>
                    <a:lnTo>
                      <a:pt x="1220" y="1429"/>
                    </a:lnTo>
                    <a:lnTo>
                      <a:pt x="1201" y="1391"/>
                    </a:lnTo>
                    <a:lnTo>
                      <a:pt x="1181" y="1352"/>
                    </a:lnTo>
                    <a:lnTo>
                      <a:pt x="1181" y="1333"/>
                    </a:lnTo>
                    <a:lnTo>
                      <a:pt x="1162" y="1276"/>
                    </a:lnTo>
                    <a:lnTo>
                      <a:pt x="1086" y="1352"/>
                    </a:lnTo>
                    <a:lnTo>
                      <a:pt x="1029" y="1372"/>
                    </a:lnTo>
                    <a:lnTo>
                      <a:pt x="1029" y="1448"/>
                    </a:lnTo>
                    <a:lnTo>
                      <a:pt x="1067" y="1429"/>
                    </a:lnTo>
                    <a:lnTo>
                      <a:pt x="1067" y="1467"/>
                    </a:lnTo>
                    <a:lnTo>
                      <a:pt x="1067" y="1505"/>
                    </a:lnTo>
                    <a:lnTo>
                      <a:pt x="1048" y="1562"/>
                    </a:lnTo>
                    <a:lnTo>
                      <a:pt x="1086" y="1581"/>
                    </a:lnTo>
                    <a:lnTo>
                      <a:pt x="1086" y="1619"/>
                    </a:lnTo>
                    <a:lnTo>
                      <a:pt x="1067" y="1619"/>
                    </a:lnTo>
                    <a:lnTo>
                      <a:pt x="1029" y="1619"/>
                    </a:lnTo>
                    <a:lnTo>
                      <a:pt x="991" y="1638"/>
                    </a:lnTo>
                    <a:lnTo>
                      <a:pt x="953" y="1677"/>
                    </a:lnTo>
                    <a:lnTo>
                      <a:pt x="934" y="1657"/>
                    </a:lnTo>
                    <a:lnTo>
                      <a:pt x="915" y="1638"/>
                    </a:lnTo>
                    <a:lnTo>
                      <a:pt x="857" y="1638"/>
                    </a:lnTo>
                    <a:lnTo>
                      <a:pt x="820" y="1619"/>
                    </a:lnTo>
                    <a:lnTo>
                      <a:pt x="800" y="1600"/>
                    </a:lnTo>
                    <a:lnTo>
                      <a:pt x="762" y="1581"/>
                    </a:lnTo>
                    <a:lnTo>
                      <a:pt x="744" y="1581"/>
                    </a:lnTo>
                    <a:lnTo>
                      <a:pt x="744" y="1619"/>
                    </a:lnTo>
                    <a:lnTo>
                      <a:pt x="781" y="1638"/>
                    </a:lnTo>
                    <a:lnTo>
                      <a:pt x="781" y="1657"/>
                    </a:lnTo>
                    <a:lnTo>
                      <a:pt x="800" y="1696"/>
                    </a:lnTo>
                    <a:lnTo>
                      <a:pt x="800" y="1714"/>
                    </a:lnTo>
                    <a:lnTo>
                      <a:pt x="820" y="1714"/>
                    </a:lnTo>
                    <a:lnTo>
                      <a:pt x="820" y="1733"/>
                    </a:lnTo>
                    <a:lnTo>
                      <a:pt x="800" y="1753"/>
                    </a:lnTo>
                    <a:lnTo>
                      <a:pt x="762" y="1772"/>
                    </a:lnTo>
                    <a:lnTo>
                      <a:pt x="744" y="1753"/>
                    </a:lnTo>
                    <a:lnTo>
                      <a:pt x="724" y="1753"/>
                    </a:lnTo>
                    <a:lnTo>
                      <a:pt x="724" y="1772"/>
                    </a:lnTo>
                    <a:lnTo>
                      <a:pt x="744" y="1829"/>
                    </a:lnTo>
                    <a:lnTo>
                      <a:pt x="762" y="1848"/>
                    </a:lnTo>
                    <a:lnTo>
                      <a:pt x="781" y="1848"/>
                    </a:lnTo>
                    <a:lnTo>
                      <a:pt x="744" y="1867"/>
                    </a:lnTo>
                    <a:lnTo>
                      <a:pt x="705" y="1867"/>
                    </a:lnTo>
                    <a:lnTo>
                      <a:pt x="667" y="1810"/>
                    </a:lnTo>
                    <a:lnTo>
                      <a:pt x="629" y="1810"/>
                    </a:lnTo>
                    <a:lnTo>
                      <a:pt x="610" y="1772"/>
                    </a:lnTo>
                    <a:lnTo>
                      <a:pt x="591" y="1753"/>
                    </a:lnTo>
                    <a:lnTo>
                      <a:pt x="534" y="1791"/>
                    </a:lnTo>
                    <a:lnTo>
                      <a:pt x="495" y="1829"/>
                    </a:lnTo>
                    <a:lnTo>
                      <a:pt x="534" y="1829"/>
                    </a:lnTo>
                    <a:lnTo>
                      <a:pt x="553" y="1886"/>
                    </a:lnTo>
                    <a:lnTo>
                      <a:pt x="610" y="1848"/>
                    </a:lnTo>
                    <a:lnTo>
                      <a:pt x="610" y="1905"/>
                    </a:lnTo>
                    <a:lnTo>
                      <a:pt x="591" y="1943"/>
                    </a:lnTo>
                    <a:lnTo>
                      <a:pt x="572" y="1962"/>
                    </a:lnTo>
                    <a:lnTo>
                      <a:pt x="515" y="1962"/>
                    </a:lnTo>
                    <a:lnTo>
                      <a:pt x="400" y="1981"/>
                    </a:lnTo>
                    <a:lnTo>
                      <a:pt x="363" y="1962"/>
                    </a:lnTo>
                    <a:lnTo>
                      <a:pt x="381" y="1943"/>
                    </a:lnTo>
                    <a:lnTo>
                      <a:pt x="400" y="1886"/>
                    </a:lnTo>
                    <a:lnTo>
                      <a:pt x="439" y="1867"/>
                    </a:lnTo>
                    <a:lnTo>
                      <a:pt x="458" y="1848"/>
                    </a:lnTo>
                    <a:lnTo>
                      <a:pt x="419" y="1829"/>
                    </a:lnTo>
                    <a:lnTo>
                      <a:pt x="363" y="1848"/>
                    </a:lnTo>
                    <a:lnTo>
                      <a:pt x="324" y="1886"/>
                    </a:lnTo>
                    <a:lnTo>
                      <a:pt x="305" y="1924"/>
                    </a:lnTo>
                    <a:lnTo>
                      <a:pt x="267" y="1943"/>
                    </a:lnTo>
                    <a:lnTo>
                      <a:pt x="248" y="1962"/>
                    </a:lnTo>
                    <a:lnTo>
                      <a:pt x="229" y="1962"/>
                    </a:lnTo>
                    <a:lnTo>
                      <a:pt x="172" y="1962"/>
                    </a:lnTo>
                    <a:lnTo>
                      <a:pt x="134" y="1943"/>
                    </a:lnTo>
                    <a:lnTo>
                      <a:pt x="134" y="1905"/>
                    </a:lnTo>
                    <a:lnTo>
                      <a:pt x="134" y="1867"/>
                    </a:lnTo>
                    <a:lnTo>
                      <a:pt x="134" y="1810"/>
                    </a:lnTo>
                    <a:lnTo>
                      <a:pt x="114" y="1867"/>
                    </a:lnTo>
                    <a:lnTo>
                      <a:pt x="114" y="1886"/>
                    </a:lnTo>
                    <a:lnTo>
                      <a:pt x="96" y="1886"/>
                    </a:lnTo>
                    <a:lnTo>
                      <a:pt x="77" y="1886"/>
                    </a:lnTo>
                    <a:lnTo>
                      <a:pt x="77" y="1867"/>
                    </a:lnTo>
                    <a:lnTo>
                      <a:pt x="77" y="1848"/>
                    </a:lnTo>
                    <a:lnTo>
                      <a:pt x="77" y="1829"/>
                    </a:lnTo>
                    <a:lnTo>
                      <a:pt x="58" y="1829"/>
                    </a:lnTo>
                    <a:lnTo>
                      <a:pt x="38" y="1848"/>
                    </a:lnTo>
                    <a:lnTo>
                      <a:pt x="19" y="1867"/>
                    </a:lnTo>
                    <a:lnTo>
                      <a:pt x="0" y="1886"/>
                    </a:lnTo>
                    <a:lnTo>
                      <a:pt x="0" y="1905"/>
                    </a:lnTo>
                    <a:lnTo>
                      <a:pt x="0" y="1943"/>
                    </a:lnTo>
                    <a:lnTo>
                      <a:pt x="19" y="1962"/>
                    </a:lnTo>
                    <a:lnTo>
                      <a:pt x="19" y="1981"/>
                    </a:lnTo>
                    <a:lnTo>
                      <a:pt x="19" y="2000"/>
                    </a:lnTo>
                    <a:lnTo>
                      <a:pt x="0" y="2038"/>
                    </a:lnTo>
                    <a:lnTo>
                      <a:pt x="0" y="2058"/>
                    </a:lnTo>
                    <a:lnTo>
                      <a:pt x="19" y="2076"/>
                    </a:lnTo>
                    <a:lnTo>
                      <a:pt x="77" y="2172"/>
                    </a:lnTo>
                    <a:lnTo>
                      <a:pt x="114" y="2190"/>
                    </a:lnTo>
                    <a:lnTo>
                      <a:pt x="134" y="2229"/>
                    </a:lnTo>
                    <a:lnTo>
                      <a:pt x="153" y="2248"/>
                    </a:lnTo>
                    <a:lnTo>
                      <a:pt x="191" y="2267"/>
                    </a:lnTo>
                    <a:lnTo>
                      <a:pt x="495" y="2343"/>
                    </a:lnTo>
                    <a:lnTo>
                      <a:pt x="610" y="2343"/>
                    </a:lnTo>
                    <a:lnTo>
                      <a:pt x="724" y="2229"/>
                    </a:lnTo>
                    <a:lnTo>
                      <a:pt x="762" y="2210"/>
                    </a:lnTo>
                    <a:lnTo>
                      <a:pt x="800" y="2210"/>
                    </a:lnTo>
                    <a:lnTo>
                      <a:pt x="839" y="2229"/>
                    </a:lnTo>
                    <a:lnTo>
                      <a:pt x="857" y="2229"/>
                    </a:lnTo>
                    <a:lnTo>
                      <a:pt x="876" y="2229"/>
                    </a:lnTo>
                    <a:lnTo>
                      <a:pt x="896" y="2210"/>
                    </a:lnTo>
                    <a:lnTo>
                      <a:pt x="915" y="2172"/>
                    </a:lnTo>
                    <a:lnTo>
                      <a:pt x="915" y="2153"/>
                    </a:lnTo>
                    <a:lnTo>
                      <a:pt x="953" y="1962"/>
                    </a:lnTo>
                    <a:lnTo>
                      <a:pt x="972" y="1943"/>
                    </a:lnTo>
                    <a:lnTo>
                      <a:pt x="972" y="1924"/>
                    </a:lnTo>
                    <a:lnTo>
                      <a:pt x="991" y="1924"/>
                    </a:lnTo>
                    <a:lnTo>
                      <a:pt x="1010" y="1943"/>
                    </a:lnTo>
                    <a:lnTo>
                      <a:pt x="1029" y="1962"/>
                    </a:lnTo>
                    <a:lnTo>
                      <a:pt x="1048" y="1981"/>
                    </a:lnTo>
                    <a:lnTo>
                      <a:pt x="1086" y="1981"/>
                    </a:lnTo>
                    <a:lnTo>
                      <a:pt x="1105" y="1981"/>
                    </a:lnTo>
                    <a:lnTo>
                      <a:pt x="1143" y="1924"/>
                    </a:lnTo>
                    <a:lnTo>
                      <a:pt x="1201" y="1905"/>
                    </a:lnTo>
                    <a:lnTo>
                      <a:pt x="1238" y="1905"/>
                    </a:lnTo>
                    <a:lnTo>
                      <a:pt x="1257" y="1905"/>
                    </a:lnTo>
                    <a:lnTo>
                      <a:pt x="1277" y="1905"/>
                    </a:lnTo>
                    <a:lnTo>
                      <a:pt x="1296" y="1886"/>
                    </a:lnTo>
                    <a:lnTo>
                      <a:pt x="1296" y="1848"/>
                    </a:lnTo>
                    <a:lnTo>
                      <a:pt x="1296" y="1829"/>
                    </a:lnTo>
                    <a:lnTo>
                      <a:pt x="1296" y="1810"/>
                    </a:lnTo>
                    <a:lnTo>
                      <a:pt x="1315" y="1791"/>
                    </a:lnTo>
                    <a:lnTo>
                      <a:pt x="1334" y="1791"/>
                    </a:lnTo>
                    <a:lnTo>
                      <a:pt x="1372" y="1791"/>
                    </a:lnTo>
                    <a:lnTo>
                      <a:pt x="1391" y="1791"/>
                    </a:lnTo>
                    <a:lnTo>
                      <a:pt x="1410" y="1753"/>
                    </a:lnTo>
                    <a:lnTo>
                      <a:pt x="1410" y="1733"/>
                    </a:lnTo>
                    <a:lnTo>
                      <a:pt x="1410" y="1714"/>
                    </a:lnTo>
                    <a:lnTo>
                      <a:pt x="1391" y="1657"/>
                    </a:lnTo>
                    <a:lnTo>
                      <a:pt x="1391" y="1619"/>
                    </a:lnTo>
                    <a:lnTo>
                      <a:pt x="1391" y="1600"/>
                    </a:lnTo>
                    <a:lnTo>
                      <a:pt x="1372" y="1562"/>
                    </a:lnTo>
                    <a:lnTo>
                      <a:pt x="1372" y="1524"/>
                    </a:lnTo>
                    <a:lnTo>
                      <a:pt x="1410" y="1505"/>
                    </a:lnTo>
                    <a:lnTo>
                      <a:pt x="1448" y="1505"/>
                    </a:lnTo>
                    <a:lnTo>
                      <a:pt x="1638" y="1581"/>
                    </a:lnTo>
                    <a:lnTo>
                      <a:pt x="1696" y="1448"/>
                    </a:lnTo>
                    <a:lnTo>
                      <a:pt x="1734" y="1333"/>
                    </a:lnTo>
                    <a:lnTo>
                      <a:pt x="1753" y="1315"/>
                    </a:lnTo>
                    <a:lnTo>
                      <a:pt x="1772" y="1296"/>
                    </a:lnTo>
                    <a:lnTo>
                      <a:pt x="1791" y="1276"/>
                    </a:lnTo>
                    <a:lnTo>
                      <a:pt x="1829" y="1276"/>
                    </a:lnTo>
                    <a:lnTo>
                      <a:pt x="1848" y="1276"/>
                    </a:lnTo>
                    <a:lnTo>
                      <a:pt x="1924" y="1296"/>
                    </a:lnTo>
                    <a:lnTo>
                      <a:pt x="1963" y="1315"/>
                    </a:lnTo>
                    <a:lnTo>
                      <a:pt x="1982" y="1315"/>
                    </a:lnTo>
                    <a:lnTo>
                      <a:pt x="2019" y="1315"/>
                    </a:lnTo>
                    <a:lnTo>
                      <a:pt x="2039" y="1315"/>
                    </a:lnTo>
                    <a:lnTo>
                      <a:pt x="2077" y="1352"/>
                    </a:lnTo>
                    <a:lnTo>
                      <a:pt x="2095" y="1352"/>
                    </a:lnTo>
                    <a:lnTo>
                      <a:pt x="2095" y="1315"/>
                    </a:lnTo>
                    <a:lnTo>
                      <a:pt x="2115" y="1296"/>
                    </a:lnTo>
                    <a:lnTo>
                      <a:pt x="2134" y="1296"/>
                    </a:lnTo>
                    <a:lnTo>
                      <a:pt x="2344" y="1238"/>
                    </a:lnTo>
                    <a:lnTo>
                      <a:pt x="2400" y="1238"/>
                    </a:lnTo>
                    <a:lnTo>
                      <a:pt x="2458" y="1257"/>
                    </a:lnTo>
                    <a:lnTo>
                      <a:pt x="2496" y="1257"/>
                    </a:lnTo>
                    <a:lnTo>
                      <a:pt x="2553" y="1238"/>
                    </a:lnTo>
                    <a:lnTo>
                      <a:pt x="2591" y="1238"/>
                    </a:lnTo>
                    <a:lnTo>
                      <a:pt x="2648" y="1238"/>
                    </a:lnTo>
                    <a:lnTo>
                      <a:pt x="2667" y="1219"/>
                    </a:lnTo>
                    <a:lnTo>
                      <a:pt x="2686" y="1162"/>
                    </a:lnTo>
                    <a:lnTo>
                      <a:pt x="2725" y="1143"/>
                    </a:lnTo>
                    <a:lnTo>
                      <a:pt x="2743" y="1105"/>
                    </a:lnTo>
                    <a:lnTo>
                      <a:pt x="2743" y="1067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63" name="Freeform 53">
                <a:extLst>
                  <a:ext uri="{FF2B5EF4-FFF2-40B4-BE49-F238E27FC236}">
                    <a16:creationId xmlns:a16="http://schemas.microsoft.com/office/drawing/2014/main" id="{ECBA8E78-CD33-A344-9E08-5F64FB46C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17838" y="11753850"/>
                <a:ext cx="1206500" cy="1214438"/>
              </a:xfrm>
              <a:custGeom>
                <a:avLst/>
                <a:gdLst>
                  <a:gd name="T0" fmla="*/ 2147483646 w 3353"/>
                  <a:gd name="T1" fmla="*/ 2147483646 h 3372"/>
                  <a:gd name="T2" fmla="*/ 2147483646 w 3353"/>
                  <a:gd name="T3" fmla="*/ 2147483646 h 3372"/>
                  <a:gd name="T4" fmla="*/ 2147483646 w 3353"/>
                  <a:gd name="T5" fmla="*/ 2147483646 h 3372"/>
                  <a:gd name="T6" fmla="*/ 2147483646 w 3353"/>
                  <a:gd name="T7" fmla="*/ 2147483646 h 3372"/>
                  <a:gd name="T8" fmla="*/ 2147483646 w 3353"/>
                  <a:gd name="T9" fmla="*/ 2147483646 h 3372"/>
                  <a:gd name="T10" fmla="*/ 2147483646 w 3353"/>
                  <a:gd name="T11" fmla="*/ 2147483646 h 3372"/>
                  <a:gd name="T12" fmla="*/ 2147483646 w 3353"/>
                  <a:gd name="T13" fmla="*/ 2147483646 h 3372"/>
                  <a:gd name="T14" fmla="*/ 2147483646 w 3353"/>
                  <a:gd name="T15" fmla="*/ 2147483646 h 3372"/>
                  <a:gd name="T16" fmla="*/ 2147483646 w 3353"/>
                  <a:gd name="T17" fmla="*/ 2147483646 h 3372"/>
                  <a:gd name="T18" fmla="*/ 2147483646 w 3353"/>
                  <a:gd name="T19" fmla="*/ 2147483646 h 3372"/>
                  <a:gd name="T20" fmla="*/ 2147483646 w 3353"/>
                  <a:gd name="T21" fmla="*/ 2147483646 h 3372"/>
                  <a:gd name="T22" fmla="*/ 2147483646 w 3353"/>
                  <a:gd name="T23" fmla="*/ 2147483646 h 3372"/>
                  <a:gd name="T24" fmla="*/ 2147483646 w 3353"/>
                  <a:gd name="T25" fmla="*/ 2147483646 h 3372"/>
                  <a:gd name="T26" fmla="*/ 2147483646 w 3353"/>
                  <a:gd name="T27" fmla="*/ 2147483646 h 3372"/>
                  <a:gd name="T28" fmla="*/ 2147483646 w 3353"/>
                  <a:gd name="T29" fmla="*/ 2147483646 h 3372"/>
                  <a:gd name="T30" fmla="*/ 2147483646 w 3353"/>
                  <a:gd name="T31" fmla="*/ 2147483646 h 3372"/>
                  <a:gd name="T32" fmla="*/ 2147483646 w 3353"/>
                  <a:gd name="T33" fmla="*/ 2147483646 h 3372"/>
                  <a:gd name="T34" fmla="*/ 2147483646 w 3353"/>
                  <a:gd name="T35" fmla="*/ 2147483646 h 3372"/>
                  <a:gd name="T36" fmla="*/ 2147483646 w 3353"/>
                  <a:gd name="T37" fmla="*/ 2147483646 h 3372"/>
                  <a:gd name="T38" fmla="*/ 2147483646 w 3353"/>
                  <a:gd name="T39" fmla="*/ 2147483646 h 3372"/>
                  <a:gd name="T40" fmla="*/ 2147483646 w 3353"/>
                  <a:gd name="T41" fmla="*/ 2147483646 h 3372"/>
                  <a:gd name="T42" fmla="*/ 2147483646 w 3353"/>
                  <a:gd name="T43" fmla="*/ 2147483646 h 3372"/>
                  <a:gd name="T44" fmla="*/ 2147483646 w 3353"/>
                  <a:gd name="T45" fmla="*/ 2147483646 h 3372"/>
                  <a:gd name="T46" fmla="*/ 2147483646 w 3353"/>
                  <a:gd name="T47" fmla="*/ 2147483646 h 3372"/>
                  <a:gd name="T48" fmla="*/ 2147483646 w 3353"/>
                  <a:gd name="T49" fmla="*/ 2147483646 h 3372"/>
                  <a:gd name="T50" fmla="*/ 2147483646 w 3353"/>
                  <a:gd name="T51" fmla="*/ 2147483646 h 3372"/>
                  <a:gd name="T52" fmla="*/ 2147483646 w 3353"/>
                  <a:gd name="T53" fmla="*/ 2147483646 h 3372"/>
                  <a:gd name="T54" fmla="*/ 2147483646 w 3353"/>
                  <a:gd name="T55" fmla="*/ 2147483646 h 3372"/>
                  <a:gd name="T56" fmla="*/ 2147483646 w 3353"/>
                  <a:gd name="T57" fmla="*/ 2147483646 h 3372"/>
                  <a:gd name="T58" fmla="*/ 2147483646 w 3353"/>
                  <a:gd name="T59" fmla="*/ 2147483646 h 3372"/>
                  <a:gd name="T60" fmla="*/ 2147483646 w 3353"/>
                  <a:gd name="T61" fmla="*/ 2147483646 h 3372"/>
                  <a:gd name="T62" fmla="*/ 2147483646 w 3353"/>
                  <a:gd name="T63" fmla="*/ 2147483646 h 3372"/>
                  <a:gd name="T64" fmla="*/ 2147483646 w 3353"/>
                  <a:gd name="T65" fmla="*/ 2147483646 h 3372"/>
                  <a:gd name="T66" fmla="*/ 2147483646 w 3353"/>
                  <a:gd name="T67" fmla="*/ 2147483646 h 3372"/>
                  <a:gd name="T68" fmla="*/ 2147483646 w 3353"/>
                  <a:gd name="T69" fmla="*/ 2147483646 h 3372"/>
                  <a:gd name="T70" fmla="*/ 2147483646 w 3353"/>
                  <a:gd name="T71" fmla="*/ 2147483646 h 3372"/>
                  <a:gd name="T72" fmla="*/ 2147483646 w 3353"/>
                  <a:gd name="T73" fmla="*/ 2147483646 h 3372"/>
                  <a:gd name="T74" fmla="*/ 2147483646 w 3353"/>
                  <a:gd name="T75" fmla="*/ 2147483646 h 3372"/>
                  <a:gd name="T76" fmla="*/ 2147483646 w 3353"/>
                  <a:gd name="T77" fmla="*/ 2147483646 h 3372"/>
                  <a:gd name="T78" fmla="*/ 2147483646 w 3353"/>
                  <a:gd name="T79" fmla="*/ 2147483646 h 3372"/>
                  <a:gd name="T80" fmla="*/ 2147483646 w 3353"/>
                  <a:gd name="T81" fmla="*/ 2147483646 h 3372"/>
                  <a:gd name="T82" fmla="*/ 2147483646 w 3353"/>
                  <a:gd name="T83" fmla="*/ 2147483646 h 3372"/>
                  <a:gd name="T84" fmla="*/ 2147483646 w 3353"/>
                  <a:gd name="T85" fmla="*/ 2147483646 h 3372"/>
                  <a:gd name="T86" fmla="*/ 2147483646 w 3353"/>
                  <a:gd name="T87" fmla="*/ 2147483646 h 3372"/>
                  <a:gd name="T88" fmla="*/ 2147483646 w 3353"/>
                  <a:gd name="T89" fmla="*/ 2147483646 h 3372"/>
                  <a:gd name="T90" fmla="*/ 2147483646 w 3353"/>
                  <a:gd name="T91" fmla="*/ 2147483646 h 3372"/>
                  <a:gd name="T92" fmla="*/ 2147483646 w 3353"/>
                  <a:gd name="T93" fmla="*/ 2147483646 h 3372"/>
                  <a:gd name="T94" fmla="*/ 2147483646 w 3353"/>
                  <a:gd name="T95" fmla="*/ 2147483646 h 3372"/>
                  <a:gd name="T96" fmla="*/ 2147483646 w 3353"/>
                  <a:gd name="T97" fmla="*/ 2147483646 h 3372"/>
                  <a:gd name="T98" fmla="*/ 2147483646 w 3353"/>
                  <a:gd name="T99" fmla="*/ 2147483646 h 3372"/>
                  <a:gd name="T100" fmla="*/ 2147483646 w 3353"/>
                  <a:gd name="T101" fmla="*/ 2147483646 h 3372"/>
                  <a:gd name="T102" fmla="*/ 2147483646 w 3353"/>
                  <a:gd name="T103" fmla="*/ 2147483646 h 3372"/>
                  <a:gd name="T104" fmla="*/ 2147483646 w 3353"/>
                  <a:gd name="T105" fmla="*/ 2147483646 h 3372"/>
                  <a:gd name="T106" fmla="*/ 2147483646 w 3353"/>
                  <a:gd name="T107" fmla="*/ 2147483646 h 3372"/>
                  <a:gd name="T108" fmla="*/ 2147483646 w 3353"/>
                  <a:gd name="T109" fmla="*/ 2147483646 h 3372"/>
                  <a:gd name="T110" fmla="*/ 2147483646 w 3353"/>
                  <a:gd name="T111" fmla="*/ 0 h 3372"/>
                  <a:gd name="T112" fmla="*/ 2147483646 w 3353"/>
                  <a:gd name="T113" fmla="*/ 2147483646 h 3372"/>
                  <a:gd name="T114" fmla="*/ 2147483646 w 3353"/>
                  <a:gd name="T115" fmla="*/ 2147483646 h 337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353" h="3372">
                    <a:moveTo>
                      <a:pt x="1200" y="838"/>
                    </a:moveTo>
                    <a:lnTo>
                      <a:pt x="1238" y="818"/>
                    </a:lnTo>
                    <a:lnTo>
                      <a:pt x="1257" y="799"/>
                    </a:lnTo>
                    <a:lnTo>
                      <a:pt x="1257" y="781"/>
                    </a:lnTo>
                    <a:lnTo>
                      <a:pt x="1276" y="762"/>
                    </a:lnTo>
                    <a:lnTo>
                      <a:pt x="1276" y="742"/>
                    </a:lnTo>
                    <a:lnTo>
                      <a:pt x="1276" y="704"/>
                    </a:lnTo>
                    <a:lnTo>
                      <a:pt x="1276" y="685"/>
                    </a:lnTo>
                    <a:lnTo>
                      <a:pt x="1276" y="704"/>
                    </a:lnTo>
                    <a:lnTo>
                      <a:pt x="1238" y="723"/>
                    </a:lnTo>
                    <a:lnTo>
                      <a:pt x="1219" y="723"/>
                    </a:lnTo>
                    <a:lnTo>
                      <a:pt x="1200" y="742"/>
                    </a:lnTo>
                    <a:lnTo>
                      <a:pt x="1181" y="762"/>
                    </a:lnTo>
                    <a:lnTo>
                      <a:pt x="1162" y="781"/>
                    </a:lnTo>
                    <a:lnTo>
                      <a:pt x="1181" y="818"/>
                    </a:lnTo>
                    <a:lnTo>
                      <a:pt x="1200" y="838"/>
                    </a:lnTo>
                    <a:close/>
                    <a:moveTo>
                      <a:pt x="3333" y="723"/>
                    </a:moveTo>
                    <a:lnTo>
                      <a:pt x="3295" y="685"/>
                    </a:lnTo>
                    <a:lnTo>
                      <a:pt x="3257" y="666"/>
                    </a:lnTo>
                    <a:lnTo>
                      <a:pt x="3181" y="666"/>
                    </a:lnTo>
                    <a:lnTo>
                      <a:pt x="3143" y="704"/>
                    </a:lnTo>
                    <a:lnTo>
                      <a:pt x="3124" y="723"/>
                    </a:lnTo>
                    <a:lnTo>
                      <a:pt x="3105" y="762"/>
                    </a:lnTo>
                    <a:lnTo>
                      <a:pt x="3066" y="781"/>
                    </a:lnTo>
                    <a:lnTo>
                      <a:pt x="3029" y="799"/>
                    </a:lnTo>
                    <a:lnTo>
                      <a:pt x="2971" y="799"/>
                    </a:lnTo>
                    <a:lnTo>
                      <a:pt x="2876" y="762"/>
                    </a:lnTo>
                    <a:lnTo>
                      <a:pt x="2838" y="742"/>
                    </a:lnTo>
                    <a:lnTo>
                      <a:pt x="2724" y="762"/>
                    </a:lnTo>
                    <a:lnTo>
                      <a:pt x="2685" y="742"/>
                    </a:lnTo>
                    <a:lnTo>
                      <a:pt x="2648" y="742"/>
                    </a:lnTo>
                    <a:lnTo>
                      <a:pt x="2609" y="762"/>
                    </a:lnTo>
                    <a:lnTo>
                      <a:pt x="2553" y="762"/>
                    </a:lnTo>
                    <a:lnTo>
                      <a:pt x="2495" y="781"/>
                    </a:lnTo>
                    <a:lnTo>
                      <a:pt x="2495" y="818"/>
                    </a:lnTo>
                    <a:lnTo>
                      <a:pt x="2419" y="838"/>
                    </a:lnTo>
                    <a:lnTo>
                      <a:pt x="2343" y="857"/>
                    </a:lnTo>
                    <a:lnTo>
                      <a:pt x="2286" y="876"/>
                    </a:lnTo>
                    <a:lnTo>
                      <a:pt x="2248" y="876"/>
                    </a:lnTo>
                    <a:lnTo>
                      <a:pt x="2209" y="857"/>
                    </a:lnTo>
                    <a:lnTo>
                      <a:pt x="2172" y="838"/>
                    </a:lnTo>
                    <a:lnTo>
                      <a:pt x="2152" y="818"/>
                    </a:lnTo>
                    <a:lnTo>
                      <a:pt x="2133" y="781"/>
                    </a:lnTo>
                    <a:lnTo>
                      <a:pt x="2114" y="742"/>
                    </a:lnTo>
                    <a:lnTo>
                      <a:pt x="2057" y="590"/>
                    </a:lnTo>
                    <a:lnTo>
                      <a:pt x="1943" y="457"/>
                    </a:lnTo>
                    <a:lnTo>
                      <a:pt x="1924" y="437"/>
                    </a:lnTo>
                    <a:lnTo>
                      <a:pt x="1924" y="418"/>
                    </a:lnTo>
                    <a:lnTo>
                      <a:pt x="1905" y="418"/>
                    </a:lnTo>
                    <a:lnTo>
                      <a:pt x="1886" y="381"/>
                    </a:lnTo>
                    <a:lnTo>
                      <a:pt x="1847" y="418"/>
                    </a:lnTo>
                    <a:lnTo>
                      <a:pt x="1828" y="418"/>
                    </a:lnTo>
                    <a:lnTo>
                      <a:pt x="1791" y="418"/>
                    </a:lnTo>
                    <a:lnTo>
                      <a:pt x="1791" y="437"/>
                    </a:lnTo>
                    <a:lnTo>
                      <a:pt x="1810" y="437"/>
                    </a:lnTo>
                    <a:lnTo>
                      <a:pt x="1847" y="437"/>
                    </a:lnTo>
                    <a:lnTo>
                      <a:pt x="1867" y="495"/>
                    </a:lnTo>
                    <a:lnTo>
                      <a:pt x="1847" y="514"/>
                    </a:lnTo>
                    <a:lnTo>
                      <a:pt x="1828" y="552"/>
                    </a:lnTo>
                    <a:lnTo>
                      <a:pt x="1714" y="571"/>
                    </a:lnTo>
                    <a:lnTo>
                      <a:pt x="1695" y="609"/>
                    </a:lnTo>
                    <a:lnTo>
                      <a:pt x="1600" y="685"/>
                    </a:lnTo>
                    <a:lnTo>
                      <a:pt x="1543" y="723"/>
                    </a:lnTo>
                    <a:lnTo>
                      <a:pt x="1543" y="818"/>
                    </a:lnTo>
                    <a:lnTo>
                      <a:pt x="1505" y="876"/>
                    </a:lnTo>
                    <a:lnTo>
                      <a:pt x="1505" y="933"/>
                    </a:lnTo>
                    <a:lnTo>
                      <a:pt x="1429" y="952"/>
                    </a:lnTo>
                    <a:lnTo>
                      <a:pt x="1410" y="1009"/>
                    </a:lnTo>
                    <a:lnTo>
                      <a:pt x="1390" y="1085"/>
                    </a:lnTo>
                    <a:lnTo>
                      <a:pt x="1371" y="1161"/>
                    </a:lnTo>
                    <a:lnTo>
                      <a:pt x="1390" y="1238"/>
                    </a:lnTo>
                    <a:lnTo>
                      <a:pt x="1390" y="1295"/>
                    </a:lnTo>
                    <a:lnTo>
                      <a:pt x="1352" y="1409"/>
                    </a:lnTo>
                    <a:lnTo>
                      <a:pt x="1276" y="1466"/>
                    </a:lnTo>
                    <a:lnTo>
                      <a:pt x="1238" y="1504"/>
                    </a:lnTo>
                    <a:lnTo>
                      <a:pt x="1200" y="1542"/>
                    </a:lnTo>
                    <a:lnTo>
                      <a:pt x="990" y="1619"/>
                    </a:lnTo>
                    <a:lnTo>
                      <a:pt x="953" y="1656"/>
                    </a:lnTo>
                    <a:lnTo>
                      <a:pt x="933" y="1676"/>
                    </a:lnTo>
                    <a:lnTo>
                      <a:pt x="876" y="1752"/>
                    </a:lnTo>
                    <a:lnTo>
                      <a:pt x="857" y="1771"/>
                    </a:lnTo>
                    <a:lnTo>
                      <a:pt x="857" y="1809"/>
                    </a:lnTo>
                    <a:lnTo>
                      <a:pt x="819" y="1828"/>
                    </a:lnTo>
                    <a:lnTo>
                      <a:pt x="572" y="1961"/>
                    </a:lnTo>
                    <a:lnTo>
                      <a:pt x="514" y="2000"/>
                    </a:lnTo>
                    <a:lnTo>
                      <a:pt x="476" y="2000"/>
                    </a:lnTo>
                    <a:lnTo>
                      <a:pt x="438" y="2037"/>
                    </a:lnTo>
                    <a:lnTo>
                      <a:pt x="381" y="2019"/>
                    </a:lnTo>
                    <a:lnTo>
                      <a:pt x="323" y="2057"/>
                    </a:lnTo>
                    <a:lnTo>
                      <a:pt x="305" y="2076"/>
                    </a:lnTo>
                    <a:lnTo>
                      <a:pt x="305" y="2095"/>
                    </a:lnTo>
                    <a:lnTo>
                      <a:pt x="323" y="2114"/>
                    </a:lnTo>
                    <a:lnTo>
                      <a:pt x="286" y="2114"/>
                    </a:lnTo>
                    <a:lnTo>
                      <a:pt x="267" y="2114"/>
                    </a:lnTo>
                    <a:lnTo>
                      <a:pt x="171" y="2133"/>
                    </a:lnTo>
                    <a:lnTo>
                      <a:pt x="95" y="2209"/>
                    </a:lnTo>
                    <a:lnTo>
                      <a:pt x="38" y="2247"/>
                    </a:lnTo>
                    <a:lnTo>
                      <a:pt x="0" y="2285"/>
                    </a:lnTo>
                    <a:lnTo>
                      <a:pt x="38" y="2285"/>
                    </a:lnTo>
                    <a:lnTo>
                      <a:pt x="133" y="2228"/>
                    </a:lnTo>
                    <a:lnTo>
                      <a:pt x="209" y="2190"/>
                    </a:lnTo>
                    <a:lnTo>
                      <a:pt x="191" y="2228"/>
                    </a:lnTo>
                    <a:lnTo>
                      <a:pt x="209" y="2247"/>
                    </a:lnTo>
                    <a:lnTo>
                      <a:pt x="247" y="2247"/>
                    </a:lnTo>
                    <a:lnTo>
                      <a:pt x="267" y="2228"/>
                    </a:lnTo>
                    <a:lnTo>
                      <a:pt x="286" y="2190"/>
                    </a:lnTo>
                    <a:lnTo>
                      <a:pt x="343" y="2133"/>
                    </a:lnTo>
                    <a:lnTo>
                      <a:pt x="419" y="2095"/>
                    </a:lnTo>
                    <a:lnTo>
                      <a:pt x="495" y="2057"/>
                    </a:lnTo>
                    <a:lnTo>
                      <a:pt x="552" y="2037"/>
                    </a:lnTo>
                    <a:lnTo>
                      <a:pt x="609" y="2000"/>
                    </a:lnTo>
                    <a:lnTo>
                      <a:pt x="628" y="2019"/>
                    </a:lnTo>
                    <a:lnTo>
                      <a:pt x="667" y="2019"/>
                    </a:lnTo>
                    <a:lnTo>
                      <a:pt x="686" y="2000"/>
                    </a:lnTo>
                    <a:lnTo>
                      <a:pt x="724" y="2000"/>
                    </a:lnTo>
                    <a:lnTo>
                      <a:pt x="762" y="2000"/>
                    </a:lnTo>
                    <a:lnTo>
                      <a:pt x="838" y="2057"/>
                    </a:lnTo>
                    <a:lnTo>
                      <a:pt x="819" y="2057"/>
                    </a:lnTo>
                    <a:lnTo>
                      <a:pt x="800" y="2076"/>
                    </a:lnTo>
                    <a:lnTo>
                      <a:pt x="781" y="2076"/>
                    </a:lnTo>
                    <a:lnTo>
                      <a:pt x="781" y="2095"/>
                    </a:lnTo>
                    <a:lnTo>
                      <a:pt x="800" y="2095"/>
                    </a:lnTo>
                    <a:lnTo>
                      <a:pt x="800" y="2114"/>
                    </a:lnTo>
                    <a:lnTo>
                      <a:pt x="781" y="2171"/>
                    </a:lnTo>
                    <a:lnTo>
                      <a:pt x="781" y="2228"/>
                    </a:lnTo>
                    <a:lnTo>
                      <a:pt x="800" y="2247"/>
                    </a:lnTo>
                    <a:lnTo>
                      <a:pt x="838" y="2209"/>
                    </a:lnTo>
                    <a:lnTo>
                      <a:pt x="819" y="2285"/>
                    </a:lnTo>
                    <a:lnTo>
                      <a:pt x="819" y="2304"/>
                    </a:lnTo>
                    <a:lnTo>
                      <a:pt x="800" y="2304"/>
                    </a:lnTo>
                    <a:lnTo>
                      <a:pt x="781" y="2323"/>
                    </a:lnTo>
                    <a:lnTo>
                      <a:pt x="762" y="2323"/>
                    </a:lnTo>
                    <a:lnTo>
                      <a:pt x="743" y="2362"/>
                    </a:lnTo>
                    <a:lnTo>
                      <a:pt x="781" y="2362"/>
                    </a:lnTo>
                    <a:lnTo>
                      <a:pt x="800" y="2381"/>
                    </a:lnTo>
                    <a:lnTo>
                      <a:pt x="838" y="2381"/>
                    </a:lnTo>
                    <a:lnTo>
                      <a:pt x="971" y="2362"/>
                    </a:lnTo>
                    <a:lnTo>
                      <a:pt x="1048" y="2362"/>
                    </a:lnTo>
                    <a:lnTo>
                      <a:pt x="1029" y="2381"/>
                    </a:lnTo>
                    <a:lnTo>
                      <a:pt x="1009" y="2381"/>
                    </a:lnTo>
                    <a:lnTo>
                      <a:pt x="971" y="2418"/>
                    </a:lnTo>
                    <a:lnTo>
                      <a:pt x="953" y="2457"/>
                    </a:lnTo>
                    <a:lnTo>
                      <a:pt x="971" y="2476"/>
                    </a:lnTo>
                    <a:lnTo>
                      <a:pt x="990" y="2476"/>
                    </a:lnTo>
                    <a:lnTo>
                      <a:pt x="1009" y="2495"/>
                    </a:lnTo>
                    <a:lnTo>
                      <a:pt x="1048" y="2495"/>
                    </a:lnTo>
                    <a:lnTo>
                      <a:pt x="1066" y="2495"/>
                    </a:lnTo>
                    <a:lnTo>
                      <a:pt x="1048" y="2514"/>
                    </a:lnTo>
                    <a:lnTo>
                      <a:pt x="1066" y="2533"/>
                    </a:lnTo>
                    <a:lnTo>
                      <a:pt x="1085" y="2571"/>
                    </a:lnTo>
                    <a:lnTo>
                      <a:pt x="1066" y="2590"/>
                    </a:lnTo>
                    <a:lnTo>
                      <a:pt x="1029" y="2609"/>
                    </a:lnTo>
                    <a:lnTo>
                      <a:pt x="990" y="2647"/>
                    </a:lnTo>
                    <a:lnTo>
                      <a:pt x="1009" y="2685"/>
                    </a:lnTo>
                    <a:lnTo>
                      <a:pt x="971" y="2704"/>
                    </a:lnTo>
                    <a:lnTo>
                      <a:pt x="953" y="2685"/>
                    </a:lnTo>
                    <a:lnTo>
                      <a:pt x="914" y="2666"/>
                    </a:lnTo>
                    <a:lnTo>
                      <a:pt x="914" y="2628"/>
                    </a:lnTo>
                    <a:lnTo>
                      <a:pt x="876" y="2628"/>
                    </a:lnTo>
                    <a:lnTo>
                      <a:pt x="838" y="2609"/>
                    </a:lnTo>
                    <a:lnTo>
                      <a:pt x="781" y="2628"/>
                    </a:lnTo>
                    <a:lnTo>
                      <a:pt x="781" y="2666"/>
                    </a:lnTo>
                    <a:lnTo>
                      <a:pt x="819" y="2666"/>
                    </a:lnTo>
                    <a:lnTo>
                      <a:pt x="838" y="2647"/>
                    </a:lnTo>
                    <a:lnTo>
                      <a:pt x="876" y="2666"/>
                    </a:lnTo>
                    <a:lnTo>
                      <a:pt x="895" y="2666"/>
                    </a:lnTo>
                    <a:lnTo>
                      <a:pt x="914" y="2704"/>
                    </a:lnTo>
                    <a:lnTo>
                      <a:pt x="876" y="2723"/>
                    </a:lnTo>
                    <a:lnTo>
                      <a:pt x="857" y="2743"/>
                    </a:lnTo>
                    <a:lnTo>
                      <a:pt x="876" y="2780"/>
                    </a:lnTo>
                    <a:lnTo>
                      <a:pt x="895" y="2780"/>
                    </a:lnTo>
                    <a:lnTo>
                      <a:pt x="953" y="2799"/>
                    </a:lnTo>
                    <a:lnTo>
                      <a:pt x="971" y="2799"/>
                    </a:lnTo>
                    <a:lnTo>
                      <a:pt x="971" y="2819"/>
                    </a:lnTo>
                    <a:lnTo>
                      <a:pt x="953" y="2838"/>
                    </a:lnTo>
                    <a:lnTo>
                      <a:pt x="933" y="2838"/>
                    </a:lnTo>
                    <a:lnTo>
                      <a:pt x="895" y="2838"/>
                    </a:lnTo>
                    <a:lnTo>
                      <a:pt x="895" y="2857"/>
                    </a:lnTo>
                    <a:lnTo>
                      <a:pt x="914" y="2857"/>
                    </a:lnTo>
                    <a:lnTo>
                      <a:pt x="933" y="2895"/>
                    </a:lnTo>
                    <a:lnTo>
                      <a:pt x="933" y="2914"/>
                    </a:lnTo>
                    <a:lnTo>
                      <a:pt x="914" y="2952"/>
                    </a:lnTo>
                    <a:lnTo>
                      <a:pt x="953" y="2952"/>
                    </a:lnTo>
                    <a:lnTo>
                      <a:pt x="933" y="2990"/>
                    </a:lnTo>
                    <a:lnTo>
                      <a:pt x="895" y="2990"/>
                    </a:lnTo>
                    <a:lnTo>
                      <a:pt x="800" y="2952"/>
                    </a:lnTo>
                    <a:lnTo>
                      <a:pt x="781" y="2971"/>
                    </a:lnTo>
                    <a:lnTo>
                      <a:pt x="800" y="3009"/>
                    </a:lnTo>
                    <a:lnTo>
                      <a:pt x="762" y="3066"/>
                    </a:lnTo>
                    <a:lnTo>
                      <a:pt x="781" y="3085"/>
                    </a:lnTo>
                    <a:lnTo>
                      <a:pt x="838" y="2990"/>
                    </a:lnTo>
                    <a:lnTo>
                      <a:pt x="876" y="3009"/>
                    </a:lnTo>
                    <a:lnTo>
                      <a:pt x="933" y="3028"/>
                    </a:lnTo>
                    <a:lnTo>
                      <a:pt x="953" y="3066"/>
                    </a:lnTo>
                    <a:lnTo>
                      <a:pt x="990" y="3124"/>
                    </a:lnTo>
                    <a:lnTo>
                      <a:pt x="990" y="3142"/>
                    </a:lnTo>
                    <a:lnTo>
                      <a:pt x="953" y="3180"/>
                    </a:lnTo>
                    <a:lnTo>
                      <a:pt x="971" y="3238"/>
                    </a:lnTo>
                    <a:lnTo>
                      <a:pt x="933" y="3276"/>
                    </a:lnTo>
                    <a:lnTo>
                      <a:pt x="971" y="3352"/>
                    </a:lnTo>
                    <a:lnTo>
                      <a:pt x="1009" y="3371"/>
                    </a:lnTo>
                    <a:lnTo>
                      <a:pt x="1029" y="3371"/>
                    </a:lnTo>
                    <a:lnTo>
                      <a:pt x="1066" y="3371"/>
                    </a:lnTo>
                    <a:lnTo>
                      <a:pt x="1066" y="3352"/>
                    </a:lnTo>
                    <a:lnTo>
                      <a:pt x="1048" y="3333"/>
                    </a:lnTo>
                    <a:lnTo>
                      <a:pt x="1029" y="3333"/>
                    </a:lnTo>
                    <a:lnTo>
                      <a:pt x="1048" y="3276"/>
                    </a:lnTo>
                    <a:lnTo>
                      <a:pt x="1066" y="3276"/>
                    </a:lnTo>
                    <a:lnTo>
                      <a:pt x="1105" y="3295"/>
                    </a:lnTo>
                    <a:lnTo>
                      <a:pt x="1143" y="3295"/>
                    </a:lnTo>
                    <a:lnTo>
                      <a:pt x="1105" y="3276"/>
                    </a:lnTo>
                    <a:lnTo>
                      <a:pt x="1143" y="3276"/>
                    </a:lnTo>
                    <a:lnTo>
                      <a:pt x="1238" y="3333"/>
                    </a:lnTo>
                    <a:lnTo>
                      <a:pt x="1257" y="3333"/>
                    </a:lnTo>
                    <a:lnTo>
                      <a:pt x="1276" y="3333"/>
                    </a:lnTo>
                    <a:lnTo>
                      <a:pt x="1333" y="3256"/>
                    </a:lnTo>
                    <a:lnTo>
                      <a:pt x="1333" y="3238"/>
                    </a:lnTo>
                    <a:lnTo>
                      <a:pt x="1352" y="3199"/>
                    </a:lnTo>
                    <a:lnTo>
                      <a:pt x="1333" y="3161"/>
                    </a:lnTo>
                    <a:lnTo>
                      <a:pt x="1333" y="3104"/>
                    </a:lnTo>
                    <a:lnTo>
                      <a:pt x="1295" y="3028"/>
                    </a:lnTo>
                    <a:lnTo>
                      <a:pt x="1295" y="3009"/>
                    </a:lnTo>
                    <a:lnTo>
                      <a:pt x="1295" y="2971"/>
                    </a:lnTo>
                    <a:lnTo>
                      <a:pt x="1295" y="2952"/>
                    </a:lnTo>
                    <a:lnTo>
                      <a:pt x="1276" y="2933"/>
                    </a:lnTo>
                    <a:lnTo>
                      <a:pt x="1257" y="2895"/>
                    </a:lnTo>
                    <a:lnTo>
                      <a:pt x="1238" y="2819"/>
                    </a:lnTo>
                    <a:lnTo>
                      <a:pt x="1219" y="2799"/>
                    </a:lnTo>
                    <a:lnTo>
                      <a:pt x="1219" y="2762"/>
                    </a:lnTo>
                    <a:lnTo>
                      <a:pt x="1238" y="2743"/>
                    </a:lnTo>
                    <a:lnTo>
                      <a:pt x="1257" y="2762"/>
                    </a:lnTo>
                    <a:lnTo>
                      <a:pt x="1314" y="2799"/>
                    </a:lnTo>
                    <a:lnTo>
                      <a:pt x="1333" y="2819"/>
                    </a:lnTo>
                    <a:lnTo>
                      <a:pt x="1371" y="2819"/>
                    </a:lnTo>
                    <a:lnTo>
                      <a:pt x="1390" y="2799"/>
                    </a:lnTo>
                    <a:lnTo>
                      <a:pt x="1429" y="2743"/>
                    </a:lnTo>
                    <a:lnTo>
                      <a:pt x="1447" y="2723"/>
                    </a:lnTo>
                    <a:lnTo>
                      <a:pt x="1505" y="2685"/>
                    </a:lnTo>
                    <a:lnTo>
                      <a:pt x="1505" y="2666"/>
                    </a:lnTo>
                    <a:lnTo>
                      <a:pt x="1524" y="2647"/>
                    </a:lnTo>
                    <a:lnTo>
                      <a:pt x="1524" y="2628"/>
                    </a:lnTo>
                    <a:lnTo>
                      <a:pt x="1524" y="2609"/>
                    </a:lnTo>
                    <a:lnTo>
                      <a:pt x="1524" y="2571"/>
                    </a:lnTo>
                    <a:lnTo>
                      <a:pt x="1543" y="2552"/>
                    </a:lnTo>
                    <a:lnTo>
                      <a:pt x="1562" y="2514"/>
                    </a:lnTo>
                    <a:lnTo>
                      <a:pt x="1600" y="2495"/>
                    </a:lnTo>
                    <a:lnTo>
                      <a:pt x="1714" y="2418"/>
                    </a:lnTo>
                    <a:lnTo>
                      <a:pt x="1752" y="2399"/>
                    </a:lnTo>
                    <a:lnTo>
                      <a:pt x="1752" y="2362"/>
                    </a:lnTo>
                    <a:lnTo>
                      <a:pt x="1752" y="2342"/>
                    </a:lnTo>
                    <a:lnTo>
                      <a:pt x="1733" y="2323"/>
                    </a:lnTo>
                    <a:lnTo>
                      <a:pt x="1714" y="2285"/>
                    </a:lnTo>
                    <a:lnTo>
                      <a:pt x="1695" y="2266"/>
                    </a:lnTo>
                    <a:lnTo>
                      <a:pt x="1676" y="2247"/>
                    </a:lnTo>
                    <a:lnTo>
                      <a:pt x="1657" y="2228"/>
                    </a:lnTo>
                    <a:lnTo>
                      <a:pt x="1638" y="2209"/>
                    </a:lnTo>
                    <a:lnTo>
                      <a:pt x="1619" y="2190"/>
                    </a:lnTo>
                    <a:lnTo>
                      <a:pt x="1619" y="2152"/>
                    </a:lnTo>
                    <a:lnTo>
                      <a:pt x="1619" y="2133"/>
                    </a:lnTo>
                    <a:lnTo>
                      <a:pt x="1600" y="2076"/>
                    </a:lnTo>
                    <a:lnTo>
                      <a:pt x="1619" y="2057"/>
                    </a:lnTo>
                    <a:lnTo>
                      <a:pt x="1638" y="2037"/>
                    </a:lnTo>
                    <a:lnTo>
                      <a:pt x="1905" y="2037"/>
                    </a:lnTo>
                    <a:lnTo>
                      <a:pt x="1943" y="2037"/>
                    </a:lnTo>
                    <a:lnTo>
                      <a:pt x="1962" y="2019"/>
                    </a:lnTo>
                    <a:lnTo>
                      <a:pt x="2000" y="1981"/>
                    </a:lnTo>
                    <a:lnTo>
                      <a:pt x="2076" y="1885"/>
                    </a:lnTo>
                    <a:lnTo>
                      <a:pt x="2076" y="1866"/>
                    </a:lnTo>
                    <a:lnTo>
                      <a:pt x="2095" y="1828"/>
                    </a:lnTo>
                    <a:lnTo>
                      <a:pt x="2095" y="1790"/>
                    </a:lnTo>
                    <a:lnTo>
                      <a:pt x="2095" y="1771"/>
                    </a:lnTo>
                    <a:lnTo>
                      <a:pt x="2114" y="1714"/>
                    </a:lnTo>
                    <a:lnTo>
                      <a:pt x="2114" y="1676"/>
                    </a:lnTo>
                    <a:lnTo>
                      <a:pt x="2133" y="1638"/>
                    </a:lnTo>
                    <a:lnTo>
                      <a:pt x="2152" y="1600"/>
                    </a:lnTo>
                    <a:lnTo>
                      <a:pt x="2190" y="1561"/>
                    </a:lnTo>
                    <a:lnTo>
                      <a:pt x="2209" y="1542"/>
                    </a:lnTo>
                    <a:lnTo>
                      <a:pt x="2228" y="1504"/>
                    </a:lnTo>
                    <a:lnTo>
                      <a:pt x="2304" y="1371"/>
                    </a:lnTo>
                    <a:lnTo>
                      <a:pt x="2324" y="1314"/>
                    </a:lnTo>
                    <a:lnTo>
                      <a:pt x="2343" y="1295"/>
                    </a:lnTo>
                    <a:lnTo>
                      <a:pt x="2362" y="1257"/>
                    </a:lnTo>
                    <a:lnTo>
                      <a:pt x="2381" y="1257"/>
                    </a:lnTo>
                    <a:lnTo>
                      <a:pt x="2419" y="1257"/>
                    </a:lnTo>
                    <a:lnTo>
                      <a:pt x="2438" y="1257"/>
                    </a:lnTo>
                    <a:lnTo>
                      <a:pt x="2476" y="1238"/>
                    </a:lnTo>
                    <a:lnTo>
                      <a:pt x="2514" y="1199"/>
                    </a:lnTo>
                    <a:lnTo>
                      <a:pt x="2533" y="1180"/>
                    </a:lnTo>
                    <a:lnTo>
                      <a:pt x="2571" y="1180"/>
                    </a:lnTo>
                    <a:lnTo>
                      <a:pt x="2609" y="1180"/>
                    </a:lnTo>
                    <a:lnTo>
                      <a:pt x="2667" y="1161"/>
                    </a:lnTo>
                    <a:lnTo>
                      <a:pt x="2762" y="1161"/>
                    </a:lnTo>
                    <a:lnTo>
                      <a:pt x="2857" y="1161"/>
                    </a:lnTo>
                    <a:lnTo>
                      <a:pt x="2934" y="1143"/>
                    </a:lnTo>
                    <a:lnTo>
                      <a:pt x="2990" y="1143"/>
                    </a:lnTo>
                    <a:lnTo>
                      <a:pt x="3029" y="1104"/>
                    </a:lnTo>
                    <a:lnTo>
                      <a:pt x="3124" y="1066"/>
                    </a:lnTo>
                    <a:lnTo>
                      <a:pt x="3295" y="1066"/>
                    </a:lnTo>
                    <a:lnTo>
                      <a:pt x="3314" y="1028"/>
                    </a:lnTo>
                    <a:lnTo>
                      <a:pt x="3333" y="952"/>
                    </a:lnTo>
                    <a:lnTo>
                      <a:pt x="3352" y="895"/>
                    </a:lnTo>
                    <a:lnTo>
                      <a:pt x="3333" y="723"/>
                    </a:lnTo>
                    <a:close/>
                    <a:moveTo>
                      <a:pt x="2057" y="266"/>
                    </a:moveTo>
                    <a:lnTo>
                      <a:pt x="2057" y="285"/>
                    </a:lnTo>
                    <a:lnTo>
                      <a:pt x="2076" y="323"/>
                    </a:lnTo>
                    <a:lnTo>
                      <a:pt x="2076" y="342"/>
                    </a:lnTo>
                    <a:lnTo>
                      <a:pt x="2057" y="342"/>
                    </a:lnTo>
                    <a:lnTo>
                      <a:pt x="2038" y="361"/>
                    </a:lnTo>
                    <a:lnTo>
                      <a:pt x="2038" y="381"/>
                    </a:lnTo>
                    <a:lnTo>
                      <a:pt x="2038" y="418"/>
                    </a:lnTo>
                    <a:lnTo>
                      <a:pt x="2057" y="437"/>
                    </a:lnTo>
                    <a:lnTo>
                      <a:pt x="2095" y="437"/>
                    </a:lnTo>
                    <a:lnTo>
                      <a:pt x="2190" y="323"/>
                    </a:lnTo>
                    <a:lnTo>
                      <a:pt x="2209" y="304"/>
                    </a:lnTo>
                    <a:lnTo>
                      <a:pt x="2190" y="285"/>
                    </a:lnTo>
                    <a:lnTo>
                      <a:pt x="2172" y="285"/>
                    </a:lnTo>
                    <a:lnTo>
                      <a:pt x="2152" y="285"/>
                    </a:lnTo>
                    <a:lnTo>
                      <a:pt x="2133" y="266"/>
                    </a:lnTo>
                    <a:lnTo>
                      <a:pt x="2114" y="247"/>
                    </a:lnTo>
                    <a:lnTo>
                      <a:pt x="2057" y="266"/>
                    </a:lnTo>
                    <a:close/>
                    <a:moveTo>
                      <a:pt x="2000" y="209"/>
                    </a:moveTo>
                    <a:lnTo>
                      <a:pt x="2076" y="209"/>
                    </a:lnTo>
                    <a:lnTo>
                      <a:pt x="2095" y="171"/>
                    </a:lnTo>
                    <a:lnTo>
                      <a:pt x="2114" y="133"/>
                    </a:lnTo>
                    <a:lnTo>
                      <a:pt x="2095" y="56"/>
                    </a:lnTo>
                    <a:lnTo>
                      <a:pt x="2057" y="0"/>
                    </a:lnTo>
                    <a:lnTo>
                      <a:pt x="2019" y="19"/>
                    </a:lnTo>
                    <a:lnTo>
                      <a:pt x="1981" y="56"/>
                    </a:lnTo>
                    <a:lnTo>
                      <a:pt x="1943" y="95"/>
                    </a:lnTo>
                    <a:lnTo>
                      <a:pt x="1962" y="114"/>
                    </a:lnTo>
                    <a:lnTo>
                      <a:pt x="1981" y="114"/>
                    </a:lnTo>
                    <a:lnTo>
                      <a:pt x="1981" y="133"/>
                    </a:lnTo>
                    <a:lnTo>
                      <a:pt x="1981" y="152"/>
                    </a:lnTo>
                    <a:lnTo>
                      <a:pt x="1962" y="171"/>
                    </a:lnTo>
                    <a:lnTo>
                      <a:pt x="1943" y="171"/>
                    </a:lnTo>
                    <a:lnTo>
                      <a:pt x="1924" y="190"/>
                    </a:lnTo>
                    <a:lnTo>
                      <a:pt x="1905" y="228"/>
                    </a:lnTo>
                    <a:lnTo>
                      <a:pt x="1924" y="247"/>
                    </a:lnTo>
                    <a:lnTo>
                      <a:pt x="2000" y="209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64" name="Freeform 54">
                <a:extLst>
                  <a:ext uri="{FF2B5EF4-FFF2-40B4-BE49-F238E27FC236}">
                    <a16:creationId xmlns:a16="http://schemas.microsoft.com/office/drawing/2014/main" id="{5A6E2D10-29C5-B842-8628-9FCE104A4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6475" y="10177463"/>
                <a:ext cx="815975" cy="1049337"/>
              </a:xfrm>
              <a:custGeom>
                <a:avLst/>
                <a:gdLst>
                  <a:gd name="T0" fmla="*/ 2147483646 w 2267"/>
                  <a:gd name="T1" fmla="*/ 2147483646 h 2916"/>
                  <a:gd name="T2" fmla="*/ 2147483646 w 2267"/>
                  <a:gd name="T3" fmla="*/ 2147483646 h 2916"/>
                  <a:gd name="T4" fmla="*/ 2147483646 w 2267"/>
                  <a:gd name="T5" fmla="*/ 2147483646 h 2916"/>
                  <a:gd name="T6" fmla="*/ 2147483646 w 2267"/>
                  <a:gd name="T7" fmla="*/ 2147483646 h 2916"/>
                  <a:gd name="T8" fmla="*/ 2147483646 w 2267"/>
                  <a:gd name="T9" fmla="*/ 2147483646 h 2916"/>
                  <a:gd name="T10" fmla="*/ 2147483646 w 2267"/>
                  <a:gd name="T11" fmla="*/ 2147483646 h 2916"/>
                  <a:gd name="T12" fmla="*/ 2147483646 w 2267"/>
                  <a:gd name="T13" fmla="*/ 2147483646 h 2916"/>
                  <a:gd name="T14" fmla="*/ 2147483646 w 2267"/>
                  <a:gd name="T15" fmla="*/ 2147483646 h 2916"/>
                  <a:gd name="T16" fmla="*/ 2147483646 w 2267"/>
                  <a:gd name="T17" fmla="*/ 2147483646 h 2916"/>
                  <a:gd name="T18" fmla="*/ 2147483646 w 2267"/>
                  <a:gd name="T19" fmla="*/ 2147483646 h 2916"/>
                  <a:gd name="T20" fmla="*/ 2147483646 w 2267"/>
                  <a:gd name="T21" fmla="*/ 2147483646 h 2916"/>
                  <a:gd name="T22" fmla="*/ 2147483646 w 2267"/>
                  <a:gd name="T23" fmla="*/ 2147483646 h 2916"/>
                  <a:gd name="T24" fmla="*/ 2147483646 w 2267"/>
                  <a:gd name="T25" fmla="*/ 2147483646 h 2916"/>
                  <a:gd name="T26" fmla="*/ 2147483646 w 2267"/>
                  <a:gd name="T27" fmla="*/ 2147483646 h 2916"/>
                  <a:gd name="T28" fmla="*/ 2147483646 w 2267"/>
                  <a:gd name="T29" fmla="*/ 2147483646 h 2916"/>
                  <a:gd name="T30" fmla="*/ 2147483646 w 2267"/>
                  <a:gd name="T31" fmla="*/ 2147483646 h 2916"/>
                  <a:gd name="T32" fmla="*/ 2147483646 w 2267"/>
                  <a:gd name="T33" fmla="*/ 2147483646 h 2916"/>
                  <a:gd name="T34" fmla="*/ 2147483646 w 2267"/>
                  <a:gd name="T35" fmla="*/ 2147483646 h 2916"/>
                  <a:gd name="T36" fmla="*/ 2147483646 w 2267"/>
                  <a:gd name="T37" fmla="*/ 2147483646 h 2916"/>
                  <a:gd name="T38" fmla="*/ 2147483646 w 2267"/>
                  <a:gd name="T39" fmla="*/ 2147483646 h 2916"/>
                  <a:gd name="T40" fmla="*/ 2147483646 w 2267"/>
                  <a:gd name="T41" fmla="*/ 2147483646 h 2916"/>
                  <a:gd name="T42" fmla="*/ 2147483646 w 2267"/>
                  <a:gd name="T43" fmla="*/ 2147483646 h 2916"/>
                  <a:gd name="T44" fmla="*/ 2147483646 w 2267"/>
                  <a:gd name="T45" fmla="*/ 2147483646 h 2916"/>
                  <a:gd name="T46" fmla="*/ 2147483646 w 2267"/>
                  <a:gd name="T47" fmla="*/ 2147483646 h 2916"/>
                  <a:gd name="T48" fmla="*/ 2147483646 w 2267"/>
                  <a:gd name="T49" fmla="*/ 2147483646 h 2916"/>
                  <a:gd name="T50" fmla="*/ 2147483646 w 2267"/>
                  <a:gd name="T51" fmla="*/ 2147483646 h 2916"/>
                  <a:gd name="T52" fmla="*/ 2147483646 w 2267"/>
                  <a:gd name="T53" fmla="*/ 2147483646 h 2916"/>
                  <a:gd name="T54" fmla="*/ 2147483646 w 2267"/>
                  <a:gd name="T55" fmla="*/ 2147483646 h 2916"/>
                  <a:gd name="T56" fmla="*/ 2147483646 w 2267"/>
                  <a:gd name="T57" fmla="*/ 2147483646 h 2916"/>
                  <a:gd name="T58" fmla="*/ 2147483646 w 2267"/>
                  <a:gd name="T59" fmla="*/ 2147483646 h 2916"/>
                  <a:gd name="T60" fmla="*/ 2147483646 w 2267"/>
                  <a:gd name="T61" fmla="*/ 2147483646 h 2916"/>
                  <a:gd name="T62" fmla="*/ 2147483646 w 2267"/>
                  <a:gd name="T63" fmla="*/ 2147483646 h 2916"/>
                  <a:gd name="T64" fmla="*/ 2147483646 w 2267"/>
                  <a:gd name="T65" fmla="*/ 2147483646 h 2916"/>
                  <a:gd name="T66" fmla="*/ 2147483646 w 2267"/>
                  <a:gd name="T67" fmla="*/ 2147483646 h 2916"/>
                  <a:gd name="T68" fmla="*/ 2147483646 w 2267"/>
                  <a:gd name="T69" fmla="*/ 2147483646 h 2916"/>
                  <a:gd name="T70" fmla="*/ 2147483646 w 2267"/>
                  <a:gd name="T71" fmla="*/ 2147483646 h 2916"/>
                  <a:gd name="T72" fmla="*/ 2147483646 w 2267"/>
                  <a:gd name="T73" fmla="*/ 2147483646 h 2916"/>
                  <a:gd name="T74" fmla="*/ 2147483646 w 2267"/>
                  <a:gd name="T75" fmla="*/ 2147483646 h 2916"/>
                  <a:gd name="T76" fmla="*/ 2147483646 w 2267"/>
                  <a:gd name="T77" fmla="*/ 2147483646 h 2916"/>
                  <a:gd name="T78" fmla="*/ 2147483646 w 2267"/>
                  <a:gd name="T79" fmla="*/ 2147483646 h 2916"/>
                  <a:gd name="T80" fmla="*/ 2147483646 w 2267"/>
                  <a:gd name="T81" fmla="*/ 2147483646 h 2916"/>
                  <a:gd name="T82" fmla="*/ 2147483646 w 2267"/>
                  <a:gd name="T83" fmla="*/ 2147483646 h 2916"/>
                  <a:gd name="T84" fmla="*/ 2147483646 w 2267"/>
                  <a:gd name="T85" fmla="*/ 2147483646 h 2916"/>
                  <a:gd name="T86" fmla="*/ 2147483646 w 2267"/>
                  <a:gd name="T87" fmla="*/ 2147483646 h 2916"/>
                  <a:gd name="T88" fmla="*/ 2147483646 w 2267"/>
                  <a:gd name="T89" fmla="*/ 2147483646 h 2916"/>
                  <a:gd name="T90" fmla="*/ 2147483646 w 2267"/>
                  <a:gd name="T91" fmla="*/ 2147483646 h 2916"/>
                  <a:gd name="T92" fmla="*/ 2147483646 w 2267"/>
                  <a:gd name="T93" fmla="*/ 2147483646 h 2916"/>
                  <a:gd name="T94" fmla="*/ 2147483646 w 2267"/>
                  <a:gd name="T95" fmla="*/ 2147483646 h 2916"/>
                  <a:gd name="T96" fmla="*/ 2147483646 w 2267"/>
                  <a:gd name="T97" fmla="*/ 2147483646 h 2916"/>
                  <a:gd name="T98" fmla="*/ 2147483646 w 2267"/>
                  <a:gd name="T99" fmla="*/ 2147483646 h 2916"/>
                  <a:gd name="T100" fmla="*/ 2147483646 w 2267"/>
                  <a:gd name="T101" fmla="*/ 2147483646 h 2916"/>
                  <a:gd name="T102" fmla="*/ 2147483646 w 2267"/>
                  <a:gd name="T103" fmla="*/ 2147483646 h 2916"/>
                  <a:gd name="T104" fmla="*/ 2147483646 w 2267"/>
                  <a:gd name="T105" fmla="*/ 2147483646 h 2916"/>
                  <a:gd name="T106" fmla="*/ 2147483646 w 2267"/>
                  <a:gd name="T107" fmla="*/ 2147483646 h 2916"/>
                  <a:gd name="T108" fmla="*/ 2147483646 w 2267"/>
                  <a:gd name="T109" fmla="*/ 2147483646 h 2916"/>
                  <a:gd name="T110" fmla="*/ 2147483646 w 2267"/>
                  <a:gd name="T111" fmla="*/ 2147483646 h 2916"/>
                  <a:gd name="T112" fmla="*/ 2147483646 w 2267"/>
                  <a:gd name="T113" fmla="*/ 2147483646 h 29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267" h="2916">
                    <a:moveTo>
                      <a:pt x="2266" y="877"/>
                    </a:moveTo>
                    <a:lnTo>
                      <a:pt x="2247" y="857"/>
                    </a:lnTo>
                    <a:lnTo>
                      <a:pt x="2228" y="857"/>
                    </a:lnTo>
                    <a:lnTo>
                      <a:pt x="2228" y="877"/>
                    </a:lnTo>
                    <a:lnTo>
                      <a:pt x="2152" y="857"/>
                    </a:lnTo>
                    <a:lnTo>
                      <a:pt x="2114" y="838"/>
                    </a:lnTo>
                    <a:lnTo>
                      <a:pt x="2057" y="801"/>
                    </a:lnTo>
                    <a:lnTo>
                      <a:pt x="2018" y="762"/>
                    </a:lnTo>
                    <a:lnTo>
                      <a:pt x="1923" y="648"/>
                    </a:lnTo>
                    <a:lnTo>
                      <a:pt x="1885" y="629"/>
                    </a:lnTo>
                    <a:lnTo>
                      <a:pt x="1847" y="591"/>
                    </a:lnTo>
                    <a:lnTo>
                      <a:pt x="1752" y="572"/>
                    </a:lnTo>
                    <a:lnTo>
                      <a:pt x="1637" y="496"/>
                    </a:lnTo>
                    <a:lnTo>
                      <a:pt x="1600" y="476"/>
                    </a:lnTo>
                    <a:lnTo>
                      <a:pt x="1428" y="476"/>
                    </a:lnTo>
                    <a:lnTo>
                      <a:pt x="1295" y="496"/>
                    </a:lnTo>
                    <a:lnTo>
                      <a:pt x="1238" y="515"/>
                    </a:lnTo>
                    <a:lnTo>
                      <a:pt x="1199" y="572"/>
                    </a:lnTo>
                    <a:lnTo>
                      <a:pt x="1143" y="572"/>
                    </a:lnTo>
                    <a:lnTo>
                      <a:pt x="876" y="591"/>
                    </a:lnTo>
                    <a:lnTo>
                      <a:pt x="838" y="591"/>
                    </a:lnTo>
                    <a:lnTo>
                      <a:pt x="762" y="572"/>
                    </a:lnTo>
                    <a:lnTo>
                      <a:pt x="437" y="420"/>
                    </a:lnTo>
                    <a:lnTo>
                      <a:pt x="361" y="362"/>
                    </a:lnTo>
                    <a:lnTo>
                      <a:pt x="228" y="191"/>
                    </a:lnTo>
                    <a:lnTo>
                      <a:pt x="114" y="19"/>
                    </a:lnTo>
                    <a:lnTo>
                      <a:pt x="76" y="19"/>
                    </a:lnTo>
                    <a:lnTo>
                      <a:pt x="37" y="0"/>
                    </a:lnTo>
                    <a:lnTo>
                      <a:pt x="0" y="0"/>
                    </a:lnTo>
                    <a:lnTo>
                      <a:pt x="76" y="115"/>
                    </a:lnTo>
                    <a:lnTo>
                      <a:pt x="95" y="153"/>
                    </a:lnTo>
                    <a:lnTo>
                      <a:pt x="152" y="362"/>
                    </a:lnTo>
                    <a:lnTo>
                      <a:pt x="171" y="400"/>
                    </a:lnTo>
                    <a:lnTo>
                      <a:pt x="209" y="458"/>
                    </a:lnTo>
                    <a:lnTo>
                      <a:pt x="228" y="476"/>
                    </a:lnTo>
                    <a:lnTo>
                      <a:pt x="247" y="534"/>
                    </a:lnTo>
                    <a:lnTo>
                      <a:pt x="247" y="572"/>
                    </a:lnTo>
                    <a:lnTo>
                      <a:pt x="228" y="762"/>
                    </a:lnTo>
                    <a:lnTo>
                      <a:pt x="266" y="953"/>
                    </a:lnTo>
                    <a:lnTo>
                      <a:pt x="266" y="1010"/>
                    </a:lnTo>
                    <a:lnTo>
                      <a:pt x="247" y="1048"/>
                    </a:lnTo>
                    <a:lnTo>
                      <a:pt x="228" y="1124"/>
                    </a:lnTo>
                    <a:lnTo>
                      <a:pt x="247" y="1124"/>
                    </a:lnTo>
                    <a:lnTo>
                      <a:pt x="266" y="1124"/>
                    </a:lnTo>
                    <a:lnTo>
                      <a:pt x="285" y="1143"/>
                    </a:lnTo>
                    <a:lnTo>
                      <a:pt x="285" y="1162"/>
                    </a:lnTo>
                    <a:lnTo>
                      <a:pt x="323" y="1143"/>
                    </a:lnTo>
                    <a:lnTo>
                      <a:pt x="381" y="1105"/>
                    </a:lnTo>
                    <a:lnTo>
                      <a:pt x="342" y="1048"/>
                    </a:lnTo>
                    <a:lnTo>
                      <a:pt x="399" y="1010"/>
                    </a:lnTo>
                    <a:lnTo>
                      <a:pt x="476" y="1029"/>
                    </a:lnTo>
                    <a:lnTo>
                      <a:pt x="495" y="1048"/>
                    </a:lnTo>
                    <a:lnTo>
                      <a:pt x="513" y="1048"/>
                    </a:lnTo>
                    <a:lnTo>
                      <a:pt x="571" y="1086"/>
                    </a:lnTo>
                    <a:lnTo>
                      <a:pt x="590" y="1124"/>
                    </a:lnTo>
                    <a:lnTo>
                      <a:pt x="628" y="1162"/>
                    </a:lnTo>
                    <a:lnTo>
                      <a:pt x="666" y="1182"/>
                    </a:lnTo>
                    <a:lnTo>
                      <a:pt x="666" y="1238"/>
                    </a:lnTo>
                    <a:lnTo>
                      <a:pt x="666" y="1277"/>
                    </a:lnTo>
                    <a:lnTo>
                      <a:pt x="704" y="1277"/>
                    </a:lnTo>
                    <a:lnTo>
                      <a:pt x="704" y="1296"/>
                    </a:lnTo>
                    <a:lnTo>
                      <a:pt x="685" y="1334"/>
                    </a:lnTo>
                    <a:lnTo>
                      <a:pt x="647" y="1334"/>
                    </a:lnTo>
                    <a:lnTo>
                      <a:pt x="590" y="1410"/>
                    </a:lnTo>
                    <a:lnTo>
                      <a:pt x="533" y="1467"/>
                    </a:lnTo>
                    <a:lnTo>
                      <a:pt x="513" y="1505"/>
                    </a:lnTo>
                    <a:lnTo>
                      <a:pt x="457" y="1543"/>
                    </a:lnTo>
                    <a:lnTo>
                      <a:pt x="418" y="1543"/>
                    </a:lnTo>
                    <a:lnTo>
                      <a:pt x="381" y="1581"/>
                    </a:lnTo>
                    <a:lnTo>
                      <a:pt x="323" y="1600"/>
                    </a:lnTo>
                    <a:lnTo>
                      <a:pt x="304" y="1639"/>
                    </a:lnTo>
                    <a:lnTo>
                      <a:pt x="304" y="1695"/>
                    </a:lnTo>
                    <a:lnTo>
                      <a:pt x="323" y="1734"/>
                    </a:lnTo>
                    <a:lnTo>
                      <a:pt x="285" y="1772"/>
                    </a:lnTo>
                    <a:lnTo>
                      <a:pt x="190" y="1753"/>
                    </a:lnTo>
                    <a:lnTo>
                      <a:pt x="171" y="1791"/>
                    </a:lnTo>
                    <a:lnTo>
                      <a:pt x="152" y="1810"/>
                    </a:lnTo>
                    <a:lnTo>
                      <a:pt x="152" y="1867"/>
                    </a:lnTo>
                    <a:lnTo>
                      <a:pt x="95" y="1886"/>
                    </a:lnTo>
                    <a:lnTo>
                      <a:pt x="56" y="1886"/>
                    </a:lnTo>
                    <a:lnTo>
                      <a:pt x="56" y="1905"/>
                    </a:lnTo>
                    <a:lnTo>
                      <a:pt x="114" y="1924"/>
                    </a:lnTo>
                    <a:lnTo>
                      <a:pt x="190" y="1944"/>
                    </a:lnTo>
                    <a:lnTo>
                      <a:pt x="190" y="2000"/>
                    </a:lnTo>
                    <a:lnTo>
                      <a:pt x="228" y="2058"/>
                    </a:lnTo>
                    <a:lnTo>
                      <a:pt x="228" y="2115"/>
                    </a:lnTo>
                    <a:lnTo>
                      <a:pt x="209" y="2134"/>
                    </a:lnTo>
                    <a:lnTo>
                      <a:pt x="152" y="2172"/>
                    </a:lnTo>
                    <a:lnTo>
                      <a:pt x="133" y="2210"/>
                    </a:lnTo>
                    <a:lnTo>
                      <a:pt x="133" y="2248"/>
                    </a:lnTo>
                    <a:lnTo>
                      <a:pt x="133" y="2286"/>
                    </a:lnTo>
                    <a:lnTo>
                      <a:pt x="171" y="2343"/>
                    </a:lnTo>
                    <a:lnTo>
                      <a:pt x="171" y="2420"/>
                    </a:lnTo>
                    <a:lnTo>
                      <a:pt x="171" y="2457"/>
                    </a:lnTo>
                    <a:lnTo>
                      <a:pt x="190" y="2496"/>
                    </a:lnTo>
                    <a:lnTo>
                      <a:pt x="190" y="2534"/>
                    </a:lnTo>
                    <a:lnTo>
                      <a:pt x="190" y="2553"/>
                    </a:lnTo>
                    <a:lnTo>
                      <a:pt x="171" y="2572"/>
                    </a:lnTo>
                    <a:lnTo>
                      <a:pt x="171" y="2591"/>
                    </a:lnTo>
                    <a:lnTo>
                      <a:pt x="209" y="2610"/>
                    </a:lnTo>
                    <a:lnTo>
                      <a:pt x="228" y="2629"/>
                    </a:lnTo>
                    <a:lnTo>
                      <a:pt x="247" y="2667"/>
                    </a:lnTo>
                    <a:lnTo>
                      <a:pt x="228" y="2686"/>
                    </a:lnTo>
                    <a:lnTo>
                      <a:pt x="209" y="2705"/>
                    </a:lnTo>
                    <a:lnTo>
                      <a:pt x="171" y="2686"/>
                    </a:lnTo>
                    <a:lnTo>
                      <a:pt x="152" y="2686"/>
                    </a:lnTo>
                    <a:lnTo>
                      <a:pt x="133" y="2705"/>
                    </a:lnTo>
                    <a:lnTo>
                      <a:pt x="114" y="2724"/>
                    </a:lnTo>
                    <a:lnTo>
                      <a:pt x="95" y="2724"/>
                    </a:lnTo>
                    <a:lnTo>
                      <a:pt x="56" y="2724"/>
                    </a:lnTo>
                    <a:lnTo>
                      <a:pt x="19" y="2724"/>
                    </a:lnTo>
                    <a:lnTo>
                      <a:pt x="0" y="2724"/>
                    </a:lnTo>
                    <a:lnTo>
                      <a:pt x="0" y="2762"/>
                    </a:lnTo>
                    <a:lnTo>
                      <a:pt x="19" y="2782"/>
                    </a:lnTo>
                    <a:lnTo>
                      <a:pt x="56" y="2782"/>
                    </a:lnTo>
                    <a:lnTo>
                      <a:pt x="114" y="2801"/>
                    </a:lnTo>
                    <a:lnTo>
                      <a:pt x="152" y="2819"/>
                    </a:lnTo>
                    <a:lnTo>
                      <a:pt x="152" y="2858"/>
                    </a:lnTo>
                    <a:lnTo>
                      <a:pt x="133" y="2877"/>
                    </a:lnTo>
                    <a:lnTo>
                      <a:pt x="171" y="2896"/>
                    </a:lnTo>
                    <a:lnTo>
                      <a:pt x="190" y="2915"/>
                    </a:lnTo>
                    <a:lnTo>
                      <a:pt x="209" y="2896"/>
                    </a:lnTo>
                    <a:lnTo>
                      <a:pt x="247" y="2896"/>
                    </a:lnTo>
                    <a:lnTo>
                      <a:pt x="266" y="2915"/>
                    </a:lnTo>
                    <a:lnTo>
                      <a:pt x="304" y="2896"/>
                    </a:lnTo>
                    <a:lnTo>
                      <a:pt x="342" y="2896"/>
                    </a:lnTo>
                    <a:lnTo>
                      <a:pt x="381" y="2858"/>
                    </a:lnTo>
                    <a:lnTo>
                      <a:pt x="399" y="2838"/>
                    </a:lnTo>
                    <a:lnTo>
                      <a:pt x="418" y="2819"/>
                    </a:lnTo>
                    <a:lnTo>
                      <a:pt x="437" y="2762"/>
                    </a:lnTo>
                    <a:lnTo>
                      <a:pt x="418" y="2724"/>
                    </a:lnTo>
                    <a:lnTo>
                      <a:pt x="457" y="2686"/>
                    </a:lnTo>
                    <a:lnTo>
                      <a:pt x="457" y="2648"/>
                    </a:lnTo>
                    <a:lnTo>
                      <a:pt x="476" y="2610"/>
                    </a:lnTo>
                    <a:lnTo>
                      <a:pt x="533" y="2572"/>
                    </a:lnTo>
                    <a:lnTo>
                      <a:pt x="609" y="2515"/>
                    </a:lnTo>
                    <a:lnTo>
                      <a:pt x="647" y="2515"/>
                    </a:lnTo>
                    <a:lnTo>
                      <a:pt x="704" y="2477"/>
                    </a:lnTo>
                    <a:lnTo>
                      <a:pt x="704" y="2420"/>
                    </a:lnTo>
                    <a:lnTo>
                      <a:pt x="762" y="2362"/>
                    </a:lnTo>
                    <a:lnTo>
                      <a:pt x="818" y="2381"/>
                    </a:lnTo>
                    <a:lnTo>
                      <a:pt x="894" y="2381"/>
                    </a:lnTo>
                    <a:lnTo>
                      <a:pt x="971" y="2401"/>
                    </a:lnTo>
                    <a:lnTo>
                      <a:pt x="1009" y="2343"/>
                    </a:lnTo>
                    <a:lnTo>
                      <a:pt x="1066" y="2343"/>
                    </a:lnTo>
                    <a:lnTo>
                      <a:pt x="1085" y="2305"/>
                    </a:lnTo>
                    <a:lnTo>
                      <a:pt x="1104" y="2343"/>
                    </a:lnTo>
                    <a:lnTo>
                      <a:pt x="1143" y="2343"/>
                    </a:lnTo>
                    <a:lnTo>
                      <a:pt x="1161" y="2325"/>
                    </a:lnTo>
                    <a:lnTo>
                      <a:pt x="1161" y="2286"/>
                    </a:lnTo>
                    <a:lnTo>
                      <a:pt x="1199" y="2229"/>
                    </a:lnTo>
                    <a:lnTo>
                      <a:pt x="1257" y="2229"/>
                    </a:lnTo>
                    <a:lnTo>
                      <a:pt x="1295" y="2191"/>
                    </a:lnTo>
                    <a:lnTo>
                      <a:pt x="1295" y="2115"/>
                    </a:lnTo>
                    <a:lnTo>
                      <a:pt x="1314" y="2039"/>
                    </a:lnTo>
                    <a:lnTo>
                      <a:pt x="1333" y="1924"/>
                    </a:lnTo>
                    <a:lnTo>
                      <a:pt x="1314" y="1867"/>
                    </a:lnTo>
                    <a:lnTo>
                      <a:pt x="1275" y="1734"/>
                    </a:lnTo>
                    <a:lnTo>
                      <a:pt x="1352" y="1467"/>
                    </a:lnTo>
                    <a:lnTo>
                      <a:pt x="1466" y="1277"/>
                    </a:lnTo>
                    <a:lnTo>
                      <a:pt x="1695" y="1067"/>
                    </a:lnTo>
                    <a:lnTo>
                      <a:pt x="1828" y="972"/>
                    </a:lnTo>
                    <a:lnTo>
                      <a:pt x="1942" y="953"/>
                    </a:lnTo>
                    <a:lnTo>
                      <a:pt x="1942" y="991"/>
                    </a:lnTo>
                    <a:lnTo>
                      <a:pt x="2057" y="953"/>
                    </a:lnTo>
                    <a:lnTo>
                      <a:pt x="2114" y="934"/>
                    </a:lnTo>
                    <a:lnTo>
                      <a:pt x="2171" y="915"/>
                    </a:lnTo>
                    <a:lnTo>
                      <a:pt x="2190" y="934"/>
                    </a:lnTo>
                    <a:lnTo>
                      <a:pt x="2209" y="953"/>
                    </a:lnTo>
                    <a:lnTo>
                      <a:pt x="2228" y="972"/>
                    </a:lnTo>
                    <a:lnTo>
                      <a:pt x="2247" y="953"/>
                    </a:lnTo>
                    <a:lnTo>
                      <a:pt x="2266" y="896"/>
                    </a:lnTo>
                    <a:lnTo>
                      <a:pt x="2266" y="877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65" name="Freeform 55">
                <a:extLst>
                  <a:ext uri="{FF2B5EF4-FFF2-40B4-BE49-F238E27FC236}">
                    <a16:creationId xmlns:a16="http://schemas.microsoft.com/office/drawing/2014/main" id="{C3F2070A-7B30-3144-A916-DBA90BCDD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2675" y="5116513"/>
                <a:ext cx="1323975" cy="1276350"/>
              </a:xfrm>
              <a:custGeom>
                <a:avLst/>
                <a:gdLst>
                  <a:gd name="T0" fmla="*/ 2147483646 w 3677"/>
                  <a:gd name="T1" fmla="*/ 2147483646 h 3544"/>
                  <a:gd name="T2" fmla="*/ 2147483646 w 3677"/>
                  <a:gd name="T3" fmla="*/ 2147483646 h 3544"/>
                  <a:gd name="T4" fmla="*/ 2147483646 w 3677"/>
                  <a:gd name="T5" fmla="*/ 2147483646 h 3544"/>
                  <a:gd name="T6" fmla="*/ 2147483646 w 3677"/>
                  <a:gd name="T7" fmla="*/ 2147483646 h 3544"/>
                  <a:gd name="T8" fmla="*/ 2147483646 w 3677"/>
                  <a:gd name="T9" fmla="*/ 2147483646 h 3544"/>
                  <a:gd name="T10" fmla="*/ 2147483646 w 3677"/>
                  <a:gd name="T11" fmla="*/ 2147483646 h 3544"/>
                  <a:gd name="T12" fmla="*/ 2147483646 w 3677"/>
                  <a:gd name="T13" fmla="*/ 2147483646 h 3544"/>
                  <a:gd name="T14" fmla="*/ 2147483646 w 3677"/>
                  <a:gd name="T15" fmla="*/ 2147483646 h 3544"/>
                  <a:gd name="T16" fmla="*/ 2147483646 w 3677"/>
                  <a:gd name="T17" fmla="*/ 2147483646 h 3544"/>
                  <a:gd name="T18" fmla="*/ 2147483646 w 3677"/>
                  <a:gd name="T19" fmla="*/ 2147483646 h 3544"/>
                  <a:gd name="T20" fmla="*/ 2147483646 w 3677"/>
                  <a:gd name="T21" fmla="*/ 2147483646 h 3544"/>
                  <a:gd name="T22" fmla="*/ 2147483646 w 3677"/>
                  <a:gd name="T23" fmla="*/ 2147483646 h 3544"/>
                  <a:gd name="T24" fmla="*/ 2147483646 w 3677"/>
                  <a:gd name="T25" fmla="*/ 2147483646 h 3544"/>
                  <a:gd name="T26" fmla="*/ 2147483646 w 3677"/>
                  <a:gd name="T27" fmla="*/ 2147483646 h 3544"/>
                  <a:gd name="T28" fmla="*/ 2147483646 w 3677"/>
                  <a:gd name="T29" fmla="*/ 2147483646 h 3544"/>
                  <a:gd name="T30" fmla="*/ 2147483646 w 3677"/>
                  <a:gd name="T31" fmla="*/ 2147483646 h 3544"/>
                  <a:gd name="T32" fmla="*/ 2147483646 w 3677"/>
                  <a:gd name="T33" fmla="*/ 2147483646 h 3544"/>
                  <a:gd name="T34" fmla="*/ 2147483646 w 3677"/>
                  <a:gd name="T35" fmla="*/ 2147483646 h 3544"/>
                  <a:gd name="T36" fmla="*/ 2147483646 w 3677"/>
                  <a:gd name="T37" fmla="*/ 2147483646 h 3544"/>
                  <a:gd name="T38" fmla="*/ 2147483646 w 3677"/>
                  <a:gd name="T39" fmla="*/ 2147483646 h 3544"/>
                  <a:gd name="T40" fmla="*/ 2147483646 w 3677"/>
                  <a:gd name="T41" fmla="*/ 2147483646 h 3544"/>
                  <a:gd name="T42" fmla="*/ 2147483646 w 3677"/>
                  <a:gd name="T43" fmla="*/ 2147483646 h 3544"/>
                  <a:gd name="T44" fmla="*/ 2147483646 w 3677"/>
                  <a:gd name="T45" fmla="*/ 2147483646 h 3544"/>
                  <a:gd name="T46" fmla="*/ 2147483646 w 3677"/>
                  <a:gd name="T47" fmla="*/ 2147483646 h 3544"/>
                  <a:gd name="T48" fmla="*/ 2147483646 w 3677"/>
                  <a:gd name="T49" fmla="*/ 2147483646 h 3544"/>
                  <a:gd name="T50" fmla="*/ 2147483646 w 3677"/>
                  <a:gd name="T51" fmla="*/ 2147483646 h 3544"/>
                  <a:gd name="T52" fmla="*/ 2147483646 w 3677"/>
                  <a:gd name="T53" fmla="*/ 2147483646 h 3544"/>
                  <a:gd name="T54" fmla="*/ 2147483646 w 3677"/>
                  <a:gd name="T55" fmla="*/ 2147483646 h 3544"/>
                  <a:gd name="T56" fmla="*/ 2147483646 w 3677"/>
                  <a:gd name="T57" fmla="*/ 2147483646 h 3544"/>
                  <a:gd name="T58" fmla="*/ 2147483646 w 3677"/>
                  <a:gd name="T59" fmla="*/ 2147483646 h 3544"/>
                  <a:gd name="T60" fmla="*/ 2147483646 w 3677"/>
                  <a:gd name="T61" fmla="*/ 2147483646 h 3544"/>
                  <a:gd name="T62" fmla="*/ 2147483646 w 3677"/>
                  <a:gd name="T63" fmla="*/ 2147483646 h 3544"/>
                  <a:gd name="T64" fmla="*/ 2147483646 w 3677"/>
                  <a:gd name="T65" fmla="*/ 2147483646 h 3544"/>
                  <a:gd name="T66" fmla="*/ 2147483646 w 3677"/>
                  <a:gd name="T67" fmla="*/ 2147483646 h 3544"/>
                  <a:gd name="T68" fmla="*/ 2147483646 w 3677"/>
                  <a:gd name="T69" fmla="*/ 2147483646 h 3544"/>
                  <a:gd name="T70" fmla="*/ 2147483646 w 3677"/>
                  <a:gd name="T71" fmla="*/ 2147483646 h 3544"/>
                  <a:gd name="T72" fmla="*/ 2147483646 w 3677"/>
                  <a:gd name="T73" fmla="*/ 2147483646 h 3544"/>
                  <a:gd name="T74" fmla="*/ 2147483646 w 3677"/>
                  <a:gd name="T75" fmla="*/ 2147483646 h 3544"/>
                  <a:gd name="T76" fmla="*/ 2147483646 w 3677"/>
                  <a:gd name="T77" fmla="*/ 2147483646 h 3544"/>
                  <a:gd name="T78" fmla="*/ 2147483646 w 3677"/>
                  <a:gd name="T79" fmla="*/ 2147483646 h 3544"/>
                  <a:gd name="T80" fmla="*/ 2147483646 w 3677"/>
                  <a:gd name="T81" fmla="*/ 2147483646 h 3544"/>
                  <a:gd name="T82" fmla="*/ 2147483646 w 3677"/>
                  <a:gd name="T83" fmla="*/ 2147483646 h 3544"/>
                  <a:gd name="T84" fmla="*/ 2147483646 w 3677"/>
                  <a:gd name="T85" fmla="*/ 2147483646 h 3544"/>
                  <a:gd name="T86" fmla="*/ 2147483646 w 3677"/>
                  <a:gd name="T87" fmla="*/ 2147483646 h 3544"/>
                  <a:gd name="T88" fmla="*/ 0 w 3677"/>
                  <a:gd name="T89" fmla="*/ 2147483646 h 3544"/>
                  <a:gd name="T90" fmla="*/ 2147483646 w 3677"/>
                  <a:gd name="T91" fmla="*/ 2147483646 h 3544"/>
                  <a:gd name="T92" fmla="*/ 2147483646 w 3677"/>
                  <a:gd name="T93" fmla="*/ 2147483646 h 3544"/>
                  <a:gd name="T94" fmla="*/ 2147483646 w 3677"/>
                  <a:gd name="T95" fmla="*/ 2147483646 h 3544"/>
                  <a:gd name="T96" fmla="*/ 2147483646 w 3677"/>
                  <a:gd name="T97" fmla="*/ 2147483646 h 3544"/>
                  <a:gd name="T98" fmla="*/ 2147483646 w 3677"/>
                  <a:gd name="T99" fmla="*/ 2147483646 h 3544"/>
                  <a:gd name="T100" fmla="*/ 2147483646 w 3677"/>
                  <a:gd name="T101" fmla="*/ 2147483646 h 3544"/>
                  <a:gd name="T102" fmla="*/ 2147483646 w 3677"/>
                  <a:gd name="T103" fmla="*/ 2147483646 h 3544"/>
                  <a:gd name="T104" fmla="*/ 2147483646 w 3677"/>
                  <a:gd name="T105" fmla="*/ 2147483646 h 3544"/>
                  <a:gd name="T106" fmla="*/ 2147483646 w 3677"/>
                  <a:gd name="T107" fmla="*/ 2147483646 h 3544"/>
                  <a:gd name="T108" fmla="*/ 2147483646 w 3677"/>
                  <a:gd name="T109" fmla="*/ 2147483646 h 3544"/>
                  <a:gd name="T110" fmla="*/ 2147483646 w 3677"/>
                  <a:gd name="T111" fmla="*/ 2147483646 h 3544"/>
                  <a:gd name="T112" fmla="*/ 2147483646 w 3677"/>
                  <a:gd name="T113" fmla="*/ 2147483646 h 3544"/>
                  <a:gd name="T114" fmla="*/ 2147483646 w 3677"/>
                  <a:gd name="T115" fmla="*/ 2147483646 h 3544"/>
                  <a:gd name="T116" fmla="*/ 2147483646 w 3677"/>
                  <a:gd name="T117" fmla="*/ 2147483646 h 3544"/>
                  <a:gd name="T118" fmla="*/ 2147483646 w 3677"/>
                  <a:gd name="T119" fmla="*/ 2147483646 h 3544"/>
                  <a:gd name="T120" fmla="*/ 2147483646 w 3677"/>
                  <a:gd name="T121" fmla="*/ 2147483646 h 35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677" h="3544">
                    <a:moveTo>
                      <a:pt x="3562" y="2781"/>
                    </a:moveTo>
                    <a:lnTo>
                      <a:pt x="3486" y="2724"/>
                    </a:lnTo>
                    <a:lnTo>
                      <a:pt x="3467" y="2686"/>
                    </a:lnTo>
                    <a:lnTo>
                      <a:pt x="3467" y="2667"/>
                    </a:lnTo>
                    <a:lnTo>
                      <a:pt x="3428" y="2667"/>
                    </a:lnTo>
                    <a:lnTo>
                      <a:pt x="3409" y="2686"/>
                    </a:lnTo>
                    <a:lnTo>
                      <a:pt x="3372" y="2686"/>
                    </a:lnTo>
                    <a:lnTo>
                      <a:pt x="3352" y="2686"/>
                    </a:lnTo>
                    <a:lnTo>
                      <a:pt x="3296" y="2610"/>
                    </a:lnTo>
                    <a:lnTo>
                      <a:pt x="3276" y="2591"/>
                    </a:lnTo>
                    <a:lnTo>
                      <a:pt x="3257" y="2533"/>
                    </a:lnTo>
                    <a:lnTo>
                      <a:pt x="3181" y="2324"/>
                    </a:lnTo>
                    <a:lnTo>
                      <a:pt x="3162" y="2171"/>
                    </a:lnTo>
                    <a:lnTo>
                      <a:pt x="3124" y="1943"/>
                    </a:lnTo>
                    <a:lnTo>
                      <a:pt x="3086" y="1657"/>
                    </a:lnTo>
                    <a:lnTo>
                      <a:pt x="3086" y="1638"/>
                    </a:lnTo>
                    <a:lnTo>
                      <a:pt x="3086" y="1505"/>
                    </a:lnTo>
                    <a:lnTo>
                      <a:pt x="3086" y="1372"/>
                    </a:lnTo>
                    <a:lnTo>
                      <a:pt x="3105" y="1219"/>
                    </a:lnTo>
                    <a:lnTo>
                      <a:pt x="3105" y="1181"/>
                    </a:lnTo>
                    <a:lnTo>
                      <a:pt x="3105" y="1143"/>
                    </a:lnTo>
                    <a:lnTo>
                      <a:pt x="3105" y="1105"/>
                    </a:lnTo>
                    <a:lnTo>
                      <a:pt x="3105" y="1086"/>
                    </a:lnTo>
                    <a:lnTo>
                      <a:pt x="3086" y="1028"/>
                    </a:lnTo>
                    <a:lnTo>
                      <a:pt x="3124" y="876"/>
                    </a:lnTo>
                    <a:lnTo>
                      <a:pt x="3124" y="838"/>
                    </a:lnTo>
                    <a:lnTo>
                      <a:pt x="3124" y="762"/>
                    </a:lnTo>
                    <a:lnTo>
                      <a:pt x="3162" y="629"/>
                    </a:lnTo>
                    <a:lnTo>
                      <a:pt x="3162" y="571"/>
                    </a:lnTo>
                    <a:lnTo>
                      <a:pt x="3181" y="514"/>
                    </a:lnTo>
                    <a:lnTo>
                      <a:pt x="3200" y="476"/>
                    </a:lnTo>
                    <a:lnTo>
                      <a:pt x="3219" y="457"/>
                    </a:lnTo>
                    <a:lnTo>
                      <a:pt x="3219" y="419"/>
                    </a:lnTo>
                    <a:lnTo>
                      <a:pt x="3219" y="400"/>
                    </a:lnTo>
                    <a:lnTo>
                      <a:pt x="3238" y="381"/>
                    </a:lnTo>
                    <a:lnTo>
                      <a:pt x="3238" y="362"/>
                    </a:lnTo>
                    <a:lnTo>
                      <a:pt x="3238" y="343"/>
                    </a:lnTo>
                    <a:lnTo>
                      <a:pt x="3238" y="324"/>
                    </a:lnTo>
                    <a:lnTo>
                      <a:pt x="3238" y="305"/>
                    </a:lnTo>
                    <a:lnTo>
                      <a:pt x="3200" y="343"/>
                    </a:lnTo>
                    <a:lnTo>
                      <a:pt x="3162" y="381"/>
                    </a:lnTo>
                    <a:lnTo>
                      <a:pt x="3124" y="419"/>
                    </a:lnTo>
                    <a:lnTo>
                      <a:pt x="3067" y="457"/>
                    </a:lnTo>
                    <a:lnTo>
                      <a:pt x="3010" y="495"/>
                    </a:lnTo>
                    <a:lnTo>
                      <a:pt x="2933" y="514"/>
                    </a:lnTo>
                    <a:lnTo>
                      <a:pt x="2857" y="514"/>
                    </a:lnTo>
                    <a:lnTo>
                      <a:pt x="2781" y="476"/>
                    </a:lnTo>
                    <a:lnTo>
                      <a:pt x="2686" y="419"/>
                    </a:lnTo>
                    <a:lnTo>
                      <a:pt x="2666" y="400"/>
                    </a:lnTo>
                    <a:lnTo>
                      <a:pt x="2666" y="381"/>
                    </a:lnTo>
                    <a:lnTo>
                      <a:pt x="2629" y="343"/>
                    </a:lnTo>
                    <a:lnTo>
                      <a:pt x="2590" y="305"/>
                    </a:lnTo>
                    <a:lnTo>
                      <a:pt x="2514" y="209"/>
                    </a:lnTo>
                    <a:lnTo>
                      <a:pt x="2438" y="171"/>
                    </a:lnTo>
                    <a:lnTo>
                      <a:pt x="2343" y="171"/>
                    </a:lnTo>
                    <a:lnTo>
                      <a:pt x="2305" y="153"/>
                    </a:lnTo>
                    <a:lnTo>
                      <a:pt x="2285" y="153"/>
                    </a:lnTo>
                    <a:lnTo>
                      <a:pt x="2267" y="133"/>
                    </a:lnTo>
                    <a:lnTo>
                      <a:pt x="2229" y="95"/>
                    </a:lnTo>
                    <a:lnTo>
                      <a:pt x="2209" y="57"/>
                    </a:lnTo>
                    <a:lnTo>
                      <a:pt x="2153" y="38"/>
                    </a:lnTo>
                    <a:lnTo>
                      <a:pt x="2133" y="0"/>
                    </a:lnTo>
                    <a:lnTo>
                      <a:pt x="2114" y="19"/>
                    </a:lnTo>
                    <a:lnTo>
                      <a:pt x="2114" y="38"/>
                    </a:lnTo>
                    <a:lnTo>
                      <a:pt x="2095" y="57"/>
                    </a:lnTo>
                    <a:lnTo>
                      <a:pt x="2114" y="95"/>
                    </a:lnTo>
                    <a:lnTo>
                      <a:pt x="2114" y="114"/>
                    </a:lnTo>
                    <a:lnTo>
                      <a:pt x="2095" y="171"/>
                    </a:lnTo>
                    <a:lnTo>
                      <a:pt x="2095" y="190"/>
                    </a:lnTo>
                    <a:lnTo>
                      <a:pt x="2076" y="209"/>
                    </a:lnTo>
                    <a:lnTo>
                      <a:pt x="2000" y="305"/>
                    </a:lnTo>
                    <a:lnTo>
                      <a:pt x="1981" y="343"/>
                    </a:lnTo>
                    <a:lnTo>
                      <a:pt x="1962" y="419"/>
                    </a:lnTo>
                    <a:lnTo>
                      <a:pt x="1943" y="476"/>
                    </a:lnTo>
                    <a:lnTo>
                      <a:pt x="1924" y="552"/>
                    </a:lnTo>
                    <a:lnTo>
                      <a:pt x="1905" y="571"/>
                    </a:lnTo>
                    <a:lnTo>
                      <a:pt x="1905" y="590"/>
                    </a:lnTo>
                    <a:lnTo>
                      <a:pt x="1905" y="648"/>
                    </a:lnTo>
                    <a:lnTo>
                      <a:pt x="1886" y="705"/>
                    </a:lnTo>
                    <a:lnTo>
                      <a:pt x="1867" y="781"/>
                    </a:lnTo>
                    <a:lnTo>
                      <a:pt x="1867" y="819"/>
                    </a:lnTo>
                    <a:lnTo>
                      <a:pt x="1848" y="895"/>
                    </a:lnTo>
                    <a:lnTo>
                      <a:pt x="1828" y="933"/>
                    </a:lnTo>
                    <a:lnTo>
                      <a:pt x="1828" y="971"/>
                    </a:lnTo>
                    <a:lnTo>
                      <a:pt x="1828" y="1067"/>
                    </a:lnTo>
                    <a:lnTo>
                      <a:pt x="1905" y="1105"/>
                    </a:lnTo>
                    <a:lnTo>
                      <a:pt x="1924" y="1105"/>
                    </a:lnTo>
                    <a:lnTo>
                      <a:pt x="1962" y="1067"/>
                    </a:lnTo>
                    <a:lnTo>
                      <a:pt x="2019" y="1010"/>
                    </a:lnTo>
                    <a:lnTo>
                      <a:pt x="2057" y="1010"/>
                    </a:lnTo>
                    <a:lnTo>
                      <a:pt x="2076" y="1010"/>
                    </a:lnTo>
                    <a:lnTo>
                      <a:pt x="2114" y="991"/>
                    </a:lnTo>
                    <a:lnTo>
                      <a:pt x="2190" y="991"/>
                    </a:lnTo>
                    <a:lnTo>
                      <a:pt x="2229" y="952"/>
                    </a:lnTo>
                    <a:lnTo>
                      <a:pt x="2267" y="933"/>
                    </a:lnTo>
                    <a:lnTo>
                      <a:pt x="2285" y="933"/>
                    </a:lnTo>
                    <a:lnTo>
                      <a:pt x="2305" y="933"/>
                    </a:lnTo>
                    <a:lnTo>
                      <a:pt x="2362" y="952"/>
                    </a:lnTo>
                    <a:lnTo>
                      <a:pt x="2419" y="971"/>
                    </a:lnTo>
                    <a:lnTo>
                      <a:pt x="2457" y="933"/>
                    </a:lnTo>
                    <a:lnTo>
                      <a:pt x="2495" y="895"/>
                    </a:lnTo>
                    <a:lnTo>
                      <a:pt x="2534" y="876"/>
                    </a:lnTo>
                    <a:lnTo>
                      <a:pt x="2590" y="819"/>
                    </a:lnTo>
                    <a:lnTo>
                      <a:pt x="2610" y="800"/>
                    </a:lnTo>
                    <a:lnTo>
                      <a:pt x="2629" y="781"/>
                    </a:lnTo>
                    <a:lnTo>
                      <a:pt x="2629" y="762"/>
                    </a:lnTo>
                    <a:lnTo>
                      <a:pt x="2610" y="781"/>
                    </a:lnTo>
                    <a:lnTo>
                      <a:pt x="2610" y="800"/>
                    </a:lnTo>
                    <a:lnTo>
                      <a:pt x="2590" y="819"/>
                    </a:lnTo>
                    <a:lnTo>
                      <a:pt x="2571" y="800"/>
                    </a:lnTo>
                    <a:lnTo>
                      <a:pt x="2590" y="781"/>
                    </a:lnTo>
                    <a:lnTo>
                      <a:pt x="2610" y="743"/>
                    </a:lnTo>
                    <a:lnTo>
                      <a:pt x="2629" y="705"/>
                    </a:lnTo>
                    <a:lnTo>
                      <a:pt x="2666" y="724"/>
                    </a:lnTo>
                    <a:lnTo>
                      <a:pt x="2724" y="743"/>
                    </a:lnTo>
                    <a:lnTo>
                      <a:pt x="2781" y="819"/>
                    </a:lnTo>
                    <a:lnTo>
                      <a:pt x="2819" y="895"/>
                    </a:lnTo>
                    <a:lnTo>
                      <a:pt x="2838" y="952"/>
                    </a:lnTo>
                    <a:lnTo>
                      <a:pt x="2857" y="1047"/>
                    </a:lnTo>
                    <a:lnTo>
                      <a:pt x="2857" y="1086"/>
                    </a:lnTo>
                    <a:lnTo>
                      <a:pt x="2838" y="1124"/>
                    </a:lnTo>
                    <a:lnTo>
                      <a:pt x="2819" y="1143"/>
                    </a:lnTo>
                    <a:lnTo>
                      <a:pt x="2800" y="1162"/>
                    </a:lnTo>
                    <a:lnTo>
                      <a:pt x="2800" y="1200"/>
                    </a:lnTo>
                    <a:lnTo>
                      <a:pt x="2781" y="1238"/>
                    </a:lnTo>
                    <a:lnTo>
                      <a:pt x="2781" y="1409"/>
                    </a:lnTo>
                    <a:lnTo>
                      <a:pt x="2762" y="1486"/>
                    </a:lnTo>
                    <a:lnTo>
                      <a:pt x="2666" y="1695"/>
                    </a:lnTo>
                    <a:lnTo>
                      <a:pt x="2629" y="1733"/>
                    </a:lnTo>
                    <a:lnTo>
                      <a:pt x="2590" y="1771"/>
                    </a:lnTo>
                    <a:lnTo>
                      <a:pt x="2552" y="1790"/>
                    </a:lnTo>
                    <a:lnTo>
                      <a:pt x="2534" y="1790"/>
                    </a:lnTo>
                    <a:lnTo>
                      <a:pt x="2495" y="1771"/>
                    </a:lnTo>
                    <a:lnTo>
                      <a:pt x="2476" y="1753"/>
                    </a:lnTo>
                    <a:lnTo>
                      <a:pt x="2457" y="1714"/>
                    </a:lnTo>
                    <a:lnTo>
                      <a:pt x="2438" y="1695"/>
                    </a:lnTo>
                    <a:lnTo>
                      <a:pt x="2419" y="1676"/>
                    </a:lnTo>
                    <a:lnTo>
                      <a:pt x="2400" y="1676"/>
                    </a:lnTo>
                    <a:lnTo>
                      <a:pt x="2381" y="1676"/>
                    </a:lnTo>
                    <a:lnTo>
                      <a:pt x="2324" y="1638"/>
                    </a:lnTo>
                    <a:lnTo>
                      <a:pt x="2285" y="1619"/>
                    </a:lnTo>
                    <a:lnTo>
                      <a:pt x="2267" y="1619"/>
                    </a:lnTo>
                    <a:lnTo>
                      <a:pt x="2248" y="1619"/>
                    </a:lnTo>
                    <a:lnTo>
                      <a:pt x="2248" y="1600"/>
                    </a:lnTo>
                    <a:lnTo>
                      <a:pt x="2267" y="1581"/>
                    </a:lnTo>
                    <a:lnTo>
                      <a:pt x="2267" y="1562"/>
                    </a:lnTo>
                    <a:lnTo>
                      <a:pt x="2229" y="1543"/>
                    </a:lnTo>
                    <a:lnTo>
                      <a:pt x="2209" y="1505"/>
                    </a:lnTo>
                    <a:lnTo>
                      <a:pt x="2190" y="1486"/>
                    </a:lnTo>
                    <a:lnTo>
                      <a:pt x="2172" y="1467"/>
                    </a:lnTo>
                    <a:lnTo>
                      <a:pt x="2133" y="1467"/>
                    </a:lnTo>
                    <a:lnTo>
                      <a:pt x="2114" y="1428"/>
                    </a:lnTo>
                    <a:lnTo>
                      <a:pt x="2076" y="1428"/>
                    </a:lnTo>
                    <a:lnTo>
                      <a:pt x="2057" y="1428"/>
                    </a:lnTo>
                    <a:lnTo>
                      <a:pt x="2038" y="1486"/>
                    </a:lnTo>
                    <a:lnTo>
                      <a:pt x="2038" y="1505"/>
                    </a:lnTo>
                    <a:lnTo>
                      <a:pt x="2019" y="1524"/>
                    </a:lnTo>
                    <a:lnTo>
                      <a:pt x="2019" y="1543"/>
                    </a:lnTo>
                    <a:lnTo>
                      <a:pt x="2019" y="1562"/>
                    </a:lnTo>
                    <a:lnTo>
                      <a:pt x="2000" y="1562"/>
                    </a:lnTo>
                    <a:lnTo>
                      <a:pt x="1981" y="1581"/>
                    </a:lnTo>
                    <a:lnTo>
                      <a:pt x="2000" y="1600"/>
                    </a:lnTo>
                    <a:lnTo>
                      <a:pt x="2019" y="1600"/>
                    </a:lnTo>
                    <a:lnTo>
                      <a:pt x="2038" y="1600"/>
                    </a:lnTo>
                    <a:lnTo>
                      <a:pt x="2038" y="1619"/>
                    </a:lnTo>
                    <a:lnTo>
                      <a:pt x="2019" y="1638"/>
                    </a:lnTo>
                    <a:lnTo>
                      <a:pt x="2038" y="1657"/>
                    </a:lnTo>
                    <a:lnTo>
                      <a:pt x="2038" y="1676"/>
                    </a:lnTo>
                    <a:lnTo>
                      <a:pt x="2000" y="1771"/>
                    </a:lnTo>
                    <a:lnTo>
                      <a:pt x="1962" y="1809"/>
                    </a:lnTo>
                    <a:lnTo>
                      <a:pt x="1905" y="1885"/>
                    </a:lnTo>
                    <a:lnTo>
                      <a:pt x="1809" y="1885"/>
                    </a:lnTo>
                    <a:lnTo>
                      <a:pt x="1714" y="1848"/>
                    </a:lnTo>
                    <a:lnTo>
                      <a:pt x="1638" y="1733"/>
                    </a:lnTo>
                    <a:lnTo>
                      <a:pt x="1600" y="1428"/>
                    </a:lnTo>
                    <a:lnTo>
                      <a:pt x="1581" y="1352"/>
                    </a:lnTo>
                    <a:lnTo>
                      <a:pt x="1581" y="1257"/>
                    </a:lnTo>
                    <a:lnTo>
                      <a:pt x="1562" y="1200"/>
                    </a:lnTo>
                    <a:lnTo>
                      <a:pt x="1562" y="1181"/>
                    </a:lnTo>
                    <a:lnTo>
                      <a:pt x="1562" y="1143"/>
                    </a:lnTo>
                    <a:lnTo>
                      <a:pt x="1581" y="1067"/>
                    </a:lnTo>
                    <a:lnTo>
                      <a:pt x="1581" y="991"/>
                    </a:lnTo>
                    <a:lnTo>
                      <a:pt x="1562" y="933"/>
                    </a:lnTo>
                    <a:lnTo>
                      <a:pt x="1486" y="876"/>
                    </a:lnTo>
                    <a:lnTo>
                      <a:pt x="1391" y="857"/>
                    </a:lnTo>
                    <a:lnTo>
                      <a:pt x="1352" y="876"/>
                    </a:lnTo>
                    <a:lnTo>
                      <a:pt x="1314" y="933"/>
                    </a:lnTo>
                    <a:lnTo>
                      <a:pt x="1257" y="971"/>
                    </a:lnTo>
                    <a:lnTo>
                      <a:pt x="1219" y="971"/>
                    </a:lnTo>
                    <a:lnTo>
                      <a:pt x="1162" y="933"/>
                    </a:lnTo>
                    <a:lnTo>
                      <a:pt x="1105" y="857"/>
                    </a:lnTo>
                    <a:lnTo>
                      <a:pt x="1086" y="819"/>
                    </a:lnTo>
                    <a:lnTo>
                      <a:pt x="1048" y="800"/>
                    </a:lnTo>
                    <a:lnTo>
                      <a:pt x="1010" y="781"/>
                    </a:lnTo>
                    <a:lnTo>
                      <a:pt x="971" y="743"/>
                    </a:lnTo>
                    <a:lnTo>
                      <a:pt x="971" y="762"/>
                    </a:lnTo>
                    <a:lnTo>
                      <a:pt x="971" y="800"/>
                    </a:lnTo>
                    <a:lnTo>
                      <a:pt x="952" y="819"/>
                    </a:lnTo>
                    <a:lnTo>
                      <a:pt x="952" y="895"/>
                    </a:lnTo>
                    <a:lnTo>
                      <a:pt x="952" y="914"/>
                    </a:lnTo>
                    <a:lnTo>
                      <a:pt x="952" y="952"/>
                    </a:lnTo>
                    <a:lnTo>
                      <a:pt x="952" y="991"/>
                    </a:lnTo>
                    <a:lnTo>
                      <a:pt x="934" y="1047"/>
                    </a:lnTo>
                    <a:lnTo>
                      <a:pt x="895" y="1086"/>
                    </a:lnTo>
                    <a:lnTo>
                      <a:pt x="857" y="1086"/>
                    </a:lnTo>
                    <a:lnTo>
                      <a:pt x="800" y="1086"/>
                    </a:lnTo>
                    <a:lnTo>
                      <a:pt x="781" y="1105"/>
                    </a:lnTo>
                    <a:lnTo>
                      <a:pt x="781" y="1124"/>
                    </a:lnTo>
                    <a:lnTo>
                      <a:pt x="819" y="1124"/>
                    </a:lnTo>
                    <a:lnTo>
                      <a:pt x="857" y="1143"/>
                    </a:lnTo>
                    <a:lnTo>
                      <a:pt x="895" y="1162"/>
                    </a:lnTo>
                    <a:lnTo>
                      <a:pt x="934" y="1238"/>
                    </a:lnTo>
                    <a:lnTo>
                      <a:pt x="934" y="1257"/>
                    </a:lnTo>
                    <a:lnTo>
                      <a:pt x="934" y="1333"/>
                    </a:lnTo>
                    <a:lnTo>
                      <a:pt x="952" y="1352"/>
                    </a:lnTo>
                    <a:lnTo>
                      <a:pt x="971" y="1333"/>
                    </a:lnTo>
                    <a:lnTo>
                      <a:pt x="971" y="1314"/>
                    </a:lnTo>
                    <a:lnTo>
                      <a:pt x="990" y="1333"/>
                    </a:lnTo>
                    <a:lnTo>
                      <a:pt x="990" y="1352"/>
                    </a:lnTo>
                    <a:lnTo>
                      <a:pt x="1029" y="1352"/>
                    </a:lnTo>
                    <a:lnTo>
                      <a:pt x="1048" y="1352"/>
                    </a:lnTo>
                    <a:lnTo>
                      <a:pt x="1086" y="1352"/>
                    </a:lnTo>
                    <a:lnTo>
                      <a:pt x="1105" y="1372"/>
                    </a:lnTo>
                    <a:lnTo>
                      <a:pt x="1105" y="1391"/>
                    </a:lnTo>
                    <a:lnTo>
                      <a:pt x="1086" y="1391"/>
                    </a:lnTo>
                    <a:lnTo>
                      <a:pt x="1066" y="1372"/>
                    </a:lnTo>
                    <a:lnTo>
                      <a:pt x="1048" y="1372"/>
                    </a:lnTo>
                    <a:lnTo>
                      <a:pt x="1029" y="1391"/>
                    </a:lnTo>
                    <a:lnTo>
                      <a:pt x="1048" y="1428"/>
                    </a:lnTo>
                    <a:lnTo>
                      <a:pt x="1066" y="1486"/>
                    </a:lnTo>
                    <a:lnTo>
                      <a:pt x="1029" y="1486"/>
                    </a:lnTo>
                    <a:lnTo>
                      <a:pt x="1029" y="1467"/>
                    </a:lnTo>
                    <a:lnTo>
                      <a:pt x="990" y="1467"/>
                    </a:lnTo>
                    <a:lnTo>
                      <a:pt x="971" y="1448"/>
                    </a:lnTo>
                    <a:lnTo>
                      <a:pt x="952" y="1372"/>
                    </a:lnTo>
                    <a:lnTo>
                      <a:pt x="934" y="1372"/>
                    </a:lnTo>
                    <a:lnTo>
                      <a:pt x="934" y="1448"/>
                    </a:lnTo>
                    <a:lnTo>
                      <a:pt x="934" y="1505"/>
                    </a:lnTo>
                    <a:lnTo>
                      <a:pt x="934" y="1581"/>
                    </a:lnTo>
                    <a:lnTo>
                      <a:pt x="914" y="1619"/>
                    </a:lnTo>
                    <a:lnTo>
                      <a:pt x="895" y="1790"/>
                    </a:lnTo>
                    <a:lnTo>
                      <a:pt x="838" y="1943"/>
                    </a:lnTo>
                    <a:lnTo>
                      <a:pt x="819" y="2000"/>
                    </a:lnTo>
                    <a:lnTo>
                      <a:pt x="781" y="2019"/>
                    </a:lnTo>
                    <a:lnTo>
                      <a:pt x="724" y="2038"/>
                    </a:lnTo>
                    <a:lnTo>
                      <a:pt x="685" y="2019"/>
                    </a:lnTo>
                    <a:lnTo>
                      <a:pt x="609" y="2095"/>
                    </a:lnTo>
                    <a:lnTo>
                      <a:pt x="571" y="2114"/>
                    </a:lnTo>
                    <a:lnTo>
                      <a:pt x="533" y="2134"/>
                    </a:lnTo>
                    <a:lnTo>
                      <a:pt x="514" y="2134"/>
                    </a:lnTo>
                    <a:lnTo>
                      <a:pt x="476" y="2114"/>
                    </a:lnTo>
                    <a:lnTo>
                      <a:pt x="438" y="2076"/>
                    </a:lnTo>
                    <a:lnTo>
                      <a:pt x="381" y="2076"/>
                    </a:lnTo>
                    <a:lnTo>
                      <a:pt x="286" y="2134"/>
                    </a:lnTo>
                    <a:lnTo>
                      <a:pt x="267" y="2210"/>
                    </a:lnTo>
                    <a:lnTo>
                      <a:pt x="228" y="2266"/>
                    </a:lnTo>
                    <a:lnTo>
                      <a:pt x="209" y="2305"/>
                    </a:lnTo>
                    <a:lnTo>
                      <a:pt x="172" y="2324"/>
                    </a:lnTo>
                    <a:lnTo>
                      <a:pt x="133" y="2381"/>
                    </a:lnTo>
                    <a:lnTo>
                      <a:pt x="95" y="2400"/>
                    </a:lnTo>
                    <a:lnTo>
                      <a:pt x="57" y="2438"/>
                    </a:lnTo>
                    <a:lnTo>
                      <a:pt x="19" y="2495"/>
                    </a:lnTo>
                    <a:lnTo>
                      <a:pt x="0" y="2533"/>
                    </a:lnTo>
                    <a:lnTo>
                      <a:pt x="38" y="2552"/>
                    </a:lnTo>
                    <a:lnTo>
                      <a:pt x="114" y="2552"/>
                    </a:lnTo>
                    <a:lnTo>
                      <a:pt x="152" y="2591"/>
                    </a:lnTo>
                    <a:lnTo>
                      <a:pt x="152" y="2629"/>
                    </a:lnTo>
                    <a:lnTo>
                      <a:pt x="172" y="2667"/>
                    </a:lnTo>
                    <a:lnTo>
                      <a:pt x="172" y="2724"/>
                    </a:lnTo>
                    <a:lnTo>
                      <a:pt x="190" y="2838"/>
                    </a:lnTo>
                    <a:lnTo>
                      <a:pt x="172" y="2952"/>
                    </a:lnTo>
                    <a:lnTo>
                      <a:pt x="172" y="2972"/>
                    </a:lnTo>
                    <a:lnTo>
                      <a:pt x="248" y="2952"/>
                    </a:lnTo>
                    <a:lnTo>
                      <a:pt x="286" y="2952"/>
                    </a:lnTo>
                    <a:lnTo>
                      <a:pt x="324" y="2933"/>
                    </a:lnTo>
                    <a:lnTo>
                      <a:pt x="343" y="2914"/>
                    </a:lnTo>
                    <a:lnTo>
                      <a:pt x="381" y="2876"/>
                    </a:lnTo>
                    <a:lnTo>
                      <a:pt x="419" y="2876"/>
                    </a:lnTo>
                    <a:lnTo>
                      <a:pt x="457" y="2876"/>
                    </a:lnTo>
                    <a:lnTo>
                      <a:pt x="476" y="2895"/>
                    </a:lnTo>
                    <a:lnTo>
                      <a:pt x="533" y="2914"/>
                    </a:lnTo>
                    <a:lnTo>
                      <a:pt x="895" y="2914"/>
                    </a:lnTo>
                    <a:lnTo>
                      <a:pt x="952" y="2895"/>
                    </a:lnTo>
                    <a:lnTo>
                      <a:pt x="1010" y="2857"/>
                    </a:lnTo>
                    <a:lnTo>
                      <a:pt x="1066" y="2838"/>
                    </a:lnTo>
                    <a:lnTo>
                      <a:pt x="1105" y="2819"/>
                    </a:lnTo>
                    <a:lnTo>
                      <a:pt x="1143" y="2838"/>
                    </a:lnTo>
                    <a:lnTo>
                      <a:pt x="1162" y="2857"/>
                    </a:lnTo>
                    <a:lnTo>
                      <a:pt x="1162" y="2876"/>
                    </a:lnTo>
                    <a:lnTo>
                      <a:pt x="1238" y="2914"/>
                    </a:lnTo>
                    <a:lnTo>
                      <a:pt x="1352" y="3009"/>
                    </a:lnTo>
                    <a:lnTo>
                      <a:pt x="1391" y="3009"/>
                    </a:lnTo>
                    <a:lnTo>
                      <a:pt x="1410" y="2991"/>
                    </a:lnTo>
                    <a:lnTo>
                      <a:pt x="1447" y="2972"/>
                    </a:lnTo>
                    <a:lnTo>
                      <a:pt x="1486" y="2972"/>
                    </a:lnTo>
                    <a:lnTo>
                      <a:pt x="1505" y="2972"/>
                    </a:lnTo>
                    <a:lnTo>
                      <a:pt x="1524" y="2991"/>
                    </a:lnTo>
                    <a:lnTo>
                      <a:pt x="1562" y="3009"/>
                    </a:lnTo>
                    <a:lnTo>
                      <a:pt x="1600" y="3009"/>
                    </a:lnTo>
                    <a:lnTo>
                      <a:pt x="1619" y="3009"/>
                    </a:lnTo>
                    <a:lnTo>
                      <a:pt x="1676" y="2972"/>
                    </a:lnTo>
                    <a:lnTo>
                      <a:pt x="1695" y="2972"/>
                    </a:lnTo>
                    <a:lnTo>
                      <a:pt x="1733" y="2972"/>
                    </a:lnTo>
                    <a:lnTo>
                      <a:pt x="1791" y="2914"/>
                    </a:lnTo>
                    <a:lnTo>
                      <a:pt x="1848" y="2895"/>
                    </a:lnTo>
                    <a:lnTo>
                      <a:pt x="1867" y="2876"/>
                    </a:lnTo>
                    <a:lnTo>
                      <a:pt x="1905" y="2819"/>
                    </a:lnTo>
                    <a:lnTo>
                      <a:pt x="1943" y="2800"/>
                    </a:lnTo>
                    <a:lnTo>
                      <a:pt x="2000" y="2781"/>
                    </a:lnTo>
                    <a:lnTo>
                      <a:pt x="2038" y="2781"/>
                    </a:lnTo>
                    <a:lnTo>
                      <a:pt x="2133" y="2819"/>
                    </a:lnTo>
                    <a:lnTo>
                      <a:pt x="2153" y="2838"/>
                    </a:lnTo>
                    <a:lnTo>
                      <a:pt x="2190" y="2857"/>
                    </a:lnTo>
                    <a:lnTo>
                      <a:pt x="2190" y="2876"/>
                    </a:lnTo>
                    <a:lnTo>
                      <a:pt x="2190" y="2895"/>
                    </a:lnTo>
                    <a:lnTo>
                      <a:pt x="2190" y="2914"/>
                    </a:lnTo>
                    <a:lnTo>
                      <a:pt x="2190" y="2933"/>
                    </a:lnTo>
                    <a:lnTo>
                      <a:pt x="2172" y="2952"/>
                    </a:lnTo>
                    <a:lnTo>
                      <a:pt x="2190" y="2972"/>
                    </a:lnTo>
                    <a:lnTo>
                      <a:pt x="2209" y="2991"/>
                    </a:lnTo>
                    <a:lnTo>
                      <a:pt x="2229" y="3009"/>
                    </a:lnTo>
                    <a:lnTo>
                      <a:pt x="2229" y="3086"/>
                    </a:lnTo>
                    <a:lnTo>
                      <a:pt x="2229" y="3124"/>
                    </a:lnTo>
                    <a:lnTo>
                      <a:pt x="2209" y="3162"/>
                    </a:lnTo>
                    <a:lnTo>
                      <a:pt x="2209" y="3181"/>
                    </a:lnTo>
                    <a:lnTo>
                      <a:pt x="2190" y="3200"/>
                    </a:lnTo>
                    <a:lnTo>
                      <a:pt x="2190" y="3257"/>
                    </a:lnTo>
                    <a:lnTo>
                      <a:pt x="2172" y="3314"/>
                    </a:lnTo>
                    <a:lnTo>
                      <a:pt x="2172" y="3333"/>
                    </a:lnTo>
                    <a:lnTo>
                      <a:pt x="2172" y="3372"/>
                    </a:lnTo>
                    <a:lnTo>
                      <a:pt x="2153" y="3448"/>
                    </a:lnTo>
                    <a:lnTo>
                      <a:pt x="2248" y="3524"/>
                    </a:lnTo>
                    <a:lnTo>
                      <a:pt x="2285" y="3524"/>
                    </a:lnTo>
                    <a:lnTo>
                      <a:pt x="2305" y="3543"/>
                    </a:lnTo>
                    <a:lnTo>
                      <a:pt x="2324" y="3524"/>
                    </a:lnTo>
                    <a:lnTo>
                      <a:pt x="2362" y="3524"/>
                    </a:lnTo>
                    <a:lnTo>
                      <a:pt x="2476" y="3409"/>
                    </a:lnTo>
                    <a:lnTo>
                      <a:pt x="2781" y="3219"/>
                    </a:lnTo>
                    <a:lnTo>
                      <a:pt x="2915" y="3162"/>
                    </a:lnTo>
                    <a:lnTo>
                      <a:pt x="2933" y="3162"/>
                    </a:lnTo>
                    <a:lnTo>
                      <a:pt x="2952" y="3162"/>
                    </a:lnTo>
                    <a:lnTo>
                      <a:pt x="2971" y="3200"/>
                    </a:lnTo>
                    <a:lnTo>
                      <a:pt x="3029" y="3200"/>
                    </a:lnTo>
                    <a:lnTo>
                      <a:pt x="3067" y="3181"/>
                    </a:lnTo>
                    <a:lnTo>
                      <a:pt x="3162" y="3143"/>
                    </a:lnTo>
                    <a:lnTo>
                      <a:pt x="3219" y="3124"/>
                    </a:lnTo>
                    <a:lnTo>
                      <a:pt x="3257" y="3124"/>
                    </a:lnTo>
                    <a:lnTo>
                      <a:pt x="3333" y="3143"/>
                    </a:lnTo>
                    <a:lnTo>
                      <a:pt x="3391" y="3162"/>
                    </a:lnTo>
                    <a:lnTo>
                      <a:pt x="3409" y="3143"/>
                    </a:lnTo>
                    <a:lnTo>
                      <a:pt x="3448" y="3124"/>
                    </a:lnTo>
                    <a:lnTo>
                      <a:pt x="3448" y="3105"/>
                    </a:lnTo>
                    <a:lnTo>
                      <a:pt x="3448" y="3086"/>
                    </a:lnTo>
                    <a:lnTo>
                      <a:pt x="3467" y="3048"/>
                    </a:lnTo>
                    <a:lnTo>
                      <a:pt x="3486" y="3028"/>
                    </a:lnTo>
                    <a:lnTo>
                      <a:pt x="3657" y="2914"/>
                    </a:lnTo>
                    <a:lnTo>
                      <a:pt x="3676" y="2914"/>
                    </a:lnTo>
                    <a:lnTo>
                      <a:pt x="3562" y="278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66" name="Freeform 56">
                <a:extLst>
                  <a:ext uri="{FF2B5EF4-FFF2-40B4-BE49-F238E27FC236}">
                    <a16:creationId xmlns:a16="http://schemas.microsoft.com/office/drawing/2014/main" id="{9829731D-AD8B-B549-86FB-9CAEC9E12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85200" y="6118225"/>
                <a:ext cx="919163" cy="1522413"/>
              </a:xfrm>
              <a:custGeom>
                <a:avLst/>
                <a:gdLst>
                  <a:gd name="T0" fmla="*/ 2147483646 w 2554"/>
                  <a:gd name="T1" fmla="*/ 2147483646 h 4230"/>
                  <a:gd name="T2" fmla="*/ 2147483646 w 2554"/>
                  <a:gd name="T3" fmla="*/ 2147483646 h 4230"/>
                  <a:gd name="T4" fmla="*/ 2147483646 w 2554"/>
                  <a:gd name="T5" fmla="*/ 2147483646 h 4230"/>
                  <a:gd name="T6" fmla="*/ 2147483646 w 2554"/>
                  <a:gd name="T7" fmla="*/ 0 h 4230"/>
                  <a:gd name="T8" fmla="*/ 2147483646 w 2554"/>
                  <a:gd name="T9" fmla="*/ 2147483646 h 4230"/>
                  <a:gd name="T10" fmla="*/ 2147483646 w 2554"/>
                  <a:gd name="T11" fmla="*/ 2147483646 h 4230"/>
                  <a:gd name="T12" fmla="*/ 2147483646 w 2554"/>
                  <a:gd name="T13" fmla="*/ 2147483646 h 4230"/>
                  <a:gd name="T14" fmla="*/ 2147483646 w 2554"/>
                  <a:gd name="T15" fmla="*/ 2147483646 h 4230"/>
                  <a:gd name="T16" fmla="*/ 2147483646 w 2554"/>
                  <a:gd name="T17" fmla="*/ 2147483646 h 4230"/>
                  <a:gd name="T18" fmla="*/ 2147483646 w 2554"/>
                  <a:gd name="T19" fmla="*/ 2147483646 h 4230"/>
                  <a:gd name="T20" fmla="*/ 2147483646 w 2554"/>
                  <a:gd name="T21" fmla="*/ 2147483646 h 4230"/>
                  <a:gd name="T22" fmla="*/ 2147483646 w 2554"/>
                  <a:gd name="T23" fmla="*/ 2147483646 h 4230"/>
                  <a:gd name="T24" fmla="*/ 2147483646 w 2554"/>
                  <a:gd name="T25" fmla="*/ 2147483646 h 4230"/>
                  <a:gd name="T26" fmla="*/ 2147483646 w 2554"/>
                  <a:gd name="T27" fmla="*/ 2147483646 h 4230"/>
                  <a:gd name="T28" fmla="*/ 2147483646 w 2554"/>
                  <a:gd name="T29" fmla="*/ 2147483646 h 4230"/>
                  <a:gd name="T30" fmla="*/ 2147483646 w 2554"/>
                  <a:gd name="T31" fmla="*/ 2147483646 h 4230"/>
                  <a:gd name="T32" fmla="*/ 2147483646 w 2554"/>
                  <a:gd name="T33" fmla="*/ 2147483646 h 4230"/>
                  <a:gd name="T34" fmla="*/ 2147483646 w 2554"/>
                  <a:gd name="T35" fmla="*/ 2147483646 h 4230"/>
                  <a:gd name="T36" fmla="*/ 2147483646 w 2554"/>
                  <a:gd name="T37" fmla="*/ 2147483646 h 4230"/>
                  <a:gd name="T38" fmla="*/ 2147483646 w 2554"/>
                  <a:gd name="T39" fmla="*/ 2147483646 h 4230"/>
                  <a:gd name="T40" fmla="*/ 2147483646 w 2554"/>
                  <a:gd name="T41" fmla="*/ 2147483646 h 4230"/>
                  <a:gd name="T42" fmla="*/ 2147483646 w 2554"/>
                  <a:gd name="T43" fmla="*/ 2147483646 h 4230"/>
                  <a:gd name="T44" fmla="*/ 2147483646 w 2554"/>
                  <a:gd name="T45" fmla="*/ 2147483646 h 4230"/>
                  <a:gd name="T46" fmla="*/ 2147483646 w 2554"/>
                  <a:gd name="T47" fmla="*/ 2147483646 h 4230"/>
                  <a:gd name="T48" fmla="*/ 2147483646 w 2554"/>
                  <a:gd name="T49" fmla="*/ 2147483646 h 4230"/>
                  <a:gd name="T50" fmla="*/ 2147483646 w 2554"/>
                  <a:gd name="T51" fmla="*/ 2147483646 h 4230"/>
                  <a:gd name="T52" fmla="*/ 2147483646 w 2554"/>
                  <a:gd name="T53" fmla="*/ 2147483646 h 4230"/>
                  <a:gd name="T54" fmla="*/ 2147483646 w 2554"/>
                  <a:gd name="T55" fmla="*/ 2147483646 h 4230"/>
                  <a:gd name="T56" fmla="*/ 2147483646 w 2554"/>
                  <a:gd name="T57" fmla="*/ 2147483646 h 4230"/>
                  <a:gd name="T58" fmla="*/ 2147483646 w 2554"/>
                  <a:gd name="T59" fmla="*/ 2147483646 h 4230"/>
                  <a:gd name="T60" fmla="*/ 2147483646 w 2554"/>
                  <a:gd name="T61" fmla="*/ 2147483646 h 4230"/>
                  <a:gd name="T62" fmla="*/ 2147483646 w 2554"/>
                  <a:gd name="T63" fmla="*/ 2147483646 h 4230"/>
                  <a:gd name="T64" fmla="*/ 2147483646 w 2554"/>
                  <a:gd name="T65" fmla="*/ 2147483646 h 4230"/>
                  <a:gd name="T66" fmla="*/ 2147483646 w 2554"/>
                  <a:gd name="T67" fmla="*/ 2147483646 h 4230"/>
                  <a:gd name="T68" fmla="*/ 2147483646 w 2554"/>
                  <a:gd name="T69" fmla="*/ 2147483646 h 4230"/>
                  <a:gd name="T70" fmla="*/ 2147483646 w 2554"/>
                  <a:gd name="T71" fmla="*/ 2147483646 h 4230"/>
                  <a:gd name="T72" fmla="*/ 2147483646 w 2554"/>
                  <a:gd name="T73" fmla="*/ 2147483646 h 4230"/>
                  <a:gd name="T74" fmla="*/ 2147483646 w 2554"/>
                  <a:gd name="T75" fmla="*/ 2147483646 h 4230"/>
                  <a:gd name="T76" fmla="*/ 2147483646 w 2554"/>
                  <a:gd name="T77" fmla="*/ 2147483646 h 4230"/>
                  <a:gd name="T78" fmla="*/ 2147483646 w 2554"/>
                  <a:gd name="T79" fmla="*/ 2147483646 h 4230"/>
                  <a:gd name="T80" fmla="*/ 2147483646 w 2554"/>
                  <a:gd name="T81" fmla="*/ 2147483646 h 4230"/>
                  <a:gd name="T82" fmla="*/ 2147483646 w 2554"/>
                  <a:gd name="T83" fmla="*/ 2147483646 h 4230"/>
                  <a:gd name="T84" fmla="*/ 2147483646 w 2554"/>
                  <a:gd name="T85" fmla="*/ 2147483646 h 4230"/>
                  <a:gd name="T86" fmla="*/ 2147483646 w 2554"/>
                  <a:gd name="T87" fmla="*/ 2147483646 h 4230"/>
                  <a:gd name="T88" fmla="*/ 2147483646 w 2554"/>
                  <a:gd name="T89" fmla="*/ 2147483646 h 4230"/>
                  <a:gd name="T90" fmla="*/ 2147483646 w 2554"/>
                  <a:gd name="T91" fmla="*/ 2147483646 h 4230"/>
                  <a:gd name="T92" fmla="*/ 2147483646 w 2554"/>
                  <a:gd name="T93" fmla="*/ 2147483646 h 4230"/>
                  <a:gd name="T94" fmla="*/ 2147483646 w 2554"/>
                  <a:gd name="T95" fmla="*/ 2147483646 h 4230"/>
                  <a:gd name="T96" fmla="*/ 2147483646 w 2554"/>
                  <a:gd name="T97" fmla="*/ 2147483646 h 4230"/>
                  <a:gd name="T98" fmla="*/ 2147483646 w 2554"/>
                  <a:gd name="T99" fmla="*/ 2147483646 h 4230"/>
                  <a:gd name="T100" fmla="*/ 2147483646 w 2554"/>
                  <a:gd name="T101" fmla="*/ 2147483646 h 4230"/>
                  <a:gd name="T102" fmla="*/ 2147483646 w 2554"/>
                  <a:gd name="T103" fmla="*/ 2147483646 h 4230"/>
                  <a:gd name="T104" fmla="*/ 2147483646 w 2554"/>
                  <a:gd name="T105" fmla="*/ 2147483646 h 4230"/>
                  <a:gd name="T106" fmla="*/ 2147483646 w 2554"/>
                  <a:gd name="T107" fmla="*/ 2147483646 h 4230"/>
                  <a:gd name="T108" fmla="*/ 2147483646 w 2554"/>
                  <a:gd name="T109" fmla="*/ 2147483646 h 4230"/>
                  <a:gd name="T110" fmla="*/ 2147483646 w 2554"/>
                  <a:gd name="T111" fmla="*/ 2147483646 h 4230"/>
                  <a:gd name="T112" fmla="*/ 2147483646 w 2554"/>
                  <a:gd name="T113" fmla="*/ 2147483646 h 4230"/>
                  <a:gd name="T114" fmla="*/ 2147483646 w 2554"/>
                  <a:gd name="T115" fmla="*/ 2147483646 h 4230"/>
                  <a:gd name="T116" fmla="*/ 2147483646 w 2554"/>
                  <a:gd name="T117" fmla="*/ 2147483646 h 42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554" h="4230">
                    <a:moveTo>
                      <a:pt x="2553" y="228"/>
                    </a:moveTo>
                    <a:lnTo>
                      <a:pt x="2533" y="210"/>
                    </a:lnTo>
                    <a:lnTo>
                      <a:pt x="2514" y="191"/>
                    </a:lnTo>
                    <a:lnTo>
                      <a:pt x="2496" y="171"/>
                    </a:lnTo>
                    <a:lnTo>
                      <a:pt x="2514" y="152"/>
                    </a:lnTo>
                    <a:lnTo>
                      <a:pt x="2514" y="133"/>
                    </a:lnTo>
                    <a:lnTo>
                      <a:pt x="2514" y="114"/>
                    </a:lnTo>
                    <a:lnTo>
                      <a:pt x="2514" y="95"/>
                    </a:lnTo>
                    <a:lnTo>
                      <a:pt x="2514" y="76"/>
                    </a:lnTo>
                    <a:lnTo>
                      <a:pt x="2477" y="57"/>
                    </a:lnTo>
                    <a:lnTo>
                      <a:pt x="2457" y="38"/>
                    </a:lnTo>
                    <a:lnTo>
                      <a:pt x="2362" y="0"/>
                    </a:lnTo>
                    <a:lnTo>
                      <a:pt x="2324" y="0"/>
                    </a:lnTo>
                    <a:lnTo>
                      <a:pt x="2267" y="19"/>
                    </a:lnTo>
                    <a:lnTo>
                      <a:pt x="2229" y="38"/>
                    </a:lnTo>
                    <a:lnTo>
                      <a:pt x="2191" y="95"/>
                    </a:lnTo>
                    <a:lnTo>
                      <a:pt x="2172" y="114"/>
                    </a:lnTo>
                    <a:lnTo>
                      <a:pt x="2115" y="133"/>
                    </a:lnTo>
                    <a:lnTo>
                      <a:pt x="2057" y="191"/>
                    </a:lnTo>
                    <a:lnTo>
                      <a:pt x="2019" y="191"/>
                    </a:lnTo>
                    <a:lnTo>
                      <a:pt x="2000" y="191"/>
                    </a:lnTo>
                    <a:lnTo>
                      <a:pt x="1943" y="228"/>
                    </a:lnTo>
                    <a:lnTo>
                      <a:pt x="1924" y="228"/>
                    </a:lnTo>
                    <a:lnTo>
                      <a:pt x="1886" y="228"/>
                    </a:lnTo>
                    <a:lnTo>
                      <a:pt x="1848" y="210"/>
                    </a:lnTo>
                    <a:lnTo>
                      <a:pt x="1829" y="191"/>
                    </a:lnTo>
                    <a:lnTo>
                      <a:pt x="1810" y="191"/>
                    </a:lnTo>
                    <a:lnTo>
                      <a:pt x="1771" y="191"/>
                    </a:lnTo>
                    <a:lnTo>
                      <a:pt x="1734" y="210"/>
                    </a:lnTo>
                    <a:lnTo>
                      <a:pt x="1715" y="228"/>
                    </a:lnTo>
                    <a:lnTo>
                      <a:pt x="1676" y="228"/>
                    </a:lnTo>
                    <a:lnTo>
                      <a:pt x="1562" y="133"/>
                    </a:lnTo>
                    <a:lnTo>
                      <a:pt x="1486" y="95"/>
                    </a:lnTo>
                    <a:lnTo>
                      <a:pt x="1486" y="76"/>
                    </a:lnTo>
                    <a:lnTo>
                      <a:pt x="1467" y="57"/>
                    </a:lnTo>
                    <a:lnTo>
                      <a:pt x="1429" y="38"/>
                    </a:lnTo>
                    <a:lnTo>
                      <a:pt x="1390" y="57"/>
                    </a:lnTo>
                    <a:lnTo>
                      <a:pt x="1334" y="76"/>
                    </a:lnTo>
                    <a:lnTo>
                      <a:pt x="1276" y="114"/>
                    </a:lnTo>
                    <a:lnTo>
                      <a:pt x="1219" y="133"/>
                    </a:lnTo>
                    <a:lnTo>
                      <a:pt x="857" y="133"/>
                    </a:lnTo>
                    <a:lnTo>
                      <a:pt x="800" y="114"/>
                    </a:lnTo>
                    <a:lnTo>
                      <a:pt x="781" y="95"/>
                    </a:lnTo>
                    <a:lnTo>
                      <a:pt x="743" y="95"/>
                    </a:lnTo>
                    <a:lnTo>
                      <a:pt x="705" y="95"/>
                    </a:lnTo>
                    <a:lnTo>
                      <a:pt x="667" y="133"/>
                    </a:lnTo>
                    <a:lnTo>
                      <a:pt x="648" y="152"/>
                    </a:lnTo>
                    <a:lnTo>
                      <a:pt x="610" y="171"/>
                    </a:lnTo>
                    <a:lnTo>
                      <a:pt x="572" y="171"/>
                    </a:lnTo>
                    <a:lnTo>
                      <a:pt x="496" y="191"/>
                    </a:lnTo>
                    <a:lnTo>
                      <a:pt x="514" y="210"/>
                    </a:lnTo>
                    <a:lnTo>
                      <a:pt x="533" y="247"/>
                    </a:lnTo>
                    <a:lnTo>
                      <a:pt x="610" y="324"/>
                    </a:lnTo>
                    <a:lnTo>
                      <a:pt x="628" y="343"/>
                    </a:lnTo>
                    <a:lnTo>
                      <a:pt x="667" y="381"/>
                    </a:lnTo>
                    <a:lnTo>
                      <a:pt x="648" y="438"/>
                    </a:lnTo>
                    <a:lnTo>
                      <a:pt x="628" y="686"/>
                    </a:lnTo>
                    <a:lnTo>
                      <a:pt x="628" y="724"/>
                    </a:lnTo>
                    <a:lnTo>
                      <a:pt x="591" y="800"/>
                    </a:lnTo>
                    <a:lnTo>
                      <a:pt x="610" y="857"/>
                    </a:lnTo>
                    <a:lnTo>
                      <a:pt x="572" y="971"/>
                    </a:lnTo>
                    <a:lnTo>
                      <a:pt x="419" y="1257"/>
                    </a:lnTo>
                    <a:lnTo>
                      <a:pt x="343" y="1352"/>
                    </a:lnTo>
                    <a:lnTo>
                      <a:pt x="248" y="1410"/>
                    </a:lnTo>
                    <a:lnTo>
                      <a:pt x="210" y="1410"/>
                    </a:lnTo>
                    <a:lnTo>
                      <a:pt x="95" y="1352"/>
                    </a:lnTo>
                    <a:lnTo>
                      <a:pt x="19" y="1295"/>
                    </a:lnTo>
                    <a:lnTo>
                      <a:pt x="0" y="1334"/>
                    </a:lnTo>
                    <a:lnTo>
                      <a:pt x="19" y="1410"/>
                    </a:lnTo>
                    <a:lnTo>
                      <a:pt x="57" y="1429"/>
                    </a:lnTo>
                    <a:lnTo>
                      <a:pt x="19" y="1448"/>
                    </a:lnTo>
                    <a:lnTo>
                      <a:pt x="19" y="1505"/>
                    </a:lnTo>
                    <a:lnTo>
                      <a:pt x="76" y="1562"/>
                    </a:lnTo>
                    <a:lnTo>
                      <a:pt x="95" y="1600"/>
                    </a:lnTo>
                    <a:lnTo>
                      <a:pt x="115" y="1657"/>
                    </a:lnTo>
                    <a:lnTo>
                      <a:pt x="134" y="1676"/>
                    </a:lnTo>
                    <a:lnTo>
                      <a:pt x="267" y="1676"/>
                    </a:lnTo>
                    <a:lnTo>
                      <a:pt x="305" y="1676"/>
                    </a:lnTo>
                    <a:lnTo>
                      <a:pt x="324" y="1638"/>
                    </a:lnTo>
                    <a:lnTo>
                      <a:pt x="343" y="1619"/>
                    </a:lnTo>
                    <a:lnTo>
                      <a:pt x="362" y="1581"/>
                    </a:lnTo>
                    <a:lnTo>
                      <a:pt x="457" y="1581"/>
                    </a:lnTo>
                    <a:lnTo>
                      <a:pt x="552" y="1619"/>
                    </a:lnTo>
                    <a:lnTo>
                      <a:pt x="628" y="1695"/>
                    </a:lnTo>
                    <a:lnTo>
                      <a:pt x="667" y="1771"/>
                    </a:lnTo>
                    <a:lnTo>
                      <a:pt x="686" y="1847"/>
                    </a:lnTo>
                    <a:lnTo>
                      <a:pt x="686" y="1905"/>
                    </a:lnTo>
                    <a:lnTo>
                      <a:pt x="743" y="2019"/>
                    </a:lnTo>
                    <a:lnTo>
                      <a:pt x="743" y="2095"/>
                    </a:lnTo>
                    <a:lnTo>
                      <a:pt x="705" y="2590"/>
                    </a:lnTo>
                    <a:lnTo>
                      <a:pt x="648" y="2857"/>
                    </a:lnTo>
                    <a:lnTo>
                      <a:pt x="610" y="3066"/>
                    </a:lnTo>
                    <a:lnTo>
                      <a:pt x="533" y="3124"/>
                    </a:lnTo>
                    <a:lnTo>
                      <a:pt x="476" y="3162"/>
                    </a:lnTo>
                    <a:lnTo>
                      <a:pt x="438" y="3219"/>
                    </a:lnTo>
                    <a:lnTo>
                      <a:pt x="419" y="3333"/>
                    </a:lnTo>
                    <a:lnTo>
                      <a:pt x="400" y="3410"/>
                    </a:lnTo>
                    <a:lnTo>
                      <a:pt x="400" y="3505"/>
                    </a:lnTo>
                    <a:lnTo>
                      <a:pt x="400" y="3562"/>
                    </a:lnTo>
                    <a:lnTo>
                      <a:pt x="381" y="3600"/>
                    </a:lnTo>
                    <a:lnTo>
                      <a:pt x="533" y="3657"/>
                    </a:lnTo>
                    <a:lnTo>
                      <a:pt x="552" y="3657"/>
                    </a:lnTo>
                    <a:lnTo>
                      <a:pt x="591" y="3638"/>
                    </a:lnTo>
                    <a:lnTo>
                      <a:pt x="610" y="3638"/>
                    </a:lnTo>
                    <a:lnTo>
                      <a:pt x="648" y="3619"/>
                    </a:lnTo>
                    <a:lnTo>
                      <a:pt x="667" y="3619"/>
                    </a:lnTo>
                    <a:lnTo>
                      <a:pt x="686" y="3638"/>
                    </a:lnTo>
                    <a:lnTo>
                      <a:pt x="743" y="3714"/>
                    </a:lnTo>
                    <a:lnTo>
                      <a:pt x="819" y="3752"/>
                    </a:lnTo>
                    <a:lnTo>
                      <a:pt x="877" y="3772"/>
                    </a:lnTo>
                    <a:lnTo>
                      <a:pt x="914" y="3791"/>
                    </a:lnTo>
                    <a:lnTo>
                      <a:pt x="953" y="3791"/>
                    </a:lnTo>
                    <a:lnTo>
                      <a:pt x="972" y="3791"/>
                    </a:lnTo>
                    <a:lnTo>
                      <a:pt x="991" y="3810"/>
                    </a:lnTo>
                    <a:lnTo>
                      <a:pt x="1009" y="3828"/>
                    </a:lnTo>
                    <a:lnTo>
                      <a:pt x="1048" y="3848"/>
                    </a:lnTo>
                    <a:lnTo>
                      <a:pt x="1181" y="3886"/>
                    </a:lnTo>
                    <a:lnTo>
                      <a:pt x="1258" y="3886"/>
                    </a:lnTo>
                    <a:lnTo>
                      <a:pt x="1295" y="3886"/>
                    </a:lnTo>
                    <a:lnTo>
                      <a:pt x="1429" y="3962"/>
                    </a:lnTo>
                    <a:lnTo>
                      <a:pt x="1467" y="4000"/>
                    </a:lnTo>
                    <a:lnTo>
                      <a:pt x="1486" y="4057"/>
                    </a:lnTo>
                    <a:lnTo>
                      <a:pt x="1524" y="4114"/>
                    </a:lnTo>
                    <a:lnTo>
                      <a:pt x="1581" y="4190"/>
                    </a:lnTo>
                    <a:lnTo>
                      <a:pt x="1695" y="4209"/>
                    </a:lnTo>
                    <a:lnTo>
                      <a:pt x="1715" y="4229"/>
                    </a:lnTo>
                    <a:lnTo>
                      <a:pt x="1734" y="4229"/>
                    </a:lnTo>
                    <a:lnTo>
                      <a:pt x="1771" y="4229"/>
                    </a:lnTo>
                    <a:lnTo>
                      <a:pt x="1905" y="4190"/>
                    </a:lnTo>
                    <a:lnTo>
                      <a:pt x="2019" y="4114"/>
                    </a:lnTo>
                    <a:lnTo>
                      <a:pt x="2038" y="4095"/>
                    </a:lnTo>
                    <a:lnTo>
                      <a:pt x="2076" y="4076"/>
                    </a:lnTo>
                    <a:lnTo>
                      <a:pt x="2096" y="4057"/>
                    </a:lnTo>
                    <a:lnTo>
                      <a:pt x="2133" y="4038"/>
                    </a:lnTo>
                    <a:lnTo>
                      <a:pt x="2172" y="3886"/>
                    </a:lnTo>
                    <a:lnTo>
                      <a:pt x="2210" y="3810"/>
                    </a:lnTo>
                    <a:lnTo>
                      <a:pt x="2229" y="3772"/>
                    </a:lnTo>
                    <a:lnTo>
                      <a:pt x="2210" y="3752"/>
                    </a:lnTo>
                    <a:lnTo>
                      <a:pt x="2191" y="3733"/>
                    </a:lnTo>
                    <a:lnTo>
                      <a:pt x="2172" y="3714"/>
                    </a:lnTo>
                    <a:lnTo>
                      <a:pt x="2133" y="3676"/>
                    </a:lnTo>
                    <a:lnTo>
                      <a:pt x="2133" y="3657"/>
                    </a:lnTo>
                    <a:lnTo>
                      <a:pt x="2115" y="3619"/>
                    </a:lnTo>
                    <a:lnTo>
                      <a:pt x="2133" y="3581"/>
                    </a:lnTo>
                    <a:lnTo>
                      <a:pt x="2152" y="3524"/>
                    </a:lnTo>
                    <a:lnTo>
                      <a:pt x="2172" y="3505"/>
                    </a:lnTo>
                    <a:lnTo>
                      <a:pt x="2191" y="3486"/>
                    </a:lnTo>
                    <a:lnTo>
                      <a:pt x="2210" y="3467"/>
                    </a:lnTo>
                    <a:lnTo>
                      <a:pt x="2210" y="3447"/>
                    </a:lnTo>
                    <a:lnTo>
                      <a:pt x="2210" y="3429"/>
                    </a:lnTo>
                    <a:lnTo>
                      <a:pt x="2191" y="3410"/>
                    </a:lnTo>
                    <a:lnTo>
                      <a:pt x="2172" y="3391"/>
                    </a:lnTo>
                    <a:lnTo>
                      <a:pt x="2152" y="3371"/>
                    </a:lnTo>
                    <a:lnTo>
                      <a:pt x="2172" y="3333"/>
                    </a:lnTo>
                    <a:lnTo>
                      <a:pt x="2152" y="3315"/>
                    </a:lnTo>
                    <a:lnTo>
                      <a:pt x="2152" y="3276"/>
                    </a:lnTo>
                    <a:lnTo>
                      <a:pt x="2133" y="3257"/>
                    </a:lnTo>
                    <a:lnTo>
                      <a:pt x="2096" y="3238"/>
                    </a:lnTo>
                    <a:lnTo>
                      <a:pt x="2076" y="3219"/>
                    </a:lnTo>
                    <a:lnTo>
                      <a:pt x="2057" y="3200"/>
                    </a:lnTo>
                    <a:lnTo>
                      <a:pt x="2038" y="3162"/>
                    </a:lnTo>
                    <a:lnTo>
                      <a:pt x="2019" y="3143"/>
                    </a:lnTo>
                    <a:lnTo>
                      <a:pt x="2000" y="3124"/>
                    </a:lnTo>
                    <a:lnTo>
                      <a:pt x="2000" y="3048"/>
                    </a:lnTo>
                    <a:lnTo>
                      <a:pt x="1943" y="2952"/>
                    </a:lnTo>
                    <a:lnTo>
                      <a:pt x="1943" y="2914"/>
                    </a:lnTo>
                    <a:lnTo>
                      <a:pt x="1943" y="2895"/>
                    </a:lnTo>
                    <a:lnTo>
                      <a:pt x="1981" y="2781"/>
                    </a:lnTo>
                    <a:lnTo>
                      <a:pt x="2057" y="2629"/>
                    </a:lnTo>
                    <a:lnTo>
                      <a:pt x="2076" y="2533"/>
                    </a:lnTo>
                    <a:lnTo>
                      <a:pt x="2096" y="2495"/>
                    </a:lnTo>
                    <a:lnTo>
                      <a:pt x="2115" y="2457"/>
                    </a:lnTo>
                    <a:lnTo>
                      <a:pt x="2210" y="2362"/>
                    </a:lnTo>
                    <a:lnTo>
                      <a:pt x="2229" y="2305"/>
                    </a:lnTo>
                    <a:lnTo>
                      <a:pt x="2248" y="2267"/>
                    </a:lnTo>
                    <a:lnTo>
                      <a:pt x="2248" y="2228"/>
                    </a:lnTo>
                    <a:lnTo>
                      <a:pt x="2248" y="2191"/>
                    </a:lnTo>
                    <a:lnTo>
                      <a:pt x="2248" y="2152"/>
                    </a:lnTo>
                    <a:lnTo>
                      <a:pt x="2229" y="2114"/>
                    </a:lnTo>
                    <a:lnTo>
                      <a:pt x="2210" y="2038"/>
                    </a:lnTo>
                    <a:lnTo>
                      <a:pt x="2210" y="2000"/>
                    </a:lnTo>
                    <a:lnTo>
                      <a:pt x="2229" y="1981"/>
                    </a:lnTo>
                    <a:lnTo>
                      <a:pt x="2267" y="1924"/>
                    </a:lnTo>
                    <a:lnTo>
                      <a:pt x="2267" y="1905"/>
                    </a:lnTo>
                    <a:lnTo>
                      <a:pt x="2286" y="1867"/>
                    </a:lnTo>
                    <a:lnTo>
                      <a:pt x="2248" y="1847"/>
                    </a:lnTo>
                    <a:lnTo>
                      <a:pt x="2210" y="1810"/>
                    </a:lnTo>
                    <a:lnTo>
                      <a:pt x="2191" y="1791"/>
                    </a:lnTo>
                    <a:lnTo>
                      <a:pt x="2191" y="1752"/>
                    </a:lnTo>
                    <a:lnTo>
                      <a:pt x="2191" y="1733"/>
                    </a:lnTo>
                    <a:lnTo>
                      <a:pt x="2191" y="1695"/>
                    </a:lnTo>
                    <a:lnTo>
                      <a:pt x="2210" y="1676"/>
                    </a:lnTo>
                    <a:lnTo>
                      <a:pt x="2229" y="1657"/>
                    </a:lnTo>
                    <a:lnTo>
                      <a:pt x="2248" y="1657"/>
                    </a:lnTo>
                    <a:lnTo>
                      <a:pt x="2286" y="1657"/>
                    </a:lnTo>
                    <a:lnTo>
                      <a:pt x="2305" y="1657"/>
                    </a:lnTo>
                    <a:lnTo>
                      <a:pt x="2324" y="1657"/>
                    </a:lnTo>
                    <a:lnTo>
                      <a:pt x="2362" y="1638"/>
                    </a:lnTo>
                    <a:lnTo>
                      <a:pt x="2362" y="1619"/>
                    </a:lnTo>
                    <a:lnTo>
                      <a:pt x="2362" y="1600"/>
                    </a:lnTo>
                    <a:lnTo>
                      <a:pt x="2343" y="1505"/>
                    </a:lnTo>
                    <a:lnTo>
                      <a:pt x="2324" y="1466"/>
                    </a:lnTo>
                    <a:lnTo>
                      <a:pt x="2324" y="1410"/>
                    </a:lnTo>
                    <a:lnTo>
                      <a:pt x="2305" y="1390"/>
                    </a:lnTo>
                    <a:lnTo>
                      <a:pt x="2305" y="1371"/>
                    </a:lnTo>
                    <a:lnTo>
                      <a:pt x="2305" y="1200"/>
                    </a:lnTo>
                    <a:lnTo>
                      <a:pt x="2305" y="1162"/>
                    </a:lnTo>
                    <a:lnTo>
                      <a:pt x="2305" y="1143"/>
                    </a:lnTo>
                    <a:lnTo>
                      <a:pt x="2305" y="1105"/>
                    </a:lnTo>
                    <a:lnTo>
                      <a:pt x="2324" y="1067"/>
                    </a:lnTo>
                    <a:lnTo>
                      <a:pt x="2343" y="1029"/>
                    </a:lnTo>
                    <a:lnTo>
                      <a:pt x="2343" y="1009"/>
                    </a:lnTo>
                    <a:lnTo>
                      <a:pt x="2343" y="953"/>
                    </a:lnTo>
                    <a:lnTo>
                      <a:pt x="2343" y="933"/>
                    </a:lnTo>
                    <a:lnTo>
                      <a:pt x="2343" y="914"/>
                    </a:lnTo>
                    <a:lnTo>
                      <a:pt x="2343" y="895"/>
                    </a:lnTo>
                    <a:lnTo>
                      <a:pt x="2343" y="876"/>
                    </a:lnTo>
                    <a:lnTo>
                      <a:pt x="2343" y="838"/>
                    </a:lnTo>
                    <a:lnTo>
                      <a:pt x="2362" y="781"/>
                    </a:lnTo>
                    <a:lnTo>
                      <a:pt x="2400" y="743"/>
                    </a:lnTo>
                    <a:lnTo>
                      <a:pt x="2438" y="705"/>
                    </a:lnTo>
                    <a:lnTo>
                      <a:pt x="2477" y="667"/>
                    </a:lnTo>
                    <a:lnTo>
                      <a:pt x="2496" y="591"/>
                    </a:lnTo>
                    <a:lnTo>
                      <a:pt x="2496" y="552"/>
                    </a:lnTo>
                    <a:lnTo>
                      <a:pt x="2496" y="533"/>
                    </a:lnTo>
                    <a:lnTo>
                      <a:pt x="2514" y="476"/>
                    </a:lnTo>
                    <a:lnTo>
                      <a:pt x="2514" y="419"/>
                    </a:lnTo>
                    <a:lnTo>
                      <a:pt x="2533" y="400"/>
                    </a:lnTo>
                    <a:lnTo>
                      <a:pt x="2533" y="381"/>
                    </a:lnTo>
                    <a:lnTo>
                      <a:pt x="2553" y="343"/>
                    </a:lnTo>
                    <a:lnTo>
                      <a:pt x="2553" y="305"/>
                    </a:lnTo>
                    <a:lnTo>
                      <a:pt x="2553" y="228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67" name="Freeform 57">
                <a:extLst>
                  <a:ext uri="{FF2B5EF4-FFF2-40B4-BE49-F238E27FC236}">
                    <a16:creationId xmlns:a16="http://schemas.microsoft.com/office/drawing/2014/main" id="{1B8A90E9-5E44-CB4C-BBB2-71CE76590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7625" y="10801350"/>
                <a:ext cx="815975" cy="706438"/>
              </a:xfrm>
              <a:custGeom>
                <a:avLst/>
                <a:gdLst>
                  <a:gd name="T0" fmla="*/ 2147483646 w 2268"/>
                  <a:gd name="T1" fmla="*/ 2147483646 h 1963"/>
                  <a:gd name="T2" fmla="*/ 2147483646 w 2268"/>
                  <a:gd name="T3" fmla="*/ 2147483646 h 1963"/>
                  <a:gd name="T4" fmla="*/ 2147483646 w 2268"/>
                  <a:gd name="T5" fmla="*/ 2147483646 h 1963"/>
                  <a:gd name="T6" fmla="*/ 2147483646 w 2268"/>
                  <a:gd name="T7" fmla="*/ 2147483646 h 1963"/>
                  <a:gd name="T8" fmla="*/ 2147483646 w 2268"/>
                  <a:gd name="T9" fmla="*/ 2147483646 h 1963"/>
                  <a:gd name="T10" fmla="*/ 2147483646 w 2268"/>
                  <a:gd name="T11" fmla="*/ 2147483646 h 1963"/>
                  <a:gd name="T12" fmla="*/ 2147483646 w 2268"/>
                  <a:gd name="T13" fmla="*/ 2147483646 h 1963"/>
                  <a:gd name="T14" fmla="*/ 2147483646 w 2268"/>
                  <a:gd name="T15" fmla="*/ 2147483646 h 1963"/>
                  <a:gd name="T16" fmla="*/ 2147483646 w 2268"/>
                  <a:gd name="T17" fmla="*/ 2147483646 h 1963"/>
                  <a:gd name="T18" fmla="*/ 2147483646 w 2268"/>
                  <a:gd name="T19" fmla="*/ 2147483646 h 1963"/>
                  <a:gd name="T20" fmla="*/ 2147483646 w 2268"/>
                  <a:gd name="T21" fmla="*/ 2147483646 h 1963"/>
                  <a:gd name="T22" fmla="*/ 2147483646 w 2268"/>
                  <a:gd name="T23" fmla="*/ 2147483646 h 1963"/>
                  <a:gd name="T24" fmla="*/ 2147483646 w 2268"/>
                  <a:gd name="T25" fmla="*/ 0 h 1963"/>
                  <a:gd name="T26" fmla="*/ 2147483646 w 2268"/>
                  <a:gd name="T27" fmla="*/ 2147483646 h 1963"/>
                  <a:gd name="T28" fmla="*/ 2147483646 w 2268"/>
                  <a:gd name="T29" fmla="*/ 2147483646 h 1963"/>
                  <a:gd name="T30" fmla="*/ 2147483646 w 2268"/>
                  <a:gd name="T31" fmla="*/ 2147483646 h 1963"/>
                  <a:gd name="T32" fmla="*/ 0 w 2268"/>
                  <a:gd name="T33" fmla="*/ 2147483646 h 1963"/>
                  <a:gd name="T34" fmla="*/ 2147483646 w 2268"/>
                  <a:gd name="T35" fmla="*/ 2147483646 h 1963"/>
                  <a:gd name="T36" fmla="*/ 2147483646 w 2268"/>
                  <a:gd name="T37" fmla="*/ 2147483646 h 1963"/>
                  <a:gd name="T38" fmla="*/ 2147483646 w 2268"/>
                  <a:gd name="T39" fmla="*/ 2147483646 h 1963"/>
                  <a:gd name="T40" fmla="*/ 2147483646 w 2268"/>
                  <a:gd name="T41" fmla="*/ 2147483646 h 1963"/>
                  <a:gd name="T42" fmla="*/ 2147483646 w 2268"/>
                  <a:gd name="T43" fmla="*/ 2147483646 h 1963"/>
                  <a:gd name="T44" fmla="*/ 2147483646 w 2268"/>
                  <a:gd name="T45" fmla="*/ 2147483646 h 1963"/>
                  <a:gd name="T46" fmla="*/ 2147483646 w 2268"/>
                  <a:gd name="T47" fmla="*/ 2147483646 h 1963"/>
                  <a:gd name="T48" fmla="*/ 2147483646 w 2268"/>
                  <a:gd name="T49" fmla="*/ 2147483646 h 1963"/>
                  <a:gd name="T50" fmla="*/ 2147483646 w 2268"/>
                  <a:gd name="T51" fmla="*/ 2147483646 h 1963"/>
                  <a:gd name="T52" fmla="*/ 2147483646 w 2268"/>
                  <a:gd name="T53" fmla="*/ 2147483646 h 1963"/>
                  <a:gd name="T54" fmla="*/ 2147483646 w 2268"/>
                  <a:gd name="T55" fmla="*/ 2147483646 h 1963"/>
                  <a:gd name="T56" fmla="*/ 2147483646 w 2268"/>
                  <a:gd name="T57" fmla="*/ 2147483646 h 1963"/>
                  <a:gd name="T58" fmla="*/ 2147483646 w 2268"/>
                  <a:gd name="T59" fmla="*/ 2147483646 h 1963"/>
                  <a:gd name="T60" fmla="*/ 2147483646 w 2268"/>
                  <a:gd name="T61" fmla="*/ 2147483646 h 1963"/>
                  <a:gd name="T62" fmla="*/ 2147483646 w 2268"/>
                  <a:gd name="T63" fmla="*/ 2147483646 h 1963"/>
                  <a:gd name="T64" fmla="*/ 2147483646 w 2268"/>
                  <a:gd name="T65" fmla="*/ 2147483646 h 1963"/>
                  <a:gd name="T66" fmla="*/ 2147483646 w 2268"/>
                  <a:gd name="T67" fmla="*/ 2147483646 h 1963"/>
                  <a:gd name="T68" fmla="*/ 2147483646 w 2268"/>
                  <a:gd name="T69" fmla="*/ 2147483646 h 1963"/>
                  <a:gd name="T70" fmla="*/ 2147483646 w 2268"/>
                  <a:gd name="T71" fmla="*/ 2147483646 h 1963"/>
                  <a:gd name="T72" fmla="*/ 2147483646 w 2268"/>
                  <a:gd name="T73" fmla="*/ 2147483646 h 1963"/>
                  <a:gd name="T74" fmla="*/ 2147483646 w 2268"/>
                  <a:gd name="T75" fmla="*/ 2147483646 h 1963"/>
                  <a:gd name="T76" fmla="*/ 2147483646 w 2268"/>
                  <a:gd name="T77" fmla="*/ 2147483646 h 1963"/>
                  <a:gd name="T78" fmla="*/ 2147483646 w 2268"/>
                  <a:gd name="T79" fmla="*/ 2147483646 h 1963"/>
                  <a:gd name="T80" fmla="*/ 2147483646 w 2268"/>
                  <a:gd name="T81" fmla="*/ 2147483646 h 1963"/>
                  <a:gd name="T82" fmla="*/ 2147483646 w 2268"/>
                  <a:gd name="T83" fmla="*/ 2147483646 h 1963"/>
                  <a:gd name="T84" fmla="*/ 2147483646 w 2268"/>
                  <a:gd name="T85" fmla="*/ 2147483646 h 1963"/>
                  <a:gd name="T86" fmla="*/ 2147483646 w 2268"/>
                  <a:gd name="T87" fmla="*/ 2147483646 h 1963"/>
                  <a:gd name="T88" fmla="*/ 2147483646 w 2268"/>
                  <a:gd name="T89" fmla="*/ 2147483646 h 1963"/>
                  <a:gd name="T90" fmla="*/ 2147483646 w 2268"/>
                  <a:gd name="T91" fmla="*/ 2147483646 h 1963"/>
                  <a:gd name="T92" fmla="*/ 2147483646 w 2268"/>
                  <a:gd name="T93" fmla="*/ 2147483646 h 1963"/>
                  <a:gd name="T94" fmla="*/ 2147483646 w 2268"/>
                  <a:gd name="T95" fmla="*/ 2147483646 h 1963"/>
                  <a:gd name="T96" fmla="*/ 2147483646 w 2268"/>
                  <a:gd name="T97" fmla="*/ 2147483646 h 1963"/>
                  <a:gd name="T98" fmla="*/ 2147483646 w 2268"/>
                  <a:gd name="T99" fmla="*/ 2147483646 h 1963"/>
                  <a:gd name="T100" fmla="*/ 2147483646 w 2268"/>
                  <a:gd name="T101" fmla="*/ 2147483646 h 1963"/>
                  <a:gd name="T102" fmla="*/ 2147483646 w 2268"/>
                  <a:gd name="T103" fmla="*/ 2147483646 h 1963"/>
                  <a:gd name="T104" fmla="*/ 2147483646 w 2268"/>
                  <a:gd name="T105" fmla="*/ 2147483646 h 196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268" h="1963">
                    <a:moveTo>
                      <a:pt x="305" y="1276"/>
                    </a:moveTo>
                    <a:lnTo>
                      <a:pt x="267" y="1238"/>
                    </a:lnTo>
                    <a:lnTo>
                      <a:pt x="249" y="1238"/>
                    </a:lnTo>
                    <a:lnTo>
                      <a:pt x="267" y="1333"/>
                    </a:lnTo>
                    <a:lnTo>
                      <a:pt x="286" y="1333"/>
                    </a:lnTo>
                    <a:lnTo>
                      <a:pt x="286" y="1314"/>
                    </a:lnTo>
                    <a:lnTo>
                      <a:pt x="305" y="1295"/>
                    </a:lnTo>
                    <a:lnTo>
                      <a:pt x="305" y="1276"/>
                    </a:lnTo>
                    <a:close/>
                    <a:moveTo>
                      <a:pt x="2172" y="457"/>
                    </a:moveTo>
                    <a:lnTo>
                      <a:pt x="2020" y="419"/>
                    </a:lnTo>
                    <a:lnTo>
                      <a:pt x="1981" y="419"/>
                    </a:lnTo>
                    <a:lnTo>
                      <a:pt x="1944" y="438"/>
                    </a:lnTo>
                    <a:lnTo>
                      <a:pt x="1925" y="457"/>
                    </a:lnTo>
                    <a:lnTo>
                      <a:pt x="1905" y="457"/>
                    </a:lnTo>
                    <a:lnTo>
                      <a:pt x="1849" y="476"/>
                    </a:lnTo>
                    <a:lnTo>
                      <a:pt x="1810" y="476"/>
                    </a:lnTo>
                    <a:lnTo>
                      <a:pt x="1791" y="457"/>
                    </a:lnTo>
                    <a:lnTo>
                      <a:pt x="1772" y="438"/>
                    </a:lnTo>
                    <a:lnTo>
                      <a:pt x="1734" y="342"/>
                    </a:lnTo>
                    <a:lnTo>
                      <a:pt x="1753" y="266"/>
                    </a:lnTo>
                    <a:lnTo>
                      <a:pt x="1658" y="305"/>
                    </a:lnTo>
                    <a:lnTo>
                      <a:pt x="1639" y="324"/>
                    </a:lnTo>
                    <a:lnTo>
                      <a:pt x="1601" y="362"/>
                    </a:lnTo>
                    <a:lnTo>
                      <a:pt x="1505" y="400"/>
                    </a:lnTo>
                    <a:lnTo>
                      <a:pt x="1468" y="400"/>
                    </a:lnTo>
                    <a:lnTo>
                      <a:pt x="1448" y="400"/>
                    </a:lnTo>
                    <a:lnTo>
                      <a:pt x="1391" y="342"/>
                    </a:lnTo>
                    <a:lnTo>
                      <a:pt x="1372" y="342"/>
                    </a:lnTo>
                    <a:lnTo>
                      <a:pt x="1334" y="324"/>
                    </a:lnTo>
                    <a:lnTo>
                      <a:pt x="1239" y="286"/>
                    </a:lnTo>
                    <a:lnTo>
                      <a:pt x="1220" y="266"/>
                    </a:lnTo>
                    <a:lnTo>
                      <a:pt x="1182" y="286"/>
                    </a:lnTo>
                    <a:lnTo>
                      <a:pt x="1048" y="342"/>
                    </a:lnTo>
                    <a:lnTo>
                      <a:pt x="1010" y="342"/>
                    </a:lnTo>
                    <a:lnTo>
                      <a:pt x="991" y="342"/>
                    </a:lnTo>
                    <a:lnTo>
                      <a:pt x="972" y="324"/>
                    </a:lnTo>
                    <a:lnTo>
                      <a:pt x="915" y="286"/>
                    </a:lnTo>
                    <a:lnTo>
                      <a:pt x="896" y="266"/>
                    </a:lnTo>
                    <a:lnTo>
                      <a:pt x="858" y="247"/>
                    </a:lnTo>
                    <a:lnTo>
                      <a:pt x="839" y="247"/>
                    </a:lnTo>
                    <a:lnTo>
                      <a:pt x="820" y="247"/>
                    </a:lnTo>
                    <a:lnTo>
                      <a:pt x="801" y="228"/>
                    </a:lnTo>
                    <a:lnTo>
                      <a:pt x="782" y="190"/>
                    </a:lnTo>
                    <a:lnTo>
                      <a:pt x="762" y="171"/>
                    </a:lnTo>
                    <a:lnTo>
                      <a:pt x="743" y="152"/>
                    </a:lnTo>
                    <a:lnTo>
                      <a:pt x="725" y="152"/>
                    </a:lnTo>
                    <a:lnTo>
                      <a:pt x="725" y="133"/>
                    </a:lnTo>
                    <a:lnTo>
                      <a:pt x="706" y="95"/>
                    </a:lnTo>
                    <a:lnTo>
                      <a:pt x="706" y="76"/>
                    </a:lnTo>
                    <a:lnTo>
                      <a:pt x="686" y="57"/>
                    </a:lnTo>
                    <a:lnTo>
                      <a:pt x="648" y="38"/>
                    </a:lnTo>
                    <a:lnTo>
                      <a:pt x="591" y="0"/>
                    </a:lnTo>
                    <a:lnTo>
                      <a:pt x="553" y="0"/>
                    </a:lnTo>
                    <a:lnTo>
                      <a:pt x="534" y="0"/>
                    </a:lnTo>
                    <a:lnTo>
                      <a:pt x="515" y="0"/>
                    </a:lnTo>
                    <a:lnTo>
                      <a:pt x="477" y="19"/>
                    </a:lnTo>
                    <a:lnTo>
                      <a:pt x="344" y="57"/>
                    </a:lnTo>
                    <a:lnTo>
                      <a:pt x="305" y="76"/>
                    </a:lnTo>
                    <a:lnTo>
                      <a:pt x="267" y="95"/>
                    </a:lnTo>
                    <a:lnTo>
                      <a:pt x="249" y="95"/>
                    </a:lnTo>
                    <a:lnTo>
                      <a:pt x="229" y="95"/>
                    </a:lnTo>
                    <a:lnTo>
                      <a:pt x="210" y="76"/>
                    </a:lnTo>
                    <a:lnTo>
                      <a:pt x="191" y="76"/>
                    </a:lnTo>
                    <a:lnTo>
                      <a:pt x="172" y="76"/>
                    </a:lnTo>
                    <a:lnTo>
                      <a:pt x="153" y="95"/>
                    </a:lnTo>
                    <a:lnTo>
                      <a:pt x="96" y="228"/>
                    </a:lnTo>
                    <a:lnTo>
                      <a:pt x="20" y="362"/>
                    </a:lnTo>
                    <a:lnTo>
                      <a:pt x="0" y="400"/>
                    </a:lnTo>
                    <a:lnTo>
                      <a:pt x="0" y="591"/>
                    </a:lnTo>
                    <a:lnTo>
                      <a:pt x="20" y="628"/>
                    </a:lnTo>
                    <a:lnTo>
                      <a:pt x="58" y="667"/>
                    </a:lnTo>
                    <a:lnTo>
                      <a:pt x="77" y="705"/>
                    </a:lnTo>
                    <a:lnTo>
                      <a:pt x="96" y="781"/>
                    </a:lnTo>
                    <a:lnTo>
                      <a:pt x="134" y="838"/>
                    </a:lnTo>
                    <a:lnTo>
                      <a:pt x="153" y="876"/>
                    </a:lnTo>
                    <a:lnTo>
                      <a:pt x="210" y="876"/>
                    </a:lnTo>
                    <a:lnTo>
                      <a:pt x="249" y="876"/>
                    </a:lnTo>
                    <a:lnTo>
                      <a:pt x="249" y="819"/>
                    </a:lnTo>
                    <a:lnTo>
                      <a:pt x="267" y="819"/>
                    </a:lnTo>
                    <a:lnTo>
                      <a:pt x="286" y="857"/>
                    </a:lnTo>
                    <a:lnTo>
                      <a:pt x="325" y="857"/>
                    </a:lnTo>
                    <a:lnTo>
                      <a:pt x="305" y="743"/>
                    </a:lnTo>
                    <a:lnTo>
                      <a:pt x="344" y="743"/>
                    </a:lnTo>
                    <a:lnTo>
                      <a:pt x="344" y="781"/>
                    </a:lnTo>
                    <a:lnTo>
                      <a:pt x="344" y="838"/>
                    </a:lnTo>
                    <a:lnTo>
                      <a:pt x="363" y="781"/>
                    </a:lnTo>
                    <a:lnTo>
                      <a:pt x="401" y="705"/>
                    </a:lnTo>
                    <a:lnTo>
                      <a:pt x="420" y="723"/>
                    </a:lnTo>
                    <a:lnTo>
                      <a:pt x="420" y="762"/>
                    </a:lnTo>
                    <a:lnTo>
                      <a:pt x="420" y="819"/>
                    </a:lnTo>
                    <a:lnTo>
                      <a:pt x="381" y="876"/>
                    </a:lnTo>
                    <a:lnTo>
                      <a:pt x="363" y="914"/>
                    </a:lnTo>
                    <a:lnTo>
                      <a:pt x="344" y="952"/>
                    </a:lnTo>
                    <a:lnTo>
                      <a:pt x="325" y="1009"/>
                    </a:lnTo>
                    <a:lnTo>
                      <a:pt x="305" y="1048"/>
                    </a:lnTo>
                    <a:lnTo>
                      <a:pt x="305" y="1085"/>
                    </a:lnTo>
                    <a:lnTo>
                      <a:pt x="305" y="1124"/>
                    </a:lnTo>
                    <a:lnTo>
                      <a:pt x="305" y="1181"/>
                    </a:lnTo>
                    <a:lnTo>
                      <a:pt x="305" y="1238"/>
                    </a:lnTo>
                    <a:lnTo>
                      <a:pt x="344" y="1238"/>
                    </a:lnTo>
                    <a:lnTo>
                      <a:pt x="363" y="1276"/>
                    </a:lnTo>
                    <a:lnTo>
                      <a:pt x="381" y="1333"/>
                    </a:lnTo>
                    <a:lnTo>
                      <a:pt x="381" y="1371"/>
                    </a:lnTo>
                    <a:lnTo>
                      <a:pt x="363" y="1409"/>
                    </a:lnTo>
                    <a:lnTo>
                      <a:pt x="363" y="1448"/>
                    </a:lnTo>
                    <a:lnTo>
                      <a:pt x="344" y="1505"/>
                    </a:lnTo>
                    <a:lnTo>
                      <a:pt x="344" y="1543"/>
                    </a:lnTo>
                    <a:lnTo>
                      <a:pt x="363" y="1562"/>
                    </a:lnTo>
                    <a:lnTo>
                      <a:pt x="420" y="1600"/>
                    </a:lnTo>
                    <a:lnTo>
                      <a:pt x="477" y="1638"/>
                    </a:lnTo>
                    <a:lnTo>
                      <a:pt x="553" y="1676"/>
                    </a:lnTo>
                    <a:lnTo>
                      <a:pt x="591" y="1676"/>
                    </a:lnTo>
                    <a:lnTo>
                      <a:pt x="591" y="1638"/>
                    </a:lnTo>
                    <a:lnTo>
                      <a:pt x="572" y="1581"/>
                    </a:lnTo>
                    <a:lnTo>
                      <a:pt x="534" y="1562"/>
                    </a:lnTo>
                    <a:lnTo>
                      <a:pt x="515" y="1505"/>
                    </a:lnTo>
                    <a:lnTo>
                      <a:pt x="477" y="1485"/>
                    </a:lnTo>
                    <a:lnTo>
                      <a:pt x="515" y="1352"/>
                    </a:lnTo>
                    <a:lnTo>
                      <a:pt x="515" y="1314"/>
                    </a:lnTo>
                    <a:lnTo>
                      <a:pt x="534" y="1276"/>
                    </a:lnTo>
                    <a:lnTo>
                      <a:pt x="572" y="1219"/>
                    </a:lnTo>
                    <a:lnTo>
                      <a:pt x="591" y="1143"/>
                    </a:lnTo>
                    <a:lnTo>
                      <a:pt x="610" y="1124"/>
                    </a:lnTo>
                    <a:lnTo>
                      <a:pt x="630" y="1181"/>
                    </a:lnTo>
                    <a:lnTo>
                      <a:pt x="572" y="1276"/>
                    </a:lnTo>
                    <a:lnTo>
                      <a:pt x="572" y="1333"/>
                    </a:lnTo>
                    <a:lnTo>
                      <a:pt x="610" y="1352"/>
                    </a:lnTo>
                    <a:lnTo>
                      <a:pt x="648" y="1409"/>
                    </a:lnTo>
                    <a:lnTo>
                      <a:pt x="667" y="1409"/>
                    </a:lnTo>
                    <a:lnTo>
                      <a:pt x="686" y="1466"/>
                    </a:lnTo>
                    <a:lnTo>
                      <a:pt x="706" y="1466"/>
                    </a:lnTo>
                    <a:lnTo>
                      <a:pt x="762" y="1466"/>
                    </a:lnTo>
                    <a:lnTo>
                      <a:pt x="801" y="1466"/>
                    </a:lnTo>
                    <a:lnTo>
                      <a:pt x="839" y="1485"/>
                    </a:lnTo>
                    <a:lnTo>
                      <a:pt x="858" y="1466"/>
                    </a:lnTo>
                    <a:lnTo>
                      <a:pt x="896" y="1448"/>
                    </a:lnTo>
                    <a:lnTo>
                      <a:pt x="934" y="1448"/>
                    </a:lnTo>
                    <a:lnTo>
                      <a:pt x="972" y="1466"/>
                    </a:lnTo>
                    <a:lnTo>
                      <a:pt x="1010" y="1466"/>
                    </a:lnTo>
                    <a:lnTo>
                      <a:pt x="991" y="1505"/>
                    </a:lnTo>
                    <a:lnTo>
                      <a:pt x="1029" y="1485"/>
                    </a:lnTo>
                    <a:lnTo>
                      <a:pt x="1048" y="1448"/>
                    </a:lnTo>
                    <a:lnTo>
                      <a:pt x="1048" y="1409"/>
                    </a:lnTo>
                    <a:lnTo>
                      <a:pt x="1067" y="1409"/>
                    </a:lnTo>
                    <a:lnTo>
                      <a:pt x="1106" y="1390"/>
                    </a:lnTo>
                    <a:lnTo>
                      <a:pt x="1143" y="1390"/>
                    </a:lnTo>
                    <a:lnTo>
                      <a:pt x="1201" y="1409"/>
                    </a:lnTo>
                    <a:lnTo>
                      <a:pt x="1220" y="1409"/>
                    </a:lnTo>
                    <a:lnTo>
                      <a:pt x="1258" y="1429"/>
                    </a:lnTo>
                    <a:lnTo>
                      <a:pt x="1296" y="1485"/>
                    </a:lnTo>
                    <a:lnTo>
                      <a:pt x="1315" y="1505"/>
                    </a:lnTo>
                    <a:lnTo>
                      <a:pt x="1296" y="1524"/>
                    </a:lnTo>
                    <a:lnTo>
                      <a:pt x="1277" y="1581"/>
                    </a:lnTo>
                    <a:lnTo>
                      <a:pt x="1334" y="1600"/>
                    </a:lnTo>
                    <a:lnTo>
                      <a:pt x="1334" y="1619"/>
                    </a:lnTo>
                    <a:lnTo>
                      <a:pt x="1277" y="1600"/>
                    </a:lnTo>
                    <a:lnTo>
                      <a:pt x="1277" y="1657"/>
                    </a:lnTo>
                    <a:lnTo>
                      <a:pt x="1258" y="1695"/>
                    </a:lnTo>
                    <a:lnTo>
                      <a:pt x="1258" y="1657"/>
                    </a:lnTo>
                    <a:lnTo>
                      <a:pt x="1258" y="1600"/>
                    </a:lnTo>
                    <a:lnTo>
                      <a:pt x="1220" y="1581"/>
                    </a:lnTo>
                    <a:lnTo>
                      <a:pt x="1182" y="1657"/>
                    </a:lnTo>
                    <a:lnTo>
                      <a:pt x="1143" y="1676"/>
                    </a:lnTo>
                    <a:lnTo>
                      <a:pt x="1048" y="1733"/>
                    </a:lnTo>
                    <a:lnTo>
                      <a:pt x="991" y="1771"/>
                    </a:lnTo>
                    <a:lnTo>
                      <a:pt x="972" y="1790"/>
                    </a:lnTo>
                    <a:lnTo>
                      <a:pt x="934" y="1790"/>
                    </a:lnTo>
                    <a:lnTo>
                      <a:pt x="896" y="1810"/>
                    </a:lnTo>
                    <a:lnTo>
                      <a:pt x="896" y="1828"/>
                    </a:lnTo>
                    <a:lnTo>
                      <a:pt x="877" y="1847"/>
                    </a:lnTo>
                    <a:lnTo>
                      <a:pt x="858" y="1828"/>
                    </a:lnTo>
                    <a:lnTo>
                      <a:pt x="858" y="1810"/>
                    </a:lnTo>
                    <a:lnTo>
                      <a:pt x="801" y="1752"/>
                    </a:lnTo>
                    <a:lnTo>
                      <a:pt x="762" y="1790"/>
                    </a:lnTo>
                    <a:lnTo>
                      <a:pt x="743" y="1866"/>
                    </a:lnTo>
                    <a:lnTo>
                      <a:pt x="725" y="1905"/>
                    </a:lnTo>
                    <a:lnTo>
                      <a:pt x="706" y="1924"/>
                    </a:lnTo>
                    <a:lnTo>
                      <a:pt x="686" y="1962"/>
                    </a:lnTo>
                    <a:lnTo>
                      <a:pt x="725" y="1962"/>
                    </a:lnTo>
                    <a:lnTo>
                      <a:pt x="743" y="1962"/>
                    </a:lnTo>
                    <a:lnTo>
                      <a:pt x="858" y="1924"/>
                    </a:lnTo>
                    <a:lnTo>
                      <a:pt x="934" y="1942"/>
                    </a:lnTo>
                    <a:lnTo>
                      <a:pt x="1334" y="1790"/>
                    </a:lnTo>
                    <a:lnTo>
                      <a:pt x="1524" y="1752"/>
                    </a:lnTo>
                    <a:lnTo>
                      <a:pt x="1601" y="1733"/>
                    </a:lnTo>
                    <a:lnTo>
                      <a:pt x="1601" y="1695"/>
                    </a:lnTo>
                    <a:lnTo>
                      <a:pt x="1601" y="1676"/>
                    </a:lnTo>
                    <a:lnTo>
                      <a:pt x="1582" y="1657"/>
                    </a:lnTo>
                    <a:lnTo>
                      <a:pt x="1582" y="1600"/>
                    </a:lnTo>
                    <a:lnTo>
                      <a:pt x="1601" y="1543"/>
                    </a:lnTo>
                    <a:lnTo>
                      <a:pt x="1601" y="1485"/>
                    </a:lnTo>
                    <a:lnTo>
                      <a:pt x="1639" y="1390"/>
                    </a:lnTo>
                    <a:lnTo>
                      <a:pt x="1658" y="1371"/>
                    </a:lnTo>
                    <a:lnTo>
                      <a:pt x="1677" y="1352"/>
                    </a:lnTo>
                    <a:lnTo>
                      <a:pt x="1791" y="1333"/>
                    </a:lnTo>
                    <a:lnTo>
                      <a:pt x="1810" y="1314"/>
                    </a:lnTo>
                    <a:lnTo>
                      <a:pt x="1829" y="1314"/>
                    </a:lnTo>
                    <a:lnTo>
                      <a:pt x="1886" y="1257"/>
                    </a:lnTo>
                    <a:lnTo>
                      <a:pt x="1905" y="1219"/>
                    </a:lnTo>
                    <a:lnTo>
                      <a:pt x="1905" y="1181"/>
                    </a:lnTo>
                    <a:lnTo>
                      <a:pt x="1925" y="1143"/>
                    </a:lnTo>
                    <a:lnTo>
                      <a:pt x="2001" y="1067"/>
                    </a:lnTo>
                    <a:lnTo>
                      <a:pt x="2020" y="1028"/>
                    </a:lnTo>
                    <a:lnTo>
                      <a:pt x="2039" y="933"/>
                    </a:lnTo>
                    <a:lnTo>
                      <a:pt x="2058" y="895"/>
                    </a:lnTo>
                    <a:lnTo>
                      <a:pt x="2172" y="781"/>
                    </a:lnTo>
                    <a:lnTo>
                      <a:pt x="2210" y="743"/>
                    </a:lnTo>
                    <a:lnTo>
                      <a:pt x="2248" y="647"/>
                    </a:lnTo>
                    <a:lnTo>
                      <a:pt x="2248" y="591"/>
                    </a:lnTo>
                    <a:lnTo>
                      <a:pt x="2267" y="533"/>
                    </a:lnTo>
                    <a:lnTo>
                      <a:pt x="2267" y="457"/>
                    </a:lnTo>
                    <a:lnTo>
                      <a:pt x="2172" y="457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33800" name="Group 3">
              <a:extLst>
                <a:ext uri="{FF2B5EF4-FFF2-40B4-BE49-F238E27FC236}">
                  <a16:creationId xmlns:a16="http://schemas.microsoft.com/office/drawing/2014/main" id="{9C4A8428-FF7A-3A45-A260-1F3416DB4D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390313" y="5729288"/>
              <a:ext cx="2719387" cy="2000250"/>
              <a:chOff x="22780625" y="11458575"/>
              <a:chExt cx="5438775" cy="3998913"/>
            </a:xfrm>
          </p:grpSpPr>
          <p:sp>
            <p:nvSpPr>
              <p:cNvPr id="31746" name="Text Box 3">
                <a:extLst>
                  <a:ext uri="{FF2B5EF4-FFF2-40B4-BE49-F238E27FC236}">
                    <a16:creationId xmlns:a16="http://schemas.microsoft.com/office/drawing/2014/main" id="{3E231C6D-9132-B347-B624-E50548E87A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304625" y="11569655"/>
                <a:ext cx="2286000" cy="568101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algn="ctr"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375" b="1" dirty="0">
                    <a:solidFill>
                      <a:srgbClr val="231F20"/>
                    </a:solidFill>
                    <a:latin typeface="Open Sans Bold" panose="020B0606030504020204" pitchFamily="34" charset="0"/>
                    <a:cs typeface="Open Sans Bold" panose="020B0606030504020204" pitchFamily="34" charset="0"/>
                  </a:rPr>
                  <a:t>OKINAWA</a:t>
                </a:r>
              </a:p>
            </p:txBody>
          </p:sp>
          <p:sp>
            <p:nvSpPr>
              <p:cNvPr id="33821" name="Freeform 26">
                <a:extLst>
                  <a:ext uri="{FF2B5EF4-FFF2-40B4-BE49-F238E27FC236}">
                    <a16:creationId xmlns:a16="http://schemas.microsoft.com/office/drawing/2014/main" id="{0F1C5D96-0153-0041-B68D-687C730F3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5263" y="12220575"/>
                <a:ext cx="4895850" cy="2763838"/>
              </a:xfrm>
              <a:custGeom>
                <a:avLst/>
                <a:gdLst>
                  <a:gd name="T0" fmla="*/ 2147483646 w 13601"/>
                  <a:gd name="T1" fmla="*/ 2147483646 h 7677"/>
                  <a:gd name="T2" fmla="*/ 2147483646 w 13601"/>
                  <a:gd name="T3" fmla="*/ 2147483646 h 7677"/>
                  <a:gd name="T4" fmla="*/ 2147483646 w 13601"/>
                  <a:gd name="T5" fmla="*/ 2147483646 h 7677"/>
                  <a:gd name="T6" fmla="*/ 2147483646 w 13601"/>
                  <a:gd name="T7" fmla="*/ 2147483646 h 7677"/>
                  <a:gd name="T8" fmla="*/ 2147483646 w 13601"/>
                  <a:gd name="T9" fmla="*/ 2147483646 h 7677"/>
                  <a:gd name="T10" fmla="*/ 2147483646 w 13601"/>
                  <a:gd name="T11" fmla="*/ 2147483646 h 7677"/>
                  <a:gd name="T12" fmla="*/ 2147483646 w 13601"/>
                  <a:gd name="T13" fmla="*/ 2147483646 h 7677"/>
                  <a:gd name="T14" fmla="*/ 2147483646 w 13601"/>
                  <a:gd name="T15" fmla="*/ 2147483646 h 7677"/>
                  <a:gd name="T16" fmla="*/ 2147483646 w 13601"/>
                  <a:gd name="T17" fmla="*/ 2147483646 h 7677"/>
                  <a:gd name="T18" fmla="*/ 2147483646 w 13601"/>
                  <a:gd name="T19" fmla="*/ 2147483646 h 7677"/>
                  <a:gd name="T20" fmla="*/ 2147483646 w 13601"/>
                  <a:gd name="T21" fmla="*/ 2147483646 h 7677"/>
                  <a:gd name="T22" fmla="*/ 2147483646 w 13601"/>
                  <a:gd name="T23" fmla="*/ 2147483646 h 7677"/>
                  <a:gd name="T24" fmla="*/ 2147483646 w 13601"/>
                  <a:gd name="T25" fmla="*/ 2147483646 h 7677"/>
                  <a:gd name="T26" fmla="*/ 2147483646 w 13601"/>
                  <a:gd name="T27" fmla="*/ 2147483646 h 7677"/>
                  <a:gd name="T28" fmla="*/ 2147483646 w 13601"/>
                  <a:gd name="T29" fmla="*/ 2147483646 h 7677"/>
                  <a:gd name="T30" fmla="*/ 2147483646 w 13601"/>
                  <a:gd name="T31" fmla="*/ 2147483646 h 7677"/>
                  <a:gd name="T32" fmla="*/ 2147483646 w 13601"/>
                  <a:gd name="T33" fmla="*/ 2147483646 h 7677"/>
                  <a:gd name="T34" fmla="*/ 2147483646 w 13601"/>
                  <a:gd name="T35" fmla="*/ 2147483646 h 7677"/>
                  <a:gd name="T36" fmla="*/ 2147483646 w 13601"/>
                  <a:gd name="T37" fmla="*/ 2147483646 h 7677"/>
                  <a:gd name="T38" fmla="*/ 2147483646 w 13601"/>
                  <a:gd name="T39" fmla="*/ 2147483646 h 7677"/>
                  <a:gd name="T40" fmla="*/ 2147483646 w 13601"/>
                  <a:gd name="T41" fmla="*/ 2147483646 h 7677"/>
                  <a:gd name="T42" fmla="*/ 2147483646 w 13601"/>
                  <a:gd name="T43" fmla="*/ 2147483646 h 7677"/>
                  <a:gd name="T44" fmla="*/ 2147483646 w 13601"/>
                  <a:gd name="T45" fmla="*/ 2147483646 h 7677"/>
                  <a:gd name="T46" fmla="*/ 2147483646 w 13601"/>
                  <a:gd name="T47" fmla="*/ 2147483646 h 7677"/>
                  <a:gd name="T48" fmla="*/ 2147483646 w 13601"/>
                  <a:gd name="T49" fmla="*/ 2147483646 h 7677"/>
                  <a:gd name="T50" fmla="*/ 2147483646 w 13601"/>
                  <a:gd name="T51" fmla="*/ 2147483646 h 7677"/>
                  <a:gd name="T52" fmla="*/ 2147483646 w 13601"/>
                  <a:gd name="T53" fmla="*/ 2147483646 h 7677"/>
                  <a:gd name="T54" fmla="*/ 2147483646 w 13601"/>
                  <a:gd name="T55" fmla="*/ 2147483646 h 7677"/>
                  <a:gd name="T56" fmla="*/ 2147483646 w 13601"/>
                  <a:gd name="T57" fmla="*/ 2147483646 h 7677"/>
                  <a:gd name="T58" fmla="*/ 2147483646 w 13601"/>
                  <a:gd name="T59" fmla="*/ 2147483646 h 7677"/>
                  <a:gd name="T60" fmla="*/ 2147483646 w 13601"/>
                  <a:gd name="T61" fmla="*/ 2147483646 h 7677"/>
                  <a:gd name="T62" fmla="*/ 2147483646 w 13601"/>
                  <a:gd name="T63" fmla="*/ 2147483646 h 7677"/>
                  <a:gd name="T64" fmla="*/ 2147483646 w 13601"/>
                  <a:gd name="T65" fmla="*/ 2147483646 h 7677"/>
                  <a:gd name="T66" fmla="*/ 2147483646 w 13601"/>
                  <a:gd name="T67" fmla="*/ 2147483646 h 7677"/>
                  <a:gd name="T68" fmla="*/ 2147483646 w 13601"/>
                  <a:gd name="T69" fmla="*/ 2147483646 h 7677"/>
                  <a:gd name="T70" fmla="*/ 2147483646 w 13601"/>
                  <a:gd name="T71" fmla="*/ 2147483646 h 7677"/>
                  <a:gd name="T72" fmla="*/ 2147483646 w 13601"/>
                  <a:gd name="T73" fmla="*/ 2147483646 h 7677"/>
                  <a:gd name="T74" fmla="*/ 2147483646 w 13601"/>
                  <a:gd name="T75" fmla="*/ 2147483646 h 7677"/>
                  <a:gd name="T76" fmla="*/ 2147483646 w 13601"/>
                  <a:gd name="T77" fmla="*/ 2147483646 h 7677"/>
                  <a:gd name="T78" fmla="*/ 2147483646 w 13601"/>
                  <a:gd name="T79" fmla="*/ 2147483646 h 7677"/>
                  <a:gd name="T80" fmla="*/ 2147483646 w 13601"/>
                  <a:gd name="T81" fmla="*/ 2147483646 h 7677"/>
                  <a:gd name="T82" fmla="*/ 2147483646 w 13601"/>
                  <a:gd name="T83" fmla="*/ 2147483646 h 7677"/>
                  <a:gd name="T84" fmla="*/ 2147483646 w 13601"/>
                  <a:gd name="T85" fmla="*/ 2147483646 h 7677"/>
                  <a:gd name="T86" fmla="*/ 2147483646 w 13601"/>
                  <a:gd name="T87" fmla="*/ 2147483646 h 7677"/>
                  <a:gd name="T88" fmla="*/ 2147483646 w 13601"/>
                  <a:gd name="T89" fmla="*/ 2147483646 h 7677"/>
                  <a:gd name="T90" fmla="*/ 2147483646 w 13601"/>
                  <a:gd name="T91" fmla="*/ 2147483646 h 7677"/>
                  <a:gd name="T92" fmla="*/ 2147483646 w 13601"/>
                  <a:gd name="T93" fmla="*/ 2147483646 h 7677"/>
                  <a:gd name="T94" fmla="*/ 2147483646 w 13601"/>
                  <a:gd name="T95" fmla="*/ 2147483646 h 7677"/>
                  <a:gd name="T96" fmla="*/ 2147483646 w 13601"/>
                  <a:gd name="T97" fmla="*/ 2147483646 h 7677"/>
                  <a:gd name="T98" fmla="*/ 2147483646 w 13601"/>
                  <a:gd name="T99" fmla="*/ 2147483646 h 7677"/>
                  <a:gd name="T100" fmla="*/ 2147483646 w 13601"/>
                  <a:gd name="T101" fmla="*/ 2147483646 h 7677"/>
                  <a:gd name="T102" fmla="*/ 2147483646 w 13601"/>
                  <a:gd name="T103" fmla="*/ 2147483646 h 7677"/>
                  <a:gd name="T104" fmla="*/ 2147483646 w 13601"/>
                  <a:gd name="T105" fmla="*/ 2147483646 h 7677"/>
                  <a:gd name="T106" fmla="*/ 2147483646 w 13601"/>
                  <a:gd name="T107" fmla="*/ 2147483646 h 7677"/>
                  <a:gd name="T108" fmla="*/ 2147483646 w 13601"/>
                  <a:gd name="T109" fmla="*/ 2147483646 h 7677"/>
                  <a:gd name="T110" fmla="*/ 2147483646 w 13601"/>
                  <a:gd name="T111" fmla="*/ 2147483646 h 7677"/>
                  <a:gd name="T112" fmla="*/ 2147483646 w 13601"/>
                  <a:gd name="T113" fmla="*/ 2147483646 h 7677"/>
                  <a:gd name="T114" fmla="*/ 2147483646 w 13601"/>
                  <a:gd name="T115" fmla="*/ 2147483646 h 7677"/>
                  <a:gd name="T116" fmla="*/ 2147483646 w 13601"/>
                  <a:gd name="T117" fmla="*/ 2147483646 h 767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3601" h="7677">
                    <a:moveTo>
                      <a:pt x="1580" y="7447"/>
                    </a:moveTo>
                    <a:lnTo>
                      <a:pt x="1524" y="7428"/>
                    </a:lnTo>
                    <a:lnTo>
                      <a:pt x="1447" y="7428"/>
                    </a:lnTo>
                    <a:lnTo>
                      <a:pt x="1428" y="7428"/>
                    </a:lnTo>
                    <a:lnTo>
                      <a:pt x="1390" y="7410"/>
                    </a:lnTo>
                    <a:lnTo>
                      <a:pt x="1371" y="7391"/>
                    </a:lnTo>
                    <a:lnTo>
                      <a:pt x="1352" y="7391"/>
                    </a:lnTo>
                    <a:lnTo>
                      <a:pt x="1352" y="7410"/>
                    </a:lnTo>
                    <a:lnTo>
                      <a:pt x="1333" y="7410"/>
                    </a:lnTo>
                    <a:lnTo>
                      <a:pt x="1314" y="7486"/>
                    </a:lnTo>
                    <a:lnTo>
                      <a:pt x="1314" y="7543"/>
                    </a:lnTo>
                    <a:lnTo>
                      <a:pt x="1295" y="7562"/>
                    </a:lnTo>
                    <a:lnTo>
                      <a:pt x="1276" y="7562"/>
                    </a:lnTo>
                    <a:lnTo>
                      <a:pt x="1257" y="7562"/>
                    </a:lnTo>
                    <a:lnTo>
                      <a:pt x="1238" y="7543"/>
                    </a:lnTo>
                    <a:lnTo>
                      <a:pt x="1238" y="7562"/>
                    </a:lnTo>
                    <a:lnTo>
                      <a:pt x="1219" y="7562"/>
                    </a:lnTo>
                    <a:lnTo>
                      <a:pt x="1199" y="7562"/>
                    </a:lnTo>
                    <a:lnTo>
                      <a:pt x="1180" y="7600"/>
                    </a:lnTo>
                    <a:lnTo>
                      <a:pt x="1199" y="7619"/>
                    </a:lnTo>
                    <a:lnTo>
                      <a:pt x="1314" y="7619"/>
                    </a:lnTo>
                    <a:lnTo>
                      <a:pt x="1485" y="7676"/>
                    </a:lnTo>
                    <a:lnTo>
                      <a:pt x="1524" y="7676"/>
                    </a:lnTo>
                    <a:lnTo>
                      <a:pt x="1580" y="7581"/>
                    </a:lnTo>
                    <a:lnTo>
                      <a:pt x="1619" y="7524"/>
                    </a:lnTo>
                    <a:lnTo>
                      <a:pt x="1619" y="7467"/>
                    </a:lnTo>
                    <a:lnTo>
                      <a:pt x="1580" y="7447"/>
                    </a:lnTo>
                    <a:close/>
                    <a:moveTo>
                      <a:pt x="95" y="7295"/>
                    </a:moveTo>
                    <a:lnTo>
                      <a:pt x="56" y="7295"/>
                    </a:lnTo>
                    <a:lnTo>
                      <a:pt x="19" y="7295"/>
                    </a:lnTo>
                    <a:lnTo>
                      <a:pt x="0" y="7314"/>
                    </a:lnTo>
                    <a:lnTo>
                      <a:pt x="0" y="7333"/>
                    </a:lnTo>
                    <a:lnTo>
                      <a:pt x="19" y="7352"/>
                    </a:lnTo>
                    <a:lnTo>
                      <a:pt x="76" y="7333"/>
                    </a:lnTo>
                    <a:lnTo>
                      <a:pt x="95" y="7352"/>
                    </a:lnTo>
                    <a:lnTo>
                      <a:pt x="114" y="7333"/>
                    </a:lnTo>
                    <a:lnTo>
                      <a:pt x="133" y="7314"/>
                    </a:lnTo>
                    <a:lnTo>
                      <a:pt x="133" y="7295"/>
                    </a:lnTo>
                    <a:lnTo>
                      <a:pt x="95" y="7295"/>
                    </a:lnTo>
                    <a:close/>
                    <a:moveTo>
                      <a:pt x="2247" y="7086"/>
                    </a:moveTo>
                    <a:lnTo>
                      <a:pt x="2228" y="7086"/>
                    </a:lnTo>
                    <a:lnTo>
                      <a:pt x="2209" y="7124"/>
                    </a:lnTo>
                    <a:lnTo>
                      <a:pt x="2152" y="7219"/>
                    </a:lnTo>
                    <a:lnTo>
                      <a:pt x="2133" y="7238"/>
                    </a:lnTo>
                    <a:lnTo>
                      <a:pt x="2114" y="7257"/>
                    </a:lnTo>
                    <a:lnTo>
                      <a:pt x="2095" y="7276"/>
                    </a:lnTo>
                    <a:lnTo>
                      <a:pt x="2076" y="7314"/>
                    </a:lnTo>
                    <a:lnTo>
                      <a:pt x="2057" y="7333"/>
                    </a:lnTo>
                    <a:lnTo>
                      <a:pt x="2038" y="7352"/>
                    </a:lnTo>
                    <a:lnTo>
                      <a:pt x="2000" y="7352"/>
                    </a:lnTo>
                    <a:lnTo>
                      <a:pt x="1981" y="7352"/>
                    </a:lnTo>
                    <a:lnTo>
                      <a:pt x="1961" y="7333"/>
                    </a:lnTo>
                    <a:lnTo>
                      <a:pt x="1942" y="7314"/>
                    </a:lnTo>
                    <a:lnTo>
                      <a:pt x="1942" y="7295"/>
                    </a:lnTo>
                    <a:lnTo>
                      <a:pt x="1924" y="7295"/>
                    </a:lnTo>
                    <a:lnTo>
                      <a:pt x="1905" y="7295"/>
                    </a:lnTo>
                    <a:lnTo>
                      <a:pt x="1905" y="7314"/>
                    </a:lnTo>
                    <a:lnTo>
                      <a:pt x="1885" y="7333"/>
                    </a:lnTo>
                    <a:lnTo>
                      <a:pt x="1885" y="7352"/>
                    </a:lnTo>
                    <a:lnTo>
                      <a:pt x="1847" y="7352"/>
                    </a:lnTo>
                    <a:lnTo>
                      <a:pt x="1847" y="7371"/>
                    </a:lnTo>
                    <a:lnTo>
                      <a:pt x="1866" y="7371"/>
                    </a:lnTo>
                    <a:lnTo>
                      <a:pt x="1885" y="7391"/>
                    </a:lnTo>
                    <a:lnTo>
                      <a:pt x="1924" y="7391"/>
                    </a:lnTo>
                    <a:lnTo>
                      <a:pt x="1924" y="7410"/>
                    </a:lnTo>
                    <a:lnTo>
                      <a:pt x="1942" y="7428"/>
                    </a:lnTo>
                    <a:lnTo>
                      <a:pt x="1961" y="7447"/>
                    </a:lnTo>
                    <a:lnTo>
                      <a:pt x="1924" y="7486"/>
                    </a:lnTo>
                    <a:lnTo>
                      <a:pt x="1942" y="7524"/>
                    </a:lnTo>
                    <a:lnTo>
                      <a:pt x="2000" y="7543"/>
                    </a:lnTo>
                    <a:lnTo>
                      <a:pt x="2057" y="7524"/>
                    </a:lnTo>
                    <a:lnTo>
                      <a:pt x="2114" y="7486"/>
                    </a:lnTo>
                    <a:lnTo>
                      <a:pt x="2133" y="7410"/>
                    </a:lnTo>
                    <a:lnTo>
                      <a:pt x="2152" y="7333"/>
                    </a:lnTo>
                    <a:lnTo>
                      <a:pt x="2171" y="7257"/>
                    </a:lnTo>
                    <a:lnTo>
                      <a:pt x="2228" y="7181"/>
                    </a:lnTo>
                    <a:lnTo>
                      <a:pt x="2247" y="7143"/>
                    </a:lnTo>
                    <a:lnTo>
                      <a:pt x="2247" y="7124"/>
                    </a:lnTo>
                    <a:lnTo>
                      <a:pt x="2266" y="7105"/>
                    </a:lnTo>
                    <a:lnTo>
                      <a:pt x="2247" y="7086"/>
                    </a:lnTo>
                    <a:close/>
                    <a:moveTo>
                      <a:pt x="3676" y="6629"/>
                    </a:moveTo>
                    <a:lnTo>
                      <a:pt x="3657" y="6609"/>
                    </a:lnTo>
                    <a:lnTo>
                      <a:pt x="3638" y="6609"/>
                    </a:lnTo>
                    <a:lnTo>
                      <a:pt x="3619" y="6609"/>
                    </a:lnTo>
                    <a:lnTo>
                      <a:pt x="3600" y="6629"/>
                    </a:lnTo>
                    <a:lnTo>
                      <a:pt x="3600" y="6648"/>
                    </a:lnTo>
                    <a:lnTo>
                      <a:pt x="3581" y="6648"/>
                    </a:lnTo>
                    <a:lnTo>
                      <a:pt x="3581" y="6685"/>
                    </a:lnTo>
                    <a:lnTo>
                      <a:pt x="3581" y="6705"/>
                    </a:lnTo>
                    <a:lnTo>
                      <a:pt x="3619" y="6705"/>
                    </a:lnTo>
                    <a:lnTo>
                      <a:pt x="3676" y="6705"/>
                    </a:lnTo>
                    <a:lnTo>
                      <a:pt x="3695" y="6685"/>
                    </a:lnTo>
                    <a:lnTo>
                      <a:pt x="3695" y="6648"/>
                    </a:lnTo>
                    <a:lnTo>
                      <a:pt x="3676" y="6629"/>
                    </a:lnTo>
                    <a:close/>
                    <a:moveTo>
                      <a:pt x="4038" y="6762"/>
                    </a:moveTo>
                    <a:lnTo>
                      <a:pt x="4000" y="6743"/>
                    </a:lnTo>
                    <a:lnTo>
                      <a:pt x="3981" y="6743"/>
                    </a:lnTo>
                    <a:lnTo>
                      <a:pt x="3942" y="6743"/>
                    </a:lnTo>
                    <a:lnTo>
                      <a:pt x="3923" y="6743"/>
                    </a:lnTo>
                    <a:lnTo>
                      <a:pt x="3866" y="6685"/>
                    </a:lnTo>
                    <a:lnTo>
                      <a:pt x="3847" y="6648"/>
                    </a:lnTo>
                    <a:lnTo>
                      <a:pt x="3828" y="6609"/>
                    </a:lnTo>
                    <a:lnTo>
                      <a:pt x="3828" y="6590"/>
                    </a:lnTo>
                    <a:lnTo>
                      <a:pt x="3809" y="6571"/>
                    </a:lnTo>
                    <a:lnTo>
                      <a:pt x="3790" y="6553"/>
                    </a:lnTo>
                    <a:lnTo>
                      <a:pt x="3771" y="6553"/>
                    </a:lnTo>
                    <a:lnTo>
                      <a:pt x="3790" y="6590"/>
                    </a:lnTo>
                    <a:lnTo>
                      <a:pt x="3790" y="6609"/>
                    </a:lnTo>
                    <a:lnTo>
                      <a:pt x="3790" y="6667"/>
                    </a:lnTo>
                    <a:lnTo>
                      <a:pt x="3771" y="6781"/>
                    </a:lnTo>
                    <a:lnTo>
                      <a:pt x="3752" y="6800"/>
                    </a:lnTo>
                    <a:lnTo>
                      <a:pt x="3771" y="6819"/>
                    </a:lnTo>
                    <a:lnTo>
                      <a:pt x="3828" y="6838"/>
                    </a:lnTo>
                    <a:lnTo>
                      <a:pt x="3962" y="6838"/>
                    </a:lnTo>
                    <a:lnTo>
                      <a:pt x="4038" y="6819"/>
                    </a:lnTo>
                    <a:lnTo>
                      <a:pt x="4057" y="6819"/>
                    </a:lnTo>
                    <a:lnTo>
                      <a:pt x="4076" y="6800"/>
                    </a:lnTo>
                    <a:lnTo>
                      <a:pt x="4057" y="6781"/>
                    </a:lnTo>
                    <a:lnTo>
                      <a:pt x="4038" y="6762"/>
                    </a:lnTo>
                    <a:close/>
                    <a:moveTo>
                      <a:pt x="13486" y="4781"/>
                    </a:moveTo>
                    <a:lnTo>
                      <a:pt x="13467" y="4781"/>
                    </a:lnTo>
                    <a:lnTo>
                      <a:pt x="13467" y="4800"/>
                    </a:lnTo>
                    <a:lnTo>
                      <a:pt x="13429" y="4819"/>
                    </a:lnTo>
                    <a:lnTo>
                      <a:pt x="13429" y="4857"/>
                    </a:lnTo>
                    <a:lnTo>
                      <a:pt x="13429" y="4876"/>
                    </a:lnTo>
                    <a:lnTo>
                      <a:pt x="13448" y="4876"/>
                    </a:lnTo>
                    <a:lnTo>
                      <a:pt x="13467" y="4895"/>
                    </a:lnTo>
                    <a:lnTo>
                      <a:pt x="13486" y="4895"/>
                    </a:lnTo>
                    <a:lnTo>
                      <a:pt x="13486" y="4876"/>
                    </a:lnTo>
                    <a:lnTo>
                      <a:pt x="13505" y="4857"/>
                    </a:lnTo>
                    <a:lnTo>
                      <a:pt x="13505" y="4838"/>
                    </a:lnTo>
                    <a:lnTo>
                      <a:pt x="13524" y="4819"/>
                    </a:lnTo>
                    <a:lnTo>
                      <a:pt x="13486" y="4781"/>
                    </a:lnTo>
                    <a:close/>
                    <a:moveTo>
                      <a:pt x="13600" y="4667"/>
                    </a:moveTo>
                    <a:lnTo>
                      <a:pt x="13562" y="4648"/>
                    </a:lnTo>
                    <a:lnTo>
                      <a:pt x="13543" y="4648"/>
                    </a:lnTo>
                    <a:lnTo>
                      <a:pt x="13543" y="4667"/>
                    </a:lnTo>
                    <a:lnTo>
                      <a:pt x="13562" y="4704"/>
                    </a:lnTo>
                    <a:lnTo>
                      <a:pt x="13581" y="4704"/>
                    </a:lnTo>
                    <a:lnTo>
                      <a:pt x="13600" y="4704"/>
                    </a:lnTo>
                    <a:lnTo>
                      <a:pt x="13600" y="4686"/>
                    </a:lnTo>
                    <a:lnTo>
                      <a:pt x="13600" y="4667"/>
                    </a:lnTo>
                    <a:close/>
                    <a:moveTo>
                      <a:pt x="7181" y="4171"/>
                    </a:moveTo>
                    <a:lnTo>
                      <a:pt x="7181" y="4171"/>
                    </a:lnTo>
                    <a:lnTo>
                      <a:pt x="7162" y="4171"/>
                    </a:lnTo>
                    <a:lnTo>
                      <a:pt x="7142" y="4191"/>
                    </a:lnTo>
                    <a:lnTo>
                      <a:pt x="7142" y="4228"/>
                    </a:lnTo>
                    <a:lnTo>
                      <a:pt x="7142" y="4247"/>
                    </a:lnTo>
                    <a:lnTo>
                      <a:pt x="7142" y="4267"/>
                    </a:lnTo>
                    <a:lnTo>
                      <a:pt x="7142" y="4286"/>
                    </a:lnTo>
                    <a:lnTo>
                      <a:pt x="7162" y="4286"/>
                    </a:lnTo>
                    <a:lnTo>
                      <a:pt x="7181" y="4267"/>
                    </a:lnTo>
                    <a:lnTo>
                      <a:pt x="7181" y="4247"/>
                    </a:lnTo>
                    <a:lnTo>
                      <a:pt x="7181" y="4228"/>
                    </a:lnTo>
                    <a:lnTo>
                      <a:pt x="7181" y="4191"/>
                    </a:lnTo>
                    <a:lnTo>
                      <a:pt x="7181" y="4171"/>
                    </a:lnTo>
                    <a:close/>
                    <a:moveTo>
                      <a:pt x="6267" y="3905"/>
                    </a:moveTo>
                    <a:lnTo>
                      <a:pt x="6248" y="3886"/>
                    </a:lnTo>
                    <a:lnTo>
                      <a:pt x="6209" y="3866"/>
                    </a:lnTo>
                    <a:lnTo>
                      <a:pt x="6190" y="3866"/>
                    </a:lnTo>
                    <a:lnTo>
                      <a:pt x="6171" y="3866"/>
                    </a:lnTo>
                    <a:lnTo>
                      <a:pt x="6133" y="3866"/>
                    </a:lnTo>
                    <a:lnTo>
                      <a:pt x="6114" y="3886"/>
                    </a:lnTo>
                    <a:lnTo>
                      <a:pt x="6095" y="3905"/>
                    </a:lnTo>
                    <a:lnTo>
                      <a:pt x="6114" y="3924"/>
                    </a:lnTo>
                    <a:lnTo>
                      <a:pt x="6133" y="3942"/>
                    </a:lnTo>
                    <a:lnTo>
                      <a:pt x="6171" y="3942"/>
                    </a:lnTo>
                    <a:lnTo>
                      <a:pt x="6190" y="3962"/>
                    </a:lnTo>
                    <a:lnTo>
                      <a:pt x="6209" y="3981"/>
                    </a:lnTo>
                    <a:lnTo>
                      <a:pt x="6209" y="4000"/>
                    </a:lnTo>
                    <a:lnTo>
                      <a:pt x="6228" y="4019"/>
                    </a:lnTo>
                    <a:lnTo>
                      <a:pt x="6248" y="4019"/>
                    </a:lnTo>
                    <a:lnTo>
                      <a:pt x="6248" y="4000"/>
                    </a:lnTo>
                    <a:lnTo>
                      <a:pt x="6267" y="3981"/>
                    </a:lnTo>
                    <a:lnTo>
                      <a:pt x="6267" y="3962"/>
                    </a:lnTo>
                    <a:lnTo>
                      <a:pt x="6285" y="3942"/>
                    </a:lnTo>
                    <a:lnTo>
                      <a:pt x="6285" y="3924"/>
                    </a:lnTo>
                    <a:lnTo>
                      <a:pt x="6267" y="3905"/>
                    </a:lnTo>
                    <a:close/>
                    <a:moveTo>
                      <a:pt x="6971" y="3485"/>
                    </a:moveTo>
                    <a:lnTo>
                      <a:pt x="6952" y="3485"/>
                    </a:lnTo>
                    <a:lnTo>
                      <a:pt x="6933" y="3505"/>
                    </a:lnTo>
                    <a:lnTo>
                      <a:pt x="6933" y="3524"/>
                    </a:lnTo>
                    <a:lnTo>
                      <a:pt x="6952" y="3524"/>
                    </a:lnTo>
                    <a:lnTo>
                      <a:pt x="6971" y="3524"/>
                    </a:lnTo>
                    <a:lnTo>
                      <a:pt x="6990" y="3505"/>
                    </a:lnTo>
                    <a:lnTo>
                      <a:pt x="6990" y="3485"/>
                    </a:lnTo>
                    <a:lnTo>
                      <a:pt x="6971" y="3485"/>
                    </a:lnTo>
                    <a:close/>
                    <a:moveTo>
                      <a:pt x="7867" y="3295"/>
                    </a:moveTo>
                    <a:lnTo>
                      <a:pt x="7904" y="3295"/>
                    </a:lnTo>
                    <a:lnTo>
                      <a:pt x="7904" y="3238"/>
                    </a:lnTo>
                    <a:lnTo>
                      <a:pt x="7886" y="3238"/>
                    </a:lnTo>
                    <a:lnTo>
                      <a:pt x="7828" y="3238"/>
                    </a:lnTo>
                    <a:lnTo>
                      <a:pt x="7809" y="3257"/>
                    </a:lnTo>
                    <a:lnTo>
                      <a:pt x="7809" y="3276"/>
                    </a:lnTo>
                    <a:lnTo>
                      <a:pt x="7867" y="3295"/>
                    </a:lnTo>
                    <a:close/>
                    <a:moveTo>
                      <a:pt x="8743" y="3143"/>
                    </a:moveTo>
                    <a:lnTo>
                      <a:pt x="8762" y="3124"/>
                    </a:lnTo>
                    <a:lnTo>
                      <a:pt x="8743" y="3104"/>
                    </a:lnTo>
                    <a:lnTo>
                      <a:pt x="8629" y="2971"/>
                    </a:lnTo>
                    <a:lnTo>
                      <a:pt x="8629" y="3009"/>
                    </a:lnTo>
                    <a:lnTo>
                      <a:pt x="8590" y="3067"/>
                    </a:lnTo>
                    <a:lnTo>
                      <a:pt x="8590" y="3104"/>
                    </a:lnTo>
                    <a:lnTo>
                      <a:pt x="8571" y="3124"/>
                    </a:lnTo>
                    <a:lnTo>
                      <a:pt x="8514" y="3162"/>
                    </a:lnTo>
                    <a:lnTo>
                      <a:pt x="8495" y="3181"/>
                    </a:lnTo>
                    <a:lnTo>
                      <a:pt x="8495" y="3200"/>
                    </a:lnTo>
                    <a:lnTo>
                      <a:pt x="8476" y="3200"/>
                    </a:lnTo>
                    <a:lnTo>
                      <a:pt x="8457" y="3238"/>
                    </a:lnTo>
                    <a:lnTo>
                      <a:pt x="8400" y="3295"/>
                    </a:lnTo>
                    <a:lnTo>
                      <a:pt x="8381" y="3314"/>
                    </a:lnTo>
                    <a:lnTo>
                      <a:pt x="8400" y="3352"/>
                    </a:lnTo>
                    <a:lnTo>
                      <a:pt x="8305" y="3409"/>
                    </a:lnTo>
                    <a:lnTo>
                      <a:pt x="8229" y="3429"/>
                    </a:lnTo>
                    <a:lnTo>
                      <a:pt x="8209" y="3429"/>
                    </a:lnTo>
                    <a:lnTo>
                      <a:pt x="8209" y="3409"/>
                    </a:lnTo>
                    <a:lnTo>
                      <a:pt x="8190" y="3390"/>
                    </a:lnTo>
                    <a:lnTo>
                      <a:pt x="8190" y="3371"/>
                    </a:lnTo>
                    <a:lnTo>
                      <a:pt x="8209" y="3352"/>
                    </a:lnTo>
                    <a:lnTo>
                      <a:pt x="8209" y="3333"/>
                    </a:lnTo>
                    <a:lnTo>
                      <a:pt x="8190" y="3314"/>
                    </a:lnTo>
                    <a:lnTo>
                      <a:pt x="8152" y="3314"/>
                    </a:lnTo>
                    <a:lnTo>
                      <a:pt x="8076" y="3314"/>
                    </a:lnTo>
                    <a:lnTo>
                      <a:pt x="8019" y="3314"/>
                    </a:lnTo>
                    <a:lnTo>
                      <a:pt x="8019" y="3333"/>
                    </a:lnTo>
                    <a:lnTo>
                      <a:pt x="8019" y="3390"/>
                    </a:lnTo>
                    <a:lnTo>
                      <a:pt x="8019" y="3429"/>
                    </a:lnTo>
                    <a:lnTo>
                      <a:pt x="8019" y="3448"/>
                    </a:lnTo>
                    <a:lnTo>
                      <a:pt x="8038" y="3466"/>
                    </a:lnTo>
                    <a:lnTo>
                      <a:pt x="8114" y="3485"/>
                    </a:lnTo>
                    <a:lnTo>
                      <a:pt x="8133" y="3485"/>
                    </a:lnTo>
                    <a:lnTo>
                      <a:pt x="8152" y="3524"/>
                    </a:lnTo>
                    <a:lnTo>
                      <a:pt x="8152" y="3543"/>
                    </a:lnTo>
                    <a:lnTo>
                      <a:pt x="8114" y="3600"/>
                    </a:lnTo>
                    <a:lnTo>
                      <a:pt x="8057" y="3638"/>
                    </a:lnTo>
                    <a:lnTo>
                      <a:pt x="7981" y="3657"/>
                    </a:lnTo>
                    <a:lnTo>
                      <a:pt x="7943" y="3695"/>
                    </a:lnTo>
                    <a:lnTo>
                      <a:pt x="7924" y="3695"/>
                    </a:lnTo>
                    <a:lnTo>
                      <a:pt x="7904" y="3733"/>
                    </a:lnTo>
                    <a:lnTo>
                      <a:pt x="7886" y="3752"/>
                    </a:lnTo>
                    <a:lnTo>
                      <a:pt x="7867" y="3771"/>
                    </a:lnTo>
                    <a:lnTo>
                      <a:pt x="7848" y="3771"/>
                    </a:lnTo>
                    <a:lnTo>
                      <a:pt x="7809" y="3771"/>
                    </a:lnTo>
                    <a:lnTo>
                      <a:pt x="7772" y="3771"/>
                    </a:lnTo>
                    <a:lnTo>
                      <a:pt x="7752" y="3790"/>
                    </a:lnTo>
                    <a:lnTo>
                      <a:pt x="7752" y="3828"/>
                    </a:lnTo>
                    <a:lnTo>
                      <a:pt x="7772" y="3866"/>
                    </a:lnTo>
                    <a:lnTo>
                      <a:pt x="7790" y="3942"/>
                    </a:lnTo>
                    <a:lnTo>
                      <a:pt x="7790" y="3981"/>
                    </a:lnTo>
                    <a:lnTo>
                      <a:pt x="7790" y="4000"/>
                    </a:lnTo>
                    <a:lnTo>
                      <a:pt x="7772" y="4038"/>
                    </a:lnTo>
                    <a:lnTo>
                      <a:pt x="7752" y="4076"/>
                    </a:lnTo>
                    <a:lnTo>
                      <a:pt x="7733" y="4076"/>
                    </a:lnTo>
                    <a:lnTo>
                      <a:pt x="7714" y="4095"/>
                    </a:lnTo>
                    <a:lnTo>
                      <a:pt x="7695" y="4152"/>
                    </a:lnTo>
                    <a:lnTo>
                      <a:pt x="7657" y="4191"/>
                    </a:lnTo>
                    <a:lnTo>
                      <a:pt x="7619" y="4171"/>
                    </a:lnTo>
                    <a:lnTo>
                      <a:pt x="7619" y="4228"/>
                    </a:lnTo>
                    <a:lnTo>
                      <a:pt x="7657" y="4343"/>
                    </a:lnTo>
                    <a:lnTo>
                      <a:pt x="7638" y="4419"/>
                    </a:lnTo>
                    <a:lnTo>
                      <a:pt x="7733" y="4419"/>
                    </a:lnTo>
                    <a:lnTo>
                      <a:pt x="7772" y="4400"/>
                    </a:lnTo>
                    <a:lnTo>
                      <a:pt x="7790" y="4362"/>
                    </a:lnTo>
                    <a:lnTo>
                      <a:pt x="7809" y="4343"/>
                    </a:lnTo>
                    <a:lnTo>
                      <a:pt x="7848" y="4343"/>
                    </a:lnTo>
                    <a:lnTo>
                      <a:pt x="7886" y="4305"/>
                    </a:lnTo>
                    <a:lnTo>
                      <a:pt x="7904" y="4267"/>
                    </a:lnTo>
                    <a:lnTo>
                      <a:pt x="7924" y="4228"/>
                    </a:lnTo>
                    <a:lnTo>
                      <a:pt x="7904" y="4228"/>
                    </a:lnTo>
                    <a:lnTo>
                      <a:pt x="7867" y="4228"/>
                    </a:lnTo>
                    <a:lnTo>
                      <a:pt x="7848" y="4228"/>
                    </a:lnTo>
                    <a:lnTo>
                      <a:pt x="7828" y="4209"/>
                    </a:lnTo>
                    <a:lnTo>
                      <a:pt x="7848" y="4171"/>
                    </a:lnTo>
                    <a:lnTo>
                      <a:pt x="7848" y="4152"/>
                    </a:lnTo>
                    <a:lnTo>
                      <a:pt x="7924" y="4000"/>
                    </a:lnTo>
                    <a:lnTo>
                      <a:pt x="7962" y="3981"/>
                    </a:lnTo>
                    <a:lnTo>
                      <a:pt x="7981" y="3981"/>
                    </a:lnTo>
                    <a:lnTo>
                      <a:pt x="8019" y="4000"/>
                    </a:lnTo>
                    <a:lnTo>
                      <a:pt x="8057" y="4019"/>
                    </a:lnTo>
                    <a:lnTo>
                      <a:pt x="8076" y="4000"/>
                    </a:lnTo>
                    <a:lnTo>
                      <a:pt x="8057" y="3981"/>
                    </a:lnTo>
                    <a:lnTo>
                      <a:pt x="8038" y="3962"/>
                    </a:lnTo>
                    <a:lnTo>
                      <a:pt x="8019" y="3924"/>
                    </a:lnTo>
                    <a:lnTo>
                      <a:pt x="8000" y="3905"/>
                    </a:lnTo>
                    <a:lnTo>
                      <a:pt x="8000" y="3847"/>
                    </a:lnTo>
                    <a:lnTo>
                      <a:pt x="8000" y="3828"/>
                    </a:lnTo>
                    <a:lnTo>
                      <a:pt x="7981" y="3828"/>
                    </a:lnTo>
                    <a:lnTo>
                      <a:pt x="7962" y="3810"/>
                    </a:lnTo>
                    <a:lnTo>
                      <a:pt x="7943" y="3790"/>
                    </a:lnTo>
                    <a:lnTo>
                      <a:pt x="7962" y="3771"/>
                    </a:lnTo>
                    <a:lnTo>
                      <a:pt x="7981" y="3771"/>
                    </a:lnTo>
                    <a:lnTo>
                      <a:pt x="8000" y="3752"/>
                    </a:lnTo>
                    <a:lnTo>
                      <a:pt x="8114" y="3752"/>
                    </a:lnTo>
                    <a:lnTo>
                      <a:pt x="8133" y="3752"/>
                    </a:lnTo>
                    <a:lnTo>
                      <a:pt x="8133" y="3733"/>
                    </a:lnTo>
                    <a:lnTo>
                      <a:pt x="8152" y="3714"/>
                    </a:lnTo>
                    <a:lnTo>
                      <a:pt x="8171" y="3714"/>
                    </a:lnTo>
                    <a:lnTo>
                      <a:pt x="8190" y="3695"/>
                    </a:lnTo>
                    <a:lnTo>
                      <a:pt x="8266" y="3619"/>
                    </a:lnTo>
                    <a:lnTo>
                      <a:pt x="8305" y="3581"/>
                    </a:lnTo>
                    <a:lnTo>
                      <a:pt x="8324" y="3581"/>
                    </a:lnTo>
                    <a:lnTo>
                      <a:pt x="8362" y="3581"/>
                    </a:lnTo>
                    <a:lnTo>
                      <a:pt x="8381" y="3581"/>
                    </a:lnTo>
                    <a:lnTo>
                      <a:pt x="8419" y="3562"/>
                    </a:lnTo>
                    <a:lnTo>
                      <a:pt x="8438" y="3562"/>
                    </a:lnTo>
                    <a:lnTo>
                      <a:pt x="8438" y="3543"/>
                    </a:lnTo>
                    <a:lnTo>
                      <a:pt x="8438" y="3524"/>
                    </a:lnTo>
                    <a:lnTo>
                      <a:pt x="8419" y="3524"/>
                    </a:lnTo>
                    <a:lnTo>
                      <a:pt x="8438" y="3505"/>
                    </a:lnTo>
                    <a:lnTo>
                      <a:pt x="8438" y="3485"/>
                    </a:lnTo>
                    <a:lnTo>
                      <a:pt x="8457" y="3466"/>
                    </a:lnTo>
                    <a:lnTo>
                      <a:pt x="8476" y="3448"/>
                    </a:lnTo>
                    <a:lnTo>
                      <a:pt x="8495" y="3448"/>
                    </a:lnTo>
                    <a:lnTo>
                      <a:pt x="8571" y="3448"/>
                    </a:lnTo>
                    <a:lnTo>
                      <a:pt x="8610" y="3429"/>
                    </a:lnTo>
                    <a:lnTo>
                      <a:pt x="8647" y="3390"/>
                    </a:lnTo>
                    <a:lnTo>
                      <a:pt x="8686" y="3295"/>
                    </a:lnTo>
                    <a:lnTo>
                      <a:pt x="8705" y="3295"/>
                    </a:lnTo>
                    <a:lnTo>
                      <a:pt x="8705" y="3276"/>
                    </a:lnTo>
                    <a:lnTo>
                      <a:pt x="8705" y="3257"/>
                    </a:lnTo>
                    <a:lnTo>
                      <a:pt x="8743" y="3219"/>
                    </a:lnTo>
                    <a:lnTo>
                      <a:pt x="8743" y="3200"/>
                    </a:lnTo>
                    <a:lnTo>
                      <a:pt x="8762" y="3181"/>
                    </a:lnTo>
                    <a:lnTo>
                      <a:pt x="8743" y="3162"/>
                    </a:lnTo>
                    <a:lnTo>
                      <a:pt x="8743" y="3143"/>
                    </a:lnTo>
                    <a:close/>
                    <a:moveTo>
                      <a:pt x="8952" y="2667"/>
                    </a:moveTo>
                    <a:lnTo>
                      <a:pt x="8933" y="2647"/>
                    </a:lnTo>
                    <a:lnTo>
                      <a:pt x="8914" y="2647"/>
                    </a:lnTo>
                    <a:lnTo>
                      <a:pt x="8876" y="2647"/>
                    </a:lnTo>
                    <a:lnTo>
                      <a:pt x="8876" y="2667"/>
                    </a:lnTo>
                    <a:lnTo>
                      <a:pt x="8857" y="2667"/>
                    </a:lnTo>
                    <a:lnTo>
                      <a:pt x="8857" y="2686"/>
                    </a:lnTo>
                    <a:lnTo>
                      <a:pt x="8876" y="2705"/>
                    </a:lnTo>
                    <a:lnTo>
                      <a:pt x="8914" y="2723"/>
                    </a:lnTo>
                    <a:lnTo>
                      <a:pt x="8933" y="2723"/>
                    </a:lnTo>
                    <a:lnTo>
                      <a:pt x="8952" y="2705"/>
                    </a:lnTo>
                    <a:lnTo>
                      <a:pt x="8952" y="2667"/>
                    </a:lnTo>
                    <a:close/>
                    <a:moveTo>
                      <a:pt x="8171" y="2686"/>
                    </a:moveTo>
                    <a:lnTo>
                      <a:pt x="8190" y="2647"/>
                    </a:lnTo>
                    <a:lnTo>
                      <a:pt x="8209" y="2591"/>
                    </a:lnTo>
                    <a:lnTo>
                      <a:pt x="8190" y="2628"/>
                    </a:lnTo>
                    <a:lnTo>
                      <a:pt x="8114" y="2723"/>
                    </a:lnTo>
                    <a:lnTo>
                      <a:pt x="8095" y="2743"/>
                    </a:lnTo>
                    <a:lnTo>
                      <a:pt x="8133" y="2723"/>
                    </a:lnTo>
                    <a:lnTo>
                      <a:pt x="8171" y="2686"/>
                    </a:lnTo>
                    <a:close/>
                    <a:moveTo>
                      <a:pt x="9352" y="1943"/>
                    </a:moveTo>
                    <a:lnTo>
                      <a:pt x="9352" y="1943"/>
                    </a:lnTo>
                    <a:lnTo>
                      <a:pt x="9257" y="1981"/>
                    </a:lnTo>
                    <a:lnTo>
                      <a:pt x="9238" y="2000"/>
                    </a:lnTo>
                    <a:lnTo>
                      <a:pt x="9219" y="2000"/>
                    </a:lnTo>
                    <a:lnTo>
                      <a:pt x="9181" y="2000"/>
                    </a:lnTo>
                    <a:lnTo>
                      <a:pt x="9123" y="2000"/>
                    </a:lnTo>
                    <a:lnTo>
                      <a:pt x="9105" y="2000"/>
                    </a:lnTo>
                    <a:lnTo>
                      <a:pt x="9086" y="2000"/>
                    </a:lnTo>
                    <a:lnTo>
                      <a:pt x="9067" y="2019"/>
                    </a:lnTo>
                    <a:lnTo>
                      <a:pt x="9067" y="2038"/>
                    </a:lnTo>
                    <a:lnTo>
                      <a:pt x="9067" y="2057"/>
                    </a:lnTo>
                    <a:lnTo>
                      <a:pt x="9067" y="2095"/>
                    </a:lnTo>
                    <a:lnTo>
                      <a:pt x="9067" y="2114"/>
                    </a:lnTo>
                    <a:lnTo>
                      <a:pt x="9105" y="2114"/>
                    </a:lnTo>
                    <a:lnTo>
                      <a:pt x="9123" y="2133"/>
                    </a:lnTo>
                    <a:lnTo>
                      <a:pt x="9143" y="2114"/>
                    </a:lnTo>
                    <a:lnTo>
                      <a:pt x="9162" y="2114"/>
                    </a:lnTo>
                    <a:lnTo>
                      <a:pt x="9181" y="2095"/>
                    </a:lnTo>
                    <a:lnTo>
                      <a:pt x="9200" y="2114"/>
                    </a:lnTo>
                    <a:lnTo>
                      <a:pt x="9200" y="2095"/>
                    </a:lnTo>
                    <a:lnTo>
                      <a:pt x="9219" y="2076"/>
                    </a:lnTo>
                    <a:lnTo>
                      <a:pt x="9238" y="2076"/>
                    </a:lnTo>
                    <a:lnTo>
                      <a:pt x="9257" y="2057"/>
                    </a:lnTo>
                    <a:lnTo>
                      <a:pt x="9276" y="2019"/>
                    </a:lnTo>
                    <a:lnTo>
                      <a:pt x="9295" y="2000"/>
                    </a:lnTo>
                    <a:lnTo>
                      <a:pt x="9333" y="1961"/>
                    </a:lnTo>
                    <a:lnTo>
                      <a:pt x="9352" y="1943"/>
                    </a:lnTo>
                    <a:close/>
                    <a:moveTo>
                      <a:pt x="8610" y="1219"/>
                    </a:moveTo>
                    <a:lnTo>
                      <a:pt x="8610" y="1200"/>
                    </a:lnTo>
                    <a:lnTo>
                      <a:pt x="8590" y="1200"/>
                    </a:lnTo>
                    <a:lnTo>
                      <a:pt x="8590" y="1181"/>
                    </a:lnTo>
                    <a:lnTo>
                      <a:pt x="8590" y="1219"/>
                    </a:lnTo>
                    <a:lnTo>
                      <a:pt x="8610" y="1219"/>
                    </a:lnTo>
                    <a:close/>
                    <a:moveTo>
                      <a:pt x="9848" y="1314"/>
                    </a:moveTo>
                    <a:lnTo>
                      <a:pt x="9829" y="1295"/>
                    </a:lnTo>
                    <a:lnTo>
                      <a:pt x="9809" y="1295"/>
                    </a:lnTo>
                    <a:lnTo>
                      <a:pt x="9790" y="1238"/>
                    </a:lnTo>
                    <a:lnTo>
                      <a:pt x="9771" y="1143"/>
                    </a:lnTo>
                    <a:lnTo>
                      <a:pt x="9753" y="1104"/>
                    </a:lnTo>
                    <a:lnTo>
                      <a:pt x="9695" y="1123"/>
                    </a:lnTo>
                    <a:lnTo>
                      <a:pt x="9676" y="1123"/>
                    </a:lnTo>
                    <a:lnTo>
                      <a:pt x="9657" y="1143"/>
                    </a:lnTo>
                    <a:lnTo>
                      <a:pt x="9657" y="1219"/>
                    </a:lnTo>
                    <a:lnTo>
                      <a:pt x="9638" y="1238"/>
                    </a:lnTo>
                    <a:lnTo>
                      <a:pt x="9638" y="1257"/>
                    </a:lnTo>
                    <a:lnTo>
                      <a:pt x="9676" y="1371"/>
                    </a:lnTo>
                    <a:lnTo>
                      <a:pt x="9657" y="1409"/>
                    </a:lnTo>
                    <a:lnTo>
                      <a:pt x="9657" y="1448"/>
                    </a:lnTo>
                    <a:lnTo>
                      <a:pt x="9695" y="1448"/>
                    </a:lnTo>
                    <a:lnTo>
                      <a:pt x="9695" y="1467"/>
                    </a:lnTo>
                    <a:lnTo>
                      <a:pt x="9714" y="1485"/>
                    </a:lnTo>
                    <a:lnTo>
                      <a:pt x="9714" y="1504"/>
                    </a:lnTo>
                    <a:lnTo>
                      <a:pt x="9753" y="1524"/>
                    </a:lnTo>
                    <a:lnTo>
                      <a:pt x="9771" y="1524"/>
                    </a:lnTo>
                    <a:lnTo>
                      <a:pt x="9790" y="1504"/>
                    </a:lnTo>
                    <a:lnTo>
                      <a:pt x="9809" y="1485"/>
                    </a:lnTo>
                    <a:lnTo>
                      <a:pt x="9829" y="1448"/>
                    </a:lnTo>
                    <a:lnTo>
                      <a:pt x="9867" y="1390"/>
                    </a:lnTo>
                    <a:lnTo>
                      <a:pt x="9885" y="1352"/>
                    </a:lnTo>
                    <a:lnTo>
                      <a:pt x="9867" y="1333"/>
                    </a:lnTo>
                    <a:lnTo>
                      <a:pt x="9848" y="1314"/>
                    </a:lnTo>
                    <a:close/>
                    <a:moveTo>
                      <a:pt x="10362" y="724"/>
                    </a:moveTo>
                    <a:lnTo>
                      <a:pt x="10305" y="724"/>
                    </a:lnTo>
                    <a:lnTo>
                      <a:pt x="10305" y="705"/>
                    </a:lnTo>
                    <a:lnTo>
                      <a:pt x="10266" y="705"/>
                    </a:lnTo>
                    <a:lnTo>
                      <a:pt x="10247" y="686"/>
                    </a:lnTo>
                    <a:lnTo>
                      <a:pt x="10247" y="666"/>
                    </a:lnTo>
                    <a:lnTo>
                      <a:pt x="10247" y="647"/>
                    </a:lnTo>
                    <a:lnTo>
                      <a:pt x="10266" y="628"/>
                    </a:lnTo>
                    <a:lnTo>
                      <a:pt x="10210" y="628"/>
                    </a:lnTo>
                    <a:lnTo>
                      <a:pt x="10190" y="628"/>
                    </a:lnTo>
                    <a:lnTo>
                      <a:pt x="10210" y="590"/>
                    </a:lnTo>
                    <a:lnTo>
                      <a:pt x="10152" y="590"/>
                    </a:lnTo>
                    <a:lnTo>
                      <a:pt x="10134" y="590"/>
                    </a:lnTo>
                    <a:lnTo>
                      <a:pt x="10134" y="628"/>
                    </a:lnTo>
                    <a:lnTo>
                      <a:pt x="10171" y="686"/>
                    </a:lnTo>
                    <a:lnTo>
                      <a:pt x="10190" y="705"/>
                    </a:lnTo>
                    <a:lnTo>
                      <a:pt x="10190" y="742"/>
                    </a:lnTo>
                    <a:lnTo>
                      <a:pt x="10190" y="762"/>
                    </a:lnTo>
                    <a:lnTo>
                      <a:pt x="10210" y="762"/>
                    </a:lnTo>
                    <a:lnTo>
                      <a:pt x="10247" y="762"/>
                    </a:lnTo>
                    <a:lnTo>
                      <a:pt x="10266" y="762"/>
                    </a:lnTo>
                    <a:lnTo>
                      <a:pt x="10286" y="781"/>
                    </a:lnTo>
                    <a:lnTo>
                      <a:pt x="10286" y="800"/>
                    </a:lnTo>
                    <a:lnTo>
                      <a:pt x="10305" y="800"/>
                    </a:lnTo>
                    <a:lnTo>
                      <a:pt x="10305" y="781"/>
                    </a:lnTo>
                    <a:lnTo>
                      <a:pt x="10305" y="762"/>
                    </a:lnTo>
                    <a:lnTo>
                      <a:pt x="10324" y="762"/>
                    </a:lnTo>
                    <a:lnTo>
                      <a:pt x="10362" y="800"/>
                    </a:lnTo>
                    <a:lnTo>
                      <a:pt x="10400" y="781"/>
                    </a:lnTo>
                    <a:lnTo>
                      <a:pt x="10400" y="742"/>
                    </a:lnTo>
                    <a:lnTo>
                      <a:pt x="10362" y="724"/>
                    </a:lnTo>
                    <a:close/>
                    <a:moveTo>
                      <a:pt x="11485" y="266"/>
                    </a:moveTo>
                    <a:lnTo>
                      <a:pt x="11409" y="305"/>
                    </a:lnTo>
                    <a:lnTo>
                      <a:pt x="11314" y="400"/>
                    </a:lnTo>
                    <a:lnTo>
                      <a:pt x="11390" y="419"/>
                    </a:lnTo>
                    <a:lnTo>
                      <a:pt x="11429" y="419"/>
                    </a:lnTo>
                    <a:lnTo>
                      <a:pt x="11448" y="419"/>
                    </a:lnTo>
                    <a:lnTo>
                      <a:pt x="11467" y="381"/>
                    </a:lnTo>
                    <a:lnTo>
                      <a:pt x="11485" y="343"/>
                    </a:lnTo>
                    <a:lnTo>
                      <a:pt x="11505" y="285"/>
                    </a:lnTo>
                    <a:lnTo>
                      <a:pt x="11505" y="266"/>
                    </a:lnTo>
                    <a:lnTo>
                      <a:pt x="11485" y="266"/>
                    </a:lnTo>
                    <a:close/>
                    <a:moveTo>
                      <a:pt x="10991" y="114"/>
                    </a:moveTo>
                    <a:lnTo>
                      <a:pt x="10972" y="95"/>
                    </a:lnTo>
                    <a:lnTo>
                      <a:pt x="10972" y="38"/>
                    </a:lnTo>
                    <a:lnTo>
                      <a:pt x="10952" y="19"/>
                    </a:lnTo>
                    <a:lnTo>
                      <a:pt x="10933" y="0"/>
                    </a:lnTo>
                    <a:lnTo>
                      <a:pt x="10914" y="19"/>
                    </a:lnTo>
                    <a:lnTo>
                      <a:pt x="10914" y="38"/>
                    </a:lnTo>
                    <a:lnTo>
                      <a:pt x="10914" y="57"/>
                    </a:lnTo>
                    <a:lnTo>
                      <a:pt x="10933" y="57"/>
                    </a:lnTo>
                    <a:lnTo>
                      <a:pt x="10895" y="114"/>
                    </a:lnTo>
                    <a:lnTo>
                      <a:pt x="10876" y="133"/>
                    </a:lnTo>
                    <a:lnTo>
                      <a:pt x="10857" y="152"/>
                    </a:lnTo>
                    <a:lnTo>
                      <a:pt x="10838" y="133"/>
                    </a:lnTo>
                    <a:lnTo>
                      <a:pt x="10838" y="114"/>
                    </a:lnTo>
                    <a:lnTo>
                      <a:pt x="10857" y="57"/>
                    </a:lnTo>
                    <a:lnTo>
                      <a:pt x="10743" y="114"/>
                    </a:lnTo>
                    <a:lnTo>
                      <a:pt x="10705" y="152"/>
                    </a:lnTo>
                    <a:lnTo>
                      <a:pt x="10667" y="229"/>
                    </a:lnTo>
                    <a:lnTo>
                      <a:pt x="10647" y="209"/>
                    </a:lnTo>
                    <a:lnTo>
                      <a:pt x="10628" y="209"/>
                    </a:lnTo>
                    <a:lnTo>
                      <a:pt x="10610" y="190"/>
                    </a:lnTo>
                    <a:lnTo>
                      <a:pt x="10610" y="171"/>
                    </a:lnTo>
                    <a:lnTo>
                      <a:pt x="10591" y="209"/>
                    </a:lnTo>
                    <a:lnTo>
                      <a:pt x="10571" y="229"/>
                    </a:lnTo>
                    <a:lnTo>
                      <a:pt x="10533" y="229"/>
                    </a:lnTo>
                    <a:lnTo>
                      <a:pt x="10495" y="229"/>
                    </a:lnTo>
                    <a:lnTo>
                      <a:pt x="10476" y="266"/>
                    </a:lnTo>
                    <a:lnTo>
                      <a:pt x="10457" y="266"/>
                    </a:lnTo>
                    <a:lnTo>
                      <a:pt x="10419" y="266"/>
                    </a:lnTo>
                    <a:lnTo>
                      <a:pt x="10362" y="266"/>
                    </a:lnTo>
                    <a:lnTo>
                      <a:pt x="10362" y="285"/>
                    </a:lnTo>
                    <a:lnTo>
                      <a:pt x="10343" y="305"/>
                    </a:lnTo>
                    <a:lnTo>
                      <a:pt x="10305" y="324"/>
                    </a:lnTo>
                    <a:lnTo>
                      <a:pt x="10266" y="343"/>
                    </a:lnTo>
                    <a:lnTo>
                      <a:pt x="10247" y="361"/>
                    </a:lnTo>
                    <a:lnTo>
                      <a:pt x="10229" y="361"/>
                    </a:lnTo>
                    <a:lnTo>
                      <a:pt x="10210" y="381"/>
                    </a:lnTo>
                    <a:lnTo>
                      <a:pt x="10229" y="419"/>
                    </a:lnTo>
                    <a:lnTo>
                      <a:pt x="10247" y="419"/>
                    </a:lnTo>
                    <a:lnTo>
                      <a:pt x="10305" y="419"/>
                    </a:lnTo>
                    <a:lnTo>
                      <a:pt x="10266" y="476"/>
                    </a:lnTo>
                    <a:lnTo>
                      <a:pt x="10229" y="476"/>
                    </a:lnTo>
                    <a:lnTo>
                      <a:pt x="10171" y="457"/>
                    </a:lnTo>
                    <a:lnTo>
                      <a:pt x="10134" y="476"/>
                    </a:lnTo>
                    <a:lnTo>
                      <a:pt x="10114" y="457"/>
                    </a:lnTo>
                    <a:lnTo>
                      <a:pt x="10095" y="457"/>
                    </a:lnTo>
                    <a:lnTo>
                      <a:pt x="10076" y="457"/>
                    </a:lnTo>
                    <a:lnTo>
                      <a:pt x="10076" y="476"/>
                    </a:lnTo>
                    <a:lnTo>
                      <a:pt x="10095" y="495"/>
                    </a:lnTo>
                    <a:lnTo>
                      <a:pt x="10114" y="514"/>
                    </a:lnTo>
                    <a:lnTo>
                      <a:pt x="10171" y="514"/>
                    </a:lnTo>
                    <a:lnTo>
                      <a:pt x="10229" y="552"/>
                    </a:lnTo>
                    <a:lnTo>
                      <a:pt x="10247" y="552"/>
                    </a:lnTo>
                    <a:lnTo>
                      <a:pt x="10266" y="514"/>
                    </a:lnTo>
                    <a:lnTo>
                      <a:pt x="10286" y="533"/>
                    </a:lnTo>
                    <a:lnTo>
                      <a:pt x="10286" y="571"/>
                    </a:lnTo>
                    <a:lnTo>
                      <a:pt x="10286" y="590"/>
                    </a:lnTo>
                    <a:lnTo>
                      <a:pt x="10305" y="610"/>
                    </a:lnTo>
                    <a:lnTo>
                      <a:pt x="10381" y="666"/>
                    </a:lnTo>
                    <a:lnTo>
                      <a:pt x="10419" y="724"/>
                    </a:lnTo>
                    <a:lnTo>
                      <a:pt x="10438" y="724"/>
                    </a:lnTo>
                    <a:lnTo>
                      <a:pt x="10457" y="705"/>
                    </a:lnTo>
                    <a:lnTo>
                      <a:pt x="10438" y="686"/>
                    </a:lnTo>
                    <a:lnTo>
                      <a:pt x="10419" y="666"/>
                    </a:lnTo>
                    <a:lnTo>
                      <a:pt x="10400" y="647"/>
                    </a:lnTo>
                    <a:lnTo>
                      <a:pt x="10438" y="628"/>
                    </a:lnTo>
                    <a:lnTo>
                      <a:pt x="10457" y="647"/>
                    </a:lnTo>
                    <a:lnTo>
                      <a:pt x="10476" y="647"/>
                    </a:lnTo>
                    <a:lnTo>
                      <a:pt x="10495" y="610"/>
                    </a:lnTo>
                    <a:lnTo>
                      <a:pt x="10514" y="610"/>
                    </a:lnTo>
                    <a:lnTo>
                      <a:pt x="10591" y="552"/>
                    </a:lnTo>
                    <a:lnTo>
                      <a:pt x="10571" y="533"/>
                    </a:lnTo>
                    <a:lnTo>
                      <a:pt x="10533" y="495"/>
                    </a:lnTo>
                    <a:lnTo>
                      <a:pt x="10514" y="476"/>
                    </a:lnTo>
                    <a:lnTo>
                      <a:pt x="10533" y="476"/>
                    </a:lnTo>
                    <a:lnTo>
                      <a:pt x="10552" y="476"/>
                    </a:lnTo>
                    <a:lnTo>
                      <a:pt x="10552" y="457"/>
                    </a:lnTo>
                    <a:lnTo>
                      <a:pt x="10571" y="438"/>
                    </a:lnTo>
                    <a:lnTo>
                      <a:pt x="10552" y="419"/>
                    </a:lnTo>
                    <a:lnTo>
                      <a:pt x="10571" y="400"/>
                    </a:lnTo>
                    <a:lnTo>
                      <a:pt x="10628" y="419"/>
                    </a:lnTo>
                    <a:lnTo>
                      <a:pt x="10647" y="419"/>
                    </a:lnTo>
                    <a:lnTo>
                      <a:pt x="10686" y="361"/>
                    </a:lnTo>
                    <a:lnTo>
                      <a:pt x="10705" y="361"/>
                    </a:lnTo>
                    <a:lnTo>
                      <a:pt x="10724" y="343"/>
                    </a:lnTo>
                    <a:lnTo>
                      <a:pt x="10781" y="266"/>
                    </a:lnTo>
                    <a:lnTo>
                      <a:pt x="10800" y="247"/>
                    </a:lnTo>
                    <a:lnTo>
                      <a:pt x="10819" y="247"/>
                    </a:lnTo>
                    <a:lnTo>
                      <a:pt x="10838" y="229"/>
                    </a:lnTo>
                    <a:lnTo>
                      <a:pt x="10838" y="209"/>
                    </a:lnTo>
                    <a:lnTo>
                      <a:pt x="10876" y="209"/>
                    </a:lnTo>
                    <a:lnTo>
                      <a:pt x="10933" y="171"/>
                    </a:lnTo>
                    <a:lnTo>
                      <a:pt x="10952" y="152"/>
                    </a:lnTo>
                    <a:lnTo>
                      <a:pt x="10972" y="152"/>
                    </a:lnTo>
                    <a:lnTo>
                      <a:pt x="10991" y="152"/>
                    </a:lnTo>
                    <a:lnTo>
                      <a:pt x="11009" y="152"/>
                    </a:lnTo>
                    <a:lnTo>
                      <a:pt x="11009" y="133"/>
                    </a:lnTo>
                    <a:lnTo>
                      <a:pt x="10991" y="114"/>
                    </a:ln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22" name="Freeform 58">
                <a:extLst>
                  <a:ext uri="{FF2B5EF4-FFF2-40B4-BE49-F238E27FC236}">
                    <a16:creationId xmlns:a16="http://schemas.microsoft.com/office/drawing/2014/main" id="{0BBEC837-9692-9845-9311-B05BD971D9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80625" y="11458575"/>
                <a:ext cx="5438775" cy="3998913"/>
              </a:xfrm>
              <a:custGeom>
                <a:avLst/>
                <a:gdLst>
                  <a:gd name="T0" fmla="*/ 2147483646 w 15106"/>
                  <a:gd name="T1" fmla="*/ 0 h 11107"/>
                  <a:gd name="T2" fmla="*/ 0 w 15106"/>
                  <a:gd name="T3" fmla="*/ 0 h 11107"/>
                  <a:gd name="T4" fmla="*/ 0 w 15106"/>
                  <a:gd name="T5" fmla="*/ 2147483646 h 11107"/>
                  <a:gd name="T6" fmla="*/ 2147483646 w 15106"/>
                  <a:gd name="T7" fmla="*/ 2147483646 h 11107"/>
                  <a:gd name="T8" fmla="*/ 2147483646 w 15106"/>
                  <a:gd name="T9" fmla="*/ 0 h 1110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106" h="11107">
                    <a:moveTo>
                      <a:pt x="15105" y="0"/>
                    </a:moveTo>
                    <a:lnTo>
                      <a:pt x="0" y="0"/>
                    </a:lnTo>
                    <a:lnTo>
                      <a:pt x="0" y="11106"/>
                    </a:lnTo>
                    <a:lnTo>
                      <a:pt x="15105" y="11106"/>
                    </a:lnTo>
                    <a:lnTo>
                      <a:pt x="15105" y="0"/>
                    </a:lnTo>
                  </a:path>
                </a:pathLst>
              </a:custGeom>
              <a:noFill/>
              <a:ln w="9525" cap="flat">
                <a:solidFill>
                  <a:srgbClr val="414042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33801" name="Group 1">
              <a:extLst>
                <a:ext uri="{FF2B5EF4-FFF2-40B4-BE49-F238E27FC236}">
                  <a16:creationId xmlns:a16="http://schemas.microsoft.com/office/drawing/2014/main" id="{4AABFFD8-3592-F246-9D1F-6BB41AE469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57938" y="1323975"/>
              <a:ext cx="5354637" cy="4927600"/>
              <a:chOff x="12714288" y="2646363"/>
              <a:chExt cx="10710862" cy="9855200"/>
            </a:xfrm>
          </p:grpSpPr>
          <p:sp>
            <p:nvSpPr>
              <p:cNvPr id="33810" name="Freeform 59">
                <a:extLst>
                  <a:ext uri="{FF2B5EF4-FFF2-40B4-BE49-F238E27FC236}">
                    <a16:creationId xmlns:a16="http://schemas.microsoft.com/office/drawing/2014/main" id="{1E57CC21-B2F5-5045-9705-34BB7FAC7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07550" y="2914650"/>
                <a:ext cx="528638" cy="706438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0" y="325"/>
                      <a:pt x="0" y="743"/>
                    </a:cubicBezTo>
                    <a:cubicBezTo>
                      <a:pt x="0" y="877"/>
                      <a:pt x="57" y="1010"/>
                      <a:pt x="115" y="1124"/>
                    </a:cubicBezTo>
                    <a:cubicBezTo>
                      <a:pt x="686" y="1905"/>
                      <a:pt x="686" y="1905"/>
                      <a:pt x="686" y="1905"/>
                    </a:cubicBezTo>
                    <a:cubicBezTo>
                      <a:pt x="705" y="1943"/>
                      <a:pt x="724" y="1962"/>
                      <a:pt x="743" y="1962"/>
                    </a:cubicBezTo>
                    <a:cubicBezTo>
                      <a:pt x="762" y="1962"/>
                      <a:pt x="782" y="1943"/>
                      <a:pt x="800" y="1905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10"/>
                      <a:pt x="1467" y="877"/>
                      <a:pt x="1467" y="743"/>
                    </a:cubicBezTo>
                    <a:cubicBezTo>
                      <a:pt x="1467" y="325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2" y="1029"/>
                      <a:pt x="438" y="896"/>
                      <a:pt x="438" y="724"/>
                    </a:cubicBezTo>
                    <a:cubicBezTo>
                      <a:pt x="438" y="572"/>
                      <a:pt x="572" y="439"/>
                      <a:pt x="743" y="439"/>
                    </a:cubicBezTo>
                    <a:cubicBezTo>
                      <a:pt x="895" y="439"/>
                      <a:pt x="1029" y="572"/>
                      <a:pt x="1029" y="724"/>
                    </a:cubicBezTo>
                    <a:cubicBezTo>
                      <a:pt x="1029" y="896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414042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11" name="Text Box 60">
                <a:extLst>
                  <a:ext uri="{FF2B5EF4-FFF2-40B4-BE49-F238E27FC236}">
                    <a16:creationId xmlns:a16="http://schemas.microsoft.com/office/drawing/2014/main" id="{1EA1F240-B819-3A41-BB6D-9B8BCD0591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140738" y="9217025"/>
                <a:ext cx="1500187" cy="6619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Tokyo</a:t>
                </a:r>
              </a:p>
            </p:txBody>
          </p:sp>
          <p:sp>
            <p:nvSpPr>
              <p:cNvPr id="31801" name="Text Box 61">
                <a:extLst>
                  <a:ext uri="{FF2B5EF4-FFF2-40B4-BE49-F238E27FC236}">
                    <a16:creationId xmlns:a16="http://schemas.microsoft.com/office/drawing/2014/main" id="{3264C484-1E9E-8441-9D5A-AE6125F436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714288" y="11599863"/>
                <a:ext cx="1403558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Fukuoka</a:t>
                </a:r>
              </a:p>
            </p:txBody>
          </p:sp>
          <p:sp>
            <p:nvSpPr>
              <p:cNvPr id="31802" name="Text Box 62">
                <a:extLst>
                  <a:ext uri="{FF2B5EF4-FFF2-40B4-BE49-F238E27FC236}">
                    <a16:creationId xmlns:a16="http://schemas.microsoft.com/office/drawing/2014/main" id="{43C14538-9D59-7A4D-8A1A-ECE4FC946A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63505" y="10888663"/>
                <a:ext cx="1028853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Osaka</a:t>
                </a:r>
              </a:p>
            </p:txBody>
          </p:sp>
          <p:sp>
            <p:nvSpPr>
              <p:cNvPr id="31803" name="Text Box 63">
                <a:extLst>
                  <a:ext uri="{FF2B5EF4-FFF2-40B4-BE49-F238E27FC236}">
                    <a16:creationId xmlns:a16="http://schemas.microsoft.com/office/drawing/2014/main" id="{A6E8D1F9-4C4A-FE42-BC3F-84AF938776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307384" y="7205663"/>
                <a:ext cx="1117766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Sendai</a:t>
                </a:r>
              </a:p>
            </p:txBody>
          </p:sp>
          <p:sp>
            <p:nvSpPr>
              <p:cNvPr id="31804" name="Text Box 64">
                <a:extLst>
                  <a:ext uri="{FF2B5EF4-FFF2-40B4-BE49-F238E27FC236}">
                    <a16:creationId xmlns:a16="http://schemas.microsoft.com/office/drawing/2014/main" id="{B00A2A60-6961-7C46-BAA7-0BB678B781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053074" y="2646363"/>
                <a:ext cx="1403558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 dirty="0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Sapporo</a:t>
                </a:r>
              </a:p>
            </p:txBody>
          </p:sp>
          <p:sp>
            <p:nvSpPr>
              <p:cNvPr id="33816" name="Freeform 65">
                <a:extLst>
                  <a:ext uri="{FF2B5EF4-FFF2-40B4-BE49-F238E27FC236}">
                    <a16:creationId xmlns:a16="http://schemas.microsoft.com/office/drawing/2014/main" id="{0D3A12FA-2109-D741-9BAC-4DC3451586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45100" y="10752138"/>
                <a:ext cx="528638" cy="706437"/>
              </a:xfrm>
              <a:custGeom>
                <a:avLst/>
                <a:gdLst>
                  <a:gd name="T0" fmla="*/ 2147483646 w 1469"/>
                  <a:gd name="T1" fmla="*/ 0 h 1963"/>
                  <a:gd name="T2" fmla="*/ 2147483646 w 1469"/>
                  <a:gd name="T3" fmla="*/ 0 h 1963"/>
                  <a:gd name="T4" fmla="*/ 0 w 1469"/>
                  <a:gd name="T5" fmla="*/ 2147483646 h 1963"/>
                  <a:gd name="T6" fmla="*/ 2147483646 w 1469"/>
                  <a:gd name="T7" fmla="*/ 2147483646 h 1963"/>
                  <a:gd name="T8" fmla="*/ 2147483646 w 1469"/>
                  <a:gd name="T9" fmla="*/ 2147483646 h 1963"/>
                  <a:gd name="T10" fmla="*/ 2147483646 w 1469"/>
                  <a:gd name="T11" fmla="*/ 2147483646 h 1963"/>
                  <a:gd name="T12" fmla="*/ 2147483646 w 1469"/>
                  <a:gd name="T13" fmla="*/ 2147483646 h 1963"/>
                  <a:gd name="T14" fmla="*/ 2147483646 w 1469"/>
                  <a:gd name="T15" fmla="*/ 2147483646 h 1963"/>
                  <a:gd name="T16" fmla="*/ 2147483646 w 1469"/>
                  <a:gd name="T17" fmla="*/ 2147483646 h 1963"/>
                  <a:gd name="T18" fmla="*/ 2147483646 w 1469"/>
                  <a:gd name="T19" fmla="*/ 0 h 1963"/>
                  <a:gd name="T20" fmla="*/ 2147483646 w 1469"/>
                  <a:gd name="T21" fmla="*/ 2147483646 h 1963"/>
                  <a:gd name="T22" fmla="*/ 2147483646 w 1469"/>
                  <a:gd name="T23" fmla="*/ 2147483646 h 1963"/>
                  <a:gd name="T24" fmla="*/ 2147483646 w 1469"/>
                  <a:gd name="T25" fmla="*/ 2147483646 h 1963"/>
                  <a:gd name="T26" fmla="*/ 2147483646 w 1469"/>
                  <a:gd name="T27" fmla="*/ 2147483646 h 1963"/>
                  <a:gd name="T28" fmla="*/ 2147483646 w 1469"/>
                  <a:gd name="T29" fmla="*/ 2147483646 h 1963"/>
                  <a:gd name="T30" fmla="*/ 2147483646 w 1469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9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25" y="0"/>
                      <a:pt x="0" y="324"/>
                      <a:pt x="0" y="743"/>
                    </a:cubicBezTo>
                    <a:cubicBezTo>
                      <a:pt x="0" y="877"/>
                      <a:pt x="39" y="1010"/>
                      <a:pt x="115" y="1124"/>
                    </a:cubicBezTo>
                    <a:cubicBezTo>
                      <a:pt x="686" y="1905"/>
                      <a:pt x="686" y="1905"/>
                      <a:pt x="686" y="1905"/>
                    </a:cubicBezTo>
                    <a:cubicBezTo>
                      <a:pt x="686" y="1944"/>
                      <a:pt x="724" y="1962"/>
                      <a:pt x="743" y="1962"/>
                    </a:cubicBezTo>
                    <a:cubicBezTo>
                      <a:pt x="762" y="1962"/>
                      <a:pt x="782" y="1944"/>
                      <a:pt x="801" y="1905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10"/>
                      <a:pt x="1468" y="877"/>
                      <a:pt x="1468" y="743"/>
                    </a:cubicBezTo>
                    <a:cubicBezTo>
                      <a:pt x="1468" y="324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2" y="1029"/>
                      <a:pt x="439" y="896"/>
                      <a:pt x="439" y="725"/>
                    </a:cubicBezTo>
                    <a:cubicBezTo>
                      <a:pt x="439" y="572"/>
                      <a:pt x="572" y="439"/>
                      <a:pt x="743" y="439"/>
                    </a:cubicBezTo>
                    <a:cubicBezTo>
                      <a:pt x="896" y="439"/>
                      <a:pt x="1029" y="572"/>
                      <a:pt x="1029" y="725"/>
                    </a:cubicBezTo>
                    <a:cubicBezTo>
                      <a:pt x="1029" y="896"/>
                      <a:pt x="896" y="1029"/>
                      <a:pt x="743" y="1029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414042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17" name="Freeform 66">
                <a:extLst>
                  <a:ext uri="{FF2B5EF4-FFF2-40B4-BE49-F238E27FC236}">
                    <a16:creationId xmlns:a16="http://schemas.microsoft.com/office/drawing/2014/main" id="{89C55FDE-6AFF-454E-99AD-EBF6E7E03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34325" y="9786938"/>
                <a:ext cx="528638" cy="700087"/>
              </a:xfrm>
              <a:custGeom>
                <a:avLst/>
                <a:gdLst>
                  <a:gd name="T0" fmla="*/ 2147483646 w 1468"/>
                  <a:gd name="T1" fmla="*/ 0 h 1943"/>
                  <a:gd name="T2" fmla="*/ 2147483646 w 1468"/>
                  <a:gd name="T3" fmla="*/ 0 h 1943"/>
                  <a:gd name="T4" fmla="*/ 0 w 1468"/>
                  <a:gd name="T5" fmla="*/ 2147483646 h 1943"/>
                  <a:gd name="T6" fmla="*/ 2147483646 w 1468"/>
                  <a:gd name="T7" fmla="*/ 2147483646 h 1943"/>
                  <a:gd name="T8" fmla="*/ 2147483646 w 1468"/>
                  <a:gd name="T9" fmla="*/ 2147483646 h 1943"/>
                  <a:gd name="T10" fmla="*/ 2147483646 w 1468"/>
                  <a:gd name="T11" fmla="*/ 2147483646 h 1943"/>
                  <a:gd name="T12" fmla="*/ 2147483646 w 1468"/>
                  <a:gd name="T13" fmla="*/ 2147483646 h 1943"/>
                  <a:gd name="T14" fmla="*/ 2147483646 w 1468"/>
                  <a:gd name="T15" fmla="*/ 2147483646 h 1943"/>
                  <a:gd name="T16" fmla="*/ 2147483646 w 1468"/>
                  <a:gd name="T17" fmla="*/ 2147483646 h 1943"/>
                  <a:gd name="T18" fmla="*/ 2147483646 w 1468"/>
                  <a:gd name="T19" fmla="*/ 0 h 1943"/>
                  <a:gd name="T20" fmla="*/ 2147483646 w 1468"/>
                  <a:gd name="T21" fmla="*/ 2147483646 h 1943"/>
                  <a:gd name="T22" fmla="*/ 2147483646 w 1468"/>
                  <a:gd name="T23" fmla="*/ 2147483646 h 1943"/>
                  <a:gd name="T24" fmla="*/ 2147483646 w 1468"/>
                  <a:gd name="T25" fmla="*/ 2147483646 h 1943"/>
                  <a:gd name="T26" fmla="*/ 2147483646 w 1468"/>
                  <a:gd name="T27" fmla="*/ 2147483646 h 1943"/>
                  <a:gd name="T28" fmla="*/ 2147483646 w 1468"/>
                  <a:gd name="T29" fmla="*/ 2147483646 h 1943"/>
                  <a:gd name="T30" fmla="*/ 2147483646 w 1468"/>
                  <a:gd name="T31" fmla="*/ 2147483646 h 194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4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5" y="0"/>
                      <a:pt x="0" y="323"/>
                      <a:pt x="0" y="723"/>
                    </a:cubicBezTo>
                    <a:cubicBezTo>
                      <a:pt x="0" y="876"/>
                      <a:pt x="39" y="1009"/>
                      <a:pt x="115" y="1124"/>
                    </a:cubicBezTo>
                    <a:cubicBezTo>
                      <a:pt x="667" y="1905"/>
                      <a:pt x="667" y="1905"/>
                      <a:pt x="667" y="1905"/>
                    </a:cubicBezTo>
                    <a:cubicBezTo>
                      <a:pt x="686" y="1942"/>
                      <a:pt x="706" y="1942"/>
                      <a:pt x="724" y="1942"/>
                    </a:cubicBezTo>
                    <a:cubicBezTo>
                      <a:pt x="743" y="1942"/>
                      <a:pt x="782" y="1942"/>
                      <a:pt x="782" y="1905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09"/>
                      <a:pt x="1467" y="876"/>
                      <a:pt x="1467" y="723"/>
                    </a:cubicBezTo>
                    <a:cubicBezTo>
                      <a:pt x="1467" y="323"/>
                      <a:pt x="1143" y="0"/>
                      <a:pt x="724" y="0"/>
                    </a:cubicBezTo>
                    <a:close/>
                    <a:moveTo>
                      <a:pt x="724" y="1028"/>
                    </a:moveTo>
                    <a:lnTo>
                      <a:pt x="724" y="1028"/>
                    </a:lnTo>
                    <a:cubicBezTo>
                      <a:pt x="572" y="1028"/>
                      <a:pt x="439" y="895"/>
                      <a:pt x="439" y="723"/>
                    </a:cubicBezTo>
                    <a:cubicBezTo>
                      <a:pt x="439" y="571"/>
                      <a:pt x="572" y="438"/>
                      <a:pt x="724" y="438"/>
                    </a:cubicBezTo>
                    <a:cubicBezTo>
                      <a:pt x="896" y="438"/>
                      <a:pt x="1029" y="571"/>
                      <a:pt x="1029" y="723"/>
                    </a:cubicBezTo>
                    <a:cubicBezTo>
                      <a:pt x="1029" y="895"/>
                      <a:pt x="896" y="1028"/>
                      <a:pt x="724" y="1028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414042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18" name="Freeform 67">
                <a:extLst>
                  <a:ext uri="{FF2B5EF4-FFF2-40B4-BE49-F238E27FC236}">
                    <a16:creationId xmlns:a16="http://schemas.microsoft.com/office/drawing/2014/main" id="{CA9EC2FC-316C-354A-BB93-05CB36888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1463" y="7564438"/>
                <a:ext cx="534987" cy="706437"/>
              </a:xfrm>
              <a:custGeom>
                <a:avLst/>
                <a:gdLst>
                  <a:gd name="T0" fmla="*/ 2147483646 w 1487"/>
                  <a:gd name="T1" fmla="*/ 0 h 1962"/>
                  <a:gd name="T2" fmla="*/ 2147483646 w 1487"/>
                  <a:gd name="T3" fmla="*/ 0 h 1962"/>
                  <a:gd name="T4" fmla="*/ 0 w 1487"/>
                  <a:gd name="T5" fmla="*/ 2147483646 h 1962"/>
                  <a:gd name="T6" fmla="*/ 2147483646 w 1487"/>
                  <a:gd name="T7" fmla="*/ 2147483646 h 1962"/>
                  <a:gd name="T8" fmla="*/ 2147483646 w 1487"/>
                  <a:gd name="T9" fmla="*/ 2147483646 h 1962"/>
                  <a:gd name="T10" fmla="*/ 2147483646 w 1487"/>
                  <a:gd name="T11" fmla="*/ 2147483646 h 1962"/>
                  <a:gd name="T12" fmla="*/ 2147483646 w 1487"/>
                  <a:gd name="T13" fmla="*/ 2147483646 h 1962"/>
                  <a:gd name="T14" fmla="*/ 2147483646 w 1487"/>
                  <a:gd name="T15" fmla="*/ 2147483646 h 1962"/>
                  <a:gd name="T16" fmla="*/ 2147483646 w 1487"/>
                  <a:gd name="T17" fmla="*/ 2147483646 h 1962"/>
                  <a:gd name="T18" fmla="*/ 2147483646 w 1487"/>
                  <a:gd name="T19" fmla="*/ 0 h 1962"/>
                  <a:gd name="T20" fmla="*/ 2147483646 w 1487"/>
                  <a:gd name="T21" fmla="*/ 2147483646 h 1962"/>
                  <a:gd name="T22" fmla="*/ 2147483646 w 1487"/>
                  <a:gd name="T23" fmla="*/ 2147483646 h 1962"/>
                  <a:gd name="T24" fmla="*/ 2147483646 w 1487"/>
                  <a:gd name="T25" fmla="*/ 2147483646 h 1962"/>
                  <a:gd name="T26" fmla="*/ 2147483646 w 1487"/>
                  <a:gd name="T27" fmla="*/ 2147483646 h 1962"/>
                  <a:gd name="T28" fmla="*/ 2147483646 w 1487"/>
                  <a:gd name="T29" fmla="*/ 2147483646 h 1962"/>
                  <a:gd name="T30" fmla="*/ 2147483646 w 1487"/>
                  <a:gd name="T31" fmla="*/ 2147483646 h 19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7" h="1962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19" y="324"/>
                      <a:pt x="0" y="743"/>
                    </a:cubicBezTo>
                    <a:cubicBezTo>
                      <a:pt x="19" y="876"/>
                      <a:pt x="57" y="1010"/>
                      <a:pt x="134" y="1124"/>
                    </a:cubicBezTo>
                    <a:cubicBezTo>
                      <a:pt x="686" y="1923"/>
                      <a:pt x="686" y="1923"/>
                      <a:pt x="686" y="1923"/>
                    </a:cubicBezTo>
                    <a:cubicBezTo>
                      <a:pt x="705" y="1942"/>
                      <a:pt x="724" y="1961"/>
                      <a:pt x="743" y="1961"/>
                    </a:cubicBezTo>
                    <a:cubicBezTo>
                      <a:pt x="762" y="1961"/>
                      <a:pt x="781" y="1942"/>
                      <a:pt x="800" y="1923"/>
                    </a:cubicBezTo>
                    <a:cubicBezTo>
                      <a:pt x="1372" y="1124"/>
                      <a:pt x="1372" y="1124"/>
                      <a:pt x="1372" y="1124"/>
                    </a:cubicBezTo>
                    <a:cubicBezTo>
                      <a:pt x="1429" y="1010"/>
                      <a:pt x="1486" y="876"/>
                      <a:pt x="1486" y="743"/>
                    </a:cubicBezTo>
                    <a:cubicBezTo>
                      <a:pt x="1467" y="324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91" y="1028"/>
                      <a:pt x="457" y="896"/>
                      <a:pt x="457" y="743"/>
                    </a:cubicBezTo>
                    <a:cubicBezTo>
                      <a:pt x="457" y="571"/>
                      <a:pt x="591" y="438"/>
                      <a:pt x="743" y="438"/>
                    </a:cubicBezTo>
                    <a:cubicBezTo>
                      <a:pt x="914" y="438"/>
                      <a:pt x="1029" y="571"/>
                      <a:pt x="1029" y="743"/>
                    </a:cubicBezTo>
                    <a:cubicBezTo>
                      <a:pt x="1029" y="896"/>
                      <a:pt x="914" y="1028"/>
                      <a:pt x="743" y="1028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414042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19" name="Freeform 68">
                <a:extLst>
                  <a:ext uri="{FF2B5EF4-FFF2-40B4-BE49-F238E27FC236}">
                    <a16:creationId xmlns:a16="http://schemas.microsoft.com/office/drawing/2014/main" id="{8553C30B-5D94-4D49-A8B0-D42F40075D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0500" y="11795125"/>
                <a:ext cx="528638" cy="706438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23"/>
                      <a:pt x="0" y="743"/>
                    </a:cubicBezTo>
                    <a:cubicBezTo>
                      <a:pt x="0" y="876"/>
                      <a:pt x="38" y="1009"/>
                      <a:pt x="114" y="1124"/>
                    </a:cubicBezTo>
                    <a:cubicBezTo>
                      <a:pt x="666" y="1923"/>
                      <a:pt x="666" y="1923"/>
                      <a:pt x="666" y="1923"/>
                    </a:cubicBezTo>
                    <a:cubicBezTo>
                      <a:pt x="685" y="1943"/>
                      <a:pt x="705" y="1962"/>
                      <a:pt x="724" y="1962"/>
                    </a:cubicBezTo>
                    <a:cubicBezTo>
                      <a:pt x="762" y="1962"/>
                      <a:pt x="781" y="1943"/>
                      <a:pt x="781" y="1923"/>
                    </a:cubicBezTo>
                    <a:cubicBezTo>
                      <a:pt x="1351" y="1124"/>
                      <a:pt x="1351" y="1124"/>
                      <a:pt x="1351" y="1124"/>
                    </a:cubicBezTo>
                    <a:cubicBezTo>
                      <a:pt x="1427" y="1009"/>
                      <a:pt x="1466" y="876"/>
                      <a:pt x="1466" y="743"/>
                    </a:cubicBezTo>
                    <a:cubicBezTo>
                      <a:pt x="1466" y="323"/>
                      <a:pt x="1143" y="0"/>
                      <a:pt x="724" y="0"/>
                    </a:cubicBezTo>
                    <a:close/>
                    <a:moveTo>
                      <a:pt x="724" y="1029"/>
                    </a:moveTo>
                    <a:lnTo>
                      <a:pt x="724" y="1029"/>
                    </a:lnTo>
                    <a:cubicBezTo>
                      <a:pt x="571" y="1029"/>
                      <a:pt x="438" y="895"/>
                      <a:pt x="438" y="724"/>
                    </a:cubicBezTo>
                    <a:cubicBezTo>
                      <a:pt x="438" y="571"/>
                      <a:pt x="571" y="438"/>
                      <a:pt x="724" y="438"/>
                    </a:cubicBezTo>
                    <a:cubicBezTo>
                      <a:pt x="895" y="438"/>
                      <a:pt x="1029" y="571"/>
                      <a:pt x="1029" y="724"/>
                    </a:cubicBezTo>
                    <a:cubicBezTo>
                      <a:pt x="1029" y="895"/>
                      <a:pt x="895" y="1029"/>
                      <a:pt x="724" y="1029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414042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A0AD8A10-7B34-5F41-B56E-81ACB86F51EC}"/>
              </a:ext>
            </a:extLst>
          </p:cNvPr>
          <p:cNvGrpSpPr/>
          <p:nvPr/>
        </p:nvGrpSpPr>
        <p:grpSpPr>
          <a:xfrm>
            <a:off x="849313" y="1051719"/>
            <a:ext cx="3501761" cy="5105135"/>
            <a:chOff x="1019175" y="1262063"/>
            <a:chExt cx="4202113" cy="6126162"/>
          </a:xfrm>
        </p:grpSpPr>
        <p:sp>
          <p:nvSpPr>
            <p:cNvPr id="31745" name="Text Box 2">
              <a:extLst>
                <a:ext uri="{FF2B5EF4-FFF2-40B4-BE49-F238E27FC236}">
                  <a16:creationId xmlns:a16="http://schemas.microsoft.com/office/drawing/2014/main" id="{7B5F6343-9001-4448-880C-B2AE13CBAF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459038"/>
              <a:ext cx="796925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TOKYO</a:t>
              </a:r>
            </a:p>
          </p:txBody>
        </p:sp>
        <p:sp>
          <p:nvSpPr>
            <p:cNvPr id="31747" name="Text Box 4">
              <a:extLst>
                <a:ext uri="{FF2B5EF4-FFF2-40B4-BE49-F238E27FC236}">
                  <a16:creationId xmlns:a16="http://schemas.microsoft.com/office/drawing/2014/main" id="{D1A8EDBA-A311-8F41-80F6-BD29E09CC4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494088"/>
              <a:ext cx="849313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SENDAI</a:t>
              </a:r>
            </a:p>
          </p:txBody>
        </p:sp>
        <p:sp>
          <p:nvSpPr>
            <p:cNvPr id="31748" name="Text Box 5">
              <a:extLst>
                <a:ext uri="{FF2B5EF4-FFF2-40B4-BE49-F238E27FC236}">
                  <a16:creationId xmlns:a16="http://schemas.microsoft.com/office/drawing/2014/main" id="{9D60E12C-F12F-4E43-B7E6-7BF1FCF100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525963"/>
              <a:ext cx="1095375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SAPPORO</a:t>
              </a:r>
            </a:p>
          </p:txBody>
        </p:sp>
        <p:sp>
          <p:nvSpPr>
            <p:cNvPr id="31749" name="Text Box 6">
              <a:extLst>
                <a:ext uri="{FF2B5EF4-FFF2-40B4-BE49-F238E27FC236}">
                  <a16:creationId xmlns:a16="http://schemas.microsoft.com/office/drawing/2014/main" id="{222DBBB1-9B06-9744-A03D-7DEFE3756B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557838"/>
              <a:ext cx="781050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OSAKA</a:t>
              </a:r>
            </a:p>
          </p:txBody>
        </p:sp>
        <p:sp>
          <p:nvSpPr>
            <p:cNvPr id="31750" name="Text Box 7">
              <a:extLst>
                <a:ext uri="{FF2B5EF4-FFF2-40B4-BE49-F238E27FC236}">
                  <a16:creationId xmlns:a16="http://schemas.microsoft.com/office/drawing/2014/main" id="{BBFD512D-E36D-2B45-BF4B-C7CF961E29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6507163"/>
              <a:ext cx="1123950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CC5E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FUKUOKA</a:t>
              </a:r>
            </a:p>
          </p:txBody>
        </p:sp>
        <p:sp>
          <p:nvSpPr>
            <p:cNvPr id="31751" name="Text Box 8">
              <a:extLst>
                <a:ext uri="{FF2B5EF4-FFF2-40B4-BE49-F238E27FC236}">
                  <a16:creationId xmlns:a16="http://schemas.microsoft.com/office/drawing/2014/main" id="{8E561413-BE0A-9C4F-9E8C-5AB48EDBFB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87588" y="1262063"/>
              <a:ext cx="2778125" cy="8556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spcAft>
                  <a:spcPct val="0"/>
                </a:spcAft>
                <a:defRPr/>
              </a:pPr>
              <a:r>
                <a:rPr lang="en-US" altLang="en-UA" sz="4625" b="1" dirty="0"/>
                <a:t>JAPAN</a:t>
              </a:r>
            </a:p>
          </p:txBody>
        </p:sp>
        <p:grpSp>
          <p:nvGrpSpPr>
            <p:cNvPr id="33802" name="Group 1">
              <a:extLst>
                <a:ext uri="{FF2B5EF4-FFF2-40B4-BE49-F238E27FC236}">
                  <a16:creationId xmlns:a16="http://schemas.microsoft.com/office/drawing/2014/main" id="{FBA783D8-2726-5046-B45E-3DBFECB879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2525" y="1398588"/>
              <a:ext cx="809625" cy="538162"/>
              <a:chOff x="2305050" y="2867025"/>
              <a:chExt cx="1619250" cy="1077913"/>
            </a:xfrm>
          </p:grpSpPr>
          <p:sp>
            <p:nvSpPr>
              <p:cNvPr id="33808" name="Freeform 69">
                <a:extLst>
                  <a:ext uri="{FF2B5EF4-FFF2-40B4-BE49-F238E27FC236}">
                    <a16:creationId xmlns:a16="http://schemas.microsoft.com/office/drawing/2014/main" id="{8363CB79-10A6-5B40-A5DD-07FEE8BB7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050" y="2867025"/>
                <a:ext cx="1619250" cy="1077913"/>
              </a:xfrm>
              <a:custGeom>
                <a:avLst/>
                <a:gdLst>
                  <a:gd name="T0" fmla="*/ 0 w 4497"/>
                  <a:gd name="T1" fmla="*/ 0 h 2992"/>
                  <a:gd name="T2" fmla="*/ 2147483646 w 4497"/>
                  <a:gd name="T3" fmla="*/ 0 h 2992"/>
                  <a:gd name="T4" fmla="*/ 2147483646 w 4497"/>
                  <a:gd name="T5" fmla="*/ 2147483646 h 2992"/>
                  <a:gd name="T6" fmla="*/ 0 w 4497"/>
                  <a:gd name="T7" fmla="*/ 2147483646 h 2992"/>
                  <a:gd name="T8" fmla="*/ 0 w 4497"/>
                  <a:gd name="T9" fmla="*/ 0 h 29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97" h="2992">
                    <a:moveTo>
                      <a:pt x="0" y="0"/>
                    </a:moveTo>
                    <a:lnTo>
                      <a:pt x="4496" y="0"/>
                    </a:lnTo>
                    <a:lnTo>
                      <a:pt x="4496" y="2991"/>
                    </a:lnTo>
                    <a:lnTo>
                      <a:pt x="0" y="299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3809" name="Freeform 70">
                <a:extLst>
                  <a:ext uri="{FF2B5EF4-FFF2-40B4-BE49-F238E27FC236}">
                    <a16:creationId xmlns:a16="http://schemas.microsoft.com/office/drawing/2014/main" id="{F85853CA-5061-3841-AD70-59513933B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0825" y="3087688"/>
                <a:ext cx="644525" cy="644525"/>
              </a:xfrm>
              <a:custGeom>
                <a:avLst/>
                <a:gdLst>
                  <a:gd name="T0" fmla="*/ 2147483646 w 1791"/>
                  <a:gd name="T1" fmla="*/ 0 h 1791"/>
                  <a:gd name="T2" fmla="*/ 2147483646 w 1791"/>
                  <a:gd name="T3" fmla="*/ 0 h 1791"/>
                  <a:gd name="T4" fmla="*/ 2147483646 w 1791"/>
                  <a:gd name="T5" fmla="*/ 2147483646 h 1791"/>
                  <a:gd name="T6" fmla="*/ 2147483646 w 1791"/>
                  <a:gd name="T7" fmla="*/ 2147483646 h 1791"/>
                  <a:gd name="T8" fmla="*/ 0 w 1791"/>
                  <a:gd name="T9" fmla="*/ 2147483646 h 1791"/>
                  <a:gd name="T10" fmla="*/ 2147483646 w 1791"/>
                  <a:gd name="T11" fmla="*/ 0 h 17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1" h="1791">
                    <a:moveTo>
                      <a:pt x="895" y="0"/>
                    </a:moveTo>
                    <a:lnTo>
                      <a:pt x="895" y="0"/>
                    </a:lnTo>
                    <a:cubicBezTo>
                      <a:pt x="1390" y="0"/>
                      <a:pt x="1790" y="400"/>
                      <a:pt x="1790" y="895"/>
                    </a:cubicBezTo>
                    <a:cubicBezTo>
                      <a:pt x="1790" y="1390"/>
                      <a:pt x="1390" y="1790"/>
                      <a:pt x="895" y="1790"/>
                    </a:cubicBezTo>
                    <a:cubicBezTo>
                      <a:pt x="400" y="1790"/>
                      <a:pt x="0" y="1390"/>
                      <a:pt x="0" y="895"/>
                    </a:cubicBezTo>
                    <a:cubicBezTo>
                      <a:pt x="0" y="400"/>
                      <a:pt x="400" y="0"/>
                      <a:pt x="895" y="0"/>
                    </a:cubicBezTo>
                  </a:path>
                </a:pathLst>
              </a:custGeom>
              <a:solidFill>
                <a:srgbClr val="BC002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33803" name="Google Shape;615;p19">
              <a:extLst>
                <a:ext uri="{FF2B5EF4-FFF2-40B4-BE49-F238E27FC236}">
                  <a16:creationId xmlns:a16="http://schemas.microsoft.com/office/drawing/2014/main" id="{FC26C68C-97E4-D34F-9085-53BED731F5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274478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04" name="Google Shape;615;p19">
              <a:extLst>
                <a:ext uri="{FF2B5EF4-FFF2-40B4-BE49-F238E27FC236}">
                  <a16:creationId xmlns:a16="http://schemas.microsoft.com/office/drawing/2014/main" id="{9B80D17D-A622-7544-8BFC-833BFA4DEE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3759200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05" name="Google Shape;615;p19">
              <a:extLst>
                <a:ext uri="{FF2B5EF4-FFF2-40B4-BE49-F238E27FC236}">
                  <a16:creationId xmlns:a16="http://schemas.microsoft.com/office/drawing/2014/main" id="{AF23168A-6003-F342-882D-1B2613522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4773613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06" name="Google Shape;615;p19">
              <a:extLst>
                <a:ext uri="{FF2B5EF4-FFF2-40B4-BE49-F238E27FC236}">
                  <a16:creationId xmlns:a16="http://schemas.microsoft.com/office/drawing/2014/main" id="{CBACAE31-7FA2-2240-9859-80C3B2271D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5826125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3807" name="Google Shape;615;p19">
              <a:extLst>
                <a:ext uri="{FF2B5EF4-FFF2-40B4-BE49-F238E27FC236}">
                  <a16:creationId xmlns:a16="http://schemas.microsoft.com/office/drawing/2014/main" id="{2748F202-D7DE-8249-933C-38131EADB7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6794500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96F0F032-DD0D-914E-812B-858D7A6E9109}"/>
              </a:ext>
            </a:extLst>
          </p:cNvPr>
          <p:cNvGrpSpPr/>
          <p:nvPr/>
        </p:nvGrpSpPr>
        <p:grpSpPr>
          <a:xfrm>
            <a:off x="5195095" y="1617927"/>
            <a:ext cx="6594739" cy="3608917"/>
            <a:chOff x="6234113" y="1941513"/>
            <a:chExt cx="7913687" cy="4330700"/>
          </a:xfrm>
        </p:grpSpPr>
        <p:grpSp>
          <p:nvGrpSpPr>
            <p:cNvPr id="35846" name="Group 2">
              <a:extLst>
                <a:ext uri="{FF2B5EF4-FFF2-40B4-BE49-F238E27FC236}">
                  <a16:creationId xmlns:a16="http://schemas.microsoft.com/office/drawing/2014/main" id="{BB9D604F-C30A-8340-9BF2-B1BE6FA946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34113" y="1941513"/>
              <a:ext cx="7913687" cy="4330700"/>
              <a:chOff x="12466638" y="3883025"/>
              <a:chExt cx="15827375" cy="8659813"/>
            </a:xfrm>
          </p:grpSpPr>
          <p:sp>
            <p:nvSpPr>
              <p:cNvPr id="35857" name="Freeform 67">
                <a:extLst>
                  <a:ext uri="{FF2B5EF4-FFF2-40B4-BE49-F238E27FC236}">
                    <a16:creationId xmlns:a16="http://schemas.microsoft.com/office/drawing/2014/main" id="{1E4C3B12-DF34-AF49-AA7E-68B84149E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52225" y="6323013"/>
                <a:ext cx="4141788" cy="3592512"/>
              </a:xfrm>
              <a:custGeom>
                <a:avLst/>
                <a:gdLst>
                  <a:gd name="T0" fmla="*/ 2147483646 w 11506"/>
                  <a:gd name="T1" fmla="*/ 2147483646 h 9981"/>
                  <a:gd name="T2" fmla="*/ 2147483646 w 11506"/>
                  <a:gd name="T3" fmla="*/ 2147483646 h 9981"/>
                  <a:gd name="T4" fmla="*/ 2147483646 w 11506"/>
                  <a:gd name="T5" fmla="*/ 2147483646 h 9981"/>
                  <a:gd name="T6" fmla="*/ 2147483646 w 11506"/>
                  <a:gd name="T7" fmla="*/ 2147483646 h 9981"/>
                  <a:gd name="T8" fmla="*/ 2147483646 w 11506"/>
                  <a:gd name="T9" fmla="*/ 2147483646 h 9981"/>
                  <a:gd name="T10" fmla="*/ 2147483646 w 11506"/>
                  <a:gd name="T11" fmla="*/ 2147483646 h 9981"/>
                  <a:gd name="T12" fmla="*/ 2147483646 w 11506"/>
                  <a:gd name="T13" fmla="*/ 2147483646 h 9981"/>
                  <a:gd name="T14" fmla="*/ 2147483646 w 11506"/>
                  <a:gd name="T15" fmla="*/ 2147483646 h 9981"/>
                  <a:gd name="T16" fmla="*/ 2147483646 w 11506"/>
                  <a:gd name="T17" fmla="*/ 2147483646 h 9981"/>
                  <a:gd name="T18" fmla="*/ 2147483646 w 11506"/>
                  <a:gd name="T19" fmla="*/ 2147483646 h 9981"/>
                  <a:gd name="T20" fmla="*/ 2147483646 w 11506"/>
                  <a:gd name="T21" fmla="*/ 2147483646 h 9981"/>
                  <a:gd name="T22" fmla="*/ 2147483646 w 11506"/>
                  <a:gd name="T23" fmla="*/ 2147483646 h 9981"/>
                  <a:gd name="T24" fmla="*/ 2147483646 w 11506"/>
                  <a:gd name="T25" fmla="*/ 2147483646 h 9981"/>
                  <a:gd name="T26" fmla="*/ 2147483646 w 11506"/>
                  <a:gd name="T27" fmla="*/ 2147483646 h 9981"/>
                  <a:gd name="T28" fmla="*/ 2147483646 w 11506"/>
                  <a:gd name="T29" fmla="*/ 2147483646 h 9981"/>
                  <a:gd name="T30" fmla="*/ 2147483646 w 11506"/>
                  <a:gd name="T31" fmla="*/ 2147483646 h 9981"/>
                  <a:gd name="T32" fmla="*/ 2147483646 w 11506"/>
                  <a:gd name="T33" fmla="*/ 2147483646 h 9981"/>
                  <a:gd name="T34" fmla="*/ 2147483646 w 11506"/>
                  <a:gd name="T35" fmla="*/ 2147483646 h 9981"/>
                  <a:gd name="T36" fmla="*/ 2147483646 w 11506"/>
                  <a:gd name="T37" fmla="*/ 2147483646 h 9981"/>
                  <a:gd name="T38" fmla="*/ 2147483646 w 11506"/>
                  <a:gd name="T39" fmla="*/ 2147483646 h 9981"/>
                  <a:gd name="T40" fmla="*/ 2147483646 w 11506"/>
                  <a:gd name="T41" fmla="*/ 2147483646 h 9981"/>
                  <a:gd name="T42" fmla="*/ 2147483646 w 11506"/>
                  <a:gd name="T43" fmla="*/ 2147483646 h 9981"/>
                  <a:gd name="T44" fmla="*/ 2147483646 w 11506"/>
                  <a:gd name="T45" fmla="*/ 2147483646 h 9981"/>
                  <a:gd name="T46" fmla="*/ 2147483646 w 11506"/>
                  <a:gd name="T47" fmla="*/ 2147483646 h 9981"/>
                  <a:gd name="T48" fmla="*/ 2147483646 w 11506"/>
                  <a:gd name="T49" fmla="*/ 2147483646 h 9981"/>
                  <a:gd name="T50" fmla="*/ 2147483646 w 11506"/>
                  <a:gd name="T51" fmla="*/ 2147483646 h 9981"/>
                  <a:gd name="T52" fmla="*/ 2147483646 w 11506"/>
                  <a:gd name="T53" fmla="*/ 2147483646 h 9981"/>
                  <a:gd name="T54" fmla="*/ 2147483646 w 11506"/>
                  <a:gd name="T55" fmla="*/ 2147483646 h 9981"/>
                  <a:gd name="T56" fmla="*/ 2147483646 w 11506"/>
                  <a:gd name="T57" fmla="*/ 0 h 9981"/>
                  <a:gd name="T58" fmla="*/ 2147483646 w 11506"/>
                  <a:gd name="T59" fmla="*/ 2147483646 h 9981"/>
                  <a:gd name="T60" fmla="*/ 2147483646 w 11506"/>
                  <a:gd name="T61" fmla="*/ 2147483646 h 9981"/>
                  <a:gd name="T62" fmla="*/ 2147483646 w 11506"/>
                  <a:gd name="T63" fmla="*/ 2147483646 h 9981"/>
                  <a:gd name="T64" fmla="*/ 2147483646 w 11506"/>
                  <a:gd name="T65" fmla="*/ 2147483646 h 9981"/>
                  <a:gd name="T66" fmla="*/ 2147483646 w 11506"/>
                  <a:gd name="T67" fmla="*/ 2147483646 h 9981"/>
                  <a:gd name="T68" fmla="*/ 2147483646 w 11506"/>
                  <a:gd name="T69" fmla="*/ 2147483646 h 9981"/>
                  <a:gd name="T70" fmla="*/ 2147483646 w 11506"/>
                  <a:gd name="T71" fmla="*/ 2147483646 h 9981"/>
                  <a:gd name="T72" fmla="*/ 2147483646 w 11506"/>
                  <a:gd name="T73" fmla="*/ 2147483646 h 9981"/>
                  <a:gd name="T74" fmla="*/ 2147483646 w 11506"/>
                  <a:gd name="T75" fmla="*/ 2147483646 h 9981"/>
                  <a:gd name="T76" fmla="*/ 2147483646 w 11506"/>
                  <a:gd name="T77" fmla="*/ 2147483646 h 9981"/>
                  <a:gd name="T78" fmla="*/ 2147483646 w 11506"/>
                  <a:gd name="T79" fmla="*/ 2147483646 h 9981"/>
                  <a:gd name="T80" fmla="*/ 2147483646 w 11506"/>
                  <a:gd name="T81" fmla="*/ 2147483646 h 9981"/>
                  <a:gd name="T82" fmla="*/ 2147483646 w 11506"/>
                  <a:gd name="T83" fmla="*/ 2147483646 h 9981"/>
                  <a:gd name="T84" fmla="*/ 2147483646 w 11506"/>
                  <a:gd name="T85" fmla="*/ 2147483646 h 9981"/>
                  <a:gd name="T86" fmla="*/ 2147483646 w 11506"/>
                  <a:gd name="T87" fmla="*/ 2147483646 h 9981"/>
                  <a:gd name="T88" fmla="*/ 2147483646 w 11506"/>
                  <a:gd name="T89" fmla="*/ 2147483646 h 9981"/>
                  <a:gd name="T90" fmla="*/ 2147483646 w 11506"/>
                  <a:gd name="T91" fmla="*/ 2147483646 h 9981"/>
                  <a:gd name="T92" fmla="*/ 2147483646 w 11506"/>
                  <a:gd name="T93" fmla="*/ 2147483646 h 9981"/>
                  <a:gd name="T94" fmla="*/ 2147483646 w 11506"/>
                  <a:gd name="T95" fmla="*/ 2147483646 h 9981"/>
                  <a:gd name="T96" fmla="*/ 2147483646 w 11506"/>
                  <a:gd name="T97" fmla="*/ 2147483646 h 9981"/>
                  <a:gd name="T98" fmla="*/ 2147483646 w 11506"/>
                  <a:gd name="T99" fmla="*/ 2147483646 h 9981"/>
                  <a:gd name="T100" fmla="*/ 2147483646 w 11506"/>
                  <a:gd name="T101" fmla="*/ 2147483646 h 9981"/>
                  <a:gd name="T102" fmla="*/ 2147483646 w 11506"/>
                  <a:gd name="T103" fmla="*/ 2147483646 h 9981"/>
                  <a:gd name="T104" fmla="*/ 2147483646 w 11506"/>
                  <a:gd name="T105" fmla="*/ 2147483646 h 9981"/>
                  <a:gd name="T106" fmla="*/ 2147483646 w 11506"/>
                  <a:gd name="T107" fmla="*/ 2147483646 h 9981"/>
                  <a:gd name="T108" fmla="*/ 2147483646 w 11506"/>
                  <a:gd name="T109" fmla="*/ 2147483646 h 9981"/>
                  <a:gd name="T110" fmla="*/ 2147483646 w 11506"/>
                  <a:gd name="T111" fmla="*/ 2147483646 h 9981"/>
                  <a:gd name="T112" fmla="*/ 2147483646 w 11506"/>
                  <a:gd name="T113" fmla="*/ 2147483646 h 9981"/>
                  <a:gd name="T114" fmla="*/ 2147483646 w 11506"/>
                  <a:gd name="T115" fmla="*/ 2147483646 h 9981"/>
                  <a:gd name="T116" fmla="*/ 2147483646 w 11506"/>
                  <a:gd name="T117" fmla="*/ 2147483646 h 9981"/>
                  <a:gd name="T118" fmla="*/ 2147483646 w 11506"/>
                  <a:gd name="T119" fmla="*/ 2147483646 h 9981"/>
                  <a:gd name="T120" fmla="*/ 2147483646 w 11506"/>
                  <a:gd name="T121" fmla="*/ 2147483646 h 998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1506" h="9981">
                    <a:moveTo>
                      <a:pt x="11505" y="4380"/>
                    </a:moveTo>
                    <a:lnTo>
                      <a:pt x="11371" y="4343"/>
                    </a:lnTo>
                    <a:lnTo>
                      <a:pt x="11333" y="4323"/>
                    </a:lnTo>
                    <a:lnTo>
                      <a:pt x="11276" y="4304"/>
                    </a:lnTo>
                    <a:lnTo>
                      <a:pt x="11124" y="4361"/>
                    </a:lnTo>
                    <a:lnTo>
                      <a:pt x="11104" y="4361"/>
                    </a:lnTo>
                    <a:lnTo>
                      <a:pt x="11028" y="4343"/>
                    </a:lnTo>
                    <a:lnTo>
                      <a:pt x="11009" y="4343"/>
                    </a:lnTo>
                    <a:lnTo>
                      <a:pt x="10990" y="4361"/>
                    </a:lnTo>
                    <a:lnTo>
                      <a:pt x="10952" y="4419"/>
                    </a:lnTo>
                    <a:lnTo>
                      <a:pt x="10933" y="4457"/>
                    </a:lnTo>
                    <a:lnTo>
                      <a:pt x="10895" y="4475"/>
                    </a:lnTo>
                    <a:lnTo>
                      <a:pt x="10876" y="4514"/>
                    </a:lnTo>
                    <a:lnTo>
                      <a:pt x="10857" y="4533"/>
                    </a:lnTo>
                    <a:lnTo>
                      <a:pt x="10857" y="4571"/>
                    </a:lnTo>
                    <a:lnTo>
                      <a:pt x="10838" y="4590"/>
                    </a:lnTo>
                    <a:lnTo>
                      <a:pt x="10838" y="4628"/>
                    </a:lnTo>
                    <a:lnTo>
                      <a:pt x="10857" y="4666"/>
                    </a:lnTo>
                    <a:lnTo>
                      <a:pt x="10876" y="4724"/>
                    </a:lnTo>
                    <a:lnTo>
                      <a:pt x="10914" y="4742"/>
                    </a:lnTo>
                    <a:lnTo>
                      <a:pt x="10933" y="4780"/>
                    </a:lnTo>
                    <a:lnTo>
                      <a:pt x="10895" y="4838"/>
                    </a:lnTo>
                    <a:lnTo>
                      <a:pt x="10876" y="4856"/>
                    </a:lnTo>
                    <a:lnTo>
                      <a:pt x="10876" y="4876"/>
                    </a:lnTo>
                    <a:lnTo>
                      <a:pt x="10876" y="4895"/>
                    </a:lnTo>
                    <a:lnTo>
                      <a:pt x="10895" y="4952"/>
                    </a:lnTo>
                    <a:lnTo>
                      <a:pt x="10895" y="4990"/>
                    </a:lnTo>
                    <a:lnTo>
                      <a:pt x="10876" y="5009"/>
                    </a:lnTo>
                    <a:lnTo>
                      <a:pt x="10799" y="5105"/>
                    </a:lnTo>
                    <a:lnTo>
                      <a:pt x="10743" y="5161"/>
                    </a:lnTo>
                    <a:lnTo>
                      <a:pt x="10723" y="5181"/>
                    </a:lnTo>
                    <a:lnTo>
                      <a:pt x="10723" y="5219"/>
                    </a:lnTo>
                    <a:lnTo>
                      <a:pt x="10704" y="5276"/>
                    </a:lnTo>
                    <a:lnTo>
                      <a:pt x="10685" y="5295"/>
                    </a:lnTo>
                    <a:lnTo>
                      <a:pt x="10667" y="5295"/>
                    </a:lnTo>
                    <a:lnTo>
                      <a:pt x="10552" y="5351"/>
                    </a:lnTo>
                    <a:lnTo>
                      <a:pt x="10438" y="5351"/>
                    </a:lnTo>
                    <a:lnTo>
                      <a:pt x="10419" y="5351"/>
                    </a:lnTo>
                    <a:lnTo>
                      <a:pt x="10381" y="5370"/>
                    </a:lnTo>
                    <a:lnTo>
                      <a:pt x="10342" y="5427"/>
                    </a:lnTo>
                    <a:lnTo>
                      <a:pt x="10286" y="5465"/>
                    </a:lnTo>
                    <a:lnTo>
                      <a:pt x="10095" y="5446"/>
                    </a:lnTo>
                    <a:lnTo>
                      <a:pt x="9847" y="5484"/>
                    </a:lnTo>
                    <a:lnTo>
                      <a:pt x="9809" y="5503"/>
                    </a:lnTo>
                    <a:lnTo>
                      <a:pt x="9771" y="5561"/>
                    </a:lnTo>
                    <a:lnTo>
                      <a:pt x="9638" y="5903"/>
                    </a:lnTo>
                    <a:lnTo>
                      <a:pt x="9619" y="6094"/>
                    </a:lnTo>
                    <a:lnTo>
                      <a:pt x="9600" y="6151"/>
                    </a:lnTo>
                    <a:lnTo>
                      <a:pt x="9580" y="6189"/>
                    </a:lnTo>
                    <a:lnTo>
                      <a:pt x="9561" y="6227"/>
                    </a:lnTo>
                    <a:lnTo>
                      <a:pt x="9561" y="6265"/>
                    </a:lnTo>
                    <a:lnTo>
                      <a:pt x="9638" y="6741"/>
                    </a:lnTo>
                    <a:lnTo>
                      <a:pt x="9638" y="6799"/>
                    </a:lnTo>
                    <a:lnTo>
                      <a:pt x="9638" y="6894"/>
                    </a:lnTo>
                    <a:lnTo>
                      <a:pt x="9638" y="6951"/>
                    </a:lnTo>
                    <a:lnTo>
                      <a:pt x="9657" y="6989"/>
                    </a:lnTo>
                    <a:lnTo>
                      <a:pt x="9733" y="7122"/>
                    </a:lnTo>
                    <a:lnTo>
                      <a:pt x="9733" y="7141"/>
                    </a:lnTo>
                    <a:lnTo>
                      <a:pt x="9733" y="7180"/>
                    </a:lnTo>
                    <a:lnTo>
                      <a:pt x="9714" y="7217"/>
                    </a:lnTo>
                    <a:lnTo>
                      <a:pt x="9733" y="7237"/>
                    </a:lnTo>
                    <a:lnTo>
                      <a:pt x="9733" y="7275"/>
                    </a:lnTo>
                    <a:lnTo>
                      <a:pt x="9733" y="7294"/>
                    </a:lnTo>
                    <a:lnTo>
                      <a:pt x="9733" y="7351"/>
                    </a:lnTo>
                    <a:lnTo>
                      <a:pt x="9714" y="7370"/>
                    </a:lnTo>
                    <a:lnTo>
                      <a:pt x="9714" y="7408"/>
                    </a:lnTo>
                    <a:lnTo>
                      <a:pt x="9695" y="7408"/>
                    </a:lnTo>
                    <a:lnTo>
                      <a:pt x="9657" y="7427"/>
                    </a:lnTo>
                    <a:lnTo>
                      <a:pt x="9619" y="7427"/>
                    </a:lnTo>
                    <a:lnTo>
                      <a:pt x="9600" y="7446"/>
                    </a:lnTo>
                    <a:lnTo>
                      <a:pt x="9600" y="7465"/>
                    </a:lnTo>
                    <a:lnTo>
                      <a:pt x="9600" y="7503"/>
                    </a:lnTo>
                    <a:lnTo>
                      <a:pt x="9580" y="7522"/>
                    </a:lnTo>
                    <a:lnTo>
                      <a:pt x="9580" y="7542"/>
                    </a:lnTo>
                    <a:lnTo>
                      <a:pt x="9561" y="7561"/>
                    </a:lnTo>
                    <a:lnTo>
                      <a:pt x="9543" y="7598"/>
                    </a:lnTo>
                    <a:lnTo>
                      <a:pt x="9543" y="7618"/>
                    </a:lnTo>
                    <a:lnTo>
                      <a:pt x="9543" y="7637"/>
                    </a:lnTo>
                    <a:lnTo>
                      <a:pt x="9466" y="7637"/>
                    </a:lnTo>
                    <a:lnTo>
                      <a:pt x="9333" y="7656"/>
                    </a:lnTo>
                    <a:lnTo>
                      <a:pt x="9276" y="7656"/>
                    </a:lnTo>
                    <a:lnTo>
                      <a:pt x="9257" y="7656"/>
                    </a:lnTo>
                    <a:lnTo>
                      <a:pt x="9219" y="7675"/>
                    </a:lnTo>
                    <a:lnTo>
                      <a:pt x="9219" y="7694"/>
                    </a:lnTo>
                    <a:lnTo>
                      <a:pt x="9181" y="7732"/>
                    </a:lnTo>
                    <a:lnTo>
                      <a:pt x="9162" y="7751"/>
                    </a:lnTo>
                    <a:lnTo>
                      <a:pt x="9085" y="7808"/>
                    </a:lnTo>
                    <a:lnTo>
                      <a:pt x="9047" y="7846"/>
                    </a:lnTo>
                    <a:lnTo>
                      <a:pt x="9047" y="7865"/>
                    </a:lnTo>
                    <a:lnTo>
                      <a:pt x="8990" y="7865"/>
                    </a:lnTo>
                    <a:lnTo>
                      <a:pt x="8971" y="7884"/>
                    </a:lnTo>
                    <a:lnTo>
                      <a:pt x="8952" y="7903"/>
                    </a:lnTo>
                    <a:lnTo>
                      <a:pt x="8933" y="7942"/>
                    </a:lnTo>
                    <a:lnTo>
                      <a:pt x="8914" y="7960"/>
                    </a:lnTo>
                    <a:lnTo>
                      <a:pt x="8838" y="7979"/>
                    </a:lnTo>
                    <a:lnTo>
                      <a:pt x="8762" y="8018"/>
                    </a:lnTo>
                    <a:lnTo>
                      <a:pt x="8723" y="8018"/>
                    </a:lnTo>
                    <a:lnTo>
                      <a:pt x="8704" y="7999"/>
                    </a:lnTo>
                    <a:lnTo>
                      <a:pt x="8704" y="7979"/>
                    </a:lnTo>
                    <a:lnTo>
                      <a:pt x="8704" y="7960"/>
                    </a:lnTo>
                    <a:lnTo>
                      <a:pt x="8723" y="7942"/>
                    </a:lnTo>
                    <a:lnTo>
                      <a:pt x="8742" y="7903"/>
                    </a:lnTo>
                    <a:lnTo>
                      <a:pt x="8742" y="7846"/>
                    </a:lnTo>
                    <a:lnTo>
                      <a:pt x="8723" y="7808"/>
                    </a:lnTo>
                    <a:lnTo>
                      <a:pt x="8686" y="7770"/>
                    </a:lnTo>
                    <a:lnTo>
                      <a:pt x="8647" y="7751"/>
                    </a:lnTo>
                    <a:lnTo>
                      <a:pt x="8590" y="7751"/>
                    </a:lnTo>
                    <a:lnTo>
                      <a:pt x="8495" y="7770"/>
                    </a:lnTo>
                    <a:lnTo>
                      <a:pt x="8437" y="7770"/>
                    </a:lnTo>
                    <a:lnTo>
                      <a:pt x="8381" y="7732"/>
                    </a:lnTo>
                    <a:lnTo>
                      <a:pt x="8361" y="7732"/>
                    </a:lnTo>
                    <a:lnTo>
                      <a:pt x="8342" y="7732"/>
                    </a:lnTo>
                    <a:lnTo>
                      <a:pt x="8209" y="7732"/>
                    </a:lnTo>
                    <a:lnTo>
                      <a:pt x="8095" y="7732"/>
                    </a:lnTo>
                    <a:lnTo>
                      <a:pt x="8038" y="7770"/>
                    </a:lnTo>
                    <a:lnTo>
                      <a:pt x="8000" y="7789"/>
                    </a:lnTo>
                    <a:lnTo>
                      <a:pt x="7924" y="7770"/>
                    </a:lnTo>
                    <a:lnTo>
                      <a:pt x="7828" y="7770"/>
                    </a:lnTo>
                    <a:lnTo>
                      <a:pt x="7409" y="7618"/>
                    </a:lnTo>
                    <a:lnTo>
                      <a:pt x="7238" y="7503"/>
                    </a:lnTo>
                    <a:lnTo>
                      <a:pt x="7181" y="7484"/>
                    </a:lnTo>
                    <a:lnTo>
                      <a:pt x="7086" y="7446"/>
                    </a:lnTo>
                    <a:lnTo>
                      <a:pt x="7066" y="7446"/>
                    </a:lnTo>
                    <a:lnTo>
                      <a:pt x="7009" y="7389"/>
                    </a:lnTo>
                    <a:lnTo>
                      <a:pt x="6990" y="7389"/>
                    </a:lnTo>
                    <a:lnTo>
                      <a:pt x="6952" y="7370"/>
                    </a:lnTo>
                    <a:lnTo>
                      <a:pt x="6933" y="7389"/>
                    </a:lnTo>
                    <a:lnTo>
                      <a:pt x="6895" y="7389"/>
                    </a:lnTo>
                    <a:lnTo>
                      <a:pt x="6876" y="7408"/>
                    </a:lnTo>
                    <a:lnTo>
                      <a:pt x="6857" y="7427"/>
                    </a:lnTo>
                    <a:lnTo>
                      <a:pt x="6876" y="7484"/>
                    </a:lnTo>
                    <a:lnTo>
                      <a:pt x="6857" y="7503"/>
                    </a:lnTo>
                    <a:lnTo>
                      <a:pt x="6857" y="7542"/>
                    </a:lnTo>
                    <a:lnTo>
                      <a:pt x="6857" y="7561"/>
                    </a:lnTo>
                    <a:lnTo>
                      <a:pt x="6857" y="7598"/>
                    </a:lnTo>
                    <a:lnTo>
                      <a:pt x="6857" y="7618"/>
                    </a:lnTo>
                    <a:lnTo>
                      <a:pt x="6837" y="7675"/>
                    </a:lnTo>
                    <a:lnTo>
                      <a:pt x="6837" y="7713"/>
                    </a:lnTo>
                    <a:lnTo>
                      <a:pt x="6837" y="7732"/>
                    </a:lnTo>
                    <a:lnTo>
                      <a:pt x="6837" y="7770"/>
                    </a:lnTo>
                    <a:lnTo>
                      <a:pt x="6837" y="7789"/>
                    </a:lnTo>
                    <a:lnTo>
                      <a:pt x="6837" y="7808"/>
                    </a:lnTo>
                    <a:lnTo>
                      <a:pt x="6685" y="8151"/>
                    </a:lnTo>
                    <a:lnTo>
                      <a:pt x="6571" y="8513"/>
                    </a:lnTo>
                    <a:lnTo>
                      <a:pt x="6533" y="8608"/>
                    </a:lnTo>
                    <a:lnTo>
                      <a:pt x="6533" y="8646"/>
                    </a:lnTo>
                    <a:lnTo>
                      <a:pt x="6514" y="8722"/>
                    </a:lnTo>
                    <a:lnTo>
                      <a:pt x="6495" y="8780"/>
                    </a:lnTo>
                    <a:lnTo>
                      <a:pt x="6438" y="8894"/>
                    </a:lnTo>
                    <a:lnTo>
                      <a:pt x="6380" y="8989"/>
                    </a:lnTo>
                    <a:lnTo>
                      <a:pt x="6361" y="9084"/>
                    </a:lnTo>
                    <a:lnTo>
                      <a:pt x="6324" y="9294"/>
                    </a:lnTo>
                    <a:lnTo>
                      <a:pt x="6304" y="9427"/>
                    </a:lnTo>
                    <a:lnTo>
                      <a:pt x="6285" y="9484"/>
                    </a:lnTo>
                    <a:lnTo>
                      <a:pt x="6266" y="9560"/>
                    </a:lnTo>
                    <a:lnTo>
                      <a:pt x="6171" y="9694"/>
                    </a:lnTo>
                    <a:lnTo>
                      <a:pt x="6133" y="9846"/>
                    </a:lnTo>
                    <a:lnTo>
                      <a:pt x="6095" y="9923"/>
                    </a:lnTo>
                    <a:lnTo>
                      <a:pt x="6095" y="9960"/>
                    </a:lnTo>
                    <a:lnTo>
                      <a:pt x="6075" y="9980"/>
                    </a:lnTo>
                    <a:lnTo>
                      <a:pt x="5904" y="9923"/>
                    </a:lnTo>
                    <a:lnTo>
                      <a:pt x="5923" y="9770"/>
                    </a:lnTo>
                    <a:lnTo>
                      <a:pt x="5866" y="9579"/>
                    </a:lnTo>
                    <a:lnTo>
                      <a:pt x="5752" y="9427"/>
                    </a:lnTo>
                    <a:lnTo>
                      <a:pt x="5676" y="9180"/>
                    </a:lnTo>
                    <a:lnTo>
                      <a:pt x="5390" y="8799"/>
                    </a:lnTo>
                    <a:lnTo>
                      <a:pt x="5352" y="8685"/>
                    </a:lnTo>
                    <a:lnTo>
                      <a:pt x="5142" y="8589"/>
                    </a:lnTo>
                    <a:lnTo>
                      <a:pt x="5142" y="8551"/>
                    </a:lnTo>
                    <a:lnTo>
                      <a:pt x="5104" y="8513"/>
                    </a:lnTo>
                    <a:lnTo>
                      <a:pt x="4971" y="8513"/>
                    </a:lnTo>
                    <a:lnTo>
                      <a:pt x="4952" y="8475"/>
                    </a:lnTo>
                    <a:lnTo>
                      <a:pt x="4876" y="8436"/>
                    </a:lnTo>
                    <a:lnTo>
                      <a:pt x="4761" y="8436"/>
                    </a:lnTo>
                    <a:lnTo>
                      <a:pt x="4457" y="8360"/>
                    </a:lnTo>
                    <a:lnTo>
                      <a:pt x="3999" y="8132"/>
                    </a:lnTo>
                    <a:lnTo>
                      <a:pt x="3923" y="8094"/>
                    </a:lnTo>
                    <a:lnTo>
                      <a:pt x="3904" y="8018"/>
                    </a:lnTo>
                    <a:lnTo>
                      <a:pt x="3637" y="7923"/>
                    </a:lnTo>
                    <a:lnTo>
                      <a:pt x="3066" y="7942"/>
                    </a:lnTo>
                    <a:lnTo>
                      <a:pt x="2875" y="7675"/>
                    </a:lnTo>
                    <a:lnTo>
                      <a:pt x="2590" y="7618"/>
                    </a:lnTo>
                    <a:lnTo>
                      <a:pt x="2494" y="7637"/>
                    </a:lnTo>
                    <a:lnTo>
                      <a:pt x="2342" y="7618"/>
                    </a:lnTo>
                    <a:lnTo>
                      <a:pt x="2266" y="7503"/>
                    </a:lnTo>
                    <a:lnTo>
                      <a:pt x="2152" y="7503"/>
                    </a:lnTo>
                    <a:lnTo>
                      <a:pt x="2076" y="7427"/>
                    </a:lnTo>
                    <a:lnTo>
                      <a:pt x="1771" y="7237"/>
                    </a:lnTo>
                    <a:lnTo>
                      <a:pt x="1580" y="7389"/>
                    </a:lnTo>
                    <a:lnTo>
                      <a:pt x="1523" y="7313"/>
                    </a:lnTo>
                    <a:lnTo>
                      <a:pt x="1409" y="7351"/>
                    </a:lnTo>
                    <a:lnTo>
                      <a:pt x="1314" y="7446"/>
                    </a:lnTo>
                    <a:lnTo>
                      <a:pt x="1104" y="7408"/>
                    </a:lnTo>
                    <a:lnTo>
                      <a:pt x="1009" y="7446"/>
                    </a:lnTo>
                    <a:lnTo>
                      <a:pt x="742" y="7465"/>
                    </a:lnTo>
                    <a:lnTo>
                      <a:pt x="685" y="7579"/>
                    </a:lnTo>
                    <a:lnTo>
                      <a:pt x="457" y="7522"/>
                    </a:lnTo>
                    <a:lnTo>
                      <a:pt x="323" y="7370"/>
                    </a:lnTo>
                    <a:lnTo>
                      <a:pt x="266" y="7332"/>
                    </a:lnTo>
                    <a:lnTo>
                      <a:pt x="304" y="7313"/>
                    </a:lnTo>
                    <a:lnTo>
                      <a:pt x="361" y="7256"/>
                    </a:lnTo>
                    <a:lnTo>
                      <a:pt x="381" y="7161"/>
                    </a:lnTo>
                    <a:lnTo>
                      <a:pt x="381" y="7103"/>
                    </a:lnTo>
                    <a:lnTo>
                      <a:pt x="571" y="7046"/>
                    </a:lnTo>
                    <a:lnTo>
                      <a:pt x="513" y="6856"/>
                    </a:lnTo>
                    <a:lnTo>
                      <a:pt x="494" y="6780"/>
                    </a:lnTo>
                    <a:lnTo>
                      <a:pt x="476" y="6741"/>
                    </a:lnTo>
                    <a:lnTo>
                      <a:pt x="571" y="6360"/>
                    </a:lnTo>
                    <a:lnTo>
                      <a:pt x="647" y="6246"/>
                    </a:lnTo>
                    <a:lnTo>
                      <a:pt x="685" y="6113"/>
                    </a:lnTo>
                    <a:lnTo>
                      <a:pt x="838" y="6018"/>
                    </a:lnTo>
                    <a:lnTo>
                      <a:pt x="704" y="5979"/>
                    </a:lnTo>
                    <a:lnTo>
                      <a:pt x="571" y="5903"/>
                    </a:lnTo>
                    <a:lnTo>
                      <a:pt x="552" y="5770"/>
                    </a:lnTo>
                    <a:lnTo>
                      <a:pt x="666" y="5732"/>
                    </a:lnTo>
                    <a:lnTo>
                      <a:pt x="571" y="5694"/>
                    </a:lnTo>
                    <a:lnTo>
                      <a:pt x="457" y="5675"/>
                    </a:lnTo>
                    <a:lnTo>
                      <a:pt x="418" y="5617"/>
                    </a:lnTo>
                    <a:lnTo>
                      <a:pt x="342" y="5580"/>
                    </a:lnTo>
                    <a:lnTo>
                      <a:pt x="304" y="5522"/>
                    </a:lnTo>
                    <a:lnTo>
                      <a:pt x="361" y="5484"/>
                    </a:lnTo>
                    <a:lnTo>
                      <a:pt x="381" y="5408"/>
                    </a:lnTo>
                    <a:lnTo>
                      <a:pt x="418" y="5351"/>
                    </a:lnTo>
                    <a:lnTo>
                      <a:pt x="533" y="5351"/>
                    </a:lnTo>
                    <a:lnTo>
                      <a:pt x="666" y="5257"/>
                    </a:lnTo>
                    <a:lnTo>
                      <a:pt x="761" y="5142"/>
                    </a:lnTo>
                    <a:lnTo>
                      <a:pt x="780" y="5066"/>
                    </a:lnTo>
                    <a:lnTo>
                      <a:pt x="799" y="4990"/>
                    </a:lnTo>
                    <a:lnTo>
                      <a:pt x="780" y="4819"/>
                    </a:lnTo>
                    <a:lnTo>
                      <a:pt x="609" y="4800"/>
                    </a:lnTo>
                    <a:lnTo>
                      <a:pt x="361" y="4838"/>
                    </a:lnTo>
                    <a:lnTo>
                      <a:pt x="266" y="4742"/>
                    </a:lnTo>
                    <a:lnTo>
                      <a:pt x="266" y="4552"/>
                    </a:lnTo>
                    <a:lnTo>
                      <a:pt x="361" y="4495"/>
                    </a:lnTo>
                    <a:lnTo>
                      <a:pt x="437" y="4438"/>
                    </a:lnTo>
                    <a:lnTo>
                      <a:pt x="285" y="4304"/>
                    </a:lnTo>
                    <a:lnTo>
                      <a:pt x="285" y="4228"/>
                    </a:lnTo>
                    <a:lnTo>
                      <a:pt x="190" y="4114"/>
                    </a:lnTo>
                    <a:lnTo>
                      <a:pt x="56" y="4057"/>
                    </a:lnTo>
                    <a:lnTo>
                      <a:pt x="0" y="3942"/>
                    </a:lnTo>
                    <a:lnTo>
                      <a:pt x="152" y="3714"/>
                    </a:lnTo>
                    <a:lnTo>
                      <a:pt x="361" y="3618"/>
                    </a:lnTo>
                    <a:lnTo>
                      <a:pt x="571" y="3447"/>
                    </a:lnTo>
                    <a:lnTo>
                      <a:pt x="609" y="3276"/>
                    </a:lnTo>
                    <a:lnTo>
                      <a:pt x="609" y="3200"/>
                    </a:lnTo>
                    <a:lnTo>
                      <a:pt x="609" y="3124"/>
                    </a:lnTo>
                    <a:lnTo>
                      <a:pt x="590" y="3066"/>
                    </a:lnTo>
                    <a:lnTo>
                      <a:pt x="609" y="3028"/>
                    </a:lnTo>
                    <a:lnTo>
                      <a:pt x="647" y="2971"/>
                    </a:lnTo>
                    <a:lnTo>
                      <a:pt x="742" y="2952"/>
                    </a:lnTo>
                    <a:lnTo>
                      <a:pt x="875" y="2895"/>
                    </a:lnTo>
                    <a:lnTo>
                      <a:pt x="1123" y="2647"/>
                    </a:lnTo>
                    <a:lnTo>
                      <a:pt x="1180" y="2533"/>
                    </a:lnTo>
                    <a:lnTo>
                      <a:pt x="1275" y="2514"/>
                    </a:lnTo>
                    <a:lnTo>
                      <a:pt x="1409" y="2628"/>
                    </a:lnTo>
                    <a:lnTo>
                      <a:pt x="1637" y="2723"/>
                    </a:lnTo>
                    <a:lnTo>
                      <a:pt x="1981" y="2819"/>
                    </a:lnTo>
                    <a:lnTo>
                      <a:pt x="2190" y="2609"/>
                    </a:lnTo>
                    <a:lnTo>
                      <a:pt x="2285" y="2438"/>
                    </a:lnTo>
                    <a:lnTo>
                      <a:pt x="2362" y="2285"/>
                    </a:lnTo>
                    <a:lnTo>
                      <a:pt x="2285" y="2114"/>
                    </a:lnTo>
                    <a:lnTo>
                      <a:pt x="2247" y="2095"/>
                    </a:lnTo>
                    <a:lnTo>
                      <a:pt x="2247" y="1904"/>
                    </a:lnTo>
                    <a:lnTo>
                      <a:pt x="2209" y="1676"/>
                    </a:lnTo>
                    <a:lnTo>
                      <a:pt x="1923" y="1504"/>
                    </a:lnTo>
                    <a:lnTo>
                      <a:pt x="1866" y="1409"/>
                    </a:lnTo>
                    <a:lnTo>
                      <a:pt x="1847" y="1409"/>
                    </a:lnTo>
                    <a:lnTo>
                      <a:pt x="1847" y="1390"/>
                    </a:lnTo>
                    <a:lnTo>
                      <a:pt x="1828" y="1390"/>
                    </a:lnTo>
                    <a:lnTo>
                      <a:pt x="1790" y="1371"/>
                    </a:lnTo>
                    <a:lnTo>
                      <a:pt x="1771" y="1371"/>
                    </a:lnTo>
                    <a:lnTo>
                      <a:pt x="1752" y="1352"/>
                    </a:lnTo>
                    <a:lnTo>
                      <a:pt x="1732" y="1275"/>
                    </a:lnTo>
                    <a:lnTo>
                      <a:pt x="1732" y="1257"/>
                    </a:lnTo>
                    <a:lnTo>
                      <a:pt x="1714" y="1257"/>
                    </a:lnTo>
                    <a:lnTo>
                      <a:pt x="1714" y="1238"/>
                    </a:lnTo>
                    <a:lnTo>
                      <a:pt x="1695" y="1238"/>
                    </a:lnTo>
                    <a:lnTo>
                      <a:pt x="1695" y="1180"/>
                    </a:lnTo>
                    <a:lnTo>
                      <a:pt x="1676" y="1161"/>
                    </a:lnTo>
                    <a:lnTo>
                      <a:pt x="1637" y="1143"/>
                    </a:lnTo>
                    <a:lnTo>
                      <a:pt x="1618" y="1123"/>
                    </a:lnTo>
                    <a:lnTo>
                      <a:pt x="1618" y="1104"/>
                    </a:lnTo>
                    <a:lnTo>
                      <a:pt x="1600" y="1066"/>
                    </a:lnTo>
                    <a:lnTo>
                      <a:pt x="1580" y="1047"/>
                    </a:lnTo>
                    <a:lnTo>
                      <a:pt x="1580" y="1028"/>
                    </a:lnTo>
                    <a:lnTo>
                      <a:pt x="1600" y="1028"/>
                    </a:lnTo>
                    <a:lnTo>
                      <a:pt x="1600" y="1009"/>
                    </a:lnTo>
                    <a:lnTo>
                      <a:pt x="1618" y="990"/>
                    </a:lnTo>
                    <a:lnTo>
                      <a:pt x="1676" y="933"/>
                    </a:lnTo>
                    <a:lnTo>
                      <a:pt x="1714" y="933"/>
                    </a:lnTo>
                    <a:lnTo>
                      <a:pt x="1828" y="857"/>
                    </a:lnTo>
                    <a:lnTo>
                      <a:pt x="1866" y="799"/>
                    </a:lnTo>
                    <a:lnTo>
                      <a:pt x="1904" y="799"/>
                    </a:lnTo>
                    <a:lnTo>
                      <a:pt x="1942" y="838"/>
                    </a:lnTo>
                    <a:lnTo>
                      <a:pt x="1999" y="818"/>
                    </a:lnTo>
                    <a:lnTo>
                      <a:pt x="2285" y="666"/>
                    </a:lnTo>
                    <a:lnTo>
                      <a:pt x="2342" y="609"/>
                    </a:lnTo>
                    <a:lnTo>
                      <a:pt x="2342" y="552"/>
                    </a:lnTo>
                    <a:lnTo>
                      <a:pt x="2304" y="533"/>
                    </a:lnTo>
                    <a:lnTo>
                      <a:pt x="2342" y="418"/>
                    </a:lnTo>
                    <a:lnTo>
                      <a:pt x="2494" y="399"/>
                    </a:lnTo>
                    <a:lnTo>
                      <a:pt x="2533" y="437"/>
                    </a:lnTo>
                    <a:lnTo>
                      <a:pt x="2590" y="381"/>
                    </a:lnTo>
                    <a:lnTo>
                      <a:pt x="2647" y="342"/>
                    </a:lnTo>
                    <a:lnTo>
                      <a:pt x="2666" y="247"/>
                    </a:lnTo>
                    <a:lnTo>
                      <a:pt x="2666" y="209"/>
                    </a:lnTo>
                    <a:lnTo>
                      <a:pt x="2819" y="133"/>
                    </a:lnTo>
                    <a:lnTo>
                      <a:pt x="2856" y="0"/>
                    </a:lnTo>
                    <a:lnTo>
                      <a:pt x="2875" y="0"/>
                    </a:lnTo>
                    <a:lnTo>
                      <a:pt x="2933" y="114"/>
                    </a:lnTo>
                    <a:lnTo>
                      <a:pt x="3047" y="323"/>
                    </a:lnTo>
                    <a:lnTo>
                      <a:pt x="3142" y="533"/>
                    </a:lnTo>
                    <a:lnTo>
                      <a:pt x="3237" y="742"/>
                    </a:lnTo>
                    <a:lnTo>
                      <a:pt x="3333" y="952"/>
                    </a:lnTo>
                    <a:lnTo>
                      <a:pt x="3428" y="1161"/>
                    </a:lnTo>
                    <a:lnTo>
                      <a:pt x="3485" y="1257"/>
                    </a:lnTo>
                    <a:lnTo>
                      <a:pt x="3542" y="1390"/>
                    </a:lnTo>
                    <a:lnTo>
                      <a:pt x="3581" y="1466"/>
                    </a:lnTo>
                    <a:lnTo>
                      <a:pt x="3581" y="1504"/>
                    </a:lnTo>
                    <a:lnTo>
                      <a:pt x="3618" y="1542"/>
                    </a:lnTo>
                    <a:lnTo>
                      <a:pt x="3637" y="1580"/>
                    </a:lnTo>
                    <a:lnTo>
                      <a:pt x="3676" y="1600"/>
                    </a:lnTo>
                    <a:lnTo>
                      <a:pt x="3714" y="1600"/>
                    </a:lnTo>
                    <a:lnTo>
                      <a:pt x="3657" y="1504"/>
                    </a:lnTo>
                    <a:lnTo>
                      <a:pt x="3637" y="1447"/>
                    </a:lnTo>
                    <a:lnTo>
                      <a:pt x="3676" y="1428"/>
                    </a:lnTo>
                    <a:lnTo>
                      <a:pt x="3695" y="1447"/>
                    </a:lnTo>
                    <a:lnTo>
                      <a:pt x="3733" y="1485"/>
                    </a:lnTo>
                    <a:lnTo>
                      <a:pt x="3752" y="1485"/>
                    </a:lnTo>
                    <a:lnTo>
                      <a:pt x="3771" y="1485"/>
                    </a:lnTo>
                    <a:lnTo>
                      <a:pt x="3790" y="1466"/>
                    </a:lnTo>
                    <a:lnTo>
                      <a:pt x="3809" y="1409"/>
                    </a:lnTo>
                    <a:lnTo>
                      <a:pt x="3809" y="1390"/>
                    </a:lnTo>
                    <a:lnTo>
                      <a:pt x="3828" y="1371"/>
                    </a:lnTo>
                    <a:lnTo>
                      <a:pt x="3866" y="1352"/>
                    </a:lnTo>
                    <a:lnTo>
                      <a:pt x="3885" y="1352"/>
                    </a:lnTo>
                    <a:lnTo>
                      <a:pt x="3904" y="1333"/>
                    </a:lnTo>
                    <a:lnTo>
                      <a:pt x="3904" y="1314"/>
                    </a:lnTo>
                    <a:lnTo>
                      <a:pt x="3923" y="1314"/>
                    </a:lnTo>
                    <a:lnTo>
                      <a:pt x="3962" y="1314"/>
                    </a:lnTo>
                    <a:lnTo>
                      <a:pt x="4018" y="1314"/>
                    </a:lnTo>
                    <a:lnTo>
                      <a:pt x="4057" y="1295"/>
                    </a:lnTo>
                    <a:lnTo>
                      <a:pt x="4094" y="1257"/>
                    </a:lnTo>
                    <a:lnTo>
                      <a:pt x="4114" y="1180"/>
                    </a:lnTo>
                    <a:lnTo>
                      <a:pt x="4114" y="1161"/>
                    </a:lnTo>
                    <a:lnTo>
                      <a:pt x="4114" y="1123"/>
                    </a:lnTo>
                    <a:lnTo>
                      <a:pt x="4114" y="1104"/>
                    </a:lnTo>
                    <a:lnTo>
                      <a:pt x="4114" y="1085"/>
                    </a:lnTo>
                    <a:lnTo>
                      <a:pt x="4114" y="1047"/>
                    </a:lnTo>
                    <a:lnTo>
                      <a:pt x="4076" y="1028"/>
                    </a:lnTo>
                    <a:lnTo>
                      <a:pt x="4057" y="990"/>
                    </a:lnTo>
                    <a:lnTo>
                      <a:pt x="4057" y="971"/>
                    </a:lnTo>
                    <a:lnTo>
                      <a:pt x="4057" y="952"/>
                    </a:lnTo>
                    <a:lnTo>
                      <a:pt x="4076" y="894"/>
                    </a:lnTo>
                    <a:lnTo>
                      <a:pt x="4076" y="857"/>
                    </a:lnTo>
                    <a:lnTo>
                      <a:pt x="4094" y="838"/>
                    </a:lnTo>
                    <a:lnTo>
                      <a:pt x="4114" y="818"/>
                    </a:lnTo>
                    <a:lnTo>
                      <a:pt x="4133" y="818"/>
                    </a:lnTo>
                    <a:lnTo>
                      <a:pt x="4228" y="838"/>
                    </a:lnTo>
                    <a:lnTo>
                      <a:pt x="4266" y="818"/>
                    </a:lnTo>
                    <a:lnTo>
                      <a:pt x="4285" y="780"/>
                    </a:lnTo>
                    <a:lnTo>
                      <a:pt x="4285" y="742"/>
                    </a:lnTo>
                    <a:lnTo>
                      <a:pt x="4285" y="723"/>
                    </a:lnTo>
                    <a:lnTo>
                      <a:pt x="4304" y="704"/>
                    </a:lnTo>
                    <a:lnTo>
                      <a:pt x="4323" y="685"/>
                    </a:lnTo>
                    <a:lnTo>
                      <a:pt x="4343" y="666"/>
                    </a:lnTo>
                    <a:lnTo>
                      <a:pt x="4361" y="666"/>
                    </a:lnTo>
                    <a:lnTo>
                      <a:pt x="4495" y="723"/>
                    </a:lnTo>
                    <a:lnTo>
                      <a:pt x="4533" y="742"/>
                    </a:lnTo>
                    <a:lnTo>
                      <a:pt x="4533" y="723"/>
                    </a:lnTo>
                    <a:lnTo>
                      <a:pt x="4552" y="704"/>
                    </a:lnTo>
                    <a:lnTo>
                      <a:pt x="4571" y="685"/>
                    </a:lnTo>
                    <a:lnTo>
                      <a:pt x="4590" y="685"/>
                    </a:lnTo>
                    <a:lnTo>
                      <a:pt x="4609" y="723"/>
                    </a:lnTo>
                    <a:lnTo>
                      <a:pt x="4609" y="780"/>
                    </a:lnTo>
                    <a:lnTo>
                      <a:pt x="4609" y="799"/>
                    </a:lnTo>
                    <a:lnTo>
                      <a:pt x="4628" y="818"/>
                    </a:lnTo>
                    <a:lnTo>
                      <a:pt x="4666" y="857"/>
                    </a:lnTo>
                    <a:lnTo>
                      <a:pt x="4724" y="876"/>
                    </a:lnTo>
                    <a:lnTo>
                      <a:pt x="4742" y="876"/>
                    </a:lnTo>
                    <a:lnTo>
                      <a:pt x="4780" y="876"/>
                    </a:lnTo>
                    <a:lnTo>
                      <a:pt x="4800" y="857"/>
                    </a:lnTo>
                    <a:lnTo>
                      <a:pt x="4819" y="838"/>
                    </a:lnTo>
                    <a:lnTo>
                      <a:pt x="4838" y="838"/>
                    </a:lnTo>
                    <a:lnTo>
                      <a:pt x="4856" y="857"/>
                    </a:lnTo>
                    <a:lnTo>
                      <a:pt x="4876" y="876"/>
                    </a:lnTo>
                    <a:lnTo>
                      <a:pt x="4876" y="914"/>
                    </a:lnTo>
                    <a:lnTo>
                      <a:pt x="4856" y="952"/>
                    </a:lnTo>
                    <a:lnTo>
                      <a:pt x="4780" y="1123"/>
                    </a:lnTo>
                    <a:lnTo>
                      <a:pt x="4761" y="1219"/>
                    </a:lnTo>
                    <a:lnTo>
                      <a:pt x="4761" y="1257"/>
                    </a:lnTo>
                    <a:lnTo>
                      <a:pt x="4761" y="1275"/>
                    </a:lnTo>
                    <a:lnTo>
                      <a:pt x="4780" y="1275"/>
                    </a:lnTo>
                    <a:lnTo>
                      <a:pt x="4819" y="1275"/>
                    </a:lnTo>
                    <a:lnTo>
                      <a:pt x="4876" y="1275"/>
                    </a:lnTo>
                    <a:lnTo>
                      <a:pt x="4990" y="1238"/>
                    </a:lnTo>
                    <a:lnTo>
                      <a:pt x="5123" y="1238"/>
                    </a:lnTo>
                    <a:lnTo>
                      <a:pt x="5123" y="1314"/>
                    </a:lnTo>
                    <a:lnTo>
                      <a:pt x="5142" y="1371"/>
                    </a:lnTo>
                    <a:lnTo>
                      <a:pt x="5181" y="1409"/>
                    </a:lnTo>
                    <a:lnTo>
                      <a:pt x="5200" y="1466"/>
                    </a:lnTo>
                    <a:lnTo>
                      <a:pt x="5181" y="1485"/>
                    </a:lnTo>
                    <a:lnTo>
                      <a:pt x="5161" y="1542"/>
                    </a:lnTo>
                    <a:lnTo>
                      <a:pt x="5142" y="1580"/>
                    </a:lnTo>
                    <a:lnTo>
                      <a:pt x="5161" y="1619"/>
                    </a:lnTo>
                    <a:lnTo>
                      <a:pt x="5200" y="1637"/>
                    </a:lnTo>
                    <a:lnTo>
                      <a:pt x="5428" y="1619"/>
                    </a:lnTo>
                    <a:lnTo>
                      <a:pt x="5447" y="1619"/>
                    </a:lnTo>
                    <a:lnTo>
                      <a:pt x="5485" y="1561"/>
                    </a:lnTo>
                    <a:lnTo>
                      <a:pt x="5504" y="1542"/>
                    </a:lnTo>
                    <a:lnTo>
                      <a:pt x="5523" y="1542"/>
                    </a:lnTo>
                    <a:lnTo>
                      <a:pt x="5562" y="1580"/>
                    </a:lnTo>
                    <a:lnTo>
                      <a:pt x="5581" y="1580"/>
                    </a:lnTo>
                    <a:lnTo>
                      <a:pt x="5657" y="1561"/>
                    </a:lnTo>
                    <a:lnTo>
                      <a:pt x="5714" y="1561"/>
                    </a:lnTo>
                    <a:lnTo>
                      <a:pt x="5771" y="1580"/>
                    </a:lnTo>
                    <a:lnTo>
                      <a:pt x="5790" y="1600"/>
                    </a:lnTo>
                    <a:lnTo>
                      <a:pt x="5847" y="1656"/>
                    </a:lnTo>
                    <a:lnTo>
                      <a:pt x="5885" y="1676"/>
                    </a:lnTo>
                    <a:lnTo>
                      <a:pt x="5943" y="1676"/>
                    </a:lnTo>
                    <a:lnTo>
                      <a:pt x="5962" y="1676"/>
                    </a:lnTo>
                    <a:lnTo>
                      <a:pt x="5980" y="1676"/>
                    </a:lnTo>
                    <a:lnTo>
                      <a:pt x="5999" y="1656"/>
                    </a:lnTo>
                    <a:lnTo>
                      <a:pt x="6038" y="1637"/>
                    </a:lnTo>
                    <a:lnTo>
                      <a:pt x="6057" y="1619"/>
                    </a:lnTo>
                    <a:lnTo>
                      <a:pt x="6075" y="1619"/>
                    </a:lnTo>
                    <a:lnTo>
                      <a:pt x="6095" y="1619"/>
                    </a:lnTo>
                    <a:lnTo>
                      <a:pt x="6114" y="1600"/>
                    </a:lnTo>
                    <a:lnTo>
                      <a:pt x="6133" y="1600"/>
                    </a:lnTo>
                    <a:lnTo>
                      <a:pt x="6152" y="1600"/>
                    </a:lnTo>
                    <a:lnTo>
                      <a:pt x="6152" y="1619"/>
                    </a:lnTo>
                    <a:lnTo>
                      <a:pt x="6171" y="1619"/>
                    </a:lnTo>
                    <a:lnTo>
                      <a:pt x="6209" y="1600"/>
                    </a:lnTo>
                    <a:lnTo>
                      <a:pt x="6247" y="1619"/>
                    </a:lnTo>
                    <a:lnTo>
                      <a:pt x="6285" y="1656"/>
                    </a:lnTo>
                    <a:lnTo>
                      <a:pt x="6419" y="1561"/>
                    </a:lnTo>
                    <a:lnTo>
                      <a:pt x="6495" y="1542"/>
                    </a:lnTo>
                    <a:lnTo>
                      <a:pt x="6533" y="1504"/>
                    </a:lnTo>
                    <a:lnTo>
                      <a:pt x="6533" y="1371"/>
                    </a:lnTo>
                    <a:lnTo>
                      <a:pt x="6552" y="1352"/>
                    </a:lnTo>
                    <a:lnTo>
                      <a:pt x="6590" y="1333"/>
                    </a:lnTo>
                    <a:lnTo>
                      <a:pt x="6685" y="1352"/>
                    </a:lnTo>
                    <a:lnTo>
                      <a:pt x="6819" y="1371"/>
                    </a:lnTo>
                    <a:lnTo>
                      <a:pt x="6876" y="1352"/>
                    </a:lnTo>
                    <a:lnTo>
                      <a:pt x="6914" y="1314"/>
                    </a:lnTo>
                    <a:lnTo>
                      <a:pt x="6952" y="1257"/>
                    </a:lnTo>
                    <a:lnTo>
                      <a:pt x="6971" y="1180"/>
                    </a:lnTo>
                    <a:lnTo>
                      <a:pt x="6990" y="1180"/>
                    </a:lnTo>
                    <a:lnTo>
                      <a:pt x="7009" y="1180"/>
                    </a:lnTo>
                    <a:lnTo>
                      <a:pt x="7028" y="1199"/>
                    </a:lnTo>
                    <a:lnTo>
                      <a:pt x="7047" y="1199"/>
                    </a:lnTo>
                    <a:lnTo>
                      <a:pt x="7066" y="1199"/>
                    </a:lnTo>
                    <a:lnTo>
                      <a:pt x="7086" y="1180"/>
                    </a:lnTo>
                    <a:lnTo>
                      <a:pt x="7199" y="1180"/>
                    </a:lnTo>
                    <a:lnTo>
                      <a:pt x="7314" y="1180"/>
                    </a:lnTo>
                    <a:lnTo>
                      <a:pt x="7352" y="1238"/>
                    </a:lnTo>
                    <a:lnTo>
                      <a:pt x="7371" y="1257"/>
                    </a:lnTo>
                    <a:lnTo>
                      <a:pt x="7390" y="1275"/>
                    </a:lnTo>
                    <a:lnTo>
                      <a:pt x="7504" y="1295"/>
                    </a:lnTo>
                    <a:lnTo>
                      <a:pt x="7523" y="1314"/>
                    </a:lnTo>
                    <a:lnTo>
                      <a:pt x="7599" y="1352"/>
                    </a:lnTo>
                    <a:lnTo>
                      <a:pt x="7619" y="1371"/>
                    </a:lnTo>
                    <a:lnTo>
                      <a:pt x="7638" y="1390"/>
                    </a:lnTo>
                    <a:lnTo>
                      <a:pt x="7695" y="1390"/>
                    </a:lnTo>
                    <a:lnTo>
                      <a:pt x="7714" y="1390"/>
                    </a:lnTo>
                    <a:lnTo>
                      <a:pt x="7733" y="1409"/>
                    </a:lnTo>
                    <a:lnTo>
                      <a:pt x="7752" y="1428"/>
                    </a:lnTo>
                    <a:lnTo>
                      <a:pt x="7790" y="1485"/>
                    </a:lnTo>
                    <a:lnTo>
                      <a:pt x="7809" y="1504"/>
                    </a:lnTo>
                    <a:lnTo>
                      <a:pt x="7847" y="1523"/>
                    </a:lnTo>
                    <a:lnTo>
                      <a:pt x="7866" y="1542"/>
                    </a:lnTo>
                    <a:lnTo>
                      <a:pt x="7866" y="1656"/>
                    </a:lnTo>
                    <a:lnTo>
                      <a:pt x="7904" y="1714"/>
                    </a:lnTo>
                    <a:lnTo>
                      <a:pt x="8019" y="1790"/>
                    </a:lnTo>
                    <a:lnTo>
                      <a:pt x="8038" y="1809"/>
                    </a:lnTo>
                    <a:lnTo>
                      <a:pt x="8076" y="1847"/>
                    </a:lnTo>
                    <a:lnTo>
                      <a:pt x="8076" y="1885"/>
                    </a:lnTo>
                    <a:lnTo>
                      <a:pt x="8076" y="1904"/>
                    </a:lnTo>
                    <a:lnTo>
                      <a:pt x="8095" y="1942"/>
                    </a:lnTo>
                    <a:lnTo>
                      <a:pt x="8133" y="1981"/>
                    </a:lnTo>
                    <a:lnTo>
                      <a:pt x="8133" y="2000"/>
                    </a:lnTo>
                    <a:lnTo>
                      <a:pt x="8133" y="2037"/>
                    </a:lnTo>
                    <a:lnTo>
                      <a:pt x="8114" y="2133"/>
                    </a:lnTo>
                    <a:lnTo>
                      <a:pt x="8133" y="2190"/>
                    </a:lnTo>
                    <a:lnTo>
                      <a:pt x="8171" y="2228"/>
                    </a:lnTo>
                    <a:lnTo>
                      <a:pt x="8190" y="2285"/>
                    </a:lnTo>
                    <a:lnTo>
                      <a:pt x="8190" y="2323"/>
                    </a:lnTo>
                    <a:lnTo>
                      <a:pt x="8190" y="2362"/>
                    </a:lnTo>
                    <a:lnTo>
                      <a:pt x="8190" y="2399"/>
                    </a:lnTo>
                    <a:lnTo>
                      <a:pt x="8190" y="2438"/>
                    </a:lnTo>
                    <a:lnTo>
                      <a:pt x="8209" y="2438"/>
                    </a:lnTo>
                    <a:lnTo>
                      <a:pt x="8247" y="2457"/>
                    </a:lnTo>
                    <a:lnTo>
                      <a:pt x="8266" y="2476"/>
                    </a:lnTo>
                    <a:lnTo>
                      <a:pt x="8285" y="2494"/>
                    </a:lnTo>
                    <a:lnTo>
                      <a:pt x="8285" y="2514"/>
                    </a:lnTo>
                    <a:lnTo>
                      <a:pt x="8324" y="2514"/>
                    </a:lnTo>
                    <a:lnTo>
                      <a:pt x="8361" y="2476"/>
                    </a:lnTo>
                    <a:lnTo>
                      <a:pt x="8400" y="2457"/>
                    </a:lnTo>
                    <a:lnTo>
                      <a:pt x="8437" y="2476"/>
                    </a:lnTo>
                    <a:lnTo>
                      <a:pt x="8476" y="2514"/>
                    </a:lnTo>
                    <a:lnTo>
                      <a:pt x="8514" y="2552"/>
                    </a:lnTo>
                    <a:lnTo>
                      <a:pt x="8533" y="2552"/>
                    </a:lnTo>
                    <a:lnTo>
                      <a:pt x="8571" y="2552"/>
                    </a:lnTo>
                    <a:lnTo>
                      <a:pt x="8628" y="2552"/>
                    </a:lnTo>
                    <a:lnTo>
                      <a:pt x="8647" y="2571"/>
                    </a:lnTo>
                    <a:lnTo>
                      <a:pt x="8666" y="2609"/>
                    </a:lnTo>
                    <a:lnTo>
                      <a:pt x="8704" y="2628"/>
                    </a:lnTo>
                    <a:lnTo>
                      <a:pt x="8723" y="2647"/>
                    </a:lnTo>
                    <a:lnTo>
                      <a:pt x="8762" y="2628"/>
                    </a:lnTo>
                    <a:lnTo>
                      <a:pt x="8781" y="2647"/>
                    </a:lnTo>
                    <a:lnTo>
                      <a:pt x="8800" y="2666"/>
                    </a:lnTo>
                    <a:lnTo>
                      <a:pt x="8818" y="2723"/>
                    </a:lnTo>
                    <a:lnTo>
                      <a:pt x="8838" y="2723"/>
                    </a:lnTo>
                    <a:lnTo>
                      <a:pt x="8857" y="2723"/>
                    </a:lnTo>
                    <a:lnTo>
                      <a:pt x="8876" y="2704"/>
                    </a:lnTo>
                    <a:lnTo>
                      <a:pt x="8914" y="2704"/>
                    </a:lnTo>
                    <a:lnTo>
                      <a:pt x="8971" y="2743"/>
                    </a:lnTo>
                    <a:lnTo>
                      <a:pt x="8990" y="2761"/>
                    </a:lnTo>
                    <a:lnTo>
                      <a:pt x="9028" y="2819"/>
                    </a:lnTo>
                    <a:lnTo>
                      <a:pt x="9028" y="2838"/>
                    </a:lnTo>
                    <a:lnTo>
                      <a:pt x="9028" y="2857"/>
                    </a:lnTo>
                    <a:lnTo>
                      <a:pt x="9009" y="2875"/>
                    </a:lnTo>
                    <a:lnTo>
                      <a:pt x="8971" y="2875"/>
                    </a:lnTo>
                    <a:lnTo>
                      <a:pt x="8952" y="2875"/>
                    </a:lnTo>
                    <a:lnTo>
                      <a:pt x="8952" y="2971"/>
                    </a:lnTo>
                    <a:lnTo>
                      <a:pt x="8952" y="3028"/>
                    </a:lnTo>
                    <a:lnTo>
                      <a:pt x="8971" y="3047"/>
                    </a:lnTo>
                    <a:lnTo>
                      <a:pt x="9047" y="3047"/>
                    </a:lnTo>
                    <a:lnTo>
                      <a:pt x="9067" y="3085"/>
                    </a:lnTo>
                    <a:lnTo>
                      <a:pt x="9085" y="3124"/>
                    </a:lnTo>
                    <a:lnTo>
                      <a:pt x="9085" y="3180"/>
                    </a:lnTo>
                    <a:lnTo>
                      <a:pt x="9085" y="3200"/>
                    </a:lnTo>
                    <a:lnTo>
                      <a:pt x="9104" y="3219"/>
                    </a:lnTo>
                    <a:lnTo>
                      <a:pt x="9181" y="3314"/>
                    </a:lnTo>
                    <a:lnTo>
                      <a:pt x="9199" y="3352"/>
                    </a:lnTo>
                    <a:lnTo>
                      <a:pt x="9219" y="3485"/>
                    </a:lnTo>
                    <a:lnTo>
                      <a:pt x="9238" y="3542"/>
                    </a:lnTo>
                    <a:lnTo>
                      <a:pt x="9295" y="3561"/>
                    </a:lnTo>
                    <a:lnTo>
                      <a:pt x="9333" y="3542"/>
                    </a:lnTo>
                    <a:lnTo>
                      <a:pt x="9352" y="3523"/>
                    </a:lnTo>
                    <a:lnTo>
                      <a:pt x="9371" y="3523"/>
                    </a:lnTo>
                    <a:lnTo>
                      <a:pt x="9390" y="3504"/>
                    </a:lnTo>
                    <a:lnTo>
                      <a:pt x="9409" y="3504"/>
                    </a:lnTo>
                    <a:lnTo>
                      <a:pt x="9448" y="3504"/>
                    </a:lnTo>
                    <a:lnTo>
                      <a:pt x="9485" y="3542"/>
                    </a:lnTo>
                    <a:lnTo>
                      <a:pt x="9524" y="3561"/>
                    </a:lnTo>
                    <a:lnTo>
                      <a:pt x="9561" y="3561"/>
                    </a:lnTo>
                    <a:lnTo>
                      <a:pt x="9580" y="3542"/>
                    </a:lnTo>
                    <a:lnTo>
                      <a:pt x="9600" y="3542"/>
                    </a:lnTo>
                    <a:lnTo>
                      <a:pt x="9638" y="3504"/>
                    </a:lnTo>
                    <a:lnTo>
                      <a:pt x="9657" y="3504"/>
                    </a:lnTo>
                    <a:lnTo>
                      <a:pt x="9676" y="3504"/>
                    </a:lnTo>
                    <a:lnTo>
                      <a:pt x="9676" y="3523"/>
                    </a:lnTo>
                    <a:lnTo>
                      <a:pt x="9695" y="3561"/>
                    </a:lnTo>
                    <a:lnTo>
                      <a:pt x="9714" y="3581"/>
                    </a:lnTo>
                    <a:lnTo>
                      <a:pt x="9733" y="3600"/>
                    </a:lnTo>
                    <a:lnTo>
                      <a:pt x="9752" y="3600"/>
                    </a:lnTo>
                    <a:lnTo>
                      <a:pt x="9790" y="3581"/>
                    </a:lnTo>
                    <a:lnTo>
                      <a:pt x="9809" y="3581"/>
                    </a:lnTo>
                    <a:lnTo>
                      <a:pt x="9828" y="3581"/>
                    </a:lnTo>
                    <a:lnTo>
                      <a:pt x="9847" y="3600"/>
                    </a:lnTo>
                    <a:lnTo>
                      <a:pt x="9866" y="3618"/>
                    </a:lnTo>
                    <a:lnTo>
                      <a:pt x="9866" y="3637"/>
                    </a:lnTo>
                    <a:lnTo>
                      <a:pt x="9905" y="3618"/>
                    </a:lnTo>
                    <a:lnTo>
                      <a:pt x="9924" y="3600"/>
                    </a:lnTo>
                    <a:lnTo>
                      <a:pt x="9961" y="3600"/>
                    </a:lnTo>
                    <a:lnTo>
                      <a:pt x="9981" y="3581"/>
                    </a:lnTo>
                    <a:lnTo>
                      <a:pt x="10019" y="3600"/>
                    </a:lnTo>
                    <a:lnTo>
                      <a:pt x="10019" y="3618"/>
                    </a:lnTo>
                    <a:lnTo>
                      <a:pt x="10000" y="3676"/>
                    </a:lnTo>
                    <a:lnTo>
                      <a:pt x="10000" y="3714"/>
                    </a:lnTo>
                    <a:lnTo>
                      <a:pt x="10019" y="3733"/>
                    </a:lnTo>
                    <a:lnTo>
                      <a:pt x="10038" y="3733"/>
                    </a:lnTo>
                    <a:lnTo>
                      <a:pt x="10057" y="3733"/>
                    </a:lnTo>
                    <a:lnTo>
                      <a:pt x="10076" y="3714"/>
                    </a:lnTo>
                    <a:lnTo>
                      <a:pt x="10114" y="3676"/>
                    </a:lnTo>
                    <a:lnTo>
                      <a:pt x="10152" y="3657"/>
                    </a:lnTo>
                    <a:lnTo>
                      <a:pt x="10209" y="3657"/>
                    </a:lnTo>
                    <a:lnTo>
                      <a:pt x="10228" y="3714"/>
                    </a:lnTo>
                    <a:lnTo>
                      <a:pt x="10266" y="3752"/>
                    </a:lnTo>
                    <a:lnTo>
                      <a:pt x="10305" y="3695"/>
                    </a:lnTo>
                    <a:lnTo>
                      <a:pt x="10342" y="3618"/>
                    </a:lnTo>
                    <a:lnTo>
                      <a:pt x="10381" y="3561"/>
                    </a:lnTo>
                    <a:lnTo>
                      <a:pt x="10438" y="3504"/>
                    </a:lnTo>
                    <a:lnTo>
                      <a:pt x="10495" y="3485"/>
                    </a:lnTo>
                    <a:lnTo>
                      <a:pt x="10571" y="3428"/>
                    </a:lnTo>
                    <a:lnTo>
                      <a:pt x="10590" y="3409"/>
                    </a:lnTo>
                    <a:lnTo>
                      <a:pt x="10609" y="3409"/>
                    </a:lnTo>
                    <a:lnTo>
                      <a:pt x="10609" y="3390"/>
                    </a:lnTo>
                    <a:lnTo>
                      <a:pt x="10590" y="3371"/>
                    </a:lnTo>
                    <a:lnTo>
                      <a:pt x="10590" y="3352"/>
                    </a:lnTo>
                    <a:lnTo>
                      <a:pt x="10647" y="3314"/>
                    </a:lnTo>
                    <a:lnTo>
                      <a:pt x="10667" y="3295"/>
                    </a:lnTo>
                    <a:lnTo>
                      <a:pt x="10685" y="3295"/>
                    </a:lnTo>
                    <a:lnTo>
                      <a:pt x="10704" y="3256"/>
                    </a:lnTo>
                    <a:lnTo>
                      <a:pt x="10723" y="3238"/>
                    </a:lnTo>
                    <a:lnTo>
                      <a:pt x="10743" y="3200"/>
                    </a:lnTo>
                    <a:lnTo>
                      <a:pt x="10781" y="3200"/>
                    </a:lnTo>
                    <a:lnTo>
                      <a:pt x="10819" y="3238"/>
                    </a:lnTo>
                    <a:lnTo>
                      <a:pt x="10838" y="3238"/>
                    </a:lnTo>
                    <a:lnTo>
                      <a:pt x="10876" y="3219"/>
                    </a:lnTo>
                    <a:lnTo>
                      <a:pt x="10895" y="3219"/>
                    </a:lnTo>
                    <a:lnTo>
                      <a:pt x="10895" y="3238"/>
                    </a:lnTo>
                    <a:lnTo>
                      <a:pt x="10895" y="3256"/>
                    </a:lnTo>
                    <a:lnTo>
                      <a:pt x="10895" y="3276"/>
                    </a:lnTo>
                    <a:lnTo>
                      <a:pt x="10876" y="3295"/>
                    </a:lnTo>
                    <a:lnTo>
                      <a:pt x="10876" y="3314"/>
                    </a:lnTo>
                    <a:lnTo>
                      <a:pt x="10876" y="3333"/>
                    </a:lnTo>
                    <a:lnTo>
                      <a:pt x="10895" y="3352"/>
                    </a:lnTo>
                    <a:lnTo>
                      <a:pt x="10914" y="3371"/>
                    </a:lnTo>
                    <a:lnTo>
                      <a:pt x="10895" y="3390"/>
                    </a:lnTo>
                    <a:lnTo>
                      <a:pt x="10876" y="3409"/>
                    </a:lnTo>
                    <a:lnTo>
                      <a:pt x="10857" y="3428"/>
                    </a:lnTo>
                    <a:lnTo>
                      <a:pt x="10799" y="3428"/>
                    </a:lnTo>
                    <a:lnTo>
                      <a:pt x="10781" y="3447"/>
                    </a:lnTo>
                    <a:lnTo>
                      <a:pt x="10743" y="3504"/>
                    </a:lnTo>
                    <a:lnTo>
                      <a:pt x="10723" y="3523"/>
                    </a:lnTo>
                    <a:lnTo>
                      <a:pt x="10723" y="3542"/>
                    </a:lnTo>
                    <a:lnTo>
                      <a:pt x="10723" y="3581"/>
                    </a:lnTo>
                    <a:lnTo>
                      <a:pt x="10743" y="3600"/>
                    </a:lnTo>
                    <a:lnTo>
                      <a:pt x="10781" y="3618"/>
                    </a:lnTo>
                    <a:lnTo>
                      <a:pt x="10799" y="3618"/>
                    </a:lnTo>
                    <a:lnTo>
                      <a:pt x="10838" y="3600"/>
                    </a:lnTo>
                    <a:lnTo>
                      <a:pt x="10876" y="3618"/>
                    </a:lnTo>
                    <a:lnTo>
                      <a:pt x="10952" y="3657"/>
                    </a:lnTo>
                    <a:lnTo>
                      <a:pt x="10971" y="3676"/>
                    </a:lnTo>
                    <a:lnTo>
                      <a:pt x="10971" y="3714"/>
                    </a:lnTo>
                    <a:lnTo>
                      <a:pt x="10952" y="3733"/>
                    </a:lnTo>
                    <a:lnTo>
                      <a:pt x="10952" y="3771"/>
                    </a:lnTo>
                    <a:lnTo>
                      <a:pt x="10971" y="3809"/>
                    </a:lnTo>
                    <a:lnTo>
                      <a:pt x="11009" y="3828"/>
                    </a:lnTo>
                    <a:lnTo>
                      <a:pt x="11048" y="3847"/>
                    </a:lnTo>
                    <a:lnTo>
                      <a:pt x="11085" y="3885"/>
                    </a:lnTo>
                    <a:lnTo>
                      <a:pt x="11066" y="3904"/>
                    </a:lnTo>
                    <a:lnTo>
                      <a:pt x="11048" y="3942"/>
                    </a:lnTo>
                    <a:lnTo>
                      <a:pt x="11066" y="3962"/>
                    </a:lnTo>
                    <a:lnTo>
                      <a:pt x="11085" y="3981"/>
                    </a:lnTo>
                    <a:lnTo>
                      <a:pt x="11162" y="4038"/>
                    </a:lnTo>
                    <a:lnTo>
                      <a:pt x="11180" y="4057"/>
                    </a:lnTo>
                    <a:lnTo>
                      <a:pt x="11180" y="4076"/>
                    </a:lnTo>
                    <a:lnTo>
                      <a:pt x="11180" y="4095"/>
                    </a:lnTo>
                    <a:lnTo>
                      <a:pt x="11180" y="4114"/>
                    </a:lnTo>
                    <a:lnTo>
                      <a:pt x="11200" y="4114"/>
                    </a:lnTo>
                    <a:lnTo>
                      <a:pt x="11219" y="4133"/>
                    </a:lnTo>
                    <a:lnTo>
                      <a:pt x="11238" y="4133"/>
                    </a:lnTo>
                    <a:lnTo>
                      <a:pt x="11333" y="4114"/>
                    </a:lnTo>
                    <a:lnTo>
                      <a:pt x="11371" y="4133"/>
                    </a:lnTo>
                    <a:lnTo>
                      <a:pt x="11390" y="4133"/>
                    </a:lnTo>
                    <a:lnTo>
                      <a:pt x="11447" y="4190"/>
                    </a:lnTo>
                    <a:lnTo>
                      <a:pt x="11466" y="4209"/>
                    </a:lnTo>
                    <a:lnTo>
                      <a:pt x="11485" y="4323"/>
                    </a:lnTo>
                    <a:lnTo>
                      <a:pt x="11505" y="438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58" name="Freeform 68">
                <a:extLst>
                  <a:ext uri="{FF2B5EF4-FFF2-40B4-BE49-F238E27FC236}">
                    <a16:creationId xmlns:a16="http://schemas.microsoft.com/office/drawing/2014/main" id="{A277C064-54E7-C747-A9D7-230C76A6C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61613" y="8929688"/>
                <a:ext cx="3414712" cy="2784475"/>
              </a:xfrm>
              <a:custGeom>
                <a:avLst/>
                <a:gdLst>
                  <a:gd name="T0" fmla="*/ 2147483646 w 9486"/>
                  <a:gd name="T1" fmla="*/ 2147483646 h 7734"/>
                  <a:gd name="T2" fmla="*/ 2147483646 w 9486"/>
                  <a:gd name="T3" fmla="*/ 2147483646 h 7734"/>
                  <a:gd name="T4" fmla="*/ 2147483646 w 9486"/>
                  <a:gd name="T5" fmla="*/ 2147483646 h 7734"/>
                  <a:gd name="T6" fmla="*/ 2147483646 w 9486"/>
                  <a:gd name="T7" fmla="*/ 2147483646 h 7734"/>
                  <a:gd name="T8" fmla="*/ 2147483646 w 9486"/>
                  <a:gd name="T9" fmla="*/ 2147483646 h 7734"/>
                  <a:gd name="T10" fmla="*/ 2147483646 w 9486"/>
                  <a:gd name="T11" fmla="*/ 2147483646 h 7734"/>
                  <a:gd name="T12" fmla="*/ 2147483646 w 9486"/>
                  <a:gd name="T13" fmla="*/ 2147483646 h 7734"/>
                  <a:gd name="T14" fmla="*/ 2147483646 w 9486"/>
                  <a:gd name="T15" fmla="*/ 2147483646 h 7734"/>
                  <a:gd name="T16" fmla="*/ 2147483646 w 9486"/>
                  <a:gd name="T17" fmla="*/ 2147483646 h 7734"/>
                  <a:gd name="T18" fmla="*/ 2147483646 w 9486"/>
                  <a:gd name="T19" fmla="*/ 2147483646 h 7734"/>
                  <a:gd name="T20" fmla="*/ 2147483646 w 9486"/>
                  <a:gd name="T21" fmla="*/ 2147483646 h 7734"/>
                  <a:gd name="T22" fmla="*/ 2147483646 w 9486"/>
                  <a:gd name="T23" fmla="*/ 2147483646 h 7734"/>
                  <a:gd name="T24" fmla="*/ 2147483646 w 9486"/>
                  <a:gd name="T25" fmla="*/ 2147483646 h 7734"/>
                  <a:gd name="T26" fmla="*/ 2147483646 w 9486"/>
                  <a:gd name="T27" fmla="*/ 2147483646 h 7734"/>
                  <a:gd name="T28" fmla="*/ 2147483646 w 9486"/>
                  <a:gd name="T29" fmla="*/ 2147483646 h 7734"/>
                  <a:gd name="T30" fmla="*/ 2147483646 w 9486"/>
                  <a:gd name="T31" fmla="*/ 2147483646 h 7734"/>
                  <a:gd name="T32" fmla="*/ 2147483646 w 9486"/>
                  <a:gd name="T33" fmla="*/ 2147483646 h 7734"/>
                  <a:gd name="T34" fmla="*/ 2147483646 w 9486"/>
                  <a:gd name="T35" fmla="*/ 2147483646 h 7734"/>
                  <a:gd name="T36" fmla="*/ 2147483646 w 9486"/>
                  <a:gd name="T37" fmla="*/ 2147483646 h 7734"/>
                  <a:gd name="T38" fmla="*/ 2147483646 w 9486"/>
                  <a:gd name="T39" fmla="*/ 2147483646 h 7734"/>
                  <a:gd name="T40" fmla="*/ 2147483646 w 9486"/>
                  <a:gd name="T41" fmla="*/ 2147483646 h 7734"/>
                  <a:gd name="T42" fmla="*/ 2147483646 w 9486"/>
                  <a:gd name="T43" fmla="*/ 2147483646 h 7734"/>
                  <a:gd name="T44" fmla="*/ 2147483646 w 9486"/>
                  <a:gd name="T45" fmla="*/ 2147483646 h 7734"/>
                  <a:gd name="T46" fmla="*/ 2147483646 w 9486"/>
                  <a:gd name="T47" fmla="*/ 2147483646 h 7734"/>
                  <a:gd name="T48" fmla="*/ 2147483646 w 9486"/>
                  <a:gd name="T49" fmla="*/ 2147483646 h 7734"/>
                  <a:gd name="T50" fmla="*/ 2147483646 w 9486"/>
                  <a:gd name="T51" fmla="*/ 2147483646 h 7734"/>
                  <a:gd name="T52" fmla="*/ 2147483646 w 9486"/>
                  <a:gd name="T53" fmla="*/ 2147483646 h 7734"/>
                  <a:gd name="T54" fmla="*/ 2147483646 w 9486"/>
                  <a:gd name="T55" fmla="*/ 2147483646 h 7734"/>
                  <a:gd name="T56" fmla="*/ 2147483646 w 9486"/>
                  <a:gd name="T57" fmla="*/ 2147483646 h 7734"/>
                  <a:gd name="T58" fmla="*/ 2147483646 w 9486"/>
                  <a:gd name="T59" fmla="*/ 2147483646 h 7734"/>
                  <a:gd name="T60" fmla="*/ 2147483646 w 9486"/>
                  <a:gd name="T61" fmla="*/ 2147483646 h 7734"/>
                  <a:gd name="T62" fmla="*/ 2147483646 w 9486"/>
                  <a:gd name="T63" fmla="*/ 2147483646 h 7734"/>
                  <a:gd name="T64" fmla="*/ 2147483646 w 9486"/>
                  <a:gd name="T65" fmla="*/ 2147483646 h 7734"/>
                  <a:gd name="T66" fmla="*/ 2147483646 w 9486"/>
                  <a:gd name="T67" fmla="*/ 2147483646 h 7734"/>
                  <a:gd name="T68" fmla="*/ 2147483646 w 9486"/>
                  <a:gd name="T69" fmla="*/ 2147483646 h 7734"/>
                  <a:gd name="T70" fmla="*/ 2147483646 w 9486"/>
                  <a:gd name="T71" fmla="*/ 2147483646 h 7734"/>
                  <a:gd name="T72" fmla="*/ 2147483646 w 9486"/>
                  <a:gd name="T73" fmla="*/ 2147483646 h 7734"/>
                  <a:gd name="T74" fmla="*/ 2147483646 w 9486"/>
                  <a:gd name="T75" fmla="*/ 2147483646 h 7734"/>
                  <a:gd name="T76" fmla="*/ 2147483646 w 9486"/>
                  <a:gd name="T77" fmla="*/ 2147483646 h 7734"/>
                  <a:gd name="T78" fmla="*/ 2147483646 w 9486"/>
                  <a:gd name="T79" fmla="*/ 2147483646 h 7734"/>
                  <a:gd name="T80" fmla="*/ 2147483646 w 9486"/>
                  <a:gd name="T81" fmla="*/ 2147483646 h 7734"/>
                  <a:gd name="T82" fmla="*/ 2147483646 w 9486"/>
                  <a:gd name="T83" fmla="*/ 2147483646 h 7734"/>
                  <a:gd name="T84" fmla="*/ 2147483646 w 9486"/>
                  <a:gd name="T85" fmla="*/ 2147483646 h 7734"/>
                  <a:gd name="T86" fmla="*/ 2147483646 w 9486"/>
                  <a:gd name="T87" fmla="*/ 2147483646 h 7734"/>
                  <a:gd name="T88" fmla="*/ 2147483646 w 9486"/>
                  <a:gd name="T89" fmla="*/ 2147483646 h 7734"/>
                  <a:gd name="T90" fmla="*/ 2147483646 w 9486"/>
                  <a:gd name="T91" fmla="*/ 2147483646 h 7734"/>
                  <a:gd name="T92" fmla="*/ 2147483646 w 9486"/>
                  <a:gd name="T93" fmla="*/ 2147483646 h 7734"/>
                  <a:gd name="T94" fmla="*/ 2147483646 w 9486"/>
                  <a:gd name="T95" fmla="*/ 2147483646 h 7734"/>
                  <a:gd name="T96" fmla="*/ 2147483646 w 9486"/>
                  <a:gd name="T97" fmla="*/ 2147483646 h 7734"/>
                  <a:gd name="T98" fmla="*/ 2147483646 w 9486"/>
                  <a:gd name="T99" fmla="*/ 2147483646 h 7734"/>
                  <a:gd name="T100" fmla="*/ 2147483646 w 9486"/>
                  <a:gd name="T101" fmla="*/ 2147483646 h 7734"/>
                  <a:gd name="T102" fmla="*/ 2147483646 w 9486"/>
                  <a:gd name="T103" fmla="*/ 2147483646 h 7734"/>
                  <a:gd name="T104" fmla="*/ 2147483646 w 9486"/>
                  <a:gd name="T105" fmla="*/ 2147483646 h 7734"/>
                  <a:gd name="T106" fmla="*/ 2147483646 w 9486"/>
                  <a:gd name="T107" fmla="*/ 2147483646 h 7734"/>
                  <a:gd name="T108" fmla="*/ 2147483646 w 9486"/>
                  <a:gd name="T109" fmla="*/ 2147483646 h 7734"/>
                  <a:gd name="T110" fmla="*/ 2147483646 w 9486"/>
                  <a:gd name="T111" fmla="*/ 2147483646 h 7734"/>
                  <a:gd name="T112" fmla="*/ 2147483646 w 9486"/>
                  <a:gd name="T113" fmla="*/ 2147483646 h 7734"/>
                  <a:gd name="T114" fmla="*/ 2147483646 w 9486"/>
                  <a:gd name="T115" fmla="*/ 2147483646 h 7734"/>
                  <a:gd name="T116" fmla="*/ 2147483646 w 9486"/>
                  <a:gd name="T117" fmla="*/ 2147483646 h 7734"/>
                  <a:gd name="T118" fmla="*/ 2147483646 w 9486"/>
                  <a:gd name="T119" fmla="*/ 2147483646 h 7734"/>
                  <a:gd name="T120" fmla="*/ 2147483646 w 9486"/>
                  <a:gd name="T121" fmla="*/ 2147483646 h 7734"/>
                  <a:gd name="T122" fmla="*/ 2147483646 w 9486"/>
                  <a:gd name="T123" fmla="*/ 2147483646 h 7734"/>
                  <a:gd name="T124" fmla="*/ 2147483646 w 9486"/>
                  <a:gd name="T125" fmla="*/ 2147483646 h 773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9486" h="7734">
                    <a:moveTo>
                      <a:pt x="9124" y="2723"/>
                    </a:moveTo>
                    <a:lnTo>
                      <a:pt x="9124" y="2762"/>
                    </a:lnTo>
                    <a:lnTo>
                      <a:pt x="9162" y="2819"/>
                    </a:lnTo>
                    <a:lnTo>
                      <a:pt x="9200" y="2838"/>
                    </a:lnTo>
                    <a:lnTo>
                      <a:pt x="9353" y="2876"/>
                    </a:lnTo>
                    <a:lnTo>
                      <a:pt x="9467" y="2914"/>
                    </a:lnTo>
                    <a:lnTo>
                      <a:pt x="9485" y="2952"/>
                    </a:lnTo>
                    <a:lnTo>
                      <a:pt x="9485" y="3009"/>
                    </a:lnTo>
                    <a:lnTo>
                      <a:pt x="9485" y="3066"/>
                    </a:lnTo>
                    <a:lnTo>
                      <a:pt x="9467" y="3200"/>
                    </a:lnTo>
                    <a:lnTo>
                      <a:pt x="9429" y="3314"/>
                    </a:lnTo>
                    <a:lnTo>
                      <a:pt x="9390" y="3390"/>
                    </a:lnTo>
                    <a:lnTo>
                      <a:pt x="9314" y="3409"/>
                    </a:lnTo>
                    <a:lnTo>
                      <a:pt x="9257" y="3371"/>
                    </a:lnTo>
                    <a:lnTo>
                      <a:pt x="9181" y="3257"/>
                    </a:lnTo>
                    <a:lnTo>
                      <a:pt x="9124" y="3238"/>
                    </a:lnTo>
                    <a:lnTo>
                      <a:pt x="9067" y="3219"/>
                    </a:lnTo>
                    <a:lnTo>
                      <a:pt x="9009" y="3238"/>
                    </a:lnTo>
                    <a:lnTo>
                      <a:pt x="8800" y="3352"/>
                    </a:lnTo>
                    <a:lnTo>
                      <a:pt x="8743" y="3352"/>
                    </a:lnTo>
                    <a:lnTo>
                      <a:pt x="8705" y="3333"/>
                    </a:lnTo>
                    <a:lnTo>
                      <a:pt x="8686" y="3314"/>
                    </a:lnTo>
                    <a:lnTo>
                      <a:pt x="8667" y="3295"/>
                    </a:lnTo>
                    <a:lnTo>
                      <a:pt x="8591" y="3295"/>
                    </a:lnTo>
                    <a:lnTo>
                      <a:pt x="8591" y="3276"/>
                    </a:lnTo>
                    <a:lnTo>
                      <a:pt x="8571" y="3257"/>
                    </a:lnTo>
                    <a:lnTo>
                      <a:pt x="8571" y="3219"/>
                    </a:lnTo>
                    <a:lnTo>
                      <a:pt x="8571" y="3180"/>
                    </a:lnTo>
                    <a:lnTo>
                      <a:pt x="8552" y="3104"/>
                    </a:lnTo>
                    <a:lnTo>
                      <a:pt x="8514" y="3066"/>
                    </a:lnTo>
                    <a:lnTo>
                      <a:pt x="8495" y="3066"/>
                    </a:lnTo>
                    <a:lnTo>
                      <a:pt x="8438" y="3048"/>
                    </a:lnTo>
                    <a:lnTo>
                      <a:pt x="8400" y="3066"/>
                    </a:lnTo>
                    <a:lnTo>
                      <a:pt x="8305" y="3124"/>
                    </a:lnTo>
                    <a:lnTo>
                      <a:pt x="7885" y="3276"/>
                    </a:lnTo>
                    <a:lnTo>
                      <a:pt x="7790" y="3314"/>
                    </a:lnTo>
                    <a:lnTo>
                      <a:pt x="7753" y="3333"/>
                    </a:lnTo>
                    <a:lnTo>
                      <a:pt x="7695" y="3333"/>
                    </a:lnTo>
                    <a:lnTo>
                      <a:pt x="7562" y="3390"/>
                    </a:lnTo>
                    <a:lnTo>
                      <a:pt x="7543" y="3390"/>
                    </a:lnTo>
                    <a:lnTo>
                      <a:pt x="7448" y="3352"/>
                    </a:lnTo>
                    <a:lnTo>
                      <a:pt x="7409" y="3352"/>
                    </a:lnTo>
                    <a:lnTo>
                      <a:pt x="7238" y="3429"/>
                    </a:lnTo>
                    <a:lnTo>
                      <a:pt x="7162" y="3409"/>
                    </a:lnTo>
                    <a:lnTo>
                      <a:pt x="7123" y="3429"/>
                    </a:lnTo>
                    <a:lnTo>
                      <a:pt x="7105" y="3429"/>
                    </a:lnTo>
                    <a:lnTo>
                      <a:pt x="7086" y="3485"/>
                    </a:lnTo>
                    <a:lnTo>
                      <a:pt x="7067" y="3505"/>
                    </a:lnTo>
                    <a:lnTo>
                      <a:pt x="7047" y="3505"/>
                    </a:lnTo>
                    <a:lnTo>
                      <a:pt x="6971" y="3505"/>
                    </a:lnTo>
                    <a:lnTo>
                      <a:pt x="6895" y="3543"/>
                    </a:lnTo>
                    <a:lnTo>
                      <a:pt x="6819" y="3524"/>
                    </a:lnTo>
                    <a:lnTo>
                      <a:pt x="6762" y="3524"/>
                    </a:lnTo>
                    <a:lnTo>
                      <a:pt x="6724" y="3543"/>
                    </a:lnTo>
                    <a:lnTo>
                      <a:pt x="6686" y="3581"/>
                    </a:lnTo>
                    <a:lnTo>
                      <a:pt x="6571" y="3676"/>
                    </a:lnTo>
                    <a:lnTo>
                      <a:pt x="6514" y="3714"/>
                    </a:lnTo>
                    <a:lnTo>
                      <a:pt x="6495" y="3733"/>
                    </a:lnTo>
                    <a:lnTo>
                      <a:pt x="6476" y="3771"/>
                    </a:lnTo>
                    <a:lnTo>
                      <a:pt x="6514" y="3810"/>
                    </a:lnTo>
                    <a:lnTo>
                      <a:pt x="6647" y="3886"/>
                    </a:lnTo>
                    <a:lnTo>
                      <a:pt x="6686" y="3886"/>
                    </a:lnTo>
                    <a:lnTo>
                      <a:pt x="6895" y="3847"/>
                    </a:lnTo>
                    <a:lnTo>
                      <a:pt x="6914" y="3847"/>
                    </a:lnTo>
                    <a:lnTo>
                      <a:pt x="6933" y="3866"/>
                    </a:lnTo>
                    <a:lnTo>
                      <a:pt x="6991" y="3905"/>
                    </a:lnTo>
                    <a:lnTo>
                      <a:pt x="7162" y="3981"/>
                    </a:lnTo>
                    <a:lnTo>
                      <a:pt x="7181" y="3981"/>
                    </a:lnTo>
                    <a:lnTo>
                      <a:pt x="7181" y="4000"/>
                    </a:lnTo>
                    <a:lnTo>
                      <a:pt x="7181" y="4038"/>
                    </a:lnTo>
                    <a:lnTo>
                      <a:pt x="7162" y="4038"/>
                    </a:lnTo>
                    <a:lnTo>
                      <a:pt x="7086" y="4057"/>
                    </a:lnTo>
                    <a:lnTo>
                      <a:pt x="7047" y="4076"/>
                    </a:lnTo>
                    <a:lnTo>
                      <a:pt x="7028" y="4095"/>
                    </a:lnTo>
                    <a:lnTo>
                      <a:pt x="7028" y="4114"/>
                    </a:lnTo>
                    <a:lnTo>
                      <a:pt x="7028" y="4133"/>
                    </a:lnTo>
                    <a:lnTo>
                      <a:pt x="7067" y="4152"/>
                    </a:lnTo>
                    <a:lnTo>
                      <a:pt x="7067" y="4171"/>
                    </a:lnTo>
                    <a:lnTo>
                      <a:pt x="7067" y="4190"/>
                    </a:lnTo>
                    <a:lnTo>
                      <a:pt x="7047" y="4228"/>
                    </a:lnTo>
                    <a:lnTo>
                      <a:pt x="7009" y="4343"/>
                    </a:lnTo>
                    <a:lnTo>
                      <a:pt x="7009" y="4400"/>
                    </a:lnTo>
                    <a:lnTo>
                      <a:pt x="7009" y="4457"/>
                    </a:lnTo>
                    <a:lnTo>
                      <a:pt x="7047" y="4685"/>
                    </a:lnTo>
                    <a:lnTo>
                      <a:pt x="7047" y="4743"/>
                    </a:lnTo>
                    <a:lnTo>
                      <a:pt x="7028" y="4838"/>
                    </a:lnTo>
                    <a:lnTo>
                      <a:pt x="7009" y="4895"/>
                    </a:lnTo>
                    <a:lnTo>
                      <a:pt x="7028" y="4933"/>
                    </a:lnTo>
                    <a:lnTo>
                      <a:pt x="7047" y="4952"/>
                    </a:lnTo>
                    <a:lnTo>
                      <a:pt x="7067" y="4990"/>
                    </a:lnTo>
                    <a:lnTo>
                      <a:pt x="7086" y="5009"/>
                    </a:lnTo>
                    <a:lnTo>
                      <a:pt x="7086" y="5029"/>
                    </a:lnTo>
                    <a:lnTo>
                      <a:pt x="7086" y="5066"/>
                    </a:lnTo>
                    <a:lnTo>
                      <a:pt x="7105" y="5085"/>
                    </a:lnTo>
                    <a:lnTo>
                      <a:pt x="7105" y="5124"/>
                    </a:lnTo>
                    <a:lnTo>
                      <a:pt x="7123" y="5161"/>
                    </a:lnTo>
                    <a:lnTo>
                      <a:pt x="7162" y="5219"/>
                    </a:lnTo>
                    <a:lnTo>
                      <a:pt x="7295" y="5542"/>
                    </a:lnTo>
                    <a:lnTo>
                      <a:pt x="7409" y="5886"/>
                    </a:lnTo>
                    <a:lnTo>
                      <a:pt x="7409" y="5943"/>
                    </a:lnTo>
                    <a:lnTo>
                      <a:pt x="7390" y="5981"/>
                    </a:lnTo>
                    <a:lnTo>
                      <a:pt x="7352" y="6076"/>
                    </a:lnTo>
                    <a:lnTo>
                      <a:pt x="7352" y="6095"/>
                    </a:lnTo>
                    <a:lnTo>
                      <a:pt x="7409" y="6114"/>
                    </a:lnTo>
                    <a:lnTo>
                      <a:pt x="7448" y="6133"/>
                    </a:lnTo>
                    <a:lnTo>
                      <a:pt x="7448" y="6152"/>
                    </a:lnTo>
                    <a:lnTo>
                      <a:pt x="7467" y="6190"/>
                    </a:lnTo>
                    <a:lnTo>
                      <a:pt x="7467" y="6209"/>
                    </a:lnTo>
                    <a:lnTo>
                      <a:pt x="7467" y="6248"/>
                    </a:lnTo>
                    <a:lnTo>
                      <a:pt x="7467" y="6267"/>
                    </a:lnTo>
                    <a:lnTo>
                      <a:pt x="7504" y="6304"/>
                    </a:lnTo>
                    <a:lnTo>
                      <a:pt x="7504" y="6343"/>
                    </a:lnTo>
                    <a:lnTo>
                      <a:pt x="7504" y="6381"/>
                    </a:lnTo>
                    <a:lnTo>
                      <a:pt x="7486" y="6400"/>
                    </a:lnTo>
                    <a:lnTo>
                      <a:pt x="7467" y="6400"/>
                    </a:lnTo>
                    <a:lnTo>
                      <a:pt x="7448" y="6419"/>
                    </a:lnTo>
                    <a:lnTo>
                      <a:pt x="7409" y="6400"/>
                    </a:lnTo>
                    <a:lnTo>
                      <a:pt x="7352" y="6362"/>
                    </a:lnTo>
                    <a:lnTo>
                      <a:pt x="7314" y="6362"/>
                    </a:lnTo>
                    <a:lnTo>
                      <a:pt x="7276" y="6381"/>
                    </a:lnTo>
                    <a:lnTo>
                      <a:pt x="7181" y="6457"/>
                    </a:lnTo>
                    <a:lnTo>
                      <a:pt x="7086" y="6495"/>
                    </a:lnTo>
                    <a:lnTo>
                      <a:pt x="7047" y="6514"/>
                    </a:lnTo>
                    <a:lnTo>
                      <a:pt x="7028" y="6552"/>
                    </a:lnTo>
                    <a:lnTo>
                      <a:pt x="7047" y="6590"/>
                    </a:lnTo>
                    <a:lnTo>
                      <a:pt x="7086" y="6629"/>
                    </a:lnTo>
                    <a:lnTo>
                      <a:pt x="7162" y="6666"/>
                    </a:lnTo>
                    <a:lnTo>
                      <a:pt x="7219" y="6666"/>
                    </a:lnTo>
                    <a:lnTo>
                      <a:pt x="7238" y="6685"/>
                    </a:lnTo>
                    <a:lnTo>
                      <a:pt x="7257" y="6705"/>
                    </a:lnTo>
                    <a:lnTo>
                      <a:pt x="7238" y="6743"/>
                    </a:lnTo>
                    <a:lnTo>
                      <a:pt x="7219" y="6762"/>
                    </a:lnTo>
                    <a:lnTo>
                      <a:pt x="7162" y="6762"/>
                    </a:lnTo>
                    <a:lnTo>
                      <a:pt x="7086" y="6800"/>
                    </a:lnTo>
                    <a:lnTo>
                      <a:pt x="7067" y="6800"/>
                    </a:lnTo>
                    <a:lnTo>
                      <a:pt x="7009" y="6838"/>
                    </a:lnTo>
                    <a:lnTo>
                      <a:pt x="6991" y="6838"/>
                    </a:lnTo>
                    <a:lnTo>
                      <a:pt x="6952" y="6819"/>
                    </a:lnTo>
                    <a:lnTo>
                      <a:pt x="6933" y="6819"/>
                    </a:lnTo>
                    <a:lnTo>
                      <a:pt x="6914" y="6838"/>
                    </a:lnTo>
                    <a:lnTo>
                      <a:pt x="6895" y="6876"/>
                    </a:lnTo>
                    <a:lnTo>
                      <a:pt x="6876" y="6952"/>
                    </a:lnTo>
                    <a:lnTo>
                      <a:pt x="6857" y="6990"/>
                    </a:lnTo>
                    <a:lnTo>
                      <a:pt x="6819" y="7066"/>
                    </a:lnTo>
                    <a:lnTo>
                      <a:pt x="6800" y="7086"/>
                    </a:lnTo>
                    <a:lnTo>
                      <a:pt x="6800" y="7105"/>
                    </a:lnTo>
                    <a:lnTo>
                      <a:pt x="6800" y="7142"/>
                    </a:lnTo>
                    <a:lnTo>
                      <a:pt x="6819" y="7162"/>
                    </a:lnTo>
                    <a:lnTo>
                      <a:pt x="6819" y="7219"/>
                    </a:lnTo>
                    <a:lnTo>
                      <a:pt x="6838" y="7238"/>
                    </a:lnTo>
                    <a:lnTo>
                      <a:pt x="6857" y="7276"/>
                    </a:lnTo>
                    <a:lnTo>
                      <a:pt x="6876" y="7295"/>
                    </a:lnTo>
                    <a:lnTo>
                      <a:pt x="6876" y="7314"/>
                    </a:lnTo>
                    <a:lnTo>
                      <a:pt x="6876" y="7333"/>
                    </a:lnTo>
                    <a:lnTo>
                      <a:pt x="6857" y="7371"/>
                    </a:lnTo>
                    <a:lnTo>
                      <a:pt x="6857" y="7391"/>
                    </a:lnTo>
                    <a:lnTo>
                      <a:pt x="6895" y="7505"/>
                    </a:lnTo>
                    <a:lnTo>
                      <a:pt x="6895" y="7523"/>
                    </a:lnTo>
                    <a:lnTo>
                      <a:pt x="6914" y="7543"/>
                    </a:lnTo>
                    <a:lnTo>
                      <a:pt x="6914" y="7562"/>
                    </a:lnTo>
                    <a:lnTo>
                      <a:pt x="6933" y="7676"/>
                    </a:lnTo>
                    <a:lnTo>
                      <a:pt x="6933" y="7695"/>
                    </a:lnTo>
                    <a:lnTo>
                      <a:pt x="6914" y="7714"/>
                    </a:lnTo>
                    <a:lnTo>
                      <a:pt x="6876" y="7733"/>
                    </a:lnTo>
                    <a:lnTo>
                      <a:pt x="6838" y="7714"/>
                    </a:lnTo>
                    <a:lnTo>
                      <a:pt x="6800" y="7676"/>
                    </a:lnTo>
                    <a:lnTo>
                      <a:pt x="6762" y="7619"/>
                    </a:lnTo>
                    <a:lnTo>
                      <a:pt x="6743" y="7581"/>
                    </a:lnTo>
                    <a:lnTo>
                      <a:pt x="6666" y="7505"/>
                    </a:lnTo>
                    <a:lnTo>
                      <a:pt x="6629" y="7447"/>
                    </a:lnTo>
                    <a:lnTo>
                      <a:pt x="6610" y="7428"/>
                    </a:lnTo>
                    <a:lnTo>
                      <a:pt x="6571" y="7409"/>
                    </a:lnTo>
                    <a:lnTo>
                      <a:pt x="6324" y="7352"/>
                    </a:lnTo>
                    <a:lnTo>
                      <a:pt x="6285" y="7352"/>
                    </a:lnTo>
                    <a:lnTo>
                      <a:pt x="6190" y="7371"/>
                    </a:lnTo>
                    <a:lnTo>
                      <a:pt x="6095" y="7352"/>
                    </a:lnTo>
                    <a:lnTo>
                      <a:pt x="6038" y="7333"/>
                    </a:lnTo>
                    <a:lnTo>
                      <a:pt x="6000" y="7295"/>
                    </a:lnTo>
                    <a:lnTo>
                      <a:pt x="5962" y="7181"/>
                    </a:lnTo>
                    <a:lnTo>
                      <a:pt x="5924" y="7142"/>
                    </a:lnTo>
                    <a:lnTo>
                      <a:pt x="5828" y="7105"/>
                    </a:lnTo>
                    <a:lnTo>
                      <a:pt x="5790" y="7066"/>
                    </a:lnTo>
                    <a:lnTo>
                      <a:pt x="5790" y="7028"/>
                    </a:lnTo>
                    <a:lnTo>
                      <a:pt x="5771" y="7010"/>
                    </a:lnTo>
                    <a:lnTo>
                      <a:pt x="5771" y="6971"/>
                    </a:lnTo>
                    <a:lnTo>
                      <a:pt x="5771" y="6952"/>
                    </a:lnTo>
                    <a:lnTo>
                      <a:pt x="5771" y="6895"/>
                    </a:lnTo>
                    <a:lnTo>
                      <a:pt x="5752" y="6876"/>
                    </a:lnTo>
                    <a:lnTo>
                      <a:pt x="5733" y="6876"/>
                    </a:lnTo>
                    <a:lnTo>
                      <a:pt x="5695" y="6876"/>
                    </a:lnTo>
                    <a:lnTo>
                      <a:pt x="5600" y="6914"/>
                    </a:lnTo>
                    <a:lnTo>
                      <a:pt x="5562" y="6914"/>
                    </a:lnTo>
                    <a:lnTo>
                      <a:pt x="5523" y="6895"/>
                    </a:lnTo>
                    <a:lnTo>
                      <a:pt x="5447" y="6895"/>
                    </a:lnTo>
                    <a:lnTo>
                      <a:pt x="5371" y="6857"/>
                    </a:lnTo>
                    <a:lnTo>
                      <a:pt x="5238" y="6838"/>
                    </a:lnTo>
                    <a:lnTo>
                      <a:pt x="5219" y="6838"/>
                    </a:lnTo>
                    <a:lnTo>
                      <a:pt x="5181" y="6800"/>
                    </a:lnTo>
                    <a:lnTo>
                      <a:pt x="5142" y="6781"/>
                    </a:lnTo>
                    <a:lnTo>
                      <a:pt x="5028" y="6743"/>
                    </a:lnTo>
                    <a:lnTo>
                      <a:pt x="4952" y="6743"/>
                    </a:lnTo>
                    <a:lnTo>
                      <a:pt x="4914" y="6743"/>
                    </a:lnTo>
                    <a:lnTo>
                      <a:pt x="4895" y="6743"/>
                    </a:lnTo>
                    <a:lnTo>
                      <a:pt x="4857" y="6781"/>
                    </a:lnTo>
                    <a:lnTo>
                      <a:pt x="4838" y="6781"/>
                    </a:lnTo>
                    <a:lnTo>
                      <a:pt x="4819" y="6781"/>
                    </a:lnTo>
                    <a:lnTo>
                      <a:pt x="4761" y="6762"/>
                    </a:lnTo>
                    <a:lnTo>
                      <a:pt x="4743" y="6762"/>
                    </a:lnTo>
                    <a:lnTo>
                      <a:pt x="4705" y="6762"/>
                    </a:lnTo>
                    <a:lnTo>
                      <a:pt x="4647" y="6762"/>
                    </a:lnTo>
                    <a:lnTo>
                      <a:pt x="4533" y="6781"/>
                    </a:lnTo>
                    <a:lnTo>
                      <a:pt x="4476" y="6762"/>
                    </a:lnTo>
                    <a:lnTo>
                      <a:pt x="4419" y="6724"/>
                    </a:lnTo>
                    <a:lnTo>
                      <a:pt x="4400" y="6724"/>
                    </a:lnTo>
                    <a:lnTo>
                      <a:pt x="4381" y="6724"/>
                    </a:lnTo>
                    <a:lnTo>
                      <a:pt x="4343" y="6724"/>
                    </a:lnTo>
                    <a:lnTo>
                      <a:pt x="4324" y="6743"/>
                    </a:lnTo>
                    <a:lnTo>
                      <a:pt x="4285" y="6743"/>
                    </a:lnTo>
                    <a:lnTo>
                      <a:pt x="4267" y="6724"/>
                    </a:lnTo>
                    <a:lnTo>
                      <a:pt x="4267" y="6705"/>
                    </a:lnTo>
                    <a:lnTo>
                      <a:pt x="4190" y="6705"/>
                    </a:lnTo>
                    <a:lnTo>
                      <a:pt x="4114" y="6685"/>
                    </a:lnTo>
                    <a:lnTo>
                      <a:pt x="4095" y="6705"/>
                    </a:lnTo>
                    <a:lnTo>
                      <a:pt x="4038" y="6724"/>
                    </a:lnTo>
                    <a:lnTo>
                      <a:pt x="4019" y="6724"/>
                    </a:lnTo>
                    <a:lnTo>
                      <a:pt x="4000" y="6705"/>
                    </a:lnTo>
                    <a:lnTo>
                      <a:pt x="3981" y="6705"/>
                    </a:lnTo>
                    <a:lnTo>
                      <a:pt x="3962" y="6685"/>
                    </a:lnTo>
                    <a:lnTo>
                      <a:pt x="3923" y="6685"/>
                    </a:lnTo>
                    <a:lnTo>
                      <a:pt x="3886" y="6666"/>
                    </a:lnTo>
                    <a:lnTo>
                      <a:pt x="3867" y="6666"/>
                    </a:lnTo>
                    <a:lnTo>
                      <a:pt x="3847" y="6685"/>
                    </a:lnTo>
                    <a:lnTo>
                      <a:pt x="3809" y="6705"/>
                    </a:lnTo>
                    <a:lnTo>
                      <a:pt x="3771" y="6705"/>
                    </a:lnTo>
                    <a:lnTo>
                      <a:pt x="3676" y="6685"/>
                    </a:lnTo>
                    <a:lnTo>
                      <a:pt x="3657" y="6685"/>
                    </a:lnTo>
                    <a:lnTo>
                      <a:pt x="3638" y="6685"/>
                    </a:lnTo>
                    <a:lnTo>
                      <a:pt x="3619" y="6685"/>
                    </a:lnTo>
                    <a:lnTo>
                      <a:pt x="3600" y="6666"/>
                    </a:lnTo>
                    <a:lnTo>
                      <a:pt x="3562" y="6629"/>
                    </a:lnTo>
                    <a:lnTo>
                      <a:pt x="3523" y="6609"/>
                    </a:lnTo>
                    <a:lnTo>
                      <a:pt x="3390" y="6590"/>
                    </a:lnTo>
                    <a:lnTo>
                      <a:pt x="3371" y="6571"/>
                    </a:lnTo>
                    <a:lnTo>
                      <a:pt x="3352" y="6590"/>
                    </a:lnTo>
                    <a:lnTo>
                      <a:pt x="3314" y="6590"/>
                    </a:lnTo>
                    <a:lnTo>
                      <a:pt x="3257" y="6590"/>
                    </a:lnTo>
                    <a:lnTo>
                      <a:pt x="3238" y="6609"/>
                    </a:lnTo>
                    <a:lnTo>
                      <a:pt x="3219" y="6609"/>
                    </a:lnTo>
                    <a:lnTo>
                      <a:pt x="3200" y="6648"/>
                    </a:lnTo>
                    <a:lnTo>
                      <a:pt x="3181" y="6648"/>
                    </a:lnTo>
                    <a:lnTo>
                      <a:pt x="3161" y="6648"/>
                    </a:lnTo>
                    <a:lnTo>
                      <a:pt x="3161" y="6666"/>
                    </a:lnTo>
                    <a:lnTo>
                      <a:pt x="3143" y="6666"/>
                    </a:lnTo>
                    <a:lnTo>
                      <a:pt x="3105" y="6685"/>
                    </a:lnTo>
                    <a:lnTo>
                      <a:pt x="3085" y="6685"/>
                    </a:lnTo>
                    <a:lnTo>
                      <a:pt x="3047" y="6685"/>
                    </a:lnTo>
                    <a:lnTo>
                      <a:pt x="2990" y="6705"/>
                    </a:lnTo>
                    <a:lnTo>
                      <a:pt x="2971" y="6724"/>
                    </a:lnTo>
                    <a:lnTo>
                      <a:pt x="2952" y="6705"/>
                    </a:lnTo>
                    <a:lnTo>
                      <a:pt x="2895" y="6685"/>
                    </a:lnTo>
                    <a:lnTo>
                      <a:pt x="2857" y="6685"/>
                    </a:lnTo>
                    <a:lnTo>
                      <a:pt x="2838" y="6685"/>
                    </a:lnTo>
                    <a:lnTo>
                      <a:pt x="2819" y="6724"/>
                    </a:lnTo>
                    <a:lnTo>
                      <a:pt x="2800" y="6724"/>
                    </a:lnTo>
                    <a:lnTo>
                      <a:pt x="2780" y="6724"/>
                    </a:lnTo>
                    <a:lnTo>
                      <a:pt x="2762" y="6705"/>
                    </a:lnTo>
                    <a:lnTo>
                      <a:pt x="2762" y="6685"/>
                    </a:lnTo>
                    <a:lnTo>
                      <a:pt x="2743" y="6685"/>
                    </a:lnTo>
                    <a:lnTo>
                      <a:pt x="2724" y="6705"/>
                    </a:lnTo>
                    <a:lnTo>
                      <a:pt x="2704" y="6705"/>
                    </a:lnTo>
                    <a:lnTo>
                      <a:pt x="2628" y="6685"/>
                    </a:lnTo>
                    <a:lnTo>
                      <a:pt x="2514" y="6685"/>
                    </a:lnTo>
                    <a:lnTo>
                      <a:pt x="2438" y="6666"/>
                    </a:lnTo>
                    <a:lnTo>
                      <a:pt x="2419" y="6666"/>
                    </a:lnTo>
                    <a:lnTo>
                      <a:pt x="2343" y="6685"/>
                    </a:lnTo>
                    <a:lnTo>
                      <a:pt x="2323" y="6685"/>
                    </a:lnTo>
                    <a:lnTo>
                      <a:pt x="2228" y="6648"/>
                    </a:lnTo>
                    <a:lnTo>
                      <a:pt x="2190" y="6648"/>
                    </a:lnTo>
                    <a:lnTo>
                      <a:pt x="2133" y="6648"/>
                    </a:lnTo>
                    <a:lnTo>
                      <a:pt x="2095" y="6629"/>
                    </a:lnTo>
                    <a:lnTo>
                      <a:pt x="1905" y="6590"/>
                    </a:lnTo>
                    <a:lnTo>
                      <a:pt x="1962" y="6533"/>
                    </a:lnTo>
                    <a:lnTo>
                      <a:pt x="1886" y="6457"/>
                    </a:lnTo>
                    <a:lnTo>
                      <a:pt x="1752" y="6400"/>
                    </a:lnTo>
                    <a:lnTo>
                      <a:pt x="1657" y="6324"/>
                    </a:lnTo>
                    <a:lnTo>
                      <a:pt x="1638" y="6267"/>
                    </a:lnTo>
                    <a:lnTo>
                      <a:pt x="1619" y="6228"/>
                    </a:lnTo>
                    <a:lnTo>
                      <a:pt x="1600" y="6190"/>
                    </a:lnTo>
                    <a:lnTo>
                      <a:pt x="1581" y="6114"/>
                    </a:lnTo>
                    <a:lnTo>
                      <a:pt x="1657" y="5981"/>
                    </a:lnTo>
                    <a:lnTo>
                      <a:pt x="1733" y="5867"/>
                    </a:lnTo>
                    <a:lnTo>
                      <a:pt x="1638" y="5828"/>
                    </a:lnTo>
                    <a:lnTo>
                      <a:pt x="1542" y="5828"/>
                    </a:lnTo>
                    <a:lnTo>
                      <a:pt x="1505" y="5771"/>
                    </a:lnTo>
                    <a:lnTo>
                      <a:pt x="1466" y="5791"/>
                    </a:lnTo>
                    <a:lnTo>
                      <a:pt x="1371" y="5771"/>
                    </a:lnTo>
                    <a:lnTo>
                      <a:pt x="1295" y="5733"/>
                    </a:lnTo>
                    <a:lnTo>
                      <a:pt x="1561" y="5257"/>
                    </a:lnTo>
                    <a:lnTo>
                      <a:pt x="1619" y="5124"/>
                    </a:lnTo>
                    <a:lnTo>
                      <a:pt x="1619" y="4971"/>
                    </a:lnTo>
                    <a:lnTo>
                      <a:pt x="1542" y="4857"/>
                    </a:lnTo>
                    <a:lnTo>
                      <a:pt x="1428" y="4743"/>
                    </a:lnTo>
                    <a:lnTo>
                      <a:pt x="1238" y="4648"/>
                    </a:lnTo>
                    <a:lnTo>
                      <a:pt x="1009" y="4609"/>
                    </a:lnTo>
                    <a:lnTo>
                      <a:pt x="857" y="4457"/>
                    </a:lnTo>
                    <a:lnTo>
                      <a:pt x="799" y="4304"/>
                    </a:lnTo>
                    <a:lnTo>
                      <a:pt x="781" y="4095"/>
                    </a:lnTo>
                    <a:lnTo>
                      <a:pt x="362" y="3714"/>
                    </a:lnTo>
                    <a:lnTo>
                      <a:pt x="304" y="3619"/>
                    </a:lnTo>
                    <a:lnTo>
                      <a:pt x="286" y="3485"/>
                    </a:lnTo>
                    <a:lnTo>
                      <a:pt x="190" y="3466"/>
                    </a:lnTo>
                    <a:lnTo>
                      <a:pt x="76" y="3466"/>
                    </a:lnTo>
                    <a:lnTo>
                      <a:pt x="0" y="3314"/>
                    </a:lnTo>
                    <a:lnTo>
                      <a:pt x="19" y="3180"/>
                    </a:lnTo>
                    <a:lnTo>
                      <a:pt x="286" y="3162"/>
                    </a:lnTo>
                    <a:lnTo>
                      <a:pt x="266" y="3104"/>
                    </a:lnTo>
                    <a:lnTo>
                      <a:pt x="247" y="3009"/>
                    </a:lnTo>
                    <a:lnTo>
                      <a:pt x="228" y="2762"/>
                    </a:lnTo>
                    <a:lnTo>
                      <a:pt x="247" y="2400"/>
                    </a:lnTo>
                    <a:lnTo>
                      <a:pt x="400" y="2114"/>
                    </a:lnTo>
                    <a:lnTo>
                      <a:pt x="1009" y="1428"/>
                    </a:lnTo>
                    <a:lnTo>
                      <a:pt x="1695" y="990"/>
                    </a:lnTo>
                    <a:lnTo>
                      <a:pt x="1962" y="1009"/>
                    </a:lnTo>
                    <a:lnTo>
                      <a:pt x="2228" y="971"/>
                    </a:lnTo>
                    <a:lnTo>
                      <a:pt x="2514" y="990"/>
                    </a:lnTo>
                    <a:lnTo>
                      <a:pt x="2704" y="1028"/>
                    </a:lnTo>
                    <a:lnTo>
                      <a:pt x="2762" y="1028"/>
                    </a:lnTo>
                    <a:lnTo>
                      <a:pt x="2762" y="1047"/>
                    </a:lnTo>
                    <a:lnTo>
                      <a:pt x="2780" y="1047"/>
                    </a:lnTo>
                    <a:lnTo>
                      <a:pt x="2780" y="1009"/>
                    </a:lnTo>
                    <a:lnTo>
                      <a:pt x="2876" y="1067"/>
                    </a:lnTo>
                    <a:lnTo>
                      <a:pt x="2895" y="1085"/>
                    </a:lnTo>
                    <a:lnTo>
                      <a:pt x="2914" y="1085"/>
                    </a:lnTo>
                    <a:lnTo>
                      <a:pt x="2914" y="1067"/>
                    </a:lnTo>
                    <a:lnTo>
                      <a:pt x="2914" y="1047"/>
                    </a:lnTo>
                    <a:lnTo>
                      <a:pt x="2914" y="1028"/>
                    </a:lnTo>
                    <a:lnTo>
                      <a:pt x="2933" y="1028"/>
                    </a:lnTo>
                    <a:lnTo>
                      <a:pt x="2990" y="990"/>
                    </a:lnTo>
                    <a:lnTo>
                      <a:pt x="3009" y="990"/>
                    </a:lnTo>
                    <a:lnTo>
                      <a:pt x="3047" y="1009"/>
                    </a:lnTo>
                    <a:lnTo>
                      <a:pt x="3085" y="1009"/>
                    </a:lnTo>
                    <a:lnTo>
                      <a:pt x="3105" y="1009"/>
                    </a:lnTo>
                    <a:lnTo>
                      <a:pt x="3124" y="990"/>
                    </a:lnTo>
                    <a:lnTo>
                      <a:pt x="3124" y="1009"/>
                    </a:lnTo>
                    <a:lnTo>
                      <a:pt x="3124" y="1028"/>
                    </a:lnTo>
                    <a:lnTo>
                      <a:pt x="3124" y="1067"/>
                    </a:lnTo>
                    <a:lnTo>
                      <a:pt x="3161" y="1085"/>
                    </a:lnTo>
                    <a:lnTo>
                      <a:pt x="3257" y="1123"/>
                    </a:lnTo>
                    <a:lnTo>
                      <a:pt x="3314" y="1162"/>
                    </a:lnTo>
                    <a:lnTo>
                      <a:pt x="3352" y="1181"/>
                    </a:lnTo>
                    <a:lnTo>
                      <a:pt x="3333" y="1143"/>
                    </a:lnTo>
                    <a:lnTo>
                      <a:pt x="3276" y="1085"/>
                    </a:lnTo>
                    <a:lnTo>
                      <a:pt x="3238" y="1028"/>
                    </a:lnTo>
                    <a:lnTo>
                      <a:pt x="3238" y="990"/>
                    </a:lnTo>
                    <a:lnTo>
                      <a:pt x="3257" y="971"/>
                    </a:lnTo>
                    <a:lnTo>
                      <a:pt x="3276" y="990"/>
                    </a:lnTo>
                    <a:lnTo>
                      <a:pt x="3333" y="1047"/>
                    </a:lnTo>
                    <a:lnTo>
                      <a:pt x="3333" y="1067"/>
                    </a:lnTo>
                    <a:lnTo>
                      <a:pt x="3352" y="1067"/>
                    </a:lnTo>
                    <a:lnTo>
                      <a:pt x="3390" y="1047"/>
                    </a:lnTo>
                    <a:lnTo>
                      <a:pt x="3447" y="1047"/>
                    </a:lnTo>
                    <a:lnTo>
                      <a:pt x="3486" y="1067"/>
                    </a:lnTo>
                    <a:lnTo>
                      <a:pt x="3523" y="1104"/>
                    </a:lnTo>
                    <a:lnTo>
                      <a:pt x="3562" y="1162"/>
                    </a:lnTo>
                    <a:lnTo>
                      <a:pt x="3562" y="1181"/>
                    </a:lnTo>
                    <a:lnTo>
                      <a:pt x="3581" y="1199"/>
                    </a:lnTo>
                    <a:lnTo>
                      <a:pt x="3600" y="1199"/>
                    </a:lnTo>
                    <a:lnTo>
                      <a:pt x="3676" y="1181"/>
                    </a:lnTo>
                    <a:lnTo>
                      <a:pt x="3676" y="1162"/>
                    </a:lnTo>
                    <a:lnTo>
                      <a:pt x="3695" y="1143"/>
                    </a:lnTo>
                    <a:lnTo>
                      <a:pt x="3714" y="1104"/>
                    </a:lnTo>
                    <a:lnTo>
                      <a:pt x="3733" y="1104"/>
                    </a:lnTo>
                    <a:lnTo>
                      <a:pt x="3752" y="1085"/>
                    </a:lnTo>
                    <a:lnTo>
                      <a:pt x="3847" y="1085"/>
                    </a:lnTo>
                    <a:lnTo>
                      <a:pt x="3923" y="1047"/>
                    </a:lnTo>
                    <a:lnTo>
                      <a:pt x="3943" y="1047"/>
                    </a:lnTo>
                    <a:lnTo>
                      <a:pt x="3981" y="1047"/>
                    </a:lnTo>
                    <a:lnTo>
                      <a:pt x="4076" y="990"/>
                    </a:lnTo>
                    <a:lnTo>
                      <a:pt x="4076" y="781"/>
                    </a:lnTo>
                    <a:lnTo>
                      <a:pt x="4038" y="209"/>
                    </a:lnTo>
                    <a:lnTo>
                      <a:pt x="4133" y="171"/>
                    </a:lnTo>
                    <a:lnTo>
                      <a:pt x="4343" y="209"/>
                    </a:lnTo>
                    <a:lnTo>
                      <a:pt x="4438" y="114"/>
                    </a:lnTo>
                    <a:lnTo>
                      <a:pt x="4552" y="76"/>
                    </a:lnTo>
                    <a:lnTo>
                      <a:pt x="4609" y="152"/>
                    </a:lnTo>
                    <a:lnTo>
                      <a:pt x="4800" y="0"/>
                    </a:lnTo>
                    <a:lnTo>
                      <a:pt x="5105" y="190"/>
                    </a:lnTo>
                    <a:lnTo>
                      <a:pt x="5181" y="266"/>
                    </a:lnTo>
                    <a:lnTo>
                      <a:pt x="5295" y="266"/>
                    </a:lnTo>
                    <a:lnTo>
                      <a:pt x="5371" y="381"/>
                    </a:lnTo>
                    <a:lnTo>
                      <a:pt x="5523" y="400"/>
                    </a:lnTo>
                    <a:lnTo>
                      <a:pt x="5619" y="381"/>
                    </a:lnTo>
                    <a:lnTo>
                      <a:pt x="5904" y="438"/>
                    </a:lnTo>
                    <a:lnTo>
                      <a:pt x="6095" y="705"/>
                    </a:lnTo>
                    <a:lnTo>
                      <a:pt x="6666" y="686"/>
                    </a:lnTo>
                    <a:lnTo>
                      <a:pt x="6933" y="781"/>
                    </a:lnTo>
                    <a:lnTo>
                      <a:pt x="6952" y="857"/>
                    </a:lnTo>
                    <a:lnTo>
                      <a:pt x="7028" y="895"/>
                    </a:lnTo>
                    <a:lnTo>
                      <a:pt x="7486" y="1123"/>
                    </a:lnTo>
                    <a:lnTo>
                      <a:pt x="7790" y="1199"/>
                    </a:lnTo>
                    <a:lnTo>
                      <a:pt x="7905" y="1199"/>
                    </a:lnTo>
                    <a:lnTo>
                      <a:pt x="7981" y="1238"/>
                    </a:lnTo>
                    <a:lnTo>
                      <a:pt x="8000" y="1276"/>
                    </a:lnTo>
                    <a:lnTo>
                      <a:pt x="8133" y="1276"/>
                    </a:lnTo>
                    <a:lnTo>
                      <a:pt x="8171" y="1314"/>
                    </a:lnTo>
                    <a:lnTo>
                      <a:pt x="8171" y="1352"/>
                    </a:lnTo>
                    <a:lnTo>
                      <a:pt x="8381" y="1448"/>
                    </a:lnTo>
                    <a:lnTo>
                      <a:pt x="8419" y="1562"/>
                    </a:lnTo>
                    <a:lnTo>
                      <a:pt x="8705" y="1943"/>
                    </a:lnTo>
                    <a:lnTo>
                      <a:pt x="8781" y="2190"/>
                    </a:lnTo>
                    <a:lnTo>
                      <a:pt x="8895" y="2342"/>
                    </a:lnTo>
                    <a:lnTo>
                      <a:pt x="8952" y="2533"/>
                    </a:lnTo>
                    <a:lnTo>
                      <a:pt x="8933" y="2686"/>
                    </a:lnTo>
                    <a:lnTo>
                      <a:pt x="9104" y="2743"/>
                    </a:lnTo>
                    <a:lnTo>
                      <a:pt x="9124" y="2723"/>
                    </a:lnTo>
                    <a:close/>
                    <a:moveTo>
                      <a:pt x="3371" y="6285"/>
                    </a:moveTo>
                    <a:lnTo>
                      <a:pt x="3428" y="6228"/>
                    </a:lnTo>
                    <a:lnTo>
                      <a:pt x="3447" y="6133"/>
                    </a:lnTo>
                    <a:lnTo>
                      <a:pt x="3466" y="6000"/>
                    </a:lnTo>
                    <a:lnTo>
                      <a:pt x="3410" y="5962"/>
                    </a:lnTo>
                    <a:lnTo>
                      <a:pt x="3352" y="5981"/>
                    </a:lnTo>
                    <a:lnTo>
                      <a:pt x="3314" y="6019"/>
                    </a:lnTo>
                    <a:lnTo>
                      <a:pt x="3276" y="6076"/>
                    </a:lnTo>
                    <a:lnTo>
                      <a:pt x="3238" y="6133"/>
                    </a:lnTo>
                    <a:lnTo>
                      <a:pt x="3219" y="6171"/>
                    </a:lnTo>
                    <a:lnTo>
                      <a:pt x="3219" y="6228"/>
                    </a:lnTo>
                    <a:lnTo>
                      <a:pt x="3257" y="6267"/>
                    </a:lnTo>
                    <a:lnTo>
                      <a:pt x="3314" y="6267"/>
                    </a:lnTo>
                    <a:lnTo>
                      <a:pt x="3371" y="6285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59" name="Freeform 69">
                <a:extLst>
                  <a:ext uri="{FF2B5EF4-FFF2-40B4-BE49-F238E27FC236}">
                    <a16:creationId xmlns:a16="http://schemas.microsoft.com/office/drawing/2014/main" id="{E1EEFCD1-311B-D64E-9F94-4E064BCA6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8213" y="9690100"/>
                <a:ext cx="2571750" cy="1947863"/>
              </a:xfrm>
              <a:custGeom>
                <a:avLst/>
                <a:gdLst>
                  <a:gd name="T0" fmla="*/ 2147483646 w 7144"/>
                  <a:gd name="T1" fmla="*/ 2147483646 h 5410"/>
                  <a:gd name="T2" fmla="*/ 2147483646 w 7144"/>
                  <a:gd name="T3" fmla="*/ 2147483646 h 5410"/>
                  <a:gd name="T4" fmla="*/ 2147483646 w 7144"/>
                  <a:gd name="T5" fmla="*/ 2147483646 h 5410"/>
                  <a:gd name="T6" fmla="*/ 2147483646 w 7144"/>
                  <a:gd name="T7" fmla="*/ 2147483646 h 5410"/>
                  <a:gd name="T8" fmla="*/ 2147483646 w 7144"/>
                  <a:gd name="T9" fmla="*/ 2147483646 h 5410"/>
                  <a:gd name="T10" fmla="*/ 2147483646 w 7144"/>
                  <a:gd name="T11" fmla="*/ 2147483646 h 5410"/>
                  <a:gd name="T12" fmla="*/ 2147483646 w 7144"/>
                  <a:gd name="T13" fmla="*/ 2147483646 h 5410"/>
                  <a:gd name="T14" fmla="*/ 2147483646 w 7144"/>
                  <a:gd name="T15" fmla="*/ 2147483646 h 5410"/>
                  <a:gd name="T16" fmla="*/ 2147483646 w 7144"/>
                  <a:gd name="T17" fmla="*/ 2147483646 h 5410"/>
                  <a:gd name="T18" fmla="*/ 2147483646 w 7144"/>
                  <a:gd name="T19" fmla="*/ 2147483646 h 5410"/>
                  <a:gd name="T20" fmla="*/ 2147483646 w 7144"/>
                  <a:gd name="T21" fmla="*/ 2147483646 h 5410"/>
                  <a:gd name="T22" fmla="*/ 2147483646 w 7144"/>
                  <a:gd name="T23" fmla="*/ 2147483646 h 5410"/>
                  <a:gd name="T24" fmla="*/ 2147483646 w 7144"/>
                  <a:gd name="T25" fmla="*/ 2147483646 h 5410"/>
                  <a:gd name="T26" fmla="*/ 2147483646 w 7144"/>
                  <a:gd name="T27" fmla="*/ 2147483646 h 5410"/>
                  <a:gd name="T28" fmla="*/ 2147483646 w 7144"/>
                  <a:gd name="T29" fmla="*/ 2147483646 h 5410"/>
                  <a:gd name="T30" fmla="*/ 2147483646 w 7144"/>
                  <a:gd name="T31" fmla="*/ 2147483646 h 5410"/>
                  <a:gd name="T32" fmla="*/ 2147483646 w 7144"/>
                  <a:gd name="T33" fmla="*/ 2147483646 h 5410"/>
                  <a:gd name="T34" fmla="*/ 2147483646 w 7144"/>
                  <a:gd name="T35" fmla="*/ 2147483646 h 5410"/>
                  <a:gd name="T36" fmla="*/ 2147483646 w 7144"/>
                  <a:gd name="T37" fmla="*/ 2147483646 h 5410"/>
                  <a:gd name="T38" fmla="*/ 2147483646 w 7144"/>
                  <a:gd name="T39" fmla="*/ 2147483646 h 5410"/>
                  <a:gd name="T40" fmla="*/ 2147483646 w 7144"/>
                  <a:gd name="T41" fmla="*/ 2147483646 h 5410"/>
                  <a:gd name="T42" fmla="*/ 2147483646 w 7144"/>
                  <a:gd name="T43" fmla="*/ 2147483646 h 5410"/>
                  <a:gd name="T44" fmla="*/ 2147483646 w 7144"/>
                  <a:gd name="T45" fmla="*/ 2147483646 h 5410"/>
                  <a:gd name="T46" fmla="*/ 2147483646 w 7144"/>
                  <a:gd name="T47" fmla="*/ 2147483646 h 5410"/>
                  <a:gd name="T48" fmla="*/ 2147483646 w 7144"/>
                  <a:gd name="T49" fmla="*/ 2147483646 h 5410"/>
                  <a:gd name="T50" fmla="*/ 2147483646 w 7144"/>
                  <a:gd name="T51" fmla="*/ 2147483646 h 5410"/>
                  <a:gd name="T52" fmla="*/ 2147483646 w 7144"/>
                  <a:gd name="T53" fmla="*/ 2147483646 h 5410"/>
                  <a:gd name="T54" fmla="*/ 2147483646 w 7144"/>
                  <a:gd name="T55" fmla="*/ 2147483646 h 5410"/>
                  <a:gd name="T56" fmla="*/ 2147483646 w 7144"/>
                  <a:gd name="T57" fmla="*/ 2147483646 h 5410"/>
                  <a:gd name="T58" fmla="*/ 2147483646 w 7144"/>
                  <a:gd name="T59" fmla="*/ 2147483646 h 5410"/>
                  <a:gd name="T60" fmla="*/ 2147483646 w 7144"/>
                  <a:gd name="T61" fmla="*/ 2147483646 h 5410"/>
                  <a:gd name="T62" fmla="*/ 2147483646 w 7144"/>
                  <a:gd name="T63" fmla="*/ 2147483646 h 5410"/>
                  <a:gd name="T64" fmla="*/ 2147483646 w 7144"/>
                  <a:gd name="T65" fmla="*/ 2147483646 h 5410"/>
                  <a:gd name="T66" fmla="*/ 2147483646 w 7144"/>
                  <a:gd name="T67" fmla="*/ 2147483646 h 5410"/>
                  <a:gd name="T68" fmla="*/ 2147483646 w 7144"/>
                  <a:gd name="T69" fmla="*/ 0 h 5410"/>
                  <a:gd name="T70" fmla="*/ 2147483646 w 7144"/>
                  <a:gd name="T71" fmla="*/ 2147483646 h 5410"/>
                  <a:gd name="T72" fmla="*/ 2147483646 w 7144"/>
                  <a:gd name="T73" fmla="*/ 2147483646 h 5410"/>
                  <a:gd name="T74" fmla="*/ 2147483646 w 7144"/>
                  <a:gd name="T75" fmla="*/ 2147483646 h 5410"/>
                  <a:gd name="T76" fmla="*/ 2147483646 w 7144"/>
                  <a:gd name="T77" fmla="*/ 2147483646 h 5410"/>
                  <a:gd name="T78" fmla="*/ 2147483646 w 7144"/>
                  <a:gd name="T79" fmla="*/ 2147483646 h 5410"/>
                  <a:gd name="T80" fmla="*/ 2147483646 w 7144"/>
                  <a:gd name="T81" fmla="*/ 2147483646 h 5410"/>
                  <a:gd name="T82" fmla="*/ 2147483646 w 7144"/>
                  <a:gd name="T83" fmla="*/ 2147483646 h 5410"/>
                  <a:gd name="T84" fmla="*/ 2147483646 w 7144"/>
                  <a:gd name="T85" fmla="*/ 2147483646 h 5410"/>
                  <a:gd name="T86" fmla="*/ 2147483646 w 7144"/>
                  <a:gd name="T87" fmla="*/ 2147483646 h 5410"/>
                  <a:gd name="T88" fmla="*/ 2147483646 w 7144"/>
                  <a:gd name="T89" fmla="*/ 2147483646 h 5410"/>
                  <a:gd name="T90" fmla="*/ 2147483646 w 7144"/>
                  <a:gd name="T91" fmla="*/ 2147483646 h 5410"/>
                  <a:gd name="T92" fmla="*/ 2147483646 w 7144"/>
                  <a:gd name="T93" fmla="*/ 2147483646 h 5410"/>
                  <a:gd name="T94" fmla="*/ 2147483646 w 7144"/>
                  <a:gd name="T95" fmla="*/ 2147483646 h 5410"/>
                  <a:gd name="T96" fmla="*/ 2147483646 w 7144"/>
                  <a:gd name="T97" fmla="*/ 2147483646 h 5410"/>
                  <a:gd name="T98" fmla="*/ 2147483646 w 7144"/>
                  <a:gd name="T99" fmla="*/ 2147483646 h 5410"/>
                  <a:gd name="T100" fmla="*/ 2147483646 w 7144"/>
                  <a:gd name="T101" fmla="*/ 2147483646 h 5410"/>
                  <a:gd name="T102" fmla="*/ 2147483646 w 7144"/>
                  <a:gd name="T103" fmla="*/ 2147483646 h 5410"/>
                  <a:gd name="T104" fmla="*/ 2147483646 w 7144"/>
                  <a:gd name="T105" fmla="*/ 2147483646 h 5410"/>
                  <a:gd name="T106" fmla="*/ 2147483646 w 7144"/>
                  <a:gd name="T107" fmla="*/ 2147483646 h 5410"/>
                  <a:gd name="T108" fmla="*/ 2147483646 w 7144"/>
                  <a:gd name="T109" fmla="*/ 2147483646 h 5410"/>
                  <a:gd name="T110" fmla="*/ 2147483646 w 7144"/>
                  <a:gd name="T111" fmla="*/ 2147483646 h 5410"/>
                  <a:gd name="T112" fmla="*/ 2147483646 w 7144"/>
                  <a:gd name="T113" fmla="*/ 2147483646 h 5410"/>
                  <a:gd name="T114" fmla="*/ 2147483646 w 7144"/>
                  <a:gd name="T115" fmla="*/ 2147483646 h 5410"/>
                  <a:gd name="T116" fmla="*/ 2147483646 w 7144"/>
                  <a:gd name="T117" fmla="*/ 2147483646 h 5410"/>
                  <a:gd name="T118" fmla="*/ 2147483646 w 7144"/>
                  <a:gd name="T119" fmla="*/ 2147483646 h 5410"/>
                  <a:gd name="T120" fmla="*/ 2147483646 w 7144"/>
                  <a:gd name="T121" fmla="*/ 2147483646 h 5410"/>
                  <a:gd name="T122" fmla="*/ 2147483646 w 7144"/>
                  <a:gd name="T123" fmla="*/ 2147483646 h 5410"/>
                  <a:gd name="T124" fmla="*/ 2147483646 w 7144"/>
                  <a:gd name="T125" fmla="*/ 2147483646 h 541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7144" h="5410">
                    <a:moveTo>
                      <a:pt x="4667" y="5295"/>
                    </a:moveTo>
                    <a:lnTo>
                      <a:pt x="4667" y="5295"/>
                    </a:lnTo>
                    <a:lnTo>
                      <a:pt x="4667" y="5314"/>
                    </a:lnTo>
                    <a:lnTo>
                      <a:pt x="4648" y="5314"/>
                    </a:lnTo>
                    <a:lnTo>
                      <a:pt x="4571" y="5295"/>
                    </a:lnTo>
                    <a:lnTo>
                      <a:pt x="4476" y="5277"/>
                    </a:lnTo>
                    <a:lnTo>
                      <a:pt x="4457" y="5257"/>
                    </a:lnTo>
                    <a:lnTo>
                      <a:pt x="4457" y="5238"/>
                    </a:lnTo>
                    <a:lnTo>
                      <a:pt x="4457" y="5181"/>
                    </a:lnTo>
                    <a:lnTo>
                      <a:pt x="4457" y="5162"/>
                    </a:lnTo>
                    <a:lnTo>
                      <a:pt x="4419" y="5162"/>
                    </a:lnTo>
                    <a:lnTo>
                      <a:pt x="4343" y="5143"/>
                    </a:lnTo>
                    <a:lnTo>
                      <a:pt x="4324" y="5143"/>
                    </a:lnTo>
                    <a:lnTo>
                      <a:pt x="4305" y="5143"/>
                    </a:lnTo>
                    <a:lnTo>
                      <a:pt x="4286" y="5124"/>
                    </a:lnTo>
                    <a:lnTo>
                      <a:pt x="4248" y="5105"/>
                    </a:lnTo>
                    <a:lnTo>
                      <a:pt x="4209" y="5105"/>
                    </a:lnTo>
                    <a:lnTo>
                      <a:pt x="4057" y="5124"/>
                    </a:lnTo>
                    <a:lnTo>
                      <a:pt x="4019" y="5124"/>
                    </a:lnTo>
                    <a:lnTo>
                      <a:pt x="3981" y="5105"/>
                    </a:lnTo>
                    <a:lnTo>
                      <a:pt x="3962" y="5105"/>
                    </a:lnTo>
                    <a:lnTo>
                      <a:pt x="3924" y="5067"/>
                    </a:lnTo>
                    <a:lnTo>
                      <a:pt x="3886" y="5010"/>
                    </a:lnTo>
                    <a:lnTo>
                      <a:pt x="3867" y="4972"/>
                    </a:lnTo>
                    <a:lnTo>
                      <a:pt x="3828" y="4952"/>
                    </a:lnTo>
                    <a:lnTo>
                      <a:pt x="3676" y="4914"/>
                    </a:lnTo>
                    <a:lnTo>
                      <a:pt x="3600" y="4914"/>
                    </a:lnTo>
                    <a:lnTo>
                      <a:pt x="3562" y="4914"/>
                    </a:lnTo>
                    <a:lnTo>
                      <a:pt x="3429" y="4819"/>
                    </a:lnTo>
                    <a:lnTo>
                      <a:pt x="3371" y="4800"/>
                    </a:lnTo>
                    <a:lnTo>
                      <a:pt x="3219" y="4781"/>
                    </a:lnTo>
                    <a:lnTo>
                      <a:pt x="3200" y="4800"/>
                    </a:lnTo>
                    <a:lnTo>
                      <a:pt x="3181" y="4819"/>
                    </a:lnTo>
                    <a:lnTo>
                      <a:pt x="3162" y="4819"/>
                    </a:lnTo>
                    <a:lnTo>
                      <a:pt x="3124" y="4800"/>
                    </a:lnTo>
                    <a:lnTo>
                      <a:pt x="3010" y="4724"/>
                    </a:lnTo>
                    <a:lnTo>
                      <a:pt x="2934" y="4724"/>
                    </a:lnTo>
                    <a:lnTo>
                      <a:pt x="2914" y="4705"/>
                    </a:lnTo>
                    <a:lnTo>
                      <a:pt x="2895" y="4705"/>
                    </a:lnTo>
                    <a:lnTo>
                      <a:pt x="2876" y="4686"/>
                    </a:lnTo>
                    <a:lnTo>
                      <a:pt x="2838" y="4705"/>
                    </a:lnTo>
                    <a:lnTo>
                      <a:pt x="2762" y="4705"/>
                    </a:lnTo>
                    <a:lnTo>
                      <a:pt x="2724" y="4724"/>
                    </a:lnTo>
                    <a:lnTo>
                      <a:pt x="2609" y="4800"/>
                    </a:lnTo>
                    <a:lnTo>
                      <a:pt x="2590" y="4800"/>
                    </a:lnTo>
                    <a:lnTo>
                      <a:pt x="2572" y="4800"/>
                    </a:lnTo>
                    <a:lnTo>
                      <a:pt x="2533" y="4762"/>
                    </a:lnTo>
                    <a:lnTo>
                      <a:pt x="2514" y="4762"/>
                    </a:lnTo>
                    <a:lnTo>
                      <a:pt x="2495" y="4762"/>
                    </a:lnTo>
                    <a:lnTo>
                      <a:pt x="2438" y="4743"/>
                    </a:lnTo>
                    <a:lnTo>
                      <a:pt x="2400" y="4743"/>
                    </a:lnTo>
                    <a:lnTo>
                      <a:pt x="2381" y="4762"/>
                    </a:lnTo>
                    <a:lnTo>
                      <a:pt x="2381" y="4781"/>
                    </a:lnTo>
                    <a:lnTo>
                      <a:pt x="2362" y="4800"/>
                    </a:lnTo>
                    <a:lnTo>
                      <a:pt x="2343" y="4819"/>
                    </a:lnTo>
                    <a:lnTo>
                      <a:pt x="2324" y="4838"/>
                    </a:lnTo>
                    <a:lnTo>
                      <a:pt x="2305" y="4819"/>
                    </a:lnTo>
                    <a:lnTo>
                      <a:pt x="2286" y="4819"/>
                    </a:lnTo>
                    <a:lnTo>
                      <a:pt x="2248" y="4800"/>
                    </a:lnTo>
                    <a:lnTo>
                      <a:pt x="2228" y="4819"/>
                    </a:lnTo>
                    <a:lnTo>
                      <a:pt x="2209" y="4857"/>
                    </a:lnTo>
                    <a:lnTo>
                      <a:pt x="2209" y="4876"/>
                    </a:lnTo>
                    <a:lnTo>
                      <a:pt x="2191" y="4896"/>
                    </a:lnTo>
                    <a:lnTo>
                      <a:pt x="2133" y="4896"/>
                    </a:lnTo>
                    <a:lnTo>
                      <a:pt x="2133" y="4914"/>
                    </a:lnTo>
                    <a:lnTo>
                      <a:pt x="2133" y="4952"/>
                    </a:lnTo>
                    <a:lnTo>
                      <a:pt x="2133" y="5010"/>
                    </a:lnTo>
                    <a:lnTo>
                      <a:pt x="2133" y="5028"/>
                    </a:lnTo>
                    <a:lnTo>
                      <a:pt x="2114" y="5048"/>
                    </a:lnTo>
                    <a:lnTo>
                      <a:pt x="2019" y="5067"/>
                    </a:lnTo>
                    <a:lnTo>
                      <a:pt x="1981" y="5086"/>
                    </a:lnTo>
                    <a:lnTo>
                      <a:pt x="1981" y="5143"/>
                    </a:lnTo>
                    <a:lnTo>
                      <a:pt x="2000" y="5162"/>
                    </a:lnTo>
                    <a:lnTo>
                      <a:pt x="2038" y="5181"/>
                    </a:lnTo>
                    <a:lnTo>
                      <a:pt x="2038" y="5200"/>
                    </a:lnTo>
                    <a:lnTo>
                      <a:pt x="2038" y="5219"/>
                    </a:lnTo>
                    <a:lnTo>
                      <a:pt x="2038" y="5238"/>
                    </a:lnTo>
                    <a:lnTo>
                      <a:pt x="2019" y="5238"/>
                    </a:lnTo>
                    <a:lnTo>
                      <a:pt x="2000" y="5238"/>
                    </a:lnTo>
                    <a:lnTo>
                      <a:pt x="1943" y="5200"/>
                    </a:lnTo>
                    <a:lnTo>
                      <a:pt x="1924" y="5219"/>
                    </a:lnTo>
                    <a:lnTo>
                      <a:pt x="1924" y="5257"/>
                    </a:lnTo>
                    <a:lnTo>
                      <a:pt x="1905" y="5277"/>
                    </a:lnTo>
                    <a:lnTo>
                      <a:pt x="1905" y="5295"/>
                    </a:lnTo>
                    <a:lnTo>
                      <a:pt x="1905" y="5314"/>
                    </a:lnTo>
                    <a:lnTo>
                      <a:pt x="1905" y="5333"/>
                    </a:lnTo>
                    <a:lnTo>
                      <a:pt x="1905" y="5353"/>
                    </a:lnTo>
                    <a:lnTo>
                      <a:pt x="1867" y="5391"/>
                    </a:lnTo>
                    <a:lnTo>
                      <a:pt x="1847" y="5409"/>
                    </a:lnTo>
                    <a:lnTo>
                      <a:pt x="1791" y="5353"/>
                    </a:lnTo>
                    <a:lnTo>
                      <a:pt x="1791" y="5333"/>
                    </a:lnTo>
                    <a:lnTo>
                      <a:pt x="1752" y="5314"/>
                    </a:lnTo>
                    <a:lnTo>
                      <a:pt x="1752" y="5277"/>
                    </a:lnTo>
                    <a:lnTo>
                      <a:pt x="1676" y="5238"/>
                    </a:lnTo>
                    <a:lnTo>
                      <a:pt x="1562" y="5124"/>
                    </a:lnTo>
                    <a:lnTo>
                      <a:pt x="1524" y="5105"/>
                    </a:lnTo>
                    <a:lnTo>
                      <a:pt x="1486" y="5048"/>
                    </a:lnTo>
                    <a:lnTo>
                      <a:pt x="1448" y="4991"/>
                    </a:lnTo>
                    <a:lnTo>
                      <a:pt x="1371" y="4914"/>
                    </a:lnTo>
                    <a:lnTo>
                      <a:pt x="1314" y="4914"/>
                    </a:lnTo>
                    <a:lnTo>
                      <a:pt x="1238" y="4876"/>
                    </a:lnTo>
                    <a:lnTo>
                      <a:pt x="1181" y="4800"/>
                    </a:lnTo>
                    <a:lnTo>
                      <a:pt x="1181" y="4667"/>
                    </a:lnTo>
                    <a:lnTo>
                      <a:pt x="1181" y="4571"/>
                    </a:lnTo>
                    <a:lnTo>
                      <a:pt x="1162" y="4515"/>
                    </a:lnTo>
                    <a:lnTo>
                      <a:pt x="1181" y="4476"/>
                    </a:lnTo>
                    <a:lnTo>
                      <a:pt x="1105" y="4419"/>
                    </a:lnTo>
                    <a:lnTo>
                      <a:pt x="1143" y="4381"/>
                    </a:lnTo>
                    <a:lnTo>
                      <a:pt x="1105" y="4343"/>
                    </a:lnTo>
                    <a:lnTo>
                      <a:pt x="1067" y="4343"/>
                    </a:lnTo>
                    <a:lnTo>
                      <a:pt x="1029" y="4305"/>
                    </a:lnTo>
                    <a:lnTo>
                      <a:pt x="1009" y="4210"/>
                    </a:lnTo>
                    <a:lnTo>
                      <a:pt x="914" y="4190"/>
                    </a:lnTo>
                    <a:lnTo>
                      <a:pt x="838" y="4134"/>
                    </a:lnTo>
                    <a:lnTo>
                      <a:pt x="800" y="4134"/>
                    </a:lnTo>
                    <a:lnTo>
                      <a:pt x="704" y="4114"/>
                    </a:lnTo>
                    <a:lnTo>
                      <a:pt x="590" y="4076"/>
                    </a:lnTo>
                    <a:lnTo>
                      <a:pt x="552" y="4057"/>
                    </a:lnTo>
                    <a:lnTo>
                      <a:pt x="476" y="3962"/>
                    </a:lnTo>
                    <a:lnTo>
                      <a:pt x="495" y="3905"/>
                    </a:lnTo>
                    <a:lnTo>
                      <a:pt x="438" y="3867"/>
                    </a:lnTo>
                    <a:lnTo>
                      <a:pt x="400" y="3848"/>
                    </a:lnTo>
                    <a:lnTo>
                      <a:pt x="419" y="3791"/>
                    </a:lnTo>
                    <a:lnTo>
                      <a:pt x="514" y="3657"/>
                    </a:lnTo>
                    <a:lnTo>
                      <a:pt x="781" y="2876"/>
                    </a:lnTo>
                    <a:lnTo>
                      <a:pt x="800" y="2819"/>
                    </a:lnTo>
                    <a:lnTo>
                      <a:pt x="800" y="2705"/>
                    </a:lnTo>
                    <a:lnTo>
                      <a:pt x="686" y="1981"/>
                    </a:lnTo>
                    <a:lnTo>
                      <a:pt x="381" y="876"/>
                    </a:lnTo>
                    <a:lnTo>
                      <a:pt x="133" y="248"/>
                    </a:lnTo>
                    <a:lnTo>
                      <a:pt x="0" y="38"/>
                    </a:lnTo>
                    <a:lnTo>
                      <a:pt x="5410" y="0"/>
                    </a:lnTo>
                    <a:lnTo>
                      <a:pt x="5257" y="286"/>
                    </a:lnTo>
                    <a:lnTo>
                      <a:pt x="5238" y="648"/>
                    </a:lnTo>
                    <a:lnTo>
                      <a:pt x="5257" y="895"/>
                    </a:lnTo>
                    <a:lnTo>
                      <a:pt x="5276" y="990"/>
                    </a:lnTo>
                    <a:lnTo>
                      <a:pt x="5296" y="1048"/>
                    </a:lnTo>
                    <a:lnTo>
                      <a:pt x="5029" y="1066"/>
                    </a:lnTo>
                    <a:lnTo>
                      <a:pt x="5010" y="1200"/>
                    </a:lnTo>
                    <a:lnTo>
                      <a:pt x="5086" y="1352"/>
                    </a:lnTo>
                    <a:lnTo>
                      <a:pt x="5200" y="1352"/>
                    </a:lnTo>
                    <a:lnTo>
                      <a:pt x="5296" y="1371"/>
                    </a:lnTo>
                    <a:lnTo>
                      <a:pt x="5314" y="1505"/>
                    </a:lnTo>
                    <a:lnTo>
                      <a:pt x="5372" y="1600"/>
                    </a:lnTo>
                    <a:lnTo>
                      <a:pt x="5791" y="1981"/>
                    </a:lnTo>
                    <a:lnTo>
                      <a:pt x="5809" y="2190"/>
                    </a:lnTo>
                    <a:lnTo>
                      <a:pt x="5867" y="2343"/>
                    </a:lnTo>
                    <a:lnTo>
                      <a:pt x="6019" y="2495"/>
                    </a:lnTo>
                    <a:lnTo>
                      <a:pt x="6248" y="2534"/>
                    </a:lnTo>
                    <a:lnTo>
                      <a:pt x="6438" y="2629"/>
                    </a:lnTo>
                    <a:lnTo>
                      <a:pt x="6552" y="2743"/>
                    </a:lnTo>
                    <a:lnTo>
                      <a:pt x="6629" y="2857"/>
                    </a:lnTo>
                    <a:lnTo>
                      <a:pt x="6629" y="3010"/>
                    </a:lnTo>
                    <a:lnTo>
                      <a:pt x="6571" y="3143"/>
                    </a:lnTo>
                    <a:lnTo>
                      <a:pt x="6305" y="3619"/>
                    </a:lnTo>
                    <a:lnTo>
                      <a:pt x="6381" y="3657"/>
                    </a:lnTo>
                    <a:lnTo>
                      <a:pt x="6476" y="3677"/>
                    </a:lnTo>
                    <a:lnTo>
                      <a:pt x="6515" y="3657"/>
                    </a:lnTo>
                    <a:lnTo>
                      <a:pt x="6552" y="3714"/>
                    </a:lnTo>
                    <a:lnTo>
                      <a:pt x="6648" y="3714"/>
                    </a:lnTo>
                    <a:lnTo>
                      <a:pt x="6743" y="3753"/>
                    </a:lnTo>
                    <a:lnTo>
                      <a:pt x="6667" y="3867"/>
                    </a:lnTo>
                    <a:lnTo>
                      <a:pt x="6591" y="4000"/>
                    </a:lnTo>
                    <a:lnTo>
                      <a:pt x="6610" y="4076"/>
                    </a:lnTo>
                    <a:lnTo>
                      <a:pt x="6629" y="4114"/>
                    </a:lnTo>
                    <a:lnTo>
                      <a:pt x="6648" y="4153"/>
                    </a:lnTo>
                    <a:lnTo>
                      <a:pt x="6667" y="4210"/>
                    </a:lnTo>
                    <a:lnTo>
                      <a:pt x="6762" y="4286"/>
                    </a:lnTo>
                    <a:lnTo>
                      <a:pt x="6896" y="4343"/>
                    </a:lnTo>
                    <a:lnTo>
                      <a:pt x="6972" y="4419"/>
                    </a:lnTo>
                    <a:lnTo>
                      <a:pt x="6915" y="4476"/>
                    </a:lnTo>
                    <a:lnTo>
                      <a:pt x="7105" y="4515"/>
                    </a:lnTo>
                    <a:lnTo>
                      <a:pt x="7143" y="4534"/>
                    </a:lnTo>
                    <a:lnTo>
                      <a:pt x="7124" y="4552"/>
                    </a:lnTo>
                    <a:lnTo>
                      <a:pt x="7105" y="4552"/>
                    </a:lnTo>
                    <a:lnTo>
                      <a:pt x="7067" y="4648"/>
                    </a:lnTo>
                    <a:lnTo>
                      <a:pt x="7067" y="4667"/>
                    </a:lnTo>
                    <a:lnTo>
                      <a:pt x="7029" y="4686"/>
                    </a:lnTo>
                    <a:lnTo>
                      <a:pt x="7010" y="4724"/>
                    </a:lnTo>
                    <a:lnTo>
                      <a:pt x="6972" y="4724"/>
                    </a:lnTo>
                    <a:lnTo>
                      <a:pt x="6952" y="4724"/>
                    </a:lnTo>
                    <a:lnTo>
                      <a:pt x="6876" y="4705"/>
                    </a:lnTo>
                    <a:lnTo>
                      <a:pt x="6857" y="4705"/>
                    </a:lnTo>
                    <a:lnTo>
                      <a:pt x="6819" y="4705"/>
                    </a:lnTo>
                    <a:lnTo>
                      <a:pt x="6571" y="4667"/>
                    </a:lnTo>
                    <a:lnTo>
                      <a:pt x="6495" y="4667"/>
                    </a:lnTo>
                    <a:lnTo>
                      <a:pt x="6476" y="4667"/>
                    </a:lnTo>
                    <a:lnTo>
                      <a:pt x="6400" y="4629"/>
                    </a:lnTo>
                    <a:lnTo>
                      <a:pt x="6381" y="4610"/>
                    </a:lnTo>
                    <a:lnTo>
                      <a:pt x="6343" y="4591"/>
                    </a:lnTo>
                    <a:lnTo>
                      <a:pt x="6286" y="4571"/>
                    </a:lnTo>
                    <a:lnTo>
                      <a:pt x="6248" y="4552"/>
                    </a:lnTo>
                    <a:lnTo>
                      <a:pt x="6229" y="4534"/>
                    </a:lnTo>
                    <a:lnTo>
                      <a:pt x="6134" y="4476"/>
                    </a:lnTo>
                    <a:lnTo>
                      <a:pt x="6000" y="4457"/>
                    </a:lnTo>
                    <a:lnTo>
                      <a:pt x="5962" y="4438"/>
                    </a:lnTo>
                    <a:lnTo>
                      <a:pt x="5867" y="4362"/>
                    </a:lnTo>
                    <a:lnTo>
                      <a:pt x="5848" y="4343"/>
                    </a:lnTo>
                    <a:lnTo>
                      <a:pt x="5809" y="4305"/>
                    </a:lnTo>
                    <a:lnTo>
                      <a:pt x="5809" y="4286"/>
                    </a:lnTo>
                    <a:lnTo>
                      <a:pt x="5791" y="4267"/>
                    </a:lnTo>
                    <a:lnTo>
                      <a:pt x="5733" y="4248"/>
                    </a:lnTo>
                    <a:lnTo>
                      <a:pt x="5695" y="4229"/>
                    </a:lnTo>
                    <a:lnTo>
                      <a:pt x="5657" y="4229"/>
                    </a:lnTo>
                    <a:lnTo>
                      <a:pt x="5638" y="4210"/>
                    </a:lnTo>
                    <a:lnTo>
                      <a:pt x="5581" y="4171"/>
                    </a:lnTo>
                    <a:lnTo>
                      <a:pt x="5543" y="4153"/>
                    </a:lnTo>
                    <a:lnTo>
                      <a:pt x="5505" y="4134"/>
                    </a:lnTo>
                    <a:lnTo>
                      <a:pt x="5486" y="4134"/>
                    </a:lnTo>
                    <a:lnTo>
                      <a:pt x="5428" y="4076"/>
                    </a:lnTo>
                    <a:lnTo>
                      <a:pt x="5391" y="4057"/>
                    </a:lnTo>
                    <a:lnTo>
                      <a:pt x="5428" y="4095"/>
                    </a:lnTo>
                    <a:lnTo>
                      <a:pt x="5428" y="4134"/>
                    </a:lnTo>
                    <a:lnTo>
                      <a:pt x="5428" y="4153"/>
                    </a:lnTo>
                    <a:lnTo>
                      <a:pt x="5410" y="4153"/>
                    </a:lnTo>
                    <a:lnTo>
                      <a:pt x="5238" y="4171"/>
                    </a:lnTo>
                    <a:lnTo>
                      <a:pt x="5219" y="4171"/>
                    </a:lnTo>
                    <a:lnTo>
                      <a:pt x="5181" y="4134"/>
                    </a:lnTo>
                    <a:lnTo>
                      <a:pt x="5162" y="4134"/>
                    </a:lnTo>
                    <a:lnTo>
                      <a:pt x="5124" y="4153"/>
                    </a:lnTo>
                    <a:lnTo>
                      <a:pt x="5105" y="4248"/>
                    </a:lnTo>
                    <a:lnTo>
                      <a:pt x="5047" y="4267"/>
                    </a:lnTo>
                    <a:lnTo>
                      <a:pt x="5010" y="4267"/>
                    </a:lnTo>
                    <a:lnTo>
                      <a:pt x="4991" y="4286"/>
                    </a:lnTo>
                    <a:lnTo>
                      <a:pt x="4800" y="4362"/>
                    </a:lnTo>
                    <a:lnTo>
                      <a:pt x="4762" y="4381"/>
                    </a:lnTo>
                    <a:lnTo>
                      <a:pt x="4743" y="4400"/>
                    </a:lnTo>
                    <a:lnTo>
                      <a:pt x="4724" y="4419"/>
                    </a:lnTo>
                    <a:lnTo>
                      <a:pt x="4686" y="4534"/>
                    </a:lnTo>
                    <a:lnTo>
                      <a:pt x="4667" y="4571"/>
                    </a:lnTo>
                    <a:lnTo>
                      <a:pt x="4648" y="4610"/>
                    </a:lnTo>
                    <a:lnTo>
                      <a:pt x="4648" y="4629"/>
                    </a:lnTo>
                    <a:lnTo>
                      <a:pt x="4648" y="4648"/>
                    </a:lnTo>
                    <a:lnTo>
                      <a:pt x="4667" y="4705"/>
                    </a:lnTo>
                    <a:lnTo>
                      <a:pt x="4667" y="4724"/>
                    </a:lnTo>
                    <a:lnTo>
                      <a:pt x="4667" y="4743"/>
                    </a:lnTo>
                    <a:lnTo>
                      <a:pt x="4648" y="4819"/>
                    </a:lnTo>
                    <a:lnTo>
                      <a:pt x="4590" y="4933"/>
                    </a:lnTo>
                    <a:lnTo>
                      <a:pt x="4571" y="4991"/>
                    </a:lnTo>
                    <a:lnTo>
                      <a:pt x="4571" y="5048"/>
                    </a:lnTo>
                    <a:lnTo>
                      <a:pt x="4571" y="5086"/>
                    </a:lnTo>
                    <a:lnTo>
                      <a:pt x="4590" y="5143"/>
                    </a:lnTo>
                    <a:lnTo>
                      <a:pt x="4667" y="5295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60" name="Freeform 70">
                <a:extLst>
                  <a:ext uri="{FF2B5EF4-FFF2-40B4-BE49-F238E27FC236}">
                    <a16:creationId xmlns:a16="http://schemas.microsoft.com/office/drawing/2014/main" id="{3967273E-917F-B045-A6B2-A3B2986A7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1075" y="9690100"/>
                <a:ext cx="1920875" cy="2852738"/>
              </a:xfrm>
              <a:custGeom>
                <a:avLst/>
                <a:gdLst>
                  <a:gd name="T0" fmla="*/ 2147483646 w 5335"/>
                  <a:gd name="T1" fmla="*/ 2147483646 h 7925"/>
                  <a:gd name="T2" fmla="*/ 2147483646 w 5335"/>
                  <a:gd name="T3" fmla="*/ 2147483646 h 7925"/>
                  <a:gd name="T4" fmla="*/ 2147483646 w 5335"/>
                  <a:gd name="T5" fmla="*/ 2147483646 h 7925"/>
                  <a:gd name="T6" fmla="*/ 2147483646 w 5335"/>
                  <a:gd name="T7" fmla="*/ 2147483646 h 7925"/>
                  <a:gd name="T8" fmla="*/ 2147483646 w 5335"/>
                  <a:gd name="T9" fmla="*/ 2147483646 h 7925"/>
                  <a:gd name="T10" fmla="*/ 2147483646 w 5335"/>
                  <a:gd name="T11" fmla="*/ 2147483646 h 7925"/>
                  <a:gd name="T12" fmla="*/ 2147483646 w 5335"/>
                  <a:gd name="T13" fmla="*/ 2147483646 h 7925"/>
                  <a:gd name="T14" fmla="*/ 2147483646 w 5335"/>
                  <a:gd name="T15" fmla="*/ 2147483646 h 7925"/>
                  <a:gd name="T16" fmla="*/ 2147483646 w 5335"/>
                  <a:gd name="T17" fmla="*/ 2147483646 h 7925"/>
                  <a:gd name="T18" fmla="*/ 2147483646 w 5335"/>
                  <a:gd name="T19" fmla="*/ 2147483646 h 7925"/>
                  <a:gd name="T20" fmla="*/ 2147483646 w 5335"/>
                  <a:gd name="T21" fmla="*/ 2147483646 h 7925"/>
                  <a:gd name="T22" fmla="*/ 2147483646 w 5335"/>
                  <a:gd name="T23" fmla="*/ 2147483646 h 7925"/>
                  <a:gd name="T24" fmla="*/ 2147483646 w 5335"/>
                  <a:gd name="T25" fmla="*/ 2147483646 h 7925"/>
                  <a:gd name="T26" fmla="*/ 2147483646 w 5335"/>
                  <a:gd name="T27" fmla="*/ 2147483646 h 7925"/>
                  <a:gd name="T28" fmla="*/ 2147483646 w 5335"/>
                  <a:gd name="T29" fmla="*/ 2147483646 h 7925"/>
                  <a:gd name="T30" fmla="*/ 2147483646 w 5335"/>
                  <a:gd name="T31" fmla="*/ 2147483646 h 7925"/>
                  <a:gd name="T32" fmla="*/ 2147483646 w 5335"/>
                  <a:gd name="T33" fmla="*/ 2147483646 h 7925"/>
                  <a:gd name="T34" fmla="*/ 2147483646 w 5335"/>
                  <a:gd name="T35" fmla="*/ 2147483646 h 7925"/>
                  <a:gd name="T36" fmla="*/ 2147483646 w 5335"/>
                  <a:gd name="T37" fmla="*/ 2147483646 h 7925"/>
                  <a:gd name="T38" fmla="*/ 2147483646 w 5335"/>
                  <a:gd name="T39" fmla="*/ 2147483646 h 7925"/>
                  <a:gd name="T40" fmla="*/ 2147483646 w 5335"/>
                  <a:gd name="T41" fmla="*/ 2147483646 h 7925"/>
                  <a:gd name="T42" fmla="*/ 2147483646 w 5335"/>
                  <a:gd name="T43" fmla="*/ 2147483646 h 7925"/>
                  <a:gd name="T44" fmla="*/ 2147483646 w 5335"/>
                  <a:gd name="T45" fmla="*/ 2147483646 h 7925"/>
                  <a:gd name="T46" fmla="*/ 2147483646 w 5335"/>
                  <a:gd name="T47" fmla="*/ 2147483646 h 7925"/>
                  <a:gd name="T48" fmla="*/ 2147483646 w 5335"/>
                  <a:gd name="T49" fmla="*/ 2147483646 h 7925"/>
                  <a:gd name="T50" fmla="*/ 2147483646 w 5335"/>
                  <a:gd name="T51" fmla="*/ 2147483646 h 7925"/>
                  <a:gd name="T52" fmla="*/ 2147483646 w 5335"/>
                  <a:gd name="T53" fmla="*/ 2147483646 h 7925"/>
                  <a:gd name="T54" fmla="*/ 2147483646 w 5335"/>
                  <a:gd name="T55" fmla="*/ 2147483646 h 7925"/>
                  <a:gd name="T56" fmla="*/ 2147483646 w 5335"/>
                  <a:gd name="T57" fmla="*/ 2147483646 h 7925"/>
                  <a:gd name="T58" fmla="*/ 2147483646 w 5335"/>
                  <a:gd name="T59" fmla="*/ 2147483646 h 7925"/>
                  <a:gd name="T60" fmla="*/ 2147483646 w 5335"/>
                  <a:gd name="T61" fmla="*/ 2147483646 h 7925"/>
                  <a:gd name="T62" fmla="*/ 2147483646 w 5335"/>
                  <a:gd name="T63" fmla="*/ 2147483646 h 7925"/>
                  <a:gd name="T64" fmla="*/ 2147483646 w 5335"/>
                  <a:gd name="T65" fmla="*/ 2147483646 h 7925"/>
                  <a:gd name="T66" fmla="*/ 2147483646 w 5335"/>
                  <a:gd name="T67" fmla="*/ 2147483646 h 7925"/>
                  <a:gd name="T68" fmla="*/ 2147483646 w 5335"/>
                  <a:gd name="T69" fmla="*/ 2147483646 h 7925"/>
                  <a:gd name="T70" fmla="*/ 2147483646 w 5335"/>
                  <a:gd name="T71" fmla="*/ 2147483646 h 7925"/>
                  <a:gd name="T72" fmla="*/ 2147483646 w 5335"/>
                  <a:gd name="T73" fmla="*/ 2147483646 h 7925"/>
                  <a:gd name="T74" fmla="*/ 2147483646 w 5335"/>
                  <a:gd name="T75" fmla="*/ 2147483646 h 7925"/>
                  <a:gd name="T76" fmla="*/ 2147483646 w 5335"/>
                  <a:gd name="T77" fmla="*/ 2147483646 h 7925"/>
                  <a:gd name="T78" fmla="*/ 2147483646 w 5335"/>
                  <a:gd name="T79" fmla="*/ 2147483646 h 7925"/>
                  <a:gd name="T80" fmla="*/ 2147483646 w 5335"/>
                  <a:gd name="T81" fmla="*/ 2147483646 h 7925"/>
                  <a:gd name="T82" fmla="*/ 2147483646 w 5335"/>
                  <a:gd name="T83" fmla="*/ 2147483646 h 7925"/>
                  <a:gd name="T84" fmla="*/ 2147483646 w 5335"/>
                  <a:gd name="T85" fmla="*/ 2147483646 h 7925"/>
                  <a:gd name="T86" fmla="*/ 2147483646 w 5335"/>
                  <a:gd name="T87" fmla="*/ 2147483646 h 7925"/>
                  <a:gd name="T88" fmla="*/ 2147483646 w 5335"/>
                  <a:gd name="T89" fmla="*/ 2147483646 h 7925"/>
                  <a:gd name="T90" fmla="*/ 2147483646 w 5335"/>
                  <a:gd name="T91" fmla="*/ 2147483646 h 7925"/>
                  <a:gd name="T92" fmla="*/ 2147483646 w 5335"/>
                  <a:gd name="T93" fmla="*/ 2147483646 h 7925"/>
                  <a:gd name="T94" fmla="*/ 2147483646 w 5335"/>
                  <a:gd name="T95" fmla="*/ 2147483646 h 7925"/>
                  <a:gd name="T96" fmla="*/ 2147483646 w 5335"/>
                  <a:gd name="T97" fmla="*/ 2147483646 h 7925"/>
                  <a:gd name="T98" fmla="*/ 2147483646 w 5335"/>
                  <a:gd name="T99" fmla="*/ 2147483646 h 7925"/>
                  <a:gd name="T100" fmla="*/ 2147483646 w 5335"/>
                  <a:gd name="T101" fmla="*/ 2147483646 h 7925"/>
                  <a:gd name="T102" fmla="*/ 2147483646 w 5335"/>
                  <a:gd name="T103" fmla="*/ 2147483646 h 7925"/>
                  <a:gd name="T104" fmla="*/ 2147483646 w 5335"/>
                  <a:gd name="T105" fmla="*/ 2147483646 h 7925"/>
                  <a:gd name="T106" fmla="*/ 2147483646 w 5335"/>
                  <a:gd name="T107" fmla="*/ 2147483646 h 7925"/>
                  <a:gd name="T108" fmla="*/ 2147483646 w 5335"/>
                  <a:gd name="T109" fmla="*/ 2147483646 h 7925"/>
                  <a:gd name="T110" fmla="*/ 2147483646 w 5335"/>
                  <a:gd name="T111" fmla="*/ 2147483646 h 7925"/>
                  <a:gd name="T112" fmla="*/ 2147483646 w 5335"/>
                  <a:gd name="T113" fmla="*/ 2147483646 h 792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335" h="7925">
                    <a:moveTo>
                      <a:pt x="5257" y="5409"/>
                    </a:moveTo>
                    <a:lnTo>
                      <a:pt x="5238" y="5429"/>
                    </a:lnTo>
                    <a:lnTo>
                      <a:pt x="5220" y="5467"/>
                    </a:lnTo>
                    <a:lnTo>
                      <a:pt x="5238" y="5486"/>
                    </a:lnTo>
                    <a:lnTo>
                      <a:pt x="5277" y="5524"/>
                    </a:lnTo>
                    <a:lnTo>
                      <a:pt x="5296" y="5543"/>
                    </a:lnTo>
                    <a:lnTo>
                      <a:pt x="5334" y="5543"/>
                    </a:lnTo>
                    <a:lnTo>
                      <a:pt x="5296" y="5581"/>
                    </a:lnTo>
                    <a:lnTo>
                      <a:pt x="5257" y="5600"/>
                    </a:lnTo>
                    <a:lnTo>
                      <a:pt x="5238" y="5619"/>
                    </a:lnTo>
                    <a:lnTo>
                      <a:pt x="5220" y="5619"/>
                    </a:lnTo>
                    <a:lnTo>
                      <a:pt x="5201" y="5619"/>
                    </a:lnTo>
                    <a:lnTo>
                      <a:pt x="5181" y="5638"/>
                    </a:lnTo>
                    <a:lnTo>
                      <a:pt x="5143" y="5619"/>
                    </a:lnTo>
                    <a:lnTo>
                      <a:pt x="5124" y="5619"/>
                    </a:lnTo>
                    <a:lnTo>
                      <a:pt x="5105" y="5619"/>
                    </a:lnTo>
                    <a:lnTo>
                      <a:pt x="5086" y="5619"/>
                    </a:lnTo>
                    <a:lnTo>
                      <a:pt x="5086" y="5638"/>
                    </a:lnTo>
                    <a:lnTo>
                      <a:pt x="5067" y="5658"/>
                    </a:lnTo>
                    <a:lnTo>
                      <a:pt x="5067" y="5676"/>
                    </a:lnTo>
                    <a:lnTo>
                      <a:pt x="5048" y="5695"/>
                    </a:lnTo>
                    <a:lnTo>
                      <a:pt x="5029" y="5714"/>
                    </a:lnTo>
                    <a:lnTo>
                      <a:pt x="5010" y="5753"/>
                    </a:lnTo>
                    <a:lnTo>
                      <a:pt x="5010" y="5772"/>
                    </a:lnTo>
                    <a:lnTo>
                      <a:pt x="4991" y="5790"/>
                    </a:lnTo>
                    <a:lnTo>
                      <a:pt x="4991" y="5829"/>
                    </a:lnTo>
                    <a:lnTo>
                      <a:pt x="4972" y="5848"/>
                    </a:lnTo>
                    <a:lnTo>
                      <a:pt x="4972" y="5867"/>
                    </a:lnTo>
                    <a:lnTo>
                      <a:pt x="4953" y="5867"/>
                    </a:lnTo>
                    <a:lnTo>
                      <a:pt x="4934" y="5886"/>
                    </a:lnTo>
                    <a:lnTo>
                      <a:pt x="4915" y="5867"/>
                    </a:lnTo>
                    <a:lnTo>
                      <a:pt x="4896" y="5867"/>
                    </a:lnTo>
                    <a:lnTo>
                      <a:pt x="4876" y="5867"/>
                    </a:lnTo>
                    <a:lnTo>
                      <a:pt x="4876" y="5848"/>
                    </a:lnTo>
                    <a:lnTo>
                      <a:pt x="4858" y="5848"/>
                    </a:lnTo>
                    <a:lnTo>
                      <a:pt x="4858" y="5829"/>
                    </a:lnTo>
                    <a:lnTo>
                      <a:pt x="4858" y="5810"/>
                    </a:lnTo>
                    <a:lnTo>
                      <a:pt x="4839" y="5790"/>
                    </a:lnTo>
                    <a:lnTo>
                      <a:pt x="4820" y="5772"/>
                    </a:lnTo>
                    <a:lnTo>
                      <a:pt x="4800" y="5772"/>
                    </a:lnTo>
                    <a:lnTo>
                      <a:pt x="4744" y="5790"/>
                    </a:lnTo>
                    <a:lnTo>
                      <a:pt x="4686" y="5810"/>
                    </a:lnTo>
                    <a:lnTo>
                      <a:pt x="4667" y="5829"/>
                    </a:lnTo>
                    <a:lnTo>
                      <a:pt x="4648" y="5848"/>
                    </a:lnTo>
                    <a:lnTo>
                      <a:pt x="4629" y="5886"/>
                    </a:lnTo>
                    <a:lnTo>
                      <a:pt x="4610" y="5905"/>
                    </a:lnTo>
                    <a:lnTo>
                      <a:pt x="4610" y="5924"/>
                    </a:lnTo>
                    <a:lnTo>
                      <a:pt x="4610" y="5943"/>
                    </a:lnTo>
                    <a:lnTo>
                      <a:pt x="4591" y="5943"/>
                    </a:lnTo>
                    <a:lnTo>
                      <a:pt x="4591" y="5962"/>
                    </a:lnTo>
                    <a:lnTo>
                      <a:pt x="4572" y="5962"/>
                    </a:lnTo>
                    <a:lnTo>
                      <a:pt x="4553" y="5962"/>
                    </a:lnTo>
                    <a:lnTo>
                      <a:pt x="4553" y="5981"/>
                    </a:lnTo>
                    <a:lnTo>
                      <a:pt x="4534" y="5981"/>
                    </a:lnTo>
                    <a:lnTo>
                      <a:pt x="4534" y="6000"/>
                    </a:lnTo>
                    <a:lnTo>
                      <a:pt x="4495" y="6057"/>
                    </a:lnTo>
                    <a:lnTo>
                      <a:pt x="4458" y="6115"/>
                    </a:lnTo>
                    <a:lnTo>
                      <a:pt x="4439" y="6134"/>
                    </a:lnTo>
                    <a:lnTo>
                      <a:pt x="4419" y="6152"/>
                    </a:lnTo>
                    <a:lnTo>
                      <a:pt x="4381" y="6191"/>
                    </a:lnTo>
                    <a:lnTo>
                      <a:pt x="4343" y="6210"/>
                    </a:lnTo>
                    <a:lnTo>
                      <a:pt x="4305" y="6229"/>
                    </a:lnTo>
                    <a:lnTo>
                      <a:pt x="4267" y="6248"/>
                    </a:lnTo>
                    <a:lnTo>
                      <a:pt x="4248" y="6267"/>
                    </a:lnTo>
                    <a:lnTo>
                      <a:pt x="4248" y="6286"/>
                    </a:lnTo>
                    <a:lnTo>
                      <a:pt x="4229" y="6305"/>
                    </a:lnTo>
                    <a:lnTo>
                      <a:pt x="4210" y="6324"/>
                    </a:lnTo>
                    <a:lnTo>
                      <a:pt x="4191" y="6324"/>
                    </a:lnTo>
                    <a:lnTo>
                      <a:pt x="4172" y="6343"/>
                    </a:lnTo>
                    <a:lnTo>
                      <a:pt x="4114" y="6343"/>
                    </a:lnTo>
                    <a:lnTo>
                      <a:pt x="4038" y="6343"/>
                    </a:lnTo>
                    <a:lnTo>
                      <a:pt x="3982" y="6362"/>
                    </a:lnTo>
                    <a:lnTo>
                      <a:pt x="3905" y="6381"/>
                    </a:lnTo>
                    <a:lnTo>
                      <a:pt x="3886" y="6381"/>
                    </a:lnTo>
                    <a:lnTo>
                      <a:pt x="3886" y="6400"/>
                    </a:lnTo>
                    <a:lnTo>
                      <a:pt x="3867" y="6419"/>
                    </a:lnTo>
                    <a:lnTo>
                      <a:pt x="3848" y="6438"/>
                    </a:lnTo>
                    <a:lnTo>
                      <a:pt x="3791" y="6476"/>
                    </a:lnTo>
                    <a:lnTo>
                      <a:pt x="3734" y="6515"/>
                    </a:lnTo>
                    <a:lnTo>
                      <a:pt x="3715" y="6533"/>
                    </a:lnTo>
                    <a:lnTo>
                      <a:pt x="3677" y="6533"/>
                    </a:lnTo>
                    <a:lnTo>
                      <a:pt x="3677" y="6552"/>
                    </a:lnTo>
                    <a:lnTo>
                      <a:pt x="3657" y="6552"/>
                    </a:lnTo>
                    <a:lnTo>
                      <a:pt x="3638" y="6572"/>
                    </a:lnTo>
                    <a:lnTo>
                      <a:pt x="3638" y="6591"/>
                    </a:lnTo>
                    <a:lnTo>
                      <a:pt x="3638" y="6610"/>
                    </a:lnTo>
                    <a:lnTo>
                      <a:pt x="3657" y="6629"/>
                    </a:lnTo>
                    <a:lnTo>
                      <a:pt x="3657" y="6648"/>
                    </a:lnTo>
                    <a:lnTo>
                      <a:pt x="3657" y="6667"/>
                    </a:lnTo>
                    <a:lnTo>
                      <a:pt x="3620" y="6667"/>
                    </a:lnTo>
                    <a:lnTo>
                      <a:pt x="3581" y="6648"/>
                    </a:lnTo>
                    <a:lnTo>
                      <a:pt x="3562" y="6648"/>
                    </a:lnTo>
                    <a:lnTo>
                      <a:pt x="3543" y="6667"/>
                    </a:lnTo>
                    <a:lnTo>
                      <a:pt x="3524" y="6686"/>
                    </a:lnTo>
                    <a:lnTo>
                      <a:pt x="3505" y="6686"/>
                    </a:lnTo>
                    <a:lnTo>
                      <a:pt x="3486" y="6667"/>
                    </a:lnTo>
                    <a:lnTo>
                      <a:pt x="3467" y="6667"/>
                    </a:lnTo>
                    <a:lnTo>
                      <a:pt x="3467" y="6686"/>
                    </a:lnTo>
                    <a:lnTo>
                      <a:pt x="3429" y="6705"/>
                    </a:lnTo>
                    <a:lnTo>
                      <a:pt x="3410" y="6724"/>
                    </a:lnTo>
                    <a:lnTo>
                      <a:pt x="3391" y="6724"/>
                    </a:lnTo>
                    <a:lnTo>
                      <a:pt x="3372" y="6743"/>
                    </a:lnTo>
                    <a:lnTo>
                      <a:pt x="3372" y="6762"/>
                    </a:lnTo>
                    <a:lnTo>
                      <a:pt x="3353" y="6762"/>
                    </a:lnTo>
                    <a:lnTo>
                      <a:pt x="3334" y="6762"/>
                    </a:lnTo>
                    <a:lnTo>
                      <a:pt x="3296" y="6781"/>
                    </a:lnTo>
                    <a:lnTo>
                      <a:pt x="3276" y="6800"/>
                    </a:lnTo>
                    <a:lnTo>
                      <a:pt x="3257" y="6800"/>
                    </a:lnTo>
                    <a:lnTo>
                      <a:pt x="3257" y="6819"/>
                    </a:lnTo>
                    <a:lnTo>
                      <a:pt x="3276" y="6819"/>
                    </a:lnTo>
                    <a:lnTo>
                      <a:pt x="3276" y="6838"/>
                    </a:lnTo>
                    <a:lnTo>
                      <a:pt x="3276" y="6857"/>
                    </a:lnTo>
                    <a:lnTo>
                      <a:pt x="3296" y="6857"/>
                    </a:lnTo>
                    <a:lnTo>
                      <a:pt x="3296" y="6877"/>
                    </a:lnTo>
                    <a:lnTo>
                      <a:pt x="3276" y="6953"/>
                    </a:lnTo>
                    <a:lnTo>
                      <a:pt x="3276" y="7029"/>
                    </a:lnTo>
                    <a:lnTo>
                      <a:pt x="3257" y="7029"/>
                    </a:lnTo>
                    <a:lnTo>
                      <a:pt x="3257" y="7048"/>
                    </a:lnTo>
                    <a:lnTo>
                      <a:pt x="3239" y="7048"/>
                    </a:lnTo>
                    <a:lnTo>
                      <a:pt x="3220" y="7067"/>
                    </a:lnTo>
                    <a:lnTo>
                      <a:pt x="3200" y="7086"/>
                    </a:lnTo>
                    <a:lnTo>
                      <a:pt x="3181" y="7086"/>
                    </a:lnTo>
                    <a:lnTo>
                      <a:pt x="3162" y="7105"/>
                    </a:lnTo>
                    <a:lnTo>
                      <a:pt x="3143" y="7105"/>
                    </a:lnTo>
                    <a:lnTo>
                      <a:pt x="3124" y="7105"/>
                    </a:lnTo>
                    <a:lnTo>
                      <a:pt x="3105" y="7105"/>
                    </a:lnTo>
                    <a:lnTo>
                      <a:pt x="3086" y="7124"/>
                    </a:lnTo>
                    <a:lnTo>
                      <a:pt x="3067" y="7162"/>
                    </a:lnTo>
                    <a:lnTo>
                      <a:pt x="3067" y="7181"/>
                    </a:lnTo>
                    <a:lnTo>
                      <a:pt x="3029" y="7200"/>
                    </a:lnTo>
                    <a:lnTo>
                      <a:pt x="2991" y="7200"/>
                    </a:lnTo>
                    <a:lnTo>
                      <a:pt x="2972" y="7219"/>
                    </a:lnTo>
                    <a:lnTo>
                      <a:pt x="2953" y="7238"/>
                    </a:lnTo>
                    <a:lnTo>
                      <a:pt x="2934" y="7295"/>
                    </a:lnTo>
                    <a:lnTo>
                      <a:pt x="2915" y="7353"/>
                    </a:lnTo>
                    <a:lnTo>
                      <a:pt x="2915" y="7372"/>
                    </a:lnTo>
                    <a:lnTo>
                      <a:pt x="2895" y="7390"/>
                    </a:lnTo>
                    <a:lnTo>
                      <a:pt x="2858" y="7390"/>
                    </a:lnTo>
                    <a:lnTo>
                      <a:pt x="2858" y="7410"/>
                    </a:lnTo>
                    <a:lnTo>
                      <a:pt x="2819" y="7410"/>
                    </a:lnTo>
                    <a:lnTo>
                      <a:pt x="2819" y="7429"/>
                    </a:lnTo>
                    <a:lnTo>
                      <a:pt x="2800" y="7429"/>
                    </a:lnTo>
                    <a:lnTo>
                      <a:pt x="2800" y="7448"/>
                    </a:lnTo>
                    <a:lnTo>
                      <a:pt x="2781" y="7467"/>
                    </a:lnTo>
                    <a:lnTo>
                      <a:pt x="2762" y="7467"/>
                    </a:lnTo>
                    <a:lnTo>
                      <a:pt x="2762" y="7448"/>
                    </a:lnTo>
                    <a:lnTo>
                      <a:pt x="2762" y="7467"/>
                    </a:lnTo>
                    <a:lnTo>
                      <a:pt x="2762" y="7486"/>
                    </a:lnTo>
                    <a:lnTo>
                      <a:pt x="2762" y="7505"/>
                    </a:lnTo>
                    <a:lnTo>
                      <a:pt x="2762" y="7524"/>
                    </a:lnTo>
                    <a:lnTo>
                      <a:pt x="2762" y="7543"/>
                    </a:lnTo>
                    <a:lnTo>
                      <a:pt x="2743" y="7543"/>
                    </a:lnTo>
                    <a:lnTo>
                      <a:pt x="2743" y="7562"/>
                    </a:lnTo>
                    <a:lnTo>
                      <a:pt x="2743" y="7619"/>
                    </a:lnTo>
                    <a:lnTo>
                      <a:pt x="2762" y="7695"/>
                    </a:lnTo>
                    <a:lnTo>
                      <a:pt x="2762" y="7715"/>
                    </a:lnTo>
                    <a:lnTo>
                      <a:pt x="2762" y="7734"/>
                    </a:lnTo>
                    <a:lnTo>
                      <a:pt x="2781" y="7734"/>
                    </a:lnTo>
                    <a:lnTo>
                      <a:pt x="2800" y="7734"/>
                    </a:lnTo>
                    <a:lnTo>
                      <a:pt x="2800" y="7753"/>
                    </a:lnTo>
                    <a:lnTo>
                      <a:pt x="2819" y="7771"/>
                    </a:lnTo>
                    <a:lnTo>
                      <a:pt x="2819" y="7791"/>
                    </a:lnTo>
                    <a:lnTo>
                      <a:pt x="2819" y="7810"/>
                    </a:lnTo>
                    <a:lnTo>
                      <a:pt x="2819" y="7829"/>
                    </a:lnTo>
                    <a:lnTo>
                      <a:pt x="2800" y="7867"/>
                    </a:lnTo>
                    <a:lnTo>
                      <a:pt x="2819" y="7867"/>
                    </a:lnTo>
                    <a:lnTo>
                      <a:pt x="2819" y="7886"/>
                    </a:lnTo>
                    <a:lnTo>
                      <a:pt x="2800" y="7886"/>
                    </a:lnTo>
                    <a:lnTo>
                      <a:pt x="2800" y="7905"/>
                    </a:lnTo>
                    <a:lnTo>
                      <a:pt x="2781" y="7905"/>
                    </a:lnTo>
                    <a:lnTo>
                      <a:pt x="2762" y="7905"/>
                    </a:lnTo>
                    <a:lnTo>
                      <a:pt x="2743" y="7886"/>
                    </a:lnTo>
                    <a:lnTo>
                      <a:pt x="2724" y="7867"/>
                    </a:lnTo>
                    <a:lnTo>
                      <a:pt x="2705" y="7867"/>
                    </a:lnTo>
                    <a:lnTo>
                      <a:pt x="2705" y="7886"/>
                    </a:lnTo>
                    <a:lnTo>
                      <a:pt x="2686" y="7886"/>
                    </a:lnTo>
                    <a:lnTo>
                      <a:pt x="2686" y="7905"/>
                    </a:lnTo>
                    <a:lnTo>
                      <a:pt x="2667" y="7905"/>
                    </a:lnTo>
                    <a:lnTo>
                      <a:pt x="2648" y="7924"/>
                    </a:lnTo>
                    <a:lnTo>
                      <a:pt x="2514" y="7848"/>
                    </a:lnTo>
                    <a:lnTo>
                      <a:pt x="2438" y="7810"/>
                    </a:lnTo>
                    <a:lnTo>
                      <a:pt x="2400" y="7791"/>
                    </a:lnTo>
                    <a:lnTo>
                      <a:pt x="2362" y="7753"/>
                    </a:lnTo>
                    <a:lnTo>
                      <a:pt x="2324" y="7734"/>
                    </a:lnTo>
                    <a:lnTo>
                      <a:pt x="2267" y="7676"/>
                    </a:lnTo>
                    <a:lnTo>
                      <a:pt x="2229" y="7639"/>
                    </a:lnTo>
                    <a:lnTo>
                      <a:pt x="2210" y="7619"/>
                    </a:lnTo>
                    <a:lnTo>
                      <a:pt x="2191" y="7619"/>
                    </a:lnTo>
                    <a:lnTo>
                      <a:pt x="2172" y="7619"/>
                    </a:lnTo>
                    <a:lnTo>
                      <a:pt x="2153" y="7600"/>
                    </a:lnTo>
                    <a:lnTo>
                      <a:pt x="2133" y="7600"/>
                    </a:lnTo>
                    <a:lnTo>
                      <a:pt x="2153" y="7600"/>
                    </a:lnTo>
                    <a:lnTo>
                      <a:pt x="2153" y="7581"/>
                    </a:lnTo>
                    <a:lnTo>
                      <a:pt x="2172" y="7581"/>
                    </a:lnTo>
                    <a:lnTo>
                      <a:pt x="2191" y="7562"/>
                    </a:lnTo>
                    <a:lnTo>
                      <a:pt x="2210" y="7562"/>
                    </a:lnTo>
                    <a:lnTo>
                      <a:pt x="2210" y="7543"/>
                    </a:lnTo>
                    <a:lnTo>
                      <a:pt x="2229" y="7543"/>
                    </a:lnTo>
                    <a:lnTo>
                      <a:pt x="2229" y="7524"/>
                    </a:lnTo>
                    <a:lnTo>
                      <a:pt x="2248" y="7505"/>
                    </a:lnTo>
                    <a:lnTo>
                      <a:pt x="2248" y="7486"/>
                    </a:lnTo>
                    <a:lnTo>
                      <a:pt x="2267" y="7448"/>
                    </a:lnTo>
                    <a:lnTo>
                      <a:pt x="2267" y="7429"/>
                    </a:lnTo>
                    <a:lnTo>
                      <a:pt x="2286" y="7410"/>
                    </a:lnTo>
                    <a:lnTo>
                      <a:pt x="2286" y="7390"/>
                    </a:lnTo>
                    <a:lnTo>
                      <a:pt x="2286" y="7372"/>
                    </a:lnTo>
                    <a:lnTo>
                      <a:pt x="2286" y="7334"/>
                    </a:lnTo>
                    <a:lnTo>
                      <a:pt x="2267" y="7334"/>
                    </a:lnTo>
                    <a:lnTo>
                      <a:pt x="2267" y="7314"/>
                    </a:lnTo>
                    <a:lnTo>
                      <a:pt x="2286" y="7295"/>
                    </a:lnTo>
                    <a:lnTo>
                      <a:pt x="2286" y="7276"/>
                    </a:lnTo>
                    <a:lnTo>
                      <a:pt x="2286" y="7258"/>
                    </a:lnTo>
                    <a:lnTo>
                      <a:pt x="2286" y="7238"/>
                    </a:lnTo>
                    <a:lnTo>
                      <a:pt x="2267" y="7238"/>
                    </a:lnTo>
                    <a:lnTo>
                      <a:pt x="2248" y="7238"/>
                    </a:lnTo>
                    <a:lnTo>
                      <a:pt x="2248" y="7258"/>
                    </a:lnTo>
                    <a:lnTo>
                      <a:pt x="2248" y="7276"/>
                    </a:lnTo>
                    <a:lnTo>
                      <a:pt x="2229" y="7258"/>
                    </a:lnTo>
                    <a:lnTo>
                      <a:pt x="2210" y="7258"/>
                    </a:lnTo>
                    <a:lnTo>
                      <a:pt x="2191" y="7276"/>
                    </a:lnTo>
                    <a:lnTo>
                      <a:pt x="2191" y="7258"/>
                    </a:lnTo>
                    <a:lnTo>
                      <a:pt x="2172" y="7258"/>
                    </a:lnTo>
                    <a:lnTo>
                      <a:pt x="2172" y="7219"/>
                    </a:lnTo>
                    <a:lnTo>
                      <a:pt x="2172" y="7200"/>
                    </a:lnTo>
                    <a:lnTo>
                      <a:pt x="2153" y="7181"/>
                    </a:lnTo>
                    <a:lnTo>
                      <a:pt x="2153" y="7162"/>
                    </a:lnTo>
                    <a:lnTo>
                      <a:pt x="2133" y="7143"/>
                    </a:lnTo>
                    <a:lnTo>
                      <a:pt x="2115" y="7105"/>
                    </a:lnTo>
                    <a:lnTo>
                      <a:pt x="2096" y="7105"/>
                    </a:lnTo>
                    <a:lnTo>
                      <a:pt x="2096" y="7086"/>
                    </a:lnTo>
                    <a:lnTo>
                      <a:pt x="2096" y="7067"/>
                    </a:lnTo>
                    <a:lnTo>
                      <a:pt x="2077" y="7048"/>
                    </a:lnTo>
                    <a:lnTo>
                      <a:pt x="2057" y="7067"/>
                    </a:lnTo>
                    <a:lnTo>
                      <a:pt x="2019" y="7086"/>
                    </a:lnTo>
                    <a:lnTo>
                      <a:pt x="2001" y="7105"/>
                    </a:lnTo>
                    <a:lnTo>
                      <a:pt x="1981" y="7105"/>
                    </a:lnTo>
                    <a:lnTo>
                      <a:pt x="1962" y="7105"/>
                    </a:lnTo>
                    <a:lnTo>
                      <a:pt x="1943" y="7105"/>
                    </a:lnTo>
                    <a:lnTo>
                      <a:pt x="1924" y="7086"/>
                    </a:lnTo>
                    <a:lnTo>
                      <a:pt x="1905" y="7086"/>
                    </a:lnTo>
                    <a:lnTo>
                      <a:pt x="1886" y="7067"/>
                    </a:lnTo>
                    <a:lnTo>
                      <a:pt x="1752" y="7086"/>
                    </a:lnTo>
                    <a:lnTo>
                      <a:pt x="1600" y="7086"/>
                    </a:lnTo>
                    <a:lnTo>
                      <a:pt x="1524" y="7086"/>
                    </a:lnTo>
                    <a:lnTo>
                      <a:pt x="1372" y="7105"/>
                    </a:lnTo>
                    <a:lnTo>
                      <a:pt x="1258" y="7105"/>
                    </a:lnTo>
                    <a:lnTo>
                      <a:pt x="1105" y="7124"/>
                    </a:lnTo>
                    <a:lnTo>
                      <a:pt x="1010" y="7124"/>
                    </a:lnTo>
                    <a:lnTo>
                      <a:pt x="877" y="7124"/>
                    </a:lnTo>
                    <a:lnTo>
                      <a:pt x="838" y="7124"/>
                    </a:lnTo>
                    <a:lnTo>
                      <a:pt x="819" y="7124"/>
                    </a:lnTo>
                    <a:lnTo>
                      <a:pt x="781" y="7105"/>
                    </a:lnTo>
                    <a:lnTo>
                      <a:pt x="762" y="7086"/>
                    </a:lnTo>
                    <a:lnTo>
                      <a:pt x="743" y="7048"/>
                    </a:lnTo>
                    <a:lnTo>
                      <a:pt x="686" y="6838"/>
                    </a:lnTo>
                    <a:lnTo>
                      <a:pt x="648" y="6629"/>
                    </a:lnTo>
                    <a:lnTo>
                      <a:pt x="610" y="6457"/>
                    </a:lnTo>
                    <a:lnTo>
                      <a:pt x="572" y="6267"/>
                    </a:lnTo>
                    <a:lnTo>
                      <a:pt x="553" y="6095"/>
                    </a:lnTo>
                    <a:lnTo>
                      <a:pt x="533" y="5905"/>
                    </a:lnTo>
                    <a:lnTo>
                      <a:pt x="514" y="5905"/>
                    </a:lnTo>
                    <a:lnTo>
                      <a:pt x="381" y="5905"/>
                    </a:lnTo>
                    <a:lnTo>
                      <a:pt x="267" y="5905"/>
                    </a:lnTo>
                    <a:lnTo>
                      <a:pt x="152" y="5905"/>
                    </a:lnTo>
                    <a:lnTo>
                      <a:pt x="20" y="5905"/>
                    </a:lnTo>
                    <a:lnTo>
                      <a:pt x="0" y="5905"/>
                    </a:lnTo>
                    <a:lnTo>
                      <a:pt x="0" y="5886"/>
                    </a:lnTo>
                    <a:lnTo>
                      <a:pt x="20" y="5600"/>
                    </a:lnTo>
                    <a:lnTo>
                      <a:pt x="20" y="5353"/>
                    </a:lnTo>
                    <a:lnTo>
                      <a:pt x="115" y="5372"/>
                    </a:lnTo>
                    <a:lnTo>
                      <a:pt x="191" y="5391"/>
                    </a:lnTo>
                    <a:lnTo>
                      <a:pt x="533" y="5067"/>
                    </a:lnTo>
                    <a:lnTo>
                      <a:pt x="705" y="4972"/>
                    </a:lnTo>
                    <a:lnTo>
                      <a:pt x="800" y="5010"/>
                    </a:lnTo>
                    <a:lnTo>
                      <a:pt x="1029" y="4819"/>
                    </a:lnTo>
                    <a:lnTo>
                      <a:pt x="1543" y="4476"/>
                    </a:lnTo>
                    <a:lnTo>
                      <a:pt x="2077" y="4210"/>
                    </a:lnTo>
                    <a:lnTo>
                      <a:pt x="2115" y="4153"/>
                    </a:lnTo>
                    <a:lnTo>
                      <a:pt x="2096" y="4134"/>
                    </a:lnTo>
                    <a:lnTo>
                      <a:pt x="2019" y="4076"/>
                    </a:lnTo>
                    <a:lnTo>
                      <a:pt x="2019" y="3981"/>
                    </a:lnTo>
                    <a:lnTo>
                      <a:pt x="1962" y="3962"/>
                    </a:lnTo>
                    <a:lnTo>
                      <a:pt x="1962" y="3924"/>
                    </a:lnTo>
                    <a:lnTo>
                      <a:pt x="1924" y="3943"/>
                    </a:lnTo>
                    <a:lnTo>
                      <a:pt x="1905" y="4057"/>
                    </a:lnTo>
                    <a:lnTo>
                      <a:pt x="1886" y="3905"/>
                    </a:lnTo>
                    <a:lnTo>
                      <a:pt x="1981" y="3829"/>
                    </a:lnTo>
                    <a:lnTo>
                      <a:pt x="2001" y="3695"/>
                    </a:lnTo>
                    <a:lnTo>
                      <a:pt x="2077" y="3562"/>
                    </a:lnTo>
                    <a:lnTo>
                      <a:pt x="2096" y="3410"/>
                    </a:lnTo>
                    <a:lnTo>
                      <a:pt x="2191" y="3467"/>
                    </a:lnTo>
                    <a:lnTo>
                      <a:pt x="2248" y="3352"/>
                    </a:lnTo>
                    <a:lnTo>
                      <a:pt x="2229" y="3257"/>
                    </a:lnTo>
                    <a:lnTo>
                      <a:pt x="2210" y="3200"/>
                    </a:lnTo>
                    <a:lnTo>
                      <a:pt x="2267" y="3105"/>
                    </a:lnTo>
                    <a:lnTo>
                      <a:pt x="2362" y="3105"/>
                    </a:lnTo>
                    <a:lnTo>
                      <a:pt x="2362" y="3010"/>
                    </a:lnTo>
                    <a:lnTo>
                      <a:pt x="2115" y="2819"/>
                    </a:lnTo>
                    <a:lnTo>
                      <a:pt x="2019" y="2686"/>
                    </a:lnTo>
                    <a:lnTo>
                      <a:pt x="2001" y="2648"/>
                    </a:lnTo>
                    <a:lnTo>
                      <a:pt x="1943" y="2610"/>
                    </a:lnTo>
                    <a:lnTo>
                      <a:pt x="1886" y="2571"/>
                    </a:lnTo>
                    <a:lnTo>
                      <a:pt x="1829" y="2590"/>
                    </a:lnTo>
                    <a:lnTo>
                      <a:pt x="1734" y="2495"/>
                    </a:lnTo>
                    <a:lnTo>
                      <a:pt x="1715" y="1352"/>
                    </a:lnTo>
                    <a:lnTo>
                      <a:pt x="1638" y="1257"/>
                    </a:lnTo>
                    <a:lnTo>
                      <a:pt x="1486" y="1162"/>
                    </a:lnTo>
                    <a:lnTo>
                      <a:pt x="1391" y="1086"/>
                    </a:lnTo>
                    <a:lnTo>
                      <a:pt x="1391" y="895"/>
                    </a:lnTo>
                    <a:lnTo>
                      <a:pt x="1467" y="533"/>
                    </a:lnTo>
                    <a:lnTo>
                      <a:pt x="1543" y="400"/>
                    </a:lnTo>
                    <a:lnTo>
                      <a:pt x="1505" y="248"/>
                    </a:lnTo>
                    <a:lnTo>
                      <a:pt x="1391" y="152"/>
                    </a:lnTo>
                    <a:lnTo>
                      <a:pt x="1372" y="0"/>
                    </a:lnTo>
                    <a:lnTo>
                      <a:pt x="3410" y="38"/>
                    </a:lnTo>
                    <a:lnTo>
                      <a:pt x="3543" y="248"/>
                    </a:lnTo>
                    <a:lnTo>
                      <a:pt x="3791" y="876"/>
                    </a:lnTo>
                    <a:lnTo>
                      <a:pt x="4096" y="1981"/>
                    </a:lnTo>
                    <a:lnTo>
                      <a:pt x="4210" y="2705"/>
                    </a:lnTo>
                    <a:lnTo>
                      <a:pt x="4210" y="2819"/>
                    </a:lnTo>
                    <a:lnTo>
                      <a:pt x="4191" y="2876"/>
                    </a:lnTo>
                    <a:lnTo>
                      <a:pt x="3924" y="3657"/>
                    </a:lnTo>
                    <a:lnTo>
                      <a:pt x="3829" y="3791"/>
                    </a:lnTo>
                    <a:lnTo>
                      <a:pt x="3810" y="3848"/>
                    </a:lnTo>
                    <a:lnTo>
                      <a:pt x="3848" y="3867"/>
                    </a:lnTo>
                    <a:lnTo>
                      <a:pt x="3905" y="3905"/>
                    </a:lnTo>
                    <a:lnTo>
                      <a:pt x="3886" y="3962"/>
                    </a:lnTo>
                    <a:lnTo>
                      <a:pt x="3962" y="4057"/>
                    </a:lnTo>
                    <a:lnTo>
                      <a:pt x="4000" y="4076"/>
                    </a:lnTo>
                    <a:lnTo>
                      <a:pt x="4114" y="4114"/>
                    </a:lnTo>
                    <a:lnTo>
                      <a:pt x="4210" y="4134"/>
                    </a:lnTo>
                    <a:lnTo>
                      <a:pt x="4248" y="4134"/>
                    </a:lnTo>
                    <a:lnTo>
                      <a:pt x="4324" y="4190"/>
                    </a:lnTo>
                    <a:lnTo>
                      <a:pt x="4419" y="4210"/>
                    </a:lnTo>
                    <a:lnTo>
                      <a:pt x="4439" y="4305"/>
                    </a:lnTo>
                    <a:lnTo>
                      <a:pt x="4477" y="4343"/>
                    </a:lnTo>
                    <a:lnTo>
                      <a:pt x="4515" y="4343"/>
                    </a:lnTo>
                    <a:lnTo>
                      <a:pt x="4553" y="4381"/>
                    </a:lnTo>
                    <a:lnTo>
                      <a:pt x="4515" y="4419"/>
                    </a:lnTo>
                    <a:lnTo>
                      <a:pt x="4591" y="4476"/>
                    </a:lnTo>
                    <a:lnTo>
                      <a:pt x="4572" y="4515"/>
                    </a:lnTo>
                    <a:lnTo>
                      <a:pt x="4591" y="4571"/>
                    </a:lnTo>
                    <a:lnTo>
                      <a:pt x="4591" y="4667"/>
                    </a:lnTo>
                    <a:lnTo>
                      <a:pt x="4591" y="4800"/>
                    </a:lnTo>
                    <a:lnTo>
                      <a:pt x="4648" y="4876"/>
                    </a:lnTo>
                    <a:lnTo>
                      <a:pt x="4724" y="4914"/>
                    </a:lnTo>
                    <a:lnTo>
                      <a:pt x="4781" y="4914"/>
                    </a:lnTo>
                    <a:lnTo>
                      <a:pt x="4858" y="4991"/>
                    </a:lnTo>
                    <a:lnTo>
                      <a:pt x="4896" y="5048"/>
                    </a:lnTo>
                    <a:lnTo>
                      <a:pt x="4934" y="5105"/>
                    </a:lnTo>
                    <a:lnTo>
                      <a:pt x="4972" y="5124"/>
                    </a:lnTo>
                    <a:lnTo>
                      <a:pt x="5086" y="5238"/>
                    </a:lnTo>
                    <a:lnTo>
                      <a:pt x="5162" y="5277"/>
                    </a:lnTo>
                    <a:lnTo>
                      <a:pt x="5162" y="5314"/>
                    </a:lnTo>
                    <a:lnTo>
                      <a:pt x="5201" y="5333"/>
                    </a:lnTo>
                    <a:lnTo>
                      <a:pt x="5201" y="5353"/>
                    </a:lnTo>
                    <a:lnTo>
                      <a:pt x="5257" y="5409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61" name="Freeform 71">
                <a:extLst>
                  <a:ext uri="{FF2B5EF4-FFF2-40B4-BE49-F238E27FC236}">
                    <a16:creationId xmlns:a16="http://schemas.microsoft.com/office/drawing/2014/main" id="{7053D259-A4EB-EC45-9A04-8C0563AE0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3950" y="9394825"/>
                <a:ext cx="2606675" cy="2805113"/>
              </a:xfrm>
              <a:custGeom>
                <a:avLst/>
                <a:gdLst>
                  <a:gd name="T0" fmla="*/ 2147483646 w 7239"/>
                  <a:gd name="T1" fmla="*/ 2147483646 h 7792"/>
                  <a:gd name="T2" fmla="*/ 2147483646 w 7239"/>
                  <a:gd name="T3" fmla="*/ 2147483646 h 7792"/>
                  <a:gd name="T4" fmla="*/ 2147483646 w 7239"/>
                  <a:gd name="T5" fmla="*/ 2147483646 h 7792"/>
                  <a:gd name="T6" fmla="*/ 2147483646 w 7239"/>
                  <a:gd name="T7" fmla="*/ 2147483646 h 7792"/>
                  <a:gd name="T8" fmla="*/ 2147483646 w 7239"/>
                  <a:gd name="T9" fmla="*/ 2147483646 h 7792"/>
                  <a:gd name="T10" fmla="*/ 2147483646 w 7239"/>
                  <a:gd name="T11" fmla="*/ 2147483646 h 7792"/>
                  <a:gd name="T12" fmla="*/ 2147483646 w 7239"/>
                  <a:gd name="T13" fmla="*/ 2147483646 h 7792"/>
                  <a:gd name="T14" fmla="*/ 2147483646 w 7239"/>
                  <a:gd name="T15" fmla="*/ 2147483646 h 7792"/>
                  <a:gd name="T16" fmla="*/ 2147483646 w 7239"/>
                  <a:gd name="T17" fmla="*/ 2147483646 h 7792"/>
                  <a:gd name="T18" fmla="*/ 2147483646 w 7239"/>
                  <a:gd name="T19" fmla="*/ 2147483646 h 7792"/>
                  <a:gd name="T20" fmla="*/ 2147483646 w 7239"/>
                  <a:gd name="T21" fmla="*/ 2147483646 h 7792"/>
                  <a:gd name="T22" fmla="*/ 2147483646 w 7239"/>
                  <a:gd name="T23" fmla="*/ 2147483646 h 7792"/>
                  <a:gd name="T24" fmla="*/ 2147483646 w 7239"/>
                  <a:gd name="T25" fmla="*/ 2147483646 h 7792"/>
                  <a:gd name="T26" fmla="*/ 2147483646 w 7239"/>
                  <a:gd name="T27" fmla="*/ 2147483646 h 7792"/>
                  <a:gd name="T28" fmla="*/ 2147483646 w 7239"/>
                  <a:gd name="T29" fmla="*/ 2147483646 h 7792"/>
                  <a:gd name="T30" fmla="*/ 2147483646 w 7239"/>
                  <a:gd name="T31" fmla="*/ 2147483646 h 7792"/>
                  <a:gd name="T32" fmla="*/ 2147483646 w 7239"/>
                  <a:gd name="T33" fmla="*/ 2147483646 h 7792"/>
                  <a:gd name="T34" fmla="*/ 2147483646 w 7239"/>
                  <a:gd name="T35" fmla="*/ 2147483646 h 7792"/>
                  <a:gd name="T36" fmla="*/ 2147483646 w 7239"/>
                  <a:gd name="T37" fmla="*/ 2147483646 h 7792"/>
                  <a:gd name="T38" fmla="*/ 2147483646 w 7239"/>
                  <a:gd name="T39" fmla="*/ 2147483646 h 7792"/>
                  <a:gd name="T40" fmla="*/ 2147483646 w 7239"/>
                  <a:gd name="T41" fmla="*/ 2147483646 h 7792"/>
                  <a:gd name="T42" fmla="*/ 2147483646 w 7239"/>
                  <a:gd name="T43" fmla="*/ 2147483646 h 7792"/>
                  <a:gd name="T44" fmla="*/ 2147483646 w 7239"/>
                  <a:gd name="T45" fmla="*/ 2147483646 h 7792"/>
                  <a:gd name="T46" fmla="*/ 2147483646 w 7239"/>
                  <a:gd name="T47" fmla="*/ 2147483646 h 7792"/>
                  <a:gd name="T48" fmla="*/ 2147483646 w 7239"/>
                  <a:gd name="T49" fmla="*/ 2147483646 h 7792"/>
                  <a:gd name="T50" fmla="*/ 2147483646 w 7239"/>
                  <a:gd name="T51" fmla="*/ 2147483646 h 7792"/>
                  <a:gd name="T52" fmla="*/ 2147483646 w 7239"/>
                  <a:gd name="T53" fmla="*/ 2147483646 h 7792"/>
                  <a:gd name="T54" fmla="*/ 2147483646 w 7239"/>
                  <a:gd name="T55" fmla="*/ 2147483646 h 7792"/>
                  <a:gd name="T56" fmla="*/ 2147483646 w 7239"/>
                  <a:gd name="T57" fmla="*/ 2147483646 h 7792"/>
                  <a:gd name="T58" fmla="*/ 2147483646 w 7239"/>
                  <a:gd name="T59" fmla="*/ 2147483646 h 7792"/>
                  <a:gd name="T60" fmla="*/ 2147483646 w 7239"/>
                  <a:gd name="T61" fmla="*/ 2147483646 h 7792"/>
                  <a:gd name="T62" fmla="*/ 2147483646 w 7239"/>
                  <a:gd name="T63" fmla="*/ 2147483646 h 7792"/>
                  <a:gd name="T64" fmla="*/ 2147483646 w 7239"/>
                  <a:gd name="T65" fmla="*/ 2147483646 h 7792"/>
                  <a:gd name="T66" fmla="*/ 2147483646 w 7239"/>
                  <a:gd name="T67" fmla="*/ 2147483646 h 7792"/>
                  <a:gd name="T68" fmla="*/ 2147483646 w 7239"/>
                  <a:gd name="T69" fmla="*/ 2147483646 h 7792"/>
                  <a:gd name="T70" fmla="*/ 2147483646 w 7239"/>
                  <a:gd name="T71" fmla="*/ 2147483646 h 7792"/>
                  <a:gd name="T72" fmla="*/ 2147483646 w 7239"/>
                  <a:gd name="T73" fmla="*/ 2147483646 h 7792"/>
                  <a:gd name="T74" fmla="*/ 2147483646 w 7239"/>
                  <a:gd name="T75" fmla="*/ 2147483646 h 7792"/>
                  <a:gd name="T76" fmla="*/ 2147483646 w 7239"/>
                  <a:gd name="T77" fmla="*/ 2147483646 h 7792"/>
                  <a:gd name="T78" fmla="*/ 2147483646 w 7239"/>
                  <a:gd name="T79" fmla="*/ 2147483646 h 7792"/>
                  <a:gd name="T80" fmla="*/ 2147483646 w 7239"/>
                  <a:gd name="T81" fmla="*/ 2147483646 h 7792"/>
                  <a:gd name="T82" fmla="*/ 2147483646 w 7239"/>
                  <a:gd name="T83" fmla="*/ 2147483646 h 7792"/>
                  <a:gd name="T84" fmla="*/ 2147483646 w 7239"/>
                  <a:gd name="T85" fmla="*/ 2147483646 h 7792"/>
                  <a:gd name="T86" fmla="*/ 2147483646 w 7239"/>
                  <a:gd name="T87" fmla="*/ 2147483646 h 7792"/>
                  <a:gd name="T88" fmla="*/ 2147483646 w 7239"/>
                  <a:gd name="T89" fmla="*/ 2147483646 h 7792"/>
                  <a:gd name="T90" fmla="*/ 2147483646 w 7239"/>
                  <a:gd name="T91" fmla="*/ 2147483646 h 7792"/>
                  <a:gd name="T92" fmla="*/ 2147483646 w 7239"/>
                  <a:gd name="T93" fmla="*/ 2147483646 h 7792"/>
                  <a:gd name="T94" fmla="*/ 2147483646 w 7239"/>
                  <a:gd name="T95" fmla="*/ 2147483646 h 7792"/>
                  <a:gd name="T96" fmla="*/ 2147483646 w 7239"/>
                  <a:gd name="T97" fmla="*/ 2147483646 h 7792"/>
                  <a:gd name="T98" fmla="*/ 2147483646 w 7239"/>
                  <a:gd name="T99" fmla="*/ 2147483646 h 7792"/>
                  <a:gd name="T100" fmla="*/ 2147483646 w 7239"/>
                  <a:gd name="T101" fmla="*/ 2147483646 h 7792"/>
                  <a:gd name="T102" fmla="*/ 2147483646 w 7239"/>
                  <a:gd name="T103" fmla="*/ 2147483646 h 7792"/>
                  <a:gd name="T104" fmla="*/ 2147483646 w 7239"/>
                  <a:gd name="T105" fmla="*/ 2147483646 h 7792"/>
                  <a:gd name="T106" fmla="*/ 2147483646 w 7239"/>
                  <a:gd name="T107" fmla="*/ 2147483646 h 7792"/>
                  <a:gd name="T108" fmla="*/ 2147483646 w 7239"/>
                  <a:gd name="T109" fmla="*/ 2147483646 h 7792"/>
                  <a:gd name="T110" fmla="*/ 2147483646 w 7239"/>
                  <a:gd name="T111" fmla="*/ 2147483646 h 7792"/>
                  <a:gd name="T112" fmla="*/ 2147483646 w 7239"/>
                  <a:gd name="T113" fmla="*/ 2147483646 h 7792"/>
                  <a:gd name="T114" fmla="*/ 2147483646 w 7239"/>
                  <a:gd name="T115" fmla="*/ 2147483646 h 7792"/>
                  <a:gd name="T116" fmla="*/ 2147483646 w 7239"/>
                  <a:gd name="T117" fmla="*/ 2147483646 h 77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7239" h="7792">
                    <a:moveTo>
                      <a:pt x="2647" y="7086"/>
                    </a:moveTo>
                    <a:lnTo>
                      <a:pt x="2628" y="7048"/>
                    </a:lnTo>
                    <a:lnTo>
                      <a:pt x="2647" y="7029"/>
                    </a:lnTo>
                    <a:lnTo>
                      <a:pt x="2685" y="6914"/>
                    </a:lnTo>
                    <a:lnTo>
                      <a:pt x="2705" y="6857"/>
                    </a:lnTo>
                    <a:lnTo>
                      <a:pt x="2685" y="6800"/>
                    </a:lnTo>
                    <a:lnTo>
                      <a:pt x="2685" y="6781"/>
                    </a:lnTo>
                    <a:lnTo>
                      <a:pt x="2666" y="6743"/>
                    </a:lnTo>
                    <a:lnTo>
                      <a:pt x="2647" y="6743"/>
                    </a:lnTo>
                    <a:lnTo>
                      <a:pt x="2647" y="6724"/>
                    </a:lnTo>
                    <a:lnTo>
                      <a:pt x="2628" y="6724"/>
                    </a:lnTo>
                    <a:lnTo>
                      <a:pt x="2628" y="6705"/>
                    </a:lnTo>
                    <a:lnTo>
                      <a:pt x="2628" y="6648"/>
                    </a:lnTo>
                    <a:lnTo>
                      <a:pt x="2628" y="6629"/>
                    </a:lnTo>
                    <a:lnTo>
                      <a:pt x="2590" y="6591"/>
                    </a:lnTo>
                    <a:lnTo>
                      <a:pt x="2609" y="6572"/>
                    </a:lnTo>
                    <a:lnTo>
                      <a:pt x="2628" y="6533"/>
                    </a:lnTo>
                    <a:lnTo>
                      <a:pt x="2628" y="6514"/>
                    </a:lnTo>
                    <a:lnTo>
                      <a:pt x="2628" y="6477"/>
                    </a:lnTo>
                    <a:lnTo>
                      <a:pt x="2628" y="6457"/>
                    </a:lnTo>
                    <a:lnTo>
                      <a:pt x="2647" y="6457"/>
                    </a:lnTo>
                    <a:lnTo>
                      <a:pt x="2666" y="6438"/>
                    </a:lnTo>
                    <a:lnTo>
                      <a:pt x="2685" y="6438"/>
                    </a:lnTo>
                    <a:lnTo>
                      <a:pt x="2742" y="6324"/>
                    </a:lnTo>
                    <a:lnTo>
                      <a:pt x="2800" y="6248"/>
                    </a:lnTo>
                    <a:lnTo>
                      <a:pt x="2800" y="6228"/>
                    </a:lnTo>
                    <a:lnTo>
                      <a:pt x="2819" y="6228"/>
                    </a:lnTo>
                    <a:lnTo>
                      <a:pt x="2819" y="6210"/>
                    </a:lnTo>
                    <a:lnTo>
                      <a:pt x="2819" y="6172"/>
                    </a:lnTo>
                    <a:lnTo>
                      <a:pt x="2819" y="6152"/>
                    </a:lnTo>
                    <a:lnTo>
                      <a:pt x="2857" y="6114"/>
                    </a:lnTo>
                    <a:lnTo>
                      <a:pt x="2857" y="6096"/>
                    </a:lnTo>
                    <a:lnTo>
                      <a:pt x="2857" y="6057"/>
                    </a:lnTo>
                    <a:lnTo>
                      <a:pt x="2876" y="6000"/>
                    </a:lnTo>
                    <a:lnTo>
                      <a:pt x="2895" y="5943"/>
                    </a:lnTo>
                    <a:lnTo>
                      <a:pt x="2895" y="5886"/>
                    </a:lnTo>
                    <a:lnTo>
                      <a:pt x="2876" y="5829"/>
                    </a:lnTo>
                    <a:lnTo>
                      <a:pt x="2857" y="5771"/>
                    </a:lnTo>
                    <a:lnTo>
                      <a:pt x="2837" y="5733"/>
                    </a:lnTo>
                    <a:lnTo>
                      <a:pt x="2781" y="5715"/>
                    </a:lnTo>
                    <a:lnTo>
                      <a:pt x="2781" y="5676"/>
                    </a:lnTo>
                    <a:lnTo>
                      <a:pt x="2781" y="5638"/>
                    </a:lnTo>
                    <a:lnTo>
                      <a:pt x="2800" y="5638"/>
                    </a:lnTo>
                    <a:lnTo>
                      <a:pt x="2800" y="5676"/>
                    </a:lnTo>
                    <a:lnTo>
                      <a:pt x="2819" y="5715"/>
                    </a:lnTo>
                    <a:lnTo>
                      <a:pt x="2837" y="5715"/>
                    </a:lnTo>
                    <a:lnTo>
                      <a:pt x="2837" y="5733"/>
                    </a:lnTo>
                    <a:lnTo>
                      <a:pt x="2876" y="5752"/>
                    </a:lnTo>
                    <a:lnTo>
                      <a:pt x="2895" y="5771"/>
                    </a:lnTo>
                    <a:lnTo>
                      <a:pt x="2895" y="5791"/>
                    </a:lnTo>
                    <a:lnTo>
                      <a:pt x="2914" y="5829"/>
                    </a:lnTo>
                    <a:lnTo>
                      <a:pt x="2914" y="5867"/>
                    </a:lnTo>
                    <a:lnTo>
                      <a:pt x="2933" y="5867"/>
                    </a:lnTo>
                    <a:lnTo>
                      <a:pt x="2952" y="5867"/>
                    </a:lnTo>
                    <a:lnTo>
                      <a:pt x="2952" y="5829"/>
                    </a:lnTo>
                    <a:lnTo>
                      <a:pt x="2971" y="5791"/>
                    </a:lnTo>
                    <a:lnTo>
                      <a:pt x="2971" y="5771"/>
                    </a:lnTo>
                    <a:lnTo>
                      <a:pt x="2952" y="5695"/>
                    </a:lnTo>
                    <a:lnTo>
                      <a:pt x="2933" y="5657"/>
                    </a:lnTo>
                    <a:lnTo>
                      <a:pt x="2895" y="5638"/>
                    </a:lnTo>
                    <a:lnTo>
                      <a:pt x="2837" y="5638"/>
                    </a:lnTo>
                    <a:lnTo>
                      <a:pt x="2837" y="5600"/>
                    </a:lnTo>
                    <a:lnTo>
                      <a:pt x="2781" y="5562"/>
                    </a:lnTo>
                    <a:lnTo>
                      <a:pt x="2666" y="5524"/>
                    </a:lnTo>
                    <a:lnTo>
                      <a:pt x="2571" y="5505"/>
                    </a:lnTo>
                    <a:lnTo>
                      <a:pt x="2552" y="5505"/>
                    </a:lnTo>
                    <a:lnTo>
                      <a:pt x="2533" y="5524"/>
                    </a:lnTo>
                    <a:lnTo>
                      <a:pt x="2514" y="5524"/>
                    </a:lnTo>
                    <a:lnTo>
                      <a:pt x="2514" y="5543"/>
                    </a:lnTo>
                    <a:lnTo>
                      <a:pt x="2495" y="5562"/>
                    </a:lnTo>
                    <a:lnTo>
                      <a:pt x="2495" y="5581"/>
                    </a:lnTo>
                    <a:lnTo>
                      <a:pt x="2457" y="5562"/>
                    </a:lnTo>
                    <a:lnTo>
                      <a:pt x="2380" y="5467"/>
                    </a:lnTo>
                    <a:lnTo>
                      <a:pt x="2343" y="5429"/>
                    </a:lnTo>
                    <a:lnTo>
                      <a:pt x="2324" y="5429"/>
                    </a:lnTo>
                    <a:lnTo>
                      <a:pt x="2229" y="5448"/>
                    </a:lnTo>
                    <a:lnTo>
                      <a:pt x="2153" y="5467"/>
                    </a:lnTo>
                    <a:lnTo>
                      <a:pt x="2115" y="5505"/>
                    </a:lnTo>
                    <a:lnTo>
                      <a:pt x="2096" y="5505"/>
                    </a:lnTo>
                    <a:lnTo>
                      <a:pt x="2077" y="5505"/>
                    </a:lnTo>
                    <a:lnTo>
                      <a:pt x="2020" y="5429"/>
                    </a:lnTo>
                    <a:lnTo>
                      <a:pt x="2000" y="5390"/>
                    </a:lnTo>
                    <a:lnTo>
                      <a:pt x="1963" y="5353"/>
                    </a:lnTo>
                    <a:lnTo>
                      <a:pt x="1963" y="5334"/>
                    </a:lnTo>
                    <a:lnTo>
                      <a:pt x="1944" y="5295"/>
                    </a:lnTo>
                    <a:lnTo>
                      <a:pt x="1924" y="5257"/>
                    </a:lnTo>
                    <a:lnTo>
                      <a:pt x="1924" y="5219"/>
                    </a:lnTo>
                    <a:lnTo>
                      <a:pt x="1867" y="5162"/>
                    </a:lnTo>
                    <a:lnTo>
                      <a:pt x="1848" y="5124"/>
                    </a:lnTo>
                    <a:lnTo>
                      <a:pt x="1829" y="5124"/>
                    </a:lnTo>
                    <a:lnTo>
                      <a:pt x="1810" y="5124"/>
                    </a:lnTo>
                    <a:lnTo>
                      <a:pt x="1810" y="5105"/>
                    </a:lnTo>
                    <a:lnTo>
                      <a:pt x="1810" y="5086"/>
                    </a:lnTo>
                    <a:lnTo>
                      <a:pt x="1829" y="5067"/>
                    </a:lnTo>
                    <a:lnTo>
                      <a:pt x="1829" y="5029"/>
                    </a:lnTo>
                    <a:lnTo>
                      <a:pt x="1810" y="5009"/>
                    </a:lnTo>
                    <a:lnTo>
                      <a:pt x="1791" y="4990"/>
                    </a:lnTo>
                    <a:lnTo>
                      <a:pt x="1753" y="5009"/>
                    </a:lnTo>
                    <a:lnTo>
                      <a:pt x="1696" y="5009"/>
                    </a:lnTo>
                    <a:lnTo>
                      <a:pt x="1677" y="5009"/>
                    </a:lnTo>
                    <a:lnTo>
                      <a:pt x="1658" y="5009"/>
                    </a:lnTo>
                    <a:lnTo>
                      <a:pt x="1658" y="5029"/>
                    </a:lnTo>
                    <a:lnTo>
                      <a:pt x="1639" y="5048"/>
                    </a:lnTo>
                    <a:lnTo>
                      <a:pt x="1619" y="5029"/>
                    </a:lnTo>
                    <a:lnTo>
                      <a:pt x="1600" y="5029"/>
                    </a:lnTo>
                    <a:lnTo>
                      <a:pt x="1582" y="5009"/>
                    </a:lnTo>
                    <a:lnTo>
                      <a:pt x="1487" y="5048"/>
                    </a:lnTo>
                    <a:lnTo>
                      <a:pt x="1391" y="5048"/>
                    </a:lnTo>
                    <a:lnTo>
                      <a:pt x="1372" y="5029"/>
                    </a:lnTo>
                    <a:lnTo>
                      <a:pt x="1372" y="4990"/>
                    </a:lnTo>
                    <a:lnTo>
                      <a:pt x="1410" y="4876"/>
                    </a:lnTo>
                    <a:lnTo>
                      <a:pt x="1429" y="4800"/>
                    </a:lnTo>
                    <a:lnTo>
                      <a:pt x="1429" y="4610"/>
                    </a:lnTo>
                    <a:lnTo>
                      <a:pt x="1429" y="4591"/>
                    </a:lnTo>
                    <a:lnTo>
                      <a:pt x="1391" y="4514"/>
                    </a:lnTo>
                    <a:lnTo>
                      <a:pt x="1391" y="4496"/>
                    </a:lnTo>
                    <a:lnTo>
                      <a:pt x="1391" y="4457"/>
                    </a:lnTo>
                    <a:lnTo>
                      <a:pt x="1391" y="4438"/>
                    </a:lnTo>
                    <a:lnTo>
                      <a:pt x="1372" y="4419"/>
                    </a:lnTo>
                    <a:lnTo>
                      <a:pt x="1334" y="4400"/>
                    </a:lnTo>
                    <a:lnTo>
                      <a:pt x="1315" y="4362"/>
                    </a:lnTo>
                    <a:lnTo>
                      <a:pt x="1315" y="4343"/>
                    </a:lnTo>
                    <a:lnTo>
                      <a:pt x="1296" y="4343"/>
                    </a:lnTo>
                    <a:lnTo>
                      <a:pt x="1277" y="4343"/>
                    </a:lnTo>
                    <a:lnTo>
                      <a:pt x="1258" y="4343"/>
                    </a:lnTo>
                    <a:lnTo>
                      <a:pt x="1238" y="4324"/>
                    </a:lnTo>
                    <a:lnTo>
                      <a:pt x="1220" y="4286"/>
                    </a:lnTo>
                    <a:lnTo>
                      <a:pt x="1124" y="4076"/>
                    </a:lnTo>
                    <a:lnTo>
                      <a:pt x="1106" y="4057"/>
                    </a:lnTo>
                    <a:lnTo>
                      <a:pt x="1106" y="4038"/>
                    </a:lnTo>
                    <a:lnTo>
                      <a:pt x="1106" y="4019"/>
                    </a:lnTo>
                    <a:lnTo>
                      <a:pt x="1086" y="4000"/>
                    </a:lnTo>
                    <a:lnTo>
                      <a:pt x="1086" y="3981"/>
                    </a:lnTo>
                    <a:lnTo>
                      <a:pt x="1086" y="3962"/>
                    </a:lnTo>
                    <a:lnTo>
                      <a:pt x="1086" y="3943"/>
                    </a:lnTo>
                    <a:lnTo>
                      <a:pt x="1086" y="3924"/>
                    </a:lnTo>
                    <a:lnTo>
                      <a:pt x="1067" y="3905"/>
                    </a:lnTo>
                    <a:lnTo>
                      <a:pt x="1048" y="3886"/>
                    </a:lnTo>
                    <a:lnTo>
                      <a:pt x="1029" y="3866"/>
                    </a:lnTo>
                    <a:lnTo>
                      <a:pt x="1029" y="3829"/>
                    </a:lnTo>
                    <a:lnTo>
                      <a:pt x="1010" y="3810"/>
                    </a:lnTo>
                    <a:lnTo>
                      <a:pt x="991" y="3790"/>
                    </a:lnTo>
                    <a:lnTo>
                      <a:pt x="991" y="3771"/>
                    </a:lnTo>
                    <a:lnTo>
                      <a:pt x="972" y="3771"/>
                    </a:lnTo>
                    <a:lnTo>
                      <a:pt x="953" y="3752"/>
                    </a:lnTo>
                    <a:lnTo>
                      <a:pt x="934" y="3752"/>
                    </a:lnTo>
                    <a:lnTo>
                      <a:pt x="934" y="3734"/>
                    </a:lnTo>
                    <a:lnTo>
                      <a:pt x="934" y="3714"/>
                    </a:lnTo>
                    <a:lnTo>
                      <a:pt x="934" y="3695"/>
                    </a:lnTo>
                    <a:lnTo>
                      <a:pt x="934" y="3676"/>
                    </a:lnTo>
                    <a:lnTo>
                      <a:pt x="934" y="3562"/>
                    </a:lnTo>
                    <a:lnTo>
                      <a:pt x="934" y="3524"/>
                    </a:lnTo>
                    <a:lnTo>
                      <a:pt x="934" y="3505"/>
                    </a:lnTo>
                    <a:lnTo>
                      <a:pt x="896" y="3467"/>
                    </a:lnTo>
                    <a:lnTo>
                      <a:pt x="857" y="3429"/>
                    </a:lnTo>
                    <a:lnTo>
                      <a:pt x="762" y="3390"/>
                    </a:lnTo>
                    <a:lnTo>
                      <a:pt x="381" y="3314"/>
                    </a:lnTo>
                    <a:lnTo>
                      <a:pt x="344" y="3295"/>
                    </a:lnTo>
                    <a:lnTo>
                      <a:pt x="305" y="3276"/>
                    </a:lnTo>
                    <a:lnTo>
                      <a:pt x="286" y="3257"/>
                    </a:lnTo>
                    <a:lnTo>
                      <a:pt x="267" y="3238"/>
                    </a:lnTo>
                    <a:lnTo>
                      <a:pt x="267" y="3200"/>
                    </a:lnTo>
                    <a:lnTo>
                      <a:pt x="267" y="3143"/>
                    </a:lnTo>
                    <a:lnTo>
                      <a:pt x="267" y="3105"/>
                    </a:lnTo>
                    <a:lnTo>
                      <a:pt x="267" y="3067"/>
                    </a:lnTo>
                    <a:lnTo>
                      <a:pt x="267" y="3028"/>
                    </a:lnTo>
                    <a:lnTo>
                      <a:pt x="248" y="2991"/>
                    </a:lnTo>
                    <a:lnTo>
                      <a:pt x="248" y="2933"/>
                    </a:lnTo>
                    <a:lnTo>
                      <a:pt x="267" y="2914"/>
                    </a:lnTo>
                    <a:lnTo>
                      <a:pt x="286" y="2952"/>
                    </a:lnTo>
                    <a:lnTo>
                      <a:pt x="305" y="2933"/>
                    </a:lnTo>
                    <a:lnTo>
                      <a:pt x="305" y="2895"/>
                    </a:lnTo>
                    <a:lnTo>
                      <a:pt x="324" y="2876"/>
                    </a:lnTo>
                    <a:lnTo>
                      <a:pt x="324" y="2857"/>
                    </a:lnTo>
                    <a:lnTo>
                      <a:pt x="324" y="2838"/>
                    </a:lnTo>
                    <a:lnTo>
                      <a:pt x="324" y="2819"/>
                    </a:lnTo>
                    <a:lnTo>
                      <a:pt x="344" y="2800"/>
                    </a:lnTo>
                    <a:lnTo>
                      <a:pt x="363" y="2800"/>
                    </a:lnTo>
                    <a:lnTo>
                      <a:pt x="381" y="2819"/>
                    </a:lnTo>
                    <a:lnTo>
                      <a:pt x="553" y="2857"/>
                    </a:lnTo>
                    <a:lnTo>
                      <a:pt x="610" y="2838"/>
                    </a:lnTo>
                    <a:lnTo>
                      <a:pt x="648" y="2819"/>
                    </a:lnTo>
                    <a:lnTo>
                      <a:pt x="686" y="2819"/>
                    </a:lnTo>
                    <a:lnTo>
                      <a:pt x="686" y="2857"/>
                    </a:lnTo>
                    <a:lnTo>
                      <a:pt x="705" y="2857"/>
                    </a:lnTo>
                    <a:lnTo>
                      <a:pt x="801" y="2857"/>
                    </a:lnTo>
                    <a:lnTo>
                      <a:pt x="820" y="2876"/>
                    </a:lnTo>
                    <a:lnTo>
                      <a:pt x="839" y="2876"/>
                    </a:lnTo>
                    <a:lnTo>
                      <a:pt x="857" y="2857"/>
                    </a:lnTo>
                    <a:lnTo>
                      <a:pt x="857" y="2838"/>
                    </a:lnTo>
                    <a:lnTo>
                      <a:pt x="877" y="2838"/>
                    </a:lnTo>
                    <a:lnTo>
                      <a:pt x="934" y="2838"/>
                    </a:lnTo>
                    <a:lnTo>
                      <a:pt x="953" y="2838"/>
                    </a:lnTo>
                    <a:lnTo>
                      <a:pt x="972" y="2857"/>
                    </a:lnTo>
                    <a:lnTo>
                      <a:pt x="1010" y="2895"/>
                    </a:lnTo>
                    <a:lnTo>
                      <a:pt x="1048" y="2933"/>
                    </a:lnTo>
                    <a:lnTo>
                      <a:pt x="1067" y="2933"/>
                    </a:lnTo>
                    <a:lnTo>
                      <a:pt x="1086" y="2933"/>
                    </a:lnTo>
                    <a:lnTo>
                      <a:pt x="1106" y="2933"/>
                    </a:lnTo>
                    <a:lnTo>
                      <a:pt x="1106" y="2952"/>
                    </a:lnTo>
                    <a:lnTo>
                      <a:pt x="1086" y="2972"/>
                    </a:lnTo>
                    <a:lnTo>
                      <a:pt x="1106" y="2991"/>
                    </a:lnTo>
                    <a:lnTo>
                      <a:pt x="1124" y="3009"/>
                    </a:lnTo>
                    <a:lnTo>
                      <a:pt x="1220" y="3048"/>
                    </a:lnTo>
                    <a:lnTo>
                      <a:pt x="1238" y="3067"/>
                    </a:lnTo>
                    <a:lnTo>
                      <a:pt x="1277" y="3067"/>
                    </a:lnTo>
                    <a:lnTo>
                      <a:pt x="1315" y="3048"/>
                    </a:lnTo>
                    <a:lnTo>
                      <a:pt x="1334" y="3048"/>
                    </a:lnTo>
                    <a:lnTo>
                      <a:pt x="1391" y="2972"/>
                    </a:lnTo>
                    <a:lnTo>
                      <a:pt x="1410" y="2952"/>
                    </a:lnTo>
                    <a:lnTo>
                      <a:pt x="1448" y="2952"/>
                    </a:lnTo>
                    <a:lnTo>
                      <a:pt x="1487" y="2952"/>
                    </a:lnTo>
                    <a:lnTo>
                      <a:pt x="1505" y="2952"/>
                    </a:lnTo>
                    <a:lnTo>
                      <a:pt x="1487" y="2991"/>
                    </a:lnTo>
                    <a:lnTo>
                      <a:pt x="1524" y="3009"/>
                    </a:lnTo>
                    <a:lnTo>
                      <a:pt x="1600" y="2991"/>
                    </a:lnTo>
                    <a:lnTo>
                      <a:pt x="1677" y="3028"/>
                    </a:lnTo>
                    <a:lnTo>
                      <a:pt x="1696" y="3028"/>
                    </a:lnTo>
                    <a:lnTo>
                      <a:pt x="1715" y="3009"/>
                    </a:lnTo>
                    <a:lnTo>
                      <a:pt x="1696" y="2991"/>
                    </a:lnTo>
                    <a:lnTo>
                      <a:pt x="1696" y="2972"/>
                    </a:lnTo>
                    <a:lnTo>
                      <a:pt x="1677" y="2952"/>
                    </a:lnTo>
                    <a:lnTo>
                      <a:pt x="1600" y="2914"/>
                    </a:lnTo>
                    <a:lnTo>
                      <a:pt x="1563" y="2876"/>
                    </a:lnTo>
                    <a:lnTo>
                      <a:pt x="1543" y="2876"/>
                    </a:lnTo>
                    <a:lnTo>
                      <a:pt x="1487" y="2895"/>
                    </a:lnTo>
                    <a:lnTo>
                      <a:pt x="1429" y="2895"/>
                    </a:lnTo>
                    <a:lnTo>
                      <a:pt x="1410" y="2857"/>
                    </a:lnTo>
                    <a:lnTo>
                      <a:pt x="1372" y="2762"/>
                    </a:lnTo>
                    <a:lnTo>
                      <a:pt x="1353" y="2705"/>
                    </a:lnTo>
                    <a:lnTo>
                      <a:pt x="1315" y="2667"/>
                    </a:lnTo>
                    <a:lnTo>
                      <a:pt x="1220" y="2610"/>
                    </a:lnTo>
                    <a:lnTo>
                      <a:pt x="1201" y="2591"/>
                    </a:lnTo>
                    <a:lnTo>
                      <a:pt x="1162" y="2591"/>
                    </a:lnTo>
                    <a:lnTo>
                      <a:pt x="1143" y="2571"/>
                    </a:lnTo>
                    <a:lnTo>
                      <a:pt x="1124" y="2552"/>
                    </a:lnTo>
                    <a:lnTo>
                      <a:pt x="1067" y="2515"/>
                    </a:lnTo>
                    <a:lnTo>
                      <a:pt x="1048" y="2495"/>
                    </a:lnTo>
                    <a:lnTo>
                      <a:pt x="1048" y="2457"/>
                    </a:lnTo>
                    <a:lnTo>
                      <a:pt x="1048" y="2419"/>
                    </a:lnTo>
                    <a:lnTo>
                      <a:pt x="1067" y="2419"/>
                    </a:lnTo>
                    <a:lnTo>
                      <a:pt x="1086" y="2400"/>
                    </a:lnTo>
                    <a:lnTo>
                      <a:pt x="1086" y="2381"/>
                    </a:lnTo>
                    <a:lnTo>
                      <a:pt x="1086" y="2362"/>
                    </a:lnTo>
                    <a:lnTo>
                      <a:pt x="1067" y="2362"/>
                    </a:lnTo>
                    <a:lnTo>
                      <a:pt x="1048" y="2362"/>
                    </a:lnTo>
                    <a:lnTo>
                      <a:pt x="1029" y="2343"/>
                    </a:lnTo>
                    <a:lnTo>
                      <a:pt x="1048" y="2324"/>
                    </a:lnTo>
                    <a:lnTo>
                      <a:pt x="1067" y="2305"/>
                    </a:lnTo>
                    <a:lnTo>
                      <a:pt x="1106" y="2286"/>
                    </a:lnTo>
                    <a:lnTo>
                      <a:pt x="1124" y="2286"/>
                    </a:lnTo>
                    <a:lnTo>
                      <a:pt x="1143" y="2286"/>
                    </a:lnTo>
                    <a:lnTo>
                      <a:pt x="1162" y="2286"/>
                    </a:lnTo>
                    <a:lnTo>
                      <a:pt x="1182" y="2266"/>
                    </a:lnTo>
                    <a:lnTo>
                      <a:pt x="1201" y="2248"/>
                    </a:lnTo>
                    <a:lnTo>
                      <a:pt x="1201" y="2229"/>
                    </a:lnTo>
                    <a:lnTo>
                      <a:pt x="1258" y="2210"/>
                    </a:lnTo>
                    <a:lnTo>
                      <a:pt x="1277" y="2190"/>
                    </a:lnTo>
                    <a:lnTo>
                      <a:pt x="1296" y="2190"/>
                    </a:lnTo>
                    <a:lnTo>
                      <a:pt x="1315" y="2190"/>
                    </a:lnTo>
                    <a:lnTo>
                      <a:pt x="1334" y="2229"/>
                    </a:lnTo>
                    <a:lnTo>
                      <a:pt x="1353" y="2248"/>
                    </a:lnTo>
                    <a:lnTo>
                      <a:pt x="1391" y="2248"/>
                    </a:lnTo>
                    <a:lnTo>
                      <a:pt x="1391" y="2229"/>
                    </a:lnTo>
                    <a:lnTo>
                      <a:pt x="1391" y="2190"/>
                    </a:lnTo>
                    <a:lnTo>
                      <a:pt x="1372" y="2171"/>
                    </a:lnTo>
                    <a:lnTo>
                      <a:pt x="1353" y="2152"/>
                    </a:lnTo>
                    <a:lnTo>
                      <a:pt x="1353" y="2134"/>
                    </a:lnTo>
                    <a:lnTo>
                      <a:pt x="1353" y="2114"/>
                    </a:lnTo>
                    <a:lnTo>
                      <a:pt x="1372" y="2095"/>
                    </a:lnTo>
                    <a:lnTo>
                      <a:pt x="1372" y="2076"/>
                    </a:lnTo>
                    <a:lnTo>
                      <a:pt x="1353" y="2038"/>
                    </a:lnTo>
                    <a:lnTo>
                      <a:pt x="1353" y="2019"/>
                    </a:lnTo>
                    <a:lnTo>
                      <a:pt x="1372" y="1981"/>
                    </a:lnTo>
                    <a:lnTo>
                      <a:pt x="1410" y="1943"/>
                    </a:lnTo>
                    <a:lnTo>
                      <a:pt x="1410" y="1924"/>
                    </a:lnTo>
                    <a:lnTo>
                      <a:pt x="1429" y="1885"/>
                    </a:lnTo>
                    <a:lnTo>
                      <a:pt x="1524" y="1771"/>
                    </a:lnTo>
                    <a:lnTo>
                      <a:pt x="1524" y="1753"/>
                    </a:lnTo>
                    <a:lnTo>
                      <a:pt x="1524" y="1714"/>
                    </a:lnTo>
                    <a:lnTo>
                      <a:pt x="1543" y="1695"/>
                    </a:lnTo>
                    <a:lnTo>
                      <a:pt x="1563" y="1695"/>
                    </a:lnTo>
                    <a:lnTo>
                      <a:pt x="1582" y="1753"/>
                    </a:lnTo>
                    <a:lnTo>
                      <a:pt x="1619" y="1771"/>
                    </a:lnTo>
                    <a:lnTo>
                      <a:pt x="1677" y="1771"/>
                    </a:lnTo>
                    <a:lnTo>
                      <a:pt x="1734" y="1753"/>
                    </a:lnTo>
                    <a:lnTo>
                      <a:pt x="1772" y="1733"/>
                    </a:lnTo>
                    <a:lnTo>
                      <a:pt x="1791" y="1695"/>
                    </a:lnTo>
                    <a:lnTo>
                      <a:pt x="1810" y="1695"/>
                    </a:lnTo>
                    <a:lnTo>
                      <a:pt x="1829" y="1695"/>
                    </a:lnTo>
                    <a:lnTo>
                      <a:pt x="1848" y="1695"/>
                    </a:lnTo>
                    <a:lnTo>
                      <a:pt x="1867" y="1657"/>
                    </a:lnTo>
                    <a:lnTo>
                      <a:pt x="1867" y="1638"/>
                    </a:lnTo>
                    <a:lnTo>
                      <a:pt x="1886" y="1600"/>
                    </a:lnTo>
                    <a:lnTo>
                      <a:pt x="1905" y="1581"/>
                    </a:lnTo>
                    <a:lnTo>
                      <a:pt x="1924" y="1600"/>
                    </a:lnTo>
                    <a:lnTo>
                      <a:pt x="1924" y="1619"/>
                    </a:lnTo>
                    <a:lnTo>
                      <a:pt x="1944" y="1638"/>
                    </a:lnTo>
                    <a:lnTo>
                      <a:pt x="1944" y="1657"/>
                    </a:lnTo>
                    <a:lnTo>
                      <a:pt x="2039" y="1676"/>
                    </a:lnTo>
                    <a:lnTo>
                      <a:pt x="2058" y="1695"/>
                    </a:lnTo>
                    <a:lnTo>
                      <a:pt x="2077" y="1714"/>
                    </a:lnTo>
                    <a:lnTo>
                      <a:pt x="2096" y="1714"/>
                    </a:lnTo>
                    <a:lnTo>
                      <a:pt x="2115" y="1714"/>
                    </a:lnTo>
                    <a:lnTo>
                      <a:pt x="2153" y="1695"/>
                    </a:lnTo>
                    <a:lnTo>
                      <a:pt x="2172" y="1676"/>
                    </a:lnTo>
                    <a:lnTo>
                      <a:pt x="2210" y="1676"/>
                    </a:lnTo>
                    <a:lnTo>
                      <a:pt x="2247" y="1695"/>
                    </a:lnTo>
                    <a:lnTo>
                      <a:pt x="2266" y="1695"/>
                    </a:lnTo>
                    <a:lnTo>
                      <a:pt x="2609" y="1657"/>
                    </a:lnTo>
                    <a:lnTo>
                      <a:pt x="2647" y="1676"/>
                    </a:lnTo>
                    <a:lnTo>
                      <a:pt x="2724" y="1657"/>
                    </a:lnTo>
                    <a:lnTo>
                      <a:pt x="2781" y="1676"/>
                    </a:lnTo>
                    <a:lnTo>
                      <a:pt x="2952" y="1753"/>
                    </a:lnTo>
                    <a:lnTo>
                      <a:pt x="3066" y="1771"/>
                    </a:lnTo>
                    <a:lnTo>
                      <a:pt x="3123" y="1790"/>
                    </a:lnTo>
                    <a:lnTo>
                      <a:pt x="3142" y="1809"/>
                    </a:lnTo>
                    <a:lnTo>
                      <a:pt x="3238" y="1790"/>
                    </a:lnTo>
                    <a:lnTo>
                      <a:pt x="3276" y="1809"/>
                    </a:lnTo>
                    <a:lnTo>
                      <a:pt x="3333" y="1829"/>
                    </a:lnTo>
                    <a:lnTo>
                      <a:pt x="3352" y="1829"/>
                    </a:lnTo>
                    <a:lnTo>
                      <a:pt x="3390" y="1809"/>
                    </a:lnTo>
                    <a:lnTo>
                      <a:pt x="3428" y="1790"/>
                    </a:lnTo>
                    <a:lnTo>
                      <a:pt x="3447" y="1790"/>
                    </a:lnTo>
                    <a:lnTo>
                      <a:pt x="3467" y="1790"/>
                    </a:lnTo>
                    <a:lnTo>
                      <a:pt x="3467" y="1771"/>
                    </a:lnTo>
                    <a:lnTo>
                      <a:pt x="3485" y="1771"/>
                    </a:lnTo>
                    <a:lnTo>
                      <a:pt x="3504" y="1771"/>
                    </a:lnTo>
                    <a:lnTo>
                      <a:pt x="3523" y="1771"/>
                    </a:lnTo>
                    <a:lnTo>
                      <a:pt x="3523" y="1753"/>
                    </a:lnTo>
                    <a:lnTo>
                      <a:pt x="3523" y="1733"/>
                    </a:lnTo>
                    <a:lnTo>
                      <a:pt x="3504" y="1714"/>
                    </a:lnTo>
                    <a:lnTo>
                      <a:pt x="3390" y="1695"/>
                    </a:lnTo>
                    <a:lnTo>
                      <a:pt x="3390" y="1676"/>
                    </a:lnTo>
                    <a:lnTo>
                      <a:pt x="3371" y="1676"/>
                    </a:lnTo>
                    <a:lnTo>
                      <a:pt x="3371" y="1657"/>
                    </a:lnTo>
                    <a:lnTo>
                      <a:pt x="3333" y="1657"/>
                    </a:lnTo>
                    <a:lnTo>
                      <a:pt x="3276" y="1638"/>
                    </a:lnTo>
                    <a:lnTo>
                      <a:pt x="3142" y="1581"/>
                    </a:lnTo>
                    <a:lnTo>
                      <a:pt x="3123" y="1562"/>
                    </a:lnTo>
                    <a:lnTo>
                      <a:pt x="3104" y="1562"/>
                    </a:lnTo>
                    <a:lnTo>
                      <a:pt x="3086" y="1543"/>
                    </a:lnTo>
                    <a:lnTo>
                      <a:pt x="3086" y="1524"/>
                    </a:lnTo>
                    <a:lnTo>
                      <a:pt x="3066" y="1524"/>
                    </a:lnTo>
                    <a:lnTo>
                      <a:pt x="3028" y="1524"/>
                    </a:lnTo>
                    <a:lnTo>
                      <a:pt x="2971" y="1486"/>
                    </a:lnTo>
                    <a:lnTo>
                      <a:pt x="2971" y="1467"/>
                    </a:lnTo>
                    <a:lnTo>
                      <a:pt x="2952" y="1448"/>
                    </a:lnTo>
                    <a:lnTo>
                      <a:pt x="2952" y="1428"/>
                    </a:lnTo>
                    <a:lnTo>
                      <a:pt x="2971" y="1409"/>
                    </a:lnTo>
                    <a:lnTo>
                      <a:pt x="2971" y="1391"/>
                    </a:lnTo>
                    <a:lnTo>
                      <a:pt x="2971" y="1372"/>
                    </a:lnTo>
                    <a:lnTo>
                      <a:pt x="2971" y="1333"/>
                    </a:lnTo>
                    <a:lnTo>
                      <a:pt x="2971" y="1314"/>
                    </a:lnTo>
                    <a:lnTo>
                      <a:pt x="2990" y="1295"/>
                    </a:lnTo>
                    <a:lnTo>
                      <a:pt x="3009" y="1276"/>
                    </a:lnTo>
                    <a:lnTo>
                      <a:pt x="3028" y="1276"/>
                    </a:lnTo>
                    <a:lnTo>
                      <a:pt x="3028" y="1238"/>
                    </a:lnTo>
                    <a:lnTo>
                      <a:pt x="3047" y="1181"/>
                    </a:lnTo>
                    <a:lnTo>
                      <a:pt x="3086" y="1124"/>
                    </a:lnTo>
                    <a:lnTo>
                      <a:pt x="3086" y="1105"/>
                    </a:lnTo>
                    <a:lnTo>
                      <a:pt x="3276" y="1162"/>
                    </a:lnTo>
                    <a:lnTo>
                      <a:pt x="3828" y="1028"/>
                    </a:lnTo>
                    <a:lnTo>
                      <a:pt x="4057" y="876"/>
                    </a:lnTo>
                    <a:lnTo>
                      <a:pt x="4000" y="800"/>
                    </a:lnTo>
                    <a:lnTo>
                      <a:pt x="4095" y="686"/>
                    </a:lnTo>
                    <a:lnTo>
                      <a:pt x="4266" y="457"/>
                    </a:lnTo>
                    <a:lnTo>
                      <a:pt x="4342" y="438"/>
                    </a:lnTo>
                    <a:lnTo>
                      <a:pt x="4419" y="438"/>
                    </a:lnTo>
                    <a:lnTo>
                      <a:pt x="4457" y="400"/>
                    </a:lnTo>
                    <a:lnTo>
                      <a:pt x="5295" y="229"/>
                    </a:lnTo>
                    <a:lnTo>
                      <a:pt x="5657" y="209"/>
                    </a:lnTo>
                    <a:lnTo>
                      <a:pt x="5905" y="0"/>
                    </a:lnTo>
                    <a:lnTo>
                      <a:pt x="6114" y="190"/>
                    </a:lnTo>
                    <a:lnTo>
                      <a:pt x="6190" y="153"/>
                    </a:lnTo>
                    <a:lnTo>
                      <a:pt x="6286" y="229"/>
                    </a:lnTo>
                    <a:lnTo>
                      <a:pt x="6286" y="381"/>
                    </a:lnTo>
                    <a:lnTo>
                      <a:pt x="6419" y="438"/>
                    </a:lnTo>
                    <a:lnTo>
                      <a:pt x="6514" y="438"/>
                    </a:lnTo>
                    <a:lnTo>
                      <a:pt x="6552" y="495"/>
                    </a:lnTo>
                    <a:lnTo>
                      <a:pt x="6609" y="534"/>
                    </a:lnTo>
                    <a:lnTo>
                      <a:pt x="6723" y="534"/>
                    </a:lnTo>
                    <a:lnTo>
                      <a:pt x="6819" y="571"/>
                    </a:lnTo>
                    <a:lnTo>
                      <a:pt x="6857" y="571"/>
                    </a:lnTo>
                    <a:lnTo>
                      <a:pt x="6990" y="629"/>
                    </a:lnTo>
                    <a:lnTo>
                      <a:pt x="7048" y="819"/>
                    </a:lnTo>
                    <a:lnTo>
                      <a:pt x="7238" y="2038"/>
                    </a:lnTo>
                    <a:lnTo>
                      <a:pt x="7162" y="2057"/>
                    </a:lnTo>
                    <a:lnTo>
                      <a:pt x="7048" y="2095"/>
                    </a:lnTo>
                    <a:lnTo>
                      <a:pt x="6952" y="2134"/>
                    </a:lnTo>
                    <a:lnTo>
                      <a:pt x="6857" y="2152"/>
                    </a:lnTo>
                    <a:lnTo>
                      <a:pt x="6743" y="2190"/>
                    </a:lnTo>
                    <a:lnTo>
                      <a:pt x="6647" y="2229"/>
                    </a:lnTo>
                    <a:lnTo>
                      <a:pt x="6552" y="2248"/>
                    </a:lnTo>
                    <a:lnTo>
                      <a:pt x="6457" y="2286"/>
                    </a:lnTo>
                    <a:lnTo>
                      <a:pt x="6438" y="2286"/>
                    </a:lnTo>
                    <a:lnTo>
                      <a:pt x="6438" y="2647"/>
                    </a:lnTo>
                    <a:lnTo>
                      <a:pt x="6438" y="2991"/>
                    </a:lnTo>
                    <a:lnTo>
                      <a:pt x="6438" y="3333"/>
                    </a:lnTo>
                    <a:lnTo>
                      <a:pt x="6457" y="3676"/>
                    </a:lnTo>
                    <a:lnTo>
                      <a:pt x="6457" y="4019"/>
                    </a:lnTo>
                    <a:lnTo>
                      <a:pt x="6457" y="4362"/>
                    </a:lnTo>
                    <a:lnTo>
                      <a:pt x="6457" y="4705"/>
                    </a:lnTo>
                    <a:lnTo>
                      <a:pt x="6457" y="5029"/>
                    </a:lnTo>
                    <a:lnTo>
                      <a:pt x="6457" y="5371"/>
                    </a:lnTo>
                    <a:lnTo>
                      <a:pt x="6457" y="5715"/>
                    </a:lnTo>
                    <a:lnTo>
                      <a:pt x="6457" y="6038"/>
                    </a:lnTo>
                    <a:lnTo>
                      <a:pt x="6457" y="6381"/>
                    </a:lnTo>
                    <a:lnTo>
                      <a:pt x="6457" y="6705"/>
                    </a:lnTo>
                    <a:lnTo>
                      <a:pt x="6457" y="7029"/>
                    </a:lnTo>
                    <a:lnTo>
                      <a:pt x="6457" y="7371"/>
                    </a:lnTo>
                    <a:lnTo>
                      <a:pt x="6457" y="7696"/>
                    </a:lnTo>
                    <a:lnTo>
                      <a:pt x="6381" y="7696"/>
                    </a:lnTo>
                    <a:lnTo>
                      <a:pt x="6342" y="7696"/>
                    </a:lnTo>
                    <a:lnTo>
                      <a:pt x="6247" y="7733"/>
                    </a:lnTo>
                    <a:lnTo>
                      <a:pt x="6152" y="7752"/>
                    </a:lnTo>
                    <a:lnTo>
                      <a:pt x="6076" y="7772"/>
                    </a:lnTo>
                    <a:lnTo>
                      <a:pt x="5943" y="7791"/>
                    </a:lnTo>
                    <a:lnTo>
                      <a:pt x="5905" y="7772"/>
                    </a:lnTo>
                    <a:lnTo>
                      <a:pt x="5885" y="7752"/>
                    </a:lnTo>
                    <a:lnTo>
                      <a:pt x="5866" y="7733"/>
                    </a:lnTo>
                    <a:lnTo>
                      <a:pt x="5847" y="7714"/>
                    </a:lnTo>
                    <a:lnTo>
                      <a:pt x="5809" y="7638"/>
                    </a:lnTo>
                    <a:lnTo>
                      <a:pt x="5790" y="7619"/>
                    </a:lnTo>
                    <a:lnTo>
                      <a:pt x="5771" y="7600"/>
                    </a:lnTo>
                    <a:lnTo>
                      <a:pt x="5714" y="7543"/>
                    </a:lnTo>
                    <a:lnTo>
                      <a:pt x="5676" y="7524"/>
                    </a:lnTo>
                    <a:lnTo>
                      <a:pt x="5638" y="7486"/>
                    </a:lnTo>
                    <a:lnTo>
                      <a:pt x="5580" y="7352"/>
                    </a:lnTo>
                    <a:lnTo>
                      <a:pt x="5504" y="7238"/>
                    </a:lnTo>
                    <a:lnTo>
                      <a:pt x="5448" y="7162"/>
                    </a:lnTo>
                    <a:lnTo>
                      <a:pt x="5352" y="7010"/>
                    </a:lnTo>
                    <a:lnTo>
                      <a:pt x="5333" y="6990"/>
                    </a:lnTo>
                    <a:lnTo>
                      <a:pt x="5333" y="6953"/>
                    </a:lnTo>
                    <a:lnTo>
                      <a:pt x="5333" y="6934"/>
                    </a:lnTo>
                    <a:lnTo>
                      <a:pt x="5333" y="6895"/>
                    </a:lnTo>
                    <a:lnTo>
                      <a:pt x="5333" y="6876"/>
                    </a:lnTo>
                    <a:lnTo>
                      <a:pt x="5314" y="6857"/>
                    </a:lnTo>
                    <a:lnTo>
                      <a:pt x="5295" y="6819"/>
                    </a:lnTo>
                    <a:lnTo>
                      <a:pt x="5123" y="6648"/>
                    </a:lnTo>
                    <a:lnTo>
                      <a:pt x="4990" y="6572"/>
                    </a:lnTo>
                    <a:lnTo>
                      <a:pt x="4876" y="6495"/>
                    </a:lnTo>
                    <a:lnTo>
                      <a:pt x="4705" y="6381"/>
                    </a:lnTo>
                    <a:lnTo>
                      <a:pt x="4533" y="6267"/>
                    </a:lnTo>
                    <a:lnTo>
                      <a:pt x="4457" y="6228"/>
                    </a:lnTo>
                    <a:lnTo>
                      <a:pt x="4361" y="6228"/>
                    </a:lnTo>
                    <a:lnTo>
                      <a:pt x="4114" y="6267"/>
                    </a:lnTo>
                    <a:lnTo>
                      <a:pt x="3943" y="6305"/>
                    </a:lnTo>
                    <a:lnTo>
                      <a:pt x="3752" y="6324"/>
                    </a:lnTo>
                    <a:lnTo>
                      <a:pt x="3695" y="6343"/>
                    </a:lnTo>
                    <a:lnTo>
                      <a:pt x="3447" y="6438"/>
                    </a:lnTo>
                    <a:lnTo>
                      <a:pt x="3390" y="6477"/>
                    </a:lnTo>
                    <a:lnTo>
                      <a:pt x="3218" y="6533"/>
                    </a:lnTo>
                    <a:lnTo>
                      <a:pt x="2990" y="6724"/>
                    </a:lnTo>
                    <a:lnTo>
                      <a:pt x="2837" y="6876"/>
                    </a:lnTo>
                    <a:lnTo>
                      <a:pt x="2685" y="7029"/>
                    </a:lnTo>
                    <a:lnTo>
                      <a:pt x="2647" y="7086"/>
                    </a:lnTo>
                    <a:close/>
                    <a:moveTo>
                      <a:pt x="286" y="2266"/>
                    </a:moveTo>
                    <a:lnTo>
                      <a:pt x="305" y="2229"/>
                    </a:lnTo>
                    <a:lnTo>
                      <a:pt x="305" y="2190"/>
                    </a:lnTo>
                    <a:lnTo>
                      <a:pt x="305" y="2171"/>
                    </a:lnTo>
                    <a:lnTo>
                      <a:pt x="324" y="2171"/>
                    </a:lnTo>
                    <a:lnTo>
                      <a:pt x="344" y="2152"/>
                    </a:lnTo>
                    <a:lnTo>
                      <a:pt x="363" y="2152"/>
                    </a:lnTo>
                    <a:lnTo>
                      <a:pt x="381" y="2152"/>
                    </a:lnTo>
                    <a:lnTo>
                      <a:pt x="400" y="2171"/>
                    </a:lnTo>
                    <a:lnTo>
                      <a:pt x="381" y="2210"/>
                    </a:lnTo>
                    <a:lnTo>
                      <a:pt x="363" y="2229"/>
                    </a:lnTo>
                    <a:lnTo>
                      <a:pt x="381" y="2286"/>
                    </a:lnTo>
                    <a:lnTo>
                      <a:pt x="363" y="2324"/>
                    </a:lnTo>
                    <a:lnTo>
                      <a:pt x="344" y="2343"/>
                    </a:lnTo>
                    <a:lnTo>
                      <a:pt x="324" y="2343"/>
                    </a:lnTo>
                    <a:lnTo>
                      <a:pt x="305" y="2343"/>
                    </a:lnTo>
                    <a:lnTo>
                      <a:pt x="286" y="2305"/>
                    </a:lnTo>
                    <a:lnTo>
                      <a:pt x="286" y="2266"/>
                    </a:lnTo>
                    <a:close/>
                    <a:moveTo>
                      <a:pt x="191" y="2533"/>
                    </a:moveTo>
                    <a:lnTo>
                      <a:pt x="172" y="2552"/>
                    </a:lnTo>
                    <a:lnTo>
                      <a:pt x="134" y="2552"/>
                    </a:lnTo>
                    <a:lnTo>
                      <a:pt x="96" y="2533"/>
                    </a:lnTo>
                    <a:lnTo>
                      <a:pt x="77" y="2515"/>
                    </a:lnTo>
                    <a:lnTo>
                      <a:pt x="77" y="2495"/>
                    </a:lnTo>
                    <a:lnTo>
                      <a:pt x="77" y="2457"/>
                    </a:lnTo>
                    <a:lnTo>
                      <a:pt x="58" y="2438"/>
                    </a:lnTo>
                    <a:lnTo>
                      <a:pt x="19" y="2400"/>
                    </a:lnTo>
                    <a:lnTo>
                      <a:pt x="0" y="2362"/>
                    </a:lnTo>
                    <a:lnTo>
                      <a:pt x="0" y="2324"/>
                    </a:lnTo>
                    <a:lnTo>
                      <a:pt x="58" y="2190"/>
                    </a:lnTo>
                    <a:lnTo>
                      <a:pt x="77" y="2190"/>
                    </a:lnTo>
                    <a:lnTo>
                      <a:pt x="96" y="2171"/>
                    </a:lnTo>
                    <a:lnTo>
                      <a:pt x="134" y="2152"/>
                    </a:lnTo>
                    <a:lnTo>
                      <a:pt x="134" y="2190"/>
                    </a:lnTo>
                    <a:lnTo>
                      <a:pt x="77" y="2229"/>
                    </a:lnTo>
                    <a:lnTo>
                      <a:pt x="58" y="2266"/>
                    </a:lnTo>
                    <a:lnTo>
                      <a:pt x="58" y="2286"/>
                    </a:lnTo>
                    <a:lnTo>
                      <a:pt x="39" y="2324"/>
                    </a:lnTo>
                    <a:lnTo>
                      <a:pt x="39" y="2343"/>
                    </a:lnTo>
                    <a:lnTo>
                      <a:pt x="39" y="2362"/>
                    </a:lnTo>
                    <a:lnTo>
                      <a:pt x="39" y="2381"/>
                    </a:lnTo>
                    <a:lnTo>
                      <a:pt x="58" y="2400"/>
                    </a:lnTo>
                    <a:lnTo>
                      <a:pt x="77" y="2381"/>
                    </a:lnTo>
                    <a:lnTo>
                      <a:pt x="77" y="2419"/>
                    </a:lnTo>
                    <a:lnTo>
                      <a:pt x="77" y="2457"/>
                    </a:lnTo>
                    <a:lnTo>
                      <a:pt x="96" y="2495"/>
                    </a:lnTo>
                    <a:lnTo>
                      <a:pt x="115" y="2495"/>
                    </a:lnTo>
                    <a:lnTo>
                      <a:pt x="134" y="2515"/>
                    </a:lnTo>
                    <a:lnTo>
                      <a:pt x="153" y="2533"/>
                    </a:lnTo>
                    <a:lnTo>
                      <a:pt x="172" y="2533"/>
                    </a:lnTo>
                    <a:lnTo>
                      <a:pt x="210" y="2495"/>
                    </a:lnTo>
                    <a:lnTo>
                      <a:pt x="191" y="2533"/>
                    </a:lnTo>
                    <a:close/>
                    <a:moveTo>
                      <a:pt x="820" y="2457"/>
                    </a:moveTo>
                    <a:lnTo>
                      <a:pt x="839" y="2476"/>
                    </a:lnTo>
                    <a:lnTo>
                      <a:pt x="839" y="2495"/>
                    </a:lnTo>
                    <a:lnTo>
                      <a:pt x="820" y="2476"/>
                    </a:lnTo>
                    <a:lnTo>
                      <a:pt x="801" y="2495"/>
                    </a:lnTo>
                    <a:lnTo>
                      <a:pt x="781" y="2495"/>
                    </a:lnTo>
                    <a:lnTo>
                      <a:pt x="762" y="2495"/>
                    </a:lnTo>
                    <a:lnTo>
                      <a:pt x="762" y="2476"/>
                    </a:lnTo>
                    <a:lnTo>
                      <a:pt x="762" y="2457"/>
                    </a:lnTo>
                    <a:lnTo>
                      <a:pt x="762" y="2438"/>
                    </a:lnTo>
                    <a:lnTo>
                      <a:pt x="762" y="2419"/>
                    </a:lnTo>
                    <a:lnTo>
                      <a:pt x="705" y="2381"/>
                    </a:lnTo>
                    <a:lnTo>
                      <a:pt x="686" y="2362"/>
                    </a:lnTo>
                    <a:lnTo>
                      <a:pt x="686" y="2324"/>
                    </a:lnTo>
                    <a:lnTo>
                      <a:pt x="705" y="2324"/>
                    </a:lnTo>
                    <a:lnTo>
                      <a:pt x="705" y="2362"/>
                    </a:lnTo>
                    <a:lnTo>
                      <a:pt x="725" y="2381"/>
                    </a:lnTo>
                    <a:lnTo>
                      <a:pt x="743" y="2381"/>
                    </a:lnTo>
                    <a:lnTo>
                      <a:pt x="762" y="2381"/>
                    </a:lnTo>
                    <a:lnTo>
                      <a:pt x="762" y="2362"/>
                    </a:lnTo>
                    <a:lnTo>
                      <a:pt x="781" y="2343"/>
                    </a:lnTo>
                    <a:lnTo>
                      <a:pt x="781" y="2362"/>
                    </a:lnTo>
                    <a:lnTo>
                      <a:pt x="801" y="2381"/>
                    </a:lnTo>
                    <a:lnTo>
                      <a:pt x="801" y="2419"/>
                    </a:lnTo>
                    <a:lnTo>
                      <a:pt x="801" y="2438"/>
                    </a:lnTo>
                    <a:lnTo>
                      <a:pt x="820" y="2457"/>
                    </a:lnTo>
                    <a:close/>
                    <a:moveTo>
                      <a:pt x="2914" y="1581"/>
                    </a:moveTo>
                    <a:lnTo>
                      <a:pt x="2914" y="1619"/>
                    </a:lnTo>
                    <a:lnTo>
                      <a:pt x="2914" y="1638"/>
                    </a:lnTo>
                    <a:lnTo>
                      <a:pt x="2914" y="1657"/>
                    </a:lnTo>
                    <a:lnTo>
                      <a:pt x="2895" y="1676"/>
                    </a:lnTo>
                    <a:lnTo>
                      <a:pt x="2837" y="1657"/>
                    </a:lnTo>
                    <a:lnTo>
                      <a:pt x="2800" y="1619"/>
                    </a:lnTo>
                    <a:lnTo>
                      <a:pt x="2761" y="1581"/>
                    </a:lnTo>
                    <a:lnTo>
                      <a:pt x="2761" y="1562"/>
                    </a:lnTo>
                    <a:lnTo>
                      <a:pt x="2781" y="1524"/>
                    </a:lnTo>
                    <a:lnTo>
                      <a:pt x="2800" y="1524"/>
                    </a:lnTo>
                    <a:lnTo>
                      <a:pt x="2800" y="1505"/>
                    </a:lnTo>
                    <a:lnTo>
                      <a:pt x="2819" y="1486"/>
                    </a:lnTo>
                    <a:lnTo>
                      <a:pt x="2800" y="1486"/>
                    </a:lnTo>
                    <a:lnTo>
                      <a:pt x="2819" y="1486"/>
                    </a:lnTo>
                    <a:lnTo>
                      <a:pt x="2857" y="1486"/>
                    </a:lnTo>
                    <a:lnTo>
                      <a:pt x="2876" y="1486"/>
                    </a:lnTo>
                    <a:lnTo>
                      <a:pt x="2895" y="1524"/>
                    </a:lnTo>
                    <a:lnTo>
                      <a:pt x="2914" y="1562"/>
                    </a:lnTo>
                    <a:lnTo>
                      <a:pt x="2914" y="1581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62" name="Freeform 72">
                <a:extLst>
                  <a:ext uri="{FF2B5EF4-FFF2-40B4-BE49-F238E27FC236}">
                    <a16:creationId xmlns:a16="http://schemas.microsoft.com/office/drawing/2014/main" id="{2B10A7F6-6979-154A-B984-6A6CE9B36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1113" y="6564313"/>
                <a:ext cx="4079875" cy="3565525"/>
              </a:xfrm>
              <a:custGeom>
                <a:avLst/>
                <a:gdLst>
                  <a:gd name="T0" fmla="*/ 2147483646 w 11335"/>
                  <a:gd name="T1" fmla="*/ 2147483646 h 9905"/>
                  <a:gd name="T2" fmla="*/ 2147483646 w 11335"/>
                  <a:gd name="T3" fmla="*/ 2147483646 h 9905"/>
                  <a:gd name="T4" fmla="*/ 2147483646 w 11335"/>
                  <a:gd name="T5" fmla="*/ 2147483646 h 9905"/>
                  <a:gd name="T6" fmla="*/ 2147483646 w 11335"/>
                  <a:gd name="T7" fmla="*/ 2147483646 h 9905"/>
                  <a:gd name="T8" fmla="*/ 2147483646 w 11335"/>
                  <a:gd name="T9" fmla="*/ 2147483646 h 9905"/>
                  <a:gd name="T10" fmla="*/ 2147483646 w 11335"/>
                  <a:gd name="T11" fmla="*/ 2147483646 h 9905"/>
                  <a:gd name="T12" fmla="*/ 2147483646 w 11335"/>
                  <a:gd name="T13" fmla="*/ 2147483646 h 9905"/>
                  <a:gd name="T14" fmla="*/ 2147483646 w 11335"/>
                  <a:gd name="T15" fmla="*/ 2147483646 h 9905"/>
                  <a:gd name="T16" fmla="*/ 2147483646 w 11335"/>
                  <a:gd name="T17" fmla="*/ 2147483646 h 9905"/>
                  <a:gd name="T18" fmla="*/ 2147483646 w 11335"/>
                  <a:gd name="T19" fmla="*/ 2147483646 h 9905"/>
                  <a:gd name="T20" fmla="*/ 2147483646 w 11335"/>
                  <a:gd name="T21" fmla="*/ 2147483646 h 9905"/>
                  <a:gd name="T22" fmla="*/ 2147483646 w 11335"/>
                  <a:gd name="T23" fmla="*/ 2147483646 h 9905"/>
                  <a:gd name="T24" fmla="*/ 2147483646 w 11335"/>
                  <a:gd name="T25" fmla="*/ 2147483646 h 9905"/>
                  <a:gd name="T26" fmla="*/ 2147483646 w 11335"/>
                  <a:gd name="T27" fmla="*/ 2147483646 h 9905"/>
                  <a:gd name="T28" fmla="*/ 2147483646 w 11335"/>
                  <a:gd name="T29" fmla="*/ 2147483646 h 9905"/>
                  <a:gd name="T30" fmla="*/ 2147483646 w 11335"/>
                  <a:gd name="T31" fmla="*/ 2147483646 h 9905"/>
                  <a:gd name="T32" fmla="*/ 2147483646 w 11335"/>
                  <a:gd name="T33" fmla="*/ 2147483646 h 9905"/>
                  <a:gd name="T34" fmla="*/ 2147483646 w 11335"/>
                  <a:gd name="T35" fmla="*/ 2147483646 h 9905"/>
                  <a:gd name="T36" fmla="*/ 2147483646 w 11335"/>
                  <a:gd name="T37" fmla="*/ 2147483646 h 9905"/>
                  <a:gd name="T38" fmla="*/ 2147483646 w 11335"/>
                  <a:gd name="T39" fmla="*/ 2147483646 h 9905"/>
                  <a:gd name="T40" fmla="*/ 2147483646 w 11335"/>
                  <a:gd name="T41" fmla="*/ 2147483646 h 9905"/>
                  <a:gd name="T42" fmla="*/ 2147483646 w 11335"/>
                  <a:gd name="T43" fmla="*/ 2147483646 h 9905"/>
                  <a:gd name="T44" fmla="*/ 2147483646 w 11335"/>
                  <a:gd name="T45" fmla="*/ 2147483646 h 9905"/>
                  <a:gd name="T46" fmla="*/ 2147483646 w 11335"/>
                  <a:gd name="T47" fmla="*/ 2147483646 h 9905"/>
                  <a:gd name="T48" fmla="*/ 2147483646 w 11335"/>
                  <a:gd name="T49" fmla="*/ 2147483646 h 9905"/>
                  <a:gd name="T50" fmla="*/ 2147483646 w 11335"/>
                  <a:gd name="T51" fmla="*/ 2147483646 h 9905"/>
                  <a:gd name="T52" fmla="*/ 2147483646 w 11335"/>
                  <a:gd name="T53" fmla="*/ 2147483646 h 9905"/>
                  <a:gd name="T54" fmla="*/ 2147483646 w 11335"/>
                  <a:gd name="T55" fmla="*/ 2147483646 h 9905"/>
                  <a:gd name="T56" fmla="*/ 2147483646 w 11335"/>
                  <a:gd name="T57" fmla="*/ 2147483646 h 9905"/>
                  <a:gd name="T58" fmla="*/ 2147483646 w 11335"/>
                  <a:gd name="T59" fmla="*/ 2147483646 h 9905"/>
                  <a:gd name="T60" fmla="*/ 2147483646 w 11335"/>
                  <a:gd name="T61" fmla="*/ 2147483646 h 9905"/>
                  <a:gd name="T62" fmla="*/ 2147483646 w 11335"/>
                  <a:gd name="T63" fmla="*/ 2147483646 h 9905"/>
                  <a:gd name="T64" fmla="*/ 2147483646 w 11335"/>
                  <a:gd name="T65" fmla="*/ 2147483646 h 9905"/>
                  <a:gd name="T66" fmla="*/ 2147483646 w 11335"/>
                  <a:gd name="T67" fmla="*/ 2147483646 h 9905"/>
                  <a:gd name="T68" fmla="*/ 2147483646 w 11335"/>
                  <a:gd name="T69" fmla="*/ 2147483646 h 9905"/>
                  <a:gd name="T70" fmla="*/ 2147483646 w 11335"/>
                  <a:gd name="T71" fmla="*/ 2147483646 h 9905"/>
                  <a:gd name="T72" fmla="*/ 2147483646 w 11335"/>
                  <a:gd name="T73" fmla="*/ 2147483646 h 9905"/>
                  <a:gd name="T74" fmla="*/ 2147483646 w 11335"/>
                  <a:gd name="T75" fmla="*/ 2147483646 h 9905"/>
                  <a:gd name="T76" fmla="*/ 2147483646 w 11335"/>
                  <a:gd name="T77" fmla="*/ 2147483646 h 9905"/>
                  <a:gd name="T78" fmla="*/ 2147483646 w 11335"/>
                  <a:gd name="T79" fmla="*/ 2147483646 h 9905"/>
                  <a:gd name="T80" fmla="*/ 2147483646 w 11335"/>
                  <a:gd name="T81" fmla="*/ 2147483646 h 9905"/>
                  <a:gd name="T82" fmla="*/ 2147483646 w 11335"/>
                  <a:gd name="T83" fmla="*/ 2147483646 h 9905"/>
                  <a:gd name="T84" fmla="*/ 2147483646 w 11335"/>
                  <a:gd name="T85" fmla="*/ 2147483646 h 9905"/>
                  <a:gd name="T86" fmla="*/ 2147483646 w 11335"/>
                  <a:gd name="T87" fmla="*/ 2147483646 h 9905"/>
                  <a:gd name="T88" fmla="*/ 2147483646 w 11335"/>
                  <a:gd name="T89" fmla="*/ 2147483646 h 9905"/>
                  <a:gd name="T90" fmla="*/ 2147483646 w 11335"/>
                  <a:gd name="T91" fmla="*/ 2147483646 h 9905"/>
                  <a:gd name="T92" fmla="*/ 2147483646 w 11335"/>
                  <a:gd name="T93" fmla="*/ 2147483646 h 9905"/>
                  <a:gd name="T94" fmla="*/ 2147483646 w 11335"/>
                  <a:gd name="T95" fmla="*/ 2147483646 h 9905"/>
                  <a:gd name="T96" fmla="*/ 2147483646 w 11335"/>
                  <a:gd name="T97" fmla="*/ 2147483646 h 9905"/>
                  <a:gd name="T98" fmla="*/ 2147483646 w 11335"/>
                  <a:gd name="T99" fmla="*/ 2147483646 h 9905"/>
                  <a:gd name="T100" fmla="*/ 2147483646 w 11335"/>
                  <a:gd name="T101" fmla="*/ 2147483646 h 9905"/>
                  <a:gd name="T102" fmla="*/ 2147483646 w 11335"/>
                  <a:gd name="T103" fmla="*/ 2147483646 h 9905"/>
                  <a:gd name="T104" fmla="*/ 2147483646 w 11335"/>
                  <a:gd name="T105" fmla="*/ 2147483646 h 9905"/>
                  <a:gd name="T106" fmla="*/ 2147483646 w 11335"/>
                  <a:gd name="T107" fmla="*/ 2147483646 h 9905"/>
                  <a:gd name="T108" fmla="*/ 2147483646 w 11335"/>
                  <a:gd name="T109" fmla="*/ 2147483646 h 9905"/>
                  <a:gd name="T110" fmla="*/ 2147483646 w 11335"/>
                  <a:gd name="T111" fmla="*/ 2147483646 h 9905"/>
                  <a:gd name="T112" fmla="*/ 2147483646 w 11335"/>
                  <a:gd name="T113" fmla="*/ 2147483646 h 9905"/>
                  <a:gd name="T114" fmla="*/ 2147483646 w 11335"/>
                  <a:gd name="T115" fmla="*/ 2147483646 h 9905"/>
                  <a:gd name="T116" fmla="*/ 2147483646 w 11335"/>
                  <a:gd name="T117" fmla="*/ 2147483646 h 9905"/>
                  <a:gd name="T118" fmla="*/ 2147483646 w 11335"/>
                  <a:gd name="T119" fmla="*/ 2147483646 h 9905"/>
                  <a:gd name="T120" fmla="*/ 2147483646 w 11335"/>
                  <a:gd name="T121" fmla="*/ 2147483646 h 990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1335" h="9905">
                    <a:moveTo>
                      <a:pt x="5791" y="9656"/>
                    </a:moveTo>
                    <a:lnTo>
                      <a:pt x="5715" y="9599"/>
                    </a:lnTo>
                    <a:lnTo>
                      <a:pt x="5563" y="9504"/>
                    </a:lnTo>
                    <a:lnTo>
                      <a:pt x="5468" y="9428"/>
                    </a:lnTo>
                    <a:lnTo>
                      <a:pt x="5391" y="9390"/>
                    </a:lnTo>
                    <a:lnTo>
                      <a:pt x="5372" y="9371"/>
                    </a:lnTo>
                    <a:lnTo>
                      <a:pt x="5296" y="9314"/>
                    </a:lnTo>
                    <a:lnTo>
                      <a:pt x="5258" y="9294"/>
                    </a:lnTo>
                    <a:lnTo>
                      <a:pt x="5239" y="9294"/>
                    </a:lnTo>
                    <a:lnTo>
                      <a:pt x="5144" y="9314"/>
                    </a:lnTo>
                    <a:lnTo>
                      <a:pt x="5087" y="9333"/>
                    </a:lnTo>
                    <a:lnTo>
                      <a:pt x="5029" y="9352"/>
                    </a:lnTo>
                    <a:lnTo>
                      <a:pt x="4953" y="9371"/>
                    </a:lnTo>
                    <a:lnTo>
                      <a:pt x="4896" y="9390"/>
                    </a:lnTo>
                    <a:lnTo>
                      <a:pt x="4820" y="9409"/>
                    </a:lnTo>
                    <a:lnTo>
                      <a:pt x="4763" y="9428"/>
                    </a:lnTo>
                    <a:lnTo>
                      <a:pt x="4706" y="9447"/>
                    </a:lnTo>
                    <a:lnTo>
                      <a:pt x="4648" y="9466"/>
                    </a:lnTo>
                    <a:lnTo>
                      <a:pt x="4515" y="9504"/>
                    </a:lnTo>
                    <a:lnTo>
                      <a:pt x="4382" y="9561"/>
                    </a:lnTo>
                    <a:lnTo>
                      <a:pt x="4230" y="9599"/>
                    </a:lnTo>
                    <a:lnTo>
                      <a:pt x="4096" y="9637"/>
                    </a:lnTo>
                    <a:lnTo>
                      <a:pt x="4001" y="9675"/>
                    </a:lnTo>
                    <a:lnTo>
                      <a:pt x="3905" y="9695"/>
                    </a:lnTo>
                    <a:lnTo>
                      <a:pt x="3791" y="9733"/>
                    </a:lnTo>
                    <a:lnTo>
                      <a:pt x="3696" y="9771"/>
                    </a:lnTo>
                    <a:lnTo>
                      <a:pt x="3600" y="9790"/>
                    </a:lnTo>
                    <a:lnTo>
                      <a:pt x="3505" y="9828"/>
                    </a:lnTo>
                    <a:lnTo>
                      <a:pt x="3391" y="9866"/>
                    </a:lnTo>
                    <a:lnTo>
                      <a:pt x="3296" y="9904"/>
                    </a:lnTo>
                    <a:lnTo>
                      <a:pt x="3277" y="9904"/>
                    </a:lnTo>
                    <a:lnTo>
                      <a:pt x="3087" y="8685"/>
                    </a:lnTo>
                    <a:lnTo>
                      <a:pt x="3029" y="8495"/>
                    </a:lnTo>
                    <a:lnTo>
                      <a:pt x="2972" y="8380"/>
                    </a:lnTo>
                    <a:lnTo>
                      <a:pt x="2934" y="8285"/>
                    </a:lnTo>
                    <a:lnTo>
                      <a:pt x="2915" y="8209"/>
                    </a:lnTo>
                    <a:lnTo>
                      <a:pt x="2839" y="8075"/>
                    </a:lnTo>
                    <a:lnTo>
                      <a:pt x="2801" y="7904"/>
                    </a:lnTo>
                    <a:lnTo>
                      <a:pt x="1963" y="7599"/>
                    </a:lnTo>
                    <a:lnTo>
                      <a:pt x="1753" y="7390"/>
                    </a:lnTo>
                    <a:lnTo>
                      <a:pt x="1619" y="7180"/>
                    </a:lnTo>
                    <a:lnTo>
                      <a:pt x="1524" y="6952"/>
                    </a:lnTo>
                    <a:lnTo>
                      <a:pt x="1429" y="6818"/>
                    </a:lnTo>
                    <a:lnTo>
                      <a:pt x="1429" y="6590"/>
                    </a:lnTo>
                    <a:lnTo>
                      <a:pt x="1505" y="6038"/>
                    </a:lnTo>
                    <a:lnTo>
                      <a:pt x="1505" y="5847"/>
                    </a:lnTo>
                    <a:lnTo>
                      <a:pt x="1410" y="5447"/>
                    </a:lnTo>
                    <a:lnTo>
                      <a:pt x="1296" y="5332"/>
                    </a:lnTo>
                    <a:lnTo>
                      <a:pt x="1296" y="5142"/>
                    </a:lnTo>
                    <a:lnTo>
                      <a:pt x="1258" y="4951"/>
                    </a:lnTo>
                    <a:lnTo>
                      <a:pt x="1220" y="4780"/>
                    </a:lnTo>
                    <a:lnTo>
                      <a:pt x="1238" y="4571"/>
                    </a:lnTo>
                    <a:lnTo>
                      <a:pt x="1258" y="4553"/>
                    </a:lnTo>
                    <a:lnTo>
                      <a:pt x="1277" y="4457"/>
                    </a:lnTo>
                    <a:lnTo>
                      <a:pt x="1220" y="4267"/>
                    </a:lnTo>
                    <a:lnTo>
                      <a:pt x="1124" y="4267"/>
                    </a:lnTo>
                    <a:lnTo>
                      <a:pt x="1067" y="4229"/>
                    </a:lnTo>
                    <a:lnTo>
                      <a:pt x="1048" y="4172"/>
                    </a:lnTo>
                    <a:lnTo>
                      <a:pt x="972" y="4153"/>
                    </a:lnTo>
                    <a:lnTo>
                      <a:pt x="934" y="4190"/>
                    </a:lnTo>
                    <a:lnTo>
                      <a:pt x="896" y="4267"/>
                    </a:lnTo>
                    <a:lnTo>
                      <a:pt x="839" y="4400"/>
                    </a:lnTo>
                    <a:lnTo>
                      <a:pt x="439" y="4305"/>
                    </a:lnTo>
                    <a:lnTo>
                      <a:pt x="458" y="4267"/>
                    </a:lnTo>
                    <a:lnTo>
                      <a:pt x="439" y="4172"/>
                    </a:lnTo>
                    <a:lnTo>
                      <a:pt x="439" y="4019"/>
                    </a:lnTo>
                    <a:lnTo>
                      <a:pt x="420" y="3848"/>
                    </a:lnTo>
                    <a:lnTo>
                      <a:pt x="344" y="3638"/>
                    </a:lnTo>
                    <a:lnTo>
                      <a:pt x="248" y="3753"/>
                    </a:lnTo>
                    <a:lnTo>
                      <a:pt x="210" y="3733"/>
                    </a:lnTo>
                    <a:lnTo>
                      <a:pt x="210" y="3677"/>
                    </a:lnTo>
                    <a:lnTo>
                      <a:pt x="77" y="3619"/>
                    </a:lnTo>
                    <a:lnTo>
                      <a:pt x="0" y="3543"/>
                    </a:lnTo>
                    <a:lnTo>
                      <a:pt x="0" y="3372"/>
                    </a:lnTo>
                    <a:lnTo>
                      <a:pt x="58" y="3200"/>
                    </a:lnTo>
                    <a:lnTo>
                      <a:pt x="58" y="3086"/>
                    </a:lnTo>
                    <a:lnTo>
                      <a:pt x="96" y="3067"/>
                    </a:lnTo>
                    <a:lnTo>
                      <a:pt x="153" y="2991"/>
                    </a:lnTo>
                    <a:lnTo>
                      <a:pt x="210" y="2934"/>
                    </a:lnTo>
                    <a:lnTo>
                      <a:pt x="344" y="2895"/>
                    </a:lnTo>
                    <a:lnTo>
                      <a:pt x="363" y="2838"/>
                    </a:lnTo>
                    <a:lnTo>
                      <a:pt x="420" y="2838"/>
                    </a:lnTo>
                    <a:lnTo>
                      <a:pt x="553" y="2838"/>
                    </a:lnTo>
                    <a:lnTo>
                      <a:pt x="667" y="2781"/>
                    </a:lnTo>
                    <a:lnTo>
                      <a:pt x="686" y="2705"/>
                    </a:lnTo>
                    <a:lnTo>
                      <a:pt x="725" y="2648"/>
                    </a:lnTo>
                    <a:lnTo>
                      <a:pt x="781" y="2590"/>
                    </a:lnTo>
                    <a:lnTo>
                      <a:pt x="839" y="2514"/>
                    </a:lnTo>
                    <a:lnTo>
                      <a:pt x="858" y="2419"/>
                    </a:lnTo>
                    <a:lnTo>
                      <a:pt x="915" y="2305"/>
                    </a:lnTo>
                    <a:lnTo>
                      <a:pt x="915" y="2248"/>
                    </a:lnTo>
                    <a:lnTo>
                      <a:pt x="953" y="2153"/>
                    </a:lnTo>
                    <a:lnTo>
                      <a:pt x="915" y="2077"/>
                    </a:lnTo>
                    <a:lnTo>
                      <a:pt x="877" y="2057"/>
                    </a:lnTo>
                    <a:lnTo>
                      <a:pt x="820" y="1943"/>
                    </a:lnTo>
                    <a:lnTo>
                      <a:pt x="820" y="1772"/>
                    </a:lnTo>
                    <a:lnTo>
                      <a:pt x="781" y="1600"/>
                    </a:lnTo>
                    <a:lnTo>
                      <a:pt x="858" y="1524"/>
                    </a:lnTo>
                    <a:lnTo>
                      <a:pt x="877" y="1429"/>
                    </a:lnTo>
                    <a:lnTo>
                      <a:pt x="953" y="1315"/>
                    </a:lnTo>
                    <a:lnTo>
                      <a:pt x="991" y="1295"/>
                    </a:lnTo>
                    <a:lnTo>
                      <a:pt x="1048" y="1238"/>
                    </a:lnTo>
                    <a:lnTo>
                      <a:pt x="1086" y="1181"/>
                    </a:lnTo>
                    <a:lnTo>
                      <a:pt x="1086" y="1124"/>
                    </a:lnTo>
                    <a:lnTo>
                      <a:pt x="1048" y="1010"/>
                    </a:lnTo>
                    <a:lnTo>
                      <a:pt x="1048" y="971"/>
                    </a:lnTo>
                    <a:lnTo>
                      <a:pt x="1067" y="914"/>
                    </a:lnTo>
                    <a:lnTo>
                      <a:pt x="1067" y="876"/>
                    </a:lnTo>
                    <a:lnTo>
                      <a:pt x="1048" y="857"/>
                    </a:lnTo>
                    <a:lnTo>
                      <a:pt x="1029" y="838"/>
                    </a:lnTo>
                    <a:lnTo>
                      <a:pt x="1029" y="819"/>
                    </a:lnTo>
                    <a:lnTo>
                      <a:pt x="1048" y="781"/>
                    </a:lnTo>
                    <a:lnTo>
                      <a:pt x="1067" y="781"/>
                    </a:lnTo>
                    <a:lnTo>
                      <a:pt x="1048" y="705"/>
                    </a:lnTo>
                    <a:lnTo>
                      <a:pt x="991" y="667"/>
                    </a:lnTo>
                    <a:lnTo>
                      <a:pt x="934" y="648"/>
                    </a:lnTo>
                    <a:lnTo>
                      <a:pt x="896" y="629"/>
                    </a:lnTo>
                    <a:lnTo>
                      <a:pt x="915" y="609"/>
                    </a:lnTo>
                    <a:lnTo>
                      <a:pt x="934" y="609"/>
                    </a:lnTo>
                    <a:lnTo>
                      <a:pt x="953" y="591"/>
                    </a:lnTo>
                    <a:lnTo>
                      <a:pt x="915" y="533"/>
                    </a:lnTo>
                    <a:lnTo>
                      <a:pt x="934" y="514"/>
                    </a:lnTo>
                    <a:lnTo>
                      <a:pt x="953" y="495"/>
                    </a:lnTo>
                    <a:lnTo>
                      <a:pt x="1048" y="457"/>
                    </a:lnTo>
                    <a:lnTo>
                      <a:pt x="1067" y="457"/>
                    </a:lnTo>
                    <a:lnTo>
                      <a:pt x="1106" y="477"/>
                    </a:lnTo>
                    <a:lnTo>
                      <a:pt x="1124" y="477"/>
                    </a:lnTo>
                    <a:lnTo>
                      <a:pt x="1162" y="514"/>
                    </a:lnTo>
                    <a:lnTo>
                      <a:pt x="1238" y="553"/>
                    </a:lnTo>
                    <a:lnTo>
                      <a:pt x="1258" y="572"/>
                    </a:lnTo>
                    <a:lnTo>
                      <a:pt x="1277" y="629"/>
                    </a:lnTo>
                    <a:lnTo>
                      <a:pt x="1315" y="667"/>
                    </a:lnTo>
                    <a:lnTo>
                      <a:pt x="1487" y="705"/>
                    </a:lnTo>
                    <a:lnTo>
                      <a:pt x="1505" y="743"/>
                    </a:lnTo>
                    <a:lnTo>
                      <a:pt x="1505" y="819"/>
                    </a:lnTo>
                    <a:lnTo>
                      <a:pt x="1524" y="857"/>
                    </a:lnTo>
                    <a:lnTo>
                      <a:pt x="1772" y="1086"/>
                    </a:lnTo>
                    <a:lnTo>
                      <a:pt x="1791" y="1105"/>
                    </a:lnTo>
                    <a:lnTo>
                      <a:pt x="1810" y="1105"/>
                    </a:lnTo>
                    <a:lnTo>
                      <a:pt x="1829" y="1105"/>
                    </a:lnTo>
                    <a:lnTo>
                      <a:pt x="1886" y="1086"/>
                    </a:lnTo>
                    <a:lnTo>
                      <a:pt x="1905" y="1086"/>
                    </a:lnTo>
                    <a:lnTo>
                      <a:pt x="1944" y="1086"/>
                    </a:lnTo>
                    <a:lnTo>
                      <a:pt x="1963" y="1105"/>
                    </a:lnTo>
                    <a:lnTo>
                      <a:pt x="1982" y="1143"/>
                    </a:lnTo>
                    <a:lnTo>
                      <a:pt x="1982" y="1162"/>
                    </a:lnTo>
                    <a:lnTo>
                      <a:pt x="2000" y="1181"/>
                    </a:lnTo>
                    <a:lnTo>
                      <a:pt x="2058" y="1219"/>
                    </a:lnTo>
                    <a:lnTo>
                      <a:pt x="2096" y="1276"/>
                    </a:lnTo>
                    <a:lnTo>
                      <a:pt x="2153" y="1315"/>
                    </a:lnTo>
                    <a:lnTo>
                      <a:pt x="2191" y="1295"/>
                    </a:lnTo>
                    <a:lnTo>
                      <a:pt x="2267" y="1219"/>
                    </a:lnTo>
                    <a:lnTo>
                      <a:pt x="2439" y="1105"/>
                    </a:lnTo>
                    <a:lnTo>
                      <a:pt x="2591" y="971"/>
                    </a:lnTo>
                    <a:lnTo>
                      <a:pt x="2610" y="934"/>
                    </a:lnTo>
                    <a:lnTo>
                      <a:pt x="2667" y="743"/>
                    </a:lnTo>
                    <a:lnTo>
                      <a:pt x="2667" y="686"/>
                    </a:lnTo>
                    <a:lnTo>
                      <a:pt x="2686" y="667"/>
                    </a:lnTo>
                    <a:lnTo>
                      <a:pt x="2706" y="667"/>
                    </a:lnTo>
                    <a:lnTo>
                      <a:pt x="2782" y="705"/>
                    </a:lnTo>
                    <a:lnTo>
                      <a:pt x="2820" y="724"/>
                    </a:lnTo>
                    <a:lnTo>
                      <a:pt x="2858" y="705"/>
                    </a:lnTo>
                    <a:lnTo>
                      <a:pt x="2877" y="686"/>
                    </a:lnTo>
                    <a:lnTo>
                      <a:pt x="2877" y="667"/>
                    </a:lnTo>
                    <a:lnTo>
                      <a:pt x="2896" y="591"/>
                    </a:lnTo>
                    <a:lnTo>
                      <a:pt x="2953" y="572"/>
                    </a:lnTo>
                    <a:lnTo>
                      <a:pt x="2972" y="553"/>
                    </a:lnTo>
                    <a:lnTo>
                      <a:pt x="2972" y="533"/>
                    </a:lnTo>
                    <a:lnTo>
                      <a:pt x="2972" y="477"/>
                    </a:lnTo>
                    <a:lnTo>
                      <a:pt x="2972" y="457"/>
                    </a:lnTo>
                    <a:lnTo>
                      <a:pt x="2972" y="438"/>
                    </a:lnTo>
                    <a:lnTo>
                      <a:pt x="2991" y="419"/>
                    </a:lnTo>
                    <a:lnTo>
                      <a:pt x="3029" y="381"/>
                    </a:lnTo>
                    <a:lnTo>
                      <a:pt x="3067" y="400"/>
                    </a:lnTo>
                    <a:lnTo>
                      <a:pt x="3163" y="533"/>
                    </a:lnTo>
                    <a:lnTo>
                      <a:pt x="3182" y="553"/>
                    </a:lnTo>
                    <a:lnTo>
                      <a:pt x="3258" y="572"/>
                    </a:lnTo>
                    <a:lnTo>
                      <a:pt x="3277" y="553"/>
                    </a:lnTo>
                    <a:lnTo>
                      <a:pt x="3277" y="533"/>
                    </a:lnTo>
                    <a:lnTo>
                      <a:pt x="3277" y="514"/>
                    </a:lnTo>
                    <a:lnTo>
                      <a:pt x="3239" y="457"/>
                    </a:lnTo>
                    <a:lnTo>
                      <a:pt x="3239" y="419"/>
                    </a:lnTo>
                    <a:lnTo>
                      <a:pt x="3258" y="400"/>
                    </a:lnTo>
                    <a:lnTo>
                      <a:pt x="3277" y="381"/>
                    </a:lnTo>
                    <a:lnTo>
                      <a:pt x="3296" y="381"/>
                    </a:lnTo>
                    <a:lnTo>
                      <a:pt x="3334" y="381"/>
                    </a:lnTo>
                    <a:lnTo>
                      <a:pt x="3353" y="381"/>
                    </a:lnTo>
                    <a:lnTo>
                      <a:pt x="3391" y="419"/>
                    </a:lnTo>
                    <a:lnTo>
                      <a:pt x="3410" y="419"/>
                    </a:lnTo>
                    <a:lnTo>
                      <a:pt x="3448" y="419"/>
                    </a:lnTo>
                    <a:lnTo>
                      <a:pt x="3468" y="419"/>
                    </a:lnTo>
                    <a:lnTo>
                      <a:pt x="3505" y="400"/>
                    </a:lnTo>
                    <a:lnTo>
                      <a:pt x="3524" y="400"/>
                    </a:lnTo>
                    <a:lnTo>
                      <a:pt x="3620" y="400"/>
                    </a:lnTo>
                    <a:lnTo>
                      <a:pt x="3658" y="400"/>
                    </a:lnTo>
                    <a:lnTo>
                      <a:pt x="3734" y="343"/>
                    </a:lnTo>
                    <a:lnTo>
                      <a:pt x="3753" y="343"/>
                    </a:lnTo>
                    <a:lnTo>
                      <a:pt x="3772" y="343"/>
                    </a:lnTo>
                    <a:lnTo>
                      <a:pt x="3791" y="381"/>
                    </a:lnTo>
                    <a:lnTo>
                      <a:pt x="3791" y="457"/>
                    </a:lnTo>
                    <a:lnTo>
                      <a:pt x="3810" y="477"/>
                    </a:lnTo>
                    <a:lnTo>
                      <a:pt x="3810" y="495"/>
                    </a:lnTo>
                    <a:lnTo>
                      <a:pt x="3849" y="495"/>
                    </a:lnTo>
                    <a:lnTo>
                      <a:pt x="3867" y="495"/>
                    </a:lnTo>
                    <a:lnTo>
                      <a:pt x="3886" y="514"/>
                    </a:lnTo>
                    <a:lnTo>
                      <a:pt x="3905" y="533"/>
                    </a:lnTo>
                    <a:lnTo>
                      <a:pt x="3905" y="572"/>
                    </a:lnTo>
                    <a:lnTo>
                      <a:pt x="3925" y="629"/>
                    </a:lnTo>
                    <a:lnTo>
                      <a:pt x="3925" y="667"/>
                    </a:lnTo>
                    <a:lnTo>
                      <a:pt x="3944" y="686"/>
                    </a:lnTo>
                    <a:lnTo>
                      <a:pt x="3963" y="705"/>
                    </a:lnTo>
                    <a:lnTo>
                      <a:pt x="4039" y="743"/>
                    </a:lnTo>
                    <a:lnTo>
                      <a:pt x="4058" y="762"/>
                    </a:lnTo>
                    <a:lnTo>
                      <a:pt x="4096" y="743"/>
                    </a:lnTo>
                    <a:lnTo>
                      <a:pt x="4115" y="743"/>
                    </a:lnTo>
                    <a:lnTo>
                      <a:pt x="4134" y="705"/>
                    </a:lnTo>
                    <a:lnTo>
                      <a:pt x="4153" y="686"/>
                    </a:lnTo>
                    <a:lnTo>
                      <a:pt x="4153" y="667"/>
                    </a:lnTo>
                    <a:lnTo>
                      <a:pt x="4191" y="648"/>
                    </a:lnTo>
                    <a:lnTo>
                      <a:pt x="4230" y="648"/>
                    </a:lnTo>
                    <a:lnTo>
                      <a:pt x="4325" y="686"/>
                    </a:lnTo>
                    <a:lnTo>
                      <a:pt x="4362" y="667"/>
                    </a:lnTo>
                    <a:lnTo>
                      <a:pt x="4382" y="609"/>
                    </a:lnTo>
                    <a:lnTo>
                      <a:pt x="4382" y="553"/>
                    </a:lnTo>
                    <a:lnTo>
                      <a:pt x="4382" y="438"/>
                    </a:lnTo>
                    <a:lnTo>
                      <a:pt x="4382" y="381"/>
                    </a:lnTo>
                    <a:lnTo>
                      <a:pt x="4401" y="343"/>
                    </a:lnTo>
                    <a:lnTo>
                      <a:pt x="4420" y="305"/>
                    </a:lnTo>
                    <a:lnTo>
                      <a:pt x="4439" y="305"/>
                    </a:lnTo>
                    <a:lnTo>
                      <a:pt x="4496" y="324"/>
                    </a:lnTo>
                    <a:lnTo>
                      <a:pt x="4515" y="343"/>
                    </a:lnTo>
                    <a:lnTo>
                      <a:pt x="4572" y="343"/>
                    </a:lnTo>
                    <a:lnTo>
                      <a:pt x="4591" y="343"/>
                    </a:lnTo>
                    <a:lnTo>
                      <a:pt x="4610" y="381"/>
                    </a:lnTo>
                    <a:lnTo>
                      <a:pt x="4629" y="381"/>
                    </a:lnTo>
                    <a:lnTo>
                      <a:pt x="4648" y="362"/>
                    </a:lnTo>
                    <a:lnTo>
                      <a:pt x="4667" y="362"/>
                    </a:lnTo>
                    <a:lnTo>
                      <a:pt x="4743" y="343"/>
                    </a:lnTo>
                    <a:lnTo>
                      <a:pt x="4763" y="343"/>
                    </a:lnTo>
                    <a:lnTo>
                      <a:pt x="4763" y="362"/>
                    </a:lnTo>
                    <a:lnTo>
                      <a:pt x="4763" y="381"/>
                    </a:lnTo>
                    <a:lnTo>
                      <a:pt x="4782" y="400"/>
                    </a:lnTo>
                    <a:lnTo>
                      <a:pt x="4820" y="419"/>
                    </a:lnTo>
                    <a:lnTo>
                      <a:pt x="4839" y="419"/>
                    </a:lnTo>
                    <a:lnTo>
                      <a:pt x="4877" y="400"/>
                    </a:lnTo>
                    <a:lnTo>
                      <a:pt x="4877" y="362"/>
                    </a:lnTo>
                    <a:lnTo>
                      <a:pt x="4896" y="324"/>
                    </a:lnTo>
                    <a:lnTo>
                      <a:pt x="4915" y="305"/>
                    </a:lnTo>
                    <a:lnTo>
                      <a:pt x="4934" y="286"/>
                    </a:lnTo>
                    <a:lnTo>
                      <a:pt x="4953" y="286"/>
                    </a:lnTo>
                    <a:lnTo>
                      <a:pt x="4991" y="248"/>
                    </a:lnTo>
                    <a:lnTo>
                      <a:pt x="5010" y="267"/>
                    </a:lnTo>
                    <a:lnTo>
                      <a:pt x="5048" y="305"/>
                    </a:lnTo>
                    <a:lnTo>
                      <a:pt x="5068" y="324"/>
                    </a:lnTo>
                    <a:lnTo>
                      <a:pt x="5068" y="343"/>
                    </a:lnTo>
                    <a:lnTo>
                      <a:pt x="5068" y="362"/>
                    </a:lnTo>
                    <a:lnTo>
                      <a:pt x="5068" y="381"/>
                    </a:lnTo>
                    <a:lnTo>
                      <a:pt x="5087" y="400"/>
                    </a:lnTo>
                    <a:lnTo>
                      <a:pt x="5220" y="400"/>
                    </a:lnTo>
                    <a:lnTo>
                      <a:pt x="5277" y="419"/>
                    </a:lnTo>
                    <a:lnTo>
                      <a:pt x="5296" y="477"/>
                    </a:lnTo>
                    <a:lnTo>
                      <a:pt x="5315" y="533"/>
                    </a:lnTo>
                    <a:lnTo>
                      <a:pt x="5315" y="572"/>
                    </a:lnTo>
                    <a:lnTo>
                      <a:pt x="5296" y="591"/>
                    </a:lnTo>
                    <a:lnTo>
                      <a:pt x="5277" y="629"/>
                    </a:lnTo>
                    <a:lnTo>
                      <a:pt x="5258" y="629"/>
                    </a:lnTo>
                    <a:lnTo>
                      <a:pt x="5258" y="667"/>
                    </a:lnTo>
                    <a:lnTo>
                      <a:pt x="5258" y="686"/>
                    </a:lnTo>
                    <a:lnTo>
                      <a:pt x="5277" y="724"/>
                    </a:lnTo>
                    <a:lnTo>
                      <a:pt x="5277" y="743"/>
                    </a:lnTo>
                    <a:lnTo>
                      <a:pt x="5296" y="743"/>
                    </a:lnTo>
                    <a:lnTo>
                      <a:pt x="5353" y="743"/>
                    </a:lnTo>
                    <a:lnTo>
                      <a:pt x="5372" y="762"/>
                    </a:lnTo>
                    <a:lnTo>
                      <a:pt x="5353" y="819"/>
                    </a:lnTo>
                    <a:lnTo>
                      <a:pt x="5353" y="857"/>
                    </a:lnTo>
                    <a:lnTo>
                      <a:pt x="5372" y="876"/>
                    </a:lnTo>
                    <a:lnTo>
                      <a:pt x="5410" y="876"/>
                    </a:lnTo>
                    <a:lnTo>
                      <a:pt x="5449" y="857"/>
                    </a:lnTo>
                    <a:lnTo>
                      <a:pt x="5468" y="857"/>
                    </a:lnTo>
                    <a:lnTo>
                      <a:pt x="5486" y="876"/>
                    </a:lnTo>
                    <a:lnTo>
                      <a:pt x="5505" y="934"/>
                    </a:lnTo>
                    <a:lnTo>
                      <a:pt x="5525" y="953"/>
                    </a:lnTo>
                    <a:lnTo>
                      <a:pt x="5544" y="971"/>
                    </a:lnTo>
                    <a:lnTo>
                      <a:pt x="5620" y="1048"/>
                    </a:lnTo>
                    <a:lnTo>
                      <a:pt x="5658" y="1067"/>
                    </a:lnTo>
                    <a:lnTo>
                      <a:pt x="5962" y="1086"/>
                    </a:lnTo>
                    <a:lnTo>
                      <a:pt x="5982" y="1086"/>
                    </a:lnTo>
                    <a:lnTo>
                      <a:pt x="6001" y="1124"/>
                    </a:lnTo>
                    <a:lnTo>
                      <a:pt x="6001" y="1143"/>
                    </a:lnTo>
                    <a:lnTo>
                      <a:pt x="6020" y="1162"/>
                    </a:lnTo>
                    <a:lnTo>
                      <a:pt x="6039" y="1162"/>
                    </a:lnTo>
                    <a:lnTo>
                      <a:pt x="6058" y="1162"/>
                    </a:lnTo>
                    <a:lnTo>
                      <a:pt x="6153" y="1143"/>
                    </a:lnTo>
                    <a:lnTo>
                      <a:pt x="6211" y="1143"/>
                    </a:lnTo>
                    <a:lnTo>
                      <a:pt x="6248" y="1162"/>
                    </a:lnTo>
                    <a:lnTo>
                      <a:pt x="6287" y="1181"/>
                    </a:lnTo>
                    <a:lnTo>
                      <a:pt x="6343" y="1219"/>
                    </a:lnTo>
                    <a:lnTo>
                      <a:pt x="6343" y="1276"/>
                    </a:lnTo>
                    <a:lnTo>
                      <a:pt x="6325" y="1276"/>
                    </a:lnTo>
                    <a:lnTo>
                      <a:pt x="6248" y="1276"/>
                    </a:lnTo>
                    <a:lnTo>
                      <a:pt x="6229" y="1295"/>
                    </a:lnTo>
                    <a:lnTo>
                      <a:pt x="6229" y="1315"/>
                    </a:lnTo>
                    <a:lnTo>
                      <a:pt x="6248" y="1352"/>
                    </a:lnTo>
                    <a:lnTo>
                      <a:pt x="6306" y="1410"/>
                    </a:lnTo>
                    <a:lnTo>
                      <a:pt x="6343" y="1391"/>
                    </a:lnTo>
                    <a:lnTo>
                      <a:pt x="6382" y="1352"/>
                    </a:lnTo>
                    <a:lnTo>
                      <a:pt x="6420" y="1315"/>
                    </a:lnTo>
                    <a:lnTo>
                      <a:pt x="6458" y="1315"/>
                    </a:lnTo>
                    <a:lnTo>
                      <a:pt x="6515" y="1315"/>
                    </a:lnTo>
                    <a:lnTo>
                      <a:pt x="6572" y="1295"/>
                    </a:lnTo>
                    <a:lnTo>
                      <a:pt x="6610" y="1257"/>
                    </a:lnTo>
                    <a:lnTo>
                      <a:pt x="6668" y="1143"/>
                    </a:lnTo>
                    <a:lnTo>
                      <a:pt x="6687" y="1124"/>
                    </a:lnTo>
                    <a:lnTo>
                      <a:pt x="6706" y="1086"/>
                    </a:lnTo>
                    <a:lnTo>
                      <a:pt x="6724" y="1067"/>
                    </a:lnTo>
                    <a:lnTo>
                      <a:pt x="6724" y="1029"/>
                    </a:lnTo>
                    <a:lnTo>
                      <a:pt x="6724" y="971"/>
                    </a:lnTo>
                    <a:lnTo>
                      <a:pt x="6724" y="934"/>
                    </a:lnTo>
                    <a:lnTo>
                      <a:pt x="6724" y="914"/>
                    </a:lnTo>
                    <a:lnTo>
                      <a:pt x="6782" y="800"/>
                    </a:lnTo>
                    <a:lnTo>
                      <a:pt x="6782" y="781"/>
                    </a:lnTo>
                    <a:lnTo>
                      <a:pt x="6801" y="781"/>
                    </a:lnTo>
                    <a:lnTo>
                      <a:pt x="6839" y="762"/>
                    </a:lnTo>
                    <a:lnTo>
                      <a:pt x="6915" y="762"/>
                    </a:lnTo>
                    <a:lnTo>
                      <a:pt x="6972" y="781"/>
                    </a:lnTo>
                    <a:lnTo>
                      <a:pt x="6972" y="838"/>
                    </a:lnTo>
                    <a:lnTo>
                      <a:pt x="6991" y="895"/>
                    </a:lnTo>
                    <a:lnTo>
                      <a:pt x="7010" y="953"/>
                    </a:lnTo>
                    <a:lnTo>
                      <a:pt x="7049" y="990"/>
                    </a:lnTo>
                    <a:lnTo>
                      <a:pt x="7086" y="1010"/>
                    </a:lnTo>
                    <a:lnTo>
                      <a:pt x="7144" y="1048"/>
                    </a:lnTo>
                    <a:lnTo>
                      <a:pt x="7582" y="1105"/>
                    </a:lnTo>
                    <a:lnTo>
                      <a:pt x="7696" y="1086"/>
                    </a:lnTo>
                    <a:lnTo>
                      <a:pt x="8001" y="990"/>
                    </a:lnTo>
                    <a:lnTo>
                      <a:pt x="8287" y="876"/>
                    </a:lnTo>
                    <a:lnTo>
                      <a:pt x="8324" y="838"/>
                    </a:lnTo>
                    <a:lnTo>
                      <a:pt x="8363" y="800"/>
                    </a:lnTo>
                    <a:lnTo>
                      <a:pt x="8363" y="724"/>
                    </a:lnTo>
                    <a:lnTo>
                      <a:pt x="8382" y="572"/>
                    </a:lnTo>
                    <a:lnTo>
                      <a:pt x="8401" y="514"/>
                    </a:lnTo>
                    <a:lnTo>
                      <a:pt x="8439" y="228"/>
                    </a:lnTo>
                    <a:lnTo>
                      <a:pt x="8477" y="152"/>
                    </a:lnTo>
                    <a:lnTo>
                      <a:pt x="8496" y="114"/>
                    </a:lnTo>
                    <a:lnTo>
                      <a:pt x="8553" y="76"/>
                    </a:lnTo>
                    <a:lnTo>
                      <a:pt x="8610" y="76"/>
                    </a:lnTo>
                    <a:lnTo>
                      <a:pt x="8591" y="57"/>
                    </a:lnTo>
                    <a:lnTo>
                      <a:pt x="8610" y="57"/>
                    </a:lnTo>
                    <a:lnTo>
                      <a:pt x="8763" y="57"/>
                    </a:lnTo>
                    <a:lnTo>
                      <a:pt x="8839" y="0"/>
                    </a:lnTo>
                    <a:lnTo>
                      <a:pt x="8896" y="96"/>
                    </a:lnTo>
                    <a:lnTo>
                      <a:pt x="8896" y="191"/>
                    </a:lnTo>
                    <a:lnTo>
                      <a:pt x="8934" y="286"/>
                    </a:lnTo>
                    <a:lnTo>
                      <a:pt x="9010" y="400"/>
                    </a:lnTo>
                    <a:lnTo>
                      <a:pt x="9144" y="324"/>
                    </a:lnTo>
                    <a:lnTo>
                      <a:pt x="9296" y="438"/>
                    </a:lnTo>
                    <a:lnTo>
                      <a:pt x="9258" y="495"/>
                    </a:lnTo>
                    <a:lnTo>
                      <a:pt x="9220" y="609"/>
                    </a:lnTo>
                    <a:lnTo>
                      <a:pt x="9372" y="762"/>
                    </a:lnTo>
                    <a:lnTo>
                      <a:pt x="9296" y="934"/>
                    </a:lnTo>
                    <a:lnTo>
                      <a:pt x="9315" y="1029"/>
                    </a:lnTo>
                    <a:lnTo>
                      <a:pt x="9353" y="1067"/>
                    </a:lnTo>
                    <a:lnTo>
                      <a:pt x="9448" y="1067"/>
                    </a:lnTo>
                    <a:lnTo>
                      <a:pt x="9544" y="1467"/>
                    </a:lnTo>
                    <a:lnTo>
                      <a:pt x="9715" y="1828"/>
                    </a:lnTo>
                    <a:lnTo>
                      <a:pt x="9925" y="2153"/>
                    </a:lnTo>
                    <a:lnTo>
                      <a:pt x="9963" y="2362"/>
                    </a:lnTo>
                    <a:lnTo>
                      <a:pt x="9848" y="2400"/>
                    </a:lnTo>
                    <a:lnTo>
                      <a:pt x="9734" y="2343"/>
                    </a:lnTo>
                    <a:lnTo>
                      <a:pt x="9620" y="2438"/>
                    </a:lnTo>
                    <a:lnTo>
                      <a:pt x="9563" y="2610"/>
                    </a:lnTo>
                    <a:lnTo>
                      <a:pt x="9467" y="2724"/>
                    </a:lnTo>
                    <a:lnTo>
                      <a:pt x="9411" y="2857"/>
                    </a:lnTo>
                    <a:lnTo>
                      <a:pt x="9467" y="2991"/>
                    </a:lnTo>
                    <a:lnTo>
                      <a:pt x="9315" y="2991"/>
                    </a:lnTo>
                    <a:lnTo>
                      <a:pt x="9277" y="3048"/>
                    </a:lnTo>
                    <a:lnTo>
                      <a:pt x="9296" y="3124"/>
                    </a:lnTo>
                    <a:lnTo>
                      <a:pt x="9487" y="3486"/>
                    </a:lnTo>
                    <a:lnTo>
                      <a:pt x="9391" y="3486"/>
                    </a:lnTo>
                    <a:lnTo>
                      <a:pt x="9277" y="3543"/>
                    </a:lnTo>
                    <a:lnTo>
                      <a:pt x="9372" y="3581"/>
                    </a:lnTo>
                    <a:lnTo>
                      <a:pt x="9448" y="3772"/>
                    </a:lnTo>
                    <a:lnTo>
                      <a:pt x="9677" y="4058"/>
                    </a:lnTo>
                    <a:lnTo>
                      <a:pt x="9848" y="4095"/>
                    </a:lnTo>
                    <a:lnTo>
                      <a:pt x="9944" y="4038"/>
                    </a:lnTo>
                    <a:lnTo>
                      <a:pt x="10077" y="4076"/>
                    </a:lnTo>
                    <a:lnTo>
                      <a:pt x="10115" y="4190"/>
                    </a:lnTo>
                    <a:lnTo>
                      <a:pt x="10077" y="4362"/>
                    </a:lnTo>
                    <a:lnTo>
                      <a:pt x="10763" y="4704"/>
                    </a:lnTo>
                    <a:lnTo>
                      <a:pt x="11087" y="5218"/>
                    </a:lnTo>
                    <a:lnTo>
                      <a:pt x="11296" y="5561"/>
                    </a:lnTo>
                    <a:lnTo>
                      <a:pt x="11334" y="5657"/>
                    </a:lnTo>
                    <a:lnTo>
                      <a:pt x="11239" y="5789"/>
                    </a:lnTo>
                    <a:lnTo>
                      <a:pt x="9887" y="6761"/>
                    </a:lnTo>
                    <a:lnTo>
                      <a:pt x="9772" y="6780"/>
                    </a:lnTo>
                    <a:lnTo>
                      <a:pt x="9658" y="6704"/>
                    </a:lnTo>
                    <a:lnTo>
                      <a:pt x="9563" y="6704"/>
                    </a:lnTo>
                    <a:lnTo>
                      <a:pt x="9448" y="6666"/>
                    </a:lnTo>
                    <a:lnTo>
                      <a:pt x="9467" y="6590"/>
                    </a:lnTo>
                    <a:lnTo>
                      <a:pt x="9315" y="6361"/>
                    </a:lnTo>
                    <a:lnTo>
                      <a:pt x="9163" y="6190"/>
                    </a:lnTo>
                    <a:lnTo>
                      <a:pt x="9030" y="6152"/>
                    </a:lnTo>
                    <a:lnTo>
                      <a:pt x="8820" y="5828"/>
                    </a:lnTo>
                    <a:lnTo>
                      <a:pt x="8515" y="5828"/>
                    </a:lnTo>
                    <a:lnTo>
                      <a:pt x="8248" y="5904"/>
                    </a:lnTo>
                    <a:lnTo>
                      <a:pt x="8020" y="6228"/>
                    </a:lnTo>
                    <a:lnTo>
                      <a:pt x="7906" y="6495"/>
                    </a:lnTo>
                    <a:lnTo>
                      <a:pt x="7639" y="6895"/>
                    </a:lnTo>
                    <a:lnTo>
                      <a:pt x="7391" y="6876"/>
                    </a:lnTo>
                    <a:lnTo>
                      <a:pt x="7296" y="6990"/>
                    </a:lnTo>
                    <a:lnTo>
                      <a:pt x="7258" y="7180"/>
                    </a:lnTo>
                    <a:lnTo>
                      <a:pt x="6991" y="7237"/>
                    </a:lnTo>
                    <a:lnTo>
                      <a:pt x="6724" y="7428"/>
                    </a:lnTo>
                    <a:lnTo>
                      <a:pt x="6458" y="7714"/>
                    </a:lnTo>
                    <a:lnTo>
                      <a:pt x="5867" y="8514"/>
                    </a:lnTo>
                    <a:lnTo>
                      <a:pt x="5772" y="8894"/>
                    </a:lnTo>
                    <a:lnTo>
                      <a:pt x="5791" y="9656"/>
                    </a:lnTo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63" name="Freeform 73">
                <a:extLst>
                  <a:ext uri="{FF2B5EF4-FFF2-40B4-BE49-F238E27FC236}">
                    <a16:creationId xmlns:a16="http://schemas.microsoft.com/office/drawing/2014/main" id="{B2058083-C5EA-6147-A3BF-0FD9513E7D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7425" y="3883025"/>
                <a:ext cx="3106738" cy="2111375"/>
              </a:xfrm>
              <a:custGeom>
                <a:avLst/>
                <a:gdLst>
                  <a:gd name="T0" fmla="*/ 2147483646 w 8629"/>
                  <a:gd name="T1" fmla="*/ 2147483646 h 5867"/>
                  <a:gd name="T2" fmla="*/ 2147483646 w 8629"/>
                  <a:gd name="T3" fmla="*/ 2147483646 h 5867"/>
                  <a:gd name="T4" fmla="*/ 2147483646 w 8629"/>
                  <a:gd name="T5" fmla="*/ 2147483646 h 5867"/>
                  <a:gd name="T6" fmla="*/ 2147483646 w 8629"/>
                  <a:gd name="T7" fmla="*/ 2147483646 h 5867"/>
                  <a:gd name="T8" fmla="*/ 2147483646 w 8629"/>
                  <a:gd name="T9" fmla="*/ 2147483646 h 5867"/>
                  <a:gd name="T10" fmla="*/ 2147483646 w 8629"/>
                  <a:gd name="T11" fmla="*/ 2147483646 h 5867"/>
                  <a:gd name="T12" fmla="*/ 2147483646 w 8629"/>
                  <a:gd name="T13" fmla="*/ 2147483646 h 5867"/>
                  <a:gd name="T14" fmla="*/ 2147483646 w 8629"/>
                  <a:gd name="T15" fmla="*/ 2147483646 h 5867"/>
                  <a:gd name="T16" fmla="*/ 2147483646 w 8629"/>
                  <a:gd name="T17" fmla="*/ 2147483646 h 5867"/>
                  <a:gd name="T18" fmla="*/ 2147483646 w 8629"/>
                  <a:gd name="T19" fmla="*/ 2147483646 h 5867"/>
                  <a:gd name="T20" fmla="*/ 2147483646 w 8629"/>
                  <a:gd name="T21" fmla="*/ 2147483646 h 5867"/>
                  <a:gd name="T22" fmla="*/ 2147483646 w 8629"/>
                  <a:gd name="T23" fmla="*/ 2147483646 h 5867"/>
                  <a:gd name="T24" fmla="*/ 2147483646 w 8629"/>
                  <a:gd name="T25" fmla="*/ 2147483646 h 5867"/>
                  <a:gd name="T26" fmla="*/ 2147483646 w 8629"/>
                  <a:gd name="T27" fmla="*/ 2147483646 h 5867"/>
                  <a:gd name="T28" fmla="*/ 2147483646 w 8629"/>
                  <a:gd name="T29" fmla="*/ 2147483646 h 5867"/>
                  <a:gd name="T30" fmla="*/ 2147483646 w 8629"/>
                  <a:gd name="T31" fmla="*/ 2147483646 h 5867"/>
                  <a:gd name="T32" fmla="*/ 2147483646 w 8629"/>
                  <a:gd name="T33" fmla="*/ 2147483646 h 5867"/>
                  <a:gd name="T34" fmla="*/ 2147483646 w 8629"/>
                  <a:gd name="T35" fmla="*/ 2147483646 h 5867"/>
                  <a:gd name="T36" fmla="*/ 2147483646 w 8629"/>
                  <a:gd name="T37" fmla="*/ 2147483646 h 5867"/>
                  <a:gd name="T38" fmla="*/ 2147483646 w 8629"/>
                  <a:gd name="T39" fmla="*/ 2147483646 h 5867"/>
                  <a:gd name="T40" fmla="*/ 2147483646 w 8629"/>
                  <a:gd name="T41" fmla="*/ 2147483646 h 5867"/>
                  <a:gd name="T42" fmla="*/ 2147483646 w 8629"/>
                  <a:gd name="T43" fmla="*/ 2147483646 h 5867"/>
                  <a:gd name="T44" fmla="*/ 2147483646 w 8629"/>
                  <a:gd name="T45" fmla="*/ 2147483646 h 5867"/>
                  <a:gd name="T46" fmla="*/ 2147483646 w 8629"/>
                  <a:gd name="T47" fmla="*/ 2147483646 h 5867"/>
                  <a:gd name="T48" fmla="*/ 2147483646 w 8629"/>
                  <a:gd name="T49" fmla="*/ 2147483646 h 5867"/>
                  <a:gd name="T50" fmla="*/ 2147483646 w 8629"/>
                  <a:gd name="T51" fmla="*/ 2147483646 h 5867"/>
                  <a:gd name="T52" fmla="*/ 2147483646 w 8629"/>
                  <a:gd name="T53" fmla="*/ 2147483646 h 5867"/>
                  <a:gd name="T54" fmla="*/ 2147483646 w 8629"/>
                  <a:gd name="T55" fmla="*/ 2147483646 h 5867"/>
                  <a:gd name="T56" fmla="*/ 2147483646 w 8629"/>
                  <a:gd name="T57" fmla="*/ 2147483646 h 5867"/>
                  <a:gd name="T58" fmla="*/ 2147483646 w 8629"/>
                  <a:gd name="T59" fmla="*/ 2147483646 h 5867"/>
                  <a:gd name="T60" fmla="*/ 2147483646 w 8629"/>
                  <a:gd name="T61" fmla="*/ 2147483646 h 5867"/>
                  <a:gd name="T62" fmla="*/ 2147483646 w 8629"/>
                  <a:gd name="T63" fmla="*/ 2147483646 h 5867"/>
                  <a:gd name="T64" fmla="*/ 2147483646 w 8629"/>
                  <a:gd name="T65" fmla="*/ 2147483646 h 5867"/>
                  <a:gd name="T66" fmla="*/ 2147483646 w 8629"/>
                  <a:gd name="T67" fmla="*/ 2147483646 h 5867"/>
                  <a:gd name="T68" fmla="*/ 2147483646 w 8629"/>
                  <a:gd name="T69" fmla="*/ 2147483646 h 5867"/>
                  <a:gd name="T70" fmla="*/ 2147483646 w 8629"/>
                  <a:gd name="T71" fmla="*/ 2147483646 h 5867"/>
                  <a:gd name="T72" fmla="*/ 2147483646 w 8629"/>
                  <a:gd name="T73" fmla="*/ 2147483646 h 5867"/>
                  <a:gd name="T74" fmla="*/ 2147483646 w 8629"/>
                  <a:gd name="T75" fmla="*/ 2147483646 h 5867"/>
                  <a:gd name="T76" fmla="*/ 2147483646 w 8629"/>
                  <a:gd name="T77" fmla="*/ 2147483646 h 5867"/>
                  <a:gd name="T78" fmla="*/ 2147483646 w 8629"/>
                  <a:gd name="T79" fmla="*/ 2147483646 h 5867"/>
                  <a:gd name="T80" fmla="*/ 2147483646 w 8629"/>
                  <a:gd name="T81" fmla="*/ 2147483646 h 5867"/>
                  <a:gd name="T82" fmla="*/ 2147483646 w 8629"/>
                  <a:gd name="T83" fmla="*/ 2147483646 h 5867"/>
                  <a:gd name="T84" fmla="*/ 2147483646 w 8629"/>
                  <a:gd name="T85" fmla="*/ 2147483646 h 5867"/>
                  <a:gd name="T86" fmla="*/ 2147483646 w 8629"/>
                  <a:gd name="T87" fmla="*/ 2147483646 h 5867"/>
                  <a:gd name="T88" fmla="*/ 2147483646 w 8629"/>
                  <a:gd name="T89" fmla="*/ 2147483646 h 5867"/>
                  <a:gd name="T90" fmla="*/ 2147483646 w 8629"/>
                  <a:gd name="T91" fmla="*/ 2147483646 h 5867"/>
                  <a:gd name="T92" fmla="*/ 2147483646 w 8629"/>
                  <a:gd name="T93" fmla="*/ 2147483646 h 5867"/>
                  <a:gd name="T94" fmla="*/ 2147483646 w 8629"/>
                  <a:gd name="T95" fmla="*/ 2147483646 h 5867"/>
                  <a:gd name="T96" fmla="*/ 2147483646 w 8629"/>
                  <a:gd name="T97" fmla="*/ 2147483646 h 5867"/>
                  <a:gd name="T98" fmla="*/ 2147483646 w 8629"/>
                  <a:gd name="T99" fmla="*/ 2147483646 h 5867"/>
                  <a:gd name="T100" fmla="*/ 2147483646 w 8629"/>
                  <a:gd name="T101" fmla="*/ 2147483646 h 5867"/>
                  <a:gd name="T102" fmla="*/ 2147483646 w 8629"/>
                  <a:gd name="T103" fmla="*/ 2147483646 h 5867"/>
                  <a:gd name="T104" fmla="*/ 2147483646 w 8629"/>
                  <a:gd name="T105" fmla="*/ 2147483646 h 5867"/>
                  <a:gd name="T106" fmla="*/ 2147483646 w 8629"/>
                  <a:gd name="T107" fmla="*/ 2147483646 h 5867"/>
                  <a:gd name="T108" fmla="*/ 2147483646 w 8629"/>
                  <a:gd name="T109" fmla="*/ 2147483646 h 5867"/>
                  <a:gd name="T110" fmla="*/ 2147483646 w 8629"/>
                  <a:gd name="T111" fmla="*/ 2147483646 h 5867"/>
                  <a:gd name="T112" fmla="*/ 2147483646 w 8629"/>
                  <a:gd name="T113" fmla="*/ 2147483646 h 5867"/>
                  <a:gd name="T114" fmla="*/ 2147483646 w 8629"/>
                  <a:gd name="T115" fmla="*/ 2147483646 h 5867"/>
                  <a:gd name="T116" fmla="*/ 2147483646 w 8629"/>
                  <a:gd name="T117" fmla="*/ 2147483646 h 5867"/>
                  <a:gd name="T118" fmla="*/ 2147483646 w 8629"/>
                  <a:gd name="T119" fmla="*/ 0 h 5867"/>
                  <a:gd name="T120" fmla="*/ 2147483646 w 8629"/>
                  <a:gd name="T121" fmla="*/ 2147483646 h 5867"/>
                  <a:gd name="T122" fmla="*/ 2147483646 w 8629"/>
                  <a:gd name="T123" fmla="*/ 2147483646 h 5867"/>
                  <a:gd name="T124" fmla="*/ 2147483646 w 8629"/>
                  <a:gd name="T125" fmla="*/ 2147483646 h 586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629" h="5867">
                    <a:moveTo>
                      <a:pt x="4800" y="285"/>
                    </a:moveTo>
                    <a:lnTo>
                      <a:pt x="4856" y="304"/>
                    </a:lnTo>
                    <a:lnTo>
                      <a:pt x="4895" y="304"/>
                    </a:lnTo>
                    <a:lnTo>
                      <a:pt x="4914" y="304"/>
                    </a:lnTo>
                    <a:lnTo>
                      <a:pt x="4933" y="285"/>
                    </a:lnTo>
                    <a:lnTo>
                      <a:pt x="4952" y="266"/>
                    </a:lnTo>
                    <a:lnTo>
                      <a:pt x="5009" y="228"/>
                    </a:lnTo>
                    <a:lnTo>
                      <a:pt x="5066" y="228"/>
                    </a:lnTo>
                    <a:lnTo>
                      <a:pt x="5123" y="228"/>
                    </a:lnTo>
                    <a:lnTo>
                      <a:pt x="5161" y="266"/>
                    </a:lnTo>
                    <a:lnTo>
                      <a:pt x="5161" y="285"/>
                    </a:lnTo>
                    <a:lnTo>
                      <a:pt x="5142" y="323"/>
                    </a:lnTo>
                    <a:lnTo>
                      <a:pt x="5123" y="342"/>
                    </a:lnTo>
                    <a:lnTo>
                      <a:pt x="5142" y="380"/>
                    </a:lnTo>
                    <a:lnTo>
                      <a:pt x="5218" y="476"/>
                    </a:lnTo>
                    <a:lnTo>
                      <a:pt x="5314" y="609"/>
                    </a:lnTo>
                    <a:lnTo>
                      <a:pt x="5333" y="666"/>
                    </a:lnTo>
                    <a:lnTo>
                      <a:pt x="5333" y="685"/>
                    </a:lnTo>
                    <a:lnTo>
                      <a:pt x="5333" y="704"/>
                    </a:lnTo>
                    <a:lnTo>
                      <a:pt x="5333" y="723"/>
                    </a:lnTo>
                    <a:lnTo>
                      <a:pt x="5333" y="780"/>
                    </a:lnTo>
                    <a:lnTo>
                      <a:pt x="5333" y="799"/>
                    </a:lnTo>
                    <a:lnTo>
                      <a:pt x="5314" y="818"/>
                    </a:lnTo>
                    <a:lnTo>
                      <a:pt x="5314" y="857"/>
                    </a:lnTo>
                    <a:lnTo>
                      <a:pt x="5333" y="914"/>
                    </a:lnTo>
                    <a:lnTo>
                      <a:pt x="5333" y="933"/>
                    </a:lnTo>
                    <a:lnTo>
                      <a:pt x="5314" y="952"/>
                    </a:lnTo>
                    <a:lnTo>
                      <a:pt x="5314" y="990"/>
                    </a:lnTo>
                    <a:lnTo>
                      <a:pt x="5295" y="1028"/>
                    </a:lnTo>
                    <a:lnTo>
                      <a:pt x="5314" y="1047"/>
                    </a:lnTo>
                    <a:lnTo>
                      <a:pt x="5352" y="1104"/>
                    </a:lnTo>
                    <a:lnTo>
                      <a:pt x="5352" y="1123"/>
                    </a:lnTo>
                    <a:lnTo>
                      <a:pt x="5352" y="1180"/>
                    </a:lnTo>
                    <a:lnTo>
                      <a:pt x="5371" y="1237"/>
                    </a:lnTo>
                    <a:lnTo>
                      <a:pt x="5409" y="1275"/>
                    </a:lnTo>
                    <a:lnTo>
                      <a:pt x="5466" y="1314"/>
                    </a:lnTo>
                    <a:lnTo>
                      <a:pt x="5504" y="1314"/>
                    </a:lnTo>
                    <a:lnTo>
                      <a:pt x="5562" y="1314"/>
                    </a:lnTo>
                    <a:lnTo>
                      <a:pt x="5581" y="1333"/>
                    </a:lnTo>
                    <a:lnTo>
                      <a:pt x="5599" y="1351"/>
                    </a:lnTo>
                    <a:lnTo>
                      <a:pt x="5638" y="1409"/>
                    </a:lnTo>
                    <a:lnTo>
                      <a:pt x="5657" y="1447"/>
                    </a:lnTo>
                    <a:lnTo>
                      <a:pt x="5657" y="1485"/>
                    </a:lnTo>
                    <a:lnTo>
                      <a:pt x="5638" y="1504"/>
                    </a:lnTo>
                    <a:lnTo>
                      <a:pt x="5618" y="1523"/>
                    </a:lnTo>
                    <a:lnTo>
                      <a:pt x="5562" y="1542"/>
                    </a:lnTo>
                    <a:lnTo>
                      <a:pt x="5523" y="1580"/>
                    </a:lnTo>
                    <a:lnTo>
                      <a:pt x="5523" y="1618"/>
                    </a:lnTo>
                    <a:lnTo>
                      <a:pt x="5523" y="1752"/>
                    </a:lnTo>
                    <a:lnTo>
                      <a:pt x="5523" y="1771"/>
                    </a:lnTo>
                    <a:lnTo>
                      <a:pt x="5523" y="1790"/>
                    </a:lnTo>
                    <a:lnTo>
                      <a:pt x="5542" y="1809"/>
                    </a:lnTo>
                    <a:lnTo>
                      <a:pt x="5542" y="1828"/>
                    </a:lnTo>
                    <a:lnTo>
                      <a:pt x="5542" y="1904"/>
                    </a:lnTo>
                    <a:lnTo>
                      <a:pt x="5562" y="1923"/>
                    </a:lnTo>
                    <a:lnTo>
                      <a:pt x="5581" y="1923"/>
                    </a:lnTo>
                    <a:lnTo>
                      <a:pt x="5581" y="1942"/>
                    </a:lnTo>
                    <a:lnTo>
                      <a:pt x="5581" y="1981"/>
                    </a:lnTo>
                    <a:lnTo>
                      <a:pt x="5581" y="1999"/>
                    </a:lnTo>
                    <a:lnTo>
                      <a:pt x="5562" y="2076"/>
                    </a:lnTo>
                    <a:lnTo>
                      <a:pt x="5504" y="2095"/>
                    </a:lnTo>
                    <a:lnTo>
                      <a:pt x="5485" y="2095"/>
                    </a:lnTo>
                    <a:lnTo>
                      <a:pt x="5466" y="2076"/>
                    </a:lnTo>
                    <a:lnTo>
                      <a:pt x="5428" y="2057"/>
                    </a:lnTo>
                    <a:lnTo>
                      <a:pt x="5409" y="2057"/>
                    </a:lnTo>
                    <a:lnTo>
                      <a:pt x="5371" y="2057"/>
                    </a:lnTo>
                    <a:lnTo>
                      <a:pt x="5333" y="2076"/>
                    </a:lnTo>
                    <a:lnTo>
                      <a:pt x="5333" y="2095"/>
                    </a:lnTo>
                    <a:lnTo>
                      <a:pt x="5333" y="2171"/>
                    </a:lnTo>
                    <a:lnTo>
                      <a:pt x="5409" y="2171"/>
                    </a:lnTo>
                    <a:lnTo>
                      <a:pt x="5409" y="2190"/>
                    </a:lnTo>
                    <a:lnTo>
                      <a:pt x="5428" y="2209"/>
                    </a:lnTo>
                    <a:lnTo>
                      <a:pt x="5428" y="2247"/>
                    </a:lnTo>
                    <a:lnTo>
                      <a:pt x="5409" y="2304"/>
                    </a:lnTo>
                    <a:lnTo>
                      <a:pt x="5409" y="2323"/>
                    </a:lnTo>
                    <a:lnTo>
                      <a:pt x="5447" y="2342"/>
                    </a:lnTo>
                    <a:lnTo>
                      <a:pt x="5466" y="2361"/>
                    </a:lnTo>
                    <a:lnTo>
                      <a:pt x="5485" y="2380"/>
                    </a:lnTo>
                    <a:lnTo>
                      <a:pt x="5523" y="2457"/>
                    </a:lnTo>
                    <a:lnTo>
                      <a:pt x="5542" y="2475"/>
                    </a:lnTo>
                    <a:lnTo>
                      <a:pt x="5562" y="2475"/>
                    </a:lnTo>
                    <a:lnTo>
                      <a:pt x="5599" y="2457"/>
                    </a:lnTo>
                    <a:lnTo>
                      <a:pt x="5618" y="2418"/>
                    </a:lnTo>
                    <a:lnTo>
                      <a:pt x="5676" y="2323"/>
                    </a:lnTo>
                    <a:lnTo>
                      <a:pt x="5714" y="2304"/>
                    </a:lnTo>
                    <a:lnTo>
                      <a:pt x="5733" y="2304"/>
                    </a:lnTo>
                    <a:lnTo>
                      <a:pt x="5771" y="2323"/>
                    </a:lnTo>
                    <a:lnTo>
                      <a:pt x="5809" y="2323"/>
                    </a:lnTo>
                    <a:lnTo>
                      <a:pt x="5847" y="2323"/>
                    </a:lnTo>
                    <a:lnTo>
                      <a:pt x="5866" y="2342"/>
                    </a:lnTo>
                    <a:lnTo>
                      <a:pt x="5866" y="2380"/>
                    </a:lnTo>
                    <a:lnTo>
                      <a:pt x="5885" y="2457"/>
                    </a:lnTo>
                    <a:lnTo>
                      <a:pt x="5904" y="2457"/>
                    </a:lnTo>
                    <a:lnTo>
                      <a:pt x="5962" y="2438"/>
                    </a:lnTo>
                    <a:lnTo>
                      <a:pt x="5980" y="2418"/>
                    </a:lnTo>
                    <a:lnTo>
                      <a:pt x="5999" y="2438"/>
                    </a:lnTo>
                    <a:lnTo>
                      <a:pt x="6019" y="2457"/>
                    </a:lnTo>
                    <a:lnTo>
                      <a:pt x="6038" y="2475"/>
                    </a:lnTo>
                    <a:lnTo>
                      <a:pt x="6057" y="2457"/>
                    </a:lnTo>
                    <a:lnTo>
                      <a:pt x="6095" y="2438"/>
                    </a:lnTo>
                    <a:lnTo>
                      <a:pt x="6133" y="2418"/>
                    </a:lnTo>
                    <a:lnTo>
                      <a:pt x="6133" y="2399"/>
                    </a:lnTo>
                    <a:lnTo>
                      <a:pt x="6133" y="2323"/>
                    </a:lnTo>
                    <a:lnTo>
                      <a:pt x="6133" y="2285"/>
                    </a:lnTo>
                    <a:lnTo>
                      <a:pt x="6152" y="2247"/>
                    </a:lnTo>
                    <a:lnTo>
                      <a:pt x="6152" y="2228"/>
                    </a:lnTo>
                    <a:lnTo>
                      <a:pt x="6190" y="2209"/>
                    </a:lnTo>
                    <a:lnTo>
                      <a:pt x="6400" y="2228"/>
                    </a:lnTo>
                    <a:lnTo>
                      <a:pt x="6419" y="2247"/>
                    </a:lnTo>
                    <a:lnTo>
                      <a:pt x="6438" y="2247"/>
                    </a:lnTo>
                    <a:lnTo>
                      <a:pt x="6456" y="2266"/>
                    </a:lnTo>
                    <a:lnTo>
                      <a:pt x="6514" y="2399"/>
                    </a:lnTo>
                    <a:lnTo>
                      <a:pt x="6552" y="2418"/>
                    </a:lnTo>
                    <a:lnTo>
                      <a:pt x="6571" y="2438"/>
                    </a:lnTo>
                    <a:lnTo>
                      <a:pt x="6609" y="2438"/>
                    </a:lnTo>
                    <a:lnTo>
                      <a:pt x="6628" y="2418"/>
                    </a:lnTo>
                    <a:lnTo>
                      <a:pt x="6647" y="2380"/>
                    </a:lnTo>
                    <a:lnTo>
                      <a:pt x="6647" y="2342"/>
                    </a:lnTo>
                    <a:lnTo>
                      <a:pt x="6628" y="2304"/>
                    </a:lnTo>
                    <a:lnTo>
                      <a:pt x="6590" y="2285"/>
                    </a:lnTo>
                    <a:lnTo>
                      <a:pt x="6552" y="2285"/>
                    </a:lnTo>
                    <a:lnTo>
                      <a:pt x="6533" y="2266"/>
                    </a:lnTo>
                    <a:lnTo>
                      <a:pt x="6514" y="2247"/>
                    </a:lnTo>
                    <a:lnTo>
                      <a:pt x="6514" y="2228"/>
                    </a:lnTo>
                    <a:lnTo>
                      <a:pt x="6514" y="2209"/>
                    </a:lnTo>
                    <a:lnTo>
                      <a:pt x="6514" y="2190"/>
                    </a:lnTo>
                    <a:lnTo>
                      <a:pt x="6514" y="2152"/>
                    </a:lnTo>
                    <a:lnTo>
                      <a:pt x="6552" y="2113"/>
                    </a:lnTo>
                    <a:lnTo>
                      <a:pt x="6552" y="2095"/>
                    </a:lnTo>
                    <a:lnTo>
                      <a:pt x="6533" y="2076"/>
                    </a:lnTo>
                    <a:lnTo>
                      <a:pt x="6514" y="2057"/>
                    </a:lnTo>
                    <a:lnTo>
                      <a:pt x="6476" y="2037"/>
                    </a:lnTo>
                    <a:lnTo>
                      <a:pt x="6476" y="2018"/>
                    </a:lnTo>
                    <a:lnTo>
                      <a:pt x="6456" y="1981"/>
                    </a:lnTo>
                    <a:lnTo>
                      <a:pt x="6495" y="1961"/>
                    </a:lnTo>
                    <a:lnTo>
                      <a:pt x="6609" y="1981"/>
                    </a:lnTo>
                    <a:lnTo>
                      <a:pt x="6647" y="1999"/>
                    </a:lnTo>
                    <a:lnTo>
                      <a:pt x="6685" y="2057"/>
                    </a:lnTo>
                    <a:lnTo>
                      <a:pt x="6705" y="2113"/>
                    </a:lnTo>
                    <a:lnTo>
                      <a:pt x="6723" y="2171"/>
                    </a:lnTo>
                    <a:lnTo>
                      <a:pt x="6742" y="2190"/>
                    </a:lnTo>
                    <a:lnTo>
                      <a:pt x="6781" y="2190"/>
                    </a:lnTo>
                    <a:lnTo>
                      <a:pt x="6800" y="2228"/>
                    </a:lnTo>
                    <a:lnTo>
                      <a:pt x="6800" y="2247"/>
                    </a:lnTo>
                    <a:lnTo>
                      <a:pt x="6761" y="2342"/>
                    </a:lnTo>
                    <a:lnTo>
                      <a:pt x="6857" y="2380"/>
                    </a:lnTo>
                    <a:lnTo>
                      <a:pt x="6952" y="2418"/>
                    </a:lnTo>
                    <a:lnTo>
                      <a:pt x="6952" y="2438"/>
                    </a:lnTo>
                    <a:lnTo>
                      <a:pt x="6933" y="2457"/>
                    </a:lnTo>
                    <a:lnTo>
                      <a:pt x="6933" y="2475"/>
                    </a:lnTo>
                    <a:lnTo>
                      <a:pt x="6914" y="2457"/>
                    </a:lnTo>
                    <a:lnTo>
                      <a:pt x="6895" y="2457"/>
                    </a:lnTo>
                    <a:lnTo>
                      <a:pt x="6895" y="2475"/>
                    </a:lnTo>
                    <a:lnTo>
                      <a:pt x="6876" y="2494"/>
                    </a:lnTo>
                    <a:lnTo>
                      <a:pt x="6837" y="2494"/>
                    </a:lnTo>
                    <a:lnTo>
                      <a:pt x="6819" y="2494"/>
                    </a:lnTo>
                    <a:lnTo>
                      <a:pt x="6819" y="2514"/>
                    </a:lnTo>
                    <a:lnTo>
                      <a:pt x="6819" y="2533"/>
                    </a:lnTo>
                    <a:lnTo>
                      <a:pt x="6837" y="2552"/>
                    </a:lnTo>
                    <a:lnTo>
                      <a:pt x="6857" y="2590"/>
                    </a:lnTo>
                    <a:lnTo>
                      <a:pt x="6876" y="2609"/>
                    </a:lnTo>
                    <a:lnTo>
                      <a:pt x="6895" y="2628"/>
                    </a:lnTo>
                    <a:lnTo>
                      <a:pt x="6876" y="2685"/>
                    </a:lnTo>
                    <a:lnTo>
                      <a:pt x="6857" y="2742"/>
                    </a:lnTo>
                    <a:lnTo>
                      <a:pt x="6837" y="2780"/>
                    </a:lnTo>
                    <a:lnTo>
                      <a:pt x="6837" y="2819"/>
                    </a:lnTo>
                    <a:lnTo>
                      <a:pt x="6857" y="2838"/>
                    </a:lnTo>
                    <a:lnTo>
                      <a:pt x="6895" y="2838"/>
                    </a:lnTo>
                    <a:lnTo>
                      <a:pt x="6933" y="2838"/>
                    </a:lnTo>
                    <a:lnTo>
                      <a:pt x="6952" y="2819"/>
                    </a:lnTo>
                    <a:lnTo>
                      <a:pt x="6990" y="2761"/>
                    </a:lnTo>
                    <a:lnTo>
                      <a:pt x="7028" y="2723"/>
                    </a:lnTo>
                    <a:lnTo>
                      <a:pt x="7047" y="2704"/>
                    </a:lnTo>
                    <a:lnTo>
                      <a:pt x="7162" y="2761"/>
                    </a:lnTo>
                    <a:lnTo>
                      <a:pt x="7199" y="2742"/>
                    </a:lnTo>
                    <a:lnTo>
                      <a:pt x="7181" y="2685"/>
                    </a:lnTo>
                    <a:lnTo>
                      <a:pt x="7162" y="2628"/>
                    </a:lnTo>
                    <a:lnTo>
                      <a:pt x="7142" y="2590"/>
                    </a:lnTo>
                    <a:lnTo>
                      <a:pt x="7123" y="2571"/>
                    </a:lnTo>
                    <a:lnTo>
                      <a:pt x="7086" y="2571"/>
                    </a:lnTo>
                    <a:lnTo>
                      <a:pt x="6990" y="2590"/>
                    </a:lnTo>
                    <a:lnTo>
                      <a:pt x="6990" y="2571"/>
                    </a:lnTo>
                    <a:lnTo>
                      <a:pt x="6990" y="2533"/>
                    </a:lnTo>
                    <a:lnTo>
                      <a:pt x="6990" y="2494"/>
                    </a:lnTo>
                    <a:lnTo>
                      <a:pt x="7009" y="2475"/>
                    </a:lnTo>
                    <a:lnTo>
                      <a:pt x="7047" y="2418"/>
                    </a:lnTo>
                    <a:lnTo>
                      <a:pt x="7104" y="2418"/>
                    </a:lnTo>
                    <a:lnTo>
                      <a:pt x="7257" y="2438"/>
                    </a:lnTo>
                    <a:lnTo>
                      <a:pt x="7390" y="2457"/>
                    </a:lnTo>
                    <a:lnTo>
                      <a:pt x="7447" y="2438"/>
                    </a:lnTo>
                    <a:lnTo>
                      <a:pt x="7466" y="2457"/>
                    </a:lnTo>
                    <a:lnTo>
                      <a:pt x="7485" y="2475"/>
                    </a:lnTo>
                    <a:lnTo>
                      <a:pt x="7485" y="2514"/>
                    </a:lnTo>
                    <a:lnTo>
                      <a:pt x="7485" y="2571"/>
                    </a:lnTo>
                    <a:lnTo>
                      <a:pt x="7543" y="2609"/>
                    </a:lnTo>
                    <a:lnTo>
                      <a:pt x="7562" y="2628"/>
                    </a:lnTo>
                    <a:lnTo>
                      <a:pt x="7562" y="2685"/>
                    </a:lnTo>
                    <a:lnTo>
                      <a:pt x="7580" y="2704"/>
                    </a:lnTo>
                    <a:lnTo>
                      <a:pt x="7714" y="2742"/>
                    </a:lnTo>
                    <a:lnTo>
                      <a:pt x="7904" y="2780"/>
                    </a:lnTo>
                    <a:lnTo>
                      <a:pt x="7924" y="2780"/>
                    </a:lnTo>
                    <a:lnTo>
                      <a:pt x="7924" y="2761"/>
                    </a:lnTo>
                    <a:lnTo>
                      <a:pt x="7924" y="2742"/>
                    </a:lnTo>
                    <a:lnTo>
                      <a:pt x="7924" y="2723"/>
                    </a:lnTo>
                    <a:lnTo>
                      <a:pt x="7943" y="2704"/>
                    </a:lnTo>
                    <a:lnTo>
                      <a:pt x="7980" y="2704"/>
                    </a:lnTo>
                    <a:lnTo>
                      <a:pt x="7980" y="2723"/>
                    </a:lnTo>
                    <a:lnTo>
                      <a:pt x="8000" y="2723"/>
                    </a:lnTo>
                    <a:lnTo>
                      <a:pt x="8019" y="2761"/>
                    </a:lnTo>
                    <a:lnTo>
                      <a:pt x="8038" y="2761"/>
                    </a:lnTo>
                    <a:lnTo>
                      <a:pt x="8057" y="2761"/>
                    </a:lnTo>
                    <a:lnTo>
                      <a:pt x="8076" y="2742"/>
                    </a:lnTo>
                    <a:lnTo>
                      <a:pt x="8076" y="2723"/>
                    </a:lnTo>
                    <a:lnTo>
                      <a:pt x="8076" y="2685"/>
                    </a:lnTo>
                    <a:lnTo>
                      <a:pt x="8076" y="2647"/>
                    </a:lnTo>
                    <a:lnTo>
                      <a:pt x="8152" y="2628"/>
                    </a:lnTo>
                    <a:lnTo>
                      <a:pt x="8171" y="2609"/>
                    </a:lnTo>
                    <a:lnTo>
                      <a:pt x="8171" y="2571"/>
                    </a:lnTo>
                    <a:lnTo>
                      <a:pt x="8152" y="2552"/>
                    </a:lnTo>
                    <a:lnTo>
                      <a:pt x="8152" y="2533"/>
                    </a:lnTo>
                    <a:lnTo>
                      <a:pt x="8171" y="2533"/>
                    </a:lnTo>
                    <a:lnTo>
                      <a:pt x="8228" y="2514"/>
                    </a:lnTo>
                    <a:lnTo>
                      <a:pt x="8228" y="2533"/>
                    </a:lnTo>
                    <a:lnTo>
                      <a:pt x="8247" y="2533"/>
                    </a:lnTo>
                    <a:lnTo>
                      <a:pt x="8247" y="2571"/>
                    </a:lnTo>
                    <a:lnTo>
                      <a:pt x="8305" y="2552"/>
                    </a:lnTo>
                    <a:lnTo>
                      <a:pt x="8266" y="2838"/>
                    </a:lnTo>
                    <a:lnTo>
                      <a:pt x="8247" y="2895"/>
                    </a:lnTo>
                    <a:lnTo>
                      <a:pt x="8228" y="2914"/>
                    </a:lnTo>
                    <a:lnTo>
                      <a:pt x="8190" y="2914"/>
                    </a:lnTo>
                    <a:lnTo>
                      <a:pt x="8038" y="2895"/>
                    </a:lnTo>
                    <a:lnTo>
                      <a:pt x="8000" y="2895"/>
                    </a:lnTo>
                    <a:lnTo>
                      <a:pt x="7980" y="2914"/>
                    </a:lnTo>
                    <a:lnTo>
                      <a:pt x="7961" y="2933"/>
                    </a:lnTo>
                    <a:lnTo>
                      <a:pt x="7943" y="2971"/>
                    </a:lnTo>
                    <a:lnTo>
                      <a:pt x="7980" y="3009"/>
                    </a:lnTo>
                    <a:lnTo>
                      <a:pt x="7885" y="3047"/>
                    </a:lnTo>
                    <a:lnTo>
                      <a:pt x="7866" y="3066"/>
                    </a:lnTo>
                    <a:lnTo>
                      <a:pt x="7847" y="3237"/>
                    </a:lnTo>
                    <a:lnTo>
                      <a:pt x="7790" y="3237"/>
                    </a:lnTo>
                    <a:lnTo>
                      <a:pt x="7771" y="3256"/>
                    </a:lnTo>
                    <a:lnTo>
                      <a:pt x="7771" y="3276"/>
                    </a:lnTo>
                    <a:lnTo>
                      <a:pt x="7752" y="3314"/>
                    </a:lnTo>
                    <a:lnTo>
                      <a:pt x="7752" y="3332"/>
                    </a:lnTo>
                    <a:lnTo>
                      <a:pt x="7790" y="3371"/>
                    </a:lnTo>
                    <a:lnTo>
                      <a:pt x="7771" y="3447"/>
                    </a:lnTo>
                    <a:lnTo>
                      <a:pt x="7943" y="3542"/>
                    </a:lnTo>
                    <a:lnTo>
                      <a:pt x="7885" y="3637"/>
                    </a:lnTo>
                    <a:lnTo>
                      <a:pt x="7961" y="3695"/>
                    </a:lnTo>
                    <a:lnTo>
                      <a:pt x="7980" y="3695"/>
                    </a:lnTo>
                    <a:lnTo>
                      <a:pt x="8000" y="3657"/>
                    </a:lnTo>
                    <a:lnTo>
                      <a:pt x="8000" y="3676"/>
                    </a:lnTo>
                    <a:lnTo>
                      <a:pt x="8133" y="3942"/>
                    </a:lnTo>
                    <a:lnTo>
                      <a:pt x="8057" y="3962"/>
                    </a:lnTo>
                    <a:lnTo>
                      <a:pt x="8000" y="3999"/>
                    </a:lnTo>
                    <a:lnTo>
                      <a:pt x="8000" y="4152"/>
                    </a:lnTo>
                    <a:lnTo>
                      <a:pt x="8038" y="4247"/>
                    </a:lnTo>
                    <a:lnTo>
                      <a:pt x="8114" y="4171"/>
                    </a:lnTo>
                    <a:lnTo>
                      <a:pt x="8171" y="4094"/>
                    </a:lnTo>
                    <a:lnTo>
                      <a:pt x="8228" y="4076"/>
                    </a:lnTo>
                    <a:lnTo>
                      <a:pt x="8247" y="4094"/>
                    </a:lnTo>
                    <a:lnTo>
                      <a:pt x="8285" y="4094"/>
                    </a:lnTo>
                    <a:lnTo>
                      <a:pt x="8342" y="4133"/>
                    </a:lnTo>
                    <a:lnTo>
                      <a:pt x="8266" y="4228"/>
                    </a:lnTo>
                    <a:lnTo>
                      <a:pt x="8228" y="4342"/>
                    </a:lnTo>
                    <a:lnTo>
                      <a:pt x="8133" y="4514"/>
                    </a:lnTo>
                    <a:lnTo>
                      <a:pt x="8095" y="4571"/>
                    </a:lnTo>
                    <a:lnTo>
                      <a:pt x="8190" y="4533"/>
                    </a:lnTo>
                    <a:lnTo>
                      <a:pt x="8247" y="4552"/>
                    </a:lnTo>
                    <a:lnTo>
                      <a:pt x="8228" y="4628"/>
                    </a:lnTo>
                    <a:lnTo>
                      <a:pt x="8209" y="4780"/>
                    </a:lnTo>
                    <a:lnTo>
                      <a:pt x="8342" y="4800"/>
                    </a:lnTo>
                    <a:lnTo>
                      <a:pt x="8419" y="4647"/>
                    </a:lnTo>
                    <a:lnTo>
                      <a:pt x="8552" y="4628"/>
                    </a:lnTo>
                    <a:lnTo>
                      <a:pt x="8628" y="4723"/>
                    </a:lnTo>
                    <a:lnTo>
                      <a:pt x="8590" y="4856"/>
                    </a:lnTo>
                    <a:lnTo>
                      <a:pt x="8552" y="4914"/>
                    </a:lnTo>
                    <a:lnTo>
                      <a:pt x="8533" y="4990"/>
                    </a:lnTo>
                    <a:lnTo>
                      <a:pt x="8495" y="5104"/>
                    </a:lnTo>
                    <a:lnTo>
                      <a:pt x="8457" y="5047"/>
                    </a:lnTo>
                    <a:lnTo>
                      <a:pt x="8342" y="4971"/>
                    </a:lnTo>
                    <a:lnTo>
                      <a:pt x="8305" y="4971"/>
                    </a:lnTo>
                    <a:lnTo>
                      <a:pt x="8342" y="5123"/>
                    </a:lnTo>
                    <a:lnTo>
                      <a:pt x="8476" y="5161"/>
                    </a:lnTo>
                    <a:lnTo>
                      <a:pt x="8552" y="5237"/>
                    </a:lnTo>
                    <a:lnTo>
                      <a:pt x="8228" y="5218"/>
                    </a:lnTo>
                    <a:lnTo>
                      <a:pt x="8038" y="5066"/>
                    </a:lnTo>
                    <a:lnTo>
                      <a:pt x="7580" y="4895"/>
                    </a:lnTo>
                    <a:lnTo>
                      <a:pt x="7466" y="4895"/>
                    </a:lnTo>
                    <a:lnTo>
                      <a:pt x="7447" y="4685"/>
                    </a:lnTo>
                    <a:lnTo>
                      <a:pt x="7409" y="4571"/>
                    </a:lnTo>
                    <a:lnTo>
                      <a:pt x="7409" y="4475"/>
                    </a:lnTo>
                    <a:lnTo>
                      <a:pt x="7352" y="4399"/>
                    </a:lnTo>
                    <a:lnTo>
                      <a:pt x="7314" y="4438"/>
                    </a:lnTo>
                    <a:lnTo>
                      <a:pt x="7257" y="4438"/>
                    </a:lnTo>
                    <a:lnTo>
                      <a:pt x="7123" y="4475"/>
                    </a:lnTo>
                    <a:lnTo>
                      <a:pt x="7009" y="4456"/>
                    </a:lnTo>
                    <a:lnTo>
                      <a:pt x="6914" y="4475"/>
                    </a:lnTo>
                    <a:lnTo>
                      <a:pt x="6705" y="4628"/>
                    </a:lnTo>
                    <a:lnTo>
                      <a:pt x="6361" y="4628"/>
                    </a:lnTo>
                    <a:lnTo>
                      <a:pt x="6209" y="4571"/>
                    </a:lnTo>
                    <a:lnTo>
                      <a:pt x="6152" y="4456"/>
                    </a:lnTo>
                    <a:lnTo>
                      <a:pt x="6209" y="4361"/>
                    </a:lnTo>
                    <a:lnTo>
                      <a:pt x="6209" y="4171"/>
                    </a:lnTo>
                    <a:lnTo>
                      <a:pt x="6247" y="4114"/>
                    </a:lnTo>
                    <a:lnTo>
                      <a:pt x="6209" y="4038"/>
                    </a:lnTo>
                    <a:lnTo>
                      <a:pt x="6095" y="3923"/>
                    </a:lnTo>
                    <a:lnTo>
                      <a:pt x="6019" y="3790"/>
                    </a:lnTo>
                    <a:lnTo>
                      <a:pt x="5752" y="3923"/>
                    </a:lnTo>
                    <a:lnTo>
                      <a:pt x="5695" y="3942"/>
                    </a:lnTo>
                    <a:lnTo>
                      <a:pt x="5638" y="3942"/>
                    </a:lnTo>
                    <a:lnTo>
                      <a:pt x="5599" y="3923"/>
                    </a:lnTo>
                    <a:lnTo>
                      <a:pt x="5466" y="3885"/>
                    </a:lnTo>
                    <a:lnTo>
                      <a:pt x="5466" y="3790"/>
                    </a:lnTo>
                    <a:lnTo>
                      <a:pt x="5466" y="3752"/>
                    </a:lnTo>
                    <a:lnTo>
                      <a:pt x="5428" y="3733"/>
                    </a:lnTo>
                    <a:lnTo>
                      <a:pt x="5161" y="3733"/>
                    </a:lnTo>
                    <a:lnTo>
                      <a:pt x="5009" y="3752"/>
                    </a:lnTo>
                    <a:lnTo>
                      <a:pt x="4971" y="3885"/>
                    </a:lnTo>
                    <a:lnTo>
                      <a:pt x="4895" y="3923"/>
                    </a:lnTo>
                    <a:lnTo>
                      <a:pt x="4856" y="4038"/>
                    </a:lnTo>
                    <a:lnTo>
                      <a:pt x="4780" y="3999"/>
                    </a:lnTo>
                    <a:lnTo>
                      <a:pt x="4724" y="3885"/>
                    </a:lnTo>
                    <a:lnTo>
                      <a:pt x="4609" y="3809"/>
                    </a:lnTo>
                    <a:lnTo>
                      <a:pt x="4475" y="3828"/>
                    </a:lnTo>
                    <a:lnTo>
                      <a:pt x="4399" y="3809"/>
                    </a:lnTo>
                    <a:lnTo>
                      <a:pt x="4438" y="3752"/>
                    </a:lnTo>
                    <a:lnTo>
                      <a:pt x="4495" y="3676"/>
                    </a:lnTo>
                    <a:lnTo>
                      <a:pt x="4495" y="3618"/>
                    </a:lnTo>
                    <a:lnTo>
                      <a:pt x="4457" y="3581"/>
                    </a:lnTo>
                    <a:lnTo>
                      <a:pt x="4343" y="3581"/>
                    </a:lnTo>
                    <a:lnTo>
                      <a:pt x="4285" y="3561"/>
                    </a:lnTo>
                    <a:lnTo>
                      <a:pt x="4247" y="3599"/>
                    </a:lnTo>
                    <a:lnTo>
                      <a:pt x="4247" y="3485"/>
                    </a:lnTo>
                    <a:lnTo>
                      <a:pt x="4209" y="3332"/>
                    </a:lnTo>
                    <a:lnTo>
                      <a:pt x="4171" y="3276"/>
                    </a:lnTo>
                    <a:lnTo>
                      <a:pt x="4114" y="3237"/>
                    </a:lnTo>
                    <a:lnTo>
                      <a:pt x="3923" y="3237"/>
                    </a:lnTo>
                    <a:lnTo>
                      <a:pt x="3752" y="3352"/>
                    </a:lnTo>
                    <a:lnTo>
                      <a:pt x="3714" y="3409"/>
                    </a:lnTo>
                    <a:lnTo>
                      <a:pt x="3695" y="3447"/>
                    </a:lnTo>
                    <a:lnTo>
                      <a:pt x="3752" y="3504"/>
                    </a:lnTo>
                    <a:lnTo>
                      <a:pt x="3752" y="3561"/>
                    </a:lnTo>
                    <a:lnTo>
                      <a:pt x="3676" y="3581"/>
                    </a:lnTo>
                    <a:lnTo>
                      <a:pt x="3637" y="3428"/>
                    </a:lnTo>
                    <a:lnTo>
                      <a:pt x="3600" y="3409"/>
                    </a:lnTo>
                    <a:lnTo>
                      <a:pt x="3561" y="3352"/>
                    </a:lnTo>
                    <a:lnTo>
                      <a:pt x="3466" y="3276"/>
                    </a:lnTo>
                    <a:lnTo>
                      <a:pt x="3409" y="3314"/>
                    </a:lnTo>
                    <a:lnTo>
                      <a:pt x="3333" y="3352"/>
                    </a:lnTo>
                    <a:lnTo>
                      <a:pt x="3256" y="3352"/>
                    </a:lnTo>
                    <a:lnTo>
                      <a:pt x="3237" y="3314"/>
                    </a:lnTo>
                    <a:lnTo>
                      <a:pt x="3219" y="3314"/>
                    </a:lnTo>
                    <a:lnTo>
                      <a:pt x="3142" y="3332"/>
                    </a:lnTo>
                    <a:lnTo>
                      <a:pt x="3104" y="3352"/>
                    </a:lnTo>
                    <a:lnTo>
                      <a:pt x="3066" y="3352"/>
                    </a:lnTo>
                    <a:lnTo>
                      <a:pt x="3085" y="3447"/>
                    </a:lnTo>
                    <a:lnTo>
                      <a:pt x="3104" y="3466"/>
                    </a:lnTo>
                    <a:lnTo>
                      <a:pt x="3047" y="3485"/>
                    </a:lnTo>
                    <a:lnTo>
                      <a:pt x="2933" y="3504"/>
                    </a:lnTo>
                    <a:lnTo>
                      <a:pt x="2933" y="3581"/>
                    </a:lnTo>
                    <a:lnTo>
                      <a:pt x="2971" y="3599"/>
                    </a:lnTo>
                    <a:lnTo>
                      <a:pt x="2895" y="3618"/>
                    </a:lnTo>
                    <a:lnTo>
                      <a:pt x="2856" y="3676"/>
                    </a:lnTo>
                    <a:lnTo>
                      <a:pt x="2838" y="3713"/>
                    </a:lnTo>
                    <a:lnTo>
                      <a:pt x="2761" y="3752"/>
                    </a:lnTo>
                    <a:lnTo>
                      <a:pt x="2838" y="3904"/>
                    </a:lnTo>
                    <a:lnTo>
                      <a:pt x="2914" y="3980"/>
                    </a:lnTo>
                    <a:lnTo>
                      <a:pt x="3009" y="4038"/>
                    </a:lnTo>
                    <a:lnTo>
                      <a:pt x="3066" y="4171"/>
                    </a:lnTo>
                    <a:lnTo>
                      <a:pt x="3123" y="4266"/>
                    </a:lnTo>
                    <a:lnTo>
                      <a:pt x="3085" y="4456"/>
                    </a:lnTo>
                    <a:lnTo>
                      <a:pt x="3009" y="4533"/>
                    </a:lnTo>
                    <a:lnTo>
                      <a:pt x="3047" y="4800"/>
                    </a:lnTo>
                    <a:lnTo>
                      <a:pt x="3047" y="4819"/>
                    </a:lnTo>
                    <a:lnTo>
                      <a:pt x="2914" y="4895"/>
                    </a:lnTo>
                    <a:lnTo>
                      <a:pt x="2838" y="4952"/>
                    </a:lnTo>
                    <a:lnTo>
                      <a:pt x="2761" y="5009"/>
                    </a:lnTo>
                    <a:lnTo>
                      <a:pt x="2704" y="5085"/>
                    </a:lnTo>
                    <a:lnTo>
                      <a:pt x="2704" y="5123"/>
                    </a:lnTo>
                    <a:lnTo>
                      <a:pt x="2666" y="5161"/>
                    </a:lnTo>
                    <a:lnTo>
                      <a:pt x="2628" y="5218"/>
                    </a:lnTo>
                    <a:lnTo>
                      <a:pt x="2571" y="5218"/>
                    </a:lnTo>
                    <a:lnTo>
                      <a:pt x="2362" y="5333"/>
                    </a:lnTo>
                    <a:lnTo>
                      <a:pt x="2285" y="5333"/>
                    </a:lnTo>
                    <a:lnTo>
                      <a:pt x="2304" y="5409"/>
                    </a:lnTo>
                    <a:lnTo>
                      <a:pt x="2380" y="5523"/>
                    </a:lnTo>
                    <a:lnTo>
                      <a:pt x="2266" y="5657"/>
                    </a:lnTo>
                    <a:lnTo>
                      <a:pt x="2190" y="5676"/>
                    </a:lnTo>
                    <a:lnTo>
                      <a:pt x="2190" y="5714"/>
                    </a:lnTo>
                    <a:lnTo>
                      <a:pt x="2152" y="5771"/>
                    </a:lnTo>
                    <a:lnTo>
                      <a:pt x="2057" y="5733"/>
                    </a:lnTo>
                    <a:lnTo>
                      <a:pt x="1809" y="5580"/>
                    </a:lnTo>
                    <a:lnTo>
                      <a:pt x="1676" y="5542"/>
                    </a:lnTo>
                    <a:lnTo>
                      <a:pt x="1561" y="5562"/>
                    </a:lnTo>
                    <a:lnTo>
                      <a:pt x="1542" y="5828"/>
                    </a:lnTo>
                    <a:lnTo>
                      <a:pt x="1333" y="5847"/>
                    </a:lnTo>
                    <a:lnTo>
                      <a:pt x="1219" y="5866"/>
                    </a:lnTo>
                    <a:lnTo>
                      <a:pt x="857" y="5790"/>
                    </a:lnTo>
                    <a:lnTo>
                      <a:pt x="723" y="5790"/>
                    </a:lnTo>
                    <a:lnTo>
                      <a:pt x="666" y="5676"/>
                    </a:lnTo>
                    <a:lnTo>
                      <a:pt x="418" y="5676"/>
                    </a:lnTo>
                    <a:lnTo>
                      <a:pt x="323" y="5714"/>
                    </a:lnTo>
                    <a:lnTo>
                      <a:pt x="228" y="5580"/>
                    </a:lnTo>
                    <a:lnTo>
                      <a:pt x="37" y="5523"/>
                    </a:lnTo>
                    <a:lnTo>
                      <a:pt x="37" y="5237"/>
                    </a:lnTo>
                    <a:lnTo>
                      <a:pt x="76" y="4952"/>
                    </a:lnTo>
                    <a:lnTo>
                      <a:pt x="171" y="4856"/>
                    </a:lnTo>
                    <a:lnTo>
                      <a:pt x="171" y="4723"/>
                    </a:lnTo>
                    <a:lnTo>
                      <a:pt x="171" y="4647"/>
                    </a:lnTo>
                    <a:lnTo>
                      <a:pt x="152" y="4552"/>
                    </a:lnTo>
                    <a:lnTo>
                      <a:pt x="114" y="4514"/>
                    </a:lnTo>
                    <a:lnTo>
                      <a:pt x="95" y="4456"/>
                    </a:lnTo>
                    <a:lnTo>
                      <a:pt x="152" y="4323"/>
                    </a:lnTo>
                    <a:lnTo>
                      <a:pt x="399" y="4285"/>
                    </a:lnTo>
                    <a:lnTo>
                      <a:pt x="494" y="4228"/>
                    </a:lnTo>
                    <a:lnTo>
                      <a:pt x="399" y="4133"/>
                    </a:lnTo>
                    <a:lnTo>
                      <a:pt x="323" y="4018"/>
                    </a:lnTo>
                    <a:lnTo>
                      <a:pt x="323" y="3828"/>
                    </a:lnTo>
                    <a:lnTo>
                      <a:pt x="285" y="3599"/>
                    </a:lnTo>
                    <a:lnTo>
                      <a:pt x="152" y="3581"/>
                    </a:lnTo>
                    <a:lnTo>
                      <a:pt x="114" y="3428"/>
                    </a:lnTo>
                    <a:lnTo>
                      <a:pt x="209" y="3314"/>
                    </a:lnTo>
                    <a:lnTo>
                      <a:pt x="228" y="3123"/>
                    </a:lnTo>
                    <a:lnTo>
                      <a:pt x="152" y="3028"/>
                    </a:lnTo>
                    <a:lnTo>
                      <a:pt x="76" y="3009"/>
                    </a:lnTo>
                    <a:lnTo>
                      <a:pt x="18" y="2838"/>
                    </a:lnTo>
                    <a:lnTo>
                      <a:pt x="0" y="2666"/>
                    </a:lnTo>
                    <a:lnTo>
                      <a:pt x="114" y="2590"/>
                    </a:lnTo>
                    <a:lnTo>
                      <a:pt x="381" y="2475"/>
                    </a:lnTo>
                    <a:lnTo>
                      <a:pt x="304" y="2323"/>
                    </a:lnTo>
                    <a:lnTo>
                      <a:pt x="171" y="2266"/>
                    </a:lnTo>
                    <a:lnTo>
                      <a:pt x="95" y="2171"/>
                    </a:lnTo>
                    <a:lnTo>
                      <a:pt x="228" y="2113"/>
                    </a:lnTo>
                    <a:lnTo>
                      <a:pt x="95" y="1504"/>
                    </a:lnTo>
                    <a:lnTo>
                      <a:pt x="95" y="1485"/>
                    </a:lnTo>
                    <a:lnTo>
                      <a:pt x="457" y="1351"/>
                    </a:lnTo>
                    <a:lnTo>
                      <a:pt x="533" y="1333"/>
                    </a:lnTo>
                    <a:lnTo>
                      <a:pt x="666" y="1351"/>
                    </a:lnTo>
                    <a:lnTo>
                      <a:pt x="742" y="1333"/>
                    </a:lnTo>
                    <a:lnTo>
                      <a:pt x="761" y="1314"/>
                    </a:lnTo>
                    <a:lnTo>
                      <a:pt x="799" y="1275"/>
                    </a:lnTo>
                    <a:lnTo>
                      <a:pt x="818" y="1256"/>
                    </a:lnTo>
                    <a:lnTo>
                      <a:pt x="1028" y="1256"/>
                    </a:lnTo>
                    <a:lnTo>
                      <a:pt x="1066" y="1237"/>
                    </a:lnTo>
                    <a:lnTo>
                      <a:pt x="1123" y="1219"/>
                    </a:lnTo>
                    <a:lnTo>
                      <a:pt x="1161" y="1199"/>
                    </a:lnTo>
                    <a:lnTo>
                      <a:pt x="1238" y="1199"/>
                    </a:lnTo>
                    <a:lnTo>
                      <a:pt x="1295" y="1199"/>
                    </a:lnTo>
                    <a:lnTo>
                      <a:pt x="1314" y="1161"/>
                    </a:lnTo>
                    <a:lnTo>
                      <a:pt x="1333" y="1123"/>
                    </a:lnTo>
                    <a:lnTo>
                      <a:pt x="1371" y="1085"/>
                    </a:lnTo>
                    <a:lnTo>
                      <a:pt x="1390" y="1066"/>
                    </a:lnTo>
                    <a:lnTo>
                      <a:pt x="1466" y="1104"/>
                    </a:lnTo>
                    <a:lnTo>
                      <a:pt x="1542" y="1085"/>
                    </a:lnTo>
                    <a:lnTo>
                      <a:pt x="1732" y="1085"/>
                    </a:lnTo>
                    <a:lnTo>
                      <a:pt x="1809" y="1066"/>
                    </a:lnTo>
                    <a:lnTo>
                      <a:pt x="1866" y="1009"/>
                    </a:lnTo>
                    <a:lnTo>
                      <a:pt x="1923" y="933"/>
                    </a:lnTo>
                    <a:lnTo>
                      <a:pt x="1942" y="894"/>
                    </a:lnTo>
                    <a:lnTo>
                      <a:pt x="1961" y="875"/>
                    </a:lnTo>
                    <a:lnTo>
                      <a:pt x="1999" y="875"/>
                    </a:lnTo>
                    <a:lnTo>
                      <a:pt x="2037" y="875"/>
                    </a:lnTo>
                    <a:lnTo>
                      <a:pt x="2152" y="914"/>
                    </a:lnTo>
                    <a:lnTo>
                      <a:pt x="2304" y="894"/>
                    </a:lnTo>
                    <a:lnTo>
                      <a:pt x="2323" y="875"/>
                    </a:lnTo>
                    <a:lnTo>
                      <a:pt x="2342" y="818"/>
                    </a:lnTo>
                    <a:lnTo>
                      <a:pt x="2362" y="818"/>
                    </a:lnTo>
                    <a:lnTo>
                      <a:pt x="2380" y="799"/>
                    </a:lnTo>
                    <a:lnTo>
                      <a:pt x="2380" y="780"/>
                    </a:lnTo>
                    <a:lnTo>
                      <a:pt x="2380" y="742"/>
                    </a:lnTo>
                    <a:lnTo>
                      <a:pt x="2399" y="723"/>
                    </a:lnTo>
                    <a:lnTo>
                      <a:pt x="2438" y="723"/>
                    </a:lnTo>
                    <a:lnTo>
                      <a:pt x="2457" y="723"/>
                    </a:lnTo>
                    <a:lnTo>
                      <a:pt x="2457" y="685"/>
                    </a:lnTo>
                    <a:lnTo>
                      <a:pt x="2380" y="628"/>
                    </a:lnTo>
                    <a:lnTo>
                      <a:pt x="2342" y="571"/>
                    </a:lnTo>
                    <a:lnTo>
                      <a:pt x="2362" y="533"/>
                    </a:lnTo>
                    <a:lnTo>
                      <a:pt x="2323" y="494"/>
                    </a:lnTo>
                    <a:lnTo>
                      <a:pt x="2399" y="457"/>
                    </a:lnTo>
                    <a:lnTo>
                      <a:pt x="2418" y="457"/>
                    </a:lnTo>
                    <a:lnTo>
                      <a:pt x="2438" y="457"/>
                    </a:lnTo>
                    <a:lnTo>
                      <a:pt x="2457" y="476"/>
                    </a:lnTo>
                    <a:lnTo>
                      <a:pt x="2476" y="476"/>
                    </a:lnTo>
                    <a:lnTo>
                      <a:pt x="2533" y="457"/>
                    </a:lnTo>
                    <a:lnTo>
                      <a:pt x="2571" y="457"/>
                    </a:lnTo>
                    <a:lnTo>
                      <a:pt x="2647" y="476"/>
                    </a:lnTo>
                    <a:lnTo>
                      <a:pt x="2723" y="437"/>
                    </a:lnTo>
                    <a:lnTo>
                      <a:pt x="2742" y="437"/>
                    </a:lnTo>
                    <a:lnTo>
                      <a:pt x="2780" y="457"/>
                    </a:lnTo>
                    <a:lnTo>
                      <a:pt x="2780" y="437"/>
                    </a:lnTo>
                    <a:lnTo>
                      <a:pt x="2799" y="418"/>
                    </a:lnTo>
                    <a:lnTo>
                      <a:pt x="2799" y="380"/>
                    </a:lnTo>
                    <a:lnTo>
                      <a:pt x="2799" y="361"/>
                    </a:lnTo>
                    <a:lnTo>
                      <a:pt x="2819" y="342"/>
                    </a:lnTo>
                    <a:lnTo>
                      <a:pt x="2856" y="304"/>
                    </a:lnTo>
                    <a:lnTo>
                      <a:pt x="2875" y="266"/>
                    </a:lnTo>
                    <a:lnTo>
                      <a:pt x="2856" y="228"/>
                    </a:lnTo>
                    <a:lnTo>
                      <a:pt x="2875" y="190"/>
                    </a:lnTo>
                    <a:lnTo>
                      <a:pt x="2875" y="171"/>
                    </a:lnTo>
                    <a:lnTo>
                      <a:pt x="2895" y="132"/>
                    </a:lnTo>
                    <a:lnTo>
                      <a:pt x="2914" y="152"/>
                    </a:lnTo>
                    <a:lnTo>
                      <a:pt x="2933" y="152"/>
                    </a:lnTo>
                    <a:lnTo>
                      <a:pt x="3009" y="171"/>
                    </a:lnTo>
                    <a:lnTo>
                      <a:pt x="3047" y="171"/>
                    </a:lnTo>
                    <a:lnTo>
                      <a:pt x="3066" y="209"/>
                    </a:lnTo>
                    <a:lnTo>
                      <a:pt x="3104" y="266"/>
                    </a:lnTo>
                    <a:lnTo>
                      <a:pt x="3123" y="285"/>
                    </a:lnTo>
                    <a:lnTo>
                      <a:pt x="3142" y="304"/>
                    </a:lnTo>
                    <a:lnTo>
                      <a:pt x="3180" y="285"/>
                    </a:lnTo>
                    <a:lnTo>
                      <a:pt x="3180" y="266"/>
                    </a:lnTo>
                    <a:lnTo>
                      <a:pt x="3200" y="228"/>
                    </a:lnTo>
                    <a:lnTo>
                      <a:pt x="3180" y="171"/>
                    </a:lnTo>
                    <a:lnTo>
                      <a:pt x="3161" y="152"/>
                    </a:lnTo>
                    <a:lnTo>
                      <a:pt x="3142" y="132"/>
                    </a:lnTo>
                    <a:lnTo>
                      <a:pt x="3123" y="114"/>
                    </a:lnTo>
                    <a:lnTo>
                      <a:pt x="3104" y="56"/>
                    </a:lnTo>
                    <a:lnTo>
                      <a:pt x="3104" y="37"/>
                    </a:lnTo>
                    <a:lnTo>
                      <a:pt x="3104" y="18"/>
                    </a:lnTo>
                    <a:lnTo>
                      <a:pt x="3123" y="0"/>
                    </a:lnTo>
                    <a:lnTo>
                      <a:pt x="3142" y="0"/>
                    </a:lnTo>
                    <a:lnTo>
                      <a:pt x="3333" y="56"/>
                    </a:lnTo>
                    <a:lnTo>
                      <a:pt x="3371" y="95"/>
                    </a:lnTo>
                    <a:lnTo>
                      <a:pt x="3390" y="152"/>
                    </a:lnTo>
                    <a:lnTo>
                      <a:pt x="3409" y="209"/>
                    </a:lnTo>
                    <a:lnTo>
                      <a:pt x="3447" y="190"/>
                    </a:lnTo>
                    <a:lnTo>
                      <a:pt x="3542" y="95"/>
                    </a:lnTo>
                    <a:lnTo>
                      <a:pt x="3561" y="95"/>
                    </a:lnTo>
                    <a:lnTo>
                      <a:pt x="3714" y="152"/>
                    </a:lnTo>
                    <a:lnTo>
                      <a:pt x="3942" y="190"/>
                    </a:lnTo>
                    <a:lnTo>
                      <a:pt x="4076" y="266"/>
                    </a:lnTo>
                    <a:lnTo>
                      <a:pt x="4094" y="285"/>
                    </a:lnTo>
                    <a:lnTo>
                      <a:pt x="4190" y="418"/>
                    </a:lnTo>
                    <a:lnTo>
                      <a:pt x="4228" y="437"/>
                    </a:lnTo>
                    <a:lnTo>
                      <a:pt x="4304" y="437"/>
                    </a:lnTo>
                    <a:lnTo>
                      <a:pt x="4343" y="457"/>
                    </a:lnTo>
                    <a:lnTo>
                      <a:pt x="4495" y="571"/>
                    </a:lnTo>
                    <a:lnTo>
                      <a:pt x="4514" y="571"/>
                    </a:lnTo>
                    <a:lnTo>
                      <a:pt x="4533" y="552"/>
                    </a:lnTo>
                    <a:lnTo>
                      <a:pt x="4571" y="494"/>
                    </a:lnTo>
                    <a:lnTo>
                      <a:pt x="4590" y="476"/>
                    </a:lnTo>
                    <a:lnTo>
                      <a:pt x="4685" y="437"/>
                    </a:lnTo>
                    <a:lnTo>
                      <a:pt x="4704" y="418"/>
                    </a:lnTo>
                    <a:lnTo>
                      <a:pt x="4704" y="399"/>
                    </a:lnTo>
                    <a:lnTo>
                      <a:pt x="4704" y="380"/>
                    </a:lnTo>
                    <a:lnTo>
                      <a:pt x="4724" y="342"/>
                    </a:lnTo>
                    <a:lnTo>
                      <a:pt x="4761" y="285"/>
                    </a:lnTo>
                    <a:lnTo>
                      <a:pt x="4780" y="266"/>
                    </a:lnTo>
                    <a:lnTo>
                      <a:pt x="4800" y="285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64" name="Freeform 74">
                <a:extLst>
                  <a:ext uri="{FF2B5EF4-FFF2-40B4-BE49-F238E27FC236}">
                    <a16:creationId xmlns:a16="http://schemas.microsoft.com/office/drawing/2014/main" id="{88A55637-7D35-CA4A-A034-D7A7E2957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99038" y="4376738"/>
                <a:ext cx="3209925" cy="4065587"/>
              </a:xfrm>
              <a:custGeom>
                <a:avLst/>
                <a:gdLst>
                  <a:gd name="T0" fmla="*/ 2147483646 w 8915"/>
                  <a:gd name="T1" fmla="*/ 2147483646 h 11295"/>
                  <a:gd name="T2" fmla="*/ 2147483646 w 8915"/>
                  <a:gd name="T3" fmla="*/ 2147483646 h 11295"/>
                  <a:gd name="T4" fmla="*/ 2147483646 w 8915"/>
                  <a:gd name="T5" fmla="*/ 2147483646 h 11295"/>
                  <a:gd name="T6" fmla="*/ 2147483646 w 8915"/>
                  <a:gd name="T7" fmla="*/ 2147483646 h 11295"/>
                  <a:gd name="T8" fmla="*/ 2147483646 w 8915"/>
                  <a:gd name="T9" fmla="*/ 2147483646 h 11295"/>
                  <a:gd name="T10" fmla="*/ 2147483646 w 8915"/>
                  <a:gd name="T11" fmla="*/ 2147483646 h 11295"/>
                  <a:gd name="T12" fmla="*/ 2147483646 w 8915"/>
                  <a:gd name="T13" fmla="*/ 2147483646 h 11295"/>
                  <a:gd name="T14" fmla="*/ 2147483646 w 8915"/>
                  <a:gd name="T15" fmla="*/ 2147483646 h 11295"/>
                  <a:gd name="T16" fmla="*/ 2147483646 w 8915"/>
                  <a:gd name="T17" fmla="*/ 2147483646 h 11295"/>
                  <a:gd name="T18" fmla="*/ 2147483646 w 8915"/>
                  <a:gd name="T19" fmla="*/ 2147483646 h 11295"/>
                  <a:gd name="T20" fmla="*/ 2147483646 w 8915"/>
                  <a:gd name="T21" fmla="*/ 2147483646 h 11295"/>
                  <a:gd name="T22" fmla="*/ 2147483646 w 8915"/>
                  <a:gd name="T23" fmla="*/ 2147483646 h 11295"/>
                  <a:gd name="T24" fmla="*/ 2147483646 w 8915"/>
                  <a:gd name="T25" fmla="*/ 2147483646 h 11295"/>
                  <a:gd name="T26" fmla="*/ 2147483646 w 8915"/>
                  <a:gd name="T27" fmla="*/ 2147483646 h 11295"/>
                  <a:gd name="T28" fmla="*/ 2147483646 w 8915"/>
                  <a:gd name="T29" fmla="*/ 2147483646 h 11295"/>
                  <a:gd name="T30" fmla="*/ 2147483646 w 8915"/>
                  <a:gd name="T31" fmla="*/ 2147483646 h 11295"/>
                  <a:gd name="T32" fmla="*/ 2147483646 w 8915"/>
                  <a:gd name="T33" fmla="*/ 2147483646 h 11295"/>
                  <a:gd name="T34" fmla="*/ 2147483646 w 8915"/>
                  <a:gd name="T35" fmla="*/ 2147483646 h 11295"/>
                  <a:gd name="T36" fmla="*/ 2147483646 w 8915"/>
                  <a:gd name="T37" fmla="*/ 2147483646 h 11295"/>
                  <a:gd name="T38" fmla="*/ 2147483646 w 8915"/>
                  <a:gd name="T39" fmla="*/ 2147483646 h 11295"/>
                  <a:gd name="T40" fmla="*/ 2147483646 w 8915"/>
                  <a:gd name="T41" fmla="*/ 2147483646 h 11295"/>
                  <a:gd name="T42" fmla="*/ 2147483646 w 8915"/>
                  <a:gd name="T43" fmla="*/ 2147483646 h 11295"/>
                  <a:gd name="T44" fmla="*/ 2147483646 w 8915"/>
                  <a:gd name="T45" fmla="*/ 2147483646 h 11295"/>
                  <a:gd name="T46" fmla="*/ 2147483646 w 8915"/>
                  <a:gd name="T47" fmla="*/ 2147483646 h 11295"/>
                  <a:gd name="T48" fmla="*/ 2147483646 w 8915"/>
                  <a:gd name="T49" fmla="*/ 2147483646 h 11295"/>
                  <a:gd name="T50" fmla="*/ 2147483646 w 8915"/>
                  <a:gd name="T51" fmla="*/ 2147483646 h 11295"/>
                  <a:gd name="T52" fmla="*/ 2147483646 w 8915"/>
                  <a:gd name="T53" fmla="*/ 2147483646 h 11295"/>
                  <a:gd name="T54" fmla="*/ 2147483646 w 8915"/>
                  <a:gd name="T55" fmla="*/ 2147483646 h 11295"/>
                  <a:gd name="T56" fmla="*/ 2147483646 w 8915"/>
                  <a:gd name="T57" fmla="*/ 2147483646 h 11295"/>
                  <a:gd name="T58" fmla="*/ 2147483646 w 8915"/>
                  <a:gd name="T59" fmla="*/ 2147483646 h 11295"/>
                  <a:gd name="T60" fmla="*/ 2147483646 w 8915"/>
                  <a:gd name="T61" fmla="*/ 2147483646 h 11295"/>
                  <a:gd name="T62" fmla="*/ 2147483646 w 8915"/>
                  <a:gd name="T63" fmla="*/ 2147483646 h 11295"/>
                  <a:gd name="T64" fmla="*/ 2147483646 w 8915"/>
                  <a:gd name="T65" fmla="*/ 2147483646 h 11295"/>
                  <a:gd name="T66" fmla="*/ 2147483646 w 8915"/>
                  <a:gd name="T67" fmla="*/ 2147483646 h 11295"/>
                  <a:gd name="T68" fmla="*/ 2147483646 w 8915"/>
                  <a:gd name="T69" fmla="*/ 2147483646 h 11295"/>
                  <a:gd name="T70" fmla="*/ 2147483646 w 8915"/>
                  <a:gd name="T71" fmla="*/ 2147483646 h 11295"/>
                  <a:gd name="T72" fmla="*/ 2147483646 w 8915"/>
                  <a:gd name="T73" fmla="*/ 2147483646 h 11295"/>
                  <a:gd name="T74" fmla="*/ 2147483646 w 8915"/>
                  <a:gd name="T75" fmla="*/ 2147483646 h 11295"/>
                  <a:gd name="T76" fmla="*/ 2147483646 w 8915"/>
                  <a:gd name="T77" fmla="*/ 2147483646 h 11295"/>
                  <a:gd name="T78" fmla="*/ 2147483646 w 8915"/>
                  <a:gd name="T79" fmla="*/ 2147483646 h 11295"/>
                  <a:gd name="T80" fmla="*/ 2147483646 w 8915"/>
                  <a:gd name="T81" fmla="*/ 2147483646 h 11295"/>
                  <a:gd name="T82" fmla="*/ 2147483646 w 8915"/>
                  <a:gd name="T83" fmla="*/ 2147483646 h 11295"/>
                  <a:gd name="T84" fmla="*/ 2147483646 w 8915"/>
                  <a:gd name="T85" fmla="*/ 2147483646 h 11295"/>
                  <a:gd name="T86" fmla="*/ 2147483646 w 8915"/>
                  <a:gd name="T87" fmla="*/ 2147483646 h 11295"/>
                  <a:gd name="T88" fmla="*/ 2147483646 w 8915"/>
                  <a:gd name="T89" fmla="*/ 2147483646 h 11295"/>
                  <a:gd name="T90" fmla="*/ 2147483646 w 8915"/>
                  <a:gd name="T91" fmla="*/ 2147483646 h 11295"/>
                  <a:gd name="T92" fmla="*/ 2147483646 w 8915"/>
                  <a:gd name="T93" fmla="*/ 2147483646 h 11295"/>
                  <a:gd name="T94" fmla="*/ 2147483646 w 8915"/>
                  <a:gd name="T95" fmla="*/ 2147483646 h 11295"/>
                  <a:gd name="T96" fmla="*/ 2147483646 w 8915"/>
                  <a:gd name="T97" fmla="*/ 2147483646 h 11295"/>
                  <a:gd name="T98" fmla="*/ 2147483646 w 8915"/>
                  <a:gd name="T99" fmla="*/ 2147483646 h 11295"/>
                  <a:gd name="T100" fmla="*/ 2147483646 w 8915"/>
                  <a:gd name="T101" fmla="*/ 2147483646 h 11295"/>
                  <a:gd name="T102" fmla="*/ 2147483646 w 8915"/>
                  <a:gd name="T103" fmla="*/ 2147483646 h 11295"/>
                  <a:gd name="T104" fmla="*/ 2147483646 w 8915"/>
                  <a:gd name="T105" fmla="*/ 2147483646 h 11295"/>
                  <a:gd name="T106" fmla="*/ 2147483646 w 8915"/>
                  <a:gd name="T107" fmla="*/ 2147483646 h 11295"/>
                  <a:gd name="T108" fmla="*/ 2147483646 w 8915"/>
                  <a:gd name="T109" fmla="*/ 2147483646 h 11295"/>
                  <a:gd name="T110" fmla="*/ 2147483646 w 8915"/>
                  <a:gd name="T111" fmla="*/ 2147483646 h 11295"/>
                  <a:gd name="T112" fmla="*/ 2147483646 w 8915"/>
                  <a:gd name="T113" fmla="*/ 2147483646 h 1129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915" h="11295">
                    <a:moveTo>
                      <a:pt x="6591" y="114"/>
                    </a:moveTo>
                    <a:lnTo>
                      <a:pt x="6591" y="133"/>
                    </a:lnTo>
                    <a:lnTo>
                      <a:pt x="6724" y="742"/>
                    </a:lnTo>
                    <a:lnTo>
                      <a:pt x="6591" y="800"/>
                    </a:lnTo>
                    <a:lnTo>
                      <a:pt x="6667" y="895"/>
                    </a:lnTo>
                    <a:lnTo>
                      <a:pt x="6800" y="952"/>
                    </a:lnTo>
                    <a:lnTo>
                      <a:pt x="6877" y="1104"/>
                    </a:lnTo>
                    <a:lnTo>
                      <a:pt x="6610" y="1219"/>
                    </a:lnTo>
                    <a:lnTo>
                      <a:pt x="6496" y="1295"/>
                    </a:lnTo>
                    <a:lnTo>
                      <a:pt x="6514" y="1467"/>
                    </a:lnTo>
                    <a:lnTo>
                      <a:pt x="6572" y="1638"/>
                    </a:lnTo>
                    <a:lnTo>
                      <a:pt x="6648" y="1657"/>
                    </a:lnTo>
                    <a:lnTo>
                      <a:pt x="6724" y="1752"/>
                    </a:lnTo>
                    <a:lnTo>
                      <a:pt x="6705" y="1943"/>
                    </a:lnTo>
                    <a:lnTo>
                      <a:pt x="6610" y="2057"/>
                    </a:lnTo>
                    <a:lnTo>
                      <a:pt x="6648" y="2210"/>
                    </a:lnTo>
                    <a:lnTo>
                      <a:pt x="6781" y="2228"/>
                    </a:lnTo>
                    <a:lnTo>
                      <a:pt x="6819" y="2457"/>
                    </a:lnTo>
                    <a:lnTo>
                      <a:pt x="6819" y="2647"/>
                    </a:lnTo>
                    <a:lnTo>
                      <a:pt x="6895" y="2762"/>
                    </a:lnTo>
                    <a:lnTo>
                      <a:pt x="6990" y="2857"/>
                    </a:lnTo>
                    <a:lnTo>
                      <a:pt x="6895" y="2914"/>
                    </a:lnTo>
                    <a:lnTo>
                      <a:pt x="6648" y="2952"/>
                    </a:lnTo>
                    <a:lnTo>
                      <a:pt x="6591" y="3085"/>
                    </a:lnTo>
                    <a:lnTo>
                      <a:pt x="6610" y="3143"/>
                    </a:lnTo>
                    <a:lnTo>
                      <a:pt x="6648" y="3181"/>
                    </a:lnTo>
                    <a:lnTo>
                      <a:pt x="6667" y="3276"/>
                    </a:lnTo>
                    <a:lnTo>
                      <a:pt x="6667" y="3352"/>
                    </a:lnTo>
                    <a:lnTo>
                      <a:pt x="6667" y="3485"/>
                    </a:lnTo>
                    <a:lnTo>
                      <a:pt x="6572" y="3581"/>
                    </a:lnTo>
                    <a:lnTo>
                      <a:pt x="6533" y="3866"/>
                    </a:lnTo>
                    <a:lnTo>
                      <a:pt x="6533" y="4152"/>
                    </a:lnTo>
                    <a:lnTo>
                      <a:pt x="6514" y="4552"/>
                    </a:lnTo>
                    <a:lnTo>
                      <a:pt x="6438" y="4648"/>
                    </a:lnTo>
                    <a:lnTo>
                      <a:pt x="6362" y="4819"/>
                    </a:lnTo>
                    <a:lnTo>
                      <a:pt x="6324" y="5048"/>
                    </a:lnTo>
                    <a:lnTo>
                      <a:pt x="6152" y="5219"/>
                    </a:lnTo>
                    <a:lnTo>
                      <a:pt x="5962" y="5295"/>
                    </a:lnTo>
                    <a:lnTo>
                      <a:pt x="5886" y="5295"/>
                    </a:lnTo>
                    <a:lnTo>
                      <a:pt x="5866" y="5390"/>
                    </a:lnTo>
                    <a:lnTo>
                      <a:pt x="6038" y="5505"/>
                    </a:lnTo>
                    <a:lnTo>
                      <a:pt x="6095" y="5638"/>
                    </a:lnTo>
                    <a:lnTo>
                      <a:pt x="6076" y="5809"/>
                    </a:lnTo>
                    <a:lnTo>
                      <a:pt x="6057" y="5886"/>
                    </a:lnTo>
                    <a:lnTo>
                      <a:pt x="6038" y="5943"/>
                    </a:lnTo>
                    <a:lnTo>
                      <a:pt x="6076" y="5981"/>
                    </a:lnTo>
                    <a:lnTo>
                      <a:pt x="6038" y="6019"/>
                    </a:lnTo>
                    <a:lnTo>
                      <a:pt x="6000" y="6057"/>
                    </a:lnTo>
                    <a:lnTo>
                      <a:pt x="5943" y="6133"/>
                    </a:lnTo>
                    <a:lnTo>
                      <a:pt x="5981" y="6190"/>
                    </a:lnTo>
                    <a:lnTo>
                      <a:pt x="5981" y="6304"/>
                    </a:lnTo>
                    <a:lnTo>
                      <a:pt x="6152" y="6629"/>
                    </a:lnTo>
                    <a:lnTo>
                      <a:pt x="6171" y="6933"/>
                    </a:lnTo>
                    <a:lnTo>
                      <a:pt x="6305" y="6933"/>
                    </a:lnTo>
                    <a:lnTo>
                      <a:pt x="6419" y="6781"/>
                    </a:lnTo>
                    <a:lnTo>
                      <a:pt x="6533" y="6762"/>
                    </a:lnTo>
                    <a:lnTo>
                      <a:pt x="6648" y="6838"/>
                    </a:lnTo>
                    <a:lnTo>
                      <a:pt x="6667" y="6933"/>
                    </a:lnTo>
                    <a:lnTo>
                      <a:pt x="6705" y="6971"/>
                    </a:lnTo>
                    <a:lnTo>
                      <a:pt x="6819" y="6971"/>
                    </a:lnTo>
                    <a:lnTo>
                      <a:pt x="6895" y="7086"/>
                    </a:lnTo>
                    <a:lnTo>
                      <a:pt x="6990" y="7162"/>
                    </a:lnTo>
                    <a:lnTo>
                      <a:pt x="7371" y="7295"/>
                    </a:lnTo>
                    <a:lnTo>
                      <a:pt x="7695" y="7238"/>
                    </a:lnTo>
                    <a:lnTo>
                      <a:pt x="7810" y="7333"/>
                    </a:lnTo>
                    <a:lnTo>
                      <a:pt x="7810" y="7467"/>
                    </a:lnTo>
                    <a:lnTo>
                      <a:pt x="7752" y="7543"/>
                    </a:lnTo>
                    <a:lnTo>
                      <a:pt x="7810" y="7638"/>
                    </a:lnTo>
                    <a:lnTo>
                      <a:pt x="7905" y="7714"/>
                    </a:lnTo>
                    <a:lnTo>
                      <a:pt x="8057" y="7638"/>
                    </a:lnTo>
                    <a:lnTo>
                      <a:pt x="8191" y="7581"/>
                    </a:lnTo>
                    <a:lnTo>
                      <a:pt x="8477" y="7543"/>
                    </a:lnTo>
                    <a:lnTo>
                      <a:pt x="8648" y="7486"/>
                    </a:lnTo>
                    <a:lnTo>
                      <a:pt x="8724" y="7428"/>
                    </a:lnTo>
                    <a:lnTo>
                      <a:pt x="8762" y="7447"/>
                    </a:lnTo>
                    <a:lnTo>
                      <a:pt x="8819" y="7505"/>
                    </a:lnTo>
                    <a:lnTo>
                      <a:pt x="8914" y="7581"/>
                    </a:lnTo>
                    <a:lnTo>
                      <a:pt x="8858" y="7714"/>
                    </a:lnTo>
                    <a:lnTo>
                      <a:pt x="8743" y="7828"/>
                    </a:lnTo>
                    <a:lnTo>
                      <a:pt x="8438" y="7924"/>
                    </a:lnTo>
                    <a:lnTo>
                      <a:pt x="8362" y="7962"/>
                    </a:lnTo>
                    <a:lnTo>
                      <a:pt x="8362" y="8019"/>
                    </a:lnTo>
                    <a:lnTo>
                      <a:pt x="8381" y="8057"/>
                    </a:lnTo>
                    <a:lnTo>
                      <a:pt x="8362" y="8076"/>
                    </a:lnTo>
                    <a:lnTo>
                      <a:pt x="8362" y="8095"/>
                    </a:lnTo>
                    <a:lnTo>
                      <a:pt x="8381" y="8133"/>
                    </a:lnTo>
                    <a:lnTo>
                      <a:pt x="8381" y="8229"/>
                    </a:lnTo>
                    <a:lnTo>
                      <a:pt x="8114" y="8552"/>
                    </a:lnTo>
                    <a:lnTo>
                      <a:pt x="7410" y="9200"/>
                    </a:lnTo>
                    <a:lnTo>
                      <a:pt x="7314" y="9333"/>
                    </a:lnTo>
                    <a:lnTo>
                      <a:pt x="7200" y="9391"/>
                    </a:lnTo>
                    <a:lnTo>
                      <a:pt x="7143" y="9543"/>
                    </a:lnTo>
                    <a:lnTo>
                      <a:pt x="7029" y="9581"/>
                    </a:lnTo>
                    <a:lnTo>
                      <a:pt x="6648" y="9924"/>
                    </a:lnTo>
                    <a:lnTo>
                      <a:pt x="6438" y="9962"/>
                    </a:lnTo>
                    <a:lnTo>
                      <a:pt x="6286" y="10038"/>
                    </a:lnTo>
                    <a:lnTo>
                      <a:pt x="6191" y="10152"/>
                    </a:lnTo>
                    <a:lnTo>
                      <a:pt x="5962" y="10210"/>
                    </a:lnTo>
                    <a:lnTo>
                      <a:pt x="5486" y="10134"/>
                    </a:lnTo>
                    <a:lnTo>
                      <a:pt x="5124" y="10190"/>
                    </a:lnTo>
                    <a:lnTo>
                      <a:pt x="4991" y="10495"/>
                    </a:lnTo>
                    <a:lnTo>
                      <a:pt x="4876" y="10495"/>
                    </a:lnTo>
                    <a:lnTo>
                      <a:pt x="4876" y="10533"/>
                    </a:lnTo>
                    <a:lnTo>
                      <a:pt x="4857" y="10629"/>
                    </a:lnTo>
                    <a:lnTo>
                      <a:pt x="4914" y="10742"/>
                    </a:lnTo>
                    <a:lnTo>
                      <a:pt x="4781" y="10780"/>
                    </a:lnTo>
                    <a:lnTo>
                      <a:pt x="4552" y="10894"/>
                    </a:lnTo>
                    <a:lnTo>
                      <a:pt x="4552" y="11066"/>
                    </a:lnTo>
                    <a:lnTo>
                      <a:pt x="4286" y="11294"/>
                    </a:lnTo>
                    <a:lnTo>
                      <a:pt x="3962" y="10780"/>
                    </a:lnTo>
                    <a:lnTo>
                      <a:pt x="3276" y="10438"/>
                    </a:lnTo>
                    <a:lnTo>
                      <a:pt x="3314" y="10266"/>
                    </a:lnTo>
                    <a:lnTo>
                      <a:pt x="3276" y="10152"/>
                    </a:lnTo>
                    <a:lnTo>
                      <a:pt x="3143" y="10114"/>
                    </a:lnTo>
                    <a:lnTo>
                      <a:pt x="3047" y="10171"/>
                    </a:lnTo>
                    <a:lnTo>
                      <a:pt x="2876" y="10134"/>
                    </a:lnTo>
                    <a:lnTo>
                      <a:pt x="2647" y="9848"/>
                    </a:lnTo>
                    <a:lnTo>
                      <a:pt x="2571" y="9657"/>
                    </a:lnTo>
                    <a:lnTo>
                      <a:pt x="2476" y="9619"/>
                    </a:lnTo>
                    <a:lnTo>
                      <a:pt x="2590" y="9562"/>
                    </a:lnTo>
                    <a:lnTo>
                      <a:pt x="2686" y="9562"/>
                    </a:lnTo>
                    <a:lnTo>
                      <a:pt x="2495" y="9200"/>
                    </a:lnTo>
                    <a:lnTo>
                      <a:pt x="2476" y="9124"/>
                    </a:lnTo>
                    <a:lnTo>
                      <a:pt x="2514" y="9067"/>
                    </a:lnTo>
                    <a:lnTo>
                      <a:pt x="2666" y="9067"/>
                    </a:lnTo>
                    <a:lnTo>
                      <a:pt x="2610" y="8933"/>
                    </a:lnTo>
                    <a:lnTo>
                      <a:pt x="2666" y="8800"/>
                    </a:lnTo>
                    <a:lnTo>
                      <a:pt x="2762" y="8686"/>
                    </a:lnTo>
                    <a:lnTo>
                      <a:pt x="2819" y="8514"/>
                    </a:lnTo>
                    <a:lnTo>
                      <a:pt x="2933" y="8419"/>
                    </a:lnTo>
                    <a:lnTo>
                      <a:pt x="3047" y="8476"/>
                    </a:lnTo>
                    <a:lnTo>
                      <a:pt x="3162" y="8438"/>
                    </a:lnTo>
                    <a:lnTo>
                      <a:pt x="3124" y="8229"/>
                    </a:lnTo>
                    <a:lnTo>
                      <a:pt x="2914" y="7904"/>
                    </a:lnTo>
                    <a:lnTo>
                      <a:pt x="2743" y="7543"/>
                    </a:lnTo>
                    <a:lnTo>
                      <a:pt x="2647" y="7143"/>
                    </a:lnTo>
                    <a:lnTo>
                      <a:pt x="2552" y="7143"/>
                    </a:lnTo>
                    <a:lnTo>
                      <a:pt x="2514" y="7105"/>
                    </a:lnTo>
                    <a:lnTo>
                      <a:pt x="2495" y="7010"/>
                    </a:lnTo>
                    <a:lnTo>
                      <a:pt x="2571" y="6838"/>
                    </a:lnTo>
                    <a:lnTo>
                      <a:pt x="2419" y="6685"/>
                    </a:lnTo>
                    <a:lnTo>
                      <a:pt x="2457" y="6571"/>
                    </a:lnTo>
                    <a:lnTo>
                      <a:pt x="2495" y="6514"/>
                    </a:lnTo>
                    <a:lnTo>
                      <a:pt x="2343" y="6400"/>
                    </a:lnTo>
                    <a:lnTo>
                      <a:pt x="2209" y="6476"/>
                    </a:lnTo>
                    <a:lnTo>
                      <a:pt x="2133" y="6362"/>
                    </a:lnTo>
                    <a:lnTo>
                      <a:pt x="2095" y="6267"/>
                    </a:lnTo>
                    <a:lnTo>
                      <a:pt x="2095" y="6172"/>
                    </a:lnTo>
                    <a:lnTo>
                      <a:pt x="2038" y="6076"/>
                    </a:lnTo>
                    <a:lnTo>
                      <a:pt x="1962" y="6133"/>
                    </a:lnTo>
                    <a:lnTo>
                      <a:pt x="1809" y="6133"/>
                    </a:lnTo>
                    <a:lnTo>
                      <a:pt x="1790" y="6133"/>
                    </a:lnTo>
                    <a:lnTo>
                      <a:pt x="1733" y="6114"/>
                    </a:lnTo>
                    <a:lnTo>
                      <a:pt x="1695" y="6076"/>
                    </a:lnTo>
                    <a:lnTo>
                      <a:pt x="1676" y="6038"/>
                    </a:lnTo>
                    <a:lnTo>
                      <a:pt x="1638" y="5905"/>
                    </a:lnTo>
                    <a:lnTo>
                      <a:pt x="1600" y="5867"/>
                    </a:lnTo>
                    <a:lnTo>
                      <a:pt x="1600" y="5847"/>
                    </a:lnTo>
                    <a:lnTo>
                      <a:pt x="1562" y="5847"/>
                    </a:lnTo>
                    <a:lnTo>
                      <a:pt x="1523" y="5809"/>
                    </a:lnTo>
                    <a:lnTo>
                      <a:pt x="1486" y="5791"/>
                    </a:lnTo>
                    <a:lnTo>
                      <a:pt x="1467" y="5809"/>
                    </a:lnTo>
                    <a:lnTo>
                      <a:pt x="1428" y="5809"/>
                    </a:lnTo>
                    <a:lnTo>
                      <a:pt x="1409" y="5809"/>
                    </a:lnTo>
                    <a:lnTo>
                      <a:pt x="1371" y="5791"/>
                    </a:lnTo>
                    <a:lnTo>
                      <a:pt x="1352" y="5771"/>
                    </a:lnTo>
                    <a:lnTo>
                      <a:pt x="1276" y="5791"/>
                    </a:lnTo>
                    <a:lnTo>
                      <a:pt x="1238" y="5791"/>
                    </a:lnTo>
                    <a:lnTo>
                      <a:pt x="1200" y="5771"/>
                    </a:lnTo>
                    <a:lnTo>
                      <a:pt x="1181" y="5771"/>
                    </a:lnTo>
                    <a:lnTo>
                      <a:pt x="1142" y="5771"/>
                    </a:lnTo>
                    <a:lnTo>
                      <a:pt x="1124" y="5752"/>
                    </a:lnTo>
                    <a:lnTo>
                      <a:pt x="1105" y="5752"/>
                    </a:lnTo>
                    <a:lnTo>
                      <a:pt x="1105" y="5733"/>
                    </a:lnTo>
                    <a:lnTo>
                      <a:pt x="1066" y="5695"/>
                    </a:lnTo>
                    <a:lnTo>
                      <a:pt x="1047" y="5695"/>
                    </a:lnTo>
                    <a:lnTo>
                      <a:pt x="1029" y="5657"/>
                    </a:lnTo>
                    <a:lnTo>
                      <a:pt x="1029" y="5638"/>
                    </a:lnTo>
                    <a:lnTo>
                      <a:pt x="1029" y="5619"/>
                    </a:lnTo>
                    <a:lnTo>
                      <a:pt x="1029" y="5562"/>
                    </a:lnTo>
                    <a:lnTo>
                      <a:pt x="1029" y="5543"/>
                    </a:lnTo>
                    <a:lnTo>
                      <a:pt x="1010" y="5543"/>
                    </a:lnTo>
                    <a:lnTo>
                      <a:pt x="571" y="5524"/>
                    </a:lnTo>
                    <a:lnTo>
                      <a:pt x="552" y="5524"/>
                    </a:lnTo>
                    <a:lnTo>
                      <a:pt x="552" y="5505"/>
                    </a:lnTo>
                    <a:lnTo>
                      <a:pt x="552" y="5486"/>
                    </a:lnTo>
                    <a:lnTo>
                      <a:pt x="533" y="5466"/>
                    </a:lnTo>
                    <a:lnTo>
                      <a:pt x="419" y="5447"/>
                    </a:lnTo>
                    <a:lnTo>
                      <a:pt x="400" y="5429"/>
                    </a:lnTo>
                    <a:lnTo>
                      <a:pt x="400" y="5390"/>
                    </a:lnTo>
                    <a:lnTo>
                      <a:pt x="419" y="5371"/>
                    </a:lnTo>
                    <a:lnTo>
                      <a:pt x="476" y="5352"/>
                    </a:lnTo>
                    <a:lnTo>
                      <a:pt x="495" y="5333"/>
                    </a:lnTo>
                    <a:lnTo>
                      <a:pt x="495" y="5314"/>
                    </a:lnTo>
                    <a:lnTo>
                      <a:pt x="495" y="5295"/>
                    </a:lnTo>
                    <a:lnTo>
                      <a:pt x="495" y="5276"/>
                    </a:lnTo>
                    <a:lnTo>
                      <a:pt x="514" y="5257"/>
                    </a:lnTo>
                    <a:lnTo>
                      <a:pt x="533" y="5257"/>
                    </a:lnTo>
                    <a:lnTo>
                      <a:pt x="533" y="5238"/>
                    </a:lnTo>
                    <a:lnTo>
                      <a:pt x="495" y="5200"/>
                    </a:lnTo>
                    <a:lnTo>
                      <a:pt x="304" y="5162"/>
                    </a:lnTo>
                    <a:lnTo>
                      <a:pt x="209" y="5066"/>
                    </a:lnTo>
                    <a:lnTo>
                      <a:pt x="171" y="5048"/>
                    </a:lnTo>
                    <a:lnTo>
                      <a:pt x="152" y="5066"/>
                    </a:lnTo>
                    <a:lnTo>
                      <a:pt x="152" y="5105"/>
                    </a:lnTo>
                    <a:lnTo>
                      <a:pt x="114" y="5124"/>
                    </a:lnTo>
                    <a:lnTo>
                      <a:pt x="76" y="5105"/>
                    </a:lnTo>
                    <a:lnTo>
                      <a:pt x="57" y="5085"/>
                    </a:lnTo>
                    <a:lnTo>
                      <a:pt x="19" y="4971"/>
                    </a:lnTo>
                    <a:lnTo>
                      <a:pt x="0" y="4952"/>
                    </a:lnTo>
                    <a:lnTo>
                      <a:pt x="0" y="4914"/>
                    </a:lnTo>
                    <a:lnTo>
                      <a:pt x="19" y="4876"/>
                    </a:lnTo>
                    <a:lnTo>
                      <a:pt x="57" y="4876"/>
                    </a:lnTo>
                    <a:lnTo>
                      <a:pt x="228" y="4876"/>
                    </a:lnTo>
                    <a:lnTo>
                      <a:pt x="400" y="4704"/>
                    </a:lnTo>
                    <a:lnTo>
                      <a:pt x="476" y="4628"/>
                    </a:lnTo>
                    <a:lnTo>
                      <a:pt x="571" y="4590"/>
                    </a:lnTo>
                    <a:lnTo>
                      <a:pt x="629" y="4590"/>
                    </a:lnTo>
                    <a:lnTo>
                      <a:pt x="685" y="4609"/>
                    </a:lnTo>
                    <a:lnTo>
                      <a:pt x="743" y="4609"/>
                    </a:lnTo>
                    <a:lnTo>
                      <a:pt x="800" y="4572"/>
                    </a:lnTo>
                    <a:lnTo>
                      <a:pt x="838" y="4495"/>
                    </a:lnTo>
                    <a:lnTo>
                      <a:pt x="857" y="4476"/>
                    </a:lnTo>
                    <a:lnTo>
                      <a:pt x="952" y="4438"/>
                    </a:lnTo>
                    <a:lnTo>
                      <a:pt x="990" y="4419"/>
                    </a:lnTo>
                    <a:lnTo>
                      <a:pt x="1029" y="4362"/>
                    </a:lnTo>
                    <a:lnTo>
                      <a:pt x="1047" y="4343"/>
                    </a:lnTo>
                    <a:lnTo>
                      <a:pt x="1105" y="4305"/>
                    </a:lnTo>
                    <a:lnTo>
                      <a:pt x="1142" y="4267"/>
                    </a:lnTo>
                    <a:lnTo>
                      <a:pt x="1066" y="4191"/>
                    </a:lnTo>
                    <a:lnTo>
                      <a:pt x="1047" y="4152"/>
                    </a:lnTo>
                    <a:lnTo>
                      <a:pt x="1047" y="4133"/>
                    </a:lnTo>
                    <a:lnTo>
                      <a:pt x="1047" y="4057"/>
                    </a:lnTo>
                    <a:lnTo>
                      <a:pt x="1029" y="4019"/>
                    </a:lnTo>
                    <a:lnTo>
                      <a:pt x="1029" y="4000"/>
                    </a:lnTo>
                    <a:lnTo>
                      <a:pt x="1010" y="4000"/>
                    </a:lnTo>
                    <a:lnTo>
                      <a:pt x="914" y="3962"/>
                    </a:lnTo>
                    <a:lnTo>
                      <a:pt x="895" y="3942"/>
                    </a:lnTo>
                    <a:lnTo>
                      <a:pt x="895" y="3924"/>
                    </a:lnTo>
                    <a:lnTo>
                      <a:pt x="895" y="3828"/>
                    </a:lnTo>
                    <a:lnTo>
                      <a:pt x="895" y="3790"/>
                    </a:lnTo>
                    <a:lnTo>
                      <a:pt x="895" y="3771"/>
                    </a:lnTo>
                    <a:lnTo>
                      <a:pt x="876" y="3752"/>
                    </a:lnTo>
                    <a:lnTo>
                      <a:pt x="819" y="3771"/>
                    </a:lnTo>
                    <a:lnTo>
                      <a:pt x="800" y="3752"/>
                    </a:lnTo>
                    <a:lnTo>
                      <a:pt x="781" y="3752"/>
                    </a:lnTo>
                    <a:lnTo>
                      <a:pt x="781" y="3733"/>
                    </a:lnTo>
                    <a:lnTo>
                      <a:pt x="762" y="3714"/>
                    </a:lnTo>
                    <a:lnTo>
                      <a:pt x="743" y="3695"/>
                    </a:lnTo>
                    <a:lnTo>
                      <a:pt x="743" y="3676"/>
                    </a:lnTo>
                    <a:lnTo>
                      <a:pt x="743" y="3657"/>
                    </a:lnTo>
                    <a:lnTo>
                      <a:pt x="743" y="3638"/>
                    </a:lnTo>
                    <a:lnTo>
                      <a:pt x="762" y="3562"/>
                    </a:lnTo>
                    <a:lnTo>
                      <a:pt x="819" y="3543"/>
                    </a:lnTo>
                    <a:lnTo>
                      <a:pt x="857" y="3524"/>
                    </a:lnTo>
                    <a:lnTo>
                      <a:pt x="914" y="3505"/>
                    </a:lnTo>
                    <a:lnTo>
                      <a:pt x="933" y="3485"/>
                    </a:lnTo>
                    <a:lnTo>
                      <a:pt x="952" y="3429"/>
                    </a:lnTo>
                    <a:lnTo>
                      <a:pt x="971" y="3409"/>
                    </a:lnTo>
                    <a:lnTo>
                      <a:pt x="1162" y="3238"/>
                    </a:lnTo>
                    <a:lnTo>
                      <a:pt x="1066" y="3143"/>
                    </a:lnTo>
                    <a:lnTo>
                      <a:pt x="1142" y="3143"/>
                    </a:lnTo>
                    <a:lnTo>
                      <a:pt x="1181" y="3143"/>
                    </a:lnTo>
                    <a:lnTo>
                      <a:pt x="1219" y="3104"/>
                    </a:lnTo>
                    <a:lnTo>
                      <a:pt x="1257" y="3085"/>
                    </a:lnTo>
                    <a:lnTo>
                      <a:pt x="1295" y="3067"/>
                    </a:lnTo>
                    <a:lnTo>
                      <a:pt x="1333" y="3085"/>
                    </a:lnTo>
                    <a:lnTo>
                      <a:pt x="1371" y="3104"/>
                    </a:lnTo>
                    <a:lnTo>
                      <a:pt x="1409" y="3124"/>
                    </a:lnTo>
                    <a:lnTo>
                      <a:pt x="1428" y="3124"/>
                    </a:lnTo>
                    <a:lnTo>
                      <a:pt x="1467" y="3124"/>
                    </a:lnTo>
                    <a:lnTo>
                      <a:pt x="1505" y="3104"/>
                    </a:lnTo>
                    <a:lnTo>
                      <a:pt x="1543" y="3067"/>
                    </a:lnTo>
                    <a:lnTo>
                      <a:pt x="1581" y="3067"/>
                    </a:lnTo>
                    <a:lnTo>
                      <a:pt x="1600" y="3067"/>
                    </a:lnTo>
                    <a:lnTo>
                      <a:pt x="1638" y="3104"/>
                    </a:lnTo>
                    <a:lnTo>
                      <a:pt x="1714" y="3181"/>
                    </a:lnTo>
                    <a:lnTo>
                      <a:pt x="1752" y="3181"/>
                    </a:lnTo>
                    <a:lnTo>
                      <a:pt x="1772" y="3162"/>
                    </a:lnTo>
                    <a:lnTo>
                      <a:pt x="1790" y="3143"/>
                    </a:lnTo>
                    <a:lnTo>
                      <a:pt x="1828" y="3143"/>
                    </a:lnTo>
                    <a:lnTo>
                      <a:pt x="1867" y="3143"/>
                    </a:lnTo>
                    <a:lnTo>
                      <a:pt x="1981" y="3143"/>
                    </a:lnTo>
                    <a:lnTo>
                      <a:pt x="2019" y="3143"/>
                    </a:lnTo>
                    <a:lnTo>
                      <a:pt x="2095" y="3200"/>
                    </a:lnTo>
                    <a:lnTo>
                      <a:pt x="2133" y="3219"/>
                    </a:lnTo>
                    <a:lnTo>
                      <a:pt x="2209" y="3181"/>
                    </a:lnTo>
                    <a:lnTo>
                      <a:pt x="2248" y="3143"/>
                    </a:lnTo>
                    <a:lnTo>
                      <a:pt x="2266" y="3104"/>
                    </a:lnTo>
                    <a:lnTo>
                      <a:pt x="2285" y="3028"/>
                    </a:lnTo>
                    <a:lnTo>
                      <a:pt x="2285" y="2990"/>
                    </a:lnTo>
                    <a:lnTo>
                      <a:pt x="2285" y="2933"/>
                    </a:lnTo>
                    <a:lnTo>
                      <a:pt x="2266" y="2895"/>
                    </a:lnTo>
                    <a:lnTo>
                      <a:pt x="2229" y="2876"/>
                    </a:lnTo>
                    <a:lnTo>
                      <a:pt x="2000" y="2819"/>
                    </a:lnTo>
                    <a:lnTo>
                      <a:pt x="1924" y="2800"/>
                    </a:lnTo>
                    <a:lnTo>
                      <a:pt x="1848" y="2743"/>
                    </a:lnTo>
                    <a:lnTo>
                      <a:pt x="1809" y="2667"/>
                    </a:lnTo>
                    <a:lnTo>
                      <a:pt x="1790" y="2667"/>
                    </a:lnTo>
                    <a:lnTo>
                      <a:pt x="1676" y="2723"/>
                    </a:lnTo>
                    <a:lnTo>
                      <a:pt x="1638" y="2723"/>
                    </a:lnTo>
                    <a:lnTo>
                      <a:pt x="1600" y="2705"/>
                    </a:lnTo>
                    <a:lnTo>
                      <a:pt x="1505" y="2628"/>
                    </a:lnTo>
                    <a:lnTo>
                      <a:pt x="1467" y="2609"/>
                    </a:lnTo>
                    <a:lnTo>
                      <a:pt x="1371" y="2609"/>
                    </a:lnTo>
                    <a:lnTo>
                      <a:pt x="1314" y="2609"/>
                    </a:lnTo>
                    <a:lnTo>
                      <a:pt x="1276" y="2571"/>
                    </a:lnTo>
                    <a:lnTo>
                      <a:pt x="1238" y="2514"/>
                    </a:lnTo>
                    <a:lnTo>
                      <a:pt x="1238" y="2476"/>
                    </a:lnTo>
                    <a:lnTo>
                      <a:pt x="1238" y="2438"/>
                    </a:lnTo>
                    <a:lnTo>
                      <a:pt x="1257" y="2381"/>
                    </a:lnTo>
                    <a:lnTo>
                      <a:pt x="1314" y="2324"/>
                    </a:lnTo>
                    <a:lnTo>
                      <a:pt x="1314" y="2286"/>
                    </a:lnTo>
                    <a:lnTo>
                      <a:pt x="1333" y="2266"/>
                    </a:lnTo>
                    <a:lnTo>
                      <a:pt x="1333" y="2210"/>
                    </a:lnTo>
                    <a:lnTo>
                      <a:pt x="1352" y="2190"/>
                    </a:lnTo>
                    <a:lnTo>
                      <a:pt x="1371" y="2190"/>
                    </a:lnTo>
                    <a:lnTo>
                      <a:pt x="1409" y="2190"/>
                    </a:lnTo>
                    <a:lnTo>
                      <a:pt x="1428" y="2210"/>
                    </a:lnTo>
                    <a:lnTo>
                      <a:pt x="1447" y="2247"/>
                    </a:lnTo>
                    <a:lnTo>
                      <a:pt x="1467" y="2286"/>
                    </a:lnTo>
                    <a:lnTo>
                      <a:pt x="1505" y="2324"/>
                    </a:lnTo>
                    <a:lnTo>
                      <a:pt x="1543" y="2324"/>
                    </a:lnTo>
                    <a:lnTo>
                      <a:pt x="1562" y="2305"/>
                    </a:lnTo>
                    <a:lnTo>
                      <a:pt x="1619" y="2228"/>
                    </a:lnTo>
                    <a:lnTo>
                      <a:pt x="1638" y="2210"/>
                    </a:lnTo>
                    <a:lnTo>
                      <a:pt x="1695" y="2190"/>
                    </a:lnTo>
                    <a:lnTo>
                      <a:pt x="1657" y="2076"/>
                    </a:lnTo>
                    <a:lnTo>
                      <a:pt x="1657" y="2038"/>
                    </a:lnTo>
                    <a:lnTo>
                      <a:pt x="1638" y="2038"/>
                    </a:lnTo>
                    <a:lnTo>
                      <a:pt x="1505" y="2038"/>
                    </a:lnTo>
                    <a:lnTo>
                      <a:pt x="1486" y="2057"/>
                    </a:lnTo>
                    <a:lnTo>
                      <a:pt x="1428" y="2114"/>
                    </a:lnTo>
                    <a:lnTo>
                      <a:pt x="1391" y="2114"/>
                    </a:lnTo>
                    <a:lnTo>
                      <a:pt x="1238" y="2095"/>
                    </a:lnTo>
                    <a:lnTo>
                      <a:pt x="1219" y="2076"/>
                    </a:lnTo>
                    <a:lnTo>
                      <a:pt x="1219" y="2057"/>
                    </a:lnTo>
                    <a:lnTo>
                      <a:pt x="1200" y="2038"/>
                    </a:lnTo>
                    <a:lnTo>
                      <a:pt x="1200" y="2019"/>
                    </a:lnTo>
                    <a:lnTo>
                      <a:pt x="1142" y="2000"/>
                    </a:lnTo>
                    <a:lnTo>
                      <a:pt x="990" y="2000"/>
                    </a:lnTo>
                    <a:lnTo>
                      <a:pt x="971" y="1961"/>
                    </a:lnTo>
                    <a:lnTo>
                      <a:pt x="990" y="1924"/>
                    </a:lnTo>
                    <a:lnTo>
                      <a:pt x="1105" y="1961"/>
                    </a:lnTo>
                    <a:lnTo>
                      <a:pt x="1142" y="1924"/>
                    </a:lnTo>
                    <a:lnTo>
                      <a:pt x="1142" y="1905"/>
                    </a:lnTo>
                    <a:lnTo>
                      <a:pt x="1142" y="1866"/>
                    </a:lnTo>
                    <a:lnTo>
                      <a:pt x="1142" y="1847"/>
                    </a:lnTo>
                    <a:lnTo>
                      <a:pt x="1142" y="1829"/>
                    </a:lnTo>
                    <a:lnTo>
                      <a:pt x="1162" y="1829"/>
                    </a:lnTo>
                    <a:lnTo>
                      <a:pt x="1200" y="1809"/>
                    </a:lnTo>
                    <a:lnTo>
                      <a:pt x="1219" y="1790"/>
                    </a:lnTo>
                    <a:lnTo>
                      <a:pt x="1238" y="1752"/>
                    </a:lnTo>
                    <a:lnTo>
                      <a:pt x="1257" y="1714"/>
                    </a:lnTo>
                    <a:lnTo>
                      <a:pt x="1295" y="1695"/>
                    </a:lnTo>
                    <a:lnTo>
                      <a:pt x="1314" y="1657"/>
                    </a:lnTo>
                    <a:lnTo>
                      <a:pt x="1314" y="1619"/>
                    </a:lnTo>
                    <a:lnTo>
                      <a:pt x="1276" y="1600"/>
                    </a:lnTo>
                    <a:lnTo>
                      <a:pt x="1238" y="1581"/>
                    </a:lnTo>
                    <a:lnTo>
                      <a:pt x="1219" y="1562"/>
                    </a:lnTo>
                    <a:lnTo>
                      <a:pt x="1200" y="1524"/>
                    </a:lnTo>
                    <a:lnTo>
                      <a:pt x="1181" y="1524"/>
                    </a:lnTo>
                    <a:lnTo>
                      <a:pt x="1162" y="1504"/>
                    </a:lnTo>
                    <a:lnTo>
                      <a:pt x="1086" y="1504"/>
                    </a:lnTo>
                    <a:lnTo>
                      <a:pt x="1066" y="1504"/>
                    </a:lnTo>
                    <a:lnTo>
                      <a:pt x="1066" y="1485"/>
                    </a:lnTo>
                    <a:lnTo>
                      <a:pt x="1066" y="1467"/>
                    </a:lnTo>
                    <a:lnTo>
                      <a:pt x="1066" y="1448"/>
                    </a:lnTo>
                    <a:lnTo>
                      <a:pt x="1066" y="1428"/>
                    </a:lnTo>
                    <a:lnTo>
                      <a:pt x="1086" y="1390"/>
                    </a:lnTo>
                    <a:lnTo>
                      <a:pt x="1105" y="1390"/>
                    </a:lnTo>
                    <a:lnTo>
                      <a:pt x="1162" y="1371"/>
                    </a:lnTo>
                    <a:lnTo>
                      <a:pt x="1200" y="1371"/>
                    </a:lnTo>
                    <a:lnTo>
                      <a:pt x="1257" y="1390"/>
                    </a:lnTo>
                    <a:lnTo>
                      <a:pt x="1257" y="1409"/>
                    </a:lnTo>
                    <a:lnTo>
                      <a:pt x="1276" y="1428"/>
                    </a:lnTo>
                    <a:lnTo>
                      <a:pt x="1276" y="1448"/>
                    </a:lnTo>
                    <a:lnTo>
                      <a:pt x="1295" y="1467"/>
                    </a:lnTo>
                    <a:lnTo>
                      <a:pt x="1314" y="1467"/>
                    </a:lnTo>
                    <a:lnTo>
                      <a:pt x="1333" y="1428"/>
                    </a:lnTo>
                    <a:lnTo>
                      <a:pt x="1333" y="1390"/>
                    </a:lnTo>
                    <a:lnTo>
                      <a:pt x="1333" y="1371"/>
                    </a:lnTo>
                    <a:lnTo>
                      <a:pt x="1314" y="1314"/>
                    </a:lnTo>
                    <a:lnTo>
                      <a:pt x="1314" y="1295"/>
                    </a:lnTo>
                    <a:lnTo>
                      <a:pt x="1295" y="1257"/>
                    </a:lnTo>
                    <a:lnTo>
                      <a:pt x="1371" y="1257"/>
                    </a:lnTo>
                    <a:lnTo>
                      <a:pt x="1391" y="1238"/>
                    </a:lnTo>
                    <a:lnTo>
                      <a:pt x="1409" y="1200"/>
                    </a:lnTo>
                    <a:lnTo>
                      <a:pt x="1428" y="1181"/>
                    </a:lnTo>
                    <a:lnTo>
                      <a:pt x="1447" y="1181"/>
                    </a:lnTo>
                    <a:lnTo>
                      <a:pt x="1543" y="1181"/>
                    </a:lnTo>
                    <a:lnTo>
                      <a:pt x="1562" y="1200"/>
                    </a:lnTo>
                    <a:lnTo>
                      <a:pt x="1600" y="1276"/>
                    </a:lnTo>
                    <a:lnTo>
                      <a:pt x="1600" y="1295"/>
                    </a:lnTo>
                    <a:lnTo>
                      <a:pt x="1695" y="1314"/>
                    </a:lnTo>
                    <a:lnTo>
                      <a:pt x="1695" y="1371"/>
                    </a:lnTo>
                    <a:lnTo>
                      <a:pt x="1714" y="1390"/>
                    </a:lnTo>
                    <a:lnTo>
                      <a:pt x="1733" y="1390"/>
                    </a:lnTo>
                    <a:lnTo>
                      <a:pt x="1752" y="1371"/>
                    </a:lnTo>
                    <a:lnTo>
                      <a:pt x="1752" y="1333"/>
                    </a:lnTo>
                    <a:lnTo>
                      <a:pt x="1752" y="1314"/>
                    </a:lnTo>
                    <a:lnTo>
                      <a:pt x="1867" y="1314"/>
                    </a:lnTo>
                    <a:lnTo>
                      <a:pt x="1886" y="1314"/>
                    </a:lnTo>
                    <a:lnTo>
                      <a:pt x="1886" y="1333"/>
                    </a:lnTo>
                    <a:lnTo>
                      <a:pt x="1904" y="1314"/>
                    </a:lnTo>
                    <a:lnTo>
                      <a:pt x="1924" y="1295"/>
                    </a:lnTo>
                    <a:lnTo>
                      <a:pt x="1943" y="1295"/>
                    </a:lnTo>
                    <a:lnTo>
                      <a:pt x="1962" y="1295"/>
                    </a:lnTo>
                    <a:lnTo>
                      <a:pt x="1981" y="1314"/>
                    </a:lnTo>
                    <a:lnTo>
                      <a:pt x="1981" y="1333"/>
                    </a:lnTo>
                    <a:lnTo>
                      <a:pt x="1981" y="1371"/>
                    </a:lnTo>
                    <a:lnTo>
                      <a:pt x="2000" y="1390"/>
                    </a:lnTo>
                    <a:lnTo>
                      <a:pt x="2019" y="1390"/>
                    </a:lnTo>
                    <a:lnTo>
                      <a:pt x="2057" y="1409"/>
                    </a:lnTo>
                    <a:lnTo>
                      <a:pt x="2171" y="1409"/>
                    </a:lnTo>
                    <a:lnTo>
                      <a:pt x="2171" y="1314"/>
                    </a:lnTo>
                    <a:lnTo>
                      <a:pt x="2171" y="1295"/>
                    </a:lnTo>
                    <a:lnTo>
                      <a:pt x="2171" y="1257"/>
                    </a:lnTo>
                    <a:lnTo>
                      <a:pt x="2610" y="1238"/>
                    </a:lnTo>
                    <a:lnTo>
                      <a:pt x="2629" y="1238"/>
                    </a:lnTo>
                    <a:lnTo>
                      <a:pt x="2647" y="1257"/>
                    </a:lnTo>
                    <a:lnTo>
                      <a:pt x="2647" y="1314"/>
                    </a:lnTo>
                    <a:lnTo>
                      <a:pt x="2610" y="1333"/>
                    </a:lnTo>
                    <a:lnTo>
                      <a:pt x="2590" y="1371"/>
                    </a:lnTo>
                    <a:lnTo>
                      <a:pt x="2590" y="1390"/>
                    </a:lnTo>
                    <a:lnTo>
                      <a:pt x="2610" y="1428"/>
                    </a:lnTo>
                    <a:lnTo>
                      <a:pt x="2666" y="1467"/>
                    </a:lnTo>
                    <a:lnTo>
                      <a:pt x="2686" y="1485"/>
                    </a:lnTo>
                    <a:lnTo>
                      <a:pt x="2686" y="1504"/>
                    </a:lnTo>
                    <a:lnTo>
                      <a:pt x="2705" y="1524"/>
                    </a:lnTo>
                    <a:lnTo>
                      <a:pt x="2724" y="1524"/>
                    </a:lnTo>
                    <a:lnTo>
                      <a:pt x="2743" y="1524"/>
                    </a:lnTo>
                    <a:lnTo>
                      <a:pt x="2762" y="1524"/>
                    </a:lnTo>
                    <a:lnTo>
                      <a:pt x="2762" y="1504"/>
                    </a:lnTo>
                    <a:lnTo>
                      <a:pt x="2743" y="1448"/>
                    </a:lnTo>
                    <a:lnTo>
                      <a:pt x="2743" y="1428"/>
                    </a:lnTo>
                    <a:lnTo>
                      <a:pt x="2762" y="1390"/>
                    </a:lnTo>
                    <a:lnTo>
                      <a:pt x="2800" y="1352"/>
                    </a:lnTo>
                    <a:lnTo>
                      <a:pt x="2781" y="1314"/>
                    </a:lnTo>
                    <a:lnTo>
                      <a:pt x="2762" y="1238"/>
                    </a:lnTo>
                    <a:lnTo>
                      <a:pt x="2800" y="1200"/>
                    </a:lnTo>
                    <a:lnTo>
                      <a:pt x="2838" y="1162"/>
                    </a:lnTo>
                    <a:lnTo>
                      <a:pt x="2895" y="1143"/>
                    </a:lnTo>
                    <a:lnTo>
                      <a:pt x="2991" y="1143"/>
                    </a:lnTo>
                    <a:lnTo>
                      <a:pt x="3047" y="1123"/>
                    </a:lnTo>
                    <a:lnTo>
                      <a:pt x="3067" y="1123"/>
                    </a:lnTo>
                    <a:lnTo>
                      <a:pt x="3105" y="1143"/>
                    </a:lnTo>
                    <a:lnTo>
                      <a:pt x="3143" y="1143"/>
                    </a:lnTo>
                    <a:lnTo>
                      <a:pt x="3238" y="1123"/>
                    </a:lnTo>
                    <a:lnTo>
                      <a:pt x="3333" y="1143"/>
                    </a:lnTo>
                    <a:lnTo>
                      <a:pt x="3372" y="1123"/>
                    </a:lnTo>
                    <a:lnTo>
                      <a:pt x="3391" y="1086"/>
                    </a:lnTo>
                    <a:lnTo>
                      <a:pt x="3391" y="1067"/>
                    </a:lnTo>
                    <a:lnTo>
                      <a:pt x="3372" y="1028"/>
                    </a:lnTo>
                    <a:lnTo>
                      <a:pt x="3372" y="1009"/>
                    </a:lnTo>
                    <a:lnTo>
                      <a:pt x="3372" y="971"/>
                    </a:lnTo>
                    <a:lnTo>
                      <a:pt x="3409" y="971"/>
                    </a:lnTo>
                    <a:lnTo>
                      <a:pt x="3486" y="971"/>
                    </a:lnTo>
                    <a:lnTo>
                      <a:pt x="3600" y="990"/>
                    </a:lnTo>
                    <a:lnTo>
                      <a:pt x="3638" y="990"/>
                    </a:lnTo>
                    <a:lnTo>
                      <a:pt x="3676" y="971"/>
                    </a:lnTo>
                    <a:lnTo>
                      <a:pt x="3733" y="933"/>
                    </a:lnTo>
                    <a:lnTo>
                      <a:pt x="3753" y="914"/>
                    </a:lnTo>
                    <a:lnTo>
                      <a:pt x="3829" y="914"/>
                    </a:lnTo>
                    <a:lnTo>
                      <a:pt x="4000" y="838"/>
                    </a:lnTo>
                    <a:lnTo>
                      <a:pt x="4038" y="838"/>
                    </a:lnTo>
                    <a:lnTo>
                      <a:pt x="4076" y="857"/>
                    </a:lnTo>
                    <a:lnTo>
                      <a:pt x="4171" y="914"/>
                    </a:lnTo>
                    <a:lnTo>
                      <a:pt x="4190" y="933"/>
                    </a:lnTo>
                    <a:lnTo>
                      <a:pt x="4210" y="933"/>
                    </a:lnTo>
                    <a:lnTo>
                      <a:pt x="4229" y="914"/>
                    </a:lnTo>
                    <a:lnTo>
                      <a:pt x="4266" y="895"/>
                    </a:lnTo>
                    <a:lnTo>
                      <a:pt x="4305" y="895"/>
                    </a:lnTo>
                    <a:lnTo>
                      <a:pt x="4324" y="876"/>
                    </a:lnTo>
                    <a:lnTo>
                      <a:pt x="4343" y="819"/>
                    </a:lnTo>
                    <a:lnTo>
                      <a:pt x="4324" y="781"/>
                    </a:lnTo>
                    <a:lnTo>
                      <a:pt x="4305" y="742"/>
                    </a:lnTo>
                    <a:lnTo>
                      <a:pt x="4305" y="724"/>
                    </a:lnTo>
                    <a:lnTo>
                      <a:pt x="4324" y="705"/>
                    </a:lnTo>
                    <a:lnTo>
                      <a:pt x="4343" y="724"/>
                    </a:lnTo>
                    <a:lnTo>
                      <a:pt x="4362" y="742"/>
                    </a:lnTo>
                    <a:lnTo>
                      <a:pt x="4381" y="742"/>
                    </a:lnTo>
                    <a:lnTo>
                      <a:pt x="4400" y="724"/>
                    </a:lnTo>
                    <a:lnTo>
                      <a:pt x="4419" y="705"/>
                    </a:lnTo>
                    <a:lnTo>
                      <a:pt x="4438" y="705"/>
                    </a:lnTo>
                    <a:lnTo>
                      <a:pt x="4495" y="705"/>
                    </a:lnTo>
                    <a:lnTo>
                      <a:pt x="4515" y="705"/>
                    </a:lnTo>
                    <a:lnTo>
                      <a:pt x="4571" y="686"/>
                    </a:lnTo>
                    <a:lnTo>
                      <a:pt x="4591" y="666"/>
                    </a:lnTo>
                    <a:lnTo>
                      <a:pt x="4628" y="666"/>
                    </a:lnTo>
                    <a:lnTo>
                      <a:pt x="4628" y="647"/>
                    </a:lnTo>
                    <a:lnTo>
                      <a:pt x="4647" y="647"/>
                    </a:lnTo>
                    <a:lnTo>
                      <a:pt x="4686" y="666"/>
                    </a:lnTo>
                    <a:lnTo>
                      <a:pt x="4781" y="647"/>
                    </a:lnTo>
                    <a:lnTo>
                      <a:pt x="4800" y="647"/>
                    </a:lnTo>
                    <a:lnTo>
                      <a:pt x="4819" y="628"/>
                    </a:lnTo>
                    <a:lnTo>
                      <a:pt x="4819" y="610"/>
                    </a:lnTo>
                    <a:lnTo>
                      <a:pt x="4838" y="610"/>
                    </a:lnTo>
                    <a:lnTo>
                      <a:pt x="4857" y="628"/>
                    </a:lnTo>
                    <a:lnTo>
                      <a:pt x="4876" y="628"/>
                    </a:lnTo>
                    <a:lnTo>
                      <a:pt x="4895" y="610"/>
                    </a:lnTo>
                    <a:lnTo>
                      <a:pt x="4952" y="590"/>
                    </a:lnTo>
                    <a:lnTo>
                      <a:pt x="5028" y="647"/>
                    </a:lnTo>
                    <a:lnTo>
                      <a:pt x="5067" y="666"/>
                    </a:lnTo>
                    <a:lnTo>
                      <a:pt x="5105" y="686"/>
                    </a:lnTo>
                    <a:lnTo>
                      <a:pt x="5162" y="647"/>
                    </a:lnTo>
                    <a:lnTo>
                      <a:pt x="5238" y="590"/>
                    </a:lnTo>
                    <a:lnTo>
                      <a:pt x="5295" y="552"/>
                    </a:lnTo>
                    <a:lnTo>
                      <a:pt x="5372" y="590"/>
                    </a:lnTo>
                    <a:lnTo>
                      <a:pt x="5467" y="705"/>
                    </a:lnTo>
                    <a:lnTo>
                      <a:pt x="5486" y="724"/>
                    </a:lnTo>
                    <a:lnTo>
                      <a:pt x="5505" y="724"/>
                    </a:lnTo>
                    <a:lnTo>
                      <a:pt x="5524" y="724"/>
                    </a:lnTo>
                    <a:lnTo>
                      <a:pt x="5543" y="724"/>
                    </a:lnTo>
                    <a:lnTo>
                      <a:pt x="5543" y="705"/>
                    </a:lnTo>
                    <a:lnTo>
                      <a:pt x="5562" y="705"/>
                    </a:lnTo>
                    <a:lnTo>
                      <a:pt x="5581" y="724"/>
                    </a:lnTo>
                    <a:lnTo>
                      <a:pt x="5600" y="724"/>
                    </a:lnTo>
                    <a:lnTo>
                      <a:pt x="5638" y="666"/>
                    </a:lnTo>
                    <a:lnTo>
                      <a:pt x="5600" y="476"/>
                    </a:lnTo>
                    <a:lnTo>
                      <a:pt x="5619" y="419"/>
                    </a:lnTo>
                    <a:lnTo>
                      <a:pt x="5619" y="400"/>
                    </a:lnTo>
                    <a:lnTo>
                      <a:pt x="5619" y="381"/>
                    </a:lnTo>
                    <a:lnTo>
                      <a:pt x="5619" y="343"/>
                    </a:lnTo>
                    <a:lnTo>
                      <a:pt x="5638" y="324"/>
                    </a:lnTo>
                    <a:lnTo>
                      <a:pt x="5771" y="266"/>
                    </a:lnTo>
                    <a:lnTo>
                      <a:pt x="5790" y="266"/>
                    </a:lnTo>
                    <a:lnTo>
                      <a:pt x="5866" y="266"/>
                    </a:lnTo>
                    <a:lnTo>
                      <a:pt x="5886" y="266"/>
                    </a:lnTo>
                    <a:lnTo>
                      <a:pt x="5886" y="229"/>
                    </a:lnTo>
                    <a:lnTo>
                      <a:pt x="5886" y="152"/>
                    </a:lnTo>
                    <a:lnTo>
                      <a:pt x="5886" y="133"/>
                    </a:lnTo>
                    <a:lnTo>
                      <a:pt x="5905" y="133"/>
                    </a:lnTo>
                    <a:lnTo>
                      <a:pt x="6019" y="133"/>
                    </a:lnTo>
                    <a:lnTo>
                      <a:pt x="6171" y="190"/>
                    </a:lnTo>
                    <a:lnTo>
                      <a:pt x="6210" y="190"/>
                    </a:lnTo>
                    <a:lnTo>
                      <a:pt x="6229" y="152"/>
                    </a:lnTo>
                    <a:lnTo>
                      <a:pt x="6267" y="95"/>
                    </a:lnTo>
                    <a:lnTo>
                      <a:pt x="6286" y="57"/>
                    </a:lnTo>
                    <a:lnTo>
                      <a:pt x="6324" y="38"/>
                    </a:lnTo>
                    <a:lnTo>
                      <a:pt x="6400" y="0"/>
                    </a:lnTo>
                    <a:lnTo>
                      <a:pt x="6419" y="19"/>
                    </a:lnTo>
                    <a:lnTo>
                      <a:pt x="6438" y="133"/>
                    </a:lnTo>
                    <a:lnTo>
                      <a:pt x="6457" y="171"/>
                    </a:lnTo>
                    <a:lnTo>
                      <a:pt x="6591" y="114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65" name="Freeform 75">
                <a:extLst>
                  <a:ext uri="{FF2B5EF4-FFF2-40B4-BE49-F238E27FC236}">
                    <a16:creationId xmlns:a16="http://schemas.microsoft.com/office/drawing/2014/main" id="{4F5E160B-5941-1749-9374-8E3275D79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17150" y="4533900"/>
                <a:ext cx="2270125" cy="2819400"/>
              </a:xfrm>
              <a:custGeom>
                <a:avLst/>
                <a:gdLst>
                  <a:gd name="T0" fmla="*/ 2147483646 w 6305"/>
                  <a:gd name="T1" fmla="*/ 2147483646 h 7830"/>
                  <a:gd name="T2" fmla="*/ 2147483646 w 6305"/>
                  <a:gd name="T3" fmla="*/ 2147483646 h 7830"/>
                  <a:gd name="T4" fmla="*/ 2147483646 w 6305"/>
                  <a:gd name="T5" fmla="*/ 2147483646 h 7830"/>
                  <a:gd name="T6" fmla="*/ 2147483646 w 6305"/>
                  <a:gd name="T7" fmla="*/ 2147483646 h 7830"/>
                  <a:gd name="T8" fmla="*/ 2147483646 w 6305"/>
                  <a:gd name="T9" fmla="*/ 2147483646 h 7830"/>
                  <a:gd name="T10" fmla="*/ 2147483646 w 6305"/>
                  <a:gd name="T11" fmla="*/ 2147483646 h 7830"/>
                  <a:gd name="T12" fmla="*/ 2147483646 w 6305"/>
                  <a:gd name="T13" fmla="*/ 2147483646 h 7830"/>
                  <a:gd name="T14" fmla="*/ 2147483646 w 6305"/>
                  <a:gd name="T15" fmla="*/ 2147483646 h 7830"/>
                  <a:gd name="T16" fmla="*/ 2147483646 w 6305"/>
                  <a:gd name="T17" fmla="*/ 2147483646 h 7830"/>
                  <a:gd name="T18" fmla="*/ 2147483646 w 6305"/>
                  <a:gd name="T19" fmla="*/ 2147483646 h 7830"/>
                  <a:gd name="T20" fmla="*/ 2147483646 w 6305"/>
                  <a:gd name="T21" fmla="*/ 2147483646 h 7830"/>
                  <a:gd name="T22" fmla="*/ 2147483646 w 6305"/>
                  <a:gd name="T23" fmla="*/ 2147483646 h 7830"/>
                  <a:gd name="T24" fmla="*/ 2147483646 w 6305"/>
                  <a:gd name="T25" fmla="*/ 2147483646 h 7830"/>
                  <a:gd name="T26" fmla="*/ 2147483646 w 6305"/>
                  <a:gd name="T27" fmla="*/ 2147483646 h 7830"/>
                  <a:gd name="T28" fmla="*/ 2147483646 w 6305"/>
                  <a:gd name="T29" fmla="*/ 2147483646 h 7830"/>
                  <a:gd name="T30" fmla="*/ 2147483646 w 6305"/>
                  <a:gd name="T31" fmla="*/ 2147483646 h 7830"/>
                  <a:gd name="T32" fmla="*/ 2147483646 w 6305"/>
                  <a:gd name="T33" fmla="*/ 2147483646 h 7830"/>
                  <a:gd name="T34" fmla="*/ 2147483646 w 6305"/>
                  <a:gd name="T35" fmla="*/ 2147483646 h 7830"/>
                  <a:gd name="T36" fmla="*/ 2147483646 w 6305"/>
                  <a:gd name="T37" fmla="*/ 2147483646 h 7830"/>
                  <a:gd name="T38" fmla="*/ 2147483646 w 6305"/>
                  <a:gd name="T39" fmla="*/ 2147483646 h 7830"/>
                  <a:gd name="T40" fmla="*/ 2147483646 w 6305"/>
                  <a:gd name="T41" fmla="*/ 2147483646 h 7830"/>
                  <a:gd name="T42" fmla="*/ 2147483646 w 6305"/>
                  <a:gd name="T43" fmla="*/ 2147483646 h 7830"/>
                  <a:gd name="T44" fmla="*/ 2147483646 w 6305"/>
                  <a:gd name="T45" fmla="*/ 2147483646 h 7830"/>
                  <a:gd name="T46" fmla="*/ 2147483646 w 6305"/>
                  <a:gd name="T47" fmla="*/ 2147483646 h 7830"/>
                  <a:gd name="T48" fmla="*/ 2147483646 w 6305"/>
                  <a:gd name="T49" fmla="*/ 2147483646 h 7830"/>
                  <a:gd name="T50" fmla="*/ 2147483646 w 6305"/>
                  <a:gd name="T51" fmla="*/ 2147483646 h 7830"/>
                  <a:gd name="T52" fmla="*/ 2147483646 w 6305"/>
                  <a:gd name="T53" fmla="*/ 2147483646 h 7830"/>
                  <a:gd name="T54" fmla="*/ 2147483646 w 6305"/>
                  <a:gd name="T55" fmla="*/ 2147483646 h 7830"/>
                  <a:gd name="T56" fmla="*/ 2147483646 w 6305"/>
                  <a:gd name="T57" fmla="*/ 2147483646 h 7830"/>
                  <a:gd name="T58" fmla="*/ 2147483646 w 6305"/>
                  <a:gd name="T59" fmla="*/ 2147483646 h 7830"/>
                  <a:gd name="T60" fmla="*/ 0 w 6305"/>
                  <a:gd name="T61" fmla="*/ 2147483646 h 7830"/>
                  <a:gd name="T62" fmla="*/ 2147483646 w 6305"/>
                  <a:gd name="T63" fmla="*/ 2147483646 h 7830"/>
                  <a:gd name="T64" fmla="*/ 2147483646 w 6305"/>
                  <a:gd name="T65" fmla="*/ 2147483646 h 7830"/>
                  <a:gd name="T66" fmla="*/ 2147483646 w 6305"/>
                  <a:gd name="T67" fmla="*/ 2147483646 h 7830"/>
                  <a:gd name="T68" fmla="*/ 2147483646 w 6305"/>
                  <a:gd name="T69" fmla="*/ 2147483646 h 7830"/>
                  <a:gd name="T70" fmla="*/ 2147483646 w 6305"/>
                  <a:gd name="T71" fmla="*/ 2147483646 h 7830"/>
                  <a:gd name="T72" fmla="*/ 2147483646 w 6305"/>
                  <a:gd name="T73" fmla="*/ 2147483646 h 7830"/>
                  <a:gd name="T74" fmla="*/ 2147483646 w 6305"/>
                  <a:gd name="T75" fmla="*/ 2147483646 h 7830"/>
                  <a:gd name="T76" fmla="*/ 2147483646 w 6305"/>
                  <a:gd name="T77" fmla="*/ 2147483646 h 7830"/>
                  <a:gd name="T78" fmla="*/ 2147483646 w 6305"/>
                  <a:gd name="T79" fmla="*/ 2147483646 h 7830"/>
                  <a:gd name="T80" fmla="*/ 2147483646 w 6305"/>
                  <a:gd name="T81" fmla="*/ 2147483646 h 7830"/>
                  <a:gd name="T82" fmla="*/ 2147483646 w 6305"/>
                  <a:gd name="T83" fmla="*/ 2147483646 h 7830"/>
                  <a:gd name="T84" fmla="*/ 2147483646 w 6305"/>
                  <a:gd name="T85" fmla="*/ 2147483646 h 7830"/>
                  <a:gd name="T86" fmla="*/ 2147483646 w 6305"/>
                  <a:gd name="T87" fmla="*/ 2147483646 h 7830"/>
                  <a:gd name="T88" fmla="*/ 2147483646 w 6305"/>
                  <a:gd name="T89" fmla="*/ 2147483646 h 7830"/>
                  <a:gd name="T90" fmla="*/ 2147483646 w 6305"/>
                  <a:gd name="T91" fmla="*/ 2147483646 h 7830"/>
                  <a:gd name="T92" fmla="*/ 2147483646 w 6305"/>
                  <a:gd name="T93" fmla="*/ 2147483646 h 7830"/>
                  <a:gd name="T94" fmla="*/ 2147483646 w 6305"/>
                  <a:gd name="T95" fmla="*/ 2147483646 h 7830"/>
                  <a:gd name="T96" fmla="*/ 2147483646 w 6305"/>
                  <a:gd name="T97" fmla="*/ 2147483646 h 7830"/>
                  <a:gd name="T98" fmla="*/ 2147483646 w 6305"/>
                  <a:gd name="T99" fmla="*/ 0 h 7830"/>
                  <a:gd name="T100" fmla="*/ 2147483646 w 6305"/>
                  <a:gd name="T101" fmla="*/ 2147483646 h 7830"/>
                  <a:gd name="T102" fmla="*/ 2147483646 w 6305"/>
                  <a:gd name="T103" fmla="*/ 2147483646 h 7830"/>
                  <a:gd name="T104" fmla="*/ 2147483646 w 6305"/>
                  <a:gd name="T105" fmla="*/ 2147483646 h 7830"/>
                  <a:gd name="T106" fmla="*/ 2147483646 w 6305"/>
                  <a:gd name="T107" fmla="*/ 2147483646 h 7830"/>
                  <a:gd name="T108" fmla="*/ 2147483646 w 6305"/>
                  <a:gd name="T109" fmla="*/ 2147483646 h 7830"/>
                  <a:gd name="T110" fmla="*/ 2147483646 w 6305"/>
                  <a:gd name="T111" fmla="*/ 2147483646 h 783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305" h="7830">
                    <a:moveTo>
                      <a:pt x="4667" y="2076"/>
                    </a:moveTo>
                    <a:lnTo>
                      <a:pt x="4762" y="2171"/>
                    </a:lnTo>
                    <a:lnTo>
                      <a:pt x="4876" y="2362"/>
                    </a:lnTo>
                    <a:lnTo>
                      <a:pt x="4952" y="2495"/>
                    </a:lnTo>
                    <a:lnTo>
                      <a:pt x="5066" y="2686"/>
                    </a:lnTo>
                    <a:lnTo>
                      <a:pt x="5181" y="2895"/>
                    </a:lnTo>
                    <a:lnTo>
                      <a:pt x="5295" y="3105"/>
                    </a:lnTo>
                    <a:lnTo>
                      <a:pt x="5410" y="3295"/>
                    </a:lnTo>
                    <a:lnTo>
                      <a:pt x="5562" y="3581"/>
                    </a:lnTo>
                    <a:lnTo>
                      <a:pt x="5714" y="3867"/>
                    </a:lnTo>
                    <a:lnTo>
                      <a:pt x="5867" y="4152"/>
                    </a:lnTo>
                    <a:lnTo>
                      <a:pt x="6019" y="4438"/>
                    </a:lnTo>
                    <a:lnTo>
                      <a:pt x="6133" y="4647"/>
                    </a:lnTo>
                    <a:lnTo>
                      <a:pt x="6248" y="4876"/>
                    </a:lnTo>
                    <a:lnTo>
                      <a:pt x="6304" y="4972"/>
                    </a:lnTo>
                    <a:lnTo>
                      <a:pt x="6285" y="4972"/>
                    </a:lnTo>
                    <a:lnTo>
                      <a:pt x="6248" y="5105"/>
                    </a:lnTo>
                    <a:lnTo>
                      <a:pt x="6095" y="5181"/>
                    </a:lnTo>
                    <a:lnTo>
                      <a:pt x="6095" y="5219"/>
                    </a:lnTo>
                    <a:lnTo>
                      <a:pt x="6076" y="5314"/>
                    </a:lnTo>
                    <a:lnTo>
                      <a:pt x="6019" y="5353"/>
                    </a:lnTo>
                    <a:lnTo>
                      <a:pt x="5962" y="5409"/>
                    </a:lnTo>
                    <a:lnTo>
                      <a:pt x="5923" y="5371"/>
                    </a:lnTo>
                    <a:lnTo>
                      <a:pt x="5771" y="5390"/>
                    </a:lnTo>
                    <a:lnTo>
                      <a:pt x="5733" y="5505"/>
                    </a:lnTo>
                    <a:lnTo>
                      <a:pt x="5771" y="5524"/>
                    </a:lnTo>
                    <a:lnTo>
                      <a:pt x="5771" y="5581"/>
                    </a:lnTo>
                    <a:lnTo>
                      <a:pt x="5714" y="5638"/>
                    </a:lnTo>
                    <a:lnTo>
                      <a:pt x="5428" y="5790"/>
                    </a:lnTo>
                    <a:lnTo>
                      <a:pt x="5371" y="5810"/>
                    </a:lnTo>
                    <a:lnTo>
                      <a:pt x="5333" y="5771"/>
                    </a:lnTo>
                    <a:lnTo>
                      <a:pt x="5295" y="5771"/>
                    </a:lnTo>
                    <a:lnTo>
                      <a:pt x="5257" y="5829"/>
                    </a:lnTo>
                    <a:lnTo>
                      <a:pt x="5143" y="5905"/>
                    </a:lnTo>
                    <a:lnTo>
                      <a:pt x="5105" y="5905"/>
                    </a:lnTo>
                    <a:lnTo>
                      <a:pt x="5047" y="5962"/>
                    </a:lnTo>
                    <a:lnTo>
                      <a:pt x="5029" y="5981"/>
                    </a:lnTo>
                    <a:lnTo>
                      <a:pt x="5029" y="6000"/>
                    </a:lnTo>
                    <a:lnTo>
                      <a:pt x="5009" y="6000"/>
                    </a:lnTo>
                    <a:lnTo>
                      <a:pt x="5009" y="6019"/>
                    </a:lnTo>
                    <a:lnTo>
                      <a:pt x="5029" y="6038"/>
                    </a:lnTo>
                    <a:lnTo>
                      <a:pt x="5047" y="6076"/>
                    </a:lnTo>
                    <a:lnTo>
                      <a:pt x="5047" y="6095"/>
                    </a:lnTo>
                    <a:lnTo>
                      <a:pt x="5066" y="6115"/>
                    </a:lnTo>
                    <a:lnTo>
                      <a:pt x="5105" y="6133"/>
                    </a:lnTo>
                    <a:lnTo>
                      <a:pt x="5124" y="6152"/>
                    </a:lnTo>
                    <a:lnTo>
                      <a:pt x="5124" y="6210"/>
                    </a:lnTo>
                    <a:lnTo>
                      <a:pt x="5143" y="6210"/>
                    </a:lnTo>
                    <a:lnTo>
                      <a:pt x="5143" y="6229"/>
                    </a:lnTo>
                    <a:lnTo>
                      <a:pt x="5161" y="6229"/>
                    </a:lnTo>
                    <a:lnTo>
                      <a:pt x="5161" y="6247"/>
                    </a:lnTo>
                    <a:lnTo>
                      <a:pt x="5181" y="6324"/>
                    </a:lnTo>
                    <a:lnTo>
                      <a:pt x="5200" y="6343"/>
                    </a:lnTo>
                    <a:lnTo>
                      <a:pt x="5219" y="6343"/>
                    </a:lnTo>
                    <a:lnTo>
                      <a:pt x="5257" y="6362"/>
                    </a:lnTo>
                    <a:lnTo>
                      <a:pt x="5276" y="6362"/>
                    </a:lnTo>
                    <a:lnTo>
                      <a:pt x="5276" y="6381"/>
                    </a:lnTo>
                    <a:lnTo>
                      <a:pt x="5295" y="6381"/>
                    </a:lnTo>
                    <a:lnTo>
                      <a:pt x="5352" y="6476"/>
                    </a:lnTo>
                    <a:lnTo>
                      <a:pt x="5638" y="6648"/>
                    </a:lnTo>
                    <a:lnTo>
                      <a:pt x="5676" y="6876"/>
                    </a:lnTo>
                    <a:lnTo>
                      <a:pt x="5676" y="7067"/>
                    </a:lnTo>
                    <a:lnTo>
                      <a:pt x="5714" y="7086"/>
                    </a:lnTo>
                    <a:lnTo>
                      <a:pt x="5791" y="7257"/>
                    </a:lnTo>
                    <a:lnTo>
                      <a:pt x="5714" y="7410"/>
                    </a:lnTo>
                    <a:lnTo>
                      <a:pt x="5619" y="7581"/>
                    </a:lnTo>
                    <a:lnTo>
                      <a:pt x="5410" y="7791"/>
                    </a:lnTo>
                    <a:lnTo>
                      <a:pt x="5066" y="7695"/>
                    </a:lnTo>
                    <a:lnTo>
                      <a:pt x="4838" y="7600"/>
                    </a:lnTo>
                    <a:lnTo>
                      <a:pt x="4704" y="7486"/>
                    </a:lnTo>
                    <a:lnTo>
                      <a:pt x="4609" y="7505"/>
                    </a:lnTo>
                    <a:lnTo>
                      <a:pt x="4552" y="7448"/>
                    </a:lnTo>
                    <a:lnTo>
                      <a:pt x="4533" y="7352"/>
                    </a:lnTo>
                    <a:lnTo>
                      <a:pt x="4533" y="7181"/>
                    </a:lnTo>
                    <a:lnTo>
                      <a:pt x="4495" y="7067"/>
                    </a:lnTo>
                    <a:lnTo>
                      <a:pt x="4247" y="6953"/>
                    </a:lnTo>
                    <a:lnTo>
                      <a:pt x="4038" y="6876"/>
                    </a:lnTo>
                    <a:lnTo>
                      <a:pt x="3942" y="6781"/>
                    </a:lnTo>
                    <a:lnTo>
                      <a:pt x="3810" y="6762"/>
                    </a:lnTo>
                    <a:lnTo>
                      <a:pt x="3561" y="7009"/>
                    </a:lnTo>
                    <a:lnTo>
                      <a:pt x="3524" y="7200"/>
                    </a:lnTo>
                    <a:lnTo>
                      <a:pt x="3505" y="7390"/>
                    </a:lnTo>
                    <a:lnTo>
                      <a:pt x="3371" y="7334"/>
                    </a:lnTo>
                    <a:lnTo>
                      <a:pt x="3257" y="7352"/>
                    </a:lnTo>
                    <a:lnTo>
                      <a:pt x="3180" y="7390"/>
                    </a:lnTo>
                    <a:lnTo>
                      <a:pt x="3143" y="7390"/>
                    </a:lnTo>
                    <a:lnTo>
                      <a:pt x="3066" y="7524"/>
                    </a:lnTo>
                    <a:lnTo>
                      <a:pt x="2933" y="7466"/>
                    </a:lnTo>
                    <a:lnTo>
                      <a:pt x="2533" y="7543"/>
                    </a:lnTo>
                    <a:lnTo>
                      <a:pt x="2438" y="7505"/>
                    </a:lnTo>
                    <a:lnTo>
                      <a:pt x="2381" y="7581"/>
                    </a:lnTo>
                    <a:lnTo>
                      <a:pt x="2076" y="7581"/>
                    </a:lnTo>
                    <a:lnTo>
                      <a:pt x="1961" y="7676"/>
                    </a:lnTo>
                    <a:lnTo>
                      <a:pt x="1714" y="7829"/>
                    </a:lnTo>
                    <a:lnTo>
                      <a:pt x="1619" y="7791"/>
                    </a:lnTo>
                    <a:lnTo>
                      <a:pt x="1543" y="7695"/>
                    </a:lnTo>
                    <a:lnTo>
                      <a:pt x="1600" y="7638"/>
                    </a:lnTo>
                    <a:lnTo>
                      <a:pt x="1619" y="7600"/>
                    </a:lnTo>
                    <a:lnTo>
                      <a:pt x="1733" y="7543"/>
                    </a:lnTo>
                    <a:lnTo>
                      <a:pt x="1847" y="7448"/>
                    </a:lnTo>
                    <a:lnTo>
                      <a:pt x="1752" y="7390"/>
                    </a:lnTo>
                    <a:lnTo>
                      <a:pt x="1676" y="7276"/>
                    </a:lnTo>
                    <a:lnTo>
                      <a:pt x="1714" y="7257"/>
                    </a:lnTo>
                    <a:lnTo>
                      <a:pt x="1676" y="7181"/>
                    </a:lnTo>
                    <a:lnTo>
                      <a:pt x="1619" y="7105"/>
                    </a:lnTo>
                    <a:lnTo>
                      <a:pt x="1580" y="7105"/>
                    </a:lnTo>
                    <a:lnTo>
                      <a:pt x="1466" y="6990"/>
                    </a:lnTo>
                    <a:lnTo>
                      <a:pt x="1371" y="7086"/>
                    </a:lnTo>
                    <a:lnTo>
                      <a:pt x="1295" y="7009"/>
                    </a:lnTo>
                    <a:lnTo>
                      <a:pt x="1295" y="6876"/>
                    </a:lnTo>
                    <a:lnTo>
                      <a:pt x="1181" y="6819"/>
                    </a:lnTo>
                    <a:lnTo>
                      <a:pt x="1104" y="6800"/>
                    </a:lnTo>
                    <a:lnTo>
                      <a:pt x="1085" y="6762"/>
                    </a:lnTo>
                    <a:lnTo>
                      <a:pt x="1028" y="6800"/>
                    </a:lnTo>
                    <a:lnTo>
                      <a:pt x="933" y="6838"/>
                    </a:lnTo>
                    <a:lnTo>
                      <a:pt x="686" y="6857"/>
                    </a:lnTo>
                    <a:lnTo>
                      <a:pt x="571" y="6762"/>
                    </a:lnTo>
                    <a:lnTo>
                      <a:pt x="590" y="6648"/>
                    </a:lnTo>
                    <a:lnTo>
                      <a:pt x="571" y="6514"/>
                    </a:lnTo>
                    <a:lnTo>
                      <a:pt x="628" y="6495"/>
                    </a:lnTo>
                    <a:lnTo>
                      <a:pt x="666" y="6171"/>
                    </a:lnTo>
                    <a:lnTo>
                      <a:pt x="686" y="6076"/>
                    </a:lnTo>
                    <a:lnTo>
                      <a:pt x="686" y="6000"/>
                    </a:lnTo>
                    <a:lnTo>
                      <a:pt x="666" y="5924"/>
                    </a:lnTo>
                    <a:lnTo>
                      <a:pt x="628" y="5848"/>
                    </a:lnTo>
                    <a:lnTo>
                      <a:pt x="285" y="5714"/>
                    </a:lnTo>
                    <a:lnTo>
                      <a:pt x="361" y="5619"/>
                    </a:lnTo>
                    <a:lnTo>
                      <a:pt x="400" y="5524"/>
                    </a:lnTo>
                    <a:lnTo>
                      <a:pt x="437" y="5448"/>
                    </a:lnTo>
                    <a:lnTo>
                      <a:pt x="533" y="5371"/>
                    </a:lnTo>
                    <a:lnTo>
                      <a:pt x="704" y="5295"/>
                    </a:lnTo>
                    <a:lnTo>
                      <a:pt x="800" y="5276"/>
                    </a:lnTo>
                    <a:lnTo>
                      <a:pt x="895" y="5219"/>
                    </a:lnTo>
                    <a:lnTo>
                      <a:pt x="762" y="5162"/>
                    </a:lnTo>
                    <a:lnTo>
                      <a:pt x="647" y="5124"/>
                    </a:lnTo>
                    <a:lnTo>
                      <a:pt x="628" y="5048"/>
                    </a:lnTo>
                    <a:lnTo>
                      <a:pt x="552" y="5048"/>
                    </a:lnTo>
                    <a:lnTo>
                      <a:pt x="419" y="5086"/>
                    </a:lnTo>
                    <a:lnTo>
                      <a:pt x="419" y="4914"/>
                    </a:lnTo>
                    <a:lnTo>
                      <a:pt x="495" y="4724"/>
                    </a:lnTo>
                    <a:lnTo>
                      <a:pt x="590" y="4647"/>
                    </a:lnTo>
                    <a:lnTo>
                      <a:pt x="647" y="4591"/>
                    </a:lnTo>
                    <a:lnTo>
                      <a:pt x="628" y="3600"/>
                    </a:lnTo>
                    <a:lnTo>
                      <a:pt x="590" y="3467"/>
                    </a:lnTo>
                    <a:lnTo>
                      <a:pt x="552" y="3428"/>
                    </a:lnTo>
                    <a:lnTo>
                      <a:pt x="476" y="3352"/>
                    </a:lnTo>
                    <a:lnTo>
                      <a:pt x="342" y="3314"/>
                    </a:lnTo>
                    <a:lnTo>
                      <a:pt x="305" y="3162"/>
                    </a:lnTo>
                    <a:lnTo>
                      <a:pt x="342" y="3162"/>
                    </a:lnTo>
                    <a:lnTo>
                      <a:pt x="457" y="3238"/>
                    </a:lnTo>
                    <a:lnTo>
                      <a:pt x="495" y="3295"/>
                    </a:lnTo>
                    <a:lnTo>
                      <a:pt x="533" y="3181"/>
                    </a:lnTo>
                    <a:lnTo>
                      <a:pt x="552" y="3105"/>
                    </a:lnTo>
                    <a:lnTo>
                      <a:pt x="590" y="3047"/>
                    </a:lnTo>
                    <a:lnTo>
                      <a:pt x="628" y="2914"/>
                    </a:lnTo>
                    <a:lnTo>
                      <a:pt x="552" y="2819"/>
                    </a:lnTo>
                    <a:lnTo>
                      <a:pt x="419" y="2838"/>
                    </a:lnTo>
                    <a:lnTo>
                      <a:pt x="342" y="2991"/>
                    </a:lnTo>
                    <a:lnTo>
                      <a:pt x="209" y="2971"/>
                    </a:lnTo>
                    <a:lnTo>
                      <a:pt x="228" y="2819"/>
                    </a:lnTo>
                    <a:lnTo>
                      <a:pt x="247" y="2743"/>
                    </a:lnTo>
                    <a:lnTo>
                      <a:pt x="190" y="2724"/>
                    </a:lnTo>
                    <a:lnTo>
                      <a:pt x="95" y="2762"/>
                    </a:lnTo>
                    <a:lnTo>
                      <a:pt x="133" y="2705"/>
                    </a:lnTo>
                    <a:lnTo>
                      <a:pt x="228" y="2533"/>
                    </a:lnTo>
                    <a:lnTo>
                      <a:pt x="266" y="2419"/>
                    </a:lnTo>
                    <a:lnTo>
                      <a:pt x="342" y="2324"/>
                    </a:lnTo>
                    <a:lnTo>
                      <a:pt x="285" y="2285"/>
                    </a:lnTo>
                    <a:lnTo>
                      <a:pt x="247" y="2285"/>
                    </a:lnTo>
                    <a:lnTo>
                      <a:pt x="228" y="2267"/>
                    </a:lnTo>
                    <a:lnTo>
                      <a:pt x="171" y="2285"/>
                    </a:lnTo>
                    <a:lnTo>
                      <a:pt x="114" y="2362"/>
                    </a:lnTo>
                    <a:lnTo>
                      <a:pt x="38" y="2438"/>
                    </a:lnTo>
                    <a:lnTo>
                      <a:pt x="0" y="2343"/>
                    </a:lnTo>
                    <a:lnTo>
                      <a:pt x="0" y="2190"/>
                    </a:lnTo>
                    <a:lnTo>
                      <a:pt x="57" y="2153"/>
                    </a:lnTo>
                    <a:lnTo>
                      <a:pt x="133" y="2133"/>
                    </a:lnTo>
                    <a:lnTo>
                      <a:pt x="0" y="1867"/>
                    </a:lnTo>
                    <a:lnTo>
                      <a:pt x="0" y="1848"/>
                    </a:lnTo>
                    <a:lnTo>
                      <a:pt x="76" y="1772"/>
                    </a:lnTo>
                    <a:lnTo>
                      <a:pt x="95" y="1752"/>
                    </a:lnTo>
                    <a:lnTo>
                      <a:pt x="114" y="1733"/>
                    </a:lnTo>
                    <a:lnTo>
                      <a:pt x="114" y="1714"/>
                    </a:lnTo>
                    <a:lnTo>
                      <a:pt x="133" y="1676"/>
                    </a:lnTo>
                    <a:lnTo>
                      <a:pt x="133" y="1657"/>
                    </a:lnTo>
                    <a:lnTo>
                      <a:pt x="152" y="1657"/>
                    </a:lnTo>
                    <a:lnTo>
                      <a:pt x="171" y="1657"/>
                    </a:lnTo>
                    <a:lnTo>
                      <a:pt x="190" y="1657"/>
                    </a:lnTo>
                    <a:lnTo>
                      <a:pt x="209" y="1657"/>
                    </a:lnTo>
                    <a:lnTo>
                      <a:pt x="209" y="1638"/>
                    </a:lnTo>
                    <a:lnTo>
                      <a:pt x="209" y="1619"/>
                    </a:lnTo>
                    <a:lnTo>
                      <a:pt x="209" y="1600"/>
                    </a:lnTo>
                    <a:lnTo>
                      <a:pt x="209" y="1581"/>
                    </a:lnTo>
                    <a:lnTo>
                      <a:pt x="209" y="1562"/>
                    </a:lnTo>
                    <a:lnTo>
                      <a:pt x="228" y="1562"/>
                    </a:lnTo>
                    <a:lnTo>
                      <a:pt x="305" y="1562"/>
                    </a:lnTo>
                    <a:lnTo>
                      <a:pt x="324" y="1562"/>
                    </a:lnTo>
                    <a:lnTo>
                      <a:pt x="361" y="1581"/>
                    </a:lnTo>
                    <a:lnTo>
                      <a:pt x="381" y="1581"/>
                    </a:lnTo>
                    <a:lnTo>
                      <a:pt x="457" y="1523"/>
                    </a:lnTo>
                    <a:lnTo>
                      <a:pt x="495" y="1505"/>
                    </a:lnTo>
                    <a:lnTo>
                      <a:pt x="533" y="1505"/>
                    </a:lnTo>
                    <a:lnTo>
                      <a:pt x="571" y="1523"/>
                    </a:lnTo>
                    <a:lnTo>
                      <a:pt x="647" y="1523"/>
                    </a:lnTo>
                    <a:lnTo>
                      <a:pt x="647" y="1543"/>
                    </a:lnTo>
                    <a:lnTo>
                      <a:pt x="666" y="1562"/>
                    </a:lnTo>
                    <a:lnTo>
                      <a:pt x="666" y="1600"/>
                    </a:lnTo>
                    <a:lnTo>
                      <a:pt x="666" y="1638"/>
                    </a:lnTo>
                    <a:lnTo>
                      <a:pt x="704" y="1638"/>
                    </a:lnTo>
                    <a:lnTo>
                      <a:pt x="723" y="1638"/>
                    </a:lnTo>
                    <a:lnTo>
                      <a:pt x="742" y="1600"/>
                    </a:lnTo>
                    <a:lnTo>
                      <a:pt x="742" y="1581"/>
                    </a:lnTo>
                    <a:lnTo>
                      <a:pt x="818" y="1581"/>
                    </a:lnTo>
                    <a:lnTo>
                      <a:pt x="838" y="1600"/>
                    </a:lnTo>
                    <a:lnTo>
                      <a:pt x="838" y="1619"/>
                    </a:lnTo>
                    <a:lnTo>
                      <a:pt x="857" y="1638"/>
                    </a:lnTo>
                    <a:lnTo>
                      <a:pt x="857" y="1657"/>
                    </a:lnTo>
                    <a:lnTo>
                      <a:pt x="876" y="1657"/>
                    </a:lnTo>
                    <a:lnTo>
                      <a:pt x="876" y="1714"/>
                    </a:lnTo>
                    <a:lnTo>
                      <a:pt x="876" y="1733"/>
                    </a:lnTo>
                    <a:lnTo>
                      <a:pt x="914" y="1772"/>
                    </a:lnTo>
                    <a:lnTo>
                      <a:pt x="971" y="1828"/>
                    </a:lnTo>
                    <a:lnTo>
                      <a:pt x="1009" y="1828"/>
                    </a:lnTo>
                    <a:lnTo>
                      <a:pt x="1028" y="1809"/>
                    </a:lnTo>
                    <a:lnTo>
                      <a:pt x="1085" y="1638"/>
                    </a:lnTo>
                    <a:lnTo>
                      <a:pt x="1085" y="1619"/>
                    </a:lnTo>
                    <a:lnTo>
                      <a:pt x="1067" y="1600"/>
                    </a:lnTo>
                    <a:lnTo>
                      <a:pt x="1047" y="1581"/>
                    </a:lnTo>
                    <a:lnTo>
                      <a:pt x="1047" y="1486"/>
                    </a:lnTo>
                    <a:lnTo>
                      <a:pt x="1067" y="1447"/>
                    </a:lnTo>
                    <a:lnTo>
                      <a:pt x="1085" y="1428"/>
                    </a:lnTo>
                    <a:lnTo>
                      <a:pt x="1257" y="1428"/>
                    </a:lnTo>
                    <a:lnTo>
                      <a:pt x="1276" y="1428"/>
                    </a:lnTo>
                    <a:lnTo>
                      <a:pt x="1295" y="1333"/>
                    </a:lnTo>
                    <a:lnTo>
                      <a:pt x="1295" y="1314"/>
                    </a:lnTo>
                    <a:lnTo>
                      <a:pt x="1314" y="1295"/>
                    </a:lnTo>
                    <a:lnTo>
                      <a:pt x="1371" y="1295"/>
                    </a:lnTo>
                    <a:lnTo>
                      <a:pt x="1390" y="1276"/>
                    </a:lnTo>
                    <a:lnTo>
                      <a:pt x="1390" y="1257"/>
                    </a:lnTo>
                    <a:lnTo>
                      <a:pt x="1409" y="1200"/>
                    </a:lnTo>
                    <a:lnTo>
                      <a:pt x="1409" y="1181"/>
                    </a:lnTo>
                    <a:lnTo>
                      <a:pt x="1428" y="1162"/>
                    </a:lnTo>
                    <a:lnTo>
                      <a:pt x="1466" y="1143"/>
                    </a:lnTo>
                    <a:lnTo>
                      <a:pt x="1543" y="1162"/>
                    </a:lnTo>
                    <a:lnTo>
                      <a:pt x="1580" y="1162"/>
                    </a:lnTo>
                    <a:lnTo>
                      <a:pt x="1676" y="1200"/>
                    </a:lnTo>
                    <a:lnTo>
                      <a:pt x="1695" y="1200"/>
                    </a:lnTo>
                    <a:lnTo>
                      <a:pt x="1847" y="1105"/>
                    </a:lnTo>
                    <a:lnTo>
                      <a:pt x="1961" y="1010"/>
                    </a:lnTo>
                    <a:lnTo>
                      <a:pt x="2133" y="876"/>
                    </a:lnTo>
                    <a:lnTo>
                      <a:pt x="2057" y="743"/>
                    </a:lnTo>
                    <a:lnTo>
                      <a:pt x="2133" y="685"/>
                    </a:lnTo>
                    <a:lnTo>
                      <a:pt x="2171" y="666"/>
                    </a:lnTo>
                    <a:lnTo>
                      <a:pt x="2209" y="666"/>
                    </a:lnTo>
                    <a:lnTo>
                      <a:pt x="2323" y="685"/>
                    </a:lnTo>
                    <a:lnTo>
                      <a:pt x="2362" y="666"/>
                    </a:lnTo>
                    <a:lnTo>
                      <a:pt x="2419" y="648"/>
                    </a:lnTo>
                    <a:lnTo>
                      <a:pt x="2476" y="609"/>
                    </a:lnTo>
                    <a:lnTo>
                      <a:pt x="2609" y="552"/>
                    </a:lnTo>
                    <a:lnTo>
                      <a:pt x="2781" y="457"/>
                    </a:lnTo>
                    <a:lnTo>
                      <a:pt x="2952" y="400"/>
                    </a:lnTo>
                    <a:lnTo>
                      <a:pt x="2933" y="343"/>
                    </a:lnTo>
                    <a:lnTo>
                      <a:pt x="2933" y="324"/>
                    </a:lnTo>
                    <a:lnTo>
                      <a:pt x="2933" y="286"/>
                    </a:lnTo>
                    <a:lnTo>
                      <a:pt x="2952" y="248"/>
                    </a:lnTo>
                    <a:lnTo>
                      <a:pt x="2971" y="228"/>
                    </a:lnTo>
                    <a:lnTo>
                      <a:pt x="2990" y="209"/>
                    </a:lnTo>
                    <a:lnTo>
                      <a:pt x="3219" y="267"/>
                    </a:lnTo>
                    <a:lnTo>
                      <a:pt x="3257" y="267"/>
                    </a:lnTo>
                    <a:lnTo>
                      <a:pt x="3333" y="209"/>
                    </a:lnTo>
                    <a:lnTo>
                      <a:pt x="3352" y="209"/>
                    </a:lnTo>
                    <a:lnTo>
                      <a:pt x="3371" y="190"/>
                    </a:lnTo>
                    <a:lnTo>
                      <a:pt x="3390" y="209"/>
                    </a:lnTo>
                    <a:lnTo>
                      <a:pt x="3409" y="209"/>
                    </a:lnTo>
                    <a:lnTo>
                      <a:pt x="3429" y="190"/>
                    </a:lnTo>
                    <a:lnTo>
                      <a:pt x="3447" y="152"/>
                    </a:lnTo>
                    <a:lnTo>
                      <a:pt x="3447" y="114"/>
                    </a:lnTo>
                    <a:lnTo>
                      <a:pt x="3447" y="76"/>
                    </a:lnTo>
                    <a:lnTo>
                      <a:pt x="3466" y="57"/>
                    </a:lnTo>
                    <a:lnTo>
                      <a:pt x="3505" y="38"/>
                    </a:lnTo>
                    <a:lnTo>
                      <a:pt x="3561" y="57"/>
                    </a:lnTo>
                    <a:lnTo>
                      <a:pt x="3581" y="38"/>
                    </a:lnTo>
                    <a:lnTo>
                      <a:pt x="3657" y="0"/>
                    </a:lnTo>
                    <a:lnTo>
                      <a:pt x="3676" y="0"/>
                    </a:lnTo>
                    <a:lnTo>
                      <a:pt x="3714" y="0"/>
                    </a:lnTo>
                    <a:lnTo>
                      <a:pt x="3733" y="19"/>
                    </a:lnTo>
                    <a:lnTo>
                      <a:pt x="3714" y="57"/>
                    </a:lnTo>
                    <a:lnTo>
                      <a:pt x="3695" y="76"/>
                    </a:lnTo>
                    <a:lnTo>
                      <a:pt x="3619" y="95"/>
                    </a:lnTo>
                    <a:lnTo>
                      <a:pt x="3600" y="114"/>
                    </a:lnTo>
                    <a:lnTo>
                      <a:pt x="3561" y="133"/>
                    </a:lnTo>
                    <a:lnTo>
                      <a:pt x="3561" y="172"/>
                    </a:lnTo>
                    <a:lnTo>
                      <a:pt x="3561" y="190"/>
                    </a:lnTo>
                    <a:lnTo>
                      <a:pt x="3619" y="209"/>
                    </a:lnTo>
                    <a:lnTo>
                      <a:pt x="3638" y="228"/>
                    </a:lnTo>
                    <a:lnTo>
                      <a:pt x="3657" y="267"/>
                    </a:lnTo>
                    <a:lnTo>
                      <a:pt x="3638" y="304"/>
                    </a:lnTo>
                    <a:lnTo>
                      <a:pt x="3638" y="343"/>
                    </a:lnTo>
                    <a:lnTo>
                      <a:pt x="3600" y="381"/>
                    </a:lnTo>
                    <a:lnTo>
                      <a:pt x="3581" y="419"/>
                    </a:lnTo>
                    <a:lnTo>
                      <a:pt x="3581" y="457"/>
                    </a:lnTo>
                    <a:lnTo>
                      <a:pt x="3561" y="476"/>
                    </a:lnTo>
                    <a:lnTo>
                      <a:pt x="3561" y="495"/>
                    </a:lnTo>
                    <a:lnTo>
                      <a:pt x="3524" y="533"/>
                    </a:lnTo>
                    <a:lnTo>
                      <a:pt x="3466" y="609"/>
                    </a:lnTo>
                    <a:lnTo>
                      <a:pt x="3390" y="609"/>
                    </a:lnTo>
                    <a:lnTo>
                      <a:pt x="3257" y="552"/>
                    </a:lnTo>
                    <a:lnTo>
                      <a:pt x="3180" y="552"/>
                    </a:lnTo>
                    <a:lnTo>
                      <a:pt x="3162" y="552"/>
                    </a:lnTo>
                    <a:lnTo>
                      <a:pt x="3143" y="571"/>
                    </a:lnTo>
                    <a:lnTo>
                      <a:pt x="3143" y="590"/>
                    </a:lnTo>
                    <a:lnTo>
                      <a:pt x="3257" y="781"/>
                    </a:lnTo>
                    <a:lnTo>
                      <a:pt x="3257" y="800"/>
                    </a:lnTo>
                    <a:lnTo>
                      <a:pt x="3276" y="876"/>
                    </a:lnTo>
                    <a:lnTo>
                      <a:pt x="3314" y="933"/>
                    </a:lnTo>
                    <a:lnTo>
                      <a:pt x="3409" y="990"/>
                    </a:lnTo>
                    <a:lnTo>
                      <a:pt x="3543" y="1105"/>
                    </a:lnTo>
                    <a:lnTo>
                      <a:pt x="3733" y="1276"/>
                    </a:lnTo>
                    <a:lnTo>
                      <a:pt x="3942" y="1428"/>
                    </a:lnTo>
                    <a:lnTo>
                      <a:pt x="4133" y="1581"/>
                    </a:lnTo>
                    <a:lnTo>
                      <a:pt x="4343" y="1752"/>
                    </a:lnTo>
                    <a:lnTo>
                      <a:pt x="4476" y="1867"/>
                    </a:lnTo>
                    <a:lnTo>
                      <a:pt x="4609" y="2019"/>
                    </a:lnTo>
                    <a:lnTo>
                      <a:pt x="4667" y="2076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66" name="Freeform 76">
                <a:extLst>
                  <a:ext uri="{FF2B5EF4-FFF2-40B4-BE49-F238E27FC236}">
                    <a16:creationId xmlns:a16="http://schemas.microsoft.com/office/drawing/2014/main" id="{72887069-CC34-7B41-8E78-DB7FBF25C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6638" y="6269038"/>
                <a:ext cx="3127375" cy="2297112"/>
              </a:xfrm>
              <a:custGeom>
                <a:avLst/>
                <a:gdLst>
                  <a:gd name="T0" fmla="*/ 2147483646 w 8686"/>
                  <a:gd name="T1" fmla="*/ 2147483646 h 6381"/>
                  <a:gd name="T2" fmla="*/ 2147483646 w 8686"/>
                  <a:gd name="T3" fmla="*/ 2147483646 h 6381"/>
                  <a:gd name="T4" fmla="*/ 2147483646 w 8686"/>
                  <a:gd name="T5" fmla="*/ 2147483646 h 6381"/>
                  <a:gd name="T6" fmla="*/ 2147483646 w 8686"/>
                  <a:gd name="T7" fmla="*/ 2147483646 h 6381"/>
                  <a:gd name="T8" fmla="*/ 2147483646 w 8686"/>
                  <a:gd name="T9" fmla="*/ 2147483646 h 6381"/>
                  <a:gd name="T10" fmla="*/ 2147483646 w 8686"/>
                  <a:gd name="T11" fmla="*/ 2147483646 h 6381"/>
                  <a:gd name="T12" fmla="*/ 2147483646 w 8686"/>
                  <a:gd name="T13" fmla="*/ 2147483646 h 6381"/>
                  <a:gd name="T14" fmla="*/ 2147483646 w 8686"/>
                  <a:gd name="T15" fmla="*/ 2147483646 h 6381"/>
                  <a:gd name="T16" fmla="*/ 2147483646 w 8686"/>
                  <a:gd name="T17" fmla="*/ 2147483646 h 6381"/>
                  <a:gd name="T18" fmla="*/ 0 w 8686"/>
                  <a:gd name="T19" fmla="*/ 2147483646 h 6381"/>
                  <a:gd name="T20" fmla="*/ 2147483646 w 8686"/>
                  <a:gd name="T21" fmla="*/ 2147483646 h 6381"/>
                  <a:gd name="T22" fmla="*/ 2147483646 w 8686"/>
                  <a:gd name="T23" fmla="*/ 2147483646 h 6381"/>
                  <a:gd name="T24" fmla="*/ 2147483646 w 8686"/>
                  <a:gd name="T25" fmla="*/ 2147483646 h 6381"/>
                  <a:gd name="T26" fmla="*/ 2147483646 w 8686"/>
                  <a:gd name="T27" fmla="*/ 2147483646 h 6381"/>
                  <a:gd name="T28" fmla="*/ 2147483646 w 8686"/>
                  <a:gd name="T29" fmla="*/ 2147483646 h 6381"/>
                  <a:gd name="T30" fmla="*/ 2147483646 w 8686"/>
                  <a:gd name="T31" fmla="*/ 2147483646 h 6381"/>
                  <a:gd name="T32" fmla="*/ 2147483646 w 8686"/>
                  <a:gd name="T33" fmla="*/ 2147483646 h 6381"/>
                  <a:gd name="T34" fmla="*/ 2147483646 w 8686"/>
                  <a:gd name="T35" fmla="*/ 2147483646 h 6381"/>
                  <a:gd name="T36" fmla="*/ 2147483646 w 8686"/>
                  <a:gd name="T37" fmla="*/ 2147483646 h 6381"/>
                  <a:gd name="T38" fmla="*/ 2147483646 w 8686"/>
                  <a:gd name="T39" fmla="*/ 2147483646 h 6381"/>
                  <a:gd name="T40" fmla="*/ 2147483646 w 8686"/>
                  <a:gd name="T41" fmla="*/ 2147483646 h 6381"/>
                  <a:gd name="T42" fmla="*/ 2147483646 w 8686"/>
                  <a:gd name="T43" fmla="*/ 2147483646 h 6381"/>
                  <a:gd name="T44" fmla="*/ 2147483646 w 8686"/>
                  <a:gd name="T45" fmla="*/ 2147483646 h 6381"/>
                  <a:gd name="T46" fmla="*/ 2147483646 w 8686"/>
                  <a:gd name="T47" fmla="*/ 2147483646 h 6381"/>
                  <a:gd name="T48" fmla="*/ 2147483646 w 8686"/>
                  <a:gd name="T49" fmla="*/ 2147483646 h 6381"/>
                  <a:gd name="T50" fmla="*/ 2147483646 w 8686"/>
                  <a:gd name="T51" fmla="*/ 2147483646 h 6381"/>
                  <a:gd name="T52" fmla="*/ 2147483646 w 8686"/>
                  <a:gd name="T53" fmla="*/ 2147483646 h 6381"/>
                  <a:gd name="T54" fmla="*/ 2147483646 w 8686"/>
                  <a:gd name="T55" fmla="*/ 2147483646 h 6381"/>
                  <a:gd name="T56" fmla="*/ 2147483646 w 8686"/>
                  <a:gd name="T57" fmla="*/ 2147483646 h 6381"/>
                  <a:gd name="T58" fmla="*/ 2147483646 w 8686"/>
                  <a:gd name="T59" fmla="*/ 2147483646 h 6381"/>
                  <a:gd name="T60" fmla="*/ 2147483646 w 8686"/>
                  <a:gd name="T61" fmla="*/ 2147483646 h 6381"/>
                  <a:gd name="T62" fmla="*/ 2147483646 w 8686"/>
                  <a:gd name="T63" fmla="*/ 2147483646 h 6381"/>
                  <a:gd name="T64" fmla="*/ 2147483646 w 8686"/>
                  <a:gd name="T65" fmla="*/ 2147483646 h 6381"/>
                  <a:gd name="T66" fmla="*/ 2147483646 w 8686"/>
                  <a:gd name="T67" fmla="*/ 2147483646 h 6381"/>
                  <a:gd name="T68" fmla="*/ 2147483646 w 8686"/>
                  <a:gd name="T69" fmla="*/ 2147483646 h 6381"/>
                  <a:gd name="T70" fmla="*/ 2147483646 w 8686"/>
                  <a:gd name="T71" fmla="*/ 2147483646 h 6381"/>
                  <a:gd name="T72" fmla="*/ 2147483646 w 8686"/>
                  <a:gd name="T73" fmla="*/ 2147483646 h 6381"/>
                  <a:gd name="T74" fmla="*/ 2147483646 w 8686"/>
                  <a:gd name="T75" fmla="*/ 2147483646 h 6381"/>
                  <a:gd name="T76" fmla="*/ 2147483646 w 8686"/>
                  <a:gd name="T77" fmla="*/ 2147483646 h 6381"/>
                  <a:gd name="T78" fmla="*/ 2147483646 w 8686"/>
                  <a:gd name="T79" fmla="*/ 2147483646 h 6381"/>
                  <a:gd name="T80" fmla="*/ 2147483646 w 8686"/>
                  <a:gd name="T81" fmla="*/ 2147483646 h 6381"/>
                  <a:gd name="T82" fmla="*/ 2147483646 w 8686"/>
                  <a:gd name="T83" fmla="*/ 2147483646 h 6381"/>
                  <a:gd name="T84" fmla="*/ 2147483646 w 8686"/>
                  <a:gd name="T85" fmla="*/ 2147483646 h 6381"/>
                  <a:gd name="T86" fmla="*/ 2147483646 w 8686"/>
                  <a:gd name="T87" fmla="*/ 2147483646 h 6381"/>
                  <a:gd name="T88" fmla="*/ 2147483646 w 8686"/>
                  <a:gd name="T89" fmla="*/ 2147483646 h 6381"/>
                  <a:gd name="T90" fmla="*/ 2147483646 w 8686"/>
                  <a:gd name="T91" fmla="*/ 2147483646 h 6381"/>
                  <a:gd name="T92" fmla="*/ 2147483646 w 8686"/>
                  <a:gd name="T93" fmla="*/ 2147483646 h 6381"/>
                  <a:gd name="T94" fmla="*/ 2147483646 w 8686"/>
                  <a:gd name="T95" fmla="*/ 2147483646 h 6381"/>
                  <a:gd name="T96" fmla="*/ 2147483646 w 8686"/>
                  <a:gd name="T97" fmla="*/ 2147483646 h 6381"/>
                  <a:gd name="T98" fmla="*/ 2147483646 w 8686"/>
                  <a:gd name="T99" fmla="*/ 2147483646 h 6381"/>
                  <a:gd name="T100" fmla="*/ 2147483646 w 8686"/>
                  <a:gd name="T101" fmla="*/ 2147483646 h 6381"/>
                  <a:gd name="T102" fmla="*/ 2147483646 w 8686"/>
                  <a:gd name="T103" fmla="*/ 2147483646 h 6381"/>
                  <a:gd name="T104" fmla="*/ 2147483646 w 8686"/>
                  <a:gd name="T105" fmla="*/ 2147483646 h 6381"/>
                  <a:gd name="T106" fmla="*/ 2147483646 w 8686"/>
                  <a:gd name="T107" fmla="*/ 2147483646 h 6381"/>
                  <a:gd name="T108" fmla="*/ 2147483646 w 8686"/>
                  <a:gd name="T109" fmla="*/ 2147483646 h 6381"/>
                  <a:gd name="T110" fmla="*/ 2147483646 w 8686"/>
                  <a:gd name="T111" fmla="*/ 2147483646 h 6381"/>
                  <a:gd name="T112" fmla="*/ 2147483646 w 8686"/>
                  <a:gd name="T113" fmla="*/ 2147483646 h 6381"/>
                  <a:gd name="T114" fmla="*/ 2147483646 w 8686"/>
                  <a:gd name="T115" fmla="*/ 2147483646 h 6381"/>
                  <a:gd name="T116" fmla="*/ 2147483646 w 8686"/>
                  <a:gd name="T117" fmla="*/ 2147483646 h 6381"/>
                  <a:gd name="T118" fmla="*/ 2147483646 w 8686"/>
                  <a:gd name="T119" fmla="*/ 2147483646 h 6381"/>
                  <a:gd name="T120" fmla="*/ 2147483646 w 8686"/>
                  <a:gd name="T121" fmla="*/ 2147483646 h 6381"/>
                  <a:gd name="T122" fmla="*/ 2147483646 w 8686"/>
                  <a:gd name="T123" fmla="*/ 2147483646 h 638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686" h="6381">
                    <a:moveTo>
                      <a:pt x="8685" y="2134"/>
                    </a:moveTo>
                    <a:lnTo>
                      <a:pt x="8609" y="2248"/>
                    </a:lnTo>
                    <a:lnTo>
                      <a:pt x="8590" y="2343"/>
                    </a:lnTo>
                    <a:lnTo>
                      <a:pt x="8513" y="2419"/>
                    </a:lnTo>
                    <a:lnTo>
                      <a:pt x="8552" y="2591"/>
                    </a:lnTo>
                    <a:lnTo>
                      <a:pt x="8552" y="2762"/>
                    </a:lnTo>
                    <a:lnTo>
                      <a:pt x="8609" y="2876"/>
                    </a:lnTo>
                    <a:lnTo>
                      <a:pt x="8647" y="2896"/>
                    </a:lnTo>
                    <a:lnTo>
                      <a:pt x="8685" y="2972"/>
                    </a:lnTo>
                    <a:lnTo>
                      <a:pt x="8647" y="3067"/>
                    </a:lnTo>
                    <a:lnTo>
                      <a:pt x="8647" y="3124"/>
                    </a:lnTo>
                    <a:lnTo>
                      <a:pt x="8590" y="3238"/>
                    </a:lnTo>
                    <a:lnTo>
                      <a:pt x="8571" y="3333"/>
                    </a:lnTo>
                    <a:lnTo>
                      <a:pt x="8513" y="3409"/>
                    </a:lnTo>
                    <a:lnTo>
                      <a:pt x="8457" y="3467"/>
                    </a:lnTo>
                    <a:lnTo>
                      <a:pt x="8418" y="3524"/>
                    </a:lnTo>
                    <a:lnTo>
                      <a:pt x="8399" y="3600"/>
                    </a:lnTo>
                    <a:lnTo>
                      <a:pt x="8285" y="3657"/>
                    </a:lnTo>
                    <a:lnTo>
                      <a:pt x="8152" y="3657"/>
                    </a:lnTo>
                    <a:lnTo>
                      <a:pt x="8095" y="3657"/>
                    </a:lnTo>
                    <a:lnTo>
                      <a:pt x="8076" y="3714"/>
                    </a:lnTo>
                    <a:lnTo>
                      <a:pt x="7942" y="3753"/>
                    </a:lnTo>
                    <a:lnTo>
                      <a:pt x="7885" y="3810"/>
                    </a:lnTo>
                    <a:lnTo>
                      <a:pt x="7828" y="3886"/>
                    </a:lnTo>
                    <a:lnTo>
                      <a:pt x="7790" y="3905"/>
                    </a:lnTo>
                    <a:lnTo>
                      <a:pt x="7790" y="4019"/>
                    </a:lnTo>
                    <a:lnTo>
                      <a:pt x="7732" y="4191"/>
                    </a:lnTo>
                    <a:lnTo>
                      <a:pt x="7732" y="4362"/>
                    </a:lnTo>
                    <a:lnTo>
                      <a:pt x="7523" y="4572"/>
                    </a:lnTo>
                    <a:lnTo>
                      <a:pt x="7504" y="4610"/>
                    </a:lnTo>
                    <a:lnTo>
                      <a:pt x="7523" y="4648"/>
                    </a:lnTo>
                    <a:lnTo>
                      <a:pt x="7485" y="4686"/>
                    </a:lnTo>
                    <a:lnTo>
                      <a:pt x="7370" y="4705"/>
                    </a:lnTo>
                    <a:lnTo>
                      <a:pt x="6989" y="4705"/>
                    </a:lnTo>
                    <a:lnTo>
                      <a:pt x="6913" y="4686"/>
                    </a:lnTo>
                    <a:lnTo>
                      <a:pt x="6761" y="4895"/>
                    </a:lnTo>
                    <a:lnTo>
                      <a:pt x="6761" y="5086"/>
                    </a:lnTo>
                    <a:lnTo>
                      <a:pt x="6608" y="5334"/>
                    </a:lnTo>
                    <a:lnTo>
                      <a:pt x="6571" y="5523"/>
                    </a:lnTo>
                    <a:lnTo>
                      <a:pt x="6571" y="5599"/>
                    </a:lnTo>
                    <a:lnTo>
                      <a:pt x="6495" y="5637"/>
                    </a:lnTo>
                    <a:lnTo>
                      <a:pt x="6132" y="5504"/>
                    </a:lnTo>
                    <a:lnTo>
                      <a:pt x="6095" y="5561"/>
                    </a:lnTo>
                    <a:lnTo>
                      <a:pt x="6000" y="5561"/>
                    </a:lnTo>
                    <a:lnTo>
                      <a:pt x="5905" y="5542"/>
                    </a:lnTo>
                    <a:lnTo>
                      <a:pt x="5734" y="5485"/>
                    </a:lnTo>
                    <a:lnTo>
                      <a:pt x="5771" y="5353"/>
                    </a:lnTo>
                    <a:lnTo>
                      <a:pt x="5752" y="5295"/>
                    </a:lnTo>
                    <a:lnTo>
                      <a:pt x="5676" y="5276"/>
                    </a:lnTo>
                    <a:lnTo>
                      <a:pt x="5258" y="5219"/>
                    </a:lnTo>
                    <a:lnTo>
                      <a:pt x="5143" y="5258"/>
                    </a:lnTo>
                    <a:lnTo>
                      <a:pt x="5029" y="5276"/>
                    </a:lnTo>
                    <a:lnTo>
                      <a:pt x="4914" y="5372"/>
                    </a:lnTo>
                    <a:lnTo>
                      <a:pt x="4800" y="5504"/>
                    </a:lnTo>
                    <a:lnTo>
                      <a:pt x="4762" y="5523"/>
                    </a:lnTo>
                    <a:lnTo>
                      <a:pt x="4705" y="5542"/>
                    </a:lnTo>
                    <a:lnTo>
                      <a:pt x="4648" y="5580"/>
                    </a:lnTo>
                    <a:lnTo>
                      <a:pt x="4572" y="5618"/>
                    </a:lnTo>
                    <a:lnTo>
                      <a:pt x="3695" y="6228"/>
                    </a:lnTo>
                    <a:lnTo>
                      <a:pt x="3200" y="6266"/>
                    </a:lnTo>
                    <a:lnTo>
                      <a:pt x="3181" y="6380"/>
                    </a:lnTo>
                    <a:lnTo>
                      <a:pt x="2610" y="6190"/>
                    </a:lnTo>
                    <a:lnTo>
                      <a:pt x="686" y="5904"/>
                    </a:lnTo>
                    <a:lnTo>
                      <a:pt x="686" y="5885"/>
                    </a:lnTo>
                    <a:lnTo>
                      <a:pt x="666" y="5866"/>
                    </a:lnTo>
                    <a:lnTo>
                      <a:pt x="648" y="5847"/>
                    </a:lnTo>
                    <a:lnTo>
                      <a:pt x="534" y="5809"/>
                    </a:lnTo>
                    <a:lnTo>
                      <a:pt x="267" y="5714"/>
                    </a:lnTo>
                    <a:lnTo>
                      <a:pt x="0" y="5637"/>
                    </a:lnTo>
                    <a:lnTo>
                      <a:pt x="0" y="5618"/>
                    </a:lnTo>
                    <a:lnTo>
                      <a:pt x="153" y="5200"/>
                    </a:lnTo>
                    <a:lnTo>
                      <a:pt x="285" y="4819"/>
                    </a:lnTo>
                    <a:lnTo>
                      <a:pt x="324" y="4781"/>
                    </a:lnTo>
                    <a:lnTo>
                      <a:pt x="362" y="4743"/>
                    </a:lnTo>
                    <a:lnTo>
                      <a:pt x="438" y="4705"/>
                    </a:lnTo>
                    <a:lnTo>
                      <a:pt x="457" y="4686"/>
                    </a:lnTo>
                    <a:lnTo>
                      <a:pt x="476" y="4667"/>
                    </a:lnTo>
                    <a:lnTo>
                      <a:pt x="534" y="4591"/>
                    </a:lnTo>
                    <a:lnTo>
                      <a:pt x="571" y="4514"/>
                    </a:lnTo>
                    <a:lnTo>
                      <a:pt x="590" y="4419"/>
                    </a:lnTo>
                    <a:lnTo>
                      <a:pt x="590" y="4343"/>
                    </a:lnTo>
                    <a:lnTo>
                      <a:pt x="534" y="4267"/>
                    </a:lnTo>
                    <a:lnTo>
                      <a:pt x="381" y="4152"/>
                    </a:lnTo>
                    <a:lnTo>
                      <a:pt x="305" y="4134"/>
                    </a:lnTo>
                    <a:lnTo>
                      <a:pt x="381" y="3714"/>
                    </a:lnTo>
                    <a:lnTo>
                      <a:pt x="457" y="3314"/>
                    </a:lnTo>
                    <a:lnTo>
                      <a:pt x="476" y="3257"/>
                    </a:lnTo>
                    <a:lnTo>
                      <a:pt x="514" y="3219"/>
                    </a:lnTo>
                    <a:lnTo>
                      <a:pt x="743" y="3105"/>
                    </a:lnTo>
                    <a:lnTo>
                      <a:pt x="819" y="3028"/>
                    </a:lnTo>
                    <a:lnTo>
                      <a:pt x="895" y="2933"/>
                    </a:lnTo>
                    <a:lnTo>
                      <a:pt x="914" y="2896"/>
                    </a:lnTo>
                    <a:lnTo>
                      <a:pt x="914" y="2838"/>
                    </a:lnTo>
                    <a:lnTo>
                      <a:pt x="857" y="2743"/>
                    </a:lnTo>
                    <a:lnTo>
                      <a:pt x="838" y="2705"/>
                    </a:lnTo>
                    <a:lnTo>
                      <a:pt x="857" y="2686"/>
                    </a:lnTo>
                    <a:lnTo>
                      <a:pt x="895" y="2647"/>
                    </a:lnTo>
                    <a:lnTo>
                      <a:pt x="895" y="2629"/>
                    </a:lnTo>
                    <a:lnTo>
                      <a:pt x="895" y="2591"/>
                    </a:lnTo>
                    <a:lnTo>
                      <a:pt x="876" y="2571"/>
                    </a:lnTo>
                    <a:lnTo>
                      <a:pt x="876" y="2552"/>
                    </a:lnTo>
                    <a:lnTo>
                      <a:pt x="876" y="2515"/>
                    </a:lnTo>
                    <a:lnTo>
                      <a:pt x="895" y="2515"/>
                    </a:lnTo>
                    <a:lnTo>
                      <a:pt x="971" y="2476"/>
                    </a:lnTo>
                    <a:lnTo>
                      <a:pt x="991" y="2457"/>
                    </a:lnTo>
                    <a:lnTo>
                      <a:pt x="1028" y="2381"/>
                    </a:lnTo>
                    <a:lnTo>
                      <a:pt x="1067" y="2324"/>
                    </a:lnTo>
                    <a:lnTo>
                      <a:pt x="1105" y="2286"/>
                    </a:lnTo>
                    <a:lnTo>
                      <a:pt x="1162" y="2267"/>
                    </a:lnTo>
                    <a:lnTo>
                      <a:pt x="1200" y="2267"/>
                    </a:lnTo>
                    <a:lnTo>
                      <a:pt x="1238" y="2286"/>
                    </a:lnTo>
                    <a:lnTo>
                      <a:pt x="1295" y="2362"/>
                    </a:lnTo>
                    <a:lnTo>
                      <a:pt x="1352" y="2400"/>
                    </a:lnTo>
                    <a:lnTo>
                      <a:pt x="1372" y="2419"/>
                    </a:lnTo>
                    <a:lnTo>
                      <a:pt x="1372" y="2438"/>
                    </a:lnTo>
                    <a:lnTo>
                      <a:pt x="1391" y="2457"/>
                    </a:lnTo>
                    <a:lnTo>
                      <a:pt x="1409" y="2476"/>
                    </a:lnTo>
                    <a:lnTo>
                      <a:pt x="1428" y="2476"/>
                    </a:lnTo>
                    <a:lnTo>
                      <a:pt x="1467" y="2533"/>
                    </a:lnTo>
                    <a:lnTo>
                      <a:pt x="1505" y="2571"/>
                    </a:lnTo>
                    <a:lnTo>
                      <a:pt x="1543" y="2610"/>
                    </a:lnTo>
                    <a:lnTo>
                      <a:pt x="1581" y="2667"/>
                    </a:lnTo>
                    <a:lnTo>
                      <a:pt x="1619" y="2705"/>
                    </a:lnTo>
                    <a:lnTo>
                      <a:pt x="1638" y="2743"/>
                    </a:lnTo>
                    <a:lnTo>
                      <a:pt x="1638" y="2762"/>
                    </a:lnTo>
                    <a:lnTo>
                      <a:pt x="1638" y="2781"/>
                    </a:lnTo>
                    <a:lnTo>
                      <a:pt x="1657" y="2800"/>
                    </a:lnTo>
                    <a:lnTo>
                      <a:pt x="1714" y="2838"/>
                    </a:lnTo>
                    <a:lnTo>
                      <a:pt x="1733" y="2896"/>
                    </a:lnTo>
                    <a:lnTo>
                      <a:pt x="1753" y="2933"/>
                    </a:lnTo>
                    <a:lnTo>
                      <a:pt x="1753" y="2972"/>
                    </a:lnTo>
                    <a:lnTo>
                      <a:pt x="1772" y="3028"/>
                    </a:lnTo>
                    <a:lnTo>
                      <a:pt x="1772" y="3048"/>
                    </a:lnTo>
                    <a:lnTo>
                      <a:pt x="1790" y="3086"/>
                    </a:lnTo>
                    <a:lnTo>
                      <a:pt x="1809" y="3105"/>
                    </a:lnTo>
                    <a:lnTo>
                      <a:pt x="1848" y="3143"/>
                    </a:lnTo>
                    <a:lnTo>
                      <a:pt x="1867" y="3181"/>
                    </a:lnTo>
                    <a:lnTo>
                      <a:pt x="1886" y="3219"/>
                    </a:lnTo>
                    <a:lnTo>
                      <a:pt x="1886" y="3238"/>
                    </a:lnTo>
                    <a:lnTo>
                      <a:pt x="1924" y="3238"/>
                    </a:lnTo>
                    <a:lnTo>
                      <a:pt x="1962" y="3238"/>
                    </a:lnTo>
                    <a:lnTo>
                      <a:pt x="2019" y="3295"/>
                    </a:lnTo>
                    <a:lnTo>
                      <a:pt x="2076" y="3333"/>
                    </a:lnTo>
                    <a:lnTo>
                      <a:pt x="2095" y="3333"/>
                    </a:lnTo>
                    <a:lnTo>
                      <a:pt x="2114" y="3333"/>
                    </a:lnTo>
                    <a:lnTo>
                      <a:pt x="2134" y="3295"/>
                    </a:lnTo>
                    <a:lnTo>
                      <a:pt x="2152" y="3277"/>
                    </a:lnTo>
                    <a:lnTo>
                      <a:pt x="2362" y="3200"/>
                    </a:lnTo>
                    <a:lnTo>
                      <a:pt x="2476" y="3124"/>
                    </a:lnTo>
                    <a:lnTo>
                      <a:pt x="2552" y="3028"/>
                    </a:lnTo>
                    <a:lnTo>
                      <a:pt x="2571" y="3010"/>
                    </a:lnTo>
                    <a:lnTo>
                      <a:pt x="2591" y="2991"/>
                    </a:lnTo>
                    <a:lnTo>
                      <a:pt x="2591" y="2972"/>
                    </a:lnTo>
                    <a:lnTo>
                      <a:pt x="2571" y="2896"/>
                    </a:lnTo>
                    <a:lnTo>
                      <a:pt x="2571" y="2876"/>
                    </a:lnTo>
                    <a:lnTo>
                      <a:pt x="2552" y="2857"/>
                    </a:lnTo>
                    <a:lnTo>
                      <a:pt x="2476" y="2838"/>
                    </a:lnTo>
                    <a:lnTo>
                      <a:pt x="2476" y="2781"/>
                    </a:lnTo>
                    <a:lnTo>
                      <a:pt x="2476" y="2724"/>
                    </a:lnTo>
                    <a:lnTo>
                      <a:pt x="2457" y="2667"/>
                    </a:lnTo>
                    <a:lnTo>
                      <a:pt x="2419" y="2571"/>
                    </a:lnTo>
                    <a:lnTo>
                      <a:pt x="2381" y="2457"/>
                    </a:lnTo>
                    <a:lnTo>
                      <a:pt x="2362" y="2210"/>
                    </a:lnTo>
                    <a:lnTo>
                      <a:pt x="2362" y="2095"/>
                    </a:lnTo>
                    <a:lnTo>
                      <a:pt x="2362" y="2038"/>
                    </a:lnTo>
                    <a:lnTo>
                      <a:pt x="2324" y="2000"/>
                    </a:lnTo>
                    <a:lnTo>
                      <a:pt x="2266" y="2000"/>
                    </a:lnTo>
                    <a:lnTo>
                      <a:pt x="2248" y="1981"/>
                    </a:lnTo>
                    <a:lnTo>
                      <a:pt x="2248" y="1943"/>
                    </a:lnTo>
                    <a:lnTo>
                      <a:pt x="2266" y="1924"/>
                    </a:lnTo>
                    <a:lnTo>
                      <a:pt x="2286" y="1924"/>
                    </a:lnTo>
                    <a:lnTo>
                      <a:pt x="2438" y="2019"/>
                    </a:lnTo>
                    <a:lnTo>
                      <a:pt x="2476" y="2019"/>
                    </a:lnTo>
                    <a:lnTo>
                      <a:pt x="2533" y="2019"/>
                    </a:lnTo>
                    <a:lnTo>
                      <a:pt x="2724" y="1867"/>
                    </a:lnTo>
                    <a:lnTo>
                      <a:pt x="2819" y="1733"/>
                    </a:lnTo>
                    <a:lnTo>
                      <a:pt x="2857" y="1695"/>
                    </a:lnTo>
                    <a:lnTo>
                      <a:pt x="3010" y="1657"/>
                    </a:lnTo>
                    <a:lnTo>
                      <a:pt x="3105" y="1619"/>
                    </a:lnTo>
                    <a:lnTo>
                      <a:pt x="3143" y="1581"/>
                    </a:lnTo>
                    <a:lnTo>
                      <a:pt x="3162" y="1524"/>
                    </a:lnTo>
                    <a:lnTo>
                      <a:pt x="3143" y="1486"/>
                    </a:lnTo>
                    <a:lnTo>
                      <a:pt x="3105" y="1428"/>
                    </a:lnTo>
                    <a:lnTo>
                      <a:pt x="3086" y="1391"/>
                    </a:lnTo>
                    <a:lnTo>
                      <a:pt x="3105" y="1333"/>
                    </a:lnTo>
                    <a:lnTo>
                      <a:pt x="3124" y="1296"/>
                    </a:lnTo>
                    <a:lnTo>
                      <a:pt x="3124" y="1276"/>
                    </a:lnTo>
                    <a:lnTo>
                      <a:pt x="3143" y="1219"/>
                    </a:lnTo>
                    <a:lnTo>
                      <a:pt x="3143" y="1181"/>
                    </a:lnTo>
                    <a:lnTo>
                      <a:pt x="3162" y="1162"/>
                    </a:lnTo>
                    <a:lnTo>
                      <a:pt x="3181" y="1143"/>
                    </a:lnTo>
                    <a:lnTo>
                      <a:pt x="3200" y="1124"/>
                    </a:lnTo>
                    <a:lnTo>
                      <a:pt x="3295" y="1162"/>
                    </a:lnTo>
                    <a:lnTo>
                      <a:pt x="3543" y="1162"/>
                    </a:lnTo>
                    <a:lnTo>
                      <a:pt x="3562" y="1143"/>
                    </a:lnTo>
                    <a:lnTo>
                      <a:pt x="3619" y="1067"/>
                    </a:lnTo>
                    <a:lnTo>
                      <a:pt x="3771" y="933"/>
                    </a:lnTo>
                    <a:lnTo>
                      <a:pt x="3810" y="915"/>
                    </a:lnTo>
                    <a:lnTo>
                      <a:pt x="4000" y="876"/>
                    </a:lnTo>
                    <a:lnTo>
                      <a:pt x="4134" y="819"/>
                    </a:lnTo>
                    <a:lnTo>
                      <a:pt x="4152" y="800"/>
                    </a:lnTo>
                    <a:lnTo>
                      <a:pt x="4152" y="781"/>
                    </a:lnTo>
                    <a:lnTo>
                      <a:pt x="4152" y="762"/>
                    </a:lnTo>
                    <a:lnTo>
                      <a:pt x="4152" y="724"/>
                    </a:lnTo>
                    <a:lnTo>
                      <a:pt x="4152" y="686"/>
                    </a:lnTo>
                    <a:lnTo>
                      <a:pt x="4171" y="666"/>
                    </a:lnTo>
                    <a:lnTo>
                      <a:pt x="4191" y="648"/>
                    </a:lnTo>
                    <a:lnTo>
                      <a:pt x="4171" y="629"/>
                    </a:lnTo>
                    <a:lnTo>
                      <a:pt x="4191" y="610"/>
                    </a:lnTo>
                    <a:lnTo>
                      <a:pt x="4267" y="610"/>
                    </a:lnTo>
                    <a:lnTo>
                      <a:pt x="4286" y="590"/>
                    </a:lnTo>
                    <a:lnTo>
                      <a:pt x="4305" y="552"/>
                    </a:lnTo>
                    <a:lnTo>
                      <a:pt x="4324" y="552"/>
                    </a:lnTo>
                    <a:lnTo>
                      <a:pt x="4343" y="534"/>
                    </a:lnTo>
                    <a:lnTo>
                      <a:pt x="4362" y="514"/>
                    </a:lnTo>
                    <a:lnTo>
                      <a:pt x="4362" y="476"/>
                    </a:lnTo>
                    <a:lnTo>
                      <a:pt x="4343" y="381"/>
                    </a:lnTo>
                    <a:lnTo>
                      <a:pt x="4343" y="362"/>
                    </a:lnTo>
                    <a:lnTo>
                      <a:pt x="4362" y="343"/>
                    </a:lnTo>
                    <a:lnTo>
                      <a:pt x="4381" y="324"/>
                    </a:lnTo>
                    <a:lnTo>
                      <a:pt x="4400" y="324"/>
                    </a:lnTo>
                    <a:lnTo>
                      <a:pt x="4400" y="267"/>
                    </a:lnTo>
                    <a:lnTo>
                      <a:pt x="4419" y="248"/>
                    </a:lnTo>
                    <a:lnTo>
                      <a:pt x="4438" y="248"/>
                    </a:lnTo>
                    <a:lnTo>
                      <a:pt x="4476" y="267"/>
                    </a:lnTo>
                    <a:lnTo>
                      <a:pt x="4533" y="267"/>
                    </a:lnTo>
                    <a:lnTo>
                      <a:pt x="4533" y="286"/>
                    </a:lnTo>
                    <a:lnTo>
                      <a:pt x="4514" y="305"/>
                    </a:lnTo>
                    <a:lnTo>
                      <a:pt x="4496" y="343"/>
                    </a:lnTo>
                    <a:lnTo>
                      <a:pt x="4514" y="362"/>
                    </a:lnTo>
                    <a:lnTo>
                      <a:pt x="4533" y="362"/>
                    </a:lnTo>
                    <a:lnTo>
                      <a:pt x="4552" y="362"/>
                    </a:lnTo>
                    <a:lnTo>
                      <a:pt x="4610" y="343"/>
                    </a:lnTo>
                    <a:lnTo>
                      <a:pt x="4628" y="305"/>
                    </a:lnTo>
                    <a:lnTo>
                      <a:pt x="4648" y="248"/>
                    </a:lnTo>
                    <a:lnTo>
                      <a:pt x="4591" y="114"/>
                    </a:lnTo>
                    <a:lnTo>
                      <a:pt x="4591" y="57"/>
                    </a:lnTo>
                    <a:lnTo>
                      <a:pt x="4610" y="19"/>
                    </a:lnTo>
                    <a:lnTo>
                      <a:pt x="4667" y="38"/>
                    </a:lnTo>
                    <a:lnTo>
                      <a:pt x="4686" y="38"/>
                    </a:lnTo>
                    <a:lnTo>
                      <a:pt x="4705" y="57"/>
                    </a:lnTo>
                    <a:lnTo>
                      <a:pt x="4724" y="95"/>
                    </a:lnTo>
                    <a:lnTo>
                      <a:pt x="4743" y="114"/>
                    </a:lnTo>
                    <a:lnTo>
                      <a:pt x="4762" y="153"/>
                    </a:lnTo>
                    <a:lnTo>
                      <a:pt x="4781" y="153"/>
                    </a:lnTo>
                    <a:lnTo>
                      <a:pt x="5048" y="172"/>
                    </a:lnTo>
                    <a:lnTo>
                      <a:pt x="5067" y="172"/>
                    </a:lnTo>
                    <a:lnTo>
                      <a:pt x="5086" y="153"/>
                    </a:lnTo>
                    <a:lnTo>
                      <a:pt x="5105" y="153"/>
                    </a:lnTo>
                    <a:lnTo>
                      <a:pt x="5124" y="172"/>
                    </a:lnTo>
                    <a:lnTo>
                      <a:pt x="5162" y="209"/>
                    </a:lnTo>
                    <a:lnTo>
                      <a:pt x="5181" y="229"/>
                    </a:lnTo>
                    <a:lnTo>
                      <a:pt x="5200" y="229"/>
                    </a:lnTo>
                    <a:lnTo>
                      <a:pt x="5238" y="229"/>
                    </a:lnTo>
                    <a:lnTo>
                      <a:pt x="5258" y="248"/>
                    </a:lnTo>
                    <a:lnTo>
                      <a:pt x="5276" y="286"/>
                    </a:lnTo>
                    <a:lnTo>
                      <a:pt x="5276" y="324"/>
                    </a:lnTo>
                    <a:lnTo>
                      <a:pt x="5258" y="343"/>
                    </a:lnTo>
                    <a:lnTo>
                      <a:pt x="5258" y="362"/>
                    </a:lnTo>
                    <a:lnTo>
                      <a:pt x="5219" y="381"/>
                    </a:lnTo>
                    <a:lnTo>
                      <a:pt x="5124" y="400"/>
                    </a:lnTo>
                    <a:lnTo>
                      <a:pt x="5124" y="419"/>
                    </a:lnTo>
                    <a:lnTo>
                      <a:pt x="5124" y="438"/>
                    </a:lnTo>
                    <a:lnTo>
                      <a:pt x="5143" y="457"/>
                    </a:lnTo>
                    <a:lnTo>
                      <a:pt x="5162" y="476"/>
                    </a:lnTo>
                    <a:lnTo>
                      <a:pt x="5181" y="514"/>
                    </a:lnTo>
                    <a:lnTo>
                      <a:pt x="5276" y="534"/>
                    </a:lnTo>
                    <a:lnTo>
                      <a:pt x="5353" y="514"/>
                    </a:lnTo>
                    <a:lnTo>
                      <a:pt x="5410" y="476"/>
                    </a:lnTo>
                    <a:lnTo>
                      <a:pt x="5429" y="457"/>
                    </a:lnTo>
                    <a:lnTo>
                      <a:pt x="5448" y="438"/>
                    </a:lnTo>
                    <a:lnTo>
                      <a:pt x="5467" y="419"/>
                    </a:lnTo>
                    <a:lnTo>
                      <a:pt x="5486" y="419"/>
                    </a:lnTo>
                    <a:lnTo>
                      <a:pt x="5524" y="419"/>
                    </a:lnTo>
                    <a:lnTo>
                      <a:pt x="5524" y="438"/>
                    </a:lnTo>
                    <a:lnTo>
                      <a:pt x="5524" y="457"/>
                    </a:lnTo>
                    <a:lnTo>
                      <a:pt x="5543" y="495"/>
                    </a:lnTo>
                    <a:lnTo>
                      <a:pt x="5562" y="552"/>
                    </a:lnTo>
                    <a:lnTo>
                      <a:pt x="5600" y="552"/>
                    </a:lnTo>
                    <a:lnTo>
                      <a:pt x="5657" y="514"/>
                    </a:lnTo>
                    <a:lnTo>
                      <a:pt x="5695" y="476"/>
                    </a:lnTo>
                    <a:lnTo>
                      <a:pt x="5715" y="419"/>
                    </a:lnTo>
                    <a:lnTo>
                      <a:pt x="5695" y="362"/>
                    </a:lnTo>
                    <a:lnTo>
                      <a:pt x="5676" y="305"/>
                    </a:lnTo>
                    <a:lnTo>
                      <a:pt x="5752" y="248"/>
                    </a:lnTo>
                    <a:lnTo>
                      <a:pt x="5771" y="190"/>
                    </a:lnTo>
                    <a:lnTo>
                      <a:pt x="5791" y="172"/>
                    </a:lnTo>
                    <a:lnTo>
                      <a:pt x="5829" y="153"/>
                    </a:lnTo>
                    <a:lnTo>
                      <a:pt x="5867" y="172"/>
                    </a:lnTo>
                    <a:lnTo>
                      <a:pt x="5886" y="172"/>
                    </a:lnTo>
                    <a:lnTo>
                      <a:pt x="5924" y="190"/>
                    </a:lnTo>
                    <a:lnTo>
                      <a:pt x="5943" y="209"/>
                    </a:lnTo>
                    <a:lnTo>
                      <a:pt x="5981" y="209"/>
                    </a:lnTo>
                    <a:lnTo>
                      <a:pt x="6018" y="209"/>
                    </a:lnTo>
                    <a:lnTo>
                      <a:pt x="6037" y="190"/>
                    </a:lnTo>
                    <a:lnTo>
                      <a:pt x="6056" y="172"/>
                    </a:lnTo>
                    <a:lnTo>
                      <a:pt x="6075" y="114"/>
                    </a:lnTo>
                    <a:lnTo>
                      <a:pt x="6095" y="95"/>
                    </a:lnTo>
                    <a:lnTo>
                      <a:pt x="6132" y="76"/>
                    </a:lnTo>
                    <a:lnTo>
                      <a:pt x="6190" y="95"/>
                    </a:lnTo>
                    <a:lnTo>
                      <a:pt x="6209" y="76"/>
                    </a:lnTo>
                    <a:lnTo>
                      <a:pt x="6247" y="57"/>
                    </a:lnTo>
                    <a:lnTo>
                      <a:pt x="6247" y="19"/>
                    </a:lnTo>
                    <a:lnTo>
                      <a:pt x="6266" y="0"/>
                    </a:lnTo>
                    <a:lnTo>
                      <a:pt x="6304" y="19"/>
                    </a:lnTo>
                    <a:lnTo>
                      <a:pt x="6323" y="76"/>
                    </a:lnTo>
                    <a:lnTo>
                      <a:pt x="6323" y="153"/>
                    </a:lnTo>
                    <a:lnTo>
                      <a:pt x="6342" y="190"/>
                    </a:lnTo>
                    <a:lnTo>
                      <a:pt x="6418" y="343"/>
                    </a:lnTo>
                    <a:lnTo>
                      <a:pt x="6437" y="438"/>
                    </a:lnTo>
                    <a:lnTo>
                      <a:pt x="6456" y="457"/>
                    </a:lnTo>
                    <a:lnTo>
                      <a:pt x="6456" y="476"/>
                    </a:lnTo>
                    <a:lnTo>
                      <a:pt x="6476" y="514"/>
                    </a:lnTo>
                    <a:lnTo>
                      <a:pt x="6495" y="534"/>
                    </a:lnTo>
                    <a:lnTo>
                      <a:pt x="6532" y="534"/>
                    </a:lnTo>
                    <a:lnTo>
                      <a:pt x="6532" y="552"/>
                    </a:lnTo>
                    <a:lnTo>
                      <a:pt x="6552" y="534"/>
                    </a:lnTo>
                    <a:lnTo>
                      <a:pt x="6647" y="534"/>
                    </a:lnTo>
                    <a:lnTo>
                      <a:pt x="6666" y="552"/>
                    </a:lnTo>
                    <a:lnTo>
                      <a:pt x="6666" y="534"/>
                    </a:lnTo>
                    <a:lnTo>
                      <a:pt x="6685" y="534"/>
                    </a:lnTo>
                    <a:lnTo>
                      <a:pt x="6685" y="514"/>
                    </a:lnTo>
                    <a:lnTo>
                      <a:pt x="6704" y="495"/>
                    </a:lnTo>
                    <a:lnTo>
                      <a:pt x="6723" y="495"/>
                    </a:lnTo>
                    <a:lnTo>
                      <a:pt x="6742" y="495"/>
                    </a:lnTo>
                    <a:lnTo>
                      <a:pt x="6761" y="476"/>
                    </a:lnTo>
                    <a:lnTo>
                      <a:pt x="6761" y="457"/>
                    </a:lnTo>
                    <a:lnTo>
                      <a:pt x="6780" y="457"/>
                    </a:lnTo>
                    <a:lnTo>
                      <a:pt x="6818" y="495"/>
                    </a:lnTo>
                    <a:lnTo>
                      <a:pt x="6875" y="495"/>
                    </a:lnTo>
                    <a:lnTo>
                      <a:pt x="6894" y="495"/>
                    </a:lnTo>
                    <a:lnTo>
                      <a:pt x="6894" y="534"/>
                    </a:lnTo>
                    <a:lnTo>
                      <a:pt x="6913" y="534"/>
                    </a:lnTo>
                    <a:lnTo>
                      <a:pt x="6933" y="552"/>
                    </a:lnTo>
                    <a:lnTo>
                      <a:pt x="6952" y="552"/>
                    </a:lnTo>
                    <a:lnTo>
                      <a:pt x="6971" y="552"/>
                    </a:lnTo>
                    <a:lnTo>
                      <a:pt x="6989" y="534"/>
                    </a:lnTo>
                    <a:lnTo>
                      <a:pt x="6989" y="514"/>
                    </a:lnTo>
                    <a:lnTo>
                      <a:pt x="7009" y="514"/>
                    </a:lnTo>
                    <a:lnTo>
                      <a:pt x="7047" y="495"/>
                    </a:lnTo>
                    <a:lnTo>
                      <a:pt x="7180" y="495"/>
                    </a:lnTo>
                    <a:lnTo>
                      <a:pt x="7180" y="457"/>
                    </a:lnTo>
                    <a:lnTo>
                      <a:pt x="7199" y="438"/>
                    </a:lnTo>
                    <a:lnTo>
                      <a:pt x="7218" y="438"/>
                    </a:lnTo>
                    <a:lnTo>
                      <a:pt x="7218" y="457"/>
                    </a:lnTo>
                    <a:lnTo>
                      <a:pt x="7238" y="476"/>
                    </a:lnTo>
                    <a:lnTo>
                      <a:pt x="7256" y="476"/>
                    </a:lnTo>
                    <a:lnTo>
                      <a:pt x="7352" y="476"/>
                    </a:lnTo>
                    <a:lnTo>
                      <a:pt x="7370" y="476"/>
                    </a:lnTo>
                    <a:lnTo>
                      <a:pt x="7390" y="457"/>
                    </a:lnTo>
                    <a:lnTo>
                      <a:pt x="7409" y="476"/>
                    </a:lnTo>
                    <a:lnTo>
                      <a:pt x="7447" y="495"/>
                    </a:lnTo>
                    <a:lnTo>
                      <a:pt x="7466" y="514"/>
                    </a:lnTo>
                    <a:lnTo>
                      <a:pt x="7485" y="552"/>
                    </a:lnTo>
                    <a:lnTo>
                      <a:pt x="7504" y="571"/>
                    </a:lnTo>
                    <a:lnTo>
                      <a:pt x="7619" y="610"/>
                    </a:lnTo>
                    <a:lnTo>
                      <a:pt x="7656" y="648"/>
                    </a:lnTo>
                    <a:lnTo>
                      <a:pt x="7675" y="666"/>
                    </a:lnTo>
                    <a:lnTo>
                      <a:pt x="7675" y="686"/>
                    </a:lnTo>
                    <a:lnTo>
                      <a:pt x="7675" y="705"/>
                    </a:lnTo>
                    <a:lnTo>
                      <a:pt x="7637" y="724"/>
                    </a:lnTo>
                    <a:lnTo>
                      <a:pt x="7656" y="743"/>
                    </a:lnTo>
                    <a:lnTo>
                      <a:pt x="7656" y="781"/>
                    </a:lnTo>
                    <a:lnTo>
                      <a:pt x="7656" y="800"/>
                    </a:lnTo>
                    <a:lnTo>
                      <a:pt x="7656" y="838"/>
                    </a:lnTo>
                    <a:lnTo>
                      <a:pt x="7695" y="876"/>
                    </a:lnTo>
                    <a:lnTo>
                      <a:pt x="7714" y="895"/>
                    </a:lnTo>
                    <a:lnTo>
                      <a:pt x="7714" y="915"/>
                    </a:lnTo>
                    <a:lnTo>
                      <a:pt x="7732" y="952"/>
                    </a:lnTo>
                    <a:lnTo>
                      <a:pt x="7942" y="1010"/>
                    </a:lnTo>
                    <a:lnTo>
                      <a:pt x="7999" y="1010"/>
                    </a:lnTo>
                    <a:lnTo>
                      <a:pt x="8018" y="1010"/>
                    </a:lnTo>
                    <a:lnTo>
                      <a:pt x="8056" y="1047"/>
                    </a:lnTo>
                    <a:lnTo>
                      <a:pt x="8076" y="1067"/>
                    </a:lnTo>
                    <a:lnTo>
                      <a:pt x="8113" y="1124"/>
                    </a:lnTo>
                    <a:lnTo>
                      <a:pt x="8132" y="1143"/>
                    </a:lnTo>
                    <a:lnTo>
                      <a:pt x="8190" y="1143"/>
                    </a:lnTo>
                    <a:lnTo>
                      <a:pt x="8209" y="1162"/>
                    </a:lnTo>
                    <a:lnTo>
                      <a:pt x="8228" y="1200"/>
                    </a:lnTo>
                    <a:lnTo>
                      <a:pt x="8228" y="1257"/>
                    </a:lnTo>
                    <a:lnTo>
                      <a:pt x="8247" y="1276"/>
                    </a:lnTo>
                    <a:lnTo>
                      <a:pt x="8247" y="1296"/>
                    </a:lnTo>
                    <a:lnTo>
                      <a:pt x="8247" y="1314"/>
                    </a:lnTo>
                    <a:lnTo>
                      <a:pt x="8247" y="1333"/>
                    </a:lnTo>
                    <a:lnTo>
                      <a:pt x="8285" y="1391"/>
                    </a:lnTo>
                    <a:lnTo>
                      <a:pt x="8304" y="1410"/>
                    </a:lnTo>
                    <a:lnTo>
                      <a:pt x="8342" y="1428"/>
                    </a:lnTo>
                    <a:lnTo>
                      <a:pt x="8361" y="1448"/>
                    </a:lnTo>
                    <a:lnTo>
                      <a:pt x="8380" y="1467"/>
                    </a:lnTo>
                    <a:lnTo>
                      <a:pt x="8380" y="1486"/>
                    </a:lnTo>
                    <a:lnTo>
                      <a:pt x="8418" y="1505"/>
                    </a:lnTo>
                    <a:lnTo>
                      <a:pt x="8494" y="1524"/>
                    </a:lnTo>
                    <a:lnTo>
                      <a:pt x="8513" y="1524"/>
                    </a:lnTo>
                    <a:lnTo>
                      <a:pt x="8533" y="1562"/>
                    </a:lnTo>
                    <a:lnTo>
                      <a:pt x="8552" y="1562"/>
                    </a:lnTo>
                    <a:lnTo>
                      <a:pt x="8590" y="1562"/>
                    </a:lnTo>
                    <a:lnTo>
                      <a:pt x="8609" y="1581"/>
                    </a:lnTo>
                    <a:lnTo>
                      <a:pt x="8609" y="1600"/>
                    </a:lnTo>
                    <a:lnTo>
                      <a:pt x="8609" y="1619"/>
                    </a:lnTo>
                    <a:lnTo>
                      <a:pt x="8609" y="1638"/>
                    </a:lnTo>
                    <a:lnTo>
                      <a:pt x="8552" y="1714"/>
                    </a:lnTo>
                    <a:lnTo>
                      <a:pt x="8533" y="1753"/>
                    </a:lnTo>
                    <a:lnTo>
                      <a:pt x="8533" y="1829"/>
                    </a:lnTo>
                    <a:lnTo>
                      <a:pt x="8533" y="1867"/>
                    </a:lnTo>
                    <a:lnTo>
                      <a:pt x="8513" y="1943"/>
                    </a:lnTo>
                    <a:lnTo>
                      <a:pt x="8494" y="1981"/>
                    </a:lnTo>
                    <a:lnTo>
                      <a:pt x="8494" y="2000"/>
                    </a:lnTo>
                    <a:lnTo>
                      <a:pt x="8513" y="2038"/>
                    </a:lnTo>
                    <a:lnTo>
                      <a:pt x="8552" y="2095"/>
                    </a:lnTo>
                    <a:lnTo>
                      <a:pt x="8590" y="2114"/>
                    </a:lnTo>
                    <a:lnTo>
                      <a:pt x="8609" y="2134"/>
                    </a:lnTo>
                    <a:lnTo>
                      <a:pt x="8628" y="2134"/>
                    </a:lnTo>
                    <a:lnTo>
                      <a:pt x="8685" y="2134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67" name="Freeform 77">
                <a:extLst>
                  <a:ext uri="{FF2B5EF4-FFF2-40B4-BE49-F238E27FC236}">
                    <a16:creationId xmlns:a16="http://schemas.microsoft.com/office/drawing/2014/main" id="{DC3F8E5D-E35F-B947-9FBE-CD61A97B66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7300" y="7839075"/>
                <a:ext cx="3654425" cy="1974850"/>
              </a:xfrm>
              <a:custGeom>
                <a:avLst/>
                <a:gdLst>
                  <a:gd name="T0" fmla="*/ 2147483646 w 10152"/>
                  <a:gd name="T1" fmla="*/ 2147483646 h 5486"/>
                  <a:gd name="T2" fmla="*/ 2147483646 w 10152"/>
                  <a:gd name="T3" fmla="*/ 2147483646 h 5486"/>
                  <a:gd name="T4" fmla="*/ 2147483646 w 10152"/>
                  <a:gd name="T5" fmla="*/ 2147483646 h 5486"/>
                  <a:gd name="T6" fmla="*/ 2147483646 w 10152"/>
                  <a:gd name="T7" fmla="*/ 0 h 5486"/>
                  <a:gd name="T8" fmla="*/ 2147483646 w 10152"/>
                  <a:gd name="T9" fmla="*/ 2147483646 h 5486"/>
                  <a:gd name="T10" fmla="*/ 2147483646 w 10152"/>
                  <a:gd name="T11" fmla="*/ 2147483646 h 5486"/>
                  <a:gd name="T12" fmla="*/ 2147483646 w 10152"/>
                  <a:gd name="T13" fmla="*/ 2147483646 h 5486"/>
                  <a:gd name="T14" fmla="*/ 2147483646 w 10152"/>
                  <a:gd name="T15" fmla="*/ 2147483646 h 5486"/>
                  <a:gd name="T16" fmla="*/ 2147483646 w 10152"/>
                  <a:gd name="T17" fmla="*/ 2147483646 h 5486"/>
                  <a:gd name="T18" fmla="*/ 2147483646 w 10152"/>
                  <a:gd name="T19" fmla="*/ 2147483646 h 5486"/>
                  <a:gd name="T20" fmla="*/ 2147483646 w 10152"/>
                  <a:gd name="T21" fmla="*/ 2147483646 h 5486"/>
                  <a:gd name="T22" fmla="*/ 2147483646 w 10152"/>
                  <a:gd name="T23" fmla="*/ 2147483646 h 5486"/>
                  <a:gd name="T24" fmla="*/ 2147483646 w 10152"/>
                  <a:gd name="T25" fmla="*/ 2147483646 h 5486"/>
                  <a:gd name="T26" fmla="*/ 2147483646 w 10152"/>
                  <a:gd name="T27" fmla="*/ 2147483646 h 5486"/>
                  <a:gd name="T28" fmla="*/ 2147483646 w 10152"/>
                  <a:gd name="T29" fmla="*/ 2147483646 h 5486"/>
                  <a:gd name="T30" fmla="*/ 2147483646 w 10152"/>
                  <a:gd name="T31" fmla="*/ 2147483646 h 5486"/>
                  <a:gd name="T32" fmla="*/ 2147483646 w 10152"/>
                  <a:gd name="T33" fmla="*/ 2147483646 h 5486"/>
                  <a:gd name="T34" fmla="*/ 2147483646 w 10152"/>
                  <a:gd name="T35" fmla="*/ 2147483646 h 5486"/>
                  <a:gd name="T36" fmla="*/ 2147483646 w 10152"/>
                  <a:gd name="T37" fmla="*/ 2147483646 h 5486"/>
                  <a:gd name="T38" fmla="*/ 2147483646 w 10152"/>
                  <a:gd name="T39" fmla="*/ 2147483646 h 5486"/>
                  <a:gd name="T40" fmla="*/ 2147483646 w 10152"/>
                  <a:gd name="T41" fmla="*/ 2147483646 h 5486"/>
                  <a:gd name="T42" fmla="*/ 2147483646 w 10152"/>
                  <a:gd name="T43" fmla="*/ 2147483646 h 5486"/>
                  <a:gd name="T44" fmla="*/ 2147483646 w 10152"/>
                  <a:gd name="T45" fmla="*/ 2147483646 h 5486"/>
                  <a:gd name="T46" fmla="*/ 2147483646 w 10152"/>
                  <a:gd name="T47" fmla="*/ 2147483646 h 5486"/>
                  <a:gd name="T48" fmla="*/ 2147483646 w 10152"/>
                  <a:gd name="T49" fmla="*/ 2147483646 h 5486"/>
                  <a:gd name="T50" fmla="*/ 2147483646 w 10152"/>
                  <a:gd name="T51" fmla="*/ 2147483646 h 5486"/>
                  <a:gd name="T52" fmla="*/ 2147483646 w 10152"/>
                  <a:gd name="T53" fmla="*/ 2147483646 h 5486"/>
                  <a:gd name="T54" fmla="*/ 2147483646 w 10152"/>
                  <a:gd name="T55" fmla="*/ 2147483646 h 5486"/>
                  <a:gd name="T56" fmla="*/ 2147483646 w 10152"/>
                  <a:gd name="T57" fmla="*/ 2147483646 h 5486"/>
                  <a:gd name="T58" fmla="*/ 2147483646 w 10152"/>
                  <a:gd name="T59" fmla="*/ 2147483646 h 5486"/>
                  <a:gd name="T60" fmla="*/ 2147483646 w 10152"/>
                  <a:gd name="T61" fmla="*/ 2147483646 h 5486"/>
                  <a:gd name="T62" fmla="*/ 2147483646 w 10152"/>
                  <a:gd name="T63" fmla="*/ 2147483646 h 5486"/>
                  <a:gd name="T64" fmla="*/ 2147483646 w 10152"/>
                  <a:gd name="T65" fmla="*/ 2147483646 h 5486"/>
                  <a:gd name="T66" fmla="*/ 2147483646 w 10152"/>
                  <a:gd name="T67" fmla="*/ 2147483646 h 5486"/>
                  <a:gd name="T68" fmla="*/ 2147483646 w 10152"/>
                  <a:gd name="T69" fmla="*/ 2147483646 h 5486"/>
                  <a:gd name="T70" fmla="*/ 2147483646 w 10152"/>
                  <a:gd name="T71" fmla="*/ 2147483646 h 5486"/>
                  <a:gd name="T72" fmla="*/ 2147483646 w 10152"/>
                  <a:gd name="T73" fmla="*/ 2147483646 h 5486"/>
                  <a:gd name="T74" fmla="*/ 2147483646 w 10152"/>
                  <a:gd name="T75" fmla="*/ 2147483646 h 5486"/>
                  <a:gd name="T76" fmla="*/ 2147483646 w 10152"/>
                  <a:gd name="T77" fmla="*/ 2147483646 h 5486"/>
                  <a:gd name="T78" fmla="*/ 2147483646 w 10152"/>
                  <a:gd name="T79" fmla="*/ 2147483646 h 5486"/>
                  <a:gd name="T80" fmla="*/ 2147483646 w 10152"/>
                  <a:gd name="T81" fmla="*/ 2147483646 h 5486"/>
                  <a:gd name="T82" fmla="*/ 2147483646 w 10152"/>
                  <a:gd name="T83" fmla="*/ 2147483646 h 5486"/>
                  <a:gd name="T84" fmla="*/ 2147483646 w 10152"/>
                  <a:gd name="T85" fmla="*/ 2147483646 h 5486"/>
                  <a:gd name="T86" fmla="*/ 2147483646 w 10152"/>
                  <a:gd name="T87" fmla="*/ 2147483646 h 5486"/>
                  <a:gd name="T88" fmla="*/ 2147483646 w 10152"/>
                  <a:gd name="T89" fmla="*/ 2147483646 h 5486"/>
                  <a:gd name="T90" fmla="*/ 2147483646 w 10152"/>
                  <a:gd name="T91" fmla="*/ 2147483646 h 5486"/>
                  <a:gd name="T92" fmla="*/ 2147483646 w 10152"/>
                  <a:gd name="T93" fmla="*/ 2147483646 h 5486"/>
                  <a:gd name="T94" fmla="*/ 2147483646 w 10152"/>
                  <a:gd name="T95" fmla="*/ 2147483646 h 5486"/>
                  <a:gd name="T96" fmla="*/ 2147483646 w 10152"/>
                  <a:gd name="T97" fmla="*/ 2147483646 h 5486"/>
                  <a:gd name="T98" fmla="*/ 2147483646 w 10152"/>
                  <a:gd name="T99" fmla="*/ 2147483646 h 5486"/>
                  <a:gd name="T100" fmla="*/ 2147483646 w 10152"/>
                  <a:gd name="T101" fmla="*/ 2147483646 h 5486"/>
                  <a:gd name="T102" fmla="*/ 2147483646 w 10152"/>
                  <a:gd name="T103" fmla="*/ 2147483646 h 5486"/>
                  <a:gd name="T104" fmla="*/ 2147483646 w 10152"/>
                  <a:gd name="T105" fmla="*/ 2147483646 h 5486"/>
                  <a:gd name="T106" fmla="*/ 2147483646 w 10152"/>
                  <a:gd name="T107" fmla="*/ 2147483646 h 5486"/>
                  <a:gd name="T108" fmla="*/ 2147483646 w 10152"/>
                  <a:gd name="T109" fmla="*/ 2147483646 h 5486"/>
                  <a:gd name="T110" fmla="*/ 2147483646 w 10152"/>
                  <a:gd name="T111" fmla="*/ 2147483646 h 5486"/>
                  <a:gd name="T112" fmla="*/ 0 w 10152"/>
                  <a:gd name="T113" fmla="*/ 2147483646 h 5486"/>
                  <a:gd name="T114" fmla="*/ 2147483646 w 10152"/>
                  <a:gd name="T115" fmla="*/ 2147483646 h 5486"/>
                  <a:gd name="T116" fmla="*/ 2147483646 w 10152"/>
                  <a:gd name="T117" fmla="*/ 2147483646 h 5486"/>
                  <a:gd name="T118" fmla="*/ 2147483646 w 10152"/>
                  <a:gd name="T119" fmla="*/ 2147483646 h 548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152" h="5486">
                    <a:moveTo>
                      <a:pt x="76" y="1542"/>
                    </a:moveTo>
                    <a:lnTo>
                      <a:pt x="2000" y="1828"/>
                    </a:lnTo>
                    <a:lnTo>
                      <a:pt x="2571" y="2018"/>
                    </a:lnTo>
                    <a:lnTo>
                      <a:pt x="2590" y="1904"/>
                    </a:lnTo>
                    <a:lnTo>
                      <a:pt x="3085" y="1866"/>
                    </a:lnTo>
                    <a:lnTo>
                      <a:pt x="3962" y="1256"/>
                    </a:lnTo>
                    <a:lnTo>
                      <a:pt x="4038" y="1218"/>
                    </a:lnTo>
                    <a:lnTo>
                      <a:pt x="4095" y="1180"/>
                    </a:lnTo>
                    <a:lnTo>
                      <a:pt x="4152" y="1161"/>
                    </a:lnTo>
                    <a:lnTo>
                      <a:pt x="4190" y="1142"/>
                    </a:lnTo>
                    <a:lnTo>
                      <a:pt x="4304" y="1010"/>
                    </a:lnTo>
                    <a:lnTo>
                      <a:pt x="4419" y="914"/>
                    </a:lnTo>
                    <a:lnTo>
                      <a:pt x="4533" y="896"/>
                    </a:lnTo>
                    <a:lnTo>
                      <a:pt x="4648" y="857"/>
                    </a:lnTo>
                    <a:lnTo>
                      <a:pt x="5066" y="914"/>
                    </a:lnTo>
                    <a:lnTo>
                      <a:pt x="5142" y="933"/>
                    </a:lnTo>
                    <a:lnTo>
                      <a:pt x="5161" y="991"/>
                    </a:lnTo>
                    <a:lnTo>
                      <a:pt x="5124" y="1123"/>
                    </a:lnTo>
                    <a:lnTo>
                      <a:pt x="5295" y="1180"/>
                    </a:lnTo>
                    <a:lnTo>
                      <a:pt x="5390" y="1199"/>
                    </a:lnTo>
                    <a:lnTo>
                      <a:pt x="5485" y="1199"/>
                    </a:lnTo>
                    <a:lnTo>
                      <a:pt x="5522" y="1142"/>
                    </a:lnTo>
                    <a:lnTo>
                      <a:pt x="5885" y="1275"/>
                    </a:lnTo>
                    <a:lnTo>
                      <a:pt x="5961" y="1237"/>
                    </a:lnTo>
                    <a:lnTo>
                      <a:pt x="5961" y="1161"/>
                    </a:lnTo>
                    <a:lnTo>
                      <a:pt x="5998" y="972"/>
                    </a:lnTo>
                    <a:lnTo>
                      <a:pt x="6151" y="724"/>
                    </a:lnTo>
                    <a:lnTo>
                      <a:pt x="6151" y="533"/>
                    </a:lnTo>
                    <a:lnTo>
                      <a:pt x="6303" y="324"/>
                    </a:lnTo>
                    <a:lnTo>
                      <a:pt x="6379" y="343"/>
                    </a:lnTo>
                    <a:lnTo>
                      <a:pt x="6760" y="343"/>
                    </a:lnTo>
                    <a:lnTo>
                      <a:pt x="6875" y="324"/>
                    </a:lnTo>
                    <a:lnTo>
                      <a:pt x="6913" y="286"/>
                    </a:lnTo>
                    <a:lnTo>
                      <a:pt x="6894" y="248"/>
                    </a:lnTo>
                    <a:lnTo>
                      <a:pt x="6913" y="210"/>
                    </a:lnTo>
                    <a:lnTo>
                      <a:pt x="7122" y="0"/>
                    </a:lnTo>
                    <a:lnTo>
                      <a:pt x="7199" y="76"/>
                    </a:lnTo>
                    <a:lnTo>
                      <a:pt x="7332" y="134"/>
                    </a:lnTo>
                    <a:lnTo>
                      <a:pt x="7332" y="190"/>
                    </a:lnTo>
                    <a:lnTo>
                      <a:pt x="7370" y="210"/>
                    </a:lnTo>
                    <a:lnTo>
                      <a:pt x="7466" y="95"/>
                    </a:lnTo>
                    <a:lnTo>
                      <a:pt x="7542" y="305"/>
                    </a:lnTo>
                    <a:lnTo>
                      <a:pt x="7561" y="476"/>
                    </a:lnTo>
                    <a:lnTo>
                      <a:pt x="7561" y="629"/>
                    </a:lnTo>
                    <a:lnTo>
                      <a:pt x="7580" y="724"/>
                    </a:lnTo>
                    <a:lnTo>
                      <a:pt x="7561" y="762"/>
                    </a:lnTo>
                    <a:lnTo>
                      <a:pt x="7961" y="857"/>
                    </a:lnTo>
                    <a:lnTo>
                      <a:pt x="8018" y="724"/>
                    </a:lnTo>
                    <a:lnTo>
                      <a:pt x="8056" y="647"/>
                    </a:lnTo>
                    <a:lnTo>
                      <a:pt x="8094" y="610"/>
                    </a:lnTo>
                    <a:lnTo>
                      <a:pt x="8170" y="629"/>
                    </a:lnTo>
                    <a:lnTo>
                      <a:pt x="8189" y="686"/>
                    </a:lnTo>
                    <a:lnTo>
                      <a:pt x="8246" y="724"/>
                    </a:lnTo>
                    <a:lnTo>
                      <a:pt x="8342" y="724"/>
                    </a:lnTo>
                    <a:lnTo>
                      <a:pt x="8399" y="914"/>
                    </a:lnTo>
                    <a:lnTo>
                      <a:pt x="8380" y="1010"/>
                    </a:lnTo>
                    <a:lnTo>
                      <a:pt x="8360" y="1028"/>
                    </a:lnTo>
                    <a:lnTo>
                      <a:pt x="8342" y="1237"/>
                    </a:lnTo>
                    <a:lnTo>
                      <a:pt x="8380" y="1408"/>
                    </a:lnTo>
                    <a:lnTo>
                      <a:pt x="8418" y="1599"/>
                    </a:lnTo>
                    <a:lnTo>
                      <a:pt x="8418" y="1789"/>
                    </a:lnTo>
                    <a:lnTo>
                      <a:pt x="8532" y="1904"/>
                    </a:lnTo>
                    <a:lnTo>
                      <a:pt x="8627" y="2304"/>
                    </a:lnTo>
                    <a:lnTo>
                      <a:pt x="8627" y="2495"/>
                    </a:lnTo>
                    <a:lnTo>
                      <a:pt x="8551" y="3047"/>
                    </a:lnTo>
                    <a:lnTo>
                      <a:pt x="8551" y="3275"/>
                    </a:lnTo>
                    <a:lnTo>
                      <a:pt x="8646" y="3409"/>
                    </a:lnTo>
                    <a:lnTo>
                      <a:pt x="8741" y="3637"/>
                    </a:lnTo>
                    <a:lnTo>
                      <a:pt x="8875" y="3847"/>
                    </a:lnTo>
                    <a:lnTo>
                      <a:pt x="9085" y="4056"/>
                    </a:lnTo>
                    <a:lnTo>
                      <a:pt x="9923" y="4361"/>
                    </a:lnTo>
                    <a:lnTo>
                      <a:pt x="9961" y="4532"/>
                    </a:lnTo>
                    <a:lnTo>
                      <a:pt x="10037" y="4666"/>
                    </a:lnTo>
                    <a:lnTo>
                      <a:pt x="10056" y="4742"/>
                    </a:lnTo>
                    <a:lnTo>
                      <a:pt x="10094" y="4837"/>
                    </a:lnTo>
                    <a:lnTo>
                      <a:pt x="10151" y="4952"/>
                    </a:lnTo>
                    <a:lnTo>
                      <a:pt x="10018" y="4894"/>
                    </a:lnTo>
                    <a:lnTo>
                      <a:pt x="9980" y="4894"/>
                    </a:lnTo>
                    <a:lnTo>
                      <a:pt x="9884" y="4857"/>
                    </a:lnTo>
                    <a:lnTo>
                      <a:pt x="9770" y="4857"/>
                    </a:lnTo>
                    <a:lnTo>
                      <a:pt x="9713" y="4818"/>
                    </a:lnTo>
                    <a:lnTo>
                      <a:pt x="9675" y="4761"/>
                    </a:lnTo>
                    <a:lnTo>
                      <a:pt x="9580" y="4761"/>
                    </a:lnTo>
                    <a:lnTo>
                      <a:pt x="9447" y="4704"/>
                    </a:lnTo>
                    <a:lnTo>
                      <a:pt x="9447" y="4552"/>
                    </a:lnTo>
                    <a:lnTo>
                      <a:pt x="9351" y="4476"/>
                    </a:lnTo>
                    <a:lnTo>
                      <a:pt x="9275" y="4513"/>
                    </a:lnTo>
                    <a:lnTo>
                      <a:pt x="9066" y="4323"/>
                    </a:lnTo>
                    <a:lnTo>
                      <a:pt x="8818" y="4532"/>
                    </a:lnTo>
                    <a:lnTo>
                      <a:pt x="8456" y="4552"/>
                    </a:lnTo>
                    <a:lnTo>
                      <a:pt x="7618" y="4723"/>
                    </a:lnTo>
                    <a:lnTo>
                      <a:pt x="7580" y="4761"/>
                    </a:lnTo>
                    <a:lnTo>
                      <a:pt x="7503" y="4761"/>
                    </a:lnTo>
                    <a:lnTo>
                      <a:pt x="7427" y="4780"/>
                    </a:lnTo>
                    <a:lnTo>
                      <a:pt x="7256" y="5009"/>
                    </a:lnTo>
                    <a:lnTo>
                      <a:pt x="7161" y="5123"/>
                    </a:lnTo>
                    <a:lnTo>
                      <a:pt x="7218" y="5199"/>
                    </a:lnTo>
                    <a:lnTo>
                      <a:pt x="6989" y="5351"/>
                    </a:lnTo>
                    <a:lnTo>
                      <a:pt x="6437" y="5485"/>
                    </a:lnTo>
                    <a:lnTo>
                      <a:pt x="6247" y="5428"/>
                    </a:lnTo>
                    <a:lnTo>
                      <a:pt x="6265" y="5409"/>
                    </a:lnTo>
                    <a:lnTo>
                      <a:pt x="6284" y="5409"/>
                    </a:lnTo>
                    <a:lnTo>
                      <a:pt x="6303" y="5390"/>
                    </a:lnTo>
                    <a:lnTo>
                      <a:pt x="6323" y="5390"/>
                    </a:lnTo>
                    <a:lnTo>
                      <a:pt x="6361" y="5333"/>
                    </a:lnTo>
                    <a:lnTo>
                      <a:pt x="6361" y="5314"/>
                    </a:lnTo>
                    <a:lnTo>
                      <a:pt x="6399" y="5256"/>
                    </a:lnTo>
                    <a:lnTo>
                      <a:pt x="6399" y="5218"/>
                    </a:lnTo>
                    <a:lnTo>
                      <a:pt x="6437" y="5180"/>
                    </a:lnTo>
                    <a:lnTo>
                      <a:pt x="6456" y="5180"/>
                    </a:lnTo>
                    <a:lnTo>
                      <a:pt x="6456" y="5161"/>
                    </a:lnTo>
                    <a:lnTo>
                      <a:pt x="6456" y="5123"/>
                    </a:lnTo>
                    <a:lnTo>
                      <a:pt x="6475" y="5104"/>
                    </a:lnTo>
                    <a:lnTo>
                      <a:pt x="6494" y="5066"/>
                    </a:lnTo>
                    <a:lnTo>
                      <a:pt x="6494" y="5047"/>
                    </a:lnTo>
                    <a:lnTo>
                      <a:pt x="6494" y="5009"/>
                    </a:lnTo>
                    <a:lnTo>
                      <a:pt x="6494" y="5028"/>
                    </a:lnTo>
                    <a:lnTo>
                      <a:pt x="6494" y="5009"/>
                    </a:lnTo>
                    <a:lnTo>
                      <a:pt x="6494" y="4989"/>
                    </a:lnTo>
                    <a:lnTo>
                      <a:pt x="6513" y="4952"/>
                    </a:lnTo>
                    <a:lnTo>
                      <a:pt x="6532" y="4933"/>
                    </a:lnTo>
                    <a:lnTo>
                      <a:pt x="6532" y="4894"/>
                    </a:lnTo>
                    <a:lnTo>
                      <a:pt x="6551" y="4799"/>
                    </a:lnTo>
                    <a:lnTo>
                      <a:pt x="6570" y="4647"/>
                    </a:lnTo>
                    <a:lnTo>
                      <a:pt x="6570" y="4552"/>
                    </a:lnTo>
                    <a:lnTo>
                      <a:pt x="6551" y="4456"/>
                    </a:lnTo>
                    <a:lnTo>
                      <a:pt x="6494" y="4399"/>
                    </a:lnTo>
                    <a:lnTo>
                      <a:pt x="6437" y="4342"/>
                    </a:lnTo>
                    <a:lnTo>
                      <a:pt x="6456" y="4342"/>
                    </a:lnTo>
                    <a:lnTo>
                      <a:pt x="6494" y="4380"/>
                    </a:lnTo>
                    <a:lnTo>
                      <a:pt x="6513" y="4380"/>
                    </a:lnTo>
                    <a:lnTo>
                      <a:pt x="6494" y="4361"/>
                    </a:lnTo>
                    <a:lnTo>
                      <a:pt x="6494" y="4342"/>
                    </a:lnTo>
                    <a:lnTo>
                      <a:pt x="6494" y="4304"/>
                    </a:lnTo>
                    <a:lnTo>
                      <a:pt x="6494" y="4285"/>
                    </a:lnTo>
                    <a:lnTo>
                      <a:pt x="6475" y="4285"/>
                    </a:lnTo>
                    <a:lnTo>
                      <a:pt x="6456" y="4323"/>
                    </a:lnTo>
                    <a:lnTo>
                      <a:pt x="6418" y="4323"/>
                    </a:lnTo>
                    <a:lnTo>
                      <a:pt x="6399" y="4323"/>
                    </a:lnTo>
                    <a:lnTo>
                      <a:pt x="6399" y="4285"/>
                    </a:lnTo>
                    <a:lnTo>
                      <a:pt x="6418" y="4247"/>
                    </a:lnTo>
                    <a:lnTo>
                      <a:pt x="6456" y="4190"/>
                    </a:lnTo>
                    <a:lnTo>
                      <a:pt x="6456" y="4209"/>
                    </a:lnTo>
                    <a:lnTo>
                      <a:pt x="6456" y="4227"/>
                    </a:lnTo>
                    <a:lnTo>
                      <a:pt x="6475" y="4227"/>
                    </a:lnTo>
                    <a:lnTo>
                      <a:pt x="6494" y="4209"/>
                    </a:lnTo>
                    <a:lnTo>
                      <a:pt x="6513" y="4190"/>
                    </a:lnTo>
                    <a:lnTo>
                      <a:pt x="6513" y="4132"/>
                    </a:lnTo>
                    <a:lnTo>
                      <a:pt x="6513" y="4113"/>
                    </a:lnTo>
                    <a:lnTo>
                      <a:pt x="6532" y="4132"/>
                    </a:lnTo>
                    <a:lnTo>
                      <a:pt x="6551" y="4113"/>
                    </a:lnTo>
                    <a:lnTo>
                      <a:pt x="6551" y="4095"/>
                    </a:lnTo>
                    <a:lnTo>
                      <a:pt x="6570" y="4075"/>
                    </a:lnTo>
                    <a:lnTo>
                      <a:pt x="6589" y="4095"/>
                    </a:lnTo>
                    <a:lnTo>
                      <a:pt x="6608" y="4095"/>
                    </a:lnTo>
                    <a:lnTo>
                      <a:pt x="6608" y="4075"/>
                    </a:lnTo>
                    <a:lnTo>
                      <a:pt x="6628" y="4075"/>
                    </a:lnTo>
                    <a:lnTo>
                      <a:pt x="6628" y="4056"/>
                    </a:lnTo>
                    <a:lnTo>
                      <a:pt x="6628" y="3999"/>
                    </a:lnTo>
                    <a:lnTo>
                      <a:pt x="6608" y="3961"/>
                    </a:lnTo>
                    <a:lnTo>
                      <a:pt x="6570" y="3942"/>
                    </a:lnTo>
                    <a:lnTo>
                      <a:pt x="6532" y="3942"/>
                    </a:lnTo>
                    <a:lnTo>
                      <a:pt x="6513" y="3923"/>
                    </a:lnTo>
                    <a:lnTo>
                      <a:pt x="6513" y="3904"/>
                    </a:lnTo>
                    <a:lnTo>
                      <a:pt x="6513" y="3866"/>
                    </a:lnTo>
                    <a:lnTo>
                      <a:pt x="6494" y="3751"/>
                    </a:lnTo>
                    <a:lnTo>
                      <a:pt x="6475" y="3714"/>
                    </a:lnTo>
                    <a:lnTo>
                      <a:pt x="6475" y="3694"/>
                    </a:lnTo>
                    <a:lnTo>
                      <a:pt x="6456" y="3675"/>
                    </a:lnTo>
                    <a:lnTo>
                      <a:pt x="6418" y="3675"/>
                    </a:lnTo>
                    <a:lnTo>
                      <a:pt x="6399" y="3675"/>
                    </a:lnTo>
                    <a:lnTo>
                      <a:pt x="6379" y="3656"/>
                    </a:lnTo>
                    <a:lnTo>
                      <a:pt x="6342" y="3599"/>
                    </a:lnTo>
                    <a:lnTo>
                      <a:pt x="6323" y="3580"/>
                    </a:lnTo>
                    <a:lnTo>
                      <a:pt x="6265" y="3580"/>
                    </a:lnTo>
                    <a:lnTo>
                      <a:pt x="6170" y="3599"/>
                    </a:lnTo>
                    <a:lnTo>
                      <a:pt x="6113" y="3599"/>
                    </a:lnTo>
                    <a:lnTo>
                      <a:pt x="5998" y="3599"/>
                    </a:lnTo>
                    <a:lnTo>
                      <a:pt x="5961" y="3580"/>
                    </a:lnTo>
                    <a:lnTo>
                      <a:pt x="5942" y="3580"/>
                    </a:lnTo>
                    <a:lnTo>
                      <a:pt x="5903" y="3542"/>
                    </a:lnTo>
                    <a:lnTo>
                      <a:pt x="5885" y="3523"/>
                    </a:lnTo>
                    <a:lnTo>
                      <a:pt x="5827" y="3523"/>
                    </a:lnTo>
                    <a:lnTo>
                      <a:pt x="5789" y="3523"/>
                    </a:lnTo>
                    <a:lnTo>
                      <a:pt x="5789" y="3542"/>
                    </a:lnTo>
                    <a:lnTo>
                      <a:pt x="5789" y="3580"/>
                    </a:lnTo>
                    <a:lnTo>
                      <a:pt x="5770" y="3599"/>
                    </a:lnTo>
                    <a:lnTo>
                      <a:pt x="5732" y="3675"/>
                    </a:lnTo>
                    <a:lnTo>
                      <a:pt x="5713" y="3675"/>
                    </a:lnTo>
                    <a:lnTo>
                      <a:pt x="5618" y="3714"/>
                    </a:lnTo>
                    <a:lnTo>
                      <a:pt x="5580" y="3714"/>
                    </a:lnTo>
                    <a:lnTo>
                      <a:pt x="5541" y="3694"/>
                    </a:lnTo>
                    <a:lnTo>
                      <a:pt x="5522" y="3694"/>
                    </a:lnTo>
                    <a:lnTo>
                      <a:pt x="5522" y="3714"/>
                    </a:lnTo>
                    <a:lnTo>
                      <a:pt x="5522" y="3733"/>
                    </a:lnTo>
                    <a:lnTo>
                      <a:pt x="5561" y="3751"/>
                    </a:lnTo>
                    <a:lnTo>
                      <a:pt x="5580" y="3770"/>
                    </a:lnTo>
                    <a:lnTo>
                      <a:pt x="5580" y="3790"/>
                    </a:lnTo>
                    <a:lnTo>
                      <a:pt x="5599" y="3809"/>
                    </a:lnTo>
                    <a:lnTo>
                      <a:pt x="5580" y="3828"/>
                    </a:lnTo>
                    <a:lnTo>
                      <a:pt x="5446" y="3809"/>
                    </a:lnTo>
                    <a:lnTo>
                      <a:pt x="5427" y="3790"/>
                    </a:lnTo>
                    <a:lnTo>
                      <a:pt x="5408" y="3790"/>
                    </a:lnTo>
                    <a:lnTo>
                      <a:pt x="5408" y="3770"/>
                    </a:lnTo>
                    <a:lnTo>
                      <a:pt x="5408" y="3751"/>
                    </a:lnTo>
                    <a:lnTo>
                      <a:pt x="5390" y="3751"/>
                    </a:lnTo>
                    <a:lnTo>
                      <a:pt x="5390" y="3733"/>
                    </a:lnTo>
                    <a:lnTo>
                      <a:pt x="5352" y="3694"/>
                    </a:lnTo>
                    <a:lnTo>
                      <a:pt x="5333" y="3694"/>
                    </a:lnTo>
                    <a:lnTo>
                      <a:pt x="5333" y="3675"/>
                    </a:lnTo>
                    <a:lnTo>
                      <a:pt x="5333" y="3656"/>
                    </a:lnTo>
                    <a:lnTo>
                      <a:pt x="5352" y="3637"/>
                    </a:lnTo>
                    <a:lnTo>
                      <a:pt x="5352" y="3618"/>
                    </a:lnTo>
                    <a:lnTo>
                      <a:pt x="5333" y="3618"/>
                    </a:lnTo>
                    <a:lnTo>
                      <a:pt x="5314" y="3637"/>
                    </a:lnTo>
                    <a:lnTo>
                      <a:pt x="5295" y="3694"/>
                    </a:lnTo>
                    <a:lnTo>
                      <a:pt x="5257" y="3714"/>
                    </a:lnTo>
                    <a:lnTo>
                      <a:pt x="5238" y="3694"/>
                    </a:lnTo>
                    <a:lnTo>
                      <a:pt x="5200" y="3694"/>
                    </a:lnTo>
                    <a:lnTo>
                      <a:pt x="5181" y="3675"/>
                    </a:lnTo>
                    <a:lnTo>
                      <a:pt x="5200" y="3637"/>
                    </a:lnTo>
                    <a:lnTo>
                      <a:pt x="5219" y="3618"/>
                    </a:lnTo>
                    <a:lnTo>
                      <a:pt x="5200" y="3618"/>
                    </a:lnTo>
                    <a:lnTo>
                      <a:pt x="5161" y="3637"/>
                    </a:lnTo>
                    <a:lnTo>
                      <a:pt x="5124" y="3656"/>
                    </a:lnTo>
                    <a:lnTo>
                      <a:pt x="5105" y="3656"/>
                    </a:lnTo>
                    <a:lnTo>
                      <a:pt x="5066" y="3656"/>
                    </a:lnTo>
                    <a:lnTo>
                      <a:pt x="5047" y="3637"/>
                    </a:lnTo>
                    <a:lnTo>
                      <a:pt x="5028" y="3618"/>
                    </a:lnTo>
                    <a:lnTo>
                      <a:pt x="4990" y="3580"/>
                    </a:lnTo>
                    <a:lnTo>
                      <a:pt x="4971" y="3542"/>
                    </a:lnTo>
                    <a:lnTo>
                      <a:pt x="5009" y="3485"/>
                    </a:lnTo>
                    <a:lnTo>
                      <a:pt x="4990" y="3447"/>
                    </a:lnTo>
                    <a:lnTo>
                      <a:pt x="4990" y="3428"/>
                    </a:lnTo>
                    <a:lnTo>
                      <a:pt x="4952" y="3428"/>
                    </a:lnTo>
                    <a:lnTo>
                      <a:pt x="4933" y="3447"/>
                    </a:lnTo>
                    <a:lnTo>
                      <a:pt x="4933" y="3466"/>
                    </a:lnTo>
                    <a:lnTo>
                      <a:pt x="4914" y="3504"/>
                    </a:lnTo>
                    <a:lnTo>
                      <a:pt x="4914" y="3542"/>
                    </a:lnTo>
                    <a:lnTo>
                      <a:pt x="4895" y="3542"/>
                    </a:lnTo>
                    <a:lnTo>
                      <a:pt x="4876" y="3504"/>
                    </a:lnTo>
                    <a:lnTo>
                      <a:pt x="4838" y="3447"/>
                    </a:lnTo>
                    <a:lnTo>
                      <a:pt x="4819" y="3428"/>
                    </a:lnTo>
                    <a:lnTo>
                      <a:pt x="4800" y="3428"/>
                    </a:lnTo>
                    <a:lnTo>
                      <a:pt x="4724" y="3409"/>
                    </a:lnTo>
                    <a:lnTo>
                      <a:pt x="4666" y="3389"/>
                    </a:lnTo>
                    <a:lnTo>
                      <a:pt x="4533" y="3352"/>
                    </a:lnTo>
                    <a:lnTo>
                      <a:pt x="4476" y="3333"/>
                    </a:lnTo>
                    <a:lnTo>
                      <a:pt x="4457" y="3333"/>
                    </a:lnTo>
                    <a:lnTo>
                      <a:pt x="4399" y="3370"/>
                    </a:lnTo>
                    <a:lnTo>
                      <a:pt x="4362" y="3389"/>
                    </a:lnTo>
                    <a:lnTo>
                      <a:pt x="4228" y="3428"/>
                    </a:lnTo>
                    <a:lnTo>
                      <a:pt x="4209" y="3428"/>
                    </a:lnTo>
                    <a:lnTo>
                      <a:pt x="4171" y="3485"/>
                    </a:lnTo>
                    <a:lnTo>
                      <a:pt x="4152" y="3485"/>
                    </a:lnTo>
                    <a:lnTo>
                      <a:pt x="4133" y="3485"/>
                    </a:lnTo>
                    <a:lnTo>
                      <a:pt x="4114" y="3466"/>
                    </a:lnTo>
                    <a:lnTo>
                      <a:pt x="4095" y="3447"/>
                    </a:lnTo>
                    <a:lnTo>
                      <a:pt x="4095" y="3466"/>
                    </a:lnTo>
                    <a:lnTo>
                      <a:pt x="4076" y="3466"/>
                    </a:lnTo>
                    <a:lnTo>
                      <a:pt x="4076" y="3485"/>
                    </a:lnTo>
                    <a:lnTo>
                      <a:pt x="4076" y="3504"/>
                    </a:lnTo>
                    <a:lnTo>
                      <a:pt x="4000" y="3656"/>
                    </a:lnTo>
                    <a:lnTo>
                      <a:pt x="3981" y="3656"/>
                    </a:lnTo>
                    <a:lnTo>
                      <a:pt x="3962" y="3637"/>
                    </a:lnTo>
                    <a:lnTo>
                      <a:pt x="3962" y="3618"/>
                    </a:lnTo>
                    <a:lnTo>
                      <a:pt x="3981" y="3580"/>
                    </a:lnTo>
                    <a:lnTo>
                      <a:pt x="4000" y="3561"/>
                    </a:lnTo>
                    <a:lnTo>
                      <a:pt x="3981" y="3561"/>
                    </a:lnTo>
                    <a:lnTo>
                      <a:pt x="3942" y="3599"/>
                    </a:lnTo>
                    <a:lnTo>
                      <a:pt x="3904" y="3618"/>
                    </a:lnTo>
                    <a:lnTo>
                      <a:pt x="3886" y="3637"/>
                    </a:lnTo>
                    <a:lnTo>
                      <a:pt x="3847" y="3618"/>
                    </a:lnTo>
                    <a:lnTo>
                      <a:pt x="3828" y="3656"/>
                    </a:lnTo>
                    <a:lnTo>
                      <a:pt x="3828" y="3733"/>
                    </a:lnTo>
                    <a:lnTo>
                      <a:pt x="3828" y="3751"/>
                    </a:lnTo>
                    <a:lnTo>
                      <a:pt x="3809" y="3770"/>
                    </a:lnTo>
                    <a:lnTo>
                      <a:pt x="3790" y="3790"/>
                    </a:lnTo>
                    <a:lnTo>
                      <a:pt x="3771" y="3770"/>
                    </a:lnTo>
                    <a:lnTo>
                      <a:pt x="3790" y="3751"/>
                    </a:lnTo>
                    <a:lnTo>
                      <a:pt x="3809" y="3733"/>
                    </a:lnTo>
                    <a:lnTo>
                      <a:pt x="3790" y="3714"/>
                    </a:lnTo>
                    <a:lnTo>
                      <a:pt x="3771" y="3694"/>
                    </a:lnTo>
                    <a:lnTo>
                      <a:pt x="3733" y="3714"/>
                    </a:lnTo>
                    <a:lnTo>
                      <a:pt x="3714" y="3733"/>
                    </a:lnTo>
                    <a:lnTo>
                      <a:pt x="3695" y="3714"/>
                    </a:lnTo>
                    <a:lnTo>
                      <a:pt x="3657" y="3694"/>
                    </a:lnTo>
                    <a:lnTo>
                      <a:pt x="3657" y="3675"/>
                    </a:lnTo>
                    <a:lnTo>
                      <a:pt x="3637" y="3675"/>
                    </a:lnTo>
                    <a:lnTo>
                      <a:pt x="3619" y="3694"/>
                    </a:lnTo>
                    <a:lnTo>
                      <a:pt x="3581" y="3809"/>
                    </a:lnTo>
                    <a:lnTo>
                      <a:pt x="3581" y="3828"/>
                    </a:lnTo>
                    <a:lnTo>
                      <a:pt x="3581" y="3809"/>
                    </a:lnTo>
                    <a:lnTo>
                      <a:pt x="3581" y="3751"/>
                    </a:lnTo>
                    <a:lnTo>
                      <a:pt x="3561" y="3751"/>
                    </a:lnTo>
                    <a:lnTo>
                      <a:pt x="3561" y="3770"/>
                    </a:lnTo>
                    <a:lnTo>
                      <a:pt x="3542" y="3790"/>
                    </a:lnTo>
                    <a:lnTo>
                      <a:pt x="3542" y="3809"/>
                    </a:lnTo>
                    <a:lnTo>
                      <a:pt x="3505" y="3809"/>
                    </a:lnTo>
                    <a:lnTo>
                      <a:pt x="3505" y="3828"/>
                    </a:lnTo>
                    <a:lnTo>
                      <a:pt x="3485" y="3828"/>
                    </a:lnTo>
                    <a:lnTo>
                      <a:pt x="3447" y="3923"/>
                    </a:lnTo>
                    <a:lnTo>
                      <a:pt x="3428" y="3942"/>
                    </a:lnTo>
                    <a:lnTo>
                      <a:pt x="3409" y="3942"/>
                    </a:lnTo>
                    <a:lnTo>
                      <a:pt x="3409" y="3923"/>
                    </a:lnTo>
                    <a:lnTo>
                      <a:pt x="3409" y="3904"/>
                    </a:lnTo>
                    <a:lnTo>
                      <a:pt x="3409" y="3885"/>
                    </a:lnTo>
                    <a:lnTo>
                      <a:pt x="3390" y="3885"/>
                    </a:lnTo>
                    <a:lnTo>
                      <a:pt x="3352" y="3904"/>
                    </a:lnTo>
                    <a:lnTo>
                      <a:pt x="3257" y="4018"/>
                    </a:lnTo>
                    <a:lnTo>
                      <a:pt x="3238" y="4056"/>
                    </a:lnTo>
                    <a:lnTo>
                      <a:pt x="3219" y="4095"/>
                    </a:lnTo>
                    <a:lnTo>
                      <a:pt x="3200" y="4095"/>
                    </a:lnTo>
                    <a:lnTo>
                      <a:pt x="3143" y="4095"/>
                    </a:lnTo>
                    <a:lnTo>
                      <a:pt x="3124" y="4113"/>
                    </a:lnTo>
                    <a:lnTo>
                      <a:pt x="3104" y="4132"/>
                    </a:lnTo>
                    <a:lnTo>
                      <a:pt x="3066" y="4151"/>
                    </a:lnTo>
                    <a:lnTo>
                      <a:pt x="3047" y="4190"/>
                    </a:lnTo>
                    <a:lnTo>
                      <a:pt x="3028" y="4190"/>
                    </a:lnTo>
                    <a:lnTo>
                      <a:pt x="3009" y="4171"/>
                    </a:lnTo>
                    <a:lnTo>
                      <a:pt x="2990" y="4190"/>
                    </a:lnTo>
                    <a:lnTo>
                      <a:pt x="2990" y="4209"/>
                    </a:lnTo>
                    <a:lnTo>
                      <a:pt x="2971" y="4227"/>
                    </a:lnTo>
                    <a:lnTo>
                      <a:pt x="2952" y="4227"/>
                    </a:lnTo>
                    <a:lnTo>
                      <a:pt x="2933" y="4209"/>
                    </a:lnTo>
                    <a:lnTo>
                      <a:pt x="2933" y="4190"/>
                    </a:lnTo>
                    <a:lnTo>
                      <a:pt x="2914" y="4209"/>
                    </a:lnTo>
                    <a:lnTo>
                      <a:pt x="2914" y="4227"/>
                    </a:lnTo>
                    <a:lnTo>
                      <a:pt x="2914" y="4247"/>
                    </a:lnTo>
                    <a:lnTo>
                      <a:pt x="2895" y="4247"/>
                    </a:lnTo>
                    <a:lnTo>
                      <a:pt x="2876" y="4209"/>
                    </a:lnTo>
                    <a:lnTo>
                      <a:pt x="2857" y="4209"/>
                    </a:lnTo>
                    <a:lnTo>
                      <a:pt x="2857" y="4266"/>
                    </a:lnTo>
                    <a:lnTo>
                      <a:pt x="2780" y="4171"/>
                    </a:lnTo>
                    <a:lnTo>
                      <a:pt x="2762" y="4171"/>
                    </a:lnTo>
                    <a:lnTo>
                      <a:pt x="2762" y="4209"/>
                    </a:lnTo>
                    <a:lnTo>
                      <a:pt x="2780" y="4266"/>
                    </a:lnTo>
                    <a:lnTo>
                      <a:pt x="2762" y="4266"/>
                    </a:lnTo>
                    <a:lnTo>
                      <a:pt x="2743" y="4266"/>
                    </a:lnTo>
                    <a:lnTo>
                      <a:pt x="2743" y="4285"/>
                    </a:lnTo>
                    <a:lnTo>
                      <a:pt x="2723" y="4304"/>
                    </a:lnTo>
                    <a:lnTo>
                      <a:pt x="2704" y="4266"/>
                    </a:lnTo>
                    <a:lnTo>
                      <a:pt x="2704" y="4247"/>
                    </a:lnTo>
                    <a:lnTo>
                      <a:pt x="2628" y="4209"/>
                    </a:lnTo>
                    <a:lnTo>
                      <a:pt x="2609" y="4209"/>
                    </a:lnTo>
                    <a:lnTo>
                      <a:pt x="2609" y="4190"/>
                    </a:lnTo>
                    <a:lnTo>
                      <a:pt x="2609" y="4151"/>
                    </a:lnTo>
                    <a:lnTo>
                      <a:pt x="2609" y="4209"/>
                    </a:lnTo>
                    <a:lnTo>
                      <a:pt x="2609" y="4227"/>
                    </a:lnTo>
                    <a:lnTo>
                      <a:pt x="2628" y="4247"/>
                    </a:lnTo>
                    <a:lnTo>
                      <a:pt x="2628" y="4285"/>
                    </a:lnTo>
                    <a:lnTo>
                      <a:pt x="2647" y="4304"/>
                    </a:lnTo>
                    <a:lnTo>
                      <a:pt x="2628" y="4304"/>
                    </a:lnTo>
                    <a:lnTo>
                      <a:pt x="2609" y="4285"/>
                    </a:lnTo>
                    <a:lnTo>
                      <a:pt x="2590" y="4285"/>
                    </a:lnTo>
                    <a:lnTo>
                      <a:pt x="2590" y="4266"/>
                    </a:lnTo>
                    <a:lnTo>
                      <a:pt x="2590" y="4247"/>
                    </a:lnTo>
                    <a:lnTo>
                      <a:pt x="2571" y="4227"/>
                    </a:lnTo>
                    <a:lnTo>
                      <a:pt x="2552" y="4209"/>
                    </a:lnTo>
                    <a:lnTo>
                      <a:pt x="2552" y="4227"/>
                    </a:lnTo>
                    <a:lnTo>
                      <a:pt x="2514" y="4227"/>
                    </a:lnTo>
                    <a:lnTo>
                      <a:pt x="2476" y="4209"/>
                    </a:lnTo>
                    <a:lnTo>
                      <a:pt x="2438" y="4190"/>
                    </a:lnTo>
                    <a:lnTo>
                      <a:pt x="2418" y="4171"/>
                    </a:lnTo>
                    <a:lnTo>
                      <a:pt x="2438" y="4209"/>
                    </a:lnTo>
                    <a:lnTo>
                      <a:pt x="2514" y="4285"/>
                    </a:lnTo>
                    <a:lnTo>
                      <a:pt x="2533" y="4342"/>
                    </a:lnTo>
                    <a:lnTo>
                      <a:pt x="2495" y="4323"/>
                    </a:lnTo>
                    <a:lnTo>
                      <a:pt x="2457" y="4323"/>
                    </a:lnTo>
                    <a:lnTo>
                      <a:pt x="2438" y="4304"/>
                    </a:lnTo>
                    <a:lnTo>
                      <a:pt x="2438" y="4285"/>
                    </a:lnTo>
                    <a:lnTo>
                      <a:pt x="2418" y="4266"/>
                    </a:lnTo>
                    <a:lnTo>
                      <a:pt x="2400" y="4266"/>
                    </a:lnTo>
                    <a:lnTo>
                      <a:pt x="2418" y="4285"/>
                    </a:lnTo>
                    <a:lnTo>
                      <a:pt x="2418" y="4323"/>
                    </a:lnTo>
                    <a:lnTo>
                      <a:pt x="2418" y="4342"/>
                    </a:lnTo>
                    <a:lnTo>
                      <a:pt x="2457" y="4361"/>
                    </a:lnTo>
                    <a:lnTo>
                      <a:pt x="2495" y="4399"/>
                    </a:lnTo>
                    <a:lnTo>
                      <a:pt x="2495" y="4418"/>
                    </a:lnTo>
                    <a:lnTo>
                      <a:pt x="2495" y="4437"/>
                    </a:lnTo>
                    <a:lnTo>
                      <a:pt x="2495" y="4456"/>
                    </a:lnTo>
                    <a:lnTo>
                      <a:pt x="2495" y="4476"/>
                    </a:lnTo>
                    <a:lnTo>
                      <a:pt x="2457" y="4437"/>
                    </a:lnTo>
                    <a:lnTo>
                      <a:pt x="2438" y="4418"/>
                    </a:lnTo>
                    <a:lnTo>
                      <a:pt x="2418" y="4399"/>
                    </a:lnTo>
                    <a:lnTo>
                      <a:pt x="2400" y="4380"/>
                    </a:lnTo>
                    <a:lnTo>
                      <a:pt x="2381" y="4361"/>
                    </a:lnTo>
                    <a:lnTo>
                      <a:pt x="2362" y="4342"/>
                    </a:lnTo>
                    <a:lnTo>
                      <a:pt x="2342" y="4342"/>
                    </a:lnTo>
                    <a:lnTo>
                      <a:pt x="2342" y="4361"/>
                    </a:lnTo>
                    <a:lnTo>
                      <a:pt x="2362" y="4361"/>
                    </a:lnTo>
                    <a:lnTo>
                      <a:pt x="2362" y="4380"/>
                    </a:lnTo>
                    <a:lnTo>
                      <a:pt x="2362" y="4399"/>
                    </a:lnTo>
                    <a:lnTo>
                      <a:pt x="2381" y="4418"/>
                    </a:lnTo>
                    <a:lnTo>
                      <a:pt x="2418" y="4456"/>
                    </a:lnTo>
                    <a:lnTo>
                      <a:pt x="2400" y="4456"/>
                    </a:lnTo>
                    <a:lnTo>
                      <a:pt x="2400" y="4476"/>
                    </a:lnTo>
                    <a:lnTo>
                      <a:pt x="2381" y="4456"/>
                    </a:lnTo>
                    <a:lnTo>
                      <a:pt x="2304" y="4437"/>
                    </a:lnTo>
                    <a:lnTo>
                      <a:pt x="2286" y="4437"/>
                    </a:lnTo>
                    <a:lnTo>
                      <a:pt x="2286" y="4456"/>
                    </a:lnTo>
                    <a:lnTo>
                      <a:pt x="2286" y="4476"/>
                    </a:lnTo>
                    <a:lnTo>
                      <a:pt x="2304" y="4476"/>
                    </a:lnTo>
                    <a:lnTo>
                      <a:pt x="2323" y="4494"/>
                    </a:lnTo>
                    <a:lnTo>
                      <a:pt x="2342" y="4513"/>
                    </a:lnTo>
                    <a:lnTo>
                      <a:pt x="2342" y="4552"/>
                    </a:lnTo>
                    <a:lnTo>
                      <a:pt x="2342" y="4571"/>
                    </a:lnTo>
                    <a:lnTo>
                      <a:pt x="2133" y="4456"/>
                    </a:lnTo>
                    <a:lnTo>
                      <a:pt x="2057" y="4380"/>
                    </a:lnTo>
                    <a:lnTo>
                      <a:pt x="2019" y="4342"/>
                    </a:lnTo>
                    <a:lnTo>
                      <a:pt x="1981" y="4323"/>
                    </a:lnTo>
                    <a:lnTo>
                      <a:pt x="1961" y="4323"/>
                    </a:lnTo>
                    <a:lnTo>
                      <a:pt x="1923" y="4323"/>
                    </a:lnTo>
                    <a:lnTo>
                      <a:pt x="1905" y="4323"/>
                    </a:lnTo>
                    <a:lnTo>
                      <a:pt x="1847" y="4285"/>
                    </a:lnTo>
                    <a:lnTo>
                      <a:pt x="1809" y="4247"/>
                    </a:lnTo>
                    <a:lnTo>
                      <a:pt x="1790" y="4227"/>
                    </a:lnTo>
                    <a:lnTo>
                      <a:pt x="1733" y="4209"/>
                    </a:lnTo>
                    <a:lnTo>
                      <a:pt x="1638" y="4209"/>
                    </a:lnTo>
                    <a:lnTo>
                      <a:pt x="1600" y="4190"/>
                    </a:lnTo>
                    <a:lnTo>
                      <a:pt x="1638" y="4151"/>
                    </a:lnTo>
                    <a:lnTo>
                      <a:pt x="1619" y="4151"/>
                    </a:lnTo>
                    <a:lnTo>
                      <a:pt x="1600" y="4113"/>
                    </a:lnTo>
                    <a:lnTo>
                      <a:pt x="1600" y="4095"/>
                    </a:lnTo>
                    <a:lnTo>
                      <a:pt x="1600" y="4075"/>
                    </a:lnTo>
                    <a:lnTo>
                      <a:pt x="1561" y="4056"/>
                    </a:lnTo>
                    <a:lnTo>
                      <a:pt x="1542" y="4056"/>
                    </a:lnTo>
                    <a:lnTo>
                      <a:pt x="1504" y="4056"/>
                    </a:lnTo>
                    <a:lnTo>
                      <a:pt x="1542" y="4018"/>
                    </a:lnTo>
                    <a:lnTo>
                      <a:pt x="1561" y="3942"/>
                    </a:lnTo>
                    <a:lnTo>
                      <a:pt x="1619" y="3885"/>
                    </a:lnTo>
                    <a:lnTo>
                      <a:pt x="1695" y="3885"/>
                    </a:lnTo>
                    <a:lnTo>
                      <a:pt x="1752" y="3904"/>
                    </a:lnTo>
                    <a:lnTo>
                      <a:pt x="1771" y="3923"/>
                    </a:lnTo>
                    <a:lnTo>
                      <a:pt x="1790" y="3942"/>
                    </a:lnTo>
                    <a:lnTo>
                      <a:pt x="1828" y="3999"/>
                    </a:lnTo>
                    <a:lnTo>
                      <a:pt x="1847" y="4018"/>
                    </a:lnTo>
                    <a:lnTo>
                      <a:pt x="2019" y="3980"/>
                    </a:lnTo>
                    <a:lnTo>
                      <a:pt x="2037" y="3961"/>
                    </a:lnTo>
                    <a:lnTo>
                      <a:pt x="2114" y="3885"/>
                    </a:lnTo>
                    <a:lnTo>
                      <a:pt x="1771" y="3352"/>
                    </a:lnTo>
                    <a:lnTo>
                      <a:pt x="1619" y="2932"/>
                    </a:lnTo>
                    <a:lnTo>
                      <a:pt x="1600" y="2894"/>
                    </a:lnTo>
                    <a:lnTo>
                      <a:pt x="1580" y="2876"/>
                    </a:lnTo>
                    <a:lnTo>
                      <a:pt x="1580" y="2856"/>
                    </a:lnTo>
                    <a:lnTo>
                      <a:pt x="1524" y="2856"/>
                    </a:lnTo>
                    <a:lnTo>
                      <a:pt x="1485" y="2837"/>
                    </a:lnTo>
                    <a:lnTo>
                      <a:pt x="1466" y="2818"/>
                    </a:lnTo>
                    <a:lnTo>
                      <a:pt x="1409" y="2742"/>
                    </a:lnTo>
                    <a:lnTo>
                      <a:pt x="1219" y="2380"/>
                    </a:lnTo>
                    <a:lnTo>
                      <a:pt x="1143" y="2323"/>
                    </a:lnTo>
                    <a:lnTo>
                      <a:pt x="1066" y="2304"/>
                    </a:lnTo>
                    <a:lnTo>
                      <a:pt x="647" y="2304"/>
                    </a:lnTo>
                    <a:lnTo>
                      <a:pt x="418" y="2190"/>
                    </a:lnTo>
                    <a:lnTo>
                      <a:pt x="381" y="2190"/>
                    </a:lnTo>
                    <a:lnTo>
                      <a:pt x="361" y="2209"/>
                    </a:lnTo>
                    <a:lnTo>
                      <a:pt x="361" y="2228"/>
                    </a:lnTo>
                    <a:lnTo>
                      <a:pt x="361" y="2323"/>
                    </a:lnTo>
                    <a:lnTo>
                      <a:pt x="361" y="2399"/>
                    </a:lnTo>
                    <a:lnTo>
                      <a:pt x="342" y="2437"/>
                    </a:lnTo>
                    <a:lnTo>
                      <a:pt x="133" y="2304"/>
                    </a:lnTo>
                    <a:lnTo>
                      <a:pt x="95" y="2266"/>
                    </a:lnTo>
                    <a:lnTo>
                      <a:pt x="76" y="2228"/>
                    </a:lnTo>
                    <a:lnTo>
                      <a:pt x="76" y="2209"/>
                    </a:lnTo>
                    <a:lnTo>
                      <a:pt x="76" y="2190"/>
                    </a:lnTo>
                    <a:lnTo>
                      <a:pt x="95" y="2170"/>
                    </a:lnTo>
                    <a:lnTo>
                      <a:pt x="95" y="2151"/>
                    </a:lnTo>
                    <a:lnTo>
                      <a:pt x="114" y="2151"/>
                    </a:lnTo>
                    <a:lnTo>
                      <a:pt x="114" y="2132"/>
                    </a:lnTo>
                    <a:lnTo>
                      <a:pt x="76" y="2056"/>
                    </a:lnTo>
                    <a:lnTo>
                      <a:pt x="0" y="1961"/>
                    </a:lnTo>
                    <a:lnTo>
                      <a:pt x="0" y="1942"/>
                    </a:lnTo>
                    <a:lnTo>
                      <a:pt x="95" y="1885"/>
                    </a:lnTo>
                    <a:lnTo>
                      <a:pt x="133" y="1847"/>
                    </a:lnTo>
                    <a:lnTo>
                      <a:pt x="152" y="1809"/>
                    </a:lnTo>
                    <a:lnTo>
                      <a:pt x="133" y="1789"/>
                    </a:lnTo>
                    <a:lnTo>
                      <a:pt x="76" y="1789"/>
                    </a:lnTo>
                    <a:lnTo>
                      <a:pt x="56" y="1770"/>
                    </a:lnTo>
                    <a:lnTo>
                      <a:pt x="56" y="1733"/>
                    </a:lnTo>
                    <a:lnTo>
                      <a:pt x="76" y="1713"/>
                    </a:lnTo>
                    <a:lnTo>
                      <a:pt x="76" y="1675"/>
                    </a:lnTo>
                    <a:lnTo>
                      <a:pt x="56" y="1656"/>
                    </a:lnTo>
                    <a:lnTo>
                      <a:pt x="56" y="1637"/>
                    </a:lnTo>
                    <a:lnTo>
                      <a:pt x="38" y="1618"/>
                    </a:lnTo>
                    <a:lnTo>
                      <a:pt x="19" y="1599"/>
                    </a:lnTo>
                    <a:lnTo>
                      <a:pt x="38" y="1580"/>
                    </a:lnTo>
                    <a:lnTo>
                      <a:pt x="56" y="1561"/>
                    </a:lnTo>
                    <a:lnTo>
                      <a:pt x="76" y="1542"/>
                    </a:lnTo>
                    <a:close/>
                    <a:moveTo>
                      <a:pt x="2990" y="4590"/>
                    </a:moveTo>
                    <a:lnTo>
                      <a:pt x="3009" y="4628"/>
                    </a:lnTo>
                    <a:lnTo>
                      <a:pt x="3009" y="4666"/>
                    </a:lnTo>
                    <a:lnTo>
                      <a:pt x="2990" y="4742"/>
                    </a:lnTo>
                    <a:lnTo>
                      <a:pt x="2971" y="4742"/>
                    </a:lnTo>
                    <a:lnTo>
                      <a:pt x="2933" y="4723"/>
                    </a:lnTo>
                    <a:lnTo>
                      <a:pt x="2933" y="4685"/>
                    </a:lnTo>
                    <a:lnTo>
                      <a:pt x="2876" y="4552"/>
                    </a:lnTo>
                    <a:lnTo>
                      <a:pt x="2876" y="4513"/>
                    </a:lnTo>
                    <a:lnTo>
                      <a:pt x="2914" y="4513"/>
                    </a:lnTo>
                    <a:lnTo>
                      <a:pt x="2952" y="4552"/>
                    </a:lnTo>
                    <a:lnTo>
                      <a:pt x="2971" y="4571"/>
                    </a:lnTo>
                    <a:lnTo>
                      <a:pt x="2990" y="4590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68" name="Freeform 78">
                <a:extLst>
                  <a:ext uri="{FF2B5EF4-FFF2-40B4-BE49-F238E27FC236}">
                    <a16:creationId xmlns:a16="http://schemas.microsoft.com/office/drawing/2014/main" id="{4A82601D-D4A3-D147-BAF6-387E7C719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10413" y="5048250"/>
                <a:ext cx="3429000" cy="2317750"/>
              </a:xfrm>
              <a:custGeom>
                <a:avLst/>
                <a:gdLst>
                  <a:gd name="T0" fmla="*/ 2147483646 w 9526"/>
                  <a:gd name="T1" fmla="*/ 2147483646 h 6440"/>
                  <a:gd name="T2" fmla="*/ 2147483646 w 9526"/>
                  <a:gd name="T3" fmla="*/ 2147483646 h 6440"/>
                  <a:gd name="T4" fmla="*/ 2147483646 w 9526"/>
                  <a:gd name="T5" fmla="*/ 2147483646 h 6440"/>
                  <a:gd name="T6" fmla="*/ 2147483646 w 9526"/>
                  <a:gd name="T7" fmla="*/ 2147483646 h 6440"/>
                  <a:gd name="T8" fmla="*/ 2147483646 w 9526"/>
                  <a:gd name="T9" fmla="*/ 2147483646 h 6440"/>
                  <a:gd name="T10" fmla="*/ 2147483646 w 9526"/>
                  <a:gd name="T11" fmla="*/ 2147483646 h 6440"/>
                  <a:gd name="T12" fmla="*/ 2147483646 w 9526"/>
                  <a:gd name="T13" fmla="*/ 2147483646 h 6440"/>
                  <a:gd name="T14" fmla="*/ 2147483646 w 9526"/>
                  <a:gd name="T15" fmla="*/ 2147483646 h 6440"/>
                  <a:gd name="T16" fmla="*/ 2147483646 w 9526"/>
                  <a:gd name="T17" fmla="*/ 2147483646 h 6440"/>
                  <a:gd name="T18" fmla="*/ 2147483646 w 9526"/>
                  <a:gd name="T19" fmla="*/ 2147483646 h 6440"/>
                  <a:gd name="T20" fmla="*/ 2147483646 w 9526"/>
                  <a:gd name="T21" fmla="*/ 2147483646 h 6440"/>
                  <a:gd name="T22" fmla="*/ 2147483646 w 9526"/>
                  <a:gd name="T23" fmla="*/ 2147483646 h 6440"/>
                  <a:gd name="T24" fmla="*/ 2147483646 w 9526"/>
                  <a:gd name="T25" fmla="*/ 2147483646 h 6440"/>
                  <a:gd name="T26" fmla="*/ 2147483646 w 9526"/>
                  <a:gd name="T27" fmla="*/ 2147483646 h 6440"/>
                  <a:gd name="T28" fmla="*/ 2147483646 w 9526"/>
                  <a:gd name="T29" fmla="*/ 2147483646 h 6440"/>
                  <a:gd name="T30" fmla="*/ 2147483646 w 9526"/>
                  <a:gd name="T31" fmla="*/ 2147483646 h 6440"/>
                  <a:gd name="T32" fmla="*/ 2147483646 w 9526"/>
                  <a:gd name="T33" fmla="*/ 2147483646 h 6440"/>
                  <a:gd name="T34" fmla="*/ 2147483646 w 9526"/>
                  <a:gd name="T35" fmla="*/ 2147483646 h 6440"/>
                  <a:gd name="T36" fmla="*/ 2147483646 w 9526"/>
                  <a:gd name="T37" fmla="*/ 2147483646 h 6440"/>
                  <a:gd name="T38" fmla="*/ 2147483646 w 9526"/>
                  <a:gd name="T39" fmla="*/ 2147483646 h 6440"/>
                  <a:gd name="T40" fmla="*/ 2147483646 w 9526"/>
                  <a:gd name="T41" fmla="*/ 2147483646 h 6440"/>
                  <a:gd name="T42" fmla="*/ 2147483646 w 9526"/>
                  <a:gd name="T43" fmla="*/ 2147483646 h 6440"/>
                  <a:gd name="T44" fmla="*/ 2147483646 w 9526"/>
                  <a:gd name="T45" fmla="*/ 2147483646 h 6440"/>
                  <a:gd name="T46" fmla="*/ 2147483646 w 9526"/>
                  <a:gd name="T47" fmla="*/ 2147483646 h 6440"/>
                  <a:gd name="T48" fmla="*/ 2147483646 w 9526"/>
                  <a:gd name="T49" fmla="*/ 2147483646 h 6440"/>
                  <a:gd name="T50" fmla="*/ 2147483646 w 9526"/>
                  <a:gd name="T51" fmla="*/ 2147483646 h 6440"/>
                  <a:gd name="T52" fmla="*/ 2147483646 w 9526"/>
                  <a:gd name="T53" fmla="*/ 2147483646 h 6440"/>
                  <a:gd name="T54" fmla="*/ 2147483646 w 9526"/>
                  <a:gd name="T55" fmla="*/ 2147483646 h 6440"/>
                  <a:gd name="T56" fmla="*/ 2147483646 w 9526"/>
                  <a:gd name="T57" fmla="*/ 2147483646 h 6440"/>
                  <a:gd name="T58" fmla="*/ 2147483646 w 9526"/>
                  <a:gd name="T59" fmla="*/ 2147483646 h 6440"/>
                  <a:gd name="T60" fmla="*/ 2147483646 w 9526"/>
                  <a:gd name="T61" fmla="*/ 2147483646 h 6440"/>
                  <a:gd name="T62" fmla="*/ 2147483646 w 9526"/>
                  <a:gd name="T63" fmla="*/ 2147483646 h 6440"/>
                  <a:gd name="T64" fmla="*/ 2147483646 w 9526"/>
                  <a:gd name="T65" fmla="*/ 2147483646 h 6440"/>
                  <a:gd name="T66" fmla="*/ 2147483646 w 9526"/>
                  <a:gd name="T67" fmla="*/ 2147483646 h 6440"/>
                  <a:gd name="T68" fmla="*/ 2147483646 w 9526"/>
                  <a:gd name="T69" fmla="*/ 2147483646 h 6440"/>
                  <a:gd name="T70" fmla="*/ 2147483646 w 9526"/>
                  <a:gd name="T71" fmla="*/ 2147483646 h 6440"/>
                  <a:gd name="T72" fmla="*/ 2147483646 w 9526"/>
                  <a:gd name="T73" fmla="*/ 2147483646 h 6440"/>
                  <a:gd name="T74" fmla="*/ 2147483646 w 9526"/>
                  <a:gd name="T75" fmla="*/ 2147483646 h 6440"/>
                  <a:gd name="T76" fmla="*/ 2147483646 w 9526"/>
                  <a:gd name="T77" fmla="*/ 2147483646 h 6440"/>
                  <a:gd name="T78" fmla="*/ 2147483646 w 9526"/>
                  <a:gd name="T79" fmla="*/ 2147483646 h 6440"/>
                  <a:gd name="T80" fmla="*/ 2147483646 w 9526"/>
                  <a:gd name="T81" fmla="*/ 2147483646 h 6440"/>
                  <a:gd name="T82" fmla="*/ 2147483646 w 9526"/>
                  <a:gd name="T83" fmla="*/ 2147483646 h 6440"/>
                  <a:gd name="T84" fmla="*/ 2147483646 w 9526"/>
                  <a:gd name="T85" fmla="*/ 2147483646 h 6440"/>
                  <a:gd name="T86" fmla="*/ 2147483646 w 9526"/>
                  <a:gd name="T87" fmla="*/ 2147483646 h 6440"/>
                  <a:gd name="T88" fmla="*/ 2147483646 w 9526"/>
                  <a:gd name="T89" fmla="*/ 2147483646 h 6440"/>
                  <a:gd name="T90" fmla="*/ 2147483646 w 9526"/>
                  <a:gd name="T91" fmla="*/ 2147483646 h 6440"/>
                  <a:gd name="T92" fmla="*/ 2147483646 w 9526"/>
                  <a:gd name="T93" fmla="*/ 2147483646 h 6440"/>
                  <a:gd name="T94" fmla="*/ 2147483646 w 9526"/>
                  <a:gd name="T95" fmla="*/ 2147483646 h 6440"/>
                  <a:gd name="T96" fmla="*/ 2147483646 w 9526"/>
                  <a:gd name="T97" fmla="*/ 2147483646 h 6440"/>
                  <a:gd name="T98" fmla="*/ 2147483646 w 9526"/>
                  <a:gd name="T99" fmla="*/ 2147483646 h 6440"/>
                  <a:gd name="T100" fmla="*/ 2147483646 w 9526"/>
                  <a:gd name="T101" fmla="*/ 2147483646 h 6440"/>
                  <a:gd name="T102" fmla="*/ 2147483646 w 9526"/>
                  <a:gd name="T103" fmla="*/ 2147483646 h 6440"/>
                  <a:gd name="T104" fmla="*/ 2147483646 w 9526"/>
                  <a:gd name="T105" fmla="*/ 2147483646 h 6440"/>
                  <a:gd name="T106" fmla="*/ 2147483646 w 9526"/>
                  <a:gd name="T107" fmla="*/ 2147483646 h 6440"/>
                  <a:gd name="T108" fmla="*/ 2147483646 w 9526"/>
                  <a:gd name="T109" fmla="*/ 2147483646 h 6440"/>
                  <a:gd name="T110" fmla="*/ 2147483646 w 9526"/>
                  <a:gd name="T111" fmla="*/ 2147483646 h 6440"/>
                  <a:gd name="T112" fmla="*/ 2147483646 w 9526"/>
                  <a:gd name="T113" fmla="*/ 2147483646 h 6440"/>
                  <a:gd name="T114" fmla="*/ 2147483646 w 9526"/>
                  <a:gd name="T115" fmla="*/ 2147483646 h 6440"/>
                  <a:gd name="T116" fmla="*/ 2147483646 w 9526"/>
                  <a:gd name="T117" fmla="*/ 2147483646 h 6440"/>
                  <a:gd name="T118" fmla="*/ 2147483646 w 9526"/>
                  <a:gd name="T119" fmla="*/ 2147483646 h 6440"/>
                  <a:gd name="T120" fmla="*/ 2147483646 w 9526"/>
                  <a:gd name="T121" fmla="*/ 2147483646 h 644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526" h="6440">
                    <a:moveTo>
                      <a:pt x="667" y="2286"/>
                    </a:moveTo>
                    <a:lnTo>
                      <a:pt x="858" y="2343"/>
                    </a:lnTo>
                    <a:lnTo>
                      <a:pt x="953" y="2477"/>
                    </a:lnTo>
                    <a:lnTo>
                      <a:pt x="1048" y="2439"/>
                    </a:lnTo>
                    <a:lnTo>
                      <a:pt x="1296" y="2439"/>
                    </a:lnTo>
                    <a:lnTo>
                      <a:pt x="1353" y="2553"/>
                    </a:lnTo>
                    <a:lnTo>
                      <a:pt x="1487" y="2553"/>
                    </a:lnTo>
                    <a:lnTo>
                      <a:pt x="1849" y="2629"/>
                    </a:lnTo>
                    <a:lnTo>
                      <a:pt x="1963" y="2610"/>
                    </a:lnTo>
                    <a:lnTo>
                      <a:pt x="2172" y="2591"/>
                    </a:lnTo>
                    <a:lnTo>
                      <a:pt x="2191" y="2325"/>
                    </a:lnTo>
                    <a:lnTo>
                      <a:pt x="2306" y="2305"/>
                    </a:lnTo>
                    <a:lnTo>
                      <a:pt x="2439" y="2343"/>
                    </a:lnTo>
                    <a:lnTo>
                      <a:pt x="2687" y="2496"/>
                    </a:lnTo>
                    <a:lnTo>
                      <a:pt x="2782" y="2534"/>
                    </a:lnTo>
                    <a:lnTo>
                      <a:pt x="2820" y="2477"/>
                    </a:lnTo>
                    <a:lnTo>
                      <a:pt x="2820" y="2439"/>
                    </a:lnTo>
                    <a:lnTo>
                      <a:pt x="2896" y="2420"/>
                    </a:lnTo>
                    <a:lnTo>
                      <a:pt x="3010" y="2286"/>
                    </a:lnTo>
                    <a:lnTo>
                      <a:pt x="2934" y="2172"/>
                    </a:lnTo>
                    <a:lnTo>
                      <a:pt x="2915" y="2096"/>
                    </a:lnTo>
                    <a:lnTo>
                      <a:pt x="2992" y="2096"/>
                    </a:lnTo>
                    <a:lnTo>
                      <a:pt x="3201" y="1981"/>
                    </a:lnTo>
                    <a:lnTo>
                      <a:pt x="3258" y="1981"/>
                    </a:lnTo>
                    <a:lnTo>
                      <a:pt x="3296" y="1924"/>
                    </a:lnTo>
                    <a:lnTo>
                      <a:pt x="3334" y="1886"/>
                    </a:lnTo>
                    <a:lnTo>
                      <a:pt x="3334" y="1848"/>
                    </a:lnTo>
                    <a:lnTo>
                      <a:pt x="3391" y="1772"/>
                    </a:lnTo>
                    <a:lnTo>
                      <a:pt x="3468" y="1715"/>
                    </a:lnTo>
                    <a:lnTo>
                      <a:pt x="3544" y="1658"/>
                    </a:lnTo>
                    <a:lnTo>
                      <a:pt x="3677" y="1582"/>
                    </a:lnTo>
                    <a:lnTo>
                      <a:pt x="3677" y="1563"/>
                    </a:lnTo>
                    <a:lnTo>
                      <a:pt x="3639" y="1296"/>
                    </a:lnTo>
                    <a:lnTo>
                      <a:pt x="3715" y="1219"/>
                    </a:lnTo>
                    <a:lnTo>
                      <a:pt x="3753" y="1029"/>
                    </a:lnTo>
                    <a:lnTo>
                      <a:pt x="3696" y="934"/>
                    </a:lnTo>
                    <a:lnTo>
                      <a:pt x="3639" y="801"/>
                    </a:lnTo>
                    <a:lnTo>
                      <a:pt x="3544" y="743"/>
                    </a:lnTo>
                    <a:lnTo>
                      <a:pt x="3468" y="667"/>
                    </a:lnTo>
                    <a:lnTo>
                      <a:pt x="3391" y="515"/>
                    </a:lnTo>
                    <a:lnTo>
                      <a:pt x="3468" y="476"/>
                    </a:lnTo>
                    <a:lnTo>
                      <a:pt x="3486" y="439"/>
                    </a:lnTo>
                    <a:lnTo>
                      <a:pt x="3525" y="381"/>
                    </a:lnTo>
                    <a:lnTo>
                      <a:pt x="3601" y="362"/>
                    </a:lnTo>
                    <a:lnTo>
                      <a:pt x="3563" y="344"/>
                    </a:lnTo>
                    <a:lnTo>
                      <a:pt x="3563" y="267"/>
                    </a:lnTo>
                    <a:lnTo>
                      <a:pt x="3677" y="248"/>
                    </a:lnTo>
                    <a:lnTo>
                      <a:pt x="3734" y="229"/>
                    </a:lnTo>
                    <a:lnTo>
                      <a:pt x="3715" y="210"/>
                    </a:lnTo>
                    <a:lnTo>
                      <a:pt x="3696" y="115"/>
                    </a:lnTo>
                    <a:lnTo>
                      <a:pt x="3734" y="115"/>
                    </a:lnTo>
                    <a:lnTo>
                      <a:pt x="3772" y="95"/>
                    </a:lnTo>
                    <a:lnTo>
                      <a:pt x="3849" y="77"/>
                    </a:lnTo>
                    <a:lnTo>
                      <a:pt x="3867" y="77"/>
                    </a:lnTo>
                    <a:lnTo>
                      <a:pt x="3886" y="115"/>
                    </a:lnTo>
                    <a:lnTo>
                      <a:pt x="3963" y="115"/>
                    </a:lnTo>
                    <a:lnTo>
                      <a:pt x="4039" y="77"/>
                    </a:lnTo>
                    <a:lnTo>
                      <a:pt x="4096" y="39"/>
                    </a:lnTo>
                    <a:lnTo>
                      <a:pt x="4191" y="115"/>
                    </a:lnTo>
                    <a:lnTo>
                      <a:pt x="4230" y="172"/>
                    </a:lnTo>
                    <a:lnTo>
                      <a:pt x="4267" y="191"/>
                    </a:lnTo>
                    <a:lnTo>
                      <a:pt x="4306" y="344"/>
                    </a:lnTo>
                    <a:lnTo>
                      <a:pt x="4382" y="324"/>
                    </a:lnTo>
                    <a:lnTo>
                      <a:pt x="4382" y="267"/>
                    </a:lnTo>
                    <a:lnTo>
                      <a:pt x="4325" y="210"/>
                    </a:lnTo>
                    <a:lnTo>
                      <a:pt x="4344" y="172"/>
                    </a:lnTo>
                    <a:lnTo>
                      <a:pt x="4382" y="115"/>
                    </a:lnTo>
                    <a:lnTo>
                      <a:pt x="4553" y="0"/>
                    </a:lnTo>
                    <a:lnTo>
                      <a:pt x="4744" y="0"/>
                    </a:lnTo>
                    <a:lnTo>
                      <a:pt x="4801" y="39"/>
                    </a:lnTo>
                    <a:lnTo>
                      <a:pt x="4839" y="95"/>
                    </a:lnTo>
                    <a:lnTo>
                      <a:pt x="4877" y="248"/>
                    </a:lnTo>
                    <a:lnTo>
                      <a:pt x="4877" y="362"/>
                    </a:lnTo>
                    <a:lnTo>
                      <a:pt x="4915" y="324"/>
                    </a:lnTo>
                    <a:lnTo>
                      <a:pt x="4973" y="344"/>
                    </a:lnTo>
                    <a:lnTo>
                      <a:pt x="5087" y="344"/>
                    </a:lnTo>
                    <a:lnTo>
                      <a:pt x="5125" y="381"/>
                    </a:lnTo>
                    <a:lnTo>
                      <a:pt x="5125" y="439"/>
                    </a:lnTo>
                    <a:lnTo>
                      <a:pt x="5068" y="515"/>
                    </a:lnTo>
                    <a:lnTo>
                      <a:pt x="5029" y="572"/>
                    </a:lnTo>
                    <a:lnTo>
                      <a:pt x="5105" y="591"/>
                    </a:lnTo>
                    <a:lnTo>
                      <a:pt x="5239" y="572"/>
                    </a:lnTo>
                    <a:lnTo>
                      <a:pt x="5354" y="648"/>
                    </a:lnTo>
                    <a:lnTo>
                      <a:pt x="5410" y="762"/>
                    </a:lnTo>
                    <a:lnTo>
                      <a:pt x="5486" y="801"/>
                    </a:lnTo>
                    <a:lnTo>
                      <a:pt x="5525" y="686"/>
                    </a:lnTo>
                    <a:lnTo>
                      <a:pt x="5601" y="648"/>
                    </a:lnTo>
                    <a:lnTo>
                      <a:pt x="5639" y="515"/>
                    </a:lnTo>
                    <a:lnTo>
                      <a:pt x="5791" y="496"/>
                    </a:lnTo>
                    <a:lnTo>
                      <a:pt x="6058" y="496"/>
                    </a:lnTo>
                    <a:lnTo>
                      <a:pt x="6096" y="515"/>
                    </a:lnTo>
                    <a:lnTo>
                      <a:pt x="6096" y="553"/>
                    </a:lnTo>
                    <a:lnTo>
                      <a:pt x="6096" y="648"/>
                    </a:lnTo>
                    <a:lnTo>
                      <a:pt x="6229" y="686"/>
                    </a:lnTo>
                    <a:lnTo>
                      <a:pt x="6268" y="705"/>
                    </a:lnTo>
                    <a:lnTo>
                      <a:pt x="6325" y="705"/>
                    </a:lnTo>
                    <a:lnTo>
                      <a:pt x="6382" y="686"/>
                    </a:lnTo>
                    <a:lnTo>
                      <a:pt x="6649" y="553"/>
                    </a:lnTo>
                    <a:lnTo>
                      <a:pt x="6725" y="686"/>
                    </a:lnTo>
                    <a:lnTo>
                      <a:pt x="6839" y="801"/>
                    </a:lnTo>
                    <a:lnTo>
                      <a:pt x="6877" y="877"/>
                    </a:lnTo>
                    <a:lnTo>
                      <a:pt x="6839" y="934"/>
                    </a:lnTo>
                    <a:lnTo>
                      <a:pt x="6839" y="1124"/>
                    </a:lnTo>
                    <a:lnTo>
                      <a:pt x="6782" y="1219"/>
                    </a:lnTo>
                    <a:lnTo>
                      <a:pt x="6839" y="1334"/>
                    </a:lnTo>
                    <a:lnTo>
                      <a:pt x="6991" y="1391"/>
                    </a:lnTo>
                    <a:lnTo>
                      <a:pt x="7335" y="1391"/>
                    </a:lnTo>
                    <a:lnTo>
                      <a:pt x="7544" y="1238"/>
                    </a:lnTo>
                    <a:lnTo>
                      <a:pt x="7639" y="1219"/>
                    </a:lnTo>
                    <a:lnTo>
                      <a:pt x="7753" y="1238"/>
                    </a:lnTo>
                    <a:lnTo>
                      <a:pt x="7887" y="1201"/>
                    </a:lnTo>
                    <a:lnTo>
                      <a:pt x="7944" y="1201"/>
                    </a:lnTo>
                    <a:lnTo>
                      <a:pt x="7982" y="1162"/>
                    </a:lnTo>
                    <a:lnTo>
                      <a:pt x="8039" y="1238"/>
                    </a:lnTo>
                    <a:lnTo>
                      <a:pt x="8039" y="1334"/>
                    </a:lnTo>
                    <a:lnTo>
                      <a:pt x="8077" y="1448"/>
                    </a:lnTo>
                    <a:lnTo>
                      <a:pt x="8096" y="1658"/>
                    </a:lnTo>
                    <a:lnTo>
                      <a:pt x="8210" y="1658"/>
                    </a:lnTo>
                    <a:lnTo>
                      <a:pt x="8668" y="1829"/>
                    </a:lnTo>
                    <a:lnTo>
                      <a:pt x="8858" y="1981"/>
                    </a:lnTo>
                    <a:lnTo>
                      <a:pt x="9182" y="2000"/>
                    </a:lnTo>
                    <a:lnTo>
                      <a:pt x="9220" y="2039"/>
                    </a:lnTo>
                    <a:lnTo>
                      <a:pt x="9258" y="2172"/>
                    </a:lnTo>
                    <a:lnTo>
                      <a:pt x="9277" y="3163"/>
                    </a:lnTo>
                    <a:lnTo>
                      <a:pt x="9220" y="3219"/>
                    </a:lnTo>
                    <a:lnTo>
                      <a:pt x="9125" y="3296"/>
                    </a:lnTo>
                    <a:lnTo>
                      <a:pt x="9049" y="3486"/>
                    </a:lnTo>
                    <a:lnTo>
                      <a:pt x="9049" y="3658"/>
                    </a:lnTo>
                    <a:lnTo>
                      <a:pt x="9182" y="3620"/>
                    </a:lnTo>
                    <a:lnTo>
                      <a:pt x="9258" y="3620"/>
                    </a:lnTo>
                    <a:lnTo>
                      <a:pt x="9277" y="3696"/>
                    </a:lnTo>
                    <a:lnTo>
                      <a:pt x="9392" y="3734"/>
                    </a:lnTo>
                    <a:lnTo>
                      <a:pt x="9525" y="3791"/>
                    </a:lnTo>
                    <a:lnTo>
                      <a:pt x="9430" y="3848"/>
                    </a:lnTo>
                    <a:lnTo>
                      <a:pt x="9334" y="3867"/>
                    </a:lnTo>
                    <a:lnTo>
                      <a:pt x="9163" y="3943"/>
                    </a:lnTo>
                    <a:lnTo>
                      <a:pt x="9067" y="4020"/>
                    </a:lnTo>
                    <a:lnTo>
                      <a:pt x="9030" y="4096"/>
                    </a:lnTo>
                    <a:lnTo>
                      <a:pt x="8991" y="4191"/>
                    </a:lnTo>
                    <a:lnTo>
                      <a:pt x="8915" y="4286"/>
                    </a:lnTo>
                    <a:lnTo>
                      <a:pt x="8706" y="4248"/>
                    </a:lnTo>
                    <a:lnTo>
                      <a:pt x="8515" y="4286"/>
                    </a:lnTo>
                    <a:lnTo>
                      <a:pt x="8458" y="4286"/>
                    </a:lnTo>
                    <a:lnTo>
                      <a:pt x="8439" y="4343"/>
                    </a:lnTo>
                    <a:lnTo>
                      <a:pt x="8458" y="4382"/>
                    </a:lnTo>
                    <a:lnTo>
                      <a:pt x="8515" y="4477"/>
                    </a:lnTo>
                    <a:lnTo>
                      <a:pt x="8534" y="4534"/>
                    </a:lnTo>
                    <a:lnTo>
                      <a:pt x="8534" y="4572"/>
                    </a:lnTo>
                    <a:lnTo>
                      <a:pt x="8591" y="4553"/>
                    </a:lnTo>
                    <a:lnTo>
                      <a:pt x="8649" y="4477"/>
                    </a:lnTo>
                    <a:lnTo>
                      <a:pt x="8763" y="4515"/>
                    </a:lnTo>
                    <a:lnTo>
                      <a:pt x="8801" y="4553"/>
                    </a:lnTo>
                    <a:lnTo>
                      <a:pt x="8744" y="4629"/>
                    </a:lnTo>
                    <a:lnTo>
                      <a:pt x="8630" y="4705"/>
                    </a:lnTo>
                    <a:lnTo>
                      <a:pt x="8458" y="4763"/>
                    </a:lnTo>
                    <a:lnTo>
                      <a:pt x="8382" y="4801"/>
                    </a:lnTo>
                    <a:lnTo>
                      <a:pt x="8401" y="4858"/>
                    </a:lnTo>
                    <a:lnTo>
                      <a:pt x="8306" y="4915"/>
                    </a:lnTo>
                    <a:lnTo>
                      <a:pt x="8249" y="4934"/>
                    </a:lnTo>
                    <a:lnTo>
                      <a:pt x="8229" y="4991"/>
                    </a:lnTo>
                    <a:lnTo>
                      <a:pt x="8039" y="4953"/>
                    </a:lnTo>
                    <a:lnTo>
                      <a:pt x="7963" y="5048"/>
                    </a:lnTo>
                    <a:lnTo>
                      <a:pt x="7944" y="5105"/>
                    </a:lnTo>
                    <a:lnTo>
                      <a:pt x="7906" y="5181"/>
                    </a:lnTo>
                    <a:lnTo>
                      <a:pt x="7811" y="5200"/>
                    </a:lnTo>
                    <a:lnTo>
                      <a:pt x="7772" y="5200"/>
                    </a:lnTo>
                    <a:lnTo>
                      <a:pt x="7734" y="5239"/>
                    </a:lnTo>
                    <a:lnTo>
                      <a:pt x="7658" y="5277"/>
                    </a:lnTo>
                    <a:lnTo>
                      <a:pt x="7639" y="5315"/>
                    </a:lnTo>
                    <a:lnTo>
                      <a:pt x="7658" y="5334"/>
                    </a:lnTo>
                    <a:lnTo>
                      <a:pt x="7620" y="5372"/>
                    </a:lnTo>
                    <a:lnTo>
                      <a:pt x="7620" y="5429"/>
                    </a:lnTo>
                    <a:lnTo>
                      <a:pt x="7658" y="5467"/>
                    </a:lnTo>
                    <a:lnTo>
                      <a:pt x="7601" y="5525"/>
                    </a:lnTo>
                    <a:lnTo>
                      <a:pt x="7467" y="5467"/>
                    </a:lnTo>
                    <a:lnTo>
                      <a:pt x="7430" y="5525"/>
                    </a:lnTo>
                    <a:lnTo>
                      <a:pt x="7391" y="5544"/>
                    </a:lnTo>
                    <a:lnTo>
                      <a:pt x="7372" y="5715"/>
                    </a:lnTo>
                    <a:lnTo>
                      <a:pt x="7086" y="5677"/>
                    </a:lnTo>
                    <a:lnTo>
                      <a:pt x="6954" y="5715"/>
                    </a:lnTo>
                    <a:lnTo>
                      <a:pt x="6915" y="5734"/>
                    </a:lnTo>
                    <a:lnTo>
                      <a:pt x="6915" y="5677"/>
                    </a:lnTo>
                    <a:lnTo>
                      <a:pt x="6954" y="5620"/>
                    </a:lnTo>
                    <a:lnTo>
                      <a:pt x="6972" y="5544"/>
                    </a:lnTo>
                    <a:lnTo>
                      <a:pt x="6972" y="5429"/>
                    </a:lnTo>
                    <a:lnTo>
                      <a:pt x="6954" y="5410"/>
                    </a:lnTo>
                    <a:lnTo>
                      <a:pt x="7010" y="5315"/>
                    </a:lnTo>
                    <a:lnTo>
                      <a:pt x="6896" y="5200"/>
                    </a:lnTo>
                    <a:lnTo>
                      <a:pt x="6839" y="5200"/>
                    </a:lnTo>
                    <a:lnTo>
                      <a:pt x="6801" y="5163"/>
                    </a:lnTo>
                    <a:lnTo>
                      <a:pt x="6744" y="5163"/>
                    </a:lnTo>
                    <a:lnTo>
                      <a:pt x="6725" y="5124"/>
                    </a:lnTo>
                    <a:lnTo>
                      <a:pt x="6687" y="5124"/>
                    </a:lnTo>
                    <a:lnTo>
                      <a:pt x="6668" y="5163"/>
                    </a:lnTo>
                    <a:lnTo>
                      <a:pt x="6553" y="5220"/>
                    </a:lnTo>
                    <a:lnTo>
                      <a:pt x="6439" y="5410"/>
                    </a:lnTo>
                    <a:lnTo>
                      <a:pt x="6382" y="5429"/>
                    </a:lnTo>
                    <a:lnTo>
                      <a:pt x="6344" y="5467"/>
                    </a:lnTo>
                    <a:lnTo>
                      <a:pt x="6229" y="5505"/>
                    </a:lnTo>
                    <a:lnTo>
                      <a:pt x="6192" y="5525"/>
                    </a:lnTo>
                    <a:lnTo>
                      <a:pt x="6192" y="5581"/>
                    </a:lnTo>
                    <a:lnTo>
                      <a:pt x="6153" y="5620"/>
                    </a:lnTo>
                    <a:lnTo>
                      <a:pt x="6039" y="5677"/>
                    </a:lnTo>
                    <a:lnTo>
                      <a:pt x="5982" y="5696"/>
                    </a:lnTo>
                    <a:lnTo>
                      <a:pt x="5944" y="5715"/>
                    </a:lnTo>
                    <a:lnTo>
                      <a:pt x="5887" y="5886"/>
                    </a:lnTo>
                    <a:lnTo>
                      <a:pt x="5887" y="6038"/>
                    </a:lnTo>
                    <a:lnTo>
                      <a:pt x="5848" y="6001"/>
                    </a:lnTo>
                    <a:lnTo>
                      <a:pt x="5791" y="5962"/>
                    </a:lnTo>
                    <a:lnTo>
                      <a:pt x="5639" y="6020"/>
                    </a:lnTo>
                    <a:lnTo>
                      <a:pt x="5582" y="6287"/>
                    </a:lnTo>
                    <a:lnTo>
                      <a:pt x="5220" y="6439"/>
                    </a:lnTo>
                    <a:lnTo>
                      <a:pt x="5182" y="6305"/>
                    </a:lnTo>
                    <a:lnTo>
                      <a:pt x="5258" y="6153"/>
                    </a:lnTo>
                    <a:lnTo>
                      <a:pt x="5201" y="6096"/>
                    </a:lnTo>
                    <a:lnTo>
                      <a:pt x="5182" y="6038"/>
                    </a:lnTo>
                    <a:lnTo>
                      <a:pt x="5105" y="6038"/>
                    </a:lnTo>
                    <a:lnTo>
                      <a:pt x="4839" y="6115"/>
                    </a:lnTo>
                    <a:lnTo>
                      <a:pt x="4724" y="6115"/>
                    </a:lnTo>
                    <a:lnTo>
                      <a:pt x="4648" y="6096"/>
                    </a:lnTo>
                    <a:lnTo>
                      <a:pt x="4668" y="6001"/>
                    </a:lnTo>
                    <a:lnTo>
                      <a:pt x="4629" y="5982"/>
                    </a:lnTo>
                    <a:lnTo>
                      <a:pt x="4553" y="5886"/>
                    </a:lnTo>
                    <a:lnTo>
                      <a:pt x="4477" y="5906"/>
                    </a:lnTo>
                    <a:lnTo>
                      <a:pt x="4458" y="5829"/>
                    </a:lnTo>
                    <a:lnTo>
                      <a:pt x="4382" y="5848"/>
                    </a:lnTo>
                    <a:lnTo>
                      <a:pt x="4325" y="5962"/>
                    </a:lnTo>
                    <a:lnTo>
                      <a:pt x="4267" y="6058"/>
                    </a:lnTo>
                    <a:lnTo>
                      <a:pt x="4211" y="6058"/>
                    </a:lnTo>
                    <a:lnTo>
                      <a:pt x="4172" y="6038"/>
                    </a:lnTo>
                    <a:lnTo>
                      <a:pt x="4191" y="6134"/>
                    </a:lnTo>
                    <a:lnTo>
                      <a:pt x="4134" y="6172"/>
                    </a:lnTo>
                    <a:lnTo>
                      <a:pt x="4001" y="6210"/>
                    </a:lnTo>
                    <a:lnTo>
                      <a:pt x="3639" y="6096"/>
                    </a:lnTo>
                    <a:lnTo>
                      <a:pt x="3715" y="5943"/>
                    </a:lnTo>
                    <a:lnTo>
                      <a:pt x="3753" y="5734"/>
                    </a:lnTo>
                    <a:lnTo>
                      <a:pt x="3772" y="5601"/>
                    </a:lnTo>
                    <a:lnTo>
                      <a:pt x="3810" y="5525"/>
                    </a:lnTo>
                    <a:lnTo>
                      <a:pt x="3830" y="5410"/>
                    </a:lnTo>
                    <a:lnTo>
                      <a:pt x="3830" y="5239"/>
                    </a:lnTo>
                    <a:lnTo>
                      <a:pt x="3601" y="5144"/>
                    </a:lnTo>
                    <a:lnTo>
                      <a:pt x="3486" y="5181"/>
                    </a:lnTo>
                    <a:lnTo>
                      <a:pt x="3372" y="5239"/>
                    </a:lnTo>
                    <a:lnTo>
                      <a:pt x="3182" y="5372"/>
                    </a:lnTo>
                    <a:lnTo>
                      <a:pt x="2801" y="5372"/>
                    </a:lnTo>
                    <a:lnTo>
                      <a:pt x="2839" y="5448"/>
                    </a:lnTo>
                    <a:lnTo>
                      <a:pt x="2858" y="5562"/>
                    </a:lnTo>
                    <a:lnTo>
                      <a:pt x="2782" y="5620"/>
                    </a:lnTo>
                    <a:lnTo>
                      <a:pt x="2611" y="5677"/>
                    </a:lnTo>
                    <a:lnTo>
                      <a:pt x="2325" y="5715"/>
                    </a:lnTo>
                    <a:lnTo>
                      <a:pt x="2191" y="5772"/>
                    </a:lnTo>
                    <a:lnTo>
                      <a:pt x="2039" y="5848"/>
                    </a:lnTo>
                    <a:lnTo>
                      <a:pt x="1944" y="5772"/>
                    </a:lnTo>
                    <a:lnTo>
                      <a:pt x="1886" y="5677"/>
                    </a:lnTo>
                    <a:lnTo>
                      <a:pt x="1944" y="5601"/>
                    </a:lnTo>
                    <a:lnTo>
                      <a:pt x="1944" y="5467"/>
                    </a:lnTo>
                    <a:lnTo>
                      <a:pt x="1829" y="5372"/>
                    </a:lnTo>
                    <a:lnTo>
                      <a:pt x="1505" y="5429"/>
                    </a:lnTo>
                    <a:lnTo>
                      <a:pt x="1124" y="5296"/>
                    </a:lnTo>
                    <a:lnTo>
                      <a:pt x="1029" y="5220"/>
                    </a:lnTo>
                    <a:lnTo>
                      <a:pt x="953" y="5105"/>
                    </a:lnTo>
                    <a:lnTo>
                      <a:pt x="839" y="5105"/>
                    </a:lnTo>
                    <a:lnTo>
                      <a:pt x="801" y="5067"/>
                    </a:lnTo>
                    <a:lnTo>
                      <a:pt x="782" y="4972"/>
                    </a:lnTo>
                    <a:lnTo>
                      <a:pt x="667" y="4896"/>
                    </a:lnTo>
                    <a:lnTo>
                      <a:pt x="553" y="4915"/>
                    </a:lnTo>
                    <a:lnTo>
                      <a:pt x="439" y="5067"/>
                    </a:lnTo>
                    <a:lnTo>
                      <a:pt x="305" y="5067"/>
                    </a:lnTo>
                    <a:lnTo>
                      <a:pt x="286" y="4763"/>
                    </a:lnTo>
                    <a:lnTo>
                      <a:pt x="115" y="4438"/>
                    </a:lnTo>
                    <a:lnTo>
                      <a:pt x="115" y="4324"/>
                    </a:lnTo>
                    <a:lnTo>
                      <a:pt x="77" y="4267"/>
                    </a:lnTo>
                    <a:lnTo>
                      <a:pt x="134" y="4191"/>
                    </a:lnTo>
                    <a:lnTo>
                      <a:pt x="172" y="4153"/>
                    </a:lnTo>
                    <a:lnTo>
                      <a:pt x="210" y="4115"/>
                    </a:lnTo>
                    <a:lnTo>
                      <a:pt x="172" y="4077"/>
                    </a:lnTo>
                    <a:lnTo>
                      <a:pt x="191" y="4020"/>
                    </a:lnTo>
                    <a:lnTo>
                      <a:pt x="210" y="3943"/>
                    </a:lnTo>
                    <a:lnTo>
                      <a:pt x="229" y="3772"/>
                    </a:lnTo>
                    <a:lnTo>
                      <a:pt x="172" y="3639"/>
                    </a:lnTo>
                    <a:lnTo>
                      <a:pt x="0" y="3524"/>
                    </a:lnTo>
                    <a:lnTo>
                      <a:pt x="20" y="3429"/>
                    </a:lnTo>
                    <a:lnTo>
                      <a:pt x="96" y="3429"/>
                    </a:lnTo>
                    <a:lnTo>
                      <a:pt x="286" y="3353"/>
                    </a:lnTo>
                    <a:lnTo>
                      <a:pt x="458" y="3182"/>
                    </a:lnTo>
                    <a:lnTo>
                      <a:pt x="496" y="2953"/>
                    </a:lnTo>
                    <a:lnTo>
                      <a:pt x="572" y="2782"/>
                    </a:lnTo>
                    <a:lnTo>
                      <a:pt x="648" y="2686"/>
                    </a:lnTo>
                    <a:lnTo>
                      <a:pt x="667" y="2286"/>
                    </a:lnTo>
                    <a:close/>
                    <a:moveTo>
                      <a:pt x="6496" y="4763"/>
                    </a:moveTo>
                    <a:lnTo>
                      <a:pt x="6553" y="4724"/>
                    </a:lnTo>
                    <a:lnTo>
                      <a:pt x="6610" y="4667"/>
                    </a:lnTo>
                    <a:lnTo>
                      <a:pt x="6649" y="4553"/>
                    </a:lnTo>
                    <a:lnTo>
                      <a:pt x="6649" y="4438"/>
                    </a:lnTo>
                    <a:lnTo>
                      <a:pt x="6610" y="4362"/>
                    </a:lnTo>
                    <a:lnTo>
                      <a:pt x="6573" y="4343"/>
                    </a:lnTo>
                    <a:lnTo>
                      <a:pt x="6534" y="4267"/>
                    </a:lnTo>
                    <a:lnTo>
                      <a:pt x="6458" y="4210"/>
                    </a:lnTo>
                    <a:lnTo>
                      <a:pt x="6401" y="4191"/>
                    </a:lnTo>
                    <a:lnTo>
                      <a:pt x="6325" y="4229"/>
                    </a:lnTo>
                    <a:lnTo>
                      <a:pt x="6287" y="4267"/>
                    </a:lnTo>
                    <a:lnTo>
                      <a:pt x="6268" y="4324"/>
                    </a:lnTo>
                    <a:lnTo>
                      <a:pt x="6248" y="4382"/>
                    </a:lnTo>
                    <a:lnTo>
                      <a:pt x="6268" y="4458"/>
                    </a:lnTo>
                    <a:lnTo>
                      <a:pt x="6306" y="4515"/>
                    </a:lnTo>
                    <a:lnTo>
                      <a:pt x="6363" y="4591"/>
                    </a:lnTo>
                    <a:lnTo>
                      <a:pt x="6401" y="4648"/>
                    </a:lnTo>
                    <a:lnTo>
                      <a:pt x="6458" y="4724"/>
                    </a:lnTo>
                    <a:lnTo>
                      <a:pt x="6496" y="4763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69" name="Freeform 79">
                <a:extLst>
                  <a:ext uri="{FF2B5EF4-FFF2-40B4-BE49-F238E27FC236}">
                    <a16:creationId xmlns:a16="http://schemas.microsoft.com/office/drawing/2014/main" id="{92516125-46B9-984D-8EDB-3481B42BEA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34088" y="6577013"/>
                <a:ext cx="5843587" cy="3127375"/>
              </a:xfrm>
              <a:custGeom>
                <a:avLst/>
                <a:gdLst>
                  <a:gd name="T0" fmla="*/ 2147483646 w 16230"/>
                  <a:gd name="T1" fmla="*/ 2147483646 h 8686"/>
                  <a:gd name="T2" fmla="*/ 2147483646 w 16230"/>
                  <a:gd name="T3" fmla="*/ 2147483646 h 8686"/>
                  <a:gd name="T4" fmla="*/ 2147483646 w 16230"/>
                  <a:gd name="T5" fmla="*/ 2147483646 h 8686"/>
                  <a:gd name="T6" fmla="*/ 2147483646 w 16230"/>
                  <a:gd name="T7" fmla="*/ 2147483646 h 8686"/>
                  <a:gd name="T8" fmla="*/ 2147483646 w 16230"/>
                  <a:gd name="T9" fmla="*/ 2147483646 h 8686"/>
                  <a:gd name="T10" fmla="*/ 2147483646 w 16230"/>
                  <a:gd name="T11" fmla="*/ 2147483646 h 8686"/>
                  <a:gd name="T12" fmla="*/ 2147483646 w 16230"/>
                  <a:gd name="T13" fmla="*/ 2147483646 h 8686"/>
                  <a:gd name="T14" fmla="*/ 2147483646 w 16230"/>
                  <a:gd name="T15" fmla="*/ 2147483646 h 8686"/>
                  <a:gd name="T16" fmla="*/ 2147483646 w 16230"/>
                  <a:gd name="T17" fmla="*/ 2147483646 h 8686"/>
                  <a:gd name="T18" fmla="*/ 2147483646 w 16230"/>
                  <a:gd name="T19" fmla="*/ 2147483646 h 8686"/>
                  <a:gd name="T20" fmla="*/ 2147483646 w 16230"/>
                  <a:gd name="T21" fmla="*/ 2147483646 h 8686"/>
                  <a:gd name="T22" fmla="*/ 2147483646 w 16230"/>
                  <a:gd name="T23" fmla="*/ 2147483646 h 8686"/>
                  <a:gd name="T24" fmla="*/ 2147483646 w 16230"/>
                  <a:gd name="T25" fmla="*/ 2147483646 h 8686"/>
                  <a:gd name="T26" fmla="*/ 2147483646 w 16230"/>
                  <a:gd name="T27" fmla="*/ 2147483646 h 8686"/>
                  <a:gd name="T28" fmla="*/ 2147483646 w 16230"/>
                  <a:gd name="T29" fmla="*/ 2147483646 h 8686"/>
                  <a:gd name="T30" fmla="*/ 2147483646 w 16230"/>
                  <a:gd name="T31" fmla="*/ 2147483646 h 8686"/>
                  <a:gd name="T32" fmla="*/ 2147483646 w 16230"/>
                  <a:gd name="T33" fmla="*/ 2147483646 h 8686"/>
                  <a:gd name="T34" fmla="*/ 2147483646 w 16230"/>
                  <a:gd name="T35" fmla="*/ 2147483646 h 8686"/>
                  <a:gd name="T36" fmla="*/ 2147483646 w 16230"/>
                  <a:gd name="T37" fmla="*/ 2147483646 h 8686"/>
                  <a:gd name="T38" fmla="*/ 2147483646 w 16230"/>
                  <a:gd name="T39" fmla="*/ 2147483646 h 8686"/>
                  <a:gd name="T40" fmla="*/ 2147483646 w 16230"/>
                  <a:gd name="T41" fmla="*/ 2147483646 h 8686"/>
                  <a:gd name="T42" fmla="*/ 2147483646 w 16230"/>
                  <a:gd name="T43" fmla="*/ 2147483646 h 8686"/>
                  <a:gd name="T44" fmla="*/ 2147483646 w 16230"/>
                  <a:gd name="T45" fmla="*/ 2147483646 h 8686"/>
                  <a:gd name="T46" fmla="*/ 2147483646 w 16230"/>
                  <a:gd name="T47" fmla="*/ 2147483646 h 8686"/>
                  <a:gd name="T48" fmla="*/ 2147483646 w 16230"/>
                  <a:gd name="T49" fmla="*/ 2147483646 h 8686"/>
                  <a:gd name="T50" fmla="*/ 2147483646 w 16230"/>
                  <a:gd name="T51" fmla="*/ 2147483646 h 8686"/>
                  <a:gd name="T52" fmla="*/ 2147483646 w 16230"/>
                  <a:gd name="T53" fmla="*/ 2147483646 h 8686"/>
                  <a:gd name="T54" fmla="*/ 2147483646 w 16230"/>
                  <a:gd name="T55" fmla="*/ 2147483646 h 8686"/>
                  <a:gd name="T56" fmla="*/ 2147483646 w 16230"/>
                  <a:gd name="T57" fmla="*/ 2147483646 h 8686"/>
                  <a:gd name="T58" fmla="*/ 2147483646 w 16230"/>
                  <a:gd name="T59" fmla="*/ 2147483646 h 8686"/>
                  <a:gd name="T60" fmla="*/ 2147483646 w 16230"/>
                  <a:gd name="T61" fmla="*/ 2147483646 h 8686"/>
                  <a:gd name="T62" fmla="*/ 2147483646 w 16230"/>
                  <a:gd name="T63" fmla="*/ 2147483646 h 8686"/>
                  <a:gd name="T64" fmla="*/ 2147483646 w 16230"/>
                  <a:gd name="T65" fmla="*/ 2147483646 h 8686"/>
                  <a:gd name="T66" fmla="*/ 2147483646 w 16230"/>
                  <a:gd name="T67" fmla="*/ 2147483646 h 8686"/>
                  <a:gd name="T68" fmla="*/ 2147483646 w 16230"/>
                  <a:gd name="T69" fmla="*/ 2147483646 h 8686"/>
                  <a:gd name="T70" fmla="*/ 2147483646 w 16230"/>
                  <a:gd name="T71" fmla="*/ 2147483646 h 8686"/>
                  <a:gd name="T72" fmla="*/ 2147483646 w 16230"/>
                  <a:gd name="T73" fmla="*/ 2147483646 h 8686"/>
                  <a:gd name="T74" fmla="*/ 2147483646 w 16230"/>
                  <a:gd name="T75" fmla="*/ 2147483646 h 8686"/>
                  <a:gd name="T76" fmla="*/ 2147483646 w 16230"/>
                  <a:gd name="T77" fmla="*/ 2147483646 h 8686"/>
                  <a:gd name="T78" fmla="*/ 2147483646 w 16230"/>
                  <a:gd name="T79" fmla="*/ 2147483646 h 8686"/>
                  <a:gd name="T80" fmla="*/ 2147483646 w 16230"/>
                  <a:gd name="T81" fmla="*/ 2147483646 h 8686"/>
                  <a:gd name="T82" fmla="*/ 2147483646 w 16230"/>
                  <a:gd name="T83" fmla="*/ 2147483646 h 8686"/>
                  <a:gd name="T84" fmla="*/ 2147483646 w 16230"/>
                  <a:gd name="T85" fmla="*/ 2147483646 h 8686"/>
                  <a:gd name="T86" fmla="*/ 2147483646 w 16230"/>
                  <a:gd name="T87" fmla="*/ 2147483646 h 8686"/>
                  <a:gd name="T88" fmla="*/ 2147483646 w 16230"/>
                  <a:gd name="T89" fmla="*/ 2147483646 h 8686"/>
                  <a:gd name="T90" fmla="*/ 2147483646 w 16230"/>
                  <a:gd name="T91" fmla="*/ 2147483646 h 8686"/>
                  <a:gd name="T92" fmla="*/ 2147483646 w 16230"/>
                  <a:gd name="T93" fmla="*/ 2147483646 h 8686"/>
                  <a:gd name="T94" fmla="*/ 2147483646 w 16230"/>
                  <a:gd name="T95" fmla="*/ 2147483646 h 8686"/>
                  <a:gd name="T96" fmla="*/ 2147483646 w 16230"/>
                  <a:gd name="T97" fmla="*/ 2147483646 h 8686"/>
                  <a:gd name="T98" fmla="*/ 2147483646 w 16230"/>
                  <a:gd name="T99" fmla="*/ 2147483646 h 8686"/>
                  <a:gd name="T100" fmla="*/ 0 w 16230"/>
                  <a:gd name="T101" fmla="*/ 2147483646 h 8686"/>
                  <a:gd name="T102" fmla="*/ 2147483646 w 16230"/>
                  <a:gd name="T103" fmla="*/ 2147483646 h 8686"/>
                  <a:gd name="T104" fmla="*/ 2147483646 w 16230"/>
                  <a:gd name="T105" fmla="*/ 2147483646 h 8686"/>
                  <a:gd name="T106" fmla="*/ 2147483646 w 16230"/>
                  <a:gd name="T107" fmla="*/ 2147483646 h 8686"/>
                  <a:gd name="T108" fmla="*/ 2147483646 w 16230"/>
                  <a:gd name="T109" fmla="*/ 2147483646 h 8686"/>
                  <a:gd name="T110" fmla="*/ 2147483646 w 16230"/>
                  <a:gd name="T111" fmla="*/ 2147483646 h 8686"/>
                  <a:gd name="T112" fmla="*/ 2147483646 w 16230"/>
                  <a:gd name="T113" fmla="*/ 2147483646 h 868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6230" h="8686">
                    <a:moveTo>
                      <a:pt x="5848" y="1314"/>
                    </a:moveTo>
                    <a:lnTo>
                      <a:pt x="5829" y="1200"/>
                    </a:lnTo>
                    <a:lnTo>
                      <a:pt x="5791" y="1124"/>
                    </a:lnTo>
                    <a:lnTo>
                      <a:pt x="6172" y="1124"/>
                    </a:lnTo>
                    <a:lnTo>
                      <a:pt x="6362" y="991"/>
                    </a:lnTo>
                    <a:lnTo>
                      <a:pt x="6476" y="933"/>
                    </a:lnTo>
                    <a:lnTo>
                      <a:pt x="6591" y="896"/>
                    </a:lnTo>
                    <a:lnTo>
                      <a:pt x="6820" y="991"/>
                    </a:lnTo>
                    <a:lnTo>
                      <a:pt x="6820" y="1162"/>
                    </a:lnTo>
                    <a:lnTo>
                      <a:pt x="6800" y="1277"/>
                    </a:lnTo>
                    <a:lnTo>
                      <a:pt x="6762" y="1353"/>
                    </a:lnTo>
                    <a:lnTo>
                      <a:pt x="6743" y="1486"/>
                    </a:lnTo>
                    <a:lnTo>
                      <a:pt x="6705" y="1695"/>
                    </a:lnTo>
                    <a:lnTo>
                      <a:pt x="6629" y="1848"/>
                    </a:lnTo>
                    <a:lnTo>
                      <a:pt x="6991" y="1962"/>
                    </a:lnTo>
                    <a:lnTo>
                      <a:pt x="7124" y="1924"/>
                    </a:lnTo>
                    <a:lnTo>
                      <a:pt x="7181" y="1886"/>
                    </a:lnTo>
                    <a:lnTo>
                      <a:pt x="7162" y="1790"/>
                    </a:lnTo>
                    <a:lnTo>
                      <a:pt x="7201" y="1810"/>
                    </a:lnTo>
                    <a:lnTo>
                      <a:pt x="7257" y="1810"/>
                    </a:lnTo>
                    <a:lnTo>
                      <a:pt x="7315" y="1714"/>
                    </a:lnTo>
                    <a:lnTo>
                      <a:pt x="7372" y="1600"/>
                    </a:lnTo>
                    <a:lnTo>
                      <a:pt x="7448" y="1581"/>
                    </a:lnTo>
                    <a:lnTo>
                      <a:pt x="7467" y="1658"/>
                    </a:lnTo>
                    <a:lnTo>
                      <a:pt x="7543" y="1638"/>
                    </a:lnTo>
                    <a:lnTo>
                      <a:pt x="7619" y="1734"/>
                    </a:lnTo>
                    <a:lnTo>
                      <a:pt x="7658" y="1753"/>
                    </a:lnTo>
                    <a:lnTo>
                      <a:pt x="7638" y="1848"/>
                    </a:lnTo>
                    <a:lnTo>
                      <a:pt x="7714" y="1867"/>
                    </a:lnTo>
                    <a:lnTo>
                      <a:pt x="7829" y="1867"/>
                    </a:lnTo>
                    <a:lnTo>
                      <a:pt x="8095" y="1790"/>
                    </a:lnTo>
                    <a:lnTo>
                      <a:pt x="8172" y="1790"/>
                    </a:lnTo>
                    <a:lnTo>
                      <a:pt x="8191" y="1848"/>
                    </a:lnTo>
                    <a:lnTo>
                      <a:pt x="8248" y="1905"/>
                    </a:lnTo>
                    <a:lnTo>
                      <a:pt x="8172" y="2057"/>
                    </a:lnTo>
                    <a:lnTo>
                      <a:pt x="8210" y="2191"/>
                    </a:lnTo>
                    <a:lnTo>
                      <a:pt x="8572" y="2039"/>
                    </a:lnTo>
                    <a:lnTo>
                      <a:pt x="8629" y="1772"/>
                    </a:lnTo>
                    <a:lnTo>
                      <a:pt x="8781" y="1714"/>
                    </a:lnTo>
                    <a:lnTo>
                      <a:pt x="8838" y="1753"/>
                    </a:lnTo>
                    <a:lnTo>
                      <a:pt x="8877" y="1790"/>
                    </a:lnTo>
                    <a:lnTo>
                      <a:pt x="8877" y="1638"/>
                    </a:lnTo>
                    <a:lnTo>
                      <a:pt x="8934" y="1467"/>
                    </a:lnTo>
                    <a:lnTo>
                      <a:pt x="8972" y="1448"/>
                    </a:lnTo>
                    <a:lnTo>
                      <a:pt x="9029" y="1429"/>
                    </a:lnTo>
                    <a:lnTo>
                      <a:pt x="9143" y="1372"/>
                    </a:lnTo>
                    <a:lnTo>
                      <a:pt x="9182" y="1333"/>
                    </a:lnTo>
                    <a:lnTo>
                      <a:pt x="9182" y="1277"/>
                    </a:lnTo>
                    <a:lnTo>
                      <a:pt x="9219" y="1257"/>
                    </a:lnTo>
                    <a:lnTo>
                      <a:pt x="9334" y="1219"/>
                    </a:lnTo>
                    <a:lnTo>
                      <a:pt x="9372" y="1181"/>
                    </a:lnTo>
                    <a:lnTo>
                      <a:pt x="9429" y="1162"/>
                    </a:lnTo>
                    <a:lnTo>
                      <a:pt x="9543" y="972"/>
                    </a:lnTo>
                    <a:lnTo>
                      <a:pt x="9658" y="915"/>
                    </a:lnTo>
                    <a:lnTo>
                      <a:pt x="9677" y="876"/>
                    </a:lnTo>
                    <a:lnTo>
                      <a:pt x="9715" y="876"/>
                    </a:lnTo>
                    <a:lnTo>
                      <a:pt x="9734" y="915"/>
                    </a:lnTo>
                    <a:lnTo>
                      <a:pt x="9791" y="915"/>
                    </a:lnTo>
                    <a:lnTo>
                      <a:pt x="9829" y="952"/>
                    </a:lnTo>
                    <a:lnTo>
                      <a:pt x="9886" y="952"/>
                    </a:lnTo>
                    <a:lnTo>
                      <a:pt x="10000" y="1067"/>
                    </a:lnTo>
                    <a:lnTo>
                      <a:pt x="9944" y="1162"/>
                    </a:lnTo>
                    <a:lnTo>
                      <a:pt x="9962" y="1181"/>
                    </a:lnTo>
                    <a:lnTo>
                      <a:pt x="9962" y="1296"/>
                    </a:lnTo>
                    <a:lnTo>
                      <a:pt x="9944" y="1372"/>
                    </a:lnTo>
                    <a:lnTo>
                      <a:pt x="9905" y="1429"/>
                    </a:lnTo>
                    <a:lnTo>
                      <a:pt x="9905" y="1486"/>
                    </a:lnTo>
                    <a:lnTo>
                      <a:pt x="9944" y="1467"/>
                    </a:lnTo>
                    <a:lnTo>
                      <a:pt x="10076" y="1429"/>
                    </a:lnTo>
                    <a:lnTo>
                      <a:pt x="10362" y="1467"/>
                    </a:lnTo>
                    <a:lnTo>
                      <a:pt x="10381" y="1296"/>
                    </a:lnTo>
                    <a:lnTo>
                      <a:pt x="10420" y="1277"/>
                    </a:lnTo>
                    <a:lnTo>
                      <a:pt x="10457" y="1219"/>
                    </a:lnTo>
                    <a:lnTo>
                      <a:pt x="10591" y="1277"/>
                    </a:lnTo>
                    <a:lnTo>
                      <a:pt x="10648" y="1219"/>
                    </a:lnTo>
                    <a:lnTo>
                      <a:pt x="10610" y="1181"/>
                    </a:lnTo>
                    <a:lnTo>
                      <a:pt x="10610" y="1124"/>
                    </a:lnTo>
                    <a:lnTo>
                      <a:pt x="10648" y="1086"/>
                    </a:lnTo>
                    <a:lnTo>
                      <a:pt x="10629" y="1067"/>
                    </a:lnTo>
                    <a:lnTo>
                      <a:pt x="10648" y="1029"/>
                    </a:lnTo>
                    <a:lnTo>
                      <a:pt x="10724" y="991"/>
                    </a:lnTo>
                    <a:lnTo>
                      <a:pt x="10762" y="952"/>
                    </a:lnTo>
                    <a:lnTo>
                      <a:pt x="10801" y="952"/>
                    </a:lnTo>
                    <a:lnTo>
                      <a:pt x="10896" y="933"/>
                    </a:lnTo>
                    <a:lnTo>
                      <a:pt x="10934" y="857"/>
                    </a:lnTo>
                    <a:lnTo>
                      <a:pt x="10953" y="800"/>
                    </a:lnTo>
                    <a:lnTo>
                      <a:pt x="11029" y="705"/>
                    </a:lnTo>
                    <a:lnTo>
                      <a:pt x="11219" y="743"/>
                    </a:lnTo>
                    <a:lnTo>
                      <a:pt x="11239" y="686"/>
                    </a:lnTo>
                    <a:lnTo>
                      <a:pt x="11296" y="667"/>
                    </a:lnTo>
                    <a:lnTo>
                      <a:pt x="11391" y="610"/>
                    </a:lnTo>
                    <a:lnTo>
                      <a:pt x="11372" y="553"/>
                    </a:lnTo>
                    <a:lnTo>
                      <a:pt x="11448" y="515"/>
                    </a:lnTo>
                    <a:lnTo>
                      <a:pt x="11620" y="457"/>
                    </a:lnTo>
                    <a:lnTo>
                      <a:pt x="11734" y="381"/>
                    </a:lnTo>
                    <a:lnTo>
                      <a:pt x="11791" y="305"/>
                    </a:lnTo>
                    <a:lnTo>
                      <a:pt x="11753" y="267"/>
                    </a:lnTo>
                    <a:lnTo>
                      <a:pt x="11639" y="229"/>
                    </a:lnTo>
                    <a:lnTo>
                      <a:pt x="11581" y="305"/>
                    </a:lnTo>
                    <a:lnTo>
                      <a:pt x="11524" y="324"/>
                    </a:lnTo>
                    <a:lnTo>
                      <a:pt x="11524" y="286"/>
                    </a:lnTo>
                    <a:lnTo>
                      <a:pt x="11505" y="229"/>
                    </a:lnTo>
                    <a:lnTo>
                      <a:pt x="11448" y="134"/>
                    </a:lnTo>
                    <a:lnTo>
                      <a:pt x="11429" y="95"/>
                    </a:lnTo>
                    <a:lnTo>
                      <a:pt x="11448" y="38"/>
                    </a:lnTo>
                    <a:lnTo>
                      <a:pt x="11505" y="38"/>
                    </a:lnTo>
                    <a:lnTo>
                      <a:pt x="11696" y="0"/>
                    </a:lnTo>
                    <a:lnTo>
                      <a:pt x="11905" y="38"/>
                    </a:lnTo>
                    <a:lnTo>
                      <a:pt x="12248" y="172"/>
                    </a:lnTo>
                    <a:lnTo>
                      <a:pt x="12286" y="248"/>
                    </a:lnTo>
                    <a:lnTo>
                      <a:pt x="12306" y="324"/>
                    </a:lnTo>
                    <a:lnTo>
                      <a:pt x="12306" y="400"/>
                    </a:lnTo>
                    <a:lnTo>
                      <a:pt x="12286" y="495"/>
                    </a:lnTo>
                    <a:lnTo>
                      <a:pt x="12248" y="819"/>
                    </a:lnTo>
                    <a:lnTo>
                      <a:pt x="12191" y="838"/>
                    </a:lnTo>
                    <a:lnTo>
                      <a:pt x="12210" y="972"/>
                    </a:lnTo>
                    <a:lnTo>
                      <a:pt x="12191" y="1086"/>
                    </a:lnTo>
                    <a:lnTo>
                      <a:pt x="12306" y="1181"/>
                    </a:lnTo>
                    <a:lnTo>
                      <a:pt x="12553" y="1162"/>
                    </a:lnTo>
                    <a:lnTo>
                      <a:pt x="12648" y="1124"/>
                    </a:lnTo>
                    <a:lnTo>
                      <a:pt x="12705" y="1086"/>
                    </a:lnTo>
                    <a:lnTo>
                      <a:pt x="12724" y="1124"/>
                    </a:lnTo>
                    <a:lnTo>
                      <a:pt x="12801" y="1143"/>
                    </a:lnTo>
                    <a:lnTo>
                      <a:pt x="12915" y="1200"/>
                    </a:lnTo>
                    <a:lnTo>
                      <a:pt x="12915" y="1333"/>
                    </a:lnTo>
                    <a:lnTo>
                      <a:pt x="12991" y="1410"/>
                    </a:lnTo>
                    <a:lnTo>
                      <a:pt x="13086" y="1314"/>
                    </a:lnTo>
                    <a:lnTo>
                      <a:pt x="13200" y="1429"/>
                    </a:lnTo>
                    <a:lnTo>
                      <a:pt x="13239" y="1429"/>
                    </a:lnTo>
                    <a:lnTo>
                      <a:pt x="13296" y="1505"/>
                    </a:lnTo>
                    <a:lnTo>
                      <a:pt x="13334" y="1581"/>
                    </a:lnTo>
                    <a:lnTo>
                      <a:pt x="13296" y="1600"/>
                    </a:lnTo>
                    <a:lnTo>
                      <a:pt x="13372" y="1714"/>
                    </a:lnTo>
                    <a:lnTo>
                      <a:pt x="13467" y="1772"/>
                    </a:lnTo>
                    <a:lnTo>
                      <a:pt x="13353" y="1867"/>
                    </a:lnTo>
                    <a:lnTo>
                      <a:pt x="13239" y="1924"/>
                    </a:lnTo>
                    <a:lnTo>
                      <a:pt x="13220" y="1962"/>
                    </a:lnTo>
                    <a:lnTo>
                      <a:pt x="13163" y="2019"/>
                    </a:lnTo>
                    <a:lnTo>
                      <a:pt x="13239" y="2115"/>
                    </a:lnTo>
                    <a:lnTo>
                      <a:pt x="13334" y="2153"/>
                    </a:lnTo>
                    <a:lnTo>
                      <a:pt x="13581" y="2000"/>
                    </a:lnTo>
                    <a:lnTo>
                      <a:pt x="13696" y="1905"/>
                    </a:lnTo>
                    <a:lnTo>
                      <a:pt x="14001" y="1905"/>
                    </a:lnTo>
                    <a:lnTo>
                      <a:pt x="14058" y="1829"/>
                    </a:lnTo>
                    <a:lnTo>
                      <a:pt x="14153" y="1867"/>
                    </a:lnTo>
                    <a:lnTo>
                      <a:pt x="14553" y="1790"/>
                    </a:lnTo>
                    <a:lnTo>
                      <a:pt x="14686" y="1848"/>
                    </a:lnTo>
                    <a:lnTo>
                      <a:pt x="14763" y="1714"/>
                    </a:lnTo>
                    <a:lnTo>
                      <a:pt x="14800" y="1714"/>
                    </a:lnTo>
                    <a:lnTo>
                      <a:pt x="14877" y="1676"/>
                    </a:lnTo>
                    <a:lnTo>
                      <a:pt x="14991" y="1658"/>
                    </a:lnTo>
                    <a:lnTo>
                      <a:pt x="15125" y="1714"/>
                    </a:lnTo>
                    <a:lnTo>
                      <a:pt x="15144" y="1524"/>
                    </a:lnTo>
                    <a:lnTo>
                      <a:pt x="15181" y="1333"/>
                    </a:lnTo>
                    <a:lnTo>
                      <a:pt x="15430" y="1086"/>
                    </a:lnTo>
                    <a:lnTo>
                      <a:pt x="15562" y="1105"/>
                    </a:lnTo>
                    <a:lnTo>
                      <a:pt x="15658" y="1200"/>
                    </a:lnTo>
                    <a:lnTo>
                      <a:pt x="15867" y="1277"/>
                    </a:lnTo>
                    <a:lnTo>
                      <a:pt x="16115" y="1391"/>
                    </a:lnTo>
                    <a:lnTo>
                      <a:pt x="16153" y="1505"/>
                    </a:lnTo>
                    <a:lnTo>
                      <a:pt x="16153" y="1676"/>
                    </a:lnTo>
                    <a:lnTo>
                      <a:pt x="16172" y="1772"/>
                    </a:lnTo>
                    <a:lnTo>
                      <a:pt x="16229" y="1829"/>
                    </a:lnTo>
                    <a:lnTo>
                      <a:pt x="16172" y="1943"/>
                    </a:lnTo>
                    <a:lnTo>
                      <a:pt x="15924" y="2191"/>
                    </a:lnTo>
                    <a:lnTo>
                      <a:pt x="15791" y="2248"/>
                    </a:lnTo>
                    <a:lnTo>
                      <a:pt x="15696" y="2267"/>
                    </a:lnTo>
                    <a:lnTo>
                      <a:pt x="15658" y="2324"/>
                    </a:lnTo>
                    <a:lnTo>
                      <a:pt x="15639" y="2362"/>
                    </a:lnTo>
                    <a:lnTo>
                      <a:pt x="15658" y="2420"/>
                    </a:lnTo>
                    <a:lnTo>
                      <a:pt x="15658" y="2496"/>
                    </a:lnTo>
                    <a:lnTo>
                      <a:pt x="15658" y="2572"/>
                    </a:lnTo>
                    <a:lnTo>
                      <a:pt x="15620" y="2743"/>
                    </a:lnTo>
                    <a:lnTo>
                      <a:pt x="15410" y="2914"/>
                    </a:lnTo>
                    <a:lnTo>
                      <a:pt x="15201" y="3010"/>
                    </a:lnTo>
                    <a:lnTo>
                      <a:pt x="15049" y="3238"/>
                    </a:lnTo>
                    <a:lnTo>
                      <a:pt x="15105" y="3353"/>
                    </a:lnTo>
                    <a:lnTo>
                      <a:pt x="15239" y="3410"/>
                    </a:lnTo>
                    <a:lnTo>
                      <a:pt x="15334" y="3524"/>
                    </a:lnTo>
                    <a:lnTo>
                      <a:pt x="15334" y="3600"/>
                    </a:lnTo>
                    <a:lnTo>
                      <a:pt x="15486" y="3734"/>
                    </a:lnTo>
                    <a:lnTo>
                      <a:pt x="15410" y="3791"/>
                    </a:lnTo>
                    <a:lnTo>
                      <a:pt x="15315" y="3848"/>
                    </a:lnTo>
                    <a:lnTo>
                      <a:pt x="15315" y="4038"/>
                    </a:lnTo>
                    <a:lnTo>
                      <a:pt x="15410" y="4134"/>
                    </a:lnTo>
                    <a:lnTo>
                      <a:pt x="15658" y="4096"/>
                    </a:lnTo>
                    <a:lnTo>
                      <a:pt x="15829" y="4115"/>
                    </a:lnTo>
                    <a:lnTo>
                      <a:pt x="15848" y="4286"/>
                    </a:lnTo>
                    <a:lnTo>
                      <a:pt x="15829" y="4362"/>
                    </a:lnTo>
                    <a:lnTo>
                      <a:pt x="15810" y="4438"/>
                    </a:lnTo>
                    <a:lnTo>
                      <a:pt x="15715" y="4553"/>
                    </a:lnTo>
                    <a:lnTo>
                      <a:pt x="15582" y="4647"/>
                    </a:lnTo>
                    <a:lnTo>
                      <a:pt x="15467" y="4647"/>
                    </a:lnTo>
                    <a:lnTo>
                      <a:pt x="15430" y="4704"/>
                    </a:lnTo>
                    <a:lnTo>
                      <a:pt x="15410" y="4780"/>
                    </a:lnTo>
                    <a:lnTo>
                      <a:pt x="15353" y="4818"/>
                    </a:lnTo>
                    <a:lnTo>
                      <a:pt x="15391" y="4876"/>
                    </a:lnTo>
                    <a:lnTo>
                      <a:pt x="15467" y="4913"/>
                    </a:lnTo>
                    <a:lnTo>
                      <a:pt x="15506" y="4971"/>
                    </a:lnTo>
                    <a:lnTo>
                      <a:pt x="15620" y="4990"/>
                    </a:lnTo>
                    <a:lnTo>
                      <a:pt x="15715" y="5028"/>
                    </a:lnTo>
                    <a:lnTo>
                      <a:pt x="15601" y="5066"/>
                    </a:lnTo>
                    <a:lnTo>
                      <a:pt x="15620" y="5199"/>
                    </a:lnTo>
                    <a:lnTo>
                      <a:pt x="15753" y="5275"/>
                    </a:lnTo>
                    <a:lnTo>
                      <a:pt x="15887" y="5314"/>
                    </a:lnTo>
                    <a:lnTo>
                      <a:pt x="15734" y="5409"/>
                    </a:lnTo>
                    <a:lnTo>
                      <a:pt x="15696" y="5542"/>
                    </a:lnTo>
                    <a:lnTo>
                      <a:pt x="15620" y="5656"/>
                    </a:lnTo>
                    <a:lnTo>
                      <a:pt x="15525" y="6037"/>
                    </a:lnTo>
                    <a:lnTo>
                      <a:pt x="15543" y="6076"/>
                    </a:lnTo>
                    <a:lnTo>
                      <a:pt x="15562" y="6152"/>
                    </a:lnTo>
                    <a:lnTo>
                      <a:pt x="15620" y="6342"/>
                    </a:lnTo>
                    <a:lnTo>
                      <a:pt x="15430" y="6399"/>
                    </a:lnTo>
                    <a:lnTo>
                      <a:pt x="15430" y="6457"/>
                    </a:lnTo>
                    <a:lnTo>
                      <a:pt x="15410" y="6552"/>
                    </a:lnTo>
                    <a:lnTo>
                      <a:pt x="15353" y="6609"/>
                    </a:lnTo>
                    <a:lnTo>
                      <a:pt x="15315" y="6628"/>
                    </a:lnTo>
                    <a:lnTo>
                      <a:pt x="15372" y="6666"/>
                    </a:lnTo>
                    <a:lnTo>
                      <a:pt x="15506" y="6818"/>
                    </a:lnTo>
                    <a:lnTo>
                      <a:pt x="15734" y="6875"/>
                    </a:lnTo>
                    <a:lnTo>
                      <a:pt x="15791" y="6761"/>
                    </a:lnTo>
                    <a:lnTo>
                      <a:pt x="16058" y="6742"/>
                    </a:lnTo>
                    <a:lnTo>
                      <a:pt x="16096" y="7314"/>
                    </a:lnTo>
                    <a:lnTo>
                      <a:pt x="16096" y="7523"/>
                    </a:lnTo>
                    <a:lnTo>
                      <a:pt x="16001" y="7580"/>
                    </a:lnTo>
                    <a:lnTo>
                      <a:pt x="15963" y="7580"/>
                    </a:lnTo>
                    <a:lnTo>
                      <a:pt x="15943" y="7580"/>
                    </a:lnTo>
                    <a:lnTo>
                      <a:pt x="15867" y="7618"/>
                    </a:lnTo>
                    <a:lnTo>
                      <a:pt x="15772" y="7618"/>
                    </a:lnTo>
                    <a:lnTo>
                      <a:pt x="15753" y="7637"/>
                    </a:lnTo>
                    <a:lnTo>
                      <a:pt x="15734" y="7637"/>
                    </a:lnTo>
                    <a:lnTo>
                      <a:pt x="15715" y="7676"/>
                    </a:lnTo>
                    <a:lnTo>
                      <a:pt x="15696" y="7695"/>
                    </a:lnTo>
                    <a:lnTo>
                      <a:pt x="15696" y="7714"/>
                    </a:lnTo>
                    <a:lnTo>
                      <a:pt x="15620" y="7732"/>
                    </a:lnTo>
                    <a:lnTo>
                      <a:pt x="15601" y="7732"/>
                    </a:lnTo>
                    <a:lnTo>
                      <a:pt x="15582" y="7714"/>
                    </a:lnTo>
                    <a:lnTo>
                      <a:pt x="15582" y="7695"/>
                    </a:lnTo>
                    <a:lnTo>
                      <a:pt x="15543" y="7637"/>
                    </a:lnTo>
                    <a:lnTo>
                      <a:pt x="15506" y="7600"/>
                    </a:lnTo>
                    <a:lnTo>
                      <a:pt x="15467" y="7580"/>
                    </a:lnTo>
                    <a:lnTo>
                      <a:pt x="15410" y="7580"/>
                    </a:lnTo>
                    <a:lnTo>
                      <a:pt x="15372" y="7600"/>
                    </a:lnTo>
                    <a:lnTo>
                      <a:pt x="15353" y="7600"/>
                    </a:lnTo>
                    <a:lnTo>
                      <a:pt x="15353" y="7580"/>
                    </a:lnTo>
                    <a:lnTo>
                      <a:pt x="15296" y="7523"/>
                    </a:lnTo>
                    <a:lnTo>
                      <a:pt x="15277" y="7504"/>
                    </a:lnTo>
                    <a:lnTo>
                      <a:pt x="15258" y="7523"/>
                    </a:lnTo>
                    <a:lnTo>
                      <a:pt x="15258" y="7561"/>
                    </a:lnTo>
                    <a:lnTo>
                      <a:pt x="15296" y="7618"/>
                    </a:lnTo>
                    <a:lnTo>
                      <a:pt x="15353" y="7676"/>
                    </a:lnTo>
                    <a:lnTo>
                      <a:pt x="15372" y="7714"/>
                    </a:lnTo>
                    <a:lnTo>
                      <a:pt x="15334" y="7695"/>
                    </a:lnTo>
                    <a:lnTo>
                      <a:pt x="15277" y="7656"/>
                    </a:lnTo>
                    <a:lnTo>
                      <a:pt x="15181" y="7618"/>
                    </a:lnTo>
                    <a:lnTo>
                      <a:pt x="15144" y="7600"/>
                    </a:lnTo>
                    <a:lnTo>
                      <a:pt x="15144" y="7561"/>
                    </a:lnTo>
                    <a:lnTo>
                      <a:pt x="15144" y="7542"/>
                    </a:lnTo>
                    <a:lnTo>
                      <a:pt x="15144" y="7523"/>
                    </a:lnTo>
                    <a:lnTo>
                      <a:pt x="15125" y="7542"/>
                    </a:lnTo>
                    <a:lnTo>
                      <a:pt x="15105" y="7542"/>
                    </a:lnTo>
                    <a:lnTo>
                      <a:pt x="15067" y="7542"/>
                    </a:lnTo>
                    <a:lnTo>
                      <a:pt x="15029" y="7523"/>
                    </a:lnTo>
                    <a:lnTo>
                      <a:pt x="15010" y="7523"/>
                    </a:lnTo>
                    <a:lnTo>
                      <a:pt x="14953" y="7561"/>
                    </a:lnTo>
                    <a:lnTo>
                      <a:pt x="14934" y="7561"/>
                    </a:lnTo>
                    <a:lnTo>
                      <a:pt x="14934" y="7580"/>
                    </a:lnTo>
                    <a:lnTo>
                      <a:pt x="14934" y="7600"/>
                    </a:lnTo>
                    <a:lnTo>
                      <a:pt x="14934" y="7618"/>
                    </a:lnTo>
                    <a:lnTo>
                      <a:pt x="14915" y="7618"/>
                    </a:lnTo>
                    <a:lnTo>
                      <a:pt x="14896" y="7600"/>
                    </a:lnTo>
                    <a:lnTo>
                      <a:pt x="14800" y="7542"/>
                    </a:lnTo>
                    <a:lnTo>
                      <a:pt x="14800" y="7580"/>
                    </a:lnTo>
                    <a:lnTo>
                      <a:pt x="14782" y="7580"/>
                    </a:lnTo>
                    <a:lnTo>
                      <a:pt x="14782" y="7561"/>
                    </a:lnTo>
                    <a:lnTo>
                      <a:pt x="14724" y="7561"/>
                    </a:lnTo>
                    <a:lnTo>
                      <a:pt x="14534" y="7523"/>
                    </a:lnTo>
                    <a:lnTo>
                      <a:pt x="14248" y="7504"/>
                    </a:lnTo>
                    <a:lnTo>
                      <a:pt x="13982" y="7542"/>
                    </a:lnTo>
                    <a:lnTo>
                      <a:pt x="13715" y="7523"/>
                    </a:lnTo>
                    <a:lnTo>
                      <a:pt x="13029" y="7961"/>
                    </a:lnTo>
                    <a:lnTo>
                      <a:pt x="12420" y="8647"/>
                    </a:lnTo>
                    <a:lnTo>
                      <a:pt x="7010" y="8685"/>
                    </a:lnTo>
                    <a:lnTo>
                      <a:pt x="4972" y="8647"/>
                    </a:lnTo>
                    <a:lnTo>
                      <a:pt x="4953" y="8494"/>
                    </a:lnTo>
                    <a:lnTo>
                      <a:pt x="4839" y="8476"/>
                    </a:lnTo>
                    <a:lnTo>
                      <a:pt x="4648" y="8494"/>
                    </a:lnTo>
                    <a:lnTo>
                      <a:pt x="3124" y="8133"/>
                    </a:lnTo>
                    <a:lnTo>
                      <a:pt x="2895" y="8018"/>
                    </a:lnTo>
                    <a:lnTo>
                      <a:pt x="2629" y="7790"/>
                    </a:lnTo>
                    <a:lnTo>
                      <a:pt x="2533" y="7771"/>
                    </a:lnTo>
                    <a:lnTo>
                      <a:pt x="1258" y="7256"/>
                    </a:lnTo>
                    <a:lnTo>
                      <a:pt x="1219" y="7219"/>
                    </a:lnTo>
                    <a:lnTo>
                      <a:pt x="1162" y="7238"/>
                    </a:lnTo>
                    <a:lnTo>
                      <a:pt x="1009" y="7238"/>
                    </a:lnTo>
                    <a:lnTo>
                      <a:pt x="743" y="7104"/>
                    </a:lnTo>
                    <a:lnTo>
                      <a:pt x="591" y="7085"/>
                    </a:lnTo>
                    <a:lnTo>
                      <a:pt x="324" y="6894"/>
                    </a:lnTo>
                    <a:lnTo>
                      <a:pt x="0" y="6952"/>
                    </a:lnTo>
                    <a:lnTo>
                      <a:pt x="19" y="6875"/>
                    </a:lnTo>
                    <a:lnTo>
                      <a:pt x="210" y="6723"/>
                    </a:lnTo>
                    <a:lnTo>
                      <a:pt x="1562" y="5751"/>
                    </a:lnTo>
                    <a:lnTo>
                      <a:pt x="1657" y="5619"/>
                    </a:lnTo>
                    <a:lnTo>
                      <a:pt x="1619" y="5523"/>
                    </a:lnTo>
                    <a:lnTo>
                      <a:pt x="1410" y="5180"/>
                    </a:lnTo>
                    <a:lnTo>
                      <a:pt x="1676" y="4952"/>
                    </a:lnTo>
                    <a:lnTo>
                      <a:pt x="1676" y="4780"/>
                    </a:lnTo>
                    <a:lnTo>
                      <a:pt x="1905" y="4666"/>
                    </a:lnTo>
                    <a:lnTo>
                      <a:pt x="2038" y="4628"/>
                    </a:lnTo>
                    <a:lnTo>
                      <a:pt x="1981" y="4515"/>
                    </a:lnTo>
                    <a:lnTo>
                      <a:pt x="2000" y="4419"/>
                    </a:lnTo>
                    <a:lnTo>
                      <a:pt x="2000" y="4381"/>
                    </a:lnTo>
                    <a:lnTo>
                      <a:pt x="2115" y="4381"/>
                    </a:lnTo>
                    <a:lnTo>
                      <a:pt x="2248" y="4076"/>
                    </a:lnTo>
                    <a:lnTo>
                      <a:pt x="2610" y="4020"/>
                    </a:lnTo>
                    <a:lnTo>
                      <a:pt x="3086" y="4096"/>
                    </a:lnTo>
                    <a:lnTo>
                      <a:pt x="3315" y="4038"/>
                    </a:lnTo>
                    <a:lnTo>
                      <a:pt x="3410" y="3924"/>
                    </a:lnTo>
                    <a:lnTo>
                      <a:pt x="3562" y="3848"/>
                    </a:lnTo>
                    <a:lnTo>
                      <a:pt x="3772" y="3810"/>
                    </a:lnTo>
                    <a:lnTo>
                      <a:pt x="4153" y="3467"/>
                    </a:lnTo>
                    <a:lnTo>
                      <a:pt x="4267" y="3429"/>
                    </a:lnTo>
                    <a:lnTo>
                      <a:pt x="4324" y="3277"/>
                    </a:lnTo>
                    <a:lnTo>
                      <a:pt x="4438" y="3219"/>
                    </a:lnTo>
                    <a:lnTo>
                      <a:pt x="4534" y="3086"/>
                    </a:lnTo>
                    <a:lnTo>
                      <a:pt x="5238" y="2438"/>
                    </a:lnTo>
                    <a:lnTo>
                      <a:pt x="5505" y="2115"/>
                    </a:lnTo>
                    <a:lnTo>
                      <a:pt x="5505" y="2019"/>
                    </a:lnTo>
                    <a:lnTo>
                      <a:pt x="5486" y="1981"/>
                    </a:lnTo>
                    <a:lnTo>
                      <a:pt x="5486" y="1962"/>
                    </a:lnTo>
                    <a:lnTo>
                      <a:pt x="5505" y="1943"/>
                    </a:lnTo>
                    <a:lnTo>
                      <a:pt x="5486" y="1905"/>
                    </a:lnTo>
                    <a:lnTo>
                      <a:pt x="5486" y="1848"/>
                    </a:lnTo>
                    <a:lnTo>
                      <a:pt x="5562" y="1810"/>
                    </a:lnTo>
                    <a:lnTo>
                      <a:pt x="5867" y="1714"/>
                    </a:lnTo>
                    <a:lnTo>
                      <a:pt x="5982" y="1600"/>
                    </a:lnTo>
                    <a:lnTo>
                      <a:pt x="6038" y="1467"/>
                    </a:lnTo>
                    <a:lnTo>
                      <a:pt x="5943" y="1391"/>
                    </a:lnTo>
                    <a:lnTo>
                      <a:pt x="5886" y="1333"/>
                    </a:lnTo>
                    <a:lnTo>
                      <a:pt x="5848" y="1314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70" name="Freeform 80">
                <a:extLst>
                  <a:ext uri="{FF2B5EF4-FFF2-40B4-BE49-F238E27FC236}">
                    <a16:creationId xmlns:a16="http://schemas.microsoft.com/office/drawing/2014/main" id="{FA5047DB-39F8-7149-9CDB-CC324B0FB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0488" y="11075988"/>
                <a:ext cx="88900" cy="115887"/>
              </a:xfrm>
              <a:custGeom>
                <a:avLst/>
                <a:gdLst>
                  <a:gd name="T0" fmla="*/ 2147483646 w 248"/>
                  <a:gd name="T1" fmla="*/ 2147483646 h 324"/>
                  <a:gd name="T2" fmla="*/ 2147483646 w 248"/>
                  <a:gd name="T3" fmla="*/ 2147483646 h 324"/>
                  <a:gd name="T4" fmla="*/ 2147483646 w 248"/>
                  <a:gd name="T5" fmla="*/ 2147483646 h 324"/>
                  <a:gd name="T6" fmla="*/ 0 w 248"/>
                  <a:gd name="T7" fmla="*/ 2147483646 h 324"/>
                  <a:gd name="T8" fmla="*/ 0 w 248"/>
                  <a:gd name="T9" fmla="*/ 2147483646 h 324"/>
                  <a:gd name="T10" fmla="*/ 2147483646 w 248"/>
                  <a:gd name="T11" fmla="*/ 2147483646 h 324"/>
                  <a:gd name="T12" fmla="*/ 2147483646 w 248"/>
                  <a:gd name="T13" fmla="*/ 2147483646 h 324"/>
                  <a:gd name="T14" fmla="*/ 2147483646 w 248"/>
                  <a:gd name="T15" fmla="*/ 2147483646 h 324"/>
                  <a:gd name="T16" fmla="*/ 2147483646 w 248"/>
                  <a:gd name="T17" fmla="*/ 2147483646 h 324"/>
                  <a:gd name="T18" fmla="*/ 2147483646 w 248"/>
                  <a:gd name="T19" fmla="*/ 0 h 324"/>
                  <a:gd name="T20" fmla="*/ 2147483646 w 248"/>
                  <a:gd name="T21" fmla="*/ 2147483646 h 324"/>
                  <a:gd name="T22" fmla="*/ 2147483646 w 248"/>
                  <a:gd name="T23" fmla="*/ 2147483646 h 324"/>
                  <a:gd name="T24" fmla="*/ 2147483646 w 248"/>
                  <a:gd name="T25" fmla="*/ 2147483646 h 324"/>
                  <a:gd name="T26" fmla="*/ 2147483646 w 248"/>
                  <a:gd name="T27" fmla="*/ 2147483646 h 32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48" h="324">
                    <a:moveTo>
                      <a:pt x="152" y="323"/>
                    </a:moveTo>
                    <a:lnTo>
                      <a:pt x="95" y="305"/>
                    </a:lnTo>
                    <a:lnTo>
                      <a:pt x="38" y="305"/>
                    </a:lnTo>
                    <a:lnTo>
                      <a:pt x="0" y="266"/>
                    </a:lnTo>
                    <a:lnTo>
                      <a:pt x="0" y="209"/>
                    </a:lnTo>
                    <a:lnTo>
                      <a:pt x="19" y="171"/>
                    </a:lnTo>
                    <a:lnTo>
                      <a:pt x="57" y="114"/>
                    </a:lnTo>
                    <a:lnTo>
                      <a:pt x="95" y="57"/>
                    </a:lnTo>
                    <a:lnTo>
                      <a:pt x="133" y="19"/>
                    </a:lnTo>
                    <a:lnTo>
                      <a:pt x="191" y="0"/>
                    </a:lnTo>
                    <a:lnTo>
                      <a:pt x="247" y="38"/>
                    </a:lnTo>
                    <a:lnTo>
                      <a:pt x="228" y="171"/>
                    </a:lnTo>
                    <a:lnTo>
                      <a:pt x="209" y="266"/>
                    </a:lnTo>
                    <a:lnTo>
                      <a:pt x="152" y="323"/>
                    </a:lnTo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71" name="Freeform 81">
                <a:extLst>
                  <a:ext uri="{FF2B5EF4-FFF2-40B4-BE49-F238E27FC236}">
                    <a16:creationId xmlns:a16="http://schemas.microsoft.com/office/drawing/2014/main" id="{30F2F0F5-0E30-0648-A4D4-B87FC0A4D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9900" y="6556375"/>
                <a:ext cx="144463" cy="206375"/>
              </a:xfrm>
              <a:custGeom>
                <a:avLst/>
                <a:gdLst>
                  <a:gd name="T0" fmla="*/ 2147483646 w 402"/>
                  <a:gd name="T1" fmla="*/ 2147483646 h 573"/>
                  <a:gd name="T2" fmla="*/ 2147483646 w 402"/>
                  <a:gd name="T3" fmla="*/ 2147483646 h 573"/>
                  <a:gd name="T4" fmla="*/ 2147483646 w 402"/>
                  <a:gd name="T5" fmla="*/ 2147483646 h 573"/>
                  <a:gd name="T6" fmla="*/ 2147483646 w 402"/>
                  <a:gd name="T7" fmla="*/ 2147483646 h 573"/>
                  <a:gd name="T8" fmla="*/ 2147483646 w 402"/>
                  <a:gd name="T9" fmla="*/ 2147483646 h 573"/>
                  <a:gd name="T10" fmla="*/ 2147483646 w 402"/>
                  <a:gd name="T11" fmla="*/ 2147483646 h 573"/>
                  <a:gd name="T12" fmla="*/ 0 w 402"/>
                  <a:gd name="T13" fmla="*/ 2147483646 h 573"/>
                  <a:gd name="T14" fmla="*/ 2147483646 w 402"/>
                  <a:gd name="T15" fmla="*/ 2147483646 h 573"/>
                  <a:gd name="T16" fmla="*/ 2147483646 w 402"/>
                  <a:gd name="T17" fmla="*/ 2147483646 h 573"/>
                  <a:gd name="T18" fmla="*/ 2147483646 w 402"/>
                  <a:gd name="T19" fmla="*/ 2147483646 h 573"/>
                  <a:gd name="T20" fmla="*/ 2147483646 w 402"/>
                  <a:gd name="T21" fmla="*/ 0 h 573"/>
                  <a:gd name="T22" fmla="*/ 2147483646 w 402"/>
                  <a:gd name="T23" fmla="*/ 2147483646 h 573"/>
                  <a:gd name="T24" fmla="*/ 2147483646 w 402"/>
                  <a:gd name="T25" fmla="*/ 2147483646 h 573"/>
                  <a:gd name="T26" fmla="*/ 2147483646 w 402"/>
                  <a:gd name="T27" fmla="*/ 2147483646 h 573"/>
                  <a:gd name="T28" fmla="*/ 2147483646 w 402"/>
                  <a:gd name="T29" fmla="*/ 2147483646 h 573"/>
                  <a:gd name="T30" fmla="*/ 2147483646 w 402"/>
                  <a:gd name="T31" fmla="*/ 2147483646 h 573"/>
                  <a:gd name="T32" fmla="*/ 2147483646 w 402"/>
                  <a:gd name="T33" fmla="*/ 2147483646 h 573"/>
                  <a:gd name="T34" fmla="*/ 2147483646 w 402"/>
                  <a:gd name="T35" fmla="*/ 2147483646 h 573"/>
                  <a:gd name="T36" fmla="*/ 2147483646 w 402"/>
                  <a:gd name="T37" fmla="*/ 2147483646 h 573"/>
                  <a:gd name="T38" fmla="*/ 2147483646 w 402"/>
                  <a:gd name="T39" fmla="*/ 2147483646 h 57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02" h="573">
                    <a:moveTo>
                      <a:pt x="248" y="572"/>
                    </a:moveTo>
                    <a:lnTo>
                      <a:pt x="210" y="533"/>
                    </a:lnTo>
                    <a:lnTo>
                      <a:pt x="153" y="457"/>
                    </a:lnTo>
                    <a:lnTo>
                      <a:pt x="115" y="400"/>
                    </a:lnTo>
                    <a:lnTo>
                      <a:pt x="58" y="324"/>
                    </a:lnTo>
                    <a:lnTo>
                      <a:pt x="20" y="267"/>
                    </a:lnTo>
                    <a:lnTo>
                      <a:pt x="0" y="191"/>
                    </a:lnTo>
                    <a:lnTo>
                      <a:pt x="20" y="133"/>
                    </a:lnTo>
                    <a:lnTo>
                      <a:pt x="39" y="76"/>
                    </a:lnTo>
                    <a:lnTo>
                      <a:pt x="77" y="38"/>
                    </a:lnTo>
                    <a:lnTo>
                      <a:pt x="153" y="0"/>
                    </a:lnTo>
                    <a:lnTo>
                      <a:pt x="210" y="19"/>
                    </a:lnTo>
                    <a:lnTo>
                      <a:pt x="286" y="76"/>
                    </a:lnTo>
                    <a:lnTo>
                      <a:pt x="325" y="152"/>
                    </a:lnTo>
                    <a:lnTo>
                      <a:pt x="362" y="171"/>
                    </a:lnTo>
                    <a:lnTo>
                      <a:pt x="401" y="247"/>
                    </a:lnTo>
                    <a:lnTo>
                      <a:pt x="401" y="362"/>
                    </a:lnTo>
                    <a:lnTo>
                      <a:pt x="362" y="476"/>
                    </a:lnTo>
                    <a:lnTo>
                      <a:pt x="305" y="533"/>
                    </a:lnTo>
                    <a:lnTo>
                      <a:pt x="248" y="572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72" name="Freeform 82">
                <a:extLst>
                  <a:ext uri="{FF2B5EF4-FFF2-40B4-BE49-F238E27FC236}">
                    <a16:creationId xmlns:a16="http://schemas.microsoft.com/office/drawing/2014/main" id="{71D2F19E-A5F7-934D-AC81-347619911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29150" y="8661400"/>
                <a:ext cx="3552825" cy="2970213"/>
              </a:xfrm>
              <a:custGeom>
                <a:avLst/>
                <a:gdLst>
                  <a:gd name="T0" fmla="*/ 2147483646 w 9868"/>
                  <a:gd name="T1" fmla="*/ 2147483646 h 8249"/>
                  <a:gd name="T2" fmla="*/ 2147483646 w 9868"/>
                  <a:gd name="T3" fmla="*/ 2147483646 h 8249"/>
                  <a:gd name="T4" fmla="*/ 2147483646 w 9868"/>
                  <a:gd name="T5" fmla="*/ 2147483646 h 8249"/>
                  <a:gd name="T6" fmla="*/ 2147483646 w 9868"/>
                  <a:gd name="T7" fmla="*/ 2147483646 h 8249"/>
                  <a:gd name="T8" fmla="*/ 2147483646 w 9868"/>
                  <a:gd name="T9" fmla="*/ 2147483646 h 8249"/>
                  <a:gd name="T10" fmla="*/ 2147483646 w 9868"/>
                  <a:gd name="T11" fmla="*/ 2147483646 h 8249"/>
                  <a:gd name="T12" fmla="*/ 2147483646 w 9868"/>
                  <a:gd name="T13" fmla="*/ 2147483646 h 8249"/>
                  <a:gd name="T14" fmla="*/ 2147483646 w 9868"/>
                  <a:gd name="T15" fmla="*/ 2147483646 h 8249"/>
                  <a:gd name="T16" fmla="*/ 2147483646 w 9868"/>
                  <a:gd name="T17" fmla="*/ 2147483646 h 8249"/>
                  <a:gd name="T18" fmla="*/ 2147483646 w 9868"/>
                  <a:gd name="T19" fmla="*/ 2147483646 h 8249"/>
                  <a:gd name="T20" fmla="*/ 2147483646 w 9868"/>
                  <a:gd name="T21" fmla="*/ 2147483646 h 8249"/>
                  <a:gd name="T22" fmla="*/ 2147483646 w 9868"/>
                  <a:gd name="T23" fmla="*/ 2147483646 h 8249"/>
                  <a:gd name="T24" fmla="*/ 2147483646 w 9868"/>
                  <a:gd name="T25" fmla="*/ 2147483646 h 8249"/>
                  <a:gd name="T26" fmla="*/ 2147483646 w 9868"/>
                  <a:gd name="T27" fmla="*/ 2147483646 h 8249"/>
                  <a:gd name="T28" fmla="*/ 2147483646 w 9868"/>
                  <a:gd name="T29" fmla="*/ 0 h 8249"/>
                  <a:gd name="T30" fmla="*/ 2147483646 w 9868"/>
                  <a:gd name="T31" fmla="*/ 2147483646 h 8249"/>
                  <a:gd name="T32" fmla="*/ 2147483646 w 9868"/>
                  <a:gd name="T33" fmla="*/ 2147483646 h 8249"/>
                  <a:gd name="T34" fmla="*/ 2147483646 w 9868"/>
                  <a:gd name="T35" fmla="*/ 2147483646 h 8249"/>
                  <a:gd name="T36" fmla="*/ 2147483646 w 9868"/>
                  <a:gd name="T37" fmla="*/ 2147483646 h 8249"/>
                  <a:gd name="T38" fmla="*/ 2147483646 w 9868"/>
                  <a:gd name="T39" fmla="*/ 2147483646 h 8249"/>
                  <a:gd name="T40" fmla="*/ 2147483646 w 9868"/>
                  <a:gd name="T41" fmla="*/ 2147483646 h 8249"/>
                  <a:gd name="T42" fmla="*/ 2147483646 w 9868"/>
                  <a:gd name="T43" fmla="*/ 2147483646 h 8249"/>
                  <a:gd name="T44" fmla="*/ 2147483646 w 9868"/>
                  <a:gd name="T45" fmla="*/ 2147483646 h 8249"/>
                  <a:gd name="T46" fmla="*/ 2147483646 w 9868"/>
                  <a:gd name="T47" fmla="*/ 2147483646 h 8249"/>
                  <a:gd name="T48" fmla="*/ 2147483646 w 9868"/>
                  <a:gd name="T49" fmla="*/ 2147483646 h 8249"/>
                  <a:gd name="T50" fmla="*/ 2147483646 w 9868"/>
                  <a:gd name="T51" fmla="*/ 2147483646 h 8249"/>
                  <a:gd name="T52" fmla="*/ 2147483646 w 9868"/>
                  <a:gd name="T53" fmla="*/ 2147483646 h 8249"/>
                  <a:gd name="T54" fmla="*/ 2147483646 w 9868"/>
                  <a:gd name="T55" fmla="*/ 2147483646 h 8249"/>
                  <a:gd name="T56" fmla="*/ 2147483646 w 9868"/>
                  <a:gd name="T57" fmla="*/ 2147483646 h 8249"/>
                  <a:gd name="T58" fmla="*/ 2147483646 w 9868"/>
                  <a:gd name="T59" fmla="*/ 2147483646 h 8249"/>
                  <a:gd name="T60" fmla="*/ 2147483646 w 9868"/>
                  <a:gd name="T61" fmla="*/ 2147483646 h 8249"/>
                  <a:gd name="T62" fmla="*/ 2147483646 w 9868"/>
                  <a:gd name="T63" fmla="*/ 2147483646 h 8249"/>
                  <a:gd name="T64" fmla="*/ 2147483646 w 9868"/>
                  <a:gd name="T65" fmla="*/ 2147483646 h 8249"/>
                  <a:gd name="T66" fmla="*/ 2147483646 w 9868"/>
                  <a:gd name="T67" fmla="*/ 2147483646 h 8249"/>
                  <a:gd name="T68" fmla="*/ 2147483646 w 9868"/>
                  <a:gd name="T69" fmla="*/ 2147483646 h 8249"/>
                  <a:gd name="T70" fmla="*/ 2147483646 w 9868"/>
                  <a:gd name="T71" fmla="*/ 2147483646 h 8249"/>
                  <a:gd name="T72" fmla="*/ 2147483646 w 9868"/>
                  <a:gd name="T73" fmla="*/ 2147483646 h 8249"/>
                  <a:gd name="T74" fmla="*/ 2147483646 w 9868"/>
                  <a:gd name="T75" fmla="*/ 2147483646 h 8249"/>
                  <a:gd name="T76" fmla="*/ 2147483646 w 9868"/>
                  <a:gd name="T77" fmla="*/ 2147483646 h 8249"/>
                  <a:gd name="T78" fmla="*/ 2147483646 w 9868"/>
                  <a:gd name="T79" fmla="*/ 2147483646 h 8249"/>
                  <a:gd name="T80" fmla="*/ 2147483646 w 9868"/>
                  <a:gd name="T81" fmla="*/ 2147483646 h 8249"/>
                  <a:gd name="T82" fmla="*/ 2147483646 w 9868"/>
                  <a:gd name="T83" fmla="*/ 2147483646 h 8249"/>
                  <a:gd name="T84" fmla="*/ 2147483646 w 9868"/>
                  <a:gd name="T85" fmla="*/ 2147483646 h 8249"/>
                  <a:gd name="T86" fmla="*/ 2147483646 w 9868"/>
                  <a:gd name="T87" fmla="*/ 2147483646 h 8249"/>
                  <a:gd name="T88" fmla="*/ 2147483646 w 9868"/>
                  <a:gd name="T89" fmla="*/ 2147483646 h 8249"/>
                  <a:gd name="T90" fmla="*/ 2147483646 w 9868"/>
                  <a:gd name="T91" fmla="*/ 2147483646 h 8249"/>
                  <a:gd name="T92" fmla="*/ 2147483646 w 9868"/>
                  <a:gd name="T93" fmla="*/ 2147483646 h 8249"/>
                  <a:gd name="T94" fmla="*/ 2147483646 w 9868"/>
                  <a:gd name="T95" fmla="*/ 2147483646 h 8249"/>
                  <a:gd name="T96" fmla="*/ 2147483646 w 9868"/>
                  <a:gd name="T97" fmla="*/ 2147483646 h 8249"/>
                  <a:gd name="T98" fmla="*/ 2147483646 w 9868"/>
                  <a:gd name="T99" fmla="*/ 2147483646 h 8249"/>
                  <a:gd name="T100" fmla="*/ 2147483646 w 9868"/>
                  <a:gd name="T101" fmla="*/ 2147483646 h 8249"/>
                  <a:gd name="T102" fmla="*/ 2147483646 w 9868"/>
                  <a:gd name="T103" fmla="*/ 2147483646 h 8249"/>
                  <a:gd name="T104" fmla="*/ 2147483646 w 9868"/>
                  <a:gd name="T105" fmla="*/ 2147483646 h 8249"/>
                  <a:gd name="T106" fmla="*/ 2147483646 w 9868"/>
                  <a:gd name="T107" fmla="*/ 2147483646 h 8249"/>
                  <a:gd name="T108" fmla="*/ 2147483646 w 9868"/>
                  <a:gd name="T109" fmla="*/ 2147483646 h 8249"/>
                  <a:gd name="T110" fmla="*/ 2147483646 w 9868"/>
                  <a:gd name="T111" fmla="*/ 2147483646 h 8249"/>
                  <a:gd name="T112" fmla="*/ 2147483646 w 9868"/>
                  <a:gd name="T113" fmla="*/ 2147483646 h 8249"/>
                  <a:gd name="T114" fmla="*/ 2147483646 w 9868"/>
                  <a:gd name="T115" fmla="*/ 2147483646 h 8249"/>
                  <a:gd name="T116" fmla="*/ 2147483646 w 9868"/>
                  <a:gd name="T117" fmla="*/ 2147483646 h 8249"/>
                  <a:gd name="T118" fmla="*/ 2147483646 w 9868"/>
                  <a:gd name="T119" fmla="*/ 2147483646 h 8249"/>
                  <a:gd name="T120" fmla="*/ 2147483646 w 9868"/>
                  <a:gd name="T121" fmla="*/ 2147483646 h 8249"/>
                  <a:gd name="T122" fmla="*/ 2147483646 w 9868"/>
                  <a:gd name="T123" fmla="*/ 2147483646 h 824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868" h="8249">
                    <a:moveTo>
                      <a:pt x="9867" y="5962"/>
                    </a:moveTo>
                    <a:lnTo>
                      <a:pt x="9867" y="5867"/>
                    </a:lnTo>
                    <a:lnTo>
                      <a:pt x="9620" y="5676"/>
                    </a:lnTo>
                    <a:lnTo>
                      <a:pt x="9524" y="5543"/>
                    </a:lnTo>
                    <a:lnTo>
                      <a:pt x="9506" y="5505"/>
                    </a:lnTo>
                    <a:lnTo>
                      <a:pt x="9448" y="5467"/>
                    </a:lnTo>
                    <a:lnTo>
                      <a:pt x="9391" y="5428"/>
                    </a:lnTo>
                    <a:lnTo>
                      <a:pt x="9334" y="5447"/>
                    </a:lnTo>
                    <a:lnTo>
                      <a:pt x="9239" y="5352"/>
                    </a:lnTo>
                    <a:lnTo>
                      <a:pt x="9220" y="4209"/>
                    </a:lnTo>
                    <a:lnTo>
                      <a:pt x="9143" y="4114"/>
                    </a:lnTo>
                    <a:lnTo>
                      <a:pt x="8991" y="4019"/>
                    </a:lnTo>
                    <a:lnTo>
                      <a:pt x="8896" y="3943"/>
                    </a:lnTo>
                    <a:lnTo>
                      <a:pt x="8896" y="3752"/>
                    </a:lnTo>
                    <a:lnTo>
                      <a:pt x="8972" y="3390"/>
                    </a:lnTo>
                    <a:lnTo>
                      <a:pt x="9048" y="3257"/>
                    </a:lnTo>
                    <a:lnTo>
                      <a:pt x="9010" y="3105"/>
                    </a:lnTo>
                    <a:lnTo>
                      <a:pt x="8896" y="3009"/>
                    </a:lnTo>
                    <a:lnTo>
                      <a:pt x="8877" y="2857"/>
                    </a:lnTo>
                    <a:lnTo>
                      <a:pt x="8858" y="2704"/>
                    </a:lnTo>
                    <a:lnTo>
                      <a:pt x="8744" y="2686"/>
                    </a:lnTo>
                    <a:lnTo>
                      <a:pt x="8553" y="2704"/>
                    </a:lnTo>
                    <a:lnTo>
                      <a:pt x="7029" y="2343"/>
                    </a:lnTo>
                    <a:lnTo>
                      <a:pt x="6800" y="2228"/>
                    </a:lnTo>
                    <a:lnTo>
                      <a:pt x="6534" y="2000"/>
                    </a:lnTo>
                    <a:lnTo>
                      <a:pt x="6438" y="1981"/>
                    </a:lnTo>
                    <a:lnTo>
                      <a:pt x="5163" y="1466"/>
                    </a:lnTo>
                    <a:lnTo>
                      <a:pt x="5124" y="1429"/>
                    </a:lnTo>
                    <a:lnTo>
                      <a:pt x="5067" y="1448"/>
                    </a:lnTo>
                    <a:lnTo>
                      <a:pt x="4914" y="1448"/>
                    </a:lnTo>
                    <a:lnTo>
                      <a:pt x="4648" y="1314"/>
                    </a:lnTo>
                    <a:lnTo>
                      <a:pt x="4496" y="1295"/>
                    </a:lnTo>
                    <a:lnTo>
                      <a:pt x="4229" y="1104"/>
                    </a:lnTo>
                    <a:lnTo>
                      <a:pt x="3905" y="1162"/>
                    </a:lnTo>
                    <a:lnTo>
                      <a:pt x="3924" y="1085"/>
                    </a:lnTo>
                    <a:lnTo>
                      <a:pt x="4115" y="933"/>
                    </a:lnTo>
                    <a:lnTo>
                      <a:pt x="4000" y="952"/>
                    </a:lnTo>
                    <a:lnTo>
                      <a:pt x="3886" y="876"/>
                    </a:lnTo>
                    <a:lnTo>
                      <a:pt x="3791" y="876"/>
                    </a:lnTo>
                    <a:lnTo>
                      <a:pt x="3676" y="838"/>
                    </a:lnTo>
                    <a:lnTo>
                      <a:pt x="3695" y="762"/>
                    </a:lnTo>
                    <a:lnTo>
                      <a:pt x="3543" y="533"/>
                    </a:lnTo>
                    <a:lnTo>
                      <a:pt x="3391" y="362"/>
                    </a:lnTo>
                    <a:lnTo>
                      <a:pt x="3258" y="324"/>
                    </a:lnTo>
                    <a:lnTo>
                      <a:pt x="3048" y="0"/>
                    </a:lnTo>
                    <a:lnTo>
                      <a:pt x="2743" y="0"/>
                    </a:lnTo>
                    <a:lnTo>
                      <a:pt x="2476" y="76"/>
                    </a:lnTo>
                    <a:lnTo>
                      <a:pt x="2248" y="400"/>
                    </a:lnTo>
                    <a:lnTo>
                      <a:pt x="2134" y="667"/>
                    </a:lnTo>
                    <a:lnTo>
                      <a:pt x="1867" y="1067"/>
                    </a:lnTo>
                    <a:lnTo>
                      <a:pt x="1619" y="1048"/>
                    </a:lnTo>
                    <a:lnTo>
                      <a:pt x="1524" y="1162"/>
                    </a:lnTo>
                    <a:lnTo>
                      <a:pt x="1486" y="1352"/>
                    </a:lnTo>
                    <a:lnTo>
                      <a:pt x="1219" y="1409"/>
                    </a:lnTo>
                    <a:lnTo>
                      <a:pt x="952" y="1600"/>
                    </a:lnTo>
                    <a:lnTo>
                      <a:pt x="686" y="1886"/>
                    </a:lnTo>
                    <a:lnTo>
                      <a:pt x="95" y="2686"/>
                    </a:lnTo>
                    <a:lnTo>
                      <a:pt x="0" y="3066"/>
                    </a:lnTo>
                    <a:lnTo>
                      <a:pt x="19" y="3828"/>
                    </a:lnTo>
                    <a:lnTo>
                      <a:pt x="95" y="3867"/>
                    </a:lnTo>
                    <a:lnTo>
                      <a:pt x="286" y="4000"/>
                    </a:lnTo>
                    <a:lnTo>
                      <a:pt x="476" y="4133"/>
                    </a:lnTo>
                    <a:lnTo>
                      <a:pt x="705" y="4286"/>
                    </a:lnTo>
                    <a:lnTo>
                      <a:pt x="915" y="4419"/>
                    </a:lnTo>
                    <a:lnTo>
                      <a:pt x="1124" y="4571"/>
                    </a:lnTo>
                    <a:lnTo>
                      <a:pt x="1333" y="4705"/>
                    </a:lnTo>
                    <a:lnTo>
                      <a:pt x="1543" y="4838"/>
                    </a:lnTo>
                    <a:lnTo>
                      <a:pt x="1714" y="4952"/>
                    </a:lnTo>
                    <a:lnTo>
                      <a:pt x="1867" y="5066"/>
                    </a:lnTo>
                    <a:lnTo>
                      <a:pt x="2000" y="5143"/>
                    </a:lnTo>
                    <a:lnTo>
                      <a:pt x="2095" y="5200"/>
                    </a:lnTo>
                    <a:lnTo>
                      <a:pt x="2153" y="5257"/>
                    </a:lnTo>
                    <a:lnTo>
                      <a:pt x="2191" y="5276"/>
                    </a:lnTo>
                    <a:lnTo>
                      <a:pt x="2210" y="5314"/>
                    </a:lnTo>
                    <a:lnTo>
                      <a:pt x="2210" y="5352"/>
                    </a:lnTo>
                    <a:lnTo>
                      <a:pt x="2229" y="5428"/>
                    </a:lnTo>
                    <a:lnTo>
                      <a:pt x="2229" y="5467"/>
                    </a:lnTo>
                    <a:lnTo>
                      <a:pt x="2305" y="5581"/>
                    </a:lnTo>
                    <a:lnTo>
                      <a:pt x="2420" y="5714"/>
                    </a:lnTo>
                    <a:lnTo>
                      <a:pt x="2476" y="5772"/>
                    </a:lnTo>
                    <a:lnTo>
                      <a:pt x="2534" y="5828"/>
                    </a:lnTo>
                    <a:lnTo>
                      <a:pt x="2610" y="5924"/>
                    </a:lnTo>
                    <a:lnTo>
                      <a:pt x="2667" y="6000"/>
                    </a:lnTo>
                    <a:lnTo>
                      <a:pt x="2743" y="6057"/>
                    </a:lnTo>
                    <a:lnTo>
                      <a:pt x="2801" y="6133"/>
                    </a:lnTo>
                    <a:lnTo>
                      <a:pt x="2857" y="6209"/>
                    </a:lnTo>
                    <a:lnTo>
                      <a:pt x="2915" y="6285"/>
                    </a:lnTo>
                    <a:lnTo>
                      <a:pt x="2991" y="6343"/>
                    </a:lnTo>
                    <a:lnTo>
                      <a:pt x="3048" y="6419"/>
                    </a:lnTo>
                    <a:lnTo>
                      <a:pt x="3105" y="6476"/>
                    </a:lnTo>
                    <a:lnTo>
                      <a:pt x="3182" y="6571"/>
                    </a:lnTo>
                    <a:lnTo>
                      <a:pt x="3200" y="6590"/>
                    </a:lnTo>
                    <a:lnTo>
                      <a:pt x="3219" y="6590"/>
                    </a:lnTo>
                    <a:lnTo>
                      <a:pt x="3238" y="6590"/>
                    </a:lnTo>
                    <a:lnTo>
                      <a:pt x="3314" y="6571"/>
                    </a:lnTo>
                    <a:lnTo>
                      <a:pt x="3353" y="6571"/>
                    </a:lnTo>
                    <a:lnTo>
                      <a:pt x="3391" y="6571"/>
                    </a:lnTo>
                    <a:lnTo>
                      <a:pt x="3429" y="6552"/>
                    </a:lnTo>
                    <a:lnTo>
                      <a:pt x="3467" y="6552"/>
                    </a:lnTo>
                    <a:lnTo>
                      <a:pt x="3524" y="6534"/>
                    </a:lnTo>
                    <a:lnTo>
                      <a:pt x="3600" y="6534"/>
                    </a:lnTo>
                    <a:lnTo>
                      <a:pt x="3658" y="6514"/>
                    </a:lnTo>
                    <a:lnTo>
                      <a:pt x="3715" y="6514"/>
                    </a:lnTo>
                    <a:lnTo>
                      <a:pt x="3810" y="6495"/>
                    </a:lnTo>
                    <a:lnTo>
                      <a:pt x="3905" y="6476"/>
                    </a:lnTo>
                    <a:lnTo>
                      <a:pt x="4000" y="6457"/>
                    </a:lnTo>
                    <a:lnTo>
                      <a:pt x="4115" y="6438"/>
                    </a:lnTo>
                    <a:lnTo>
                      <a:pt x="4210" y="6419"/>
                    </a:lnTo>
                    <a:lnTo>
                      <a:pt x="4305" y="6419"/>
                    </a:lnTo>
                    <a:lnTo>
                      <a:pt x="4401" y="6400"/>
                    </a:lnTo>
                    <a:lnTo>
                      <a:pt x="4496" y="6381"/>
                    </a:lnTo>
                    <a:lnTo>
                      <a:pt x="4667" y="6400"/>
                    </a:lnTo>
                    <a:lnTo>
                      <a:pt x="4819" y="6400"/>
                    </a:lnTo>
                    <a:lnTo>
                      <a:pt x="4991" y="6419"/>
                    </a:lnTo>
                    <a:lnTo>
                      <a:pt x="5163" y="6438"/>
                    </a:lnTo>
                    <a:lnTo>
                      <a:pt x="5295" y="6457"/>
                    </a:lnTo>
                    <a:lnTo>
                      <a:pt x="5448" y="6457"/>
                    </a:lnTo>
                    <a:lnTo>
                      <a:pt x="5600" y="6476"/>
                    </a:lnTo>
                    <a:lnTo>
                      <a:pt x="5753" y="6495"/>
                    </a:lnTo>
                    <a:lnTo>
                      <a:pt x="5810" y="6495"/>
                    </a:lnTo>
                    <a:lnTo>
                      <a:pt x="5829" y="6495"/>
                    </a:lnTo>
                    <a:lnTo>
                      <a:pt x="5848" y="6495"/>
                    </a:lnTo>
                    <a:lnTo>
                      <a:pt x="5962" y="6419"/>
                    </a:lnTo>
                    <a:lnTo>
                      <a:pt x="6057" y="6362"/>
                    </a:lnTo>
                    <a:lnTo>
                      <a:pt x="6172" y="6305"/>
                    </a:lnTo>
                    <a:lnTo>
                      <a:pt x="6267" y="6248"/>
                    </a:lnTo>
                    <a:lnTo>
                      <a:pt x="6286" y="6248"/>
                    </a:lnTo>
                    <a:lnTo>
                      <a:pt x="6305" y="6229"/>
                    </a:lnTo>
                    <a:lnTo>
                      <a:pt x="6324" y="6248"/>
                    </a:lnTo>
                    <a:lnTo>
                      <a:pt x="6343" y="6248"/>
                    </a:lnTo>
                    <a:lnTo>
                      <a:pt x="6362" y="6267"/>
                    </a:lnTo>
                    <a:lnTo>
                      <a:pt x="6382" y="6267"/>
                    </a:lnTo>
                    <a:lnTo>
                      <a:pt x="6496" y="6419"/>
                    </a:lnTo>
                    <a:lnTo>
                      <a:pt x="6610" y="6571"/>
                    </a:lnTo>
                    <a:lnTo>
                      <a:pt x="6667" y="6629"/>
                    </a:lnTo>
                    <a:lnTo>
                      <a:pt x="6724" y="6686"/>
                    </a:lnTo>
                    <a:lnTo>
                      <a:pt x="6839" y="6762"/>
                    </a:lnTo>
                    <a:lnTo>
                      <a:pt x="6934" y="6838"/>
                    </a:lnTo>
                    <a:lnTo>
                      <a:pt x="6972" y="6857"/>
                    </a:lnTo>
                    <a:lnTo>
                      <a:pt x="6991" y="6876"/>
                    </a:lnTo>
                    <a:lnTo>
                      <a:pt x="7067" y="7047"/>
                    </a:lnTo>
                    <a:lnTo>
                      <a:pt x="7144" y="7181"/>
                    </a:lnTo>
                    <a:lnTo>
                      <a:pt x="7220" y="7333"/>
                    </a:lnTo>
                    <a:lnTo>
                      <a:pt x="7276" y="7486"/>
                    </a:lnTo>
                    <a:lnTo>
                      <a:pt x="7296" y="7486"/>
                    </a:lnTo>
                    <a:lnTo>
                      <a:pt x="7467" y="7409"/>
                    </a:lnTo>
                    <a:lnTo>
                      <a:pt x="7620" y="7314"/>
                    </a:lnTo>
                    <a:lnTo>
                      <a:pt x="7581" y="7676"/>
                    </a:lnTo>
                    <a:lnTo>
                      <a:pt x="7562" y="8038"/>
                    </a:lnTo>
                    <a:lnTo>
                      <a:pt x="7562" y="8076"/>
                    </a:lnTo>
                    <a:lnTo>
                      <a:pt x="7562" y="8114"/>
                    </a:lnTo>
                    <a:lnTo>
                      <a:pt x="7562" y="8134"/>
                    </a:lnTo>
                    <a:lnTo>
                      <a:pt x="7543" y="8152"/>
                    </a:lnTo>
                    <a:lnTo>
                      <a:pt x="7525" y="8152"/>
                    </a:lnTo>
                    <a:lnTo>
                      <a:pt x="7525" y="8171"/>
                    </a:lnTo>
                    <a:lnTo>
                      <a:pt x="7525" y="8210"/>
                    </a:lnTo>
                    <a:lnTo>
                      <a:pt x="7620" y="8229"/>
                    </a:lnTo>
                    <a:lnTo>
                      <a:pt x="7696" y="8248"/>
                    </a:lnTo>
                    <a:lnTo>
                      <a:pt x="8038" y="7924"/>
                    </a:lnTo>
                    <a:lnTo>
                      <a:pt x="8210" y="7829"/>
                    </a:lnTo>
                    <a:lnTo>
                      <a:pt x="8305" y="7867"/>
                    </a:lnTo>
                    <a:lnTo>
                      <a:pt x="8534" y="7676"/>
                    </a:lnTo>
                    <a:lnTo>
                      <a:pt x="9048" y="7333"/>
                    </a:lnTo>
                    <a:lnTo>
                      <a:pt x="9582" y="7067"/>
                    </a:lnTo>
                    <a:lnTo>
                      <a:pt x="9620" y="7010"/>
                    </a:lnTo>
                    <a:lnTo>
                      <a:pt x="9601" y="6991"/>
                    </a:lnTo>
                    <a:lnTo>
                      <a:pt x="9524" y="6933"/>
                    </a:lnTo>
                    <a:lnTo>
                      <a:pt x="9524" y="6838"/>
                    </a:lnTo>
                    <a:lnTo>
                      <a:pt x="9467" y="6819"/>
                    </a:lnTo>
                    <a:lnTo>
                      <a:pt x="9467" y="6781"/>
                    </a:lnTo>
                    <a:lnTo>
                      <a:pt x="9429" y="6800"/>
                    </a:lnTo>
                    <a:lnTo>
                      <a:pt x="9410" y="6914"/>
                    </a:lnTo>
                    <a:lnTo>
                      <a:pt x="9391" y="6762"/>
                    </a:lnTo>
                    <a:lnTo>
                      <a:pt x="9486" y="6686"/>
                    </a:lnTo>
                    <a:lnTo>
                      <a:pt x="9506" y="6552"/>
                    </a:lnTo>
                    <a:lnTo>
                      <a:pt x="9582" y="6419"/>
                    </a:lnTo>
                    <a:lnTo>
                      <a:pt x="9601" y="6267"/>
                    </a:lnTo>
                    <a:lnTo>
                      <a:pt x="9696" y="6324"/>
                    </a:lnTo>
                    <a:lnTo>
                      <a:pt x="9753" y="6209"/>
                    </a:lnTo>
                    <a:lnTo>
                      <a:pt x="9734" y="6114"/>
                    </a:lnTo>
                    <a:lnTo>
                      <a:pt x="9715" y="6057"/>
                    </a:lnTo>
                    <a:lnTo>
                      <a:pt x="9772" y="5962"/>
                    </a:lnTo>
                    <a:lnTo>
                      <a:pt x="9867" y="5962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35847" name="Group 1">
              <a:extLst>
                <a:ext uri="{FF2B5EF4-FFF2-40B4-BE49-F238E27FC236}">
                  <a16:creationId xmlns:a16="http://schemas.microsoft.com/office/drawing/2014/main" id="{E885736D-8F61-E943-B781-71BA172B8F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37713" y="2751138"/>
              <a:ext cx="3182937" cy="2811462"/>
              <a:chOff x="19275425" y="5502275"/>
              <a:chExt cx="6364288" cy="5621338"/>
            </a:xfrm>
          </p:grpSpPr>
          <p:sp>
            <p:nvSpPr>
              <p:cNvPr id="35851" name="Freeform 83">
                <a:extLst>
                  <a:ext uri="{FF2B5EF4-FFF2-40B4-BE49-F238E27FC236}">
                    <a16:creationId xmlns:a16="http://schemas.microsoft.com/office/drawing/2014/main" id="{2A60C52D-2DCD-2C41-A3C2-CFB9BE432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01413" y="10417175"/>
                <a:ext cx="528637" cy="706438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0" y="343"/>
                      <a:pt x="0" y="743"/>
                    </a:cubicBezTo>
                    <a:cubicBezTo>
                      <a:pt x="0" y="896"/>
                      <a:pt x="57" y="1028"/>
                      <a:pt x="115" y="1143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705" y="1962"/>
                      <a:pt x="724" y="1962"/>
                      <a:pt x="743" y="1962"/>
                    </a:cubicBezTo>
                    <a:cubicBezTo>
                      <a:pt x="762" y="1962"/>
                      <a:pt x="781" y="1962"/>
                      <a:pt x="801" y="1924"/>
                    </a:cubicBezTo>
                    <a:cubicBezTo>
                      <a:pt x="1353" y="1143"/>
                      <a:pt x="1353" y="1143"/>
                      <a:pt x="1353" y="1143"/>
                    </a:cubicBezTo>
                    <a:cubicBezTo>
                      <a:pt x="1429" y="1028"/>
                      <a:pt x="1467" y="896"/>
                      <a:pt x="1467" y="743"/>
                    </a:cubicBezTo>
                    <a:cubicBezTo>
                      <a:pt x="1467" y="343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2" y="1028"/>
                      <a:pt x="438" y="914"/>
                      <a:pt x="438" y="743"/>
                    </a:cubicBezTo>
                    <a:cubicBezTo>
                      <a:pt x="438" y="591"/>
                      <a:pt x="572" y="457"/>
                      <a:pt x="743" y="457"/>
                    </a:cubicBezTo>
                    <a:cubicBezTo>
                      <a:pt x="896" y="457"/>
                      <a:pt x="1029" y="591"/>
                      <a:pt x="1029" y="743"/>
                    </a:cubicBezTo>
                    <a:cubicBezTo>
                      <a:pt x="1029" y="914"/>
                      <a:pt x="896" y="1028"/>
                      <a:pt x="743" y="1028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52" name="Text Box 84">
                <a:extLst>
                  <a:ext uri="{FF2B5EF4-FFF2-40B4-BE49-F238E27FC236}">
                    <a16:creationId xmlns:a16="http://schemas.microsoft.com/office/drawing/2014/main" id="{078343FA-8C68-844B-8802-30A7F98FE8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275425" y="5502275"/>
                <a:ext cx="3200400" cy="6619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Nur-Sultan</a:t>
                </a:r>
              </a:p>
            </p:txBody>
          </p:sp>
          <p:sp>
            <p:nvSpPr>
              <p:cNvPr id="33816" name="Text Box 85">
                <a:extLst>
                  <a:ext uri="{FF2B5EF4-FFF2-40B4-BE49-F238E27FC236}">
                    <a16:creationId xmlns:a16="http://schemas.microsoft.com/office/drawing/2014/main" id="{4899FB9E-072B-6840-B118-A061BF26D8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840309" y="7165506"/>
                <a:ext cx="2085456" cy="438026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Karagandy</a:t>
                </a:r>
              </a:p>
            </p:txBody>
          </p:sp>
          <p:sp>
            <p:nvSpPr>
              <p:cNvPr id="33817" name="Text Box 86">
                <a:extLst>
                  <a:ext uri="{FF2B5EF4-FFF2-40B4-BE49-F238E27FC236}">
                    <a16:creationId xmlns:a16="http://schemas.microsoft.com/office/drawing/2014/main" id="{287B488D-53C0-524C-B74D-CFC9D5084A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281152" y="9955543"/>
                <a:ext cx="1358561" cy="438026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Almaty</a:t>
                </a:r>
              </a:p>
            </p:txBody>
          </p:sp>
          <p:sp>
            <p:nvSpPr>
              <p:cNvPr id="35855" name="Freeform 87">
                <a:extLst>
                  <a:ext uri="{FF2B5EF4-FFF2-40B4-BE49-F238E27FC236}">
                    <a16:creationId xmlns:a16="http://schemas.microsoft.com/office/drawing/2014/main" id="{BCA3809C-4F0C-BE47-AD4B-BAECD8D13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20275" y="7304088"/>
                <a:ext cx="528638" cy="706437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3" y="0"/>
                      <a:pt x="0" y="324"/>
                      <a:pt x="0" y="743"/>
                    </a:cubicBezTo>
                    <a:cubicBezTo>
                      <a:pt x="0" y="877"/>
                      <a:pt x="38" y="1010"/>
                      <a:pt x="114" y="1124"/>
                    </a:cubicBezTo>
                    <a:cubicBezTo>
                      <a:pt x="667" y="1924"/>
                      <a:pt x="667" y="1924"/>
                      <a:pt x="667" y="1924"/>
                    </a:cubicBezTo>
                    <a:cubicBezTo>
                      <a:pt x="685" y="1943"/>
                      <a:pt x="704" y="1962"/>
                      <a:pt x="724" y="1962"/>
                    </a:cubicBezTo>
                    <a:cubicBezTo>
                      <a:pt x="762" y="1962"/>
                      <a:pt x="781" y="1943"/>
                      <a:pt x="781" y="1924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9" y="1010"/>
                      <a:pt x="1466" y="877"/>
                      <a:pt x="1466" y="743"/>
                    </a:cubicBezTo>
                    <a:cubicBezTo>
                      <a:pt x="1466" y="324"/>
                      <a:pt x="1143" y="0"/>
                      <a:pt x="724" y="0"/>
                    </a:cubicBezTo>
                    <a:close/>
                    <a:moveTo>
                      <a:pt x="724" y="1029"/>
                    </a:moveTo>
                    <a:lnTo>
                      <a:pt x="724" y="1029"/>
                    </a:lnTo>
                    <a:cubicBezTo>
                      <a:pt x="571" y="1029"/>
                      <a:pt x="438" y="895"/>
                      <a:pt x="438" y="743"/>
                    </a:cubicBezTo>
                    <a:cubicBezTo>
                      <a:pt x="438" y="572"/>
                      <a:pt x="571" y="438"/>
                      <a:pt x="724" y="438"/>
                    </a:cubicBezTo>
                    <a:cubicBezTo>
                      <a:pt x="895" y="438"/>
                      <a:pt x="1029" y="572"/>
                      <a:pt x="1029" y="743"/>
                    </a:cubicBezTo>
                    <a:cubicBezTo>
                      <a:pt x="1029" y="895"/>
                      <a:pt x="895" y="1029"/>
                      <a:pt x="724" y="1029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56" name="Freeform 88">
                <a:extLst>
                  <a:ext uri="{FF2B5EF4-FFF2-40B4-BE49-F238E27FC236}">
                    <a16:creationId xmlns:a16="http://schemas.microsoft.com/office/drawing/2014/main" id="{B0383CC4-0A4C-AD45-A176-D00E456AA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67813" y="5946775"/>
                <a:ext cx="528637" cy="700088"/>
              </a:xfrm>
              <a:custGeom>
                <a:avLst/>
                <a:gdLst>
                  <a:gd name="T0" fmla="*/ 2147483646 w 1468"/>
                  <a:gd name="T1" fmla="*/ 0 h 1943"/>
                  <a:gd name="T2" fmla="*/ 2147483646 w 1468"/>
                  <a:gd name="T3" fmla="*/ 0 h 1943"/>
                  <a:gd name="T4" fmla="*/ 0 w 1468"/>
                  <a:gd name="T5" fmla="*/ 2147483646 h 1943"/>
                  <a:gd name="T6" fmla="*/ 2147483646 w 1468"/>
                  <a:gd name="T7" fmla="*/ 2147483646 h 1943"/>
                  <a:gd name="T8" fmla="*/ 2147483646 w 1468"/>
                  <a:gd name="T9" fmla="*/ 2147483646 h 1943"/>
                  <a:gd name="T10" fmla="*/ 2147483646 w 1468"/>
                  <a:gd name="T11" fmla="*/ 2147483646 h 1943"/>
                  <a:gd name="T12" fmla="*/ 2147483646 w 1468"/>
                  <a:gd name="T13" fmla="*/ 2147483646 h 1943"/>
                  <a:gd name="T14" fmla="*/ 2147483646 w 1468"/>
                  <a:gd name="T15" fmla="*/ 2147483646 h 1943"/>
                  <a:gd name="T16" fmla="*/ 2147483646 w 1468"/>
                  <a:gd name="T17" fmla="*/ 2147483646 h 1943"/>
                  <a:gd name="T18" fmla="*/ 2147483646 w 1468"/>
                  <a:gd name="T19" fmla="*/ 0 h 1943"/>
                  <a:gd name="T20" fmla="*/ 2147483646 w 1468"/>
                  <a:gd name="T21" fmla="*/ 2147483646 h 1943"/>
                  <a:gd name="T22" fmla="*/ 2147483646 w 1468"/>
                  <a:gd name="T23" fmla="*/ 2147483646 h 1943"/>
                  <a:gd name="T24" fmla="*/ 2147483646 w 1468"/>
                  <a:gd name="T25" fmla="*/ 2147483646 h 1943"/>
                  <a:gd name="T26" fmla="*/ 2147483646 w 1468"/>
                  <a:gd name="T27" fmla="*/ 2147483646 h 1943"/>
                  <a:gd name="T28" fmla="*/ 2147483646 w 1468"/>
                  <a:gd name="T29" fmla="*/ 2147483646 h 1943"/>
                  <a:gd name="T30" fmla="*/ 2147483646 w 1468"/>
                  <a:gd name="T31" fmla="*/ 2147483646 h 194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4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24"/>
                      <a:pt x="0" y="723"/>
                    </a:cubicBezTo>
                    <a:cubicBezTo>
                      <a:pt x="0" y="876"/>
                      <a:pt x="38" y="1009"/>
                      <a:pt x="115" y="1124"/>
                    </a:cubicBezTo>
                    <a:cubicBezTo>
                      <a:pt x="667" y="1905"/>
                      <a:pt x="667" y="1905"/>
                      <a:pt x="667" y="1905"/>
                    </a:cubicBezTo>
                    <a:cubicBezTo>
                      <a:pt x="686" y="1942"/>
                      <a:pt x="705" y="1942"/>
                      <a:pt x="724" y="1942"/>
                    </a:cubicBezTo>
                    <a:cubicBezTo>
                      <a:pt x="743" y="1942"/>
                      <a:pt x="762" y="1942"/>
                      <a:pt x="781" y="1905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09"/>
                      <a:pt x="1467" y="876"/>
                      <a:pt x="1467" y="723"/>
                    </a:cubicBezTo>
                    <a:cubicBezTo>
                      <a:pt x="1467" y="324"/>
                      <a:pt x="1124" y="0"/>
                      <a:pt x="724" y="0"/>
                    </a:cubicBezTo>
                    <a:close/>
                    <a:moveTo>
                      <a:pt x="724" y="1028"/>
                    </a:moveTo>
                    <a:lnTo>
                      <a:pt x="724" y="1028"/>
                    </a:lnTo>
                    <a:cubicBezTo>
                      <a:pt x="572" y="1028"/>
                      <a:pt x="438" y="895"/>
                      <a:pt x="438" y="723"/>
                    </a:cubicBezTo>
                    <a:cubicBezTo>
                      <a:pt x="438" y="571"/>
                      <a:pt x="572" y="438"/>
                      <a:pt x="724" y="438"/>
                    </a:cubicBezTo>
                    <a:cubicBezTo>
                      <a:pt x="895" y="438"/>
                      <a:pt x="1029" y="571"/>
                      <a:pt x="1029" y="723"/>
                    </a:cubicBezTo>
                    <a:cubicBezTo>
                      <a:pt x="1029" y="895"/>
                      <a:pt x="895" y="1028"/>
                      <a:pt x="724" y="1028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7411894D-9924-B145-85CA-FDC8B2E1D626}"/>
              </a:ext>
            </a:extLst>
          </p:cNvPr>
          <p:cNvGrpSpPr/>
          <p:nvPr/>
        </p:nvGrpSpPr>
        <p:grpSpPr>
          <a:xfrm>
            <a:off x="862542" y="1658938"/>
            <a:ext cx="4919928" cy="3575844"/>
            <a:chOff x="1035050" y="1990725"/>
            <a:chExt cx="5903913" cy="4291013"/>
          </a:xfrm>
        </p:grpSpPr>
        <p:sp>
          <p:nvSpPr>
            <p:cNvPr id="33793" name="Text Box 2">
              <a:extLst>
                <a:ext uri="{FF2B5EF4-FFF2-40B4-BE49-F238E27FC236}">
                  <a16:creationId xmlns:a16="http://schemas.microsoft.com/office/drawing/2014/main" id="{D0E5DA99-B08B-814F-8455-6F2DEC6A80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373438"/>
              <a:ext cx="1773238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NUR-SULTAN</a:t>
              </a:r>
            </a:p>
          </p:txBody>
        </p:sp>
        <p:sp>
          <p:nvSpPr>
            <p:cNvPr id="33794" name="Text Box 3">
              <a:extLst>
                <a:ext uri="{FF2B5EF4-FFF2-40B4-BE49-F238E27FC236}">
                  <a16:creationId xmlns:a16="http://schemas.microsoft.com/office/drawing/2014/main" id="{38D3DD98-634C-2345-B2AF-9D5C35953D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405313"/>
              <a:ext cx="1116013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ALMATY</a:t>
              </a:r>
            </a:p>
          </p:txBody>
        </p:sp>
        <p:sp>
          <p:nvSpPr>
            <p:cNvPr id="33795" name="Text Box 4">
              <a:extLst>
                <a:ext uri="{FF2B5EF4-FFF2-40B4-BE49-F238E27FC236}">
                  <a16:creationId xmlns:a16="http://schemas.microsoft.com/office/drawing/2014/main" id="{1564CFEF-736D-3D46-AD61-687239A776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438775"/>
              <a:ext cx="1716088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KARAGANDY</a:t>
              </a:r>
            </a:p>
          </p:txBody>
        </p:sp>
        <p:sp>
          <p:nvSpPr>
            <p:cNvPr id="33796" name="Text Box 5">
              <a:extLst>
                <a:ext uri="{FF2B5EF4-FFF2-40B4-BE49-F238E27FC236}">
                  <a16:creationId xmlns:a16="http://schemas.microsoft.com/office/drawing/2014/main" id="{AF6F2C50-CA13-854F-BDD8-6E3A3CEE9A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0763" y="1990725"/>
              <a:ext cx="4648200" cy="68421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spcAft>
                  <a:spcPct val="0"/>
                </a:spcAft>
                <a:defRPr/>
              </a:pPr>
              <a:r>
                <a:rPr lang="en-US" altLang="en-UA" sz="3708" b="1" dirty="0"/>
                <a:t>KAZAKHSTAN</a:t>
              </a:r>
            </a:p>
          </p:txBody>
        </p:sp>
        <p:grpSp>
          <p:nvGrpSpPr>
            <p:cNvPr id="35845" name="Group 1">
              <a:extLst>
                <a:ext uri="{FF2B5EF4-FFF2-40B4-BE49-F238E27FC236}">
                  <a16:creationId xmlns:a16="http://schemas.microsoft.com/office/drawing/2014/main" id="{FD467DF6-766A-164E-862A-7D35C8A52A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2525" y="2073275"/>
              <a:ext cx="963613" cy="481013"/>
              <a:chOff x="2305050" y="4217988"/>
              <a:chExt cx="1927225" cy="960437"/>
            </a:xfrm>
          </p:grpSpPr>
          <p:sp>
            <p:nvSpPr>
              <p:cNvPr id="35873" name="Freeform 9">
                <a:extLst>
                  <a:ext uri="{FF2B5EF4-FFF2-40B4-BE49-F238E27FC236}">
                    <a16:creationId xmlns:a16="http://schemas.microsoft.com/office/drawing/2014/main" id="{89432CD7-9CA9-5643-BB13-E7E7D7F66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5050" y="4217988"/>
                <a:ext cx="1927225" cy="960437"/>
              </a:xfrm>
              <a:custGeom>
                <a:avLst/>
                <a:gdLst>
                  <a:gd name="T0" fmla="*/ 0 w 5354"/>
                  <a:gd name="T1" fmla="*/ 0 h 2667"/>
                  <a:gd name="T2" fmla="*/ 2147483646 w 5354"/>
                  <a:gd name="T3" fmla="*/ 0 h 2667"/>
                  <a:gd name="T4" fmla="*/ 2147483646 w 5354"/>
                  <a:gd name="T5" fmla="*/ 2147483646 h 2667"/>
                  <a:gd name="T6" fmla="*/ 0 w 5354"/>
                  <a:gd name="T7" fmla="*/ 2147483646 h 2667"/>
                  <a:gd name="T8" fmla="*/ 0 w 5354"/>
                  <a:gd name="T9" fmla="*/ 0 h 26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54" h="2667">
                    <a:moveTo>
                      <a:pt x="0" y="0"/>
                    </a:moveTo>
                    <a:lnTo>
                      <a:pt x="5353" y="0"/>
                    </a:lnTo>
                    <a:lnTo>
                      <a:pt x="5353" y="2666"/>
                    </a:lnTo>
                    <a:lnTo>
                      <a:pt x="0" y="266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AFC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74" name="Freeform 10">
                <a:extLst>
                  <a:ext uri="{FF2B5EF4-FFF2-40B4-BE49-F238E27FC236}">
                    <a16:creationId xmlns:a16="http://schemas.microsoft.com/office/drawing/2014/main" id="{5121FE95-7987-854A-8D7F-03352D31E3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4356100"/>
                <a:ext cx="69850" cy="171450"/>
              </a:xfrm>
              <a:custGeom>
                <a:avLst/>
                <a:gdLst>
                  <a:gd name="T0" fmla="*/ 2147483646 w 192"/>
                  <a:gd name="T1" fmla="*/ 2147483646 h 477"/>
                  <a:gd name="T2" fmla="*/ 2147483646 w 192"/>
                  <a:gd name="T3" fmla="*/ 2147483646 h 477"/>
                  <a:gd name="T4" fmla="*/ 2147483646 w 192"/>
                  <a:gd name="T5" fmla="*/ 2147483646 h 477"/>
                  <a:gd name="T6" fmla="*/ 2147483646 w 192"/>
                  <a:gd name="T7" fmla="*/ 2147483646 h 477"/>
                  <a:gd name="T8" fmla="*/ 2147483646 w 192"/>
                  <a:gd name="T9" fmla="*/ 2147483646 h 477"/>
                  <a:gd name="T10" fmla="*/ 2147483646 w 192"/>
                  <a:gd name="T11" fmla="*/ 2147483646 h 477"/>
                  <a:gd name="T12" fmla="*/ 2147483646 w 192"/>
                  <a:gd name="T13" fmla="*/ 2147483646 h 477"/>
                  <a:gd name="T14" fmla="*/ 2147483646 w 192"/>
                  <a:gd name="T15" fmla="*/ 2147483646 h 477"/>
                  <a:gd name="T16" fmla="*/ 2147483646 w 192"/>
                  <a:gd name="T17" fmla="*/ 2147483646 h 477"/>
                  <a:gd name="T18" fmla="*/ 2147483646 w 192"/>
                  <a:gd name="T19" fmla="*/ 2147483646 h 477"/>
                  <a:gd name="T20" fmla="*/ 2147483646 w 192"/>
                  <a:gd name="T21" fmla="*/ 2147483646 h 477"/>
                  <a:gd name="T22" fmla="*/ 2147483646 w 192"/>
                  <a:gd name="T23" fmla="*/ 2147483646 h 477"/>
                  <a:gd name="T24" fmla="*/ 2147483646 w 192"/>
                  <a:gd name="T25" fmla="*/ 2147483646 h 477"/>
                  <a:gd name="T26" fmla="*/ 2147483646 w 192"/>
                  <a:gd name="T27" fmla="*/ 2147483646 h 477"/>
                  <a:gd name="T28" fmla="*/ 2147483646 w 192"/>
                  <a:gd name="T29" fmla="*/ 2147483646 h 477"/>
                  <a:gd name="T30" fmla="*/ 2147483646 w 192"/>
                  <a:gd name="T31" fmla="*/ 2147483646 h 477"/>
                  <a:gd name="T32" fmla="*/ 2147483646 w 192"/>
                  <a:gd name="T33" fmla="*/ 2147483646 h 477"/>
                  <a:gd name="T34" fmla="*/ 2147483646 w 192"/>
                  <a:gd name="T35" fmla="*/ 2147483646 h 477"/>
                  <a:gd name="T36" fmla="*/ 2147483646 w 192"/>
                  <a:gd name="T37" fmla="*/ 2147483646 h 477"/>
                  <a:gd name="T38" fmla="*/ 2147483646 w 192"/>
                  <a:gd name="T39" fmla="*/ 2147483646 h 477"/>
                  <a:gd name="T40" fmla="*/ 2147483646 w 192"/>
                  <a:gd name="T41" fmla="*/ 2147483646 h 477"/>
                  <a:gd name="T42" fmla="*/ 2147483646 w 192"/>
                  <a:gd name="T43" fmla="*/ 2147483646 h 477"/>
                  <a:gd name="T44" fmla="*/ 2147483646 w 192"/>
                  <a:gd name="T45" fmla="*/ 2147483646 h 477"/>
                  <a:gd name="T46" fmla="*/ 2147483646 w 192"/>
                  <a:gd name="T47" fmla="*/ 2147483646 h 477"/>
                  <a:gd name="T48" fmla="*/ 2147483646 w 192"/>
                  <a:gd name="T49" fmla="*/ 2147483646 h 477"/>
                  <a:gd name="T50" fmla="*/ 2147483646 w 192"/>
                  <a:gd name="T51" fmla="*/ 2147483646 h 477"/>
                  <a:gd name="T52" fmla="*/ 2147483646 w 192"/>
                  <a:gd name="T53" fmla="*/ 2147483646 h 477"/>
                  <a:gd name="T54" fmla="*/ 2147483646 w 192"/>
                  <a:gd name="T55" fmla="*/ 2147483646 h 477"/>
                  <a:gd name="T56" fmla="*/ 2147483646 w 192"/>
                  <a:gd name="T57" fmla="*/ 2147483646 h 477"/>
                  <a:gd name="T58" fmla="*/ 2147483646 w 192"/>
                  <a:gd name="T59" fmla="*/ 0 h 477"/>
                  <a:gd name="T60" fmla="*/ 2147483646 w 192"/>
                  <a:gd name="T61" fmla="*/ 0 h 477"/>
                  <a:gd name="T62" fmla="*/ 2147483646 w 192"/>
                  <a:gd name="T63" fmla="*/ 2147483646 h 477"/>
                  <a:gd name="T64" fmla="*/ 2147483646 w 192"/>
                  <a:gd name="T65" fmla="*/ 2147483646 h 477"/>
                  <a:gd name="T66" fmla="*/ 2147483646 w 192"/>
                  <a:gd name="T67" fmla="*/ 2147483646 h 477"/>
                  <a:gd name="T68" fmla="*/ 2147483646 w 192"/>
                  <a:gd name="T69" fmla="*/ 2147483646 h 477"/>
                  <a:gd name="T70" fmla="*/ 2147483646 w 192"/>
                  <a:gd name="T71" fmla="*/ 2147483646 h 477"/>
                  <a:gd name="T72" fmla="*/ 2147483646 w 192"/>
                  <a:gd name="T73" fmla="*/ 2147483646 h 477"/>
                  <a:gd name="T74" fmla="*/ 2147483646 w 192"/>
                  <a:gd name="T75" fmla="*/ 2147483646 h 477"/>
                  <a:gd name="T76" fmla="*/ 2147483646 w 192"/>
                  <a:gd name="T77" fmla="*/ 2147483646 h 477"/>
                  <a:gd name="T78" fmla="*/ 2147483646 w 192"/>
                  <a:gd name="T79" fmla="*/ 2147483646 h 477"/>
                  <a:gd name="T80" fmla="*/ 2147483646 w 192"/>
                  <a:gd name="T81" fmla="*/ 2147483646 h 477"/>
                  <a:gd name="T82" fmla="*/ 2147483646 w 192"/>
                  <a:gd name="T83" fmla="*/ 2147483646 h 477"/>
                  <a:gd name="T84" fmla="*/ 2147483646 w 192"/>
                  <a:gd name="T85" fmla="*/ 2147483646 h 477"/>
                  <a:gd name="T86" fmla="*/ 2147483646 w 192"/>
                  <a:gd name="T87" fmla="*/ 2147483646 h 477"/>
                  <a:gd name="T88" fmla="*/ 2147483646 w 192"/>
                  <a:gd name="T89" fmla="*/ 2147483646 h 477"/>
                  <a:gd name="T90" fmla="*/ 2147483646 w 192"/>
                  <a:gd name="T91" fmla="*/ 2147483646 h 477"/>
                  <a:gd name="T92" fmla="*/ 2147483646 w 192"/>
                  <a:gd name="T93" fmla="*/ 2147483646 h 477"/>
                  <a:gd name="T94" fmla="*/ 2147483646 w 192"/>
                  <a:gd name="T95" fmla="*/ 2147483646 h 477"/>
                  <a:gd name="T96" fmla="*/ 2147483646 w 192"/>
                  <a:gd name="T97" fmla="*/ 2147483646 h 477"/>
                  <a:gd name="T98" fmla="*/ 2147483646 w 192"/>
                  <a:gd name="T99" fmla="*/ 2147483646 h 477"/>
                  <a:gd name="T100" fmla="*/ 2147483646 w 192"/>
                  <a:gd name="T101" fmla="*/ 2147483646 h 47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92" h="477">
                    <a:moveTo>
                      <a:pt x="19" y="400"/>
                    </a:moveTo>
                    <a:lnTo>
                      <a:pt x="19" y="400"/>
                    </a:lnTo>
                    <a:cubicBezTo>
                      <a:pt x="19" y="457"/>
                      <a:pt x="57" y="476"/>
                      <a:pt x="95" y="476"/>
                    </a:cubicBezTo>
                    <a:cubicBezTo>
                      <a:pt x="152" y="476"/>
                      <a:pt x="191" y="457"/>
                      <a:pt x="191" y="418"/>
                    </a:cubicBezTo>
                    <a:cubicBezTo>
                      <a:pt x="191" y="381"/>
                      <a:pt x="171" y="381"/>
                      <a:pt x="171" y="342"/>
                    </a:cubicBezTo>
                    <a:cubicBezTo>
                      <a:pt x="171" y="342"/>
                      <a:pt x="76" y="171"/>
                      <a:pt x="57" y="114"/>
                    </a:cubicBezTo>
                    <a:cubicBezTo>
                      <a:pt x="38" y="95"/>
                      <a:pt x="38" y="95"/>
                      <a:pt x="38" y="76"/>
                    </a:cubicBezTo>
                    <a:cubicBezTo>
                      <a:pt x="38" y="57"/>
                      <a:pt x="57" y="37"/>
                      <a:pt x="95" y="37"/>
                    </a:cubicBezTo>
                    <a:cubicBezTo>
                      <a:pt x="115" y="37"/>
                      <a:pt x="134" y="57"/>
                      <a:pt x="134" y="76"/>
                    </a:cubicBezTo>
                    <a:cubicBezTo>
                      <a:pt x="134" y="95"/>
                      <a:pt x="115" y="114"/>
                      <a:pt x="95" y="114"/>
                    </a:cubicBezTo>
                    <a:cubicBezTo>
                      <a:pt x="76" y="114"/>
                      <a:pt x="76" y="114"/>
                      <a:pt x="76" y="95"/>
                    </a:cubicBezTo>
                    <a:cubicBezTo>
                      <a:pt x="76" y="76"/>
                      <a:pt x="76" y="76"/>
                      <a:pt x="95" y="76"/>
                    </a:cubicBezTo>
                    <a:lnTo>
                      <a:pt x="95" y="95"/>
                    </a:lnTo>
                    <a:cubicBezTo>
                      <a:pt x="115" y="95"/>
                      <a:pt x="115" y="95"/>
                      <a:pt x="115" y="76"/>
                    </a:cubicBezTo>
                    <a:cubicBezTo>
                      <a:pt x="115" y="76"/>
                      <a:pt x="115" y="76"/>
                      <a:pt x="115" y="57"/>
                    </a:cubicBezTo>
                    <a:cubicBezTo>
                      <a:pt x="115" y="57"/>
                      <a:pt x="115" y="57"/>
                      <a:pt x="95" y="37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76" y="57"/>
                      <a:pt x="57" y="57"/>
                      <a:pt x="57" y="95"/>
                    </a:cubicBezTo>
                    <a:cubicBezTo>
                      <a:pt x="57" y="114"/>
                      <a:pt x="76" y="133"/>
                      <a:pt x="115" y="133"/>
                    </a:cubicBezTo>
                    <a:cubicBezTo>
                      <a:pt x="95" y="133"/>
                      <a:pt x="95" y="152"/>
                      <a:pt x="95" y="152"/>
                    </a:cubicBezTo>
                    <a:cubicBezTo>
                      <a:pt x="115" y="152"/>
                      <a:pt x="115" y="152"/>
                      <a:pt x="115" y="152"/>
                    </a:cubicBezTo>
                    <a:cubicBezTo>
                      <a:pt x="115" y="152"/>
                      <a:pt x="95" y="171"/>
                      <a:pt x="95" y="190"/>
                    </a:cubicBezTo>
                    <a:cubicBezTo>
                      <a:pt x="115" y="171"/>
                      <a:pt x="115" y="171"/>
                      <a:pt x="134" y="171"/>
                    </a:cubicBezTo>
                    <a:cubicBezTo>
                      <a:pt x="115" y="209"/>
                      <a:pt x="134" y="247"/>
                      <a:pt x="171" y="247"/>
                    </a:cubicBezTo>
                    <a:cubicBezTo>
                      <a:pt x="152" y="228"/>
                      <a:pt x="152" y="209"/>
                      <a:pt x="152" y="190"/>
                    </a:cubicBezTo>
                    <a:cubicBezTo>
                      <a:pt x="152" y="133"/>
                      <a:pt x="171" y="114"/>
                      <a:pt x="171" y="76"/>
                    </a:cubicBezTo>
                    <a:cubicBezTo>
                      <a:pt x="171" y="57"/>
                      <a:pt x="152" y="37"/>
                      <a:pt x="134" y="19"/>
                    </a:cubicBezTo>
                    <a:cubicBezTo>
                      <a:pt x="152" y="19"/>
                      <a:pt x="152" y="19"/>
                      <a:pt x="152" y="0"/>
                    </a:cubicBezTo>
                    <a:cubicBezTo>
                      <a:pt x="134" y="0"/>
                      <a:pt x="95" y="0"/>
                      <a:pt x="76" y="0"/>
                    </a:cubicBezTo>
                    <a:cubicBezTo>
                      <a:pt x="38" y="19"/>
                      <a:pt x="19" y="37"/>
                      <a:pt x="19" y="37"/>
                    </a:cubicBezTo>
                    <a:cubicBezTo>
                      <a:pt x="19" y="57"/>
                      <a:pt x="0" y="76"/>
                      <a:pt x="19" y="114"/>
                    </a:cubicBezTo>
                    <a:cubicBezTo>
                      <a:pt x="38" y="152"/>
                      <a:pt x="115" y="323"/>
                      <a:pt x="134" y="362"/>
                    </a:cubicBezTo>
                    <a:cubicBezTo>
                      <a:pt x="152" y="381"/>
                      <a:pt x="152" y="400"/>
                      <a:pt x="152" y="400"/>
                    </a:cubicBezTo>
                    <a:cubicBezTo>
                      <a:pt x="152" y="438"/>
                      <a:pt x="115" y="457"/>
                      <a:pt x="95" y="457"/>
                    </a:cubicBezTo>
                    <a:cubicBezTo>
                      <a:pt x="76" y="457"/>
                      <a:pt x="57" y="438"/>
                      <a:pt x="57" y="418"/>
                    </a:cubicBezTo>
                    <a:cubicBezTo>
                      <a:pt x="57" y="400"/>
                      <a:pt x="76" y="400"/>
                      <a:pt x="76" y="400"/>
                    </a:cubicBezTo>
                    <a:cubicBezTo>
                      <a:pt x="95" y="400"/>
                      <a:pt x="95" y="418"/>
                      <a:pt x="95" y="418"/>
                    </a:cubicBezTo>
                    <a:cubicBezTo>
                      <a:pt x="115" y="418"/>
                      <a:pt x="115" y="418"/>
                      <a:pt x="115" y="400"/>
                    </a:cubicBezTo>
                    <a:cubicBezTo>
                      <a:pt x="134" y="400"/>
                      <a:pt x="134" y="400"/>
                      <a:pt x="134" y="381"/>
                    </a:cubicBezTo>
                    <a:cubicBezTo>
                      <a:pt x="134" y="381"/>
                      <a:pt x="134" y="381"/>
                      <a:pt x="115" y="381"/>
                    </a:cubicBezTo>
                    <a:cubicBezTo>
                      <a:pt x="115" y="362"/>
                      <a:pt x="115" y="342"/>
                      <a:pt x="95" y="342"/>
                    </a:cubicBezTo>
                    <a:cubicBezTo>
                      <a:pt x="95" y="362"/>
                      <a:pt x="95" y="381"/>
                      <a:pt x="76" y="381"/>
                    </a:cubicBezTo>
                    <a:cubicBezTo>
                      <a:pt x="57" y="381"/>
                      <a:pt x="57" y="381"/>
                      <a:pt x="38" y="381"/>
                    </a:cubicBezTo>
                    <a:cubicBezTo>
                      <a:pt x="38" y="362"/>
                      <a:pt x="38" y="304"/>
                      <a:pt x="38" y="304"/>
                    </a:cubicBezTo>
                    <a:cubicBezTo>
                      <a:pt x="38" y="286"/>
                      <a:pt x="76" y="286"/>
                      <a:pt x="95" y="304"/>
                    </a:cubicBezTo>
                    <a:cubicBezTo>
                      <a:pt x="76" y="266"/>
                      <a:pt x="57" y="266"/>
                      <a:pt x="38" y="266"/>
                    </a:cubicBezTo>
                    <a:cubicBezTo>
                      <a:pt x="38" y="266"/>
                      <a:pt x="57" y="247"/>
                      <a:pt x="57" y="228"/>
                    </a:cubicBezTo>
                    <a:cubicBezTo>
                      <a:pt x="57" y="209"/>
                      <a:pt x="38" y="190"/>
                      <a:pt x="19" y="190"/>
                    </a:cubicBezTo>
                    <a:cubicBezTo>
                      <a:pt x="19" y="400"/>
                      <a:pt x="19" y="400"/>
                      <a:pt x="19" y="400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75" name="Freeform 11">
                <a:extLst>
                  <a:ext uri="{FF2B5EF4-FFF2-40B4-BE49-F238E27FC236}">
                    <a16:creationId xmlns:a16="http://schemas.microsoft.com/office/drawing/2014/main" id="{03D7F5F0-6CA5-8B49-8DA2-27904983B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088" y="4424363"/>
                <a:ext cx="20637" cy="55562"/>
              </a:xfrm>
              <a:custGeom>
                <a:avLst/>
                <a:gdLst>
                  <a:gd name="T0" fmla="*/ 2147483646 w 58"/>
                  <a:gd name="T1" fmla="*/ 2147483646 h 153"/>
                  <a:gd name="T2" fmla="*/ 2147483646 w 58"/>
                  <a:gd name="T3" fmla="*/ 2147483646 h 153"/>
                  <a:gd name="T4" fmla="*/ 2147483646 w 58"/>
                  <a:gd name="T5" fmla="*/ 2147483646 h 153"/>
                  <a:gd name="T6" fmla="*/ 2147483646 w 58"/>
                  <a:gd name="T7" fmla="*/ 0 h 153"/>
                  <a:gd name="T8" fmla="*/ 0 w 58"/>
                  <a:gd name="T9" fmla="*/ 2147483646 h 153"/>
                  <a:gd name="T10" fmla="*/ 2147483646 w 58"/>
                  <a:gd name="T11" fmla="*/ 2147483646 h 1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53">
                    <a:moveTo>
                      <a:pt x="19" y="152"/>
                    </a:moveTo>
                    <a:lnTo>
                      <a:pt x="19" y="152"/>
                    </a:lnTo>
                    <a:cubicBezTo>
                      <a:pt x="38" y="152"/>
                      <a:pt x="57" y="133"/>
                      <a:pt x="57" y="133"/>
                    </a:cubicBezTo>
                    <a:cubicBezTo>
                      <a:pt x="57" y="114"/>
                      <a:pt x="57" y="0"/>
                      <a:pt x="57" y="0"/>
                    </a:cubicBezTo>
                    <a:cubicBezTo>
                      <a:pt x="57" y="0"/>
                      <a:pt x="0" y="96"/>
                      <a:pt x="0" y="114"/>
                    </a:cubicBezTo>
                    <a:cubicBezTo>
                      <a:pt x="0" y="133"/>
                      <a:pt x="0" y="152"/>
                      <a:pt x="19" y="152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76" name="Freeform 12">
                <a:extLst>
                  <a:ext uri="{FF2B5EF4-FFF2-40B4-BE49-F238E27FC236}">
                    <a16:creationId xmlns:a16="http://schemas.microsoft.com/office/drawing/2014/main" id="{75277ED3-D4A8-9F41-898F-19345A4FC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4075" y="4437063"/>
                <a:ext cx="26988" cy="55562"/>
              </a:xfrm>
              <a:custGeom>
                <a:avLst/>
                <a:gdLst>
                  <a:gd name="T0" fmla="*/ 2147483646 w 77"/>
                  <a:gd name="T1" fmla="*/ 2147483646 h 154"/>
                  <a:gd name="T2" fmla="*/ 2147483646 w 77"/>
                  <a:gd name="T3" fmla="*/ 2147483646 h 154"/>
                  <a:gd name="T4" fmla="*/ 2147483646 w 77"/>
                  <a:gd name="T5" fmla="*/ 2147483646 h 154"/>
                  <a:gd name="T6" fmla="*/ 2147483646 w 77"/>
                  <a:gd name="T7" fmla="*/ 0 h 154"/>
                  <a:gd name="T8" fmla="*/ 0 w 77"/>
                  <a:gd name="T9" fmla="*/ 2147483646 h 154"/>
                  <a:gd name="T10" fmla="*/ 2147483646 w 77"/>
                  <a:gd name="T11" fmla="*/ 2147483646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154">
                    <a:moveTo>
                      <a:pt x="19" y="134"/>
                    </a:moveTo>
                    <a:lnTo>
                      <a:pt x="19" y="134"/>
                    </a:lnTo>
                    <a:cubicBezTo>
                      <a:pt x="38" y="153"/>
                      <a:pt x="57" y="134"/>
                      <a:pt x="57" y="114"/>
                    </a:cubicBezTo>
                    <a:cubicBezTo>
                      <a:pt x="76" y="95"/>
                      <a:pt x="76" y="0"/>
                      <a:pt x="76" y="0"/>
                    </a:cubicBezTo>
                    <a:cubicBezTo>
                      <a:pt x="76" y="0"/>
                      <a:pt x="19" y="76"/>
                      <a:pt x="0" y="95"/>
                    </a:cubicBezTo>
                    <a:cubicBezTo>
                      <a:pt x="0" y="114"/>
                      <a:pt x="0" y="134"/>
                      <a:pt x="19" y="134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77" name="Freeform 13">
                <a:extLst>
                  <a:ext uri="{FF2B5EF4-FFF2-40B4-BE49-F238E27FC236}">
                    <a16:creationId xmlns:a16="http://schemas.microsoft.com/office/drawing/2014/main" id="{E13D1BCF-5815-944F-86FC-161D12F3D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2650" y="4451350"/>
                <a:ext cx="34925" cy="55563"/>
              </a:xfrm>
              <a:custGeom>
                <a:avLst/>
                <a:gdLst>
                  <a:gd name="T0" fmla="*/ 2147483646 w 96"/>
                  <a:gd name="T1" fmla="*/ 2147483646 h 153"/>
                  <a:gd name="T2" fmla="*/ 2147483646 w 96"/>
                  <a:gd name="T3" fmla="*/ 2147483646 h 153"/>
                  <a:gd name="T4" fmla="*/ 2147483646 w 96"/>
                  <a:gd name="T5" fmla="*/ 2147483646 h 153"/>
                  <a:gd name="T6" fmla="*/ 2147483646 w 96"/>
                  <a:gd name="T7" fmla="*/ 0 h 153"/>
                  <a:gd name="T8" fmla="*/ 0 w 96"/>
                  <a:gd name="T9" fmla="*/ 2147483646 h 153"/>
                  <a:gd name="T10" fmla="*/ 2147483646 w 96"/>
                  <a:gd name="T11" fmla="*/ 2147483646 h 1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153">
                    <a:moveTo>
                      <a:pt x="19" y="134"/>
                    </a:moveTo>
                    <a:lnTo>
                      <a:pt x="19" y="134"/>
                    </a:lnTo>
                    <a:cubicBezTo>
                      <a:pt x="38" y="152"/>
                      <a:pt x="58" y="134"/>
                      <a:pt x="58" y="134"/>
                    </a:cubicBezTo>
                    <a:cubicBezTo>
                      <a:pt x="76" y="115"/>
                      <a:pt x="95" y="0"/>
                      <a:pt x="95" y="0"/>
                    </a:cubicBezTo>
                    <a:cubicBezTo>
                      <a:pt x="95" y="0"/>
                      <a:pt x="19" y="76"/>
                      <a:pt x="0" y="96"/>
                    </a:cubicBezTo>
                    <a:cubicBezTo>
                      <a:pt x="0" y="115"/>
                      <a:pt x="0" y="115"/>
                      <a:pt x="19" y="134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78" name="Freeform 14">
                <a:extLst>
                  <a:ext uri="{FF2B5EF4-FFF2-40B4-BE49-F238E27FC236}">
                    <a16:creationId xmlns:a16="http://schemas.microsoft.com/office/drawing/2014/main" id="{432F02EF-9BAB-1848-8660-323AAEBE6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288" y="4478338"/>
                <a:ext cx="47625" cy="49212"/>
              </a:xfrm>
              <a:custGeom>
                <a:avLst/>
                <a:gdLst>
                  <a:gd name="T0" fmla="*/ 2147483646 w 133"/>
                  <a:gd name="T1" fmla="*/ 2147483646 h 135"/>
                  <a:gd name="T2" fmla="*/ 2147483646 w 133"/>
                  <a:gd name="T3" fmla="*/ 2147483646 h 135"/>
                  <a:gd name="T4" fmla="*/ 2147483646 w 133"/>
                  <a:gd name="T5" fmla="*/ 2147483646 h 135"/>
                  <a:gd name="T6" fmla="*/ 2147483646 w 133"/>
                  <a:gd name="T7" fmla="*/ 0 h 135"/>
                  <a:gd name="T8" fmla="*/ 2147483646 w 133"/>
                  <a:gd name="T9" fmla="*/ 2147483646 h 135"/>
                  <a:gd name="T10" fmla="*/ 2147483646 w 133"/>
                  <a:gd name="T11" fmla="*/ 2147483646 h 1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135">
                    <a:moveTo>
                      <a:pt x="18" y="115"/>
                    </a:moveTo>
                    <a:lnTo>
                      <a:pt x="18" y="115"/>
                    </a:lnTo>
                    <a:cubicBezTo>
                      <a:pt x="37" y="134"/>
                      <a:pt x="56" y="115"/>
                      <a:pt x="56" y="115"/>
                    </a:cubicBezTo>
                    <a:cubicBezTo>
                      <a:pt x="76" y="96"/>
                      <a:pt x="132" y="0"/>
                      <a:pt x="132" y="0"/>
                    </a:cubicBezTo>
                    <a:cubicBezTo>
                      <a:pt x="132" y="0"/>
                      <a:pt x="37" y="58"/>
                      <a:pt x="18" y="76"/>
                    </a:cubicBezTo>
                    <a:cubicBezTo>
                      <a:pt x="18" y="76"/>
                      <a:pt x="0" y="96"/>
                      <a:pt x="18" y="115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79" name="Freeform 15">
                <a:extLst>
                  <a:ext uri="{FF2B5EF4-FFF2-40B4-BE49-F238E27FC236}">
                    <a16:creationId xmlns:a16="http://schemas.microsoft.com/office/drawing/2014/main" id="{67FA949F-9B9B-2449-B0BB-3EFB6ACD9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3925" y="4513263"/>
                <a:ext cx="49213" cy="34925"/>
              </a:xfrm>
              <a:custGeom>
                <a:avLst/>
                <a:gdLst>
                  <a:gd name="T0" fmla="*/ 2147483646 w 135"/>
                  <a:gd name="T1" fmla="*/ 2147483646 h 96"/>
                  <a:gd name="T2" fmla="*/ 2147483646 w 135"/>
                  <a:gd name="T3" fmla="*/ 2147483646 h 96"/>
                  <a:gd name="T4" fmla="*/ 2147483646 w 135"/>
                  <a:gd name="T5" fmla="*/ 2147483646 h 96"/>
                  <a:gd name="T6" fmla="*/ 2147483646 w 135"/>
                  <a:gd name="T7" fmla="*/ 0 h 96"/>
                  <a:gd name="T8" fmla="*/ 2147483646 w 135"/>
                  <a:gd name="T9" fmla="*/ 2147483646 h 96"/>
                  <a:gd name="T10" fmla="*/ 2147483646 w 135"/>
                  <a:gd name="T11" fmla="*/ 2147483646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5" h="96">
                    <a:moveTo>
                      <a:pt x="20" y="76"/>
                    </a:moveTo>
                    <a:lnTo>
                      <a:pt x="20" y="76"/>
                    </a:lnTo>
                    <a:cubicBezTo>
                      <a:pt x="20" y="95"/>
                      <a:pt x="39" y="95"/>
                      <a:pt x="58" y="76"/>
                    </a:cubicBezTo>
                    <a:cubicBezTo>
                      <a:pt x="76" y="76"/>
                      <a:pt x="134" y="0"/>
                      <a:pt x="134" y="0"/>
                    </a:cubicBezTo>
                    <a:cubicBezTo>
                      <a:pt x="134" y="0"/>
                      <a:pt x="39" y="19"/>
                      <a:pt x="20" y="38"/>
                    </a:cubicBezTo>
                    <a:cubicBezTo>
                      <a:pt x="20" y="38"/>
                      <a:pt x="0" y="57"/>
                      <a:pt x="20" y="76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80" name="Freeform 16">
                <a:extLst>
                  <a:ext uri="{FF2B5EF4-FFF2-40B4-BE49-F238E27FC236}">
                    <a16:creationId xmlns:a16="http://schemas.microsoft.com/office/drawing/2014/main" id="{0DB6DAB6-6E21-EA43-AE7B-EA4055A57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6625" y="4548188"/>
                <a:ext cx="55563" cy="26987"/>
              </a:xfrm>
              <a:custGeom>
                <a:avLst/>
                <a:gdLst>
                  <a:gd name="T0" fmla="*/ 2147483646 w 153"/>
                  <a:gd name="T1" fmla="*/ 2147483646 h 77"/>
                  <a:gd name="T2" fmla="*/ 2147483646 w 153"/>
                  <a:gd name="T3" fmla="*/ 2147483646 h 77"/>
                  <a:gd name="T4" fmla="*/ 2147483646 w 153"/>
                  <a:gd name="T5" fmla="*/ 2147483646 h 77"/>
                  <a:gd name="T6" fmla="*/ 2147483646 w 153"/>
                  <a:gd name="T7" fmla="*/ 0 h 77"/>
                  <a:gd name="T8" fmla="*/ 2147483646 w 153"/>
                  <a:gd name="T9" fmla="*/ 2147483646 h 77"/>
                  <a:gd name="T10" fmla="*/ 2147483646 w 153"/>
                  <a:gd name="T11" fmla="*/ 2147483646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3" h="77">
                    <a:moveTo>
                      <a:pt x="19" y="57"/>
                    </a:moveTo>
                    <a:lnTo>
                      <a:pt x="19" y="57"/>
                    </a:lnTo>
                    <a:cubicBezTo>
                      <a:pt x="19" y="76"/>
                      <a:pt x="37" y="76"/>
                      <a:pt x="57" y="76"/>
                    </a:cubicBezTo>
                    <a:cubicBezTo>
                      <a:pt x="76" y="57"/>
                      <a:pt x="152" y="0"/>
                      <a:pt x="152" y="0"/>
                    </a:cubicBezTo>
                    <a:cubicBezTo>
                      <a:pt x="152" y="0"/>
                      <a:pt x="57" y="0"/>
                      <a:pt x="37" y="19"/>
                    </a:cubicBezTo>
                    <a:cubicBezTo>
                      <a:pt x="19" y="19"/>
                      <a:pt x="0" y="38"/>
                      <a:pt x="19" y="57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81" name="Freeform 17">
                <a:extLst>
                  <a:ext uri="{FF2B5EF4-FFF2-40B4-BE49-F238E27FC236}">
                    <a16:creationId xmlns:a16="http://schemas.microsoft.com/office/drawing/2014/main" id="{75B9F2A4-C1B9-CB45-A50B-E2CD9A5BB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0913" y="4581525"/>
                <a:ext cx="55562" cy="20638"/>
              </a:xfrm>
              <a:custGeom>
                <a:avLst/>
                <a:gdLst>
                  <a:gd name="T0" fmla="*/ 0 w 154"/>
                  <a:gd name="T1" fmla="*/ 2147483646 h 58"/>
                  <a:gd name="T2" fmla="*/ 0 w 154"/>
                  <a:gd name="T3" fmla="*/ 2147483646 h 58"/>
                  <a:gd name="T4" fmla="*/ 2147483646 w 154"/>
                  <a:gd name="T5" fmla="*/ 2147483646 h 58"/>
                  <a:gd name="T6" fmla="*/ 2147483646 w 154"/>
                  <a:gd name="T7" fmla="*/ 0 h 58"/>
                  <a:gd name="T8" fmla="*/ 2147483646 w 154"/>
                  <a:gd name="T9" fmla="*/ 0 h 58"/>
                  <a:gd name="T10" fmla="*/ 0 w 154"/>
                  <a:gd name="T11" fmla="*/ 2147483646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4" h="58">
                    <a:moveTo>
                      <a:pt x="0" y="39"/>
                    </a:moveTo>
                    <a:lnTo>
                      <a:pt x="0" y="39"/>
                    </a:lnTo>
                    <a:cubicBezTo>
                      <a:pt x="0" y="57"/>
                      <a:pt x="20" y="57"/>
                      <a:pt x="39" y="57"/>
                    </a:cubicBezTo>
                    <a:cubicBezTo>
                      <a:pt x="58" y="57"/>
                      <a:pt x="153" y="0"/>
                      <a:pt x="153" y="0"/>
                    </a:cubicBezTo>
                    <a:cubicBezTo>
                      <a:pt x="153" y="0"/>
                      <a:pt x="39" y="0"/>
                      <a:pt x="20" y="0"/>
                    </a:cubicBezTo>
                    <a:cubicBezTo>
                      <a:pt x="0" y="0"/>
                      <a:pt x="0" y="19"/>
                      <a:pt x="0" y="39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82" name="Freeform 18">
                <a:extLst>
                  <a:ext uri="{FF2B5EF4-FFF2-40B4-BE49-F238E27FC236}">
                    <a16:creationId xmlns:a16="http://schemas.microsoft.com/office/drawing/2014/main" id="{72670648-68D2-A24B-9B1C-60C907AB27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0913" y="4608513"/>
                <a:ext cx="55562" cy="20637"/>
              </a:xfrm>
              <a:custGeom>
                <a:avLst/>
                <a:gdLst>
                  <a:gd name="T0" fmla="*/ 0 w 154"/>
                  <a:gd name="T1" fmla="*/ 2147483646 h 59"/>
                  <a:gd name="T2" fmla="*/ 0 w 154"/>
                  <a:gd name="T3" fmla="*/ 2147483646 h 59"/>
                  <a:gd name="T4" fmla="*/ 2147483646 w 154"/>
                  <a:gd name="T5" fmla="*/ 2147483646 h 59"/>
                  <a:gd name="T6" fmla="*/ 2147483646 w 154"/>
                  <a:gd name="T7" fmla="*/ 2147483646 h 59"/>
                  <a:gd name="T8" fmla="*/ 2147483646 w 154"/>
                  <a:gd name="T9" fmla="*/ 0 h 59"/>
                  <a:gd name="T10" fmla="*/ 0 w 154"/>
                  <a:gd name="T11" fmla="*/ 2147483646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4" h="59">
                    <a:moveTo>
                      <a:pt x="0" y="39"/>
                    </a:moveTo>
                    <a:lnTo>
                      <a:pt x="0" y="39"/>
                    </a:lnTo>
                    <a:cubicBezTo>
                      <a:pt x="0" y="58"/>
                      <a:pt x="20" y="58"/>
                      <a:pt x="39" y="58"/>
                    </a:cubicBezTo>
                    <a:cubicBezTo>
                      <a:pt x="58" y="58"/>
                      <a:pt x="153" y="39"/>
                      <a:pt x="153" y="39"/>
                    </a:cubicBezTo>
                    <a:cubicBezTo>
                      <a:pt x="153" y="39"/>
                      <a:pt x="58" y="0"/>
                      <a:pt x="39" y="0"/>
                    </a:cubicBezTo>
                    <a:cubicBezTo>
                      <a:pt x="20" y="0"/>
                      <a:pt x="0" y="19"/>
                      <a:pt x="0" y="39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83" name="Freeform 19">
                <a:extLst>
                  <a:ext uri="{FF2B5EF4-FFF2-40B4-BE49-F238E27FC236}">
                    <a16:creationId xmlns:a16="http://schemas.microsoft.com/office/drawing/2014/main" id="{F305A8AB-D201-A24E-ACA3-C97D85939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0913" y="4643438"/>
                <a:ext cx="55562" cy="20637"/>
              </a:xfrm>
              <a:custGeom>
                <a:avLst/>
                <a:gdLst>
                  <a:gd name="T0" fmla="*/ 0 w 154"/>
                  <a:gd name="T1" fmla="*/ 2147483646 h 59"/>
                  <a:gd name="T2" fmla="*/ 0 w 154"/>
                  <a:gd name="T3" fmla="*/ 2147483646 h 59"/>
                  <a:gd name="T4" fmla="*/ 2147483646 w 154"/>
                  <a:gd name="T5" fmla="*/ 2147483646 h 59"/>
                  <a:gd name="T6" fmla="*/ 2147483646 w 154"/>
                  <a:gd name="T7" fmla="*/ 2147483646 h 59"/>
                  <a:gd name="T8" fmla="*/ 2147483646 w 154"/>
                  <a:gd name="T9" fmla="*/ 0 h 59"/>
                  <a:gd name="T10" fmla="*/ 0 w 154"/>
                  <a:gd name="T11" fmla="*/ 2147483646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4" h="59">
                    <a:moveTo>
                      <a:pt x="0" y="20"/>
                    </a:moveTo>
                    <a:lnTo>
                      <a:pt x="0" y="20"/>
                    </a:lnTo>
                    <a:cubicBezTo>
                      <a:pt x="0" y="39"/>
                      <a:pt x="0" y="58"/>
                      <a:pt x="20" y="58"/>
                    </a:cubicBezTo>
                    <a:cubicBezTo>
                      <a:pt x="39" y="58"/>
                      <a:pt x="153" y="58"/>
                      <a:pt x="153" y="58"/>
                    </a:cubicBezTo>
                    <a:cubicBezTo>
                      <a:pt x="153" y="58"/>
                      <a:pt x="58" y="0"/>
                      <a:pt x="39" y="0"/>
                    </a:cubicBezTo>
                    <a:cubicBezTo>
                      <a:pt x="20" y="0"/>
                      <a:pt x="0" y="0"/>
                      <a:pt x="0" y="20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84" name="Freeform 20">
                <a:extLst>
                  <a:ext uri="{FF2B5EF4-FFF2-40B4-BE49-F238E27FC236}">
                    <a16:creationId xmlns:a16="http://schemas.microsoft.com/office/drawing/2014/main" id="{A67AB8DC-DFA9-DE44-B0A3-908F8CEC3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6625" y="4670425"/>
                <a:ext cx="55563" cy="26988"/>
              </a:xfrm>
              <a:custGeom>
                <a:avLst/>
                <a:gdLst>
                  <a:gd name="T0" fmla="*/ 2147483646 w 153"/>
                  <a:gd name="T1" fmla="*/ 2147483646 h 77"/>
                  <a:gd name="T2" fmla="*/ 2147483646 w 153"/>
                  <a:gd name="T3" fmla="*/ 2147483646 h 77"/>
                  <a:gd name="T4" fmla="*/ 2147483646 w 153"/>
                  <a:gd name="T5" fmla="*/ 2147483646 h 77"/>
                  <a:gd name="T6" fmla="*/ 2147483646 w 153"/>
                  <a:gd name="T7" fmla="*/ 2147483646 h 77"/>
                  <a:gd name="T8" fmla="*/ 2147483646 w 153"/>
                  <a:gd name="T9" fmla="*/ 0 h 77"/>
                  <a:gd name="T10" fmla="*/ 2147483646 w 153"/>
                  <a:gd name="T11" fmla="*/ 2147483646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3" h="77">
                    <a:moveTo>
                      <a:pt x="19" y="19"/>
                    </a:moveTo>
                    <a:lnTo>
                      <a:pt x="19" y="19"/>
                    </a:lnTo>
                    <a:cubicBezTo>
                      <a:pt x="0" y="38"/>
                      <a:pt x="19" y="57"/>
                      <a:pt x="37" y="57"/>
                    </a:cubicBezTo>
                    <a:cubicBezTo>
                      <a:pt x="57" y="76"/>
                      <a:pt x="152" y="76"/>
                      <a:pt x="152" y="76"/>
                    </a:cubicBezTo>
                    <a:cubicBezTo>
                      <a:pt x="152" y="76"/>
                      <a:pt x="76" y="19"/>
                      <a:pt x="57" y="0"/>
                    </a:cubicBezTo>
                    <a:cubicBezTo>
                      <a:pt x="37" y="0"/>
                      <a:pt x="19" y="0"/>
                      <a:pt x="19" y="19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85" name="Freeform 21">
                <a:extLst>
                  <a:ext uri="{FF2B5EF4-FFF2-40B4-BE49-F238E27FC236}">
                    <a16:creationId xmlns:a16="http://schemas.microsoft.com/office/drawing/2014/main" id="{8AB4C640-6340-BA4F-B6A6-76F6CD4CE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3925" y="4699000"/>
                <a:ext cx="49213" cy="34925"/>
              </a:xfrm>
              <a:custGeom>
                <a:avLst/>
                <a:gdLst>
                  <a:gd name="T0" fmla="*/ 2147483646 w 135"/>
                  <a:gd name="T1" fmla="*/ 2147483646 h 96"/>
                  <a:gd name="T2" fmla="*/ 2147483646 w 135"/>
                  <a:gd name="T3" fmla="*/ 2147483646 h 96"/>
                  <a:gd name="T4" fmla="*/ 2147483646 w 135"/>
                  <a:gd name="T5" fmla="*/ 2147483646 h 96"/>
                  <a:gd name="T6" fmla="*/ 2147483646 w 135"/>
                  <a:gd name="T7" fmla="*/ 2147483646 h 96"/>
                  <a:gd name="T8" fmla="*/ 2147483646 w 135"/>
                  <a:gd name="T9" fmla="*/ 0 h 96"/>
                  <a:gd name="T10" fmla="*/ 2147483646 w 135"/>
                  <a:gd name="T11" fmla="*/ 2147483646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5" h="96">
                    <a:moveTo>
                      <a:pt x="20" y="19"/>
                    </a:moveTo>
                    <a:lnTo>
                      <a:pt x="20" y="19"/>
                    </a:lnTo>
                    <a:cubicBezTo>
                      <a:pt x="0" y="38"/>
                      <a:pt x="20" y="57"/>
                      <a:pt x="20" y="57"/>
                    </a:cubicBezTo>
                    <a:cubicBezTo>
                      <a:pt x="39" y="76"/>
                      <a:pt x="134" y="95"/>
                      <a:pt x="134" y="95"/>
                    </a:cubicBezTo>
                    <a:cubicBezTo>
                      <a:pt x="134" y="95"/>
                      <a:pt x="76" y="19"/>
                      <a:pt x="58" y="0"/>
                    </a:cubicBezTo>
                    <a:cubicBezTo>
                      <a:pt x="39" y="0"/>
                      <a:pt x="20" y="0"/>
                      <a:pt x="20" y="19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86" name="Freeform 22">
                <a:extLst>
                  <a:ext uri="{FF2B5EF4-FFF2-40B4-BE49-F238E27FC236}">
                    <a16:creationId xmlns:a16="http://schemas.microsoft.com/office/drawing/2014/main" id="{33F51889-F242-A347-8E94-F524F76D5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288" y="4719638"/>
                <a:ext cx="47625" cy="49212"/>
              </a:xfrm>
              <a:custGeom>
                <a:avLst/>
                <a:gdLst>
                  <a:gd name="T0" fmla="*/ 2147483646 w 133"/>
                  <a:gd name="T1" fmla="*/ 2147483646 h 135"/>
                  <a:gd name="T2" fmla="*/ 2147483646 w 133"/>
                  <a:gd name="T3" fmla="*/ 2147483646 h 135"/>
                  <a:gd name="T4" fmla="*/ 2147483646 w 133"/>
                  <a:gd name="T5" fmla="*/ 2147483646 h 135"/>
                  <a:gd name="T6" fmla="*/ 2147483646 w 133"/>
                  <a:gd name="T7" fmla="*/ 2147483646 h 135"/>
                  <a:gd name="T8" fmla="*/ 2147483646 w 133"/>
                  <a:gd name="T9" fmla="*/ 2147483646 h 135"/>
                  <a:gd name="T10" fmla="*/ 2147483646 w 133"/>
                  <a:gd name="T11" fmla="*/ 2147483646 h 1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" h="135">
                    <a:moveTo>
                      <a:pt x="18" y="19"/>
                    </a:moveTo>
                    <a:lnTo>
                      <a:pt x="18" y="19"/>
                    </a:lnTo>
                    <a:cubicBezTo>
                      <a:pt x="0" y="38"/>
                      <a:pt x="18" y="57"/>
                      <a:pt x="18" y="57"/>
                    </a:cubicBezTo>
                    <a:cubicBezTo>
                      <a:pt x="37" y="76"/>
                      <a:pt x="132" y="134"/>
                      <a:pt x="132" y="134"/>
                    </a:cubicBezTo>
                    <a:cubicBezTo>
                      <a:pt x="132" y="134"/>
                      <a:pt x="76" y="38"/>
                      <a:pt x="56" y="19"/>
                    </a:cubicBezTo>
                    <a:cubicBezTo>
                      <a:pt x="56" y="0"/>
                      <a:pt x="37" y="0"/>
                      <a:pt x="18" y="19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87" name="Freeform 23">
                <a:extLst>
                  <a:ext uri="{FF2B5EF4-FFF2-40B4-BE49-F238E27FC236}">
                    <a16:creationId xmlns:a16="http://schemas.microsoft.com/office/drawing/2014/main" id="{0B4B4CC3-BA90-5B44-AA5B-96DDDB67A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2650" y="4738688"/>
                <a:ext cx="34925" cy="49212"/>
              </a:xfrm>
              <a:custGeom>
                <a:avLst/>
                <a:gdLst>
                  <a:gd name="T0" fmla="*/ 2147483646 w 96"/>
                  <a:gd name="T1" fmla="*/ 2147483646 h 135"/>
                  <a:gd name="T2" fmla="*/ 2147483646 w 96"/>
                  <a:gd name="T3" fmla="*/ 2147483646 h 135"/>
                  <a:gd name="T4" fmla="*/ 0 w 96"/>
                  <a:gd name="T5" fmla="*/ 2147483646 h 135"/>
                  <a:gd name="T6" fmla="*/ 2147483646 w 96"/>
                  <a:gd name="T7" fmla="*/ 2147483646 h 135"/>
                  <a:gd name="T8" fmla="*/ 2147483646 w 96"/>
                  <a:gd name="T9" fmla="*/ 2147483646 h 135"/>
                  <a:gd name="T10" fmla="*/ 2147483646 w 96"/>
                  <a:gd name="T11" fmla="*/ 2147483646 h 1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135">
                    <a:moveTo>
                      <a:pt x="19" y="19"/>
                    </a:moveTo>
                    <a:lnTo>
                      <a:pt x="19" y="19"/>
                    </a:lnTo>
                    <a:cubicBezTo>
                      <a:pt x="0" y="19"/>
                      <a:pt x="0" y="38"/>
                      <a:pt x="0" y="58"/>
                    </a:cubicBezTo>
                    <a:cubicBezTo>
                      <a:pt x="19" y="77"/>
                      <a:pt x="95" y="134"/>
                      <a:pt x="95" y="134"/>
                    </a:cubicBezTo>
                    <a:cubicBezTo>
                      <a:pt x="95" y="134"/>
                      <a:pt x="76" y="38"/>
                      <a:pt x="58" y="19"/>
                    </a:cubicBezTo>
                    <a:cubicBezTo>
                      <a:pt x="58" y="0"/>
                      <a:pt x="38" y="0"/>
                      <a:pt x="19" y="19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88" name="Freeform 24">
                <a:extLst>
                  <a:ext uri="{FF2B5EF4-FFF2-40B4-BE49-F238E27FC236}">
                    <a16:creationId xmlns:a16="http://schemas.microsoft.com/office/drawing/2014/main" id="{17BD5FFA-F98A-D949-AA66-49873493F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4075" y="4752975"/>
                <a:ext cx="26988" cy="55563"/>
              </a:xfrm>
              <a:custGeom>
                <a:avLst/>
                <a:gdLst>
                  <a:gd name="T0" fmla="*/ 2147483646 w 77"/>
                  <a:gd name="T1" fmla="*/ 2147483646 h 154"/>
                  <a:gd name="T2" fmla="*/ 2147483646 w 77"/>
                  <a:gd name="T3" fmla="*/ 2147483646 h 154"/>
                  <a:gd name="T4" fmla="*/ 0 w 77"/>
                  <a:gd name="T5" fmla="*/ 2147483646 h 154"/>
                  <a:gd name="T6" fmla="*/ 2147483646 w 77"/>
                  <a:gd name="T7" fmla="*/ 2147483646 h 154"/>
                  <a:gd name="T8" fmla="*/ 2147483646 w 77"/>
                  <a:gd name="T9" fmla="*/ 2147483646 h 154"/>
                  <a:gd name="T10" fmla="*/ 2147483646 w 77"/>
                  <a:gd name="T11" fmla="*/ 2147483646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154">
                    <a:moveTo>
                      <a:pt x="19" y="20"/>
                    </a:moveTo>
                    <a:lnTo>
                      <a:pt x="19" y="20"/>
                    </a:lnTo>
                    <a:cubicBezTo>
                      <a:pt x="0" y="20"/>
                      <a:pt x="0" y="39"/>
                      <a:pt x="0" y="57"/>
                    </a:cubicBezTo>
                    <a:cubicBezTo>
                      <a:pt x="19" y="76"/>
                      <a:pt x="76" y="153"/>
                      <a:pt x="76" y="153"/>
                    </a:cubicBezTo>
                    <a:cubicBezTo>
                      <a:pt x="76" y="153"/>
                      <a:pt x="76" y="57"/>
                      <a:pt x="57" y="39"/>
                    </a:cubicBezTo>
                    <a:cubicBezTo>
                      <a:pt x="57" y="20"/>
                      <a:pt x="38" y="0"/>
                      <a:pt x="19" y="20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89" name="Freeform 25">
                <a:extLst>
                  <a:ext uri="{FF2B5EF4-FFF2-40B4-BE49-F238E27FC236}">
                    <a16:creationId xmlns:a16="http://schemas.microsoft.com/office/drawing/2014/main" id="{2B1A2953-894F-FF44-97F3-778BC0F8FC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6913" y="4738688"/>
                <a:ext cx="34925" cy="49212"/>
              </a:xfrm>
              <a:custGeom>
                <a:avLst/>
                <a:gdLst>
                  <a:gd name="T0" fmla="*/ 2147483646 w 96"/>
                  <a:gd name="T1" fmla="*/ 2147483646 h 135"/>
                  <a:gd name="T2" fmla="*/ 2147483646 w 96"/>
                  <a:gd name="T3" fmla="*/ 2147483646 h 135"/>
                  <a:gd name="T4" fmla="*/ 2147483646 w 96"/>
                  <a:gd name="T5" fmla="*/ 2147483646 h 135"/>
                  <a:gd name="T6" fmla="*/ 0 w 96"/>
                  <a:gd name="T7" fmla="*/ 2147483646 h 135"/>
                  <a:gd name="T8" fmla="*/ 2147483646 w 96"/>
                  <a:gd name="T9" fmla="*/ 2147483646 h 135"/>
                  <a:gd name="T10" fmla="*/ 2147483646 w 96"/>
                  <a:gd name="T11" fmla="*/ 2147483646 h 1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135">
                    <a:moveTo>
                      <a:pt x="76" y="19"/>
                    </a:moveTo>
                    <a:lnTo>
                      <a:pt x="76" y="19"/>
                    </a:lnTo>
                    <a:cubicBezTo>
                      <a:pt x="57" y="0"/>
                      <a:pt x="38" y="0"/>
                      <a:pt x="38" y="19"/>
                    </a:cubicBezTo>
                    <a:cubicBezTo>
                      <a:pt x="19" y="38"/>
                      <a:pt x="0" y="134"/>
                      <a:pt x="0" y="134"/>
                    </a:cubicBezTo>
                    <a:cubicBezTo>
                      <a:pt x="0" y="134"/>
                      <a:pt x="76" y="77"/>
                      <a:pt x="76" y="58"/>
                    </a:cubicBezTo>
                    <a:cubicBezTo>
                      <a:pt x="95" y="38"/>
                      <a:pt x="95" y="19"/>
                      <a:pt x="76" y="19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90" name="Freeform 26">
                <a:extLst>
                  <a:ext uri="{FF2B5EF4-FFF2-40B4-BE49-F238E27FC236}">
                    <a16:creationId xmlns:a16="http://schemas.microsoft.com/office/drawing/2014/main" id="{1F101B3A-E29D-F84C-9F95-494C6D8181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575" y="4719638"/>
                <a:ext cx="47625" cy="49212"/>
              </a:xfrm>
              <a:custGeom>
                <a:avLst/>
                <a:gdLst>
                  <a:gd name="T0" fmla="*/ 2147483646 w 134"/>
                  <a:gd name="T1" fmla="*/ 2147483646 h 135"/>
                  <a:gd name="T2" fmla="*/ 2147483646 w 134"/>
                  <a:gd name="T3" fmla="*/ 2147483646 h 135"/>
                  <a:gd name="T4" fmla="*/ 2147483646 w 134"/>
                  <a:gd name="T5" fmla="*/ 2147483646 h 135"/>
                  <a:gd name="T6" fmla="*/ 0 w 134"/>
                  <a:gd name="T7" fmla="*/ 2147483646 h 135"/>
                  <a:gd name="T8" fmla="*/ 2147483646 w 134"/>
                  <a:gd name="T9" fmla="*/ 2147483646 h 135"/>
                  <a:gd name="T10" fmla="*/ 2147483646 w 134"/>
                  <a:gd name="T11" fmla="*/ 2147483646 h 1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135">
                    <a:moveTo>
                      <a:pt x="114" y="19"/>
                    </a:moveTo>
                    <a:lnTo>
                      <a:pt x="114" y="19"/>
                    </a:lnTo>
                    <a:cubicBezTo>
                      <a:pt x="95" y="0"/>
                      <a:pt x="76" y="0"/>
                      <a:pt x="76" y="19"/>
                    </a:cubicBezTo>
                    <a:cubicBezTo>
                      <a:pt x="57" y="38"/>
                      <a:pt x="0" y="134"/>
                      <a:pt x="0" y="134"/>
                    </a:cubicBezTo>
                    <a:cubicBezTo>
                      <a:pt x="0" y="134"/>
                      <a:pt x="95" y="76"/>
                      <a:pt x="114" y="57"/>
                    </a:cubicBezTo>
                    <a:cubicBezTo>
                      <a:pt x="114" y="57"/>
                      <a:pt x="133" y="38"/>
                      <a:pt x="114" y="19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91" name="Freeform 27">
                <a:extLst>
                  <a:ext uri="{FF2B5EF4-FFF2-40B4-BE49-F238E27FC236}">
                    <a16:creationId xmlns:a16="http://schemas.microsoft.com/office/drawing/2014/main" id="{55E8F2E5-147A-C148-BD6F-CDDE1A505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5000" y="4699000"/>
                <a:ext cx="55563" cy="34925"/>
              </a:xfrm>
              <a:custGeom>
                <a:avLst/>
                <a:gdLst>
                  <a:gd name="T0" fmla="*/ 2147483646 w 153"/>
                  <a:gd name="T1" fmla="*/ 2147483646 h 96"/>
                  <a:gd name="T2" fmla="*/ 2147483646 w 153"/>
                  <a:gd name="T3" fmla="*/ 2147483646 h 96"/>
                  <a:gd name="T4" fmla="*/ 2147483646 w 153"/>
                  <a:gd name="T5" fmla="*/ 0 h 96"/>
                  <a:gd name="T6" fmla="*/ 0 w 153"/>
                  <a:gd name="T7" fmla="*/ 2147483646 h 96"/>
                  <a:gd name="T8" fmla="*/ 2147483646 w 153"/>
                  <a:gd name="T9" fmla="*/ 2147483646 h 96"/>
                  <a:gd name="T10" fmla="*/ 2147483646 w 153"/>
                  <a:gd name="T11" fmla="*/ 2147483646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3" h="96">
                    <a:moveTo>
                      <a:pt x="133" y="19"/>
                    </a:moveTo>
                    <a:lnTo>
                      <a:pt x="133" y="19"/>
                    </a:lnTo>
                    <a:cubicBezTo>
                      <a:pt x="114" y="0"/>
                      <a:pt x="114" y="0"/>
                      <a:pt x="95" y="0"/>
                    </a:cubicBezTo>
                    <a:cubicBezTo>
                      <a:pt x="76" y="19"/>
                      <a:pt x="0" y="95"/>
                      <a:pt x="0" y="95"/>
                    </a:cubicBezTo>
                    <a:cubicBezTo>
                      <a:pt x="0" y="95"/>
                      <a:pt x="114" y="76"/>
                      <a:pt x="133" y="57"/>
                    </a:cubicBezTo>
                    <a:cubicBezTo>
                      <a:pt x="133" y="57"/>
                      <a:pt x="152" y="38"/>
                      <a:pt x="133" y="19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92" name="Freeform 28">
                <a:extLst>
                  <a:ext uri="{FF2B5EF4-FFF2-40B4-BE49-F238E27FC236}">
                    <a16:creationId xmlns:a16="http://schemas.microsoft.com/office/drawing/2014/main" id="{623F08F2-6B83-904E-B803-7FA0B21356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300" y="4670425"/>
                <a:ext cx="55563" cy="26988"/>
              </a:xfrm>
              <a:custGeom>
                <a:avLst/>
                <a:gdLst>
                  <a:gd name="T0" fmla="*/ 2147483646 w 154"/>
                  <a:gd name="T1" fmla="*/ 2147483646 h 77"/>
                  <a:gd name="T2" fmla="*/ 2147483646 w 154"/>
                  <a:gd name="T3" fmla="*/ 2147483646 h 77"/>
                  <a:gd name="T4" fmla="*/ 2147483646 w 154"/>
                  <a:gd name="T5" fmla="*/ 0 h 77"/>
                  <a:gd name="T6" fmla="*/ 0 w 154"/>
                  <a:gd name="T7" fmla="*/ 2147483646 h 77"/>
                  <a:gd name="T8" fmla="*/ 2147483646 w 154"/>
                  <a:gd name="T9" fmla="*/ 2147483646 h 77"/>
                  <a:gd name="T10" fmla="*/ 2147483646 w 154"/>
                  <a:gd name="T11" fmla="*/ 2147483646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4" h="77">
                    <a:moveTo>
                      <a:pt x="134" y="19"/>
                    </a:moveTo>
                    <a:lnTo>
                      <a:pt x="134" y="19"/>
                    </a:lnTo>
                    <a:cubicBezTo>
                      <a:pt x="134" y="0"/>
                      <a:pt x="115" y="0"/>
                      <a:pt x="96" y="0"/>
                    </a:cubicBezTo>
                    <a:cubicBezTo>
                      <a:pt x="76" y="19"/>
                      <a:pt x="0" y="76"/>
                      <a:pt x="0" y="76"/>
                    </a:cubicBezTo>
                    <a:cubicBezTo>
                      <a:pt x="0" y="76"/>
                      <a:pt x="96" y="76"/>
                      <a:pt x="115" y="57"/>
                    </a:cubicBezTo>
                    <a:cubicBezTo>
                      <a:pt x="134" y="57"/>
                      <a:pt x="153" y="38"/>
                      <a:pt x="134" y="19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93" name="Freeform 29">
                <a:extLst>
                  <a:ext uri="{FF2B5EF4-FFF2-40B4-BE49-F238E27FC236}">
                    <a16:creationId xmlns:a16="http://schemas.microsoft.com/office/drawing/2014/main" id="{4398686D-D306-224A-AF99-105F3B4329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013" y="4643438"/>
                <a:ext cx="55562" cy="20637"/>
              </a:xfrm>
              <a:custGeom>
                <a:avLst/>
                <a:gdLst>
                  <a:gd name="T0" fmla="*/ 2147483646 w 154"/>
                  <a:gd name="T1" fmla="*/ 2147483646 h 59"/>
                  <a:gd name="T2" fmla="*/ 2147483646 w 154"/>
                  <a:gd name="T3" fmla="*/ 2147483646 h 59"/>
                  <a:gd name="T4" fmla="*/ 2147483646 w 154"/>
                  <a:gd name="T5" fmla="*/ 0 h 59"/>
                  <a:gd name="T6" fmla="*/ 0 w 154"/>
                  <a:gd name="T7" fmla="*/ 2147483646 h 59"/>
                  <a:gd name="T8" fmla="*/ 2147483646 w 154"/>
                  <a:gd name="T9" fmla="*/ 2147483646 h 59"/>
                  <a:gd name="T10" fmla="*/ 2147483646 w 154"/>
                  <a:gd name="T11" fmla="*/ 2147483646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4" h="59">
                    <a:moveTo>
                      <a:pt x="153" y="20"/>
                    </a:moveTo>
                    <a:lnTo>
                      <a:pt x="153" y="20"/>
                    </a:lnTo>
                    <a:cubicBezTo>
                      <a:pt x="153" y="0"/>
                      <a:pt x="134" y="0"/>
                      <a:pt x="114" y="0"/>
                    </a:cubicBezTo>
                    <a:cubicBezTo>
                      <a:pt x="95" y="0"/>
                      <a:pt x="0" y="58"/>
                      <a:pt x="0" y="58"/>
                    </a:cubicBezTo>
                    <a:cubicBezTo>
                      <a:pt x="0" y="58"/>
                      <a:pt x="114" y="58"/>
                      <a:pt x="134" y="58"/>
                    </a:cubicBezTo>
                    <a:cubicBezTo>
                      <a:pt x="153" y="58"/>
                      <a:pt x="153" y="39"/>
                      <a:pt x="153" y="20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94" name="Freeform 30">
                <a:extLst>
                  <a:ext uri="{FF2B5EF4-FFF2-40B4-BE49-F238E27FC236}">
                    <a16:creationId xmlns:a16="http://schemas.microsoft.com/office/drawing/2014/main" id="{9A96FB1D-5AA5-4548-A318-4E169697B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1663" y="4608513"/>
                <a:ext cx="55562" cy="20637"/>
              </a:xfrm>
              <a:custGeom>
                <a:avLst/>
                <a:gdLst>
                  <a:gd name="T0" fmla="*/ 2147483646 w 154"/>
                  <a:gd name="T1" fmla="*/ 2147483646 h 59"/>
                  <a:gd name="T2" fmla="*/ 2147483646 w 154"/>
                  <a:gd name="T3" fmla="*/ 2147483646 h 59"/>
                  <a:gd name="T4" fmla="*/ 2147483646 w 154"/>
                  <a:gd name="T5" fmla="*/ 0 h 59"/>
                  <a:gd name="T6" fmla="*/ 0 w 154"/>
                  <a:gd name="T7" fmla="*/ 2147483646 h 59"/>
                  <a:gd name="T8" fmla="*/ 2147483646 w 154"/>
                  <a:gd name="T9" fmla="*/ 2147483646 h 59"/>
                  <a:gd name="T10" fmla="*/ 2147483646 w 154"/>
                  <a:gd name="T11" fmla="*/ 2147483646 h 5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4" h="59">
                    <a:moveTo>
                      <a:pt x="153" y="39"/>
                    </a:moveTo>
                    <a:lnTo>
                      <a:pt x="153" y="39"/>
                    </a:lnTo>
                    <a:cubicBezTo>
                      <a:pt x="153" y="19"/>
                      <a:pt x="153" y="0"/>
                      <a:pt x="133" y="0"/>
                    </a:cubicBezTo>
                    <a:cubicBezTo>
                      <a:pt x="114" y="0"/>
                      <a:pt x="0" y="39"/>
                      <a:pt x="0" y="39"/>
                    </a:cubicBezTo>
                    <a:cubicBezTo>
                      <a:pt x="0" y="39"/>
                      <a:pt x="114" y="58"/>
                      <a:pt x="133" y="58"/>
                    </a:cubicBezTo>
                    <a:cubicBezTo>
                      <a:pt x="153" y="58"/>
                      <a:pt x="153" y="58"/>
                      <a:pt x="153" y="39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95" name="Freeform 31">
                <a:extLst>
                  <a:ext uri="{FF2B5EF4-FFF2-40B4-BE49-F238E27FC236}">
                    <a16:creationId xmlns:a16="http://schemas.microsoft.com/office/drawing/2014/main" id="{AF5FB858-AEEE-0344-8BB0-B7837AA79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013" y="4581525"/>
                <a:ext cx="55562" cy="20638"/>
              </a:xfrm>
              <a:custGeom>
                <a:avLst/>
                <a:gdLst>
                  <a:gd name="T0" fmla="*/ 2147483646 w 154"/>
                  <a:gd name="T1" fmla="*/ 2147483646 h 58"/>
                  <a:gd name="T2" fmla="*/ 2147483646 w 154"/>
                  <a:gd name="T3" fmla="*/ 2147483646 h 58"/>
                  <a:gd name="T4" fmla="*/ 2147483646 w 154"/>
                  <a:gd name="T5" fmla="*/ 0 h 58"/>
                  <a:gd name="T6" fmla="*/ 0 w 154"/>
                  <a:gd name="T7" fmla="*/ 0 h 58"/>
                  <a:gd name="T8" fmla="*/ 2147483646 w 154"/>
                  <a:gd name="T9" fmla="*/ 2147483646 h 58"/>
                  <a:gd name="T10" fmla="*/ 2147483646 w 154"/>
                  <a:gd name="T11" fmla="*/ 2147483646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4" h="58">
                    <a:moveTo>
                      <a:pt x="153" y="39"/>
                    </a:moveTo>
                    <a:lnTo>
                      <a:pt x="153" y="39"/>
                    </a:lnTo>
                    <a:cubicBezTo>
                      <a:pt x="153" y="19"/>
                      <a:pt x="153" y="0"/>
                      <a:pt x="134" y="0"/>
                    </a:cubicBezTo>
                    <a:cubicBezTo>
                      <a:pt x="114" y="0"/>
                      <a:pt x="0" y="0"/>
                      <a:pt x="0" y="0"/>
                    </a:cubicBezTo>
                    <a:cubicBezTo>
                      <a:pt x="0" y="0"/>
                      <a:pt x="95" y="57"/>
                      <a:pt x="114" y="57"/>
                    </a:cubicBezTo>
                    <a:cubicBezTo>
                      <a:pt x="134" y="57"/>
                      <a:pt x="153" y="57"/>
                      <a:pt x="153" y="39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96" name="Freeform 32">
                <a:extLst>
                  <a:ext uri="{FF2B5EF4-FFF2-40B4-BE49-F238E27FC236}">
                    <a16:creationId xmlns:a16="http://schemas.microsoft.com/office/drawing/2014/main" id="{A4FADE36-D19B-F949-808D-56EBAE640F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300" y="4548188"/>
                <a:ext cx="55563" cy="26987"/>
              </a:xfrm>
              <a:custGeom>
                <a:avLst/>
                <a:gdLst>
                  <a:gd name="T0" fmla="*/ 2147483646 w 154"/>
                  <a:gd name="T1" fmla="*/ 2147483646 h 77"/>
                  <a:gd name="T2" fmla="*/ 2147483646 w 154"/>
                  <a:gd name="T3" fmla="*/ 2147483646 h 77"/>
                  <a:gd name="T4" fmla="*/ 2147483646 w 154"/>
                  <a:gd name="T5" fmla="*/ 2147483646 h 77"/>
                  <a:gd name="T6" fmla="*/ 0 w 154"/>
                  <a:gd name="T7" fmla="*/ 0 h 77"/>
                  <a:gd name="T8" fmla="*/ 2147483646 w 154"/>
                  <a:gd name="T9" fmla="*/ 2147483646 h 77"/>
                  <a:gd name="T10" fmla="*/ 2147483646 w 154"/>
                  <a:gd name="T11" fmla="*/ 2147483646 h 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4" h="77">
                    <a:moveTo>
                      <a:pt x="134" y="57"/>
                    </a:moveTo>
                    <a:lnTo>
                      <a:pt x="134" y="57"/>
                    </a:lnTo>
                    <a:cubicBezTo>
                      <a:pt x="153" y="38"/>
                      <a:pt x="134" y="19"/>
                      <a:pt x="115" y="19"/>
                    </a:cubicBezTo>
                    <a:cubicBezTo>
                      <a:pt x="96" y="0"/>
                      <a:pt x="0" y="0"/>
                      <a:pt x="0" y="0"/>
                    </a:cubicBezTo>
                    <a:cubicBezTo>
                      <a:pt x="0" y="0"/>
                      <a:pt x="76" y="57"/>
                      <a:pt x="96" y="76"/>
                    </a:cubicBezTo>
                    <a:cubicBezTo>
                      <a:pt x="115" y="76"/>
                      <a:pt x="134" y="76"/>
                      <a:pt x="134" y="57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97" name="Freeform 33">
                <a:extLst>
                  <a:ext uri="{FF2B5EF4-FFF2-40B4-BE49-F238E27FC236}">
                    <a16:creationId xmlns:a16="http://schemas.microsoft.com/office/drawing/2014/main" id="{868C8588-91C3-0549-8BA9-6E2D1DFC3E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5000" y="4513263"/>
                <a:ext cx="55563" cy="34925"/>
              </a:xfrm>
              <a:custGeom>
                <a:avLst/>
                <a:gdLst>
                  <a:gd name="T0" fmla="*/ 2147483646 w 153"/>
                  <a:gd name="T1" fmla="*/ 2147483646 h 96"/>
                  <a:gd name="T2" fmla="*/ 2147483646 w 153"/>
                  <a:gd name="T3" fmla="*/ 2147483646 h 96"/>
                  <a:gd name="T4" fmla="*/ 2147483646 w 153"/>
                  <a:gd name="T5" fmla="*/ 2147483646 h 96"/>
                  <a:gd name="T6" fmla="*/ 0 w 153"/>
                  <a:gd name="T7" fmla="*/ 0 h 96"/>
                  <a:gd name="T8" fmla="*/ 2147483646 w 153"/>
                  <a:gd name="T9" fmla="*/ 2147483646 h 96"/>
                  <a:gd name="T10" fmla="*/ 2147483646 w 153"/>
                  <a:gd name="T11" fmla="*/ 2147483646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3" h="96">
                    <a:moveTo>
                      <a:pt x="133" y="76"/>
                    </a:moveTo>
                    <a:lnTo>
                      <a:pt x="133" y="76"/>
                    </a:lnTo>
                    <a:cubicBezTo>
                      <a:pt x="152" y="57"/>
                      <a:pt x="133" y="38"/>
                      <a:pt x="133" y="38"/>
                    </a:cubicBezTo>
                    <a:cubicBezTo>
                      <a:pt x="114" y="19"/>
                      <a:pt x="0" y="0"/>
                      <a:pt x="0" y="0"/>
                    </a:cubicBezTo>
                    <a:cubicBezTo>
                      <a:pt x="0" y="0"/>
                      <a:pt x="76" y="76"/>
                      <a:pt x="95" y="76"/>
                    </a:cubicBezTo>
                    <a:cubicBezTo>
                      <a:pt x="114" y="95"/>
                      <a:pt x="114" y="95"/>
                      <a:pt x="133" y="76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98" name="Freeform 34">
                <a:extLst>
                  <a:ext uri="{FF2B5EF4-FFF2-40B4-BE49-F238E27FC236}">
                    <a16:creationId xmlns:a16="http://schemas.microsoft.com/office/drawing/2014/main" id="{0D3944D9-F52C-0B47-BE73-356D02F84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575" y="4478338"/>
                <a:ext cx="47625" cy="49212"/>
              </a:xfrm>
              <a:custGeom>
                <a:avLst/>
                <a:gdLst>
                  <a:gd name="T0" fmla="*/ 2147483646 w 134"/>
                  <a:gd name="T1" fmla="*/ 2147483646 h 135"/>
                  <a:gd name="T2" fmla="*/ 2147483646 w 134"/>
                  <a:gd name="T3" fmla="*/ 2147483646 h 135"/>
                  <a:gd name="T4" fmla="*/ 2147483646 w 134"/>
                  <a:gd name="T5" fmla="*/ 2147483646 h 135"/>
                  <a:gd name="T6" fmla="*/ 0 w 134"/>
                  <a:gd name="T7" fmla="*/ 0 h 135"/>
                  <a:gd name="T8" fmla="*/ 2147483646 w 134"/>
                  <a:gd name="T9" fmla="*/ 2147483646 h 135"/>
                  <a:gd name="T10" fmla="*/ 2147483646 w 134"/>
                  <a:gd name="T11" fmla="*/ 2147483646 h 1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135">
                    <a:moveTo>
                      <a:pt x="114" y="115"/>
                    </a:moveTo>
                    <a:lnTo>
                      <a:pt x="114" y="115"/>
                    </a:lnTo>
                    <a:cubicBezTo>
                      <a:pt x="133" y="96"/>
                      <a:pt x="114" y="76"/>
                      <a:pt x="114" y="76"/>
                    </a:cubicBezTo>
                    <a:cubicBezTo>
                      <a:pt x="95" y="58"/>
                      <a:pt x="0" y="0"/>
                      <a:pt x="0" y="0"/>
                    </a:cubicBezTo>
                    <a:cubicBezTo>
                      <a:pt x="0" y="0"/>
                      <a:pt x="57" y="96"/>
                      <a:pt x="76" y="115"/>
                    </a:cubicBezTo>
                    <a:cubicBezTo>
                      <a:pt x="76" y="115"/>
                      <a:pt x="95" y="134"/>
                      <a:pt x="114" y="115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899" name="Freeform 35">
                <a:extLst>
                  <a:ext uri="{FF2B5EF4-FFF2-40B4-BE49-F238E27FC236}">
                    <a16:creationId xmlns:a16="http://schemas.microsoft.com/office/drawing/2014/main" id="{730A2984-4B0F-204C-A043-E47A711F4C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16275" y="4492625"/>
                <a:ext cx="260350" cy="260350"/>
              </a:xfrm>
              <a:custGeom>
                <a:avLst/>
                <a:gdLst>
                  <a:gd name="T0" fmla="*/ 2147483646 w 725"/>
                  <a:gd name="T1" fmla="*/ 0 h 724"/>
                  <a:gd name="T2" fmla="*/ 2147483646 w 725"/>
                  <a:gd name="T3" fmla="*/ 0 h 724"/>
                  <a:gd name="T4" fmla="*/ 2147483646 w 725"/>
                  <a:gd name="T5" fmla="*/ 2147483646 h 724"/>
                  <a:gd name="T6" fmla="*/ 2147483646 w 725"/>
                  <a:gd name="T7" fmla="*/ 2147483646 h 724"/>
                  <a:gd name="T8" fmla="*/ 0 w 725"/>
                  <a:gd name="T9" fmla="*/ 2147483646 h 724"/>
                  <a:gd name="T10" fmla="*/ 2147483646 w 725"/>
                  <a:gd name="T11" fmla="*/ 0 h 72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25" h="724">
                    <a:moveTo>
                      <a:pt x="362" y="0"/>
                    </a:moveTo>
                    <a:lnTo>
                      <a:pt x="362" y="0"/>
                    </a:lnTo>
                    <a:cubicBezTo>
                      <a:pt x="552" y="0"/>
                      <a:pt x="724" y="171"/>
                      <a:pt x="724" y="362"/>
                    </a:cubicBezTo>
                    <a:cubicBezTo>
                      <a:pt x="724" y="552"/>
                      <a:pt x="552" y="723"/>
                      <a:pt x="362" y="723"/>
                    </a:cubicBezTo>
                    <a:cubicBezTo>
                      <a:pt x="152" y="723"/>
                      <a:pt x="0" y="552"/>
                      <a:pt x="0" y="362"/>
                    </a:cubicBezTo>
                    <a:cubicBezTo>
                      <a:pt x="0" y="171"/>
                      <a:pt x="152" y="0"/>
                      <a:pt x="362" y="0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00" name="Freeform 36">
                <a:extLst>
                  <a:ext uri="{FF2B5EF4-FFF2-40B4-BE49-F238E27FC236}">
                    <a16:creationId xmlns:a16="http://schemas.microsoft.com/office/drawing/2014/main" id="{C4F270B2-2953-8342-B9C4-0846C26FE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750" y="4416425"/>
                <a:ext cx="20638" cy="55563"/>
              </a:xfrm>
              <a:custGeom>
                <a:avLst/>
                <a:gdLst>
                  <a:gd name="T0" fmla="*/ 2147483646 w 57"/>
                  <a:gd name="T1" fmla="*/ 2147483646 h 153"/>
                  <a:gd name="T2" fmla="*/ 2147483646 w 57"/>
                  <a:gd name="T3" fmla="*/ 2147483646 h 153"/>
                  <a:gd name="T4" fmla="*/ 2147483646 w 57"/>
                  <a:gd name="T5" fmla="*/ 2147483646 h 153"/>
                  <a:gd name="T6" fmla="*/ 2147483646 w 57"/>
                  <a:gd name="T7" fmla="*/ 0 h 153"/>
                  <a:gd name="T8" fmla="*/ 0 w 57"/>
                  <a:gd name="T9" fmla="*/ 2147483646 h 153"/>
                  <a:gd name="T10" fmla="*/ 2147483646 w 57"/>
                  <a:gd name="T11" fmla="*/ 2147483646 h 1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153">
                    <a:moveTo>
                      <a:pt x="38" y="152"/>
                    </a:moveTo>
                    <a:lnTo>
                      <a:pt x="38" y="152"/>
                    </a:lnTo>
                    <a:cubicBezTo>
                      <a:pt x="56" y="152"/>
                      <a:pt x="56" y="152"/>
                      <a:pt x="56" y="133"/>
                    </a:cubicBezTo>
                    <a:cubicBezTo>
                      <a:pt x="56" y="115"/>
                      <a:pt x="38" y="0"/>
                      <a:pt x="38" y="0"/>
                    </a:cubicBezTo>
                    <a:cubicBezTo>
                      <a:pt x="38" y="0"/>
                      <a:pt x="0" y="115"/>
                      <a:pt x="0" y="133"/>
                    </a:cubicBezTo>
                    <a:cubicBezTo>
                      <a:pt x="0" y="152"/>
                      <a:pt x="19" y="152"/>
                      <a:pt x="38" y="152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01" name="Freeform 37">
                <a:extLst>
                  <a:ext uri="{FF2B5EF4-FFF2-40B4-BE49-F238E27FC236}">
                    <a16:creationId xmlns:a16="http://schemas.microsoft.com/office/drawing/2014/main" id="{5A45A1A7-BE4C-4847-8ADE-F782F4554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088" y="4767263"/>
                <a:ext cx="20637" cy="55562"/>
              </a:xfrm>
              <a:custGeom>
                <a:avLst/>
                <a:gdLst>
                  <a:gd name="T0" fmla="*/ 2147483646 w 58"/>
                  <a:gd name="T1" fmla="*/ 0 h 153"/>
                  <a:gd name="T2" fmla="*/ 2147483646 w 58"/>
                  <a:gd name="T3" fmla="*/ 0 h 153"/>
                  <a:gd name="T4" fmla="*/ 0 w 58"/>
                  <a:gd name="T5" fmla="*/ 2147483646 h 153"/>
                  <a:gd name="T6" fmla="*/ 2147483646 w 58"/>
                  <a:gd name="T7" fmla="*/ 2147483646 h 153"/>
                  <a:gd name="T8" fmla="*/ 2147483646 w 58"/>
                  <a:gd name="T9" fmla="*/ 2147483646 h 153"/>
                  <a:gd name="T10" fmla="*/ 2147483646 w 58"/>
                  <a:gd name="T11" fmla="*/ 0 h 1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53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18"/>
                      <a:pt x="0" y="37"/>
                    </a:cubicBezTo>
                    <a:cubicBezTo>
                      <a:pt x="0" y="57"/>
                      <a:pt x="57" y="152"/>
                      <a:pt x="57" y="152"/>
                    </a:cubicBezTo>
                    <a:cubicBezTo>
                      <a:pt x="57" y="152"/>
                      <a:pt x="57" y="37"/>
                      <a:pt x="57" y="18"/>
                    </a:cubicBezTo>
                    <a:cubicBezTo>
                      <a:pt x="57" y="0"/>
                      <a:pt x="38" y="0"/>
                      <a:pt x="19" y="0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02" name="Freeform 38">
                <a:extLst>
                  <a:ext uri="{FF2B5EF4-FFF2-40B4-BE49-F238E27FC236}">
                    <a16:creationId xmlns:a16="http://schemas.microsoft.com/office/drawing/2014/main" id="{CAE30AEF-B5B7-3B48-BB9C-DE24CBAD5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750" y="4767263"/>
                <a:ext cx="20638" cy="55562"/>
              </a:xfrm>
              <a:custGeom>
                <a:avLst/>
                <a:gdLst>
                  <a:gd name="T0" fmla="*/ 2147483646 w 57"/>
                  <a:gd name="T1" fmla="*/ 0 h 153"/>
                  <a:gd name="T2" fmla="*/ 2147483646 w 57"/>
                  <a:gd name="T3" fmla="*/ 0 h 153"/>
                  <a:gd name="T4" fmla="*/ 0 w 57"/>
                  <a:gd name="T5" fmla="*/ 2147483646 h 153"/>
                  <a:gd name="T6" fmla="*/ 2147483646 w 57"/>
                  <a:gd name="T7" fmla="*/ 2147483646 h 153"/>
                  <a:gd name="T8" fmla="*/ 2147483646 w 57"/>
                  <a:gd name="T9" fmla="*/ 2147483646 h 153"/>
                  <a:gd name="T10" fmla="*/ 2147483646 w 57"/>
                  <a:gd name="T11" fmla="*/ 0 h 1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153">
                    <a:moveTo>
                      <a:pt x="38" y="0"/>
                    </a:moveTo>
                    <a:lnTo>
                      <a:pt x="38" y="0"/>
                    </a:lnTo>
                    <a:cubicBezTo>
                      <a:pt x="19" y="0"/>
                      <a:pt x="0" y="18"/>
                      <a:pt x="0" y="37"/>
                    </a:cubicBezTo>
                    <a:cubicBezTo>
                      <a:pt x="0" y="57"/>
                      <a:pt x="38" y="152"/>
                      <a:pt x="38" y="152"/>
                    </a:cubicBezTo>
                    <a:cubicBezTo>
                      <a:pt x="38" y="152"/>
                      <a:pt x="56" y="57"/>
                      <a:pt x="56" y="37"/>
                    </a:cubicBezTo>
                    <a:cubicBezTo>
                      <a:pt x="56" y="18"/>
                      <a:pt x="56" y="0"/>
                      <a:pt x="38" y="0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03" name="Freeform 39">
                <a:extLst>
                  <a:ext uri="{FF2B5EF4-FFF2-40B4-BE49-F238E27FC236}">
                    <a16:creationId xmlns:a16="http://schemas.microsoft.com/office/drawing/2014/main" id="{F5DC114B-AF2B-6F46-A7F4-0ED968BA5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175" y="4767263"/>
                <a:ext cx="20638" cy="55562"/>
              </a:xfrm>
              <a:custGeom>
                <a:avLst/>
                <a:gdLst>
                  <a:gd name="T0" fmla="*/ 2147483646 w 57"/>
                  <a:gd name="T1" fmla="*/ 0 h 153"/>
                  <a:gd name="T2" fmla="*/ 2147483646 w 57"/>
                  <a:gd name="T3" fmla="*/ 0 h 153"/>
                  <a:gd name="T4" fmla="*/ 0 w 57"/>
                  <a:gd name="T5" fmla="*/ 2147483646 h 153"/>
                  <a:gd name="T6" fmla="*/ 0 w 57"/>
                  <a:gd name="T7" fmla="*/ 2147483646 h 153"/>
                  <a:gd name="T8" fmla="*/ 2147483646 w 57"/>
                  <a:gd name="T9" fmla="*/ 2147483646 h 153"/>
                  <a:gd name="T10" fmla="*/ 2147483646 w 57"/>
                  <a:gd name="T11" fmla="*/ 0 h 1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153">
                    <a:moveTo>
                      <a:pt x="37" y="0"/>
                    </a:moveTo>
                    <a:lnTo>
                      <a:pt x="37" y="0"/>
                    </a:lnTo>
                    <a:cubicBezTo>
                      <a:pt x="18" y="0"/>
                      <a:pt x="0" y="0"/>
                      <a:pt x="0" y="18"/>
                    </a:cubicBezTo>
                    <a:cubicBezTo>
                      <a:pt x="0" y="37"/>
                      <a:pt x="0" y="152"/>
                      <a:pt x="0" y="152"/>
                    </a:cubicBezTo>
                    <a:cubicBezTo>
                      <a:pt x="0" y="152"/>
                      <a:pt x="56" y="57"/>
                      <a:pt x="56" y="37"/>
                    </a:cubicBezTo>
                    <a:cubicBezTo>
                      <a:pt x="56" y="18"/>
                      <a:pt x="56" y="0"/>
                      <a:pt x="37" y="0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04" name="Freeform 40">
                <a:extLst>
                  <a:ext uri="{FF2B5EF4-FFF2-40B4-BE49-F238E27FC236}">
                    <a16:creationId xmlns:a16="http://schemas.microsoft.com/office/drawing/2014/main" id="{CC220E82-7900-E049-9614-A0FA46E0C8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1838" y="4752975"/>
                <a:ext cx="26987" cy="55563"/>
              </a:xfrm>
              <a:custGeom>
                <a:avLst/>
                <a:gdLst>
                  <a:gd name="T0" fmla="*/ 2147483646 w 77"/>
                  <a:gd name="T1" fmla="*/ 2147483646 h 154"/>
                  <a:gd name="T2" fmla="*/ 2147483646 w 77"/>
                  <a:gd name="T3" fmla="*/ 2147483646 h 154"/>
                  <a:gd name="T4" fmla="*/ 2147483646 w 77"/>
                  <a:gd name="T5" fmla="*/ 2147483646 h 154"/>
                  <a:gd name="T6" fmla="*/ 0 w 77"/>
                  <a:gd name="T7" fmla="*/ 2147483646 h 154"/>
                  <a:gd name="T8" fmla="*/ 2147483646 w 77"/>
                  <a:gd name="T9" fmla="*/ 2147483646 h 154"/>
                  <a:gd name="T10" fmla="*/ 2147483646 w 77"/>
                  <a:gd name="T11" fmla="*/ 2147483646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154">
                    <a:moveTo>
                      <a:pt x="57" y="20"/>
                    </a:moveTo>
                    <a:lnTo>
                      <a:pt x="57" y="20"/>
                    </a:lnTo>
                    <a:cubicBezTo>
                      <a:pt x="38" y="0"/>
                      <a:pt x="19" y="20"/>
                      <a:pt x="19" y="39"/>
                    </a:cubicBezTo>
                    <a:cubicBezTo>
                      <a:pt x="0" y="57"/>
                      <a:pt x="0" y="153"/>
                      <a:pt x="0" y="153"/>
                    </a:cubicBezTo>
                    <a:cubicBezTo>
                      <a:pt x="0" y="153"/>
                      <a:pt x="57" y="76"/>
                      <a:pt x="76" y="57"/>
                    </a:cubicBezTo>
                    <a:cubicBezTo>
                      <a:pt x="76" y="39"/>
                      <a:pt x="76" y="20"/>
                      <a:pt x="57" y="20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05" name="Freeform 41">
                <a:extLst>
                  <a:ext uri="{FF2B5EF4-FFF2-40B4-BE49-F238E27FC236}">
                    <a16:creationId xmlns:a16="http://schemas.microsoft.com/office/drawing/2014/main" id="{0252076B-5F11-754C-8856-A31C57F71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6913" y="4451350"/>
                <a:ext cx="34925" cy="55563"/>
              </a:xfrm>
              <a:custGeom>
                <a:avLst/>
                <a:gdLst>
                  <a:gd name="T0" fmla="*/ 2147483646 w 96"/>
                  <a:gd name="T1" fmla="*/ 2147483646 h 153"/>
                  <a:gd name="T2" fmla="*/ 2147483646 w 96"/>
                  <a:gd name="T3" fmla="*/ 2147483646 h 153"/>
                  <a:gd name="T4" fmla="*/ 2147483646 w 96"/>
                  <a:gd name="T5" fmla="*/ 2147483646 h 153"/>
                  <a:gd name="T6" fmla="*/ 0 w 96"/>
                  <a:gd name="T7" fmla="*/ 0 h 153"/>
                  <a:gd name="T8" fmla="*/ 2147483646 w 96"/>
                  <a:gd name="T9" fmla="*/ 2147483646 h 153"/>
                  <a:gd name="T10" fmla="*/ 2147483646 w 96"/>
                  <a:gd name="T11" fmla="*/ 2147483646 h 1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96" h="153">
                    <a:moveTo>
                      <a:pt x="76" y="134"/>
                    </a:moveTo>
                    <a:lnTo>
                      <a:pt x="76" y="134"/>
                    </a:lnTo>
                    <a:cubicBezTo>
                      <a:pt x="95" y="115"/>
                      <a:pt x="95" y="115"/>
                      <a:pt x="76" y="96"/>
                    </a:cubicBezTo>
                    <a:cubicBezTo>
                      <a:pt x="76" y="76"/>
                      <a:pt x="0" y="0"/>
                      <a:pt x="0" y="0"/>
                    </a:cubicBezTo>
                    <a:cubicBezTo>
                      <a:pt x="0" y="0"/>
                      <a:pt x="19" y="115"/>
                      <a:pt x="38" y="134"/>
                    </a:cubicBezTo>
                    <a:cubicBezTo>
                      <a:pt x="38" y="134"/>
                      <a:pt x="57" y="152"/>
                      <a:pt x="76" y="134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06" name="Freeform 42">
                <a:extLst>
                  <a:ext uri="{FF2B5EF4-FFF2-40B4-BE49-F238E27FC236}">
                    <a16:creationId xmlns:a16="http://schemas.microsoft.com/office/drawing/2014/main" id="{D8E75FD9-779B-2947-9AE9-9429B1EB2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1838" y="4437063"/>
                <a:ext cx="26987" cy="55562"/>
              </a:xfrm>
              <a:custGeom>
                <a:avLst/>
                <a:gdLst>
                  <a:gd name="T0" fmla="*/ 2147483646 w 77"/>
                  <a:gd name="T1" fmla="*/ 2147483646 h 154"/>
                  <a:gd name="T2" fmla="*/ 2147483646 w 77"/>
                  <a:gd name="T3" fmla="*/ 2147483646 h 154"/>
                  <a:gd name="T4" fmla="*/ 2147483646 w 77"/>
                  <a:gd name="T5" fmla="*/ 2147483646 h 154"/>
                  <a:gd name="T6" fmla="*/ 0 w 77"/>
                  <a:gd name="T7" fmla="*/ 0 h 154"/>
                  <a:gd name="T8" fmla="*/ 2147483646 w 77"/>
                  <a:gd name="T9" fmla="*/ 2147483646 h 154"/>
                  <a:gd name="T10" fmla="*/ 2147483646 w 77"/>
                  <a:gd name="T11" fmla="*/ 2147483646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154">
                    <a:moveTo>
                      <a:pt x="57" y="134"/>
                    </a:moveTo>
                    <a:lnTo>
                      <a:pt x="57" y="134"/>
                    </a:lnTo>
                    <a:cubicBezTo>
                      <a:pt x="76" y="134"/>
                      <a:pt x="76" y="114"/>
                      <a:pt x="76" y="95"/>
                    </a:cubicBezTo>
                    <a:cubicBezTo>
                      <a:pt x="57" y="76"/>
                      <a:pt x="0" y="0"/>
                      <a:pt x="0" y="0"/>
                    </a:cubicBezTo>
                    <a:cubicBezTo>
                      <a:pt x="0" y="0"/>
                      <a:pt x="0" y="95"/>
                      <a:pt x="19" y="114"/>
                    </a:cubicBezTo>
                    <a:cubicBezTo>
                      <a:pt x="19" y="134"/>
                      <a:pt x="38" y="153"/>
                      <a:pt x="57" y="134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07" name="Freeform 43">
                <a:extLst>
                  <a:ext uri="{FF2B5EF4-FFF2-40B4-BE49-F238E27FC236}">
                    <a16:creationId xmlns:a16="http://schemas.microsoft.com/office/drawing/2014/main" id="{639AA823-7BEE-1C43-964C-96AC6B9DD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175" y="4424363"/>
                <a:ext cx="20638" cy="55562"/>
              </a:xfrm>
              <a:custGeom>
                <a:avLst/>
                <a:gdLst>
                  <a:gd name="T0" fmla="*/ 2147483646 w 57"/>
                  <a:gd name="T1" fmla="*/ 2147483646 h 153"/>
                  <a:gd name="T2" fmla="*/ 2147483646 w 57"/>
                  <a:gd name="T3" fmla="*/ 2147483646 h 153"/>
                  <a:gd name="T4" fmla="*/ 2147483646 w 57"/>
                  <a:gd name="T5" fmla="*/ 2147483646 h 153"/>
                  <a:gd name="T6" fmla="*/ 0 w 57"/>
                  <a:gd name="T7" fmla="*/ 0 h 153"/>
                  <a:gd name="T8" fmla="*/ 0 w 57"/>
                  <a:gd name="T9" fmla="*/ 2147483646 h 153"/>
                  <a:gd name="T10" fmla="*/ 2147483646 w 57"/>
                  <a:gd name="T11" fmla="*/ 2147483646 h 1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" h="153">
                    <a:moveTo>
                      <a:pt x="37" y="152"/>
                    </a:moveTo>
                    <a:lnTo>
                      <a:pt x="37" y="152"/>
                    </a:lnTo>
                    <a:cubicBezTo>
                      <a:pt x="56" y="152"/>
                      <a:pt x="56" y="133"/>
                      <a:pt x="56" y="114"/>
                    </a:cubicBezTo>
                    <a:cubicBezTo>
                      <a:pt x="56" y="96"/>
                      <a:pt x="0" y="0"/>
                      <a:pt x="0" y="0"/>
                    </a:cubicBezTo>
                    <a:cubicBezTo>
                      <a:pt x="0" y="0"/>
                      <a:pt x="0" y="114"/>
                      <a:pt x="0" y="133"/>
                    </a:cubicBezTo>
                    <a:cubicBezTo>
                      <a:pt x="0" y="133"/>
                      <a:pt x="18" y="152"/>
                      <a:pt x="37" y="152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08" name="Freeform 44">
                <a:extLst>
                  <a:ext uri="{FF2B5EF4-FFF2-40B4-BE49-F238E27FC236}">
                    <a16:creationId xmlns:a16="http://schemas.microsoft.com/office/drawing/2014/main" id="{AFBAEC3E-0F49-4C44-96C2-A89DEADF22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825" y="4643438"/>
                <a:ext cx="295275" cy="239712"/>
              </a:xfrm>
              <a:custGeom>
                <a:avLst/>
                <a:gdLst>
                  <a:gd name="T0" fmla="*/ 2147483646 w 821"/>
                  <a:gd name="T1" fmla="*/ 2147483646 h 668"/>
                  <a:gd name="T2" fmla="*/ 2147483646 w 821"/>
                  <a:gd name="T3" fmla="*/ 2147483646 h 668"/>
                  <a:gd name="T4" fmla="*/ 2147483646 w 821"/>
                  <a:gd name="T5" fmla="*/ 2147483646 h 668"/>
                  <a:gd name="T6" fmla="*/ 2147483646 w 821"/>
                  <a:gd name="T7" fmla="*/ 2147483646 h 668"/>
                  <a:gd name="T8" fmla="*/ 2147483646 w 821"/>
                  <a:gd name="T9" fmla="*/ 2147483646 h 668"/>
                  <a:gd name="T10" fmla="*/ 2147483646 w 821"/>
                  <a:gd name="T11" fmla="*/ 2147483646 h 668"/>
                  <a:gd name="T12" fmla="*/ 2147483646 w 821"/>
                  <a:gd name="T13" fmla="*/ 2147483646 h 668"/>
                  <a:gd name="T14" fmla="*/ 2147483646 w 821"/>
                  <a:gd name="T15" fmla="*/ 2147483646 h 668"/>
                  <a:gd name="T16" fmla="*/ 2147483646 w 821"/>
                  <a:gd name="T17" fmla="*/ 2147483646 h 668"/>
                  <a:gd name="T18" fmla="*/ 2147483646 w 821"/>
                  <a:gd name="T19" fmla="*/ 2147483646 h 668"/>
                  <a:gd name="T20" fmla="*/ 2147483646 w 821"/>
                  <a:gd name="T21" fmla="*/ 2147483646 h 668"/>
                  <a:gd name="T22" fmla="*/ 2147483646 w 821"/>
                  <a:gd name="T23" fmla="*/ 2147483646 h 668"/>
                  <a:gd name="T24" fmla="*/ 2147483646 w 821"/>
                  <a:gd name="T25" fmla="*/ 2147483646 h 668"/>
                  <a:gd name="T26" fmla="*/ 2147483646 w 821"/>
                  <a:gd name="T27" fmla="*/ 2147483646 h 668"/>
                  <a:gd name="T28" fmla="*/ 2147483646 w 821"/>
                  <a:gd name="T29" fmla="*/ 2147483646 h 668"/>
                  <a:gd name="T30" fmla="*/ 2147483646 w 821"/>
                  <a:gd name="T31" fmla="*/ 2147483646 h 668"/>
                  <a:gd name="T32" fmla="*/ 2147483646 w 821"/>
                  <a:gd name="T33" fmla="*/ 2147483646 h 668"/>
                  <a:gd name="T34" fmla="*/ 2147483646 w 821"/>
                  <a:gd name="T35" fmla="*/ 2147483646 h 668"/>
                  <a:gd name="T36" fmla="*/ 2147483646 w 821"/>
                  <a:gd name="T37" fmla="*/ 2147483646 h 668"/>
                  <a:gd name="T38" fmla="*/ 2147483646 w 821"/>
                  <a:gd name="T39" fmla="*/ 2147483646 h 668"/>
                  <a:gd name="T40" fmla="*/ 2147483646 w 821"/>
                  <a:gd name="T41" fmla="*/ 2147483646 h 668"/>
                  <a:gd name="T42" fmla="*/ 2147483646 w 821"/>
                  <a:gd name="T43" fmla="*/ 2147483646 h 668"/>
                  <a:gd name="T44" fmla="*/ 2147483646 w 821"/>
                  <a:gd name="T45" fmla="*/ 2147483646 h 668"/>
                  <a:gd name="T46" fmla="*/ 2147483646 w 821"/>
                  <a:gd name="T47" fmla="*/ 2147483646 h 668"/>
                  <a:gd name="T48" fmla="*/ 2147483646 w 821"/>
                  <a:gd name="T49" fmla="*/ 2147483646 h 668"/>
                  <a:gd name="T50" fmla="*/ 2147483646 w 821"/>
                  <a:gd name="T51" fmla="*/ 2147483646 h 668"/>
                  <a:gd name="T52" fmla="*/ 2147483646 w 821"/>
                  <a:gd name="T53" fmla="*/ 2147483646 h 668"/>
                  <a:gd name="T54" fmla="*/ 2147483646 w 821"/>
                  <a:gd name="T55" fmla="*/ 2147483646 h 668"/>
                  <a:gd name="T56" fmla="*/ 2147483646 w 821"/>
                  <a:gd name="T57" fmla="*/ 2147483646 h 668"/>
                  <a:gd name="T58" fmla="*/ 2147483646 w 821"/>
                  <a:gd name="T59" fmla="*/ 2147483646 h 668"/>
                  <a:gd name="T60" fmla="*/ 2147483646 w 821"/>
                  <a:gd name="T61" fmla="*/ 2147483646 h 668"/>
                  <a:gd name="T62" fmla="*/ 2147483646 w 821"/>
                  <a:gd name="T63" fmla="*/ 2147483646 h 668"/>
                  <a:gd name="T64" fmla="*/ 2147483646 w 821"/>
                  <a:gd name="T65" fmla="*/ 2147483646 h 668"/>
                  <a:gd name="T66" fmla="*/ 2147483646 w 821"/>
                  <a:gd name="T67" fmla="*/ 2147483646 h 668"/>
                  <a:gd name="T68" fmla="*/ 2147483646 w 821"/>
                  <a:gd name="T69" fmla="*/ 2147483646 h 668"/>
                  <a:gd name="T70" fmla="*/ 2147483646 w 821"/>
                  <a:gd name="T71" fmla="*/ 2147483646 h 668"/>
                  <a:gd name="T72" fmla="*/ 2147483646 w 821"/>
                  <a:gd name="T73" fmla="*/ 2147483646 h 668"/>
                  <a:gd name="T74" fmla="*/ 2147483646 w 821"/>
                  <a:gd name="T75" fmla="*/ 2147483646 h 668"/>
                  <a:gd name="T76" fmla="*/ 2147483646 w 821"/>
                  <a:gd name="T77" fmla="*/ 2147483646 h 668"/>
                  <a:gd name="T78" fmla="*/ 2147483646 w 821"/>
                  <a:gd name="T79" fmla="*/ 2147483646 h 668"/>
                  <a:gd name="T80" fmla="*/ 2147483646 w 821"/>
                  <a:gd name="T81" fmla="*/ 2147483646 h 668"/>
                  <a:gd name="T82" fmla="*/ 0 w 821"/>
                  <a:gd name="T83" fmla="*/ 2147483646 h 668"/>
                  <a:gd name="T84" fmla="*/ 2147483646 w 821"/>
                  <a:gd name="T85" fmla="*/ 2147483646 h 668"/>
                  <a:gd name="T86" fmla="*/ 2147483646 w 821"/>
                  <a:gd name="T87" fmla="*/ 2147483646 h 668"/>
                  <a:gd name="T88" fmla="*/ 2147483646 w 821"/>
                  <a:gd name="T89" fmla="*/ 2147483646 h 668"/>
                  <a:gd name="T90" fmla="*/ 2147483646 w 821"/>
                  <a:gd name="T91" fmla="*/ 2147483646 h 668"/>
                  <a:gd name="T92" fmla="*/ 2147483646 w 821"/>
                  <a:gd name="T93" fmla="*/ 2147483646 h 668"/>
                  <a:gd name="T94" fmla="*/ 2147483646 w 821"/>
                  <a:gd name="T95" fmla="*/ 2147483646 h 668"/>
                  <a:gd name="T96" fmla="*/ 2147483646 w 821"/>
                  <a:gd name="T97" fmla="*/ 2147483646 h 668"/>
                  <a:gd name="T98" fmla="*/ 2147483646 w 821"/>
                  <a:gd name="T99" fmla="*/ 2147483646 h 668"/>
                  <a:gd name="T100" fmla="*/ 2147483646 w 821"/>
                  <a:gd name="T101" fmla="*/ 2147483646 h 668"/>
                  <a:gd name="T102" fmla="*/ 2147483646 w 821"/>
                  <a:gd name="T103" fmla="*/ 2147483646 h 668"/>
                  <a:gd name="T104" fmla="*/ 2147483646 w 821"/>
                  <a:gd name="T105" fmla="*/ 0 h 668"/>
                  <a:gd name="T106" fmla="*/ 2147483646 w 821"/>
                  <a:gd name="T107" fmla="*/ 0 h 668"/>
                  <a:gd name="T108" fmla="*/ 2147483646 w 821"/>
                  <a:gd name="T109" fmla="*/ 2147483646 h 668"/>
                  <a:gd name="T110" fmla="*/ 2147483646 w 821"/>
                  <a:gd name="T111" fmla="*/ 2147483646 h 668"/>
                  <a:gd name="T112" fmla="*/ 2147483646 w 821"/>
                  <a:gd name="T113" fmla="*/ 2147483646 h 668"/>
                  <a:gd name="T114" fmla="*/ 2147483646 w 821"/>
                  <a:gd name="T115" fmla="*/ 2147483646 h 668"/>
                  <a:gd name="T116" fmla="*/ 2147483646 w 821"/>
                  <a:gd name="T117" fmla="*/ 2147483646 h 668"/>
                  <a:gd name="T118" fmla="*/ 2147483646 w 821"/>
                  <a:gd name="T119" fmla="*/ 2147483646 h 668"/>
                  <a:gd name="T120" fmla="*/ 2147483646 w 821"/>
                  <a:gd name="T121" fmla="*/ 2147483646 h 668"/>
                  <a:gd name="T122" fmla="*/ 2147483646 w 821"/>
                  <a:gd name="T123" fmla="*/ 2147483646 h 668"/>
                  <a:gd name="T124" fmla="*/ 2147483646 w 821"/>
                  <a:gd name="T125" fmla="*/ 2147483646 h 66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21" h="668">
                    <a:moveTo>
                      <a:pt x="820" y="572"/>
                    </a:moveTo>
                    <a:lnTo>
                      <a:pt x="820" y="591"/>
                    </a:lnTo>
                    <a:lnTo>
                      <a:pt x="801" y="610"/>
                    </a:lnTo>
                    <a:lnTo>
                      <a:pt x="801" y="629"/>
                    </a:lnTo>
                    <a:lnTo>
                      <a:pt x="781" y="610"/>
                    </a:lnTo>
                    <a:lnTo>
                      <a:pt x="762" y="610"/>
                    </a:lnTo>
                    <a:lnTo>
                      <a:pt x="762" y="591"/>
                    </a:lnTo>
                    <a:lnTo>
                      <a:pt x="743" y="591"/>
                    </a:lnTo>
                    <a:lnTo>
                      <a:pt x="725" y="591"/>
                    </a:lnTo>
                    <a:lnTo>
                      <a:pt x="686" y="591"/>
                    </a:lnTo>
                    <a:lnTo>
                      <a:pt x="667" y="591"/>
                    </a:lnTo>
                    <a:lnTo>
                      <a:pt x="648" y="591"/>
                    </a:lnTo>
                    <a:lnTo>
                      <a:pt x="629" y="591"/>
                    </a:lnTo>
                    <a:lnTo>
                      <a:pt x="610" y="572"/>
                    </a:lnTo>
                    <a:lnTo>
                      <a:pt x="591" y="572"/>
                    </a:lnTo>
                    <a:lnTo>
                      <a:pt x="572" y="572"/>
                    </a:lnTo>
                    <a:lnTo>
                      <a:pt x="553" y="553"/>
                    </a:lnTo>
                    <a:lnTo>
                      <a:pt x="534" y="534"/>
                    </a:lnTo>
                    <a:lnTo>
                      <a:pt x="515" y="515"/>
                    </a:lnTo>
                    <a:lnTo>
                      <a:pt x="496" y="496"/>
                    </a:lnTo>
                    <a:lnTo>
                      <a:pt x="477" y="496"/>
                    </a:lnTo>
                    <a:lnTo>
                      <a:pt x="477" y="477"/>
                    </a:lnTo>
                    <a:lnTo>
                      <a:pt x="458" y="477"/>
                    </a:lnTo>
                    <a:lnTo>
                      <a:pt x="439" y="477"/>
                    </a:lnTo>
                    <a:lnTo>
                      <a:pt x="439" y="458"/>
                    </a:lnTo>
                    <a:lnTo>
                      <a:pt x="420" y="458"/>
                    </a:lnTo>
                    <a:lnTo>
                      <a:pt x="400" y="458"/>
                    </a:lnTo>
                    <a:lnTo>
                      <a:pt x="381" y="439"/>
                    </a:lnTo>
                    <a:lnTo>
                      <a:pt x="363" y="439"/>
                    </a:lnTo>
                    <a:lnTo>
                      <a:pt x="363" y="420"/>
                    </a:lnTo>
                    <a:lnTo>
                      <a:pt x="344" y="420"/>
                    </a:lnTo>
                    <a:lnTo>
                      <a:pt x="344" y="401"/>
                    </a:lnTo>
                    <a:lnTo>
                      <a:pt x="324" y="381"/>
                    </a:lnTo>
                    <a:lnTo>
                      <a:pt x="305" y="344"/>
                    </a:lnTo>
                    <a:lnTo>
                      <a:pt x="267" y="325"/>
                    </a:lnTo>
                    <a:lnTo>
                      <a:pt x="267" y="305"/>
                    </a:lnTo>
                    <a:lnTo>
                      <a:pt x="248" y="286"/>
                    </a:lnTo>
                    <a:lnTo>
                      <a:pt x="229" y="286"/>
                    </a:lnTo>
                    <a:lnTo>
                      <a:pt x="229" y="267"/>
                    </a:lnTo>
                    <a:lnTo>
                      <a:pt x="210" y="267"/>
                    </a:lnTo>
                    <a:lnTo>
                      <a:pt x="210" y="248"/>
                    </a:lnTo>
                    <a:lnTo>
                      <a:pt x="191" y="267"/>
                    </a:lnTo>
                    <a:lnTo>
                      <a:pt x="172" y="267"/>
                    </a:lnTo>
                    <a:lnTo>
                      <a:pt x="153" y="267"/>
                    </a:lnTo>
                    <a:lnTo>
                      <a:pt x="172" y="267"/>
                    </a:lnTo>
                    <a:lnTo>
                      <a:pt x="172" y="286"/>
                    </a:lnTo>
                    <a:lnTo>
                      <a:pt x="172" y="305"/>
                    </a:lnTo>
                    <a:lnTo>
                      <a:pt x="191" y="305"/>
                    </a:lnTo>
                    <a:lnTo>
                      <a:pt x="191" y="325"/>
                    </a:lnTo>
                    <a:lnTo>
                      <a:pt x="191" y="344"/>
                    </a:lnTo>
                    <a:lnTo>
                      <a:pt x="153" y="344"/>
                    </a:lnTo>
                    <a:lnTo>
                      <a:pt x="172" y="362"/>
                    </a:lnTo>
                    <a:lnTo>
                      <a:pt x="191" y="381"/>
                    </a:lnTo>
                    <a:lnTo>
                      <a:pt x="210" y="401"/>
                    </a:lnTo>
                    <a:lnTo>
                      <a:pt x="191" y="401"/>
                    </a:lnTo>
                    <a:lnTo>
                      <a:pt x="172" y="401"/>
                    </a:lnTo>
                    <a:lnTo>
                      <a:pt x="191" y="420"/>
                    </a:lnTo>
                    <a:lnTo>
                      <a:pt x="210" y="420"/>
                    </a:lnTo>
                    <a:lnTo>
                      <a:pt x="210" y="439"/>
                    </a:lnTo>
                    <a:lnTo>
                      <a:pt x="229" y="439"/>
                    </a:lnTo>
                    <a:lnTo>
                      <a:pt x="248" y="439"/>
                    </a:lnTo>
                    <a:lnTo>
                      <a:pt x="248" y="458"/>
                    </a:lnTo>
                    <a:lnTo>
                      <a:pt x="248" y="477"/>
                    </a:lnTo>
                    <a:lnTo>
                      <a:pt x="267" y="477"/>
                    </a:lnTo>
                    <a:lnTo>
                      <a:pt x="267" y="496"/>
                    </a:lnTo>
                    <a:lnTo>
                      <a:pt x="267" y="515"/>
                    </a:lnTo>
                    <a:lnTo>
                      <a:pt x="286" y="515"/>
                    </a:lnTo>
                    <a:lnTo>
                      <a:pt x="305" y="515"/>
                    </a:lnTo>
                    <a:lnTo>
                      <a:pt x="286" y="534"/>
                    </a:lnTo>
                    <a:lnTo>
                      <a:pt x="286" y="553"/>
                    </a:lnTo>
                    <a:lnTo>
                      <a:pt x="305" y="553"/>
                    </a:lnTo>
                    <a:lnTo>
                      <a:pt x="324" y="553"/>
                    </a:lnTo>
                    <a:lnTo>
                      <a:pt x="324" y="572"/>
                    </a:lnTo>
                    <a:lnTo>
                      <a:pt x="344" y="572"/>
                    </a:lnTo>
                    <a:lnTo>
                      <a:pt x="363" y="572"/>
                    </a:lnTo>
                    <a:lnTo>
                      <a:pt x="344" y="572"/>
                    </a:lnTo>
                    <a:lnTo>
                      <a:pt x="324" y="591"/>
                    </a:lnTo>
                    <a:lnTo>
                      <a:pt x="344" y="591"/>
                    </a:lnTo>
                    <a:lnTo>
                      <a:pt x="344" y="610"/>
                    </a:lnTo>
                    <a:lnTo>
                      <a:pt x="363" y="610"/>
                    </a:lnTo>
                    <a:lnTo>
                      <a:pt x="381" y="629"/>
                    </a:lnTo>
                    <a:lnTo>
                      <a:pt x="420" y="629"/>
                    </a:lnTo>
                    <a:lnTo>
                      <a:pt x="458" y="648"/>
                    </a:lnTo>
                    <a:lnTo>
                      <a:pt x="496" y="667"/>
                    </a:lnTo>
                    <a:lnTo>
                      <a:pt x="515" y="667"/>
                    </a:lnTo>
                    <a:lnTo>
                      <a:pt x="534" y="667"/>
                    </a:lnTo>
                    <a:lnTo>
                      <a:pt x="553" y="667"/>
                    </a:lnTo>
                    <a:lnTo>
                      <a:pt x="515" y="667"/>
                    </a:lnTo>
                    <a:lnTo>
                      <a:pt x="496" y="667"/>
                    </a:lnTo>
                    <a:lnTo>
                      <a:pt x="477" y="667"/>
                    </a:lnTo>
                    <a:lnTo>
                      <a:pt x="458" y="667"/>
                    </a:lnTo>
                    <a:lnTo>
                      <a:pt x="439" y="648"/>
                    </a:lnTo>
                    <a:lnTo>
                      <a:pt x="420" y="648"/>
                    </a:lnTo>
                    <a:lnTo>
                      <a:pt x="400" y="648"/>
                    </a:lnTo>
                    <a:lnTo>
                      <a:pt x="381" y="648"/>
                    </a:lnTo>
                    <a:lnTo>
                      <a:pt x="363" y="629"/>
                    </a:lnTo>
                    <a:lnTo>
                      <a:pt x="324" y="610"/>
                    </a:lnTo>
                    <a:lnTo>
                      <a:pt x="305" y="610"/>
                    </a:lnTo>
                    <a:lnTo>
                      <a:pt x="286" y="591"/>
                    </a:lnTo>
                    <a:lnTo>
                      <a:pt x="267" y="591"/>
                    </a:lnTo>
                    <a:lnTo>
                      <a:pt x="286" y="572"/>
                    </a:lnTo>
                    <a:lnTo>
                      <a:pt x="305" y="572"/>
                    </a:lnTo>
                    <a:lnTo>
                      <a:pt x="286" y="572"/>
                    </a:lnTo>
                    <a:lnTo>
                      <a:pt x="267" y="572"/>
                    </a:lnTo>
                    <a:lnTo>
                      <a:pt x="248" y="553"/>
                    </a:lnTo>
                    <a:lnTo>
                      <a:pt x="229" y="553"/>
                    </a:lnTo>
                    <a:lnTo>
                      <a:pt x="210" y="553"/>
                    </a:lnTo>
                    <a:lnTo>
                      <a:pt x="229" y="553"/>
                    </a:lnTo>
                    <a:lnTo>
                      <a:pt x="229" y="534"/>
                    </a:lnTo>
                    <a:lnTo>
                      <a:pt x="248" y="534"/>
                    </a:lnTo>
                    <a:lnTo>
                      <a:pt x="267" y="534"/>
                    </a:lnTo>
                    <a:lnTo>
                      <a:pt x="229" y="515"/>
                    </a:lnTo>
                    <a:lnTo>
                      <a:pt x="210" y="515"/>
                    </a:lnTo>
                    <a:lnTo>
                      <a:pt x="191" y="515"/>
                    </a:lnTo>
                    <a:lnTo>
                      <a:pt x="172" y="515"/>
                    </a:lnTo>
                    <a:lnTo>
                      <a:pt x="191" y="515"/>
                    </a:lnTo>
                    <a:lnTo>
                      <a:pt x="191" y="496"/>
                    </a:lnTo>
                    <a:lnTo>
                      <a:pt x="210" y="496"/>
                    </a:lnTo>
                    <a:lnTo>
                      <a:pt x="229" y="496"/>
                    </a:lnTo>
                    <a:lnTo>
                      <a:pt x="248" y="496"/>
                    </a:lnTo>
                    <a:lnTo>
                      <a:pt x="229" y="496"/>
                    </a:lnTo>
                    <a:lnTo>
                      <a:pt x="229" y="477"/>
                    </a:lnTo>
                    <a:lnTo>
                      <a:pt x="210" y="477"/>
                    </a:lnTo>
                    <a:lnTo>
                      <a:pt x="191" y="477"/>
                    </a:lnTo>
                    <a:lnTo>
                      <a:pt x="172" y="477"/>
                    </a:lnTo>
                    <a:lnTo>
                      <a:pt x="153" y="477"/>
                    </a:lnTo>
                    <a:lnTo>
                      <a:pt x="134" y="458"/>
                    </a:lnTo>
                    <a:lnTo>
                      <a:pt x="153" y="458"/>
                    </a:lnTo>
                    <a:lnTo>
                      <a:pt x="172" y="458"/>
                    </a:lnTo>
                    <a:lnTo>
                      <a:pt x="191" y="458"/>
                    </a:lnTo>
                    <a:lnTo>
                      <a:pt x="210" y="458"/>
                    </a:lnTo>
                    <a:lnTo>
                      <a:pt x="210" y="439"/>
                    </a:lnTo>
                    <a:lnTo>
                      <a:pt x="172" y="439"/>
                    </a:lnTo>
                    <a:lnTo>
                      <a:pt x="172" y="420"/>
                    </a:lnTo>
                    <a:lnTo>
                      <a:pt x="153" y="420"/>
                    </a:lnTo>
                    <a:lnTo>
                      <a:pt x="134" y="420"/>
                    </a:lnTo>
                    <a:lnTo>
                      <a:pt x="134" y="401"/>
                    </a:lnTo>
                    <a:lnTo>
                      <a:pt x="115" y="401"/>
                    </a:lnTo>
                    <a:lnTo>
                      <a:pt x="96" y="401"/>
                    </a:lnTo>
                    <a:lnTo>
                      <a:pt x="96" y="381"/>
                    </a:lnTo>
                    <a:lnTo>
                      <a:pt x="77" y="381"/>
                    </a:lnTo>
                    <a:lnTo>
                      <a:pt x="77" y="362"/>
                    </a:lnTo>
                    <a:lnTo>
                      <a:pt x="58" y="344"/>
                    </a:lnTo>
                    <a:lnTo>
                      <a:pt x="77" y="344"/>
                    </a:lnTo>
                    <a:lnTo>
                      <a:pt x="96" y="344"/>
                    </a:lnTo>
                    <a:lnTo>
                      <a:pt x="115" y="362"/>
                    </a:lnTo>
                    <a:lnTo>
                      <a:pt x="134" y="362"/>
                    </a:lnTo>
                    <a:lnTo>
                      <a:pt x="153" y="362"/>
                    </a:lnTo>
                    <a:lnTo>
                      <a:pt x="134" y="362"/>
                    </a:lnTo>
                    <a:lnTo>
                      <a:pt x="115" y="344"/>
                    </a:lnTo>
                    <a:lnTo>
                      <a:pt x="96" y="325"/>
                    </a:lnTo>
                    <a:lnTo>
                      <a:pt x="77" y="305"/>
                    </a:lnTo>
                    <a:lnTo>
                      <a:pt x="58" y="286"/>
                    </a:lnTo>
                    <a:lnTo>
                      <a:pt x="39" y="267"/>
                    </a:lnTo>
                    <a:lnTo>
                      <a:pt x="19" y="248"/>
                    </a:lnTo>
                    <a:lnTo>
                      <a:pt x="19" y="229"/>
                    </a:lnTo>
                    <a:lnTo>
                      <a:pt x="0" y="210"/>
                    </a:lnTo>
                    <a:lnTo>
                      <a:pt x="0" y="191"/>
                    </a:lnTo>
                    <a:lnTo>
                      <a:pt x="19" y="191"/>
                    </a:lnTo>
                    <a:lnTo>
                      <a:pt x="39" y="191"/>
                    </a:lnTo>
                    <a:lnTo>
                      <a:pt x="39" y="210"/>
                    </a:lnTo>
                    <a:lnTo>
                      <a:pt x="58" y="229"/>
                    </a:lnTo>
                    <a:lnTo>
                      <a:pt x="77" y="248"/>
                    </a:lnTo>
                    <a:lnTo>
                      <a:pt x="96" y="267"/>
                    </a:lnTo>
                    <a:lnTo>
                      <a:pt x="115" y="267"/>
                    </a:lnTo>
                    <a:lnTo>
                      <a:pt x="134" y="286"/>
                    </a:lnTo>
                    <a:lnTo>
                      <a:pt x="134" y="305"/>
                    </a:lnTo>
                    <a:lnTo>
                      <a:pt x="153" y="305"/>
                    </a:lnTo>
                    <a:lnTo>
                      <a:pt x="134" y="286"/>
                    </a:lnTo>
                    <a:lnTo>
                      <a:pt x="115" y="248"/>
                    </a:lnTo>
                    <a:lnTo>
                      <a:pt x="77" y="229"/>
                    </a:lnTo>
                    <a:lnTo>
                      <a:pt x="77" y="210"/>
                    </a:lnTo>
                    <a:lnTo>
                      <a:pt x="58" y="191"/>
                    </a:lnTo>
                    <a:lnTo>
                      <a:pt x="58" y="172"/>
                    </a:lnTo>
                    <a:lnTo>
                      <a:pt x="39" y="172"/>
                    </a:lnTo>
                    <a:lnTo>
                      <a:pt x="39" y="153"/>
                    </a:lnTo>
                    <a:lnTo>
                      <a:pt x="39" y="134"/>
                    </a:lnTo>
                    <a:lnTo>
                      <a:pt x="19" y="134"/>
                    </a:lnTo>
                    <a:lnTo>
                      <a:pt x="19" y="115"/>
                    </a:lnTo>
                    <a:lnTo>
                      <a:pt x="19" y="96"/>
                    </a:lnTo>
                    <a:lnTo>
                      <a:pt x="39" y="96"/>
                    </a:lnTo>
                    <a:lnTo>
                      <a:pt x="58" y="96"/>
                    </a:lnTo>
                    <a:lnTo>
                      <a:pt x="58" y="115"/>
                    </a:lnTo>
                    <a:lnTo>
                      <a:pt x="77" y="134"/>
                    </a:lnTo>
                    <a:lnTo>
                      <a:pt x="96" y="153"/>
                    </a:lnTo>
                    <a:lnTo>
                      <a:pt x="115" y="172"/>
                    </a:lnTo>
                    <a:lnTo>
                      <a:pt x="115" y="191"/>
                    </a:lnTo>
                    <a:lnTo>
                      <a:pt x="134" y="210"/>
                    </a:lnTo>
                    <a:lnTo>
                      <a:pt x="153" y="229"/>
                    </a:lnTo>
                    <a:lnTo>
                      <a:pt x="153" y="210"/>
                    </a:lnTo>
                    <a:lnTo>
                      <a:pt x="134" y="191"/>
                    </a:lnTo>
                    <a:lnTo>
                      <a:pt x="134" y="172"/>
                    </a:lnTo>
                    <a:lnTo>
                      <a:pt x="115" y="153"/>
                    </a:lnTo>
                    <a:lnTo>
                      <a:pt x="115" y="134"/>
                    </a:lnTo>
                    <a:lnTo>
                      <a:pt x="115" y="115"/>
                    </a:lnTo>
                    <a:lnTo>
                      <a:pt x="96" y="115"/>
                    </a:lnTo>
                    <a:lnTo>
                      <a:pt x="96" y="96"/>
                    </a:lnTo>
                    <a:lnTo>
                      <a:pt x="96" y="77"/>
                    </a:lnTo>
                    <a:lnTo>
                      <a:pt x="96" y="58"/>
                    </a:lnTo>
                    <a:lnTo>
                      <a:pt x="96" y="39"/>
                    </a:lnTo>
                    <a:lnTo>
                      <a:pt x="96" y="20"/>
                    </a:lnTo>
                    <a:lnTo>
                      <a:pt x="96" y="0"/>
                    </a:lnTo>
                    <a:lnTo>
                      <a:pt x="115" y="0"/>
                    </a:lnTo>
                    <a:lnTo>
                      <a:pt x="134" y="20"/>
                    </a:lnTo>
                    <a:lnTo>
                      <a:pt x="134" y="39"/>
                    </a:lnTo>
                    <a:lnTo>
                      <a:pt x="134" y="77"/>
                    </a:lnTo>
                    <a:lnTo>
                      <a:pt x="153" y="96"/>
                    </a:lnTo>
                    <a:lnTo>
                      <a:pt x="153" y="115"/>
                    </a:lnTo>
                    <a:lnTo>
                      <a:pt x="153" y="134"/>
                    </a:lnTo>
                    <a:lnTo>
                      <a:pt x="172" y="153"/>
                    </a:lnTo>
                    <a:lnTo>
                      <a:pt x="172" y="172"/>
                    </a:lnTo>
                    <a:lnTo>
                      <a:pt x="191" y="172"/>
                    </a:lnTo>
                    <a:lnTo>
                      <a:pt x="172" y="153"/>
                    </a:lnTo>
                    <a:lnTo>
                      <a:pt x="172" y="134"/>
                    </a:lnTo>
                    <a:lnTo>
                      <a:pt x="172" y="115"/>
                    </a:lnTo>
                    <a:lnTo>
                      <a:pt x="172" y="96"/>
                    </a:lnTo>
                    <a:lnTo>
                      <a:pt x="172" y="77"/>
                    </a:lnTo>
                    <a:lnTo>
                      <a:pt x="172" y="58"/>
                    </a:lnTo>
                    <a:lnTo>
                      <a:pt x="191" y="39"/>
                    </a:lnTo>
                    <a:lnTo>
                      <a:pt x="191" y="58"/>
                    </a:lnTo>
                    <a:lnTo>
                      <a:pt x="210" y="77"/>
                    </a:lnTo>
                    <a:lnTo>
                      <a:pt x="210" y="96"/>
                    </a:lnTo>
                    <a:lnTo>
                      <a:pt x="210" y="115"/>
                    </a:lnTo>
                    <a:lnTo>
                      <a:pt x="229" y="134"/>
                    </a:lnTo>
                    <a:lnTo>
                      <a:pt x="229" y="153"/>
                    </a:lnTo>
                    <a:lnTo>
                      <a:pt x="229" y="172"/>
                    </a:lnTo>
                    <a:lnTo>
                      <a:pt x="248" y="191"/>
                    </a:lnTo>
                    <a:lnTo>
                      <a:pt x="248" y="210"/>
                    </a:lnTo>
                    <a:lnTo>
                      <a:pt x="267" y="229"/>
                    </a:lnTo>
                    <a:lnTo>
                      <a:pt x="267" y="248"/>
                    </a:lnTo>
                    <a:lnTo>
                      <a:pt x="286" y="267"/>
                    </a:lnTo>
                    <a:lnTo>
                      <a:pt x="286" y="286"/>
                    </a:lnTo>
                    <a:lnTo>
                      <a:pt x="305" y="286"/>
                    </a:lnTo>
                    <a:lnTo>
                      <a:pt x="305" y="305"/>
                    </a:lnTo>
                    <a:lnTo>
                      <a:pt x="324" y="325"/>
                    </a:lnTo>
                    <a:lnTo>
                      <a:pt x="344" y="344"/>
                    </a:lnTo>
                    <a:lnTo>
                      <a:pt x="344" y="362"/>
                    </a:lnTo>
                    <a:lnTo>
                      <a:pt x="363" y="381"/>
                    </a:lnTo>
                    <a:lnTo>
                      <a:pt x="381" y="401"/>
                    </a:lnTo>
                    <a:lnTo>
                      <a:pt x="400" y="420"/>
                    </a:lnTo>
                    <a:lnTo>
                      <a:pt x="420" y="420"/>
                    </a:lnTo>
                    <a:lnTo>
                      <a:pt x="439" y="439"/>
                    </a:lnTo>
                    <a:lnTo>
                      <a:pt x="477" y="458"/>
                    </a:lnTo>
                    <a:lnTo>
                      <a:pt x="477" y="477"/>
                    </a:lnTo>
                    <a:lnTo>
                      <a:pt x="496" y="477"/>
                    </a:lnTo>
                    <a:lnTo>
                      <a:pt x="515" y="496"/>
                    </a:lnTo>
                    <a:lnTo>
                      <a:pt x="534" y="496"/>
                    </a:lnTo>
                    <a:lnTo>
                      <a:pt x="553" y="515"/>
                    </a:lnTo>
                    <a:lnTo>
                      <a:pt x="572" y="515"/>
                    </a:lnTo>
                    <a:lnTo>
                      <a:pt x="610" y="534"/>
                    </a:lnTo>
                    <a:lnTo>
                      <a:pt x="629" y="534"/>
                    </a:lnTo>
                    <a:lnTo>
                      <a:pt x="648" y="553"/>
                    </a:lnTo>
                    <a:lnTo>
                      <a:pt x="667" y="553"/>
                    </a:lnTo>
                    <a:lnTo>
                      <a:pt x="705" y="553"/>
                    </a:lnTo>
                    <a:lnTo>
                      <a:pt x="725" y="553"/>
                    </a:lnTo>
                    <a:lnTo>
                      <a:pt x="743" y="572"/>
                    </a:lnTo>
                    <a:lnTo>
                      <a:pt x="781" y="572"/>
                    </a:lnTo>
                    <a:lnTo>
                      <a:pt x="801" y="572"/>
                    </a:lnTo>
                    <a:lnTo>
                      <a:pt x="820" y="572"/>
                    </a:ln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09" name="Freeform 45">
                <a:extLst>
                  <a:ext uri="{FF2B5EF4-FFF2-40B4-BE49-F238E27FC236}">
                    <a16:creationId xmlns:a16="http://schemas.microsoft.com/office/drawing/2014/main" id="{26EE31FB-49AD-B748-8832-DC1E99A459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825" y="4643438"/>
                <a:ext cx="295275" cy="239712"/>
              </a:xfrm>
              <a:custGeom>
                <a:avLst/>
                <a:gdLst>
                  <a:gd name="T0" fmla="*/ 2147483646 w 821"/>
                  <a:gd name="T1" fmla="*/ 2147483646 h 668"/>
                  <a:gd name="T2" fmla="*/ 2147483646 w 821"/>
                  <a:gd name="T3" fmla="*/ 2147483646 h 668"/>
                  <a:gd name="T4" fmla="*/ 2147483646 w 821"/>
                  <a:gd name="T5" fmla="*/ 2147483646 h 668"/>
                  <a:gd name="T6" fmla="*/ 2147483646 w 821"/>
                  <a:gd name="T7" fmla="*/ 2147483646 h 668"/>
                  <a:gd name="T8" fmla="*/ 2147483646 w 821"/>
                  <a:gd name="T9" fmla="*/ 2147483646 h 668"/>
                  <a:gd name="T10" fmla="*/ 2147483646 w 821"/>
                  <a:gd name="T11" fmla="*/ 2147483646 h 668"/>
                  <a:gd name="T12" fmla="*/ 2147483646 w 821"/>
                  <a:gd name="T13" fmla="*/ 2147483646 h 668"/>
                  <a:gd name="T14" fmla="*/ 2147483646 w 821"/>
                  <a:gd name="T15" fmla="*/ 2147483646 h 668"/>
                  <a:gd name="T16" fmla="*/ 2147483646 w 821"/>
                  <a:gd name="T17" fmla="*/ 2147483646 h 668"/>
                  <a:gd name="T18" fmla="*/ 2147483646 w 821"/>
                  <a:gd name="T19" fmla="*/ 2147483646 h 668"/>
                  <a:gd name="T20" fmla="*/ 2147483646 w 821"/>
                  <a:gd name="T21" fmla="*/ 2147483646 h 668"/>
                  <a:gd name="T22" fmla="*/ 2147483646 w 821"/>
                  <a:gd name="T23" fmla="*/ 2147483646 h 668"/>
                  <a:gd name="T24" fmla="*/ 2147483646 w 821"/>
                  <a:gd name="T25" fmla="*/ 2147483646 h 668"/>
                  <a:gd name="T26" fmla="*/ 2147483646 w 821"/>
                  <a:gd name="T27" fmla="*/ 2147483646 h 668"/>
                  <a:gd name="T28" fmla="*/ 2147483646 w 821"/>
                  <a:gd name="T29" fmla="*/ 2147483646 h 668"/>
                  <a:gd name="T30" fmla="*/ 2147483646 w 821"/>
                  <a:gd name="T31" fmla="*/ 2147483646 h 668"/>
                  <a:gd name="T32" fmla="*/ 2147483646 w 821"/>
                  <a:gd name="T33" fmla="*/ 2147483646 h 668"/>
                  <a:gd name="T34" fmla="*/ 2147483646 w 821"/>
                  <a:gd name="T35" fmla="*/ 2147483646 h 668"/>
                  <a:gd name="T36" fmla="*/ 2147483646 w 821"/>
                  <a:gd name="T37" fmla="*/ 2147483646 h 668"/>
                  <a:gd name="T38" fmla="*/ 2147483646 w 821"/>
                  <a:gd name="T39" fmla="*/ 2147483646 h 668"/>
                  <a:gd name="T40" fmla="*/ 2147483646 w 821"/>
                  <a:gd name="T41" fmla="*/ 2147483646 h 668"/>
                  <a:gd name="T42" fmla="*/ 2147483646 w 821"/>
                  <a:gd name="T43" fmla="*/ 2147483646 h 668"/>
                  <a:gd name="T44" fmla="*/ 2147483646 w 821"/>
                  <a:gd name="T45" fmla="*/ 2147483646 h 668"/>
                  <a:gd name="T46" fmla="*/ 2147483646 w 821"/>
                  <a:gd name="T47" fmla="*/ 2147483646 h 668"/>
                  <a:gd name="T48" fmla="*/ 2147483646 w 821"/>
                  <a:gd name="T49" fmla="*/ 2147483646 h 668"/>
                  <a:gd name="T50" fmla="*/ 2147483646 w 821"/>
                  <a:gd name="T51" fmla="*/ 2147483646 h 668"/>
                  <a:gd name="T52" fmla="*/ 2147483646 w 821"/>
                  <a:gd name="T53" fmla="*/ 2147483646 h 668"/>
                  <a:gd name="T54" fmla="*/ 2147483646 w 821"/>
                  <a:gd name="T55" fmla="*/ 2147483646 h 668"/>
                  <a:gd name="T56" fmla="*/ 2147483646 w 821"/>
                  <a:gd name="T57" fmla="*/ 2147483646 h 668"/>
                  <a:gd name="T58" fmla="*/ 2147483646 w 821"/>
                  <a:gd name="T59" fmla="*/ 2147483646 h 668"/>
                  <a:gd name="T60" fmla="*/ 2147483646 w 821"/>
                  <a:gd name="T61" fmla="*/ 2147483646 h 668"/>
                  <a:gd name="T62" fmla="*/ 2147483646 w 821"/>
                  <a:gd name="T63" fmla="*/ 2147483646 h 668"/>
                  <a:gd name="T64" fmla="*/ 2147483646 w 821"/>
                  <a:gd name="T65" fmla="*/ 2147483646 h 668"/>
                  <a:gd name="T66" fmla="*/ 2147483646 w 821"/>
                  <a:gd name="T67" fmla="*/ 2147483646 h 668"/>
                  <a:gd name="T68" fmla="*/ 2147483646 w 821"/>
                  <a:gd name="T69" fmla="*/ 2147483646 h 668"/>
                  <a:gd name="T70" fmla="*/ 2147483646 w 821"/>
                  <a:gd name="T71" fmla="*/ 2147483646 h 668"/>
                  <a:gd name="T72" fmla="*/ 2147483646 w 821"/>
                  <a:gd name="T73" fmla="*/ 2147483646 h 668"/>
                  <a:gd name="T74" fmla="*/ 2147483646 w 821"/>
                  <a:gd name="T75" fmla="*/ 2147483646 h 668"/>
                  <a:gd name="T76" fmla="*/ 2147483646 w 821"/>
                  <a:gd name="T77" fmla="*/ 2147483646 h 668"/>
                  <a:gd name="T78" fmla="*/ 2147483646 w 821"/>
                  <a:gd name="T79" fmla="*/ 2147483646 h 668"/>
                  <a:gd name="T80" fmla="*/ 2147483646 w 821"/>
                  <a:gd name="T81" fmla="*/ 2147483646 h 668"/>
                  <a:gd name="T82" fmla="*/ 0 w 821"/>
                  <a:gd name="T83" fmla="*/ 2147483646 h 668"/>
                  <a:gd name="T84" fmla="*/ 2147483646 w 821"/>
                  <a:gd name="T85" fmla="*/ 2147483646 h 668"/>
                  <a:gd name="T86" fmla="*/ 2147483646 w 821"/>
                  <a:gd name="T87" fmla="*/ 2147483646 h 668"/>
                  <a:gd name="T88" fmla="*/ 2147483646 w 821"/>
                  <a:gd name="T89" fmla="*/ 2147483646 h 668"/>
                  <a:gd name="T90" fmla="*/ 2147483646 w 821"/>
                  <a:gd name="T91" fmla="*/ 2147483646 h 668"/>
                  <a:gd name="T92" fmla="*/ 2147483646 w 821"/>
                  <a:gd name="T93" fmla="*/ 2147483646 h 668"/>
                  <a:gd name="T94" fmla="*/ 2147483646 w 821"/>
                  <a:gd name="T95" fmla="*/ 2147483646 h 668"/>
                  <a:gd name="T96" fmla="*/ 2147483646 w 821"/>
                  <a:gd name="T97" fmla="*/ 2147483646 h 668"/>
                  <a:gd name="T98" fmla="*/ 2147483646 w 821"/>
                  <a:gd name="T99" fmla="*/ 2147483646 h 668"/>
                  <a:gd name="T100" fmla="*/ 2147483646 w 821"/>
                  <a:gd name="T101" fmla="*/ 2147483646 h 668"/>
                  <a:gd name="T102" fmla="*/ 2147483646 w 821"/>
                  <a:gd name="T103" fmla="*/ 2147483646 h 668"/>
                  <a:gd name="T104" fmla="*/ 2147483646 w 821"/>
                  <a:gd name="T105" fmla="*/ 0 h 668"/>
                  <a:gd name="T106" fmla="*/ 2147483646 w 821"/>
                  <a:gd name="T107" fmla="*/ 0 h 668"/>
                  <a:gd name="T108" fmla="*/ 2147483646 w 821"/>
                  <a:gd name="T109" fmla="*/ 2147483646 h 668"/>
                  <a:gd name="T110" fmla="*/ 2147483646 w 821"/>
                  <a:gd name="T111" fmla="*/ 2147483646 h 668"/>
                  <a:gd name="T112" fmla="*/ 2147483646 w 821"/>
                  <a:gd name="T113" fmla="*/ 2147483646 h 668"/>
                  <a:gd name="T114" fmla="*/ 2147483646 w 821"/>
                  <a:gd name="T115" fmla="*/ 2147483646 h 668"/>
                  <a:gd name="T116" fmla="*/ 2147483646 w 821"/>
                  <a:gd name="T117" fmla="*/ 2147483646 h 668"/>
                  <a:gd name="T118" fmla="*/ 2147483646 w 821"/>
                  <a:gd name="T119" fmla="*/ 2147483646 h 668"/>
                  <a:gd name="T120" fmla="*/ 2147483646 w 821"/>
                  <a:gd name="T121" fmla="*/ 2147483646 h 668"/>
                  <a:gd name="T122" fmla="*/ 2147483646 w 821"/>
                  <a:gd name="T123" fmla="*/ 2147483646 h 668"/>
                  <a:gd name="T124" fmla="*/ 2147483646 w 821"/>
                  <a:gd name="T125" fmla="*/ 2147483646 h 66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21" h="668">
                    <a:moveTo>
                      <a:pt x="820" y="572"/>
                    </a:moveTo>
                    <a:lnTo>
                      <a:pt x="820" y="591"/>
                    </a:lnTo>
                    <a:lnTo>
                      <a:pt x="801" y="610"/>
                    </a:lnTo>
                    <a:lnTo>
                      <a:pt x="801" y="629"/>
                    </a:lnTo>
                    <a:lnTo>
                      <a:pt x="781" y="610"/>
                    </a:lnTo>
                    <a:lnTo>
                      <a:pt x="762" y="610"/>
                    </a:lnTo>
                    <a:lnTo>
                      <a:pt x="762" y="591"/>
                    </a:lnTo>
                    <a:lnTo>
                      <a:pt x="743" y="591"/>
                    </a:lnTo>
                    <a:lnTo>
                      <a:pt x="725" y="591"/>
                    </a:lnTo>
                    <a:lnTo>
                      <a:pt x="686" y="591"/>
                    </a:lnTo>
                    <a:lnTo>
                      <a:pt x="667" y="591"/>
                    </a:lnTo>
                    <a:lnTo>
                      <a:pt x="648" y="591"/>
                    </a:lnTo>
                    <a:lnTo>
                      <a:pt x="629" y="591"/>
                    </a:lnTo>
                    <a:lnTo>
                      <a:pt x="610" y="572"/>
                    </a:lnTo>
                    <a:lnTo>
                      <a:pt x="591" y="572"/>
                    </a:lnTo>
                    <a:lnTo>
                      <a:pt x="572" y="572"/>
                    </a:lnTo>
                    <a:lnTo>
                      <a:pt x="553" y="553"/>
                    </a:lnTo>
                    <a:lnTo>
                      <a:pt x="534" y="534"/>
                    </a:lnTo>
                    <a:lnTo>
                      <a:pt x="515" y="515"/>
                    </a:lnTo>
                    <a:lnTo>
                      <a:pt x="496" y="496"/>
                    </a:lnTo>
                    <a:lnTo>
                      <a:pt x="477" y="496"/>
                    </a:lnTo>
                    <a:lnTo>
                      <a:pt x="477" y="477"/>
                    </a:lnTo>
                    <a:lnTo>
                      <a:pt x="458" y="477"/>
                    </a:lnTo>
                    <a:lnTo>
                      <a:pt x="439" y="477"/>
                    </a:lnTo>
                    <a:lnTo>
                      <a:pt x="439" y="458"/>
                    </a:lnTo>
                    <a:lnTo>
                      <a:pt x="420" y="458"/>
                    </a:lnTo>
                    <a:lnTo>
                      <a:pt x="400" y="458"/>
                    </a:lnTo>
                    <a:lnTo>
                      <a:pt x="381" y="439"/>
                    </a:lnTo>
                    <a:lnTo>
                      <a:pt x="363" y="439"/>
                    </a:lnTo>
                    <a:lnTo>
                      <a:pt x="363" y="420"/>
                    </a:lnTo>
                    <a:lnTo>
                      <a:pt x="344" y="420"/>
                    </a:lnTo>
                    <a:lnTo>
                      <a:pt x="344" y="401"/>
                    </a:lnTo>
                    <a:lnTo>
                      <a:pt x="324" y="381"/>
                    </a:lnTo>
                    <a:lnTo>
                      <a:pt x="305" y="344"/>
                    </a:lnTo>
                    <a:lnTo>
                      <a:pt x="267" y="325"/>
                    </a:lnTo>
                    <a:lnTo>
                      <a:pt x="267" y="305"/>
                    </a:lnTo>
                    <a:lnTo>
                      <a:pt x="248" y="286"/>
                    </a:lnTo>
                    <a:lnTo>
                      <a:pt x="229" y="286"/>
                    </a:lnTo>
                    <a:lnTo>
                      <a:pt x="229" y="267"/>
                    </a:lnTo>
                    <a:lnTo>
                      <a:pt x="210" y="267"/>
                    </a:lnTo>
                    <a:lnTo>
                      <a:pt x="210" y="248"/>
                    </a:lnTo>
                    <a:lnTo>
                      <a:pt x="191" y="267"/>
                    </a:lnTo>
                    <a:lnTo>
                      <a:pt x="172" y="267"/>
                    </a:lnTo>
                    <a:lnTo>
                      <a:pt x="153" y="267"/>
                    </a:lnTo>
                    <a:lnTo>
                      <a:pt x="172" y="267"/>
                    </a:lnTo>
                    <a:lnTo>
                      <a:pt x="172" y="286"/>
                    </a:lnTo>
                    <a:lnTo>
                      <a:pt x="172" y="305"/>
                    </a:lnTo>
                    <a:lnTo>
                      <a:pt x="191" y="305"/>
                    </a:lnTo>
                    <a:lnTo>
                      <a:pt x="191" y="325"/>
                    </a:lnTo>
                    <a:lnTo>
                      <a:pt x="191" y="344"/>
                    </a:lnTo>
                    <a:lnTo>
                      <a:pt x="153" y="344"/>
                    </a:lnTo>
                    <a:lnTo>
                      <a:pt x="172" y="362"/>
                    </a:lnTo>
                    <a:lnTo>
                      <a:pt x="191" y="381"/>
                    </a:lnTo>
                    <a:lnTo>
                      <a:pt x="210" y="401"/>
                    </a:lnTo>
                    <a:lnTo>
                      <a:pt x="191" y="401"/>
                    </a:lnTo>
                    <a:lnTo>
                      <a:pt x="172" y="401"/>
                    </a:lnTo>
                    <a:lnTo>
                      <a:pt x="191" y="420"/>
                    </a:lnTo>
                    <a:lnTo>
                      <a:pt x="210" y="420"/>
                    </a:lnTo>
                    <a:lnTo>
                      <a:pt x="210" y="439"/>
                    </a:lnTo>
                    <a:lnTo>
                      <a:pt x="229" y="439"/>
                    </a:lnTo>
                    <a:lnTo>
                      <a:pt x="248" y="439"/>
                    </a:lnTo>
                    <a:lnTo>
                      <a:pt x="248" y="458"/>
                    </a:lnTo>
                    <a:lnTo>
                      <a:pt x="248" y="477"/>
                    </a:lnTo>
                    <a:lnTo>
                      <a:pt x="267" y="477"/>
                    </a:lnTo>
                    <a:lnTo>
                      <a:pt x="267" y="496"/>
                    </a:lnTo>
                    <a:lnTo>
                      <a:pt x="267" y="515"/>
                    </a:lnTo>
                    <a:lnTo>
                      <a:pt x="286" y="515"/>
                    </a:lnTo>
                    <a:lnTo>
                      <a:pt x="305" y="515"/>
                    </a:lnTo>
                    <a:lnTo>
                      <a:pt x="286" y="534"/>
                    </a:lnTo>
                    <a:lnTo>
                      <a:pt x="286" y="553"/>
                    </a:lnTo>
                    <a:lnTo>
                      <a:pt x="305" y="553"/>
                    </a:lnTo>
                    <a:lnTo>
                      <a:pt x="324" y="553"/>
                    </a:lnTo>
                    <a:lnTo>
                      <a:pt x="324" y="572"/>
                    </a:lnTo>
                    <a:lnTo>
                      <a:pt x="344" y="572"/>
                    </a:lnTo>
                    <a:lnTo>
                      <a:pt x="363" y="572"/>
                    </a:lnTo>
                    <a:lnTo>
                      <a:pt x="344" y="572"/>
                    </a:lnTo>
                    <a:lnTo>
                      <a:pt x="324" y="591"/>
                    </a:lnTo>
                    <a:lnTo>
                      <a:pt x="344" y="591"/>
                    </a:lnTo>
                    <a:lnTo>
                      <a:pt x="344" y="610"/>
                    </a:lnTo>
                    <a:lnTo>
                      <a:pt x="363" y="610"/>
                    </a:lnTo>
                    <a:lnTo>
                      <a:pt x="381" y="629"/>
                    </a:lnTo>
                    <a:lnTo>
                      <a:pt x="420" y="629"/>
                    </a:lnTo>
                    <a:lnTo>
                      <a:pt x="458" y="648"/>
                    </a:lnTo>
                    <a:lnTo>
                      <a:pt x="496" y="667"/>
                    </a:lnTo>
                    <a:lnTo>
                      <a:pt x="515" y="667"/>
                    </a:lnTo>
                    <a:lnTo>
                      <a:pt x="534" y="667"/>
                    </a:lnTo>
                    <a:lnTo>
                      <a:pt x="553" y="667"/>
                    </a:lnTo>
                    <a:lnTo>
                      <a:pt x="515" y="667"/>
                    </a:lnTo>
                    <a:lnTo>
                      <a:pt x="496" y="667"/>
                    </a:lnTo>
                    <a:lnTo>
                      <a:pt x="477" y="667"/>
                    </a:lnTo>
                    <a:lnTo>
                      <a:pt x="458" y="667"/>
                    </a:lnTo>
                    <a:lnTo>
                      <a:pt x="439" y="648"/>
                    </a:lnTo>
                    <a:lnTo>
                      <a:pt x="420" y="648"/>
                    </a:lnTo>
                    <a:lnTo>
                      <a:pt x="400" y="648"/>
                    </a:lnTo>
                    <a:lnTo>
                      <a:pt x="381" y="648"/>
                    </a:lnTo>
                    <a:lnTo>
                      <a:pt x="363" y="629"/>
                    </a:lnTo>
                    <a:lnTo>
                      <a:pt x="324" y="610"/>
                    </a:lnTo>
                    <a:lnTo>
                      <a:pt x="305" y="610"/>
                    </a:lnTo>
                    <a:lnTo>
                      <a:pt x="286" y="591"/>
                    </a:lnTo>
                    <a:lnTo>
                      <a:pt x="267" y="591"/>
                    </a:lnTo>
                    <a:lnTo>
                      <a:pt x="286" y="572"/>
                    </a:lnTo>
                    <a:lnTo>
                      <a:pt x="305" y="572"/>
                    </a:lnTo>
                    <a:lnTo>
                      <a:pt x="286" y="572"/>
                    </a:lnTo>
                    <a:lnTo>
                      <a:pt x="267" y="572"/>
                    </a:lnTo>
                    <a:lnTo>
                      <a:pt x="248" y="553"/>
                    </a:lnTo>
                    <a:lnTo>
                      <a:pt x="229" y="553"/>
                    </a:lnTo>
                    <a:lnTo>
                      <a:pt x="210" y="553"/>
                    </a:lnTo>
                    <a:lnTo>
                      <a:pt x="229" y="553"/>
                    </a:lnTo>
                    <a:lnTo>
                      <a:pt x="229" y="534"/>
                    </a:lnTo>
                    <a:lnTo>
                      <a:pt x="248" y="534"/>
                    </a:lnTo>
                    <a:lnTo>
                      <a:pt x="267" y="534"/>
                    </a:lnTo>
                    <a:lnTo>
                      <a:pt x="229" y="515"/>
                    </a:lnTo>
                    <a:lnTo>
                      <a:pt x="210" y="515"/>
                    </a:lnTo>
                    <a:lnTo>
                      <a:pt x="191" y="515"/>
                    </a:lnTo>
                    <a:lnTo>
                      <a:pt x="172" y="515"/>
                    </a:lnTo>
                    <a:lnTo>
                      <a:pt x="191" y="515"/>
                    </a:lnTo>
                    <a:lnTo>
                      <a:pt x="191" y="496"/>
                    </a:lnTo>
                    <a:lnTo>
                      <a:pt x="210" y="496"/>
                    </a:lnTo>
                    <a:lnTo>
                      <a:pt x="229" y="496"/>
                    </a:lnTo>
                    <a:lnTo>
                      <a:pt x="248" y="496"/>
                    </a:lnTo>
                    <a:lnTo>
                      <a:pt x="229" y="496"/>
                    </a:lnTo>
                    <a:lnTo>
                      <a:pt x="229" y="477"/>
                    </a:lnTo>
                    <a:lnTo>
                      <a:pt x="210" y="477"/>
                    </a:lnTo>
                    <a:lnTo>
                      <a:pt x="191" y="477"/>
                    </a:lnTo>
                    <a:lnTo>
                      <a:pt x="172" y="477"/>
                    </a:lnTo>
                    <a:lnTo>
                      <a:pt x="153" y="477"/>
                    </a:lnTo>
                    <a:lnTo>
                      <a:pt x="134" y="458"/>
                    </a:lnTo>
                    <a:lnTo>
                      <a:pt x="153" y="458"/>
                    </a:lnTo>
                    <a:lnTo>
                      <a:pt x="172" y="458"/>
                    </a:lnTo>
                    <a:lnTo>
                      <a:pt x="191" y="458"/>
                    </a:lnTo>
                    <a:lnTo>
                      <a:pt x="210" y="458"/>
                    </a:lnTo>
                    <a:lnTo>
                      <a:pt x="210" y="439"/>
                    </a:lnTo>
                    <a:lnTo>
                      <a:pt x="172" y="439"/>
                    </a:lnTo>
                    <a:lnTo>
                      <a:pt x="172" y="420"/>
                    </a:lnTo>
                    <a:lnTo>
                      <a:pt x="153" y="420"/>
                    </a:lnTo>
                    <a:lnTo>
                      <a:pt x="134" y="420"/>
                    </a:lnTo>
                    <a:lnTo>
                      <a:pt x="134" y="401"/>
                    </a:lnTo>
                    <a:lnTo>
                      <a:pt x="115" y="401"/>
                    </a:lnTo>
                    <a:lnTo>
                      <a:pt x="96" y="401"/>
                    </a:lnTo>
                    <a:lnTo>
                      <a:pt x="96" y="381"/>
                    </a:lnTo>
                    <a:lnTo>
                      <a:pt x="77" y="381"/>
                    </a:lnTo>
                    <a:lnTo>
                      <a:pt x="77" y="362"/>
                    </a:lnTo>
                    <a:lnTo>
                      <a:pt x="58" y="344"/>
                    </a:lnTo>
                    <a:lnTo>
                      <a:pt x="77" y="344"/>
                    </a:lnTo>
                    <a:lnTo>
                      <a:pt x="96" y="344"/>
                    </a:lnTo>
                    <a:lnTo>
                      <a:pt x="115" y="362"/>
                    </a:lnTo>
                    <a:lnTo>
                      <a:pt x="134" y="362"/>
                    </a:lnTo>
                    <a:lnTo>
                      <a:pt x="153" y="362"/>
                    </a:lnTo>
                    <a:lnTo>
                      <a:pt x="134" y="362"/>
                    </a:lnTo>
                    <a:lnTo>
                      <a:pt x="115" y="344"/>
                    </a:lnTo>
                    <a:lnTo>
                      <a:pt x="96" y="325"/>
                    </a:lnTo>
                    <a:lnTo>
                      <a:pt x="77" y="305"/>
                    </a:lnTo>
                    <a:lnTo>
                      <a:pt x="58" y="286"/>
                    </a:lnTo>
                    <a:lnTo>
                      <a:pt x="39" y="267"/>
                    </a:lnTo>
                    <a:lnTo>
                      <a:pt x="19" y="248"/>
                    </a:lnTo>
                    <a:lnTo>
                      <a:pt x="19" y="229"/>
                    </a:lnTo>
                    <a:lnTo>
                      <a:pt x="0" y="210"/>
                    </a:lnTo>
                    <a:lnTo>
                      <a:pt x="0" y="191"/>
                    </a:lnTo>
                    <a:lnTo>
                      <a:pt x="19" y="191"/>
                    </a:lnTo>
                    <a:lnTo>
                      <a:pt x="39" y="191"/>
                    </a:lnTo>
                    <a:lnTo>
                      <a:pt x="39" y="210"/>
                    </a:lnTo>
                    <a:lnTo>
                      <a:pt x="58" y="229"/>
                    </a:lnTo>
                    <a:lnTo>
                      <a:pt x="77" y="248"/>
                    </a:lnTo>
                    <a:lnTo>
                      <a:pt x="96" y="267"/>
                    </a:lnTo>
                    <a:lnTo>
                      <a:pt x="115" y="267"/>
                    </a:lnTo>
                    <a:lnTo>
                      <a:pt x="134" y="286"/>
                    </a:lnTo>
                    <a:lnTo>
                      <a:pt x="134" y="305"/>
                    </a:lnTo>
                    <a:lnTo>
                      <a:pt x="153" y="305"/>
                    </a:lnTo>
                    <a:lnTo>
                      <a:pt x="134" y="286"/>
                    </a:lnTo>
                    <a:lnTo>
                      <a:pt x="115" y="248"/>
                    </a:lnTo>
                    <a:lnTo>
                      <a:pt x="77" y="229"/>
                    </a:lnTo>
                    <a:lnTo>
                      <a:pt x="77" y="210"/>
                    </a:lnTo>
                    <a:lnTo>
                      <a:pt x="58" y="191"/>
                    </a:lnTo>
                    <a:lnTo>
                      <a:pt x="58" y="172"/>
                    </a:lnTo>
                    <a:lnTo>
                      <a:pt x="39" y="172"/>
                    </a:lnTo>
                    <a:lnTo>
                      <a:pt x="39" y="153"/>
                    </a:lnTo>
                    <a:lnTo>
                      <a:pt x="39" y="134"/>
                    </a:lnTo>
                    <a:lnTo>
                      <a:pt x="19" y="134"/>
                    </a:lnTo>
                    <a:lnTo>
                      <a:pt x="19" y="115"/>
                    </a:lnTo>
                    <a:lnTo>
                      <a:pt x="19" y="96"/>
                    </a:lnTo>
                    <a:lnTo>
                      <a:pt x="39" y="96"/>
                    </a:lnTo>
                    <a:lnTo>
                      <a:pt x="58" y="96"/>
                    </a:lnTo>
                    <a:lnTo>
                      <a:pt x="58" y="115"/>
                    </a:lnTo>
                    <a:lnTo>
                      <a:pt x="77" y="134"/>
                    </a:lnTo>
                    <a:lnTo>
                      <a:pt x="96" y="153"/>
                    </a:lnTo>
                    <a:lnTo>
                      <a:pt x="115" y="172"/>
                    </a:lnTo>
                    <a:lnTo>
                      <a:pt x="115" y="191"/>
                    </a:lnTo>
                    <a:lnTo>
                      <a:pt x="134" y="210"/>
                    </a:lnTo>
                    <a:lnTo>
                      <a:pt x="153" y="229"/>
                    </a:lnTo>
                    <a:lnTo>
                      <a:pt x="153" y="210"/>
                    </a:lnTo>
                    <a:lnTo>
                      <a:pt x="134" y="191"/>
                    </a:lnTo>
                    <a:lnTo>
                      <a:pt x="134" y="172"/>
                    </a:lnTo>
                    <a:lnTo>
                      <a:pt x="115" y="153"/>
                    </a:lnTo>
                    <a:lnTo>
                      <a:pt x="115" y="134"/>
                    </a:lnTo>
                    <a:lnTo>
                      <a:pt x="115" y="115"/>
                    </a:lnTo>
                    <a:lnTo>
                      <a:pt x="96" y="115"/>
                    </a:lnTo>
                    <a:lnTo>
                      <a:pt x="96" y="96"/>
                    </a:lnTo>
                    <a:lnTo>
                      <a:pt x="96" y="77"/>
                    </a:lnTo>
                    <a:lnTo>
                      <a:pt x="96" y="58"/>
                    </a:lnTo>
                    <a:lnTo>
                      <a:pt x="96" y="39"/>
                    </a:lnTo>
                    <a:lnTo>
                      <a:pt x="96" y="20"/>
                    </a:lnTo>
                    <a:lnTo>
                      <a:pt x="96" y="0"/>
                    </a:lnTo>
                    <a:lnTo>
                      <a:pt x="115" y="0"/>
                    </a:lnTo>
                    <a:lnTo>
                      <a:pt x="134" y="20"/>
                    </a:lnTo>
                    <a:lnTo>
                      <a:pt x="134" y="39"/>
                    </a:lnTo>
                    <a:lnTo>
                      <a:pt x="134" y="77"/>
                    </a:lnTo>
                    <a:lnTo>
                      <a:pt x="153" y="96"/>
                    </a:lnTo>
                    <a:lnTo>
                      <a:pt x="153" y="115"/>
                    </a:lnTo>
                    <a:lnTo>
                      <a:pt x="153" y="134"/>
                    </a:lnTo>
                    <a:lnTo>
                      <a:pt x="172" y="153"/>
                    </a:lnTo>
                    <a:lnTo>
                      <a:pt x="172" y="172"/>
                    </a:lnTo>
                    <a:lnTo>
                      <a:pt x="191" y="172"/>
                    </a:lnTo>
                    <a:lnTo>
                      <a:pt x="172" y="153"/>
                    </a:lnTo>
                    <a:lnTo>
                      <a:pt x="172" y="134"/>
                    </a:lnTo>
                    <a:lnTo>
                      <a:pt x="172" y="115"/>
                    </a:lnTo>
                    <a:lnTo>
                      <a:pt x="172" y="96"/>
                    </a:lnTo>
                    <a:lnTo>
                      <a:pt x="172" y="77"/>
                    </a:lnTo>
                    <a:lnTo>
                      <a:pt x="172" y="58"/>
                    </a:lnTo>
                    <a:lnTo>
                      <a:pt x="191" y="39"/>
                    </a:lnTo>
                    <a:lnTo>
                      <a:pt x="191" y="58"/>
                    </a:lnTo>
                    <a:lnTo>
                      <a:pt x="210" y="77"/>
                    </a:lnTo>
                    <a:lnTo>
                      <a:pt x="210" y="96"/>
                    </a:lnTo>
                    <a:lnTo>
                      <a:pt x="210" y="115"/>
                    </a:lnTo>
                    <a:lnTo>
                      <a:pt x="229" y="134"/>
                    </a:lnTo>
                    <a:lnTo>
                      <a:pt x="229" y="153"/>
                    </a:lnTo>
                    <a:lnTo>
                      <a:pt x="229" y="172"/>
                    </a:lnTo>
                    <a:lnTo>
                      <a:pt x="248" y="191"/>
                    </a:lnTo>
                    <a:lnTo>
                      <a:pt x="248" y="210"/>
                    </a:lnTo>
                    <a:lnTo>
                      <a:pt x="267" y="229"/>
                    </a:lnTo>
                    <a:lnTo>
                      <a:pt x="267" y="248"/>
                    </a:lnTo>
                    <a:lnTo>
                      <a:pt x="286" y="267"/>
                    </a:lnTo>
                    <a:lnTo>
                      <a:pt x="286" y="286"/>
                    </a:lnTo>
                    <a:lnTo>
                      <a:pt x="305" y="286"/>
                    </a:lnTo>
                    <a:lnTo>
                      <a:pt x="305" y="305"/>
                    </a:lnTo>
                    <a:lnTo>
                      <a:pt x="324" y="325"/>
                    </a:lnTo>
                    <a:lnTo>
                      <a:pt x="344" y="344"/>
                    </a:lnTo>
                    <a:lnTo>
                      <a:pt x="344" y="362"/>
                    </a:lnTo>
                    <a:lnTo>
                      <a:pt x="363" y="381"/>
                    </a:lnTo>
                    <a:lnTo>
                      <a:pt x="381" y="401"/>
                    </a:lnTo>
                    <a:lnTo>
                      <a:pt x="400" y="420"/>
                    </a:lnTo>
                    <a:lnTo>
                      <a:pt x="420" y="420"/>
                    </a:lnTo>
                    <a:lnTo>
                      <a:pt x="439" y="439"/>
                    </a:lnTo>
                    <a:lnTo>
                      <a:pt x="477" y="458"/>
                    </a:lnTo>
                    <a:lnTo>
                      <a:pt x="477" y="477"/>
                    </a:lnTo>
                    <a:lnTo>
                      <a:pt x="496" y="477"/>
                    </a:lnTo>
                    <a:lnTo>
                      <a:pt x="515" y="496"/>
                    </a:lnTo>
                    <a:lnTo>
                      <a:pt x="534" y="496"/>
                    </a:lnTo>
                    <a:lnTo>
                      <a:pt x="553" y="515"/>
                    </a:lnTo>
                    <a:lnTo>
                      <a:pt x="572" y="515"/>
                    </a:lnTo>
                    <a:lnTo>
                      <a:pt x="610" y="534"/>
                    </a:lnTo>
                    <a:lnTo>
                      <a:pt x="629" y="534"/>
                    </a:lnTo>
                    <a:lnTo>
                      <a:pt x="648" y="553"/>
                    </a:lnTo>
                    <a:lnTo>
                      <a:pt x="667" y="553"/>
                    </a:lnTo>
                    <a:lnTo>
                      <a:pt x="705" y="553"/>
                    </a:lnTo>
                    <a:lnTo>
                      <a:pt x="725" y="553"/>
                    </a:lnTo>
                    <a:lnTo>
                      <a:pt x="743" y="572"/>
                    </a:lnTo>
                    <a:lnTo>
                      <a:pt x="781" y="572"/>
                    </a:lnTo>
                    <a:lnTo>
                      <a:pt x="801" y="572"/>
                    </a:lnTo>
                    <a:lnTo>
                      <a:pt x="820" y="572"/>
                    </a:ln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10" name="Freeform 46">
                <a:extLst>
                  <a:ext uri="{FF2B5EF4-FFF2-40B4-BE49-F238E27FC236}">
                    <a16:creationId xmlns:a16="http://schemas.microsoft.com/office/drawing/2014/main" id="{B8CBD1DE-A2F2-BB42-8DC5-5849D61927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3900" y="4903788"/>
                <a:ext cx="109538" cy="26987"/>
              </a:xfrm>
              <a:custGeom>
                <a:avLst/>
                <a:gdLst>
                  <a:gd name="T0" fmla="*/ 2147483646 w 306"/>
                  <a:gd name="T1" fmla="*/ 2147483646 h 77"/>
                  <a:gd name="T2" fmla="*/ 2147483646 w 306"/>
                  <a:gd name="T3" fmla="*/ 2147483646 h 77"/>
                  <a:gd name="T4" fmla="*/ 2147483646 w 306"/>
                  <a:gd name="T5" fmla="*/ 2147483646 h 77"/>
                  <a:gd name="T6" fmla="*/ 2147483646 w 306"/>
                  <a:gd name="T7" fmla="*/ 2147483646 h 77"/>
                  <a:gd name="T8" fmla="*/ 2147483646 w 306"/>
                  <a:gd name="T9" fmla="*/ 2147483646 h 77"/>
                  <a:gd name="T10" fmla="*/ 2147483646 w 306"/>
                  <a:gd name="T11" fmla="*/ 2147483646 h 77"/>
                  <a:gd name="T12" fmla="*/ 2147483646 w 306"/>
                  <a:gd name="T13" fmla="*/ 2147483646 h 77"/>
                  <a:gd name="T14" fmla="*/ 2147483646 w 306"/>
                  <a:gd name="T15" fmla="*/ 2147483646 h 77"/>
                  <a:gd name="T16" fmla="*/ 2147483646 w 306"/>
                  <a:gd name="T17" fmla="*/ 2147483646 h 77"/>
                  <a:gd name="T18" fmla="*/ 2147483646 w 306"/>
                  <a:gd name="T19" fmla="*/ 2147483646 h 77"/>
                  <a:gd name="T20" fmla="*/ 2147483646 w 306"/>
                  <a:gd name="T21" fmla="*/ 2147483646 h 77"/>
                  <a:gd name="T22" fmla="*/ 2147483646 w 306"/>
                  <a:gd name="T23" fmla="*/ 2147483646 h 77"/>
                  <a:gd name="T24" fmla="*/ 2147483646 w 306"/>
                  <a:gd name="T25" fmla="*/ 2147483646 h 77"/>
                  <a:gd name="T26" fmla="*/ 2147483646 w 306"/>
                  <a:gd name="T27" fmla="*/ 2147483646 h 77"/>
                  <a:gd name="T28" fmla="*/ 0 w 306"/>
                  <a:gd name="T29" fmla="*/ 2147483646 h 77"/>
                  <a:gd name="T30" fmla="*/ 0 w 306"/>
                  <a:gd name="T31" fmla="*/ 2147483646 h 77"/>
                  <a:gd name="T32" fmla="*/ 0 w 306"/>
                  <a:gd name="T33" fmla="*/ 2147483646 h 77"/>
                  <a:gd name="T34" fmla="*/ 0 w 306"/>
                  <a:gd name="T35" fmla="*/ 2147483646 h 77"/>
                  <a:gd name="T36" fmla="*/ 0 w 306"/>
                  <a:gd name="T37" fmla="*/ 2147483646 h 77"/>
                  <a:gd name="T38" fmla="*/ 0 w 306"/>
                  <a:gd name="T39" fmla="*/ 2147483646 h 77"/>
                  <a:gd name="T40" fmla="*/ 0 w 306"/>
                  <a:gd name="T41" fmla="*/ 2147483646 h 77"/>
                  <a:gd name="T42" fmla="*/ 0 w 306"/>
                  <a:gd name="T43" fmla="*/ 2147483646 h 77"/>
                  <a:gd name="T44" fmla="*/ 0 w 306"/>
                  <a:gd name="T45" fmla="*/ 2147483646 h 77"/>
                  <a:gd name="T46" fmla="*/ 2147483646 w 306"/>
                  <a:gd name="T47" fmla="*/ 2147483646 h 77"/>
                  <a:gd name="T48" fmla="*/ 2147483646 w 306"/>
                  <a:gd name="T49" fmla="*/ 2147483646 h 77"/>
                  <a:gd name="T50" fmla="*/ 2147483646 w 306"/>
                  <a:gd name="T51" fmla="*/ 2147483646 h 77"/>
                  <a:gd name="T52" fmla="*/ 2147483646 w 306"/>
                  <a:gd name="T53" fmla="*/ 2147483646 h 77"/>
                  <a:gd name="T54" fmla="*/ 2147483646 w 306"/>
                  <a:gd name="T55" fmla="*/ 0 h 77"/>
                  <a:gd name="T56" fmla="*/ 2147483646 w 306"/>
                  <a:gd name="T57" fmla="*/ 0 h 77"/>
                  <a:gd name="T58" fmla="*/ 2147483646 w 306"/>
                  <a:gd name="T59" fmla="*/ 0 h 77"/>
                  <a:gd name="T60" fmla="*/ 2147483646 w 306"/>
                  <a:gd name="T61" fmla="*/ 0 h 77"/>
                  <a:gd name="T62" fmla="*/ 2147483646 w 306"/>
                  <a:gd name="T63" fmla="*/ 2147483646 h 77"/>
                  <a:gd name="T64" fmla="*/ 2147483646 w 306"/>
                  <a:gd name="T65" fmla="*/ 2147483646 h 77"/>
                  <a:gd name="T66" fmla="*/ 2147483646 w 306"/>
                  <a:gd name="T67" fmla="*/ 2147483646 h 77"/>
                  <a:gd name="T68" fmla="*/ 2147483646 w 306"/>
                  <a:gd name="T69" fmla="*/ 2147483646 h 77"/>
                  <a:gd name="T70" fmla="*/ 2147483646 w 306"/>
                  <a:gd name="T71" fmla="*/ 2147483646 h 77"/>
                  <a:gd name="T72" fmla="*/ 2147483646 w 306"/>
                  <a:gd name="T73" fmla="*/ 2147483646 h 77"/>
                  <a:gd name="T74" fmla="*/ 2147483646 w 306"/>
                  <a:gd name="T75" fmla="*/ 2147483646 h 77"/>
                  <a:gd name="T76" fmla="*/ 2147483646 w 306"/>
                  <a:gd name="T77" fmla="*/ 2147483646 h 77"/>
                  <a:gd name="T78" fmla="*/ 2147483646 w 306"/>
                  <a:gd name="T79" fmla="*/ 2147483646 h 77"/>
                  <a:gd name="T80" fmla="*/ 2147483646 w 306"/>
                  <a:gd name="T81" fmla="*/ 2147483646 h 77"/>
                  <a:gd name="T82" fmla="*/ 2147483646 w 306"/>
                  <a:gd name="T83" fmla="*/ 2147483646 h 7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06" h="77">
                    <a:moveTo>
                      <a:pt x="286" y="57"/>
                    </a:moveTo>
                    <a:lnTo>
                      <a:pt x="286" y="57"/>
                    </a:lnTo>
                    <a:cubicBezTo>
                      <a:pt x="305" y="57"/>
                      <a:pt x="305" y="57"/>
                      <a:pt x="305" y="57"/>
                    </a:cubicBezTo>
                    <a:cubicBezTo>
                      <a:pt x="286" y="57"/>
                      <a:pt x="286" y="57"/>
                      <a:pt x="286" y="57"/>
                    </a:cubicBezTo>
                    <a:cubicBezTo>
                      <a:pt x="267" y="57"/>
                      <a:pt x="267" y="57"/>
                      <a:pt x="267" y="57"/>
                    </a:cubicBezTo>
                    <a:cubicBezTo>
                      <a:pt x="247" y="57"/>
                      <a:pt x="247" y="57"/>
                      <a:pt x="247" y="57"/>
                    </a:cubicBezTo>
                    <a:cubicBezTo>
                      <a:pt x="210" y="57"/>
                      <a:pt x="210" y="57"/>
                      <a:pt x="210" y="57"/>
                    </a:cubicBezTo>
                    <a:cubicBezTo>
                      <a:pt x="171" y="57"/>
                      <a:pt x="171" y="57"/>
                      <a:pt x="171" y="57"/>
                    </a:cubicBezTo>
                    <a:cubicBezTo>
                      <a:pt x="133" y="57"/>
                      <a:pt x="133" y="57"/>
                      <a:pt x="133" y="57"/>
                    </a:cubicBezTo>
                    <a:cubicBezTo>
                      <a:pt x="115" y="57"/>
                      <a:pt x="115" y="57"/>
                      <a:pt x="115" y="57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7" y="76"/>
                      <a:pt x="57" y="76"/>
                      <a:pt x="57" y="76"/>
                    </a:cubicBezTo>
                    <a:cubicBezTo>
                      <a:pt x="38" y="76"/>
                      <a:pt x="38" y="76"/>
                      <a:pt x="38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38" y="37"/>
                      <a:pt x="38" y="37"/>
                      <a:pt x="38" y="37"/>
                    </a:cubicBezTo>
                    <a:lnTo>
                      <a:pt x="57" y="37"/>
                    </a:lnTo>
                    <a:lnTo>
                      <a:pt x="76" y="37"/>
                    </a:lnTo>
                    <a:lnTo>
                      <a:pt x="76" y="18"/>
                    </a:lnTo>
                    <a:cubicBezTo>
                      <a:pt x="95" y="18"/>
                      <a:pt x="76" y="18"/>
                      <a:pt x="76" y="18"/>
                    </a:cubicBezTo>
                    <a:cubicBezTo>
                      <a:pt x="95" y="18"/>
                      <a:pt x="95" y="18"/>
                      <a:pt x="95" y="18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33" y="18"/>
                      <a:pt x="133" y="18"/>
                      <a:pt x="133" y="18"/>
                    </a:cubicBezTo>
                    <a:cubicBezTo>
                      <a:pt x="152" y="18"/>
                      <a:pt x="152" y="18"/>
                      <a:pt x="152" y="18"/>
                    </a:cubicBezTo>
                    <a:cubicBezTo>
                      <a:pt x="133" y="37"/>
                      <a:pt x="133" y="37"/>
                      <a:pt x="133" y="37"/>
                    </a:cubicBezTo>
                    <a:cubicBezTo>
                      <a:pt x="133" y="57"/>
                      <a:pt x="133" y="57"/>
                      <a:pt x="133" y="57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71" y="57"/>
                      <a:pt x="171" y="57"/>
                      <a:pt x="171" y="57"/>
                    </a:cubicBezTo>
                    <a:cubicBezTo>
                      <a:pt x="171" y="37"/>
                      <a:pt x="171" y="37"/>
                      <a:pt x="171" y="37"/>
                    </a:cubicBezTo>
                    <a:cubicBezTo>
                      <a:pt x="191" y="37"/>
                      <a:pt x="191" y="37"/>
                      <a:pt x="191" y="37"/>
                    </a:cubicBezTo>
                    <a:cubicBezTo>
                      <a:pt x="191" y="57"/>
                      <a:pt x="191" y="57"/>
                      <a:pt x="191" y="57"/>
                    </a:cubicBezTo>
                    <a:cubicBezTo>
                      <a:pt x="210" y="57"/>
                      <a:pt x="210" y="57"/>
                      <a:pt x="210" y="57"/>
                    </a:cubicBezTo>
                    <a:cubicBezTo>
                      <a:pt x="229" y="57"/>
                      <a:pt x="229" y="57"/>
                      <a:pt x="229" y="57"/>
                    </a:cubicBezTo>
                    <a:cubicBezTo>
                      <a:pt x="286" y="57"/>
                      <a:pt x="286" y="57"/>
                      <a:pt x="286" y="57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11" name="Freeform 47">
                <a:extLst>
                  <a:ext uri="{FF2B5EF4-FFF2-40B4-BE49-F238E27FC236}">
                    <a16:creationId xmlns:a16="http://schemas.microsoft.com/office/drawing/2014/main" id="{8439E360-E9AB-4B4A-94FC-F5BFAC679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538" y="4910138"/>
                <a:ext cx="7937" cy="1587"/>
              </a:xfrm>
              <a:custGeom>
                <a:avLst/>
                <a:gdLst>
                  <a:gd name="T0" fmla="*/ 0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2147483646 w 20"/>
                  <a:gd name="T7" fmla="*/ 0 h 1"/>
                  <a:gd name="T8" fmla="*/ 2147483646 w 20"/>
                  <a:gd name="T9" fmla="*/ 0 h 1"/>
                  <a:gd name="T10" fmla="*/ 2147483646 w 20"/>
                  <a:gd name="T11" fmla="*/ 0 h 1"/>
                  <a:gd name="T12" fmla="*/ 2147483646 w 20"/>
                  <a:gd name="T13" fmla="*/ 0 h 1"/>
                  <a:gd name="T14" fmla="*/ 2147483646 w 20"/>
                  <a:gd name="T15" fmla="*/ 0 h 1"/>
                  <a:gd name="T16" fmla="*/ 0 w 20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12" name="Freeform 48">
                <a:extLst>
                  <a:ext uri="{FF2B5EF4-FFF2-40B4-BE49-F238E27FC236}">
                    <a16:creationId xmlns:a16="http://schemas.microsoft.com/office/drawing/2014/main" id="{D008F3DD-8C35-B744-929B-D80D668618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538" y="4910138"/>
                <a:ext cx="7937" cy="1587"/>
              </a:xfrm>
              <a:custGeom>
                <a:avLst/>
                <a:gdLst>
                  <a:gd name="T0" fmla="*/ 0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2147483646 w 20"/>
                  <a:gd name="T7" fmla="*/ 0 h 1"/>
                  <a:gd name="T8" fmla="*/ 2147483646 w 20"/>
                  <a:gd name="T9" fmla="*/ 0 h 1"/>
                  <a:gd name="T10" fmla="*/ 2147483646 w 20"/>
                  <a:gd name="T11" fmla="*/ 0 h 1"/>
                  <a:gd name="T12" fmla="*/ 2147483646 w 20"/>
                  <a:gd name="T13" fmla="*/ 0 h 1"/>
                  <a:gd name="T14" fmla="*/ 2147483646 w 20"/>
                  <a:gd name="T15" fmla="*/ 0 h 1"/>
                  <a:gd name="T16" fmla="*/ 0 w 20"/>
                  <a:gd name="T17" fmla="*/ 0 h 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13" name="Freeform 49">
                <a:extLst>
                  <a:ext uri="{FF2B5EF4-FFF2-40B4-BE49-F238E27FC236}">
                    <a16:creationId xmlns:a16="http://schemas.microsoft.com/office/drawing/2014/main" id="{CFDC878C-4AD5-3D4D-B095-85E4E4B78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538" y="4910138"/>
                <a:ext cx="7937" cy="1587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14" name="Freeform 50">
                <a:extLst>
                  <a:ext uri="{FF2B5EF4-FFF2-40B4-BE49-F238E27FC236}">
                    <a16:creationId xmlns:a16="http://schemas.microsoft.com/office/drawing/2014/main" id="{ED8F3DFE-D437-5C4A-AFE7-90796E3BE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538" y="4910138"/>
                <a:ext cx="7937" cy="1587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15" name="Freeform 51">
                <a:extLst>
                  <a:ext uri="{FF2B5EF4-FFF2-40B4-BE49-F238E27FC236}">
                    <a16:creationId xmlns:a16="http://schemas.microsoft.com/office/drawing/2014/main" id="{C0319338-BF91-0447-ABFB-AA6248C8BD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538" y="4910138"/>
                <a:ext cx="7937" cy="1587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0 w 2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16" name="Freeform 52">
                <a:extLst>
                  <a:ext uri="{FF2B5EF4-FFF2-40B4-BE49-F238E27FC236}">
                    <a16:creationId xmlns:a16="http://schemas.microsoft.com/office/drawing/2014/main" id="{31715D4A-BF45-574D-A673-609CB5529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1838" y="4643438"/>
                <a:ext cx="377825" cy="315912"/>
              </a:xfrm>
              <a:custGeom>
                <a:avLst/>
                <a:gdLst>
                  <a:gd name="T0" fmla="*/ 2147483646 w 1049"/>
                  <a:gd name="T1" fmla="*/ 2147483646 h 878"/>
                  <a:gd name="T2" fmla="*/ 2147483646 w 1049"/>
                  <a:gd name="T3" fmla="*/ 2147483646 h 878"/>
                  <a:gd name="T4" fmla="*/ 2147483646 w 1049"/>
                  <a:gd name="T5" fmla="*/ 2147483646 h 878"/>
                  <a:gd name="T6" fmla="*/ 2147483646 w 1049"/>
                  <a:gd name="T7" fmla="*/ 2147483646 h 878"/>
                  <a:gd name="T8" fmla="*/ 2147483646 w 1049"/>
                  <a:gd name="T9" fmla="*/ 2147483646 h 878"/>
                  <a:gd name="T10" fmla="*/ 2147483646 w 1049"/>
                  <a:gd name="T11" fmla="*/ 2147483646 h 878"/>
                  <a:gd name="T12" fmla="*/ 2147483646 w 1049"/>
                  <a:gd name="T13" fmla="*/ 2147483646 h 878"/>
                  <a:gd name="T14" fmla="*/ 2147483646 w 1049"/>
                  <a:gd name="T15" fmla="*/ 2147483646 h 878"/>
                  <a:gd name="T16" fmla="*/ 2147483646 w 1049"/>
                  <a:gd name="T17" fmla="*/ 2147483646 h 878"/>
                  <a:gd name="T18" fmla="*/ 2147483646 w 1049"/>
                  <a:gd name="T19" fmla="*/ 2147483646 h 878"/>
                  <a:gd name="T20" fmla="*/ 2147483646 w 1049"/>
                  <a:gd name="T21" fmla="*/ 2147483646 h 878"/>
                  <a:gd name="T22" fmla="*/ 2147483646 w 1049"/>
                  <a:gd name="T23" fmla="*/ 2147483646 h 878"/>
                  <a:gd name="T24" fmla="*/ 2147483646 w 1049"/>
                  <a:gd name="T25" fmla="*/ 2147483646 h 878"/>
                  <a:gd name="T26" fmla="*/ 2147483646 w 1049"/>
                  <a:gd name="T27" fmla="*/ 2147483646 h 878"/>
                  <a:gd name="T28" fmla="*/ 2147483646 w 1049"/>
                  <a:gd name="T29" fmla="*/ 2147483646 h 878"/>
                  <a:gd name="T30" fmla="*/ 2147483646 w 1049"/>
                  <a:gd name="T31" fmla="*/ 2147483646 h 878"/>
                  <a:gd name="T32" fmla="*/ 2147483646 w 1049"/>
                  <a:gd name="T33" fmla="*/ 2147483646 h 878"/>
                  <a:gd name="T34" fmla="*/ 2147483646 w 1049"/>
                  <a:gd name="T35" fmla="*/ 2147483646 h 878"/>
                  <a:gd name="T36" fmla="*/ 2147483646 w 1049"/>
                  <a:gd name="T37" fmla="*/ 2147483646 h 878"/>
                  <a:gd name="T38" fmla="*/ 2147483646 w 1049"/>
                  <a:gd name="T39" fmla="*/ 2147483646 h 878"/>
                  <a:gd name="T40" fmla="*/ 2147483646 w 1049"/>
                  <a:gd name="T41" fmla="*/ 2147483646 h 878"/>
                  <a:gd name="T42" fmla="*/ 2147483646 w 1049"/>
                  <a:gd name="T43" fmla="*/ 2147483646 h 878"/>
                  <a:gd name="T44" fmla="*/ 2147483646 w 1049"/>
                  <a:gd name="T45" fmla="*/ 2147483646 h 878"/>
                  <a:gd name="T46" fmla="*/ 2147483646 w 1049"/>
                  <a:gd name="T47" fmla="*/ 2147483646 h 878"/>
                  <a:gd name="T48" fmla="*/ 2147483646 w 1049"/>
                  <a:gd name="T49" fmla="*/ 2147483646 h 878"/>
                  <a:gd name="T50" fmla="*/ 2147483646 w 1049"/>
                  <a:gd name="T51" fmla="*/ 2147483646 h 878"/>
                  <a:gd name="T52" fmla="*/ 2147483646 w 1049"/>
                  <a:gd name="T53" fmla="*/ 2147483646 h 878"/>
                  <a:gd name="T54" fmla="*/ 2147483646 w 1049"/>
                  <a:gd name="T55" fmla="*/ 2147483646 h 878"/>
                  <a:gd name="T56" fmla="*/ 2147483646 w 1049"/>
                  <a:gd name="T57" fmla="*/ 2147483646 h 878"/>
                  <a:gd name="T58" fmla="*/ 2147483646 w 1049"/>
                  <a:gd name="T59" fmla="*/ 2147483646 h 878"/>
                  <a:gd name="T60" fmla="*/ 2147483646 w 1049"/>
                  <a:gd name="T61" fmla="*/ 2147483646 h 878"/>
                  <a:gd name="T62" fmla="*/ 2147483646 w 1049"/>
                  <a:gd name="T63" fmla="*/ 2147483646 h 878"/>
                  <a:gd name="T64" fmla="*/ 2147483646 w 1049"/>
                  <a:gd name="T65" fmla="*/ 2147483646 h 878"/>
                  <a:gd name="T66" fmla="*/ 2147483646 w 1049"/>
                  <a:gd name="T67" fmla="*/ 2147483646 h 878"/>
                  <a:gd name="T68" fmla="*/ 2147483646 w 1049"/>
                  <a:gd name="T69" fmla="*/ 2147483646 h 878"/>
                  <a:gd name="T70" fmla="*/ 2147483646 w 1049"/>
                  <a:gd name="T71" fmla="*/ 2147483646 h 878"/>
                  <a:gd name="T72" fmla="*/ 2147483646 w 1049"/>
                  <a:gd name="T73" fmla="*/ 2147483646 h 878"/>
                  <a:gd name="T74" fmla="*/ 2147483646 w 1049"/>
                  <a:gd name="T75" fmla="*/ 2147483646 h 878"/>
                  <a:gd name="T76" fmla="*/ 2147483646 w 1049"/>
                  <a:gd name="T77" fmla="*/ 2147483646 h 878"/>
                  <a:gd name="T78" fmla="*/ 2147483646 w 1049"/>
                  <a:gd name="T79" fmla="*/ 2147483646 h 878"/>
                  <a:gd name="T80" fmla="*/ 2147483646 w 1049"/>
                  <a:gd name="T81" fmla="*/ 2147483646 h 878"/>
                  <a:gd name="T82" fmla="*/ 2147483646 w 1049"/>
                  <a:gd name="T83" fmla="*/ 2147483646 h 878"/>
                  <a:gd name="T84" fmla="*/ 2147483646 w 1049"/>
                  <a:gd name="T85" fmla="*/ 2147483646 h 878"/>
                  <a:gd name="T86" fmla="*/ 2147483646 w 1049"/>
                  <a:gd name="T87" fmla="*/ 2147483646 h 878"/>
                  <a:gd name="T88" fmla="*/ 2147483646 w 1049"/>
                  <a:gd name="T89" fmla="*/ 2147483646 h 878"/>
                  <a:gd name="T90" fmla="*/ 2147483646 w 1049"/>
                  <a:gd name="T91" fmla="*/ 2147483646 h 878"/>
                  <a:gd name="T92" fmla="*/ 2147483646 w 1049"/>
                  <a:gd name="T93" fmla="*/ 2147483646 h 878"/>
                  <a:gd name="T94" fmla="*/ 2147483646 w 1049"/>
                  <a:gd name="T95" fmla="*/ 2147483646 h 878"/>
                  <a:gd name="T96" fmla="*/ 2147483646 w 1049"/>
                  <a:gd name="T97" fmla="*/ 2147483646 h 878"/>
                  <a:gd name="T98" fmla="*/ 2147483646 w 1049"/>
                  <a:gd name="T99" fmla="*/ 2147483646 h 878"/>
                  <a:gd name="T100" fmla="*/ 2147483646 w 1049"/>
                  <a:gd name="T101" fmla="*/ 2147483646 h 878"/>
                  <a:gd name="T102" fmla="*/ 2147483646 w 1049"/>
                  <a:gd name="T103" fmla="*/ 0 h 878"/>
                  <a:gd name="T104" fmla="*/ 2147483646 w 1049"/>
                  <a:gd name="T105" fmla="*/ 0 h 878"/>
                  <a:gd name="T106" fmla="*/ 2147483646 w 1049"/>
                  <a:gd name="T107" fmla="*/ 2147483646 h 878"/>
                  <a:gd name="T108" fmla="*/ 2147483646 w 1049"/>
                  <a:gd name="T109" fmla="*/ 2147483646 h 878"/>
                  <a:gd name="T110" fmla="*/ 2147483646 w 1049"/>
                  <a:gd name="T111" fmla="*/ 2147483646 h 878"/>
                  <a:gd name="T112" fmla="*/ 2147483646 w 1049"/>
                  <a:gd name="T113" fmla="*/ 2147483646 h 878"/>
                  <a:gd name="T114" fmla="*/ 2147483646 w 1049"/>
                  <a:gd name="T115" fmla="*/ 2147483646 h 878"/>
                  <a:gd name="T116" fmla="*/ 2147483646 w 1049"/>
                  <a:gd name="T117" fmla="*/ 2147483646 h 878"/>
                  <a:gd name="T118" fmla="*/ 2147483646 w 1049"/>
                  <a:gd name="T119" fmla="*/ 2147483646 h 878"/>
                  <a:gd name="T120" fmla="*/ 2147483646 w 1049"/>
                  <a:gd name="T121" fmla="*/ 2147483646 h 878"/>
                  <a:gd name="T122" fmla="*/ 0 w 1049"/>
                  <a:gd name="T123" fmla="*/ 2147483646 h 87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049" h="878">
                    <a:moveTo>
                      <a:pt x="553" y="820"/>
                    </a:moveTo>
                    <a:lnTo>
                      <a:pt x="553" y="820"/>
                    </a:lnTo>
                    <a:lnTo>
                      <a:pt x="533" y="820"/>
                    </a:lnTo>
                    <a:lnTo>
                      <a:pt x="533" y="801"/>
                    </a:lnTo>
                    <a:lnTo>
                      <a:pt x="514" y="801"/>
                    </a:lnTo>
                    <a:lnTo>
                      <a:pt x="495" y="820"/>
                    </a:lnTo>
                    <a:lnTo>
                      <a:pt x="495" y="839"/>
                    </a:lnTo>
                    <a:lnTo>
                      <a:pt x="477" y="839"/>
                    </a:lnTo>
                    <a:lnTo>
                      <a:pt x="457" y="839"/>
                    </a:lnTo>
                    <a:lnTo>
                      <a:pt x="457" y="820"/>
                    </a:lnTo>
                    <a:lnTo>
                      <a:pt x="438" y="839"/>
                    </a:lnTo>
                    <a:lnTo>
                      <a:pt x="438" y="858"/>
                    </a:lnTo>
                    <a:lnTo>
                      <a:pt x="419" y="858"/>
                    </a:lnTo>
                    <a:lnTo>
                      <a:pt x="400" y="858"/>
                    </a:lnTo>
                    <a:lnTo>
                      <a:pt x="400" y="839"/>
                    </a:lnTo>
                    <a:lnTo>
                      <a:pt x="381" y="839"/>
                    </a:lnTo>
                    <a:lnTo>
                      <a:pt x="381" y="858"/>
                    </a:lnTo>
                    <a:lnTo>
                      <a:pt x="362" y="858"/>
                    </a:lnTo>
                    <a:lnTo>
                      <a:pt x="343" y="858"/>
                    </a:lnTo>
                    <a:lnTo>
                      <a:pt x="343" y="839"/>
                    </a:lnTo>
                    <a:lnTo>
                      <a:pt x="324" y="858"/>
                    </a:lnTo>
                    <a:lnTo>
                      <a:pt x="305" y="877"/>
                    </a:lnTo>
                    <a:lnTo>
                      <a:pt x="286" y="877"/>
                    </a:lnTo>
                    <a:lnTo>
                      <a:pt x="286" y="858"/>
                    </a:lnTo>
                    <a:lnTo>
                      <a:pt x="286" y="839"/>
                    </a:lnTo>
                    <a:lnTo>
                      <a:pt x="267" y="839"/>
                    </a:lnTo>
                    <a:lnTo>
                      <a:pt x="267" y="858"/>
                    </a:lnTo>
                    <a:lnTo>
                      <a:pt x="248" y="858"/>
                    </a:lnTo>
                    <a:lnTo>
                      <a:pt x="248" y="877"/>
                    </a:lnTo>
                    <a:lnTo>
                      <a:pt x="228" y="877"/>
                    </a:lnTo>
                    <a:lnTo>
                      <a:pt x="228" y="858"/>
                    </a:lnTo>
                    <a:lnTo>
                      <a:pt x="228" y="839"/>
                    </a:lnTo>
                    <a:lnTo>
                      <a:pt x="210" y="839"/>
                    </a:lnTo>
                    <a:lnTo>
                      <a:pt x="210" y="858"/>
                    </a:lnTo>
                    <a:lnTo>
                      <a:pt x="191" y="877"/>
                    </a:lnTo>
                    <a:lnTo>
                      <a:pt x="172" y="877"/>
                    </a:lnTo>
                    <a:lnTo>
                      <a:pt x="172" y="858"/>
                    </a:lnTo>
                    <a:lnTo>
                      <a:pt x="172" y="839"/>
                    </a:lnTo>
                    <a:lnTo>
                      <a:pt x="152" y="858"/>
                    </a:lnTo>
                    <a:lnTo>
                      <a:pt x="133" y="858"/>
                    </a:lnTo>
                    <a:lnTo>
                      <a:pt x="114" y="877"/>
                    </a:lnTo>
                    <a:lnTo>
                      <a:pt x="96" y="877"/>
                    </a:lnTo>
                    <a:lnTo>
                      <a:pt x="96" y="858"/>
                    </a:lnTo>
                    <a:lnTo>
                      <a:pt x="96" y="839"/>
                    </a:lnTo>
                    <a:lnTo>
                      <a:pt x="114" y="839"/>
                    </a:lnTo>
                    <a:lnTo>
                      <a:pt x="133" y="820"/>
                    </a:lnTo>
                    <a:lnTo>
                      <a:pt x="152" y="820"/>
                    </a:lnTo>
                    <a:lnTo>
                      <a:pt x="172" y="820"/>
                    </a:lnTo>
                    <a:lnTo>
                      <a:pt x="191" y="801"/>
                    </a:lnTo>
                    <a:lnTo>
                      <a:pt x="210" y="801"/>
                    </a:lnTo>
                    <a:lnTo>
                      <a:pt x="248" y="801"/>
                    </a:lnTo>
                    <a:lnTo>
                      <a:pt x="305" y="801"/>
                    </a:lnTo>
                    <a:lnTo>
                      <a:pt x="324" y="801"/>
                    </a:lnTo>
                    <a:lnTo>
                      <a:pt x="343" y="801"/>
                    </a:lnTo>
                    <a:lnTo>
                      <a:pt x="362" y="801"/>
                    </a:lnTo>
                    <a:lnTo>
                      <a:pt x="381" y="801"/>
                    </a:lnTo>
                    <a:lnTo>
                      <a:pt x="400" y="782"/>
                    </a:lnTo>
                    <a:lnTo>
                      <a:pt x="419" y="782"/>
                    </a:lnTo>
                    <a:lnTo>
                      <a:pt x="419" y="762"/>
                    </a:lnTo>
                    <a:lnTo>
                      <a:pt x="438" y="743"/>
                    </a:lnTo>
                    <a:lnTo>
                      <a:pt x="438" y="725"/>
                    </a:lnTo>
                    <a:lnTo>
                      <a:pt x="457" y="725"/>
                    </a:lnTo>
                    <a:lnTo>
                      <a:pt x="477" y="725"/>
                    </a:lnTo>
                    <a:lnTo>
                      <a:pt x="495" y="725"/>
                    </a:lnTo>
                    <a:lnTo>
                      <a:pt x="514" y="725"/>
                    </a:lnTo>
                    <a:lnTo>
                      <a:pt x="553" y="725"/>
                    </a:lnTo>
                    <a:lnTo>
                      <a:pt x="572" y="725"/>
                    </a:lnTo>
                    <a:lnTo>
                      <a:pt x="609" y="725"/>
                    </a:lnTo>
                    <a:lnTo>
                      <a:pt x="629" y="743"/>
                    </a:lnTo>
                    <a:lnTo>
                      <a:pt x="667" y="743"/>
                    </a:lnTo>
                    <a:lnTo>
                      <a:pt x="667" y="762"/>
                    </a:lnTo>
                    <a:lnTo>
                      <a:pt x="648" y="762"/>
                    </a:lnTo>
                    <a:lnTo>
                      <a:pt x="648" y="782"/>
                    </a:lnTo>
                    <a:lnTo>
                      <a:pt x="629" y="782"/>
                    </a:lnTo>
                    <a:lnTo>
                      <a:pt x="609" y="782"/>
                    </a:lnTo>
                    <a:lnTo>
                      <a:pt x="591" y="782"/>
                    </a:lnTo>
                    <a:lnTo>
                      <a:pt x="572" y="762"/>
                    </a:lnTo>
                    <a:lnTo>
                      <a:pt x="572" y="782"/>
                    </a:lnTo>
                    <a:lnTo>
                      <a:pt x="572" y="801"/>
                    </a:lnTo>
                    <a:lnTo>
                      <a:pt x="572" y="820"/>
                    </a:lnTo>
                    <a:lnTo>
                      <a:pt x="553" y="820"/>
                    </a:lnTo>
                    <a:close/>
                    <a:moveTo>
                      <a:pt x="0" y="743"/>
                    </a:moveTo>
                    <a:lnTo>
                      <a:pt x="19" y="762"/>
                    </a:lnTo>
                    <a:lnTo>
                      <a:pt x="19" y="743"/>
                    </a:lnTo>
                    <a:lnTo>
                      <a:pt x="38" y="743"/>
                    </a:lnTo>
                    <a:lnTo>
                      <a:pt x="57" y="725"/>
                    </a:lnTo>
                    <a:lnTo>
                      <a:pt x="76" y="725"/>
                    </a:lnTo>
                    <a:lnTo>
                      <a:pt x="96" y="725"/>
                    </a:lnTo>
                    <a:lnTo>
                      <a:pt x="114" y="706"/>
                    </a:lnTo>
                    <a:lnTo>
                      <a:pt x="133" y="706"/>
                    </a:lnTo>
                    <a:lnTo>
                      <a:pt x="152" y="686"/>
                    </a:lnTo>
                    <a:lnTo>
                      <a:pt x="172" y="667"/>
                    </a:lnTo>
                    <a:lnTo>
                      <a:pt x="191" y="667"/>
                    </a:lnTo>
                    <a:lnTo>
                      <a:pt x="191" y="648"/>
                    </a:lnTo>
                    <a:lnTo>
                      <a:pt x="210" y="648"/>
                    </a:lnTo>
                    <a:lnTo>
                      <a:pt x="210" y="629"/>
                    </a:lnTo>
                    <a:lnTo>
                      <a:pt x="228" y="629"/>
                    </a:lnTo>
                    <a:lnTo>
                      <a:pt x="248" y="610"/>
                    </a:lnTo>
                    <a:lnTo>
                      <a:pt x="267" y="610"/>
                    </a:lnTo>
                    <a:lnTo>
                      <a:pt x="286" y="610"/>
                    </a:lnTo>
                    <a:lnTo>
                      <a:pt x="305" y="610"/>
                    </a:lnTo>
                    <a:lnTo>
                      <a:pt x="324" y="591"/>
                    </a:lnTo>
                    <a:lnTo>
                      <a:pt x="343" y="591"/>
                    </a:lnTo>
                    <a:lnTo>
                      <a:pt x="362" y="591"/>
                    </a:lnTo>
                    <a:lnTo>
                      <a:pt x="400" y="591"/>
                    </a:lnTo>
                    <a:lnTo>
                      <a:pt x="419" y="591"/>
                    </a:lnTo>
                    <a:lnTo>
                      <a:pt x="438" y="591"/>
                    </a:lnTo>
                    <a:lnTo>
                      <a:pt x="438" y="572"/>
                    </a:lnTo>
                    <a:lnTo>
                      <a:pt x="457" y="572"/>
                    </a:lnTo>
                    <a:lnTo>
                      <a:pt x="477" y="553"/>
                    </a:lnTo>
                    <a:lnTo>
                      <a:pt x="495" y="534"/>
                    </a:lnTo>
                    <a:lnTo>
                      <a:pt x="514" y="515"/>
                    </a:lnTo>
                    <a:lnTo>
                      <a:pt x="533" y="515"/>
                    </a:lnTo>
                    <a:lnTo>
                      <a:pt x="553" y="496"/>
                    </a:lnTo>
                    <a:lnTo>
                      <a:pt x="591" y="477"/>
                    </a:lnTo>
                    <a:lnTo>
                      <a:pt x="609" y="477"/>
                    </a:lnTo>
                    <a:lnTo>
                      <a:pt x="629" y="458"/>
                    </a:lnTo>
                    <a:lnTo>
                      <a:pt x="648" y="458"/>
                    </a:lnTo>
                    <a:lnTo>
                      <a:pt x="667" y="439"/>
                    </a:lnTo>
                    <a:lnTo>
                      <a:pt x="686" y="420"/>
                    </a:lnTo>
                    <a:lnTo>
                      <a:pt x="686" y="401"/>
                    </a:lnTo>
                    <a:lnTo>
                      <a:pt x="705" y="401"/>
                    </a:lnTo>
                    <a:lnTo>
                      <a:pt x="705" y="381"/>
                    </a:lnTo>
                    <a:lnTo>
                      <a:pt x="724" y="381"/>
                    </a:lnTo>
                    <a:lnTo>
                      <a:pt x="724" y="362"/>
                    </a:lnTo>
                    <a:lnTo>
                      <a:pt x="743" y="344"/>
                    </a:lnTo>
                    <a:lnTo>
                      <a:pt x="762" y="325"/>
                    </a:lnTo>
                    <a:lnTo>
                      <a:pt x="781" y="325"/>
                    </a:lnTo>
                    <a:lnTo>
                      <a:pt x="781" y="305"/>
                    </a:lnTo>
                    <a:lnTo>
                      <a:pt x="800" y="305"/>
                    </a:lnTo>
                    <a:lnTo>
                      <a:pt x="819" y="305"/>
                    </a:lnTo>
                    <a:lnTo>
                      <a:pt x="838" y="305"/>
                    </a:lnTo>
                    <a:lnTo>
                      <a:pt x="838" y="286"/>
                    </a:lnTo>
                    <a:lnTo>
                      <a:pt x="858" y="305"/>
                    </a:lnTo>
                    <a:lnTo>
                      <a:pt x="858" y="325"/>
                    </a:lnTo>
                    <a:lnTo>
                      <a:pt x="838" y="344"/>
                    </a:lnTo>
                    <a:lnTo>
                      <a:pt x="838" y="362"/>
                    </a:lnTo>
                    <a:lnTo>
                      <a:pt x="819" y="362"/>
                    </a:lnTo>
                    <a:lnTo>
                      <a:pt x="838" y="362"/>
                    </a:lnTo>
                    <a:lnTo>
                      <a:pt x="858" y="362"/>
                    </a:lnTo>
                    <a:lnTo>
                      <a:pt x="858" y="381"/>
                    </a:lnTo>
                    <a:lnTo>
                      <a:pt x="858" y="401"/>
                    </a:lnTo>
                    <a:lnTo>
                      <a:pt x="838" y="401"/>
                    </a:lnTo>
                    <a:lnTo>
                      <a:pt x="819" y="420"/>
                    </a:lnTo>
                    <a:lnTo>
                      <a:pt x="838" y="420"/>
                    </a:lnTo>
                    <a:lnTo>
                      <a:pt x="858" y="420"/>
                    </a:lnTo>
                    <a:lnTo>
                      <a:pt x="858" y="439"/>
                    </a:lnTo>
                    <a:lnTo>
                      <a:pt x="838" y="439"/>
                    </a:lnTo>
                    <a:lnTo>
                      <a:pt x="819" y="458"/>
                    </a:lnTo>
                    <a:lnTo>
                      <a:pt x="800" y="458"/>
                    </a:lnTo>
                    <a:lnTo>
                      <a:pt x="781" y="477"/>
                    </a:lnTo>
                    <a:lnTo>
                      <a:pt x="800" y="496"/>
                    </a:lnTo>
                    <a:lnTo>
                      <a:pt x="781" y="496"/>
                    </a:lnTo>
                    <a:lnTo>
                      <a:pt x="762" y="496"/>
                    </a:lnTo>
                    <a:lnTo>
                      <a:pt x="762" y="515"/>
                    </a:lnTo>
                    <a:lnTo>
                      <a:pt x="743" y="515"/>
                    </a:lnTo>
                    <a:lnTo>
                      <a:pt x="743" y="534"/>
                    </a:lnTo>
                    <a:lnTo>
                      <a:pt x="724" y="553"/>
                    </a:lnTo>
                    <a:lnTo>
                      <a:pt x="705" y="553"/>
                    </a:lnTo>
                    <a:lnTo>
                      <a:pt x="705" y="572"/>
                    </a:lnTo>
                    <a:lnTo>
                      <a:pt x="686" y="572"/>
                    </a:lnTo>
                    <a:lnTo>
                      <a:pt x="667" y="572"/>
                    </a:lnTo>
                    <a:lnTo>
                      <a:pt x="667" y="591"/>
                    </a:lnTo>
                    <a:lnTo>
                      <a:pt x="686" y="591"/>
                    </a:lnTo>
                    <a:lnTo>
                      <a:pt x="686" y="610"/>
                    </a:lnTo>
                    <a:lnTo>
                      <a:pt x="667" y="610"/>
                    </a:lnTo>
                    <a:lnTo>
                      <a:pt x="648" y="629"/>
                    </a:lnTo>
                    <a:lnTo>
                      <a:pt x="629" y="629"/>
                    </a:lnTo>
                    <a:lnTo>
                      <a:pt x="609" y="648"/>
                    </a:lnTo>
                    <a:lnTo>
                      <a:pt x="591" y="667"/>
                    </a:lnTo>
                    <a:lnTo>
                      <a:pt x="572" y="667"/>
                    </a:lnTo>
                    <a:lnTo>
                      <a:pt x="553" y="667"/>
                    </a:lnTo>
                    <a:lnTo>
                      <a:pt x="533" y="667"/>
                    </a:lnTo>
                    <a:lnTo>
                      <a:pt x="514" y="686"/>
                    </a:lnTo>
                    <a:lnTo>
                      <a:pt x="553" y="686"/>
                    </a:lnTo>
                    <a:lnTo>
                      <a:pt x="572" y="686"/>
                    </a:lnTo>
                    <a:lnTo>
                      <a:pt x="591" y="667"/>
                    </a:lnTo>
                    <a:lnTo>
                      <a:pt x="609" y="667"/>
                    </a:lnTo>
                    <a:lnTo>
                      <a:pt x="629" y="667"/>
                    </a:lnTo>
                    <a:lnTo>
                      <a:pt x="648" y="667"/>
                    </a:lnTo>
                    <a:lnTo>
                      <a:pt x="667" y="648"/>
                    </a:lnTo>
                    <a:lnTo>
                      <a:pt x="686" y="648"/>
                    </a:lnTo>
                    <a:lnTo>
                      <a:pt x="705" y="629"/>
                    </a:lnTo>
                    <a:lnTo>
                      <a:pt x="724" y="629"/>
                    </a:lnTo>
                    <a:lnTo>
                      <a:pt x="743" y="610"/>
                    </a:lnTo>
                    <a:lnTo>
                      <a:pt x="724" y="610"/>
                    </a:lnTo>
                    <a:lnTo>
                      <a:pt x="705" y="610"/>
                    </a:lnTo>
                    <a:lnTo>
                      <a:pt x="705" y="591"/>
                    </a:lnTo>
                    <a:lnTo>
                      <a:pt x="724" y="591"/>
                    </a:lnTo>
                    <a:lnTo>
                      <a:pt x="743" y="572"/>
                    </a:lnTo>
                    <a:lnTo>
                      <a:pt x="762" y="572"/>
                    </a:lnTo>
                    <a:lnTo>
                      <a:pt x="781" y="572"/>
                    </a:lnTo>
                    <a:lnTo>
                      <a:pt x="800" y="572"/>
                    </a:lnTo>
                    <a:lnTo>
                      <a:pt x="800" y="553"/>
                    </a:lnTo>
                    <a:lnTo>
                      <a:pt x="781" y="553"/>
                    </a:lnTo>
                    <a:lnTo>
                      <a:pt x="762" y="553"/>
                    </a:lnTo>
                    <a:lnTo>
                      <a:pt x="743" y="553"/>
                    </a:lnTo>
                    <a:lnTo>
                      <a:pt x="762" y="553"/>
                    </a:lnTo>
                    <a:lnTo>
                      <a:pt x="781" y="553"/>
                    </a:lnTo>
                    <a:lnTo>
                      <a:pt x="800" y="534"/>
                    </a:lnTo>
                    <a:lnTo>
                      <a:pt x="819" y="534"/>
                    </a:lnTo>
                    <a:lnTo>
                      <a:pt x="838" y="534"/>
                    </a:lnTo>
                    <a:lnTo>
                      <a:pt x="858" y="534"/>
                    </a:lnTo>
                    <a:lnTo>
                      <a:pt x="858" y="515"/>
                    </a:lnTo>
                    <a:lnTo>
                      <a:pt x="838" y="515"/>
                    </a:lnTo>
                    <a:lnTo>
                      <a:pt x="819" y="515"/>
                    </a:lnTo>
                    <a:lnTo>
                      <a:pt x="800" y="515"/>
                    </a:lnTo>
                    <a:lnTo>
                      <a:pt x="781" y="515"/>
                    </a:lnTo>
                    <a:lnTo>
                      <a:pt x="800" y="515"/>
                    </a:lnTo>
                    <a:lnTo>
                      <a:pt x="819" y="515"/>
                    </a:lnTo>
                    <a:lnTo>
                      <a:pt x="838" y="496"/>
                    </a:lnTo>
                    <a:lnTo>
                      <a:pt x="858" y="496"/>
                    </a:lnTo>
                    <a:lnTo>
                      <a:pt x="876" y="496"/>
                    </a:lnTo>
                    <a:lnTo>
                      <a:pt x="876" y="477"/>
                    </a:lnTo>
                    <a:lnTo>
                      <a:pt x="895" y="477"/>
                    </a:lnTo>
                    <a:lnTo>
                      <a:pt x="895" y="458"/>
                    </a:lnTo>
                    <a:lnTo>
                      <a:pt x="876" y="458"/>
                    </a:lnTo>
                    <a:lnTo>
                      <a:pt x="858" y="458"/>
                    </a:lnTo>
                    <a:lnTo>
                      <a:pt x="838" y="458"/>
                    </a:lnTo>
                    <a:lnTo>
                      <a:pt x="876" y="439"/>
                    </a:lnTo>
                    <a:lnTo>
                      <a:pt x="895" y="420"/>
                    </a:lnTo>
                    <a:lnTo>
                      <a:pt x="914" y="420"/>
                    </a:lnTo>
                    <a:lnTo>
                      <a:pt x="934" y="401"/>
                    </a:lnTo>
                    <a:lnTo>
                      <a:pt x="953" y="401"/>
                    </a:lnTo>
                    <a:lnTo>
                      <a:pt x="953" y="381"/>
                    </a:lnTo>
                    <a:lnTo>
                      <a:pt x="972" y="381"/>
                    </a:lnTo>
                    <a:lnTo>
                      <a:pt x="972" y="362"/>
                    </a:lnTo>
                    <a:lnTo>
                      <a:pt x="972" y="344"/>
                    </a:lnTo>
                    <a:lnTo>
                      <a:pt x="953" y="344"/>
                    </a:lnTo>
                    <a:lnTo>
                      <a:pt x="934" y="362"/>
                    </a:lnTo>
                    <a:lnTo>
                      <a:pt x="914" y="362"/>
                    </a:lnTo>
                    <a:lnTo>
                      <a:pt x="895" y="362"/>
                    </a:lnTo>
                    <a:lnTo>
                      <a:pt x="914" y="344"/>
                    </a:lnTo>
                    <a:lnTo>
                      <a:pt x="953" y="325"/>
                    </a:lnTo>
                    <a:lnTo>
                      <a:pt x="972" y="305"/>
                    </a:lnTo>
                    <a:lnTo>
                      <a:pt x="990" y="286"/>
                    </a:lnTo>
                    <a:lnTo>
                      <a:pt x="1010" y="248"/>
                    </a:lnTo>
                    <a:lnTo>
                      <a:pt x="1029" y="229"/>
                    </a:lnTo>
                    <a:lnTo>
                      <a:pt x="1048" y="210"/>
                    </a:lnTo>
                    <a:lnTo>
                      <a:pt x="1029" y="191"/>
                    </a:lnTo>
                    <a:lnTo>
                      <a:pt x="1010" y="191"/>
                    </a:lnTo>
                    <a:lnTo>
                      <a:pt x="1010" y="210"/>
                    </a:lnTo>
                    <a:lnTo>
                      <a:pt x="990" y="210"/>
                    </a:lnTo>
                    <a:lnTo>
                      <a:pt x="990" y="229"/>
                    </a:lnTo>
                    <a:lnTo>
                      <a:pt x="972" y="248"/>
                    </a:lnTo>
                    <a:lnTo>
                      <a:pt x="953" y="267"/>
                    </a:lnTo>
                    <a:lnTo>
                      <a:pt x="934" y="267"/>
                    </a:lnTo>
                    <a:lnTo>
                      <a:pt x="914" y="286"/>
                    </a:lnTo>
                    <a:lnTo>
                      <a:pt x="895" y="305"/>
                    </a:lnTo>
                    <a:lnTo>
                      <a:pt x="895" y="286"/>
                    </a:lnTo>
                    <a:lnTo>
                      <a:pt x="914" y="286"/>
                    </a:lnTo>
                    <a:lnTo>
                      <a:pt x="934" y="248"/>
                    </a:lnTo>
                    <a:lnTo>
                      <a:pt x="953" y="229"/>
                    </a:lnTo>
                    <a:lnTo>
                      <a:pt x="972" y="210"/>
                    </a:lnTo>
                    <a:lnTo>
                      <a:pt x="972" y="191"/>
                    </a:lnTo>
                    <a:lnTo>
                      <a:pt x="990" y="172"/>
                    </a:lnTo>
                    <a:lnTo>
                      <a:pt x="1010" y="153"/>
                    </a:lnTo>
                    <a:lnTo>
                      <a:pt x="1010" y="134"/>
                    </a:lnTo>
                    <a:lnTo>
                      <a:pt x="1029" y="134"/>
                    </a:lnTo>
                    <a:lnTo>
                      <a:pt x="1029" y="115"/>
                    </a:lnTo>
                    <a:lnTo>
                      <a:pt x="1029" y="96"/>
                    </a:lnTo>
                    <a:lnTo>
                      <a:pt x="1010" y="96"/>
                    </a:lnTo>
                    <a:lnTo>
                      <a:pt x="990" y="96"/>
                    </a:lnTo>
                    <a:lnTo>
                      <a:pt x="990" y="115"/>
                    </a:lnTo>
                    <a:lnTo>
                      <a:pt x="972" y="115"/>
                    </a:lnTo>
                    <a:lnTo>
                      <a:pt x="972" y="134"/>
                    </a:lnTo>
                    <a:lnTo>
                      <a:pt x="953" y="153"/>
                    </a:lnTo>
                    <a:lnTo>
                      <a:pt x="934" y="172"/>
                    </a:lnTo>
                    <a:lnTo>
                      <a:pt x="914" y="191"/>
                    </a:lnTo>
                    <a:lnTo>
                      <a:pt x="914" y="210"/>
                    </a:lnTo>
                    <a:lnTo>
                      <a:pt x="895" y="229"/>
                    </a:lnTo>
                    <a:lnTo>
                      <a:pt x="895" y="210"/>
                    </a:lnTo>
                    <a:lnTo>
                      <a:pt x="914" y="172"/>
                    </a:lnTo>
                    <a:lnTo>
                      <a:pt x="934" y="153"/>
                    </a:lnTo>
                    <a:lnTo>
                      <a:pt x="934" y="134"/>
                    </a:lnTo>
                    <a:lnTo>
                      <a:pt x="934" y="115"/>
                    </a:lnTo>
                    <a:lnTo>
                      <a:pt x="953" y="96"/>
                    </a:lnTo>
                    <a:lnTo>
                      <a:pt x="953" y="77"/>
                    </a:lnTo>
                    <a:lnTo>
                      <a:pt x="953" y="58"/>
                    </a:lnTo>
                    <a:lnTo>
                      <a:pt x="953" y="39"/>
                    </a:lnTo>
                    <a:lnTo>
                      <a:pt x="953" y="20"/>
                    </a:lnTo>
                    <a:lnTo>
                      <a:pt x="953" y="0"/>
                    </a:lnTo>
                    <a:lnTo>
                      <a:pt x="934" y="0"/>
                    </a:lnTo>
                    <a:lnTo>
                      <a:pt x="914" y="0"/>
                    </a:lnTo>
                    <a:lnTo>
                      <a:pt x="914" y="20"/>
                    </a:lnTo>
                    <a:lnTo>
                      <a:pt x="914" y="39"/>
                    </a:lnTo>
                    <a:lnTo>
                      <a:pt x="895" y="77"/>
                    </a:lnTo>
                    <a:lnTo>
                      <a:pt x="895" y="96"/>
                    </a:lnTo>
                    <a:lnTo>
                      <a:pt x="895" y="115"/>
                    </a:lnTo>
                    <a:lnTo>
                      <a:pt x="876" y="134"/>
                    </a:lnTo>
                    <a:lnTo>
                      <a:pt x="876" y="153"/>
                    </a:lnTo>
                    <a:lnTo>
                      <a:pt x="876" y="172"/>
                    </a:lnTo>
                    <a:lnTo>
                      <a:pt x="858" y="172"/>
                    </a:lnTo>
                    <a:lnTo>
                      <a:pt x="858" y="153"/>
                    </a:lnTo>
                    <a:lnTo>
                      <a:pt x="876" y="134"/>
                    </a:lnTo>
                    <a:lnTo>
                      <a:pt x="876" y="115"/>
                    </a:lnTo>
                    <a:lnTo>
                      <a:pt x="876" y="96"/>
                    </a:lnTo>
                    <a:lnTo>
                      <a:pt x="876" y="77"/>
                    </a:lnTo>
                    <a:lnTo>
                      <a:pt x="876" y="58"/>
                    </a:lnTo>
                    <a:lnTo>
                      <a:pt x="858" y="58"/>
                    </a:lnTo>
                    <a:lnTo>
                      <a:pt x="858" y="39"/>
                    </a:lnTo>
                    <a:lnTo>
                      <a:pt x="858" y="58"/>
                    </a:lnTo>
                    <a:lnTo>
                      <a:pt x="838" y="58"/>
                    </a:lnTo>
                    <a:lnTo>
                      <a:pt x="838" y="77"/>
                    </a:lnTo>
                    <a:lnTo>
                      <a:pt x="838" y="96"/>
                    </a:lnTo>
                    <a:lnTo>
                      <a:pt x="838" y="115"/>
                    </a:lnTo>
                    <a:lnTo>
                      <a:pt x="819" y="134"/>
                    </a:lnTo>
                    <a:lnTo>
                      <a:pt x="819" y="153"/>
                    </a:lnTo>
                    <a:lnTo>
                      <a:pt x="800" y="172"/>
                    </a:lnTo>
                    <a:lnTo>
                      <a:pt x="800" y="191"/>
                    </a:lnTo>
                    <a:lnTo>
                      <a:pt x="781" y="210"/>
                    </a:lnTo>
                    <a:lnTo>
                      <a:pt x="781" y="229"/>
                    </a:lnTo>
                    <a:lnTo>
                      <a:pt x="781" y="248"/>
                    </a:lnTo>
                    <a:lnTo>
                      <a:pt x="762" y="248"/>
                    </a:lnTo>
                    <a:lnTo>
                      <a:pt x="762" y="267"/>
                    </a:lnTo>
                    <a:lnTo>
                      <a:pt x="762" y="286"/>
                    </a:lnTo>
                    <a:lnTo>
                      <a:pt x="743" y="286"/>
                    </a:lnTo>
                    <a:lnTo>
                      <a:pt x="743" y="305"/>
                    </a:lnTo>
                    <a:lnTo>
                      <a:pt x="724" y="325"/>
                    </a:lnTo>
                    <a:lnTo>
                      <a:pt x="705" y="344"/>
                    </a:lnTo>
                    <a:lnTo>
                      <a:pt x="686" y="362"/>
                    </a:lnTo>
                    <a:lnTo>
                      <a:pt x="667" y="381"/>
                    </a:lnTo>
                    <a:lnTo>
                      <a:pt x="648" y="401"/>
                    </a:lnTo>
                    <a:lnTo>
                      <a:pt x="629" y="420"/>
                    </a:lnTo>
                    <a:lnTo>
                      <a:pt x="609" y="420"/>
                    </a:lnTo>
                    <a:lnTo>
                      <a:pt x="591" y="439"/>
                    </a:lnTo>
                    <a:lnTo>
                      <a:pt x="572" y="458"/>
                    </a:lnTo>
                    <a:lnTo>
                      <a:pt x="553" y="477"/>
                    </a:lnTo>
                    <a:lnTo>
                      <a:pt x="533" y="496"/>
                    </a:lnTo>
                    <a:lnTo>
                      <a:pt x="514" y="496"/>
                    </a:lnTo>
                    <a:lnTo>
                      <a:pt x="495" y="515"/>
                    </a:lnTo>
                    <a:lnTo>
                      <a:pt x="457" y="515"/>
                    </a:lnTo>
                    <a:lnTo>
                      <a:pt x="438" y="534"/>
                    </a:lnTo>
                    <a:lnTo>
                      <a:pt x="419" y="534"/>
                    </a:lnTo>
                    <a:lnTo>
                      <a:pt x="400" y="534"/>
                    </a:lnTo>
                    <a:lnTo>
                      <a:pt x="381" y="553"/>
                    </a:lnTo>
                    <a:lnTo>
                      <a:pt x="362" y="553"/>
                    </a:lnTo>
                    <a:lnTo>
                      <a:pt x="324" y="553"/>
                    </a:lnTo>
                    <a:lnTo>
                      <a:pt x="305" y="553"/>
                    </a:lnTo>
                    <a:lnTo>
                      <a:pt x="286" y="572"/>
                    </a:lnTo>
                    <a:lnTo>
                      <a:pt x="267" y="572"/>
                    </a:lnTo>
                    <a:lnTo>
                      <a:pt x="248" y="572"/>
                    </a:lnTo>
                    <a:lnTo>
                      <a:pt x="228" y="572"/>
                    </a:lnTo>
                    <a:lnTo>
                      <a:pt x="210" y="591"/>
                    </a:lnTo>
                    <a:lnTo>
                      <a:pt x="191" y="610"/>
                    </a:lnTo>
                    <a:lnTo>
                      <a:pt x="172" y="629"/>
                    </a:lnTo>
                    <a:lnTo>
                      <a:pt x="172" y="648"/>
                    </a:lnTo>
                    <a:lnTo>
                      <a:pt x="152" y="648"/>
                    </a:lnTo>
                    <a:lnTo>
                      <a:pt x="152" y="667"/>
                    </a:lnTo>
                    <a:lnTo>
                      <a:pt x="133" y="667"/>
                    </a:lnTo>
                    <a:lnTo>
                      <a:pt x="133" y="686"/>
                    </a:lnTo>
                    <a:lnTo>
                      <a:pt x="114" y="686"/>
                    </a:lnTo>
                    <a:lnTo>
                      <a:pt x="96" y="686"/>
                    </a:lnTo>
                    <a:lnTo>
                      <a:pt x="96" y="706"/>
                    </a:lnTo>
                    <a:lnTo>
                      <a:pt x="76" y="706"/>
                    </a:lnTo>
                    <a:lnTo>
                      <a:pt x="57" y="706"/>
                    </a:lnTo>
                    <a:lnTo>
                      <a:pt x="38" y="706"/>
                    </a:lnTo>
                    <a:lnTo>
                      <a:pt x="38" y="725"/>
                    </a:lnTo>
                    <a:lnTo>
                      <a:pt x="19" y="725"/>
                    </a:lnTo>
                    <a:lnTo>
                      <a:pt x="0" y="743"/>
                    </a:lnTo>
                    <a:close/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17" name="Freeform 53">
                <a:extLst>
                  <a:ext uri="{FF2B5EF4-FFF2-40B4-BE49-F238E27FC236}">
                    <a16:creationId xmlns:a16="http://schemas.microsoft.com/office/drawing/2014/main" id="{DF1C2B7C-583C-0D45-9E45-7775A08C1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175" y="4903788"/>
                <a:ext cx="206375" cy="55562"/>
              </a:xfrm>
              <a:custGeom>
                <a:avLst/>
                <a:gdLst>
                  <a:gd name="T0" fmla="*/ 2147483646 w 572"/>
                  <a:gd name="T1" fmla="*/ 2147483646 h 153"/>
                  <a:gd name="T2" fmla="*/ 2147483646 w 572"/>
                  <a:gd name="T3" fmla="*/ 2147483646 h 153"/>
                  <a:gd name="T4" fmla="*/ 2147483646 w 572"/>
                  <a:gd name="T5" fmla="*/ 2147483646 h 153"/>
                  <a:gd name="T6" fmla="*/ 2147483646 w 572"/>
                  <a:gd name="T7" fmla="*/ 2147483646 h 153"/>
                  <a:gd name="T8" fmla="*/ 2147483646 w 572"/>
                  <a:gd name="T9" fmla="*/ 2147483646 h 153"/>
                  <a:gd name="T10" fmla="*/ 2147483646 w 572"/>
                  <a:gd name="T11" fmla="*/ 2147483646 h 153"/>
                  <a:gd name="T12" fmla="*/ 2147483646 w 572"/>
                  <a:gd name="T13" fmla="*/ 2147483646 h 153"/>
                  <a:gd name="T14" fmla="*/ 2147483646 w 572"/>
                  <a:gd name="T15" fmla="*/ 2147483646 h 153"/>
                  <a:gd name="T16" fmla="*/ 2147483646 w 572"/>
                  <a:gd name="T17" fmla="*/ 2147483646 h 153"/>
                  <a:gd name="T18" fmla="*/ 2147483646 w 572"/>
                  <a:gd name="T19" fmla="*/ 2147483646 h 153"/>
                  <a:gd name="T20" fmla="*/ 2147483646 w 572"/>
                  <a:gd name="T21" fmla="*/ 2147483646 h 153"/>
                  <a:gd name="T22" fmla="*/ 2147483646 w 572"/>
                  <a:gd name="T23" fmla="*/ 2147483646 h 153"/>
                  <a:gd name="T24" fmla="*/ 2147483646 w 572"/>
                  <a:gd name="T25" fmla="*/ 2147483646 h 153"/>
                  <a:gd name="T26" fmla="*/ 2147483646 w 572"/>
                  <a:gd name="T27" fmla="*/ 2147483646 h 153"/>
                  <a:gd name="T28" fmla="*/ 2147483646 w 572"/>
                  <a:gd name="T29" fmla="*/ 2147483646 h 153"/>
                  <a:gd name="T30" fmla="*/ 2147483646 w 572"/>
                  <a:gd name="T31" fmla="*/ 2147483646 h 153"/>
                  <a:gd name="T32" fmla="*/ 2147483646 w 572"/>
                  <a:gd name="T33" fmla="*/ 2147483646 h 153"/>
                  <a:gd name="T34" fmla="*/ 2147483646 w 572"/>
                  <a:gd name="T35" fmla="*/ 2147483646 h 153"/>
                  <a:gd name="T36" fmla="*/ 2147483646 w 572"/>
                  <a:gd name="T37" fmla="*/ 2147483646 h 153"/>
                  <a:gd name="T38" fmla="*/ 2147483646 w 572"/>
                  <a:gd name="T39" fmla="*/ 2147483646 h 153"/>
                  <a:gd name="T40" fmla="*/ 2147483646 w 572"/>
                  <a:gd name="T41" fmla="*/ 2147483646 h 153"/>
                  <a:gd name="T42" fmla="*/ 2147483646 w 572"/>
                  <a:gd name="T43" fmla="*/ 2147483646 h 153"/>
                  <a:gd name="T44" fmla="*/ 2147483646 w 572"/>
                  <a:gd name="T45" fmla="*/ 2147483646 h 153"/>
                  <a:gd name="T46" fmla="*/ 2147483646 w 572"/>
                  <a:gd name="T47" fmla="*/ 2147483646 h 153"/>
                  <a:gd name="T48" fmla="*/ 2147483646 w 572"/>
                  <a:gd name="T49" fmla="*/ 2147483646 h 153"/>
                  <a:gd name="T50" fmla="*/ 2147483646 w 572"/>
                  <a:gd name="T51" fmla="*/ 2147483646 h 153"/>
                  <a:gd name="T52" fmla="*/ 2147483646 w 572"/>
                  <a:gd name="T53" fmla="*/ 2147483646 h 153"/>
                  <a:gd name="T54" fmla="*/ 2147483646 w 572"/>
                  <a:gd name="T55" fmla="*/ 2147483646 h 153"/>
                  <a:gd name="T56" fmla="*/ 2147483646 w 572"/>
                  <a:gd name="T57" fmla="*/ 2147483646 h 153"/>
                  <a:gd name="T58" fmla="*/ 2147483646 w 572"/>
                  <a:gd name="T59" fmla="*/ 2147483646 h 153"/>
                  <a:gd name="T60" fmla="*/ 2147483646 w 572"/>
                  <a:gd name="T61" fmla="*/ 2147483646 h 153"/>
                  <a:gd name="T62" fmla="*/ 0 w 572"/>
                  <a:gd name="T63" fmla="*/ 2147483646 h 153"/>
                  <a:gd name="T64" fmla="*/ 0 w 572"/>
                  <a:gd name="T65" fmla="*/ 2147483646 h 153"/>
                  <a:gd name="T66" fmla="*/ 0 w 572"/>
                  <a:gd name="T67" fmla="*/ 2147483646 h 153"/>
                  <a:gd name="T68" fmla="*/ 2147483646 w 572"/>
                  <a:gd name="T69" fmla="*/ 2147483646 h 153"/>
                  <a:gd name="T70" fmla="*/ 2147483646 w 572"/>
                  <a:gd name="T71" fmla="*/ 2147483646 h 153"/>
                  <a:gd name="T72" fmla="*/ 2147483646 w 572"/>
                  <a:gd name="T73" fmla="*/ 2147483646 h 153"/>
                  <a:gd name="T74" fmla="*/ 2147483646 w 572"/>
                  <a:gd name="T75" fmla="*/ 2147483646 h 153"/>
                  <a:gd name="T76" fmla="*/ 2147483646 w 572"/>
                  <a:gd name="T77" fmla="*/ 2147483646 h 153"/>
                  <a:gd name="T78" fmla="*/ 2147483646 w 572"/>
                  <a:gd name="T79" fmla="*/ 2147483646 h 153"/>
                  <a:gd name="T80" fmla="*/ 2147483646 w 572"/>
                  <a:gd name="T81" fmla="*/ 2147483646 h 153"/>
                  <a:gd name="T82" fmla="*/ 2147483646 w 572"/>
                  <a:gd name="T83" fmla="*/ 2147483646 h 153"/>
                  <a:gd name="T84" fmla="*/ 2147483646 w 572"/>
                  <a:gd name="T85" fmla="*/ 0 h 153"/>
                  <a:gd name="T86" fmla="*/ 2147483646 w 572"/>
                  <a:gd name="T87" fmla="*/ 0 h 153"/>
                  <a:gd name="T88" fmla="*/ 2147483646 w 572"/>
                  <a:gd name="T89" fmla="*/ 0 h 153"/>
                  <a:gd name="T90" fmla="*/ 2147483646 w 572"/>
                  <a:gd name="T91" fmla="*/ 2147483646 h 153"/>
                  <a:gd name="T92" fmla="*/ 2147483646 w 572"/>
                  <a:gd name="T93" fmla="*/ 2147483646 h 153"/>
                  <a:gd name="T94" fmla="*/ 2147483646 w 572"/>
                  <a:gd name="T95" fmla="*/ 2147483646 h 153"/>
                  <a:gd name="T96" fmla="*/ 2147483646 w 572"/>
                  <a:gd name="T97" fmla="*/ 2147483646 h 153"/>
                  <a:gd name="T98" fmla="*/ 2147483646 w 572"/>
                  <a:gd name="T99" fmla="*/ 2147483646 h 153"/>
                  <a:gd name="T100" fmla="*/ 2147483646 w 572"/>
                  <a:gd name="T101" fmla="*/ 2147483646 h 153"/>
                  <a:gd name="T102" fmla="*/ 2147483646 w 572"/>
                  <a:gd name="T103" fmla="*/ 2147483646 h 15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72" h="153">
                    <a:moveTo>
                      <a:pt x="457" y="95"/>
                    </a:moveTo>
                    <a:lnTo>
                      <a:pt x="457" y="95"/>
                    </a:lnTo>
                    <a:lnTo>
                      <a:pt x="437" y="95"/>
                    </a:lnTo>
                    <a:lnTo>
                      <a:pt x="437" y="76"/>
                    </a:lnTo>
                    <a:lnTo>
                      <a:pt x="418" y="76"/>
                    </a:lnTo>
                    <a:lnTo>
                      <a:pt x="399" y="95"/>
                    </a:lnTo>
                    <a:lnTo>
                      <a:pt x="399" y="114"/>
                    </a:lnTo>
                    <a:lnTo>
                      <a:pt x="381" y="114"/>
                    </a:lnTo>
                    <a:lnTo>
                      <a:pt x="361" y="114"/>
                    </a:lnTo>
                    <a:lnTo>
                      <a:pt x="361" y="95"/>
                    </a:lnTo>
                    <a:lnTo>
                      <a:pt x="342" y="114"/>
                    </a:lnTo>
                    <a:lnTo>
                      <a:pt x="342" y="133"/>
                    </a:lnTo>
                    <a:lnTo>
                      <a:pt x="323" y="133"/>
                    </a:lnTo>
                    <a:lnTo>
                      <a:pt x="304" y="133"/>
                    </a:lnTo>
                    <a:lnTo>
                      <a:pt x="304" y="114"/>
                    </a:lnTo>
                    <a:lnTo>
                      <a:pt x="285" y="114"/>
                    </a:lnTo>
                    <a:lnTo>
                      <a:pt x="285" y="133"/>
                    </a:lnTo>
                    <a:lnTo>
                      <a:pt x="266" y="133"/>
                    </a:lnTo>
                    <a:lnTo>
                      <a:pt x="247" y="133"/>
                    </a:lnTo>
                    <a:lnTo>
                      <a:pt x="247" y="114"/>
                    </a:lnTo>
                    <a:lnTo>
                      <a:pt x="228" y="133"/>
                    </a:lnTo>
                    <a:lnTo>
                      <a:pt x="209" y="152"/>
                    </a:lnTo>
                    <a:lnTo>
                      <a:pt x="190" y="152"/>
                    </a:lnTo>
                    <a:lnTo>
                      <a:pt x="190" y="133"/>
                    </a:lnTo>
                    <a:lnTo>
                      <a:pt x="190" y="114"/>
                    </a:lnTo>
                    <a:lnTo>
                      <a:pt x="171" y="114"/>
                    </a:lnTo>
                    <a:lnTo>
                      <a:pt x="171" y="133"/>
                    </a:lnTo>
                    <a:lnTo>
                      <a:pt x="152" y="133"/>
                    </a:lnTo>
                    <a:lnTo>
                      <a:pt x="152" y="152"/>
                    </a:lnTo>
                    <a:lnTo>
                      <a:pt x="132" y="152"/>
                    </a:lnTo>
                    <a:lnTo>
                      <a:pt x="132" y="133"/>
                    </a:lnTo>
                    <a:lnTo>
                      <a:pt x="132" y="114"/>
                    </a:lnTo>
                    <a:lnTo>
                      <a:pt x="114" y="114"/>
                    </a:lnTo>
                    <a:lnTo>
                      <a:pt x="114" y="133"/>
                    </a:lnTo>
                    <a:lnTo>
                      <a:pt x="95" y="152"/>
                    </a:lnTo>
                    <a:lnTo>
                      <a:pt x="76" y="152"/>
                    </a:lnTo>
                    <a:lnTo>
                      <a:pt x="76" y="133"/>
                    </a:lnTo>
                    <a:lnTo>
                      <a:pt x="76" y="114"/>
                    </a:lnTo>
                    <a:lnTo>
                      <a:pt x="56" y="133"/>
                    </a:lnTo>
                    <a:lnTo>
                      <a:pt x="37" y="133"/>
                    </a:lnTo>
                    <a:lnTo>
                      <a:pt x="18" y="152"/>
                    </a:lnTo>
                    <a:lnTo>
                      <a:pt x="0" y="152"/>
                    </a:lnTo>
                    <a:lnTo>
                      <a:pt x="0" y="133"/>
                    </a:lnTo>
                    <a:lnTo>
                      <a:pt x="0" y="114"/>
                    </a:lnTo>
                    <a:lnTo>
                      <a:pt x="18" y="114"/>
                    </a:lnTo>
                    <a:lnTo>
                      <a:pt x="37" y="95"/>
                    </a:lnTo>
                    <a:lnTo>
                      <a:pt x="56" y="95"/>
                    </a:lnTo>
                    <a:lnTo>
                      <a:pt x="76" y="95"/>
                    </a:lnTo>
                    <a:lnTo>
                      <a:pt x="95" y="76"/>
                    </a:lnTo>
                    <a:lnTo>
                      <a:pt x="114" y="76"/>
                    </a:lnTo>
                    <a:lnTo>
                      <a:pt x="152" y="76"/>
                    </a:lnTo>
                    <a:lnTo>
                      <a:pt x="209" y="76"/>
                    </a:lnTo>
                    <a:lnTo>
                      <a:pt x="228" y="76"/>
                    </a:lnTo>
                    <a:lnTo>
                      <a:pt x="247" y="76"/>
                    </a:lnTo>
                    <a:lnTo>
                      <a:pt x="266" y="76"/>
                    </a:lnTo>
                    <a:lnTo>
                      <a:pt x="285" y="76"/>
                    </a:lnTo>
                    <a:lnTo>
                      <a:pt x="304" y="57"/>
                    </a:lnTo>
                    <a:lnTo>
                      <a:pt x="323" y="57"/>
                    </a:lnTo>
                    <a:lnTo>
                      <a:pt x="323" y="37"/>
                    </a:lnTo>
                    <a:lnTo>
                      <a:pt x="342" y="18"/>
                    </a:lnTo>
                    <a:lnTo>
                      <a:pt x="342" y="0"/>
                    </a:lnTo>
                    <a:lnTo>
                      <a:pt x="361" y="0"/>
                    </a:lnTo>
                    <a:lnTo>
                      <a:pt x="381" y="0"/>
                    </a:lnTo>
                    <a:lnTo>
                      <a:pt x="399" y="0"/>
                    </a:lnTo>
                    <a:lnTo>
                      <a:pt x="418" y="0"/>
                    </a:lnTo>
                    <a:lnTo>
                      <a:pt x="457" y="0"/>
                    </a:lnTo>
                    <a:lnTo>
                      <a:pt x="476" y="0"/>
                    </a:lnTo>
                    <a:lnTo>
                      <a:pt x="513" y="0"/>
                    </a:lnTo>
                    <a:lnTo>
                      <a:pt x="533" y="18"/>
                    </a:lnTo>
                    <a:lnTo>
                      <a:pt x="571" y="18"/>
                    </a:lnTo>
                    <a:lnTo>
                      <a:pt x="571" y="37"/>
                    </a:lnTo>
                    <a:lnTo>
                      <a:pt x="552" y="37"/>
                    </a:lnTo>
                    <a:lnTo>
                      <a:pt x="552" y="57"/>
                    </a:lnTo>
                    <a:lnTo>
                      <a:pt x="533" y="57"/>
                    </a:lnTo>
                    <a:lnTo>
                      <a:pt x="513" y="57"/>
                    </a:lnTo>
                    <a:lnTo>
                      <a:pt x="495" y="57"/>
                    </a:lnTo>
                    <a:lnTo>
                      <a:pt x="476" y="37"/>
                    </a:lnTo>
                    <a:lnTo>
                      <a:pt x="476" y="57"/>
                    </a:lnTo>
                    <a:lnTo>
                      <a:pt x="476" y="76"/>
                    </a:lnTo>
                    <a:lnTo>
                      <a:pt x="476" y="95"/>
                    </a:lnTo>
                    <a:lnTo>
                      <a:pt x="457" y="95"/>
                    </a:ln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18" name="Freeform 54">
                <a:extLst>
                  <a:ext uri="{FF2B5EF4-FFF2-40B4-BE49-F238E27FC236}">
                    <a16:creationId xmlns:a16="http://schemas.microsoft.com/office/drawing/2014/main" id="{2735C424-E8E5-3143-B643-2C77DC643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1838" y="4643438"/>
                <a:ext cx="377825" cy="274637"/>
              </a:xfrm>
              <a:custGeom>
                <a:avLst/>
                <a:gdLst>
                  <a:gd name="T0" fmla="*/ 2147483646 w 1049"/>
                  <a:gd name="T1" fmla="*/ 2147483646 h 763"/>
                  <a:gd name="T2" fmla="*/ 2147483646 w 1049"/>
                  <a:gd name="T3" fmla="*/ 2147483646 h 763"/>
                  <a:gd name="T4" fmla="*/ 2147483646 w 1049"/>
                  <a:gd name="T5" fmla="*/ 2147483646 h 763"/>
                  <a:gd name="T6" fmla="*/ 2147483646 w 1049"/>
                  <a:gd name="T7" fmla="*/ 2147483646 h 763"/>
                  <a:gd name="T8" fmla="*/ 2147483646 w 1049"/>
                  <a:gd name="T9" fmla="*/ 2147483646 h 763"/>
                  <a:gd name="T10" fmla="*/ 2147483646 w 1049"/>
                  <a:gd name="T11" fmla="*/ 2147483646 h 763"/>
                  <a:gd name="T12" fmla="*/ 2147483646 w 1049"/>
                  <a:gd name="T13" fmla="*/ 2147483646 h 763"/>
                  <a:gd name="T14" fmla="*/ 2147483646 w 1049"/>
                  <a:gd name="T15" fmla="*/ 2147483646 h 763"/>
                  <a:gd name="T16" fmla="*/ 2147483646 w 1049"/>
                  <a:gd name="T17" fmla="*/ 2147483646 h 763"/>
                  <a:gd name="T18" fmla="*/ 2147483646 w 1049"/>
                  <a:gd name="T19" fmla="*/ 2147483646 h 763"/>
                  <a:gd name="T20" fmla="*/ 2147483646 w 1049"/>
                  <a:gd name="T21" fmla="*/ 2147483646 h 763"/>
                  <a:gd name="T22" fmla="*/ 2147483646 w 1049"/>
                  <a:gd name="T23" fmla="*/ 2147483646 h 763"/>
                  <a:gd name="T24" fmla="*/ 2147483646 w 1049"/>
                  <a:gd name="T25" fmla="*/ 2147483646 h 763"/>
                  <a:gd name="T26" fmla="*/ 2147483646 w 1049"/>
                  <a:gd name="T27" fmla="*/ 2147483646 h 763"/>
                  <a:gd name="T28" fmla="*/ 2147483646 w 1049"/>
                  <a:gd name="T29" fmla="*/ 2147483646 h 763"/>
                  <a:gd name="T30" fmla="*/ 2147483646 w 1049"/>
                  <a:gd name="T31" fmla="*/ 2147483646 h 763"/>
                  <a:gd name="T32" fmla="*/ 2147483646 w 1049"/>
                  <a:gd name="T33" fmla="*/ 2147483646 h 763"/>
                  <a:gd name="T34" fmla="*/ 2147483646 w 1049"/>
                  <a:gd name="T35" fmla="*/ 2147483646 h 763"/>
                  <a:gd name="T36" fmla="*/ 2147483646 w 1049"/>
                  <a:gd name="T37" fmla="*/ 2147483646 h 763"/>
                  <a:gd name="T38" fmla="*/ 2147483646 w 1049"/>
                  <a:gd name="T39" fmla="*/ 2147483646 h 763"/>
                  <a:gd name="T40" fmla="*/ 2147483646 w 1049"/>
                  <a:gd name="T41" fmla="*/ 2147483646 h 763"/>
                  <a:gd name="T42" fmla="*/ 2147483646 w 1049"/>
                  <a:gd name="T43" fmla="*/ 2147483646 h 763"/>
                  <a:gd name="T44" fmla="*/ 2147483646 w 1049"/>
                  <a:gd name="T45" fmla="*/ 2147483646 h 763"/>
                  <a:gd name="T46" fmla="*/ 2147483646 w 1049"/>
                  <a:gd name="T47" fmla="*/ 2147483646 h 763"/>
                  <a:gd name="T48" fmla="*/ 2147483646 w 1049"/>
                  <a:gd name="T49" fmla="*/ 2147483646 h 763"/>
                  <a:gd name="T50" fmla="*/ 2147483646 w 1049"/>
                  <a:gd name="T51" fmla="*/ 2147483646 h 763"/>
                  <a:gd name="T52" fmla="*/ 2147483646 w 1049"/>
                  <a:gd name="T53" fmla="*/ 2147483646 h 763"/>
                  <a:gd name="T54" fmla="*/ 2147483646 w 1049"/>
                  <a:gd name="T55" fmla="*/ 2147483646 h 763"/>
                  <a:gd name="T56" fmla="*/ 2147483646 w 1049"/>
                  <a:gd name="T57" fmla="*/ 2147483646 h 763"/>
                  <a:gd name="T58" fmla="*/ 2147483646 w 1049"/>
                  <a:gd name="T59" fmla="*/ 2147483646 h 763"/>
                  <a:gd name="T60" fmla="*/ 2147483646 w 1049"/>
                  <a:gd name="T61" fmla="*/ 2147483646 h 763"/>
                  <a:gd name="T62" fmla="*/ 2147483646 w 1049"/>
                  <a:gd name="T63" fmla="*/ 2147483646 h 763"/>
                  <a:gd name="T64" fmla="*/ 2147483646 w 1049"/>
                  <a:gd name="T65" fmla="*/ 2147483646 h 763"/>
                  <a:gd name="T66" fmla="*/ 2147483646 w 1049"/>
                  <a:gd name="T67" fmla="*/ 2147483646 h 763"/>
                  <a:gd name="T68" fmla="*/ 2147483646 w 1049"/>
                  <a:gd name="T69" fmla="*/ 2147483646 h 763"/>
                  <a:gd name="T70" fmla="*/ 2147483646 w 1049"/>
                  <a:gd name="T71" fmla="*/ 2147483646 h 763"/>
                  <a:gd name="T72" fmla="*/ 2147483646 w 1049"/>
                  <a:gd name="T73" fmla="*/ 2147483646 h 763"/>
                  <a:gd name="T74" fmla="*/ 2147483646 w 1049"/>
                  <a:gd name="T75" fmla="*/ 2147483646 h 763"/>
                  <a:gd name="T76" fmla="*/ 2147483646 w 1049"/>
                  <a:gd name="T77" fmla="*/ 2147483646 h 763"/>
                  <a:gd name="T78" fmla="*/ 2147483646 w 1049"/>
                  <a:gd name="T79" fmla="*/ 2147483646 h 763"/>
                  <a:gd name="T80" fmla="*/ 2147483646 w 1049"/>
                  <a:gd name="T81" fmla="*/ 2147483646 h 763"/>
                  <a:gd name="T82" fmla="*/ 2147483646 w 1049"/>
                  <a:gd name="T83" fmla="*/ 2147483646 h 763"/>
                  <a:gd name="T84" fmla="*/ 2147483646 w 1049"/>
                  <a:gd name="T85" fmla="*/ 2147483646 h 763"/>
                  <a:gd name="T86" fmla="*/ 2147483646 w 1049"/>
                  <a:gd name="T87" fmla="*/ 2147483646 h 763"/>
                  <a:gd name="T88" fmla="*/ 2147483646 w 1049"/>
                  <a:gd name="T89" fmla="*/ 2147483646 h 763"/>
                  <a:gd name="T90" fmla="*/ 2147483646 w 1049"/>
                  <a:gd name="T91" fmla="*/ 0 h 763"/>
                  <a:gd name="T92" fmla="*/ 2147483646 w 1049"/>
                  <a:gd name="T93" fmla="*/ 2147483646 h 763"/>
                  <a:gd name="T94" fmla="*/ 2147483646 w 1049"/>
                  <a:gd name="T95" fmla="*/ 2147483646 h 763"/>
                  <a:gd name="T96" fmla="*/ 2147483646 w 1049"/>
                  <a:gd name="T97" fmla="*/ 2147483646 h 763"/>
                  <a:gd name="T98" fmla="*/ 2147483646 w 1049"/>
                  <a:gd name="T99" fmla="*/ 2147483646 h 763"/>
                  <a:gd name="T100" fmla="*/ 2147483646 w 1049"/>
                  <a:gd name="T101" fmla="*/ 2147483646 h 763"/>
                  <a:gd name="T102" fmla="*/ 2147483646 w 1049"/>
                  <a:gd name="T103" fmla="*/ 2147483646 h 763"/>
                  <a:gd name="T104" fmla="*/ 2147483646 w 1049"/>
                  <a:gd name="T105" fmla="*/ 2147483646 h 763"/>
                  <a:gd name="T106" fmla="*/ 2147483646 w 1049"/>
                  <a:gd name="T107" fmla="*/ 2147483646 h 763"/>
                  <a:gd name="T108" fmla="*/ 2147483646 w 1049"/>
                  <a:gd name="T109" fmla="*/ 2147483646 h 763"/>
                  <a:gd name="T110" fmla="*/ 2147483646 w 1049"/>
                  <a:gd name="T111" fmla="*/ 2147483646 h 763"/>
                  <a:gd name="T112" fmla="*/ 2147483646 w 1049"/>
                  <a:gd name="T113" fmla="*/ 2147483646 h 763"/>
                  <a:gd name="T114" fmla="*/ 2147483646 w 1049"/>
                  <a:gd name="T115" fmla="*/ 2147483646 h 763"/>
                  <a:gd name="T116" fmla="*/ 0 w 1049"/>
                  <a:gd name="T117" fmla="*/ 2147483646 h 76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049" h="763">
                    <a:moveTo>
                      <a:pt x="0" y="743"/>
                    </a:moveTo>
                    <a:lnTo>
                      <a:pt x="19" y="762"/>
                    </a:lnTo>
                    <a:lnTo>
                      <a:pt x="19" y="743"/>
                    </a:lnTo>
                    <a:lnTo>
                      <a:pt x="38" y="743"/>
                    </a:lnTo>
                    <a:lnTo>
                      <a:pt x="57" y="725"/>
                    </a:lnTo>
                    <a:lnTo>
                      <a:pt x="76" y="725"/>
                    </a:lnTo>
                    <a:lnTo>
                      <a:pt x="96" y="725"/>
                    </a:lnTo>
                    <a:lnTo>
                      <a:pt x="114" y="706"/>
                    </a:lnTo>
                    <a:lnTo>
                      <a:pt x="133" y="706"/>
                    </a:lnTo>
                    <a:lnTo>
                      <a:pt x="152" y="686"/>
                    </a:lnTo>
                    <a:lnTo>
                      <a:pt x="172" y="667"/>
                    </a:lnTo>
                    <a:lnTo>
                      <a:pt x="191" y="667"/>
                    </a:lnTo>
                    <a:lnTo>
                      <a:pt x="191" y="648"/>
                    </a:lnTo>
                    <a:lnTo>
                      <a:pt x="210" y="648"/>
                    </a:lnTo>
                    <a:lnTo>
                      <a:pt x="210" y="629"/>
                    </a:lnTo>
                    <a:lnTo>
                      <a:pt x="228" y="629"/>
                    </a:lnTo>
                    <a:lnTo>
                      <a:pt x="248" y="610"/>
                    </a:lnTo>
                    <a:lnTo>
                      <a:pt x="267" y="610"/>
                    </a:lnTo>
                    <a:lnTo>
                      <a:pt x="286" y="610"/>
                    </a:lnTo>
                    <a:lnTo>
                      <a:pt x="305" y="610"/>
                    </a:lnTo>
                    <a:lnTo>
                      <a:pt x="324" y="591"/>
                    </a:lnTo>
                    <a:lnTo>
                      <a:pt x="343" y="591"/>
                    </a:lnTo>
                    <a:lnTo>
                      <a:pt x="362" y="591"/>
                    </a:lnTo>
                    <a:lnTo>
                      <a:pt x="400" y="591"/>
                    </a:lnTo>
                    <a:lnTo>
                      <a:pt x="419" y="591"/>
                    </a:lnTo>
                    <a:lnTo>
                      <a:pt x="438" y="591"/>
                    </a:lnTo>
                    <a:lnTo>
                      <a:pt x="438" y="572"/>
                    </a:lnTo>
                    <a:lnTo>
                      <a:pt x="457" y="572"/>
                    </a:lnTo>
                    <a:lnTo>
                      <a:pt x="477" y="553"/>
                    </a:lnTo>
                    <a:lnTo>
                      <a:pt x="495" y="534"/>
                    </a:lnTo>
                    <a:lnTo>
                      <a:pt x="514" y="515"/>
                    </a:lnTo>
                    <a:lnTo>
                      <a:pt x="533" y="515"/>
                    </a:lnTo>
                    <a:lnTo>
                      <a:pt x="553" y="496"/>
                    </a:lnTo>
                    <a:lnTo>
                      <a:pt x="591" y="477"/>
                    </a:lnTo>
                    <a:lnTo>
                      <a:pt x="609" y="477"/>
                    </a:lnTo>
                    <a:lnTo>
                      <a:pt x="629" y="458"/>
                    </a:lnTo>
                    <a:lnTo>
                      <a:pt x="648" y="458"/>
                    </a:lnTo>
                    <a:lnTo>
                      <a:pt x="667" y="439"/>
                    </a:lnTo>
                    <a:lnTo>
                      <a:pt x="686" y="420"/>
                    </a:lnTo>
                    <a:lnTo>
                      <a:pt x="686" y="401"/>
                    </a:lnTo>
                    <a:lnTo>
                      <a:pt x="705" y="401"/>
                    </a:lnTo>
                    <a:lnTo>
                      <a:pt x="705" y="381"/>
                    </a:lnTo>
                    <a:lnTo>
                      <a:pt x="724" y="381"/>
                    </a:lnTo>
                    <a:lnTo>
                      <a:pt x="724" y="362"/>
                    </a:lnTo>
                    <a:lnTo>
                      <a:pt x="743" y="344"/>
                    </a:lnTo>
                    <a:lnTo>
                      <a:pt x="762" y="325"/>
                    </a:lnTo>
                    <a:lnTo>
                      <a:pt x="781" y="325"/>
                    </a:lnTo>
                    <a:lnTo>
                      <a:pt x="781" y="305"/>
                    </a:lnTo>
                    <a:lnTo>
                      <a:pt x="800" y="305"/>
                    </a:lnTo>
                    <a:lnTo>
                      <a:pt x="819" y="305"/>
                    </a:lnTo>
                    <a:lnTo>
                      <a:pt x="838" y="305"/>
                    </a:lnTo>
                    <a:lnTo>
                      <a:pt x="838" y="286"/>
                    </a:lnTo>
                    <a:lnTo>
                      <a:pt x="858" y="305"/>
                    </a:lnTo>
                    <a:lnTo>
                      <a:pt x="858" y="325"/>
                    </a:lnTo>
                    <a:lnTo>
                      <a:pt x="838" y="344"/>
                    </a:lnTo>
                    <a:lnTo>
                      <a:pt x="838" y="362"/>
                    </a:lnTo>
                    <a:lnTo>
                      <a:pt x="819" y="362"/>
                    </a:lnTo>
                    <a:lnTo>
                      <a:pt x="838" y="362"/>
                    </a:lnTo>
                    <a:lnTo>
                      <a:pt x="858" y="362"/>
                    </a:lnTo>
                    <a:lnTo>
                      <a:pt x="858" y="381"/>
                    </a:lnTo>
                    <a:lnTo>
                      <a:pt x="858" y="401"/>
                    </a:lnTo>
                    <a:lnTo>
                      <a:pt x="838" y="401"/>
                    </a:lnTo>
                    <a:lnTo>
                      <a:pt x="819" y="420"/>
                    </a:lnTo>
                    <a:lnTo>
                      <a:pt x="838" y="420"/>
                    </a:lnTo>
                    <a:lnTo>
                      <a:pt x="858" y="420"/>
                    </a:lnTo>
                    <a:lnTo>
                      <a:pt x="858" y="439"/>
                    </a:lnTo>
                    <a:lnTo>
                      <a:pt x="838" y="439"/>
                    </a:lnTo>
                    <a:lnTo>
                      <a:pt x="819" y="458"/>
                    </a:lnTo>
                    <a:lnTo>
                      <a:pt x="800" y="458"/>
                    </a:lnTo>
                    <a:lnTo>
                      <a:pt x="781" y="477"/>
                    </a:lnTo>
                    <a:lnTo>
                      <a:pt x="800" y="496"/>
                    </a:lnTo>
                    <a:lnTo>
                      <a:pt x="781" y="496"/>
                    </a:lnTo>
                    <a:lnTo>
                      <a:pt x="762" y="496"/>
                    </a:lnTo>
                    <a:lnTo>
                      <a:pt x="762" y="515"/>
                    </a:lnTo>
                    <a:lnTo>
                      <a:pt x="743" y="515"/>
                    </a:lnTo>
                    <a:lnTo>
                      <a:pt x="743" y="534"/>
                    </a:lnTo>
                    <a:lnTo>
                      <a:pt x="724" y="553"/>
                    </a:lnTo>
                    <a:lnTo>
                      <a:pt x="705" y="553"/>
                    </a:lnTo>
                    <a:lnTo>
                      <a:pt x="705" y="572"/>
                    </a:lnTo>
                    <a:lnTo>
                      <a:pt x="686" y="572"/>
                    </a:lnTo>
                    <a:lnTo>
                      <a:pt x="667" y="572"/>
                    </a:lnTo>
                    <a:lnTo>
                      <a:pt x="667" y="591"/>
                    </a:lnTo>
                    <a:lnTo>
                      <a:pt x="686" y="591"/>
                    </a:lnTo>
                    <a:lnTo>
                      <a:pt x="686" y="610"/>
                    </a:lnTo>
                    <a:lnTo>
                      <a:pt x="667" y="610"/>
                    </a:lnTo>
                    <a:lnTo>
                      <a:pt x="648" y="629"/>
                    </a:lnTo>
                    <a:lnTo>
                      <a:pt x="629" y="629"/>
                    </a:lnTo>
                    <a:lnTo>
                      <a:pt x="609" y="648"/>
                    </a:lnTo>
                    <a:lnTo>
                      <a:pt x="591" y="667"/>
                    </a:lnTo>
                    <a:lnTo>
                      <a:pt x="572" y="667"/>
                    </a:lnTo>
                    <a:lnTo>
                      <a:pt x="553" y="667"/>
                    </a:lnTo>
                    <a:lnTo>
                      <a:pt x="533" y="667"/>
                    </a:lnTo>
                    <a:lnTo>
                      <a:pt x="514" y="686"/>
                    </a:lnTo>
                    <a:lnTo>
                      <a:pt x="553" y="686"/>
                    </a:lnTo>
                    <a:lnTo>
                      <a:pt x="572" y="686"/>
                    </a:lnTo>
                    <a:lnTo>
                      <a:pt x="591" y="667"/>
                    </a:lnTo>
                    <a:lnTo>
                      <a:pt x="609" y="667"/>
                    </a:lnTo>
                    <a:lnTo>
                      <a:pt x="629" y="667"/>
                    </a:lnTo>
                    <a:lnTo>
                      <a:pt x="648" y="667"/>
                    </a:lnTo>
                    <a:lnTo>
                      <a:pt x="667" y="648"/>
                    </a:lnTo>
                    <a:lnTo>
                      <a:pt x="686" y="648"/>
                    </a:lnTo>
                    <a:lnTo>
                      <a:pt x="705" y="629"/>
                    </a:lnTo>
                    <a:lnTo>
                      <a:pt x="724" y="629"/>
                    </a:lnTo>
                    <a:lnTo>
                      <a:pt x="743" y="610"/>
                    </a:lnTo>
                    <a:lnTo>
                      <a:pt x="724" y="610"/>
                    </a:lnTo>
                    <a:lnTo>
                      <a:pt x="705" y="610"/>
                    </a:lnTo>
                    <a:lnTo>
                      <a:pt x="705" y="591"/>
                    </a:lnTo>
                    <a:lnTo>
                      <a:pt x="724" y="591"/>
                    </a:lnTo>
                    <a:lnTo>
                      <a:pt x="743" y="572"/>
                    </a:lnTo>
                    <a:lnTo>
                      <a:pt x="762" y="572"/>
                    </a:lnTo>
                    <a:lnTo>
                      <a:pt x="781" y="572"/>
                    </a:lnTo>
                    <a:lnTo>
                      <a:pt x="800" y="572"/>
                    </a:lnTo>
                    <a:lnTo>
                      <a:pt x="800" y="553"/>
                    </a:lnTo>
                    <a:lnTo>
                      <a:pt x="781" y="553"/>
                    </a:lnTo>
                    <a:lnTo>
                      <a:pt x="762" y="553"/>
                    </a:lnTo>
                    <a:lnTo>
                      <a:pt x="743" y="553"/>
                    </a:lnTo>
                    <a:lnTo>
                      <a:pt x="762" y="553"/>
                    </a:lnTo>
                    <a:lnTo>
                      <a:pt x="781" y="553"/>
                    </a:lnTo>
                    <a:lnTo>
                      <a:pt x="800" y="534"/>
                    </a:lnTo>
                    <a:lnTo>
                      <a:pt x="819" y="534"/>
                    </a:lnTo>
                    <a:lnTo>
                      <a:pt x="838" y="534"/>
                    </a:lnTo>
                    <a:lnTo>
                      <a:pt x="858" y="534"/>
                    </a:lnTo>
                    <a:lnTo>
                      <a:pt x="858" y="515"/>
                    </a:lnTo>
                    <a:lnTo>
                      <a:pt x="838" y="515"/>
                    </a:lnTo>
                    <a:lnTo>
                      <a:pt x="819" y="515"/>
                    </a:lnTo>
                    <a:lnTo>
                      <a:pt x="800" y="515"/>
                    </a:lnTo>
                    <a:lnTo>
                      <a:pt x="781" y="515"/>
                    </a:lnTo>
                    <a:lnTo>
                      <a:pt x="800" y="515"/>
                    </a:lnTo>
                    <a:lnTo>
                      <a:pt x="819" y="515"/>
                    </a:lnTo>
                    <a:lnTo>
                      <a:pt x="838" y="496"/>
                    </a:lnTo>
                    <a:lnTo>
                      <a:pt x="858" y="496"/>
                    </a:lnTo>
                    <a:lnTo>
                      <a:pt x="876" y="496"/>
                    </a:lnTo>
                    <a:lnTo>
                      <a:pt x="876" y="477"/>
                    </a:lnTo>
                    <a:lnTo>
                      <a:pt x="895" y="477"/>
                    </a:lnTo>
                    <a:lnTo>
                      <a:pt x="895" y="458"/>
                    </a:lnTo>
                    <a:lnTo>
                      <a:pt x="876" y="458"/>
                    </a:lnTo>
                    <a:lnTo>
                      <a:pt x="858" y="458"/>
                    </a:lnTo>
                    <a:lnTo>
                      <a:pt x="838" y="458"/>
                    </a:lnTo>
                    <a:lnTo>
                      <a:pt x="876" y="439"/>
                    </a:lnTo>
                    <a:lnTo>
                      <a:pt x="895" y="420"/>
                    </a:lnTo>
                    <a:lnTo>
                      <a:pt x="914" y="420"/>
                    </a:lnTo>
                    <a:lnTo>
                      <a:pt x="934" y="401"/>
                    </a:lnTo>
                    <a:lnTo>
                      <a:pt x="953" y="401"/>
                    </a:lnTo>
                    <a:lnTo>
                      <a:pt x="953" y="381"/>
                    </a:lnTo>
                    <a:lnTo>
                      <a:pt x="972" y="381"/>
                    </a:lnTo>
                    <a:lnTo>
                      <a:pt x="972" y="362"/>
                    </a:lnTo>
                    <a:lnTo>
                      <a:pt x="972" y="344"/>
                    </a:lnTo>
                    <a:lnTo>
                      <a:pt x="953" y="344"/>
                    </a:lnTo>
                    <a:lnTo>
                      <a:pt x="934" y="362"/>
                    </a:lnTo>
                    <a:lnTo>
                      <a:pt x="914" y="362"/>
                    </a:lnTo>
                    <a:lnTo>
                      <a:pt x="895" y="362"/>
                    </a:lnTo>
                    <a:lnTo>
                      <a:pt x="914" y="344"/>
                    </a:lnTo>
                    <a:lnTo>
                      <a:pt x="953" y="325"/>
                    </a:lnTo>
                    <a:lnTo>
                      <a:pt x="972" y="305"/>
                    </a:lnTo>
                    <a:lnTo>
                      <a:pt x="990" y="286"/>
                    </a:lnTo>
                    <a:lnTo>
                      <a:pt x="1010" y="248"/>
                    </a:lnTo>
                    <a:lnTo>
                      <a:pt x="1029" y="229"/>
                    </a:lnTo>
                    <a:lnTo>
                      <a:pt x="1048" y="210"/>
                    </a:lnTo>
                    <a:lnTo>
                      <a:pt x="1029" y="191"/>
                    </a:lnTo>
                    <a:lnTo>
                      <a:pt x="1010" y="191"/>
                    </a:lnTo>
                    <a:lnTo>
                      <a:pt x="1010" y="210"/>
                    </a:lnTo>
                    <a:lnTo>
                      <a:pt x="990" y="210"/>
                    </a:lnTo>
                    <a:lnTo>
                      <a:pt x="990" y="229"/>
                    </a:lnTo>
                    <a:lnTo>
                      <a:pt x="972" y="248"/>
                    </a:lnTo>
                    <a:lnTo>
                      <a:pt x="953" y="267"/>
                    </a:lnTo>
                    <a:lnTo>
                      <a:pt x="934" y="267"/>
                    </a:lnTo>
                    <a:lnTo>
                      <a:pt x="914" y="286"/>
                    </a:lnTo>
                    <a:lnTo>
                      <a:pt x="895" y="305"/>
                    </a:lnTo>
                    <a:lnTo>
                      <a:pt x="895" y="286"/>
                    </a:lnTo>
                    <a:lnTo>
                      <a:pt x="914" y="286"/>
                    </a:lnTo>
                    <a:lnTo>
                      <a:pt x="934" y="248"/>
                    </a:lnTo>
                    <a:lnTo>
                      <a:pt x="953" y="229"/>
                    </a:lnTo>
                    <a:lnTo>
                      <a:pt x="972" y="210"/>
                    </a:lnTo>
                    <a:lnTo>
                      <a:pt x="972" y="191"/>
                    </a:lnTo>
                    <a:lnTo>
                      <a:pt x="990" y="172"/>
                    </a:lnTo>
                    <a:lnTo>
                      <a:pt x="1010" y="153"/>
                    </a:lnTo>
                    <a:lnTo>
                      <a:pt x="1010" y="134"/>
                    </a:lnTo>
                    <a:lnTo>
                      <a:pt x="1029" y="134"/>
                    </a:lnTo>
                    <a:lnTo>
                      <a:pt x="1029" y="115"/>
                    </a:lnTo>
                    <a:lnTo>
                      <a:pt x="1029" y="96"/>
                    </a:lnTo>
                    <a:lnTo>
                      <a:pt x="1010" y="96"/>
                    </a:lnTo>
                    <a:lnTo>
                      <a:pt x="990" y="96"/>
                    </a:lnTo>
                    <a:lnTo>
                      <a:pt x="990" y="115"/>
                    </a:lnTo>
                    <a:lnTo>
                      <a:pt x="972" y="115"/>
                    </a:lnTo>
                    <a:lnTo>
                      <a:pt x="972" y="134"/>
                    </a:lnTo>
                    <a:lnTo>
                      <a:pt x="953" y="153"/>
                    </a:lnTo>
                    <a:lnTo>
                      <a:pt x="934" y="172"/>
                    </a:lnTo>
                    <a:lnTo>
                      <a:pt x="914" y="191"/>
                    </a:lnTo>
                    <a:lnTo>
                      <a:pt x="914" y="210"/>
                    </a:lnTo>
                    <a:lnTo>
                      <a:pt x="895" y="229"/>
                    </a:lnTo>
                    <a:lnTo>
                      <a:pt x="895" y="210"/>
                    </a:lnTo>
                    <a:lnTo>
                      <a:pt x="914" y="172"/>
                    </a:lnTo>
                    <a:lnTo>
                      <a:pt x="934" y="153"/>
                    </a:lnTo>
                    <a:lnTo>
                      <a:pt x="934" y="134"/>
                    </a:lnTo>
                    <a:lnTo>
                      <a:pt x="934" y="115"/>
                    </a:lnTo>
                    <a:lnTo>
                      <a:pt x="953" y="96"/>
                    </a:lnTo>
                    <a:lnTo>
                      <a:pt x="953" y="77"/>
                    </a:lnTo>
                    <a:lnTo>
                      <a:pt x="953" y="58"/>
                    </a:lnTo>
                    <a:lnTo>
                      <a:pt x="953" y="39"/>
                    </a:lnTo>
                    <a:lnTo>
                      <a:pt x="953" y="20"/>
                    </a:lnTo>
                    <a:lnTo>
                      <a:pt x="953" y="0"/>
                    </a:lnTo>
                    <a:lnTo>
                      <a:pt x="934" y="0"/>
                    </a:lnTo>
                    <a:lnTo>
                      <a:pt x="914" y="0"/>
                    </a:lnTo>
                    <a:lnTo>
                      <a:pt x="914" y="20"/>
                    </a:lnTo>
                    <a:lnTo>
                      <a:pt x="914" y="39"/>
                    </a:lnTo>
                    <a:lnTo>
                      <a:pt x="895" y="77"/>
                    </a:lnTo>
                    <a:lnTo>
                      <a:pt x="895" y="96"/>
                    </a:lnTo>
                    <a:lnTo>
                      <a:pt x="895" y="115"/>
                    </a:lnTo>
                    <a:lnTo>
                      <a:pt x="876" y="134"/>
                    </a:lnTo>
                    <a:lnTo>
                      <a:pt x="876" y="153"/>
                    </a:lnTo>
                    <a:lnTo>
                      <a:pt x="876" y="172"/>
                    </a:lnTo>
                    <a:lnTo>
                      <a:pt x="858" y="172"/>
                    </a:lnTo>
                    <a:lnTo>
                      <a:pt x="858" y="153"/>
                    </a:lnTo>
                    <a:lnTo>
                      <a:pt x="876" y="134"/>
                    </a:lnTo>
                    <a:lnTo>
                      <a:pt x="876" y="115"/>
                    </a:lnTo>
                    <a:lnTo>
                      <a:pt x="876" y="96"/>
                    </a:lnTo>
                    <a:lnTo>
                      <a:pt x="876" y="77"/>
                    </a:lnTo>
                    <a:lnTo>
                      <a:pt x="876" y="58"/>
                    </a:lnTo>
                    <a:lnTo>
                      <a:pt x="858" y="58"/>
                    </a:lnTo>
                    <a:lnTo>
                      <a:pt x="858" y="39"/>
                    </a:lnTo>
                    <a:lnTo>
                      <a:pt x="858" y="58"/>
                    </a:lnTo>
                    <a:lnTo>
                      <a:pt x="838" y="58"/>
                    </a:lnTo>
                    <a:lnTo>
                      <a:pt x="838" y="77"/>
                    </a:lnTo>
                    <a:lnTo>
                      <a:pt x="838" y="96"/>
                    </a:lnTo>
                    <a:lnTo>
                      <a:pt x="838" y="115"/>
                    </a:lnTo>
                    <a:lnTo>
                      <a:pt x="819" y="134"/>
                    </a:lnTo>
                    <a:lnTo>
                      <a:pt x="819" y="153"/>
                    </a:lnTo>
                    <a:lnTo>
                      <a:pt x="800" y="172"/>
                    </a:lnTo>
                    <a:lnTo>
                      <a:pt x="800" y="191"/>
                    </a:lnTo>
                    <a:lnTo>
                      <a:pt x="781" y="210"/>
                    </a:lnTo>
                    <a:lnTo>
                      <a:pt x="781" y="229"/>
                    </a:lnTo>
                    <a:lnTo>
                      <a:pt x="781" y="248"/>
                    </a:lnTo>
                    <a:lnTo>
                      <a:pt x="762" y="248"/>
                    </a:lnTo>
                    <a:lnTo>
                      <a:pt x="762" y="267"/>
                    </a:lnTo>
                    <a:lnTo>
                      <a:pt x="762" y="286"/>
                    </a:lnTo>
                    <a:lnTo>
                      <a:pt x="743" y="286"/>
                    </a:lnTo>
                    <a:lnTo>
                      <a:pt x="743" y="305"/>
                    </a:lnTo>
                    <a:lnTo>
                      <a:pt x="724" y="325"/>
                    </a:lnTo>
                    <a:lnTo>
                      <a:pt x="705" y="344"/>
                    </a:lnTo>
                    <a:lnTo>
                      <a:pt x="686" y="362"/>
                    </a:lnTo>
                    <a:lnTo>
                      <a:pt x="667" y="381"/>
                    </a:lnTo>
                    <a:lnTo>
                      <a:pt x="648" y="401"/>
                    </a:lnTo>
                    <a:lnTo>
                      <a:pt x="629" y="420"/>
                    </a:lnTo>
                    <a:lnTo>
                      <a:pt x="609" y="420"/>
                    </a:lnTo>
                    <a:lnTo>
                      <a:pt x="591" y="439"/>
                    </a:lnTo>
                    <a:lnTo>
                      <a:pt x="572" y="458"/>
                    </a:lnTo>
                    <a:lnTo>
                      <a:pt x="553" y="477"/>
                    </a:lnTo>
                    <a:lnTo>
                      <a:pt x="533" y="496"/>
                    </a:lnTo>
                    <a:lnTo>
                      <a:pt x="514" y="496"/>
                    </a:lnTo>
                    <a:lnTo>
                      <a:pt x="495" y="515"/>
                    </a:lnTo>
                    <a:lnTo>
                      <a:pt x="457" y="515"/>
                    </a:lnTo>
                    <a:lnTo>
                      <a:pt x="438" y="534"/>
                    </a:lnTo>
                    <a:lnTo>
                      <a:pt x="419" y="534"/>
                    </a:lnTo>
                    <a:lnTo>
                      <a:pt x="400" y="534"/>
                    </a:lnTo>
                    <a:lnTo>
                      <a:pt x="381" y="553"/>
                    </a:lnTo>
                    <a:lnTo>
                      <a:pt x="362" y="553"/>
                    </a:lnTo>
                    <a:lnTo>
                      <a:pt x="324" y="553"/>
                    </a:lnTo>
                    <a:lnTo>
                      <a:pt x="305" y="553"/>
                    </a:lnTo>
                    <a:lnTo>
                      <a:pt x="286" y="572"/>
                    </a:lnTo>
                    <a:lnTo>
                      <a:pt x="267" y="572"/>
                    </a:lnTo>
                    <a:lnTo>
                      <a:pt x="248" y="572"/>
                    </a:lnTo>
                    <a:lnTo>
                      <a:pt x="228" y="572"/>
                    </a:lnTo>
                    <a:lnTo>
                      <a:pt x="210" y="591"/>
                    </a:lnTo>
                    <a:lnTo>
                      <a:pt x="191" y="610"/>
                    </a:lnTo>
                    <a:lnTo>
                      <a:pt x="172" y="629"/>
                    </a:lnTo>
                    <a:lnTo>
                      <a:pt x="172" y="648"/>
                    </a:lnTo>
                    <a:lnTo>
                      <a:pt x="152" y="648"/>
                    </a:lnTo>
                    <a:lnTo>
                      <a:pt x="152" y="667"/>
                    </a:lnTo>
                    <a:lnTo>
                      <a:pt x="133" y="667"/>
                    </a:lnTo>
                    <a:lnTo>
                      <a:pt x="133" y="686"/>
                    </a:lnTo>
                    <a:lnTo>
                      <a:pt x="114" y="686"/>
                    </a:lnTo>
                    <a:lnTo>
                      <a:pt x="96" y="686"/>
                    </a:lnTo>
                    <a:lnTo>
                      <a:pt x="96" y="706"/>
                    </a:lnTo>
                    <a:lnTo>
                      <a:pt x="76" y="706"/>
                    </a:lnTo>
                    <a:lnTo>
                      <a:pt x="57" y="706"/>
                    </a:lnTo>
                    <a:lnTo>
                      <a:pt x="38" y="706"/>
                    </a:lnTo>
                    <a:lnTo>
                      <a:pt x="38" y="725"/>
                    </a:lnTo>
                    <a:lnTo>
                      <a:pt x="19" y="725"/>
                    </a:lnTo>
                    <a:lnTo>
                      <a:pt x="0" y="743"/>
                    </a:ln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19" name="Freeform 55">
                <a:extLst>
                  <a:ext uri="{FF2B5EF4-FFF2-40B4-BE49-F238E27FC236}">
                    <a16:creationId xmlns:a16="http://schemas.microsoft.com/office/drawing/2014/main" id="{24E2C6F1-F78D-9D4C-9045-2FD263410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538" y="4910138"/>
                <a:ext cx="7937" cy="1587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0 w 20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EC50C"/>
              </a:solidFill>
              <a:ln w="9525" cap="flat">
                <a:solidFill>
                  <a:srgbClr val="00AFCA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20" name="Freeform 56">
                <a:extLst>
                  <a:ext uri="{FF2B5EF4-FFF2-40B4-BE49-F238E27FC236}">
                    <a16:creationId xmlns:a16="http://schemas.microsoft.com/office/drawing/2014/main" id="{F9B29EB2-D1F1-1E48-B3E1-11AB2BCE9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963" y="5040313"/>
                <a:ext cx="61912" cy="88900"/>
              </a:xfrm>
              <a:custGeom>
                <a:avLst/>
                <a:gdLst>
                  <a:gd name="T0" fmla="*/ 2147483646 w 172"/>
                  <a:gd name="T1" fmla="*/ 2147483646 h 249"/>
                  <a:gd name="T2" fmla="*/ 2147483646 w 172"/>
                  <a:gd name="T3" fmla="*/ 2147483646 h 249"/>
                  <a:gd name="T4" fmla="*/ 2147483646 w 172"/>
                  <a:gd name="T5" fmla="*/ 2147483646 h 249"/>
                  <a:gd name="T6" fmla="*/ 2147483646 w 172"/>
                  <a:gd name="T7" fmla="*/ 2147483646 h 249"/>
                  <a:gd name="T8" fmla="*/ 2147483646 w 172"/>
                  <a:gd name="T9" fmla="*/ 0 h 249"/>
                  <a:gd name="T10" fmla="*/ 2147483646 w 172"/>
                  <a:gd name="T11" fmla="*/ 0 h 249"/>
                  <a:gd name="T12" fmla="*/ 2147483646 w 172"/>
                  <a:gd name="T13" fmla="*/ 2147483646 h 249"/>
                  <a:gd name="T14" fmla="*/ 2147483646 w 172"/>
                  <a:gd name="T15" fmla="*/ 2147483646 h 249"/>
                  <a:gd name="T16" fmla="*/ 2147483646 w 172"/>
                  <a:gd name="T17" fmla="*/ 2147483646 h 249"/>
                  <a:gd name="T18" fmla="*/ 0 w 172"/>
                  <a:gd name="T19" fmla="*/ 2147483646 h 249"/>
                  <a:gd name="T20" fmla="*/ 2147483646 w 172"/>
                  <a:gd name="T21" fmla="*/ 2147483646 h 249"/>
                  <a:gd name="T22" fmla="*/ 2147483646 w 172"/>
                  <a:gd name="T23" fmla="*/ 2147483646 h 249"/>
                  <a:gd name="T24" fmla="*/ 2147483646 w 172"/>
                  <a:gd name="T25" fmla="*/ 2147483646 h 249"/>
                  <a:gd name="T26" fmla="*/ 2147483646 w 172"/>
                  <a:gd name="T27" fmla="*/ 2147483646 h 249"/>
                  <a:gd name="T28" fmla="*/ 2147483646 w 172"/>
                  <a:gd name="T29" fmla="*/ 2147483646 h 249"/>
                  <a:gd name="T30" fmla="*/ 2147483646 w 172"/>
                  <a:gd name="T31" fmla="*/ 2147483646 h 249"/>
                  <a:gd name="T32" fmla="*/ 2147483646 w 172"/>
                  <a:gd name="T33" fmla="*/ 2147483646 h 249"/>
                  <a:gd name="T34" fmla="*/ 2147483646 w 172"/>
                  <a:gd name="T35" fmla="*/ 2147483646 h 249"/>
                  <a:gd name="T36" fmla="*/ 2147483646 w 172"/>
                  <a:gd name="T37" fmla="*/ 2147483646 h 249"/>
                  <a:gd name="T38" fmla="*/ 2147483646 w 172"/>
                  <a:gd name="T39" fmla="*/ 2147483646 h 249"/>
                  <a:gd name="T40" fmla="*/ 2147483646 w 172"/>
                  <a:gd name="T41" fmla="*/ 2147483646 h 249"/>
                  <a:gd name="T42" fmla="*/ 2147483646 w 172"/>
                  <a:gd name="T43" fmla="*/ 2147483646 h 249"/>
                  <a:gd name="T44" fmla="*/ 2147483646 w 172"/>
                  <a:gd name="T45" fmla="*/ 2147483646 h 249"/>
                  <a:gd name="T46" fmla="*/ 2147483646 w 172"/>
                  <a:gd name="T47" fmla="*/ 2147483646 h 249"/>
                  <a:gd name="T48" fmla="*/ 2147483646 w 172"/>
                  <a:gd name="T49" fmla="*/ 2147483646 h 249"/>
                  <a:gd name="T50" fmla="*/ 2147483646 w 172"/>
                  <a:gd name="T51" fmla="*/ 2147483646 h 249"/>
                  <a:gd name="T52" fmla="*/ 2147483646 w 172"/>
                  <a:gd name="T53" fmla="*/ 2147483646 h 249"/>
                  <a:gd name="T54" fmla="*/ 2147483646 w 172"/>
                  <a:gd name="T55" fmla="*/ 2147483646 h 249"/>
                  <a:gd name="T56" fmla="*/ 2147483646 w 172"/>
                  <a:gd name="T57" fmla="*/ 2147483646 h 249"/>
                  <a:gd name="T58" fmla="*/ 2147483646 w 172"/>
                  <a:gd name="T59" fmla="*/ 2147483646 h 249"/>
                  <a:gd name="T60" fmla="*/ 2147483646 w 172"/>
                  <a:gd name="T61" fmla="*/ 2147483646 h 249"/>
                  <a:gd name="T62" fmla="*/ 2147483646 w 172"/>
                  <a:gd name="T63" fmla="*/ 2147483646 h 249"/>
                  <a:gd name="T64" fmla="*/ 2147483646 w 172"/>
                  <a:gd name="T65" fmla="*/ 2147483646 h 24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72" h="249">
                    <a:moveTo>
                      <a:pt x="152" y="191"/>
                    </a:moveTo>
                    <a:lnTo>
                      <a:pt x="152" y="191"/>
                    </a:lnTo>
                    <a:cubicBezTo>
                      <a:pt x="152" y="191"/>
                      <a:pt x="133" y="210"/>
                      <a:pt x="114" y="210"/>
                    </a:cubicBezTo>
                    <a:cubicBezTo>
                      <a:pt x="114" y="191"/>
                      <a:pt x="171" y="96"/>
                      <a:pt x="171" y="77"/>
                    </a:cubicBezTo>
                    <a:cubicBezTo>
                      <a:pt x="171" y="19"/>
                      <a:pt x="133" y="0"/>
                      <a:pt x="95" y="0"/>
                    </a:cubicBezTo>
                    <a:cubicBezTo>
                      <a:pt x="57" y="0"/>
                      <a:pt x="19" y="0"/>
                      <a:pt x="19" y="0"/>
                    </a:cubicBezTo>
                    <a:cubicBezTo>
                      <a:pt x="19" y="19"/>
                      <a:pt x="38" y="19"/>
                      <a:pt x="38" y="19"/>
                    </a:cubicBezTo>
                    <a:cubicBezTo>
                      <a:pt x="38" y="19"/>
                      <a:pt x="19" y="38"/>
                      <a:pt x="19" y="77"/>
                    </a:cubicBezTo>
                    <a:cubicBezTo>
                      <a:pt x="19" y="114"/>
                      <a:pt x="38" y="134"/>
                      <a:pt x="38" y="172"/>
                    </a:cubicBezTo>
                    <a:cubicBezTo>
                      <a:pt x="38" y="210"/>
                      <a:pt x="0" y="248"/>
                      <a:pt x="0" y="248"/>
                    </a:cubicBezTo>
                    <a:cubicBezTo>
                      <a:pt x="57" y="229"/>
                      <a:pt x="76" y="191"/>
                      <a:pt x="57" y="172"/>
                    </a:cubicBezTo>
                    <a:lnTo>
                      <a:pt x="76" y="172"/>
                    </a:lnTo>
                    <a:cubicBezTo>
                      <a:pt x="76" y="172"/>
                      <a:pt x="76" y="153"/>
                      <a:pt x="57" y="153"/>
                    </a:cubicBezTo>
                    <a:cubicBezTo>
                      <a:pt x="76" y="153"/>
                      <a:pt x="76" y="153"/>
                      <a:pt x="76" y="153"/>
                    </a:cubicBezTo>
                    <a:cubicBezTo>
                      <a:pt x="76" y="134"/>
                      <a:pt x="76" y="134"/>
                      <a:pt x="57" y="134"/>
                    </a:cubicBezTo>
                    <a:cubicBezTo>
                      <a:pt x="95" y="134"/>
                      <a:pt x="114" y="114"/>
                      <a:pt x="114" y="77"/>
                    </a:cubicBezTo>
                    <a:cubicBezTo>
                      <a:pt x="114" y="58"/>
                      <a:pt x="114" y="58"/>
                      <a:pt x="95" y="58"/>
                    </a:cubicBezTo>
                    <a:lnTo>
                      <a:pt x="76" y="58"/>
                    </a:lnTo>
                    <a:lnTo>
                      <a:pt x="76" y="38"/>
                    </a:lnTo>
                    <a:cubicBezTo>
                      <a:pt x="76" y="38"/>
                      <a:pt x="57" y="38"/>
                      <a:pt x="76" y="58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7" y="77"/>
                      <a:pt x="57" y="77"/>
                      <a:pt x="76" y="77"/>
                    </a:cubicBezTo>
                    <a:cubicBezTo>
                      <a:pt x="57" y="77"/>
                      <a:pt x="76" y="96"/>
                      <a:pt x="76" y="96"/>
                    </a:cubicBezTo>
                    <a:cubicBezTo>
                      <a:pt x="76" y="96"/>
                      <a:pt x="76" y="77"/>
                      <a:pt x="95" y="77"/>
                    </a:cubicBezTo>
                    <a:cubicBezTo>
                      <a:pt x="95" y="77"/>
                      <a:pt x="95" y="77"/>
                      <a:pt x="95" y="96"/>
                    </a:cubicBezTo>
                    <a:cubicBezTo>
                      <a:pt x="95" y="96"/>
                      <a:pt x="95" y="114"/>
                      <a:pt x="76" y="114"/>
                    </a:cubicBezTo>
                    <a:cubicBezTo>
                      <a:pt x="57" y="96"/>
                      <a:pt x="38" y="96"/>
                      <a:pt x="38" y="77"/>
                    </a:cubicBezTo>
                    <a:cubicBezTo>
                      <a:pt x="38" y="38"/>
                      <a:pt x="57" y="38"/>
                      <a:pt x="95" y="38"/>
                    </a:cubicBezTo>
                    <a:cubicBezTo>
                      <a:pt x="114" y="19"/>
                      <a:pt x="133" y="38"/>
                      <a:pt x="133" y="58"/>
                    </a:cubicBezTo>
                    <a:cubicBezTo>
                      <a:pt x="133" y="96"/>
                      <a:pt x="95" y="172"/>
                      <a:pt x="95" y="210"/>
                    </a:cubicBezTo>
                    <a:cubicBezTo>
                      <a:pt x="95" y="229"/>
                      <a:pt x="114" y="229"/>
                      <a:pt x="133" y="229"/>
                    </a:cubicBezTo>
                    <a:cubicBezTo>
                      <a:pt x="152" y="229"/>
                      <a:pt x="171" y="210"/>
                      <a:pt x="171" y="210"/>
                    </a:cubicBezTo>
                    <a:cubicBezTo>
                      <a:pt x="152" y="191"/>
                      <a:pt x="152" y="191"/>
                      <a:pt x="152" y="191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21" name="Freeform 57">
                <a:extLst>
                  <a:ext uri="{FF2B5EF4-FFF2-40B4-BE49-F238E27FC236}">
                    <a16:creationId xmlns:a16="http://schemas.microsoft.com/office/drawing/2014/main" id="{A3CE08B8-D35D-174F-8CA3-D5E71C3E3B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4870450"/>
                <a:ext cx="69850" cy="171450"/>
              </a:xfrm>
              <a:custGeom>
                <a:avLst/>
                <a:gdLst>
                  <a:gd name="T0" fmla="*/ 2147483646 w 192"/>
                  <a:gd name="T1" fmla="*/ 2147483646 h 477"/>
                  <a:gd name="T2" fmla="*/ 2147483646 w 192"/>
                  <a:gd name="T3" fmla="*/ 2147483646 h 477"/>
                  <a:gd name="T4" fmla="*/ 2147483646 w 192"/>
                  <a:gd name="T5" fmla="*/ 0 h 477"/>
                  <a:gd name="T6" fmla="*/ 2147483646 w 192"/>
                  <a:gd name="T7" fmla="*/ 2147483646 h 477"/>
                  <a:gd name="T8" fmla="*/ 2147483646 w 192"/>
                  <a:gd name="T9" fmla="*/ 2147483646 h 477"/>
                  <a:gd name="T10" fmla="*/ 2147483646 w 192"/>
                  <a:gd name="T11" fmla="*/ 2147483646 h 477"/>
                  <a:gd name="T12" fmla="*/ 2147483646 w 192"/>
                  <a:gd name="T13" fmla="*/ 2147483646 h 477"/>
                  <a:gd name="T14" fmla="*/ 2147483646 w 192"/>
                  <a:gd name="T15" fmla="*/ 2147483646 h 477"/>
                  <a:gd name="T16" fmla="*/ 2147483646 w 192"/>
                  <a:gd name="T17" fmla="*/ 2147483646 h 477"/>
                  <a:gd name="T18" fmla="*/ 2147483646 w 192"/>
                  <a:gd name="T19" fmla="*/ 2147483646 h 477"/>
                  <a:gd name="T20" fmla="*/ 2147483646 w 192"/>
                  <a:gd name="T21" fmla="*/ 2147483646 h 477"/>
                  <a:gd name="T22" fmla="*/ 2147483646 w 192"/>
                  <a:gd name="T23" fmla="*/ 2147483646 h 477"/>
                  <a:gd name="T24" fmla="*/ 2147483646 w 192"/>
                  <a:gd name="T25" fmla="*/ 2147483646 h 477"/>
                  <a:gd name="T26" fmla="*/ 2147483646 w 192"/>
                  <a:gd name="T27" fmla="*/ 2147483646 h 477"/>
                  <a:gd name="T28" fmla="*/ 2147483646 w 192"/>
                  <a:gd name="T29" fmla="*/ 2147483646 h 477"/>
                  <a:gd name="T30" fmla="*/ 2147483646 w 192"/>
                  <a:gd name="T31" fmla="*/ 2147483646 h 477"/>
                  <a:gd name="T32" fmla="*/ 2147483646 w 192"/>
                  <a:gd name="T33" fmla="*/ 2147483646 h 477"/>
                  <a:gd name="T34" fmla="*/ 2147483646 w 192"/>
                  <a:gd name="T35" fmla="*/ 2147483646 h 477"/>
                  <a:gd name="T36" fmla="*/ 2147483646 w 192"/>
                  <a:gd name="T37" fmla="*/ 2147483646 h 477"/>
                  <a:gd name="T38" fmla="*/ 2147483646 w 192"/>
                  <a:gd name="T39" fmla="*/ 2147483646 h 477"/>
                  <a:gd name="T40" fmla="*/ 2147483646 w 192"/>
                  <a:gd name="T41" fmla="*/ 2147483646 h 477"/>
                  <a:gd name="T42" fmla="*/ 2147483646 w 192"/>
                  <a:gd name="T43" fmla="*/ 2147483646 h 477"/>
                  <a:gd name="T44" fmla="*/ 2147483646 w 192"/>
                  <a:gd name="T45" fmla="*/ 2147483646 h 477"/>
                  <a:gd name="T46" fmla="*/ 2147483646 w 192"/>
                  <a:gd name="T47" fmla="*/ 2147483646 h 477"/>
                  <a:gd name="T48" fmla="*/ 2147483646 w 192"/>
                  <a:gd name="T49" fmla="*/ 2147483646 h 477"/>
                  <a:gd name="T50" fmla="*/ 2147483646 w 192"/>
                  <a:gd name="T51" fmla="*/ 2147483646 h 477"/>
                  <a:gd name="T52" fmla="*/ 2147483646 w 192"/>
                  <a:gd name="T53" fmla="*/ 2147483646 h 477"/>
                  <a:gd name="T54" fmla="*/ 2147483646 w 192"/>
                  <a:gd name="T55" fmla="*/ 2147483646 h 477"/>
                  <a:gd name="T56" fmla="*/ 2147483646 w 192"/>
                  <a:gd name="T57" fmla="*/ 2147483646 h 477"/>
                  <a:gd name="T58" fmla="*/ 2147483646 w 192"/>
                  <a:gd name="T59" fmla="*/ 2147483646 h 477"/>
                  <a:gd name="T60" fmla="*/ 2147483646 w 192"/>
                  <a:gd name="T61" fmla="*/ 2147483646 h 477"/>
                  <a:gd name="T62" fmla="*/ 2147483646 w 192"/>
                  <a:gd name="T63" fmla="*/ 2147483646 h 477"/>
                  <a:gd name="T64" fmla="*/ 2147483646 w 192"/>
                  <a:gd name="T65" fmla="*/ 2147483646 h 477"/>
                  <a:gd name="T66" fmla="*/ 2147483646 w 192"/>
                  <a:gd name="T67" fmla="*/ 2147483646 h 477"/>
                  <a:gd name="T68" fmla="*/ 2147483646 w 192"/>
                  <a:gd name="T69" fmla="*/ 2147483646 h 477"/>
                  <a:gd name="T70" fmla="*/ 2147483646 w 192"/>
                  <a:gd name="T71" fmla="*/ 2147483646 h 477"/>
                  <a:gd name="T72" fmla="*/ 2147483646 w 192"/>
                  <a:gd name="T73" fmla="*/ 2147483646 h 477"/>
                  <a:gd name="T74" fmla="*/ 2147483646 w 192"/>
                  <a:gd name="T75" fmla="*/ 2147483646 h 477"/>
                  <a:gd name="T76" fmla="*/ 2147483646 w 192"/>
                  <a:gd name="T77" fmla="*/ 2147483646 h 477"/>
                  <a:gd name="T78" fmla="*/ 2147483646 w 192"/>
                  <a:gd name="T79" fmla="*/ 2147483646 h 477"/>
                  <a:gd name="T80" fmla="*/ 2147483646 w 192"/>
                  <a:gd name="T81" fmla="*/ 2147483646 h 477"/>
                  <a:gd name="T82" fmla="*/ 2147483646 w 192"/>
                  <a:gd name="T83" fmla="*/ 2147483646 h 477"/>
                  <a:gd name="T84" fmla="*/ 2147483646 w 192"/>
                  <a:gd name="T85" fmla="*/ 2147483646 h 477"/>
                  <a:gd name="T86" fmla="*/ 2147483646 w 192"/>
                  <a:gd name="T87" fmla="*/ 2147483646 h 477"/>
                  <a:gd name="T88" fmla="*/ 2147483646 w 192"/>
                  <a:gd name="T89" fmla="*/ 2147483646 h 477"/>
                  <a:gd name="T90" fmla="*/ 2147483646 w 192"/>
                  <a:gd name="T91" fmla="*/ 2147483646 h 477"/>
                  <a:gd name="T92" fmla="*/ 2147483646 w 192"/>
                  <a:gd name="T93" fmla="*/ 2147483646 h 477"/>
                  <a:gd name="T94" fmla="*/ 2147483646 w 192"/>
                  <a:gd name="T95" fmla="*/ 2147483646 h 477"/>
                  <a:gd name="T96" fmla="*/ 2147483646 w 192"/>
                  <a:gd name="T97" fmla="*/ 2147483646 h 477"/>
                  <a:gd name="T98" fmla="*/ 2147483646 w 192"/>
                  <a:gd name="T99" fmla="*/ 2147483646 h 477"/>
                  <a:gd name="T100" fmla="*/ 2147483646 w 192"/>
                  <a:gd name="T101" fmla="*/ 2147483646 h 47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92" h="477">
                    <a:moveTo>
                      <a:pt x="19" y="77"/>
                    </a:moveTo>
                    <a:lnTo>
                      <a:pt x="19" y="77"/>
                    </a:lnTo>
                    <a:cubicBezTo>
                      <a:pt x="19" y="19"/>
                      <a:pt x="57" y="0"/>
                      <a:pt x="95" y="0"/>
                    </a:cubicBezTo>
                    <a:cubicBezTo>
                      <a:pt x="152" y="0"/>
                      <a:pt x="191" y="38"/>
                      <a:pt x="191" y="77"/>
                    </a:cubicBezTo>
                    <a:cubicBezTo>
                      <a:pt x="191" y="96"/>
                      <a:pt x="171" y="114"/>
                      <a:pt x="171" y="133"/>
                    </a:cubicBezTo>
                    <a:cubicBezTo>
                      <a:pt x="171" y="133"/>
                      <a:pt x="76" y="305"/>
                      <a:pt x="57" y="381"/>
                    </a:cubicBezTo>
                    <a:cubicBezTo>
                      <a:pt x="38" y="381"/>
                      <a:pt x="38" y="400"/>
                      <a:pt x="38" y="400"/>
                    </a:cubicBezTo>
                    <a:cubicBezTo>
                      <a:pt x="38" y="438"/>
                      <a:pt x="57" y="438"/>
                      <a:pt x="95" y="458"/>
                    </a:cubicBezTo>
                    <a:cubicBezTo>
                      <a:pt x="115" y="458"/>
                      <a:pt x="134" y="438"/>
                      <a:pt x="134" y="400"/>
                    </a:cubicBezTo>
                    <a:cubicBezTo>
                      <a:pt x="134" y="381"/>
                      <a:pt x="115" y="362"/>
                      <a:pt x="95" y="362"/>
                    </a:cubicBezTo>
                    <a:cubicBezTo>
                      <a:pt x="76" y="362"/>
                      <a:pt x="76" y="381"/>
                      <a:pt x="76" y="381"/>
                    </a:cubicBezTo>
                    <a:cubicBezTo>
                      <a:pt x="76" y="400"/>
                      <a:pt x="76" y="400"/>
                      <a:pt x="95" y="400"/>
                    </a:cubicBezTo>
                    <a:lnTo>
                      <a:pt x="95" y="381"/>
                    </a:lnTo>
                    <a:cubicBezTo>
                      <a:pt x="115" y="381"/>
                      <a:pt x="115" y="381"/>
                      <a:pt x="115" y="400"/>
                    </a:cubicBezTo>
                    <a:cubicBezTo>
                      <a:pt x="115" y="419"/>
                      <a:pt x="115" y="419"/>
                      <a:pt x="115" y="419"/>
                    </a:cubicBezTo>
                    <a:cubicBezTo>
                      <a:pt x="115" y="419"/>
                      <a:pt x="115" y="438"/>
                      <a:pt x="95" y="438"/>
                    </a:cubicBezTo>
                    <a:lnTo>
                      <a:pt x="95" y="419"/>
                    </a:lnTo>
                    <a:cubicBezTo>
                      <a:pt x="76" y="419"/>
                      <a:pt x="57" y="419"/>
                      <a:pt x="57" y="400"/>
                    </a:cubicBezTo>
                    <a:cubicBezTo>
                      <a:pt x="57" y="362"/>
                      <a:pt x="76" y="343"/>
                      <a:pt x="115" y="343"/>
                    </a:cubicBezTo>
                    <a:cubicBezTo>
                      <a:pt x="95" y="343"/>
                      <a:pt x="95" y="343"/>
                      <a:pt x="95" y="324"/>
                    </a:cubicBezTo>
                    <a:cubicBezTo>
                      <a:pt x="115" y="324"/>
                      <a:pt x="115" y="324"/>
                      <a:pt x="115" y="324"/>
                    </a:cubicBezTo>
                    <a:lnTo>
                      <a:pt x="95" y="305"/>
                    </a:lnTo>
                    <a:cubicBezTo>
                      <a:pt x="115" y="305"/>
                      <a:pt x="115" y="305"/>
                      <a:pt x="134" y="305"/>
                    </a:cubicBezTo>
                    <a:cubicBezTo>
                      <a:pt x="115" y="286"/>
                      <a:pt x="134" y="248"/>
                      <a:pt x="171" y="229"/>
                    </a:cubicBezTo>
                    <a:cubicBezTo>
                      <a:pt x="152" y="248"/>
                      <a:pt x="152" y="267"/>
                      <a:pt x="152" y="286"/>
                    </a:cubicBezTo>
                    <a:cubicBezTo>
                      <a:pt x="152" y="362"/>
                      <a:pt x="171" y="362"/>
                      <a:pt x="171" y="400"/>
                    </a:cubicBezTo>
                    <a:cubicBezTo>
                      <a:pt x="171" y="419"/>
                      <a:pt x="152" y="438"/>
                      <a:pt x="134" y="458"/>
                    </a:cubicBezTo>
                    <a:cubicBezTo>
                      <a:pt x="152" y="458"/>
                      <a:pt x="152" y="476"/>
                      <a:pt x="152" y="476"/>
                    </a:cubicBezTo>
                    <a:cubicBezTo>
                      <a:pt x="134" y="476"/>
                      <a:pt x="95" y="476"/>
                      <a:pt x="76" y="476"/>
                    </a:cubicBezTo>
                    <a:cubicBezTo>
                      <a:pt x="38" y="476"/>
                      <a:pt x="19" y="458"/>
                      <a:pt x="19" y="438"/>
                    </a:cubicBezTo>
                    <a:cubicBezTo>
                      <a:pt x="19" y="438"/>
                      <a:pt x="0" y="400"/>
                      <a:pt x="19" y="362"/>
                    </a:cubicBezTo>
                    <a:cubicBezTo>
                      <a:pt x="38" y="324"/>
                      <a:pt x="115" y="172"/>
                      <a:pt x="134" y="114"/>
                    </a:cubicBezTo>
                    <a:cubicBezTo>
                      <a:pt x="152" y="96"/>
                      <a:pt x="152" y="96"/>
                      <a:pt x="152" y="77"/>
                    </a:cubicBezTo>
                    <a:cubicBezTo>
                      <a:pt x="152" y="38"/>
                      <a:pt x="115" y="38"/>
                      <a:pt x="95" y="38"/>
                    </a:cubicBezTo>
                    <a:cubicBezTo>
                      <a:pt x="76" y="38"/>
                      <a:pt x="57" y="38"/>
                      <a:pt x="57" y="57"/>
                    </a:cubicBezTo>
                    <a:cubicBezTo>
                      <a:pt x="57" y="77"/>
                      <a:pt x="76" y="77"/>
                      <a:pt x="76" y="77"/>
                    </a:cubicBezTo>
                    <a:cubicBezTo>
                      <a:pt x="95" y="77"/>
                      <a:pt x="95" y="57"/>
                      <a:pt x="95" y="57"/>
                    </a:cubicBezTo>
                    <a:cubicBezTo>
                      <a:pt x="115" y="57"/>
                      <a:pt x="115" y="77"/>
                      <a:pt x="115" y="77"/>
                    </a:cubicBezTo>
                    <a:cubicBezTo>
                      <a:pt x="134" y="77"/>
                      <a:pt x="134" y="96"/>
                      <a:pt x="134" y="96"/>
                    </a:cubicBezTo>
                    <a:cubicBezTo>
                      <a:pt x="134" y="96"/>
                      <a:pt x="134" y="114"/>
                      <a:pt x="115" y="114"/>
                    </a:cubicBezTo>
                    <a:cubicBezTo>
                      <a:pt x="115" y="133"/>
                      <a:pt x="115" y="133"/>
                      <a:pt x="95" y="133"/>
                    </a:cubicBezTo>
                    <a:cubicBezTo>
                      <a:pt x="95" y="133"/>
                      <a:pt x="95" y="114"/>
                      <a:pt x="76" y="114"/>
                    </a:cubicBezTo>
                    <a:cubicBezTo>
                      <a:pt x="57" y="114"/>
                      <a:pt x="57" y="114"/>
                      <a:pt x="38" y="96"/>
                    </a:cubicBezTo>
                    <a:cubicBezTo>
                      <a:pt x="38" y="114"/>
                      <a:pt x="38" y="172"/>
                      <a:pt x="38" y="172"/>
                    </a:cubicBezTo>
                    <a:cubicBezTo>
                      <a:pt x="38" y="191"/>
                      <a:pt x="76" y="191"/>
                      <a:pt x="95" y="191"/>
                    </a:cubicBezTo>
                    <a:cubicBezTo>
                      <a:pt x="76" y="210"/>
                      <a:pt x="57" y="229"/>
                      <a:pt x="38" y="210"/>
                    </a:cubicBezTo>
                    <a:cubicBezTo>
                      <a:pt x="38" y="229"/>
                      <a:pt x="57" y="229"/>
                      <a:pt x="57" y="248"/>
                    </a:cubicBezTo>
                    <a:cubicBezTo>
                      <a:pt x="57" y="267"/>
                      <a:pt x="38" y="286"/>
                      <a:pt x="19" y="286"/>
                    </a:cubicBezTo>
                    <a:cubicBezTo>
                      <a:pt x="19" y="77"/>
                      <a:pt x="19" y="77"/>
                      <a:pt x="19" y="77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22" name="Freeform 58">
                <a:extLst>
                  <a:ext uri="{FF2B5EF4-FFF2-40B4-BE49-F238E27FC236}">
                    <a16:creationId xmlns:a16="http://schemas.microsoft.com/office/drawing/2014/main" id="{A44EC52A-04AE-A14B-9977-6A609188A3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963" y="4870450"/>
                <a:ext cx="61912" cy="171450"/>
              </a:xfrm>
              <a:custGeom>
                <a:avLst/>
                <a:gdLst>
                  <a:gd name="T0" fmla="*/ 2147483646 w 172"/>
                  <a:gd name="T1" fmla="*/ 2147483646 h 477"/>
                  <a:gd name="T2" fmla="*/ 2147483646 w 172"/>
                  <a:gd name="T3" fmla="*/ 2147483646 h 477"/>
                  <a:gd name="T4" fmla="*/ 2147483646 w 172"/>
                  <a:gd name="T5" fmla="*/ 0 h 477"/>
                  <a:gd name="T6" fmla="*/ 0 w 172"/>
                  <a:gd name="T7" fmla="*/ 2147483646 h 477"/>
                  <a:gd name="T8" fmla="*/ 2147483646 w 172"/>
                  <a:gd name="T9" fmla="*/ 2147483646 h 477"/>
                  <a:gd name="T10" fmla="*/ 2147483646 w 172"/>
                  <a:gd name="T11" fmla="*/ 2147483646 h 477"/>
                  <a:gd name="T12" fmla="*/ 2147483646 w 172"/>
                  <a:gd name="T13" fmla="*/ 2147483646 h 477"/>
                  <a:gd name="T14" fmla="*/ 2147483646 w 172"/>
                  <a:gd name="T15" fmla="*/ 2147483646 h 477"/>
                  <a:gd name="T16" fmla="*/ 2147483646 w 172"/>
                  <a:gd name="T17" fmla="*/ 2147483646 h 477"/>
                  <a:gd name="T18" fmla="*/ 2147483646 w 172"/>
                  <a:gd name="T19" fmla="*/ 2147483646 h 477"/>
                  <a:gd name="T20" fmla="*/ 2147483646 w 172"/>
                  <a:gd name="T21" fmla="*/ 2147483646 h 477"/>
                  <a:gd name="T22" fmla="*/ 2147483646 w 172"/>
                  <a:gd name="T23" fmla="*/ 2147483646 h 477"/>
                  <a:gd name="T24" fmla="*/ 2147483646 w 172"/>
                  <a:gd name="T25" fmla="*/ 2147483646 h 477"/>
                  <a:gd name="T26" fmla="*/ 2147483646 w 172"/>
                  <a:gd name="T27" fmla="*/ 2147483646 h 477"/>
                  <a:gd name="T28" fmla="*/ 2147483646 w 172"/>
                  <a:gd name="T29" fmla="*/ 2147483646 h 477"/>
                  <a:gd name="T30" fmla="*/ 2147483646 w 172"/>
                  <a:gd name="T31" fmla="*/ 2147483646 h 477"/>
                  <a:gd name="T32" fmla="*/ 2147483646 w 172"/>
                  <a:gd name="T33" fmla="*/ 2147483646 h 477"/>
                  <a:gd name="T34" fmla="*/ 2147483646 w 172"/>
                  <a:gd name="T35" fmla="*/ 2147483646 h 477"/>
                  <a:gd name="T36" fmla="*/ 2147483646 w 172"/>
                  <a:gd name="T37" fmla="*/ 2147483646 h 477"/>
                  <a:gd name="T38" fmla="*/ 2147483646 w 172"/>
                  <a:gd name="T39" fmla="*/ 2147483646 h 477"/>
                  <a:gd name="T40" fmla="*/ 2147483646 w 172"/>
                  <a:gd name="T41" fmla="*/ 2147483646 h 477"/>
                  <a:gd name="T42" fmla="*/ 2147483646 w 172"/>
                  <a:gd name="T43" fmla="*/ 2147483646 h 477"/>
                  <a:gd name="T44" fmla="*/ 2147483646 w 172"/>
                  <a:gd name="T45" fmla="*/ 2147483646 h 477"/>
                  <a:gd name="T46" fmla="*/ 2147483646 w 172"/>
                  <a:gd name="T47" fmla="*/ 2147483646 h 477"/>
                  <a:gd name="T48" fmla="*/ 0 w 172"/>
                  <a:gd name="T49" fmla="*/ 2147483646 h 477"/>
                  <a:gd name="T50" fmla="*/ 2147483646 w 172"/>
                  <a:gd name="T51" fmla="*/ 2147483646 h 477"/>
                  <a:gd name="T52" fmla="*/ 2147483646 w 172"/>
                  <a:gd name="T53" fmla="*/ 2147483646 h 477"/>
                  <a:gd name="T54" fmla="*/ 2147483646 w 172"/>
                  <a:gd name="T55" fmla="*/ 2147483646 h 477"/>
                  <a:gd name="T56" fmla="*/ 2147483646 w 172"/>
                  <a:gd name="T57" fmla="*/ 2147483646 h 477"/>
                  <a:gd name="T58" fmla="*/ 2147483646 w 172"/>
                  <a:gd name="T59" fmla="*/ 2147483646 h 477"/>
                  <a:gd name="T60" fmla="*/ 2147483646 w 172"/>
                  <a:gd name="T61" fmla="*/ 2147483646 h 477"/>
                  <a:gd name="T62" fmla="*/ 2147483646 w 172"/>
                  <a:gd name="T63" fmla="*/ 2147483646 h 477"/>
                  <a:gd name="T64" fmla="*/ 2147483646 w 172"/>
                  <a:gd name="T65" fmla="*/ 2147483646 h 477"/>
                  <a:gd name="T66" fmla="*/ 2147483646 w 172"/>
                  <a:gd name="T67" fmla="*/ 2147483646 h 477"/>
                  <a:gd name="T68" fmla="*/ 2147483646 w 172"/>
                  <a:gd name="T69" fmla="*/ 2147483646 h 477"/>
                  <a:gd name="T70" fmla="*/ 2147483646 w 172"/>
                  <a:gd name="T71" fmla="*/ 2147483646 h 477"/>
                  <a:gd name="T72" fmla="*/ 2147483646 w 172"/>
                  <a:gd name="T73" fmla="*/ 2147483646 h 477"/>
                  <a:gd name="T74" fmla="*/ 2147483646 w 172"/>
                  <a:gd name="T75" fmla="*/ 2147483646 h 477"/>
                  <a:gd name="T76" fmla="*/ 2147483646 w 172"/>
                  <a:gd name="T77" fmla="*/ 2147483646 h 477"/>
                  <a:gd name="T78" fmla="*/ 2147483646 w 172"/>
                  <a:gd name="T79" fmla="*/ 2147483646 h 477"/>
                  <a:gd name="T80" fmla="*/ 2147483646 w 172"/>
                  <a:gd name="T81" fmla="*/ 2147483646 h 477"/>
                  <a:gd name="T82" fmla="*/ 2147483646 w 172"/>
                  <a:gd name="T83" fmla="*/ 2147483646 h 477"/>
                  <a:gd name="T84" fmla="*/ 2147483646 w 172"/>
                  <a:gd name="T85" fmla="*/ 2147483646 h 477"/>
                  <a:gd name="T86" fmla="*/ 2147483646 w 172"/>
                  <a:gd name="T87" fmla="*/ 2147483646 h 477"/>
                  <a:gd name="T88" fmla="*/ 2147483646 w 172"/>
                  <a:gd name="T89" fmla="*/ 2147483646 h 477"/>
                  <a:gd name="T90" fmla="*/ 2147483646 w 172"/>
                  <a:gd name="T91" fmla="*/ 2147483646 h 477"/>
                  <a:gd name="T92" fmla="*/ 2147483646 w 172"/>
                  <a:gd name="T93" fmla="*/ 2147483646 h 477"/>
                  <a:gd name="T94" fmla="*/ 2147483646 w 172"/>
                  <a:gd name="T95" fmla="*/ 2147483646 h 477"/>
                  <a:gd name="T96" fmla="*/ 2147483646 w 172"/>
                  <a:gd name="T97" fmla="*/ 2147483646 h 477"/>
                  <a:gd name="T98" fmla="*/ 2147483646 w 172"/>
                  <a:gd name="T99" fmla="*/ 2147483646 h 477"/>
                  <a:gd name="T100" fmla="*/ 2147483646 w 172"/>
                  <a:gd name="T101" fmla="*/ 2147483646 h 47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72" h="477">
                    <a:moveTo>
                      <a:pt x="152" y="77"/>
                    </a:moveTo>
                    <a:lnTo>
                      <a:pt x="152" y="77"/>
                    </a:lnTo>
                    <a:cubicBezTo>
                      <a:pt x="152" y="19"/>
                      <a:pt x="114" y="0"/>
                      <a:pt x="76" y="0"/>
                    </a:cubicBezTo>
                    <a:cubicBezTo>
                      <a:pt x="19" y="0"/>
                      <a:pt x="0" y="38"/>
                      <a:pt x="0" y="77"/>
                    </a:cubicBezTo>
                    <a:cubicBezTo>
                      <a:pt x="0" y="96"/>
                      <a:pt x="0" y="114"/>
                      <a:pt x="19" y="133"/>
                    </a:cubicBezTo>
                    <a:cubicBezTo>
                      <a:pt x="19" y="133"/>
                      <a:pt x="95" y="305"/>
                      <a:pt x="133" y="381"/>
                    </a:cubicBezTo>
                    <a:lnTo>
                      <a:pt x="133" y="400"/>
                    </a:lnTo>
                    <a:cubicBezTo>
                      <a:pt x="133" y="438"/>
                      <a:pt x="114" y="438"/>
                      <a:pt x="95" y="458"/>
                    </a:cubicBezTo>
                    <a:cubicBezTo>
                      <a:pt x="76" y="458"/>
                      <a:pt x="38" y="438"/>
                      <a:pt x="38" y="400"/>
                    </a:cubicBezTo>
                    <a:cubicBezTo>
                      <a:pt x="38" y="381"/>
                      <a:pt x="57" y="362"/>
                      <a:pt x="76" y="362"/>
                    </a:cubicBezTo>
                    <a:cubicBezTo>
                      <a:pt x="95" y="362"/>
                      <a:pt x="95" y="381"/>
                      <a:pt x="95" y="381"/>
                    </a:cubicBezTo>
                    <a:cubicBezTo>
                      <a:pt x="95" y="400"/>
                      <a:pt x="95" y="400"/>
                      <a:pt x="95" y="400"/>
                    </a:cubicBezTo>
                    <a:cubicBezTo>
                      <a:pt x="76" y="400"/>
                      <a:pt x="76" y="381"/>
                      <a:pt x="76" y="381"/>
                    </a:cubicBezTo>
                    <a:cubicBezTo>
                      <a:pt x="76" y="381"/>
                      <a:pt x="57" y="381"/>
                      <a:pt x="76" y="400"/>
                    </a:cubicBezTo>
                    <a:cubicBezTo>
                      <a:pt x="57" y="400"/>
                      <a:pt x="57" y="400"/>
                      <a:pt x="57" y="400"/>
                    </a:cubicBezTo>
                    <a:cubicBezTo>
                      <a:pt x="57" y="419"/>
                      <a:pt x="57" y="419"/>
                      <a:pt x="76" y="419"/>
                    </a:cubicBezTo>
                    <a:cubicBezTo>
                      <a:pt x="57" y="419"/>
                      <a:pt x="76" y="438"/>
                      <a:pt x="76" y="438"/>
                    </a:cubicBezTo>
                    <a:lnTo>
                      <a:pt x="76" y="419"/>
                    </a:lnTo>
                    <a:cubicBezTo>
                      <a:pt x="95" y="419"/>
                      <a:pt x="114" y="419"/>
                      <a:pt x="114" y="400"/>
                    </a:cubicBezTo>
                    <a:cubicBezTo>
                      <a:pt x="114" y="362"/>
                      <a:pt x="95" y="343"/>
                      <a:pt x="57" y="343"/>
                    </a:cubicBezTo>
                    <a:cubicBezTo>
                      <a:pt x="76" y="343"/>
                      <a:pt x="76" y="343"/>
                      <a:pt x="76" y="324"/>
                    </a:cubicBezTo>
                    <a:lnTo>
                      <a:pt x="57" y="324"/>
                    </a:lnTo>
                    <a:cubicBezTo>
                      <a:pt x="76" y="324"/>
                      <a:pt x="76" y="305"/>
                      <a:pt x="76" y="305"/>
                    </a:cubicBezTo>
                    <a:lnTo>
                      <a:pt x="57" y="305"/>
                    </a:lnTo>
                    <a:cubicBezTo>
                      <a:pt x="57" y="286"/>
                      <a:pt x="57" y="248"/>
                      <a:pt x="0" y="229"/>
                    </a:cubicBezTo>
                    <a:cubicBezTo>
                      <a:pt x="19" y="248"/>
                      <a:pt x="38" y="267"/>
                      <a:pt x="38" y="286"/>
                    </a:cubicBezTo>
                    <a:cubicBezTo>
                      <a:pt x="38" y="362"/>
                      <a:pt x="19" y="362"/>
                      <a:pt x="19" y="400"/>
                    </a:cubicBezTo>
                    <a:cubicBezTo>
                      <a:pt x="19" y="419"/>
                      <a:pt x="19" y="438"/>
                      <a:pt x="38" y="458"/>
                    </a:cubicBezTo>
                    <a:lnTo>
                      <a:pt x="19" y="476"/>
                    </a:lnTo>
                    <a:cubicBezTo>
                      <a:pt x="38" y="476"/>
                      <a:pt x="76" y="476"/>
                      <a:pt x="114" y="476"/>
                    </a:cubicBezTo>
                    <a:cubicBezTo>
                      <a:pt x="133" y="476"/>
                      <a:pt x="152" y="458"/>
                      <a:pt x="152" y="438"/>
                    </a:cubicBezTo>
                    <a:cubicBezTo>
                      <a:pt x="152" y="438"/>
                      <a:pt x="171" y="400"/>
                      <a:pt x="152" y="362"/>
                    </a:cubicBezTo>
                    <a:cubicBezTo>
                      <a:pt x="133" y="324"/>
                      <a:pt x="57" y="172"/>
                      <a:pt x="38" y="114"/>
                    </a:cubicBezTo>
                    <a:cubicBezTo>
                      <a:pt x="38" y="96"/>
                      <a:pt x="19" y="96"/>
                      <a:pt x="19" y="77"/>
                    </a:cubicBezTo>
                    <a:cubicBezTo>
                      <a:pt x="19" y="38"/>
                      <a:pt x="57" y="38"/>
                      <a:pt x="76" y="38"/>
                    </a:cubicBezTo>
                    <a:cubicBezTo>
                      <a:pt x="95" y="38"/>
                      <a:pt x="114" y="38"/>
                      <a:pt x="114" y="57"/>
                    </a:cubicBezTo>
                    <a:cubicBezTo>
                      <a:pt x="114" y="77"/>
                      <a:pt x="114" y="77"/>
                      <a:pt x="95" y="77"/>
                    </a:cubicBezTo>
                    <a:cubicBezTo>
                      <a:pt x="76" y="77"/>
                      <a:pt x="76" y="57"/>
                      <a:pt x="76" y="57"/>
                    </a:cubicBezTo>
                    <a:lnTo>
                      <a:pt x="57" y="77"/>
                    </a:lnTo>
                    <a:lnTo>
                      <a:pt x="38" y="96"/>
                    </a:lnTo>
                    <a:lnTo>
                      <a:pt x="57" y="114"/>
                    </a:lnTo>
                    <a:cubicBezTo>
                      <a:pt x="57" y="133"/>
                      <a:pt x="76" y="133"/>
                      <a:pt x="76" y="133"/>
                    </a:cubicBezTo>
                    <a:cubicBezTo>
                      <a:pt x="76" y="133"/>
                      <a:pt x="76" y="114"/>
                      <a:pt x="95" y="114"/>
                    </a:cubicBezTo>
                    <a:cubicBezTo>
                      <a:pt x="114" y="114"/>
                      <a:pt x="133" y="114"/>
                      <a:pt x="133" y="96"/>
                    </a:cubicBezTo>
                    <a:cubicBezTo>
                      <a:pt x="133" y="114"/>
                      <a:pt x="133" y="172"/>
                      <a:pt x="133" y="172"/>
                    </a:cubicBezTo>
                    <a:cubicBezTo>
                      <a:pt x="133" y="191"/>
                      <a:pt x="114" y="191"/>
                      <a:pt x="95" y="191"/>
                    </a:cubicBezTo>
                    <a:cubicBezTo>
                      <a:pt x="95" y="210"/>
                      <a:pt x="114" y="229"/>
                      <a:pt x="152" y="210"/>
                    </a:cubicBezTo>
                    <a:cubicBezTo>
                      <a:pt x="133" y="229"/>
                      <a:pt x="133" y="229"/>
                      <a:pt x="133" y="248"/>
                    </a:cubicBezTo>
                    <a:cubicBezTo>
                      <a:pt x="133" y="267"/>
                      <a:pt x="152" y="286"/>
                      <a:pt x="152" y="286"/>
                    </a:cubicBezTo>
                    <a:cubicBezTo>
                      <a:pt x="152" y="77"/>
                      <a:pt x="152" y="77"/>
                      <a:pt x="152" y="77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23" name="Freeform 59">
                <a:extLst>
                  <a:ext uri="{FF2B5EF4-FFF2-40B4-BE49-F238E27FC236}">
                    <a16:creationId xmlns:a16="http://schemas.microsoft.com/office/drawing/2014/main" id="{7EDC671C-DB02-8C48-80B9-59081E31F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5040313"/>
                <a:ext cx="61912" cy="88900"/>
              </a:xfrm>
              <a:custGeom>
                <a:avLst/>
                <a:gdLst>
                  <a:gd name="T0" fmla="*/ 2147483646 w 172"/>
                  <a:gd name="T1" fmla="*/ 2147483646 h 249"/>
                  <a:gd name="T2" fmla="*/ 2147483646 w 172"/>
                  <a:gd name="T3" fmla="*/ 2147483646 h 249"/>
                  <a:gd name="T4" fmla="*/ 2147483646 w 172"/>
                  <a:gd name="T5" fmla="*/ 2147483646 h 249"/>
                  <a:gd name="T6" fmla="*/ 2147483646 w 172"/>
                  <a:gd name="T7" fmla="*/ 2147483646 h 249"/>
                  <a:gd name="T8" fmla="*/ 2147483646 w 172"/>
                  <a:gd name="T9" fmla="*/ 0 h 249"/>
                  <a:gd name="T10" fmla="*/ 2147483646 w 172"/>
                  <a:gd name="T11" fmla="*/ 0 h 249"/>
                  <a:gd name="T12" fmla="*/ 2147483646 w 172"/>
                  <a:gd name="T13" fmla="*/ 2147483646 h 249"/>
                  <a:gd name="T14" fmla="*/ 2147483646 w 172"/>
                  <a:gd name="T15" fmla="*/ 2147483646 h 249"/>
                  <a:gd name="T16" fmla="*/ 2147483646 w 172"/>
                  <a:gd name="T17" fmla="*/ 2147483646 h 249"/>
                  <a:gd name="T18" fmla="*/ 2147483646 w 172"/>
                  <a:gd name="T19" fmla="*/ 2147483646 h 249"/>
                  <a:gd name="T20" fmla="*/ 2147483646 w 172"/>
                  <a:gd name="T21" fmla="*/ 2147483646 h 249"/>
                  <a:gd name="T22" fmla="*/ 2147483646 w 172"/>
                  <a:gd name="T23" fmla="*/ 2147483646 h 249"/>
                  <a:gd name="T24" fmla="*/ 2147483646 w 172"/>
                  <a:gd name="T25" fmla="*/ 2147483646 h 249"/>
                  <a:gd name="T26" fmla="*/ 2147483646 w 172"/>
                  <a:gd name="T27" fmla="*/ 2147483646 h 249"/>
                  <a:gd name="T28" fmla="*/ 2147483646 w 172"/>
                  <a:gd name="T29" fmla="*/ 2147483646 h 249"/>
                  <a:gd name="T30" fmla="*/ 2147483646 w 172"/>
                  <a:gd name="T31" fmla="*/ 2147483646 h 249"/>
                  <a:gd name="T32" fmla="*/ 2147483646 w 172"/>
                  <a:gd name="T33" fmla="*/ 2147483646 h 249"/>
                  <a:gd name="T34" fmla="*/ 2147483646 w 172"/>
                  <a:gd name="T35" fmla="*/ 2147483646 h 249"/>
                  <a:gd name="T36" fmla="*/ 2147483646 w 172"/>
                  <a:gd name="T37" fmla="*/ 2147483646 h 249"/>
                  <a:gd name="T38" fmla="*/ 2147483646 w 172"/>
                  <a:gd name="T39" fmla="*/ 2147483646 h 249"/>
                  <a:gd name="T40" fmla="*/ 2147483646 w 172"/>
                  <a:gd name="T41" fmla="*/ 2147483646 h 249"/>
                  <a:gd name="T42" fmla="*/ 2147483646 w 172"/>
                  <a:gd name="T43" fmla="*/ 2147483646 h 249"/>
                  <a:gd name="T44" fmla="*/ 2147483646 w 172"/>
                  <a:gd name="T45" fmla="*/ 2147483646 h 249"/>
                  <a:gd name="T46" fmla="*/ 2147483646 w 172"/>
                  <a:gd name="T47" fmla="*/ 2147483646 h 249"/>
                  <a:gd name="T48" fmla="*/ 2147483646 w 172"/>
                  <a:gd name="T49" fmla="*/ 2147483646 h 249"/>
                  <a:gd name="T50" fmla="*/ 2147483646 w 172"/>
                  <a:gd name="T51" fmla="*/ 2147483646 h 249"/>
                  <a:gd name="T52" fmla="*/ 2147483646 w 172"/>
                  <a:gd name="T53" fmla="*/ 2147483646 h 249"/>
                  <a:gd name="T54" fmla="*/ 2147483646 w 172"/>
                  <a:gd name="T55" fmla="*/ 2147483646 h 249"/>
                  <a:gd name="T56" fmla="*/ 2147483646 w 172"/>
                  <a:gd name="T57" fmla="*/ 2147483646 h 249"/>
                  <a:gd name="T58" fmla="*/ 2147483646 w 172"/>
                  <a:gd name="T59" fmla="*/ 2147483646 h 249"/>
                  <a:gd name="T60" fmla="*/ 2147483646 w 172"/>
                  <a:gd name="T61" fmla="*/ 2147483646 h 249"/>
                  <a:gd name="T62" fmla="*/ 0 w 172"/>
                  <a:gd name="T63" fmla="*/ 2147483646 h 249"/>
                  <a:gd name="T64" fmla="*/ 2147483646 w 172"/>
                  <a:gd name="T65" fmla="*/ 2147483646 h 24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72" h="249">
                    <a:moveTo>
                      <a:pt x="19" y="191"/>
                    </a:moveTo>
                    <a:lnTo>
                      <a:pt x="19" y="191"/>
                    </a:lnTo>
                    <a:lnTo>
                      <a:pt x="57" y="210"/>
                    </a:lnTo>
                    <a:cubicBezTo>
                      <a:pt x="76" y="191"/>
                      <a:pt x="19" y="96"/>
                      <a:pt x="19" y="77"/>
                    </a:cubicBezTo>
                    <a:cubicBezTo>
                      <a:pt x="19" y="19"/>
                      <a:pt x="38" y="0"/>
                      <a:pt x="95" y="0"/>
                    </a:cubicBezTo>
                    <a:cubicBezTo>
                      <a:pt x="115" y="0"/>
                      <a:pt x="152" y="0"/>
                      <a:pt x="152" y="0"/>
                    </a:cubicBezTo>
                    <a:cubicBezTo>
                      <a:pt x="152" y="19"/>
                      <a:pt x="152" y="19"/>
                      <a:pt x="134" y="19"/>
                    </a:cubicBezTo>
                    <a:cubicBezTo>
                      <a:pt x="152" y="19"/>
                      <a:pt x="171" y="38"/>
                      <a:pt x="171" y="77"/>
                    </a:cubicBezTo>
                    <a:cubicBezTo>
                      <a:pt x="171" y="114"/>
                      <a:pt x="152" y="134"/>
                      <a:pt x="152" y="172"/>
                    </a:cubicBezTo>
                    <a:cubicBezTo>
                      <a:pt x="152" y="210"/>
                      <a:pt x="171" y="248"/>
                      <a:pt x="171" y="248"/>
                    </a:cubicBezTo>
                    <a:cubicBezTo>
                      <a:pt x="134" y="229"/>
                      <a:pt x="115" y="191"/>
                      <a:pt x="115" y="172"/>
                    </a:cubicBezTo>
                    <a:cubicBezTo>
                      <a:pt x="95" y="172"/>
                      <a:pt x="115" y="153"/>
                      <a:pt x="115" y="153"/>
                    </a:cubicBezTo>
                    <a:lnTo>
                      <a:pt x="95" y="153"/>
                    </a:lnTo>
                    <a:cubicBezTo>
                      <a:pt x="95" y="134"/>
                      <a:pt x="95" y="134"/>
                      <a:pt x="115" y="134"/>
                    </a:cubicBezTo>
                    <a:cubicBezTo>
                      <a:pt x="76" y="134"/>
                      <a:pt x="57" y="114"/>
                      <a:pt x="57" y="77"/>
                    </a:cubicBezTo>
                    <a:cubicBezTo>
                      <a:pt x="57" y="58"/>
                      <a:pt x="76" y="58"/>
                      <a:pt x="76" y="58"/>
                    </a:cubicBezTo>
                    <a:cubicBezTo>
                      <a:pt x="95" y="58"/>
                      <a:pt x="95" y="58"/>
                      <a:pt x="95" y="58"/>
                    </a:cubicBezTo>
                    <a:lnTo>
                      <a:pt x="95" y="38"/>
                    </a:lnTo>
                    <a:cubicBezTo>
                      <a:pt x="115" y="38"/>
                      <a:pt x="115" y="38"/>
                      <a:pt x="115" y="58"/>
                    </a:cubicBezTo>
                    <a:cubicBezTo>
                      <a:pt x="115" y="58"/>
                      <a:pt x="115" y="58"/>
                      <a:pt x="134" y="58"/>
                    </a:cubicBezTo>
                    <a:cubicBezTo>
                      <a:pt x="115" y="77"/>
                      <a:pt x="115" y="77"/>
                      <a:pt x="115" y="77"/>
                    </a:cubicBezTo>
                    <a:cubicBezTo>
                      <a:pt x="115" y="77"/>
                      <a:pt x="115" y="96"/>
                      <a:pt x="95" y="96"/>
                    </a:cubicBezTo>
                    <a:cubicBezTo>
                      <a:pt x="95" y="96"/>
                      <a:pt x="115" y="77"/>
                      <a:pt x="95" y="77"/>
                    </a:cubicBezTo>
                    <a:cubicBezTo>
                      <a:pt x="76" y="77"/>
                      <a:pt x="76" y="77"/>
                      <a:pt x="76" y="96"/>
                    </a:cubicBezTo>
                    <a:cubicBezTo>
                      <a:pt x="76" y="96"/>
                      <a:pt x="76" y="114"/>
                      <a:pt x="95" y="114"/>
                    </a:cubicBezTo>
                    <a:cubicBezTo>
                      <a:pt x="115" y="96"/>
                      <a:pt x="134" y="96"/>
                      <a:pt x="134" y="77"/>
                    </a:cubicBezTo>
                    <a:cubicBezTo>
                      <a:pt x="134" y="38"/>
                      <a:pt x="115" y="38"/>
                      <a:pt x="95" y="38"/>
                    </a:cubicBezTo>
                    <a:cubicBezTo>
                      <a:pt x="57" y="19"/>
                      <a:pt x="38" y="38"/>
                      <a:pt x="38" y="58"/>
                    </a:cubicBezTo>
                    <a:cubicBezTo>
                      <a:pt x="38" y="96"/>
                      <a:pt x="95" y="172"/>
                      <a:pt x="95" y="210"/>
                    </a:cubicBezTo>
                    <a:cubicBezTo>
                      <a:pt x="95" y="229"/>
                      <a:pt x="76" y="229"/>
                      <a:pt x="57" y="229"/>
                    </a:cubicBezTo>
                    <a:cubicBezTo>
                      <a:pt x="38" y="229"/>
                      <a:pt x="0" y="210"/>
                      <a:pt x="0" y="210"/>
                    </a:cubicBezTo>
                    <a:cubicBezTo>
                      <a:pt x="19" y="191"/>
                      <a:pt x="19" y="191"/>
                      <a:pt x="19" y="191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24" name="Freeform 60">
                <a:extLst>
                  <a:ext uri="{FF2B5EF4-FFF2-40B4-BE49-F238E27FC236}">
                    <a16:creationId xmlns:a16="http://schemas.microsoft.com/office/drawing/2014/main" id="{BAFE4360-ADB8-5E45-B948-064BAA5F3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4527550"/>
                <a:ext cx="69850" cy="177800"/>
              </a:xfrm>
              <a:custGeom>
                <a:avLst/>
                <a:gdLst>
                  <a:gd name="T0" fmla="*/ 2147483646 w 192"/>
                  <a:gd name="T1" fmla="*/ 2147483646 h 496"/>
                  <a:gd name="T2" fmla="*/ 2147483646 w 192"/>
                  <a:gd name="T3" fmla="*/ 2147483646 h 496"/>
                  <a:gd name="T4" fmla="*/ 2147483646 w 192"/>
                  <a:gd name="T5" fmla="*/ 0 h 496"/>
                  <a:gd name="T6" fmla="*/ 2147483646 w 192"/>
                  <a:gd name="T7" fmla="*/ 2147483646 h 496"/>
                  <a:gd name="T8" fmla="*/ 2147483646 w 192"/>
                  <a:gd name="T9" fmla="*/ 2147483646 h 496"/>
                  <a:gd name="T10" fmla="*/ 2147483646 w 192"/>
                  <a:gd name="T11" fmla="*/ 2147483646 h 496"/>
                  <a:gd name="T12" fmla="*/ 2147483646 w 192"/>
                  <a:gd name="T13" fmla="*/ 2147483646 h 496"/>
                  <a:gd name="T14" fmla="*/ 2147483646 w 192"/>
                  <a:gd name="T15" fmla="*/ 2147483646 h 496"/>
                  <a:gd name="T16" fmla="*/ 2147483646 w 192"/>
                  <a:gd name="T17" fmla="*/ 2147483646 h 496"/>
                  <a:gd name="T18" fmla="*/ 2147483646 w 192"/>
                  <a:gd name="T19" fmla="*/ 2147483646 h 496"/>
                  <a:gd name="T20" fmla="*/ 2147483646 w 192"/>
                  <a:gd name="T21" fmla="*/ 2147483646 h 496"/>
                  <a:gd name="T22" fmla="*/ 2147483646 w 192"/>
                  <a:gd name="T23" fmla="*/ 2147483646 h 496"/>
                  <a:gd name="T24" fmla="*/ 2147483646 w 192"/>
                  <a:gd name="T25" fmla="*/ 2147483646 h 496"/>
                  <a:gd name="T26" fmla="*/ 2147483646 w 192"/>
                  <a:gd name="T27" fmla="*/ 2147483646 h 496"/>
                  <a:gd name="T28" fmla="*/ 2147483646 w 192"/>
                  <a:gd name="T29" fmla="*/ 2147483646 h 496"/>
                  <a:gd name="T30" fmla="*/ 2147483646 w 192"/>
                  <a:gd name="T31" fmla="*/ 2147483646 h 496"/>
                  <a:gd name="T32" fmla="*/ 2147483646 w 192"/>
                  <a:gd name="T33" fmla="*/ 2147483646 h 496"/>
                  <a:gd name="T34" fmla="*/ 2147483646 w 192"/>
                  <a:gd name="T35" fmla="*/ 2147483646 h 496"/>
                  <a:gd name="T36" fmla="*/ 2147483646 w 192"/>
                  <a:gd name="T37" fmla="*/ 2147483646 h 496"/>
                  <a:gd name="T38" fmla="*/ 2147483646 w 192"/>
                  <a:gd name="T39" fmla="*/ 2147483646 h 496"/>
                  <a:gd name="T40" fmla="*/ 2147483646 w 192"/>
                  <a:gd name="T41" fmla="*/ 2147483646 h 496"/>
                  <a:gd name="T42" fmla="*/ 2147483646 w 192"/>
                  <a:gd name="T43" fmla="*/ 2147483646 h 496"/>
                  <a:gd name="T44" fmla="*/ 2147483646 w 192"/>
                  <a:gd name="T45" fmla="*/ 2147483646 h 496"/>
                  <a:gd name="T46" fmla="*/ 2147483646 w 192"/>
                  <a:gd name="T47" fmla="*/ 2147483646 h 496"/>
                  <a:gd name="T48" fmla="*/ 2147483646 w 192"/>
                  <a:gd name="T49" fmla="*/ 2147483646 h 496"/>
                  <a:gd name="T50" fmla="*/ 2147483646 w 192"/>
                  <a:gd name="T51" fmla="*/ 2147483646 h 496"/>
                  <a:gd name="T52" fmla="*/ 2147483646 w 192"/>
                  <a:gd name="T53" fmla="*/ 2147483646 h 496"/>
                  <a:gd name="T54" fmla="*/ 2147483646 w 192"/>
                  <a:gd name="T55" fmla="*/ 2147483646 h 496"/>
                  <a:gd name="T56" fmla="*/ 2147483646 w 192"/>
                  <a:gd name="T57" fmla="*/ 2147483646 h 496"/>
                  <a:gd name="T58" fmla="*/ 2147483646 w 192"/>
                  <a:gd name="T59" fmla="*/ 2147483646 h 496"/>
                  <a:gd name="T60" fmla="*/ 2147483646 w 192"/>
                  <a:gd name="T61" fmla="*/ 2147483646 h 496"/>
                  <a:gd name="T62" fmla="*/ 2147483646 w 192"/>
                  <a:gd name="T63" fmla="*/ 2147483646 h 496"/>
                  <a:gd name="T64" fmla="*/ 2147483646 w 192"/>
                  <a:gd name="T65" fmla="*/ 2147483646 h 496"/>
                  <a:gd name="T66" fmla="*/ 2147483646 w 192"/>
                  <a:gd name="T67" fmla="*/ 2147483646 h 496"/>
                  <a:gd name="T68" fmla="*/ 2147483646 w 192"/>
                  <a:gd name="T69" fmla="*/ 2147483646 h 496"/>
                  <a:gd name="T70" fmla="*/ 2147483646 w 192"/>
                  <a:gd name="T71" fmla="*/ 2147483646 h 496"/>
                  <a:gd name="T72" fmla="*/ 2147483646 w 192"/>
                  <a:gd name="T73" fmla="*/ 2147483646 h 496"/>
                  <a:gd name="T74" fmla="*/ 2147483646 w 192"/>
                  <a:gd name="T75" fmla="*/ 2147483646 h 496"/>
                  <a:gd name="T76" fmla="*/ 2147483646 w 192"/>
                  <a:gd name="T77" fmla="*/ 2147483646 h 496"/>
                  <a:gd name="T78" fmla="*/ 2147483646 w 192"/>
                  <a:gd name="T79" fmla="*/ 2147483646 h 496"/>
                  <a:gd name="T80" fmla="*/ 2147483646 w 192"/>
                  <a:gd name="T81" fmla="*/ 2147483646 h 496"/>
                  <a:gd name="T82" fmla="*/ 2147483646 w 192"/>
                  <a:gd name="T83" fmla="*/ 2147483646 h 496"/>
                  <a:gd name="T84" fmla="*/ 2147483646 w 192"/>
                  <a:gd name="T85" fmla="*/ 2147483646 h 496"/>
                  <a:gd name="T86" fmla="*/ 2147483646 w 192"/>
                  <a:gd name="T87" fmla="*/ 2147483646 h 496"/>
                  <a:gd name="T88" fmla="*/ 2147483646 w 192"/>
                  <a:gd name="T89" fmla="*/ 2147483646 h 496"/>
                  <a:gd name="T90" fmla="*/ 2147483646 w 192"/>
                  <a:gd name="T91" fmla="*/ 2147483646 h 496"/>
                  <a:gd name="T92" fmla="*/ 2147483646 w 192"/>
                  <a:gd name="T93" fmla="*/ 2147483646 h 496"/>
                  <a:gd name="T94" fmla="*/ 2147483646 w 192"/>
                  <a:gd name="T95" fmla="*/ 2147483646 h 496"/>
                  <a:gd name="T96" fmla="*/ 2147483646 w 192"/>
                  <a:gd name="T97" fmla="*/ 2147483646 h 496"/>
                  <a:gd name="T98" fmla="*/ 2147483646 w 192"/>
                  <a:gd name="T99" fmla="*/ 2147483646 h 496"/>
                  <a:gd name="T100" fmla="*/ 2147483646 w 192"/>
                  <a:gd name="T101" fmla="*/ 2147483646 h 49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92" h="496">
                    <a:moveTo>
                      <a:pt x="19" y="95"/>
                    </a:moveTo>
                    <a:lnTo>
                      <a:pt x="19" y="95"/>
                    </a:lnTo>
                    <a:cubicBezTo>
                      <a:pt x="19" y="38"/>
                      <a:pt x="57" y="0"/>
                      <a:pt x="95" y="0"/>
                    </a:cubicBezTo>
                    <a:cubicBezTo>
                      <a:pt x="152" y="0"/>
                      <a:pt x="191" y="38"/>
                      <a:pt x="191" y="76"/>
                    </a:cubicBezTo>
                    <a:cubicBezTo>
                      <a:pt x="191" y="95"/>
                      <a:pt x="171" y="114"/>
                      <a:pt x="171" y="133"/>
                    </a:cubicBezTo>
                    <a:cubicBezTo>
                      <a:pt x="171" y="133"/>
                      <a:pt x="76" y="305"/>
                      <a:pt x="57" y="381"/>
                    </a:cubicBezTo>
                    <a:cubicBezTo>
                      <a:pt x="38" y="381"/>
                      <a:pt x="38" y="400"/>
                      <a:pt x="38" y="419"/>
                    </a:cubicBezTo>
                    <a:cubicBezTo>
                      <a:pt x="38" y="438"/>
                      <a:pt x="57" y="457"/>
                      <a:pt x="95" y="457"/>
                    </a:cubicBezTo>
                    <a:cubicBezTo>
                      <a:pt x="115" y="457"/>
                      <a:pt x="134" y="438"/>
                      <a:pt x="134" y="419"/>
                    </a:cubicBezTo>
                    <a:cubicBezTo>
                      <a:pt x="134" y="381"/>
                      <a:pt x="115" y="381"/>
                      <a:pt x="95" y="381"/>
                    </a:cubicBezTo>
                    <a:cubicBezTo>
                      <a:pt x="76" y="381"/>
                      <a:pt x="76" y="381"/>
                      <a:pt x="76" y="400"/>
                    </a:cubicBezTo>
                    <a:cubicBezTo>
                      <a:pt x="76" y="400"/>
                      <a:pt x="76" y="400"/>
                      <a:pt x="95" y="400"/>
                    </a:cubicBezTo>
                    <a:lnTo>
                      <a:pt x="95" y="381"/>
                    </a:lnTo>
                    <a:cubicBezTo>
                      <a:pt x="115" y="381"/>
                      <a:pt x="115" y="400"/>
                      <a:pt x="115" y="400"/>
                    </a:cubicBezTo>
                    <a:cubicBezTo>
                      <a:pt x="115" y="400"/>
                      <a:pt x="115" y="400"/>
                      <a:pt x="115" y="419"/>
                    </a:cubicBezTo>
                    <a:cubicBezTo>
                      <a:pt x="115" y="438"/>
                      <a:pt x="115" y="438"/>
                      <a:pt x="95" y="438"/>
                    </a:cubicBezTo>
                    <a:cubicBezTo>
                      <a:pt x="95" y="438"/>
                      <a:pt x="95" y="438"/>
                      <a:pt x="95" y="419"/>
                    </a:cubicBezTo>
                    <a:cubicBezTo>
                      <a:pt x="76" y="438"/>
                      <a:pt x="57" y="419"/>
                      <a:pt x="57" y="400"/>
                    </a:cubicBezTo>
                    <a:cubicBezTo>
                      <a:pt x="57" y="362"/>
                      <a:pt x="76" y="343"/>
                      <a:pt x="115" y="343"/>
                    </a:cubicBezTo>
                    <a:cubicBezTo>
                      <a:pt x="95" y="343"/>
                      <a:pt x="95" y="343"/>
                      <a:pt x="95" y="323"/>
                    </a:cubicBezTo>
                    <a:cubicBezTo>
                      <a:pt x="115" y="323"/>
                      <a:pt x="115" y="323"/>
                      <a:pt x="115" y="323"/>
                    </a:cubicBezTo>
                    <a:cubicBezTo>
                      <a:pt x="115" y="323"/>
                      <a:pt x="95" y="323"/>
                      <a:pt x="95" y="305"/>
                    </a:cubicBezTo>
                    <a:cubicBezTo>
                      <a:pt x="115" y="305"/>
                      <a:pt x="115" y="305"/>
                      <a:pt x="134" y="305"/>
                    </a:cubicBezTo>
                    <a:cubicBezTo>
                      <a:pt x="115" y="286"/>
                      <a:pt x="134" y="247"/>
                      <a:pt x="171" y="228"/>
                    </a:cubicBezTo>
                    <a:cubicBezTo>
                      <a:pt x="152" y="247"/>
                      <a:pt x="152" y="267"/>
                      <a:pt x="152" y="286"/>
                    </a:cubicBezTo>
                    <a:cubicBezTo>
                      <a:pt x="152" y="362"/>
                      <a:pt x="171" y="362"/>
                      <a:pt x="171" y="419"/>
                    </a:cubicBezTo>
                    <a:cubicBezTo>
                      <a:pt x="171" y="438"/>
                      <a:pt x="152" y="457"/>
                      <a:pt x="134" y="457"/>
                    </a:cubicBezTo>
                    <a:cubicBezTo>
                      <a:pt x="152" y="457"/>
                      <a:pt x="152" y="476"/>
                      <a:pt x="152" y="476"/>
                    </a:cubicBezTo>
                    <a:cubicBezTo>
                      <a:pt x="134" y="495"/>
                      <a:pt x="95" y="495"/>
                      <a:pt x="76" y="476"/>
                    </a:cubicBezTo>
                    <a:cubicBezTo>
                      <a:pt x="38" y="476"/>
                      <a:pt x="19" y="457"/>
                      <a:pt x="19" y="438"/>
                    </a:cubicBezTo>
                    <a:cubicBezTo>
                      <a:pt x="19" y="438"/>
                      <a:pt x="0" y="400"/>
                      <a:pt x="19" y="362"/>
                    </a:cubicBezTo>
                    <a:cubicBezTo>
                      <a:pt x="38" y="343"/>
                      <a:pt x="115" y="171"/>
                      <a:pt x="134" y="114"/>
                    </a:cubicBezTo>
                    <a:cubicBezTo>
                      <a:pt x="152" y="95"/>
                      <a:pt x="152" y="95"/>
                      <a:pt x="152" y="76"/>
                    </a:cubicBezTo>
                    <a:cubicBezTo>
                      <a:pt x="152" y="38"/>
                      <a:pt x="115" y="38"/>
                      <a:pt x="95" y="38"/>
                    </a:cubicBezTo>
                    <a:cubicBezTo>
                      <a:pt x="76" y="38"/>
                      <a:pt x="57" y="57"/>
                      <a:pt x="57" y="76"/>
                    </a:cubicBezTo>
                    <a:lnTo>
                      <a:pt x="76" y="95"/>
                    </a:lnTo>
                    <a:cubicBezTo>
                      <a:pt x="95" y="95"/>
                      <a:pt x="95" y="76"/>
                      <a:pt x="95" y="57"/>
                    </a:cubicBezTo>
                    <a:cubicBezTo>
                      <a:pt x="115" y="57"/>
                      <a:pt x="115" y="76"/>
                      <a:pt x="115" y="95"/>
                    </a:cubicBezTo>
                    <a:cubicBezTo>
                      <a:pt x="134" y="95"/>
                      <a:pt x="134" y="95"/>
                      <a:pt x="134" y="95"/>
                    </a:cubicBezTo>
                    <a:cubicBezTo>
                      <a:pt x="134" y="114"/>
                      <a:pt x="134" y="114"/>
                      <a:pt x="115" y="114"/>
                    </a:cubicBezTo>
                    <a:cubicBezTo>
                      <a:pt x="115" y="133"/>
                      <a:pt x="115" y="133"/>
                      <a:pt x="95" y="133"/>
                    </a:cubicBezTo>
                    <a:cubicBezTo>
                      <a:pt x="95" y="133"/>
                      <a:pt x="95" y="114"/>
                      <a:pt x="76" y="114"/>
                    </a:cubicBezTo>
                    <a:cubicBezTo>
                      <a:pt x="57" y="114"/>
                      <a:pt x="57" y="114"/>
                      <a:pt x="38" y="95"/>
                    </a:cubicBezTo>
                    <a:cubicBezTo>
                      <a:pt x="38" y="114"/>
                      <a:pt x="38" y="171"/>
                      <a:pt x="38" y="171"/>
                    </a:cubicBezTo>
                    <a:cubicBezTo>
                      <a:pt x="38" y="191"/>
                      <a:pt x="76" y="191"/>
                      <a:pt x="95" y="191"/>
                    </a:cubicBezTo>
                    <a:cubicBezTo>
                      <a:pt x="76" y="209"/>
                      <a:pt x="57" y="228"/>
                      <a:pt x="38" y="228"/>
                    </a:cubicBezTo>
                    <a:cubicBezTo>
                      <a:pt x="38" y="228"/>
                      <a:pt x="57" y="228"/>
                      <a:pt x="57" y="247"/>
                    </a:cubicBezTo>
                    <a:cubicBezTo>
                      <a:pt x="57" y="267"/>
                      <a:pt x="38" y="286"/>
                      <a:pt x="19" y="305"/>
                    </a:cubicBezTo>
                    <a:cubicBezTo>
                      <a:pt x="19" y="95"/>
                      <a:pt x="19" y="95"/>
                      <a:pt x="19" y="95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25" name="Freeform 61">
                <a:extLst>
                  <a:ext uri="{FF2B5EF4-FFF2-40B4-BE49-F238E27FC236}">
                    <a16:creationId xmlns:a16="http://schemas.microsoft.com/office/drawing/2014/main" id="{15AA0464-12EC-8344-8215-3DFD564FE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963" y="4527550"/>
                <a:ext cx="61912" cy="177800"/>
              </a:xfrm>
              <a:custGeom>
                <a:avLst/>
                <a:gdLst>
                  <a:gd name="T0" fmla="*/ 2147483646 w 172"/>
                  <a:gd name="T1" fmla="*/ 2147483646 h 496"/>
                  <a:gd name="T2" fmla="*/ 2147483646 w 172"/>
                  <a:gd name="T3" fmla="*/ 2147483646 h 496"/>
                  <a:gd name="T4" fmla="*/ 2147483646 w 172"/>
                  <a:gd name="T5" fmla="*/ 0 h 496"/>
                  <a:gd name="T6" fmla="*/ 0 w 172"/>
                  <a:gd name="T7" fmla="*/ 2147483646 h 496"/>
                  <a:gd name="T8" fmla="*/ 2147483646 w 172"/>
                  <a:gd name="T9" fmla="*/ 2147483646 h 496"/>
                  <a:gd name="T10" fmla="*/ 2147483646 w 172"/>
                  <a:gd name="T11" fmla="*/ 2147483646 h 496"/>
                  <a:gd name="T12" fmla="*/ 2147483646 w 172"/>
                  <a:gd name="T13" fmla="*/ 2147483646 h 496"/>
                  <a:gd name="T14" fmla="*/ 2147483646 w 172"/>
                  <a:gd name="T15" fmla="*/ 2147483646 h 496"/>
                  <a:gd name="T16" fmla="*/ 2147483646 w 172"/>
                  <a:gd name="T17" fmla="*/ 2147483646 h 496"/>
                  <a:gd name="T18" fmla="*/ 2147483646 w 172"/>
                  <a:gd name="T19" fmla="*/ 2147483646 h 496"/>
                  <a:gd name="T20" fmla="*/ 2147483646 w 172"/>
                  <a:gd name="T21" fmla="*/ 2147483646 h 496"/>
                  <a:gd name="T22" fmla="*/ 2147483646 w 172"/>
                  <a:gd name="T23" fmla="*/ 2147483646 h 496"/>
                  <a:gd name="T24" fmla="*/ 2147483646 w 172"/>
                  <a:gd name="T25" fmla="*/ 2147483646 h 496"/>
                  <a:gd name="T26" fmla="*/ 2147483646 w 172"/>
                  <a:gd name="T27" fmla="*/ 2147483646 h 496"/>
                  <a:gd name="T28" fmla="*/ 2147483646 w 172"/>
                  <a:gd name="T29" fmla="*/ 2147483646 h 496"/>
                  <a:gd name="T30" fmla="*/ 2147483646 w 172"/>
                  <a:gd name="T31" fmla="*/ 2147483646 h 496"/>
                  <a:gd name="T32" fmla="*/ 2147483646 w 172"/>
                  <a:gd name="T33" fmla="*/ 2147483646 h 496"/>
                  <a:gd name="T34" fmla="*/ 2147483646 w 172"/>
                  <a:gd name="T35" fmla="*/ 2147483646 h 496"/>
                  <a:gd name="T36" fmla="*/ 2147483646 w 172"/>
                  <a:gd name="T37" fmla="*/ 2147483646 h 496"/>
                  <a:gd name="T38" fmla="*/ 2147483646 w 172"/>
                  <a:gd name="T39" fmla="*/ 2147483646 h 496"/>
                  <a:gd name="T40" fmla="*/ 2147483646 w 172"/>
                  <a:gd name="T41" fmla="*/ 2147483646 h 496"/>
                  <a:gd name="T42" fmla="*/ 2147483646 w 172"/>
                  <a:gd name="T43" fmla="*/ 2147483646 h 496"/>
                  <a:gd name="T44" fmla="*/ 2147483646 w 172"/>
                  <a:gd name="T45" fmla="*/ 2147483646 h 496"/>
                  <a:gd name="T46" fmla="*/ 2147483646 w 172"/>
                  <a:gd name="T47" fmla="*/ 2147483646 h 496"/>
                  <a:gd name="T48" fmla="*/ 0 w 172"/>
                  <a:gd name="T49" fmla="*/ 2147483646 h 496"/>
                  <a:gd name="T50" fmla="*/ 2147483646 w 172"/>
                  <a:gd name="T51" fmla="*/ 2147483646 h 496"/>
                  <a:gd name="T52" fmla="*/ 2147483646 w 172"/>
                  <a:gd name="T53" fmla="*/ 2147483646 h 496"/>
                  <a:gd name="T54" fmla="*/ 2147483646 w 172"/>
                  <a:gd name="T55" fmla="*/ 2147483646 h 496"/>
                  <a:gd name="T56" fmla="*/ 2147483646 w 172"/>
                  <a:gd name="T57" fmla="*/ 2147483646 h 496"/>
                  <a:gd name="T58" fmla="*/ 2147483646 w 172"/>
                  <a:gd name="T59" fmla="*/ 2147483646 h 496"/>
                  <a:gd name="T60" fmla="*/ 2147483646 w 172"/>
                  <a:gd name="T61" fmla="*/ 2147483646 h 496"/>
                  <a:gd name="T62" fmla="*/ 2147483646 w 172"/>
                  <a:gd name="T63" fmla="*/ 2147483646 h 496"/>
                  <a:gd name="T64" fmla="*/ 2147483646 w 172"/>
                  <a:gd name="T65" fmla="*/ 2147483646 h 496"/>
                  <a:gd name="T66" fmla="*/ 2147483646 w 172"/>
                  <a:gd name="T67" fmla="*/ 2147483646 h 496"/>
                  <a:gd name="T68" fmla="*/ 2147483646 w 172"/>
                  <a:gd name="T69" fmla="*/ 2147483646 h 496"/>
                  <a:gd name="T70" fmla="*/ 2147483646 w 172"/>
                  <a:gd name="T71" fmla="*/ 2147483646 h 496"/>
                  <a:gd name="T72" fmla="*/ 2147483646 w 172"/>
                  <a:gd name="T73" fmla="*/ 2147483646 h 496"/>
                  <a:gd name="T74" fmla="*/ 2147483646 w 172"/>
                  <a:gd name="T75" fmla="*/ 2147483646 h 496"/>
                  <a:gd name="T76" fmla="*/ 2147483646 w 172"/>
                  <a:gd name="T77" fmla="*/ 2147483646 h 496"/>
                  <a:gd name="T78" fmla="*/ 2147483646 w 172"/>
                  <a:gd name="T79" fmla="*/ 2147483646 h 496"/>
                  <a:gd name="T80" fmla="*/ 2147483646 w 172"/>
                  <a:gd name="T81" fmla="*/ 2147483646 h 496"/>
                  <a:gd name="T82" fmla="*/ 2147483646 w 172"/>
                  <a:gd name="T83" fmla="*/ 2147483646 h 496"/>
                  <a:gd name="T84" fmla="*/ 2147483646 w 172"/>
                  <a:gd name="T85" fmla="*/ 2147483646 h 496"/>
                  <a:gd name="T86" fmla="*/ 2147483646 w 172"/>
                  <a:gd name="T87" fmla="*/ 2147483646 h 496"/>
                  <a:gd name="T88" fmla="*/ 2147483646 w 172"/>
                  <a:gd name="T89" fmla="*/ 2147483646 h 496"/>
                  <a:gd name="T90" fmla="*/ 2147483646 w 172"/>
                  <a:gd name="T91" fmla="*/ 2147483646 h 496"/>
                  <a:gd name="T92" fmla="*/ 2147483646 w 172"/>
                  <a:gd name="T93" fmla="*/ 2147483646 h 496"/>
                  <a:gd name="T94" fmla="*/ 2147483646 w 172"/>
                  <a:gd name="T95" fmla="*/ 2147483646 h 496"/>
                  <a:gd name="T96" fmla="*/ 2147483646 w 172"/>
                  <a:gd name="T97" fmla="*/ 2147483646 h 496"/>
                  <a:gd name="T98" fmla="*/ 2147483646 w 172"/>
                  <a:gd name="T99" fmla="*/ 2147483646 h 496"/>
                  <a:gd name="T100" fmla="*/ 2147483646 w 172"/>
                  <a:gd name="T101" fmla="*/ 2147483646 h 49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72" h="496">
                    <a:moveTo>
                      <a:pt x="152" y="95"/>
                    </a:moveTo>
                    <a:lnTo>
                      <a:pt x="152" y="95"/>
                    </a:lnTo>
                    <a:cubicBezTo>
                      <a:pt x="152" y="38"/>
                      <a:pt x="114" y="0"/>
                      <a:pt x="76" y="0"/>
                    </a:cubicBezTo>
                    <a:cubicBezTo>
                      <a:pt x="19" y="0"/>
                      <a:pt x="0" y="38"/>
                      <a:pt x="0" y="76"/>
                    </a:cubicBezTo>
                    <a:cubicBezTo>
                      <a:pt x="0" y="95"/>
                      <a:pt x="0" y="114"/>
                      <a:pt x="19" y="133"/>
                    </a:cubicBezTo>
                    <a:cubicBezTo>
                      <a:pt x="19" y="133"/>
                      <a:pt x="95" y="305"/>
                      <a:pt x="133" y="381"/>
                    </a:cubicBezTo>
                    <a:cubicBezTo>
                      <a:pt x="133" y="381"/>
                      <a:pt x="133" y="400"/>
                      <a:pt x="133" y="419"/>
                    </a:cubicBezTo>
                    <a:cubicBezTo>
                      <a:pt x="133" y="438"/>
                      <a:pt x="114" y="457"/>
                      <a:pt x="95" y="457"/>
                    </a:cubicBezTo>
                    <a:cubicBezTo>
                      <a:pt x="76" y="457"/>
                      <a:pt x="38" y="438"/>
                      <a:pt x="38" y="419"/>
                    </a:cubicBezTo>
                    <a:cubicBezTo>
                      <a:pt x="38" y="381"/>
                      <a:pt x="57" y="381"/>
                      <a:pt x="76" y="381"/>
                    </a:cubicBezTo>
                    <a:cubicBezTo>
                      <a:pt x="95" y="381"/>
                      <a:pt x="95" y="381"/>
                      <a:pt x="95" y="400"/>
                    </a:cubicBezTo>
                    <a:cubicBezTo>
                      <a:pt x="76" y="400"/>
                      <a:pt x="76" y="381"/>
                      <a:pt x="76" y="381"/>
                    </a:cubicBezTo>
                    <a:cubicBezTo>
                      <a:pt x="76" y="381"/>
                      <a:pt x="57" y="400"/>
                      <a:pt x="76" y="400"/>
                    </a:cubicBezTo>
                    <a:cubicBezTo>
                      <a:pt x="57" y="400"/>
                      <a:pt x="57" y="400"/>
                      <a:pt x="57" y="419"/>
                    </a:cubicBezTo>
                    <a:cubicBezTo>
                      <a:pt x="57" y="419"/>
                      <a:pt x="57" y="419"/>
                      <a:pt x="76" y="419"/>
                    </a:cubicBezTo>
                    <a:cubicBezTo>
                      <a:pt x="57" y="438"/>
                      <a:pt x="76" y="438"/>
                      <a:pt x="76" y="438"/>
                    </a:cubicBezTo>
                    <a:cubicBezTo>
                      <a:pt x="76" y="438"/>
                      <a:pt x="76" y="438"/>
                      <a:pt x="76" y="419"/>
                    </a:cubicBezTo>
                    <a:cubicBezTo>
                      <a:pt x="95" y="438"/>
                      <a:pt x="114" y="419"/>
                      <a:pt x="114" y="400"/>
                    </a:cubicBezTo>
                    <a:cubicBezTo>
                      <a:pt x="114" y="362"/>
                      <a:pt x="95" y="343"/>
                      <a:pt x="57" y="343"/>
                    </a:cubicBezTo>
                    <a:cubicBezTo>
                      <a:pt x="76" y="343"/>
                      <a:pt x="76" y="343"/>
                      <a:pt x="76" y="323"/>
                    </a:cubicBezTo>
                    <a:lnTo>
                      <a:pt x="57" y="323"/>
                    </a:lnTo>
                    <a:cubicBezTo>
                      <a:pt x="76" y="323"/>
                      <a:pt x="76" y="323"/>
                      <a:pt x="76" y="305"/>
                    </a:cubicBezTo>
                    <a:lnTo>
                      <a:pt x="57" y="305"/>
                    </a:lnTo>
                    <a:cubicBezTo>
                      <a:pt x="57" y="286"/>
                      <a:pt x="57" y="247"/>
                      <a:pt x="0" y="228"/>
                    </a:cubicBezTo>
                    <a:cubicBezTo>
                      <a:pt x="19" y="247"/>
                      <a:pt x="38" y="267"/>
                      <a:pt x="38" y="286"/>
                    </a:cubicBezTo>
                    <a:cubicBezTo>
                      <a:pt x="38" y="362"/>
                      <a:pt x="19" y="362"/>
                      <a:pt x="19" y="419"/>
                    </a:cubicBezTo>
                    <a:cubicBezTo>
                      <a:pt x="19" y="438"/>
                      <a:pt x="19" y="457"/>
                      <a:pt x="38" y="457"/>
                    </a:cubicBezTo>
                    <a:lnTo>
                      <a:pt x="19" y="476"/>
                    </a:lnTo>
                    <a:cubicBezTo>
                      <a:pt x="38" y="495"/>
                      <a:pt x="76" y="495"/>
                      <a:pt x="114" y="476"/>
                    </a:cubicBezTo>
                    <a:cubicBezTo>
                      <a:pt x="133" y="476"/>
                      <a:pt x="152" y="457"/>
                      <a:pt x="152" y="438"/>
                    </a:cubicBezTo>
                    <a:cubicBezTo>
                      <a:pt x="152" y="438"/>
                      <a:pt x="171" y="400"/>
                      <a:pt x="152" y="362"/>
                    </a:cubicBezTo>
                    <a:cubicBezTo>
                      <a:pt x="133" y="343"/>
                      <a:pt x="57" y="171"/>
                      <a:pt x="38" y="114"/>
                    </a:cubicBezTo>
                    <a:cubicBezTo>
                      <a:pt x="38" y="95"/>
                      <a:pt x="19" y="95"/>
                      <a:pt x="19" y="76"/>
                    </a:cubicBezTo>
                    <a:cubicBezTo>
                      <a:pt x="19" y="38"/>
                      <a:pt x="57" y="38"/>
                      <a:pt x="76" y="38"/>
                    </a:cubicBezTo>
                    <a:cubicBezTo>
                      <a:pt x="95" y="38"/>
                      <a:pt x="114" y="57"/>
                      <a:pt x="114" y="76"/>
                    </a:cubicBezTo>
                    <a:cubicBezTo>
                      <a:pt x="114" y="76"/>
                      <a:pt x="114" y="95"/>
                      <a:pt x="95" y="95"/>
                    </a:cubicBezTo>
                    <a:cubicBezTo>
                      <a:pt x="76" y="95"/>
                      <a:pt x="76" y="76"/>
                      <a:pt x="76" y="57"/>
                    </a:cubicBezTo>
                    <a:cubicBezTo>
                      <a:pt x="76" y="57"/>
                      <a:pt x="57" y="76"/>
                      <a:pt x="57" y="95"/>
                    </a:cubicBezTo>
                    <a:lnTo>
                      <a:pt x="38" y="95"/>
                    </a:lnTo>
                    <a:cubicBezTo>
                      <a:pt x="38" y="114"/>
                      <a:pt x="57" y="114"/>
                      <a:pt x="57" y="114"/>
                    </a:cubicBezTo>
                    <a:cubicBezTo>
                      <a:pt x="57" y="133"/>
                      <a:pt x="76" y="133"/>
                      <a:pt x="76" y="133"/>
                    </a:cubicBezTo>
                    <a:cubicBezTo>
                      <a:pt x="76" y="133"/>
                      <a:pt x="76" y="114"/>
                      <a:pt x="95" y="114"/>
                    </a:cubicBezTo>
                    <a:cubicBezTo>
                      <a:pt x="114" y="114"/>
                      <a:pt x="133" y="114"/>
                      <a:pt x="133" y="95"/>
                    </a:cubicBezTo>
                    <a:cubicBezTo>
                      <a:pt x="133" y="114"/>
                      <a:pt x="133" y="171"/>
                      <a:pt x="133" y="171"/>
                    </a:cubicBezTo>
                    <a:cubicBezTo>
                      <a:pt x="133" y="191"/>
                      <a:pt x="114" y="191"/>
                      <a:pt x="95" y="191"/>
                    </a:cubicBezTo>
                    <a:cubicBezTo>
                      <a:pt x="95" y="209"/>
                      <a:pt x="114" y="228"/>
                      <a:pt x="152" y="228"/>
                    </a:cubicBezTo>
                    <a:cubicBezTo>
                      <a:pt x="133" y="228"/>
                      <a:pt x="133" y="228"/>
                      <a:pt x="133" y="247"/>
                    </a:cubicBezTo>
                    <a:cubicBezTo>
                      <a:pt x="133" y="267"/>
                      <a:pt x="152" y="286"/>
                      <a:pt x="152" y="305"/>
                    </a:cubicBezTo>
                    <a:cubicBezTo>
                      <a:pt x="152" y="95"/>
                      <a:pt x="152" y="95"/>
                      <a:pt x="152" y="95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26" name="Freeform 62">
                <a:extLst>
                  <a:ext uri="{FF2B5EF4-FFF2-40B4-BE49-F238E27FC236}">
                    <a16:creationId xmlns:a16="http://schemas.microsoft.com/office/drawing/2014/main" id="{CF0D1EF1-B3D4-D345-8FD8-869A64C9B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963" y="4356100"/>
                <a:ext cx="61912" cy="171450"/>
              </a:xfrm>
              <a:custGeom>
                <a:avLst/>
                <a:gdLst>
                  <a:gd name="T0" fmla="*/ 2147483646 w 172"/>
                  <a:gd name="T1" fmla="*/ 2147483646 h 477"/>
                  <a:gd name="T2" fmla="*/ 2147483646 w 172"/>
                  <a:gd name="T3" fmla="*/ 2147483646 h 477"/>
                  <a:gd name="T4" fmla="*/ 2147483646 w 172"/>
                  <a:gd name="T5" fmla="*/ 2147483646 h 477"/>
                  <a:gd name="T6" fmla="*/ 0 w 172"/>
                  <a:gd name="T7" fmla="*/ 2147483646 h 477"/>
                  <a:gd name="T8" fmla="*/ 2147483646 w 172"/>
                  <a:gd name="T9" fmla="*/ 2147483646 h 477"/>
                  <a:gd name="T10" fmla="*/ 2147483646 w 172"/>
                  <a:gd name="T11" fmla="*/ 2147483646 h 477"/>
                  <a:gd name="T12" fmla="*/ 2147483646 w 172"/>
                  <a:gd name="T13" fmla="*/ 2147483646 h 477"/>
                  <a:gd name="T14" fmla="*/ 2147483646 w 172"/>
                  <a:gd name="T15" fmla="*/ 2147483646 h 477"/>
                  <a:gd name="T16" fmla="*/ 2147483646 w 172"/>
                  <a:gd name="T17" fmla="*/ 2147483646 h 477"/>
                  <a:gd name="T18" fmla="*/ 2147483646 w 172"/>
                  <a:gd name="T19" fmla="*/ 2147483646 h 477"/>
                  <a:gd name="T20" fmla="*/ 2147483646 w 172"/>
                  <a:gd name="T21" fmla="*/ 2147483646 h 477"/>
                  <a:gd name="T22" fmla="*/ 2147483646 w 172"/>
                  <a:gd name="T23" fmla="*/ 2147483646 h 477"/>
                  <a:gd name="T24" fmla="*/ 2147483646 w 172"/>
                  <a:gd name="T25" fmla="*/ 2147483646 h 477"/>
                  <a:gd name="T26" fmla="*/ 2147483646 w 172"/>
                  <a:gd name="T27" fmla="*/ 2147483646 h 477"/>
                  <a:gd name="T28" fmla="*/ 2147483646 w 172"/>
                  <a:gd name="T29" fmla="*/ 2147483646 h 477"/>
                  <a:gd name="T30" fmla="*/ 2147483646 w 172"/>
                  <a:gd name="T31" fmla="*/ 2147483646 h 477"/>
                  <a:gd name="T32" fmla="*/ 2147483646 w 172"/>
                  <a:gd name="T33" fmla="*/ 2147483646 h 477"/>
                  <a:gd name="T34" fmla="*/ 2147483646 w 172"/>
                  <a:gd name="T35" fmla="*/ 2147483646 h 477"/>
                  <a:gd name="T36" fmla="*/ 2147483646 w 172"/>
                  <a:gd name="T37" fmla="*/ 2147483646 h 477"/>
                  <a:gd name="T38" fmla="*/ 2147483646 w 172"/>
                  <a:gd name="T39" fmla="*/ 2147483646 h 477"/>
                  <a:gd name="T40" fmla="*/ 2147483646 w 172"/>
                  <a:gd name="T41" fmla="*/ 2147483646 h 477"/>
                  <a:gd name="T42" fmla="*/ 2147483646 w 172"/>
                  <a:gd name="T43" fmla="*/ 2147483646 h 477"/>
                  <a:gd name="T44" fmla="*/ 2147483646 w 172"/>
                  <a:gd name="T45" fmla="*/ 2147483646 h 477"/>
                  <a:gd name="T46" fmla="*/ 2147483646 w 172"/>
                  <a:gd name="T47" fmla="*/ 2147483646 h 477"/>
                  <a:gd name="T48" fmla="*/ 0 w 172"/>
                  <a:gd name="T49" fmla="*/ 2147483646 h 477"/>
                  <a:gd name="T50" fmla="*/ 2147483646 w 172"/>
                  <a:gd name="T51" fmla="*/ 2147483646 h 477"/>
                  <a:gd name="T52" fmla="*/ 2147483646 w 172"/>
                  <a:gd name="T53" fmla="*/ 2147483646 h 477"/>
                  <a:gd name="T54" fmla="*/ 2147483646 w 172"/>
                  <a:gd name="T55" fmla="*/ 2147483646 h 477"/>
                  <a:gd name="T56" fmla="*/ 2147483646 w 172"/>
                  <a:gd name="T57" fmla="*/ 2147483646 h 477"/>
                  <a:gd name="T58" fmla="*/ 2147483646 w 172"/>
                  <a:gd name="T59" fmla="*/ 0 h 477"/>
                  <a:gd name="T60" fmla="*/ 2147483646 w 172"/>
                  <a:gd name="T61" fmla="*/ 0 h 477"/>
                  <a:gd name="T62" fmla="*/ 2147483646 w 172"/>
                  <a:gd name="T63" fmla="*/ 2147483646 h 477"/>
                  <a:gd name="T64" fmla="*/ 2147483646 w 172"/>
                  <a:gd name="T65" fmla="*/ 2147483646 h 477"/>
                  <a:gd name="T66" fmla="*/ 2147483646 w 172"/>
                  <a:gd name="T67" fmla="*/ 2147483646 h 477"/>
                  <a:gd name="T68" fmla="*/ 2147483646 w 172"/>
                  <a:gd name="T69" fmla="*/ 2147483646 h 477"/>
                  <a:gd name="T70" fmla="*/ 2147483646 w 172"/>
                  <a:gd name="T71" fmla="*/ 2147483646 h 477"/>
                  <a:gd name="T72" fmla="*/ 2147483646 w 172"/>
                  <a:gd name="T73" fmla="*/ 2147483646 h 477"/>
                  <a:gd name="T74" fmla="*/ 2147483646 w 172"/>
                  <a:gd name="T75" fmla="*/ 2147483646 h 477"/>
                  <a:gd name="T76" fmla="*/ 2147483646 w 172"/>
                  <a:gd name="T77" fmla="*/ 2147483646 h 477"/>
                  <a:gd name="T78" fmla="*/ 2147483646 w 172"/>
                  <a:gd name="T79" fmla="*/ 2147483646 h 477"/>
                  <a:gd name="T80" fmla="*/ 2147483646 w 172"/>
                  <a:gd name="T81" fmla="*/ 2147483646 h 477"/>
                  <a:gd name="T82" fmla="*/ 2147483646 w 172"/>
                  <a:gd name="T83" fmla="*/ 2147483646 h 477"/>
                  <a:gd name="T84" fmla="*/ 2147483646 w 172"/>
                  <a:gd name="T85" fmla="*/ 2147483646 h 477"/>
                  <a:gd name="T86" fmla="*/ 2147483646 w 172"/>
                  <a:gd name="T87" fmla="*/ 2147483646 h 477"/>
                  <a:gd name="T88" fmla="*/ 2147483646 w 172"/>
                  <a:gd name="T89" fmla="*/ 2147483646 h 477"/>
                  <a:gd name="T90" fmla="*/ 2147483646 w 172"/>
                  <a:gd name="T91" fmla="*/ 2147483646 h 477"/>
                  <a:gd name="T92" fmla="*/ 2147483646 w 172"/>
                  <a:gd name="T93" fmla="*/ 2147483646 h 477"/>
                  <a:gd name="T94" fmla="*/ 2147483646 w 172"/>
                  <a:gd name="T95" fmla="*/ 2147483646 h 477"/>
                  <a:gd name="T96" fmla="*/ 2147483646 w 172"/>
                  <a:gd name="T97" fmla="*/ 2147483646 h 477"/>
                  <a:gd name="T98" fmla="*/ 2147483646 w 172"/>
                  <a:gd name="T99" fmla="*/ 2147483646 h 477"/>
                  <a:gd name="T100" fmla="*/ 2147483646 w 172"/>
                  <a:gd name="T101" fmla="*/ 2147483646 h 47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72" h="477">
                    <a:moveTo>
                      <a:pt x="152" y="400"/>
                    </a:moveTo>
                    <a:lnTo>
                      <a:pt x="152" y="400"/>
                    </a:lnTo>
                    <a:cubicBezTo>
                      <a:pt x="152" y="457"/>
                      <a:pt x="114" y="476"/>
                      <a:pt x="76" y="476"/>
                    </a:cubicBezTo>
                    <a:cubicBezTo>
                      <a:pt x="19" y="476"/>
                      <a:pt x="0" y="457"/>
                      <a:pt x="0" y="418"/>
                    </a:cubicBezTo>
                    <a:cubicBezTo>
                      <a:pt x="0" y="381"/>
                      <a:pt x="0" y="381"/>
                      <a:pt x="19" y="342"/>
                    </a:cubicBezTo>
                    <a:cubicBezTo>
                      <a:pt x="19" y="342"/>
                      <a:pt x="95" y="171"/>
                      <a:pt x="133" y="114"/>
                    </a:cubicBezTo>
                    <a:cubicBezTo>
                      <a:pt x="133" y="95"/>
                      <a:pt x="133" y="95"/>
                      <a:pt x="133" y="76"/>
                    </a:cubicBezTo>
                    <a:cubicBezTo>
                      <a:pt x="133" y="57"/>
                      <a:pt x="114" y="37"/>
                      <a:pt x="95" y="37"/>
                    </a:cubicBezTo>
                    <a:cubicBezTo>
                      <a:pt x="76" y="37"/>
                      <a:pt x="38" y="57"/>
                      <a:pt x="38" y="76"/>
                    </a:cubicBezTo>
                    <a:cubicBezTo>
                      <a:pt x="38" y="95"/>
                      <a:pt x="57" y="114"/>
                      <a:pt x="76" y="114"/>
                    </a:cubicBezTo>
                    <a:cubicBezTo>
                      <a:pt x="95" y="114"/>
                      <a:pt x="95" y="114"/>
                      <a:pt x="95" y="95"/>
                    </a:cubicBezTo>
                    <a:cubicBezTo>
                      <a:pt x="95" y="76"/>
                      <a:pt x="95" y="76"/>
                      <a:pt x="95" y="76"/>
                    </a:cubicBezTo>
                    <a:cubicBezTo>
                      <a:pt x="76" y="76"/>
                      <a:pt x="76" y="95"/>
                      <a:pt x="76" y="95"/>
                    </a:cubicBezTo>
                    <a:cubicBezTo>
                      <a:pt x="76" y="95"/>
                      <a:pt x="57" y="95"/>
                      <a:pt x="76" y="76"/>
                    </a:cubicBezTo>
                    <a:cubicBezTo>
                      <a:pt x="57" y="76"/>
                      <a:pt x="57" y="76"/>
                      <a:pt x="57" y="76"/>
                    </a:cubicBezTo>
                    <a:cubicBezTo>
                      <a:pt x="57" y="76"/>
                      <a:pt x="57" y="76"/>
                      <a:pt x="76" y="57"/>
                    </a:cubicBezTo>
                    <a:cubicBezTo>
                      <a:pt x="57" y="57"/>
                      <a:pt x="76" y="57"/>
                      <a:pt x="76" y="37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95" y="57"/>
                      <a:pt x="114" y="57"/>
                      <a:pt x="114" y="95"/>
                    </a:cubicBezTo>
                    <a:cubicBezTo>
                      <a:pt x="114" y="114"/>
                      <a:pt x="95" y="133"/>
                      <a:pt x="57" y="133"/>
                    </a:cubicBezTo>
                    <a:cubicBezTo>
                      <a:pt x="76" y="133"/>
                      <a:pt x="76" y="152"/>
                      <a:pt x="76" y="152"/>
                    </a:cubicBezTo>
                    <a:lnTo>
                      <a:pt x="57" y="152"/>
                    </a:lnTo>
                    <a:cubicBezTo>
                      <a:pt x="76" y="152"/>
                      <a:pt x="76" y="171"/>
                      <a:pt x="76" y="190"/>
                    </a:cubicBezTo>
                    <a:cubicBezTo>
                      <a:pt x="76" y="171"/>
                      <a:pt x="57" y="171"/>
                      <a:pt x="57" y="171"/>
                    </a:cubicBezTo>
                    <a:cubicBezTo>
                      <a:pt x="57" y="209"/>
                      <a:pt x="57" y="247"/>
                      <a:pt x="0" y="247"/>
                    </a:cubicBezTo>
                    <a:cubicBezTo>
                      <a:pt x="19" y="228"/>
                      <a:pt x="38" y="209"/>
                      <a:pt x="38" y="190"/>
                    </a:cubicBezTo>
                    <a:cubicBezTo>
                      <a:pt x="38" y="133"/>
                      <a:pt x="19" y="114"/>
                      <a:pt x="19" y="76"/>
                    </a:cubicBezTo>
                    <a:cubicBezTo>
                      <a:pt x="19" y="57"/>
                      <a:pt x="19" y="37"/>
                      <a:pt x="38" y="19"/>
                    </a:cubicBezTo>
                    <a:cubicBezTo>
                      <a:pt x="38" y="19"/>
                      <a:pt x="19" y="19"/>
                      <a:pt x="19" y="0"/>
                    </a:cubicBezTo>
                    <a:cubicBezTo>
                      <a:pt x="38" y="0"/>
                      <a:pt x="76" y="0"/>
                      <a:pt x="114" y="0"/>
                    </a:cubicBezTo>
                    <a:cubicBezTo>
                      <a:pt x="133" y="19"/>
                      <a:pt x="152" y="37"/>
                      <a:pt x="152" y="37"/>
                    </a:cubicBezTo>
                    <a:cubicBezTo>
                      <a:pt x="152" y="57"/>
                      <a:pt x="171" y="76"/>
                      <a:pt x="152" y="114"/>
                    </a:cubicBezTo>
                    <a:cubicBezTo>
                      <a:pt x="133" y="152"/>
                      <a:pt x="57" y="323"/>
                      <a:pt x="38" y="362"/>
                    </a:cubicBezTo>
                    <a:cubicBezTo>
                      <a:pt x="38" y="381"/>
                      <a:pt x="19" y="400"/>
                      <a:pt x="19" y="400"/>
                    </a:cubicBezTo>
                    <a:cubicBezTo>
                      <a:pt x="19" y="438"/>
                      <a:pt x="57" y="457"/>
                      <a:pt x="76" y="457"/>
                    </a:cubicBezTo>
                    <a:cubicBezTo>
                      <a:pt x="95" y="457"/>
                      <a:pt x="114" y="438"/>
                      <a:pt x="114" y="418"/>
                    </a:cubicBezTo>
                    <a:cubicBezTo>
                      <a:pt x="114" y="400"/>
                      <a:pt x="114" y="400"/>
                      <a:pt x="95" y="400"/>
                    </a:cubicBezTo>
                    <a:cubicBezTo>
                      <a:pt x="76" y="400"/>
                      <a:pt x="76" y="418"/>
                      <a:pt x="76" y="418"/>
                    </a:cubicBezTo>
                    <a:cubicBezTo>
                      <a:pt x="76" y="418"/>
                      <a:pt x="57" y="418"/>
                      <a:pt x="57" y="400"/>
                    </a:cubicBezTo>
                    <a:cubicBezTo>
                      <a:pt x="57" y="400"/>
                      <a:pt x="38" y="400"/>
                      <a:pt x="38" y="381"/>
                    </a:cubicBezTo>
                    <a:lnTo>
                      <a:pt x="57" y="381"/>
                    </a:lnTo>
                    <a:cubicBezTo>
                      <a:pt x="57" y="362"/>
                      <a:pt x="76" y="342"/>
                      <a:pt x="76" y="342"/>
                    </a:cubicBezTo>
                    <a:cubicBezTo>
                      <a:pt x="76" y="362"/>
                      <a:pt x="76" y="381"/>
                      <a:pt x="95" y="381"/>
                    </a:cubicBezTo>
                    <a:cubicBezTo>
                      <a:pt x="114" y="381"/>
                      <a:pt x="133" y="381"/>
                      <a:pt x="133" y="381"/>
                    </a:cubicBezTo>
                    <a:cubicBezTo>
                      <a:pt x="133" y="362"/>
                      <a:pt x="133" y="304"/>
                      <a:pt x="133" y="304"/>
                    </a:cubicBezTo>
                    <a:cubicBezTo>
                      <a:pt x="133" y="286"/>
                      <a:pt x="114" y="286"/>
                      <a:pt x="95" y="304"/>
                    </a:cubicBezTo>
                    <a:cubicBezTo>
                      <a:pt x="95" y="266"/>
                      <a:pt x="114" y="266"/>
                      <a:pt x="152" y="266"/>
                    </a:cubicBezTo>
                    <a:cubicBezTo>
                      <a:pt x="133" y="266"/>
                      <a:pt x="133" y="247"/>
                      <a:pt x="133" y="228"/>
                    </a:cubicBezTo>
                    <a:cubicBezTo>
                      <a:pt x="133" y="209"/>
                      <a:pt x="152" y="190"/>
                      <a:pt x="152" y="190"/>
                    </a:cubicBezTo>
                    <a:cubicBezTo>
                      <a:pt x="152" y="400"/>
                      <a:pt x="152" y="400"/>
                      <a:pt x="152" y="400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27" name="Freeform 63">
                <a:extLst>
                  <a:ext uri="{FF2B5EF4-FFF2-40B4-BE49-F238E27FC236}">
                    <a16:creationId xmlns:a16="http://schemas.microsoft.com/office/drawing/2014/main" id="{851CFF84-E60F-DF40-B25A-5FED9117D9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963" y="4699000"/>
                <a:ext cx="61912" cy="171450"/>
              </a:xfrm>
              <a:custGeom>
                <a:avLst/>
                <a:gdLst>
                  <a:gd name="T0" fmla="*/ 2147483646 w 172"/>
                  <a:gd name="T1" fmla="*/ 2147483646 h 477"/>
                  <a:gd name="T2" fmla="*/ 2147483646 w 172"/>
                  <a:gd name="T3" fmla="*/ 2147483646 h 477"/>
                  <a:gd name="T4" fmla="*/ 2147483646 w 172"/>
                  <a:gd name="T5" fmla="*/ 2147483646 h 477"/>
                  <a:gd name="T6" fmla="*/ 0 w 172"/>
                  <a:gd name="T7" fmla="*/ 2147483646 h 477"/>
                  <a:gd name="T8" fmla="*/ 2147483646 w 172"/>
                  <a:gd name="T9" fmla="*/ 2147483646 h 477"/>
                  <a:gd name="T10" fmla="*/ 2147483646 w 172"/>
                  <a:gd name="T11" fmla="*/ 2147483646 h 477"/>
                  <a:gd name="T12" fmla="*/ 2147483646 w 172"/>
                  <a:gd name="T13" fmla="*/ 2147483646 h 477"/>
                  <a:gd name="T14" fmla="*/ 2147483646 w 172"/>
                  <a:gd name="T15" fmla="*/ 2147483646 h 477"/>
                  <a:gd name="T16" fmla="*/ 2147483646 w 172"/>
                  <a:gd name="T17" fmla="*/ 2147483646 h 477"/>
                  <a:gd name="T18" fmla="*/ 2147483646 w 172"/>
                  <a:gd name="T19" fmla="*/ 2147483646 h 477"/>
                  <a:gd name="T20" fmla="*/ 2147483646 w 172"/>
                  <a:gd name="T21" fmla="*/ 2147483646 h 477"/>
                  <a:gd name="T22" fmla="*/ 2147483646 w 172"/>
                  <a:gd name="T23" fmla="*/ 2147483646 h 477"/>
                  <a:gd name="T24" fmla="*/ 2147483646 w 172"/>
                  <a:gd name="T25" fmla="*/ 2147483646 h 477"/>
                  <a:gd name="T26" fmla="*/ 2147483646 w 172"/>
                  <a:gd name="T27" fmla="*/ 2147483646 h 477"/>
                  <a:gd name="T28" fmla="*/ 2147483646 w 172"/>
                  <a:gd name="T29" fmla="*/ 2147483646 h 477"/>
                  <a:gd name="T30" fmla="*/ 2147483646 w 172"/>
                  <a:gd name="T31" fmla="*/ 2147483646 h 477"/>
                  <a:gd name="T32" fmla="*/ 2147483646 w 172"/>
                  <a:gd name="T33" fmla="*/ 2147483646 h 477"/>
                  <a:gd name="T34" fmla="*/ 2147483646 w 172"/>
                  <a:gd name="T35" fmla="*/ 2147483646 h 477"/>
                  <a:gd name="T36" fmla="*/ 2147483646 w 172"/>
                  <a:gd name="T37" fmla="*/ 2147483646 h 477"/>
                  <a:gd name="T38" fmla="*/ 2147483646 w 172"/>
                  <a:gd name="T39" fmla="*/ 2147483646 h 477"/>
                  <a:gd name="T40" fmla="*/ 2147483646 w 172"/>
                  <a:gd name="T41" fmla="*/ 2147483646 h 477"/>
                  <a:gd name="T42" fmla="*/ 2147483646 w 172"/>
                  <a:gd name="T43" fmla="*/ 2147483646 h 477"/>
                  <a:gd name="T44" fmla="*/ 2147483646 w 172"/>
                  <a:gd name="T45" fmla="*/ 2147483646 h 477"/>
                  <a:gd name="T46" fmla="*/ 2147483646 w 172"/>
                  <a:gd name="T47" fmla="*/ 2147483646 h 477"/>
                  <a:gd name="T48" fmla="*/ 0 w 172"/>
                  <a:gd name="T49" fmla="*/ 2147483646 h 477"/>
                  <a:gd name="T50" fmla="*/ 2147483646 w 172"/>
                  <a:gd name="T51" fmla="*/ 2147483646 h 477"/>
                  <a:gd name="T52" fmla="*/ 2147483646 w 172"/>
                  <a:gd name="T53" fmla="*/ 2147483646 h 477"/>
                  <a:gd name="T54" fmla="*/ 2147483646 w 172"/>
                  <a:gd name="T55" fmla="*/ 2147483646 h 477"/>
                  <a:gd name="T56" fmla="*/ 2147483646 w 172"/>
                  <a:gd name="T57" fmla="*/ 2147483646 h 477"/>
                  <a:gd name="T58" fmla="*/ 2147483646 w 172"/>
                  <a:gd name="T59" fmla="*/ 0 h 477"/>
                  <a:gd name="T60" fmla="*/ 2147483646 w 172"/>
                  <a:gd name="T61" fmla="*/ 0 h 477"/>
                  <a:gd name="T62" fmla="*/ 2147483646 w 172"/>
                  <a:gd name="T63" fmla="*/ 2147483646 h 477"/>
                  <a:gd name="T64" fmla="*/ 2147483646 w 172"/>
                  <a:gd name="T65" fmla="*/ 2147483646 h 477"/>
                  <a:gd name="T66" fmla="*/ 2147483646 w 172"/>
                  <a:gd name="T67" fmla="*/ 2147483646 h 477"/>
                  <a:gd name="T68" fmla="*/ 2147483646 w 172"/>
                  <a:gd name="T69" fmla="*/ 2147483646 h 477"/>
                  <a:gd name="T70" fmla="*/ 2147483646 w 172"/>
                  <a:gd name="T71" fmla="*/ 2147483646 h 477"/>
                  <a:gd name="T72" fmla="*/ 2147483646 w 172"/>
                  <a:gd name="T73" fmla="*/ 2147483646 h 477"/>
                  <a:gd name="T74" fmla="*/ 2147483646 w 172"/>
                  <a:gd name="T75" fmla="*/ 2147483646 h 477"/>
                  <a:gd name="T76" fmla="*/ 2147483646 w 172"/>
                  <a:gd name="T77" fmla="*/ 2147483646 h 477"/>
                  <a:gd name="T78" fmla="*/ 2147483646 w 172"/>
                  <a:gd name="T79" fmla="*/ 2147483646 h 477"/>
                  <a:gd name="T80" fmla="*/ 2147483646 w 172"/>
                  <a:gd name="T81" fmla="*/ 2147483646 h 477"/>
                  <a:gd name="T82" fmla="*/ 2147483646 w 172"/>
                  <a:gd name="T83" fmla="*/ 2147483646 h 477"/>
                  <a:gd name="T84" fmla="*/ 2147483646 w 172"/>
                  <a:gd name="T85" fmla="*/ 2147483646 h 477"/>
                  <a:gd name="T86" fmla="*/ 2147483646 w 172"/>
                  <a:gd name="T87" fmla="*/ 2147483646 h 477"/>
                  <a:gd name="T88" fmla="*/ 2147483646 w 172"/>
                  <a:gd name="T89" fmla="*/ 2147483646 h 477"/>
                  <a:gd name="T90" fmla="*/ 2147483646 w 172"/>
                  <a:gd name="T91" fmla="*/ 2147483646 h 477"/>
                  <a:gd name="T92" fmla="*/ 2147483646 w 172"/>
                  <a:gd name="T93" fmla="*/ 2147483646 h 477"/>
                  <a:gd name="T94" fmla="*/ 2147483646 w 172"/>
                  <a:gd name="T95" fmla="*/ 2147483646 h 477"/>
                  <a:gd name="T96" fmla="*/ 2147483646 w 172"/>
                  <a:gd name="T97" fmla="*/ 2147483646 h 477"/>
                  <a:gd name="T98" fmla="*/ 2147483646 w 172"/>
                  <a:gd name="T99" fmla="*/ 2147483646 h 477"/>
                  <a:gd name="T100" fmla="*/ 2147483646 w 172"/>
                  <a:gd name="T101" fmla="*/ 2147483646 h 47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72" h="477">
                    <a:moveTo>
                      <a:pt x="152" y="400"/>
                    </a:moveTo>
                    <a:lnTo>
                      <a:pt x="152" y="400"/>
                    </a:lnTo>
                    <a:cubicBezTo>
                      <a:pt x="152" y="457"/>
                      <a:pt x="114" y="476"/>
                      <a:pt x="76" y="476"/>
                    </a:cubicBezTo>
                    <a:cubicBezTo>
                      <a:pt x="19" y="476"/>
                      <a:pt x="0" y="438"/>
                      <a:pt x="0" y="400"/>
                    </a:cubicBezTo>
                    <a:cubicBezTo>
                      <a:pt x="0" y="381"/>
                      <a:pt x="0" y="362"/>
                      <a:pt x="19" y="343"/>
                    </a:cubicBezTo>
                    <a:cubicBezTo>
                      <a:pt x="19" y="343"/>
                      <a:pt x="95" y="172"/>
                      <a:pt x="133" y="95"/>
                    </a:cubicBezTo>
                    <a:lnTo>
                      <a:pt x="133" y="76"/>
                    </a:lnTo>
                    <a:cubicBezTo>
                      <a:pt x="133" y="57"/>
                      <a:pt x="114" y="38"/>
                      <a:pt x="95" y="38"/>
                    </a:cubicBezTo>
                    <a:cubicBezTo>
                      <a:pt x="76" y="38"/>
                      <a:pt x="38" y="57"/>
                      <a:pt x="38" y="76"/>
                    </a:cubicBezTo>
                    <a:cubicBezTo>
                      <a:pt x="38" y="95"/>
                      <a:pt x="57" y="114"/>
                      <a:pt x="76" y="114"/>
                    </a:cubicBezTo>
                    <a:cubicBezTo>
                      <a:pt x="95" y="114"/>
                      <a:pt x="95" y="95"/>
                      <a:pt x="95" y="95"/>
                    </a:cubicBezTo>
                    <a:cubicBezTo>
                      <a:pt x="95" y="76"/>
                      <a:pt x="95" y="76"/>
                      <a:pt x="95" y="76"/>
                    </a:cubicBezTo>
                    <a:cubicBezTo>
                      <a:pt x="76" y="76"/>
                      <a:pt x="76" y="95"/>
                      <a:pt x="76" y="95"/>
                    </a:cubicBezTo>
                    <a:cubicBezTo>
                      <a:pt x="76" y="95"/>
                      <a:pt x="57" y="95"/>
                      <a:pt x="76" y="76"/>
                    </a:cubicBezTo>
                    <a:cubicBezTo>
                      <a:pt x="57" y="76"/>
                      <a:pt x="57" y="76"/>
                      <a:pt x="57" y="76"/>
                    </a:cubicBezTo>
                    <a:cubicBezTo>
                      <a:pt x="57" y="57"/>
                      <a:pt x="57" y="57"/>
                      <a:pt x="76" y="57"/>
                    </a:cubicBezTo>
                    <a:cubicBezTo>
                      <a:pt x="57" y="57"/>
                      <a:pt x="76" y="38"/>
                      <a:pt x="76" y="38"/>
                    </a:cubicBezTo>
                    <a:lnTo>
                      <a:pt x="76" y="57"/>
                    </a:lnTo>
                    <a:cubicBezTo>
                      <a:pt x="95" y="57"/>
                      <a:pt x="114" y="57"/>
                      <a:pt x="114" y="95"/>
                    </a:cubicBezTo>
                    <a:cubicBezTo>
                      <a:pt x="114" y="114"/>
                      <a:pt x="95" y="133"/>
                      <a:pt x="57" y="133"/>
                    </a:cubicBezTo>
                    <a:cubicBezTo>
                      <a:pt x="76" y="133"/>
                      <a:pt x="76" y="152"/>
                      <a:pt x="76" y="152"/>
                    </a:cubicBezTo>
                    <a:lnTo>
                      <a:pt x="57" y="152"/>
                    </a:lnTo>
                    <a:cubicBezTo>
                      <a:pt x="76" y="152"/>
                      <a:pt x="76" y="172"/>
                      <a:pt x="76" y="172"/>
                    </a:cubicBezTo>
                    <a:lnTo>
                      <a:pt x="57" y="172"/>
                    </a:lnTo>
                    <a:cubicBezTo>
                      <a:pt x="57" y="191"/>
                      <a:pt x="57" y="228"/>
                      <a:pt x="0" y="248"/>
                    </a:cubicBezTo>
                    <a:cubicBezTo>
                      <a:pt x="19" y="228"/>
                      <a:pt x="38" y="209"/>
                      <a:pt x="38" y="191"/>
                    </a:cubicBezTo>
                    <a:cubicBezTo>
                      <a:pt x="38" y="133"/>
                      <a:pt x="19" y="114"/>
                      <a:pt x="19" y="76"/>
                    </a:cubicBezTo>
                    <a:cubicBezTo>
                      <a:pt x="19" y="57"/>
                      <a:pt x="19" y="38"/>
                      <a:pt x="38" y="19"/>
                    </a:cubicBezTo>
                    <a:cubicBezTo>
                      <a:pt x="38" y="19"/>
                      <a:pt x="19" y="19"/>
                      <a:pt x="19" y="0"/>
                    </a:cubicBezTo>
                    <a:cubicBezTo>
                      <a:pt x="38" y="0"/>
                      <a:pt x="76" y="0"/>
                      <a:pt x="114" y="0"/>
                    </a:cubicBezTo>
                    <a:cubicBezTo>
                      <a:pt x="133" y="0"/>
                      <a:pt x="152" y="19"/>
                      <a:pt x="152" y="38"/>
                    </a:cubicBezTo>
                    <a:cubicBezTo>
                      <a:pt x="152" y="38"/>
                      <a:pt x="171" y="76"/>
                      <a:pt x="152" y="114"/>
                    </a:cubicBezTo>
                    <a:cubicBezTo>
                      <a:pt x="133" y="152"/>
                      <a:pt x="57" y="324"/>
                      <a:pt x="38" y="362"/>
                    </a:cubicBezTo>
                    <a:cubicBezTo>
                      <a:pt x="38" y="381"/>
                      <a:pt x="19" y="381"/>
                      <a:pt x="19" y="400"/>
                    </a:cubicBezTo>
                    <a:cubicBezTo>
                      <a:pt x="19" y="438"/>
                      <a:pt x="57" y="438"/>
                      <a:pt x="76" y="438"/>
                    </a:cubicBezTo>
                    <a:cubicBezTo>
                      <a:pt x="95" y="438"/>
                      <a:pt x="114" y="438"/>
                      <a:pt x="114" y="419"/>
                    </a:cubicBezTo>
                    <a:cubicBezTo>
                      <a:pt x="114" y="400"/>
                      <a:pt x="114" y="400"/>
                      <a:pt x="95" y="400"/>
                    </a:cubicBezTo>
                    <a:cubicBezTo>
                      <a:pt x="76" y="400"/>
                      <a:pt x="76" y="419"/>
                      <a:pt x="76" y="419"/>
                    </a:cubicBezTo>
                    <a:lnTo>
                      <a:pt x="57" y="400"/>
                    </a:lnTo>
                    <a:lnTo>
                      <a:pt x="38" y="381"/>
                    </a:lnTo>
                    <a:lnTo>
                      <a:pt x="57" y="362"/>
                    </a:lnTo>
                    <a:cubicBezTo>
                      <a:pt x="57" y="343"/>
                      <a:pt x="76" y="343"/>
                      <a:pt x="76" y="343"/>
                    </a:cubicBezTo>
                    <a:cubicBezTo>
                      <a:pt x="76" y="362"/>
                      <a:pt x="76" y="362"/>
                      <a:pt x="95" y="362"/>
                    </a:cubicBezTo>
                    <a:cubicBezTo>
                      <a:pt x="114" y="362"/>
                      <a:pt x="133" y="362"/>
                      <a:pt x="133" y="381"/>
                    </a:cubicBezTo>
                    <a:cubicBezTo>
                      <a:pt x="133" y="362"/>
                      <a:pt x="133" y="305"/>
                      <a:pt x="133" y="305"/>
                    </a:cubicBezTo>
                    <a:cubicBezTo>
                      <a:pt x="133" y="286"/>
                      <a:pt x="114" y="286"/>
                      <a:pt x="95" y="286"/>
                    </a:cubicBezTo>
                    <a:cubicBezTo>
                      <a:pt x="95" y="267"/>
                      <a:pt x="114" y="248"/>
                      <a:pt x="152" y="267"/>
                    </a:cubicBezTo>
                    <a:cubicBezTo>
                      <a:pt x="133" y="248"/>
                      <a:pt x="133" y="248"/>
                      <a:pt x="133" y="228"/>
                    </a:cubicBezTo>
                    <a:cubicBezTo>
                      <a:pt x="133" y="209"/>
                      <a:pt x="152" y="191"/>
                      <a:pt x="152" y="191"/>
                    </a:cubicBezTo>
                    <a:cubicBezTo>
                      <a:pt x="152" y="400"/>
                      <a:pt x="152" y="400"/>
                      <a:pt x="152" y="400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28" name="Freeform 64">
                <a:extLst>
                  <a:ext uri="{FF2B5EF4-FFF2-40B4-BE49-F238E27FC236}">
                    <a16:creationId xmlns:a16="http://schemas.microsoft.com/office/drawing/2014/main" id="{27AD72B6-E51F-914A-B5FC-9A85843CB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4699000"/>
                <a:ext cx="69850" cy="171450"/>
              </a:xfrm>
              <a:custGeom>
                <a:avLst/>
                <a:gdLst>
                  <a:gd name="T0" fmla="*/ 2147483646 w 192"/>
                  <a:gd name="T1" fmla="*/ 2147483646 h 477"/>
                  <a:gd name="T2" fmla="*/ 2147483646 w 192"/>
                  <a:gd name="T3" fmla="*/ 2147483646 h 477"/>
                  <a:gd name="T4" fmla="*/ 2147483646 w 192"/>
                  <a:gd name="T5" fmla="*/ 2147483646 h 477"/>
                  <a:gd name="T6" fmla="*/ 2147483646 w 192"/>
                  <a:gd name="T7" fmla="*/ 2147483646 h 477"/>
                  <a:gd name="T8" fmla="*/ 2147483646 w 192"/>
                  <a:gd name="T9" fmla="*/ 2147483646 h 477"/>
                  <a:gd name="T10" fmla="*/ 2147483646 w 192"/>
                  <a:gd name="T11" fmla="*/ 2147483646 h 477"/>
                  <a:gd name="T12" fmla="*/ 2147483646 w 192"/>
                  <a:gd name="T13" fmla="*/ 2147483646 h 477"/>
                  <a:gd name="T14" fmla="*/ 2147483646 w 192"/>
                  <a:gd name="T15" fmla="*/ 2147483646 h 477"/>
                  <a:gd name="T16" fmla="*/ 2147483646 w 192"/>
                  <a:gd name="T17" fmla="*/ 2147483646 h 477"/>
                  <a:gd name="T18" fmla="*/ 2147483646 w 192"/>
                  <a:gd name="T19" fmla="*/ 2147483646 h 477"/>
                  <a:gd name="T20" fmla="*/ 2147483646 w 192"/>
                  <a:gd name="T21" fmla="*/ 2147483646 h 477"/>
                  <a:gd name="T22" fmla="*/ 2147483646 w 192"/>
                  <a:gd name="T23" fmla="*/ 2147483646 h 477"/>
                  <a:gd name="T24" fmla="*/ 2147483646 w 192"/>
                  <a:gd name="T25" fmla="*/ 2147483646 h 477"/>
                  <a:gd name="T26" fmla="*/ 2147483646 w 192"/>
                  <a:gd name="T27" fmla="*/ 2147483646 h 477"/>
                  <a:gd name="T28" fmla="*/ 2147483646 w 192"/>
                  <a:gd name="T29" fmla="*/ 2147483646 h 477"/>
                  <a:gd name="T30" fmla="*/ 2147483646 w 192"/>
                  <a:gd name="T31" fmla="*/ 2147483646 h 477"/>
                  <a:gd name="T32" fmla="*/ 2147483646 w 192"/>
                  <a:gd name="T33" fmla="*/ 2147483646 h 477"/>
                  <a:gd name="T34" fmla="*/ 2147483646 w 192"/>
                  <a:gd name="T35" fmla="*/ 2147483646 h 477"/>
                  <a:gd name="T36" fmla="*/ 2147483646 w 192"/>
                  <a:gd name="T37" fmla="*/ 2147483646 h 477"/>
                  <a:gd name="T38" fmla="*/ 2147483646 w 192"/>
                  <a:gd name="T39" fmla="*/ 2147483646 h 477"/>
                  <a:gd name="T40" fmla="*/ 2147483646 w 192"/>
                  <a:gd name="T41" fmla="*/ 2147483646 h 477"/>
                  <a:gd name="T42" fmla="*/ 2147483646 w 192"/>
                  <a:gd name="T43" fmla="*/ 2147483646 h 477"/>
                  <a:gd name="T44" fmla="*/ 2147483646 w 192"/>
                  <a:gd name="T45" fmla="*/ 2147483646 h 477"/>
                  <a:gd name="T46" fmla="*/ 2147483646 w 192"/>
                  <a:gd name="T47" fmla="*/ 2147483646 h 477"/>
                  <a:gd name="T48" fmla="*/ 2147483646 w 192"/>
                  <a:gd name="T49" fmla="*/ 2147483646 h 477"/>
                  <a:gd name="T50" fmla="*/ 2147483646 w 192"/>
                  <a:gd name="T51" fmla="*/ 2147483646 h 477"/>
                  <a:gd name="T52" fmla="*/ 2147483646 w 192"/>
                  <a:gd name="T53" fmla="*/ 2147483646 h 477"/>
                  <a:gd name="T54" fmla="*/ 2147483646 w 192"/>
                  <a:gd name="T55" fmla="*/ 2147483646 h 477"/>
                  <a:gd name="T56" fmla="*/ 2147483646 w 192"/>
                  <a:gd name="T57" fmla="*/ 2147483646 h 477"/>
                  <a:gd name="T58" fmla="*/ 2147483646 w 192"/>
                  <a:gd name="T59" fmla="*/ 0 h 477"/>
                  <a:gd name="T60" fmla="*/ 2147483646 w 192"/>
                  <a:gd name="T61" fmla="*/ 0 h 477"/>
                  <a:gd name="T62" fmla="*/ 2147483646 w 192"/>
                  <a:gd name="T63" fmla="*/ 2147483646 h 477"/>
                  <a:gd name="T64" fmla="*/ 2147483646 w 192"/>
                  <a:gd name="T65" fmla="*/ 2147483646 h 477"/>
                  <a:gd name="T66" fmla="*/ 2147483646 w 192"/>
                  <a:gd name="T67" fmla="*/ 2147483646 h 477"/>
                  <a:gd name="T68" fmla="*/ 2147483646 w 192"/>
                  <a:gd name="T69" fmla="*/ 2147483646 h 477"/>
                  <a:gd name="T70" fmla="*/ 2147483646 w 192"/>
                  <a:gd name="T71" fmla="*/ 2147483646 h 477"/>
                  <a:gd name="T72" fmla="*/ 2147483646 w 192"/>
                  <a:gd name="T73" fmla="*/ 2147483646 h 477"/>
                  <a:gd name="T74" fmla="*/ 2147483646 w 192"/>
                  <a:gd name="T75" fmla="*/ 2147483646 h 477"/>
                  <a:gd name="T76" fmla="*/ 2147483646 w 192"/>
                  <a:gd name="T77" fmla="*/ 2147483646 h 477"/>
                  <a:gd name="T78" fmla="*/ 2147483646 w 192"/>
                  <a:gd name="T79" fmla="*/ 2147483646 h 477"/>
                  <a:gd name="T80" fmla="*/ 2147483646 w 192"/>
                  <a:gd name="T81" fmla="*/ 2147483646 h 477"/>
                  <a:gd name="T82" fmla="*/ 2147483646 w 192"/>
                  <a:gd name="T83" fmla="*/ 2147483646 h 477"/>
                  <a:gd name="T84" fmla="*/ 2147483646 w 192"/>
                  <a:gd name="T85" fmla="*/ 2147483646 h 477"/>
                  <a:gd name="T86" fmla="*/ 2147483646 w 192"/>
                  <a:gd name="T87" fmla="*/ 2147483646 h 477"/>
                  <a:gd name="T88" fmla="*/ 2147483646 w 192"/>
                  <a:gd name="T89" fmla="*/ 2147483646 h 477"/>
                  <a:gd name="T90" fmla="*/ 2147483646 w 192"/>
                  <a:gd name="T91" fmla="*/ 2147483646 h 477"/>
                  <a:gd name="T92" fmla="*/ 2147483646 w 192"/>
                  <a:gd name="T93" fmla="*/ 2147483646 h 477"/>
                  <a:gd name="T94" fmla="*/ 2147483646 w 192"/>
                  <a:gd name="T95" fmla="*/ 2147483646 h 477"/>
                  <a:gd name="T96" fmla="*/ 2147483646 w 192"/>
                  <a:gd name="T97" fmla="*/ 2147483646 h 477"/>
                  <a:gd name="T98" fmla="*/ 2147483646 w 192"/>
                  <a:gd name="T99" fmla="*/ 2147483646 h 477"/>
                  <a:gd name="T100" fmla="*/ 2147483646 w 192"/>
                  <a:gd name="T101" fmla="*/ 2147483646 h 477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92" h="477">
                    <a:moveTo>
                      <a:pt x="19" y="400"/>
                    </a:moveTo>
                    <a:lnTo>
                      <a:pt x="19" y="400"/>
                    </a:lnTo>
                    <a:cubicBezTo>
                      <a:pt x="19" y="457"/>
                      <a:pt x="57" y="476"/>
                      <a:pt x="95" y="476"/>
                    </a:cubicBezTo>
                    <a:cubicBezTo>
                      <a:pt x="152" y="476"/>
                      <a:pt x="191" y="438"/>
                      <a:pt x="191" y="400"/>
                    </a:cubicBezTo>
                    <a:cubicBezTo>
                      <a:pt x="191" y="381"/>
                      <a:pt x="171" y="362"/>
                      <a:pt x="171" y="343"/>
                    </a:cubicBezTo>
                    <a:cubicBezTo>
                      <a:pt x="171" y="343"/>
                      <a:pt x="76" y="172"/>
                      <a:pt x="57" y="95"/>
                    </a:cubicBezTo>
                    <a:cubicBezTo>
                      <a:pt x="38" y="95"/>
                      <a:pt x="38" y="76"/>
                      <a:pt x="38" y="76"/>
                    </a:cubicBezTo>
                    <a:cubicBezTo>
                      <a:pt x="38" y="57"/>
                      <a:pt x="57" y="38"/>
                      <a:pt x="95" y="38"/>
                    </a:cubicBezTo>
                    <a:cubicBezTo>
                      <a:pt x="115" y="38"/>
                      <a:pt x="134" y="57"/>
                      <a:pt x="134" y="76"/>
                    </a:cubicBezTo>
                    <a:cubicBezTo>
                      <a:pt x="134" y="95"/>
                      <a:pt x="115" y="114"/>
                      <a:pt x="95" y="114"/>
                    </a:cubicBezTo>
                    <a:cubicBezTo>
                      <a:pt x="76" y="114"/>
                      <a:pt x="76" y="95"/>
                      <a:pt x="76" y="95"/>
                    </a:cubicBezTo>
                    <a:cubicBezTo>
                      <a:pt x="76" y="76"/>
                      <a:pt x="76" y="76"/>
                      <a:pt x="95" y="76"/>
                    </a:cubicBezTo>
                    <a:lnTo>
                      <a:pt x="95" y="95"/>
                    </a:lnTo>
                    <a:cubicBezTo>
                      <a:pt x="115" y="95"/>
                      <a:pt x="115" y="95"/>
                      <a:pt x="115" y="76"/>
                    </a:cubicBezTo>
                    <a:cubicBezTo>
                      <a:pt x="115" y="57"/>
                      <a:pt x="115" y="57"/>
                      <a:pt x="115" y="57"/>
                    </a:cubicBezTo>
                    <a:cubicBezTo>
                      <a:pt x="115" y="57"/>
                      <a:pt x="115" y="38"/>
                      <a:pt x="95" y="38"/>
                    </a:cubicBezTo>
                    <a:lnTo>
                      <a:pt x="95" y="57"/>
                    </a:lnTo>
                    <a:cubicBezTo>
                      <a:pt x="76" y="57"/>
                      <a:pt x="57" y="57"/>
                      <a:pt x="57" y="95"/>
                    </a:cubicBezTo>
                    <a:cubicBezTo>
                      <a:pt x="57" y="114"/>
                      <a:pt x="76" y="133"/>
                      <a:pt x="115" y="133"/>
                    </a:cubicBezTo>
                    <a:cubicBezTo>
                      <a:pt x="95" y="133"/>
                      <a:pt x="95" y="152"/>
                      <a:pt x="95" y="152"/>
                    </a:cubicBezTo>
                    <a:cubicBezTo>
                      <a:pt x="115" y="152"/>
                      <a:pt x="115" y="152"/>
                      <a:pt x="115" y="152"/>
                    </a:cubicBezTo>
                    <a:lnTo>
                      <a:pt x="95" y="172"/>
                    </a:lnTo>
                    <a:cubicBezTo>
                      <a:pt x="115" y="172"/>
                      <a:pt x="115" y="172"/>
                      <a:pt x="134" y="172"/>
                    </a:cubicBezTo>
                    <a:cubicBezTo>
                      <a:pt x="115" y="191"/>
                      <a:pt x="134" y="228"/>
                      <a:pt x="171" y="248"/>
                    </a:cubicBezTo>
                    <a:cubicBezTo>
                      <a:pt x="152" y="228"/>
                      <a:pt x="152" y="209"/>
                      <a:pt x="152" y="191"/>
                    </a:cubicBezTo>
                    <a:cubicBezTo>
                      <a:pt x="152" y="133"/>
                      <a:pt x="171" y="114"/>
                      <a:pt x="171" y="76"/>
                    </a:cubicBezTo>
                    <a:cubicBezTo>
                      <a:pt x="171" y="57"/>
                      <a:pt x="152" y="38"/>
                      <a:pt x="134" y="19"/>
                    </a:cubicBezTo>
                    <a:cubicBezTo>
                      <a:pt x="152" y="19"/>
                      <a:pt x="152" y="19"/>
                      <a:pt x="152" y="0"/>
                    </a:cubicBezTo>
                    <a:cubicBezTo>
                      <a:pt x="134" y="0"/>
                      <a:pt x="95" y="0"/>
                      <a:pt x="76" y="0"/>
                    </a:cubicBezTo>
                    <a:cubicBezTo>
                      <a:pt x="38" y="0"/>
                      <a:pt x="19" y="19"/>
                      <a:pt x="19" y="38"/>
                    </a:cubicBezTo>
                    <a:cubicBezTo>
                      <a:pt x="19" y="38"/>
                      <a:pt x="0" y="76"/>
                      <a:pt x="19" y="114"/>
                    </a:cubicBezTo>
                    <a:cubicBezTo>
                      <a:pt x="38" y="152"/>
                      <a:pt x="115" y="324"/>
                      <a:pt x="134" y="362"/>
                    </a:cubicBezTo>
                    <a:cubicBezTo>
                      <a:pt x="152" y="381"/>
                      <a:pt x="152" y="381"/>
                      <a:pt x="152" y="400"/>
                    </a:cubicBezTo>
                    <a:cubicBezTo>
                      <a:pt x="152" y="438"/>
                      <a:pt x="115" y="438"/>
                      <a:pt x="95" y="438"/>
                    </a:cubicBezTo>
                    <a:cubicBezTo>
                      <a:pt x="76" y="438"/>
                      <a:pt x="57" y="438"/>
                      <a:pt x="57" y="419"/>
                    </a:cubicBezTo>
                    <a:cubicBezTo>
                      <a:pt x="57" y="400"/>
                      <a:pt x="76" y="400"/>
                      <a:pt x="76" y="400"/>
                    </a:cubicBezTo>
                    <a:cubicBezTo>
                      <a:pt x="95" y="400"/>
                      <a:pt x="95" y="419"/>
                      <a:pt x="95" y="419"/>
                    </a:cubicBezTo>
                    <a:cubicBezTo>
                      <a:pt x="115" y="419"/>
                      <a:pt x="115" y="400"/>
                      <a:pt x="115" y="400"/>
                    </a:cubicBezTo>
                    <a:cubicBezTo>
                      <a:pt x="134" y="400"/>
                      <a:pt x="134" y="381"/>
                      <a:pt x="134" y="381"/>
                    </a:cubicBezTo>
                    <a:cubicBezTo>
                      <a:pt x="134" y="381"/>
                      <a:pt x="134" y="362"/>
                      <a:pt x="115" y="362"/>
                    </a:cubicBezTo>
                    <a:cubicBezTo>
                      <a:pt x="115" y="343"/>
                      <a:pt x="115" y="343"/>
                      <a:pt x="95" y="343"/>
                    </a:cubicBezTo>
                    <a:cubicBezTo>
                      <a:pt x="95" y="362"/>
                      <a:pt x="95" y="362"/>
                      <a:pt x="76" y="362"/>
                    </a:cubicBezTo>
                    <a:cubicBezTo>
                      <a:pt x="57" y="362"/>
                      <a:pt x="57" y="362"/>
                      <a:pt x="38" y="381"/>
                    </a:cubicBezTo>
                    <a:cubicBezTo>
                      <a:pt x="38" y="362"/>
                      <a:pt x="38" y="305"/>
                      <a:pt x="38" y="305"/>
                    </a:cubicBezTo>
                    <a:cubicBezTo>
                      <a:pt x="38" y="286"/>
                      <a:pt x="76" y="286"/>
                      <a:pt x="95" y="286"/>
                    </a:cubicBezTo>
                    <a:cubicBezTo>
                      <a:pt x="76" y="267"/>
                      <a:pt x="57" y="248"/>
                      <a:pt x="38" y="267"/>
                    </a:cubicBezTo>
                    <a:cubicBezTo>
                      <a:pt x="38" y="248"/>
                      <a:pt x="57" y="248"/>
                      <a:pt x="57" y="228"/>
                    </a:cubicBezTo>
                    <a:cubicBezTo>
                      <a:pt x="57" y="209"/>
                      <a:pt x="38" y="191"/>
                      <a:pt x="19" y="191"/>
                    </a:cubicBezTo>
                    <a:cubicBezTo>
                      <a:pt x="19" y="400"/>
                      <a:pt x="19" y="400"/>
                      <a:pt x="19" y="400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29" name="Freeform 65">
                <a:extLst>
                  <a:ext uri="{FF2B5EF4-FFF2-40B4-BE49-F238E27FC236}">
                    <a16:creationId xmlns:a16="http://schemas.microsoft.com/office/drawing/2014/main" id="{B873E38A-2625-BD49-B8C0-BC0ECE8E1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4273550"/>
                <a:ext cx="61912" cy="88900"/>
              </a:xfrm>
              <a:custGeom>
                <a:avLst/>
                <a:gdLst>
                  <a:gd name="T0" fmla="*/ 2147483646 w 172"/>
                  <a:gd name="T1" fmla="*/ 2147483646 h 249"/>
                  <a:gd name="T2" fmla="*/ 2147483646 w 172"/>
                  <a:gd name="T3" fmla="*/ 2147483646 h 249"/>
                  <a:gd name="T4" fmla="*/ 2147483646 w 172"/>
                  <a:gd name="T5" fmla="*/ 2147483646 h 249"/>
                  <a:gd name="T6" fmla="*/ 2147483646 w 172"/>
                  <a:gd name="T7" fmla="*/ 2147483646 h 249"/>
                  <a:gd name="T8" fmla="*/ 2147483646 w 172"/>
                  <a:gd name="T9" fmla="*/ 2147483646 h 249"/>
                  <a:gd name="T10" fmla="*/ 2147483646 w 172"/>
                  <a:gd name="T11" fmla="*/ 2147483646 h 249"/>
                  <a:gd name="T12" fmla="*/ 2147483646 w 172"/>
                  <a:gd name="T13" fmla="*/ 2147483646 h 249"/>
                  <a:gd name="T14" fmla="*/ 2147483646 w 172"/>
                  <a:gd name="T15" fmla="*/ 2147483646 h 249"/>
                  <a:gd name="T16" fmla="*/ 2147483646 w 172"/>
                  <a:gd name="T17" fmla="*/ 2147483646 h 249"/>
                  <a:gd name="T18" fmla="*/ 2147483646 w 172"/>
                  <a:gd name="T19" fmla="*/ 0 h 249"/>
                  <a:gd name="T20" fmla="*/ 2147483646 w 172"/>
                  <a:gd name="T21" fmla="*/ 2147483646 h 249"/>
                  <a:gd name="T22" fmla="*/ 2147483646 w 172"/>
                  <a:gd name="T23" fmla="*/ 2147483646 h 249"/>
                  <a:gd name="T24" fmla="*/ 2147483646 w 172"/>
                  <a:gd name="T25" fmla="*/ 2147483646 h 249"/>
                  <a:gd name="T26" fmla="*/ 2147483646 w 172"/>
                  <a:gd name="T27" fmla="*/ 2147483646 h 249"/>
                  <a:gd name="T28" fmla="*/ 2147483646 w 172"/>
                  <a:gd name="T29" fmla="*/ 2147483646 h 249"/>
                  <a:gd name="T30" fmla="*/ 2147483646 w 172"/>
                  <a:gd name="T31" fmla="*/ 2147483646 h 249"/>
                  <a:gd name="T32" fmla="*/ 2147483646 w 172"/>
                  <a:gd name="T33" fmla="*/ 2147483646 h 249"/>
                  <a:gd name="T34" fmla="*/ 2147483646 w 172"/>
                  <a:gd name="T35" fmla="*/ 2147483646 h 249"/>
                  <a:gd name="T36" fmla="*/ 2147483646 w 172"/>
                  <a:gd name="T37" fmla="*/ 2147483646 h 249"/>
                  <a:gd name="T38" fmla="*/ 2147483646 w 172"/>
                  <a:gd name="T39" fmla="*/ 2147483646 h 249"/>
                  <a:gd name="T40" fmla="*/ 2147483646 w 172"/>
                  <a:gd name="T41" fmla="*/ 2147483646 h 249"/>
                  <a:gd name="T42" fmla="*/ 2147483646 w 172"/>
                  <a:gd name="T43" fmla="*/ 2147483646 h 249"/>
                  <a:gd name="T44" fmla="*/ 2147483646 w 172"/>
                  <a:gd name="T45" fmla="*/ 2147483646 h 249"/>
                  <a:gd name="T46" fmla="*/ 2147483646 w 172"/>
                  <a:gd name="T47" fmla="*/ 2147483646 h 249"/>
                  <a:gd name="T48" fmla="*/ 2147483646 w 172"/>
                  <a:gd name="T49" fmla="*/ 2147483646 h 249"/>
                  <a:gd name="T50" fmla="*/ 2147483646 w 172"/>
                  <a:gd name="T51" fmla="*/ 2147483646 h 249"/>
                  <a:gd name="T52" fmla="*/ 2147483646 w 172"/>
                  <a:gd name="T53" fmla="*/ 2147483646 h 249"/>
                  <a:gd name="T54" fmla="*/ 2147483646 w 172"/>
                  <a:gd name="T55" fmla="*/ 2147483646 h 249"/>
                  <a:gd name="T56" fmla="*/ 2147483646 w 172"/>
                  <a:gd name="T57" fmla="*/ 2147483646 h 249"/>
                  <a:gd name="T58" fmla="*/ 2147483646 w 172"/>
                  <a:gd name="T59" fmla="*/ 2147483646 h 249"/>
                  <a:gd name="T60" fmla="*/ 2147483646 w 172"/>
                  <a:gd name="T61" fmla="*/ 0 h 249"/>
                  <a:gd name="T62" fmla="*/ 0 w 172"/>
                  <a:gd name="T63" fmla="*/ 2147483646 h 249"/>
                  <a:gd name="T64" fmla="*/ 2147483646 w 172"/>
                  <a:gd name="T65" fmla="*/ 2147483646 h 24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72" h="249">
                    <a:moveTo>
                      <a:pt x="19" y="38"/>
                    </a:moveTo>
                    <a:lnTo>
                      <a:pt x="19" y="38"/>
                    </a:lnTo>
                    <a:cubicBezTo>
                      <a:pt x="19" y="38"/>
                      <a:pt x="57" y="19"/>
                      <a:pt x="57" y="38"/>
                    </a:cubicBezTo>
                    <a:cubicBezTo>
                      <a:pt x="76" y="57"/>
                      <a:pt x="19" y="134"/>
                      <a:pt x="19" y="171"/>
                    </a:cubicBezTo>
                    <a:cubicBezTo>
                      <a:pt x="19" y="210"/>
                      <a:pt x="38" y="229"/>
                      <a:pt x="95" y="229"/>
                    </a:cubicBezTo>
                    <a:cubicBezTo>
                      <a:pt x="115" y="248"/>
                      <a:pt x="152" y="229"/>
                      <a:pt x="152" y="229"/>
                    </a:cubicBezTo>
                    <a:cubicBezTo>
                      <a:pt x="152" y="229"/>
                      <a:pt x="152" y="229"/>
                      <a:pt x="134" y="229"/>
                    </a:cubicBezTo>
                    <a:cubicBezTo>
                      <a:pt x="152" y="210"/>
                      <a:pt x="171" y="190"/>
                      <a:pt x="171" y="171"/>
                    </a:cubicBezTo>
                    <a:cubicBezTo>
                      <a:pt x="171" y="114"/>
                      <a:pt x="152" y="95"/>
                      <a:pt x="152" y="57"/>
                    </a:cubicBezTo>
                    <a:cubicBezTo>
                      <a:pt x="152" y="38"/>
                      <a:pt x="171" y="0"/>
                      <a:pt x="171" y="0"/>
                    </a:cubicBezTo>
                    <a:cubicBezTo>
                      <a:pt x="134" y="0"/>
                      <a:pt x="115" y="38"/>
                      <a:pt x="115" y="57"/>
                    </a:cubicBezTo>
                    <a:cubicBezTo>
                      <a:pt x="95" y="57"/>
                      <a:pt x="115" y="76"/>
                      <a:pt x="115" y="76"/>
                    </a:cubicBezTo>
                    <a:cubicBezTo>
                      <a:pt x="115" y="95"/>
                      <a:pt x="95" y="76"/>
                      <a:pt x="95" y="76"/>
                    </a:cubicBezTo>
                    <a:cubicBezTo>
                      <a:pt x="95" y="95"/>
                      <a:pt x="95" y="95"/>
                      <a:pt x="115" y="114"/>
                    </a:cubicBezTo>
                    <a:cubicBezTo>
                      <a:pt x="76" y="95"/>
                      <a:pt x="57" y="114"/>
                      <a:pt x="57" y="152"/>
                    </a:cubicBezTo>
                    <a:cubicBezTo>
                      <a:pt x="57" y="171"/>
                      <a:pt x="76" y="190"/>
                      <a:pt x="76" y="190"/>
                    </a:cubicBezTo>
                    <a:cubicBezTo>
                      <a:pt x="95" y="190"/>
                      <a:pt x="95" y="171"/>
                      <a:pt x="95" y="171"/>
                    </a:cubicBezTo>
                    <a:cubicBezTo>
                      <a:pt x="95" y="190"/>
                      <a:pt x="95" y="190"/>
                      <a:pt x="95" y="190"/>
                    </a:cubicBezTo>
                    <a:cubicBezTo>
                      <a:pt x="115" y="190"/>
                      <a:pt x="115" y="190"/>
                      <a:pt x="115" y="171"/>
                    </a:cubicBezTo>
                    <a:cubicBezTo>
                      <a:pt x="115" y="171"/>
                      <a:pt x="115" y="171"/>
                      <a:pt x="134" y="171"/>
                    </a:cubicBezTo>
                    <a:cubicBezTo>
                      <a:pt x="115" y="171"/>
                      <a:pt x="115" y="152"/>
                      <a:pt x="115" y="152"/>
                    </a:cubicBezTo>
                    <a:cubicBezTo>
                      <a:pt x="115" y="152"/>
                      <a:pt x="115" y="134"/>
                      <a:pt x="95" y="134"/>
                    </a:cubicBezTo>
                    <a:cubicBezTo>
                      <a:pt x="95" y="134"/>
                      <a:pt x="115" y="152"/>
                      <a:pt x="95" y="152"/>
                    </a:cubicBezTo>
                    <a:cubicBezTo>
                      <a:pt x="76" y="152"/>
                      <a:pt x="76" y="152"/>
                      <a:pt x="76" y="152"/>
                    </a:cubicBezTo>
                    <a:cubicBezTo>
                      <a:pt x="76" y="134"/>
                      <a:pt x="76" y="134"/>
                      <a:pt x="95" y="134"/>
                    </a:cubicBezTo>
                    <a:cubicBezTo>
                      <a:pt x="115" y="134"/>
                      <a:pt x="134" y="134"/>
                      <a:pt x="134" y="171"/>
                    </a:cubicBezTo>
                    <a:cubicBezTo>
                      <a:pt x="134" y="190"/>
                      <a:pt x="115" y="210"/>
                      <a:pt x="95" y="210"/>
                    </a:cubicBezTo>
                    <a:cubicBezTo>
                      <a:pt x="57" y="210"/>
                      <a:pt x="38" y="190"/>
                      <a:pt x="38" y="171"/>
                    </a:cubicBezTo>
                    <a:cubicBezTo>
                      <a:pt x="38" y="134"/>
                      <a:pt x="95" y="57"/>
                      <a:pt x="95" y="38"/>
                    </a:cubicBezTo>
                    <a:cubicBezTo>
                      <a:pt x="95" y="19"/>
                      <a:pt x="76" y="0"/>
                      <a:pt x="57" y="0"/>
                    </a:cubicBezTo>
                    <a:cubicBezTo>
                      <a:pt x="38" y="0"/>
                      <a:pt x="0" y="19"/>
                      <a:pt x="0" y="19"/>
                    </a:cubicBezTo>
                    <a:cubicBezTo>
                      <a:pt x="19" y="38"/>
                      <a:pt x="19" y="38"/>
                      <a:pt x="19" y="38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5930" name="Freeform 66">
                <a:extLst>
                  <a:ext uri="{FF2B5EF4-FFF2-40B4-BE49-F238E27FC236}">
                    <a16:creationId xmlns:a16="http://schemas.microsoft.com/office/drawing/2014/main" id="{34B22F19-2253-BA48-803C-CB08B2EBD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6963" y="4273550"/>
                <a:ext cx="61912" cy="88900"/>
              </a:xfrm>
              <a:custGeom>
                <a:avLst/>
                <a:gdLst>
                  <a:gd name="T0" fmla="*/ 2147483646 w 172"/>
                  <a:gd name="T1" fmla="*/ 2147483646 h 249"/>
                  <a:gd name="T2" fmla="*/ 2147483646 w 172"/>
                  <a:gd name="T3" fmla="*/ 2147483646 h 249"/>
                  <a:gd name="T4" fmla="*/ 2147483646 w 172"/>
                  <a:gd name="T5" fmla="*/ 2147483646 h 249"/>
                  <a:gd name="T6" fmla="*/ 2147483646 w 172"/>
                  <a:gd name="T7" fmla="*/ 2147483646 h 249"/>
                  <a:gd name="T8" fmla="*/ 2147483646 w 172"/>
                  <a:gd name="T9" fmla="*/ 2147483646 h 249"/>
                  <a:gd name="T10" fmla="*/ 2147483646 w 172"/>
                  <a:gd name="T11" fmla="*/ 2147483646 h 249"/>
                  <a:gd name="T12" fmla="*/ 2147483646 w 172"/>
                  <a:gd name="T13" fmla="*/ 2147483646 h 249"/>
                  <a:gd name="T14" fmla="*/ 2147483646 w 172"/>
                  <a:gd name="T15" fmla="*/ 2147483646 h 249"/>
                  <a:gd name="T16" fmla="*/ 2147483646 w 172"/>
                  <a:gd name="T17" fmla="*/ 2147483646 h 249"/>
                  <a:gd name="T18" fmla="*/ 0 w 172"/>
                  <a:gd name="T19" fmla="*/ 0 h 249"/>
                  <a:gd name="T20" fmla="*/ 2147483646 w 172"/>
                  <a:gd name="T21" fmla="*/ 2147483646 h 249"/>
                  <a:gd name="T22" fmla="*/ 2147483646 w 172"/>
                  <a:gd name="T23" fmla="*/ 2147483646 h 249"/>
                  <a:gd name="T24" fmla="*/ 2147483646 w 172"/>
                  <a:gd name="T25" fmla="*/ 2147483646 h 249"/>
                  <a:gd name="T26" fmla="*/ 2147483646 w 172"/>
                  <a:gd name="T27" fmla="*/ 2147483646 h 249"/>
                  <a:gd name="T28" fmla="*/ 2147483646 w 172"/>
                  <a:gd name="T29" fmla="*/ 2147483646 h 249"/>
                  <a:gd name="T30" fmla="*/ 2147483646 w 172"/>
                  <a:gd name="T31" fmla="*/ 2147483646 h 249"/>
                  <a:gd name="T32" fmla="*/ 2147483646 w 172"/>
                  <a:gd name="T33" fmla="*/ 2147483646 h 249"/>
                  <a:gd name="T34" fmla="*/ 2147483646 w 172"/>
                  <a:gd name="T35" fmla="*/ 2147483646 h 249"/>
                  <a:gd name="T36" fmla="*/ 2147483646 w 172"/>
                  <a:gd name="T37" fmla="*/ 2147483646 h 249"/>
                  <a:gd name="T38" fmla="*/ 2147483646 w 172"/>
                  <a:gd name="T39" fmla="*/ 2147483646 h 249"/>
                  <a:gd name="T40" fmla="*/ 2147483646 w 172"/>
                  <a:gd name="T41" fmla="*/ 2147483646 h 249"/>
                  <a:gd name="T42" fmla="*/ 2147483646 w 172"/>
                  <a:gd name="T43" fmla="*/ 2147483646 h 249"/>
                  <a:gd name="T44" fmla="*/ 2147483646 w 172"/>
                  <a:gd name="T45" fmla="*/ 2147483646 h 249"/>
                  <a:gd name="T46" fmla="*/ 2147483646 w 172"/>
                  <a:gd name="T47" fmla="*/ 2147483646 h 249"/>
                  <a:gd name="T48" fmla="*/ 2147483646 w 172"/>
                  <a:gd name="T49" fmla="*/ 2147483646 h 249"/>
                  <a:gd name="T50" fmla="*/ 2147483646 w 172"/>
                  <a:gd name="T51" fmla="*/ 2147483646 h 249"/>
                  <a:gd name="T52" fmla="*/ 2147483646 w 172"/>
                  <a:gd name="T53" fmla="*/ 2147483646 h 249"/>
                  <a:gd name="T54" fmla="*/ 2147483646 w 172"/>
                  <a:gd name="T55" fmla="*/ 2147483646 h 249"/>
                  <a:gd name="T56" fmla="*/ 2147483646 w 172"/>
                  <a:gd name="T57" fmla="*/ 2147483646 h 249"/>
                  <a:gd name="T58" fmla="*/ 2147483646 w 172"/>
                  <a:gd name="T59" fmla="*/ 2147483646 h 249"/>
                  <a:gd name="T60" fmla="*/ 2147483646 w 172"/>
                  <a:gd name="T61" fmla="*/ 0 h 249"/>
                  <a:gd name="T62" fmla="*/ 2147483646 w 172"/>
                  <a:gd name="T63" fmla="*/ 2147483646 h 249"/>
                  <a:gd name="T64" fmla="*/ 2147483646 w 172"/>
                  <a:gd name="T65" fmla="*/ 2147483646 h 24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72" h="249">
                    <a:moveTo>
                      <a:pt x="152" y="38"/>
                    </a:moveTo>
                    <a:lnTo>
                      <a:pt x="152" y="38"/>
                    </a:lnTo>
                    <a:cubicBezTo>
                      <a:pt x="152" y="38"/>
                      <a:pt x="133" y="19"/>
                      <a:pt x="114" y="38"/>
                    </a:cubicBezTo>
                    <a:cubicBezTo>
                      <a:pt x="114" y="57"/>
                      <a:pt x="171" y="134"/>
                      <a:pt x="171" y="171"/>
                    </a:cubicBezTo>
                    <a:cubicBezTo>
                      <a:pt x="171" y="210"/>
                      <a:pt x="133" y="229"/>
                      <a:pt x="95" y="229"/>
                    </a:cubicBezTo>
                    <a:cubicBezTo>
                      <a:pt x="57" y="248"/>
                      <a:pt x="19" y="229"/>
                      <a:pt x="19" y="229"/>
                    </a:cubicBezTo>
                    <a:lnTo>
                      <a:pt x="38" y="229"/>
                    </a:lnTo>
                    <a:cubicBezTo>
                      <a:pt x="38" y="210"/>
                      <a:pt x="19" y="190"/>
                      <a:pt x="19" y="171"/>
                    </a:cubicBezTo>
                    <a:cubicBezTo>
                      <a:pt x="19" y="114"/>
                      <a:pt x="38" y="95"/>
                      <a:pt x="38" y="57"/>
                    </a:cubicBezTo>
                    <a:cubicBezTo>
                      <a:pt x="38" y="38"/>
                      <a:pt x="0" y="0"/>
                      <a:pt x="0" y="0"/>
                    </a:cubicBezTo>
                    <a:cubicBezTo>
                      <a:pt x="57" y="0"/>
                      <a:pt x="76" y="38"/>
                      <a:pt x="57" y="57"/>
                    </a:cubicBezTo>
                    <a:lnTo>
                      <a:pt x="76" y="57"/>
                    </a:lnTo>
                    <a:cubicBezTo>
                      <a:pt x="76" y="57"/>
                      <a:pt x="76" y="76"/>
                      <a:pt x="57" y="76"/>
                    </a:cubicBezTo>
                    <a:cubicBezTo>
                      <a:pt x="76" y="95"/>
                      <a:pt x="76" y="76"/>
                      <a:pt x="76" y="76"/>
                    </a:cubicBezTo>
                    <a:cubicBezTo>
                      <a:pt x="76" y="95"/>
                      <a:pt x="76" y="95"/>
                      <a:pt x="57" y="114"/>
                    </a:cubicBezTo>
                    <a:cubicBezTo>
                      <a:pt x="95" y="95"/>
                      <a:pt x="114" y="114"/>
                      <a:pt x="114" y="152"/>
                    </a:cubicBezTo>
                    <a:cubicBezTo>
                      <a:pt x="114" y="171"/>
                      <a:pt x="114" y="190"/>
                      <a:pt x="95" y="190"/>
                    </a:cubicBezTo>
                    <a:lnTo>
                      <a:pt x="76" y="171"/>
                    </a:lnTo>
                    <a:cubicBezTo>
                      <a:pt x="76" y="190"/>
                      <a:pt x="76" y="190"/>
                      <a:pt x="76" y="190"/>
                    </a:cubicBezTo>
                    <a:cubicBezTo>
                      <a:pt x="76" y="190"/>
                      <a:pt x="57" y="190"/>
                      <a:pt x="76" y="171"/>
                    </a:cubicBezTo>
                    <a:cubicBezTo>
                      <a:pt x="57" y="171"/>
                      <a:pt x="57" y="171"/>
                      <a:pt x="57" y="171"/>
                    </a:cubicBezTo>
                    <a:cubicBezTo>
                      <a:pt x="57" y="171"/>
                      <a:pt x="57" y="152"/>
                      <a:pt x="76" y="152"/>
                    </a:cubicBezTo>
                    <a:cubicBezTo>
                      <a:pt x="57" y="152"/>
                      <a:pt x="76" y="134"/>
                      <a:pt x="76" y="134"/>
                    </a:cubicBezTo>
                    <a:cubicBezTo>
                      <a:pt x="76" y="134"/>
                      <a:pt x="76" y="152"/>
                      <a:pt x="95" y="152"/>
                    </a:cubicBezTo>
                    <a:cubicBezTo>
                      <a:pt x="95" y="134"/>
                      <a:pt x="95" y="134"/>
                      <a:pt x="76" y="134"/>
                    </a:cubicBezTo>
                    <a:cubicBezTo>
                      <a:pt x="57" y="134"/>
                      <a:pt x="38" y="134"/>
                      <a:pt x="38" y="171"/>
                    </a:cubicBezTo>
                    <a:cubicBezTo>
                      <a:pt x="38" y="190"/>
                      <a:pt x="57" y="210"/>
                      <a:pt x="95" y="210"/>
                    </a:cubicBezTo>
                    <a:cubicBezTo>
                      <a:pt x="114" y="210"/>
                      <a:pt x="133" y="190"/>
                      <a:pt x="133" y="171"/>
                    </a:cubicBezTo>
                    <a:cubicBezTo>
                      <a:pt x="133" y="134"/>
                      <a:pt x="95" y="57"/>
                      <a:pt x="95" y="38"/>
                    </a:cubicBezTo>
                    <a:cubicBezTo>
                      <a:pt x="95" y="19"/>
                      <a:pt x="114" y="0"/>
                      <a:pt x="133" y="0"/>
                    </a:cubicBezTo>
                    <a:cubicBezTo>
                      <a:pt x="152" y="0"/>
                      <a:pt x="171" y="19"/>
                      <a:pt x="171" y="19"/>
                    </a:cubicBezTo>
                    <a:cubicBezTo>
                      <a:pt x="152" y="38"/>
                      <a:pt x="152" y="38"/>
                      <a:pt x="152" y="38"/>
                    </a:cubicBezTo>
                  </a:path>
                </a:pathLst>
              </a:custGeom>
              <a:solidFill>
                <a:srgbClr val="FEC50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AFCA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35848" name="Google Shape;615;p19">
              <a:extLst>
                <a:ext uri="{FF2B5EF4-FFF2-40B4-BE49-F238E27FC236}">
                  <a16:creationId xmlns:a16="http://schemas.microsoft.com/office/drawing/2014/main" id="{86B0089F-9532-9A40-ADCE-35330AE742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3651250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49" name="Google Shape;615;p19">
              <a:extLst>
                <a:ext uri="{FF2B5EF4-FFF2-40B4-BE49-F238E27FC236}">
                  <a16:creationId xmlns:a16="http://schemas.microsoft.com/office/drawing/2014/main" id="{7C4B15EB-3612-E147-A06C-B2B3BA9109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4665663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5850" name="Google Shape;615;p19">
              <a:extLst>
                <a:ext uri="{FF2B5EF4-FFF2-40B4-BE49-F238E27FC236}">
                  <a16:creationId xmlns:a16="http://schemas.microsoft.com/office/drawing/2014/main" id="{C9B0DFD6-AC8C-EF42-BADE-5AB3E02836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5688013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36DD22DB-C77B-B144-BCAF-0EC659A3A750}"/>
              </a:ext>
            </a:extLst>
          </p:cNvPr>
          <p:cNvGrpSpPr/>
          <p:nvPr/>
        </p:nvGrpSpPr>
        <p:grpSpPr>
          <a:xfrm>
            <a:off x="5483490" y="677334"/>
            <a:ext cx="5808927" cy="5486136"/>
            <a:chOff x="6580188" y="812800"/>
            <a:chExt cx="6970712" cy="6583363"/>
          </a:xfrm>
        </p:grpSpPr>
        <p:grpSp>
          <p:nvGrpSpPr>
            <p:cNvPr id="37892" name="Group 2">
              <a:extLst>
                <a:ext uri="{FF2B5EF4-FFF2-40B4-BE49-F238E27FC236}">
                  <a16:creationId xmlns:a16="http://schemas.microsoft.com/office/drawing/2014/main" id="{2748E980-0C26-814F-BB37-0C5837370A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0188" y="812800"/>
              <a:ext cx="6970712" cy="6583363"/>
              <a:chOff x="13160375" y="1625600"/>
              <a:chExt cx="13941425" cy="13166725"/>
            </a:xfrm>
          </p:grpSpPr>
          <p:sp>
            <p:nvSpPr>
              <p:cNvPr id="37905" name="Freeform 7">
                <a:extLst>
                  <a:ext uri="{FF2B5EF4-FFF2-40B4-BE49-F238E27FC236}">
                    <a16:creationId xmlns:a16="http://schemas.microsoft.com/office/drawing/2014/main" id="{DBBA5BC6-75DE-424A-8139-0A721AA77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0375" y="1625600"/>
                <a:ext cx="13406438" cy="9463088"/>
              </a:xfrm>
              <a:custGeom>
                <a:avLst/>
                <a:gdLst>
                  <a:gd name="T0" fmla="*/ 2147483646 w 37240"/>
                  <a:gd name="T1" fmla="*/ 2147483646 h 26287"/>
                  <a:gd name="T2" fmla="*/ 2147483646 w 37240"/>
                  <a:gd name="T3" fmla="*/ 2147483646 h 26287"/>
                  <a:gd name="T4" fmla="*/ 2147483646 w 37240"/>
                  <a:gd name="T5" fmla="*/ 2147483646 h 26287"/>
                  <a:gd name="T6" fmla="*/ 2147483646 w 37240"/>
                  <a:gd name="T7" fmla="*/ 2147483646 h 26287"/>
                  <a:gd name="T8" fmla="*/ 2147483646 w 37240"/>
                  <a:gd name="T9" fmla="*/ 2147483646 h 26287"/>
                  <a:gd name="T10" fmla="*/ 2147483646 w 37240"/>
                  <a:gd name="T11" fmla="*/ 2147483646 h 26287"/>
                  <a:gd name="T12" fmla="*/ 2147483646 w 37240"/>
                  <a:gd name="T13" fmla="*/ 2147483646 h 26287"/>
                  <a:gd name="T14" fmla="*/ 2147483646 w 37240"/>
                  <a:gd name="T15" fmla="*/ 2147483646 h 26287"/>
                  <a:gd name="T16" fmla="*/ 2147483646 w 37240"/>
                  <a:gd name="T17" fmla="*/ 2147483646 h 26287"/>
                  <a:gd name="T18" fmla="*/ 2147483646 w 37240"/>
                  <a:gd name="T19" fmla="*/ 2147483646 h 26287"/>
                  <a:gd name="T20" fmla="*/ 2147483646 w 37240"/>
                  <a:gd name="T21" fmla="*/ 2147483646 h 26287"/>
                  <a:gd name="T22" fmla="*/ 2147483646 w 37240"/>
                  <a:gd name="T23" fmla="*/ 2147483646 h 26287"/>
                  <a:gd name="T24" fmla="*/ 2147483646 w 37240"/>
                  <a:gd name="T25" fmla="*/ 2147483646 h 26287"/>
                  <a:gd name="T26" fmla="*/ 2147483646 w 37240"/>
                  <a:gd name="T27" fmla="*/ 2147483646 h 26287"/>
                  <a:gd name="T28" fmla="*/ 2147483646 w 37240"/>
                  <a:gd name="T29" fmla="*/ 2147483646 h 26287"/>
                  <a:gd name="T30" fmla="*/ 2147483646 w 37240"/>
                  <a:gd name="T31" fmla="*/ 2147483646 h 26287"/>
                  <a:gd name="T32" fmla="*/ 2147483646 w 37240"/>
                  <a:gd name="T33" fmla="*/ 2147483646 h 26287"/>
                  <a:gd name="T34" fmla="*/ 2147483646 w 37240"/>
                  <a:gd name="T35" fmla="*/ 2147483646 h 26287"/>
                  <a:gd name="T36" fmla="*/ 2147483646 w 37240"/>
                  <a:gd name="T37" fmla="*/ 2147483646 h 26287"/>
                  <a:gd name="T38" fmla="*/ 2147483646 w 37240"/>
                  <a:gd name="T39" fmla="*/ 2147483646 h 26287"/>
                  <a:gd name="T40" fmla="*/ 2147483646 w 37240"/>
                  <a:gd name="T41" fmla="*/ 2147483646 h 26287"/>
                  <a:gd name="T42" fmla="*/ 2147483646 w 37240"/>
                  <a:gd name="T43" fmla="*/ 2147483646 h 26287"/>
                  <a:gd name="T44" fmla="*/ 0 w 37240"/>
                  <a:gd name="T45" fmla="*/ 2147483646 h 26287"/>
                  <a:gd name="T46" fmla="*/ 2147483646 w 37240"/>
                  <a:gd name="T47" fmla="*/ 2147483646 h 26287"/>
                  <a:gd name="T48" fmla="*/ 2147483646 w 37240"/>
                  <a:gd name="T49" fmla="*/ 2147483646 h 26287"/>
                  <a:gd name="T50" fmla="*/ 2147483646 w 37240"/>
                  <a:gd name="T51" fmla="*/ 2147483646 h 26287"/>
                  <a:gd name="T52" fmla="*/ 2147483646 w 37240"/>
                  <a:gd name="T53" fmla="*/ 2147483646 h 26287"/>
                  <a:gd name="T54" fmla="*/ 2147483646 w 37240"/>
                  <a:gd name="T55" fmla="*/ 2147483646 h 26287"/>
                  <a:gd name="T56" fmla="*/ 2147483646 w 37240"/>
                  <a:gd name="T57" fmla="*/ 0 h 26287"/>
                  <a:gd name="T58" fmla="*/ 2147483646 w 37240"/>
                  <a:gd name="T59" fmla="*/ 2147483646 h 26287"/>
                  <a:gd name="T60" fmla="*/ 2147483646 w 37240"/>
                  <a:gd name="T61" fmla="*/ 2147483646 h 26287"/>
                  <a:gd name="T62" fmla="*/ 2147483646 w 37240"/>
                  <a:gd name="T63" fmla="*/ 2147483646 h 26287"/>
                  <a:gd name="T64" fmla="*/ 2147483646 w 37240"/>
                  <a:gd name="T65" fmla="*/ 2147483646 h 26287"/>
                  <a:gd name="T66" fmla="*/ 2147483646 w 37240"/>
                  <a:gd name="T67" fmla="*/ 2147483646 h 26287"/>
                  <a:gd name="T68" fmla="*/ 2147483646 w 37240"/>
                  <a:gd name="T69" fmla="*/ 2147483646 h 26287"/>
                  <a:gd name="T70" fmla="*/ 2147483646 w 37240"/>
                  <a:gd name="T71" fmla="*/ 2147483646 h 26287"/>
                  <a:gd name="T72" fmla="*/ 2147483646 w 37240"/>
                  <a:gd name="T73" fmla="*/ 2147483646 h 26287"/>
                  <a:gd name="T74" fmla="*/ 2147483646 w 37240"/>
                  <a:gd name="T75" fmla="*/ 2147483646 h 26287"/>
                  <a:gd name="T76" fmla="*/ 2147483646 w 37240"/>
                  <a:gd name="T77" fmla="*/ 2147483646 h 26287"/>
                  <a:gd name="T78" fmla="*/ 2147483646 w 37240"/>
                  <a:gd name="T79" fmla="*/ 2147483646 h 26287"/>
                  <a:gd name="T80" fmla="*/ 2147483646 w 37240"/>
                  <a:gd name="T81" fmla="*/ 2147483646 h 26287"/>
                  <a:gd name="T82" fmla="*/ 2147483646 w 37240"/>
                  <a:gd name="T83" fmla="*/ 2147483646 h 26287"/>
                  <a:gd name="T84" fmla="*/ 2147483646 w 37240"/>
                  <a:gd name="T85" fmla="*/ 2147483646 h 26287"/>
                  <a:gd name="T86" fmla="*/ 2147483646 w 37240"/>
                  <a:gd name="T87" fmla="*/ 2147483646 h 26287"/>
                  <a:gd name="T88" fmla="*/ 2147483646 w 37240"/>
                  <a:gd name="T89" fmla="*/ 2147483646 h 26287"/>
                  <a:gd name="T90" fmla="*/ 2147483646 w 37240"/>
                  <a:gd name="T91" fmla="*/ 2147483646 h 26287"/>
                  <a:gd name="T92" fmla="*/ 2147483646 w 37240"/>
                  <a:gd name="T93" fmla="*/ 2147483646 h 26287"/>
                  <a:gd name="T94" fmla="*/ 2147483646 w 37240"/>
                  <a:gd name="T95" fmla="*/ 2147483646 h 26287"/>
                  <a:gd name="T96" fmla="*/ 2147483646 w 37240"/>
                  <a:gd name="T97" fmla="*/ 2147483646 h 26287"/>
                  <a:gd name="T98" fmla="*/ 2147483646 w 37240"/>
                  <a:gd name="T99" fmla="*/ 2147483646 h 26287"/>
                  <a:gd name="T100" fmla="*/ 2147483646 w 37240"/>
                  <a:gd name="T101" fmla="*/ 2147483646 h 26287"/>
                  <a:gd name="T102" fmla="*/ 2147483646 w 37240"/>
                  <a:gd name="T103" fmla="*/ 2147483646 h 26287"/>
                  <a:gd name="T104" fmla="*/ 2147483646 w 37240"/>
                  <a:gd name="T105" fmla="*/ 2147483646 h 26287"/>
                  <a:gd name="T106" fmla="*/ 2147483646 w 37240"/>
                  <a:gd name="T107" fmla="*/ 2147483646 h 2628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7240" h="26287">
                    <a:moveTo>
                      <a:pt x="28838" y="2458"/>
                    </a:moveTo>
                    <a:lnTo>
                      <a:pt x="28990" y="2858"/>
                    </a:lnTo>
                    <a:lnTo>
                      <a:pt x="29200" y="3220"/>
                    </a:lnTo>
                    <a:lnTo>
                      <a:pt x="29391" y="3677"/>
                    </a:lnTo>
                    <a:lnTo>
                      <a:pt x="29486" y="4172"/>
                    </a:lnTo>
                    <a:lnTo>
                      <a:pt x="29486" y="5029"/>
                    </a:lnTo>
                    <a:lnTo>
                      <a:pt x="29543" y="5601"/>
                    </a:lnTo>
                    <a:lnTo>
                      <a:pt x="29809" y="6363"/>
                    </a:lnTo>
                    <a:lnTo>
                      <a:pt x="30343" y="7505"/>
                    </a:lnTo>
                    <a:lnTo>
                      <a:pt x="30971" y="8363"/>
                    </a:lnTo>
                    <a:lnTo>
                      <a:pt x="31505" y="8344"/>
                    </a:lnTo>
                    <a:lnTo>
                      <a:pt x="31867" y="9391"/>
                    </a:lnTo>
                    <a:lnTo>
                      <a:pt x="32324" y="10439"/>
                    </a:lnTo>
                    <a:lnTo>
                      <a:pt x="33181" y="11677"/>
                    </a:lnTo>
                    <a:lnTo>
                      <a:pt x="33581" y="12591"/>
                    </a:lnTo>
                    <a:lnTo>
                      <a:pt x="33505" y="13068"/>
                    </a:lnTo>
                    <a:lnTo>
                      <a:pt x="33048" y="13144"/>
                    </a:lnTo>
                    <a:lnTo>
                      <a:pt x="32210" y="12782"/>
                    </a:lnTo>
                    <a:lnTo>
                      <a:pt x="31790" y="12515"/>
                    </a:lnTo>
                    <a:lnTo>
                      <a:pt x="31657" y="12306"/>
                    </a:lnTo>
                    <a:lnTo>
                      <a:pt x="31257" y="12229"/>
                    </a:lnTo>
                    <a:lnTo>
                      <a:pt x="30762" y="12134"/>
                    </a:lnTo>
                    <a:lnTo>
                      <a:pt x="30381" y="12077"/>
                    </a:lnTo>
                    <a:lnTo>
                      <a:pt x="29200" y="12267"/>
                    </a:lnTo>
                    <a:lnTo>
                      <a:pt x="28590" y="12782"/>
                    </a:lnTo>
                    <a:lnTo>
                      <a:pt x="28076" y="13315"/>
                    </a:lnTo>
                    <a:lnTo>
                      <a:pt x="26838" y="14001"/>
                    </a:lnTo>
                    <a:lnTo>
                      <a:pt x="25962" y="14820"/>
                    </a:lnTo>
                    <a:lnTo>
                      <a:pt x="25524" y="15525"/>
                    </a:lnTo>
                    <a:lnTo>
                      <a:pt x="25085" y="16096"/>
                    </a:lnTo>
                    <a:lnTo>
                      <a:pt x="24171" y="16534"/>
                    </a:lnTo>
                    <a:lnTo>
                      <a:pt x="24076" y="16896"/>
                    </a:lnTo>
                    <a:lnTo>
                      <a:pt x="23885" y="17239"/>
                    </a:lnTo>
                    <a:lnTo>
                      <a:pt x="24342" y="17277"/>
                    </a:lnTo>
                    <a:lnTo>
                      <a:pt x="25104" y="17144"/>
                    </a:lnTo>
                    <a:lnTo>
                      <a:pt x="25657" y="17048"/>
                    </a:lnTo>
                    <a:lnTo>
                      <a:pt x="26114" y="16858"/>
                    </a:lnTo>
                    <a:lnTo>
                      <a:pt x="26590" y="16686"/>
                    </a:lnTo>
                    <a:lnTo>
                      <a:pt x="26876" y="16858"/>
                    </a:lnTo>
                    <a:lnTo>
                      <a:pt x="26286" y="17258"/>
                    </a:lnTo>
                    <a:lnTo>
                      <a:pt x="26286" y="17524"/>
                    </a:lnTo>
                    <a:lnTo>
                      <a:pt x="26152" y="17849"/>
                    </a:lnTo>
                    <a:lnTo>
                      <a:pt x="26667" y="18191"/>
                    </a:lnTo>
                    <a:lnTo>
                      <a:pt x="27009" y="18191"/>
                    </a:lnTo>
                    <a:lnTo>
                      <a:pt x="27048" y="18268"/>
                    </a:lnTo>
                    <a:lnTo>
                      <a:pt x="27143" y="18495"/>
                    </a:lnTo>
                    <a:lnTo>
                      <a:pt x="26762" y="18552"/>
                    </a:lnTo>
                    <a:lnTo>
                      <a:pt x="26667" y="19524"/>
                    </a:lnTo>
                    <a:lnTo>
                      <a:pt x="25505" y="20991"/>
                    </a:lnTo>
                    <a:lnTo>
                      <a:pt x="25295" y="24114"/>
                    </a:lnTo>
                    <a:lnTo>
                      <a:pt x="25219" y="24438"/>
                    </a:lnTo>
                    <a:lnTo>
                      <a:pt x="24743" y="24590"/>
                    </a:lnTo>
                    <a:lnTo>
                      <a:pt x="20190" y="25238"/>
                    </a:lnTo>
                    <a:lnTo>
                      <a:pt x="19181" y="25943"/>
                    </a:lnTo>
                    <a:lnTo>
                      <a:pt x="18609" y="26286"/>
                    </a:lnTo>
                    <a:lnTo>
                      <a:pt x="18361" y="25867"/>
                    </a:lnTo>
                    <a:lnTo>
                      <a:pt x="18361" y="25848"/>
                    </a:lnTo>
                    <a:lnTo>
                      <a:pt x="17219" y="25714"/>
                    </a:lnTo>
                    <a:lnTo>
                      <a:pt x="15180" y="25429"/>
                    </a:lnTo>
                    <a:lnTo>
                      <a:pt x="13161" y="25162"/>
                    </a:lnTo>
                    <a:lnTo>
                      <a:pt x="11123" y="24895"/>
                    </a:lnTo>
                    <a:lnTo>
                      <a:pt x="9104" y="24629"/>
                    </a:lnTo>
                    <a:lnTo>
                      <a:pt x="6818" y="24343"/>
                    </a:lnTo>
                    <a:lnTo>
                      <a:pt x="4552" y="24057"/>
                    </a:lnTo>
                    <a:lnTo>
                      <a:pt x="2267" y="23791"/>
                    </a:lnTo>
                    <a:lnTo>
                      <a:pt x="0" y="23505"/>
                    </a:lnTo>
                    <a:lnTo>
                      <a:pt x="591" y="22838"/>
                    </a:lnTo>
                    <a:lnTo>
                      <a:pt x="3657" y="19409"/>
                    </a:lnTo>
                    <a:lnTo>
                      <a:pt x="4933" y="17258"/>
                    </a:lnTo>
                    <a:lnTo>
                      <a:pt x="6228" y="15810"/>
                    </a:lnTo>
                    <a:lnTo>
                      <a:pt x="6533" y="15353"/>
                    </a:lnTo>
                    <a:lnTo>
                      <a:pt x="7142" y="13753"/>
                    </a:lnTo>
                    <a:lnTo>
                      <a:pt x="8666" y="11239"/>
                    </a:lnTo>
                    <a:lnTo>
                      <a:pt x="9066" y="10344"/>
                    </a:lnTo>
                    <a:lnTo>
                      <a:pt x="9104" y="10115"/>
                    </a:lnTo>
                    <a:lnTo>
                      <a:pt x="9180" y="9410"/>
                    </a:lnTo>
                    <a:lnTo>
                      <a:pt x="9294" y="9067"/>
                    </a:lnTo>
                    <a:lnTo>
                      <a:pt x="10038" y="7677"/>
                    </a:lnTo>
                    <a:lnTo>
                      <a:pt x="11770" y="3239"/>
                    </a:lnTo>
                    <a:lnTo>
                      <a:pt x="12476" y="2248"/>
                    </a:lnTo>
                    <a:lnTo>
                      <a:pt x="13542" y="1505"/>
                    </a:lnTo>
                    <a:lnTo>
                      <a:pt x="16819" y="153"/>
                    </a:lnTo>
                    <a:lnTo>
                      <a:pt x="17999" y="0"/>
                    </a:lnTo>
                    <a:lnTo>
                      <a:pt x="23257" y="0"/>
                    </a:lnTo>
                    <a:lnTo>
                      <a:pt x="24438" y="229"/>
                    </a:lnTo>
                    <a:lnTo>
                      <a:pt x="28838" y="2458"/>
                    </a:lnTo>
                    <a:close/>
                    <a:moveTo>
                      <a:pt x="37086" y="9143"/>
                    </a:moveTo>
                    <a:lnTo>
                      <a:pt x="36705" y="9849"/>
                    </a:lnTo>
                    <a:lnTo>
                      <a:pt x="36076" y="10648"/>
                    </a:lnTo>
                    <a:lnTo>
                      <a:pt x="35334" y="11334"/>
                    </a:lnTo>
                    <a:lnTo>
                      <a:pt x="34572" y="11715"/>
                    </a:lnTo>
                    <a:lnTo>
                      <a:pt x="34438" y="11696"/>
                    </a:lnTo>
                    <a:lnTo>
                      <a:pt x="33695" y="11620"/>
                    </a:lnTo>
                    <a:lnTo>
                      <a:pt x="33200" y="11010"/>
                    </a:lnTo>
                    <a:lnTo>
                      <a:pt x="32476" y="9315"/>
                    </a:lnTo>
                    <a:lnTo>
                      <a:pt x="31638" y="7772"/>
                    </a:lnTo>
                    <a:lnTo>
                      <a:pt x="31524" y="7639"/>
                    </a:lnTo>
                    <a:lnTo>
                      <a:pt x="31409" y="7505"/>
                    </a:lnTo>
                    <a:lnTo>
                      <a:pt x="30991" y="7258"/>
                    </a:lnTo>
                    <a:lnTo>
                      <a:pt x="30838" y="7010"/>
                    </a:lnTo>
                    <a:lnTo>
                      <a:pt x="31238" y="6725"/>
                    </a:lnTo>
                    <a:lnTo>
                      <a:pt x="31467" y="6610"/>
                    </a:lnTo>
                    <a:lnTo>
                      <a:pt x="31905" y="6305"/>
                    </a:lnTo>
                    <a:lnTo>
                      <a:pt x="32134" y="6229"/>
                    </a:lnTo>
                    <a:lnTo>
                      <a:pt x="32210" y="6096"/>
                    </a:lnTo>
                    <a:lnTo>
                      <a:pt x="32324" y="5296"/>
                    </a:lnTo>
                    <a:lnTo>
                      <a:pt x="32000" y="5162"/>
                    </a:lnTo>
                    <a:lnTo>
                      <a:pt x="31829" y="5125"/>
                    </a:lnTo>
                    <a:lnTo>
                      <a:pt x="31638" y="5144"/>
                    </a:lnTo>
                    <a:lnTo>
                      <a:pt x="31848" y="4800"/>
                    </a:lnTo>
                    <a:lnTo>
                      <a:pt x="32134" y="4820"/>
                    </a:lnTo>
                    <a:lnTo>
                      <a:pt x="32629" y="5144"/>
                    </a:lnTo>
                    <a:lnTo>
                      <a:pt x="32857" y="5181"/>
                    </a:lnTo>
                    <a:lnTo>
                      <a:pt x="33143" y="5162"/>
                    </a:lnTo>
                    <a:lnTo>
                      <a:pt x="33295" y="5010"/>
                    </a:lnTo>
                    <a:lnTo>
                      <a:pt x="33181" y="4629"/>
                    </a:lnTo>
                    <a:lnTo>
                      <a:pt x="33543" y="4477"/>
                    </a:lnTo>
                    <a:lnTo>
                      <a:pt x="33848" y="4287"/>
                    </a:lnTo>
                    <a:lnTo>
                      <a:pt x="33924" y="4077"/>
                    </a:lnTo>
                    <a:lnTo>
                      <a:pt x="33600" y="3848"/>
                    </a:lnTo>
                    <a:lnTo>
                      <a:pt x="33372" y="3810"/>
                    </a:lnTo>
                    <a:lnTo>
                      <a:pt x="33105" y="3943"/>
                    </a:lnTo>
                    <a:lnTo>
                      <a:pt x="32896" y="3848"/>
                    </a:lnTo>
                    <a:lnTo>
                      <a:pt x="32819" y="3696"/>
                    </a:lnTo>
                    <a:lnTo>
                      <a:pt x="32762" y="3448"/>
                    </a:lnTo>
                    <a:lnTo>
                      <a:pt x="32743" y="3200"/>
                    </a:lnTo>
                    <a:lnTo>
                      <a:pt x="32762" y="3029"/>
                    </a:lnTo>
                    <a:lnTo>
                      <a:pt x="32400" y="3029"/>
                    </a:lnTo>
                    <a:lnTo>
                      <a:pt x="32362" y="2991"/>
                    </a:lnTo>
                    <a:lnTo>
                      <a:pt x="32286" y="2934"/>
                    </a:lnTo>
                    <a:lnTo>
                      <a:pt x="32362" y="2763"/>
                    </a:lnTo>
                    <a:lnTo>
                      <a:pt x="32629" y="2553"/>
                    </a:lnTo>
                    <a:lnTo>
                      <a:pt x="32914" y="2438"/>
                    </a:lnTo>
                    <a:lnTo>
                      <a:pt x="33200" y="2420"/>
                    </a:lnTo>
                    <a:lnTo>
                      <a:pt x="33486" y="2515"/>
                    </a:lnTo>
                    <a:lnTo>
                      <a:pt x="33753" y="2705"/>
                    </a:lnTo>
                    <a:lnTo>
                      <a:pt x="36914" y="7239"/>
                    </a:lnTo>
                    <a:lnTo>
                      <a:pt x="37239" y="8096"/>
                    </a:lnTo>
                    <a:lnTo>
                      <a:pt x="37086" y="9143"/>
                    </a:lnTo>
                    <a:close/>
                    <a:moveTo>
                      <a:pt x="31505" y="2229"/>
                    </a:moveTo>
                    <a:lnTo>
                      <a:pt x="31372" y="2343"/>
                    </a:lnTo>
                    <a:lnTo>
                      <a:pt x="31181" y="2610"/>
                    </a:lnTo>
                    <a:lnTo>
                      <a:pt x="31086" y="2705"/>
                    </a:lnTo>
                    <a:lnTo>
                      <a:pt x="30534" y="2991"/>
                    </a:lnTo>
                    <a:lnTo>
                      <a:pt x="30381" y="3029"/>
                    </a:lnTo>
                    <a:lnTo>
                      <a:pt x="30229" y="2934"/>
                    </a:lnTo>
                    <a:lnTo>
                      <a:pt x="30114" y="2782"/>
                    </a:lnTo>
                    <a:lnTo>
                      <a:pt x="30095" y="2629"/>
                    </a:lnTo>
                    <a:lnTo>
                      <a:pt x="30381" y="2438"/>
                    </a:lnTo>
                    <a:lnTo>
                      <a:pt x="30800" y="1867"/>
                    </a:lnTo>
                    <a:lnTo>
                      <a:pt x="31010" y="1734"/>
                    </a:lnTo>
                    <a:lnTo>
                      <a:pt x="31809" y="1639"/>
                    </a:lnTo>
                    <a:lnTo>
                      <a:pt x="32134" y="1658"/>
                    </a:lnTo>
                    <a:lnTo>
                      <a:pt x="32057" y="1905"/>
                    </a:lnTo>
                    <a:lnTo>
                      <a:pt x="31505" y="2229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7906" name="Freeform 8">
                <a:extLst>
                  <a:ext uri="{FF2B5EF4-FFF2-40B4-BE49-F238E27FC236}">
                    <a16:creationId xmlns:a16="http://schemas.microsoft.com/office/drawing/2014/main" id="{22AF0CAC-56C3-974B-A4FB-27370F1FA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59625" y="8655050"/>
                <a:ext cx="7242175" cy="6137275"/>
              </a:xfrm>
              <a:custGeom>
                <a:avLst/>
                <a:gdLst>
                  <a:gd name="T0" fmla="*/ 2147483646 w 20116"/>
                  <a:gd name="T1" fmla="*/ 2147483646 h 17049"/>
                  <a:gd name="T2" fmla="*/ 2147483646 w 20116"/>
                  <a:gd name="T3" fmla="*/ 2147483646 h 17049"/>
                  <a:gd name="T4" fmla="*/ 2147483646 w 20116"/>
                  <a:gd name="T5" fmla="*/ 2147483646 h 17049"/>
                  <a:gd name="T6" fmla="*/ 2147483646 w 20116"/>
                  <a:gd name="T7" fmla="*/ 2147483646 h 17049"/>
                  <a:gd name="T8" fmla="*/ 2147483646 w 20116"/>
                  <a:gd name="T9" fmla="*/ 2147483646 h 17049"/>
                  <a:gd name="T10" fmla="*/ 2147483646 w 20116"/>
                  <a:gd name="T11" fmla="*/ 2147483646 h 17049"/>
                  <a:gd name="T12" fmla="*/ 2147483646 w 20116"/>
                  <a:gd name="T13" fmla="*/ 2147483646 h 17049"/>
                  <a:gd name="T14" fmla="*/ 2147483646 w 20116"/>
                  <a:gd name="T15" fmla="*/ 2147483646 h 17049"/>
                  <a:gd name="T16" fmla="*/ 2147483646 w 20116"/>
                  <a:gd name="T17" fmla="*/ 2147483646 h 17049"/>
                  <a:gd name="T18" fmla="*/ 2147483646 w 20116"/>
                  <a:gd name="T19" fmla="*/ 2147483646 h 17049"/>
                  <a:gd name="T20" fmla="*/ 2147483646 w 20116"/>
                  <a:gd name="T21" fmla="*/ 2147483646 h 17049"/>
                  <a:gd name="T22" fmla="*/ 2147483646 w 20116"/>
                  <a:gd name="T23" fmla="*/ 0 h 17049"/>
                  <a:gd name="T24" fmla="*/ 2147483646 w 20116"/>
                  <a:gd name="T25" fmla="*/ 2147483646 h 17049"/>
                  <a:gd name="T26" fmla="*/ 2147483646 w 20116"/>
                  <a:gd name="T27" fmla="*/ 2147483646 h 17049"/>
                  <a:gd name="T28" fmla="*/ 2147483646 w 20116"/>
                  <a:gd name="T29" fmla="*/ 2147483646 h 17049"/>
                  <a:gd name="T30" fmla="*/ 2147483646 w 20116"/>
                  <a:gd name="T31" fmla="*/ 2147483646 h 17049"/>
                  <a:gd name="T32" fmla="*/ 2147483646 w 20116"/>
                  <a:gd name="T33" fmla="*/ 2147483646 h 17049"/>
                  <a:gd name="T34" fmla="*/ 2147483646 w 20116"/>
                  <a:gd name="T35" fmla="*/ 2147483646 h 17049"/>
                  <a:gd name="T36" fmla="*/ 2147483646 w 20116"/>
                  <a:gd name="T37" fmla="*/ 2147483646 h 17049"/>
                  <a:gd name="T38" fmla="*/ 2147483646 w 20116"/>
                  <a:gd name="T39" fmla="*/ 2147483646 h 17049"/>
                  <a:gd name="T40" fmla="*/ 2147483646 w 20116"/>
                  <a:gd name="T41" fmla="*/ 2147483646 h 17049"/>
                  <a:gd name="T42" fmla="*/ 2147483646 w 20116"/>
                  <a:gd name="T43" fmla="*/ 2147483646 h 17049"/>
                  <a:gd name="T44" fmla="*/ 2147483646 w 20116"/>
                  <a:gd name="T45" fmla="*/ 2147483646 h 17049"/>
                  <a:gd name="T46" fmla="*/ 2147483646 w 20116"/>
                  <a:gd name="T47" fmla="*/ 2147483646 h 17049"/>
                  <a:gd name="T48" fmla="*/ 2147483646 w 20116"/>
                  <a:gd name="T49" fmla="*/ 2147483646 h 17049"/>
                  <a:gd name="T50" fmla="*/ 2147483646 w 20116"/>
                  <a:gd name="T51" fmla="*/ 2147483646 h 17049"/>
                  <a:gd name="T52" fmla="*/ 2147483646 w 20116"/>
                  <a:gd name="T53" fmla="*/ 2147483646 h 17049"/>
                  <a:gd name="T54" fmla="*/ 2147483646 w 20116"/>
                  <a:gd name="T55" fmla="*/ 2147483646 h 17049"/>
                  <a:gd name="T56" fmla="*/ 2147483646 w 20116"/>
                  <a:gd name="T57" fmla="*/ 2147483646 h 17049"/>
                  <a:gd name="T58" fmla="*/ 2147483646 w 20116"/>
                  <a:gd name="T59" fmla="*/ 2147483646 h 17049"/>
                  <a:gd name="T60" fmla="*/ 2147483646 w 20116"/>
                  <a:gd name="T61" fmla="*/ 2147483646 h 17049"/>
                  <a:gd name="T62" fmla="*/ 2147483646 w 20116"/>
                  <a:gd name="T63" fmla="*/ 2147483646 h 17049"/>
                  <a:gd name="T64" fmla="*/ 2147483646 w 20116"/>
                  <a:gd name="T65" fmla="*/ 2147483646 h 17049"/>
                  <a:gd name="T66" fmla="*/ 2147483646 w 20116"/>
                  <a:gd name="T67" fmla="*/ 2147483646 h 17049"/>
                  <a:gd name="T68" fmla="*/ 2147483646 w 20116"/>
                  <a:gd name="T69" fmla="*/ 2147483646 h 17049"/>
                  <a:gd name="T70" fmla="*/ 2147483646 w 20116"/>
                  <a:gd name="T71" fmla="*/ 2147483646 h 1704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0116" h="17049">
                    <a:moveTo>
                      <a:pt x="20115" y="16895"/>
                    </a:moveTo>
                    <a:lnTo>
                      <a:pt x="16496" y="16934"/>
                    </a:lnTo>
                    <a:lnTo>
                      <a:pt x="12877" y="16971"/>
                    </a:lnTo>
                    <a:lnTo>
                      <a:pt x="9238" y="17010"/>
                    </a:lnTo>
                    <a:lnTo>
                      <a:pt x="5619" y="17048"/>
                    </a:lnTo>
                    <a:lnTo>
                      <a:pt x="4534" y="17048"/>
                    </a:lnTo>
                    <a:lnTo>
                      <a:pt x="4362" y="16438"/>
                    </a:lnTo>
                    <a:lnTo>
                      <a:pt x="3981" y="16038"/>
                    </a:lnTo>
                    <a:lnTo>
                      <a:pt x="3505" y="15714"/>
                    </a:lnTo>
                    <a:lnTo>
                      <a:pt x="3067" y="15314"/>
                    </a:lnTo>
                    <a:lnTo>
                      <a:pt x="2762" y="14781"/>
                    </a:lnTo>
                    <a:lnTo>
                      <a:pt x="2495" y="14096"/>
                    </a:lnTo>
                    <a:lnTo>
                      <a:pt x="2286" y="13390"/>
                    </a:lnTo>
                    <a:lnTo>
                      <a:pt x="2210" y="12133"/>
                    </a:lnTo>
                    <a:lnTo>
                      <a:pt x="2114" y="11543"/>
                    </a:lnTo>
                    <a:lnTo>
                      <a:pt x="990" y="8438"/>
                    </a:lnTo>
                    <a:lnTo>
                      <a:pt x="0" y="6762"/>
                    </a:lnTo>
                    <a:lnTo>
                      <a:pt x="572" y="6419"/>
                    </a:lnTo>
                    <a:lnTo>
                      <a:pt x="1581" y="5714"/>
                    </a:lnTo>
                    <a:lnTo>
                      <a:pt x="6134" y="5066"/>
                    </a:lnTo>
                    <a:lnTo>
                      <a:pt x="6610" y="4914"/>
                    </a:lnTo>
                    <a:lnTo>
                      <a:pt x="6686" y="4590"/>
                    </a:lnTo>
                    <a:lnTo>
                      <a:pt x="6896" y="1467"/>
                    </a:lnTo>
                    <a:lnTo>
                      <a:pt x="8058" y="0"/>
                    </a:lnTo>
                    <a:lnTo>
                      <a:pt x="8457" y="400"/>
                    </a:lnTo>
                    <a:lnTo>
                      <a:pt x="8762" y="895"/>
                    </a:lnTo>
                    <a:lnTo>
                      <a:pt x="8781" y="1885"/>
                    </a:lnTo>
                    <a:lnTo>
                      <a:pt x="12001" y="1333"/>
                    </a:lnTo>
                    <a:lnTo>
                      <a:pt x="13277" y="1257"/>
                    </a:lnTo>
                    <a:lnTo>
                      <a:pt x="13448" y="1238"/>
                    </a:lnTo>
                    <a:lnTo>
                      <a:pt x="13639" y="1695"/>
                    </a:lnTo>
                    <a:lnTo>
                      <a:pt x="13906" y="2152"/>
                    </a:lnTo>
                    <a:lnTo>
                      <a:pt x="14020" y="2628"/>
                    </a:lnTo>
                    <a:lnTo>
                      <a:pt x="14515" y="5809"/>
                    </a:lnTo>
                    <a:lnTo>
                      <a:pt x="14877" y="6590"/>
                    </a:lnTo>
                    <a:lnTo>
                      <a:pt x="15905" y="8114"/>
                    </a:lnTo>
                    <a:lnTo>
                      <a:pt x="16210" y="8400"/>
                    </a:lnTo>
                    <a:lnTo>
                      <a:pt x="16991" y="8666"/>
                    </a:lnTo>
                    <a:lnTo>
                      <a:pt x="17048" y="9010"/>
                    </a:lnTo>
                    <a:lnTo>
                      <a:pt x="16953" y="9486"/>
                    </a:lnTo>
                    <a:lnTo>
                      <a:pt x="16934" y="9943"/>
                    </a:lnTo>
                    <a:lnTo>
                      <a:pt x="17106" y="10400"/>
                    </a:lnTo>
                    <a:lnTo>
                      <a:pt x="17658" y="11200"/>
                    </a:lnTo>
                    <a:lnTo>
                      <a:pt x="17772" y="11467"/>
                    </a:lnTo>
                    <a:lnTo>
                      <a:pt x="18000" y="11790"/>
                    </a:lnTo>
                    <a:lnTo>
                      <a:pt x="18477" y="12000"/>
                    </a:lnTo>
                    <a:lnTo>
                      <a:pt x="19315" y="12191"/>
                    </a:lnTo>
                    <a:lnTo>
                      <a:pt x="19106" y="12533"/>
                    </a:lnTo>
                    <a:lnTo>
                      <a:pt x="19029" y="12953"/>
                    </a:lnTo>
                    <a:lnTo>
                      <a:pt x="19048" y="13371"/>
                    </a:lnTo>
                    <a:lnTo>
                      <a:pt x="19182" y="13771"/>
                    </a:lnTo>
                    <a:lnTo>
                      <a:pt x="18858" y="13543"/>
                    </a:lnTo>
                    <a:lnTo>
                      <a:pt x="18762" y="13448"/>
                    </a:lnTo>
                    <a:lnTo>
                      <a:pt x="18725" y="13638"/>
                    </a:lnTo>
                    <a:lnTo>
                      <a:pt x="18744" y="13752"/>
                    </a:lnTo>
                    <a:lnTo>
                      <a:pt x="18839" y="13847"/>
                    </a:lnTo>
                    <a:lnTo>
                      <a:pt x="19029" y="13943"/>
                    </a:lnTo>
                    <a:lnTo>
                      <a:pt x="18877" y="14133"/>
                    </a:lnTo>
                    <a:lnTo>
                      <a:pt x="18782" y="14191"/>
                    </a:lnTo>
                    <a:lnTo>
                      <a:pt x="18706" y="14152"/>
                    </a:lnTo>
                    <a:lnTo>
                      <a:pt x="18630" y="14076"/>
                    </a:lnTo>
                    <a:lnTo>
                      <a:pt x="18477" y="14076"/>
                    </a:lnTo>
                    <a:lnTo>
                      <a:pt x="18458" y="14572"/>
                    </a:lnTo>
                    <a:lnTo>
                      <a:pt x="18648" y="14686"/>
                    </a:lnTo>
                    <a:lnTo>
                      <a:pt x="18934" y="14553"/>
                    </a:lnTo>
                    <a:lnTo>
                      <a:pt x="19182" y="14267"/>
                    </a:lnTo>
                    <a:lnTo>
                      <a:pt x="19239" y="14495"/>
                    </a:lnTo>
                    <a:lnTo>
                      <a:pt x="19315" y="15619"/>
                    </a:lnTo>
                    <a:lnTo>
                      <a:pt x="19391" y="15905"/>
                    </a:lnTo>
                    <a:lnTo>
                      <a:pt x="19544" y="16209"/>
                    </a:lnTo>
                    <a:lnTo>
                      <a:pt x="19868" y="16629"/>
                    </a:lnTo>
                    <a:lnTo>
                      <a:pt x="20115" y="16895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7907" name="Freeform 9">
                <a:extLst>
                  <a:ext uri="{FF2B5EF4-FFF2-40B4-BE49-F238E27FC236}">
                    <a16:creationId xmlns:a16="http://schemas.microsoft.com/office/drawing/2014/main" id="{2254A6DD-C824-8046-AC86-9AB5B5EBB2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87125" y="8283575"/>
                <a:ext cx="712788" cy="850900"/>
              </a:xfrm>
              <a:custGeom>
                <a:avLst/>
                <a:gdLst>
                  <a:gd name="T0" fmla="*/ 2147483646 w 1982"/>
                  <a:gd name="T1" fmla="*/ 0 h 2363"/>
                  <a:gd name="T2" fmla="*/ 2147483646 w 1982"/>
                  <a:gd name="T3" fmla="*/ 2147483646 h 2363"/>
                  <a:gd name="T4" fmla="*/ 2147483646 w 1982"/>
                  <a:gd name="T5" fmla="*/ 2147483646 h 2363"/>
                  <a:gd name="T6" fmla="*/ 2147483646 w 1982"/>
                  <a:gd name="T7" fmla="*/ 2147483646 h 2363"/>
                  <a:gd name="T8" fmla="*/ 2147483646 w 1982"/>
                  <a:gd name="T9" fmla="*/ 2147483646 h 2363"/>
                  <a:gd name="T10" fmla="*/ 2147483646 w 1982"/>
                  <a:gd name="T11" fmla="*/ 2147483646 h 2363"/>
                  <a:gd name="T12" fmla="*/ 2147483646 w 1982"/>
                  <a:gd name="T13" fmla="*/ 2147483646 h 2363"/>
                  <a:gd name="T14" fmla="*/ 2147483646 w 1982"/>
                  <a:gd name="T15" fmla="*/ 2147483646 h 2363"/>
                  <a:gd name="T16" fmla="*/ 0 w 1982"/>
                  <a:gd name="T17" fmla="*/ 2147483646 h 2363"/>
                  <a:gd name="T18" fmla="*/ 2147483646 w 1982"/>
                  <a:gd name="T19" fmla="*/ 2147483646 h 2363"/>
                  <a:gd name="T20" fmla="*/ 2147483646 w 1982"/>
                  <a:gd name="T21" fmla="*/ 0 h 23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82" h="2363">
                    <a:moveTo>
                      <a:pt x="1733" y="0"/>
                    </a:moveTo>
                    <a:lnTo>
                      <a:pt x="1714" y="115"/>
                    </a:lnTo>
                    <a:lnTo>
                      <a:pt x="1696" y="533"/>
                    </a:lnTo>
                    <a:lnTo>
                      <a:pt x="1772" y="1219"/>
                    </a:lnTo>
                    <a:lnTo>
                      <a:pt x="1981" y="2267"/>
                    </a:lnTo>
                    <a:lnTo>
                      <a:pt x="1810" y="2286"/>
                    </a:lnTo>
                    <a:lnTo>
                      <a:pt x="534" y="2362"/>
                    </a:lnTo>
                    <a:lnTo>
                      <a:pt x="305" y="1067"/>
                    </a:lnTo>
                    <a:lnTo>
                      <a:pt x="0" y="343"/>
                    </a:lnTo>
                    <a:lnTo>
                      <a:pt x="839" y="343"/>
                    </a:lnTo>
                    <a:lnTo>
                      <a:pt x="1733" y="0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7908" name="Freeform 10">
                <a:extLst>
                  <a:ext uri="{FF2B5EF4-FFF2-40B4-BE49-F238E27FC236}">
                    <a16:creationId xmlns:a16="http://schemas.microsoft.com/office/drawing/2014/main" id="{E654EA3B-DA49-814D-8A98-59A2545A0C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74400" y="7791450"/>
                <a:ext cx="884238" cy="617538"/>
              </a:xfrm>
              <a:custGeom>
                <a:avLst/>
                <a:gdLst>
                  <a:gd name="T0" fmla="*/ 2147483646 w 2458"/>
                  <a:gd name="T1" fmla="*/ 0 h 1714"/>
                  <a:gd name="T2" fmla="*/ 2147483646 w 2458"/>
                  <a:gd name="T3" fmla="*/ 2147483646 h 1714"/>
                  <a:gd name="T4" fmla="*/ 2147483646 w 2458"/>
                  <a:gd name="T5" fmla="*/ 2147483646 h 1714"/>
                  <a:gd name="T6" fmla="*/ 2147483646 w 2458"/>
                  <a:gd name="T7" fmla="*/ 2147483646 h 1714"/>
                  <a:gd name="T8" fmla="*/ 2147483646 w 2458"/>
                  <a:gd name="T9" fmla="*/ 2147483646 h 1714"/>
                  <a:gd name="T10" fmla="*/ 2147483646 w 2458"/>
                  <a:gd name="T11" fmla="*/ 2147483646 h 1714"/>
                  <a:gd name="T12" fmla="*/ 2147483646 w 2458"/>
                  <a:gd name="T13" fmla="*/ 2147483646 h 1714"/>
                  <a:gd name="T14" fmla="*/ 2147483646 w 2458"/>
                  <a:gd name="T15" fmla="*/ 2147483646 h 1714"/>
                  <a:gd name="T16" fmla="*/ 2147483646 w 2458"/>
                  <a:gd name="T17" fmla="*/ 2147483646 h 1714"/>
                  <a:gd name="T18" fmla="*/ 2147483646 w 2458"/>
                  <a:gd name="T19" fmla="*/ 2147483646 h 1714"/>
                  <a:gd name="T20" fmla="*/ 0 w 2458"/>
                  <a:gd name="T21" fmla="*/ 2147483646 h 1714"/>
                  <a:gd name="T22" fmla="*/ 2147483646 w 2458"/>
                  <a:gd name="T23" fmla="*/ 0 h 1714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458" h="1714">
                    <a:moveTo>
                      <a:pt x="590" y="0"/>
                    </a:moveTo>
                    <a:lnTo>
                      <a:pt x="628" y="57"/>
                    </a:lnTo>
                    <a:lnTo>
                      <a:pt x="933" y="323"/>
                    </a:lnTo>
                    <a:lnTo>
                      <a:pt x="1143" y="399"/>
                    </a:lnTo>
                    <a:lnTo>
                      <a:pt x="1714" y="590"/>
                    </a:lnTo>
                    <a:lnTo>
                      <a:pt x="2457" y="438"/>
                    </a:lnTo>
                    <a:lnTo>
                      <a:pt x="2323" y="1370"/>
                    </a:lnTo>
                    <a:lnTo>
                      <a:pt x="1429" y="1713"/>
                    </a:lnTo>
                    <a:lnTo>
                      <a:pt x="590" y="1713"/>
                    </a:lnTo>
                    <a:lnTo>
                      <a:pt x="247" y="895"/>
                    </a:lnTo>
                    <a:lnTo>
                      <a:pt x="0" y="419"/>
                    </a:lnTo>
                    <a:lnTo>
                      <a:pt x="590" y="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7909" name="Freeform 11">
                <a:extLst>
                  <a:ext uri="{FF2B5EF4-FFF2-40B4-BE49-F238E27FC236}">
                    <a16:creationId xmlns:a16="http://schemas.microsoft.com/office/drawing/2014/main" id="{A70E2027-3A40-824E-BD82-0854EAB346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83813" y="6913563"/>
                <a:ext cx="3970337" cy="1371600"/>
              </a:xfrm>
              <a:custGeom>
                <a:avLst/>
                <a:gdLst>
                  <a:gd name="T0" fmla="*/ 0 w 11030"/>
                  <a:gd name="T1" fmla="*/ 2147483646 h 3810"/>
                  <a:gd name="T2" fmla="*/ 2147483646 w 11030"/>
                  <a:gd name="T3" fmla="*/ 2147483646 h 3810"/>
                  <a:gd name="T4" fmla="*/ 2147483646 w 11030"/>
                  <a:gd name="T5" fmla="*/ 2147483646 h 3810"/>
                  <a:gd name="T6" fmla="*/ 2147483646 w 11030"/>
                  <a:gd name="T7" fmla="*/ 2147483646 h 3810"/>
                  <a:gd name="T8" fmla="*/ 2147483646 w 11030"/>
                  <a:gd name="T9" fmla="*/ 2147483646 h 3810"/>
                  <a:gd name="T10" fmla="*/ 2147483646 w 11030"/>
                  <a:gd name="T11" fmla="*/ 2147483646 h 3810"/>
                  <a:gd name="T12" fmla="*/ 2147483646 w 11030"/>
                  <a:gd name="T13" fmla="*/ 2147483646 h 3810"/>
                  <a:gd name="T14" fmla="*/ 2147483646 w 11030"/>
                  <a:gd name="T15" fmla="*/ 2147483646 h 3810"/>
                  <a:gd name="T16" fmla="*/ 2147483646 w 11030"/>
                  <a:gd name="T17" fmla="*/ 2147483646 h 3810"/>
                  <a:gd name="T18" fmla="*/ 2147483646 w 11030"/>
                  <a:gd name="T19" fmla="*/ 2147483646 h 3810"/>
                  <a:gd name="T20" fmla="*/ 2147483646 w 11030"/>
                  <a:gd name="T21" fmla="*/ 2147483646 h 3810"/>
                  <a:gd name="T22" fmla="*/ 2147483646 w 11030"/>
                  <a:gd name="T23" fmla="*/ 2147483646 h 3810"/>
                  <a:gd name="T24" fmla="*/ 2147483646 w 11030"/>
                  <a:gd name="T25" fmla="*/ 2147483646 h 3810"/>
                  <a:gd name="T26" fmla="*/ 2147483646 w 11030"/>
                  <a:gd name="T27" fmla="*/ 2147483646 h 3810"/>
                  <a:gd name="T28" fmla="*/ 2147483646 w 11030"/>
                  <a:gd name="T29" fmla="*/ 2147483646 h 3810"/>
                  <a:gd name="T30" fmla="*/ 2147483646 w 11030"/>
                  <a:gd name="T31" fmla="*/ 2147483646 h 3810"/>
                  <a:gd name="T32" fmla="*/ 0 w 11030"/>
                  <a:gd name="T33" fmla="*/ 2147483646 h 3810"/>
                  <a:gd name="T34" fmla="*/ 2147483646 w 11030"/>
                  <a:gd name="T35" fmla="*/ 2147483646 h 3810"/>
                  <a:gd name="T36" fmla="*/ 2147483646 w 11030"/>
                  <a:gd name="T37" fmla="*/ 2147483646 h 3810"/>
                  <a:gd name="T38" fmla="*/ 2147483646 w 11030"/>
                  <a:gd name="T39" fmla="*/ 2147483646 h 3810"/>
                  <a:gd name="T40" fmla="*/ 2147483646 w 11030"/>
                  <a:gd name="T41" fmla="*/ 2147483646 h 3810"/>
                  <a:gd name="T42" fmla="*/ 2147483646 w 11030"/>
                  <a:gd name="T43" fmla="*/ 2147483646 h 3810"/>
                  <a:gd name="T44" fmla="*/ 2147483646 w 11030"/>
                  <a:gd name="T45" fmla="*/ 2147483646 h 3810"/>
                  <a:gd name="T46" fmla="*/ 2147483646 w 11030"/>
                  <a:gd name="T47" fmla="*/ 2147483646 h 3810"/>
                  <a:gd name="T48" fmla="*/ 2147483646 w 11030"/>
                  <a:gd name="T49" fmla="*/ 2147483646 h 3810"/>
                  <a:gd name="T50" fmla="*/ 2147483646 w 11030"/>
                  <a:gd name="T51" fmla="*/ 2147483646 h 3810"/>
                  <a:gd name="T52" fmla="*/ 2147483646 w 11030"/>
                  <a:gd name="T53" fmla="*/ 2147483646 h 3810"/>
                  <a:gd name="T54" fmla="*/ 2147483646 w 11030"/>
                  <a:gd name="T55" fmla="*/ 2147483646 h 3810"/>
                  <a:gd name="T56" fmla="*/ 2147483646 w 11030"/>
                  <a:gd name="T57" fmla="*/ 2147483646 h 3810"/>
                  <a:gd name="T58" fmla="*/ 2147483646 w 11030"/>
                  <a:gd name="T59" fmla="*/ 2147483646 h 3810"/>
                  <a:gd name="T60" fmla="*/ 2147483646 w 11030"/>
                  <a:gd name="T61" fmla="*/ 2147483646 h 3810"/>
                  <a:gd name="T62" fmla="*/ 2147483646 w 11030"/>
                  <a:gd name="T63" fmla="*/ 2147483646 h 3810"/>
                  <a:gd name="T64" fmla="*/ 2147483646 w 11030"/>
                  <a:gd name="T65" fmla="*/ 2147483646 h 3810"/>
                  <a:gd name="T66" fmla="*/ 2147483646 w 11030"/>
                  <a:gd name="T67" fmla="*/ 2147483646 h 3810"/>
                  <a:gd name="T68" fmla="*/ 2147483646 w 11030"/>
                  <a:gd name="T69" fmla="*/ 2147483646 h 3810"/>
                  <a:gd name="T70" fmla="*/ 2147483646 w 11030"/>
                  <a:gd name="T71" fmla="*/ 0 h 3810"/>
                  <a:gd name="T72" fmla="*/ 2147483646 w 11030"/>
                  <a:gd name="T73" fmla="*/ 2147483646 h 381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1030" h="3810">
                    <a:moveTo>
                      <a:pt x="0" y="3505"/>
                    </a:moveTo>
                    <a:lnTo>
                      <a:pt x="381" y="3372"/>
                    </a:lnTo>
                    <a:lnTo>
                      <a:pt x="838" y="3219"/>
                    </a:lnTo>
                    <a:lnTo>
                      <a:pt x="972" y="2667"/>
                    </a:lnTo>
                    <a:lnTo>
                      <a:pt x="1258" y="2534"/>
                    </a:lnTo>
                    <a:lnTo>
                      <a:pt x="1657" y="2667"/>
                    </a:lnTo>
                    <a:lnTo>
                      <a:pt x="2057" y="2362"/>
                    </a:lnTo>
                    <a:lnTo>
                      <a:pt x="2286" y="2000"/>
                    </a:lnTo>
                    <a:lnTo>
                      <a:pt x="2610" y="1848"/>
                    </a:lnTo>
                    <a:lnTo>
                      <a:pt x="2743" y="2000"/>
                    </a:lnTo>
                    <a:lnTo>
                      <a:pt x="3067" y="2439"/>
                    </a:lnTo>
                    <a:lnTo>
                      <a:pt x="2477" y="2858"/>
                    </a:lnTo>
                    <a:lnTo>
                      <a:pt x="2724" y="3334"/>
                    </a:lnTo>
                    <a:lnTo>
                      <a:pt x="1048" y="3563"/>
                    </a:lnTo>
                    <a:lnTo>
                      <a:pt x="134" y="3809"/>
                    </a:lnTo>
                    <a:lnTo>
                      <a:pt x="39" y="3582"/>
                    </a:lnTo>
                    <a:lnTo>
                      <a:pt x="0" y="3505"/>
                    </a:lnTo>
                    <a:close/>
                    <a:moveTo>
                      <a:pt x="9791" y="248"/>
                    </a:moveTo>
                    <a:lnTo>
                      <a:pt x="10096" y="363"/>
                    </a:lnTo>
                    <a:lnTo>
                      <a:pt x="10267" y="496"/>
                    </a:lnTo>
                    <a:lnTo>
                      <a:pt x="10496" y="705"/>
                    </a:lnTo>
                    <a:lnTo>
                      <a:pt x="10667" y="915"/>
                    </a:lnTo>
                    <a:lnTo>
                      <a:pt x="10820" y="1124"/>
                    </a:lnTo>
                    <a:lnTo>
                      <a:pt x="11029" y="1772"/>
                    </a:lnTo>
                    <a:lnTo>
                      <a:pt x="10991" y="2000"/>
                    </a:lnTo>
                    <a:lnTo>
                      <a:pt x="10687" y="1886"/>
                    </a:lnTo>
                    <a:lnTo>
                      <a:pt x="10496" y="1848"/>
                    </a:lnTo>
                    <a:lnTo>
                      <a:pt x="10306" y="1715"/>
                    </a:lnTo>
                    <a:lnTo>
                      <a:pt x="9734" y="1220"/>
                    </a:lnTo>
                    <a:lnTo>
                      <a:pt x="9353" y="1086"/>
                    </a:lnTo>
                    <a:lnTo>
                      <a:pt x="8820" y="991"/>
                    </a:lnTo>
                    <a:lnTo>
                      <a:pt x="8381" y="1010"/>
                    </a:lnTo>
                    <a:lnTo>
                      <a:pt x="8401" y="400"/>
                    </a:lnTo>
                    <a:lnTo>
                      <a:pt x="8629" y="39"/>
                    </a:lnTo>
                    <a:lnTo>
                      <a:pt x="8972" y="0"/>
                    </a:lnTo>
                    <a:lnTo>
                      <a:pt x="9791" y="248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7910" name="Freeform 12">
                <a:extLst>
                  <a:ext uri="{FF2B5EF4-FFF2-40B4-BE49-F238E27FC236}">
                    <a16:creationId xmlns:a16="http://schemas.microsoft.com/office/drawing/2014/main" id="{DE52D05F-BCA5-E74E-ADCC-F42939A65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9988" y="8113713"/>
                <a:ext cx="1419225" cy="1220787"/>
              </a:xfrm>
              <a:custGeom>
                <a:avLst/>
                <a:gdLst>
                  <a:gd name="T0" fmla="*/ 2147483646 w 3944"/>
                  <a:gd name="T1" fmla="*/ 2147483646 h 3390"/>
                  <a:gd name="T2" fmla="*/ 2147483646 w 3944"/>
                  <a:gd name="T3" fmla="*/ 2147483646 h 3390"/>
                  <a:gd name="T4" fmla="*/ 2147483646 w 3944"/>
                  <a:gd name="T5" fmla="*/ 0 h 3390"/>
                  <a:gd name="T6" fmla="*/ 2147483646 w 3944"/>
                  <a:gd name="T7" fmla="*/ 2147483646 h 3390"/>
                  <a:gd name="T8" fmla="*/ 2147483646 w 3944"/>
                  <a:gd name="T9" fmla="*/ 2147483646 h 3390"/>
                  <a:gd name="T10" fmla="*/ 2147483646 w 3944"/>
                  <a:gd name="T11" fmla="*/ 2147483646 h 3390"/>
                  <a:gd name="T12" fmla="*/ 2147483646 w 3944"/>
                  <a:gd name="T13" fmla="*/ 2147483646 h 3390"/>
                  <a:gd name="T14" fmla="*/ 2147483646 w 3944"/>
                  <a:gd name="T15" fmla="*/ 2147483646 h 3390"/>
                  <a:gd name="T16" fmla="*/ 2147483646 w 3944"/>
                  <a:gd name="T17" fmla="*/ 2147483646 h 3390"/>
                  <a:gd name="T18" fmla="*/ 0 w 3944"/>
                  <a:gd name="T19" fmla="*/ 2147483646 h 3390"/>
                  <a:gd name="T20" fmla="*/ 2147483646 w 3944"/>
                  <a:gd name="T21" fmla="*/ 2147483646 h 3390"/>
                  <a:gd name="T22" fmla="*/ 2147483646 w 3944"/>
                  <a:gd name="T23" fmla="*/ 2147483646 h 339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3944" h="3390">
                    <a:moveTo>
                      <a:pt x="476" y="475"/>
                    </a:moveTo>
                    <a:lnTo>
                      <a:pt x="1390" y="229"/>
                    </a:lnTo>
                    <a:lnTo>
                      <a:pt x="3066" y="0"/>
                    </a:lnTo>
                    <a:lnTo>
                      <a:pt x="3409" y="818"/>
                    </a:lnTo>
                    <a:lnTo>
                      <a:pt x="3714" y="1542"/>
                    </a:lnTo>
                    <a:lnTo>
                      <a:pt x="3943" y="2837"/>
                    </a:lnTo>
                    <a:lnTo>
                      <a:pt x="723" y="3389"/>
                    </a:lnTo>
                    <a:lnTo>
                      <a:pt x="704" y="2399"/>
                    </a:lnTo>
                    <a:lnTo>
                      <a:pt x="399" y="1904"/>
                    </a:lnTo>
                    <a:lnTo>
                      <a:pt x="0" y="1504"/>
                    </a:lnTo>
                    <a:lnTo>
                      <a:pt x="95" y="532"/>
                    </a:lnTo>
                    <a:lnTo>
                      <a:pt x="476" y="475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37893" name="Group 1">
              <a:extLst>
                <a:ext uri="{FF2B5EF4-FFF2-40B4-BE49-F238E27FC236}">
                  <a16:creationId xmlns:a16="http://schemas.microsoft.com/office/drawing/2014/main" id="{4CDD5478-2E8F-B347-96CB-C3DA66BDE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53688" y="3303588"/>
              <a:ext cx="2644775" cy="754062"/>
              <a:chOff x="20907375" y="6605588"/>
              <a:chExt cx="5287963" cy="1508125"/>
            </a:xfrm>
          </p:grpSpPr>
          <p:sp>
            <p:nvSpPr>
              <p:cNvPr id="37901" name="Freeform 13">
                <a:extLst>
                  <a:ext uri="{FF2B5EF4-FFF2-40B4-BE49-F238E27FC236}">
                    <a16:creationId xmlns:a16="http://schemas.microsoft.com/office/drawing/2014/main" id="{262DDFC1-EA9B-4240-9E22-F11DAA064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68113" y="7407275"/>
                <a:ext cx="528637" cy="706438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0" y="343"/>
                      <a:pt x="0" y="743"/>
                    </a:cubicBezTo>
                    <a:cubicBezTo>
                      <a:pt x="0" y="895"/>
                      <a:pt x="38" y="1029"/>
                      <a:pt x="114" y="1143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705" y="1943"/>
                      <a:pt x="724" y="1962"/>
                      <a:pt x="743" y="1962"/>
                    </a:cubicBezTo>
                    <a:cubicBezTo>
                      <a:pt x="762" y="1962"/>
                      <a:pt x="781" y="1943"/>
                      <a:pt x="800" y="1924"/>
                    </a:cubicBezTo>
                    <a:cubicBezTo>
                      <a:pt x="1353" y="1143"/>
                      <a:pt x="1353" y="1143"/>
                      <a:pt x="1353" y="1143"/>
                    </a:cubicBezTo>
                    <a:cubicBezTo>
                      <a:pt x="1429" y="1029"/>
                      <a:pt x="1467" y="895"/>
                      <a:pt x="1467" y="743"/>
                    </a:cubicBezTo>
                    <a:cubicBezTo>
                      <a:pt x="1467" y="343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1" y="1029"/>
                      <a:pt x="438" y="895"/>
                      <a:pt x="438" y="743"/>
                    </a:cubicBezTo>
                    <a:cubicBezTo>
                      <a:pt x="438" y="572"/>
                      <a:pt x="571" y="438"/>
                      <a:pt x="743" y="438"/>
                    </a:cubicBezTo>
                    <a:cubicBezTo>
                      <a:pt x="896" y="438"/>
                      <a:pt x="1029" y="572"/>
                      <a:pt x="1029" y="743"/>
                    </a:cubicBezTo>
                    <a:cubicBezTo>
                      <a:pt x="1029" y="895"/>
                      <a:pt x="896" y="1029"/>
                      <a:pt x="743" y="1029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7902" name="Text Box 14">
                <a:extLst>
                  <a:ext uri="{FF2B5EF4-FFF2-40B4-BE49-F238E27FC236}">
                    <a16:creationId xmlns:a16="http://schemas.microsoft.com/office/drawing/2014/main" id="{7E25ED1B-E0FD-E243-B2E6-4568A36976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907375" y="6605588"/>
                <a:ext cx="3394075" cy="6619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 dirty="0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Kuwait City</a:t>
                </a:r>
              </a:p>
            </p:txBody>
          </p:sp>
          <p:sp>
            <p:nvSpPr>
              <p:cNvPr id="35852" name="Text Box 15">
                <a:extLst>
                  <a:ext uri="{FF2B5EF4-FFF2-40B4-BE49-F238E27FC236}">
                    <a16:creationId xmlns:a16="http://schemas.microsoft.com/office/drawing/2014/main" id="{E458415A-5867-F444-896B-5098B8195F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630532" y="7021512"/>
                <a:ext cx="1564806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Salmiya</a:t>
                </a:r>
              </a:p>
            </p:txBody>
          </p:sp>
          <p:sp>
            <p:nvSpPr>
              <p:cNvPr id="37904" name="Freeform 16">
                <a:extLst>
                  <a:ext uri="{FF2B5EF4-FFF2-40B4-BE49-F238E27FC236}">
                    <a16:creationId xmlns:a16="http://schemas.microsoft.com/office/drawing/2014/main" id="{2E980075-08C8-5D46-A605-3BAF0E805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34688" y="7016750"/>
                <a:ext cx="534987" cy="706438"/>
              </a:xfrm>
              <a:custGeom>
                <a:avLst/>
                <a:gdLst>
                  <a:gd name="T0" fmla="*/ 2147483646 w 1487"/>
                  <a:gd name="T1" fmla="*/ 0 h 1963"/>
                  <a:gd name="T2" fmla="*/ 2147483646 w 1487"/>
                  <a:gd name="T3" fmla="*/ 0 h 1963"/>
                  <a:gd name="T4" fmla="*/ 0 w 1487"/>
                  <a:gd name="T5" fmla="*/ 2147483646 h 1963"/>
                  <a:gd name="T6" fmla="*/ 2147483646 w 1487"/>
                  <a:gd name="T7" fmla="*/ 2147483646 h 1963"/>
                  <a:gd name="T8" fmla="*/ 2147483646 w 1487"/>
                  <a:gd name="T9" fmla="*/ 2147483646 h 1963"/>
                  <a:gd name="T10" fmla="*/ 2147483646 w 1487"/>
                  <a:gd name="T11" fmla="*/ 2147483646 h 1963"/>
                  <a:gd name="T12" fmla="*/ 2147483646 w 1487"/>
                  <a:gd name="T13" fmla="*/ 2147483646 h 1963"/>
                  <a:gd name="T14" fmla="*/ 2147483646 w 1487"/>
                  <a:gd name="T15" fmla="*/ 2147483646 h 1963"/>
                  <a:gd name="T16" fmla="*/ 2147483646 w 1487"/>
                  <a:gd name="T17" fmla="*/ 2147483646 h 1963"/>
                  <a:gd name="T18" fmla="*/ 2147483646 w 1487"/>
                  <a:gd name="T19" fmla="*/ 0 h 1963"/>
                  <a:gd name="T20" fmla="*/ 2147483646 w 1487"/>
                  <a:gd name="T21" fmla="*/ 2147483646 h 1963"/>
                  <a:gd name="T22" fmla="*/ 2147483646 w 1487"/>
                  <a:gd name="T23" fmla="*/ 2147483646 h 1963"/>
                  <a:gd name="T24" fmla="*/ 2147483646 w 1487"/>
                  <a:gd name="T25" fmla="*/ 2147483646 h 1963"/>
                  <a:gd name="T26" fmla="*/ 2147483646 w 1487"/>
                  <a:gd name="T27" fmla="*/ 2147483646 h 1963"/>
                  <a:gd name="T28" fmla="*/ 2147483646 w 1487"/>
                  <a:gd name="T29" fmla="*/ 2147483646 h 1963"/>
                  <a:gd name="T30" fmla="*/ 2147483646 w 148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7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19" y="343"/>
                      <a:pt x="0" y="743"/>
                    </a:cubicBezTo>
                    <a:cubicBezTo>
                      <a:pt x="19" y="896"/>
                      <a:pt x="57" y="1029"/>
                      <a:pt x="133" y="1124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705" y="1943"/>
                      <a:pt x="724" y="1962"/>
                      <a:pt x="743" y="1962"/>
                    </a:cubicBezTo>
                    <a:cubicBezTo>
                      <a:pt x="762" y="1962"/>
                      <a:pt x="781" y="1943"/>
                      <a:pt x="800" y="1924"/>
                    </a:cubicBezTo>
                    <a:cubicBezTo>
                      <a:pt x="1371" y="1143"/>
                      <a:pt x="1371" y="1143"/>
                      <a:pt x="1371" y="1143"/>
                    </a:cubicBezTo>
                    <a:cubicBezTo>
                      <a:pt x="1429" y="1029"/>
                      <a:pt x="1486" y="896"/>
                      <a:pt x="1486" y="743"/>
                    </a:cubicBezTo>
                    <a:cubicBezTo>
                      <a:pt x="1466" y="343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91" y="1029"/>
                      <a:pt x="457" y="896"/>
                      <a:pt x="457" y="743"/>
                    </a:cubicBezTo>
                    <a:cubicBezTo>
                      <a:pt x="457" y="571"/>
                      <a:pt x="591" y="439"/>
                      <a:pt x="743" y="439"/>
                    </a:cubicBezTo>
                    <a:cubicBezTo>
                      <a:pt x="914" y="439"/>
                      <a:pt x="1029" y="571"/>
                      <a:pt x="1029" y="743"/>
                    </a:cubicBezTo>
                    <a:cubicBezTo>
                      <a:pt x="1029" y="896"/>
                      <a:pt x="914" y="1029"/>
                      <a:pt x="743" y="1029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5D571A5F-22F6-B341-9E8E-83A3EA8B867A}"/>
              </a:ext>
            </a:extLst>
          </p:cNvPr>
          <p:cNvGrpSpPr/>
          <p:nvPr/>
        </p:nvGrpSpPr>
        <p:grpSpPr>
          <a:xfrm>
            <a:off x="862542" y="2182813"/>
            <a:ext cx="4098396" cy="2595563"/>
            <a:chOff x="1035050" y="2619375"/>
            <a:chExt cx="4918075" cy="3114675"/>
          </a:xfrm>
        </p:grpSpPr>
        <p:sp>
          <p:nvSpPr>
            <p:cNvPr id="35841" name="Text Box 2">
              <a:extLst>
                <a:ext uri="{FF2B5EF4-FFF2-40B4-BE49-F238E27FC236}">
                  <a16:creationId xmlns:a16="http://schemas.microsoft.com/office/drawing/2014/main" id="{29ACB18A-4004-E346-AE1D-DF87B91234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810000"/>
              <a:ext cx="1809750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KUWAIT CITY</a:t>
              </a:r>
            </a:p>
          </p:txBody>
        </p:sp>
        <p:sp>
          <p:nvSpPr>
            <p:cNvPr id="35842" name="Text Box 3">
              <a:extLst>
                <a:ext uri="{FF2B5EF4-FFF2-40B4-BE49-F238E27FC236}">
                  <a16:creationId xmlns:a16="http://schemas.microsoft.com/office/drawing/2014/main" id="{47F54FF7-800C-D84A-9042-7411982D54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878388"/>
              <a:ext cx="1238250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SALMIYA</a:t>
              </a:r>
            </a:p>
          </p:txBody>
        </p:sp>
        <p:sp>
          <p:nvSpPr>
            <p:cNvPr id="35843" name="Text Box 4">
              <a:extLst>
                <a:ext uri="{FF2B5EF4-FFF2-40B4-BE49-F238E27FC236}">
                  <a16:creationId xmlns:a16="http://schemas.microsoft.com/office/drawing/2014/main" id="{3D3C7A9C-D878-144E-846D-2306D3413F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7288" y="2619375"/>
              <a:ext cx="3525837" cy="8556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spcAft>
                  <a:spcPct val="0"/>
                </a:spcAft>
                <a:defRPr/>
              </a:pPr>
              <a:r>
                <a:rPr lang="en-US" altLang="en-UA" sz="4625" b="1" dirty="0"/>
                <a:t>KUWAIT</a:t>
              </a:r>
            </a:p>
          </p:txBody>
        </p:sp>
        <p:grpSp>
          <p:nvGrpSpPr>
            <p:cNvPr id="37894" name="Group 1">
              <a:extLst>
                <a:ext uri="{FF2B5EF4-FFF2-40B4-BE49-F238E27FC236}">
                  <a16:creationId xmlns:a16="http://schemas.microsoft.com/office/drawing/2014/main" id="{4605897F-53E7-824E-8F25-FD7D9B9482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2749550"/>
              <a:ext cx="1081088" cy="538163"/>
              <a:chOff x="2311400" y="5568950"/>
              <a:chExt cx="2160588" cy="1077913"/>
            </a:xfrm>
          </p:grpSpPr>
          <p:sp>
            <p:nvSpPr>
              <p:cNvPr id="37897" name="Freeform 17">
                <a:extLst>
                  <a:ext uri="{FF2B5EF4-FFF2-40B4-BE49-F238E27FC236}">
                    <a16:creationId xmlns:a16="http://schemas.microsoft.com/office/drawing/2014/main" id="{3646EEB7-10ED-7E42-89D3-D0685B247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5568950"/>
                <a:ext cx="2160588" cy="357188"/>
              </a:xfrm>
              <a:custGeom>
                <a:avLst/>
                <a:gdLst>
                  <a:gd name="T0" fmla="*/ 0 w 6002"/>
                  <a:gd name="T1" fmla="*/ 0 h 992"/>
                  <a:gd name="T2" fmla="*/ 2147483646 w 6002"/>
                  <a:gd name="T3" fmla="*/ 0 h 992"/>
                  <a:gd name="T4" fmla="*/ 2147483646 w 6002"/>
                  <a:gd name="T5" fmla="*/ 2147483646 h 992"/>
                  <a:gd name="T6" fmla="*/ 0 w 6002"/>
                  <a:gd name="T7" fmla="*/ 2147483646 h 992"/>
                  <a:gd name="T8" fmla="*/ 0 w 6002"/>
                  <a:gd name="T9" fmla="*/ 0 h 9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2" h="992">
                    <a:moveTo>
                      <a:pt x="0" y="0"/>
                    </a:moveTo>
                    <a:lnTo>
                      <a:pt x="6001" y="0"/>
                    </a:lnTo>
                    <a:lnTo>
                      <a:pt x="6001" y="991"/>
                    </a:lnTo>
                    <a:lnTo>
                      <a:pt x="0" y="99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7A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7898" name="Freeform 18">
                <a:extLst>
                  <a:ext uri="{FF2B5EF4-FFF2-40B4-BE49-F238E27FC236}">
                    <a16:creationId xmlns:a16="http://schemas.microsoft.com/office/drawing/2014/main" id="{53D669D8-6BB8-C346-9DF5-D12080BFF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5926138"/>
                <a:ext cx="2160588" cy="363537"/>
              </a:xfrm>
              <a:custGeom>
                <a:avLst/>
                <a:gdLst>
                  <a:gd name="T0" fmla="*/ 0 w 6002"/>
                  <a:gd name="T1" fmla="*/ 0 h 1010"/>
                  <a:gd name="T2" fmla="*/ 2147483646 w 6002"/>
                  <a:gd name="T3" fmla="*/ 0 h 1010"/>
                  <a:gd name="T4" fmla="*/ 2147483646 w 6002"/>
                  <a:gd name="T5" fmla="*/ 2147483646 h 1010"/>
                  <a:gd name="T6" fmla="*/ 0 w 6002"/>
                  <a:gd name="T7" fmla="*/ 2147483646 h 1010"/>
                  <a:gd name="T8" fmla="*/ 0 w 6002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2" h="1010">
                    <a:moveTo>
                      <a:pt x="0" y="0"/>
                    </a:moveTo>
                    <a:lnTo>
                      <a:pt x="6001" y="0"/>
                    </a:lnTo>
                    <a:lnTo>
                      <a:pt x="6001" y="1009"/>
                    </a:lnTo>
                    <a:lnTo>
                      <a:pt x="0" y="100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7899" name="Freeform 19">
                <a:extLst>
                  <a:ext uri="{FF2B5EF4-FFF2-40B4-BE49-F238E27FC236}">
                    <a16:creationId xmlns:a16="http://schemas.microsoft.com/office/drawing/2014/main" id="{AC0CC70D-F846-024E-AEF6-3BF25D9141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6289675"/>
                <a:ext cx="2160588" cy="357188"/>
              </a:xfrm>
              <a:custGeom>
                <a:avLst/>
                <a:gdLst>
                  <a:gd name="T0" fmla="*/ 0 w 6002"/>
                  <a:gd name="T1" fmla="*/ 0 h 991"/>
                  <a:gd name="T2" fmla="*/ 2147483646 w 6002"/>
                  <a:gd name="T3" fmla="*/ 0 h 991"/>
                  <a:gd name="T4" fmla="*/ 2147483646 w 6002"/>
                  <a:gd name="T5" fmla="*/ 2147483646 h 991"/>
                  <a:gd name="T6" fmla="*/ 0 w 6002"/>
                  <a:gd name="T7" fmla="*/ 2147483646 h 991"/>
                  <a:gd name="T8" fmla="*/ 0 w 6002"/>
                  <a:gd name="T9" fmla="*/ 0 h 9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002" h="991">
                    <a:moveTo>
                      <a:pt x="0" y="0"/>
                    </a:moveTo>
                    <a:lnTo>
                      <a:pt x="6001" y="0"/>
                    </a:lnTo>
                    <a:lnTo>
                      <a:pt x="6001" y="990"/>
                    </a:lnTo>
                    <a:lnTo>
                      <a:pt x="0" y="99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7900" name="Freeform 20">
                <a:extLst>
                  <a:ext uri="{FF2B5EF4-FFF2-40B4-BE49-F238E27FC236}">
                    <a16:creationId xmlns:a16="http://schemas.microsoft.com/office/drawing/2014/main" id="{4164B5DC-9838-044E-8C73-26867E735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5568950"/>
                <a:ext cx="542925" cy="1076325"/>
              </a:xfrm>
              <a:custGeom>
                <a:avLst/>
                <a:gdLst>
                  <a:gd name="T0" fmla="*/ 0 w 1506"/>
                  <a:gd name="T1" fmla="*/ 0 h 2991"/>
                  <a:gd name="T2" fmla="*/ 2147483646 w 1506"/>
                  <a:gd name="T3" fmla="*/ 2147483646 h 2991"/>
                  <a:gd name="T4" fmla="*/ 2147483646 w 1506"/>
                  <a:gd name="T5" fmla="*/ 2147483646 h 2991"/>
                  <a:gd name="T6" fmla="*/ 0 w 1506"/>
                  <a:gd name="T7" fmla="*/ 2147483646 h 2991"/>
                  <a:gd name="T8" fmla="*/ 0 w 1506"/>
                  <a:gd name="T9" fmla="*/ 0 h 29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06" h="2991">
                    <a:moveTo>
                      <a:pt x="0" y="0"/>
                    </a:moveTo>
                    <a:lnTo>
                      <a:pt x="1505" y="991"/>
                    </a:lnTo>
                    <a:lnTo>
                      <a:pt x="1505" y="2000"/>
                    </a:lnTo>
                    <a:lnTo>
                      <a:pt x="0" y="299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37895" name="Google Shape;615;p19">
              <a:extLst>
                <a:ext uri="{FF2B5EF4-FFF2-40B4-BE49-F238E27FC236}">
                  <a16:creationId xmlns:a16="http://schemas.microsoft.com/office/drawing/2014/main" id="{6CFDCA35-A5E0-B847-BDB8-8FBBB315C7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405288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7896" name="Google Shape;615;p19">
              <a:extLst>
                <a:ext uri="{FF2B5EF4-FFF2-40B4-BE49-F238E27FC236}">
                  <a16:creationId xmlns:a16="http://schemas.microsoft.com/office/drawing/2014/main" id="{FD708550-D815-F242-8869-A79C85766C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5141913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25A77304-C77E-0A4F-87D2-EE9BB2A644AA}"/>
              </a:ext>
            </a:extLst>
          </p:cNvPr>
          <p:cNvGrpSpPr/>
          <p:nvPr/>
        </p:nvGrpSpPr>
        <p:grpSpPr>
          <a:xfrm>
            <a:off x="5249333" y="1882511"/>
            <a:ext cx="6508750" cy="3403864"/>
            <a:chOff x="6299200" y="2259013"/>
            <a:chExt cx="7810500" cy="4084637"/>
          </a:xfrm>
        </p:grpSpPr>
        <p:grpSp>
          <p:nvGrpSpPr>
            <p:cNvPr id="39942" name="Group 2">
              <a:extLst>
                <a:ext uri="{FF2B5EF4-FFF2-40B4-BE49-F238E27FC236}">
                  <a16:creationId xmlns:a16="http://schemas.microsoft.com/office/drawing/2014/main" id="{77690D11-3187-834F-9F9B-19B0174A3B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9200" y="2511425"/>
              <a:ext cx="7810500" cy="3832225"/>
              <a:chOff x="12596813" y="5021263"/>
              <a:chExt cx="15621000" cy="7666037"/>
            </a:xfrm>
          </p:grpSpPr>
          <p:sp>
            <p:nvSpPr>
              <p:cNvPr id="40007" name="Freeform 12">
                <a:extLst>
                  <a:ext uri="{FF2B5EF4-FFF2-40B4-BE49-F238E27FC236}">
                    <a16:creationId xmlns:a16="http://schemas.microsoft.com/office/drawing/2014/main" id="{2F75405F-DA56-C74D-BD07-9200FE8B8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75725" y="5678488"/>
                <a:ext cx="6542088" cy="3332162"/>
              </a:xfrm>
              <a:custGeom>
                <a:avLst/>
                <a:gdLst>
                  <a:gd name="T0" fmla="*/ 2147483646 w 18173"/>
                  <a:gd name="T1" fmla="*/ 2147483646 h 9257"/>
                  <a:gd name="T2" fmla="*/ 2147483646 w 18173"/>
                  <a:gd name="T3" fmla="*/ 2147483646 h 9257"/>
                  <a:gd name="T4" fmla="*/ 2147483646 w 18173"/>
                  <a:gd name="T5" fmla="*/ 2147483646 h 9257"/>
                  <a:gd name="T6" fmla="*/ 2147483646 w 18173"/>
                  <a:gd name="T7" fmla="*/ 2147483646 h 9257"/>
                  <a:gd name="T8" fmla="*/ 2147483646 w 18173"/>
                  <a:gd name="T9" fmla="*/ 2147483646 h 9257"/>
                  <a:gd name="T10" fmla="*/ 2147483646 w 18173"/>
                  <a:gd name="T11" fmla="*/ 2147483646 h 9257"/>
                  <a:gd name="T12" fmla="*/ 2147483646 w 18173"/>
                  <a:gd name="T13" fmla="*/ 2147483646 h 9257"/>
                  <a:gd name="T14" fmla="*/ 2147483646 w 18173"/>
                  <a:gd name="T15" fmla="*/ 2147483646 h 9257"/>
                  <a:gd name="T16" fmla="*/ 2147483646 w 18173"/>
                  <a:gd name="T17" fmla="*/ 2147483646 h 9257"/>
                  <a:gd name="T18" fmla="*/ 2147483646 w 18173"/>
                  <a:gd name="T19" fmla="*/ 2147483646 h 9257"/>
                  <a:gd name="T20" fmla="*/ 2147483646 w 18173"/>
                  <a:gd name="T21" fmla="*/ 2147483646 h 9257"/>
                  <a:gd name="T22" fmla="*/ 2147483646 w 18173"/>
                  <a:gd name="T23" fmla="*/ 2147483646 h 9257"/>
                  <a:gd name="T24" fmla="*/ 2147483646 w 18173"/>
                  <a:gd name="T25" fmla="*/ 2147483646 h 9257"/>
                  <a:gd name="T26" fmla="*/ 2147483646 w 18173"/>
                  <a:gd name="T27" fmla="*/ 2147483646 h 9257"/>
                  <a:gd name="T28" fmla="*/ 2147483646 w 18173"/>
                  <a:gd name="T29" fmla="*/ 2147483646 h 9257"/>
                  <a:gd name="T30" fmla="*/ 2147483646 w 18173"/>
                  <a:gd name="T31" fmla="*/ 2147483646 h 9257"/>
                  <a:gd name="T32" fmla="*/ 2147483646 w 18173"/>
                  <a:gd name="T33" fmla="*/ 2147483646 h 9257"/>
                  <a:gd name="T34" fmla="*/ 2147483646 w 18173"/>
                  <a:gd name="T35" fmla="*/ 2147483646 h 9257"/>
                  <a:gd name="T36" fmla="*/ 2147483646 w 18173"/>
                  <a:gd name="T37" fmla="*/ 2147483646 h 9257"/>
                  <a:gd name="T38" fmla="*/ 2147483646 w 18173"/>
                  <a:gd name="T39" fmla="*/ 2147483646 h 9257"/>
                  <a:gd name="T40" fmla="*/ 2147483646 w 18173"/>
                  <a:gd name="T41" fmla="*/ 2147483646 h 9257"/>
                  <a:gd name="T42" fmla="*/ 2147483646 w 18173"/>
                  <a:gd name="T43" fmla="*/ 2147483646 h 9257"/>
                  <a:gd name="T44" fmla="*/ 2147483646 w 18173"/>
                  <a:gd name="T45" fmla="*/ 2147483646 h 9257"/>
                  <a:gd name="T46" fmla="*/ 2147483646 w 18173"/>
                  <a:gd name="T47" fmla="*/ 2147483646 h 9257"/>
                  <a:gd name="T48" fmla="*/ 2147483646 w 18173"/>
                  <a:gd name="T49" fmla="*/ 2147483646 h 9257"/>
                  <a:gd name="T50" fmla="*/ 2147483646 w 18173"/>
                  <a:gd name="T51" fmla="*/ 2147483646 h 9257"/>
                  <a:gd name="T52" fmla="*/ 2147483646 w 18173"/>
                  <a:gd name="T53" fmla="*/ 2147483646 h 9257"/>
                  <a:gd name="T54" fmla="*/ 2147483646 w 18173"/>
                  <a:gd name="T55" fmla="*/ 2147483646 h 9257"/>
                  <a:gd name="T56" fmla="*/ 2147483646 w 18173"/>
                  <a:gd name="T57" fmla="*/ 2147483646 h 9257"/>
                  <a:gd name="T58" fmla="*/ 2147483646 w 18173"/>
                  <a:gd name="T59" fmla="*/ 2147483646 h 9257"/>
                  <a:gd name="T60" fmla="*/ 2147483646 w 18173"/>
                  <a:gd name="T61" fmla="*/ 2147483646 h 9257"/>
                  <a:gd name="T62" fmla="*/ 2147483646 w 18173"/>
                  <a:gd name="T63" fmla="*/ 2147483646 h 9257"/>
                  <a:gd name="T64" fmla="*/ 2147483646 w 18173"/>
                  <a:gd name="T65" fmla="*/ 2147483646 h 9257"/>
                  <a:gd name="T66" fmla="*/ 2147483646 w 18173"/>
                  <a:gd name="T67" fmla="*/ 2147483646 h 9257"/>
                  <a:gd name="T68" fmla="*/ 2147483646 w 18173"/>
                  <a:gd name="T69" fmla="*/ 2147483646 h 9257"/>
                  <a:gd name="T70" fmla="*/ 2147483646 w 18173"/>
                  <a:gd name="T71" fmla="*/ 2147483646 h 9257"/>
                  <a:gd name="T72" fmla="*/ 2147483646 w 18173"/>
                  <a:gd name="T73" fmla="*/ 2147483646 h 9257"/>
                  <a:gd name="T74" fmla="*/ 2147483646 w 18173"/>
                  <a:gd name="T75" fmla="*/ 2147483646 h 9257"/>
                  <a:gd name="T76" fmla="*/ 2147483646 w 18173"/>
                  <a:gd name="T77" fmla="*/ 2147483646 h 9257"/>
                  <a:gd name="T78" fmla="*/ 2147483646 w 18173"/>
                  <a:gd name="T79" fmla="*/ 2147483646 h 9257"/>
                  <a:gd name="T80" fmla="*/ 2147483646 w 18173"/>
                  <a:gd name="T81" fmla="*/ 2147483646 h 9257"/>
                  <a:gd name="T82" fmla="*/ 2147483646 w 18173"/>
                  <a:gd name="T83" fmla="*/ 2147483646 h 9257"/>
                  <a:gd name="T84" fmla="*/ 2147483646 w 18173"/>
                  <a:gd name="T85" fmla="*/ 2147483646 h 9257"/>
                  <a:gd name="T86" fmla="*/ 2147483646 w 18173"/>
                  <a:gd name="T87" fmla="*/ 2147483646 h 9257"/>
                  <a:gd name="T88" fmla="*/ 2147483646 w 18173"/>
                  <a:gd name="T89" fmla="*/ 2147483646 h 9257"/>
                  <a:gd name="T90" fmla="*/ 2147483646 w 18173"/>
                  <a:gd name="T91" fmla="*/ 2147483646 h 9257"/>
                  <a:gd name="T92" fmla="*/ 2147483646 w 18173"/>
                  <a:gd name="T93" fmla="*/ 2147483646 h 9257"/>
                  <a:gd name="T94" fmla="*/ 2147483646 w 18173"/>
                  <a:gd name="T95" fmla="*/ 2147483646 h 9257"/>
                  <a:gd name="T96" fmla="*/ 2147483646 w 18173"/>
                  <a:gd name="T97" fmla="*/ 2147483646 h 9257"/>
                  <a:gd name="T98" fmla="*/ 2147483646 w 18173"/>
                  <a:gd name="T99" fmla="*/ 0 h 9257"/>
                  <a:gd name="T100" fmla="*/ 2147483646 w 18173"/>
                  <a:gd name="T101" fmla="*/ 2147483646 h 9257"/>
                  <a:gd name="T102" fmla="*/ 2147483646 w 18173"/>
                  <a:gd name="T103" fmla="*/ 2147483646 h 9257"/>
                  <a:gd name="T104" fmla="*/ 2147483646 w 18173"/>
                  <a:gd name="T105" fmla="*/ 2147483646 h 9257"/>
                  <a:gd name="T106" fmla="*/ 2147483646 w 18173"/>
                  <a:gd name="T107" fmla="*/ 2147483646 h 9257"/>
                  <a:gd name="T108" fmla="*/ 2147483646 w 18173"/>
                  <a:gd name="T109" fmla="*/ 2147483646 h 9257"/>
                  <a:gd name="T110" fmla="*/ 2147483646 w 18173"/>
                  <a:gd name="T111" fmla="*/ 2147483646 h 9257"/>
                  <a:gd name="T112" fmla="*/ 2147483646 w 18173"/>
                  <a:gd name="T113" fmla="*/ 2147483646 h 9257"/>
                  <a:gd name="T114" fmla="*/ 2147483646 w 18173"/>
                  <a:gd name="T115" fmla="*/ 2147483646 h 9257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8173" h="9257">
                    <a:moveTo>
                      <a:pt x="17981" y="3905"/>
                    </a:moveTo>
                    <a:lnTo>
                      <a:pt x="18001" y="3981"/>
                    </a:lnTo>
                    <a:lnTo>
                      <a:pt x="18020" y="4153"/>
                    </a:lnTo>
                    <a:lnTo>
                      <a:pt x="18039" y="4248"/>
                    </a:lnTo>
                    <a:lnTo>
                      <a:pt x="18077" y="4324"/>
                    </a:lnTo>
                    <a:lnTo>
                      <a:pt x="18134" y="4381"/>
                    </a:lnTo>
                    <a:lnTo>
                      <a:pt x="18172" y="4457"/>
                    </a:lnTo>
                    <a:lnTo>
                      <a:pt x="18172" y="4571"/>
                    </a:lnTo>
                    <a:lnTo>
                      <a:pt x="18057" y="4724"/>
                    </a:lnTo>
                    <a:lnTo>
                      <a:pt x="17867" y="4800"/>
                    </a:lnTo>
                    <a:lnTo>
                      <a:pt x="16877" y="4781"/>
                    </a:lnTo>
                    <a:lnTo>
                      <a:pt x="16686" y="4838"/>
                    </a:lnTo>
                    <a:lnTo>
                      <a:pt x="16534" y="4895"/>
                    </a:lnTo>
                    <a:lnTo>
                      <a:pt x="16477" y="4952"/>
                    </a:lnTo>
                    <a:lnTo>
                      <a:pt x="16420" y="5029"/>
                    </a:lnTo>
                    <a:lnTo>
                      <a:pt x="16381" y="5124"/>
                    </a:lnTo>
                    <a:lnTo>
                      <a:pt x="16343" y="5314"/>
                    </a:lnTo>
                    <a:lnTo>
                      <a:pt x="16305" y="5409"/>
                    </a:lnTo>
                    <a:lnTo>
                      <a:pt x="16172" y="5543"/>
                    </a:lnTo>
                    <a:lnTo>
                      <a:pt x="15981" y="5562"/>
                    </a:lnTo>
                    <a:lnTo>
                      <a:pt x="15810" y="5562"/>
                    </a:lnTo>
                    <a:lnTo>
                      <a:pt x="15619" y="5600"/>
                    </a:lnTo>
                    <a:lnTo>
                      <a:pt x="15410" y="5772"/>
                    </a:lnTo>
                    <a:lnTo>
                      <a:pt x="15143" y="5867"/>
                    </a:lnTo>
                    <a:lnTo>
                      <a:pt x="14838" y="6076"/>
                    </a:lnTo>
                    <a:lnTo>
                      <a:pt x="14762" y="6114"/>
                    </a:lnTo>
                    <a:lnTo>
                      <a:pt x="14667" y="6114"/>
                    </a:lnTo>
                    <a:lnTo>
                      <a:pt x="14420" y="6038"/>
                    </a:lnTo>
                    <a:lnTo>
                      <a:pt x="14324" y="6057"/>
                    </a:lnTo>
                    <a:lnTo>
                      <a:pt x="14267" y="6095"/>
                    </a:lnTo>
                    <a:lnTo>
                      <a:pt x="14076" y="6286"/>
                    </a:lnTo>
                    <a:lnTo>
                      <a:pt x="14000" y="6343"/>
                    </a:lnTo>
                    <a:lnTo>
                      <a:pt x="13905" y="6381"/>
                    </a:lnTo>
                    <a:lnTo>
                      <a:pt x="13734" y="6419"/>
                    </a:lnTo>
                    <a:lnTo>
                      <a:pt x="13562" y="6476"/>
                    </a:lnTo>
                    <a:lnTo>
                      <a:pt x="13124" y="6800"/>
                    </a:lnTo>
                    <a:lnTo>
                      <a:pt x="12896" y="6838"/>
                    </a:lnTo>
                    <a:lnTo>
                      <a:pt x="12820" y="6876"/>
                    </a:lnTo>
                    <a:lnTo>
                      <a:pt x="12458" y="7142"/>
                    </a:lnTo>
                    <a:lnTo>
                      <a:pt x="11924" y="7352"/>
                    </a:lnTo>
                    <a:lnTo>
                      <a:pt x="11886" y="7371"/>
                    </a:lnTo>
                    <a:lnTo>
                      <a:pt x="11829" y="7428"/>
                    </a:lnTo>
                    <a:lnTo>
                      <a:pt x="11791" y="7485"/>
                    </a:lnTo>
                    <a:lnTo>
                      <a:pt x="11772" y="7599"/>
                    </a:lnTo>
                    <a:lnTo>
                      <a:pt x="11733" y="7656"/>
                    </a:lnTo>
                    <a:lnTo>
                      <a:pt x="11581" y="7733"/>
                    </a:lnTo>
                    <a:lnTo>
                      <a:pt x="11296" y="7789"/>
                    </a:lnTo>
                    <a:lnTo>
                      <a:pt x="10934" y="8075"/>
                    </a:lnTo>
                    <a:lnTo>
                      <a:pt x="10781" y="8132"/>
                    </a:lnTo>
                    <a:lnTo>
                      <a:pt x="10705" y="8190"/>
                    </a:lnTo>
                    <a:lnTo>
                      <a:pt x="10648" y="8266"/>
                    </a:lnTo>
                    <a:lnTo>
                      <a:pt x="10629" y="8361"/>
                    </a:lnTo>
                    <a:lnTo>
                      <a:pt x="10686" y="8571"/>
                    </a:lnTo>
                    <a:lnTo>
                      <a:pt x="10705" y="8666"/>
                    </a:lnTo>
                    <a:lnTo>
                      <a:pt x="10667" y="8742"/>
                    </a:lnTo>
                    <a:lnTo>
                      <a:pt x="10591" y="8818"/>
                    </a:lnTo>
                    <a:lnTo>
                      <a:pt x="10438" y="8894"/>
                    </a:lnTo>
                    <a:lnTo>
                      <a:pt x="10381" y="8971"/>
                    </a:lnTo>
                    <a:lnTo>
                      <a:pt x="10267" y="9123"/>
                    </a:lnTo>
                    <a:lnTo>
                      <a:pt x="10191" y="9256"/>
                    </a:lnTo>
                    <a:lnTo>
                      <a:pt x="10114" y="9199"/>
                    </a:lnTo>
                    <a:lnTo>
                      <a:pt x="10077" y="9142"/>
                    </a:lnTo>
                    <a:lnTo>
                      <a:pt x="10057" y="9104"/>
                    </a:lnTo>
                    <a:lnTo>
                      <a:pt x="10019" y="9028"/>
                    </a:lnTo>
                    <a:lnTo>
                      <a:pt x="9981" y="8952"/>
                    </a:lnTo>
                    <a:lnTo>
                      <a:pt x="9962" y="8913"/>
                    </a:lnTo>
                    <a:lnTo>
                      <a:pt x="9943" y="8876"/>
                    </a:lnTo>
                    <a:lnTo>
                      <a:pt x="9905" y="8856"/>
                    </a:lnTo>
                    <a:lnTo>
                      <a:pt x="9867" y="8856"/>
                    </a:lnTo>
                    <a:lnTo>
                      <a:pt x="9829" y="8837"/>
                    </a:lnTo>
                    <a:lnTo>
                      <a:pt x="9791" y="8856"/>
                    </a:lnTo>
                    <a:lnTo>
                      <a:pt x="9752" y="8876"/>
                    </a:lnTo>
                    <a:lnTo>
                      <a:pt x="9657" y="8913"/>
                    </a:lnTo>
                    <a:lnTo>
                      <a:pt x="9600" y="8971"/>
                    </a:lnTo>
                    <a:lnTo>
                      <a:pt x="9429" y="9066"/>
                    </a:lnTo>
                    <a:lnTo>
                      <a:pt x="9334" y="9085"/>
                    </a:lnTo>
                    <a:lnTo>
                      <a:pt x="9143" y="9123"/>
                    </a:lnTo>
                    <a:lnTo>
                      <a:pt x="8858" y="9123"/>
                    </a:lnTo>
                    <a:lnTo>
                      <a:pt x="8343" y="8990"/>
                    </a:lnTo>
                    <a:lnTo>
                      <a:pt x="7981" y="8990"/>
                    </a:lnTo>
                    <a:lnTo>
                      <a:pt x="7924" y="8971"/>
                    </a:lnTo>
                    <a:lnTo>
                      <a:pt x="7886" y="8971"/>
                    </a:lnTo>
                    <a:lnTo>
                      <a:pt x="7886" y="8932"/>
                    </a:lnTo>
                    <a:lnTo>
                      <a:pt x="7867" y="8894"/>
                    </a:lnTo>
                    <a:lnTo>
                      <a:pt x="7867" y="8837"/>
                    </a:lnTo>
                    <a:lnTo>
                      <a:pt x="7867" y="8799"/>
                    </a:lnTo>
                    <a:lnTo>
                      <a:pt x="7886" y="8761"/>
                    </a:lnTo>
                    <a:lnTo>
                      <a:pt x="7943" y="8647"/>
                    </a:lnTo>
                    <a:lnTo>
                      <a:pt x="7943" y="8627"/>
                    </a:lnTo>
                    <a:lnTo>
                      <a:pt x="7943" y="8590"/>
                    </a:lnTo>
                    <a:lnTo>
                      <a:pt x="7924" y="8571"/>
                    </a:lnTo>
                    <a:lnTo>
                      <a:pt x="7886" y="8532"/>
                    </a:lnTo>
                    <a:lnTo>
                      <a:pt x="7829" y="8513"/>
                    </a:lnTo>
                    <a:lnTo>
                      <a:pt x="7695" y="8513"/>
                    </a:lnTo>
                    <a:lnTo>
                      <a:pt x="7657" y="8513"/>
                    </a:lnTo>
                    <a:lnTo>
                      <a:pt x="7524" y="8590"/>
                    </a:lnTo>
                    <a:lnTo>
                      <a:pt x="6877" y="8761"/>
                    </a:lnTo>
                    <a:lnTo>
                      <a:pt x="6743" y="8780"/>
                    </a:lnTo>
                    <a:lnTo>
                      <a:pt x="6743" y="8761"/>
                    </a:lnTo>
                    <a:lnTo>
                      <a:pt x="6724" y="8742"/>
                    </a:lnTo>
                    <a:lnTo>
                      <a:pt x="6743" y="8723"/>
                    </a:lnTo>
                    <a:lnTo>
                      <a:pt x="6762" y="8704"/>
                    </a:lnTo>
                    <a:lnTo>
                      <a:pt x="6800" y="8666"/>
                    </a:lnTo>
                    <a:lnTo>
                      <a:pt x="6819" y="8647"/>
                    </a:lnTo>
                    <a:lnTo>
                      <a:pt x="6838" y="8627"/>
                    </a:lnTo>
                    <a:lnTo>
                      <a:pt x="6857" y="8590"/>
                    </a:lnTo>
                    <a:lnTo>
                      <a:pt x="6895" y="8437"/>
                    </a:lnTo>
                    <a:lnTo>
                      <a:pt x="6895" y="8361"/>
                    </a:lnTo>
                    <a:lnTo>
                      <a:pt x="6914" y="8342"/>
                    </a:lnTo>
                    <a:lnTo>
                      <a:pt x="6914" y="8304"/>
                    </a:lnTo>
                    <a:lnTo>
                      <a:pt x="6972" y="8209"/>
                    </a:lnTo>
                    <a:lnTo>
                      <a:pt x="6991" y="8190"/>
                    </a:lnTo>
                    <a:lnTo>
                      <a:pt x="6991" y="8170"/>
                    </a:lnTo>
                    <a:lnTo>
                      <a:pt x="6991" y="8151"/>
                    </a:lnTo>
                    <a:lnTo>
                      <a:pt x="6972" y="8114"/>
                    </a:lnTo>
                    <a:lnTo>
                      <a:pt x="6933" y="8094"/>
                    </a:lnTo>
                    <a:lnTo>
                      <a:pt x="6800" y="8018"/>
                    </a:lnTo>
                    <a:lnTo>
                      <a:pt x="6610" y="7923"/>
                    </a:lnTo>
                    <a:lnTo>
                      <a:pt x="6552" y="7866"/>
                    </a:lnTo>
                    <a:lnTo>
                      <a:pt x="6552" y="7847"/>
                    </a:lnTo>
                    <a:lnTo>
                      <a:pt x="6552" y="7809"/>
                    </a:lnTo>
                    <a:lnTo>
                      <a:pt x="6533" y="7713"/>
                    </a:lnTo>
                    <a:lnTo>
                      <a:pt x="6514" y="7656"/>
                    </a:lnTo>
                    <a:lnTo>
                      <a:pt x="6496" y="7599"/>
                    </a:lnTo>
                    <a:lnTo>
                      <a:pt x="6476" y="7542"/>
                    </a:lnTo>
                    <a:lnTo>
                      <a:pt x="6476" y="7523"/>
                    </a:lnTo>
                    <a:lnTo>
                      <a:pt x="6514" y="7542"/>
                    </a:lnTo>
                    <a:lnTo>
                      <a:pt x="6533" y="7542"/>
                    </a:lnTo>
                    <a:lnTo>
                      <a:pt x="6552" y="7542"/>
                    </a:lnTo>
                    <a:lnTo>
                      <a:pt x="6591" y="7542"/>
                    </a:lnTo>
                    <a:lnTo>
                      <a:pt x="6610" y="7504"/>
                    </a:lnTo>
                    <a:lnTo>
                      <a:pt x="6686" y="7332"/>
                    </a:lnTo>
                    <a:lnTo>
                      <a:pt x="6724" y="7199"/>
                    </a:lnTo>
                    <a:lnTo>
                      <a:pt x="6743" y="6972"/>
                    </a:lnTo>
                    <a:lnTo>
                      <a:pt x="6705" y="6876"/>
                    </a:lnTo>
                    <a:lnTo>
                      <a:pt x="6686" y="6876"/>
                    </a:lnTo>
                    <a:lnTo>
                      <a:pt x="6667" y="6876"/>
                    </a:lnTo>
                    <a:lnTo>
                      <a:pt x="6610" y="6914"/>
                    </a:lnTo>
                    <a:lnTo>
                      <a:pt x="6533" y="6952"/>
                    </a:lnTo>
                    <a:lnTo>
                      <a:pt x="6400" y="6991"/>
                    </a:lnTo>
                    <a:lnTo>
                      <a:pt x="6362" y="7010"/>
                    </a:lnTo>
                    <a:lnTo>
                      <a:pt x="6324" y="7048"/>
                    </a:lnTo>
                    <a:lnTo>
                      <a:pt x="6286" y="7067"/>
                    </a:lnTo>
                    <a:lnTo>
                      <a:pt x="6229" y="7086"/>
                    </a:lnTo>
                    <a:lnTo>
                      <a:pt x="6191" y="7104"/>
                    </a:lnTo>
                    <a:lnTo>
                      <a:pt x="5486" y="7104"/>
                    </a:lnTo>
                    <a:lnTo>
                      <a:pt x="5257" y="7067"/>
                    </a:lnTo>
                    <a:lnTo>
                      <a:pt x="4991" y="7028"/>
                    </a:lnTo>
                    <a:lnTo>
                      <a:pt x="4933" y="7028"/>
                    </a:lnTo>
                    <a:lnTo>
                      <a:pt x="4896" y="7048"/>
                    </a:lnTo>
                    <a:lnTo>
                      <a:pt x="4762" y="7104"/>
                    </a:lnTo>
                    <a:lnTo>
                      <a:pt x="4686" y="7123"/>
                    </a:lnTo>
                    <a:lnTo>
                      <a:pt x="4591" y="7142"/>
                    </a:lnTo>
                    <a:lnTo>
                      <a:pt x="4400" y="7104"/>
                    </a:lnTo>
                    <a:lnTo>
                      <a:pt x="4362" y="7104"/>
                    </a:lnTo>
                    <a:lnTo>
                      <a:pt x="4343" y="7086"/>
                    </a:lnTo>
                    <a:lnTo>
                      <a:pt x="4324" y="7067"/>
                    </a:lnTo>
                    <a:lnTo>
                      <a:pt x="4324" y="7028"/>
                    </a:lnTo>
                    <a:lnTo>
                      <a:pt x="4305" y="7010"/>
                    </a:lnTo>
                    <a:lnTo>
                      <a:pt x="4286" y="6991"/>
                    </a:lnTo>
                    <a:lnTo>
                      <a:pt x="4229" y="6972"/>
                    </a:lnTo>
                    <a:lnTo>
                      <a:pt x="4190" y="6972"/>
                    </a:lnTo>
                    <a:lnTo>
                      <a:pt x="4134" y="7010"/>
                    </a:lnTo>
                    <a:lnTo>
                      <a:pt x="4057" y="7010"/>
                    </a:lnTo>
                    <a:lnTo>
                      <a:pt x="4038" y="7010"/>
                    </a:lnTo>
                    <a:lnTo>
                      <a:pt x="4019" y="6991"/>
                    </a:lnTo>
                    <a:lnTo>
                      <a:pt x="4038" y="6952"/>
                    </a:lnTo>
                    <a:lnTo>
                      <a:pt x="4038" y="6933"/>
                    </a:lnTo>
                    <a:lnTo>
                      <a:pt x="4114" y="6838"/>
                    </a:lnTo>
                    <a:lnTo>
                      <a:pt x="4152" y="6762"/>
                    </a:lnTo>
                    <a:lnTo>
                      <a:pt x="4171" y="6686"/>
                    </a:lnTo>
                    <a:lnTo>
                      <a:pt x="4171" y="6667"/>
                    </a:lnTo>
                    <a:lnTo>
                      <a:pt x="4190" y="6571"/>
                    </a:lnTo>
                    <a:lnTo>
                      <a:pt x="4190" y="6533"/>
                    </a:lnTo>
                    <a:lnTo>
                      <a:pt x="4210" y="6495"/>
                    </a:lnTo>
                    <a:lnTo>
                      <a:pt x="4229" y="6476"/>
                    </a:lnTo>
                    <a:lnTo>
                      <a:pt x="4286" y="6381"/>
                    </a:lnTo>
                    <a:lnTo>
                      <a:pt x="4286" y="6343"/>
                    </a:lnTo>
                    <a:lnTo>
                      <a:pt x="4305" y="6248"/>
                    </a:lnTo>
                    <a:lnTo>
                      <a:pt x="4324" y="6229"/>
                    </a:lnTo>
                    <a:lnTo>
                      <a:pt x="4305" y="6190"/>
                    </a:lnTo>
                    <a:lnTo>
                      <a:pt x="4305" y="6171"/>
                    </a:lnTo>
                    <a:lnTo>
                      <a:pt x="4286" y="6152"/>
                    </a:lnTo>
                    <a:lnTo>
                      <a:pt x="4190" y="6095"/>
                    </a:lnTo>
                    <a:lnTo>
                      <a:pt x="4095" y="6038"/>
                    </a:lnTo>
                    <a:lnTo>
                      <a:pt x="4038" y="6019"/>
                    </a:lnTo>
                    <a:lnTo>
                      <a:pt x="3981" y="6019"/>
                    </a:lnTo>
                    <a:lnTo>
                      <a:pt x="3962" y="6019"/>
                    </a:lnTo>
                    <a:lnTo>
                      <a:pt x="3905" y="6057"/>
                    </a:lnTo>
                    <a:lnTo>
                      <a:pt x="3829" y="6076"/>
                    </a:lnTo>
                    <a:lnTo>
                      <a:pt x="3295" y="6038"/>
                    </a:lnTo>
                    <a:lnTo>
                      <a:pt x="3276" y="6019"/>
                    </a:lnTo>
                    <a:lnTo>
                      <a:pt x="3257" y="6000"/>
                    </a:lnTo>
                    <a:lnTo>
                      <a:pt x="3257" y="5962"/>
                    </a:lnTo>
                    <a:lnTo>
                      <a:pt x="3200" y="5886"/>
                    </a:lnTo>
                    <a:lnTo>
                      <a:pt x="3257" y="5772"/>
                    </a:lnTo>
                    <a:lnTo>
                      <a:pt x="3295" y="5753"/>
                    </a:lnTo>
                    <a:lnTo>
                      <a:pt x="3333" y="5714"/>
                    </a:lnTo>
                    <a:lnTo>
                      <a:pt x="3372" y="5714"/>
                    </a:lnTo>
                    <a:lnTo>
                      <a:pt x="3467" y="5695"/>
                    </a:lnTo>
                    <a:lnTo>
                      <a:pt x="3714" y="5714"/>
                    </a:lnTo>
                    <a:lnTo>
                      <a:pt x="3829" y="5714"/>
                    </a:lnTo>
                    <a:lnTo>
                      <a:pt x="3867" y="5676"/>
                    </a:lnTo>
                    <a:lnTo>
                      <a:pt x="3885" y="5657"/>
                    </a:lnTo>
                    <a:lnTo>
                      <a:pt x="3885" y="5562"/>
                    </a:lnTo>
                    <a:lnTo>
                      <a:pt x="3885" y="5543"/>
                    </a:lnTo>
                    <a:lnTo>
                      <a:pt x="3924" y="5409"/>
                    </a:lnTo>
                    <a:lnTo>
                      <a:pt x="4000" y="5238"/>
                    </a:lnTo>
                    <a:lnTo>
                      <a:pt x="4000" y="5219"/>
                    </a:lnTo>
                    <a:lnTo>
                      <a:pt x="3981" y="5219"/>
                    </a:lnTo>
                    <a:lnTo>
                      <a:pt x="3943" y="5219"/>
                    </a:lnTo>
                    <a:lnTo>
                      <a:pt x="3867" y="5276"/>
                    </a:lnTo>
                    <a:lnTo>
                      <a:pt x="3829" y="5276"/>
                    </a:lnTo>
                    <a:lnTo>
                      <a:pt x="3809" y="5276"/>
                    </a:lnTo>
                    <a:lnTo>
                      <a:pt x="3733" y="5257"/>
                    </a:lnTo>
                    <a:lnTo>
                      <a:pt x="3619" y="5200"/>
                    </a:lnTo>
                    <a:lnTo>
                      <a:pt x="3295" y="5029"/>
                    </a:lnTo>
                    <a:lnTo>
                      <a:pt x="3238" y="5029"/>
                    </a:lnTo>
                    <a:lnTo>
                      <a:pt x="2952" y="5010"/>
                    </a:lnTo>
                    <a:lnTo>
                      <a:pt x="2914" y="5010"/>
                    </a:lnTo>
                    <a:lnTo>
                      <a:pt x="2800" y="4952"/>
                    </a:lnTo>
                    <a:lnTo>
                      <a:pt x="2705" y="4895"/>
                    </a:lnTo>
                    <a:lnTo>
                      <a:pt x="2552" y="4857"/>
                    </a:lnTo>
                    <a:lnTo>
                      <a:pt x="2514" y="4857"/>
                    </a:lnTo>
                    <a:lnTo>
                      <a:pt x="2495" y="4857"/>
                    </a:lnTo>
                    <a:lnTo>
                      <a:pt x="2400" y="4895"/>
                    </a:lnTo>
                    <a:lnTo>
                      <a:pt x="2362" y="4895"/>
                    </a:lnTo>
                    <a:lnTo>
                      <a:pt x="2343" y="4895"/>
                    </a:lnTo>
                    <a:lnTo>
                      <a:pt x="2305" y="4876"/>
                    </a:lnTo>
                    <a:lnTo>
                      <a:pt x="2248" y="4838"/>
                    </a:lnTo>
                    <a:lnTo>
                      <a:pt x="2153" y="4781"/>
                    </a:lnTo>
                    <a:lnTo>
                      <a:pt x="2095" y="4743"/>
                    </a:lnTo>
                    <a:lnTo>
                      <a:pt x="2057" y="4724"/>
                    </a:lnTo>
                    <a:lnTo>
                      <a:pt x="2038" y="4743"/>
                    </a:lnTo>
                    <a:lnTo>
                      <a:pt x="1943" y="4781"/>
                    </a:lnTo>
                    <a:lnTo>
                      <a:pt x="1638" y="4857"/>
                    </a:lnTo>
                    <a:lnTo>
                      <a:pt x="1600" y="4876"/>
                    </a:lnTo>
                    <a:lnTo>
                      <a:pt x="1562" y="4876"/>
                    </a:lnTo>
                    <a:lnTo>
                      <a:pt x="1505" y="4857"/>
                    </a:lnTo>
                    <a:lnTo>
                      <a:pt x="1486" y="4819"/>
                    </a:lnTo>
                    <a:lnTo>
                      <a:pt x="1467" y="4800"/>
                    </a:lnTo>
                    <a:lnTo>
                      <a:pt x="1486" y="4762"/>
                    </a:lnTo>
                    <a:lnTo>
                      <a:pt x="1486" y="4743"/>
                    </a:lnTo>
                    <a:lnTo>
                      <a:pt x="1505" y="4724"/>
                    </a:lnTo>
                    <a:lnTo>
                      <a:pt x="1523" y="4705"/>
                    </a:lnTo>
                    <a:lnTo>
                      <a:pt x="1619" y="4648"/>
                    </a:lnTo>
                    <a:lnTo>
                      <a:pt x="1695" y="4571"/>
                    </a:lnTo>
                    <a:lnTo>
                      <a:pt x="1733" y="4534"/>
                    </a:lnTo>
                    <a:lnTo>
                      <a:pt x="1733" y="4514"/>
                    </a:lnTo>
                    <a:lnTo>
                      <a:pt x="1752" y="4476"/>
                    </a:lnTo>
                    <a:lnTo>
                      <a:pt x="1772" y="4419"/>
                    </a:lnTo>
                    <a:lnTo>
                      <a:pt x="1772" y="4381"/>
                    </a:lnTo>
                    <a:lnTo>
                      <a:pt x="1772" y="4343"/>
                    </a:lnTo>
                    <a:lnTo>
                      <a:pt x="1772" y="4305"/>
                    </a:lnTo>
                    <a:lnTo>
                      <a:pt x="1733" y="4248"/>
                    </a:lnTo>
                    <a:lnTo>
                      <a:pt x="1695" y="4209"/>
                    </a:lnTo>
                    <a:lnTo>
                      <a:pt x="1676" y="4190"/>
                    </a:lnTo>
                    <a:lnTo>
                      <a:pt x="1523" y="4095"/>
                    </a:lnTo>
                    <a:lnTo>
                      <a:pt x="1505" y="4057"/>
                    </a:lnTo>
                    <a:lnTo>
                      <a:pt x="1486" y="4019"/>
                    </a:lnTo>
                    <a:lnTo>
                      <a:pt x="1486" y="3943"/>
                    </a:lnTo>
                    <a:lnTo>
                      <a:pt x="1486" y="3905"/>
                    </a:lnTo>
                    <a:lnTo>
                      <a:pt x="1467" y="3886"/>
                    </a:lnTo>
                    <a:lnTo>
                      <a:pt x="1447" y="3886"/>
                    </a:lnTo>
                    <a:lnTo>
                      <a:pt x="1410" y="3867"/>
                    </a:lnTo>
                    <a:lnTo>
                      <a:pt x="1371" y="3867"/>
                    </a:lnTo>
                    <a:lnTo>
                      <a:pt x="1352" y="3828"/>
                    </a:lnTo>
                    <a:lnTo>
                      <a:pt x="1352" y="3809"/>
                    </a:lnTo>
                    <a:lnTo>
                      <a:pt x="1352" y="3772"/>
                    </a:lnTo>
                    <a:lnTo>
                      <a:pt x="1371" y="3657"/>
                    </a:lnTo>
                    <a:lnTo>
                      <a:pt x="1391" y="3619"/>
                    </a:lnTo>
                    <a:lnTo>
                      <a:pt x="1447" y="3428"/>
                    </a:lnTo>
                    <a:lnTo>
                      <a:pt x="1447" y="3410"/>
                    </a:lnTo>
                    <a:lnTo>
                      <a:pt x="1447" y="3371"/>
                    </a:lnTo>
                    <a:lnTo>
                      <a:pt x="1428" y="3314"/>
                    </a:lnTo>
                    <a:lnTo>
                      <a:pt x="1428" y="3295"/>
                    </a:lnTo>
                    <a:lnTo>
                      <a:pt x="1410" y="3257"/>
                    </a:lnTo>
                    <a:lnTo>
                      <a:pt x="1371" y="3219"/>
                    </a:lnTo>
                    <a:lnTo>
                      <a:pt x="1295" y="3162"/>
                    </a:lnTo>
                    <a:lnTo>
                      <a:pt x="1276" y="3143"/>
                    </a:lnTo>
                    <a:lnTo>
                      <a:pt x="1276" y="3105"/>
                    </a:lnTo>
                    <a:lnTo>
                      <a:pt x="1276" y="3086"/>
                    </a:lnTo>
                    <a:lnTo>
                      <a:pt x="1276" y="3048"/>
                    </a:lnTo>
                    <a:lnTo>
                      <a:pt x="1257" y="2971"/>
                    </a:lnTo>
                    <a:lnTo>
                      <a:pt x="1238" y="2914"/>
                    </a:lnTo>
                    <a:lnTo>
                      <a:pt x="1219" y="2895"/>
                    </a:lnTo>
                    <a:lnTo>
                      <a:pt x="1181" y="2876"/>
                    </a:lnTo>
                    <a:lnTo>
                      <a:pt x="1086" y="2838"/>
                    </a:lnTo>
                    <a:lnTo>
                      <a:pt x="1047" y="2838"/>
                    </a:lnTo>
                    <a:lnTo>
                      <a:pt x="1029" y="2838"/>
                    </a:lnTo>
                    <a:lnTo>
                      <a:pt x="1010" y="2857"/>
                    </a:lnTo>
                    <a:lnTo>
                      <a:pt x="990" y="2895"/>
                    </a:lnTo>
                    <a:lnTo>
                      <a:pt x="990" y="2914"/>
                    </a:lnTo>
                    <a:lnTo>
                      <a:pt x="971" y="2952"/>
                    </a:lnTo>
                    <a:lnTo>
                      <a:pt x="952" y="2971"/>
                    </a:lnTo>
                    <a:lnTo>
                      <a:pt x="914" y="2990"/>
                    </a:lnTo>
                    <a:lnTo>
                      <a:pt x="895" y="3010"/>
                    </a:lnTo>
                    <a:lnTo>
                      <a:pt x="838" y="3029"/>
                    </a:lnTo>
                    <a:lnTo>
                      <a:pt x="552" y="3048"/>
                    </a:lnTo>
                    <a:lnTo>
                      <a:pt x="533" y="3048"/>
                    </a:lnTo>
                    <a:lnTo>
                      <a:pt x="514" y="3029"/>
                    </a:lnTo>
                    <a:lnTo>
                      <a:pt x="495" y="3010"/>
                    </a:lnTo>
                    <a:lnTo>
                      <a:pt x="438" y="2876"/>
                    </a:lnTo>
                    <a:lnTo>
                      <a:pt x="400" y="2857"/>
                    </a:lnTo>
                    <a:lnTo>
                      <a:pt x="381" y="2838"/>
                    </a:lnTo>
                    <a:lnTo>
                      <a:pt x="267" y="2781"/>
                    </a:lnTo>
                    <a:lnTo>
                      <a:pt x="248" y="2762"/>
                    </a:lnTo>
                    <a:lnTo>
                      <a:pt x="209" y="2743"/>
                    </a:lnTo>
                    <a:lnTo>
                      <a:pt x="190" y="2743"/>
                    </a:lnTo>
                    <a:lnTo>
                      <a:pt x="76" y="2724"/>
                    </a:lnTo>
                    <a:lnTo>
                      <a:pt x="76" y="2705"/>
                    </a:lnTo>
                    <a:lnTo>
                      <a:pt x="57" y="2685"/>
                    </a:lnTo>
                    <a:lnTo>
                      <a:pt x="0" y="2514"/>
                    </a:lnTo>
                    <a:lnTo>
                      <a:pt x="0" y="2476"/>
                    </a:lnTo>
                    <a:lnTo>
                      <a:pt x="152" y="2362"/>
                    </a:lnTo>
                    <a:lnTo>
                      <a:pt x="172" y="2343"/>
                    </a:lnTo>
                    <a:lnTo>
                      <a:pt x="190" y="2324"/>
                    </a:lnTo>
                    <a:lnTo>
                      <a:pt x="209" y="2267"/>
                    </a:lnTo>
                    <a:lnTo>
                      <a:pt x="209" y="2248"/>
                    </a:lnTo>
                    <a:lnTo>
                      <a:pt x="209" y="2172"/>
                    </a:lnTo>
                    <a:lnTo>
                      <a:pt x="228" y="2152"/>
                    </a:lnTo>
                    <a:lnTo>
                      <a:pt x="248" y="2133"/>
                    </a:lnTo>
                    <a:lnTo>
                      <a:pt x="304" y="2114"/>
                    </a:lnTo>
                    <a:lnTo>
                      <a:pt x="343" y="2114"/>
                    </a:lnTo>
                    <a:lnTo>
                      <a:pt x="400" y="2095"/>
                    </a:lnTo>
                    <a:lnTo>
                      <a:pt x="495" y="2000"/>
                    </a:lnTo>
                    <a:lnTo>
                      <a:pt x="552" y="1981"/>
                    </a:lnTo>
                    <a:lnTo>
                      <a:pt x="648" y="1924"/>
                    </a:lnTo>
                    <a:lnTo>
                      <a:pt x="685" y="1905"/>
                    </a:lnTo>
                    <a:lnTo>
                      <a:pt x="705" y="1886"/>
                    </a:lnTo>
                    <a:lnTo>
                      <a:pt x="743" y="1791"/>
                    </a:lnTo>
                    <a:lnTo>
                      <a:pt x="781" y="1771"/>
                    </a:lnTo>
                    <a:lnTo>
                      <a:pt x="838" y="1752"/>
                    </a:lnTo>
                    <a:lnTo>
                      <a:pt x="1124" y="1791"/>
                    </a:lnTo>
                    <a:lnTo>
                      <a:pt x="1200" y="1791"/>
                    </a:lnTo>
                    <a:lnTo>
                      <a:pt x="1752" y="1657"/>
                    </a:lnTo>
                    <a:lnTo>
                      <a:pt x="1848" y="1657"/>
                    </a:lnTo>
                    <a:lnTo>
                      <a:pt x="1904" y="1695"/>
                    </a:lnTo>
                    <a:lnTo>
                      <a:pt x="1962" y="1695"/>
                    </a:lnTo>
                    <a:lnTo>
                      <a:pt x="1981" y="1695"/>
                    </a:lnTo>
                    <a:lnTo>
                      <a:pt x="2000" y="1695"/>
                    </a:lnTo>
                    <a:lnTo>
                      <a:pt x="2038" y="1695"/>
                    </a:lnTo>
                    <a:lnTo>
                      <a:pt x="2076" y="1676"/>
                    </a:lnTo>
                    <a:lnTo>
                      <a:pt x="2171" y="1600"/>
                    </a:lnTo>
                    <a:lnTo>
                      <a:pt x="2209" y="1581"/>
                    </a:lnTo>
                    <a:lnTo>
                      <a:pt x="2419" y="1333"/>
                    </a:lnTo>
                    <a:lnTo>
                      <a:pt x="2495" y="1257"/>
                    </a:lnTo>
                    <a:lnTo>
                      <a:pt x="2590" y="1200"/>
                    </a:lnTo>
                    <a:lnTo>
                      <a:pt x="2857" y="1085"/>
                    </a:lnTo>
                    <a:lnTo>
                      <a:pt x="3162" y="1009"/>
                    </a:lnTo>
                    <a:lnTo>
                      <a:pt x="3181" y="1009"/>
                    </a:lnTo>
                    <a:lnTo>
                      <a:pt x="3200" y="990"/>
                    </a:lnTo>
                    <a:lnTo>
                      <a:pt x="3276" y="819"/>
                    </a:lnTo>
                    <a:lnTo>
                      <a:pt x="3295" y="800"/>
                    </a:lnTo>
                    <a:lnTo>
                      <a:pt x="3314" y="781"/>
                    </a:lnTo>
                    <a:lnTo>
                      <a:pt x="3372" y="781"/>
                    </a:lnTo>
                    <a:lnTo>
                      <a:pt x="3619" y="838"/>
                    </a:lnTo>
                    <a:lnTo>
                      <a:pt x="3714" y="838"/>
                    </a:lnTo>
                    <a:lnTo>
                      <a:pt x="3848" y="876"/>
                    </a:lnTo>
                    <a:lnTo>
                      <a:pt x="3885" y="876"/>
                    </a:lnTo>
                    <a:lnTo>
                      <a:pt x="3943" y="857"/>
                    </a:lnTo>
                    <a:lnTo>
                      <a:pt x="4152" y="762"/>
                    </a:lnTo>
                    <a:lnTo>
                      <a:pt x="4171" y="743"/>
                    </a:lnTo>
                    <a:lnTo>
                      <a:pt x="4210" y="762"/>
                    </a:lnTo>
                    <a:lnTo>
                      <a:pt x="4400" y="838"/>
                    </a:lnTo>
                    <a:lnTo>
                      <a:pt x="4533" y="857"/>
                    </a:lnTo>
                    <a:lnTo>
                      <a:pt x="4552" y="838"/>
                    </a:lnTo>
                    <a:lnTo>
                      <a:pt x="4591" y="838"/>
                    </a:lnTo>
                    <a:lnTo>
                      <a:pt x="4610" y="800"/>
                    </a:lnTo>
                    <a:lnTo>
                      <a:pt x="4629" y="762"/>
                    </a:lnTo>
                    <a:lnTo>
                      <a:pt x="4629" y="724"/>
                    </a:lnTo>
                    <a:lnTo>
                      <a:pt x="4647" y="704"/>
                    </a:lnTo>
                    <a:lnTo>
                      <a:pt x="4667" y="667"/>
                    </a:lnTo>
                    <a:lnTo>
                      <a:pt x="4686" y="648"/>
                    </a:lnTo>
                    <a:lnTo>
                      <a:pt x="4743" y="628"/>
                    </a:lnTo>
                    <a:lnTo>
                      <a:pt x="5657" y="648"/>
                    </a:lnTo>
                    <a:lnTo>
                      <a:pt x="5734" y="648"/>
                    </a:lnTo>
                    <a:lnTo>
                      <a:pt x="5848" y="609"/>
                    </a:lnTo>
                    <a:lnTo>
                      <a:pt x="5886" y="572"/>
                    </a:lnTo>
                    <a:lnTo>
                      <a:pt x="5905" y="552"/>
                    </a:lnTo>
                    <a:lnTo>
                      <a:pt x="5924" y="457"/>
                    </a:lnTo>
                    <a:lnTo>
                      <a:pt x="5943" y="400"/>
                    </a:lnTo>
                    <a:lnTo>
                      <a:pt x="6038" y="305"/>
                    </a:lnTo>
                    <a:lnTo>
                      <a:pt x="6057" y="286"/>
                    </a:lnTo>
                    <a:lnTo>
                      <a:pt x="6076" y="267"/>
                    </a:lnTo>
                    <a:lnTo>
                      <a:pt x="6095" y="267"/>
                    </a:lnTo>
                    <a:lnTo>
                      <a:pt x="6152" y="286"/>
                    </a:lnTo>
                    <a:lnTo>
                      <a:pt x="6191" y="286"/>
                    </a:lnTo>
                    <a:lnTo>
                      <a:pt x="6210" y="267"/>
                    </a:lnTo>
                    <a:lnTo>
                      <a:pt x="6229" y="247"/>
                    </a:lnTo>
                    <a:lnTo>
                      <a:pt x="6229" y="191"/>
                    </a:lnTo>
                    <a:lnTo>
                      <a:pt x="6191" y="57"/>
                    </a:lnTo>
                    <a:lnTo>
                      <a:pt x="6267" y="57"/>
                    </a:lnTo>
                    <a:lnTo>
                      <a:pt x="6648" y="133"/>
                    </a:lnTo>
                    <a:lnTo>
                      <a:pt x="6781" y="95"/>
                    </a:lnTo>
                    <a:lnTo>
                      <a:pt x="6933" y="0"/>
                    </a:lnTo>
                    <a:lnTo>
                      <a:pt x="7009" y="0"/>
                    </a:lnTo>
                    <a:lnTo>
                      <a:pt x="7067" y="0"/>
                    </a:lnTo>
                    <a:lnTo>
                      <a:pt x="7162" y="38"/>
                    </a:lnTo>
                    <a:lnTo>
                      <a:pt x="7334" y="38"/>
                    </a:lnTo>
                    <a:lnTo>
                      <a:pt x="7410" y="76"/>
                    </a:lnTo>
                    <a:lnTo>
                      <a:pt x="7467" y="133"/>
                    </a:lnTo>
                    <a:lnTo>
                      <a:pt x="7543" y="171"/>
                    </a:lnTo>
                    <a:lnTo>
                      <a:pt x="7619" y="171"/>
                    </a:lnTo>
                    <a:lnTo>
                      <a:pt x="7829" y="76"/>
                    </a:lnTo>
                    <a:lnTo>
                      <a:pt x="7905" y="57"/>
                    </a:lnTo>
                    <a:lnTo>
                      <a:pt x="8172" y="76"/>
                    </a:lnTo>
                    <a:lnTo>
                      <a:pt x="8419" y="133"/>
                    </a:lnTo>
                    <a:lnTo>
                      <a:pt x="8457" y="171"/>
                    </a:lnTo>
                    <a:lnTo>
                      <a:pt x="8477" y="209"/>
                    </a:lnTo>
                    <a:lnTo>
                      <a:pt x="8495" y="228"/>
                    </a:lnTo>
                    <a:lnTo>
                      <a:pt x="8533" y="267"/>
                    </a:lnTo>
                    <a:lnTo>
                      <a:pt x="8648" y="228"/>
                    </a:lnTo>
                    <a:lnTo>
                      <a:pt x="8705" y="171"/>
                    </a:lnTo>
                    <a:lnTo>
                      <a:pt x="8743" y="152"/>
                    </a:lnTo>
                    <a:lnTo>
                      <a:pt x="8838" y="152"/>
                    </a:lnTo>
                    <a:lnTo>
                      <a:pt x="8914" y="152"/>
                    </a:lnTo>
                    <a:lnTo>
                      <a:pt x="9010" y="191"/>
                    </a:lnTo>
                    <a:lnTo>
                      <a:pt x="9239" y="323"/>
                    </a:lnTo>
                    <a:lnTo>
                      <a:pt x="9410" y="362"/>
                    </a:lnTo>
                    <a:lnTo>
                      <a:pt x="9829" y="323"/>
                    </a:lnTo>
                    <a:lnTo>
                      <a:pt x="10019" y="323"/>
                    </a:lnTo>
                    <a:lnTo>
                      <a:pt x="10191" y="305"/>
                    </a:lnTo>
                    <a:lnTo>
                      <a:pt x="10267" y="305"/>
                    </a:lnTo>
                    <a:lnTo>
                      <a:pt x="10438" y="381"/>
                    </a:lnTo>
                    <a:lnTo>
                      <a:pt x="10514" y="381"/>
                    </a:lnTo>
                    <a:lnTo>
                      <a:pt x="10572" y="343"/>
                    </a:lnTo>
                    <a:lnTo>
                      <a:pt x="10724" y="267"/>
                    </a:lnTo>
                    <a:lnTo>
                      <a:pt x="10800" y="228"/>
                    </a:lnTo>
                    <a:lnTo>
                      <a:pt x="10971" y="209"/>
                    </a:lnTo>
                    <a:lnTo>
                      <a:pt x="11238" y="247"/>
                    </a:lnTo>
                    <a:lnTo>
                      <a:pt x="11619" y="381"/>
                    </a:lnTo>
                    <a:lnTo>
                      <a:pt x="11791" y="476"/>
                    </a:lnTo>
                    <a:lnTo>
                      <a:pt x="11924" y="590"/>
                    </a:lnTo>
                    <a:lnTo>
                      <a:pt x="12000" y="628"/>
                    </a:lnTo>
                    <a:lnTo>
                      <a:pt x="12458" y="667"/>
                    </a:lnTo>
                    <a:lnTo>
                      <a:pt x="12781" y="800"/>
                    </a:lnTo>
                    <a:lnTo>
                      <a:pt x="13048" y="819"/>
                    </a:lnTo>
                    <a:lnTo>
                      <a:pt x="13201" y="876"/>
                    </a:lnTo>
                    <a:lnTo>
                      <a:pt x="13353" y="876"/>
                    </a:lnTo>
                    <a:lnTo>
                      <a:pt x="13658" y="724"/>
                    </a:lnTo>
                    <a:lnTo>
                      <a:pt x="13810" y="704"/>
                    </a:lnTo>
                    <a:lnTo>
                      <a:pt x="13905" y="724"/>
                    </a:lnTo>
                    <a:lnTo>
                      <a:pt x="13924" y="781"/>
                    </a:lnTo>
                    <a:lnTo>
                      <a:pt x="13905" y="990"/>
                    </a:lnTo>
                    <a:lnTo>
                      <a:pt x="13924" y="1105"/>
                    </a:lnTo>
                    <a:lnTo>
                      <a:pt x="13943" y="1219"/>
                    </a:lnTo>
                    <a:lnTo>
                      <a:pt x="13981" y="1314"/>
                    </a:lnTo>
                    <a:lnTo>
                      <a:pt x="14039" y="1410"/>
                    </a:lnTo>
                    <a:lnTo>
                      <a:pt x="14172" y="1562"/>
                    </a:lnTo>
                    <a:lnTo>
                      <a:pt x="14496" y="1714"/>
                    </a:lnTo>
                    <a:lnTo>
                      <a:pt x="14610" y="1847"/>
                    </a:lnTo>
                    <a:lnTo>
                      <a:pt x="14781" y="2267"/>
                    </a:lnTo>
                    <a:lnTo>
                      <a:pt x="14896" y="2419"/>
                    </a:lnTo>
                    <a:lnTo>
                      <a:pt x="15105" y="2495"/>
                    </a:lnTo>
                    <a:lnTo>
                      <a:pt x="15467" y="2514"/>
                    </a:lnTo>
                    <a:lnTo>
                      <a:pt x="15791" y="2457"/>
                    </a:lnTo>
                    <a:lnTo>
                      <a:pt x="15962" y="2457"/>
                    </a:lnTo>
                    <a:lnTo>
                      <a:pt x="16838" y="2648"/>
                    </a:lnTo>
                    <a:lnTo>
                      <a:pt x="16991" y="2762"/>
                    </a:lnTo>
                    <a:lnTo>
                      <a:pt x="17048" y="2838"/>
                    </a:lnTo>
                    <a:lnTo>
                      <a:pt x="17200" y="3048"/>
                    </a:lnTo>
                    <a:lnTo>
                      <a:pt x="17467" y="3295"/>
                    </a:lnTo>
                    <a:lnTo>
                      <a:pt x="17581" y="3467"/>
                    </a:lnTo>
                    <a:lnTo>
                      <a:pt x="17696" y="3638"/>
                    </a:lnTo>
                    <a:lnTo>
                      <a:pt x="17810" y="3809"/>
                    </a:lnTo>
                    <a:lnTo>
                      <a:pt x="17981" y="3905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0008" name="Freeform 13">
                <a:extLst>
                  <a:ext uri="{FF2B5EF4-FFF2-40B4-BE49-F238E27FC236}">
                    <a16:creationId xmlns:a16="http://schemas.microsoft.com/office/drawing/2014/main" id="{198C14E7-3CAA-F44F-9C87-4B0477BB4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61100" y="6570663"/>
                <a:ext cx="6384925" cy="4087812"/>
              </a:xfrm>
              <a:custGeom>
                <a:avLst/>
                <a:gdLst>
                  <a:gd name="T0" fmla="*/ 2147483646 w 17736"/>
                  <a:gd name="T1" fmla="*/ 2147483646 h 11353"/>
                  <a:gd name="T2" fmla="*/ 2147483646 w 17736"/>
                  <a:gd name="T3" fmla="*/ 2147483646 h 11353"/>
                  <a:gd name="T4" fmla="*/ 2147483646 w 17736"/>
                  <a:gd name="T5" fmla="*/ 2147483646 h 11353"/>
                  <a:gd name="T6" fmla="*/ 2147483646 w 17736"/>
                  <a:gd name="T7" fmla="*/ 2147483646 h 11353"/>
                  <a:gd name="T8" fmla="*/ 2147483646 w 17736"/>
                  <a:gd name="T9" fmla="*/ 2147483646 h 11353"/>
                  <a:gd name="T10" fmla="*/ 2147483646 w 17736"/>
                  <a:gd name="T11" fmla="*/ 2147483646 h 11353"/>
                  <a:gd name="T12" fmla="*/ 2147483646 w 17736"/>
                  <a:gd name="T13" fmla="*/ 2147483646 h 11353"/>
                  <a:gd name="T14" fmla="*/ 2147483646 w 17736"/>
                  <a:gd name="T15" fmla="*/ 2147483646 h 11353"/>
                  <a:gd name="T16" fmla="*/ 2147483646 w 17736"/>
                  <a:gd name="T17" fmla="*/ 2147483646 h 11353"/>
                  <a:gd name="T18" fmla="*/ 2147483646 w 17736"/>
                  <a:gd name="T19" fmla="*/ 2147483646 h 11353"/>
                  <a:gd name="T20" fmla="*/ 2147483646 w 17736"/>
                  <a:gd name="T21" fmla="*/ 2147483646 h 11353"/>
                  <a:gd name="T22" fmla="*/ 2147483646 w 17736"/>
                  <a:gd name="T23" fmla="*/ 2147483646 h 11353"/>
                  <a:gd name="T24" fmla="*/ 2147483646 w 17736"/>
                  <a:gd name="T25" fmla="*/ 2147483646 h 11353"/>
                  <a:gd name="T26" fmla="*/ 2147483646 w 17736"/>
                  <a:gd name="T27" fmla="*/ 2147483646 h 11353"/>
                  <a:gd name="T28" fmla="*/ 2147483646 w 17736"/>
                  <a:gd name="T29" fmla="*/ 2147483646 h 11353"/>
                  <a:gd name="T30" fmla="*/ 2147483646 w 17736"/>
                  <a:gd name="T31" fmla="*/ 2147483646 h 11353"/>
                  <a:gd name="T32" fmla="*/ 2147483646 w 17736"/>
                  <a:gd name="T33" fmla="*/ 2147483646 h 11353"/>
                  <a:gd name="T34" fmla="*/ 2147483646 w 17736"/>
                  <a:gd name="T35" fmla="*/ 2147483646 h 11353"/>
                  <a:gd name="T36" fmla="*/ 2147483646 w 17736"/>
                  <a:gd name="T37" fmla="*/ 2147483646 h 11353"/>
                  <a:gd name="T38" fmla="*/ 2147483646 w 17736"/>
                  <a:gd name="T39" fmla="*/ 2147483646 h 11353"/>
                  <a:gd name="T40" fmla="*/ 2147483646 w 17736"/>
                  <a:gd name="T41" fmla="*/ 2147483646 h 11353"/>
                  <a:gd name="T42" fmla="*/ 2147483646 w 17736"/>
                  <a:gd name="T43" fmla="*/ 2147483646 h 11353"/>
                  <a:gd name="T44" fmla="*/ 2147483646 w 17736"/>
                  <a:gd name="T45" fmla="*/ 2147483646 h 11353"/>
                  <a:gd name="T46" fmla="*/ 2147483646 w 17736"/>
                  <a:gd name="T47" fmla="*/ 2147483646 h 11353"/>
                  <a:gd name="T48" fmla="*/ 2147483646 w 17736"/>
                  <a:gd name="T49" fmla="*/ 2147483646 h 11353"/>
                  <a:gd name="T50" fmla="*/ 2147483646 w 17736"/>
                  <a:gd name="T51" fmla="*/ 2147483646 h 11353"/>
                  <a:gd name="T52" fmla="*/ 2147483646 w 17736"/>
                  <a:gd name="T53" fmla="*/ 2147483646 h 11353"/>
                  <a:gd name="T54" fmla="*/ 2147483646 w 17736"/>
                  <a:gd name="T55" fmla="*/ 2147483646 h 11353"/>
                  <a:gd name="T56" fmla="*/ 2147483646 w 17736"/>
                  <a:gd name="T57" fmla="*/ 2147483646 h 11353"/>
                  <a:gd name="T58" fmla="*/ 2147483646 w 17736"/>
                  <a:gd name="T59" fmla="*/ 2147483646 h 11353"/>
                  <a:gd name="T60" fmla="*/ 2147483646 w 17736"/>
                  <a:gd name="T61" fmla="*/ 2147483646 h 11353"/>
                  <a:gd name="T62" fmla="*/ 2147483646 w 17736"/>
                  <a:gd name="T63" fmla="*/ 2147483646 h 11353"/>
                  <a:gd name="T64" fmla="*/ 2147483646 w 17736"/>
                  <a:gd name="T65" fmla="*/ 2147483646 h 11353"/>
                  <a:gd name="T66" fmla="*/ 2147483646 w 17736"/>
                  <a:gd name="T67" fmla="*/ 2147483646 h 11353"/>
                  <a:gd name="T68" fmla="*/ 2147483646 w 17736"/>
                  <a:gd name="T69" fmla="*/ 2147483646 h 11353"/>
                  <a:gd name="T70" fmla="*/ 2147483646 w 17736"/>
                  <a:gd name="T71" fmla="*/ 2147483646 h 11353"/>
                  <a:gd name="T72" fmla="*/ 2147483646 w 17736"/>
                  <a:gd name="T73" fmla="*/ 2147483646 h 11353"/>
                  <a:gd name="T74" fmla="*/ 2147483646 w 17736"/>
                  <a:gd name="T75" fmla="*/ 2147483646 h 11353"/>
                  <a:gd name="T76" fmla="*/ 2147483646 w 17736"/>
                  <a:gd name="T77" fmla="*/ 2147483646 h 11353"/>
                  <a:gd name="T78" fmla="*/ 2147483646 w 17736"/>
                  <a:gd name="T79" fmla="*/ 2147483646 h 11353"/>
                  <a:gd name="T80" fmla="*/ 2147483646 w 17736"/>
                  <a:gd name="T81" fmla="*/ 2147483646 h 11353"/>
                  <a:gd name="T82" fmla="*/ 2147483646 w 17736"/>
                  <a:gd name="T83" fmla="*/ 2147483646 h 11353"/>
                  <a:gd name="T84" fmla="*/ 2147483646 w 17736"/>
                  <a:gd name="T85" fmla="*/ 2147483646 h 11353"/>
                  <a:gd name="T86" fmla="*/ 2147483646 w 17736"/>
                  <a:gd name="T87" fmla="*/ 2147483646 h 11353"/>
                  <a:gd name="T88" fmla="*/ 2147483646 w 17736"/>
                  <a:gd name="T89" fmla="*/ 2147483646 h 11353"/>
                  <a:gd name="T90" fmla="*/ 2147483646 w 17736"/>
                  <a:gd name="T91" fmla="*/ 2147483646 h 11353"/>
                  <a:gd name="T92" fmla="*/ 2147483646 w 17736"/>
                  <a:gd name="T93" fmla="*/ 2147483646 h 11353"/>
                  <a:gd name="T94" fmla="*/ 2147483646 w 17736"/>
                  <a:gd name="T95" fmla="*/ 2147483646 h 11353"/>
                  <a:gd name="T96" fmla="*/ 2147483646 w 17736"/>
                  <a:gd name="T97" fmla="*/ 2147483646 h 11353"/>
                  <a:gd name="T98" fmla="*/ 2147483646 w 17736"/>
                  <a:gd name="T99" fmla="*/ 2147483646 h 11353"/>
                  <a:gd name="T100" fmla="*/ 2147483646 w 17736"/>
                  <a:gd name="T101" fmla="*/ 2147483646 h 11353"/>
                  <a:gd name="T102" fmla="*/ 2147483646 w 17736"/>
                  <a:gd name="T103" fmla="*/ 2147483646 h 11353"/>
                  <a:gd name="T104" fmla="*/ 2147483646 w 17736"/>
                  <a:gd name="T105" fmla="*/ 2147483646 h 11353"/>
                  <a:gd name="T106" fmla="*/ 2147483646 w 17736"/>
                  <a:gd name="T107" fmla="*/ 2147483646 h 11353"/>
                  <a:gd name="T108" fmla="*/ 2147483646 w 17736"/>
                  <a:gd name="T109" fmla="*/ 2147483646 h 11353"/>
                  <a:gd name="T110" fmla="*/ 2147483646 w 17736"/>
                  <a:gd name="T111" fmla="*/ 2147483646 h 11353"/>
                  <a:gd name="T112" fmla="*/ 2147483646 w 17736"/>
                  <a:gd name="T113" fmla="*/ 2147483646 h 11353"/>
                  <a:gd name="T114" fmla="*/ 2147483646 w 17736"/>
                  <a:gd name="T115" fmla="*/ 2147483646 h 11353"/>
                  <a:gd name="T116" fmla="*/ 2147483646 w 17736"/>
                  <a:gd name="T117" fmla="*/ 2147483646 h 11353"/>
                  <a:gd name="T118" fmla="*/ 2147483646 w 17736"/>
                  <a:gd name="T119" fmla="*/ 2147483646 h 11353"/>
                  <a:gd name="T120" fmla="*/ 2147483646 w 17736"/>
                  <a:gd name="T121" fmla="*/ 2147483646 h 11353"/>
                  <a:gd name="T122" fmla="*/ 2147483646 w 17736"/>
                  <a:gd name="T123" fmla="*/ 2147483646 h 1135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7736" h="11353">
                    <a:moveTo>
                      <a:pt x="17735" y="6780"/>
                    </a:moveTo>
                    <a:lnTo>
                      <a:pt x="17640" y="6990"/>
                    </a:lnTo>
                    <a:lnTo>
                      <a:pt x="17582" y="7066"/>
                    </a:lnTo>
                    <a:lnTo>
                      <a:pt x="17525" y="7142"/>
                    </a:lnTo>
                    <a:lnTo>
                      <a:pt x="17125" y="7485"/>
                    </a:lnTo>
                    <a:lnTo>
                      <a:pt x="17049" y="7504"/>
                    </a:lnTo>
                    <a:lnTo>
                      <a:pt x="16973" y="7504"/>
                    </a:lnTo>
                    <a:lnTo>
                      <a:pt x="16820" y="7428"/>
                    </a:lnTo>
                    <a:lnTo>
                      <a:pt x="16306" y="7352"/>
                    </a:lnTo>
                    <a:lnTo>
                      <a:pt x="16173" y="7352"/>
                    </a:lnTo>
                    <a:lnTo>
                      <a:pt x="16039" y="7409"/>
                    </a:lnTo>
                    <a:lnTo>
                      <a:pt x="15525" y="7675"/>
                    </a:lnTo>
                    <a:lnTo>
                      <a:pt x="15449" y="7695"/>
                    </a:lnTo>
                    <a:lnTo>
                      <a:pt x="15392" y="7714"/>
                    </a:lnTo>
                    <a:lnTo>
                      <a:pt x="15182" y="7695"/>
                    </a:lnTo>
                    <a:lnTo>
                      <a:pt x="14878" y="7790"/>
                    </a:lnTo>
                    <a:lnTo>
                      <a:pt x="14763" y="7771"/>
                    </a:lnTo>
                    <a:lnTo>
                      <a:pt x="14649" y="7714"/>
                    </a:lnTo>
                    <a:lnTo>
                      <a:pt x="14421" y="7619"/>
                    </a:lnTo>
                    <a:lnTo>
                      <a:pt x="14211" y="7580"/>
                    </a:lnTo>
                    <a:lnTo>
                      <a:pt x="14077" y="7580"/>
                    </a:lnTo>
                    <a:lnTo>
                      <a:pt x="13849" y="7656"/>
                    </a:lnTo>
                    <a:lnTo>
                      <a:pt x="13373" y="7619"/>
                    </a:lnTo>
                    <a:lnTo>
                      <a:pt x="13239" y="7580"/>
                    </a:lnTo>
                    <a:lnTo>
                      <a:pt x="13030" y="7466"/>
                    </a:lnTo>
                    <a:lnTo>
                      <a:pt x="12934" y="7447"/>
                    </a:lnTo>
                    <a:lnTo>
                      <a:pt x="12516" y="7542"/>
                    </a:lnTo>
                    <a:lnTo>
                      <a:pt x="12344" y="7619"/>
                    </a:lnTo>
                    <a:lnTo>
                      <a:pt x="12249" y="7714"/>
                    </a:lnTo>
                    <a:lnTo>
                      <a:pt x="12191" y="7809"/>
                    </a:lnTo>
                    <a:lnTo>
                      <a:pt x="12059" y="7904"/>
                    </a:lnTo>
                    <a:lnTo>
                      <a:pt x="11982" y="7980"/>
                    </a:lnTo>
                    <a:lnTo>
                      <a:pt x="11944" y="8076"/>
                    </a:lnTo>
                    <a:lnTo>
                      <a:pt x="11963" y="8171"/>
                    </a:lnTo>
                    <a:lnTo>
                      <a:pt x="11982" y="8266"/>
                    </a:lnTo>
                    <a:lnTo>
                      <a:pt x="12001" y="8381"/>
                    </a:lnTo>
                    <a:lnTo>
                      <a:pt x="11963" y="8476"/>
                    </a:lnTo>
                    <a:lnTo>
                      <a:pt x="11906" y="8552"/>
                    </a:lnTo>
                    <a:lnTo>
                      <a:pt x="11754" y="8628"/>
                    </a:lnTo>
                    <a:lnTo>
                      <a:pt x="11620" y="8742"/>
                    </a:lnTo>
                    <a:lnTo>
                      <a:pt x="11506" y="8914"/>
                    </a:lnTo>
                    <a:lnTo>
                      <a:pt x="11449" y="9104"/>
                    </a:lnTo>
                    <a:lnTo>
                      <a:pt x="11429" y="9618"/>
                    </a:lnTo>
                    <a:lnTo>
                      <a:pt x="11411" y="9714"/>
                    </a:lnTo>
                    <a:lnTo>
                      <a:pt x="11353" y="9771"/>
                    </a:lnTo>
                    <a:lnTo>
                      <a:pt x="11163" y="9942"/>
                    </a:lnTo>
                    <a:lnTo>
                      <a:pt x="11049" y="10095"/>
                    </a:lnTo>
                    <a:lnTo>
                      <a:pt x="10935" y="10457"/>
                    </a:lnTo>
                    <a:lnTo>
                      <a:pt x="10839" y="10609"/>
                    </a:lnTo>
                    <a:lnTo>
                      <a:pt x="10725" y="10723"/>
                    </a:lnTo>
                    <a:lnTo>
                      <a:pt x="10382" y="10952"/>
                    </a:lnTo>
                    <a:lnTo>
                      <a:pt x="10268" y="11066"/>
                    </a:lnTo>
                    <a:lnTo>
                      <a:pt x="10191" y="11085"/>
                    </a:lnTo>
                    <a:lnTo>
                      <a:pt x="10134" y="11028"/>
                    </a:lnTo>
                    <a:lnTo>
                      <a:pt x="10078" y="10704"/>
                    </a:lnTo>
                    <a:lnTo>
                      <a:pt x="10039" y="10628"/>
                    </a:lnTo>
                    <a:lnTo>
                      <a:pt x="9925" y="10590"/>
                    </a:lnTo>
                    <a:lnTo>
                      <a:pt x="9811" y="10704"/>
                    </a:lnTo>
                    <a:lnTo>
                      <a:pt x="9697" y="10875"/>
                    </a:lnTo>
                    <a:lnTo>
                      <a:pt x="9563" y="10971"/>
                    </a:lnTo>
                    <a:lnTo>
                      <a:pt x="9487" y="10952"/>
                    </a:lnTo>
                    <a:lnTo>
                      <a:pt x="9334" y="10856"/>
                    </a:lnTo>
                    <a:lnTo>
                      <a:pt x="9258" y="10838"/>
                    </a:lnTo>
                    <a:lnTo>
                      <a:pt x="9163" y="10856"/>
                    </a:lnTo>
                    <a:lnTo>
                      <a:pt x="8820" y="11009"/>
                    </a:lnTo>
                    <a:lnTo>
                      <a:pt x="8763" y="11085"/>
                    </a:lnTo>
                    <a:lnTo>
                      <a:pt x="8725" y="11180"/>
                    </a:lnTo>
                    <a:lnTo>
                      <a:pt x="8649" y="11276"/>
                    </a:lnTo>
                    <a:lnTo>
                      <a:pt x="8573" y="11314"/>
                    </a:lnTo>
                    <a:lnTo>
                      <a:pt x="8496" y="11333"/>
                    </a:lnTo>
                    <a:lnTo>
                      <a:pt x="8401" y="11333"/>
                    </a:lnTo>
                    <a:lnTo>
                      <a:pt x="8153" y="11276"/>
                    </a:lnTo>
                    <a:lnTo>
                      <a:pt x="8077" y="11256"/>
                    </a:lnTo>
                    <a:lnTo>
                      <a:pt x="7982" y="11276"/>
                    </a:lnTo>
                    <a:lnTo>
                      <a:pt x="7811" y="11352"/>
                    </a:lnTo>
                    <a:lnTo>
                      <a:pt x="7716" y="11352"/>
                    </a:lnTo>
                    <a:lnTo>
                      <a:pt x="7639" y="11276"/>
                    </a:lnTo>
                    <a:lnTo>
                      <a:pt x="7620" y="11200"/>
                    </a:lnTo>
                    <a:lnTo>
                      <a:pt x="7544" y="10971"/>
                    </a:lnTo>
                    <a:lnTo>
                      <a:pt x="7544" y="10875"/>
                    </a:lnTo>
                    <a:lnTo>
                      <a:pt x="7582" y="10761"/>
                    </a:lnTo>
                    <a:lnTo>
                      <a:pt x="7620" y="10704"/>
                    </a:lnTo>
                    <a:lnTo>
                      <a:pt x="7658" y="10628"/>
                    </a:lnTo>
                    <a:lnTo>
                      <a:pt x="7658" y="10533"/>
                    </a:lnTo>
                    <a:lnTo>
                      <a:pt x="7620" y="10476"/>
                    </a:lnTo>
                    <a:lnTo>
                      <a:pt x="7506" y="10380"/>
                    </a:lnTo>
                    <a:lnTo>
                      <a:pt x="7467" y="10304"/>
                    </a:lnTo>
                    <a:lnTo>
                      <a:pt x="7430" y="10209"/>
                    </a:lnTo>
                    <a:lnTo>
                      <a:pt x="7411" y="9923"/>
                    </a:lnTo>
                    <a:lnTo>
                      <a:pt x="7335" y="9695"/>
                    </a:lnTo>
                    <a:lnTo>
                      <a:pt x="7239" y="9600"/>
                    </a:lnTo>
                    <a:lnTo>
                      <a:pt x="7086" y="9600"/>
                    </a:lnTo>
                    <a:lnTo>
                      <a:pt x="6934" y="9695"/>
                    </a:lnTo>
                    <a:lnTo>
                      <a:pt x="6058" y="10380"/>
                    </a:lnTo>
                    <a:lnTo>
                      <a:pt x="6020" y="10399"/>
                    </a:lnTo>
                    <a:lnTo>
                      <a:pt x="5982" y="10418"/>
                    </a:lnTo>
                    <a:lnTo>
                      <a:pt x="5925" y="10438"/>
                    </a:lnTo>
                    <a:lnTo>
                      <a:pt x="5906" y="10476"/>
                    </a:lnTo>
                    <a:lnTo>
                      <a:pt x="5906" y="10533"/>
                    </a:lnTo>
                    <a:lnTo>
                      <a:pt x="5867" y="10571"/>
                    </a:lnTo>
                    <a:lnTo>
                      <a:pt x="5791" y="10590"/>
                    </a:lnTo>
                    <a:lnTo>
                      <a:pt x="5715" y="10552"/>
                    </a:lnTo>
                    <a:lnTo>
                      <a:pt x="5639" y="10494"/>
                    </a:lnTo>
                    <a:lnTo>
                      <a:pt x="5582" y="10476"/>
                    </a:lnTo>
                    <a:lnTo>
                      <a:pt x="5468" y="10476"/>
                    </a:lnTo>
                    <a:lnTo>
                      <a:pt x="5277" y="10571"/>
                    </a:lnTo>
                    <a:lnTo>
                      <a:pt x="5182" y="10590"/>
                    </a:lnTo>
                    <a:lnTo>
                      <a:pt x="5049" y="10552"/>
                    </a:lnTo>
                    <a:lnTo>
                      <a:pt x="4896" y="10494"/>
                    </a:lnTo>
                    <a:lnTo>
                      <a:pt x="4553" y="10247"/>
                    </a:lnTo>
                    <a:lnTo>
                      <a:pt x="4458" y="10209"/>
                    </a:lnTo>
                    <a:lnTo>
                      <a:pt x="4382" y="10228"/>
                    </a:lnTo>
                    <a:lnTo>
                      <a:pt x="4363" y="10247"/>
                    </a:lnTo>
                    <a:lnTo>
                      <a:pt x="4267" y="10190"/>
                    </a:lnTo>
                    <a:lnTo>
                      <a:pt x="3963" y="10209"/>
                    </a:lnTo>
                    <a:lnTo>
                      <a:pt x="3886" y="10190"/>
                    </a:lnTo>
                    <a:lnTo>
                      <a:pt x="3849" y="10190"/>
                    </a:lnTo>
                    <a:lnTo>
                      <a:pt x="3830" y="10171"/>
                    </a:lnTo>
                    <a:lnTo>
                      <a:pt x="3791" y="10113"/>
                    </a:lnTo>
                    <a:lnTo>
                      <a:pt x="3772" y="10076"/>
                    </a:lnTo>
                    <a:lnTo>
                      <a:pt x="3468" y="10037"/>
                    </a:lnTo>
                    <a:lnTo>
                      <a:pt x="3410" y="9999"/>
                    </a:lnTo>
                    <a:lnTo>
                      <a:pt x="3391" y="9981"/>
                    </a:lnTo>
                    <a:lnTo>
                      <a:pt x="3410" y="9904"/>
                    </a:lnTo>
                    <a:lnTo>
                      <a:pt x="3410" y="9885"/>
                    </a:lnTo>
                    <a:lnTo>
                      <a:pt x="3429" y="9847"/>
                    </a:lnTo>
                    <a:lnTo>
                      <a:pt x="3429" y="9828"/>
                    </a:lnTo>
                    <a:lnTo>
                      <a:pt x="3429" y="9790"/>
                    </a:lnTo>
                    <a:lnTo>
                      <a:pt x="3429" y="9771"/>
                    </a:lnTo>
                    <a:lnTo>
                      <a:pt x="3410" y="9732"/>
                    </a:lnTo>
                    <a:lnTo>
                      <a:pt x="3391" y="9695"/>
                    </a:lnTo>
                    <a:lnTo>
                      <a:pt x="3334" y="9637"/>
                    </a:lnTo>
                    <a:lnTo>
                      <a:pt x="3296" y="9618"/>
                    </a:lnTo>
                    <a:lnTo>
                      <a:pt x="2763" y="9409"/>
                    </a:lnTo>
                    <a:lnTo>
                      <a:pt x="2667" y="9371"/>
                    </a:lnTo>
                    <a:lnTo>
                      <a:pt x="2515" y="9238"/>
                    </a:lnTo>
                    <a:lnTo>
                      <a:pt x="2439" y="9161"/>
                    </a:lnTo>
                    <a:lnTo>
                      <a:pt x="2420" y="9104"/>
                    </a:lnTo>
                    <a:lnTo>
                      <a:pt x="2382" y="9047"/>
                    </a:lnTo>
                    <a:lnTo>
                      <a:pt x="2362" y="9009"/>
                    </a:lnTo>
                    <a:lnTo>
                      <a:pt x="2230" y="8875"/>
                    </a:lnTo>
                    <a:lnTo>
                      <a:pt x="2077" y="8742"/>
                    </a:lnTo>
                    <a:lnTo>
                      <a:pt x="2020" y="8704"/>
                    </a:lnTo>
                    <a:lnTo>
                      <a:pt x="1963" y="8647"/>
                    </a:lnTo>
                    <a:lnTo>
                      <a:pt x="1944" y="8628"/>
                    </a:lnTo>
                    <a:lnTo>
                      <a:pt x="1944" y="8609"/>
                    </a:lnTo>
                    <a:lnTo>
                      <a:pt x="1944" y="8533"/>
                    </a:lnTo>
                    <a:lnTo>
                      <a:pt x="1925" y="8495"/>
                    </a:lnTo>
                    <a:lnTo>
                      <a:pt x="1905" y="8437"/>
                    </a:lnTo>
                    <a:lnTo>
                      <a:pt x="1886" y="8418"/>
                    </a:lnTo>
                    <a:lnTo>
                      <a:pt x="1868" y="8381"/>
                    </a:lnTo>
                    <a:lnTo>
                      <a:pt x="1753" y="8323"/>
                    </a:lnTo>
                    <a:lnTo>
                      <a:pt x="1334" y="7923"/>
                    </a:lnTo>
                    <a:lnTo>
                      <a:pt x="1315" y="7904"/>
                    </a:lnTo>
                    <a:lnTo>
                      <a:pt x="1258" y="7828"/>
                    </a:lnTo>
                    <a:lnTo>
                      <a:pt x="1620" y="7409"/>
                    </a:lnTo>
                    <a:lnTo>
                      <a:pt x="1658" y="7333"/>
                    </a:lnTo>
                    <a:lnTo>
                      <a:pt x="1677" y="7275"/>
                    </a:lnTo>
                    <a:lnTo>
                      <a:pt x="1372" y="7028"/>
                    </a:lnTo>
                    <a:lnTo>
                      <a:pt x="1353" y="6990"/>
                    </a:lnTo>
                    <a:lnTo>
                      <a:pt x="1372" y="6971"/>
                    </a:lnTo>
                    <a:lnTo>
                      <a:pt x="1391" y="6894"/>
                    </a:lnTo>
                    <a:lnTo>
                      <a:pt x="1429" y="6857"/>
                    </a:lnTo>
                    <a:lnTo>
                      <a:pt x="1448" y="6837"/>
                    </a:lnTo>
                    <a:lnTo>
                      <a:pt x="1487" y="6837"/>
                    </a:lnTo>
                    <a:lnTo>
                      <a:pt x="1524" y="6837"/>
                    </a:lnTo>
                    <a:lnTo>
                      <a:pt x="1563" y="6837"/>
                    </a:lnTo>
                    <a:lnTo>
                      <a:pt x="1601" y="6818"/>
                    </a:lnTo>
                    <a:lnTo>
                      <a:pt x="1639" y="6780"/>
                    </a:lnTo>
                    <a:lnTo>
                      <a:pt x="1658" y="6761"/>
                    </a:lnTo>
                    <a:lnTo>
                      <a:pt x="1696" y="6742"/>
                    </a:lnTo>
                    <a:lnTo>
                      <a:pt x="1753" y="6723"/>
                    </a:lnTo>
                    <a:lnTo>
                      <a:pt x="1791" y="6704"/>
                    </a:lnTo>
                    <a:lnTo>
                      <a:pt x="1886" y="6628"/>
                    </a:lnTo>
                    <a:lnTo>
                      <a:pt x="1905" y="6628"/>
                    </a:lnTo>
                    <a:lnTo>
                      <a:pt x="2115" y="6628"/>
                    </a:lnTo>
                    <a:lnTo>
                      <a:pt x="2420" y="6552"/>
                    </a:lnTo>
                    <a:lnTo>
                      <a:pt x="2439" y="6552"/>
                    </a:lnTo>
                    <a:lnTo>
                      <a:pt x="2477" y="6571"/>
                    </a:lnTo>
                    <a:lnTo>
                      <a:pt x="2553" y="6590"/>
                    </a:lnTo>
                    <a:lnTo>
                      <a:pt x="2591" y="6609"/>
                    </a:lnTo>
                    <a:lnTo>
                      <a:pt x="2648" y="6590"/>
                    </a:lnTo>
                    <a:lnTo>
                      <a:pt x="2667" y="6571"/>
                    </a:lnTo>
                    <a:lnTo>
                      <a:pt x="2667" y="6552"/>
                    </a:lnTo>
                    <a:lnTo>
                      <a:pt x="2648" y="6532"/>
                    </a:lnTo>
                    <a:lnTo>
                      <a:pt x="2629" y="6514"/>
                    </a:lnTo>
                    <a:lnTo>
                      <a:pt x="2515" y="6361"/>
                    </a:lnTo>
                    <a:lnTo>
                      <a:pt x="2496" y="6323"/>
                    </a:lnTo>
                    <a:lnTo>
                      <a:pt x="2439" y="6190"/>
                    </a:lnTo>
                    <a:lnTo>
                      <a:pt x="2439" y="6151"/>
                    </a:lnTo>
                    <a:lnTo>
                      <a:pt x="2458" y="6133"/>
                    </a:lnTo>
                    <a:lnTo>
                      <a:pt x="2515" y="6095"/>
                    </a:lnTo>
                    <a:lnTo>
                      <a:pt x="2820" y="5999"/>
                    </a:lnTo>
                    <a:lnTo>
                      <a:pt x="2915" y="5923"/>
                    </a:lnTo>
                    <a:lnTo>
                      <a:pt x="2992" y="5904"/>
                    </a:lnTo>
                    <a:lnTo>
                      <a:pt x="3048" y="5885"/>
                    </a:lnTo>
                    <a:lnTo>
                      <a:pt x="3296" y="5847"/>
                    </a:lnTo>
                    <a:lnTo>
                      <a:pt x="3353" y="5828"/>
                    </a:lnTo>
                    <a:lnTo>
                      <a:pt x="3486" y="5752"/>
                    </a:lnTo>
                    <a:lnTo>
                      <a:pt x="3601" y="5714"/>
                    </a:lnTo>
                    <a:lnTo>
                      <a:pt x="3639" y="5694"/>
                    </a:lnTo>
                    <a:lnTo>
                      <a:pt x="3677" y="5656"/>
                    </a:lnTo>
                    <a:lnTo>
                      <a:pt x="3810" y="5466"/>
                    </a:lnTo>
                    <a:lnTo>
                      <a:pt x="3830" y="5428"/>
                    </a:lnTo>
                    <a:lnTo>
                      <a:pt x="3886" y="5276"/>
                    </a:lnTo>
                    <a:lnTo>
                      <a:pt x="3925" y="5085"/>
                    </a:lnTo>
                    <a:lnTo>
                      <a:pt x="3963" y="4971"/>
                    </a:lnTo>
                    <a:lnTo>
                      <a:pt x="3982" y="4913"/>
                    </a:lnTo>
                    <a:lnTo>
                      <a:pt x="3982" y="4742"/>
                    </a:lnTo>
                    <a:lnTo>
                      <a:pt x="4001" y="4685"/>
                    </a:lnTo>
                    <a:lnTo>
                      <a:pt x="4039" y="4572"/>
                    </a:lnTo>
                    <a:lnTo>
                      <a:pt x="4058" y="4534"/>
                    </a:lnTo>
                    <a:lnTo>
                      <a:pt x="4058" y="4496"/>
                    </a:lnTo>
                    <a:lnTo>
                      <a:pt x="4058" y="4476"/>
                    </a:lnTo>
                    <a:lnTo>
                      <a:pt x="4020" y="4438"/>
                    </a:lnTo>
                    <a:lnTo>
                      <a:pt x="3906" y="4381"/>
                    </a:lnTo>
                    <a:lnTo>
                      <a:pt x="3886" y="4362"/>
                    </a:lnTo>
                    <a:lnTo>
                      <a:pt x="3830" y="4362"/>
                    </a:lnTo>
                    <a:lnTo>
                      <a:pt x="3791" y="4381"/>
                    </a:lnTo>
                    <a:lnTo>
                      <a:pt x="3772" y="4400"/>
                    </a:lnTo>
                    <a:lnTo>
                      <a:pt x="3772" y="4420"/>
                    </a:lnTo>
                    <a:lnTo>
                      <a:pt x="3753" y="4457"/>
                    </a:lnTo>
                    <a:lnTo>
                      <a:pt x="3734" y="4476"/>
                    </a:lnTo>
                    <a:lnTo>
                      <a:pt x="3696" y="4496"/>
                    </a:lnTo>
                    <a:lnTo>
                      <a:pt x="3220" y="4704"/>
                    </a:lnTo>
                    <a:lnTo>
                      <a:pt x="3144" y="4723"/>
                    </a:lnTo>
                    <a:lnTo>
                      <a:pt x="3124" y="4704"/>
                    </a:lnTo>
                    <a:lnTo>
                      <a:pt x="3087" y="4685"/>
                    </a:lnTo>
                    <a:lnTo>
                      <a:pt x="3029" y="4685"/>
                    </a:lnTo>
                    <a:lnTo>
                      <a:pt x="2953" y="4685"/>
                    </a:lnTo>
                    <a:lnTo>
                      <a:pt x="2915" y="4704"/>
                    </a:lnTo>
                    <a:lnTo>
                      <a:pt x="2839" y="4780"/>
                    </a:lnTo>
                    <a:lnTo>
                      <a:pt x="2743" y="4818"/>
                    </a:lnTo>
                    <a:lnTo>
                      <a:pt x="2706" y="4818"/>
                    </a:lnTo>
                    <a:lnTo>
                      <a:pt x="2667" y="4818"/>
                    </a:lnTo>
                    <a:lnTo>
                      <a:pt x="2629" y="4799"/>
                    </a:lnTo>
                    <a:lnTo>
                      <a:pt x="2611" y="4780"/>
                    </a:lnTo>
                    <a:lnTo>
                      <a:pt x="2401" y="4761"/>
                    </a:lnTo>
                    <a:lnTo>
                      <a:pt x="2191" y="4761"/>
                    </a:lnTo>
                    <a:lnTo>
                      <a:pt x="2096" y="4780"/>
                    </a:lnTo>
                    <a:lnTo>
                      <a:pt x="2039" y="4799"/>
                    </a:lnTo>
                    <a:lnTo>
                      <a:pt x="2001" y="4818"/>
                    </a:lnTo>
                    <a:lnTo>
                      <a:pt x="1982" y="4837"/>
                    </a:lnTo>
                    <a:lnTo>
                      <a:pt x="1944" y="4818"/>
                    </a:lnTo>
                    <a:lnTo>
                      <a:pt x="1925" y="4799"/>
                    </a:lnTo>
                    <a:lnTo>
                      <a:pt x="1868" y="4761"/>
                    </a:lnTo>
                    <a:lnTo>
                      <a:pt x="1829" y="4723"/>
                    </a:lnTo>
                    <a:lnTo>
                      <a:pt x="1772" y="4704"/>
                    </a:lnTo>
                    <a:lnTo>
                      <a:pt x="1677" y="4685"/>
                    </a:lnTo>
                    <a:lnTo>
                      <a:pt x="1620" y="4685"/>
                    </a:lnTo>
                    <a:lnTo>
                      <a:pt x="1487" y="4723"/>
                    </a:lnTo>
                    <a:lnTo>
                      <a:pt x="1448" y="4742"/>
                    </a:lnTo>
                    <a:lnTo>
                      <a:pt x="1391" y="4723"/>
                    </a:lnTo>
                    <a:lnTo>
                      <a:pt x="1353" y="4704"/>
                    </a:lnTo>
                    <a:lnTo>
                      <a:pt x="1315" y="4685"/>
                    </a:lnTo>
                    <a:lnTo>
                      <a:pt x="1239" y="4610"/>
                    </a:lnTo>
                    <a:lnTo>
                      <a:pt x="1201" y="4591"/>
                    </a:lnTo>
                    <a:lnTo>
                      <a:pt x="1182" y="4591"/>
                    </a:lnTo>
                    <a:lnTo>
                      <a:pt x="1163" y="4572"/>
                    </a:lnTo>
                    <a:lnTo>
                      <a:pt x="1124" y="4572"/>
                    </a:lnTo>
                    <a:lnTo>
                      <a:pt x="1106" y="4552"/>
                    </a:lnTo>
                    <a:lnTo>
                      <a:pt x="1067" y="4496"/>
                    </a:lnTo>
                    <a:lnTo>
                      <a:pt x="1048" y="4476"/>
                    </a:lnTo>
                    <a:lnTo>
                      <a:pt x="1011" y="4457"/>
                    </a:lnTo>
                    <a:lnTo>
                      <a:pt x="953" y="4438"/>
                    </a:lnTo>
                    <a:lnTo>
                      <a:pt x="896" y="4438"/>
                    </a:lnTo>
                    <a:lnTo>
                      <a:pt x="858" y="4400"/>
                    </a:lnTo>
                    <a:lnTo>
                      <a:pt x="801" y="4267"/>
                    </a:lnTo>
                    <a:lnTo>
                      <a:pt x="762" y="4191"/>
                    </a:lnTo>
                    <a:lnTo>
                      <a:pt x="744" y="4191"/>
                    </a:lnTo>
                    <a:lnTo>
                      <a:pt x="744" y="4153"/>
                    </a:lnTo>
                    <a:lnTo>
                      <a:pt x="762" y="4153"/>
                    </a:lnTo>
                    <a:lnTo>
                      <a:pt x="858" y="4057"/>
                    </a:lnTo>
                    <a:lnTo>
                      <a:pt x="877" y="4039"/>
                    </a:lnTo>
                    <a:lnTo>
                      <a:pt x="915" y="4039"/>
                    </a:lnTo>
                    <a:lnTo>
                      <a:pt x="934" y="4019"/>
                    </a:lnTo>
                    <a:lnTo>
                      <a:pt x="1106" y="4057"/>
                    </a:lnTo>
                    <a:lnTo>
                      <a:pt x="1182" y="4076"/>
                    </a:lnTo>
                    <a:lnTo>
                      <a:pt x="1201" y="4095"/>
                    </a:lnTo>
                    <a:lnTo>
                      <a:pt x="1239" y="4115"/>
                    </a:lnTo>
                    <a:lnTo>
                      <a:pt x="1277" y="4153"/>
                    </a:lnTo>
                    <a:lnTo>
                      <a:pt x="1296" y="4191"/>
                    </a:lnTo>
                    <a:lnTo>
                      <a:pt x="1315" y="4229"/>
                    </a:lnTo>
                    <a:lnTo>
                      <a:pt x="1315" y="4267"/>
                    </a:lnTo>
                    <a:lnTo>
                      <a:pt x="1315" y="4305"/>
                    </a:lnTo>
                    <a:lnTo>
                      <a:pt x="1315" y="4343"/>
                    </a:lnTo>
                    <a:lnTo>
                      <a:pt x="1315" y="4420"/>
                    </a:lnTo>
                    <a:lnTo>
                      <a:pt x="1334" y="4457"/>
                    </a:lnTo>
                    <a:lnTo>
                      <a:pt x="1391" y="4496"/>
                    </a:lnTo>
                    <a:lnTo>
                      <a:pt x="1505" y="4534"/>
                    </a:lnTo>
                    <a:lnTo>
                      <a:pt x="1563" y="4552"/>
                    </a:lnTo>
                    <a:lnTo>
                      <a:pt x="1601" y="4534"/>
                    </a:lnTo>
                    <a:lnTo>
                      <a:pt x="1601" y="4496"/>
                    </a:lnTo>
                    <a:lnTo>
                      <a:pt x="1544" y="4076"/>
                    </a:lnTo>
                    <a:lnTo>
                      <a:pt x="1524" y="3962"/>
                    </a:lnTo>
                    <a:lnTo>
                      <a:pt x="1505" y="3924"/>
                    </a:lnTo>
                    <a:lnTo>
                      <a:pt x="1487" y="3886"/>
                    </a:lnTo>
                    <a:lnTo>
                      <a:pt x="1468" y="3886"/>
                    </a:lnTo>
                    <a:lnTo>
                      <a:pt x="1334" y="3848"/>
                    </a:lnTo>
                    <a:lnTo>
                      <a:pt x="1163" y="3829"/>
                    </a:lnTo>
                    <a:lnTo>
                      <a:pt x="1029" y="3810"/>
                    </a:lnTo>
                    <a:lnTo>
                      <a:pt x="1011" y="3790"/>
                    </a:lnTo>
                    <a:lnTo>
                      <a:pt x="1011" y="3753"/>
                    </a:lnTo>
                    <a:lnTo>
                      <a:pt x="1029" y="3467"/>
                    </a:lnTo>
                    <a:lnTo>
                      <a:pt x="1029" y="3391"/>
                    </a:lnTo>
                    <a:lnTo>
                      <a:pt x="1011" y="3314"/>
                    </a:lnTo>
                    <a:lnTo>
                      <a:pt x="1011" y="3277"/>
                    </a:lnTo>
                    <a:lnTo>
                      <a:pt x="991" y="3238"/>
                    </a:lnTo>
                    <a:lnTo>
                      <a:pt x="972" y="3219"/>
                    </a:lnTo>
                    <a:lnTo>
                      <a:pt x="953" y="3219"/>
                    </a:lnTo>
                    <a:lnTo>
                      <a:pt x="858" y="3181"/>
                    </a:lnTo>
                    <a:lnTo>
                      <a:pt x="820" y="3162"/>
                    </a:lnTo>
                    <a:lnTo>
                      <a:pt x="801" y="3162"/>
                    </a:lnTo>
                    <a:lnTo>
                      <a:pt x="782" y="3162"/>
                    </a:lnTo>
                    <a:lnTo>
                      <a:pt x="686" y="3219"/>
                    </a:lnTo>
                    <a:lnTo>
                      <a:pt x="648" y="3219"/>
                    </a:lnTo>
                    <a:lnTo>
                      <a:pt x="630" y="3200"/>
                    </a:lnTo>
                    <a:lnTo>
                      <a:pt x="591" y="3162"/>
                    </a:lnTo>
                    <a:lnTo>
                      <a:pt x="553" y="3143"/>
                    </a:lnTo>
                    <a:lnTo>
                      <a:pt x="439" y="3086"/>
                    </a:lnTo>
                    <a:lnTo>
                      <a:pt x="420" y="3086"/>
                    </a:lnTo>
                    <a:lnTo>
                      <a:pt x="420" y="3105"/>
                    </a:lnTo>
                    <a:lnTo>
                      <a:pt x="420" y="3143"/>
                    </a:lnTo>
                    <a:lnTo>
                      <a:pt x="420" y="3181"/>
                    </a:lnTo>
                    <a:lnTo>
                      <a:pt x="401" y="3219"/>
                    </a:lnTo>
                    <a:lnTo>
                      <a:pt x="381" y="3238"/>
                    </a:lnTo>
                    <a:lnTo>
                      <a:pt x="344" y="3277"/>
                    </a:lnTo>
                    <a:lnTo>
                      <a:pt x="325" y="3277"/>
                    </a:lnTo>
                    <a:lnTo>
                      <a:pt x="286" y="3277"/>
                    </a:lnTo>
                    <a:lnTo>
                      <a:pt x="229" y="3257"/>
                    </a:lnTo>
                    <a:lnTo>
                      <a:pt x="191" y="3219"/>
                    </a:lnTo>
                    <a:lnTo>
                      <a:pt x="96" y="3105"/>
                    </a:lnTo>
                    <a:lnTo>
                      <a:pt x="77" y="3067"/>
                    </a:lnTo>
                    <a:lnTo>
                      <a:pt x="39" y="3048"/>
                    </a:lnTo>
                    <a:lnTo>
                      <a:pt x="20" y="3029"/>
                    </a:lnTo>
                    <a:lnTo>
                      <a:pt x="0" y="3010"/>
                    </a:lnTo>
                    <a:lnTo>
                      <a:pt x="0" y="2991"/>
                    </a:lnTo>
                    <a:lnTo>
                      <a:pt x="20" y="2972"/>
                    </a:lnTo>
                    <a:lnTo>
                      <a:pt x="39" y="2972"/>
                    </a:lnTo>
                    <a:lnTo>
                      <a:pt x="96" y="2972"/>
                    </a:lnTo>
                    <a:lnTo>
                      <a:pt x="115" y="2972"/>
                    </a:lnTo>
                    <a:lnTo>
                      <a:pt x="134" y="2952"/>
                    </a:lnTo>
                    <a:lnTo>
                      <a:pt x="153" y="2933"/>
                    </a:lnTo>
                    <a:lnTo>
                      <a:pt x="172" y="2915"/>
                    </a:lnTo>
                    <a:lnTo>
                      <a:pt x="191" y="2857"/>
                    </a:lnTo>
                    <a:lnTo>
                      <a:pt x="286" y="2724"/>
                    </a:lnTo>
                    <a:lnTo>
                      <a:pt x="305" y="2667"/>
                    </a:lnTo>
                    <a:lnTo>
                      <a:pt x="782" y="2610"/>
                    </a:lnTo>
                    <a:lnTo>
                      <a:pt x="858" y="2610"/>
                    </a:lnTo>
                    <a:lnTo>
                      <a:pt x="934" y="2591"/>
                    </a:lnTo>
                    <a:lnTo>
                      <a:pt x="1087" y="2457"/>
                    </a:lnTo>
                    <a:lnTo>
                      <a:pt x="1106" y="2495"/>
                    </a:lnTo>
                    <a:lnTo>
                      <a:pt x="1124" y="2515"/>
                    </a:lnTo>
                    <a:lnTo>
                      <a:pt x="1143" y="2591"/>
                    </a:lnTo>
                    <a:lnTo>
                      <a:pt x="1163" y="2610"/>
                    </a:lnTo>
                    <a:lnTo>
                      <a:pt x="1182" y="2648"/>
                    </a:lnTo>
                    <a:lnTo>
                      <a:pt x="1220" y="2667"/>
                    </a:lnTo>
                    <a:lnTo>
                      <a:pt x="1239" y="2705"/>
                    </a:lnTo>
                    <a:lnTo>
                      <a:pt x="1277" y="2781"/>
                    </a:lnTo>
                    <a:lnTo>
                      <a:pt x="1296" y="2800"/>
                    </a:lnTo>
                    <a:lnTo>
                      <a:pt x="1315" y="2838"/>
                    </a:lnTo>
                    <a:lnTo>
                      <a:pt x="1353" y="2838"/>
                    </a:lnTo>
                    <a:lnTo>
                      <a:pt x="1391" y="2857"/>
                    </a:lnTo>
                    <a:lnTo>
                      <a:pt x="1429" y="2857"/>
                    </a:lnTo>
                    <a:lnTo>
                      <a:pt x="1448" y="2857"/>
                    </a:lnTo>
                    <a:lnTo>
                      <a:pt x="1544" y="2819"/>
                    </a:lnTo>
                    <a:lnTo>
                      <a:pt x="1563" y="2819"/>
                    </a:lnTo>
                    <a:lnTo>
                      <a:pt x="1582" y="2819"/>
                    </a:lnTo>
                    <a:lnTo>
                      <a:pt x="1601" y="2857"/>
                    </a:lnTo>
                    <a:lnTo>
                      <a:pt x="1601" y="2876"/>
                    </a:lnTo>
                    <a:lnTo>
                      <a:pt x="1601" y="2915"/>
                    </a:lnTo>
                    <a:lnTo>
                      <a:pt x="1582" y="3029"/>
                    </a:lnTo>
                    <a:lnTo>
                      <a:pt x="1582" y="3067"/>
                    </a:lnTo>
                    <a:lnTo>
                      <a:pt x="1582" y="3105"/>
                    </a:lnTo>
                    <a:lnTo>
                      <a:pt x="1601" y="3124"/>
                    </a:lnTo>
                    <a:lnTo>
                      <a:pt x="1601" y="3143"/>
                    </a:lnTo>
                    <a:lnTo>
                      <a:pt x="1620" y="3143"/>
                    </a:lnTo>
                    <a:lnTo>
                      <a:pt x="1639" y="3143"/>
                    </a:lnTo>
                    <a:lnTo>
                      <a:pt x="1677" y="3124"/>
                    </a:lnTo>
                    <a:lnTo>
                      <a:pt x="1696" y="3105"/>
                    </a:lnTo>
                    <a:lnTo>
                      <a:pt x="1715" y="2972"/>
                    </a:lnTo>
                    <a:lnTo>
                      <a:pt x="1715" y="2933"/>
                    </a:lnTo>
                    <a:lnTo>
                      <a:pt x="1734" y="2896"/>
                    </a:lnTo>
                    <a:lnTo>
                      <a:pt x="1772" y="2857"/>
                    </a:lnTo>
                    <a:lnTo>
                      <a:pt x="1886" y="2781"/>
                    </a:lnTo>
                    <a:lnTo>
                      <a:pt x="1905" y="2781"/>
                    </a:lnTo>
                    <a:lnTo>
                      <a:pt x="1925" y="2781"/>
                    </a:lnTo>
                    <a:lnTo>
                      <a:pt x="1944" y="2781"/>
                    </a:lnTo>
                    <a:lnTo>
                      <a:pt x="1963" y="2800"/>
                    </a:lnTo>
                    <a:lnTo>
                      <a:pt x="2001" y="2819"/>
                    </a:lnTo>
                    <a:lnTo>
                      <a:pt x="2020" y="2838"/>
                    </a:lnTo>
                    <a:lnTo>
                      <a:pt x="2039" y="2838"/>
                    </a:lnTo>
                    <a:lnTo>
                      <a:pt x="2077" y="2838"/>
                    </a:lnTo>
                    <a:lnTo>
                      <a:pt x="2115" y="2819"/>
                    </a:lnTo>
                    <a:lnTo>
                      <a:pt x="2153" y="2781"/>
                    </a:lnTo>
                    <a:lnTo>
                      <a:pt x="2191" y="2743"/>
                    </a:lnTo>
                    <a:lnTo>
                      <a:pt x="2191" y="2705"/>
                    </a:lnTo>
                    <a:lnTo>
                      <a:pt x="2191" y="2629"/>
                    </a:lnTo>
                    <a:lnTo>
                      <a:pt x="2191" y="2591"/>
                    </a:lnTo>
                    <a:lnTo>
                      <a:pt x="2210" y="2553"/>
                    </a:lnTo>
                    <a:lnTo>
                      <a:pt x="2248" y="2495"/>
                    </a:lnTo>
                    <a:lnTo>
                      <a:pt x="2344" y="2400"/>
                    </a:lnTo>
                    <a:lnTo>
                      <a:pt x="2362" y="2343"/>
                    </a:lnTo>
                    <a:lnTo>
                      <a:pt x="2362" y="2305"/>
                    </a:lnTo>
                    <a:lnTo>
                      <a:pt x="2344" y="2210"/>
                    </a:lnTo>
                    <a:lnTo>
                      <a:pt x="2344" y="2190"/>
                    </a:lnTo>
                    <a:lnTo>
                      <a:pt x="2344" y="2153"/>
                    </a:lnTo>
                    <a:lnTo>
                      <a:pt x="2362" y="2095"/>
                    </a:lnTo>
                    <a:lnTo>
                      <a:pt x="2382" y="2076"/>
                    </a:lnTo>
                    <a:lnTo>
                      <a:pt x="2401" y="2038"/>
                    </a:lnTo>
                    <a:lnTo>
                      <a:pt x="2439" y="1981"/>
                    </a:lnTo>
                    <a:lnTo>
                      <a:pt x="2477" y="1943"/>
                    </a:lnTo>
                    <a:lnTo>
                      <a:pt x="2534" y="1905"/>
                    </a:lnTo>
                    <a:lnTo>
                      <a:pt x="2534" y="1886"/>
                    </a:lnTo>
                    <a:lnTo>
                      <a:pt x="2534" y="1867"/>
                    </a:lnTo>
                    <a:lnTo>
                      <a:pt x="2496" y="1829"/>
                    </a:lnTo>
                    <a:lnTo>
                      <a:pt x="2477" y="1809"/>
                    </a:lnTo>
                    <a:lnTo>
                      <a:pt x="2362" y="1791"/>
                    </a:lnTo>
                    <a:lnTo>
                      <a:pt x="2362" y="1733"/>
                    </a:lnTo>
                    <a:lnTo>
                      <a:pt x="2362" y="1677"/>
                    </a:lnTo>
                    <a:lnTo>
                      <a:pt x="2420" y="1219"/>
                    </a:lnTo>
                    <a:lnTo>
                      <a:pt x="2439" y="1181"/>
                    </a:lnTo>
                    <a:lnTo>
                      <a:pt x="2439" y="1162"/>
                    </a:lnTo>
                    <a:lnTo>
                      <a:pt x="2477" y="1162"/>
                    </a:lnTo>
                    <a:lnTo>
                      <a:pt x="2496" y="1143"/>
                    </a:lnTo>
                    <a:lnTo>
                      <a:pt x="2591" y="1162"/>
                    </a:lnTo>
                    <a:lnTo>
                      <a:pt x="2743" y="1181"/>
                    </a:lnTo>
                    <a:lnTo>
                      <a:pt x="2782" y="1200"/>
                    </a:lnTo>
                    <a:lnTo>
                      <a:pt x="2820" y="1219"/>
                    </a:lnTo>
                    <a:lnTo>
                      <a:pt x="2858" y="1219"/>
                    </a:lnTo>
                    <a:lnTo>
                      <a:pt x="3544" y="1105"/>
                    </a:lnTo>
                    <a:lnTo>
                      <a:pt x="3639" y="1124"/>
                    </a:lnTo>
                    <a:lnTo>
                      <a:pt x="3658" y="1143"/>
                    </a:lnTo>
                    <a:lnTo>
                      <a:pt x="3677" y="1162"/>
                    </a:lnTo>
                    <a:lnTo>
                      <a:pt x="3677" y="1200"/>
                    </a:lnTo>
                    <a:lnTo>
                      <a:pt x="3696" y="1219"/>
                    </a:lnTo>
                    <a:lnTo>
                      <a:pt x="3715" y="1219"/>
                    </a:lnTo>
                    <a:lnTo>
                      <a:pt x="3753" y="1219"/>
                    </a:lnTo>
                    <a:lnTo>
                      <a:pt x="3830" y="1086"/>
                    </a:lnTo>
                    <a:lnTo>
                      <a:pt x="3982" y="876"/>
                    </a:lnTo>
                    <a:lnTo>
                      <a:pt x="4058" y="838"/>
                    </a:lnTo>
                    <a:lnTo>
                      <a:pt x="4382" y="800"/>
                    </a:lnTo>
                    <a:lnTo>
                      <a:pt x="4401" y="800"/>
                    </a:lnTo>
                    <a:lnTo>
                      <a:pt x="4496" y="838"/>
                    </a:lnTo>
                    <a:lnTo>
                      <a:pt x="4515" y="838"/>
                    </a:lnTo>
                    <a:lnTo>
                      <a:pt x="4553" y="838"/>
                    </a:lnTo>
                    <a:lnTo>
                      <a:pt x="4572" y="819"/>
                    </a:lnTo>
                    <a:lnTo>
                      <a:pt x="4572" y="762"/>
                    </a:lnTo>
                    <a:lnTo>
                      <a:pt x="4534" y="686"/>
                    </a:lnTo>
                    <a:lnTo>
                      <a:pt x="4344" y="400"/>
                    </a:lnTo>
                    <a:lnTo>
                      <a:pt x="4267" y="209"/>
                    </a:lnTo>
                    <a:lnTo>
                      <a:pt x="4325" y="191"/>
                    </a:lnTo>
                    <a:lnTo>
                      <a:pt x="4896" y="95"/>
                    </a:lnTo>
                    <a:lnTo>
                      <a:pt x="4934" y="77"/>
                    </a:lnTo>
                    <a:lnTo>
                      <a:pt x="4973" y="38"/>
                    </a:lnTo>
                    <a:lnTo>
                      <a:pt x="4991" y="19"/>
                    </a:lnTo>
                    <a:lnTo>
                      <a:pt x="5029" y="19"/>
                    </a:lnTo>
                    <a:lnTo>
                      <a:pt x="5068" y="38"/>
                    </a:lnTo>
                    <a:lnTo>
                      <a:pt x="5163" y="172"/>
                    </a:lnTo>
                    <a:lnTo>
                      <a:pt x="5296" y="133"/>
                    </a:lnTo>
                    <a:lnTo>
                      <a:pt x="5354" y="95"/>
                    </a:lnTo>
                    <a:lnTo>
                      <a:pt x="5372" y="77"/>
                    </a:lnTo>
                    <a:lnTo>
                      <a:pt x="5391" y="57"/>
                    </a:lnTo>
                    <a:lnTo>
                      <a:pt x="5430" y="57"/>
                    </a:lnTo>
                    <a:lnTo>
                      <a:pt x="5582" y="114"/>
                    </a:lnTo>
                    <a:lnTo>
                      <a:pt x="6192" y="133"/>
                    </a:lnTo>
                    <a:lnTo>
                      <a:pt x="6229" y="133"/>
                    </a:lnTo>
                    <a:lnTo>
                      <a:pt x="6344" y="77"/>
                    </a:lnTo>
                    <a:lnTo>
                      <a:pt x="6363" y="57"/>
                    </a:lnTo>
                    <a:lnTo>
                      <a:pt x="6382" y="57"/>
                    </a:lnTo>
                    <a:lnTo>
                      <a:pt x="6420" y="38"/>
                    </a:lnTo>
                    <a:lnTo>
                      <a:pt x="6439" y="38"/>
                    </a:lnTo>
                    <a:lnTo>
                      <a:pt x="6610" y="114"/>
                    </a:lnTo>
                    <a:lnTo>
                      <a:pt x="6629" y="114"/>
                    </a:lnTo>
                    <a:lnTo>
                      <a:pt x="6687" y="114"/>
                    </a:lnTo>
                    <a:lnTo>
                      <a:pt x="6972" y="57"/>
                    </a:lnTo>
                    <a:lnTo>
                      <a:pt x="7049" y="19"/>
                    </a:lnTo>
                    <a:lnTo>
                      <a:pt x="7068" y="19"/>
                    </a:lnTo>
                    <a:lnTo>
                      <a:pt x="7086" y="38"/>
                    </a:lnTo>
                    <a:lnTo>
                      <a:pt x="7106" y="57"/>
                    </a:lnTo>
                    <a:lnTo>
                      <a:pt x="7106" y="77"/>
                    </a:lnTo>
                    <a:lnTo>
                      <a:pt x="7125" y="95"/>
                    </a:lnTo>
                    <a:lnTo>
                      <a:pt x="7125" y="133"/>
                    </a:lnTo>
                    <a:lnTo>
                      <a:pt x="7106" y="229"/>
                    </a:lnTo>
                    <a:lnTo>
                      <a:pt x="7106" y="248"/>
                    </a:lnTo>
                    <a:lnTo>
                      <a:pt x="7144" y="267"/>
                    </a:lnTo>
                    <a:lnTo>
                      <a:pt x="7201" y="248"/>
                    </a:lnTo>
                    <a:lnTo>
                      <a:pt x="7391" y="114"/>
                    </a:lnTo>
                    <a:lnTo>
                      <a:pt x="7449" y="57"/>
                    </a:lnTo>
                    <a:lnTo>
                      <a:pt x="7467" y="19"/>
                    </a:lnTo>
                    <a:lnTo>
                      <a:pt x="7544" y="0"/>
                    </a:lnTo>
                    <a:lnTo>
                      <a:pt x="7544" y="38"/>
                    </a:lnTo>
                    <a:lnTo>
                      <a:pt x="7601" y="209"/>
                    </a:lnTo>
                    <a:lnTo>
                      <a:pt x="7620" y="229"/>
                    </a:lnTo>
                    <a:lnTo>
                      <a:pt x="7620" y="248"/>
                    </a:lnTo>
                    <a:lnTo>
                      <a:pt x="7734" y="267"/>
                    </a:lnTo>
                    <a:lnTo>
                      <a:pt x="7753" y="267"/>
                    </a:lnTo>
                    <a:lnTo>
                      <a:pt x="7792" y="286"/>
                    </a:lnTo>
                    <a:lnTo>
                      <a:pt x="7811" y="305"/>
                    </a:lnTo>
                    <a:lnTo>
                      <a:pt x="7925" y="362"/>
                    </a:lnTo>
                    <a:lnTo>
                      <a:pt x="7944" y="381"/>
                    </a:lnTo>
                    <a:lnTo>
                      <a:pt x="7982" y="400"/>
                    </a:lnTo>
                    <a:lnTo>
                      <a:pt x="8039" y="534"/>
                    </a:lnTo>
                    <a:lnTo>
                      <a:pt x="8058" y="553"/>
                    </a:lnTo>
                    <a:lnTo>
                      <a:pt x="8077" y="572"/>
                    </a:lnTo>
                    <a:lnTo>
                      <a:pt x="8096" y="572"/>
                    </a:lnTo>
                    <a:lnTo>
                      <a:pt x="8382" y="553"/>
                    </a:lnTo>
                    <a:lnTo>
                      <a:pt x="8439" y="534"/>
                    </a:lnTo>
                    <a:lnTo>
                      <a:pt x="8458" y="514"/>
                    </a:lnTo>
                    <a:lnTo>
                      <a:pt x="8496" y="495"/>
                    </a:lnTo>
                    <a:lnTo>
                      <a:pt x="8515" y="476"/>
                    </a:lnTo>
                    <a:lnTo>
                      <a:pt x="8534" y="438"/>
                    </a:lnTo>
                    <a:lnTo>
                      <a:pt x="8534" y="419"/>
                    </a:lnTo>
                    <a:lnTo>
                      <a:pt x="8554" y="381"/>
                    </a:lnTo>
                    <a:lnTo>
                      <a:pt x="8573" y="362"/>
                    </a:lnTo>
                    <a:lnTo>
                      <a:pt x="8591" y="362"/>
                    </a:lnTo>
                    <a:lnTo>
                      <a:pt x="8630" y="362"/>
                    </a:lnTo>
                    <a:lnTo>
                      <a:pt x="8725" y="400"/>
                    </a:lnTo>
                    <a:lnTo>
                      <a:pt x="8763" y="419"/>
                    </a:lnTo>
                    <a:lnTo>
                      <a:pt x="8782" y="438"/>
                    </a:lnTo>
                    <a:lnTo>
                      <a:pt x="8801" y="495"/>
                    </a:lnTo>
                    <a:lnTo>
                      <a:pt x="8820" y="572"/>
                    </a:lnTo>
                    <a:lnTo>
                      <a:pt x="8820" y="610"/>
                    </a:lnTo>
                    <a:lnTo>
                      <a:pt x="8820" y="629"/>
                    </a:lnTo>
                    <a:lnTo>
                      <a:pt x="8820" y="667"/>
                    </a:lnTo>
                    <a:lnTo>
                      <a:pt x="8839" y="686"/>
                    </a:lnTo>
                    <a:lnTo>
                      <a:pt x="8915" y="743"/>
                    </a:lnTo>
                    <a:lnTo>
                      <a:pt x="8954" y="781"/>
                    </a:lnTo>
                    <a:lnTo>
                      <a:pt x="8972" y="819"/>
                    </a:lnTo>
                    <a:lnTo>
                      <a:pt x="8972" y="838"/>
                    </a:lnTo>
                    <a:lnTo>
                      <a:pt x="8991" y="895"/>
                    </a:lnTo>
                    <a:lnTo>
                      <a:pt x="8991" y="934"/>
                    </a:lnTo>
                    <a:lnTo>
                      <a:pt x="8991" y="952"/>
                    </a:lnTo>
                    <a:lnTo>
                      <a:pt x="8935" y="1143"/>
                    </a:lnTo>
                    <a:lnTo>
                      <a:pt x="8915" y="1181"/>
                    </a:lnTo>
                    <a:lnTo>
                      <a:pt x="8896" y="1296"/>
                    </a:lnTo>
                    <a:lnTo>
                      <a:pt x="8896" y="1333"/>
                    </a:lnTo>
                    <a:lnTo>
                      <a:pt x="8896" y="1352"/>
                    </a:lnTo>
                    <a:lnTo>
                      <a:pt x="8915" y="1391"/>
                    </a:lnTo>
                    <a:lnTo>
                      <a:pt x="8954" y="1391"/>
                    </a:lnTo>
                    <a:lnTo>
                      <a:pt x="8991" y="1410"/>
                    </a:lnTo>
                    <a:lnTo>
                      <a:pt x="9011" y="1410"/>
                    </a:lnTo>
                    <a:lnTo>
                      <a:pt x="9030" y="1429"/>
                    </a:lnTo>
                    <a:lnTo>
                      <a:pt x="9030" y="1467"/>
                    </a:lnTo>
                    <a:lnTo>
                      <a:pt x="9030" y="1543"/>
                    </a:lnTo>
                    <a:lnTo>
                      <a:pt x="9049" y="1581"/>
                    </a:lnTo>
                    <a:lnTo>
                      <a:pt x="9067" y="1619"/>
                    </a:lnTo>
                    <a:lnTo>
                      <a:pt x="9220" y="1714"/>
                    </a:lnTo>
                    <a:lnTo>
                      <a:pt x="9239" y="1733"/>
                    </a:lnTo>
                    <a:lnTo>
                      <a:pt x="9277" y="1772"/>
                    </a:lnTo>
                    <a:lnTo>
                      <a:pt x="9316" y="1829"/>
                    </a:lnTo>
                    <a:lnTo>
                      <a:pt x="9316" y="1867"/>
                    </a:lnTo>
                    <a:lnTo>
                      <a:pt x="9316" y="1905"/>
                    </a:lnTo>
                    <a:lnTo>
                      <a:pt x="9316" y="1943"/>
                    </a:lnTo>
                    <a:lnTo>
                      <a:pt x="9296" y="2000"/>
                    </a:lnTo>
                    <a:lnTo>
                      <a:pt x="9277" y="2038"/>
                    </a:lnTo>
                    <a:lnTo>
                      <a:pt x="9277" y="2058"/>
                    </a:lnTo>
                    <a:lnTo>
                      <a:pt x="9239" y="2095"/>
                    </a:lnTo>
                    <a:lnTo>
                      <a:pt x="9163" y="2172"/>
                    </a:lnTo>
                    <a:lnTo>
                      <a:pt x="9067" y="2229"/>
                    </a:lnTo>
                    <a:lnTo>
                      <a:pt x="9049" y="2248"/>
                    </a:lnTo>
                    <a:lnTo>
                      <a:pt x="9030" y="2267"/>
                    </a:lnTo>
                    <a:lnTo>
                      <a:pt x="9030" y="2286"/>
                    </a:lnTo>
                    <a:lnTo>
                      <a:pt x="9011" y="2324"/>
                    </a:lnTo>
                    <a:lnTo>
                      <a:pt x="9030" y="2343"/>
                    </a:lnTo>
                    <a:lnTo>
                      <a:pt x="9049" y="2381"/>
                    </a:lnTo>
                    <a:lnTo>
                      <a:pt x="9106" y="2400"/>
                    </a:lnTo>
                    <a:lnTo>
                      <a:pt x="9144" y="2400"/>
                    </a:lnTo>
                    <a:lnTo>
                      <a:pt x="9182" y="2381"/>
                    </a:lnTo>
                    <a:lnTo>
                      <a:pt x="9487" y="2305"/>
                    </a:lnTo>
                    <a:lnTo>
                      <a:pt x="9582" y="2267"/>
                    </a:lnTo>
                    <a:lnTo>
                      <a:pt x="9601" y="2248"/>
                    </a:lnTo>
                    <a:lnTo>
                      <a:pt x="9639" y="2267"/>
                    </a:lnTo>
                    <a:lnTo>
                      <a:pt x="9697" y="2305"/>
                    </a:lnTo>
                    <a:lnTo>
                      <a:pt x="9792" y="2362"/>
                    </a:lnTo>
                    <a:lnTo>
                      <a:pt x="9849" y="2400"/>
                    </a:lnTo>
                    <a:lnTo>
                      <a:pt x="9887" y="2419"/>
                    </a:lnTo>
                    <a:lnTo>
                      <a:pt x="9906" y="2419"/>
                    </a:lnTo>
                    <a:lnTo>
                      <a:pt x="9944" y="2419"/>
                    </a:lnTo>
                    <a:lnTo>
                      <a:pt x="10039" y="2381"/>
                    </a:lnTo>
                    <a:lnTo>
                      <a:pt x="10058" y="2381"/>
                    </a:lnTo>
                    <a:lnTo>
                      <a:pt x="10096" y="2381"/>
                    </a:lnTo>
                    <a:lnTo>
                      <a:pt x="10249" y="2419"/>
                    </a:lnTo>
                    <a:lnTo>
                      <a:pt x="10344" y="2476"/>
                    </a:lnTo>
                    <a:lnTo>
                      <a:pt x="10458" y="2534"/>
                    </a:lnTo>
                    <a:lnTo>
                      <a:pt x="10496" y="2534"/>
                    </a:lnTo>
                    <a:lnTo>
                      <a:pt x="10782" y="2553"/>
                    </a:lnTo>
                    <a:lnTo>
                      <a:pt x="10839" y="2553"/>
                    </a:lnTo>
                    <a:lnTo>
                      <a:pt x="11163" y="2724"/>
                    </a:lnTo>
                    <a:lnTo>
                      <a:pt x="11277" y="2781"/>
                    </a:lnTo>
                    <a:lnTo>
                      <a:pt x="11353" y="2800"/>
                    </a:lnTo>
                    <a:lnTo>
                      <a:pt x="11373" y="2800"/>
                    </a:lnTo>
                    <a:lnTo>
                      <a:pt x="11411" y="2800"/>
                    </a:lnTo>
                    <a:lnTo>
                      <a:pt x="11487" y="2743"/>
                    </a:lnTo>
                    <a:lnTo>
                      <a:pt x="11525" y="2743"/>
                    </a:lnTo>
                    <a:lnTo>
                      <a:pt x="11544" y="2743"/>
                    </a:lnTo>
                    <a:lnTo>
                      <a:pt x="11544" y="2762"/>
                    </a:lnTo>
                    <a:lnTo>
                      <a:pt x="11468" y="2933"/>
                    </a:lnTo>
                    <a:lnTo>
                      <a:pt x="11429" y="3067"/>
                    </a:lnTo>
                    <a:lnTo>
                      <a:pt x="11429" y="3086"/>
                    </a:lnTo>
                    <a:lnTo>
                      <a:pt x="11429" y="3181"/>
                    </a:lnTo>
                    <a:lnTo>
                      <a:pt x="11411" y="3200"/>
                    </a:lnTo>
                    <a:lnTo>
                      <a:pt x="11373" y="3238"/>
                    </a:lnTo>
                    <a:lnTo>
                      <a:pt x="11258" y="3238"/>
                    </a:lnTo>
                    <a:lnTo>
                      <a:pt x="11011" y="3219"/>
                    </a:lnTo>
                    <a:lnTo>
                      <a:pt x="10916" y="3238"/>
                    </a:lnTo>
                    <a:lnTo>
                      <a:pt x="10877" y="3238"/>
                    </a:lnTo>
                    <a:lnTo>
                      <a:pt x="10839" y="3277"/>
                    </a:lnTo>
                    <a:lnTo>
                      <a:pt x="10801" y="3296"/>
                    </a:lnTo>
                    <a:lnTo>
                      <a:pt x="10744" y="3410"/>
                    </a:lnTo>
                    <a:lnTo>
                      <a:pt x="10801" y="3486"/>
                    </a:lnTo>
                    <a:lnTo>
                      <a:pt x="10801" y="3524"/>
                    </a:lnTo>
                    <a:lnTo>
                      <a:pt x="10820" y="3543"/>
                    </a:lnTo>
                    <a:lnTo>
                      <a:pt x="10839" y="3562"/>
                    </a:lnTo>
                    <a:lnTo>
                      <a:pt x="11373" y="3600"/>
                    </a:lnTo>
                    <a:lnTo>
                      <a:pt x="11449" y="3581"/>
                    </a:lnTo>
                    <a:lnTo>
                      <a:pt x="11506" y="3543"/>
                    </a:lnTo>
                    <a:lnTo>
                      <a:pt x="11525" y="3543"/>
                    </a:lnTo>
                    <a:lnTo>
                      <a:pt x="11582" y="3543"/>
                    </a:lnTo>
                    <a:lnTo>
                      <a:pt x="11639" y="3562"/>
                    </a:lnTo>
                    <a:lnTo>
                      <a:pt x="11734" y="3619"/>
                    </a:lnTo>
                    <a:lnTo>
                      <a:pt x="11830" y="3676"/>
                    </a:lnTo>
                    <a:lnTo>
                      <a:pt x="11849" y="3695"/>
                    </a:lnTo>
                    <a:lnTo>
                      <a:pt x="11849" y="3714"/>
                    </a:lnTo>
                    <a:lnTo>
                      <a:pt x="11868" y="3753"/>
                    </a:lnTo>
                    <a:lnTo>
                      <a:pt x="11849" y="3772"/>
                    </a:lnTo>
                    <a:lnTo>
                      <a:pt x="11830" y="3867"/>
                    </a:lnTo>
                    <a:lnTo>
                      <a:pt x="11830" y="3905"/>
                    </a:lnTo>
                    <a:lnTo>
                      <a:pt x="11773" y="4000"/>
                    </a:lnTo>
                    <a:lnTo>
                      <a:pt x="11754" y="4019"/>
                    </a:lnTo>
                    <a:lnTo>
                      <a:pt x="11734" y="4057"/>
                    </a:lnTo>
                    <a:lnTo>
                      <a:pt x="11734" y="4095"/>
                    </a:lnTo>
                    <a:lnTo>
                      <a:pt x="11715" y="4191"/>
                    </a:lnTo>
                    <a:lnTo>
                      <a:pt x="11715" y="4210"/>
                    </a:lnTo>
                    <a:lnTo>
                      <a:pt x="11696" y="4286"/>
                    </a:lnTo>
                    <a:lnTo>
                      <a:pt x="11658" y="4362"/>
                    </a:lnTo>
                    <a:lnTo>
                      <a:pt x="11582" y="4457"/>
                    </a:lnTo>
                    <a:lnTo>
                      <a:pt x="11582" y="4476"/>
                    </a:lnTo>
                    <a:lnTo>
                      <a:pt x="11563" y="4515"/>
                    </a:lnTo>
                    <a:lnTo>
                      <a:pt x="11582" y="4534"/>
                    </a:lnTo>
                    <a:lnTo>
                      <a:pt x="11601" y="4534"/>
                    </a:lnTo>
                    <a:lnTo>
                      <a:pt x="11678" y="4534"/>
                    </a:lnTo>
                    <a:lnTo>
                      <a:pt x="11734" y="4496"/>
                    </a:lnTo>
                    <a:lnTo>
                      <a:pt x="11773" y="4496"/>
                    </a:lnTo>
                    <a:lnTo>
                      <a:pt x="11830" y="4515"/>
                    </a:lnTo>
                    <a:lnTo>
                      <a:pt x="11849" y="4534"/>
                    </a:lnTo>
                    <a:lnTo>
                      <a:pt x="11868" y="4552"/>
                    </a:lnTo>
                    <a:lnTo>
                      <a:pt x="11868" y="4591"/>
                    </a:lnTo>
                    <a:lnTo>
                      <a:pt x="11887" y="4610"/>
                    </a:lnTo>
                    <a:lnTo>
                      <a:pt x="11906" y="4628"/>
                    </a:lnTo>
                    <a:lnTo>
                      <a:pt x="11944" y="4628"/>
                    </a:lnTo>
                    <a:lnTo>
                      <a:pt x="12135" y="4666"/>
                    </a:lnTo>
                    <a:lnTo>
                      <a:pt x="12230" y="4647"/>
                    </a:lnTo>
                    <a:lnTo>
                      <a:pt x="12306" y="4628"/>
                    </a:lnTo>
                    <a:lnTo>
                      <a:pt x="12440" y="4572"/>
                    </a:lnTo>
                    <a:lnTo>
                      <a:pt x="12477" y="4552"/>
                    </a:lnTo>
                    <a:lnTo>
                      <a:pt x="12535" y="4552"/>
                    </a:lnTo>
                    <a:lnTo>
                      <a:pt x="12801" y="4591"/>
                    </a:lnTo>
                    <a:lnTo>
                      <a:pt x="13030" y="4628"/>
                    </a:lnTo>
                    <a:lnTo>
                      <a:pt x="13735" y="4628"/>
                    </a:lnTo>
                    <a:lnTo>
                      <a:pt x="13773" y="4610"/>
                    </a:lnTo>
                    <a:lnTo>
                      <a:pt x="13830" y="4591"/>
                    </a:lnTo>
                    <a:lnTo>
                      <a:pt x="13868" y="4572"/>
                    </a:lnTo>
                    <a:lnTo>
                      <a:pt x="13906" y="4534"/>
                    </a:lnTo>
                    <a:lnTo>
                      <a:pt x="13944" y="4515"/>
                    </a:lnTo>
                    <a:lnTo>
                      <a:pt x="14077" y="4476"/>
                    </a:lnTo>
                    <a:lnTo>
                      <a:pt x="14154" y="4438"/>
                    </a:lnTo>
                    <a:lnTo>
                      <a:pt x="14211" y="4400"/>
                    </a:lnTo>
                    <a:lnTo>
                      <a:pt x="14230" y="4400"/>
                    </a:lnTo>
                    <a:lnTo>
                      <a:pt x="14249" y="4400"/>
                    </a:lnTo>
                    <a:lnTo>
                      <a:pt x="14287" y="4496"/>
                    </a:lnTo>
                    <a:lnTo>
                      <a:pt x="14268" y="4723"/>
                    </a:lnTo>
                    <a:lnTo>
                      <a:pt x="14230" y="4856"/>
                    </a:lnTo>
                    <a:lnTo>
                      <a:pt x="14154" y="5028"/>
                    </a:lnTo>
                    <a:lnTo>
                      <a:pt x="14135" y="5066"/>
                    </a:lnTo>
                    <a:lnTo>
                      <a:pt x="14096" y="5066"/>
                    </a:lnTo>
                    <a:lnTo>
                      <a:pt x="14077" y="5066"/>
                    </a:lnTo>
                    <a:lnTo>
                      <a:pt x="14058" y="5066"/>
                    </a:lnTo>
                    <a:lnTo>
                      <a:pt x="14020" y="5047"/>
                    </a:lnTo>
                    <a:lnTo>
                      <a:pt x="14020" y="5066"/>
                    </a:lnTo>
                    <a:lnTo>
                      <a:pt x="14040" y="5123"/>
                    </a:lnTo>
                    <a:lnTo>
                      <a:pt x="14058" y="5180"/>
                    </a:lnTo>
                    <a:lnTo>
                      <a:pt x="14077" y="5237"/>
                    </a:lnTo>
                    <a:lnTo>
                      <a:pt x="14096" y="5333"/>
                    </a:lnTo>
                    <a:lnTo>
                      <a:pt x="14096" y="5371"/>
                    </a:lnTo>
                    <a:lnTo>
                      <a:pt x="14096" y="5390"/>
                    </a:lnTo>
                    <a:lnTo>
                      <a:pt x="14154" y="5447"/>
                    </a:lnTo>
                    <a:lnTo>
                      <a:pt x="14344" y="5542"/>
                    </a:lnTo>
                    <a:lnTo>
                      <a:pt x="14477" y="5618"/>
                    </a:lnTo>
                    <a:lnTo>
                      <a:pt x="14516" y="5638"/>
                    </a:lnTo>
                    <a:lnTo>
                      <a:pt x="14535" y="5675"/>
                    </a:lnTo>
                    <a:lnTo>
                      <a:pt x="14535" y="5694"/>
                    </a:lnTo>
                    <a:lnTo>
                      <a:pt x="14535" y="5714"/>
                    </a:lnTo>
                    <a:lnTo>
                      <a:pt x="14516" y="5733"/>
                    </a:lnTo>
                    <a:lnTo>
                      <a:pt x="14458" y="5828"/>
                    </a:lnTo>
                    <a:lnTo>
                      <a:pt x="14458" y="5866"/>
                    </a:lnTo>
                    <a:lnTo>
                      <a:pt x="14439" y="5885"/>
                    </a:lnTo>
                    <a:lnTo>
                      <a:pt x="14439" y="5961"/>
                    </a:lnTo>
                    <a:lnTo>
                      <a:pt x="14401" y="6114"/>
                    </a:lnTo>
                    <a:lnTo>
                      <a:pt x="14382" y="6151"/>
                    </a:lnTo>
                    <a:lnTo>
                      <a:pt x="14363" y="6171"/>
                    </a:lnTo>
                    <a:lnTo>
                      <a:pt x="14344" y="6190"/>
                    </a:lnTo>
                    <a:lnTo>
                      <a:pt x="14306" y="6228"/>
                    </a:lnTo>
                    <a:lnTo>
                      <a:pt x="14287" y="6247"/>
                    </a:lnTo>
                    <a:lnTo>
                      <a:pt x="14268" y="6266"/>
                    </a:lnTo>
                    <a:lnTo>
                      <a:pt x="14287" y="6285"/>
                    </a:lnTo>
                    <a:lnTo>
                      <a:pt x="14287" y="6304"/>
                    </a:lnTo>
                    <a:lnTo>
                      <a:pt x="14421" y="6285"/>
                    </a:lnTo>
                    <a:lnTo>
                      <a:pt x="15068" y="6114"/>
                    </a:lnTo>
                    <a:lnTo>
                      <a:pt x="15201" y="6037"/>
                    </a:lnTo>
                    <a:lnTo>
                      <a:pt x="15239" y="6037"/>
                    </a:lnTo>
                    <a:lnTo>
                      <a:pt x="15373" y="6037"/>
                    </a:lnTo>
                    <a:lnTo>
                      <a:pt x="15430" y="6056"/>
                    </a:lnTo>
                    <a:lnTo>
                      <a:pt x="15468" y="6095"/>
                    </a:lnTo>
                    <a:lnTo>
                      <a:pt x="15487" y="6114"/>
                    </a:lnTo>
                    <a:lnTo>
                      <a:pt x="15487" y="6151"/>
                    </a:lnTo>
                    <a:lnTo>
                      <a:pt x="15487" y="6171"/>
                    </a:lnTo>
                    <a:lnTo>
                      <a:pt x="15430" y="6285"/>
                    </a:lnTo>
                    <a:lnTo>
                      <a:pt x="15411" y="6323"/>
                    </a:lnTo>
                    <a:lnTo>
                      <a:pt x="15411" y="6361"/>
                    </a:lnTo>
                    <a:lnTo>
                      <a:pt x="15411" y="6418"/>
                    </a:lnTo>
                    <a:lnTo>
                      <a:pt x="15430" y="6456"/>
                    </a:lnTo>
                    <a:lnTo>
                      <a:pt x="15430" y="6495"/>
                    </a:lnTo>
                    <a:lnTo>
                      <a:pt x="15468" y="6495"/>
                    </a:lnTo>
                    <a:lnTo>
                      <a:pt x="15525" y="6514"/>
                    </a:lnTo>
                    <a:lnTo>
                      <a:pt x="15887" y="6514"/>
                    </a:lnTo>
                    <a:lnTo>
                      <a:pt x="16402" y="6647"/>
                    </a:lnTo>
                    <a:lnTo>
                      <a:pt x="16687" y="6647"/>
                    </a:lnTo>
                    <a:lnTo>
                      <a:pt x="16878" y="6609"/>
                    </a:lnTo>
                    <a:lnTo>
                      <a:pt x="16973" y="6590"/>
                    </a:lnTo>
                    <a:lnTo>
                      <a:pt x="17144" y="6495"/>
                    </a:lnTo>
                    <a:lnTo>
                      <a:pt x="17201" y="6437"/>
                    </a:lnTo>
                    <a:lnTo>
                      <a:pt x="17296" y="6400"/>
                    </a:lnTo>
                    <a:lnTo>
                      <a:pt x="17335" y="6380"/>
                    </a:lnTo>
                    <a:lnTo>
                      <a:pt x="17373" y="6361"/>
                    </a:lnTo>
                    <a:lnTo>
                      <a:pt x="17411" y="6380"/>
                    </a:lnTo>
                    <a:lnTo>
                      <a:pt x="17449" y="6380"/>
                    </a:lnTo>
                    <a:lnTo>
                      <a:pt x="17487" y="6400"/>
                    </a:lnTo>
                    <a:lnTo>
                      <a:pt x="17506" y="6437"/>
                    </a:lnTo>
                    <a:lnTo>
                      <a:pt x="17525" y="6476"/>
                    </a:lnTo>
                    <a:lnTo>
                      <a:pt x="17563" y="6552"/>
                    </a:lnTo>
                    <a:lnTo>
                      <a:pt x="17601" y="6628"/>
                    </a:lnTo>
                    <a:lnTo>
                      <a:pt x="17621" y="6666"/>
                    </a:lnTo>
                    <a:lnTo>
                      <a:pt x="17658" y="6723"/>
                    </a:lnTo>
                    <a:lnTo>
                      <a:pt x="17735" y="678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0009" name="Freeform 14">
                <a:extLst>
                  <a:ext uri="{FF2B5EF4-FFF2-40B4-BE49-F238E27FC236}">
                    <a16:creationId xmlns:a16="http://schemas.microsoft.com/office/drawing/2014/main" id="{6449C58F-0899-2341-8F22-49A7FD25D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6738" y="9072563"/>
                <a:ext cx="4773612" cy="3614737"/>
              </a:xfrm>
              <a:custGeom>
                <a:avLst/>
                <a:gdLst>
                  <a:gd name="T0" fmla="*/ 2147483646 w 13259"/>
                  <a:gd name="T1" fmla="*/ 2147483646 h 10039"/>
                  <a:gd name="T2" fmla="*/ 2147483646 w 13259"/>
                  <a:gd name="T3" fmla="*/ 2147483646 h 10039"/>
                  <a:gd name="T4" fmla="*/ 2147483646 w 13259"/>
                  <a:gd name="T5" fmla="*/ 2147483646 h 10039"/>
                  <a:gd name="T6" fmla="*/ 2147483646 w 13259"/>
                  <a:gd name="T7" fmla="*/ 2147483646 h 10039"/>
                  <a:gd name="T8" fmla="*/ 2147483646 w 13259"/>
                  <a:gd name="T9" fmla="*/ 2147483646 h 10039"/>
                  <a:gd name="T10" fmla="*/ 2147483646 w 13259"/>
                  <a:gd name="T11" fmla="*/ 2147483646 h 10039"/>
                  <a:gd name="T12" fmla="*/ 2147483646 w 13259"/>
                  <a:gd name="T13" fmla="*/ 2147483646 h 10039"/>
                  <a:gd name="T14" fmla="*/ 2147483646 w 13259"/>
                  <a:gd name="T15" fmla="*/ 2147483646 h 10039"/>
                  <a:gd name="T16" fmla="*/ 2147483646 w 13259"/>
                  <a:gd name="T17" fmla="*/ 2147483646 h 10039"/>
                  <a:gd name="T18" fmla="*/ 2147483646 w 13259"/>
                  <a:gd name="T19" fmla="*/ 2147483646 h 10039"/>
                  <a:gd name="T20" fmla="*/ 2147483646 w 13259"/>
                  <a:gd name="T21" fmla="*/ 2147483646 h 10039"/>
                  <a:gd name="T22" fmla="*/ 2147483646 w 13259"/>
                  <a:gd name="T23" fmla="*/ 2147483646 h 10039"/>
                  <a:gd name="T24" fmla="*/ 2147483646 w 13259"/>
                  <a:gd name="T25" fmla="*/ 2147483646 h 10039"/>
                  <a:gd name="T26" fmla="*/ 2147483646 w 13259"/>
                  <a:gd name="T27" fmla="*/ 2147483646 h 10039"/>
                  <a:gd name="T28" fmla="*/ 2147483646 w 13259"/>
                  <a:gd name="T29" fmla="*/ 2147483646 h 10039"/>
                  <a:gd name="T30" fmla="*/ 2147483646 w 13259"/>
                  <a:gd name="T31" fmla="*/ 2147483646 h 10039"/>
                  <a:gd name="T32" fmla="*/ 2147483646 w 13259"/>
                  <a:gd name="T33" fmla="*/ 2147483646 h 10039"/>
                  <a:gd name="T34" fmla="*/ 2147483646 w 13259"/>
                  <a:gd name="T35" fmla="*/ 2147483646 h 10039"/>
                  <a:gd name="T36" fmla="*/ 2147483646 w 13259"/>
                  <a:gd name="T37" fmla="*/ 2147483646 h 10039"/>
                  <a:gd name="T38" fmla="*/ 2147483646 w 13259"/>
                  <a:gd name="T39" fmla="*/ 2147483646 h 10039"/>
                  <a:gd name="T40" fmla="*/ 2147483646 w 13259"/>
                  <a:gd name="T41" fmla="*/ 2147483646 h 10039"/>
                  <a:gd name="T42" fmla="*/ 2147483646 w 13259"/>
                  <a:gd name="T43" fmla="*/ 2147483646 h 10039"/>
                  <a:gd name="T44" fmla="*/ 2147483646 w 13259"/>
                  <a:gd name="T45" fmla="*/ 2147483646 h 10039"/>
                  <a:gd name="T46" fmla="*/ 2147483646 w 13259"/>
                  <a:gd name="T47" fmla="*/ 2147483646 h 10039"/>
                  <a:gd name="T48" fmla="*/ 2147483646 w 13259"/>
                  <a:gd name="T49" fmla="*/ 2147483646 h 10039"/>
                  <a:gd name="T50" fmla="*/ 2147483646 w 13259"/>
                  <a:gd name="T51" fmla="*/ 2147483646 h 10039"/>
                  <a:gd name="T52" fmla="*/ 2147483646 w 13259"/>
                  <a:gd name="T53" fmla="*/ 2147483646 h 10039"/>
                  <a:gd name="T54" fmla="*/ 2147483646 w 13259"/>
                  <a:gd name="T55" fmla="*/ 2147483646 h 10039"/>
                  <a:gd name="T56" fmla="*/ 2147483646 w 13259"/>
                  <a:gd name="T57" fmla="*/ 2147483646 h 10039"/>
                  <a:gd name="T58" fmla="*/ 2147483646 w 13259"/>
                  <a:gd name="T59" fmla="*/ 2147483646 h 10039"/>
                  <a:gd name="T60" fmla="*/ 2147483646 w 13259"/>
                  <a:gd name="T61" fmla="*/ 2147483646 h 10039"/>
                  <a:gd name="T62" fmla="*/ 2147483646 w 13259"/>
                  <a:gd name="T63" fmla="*/ 2147483646 h 10039"/>
                  <a:gd name="T64" fmla="*/ 2147483646 w 13259"/>
                  <a:gd name="T65" fmla="*/ 2147483646 h 10039"/>
                  <a:gd name="T66" fmla="*/ 2147483646 w 13259"/>
                  <a:gd name="T67" fmla="*/ 2147483646 h 10039"/>
                  <a:gd name="T68" fmla="*/ 2147483646 w 13259"/>
                  <a:gd name="T69" fmla="*/ 2147483646 h 10039"/>
                  <a:gd name="T70" fmla="*/ 2147483646 w 13259"/>
                  <a:gd name="T71" fmla="*/ 2147483646 h 10039"/>
                  <a:gd name="T72" fmla="*/ 2147483646 w 13259"/>
                  <a:gd name="T73" fmla="*/ 2147483646 h 10039"/>
                  <a:gd name="T74" fmla="*/ 2147483646 w 13259"/>
                  <a:gd name="T75" fmla="*/ 2147483646 h 10039"/>
                  <a:gd name="T76" fmla="*/ 2147483646 w 13259"/>
                  <a:gd name="T77" fmla="*/ 2147483646 h 10039"/>
                  <a:gd name="T78" fmla="*/ 2147483646 w 13259"/>
                  <a:gd name="T79" fmla="*/ 2147483646 h 10039"/>
                  <a:gd name="T80" fmla="*/ 2147483646 w 13259"/>
                  <a:gd name="T81" fmla="*/ 2147483646 h 10039"/>
                  <a:gd name="T82" fmla="*/ 2147483646 w 13259"/>
                  <a:gd name="T83" fmla="*/ 2147483646 h 10039"/>
                  <a:gd name="T84" fmla="*/ 2147483646 w 13259"/>
                  <a:gd name="T85" fmla="*/ 2147483646 h 10039"/>
                  <a:gd name="T86" fmla="*/ 2147483646 w 13259"/>
                  <a:gd name="T87" fmla="*/ 2147483646 h 10039"/>
                  <a:gd name="T88" fmla="*/ 2147483646 w 13259"/>
                  <a:gd name="T89" fmla="*/ 2147483646 h 10039"/>
                  <a:gd name="T90" fmla="*/ 2147483646 w 13259"/>
                  <a:gd name="T91" fmla="*/ 2147483646 h 10039"/>
                  <a:gd name="T92" fmla="*/ 2147483646 w 13259"/>
                  <a:gd name="T93" fmla="*/ 2147483646 h 10039"/>
                  <a:gd name="T94" fmla="*/ 2147483646 w 13259"/>
                  <a:gd name="T95" fmla="*/ 2147483646 h 10039"/>
                  <a:gd name="T96" fmla="*/ 2147483646 w 13259"/>
                  <a:gd name="T97" fmla="*/ 2147483646 h 10039"/>
                  <a:gd name="T98" fmla="*/ 2147483646 w 13259"/>
                  <a:gd name="T99" fmla="*/ 2147483646 h 10039"/>
                  <a:gd name="T100" fmla="*/ 2147483646 w 13259"/>
                  <a:gd name="T101" fmla="*/ 2147483646 h 10039"/>
                  <a:gd name="T102" fmla="*/ 2147483646 w 13259"/>
                  <a:gd name="T103" fmla="*/ 2147483646 h 10039"/>
                  <a:gd name="T104" fmla="*/ 2147483646 w 13259"/>
                  <a:gd name="T105" fmla="*/ 2147483646 h 10039"/>
                  <a:gd name="T106" fmla="*/ 2147483646 w 13259"/>
                  <a:gd name="T107" fmla="*/ 2147483646 h 10039"/>
                  <a:gd name="T108" fmla="*/ 2147483646 w 13259"/>
                  <a:gd name="T109" fmla="*/ 2147483646 h 10039"/>
                  <a:gd name="T110" fmla="*/ 2147483646 w 13259"/>
                  <a:gd name="T111" fmla="*/ 2147483646 h 10039"/>
                  <a:gd name="T112" fmla="*/ 2147483646 w 13259"/>
                  <a:gd name="T113" fmla="*/ 2147483646 h 10039"/>
                  <a:gd name="T114" fmla="*/ 2147483646 w 13259"/>
                  <a:gd name="T115" fmla="*/ 2147483646 h 10039"/>
                  <a:gd name="T116" fmla="*/ 2147483646 w 13259"/>
                  <a:gd name="T117" fmla="*/ 2147483646 h 10039"/>
                  <a:gd name="T118" fmla="*/ 2147483646 w 13259"/>
                  <a:gd name="T119" fmla="*/ 2147483646 h 10039"/>
                  <a:gd name="T120" fmla="*/ 2147483646 w 13259"/>
                  <a:gd name="T121" fmla="*/ 2147483646 h 1003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3259" h="10039">
                    <a:moveTo>
                      <a:pt x="13125" y="3295"/>
                    </a:moveTo>
                    <a:lnTo>
                      <a:pt x="13087" y="3352"/>
                    </a:lnTo>
                    <a:lnTo>
                      <a:pt x="13068" y="3410"/>
                    </a:lnTo>
                    <a:lnTo>
                      <a:pt x="13068" y="3428"/>
                    </a:lnTo>
                    <a:lnTo>
                      <a:pt x="13029" y="3524"/>
                    </a:lnTo>
                    <a:lnTo>
                      <a:pt x="12992" y="3638"/>
                    </a:lnTo>
                    <a:lnTo>
                      <a:pt x="12953" y="3733"/>
                    </a:lnTo>
                    <a:lnTo>
                      <a:pt x="12992" y="3809"/>
                    </a:lnTo>
                    <a:lnTo>
                      <a:pt x="13163" y="4000"/>
                    </a:lnTo>
                    <a:lnTo>
                      <a:pt x="13220" y="4057"/>
                    </a:lnTo>
                    <a:lnTo>
                      <a:pt x="13258" y="4228"/>
                    </a:lnTo>
                    <a:lnTo>
                      <a:pt x="13125" y="4267"/>
                    </a:lnTo>
                    <a:lnTo>
                      <a:pt x="12801" y="4171"/>
                    </a:lnTo>
                    <a:lnTo>
                      <a:pt x="12706" y="4171"/>
                    </a:lnTo>
                    <a:lnTo>
                      <a:pt x="12629" y="4209"/>
                    </a:lnTo>
                    <a:lnTo>
                      <a:pt x="12439" y="4400"/>
                    </a:lnTo>
                    <a:lnTo>
                      <a:pt x="12363" y="4457"/>
                    </a:lnTo>
                    <a:lnTo>
                      <a:pt x="12211" y="4533"/>
                    </a:lnTo>
                    <a:lnTo>
                      <a:pt x="12077" y="4629"/>
                    </a:lnTo>
                    <a:lnTo>
                      <a:pt x="11734" y="5028"/>
                    </a:lnTo>
                    <a:lnTo>
                      <a:pt x="11315" y="5371"/>
                    </a:lnTo>
                    <a:lnTo>
                      <a:pt x="11182" y="5428"/>
                    </a:lnTo>
                    <a:lnTo>
                      <a:pt x="11048" y="5447"/>
                    </a:lnTo>
                    <a:lnTo>
                      <a:pt x="10934" y="5428"/>
                    </a:lnTo>
                    <a:lnTo>
                      <a:pt x="10801" y="5371"/>
                    </a:lnTo>
                    <a:lnTo>
                      <a:pt x="10667" y="5333"/>
                    </a:lnTo>
                    <a:lnTo>
                      <a:pt x="10515" y="5352"/>
                    </a:lnTo>
                    <a:lnTo>
                      <a:pt x="10382" y="5409"/>
                    </a:lnTo>
                    <a:lnTo>
                      <a:pt x="10267" y="5505"/>
                    </a:lnTo>
                    <a:lnTo>
                      <a:pt x="10134" y="5562"/>
                    </a:lnTo>
                    <a:lnTo>
                      <a:pt x="9868" y="5600"/>
                    </a:lnTo>
                    <a:lnTo>
                      <a:pt x="9773" y="5676"/>
                    </a:lnTo>
                    <a:lnTo>
                      <a:pt x="9734" y="5733"/>
                    </a:lnTo>
                    <a:lnTo>
                      <a:pt x="9696" y="5790"/>
                    </a:lnTo>
                    <a:lnTo>
                      <a:pt x="9677" y="5867"/>
                    </a:lnTo>
                    <a:lnTo>
                      <a:pt x="9658" y="5943"/>
                    </a:lnTo>
                    <a:lnTo>
                      <a:pt x="9639" y="6057"/>
                    </a:lnTo>
                    <a:lnTo>
                      <a:pt x="9582" y="6152"/>
                    </a:lnTo>
                    <a:lnTo>
                      <a:pt x="9506" y="6229"/>
                    </a:lnTo>
                    <a:lnTo>
                      <a:pt x="9448" y="6324"/>
                    </a:lnTo>
                    <a:lnTo>
                      <a:pt x="9410" y="6533"/>
                    </a:lnTo>
                    <a:lnTo>
                      <a:pt x="9392" y="6590"/>
                    </a:lnTo>
                    <a:lnTo>
                      <a:pt x="9353" y="6647"/>
                    </a:lnTo>
                    <a:lnTo>
                      <a:pt x="9239" y="6742"/>
                    </a:lnTo>
                    <a:lnTo>
                      <a:pt x="9201" y="6819"/>
                    </a:lnTo>
                    <a:lnTo>
                      <a:pt x="9163" y="6895"/>
                    </a:lnTo>
                    <a:lnTo>
                      <a:pt x="9143" y="7009"/>
                    </a:lnTo>
                    <a:lnTo>
                      <a:pt x="9143" y="7105"/>
                    </a:lnTo>
                    <a:lnTo>
                      <a:pt x="9182" y="7200"/>
                    </a:lnTo>
                    <a:lnTo>
                      <a:pt x="9239" y="7238"/>
                    </a:lnTo>
                    <a:lnTo>
                      <a:pt x="9315" y="7257"/>
                    </a:lnTo>
                    <a:lnTo>
                      <a:pt x="9392" y="7295"/>
                    </a:lnTo>
                    <a:lnTo>
                      <a:pt x="9448" y="7390"/>
                    </a:lnTo>
                    <a:lnTo>
                      <a:pt x="9468" y="7504"/>
                    </a:lnTo>
                    <a:lnTo>
                      <a:pt x="9487" y="7714"/>
                    </a:lnTo>
                    <a:lnTo>
                      <a:pt x="9563" y="8000"/>
                    </a:lnTo>
                    <a:lnTo>
                      <a:pt x="9544" y="8038"/>
                    </a:lnTo>
                    <a:lnTo>
                      <a:pt x="9468" y="8095"/>
                    </a:lnTo>
                    <a:lnTo>
                      <a:pt x="9392" y="8152"/>
                    </a:lnTo>
                    <a:lnTo>
                      <a:pt x="9353" y="8229"/>
                    </a:lnTo>
                    <a:lnTo>
                      <a:pt x="9315" y="8343"/>
                    </a:lnTo>
                    <a:lnTo>
                      <a:pt x="9258" y="8514"/>
                    </a:lnTo>
                    <a:lnTo>
                      <a:pt x="9220" y="8591"/>
                    </a:lnTo>
                    <a:lnTo>
                      <a:pt x="9163" y="8628"/>
                    </a:lnTo>
                    <a:lnTo>
                      <a:pt x="8420" y="8723"/>
                    </a:lnTo>
                    <a:lnTo>
                      <a:pt x="8305" y="8667"/>
                    </a:lnTo>
                    <a:lnTo>
                      <a:pt x="7944" y="8628"/>
                    </a:lnTo>
                    <a:lnTo>
                      <a:pt x="7810" y="8647"/>
                    </a:lnTo>
                    <a:lnTo>
                      <a:pt x="7372" y="8743"/>
                    </a:lnTo>
                    <a:lnTo>
                      <a:pt x="7277" y="8819"/>
                    </a:lnTo>
                    <a:lnTo>
                      <a:pt x="7239" y="8895"/>
                    </a:lnTo>
                    <a:lnTo>
                      <a:pt x="7239" y="8972"/>
                    </a:lnTo>
                    <a:lnTo>
                      <a:pt x="7201" y="9028"/>
                    </a:lnTo>
                    <a:lnTo>
                      <a:pt x="6991" y="9067"/>
                    </a:lnTo>
                    <a:lnTo>
                      <a:pt x="6591" y="9200"/>
                    </a:lnTo>
                    <a:lnTo>
                      <a:pt x="6458" y="9219"/>
                    </a:lnTo>
                    <a:lnTo>
                      <a:pt x="6324" y="9181"/>
                    </a:lnTo>
                    <a:lnTo>
                      <a:pt x="6248" y="9143"/>
                    </a:lnTo>
                    <a:lnTo>
                      <a:pt x="6210" y="9124"/>
                    </a:lnTo>
                    <a:lnTo>
                      <a:pt x="6153" y="9124"/>
                    </a:lnTo>
                    <a:lnTo>
                      <a:pt x="5963" y="9238"/>
                    </a:lnTo>
                    <a:lnTo>
                      <a:pt x="5906" y="9238"/>
                    </a:lnTo>
                    <a:lnTo>
                      <a:pt x="5829" y="9219"/>
                    </a:lnTo>
                    <a:lnTo>
                      <a:pt x="5582" y="9162"/>
                    </a:lnTo>
                    <a:lnTo>
                      <a:pt x="5506" y="9162"/>
                    </a:lnTo>
                    <a:lnTo>
                      <a:pt x="5334" y="9200"/>
                    </a:lnTo>
                    <a:lnTo>
                      <a:pt x="5277" y="9200"/>
                    </a:lnTo>
                    <a:lnTo>
                      <a:pt x="4553" y="9009"/>
                    </a:lnTo>
                    <a:lnTo>
                      <a:pt x="4477" y="9009"/>
                    </a:lnTo>
                    <a:lnTo>
                      <a:pt x="4419" y="9028"/>
                    </a:lnTo>
                    <a:lnTo>
                      <a:pt x="4382" y="9067"/>
                    </a:lnTo>
                    <a:lnTo>
                      <a:pt x="4305" y="9162"/>
                    </a:lnTo>
                    <a:lnTo>
                      <a:pt x="4248" y="9181"/>
                    </a:lnTo>
                    <a:lnTo>
                      <a:pt x="4191" y="9181"/>
                    </a:lnTo>
                    <a:lnTo>
                      <a:pt x="4096" y="9124"/>
                    </a:lnTo>
                    <a:lnTo>
                      <a:pt x="4039" y="9104"/>
                    </a:lnTo>
                    <a:lnTo>
                      <a:pt x="3982" y="9124"/>
                    </a:lnTo>
                    <a:lnTo>
                      <a:pt x="3867" y="9257"/>
                    </a:lnTo>
                    <a:lnTo>
                      <a:pt x="3810" y="9257"/>
                    </a:lnTo>
                    <a:lnTo>
                      <a:pt x="3734" y="9257"/>
                    </a:lnTo>
                    <a:lnTo>
                      <a:pt x="3601" y="9219"/>
                    </a:lnTo>
                    <a:lnTo>
                      <a:pt x="3544" y="9219"/>
                    </a:lnTo>
                    <a:lnTo>
                      <a:pt x="3391" y="9295"/>
                    </a:lnTo>
                    <a:lnTo>
                      <a:pt x="3315" y="9314"/>
                    </a:lnTo>
                    <a:lnTo>
                      <a:pt x="3239" y="9333"/>
                    </a:lnTo>
                    <a:lnTo>
                      <a:pt x="3181" y="9409"/>
                    </a:lnTo>
                    <a:lnTo>
                      <a:pt x="3105" y="9695"/>
                    </a:lnTo>
                    <a:lnTo>
                      <a:pt x="2934" y="10038"/>
                    </a:lnTo>
                    <a:lnTo>
                      <a:pt x="2896" y="10038"/>
                    </a:lnTo>
                    <a:lnTo>
                      <a:pt x="2858" y="9981"/>
                    </a:lnTo>
                    <a:lnTo>
                      <a:pt x="2819" y="9905"/>
                    </a:lnTo>
                    <a:lnTo>
                      <a:pt x="2801" y="9847"/>
                    </a:lnTo>
                    <a:lnTo>
                      <a:pt x="2801" y="9810"/>
                    </a:lnTo>
                    <a:lnTo>
                      <a:pt x="2801" y="9790"/>
                    </a:lnTo>
                    <a:lnTo>
                      <a:pt x="2705" y="9733"/>
                    </a:lnTo>
                    <a:lnTo>
                      <a:pt x="2648" y="9695"/>
                    </a:lnTo>
                    <a:lnTo>
                      <a:pt x="2610" y="9676"/>
                    </a:lnTo>
                    <a:lnTo>
                      <a:pt x="2438" y="9638"/>
                    </a:lnTo>
                    <a:lnTo>
                      <a:pt x="2362" y="9600"/>
                    </a:lnTo>
                    <a:lnTo>
                      <a:pt x="2324" y="9524"/>
                    </a:lnTo>
                    <a:lnTo>
                      <a:pt x="2324" y="9429"/>
                    </a:lnTo>
                    <a:lnTo>
                      <a:pt x="2306" y="9295"/>
                    </a:lnTo>
                    <a:lnTo>
                      <a:pt x="2248" y="9181"/>
                    </a:lnTo>
                    <a:lnTo>
                      <a:pt x="2191" y="9124"/>
                    </a:lnTo>
                    <a:lnTo>
                      <a:pt x="2115" y="9143"/>
                    </a:lnTo>
                    <a:lnTo>
                      <a:pt x="1981" y="9219"/>
                    </a:lnTo>
                    <a:lnTo>
                      <a:pt x="1829" y="9257"/>
                    </a:lnTo>
                    <a:lnTo>
                      <a:pt x="1772" y="9276"/>
                    </a:lnTo>
                    <a:lnTo>
                      <a:pt x="1372" y="9562"/>
                    </a:lnTo>
                    <a:lnTo>
                      <a:pt x="1239" y="9619"/>
                    </a:lnTo>
                    <a:lnTo>
                      <a:pt x="1086" y="9638"/>
                    </a:lnTo>
                    <a:lnTo>
                      <a:pt x="1010" y="9619"/>
                    </a:lnTo>
                    <a:lnTo>
                      <a:pt x="934" y="9562"/>
                    </a:lnTo>
                    <a:lnTo>
                      <a:pt x="877" y="9485"/>
                    </a:lnTo>
                    <a:lnTo>
                      <a:pt x="858" y="9371"/>
                    </a:lnTo>
                    <a:lnTo>
                      <a:pt x="858" y="9276"/>
                    </a:lnTo>
                    <a:lnTo>
                      <a:pt x="896" y="9200"/>
                    </a:lnTo>
                    <a:lnTo>
                      <a:pt x="953" y="9162"/>
                    </a:lnTo>
                    <a:lnTo>
                      <a:pt x="1010" y="9086"/>
                    </a:lnTo>
                    <a:lnTo>
                      <a:pt x="1010" y="8972"/>
                    </a:lnTo>
                    <a:lnTo>
                      <a:pt x="1010" y="8838"/>
                    </a:lnTo>
                    <a:lnTo>
                      <a:pt x="972" y="8723"/>
                    </a:lnTo>
                    <a:lnTo>
                      <a:pt x="915" y="8667"/>
                    </a:lnTo>
                    <a:lnTo>
                      <a:pt x="838" y="8667"/>
                    </a:lnTo>
                    <a:lnTo>
                      <a:pt x="439" y="8762"/>
                    </a:lnTo>
                    <a:lnTo>
                      <a:pt x="248" y="8743"/>
                    </a:lnTo>
                    <a:lnTo>
                      <a:pt x="76" y="8667"/>
                    </a:lnTo>
                    <a:lnTo>
                      <a:pt x="0" y="8495"/>
                    </a:lnTo>
                    <a:lnTo>
                      <a:pt x="20" y="8419"/>
                    </a:lnTo>
                    <a:lnTo>
                      <a:pt x="134" y="8266"/>
                    </a:lnTo>
                    <a:lnTo>
                      <a:pt x="153" y="8190"/>
                    </a:lnTo>
                    <a:lnTo>
                      <a:pt x="134" y="8114"/>
                    </a:lnTo>
                    <a:lnTo>
                      <a:pt x="76" y="8038"/>
                    </a:lnTo>
                    <a:lnTo>
                      <a:pt x="58" y="8038"/>
                    </a:lnTo>
                    <a:lnTo>
                      <a:pt x="96" y="7943"/>
                    </a:lnTo>
                    <a:lnTo>
                      <a:pt x="134" y="7809"/>
                    </a:lnTo>
                    <a:lnTo>
                      <a:pt x="134" y="7771"/>
                    </a:lnTo>
                    <a:lnTo>
                      <a:pt x="229" y="7600"/>
                    </a:lnTo>
                    <a:lnTo>
                      <a:pt x="325" y="7524"/>
                    </a:lnTo>
                    <a:lnTo>
                      <a:pt x="629" y="7448"/>
                    </a:lnTo>
                    <a:lnTo>
                      <a:pt x="706" y="7390"/>
                    </a:lnTo>
                    <a:lnTo>
                      <a:pt x="743" y="7352"/>
                    </a:lnTo>
                    <a:lnTo>
                      <a:pt x="782" y="7295"/>
                    </a:lnTo>
                    <a:lnTo>
                      <a:pt x="819" y="7257"/>
                    </a:lnTo>
                    <a:lnTo>
                      <a:pt x="858" y="7238"/>
                    </a:lnTo>
                    <a:lnTo>
                      <a:pt x="934" y="7238"/>
                    </a:lnTo>
                    <a:lnTo>
                      <a:pt x="991" y="7257"/>
                    </a:lnTo>
                    <a:lnTo>
                      <a:pt x="1010" y="7276"/>
                    </a:lnTo>
                    <a:lnTo>
                      <a:pt x="1048" y="7352"/>
                    </a:lnTo>
                    <a:lnTo>
                      <a:pt x="1067" y="7372"/>
                    </a:lnTo>
                    <a:lnTo>
                      <a:pt x="1124" y="7409"/>
                    </a:lnTo>
                    <a:lnTo>
                      <a:pt x="1182" y="7428"/>
                    </a:lnTo>
                    <a:lnTo>
                      <a:pt x="1772" y="7543"/>
                    </a:lnTo>
                    <a:lnTo>
                      <a:pt x="1829" y="7581"/>
                    </a:lnTo>
                    <a:lnTo>
                      <a:pt x="1848" y="7600"/>
                    </a:lnTo>
                    <a:lnTo>
                      <a:pt x="1886" y="7619"/>
                    </a:lnTo>
                    <a:lnTo>
                      <a:pt x="1962" y="7676"/>
                    </a:lnTo>
                    <a:lnTo>
                      <a:pt x="2020" y="7714"/>
                    </a:lnTo>
                    <a:lnTo>
                      <a:pt x="2096" y="7733"/>
                    </a:lnTo>
                    <a:lnTo>
                      <a:pt x="2172" y="7733"/>
                    </a:lnTo>
                    <a:lnTo>
                      <a:pt x="2229" y="7714"/>
                    </a:lnTo>
                    <a:lnTo>
                      <a:pt x="2248" y="7733"/>
                    </a:lnTo>
                    <a:lnTo>
                      <a:pt x="2324" y="7790"/>
                    </a:lnTo>
                    <a:lnTo>
                      <a:pt x="2362" y="7790"/>
                    </a:lnTo>
                    <a:lnTo>
                      <a:pt x="2420" y="7771"/>
                    </a:lnTo>
                    <a:lnTo>
                      <a:pt x="2496" y="7752"/>
                    </a:lnTo>
                    <a:lnTo>
                      <a:pt x="2553" y="7733"/>
                    </a:lnTo>
                    <a:lnTo>
                      <a:pt x="2687" y="7714"/>
                    </a:lnTo>
                    <a:lnTo>
                      <a:pt x="2934" y="7752"/>
                    </a:lnTo>
                    <a:lnTo>
                      <a:pt x="3067" y="7733"/>
                    </a:lnTo>
                    <a:lnTo>
                      <a:pt x="3163" y="7695"/>
                    </a:lnTo>
                    <a:lnTo>
                      <a:pt x="3277" y="7657"/>
                    </a:lnTo>
                    <a:lnTo>
                      <a:pt x="3334" y="7638"/>
                    </a:lnTo>
                    <a:lnTo>
                      <a:pt x="3391" y="7600"/>
                    </a:lnTo>
                    <a:lnTo>
                      <a:pt x="3486" y="7504"/>
                    </a:lnTo>
                    <a:lnTo>
                      <a:pt x="3677" y="7428"/>
                    </a:lnTo>
                    <a:lnTo>
                      <a:pt x="3867" y="7352"/>
                    </a:lnTo>
                    <a:lnTo>
                      <a:pt x="4020" y="7295"/>
                    </a:lnTo>
                    <a:lnTo>
                      <a:pt x="4039" y="7257"/>
                    </a:lnTo>
                    <a:lnTo>
                      <a:pt x="4077" y="7238"/>
                    </a:lnTo>
                    <a:lnTo>
                      <a:pt x="4077" y="7219"/>
                    </a:lnTo>
                    <a:lnTo>
                      <a:pt x="4115" y="7162"/>
                    </a:lnTo>
                    <a:lnTo>
                      <a:pt x="4153" y="7086"/>
                    </a:lnTo>
                    <a:lnTo>
                      <a:pt x="4058" y="6933"/>
                    </a:lnTo>
                    <a:lnTo>
                      <a:pt x="3982" y="6819"/>
                    </a:lnTo>
                    <a:lnTo>
                      <a:pt x="3925" y="6781"/>
                    </a:lnTo>
                    <a:lnTo>
                      <a:pt x="3906" y="6724"/>
                    </a:lnTo>
                    <a:lnTo>
                      <a:pt x="3886" y="6610"/>
                    </a:lnTo>
                    <a:lnTo>
                      <a:pt x="3867" y="6590"/>
                    </a:lnTo>
                    <a:lnTo>
                      <a:pt x="3829" y="6571"/>
                    </a:lnTo>
                    <a:lnTo>
                      <a:pt x="3791" y="6590"/>
                    </a:lnTo>
                    <a:lnTo>
                      <a:pt x="3715" y="6647"/>
                    </a:lnTo>
                    <a:lnTo>
                      <a:pt x="3677" y="6647"/>
                    </a:lnTo>
                    <a:lnTo>
                      <a:pt x="3601" y="6610"/>
                    </a:lnTo>
                    <a:lnTo>
                      <a:pt x="3525" y="6476"/>
                    </a:lnTo>
                    <a:lnTo>
                      <a:pt x="3467" y="6362"/>
                    </a:lnTo>
                    <a:lnTo>
                      <a:pt x="3429" y="6305"/>
                    </a:lnTo>
                    <a:lnTo>
                      <a:pt x="3372" y="6266"/>
                    </a:lnTo>
                    <a:lnTo>
                      <a:pt x="3315" y="6229"/>
                    </a:lnTo>
                    <a:lnTo>
                      <a:pt x="3258" y="6209"/>
                    </a:lnTo>
                    <a:lnTo>
                      <a:pt x="3163" y="6171"/>
                    </a:lnTo>
                    <a:lnTo>
                      <a:pt x="3124" y="6152"/>
                    </a:lnTo>
                    <a:lnTo>
                      <a:pt x="3105" y="6133"/>
                    </a:lnTo>
                    <a:lnTo>
                      <a:pt x="3105" y="6095"/>
                    </a:lnTo>
                    <a:lnTo>
                      <a:pt x="3105" y="6057"/>
                    </a:lnTo>
                    <a:lnTo>
                      <a:pt x="3124" y="6000"/>
                    </a:lnTo>
                    <a:lnTo>
                      <a:pt x="3144" y="5962"/>
                    </a:lnTo>
                    <a:lnTo>
                      <a:pt x="3163" y="5904"/>
                    </a:lnTo>
                    <a:lnTo>
                      <a:pt x="3163" y="5848"/>
                    </a:lnTo>
                    <a:lnTo>
                      <a:pt x="3124" y="5771"/>
                    </a:lnTo>
                    <a:lnTo>
                      <a:pt x="3105" y="5733"/>
                    </a:lnTo>
                    <a:lnTo>
                      <a:pt x="3105" y="5676"/>
                    </a:lnTo>
                    <a:lnTo>
                      <a:pt x="3124" y="5657"/>
                    </a:lnTo>
                    <a:lnTo>
                      <a:pt x="3144" y="5619"/>
                    </a:lnTo>
                    <a:lnTo>
                      <a:pt x="3124" y="5562"/>
                    </a:lnTo>
                    <a:lnTo>
                      <a:pt x="3105" y="5523"/>
                    </a:lnTo>
                    <a:lnTo>
                      <a:pt x="3067" y="5486"/>
                    </a:lnTo>
                    <a:lnTo>
                      <a:pt x="2953" y="5428"/>
                    </a:lnTo>
                    <a:lnTo>
                      <a:pt x="2934" y="5409"/>
                    </a:lnTo>
                    <a:lnTo>
                      <a:pt x="2953" y="5391"/>
                    </a:lnTo>
                    <a:lnTo>
                      <a:pt x="3048" y="5314"/>
                    </a:lnTo>
                    <a:lnTo>
                      <a:pt x="3067" y="5238"/>
                    </a:lnTo>
                    <a:lnTo>
                      <a:pt x="3067" y="5162"/>
                    </a:lnTo>
                    <a:lnTo>
                      <a:pt x="3029" y="5124"/>
                    </a:lnTo>
                    <a:lnTo>
                      <a:pt x="2972" y="5066"/>
                    </a:lnTo>
                    <a:lnTo>
                      <a:pt x="2819" y="5010"/>
                    </a:lnTo>
                    <a:lnTo>
                      <a:pt x="2782" y="4971"/>
                    </a:lnTo>
                    <a:lnTo>
                      <a:pt x="2763" y="4933"/>
                    </a:lnTo>
                    <a:lnTo>
                      <a:pt x="2782" y="4914"/>
                    </a:lnTo>
                    <a:lnTo>
                      <a:pt x="2819" y="4895"/>
                    </a:lnTo>
                    <a:lnTo>
                      <a:pt x="2858" y="4857"/>
                    </a:lnTo>
                    <a:lnTo>
                      <a:pt x="2858" y="4800"/>
                    </a:lnTo>
                    <a:lnTo>
                      <a:pt x="2839" y="4743"/>
                    </a:lnTo>
                    <a:lnTo>
                      <a:pt x="2819" y="4705"/>
                    </a:lnTo>
                    <a:lnTo>
                      <a:pt x="2819" y="4647"/>
                    </a:lnTo>
                    <a:lnTo>
                      <a:pt x="2858" y="4552"/>
                    </a:lnTo>
                    <a:lnTo>
                      <a:pt x="2858" y="4514"/>
                    </a:lnTo>
                    <a:lnTo>
                      <a:pt x="2819" y="4419"/>
                    </a:lnTo>
                    <a:lnTo>
                      <a:pt x="2782" y="4400"/>
                    </a:lnTo>
                    <a:lnTo>
                      <a:pt x="2724" y="4381"/>
                    </a:lnTo>
                    <a:lnTo>
                      <a:pt x="2382" y="4476"/>
                    </a:lnTo>
                    <a:lnTo>
                      <a:pt x="2191" y="4552"/>
                    </a:lnTo>
                    <a:lnTo>
                      <a:pt x="2039" y="4552"/>
                    </a:lnTo>
                    <a:lnTo>
                      <a:pt x="2020" y="4533"/>
                    </a:lnTo>
                    <a:lnTo>
                      <a:pt x="1905" y="4476"/>
                    </a:lnTo>
                    <a:lnTo>
                      <a:pt x="1829" y="4438"/>
                    </a:lnTo>
                    <a:lnTo>
                      <a:pt x="1791" y="4362"/>
                    </a:lnTo>
                    <a:lnTo>
                      <a:pt x="1829" y="4285"/>
                    </a:lnTo>
                    <a:lnTo>
                      <a:pt x="2153" y="4114"/>
                    </a:lnTo>
                    <a:lnTo>
                      <a:pt x="2267" y="4000"/>
                    </a:lnTo>
                    <a:lnTo>
                      <a:pt x="2324" y="3867"/>
                    </a:lnTo>
                    <a:lnTo>
                      <a:pt x="2343" y="3771"/>
                    </a:lnTo>
                    <a:lnTo>
                      <a:pt x="2382" y="3714"/>
                    </a:lnTo>
                    <a:lnTo>
                      <a:pt x="2648" y="3562"/>
                    </a:lnTo>
                    <a:lnTo>
                      <a:pt x="2705" y="3542"/>
                    </a:lnTo>
                    <a:lnTo>
                      <a:pt x="2896" y="3542"/>
                    </a:lnTo>
                    <a:lnTo>
                      <a:pt x="2915" y="3542"/>
                    </a:lnTo>
                    <a:lnTo>
                      <a:pt x="2991" y="3542"/>
                    </a:lnTo>
                    <a:lnTo>
                      <a:pt x="3029" y="3581"/>
                    </a:lnTo>
                    <a:lnTo>
                      <a:pt x="3010" y="3619"/>
                    </a:lnTo>
                    <a:lnTo>
                      <a:pt x="2953" y="3638"/>
                    </a:lnTo>
                    <a:lnTo>
                      <a:pt x="2896" y="3657"/>
                    </a:lnTo>
                    <a:lnTo>
                      <a:pt x="2839" y="3657"/>
                    </a:lnTo>
                    <a:lnTo>
                      <a:pt x="2819" y="3714"/>
                    </a:lnTo>
                    <a:lnTo>
                      <a:pt x="2877" y="3733"/>
                    </a:lnTo>
                    <a:lnTo>
                      <a:pt x="3048" y="3714"/>
                    </a:lnTo>
                    <a:lnTo>
                      <a:pt x="3105" y="3752"/>
                    </a:lnTo>
                    <a:lnTo>
                      <a:pt x="3334" y="3886"/>
                    </a:lnTo>
                    <a:lnTo>
                      <a:pt x="3448" y="3923"/>
                    </a:lnTo>
                    <a:lnTo>
                      <a:pt x="3544" y="3904"/>
                    </a:lnTo>
                    <a:lnTo>
                      <a:pt x="3620" y="3790"/>
                    </a:lnTo>
                    <a:lnTo>
                      <a:pt x="3658" y="3657"/>
                    </a:lnTo>
                    <a:lnTo>
                      <a:pt x="3677" y="3542"/>
                    </a:lnTo>
                    <a:lnTo>
                      <a:pt x="3639" y="3486"/>
                    </a:lnTo>
                    <a:lnTo>
                      <a:pt x="3620" y="3428"/>
                    </a:lnTo>
                    <a:lnTo>
                      <a:pt x="3448" y="3314"/>
                    </a:lnTo>
                    <a:lnTo>
                      <a:pt x="3429" y="3257"/>
                    </a:lnTo>
                    <a:lnTo>
                      <a:pt x="3429" y="3200"/>
                    </a:lnTo>
                    <a:lnTo>
                      <a:pt x="3448" y="3124"/>
                    </a:lnTo>
                    <a:lnTo>
                      <a:pt x="3448" y="3029"/>
                    </a:lnTo>
                    <a:lnTo>
                      <a:pt x="3372" y="2895"/>
                    </a:lnTo>
                    <a:lnTo>
                      <a:pt x="3372" y="2800"/>
                    </a:lnTo>
                    <a:lnTo>
                      <a:pt x="3486" y="2743"/>
                    </a:lnTo>
                    <a:lnTo>
                      <a:pt x="3620" y="2857"/>
                    </a:lnTo>
                    <a:lnTo>
                      <a:pt x="3753" y="3009"/>
                    </a:lnTo>
                    <a:lnTo>
                      <a:pt x="3867" y="3066"/>
                    </a:lnTo>
                    <a:lnTo>
                      <a:pt x="4020" y="3085"/>
                    </a:lnTo>
                    <a:lnTo>
                      <a:pt x="4305" y="3276"/>
                    </a:lnTo>
                    <a:lnTo>
                      <a:pt x="4458" y="3276"/>
                    </a:lnTo>
                    <a:lnTo>
                      <a:pt x="4515" y="3219"/>
                    </a:lnTo>
                    <a:lnTo>
                      <a:pt x="4553" y="3161"/>
                    </a:lnTo>
                    <a:lnTo>
                      <a:pt x="4572" y="3085"/>
                    </a:lnTo>
                    <a:lnTo>
                      <a:pt x="4572" y="3009"/>
                    </a:lnTo>
                    <a:lnTo>
                      <a:pt x="4610" y="2933"/>
                    </a:lnTo>
                    <a:lnTo>
                      <a:pt x="4668" y="2933"/>
                    </a:lnTo>
                    <a:lnTo>
                      <a:pt x="4820" y="2990"/>
                    </a:lnTo>
                    <a:lnTo>
                      <a:pt x="4934" y="2933"/>
                    </a:lnTo>
                    <a:lnTo>
                      <a:pt x="4991" y="2590"/>
                    </a:lnTo>
                    <a:lnTo>
                      <a:pt x="5067" y="2457"/>
                    </a:lnTo>
                    <a:lnTo>
                      <a:pt x="5220" y="2400"/>
                    </a:lnTo>
                    <a:lnTo>
                      <a:pt x="5506" y="2323"/>
                    </a:lnTo>
                    <a:lnTo>
                      <a:pt x="5829" y="2114"/>
                    </a:lnTo>
                    <a:lnTo>
                      <a:pt x="6210" y="1962"/>
                    </a:lnTo>
                    <a:lnTo>
                      <a:pt x="6382" y="1866"/>
                    </a:lnTo>
                    <a:lnTo>
                      <a:pt x="6515" y="1695"/>
                    </a:lnTo>
                    <a:lnTo>
                      <a:pt x="6496" y="1600"/>
                    </a:lnTo>
                    <a:lnTo>
                      <a:pt x="6458" y="1600"/>
                    </a:lnTo>
                    <a:lnTo>
                      <a:pt x="6458" y="1581"/>
                    </a:lnTo>
                    <a:lnTo>
                      <a:pt x="6534" y="1524"/>
                    </a:lnTo>
                    <a:lnTo>
                      <a:pt x="6629" y="1409"/>
                    </a:lnTo>
                    <a:lnTo>
                      <a:pt x="6858" y="1314"/>
                    </a:lnTo>
                    <a:lnTo>
                      <a:pt x="6915" y="1276"/>
                    </a:lnTo>
                    <a:lnTo>
                      <a:pt x="6953" y="1238"/>
                    </a:lnTo>
                    <a:lnTo>
                      <a:pt x="6972" y="1200"/>
                    </a:lnTo>
                    <a:lnTo>
                      <a:pt x="6972" y="1162"/>
                    </a:lnTo>
                    <a:lnTo>
                      <a:pt x="6972" y="1143"/>
                    </a:lnTo>
                    <a:lnTo>
                      <a:pt x="6953" y="1104"/>
                    </a:lnTo>
                    <a:lnTo>
                      <a:pt x="6953" y="1085"/>
                    </a:lnTo>
                    <a:lnTo>
                      <a:pt x="6934" y="1048"/>
                    </a:lnTo>
                    <a:lnTo>
                      <a:pt x="6934" y="1028"/>
                    </a:lnTo>
                    <a:lnTo>
                      <a:pt x="6953" y="971"/>
                    </a:lnTo>
                    <a:lnTo>
                      <a:pt x="6953" y="933"/>
                    </a:lnTo>
                    <a:lnTo>
                      <a:pt x="6934" y="857"/>
                    </a:lnTo>
                    <a:lnTo>
                      <a:pt x="6934" y="819"/>
                    </a:lnTo>
                    <a:lnTo>
                      <a:pt x="6953" y="762"/>
                    </a:lnTo>
                    <a:lnTo>
                      <a:pt x="6991" y="704"/>
                    </a:lnTo>
                    <a:lnTo>
                      <a:pt x="7010" y="685"/>
                    </a:lnTo>
                    <a:lnTo>
                      <a:pt x="7220" y="514"/>
                    </a:lnTo>
                    <a:lnTo>
                      <a:pt x="7258" y="514"/>
                    </a:lnTo>
                    <a:lnTo>
                      <a:pt x="7277" y="514"/>
                    </a:lnTo>
                    <a:lnTo>
                      <a:pt x="7296" y="514"/>
                    </a:lnTo>
                    <a:lnTo>
                      <a:pt x="7315" y="552"/>
                    </a:lnTo>
                    <a:lnTo>
                      <a:pt x="7334" y="571"/>
                    </a:lnTo>
                    <a:lnTo>
                      <a:pt x="7353" y="609"/>
                    </a:lnTo>
                    <a:lnTo>
                      <a:pt x="7372" y="628"/>
                    </a:lnTo>
                    <a:lnTo>
                      <a:pt x="7372" y="647"/>
                    </a:lnTo>
                    <a:lnTo>
                      <a:pt x="7411" y="647"/>
                    </a:lnTo>
                    <a:lnTo>
                      <a:pt x="7429" y="628"/>
                    </a:lnTo>
                    <a:lnTo>
                      <a:pt x="7467" y="609"/>
                    </a:lnTo>
                    <a:lnTo>
                      <a:pt x="7506" y="552"/>
                    </a:lnTo>
                    <a:lnTo>
                      <a:pt x="7524" y="495"/>
                    </a:lnTo>
                    <a:lnTo>
                      <a:pt x="7563" y="476"/>
                    </a:lnTo>
                    <a:lnTo>
                      <a:pt x="7601" y="438"/>
                    </a:lnTo>
                    <a:lnTo>
                      <a:pt x="7639" y="400"/>
                    </a:lnTo>
                    <a:lnTo>
                      <a:pt x="7715" y="286"/>
                    </a:lnTo>
                    <a:lnTo>
                      <a:pt x="7734" y="247"/>
                    </a:lnTo>
                    <a:lnTo>
                      <a:pt x="7753" y="228"/>
                    </a:lnTo>
                    <a:lnTo>
                      <a:pt x="7772" y="247"/>
                    </a:lnTo>
                    <a:lnTo>
                      <a:pt x="7791" y="247"/>
                    </a:lnTo>
                    <a:lnTo>
                      <a:pt x="7924" y="247"/>
                    </a:lnTo>
                    <a:lnTo>
                      <a:pt x="8268" y="266"/>
                    </a:lnTo>
                    <a:lnTo>
                      <a:pt x="8305" y="266"/>
                    </a:lnTo>
                    <a:lnTo>
                      <a:pt x="8363" y="247"/>
                    </a:lnTo>
                    <a:lnTo>
                      <a:pt x="8382" y="247"/>
                    </a:lnTo>
                    <a:lnTo>
                      <a:pt x="8401" y="209"/>
                    </a:lnTo>
                    <a:lnTo>
                      <a:pt x="8382" y="171"/>
                    </a:lnTo>
                    <a:lnTo>
                      <a:pt x="8382" y="152"/>
                    </a:lnTo>
                    <a:lnTo>
                      <a:pt x="8363" y="133"/>
                    </a:lnTo>
                    <a:lnTo>
                      <a:pt x="8363" y="95"/>
                    </a:lnTo>
                    <a:lnTo>
                      <a:pt x="8382" y="57"/>
                    </a:lnTo>
                    <a:lnTo>
                      <a:pt x="8401" y="38"/>
                    </a:lnTo>
                    <a:lnTo>
                      <a:pt x="8420" y="19"/>
                    </a:lnTo>
                    <a:lnTo>
                      <a:pt x="8534" y="0"/>
                    </a:lnTo>
                    <a:lnTo>
                      <a:pt x="8553" y="0"/>
                    </a:lnTo>
                    <a:lnTo>
                      <a:pt x="8572" y="19"/>
                    </a:lnTo>
                    <a:lnTo>
                      <a:pt x="8610" y="57"/>
                    </a:lnTo>
                    <a:lnTo>
                      <a:pt x="8649" y="133"/>
                    </a:lnTo>
                    <a:lnTo>
                      <a:pt x="8667" y="152"/>
                    </a:lnTo>
                    <a:lnTo>
                      <a:pt x="8667" y="171"/>
                    </a:lnTo>
                    <a:lnTo>
                      <a:pt x="8686" y="190"/>
                    </a:lnTo>
                    <a:lnTo>
                      <a:pt x="8667" y="228"/>
                    </a:lnTo>
                    <a:lnTo>
                      <a:pt x="8649" y="247"/>
                    </a:lnTo>
                    <a:lnTo>
                      <a:pt x="8325" y="571"/>
                    </a:lnTo>
                    <a:lnTo>
                      <a:pt x="8268" y="628"/>
                    </a:lnTo>
                    <a:lnTo>
                      <a:pt x="8249" y="647"/>
                    </a:lnTo>
                    <a:lnTo>
                      <a:pt x="8249" y="685"/>
                    </a:lnTo>
                    <a:lnTo>
                      <a:pt x="8249" y="704"/>
                    </a:lnTo>
                    <a:lnTo>
                      <a:pt x="8268" y="704"/>
                    </a:lnTo>
                    <a:lnTo>
                      <a:pt x="8363" y="723"/>
                    </a:lnTo>
                    <a:lnTo>
                      <a:pt x="8382" y="723"/>
                    </a:lnTo>
                    <a:lnTo>
                      <a:pt x="8401" y="743"/>
                    </a:lnTo>
                    <a:lnTo>
                      <a:pt x="8401" y="781"/>
                    </a:lnTo>
                    <a:lnTo>
                      <a:pt x="8401" y="799"/>
                    </a:lnTo>
                    <a:lnTo>
                      <a:pt x="8420" y="838"/>
                    </a:lnTo>
                    <a:lnTo>
                      <a:pt x="8420" y="857"/>
                    </a:lnTo>
                    <a:lnTo>
                      <a:pt x="8458" y="876"/>
                    </a:lnTo>
                    <a:lnTo>
                      <a:pt x="8515" y="876"/>
                    </a:lnTo>
                    <a:lnTo>
                      <a:pt x="8553" y="895"/>
                    </a:lnTo>
                    <a:lnTo>
                      <a:pt x="8572" y="895"/>
                    </a:lnTo>
                    <a:lnTo>
                      <a:pt x="8610" y="933"/>
                    </a:lnTo>
                    <a:lnTo>
                      <a:pt x="8649" y="971"/>
                    </a:lnTo>
                    <a:lnTo>
                      <a:pt x="8706" y="971"/>
                    </a:lnTo>
                    <a:lnTo>
                      <a:pt x="8725" y="971"/>
                    </a:lnTo>
                    <a:lnTo>
                      <a:pt x="8744" y="971"/>
                    </a:lnTo>
                    <a:lnTo>
                      <a:pt x="8744" y="933"/>
                    </a:lnTo>
                    <a:lnTo>
                      <a:pt x="8744" y="914"/>
                    </a:lnTo>
                    <a:lnTo>
                      <a:pt x="8744" y="838"/>
                    </a:lnTo>
                    <a:lnTo>
                      <a:pt x="8744" y="799"/>
                    </a:lnTo>
                    <a:lnTo>
                      <a:pt x="8744" y="762"/>
                    </a:lnTo>
                    <a:lnTo>
                      <a:pt x="8762" y="723"/>
                    </a:lnTo>
                    <a:lnTo>
                      <a:pt x="8801" y="685"/>
                    </a:lnTo>
                    <a:lnTo>
                      <a:pt x="8839" y="628"/>
                    </a:lnTo>
                    <a:lnTo>
                      <a:pt x="8991" y="533"/>
                    </a:lnTo>
                    <a:lnTo>
                      <a:pt x="9011" y="514"/>
                    </a:lnTo>
                    <a:lnTo>
                      <a:pt x="9220" y="152"/>
                    </a:lnTo>
                    <a:lnTo>
                      <a:pt x="9277" y="76"/>
                    </a:lnTo>
                    <a:lnTo>
                      <a:pt x="9353" y="76"/>
                    </a:lnTo>
                    <a:lnTo>
                      <a:pt x="9392" y="95"/>
                    </a:lnTo>
                    <a:lnTo>
                      <a:pt x="9410" y="114"/>
                    </a:lnTo>
                    <a:lnTo>
                      <a:pt x="9410" y="133"/>
                    </a:lnTo>
                    <a:lnTo>
                      <a:pt x="9410" y="209"/>
                    </a:lnTo>
                    <a:lnTo>
                      <a:pt x="9410" y="247"/>
                    </a:lnTo>
                    <a:lnTo>
                      <a:pt x="9429" y="286"/>
                    </a:lnTo>
                    <a:lnTo>
                      <a:pt x="9506" y="342"/>
                    </a:lnTo>
                    <a:lnTo>
                      <a:pt x="9524" y="381"/>
                    </a:lnTo>
                    <a:lnTo>
                      <a:pt x="9544" y="438"/>
                    </a:lnTo>
                    <a:lnTo>
                      <a:pt x="9524" y="495"/>
                    </a:lnTo>
                    <a:lnTo>
                      <a:pt x="9544" y="571"/>
                    </a:lnTo>
                    <a:lnTo>
                      <a:pt x="9563" y="609"/>
                    </a:lnTo>
                    <a:lnTo>
                      <a:pt x="9582" y="647"/>
                    </a:lnTo>
                    <a:lnTo>
                      <a:pt x="10020" y="876"/>
                    </a:lnTo>
                    <a:lnTo>
                      <a:pt x="10077" y="952"/>
                    </a:lnTo>
                    <a:lnTo>
                      <a:pt x="10096" y="971"/>
                    </a:lnTo>
                    <a:lnTo>
                      <a:pt x="10515" y="1371"/>
                    </a:lnTo>
                    <a:lnTo>
                      <a:pt x="10630" y="1429"/>
                    </a:lnTo>
                    <a:lnTo>
                      <a:pt x="10648" y="1466"/>
                    </a:lnTo>
                    <a:lnTo>
                      <a:pt x="10667" y="1485"/>
                    </a:lnTo>
                    <a:lnTo>
                      <a:pt x="10687" y="1543"/>
                    </a:lnTo>
                    <a:lnTo>
                      <a:pt x="10706" y="1581"/>
                    </a:lnTo>
                    <a:lnTo>
                      <a:pt x="10706" y="1657"/>
                    </a:lnTo>
                    <a:lnTo>
                      <a:pt x="10706" y="1676"/>
                    </a:lnTo>
                    <a:lnTo>
                      <a:pt x="10725" y="1695"/>
                    </a:lnTo>
                    <a:lnTo>
                      <a:pt x="10782" y="1752"/>
                    </a:lnTo>
                    <a:lnTo>
                      <a:pt x="10839" y="1790"/>
                    </a:lnTo>
                    <a:lnTo>
                      <a:pt x="10992" y="1923"/>
                    </a:lnTo>
                    <a:lnTo>
                      <a:pt x="11124" y="2057"/>
                    </a:lnTo>
                    <a:lnTo>
                      <a:pt x="11144" y="2095"/>
                    </a:lnTo>
                    <a:lnTo>
                      <a:pt x="11182" y="2152"/>
                    </a:lnTo>
                    <a:lnTo>
                      <a:pt x="11201" y="2209"/>
                    </a:lnTo>
                    <a:lnTo>
                      <a:pt x="11277" y="2286"/>
                    </a:lnTo>
                    <a:lnTo>
                      <a:pt x="11429" y="2419"/>
                    </a:lnTo>
                    <a:lnTo>
                      <a:pt x="11525" y="2457"/>
                    </a:lnTo>
                    <a:lnTo>
                      <a:pt x="12058" y="2666"/>
                    </a:lnTo>
                    <a:lnTo>
                      <a:pt x="12096" y="2685"/>
                    </a:lnTo>
                    <a:lnTo>
                      <a:pt x="12153" y="2743"/>
                    </a:lnTo>
                    <a:lnTo>
                      <a:pt x="12172" y="2780"/>
                    </a:lnTo>
                    <a:lnTo>
                      <a:pt x="12191" y="2819"/>
                    </a:lnTo>
                    <a:lnTo>
                      <a:pt x="12191" y="2838"/>
                    </a:lnTo>
                    <a:lnTo>
                      <a:pt x="12191" y="2876"/>
                    </a:lnTo>
                    <a:lnTo>
                      <a:pt x="12191" y="2895"/>
                    </a:lnTo>
                    <a:lnTo>
                      <a:pt x="12172" y="2933"/>
                    </a:lnTo>
                    <a:lnTo>
                      <a:pt x="12172" y="2952"/>
                    </a:lnTo>
                    <a:lnTo>
                      <a:pt x="12153" y="3029"/>
                    </a:lnTo>
                    <a:lnTo>
                      <a:pt x="12172" y="3047"/>
                    </a:lnTo>
                    <a:lnTo>
                      <a:pt x="12230" y="3085"/>
                    </a:lnTo>
                    <a:lnTo>
                      <a:pt x="12534" y="3124"/>
                    </a:lnTo>
                    <a:lnTo>
                      <a:pt x="12553" y="3161"/>
                    </a:lnTo>
                    <a:lnTo>
                      <a:pt x="12592" y="3219"/>
                    </a:lnTo>
                    <a:lnTo>
                      <a:pt x="12611" y="3238"/>
                    </a:lnTo>
                    <a:lnTo>
                      <a:pt x="12648" y="3238"/>
                    </a:lnTo>
                    <a:lnTo>
                      <a:pt x="12725" y="3257"/>
                    </a:lnTo>
                    <a:lnTo>
                      <a:pt x="13029" y="3238"/>
                    </a:lnTo>
                    <a:lnTo>
                      <a:pt x="13125" y="3295"/>
                    </a:lnTo>
                  </a:path>
                </a:pathLst>
              </a:custGeom>
              <a:solidFill>
                <a:srgbClr val="C2C2C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0010" name="Freeform 15">
                <a:extLst>
                  <a:ext uri="{FF2B5EF4-FFF2-40B4-BE49-F238E27FC236}">
                    <a16:creationId xmlns:a16="http://schemas.microsoft.com/office/drawing/2014/main" id="{B7B0C93D-62E6-3140-BCE1-167A5F826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5588" y="5021263"/>
                <a:ext cx="5884862" cy="2681287"/>
              </a:xfrm>
              <a:custGeom>
                <a:avLst/>
                <a:gdLst>
                  <a:gd name="T0" fmla="*/ 2147483646 w 16345"/>
                  <a:gd name="T1" fmla="*/ 2147483646 h 7449"/>
                  <a:gd name="T2" fmla="*/ 2147483646 w 16345"/>
                  <a:gd name="T3" fmla="*/ 2147483646 h 7449"/>
                  <a:gd name="T4" fmla="*/ 2147483646 w 16345"/>
                  <a:gd name="T5" fmla="*/ 2147483646 h 7449"/>
                  <a:gd name="T6" fmla="*/ 2147483646 w 16345"/>
                  <a:gd name="T7" fmla="*/ 2147483646 h 7449"/>
                  <a:gd name="T8" fmla="*/ 2147483646 w 16345"/>
                  <a:gd name="T9" fmla="*/ 2147483646 h 7449"/>
                  <a:gd name="T10" fmla="*/ 2147483646 w 16345"/>
                  <a:gd name="T11" fmla="*/ 2147483646 h 7449"/>
                  <a:gd name="T12" fmla="*/ 2147483646 w 16345"/>
                  <a:gd name="T13" fmla="*/ 2147483646 h 7449"/>
                  <a:gd name="T14" fmla="*/ 2147483646 w 16345"/>
                  <a:gd name="T15" fmla="*/ 2147483646 h 7449"/>
                  <a:gd name="T16" fmla="*/ 2147483646 w 16345"/>
                  <a:gd name="T17" fmla="*/ 2147483646 h 7449"/>
                  <a:gd name="T18" fmla="*/ 2147483646 w 16345"/>
                  <a:gd name="T19" fmla="*/ 2147483646 h 7449"/>
                  <a:gd name="T20" fmla="*/ 2147483646 w 16345"/>
                  <a:gd name="T21" fmla="*/ 2147483646 h 7449"/>
                  <a:gd name="T22" fmla="*/ 2147483646 w 16345"/>
                  <a:gd name="T23" fmla="*/ 2147483646 h 7449"/>
                  <a:gd name="T24" fmla="*/ 2147483646 w 16345"/>
                  <a:gd name="T25" fmla="*/ 2147483646 h 7449"/>
                  <a:gd name="T26" fmla="*/ 2147483646 w 16345"/>
                  <a:gd name="T27" fmla="*/ 2147483646 h 7449"/>
                  <a:gd name="T28" fmla="*/ 2147483646 w 16345"/>
                  <a:gd name="T29" fmla="*/ 2147483646 h 7449"/>
                  <a:gd name="T30" fmla="*/ 2147483646 w 16345"/>
                  <a:gd name="T31" fmla="*/ 2147483646 h 7449"/>
                  <a:gd name="T32" fmla="*/ 2147483646 w 16345"/>
                  <a:gd name="T33" fmla="*/ 2147483646 h 7449"/>
                  <a:gd name="T34" fmla="*/ 2147483646 w 16345"/>
                  <a:gd name="T35" fmla="*/ 2147483646 h 7449"/>
                  <a:gd name="T36" fmla="*/ 2147483646 w 16345"/>
                  <a:gd name="T37" fmla="*/ 2147483646 h 7449"/>
                  <a:gd name="T38" fmla="*/ 2147483646 w 16345"/>
                  <a:gd name="T39" fmla="*/ 2147483646 h 7449"/>
                  <a:gd name="T40" fmla="*/ 2147483646 w 16345"/>
                  <a:gd name="T41" fmla="*/ 2147483646 h 7449"/>
                  <a:gd name="T42" fmla="*/ 2147483646 w 16345"/>
                  <a:gd name="T43" fmla="*/ 2147483646 h 7449"/>
                  <a:gd name="T44" fmla="*/ 2147483646 w 16345"/>
                  <a:gd name="T45" fmla="*/ 2147483646 h 7449"/>
                  <a:gd name="T46" fmla="*/ 2147483646 w 16345"/>
                  <a:gd name="T47" fmla="*/ 2147483646 h 7449"/>
                  <a:gd name="T48" fmla="*/ 2147483646 w 16345"/>
                  <a:gd name="T49" fmla="*/ 2147483646 h 7449"/>
                  <a:gd name="T50" fmla="*/ 2147483646 w 16345"/>
                  <a:gd name="T51" fmla="*/ 2147483646 h 7449"/>
                  <a:gd name="T52" fmla="*/ 2147483646 w 16345"/>
                  <a:gd name="T53" fmla="*/ 2147483646 h 7449"/>
                  <a:gd name="T54" fmla="*/ 2147483646 w 16345"/>
                  <a:gd name="T55" fmla="*/ 2147483646 h 7449"/>
                  <a:gd name="T56" fmla="*/ 2147483646 w 16345"/>
                  <a:gd name="T57" fmla="*/ 2147483646 h 7449"/>
                  <a:gd name="T58" fmla="*/ 2147483646 w 16345"/>
                  <a:gd name="T59" fmla="*/ 2147483646 h 7449"/>
                  <a:gd name="T60" fmla="*/ 2147483646 w 16345"/>
                  <a:gd name="T61" fmla="*/ 2147483646 h 7449"/>
                  <a:gd name="T62" fmla="*/ 2147483646 w 16345"/>
                  <a:gd name="T63" fmla="*/ 2147483646 h 7449"/>
                  <a:gd name="T64" fmla="*/ 2147483646 w 16345"/>
                  <a:gd name="T65" fmla="*/ 2147483646 h 7449"/>
                  <a:gd name="T66" fmla="*/ 2147483646 w 16345"/>
                  <a:gd name="T67" fmla="*/ 2147483646 h 7449"/>
                  <a:gd name="T68" fmla="*/ 2147483646 w 16345"/>
                  <a:gd name="T69" fmla="*/ 2147483646 h 7449"/>
                  <a:gd name="T70" fmla="*/ 2147483646 w 16345"/>
                  <a:gd name="T71" fmla="*/ 2147483646 h 7449"/>
                  <a:gd name="T72" fmla="*/ 2147483646 w 16345"/>
                  <a:gd name="T73" fmla="*/ 2147483646 h 7449"/>
                  <a:gd name="T74" fmla="*/ 2147483646 w 16345"/>
                  <a:gd name="T75" fmla="*/ 2147483646 h 7449"/>
                  <a:gd name="T76" fmla="*/ 2147483646 w 16345"/>
                  <a:gd name="T77" fmla="*/ 2147483646 h 7449"/>
                  <a:gd name="T78" fmla="*/ 2147483646 w 16345"/>
                  <a:gd name="T79" fmla="*/ 2147483646 h 7449"/>
                  <a:gd name="T80" fmla="*/ 2147483646 w 16345"/>
                  <a:gd name="T81" fmla="*/ 2147483646 h 7449"/>
                  <a:gd name="T82" fmla="*/ 2147483646 w 16345"/>
                  <a:gd name="T83" fmla="*/ 2147483646 h 7449"/>
                  <a:gd name="T84" fmla="*/ 2147483646 w 16345"/>
                  <a:gd name="T85" fmla="*/ 2147483646 h 7449"/>
                  <a:gd name="T86" fmla="*/ 2147483646 w 16345"/>
                  <a:gd name="T87" fmla="*/ 2147483646 h 7449"/>
                  <a:gd name="T88" fmla="*/ 2147483646 w 16345"/>
                  <a:gd name="T89" fmla="*/ 2147483646 h 7449"/>
                  <a:gd name="T90" fmla="*/ 2147483646 w 16345"/>
                  <a:gd name="T91" fmla="*/ 2147483646 h 7449"/>
                  <a:gd name="T92" fmla="*/ 2147483646 w 16345"/>
                  <a:gd name="T93" fmla="*/ 2147483646 h 7449"/>
                  <a:gd name="T94" fmla="*/ 2147483646 w 16345"/>
                  <a:gd name="T95" fmla="*/ 2147483646 h 7449"/>
                  <a:gd name="T96" fmla="*/ 2147483646 w 16345"/>
                  <a:gd name="T97" fmla="*/ 2147483646 h 7449"/>
                  <a:gd name="T98" fmla="*/ 1773586154 w 16345"/>
                  <a:gd name="T99" fmla="*/ 2147483646 h 7449"/>
                  <a:gd name="T100" fmla="*/ 2147483646 w 16345"/>
                  <a:gd name="T101" fmla="*/ 2147483646 h 7449"/>
                  <a:gd name="T102" fmla="*/ 2147483646 w 16345"/>
                  <a:gd name="T103" fmla="*/ 2147483646 h 7449"/>
                  <a:gd name="T104" fmla="*/ 2147483646 w 16345"/>
                  <a:gd name="T105" fmla="*/ 2147483646 h 7449"/>
                  <a:gd name="T106" fmla="*/ 2147483646 w 16345"/>
                  <a:gd name="T107" fmla="*/ 2147483646 h 7449"/>
                  <a:gd name="T108" fmla="*/ 2147483646 w 16345"/>
                  <a:gd name="T109" fmla="*/ 2147483646 h 7449"/>
                  <a:gd name="T110" fmla="*/ 2147483646 w 16345"/>
                  <a:gd name="T111" fmla="*/ 2147483646 h 7449"/>
                  <a:gd name="T112" fmla="*/ 2147483646 w 16345"/>
                  <a:gd name="T113" fmla="*/ 2147483646 h 7449"/>
                  <a:gd name="T114" fmla="*/ 2147483646 w 16345"/>
                  <a:gd name="T115" fmla="*/ 2147483646 h 7449"/>
                  <a:gd name="T116" fmla="*/ 2147483646 w 16345"/>
                  <a:gd name="T117" fmla="*/ 2147483646 h 7449"/>
                  <a:gd name="T118" fmla="*/ 2147483646 w 16345"/>
                  <a:gd name="T119" fmla="*/ 2147483646 h 7449"/>
                  <a:gd name="T120" fmla="*/ 2147483646 w 16345"/>
                  <a:gd name="T121" fmla="*/ 2147483646 h 7449"/>
                  <a:gd name="T122" fmla="*/ 2147483646 w 16345"/>
                  <a:gd name="T123" fmla="*/ 2147483646 h 744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6345" h="7449">
                    <a:moveTo>
                      <a:pt x="1714" y="4496"/>
                    </a:moveTo>
                    <a:lnTo>
                      <a:pt x="1429" y="3943"/>
                    </a:lnTo>
                    <a:lnTo>
                      <a:pt x="1372" y="3791"/>
                    </a:lnTo>
                    <a:lnTo>
                      <a:pt x="1352" y="3600"/>
                    </a:lnTo>
                    <a:lnTo>
                      <a:pt x="1352" y="3410"/>
                    </a:lnTo>
                    <a:lnTo>
                      <a:pt x="1410" y="3219"/>
                    </a:lnTo>
                    <a:lnTo>
                      <a:pt x="1619" y="2743"/>
                    </a:lnTo>
                    <a:lnTo>
                      <a:pt x="1714" y="2515"/>
                    </a:lnTo>
                    <a:lnTo>
                      <a:pt x="1733" y="2419"/>
                    </a:lnTo>
                    <a:lnTo>
                      <a:pt x="1714" y="2324"/>
                    </a:lnTo>
                    <a:lnTo>
                      <a:pt x="1677" y="2152"/>
                    </a:lnTo>
                    <a:lnTo>
                      <a:pt x="1657" y="2057"/>
                    </a:lnTo>
                    <a:lnTo>
                      <a:pt x="1677" y="1962"/>
                    </a:lnTo>
                    <a:lnTo>
                      <a:pt x="1714" y="1886"/>
                    </a:lnTo>
                    <a:lnTo>
                      <a:pt x="1791" y="1753"/>
                    </a:lnTo>
                    <a:lnTo>
                      <a:pt x="1943" y="1314"/>
                    </a:lnTo>
                    <a:lnTo>
                      <a:pt x="1981" y="1238"/>
                    </a:lnTo>
                    <a:lnTo>
                      <a:pt x="2038" y="1181"/>
                    </a:lnTo>
                    <a:lnTo>
                      <a:pt x="2229" y="1067"/>
                    </a:lnTo>
                    <a:lnTo>
                      <a:pt x="2896" y="781"/>
                    </a:lnTo>
                    <a:lnTo>
                      <a:pt x="2972" y="762"/>
                    </a:lnTo>
                    <a:lnTo>
                      <a:pt x="3143" y="781"/>
                    </a:lnTo>
                    <a:lnTo>
                      <a:pt x="3277" y="705"/>
                    </a:lnTo>
                    <a:lnTo>
                      <a:pt x="3410" y="324"/>
                    </a:lnTo>
                    <a:lnTo>
                      <a:pt x="3524" y="229"/>
                    </a:lnTo>
                    <a:lnTo>
                      <a:pt x="3619" y="267"/>
                    </a:lnTo>
                    <a:lnTo>
                      <a:pt x="3753" y="400"/>
                    </a:lnTo>
                    <a:lnTo>
                      <a:pt x="3829" y="420"/>
                    </a:lnTo>
                    <a:lnTo>
                      <a:pt x="4439" y="343"/>
                    </a:lnTo>
                    <a:lnTo>
                      <a:pt x="4515" y="305"/>
                    </a:lnTo>
                    <a:lnTo>
                      <a:pt x="4515" y="229"/>
                    </a:lnTo>
                    <a:lnTo>
                      <a:pt x="4476" y="134"/>
                    </a:lnTo>
                    <a:lnTo>
                      <a:pt x="4381" y="0"/>
                    </a:lnTo>
                    <a:lnTo>
                      <a:pt x="4476" y="57"/>
                    </a:lnTo>
                    <a:lnTo>
                      <a:pt x="4686" y="248"/>
                    </a:lnTo>
                    <a:lnTo>
                      <a:pt x="4801" y="286"/>
                    </a:lnTo>
                    <a:lnTo>
                      <a:pt x="4933" y="324"/>
                    </a:lnTo>
                    <a:lnTo>
                      <a:pt x="5048" y="381"/>
                    </a:lnTo>
                    <a:lnTo>
                      <a:pt x="5238" y="552"/>
                    </a:lnTo>
                    <a:lnTo>
                      <a:pt x="5314" y="591"/>
                    </a:lnTo>
                    <a:lnTo>
                      <a:pt x="5486" y="610"/>
                    </a:lnTo>
                    <a:lnTo>
                      <a:pt x="5619" y="705"/>
                    </a:lnTo>
                    <a:lnTo>
                      <a:pt x="5791" y="743"/>
                    </a:lnTo>
                    <a:lnTo>
                      <a:pt x="5867" y="781"/>
                    </a:lnTo>
                    <a:lnTo>
                      <a:pt x="5924" y="857"/>
                    </a:lnTo>
                    <a:lnTo>
                      <a:pt x="6020" y="1029"/>
                    </a:lnTo>
                    <a:lnTo>
                      <a:pt x="6076" y="1086"/>
                    </a:lnTo>
                    <a:lnTo>
                      <a:pt x="6477" y="1410"/>
                    </a:lnTo>
                    <a:lnTo>
                      <a:pt x="6610" y="1448"/>
                    </a:lnTo>
                    <a:lnTo>
                      <a:pt x="7067" y="1524"/>
                    </a:lnTo>
                    <a:lnTo>
                      <a:pt x="7391" y="1695"/>
                    </a:lnTo>
                    <a:lnTo>
                      <a:pt x="7505" y="1791"/>
                    </a:lnTo>
                    <a:lnTo>
                      <a:pt x="7620" y="1848"/>
                    </a:lnTo>
                    <a:lnTo>
                      <a:pt x="7867" y="1924"/>
                    </a:lnTo>
                    <a:lnTo>
                      <a:pt x="7981" y="2000"/>
                    </a:lnTo>
                    <a:lnTo>
                      <a:pt x="8077" y="2057"/>
                    </a:lnTo>
                    <a:lnTo>
                      <a:pt x="8305" y="2210"/>
                    </a:lnTo>
                    <a:lnTo>
                      <a:pt x="8401" y="2229"/>
                    </a:lnTo>
                    <a:lnTo>
                      <a:pt x="8667" y="2229"/>
                    </a:lnTo>
                    <a:lnTo>
                      <a:pt x="9562" y="2343"/>
                    </a:lnTo>
                    <a:lnTo>
                      <a:pt x="9715" y="2324"/>
                    </a:lnTo>
                    <a:lnTo>
                      <a:pt x="9791" y="2343"/>
                    </a:lnTo>
                    <a:lnTo>
                      <a:pt x="10038" y="2457"/>
                    </a:lnTo>
                    <a:lnTo>
                      <a:pt x="10153" y="2438"/>
                    </a:lnTo>
                    <a:lnTo>
                      <a:pt x="10267" y="2401"/>
                    </a:lnTo>
                    <a:lnTo>
                      <a:pt x="10363" y="2305"/>
                    </a:lnTo>
                    <a:lnTo>
                      <a:pt x="10458" y="2210"/>
                    </a:lnTo>
                    <a:lnTo>
                      <a:pt x="10515" y="2152"/>
                    </a:lnTo>
                    <a:lnTo>
                      <a:pt x="10629" y="1810"/>
                    </a:lnTo>
                    <a:lnTo>
                      <a:pt x="10686" y="1753"/>
                    </a:lnTo>
                    <a:lnTo>
                      <a:pt x="10744" y="1753"/>
                    </a:lnTo>
                    <a:lnTo>
                      <a:pt x="10781" y="1734"/>
                    </a:lnTo>
                    <a:lnTo>
                      <a:pt x="10972" y="1734"/>
                    </a:lnTo>
                    <a:lnTo>
                      <a:pt x="11144" y="1753"/>
                    </a:lnTo>
                    <a:lnTo>
                      <a:pt x="11448" y="1848"/>
                    </a:lnTo>
                    <a:lnTo>
                      <a:pt x="11525" y="1848"/>
                    </a:lnTo>
                    <a:lnTo>
                      <a:pt x="11791" y="1753"/>
                    </a:lnTo>
                    <a:lnTo>
                      <a:pt x="11887" y="1753"/>
                    </a:lnTo>
                    <a:lnTo>
                      <a:pt x="12172" y="1829"/>
                    </a:lnTo>
                    <a:lnTo>
                      <a:pt x="12534" y="1829"/>
                    </a:lnTo>
                    <a:lnTo>
                      <a:pt x="12877" y="1924"/>
                    </a:lnTo>
                    <a:lnTo>
                      <a:pt x="12915" y="1924"/>
                    </a:lnTo>
                    <a:lnTo>
                      <a:pt x="12991" y="1886"/>
                    </a:lnTo>
                    <a:lnTo>
                      <a:pt x="13048" y="1886"/>
                    </a:lnTo>
                    <a:lnTo>
                      <a:pt x="13086" y="1905"/>
                    </a:lnTo>
                    <a:lnTo>
                      <a:pt x="13125" y="2000"/>
                    </a:lnTo>
                    <a:lnTo>
                      <a:pt x="13162" y="2020"/>
                    </a:lnTo>
                    <a:lnTo>
                      <a:pt x="13239" y="2000"/>
                    </a:lnTo>
                    <a:lnTo>
                      <a:pt x="13353" y="1886"/>
                    </a:lnTo>
                    <a:lnTo>
                      <a:pt x="13429" y="1848"/>
                    </a:lnTo>
                    <a:lnTo>
                      <a:pt x="13524" y="1867"/>
                    </a:lnTo>
                    <a:lnTo>
                      <a:pt x="13734" y="1943"/>
                    </a:lnTo>
                    <a:lnTo>
                      <a:pt x="13829" y="1962"/>
                    </a:lnTo>
                    <a:lnTo>
                      <a:pt x="13924" y="1943"/>
                    </a:lnTo>
                    <a:lnTo>
                      <a:pt x="14077" y="1886"/>
                    </a:lnTo>
                    <a:lnTo>
                      <a:pt x="14249" y="1886"/>
                    </a:lnTo>
                    <a:lnTo>
                      <a:pt x="14325" y="1867"/>
                    </a:lnTo>
                    <a:lnTo>
                      <a:pt x="14477" y="1791"/>
                    </a:lnTo>
                    <a:lnTo>
                      <a:pt x="14496" y="1772"/>
                    </a:lnTo>
                    <a:lnTo>
                      <a:pt x="14496" y="1734"/>
                    </a:lnTo>
                    <a:lnTo>
                      <a:pt x="14496" y="1715"/>
                    </a:lnTo>
                    <a:lnTo>
                      <a:pt x="14534" y="1715"/>
                    </a:lnTo>
                    <a:lnTo>
                      <a:pt x="14610" y="1734"/>
                    </a:lnTo>
                    <a:lnTo>
                      <a:pt x="14630" y="1734"/>
                    </a:lnTo>
                    <a:lnTo>
                      <a:pt x="14648" y="1715"/>
                    </a:lnTo>
                    <a:lnTo>
                      <a:pt x="14744" y="1619"/>
                    </a:lnTo>
                    <a:lnTo>
                      <a:pt x="14820" y="1562"/>
                    </a:lnTo>
                    <a:lnTo>
                      <a:pt x="14896" y="1543"/>
                    </a:lnTo>
                    <a:lnTo>
                      <a:pt x="15067" y="1543"/>
                    </a:lnTo>
                    <a:lnTo>
                      <a:pt x="15220" y="1486"/>
                    </a:lnTo>
                    <a:lnTo>
                      <a:pt x="15296" y="1467"/>
                    </a:lnTo>
                    <a:lnTo>
                      <a:pt x="15372" y="1505"/>
                    </a:lnTo>
                    <a:lnTo>
                      <a:pt x="15829" y="1581"/>
                    </a:lnTo>
                    <a:lnTo>
                      <a:pt x="15963" y="1619"/>
                    </a:lnTo>
                    <a:lnTo>
                      <a:pt x="16001" y="1658"/>
                    </a:lnTo>
                    <a:lnTo>
                      <a:pt x="16115" y="1829"/>
                    </a:lnTo>
                    <a:lnTo>
                      <a:pt x="16172" y="1867"/>
                    </a:lnTo>
                    <a:lnTo>
                      <a:pt x="16230" y="1886"/>
                    </a:lnTo>
                    <a:lnTo>
                      <a:pt x="16306" y="1886"/>
                    </a:lnTo>
                    <a:lnTo>
                      <a:pt x="16344" y="2020"/>
                    </a:lnTo>
                    <a:lnTo>
                      <a:pt x="16344" y="2076"/>
                    </a:lnTo>
                    <a:lnTo>
                      <a:pt x="16325" y="2096"/>
                    </a:lnTo>
                    <a:lnTo>
                      <a:pt x="16306" y="2115"/>
                    </a:lnTo>
                    <a:lnTo>
                      <a:pt x="16267" y="2115"/>
                    </a:lnTo>
                    <a:lnTo>
                      <a:pt x="16210" y="2096"/>
                    </a:lnTo>
                    <a:lnTo>
                      <a:pt x="16191" y="2096"/>
                    </a:lnTo>
                    <a:lnTo>
                      <a:pt x="16172" y="2115"/>
                    </a:lnTo>
                    <a:lnTo>
                      <a:pt x="16153" y="2134"/>
                    </a:lnTo>
                    <a:lnTo>
                      <a:pt x="16058" y="2229"/>
                    </a:lnTo>
                    <a:lnTo>
                      <a:pt x="16039" y="2286"/>
                    </a:lnTo>
                    <a:lnTo>
                      <a:pt x="16020" y="2381"/>
                    </a:lnTo>
                    <a:lnTo>
                      <a:pt x="16001" y="2401"/>
                    </a:lnTo>
                    <a:lnTo>
                      <a:pt x="15963" y="2438"/>
                    </a:lnTo>
                    <a:lnTo>
                      <a:pt x="15849" y="2477"/>
                    </a:lnTo>
                    <a:lnTo>
                      <a:pt x="15772" y="2477"/>
                    </a:lnTo>
                    <a:lnTo>
                      <a:pt x="14858" y="2457"/>
                    </a:lnTo>
                    <a:lnTo>
                      <a:pt x="14801" y="2477"/>
                    </a:lnTo>
                    <a:lnTo>
                      <a:pt x="14782" y="2496"/>
                    </a:lnTo>
                    <a:lnTo>
                      <a:pt x="14762" y="2533"/>
                    </a:lnTo>
                    <a:lnTo>
                      <a:pt x="14744" y="2553"/>
                    </a:lnTo>
                    <a:lnTo>
                      <a:pt x="14744" y="2591"/>
                    </a:lnTo>
                    <a:lnTo>
                      <a:pt x="14725" y="2629"/>
                    </a:lnTo>
                    <a:lnTo>
                      <a:pt x="14706" y="2667"/>
                    </a:lnTo>
                    <a:lnTo>
                      <a:pt x="14667" y="2667"/>
                    </a:lnTo>
                    <a:lnTo>
                      <a:pt x="14648" y="2686"/>
                    </a:lnTo>
                    <a:lnTo>
                      <a:pt x="14515" y="2667"/>
                    </a:lnTo>
                    <a:lnTo>
                      <a:pt x="14325" y="2591"/>
                    </a:lnTo>
                    <a:lnTo>
                      <a:pt x="14286" y="2572"/>
                    </a:lnTo>
                    <a:lnTo>
                      <a:pt x="14267" y="2591"/>
                    </a:lnTo>
                    <a:lnTo>
                      <a:pt x="14058" y="2686"/>
                    </a:lnTo>
                    <a:lnTo>
                      <a:pt x="14000" y="2705"/>
                    </a:lnTo>
                    <a:lnTo>
                      <a:pt x="13963" y="2705"/>
                    </a:lnTo>
                    <a:lnTo>
                      <a:pt x="13829" y="2667"/>
                    </a:lnTo>
                    <a:lnTo>
                      <a:pt x="13734" y="2667"/>
                    </a:lnTo>
                    <a:lnTo>
                      <a:pt x="13487" y="2610"/>
                    </a:lnTo>
                    <a:lnTo>
                      <a:pt x="13429" y="2610"/>
                    </a:lnTo>
                    <a:lnTo>
                      <a:pt x="13410" y="2629"/>
                    </a:lnTo>
                    <a:lnTo>
                      <a:pt x="13391" y="2648"/>
                    </a:lnTo>
                    <a:lnTo>
                      <a:pt x="13315" y="2819"/>
                    </a:lnTo>
                    <a:lnTo>
                      <a:pt x="13296" y="2838"/>
                    </a:lnTo>
                    <a:lnTo>
                      <a:pt x="13277" y="2838"/>
                    </a:lnTo>
                    <a:lnTo>
                      <a:pt x="12972" y="2914"/>
                    </a:lnTo>
                    <a:lnTo>
                      <a:pt x="12705" y="3029"/>
                    </a:lnTo>
                    <a:lnTo>
                      <a:pt x="12610" y="3086"/>
                    </a:lnTo>
                    <a:lnTo>
                      <a:pt x="12534" y="3162"/>
                    </a:lnTo>
                    <a:lnTo>
                      <a:pt x="12324" y="3410"/>
                    </a:lnTo>
                    <a:lnTo>
                      <a:pt x="12286" y="3429"/>
                    </a:lnTo>
                    <a:lnTo>
                      <a:pt x="12191" y="3505"/>
                    </a:lnTo>
                    <a:lnTo>
                      <a:pt x="12153" y="3524"/>
                    </a:lnTo>
                    <a:lnTo>
                      <a:pt x="12115" y="3524"/>
                    </a:lnTo>
                    <a:lnTo>
                      <a:pt x="12096" y="3524"/>
                    </a:lnTo>
                    <a:lnTo>
                      <a:pt x="12077" y="3524"/>
                    </a:lnTo>
                    <a:lnTo>
                      <a:pt x="12019" y="3524"/>
                    </a:lnTo>
                    <a:lnTo>
                      <a:pt x="11963" y="3486"/>
                    </a:lnTo>
                    <a:lnTo>
                      <a:pt x="11867" y="3486"/>
                    </a:lnTo>
                    <a:lnTo>
                      <a:pt x="11315" y="3620"/>
                    </a:lnTo>
                    <a:lnTo>
                      <a:pt x="11239" y="3620"/>
                    </a:lnTo>
                    <a:lnTo>
                      <a:pt x="10953" y="3581"/>
                    </a:lnTo>
                    <a:lnTo>
                      <a:pt x="10896" y="3600"/>
                    </a:lnTo>
                    <a:lnTo>
                      <a:pt x="10858" y="3620"/>
                    </a:lnTo>
                    <a:lnTo>
                      <a:pt x="10820" y="3715"/>
                    </a:lnTo>
                    <a:lnTo>
                      <a:pt x="10800" y="3734"/>
                    </a:lnTo>
                    <a:lnTo>
                      <a:pt x="10763" y="3753"/>
                    </a:lnTo>
                    <a:lnTo>
                      <a:pt x="10667" y="3810"/>
                    </a:lnTo>
                    <a:lnTo>
                      <a:pt x="10610" y="3829"/>
                    </a:lnTo>
                    <a:lnTo>
                      <a:pt x="10515" y="3924"/>
                    </a:lnTo>
                    <a:lnTo>
                      <a:pt x="10458" y="3943"/>
                    </a:lnTo>
                    <a:lnTo>
                      <a:pt x="10419" y="3943"/>
                    </a:lnTo>
                    <a:lnTo>
                      <a:pt x="10363" y="3962"/>
                    </a:lnTo>
                    <a:lnTo>
                      <a:pt x="10343" y="3981"/>
                    </a:lnTo>
                    <a:lnTo>
                      <a:pt x="10324" y="4001"/>
                    </a:lnTo>
                    <a:lnTo>
                      <a:pt x="10324" y="4077"/>
                    </a:lnTo>
                    <a:lnTo>
                      <a:pt x="10324" y="4096"/>
                    </a:lnTo>
                    <a:lnTo>
                      <a:pt x="10305" y="4153"/>
                    </a:lnTo>
                    <a:lnTo>
                      <a:pt x="10287" y="4172"/>
                    </a:lnTo>
                    <a:lnTo>
                      <a:pt x="10267" y="4191"/>
                    </a:lnTo>
                    <a:lnTo>
                      <a:pt x="10115" y="4305"/>
                    </a:lnTo>
                    <a:lnTo>
                      <a:pt x="10038" y="4324"/>
                    </a:lnTo>
                    <a:lnTo>
                      <a:pt x="10020" y="4362"/>
                    </a:lnTo>
                    <a:lnTo>
                      <a:pt x="9962" y="4419"/>
                    </a:lnTo>
                    <a:lnTo>
                      <a:pt x="9772" y="4553"/>
                    </a:lnTo>
                    <a:lnTo>
                      <a:pt x="9715" y="4572"/>
                    </a:lnTo>
                    <a:lnTo>
                      <a:pt x="9677" y="4553"/>
                    </a:lnTo>
                    <a:lnTo>
                      <a:pt x="9677" y="4534"/>
                    </a:lnTo>
                    <a:lnTo>
                      <a:pt x="9696" y="4438"/>
                    </a:lnTo>
                    <a:lnTo>
                      <a:pt x="9696" y="4400"/>
                    </a:lnTo>
                    <a:lnTo>
                      <a:pt x="9677" y="4382"/>
                    </a:lnTo>
                    <a:lnTo>
                      <a:pt x="9677" y="4362"/>
                    </a:lnTo>
                    <a:lnTo>
                      <a:pt x="9657" y="4343"/>
                    </a:lnTo>
                    <a:lnTo>
                      <a:pt x="9639" y="4324"/>
                    </a:lnTo>
                    <a:lnTo>
                      <a:pt x="9620" y="4324"/>
                    </a:lnTo>
                    <a:lnTo>
                      <a:pt x="9543" y="4362"/>
                    </a:lnTo>
                    <a:lnTo>
                      <a:pt x="9258" y="4419"/>
                    </a:lnTo>
                    <a:lnTo>
                      <a:pt x="9200" y="4419"/>
                    </a:lnTo>
                    <a:lnTo>
                      <a:pt x="9181" y="4419"/>
                    </a:lnTo>
                    <a:lnTo>
                      <a:pt x="9010" y="4343"/>
                    </a:lnTo>
                    <a:lnTo>
                      <a:pt x="8991" y="4343"/>
                    </a:lnTo>
                    <a:lnTo>
                      <a:pt x="8953" y="4362"/>
                    </a:lnTo>
                    <a:lnTo>
                      <a:pt x="8934" y="4362"/>
                    </a:lnTo>
                    <a:lnTo>
                      <a:pt x="8915" y="4382"/>
                    </a:lnTo>
                    <a:lnTo>
                      <a:pt x="8800" y="4438"/>
                    </a:lnTo>
                    <a:lnTo>
                      <a:pt x="8763" y="4438"/>
                    </a:lnTo>
                    <a:lnTo>
                      <a:pt x="8153" y="4419"/>
                    </a:lnTo>
                    <a:lnTo>
                      <a:pt x="8001" y="4362"/>
                    </a:lnTo>
                    <a:lnTo>
                      <a:pt x="7962" y="4362"/>
                    </a:lnTo>
                    <a:lnTo>
                      <a:pt x="7943" y="4382"/>
                    </a:lnTo>
                    <a:lnTo>
                      <a:pt x="7925" y="4400"/>
                    </a:lnTo>
                    <a:lnTo>
                      <a:pt x="7867" y="4438"/>
                    </a:lnTo>
                    <a:lnTo>
                      <a:pt x="7734" y="4477"/>
                    </a:lnTo>
                    <a:lnTo>
                      <a:pt x="7639" y="4343"/>
                    </a:lnTo>
                    <a:lnTo>
                      <a:pt x="7600" y="4324"/>
                    </a:lnTo>
                    <a:lnTo>
                      <a:pt x="7562" y="4324"/>
                    </a:lnTo>
                    <a:lnTo>
                      <a:pt x="7544" y="4343"/>
                    </a:lnTo>
                    <a:lnTo>
                      <a:pt x="7505" y="4382"/>
                    </a:lnTo>
                    <a:lnTo>
                      <a:pt x="7467" y="4400"/>
                    </a:lnTo>
                    <a:lnTo>
                      <a:pt x="6896" y="4496"/>
                    </a:lnTo>
                    <a:lnTo>
                      <a:pt x="6838" y="4514"/>
                    </a:lnTo>
                    <a:lnTo>
                      <a:pt x="6915" y="4705"/>
                    </a:lnTo>
                    <a:lnTo>
                      <a:pt x="7105" y="4991"/>
                    </a:lnTo>
                    <a:lnTo>
                      <a:pt x="7143" y="5067"/>
                    </a:lnTo>
                    <a:lnTo>
                      <a:pt x="7143" y="5124"/>
                    </a:lnTo>
                    <a:lnTo>
                      <a:pt x="7124" y="5143"/>
                    </a:lnTo>
                    <a:lnTo>
                      <a:pt x="7086" y="5143"/>
                    </a:lnTo>
                    <a:lnTo>
                      <a:pt x="7067" y="5143"/>
                    </a:lnTo>
                    <a:lnTo>
                      <a:pt x="6972" y="5105"/>
                    </a:lnTo>
                    <a:lnTo>
                      <a:pt x="6953" y="5105"/>
                    </a:lnTo>
                    <a:lnTo>
                      <a:pt x="6629" y="5143"/>
                    </a:lnTo>
                    <a:lnTo>
                      <a:pt x="6553" y="5181"/>
                    </a:lnTo>
                    <a:lnTo>
                      <a:pt x="6401" y="5391"/>
                    </a:lnTo>
                    <a:lnTo>
                      <a:pt x="6324" y="5524"/>
                    </a:lnTo>
                    <a:lnTo>
                      <a:pt x="6286" y="5524"/>
                    </a:lnTo>
                    <a:lnTo>
                      <a:pt x="6267" y="5524"/>
                    </a:lnTo>
                    <a:lnTo>
                      <a:pt x="6248" y="5505"/>
                    </a:lnTo>
                    <a:lnTo>
                      <a:pt x="6248" y="5467"/>
                    </a:lnTo>
                    <a:lnTo>
                      <a:pt x="6229" y="5448"/>
                    </a:lnTo>
                    <a:lnTo>
                      <a:pt x="6210" y="5429"/>
                    </a:lnTo>
                    <a:lnTo>
                      <a:pt x="6115" y="5410"/>
                    </a:lnTo>
                    <a:lnTo>
                      <a:pt x="5429" y="5524"/>
                    </a:lnTo>
                    <a:lnTo>
                      <a:pt x="5391" y="5524"/>
                    </a:lnTo>
                    <a:lnTo>
                      <a:pt x="5353" y="5505"/>
                    </a:lnTo>
                    <a:lnTo>
                      <a:pt x="5314" y="5486"/>
                    </a:lnTo>
                    <a:lnTo>
                      <a:pt x="5162" y="5467"/>
                    </a:lnTo>
                    <a:lnTo>
                      <a:pt x="5067" y="5448"/>
                    </a:lnTo>
                    <a:lnTo>
                      <a:pt x="5048" y="5467"/>
                    </a:lnTo>
                    <a:lnTo>
                      <a:pt x="5010" y="5467"/>
                    </a:lnTo>
                    <a:lnTo>
                      <a:pt x="5010" y="5486"/>
                    </a:lnTo>
                    <a:lnTo>
                      <a:pt x="4991" y="5524"/>
                    </a:lnTo>
                    <a:lnTo>
                      <a:pt x="4933" y="5982"/>
                    </a:lnTo>
                    <a:lnTo>
                      <a:pt x="4933" y="6038"/>
                    </a:lnTo>
                    <a:lnTo>
                      <a:pt x="4933" y="6096"/>
                    </a:lnTo>
                    <a:lnTo>
                      <a:pt x="5048" y="6114"/>
                    </a:lnTo>
                    <a:lnTo>
                      <a:pt x="5067" y="6134"/>
                    </a:lnTo>
                    <a:lnTo>
                      <a:pt x="5105" y="6172"/>
                    </a:lnTo>
                    <a:lnTo>
                      <a:pt x="5105" y="6191"/>
                    </a:lnTo>
                    <a:lnTo>
                      <a:pt x="5105" y="6210"/>
                    </a:lnTo>
                    <a:lnTo>
                      <a:pt x="5048" y="6248"/>
                    </a:lnTo>
                    <a:lnTo>
                      <a:pt x="5010" y="6286"/>
                    </a:lnTo>
                    <a:lnTo>
                      <a:pt x="4972" y="6343"/>
                    </a:lnTo>
                    <a:lnTo>
                      <a:pt x="4953" y="6381"/>
                    </a:lnTo>
                    <a:lnTo>
                      <a:pt x="4933" y="6400"/>
                    </a:lnTo>
                    <a:lnTo>
                      <a:pt x="4915" y="6458"/>
                    </a:lnTo>
                    <a:lnTo>
                      <a:pt x="4915" y="6495"/>
                    </a:lnTo>
                    <a:lnTo>
                      <a:pt x="4915" y="6515"/>
                    </a:lnTo>
                    <a:lnTo>
                      <a:pt x="4933" y="6610"/>
                    </a:lnTo>
                    <a:lnTo>
                      <a:pt x="4933" y="6648"/>
                    </a:lnTo>
                    <a:lnTo>
                      <a:pt x="4915" y="6705"/>
                    </a:lnTo>
                    <a:lnTo>
                      <a:pt x="4819" y="6800"/>
                    </a:lnTo>
                    <a:lnTo>
                      <a:pt x="4781" y="6858"/>
                    </a:lnTo>
                    <a:lnTo>
                      <a:pt x="4762" y="6896"/>
                    </a:lnTo>
                    <a:lnTo>
                      <a:pt x="4762" y="6934"/>
                    </a:lnTo>
                    <a:lnTo>
                      <a:pt x="4762" y="7010"/>
                    </a:lnTo>
                    <a:lnTo>
                      <a:pt x="4762" y="7048"/>
                    </a:lnTo>
                    <a:lnTo>
                      <a:pt x="4724" y="7086"/>
                    </a:lnTo>
                    <a:lnTo>
                      <a:pt x="4686" y="7124"/>
                    </a:lnTo>
                    <a:lnTo>
                      <a:pt x="4648" y="7143"/>
                    </a:lnTo>
                    <a:lnTo>
                      <a:pt x="4610" y="7143"/>
                    </a:lnTo>
                    <a:lnTo>
                      <a:pt x="4591" y="7143"/>
                    </a:lnTo>
                    <a:lnTo>
                      <a:pt x="4572" y="7124"/>
                    </a:lnTo>
                    <a:lnTo>
                      <a:pt x="4534" y="7105"/>
                    </a:lnTo>
                    <a:lnTo>
                      <a:pt x="4515" y="7086"/>
                    </a:lnTo>
                    <a:lnTo>
                      <a:pt x="4496" y="7086"/>
                    </a:lnTo>
                    <a:lnTo>
                      <a:pt x="4476" y="7086"/>
                    </a:lnTo>
                    <a:lnTo>
                      <a:pt x="4457" y="7086"/>
                    </a:lnTo>
                    <a:lnTo>
                      <a:pt x="4343" y="7162"/>
                    </a:lnTo>
                    <a:lnTo>
                      <a:pt x="4305" y="7201"/>
                    </a:lnTo>
                    <a:lnTo>
                      <a:pt x="4286" y="7238"/>
                    </a:lnTo>
                    <a:lnTo>
                      <a:pt x="4286" y="7277"/>
                    </a:lnTo>
                    <a:lnTo>
                      <a:pt x="4267" y="7410"/>
                    </a:lnTo>
                    <a:lnTo>
                      <a:pt x="4248" y="7429"/>
                    </a:lnTo>
                    <a:lnTo>
                      <a:pt x="4210" y="7448"/>
                    </a:lnTo>
                    <a:lnTo>
                      <a:pt x="4191" y="7448"/>
                    </a:lnTo>
                    <a:lnTo>
                      <a:pt x="4172" y="7448"/>
                    </a:lnTo>
                    <a:lnTo>
                      <a:pt x="4172" y="7429"/>
                    </a:lnTo>
                    <a:lnTo>
                      <a:pt x="4153" y="7410"/>
                    </a:lnTo>
                    <a:lnTo>
                      <a:pt x="4153" y="7372"/>
                    </a:lnTo>
                    <a:lnTo>
                      <a:pt x="4153" y="7334"/>
                    </a:lnTo>
                    <a:lnTo>
                      <a:pt x="4172" y="7220"/>
                    </a:lnTo>
                    <a:lnTo>
                      <a:pt x="4172" y="7181"/>
                    </a:lnTo>
                    <a:lnTo>
                      <a:pt x="4172" y="7162"/>
                    </a:lnTo>
                    <a:lnTo>
                      <a:pt x="4153" y="7124"/>
                    </a:lnTo>
                    <a:lnTo>
                      <a:pt x="4134" y="7124"/>
                    </a:lnTo>
                    <a:lnTo>
                      <a:pt x="4115" y="7124"/>
                    </a:lnTo>
                    <a:lnTo>
                      <a:pt x="4019" y="7162"/>
                    </a:lnTo>
                    <a:lnTo>
                      <a:pt x="4000" y="7162"/>
                    </a:lnTo>
                    <a:lnTo>
                      <a:pt x="3962" y="7162"/>
                    </a:lnTo>
                    <a:lnTo>
                      <a:pt x="3924" y="7143"/>
                    </a:lnTo>
                    <a:lnTo>
                      <a:pt x="3886" y="7143"/>
                    </a:lnTo>
                    <a:lnTo>
                      <a:pt x="3867" y="7105"/>
                    </a:lnTo>
                    <a:lnTo>
                      <a:pt x="3848" y="7086"/>
                    </a:lnTo>
                    <a:lnTo>
                      <a:pt x="3810" y="7010"/>
                    </a:lnTo>
                    <a:lnTo>
                      <a:pt x="3791" y="6972"/>
                    </a:lnTo>
                    <a:lnTo>
                      <a:pt x="3753" y="6953"/>
                    </a:lnTo>
                    <a:lnTo>
                      <a:pt x="3734" y="6915"/>
                    </a:lnTo>
                    <a:lnTo>
                      <a:pt x="3714" y="6896"/>
                    </a:lnTo>
                    <a:lnTo>
                      <a:pt x="3695" y="6820"/>
                    </a:lnTo>
                    <a:lnTo>
                      <a:pt x="3677" y="6800"/>
                    </a:lnTo>
                    <a:lnTo>
                      <a:pt x="3658" y="6762"/>
                    </a:lnTo>
                    <a:lnTo>
                      <a:pt x="3505" y="6896"/>
                    </a:lnTo>
                    <a:lnTo>
                      <a:pt x="3429" y="6915"/>
                    </a:lnTo>
                    <a:lnTo>
                      <a:pt x="3353" y="6915"/>
                    </a:lnTo>
                    <a:lnTo>
                      <a:pt x="2876" y="6972"/>
                    </a:lnTo>
                    <a:lnTo>
                      <a:pt x="2820" y="6744"/>
                    </a:lnTo>
                    <a:lnTo>
                      <a:pt x="2781" y="6667"/>
                    </a:lnTo>
                    <a:lnTo>
                      <a:pt x="2724" y="6648"/>
                    </a:lnTo>
                    <a:lnTo>
                      <a:pt x="2686" y="6629"/>
                    </a:lnTo>
                    <a:lnTo>
                      <a:pt x="2610" y="6610"/>
                    </a:lnTo>
                    <a:lnTo>
                      <a:pt x="2571" y="6610"/>
                    </a:lnTo>
                    <a:lnTo>
                      <a:pt x="2553" y="6610"/>
                    </a:lnTo>
                    <a:lnTo>
                      <a:pt x="2534" y="6629"/>
                    </a:lnTo>
                    <a:lnTo>
                      <a:pt x="2439" y="6667"/>
                    </a:lnTo>
                    <a:lnTo>
                      <a:pt x="2419" y="6686"/>
                    </a:lnTo>
                    <a:lnTo>
                      <a:pt x="2381" y="6724"/>
                    </a:lnTo>
                    <a:lnTo>
                      <a:pt x="2362" y="6762"/>
                    </a:lnTo>
                    <a:lnTo>
                      <a:pt x="2343" y="6781"/>
                    </a:lnTo>
                    <a:lnTo>
                      <a:pt x="2305" y="6781"/>
                    </a:lnTo>
                    <a:lnTo>
                      <a:pt x="2248" y="6800"/>
                    </a:lnTo>
                    <a:lnTo>
                      <a:pt x="2191" y="6800"/>
                    </a:lnTo>
                    <a:lnTo>
                      <a:pt x="1829" y="6648"/>
                    </a:lnTo>
                    <a:lnTo>
                      <a:pt x="1791" y="6648"/>
                    </a:lnTo>
                    <a:lnTo>
                      <a:pt x="1733" y="6648"/>
                    </a:lnTo>
                    <a:lnTo>
                      <a:pt x="1619" y="6667"/>
                    </a:lnTo>
                    <a:lnTo>
                      <a:pt x="1562" y="6667"/>
                    </a:lnTo>
                    <a:lnTo>
                      <a:pt x="1429" y="6629"/>
                    </a:lnTo>
                    <a:lnTo>
                      <a:pt x="1391" y="6610"/>
                    </a:lnTo>
                    <a:lnTo>
                      <a:pt x="1352" y="6610"/>
                    </a:lnTo>
                    <a:lnTo>
                      <a:pt x="1238" y="6629"/>
                    </a:lnTo>
                    <a:lnTo>
                      <a:pt x="1220" y="6629"/>
                    </a:lnTo>
                    <a:lnTo>
                      <a:pt x="1220" y="6610"/>
                    </a:lnTo>
                    <a:lnTo>
                      <a:pt x="1181" y="6515"/>
                    </a:lnTo>
                    <a:lnTo>
                      <a:pt x="1162" y="6458"/>
                    </a:lnTo>
                    <a:lnTo>
                      <a:pt x="1143" y="6439"/>
                    </a:lnTo>
                    <a:lnTo>
                      <a:pt x="1124" y="6419"/>
                    </a:lnTo>
                    <a:lnTo>
                      <a:pt x="1086" y="6381"/>
                    </a:lnTo>
                    <a:lnTo>
                      <a:pt x="1029" y="6343"/>
                    </a:lnTo>
                    <a:lnTo>
                      <a:pt x="971" y="6324"/>
                    </a:lnTo>
                    <a:lnTo>
                      <a:pt x="934" y="6305"/>
                    </a:lnTo>
                    <a:lnTo>
                      <a:pt x="857" y="6305"/>
                    </a:lnTo>
                    <a:lnTo>
                      <a:pt x="839" y="6286"/>
                    </a:lnTo>
                    <a:lnTo>
                      <a:pt x="781" y="6229"/>
                    </a:lnTo>
                    <a:lnTo>
                      <a:pt x="743" y="6210"/>
                    </a:lnTo>
                    <a:lnTo>
                      <a:pt x="553" y="6191"/>
                    </a:lnTo>
                    <a:lnTo>
                      <a:pt x="362" y="6114"/>
                    </a:lnTo>
                    <a:lnTo>
                      <a:pt x="305" y="6096"/>
                    </a:lnTo>
                    <a:lnTo>
                      <a:pt x="267" y="6096"/>
                    </a:lnTo>
                    <a:lnTo>
                      <a:pt x="229" y="6096"/>
                    </a:lnTo>
                    <a:lnTo>
                      <a:pt x="209" y="6096"/>
                    </a:lnTo>
                    <a:lnTo>
                      <a:pt x="209" y="6077"/>
                    </a:lnTo>
                    <a:lnTo>
                      <a:pt x="172" y="6000"/>
                    </a:lnTo>
                    <a:lnTo>
                      <a:pt x="229" y="5924"/>
                    </a:lnTo>
                    <a:lnTo>
                      <a:pt x="229" y="5886"/>
                    </a:lnTo>
                    <a:lnTo>
                      <a:pt x="229" y="5867"/>
                    </a:lnTo>
                    <a:lnTo>
                      <a:pt x="229" y="5848"/>
                    </a:lnTo>
                    <a:lnTo>
                      <a:pt x="209" y="5848"/>
                    </a:lnTo>
                    <a:lnTo>
                      <a:pt x="191" y="5829"/>
                    </a:lnTo>
                    <a:lnTo>
                      <a:pt x="38" y="5791"/>
                    </a:lnTo>
                    <a:lnTo>
                      <a:pt x="19" y="5772"/>
                    </a:lnTo>
                    <a:lnTo>
                      <a:pt x="0" y="5734"/>
                    </a:lnTo>
                    <a:lnTo>
                      <a:pt x="0" y="5715"/>
                    </a:lnTo>
                    <a:lnTo>
                      <a:pt x="0" y="5677"/>
                    </a:lnTo>
                    <a:lnTo>
                      <a:pt x="38" y="5524"/>
                    </a:lnTo>
                    <a:lnTo>
                      <a:pt x="57" y="5486"/>
                    </a:lnTo>
                    <a:lnTo>
                      <a:pt x="77" y="5448"/>
                    </a:lnTo>
                    <a:lnTo>
                      <a:pt x="133" y="5429"/>
                    </a:lnTo>
                    <a:lnTo>
                      <a:pt x="248" y="5429"/>
                    </a:lnTo>
                    <a:lnTo>
                      <a:pt x="305" y="5429"/>
                    </a:lnTo>
                    <a:lnTo>
                      <a:pt x="343" y="5391"/>
                    </a:lnTo>
                    <a:lnTo>
                      <a:pt x="400" y="5334"/>
                    </a:lnTo>
                    <a:lnTo>
                      <a:pt x="419" y="5315"/>
                    </a:lnTo>
                    <a:lnTo>
                      <a:pt x="419" y="5296"/>
                    </a:lnTo>
                    <a:lnTo>
                      <a:pt x="534" y="5257"/>
                    </a:lnTo>
                    <a:lnTo>
                      <a:pt x="629" y="5220"/>
                    </a:lnTo>
                    <a:lnTo>
                      <a:pt x="705" y="5220"/>
                    </a:lnTo>
                    <a:lnTo>
                      <a:pt x="781" y="5181"/>
                    </a:lnTo>
                    <a:lnTo>
                      <a:pt x="839" y="5181"/>
                    </a:lnTo>
                    <a:lnTo>
                      <a:pt x="915" y="5200"/>
                    </a:lnTo>
                    <a:lnTo>
                      <a:pt x="953" y="5220"/>
                    </a:lnTo>
                    <a:lnTo>
                      <a:pt x="1010" y="5220"/>
                    </a:lnTo>
                    <a:lnTo>
                      <a:pt x="1067" y="5220"/>
                    </a:lnTo>
                    <a:lnTo>
                      <a:pt x="1220" y="5162"/>
                    </a:lnTo>
                    <a:lnTo>
                      <a:pt x="1296" y="5143"/>
                    </a:lnTo>
                    <a:lnTo>
                      <a:pt x="1391" y="5124"/>
                    </a:lnTo>
                    <a:lnTo>
                      <a:pt x="1543" y="5162"/>
                    </a:lnTo>
                    <a:lnTo>
                      <a:pt x="1562" y="5162"/>
                    </a:lnTo>
                    <a:lnTo>
                      <a:pt x="1677" y="5220"/>
                    </a:lnTo>
                    <a:lnTo>
                      <a:pt x="1733" y="5220"/>
                    </a:lnTo>
                    <a:lnTo>
                      <a:pt x="1829" y="5200"/>
                    </a:lnTo>
                    <a:lnTo>
                      <a:pt x="2058" y="5105"/>
                    </a:lnTo>
                    <a:lnTo>
                      <a:pt x="2114" y="5067"/>
                    </a:lnTo>
                    <a:lnTo>
                      <a:pt x="2229" y="4915"/>
                    </a:lnTo>
                    <a:lnTo>
                      <a:pt x="2248" y="4839"/>
                    </a:lnTo>
                    <a:lnTo>
                      <a:pt x="2267" y="4781"/>
                    </a:lnTo>
                    <a:lnTo>
                      <a:pt x="2324" y="4686"/>
                    </a:lnTo>
                    <a:lnTo>
                      <a:pt x="2439" y="4591"/>
                    </a:lnTo>
                    <a:lnTo>
                      <a:pt x="2458" y="4553"/>
                    </a:lnTo>
                    <a:lnTo>
                      <a:pt x="2458" y="4514"/>
                    </a:lnTo>
                    <a:lnTo>
                      <a:pt x="2458" y="4458"/>
                    </a:lnTo>
                    <a:lnTo>
                      <a:pt x="2439" y="4419"/>
                    </a:lnTo>
                    <a:lnTo>
                      <a:pt x="2400" y="4343"/>
                    </a:lnTo>
                    <a:lnTo>
                      <a:pt x="2362" y="4324"/>
                    </a:lnTo>
                    <a:lnTo>
                      <a:pt x="2343" y="4324"/>
                    </a:lnTo>
                    <a:lnTo>
                      <a:pt x="2229" y="4343"/>
                    </a:lnTo>
                    <a:lnTo>
                      <a:pt x="2191" y="4343"/>
                    </a:lnTo>
                    <a:lnTo>
                      <a:pt x="2153" y="4343"/>
                    </a:lnTo>
                    <a:lnTo>
                      <a:pt x="2114" y="4324"/>
                    </a:lnTo>
                    <a:lnTo>
                      <a:pt x="2095" y="4305"/>
                    </a:lnTo>
                    <a:lnTo>
                      <a:pt x="2077" y="4286"/>
                    </a:lnTo>
                    <a:lnTo>
                      <a:pt x="2058" y="4267"/>
                    </a:lnTo>
                    <a:lnTo>
                      <a:pt x="2058" y="4248"/>
                    </a:lnTo>
                    <a:lnTo>
                      <a:pt x="2038" y="4153"/>
                    </a:lnTo>
                    <a:lnTo>
                      <a:pt x="2019" y="4133"/>
                    </a:lnTo>
                    <a:lnTo>
                      <a:pt x="2000" y="4133"/>
                    </a:lnTo>
                    <a:lnTo>
                      <a:pt x="1962" y="4172"/>
                    </a:lnTo>
                    <a:lnTo>
                      <a:pt x="1943" y="4229"/>
                    </a:lnTo>
                    <a:lnTo>
                      <a:pt x="1943" y="4286"/>
                    </a:lnTo>
                    <a:lnTo>
                      <a:pt x="1943" y="4324"/>
                    </a:lnTo>
                    <a:lnTo>
                      <a:pt x="1962" y="4343"/>
                    </a:lnTo>
                    <a:lnTo>
                      <a:pt x="1962" y="4362"/>
                    </a:lnTo>
                    <a:lnTo>
                      <a:pt x="1924" y="4419"/>
                    </a:lnTo>
                    <a:lnTo>
                      <a:pt x="1829" y="4514"/>
                    </a:lnTo>
                    <a:lnTo>
                      <a:pt x="1714" y="4496"/>
                    </a:lnTo>
                    <a:close/>
                    <a:moveTo>
                      <a:pt x="6153" y="2438"/>
                    </a:moveTo>
                    <a:lnTo>
                      <a:pt x="6191" y="2438"/>
                    </a:lnTo>
                    <a:lnTo>
                      <a:pt x="6191" y="2362"/>
                    </a:lnTo>
                    <a:lnTo>
                      <a:pt x="6191" y="2305"/>
                    </a:lnTo>
                    <a:lnTo>
                      <a:pt x="6191" y="2248"/>
                    </a:lnTo>
                    <a:lnTo>
                      <a:pt x="6229" y="2210"/>
                    </a:lnTo>
                    <a:lnTo>
                      <a:pt x="6267" y="2152"/>
                    </a:lnTo>
                    <a:lnTo>
                      <a:pt x="6305" y="2134"/>
                    </a:lnTo>
                    <a:lnTo>
                      <a:pt x="6305" y="2115"/>
                    </a:lnTo>
                    <a:lnTo>
                      <a:pt x="6305" y="2076"/>
                    </a:lnTo>
                    <a:lnTo>
                      <a:pt x="6286" y="2057"/>
                    </a:lnTo>
                    <a:lnTo>
                      <a:pt x="6229" y="1981"/>
                    </a:lnTo>
                    <a:lnTo>
                      <a:pt x="6172" y="1924"/>
                    </a:lnTo>
                    <a:lnTo>
                      <a:pt x="6134" y="1848"/>
                    </a:lnTo>
                    <a:lnTo>
                      <a:pt x="6115" y="1753"/>
                    </a:lnTo>
                    <a:lnTo>
                      <a:pt x="6096" y="1734"/>
                    </a:lnTo>
                    <a:lnTo>
                      <a:pt x="6076" y="1753"/>
                    </a:lnTo>
                    <a:lnTo>
                      <a:pt x="6039" y="1829"/>
                    </a:lnTo>
                    <a:lnTo>
                      <a:pt x="6000" y="1886"/>
                    </a:lnTo>
                    <a:lnTo>
                      <a:pt x="5924" y="1962"/>
                    </a:lnTo>
                    <a:lnTo>
                      <a:pt x="5715" y="2000"/>
                    </a:lnTo>
                    <a:lnTo>
                      <a:pt x="5658" y="2076"/>
                    </a:lnTo>
                    <a:lnTo>
                      <a:pt x="5695" y="2172"/>
                    </a:lnTo>
                    <a:lnTo>
                      <a:pt x="5848" y="2305"/>
                    </a:lnTo>
                    <a:lnTo>
                      <a:pt x="5905" y="2324"/>
                    </a:lnTo>
                    <a:lnTo>
                      <a:pt x="5924" y="2401"/>
                    </a:lnTo>
                    <a:lnTo>
                      <a:pt x="5905" y="2438"/>
                    </a:lnTo>
                    <a:lnTo>
                      <a:pt x="5905" y="2515"/>
                    </a:lnTo>
                    <a:lnTo>
                      <a:pt x="5924" y="2572"/>
                    </a:lnTo>
                    <a:lnTo>
                      <a:pt x="5962" y="2591"/>
                    </a:lnTo>
                    <a:lnTo>
                      <a:pt x="5981" y="2591"/>
                    </a:lnTo>
                    <a:lnTo>
                      <a:pt x="6000" y="2553"/>
                    </a:lnTo>
                    <a:lnTo>
                      <a:pt x="6039" y="2496"/>
                    </a:lnTo>
                    <a:lnTo>
                      <a:pt x="6076" y="2438"/>
                    </a:lnTo>
                    <a:lnTo>
                      <a:pt x="6153" y="2438"/>
                    </a:lnTo>
                    <a:close/>
                  </a:path>
                </a:pathLst>
              </a:custGeom>
              <a:solidFill>
                <a:srgbClr val="C2C2C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0011" name="Freeform 16">
                <a:extLst>
                  <a:ext uri="{FF2B5EF4-FFF2-40B4-BE49-F238E27FC236}">
                    <a16:creationId xmlns:a16="http://schemas.microsoft.com/office/drawing/2014/main" id="{B05338DF-98DB-034C-9139-98D36FA75B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01863" y="5843588"/>
                <a:ext cx="4019550" cy="1487487"/>
              </a:xfrm>
              <a:custGeom>
                <a:avLst/>
                <a:gdLst>
                  <a:gd name="T0" fmla="*/ 2147483646 w 11164"/>
                  <a:gd name="T1" fmla="*/ 2147483646 h 4134"/>
                  <a:gd name="T2" fmla="*/ 2147483646 w 11164"/>
                  <a:gd name="T3" fmla="*/ 2147483646 h 4134"/>
                  <a:gd name="T4" fmla="*/ 2147483646 w 11164"/>
                  <a:gd name="T5" fmla="*/ 2147483646 h 4134"/>
                  <a:gd name="T6" fmla="*/ 2147483646 w 11164"/>
                  <a:gd name="T7" fmla="*/ 2147483646 h 4134"/>
                  <a:gd name="T8" fmla="*/ 2147483646 w 11164"/>
                  <a:gd name="T9" fmla="*/ 2147483646 h 4134"/>
                  <a:gd name="T10" fmla="*/ 2147483646 w 11164"/>
                  <a:gd name="T11" fmla="*/ 2147483646 h 4134"/>
                  <a:gd name="T12" fmla="*/ 2147483646 w 11164"/>
                  <a:gd name="T13" fmla="*/ 2147483646 h 4134"/>
                  <a:gd name="T14" fmla="*/ 2147483646 w 11164"/>
                  <a:gd name="T15" fmla="*/ 2147483646 h 4134"/>
                  <a:gd name="T16" fmla="*/ 2147483646 w 11164"/>
                  <a:gd name="T17" fmla="*/ 2147483646 h 4134"/>
                  <a:gd name="T18" fmla="*/ 2147483646 w 11164"/>
                  <a:gd name="T19" fmla="*/ 2147483646 h 4134"/>
                  <a:gd name="T20" fmla="*/ 2147483646 w 11164"/>
                  <a:gd name="T21" fmla="*/ 2147483646 h 4134"/>
                  <a:gd name="T22" fmla="*/ 2147483646 w 11164"/>
                  <a:gd name="T23" fmla="*/ 2147483646 h 4134"/>
                  <a:gd name="T24" fmla="*/ 2147483646 w 11164"/>
                  <a:gd name="T25" fmla="*/ 2147483646 h 4134"/>
                  <a:gd name="T26" fmla="*/ 2147483646 w 11164"/>
                  <a:gd name="T27" fmla="*/ 0 h 4134"/>
                  <a:gd name="T28" fmla="*/ 2147483646 w 11164"/>
                  <a:gd name="T29" fmla="*/ 2147483646 h 4134"/>
                  <a:gd name="T30" fmla="*/ 2147483646 w 11164"/>
                  <a:gd name="T31" fmla="*/ 2147483646 h 4134"/>
                  <a:gd name="T32" fmla="*/ 2147483646 w 11164"/>
                  <a:gd name="T33" fmla="*/ 2147483646 h 4134"/>
                  <a:gd name="T34" fmla="*/ 2147483646 w 11164"/>
                  <a:gd name="T35" fmla="*/ 2147483646 h 4134"/>
                  <a:gd name="T36" fmla="*/ 2147483646 w 11164"/>
                  <a:gd name="T37" fmla="*/ 2147483646 h 4134"/>
                  <a:gd name="T38" fmla="*/ 2147483646 w 11164"/>
                  <a:gd name="T39" fmla="*/ 2147483646 h 4134"/>
                  <a:gd name="T40" fmla="*/ 2147483646 w 11164"/>
                  <a:gd name="T41" fmla="*/ 2147483646 h 4134"/>
                  <a:gd name="T42" fmla="*/ 2147483646 w 11164"/>
                  <a:gd name="T43" fmla="*/ 2147483646 h 4134"/>
                  <a:gd name="T44" fmla="*/ 2147483646 w 11164"/>
                  <a:gd name="T45" fmla="*/ 2147483646 h 4134"/>
                  <a:gd name="T46" fmla="*/ 2147483646 w 11164"/>
                  <a:gd name="T47" fmla="*/ 2147483646 h 4134"/>
                  <a:gd name="T48" fmla="*/ 2147483646 w 11164"/>
                  <a:gd name="T49" fmla="*/ 2147483646 h 4134"/>
                  <a:gd name="T50" fmla="*/ 2147483646 w 11164"/>
                  <a:gd name="T51" fmla="*/ 2147483646 h 4134"/>
                  <a:gd name="T52" fmla="*/ 2147483646 w 11164"/>
                  <a:gd name="T53" fmla="*/ 2147483646 h 4134"/>
                  <a:gd name="T54" fmla="*/ 2147483646 w 11164"/>
                  <a:gd name="T55" fmla="*/ 2147483646 h 4134"/>
                  <a:gd name="T56" fmla="*/ 2147483646 w 11164"/>
                  <a:gd name="T57" fmla="*/ 2147483646 h 4134"/>
                  <a:gd name="T58" fmla="*/ 2147483646 w 11164"/>
                  <a:gd name="T59" fmla="*/ 2147483646 h 4134"/>
                  <a:gd name="T60" fmla="*/ 2147483646 w 11164"/>
                  <a:gd name="T61" fmla="*/ 2147483646 h 4134"/>
                  <a:gd name="T62" fmla="*/ 2147483646 w 11164"/>
                  <a:gd name="T63" fmla="*/ 2147483646 h 4134"/>
                  <a:gd name="T64" fmla="*/ 2147483646 w 11164"/>
                  <a:gd name="T65" fmla="*/ 2147483646 h 4134"/>
                  <a:gd name="T66" fmla="*/ 2147483646 w 11164"/>
                  <a:gd name="T67" fmla="*/ 2147483646 h 4134"/>
                  <a:gd name="T68" fmla="*/ 2147483646 w 11164"/>
                  <a:gd name="T69" fmla="*/ 2147483646 h 4134"/>
                  <a:gd name="T70" fmla="*/ 2147483646 w 11164"/>
                  <a:gd name="T71" fmla="*/ 2147483646 h 4134"/>
                  <a:gd name="T72" fmla="*/ 2147483646 w 11164"/>
                  <a:gd name="T73" fmla="*/ 2147483646 h 4134"/>
                  <a:gd name="T74" fmla="*/ 2147483646 w 11164"/>
                  <a:gd name="T75" fmla="*/ 2147483646 h 4134"/>
                  <a:gd name="T76" fmla="*/ 2147483646 w 11164"/>
                  <a:gd name="T77" fmla="*/ 2147483646 h 4134"/>
                  <a:gd name="T78" fmla="*/ 2147483646 w 11164"/>
                  <a:gd name="T79" fmla="*/ 2147483646 h 4134"/>
                  <a:gd name="T80" fmla="*/ 2147483646 w 11164"/>
                  <a:gd name="T81" fmla="*/ 2147483646 h 4134"/>
                  <a:gd name="T82" fmla="*/ 2147483646 w 11164"/>
                  <a:gd name="T83" fmla="*/ 2147483646 h 4134"/>
                  <a:gd name="T84" fmla="*/ 2147483646 w 11164"/>
                  <a:gd name="T85" fmla="*/ 2147483646 h 4134"/>
                  <a:gd name="T86" fmla="*/ 2147483646 w 11164"/>
                  <a:gd name="T87" fmla="*/ 2147483646 h 4134"/>
                  <a:gd name="T88" fmla="*/ 2147483646 w 11164"/>
                  <a:gd name="T89" fmla="*/ 2147483646 h 4134"/>
                  <a:gd name="T90" fmla="*/ 2147483646 w 11164"/>
                  <a:gd name="T91" fmla="*/ 2147483646 h 4134"/>
                  <a:gd name="T92" fmla="*/ 2147483646 w 11164"/>
                  <a:gd name="T93" fmla="*/ 2147483646 h 4134"/>
                  <a:gd name="T94" fmla="*/ 2147483646 w 11164"/>
                  <a:gd name="T95" fmla="*/ 2147483646 h 4134"/>
                  <a:gd name="T96" fmla="*/ 2147483646 w 11164"/>
                  <a:gd name="T97" fmla="*/ 2147483646 h 4134"/>
                  <a:gd name="T98" fmla="*/ 2147483646 w 11164"/>
                  <a:gd name="T99" fmla="*/ 2147483646 h 4134"/>
                  <a:gd name="T100" fmla="*/ 2147483646 w 11164"/>
                  <a:gd name="T101" fmla="*/ 2147483646 h 4134"/>
                  <a:gd name="T102" fmla="*/ 2147483646 w 11164"/>
                  <a:gd name="T103" fmla="*/ 2147483646 h 4134"/>
                  <a:gd name="T104" fmla="*/ 2147483646 w 11164"/>
                  <a:gd name="T105" fmla="*/ 2147483646 h 4134"/>
                  <a:gd name="T106" fmla="*/ 2147483646 w 11164"/>
                  <a:gd name="T107" fmla="*/ 2147483646 h 4134"/>
                  <a:gd name="T108" fmla="*/ 2147483646 w 11164"/>
                  <a:gd name="T109" fmla="*/ 2147483646 h 4134"/>
                  <a:gd name="T110" fmla="*/ 2147483646 w 11164"/>
                  <a:gd name="T111" fmla="*/ 2147483646 h 4134"/>
                  <a:gd name="T112" fmla="*/ 2147483646 w 11164"/>
                  <a:gd name="T113" fmla="*/ 2147483646 h 4134"/>
                  <a:gd name="T114" fmla="*/ 2147483646 w 11164"/>
                  <a:gd name="T115" fmla="*/ 2147483646 h 4134"/>
                  <a:gd name="T116" fmla="*/ 2147483646 w 11164"/>
                  <a:gd name="T117" fmla="*/ 2147483646 h 4134"/>
                  <a:gd name="T118" fmla="*/ 2147483646 w 11164"/>
                  <a:gd name="T119" fmla="*/ 2147483646 h 4134"/>
                  <a:gd name="T120" fmla="*/ 1773637239 w 11164"/>
                  <a:gd name="T121" fmla="*/ 2147483646 h 413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1164" h="4134">
                    <a:moveTo>
                      <a:pt x="133" y="2648"/>
                    </a:moveTo>
                    <a:lnTo>
                      <a:pt x="172" y="2609"/>
                    </a:lnTo>
                    <a:lnTo>
                      <a:pt x="305" y="2457"/>
                    </a:lnTo>
                    <a:lnTo>
                      <a:pt x="343" y="2400"/>
                    </a:lnTo>
                    <a:lnTo>
                      <a:pt x="324" y="2362"/>
                    </a:lnTo>
                    <a:lnTo>
                      <a:pt x="305" y="2324"/>
                    </a:lnTo>
                    <a:lnTo>
                      <a:pt x="305" y="2267"/>
                    </a:lnTo>
                    <a:lnTo>
                      <a:pt x="324" y="2152"/>
                    </a:lnTo>
                    <a:lnTo>
                      <a:pt x="362" y="2057"/>
                    </a:lnTo>
                    <a:lnTo>
                      <a:pt x="419" y="1962"/>
                    </a:lnTo>
                    <a:lnTo>
                      <a:pt x="477" y="1905"/>
                    </a:lnTo>
                    <a:lnTo>
                      <a:pt x="667" y="2038"/>
                    </a:lnTo>
                    <a:lnTo>
                      <a:pt x="743" y="2038"/>
                    </a:lnTo>
                    <a:lnTo>
                      <a:pt x="781" y="2000"/>
                    </a:lnTo>
                    <a:lnTo>
                      <a:pt x="819" y="1962"/>
                    </a:lnTo>
                    <a:lnTo>
                      <a:pt x="838" y="1886"/>
                    </a:lnTo>
                    <a:lnTo>
                      <a:pt x="800" y="1829"/>
                    </a:lnTo>
                    <a:lnTo>
                      <a:pt x="667" y="1715"/>
                    </a:lnTo>
                    <a:lnTo>
                      <a:pt x="629" y="1657"/>
                    </a:lnTo>
                    <a:lnTo>
                      <a:pt x="591" y="1448"/>
                    </a:lnTo>
                    <a:lnTo>
                      <a:pt x="724" y="1371"/>
                    </a:lnTo>
                    <a:lnTo>
                      <a:pt x="1067" y="1314"/>
                    </a:lnTo>
                    <a:lnTo>
                      <a:pt x="1143" y="1257"/>
                    </a:lnTo>
                    <a:lnTo>
                      <a:pt x="1162" y="1162"/>
                    </a:lnTo>
                    <a:lnTo>
                      <a:pt x="1143" y="953"/>
                    </a:lnTo>
                    <a:lnTo>
                      <a:pt x="1162" y="838"/>
                    </a:lnTo>
                    <a:lnTo>
                      <a:pt x="1200" y="800"/>
                    </a:lnTo>
                    <a:lnTo>
                      <a:pt x="1334" y="743"/>
                    </a:lnTo>
                    <a:lnTo>
                      <a:pt x="1410" y="705"/>
                    </a:lnTo>
                    <a:lnTo>
                      <a:pt x="1448" y="628"/>
                    </a:lnTo>
                    <a:lnTo>
                      <a:pt x="1543" y="476"/>
                    </a:lnTo>
                    <a:lnTo>
                      <a:pt x="1600" y="438"/>
                    </a:lnTo>
                    <a:lnTo>
                      <a:pt x="1696" y="476"/>
                    </a:lnTo>
                    <a:lnTo>
                      <a:pt x="1791" y="514"/>
                    </a:lnTo>
                    <a:lnTo>
                      <a:pt x="1867" y="533"/>
                    </a:lnTo>
                    <a:lnTo>
                      <a:pt x="1943" y="496"/>
                    </a:lnTo>
                    <a:lnTo>
                      <a:pt x="2000" y="438"/>
                    </a:lnTo>
                    <a:lnTo>
                      <a:pt x="2057" y="362"/>
                    </a:lnTo>
                    <a:lnTo>
                      <a:pt x="2095" y="286"/>
                    </a:lnTo>
                    <a:lnTo>
                      <a:pt x="2172" y="210"/>
                    </a:lnTo>
                    <a:lnTo>
                      <a:pt x="2267" y="210"/>
                    </a:lnTo>
                    <a:lnTo>
                      <a:pt x="2458" y="286"/>
                    </a:lnTo>
                    <a:lnTo>
                      <a:pt x="2514" y="247"/>
                    </a:lnTo>
                    <a:lnTo>
                      <a:pt x="2553" y="247"/>
                    </a:lnTo>
                    <a:lnTo>
                      <a:pt x="2590" y="267"/>
                    </a:lnTo>
                    <a:lnTo>
                      <a:pt x="2743" y="400"/>
                    </a:lnTo>
                    <a:lnTo>
                      <a:pt x="2800" y="419"/>
                    </a:lnTo>
                    <a:lnTo>
                      <a:pt x="2876" y="400"/>
                    </a:lnTo>
                    <a:lnTo>
                      <a:pt x="3296" y="133"/>
                    </a:lnTo>
                    <a:lnTo>
                      <a:pt x="3429" y="76"/>
                    </a:lnTo>
                    <a:lnTo>
                      <a:pt x="3714" y="76"/>
                    </a:lnTo>
                    <a:lnTo>
                      <a:pt x="3848" y="19"/>
                    </a:lnTo>
                    <a:lnTo>
                      <a:pt x="3905" y="0"/>
                    </a:lnTo>
                    <a:lnTo>
                      <a:pt x="3962" y="38"/>
                    </a:lnTo>
                    <a:lnTo>
                      <a:pt x="4038" y="76"/>
                    </a:lnTo>
                    <a:lnTo>
                      <a:pt x="4095" y="115"/>
                    </a:lnTo>
                    <a:lnTo>
                      <a:pt x="4343" y="171"/>
                    </a:lnTo>
                    <a:lnTo>
                      <a:pt x="4800" y="419"/>
                    </a:lnTo>
                    <a:lnTo>
                      <a:pt x="4915" y="457"/>
                    </a:lnTo>
                    <a:lnTo>
                      <a:pt x="4972" y="457"/>
                    </a:lnTo>
                    <a:lnTo>
                      <a:pt x="5086" y="400"/>
                    </a:lnTo>
                    <a:lnTo>
                      <a:pt x="5143" y="381"/>
                    </a:lnTo>
                    <a:lnTo>
                      <a:pt x="5658" y="400"/>
                    </a:lnTo>
                    <a:lnTo>
                      <a:pt x="5924" y="514"/>
                    </a:lnTo>
                    <a:lnTo>
                      <a:pt x="6381" y="819"/>
                    </a:lnTo>
                    <a:lnTo>
                      <a:pt x="6515" y="838"/>
                    </a:lnTo>
                    <a:lnTo>
                      <a:pt x="6801" y="838"/>
                    </a:lnTo>
                    <a:lnTo>
                      <a:pt x="7353" y="972"/>
                    </a:lnTo>
                    <a:lnTo>
                      <a:pt x="7486" y="1048"/>
                    </a:lnTo>
                    <a:lnTo>
                      <a:pt x="7581" y="1143"/>
                    </a:lnTo>
                    <a:lnTo>
                      <a:pt x="7715" y="1410"/>
                    </a:lnTo>
                    <a:lnTo>
                      <a:pt x="7810" y="1505"/>
                    </a:lnTo>
                    <a:lnTo>
                      <a:pt x="7943" y="1562"/>
                    </a:lnTo>
                    <a:lnTo>
                      <a:pt x="8076" y="1600"/>
                    </a:lnTo>
                    <a:lnTo>
                      <a:pt x="8210" y="1600"/>
                    </a:lnTo>
                    <a:lnTo>
                      <a:pt x="8724" y="1524"/>
                    </a:lnTo>
                    <a:lnTo>
                      <a:pt x="8896" y="1524"/>
                    </a:lnTo>
                    <a:lnTo>
                      <a:pt x="9048" y="1581"/>
                    </a:lnTo>
                    <a:lnTo>
                      <a:pt x="9124" y="1638"/>
                    </a:lnTo>
                    <a:lnTo>
                      <a:pt x="9181" y="1676"/>
                    </a:lnTo>
                    <a:lnTo>
                      <a:pt x="9258" y="1695"/>
                    </a:lnTo>
                    <a:lnTo>
                      <a:pt x="9544" y="1715"/>
                    </a:lnTo>
                    <a:lnTo>
                      <a:pt x="9620" y="1752"/>
                    </a:lnTo>
                    <a:lnTo>
                      <a:pt x="9676" y="1829"/>
                    </a:lnTo>
                    <a:lnTo>
                      <a:pt x="9676" y="2000"/>
                    </a:lnTo>
                    <a:lnTo>
                      <a:pt x="9676" y="2114"/>
                    </a:lnTo>
                    <a:lnTo>
                      <a:pt x="9715" y="2172"/>
                    </a:lnTo>
                    <a:lnTo>
                      <a:pt x="10077" y="2228"/>
                    </a:lnTo>
                    <a:lnTo>
                      <a:pt x="10324" y="2343"/>
                    </a:lnTo>
                    <a:lnTo>
                      <a:pt x="10419" y="2305"/>
                    </a:lnTo>
                    <a:lnTo>
                      <a:pt x="10419" y="2210"/>
                    </a:lnTo>
                    <a:lnTo>
                      <a:pt x="10534" y="2228"/>
                    </a:lnTo>
                    <a:lnTo>
                      <a:pt x="10629" y="2133"/>
                    </a:lnTo>
                    <a:lnTo>
                      <a:pt x="10667" y="2076"/>
                    </a:lnTo>
                    <a:lnTo>
                      <a:pt x="10667" y="2057"/>
                    </a:lnTo>
                    <a:lnTo>
                      <a:pt x="10648" y="2038"/>
                    </a:lnTo>
                    <a:lnTo>
                      <a:pt x="10648" y="2000"/>
                    </a:lnTo>
                    <a:lnTo>
                      <a:pt x="10648" y="1943"/>
                    </a:lnTo>
                    <a:lnTo>
                      <a:pt x="10667" y="1886"/>
                    </a:lnTo>
                    <a:lnTo>
                      <a:pt x="10705" y="1847"/>
                    </a:lnTo>
                    <a:lnTo>
                      <a:pt x="10724" y="1847"/>
                    </a:lnTo>
                    <a:lnTo>
                      <a:pt x="10743" y="1867"/>
                    </a:lnTo>
                    <a:lnTo>
                      <a:pt x="10763" y="1962"/>
                    </a:lnTo>
                    <a:lnTo>
                      <a:pt x="10763" y="1981"/>
                    </a:lnTo>
                    <a:lnTo>
                      <a:pt x="10782" y="2000"/>
                    </a:lnTo>
                    <a:lnTo>
                      <a:pt x="10800" y="2019"/>
                    </a:lnTo>
                    <a:lnTo>
                      <a:pt x="10819" y="2038"/>
                    </a:lnTo>
                    <a:lnTo>
                      <a:pt x="10858" y="2057"/>
                    </a:lnTo>
                    <a:lnTo>
                      <a:pt x="10896" y="2057"/>
                    </a:lnTo>
                    <a:lnTo>
                      <a:pt x="10934" y="2057"/>
                    </a:lnTo>
                    <a:lnTo>
                      <a:pt x="11048" y="2038"/>
                    </a:lnTo>
                    <a:lnTo>
                      <a:pt x="11067" y="2038"/>
                    </a:lnTo>
                    <a:lnTo>
                      <a:pt x="11105" y="2057"/>
                    </a:lnTo>
                    <a:lnTo>
                      <a:pt x="11144" y="2133"/>
                    </a:lnTo>
                    <a:lnTo>
                      <a:pt x="11163" y="2172"/>
                    </a:lnTo>
                    <a:lnTo>
                      <a:pt x="11163" y="2228"/>
                    </a:lnTo>
                    <a:lnTo>
                      <a:pt x="11163" y="2267"/>
                    </a:lnTo>
                    <a:lnTo>
                      <a:pt x="11144" y="2305"/>
                    </a:lnTo>
                    <a:lnTo>
                      <a:pt x="11029" y="2400"/>
                    </a:lnTo>
                    <a:lnTo>
                      <a:pt x="10972" y="2495"/>
                    </a:lnTo>
                    <a:lnTo>
                      <a:pt x="10953" y="2553"/>
                    </a:lnTo>
                    <a:lnTo>
                      <a:pt x="10934" y="2629"/>
                    </a:lnTo>
                    <a:lnTo>
                      <a:pt x="10819" y="2781"/>
                    </a:lnTo>
                    <a:lnTo>
                      <a:pt x="10763" y="2819"/>
                    </a:lnTo>
                    <a:lnTo>
                      <a:pt x="10534" y="2914"/>
                    </a:lnTo>
                    <a:lnTo>
                      <a:pt x="10438" y="2934"/>
                    </a:lnTo>
                    <a:lnTo>
                      <a:pt x="10382" y="2934"/>
                    </a:lnTo>
                    <a:lnTo>
                      <a:pt x="10267" y="2876"/>
                    </a:lnTo>
                    <a:lnTo>
                      <a:pt x="10248" y="2876"/>
                    </a:lnTo>
                    <a:lnTo>
                      <a:pt x="10096" y="2838"/>
                    </a:lnTo>
                    <a:lnTo>
                      <a:pt x="10001" y="2857"/>
                    </a:lnTo>
                    <a:lnTo>
                      <a:pt x="9925" y="2876"/>
                    </a:lnTo>
                    <a:lnTo>
                      <a:pt x="9772" y="2934"/>
                    </a:lnTo>
                    <a:lnTo>
                      <a:pt x="9715" y="2934"/>
                    </a:lnTo>
                    <a:lnTo>
                      <a:pt x="9658" y="2934"/>
                    </a:lnTo>
                    <a:lnTo>
                      <a:pt x="9620" y="2914"/>
                    </a:lnTo>
                    <a:lnTo>
                      <a:pt x="9544" y="2895"/>
                    </a:lnTo>
                    <a:lnTo>
                      <a:pt x="9486" y="2895"/>
                    </a:lnTo>
                    <a:lnTo>
                      <a:pt x="9410" y="2934"/>
                    </a:lnTo>
                    <a:lnTo>
                      <a:pt x="9334" y="2934"/>
                    </a:lnTo>
                    <a:lnTo>
                      <a:pt x="9239" y="2971"/>
                    </a:lnTo>
                    <a:lnTo>
                      <a:pt x="9124" y="3010"/>
                    </a:lnTo>
                    <a:lnTo>
                      <a:pt x="9124" y="3029"/>
                    </a:lnTo>
                    <a:lnTo>
                      <a:pt x="9105" y="3048"/>
                    </a:lnTo>
                    <a:lnTo>
                      <a:pt x="9048" y="3105"/>
                    </a:lnTo>
                    <a:lnTo>
                      <a:pt x="9010" y="3143"/>
                    </a:lnTo>
                    <a:lnTo>
                      <a:pt x="8953" y="3143"/>
                    </a:lnTo>
                    <a:lnTo>
                      <a:pt x="8838" y="3143"/>
                    </a:lnTo>
                    <a:lnTo>
                      <a:pt x="8782" y="3162"/>
                    </a:lnTo>
                    <a:lnTo>
                      <a:pt x="8762" y="3200"/>
                    </a:lnTo>
                    <a:lnTo>
                      <a:pt x="8743" y="3238"/>
                    </a:lnTo>
                    <a:lnTo>
                      <a:pt x="8705" y="3391"/>
                    </a:lnTo>
                    <a:lnTo>
                      <a:pt x="8705" y="3429"/>
                    </a:lnTo>
                    <a:lnTo>
                      <a:pt x="8705" y="3448"/>
                    </a:lnTo>
                    <a:lnTo>
                      <a:pt x="8724" y="3486"/>
                    </a:lnTo>
                    <a:lnTo>
                      <a:pt x="8743" y="3505"/>
                    </a:lnTo>
                    <a:lnTo>
                      <a:pt x="8896" y="3543"/>
                    </a:lnTo>
                    <a:lnTo>
                      <a:pt x="8914" y="3562"/>
                    </a:lnTo>
                    <a:lnTo>
                      <a:pt x="8934" y="3562"/>
                    </a:lnTo>
                    <a:lnTo>
                      <a:pt x="8934" y="3581"/>
                    </a:lnTo>
                    <a:lnTo>
                      <a:pt x="8934" y="3600"/>
                    </a:lnTo>
                    <a:lnTo>
                      <a:pt x="8934" y="3638"/>
                    </a:lnTo>
                    <a:lnTo>
                      <a:pt x="8877" y="3714"/>
                    </a:lnTo>
                    <a:lnTo>
                      <a:pt x="8762" y="3752"/>
                    </a:lnTo>
                    <a:lnTo>
                      <a:pt x="8724" y="3733"/>
                    </a:lnTo>
                    <a:lnTo>
                      <a:pt x="8667" y="3714"/>
                    </a:lnTo>
                    <a:lnTo>
                      <a:pt x="8648" y="3676"/>
                    </a:lnTo>
                    <a:lnTo>
                      <a:pt x="8610" y="3676"/>
                    </a:lnTo>
                    <a:lnTo>
                      <a:pt x="8229" y="3772"/>
                    </a:lnTo>
                    <a:lnTo>
                      <a:pt x="8134" y="3810"/>
                    </a:lnTo>
                    <a:lnTo>
                      <a:pt x="8057" y="3867"/>
                    </a:lnTo>
                    <a:lnTo>
                      <a:pt x="8057" y="3924"/>
                    </a:lnTo>
                    <a:lnTo>
                      <a:pt x="8057" y="4000"/>
                    </a:lnTo>
                    <a:lnTo>
                      <a:pt x="8039" y="4038"/>
                    </a:lnTo>
                    <a:lnTo>
                      <a:pt x="8000" y="4095"/>
                    </a:lnTo>
                    <a:lnTo>
                      <a:pt x="7905" y="4114"/>
                    </a:lnTo>
                    <a:lnTo>
                      <a:pt x="7791" y="4133"/>
                    </a:lnTo>
                    <a:lnTo>
                      <a:pt x="7715" y="4133"/>
                    </a:lnTo>
                    <a:lnTo>
                      <a:pt x="7658" y="4095"/>
                    </a:lnTo>
                    <a:lnTo>
                      <a:pt x="7486" y="3905"/>
                    </a:lnTo>
                    <a:lnTo>
                      <a:pt x="7410" y="3848"/>
                    </a:lnTo>
                    <a:lnTo>
                      <a:pt x="7314" y="3810"/>
                    </a:lnTo>
                    <a:lnTo>
                      <a:pt x="7105" y="3714"/>
                    </a:lnTo>
                    <a:lnTo>
                      <a:pt x="6972" y="3638"/>
                    </a:lnTo>
                    <a:lnTo>
                      <a:pt x="6915" y="3657"/>
                    </a:lnTo>
                    <a:lnTo>
                      <a:pt x="6762" y="3696"/>
                    </a:lnTo>
                    <a:lnTo>
                      <a:pt x="6686" y="3676"/>
                    </a:lnTo>
                    <a:lnTo>
                      <a:pt x="6553" y="3600"/>
                    </a:lnTo>
                    <a:lnTo>
                      <a:pt x="6420" y="3581"/>
                    </a:lnTo>
                    <a:lnTo>
                      <a:pt x="6286" y="3600"/>
                    </a:lnTo>
                    <a:lnTo>
                      <a:pt x="6229" y="3581"/>
                    </a:lnTo>
                    <a:lnTo>
                      <a:pt x="6172" y="3543"/>
                    </a:lnTo>
                    <a:lnTo>
                      <a:pt x="6153" y="3486"/>
                    </a:lnTo>
                    <a:lnTo>
                      <a:pt x="6134" y="3429"/>
                    </a:lnTo>
                    <a:lnTo>
                      <a:pt x="6058" y="3371"/>
                    </a:lnTo>
                    <a:lnTo>
                      <a:pt x="6019" y="3352"/>
                    </a:lnTo>
                    <a:lnTo>
                      <a:pt x="5886" y="3352"/>
                    </a:lnTo>
                    <a:lnTo>
                      <a:pt x="5600" y="3410"/>
                    </a:lnTo>
                    <a:lnTo>
                      <a:pt x="5524" y="3429"/>
                    </a:lnTo>
                    <a:lnTo>
                      <a:pt x="5429" y="3467"/>
                    </a:lnTo>
                    <a:lnTo>
                      <a:pt x="5372" y="3524"/>
                    </a:lnTo>
                    <a:lnTo>
                      <a:pt x="5333" y="3581"/>
                    </a:lnTo>
                    <a:lnTo>
                      <a:pt x="5315" y="3657"/>
                    </a:lnTo>
                    <a:lnTo>
                      <a:pt x="5277" y="3810"/>
                    </a:lnTo>
                    <a:lnTo>
                      <a:pt x="5238" y="3924"/>
                    </a:lnTo>
                    <a:lnTo>
                      <a:pt x="5162" y="4019"/>
                    </a:lnTo>
                    <a:lnTo>
                      <a:pt x="5086" y="4057"/>
                    </a:lnTo>
                    <a:lnTo>
                      <a:pt x="5010" y="4077"/>
                    </a:lnTo>
                    <a:lnTo>
                      <a:pt x="4743" y="4077"/>
                    </a:lnTo>
                    <a:lnTo>
                      <a:pt x="4648" y="3981"/>
                    </a:lnTo>
                    <a:lnTo>
                      <a:pt x="4571" y="3943"/>
                    </a:lnTo>
                    <a:lnTo>
                      <a:pt x="4515" y="3924"/>
                    </a:lnTo>
                    <a:lnTo>
                      <a:pt x="4058" y="3733"/>
                    </a:lnTo>
                    <a:lnTo>
                      <a:pt x="3943" y="3696"/>
                    </a:lnTo>
                    <a:lnTo>
                      <a:pt x="3905" y="3714"/>
                    </a:lnTo>
                    <a:lnTo>
                      <a:pt x="3867" y="3714"/>
                    </a:lnTo>
                    <a:lnTo>
                      <a:pt x="3810" y="3714"/>
                    </a:lnTo>
                    <a:lnTo>
                      <a:pt x="3143" y="3410"/>
                    </a:lnTo>
                    <a:lnTo>
                      <a:pt x="3048" y="3371"/>
                    </a:lnTo>
                    <a:lnTo>
                      <a:pt x="2553" y="3391"/>
                    </a:lnTo>
                    <a:lnTo>
                      <a:pt x="2514" y="3410"/>
                    </a:lnTo>
                    <a:lnTo>
                      <a:pt x="2419" y="3448"/>
                    </a:lnTo>
                    <a:lnTo>
                      <a:pt x="2286" y="3486"/>
                    </a:lnTo>
                    <a:lnTo>
                      <a:pt x="2229" y="3486"/>
                    </a:lnTo>
                    <a:lnTo>
                      <a:pt x="2172" y="3486"/>
                    </a:lnTo>
                    <a:lnTo>
                      <a:pt x="1657" y="3371"/>
                    </a:lnTo>
                    <a:lnTo>
                      <a:pt x="1562" y="3391"/>
                    </a:lnTo>
                    <a:lnTo>
                      <a:pt x="1562" y="3410"/>
                    </a:lnTo>
                    <a:lnTo>
                      <a:pt x="1429" y="3352"/>
                    </a:lnTo>
                    <a:lnTo>
                      <a:pt x="876" y="2953"/>
                    </a:lnTo>
                    <a:lnTo>
                      <a:pt x="762" y="2914"/>
                    </a:lnTo>
                    <a:lnTo>
                      <a:pt x="629" y="2934"/>
                    </a:lnTo>
                    <a:lnTo>
                      <a:pt x="457" y="3048"/>
                    </a:lnTo>
                    <a:lnTo>
                      <a:pt x="362" y="3143"/>
                    </a:lnTo>
                    <a:lnTo>
                      <a:pt x="248" y="3105"/>
                    </a:lnTo>
                    <a:lnTo>
                      <a:pt x="172" y="3067"/>
                    </a:lnTo>
                    <a:lnTo>
                      <a:pt x="19" y="2914"/>
                    </a:lnTo>
                    <a:lnTo>
                      <a:pt x="0" y="2819"/>
                    </a:lnTo>
                    <a:lnTo>
                      <a:pt x="38" y="2743"/>
                    </a:lnTo>
                    <a:lnTo>
                      <a:pt x="133" y="264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0012" name="Freeform 17">
                <a:extLst>
                  <a:ext uri="{FF2B5EF4-FFF2-40B4-BE49-F238E27FC236}">
                    <a16:creationId xmlns:a16="http://schemas.microsoft.com/office/drawing/2014/main" id="{488AADC4-F72A-1D45-9974-623C506A6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0150" y="7050088"/>
                <a:ext cx="6521450" cy="2627312"/>
              </a:xfrm>
              <a:custGeom>
                <a:avLst/>
                <a:gdLst>
                  <a:gd name="T0" fmla="*/ 2147483646 w 18115"/>
                  <a:gd name="T1" fmla="*/ 887230947 h 7296"/>
                  <a:gd name="T2" fmla="*/ 2147483646 w 18115"/>
                  <a:gd name="T3" fmla="*/ 2147483646 h 7296"/>
                  <a:gd name="T4" fmla="*/ 2147483646 w 18115"/>
                  <a:gd name="T5" fmla="*/ 2147483646 h 7296"/>
                  <a:gd name="T6" fmla="*/ 2147483646 w 18115"/>
                  <a:gd name="T7" fmla="*/ 2147483646 h 7296"/>
                  <a:gd name="T8" fmla="*/ 2147483646 w 18115"/>
                  <a:gd name="T9" fmla="*/ 2147483646 h 7296"/>
                  <a:gd name="T10" fmla="*/ 2147483646 w 18115"/>
                  <a:gd name="T11" fmla="*/ 2147483646 h 7296"/>
                  <a:gd name="T12" fmla="*/ 2147483646 w 18115"/>
                  <a:gd name="T13" fmla="*/ 2147483646 h 7296"/>
                  <a:gd name="T14" fmla="*/ 2147483646 w 18115"/>
                  <a:gd name="T15" fmla="*/ 2147483646 h 7296"/>
                  <a:gd name="T16" fmla="*/ 2147483646 w 18115"/>
                  <a:gd name="T17" fmla="*/ 2147483646 h 7296"/>
                  <a:gd name="T18" fmla="*/ 2147483646 w 18115"/>
                  <a:gd name="T19" fmla="*/ 2147483646 h 7296"/>
                  <a:gd name="T20" fmla="*/ 2147483646 w 18115"/>
                  <a:gd name="T21" fmla="*/ 2147483646 h 7296"/>
                  <a:gd name="T22" fmla="*/ 2147483646 w 18115"/>
                  <a:gd name="T23" fmla="*/ 2147483646 h 7296"/>
                  <a:gd name="T24" fmla="*/ 2147483646 w 18115"/>
                  <a:gd name="T25" fmla="*/ 2147483646 h 7296"/>
                  <a:gd name="T26" fmla="*/ 2147483646 w 18115"/>
                  <a:gd name="T27" fmla="*/ 2147483646 h 7296"/>
                  <a:gd name="T28" fmla="*/ 2147483646 w 18115"/>
                  <a:gd name="T29" fmla="*/ 2147483646 h 7296"/>
                  <a:gd name="T30" fmla="*/ 2147483646 w 18115"/>
                  <a:gd name="T31" fmla="*/ 2147483646 h 7296"/>
                  <a:gd name="T32" fmla="*/ 2147483646 w 18115"/>
                  <a:gd name="T33" fmla="*/ 2147483646 h 7296"/>
                  <a:gd name="T34" fmla="*/ 2147483646 w 18115"/>
                  <a:gd name="T35" fmla="*/ 2147483646 h 7296"/>
                  <a:gd name="T36" fmla="*/ 2147483646 w 18115"/>
                  <a:gd name="T37" fmla="*/ 2147483646 h 7296"/>
                  <a:gd name="T38" fmla="*/ 2147483646 w 18115"/>
                  <a:gd name="T39" fmla="*/ 2147483646 h 7296"/>
                  <a:gd name="T40" fmla="*/ 2147483646 w 18115"/>
                  <a:gd name="T41" fmla="*/ 2147483646 h 7296"/>
                  <a:gd name="T42" fmla="*/ 2147483646 w 18115"/>
                  <a:gd name="T43" fmla="*/ 2147483646 h 7296"/>
                  <a:gd name="T44" fmla="*/ 2147483646 w 18115"/>
                  <a:gd name="T45" fmla="*/ 2147483646 h 7296"/>
                  <a:gd name="T46" fmla="*/ 2147483646 w 18115"/>
                  <a:gd name="T47" fmla="*/ 2147483646 h 7296"/>
                  <a:gd name="T48" fmla="*/ 2147483646 w 18115"/>
                  <a:gd name="T49" fmla="*/ 2147483646 h 7296"/>
                  <a:gd name="T50" fmla="*/ 2147483646 w 18115"/>
                  <a:gd name="T51" fmla="*/ 2147483646 h 7296"/>
                  <a:gd name="T52" fmla="*/ 2147483646 w 18115"/>
                  <a:gd name="T53" fmla="*/ 2147483646 h 7296"/>
                  <a:gd name="T54" fmla="*/ 2147483646 w 18115"/>
                  <a:gd name="T55" fmla="*/ 2147483646 h 7296"/>
                  <a:gd name="T56" fmla="*/ 2147483646 w 18115"/>
                  <a:gd name="T57" fmla="*/ 2147483646 h 7296"/>
                  <a:gd name="T58" fmla="*/ 2147483646 w 18115"/>
                  <a:gd name="T59" fmla="*/ 2147483646 h 7296"/>
                  <a:gd name="T60" fmla="*/ 2147483646 w 18115"/>
                  <a:gd name="T61" fmla="*/ 2147483646 h 7296"/>
                  <a:gd name="T62" fmla="*/ 2147483646 w 18115"/>
                  <a:gd name="T63" fmla="*/ 2147483646 h 7296"/>
                  <a:gd name="T64" fmla="*/ 2147483646 w 18115"/>
                  <a:gd name="T65" fmla="*/ 2147483646 h 7296"/>
                  <a:gd name="T66" fmla="*/ 2147483646 w 18115"/>
                  <a:gd name="T67" fmla="*/ 2147483646 h 7296"/>
                  <a:gd name="T68" fmla="*/ 2147483646 w 18115"/>
                  <a:gd name="T69" fmla="*/ 2147483646 h 7296"/>
                  <a:gd name="T70" fmla="*/ 2147483646 w 18115"/>
                  <a:gd name="T71" fmla="*/ 2147483646 h 7296"/>
                  <a:gd name="T72" fmla="*/ 2147483646 w 18115"/>
                  <a:gd name="T73" fmla="*/ 2147483646 h 7296"/>
                  <a:gd name="T74" fmla="*/ 2147483646 w 18115"/>
                  <a:gd name="T75" fmla="*/ 2147483646 h 7296"/>
                  <a:gd name="T76" fmla="*/ 2147483646 w 18115"/>
                  <a:gd name="T77" fmla="*/ 2147483646 h 7296"/>
                  <a:gd name="T78" fmla="*/ 2147483646 w 18115"/>
                  <a:gd name="T79" fmla="*/ 2147483646 h 7296"/>
                  <a:gd name="T80" fmla="*/ 2147483646 w 18115"/>
                  <a:gd name="T81" fmla="*/ 2147483646 h 7296"/>
                  <a:gd name="T82" fmla="*/ 2147483646 w 18115"/>
                  <a:gd name="T83" fmla="*/ 2147483646 h 7296"/>
                  <a:gd name="T84" fmla="*/ 2147483646 w 18115"/>
                  <a:gd name="T85" fmla="*/ 2147483646 h 7296"/>
                  <a:gd name="T86" fmla="*/ 2147483646 w 18115"/>
                  <a:gd name="T87" fmla="*/ 2147483646 h 7296"/>
                  <a:gd name="T88" fmla="*/ 2147483646 w 18115"/>
                  <a:gd name="T89" fmla="*/ 2147483646 h 7296"/>
                  <a:gd name="T90" fmla="*/ 2147483646 w 18115"/>
                  <a:gd name="T91" fmla="*/ 2147483646 h 7296"/>
                  <a:gd name="T92" fmla="*/ 2147483646 w 18115"/>
                  <a:gd name="T93" fmla="*/ 2147483646 h 7296"/>
                  <a:gd name="T94" fmla="*/ 2147483646 w 18115"/>
                  <a:gd name="T95" fmla="*/ 2147483646 h 7296"/>
                  <a:gd name="T96" fmla="*/ 2147483646 w 18115"/>
                  <a:gd name="T97" fmla="*/ 2147483646 h 7296"/>
                  <a:gd name="T98" fmla="*/ 2147483646 w 18115"/>
                  <a:gd name="T99" fmla="*/ 2147483646 h 7296"/>
                  <a:gd name="T100" fmla="*/ 2147483646 w 18115"/>
                  <a:gd name="T101" fmla="*/ 2147483646 h 7296"/>
                  <a:gd name="T102" fmla="*/ 2147483646 w 18115"/>
                  <a:gd name="T103" fmla="*/ 2147483646 h 7296"/>
                  <a:gd name="T104" fmla="*/ 2147483646 w 18115"/>
                  <a:gd name="T105" fmla="*/ 2147483646 h 7296"/>
                  <a:gd name="T106" fmla="*/ 2147483646 w 18115"/>
                  <a:gd name="T107" fmla="*/ 2147483646 h 7296"/>
                  <a:gd name="T108" fmla="*/ 2147483646 w 18115"/>
                  <a:gd name="T109" fmla="*/ 2147483646 h 7296"/>
                  <a:gd name="T110" fmla="*/ 2147483646 w 18115"/>
                  <a:gd name="T111" fmla="*/ 2147483646 h 7296"/>
                  <a:gd name="T112" fmla="*/ 2147483646 w 18115"/>
                  <a:gd name="T113" fmla="*/ 2147483646 h 7296"/>
                  <a:gd name="T114" fmla="*/ 2147483646 w 18115"/>
                  <a:gd name="T115" fmla="*/ 2147483646 h 7296"/>
                  <a:gd name="T116" fmla="*/ 2147483646 w 18115"/>
                  <a:gd name="T117" fmla="*/ 2147483646 h 72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8115" h="7296">
                    <a:moveTo>
                      <a:pt x="4342" y="58"/>
                    </a:moveTo>
                    <a:lnTo>
                      <a:pt x="4342" y="39"/>
                    </a:lnTo>
                    <a:lnTo>
                      <a:pt x="4437" y="19"/>
                    </a:lnTo>
                    <a:lnTo>
                      <a:pt x="4952" y="134"/>
                    </a:lnTo>
                    <a:lnTo>
                      <a:pt x="5009" y="134"/>
                    </a:lnTo>
                    <a:lnTo>
                      <a:pt x="5066" y="134"/>
                    </a:lnTo>
                    <a:lnTo>
                      <a:pt x="5199" y="96"/>
                    </a:lnTo>
                    <a:lnTo>
                      <a:pt x="5294" y="58"/>
                    </a:lnTo>
                    <a:lnTo>
                      <a:pt x="5333" y="39"/>
                    </a:lnTo>
                    <a:lnTo>
                      <a:pt x="5828" y="19"/>
                    </a:lnTo>
                    <a:lnTo>
                      <a:pt x="5923" y="58"/>
                    </a:lnTo>
                    <a:lnTo>
                      <a:pt x="6590" y="362"/>
                    </a:lnTo>
                    <a:lnTo>
                      <a:pt x="6647" y="362"/>
                    </a:lnTo>
                    <a:lnTo>
                      <a:pt x="6685" y="362"/>
                    </a:lnTo>
                    <a:lnTo>
                      <a:pt x="6723" y="344"/>
                    </a:lnTo>
                    <a:lnTo>
                      <a:pt x="6838" y="381"/>
                    </a:lnTo>
                    <a:lnTo>
                      <a:pt x="7295" y="572"/>
                    </a:lnTo>
                    <a:lnTo>
                      <a:pt x="7351" y="591"/>
                    </a:lnTo>
                    <a:lnTo>
                      <a:pt x="7428" y="629"/>
                    </a:lnTo>
                    <a:lnTo>
                      <a:pt x="7523" y="725"/>
                    </a:lnTo>
                    <a:lnTo>
                      <a:pt x="7790" y="725"/>
                    </a:lnTo>
                    <a:lnTo>
                      <a:pt x="7866" y="705"/>
                    </a:lnTo>
                    <a:lnTo>
                      <a:pt x="7942" y="667"/>
                    </a:lnTo>
                    <a:lnTo>
                      <a:pt x="8018" y="572"/>
                    </a:lnTo>
                    <a:lnTo>
                      <a:pt x="8057" y="458"/>
                    </a:lnTo>
                    <a:lnTo>
                      <a:pt x="8095" y="305"/>
                    </a:lnTo>
                    <a:lnTo>
                      <a:pt x="8113" y="229"/>
                    </a:lnTo>
                    <a:lnTo>
                      <a:pt x="8152" y="172"/>
                    </a:lnTo>
                    <a:lnTo>
                      <a:pt x="8209" y="115"/>
                    </a:lnTo>
                    <a:lnTo>
                      <a:pt x="8304" y="77"/>
                    </a:lnTo>
                    <a:lnTo>
                      <a:pt x="8380" y="58"/>
                    </a:lnTo>
                    <a:lnTo>
                      <a:pt x="8666" y="0"/>
                    </a:lnTo>
                    <a:lnTo>
                      <a:pt x="8799" y="0"/>
                    </a:lnTo>
                    <a:lnTo>
                      <a:pt x="8838" y="19"/>
                    </a:lnTo>
                    <a:lnTo>
                      <a:pt x="8914" y="77"/>
                    </a:lnTo>
                    <a:lnTo>
                      <a:pt x="8933" y="134"/>
                    </a:lnTo>
                    <a:lnTo>
                      <a:pt x="8952" y="191"/>
                    </a:lnTo>
                    <a:lnTo>
                      <a:pt x="9009" y="229"/>
                    </a:lnTo>
                    <a:lnTo>
                      <a:pt x="9066" y="248"/>
                    </a:lnTo>
                    <a:lnTo>
                      <a:pt x="9200" y="229"/>
                    </a:lnTo>
                    <a:lnTo>
                      <a:pt x="9333" y="248"/>
                    </a:lnTo>
                    <a:lnTo>
                      <a:pt x="9466" y="324"/>
                    </a:lnTo>
                    <a:lnTo>
                      <a:pt x="9542" y="344"/>
                    </a:lnTo>
                    <a:lnTo>
                      <a:pt x="9695" y="305"/>
                    </a:lnTo>
                    <a:lnTo>
                      <a:pt x="9752" y="286"/>
                    </a:lnTo>
                    <a:lnTo>
                      <a:pt x="9885" y="362"/>
                    </a:lnTo>
                    <a:lnTo>
                      <a:pt x="10094" y="458"/>
                    </a:lnTo>
                    <a:lnTo>
                      <a:pt x="10190" y="496"/>
                    </a:lnTo>
                    <a:lnTo>
                      <a:pt x="10266" y="553"/>
                    </a:lnTo>
                    <a:lnTo>
                      <a:pt x="10438" y="743"/>
                    </a:lnTo>
                    <a:lnTo>
                      <a:pt x="10495" y="781"/>
                    </a:lnTo>
                    <a:lnTo>
                      <a:pt x="10571" y="781"/>
                    </a:lnTo>
                    <a:lnTo>
                      <a:pt x="10685" y="762"/>
                    </a:lnTo>
                    <a:lnTo>
                      <a:pt x="10780" y="743"/>
                    </a:lnTo>
                    <a:lnTo>
                      <a:pt x="10819" y="686"/>
                    </a:lnTo>
                    <a:lnTo>
                      <a:pt x="10837" y="648"/>
                    </a:lnTo>
                    <a:lnTo>
                      <a:pt x="10837" y="572"/>
                    </a:lnTo>
                    <a:lnTo>
                      <a:pt x="10837" y="515"/>
                    </a:lnTo>
                    <a:lnTo>
                      <a:pt x="10914" y="458"/>
                    </a:lnTo>
                    <a:lnTo>
                      <a:pt x="11009" y="420"/>
                    </a:lnTo>
                    <a:lnTo>
                      <a:pt x="11390" y="324"/>
                    </a:lnTo>
                    <a:lnTo>
                      <a:pt x="11428" y="324"/>
                    </a:lnTo>
                    <a:lnTo>
                      <a:pt x="11447" y="362"/>
                    </a:lnTo>
                    <a:lnTo>
                      <a:pt x="11504" y="381"/>
                    </a:lnTo>
                    <a:lnTo>
                      <a:pt x="11542" y="400"/>
                    </a:lnTo>
                    <a:lnTo>
                      <a:pt x="11657" y="362"/>
                    </a:lnTo>
                    <a:lnTo>
                      <a:pt x="11694" y="439"/>
                    </a:lnTo>
                    <a:lnTo>
                      <a:pt x="11694" y="458"/>
                    </a:lnTo>
                    <a:lnTo>
                      <a:pt x="11714" y="458"/>
                    </a:lnTo>
                    <a:lnTo>
                      <a:pt x="11752" y="458"/>
                    </a:lnTo>
                    <a:lnTo>
                      <a:pt x="11790" y="458"/>
                    </a:lnTo>
                    <a:lnTo>
                      <a:pt x="11847" y="476"/>
                    </a:lnTo>
                    <a:lnTo>
                      <a:pt x="12038" y="553"/>
                    </a:lnTo>
                    <a:lnTo>
                      <a:pt x="12228" y="572"/>
                    </a:lnTo>
                    <a:lnTo>
                      <a:pt x="12266" y="591"/>
                    </a:lnTo>
                    <a:lnTo>
                      <a:pt x="12324" y="648"/>
                    </a:lnTo>
                    <a:lnTo>
                      <a:pt x="12342" y="667"/>
                    </a:lnTo>
                    <a:lnTo>
                      <a:pt x="12419" y="667"/>
                    </a:lnTo>
                    <a:lnTo>
                      <a:pt x="12456" y="686"/>
                    </a:lnTo>
                    <a:lnTo>
                      <a:pt x="12514" y="705"/>
                    </a:lnTo>
                    <a:lnTo>
                      <a:pt x="12571" y="743"/>
                    </a:lnTo>
                    <a:lnTo>
                      <a:pt x="12609" y="781"/>
                    </a:lnTo>
                    <a:lnTo>
                      <a:pt x="12628" y="801"/>
                    </a:lnTo>
                    <a:lnTo>
                      <a:pt x="12647" y="820"/>
                    </a:lnTo>
                    <a:lnTo>
                      <a:pt x="12666" y="877"/>
                    </a:lnTo>
                    <a:lnTo>
                      <a:pt x="12705" y="972"/>
                    </a:lnTo>
                    <a:lnTo>
                      <a:pt x="12705" y="991"/>
                    </a:lnTo>
                    <a:lnTo>
                      <a:pt x="12723" y="991"/>
                    </a:lnTo>
                    <a:lnTo>
                      <a:pt x="12837" y="972"/>
                    </a:lnTo>
                    <a:lnTo>
                      <a:pt x="12876" y="972"/>
                    </a:lnTo>
                    <a:lnTo>
                      <a:pt x="12914" y="991"/>
                    </a:lnTo>
                    <a:lnTo>
                      <a:pt x="13047" y="1029"/>
                    </a:lnTo>
                    <a:lnTo>
                      <a:pt x="13104" y="1029"/>
                    </a:lnTo>
                    <a:lnTo>
                      <a:pt x="13218" y="1010"/>
                    </a:lnTo>
                    <a:lnTo>
                      <a:pt x="13276" y="1010"/>
                    </a:lnTo>
                    <a:lnTo>
                      <a:pt x="13314" y="1010"/>
                    </a:lnTo>
                    <a:lnTo>
                      <a:pt x="13676" y="1162"/>
                    </a:lnTo>
                    <a:lnTo>
                      <a:pt x="13733" y="1162"/>
                    </a:lnTo>
                    <a:lnTo>
                      <a:pt x="13790" y="1143"/>
                    </a:lnTo>
                    <a:lnTo>
                      <a:pt x="13828" y="1143"/>
                    </a:lnTo>
                    <a:lnTo>
                      <a:pt x="13847" y="1124"/>
                    </a:lnTo>
                    <a:lnTo>
                      <a:pt x="13866" y="1086"/>
                    </a:lnTo>
                    <a:lnTo>
                      <a:pt x="13904" y="1048"/>
                    </a:lnTo>
                    <a:lnTo>
                      <a:pt x="13924" y="1029"/>
                    </a:lnTo>
                    <a:lnTo>
                      <a:pt x="14019" y="991"/>
                    </a:lnTo>
                    <a:lnTo>
                      <a:pt x="14038" y="972"/>
                    </a:lnTo>
                    <a:lnTo>
                      <a:pt x="14056" y="972"/>
                    </a:lnTo>
                    <a:lnTo>
                      <a:pt x="14095" y="972"/>
                    </a:lnTo>
                    <a:lnTo>
                      <a:pt x="14171" y="991"/>
                    </a:lnTo>
                    <a:lnTo>
                      <a:pt x="14209" y="1010"/>
                    </a:lnTo>
                    <a:lnTo>
                      <a:pt x="14266" y="1029"/>
                    </a:lnTo>
                    <a:lnTo>
                      <a:pt x="14305" y="1106"/>
                    </a:lnTo>
                    <a:lnTo>
                      <a:pt x="14361" y="1334"/>
                    </a:lnTo>
                    <a:lnTo>
                      <a:pt x="14342" y="1391"/>
                    </a:lnTo>
                    <a:lnTo>
                      <a:pt x="14247" y="1524"/>
                    </a:lnTo>
                    <a:lnTo>
                      <a:pt x="14228" y="1582"/>
                    </a:lnTo>
                    <a:lnTo>
                      <a:pt x="14209" y="1600"/>
                    </a:lnTo>
                    <a:lnTo>
                      <a:pt x="14190" y="1619"/>
                    </a:lnTo>
                    <a:lnTo>
                      <a:pt x="14171" y="1639"/>
                    </a:lnTo>
                    <a:lnTo>
                      <a:pt x="14152" y="1639"/>
                    </a:lnTo>
                    <a:lnTo>
                      <a:pt x="14095" y="1639"/>
                    </a:lnTo>
                    <a:lnTo>
                      <a:pt x="14076" y="1639"/>
                    </a:lnTo>
                    <a:lnTo>
                      <a:pt x="14056" y="1658"/>
                    </a:lnTo>
                    <a:lnTo>
                      <a:pt x="14056" y="1677"/>
                    </a:lnTo>
                    <a:lnTo>
                      <a:pt x="14076" y="1696"/>
                    </a:lnTo>
                    <a:lnTo>
                      <a:pt x="14095" y="1715"/>
                    </a:lnTo>
                    <a:lnTo>
                      <a:pt x="14133" y="1734"/>
                    </a:lnTo>
                    <a:lnTo>
                      <a:pt x="14152" y="1772"/>
                    </a:lnTo>
                    <a:lnTo>
                      <a:pt x="14247" y="1886"/>
                    </a:lnTo>
                    <a:lnTo>
                      <a:pt x="14285" y="1924"/>
                    </a:lnTo>
                    <a:lnTo>
                      <a:pt x="14342" y="1944"/>
                    </a:lnTo>
                    <a:lnTo>
                      <a:pt x="14381" y="1944"/>
                    </a:lnTo>
                    <a:lnTo>
                      <a:pt x="14400" y="1944"/>
                    </a:lnTo>
                    <a:lnTo>
                      <a:pt x="14437" y="1905"/>
                    </a:lnTo>
                    <a:lnTo>
                      <a:pt x="14457" y="1886"/>
                    </a:lnTo>
                    <a:lnTo>
                      <a:pt x="14476" y="1848"/>
                    </a:lnTo>
                    <a:lnTo>
                      <a:pt x="14476" y="1810"/>
                    </a:lnTo>
                    <a:lnTo>
                      <a:pt x="14476" y="1772"/>
                    </a:lnTo>
                    <a:lnTo>
                      <a:pt x="14476" y="1753"/>
                    </a:lnTo>
                    <a:lnTo>
                      <a:pt x="14495" y="1753"/>
                    </a:lnTo>
                    <a:lnTo>
                      <a:pt x="14609" y="1810"/>
                    </a:lnTo>
                    <a:lnTo>
                      <a:pt x="14647" y="1829"/>
                    </a:lnTo>
                    <a:lnTo>
                      <a:pt x="14686" y="1867"/>
                    </a:lnTo>
                    <a:lnTo>
                      <a:pt x="14704" y="1886"/>
                    </a:lnTo>
                    <a:lnTo>
                      <a:pt x="14742" y="1886"/>
                    </a:lnTo>
                    <a:lnTo>
                      <a:pt x="14838" y="1829"/>
                    </a:lnTo>
                    <a:lnTo>
                      <a:pt x="14857" y="1829"/>
                    </a:lnTo>
                    <a:lnTo>
                      <a:pt x="14876" y="1829"/>
                    </a:lnTo>
                    <a:lnTo>
                      <a:pt x="14914" y="1848"/>
                    </a:lnTo>
                    <a:lnTo>
                      <a:pt x="15009" y="1886"/>
                    </a:lnTo>
                    <a:lnTo>
                      <a:pt x="15028" y="1886"/>
                    </a:lnTo>
                    <a:lnTo>
                      <a:pt x="15047" y="1905"/>
                    </a:lnTo>
                    <a:lnTo>
                      <a:pt x="15067" y="1944"/>
                    </a:lnTo>
                    <a:lnTo>
                      <a:pt x="15067" y="1981"/>
                    </a:lnTo>
                    <a:lnTo>
                      <a:pt x="15085" y="2058"/>
                    </a:lnTo>
                    <a:lnTo>
                      <a:pt x="15085" y="2134"/>
                    </a:lnTo>
                    <a:lnTo>
                      <a:pt x="15067" y="2420"/>
                    </a:lnTo>
                    <a:lnTo>
                      <a:pt x="15067" y="2457"/>
                    </a:lnTo>
                    <a:lnTo>
                      <a:pt x="15085" y="2477"/>
                    </a:lnTo>
                    <a:lnTo>
                      <a:pt x="15219" y="2496"/>
                    </a:lnTo>
                    <a:lnTo>
                      <a:pt x="15390" y="2515"/>
                    </a:lnTo>
                    <a:lnTo>
                      <a:pt x="15524" y="2553"/>
                    </a:lnTo>
                    <a:lnTo>
                      <a:pt x="15543" y="2553"/>
                    </a:lnTo>
                    <a:lnTo>
                      <a:pt x="15561" y="2591"/>
                    </a:lnTo>
                    <a:lnTo>
                      <a:pt x="15580" y="2629"/>
                    </a:lnTo>
                    <a:lnTo>
                      <a:pt x="15600" y="2743"/>
                    </a:lnTo>
                    <a:lnTo>
                      <a:pt x="15657" y="3163"/>
                    </a:lnTo>
                    <a:lnTo>
                      <a:pt x="15657" y="3201"/>
                    </a:lnTo>
                    <a:lnTo>
                      <a:pt x="15619" y="3219"/>
                    </a:lnTo>
                    <a:lnTo>
                      <a:pt x="15561" y="3201"/>
                    </a:lnTo>
                    <a:lnTo>
                      <a:pt x="15447" y="3163"/>
                    </a:lnTo>
                    <a:lnTo>
                      <a:pt x="15390" y="3124"/>
                    </a:lnTo>
                    <a:lnTo>
                      <a:pt x="15371" y="3087"/>
                    </a:lnTo>
                    <a:lnTo>
                      <a:pt x="15371" y="3010"/>
                    </a:lnTo>
                    <a:lnTo>
                      <a:pt x="15371" y="2972"/>
                    </a:lnTo>
                    <a:lnTo>
                      <a:pt x="15371" y="2934"/>
                    </a:lnTo>
                    <a:lnTo>
                      <a:pt x="15371" y="2896"/>
                    </a:lnTo>
                    <a:lnTo>
                      <a:pt x="15352" y="2858"/>
                    </a:lnTo>
                    <a:lnTo>
                      <a:pt x="15333" y="2820"/>
                    </a:lnTo>
                    <a:lnTo>
                      <a:pt x="15295" y="2782"/>
                    </a:lnTo>
                    <a:lnTo>
                      <a:pt x="15257" y="2762"/>
                    </a:lnTo>
                    <a:lnTo>
                      <a:pt x="15238" y="2743"/>
                    </a:lnTo>
                    <a:lnTo>
                      <a:pt x="15162" y="2724"/>
                    </a:lnTo>
                    <a:lnTo>
                      <a:pt x="14990" y="2686"/>
                    </a:lnTo>
                    <a:lnTo>
                      <a:pt x="14971" y="2706"/>
                    </a:lnTo>
                    <a:lnTo>
                      <a:pt x="14933" y="2706"/>
                    </a:lnTo>
                    <a:lnTo>
                      <a:pt x="14914" y="2724"/>
                    </a:lnTo>
                    <a:lnTo>
                      <a:pt x="14818" y="2820"/>
                    </a:lnTo>
                    <a:lnTo>
                      <a:pt x="14800" y="2820"/>
                    </a:lnTo>
                    <a:lnTo>
                      <a:pt x="14800" y="2858"/>
                    </a:lnTo>
                    <a:lnTo>
                      <a:pt x="14818" y="2858"/>
                    </a:lnTo>
                    <a:lnTo>
                      <a:pt x="14857" y="2934"/>
                    </a:lnTo>
                    <a:lnTo>
                      <a:pt x="14914" y="3067"/>
                    </a:lnTo>
                    <a:lnTo>
                      <a:pt x="14952" y="3105"/>
                    </a:lnTo>
                    <a:lnTo>
                      <a:pt x="15009" y="3105"/>
                    </a:lnTo>
                    <a:lnTo>
                      <a:pt x="15067" y="3124"/>
                    </a:lnTo>
                    <a:lnTo>
                      <a:pt x="15104" y="3143"/>
                    </a:lnTo>
                    <a:lnTo>
                      <a:pt x="15123" y="3163"/>
                    </a:lnTo>
                    <a:lnTo>
                      <a:pt x="15162" y="3219"/>
                    </a:lnTo>
                    <a:lnTo>
                      <a:pt x="15180" y="3239"/>
                    </a:lnTo>
                    <a:lnTo>
                      <a:pt x="15219" y="3239"/>
                    </a:lnTo>
                    <a:lnTo>
                      <a:pt x="15238" y="3258"/>
                    </a:lnTo>
                    <a:lnTo>
                      <a:pt x="15257" y="3258"/>
                    </a:lnTo>
                    <a:lnTo>
                      <a:pt x="15295" y="3277"/>
                    </a:lnTo>
                    <a:lnTo>
                      <a:pt x="15371" y="3352"/>
                    </a:lnTo>
                    <a:lnTo>
                      <a:pt x="15409" y="3371"/>
                    </a:lnTo>
                    <a:lnTo>
                      <a:pt x="15447" y="3390"/>
                    </a:lnTo>
                    <a:lnTo>
                      <a:pt x="15504" y="3409"/>
                    </a:lnTo>
                    <a:lnTo>
                      <a:pt x="15543" y="3390"/>
                    </a:lnTo>
                    <a:lnTo>
                      <a:pt x="15676" y="3352"/>
                    </a:lnTo>
                    <a:lnTo>
                      <a:pt x="15733" y="3352"/>
                    </a:lnTo>
                    <a:lnTo>
                      <a:pt x="15828" y="3371"/>
                    </a:lnTo>
                    <a:lnTo>
                      <a:pt x="15885" y="3390"/>
                    </a:lnTo>
                    <a:lnTo>
                      <a:pt x="15924" y="3428"/>
                    </a:lnTo>
                    <a:lnTo>
                      <a:pt x="15981" y="3466"/>
                    </a:lnTo>
                    <a:lnTo>
                      <a:pt x="16000" y="3485"/>
                    </a:lnTo>
                    <a:lnTo>
                      <a:pt x="16038" y="3504"/>
                    </a:lnTo>
                    <a:lnTo>
                      <a:pt x="16057" y="3485"/>
                    </a:lnTo>
                    <a:lnTo>
                      <a:pt x="16095" y="3466"/>
                    </a:lnTo>
                    <a:lnTo>
                      <a:pt x="16152" y="3447"/>
                    </a:lnTo>
                    <a:lnTo>
                      <a:pt x="16247" y="3428"/>
                    </a:lnTo>
                    <a:lnTo>
                      <a:pt x="16457" y="3428"/>
                    </a:lnTo>
                    <a:lnTo>
                      <a:pt x="16667" y="3447"/>
                    </a:lnTo>
                    <a:lnTo>
                      <a:pt x="16685" y="3466"/>
                    </a:lnTo>
                    <a:lnTo>
                      <a:pt x="16723" y="3485"/>
                    </a:lnTo>
                    <a:lnTo>
                      <a:pt x="16762" y="3485"/>
                    </a:lnTo>
                    <a:lnTo>
                      <a:pt x="16799" y="3485"/>
                    </a:lnTo>
                    <a:lnTo>
                      <a:pt x="16895" y="3447"/>
                    </a:lnTo>
                    <a:lnTo>
                      <a:pt x="16971" y="3371"/>
                    </a:lnTo>
                    <a:lnTo>
                      <a:pt x="17009" y="3352"/>
                    </a:lnTo>
                    <a:lnTo>
                      <a:pt x="17085" y="3352"/>
                    </a:lnTo>
                    <a:lnTo>
                      <a:pt x="17143" y="3352"/>
                    </a:lnTo>
                    <a:lnTo>
                      <a:pt x="17180" y="3371"/>
                    </a:lnTo>
                    <a:lnTo>
                      <a:pt x="17200" y="3390"/>
                    </a:lnTo>
                    <a:lnTo>
                      <a:pt x="17276" y="3371"/>
                    </a:lnTo>
                    <a:lnTo>
                      <a:pt x="17752" y="3163"/>
                    </a:lnTo>
                    <a:lnTo>
                      <a:pt x="17790" y="3143"/>
                    </a:lnTo>
                    <a:lnTo>
                      <a:pt x="17809" y="3124"/>
                    </a:lnTo>
                    <a:lnTo>
                      <a:pt x="17828" y="3087"/>
                    </a:lnTo>
                    <a:lnTo>
                      <a:pt x="17828" y="3067"/>
                    </a:lnTo>
                    <a:lnTo>
                      <a:pt x="17847" y="3048"/>
                    </a:lnTo>
                    <a:lnTo>
                      <a:pt x="17886" y="3029"/>
                    </a:lnTo>
                    <a:lnTo>
                      <a:pt x="17942" y="3029"/>
                    </a:lnTo>
                    <a:lnTo>
                      <a:pt x="17962" y="3048"/>
                    </a:lnTo>
                    <a:lnTo>
                      <a:pt x="18076" y="3105"/>
                    </a:lnTo>
                    <a:lnTo>
                      <a:pt x="18114" y="3143"/>
                    </a:lnTo>
                    <a:lnTo>
                      <a:pt x="18114" y="3163"/>
                    </a:lnTo>
                    <a:lnTo>
                      <a:pt x="18114" y="3201"/>
                    </a:lnTo>
                    <a:lnTo>
                      <a:pt x="18095" y="3239"/>
                    </a:lnTo>
                    <a:lnTo>
                      <a:pt x="18057" y="3352"/>
                    </a:lnTo>
                    <a:lnTo>
                      <a:pt x="18038" y="3409"/>
                    </a:lnTo>
                    <a:lnTo>
                      <a:pt x="18038" y="3580"/>
                    </a:lnTo>
                    <a:lnTo>
                      <a:pt x="18019" y="3638"/>
                    </a:lnTo>
                    <a:lnTo>
                      <a:pt x="17981" y="3752"/>
                    </a:lnTo>
                    <a:lnTo>
                      <a:pt x="17942" y="3943"/>
                    </a:lnTo>
                    <a:lnTo>
                      <a:pt x="17886" y="4095"/>
                    </a:lnTo>
                    <a:lnTo>
                      <a:pt x="17866" y="4133"/>
                    </a:lnTo>
                    <a:lnTo>
                      <a:pt x="17733" y="4323"/>
                    </a:lnTo>
                    <a:lnTo>
                      <a:pt x="17695" y="4361"/>
                    </a:lnTo>
                    <a:lnTo>
                      <a:pt x="17657" y="4381"/>
                    </a:lnTo>
                    <a:lnTo>
                      <a:pt x="17542" y="4419"/>
                    </a:lnTo>
                    <a:lnTo>
                      <a:pt x="17409" y="4495"/>
                    </a:lnTo>
                    <a:lnTo>
                      <a:pt x="17352" y="4514"/>
                    </a:lnTo>
                    <a:lnTo>
                      <a:pt x="17104" y="4552"/>
                    </a:lnTo>
                    <a:lnTo>
                      <a:pt x="17048" y="4571"/>
                    </a:lnTo>
                    <a:lnTo>
                      <a:pt x="16971" y="4590"/>
                    </a:lnTo>
                    <a:lnTo>
                      <a:pt x="16876" y="4666"/>
                    </a:lnTo>
                    <a:lnTo>
                      <a:pt x="16571" y="4762"/>
                    </a:lnTo>
                    <a:lnTo>
                      <a:pt x="16514" y="4800"/>
                    </a:lnTo>
                    <a:lnTo>
                      <a:pt x="16495" y="4818"/>
                    </a:lnTo>
                    <a:lnTo>
                      <a:pt x="16495" y="4857"/>
                    </a:lnTo>
                    <a:lnTo>
                      <a:pt x="16552" y="4990"/>
                    </a:lnTo>
                    <a:lnTo>
                      <a:pt x="16571" y="5028"/>
                    </a:lnTo>
                    <a:lnTo>
                      <a:pt x="16685" y="5181"/>
                    </a:lnTo>
                    <a:lnTo>
                      <a:pt x="16704" y="5199"/>
                    </a:lnTo>
                    <a:lnTo>
                      <a:pt x="16723" y="5219"/>
                    </a:lnTo>
                    <a:lnTo>
                      <a:pt x="16723" y="5238"/>
                    </a:lnTo>
                    <a:lnTo>
                      <a:pt x="16704" y="5257"/>
                    </a:lnTo>
                    <a:lnTo>
                      <a:pt x="16647" y="5276"/>
                    </a:lnTo>
                    <a:lnTo>
                      <a:pt x="16609" y="5257"/>
                    </a:lnTo>
                    <a:lnTo>
                      <a:pt x="16533" y="5238"/>
                    </a:lnTo>
                    <a:lnTo>
                      <a:pt x="16495" y="5219"/>
                    </a:lnTo>
                    <a:lnTo>
                      <a:pt x="16476" y="5219"/>
                    </a:lnTo>
                    <a:lnTo>
                      <a:pt x="16171" y="5295"/>
                    </a:lnTo>
                    <a:lnTo>
                      <a:pt x="15961" y="5295"/>
                    </a:lnTo>
                    <a:lnTo>
                      <a:pt x="15942" y="5295"/>
                    </a:lnTo>
                    <a:lnTo>
                      <a:pt x="15847" y="5371"/>
                    </a:lnTo>
                    <a:lnTo>
                      <a:pt x="15809" y="5390"/>
                    </a:lnTo>
                    <a:lnTo>
                      <a:pt x="15752" y="5409"/>
                    </a:lnTo>
                    <a:lnTo>
                      <a:pt x="15714" y="5428"/>
                    </a:lnTo>
                    <a:lnTo>
                      <a:pt x="15695" y="5447"/>
                    </a:lnTo>
                    <a:lnTo>
                      <a:pt x="15657" y="5485"/>
                    </a:lnTo>
                    <a:lnTo>
                      <a:pt x="15619" y="5504"/>
                    </a:lnTo>
                    <a:lnTo>
                      <a:pt x="15580" y="5504"/>
                    </a:lnTo>
                    <a:lnTo>
                      <a:pt x="15543" y="5504"/>
                    </a:lnTo>
                    <a:lnTo>
                      <a:pt x="15504" y="5504"/>
                    </a:lnTo>
                    <a:lnTo>
                      <a:pt x="15485" y="5524"/>
                    </a:lnTo>
                    <a:lnTo>
                      <a:pt x="15447" y="5561"/>
                    </a:lnTo>
                    <a:lnTo>
                      <a:pt x="15428" y="5638"/>
                    </a:lnTo>
                    <a:lnTo>
                      <a:pt x="15409" y="5657"/>
                    </a:lnTo>
                    <a:lnTo>
                      <a:pt x="15428" y="5695"/>
                    </a:lnTo>
                    <a:lnTo>
                      <a:pt x="15733" y="5942"/>
                    </a:lnTo>
                    <a:lnTo>
                      <a:pt x="15714" y="6000"/>
                    </a:lnTo>
                    <a:lnTo>
                      <a:pt x="15676" y="6076"/>
                    </a:lnTo>
                    <a:lnTo>
                      <a:pt x="15314" y="6495"/>
                    </a:lnTo>
                    <a:lnTo>
                      <a:pt x="14876" y="6266"/>
                    </a:lnTo>
                    <a:lnTo>
                      <a:pt x="14857" y="6228"/>
                    </a:lnTo>
                    <a:lnTo>
                      <a:pt x="14838" y="6190"/>
                    </a:lnTo>
                    <a:lnTo>
                      <a:pt x="14818" y="6114"/>
                    </a:lnTo>
                    <a:lnTo>
                      <a:pt x="14838" y="6057"/>
                    </a:lnTo>
                    <a:lnTo>
                      <a:pt x="14818" y="6000"/>
                    </a:lnTo>
                    <a:lnTo>
                      <a:pt x="14800" y="5961"/>
                    </a:lnTo>
                    <a:lnTo>
                      <a:pt x="14723" y="5905"/>
                    </a:lnTo>
                    <a:lnTo>
                      <a:pt x="14704" y="5866"/>
                    </a:lnTo>
                    <a:lnTo>
                      <a:pt x="14704" y="5828"/>
                    </a:lnTo>
                    <a:lnTo>
                      <a:pt x="14704" y="5752"/>
                    </a:lnTo>
                    <a:lnTo>
                      <a:pt x="14704" y="5733"/>
                    </a:lnTo>
                    <a:lnTo>
                      <a:pt x="14686" y="5714"/>
                    </a:lnTo>
                    <a:lnTo>
                      <a:pt x="14647" y="5695"/>
                    </a:lnTo>
                    <a:lnTo>
                      <a:pt x="14571" y="5695"/>
                    </a:lnTo>
                    <a:lnTo>
                      <a:pt x="14514" y="5771"/>
                    </a:lnTo>
                    <a:lnTo>
                      <a:pt x="14305" y="6133"/>
                    </a:lnTo>
                    <a:lnTo>
                      <a:pt x="14285" y="6152"/>
                    </a:lnTo>
                    <a:lnTo>
                      <a:pt x="14133" y="6247"/>
                    </a:lnTo>
                    <a:lnTo>
                      <a:pt x="14095" y="6304"/>
                    </a:lnTo>
                    <a:lnTo>
                      <a:pt x="14056" y="6342"/>
                    </a:lnTo>
                    <a:lnTo>
                      <a:pt x="14038" y="6381"/>
                    </a:lnTo>
                    <a:lnTo>
                      <a:pt x="14038" y="6418"/>
                    </a:lnTo>
                    <a:lnTo>
                      <a:pt x="14038" y="6457"/>
                    </a:lnTo>
                    <a:lnTo>
                      <a:pt x="14038" y="6533"/>
                    </a:lnTo>
                    <a:lnTo>
                      <a:pt x="14038" y="6552"/>
                    </a:lnTo>
                    <a:lnTo>
                      <a:pt x="14038" y="6590"/>
                    </a:lnTo>
                    <a:lnTo>
                      <a:pt x="14019" y="6590"/>
                    </a:lnTo>
                    <a:lnTo>
                      <a:pt x="14000" y="6590"/>
                    </a:lnTo>
                    <a:lnTo>
                      <a:pt x="13943" y="6590"/>
                    </a:lnTo>
                    <a:lnTo>
                      <a:pt x="13904" y="6552"/>
                    </a:lnTo>
                    <a:lnTo>
                      <a:pt x="13866" y="6514"/>
                    </a:lnTo>
                    <a:lnTo>
                      <a:pt x="13847" y="6514"/>
                    </a:lnTo>
                    <a:lnTo>
                      <a:pt x="13809" y="6495"/>
                    </a:lnTo>
                    <a:lnTo>
                      <a:pt x="13752" y="6495"/>
                    </a:lnTo>
                    <a:lnTo>
                      <a:pt x="13714" y="6476"/>
                    </a:lnTo>
                    <a:lnTo>
                      <a:pt x="13714" y="6457"/>
                    </a:lnTo>
                    <a:lnTo>
                      <a:pt x="13695" y="6418"/>
                    </a:lnTo>
                    <a:lnTo>
                      <a:pt x="13695" y="6400"/>
                    </a:lnTo>
                    <a:lnTo>
                      <a:pt x="13695" y="6362"/>
                    </a:lnTo>
                    <a:lnTo>
                      <a:pt x="13676" y="6342"/>
                    </a:lnTo>
                    <a:lnTo>
                      <a:pt x="13657" y="6342"/>
                    </a:lnTo>
                    <a:lnTo>
                      <a:pt x="13562" y="6323"/>
                    </a:lnTo>
                    <a:lnTo>
                      <a:pt x="13543" y="6323"/>
                    </a:lnTo>
                    <a:lnTo>
                      <a:pt x="13543" y="6304"/>
                    </a:lnTo>
                    <a:lnTo>
                      <a:pt x="13543" y="6266"/>
                    </a:lnTo>
                    <a:lnTo>
                      <a:pt x="13562" y="6247"/>
                    </a:lnTo>
                    <a:lnTo>
                      <a:pt x="13619" y="6190"/>
                    </a:lnTo>
                    <a:lnTo>
                      <a:pt x="13943" y="5866"/>
                    </a:lnTo>
                    <a:lnTo>
                      <a:pt x="13961" y="5847"/>
                    </a:lnTo>
                    <a:lnTo>
                      <a:pt x="13980" y="5809"/>
                    </a:lnTo>
                    <a:lnTo>
                      <a:pt x="13961" y="5790"/>
                    </a:lnTo>
                    <a:lnTo>
                      <a:pt x="13961" y="5771"/>
                    </a:lnTo>
                    <a:lnTo>
                      <a:pt x="13943" y="5752"/>
                    </a:lnTo>
                    <a:lnTo>
                      <a:pt x="13904" y="5676"/>
                    </a:lnTo>
                    <a:lnTo>
                      <a:pt x="13866" y="5638"/>
                    </a:lnTo>
                    <a:lnTo>
                      <a:pt x="13847" y="5619"/>
                    </a:lnTo>
                    <a:lnTo>
                      <a:pt x="13828" y="5619"/>
                    </a:lnTo>
                    <a:lnTo>
                      <a:pt x="13714" y="5638"/>
                    </a:lnTo>
                    <a:lnTo>
                      <a:pt x="13695" y="5657"/>
                    </a:lnTo>
                    <a:lnTo>
                      <a:pt x="13676" y="5676"/>
                    </a:lnTo>
                    <a:lnTo>
                      <a:pt x="13657" y="5714"/>
                    </a:lnTo>
                    <a:lnTo>
                      <a:pt x="13657" y="5752"/>
                    </a:lnTo>
                    <a:lnTo>
                      <a:pt x="13676" y="5771"/>
                    </a:lnTo>
                    <a:lnTo>
                      <a:pt x="13676" y="5790"/>
                    </a:lnTo>
                    <a:lnTo>
                      <a:pt x="13695" y="5828"/>
                    </a:lnTo>
                    <a:lnTo>
                      <a:pt x="13676" y="5866"/>
                    </a:lnTo>
                    <a:lnTo>
                      <a:pt x="13657" y="5866"/>
                    </a:lnTo>
                    <a:lnTo>
                      <a:pt x="13599" y="5885"/>
                    </a:lnTo>
                    <a:lnTo>
                      <a:pt x="13562" y="5885"/>
                    </a:lnTo>
                    <a:lnTo>
                      <a:pt x="13218" y="5866"/>
                    </a:lnTo>
                    <a:lnTo>
                      <a:pt x="13085" y="5866"/>
                    </a:lnTo>
                    <a:lnTo>
                      <a:pt x="13066" y="5866"/>
                    </a:lnTo>
                    <a:lnTo>
                      <a:pt x="13047" y="5847"/>
                    </a:lnTo>
                    <a:lnTo>
                      <a:pt x="13028" y="5866"/>
                    </a:lnTo>
                    <a:lnTo>
                      <a:pt x="13009" y="5905"/>
                    </a:lnTo>
                    <a:lnTo>
                      <a:pt x="12933" y="6019"/>
                    </a:lnTo>
                    <a:lnTo>
                      <a:pt x="12895" y="6057"/>
                    </a:lnTo>
                    <a:lnTo>
                      <a:pt x="12857" y="6095"/>
                    </a:lnTo>
                    <a:lnTo>
                      <a:pt x="12818" y="6114"/>
                    </a:lnTo>
                    <a:lnTo>
                      <a:pt x="12800" y="6171"/>
                    </a:lnTo>
                    <a:lnTo>
                      <a:pt x="12761" y="6228"/>
                    </a:lnTo>
                    <a:lnTo>
                      <a:pt x="12723" y="6247"/>
                    </a:lnTo>
                    <a:lnTo>
                      <a:pt x="12705" y="6266"/>
                    </a:lnTo>
                    <a:lnTo>
                      <a:pt x="12666" y="6266"/>
                    </a:lnTo>
                    <a:lnTo>
                      <a:pt x="12666" y="6247"/>
                    </a:lnTo>
                    <a:lnTo>
                      <a:pt x="12647" y="6228"/>
                    </a:lnTo>
                    <a:lnTo>
                      <a:pt x="12628" y="6190"/>
                    </a:lnTo>
                    <a:lnTo>
                      <a:pt x="12609" y="6171"/>
                    </a:lnTo>
                    <a:lnTo>
                      <a:pt x="12590" y="6133"/>
                    </a:lnTo>
                    <a:lnTo>
                      <a:pt x="12571" y="6133"/>
                    </a:lnTo>
                    <a:lnTo>
                      <a:pt x="12552" y="6133"/>
                    </a:lnTo>
                    <a:lnTo>
                      <a:pt x="12514" y="6133"/>
                    </a:lnTo>
                    <a:lnTo>
                      <a:pt x="12304" y="6304"/>
                    </a:lnTo>
                    <a:lnTo>
                      <a:pt x="12285" y="6323"/>
                    </a:lnTo>
                    <a:lnTo>
                      <a:pt x="12247" y="6381"/>
                    </a:lnTo>
                    <a:lnTo>
                      <a:pt x="12228" y="6438"/>
                    </a:lnTo>
                    <a:lnTo>
                      <a:pt x="12228" y="6476"/>
                    </a:lnTo>
                    <a:lnTo>
                      <a:pt x="12247" y="6552"/>
                    </a:lnTo>
                    <a:lnTo>
                      <a:pt x="12247" y="6590"/>
                    </a:lnTo>
                    <a:lnTo>
                      <a:pt x="12228" y="6647"/>
                    </a:lnTo>
                    <a:lnTo>
                      <a:pt x="12228" y="6667"/>
                    </a:lnTo>
                    <a:lnTo>
                      <a:pt x="12247" y="6704"/>
                    </a:lnTo>
                    <a:lnTo>
                      <a:pt x="12247" y="6723"/>
                    </a:lnTo>
                    <a:lnTo>
                      <a:pt x="12266" y="6762"/>
                    </a:lnTo>
                    <a:lnTo>
                      <a:pt x="12266" y="6781"/>
                    </a:lnTo>
                    <a:lnTo>
                      <a:pt x="12266" y="6819"/>
                    </a:lnTo>
                    <a:lnTo>
                      <a:pt x="12247" y="6857"/>
                    </a:lnTo>
                    <a:lnTo>
                      <a:pt x="12209" y="6895"/>
                    </a:lnTo>
                    <a:lnTo>
                      <a:pt x="12152" y="6933"/>
                    </a:lnTo>
                    <a:lnTo>
                      <a:pt x="11923" y="7028"/>
                    </a:lnTo>
                    <a:lnTo>
                      <a:pt x="11828" y="7143"/>
                    </a:lnTo>
                    <a:lnTo>
                      <a:pt x="11752" y="7200"/>
                    </a:lnTo>
                    <a:lnTo>
                      <a:pt x="11752" y="7219"/>
                    </a:lnTo>
                    <a:lnTo>
                      <a:pt x="11657" y="7180"/>
                    </a:lnTo>
                    <a:lnTo>
                      <a:pt x="11428" y="7200"/>
                    </a:lnTo>
                    <a:lnTo>
                      <a:pt x="11352" y="7143"/>
                    </a:lnTo>
                    <a:lnTo>
                      <a:pt x="11295" y="7066"/>
                    </a:lnTo>
                    <a:lnTo>
                      <a:pt x="11237" y="7028"/>
                    </a:lnTo>
                    <a:lnTo>
                      <a:pt x="10952" y="7162"/>
                    </a:lnTo>
                    <a:lnTo>
                      <a:pt x="10761" y="7295"/>
                    </a:lnTo>
                    <a:lnTo>
                      <a:pt x="10704" y="7295"/>
                    </a:lnTo>
                    <a:lnTo>
                      <a:pt x="10723" y="7219"/>
                    </a:lnTo>
                    <a:lnTo>
                      <a:pt x="10704" y="7066"/>
                    </a:lnTo>
                    <a:lnTo>
                      <a:pt x="10552" y="7009"/>
                    </a:lnTo>
                    <a:lnTo>
                      <a:pt x="10038" y="7066"/>
                    </a:lnTo>
                    <a:lnTo>
                      <a:pt x="9866" y="7048"/>
                    </a:lnTo>
                    <a:lnTo>
                      <a:pt x="9713" y="6971"/>
                    </a:lnTo>
                    <a:lnTo>
                      <a:pt x="9599" y="6838"/>
                    </a:lnTo>
                    <a:lnTo>
                      <a:pt x="9428" y="6571"/>
                    </a:lnTo>
                    <a:lnTo>
                      <a:pt x="9352" y="6552"/>
                    </a:lnTo>
                    <a:lnTo>
                      <a:pt x="9256" y="6533"/>
                    </a:lnTo>
                    <a:lnTo>
                      <a:pt x="9180" y="6514"/>
                    </a:lnTo>
                    <a:lnTo>
                      <a:pt x="9180" y="6381"/>
                    </a:lnTo>
                    <a:lnTo>
                      <a:pt x="9200" y="6362"/>
                    </a:lnTo>
                    <a:lnTo>
                      <a:pt x="9200" y="6323"/>
                    </a:lnTo>
                    <a:lnTo>
                      <a:pt x="9180" y="6304"/>
                    </a:lnTo>
                    <a:lnTo>
                      <a:pt x="9161" y="6286"/>
                    </a:lnTo>
                    <a:lnTo>
                      <a:pt x="8952" y="6266"/>
                    </a:lnTo>
                    <a:lnTo>
                      <a:pt x="8838" y="6228"/>
                    </a:lnTo>
                    <a:lnTo>
                      <a:pt x="8761" y="6190"/>
                    </a:lnTo>
                    <a:lnTo>
                      <a:pt x="8647" y="6000"/>
                    </a:lnTo>
                    <a:lnTo>
                      <a:pt x="8590" y="5981"/>
                    </a:lnTo>
                    <a:lnTo>
                      <a:pt x="8514" y="6038"/>
                    </a:lnTo>
                    <a:lnTo>
                      <a:pt x="8494" y="6076"/>
                    </a:lnTo>
                    <a:lnTo>
                      <a:pt x="8457" y="6209"/>
                    </a:lnTo>
                    <a:lnTo>
                      <a:pt x="8418" y="6228"/>
                    </a:lnTo>
                    <a:lnTo>
                      <a:pt x="8285" y="6247"/>
                    </a:lnTo>
                    <a:lnTo>
                      <a:pt x="8057" y="6323"/>
                    </a:lnTo>
                    <a:lnTo>
                      <a:pt x="7942" y="6362"/>
                    </a:lnTo>
                    <a:lnTo>
                      <a:pt x="7981" y="6228"/>
                    </a:lnTo>
                    <a:lnTo>
                      <a:pt x="8018" y="6133"/>
                    </a:lnTo>
                    <a:lnTo>
                      <a:pt x="8018" y="6038"/>
                    </a:lnTo>
                    <a:lnTo>
                      <a:pt x="7981" y="5771"/>
                    </a:lnTo>
                    <a:lnTo>
                      <a:pt x="7981" y="5619"/>
                    </a:lnTo>
                    <a:lnTo>
                      <a:pt x="7961" y="5466"/>
                    </a:lnTo>
                    <a:lnTo>
                      <a:pt x="7904" y="5371"/>
                    </a:lnTo>
                    <a:lnTo>
                      <a:pt x="7809" y="5314"/>
                    </a:lnTo>
                    <a:lnTo>
                      <a:pt x="7714" y="5333"/>
                    </a:lnTo>
                    <a:lnTo>
                      <a:pt x="7618" y="5390"/>
                    </a:lnTo>
                    <a:lnTo>
                      <a:pt x="7542" y="5466"/>
                    </a:lnTo>
                    <a:lnTo>
                      <a:pt x="7428" y="5543"/>
                    </a:lnTo>
                    <a:lnTo>
                      <a:pt x="7351" y="5504"/>
                    </a:lnTo>
                    <a:lnTo>
                      <a:pt x="7295" y="5409"/>
                    </a:lnTo>
                    <a:lnTo>
                      <a:pt x="7199" y="5333"/>
                    </a:lnTo>
                    <a:lnTo>
                      <a:pt x="6875" y="5390"/>
                    </a:lnTo>
                    <a:lnTo>
                      <a:pt x="6780" y="5333"/>
                    </a:lnTo>
                    <a:lnTo>
                      <a:pt x="6761" y="5123"/>
                    </a:lnTo>
                    <a:lnTo>
                      <a:pt x="6761" y="4895"/>
                    </a:lnTo>
                    <a:lnTo>
                      <a:pt x="6742" y="4723"/>
                    </a:lnTo>
                    <a:lnTo>
                      <a:pt x="6685" y="4571"/>
                    </a:lnTo>
                    <a:lnTo>
                      <a:pt x="6323" y="4019"/>
                    </a:lnTo>
                    <a:lnTo>
                      <a:pt x="6285" y="3980"/>
                    </a:lnTo>
                    <a:lnTo>
                      <a:pt x="6247" y="3961"/>
                    </a:lnTo>
                    <a:lnTo>
                      <a:pt x="6228" y="4000"/>
                    </a:lnTo>
                    <a:lnTo>
                      <a:pt x="6228" y="4095"/>
                    </a:lnTo>
                    <a:lnTo>
                      <a:pt x="6190" y="4133"/>
                    </a:lnTo>
                    <a:lnTo>
                      <a:pt x="6152" y="4114"/>
                    </a:lnTo>
                    <a:lnTo>
                      <a:pt x="6132" y="4038"/>
                    </a:lnTo>
                    <a:lnTo>
                      <a:pt x="6095" y="4019"/>
                    </a:lnTo>
                    <a:lnTo>
                      <a:pt x="6076" y="4038"/>
                    </a:lnTo>
                    <a:lnTo>
                      <a:pt x="6056" y="4095"/>
                    </a:lnTo>
                    <a:lnTo>
                      <a:pt x="6037" y="4133"/>
                    </a:lnTo>
                    <a:lnTo>
                      <a:pt x="6000" y="4133"/>
                    </a:lnTo>
                    <a:lnTo>
                      <a:pt x="6000" y="4057"/>
                    </a:lnTo>
                    <a:lnTo>
                      <a:pt x="6056" y="3771"/>
                    </a:lnTo>
                    <a:lnTo>
                      <a:pt x="6056" y="3657"/>
                    </a:lnTo>
                    <a:lnTo>
                      <a:pt x="6037" y="3562"/>
                    </a:lnTo>
                    <a:lnTo>
                      <a:pt x="6000" y="3485"/>
                    </a:lnTo>
                    <a:lnTo>
                      <a:pt x="5904" y="3466"/>
                    </a:lnTo>
                    <a:lnTo>
                      <a:pt x="5828" y="3504"/>
                    </a:lnTo>
                    <a:lnTo>
                      <a:pt x="5771" y="3562"/>
                    </a:lnTo>
                    <a:lnTo>
                      <a:pt x="5695" y="3771"/>
                    </a:lnTo>
                    <a:lnTo>
                      <a:pt x="5733" y="3866"/>
                    </a:lnTo>
                    <a:lnTo>
                      <a:pt x="5847" y="4000"/>
                    </a:lnTo>
                    <a:lnTo>
                      <a:pt x="5866" y="4095"/>
                    </a:lnTo>
                    <a:lnTo>
                      <a:pt x="5847" y="4209"/>
                    </a:lnTo>
                    <a:lnTo>
                      <a:pt x="5790" y="4381"/>
                    </a:lnTo>
                    <a:lnTo>
                      <a:pt x="5656" y="4666"/>
                    </a:lnTo>
                    <a:lnTo>
                      <a:pt x="5542" y="4781"/>
                    </a:lnTo>
                    <a:lnTo>
                      <a:pt x="5409" y="4800"/>
                    </a:lnTo>
                    <a:lnTo>
                      <a:pt x="5238" y="4723"/>
                    </a:lnTo>
                    <a:lnTo>
                      <a:pt x="5047" y="4552"/>
                    </a:lnTo>
                    <a:lnTo>
                      <a:pt x="5009" y="4533"/>
                    </a:lnTo>
                    <a:lnTo>
                      <a:pt x="4971" y="4609"/>
                    </a:lnTo>
                    <a:lnTo>
                      <a:pt x="5009" y="5504"/>
                    </a:lnTo>
                    <a:lnTo>
                      <a:pt x="4989" y="5695"/>
                    </a:lnTo>
                    <a:lnTo>
                      <a:pt x="4894" y="5771"/>
                    </a:lnTo>
                    <a:lnTo>
                      <a:pt x="4628" y="5524"/>
                    </a:lnTo>
                    <a:lnTo>
                      <a:pt x="4532" y="5657"/>
                    </a:lnTo>
                    <a:lnTo>
                      <a:pt x="4495" y="5752"/>
                    </a:lnTo>
                    <a:lnTo>
                      <a:pt x="4437" y="5771"/>
                    </a:lnTo>
                    <a:lnTo>
                      <a:pt x="4380" y="5714"/>
                    </a:lnTo>
                    <a:lnTo>
                      <a:pt x="4342" y="5638"/>
                    </a:lnTo>
                    <a:lnTo>
                      <a:pt x="4304" y="5428"/>
                    </a:lnTo>
                    <a:lnTo>
                      <a:pt x="4266" y="5371"/>
                    </a:lnTo>
                    <a:lnTo>
                      <a:pt x="4171" y="5371"/>
                    </a:lnTo>
                    <a:lnTo>
                      <a:pt x="4075" y="5409"/>
                    </a:lnTo>
                    <a:lnTo>
                      <a:pt x="4075" y="5485"/>
                    </a:lnTo>
                    <a:lnTo>
                      <a:pt x="4095" y="5580"/>
                    </a:lnTo>
                    <a:lnTo>
                      <a:pt x="4095" y="5695"/>
                    </a:lnTo>
                    <a:lnTo>
                      <a:pt x="4056" y="5790"/>
                    </a:lnTo>
                    <a:lnTo>
                      <a:pt x="3999" y="5752"/>
                    </a:lnTo>
                    <a:lnTo>
                      <a:pt x="3904" y="5580"/>
                    </a:lnTo>
                    <a:lnTo>
                      <a:pt x="3828" y="5524"/>
                    </a:lnTo>
                    <a:lnTo>
                      <a:pt x="3694" y="5504"/>
                    </a:lnTo>
                    <a:lnTo>
                      <a:pt x="3618" y="5466"/>
                    </a:lnTo>
                    <a:lnTo>
                      <a:pt x="3542" y="5409"/>
                    </a:lnTo>
                    <a:lnTo>
                      <a:pt x="3447" y="5352"/>
                    </a:lnTo>
                    <a:lnTo>
                      <a:pt x="3257" y="5333"/>
                    </a:lnTo>
                    <a:lnTo>
                      <a:pt x="3085" y="5352"/>
                    </a:lnTo>
                    <a:lnTo>
                      <a:pt x="3008" y="5352"/>
                    </a:lnTo>
                    <a:lnTo>
                      <a:pt x="2952" y="5276"/>
                    </a:lnTo>
                    <a:lnTo>
                      <a:pt x="2894" y="5199"/>
                    </a:lnTo>
                    <a:lnTo>
                      <a:pt x="2818" y="5143"/>
                    </a:lnTo>
                    <a:lnTo>
                      <a:pt x="2761" y="5085"/>
                    </a:lnTo>
                    <a:lnTo>
                      <a:pt x="2685" y="5047"/>
                    </a:lnTo>
                    <a:lnTo>
                      <a:pt x="2590" y="5067"/>
                    </a:lnTo>
                    <a:lnTo>
                      <a:pt x="2514" y="5104"/>
                    </a:lnTo>
                    <a:lnTo>
                      <a:pt x="2456" y="5104"/>
                    </a:lnTo>
                    <a:lnTo>
                      <a:pt x="2399" y="5028"/>
                    </a:lnTo>
                    <a:lnTo>
                      <a:pt x="2399" y="4952"/>
                    </a:lnTo>
                    <a:lnTo>
                      <a:pt x="2456" y="4628"/>
                    </a:lnTo>
                    <a:lnTo>
                      <a:pt x="2437" y="4514"/>
                    </a:lnTo>
                    <a:lnTo>
                      <a:pt x="2399" y="4400"/>
                    </a:lnTo>
                    <a:lnTo>
                      <a:pt x="2190" y="4019"/>
                    </a:lnTo>
                    <a:lnTo>
                      <a:pt x="2114" y="3924"/>
                    </a:lnTo>
                    <a:lnTo>
                      <a:pt x="2037" y="3885"/>
                    </a:lnTo>
                    <a:lnTo>
                      <a:pt x="1905" y="3904"/>
                    </a:lnTo>
                    <a:lnTo>
                      <a:pt x="1429" y="4190"/>
                    </a:lnTo>
                    <a:lnTo>
                      <a:pt x="1295" y="4228"/>
                    </a:lnTo>
                    <a:lnTo>
                      <a:pt x="1277" y="4228"/>
                    </a:lnTo>
                    <a:lnTo>
                      <a:pt x="1200" y="4228"/>
                    </a:lnTo>
                    <a:lnTo>
                      <a:pt x="1143" y="4171"/>
                    </a:lnTo>
                    <a:lnTo>
                      <a:pt x="1048" y="4000"/>
                    </a:lnTo>
                    <a:lnTo>
                      <a:pt x="991" y="3924"/>
                    </a:lnTo>
                    <a:lnTo>
                      <a:pt x="914" y="3866"/>
                    </a:lnTo>
                    <a:lnTo>
                      <a:pt x="781" y="3771"/>
                    </a:lnTo>
                    <a:lnTo>
                      <a:pt x="229" y="3714"/>
                    </a:lnTo>
                    <a:lnTo>
                      <a:pt x="76" y="3638"/>
                    </a:lnTo>
                    <a:lnTo>
                      <a:pt x="0" y="3466"/>
                    </a:lnTo>
                    <a:lnTo>
                      <a:pt x="95" y="3333"/>
                    </a:lnTo>
                    <a:lnTo>
                      <a:pt x="724" y="2953"/>
                    </a:lnTo>
                    <a:lnTo>
                      <a:pt x="952" y="2762"/>
                    </a:lnTo>
                    <a:lnTo>
                      <a:pt x="1086" y="2706"/>
                    </a:lnTo>
                    <a:lnTo>
                      <a:pt x="1200" y="2629"/>
                    </a:lnTo>
                    <a:lnTo>
                      <a:pt x="1295" y="2477"/>
                    </a:lnTo>
                    <a:lnTo>
                      <a:pt x="1409" y="2229"/>
                    </a:lnTo>
                    <a:lnTo>
                      <a:pt x="1581" y="2039"/>
                    </a:lnTo>
                    <a:lnTo>
                      <a:pt x="1981" y="1696"/>
                    </a:lnTo>
                    <a:lnTo>
                      <a:pt x="2094" y="1619"/>
                    </a:lnTo>
                    <a:lnTo>
                      <a:pt x="2475" y="1582"/>
                    </a:lnTo>
                    <a:lnTo>
                      <a:pt x="2627" y="1524"/>
                    </a:lnTo>
                    <a:lnTo>
                      <a:pt x="2666" y="1429"/>
                    </a:lnTo>
                    <a:lnTo>
                      <a:pt x="2685" y="1124"/>
                    </a:lnTo>
                    <a:lnTo>
                      <a:pt x="2742" y="934"/>
                    </a:lnTo>
                    <a:lnTo>
                      <a:pt x="2913" y="896"/>
                    </a:lnTo>
                    <a:lnTo>
                      <a:pt x="3104" y="896"/>
                    </a:lnTo>
                    <a:lnTo>
                      <a:pt x="3257" y="857"/>
                    </a:lnTo>
                    <a:lnTo>
                      <a:pt x="3828" y="458"/>
                    </a:lnTo>
                    <a:lnTo>
                      <a:pt x="4151" y="362"/>
                    </a:lnTo>
                    <a:lnTo>
                      <a:pt x="4285" y="248"/>
                    </a:lnTo>
                    <a:lnTo>
                      <a:pt x="4342" y="58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0013" name="Freeform 18">
                <a:extLst>
                  <a:ext uri="{FF2B5EF4-FFF2-40B4-BE49-F238E27FC236}">
                    <a16:creationId xmlns:a16="http://schemas.microsoft.com/office/drawing/2014/main" id="{5B3AC13D-67F6-9E48-9978-4B4018A7C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96813" y="10594975"/>
                <a:ext cx="4703762" cy="1743075"/>
              </a:xfrm>
              <a:custGeom>
                <a:avLst/>
                <a:gdLst>
                  <a:gd name="T0" fmla="*/ 2147483646 w 13067"/>
                  <a:gd name="T1" fmla="*/ 2147483646 h 4840"/>
                  <a:gd name="T2" fmla="*/ 2147483646 w 13067"/>
                  <a:gd name="T3" fmla="*/ 2147483646 h 4840"/>
                  <a:gd name="T4" fmla="*/ 2147483646 w 13067"/>
                  <a:gd name="T5" fmla="*/ 2147483646 h 4840"/>
                  <a:gd name="T6" fmla="*/ 2147483646 w 13067"/>
                  <a:gd name="T7" fmla="*/ 2147483646 h 4840"/>
                  <a:gd name="T8" fmla="*/ 2147483646 w 13067"/>
                  <a:gd name="T9" fmla="*/ 2147483646 h 4840"/>
                  <a:gd name="T10" fmla="*/ 2147483646 w 13067"/>
                  <a:gd name="T11" fmla="*/ 2147483646 h 4840"/>
                  <a:gd name="T12" fmla="*/ 2147483646 w 13067"/>
                  <a:gd name="T13" fmla="*/ 2147483646 h 4840"/>
                  <a:gd name="T14" fmla="*/ 2147483646 w 13067"/>
                  <a:gd name="T15" fmla="*/ 2147483646 h 4840"/>
                  <a:gd name="T16" fmla="*/ 2147483646 w 13067"/>
                  <a:gd name="T17" fmla="*/ 2147483646 h 4840"/>
                  <a:gd name="T18" fmla="*/ 2147483646 w 13067"/>
                  <a:gd name="T19" fmla="*/ 2147483646 h 4840"/>
                  <a:gd name="T20" fmla="*/ 2147483646 w 13067"/>
                  <a:gd name="T21" fmla="*/ 2147483646 h 4840"/>
                  <a:gd name="T22" fmla="*/ 2147483646 w 13067"/>
                  <a:gd name="T23" fmla="*/ 2147483646 h 4840"/>
                  <a:gd name="T24" fmla="*/ 2147483646 w 13067"/>
                  <a:gd name="T25" fmla="*/ 2147483646 h 4840"/>
                  <a:gd name="T26" fmla="*/ 2147483646 w 13067"/>
                  <a:gd name="T27" fmla="*/ 2147483646 h 4840"/>
                  <a:gd name="T28" fmla="*/ 2147483646 w 13067"/>
                  <a:gd name="T29" fmla="*/ 2147483646 h 4840"/>
                  <a:gd name="T30" fmla="*/ 2147483646 w 13067"/>
                  <a:gd name="T31" fmla="*/ 2147483646 h 4840"/>
                  <a:gd name="T32" fmla="*/ 2147483646 w 13067"/>
                  <a:gd name="T33" fmla="*/ 2147483646 h 4840"/>
                  <a:gd name="T34" fmla="*/ 2147483646 w 13067"/>
                  <a:gd name="T35" fmla="*/ 2147483646 h 4840"/>
                  <a:gd name="T36" fmla="*/ 2147483646 w 13067"/>
                  <a:gd name="T37" fmla="*/ 2147483646 h 4840"/>
                  <a:gd name="T38" fmla="*/ 2147483646 w 13067"/>
                  <a:gd name="T39" fmla="*/ 2147483646 h 4840"/>
                  <a:gd name="T40" fmla="*/ 2147483646 w 13067"/>
                  <a:gd name="T41" fmla="*/ 2147483646 h 4840"/>
                  <a:gd name="T42" fmla="*/ 2147483646 w 13067"/>
                  <a:gd name="T43" fmla="*/ 2147483646 h 4840"/>
                  <a:gd name="T44" fmla="*/ 2147483646 w 13067"/>
                  <a:gd name="T45" fmla="*/ 2147483646 h 4840"/>
                  <a:gd name="T46" fmla="*/ 2147483646 w 13067"/>
                  <a:gd name="T47" fmla="*/ 2147483646 h 4840"/>
                  <a:gd name="T48" fmla="*/ 2147483646 w 13067"/>
                  <a:gd name="T49" fmla="*/ 2147483646 h 4840"/>
                  <a:gd name="T50" fmla="*/ 2147483646 w 13067"/>
                  <a:gd name="T51" fmla="*/ 2147483646 h 4840"/>
                  <a:gd name="T52" fmla="*/ 2147483646 w 13067"/>
                  <a:gd name="T53" fmla="*/ 2147483646 h 4840"/>
                  <a:gd name="T54" fmla="*/ 2147483646 w 13067"/>
                  <a:gd name="T55" fmla="*/ 2147483646 h 4840"/>
                  <a:gd name="T56" fmla="*/ 2147483646 w 13067"/>
                  <a:gd name="T57" fmla="*/ 2147483646 h 4840"/>
                  <a:gd name="T58" fmla="*/ 2147483646 w 13067"/>
                  <a:gd name="T59" fmla="*/ 2147483646 h 4840"/>
                  <a:gd name="T60" fmla="*/ 2147483646 w 13067"/>
                  <a:gd name="T61" fmla="*/ 2147483646 h 4840"/>
                  <a:gd name="T62" fmla="*/ 2147483646 w 13067"/>
                  <a:gd name="T63" fmla="*/ 2147483646 h 4840"/>
                  <a:gd name="T64" fmla="*/ 2147483646 w 13067"/>
                  <a:gd name="T65" fmla="*/ 2147483646 h 4840"/>
                  <a:gd name="T66" fmla="*/ 2147483646 w 13067"/>
                  <a:gd name="T67" fmla="*/ 2147483646 h 4840"/>
                  <a:gd name="T68" fmla="*/ 2147483646 w 13067"/>
                  <a:gd name="T69" fmla="*/ 2147483646 h 4840"/>
                  <a:gd name="T70" fmla="*/ 2147483646 w 13067"/>
                  <a:gd name="T71" fmla="*/ 2147483646 h 4840"/>
                  <a:gd name="T72" fmla="*/ 2147483646 w 13067"/>
                  <a:gd name="T73" fmla="*/ 2147483646 h 4840"/>
                  <a:gd name="T74" fmla="*/ 2147483646 w 13067"/>
                  <a:gd name="T75" fmla="*/ 2147483646 h 4840"/>
                  <a:gd name="T76" fmla="*/ 2147483646 w 13067"/>
                  <a:gd name="T77" fmla="*/ 2147483646 h 4840"/>
                  <a:gd name="T78" fmla="*/ 2147483646 w 13067"/>
                  <a:gd name="T79" fmla="*/ 2147483646 h 4840"/>
                  <a:gd name="T80" fmla="*/ 2147483646 w 13067"/>
                  <a:gd name="T81" fmla="*/ 2147483646 h 4840"/>
                  <a:gd name="T82" fmla="*/ 2147483646 w 13067"/>
                  <a:gd name="T83" fmla="*/ 2147483646 h 4840"/>
                  <a:gd name="T84" fmla="*/ 2147483646 w 13067"/>
                  <a:gd name="T85" fmla="*/ 2147483646 h 4840"/>
                  <a:gd name="T86" fmla="*/ 2147483646 w 13067"/>
                  <a:gd name="T87" fmla="*/ 2147483646 h 4840"/>
                  <a:gd name="T88" fmla="*/ 2147483646 w 13067"/>
                  <a:gd name="T89" fmla="*/ 2147483646 h 4840"/>
                  <a:gd name="T90" fmla="*/ 2147483646 w 13067"/>
                  <a:gd name="T91" fmla="*/ 1821642665 h 4840"/>
                  <a:gd name="T92" fmla="*/ 2147483646 w 13067"/>
                  <a:gd name="T93" fmla="*/ 2147483646 h 4840"/>
                  <a:gd name="T94" fmla="*/ 2147483646 w 13067"/>
                  <a:gd name="T95" fmla="*/ 2147483646 h 4840"/>
                  <a:gd name="T96" fmla="*/ 2147483646 w 13067"/>
                  <a:gd name="T97" fmla="*/ 2147483646 h 4840"/>
                  <a:gd name="T98" fmla="*/ 2147483646 w 13067"/>
                  <a:gd name="T99" fmla="*/ 2147483646 h 4840"/>
                  <a:gd name="T100" fmla="*/ 2147483646 w 13067"/>
                  <a:gd name="T101" fmla="*/ 2147483646 h 4840"/>
                  <a:gd name="T102" fmla="*/ 2147483646 w 13067"/>
                  <a:gd name="T103" fmla="*/ 2147483646 h 4840"/>
                  <a:gd name="T104" fmla="*/ 2147483646 w 13067"/>
                  <a:gd name="T105" fmla="*/ 2147483646 h 4840"/>
                  <a:gd name="T106" fmla="*/ 2147483646 w 13067"/>
                  <a:gd name="T107" fmla="*/ 2147483646 h 4840"/>
                  <a:gd name="T108" fmla="*/ 2147483646 w 13067"/>
                  <a:gd name="T109" fmla="*/ 2147483646 h 4840"/>
                  <a:gd name="T110" fmla="*/ 2147483646 w 13067"/>
                  <a:gd name="T111" fmla="*/ 2147483646 h 4840"/>
                  <a:gd name="T112" fmla="*/ 2147483646 w 13067"/>
                  <a:gd name="T113" fmla="*/ 2147483646 h 4840"/>
                  <a:gd name="T114" fmla="*/ 2147483646 w 13067"/>
                  <a:gd name="T115" fmla="*/ 2147483646 h 4840"/>
                  <a:gd name="T116" fmla="*/ 2147483646 w 13067"/>
                  <a:gd name="T117" fmla="*/ 2147483646 h 4840"/>
                  <a:gd name="T118" fmla="*/ 2147483646 w 13067"/>
                  <a:gd name="T119" fmla="*/ 2147483646 h 4840"/>
                  <a:gd name="T120" fmla="*/ 2147483646 w 13067"/>
                  <a:gd name="T121" fmla="*/ 2147483646 h 4840"/>
                  <a:gd name="T122" fmla="*/ 2147483646 w 13067"/>
                  <a:gd name="T123" fmla="*/ 2147483646 h 4840"/>
                  <a:gd name="T124" fmla="*/ 2147483646 w 13067"/>
                  <a:gd name="T125" fmla="*/ 2147483646 h 484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3067" h="4840">
                    <a:moveTo>
                      <a:pt x="10952" y="324"/>
                    </a:moveTo>
                    <a:lnTo>
                      <a:pt x="10952" y="324"/>
                    </a:lnTo>
                    <a:lnTo>
                      <a:pt x="11104" y="324"/>
                    </a:lnTo>
                    <a:lnTo>
                      <a:pt x="11295" y="248"/>
                    </a:lnTo>
                    <a:lnTo>
                      <a:pt x="11637" y="153"/>
                    </a:lnTo>
                    <a:lnTo>
                      <a:pt x="11695" y="172"/>
                    </a:lnTo>
                    <a:lnTo>
                      <a:pt x="11732" y="191"/>
                    </a:lnTo>
                    <a:lnTo>
                      <a:pt x="11771" y="286"/>
                    </a:lnTo>
                    <a:lnTo>
                      <a:pt x="11771" y="324"/>
                    </a:lnTo>
                    <a:lnTo>
                      <a:pt x="11732" y="419"/>
                    </a:lnTo>
                    <a:lnTo>
                      <a:pt x="11732" y="477"/>
                    </a:lnTo>
                    <a:lnTo>
                      <a:pt x="11752" y="515"/>
                    </a:lnTo>
                    <a:lnTo>
                      <a:pt x="11771" y="572"/>
                    </a:lnTo>
                    <a:lnTo>
                      <a:pt x="11771" y="629"/>
                    </a:lnTo>
                    <a:lnTo>
                      <a:pt x="11732" y="667"/>
                    </a:lnTo>
                    <a:lnTo>
                      <a:pt x="11695" y="686"/>
                    </a:lnTo>
                    <a:lnTo>
                      <a:pt x="11676" y="705"/>
                    </a:lnTo>
                    <a:lnTo>
                      <a:pt x="11695" y="743"/>
                    </a:lnTo>
                    <a:lnTo>
                      <a:pt x="11732" y="782"/>
                    </a:lnTo>
                    <a:lnTo>
                      <a:pt x="11885" y="838"/>
                    </a:lnTo>
                    <a:lnTo>
                      <a:pt x="11942" y="896"/>
                    </a:lnTo>
                    <a:lnTo>
                      <a:pt x="11980" y="934"/>
                    </a:lnTo>
                    <a:lnTo>
                      <a:pt x="11980" y="1010"/>
                    </a:lnTo>
                    <a:lnTo>
                      <a:pt x="11961" y="1086"/>
                    </a:lnTo>
                    <a:lnTo>
                      <a:pt x="11866" y="1163"/>
                    </a:lnTo>
                    <a:lnTo>
                      <a:pt x="11847" y="1181"/>
                    </a:lnTo>
                    <a:lnTo>
                      <a:pt x="11866" y="1200"/>
                    </a:lnTo>
                    <a:lnTo>
                      <a:pt x="11980" y="1258"/>
                    </a:lnTo>
                    <a:lnTo>
                      <a:pt x="12018" y="1295"/>
                    </a:lnTo>
                    <a:lnTo>
                      <a:pt x="12037" y="1334"/>
                    </a:lnTo>
                    <a:lnTo>
                      <a:pt x="12057" y="1391"/>
                    </a:lnTo>
                    <a:lnTo>
                      <a:pt x="12037" y="1429"/>
                    </a:lnTo>
                    <a:lnTo>
                      <a:pt x="12018" y="1448"/>
                    </a:lnTo>
                    <a:lnTo>
                      <a:pt x="12018" y="1505"/>
                    </a:lnTo>
                    <a:lnTo>
                      <a:pt x="12037" y="1543"/>
                    </a:lnTo>
                    <a:lnTo>
                      <a:pt x="12076" y="1620"/>
                    </a:lnTo>
                    <a:lnTo>
                      <a:pt x="12076" y="1676"/>
                    </a:lnTo>
                    <a:lnTo>
                      <a:pt x="12057" y="1734"/>
                    </a:lnTo>
                    <a:lnTo>
                      <a:pt x="12037" y="1772"/>
                    </a:lnTo>
                    <a:lnTo>
                      <a:pt x="12018" y="1829"/>
                    </a:lnTo>
                    <a:lnTo>
                      <a:pt x="12018" y="1867"/>
                    </a:lnTo>
                    <a:lnTo>
                      <a:pt x="12018" y="1905"/>
                    </a:lnTo>
                    <a:lnTo>
                      <a:pt x="12037" y="1924"/>
                    </a:lnTo>
                    <a:lnTo>
                      <a:pt x="12076" y="1943"/>
                    </a:lnTo>
                    <a:lnTo>
                      <a:pt x="12171" y="1981"/>
                    </a:lnTo>
                    <a:lnTo>
                      <a:pt x="12228" y="2001"/>
                    </a:lnTo>
                    <a:lnTo>
                      <a:pt x="12285" y="2038"/>
                    </a:lnTo>
                    <a:lnTo>
                      <a:pt x="12342" y="2077"/>
                    </a:lnTo>
                    <a:lnTo>
                      <a:pt x="12380" y="2134"/>
                    </a:lnTo>
                    <a:lnTo>
                      <a:pt x="12438" y="2248"/>
                    </a:lnTo>
                    <a:lnTo>
                      <a:pt x="12514" y="2382"/>
                    </a:lnTo>
                    <a:lnTo>
                      <a:pt x="12590" y="2419"/>
                    </a:lnTo>
                    <a:lnTo>
                      <a:pt x="12628" y="2419"/>
                    </a:lnTo>
                    <a:lnTo>
                      <a:pt x="12704" y="2362"/>
                    </a:lnTo>
                    <a:lnTo>
                      <a:pt x="12742" y="2343"/>
                    </a:lnTo>
                    <a:lnTo>
                      <a:pt x="12780" y="2362"/>
                    </a:lnTo>
                    <a:lnTo>
                      <a:pt x="12799" y="2382"/>
                    </a:lnTo>
                    <a:lnTo>
                      <a:pt x="12819" y="2496"/>
                    </a:lnTo>
                    <a:lnTo>
                      <a:pt x="12838" y="2553"/>
                    </a:lnTo>
                    <a:lnTo>
                      <a:pt x="12895" y="2591"/>
                    </a:lnTo>
                    <a:lnTo>
                      <a:pt x="12971" y="2705"/>
                    </a:lnTo>
                    <a:lnTo>
                      <a:pt x="13066" y="2858"/>
                    </a:lnTo>
                    <a:lnTo>
                      <a:pt x="13028" y="2934"/>
                    </a:lnTo>
                    <a:lnTo>
                      <a:pt x="12990" y="2991"/>
                    </a:lnTo>
                    <a:lnTo>
                      <a:pt x="12990" y="3010"/>
                    </a:lnTo>
                    <a:lnTo>
                      <a:pt x="12952" y="3029"/>
                    </a:lnTo>
                    <a:lnTo>
                      <a:pt x="12933" y="3067"/>
                    </a:lnTo>
                    <a:lnTo>
                      <a:pt x="12780" y="3124"/>
                    </a:lnTo>
                    <a:lnTo>
                      <a:pt x="12590" y="3200"/>
                    </a:lnTo>
                    <a:lnTo>
                      <a:pt x="12399" y="3276"/>
                    </a:lnTo>
                    <a:lnTo>
                      <a:pt x="12304" y="3372"/>
                    </a:lnTo>
                    <a:lnTo>
                      <a:pt x="12247" y="3410"/>
                    </a:lnTo>
                    <a:lnTo>
                      <a:pt x="12190" y="3429"/>
                    </a:lnTo>
                    <a:lnTo>
                      <a:pt x="12076" y="3467"/>
                    </a:lnTo>
                    <a:lnTo>
                      <a:pt x="11980" y="3505"/>
                    </a:lnTo>
                    <a:lnTo>
                      <a:pt x="11847" y="3524"/>
                    </a:lnTo>
                    <a:lnTo>
                      <a:pt x="11600" y="3486"/>
                    </a:lnTo>
                    <a:lnTo>
                      <a:pt x="11466" y="3505"/>
                    </a:lnTo>
                    <a:lnTo>
                      <a:pt x="11409" y="3524"/>
                    </a:lnTo>
                    <a:lnTo>
                      <a:pt x="11333" y="3543"/>
                    </a:lnTo>
                    <a:lnTo>
                      <a:pt x="11275" y="3562"/>
                    </a:lnTo>
                    <a:lnTo>
                      <a:pt x="11237" y="3562"/>
                    </a:lnTo>
                    <a:lnTo>
                      <a:pt x="11161" y="3505"/>
                    </a:lnTo>
                    <a:lnTo>
                      <a:pt x="11142" y="3486"/>
                    </a:lnTo>
                    <a:lnTo>
                      <a:pt x="11085" y="3505"/>
                    </a:lnTo>
                    <a:lnTo>
                      <a:pt x="11009" y="3505"/>
                    </a:lnTo>
                    <a:lnTo>
                      <a:pt x="10933" y="3486"/>
                    </a:lnTo>
                    <a:lnTo>
                      <a:pt x="10875" y="3448"/>
                    </a:lnTo>
                    <a:lnTo>
                      <a:pt x="10799" y="3391"/>
                    </a:lnTo>
                    <a:lnTo>
                      <a:pt x="10761" y="3372"/>
                    </a:lnTo>
                    <a:lnTo>
                      <a:pt x="10742" y="3353"/>
                    </a:lnTo>
                    <a:lnTo>
                      <a:pt x="10685" y="3315"/>
                    </a:lnTo>
                    <a:lnTo>
                      <a:pt x="10095" y="3200"/>
                    </a:lnTo>
                    <a:lnTo>
                      <a:pt x="10037" y="3181"/>
                    </a:lnTo>
                    <a:lnTo>
                      <a:pt x="9980" y="3144"/>
                    </a:lnTo>
                    <a:lnTo>
                      <a:pt x="9961" y="3124"/>
                    </a:lnTo>
                    <a:lnTo>
                      <a:pt x="9923" y="3048"/>
                    </a:lnTo>
                    <a:lnTo>
                      <a:pt x="9904" y="3029"/>
                    </a:lnTo>
                    <a:lnTo>
                      <a:pt x="9847" y="3010"/>
                    </a:lnTo>
                    <a:lnTo>
                      <a:pt x="9771" y="3010"/>
                    </a:lnTo>
                    <a:lnTo>
                      <a:pt x="9732" y="3029"/>
                    </a:lnTo>
                    <a:lnTo>
                      <a:pt x="9695" y="3067"/>
                    </a:lnTo>
                    <a:lnTo>
                      <a:pt x="9656" y="3124"/>
                    </a:lnTo>
                    <a:lnTo>
                      <a:pt x="9619" y="3162"/>
                    </a:lnTo>
                    <a:lnTo>
                      <a:pt x="9542" y="3220"/>
                    </a:lnTo>
                    <a:lnTo>
                      <a:pt x="9238" y="3296"/>
                    </a:lnTo>
                    <a:lnTo>
                      <a:pt x="9142" y="3372"/>
                    </a:lnTo>
                    <a:lnTo>
                      <a:pt x="9047" y="3543"/>
                    </a:lnTo>
                    <a:lnTo>
                      <a:pt x="9047" y="3581"/>
                    </a:lnTo>
                    <a:lnTo>
                      <a:pt x="9009" y="3715"/>
                    </a:lnTo>
                    <a:lnTo>
                      <a:pt x="8971" y="3810"/>
                    </a:lnTo>
                    <a:lnTo>
                      <a:pt x="8913" y="3753"/>
                    </a:lnTo>
                    <a:lnTo>
                      <a:pt x="8780" y="3657"/>
                    </a:lnTo>
                    <a:lnTo>
                      <a:pt x="8704" y="3677"/>
                    </a:lnTo>
                    <a:lnTo>
                      <a:pt x="8571" y="3734"/>
                    </a:lnTo>
                    <a:lnTo>
                      <a:pt x="8456" y="3753"/>
                    </a:lnTo>
                    <a:lnTo>
                      <a:pt x="8418" y="3772"/>
                    </a:lnTo>
                    <a:lnTo>
                      <a:pt x="8399" y="3791"/>
                    </a:lnTo>
                    <a:lnTo>
                      <a:pt x="8342" y="3848"/>
                    </a:lnTo>
                    <a:lnTo>
                      <a:pt x="8304" y="3867"/>
                    </a:lnTo>
                    <a:lnTo>
                      <a:pt x="8171" y="3943"/>
                    </a:lnTo>
                    <a:lnTo>
                      <a:pt x="8114" y="3982"/>
                    </a:lnTo>
                    <a:lnTo>
                      <a:pt x="7999" y="4134"/>
                    </a:lnTo>
                    <a:lnTo>
                      <a:pt x="7961" y="4172"/>
                    </a:lnTo>
                    <a:lnTo>
                      <a:pt x="7904" y="4172"/>
                    </a:lnTo>
                    <a:lnTo>
                      <a:pt x="7675" y="4115"/>
                    </a:lnTo>
                    <a:lnTo>
                      <a:pt x="7504" y="4134"/>
                    </a:lnTo>
                    <a:lnTo>
                      <a:pt x="7352" y="4172"/>
                    </a:lnTo>
                    <a:lnTo>
                      <a:pt x="7218" y="4267"/>
                    </a:lnTo>
                    <a:lnTo>
                      <a:pt x="7142" y="4400"/>
                    </a:lnTo>
                    <a:lnTo>
                      <a:pt x="7085" y="4572"/>
                    </a:lnTo>
                    <a:lnTo>
                      <a:pt x="7008" y="4705"/>
                    </a:lnTo>
                    <a:lnTo>
                      <a:pt x="6876" y="4762"/>
                    </a:lnTo>
                    <a:lnTo>
                      <a:pt x="6780" y="4744"/>
                    </a:lnTo>
                    <a:lnTo>
                      <a:pt x="6685" y="4686"/>
                    </a:lnTo>
                    <a:lnTo>
                      <a:pt x="6590" y="4648"/>
                    </a:lnTo>
                    <a:lnTo>
                      <a:pt x="6513" y="4667"/>
                    </a:lnTo>
                    <a:lnTo>
                      <a:pt x="6475" y="4724"/>
                    </a:lnTo>
                    <a:lnTo>
                      <a:pt x="6437" y="4744"/>
                    </a:lnTo>
                    <a:lnTo>
                      <a:pt x="6399" y="4744"/>
                    </a:lnTo>
                    <a:lnTo>
                      <a:pt x="6342" y="4744"/>
                    </a:lnTo>
                    <a:lnTo>
                      <a:pt x="6304" y="4762"/>
                    </a:lnTo>
                    <a:lnTo>
                      <a:pt x="6170" y="4820"/>
                    </a:lnTo>
                    <a:lnTo>
                      <a:pt x="6075" y="4839"/>
                    </a:lnTo>
                    <a:lnTo>
                      <a:pt x="5942" y="4820"/>
                    </a:lnTo>
                    <a:lnTo>
                      <a:pt x="5847" y="4762"/>
                    </a:lnTo>
                    <a:lnTo>
                      <a:pt x="5789" y="4648"/>
                    </a:lnTo>
                    <a:lnTo>
                      <a:pt x="5789" y="4591"/>
                    </a:lnTo>
                    <a:lnTo>
                      <a:pt x="5809" y="4515"/>
                    </a:lnTo>
                    <a:lnTo>
                      <a:pt x="5809" y="4439"/>
                    </a:lnTo>
                    <a:lnTo>
                      <a:pt x="5789" y="4381"/>
                    </a:lnTo>
                    <a:lnTo>
                      <a:pt x="5752" y="4343"/>
                    </a:lnTo>
                    <a:lnTo>
                      <a:pt x="5656" y="4305"/>
                    </a:lnTo>
                    <a:lnTo>
                      <a:pt x="5619" y="4267"/>
                    </a:lnTo>
                    <a:lnTo>
                      <a:pt x="5543" y="4019"/>
                    </a:lnTo>
                    <a:lnTo>
                      <a:pt x="5486" y="3905"/>
                    </a:lnTo>
                    <a:lnTo>
                      <a:pt x="5390" y="3848"/>
                    </a:lnTo>
                    <a:lnTo>
                      <a:pt x="5314" y="3829"/>
                    </a:lnTo>
                    <a:lnTo>
                      <a:pt x="5181" y="3848"/>
                    </a:lnTo>
                    <a:lnTo>
                      <a:pt x="5105" y="3848"/>
                    </a:lnTo>
                    <a:lnTo>
                      <a:pt x="5067" y="3829"/>
                    </a:lnTo>
                    <a:lnTo>
                      <a:pt x="4972" y="3734"/>
                    </a:lnTo>
                    <a:lnTo>
                      <a:pt x="4914" y="3715"/>
                    </a:lnTo>
                    <a:lnTo>
                      <a:pt x="4857" y="3734"/>
                    </a:lnTo>
                    <a:lnTo>
                      <a:pt x="4724" y="3772"/>
                    </a:lnTo>
                    <a:lnTo>
                      <a:pt x="4647" y="3791"/>
                    </a:lnTo>
                    <a:lnTo>
                      <a:pt x="4610" y="3810"/>
                    </a:lnTo>
                    <a:lnTo>
                      <a:pt x="4591" y="3829"/>
                    </a:lnTo>
                    <a:lnTo>
                      <a:pt x="4571" y="3867"/>
                    </a:lnTo>
                    <a:lnTo>
                      <a:pt x="4552" y="3867"/>
                    </a:lnTo>
                    <a:lnTo>
                      <a:pt x="4515" y="3867"/>
                    </a:lnTo>
                    <a:lnTo>
                      <a:pt x="4438" y="3848"/>
                    </a:lnTo>
                    <a:lnTo>
                      <a:pt x="4381" y="3848"/>
                    </a:lnTo>
                    <a:lnTo>
                      <a:pt x="4343" y="3867"/>
                    </a:lnTo>
                    <a:lnTo>
                      <a:pt x="3981" y="4115"/>
                    </a:lnTo>
                    <a:lnTo>
                      <a:pt x="3924" y="4134"/>
                    </a:lnTo>
                    <a:lnTo>
                      <a:pt x="3848" y="4115"/>
                    </a:lnTo>
                    <a:lnTo>
                      <a:pt x="3848" y="4038"/>
                    </a:lnTo>
                    <a:lnTo>
                      <a:pt x="3885" y="3867"/>
                    </a:lnTo>
                    <a:lnTo>
                      <a:pt x="3885" y="3772"/>
                    </a:lnTo>
                    <a:lnTo>
                      <a:pt x="3867" y="3677"/>
                    </a:lnTo>
                    <a:lnTo>
                      <a:pt x="3829" y="3620"/>
                    </a:lnTo>
                    <a:lnTo>
                      <a:pt x="3772" y="3677"/>
                    </a:lnTo>
                    <a:lnTo>
                      <a:pt x="3657" y="3905"/>
                    </a:lnTo>
                    <a:lnTo>
                      <a:pt x="3619" y="3962"/>
                    </a:lnTo>
                    <a:lnTo>
                      <a:pt x="3562" y="3982"/>
                    </a:lnTo>
                    <a:lnTo>
                      <a:pt x="3505" y="3962"/>
                    </a:lnTo>
                    <a:lnTo>
                      <a:pt x="3372" y="3886"/>
                    </a:lnTo>
                    <a:lnTo>
                      <a:pt x="3276" y="3867"/>
                    </a:lnTo>
                    <a:lnTo>
                      <a:pt x="3200" y="3867"/>
                    </a:lnTo>
                    <a:lnTo>
                      <a:pt x="3124" y="3886"/>
                    </a:lnTo>
                    <a:lnTo>
                      <a:pt x="3047" y="3943"/>
                    </a:lnTo>
                    <a:lnTo>
                      <a:pt x="2991" y="4038"/>
                    </a:lnTo>
                    <a:lnTo>
                      <a:pt x="2952" y="4058"/>
                    </a:lnTo>
                    <a:lnTo>
                      <a:pt x="2838" y="4001"/>
                    </a:lnTo>
                    <a:lnTo>
                      <a:pt x="2666" y="3982"/>
                    </a:lnTo>
                    <a:lnTo>
                      <a:pt x="2381" y="4058"/>
                    </a:lnTo>
                    <a:lnTo>
                      <a:pt x="2229" y="4001"/>
                    </a:lnTo>
                    <a:lnTo>
                      <a:pt x="2057" y="3905"/>
                    </a:lnTo>
                    <a:lnTo>
                      <a:pt x="1904" y="3867"/>
                    </a:lnTo>
                    <a:lnTo>
                      <a:pt x="1733" y="3848"/>
                    </a:lnTo>
                    <a:lnTo>
                      <a:pt x="1391" y="3867"/>
                    </a:lnTo>
                    <a:lnTo>
                      <a:pt x="1333" y="3886"/>
                    </a:lnTo>
                    <a:lnTo>
                      <a:pt x="1200" y="4001"/>
                    </a:lnTo>
                    <a:lnTo>
                      <a:pt x="1124" y="4038"/>
                    </a:lnTo>
                    <a:lnTo>
                      <a:pt x="1047" y="4077"/>
                    </a:lnTo>
                    <a:lnTo>
                      <a:pt x="990" y="4077"/>
                    </a:lnTo>
                    <a:lnTo>
                      <a:pt x="895" y="4077"/>
                    </a:lnTo>
                    <a:lnTo>
                      <a:pt x="724" y="4115"/>
                    </a:lnTo>
                    <a:lnTo>
                      <a:pt x="648" y="4077"/>
                    </a:lnTo>
                    <a:lnTo>
                      <a:pt x="552" y="3982"/>
                    </a:lnTo>
                    <a:lnTo>
                      <a:pt x="533" y="3962"/>
                    </a:lnTo>
                    <a:lnTo>
                      <a:pt x="495" y="3982"/>
                    </a:lnTo>
                    <a:lnTo>
                      <a:pt x="476" y="4019"/>
                    </a:lnTo>
                    <a:lnTo>
                      <a:pt x="457" y="4058"/>
                    </a:lnTo>
                    <a:lnTo>
                      <a:pt x="438" y="4096"/>
                    </a:lnTo>
                    <a:lnTo>
                      <a:pt x="286" y="4153"/>
                    </a:lnTo>
                    <a:lnTo>
                      <a:pt x="228" y="4038"/>
                    </a:lnTo>
                    <a:lnTo>
                      <a:pt x="248" y="3429"/>
                    </a:lnTo>
                    <a:lnTo>
                      <a:pt x="228" y="3334"/>
                    </a:lnTo>
                    <a:lnTo>
                      <a:pt x="209" y="3239"/>
                    </a:lnTo>
                    <a:lnTo>
                      <a:pt x="152" y="3181"/>
                    </a:lnTo>
                    <a:lnTo>
                      <a:pt x="76" y="3124"/>
                    </a:lnTo>
                    <a:lnTo>
                      <a:pt x="19" y="3048"/>
                    </a:lnTo>
                    <a:lnTo>
                      <a:pt x="0" y="2953"/>
                    </a:lnTo>
                    <a:lnTo>
                      <a:pt x="0" y="2743"/>
                    </a:lnTo>
                    <a:lnTo>
                      <a:pt x="57" y="2553"/>
                    </a:lnTo>
                    <a:lnTo>
                      <a:pt x="228" y="2001"/>
                    </a:lnTo>
                    <a:lnTo>
                      <a:pt x="304" y="1848"/>
                    </a:lnTo>
                    <a:lnTo>
                      <a:pt x="324" y="1791"/>
                    </a:lnTo>
                    <a:lnTo>
                      <a:pt x="324" y="1753"/>
                    </a:lnTo>
                    <a:lnTo>
                      <a:pt x="343" y="1753"/>
                    </a:lnTo>
                    <a:lnTo>
                      <a:pt x="400" y="1753"/>
                    </a:lnTo>
                    <a:lnTo>
                      <a:pt x="514" y="1886"/>
                    </a:lnTo>
                    <a:lnTo>
                      <a:pt x="705" y="2210"/>
                    </a:lnTo>
                    <a:lnTo>
                      <a:pt x="1086" y="2077"/>
                    </a:lnTo>
                    <a:lnTo>
                      <a:pt x="1066" y="2001"/>
                    </a:lnTo>
                    <a:lnTo>
                      <a:pt x="990" y="1848"/>
                    </a:lnTo>
                    <a:lnTo>
                      <a:pt x="990" y="1810"/>
                    </a:lnTo>
                    <a:lnTo>
                      <a:pt x="990" y="1772"/>
                    </a:lnTo>
                    <a:lnTo>
                      <a:pt x="971" y="1734"/>
                    </a:lnTo>
                    <a:lnTo>
                      <a:pt x="952" y="1715"/>
                    </a:lnTo>
                    <a:lnTo>
                      <a:pt x="933" y="1543"/>
                    </a:lnTo>
                    <a:lnTo>
                      <a:pt x="952" y="1410"/>
                    </a:lnTo>
                    <a:lnTo>
                      <a:pt x="1010" y="1295"/>
                    </a:lnTo>
                    <a:lnTo>
                      <a:pt x="1105" y="1181"/>
                    </a:lnTo>
                    <a:lnTo>
                      <a:pt x="1105" y="1143"/>
                    </a:lnTo>
                    <a:lnTo>
                      <a:pt x="1124" y="1067"/>
                    </a:lnTo>
                    <a:lnTo>
                      <a:pt x="1143" y="1029"/>
                    </a:lnTo>
                    <a:lnTo>
                      <a:pt x="1181" y="1048"/>
                    </a:lnTo>
                    <a:lnTo>
                      <a:pt x="1219" y="1124"/>
                    </a:lnTo>
                    <a:lnTo>
                      <a:pt x="1238" y="1143"/>
                    </a:lnTo>
                    <a:lnTo>
                      <a:pt x="1295" y="1163"/>
                    </a:lnTo>
                    <a:lnTo>
                      <a:pt x="1371" y="1143"/>
                    </a:lnTo>
                    <a:lnTo>
                      <a:pt x="2914" y="591"/>
                    </a:lnTo>
                    <a:lnTo>
                      <a:pt x="3047" y="610"/>
                    </a:lnTo>
                    <a:lnTo>
                      <a:pt x="3619" y="972"/>
                    </a:lnTo>
                    <a:lnTo>
                      <a:pt x="3695" y="1010"/>
                    </a:lnTo>
                    <a:lnTo>
                      <a:pt x="3905" y="991"/>
                    </a:lnTo>
                    <a:lnTo>
                      <a:pt x="3981" y="991"/>
                    </a:lnTo>
                    <a:lnTo>
                      <a:pt x="4076" y="1048"/>
                    </a:lnTo>
                    <a:lnTo>
                      <a:pt x="4134" y="1105"/>
                    </a:lnTo>
                    <a:lnTo>
                      <a:pt x="4171" y="1181"/>
                    </a:lnTo>
                    <a:lnTo>
                      <a:pt x="4248" y="1239"/>
                    </a:lnTo>
                    <a:lnTo>
                      <a:pt x="4324" y="1277"/>
                    </a:lnTo>
                    <a:lnTo>
                      <a:pt x="4457" y="1295"/>
                    </a:lnTo>
                    <a:lnTo>
                      <a:pt x="4610" y="1372"/>
                    </a:lnTo>
                    <a:lnTo>
                      <a:pt x="4914" y="1410"/>
                    </a:lnTo>
                    <a:lnTo>
                      <a:pt x="5009" y="1448"/>
                    </a:lnTo>
                    <a:lnTo>
                      <a:pt x="5105" y="1505"/>
                    </a:lnTo>
                    <a:lnTo>
                      <a:pt x="5143" y="1600"/>
                    </a:lnTo>
                    <a:lnTo>
                      <a:pt x="5086" y="1715"/>
                    </a:lnTo>
                    <a:lnTo>
                      <a:pt x="5028" y="1753"/>
                    </a:lnTo>
                    <a:lnTo>
                      <a:pt x="4952" y="1791"/>
                    </a:lnTo>
                    <a:lnTo>
                      <a:pt x="4896" y="1829"/>
                    </a:lnTo>
                    <a:lnTo>
                      <a:pt x="4857" y="1905"/>
                    </a:lnTo>
                    <a:lnTo>
                      <a:pt x="4819" y="2001"/>
                    </a:lnTo>
                    <a:lnTo>
                      <a:pt x="4800" y="2096"/>
                    </a:lnTo>
                    <a:lnTo>
                      <a:pt x="4838" y="2153"/>
                    </a:lnTo>
                    <a:lnTo>
                      <a:pt x="4914" y="2191"/>
                    </a:lnTo>
                    <a:lnTo>
                      <a:pt x="4952" y="2134"/>
                    </a:lnTo>
                    <a:lnTo>
                      <a:pt x="4991" y="2020"/>
                    </a:lnTo>
                    <a:lnTo>
                      <a:pt x="5009" y="1981"/>
                    </a:lnTo>
                    <a:lnTo>
                      <a:pt x="5048" y="1962"/>
                    </a:lnTo>
                    <a:lnTo>
                      <a:pt x="5219" y="1962"/>
                    </a:lnTo>
                    <a:lnTo>
                      <a:pt x="5314" y="1924"/>
                    </a:lnTo>
                    <a:lnTo>
                      <a:pt x="5390" y="1867"/>
                    </a:lnTo>
                    <a:lnTo>
                      <a:pt x="5448" y="1810"/>
                    </a:lnTo>
                    <a:lnTo>
                      <a:pt x="5505" y="1715"/>
                    </a:lnTo>
                    <a:lnTo>
                      <a:pt x="5543" y="1524"/>
                    </a:lnTo>
                    <a:lnTo>
                      <a:pt x="5543" y="1372"/>
                    </a:lnTo>
                    <a:lnTo>
                      <a:pt x="5562" y="1239"/>
                    </a:lnTo>
                    <a:lnTo>
                      <a:pt x="5656" y="1143"/>
                    </a:lnTo>
                    <a:lnTo>
                      <a:pt x="5904" y="1067"/>
                    </a:lnTo>
                    <a:lnTo>
                      <a:pt x="5961" y="1029"/>
                    </a:lnTo>
                    <a:lnTo>
                      <a:pt x="6114" y="896"/>
                    </a:lnTo>
                    <a:lnTo>
                      <a:pt x="6133" y="858"/>
                    </a:lnTo>
                    <a:lnTo>
                      <a:pt x="6151" y="858"/>
                    </a:lnTo>
                    <a:lnTo>
                      <a:pt x="6170" y="838"/>
                    </a:lnTo>
                    <a:lnTo>
                      <a:pt x="6190" y="858"/>
                    </a:lnTo>
                    <a:lnTo>
                      <a:pt x="6209" y="877"/>
                    </a:lnTo>
                    <a:lnTo>
                      <a:pt x="6285" y="838"/>
                    </a:lnTo>
                    <a:lnTo>
                      <a:pt x="6304" y="819"/>
                    </a:lnTo>
                    <a:lnTo>
                      <a:pt x="6361" y="800"/>
                    </a:lnTo>
                    <a:lnTo>
                      <a:pt x="6571" y="838"/>
                    </a:lnTo>
                    <a:lnTo>
                      <a:pt x="6685" y="800"/>
                    </a:lnTo>
                    <a:lnTo>
                      <a:pt x="6818" y="705"/>
                    </a:lnTo>
                    <a:lnTo>
                      <a:pt x="6894" y="572"/>
                    </a:lnTo>
                    <a:lnTo>
                      <a:pt x="6818" y="457"/>
                    </a:lnTo>
                    <a:lnTo>
                      <a:pt x="6952" y="305"/>
                    </a:lnTo>
                    <a:lnTo>
                      <a:pt x="7180" y="267"/>
                    </a:lnTo>
                    <a:lnTo>
                      <a:pt x="7637" y="324"/>
                    </a:lnTo>
                    <a:lnTo>
                      <a:pt x="7770" y="324"/>
                    </a:lnTo>
                    <a:lnTo>
                      <a:pt x="7809" y="229"/>
                    </a:lnTo>
                    <a:lnTo>
                      <a:pt x="7847" y="115"/>
                    </a:lnTo>
                    <a:lnTo>
                      <a:pt x="7923" y="20"/>
                    </a:lnTo>
                    <a:lnTo>
                      <a:pt x="7961" y="0"/>
                    </a:lnTo>
                    <a:lnTo>
                      <a:pt x="8018" y="39"/>
                    </a:lnTo>
                    <a:lnTo>
                      <a:pt x="8037" y="96"/>
                    </a:lnTo>
                    <a:lnTo>
                      <a:pt x="8095" y="134"/>
                    </a:lnTo>
                    <a:lnTo>
                      <a:pt x="8132" y="172"/>
                    </a:lnTo>
                    <a:lnTo>
                      <a:pt x="8209" y="172"/>
                    </a:lnTo>
                    <a:lnTo>
                      <a:pt x="8323" y="153"/>
                    </a:lnTo>
                    <a:lnTo>
                      <a:pt x="8399" y="172"/>
                    </a:lnTo>
                    <a:lnTo>
                      <a:pt x="8532" y="286"/>
                    </a:lnTo>
                    <a:lnTo>
                      <a:pt x="8704" y="343"/>
                    </a:lnTo>
                    <a:lnTo>
                      <a:pt x="8742" y="401"/>
                    </a:lnTo>
                    <a:lnTo>
                      <a:pt x="8780" y="477"/>
                    </a:lnTo>
                    <a:lnTo>
                      <a:pt x="8857" y="533"/>
                    </a:lnTo>
                    <a:lnTo>
                      <a:pt x="8933" y="591"/>
                    </a:lnTo>
                    <a:lnTo>
                      <a:pt x="9028" y="629"/>
                    </a:lnTo>
                    <a:lnTo>
                      <a:pt x="9199" y="667"/>
                    </a:lnTo>
                    <a:lnTo>
                      <a:pt x="9314" y="667"/>
                    </a:lnTo>
                    <a:lnTo>
                      <a:pt x="9333" y="591"/>
                    </a:lnTo>
                    <a:lnTo>
                      <a:pt x="9352" y="515"/>
                    </a:lnTo>
                    <a:lnTo>
                      <a:pt x="9370" y="419"/>
                    </a:lnTo>
                    <a:lnTo>
                      <a:pt x="9447" y="343"/>
                    </a:lnTo>
                    <a:lnTo>
                      <a:pt x="9504" y="401"/>
                    </a:lnTo>
                    <a:lnTo>
                      <a:pt x="9561" y="515"/>
                    </a:lnTo>
                    <a:lnTo>
                      <a:pt x="9599" y="629"/>
                    </a:lnTo>
                    <a:lnTo>
                      <a:pt x="9599" y="838"/>
                    </a:lnTo>
                    <a:lnTo>
                      <a:pt x="9619" y="914"/>
                    </a:lnTo>
                    <a:lnTo>
                      <a:pt x="9695" y="953"/>
                    </a:lnTo>
                    <a:lnTo>
                      <a:pt x="9751" y="934"/>
                    </a:lnTo>
                    <a:lnTo>
                      <a:pt x="9961" y="819"/>
                    </a:lnTo>
                    <a:lnTo>
                      <a:pt x="10018" y="762"/>
                    </a:lnTo>
                    <a:lnTo>
                      <a:pt x="10076" y="686"/>
                    </a:lnTo>
                    <a:lnTo>
                      <a:pt x="10132" y="515"/>
                    </a:lnTo>
                    <a:lnTo>
                      <a:pt x="10266" y="401"/>
                    </a:lnTo>
                    <a:lnTo>
                      <a:pt x="10399" y="381"/>
                    </a:lnTo>
                    <a:lnTo>
                      <a:pt x="10552" y="419"/>
                    </a:lnTo>
                    <a:lnTo>
                      <a:pt x="10723" y="438"/>
                    </a:lnTo>
                    <a:lnTo>
                      <a:pt x="10761" y="419"/>
                    </a:lnTo>
                    <a:lnTo>
                      <a:pt x="10780" y="419"/>
                    </a:lnTo>
                    <a:lnTo>
                      <a:pt x="10818" y="419"/>
                    </a:lnTo>
                    <a:lnTo>
                      <a:pt x="10856" y="438"/>
                    </a:lnTo>
                    <a:lnTo>
                      <a:pt x="10933" y="457"/>
                    </a:lnTo>
                    <a:lnTo>
                      <a:pt x="10970" y="438"/>
                    </a:lnTo>
                    <a:lnTo>
                      <a:pt x="11009" y="381"/>
                    </a:lnTo>
                    <a:lnTo>
                      <a:pt x="10990" y="343"/>
                    </a:lnTo>
                    <a:lnTo>
                      <a:pt x="10952" y="324"/>
                    </a:lnTo>
                    <a:close/>
                    <a:moveTo>
                      <a:pt x="10056" y="1734"/>
                    </a:moveTo>
                    <a:lnTo>
                      <a:pt x="9961" y="1753"/>
                    </a:lnTo>
                    <a:lnTo>
                      <a:pt x="9828" y="1867"/>
                    </a:lnTo>
                    <a:lnTo>
                      <a:pt x="9751" y="1905"/>
                    </a:lnTo>
                    <a:lnTo>
                      <a:pt x="9656" y="1905"/>
                    </a:lnTo>
                    <a:lnTo>
                      <a:pt x="9580" y="1981"/>
                    </a:lnTo>
                    <a:lnTo>
                      <a:pt x="9637" y="2057"/>
                    </a:lnTo>
                    <a:lnTo>
                      <a:pt x="9714" y="2115"/>
                    </a:lnTo>
                    <a:lnTo>
                      <a:pt x="9790" y="2153"/>
                    </a:lnTo>
                    <a:lnTo>
                      <a:pt x="9885" y="2191"/>
                    </a:lnTo>
                    <a:lnTo>
                      <a:pt x="9942" y="2172"/>
                    </a:lnTo>
                    <a:lnTo>
                      <a:pt x="9980" y="2115"/>
                    </a:lnTo>
                    <a:lnTo>
                      <a:pt x="10076" y="1791"/>
                    </a:lnTo>
                    <a:lnTo>
                      <a:pt x="10056" y="1734"/>
                    </a:lnTo>
                    <a:close/>
                    <a:moveTo>
                      <a:pt x="7675" y="1467"/>
                    </a:moveTo>
                    <a:lnTo>
                      <a:pt x="7637" y="1467"/>
                    </a:lnTo>
                    <a:lnTo>
                      <a:pt x="7618" y="1448"/>
                    </a:lnTo>
                    <a:lnTo>
                      <a:pt x="7618" y="1429"/>
                    </a:lnTo>
                    <a:lnTo>
                      <a:pt x="7389" y="1353"/>
                    </a:lnTo>
                    <a:lnTo>
                      <a:pt x="7275" y="1277"/>
                    </a:lnTo>
                    <a:lnTo>
                      <a:pt x="7218" y="1181"/>
                    </a:lnTo>
                    <a:lnTo>
                      <a:pt x="7161" y="1048"/>
                    </a:lnTo>
                    <a:lnTo>
                      <a:pt x="7085" y="914"/>
                    </a:lnTo>
                    <a:lnTo>
                      <a:pt x="7008" y="877"/>
                    </a:lnTo>
                    <a:lnTo>
                      <a:pt x="6876" y="934"/>
                    </a:lnTo>
                    <a:lnTo>
                      <a:pt x="6818" y="1086"/>
                    </a:lnTo>
                    <a:lnTo>
                      <a:pt x="6799" y="1181"/>
                    </a:lnTo>
                    <a:lnTo>
                      <a:pt x="6780" y="1277"/>
                    </a:lnTo>
                    <a:lnTo>
                      <a:pt x="6799" y="1353"/>
                    </a:lnTo>
                    <a:lnTo>
                      <a:pt x="6913" y="1562"/>
                    </a:lnTo>
                    <a:lnTo>
                      <a:pt x="6952" y="1639"/>
                    </a:lnTo>
                    <a:lnTo>
                      <a:pt x="7008" y="1657"/>
                    </a:lnTo>
                    <a:lnTo>
                      <a:pt x="7104" y="1676"/>
                    </a:lnTo>
                    <a:lnTo>
                      <a:pt x="7161" y="1715"/>
                    </a:lnTo>
                    <a:lnTo>
                      <a:pt x="7161" y="1867"/>
                    </a:lnTo>
                    <a:lnTo>
                      <a:pt x="7008" y="2134"/>
                    </a:lnTo>
                    <a:lnTo>
                      <a:pt x="7008" y="2267"/>
                    </a:lnTo>
                    <a:lnTo>
                      <a:pt x="7066" y="2286"/>
                    </a:lnTo>
                    <a:lnTo>
                      <a:pt x="7123" y="2248"/>
                    </a:lnTo>
                    <a:lnTo>
                      <a:pt x="7161" y="2210"/>
                    </a:lnTo>
                    <a:lnTo>
                      <a:pt x="7218" y="2172"/>
                    </a:lnTo>
                    <a:lnTo>
                      <a:pt x="7294" y="2172"/>
                    </a:lnTo>
                    <a:lnTo>
                      <a:pt x="7313" y="2210"/>
                    </a:lnTo>
                    <a:lnTo>
                      <a:pt x="7313" y="2267"/>
                    </a:lnTo>
                    <a:lnTo>
                      <a:pt x="7352" y="2324"/>
                    </a:lnTo>
                    <a:lnTo>
                      <a:pt x="7428" y="2324"/>
                    </a:lnTo>
                    <a:lnTo>
                      <a:pt x="7599" y="2267"/>
                    </a:lnTo>
                    <a:lnTo>
                      <a:pt x="7733" y="2267"/>
                    </a:lnTo>
                    <a:lnTo>
                      <a:pt x="7790" y="2248"/>
                    </a:lnTo>
                    <a:lnTo>
                      <a:pt x="7828" y="2191"/>
                    </a:lnTo>
                    <a:lnTo>
                      <a:pt x="7847" y="2020"/>
                    </a:lnTo>
                    <a:lnTo>
                      <a:pt x="7675" y="1848"/>
                    </a:lnTo>
                    <a:lnTo>
                      <a:pt x="7656" y="1715"/>
                    </a:lnTo>
                    <a:lnTo>
                      <a:pt x="7714" y="1639"/>
                    </a:lnTo>
                    <a:lnTo>
                      <a:pt x="7904" y="1524"/>
                    </a:lnTo>
                    <a:lnTo>
                      <a:pt x="7923" y="1429"/>
                    </a:lnTo>
                    <a:lnTo>
                      <a:pt x="7904" y="1391"/>
                    </a:lnTo>
                    <a:lnTo>
                      <a:pt x="7847" y="1372"/>
                    </a:lnTo>
                    <a:lnTo>
                      <a:pt x="7751" y="1410"/>
                    </a:lnTo>
                    <a:lnTo>
                      <a:pt x="7733" y="1429"/>
                    </a:lnTo>
                    <a:lnTo>
                      <a:pt x="7694" y="1448"/>
                    </a:lnTo>
                    <a:lnTo>
                      <a:pt x="7675" y="1467"/>
                    </a:lnTo>
                    <a:close/>
                    <a:moveTo>
                      <a:pt x="5009" y="2286"/>
                    </a:moveTo>
                    <a:lnTo>
                      <a:pt x="4933" y="2286"/>
                    </a:lnTo>
                    <a:lnTo>
                      <a:pt x="4933" y="2362"/>
                    </a:lnTo>
                    <a:lnTo>
                      <a:pt x="4972" y="2438"/>
                    </a:lnTo>
                    <a:lnTo>
                      <a:pt x="5028" y="2514"/>
                    </a:lnTo>
                    <a:lnTo>
                      <a:pt x="5162" y="2610"/>
                    </a:lnTo>
                    <a:lnTo>
                      <a:pt x="5200" y="2667"/>
                    </a:lnTo>
                    <a:lnTo>
                      <a:pt x="5295" y="2858"/>
                    </a:lnTo>
                    <a:lnTo>
                      <a:pt x="5333" y="2877"/>
                    </a:lnTo>
                    <a:lnTo>
                      <a:pt x="5524" y="2705"/>
                    </a:lnTo>
                    <a:lnTo>
                      <a:pt x="5638" y="2648"/>
                    </a:lnTo>
                    <a:lnTo>
                      <a:pt x="5770" y="2629"/>
                    </a:lnTo>
                    <a:lnTo>
                      <a:pt x="5809" y="2591"/>
                    </a:lnTo>
                    <a:lnTo>
                      <a:pt x="5809" y="2496"/>
                    </a:lnTo>
                    <a:lnTo>
                      <a:pt x="5789" y="2400"/>
                    </a:lnTo>
                    <a:lnTo>
                      <a:pt x="5733" y="2400"/>
                    </a:lnTo>
                    <a:lnTo>
                      <a:pt x="5619" y="2458"/>
                    </a:lnTo>
                    <a:lnTo>
                      <a:pt x="5486" y="2438"/>
                    </a:lnTo>
                    <a:lnTo>
                      <a:pt x="5009" y="2286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0014" name="Freeform 19">
                <a:extLst>
                  <a:ext uri="{FF2B5EF4-FFF2-40B4-BE49-F238E27FC236}">
                    <a16:creationId xmlns:a16="http://schemas.microsoft.com/office/drawing/2014/main" id="{7BF7A2E3-D700-734E-B859-4043D96AF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2350" y="5645150"/>
                <a:ext cx="233363" cy="309563"/>
              </a:xfrm>
              <a:custGeom>
                <a:avLst/>
                <a:gdLst>
                  <a:gd name="T0" fmla="*/ 2147483646 w 648"/>
                  <a:gd name="T1" fmla="*/ 2147483646 h 858"/>
                  <a:gd name="T2" fmla="*/ 2147483646 w 648"/>
                  <a:gd name="T3" fmla="*/ 2147483646 h 858"/>
                  <a:gd name="T4" fmla="*/ 2147483646 w 648"/>
                  <a:gd name="T5" fmla="*/ 2147483646 h 858"/>
                  <a:gd name="T6" fmla="*/ 2147483646 w 648"/>
                  <a:gd name="T7" fmla="*/ 2147483646 h 858"/>
                  <a:gd name="T8" fmla="*/ 2147483646 w 648"/>
                  <a:gd name="T9" fmla="*/ 2147483646 h 858"/>
                  <a:gd name="T10" fmla="*/ 2147483646 w 648"/>
                  <a:gd name="T11" fmla="*/ 2147483646 h 858"/>
                  <a:gd name="T12" fmla="*/ 2147483646 w 648"/>
                  <a:gd name="T13" fmla="*/ 2147483646 h 858"/>
                  <a:gd name="T14" fmla="*/ 2147483646 w 648"/>
                  <a:gd name="T15" fmla="*/ 2147483646 h 858"/>
                  <a:gd name="T16" fmla="*/ 2147483646 w 648"/>
                  <a:gd name="T17" fmla="*/ 2147483646 h 858"/>
                  <a:gd name="T18" fmla="*/ 2147483646 w 648"/>
                  <a:gd name="T19" fmla="*/ 2147483646 h 858"/>
                  <a:gd name="T20" fmla="*/ 2147483646 w 648"/>
                  <a:gd name="T21" fmla="*/ 2147483646 h 858"/>
                  <a:gd name="T22" fmla="*/ 2147483646 w 648"/>
                  <a:gd name="T23" fmla="*/ 2147483646 h 858"/>
                  <a:gd name="T24" fmla="*/ 1728149169 w 648"/>
                  <a:gd name="T25" fmla="*/ 2147483646 h 858"/>
                  <a:gd name="T26" fmla="*/ 0 w 648"/>
                  <a:gd name="T27" fmla="*/ 2147483646 h 858"/>
                  <a:gd name="T28" fmla="*/ 2147483646 w 648"/>
                  <a:gd name="T29" fmla="*/ 2147483646 h 858"/>
                  <a:gd name="T30" fmla="*/ 2147483646 w 648"/>
                  <a:gd name="T31" fmla="*/ 2147483646 h 858"/>
                  <a:gd name="T32" fmla="*/ 2147483646 w 648"/>
                  <a:gd name="T33" fmla="*/ 2147483646 h 858"/>
                  <a:gd name="T34" fmla="*/ 2147483646 w 648"/>
                  <a:gd name="T35" fmla="*/ 2147483646 h 858"/>
                  <a:gd name="T36" fmla="*/ 2147483646 w 648"/>
                  <a:gd name="T37" fmla="*/ 892341325 h 858"/>
                  <a:gd name="T38" fmla="*/ 2147483646 w 648"/>
                  <a:gd name="T39" fmla="*/ 0 h 858"/>
                  <a:gd name="T40" fmla="*/ 2147483646 w 648"/>
                  <a:gd name="T41" fmla="*/ 892341325 h 858"/>
                  <a:gd name="T42" fmla="*/ 2147483646 w 648"/>
                  <a:gd name="T43" fmla="*/ 2147483646 h 858"/>
                  <a:gd name="T44" fmla="*/ 2147483646 w 648"/>
                  <a:gd name="T45" fmla="*/ 2147483646 h 858"/>
                  <a:gd name="T46" fmla="*/ 2147483646 w 648"/>
                  <a:gd name="T47" fmla="*/ 2147483646 h 858"/>
                  <a:gd name="T48" fmla="*/ 2147483646 w 648"/>
                  <a:gd name="T49" fmla="*/ 2147483646 h 858"/>
                  <a:gd name="T50" fmla="*/ 2147483646 w 648"/>
                  <a:gd name="T51" fmla="*/ 2147483646 h 858"/>
                  <a:gd name="T52" fmla="*/ 2147483646 w 648"/>
                  <a:gd name="T53" fmla="*/ 2147483646 h 858"/>
                  <a:gd name="T54" fmla="*/ 2147483646 w 648"/>
                  <a:gd name="T55" fmla="*/ 2147483646 h 858"/>
                  <a:gd name="T56" fmla="*/ 2147483646 w 648"/>
                  <a:gd name="T57" fmla="*/ 2147483646 h 858"/>
                  <a:gd name="T58" fmla="*/ 2147483646 w 648"/>
                  <a:gd name="T59" fmla="*/ 2147483646 h 858"/>
                  <a:gd name="T60" fmla="*/ 2147483646 w 648"/>
                  <a:gd name="T61" fmla="*/ 2147483646 h 858"/>
                  <a:gd name="T62" fmla="*/ 2147483646 w 648"/>
                  <a:gd name="T63" fmla="*/ 2147483646 h 858"/>
                  <a:gd name="T64" fmla="*/ 2147483646 w 648"/>
                  <a:gd name="T65" fmla="*/ 2147483646 h 858"/>
                  <a:gd name="T66" fmla="*/ 2147483646 w 648"/>
                  <a:gd name="T67" fmla="*/ 2147483646 h 858"/>
                  <a:gd name="T68" fmla="*/ 2147483646 w 648"/>
                  <a:gd name="T69" fmla="*/ 2147483646 h 858"/>
                  <a:gd name="T70" fmla="*/ 2147483646 w 648"/>
                  <a:gd name="T71" fmla="*/ 2147483646 h 85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648" h="858">
                    <a:moveTo>
                      <a:pt x="495" y="704"/>
                    </a:moveTo>
                    <a:lnTo>
                      <a:pt x="418" y="704"/>
                    </a:lnTo>
                    <a:lnTo>
                      <a:pt x="381" y="762"/>
                    </a:lnTo>
                    <a:lnTo>
                      <a:pt x="342" y="819"/>
                    </a:lnTo>
                    <a:lnTo>
                      <a:pt x="323" y="857"/>
                    </a:lnTo>
                    <a:lnTo>
                      <a:pt x="304" y="857"/>
                    </a:lnTo>
                    <a:lnTo>
                      <a:pt x="266" y="838"/>
                    </a:lnTo>
                    <a:lnTo>
                      <a:pt x="247" y="781"/>
                    </a:lnTo>
                    <a:lnTo>
                      <a:pt x="247" y="704"/>
                    </a:lnTo>
                    <a:lnTo>
                      <a:pt x="266" y="667"/>
                    </a:lnTo>
                    <a:lnTo>
                      <a:pt x="247" y="590"/>
                    </a:lnTo>
                    <a:lnTo>
                      <a:pt x="190" y="571"/>
                    </a:lnTo>
                    <a:lnTo>
                      <a:pt x="37" y="438"/>
                    </a:lnTo>
                    <a:lnTo>
                      <a:pt x="0" y="342"/>
                    </a:lnTo>
                    <a:lnTo>
                      <a:pt x="57" y="266"/>
                    </a:lnTo>
                    <a:lnTo>
                      <a:pt x="266" y="228"/>
                    </a:lnTo>
                    <a:lnTo>
                      <a:pt x="342" y="152"/>
                    </a:lnTo>
                    <a:lnTo>
                      <a:pt x="381" y="95"/>
                    </a:lnTo>
                    <a:lnTo>
                      <a:pt x="418" y="19"/>
                    </a:lnTo>
                    <a:lnTo>
                      <a:pt x="438" y="0"/>
                    </a:lnTo>
                    <a:lnTo>
                      <a:pt x="457" y="19"/>
                    </a:lnTo>
                    <a:lnTo>
                      <a:pt x="476" y="114"/>
                    </a:lnTo>
                    <a:lnTo>
                      <a:pt x="514" y="190"/>
                    </a:lnTo>
                    <a:lnTo>
                      <a:pt x="571" y="247"/>
                    </a:lnTo>
                    <a:lnTo>
                      <a:pt x="628" y="323"/>
                    </a:lnTo>
                    <a:lnTo>
                      <a:pt x="647" y="342"/>
                    </a:lnTo>
                    <a:lnTo>
                      <a:pt x="647" y="381"/>
                    </a:lnTo>
                    <a:lnTo>
                      <a:pt x="647" y="400"/>
                    </a:lnTo>
                    <a:lnTo>
                      <a:pt x="609" y="418"/>
                    </a:lnTo>
                    <a:lnTo>
                      <a:pt x="571" y="476"/>
                    </a:lnTo>
                    <a:lnTo>
                      <a:pt x="533" y="514"/>
                    </a:lnTo>
                    <a:lnTo>
                      <a:pt x="533" y="571"/>
                    </a:lnTo>
                    <a:lnTo>
                      <a:pt x="533" y="628"/>
                    </a:lnTo>
                    <a:lnTo>
                      <a:pt x="533" y="704"/>
                    </a:lnTo>
                    <a:lnTo>
                      <a:pt x="495" y="704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39944" name="Group 1">
              <a:extLst>
                <a:ext uri="{FF2B5EF4-FFF2-40B4-BE49-F238E27FC236}">
                  <a16:creationId xmlns:a16="http://schemas.microsoft.com/office/drawing/2014/main" id="{17B8059B-7E41-6840-928D-F177CD61B3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94700" y="2259013"/>
              <a:ext cx="5078413" cy="3024187"/>
              <a:chOff x="16789400" y="4516438"/>
              <a:chExt cx="10155238" cy="6048375"/>
            </a:xfrm>
          </p:grpSpPr>
          <p:sp>
            <p:nvSpPr>
              <p:cNvPr id="39949" name="Freeform 59">
                <a:extLst>
                  <a:ext uri="{FF2B5EF4-FFF2-40B4-BE49-F238E27FC236}">
                    <a16:creationId xmlns:a16="http://schemas.microsoft.com/office/drawing/2014/main" id="{CD5E7D3E-57B5-B245-B13B-159E6C4F24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5363" y="9858375"/>
                <a:ext cx="528637" cy="706438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0" y="325"/>
                      <a:pt x="0" y="743"/>
                    </a:cubicBezTo>
                    <a:cubicBezTo>
                      <a:pt x="0" y="877"/>
                      <a:pt x="57" y="1010"/>
                      <a:pt x="115" y="1124"/>
                    </a:cubicBezTo>
                    <a:cubicBezTo>
                      <a:pt x="686" y="1905"/>
                      <a:pt x="686" y="1905"/>
                      <a:pt x="686" y="1905"/>
                    </a:cubicBezTo>
                    <a:cubicBezTo>
                      <a:pt x="705" y="1943"/>
                      <a:pt x="724" y="1962"/>
                      <a:pt x="743" y="1962"/>
                    </a:cubicBezTo>
                    <a:cubicBezTo>
                      <a:pt x="762" y="1962"/>
                      <a:pt x="782" y="1943"/>
                      <a:pt x="800" y="1905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10"/>
                      <a:pt x="1467" y="877"/>
                      <a:pt x="1467" y="743"/>
                    </a:cubicBezTo>
                    <a:cubicBezTo>
                      <a:pt x="1467" y="325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2" y="1029"/>
                      <a:pt x="438" y="896"/>
                      <a:pt x="438" y="724"/>
                    </a:cubicBezTo>
                    <a:cubicBezTo>
                      <a:pt x="438" y="572"/>
                      <a:pt x="572" y="439"/>
                      <a:pt x="743" y="439"/>
                    </a:cubicBezTo>
                    <a:cubicBezTo>
                      <a:pt x="895" y="439"/>
                      <a:pt x="1029" y="572"/>
                      <a:pt x="1029" y="724"/>
                    </a:cubicBezTo>
                    <a:cubicBezTo>
                      <a:pt x="1029" y="896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414042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50" name="Freeform 65">
                <a:extLst>
                  <a:ext uri="{FF2B5EF4-FFF2-40B4-BE49-F238E27FC236}">
                    <a16:creationId xmlns:a16="http://schemas.microsoft.com/office/drawing/2014/main" id="{5CFCC64E-54AE-0940-BB9D-3F167305ED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01563" y="6010275"/>
                <a:ext cx="528637" cy="706438"/>
              </a:xfrm>
              <a:custGeom>
                <a:avLst/>
                <a:gdLst>
                  <a:gd name="T0" fmla="*/ 2147483646 w 1469"/>
                  <a:gd name="T1" fmla="*/ 0 h 1963"/>
                  <a:gd name="T2" fmla="*/ 2147483646 w 1469"/>
                  <a:gd name="T3" fmla="*/ 0 h 1963"/>
                  <a:gd name="T4" fmla="*/ 0 w 1469"/>
                  <a:gd name="T5" fmla="*/ 2147483646 h 1963"/>
                  <a:gd name="T6" fmla="*/ 2147483646 w 1469"/>
                  <a:gd name="T7" fmla="*/ 2147483646 h 1963"/>
                  <a:gd name="T8" fmla="*/ 2147483646 w 1469"/>
                  <a:gd name="T9" fmla="*/ 2147483646 h 1963"/>
                  <a:gd name="T10" fmla="*/ 2147483646 w 1469"/>
                  <a:gd name="T11" fmla="*/ 2147483646 h 1963"/>
                  <a:gd name="T12" fmla="*/ 2147483646 w 1469"/>
                  <a:gd name="T13" fmla="*/ 2147483646 h 1963"/>
                  <a:gd name="T14" fmla="*/ 2147483646 w 1469"/>
                  <a:gd name="T15" fmla="*/ 2147483646 h 1963"/>
                  <a:gd name="T16" fmla="*/ 2147483646 w 1469"/>
                  <a:gd name="T17" fmla="*/ 2147483646 h 1963"/>
                  <a:gd name="T18" fmla="*/ 2147483646 w 1469"/>
                  <a:gd name="T19" fmla="*/ 0 h 1963"/>
                  <a:gd name="T20" fmla="*/ 2147483646 w 1469"/>
                  <a:gd name="T21" fmla="*/ 2147483646 h 1963"/>
                  <a:gd name="T22" fmla="*/ 2147483646 w 1469"/>
                  <a:gd name="T23" fmla="*/ 2147483646 h 1963"/>
                  <a:gd name="T24" fmla="*/ 2147483646 w 1469"/>
                  <a:gd name="T25" fmla="*/ 2147483646 h 1963"/>
                  <a:gd name="T26" fmla="*/ 2147483646 w 1469"/>
                  <a:gd name="T27" fmla="*/ 2147483646 h 1963"/>
                  <a:gd name="T28" fmla="*/ 2147483646 w 1469"/>
                  <a:gd name="T29" fmla="*/ 2147483646 h 1963"/>
                  <a:gd name="T30" fmla="*/ 2147483646 w 1469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9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25" y="0"/>
                      <a:pt x="0" y="324"/>
                      <a:pt x="0" y="743"/>
                    </a:cubicBezTo>
                    <a:cubicBezTo>
                      <a:pt x="0" y="877"/>
                      <a:pt x="39" y="1010"/>
                      <a:pt x="115" y="1124"/>
                    </a:cubicBezTo>
                    <a:cubicBezTo>
                      <a:pt x="686" y="1905"/>
                      <a:pt x="686" y="1905"/>
                      <a:pt x="686" y="1905"/>
                    </a:cubicBezTo>
                    <a:cubicBezTo>
                      <a:pt x="686" y="1944"/>
                      <a:pt x="724" y="1962"/>
                      <a:pt x="743" y="1962"/>
                    </a:cubicBezTo>
                    <a:cubicBezTo>
                      <a:pt x="762" y="1962"/>
                      <a:pt x="782" y="1944"/>
                      <a:pt x="801" y="1905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10"/>
                      <a:pt x="1468" y="877"/>
                      <a:pt x="1468" y="743"/>
                    </a:cubicBezTo>
                    <a:cubicBezTo>
                      <a:pt x="1468" y="324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2" y="1029"/>
                      <a:pt x="439" y="896"/>
                      <a:pt x="439" y="725"/>
                    </a:cubicBezTo>
                    <a:cubicBezTo>
                      <a:pt x="439" y="572"/>
                      <a:pt x="572" y="439"/>
                      <a:pt x="743" y="439"/>
                    </a:cubicBezTo>
                    <a:cubicBezTo>
                      <a:pt x="896" y="439"/>
                      <a:pt x="1029" y="572"/>
                      <a:pt x="1029" y="725"/>
                    </a:cubicBezTo>
                    <a:cubicBezTo>
                      <a:pt x="1029" y="896"/>
                      <a:pt x="896" y="1029"/>
                      <a:pt x="743" y="1029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414042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51" name="Freeform 66">
                <a:extLst>
                  <a:ext uri="{FF2B5EF4-FFF2-40B4-BE49-F238E27FC236}">
                    <a16:creationId xmlns:a16="http://schemas.microsoft.com/office/drawing/2014/main" id="{DF343134-4C5E-FB47-BDD1-193C24692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6463" y="5106988"/>
                <a:ext cx="528637" cy="700087"/>
              </a:xfrm>
              <a:custGeom>
                <a:avLst/>
                <a:gdLst>
                  <a:gd name="T0" fmla="*/ 2147483646 w 1468"/>
                  <a:gd name="T1" fmla="*/ 0 h 1943"/>
                  <a:gd name="T2" fmla="*/ 2147483646 w 1468"/>
                  <a:gd name="T3" fmla="*/ 0 h 1943"/>
                  <a:gd name="T4" fmla="*/ 0 w 1468"/>
                  <a:gd name="T5" fmla="*/ 2147483646 h 1943"/>
                  <a:gd name="T6" fmla="*/ 2147483646 w 1468"/>
                  <a:gd name="T7" fmla="*/ 2147483646 h 1943"/>
                  <a:gd name="T8" fmla="*/ 2147483646 w 1468"/>
                  <a:gd name="T9" fmla="*/ 2147483646 h 1943"/>
                  <a:gd name="T10" fmla="*/ 2147483646 w 1468"/>
                  <a:gd name="T11" fmla="*/ 2147483646 h 1943"/>
                  <a:gd name="T12" fmla="*/ 2147483646 w 1468"/>
                  <a:gd name="T13" fmla="*/ 2147483646 h 1943"/>
                  <a:gd name="T14" fmla="*/ 2147483646 w 1468"/>
                  <a:gd name="T15" fmla="*/ 2147483646 h 1943"/>
                  <a:gd name="T16" fmla="*/ 2147483646 w 1468"/>
                  <a:gd name="T17" fmla="*/ 2147483646 h 1943"/>
                  <a:gd name="T18" fmla="*/ 2147483646 w 1468"/>
                  <a:gd name="T19" fmla="*/ 0 h 1943"/>
                  <a:gd name="T20" fmla="*/ 2147483646 w 1468"/>
                  <a:gd name="T21" fmla="*/ 2147483646 h 1943"/>
                  <a:gd name="T22" fmla="*/ 2147483646 w 1468"/>
                  <a:gd name="T23" fmla="*/ 2147483646 h 1943"/>
                  <a:gd name="T24" fmla="*/ 2147483646 w 1468"/>
                  <a:gd name="T25" fmla="*/ 2147483646 h 1943"/>
                  <a:gd name="T26" fmla="*/ 2147483646 w 1468"/>
                  <a:gd name="T27" fmla="*/ 2147483646 h 1943"/>
                  <a:gd name="T28" fmla="*/ 2147483646 w 1468"/>
                  <a:gd name="T29" fmla="*/ 2147483646 h 1943"/>
                  <a:gd name="T30" fmla="*/ 2147483646 w 1468"/>
                  <a:gd name="T31" fmla="*/ 2147483646 h 194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4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5" y="0"/>
                      <a:pt x="0" y="323"/>
                      <a:pt x="0" y="723"/>
                    </a:cubicBezTo>
                    <a:cubicBezTo>
                      <a:pt x="0" y="876"/>
                      <a:pt x="39" y="1009"/>
                      <a:pt x="115" y="1124"/>
                    </a:cubicBezTo>
                    <a:cubicBezTo>
                      <a:pt x="667" y="1905"/>
                      <a:pt x="667" y="1905"/>
                      <a:pt x="667" y="1905"/>
                    </a:cubicBezTo>
                    <a:cubicBezTo>
                      <a:pt x="686" y="1942"/>
                      <a:pt x="706" y="1942"/>
                      <a:pt x="724" y="1942"/>
                    </a:cubicBezTo>
                    <a:cubicBezTo>
                      <a:pt x="743" y="1942"/>
                      <a:pt x="782" y="1942"/>
                      <a:pt x="782" y="1905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09"/>
                      <a:pt x="1467" y="876"/>
                      <a:pt x="1467" y="723"/>
                    </a:cubicBezTo>
                    <a:cubicBezTo>
                      <a:pt x="1467" y="323"/>
                      <a:pt x="1143" y="0"/>
                      <a:pt x="724" y="0"/>
                    </a:cubicBezTo>
                    <a:close/>
                    <a:moveTo>
                      <a:pt x="724" y="1028"/>
                    </a:moveTo>
                    <a:lnTo>
                      <a:pt x="724" y="1028"/>
                    </a:lnTo>
                    <a:cubicBezTo>
                      <a:pt x="572" y="1028"/>
                      <a:pt x="439" y="895"/>
                      <a:pt x="439" y="723"/>
                    </a:cubicBezTo>
                    <a:cubicBezTo>
                      <a:pt x="439" y="571"/>
                      <a:pt x="572" y="438"/>
                      <a:pt x="724" y="438"/>
                    </a:cubicBezTo>
                    <a:cubicBezTo>
                      <a:pt x="896" y="438"/>
                      <a:pt x="1029" y="571"/>
                      <a:pt x="1029" y="723"/>
                    </a:cubicBezTo>
                    <a:cubicBezTo>
                      <a:pt x="1029" y="895"/>
                      <a:pt x="896" y="1028"/>
                      <a:pt x="724" y="1028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414042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52" name="Freeform 67">
                <a:extLst>
                  <a:ext uri="{FF2B5EF4-FFF2-40B4-BE49-F238E27FC236}">
                    <a16:creationId xmlns:a16="http://schemas.microsoft.com/office/drawing/2014/main" id="{C1C781E2-7D0C-A443-AD25-869D2C6F3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59900" y="8253413"/>
                <a:ext cx="534988" cy="706437"/>
              </a:xfrm>
              <a:custGeom>
                <a:avLst/>
                <a:gdLst>
                  <a:gd name="T0" fmla="*/ 2147483646 w 1487"/>
                  <a:gd name="T1" fmla="*/ 0 h 1962"/>
                  <a:gd name="T2" fmla="*/ 2147483646 w 1487"/>
                  <a:gd name="T3" fmla="*/ 0 h 1962"/>
                  <a:gd name="T4" fmla="*/ 0 w 1487"/>
                  <a:gd name="T5" fmla="*/ 2147483646 h 1962"/>
                  <a:gd name="T6" fmla="*/ 2147483646 w 1487"/>
                  <a:gd name="T7" fmla="*/ 2147483646 h 1962"/>
                  <a:gd name="T8" fmla="*/ 2147483646 w 1487"/>
                  <a:gd name="T9" fmla="*/ 2147483646 h 1962"/>
                  <a:gd name="T10" fmla="*/ 2147483646 w 1487"/>
                  <a:gd name="T11" fmla="*/ 2147483646 h 1962"/>
                  <a:gd name="T12" fmla="*/ 2147483646 w 1487"/>
                  <a:gd name="T13" fmla="*/ 2147483646 h 1962"/>
                  <a:gd name="T14" fmla="*/ 2147483646 w 1487"/>
                  <a:gd name="T15" fmla="*/ 2147483646 h 1962"/>
                  <a:gd name="T16" fmla="*/ 2147483646 w 1487"/>
                  <a:gd name="T17" fmla="*/ 2147483646 h 1962"/>
                  <a:gd name="T18" fmla="*/ 2147483646 w 1487"/>
                  <a:gd name="T19" fmla="*/ 0 h 1962"/>
                  <a:gd name="T20" fmla="*/ 2147483646 w 1487"/>
                  <a:gd name="T21" fmla="*/ 2147483646 h 1962"/>
                  <a:gd name="T22" fmla="*/ 2147483646 w 1487"/>
                  <a:gd name="T23" fmla="*/ 2147483646 h 1962"/>
                  <a:gd name="T24" fmla="*/ 2147483646 w 1487"/>
                  <a:gd name="T25" fmla="*/ 2147483646 h 1962"/>
                  <a:gd name="T26" fmla="*/ 2147483646 w 1487"/>
                  <a:gd name="T27" fmla="*/ 2147483646 h 1962"/>
                  <a:gd name="T28" fmla="*/ 2147483646 w 1487"/>
                  <a:gd name="T29" fmla="*/ 2147483646 h 1962"/>
                  <a:gd name="T30" fmla="*/ 2147483646 w 1487"/>
                  <a:gd name="T31" fmla="*/ 2147483646 h 19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7" h="1962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19" y="324"/>
                      <a:pt x="0" y="743"/>
                    </a:cubicBezTo>
                    <a:cubicBezTo>
                      <a:pt x="19" y="876"/>
                      <a:pt x="57" y="1010"/>
                      <a:pt x="134" y="1124"/>
                    </a:cubicBezTo>
                    <a:cubicBezTo>
                      <a:pt x="686" y="1923"/>
                      <a:pt x="686" y="1923"/>
                      <a:pt x="686" y="1923"/>
                    </a:cubicBezTo>
                    <a:cubicBezTo>
                      <a:pt x="705" y="1942"/>
                      <a:pt x="724" y="1961"/>
                      <a:pt x="743" y="1961"/>
                    </a:cubicBezTo>
                    <a:cubicBezTo>
                      <a:pt x="762" y="1961"/>
                      <a:pt x="781" y="1942"/>
                      <a:pt x="800" y="1923"/>
                    </a:cubicBezTo>
                    <a:cubicBezTo>
                      <a:pt x="1372" y="1124"/>
                      <a:pt x="1372" y="1124"/>
                      <a:pt x="1372" y="1124"/>
                    </a:cubicBezTo>
                    <a:cubicBezTo>
                      <a:pt x="1429" y="1010"/>
                      <a:pt x="1486" y="876"/>
                      <a:pt x="1486" y="743"/>
                    </a:cubicBezTo>
                    <a:cubicBezTo>
                      <a:pt x="1467" y="324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91" y="1028"/>
                      <a:pt x="457" y="896"/>
                      <a:pt x="457" y="743"/>
                    </a:cubicBezTo>
                    <a:cubicBezTo>
                      <a:pt x="457" y="571"/>
                      <a:pt x="591" y="438"/>
                      <a:pt x="743" y="438"/>
                    </a:cubicBezTo>
                    <a:cubicBezTo>
                      <a:pt x="914" y="438"/>
                      <a:pt x="1029" y="571"/>
                      <a:pt x="1029" y="743"/>
                    </a:cubicBezTo>
                    <a:cubicBezTo>
                      <a:pt x="1029" y="896"/>
                      <a:pt x="914" y="1028"/>
                      <a:pt x="743" y="1028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414042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53" name="Text Box 60">
                <a:extLst>
                  <a:ext uri="{FF2B5EF4-FFF2-40B4-BE49-F238E27FC236}">
                    <a16:creationId xmlns:a16="http://schemas.microsoft.com/office/drawing/2014/main" id="{534ABA5C-DC38-A64A-B52D-B390951C63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399375" y="4516438"/>
                <a:ext cx="2019300" cy="6619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Bishkek</a:t>
                </a:r>
              </a:p>
            </p:txBody>
          </p:sp>
          <p:sp>
            <p:nvSpPr>
              <p:cNvPr id="37908" name="Text Box 62">
                <a:extLst>
                  <a:ext uri="{FF2B5EF4-FFF2-40B4-BE49-F238E27FC236}">
                    <a16:creationId xmlns:a16="http://schemas.microsoft.com/office/drawing/2014/main" id="{BE97D542-B135-BA43-8122-3FBD9F997B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471668" y="5564188"/>
                <a:ext cx="1472970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Karakol</a:t>
                </a:r>
              </a:p>
            </p:txBody>
          </p:sp>
          <p:sp>
            <p:nvSpPr>
              <p:cNvPr id="37909" name="Text Box 62">
                <a:extLst>
                  <a:ext uri="{FF2B5EF4-FFF2-40B4-BE49-F238E27FC236}">
                    <a16:creationId xmlns:a16="http://schemas.microsoft.com/office/drawing/2014/main" id="{64CB2DCF-951F-C040-B7B2-DC026B4A72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995618" y="8043863"/>
                <a:ext cx="1253928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Naryn</a:t>
                </a:r>
              </a:p>
            </p:txBody>
          </p:sp>
          <p:sp>
            <p:nvSpPr>
              <p:cNvPr id="37910" name="Text Box 62">
                <a:extLst>
                  <a:ext uri="{FF2B5EF4-FFF2-40B4-BE49-F238E27FC236}">
                    <a16:creationId xmlns:a16="http://schemas.microsoft.com/office/drawing/2014/main" id="{88248EA2-83E8-644F-B892-4DB9EA74FE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789400" y="9669463"/>
                <a:ext cx="844418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Osh</a:t>
                </a:r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D6FFD15A-95D2-954A-A8E3-7E315A391185}"/>
              </a:ext>
            </a:extLst>
          </p:cNvPr>
          <p:cNvGrpSpPr/>
          <p:nvPr/>
        </p:nvGrpSpPr>
        <p:grpSpPr>
          <a:xfrm>
            <a:off x="873125" y="1318949"/>
            <a:ext cx="5476875" cy="4197614"/>
            <a:chOff x="1047750" y="1582738"/>
            <a:chExt cx="6572250" cy="5037137"/>
          </a:xfrm>
        </p:grpSpPr>
        <p:sp>
          <p:nvSpPr>
            <p:cNvPr id="37889" name="Text Box 2">
              <a:extLst>
                <a:ext uri="{FF2B5EF4-FFF2-40B4-BE49-F238E27FC236}">
                  <a16:creationId xmlns:a16="http://schemas.microsoft.com/office/drawing/2014/main" id="{0B81D25B-282E-AF45-9402-2B796F5605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781300"/>
              <a:ext cx="1296988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BISHKEK</a:t>
              </a:r>
            </a:p>
          </p:txBody>
        </p:sp>
        <p:sp>
          <p:nvSpPr>
            <p:cNvPr id="37890" name="Text Box 3">
              <a:extLst>
                <a:ext uri="{FF2B5EF4-FFF2-40B4-BE49-F238E27FC236}">
                  <a16:creationId xmlns:a16="http://schemas.microsoft.com/office/drawing/2014/main" id="{2BB6D8A5-6088-C64F-AD0A-A085C1B2A5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813175"/>
              <a:ext cx="650875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OSH</a:t>
              </a:r>
            </a:p>
          </p:txBody>
        </p:sp>
        <p:sp>
          <p:nvSpPr>
            <p:cNvPr id="37891" name="Text Box 4">
              <a:extLst>
                <a:ext uri="{FF2B5EF4-FFF2-40B4-BE49-F238E27FC236}">
                  <a16:creationId xmlns:a16="http://schemas.microsoft.com/office/drawing/2014/main" id="{6E98A4CC-4D12-9C4F-964F-886BE155B7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845050"/>
              <a:ext cx="1109663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NARYN</a:t>
              </a:r>
            </a:p>
          </p:txBody>
        </p:sp>
        <p:sp>
          <p:nvSpPr>
            <p:cNvPr id="37892" name="Text Box 5">
              <a:extLst>
                <a:ext uri="{FF2B5EF4-FFF2-40B4-BE49-F238E27FC236}">
                  <a16:creationId xmlns:a16="http://schemas.microsoft.com/office/drawing/2014/main" id="{896ECEDA-EA5B-5641-BD7E-33C4DB48CD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876925"/>
              <a:ext cx="1458913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defRPr/>
              </a:pPr>
              <a:r>
                <a:rPr lang="en-US" altLang="en-UA" sz="1375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KARAKOL</a:t>
              </a:r>
            </a:p>
          </p:txBody>
        </p:sp>
        <p:sp>
          <p:nvSpPr>
            <p:cNvPr id="37893" name="Text Box 6">
              <a:extLst>
                <a:ext uri="{FF2B5EF4-FFF2-40B4-BE49-F238E27FC236}">
                  <a16:creationId xmlns:a16="http://schemas.microsoft.com/office/drawing/2014/main" id="{5D7DE563-E372-4D49-9ACE-AF8CE33752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25688" y="1582738"/>
              <a:ext cx="5294312" cy="85725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defRPr/>
              </a:pPr>
              <a:r>
                <a:rPr lang="en-US" altLang="en-UA" sz="4625" b="1" dirty="0">
                  <a:solidFill>
                    <a:srgbClr val="000000"/>
                  </a:solidFill>
                </a:rPr>
                <a:t>KYRGYZSTAN</a:t>
              </a:r>
            </a:p>
          </p:txBody>
        </p:sp>
        <p:grpSp>
          <p:nvGrpSpPr>
            <p:cNvPr id="39943" name="Group 1">
              <a:extLst>
                <a:ext uri="{FF2B5EF4-FFF2-40B4-BE49-F238E27FC236}">
                  <a16:creationId xmlns:a16="http://schemas.microsoft.com/office/drawing/2014/main" id="{BF53C417-B039-BE47-B107-E42C4A4FE4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6813" y="1708150"/>
              <a:ext cx="895350" cy="538163"/>
              <a:chOff x="2332038" y="3505200"/>
              <a:chExt cx="1790700" cy="1076325"/>
            </a:xfrm>
          </p:grpSpPr>
          <p:sp>
            <p:nvSpPr>
              <p:cNvPr id="39957" name="Freeform 20">
                <a:extLst>
                  <a:ext uri="{FF2B5EF4-FFF2-40B4-BE49-F238E27FC236}">
                    <a16:creationId xmlns:a16="http://schemas.microsoft.com/office/drawing/2014/main" id="{B7CB6CAC-4EE9-B94A-9678-90423DDD0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038" y="3505200"/>
                <a:ext cx="1790700" cy="1076325"/>
              </a:xfrm>
              <a:custGeom>
                <a:avLst/>
                <a:gdLst>
                  <a:gd name="T0" fmla="*/ 0 w 4973"/>
                  <a:gd name="T1" fmla="*/ 0 h 2991"/>
                  <a:gd name="T2" fmla="*/ 2147483646 w 4973"/>
                  <a:gd name="T3" fmla="*/ 0 h 2991"/>
                  <a:gd name="T4" fmla="*/ 2147483646 w 4973"/>
                  <a:gd name="T5" fmla="*/ 2147483646 h 2991"/>
                  <a:gd name="T6" fmla="*/ 0 w 4973"/>
                  <a:gd name="T7" fmla="*/ 2147483646 h 2991"/>
                  <a:gd name="T8" fmla="*/ 0 w 4973"/>
                  <a:gd name="T9" fmla="*/ 0 h 29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73" h="2991">
                    <a:moveTo>
                      <a:pt x="0" y="0"/>
                    </a:moveTo>
                    <a:lnTo>
                      <a:pt x="4972" y="0"/>
                    </a:lnTo>
                    <a:lnTo>
                      <a:pt x="4972" y="2990"/>
                    </a:lnTo>
                    <a:lnTo>
                      <a:pt x="0" y="299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E8112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58" name="Freeform 21">
                <a:extLst>
                  <a:ext uri="{FF2B5EF4-FFF2-40B4-BE49-F238E27FC236}">
                    <a16:creationId xmlns:a16="http://schemas.microsoft.com/office/drawing/2014/main" id="{1A781F7D-2B0B-3043-A43B-0337E4DB7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575" y="3724275"/>
                <a:ext cx="55563" cy="165100"/>
              </a:xfrm>
              <a:custGeom>
                <a:avLst/>
                <a:gdLst>
                  <a:gd name="T0" fmla="*/ 2147483646 w 153"/>
                  <a:gd name="T1" fmla="*/ 2147483646 h 458"/>
                  <a:gd name="T2" fmla="*/ 2147483646 w 153"/>
                  <a:gd name="T3" fmla="*/ 2147483646 h 458"/>
                  <a:gd name="T4" fmla="*/ 2147483646 w 153"/>
                  <a:gd name="T5" fmla="*/ 0 h 458"/>
                  <a:gd name="T6" fmla="*/ 909991930 w 153"/>
                  <a:gd name="T7" fmla="*/ 2147483646 h 458"/>
                  <a:gd name="T8" fmla="*/ 2147483646 w 153"/>
                  <a:gd name="T9" fmla="*/ 2147483646 h 4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" h="458">
                    <a:moveTo>
                      <a:pt x="114" y="343"/>
                    </a:moveTo>
                    <a:lnTo>
                      <a:pt x="114" y="343"/>
                    </a:lnTo>
                    <a:cubicBezTo>
                      <a:pt x="57" y="248"/>
                      <a:pt x="152" y="76"/>
                      <a:pt x="57" y="0"/>
                    </a:cubicBezTo>
                    <a:cubicBezTo>
                      <a:pt x="95" y="114"/>
                      <a:pt x="0" y="248"/>
                      <a:pt x="19" y="343"/>
                    </a:cubicBezTo>
                    <a:cubicBezTo>
                      <a:pt x="57" y="457"/>
                      <a:pt x="152" y="457"/>
                      <a:pt x="114" y="343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59" name="Freeform 22">
                <a:extLst>
                  <a:ext uri="{FF2B5EF4-FFF2-40B4-BE49-F238E27FC236}">
                    <a16:creationId xmlns:a16="http://schemas.microsoft.com/office/drawing/2014/main" id="{8CE23990-5D2D-664F-8167-1F36285A74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6913" y="3724275"/>
                <a:ext cx="69850" cy="171450"/>
              </a:xfrm>
              <a:custGeom>
                <a:avLst/>
                <a:gdLst>
                  <a:gd name="T0" fmla="*/ 2147483646 w 192"/>
                  <a:gd name="T1" fmla="*/ 2147483646 h 477"/>
                  <a:gd name="T2" fmla="*/ 2147483646 w 192"/>
                  <a:gd name="T3" fmla="*/ 2147483646 h 477"/>
                  <a:gd name="T4" fmla="*/ 2147483646 w 192"/>
                  <a:gd name="T5" fmla="*/ 0 h 477"/>
                  <a:gd name="T6" fmla="*/ 914816719 w 192"/>
                  <a:gd name="T7" fmla="*/ 2147483646 h 477"/>
                  <a:gd name="T8" fmla="*/ 2147483646 w 192"/>
                  <a:gd name="T9" fmla="*/ 2147483646 h 4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2" h="477">
                    <a:moveTo>
                      <a:pt x="95" y="362"/>
                    </a:moveTo>
                    <a:lnTo>
                      <a:pt x="95" y="362"/>
                    </a:lnTo>
                    <a:cubicBezTo>
                      <a:pt x="76" y="248"/>
                      <a:pt x="191" y="95"/>
                      <a:pt x="114" y="0"/>
                    </a:cubicBezTo>
                    <a:cubicBezTo>
                      <a:pt x="114" y="134"/>
                      <a:pt x="0" y="229"/>
                      <a:pt x="19" y="343"/>
                    </a:cubicBezTo>
                    <a:cubicBezTo>
                      <a:pt x="19" y="457"/>
                      <a:pt x="114" y="476"/>
                      <a:pt x="95" y="362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60" name="Freeform 23">
                <a:extLst>
                  <a:ext uri="{FF2B5EF4-FFF2-40B4-BE49-F238E27FC236}">
                    <a16:creationId xmlns:a16="http://schemas.microsoft.com/office/drawing/2014/main" id="{9E03F1A8-C637-0544-A052-9A9B7080D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1838" y="3738563"/>
                <a:ext cx="76200" cy="171450"/>
              </a:xfrm>
              <a:custGeom>
                <a:avLst/>
                <a:gdLst>
                  <a:gd name="T0" fmla="*/ 2147483646 w 211"/>
                  <a:gd name="T1" fmla="*/ 2147483646 h 478"/>
                  <a:gd name="T2" fmla="*/ 2147483646 w 211"/>
                  <a:gd name="T3" fmla="*/ 2147483646 h 478"/>
                  <a:gd name="T4" fmla="*/ 2147483646 w 211"/>
                  <a:gd name="T5" fmla="*/ 0 h 478"/>
                  <a:gd name="T6" fmla="*/ 0 w 211"/>
                  <a:gd name="T7" fmla="*/ 2147483646 h 478"/>
                  <a:gd name="T8" fmla="*/ 2147483646 w 211"/>
                  <a:gd name="T9" fmla="*/ 2147483646 h 4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1" h="478">
                    <a:moveTo>
                      <a:pt x="76" y="343"/>
                    </a:moveTo>
                    <a:lnTo>
                      <a:pt x="76" y="343"/>
                    </a:lnTo>
                    <a:cubicBezTo>
                      <a:pt x="76" y="229"/>
                      <a:pt x="210" y="96"/>
                      <a:pt x="152" y="0"/>
                    </a:cubicBezTo>
                    <a:cubicBezTo>
                      <a:pt x="133" y="115"/>
                      <a:pt x="0" y="210"/>
                      <a:pt x="0" y="324"/>
                    </a:cubicBezTo>
                    <a:cubicBezTo>
                      <a:pt x="0" y="438"/>
                      <a:pt x="76" y="477"/>
                      <a:pt x="76" y="343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61" name="Freeform 24">
                <a:extLst>
                  <a:ext uri="{FF2B5EF4-FFF2-40B4-BE49-F238E27FC236}">
                    <a16:creationId xmlns:a16="http://schemas.microsoft.com/office/drawing/2014/main" id="{FA0BCD23-9E8E-4B4D-8CC1-0BD2853AD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2475" y="3759200"/>
                <a:ext cx="96838" cy="165100"/>
              </a:xfrm>
              <a:custGeom>
                <a:avLst/>
                <a:gdLst>
                  <a:gd name="T0" fmla="*/ 2147483646 w 268"/>
                  <a:gd name="T1" fmla="*/ 2147483646 h 459"/>
                  <a:gd name="T2" fmla="*/ 2147483646 w 268"/>
                  <a:gd name="T3" fmla="*/ 2147483646 h 459"/>
                  <a:gd name="T4" fmla="*/ 2147483646 w 268"/>
                  <a:gd name="T5" fmla="*/ 0 h 459"/>
                  <a:gd name="T6" fmla="*/ 896318797 w 268"/>
                  <a:gd name="T7" fmla="*/ 2147483646 h 459"/>
                  <a:gd name="T8" fmla="*/ 2147483646 w 268"/>
                  <a:gd name="T9" fmla="*/ 2147483646 h 4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8" h="459">
                    <a:moveTo>
                      <a:pt x="95" y="324"/>
                    </a:moveTo>
                    <a:lnTo>
                      <a:pt x="95" y="324"/>
                    </a:lnTo>
                    <a:cubicBezTo>
                      <a:pt x="115" y="210"/>
                      <a:pt x="267" y="115"/>
                      <a:pt x="229" y="0"/>
                    </a:cubicBezTo>
                    <a:cubicBezTo>
                      <a:pt x="191" y="115"/>
                      <a:pt x="57" y="191"/>
                      <a:pt x="19" y="286"/>
                    </a:cubicBezTo>
                    <a:cubicBezTo>
                      <a:pt x="0" y="400"/>
                      <a:pt x="76" y="458"/>
                      <a:pt x="95" y="324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62" name="Freeform 25">
                <a:extLst>
                  <a:ext uri="{FF2B5EF4-FFF2-40B4-BE49-F238E27FC236}">
                    <a16:creationId xmlns:a16="http://schemas.microsoft.com/office/drawing/2014/main" id="{64C4A891-6D31-D946-87E0-A2A16FDA0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3113" y="3786188"/>
                <a:ext cx="109537" cy="150812"/>
              </a:xfrm>
              <a:custGeom>
                <a:avLst/>
                <a:gdLst>
                  <a:gd name="T0" fmla="*/ 2147483646 w 306"/>
                  <a:gd name="T1" fmla="*/ 2147483646 h 420"/>
                  <a:gd name="T2" fmla="*/ 2147483646 w 306"/>
                  <a:gd name="T3" fmla="*/ 2147483646 h 420"/>
                  <a:gd name="T4" fmla="*/ 2147483646 w 306"/>
                  <a:gd name="T5" fmla="*/ 0 h 420"/>
                  <a:gd name="T6" fmla="*/ 1743064787 w 306"/>
                  <a:gd name="T7" fmla="*/ 2147483646 h 420"/>
                  <a:gd name="T8" fmla="*/ 2147483646 w 306"/>
                  <a:gd name="T9" fmla="*/ 2147483646 h 4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6" h="420">
                    <a:moveTo>
                      <a:pt x="114" y="304"/>
                    </a:moveTo>
                    <a:lnTo>
                      <a:pt x="114" y="304"/>
                    </a:lnTo>
                    <a:cubicBezTo>
                      <a:pt x="134" y="190"/>
                      <a:pt x="305" y="114"/>
                      <a:pt x="286" y="0"/>
                    </a:cubicBezTo>
                    <a:cubicBezTo>
                      <a:pt x="248" y="114"/>
                      <a:pt x="77" y="152"/>
                      <a:pt x="38" y="247"/>
                    </a:cubicBezTo>
                    <a:cubicBezTo>
                      <a:pt x="0" y="362"/>
                      <a:pt x="77" y="419"/>
                      <a:pt x="114" y="304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63" name="Freeform 26">
                <a:extLst>
                  <a:ext uri="{FF2B5EF4-FFF2-40B4-BE49-F238E27FC236}">
                    <a16:creationId xmlns:a16="http://schemas.microsoft.com/office/drawing/2014/main" id="{A37F1B5A-B99E-174B-9580-A0C3C8B1B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750" y="3813175"/>
                <a:ext cx="123825" cy="144463"/>
              </a:xfrm>
              <a:custGeom>
                <a:avLst/>
                <a:gdLst>
                  <a:gd name="T0" fmla="*/ 2147483646 w 343"/>
                  <a:gd name="T1" fmla="*/ 2147483646 h 401"/>
                  <a:gd name="T2" fmla="*/ 2147483646 w 343"/>
                  <a:gd name="T3" fmla="*/ 2147483646 h 401"/>
                  <a:gd name="T4" fmla="*/ 2147483646 w 343"/>
                  <a:gd name="T5" fmla="*/ 0 h 401"/>
                  <a:gd name="T6" fmla="*/ 2147483646 w 343"/>
                  <a:gd name="T7" fmla="*/ 2147483646 h 401"/>
                  <a:gd name="T8" fmla="*/ 2147483646 w 343"/>
                  <a:gd name="T9" fmla="*/ 2147483646 h 4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3" h="401">
                    <a:moveTo>
                      <a:pt x="114" y="286"/>
                    </a:moveTo>
                    <a:lnTo>
                      <a:pt x="114" y="286"/>
                    </a:lnTo>
                    <a:cubicBezTo>
                      <a:pt x="152" y="191"/>
                      <a:pt x="342" y="133"/>
                      <a:pt x="342" y="0"/>
                    </a:cubicBezTo>
                    <a:cubicBezTo>
                      <a:pt x="266" y="114"/>
                      <a:pt x="114" y="133"/>
                      <a:pt x="56" y="228"/>
                    </a:cubicBezTo>
                    <a:cubicBezTo>
                      <a:pt x="0" y="323"/>
                      <a:pt x="56" y="400"/>
                      <a:pt x="114" y="286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64" name="Freeform 27">
                <a:extLst>
                  <a:ext uri="{FF2B5EF4-FFF2-40B4-BE49-F238E27FC236}">
                    <a16:creationId xmlns:a16="http://schemas.microsoft.com/office/drawing/2014/main" id="{5BCB6CEC-2754-714F-96A3-E4D780C03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6450" y="3854450"/>
                <a:ext cx="138113" cy="123825"/>
              </a:xfrm>
              <a:custGeom>
                <a:avLst/>
                <a:gdLst>
                  <a:gd name="T0" fmla="*/ 2147483646 w 382"/>
                  <a:gd name="T1" fmla="*/ 2147483646 h 344"/>
                  <a:gd name="T2" fmla="*/ 2147483646 w 382"/>
                  <a:gd name="T3" fmla="*/ 2147483646 h 344"/>
                  <a:gd name="T4" fmla="*/ 2147483646 w 382"/>
                  <a:gd name="T5" fmla="*/ 0 h 344"/>
                  <a:gd name="T6" fmla="*/ 2147483646 w 382"/>
                  <a:gd name="T7" fmla="*/ 2147483646 h 344"/>
                  <a:gd name="T8" fmla="*/ 2147483646 w 382"/>
                  <a:gd name="T9" fmla="*/ 2147483646 h 3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2" h="344">
                    <a:moveTo>
                      <a:pt x="114" y="248"/>
                    </a:moveTo>
                    <a:lnTo>
                      <a:pt x="114" y="248"/>
                    </a:lnTo>
                    <a:cubicBezTo>
                      <a:pt x="190" y="153"/>
                      <a:pt x="381" y="114"/>
                      <a:pt x="381" y="0"/>
                    </a:cubicBezTo>
                    <a:cubicBezTo>
                      <a:pt x="304" y="95"/>
                      <a:pt x="152" y="95"/>
                      <a:pt x="76" y="172"/>
                    </a:cubicBezTo>
                    <a:cubicBezTo>
                      <a:pt x="0" y="267"/>
                      <a:pt x="57" y="343"/>
                      <a:pt x="114" y="248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65" name="Freeform 28">
                <a:extLst>
                  <a:ext uri="{FF2B5EF4-FFF2-40B4-BE49-F238E27FC236}">
                    <a16:creationId xmlns:a16="http://schemas.microsoft.com/office/drawing/2014/main" id="{62147BD7-87CD-6F42-BE78-9E6EA99B2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738" y="3895725"/>
                <a:ext cx="150812" cy="103188"/>
              </a:xfrm>
              <a:custGeom>
                <a:avLst/>
                <a:gdLst>
                  <a:gd name="T0" fmla="*/ 2147483646 w 420"/>
                  <a:gd name="T1" fmla="*/ 2147483646 h 287"/>
                  <a:gd name="T2" fmla="*/ 2147483646 w 420"/>
                  <a:gd name="T3" fmla="*/ 2147483646 h 287"/>
                  <a:gd name="T4" fmla="*/ 2147483646 w 420"/>
                  <a:gd name="T5" fmla="*/ 0 h 287"/>
                  <a:gd name="T6" fmla="*/ 2147483646 w 420"/>
                  <a:gd name="T7" fmla="*/ 2147483646 h 287"/>
                  <a:gd name="T8" fmla="*/ 2147483646 w 420"/>
                  <a:gd name="T9" fmla="*/ 2147483646 h 2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0" h="287">
                    <a:moveTo>
                      <a:pt x="114" y="210"/>
                    </a:moveTo>
                    <a:lnTo>
                      <a:pt x="114" y="210"/>
                    </a:lnTo>
                    <a:cubicBezTo>
                      <a:pt x="209" y="115"/>
                      <a:pt x="400" y="115"/>
                      <a:pt x="419" y="0"/>
                    </a:cubicBezTo>
                    <a:cubicBezTo>
                      <a:pt x="324" y="77"/>
                      <a:pt x="171" y="58"/>
                      <a:pt x="95" y="134"/>
                    </a:cubicBezTo>
                    <a:cubicBezTo>
                      <a:pt x="0" y="210"/>
                      <a:pt x="38" y="286"/>
                      <a:pt x="114" y="210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66" name="Freeform 29">
                <a:extLst>
                  <a:ext uri="{FF2B5EF4-FFF2-40B4-BE49-F238E27FC236}">
                    <a16:creationId xmlns:a16="http://schemas.microsoft.com/office/drawing/2014/main" id="{27B4F166-BF2F-484C-9050-9D7385D13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025" y="3944938"/>
                <a:ext cx="158750" cy="82550"/>
              </a:xfrm>
              <a:custGeom>
                <a:avLst/>
                <a:gdLst>
                  <a:gd name="T0" fmla="*/ 2147483646 w 439"/>
                  <a:gd name="T1" fmla="*/ 2147483646 h 229"/>
                  <a:gd name="T2" fmla="*/ 2147483646 w 439"/>
                  <a:gd name="T3" fmla="*/ 2147483646 h 229"/>
                  <a:gd name="T4" fmla="*/ 2147483646 w 439"/>
                  <a:gd name="T5" fmla="*/ 0 h 229"/>
                  <a:gd name="T6" fmla="*/ 2147483646 w 439"/>
                  <a:gd name="T7" fmla="*/ 2147483646 h 229"/>
                  <a:gd name="T8" fmla="*/ 2147483646 w 439"/>
                  <a:gd name="T9" fmla="*/ 2147483646 h 2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9" h="229">
                    <a:moveTo>
                      <a:pt x="114" y="152"/>
                    </a:moveTo>
                    <a:lnTo>
                      <a:pt x="114" y="152"/>
                    </a:lnTo>
                    <a:cubicBezTo>
                      <a:pt x="209" y="76"/>
                      <a:pt x="400" y="114"/>
                      <a:pt x="438" y="0"/>
                    </a:cubicBezTo>
                    <a:cubicBezTo>
                      <a:pt x="343" y="57"/>
                      <a:pt x="191" y="19"/>
                      <a:pt x="95" y="76"/>
                    </a:cubicBezTo>
                    <a:cubicBezTo>
                      <a:pt x="0" y="133"/>
                      <a:pt x="19" y="228"/>
                      <a:pt x="114" y="152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67" name="Freeform 30">
                <a:extLst>
                  <a:ext uri="{FF2B5EF4-FFF2-40B4-BE49-F238E27FC236}">
                    <a16:creationId xmlns:a16="http://schemas.microsoft.com/office/drawing/2014/main" id="{6F11075B-5B3D-9A4A-926D-B103D746F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025" y="3984625"/>
                <a:ext cx="171450" cy="61913"/>
              </a:xfrm>
              <a:custGeom>
                <a:avLst/>
                <a:gdLst>
                  <a:gd name="T0" fmla="*/ 2147483646 w 477"/>
                  <a:gd name="T1" fmla="*/ 2147483646 h 173"/>
                  <a:gd name="T2" fmla="*/ 2147483646 w 477"/>
                  <a:gd name="T3" fmla="*/ 2147483646 h 173"/>
                  <a:gd name="T4" fmla="*/ 2147483646 w 477"/>
                  <a:gd name="T5" fmla="*/ 870924445 h 173"/>
                  <a:gd name="T6" fmla="*/ 2147483646 w 477"/>
                  <a:gd name="T7" fmla="*/ 1741720411 h 173"/>
                  <a:gd name="T8" fmla="*/ 2147483646 w 477"/>
                  <a:gd name="T9" fmla="*/ 2147483646 h 1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7" h="173">
                    <a:moveTo>
                      <a:pt x="133" y="114"/>
                    </a:moveTo>
                    <a:lnTo>
                      <a:pt x="133" y="114"/>
                    </a:lnTo>
                    <a:cubicBezTo>
                      <a:pt x="228" y="57"/>
                      <a:pt x="400" y="133"/>
                      <a:pt x="476" y="19"/>
                    </a:cubicBezTo>
                    <a:cubicBezTo>
                      <a:pt x="362" y="76"/>
                      <a:pt x="209" y="0"/>
                      <a:pt x="114" y="38"/>
                    </a:cubicBezTo>
                    <a:cubicBezTo>
                      <a:pt x="0" y="76"/>
                      <a:pt x="19" y="172"/>
                      <a:pt x="133" y="114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68" name="Freeform 31">
                <a:extLst>
                  <a:ext uri="{FF2B5EF4-FFF2-40B4-BE49-F238E27FC236}">
                    <a16:creationId xmlns:a16="http://schemas.microsoft.com/office/drawing/2014/main" id="{1EFF5D09-7E28-F749-A03A-EE955CEA3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1375" y="4019550"/>
                <a:ext cx="165100" cy="55563"/>
              </a:xfrm>
              <a:custGeom>
                <a:avLst/>
                <a:gdLst>
                  <a:gd name="T0" fmla="*/ 2147483646 w 458"/>
                  <a:gd name="T1" fmla="*/ 2147483646 h 154"/>
                  <a:gd name="T2" fmla="*/ 2147483646 w 458"/>
                  <a:gd name="T3" fmla="*/ 2147483646 h 154"/>
                  <a:gd name="T4" fmla="*/ 2147483646 w 458"/>
                  <a:gd name="T5" fmla="*/ 2147483646 h 154"/>
                  <a:gd name="T6" fmla="*/ 2147483646 w 458"/>
                  <a:gd name="T7" fmla="*/ 892354408 h 154"/>
                  <a:gd name="T8" fmla="*/ 2147483646 w 458"/>
                  <a:gd name="T9" fmla="*/ 2147483646 h 1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8" h="154">
                    <a:moveTo>
                      <a:pt x="114" y="114"/>
                    </a:moveTo>
                    <a:lnTo>
                      <a:pt x="114" y="114"/>
                    </a:lnTo>
                    <a:cubicBezTo>
                      <a:pt x="209" y="77"/>
                      <a:pt x="381" y="153"/>
                      <a:pt x="457" y="77"/>
                    </a:cubicBezTo>
                    <a:cubicBezTo>
                      <a:pt x="343" y="96"/>
                      <a:pt x="209" y="0"/>
                      <a:pt x="114" y="19"/>
                    </a:cubicBezTo>
                    <a:cubicBezTo>
                      <a:pt x="0" y="57"/>
                      <a:pt x="0" y="153"/>
                      <a:pt x="114" y="114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69" name="Freeform 32">
                <a:extLst>
                  <a:ext uri="{FF2B5EF4-FFF2-40B4-BE49-F238E27FC236}">
                    <a16:creationId xmlns:a16="http://schemas.microsoft.com/office/drawing/2014/main" id="{5777359E-C05E-5E49-8A73-B17C07939E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025" y="4054475"/>
                <a:ext cx="171450" cy="68263"/>
              </a:xfrm>
              <a:custGeom>
                <a:avLst/>
                <a:gdLst>
                  <a:gd name="T0" fmla="*/ 2147483646 w 477"/>
                  <a:gd name="T1" fmla="*/ 2147483646 h 191"/>
                  <a:gd name="T2" fmla="*/ 2147483646 w 477"/>
                  <a:gd name="T3" fmla="*/ 2147483646 h 191"/>
                  <a:gd name="T4" fmla="*/ 2147483646 w 477"/>
                  <a:gd name="T5" fmla="*/ 2147483646 h 191"/>
                  <a:gd name="T6" fmla="*/ 2147483646 w 477"/>
                  <a:gd name="T7" fmla="*/ 821708178 h 191"/>
                  <a:gd name="T8" fmla="*/ 2147483646 w 477"/>
                  <a:gd name="T9" fmla="*/ 2147483646 h 1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7" h="191">
                    <a:moveTo>
                      <a:pt x="114" y="95"/>
                    </a:moveTo>
                    <a:lnTo>
                      <a:pt x="114" y="95"/>
                    </a:lnTo>
                    <a:cubicBezTo>
                      <a:pt x="228" y="76"/>
                      <a:pt x="381" y="190"/>
                      <a:pt x="476" y="114"/>
                    </a:cubicBezTo>
                    <a:cubicBezTo>
                      <a:pt x="343" y="114"/>
                      <a:pt x="228" y="0"/>
                      <a:pt x="133" y="18"/>
                    </a:cubicBezTo>
                    <a:cubicBezTo>
                      <a:pt x="19" y="18"/>
                      <a:pt x="0" y="114"/>
                      <a:pt x="114" y="95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70" name="Freeform 33">
                <a:extLst>
                  <a:ext uri="{FF2B5EF4-FFF2-40B4-BE49-F238E27FC236}">
                    <a16:creationId xmlns:a16="http://schemas.microsoft.com/office/drawing/2014/main" id="{1B1B045E-13F5-C74C-BD51-AFE2C51D6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738" y="4087813"/>
                <a:ext cx="171450" cy="76200"/>
              </a:xfrm>
              <a:custGeom>
                <a:avLst/>
                <a:gdLst>
                  <a:gd name="T0" fmla="*/ 2147483646 w 477"/>
                  <a:gd name="T1" fmla="*/ 2147483646 h 210"/>
                  <a:gd name="T2" fmla="*/ 2147483646 w 477"/>
                  <a:gd name="T3" fmla="*/ 2147483646 h 210"/>
                  <a:gd name="T4" fmla="*/ 2147483646 w 477"/>
                  <a:gd name="T5" fmla="*/ 2147483646 h 210"/>
                  <a:gd name="T6" fmla="*/ 2147483646 w 477"/>
                  <a:gd name="T7" fmla="*/ 0 h 210"/>
                  <a:gd name="T8" fmla="*/ 2147483646 w 477"/>
                  <a:gd name="T9" fmla="*/ 2147483646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7" h="210">
                    <a:moveTo>
                      <a:pt x="133" y="76"/>
                    </a:moveTo>
                    <a:lnTo>
                      <a:pt x="133" y="76"/>
                    </a:lnTo>
                    <a:cubicBezTo>
                      <a:pt x="247" y="76"/>
                      <a:pt x="381" y="209"/>
                      <a:pt x="476" y="152"/>
                    </a:cubicBezTo>
                    <a:cubicBezTo>
                      <a:pt x="361" y="152"/>
                      <a:pt x="266" y="19"/>
                      <a:pt x="152" y="0"/>
                    </a:cubicBezTo>
                    <a:cubicBezTo>
                      <a:pt x="38" y="0"/>
                      <a:pt x="0" y="95"/>
                      <a:pt x="133" y="76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71" name="Freeform 34">
                <a:extLst>
                  <a:ext uri="{FF2B5EF4-FFF2-40B4-BE49-F238E27FC236}">
                    <a16:creationId xmlns:a16="http://schemas.microsoft.com/office/drawing/2014/main" id="{545D8CCA-D8FA-E243-80FD-5F599079C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6450" y="4108450"/>
                <a:ext cx="165100" cy="96838"/>
              </a:xfrm>
              <a:custGeom>
                <a:avLst/>
                <a:gdLst>
                  <a:gd name="T0" fmla="*/ 2147483646 w 458"/>
                  <a:gd name="T1" fmla="*/ 2147483646 h 267"/>
                  <a:gd name="T2" fmla="*/ 2147483646 w 458"/>
                  <a:gd name="T3" fmla="*/ 2147483646 h 267"/>
                  <a:gd name="T4" fmla="*/ 2147483646 w 458"/>
                  <a:gd name="T5" fmla="*/ 2147483646 h 267"/>
                  <a:gd name="T6" fmla="*/ 2147483646 w 458"/>
                  <a:gd name="T7" fmla="*/ 906465700 h 267"/>
                  <a:gd name="T8" fmla="*/ 2147483646 w 458"/>
                  <a:gd name="T9" fmla="*/ 2147483646 h 2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8" h="267">
                    <a:moveTo>
                      <a:pt x="133" y="95"/>
                    </a:moveTo>
                    <a:lnTo>
                      <a:pt x="133" y="95"/>
                    </a:lnTo>
                    <a:cubicBezTo>
                      <a:pt x="247" y="114"/>
                      <a:pt x="343" y="266"/>
                      <a:pt x="457" y="229"/>
                    </a:cubicBezTo>
                    <a:cubicBezTo>
                      <a:pt x="343" y="190"/>
                      <a:pt x="267" y="57"/>
                      <a:pt x="152" y="19"/>
                    </a:cubicBezTo>
                    <a:cubicBezTo>
                      <a:pt x="57" y="0"/>
                      <a:pt x="0" y="95"/>
                      <a:pt x="133" y="95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72" name="Freeform 35">
                <a:extLst>
                  <a:ext uri="{FF2B5EF4-FFF2-40B4-BE49-F238E27FC236}">
                    <a16:creationId xmlns:a16="http://schemas.microsoft.com/office/drawing/2014/main" id="{9D046803-0568-7244-9E0E-950BFE03E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750" y="4129088"/>
                <a:ext cx="150813" cy="117475"/>
              </a:xfrm>
              <a:custGeom>
                <a:avLst/>
                <a:gdLst>
                  <a:gd name="T0" fmla="*/ 2147483646 w 420"/>
                  <a:gd name="T1" fmla="*/ 2147483646 h 325"/>
                  <a:gd name="T2" fmla="*/ 2147483646 w 420"/>
                  <a:gd name="T3" fmla="*/ 2147483646 h 325"/>
                  <a:gd name="T4" fmla="*/ 2147483646 w 420"/>
                  <a:gd name="T5" fmla="*/ 2147483646 h 325"/>
                  <a:gd name="T6" fmla="*/ 2147483646 w 420"/>
                  <a:gd name="T7" fmla="*/ 1794669551 h 325"/>
                  <a:gd name="T8" fmla="*/ 2147483646 w 420"/>
                  <a:gd name="T9" fmla="*/ 2147483646 h 3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0" h="325">
                    <a:moveTo>
                      <a:pt x="114" y="114"/>
                    </a:moveTo>
                    <a:lnTo>
                      <a:pt x="114" y="114"/>
                    </a:lnTo>
                    <a:cubicBezTo>
                      <a:pt x="228" y="153"/>
                      <a:pt x="305" y="324"/>
                      <a:pt x="419" y="286"/>
                    </a:cubicBezTo>
                    <a:cubicBezTo>
                      <a:pt x="305" y="248"/>
                      <a:pt x="266" y="95"/>
                      <a:pt x="152" y="38"/>
                    </a:cubicBezTo>
                    <a:cubicBezTo>
                      <a:pt x="56" y="0"/>
                      <a:pt x="0" y="76"/>
                      <a:pt x="114" y="114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73" name="Freeform 36">
                <a:extLst>
                  <a:ext uri="{FF2B5EF4-FFF2-40B4-BE49-F238E27FC236}">
                    <a16:creationId xmlns:a16="http://schemas.microsoft.com/office/drawing/2014/main" id="{CA149D96-9D11-8C4E-94EA-D39FAAE01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3113" y="4149725"/>
                <a:ext cx="144462" cy="123825"/>
              </a:xfrm>
              <a:custGeom>
                <a:avLst/>
                <a:gdLst>
                  <a:gd name="T0" fmla="*/ 2147483646 w 401"/>
                  <a:gd name="T1" fmla="*/ 2147483646 h 344"/>
                  <a:gd name="T2" fmla="*/ 2147483646 w 401"/>
                  <a:gd name="T3" fmla="*/ 2147483646 h 344"/>
                  <a:gd name="T4" fmla="*/ 2147483646 w 401"/>
                  <a:gd name="T5" fmla="*/ 2147483646 h 344"/>
                  <a:gd name="T6" fmla="*/ 2147483646 w 401"/>
                  <a:gd name="T7" fmla="*/ 2147483646 h 344"/>
                  <a:gd name="T8" fmla="*/ 2147483646 w 401"/>
                  <a:gd name="T9" fmla="*/ 2147483646 h 3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1" h="344">
                    <a:moveTo>
                      <a:pt x="114" y="115"/>
                    </a:moveTo>
                    <a:lnTo>
                      <a:pt x="114" y="115"/>
                    </a:lnTo>
                    <a:cubicBezTo>
                      <a:pt x="210" y="172"/>
                      <a:pt x="267" y="343"/>
                      <a:pt x="400" y="343"/>
                    </a:cubicBezTo>
                    <a:cubicBezTo>
                      <a:pt x="286" y="267"/>
                      <a:pt x="267" y="115"/>
                      <a:pt x="172" y="57"/>
                    </a:cubicBezTo>
                    <a:cubicBezTo>
                      <a:pt x="77" y="0"/>
                      <a:pt x="0" y="76"/>
                      <a:pt x="114" y="115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74" name="Freeform 37">
                <a:extLst>
                  <a:ext uri="{FF2B5EF4-FFF2-40B4-BE49-F238E27FC236}">
                    <a16:creationId xmlns:a16="http://schemas.microsoft.com/office/drawing/2014/main" id="{F95DC903-BA99-5D41-BFDD-3AA48405D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2475" y="4164013"/>
                <a:ext cx="123825" cy="144462"/>
              </a:xfrm>
              <a:custGeom>
                <a:avLst/>
                <a:gdLst>
                  <a:gd name="T0" fmla="*/ 2147483646 w 344"/>
                  <a:gd name="T1" fmla="*/ 2147483646 h 401"/>
                  <a:gd name="T2" fmla="*/ 2147483646 w 344"/>
                  <a:gd name="T3" fmla="*/ 2147483646 h 401"/>
                  <a:gd name="T4" fmla="*/ 2147483646 w 344"/>
                  <a:gd name="T5" fmla="*/ 2147483646 h 401"/>
                  <a:gd name="T6" fmla="*/ 2147483646 w 344"/>
                  <a:gd name="T7" fmla="*/ 2147483646 h 401"/>
                  <a:gd name="T8" fmla="*/ 2147483646 w 344"/>
                  <a:gd name="T9" fmla="*/ 2147483646 h 4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4" h="401">
                    <a:moveTo>
                      <a:pt x="95" y="134"/>
                    </a:moveTo>
                    <a:lnTo>
                      <a:pt x="95" y="134"/>
                    </a:lnTo>
                    <a:cubicBezTo>
                      <a:pt x="191" y="191"/>
                      <a:pt x="229" y="381"/>
                      <a:pt x="343" y="400"/>
                    </a:cubicBezTo>
                    <a:cubicBezTo>
                      <a:pt x="248" y="305"/>
                      <a:pt x="248" y="153"/>
                      <a:pt x="171" y="77"/>
                    </a:cubicBezTo>
                    <a:cubicBezTo>
                      <a:pt x="76" y="0"/>
                      <a:pt x="0" y="58"/>
                      <a:pt x="95" y="134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75" name="Freeform 38">
                <a:extLst>
                  <a:ext uri="{FF2B5EF4-FFF2-40B4-BE49-F238E27FC236}">
                    <a16:creationId xmlns:a16="http://schemas.microsoft.com/office/drawing/2014/main" id="{31A4260F-0C4C-2D4F-A2FF-C3FEEDF06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1838" y="4176713"/>
                <a:ext cx="103187" cy="150812"/>
              </a:xfrm>
              <a:custGeom>
                <a:avLst/>
                <a:gdLst>
                  <a:gd name="T0" fmla="*/ 2147483646 w 287"/>
                  <a:gd name="T1" fmla="*/ 2147483646 h 420"/>
                  <a:gd name="T2" fmla="*/ 2147483646 w 287"/>
                  <a:gd name="T3" fmla="*/ 2147483646 h 420"/>
                  <a:gd name="T4" fmla="*/ 2147483646 w 287"/>
                  <a:gd name="T5" fmla="*/ 2147483646 h 420"/>
                  <a:gd name="T6" fmla="*/ 2147483646 w 287"/>
                  <a:gd name="T7" fmla="*/ 2147483646 h 420"/>
                  <a:gd name="T8" fmla="*/ 2147483646 w 287"/>
                  <a:gd name="T9" fmla="*/ 2147483646 h 4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7" h="420">
                    <a:moveTo>
                      <a:pt x="76" y="134"/>
                    </a:moveTo>
                    <a:lnTo>
                      <a:pt x="76" y="134"/>
                    </a:lnTo>
                    <a:cubicBezTo>
                      <a:pt x="172" y="210"/>
                      <a:pt x="172" y="401"/>
                      <a:pt x="286" y="419"/>
                    </a:cubicBezTo>
                    <a:cubicBezTo>
                      <a:pt x="191" y="343"/>
                      <a:pt x="228" y="172"/>
                      <a:pt x="152" y="96"/>
                    </a:cubicBezTo>
                    <a:cubicBezTo>
                      <a:pt x="76" y="0"/>
                      <a:pt x="0" y="57"/>
                      <a:pt x="76" y="134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76" name="Freeform 39">
                <a:extLst>
                  <a:ext uri="{FF2B5EF4-FFF2-40B4-BE49-F238E27FC236}">
                    <a16:creationId xmlns:a16="http://schemas.microsoft.com/office/drawing/2014/main" id="{FCA4573F-AB50-9A42-B412-40B4578E06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3263" y="4191000"/>
                <a:ext cx="82550" cy="158750"/>
              </a:xfrm>
              <a:custGeom>
                <a:avLst/>
                <a:gdLst>
                  <a:gd name="T0" fmla="*/ 2147483646 w 229"/>
                  <a:gd name="T1" fmla="*/ 2147483646 h 439"/>
                  <a:gd name="T2" fmla="*/ 2147483646 w 229"/>
                  <a:gd name="T3" fmla="*/ 2147483646 h 439"/>
                  <a:gd name="T4" fmla="*/ 2147483646 w 229"/>
                  <a:gd name="T5" fmla="*/ 2147483646 h 439"/>
                  <a:gd name="T6" fmla="*/ 2147483646 w 229"/>
                  <a:gd name="T7" fmla="*/ 2147483646 h 439"/>
                  <a:gd name="T8" fmla="*/ 2147483646 w 229"/>
                  <a:gd name="T9" fmla="*/ 2147483646 h 4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9" h="439">
                    <a:moveTo>
                      <a:pt x="76" y="114"/>
                    </a:moveTo>
                    <a:lnTo>
                      <a:pt x="76" y="114"/>
                    </a:lnTo>
                    <a:cubicBezTo>
                      <a:pt x="152" y="209"/>
                      <a:pt x="114" y="399"/>
                      <a:pt x="228" y="438"/>
                    </a:cubicBezTo>
                    <a:cubicBezTo>
                      <a:pt x="152" y="342"/>
                      <a:pt x="209" y="190"/>
                      <a:pt x="152" y="95"/>
                    </a:cubicBezTo>
                    <a:cubicBezTo>
                      <a:pt x="95" y="0"/>
                      <a:pt x="0" y="18"/>
                      <a:pt x="76" y="114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77" name="Freeform 40">
                <a:extLst>
                  <a:ext uri="{FF2B5EF4-FFF2-40B4-BE49-F238E27FC236}">
                    <a16:creationId xmlns:a16="http://schemas.microsoft.com/office/drawing/2014/main" id="{994C9922-84FF-3D4C-9B20-FB01B9726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4213" y="4197350"/>
                <a:ext cx="61912" cy="165100"/>
              </a:xfrm>
              <a:custGeom>
                <a:avLst/>
                <a:gdLst>
                  <a:gd name="T0" fmla="*/ 2147483646 w 172"/>
                  <a:gd name="T1" fmla="*/ 2147483646 h 459"/>
                  <a:gd name="T2" fmla="*/ 2147483646 w 172"/>
                  <a:gd name="T3" fmla="*/ 2147483646 h 459"/>
                  <a:gd name="T4" fmla="*/ 2147483646 w 172"/>
                  <a:gd name="T5" fmla="*/ 2147483646 h 459"/>
                  <a:gd name="T6" fmla="*/ 2147483646 w 172"/>
                  <a:gd name="T7" fmla="*/ 2147483646 h 459"/>
                  <a:gd name="T8" fmla="*/ 2147483646 w 172"/>
                  <a:gd name="T9" fmla="*/ 2147483646 h 4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2" h="459">
                    <a:moveTo>
                      <a:pt x="57" y="115"/>
                    </a:moveTo>
                    <a:lnTo>
                      <a:pt x="57" y="115"/>
                    </a:lnTo>
                    <a:cubicBezTo>
                      <a:pt x="114" y="210"/>
                      <a:pt x="38" y="400"/>
                      <a:pt x="152" y="458"/>
                    </a:cubicBezTo>
                    <a:cubicBezTo>
                      <a:pt x="95" y="344"/>
                      <a:pt x="171" y="210"/>
                      <a:pt x="133" y="96"/>
                    </a:cubicBezTo>
                    <a:cubicBezTo>
                      <a:pt x="95" y="0"/>
                      <a:pt x="0" y="0"/>
                      <a:pt x="57" y="115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78" name="Freeform 41">
                <a:extLst>
                  <a:ext uri="{FF2B5EF4-FFF2-40B4-BE49-F238E27FC236}">
                    <a16:creationId xmlns:a16="http://schemas.microsoft.com/office/drawing/2014/main" id="{023BA75A-5CD0-1643-A070-537E98AB8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5638" y="4197350"/>
                <a:ext cx="55562" cy="171450"/>
              </a:xfrm>
              <a:custGeom>
                <a:avLst/>
                <a:gdLst>
                  <a:gd name="T0" fmla="*/ 1819918784 w 153"/>
                  <a:gd name="T1" fmla="*/ 2147483646 h 477"/>
                  <a:gd name="T2" fmla="*/ 1819918784 w 153"/>
                  <a:gd name="T3" fmla="*/ 2147483646 h 477"/>
                  <a:gd name="T4" fmla="*/ 2147483646 w 153"/>
                  <a:gd name="T5" fmla="*/ 2147483646 h 477"/>
                  <a:gd name="T6" fmla="*/ 2147483646 w 153"/>
                  <a:gd name="T7" fmla="*/ 2147483646 h 477"/>
                  <a:gd name="T8" fmla="*/ 1819918784 w 153"/>
                  <a:gd name="T9" fmla="*/ 2147483646 h 4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" h="477">
                    <a:moveTo>
                      <a:pt x="38" y="115"/>
                    </a:moveTo>
                    <a:lnTo>
                      <a:pt x="38" y="115"/>
                    </a:lnTo>
                    <a:cubicBezTo>
                      <a:pt x="76" y="229"/>
                      <a:pt x="0" y="381"/>
                      <a:pt x="76" y="476"/>
                    </a:cubicBezTo>
                    <a:cubicBezTo>
                      <a:pt x="57" y="344"/>
                      <a:pt x="152" y="229"/>
                      <a:pt x="133" y="115"/>
                    </a:cubicBezTo>
                    <a:cubicBezTo>
                      <a:pt x="95" y="0"/>
                      <a:pt x="0" y="0"/>
                      <a:pt x="38" y="115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79" name="Freeform 42">
                <a:extLst>
                  <a:ext uri="{FF2B5EF4-FFF2-40B4-BE49-F238E27FC236}">
                    <a16:creationId xmlns:a16="http://schemas.microsoft.com/office/drawing/2014/main" id="{AB653282-5F65-E045-9291-3F6AC2A4E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013" y="4191000"/>
                <a:ext cx="69850" cy="171450"/>
              </a:xfrm>
              <a:custGeom>
                <a:avLst/>
                <a:gdLst>
                  <a:gd name="T0" fmla="*/ 2147483646 w 192"/>
                  <a:gd name="T1" fmla="*/ 2147483646 h 477"/>
                  <a:gd name="T2" fmla="*/ 2147483646 w 192"/>
                  <a:gd name="T3" fmla="*/ 2147483646 h 477"/>
                  <a:gd name="T4" fmla="*/ 2147483646 w 192"/>
                  <a:gd name="T5" fmla="*/ 2147483646 h 477"/>
                  <a:gd name="T6" fmla="*/ 2147483646 w 192"/>
                  <a:gd name="T7" fmla="*/ 2147483646 h 477"/>
                  <a:gd name="T8" fmla="*/ 2147483646 w 192"/>
                  <a:gd name="T9" fmla="*/ 2147483646 h 4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2" h="477">
                    <a:moveTo>
                      <a:pt x="95" y="114"/>
                    </a:moveTo>
                    <a:lnTo>
                      <a:pt x="95" y="114"/>
                    </a:lnTo>
                    <a:cubicBezTo>
                      <a:pt x="114" y="228"/>
                      <a:pt x="0" y="380"/>
                      <a:pt x="77" y="476"/>
                    </a:cubicBezTo>
                    <a:cubicBezTo>
                      <a:pt x="58" y="362"/>
                      <a:pt x="191" y="247"/>
                      <a:pt x="172" y="133"/>
                    </a:cubicBezTo>
                    <a:cubicBezTo>
                      <a:pt x="172" y="18"/>
                      <a:pt x="77" y="0"/>
                      <a:pt x="95" y="114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80" name="Freeform 43">
                <a:extLst>
                  <a:ext uri="{FF2B5EF4-FFF2-40B4-BE49-F238E27FC236}">
                    <a16:creationId xmlns:a16="http://schemas.microsoft.com/office/drawing/2014/main" id="{12B19541-2E9F-2343-B7F9-9F8EBE53C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738" y="4184650"/>
                <a:ext cx="76200" cy="165100"/>
              </a:xfrm>
              <a:custGeom>
                <a:avLst/>
                <a:gdLst>
                  <a:gd name="T0" fmla="*/ 2147483646 w 210"/>
                  <a:gd name="T1" fmla="*/ 2147483646 h 458"/>
                  <a:gd name="T2" fmla="*/ 2147483646 w 210"/>
                  <a:gd name="T3" fmla="*/ 2147483646 h 458"/>
                  <a:gd name="T4" fmla="*/ 2147483646 w 210"/>
                  <a:gd name="T5" fmla="*/ 2147483646 h 458"/>
                  <a:gd name="T6" fmla="*/ 2147483646 w 210"/>
                  <a:gd name="T7" fmla="*/ 2147483646 h 458"/>
                  <a:gd name="T8" fmla="*/ 2147483646 w 210"/>
                  <a:gd name="T9" fmla="*/ 2147483646 h 4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0" h="458">
                    <a:moveTo>
                      <a:pt x="133" y="114"/>
                    </a:moveTo>
                    <a:lnTo>
                      <a:pt x="133" y="114"/>
                    </a:lnTo>
                    <a:cubicBezTo>
                      <a:pt x="133" y="228"/>
                      <a:pt x="0" y="361"/>
                      <a:pt x="57" y="457"/>
                    </a:cubicBezTo>
                    <a:cubicBezTo>
                      <a:pt x="57" y="342"/>
                      <a:pt x="191" y="247"/>
                      <a:pt x="209" y="133"/>
                    </a:cubicBezTo>
                    <a:cubicBezTo>
                      <a:pt x="209" y="19"/>
                      <a:pt x="114" y="0"/>
                      <a:pt x="133" y="114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81" name="Freeform 44">
                <a:extLst>
                  <a:ext uri="{FF2B5EF4-FFF2-40B4-BE49-F238E27FC236}">
                    <a16:creationId xmlns:a16="http://schemas.microsoft.com/office/drawing/2014/main" id="{EA247203-7329-5846-B3C1-0D106697B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463" y="4170363"/>
                <a:ext cx="96837" cy="158750"/>
              </a:xfrm>
              <a:custGeom>
                <a:avLst/>
                <a:gdLst>
                  <a:gd name="T0" fmla="*/ 2147483646 w 267"/>
                  <a:gd name="T1" fmla="*/ 2147483646 h 439"/>
                  <a:gd name="T2" fmla="*/ 2147483646 w 267"/>
                  <a:gd name="T3" fmla="*/ 2147483646 h 439"/>
                  <a:gd name="T4" fmla="*/ 1812893819 w 267"/>
                  <a:gd name="T5" fmla="*/ 2147483646 h 439"/>
                  <a:gd name="T6" fmla="*/ 2147483646 w 267"/>
                  <a:gd name="T7" fmla="*/ 2147483646 h 439"/>
                  <a:gd name="T8" fmla="*/ 2147483646 w 267"/>
                  <a:gd name="T9" fmla="*/ 2147483646 h 4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67" h="439">
                    <a:moveTo>
                      <a:pt x="171" y="115"/>
                    </a:moveTo>
                    <a:lnTo>
                      <a:pt x="171" y="115"/>
                    </a:lnTo>
                    <a:cubicBezTo>
                      <a:pt x="152" y="229"/>
                      <a:pt x="0" y="343"/>
                      <a:pt x="38" y="438"/>
                    </a:cubicBezTo>
                    <a:cubicBezTo>
                      <a:pt x="57" y="324"/>
                      <a:pt x="209" y="248"/>
                      <a:pt x="247" y="153"/>
                    </a:cubicBezTo>
                    <a:cubicBezTo>
                      <a:pt x="266" y="39"/>
                      <a:pt x="171" y="0"/>
                      <a:pt x="171" y="115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82" name="Freeform 45">
                <a:extLst>
                  <a:ext uri="{FF2B5EF4-FFF2-40B4-BE49-F238E27FC236}">
                    <a16:creationId xmlns:a16="http://schemas.microsoft.com/office/drawing/2014/main" id="{F66171C9-F98D-F542-8739-B6FC8B24C7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4188" y="4149725"/>
                <a:ext cx="117475" cy="158750"/>
              </a:xfrm>
              <a:custGeom>
                <a:avLst/>
                <a:gdLst>
                  <a:gd name="T0" fmla="*/ 2147483646 w 325"/>
                  <a:gd name="T1" fmla="*/ 2147483646 h 439"/>
                  <a:gd name="T2" fmla="*/ 2147483646 w 325"/>
                  <a:gd name="T3" fmla="*/ 2147483646 h 439"/>
                  <a:gd name="T4" fmla="*/ 1841835583 w 325"/>
                  <a:gd name="T5" fmla="*/ 2147483646 h 439"/>
                  <a:gd name="T6" fmla="*/ 2147483646 w 325"/>
                  <a:gd name="T7" fmla="*/ 2147483646 h 439"/>
                  <a:gd name="T8" fmla="*/ 2147483646 w 325"/>
                  <a:gd name="T9" fmla="*/ 2147483646 h 4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5" h="439">
                    <a:moveTo>
                      <a:pt x="210" y="115"/>
                    </a:moveTo>
                    <a:lnTo>
                      <a:pt x="210" y="115"/>
                    </a:lnTo>
                    <a:cubicBezTo>
                      <a:pt x="172" y="229"/>
                      <a:pt x="0" y="305"/>
                      <a:pt x="39" y="438"/>
                    </a:cubicBezTo>
                    <a:cubicBezTo>
                      <a:pt x="76" y="324"/>
                      <a:pt x="229" y="267"/>
                      <a:pt x="286" y="172"/>
                    </a:cubicBezTo>
                    <a:cubicBezTo>
                      <a:pt x="324" y="57"/>
                      <a:pt x="248" y="0"/>
                      <a:pt x="210" y="115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83" name="Freeform 46">
                <a:extLst>
                  <a:ext uri="{FF2B5EF4-FFF2-40B4-BE49-F238E27FC236}">
                    <a16:creationId xmlns:a16="http://schemas.microsoft.com/office/drawing/2014/main" id="{8F9F3527-1FF5-4B4F-A5A0-BCE9C55997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200" y="4129088"/>
                <a:ext cx="123825" cy="144462"/>
              </a:xfrm>
              <a:custGeom>
                <a:avLst/>
                <a:gdLst>
                  <a:gd name="T0" fmla="*/ 2147483646 w 344"/>
                  <a:gd name="T1" fmla="*/ 2147483646 h 401"/>
                  <a:gd name="T2" fmla="*/ 2147483646 w 344"/>
                  <a:gd name="T3" fmla="*/ 2147483646 h 401"/>
                  <a:gd name="T4" fmla="*/ 0 w 344"/>
                  <a:gd name="T5" fmla="*/ 2147483646 h 401"/>
                  <a:gd name="T6" fmla="*/ 2147483646 w 344"/>
                  <a:gd name="T7" fmla="*/ 2147483646 h 401"/>
                  <a:gd name="T8" fmla="*/ 2147483646 w 344"/>
                  <a:gd name="T9" fmla="*/ 2147483646 h 4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4" h="401">
                    <a:moveTo>
                      <a:pt x="229" y="114"/>
                    </a:moveTo>
                    <a:lnTo>
                      <a:pt x="229" y="114"/>
                    </a:lnTo>
                    <a:cubicBezTo>
                      <a:pt x="172" y="229"/>
                      <a:pt x="0" y="286"/>
                      <a:pt x="0" y="400"/>
                    </a:cubicBezTo>
                    <a:cubicBezTo>
                      <a:pt x="57" y="286"/>
                      <a:pt x="229" y="267"/>
                      <a:pt x="286" y="172"/>
                    </a:cubicBezTo>
                    <a:cubicBezTo>
                      <a:pt x="343" y="76"/>
                      <a:pt x="267" y="0"/>
                      <a:pt x="229" y="114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84" name="Freeform 47">
                <a:extLst>
                  <a:ext uri="{FF2B5EF4-FFF2-40B4-BE49-F238E27FC236}">
                    <a16:creationId xmlns:a16="http://schemas.microsoft.com/office/drawing/2014/main" id="{3D674654-AA2E-BA4D-AF57-2F3F4119C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275" y="4108450"/>
                <a:ext cx="144463" cy="123825"/>
              </a:xfrm>
              <a:custGeom>
                <a:avLst/>
                <a:gdLst>
                  <a:gd name="T0" fmla="*/ 2147483646 w 401"/>
                  <a:gd name="T1" fmla="*/ 2147483646 h 344"/>
                  <a:gd name="T2" fmla="*/ 2147483646 w 401"/>
                  <a:gd name="T3" fmla="*/ 2147483646 h 344"/>
                  <a:gd name="T4" fmla="*/ 0 w 401"/>
                  <a:gd name="T5" fmla="*/ 2147483646 h 344"/>
                  <a:gd name="T6" fmla="*/ 2147483646 w 401"/>
                  <a:gd name="T7" fmla="*/ 2147483646 h 344"/>
                  <a:gd name="T8" fmla="*/ 2147483646 w 401"/>
                  <a:gd name="T9" fmla="*/ 2147483646 h 3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1" h="344">
                    <a:moveTo>
                      <a:pt x="267" y="95"/>
                    </a:moveTo>
                    <a:lnTo>
                      <a:pt x="267" y="95"/>
                    </a:lnTo>
                    <a:cubicBezTo>
                      <a:pt x="210" y="210"/>
                      <a:pt x="19" y="229"/>
                      <a:pt x="0" y="343"/>
                    </a:cubicBezTo>
                    <a:cubicBezTo>
                      <a:pt x="76" y="247"/>
                      <a:pt x="247" y="247"/>
                      <a:pt x="324" y="171"/>
                    </a:cubicBezTo>
                    <a:cubicBezTo>
                      <a:pt x="400" y="76"/>
                      <a:pt x="343" y="0"/>
                      <a:pt x="267" y="95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85" name="Freeform 48">
                <a:extLst>
                  <a:ext uri="{FF2B5EF4-FFF2-40B4-BE49-F238E27FC236}">
                    <a16:creationId xmlns:a16="http://schemas.microsoft.com/office/drawing/2014/main" id="{07877425-ACB4-5341-8600-A88357A64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5288" y="4087813"/>
                <a:ext cx="158750" cy="103187"/>
              </a:xfrm>
              <a:custGeom>
                <a:avLst/>
                <a:gdLst>
                  <a:gd name="T0" fmla="*/ 2147483646 w 439"/>
                  <a:gd name="T1" fmla="*/ 2147483646 h 287"/>
                  <a:gd name="T2" fmla="*/ 2147483646 w 439"/>
                  <a:gd name="T3" fmla="*/ 2147483646 h 287"/>
                  <a:gd name="T4" fmla="*/ 0 w 439"/>
                  <a:gd name="T5" fmla="*/ 2147483646 h 287"/>
                  <a:gd name="T6" fmla="*/ 2147483646 w 439"/>
                  <a:gd name="T7" fmla="*/ 2147483646 h 287"/>
                  <a:gd name="T8" fmla="*/ 2147483646 w 439"/>
                  <a:gd name="T9" fmla="*/ 2147483646 h 2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9" h="287">
                    <a:moveTo>
                      <a:pt x="304" y="76"/>
                    </a:moveTo>
                    <a:lnTo>
                      <a:pt x="304" y="76"/>
                    </a:lnTo>
                    <a:cubicBezTo>
                      <a:pt x="228" y="171"/>
                      <a:pt x="37" y="171"/>
                      <a:pt x="0" y="286"/>
                    </a:cubicBezTo>
                    <a:cubicBezTo>
                      <a:pt x="95" y="209"/>
                      <a:pt x="267" y="228"/>
                      <a:pt x="343" y="152"/>
                    </a:cubicBezTo>
                    <a:cubicBezTo>
                      <a:pt x="438" y="76"/>
                      <a:pt x="381" y="0"/>
                      <a:pt x="304" y="76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86" name="Freeform 49">
                <a:extLst>
                  <a:ext uri="{FF2B5EF4-FFF2-40B4-BE49-F238E27FC236}">
                    <a16:creationId xmlns:a16="http://schemas.microsoft.com/office/drawing/2014/main" id="{C914D544-3CA6-3C41-A177-0EF333B34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000" y="4060825"/>
                <a:ext cx="158750" cy="82550"/>
              </a:xfrm>
              <a:custGeom>
                <a:avLst/>
                <a:gdLst>
                  <a:gd name="T0" fmla="*/ 2147483646 w 439"/>
                  <a:gd name="T1" fmla="*/ 2147483646 h 230"/>
                  <a:gd name="T2" fmla="*/ 2147483646 w 439"/>
                  <a:gd name="T3" fmla="*/ 2147483646 h 230"/>
                  <a:gd name="T4" fmla="*/ 0 w 439"/>
                  <a:gd name="T5" fmla="*/ 2147483646 h 230"/>
                  <a:gd name="T6" fmla="*/ 2147483646 w 439"/>
                  <a:gd name="T7" fmla="*/ 2147483646 h 230"/>
                  <a:gd name="T8" fmla="*/ 2147483646 w 439"/>
                  <a:gd name="T9" fmla="*/ 2147483646 h 2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9" h="230">
                    <a:moveTo>
                      <a:pt x="324" y="77"/>
                    </a:moveTo>
                    <a:lnTo>
                      <a:pt x="324" y="77"/>
                    </a:lnTo>
                    <a:cubicBezTo>
                      <a:pt x="228" y="153"/>
                      <a:pt x="38" y="115"/>
                      <a:pt x="0" y="229"/>
                    </a:cubicBezTo>
                    <a:cubicBezTo>
                      <a:pt x="95" y="172"/>
                      <a:pt x="247" y="229"/>
                      <a:pt x="342" y="153"/>
                    </a:cubicBezTo>
                    <a:cubicBezTo>
                      <a:pt x="438" y="96"/>
                      <a:pt x="419" y="0"/>
                      <a:pt x="324" y="77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87" name="Freeform 50">
                <a:extLst>
                  <a:ext uri="{FF2B5EF4-FFF2-40B4-BE49-F238E27FC236}">
                    <a16:creationId xmlns:a16="http://schemas.microsoft.com/office/drawing/2014/main" id="{D82A9D9A-D944-134E-9F1A-277D928D7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8300" y="4040188"/>
                <a:ext cx="165100" cy="61912"/>
              </a:xfrm>
              <a:custGeom>
                <a:avLst/>
                <a:gdLst>
                  <a:gd name="T0" fmla="*/ 2147483646 w 459"/>
                  <a:gd name="T1" fmla="*/ 2147483646 h 173"/>
                  <a:gd name="T2" fmla="*/ 2147483646 w 459"/>
                  <a:gd name="T3" fmla="*/ 2147483646 h 173"/>
                  <a:gd name="T4" fmla="*/ 0 w 459"/>
                  <a:gd name="T5" fmla="*/ 2147483646 h 173"/>
                  <a:gd name="T6" fmla="*/ 2147483646 w 459"/>
                  <a:gd name="T7" fmla="*/ 2147483646 h 173"/>
                  <a:gd name="T8" fmla="*/ 2147483646 w 459"/>
                  <a:gd name="T9" fmla="*/ 2147483646 h 1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9" h="173">
                    <a:moveTo>
                      <a:pt x="344" y="57"/>
                    </a:moveTo>
                    <a:lnTo>
                      <a:pt x="344" y="57"/>
                    </a:lnTo>
                    <a:cubicBezTo>
                      <a:pt x="248" y="115"/>
                      <a:pt x="58" y="57"/>
                      <a:pt x="0" y="153"/>
                    </a:cubicBezTo>
                    <a:cubicBezTo>
                      <a:pt x="114" y="96"/>
                      <a:pt x="248" y="172"/>
                      <a:pt x="363" y="134"/>
                    </a:cubicBezTo>
                    <a:cubicBezTo>
                      <a:pt x="458" y="96"/>
                      <a:pt x="439" y="0"/>
                      <a:pt x="344" y="57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88" name="Freeform 51">
                <a:extLst>
                  <a:ext uri="{FF2B5EF4-FFF2-40B4-BE49-F238E27FC236}">
                    <a16:creationId xmlns:a16="http://schemas.microsoft.com/office/drawing/2014/main" id="{EA0F93FF-6AAD-964F-9C12-682525398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950" y="4013200"/>
                <a:ext cx="171450" cy="55563"/>
              </a:xfrm>
              <a:custGeom>
                <a:avLst/>
                <a:gdLst>
                  <a:gd name="T0" fmla="*/ 2147483646 w 477"/>
                  <a:gd name="T1" fmla="*/ 1819984223 h 153"/>
                  <a:gd name="T2" fmla="*/ 2147483646 w 477"/>
                  <a:gd name="T3" fmla="*/ 1819984223 h 153"/>
                  <a:gd name="T4" fmla="*/ 0 w 477"/>
                  <a:gd name="T5" fmla="*/ 2147483646 h 153"/>
                  <a:gd name="T6" fmla="*/ 2147483646 w 477"/>
                  <a:gd name="T7" fmla="*/ 2147483646 h 153"/>
                  <a:gd name="T8" fmla="*/ 2147483646 w 477"/>
                  <a:gd name="T9" fmla="*/ 1819984223 h 1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7" h="153">
                    <a:moveTo>
                      <a:pt x="362" y="38"/>
                    </a:moveTo>
                    <a:lnTo>
                      <a:pt x="362" y="38"/>
                    </a:lnTo>
                    <a:cubicBezTo>
                      <a:pt x="247" y="96"/>
                      <a:pt x="95" y="0"/>
                      <a:pt x="0" y="96"/>
                    </a:cubicBezTo>
                    <a:cubicBezTo>
                      <a:pt x="132" y="57"/>
                      <a:pt x="247" y="152"/>
                      <a:pt x="362" y="133"/>
                    </a:cubicBezTo>
                    <a:cubicBezTo>
                      <a:pt x="476" y="96"/>
                      <a:pt x="476" y="0"/>
                      <a:pt x="362" y="38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89" name="Freeform 52">
                <a:extLst>
                  <a:ext uri="{FF2B5EF4-FFF2-40B4-BE49-F238E27FC236}">
                    <a16:creationId xmlns:a16="http://schemas.microsoft.com/office/drawing/2014/main" id="{398A8A4F-F00B-3F44-97C9-D481FAD34D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8300" y="3963988"/>
                <a:ext cx="171450" cy="68262"/>
              </a:xfrm>
              <a:custGeom>
                <a:avLst/>
                <a:gdLst>
                  <a:gd name="T0" fmla="*/ 2147483646 w 478"/>
                  <a:gd name="T1" fmla="*/ 2147483646 h 191"/>
                  <a:gd name="T2" fmla="*/ 2147483646 w 478"/>
                  <a:gd name="T3" fmla="*/ 2147483646 h 191"/>
                  <a:gd name="T4" fmla="*/ 0 w 478"/>
                  <a:gd name="T5" fmla="*/ 2147483646 h 191"/>
                  <a:gd name="T6" fmla="*/ 2147483646 w 478"/>
                  <a:gd name="T7" fmla="*/ 2147483646 h 191"/>
                  <a:gd name="T8" fmla="*/ 2147483646 w 478"/>
                  <a:gd name="T9" fmla="*/ 2147483646 h 1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8" h="191">
                    <a:moveTo>
                      <a:pt x="363" y="95"/>
                    </a:moveTo>
                    <a:lnTo>
                      <a:pt x="363" y="95"/>
                    </a:lnTo>
                    <a:cubicBezTo>
                      <a:pt x="248" y="114"/>
                      <a:pt x="96" y="0"/>
                      <a:pt x="0" y="76"/>
                    </a:cubicBezTo>
                    <a:cubicBezTo>
                      <a:pt x="114" y="76"/>
                      <a:pt x="229" y="190"/>
                      <a:pt x="344" y="171"/>
                    </a:cubicBezTo>
                    <a:cubicBezTo>
                      <a:pt x="458" y="171"/>
                      <a:pt x="477" y="76"/>
                      <a:pt x="363" y="95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90" name="Freeform 53">
                <a:extLst>
                  <a:ext uri="{FF2B5EF4-FFF2-40B4-BE49-F238E27FC236}">
                    <a16:creationId xmlns:a16="http://schemas.microsoft.com/office/drawing/2014/main" id="{CBE7008B-0E5C-A249-B70E-70FCB8C18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000" y="3924300"/>
                <a:ext cx="165100" cy="76200"/>
              </a:xfrm>
              <a:custGeom>
                <a:avLst/>
                <a:gdLst>
                  <a:gd name="T0" fmla="*/ 2147483646 w 458"/>
                  <a:gd name="T1" fmla="*/ 2147483646 h 210"/>
                  <a:gd name="T2" fmla="*/ 2147483646 w 458"/>
                  <a:gd name="T3" fmla="*/ 2147483646 h 210"/>
                  <a:gd name="T4" fmla="*/ 0 w 458"/>
                  <a:gd name="T5" fmla="*/ 2147483646 h 210"/>
                  <a:gd name="T6" fmla="*/ 2147483646 w 458"/>
                  <a:gd name="T7" fmla="*/ 2147483646 h 210"/>
                  <a:gd name="T8" fmla="*/ 2147483646 w 458"/>
                  <a:gd name="T9" fmla="*/ 2147483646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8" h="210">
                    <a:moveTo>
                      <a:pt x="342" y="133"/>
                    </a:moveTo>
                    <a:lnTo>
                      <a:pt x="342" y="133"/>
                    </a:lnTo>
                    <a:cubicBezTo>
                      <a:pt x="228" y="133"/>
                      <a:pt x="95" y="0"/>
                      <a:pt x="0" y="57"/>
                    </a:cubicBezTo>
                    <a:cubicBezTo>
                      <a:pt x="114" y="57"/>
                      <a:pt x="209" y="209"/>
                      <a:pt x="324" y="209"/>
                    </a:cubicBezTo>
                    <a:cubicBezTo>
                      <a:pt x="438" y="209"/>
                      <a:pt x="457" y="114"/>
                      <a:pt x="342" y="133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91" name="Freeform 54">
                <a:extLst>
                  <a:ext uri="{FF2B5EF4-FFF2-40B4-BE49-F238E27FC236}">
                    <a16:creationId xmlns:a16="http://schemas.microsoft.com/office/drawing/2014/main" id="{F7352493-7E96-AC4A-9EB8-31862A60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5288" y="3883025"/>
                <a:ext cx="165100" cy="96838"/>
              </a:xfrm>
              <a:custGeom>
                <a:avLst/>
                <a:gdLst>
                  <a:gd name="T0" fmla="*/ 2147483646 w 458"/>
                  <a:gd name="T1" fmla="*/ 2147483646 h 267"/>
                  <a:gd name="T2" fmla="*/ 2147483646 w 458"/>
                  <a:gd name="T3" fmla="*/ 2147483646 h 267"/>
                  <a:gd name="T4" fmla="*/ 0 w 458"/>
                  <a:gd name="T5" fmla="*/ 1765181198 h 267"/>
                  <a:gd name="T6" fmla="*/ 2147483646 w 458"/>
                  <a:gd name="T7" fmla="*/ 2147483646 h 267"/>
                  <a:gd name="T8" fmla="*/ 2147483646 w 458"/>
                  <a:gd name="T9" fmla="*/ 2147483646 h 2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8" h="267">
                    <a:moveTo>
                      <a:pt x="343" y="171"/>
                    </a:moveTo>
                    <a:lnTo>
                      <a:pt x="343" y="171"/>
                    </a:lnTo>
                    <a:cubicBezTo>
                      <a:pt x="228" y="152"/>
                      <a:pt x="114" y="0"/>
                      <a:pt x="0" y="37"/>
                    </a:cubicBezTo>
                    <a:cubicBezTo>
                      <a:pt x="133" y="76"/>
                      <a:pt x="190" y="209"/>
                      <a:pt x="304" y="247"/>
                    </a:cubicBezTo>
                    <a:cubicBezTo>
                      <a:pt x="419" y="266"/>
                      <a:pt x="457" y="171"/>
                      <a:pt x="343" y="171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92" name="Freeform 55">
                <a:extLst>
                  <a:ext uri="{FF2B5EF4-FFF2-40B4-BE49-F238E27FC236}">
                    <a16:creationId xmlns:a16="http://schemas.microsoft.com/office/drawing/2014/main" id="{425FCB7C-37FC-F143-B6C5-0652C1713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275" y="3848100"/>
                <a:ext cx="158750" cy="109538"/>
              </a:xfrm>
              <a:custGeom>
                <a:avLst/>
                <a:gdLst>
                  <a:gd name="T0" fmla="*/ 2147483646 w 439"/>
                  <a:gd name="T1" fmla="*/ 2147483646 h 306"/>
                  <a:gd name="T2" fmla="*/ 2147483646 w 439"/>
                  <a:gd name="T3" fmla="*/ 2147483646 h 306"/>
                  <a:gd name="T4" fmla="*/ 0 w 439"/>
                  <a:gd name="T5" fmla="*/ 871484328 h 306"/>
                  <a:gd name="T6" fmla="*/ 2147483646 w 439"/>
                  <a:gd name="T7" fmla="*/ 2147483646 h 306"/>
                  <a:gd name="T8" fmla="*/ 2147483646 w 439"/>
                  <a:gd name="T9" fmla="*/ 2147483646 h 3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9" h="306">
                    <a:moveTo>
                      <a:pt x="324" y="191"/>
                    </a:moveTo>
                    <a:lnTo>
                      <a:pt x="324" y="191"/>
                    </a:lnTo>
                    <a:cubicBezTo>
                      <a:pt x="210" y="172"/>
                      <a:pt x="114" y="0"/>
                      <a:pt x="0" y="19"/>
                    </a:cubicBezTo>
                    <a:cubicBezTo>
                      <a:pt x="114" y="57"/>
                      <a:pt x="171" y="228"/>
                      <a:pt x="267" y="267"/>
                    </a:cubicBezTo>
                    <a:cubicBezTo>
                      <a:pt x="381" y="305"/>
                      <a:pt x="438" y="228"/>
                      <a:pt x="324" y="191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93" name="Freeform 56">
                <a:extLst>
                  <a:ext uri="{FF2B5EF4-FFF2-40B4-BE49-F238E27FC236}">
                    <a16:creationId xmlns:a16="http://schemas.microsoft.com/office/drawing/2014/main" id="{9F04EB07-BBC4-D241-8E48-BF029819A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200" y="3813175"/>
                <a:ext cx="144463" cy="123825"/>
              </a:xfrm>
              <a:custGeom>
                <a:avLst/>
                <a:gdLst>
                  <a:gd name="T0" fmla="*/ 2147483646 w 401"/>
                  <a:gd name="T1" fmla="*/ 2147483646 h 344"/>
                  <a:gd name="T2" fmla="*/ 2147483646 w 401"/>
                  <a:gd name="T3" fmla="*/ 2147483646 h 344"/>
                  <a:gd name="T4" fmla="*/ 0 w 401"/>
                  <a:gd name="T5" fmla="*/ 0 h 344"/>
                  <a:gd name="T6" fmla="*/ 2147483646 w 401"/>
                  <a:gd name="T7" fmla="*/ 2147483646 h 344"/>
                  <a:gd name="T8" fmla="*/ 2147483646 w 401"/>
                  <a:gd name="T9" fmla="*/ 2147483646 h 3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1" h="344">
                    <a:moveTo>
                      <a:pt x="286" y="228"/>
                    </a:moveTo>
                    <a:lnTo>
                      <a:pt x="286" y="228"/>
                    </a:lnTo>
                    <a:cubicBezTo>
                      <a:pt x="172" y="191"/>
                      <a:pt x="115" y="0"/>
                      <a:pt x="0" y="0"/>
                    </a:cubicBezTo>
                    <a:cubicBezTo>
                      <a:pt x="115" y="76"/>
                      <a:pt x="133" y="228"/>
                      <a:pt x="229" y="286"/>
                    </a:cubicBezTo>
                    <a:cubicBezTo>
                      <a:pt x="324" y="343"/>
                      <a:pt x="400" y="286"/>
                      <a:pt x="286" y="228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94" name="Freeform 57">
                <a:extLst>
                  <a:ext uri="{FF2B5EF4-FFF2-40B4-BE49-F238E27FC236}">
                    <a16:creationId xmlns:a16="http://schemas.microsoft.com/office/drawing/2014/main" id="{DA721F54-52CA-4D4C-90B4-E0E37D13CA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475" y="3786188"/>
                <a:ext cx="123825" cy="138112"/>
              </a:xfrm>
              <a:custGeom>
                <a:avLst/>
                <a:gdLst>
                  <a:gd name="T0" fmla="*/ 2147483646 w 343"/>
                  <a:gd name="T1" fmla="*/ 2147483646 h 382"/>
                  <a:gd name="T2" fmla="*/ 2147483646 w 343"/>
                  <a:gd name="T3" fmla="*/ 2147483646 h 382"/>
                  <a:gd name="T4" fmla="*/ 0 w 343"/>
                  <a:gd name="T5" fmla="*/ 0 h 382"/>
                  <a:gd name="T6" fmla="*/ 2147483646 w 343"/>
                  <a:gd name="T7" fmla="*/ 2147483646 h 382"/>
                  <a:gd name="T8" fmla="*/ 2147483646 w 343"/>
                  <a:gd name="T9" fmla="*/ 2147483646 h 3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3" h="382">
                    <a:moveTo>
                      <a:pt x="247" y="247"/>
                    </a:moveTo>
                    <a:lnTo>
                      <a:pt x="247" y="247"/>
                    </a:lnTo>
                    <a:cubicBezTo>
                      <a:pt x="133" y="190"/>
                      <a:pt x="114" y="0"/>
                      <a:pt x="0" y="0"/>
                    </a:cubicBezTo>
                    <a:cubicBezTo>
                      <a:pt x="95" y="76"/>
                      <a:pt x="76" y="228"/>
                      <a:pt x="171" y="304"/>
                    </a:cubicBezTo>
                    <a:cubicBezTo>
                      <a:pt x="266" y="381"/>
                      <a:pt x="342" y="323"/>
                      <a:pt x="247" y="247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95" name="Freeform 58">
                <a:extLst>
                  <a:ext uri="{FF2B5EF4-FFF2-40B4-BE49-F238E27FC236}">
                    <a16:creationId xmlns:a16="http://schemas.microsoft.com/office/drawing/2014/main" id="{B931F2D2-B9A6-5D4D-8869-747F207BD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750" y="3759200"/>
                <a:ext cx="103188" cy="150813"/>
              </a:xfrm>
              <a:custGeom>
                <a:avLst/>
                <a:gdLst>
                  <a:gd name="T0" fmla="*/ 2147483646 w 286"/>
                  <a:gd name="T1" fmla="*/ 2147483646 h 421"/>
                  <a:gd name="T2" fmla="*/ 2147483646 w 286"/>
                  <a:gd name="T3" fmla="*/ 2147483646 h 421"/>
                  <a:gd name="T4" fmla="*/ 0 w 286"/>
                  <a:gd name="T5" fmla="*/ 0 h 421"/>
                  <a:gd name="T6" fmla="*/ 2147483646 w 286"/>
                  <a:gd name="T7" fmla="*/ 2147483646 h 421"/>
                  <a:gd name="T8" fmla="*/ 2147483646 w 286"/>
                  <a:gd name="T9" fmla="*/ 2147483646 h 4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" h="421">
                    <a:moveTo>
                      <a:pt x="209" y="286"/>
                    </a:moveTo>
                    <a:lnTo>
                      <a:pt x="209" y="286"/>
                    </a:lnTo>
                    <a:cubicBezTo>
                      <a:pt x="114" y="210"/>
                      <a:pt x="114" y="19"/>
                      <a:pt x="0" y="0"/>
                    </a:cubicBezTo>
                    <a:cubicBezTo>
                      <a:pt x="76" y="95"/>
                      <a:pt x="57" y="248"/>
                      <a:pt x="133" y="324"/>
                    </a:cubicBezTo>
                    <a:cubicBezTo>
                      <a:pt x="209" y="420"/>
                      <a:pt x="285" y="381"/>
                      <a:pt x="209" y="286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96" name="Freeform 59">
                <a:extLst>
                  <a:ext uri="{FF2B5EF4-FFF2-40B4-BE49-F238E27FC236}">
                    <a16:creationId xmlns:a16="http://schemas.microsoft.com/office/drawing/2014/main" id="{D2573F1E-E548-5F4C-A142-4F2330044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375" y="3738563"/>
                <a:ext cx="82550" cy="158750"/>
              </a:xfrm>
              <a:custGeom>
                <a:avLst/>
                <a:gdLst>
                  <a:gd name="T0" fmla="*/ 2147483646 w 230"/>
                  <a:gd name="T1" fmla="*/ 2147483646 h 439"/>
                  <a:gd name="T2" fmla="*/ 2147483646 w 230"/>
                  <a:gd name="T3" fmla="*/ 2147483646 h 439"/>
                  <a:gd name="T4" fmla="*/ 0 w 230"/>
                  <a:gd name="T5" fmla="*/ 0 h 439"/>
                  <a:gd name="T6" fmla="*/ 2147483646 w 230"/>
                  <a:gd name="T7" fmla="*/ 2147483646 h 439"/>
                  <a:gd name="T8" fmla="*/ 2147483646 w 230"/>
                  <a:gd name="T9" fmla="*/ 2147483646 h 4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30" h="439">
                    <a:moveTo>
                      <a:pt x="152" y="324"/>
                    </a:moveTo>
                    <a:lnTo>
                      <a:pt x="152" y="324"/>
                    </a:lnTo>
                    <a:cubicBezTo>
                      <a:pt x="76" y="229"/>
                      <a:pt x="115" y="38"/>
                      <a:pt x="0" y="0"/>
                    </a:cubicBezTo>
                    <a:cubicBezTo>
                      <a:pt x="57" y="96"/>
                      <a:pt x="0" y="248"/>
                      <a:pt x="76" y="343"/>
                    </a:cubicBezTo>
                    <a:cubicBezTo>
                      <a:pt x="134" y="438"/>
                      <a:pt x="229" y="419"/>
                      <a:pt x="152" y="324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97" name="Freeform 60">
                <a:extLst>
                  <a:ext uri="{FF2B5EF4-FFF2-40B4-BE49-F238E27FC236}">
                    <a16:creationId xmlns:a16="http://schemas.microsoft.com/office/drawing/2014/main" id="{FB46E5CF-F0B2-9349-960F-7A4C67A03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300" y="3724275"/>
                <a:ext cx="69850" cy="171450"/>
              </a:xfrm>
              <a:custGeom>
                <a:avLst/>
                <a:gdLst>
                  <a:gd name="T0" fmla="*/ 2147483646 w 192"/>
                  <a:gd name="T1" fmla="*/ 2147483646 h 477"/>
                  <a:gd name="T2" fmla="*/ 2147483646 w 192"/>
                  <a:gd name="T3" fmla="*/ 2147483646 h 477"/>
                  <a:gd name="T4" fmla="*/ 1877809565 w 192"/>
                  <a:gd name="T5" fmla="*/ 0 h 477"/>
                  <a:gd name="T6" fmla="*/ 2147483646 w 192"/>
                  <a:gd name="T7" fmla="*/ 2147483646 h 477"/>
                  <a:gd name="T8" fmla="*/ 2147483646 w 192"/>
                  <a:gd name="T9" fmla="*/ 2147483646 h 4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2" h="477">
                    <a:moveTo>
                      <a:pt x="134" y="343"/>
                    </a:moveTo>
                    <a:lnTo>
                      <a:pt x="134" y="343"/>
                    </a:lnTo>
                    <a:cubicBezTo>
                      <a:pt x="76" y="248"/>
                      <a:pt x="134" y="76"/>
                      <a:pt x="39" y="0"/>
                    </a:cubicBezTo>
                    <a:cubicBezTo>
                      <a:pt x="96" y="114"/>
                      <a:pt x="0" y="267"/>
                      <a:pt x="57" y="362"/>
                    </a:cubicBezTo>
                    <a:cubicBezTo>
                      <a:pt x="96" y="476"/>
                      <a:pt x="191" y="457"/>
                      <a:pt x="134" y="343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98" name="Freeform 61">
                <a:extLst>
                  <a:ext uri="{FF2B5EF4-FFF2-40B4-BE49-F238E27FC236}">
                    <a16:creationId xmlns:a16="http://schemas.microsoft.com/office/drawing/2014/main" id="{02A64EA4-B0B4-E645-AE08-C0B89E568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2125" y="3848100"/>
                <a:ext cx="390525" cy="392113"/>
              </a:xfrm>
              <a:custGeom>
                <a:avLst/>
                <a:gdLst>
                  <a:gd name="T0" fmla="*/ 2147483646 w 1086"/>
                  <a:gd name="T1" fmla="*/ 0 h 1087"/>
                  <a:gd name="T2" fmla="*/ 2147483646 w 1086"/>
                  <a:gd name="T3" fmla="*/ 0 h 1087"/>
                  <a:gd name="T4" fmla="*/ 2147483646 w 1086"/>
                  <a:gd name="T5" fmla="*/ 2147483646 h 1087"/>
                  <a:gd name="T6" fmla="*/ 2147483646 w 1086"/>
                  <a:gd name="T7" fmla="*/ 2147483646 h 1087"/>
                  <a:gd name="T8" fmla="*/ 0 w 1086"/>
                  <a:gd name="T9" fmla="*/ 2147483646 h 1087"/>
                  <a:gd name="T10" fmla="*/ 2147483646 w 1086"/>
                  <a:gd name="T11" fmla="*/ 0 h 108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6" h="1087">
                    <a:moveTo>
                      <a:pt x="533" y="0"/>
                    </a:moveTo>
                    <a:lnTo>
                      <a:pt x="533" y="0"/>
                    </a:lnTo>
                    <a:cubicBezTo>
                      <a:pt x="838" y="0"/>
                      <a:pt x="1085" y="248"/>
                      <a:pt x="1085" y="553"/>
                    </a:cubicBezTo>
                    <a:cubicBezTo>
                      <a:pt x="1085" y="838"/>
                      <a:pt x="838" y="1086"/>
                      <a:pt x="533" y="1086"/>
                    </a:cubicBezTo>
                    <a:cubicBezTo>
                      <a:pt x="247" y="1086"/>
                      <a:pt x="0" y="838"/>
                      <a:pt x="0" y="553"/>
                    </a:cubicBezTo>
                    <a:cubicBezTo>
                      <a:pt x="0" y="248"/>
                      <a:pt x="247" y="0"/>
                      <a:pt x="533" y="0"/>
                    </a:cubicBezTo>
                  </a:path>
                </a:pathLst>
              </a:custGeom>
              <a:solidFill>
                <a:srgbClr val="E8112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9999" name="Freeform 62">
                <a:extLst>
                  <a:ext uri="{FF2B5EF4-FFF2-40B4-BE49-F238E27FC236}">
                    <a16:creationId xmlns:a16="http://schemas.microsoft.com/office/drawing/2014/main" id="{DA811900-40B1-C940-900B-105B1B839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475" y="3848100"/>
                <a:ext cx="377825" cy="384175"/>
              </a:xfrm>
              <a:custGeom>
                <a:avLst/>
                <a:gdLst>
                  <a:gd name="T0" fmla="*/ 2147483646 w 1048"/>
                  <a:gd name="T1" fmla="*/ 2147483646 h 1068"/>
                  <a:gd name="T2" fmla="*/ 2147483646 w 1048"/>
                  <a:gd name="T3" fmla="*/ 2147483646 h 1068"/>
                  <a:gd name="T4" fmla="*/ 2147483646 w 1048"/>
                  <a:gd name="T5" fmla="*/ 2147483646 h 1068"/>
                  <a:gd name="T6" fmla="*/ 0 w 1048"/>
                  <a:gd name="T7" fmla="*/ 2147483646 h 1068"/>
                  <a:gd name="T8" fmla="*/ 0 w 1048"/>
                  <a:gd name="T9" fmla="*/ 2147483646 h 1068"/>
                  <a:gd name="T10" fmla="*/ 2147483646 w 1048"/>
                  <a:gd name="T11" fmla="*/ 0 h 1068"/>
                  <a:gd name="T12" fmla="*/ 2147483646 w 1048"/>
                  <a:gd name="T13" fmla="*/ 2147483646 h 10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48" h="1068">
                    <a:moveTo>
                      <a:pt x="1047" y="533"/>
                    </a:moveTo>
                    <a:lnTo>
                      <a:pt x="1047" y="533"/>
                    </a:lnTo>
                    <a:cubicBezTo>
                      <a:pt x="1047" y="819"/>
                      <a:pt x="819" y="1067"/>
                      <a:pt x="514" y="1067"/>
                    </a:cubicBezTo>
                    <a:cubicBezTo>
                      <a:pt x="228" y="1067"/>
                      <a:pt x="0" y="819"/>
                      <a:pt x="0" y="533"/>
                    </a:cubicBezTo>
                    <a:cubicBezTo>
                      <a:pt x="0" y="248"/>
                      <a:pt x="228" y="0"/>
                      <a:pt x="514" y="0"/>
                    </a:cubicBezTo>
                    <a:cubicBezTo>
                      <a:pt x="819" y="0"/>
                      <a:pt x="1047" y="248"/>
                      <a:pt x="1047" y="533"/>
                    </a:cubicBezTo>
                  </a:path>
                </a:pathLst>
              </a:custGeom>
              <a:noFill/>
              <a:ln w="13680" cap="flat">
                <a:solidFill>
                  <a:srgbClr val="FFEF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0000" name="Freeform 63">
                <a:extLst>
                  <a:ext uri="{FF2B5EF4-FFF2-40B4-BE49-F238E27FC236}">
                    <a16:creationId xmlns:a16="http://schemas.microsoft.com/office/drawing/2014/main" id="{C423707E-B018-2249-BBD6-E7E581CDEB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750" y="3889375"/>
                <a:ext cx="288925" cy="288925"/>
              </a:xfrm>
              <a:custGeom>
                <a:avLst/>
                <a:gdLst>
                  <a:gd name="T0" fmla="*/ 2147483646 w 801"/>
                  <a:gd name="T1" fmla="*/ 0 h 801"/>
                  <a:gd name="T2" fmla="*/ 2147483646 w 801"/>
                  <a:gd name="T3" fmla="*/ 0 h 801"/>
                  <a:gd name="T4" fmla="*/ 2147483646 w 801"/>
                  <a:gd name="T5" fmla="*/ 2147483646 h 801"/>
                  <a:gd name="T6" fmla="*/ 2147483646 w 801"/>
                  <a:gd name="T7" fmla="*/ 2147483646 h 801"/>
                  <a:gd name="T8" fmla="*/ 0 w 801"/>
                  <a:gd name="T9" fmla="*/ 2147483646 h 801"/>
                  <a:gd name="T10" fmla="*/ 2147483646 w 801"/>
                  <a:gd name="T11" fmla="*/ 0 h 8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01" h="801">
                    <a:moveTo>
                      <a:pt x="400" y="0"/>
                    </a:moveTo>
                    <a:lnTo>
                      <a:pt x="400" y="0"/>
                    </a:lnTo>
                    <a:cubicBezTo>
                      <a:pt x="629" y="0"/>
                      <a:pt x="800" y="172"/>
                      <a:pt x="800" y="400"/>
                    </a:cubicBezTo>
                    <a:cubicBezTo>
                      <a:pt x="800" y="629"/>
                      <a:pt x="629" y="800"/>
                      <a:pt x="400" y="800"/>
                    </a:cubicBezTo>
                    <a:cubicBezTo>
                      <a:pt x="190" y="800"/>
                      <a:pt x="0" y="629"/>
                      <a:pt x="0" y="400"/>
                    </a:cubicBezTo>
                    <a:cubicBezTo>
                      <a:pt x="0" y="172"/>
                      <a:pt x="190" y="0"/>
                      <a:pt x="400" y="0"/>
                    </a:cubicBezTo>
                  </a:path>
                </a:pathLst>
              </a:custGeom>
              <a:solidFill>
                <a:srgbClr val="FFE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EF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0001" name="Freeform 64">
                <a:extLst>
                  <a:ext uri="{FF2B5EF4-FFF2-40B4-BE49-F238E27FC236}">
                    <a16:creationId xmlns:a16="http://schemas.microsoft.com/office/drawing/2014/main" id="{FD2C5606-8399-0B40-8E23-DE7972BAF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013" y="3944938"/>
                <a:ext cx="220662" cy="239712"/>
              </a:xfrm>
              <a:custGeom>
                <a:avLst/>
                <a:gdLst>
                  <a:gd name="T0" fmla="*/ 235553976 w 611"/>
                  <a:gd name="T1" fmla="*/ 2147483646 h 668"/>
                  <a:gd name="T2" fmla="*/ 0 w 611"/>
                  <a:gd name="T3" fmla="*/ 2147483646 h 668"/>
                  <a:gd name="T4" fmla="*/ 2147483646 w 611"/>
                  <a:gd name="T5" fmla="*/ 0 h 668"/>
                  <a:gd name="T6" fmla="*/ 2147483646 w 611"/>
                  <a:gd name="T7" fmla="*/ 877977855 h 668"/>
                  <a:gd name="T8" fmla="*/ 2147483646 w 611"/>
                  <a:gd name="T9" fmla="*/ 2147483646 h 668"/>
                  <a:gd name="T10" fmla="*/ 2147483646 w 611"/>
                  <a:gd name="T11" fmla="*/ 2147483646 h 668"/>
                  <a:gd name="T12" fmla="*/ 235553976 w 611"/>
                  <a:gd name="T13" fmla="*/ 2147483646 h 6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11" h="668">
                    <a:moveTo>
                      <a:pt x="5" y="667"/>
                    </a:moveTo>
                    <a:cubicBezTo>
                      <a:pt x="1" y="642"/>
                      <a:pt x="0" y="616"/>
                      <a:pt x="0" y="590"/>
                    </a:cubicBezTo>
                    <a:cubicBezTo>
                      <a:pt x="0" y="266"/>
                      <a:pt x="267" y="0"/>
                      <a:pt x="591" y="0"/>
                    </a:cubicBezTo>
                    <a:lnTo>
                      <a:pt x="610" y="19"/>
                    </a:lnTo>
                    <a:cubicBezTo>
                      <a:pt x="305" y="19"/>
                      <a:pt x="58" y="286"/>
                      <a:pt x="58" y="590"/>
                    </a:cubicBezTo>
                    <a:cubicBezTo>
                      <a:pt x="58" y="616"/>
                      <a:pt x="60" y="642"/>
                      <a:pt x="63" y="667"/>
                    </a:cubicBezTo>
                    <a:lnTo>
                      <a:pt x="5" y="667"/>
                    </a:lnTo>
                  </a:path>
                </a:pathLst>
              </a:custGeom>
              <a:solidFill>
                <a:srgbClr val="E8112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EF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0002" name="Freeform 65">
                <a:extLst>
                  <a:ext uri="{FF2B5EF4-FFF2-40B4-BE49-F238E27FC236}">
                    <a16:creationId xmlns:a16="http://schemas.microsoft.com/office/drawing/2014/main" id="{BA018808-B0D2-8249-9C81-F3746CBA53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3088" y="3930650"/>
                <a:ext cx="233362" cy="254000"/>
              </a:xfrm>
              <a:custGeom>
                <a:avLst/>
                <a:gdLst>
                  <a:gd name="T0" fmla="*/ 185921555 w 649"/>
                  <a:gd name="T1" fmla="*/ 2147483646 h 707"/>
                  <a:gd name="T2" fmla="*/ 0 w 649"/>
                  <a:gd name="T3" fmla="*/ 2147483646 h 707"/>
                  <a:gd name="T4" fmla="*/ 2147483646 w 649"/>
                  <a:gd name="T5" fmla="*/ 0 h 707"/>
                  <a:gd name="T6" fmla="*/ 2147483646 w 649"/>
                  <a:gd name="T7" fmla="*/ 927374837 h 707"/>
                  <a:gd name="T8" fmla="*/ 2147483646 w 649"/>
                  <a:gd name="T9" fmla="*/ 2147483646 h 707"/>
                  <a:gd name="T10" fmla="*/ 2147483646 w 649"/>
                  <a:gd name="T11" fmla="*/ 2147483646 h 707"/>
                  <a:gd name="T12" fmla="*/ 185921555 w 649"/>
                  <a:gd name="T13" fmla="*/ 2147483646 h 7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49" h="707">
                    <a:moveTo>
                      <a:pt x="4" y="706"/>
                    </a:moveTo>
                    <a:cubicBezTo>
                      <a:pt x="1" y="681"/>
                      <a:pt x="0" y="655"/>
                      <a:pt x="0" y="629"/>
                    </a:cubicBezTo>
                    <a:cubicBezTo>
                      <a:pt x="0" y="286"/>
                      <a:pt x="286" y="0"/>
                      <a:pt x="629" y="0"/>
                    </a:cubicBezTo>
                    <a:lnTo>
                      <a:pt x="648" y="20"/>
                    </a:lnTo>
                    <a:cubicBezTo>
                      <a:pt x="324" y="20"/>
                      <a:pt x="57" y="305"/>
                      <a:pt x="57" y="629"/>
                    </a:cubicBezTo>
                    <a:cubicBezTo>
                      <a:pt x="57" y="655"/>
                      <a:pt x="58" y="681"/>
                      <a:pt x="61" y="706"/>
                    </a:cubicBezTo>
                    <a:lnTo>
                      <a:pt x="4" y="706"/>
                    </a:lnTo>
                  </a:path>
                </a:pathLst>
              </a:custGeom>
              <a:solidFill>
                <a:srgbClr val="E8112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EF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0003" name="Freeform 66">
                <a:extLst>
                  <a:ext uri="{FF2B5EF4-FFF2-40B4-BE49-F238E27FC236}">
                    <a16:creationId xmlns:a16="http://schemas.microsoft.com/office/drawing/2014/main" id="{5B9F0C50-C94C-9D4C-B155-BB383298A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750" y="3916363"/>
                <a:ext cx="254000" cy="268287"/>
              </a:xfrm>
              <a:custGeom>
                <a:avLst/>
                <a:gdLst>
                  <a:gd name="T0" fmla="*/ 186259711 w 706"/>
                  <a:gd name="T1" fmla="*/ 2147483646 h 744"/>
                  <a:gd name="T2" fmla="*/ 0 w 706"/>
                  <a:gd name="T3" fmla="*/ 2147483646 h 744"/>
                  <a:gd name="T4" fmla="*/ 2147483646 w 706"/>
                  <a:gd name="T5" fmla="*/ 0 h 744"/>
                  <a:gd name="T6" fmla="*/ 2147483646 w 706"/>
                  <a:gd name="T7" fmla="*/ 890855638 h 744"/>
                  <a:gd name="T8" fmla="*/ 2147483646 w 706"/>
                  <a:gd name="T9" fmla="*/ 2147483646 h 744"/>
                  <a:gd name="T10" fmla="*/ 2147483646 w 706"/>
                  <a:gd name="T11" fmla="*/ 2147483646 h 744"/>
                  <a:gd name="T12" fmla="*/ 186259711 w 706"/>
                  <a:gd name="T13" fmla="*/ 2147483646 h 7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6" h="744">
                    <a:moveTo>
                      <a:pt x="4" y="743"/>
                    </a:moveTo>
                    <a:cubicBezTo>
                      <a:pt x="1" y="718"/>
                      <a:pt x="0" y="692"/>
                      <a:pt x="0" y="666"/>
                    </a:cubicBezTo>
                    <a:cubicBezTo>
                      <a:pt x="0" y="304"/>
                      <a:pt x="304" y="0"/>
                      <a:pt x="666" y="0"/>
                    </a:cubicBezTo>
                    <a:lnTo>
                      <a:pt x="705" y="19"/>
                    </a:lnTo>
                    <a:cubicBezTo>
                      <a:pt x="343" y="19"/>
                      <a:pt x="57" y="323"/>
                      <a:pt x="57" y="666"/>
                    </a:cubicBezTo>
                    <a:cubicBezTo>
                      <a:pt x="57" y="692"/>
                      <a:pt x="58" y="718"/>
                      <a:pt x="61" y="743"/>
                    </a:cubicBezTo>
                    <a:lnTo>
                      <a:pt x="4" y="743"/>
                    </a:lnTo>
                  </a:path>
                </a:pathLst>
              </a:custGeom>
              <a:solidFill>
                <a:srgbClr val="E8112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EF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0004" name="Freeform 67">
                <a:extLst>
                  <a:ext uri="{FF2B5EF4-FFF2-40B4-BE49-F238E27FC236}">
                    <a16:creationId xmlns:a16="http://schemas.microsoft.com/office/drawing/2014/main" id="{5ADD6C7B-D7D5-1744-BAB0-AFC4BF2A0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750" y="3944938"/>
                <a:ext cx="227013" cy="239712"/>
              </a:xfrm>
              <a:custGeom>
                <a:avLst/>
                <a:gdLst>
                  <a:gd name="T0" fmla="*/ 2147483646 w 630"/>
                  <a:gd name="T1" fmla="*/ 2147483646 h 668"/>
                  <a:gd name="T2" fmla="*/ 2147483646 w 630"/>
                  <a:gd name="T3" fmla="*/ 2147483646 h 668"/>
                  <a:gd name="T4" fmla="*/ 0 w 630"/>
                  <a:gd name="T5" fmla="*/ 877977855 h 668"/>
                  <a:gd name="T6" fmla="*/ 1777947799 w 630"/>
                  <a:gd name="T7" fmla="*/ 0 h 668"/>
                  <a:gd name="T8" fmla="*/ 2147483646 w 630"/>
                  <a:gd name="T9" fmla="*/ 2147483646 h 668"/>
                  <a:gd name="T10" fmla="*/ 2147483646 w 630"/>
                  <a:gd name="T11" fmla="*/ 2147483646 h 668"/>
                  <a:gd name="T12" fmla="*/ 2147483646 w 630"/>
                  <a:gd name="T13" fmla="*/ 2147483646 h 66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30" h="668">
                    <a:moveTo>
                      <a:pt x="566" y="667"/>
                    </a:moveTo>
                    <a:cubicBezTo>
                      <a:pt x="569" y="642"/>
                      <a:pt x="571" y="616"/>
                      <a:pt x="571" y="590"/>
                    </a:cubicBezTo>
                    <a:cubicBezTo>
                      <a:pt x="571" y="286"/>
                      <a:pt x="324" y="19"/>
                      <a:pt x="0" y="19"/>
                    </a:cubicBezTo>
                    <a:lnTo>
                      <a:pt x="38" y="0"/>
                    </a:lnTo>
                    <a:cubicBezTo>
                      <a:pt x="362" y="0"/>
                      <a:pt x="629" y="266"/>
                      <a:pt x="629" y="590"/>
                    </a:cubicBezTo>
                    <a:cubicBezTo>
                      <a:pt x="629" y="616"/>
                      <a:pt x="627" y="642"/>
                      <a:pt x="624" y="667"/>
                    </a:cubicBezTo>
                    <a:lnTo>
                      <a:pt x="566" y="667"/>
                    </a:lnTo>
                  </a:path>
                </a:pathLst>
              </a:custGeom>
              <a:solidFill>
                <a:srgbClr val="E8112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EF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0005" name="Freeform 68">
                <a:extLst>
                  <a:ext uri="{FF2B5EF4-FFF2-40B4-BE49-F238E27FC236}">
                    <a16:creationId xmlns:a16="http://schemas.microsoft.com/office/drawing/2014/main" id="{9845B547-9B67-E846-BF5A-699AAD30A1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388" y="3930650"/>
                <a:ext cx="239712" cy="254000"/>
              </a:xfrm>
              <a:custGeom>
                <a:avLst/>
                <a:gdLst>
                  <a:gd name="T0" fmla="*/ 2147483646 w 668"/>
                  <a:gd name="T1" fmla="*/ 2147483646 h 707"/>
                  <a:gd name="T2" fmla="*/ 2147483646 w 668"/>
                  <a:gd name="T3" fmla="*/ 2147483646 h 707"/>
                  <a:gd name="T4" fmla="*/ 0 w 668"/>
                  <a:gd name="T5" fmla="*/ 927374837 h 707"/>
                  <a:gd name="T6" fmla="*/ 1755956070 w 668"/>
                  <a:gd name="T7" fmla="*/ 0 h 707"/>
                  <a:gd name="T8" fmla="*/ 2147483646 w 668"/>
                  <a:gd name="T9" fmla="*/ 2147483646 h 707"/>
                  <a:gd name="T10" fmla="*/ 2147483646 w 668"/>
                  <a:gd name="T11" fmla="*/ 2147483646 h 707"/>
                  <a:gd name="T12" fmla="*/ 2147483646 w 668"/>
                  <a:gd name="T13" fmla="*/ 2147483646 h 70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668" h="707">
                    <a:moveTo>
                      <a:pt x="604" y="706"/>
                    </a:moveTo>
                    <a:cubicBezTo>
                      <a:pt x="607" y="681"/>
                      <a:pt x="609" y="655"/>
                      <a:pt x="609" y="629"/>
                    </a:cubicBezTo>
                    <a:cubicBezTo>
                      <a:pt x="609" y="305"/>
                      <a:pt x="343" y="20"/>
                      <a:pt x="0" y="20"/>
                    </a:cubicBezTo>
                    <a:lnTo>
                      <a:pt x="38" y="0"/>
                    </a:lnTo>
                    <a:cubicBezTo>
                      <a:pt x="381" y="0"/>
                      <a:pt x="667" y="286"/>
                      <a:pt x="667" y="629"/>
                    </a:cubicBezTo>
                    <a:cubicBezTo>
                      <a:pt x="667" y="655"/>
                      <a:pt x="665" y="681"/>
                      <a:pt x="662" y="706"/>
                    </a:cubicBezTo>
                    <a:lnTo>
                      <a:pt x="604" y="706"/>
                    </a:lnTo>
                  </a:path>
                </a:pathLst>
              </a:custGeom>
              <a:solidFill>
                <a:srgbClr val="E8112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EF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0006" name="Freeform 69">
                <a:extLst>
                  <a:ext uri="{FF2B5EF4-FFF2-40B4-BE49-F238E27FC236}">
                    <a16:creationId xmlns:a16="http://schemas.microsoft.com/office/drawing/2014/main" id="{FC68CFE9-65F3-2C42-81A6-2961E3E11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3916363"/>
                <a:ext cx="254000" cy="268287"/>
              </a:xfrm>
              <a:custGeom>
                <a:avLst/>
                <a:gdLst>
                  <a:gd name="T0" fmla="*/ 2147483646 w 706"/>
                  <a:gd name="T1" fmla="*/ 2147483646 h 744"/>
                  <a:gd name="T2" fmla="*/ 2147483646 w 706"/>
                  <a:gd name="T3" fmla="*/ 2147483646 h 744"/>
                  <a:gd name="T4" fmla="*/ 0 w 706"/>
                  <a:gd name="T5" fmla="*/ 890855638 h 744"/>
                  <a:gd name="T6" fmla="*/ 1769531654 w 706"/>
                  <a:gd name="T7" fmla="*/ 0 h 744"/>
                  <a:gd name="T8" fmla="*/ 2147483646 w 706"/>
                  <a:gd name="T9" fmla="*/ 2147483646 h 744"/>
                  <a:gd name="T10" fmla="*/ 2147483646 w 706"/>
                  <a:gd name="T11" fmla="*/ 2147483646 h 744"/>
                  <a:gd name="T12" fmla="*/ 2147483646 w 706"/>
                  <a:gd name="T13" fmla="*/ 2147483646 h 74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6" h="744">
                    <a:moveTo>
                      <a:pt x="642" y="743"/>
                    </a:moveTo>
                    <a:cubicBezTo>
                      <a:pt x="645" y="718"/>
                      <a:pt x="647" y="692"/>
                      <a:pt x="647" y="666"/>
                    </a:cubicBezTo>
                    <a:cubicBezTo>
                      <a:pt x="647" y="323"/>
                      <a:pt x="362" y="19"/>
                      <a:pt x="0" y="19"/>
                    </a:cubicBezTo>
                    <a:lnTo>
                      <a:pt x="38" y="0"/>
                    </a:lnTo>
                    <a:cubicBezTo>
                      <a:pt x="400" y="0"/>
                      <a:pt x="705" y="304"/>
                      <a:pt x="705" y="666"/>
                    </a:cubicBezTo>
                    <a:cubicBezTo>
                      <a:pt x="705" y="692"/>
                      <a:pt x="703" y="718"/>
                      <a:pt x="701" y="743"/>
                    </a:cubicBezTo>
                    <a:lnTo>
                      <a:pt x="642" y="743"/>
                    </a:lnTo>
                  </a:path>
                </a:pathLst>
              </a:custGeom>
              <a:solidFill>
                <a:srgbClr val="E8112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FEF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39945" name="Google Shape;615;p19">
              <a:extLst>
                <a:ext uri="{FF2B5EF4-FFF2-40B4-BE49-F238E27FC236}">
                  <a16:creationId xmlns:a16="http://schemas.microsoft.com/office/drawing/2014/main" id="{0DC88A65-4503-6A45-92F5-867884EDDB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3046413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167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46" name="Google Shape;615;p19">
              <a:extLst>
                <a:ext uri="{FF2B5EF4-FFF2-40B4-BE49-F238E27FC236}">
                  <a16:creationId xmlns:a16="http://schemas.microsoft.com/office/drawing/2014/main" id="{16918410-4387-F644-A87C-9CAB890522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4060825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167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47" name="Google Shape;615;p19">
              <a:extLst>
                <a:ext uri="{FF2B5EF4-FFF2-40B4-BE49-F238E27FC236}">
                  <a16:creationId xmlns:a16="http://schemas.microsoft.com/office/drawing/2014/main" id="{AB4F8D14-7C3A-EB42-BCE2-AC293FF8E7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5113338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167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39948" name="Google Shape;615;p19">
              <a:extLst>
                <a:ext uri="{FF2B5EF4-FFF2-40B4-BE49-F238E27FC236}">
                  <a16:creationId xmlns:a16="http://schemas.microsoft.com/office/drawing/2014/main" id="{075AA17E-70B4-A04E-87A8-3B09FFE737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6127750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167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AF2C3297-5006-274E-AB11-22AA7F36CF76}"/>
              </a:ext>
            </a:extLst>
          </p:cNvPr>
          <p:cNvGrpSpPr/>
          <p:nvPr/>
        </p:nvGrpSpPr>
        <p:grpSpPr>
          <a:xfrm>
            <a:off x="6023240" y="371740"/>
            <a:ext cx="5106458" cy="6101292"/>
            <a:chOff x="7227888" y="446088"/>
            <a:chExt cx="6127750" cy="7321550"/>
          </a:xfrm>
        </p:grpSpPr>
        <p:grpSp>
          <p:nvGrpSpPr>
            <p:cNvPr id="41985" name="Group 3">
              <a:extLst>
                <a:ext uri="{FF2B5EF4-FFF2-40B4-BE49-F238E27FC236}">
                  <a16:creationId xmlns:a16="http://schemas.microsoft.com/office/drawing/2014/main" id="{115C63C1-30F5-014C-A531-588035AACD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27888" y="446088"/>
              <a:ext cx="6127750" cy="7321550"/>
              <a:chOff x="14455775" y="892175"/>
              <a:chExt cx="12253913" cy="14641513"/>
            </a:xfrm>
          </p:grpSpPr>
          <p:sp>
            <p:nvSpPr>
              <p:cNvPr id="42004" name="Freeform 2">
                <a:extLst>
                  <a:ext uri="{FF2B5EF4-FFF2-40B4-BE49-F238E27FC236}">
                    <a16:creationId xmlns:a16="http://schemas.microsoft.com/office/drawing/2014/main" id="{1AE4AD39-51AD-CF4C-9B8B-33E678FBE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52888" y="892175"/>
                <a:ext cx="2359025" cy="2832100"/>
              </a:xfrm>
              <a:custGeom>
                <a:avLst/>
                <a:gdLst>
                  <a:gd name="T0" fmla="*/ 2147483646 w 6554"/>
                  <a:gd name="T1" fmla="*/ 2147483646 h 7867"/>
                  <a:gd name="T2" fmla="*/ 2147483646 w 6554"/>
                  <a:gd name="T3" fmla="*/ 2147483646 h 7867"/>
                  <a:gd name="T4" fmla="*/ 2147483646 w 6554"/>
                  <a:gd name="T5" fmla="*/ 2147483646 h 7867"/>
                  <a:gd name="T6" fmla="*/ 2147483646 w 6554"/>
                  <a:gd name="T7" fmla="*/ 2147483646 h 7867"/>
                  <a:gd name="T8" fmla="*/ 2147483646 w 6554"/>
                  <a:gd name="T9" fmla="*/ 2147483646 h 7867"/>
                  <a:gd name="T10" fmla="*/ 2147483646 w 6554"/>
                  <a:gd name="T11" fmla="*/ 2147483646 h 7867"/>
                  <a:gd name="T12" fmla="*/ 2147483646 w 6554"/>
                  <a:gd name="T13" fmla="*/ 2147483646 h 7867"/>
                  <a:gd name="T14" fmla="*/ 2147483646 w 6554"/>
                  <a:gd name="T15" fmla="*/ 2147483646 h 7867"/>
                  <a:gd name="T16" fmla="*/ 2147483646 w 6554"/>
                  <a:gd name="T17" fmla="*/ 2147483646 h 7867"/>
                  <a:gd name="T18" fmla="*/ 2147483646 w 6554"/>
                  <a:gd name="T19" fmla="*/ 2147483646 h 7867"/>
                  <a:gd name="T20" fmla="*/ 2147483646 w 6554"/>
                  <a:gd name="T21" fmla="*/ 2147483646 h 7867"/>
                  <a:gd name="T22" fmla="*/ 2147483646 w 6554"/>
                  <a:gd name="T23" fmla="*/ 2147483646 h 7867"/>
                  <a:gd name="T24" fmla="*/ 2147483646 w 6554"/>
                  <a:gd name="T25" fmla="*/ 2147483646 h 7867"/>
                  <a:gd name="T26" fmla="*/ 2147483646 w 6554"/>
                  <a:gd name="T27" fmla="*/ 2147483646 h 7867"/>
                  <a:gd name="T28" fmla="*/ 2147483646 w 6554"/>
                  <a:gd name="T29" fmla="*/ 2147483646 h 7867"/>
                  <a:gd name="T30" fmla="*/ 2147483646 w 6554"/>
                  <a:gd name="T31" fmla="*/ 2147483646 h 7867"/>
                  <a:gd name="T32" fmla="*/ 2147483646 w 6554"/>
                  <a:gd name="T33" fmla="*/ 2147483646 h 7867"/>
                  <a:gd name="T34" fmla="*/ 2147483646 w 6554"/>
                  <a:gd name="T35" fmla="*/ 2147483646 h 7867"/>
                  <a:gd name="T36" fmla="*/ 2147483646 w 6554"/>
                  <a:gd name="T37" fmla="*/ 2147483646 h 7867"/>
                  <a:gd name="T38" fmla="*/ 2147483646 w 6554"/>
                  <a:gd name="T39" fmla="*/ 2147483646 h 7867"/>
                  <a:gd name="T40" fmla="*/ 2147483646 w 6554"/>
                  <a:gd name="T41" fmla="*/ 2147483646 h 7867"/>
                  <a:gd name="T42" fmla="*/ 2147483646 w 6554"/>
                  <a:gd name="T43" fmla="*/ 2147483646 h 7867"/>
                  <a:gd name="T44" fmla="*/ 2147483646 w 6554"/>
                  <a:gd name="T45" fmla="*/ 2147483646 h 7867"/>
                  <a:gd name="T46" fmla="*/ 2147483646 w 6554"/>
                  <a:gd name="T47" fmla="*/ 2147483646 h 7867"/>
                  <a:gd name="T48" fmla="*/ 2147483646 w 6554"/>
                  <a:gd name="T49" fmla="*/ 2147483646 h 7867"/>
                  <a:gd name="T50" fmla="*/ 2147483646 w 6554"/>
                  <a:gd name="T51" fmla="*/ 2147483646 h 7867"/>
                  <a:gd name="T52" fmla="*/ 2147483646 w 6554"/>
                  <a:gd name="T53" fmla="*/ 2147483646 h 7867"/>
                  <a:gd name="T54" fmla="*/ 2147483646 w 6554"/>
                  <a:gd name="T55" fmla="*/ 2147483646 h 7867"/>
                  <a:gd name="T56" fmla="*/ 2147483646 w 6554"/>
                  <a:gd name="T57" fmla="*/ 2147483646 h 7867"/>
                  <a:gd name="T58" fmla="*/ 2147483646 w 6554"/>
                  <a:gd name="T59" fmla="*/ 2147483646 h 7867"/>
                  <a:gd name="T60" fmla="*/ 2147483646 w 6554"/>
                  <a:gd name="T61" fmla="*/ 2147483646 h 7867"/>
                  <a:gd name="T62" fmla="*/ 2147483646 w 6554"/>
                  <a:gd name="T63" fmla="*/ 2147483646 h 7867"/>
                  <a:gd name="T64" fmla="*/ 2147483646 w 6554"/>
                  <a:gd name="T65" fmla="*/ 2147483646 h 7867"/>
                  <a:gd name="T66" fmla="*/ 2147483646 w 6554"/>
                  <a:gd name="T67" fmla="*/ 2147483646 h 7867"/>
                  <a:gd name="T68" fmla="*/ 2147483646 w 6554"/>
                  <a:gd name="T69" fmla="*/ 2147483646 h 7867"/>
                  <a:gd name="T70" fmla="*/ 2147483646 w 6554"/>
                  <a:gd name="T71" fmla="*/ 2147483646 h 7867"/>
                  <a:gd name="T72" fmla="*/ 2147483646 w 6554"/>
                  <a:gd name="T73" fmla="*/ 2147483646 h 7867"/>
                  <a:gd name="T74" fmla="*/ 2147483646 w 6554"/>
                  <a:gd name="T75" fmla="*/ 2147483646 h 7867"/>
                  <a:gd name="T76" fmla="*/ 2147483646 w 6554"/>
                  <a:gd name="T77" fmla="*/ 2147483646 h 7867"/>
                  <a:gd name="T78" fmla="*/ 2147483646 w 6554"/>
                  <a:gd name="T79" fmla="*/ 2147483646 h 7867"/>
                  <a:gd name="T80" fmla="*/ 2147483646 w 6554"/>
                  <a:gd name="T81" fmla="*/ 2147483646 h 7867"/>
                  <a:gd name="T82" fmla="*/ 2147483646 w 6554"/>
                  <a:gd name="T83" fmla="*/ 2147483646 h 7867"/>
                  <a:gd name="T84" fmla="*/ 2147483646 w 6554"/>
                  <a:gd name="T85" fmla="*/ 2147483646 h 7867"/>
                  <a:gd name="T86" fmla="*/ 2147483646 w 6554"/>
                  <a:gd name="T87" fmla="*/ 2147483646 h 7867"/>
                  <a:gd name="T88" fmla="*/ 2147483646 w 6554"/>
                  <a:gd name="T89" fmla="*/ 2147483646 h 7867"/>
                  <a:gd name="T90" fmla="*/ 2147483646 w 6554"/>
                  <a:gd name="T91" fmla="*/ 2147483646 h 7867"/>
                  <a:gd name="T92" fmla="*/ 2147483646 w 6554"/>
                  <a:gd name="T93" fmla="*/ 2147483646 h 7867"/>
                  <a:gd name="T94" fmla="*/ 2147483646 w 6554"/>
                  <a:gd name="T95" fmla="*/ 2147483646 h 7867"/>
                  <a:gd name="T96" fmla="*/ 2147483646 w 6554"/>
                  <a:gd name="T97" fmla="*/ 2147483646 h 7867"/>
                  <a:gd name="T98" fmla="*/ 2147483646 w 6554"/>
                  <a:gd name="T99" fmla="*/ 2147483646 h 7867"/>
                  <a:gd name="T100" fmla="*/ 2147483646 w 6554"/>
                  <a:gd name="T101" fmla="*/ 2147483646 h 7867"/>
                  <a:gd name="T102" fmla="*/ 2147483646 w 6554"/>
                  <a:gd name="T103" fmla="*/ 2147483646 h 7867"/>
                  <a:gd name="T104" fmla="*/ 2147483646 w 6554"/>
                  <a:gd name="T105" fmla="*/ 2147483646 h 7867"/>
                  <a:gd name="T106" fmla="*/ 2147483646 w 6554"/>
                  <a:gd name="T107" fmla="*/ 2147483646 h 7867"/>
                  <a:gd name="T108" fmla="*/ 2147483646 w 6554"/>
                  <a:gd name="T109" fmla="*/ 0 h 7867"/>
                  <a:gd name="T110" fmla="*/ 2147483646 w 6554"/>
                  <a:gd name="T111" fmla="*/ 2147483646 h 7867"/>
                  <a:gd name="T112" fmla="*/ 2147483646 w 6554"/>
                  <a:gd name="T113" fmla="*/ 2147483646 h 7867"/>
                  <a:gd name="T114" fmla="*/ 2147483646 w 6554"/>
                  <a:gd name="T115" fmla="*/ 2147483646 h 7867"/>
                  <a:gd name="T116" fmla="*/ 2147483646 w 6554"/>
                  <a:gd name="T117" fmla="*/ 2147483646 h 7867"/>
                  <a:gd name="T118" fmla="*/ 2147483646 w 6554"/>
                  <a:gd name="T119" fmla="*/ 2147483646 h 786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554" h="7867">
                    <a:moveTo>
                      <a:pt x="2705" y="476"/>
                    </a:moveTo>
                    <a:lnTo>
                      <a:pt x="2743" y="533"/>
                    </a:lnTo>
                    <a:lnTo>
                      <a:pt x="2762" y="590"/>
                    </a:lnTo>
                    <a:lnTo>
                      <a:pt x="2800" y="742"/>
                    </a:lnTo>
                    <a:lnTo>
                      <a:pt x="2819" y="761"/>
                    </a:lnTo>
                    <a:lnTo>
                      <a:pt x="2857" y="780"/>
                    </a:lnTo>
                    <a:lnTo>
                      <a:pt x="2877" y="818"/>
                    </a:lnTo>
                    <a:lnTo>
                      <a:pt x="2877" y="838"/>
                    </a:lnTo>
                    <a:lnTo>
                      <a:pt x="2857" y="894"/>
                    </a:lnTo>
                    <a:lnTo>
                      <a:pt x="2877" y="933"/>
                    </a:lnTo>
                    <a:lnTo>
                      <a:pt x="2933" y="990"/>
                    </a:lnTo>
                    <a:lnTo>
                      <a:pt x="3010" y="1047"/>
                    </a:lnTo>
                    <a:lnTo>
                      <a:pt x="3067" y="1123"/>
                    </a:lnTo>
                    <a:lnTo>
                      <a:pt x="3105" y="1219"/>
                    </a:lnTo>
                    <a:lnTo>
                      <a:pt x="3181" y="1295"/>
                    </a:lnTo>
                    <a:lnTo>
                      <a:pt x="3467" y="1428"/>
                    </a:lnTo>
                    <a:lnTo>
                      <a:pt x="3791" y="1752"/>
                    </a:lnTo>
                    <a:lnTo>
                      <a:pt x="3924" y="1828"/>
                    </a:lnTo>
                    <a:lnTo>
                      <a:pt x="3962" y="1866"/>
                    </a:lnTo>
                    <a:lnTo>
                      <a:pt x="4000" y="1923"/>
                    </a:lnTo>
                    <a:lnTo>
                      <a:pt x="4038" y="2037"/>
                    </a:lnTo>
                    <a:lnTo>
                      <a:pt x="4076" y="2095"/>
                    </a:lnTo>
                    <a:lnTo>
                      <a:pt x="4172" y="2171"/>
                    </a:lnTo>
                    <a:lnTo>
                      <a:pt x="4267" y="2247"/>
                    </a:lnTo>
                    <a:lnTo>
                      <a:pt x="4343" y="2304"/>
                    </a:lnTo>
                    <a:lnTo>
                      <a:pt x="4305" y="2362"/>
                    </a:lnTo>
                    <a:lnTo>
                      <a:pt x="4286" y="2380"/>
                    </a:lnTo>
                    <a:lnTo>
                      <a:pt x="4267" y="2399"/>
                    </a:lnTo>
                    <a:lnTo>
                      <a:pt x="4267" y="2418"/>
                    </a:lnTo>
                    <a:lnTo>
                      <a:pt x="4324" y="2609"/>
                    </a:lnTo>
                    <a:lnTo>
                      <a:pt x="4496" y="2704"/>
                    </a:lnTo>
                    <a:lnTo>
                      <a:pt x="4686" y="2761"/>
                    </a:lnTo>
                    <a:lnTo>
                      <a:pt x="4838" y="2875"/>
                    </a:lnTo>
                    <a:lnTo>
                      <a:pt x="4991" y="3237"/>
                    </a:lnTo>
                    <a:lnTo>
                      <a:pt x="5029" y="3428"/>
                    </a:lnTo>
                    <a:lnTo>
                      <a:pt x="5010" y="3713"/>
                    </a:lnTo>
                    <a:lnTo>
                      <a:pt x="5010" y="3828"/>
                    </a:lnTo>
                    <a:lnTo>
                      <a:pt x="5029" y="3942"/>
                    </a:lnTo>
                    <a:lnTo>
                      <a:pt x="5067" y="4018"/>
                    </a:lnTo>
                    <a:lnTo>
                      <a:pt x="5105" y="4057"/>
                    </a:lnTo>
                    <a:lnTo>
                      <a:pt x="5105" y="4076"/>
                    </a:lnTo>
                    <a:lnTo>
                      <a:pt x="5124" y="4057"/>
                    </a:lnTo>
                    <a:lnTo>
                      <a:pt x="5372" y="4057"/>
                    </a:lnTo>
                    <a:lnTo>
                      <a:pt x="5410" y="4038"/>
                    </a:lnTo>
                    <a:lnTo>
                      <a:pt x="5562" y="3942"/>
                    </a:lnTo>
                    <a:lnTo>
                      <a:pt x="5657" y="3828"/>
                    </a:lnTo>
                    <a:lnTo>
                      <a:pt x="5715" y="3657"/>
                    </a:lnTo>
                    <a:lnTo>
                      <a:pt x="5715" y="3275"/>
                    </a:lnTo>
                    <a:lnTo>
                      <a:pt x="5810" y="3200"/>
                    </a:lnTo>
                    <a:lnTo>
                      <a:pt x="5886" y="3275"/>
                    </a:lnTo>
                    <a:lnTo>
                      <a:pt x="5924" y="3485"/>
                    </a:lnTo>
                    <a:lnTo>
                      <a:pt x="5924" y="3676"/>
                    </a:lnTo>
                    <a:lnTo>
                      <a:pt x="5924" y="3771"/>
                    </a:lnTo>
                    <a:lnTo>
                      <a:pt x="5981" y="3828"/>
                    </a:lnTo>
                    <a:lnTo>
                      <a:pt x="6057" y="3828"/>
                    </a:lnTo>
                    <a:lnTo>
                      <a:pt x="6382" y="3695"/>
                    </a:lnTo>
                    <a:lnTo>
                      <a:pt x="6419" y="3676"/>
                    </a:lnTo>
                    <a:lnTo>
                      <a:pt x="6438" y="3676"/>
                    </a:lnTo>
                    <a:lnTo>
                      <a:pt x="6477" y="3733"/>
                    </a:lnTo>
                    <a:lnTo>
                      <a:pt x="6496" y="3790"/>
                    </a:lnTo>
                    <a:lnTo>
                      <a:pt x="6496" y="3847"/>
                    </a:lnTo>
                    <a:lnTo>
                      <a:pt x="6496" y="4190"/>
                    </a:lnTo>
                    <a:lnTo>
                      <a:pt x="6514" y="4304"/>
                    </a:lnTo>
                    <a:lnTo>
                      <a:pt x="6553" y="4399"/>
                    </a:lnTo>
                    <a:lnTo>
                      <a:pt x="6553" y="4419"/>
                    </a:lnTo>
                    <a:lnTo>
                      <a:pt x="6553" y="4438"/>
                    </a:lnTo>
                    <a:lnTo>
                      <a:pt x="6553" y="4457"/>
                    </a:lnTo>
                    <a:lnTo>
                      <a:pt x="6458" y="4552"/>
                    </a:lnTo>
                    <a:lnTo>
                      <a:pt x="6305" y="4761"/>
                    </a:lnTo>
                    <a:lnTo>
                      <a:pt x="6191" y="4856"/>
                    </a:lnTo>
                    <a:lnTo>
                      <a:pt x="6001" y="5181"/>
                    </a:lnTo>
                    <a:lnTo>
                      <a:pt x="6057" y="5161"/>
                    </a:lnTo>
                    <a:lnTo>
                      <a:pt x="6153" y="5085"/>
                    </a:lnTo>
                    <a:lnTo>
                      <a:pt x="6248" y="5047"/>
                    </a:lnTo>
                    <a:lnTo>
                      <a:pt x="6305" y="5066"/>
                    </a:lnTo>
                    <a:lnTo>
                      <a:pt x="6305" y="5123"/>
                    </a:lnTo>
                    <a:lnTo>
                      <a:pt x="6153" y="5371"/>
                    </a:lnTo>
                    <a:lnTo>
                      <a:pt x="6133" y="5466"/>
                    </a:lnTo>
                    <a:lnTo>
                      <a:pt x="6133" y="5676"/>
                    </a:lnTo>
                    <a:lnTo>
                      <a:pt x="6115" y="5771"/>
                    </a:lnTo>
                    <a:lnTo>
                      <a:pt x="6057" y="5828"/>
                    </a:lnTo>
                    <a:lnTo>
                      <a:pt x="5905" y="5866"/>
                    </a:lnTo>
                    <a:lnTo>
                      <a:pt x="5829" y="5923"/>
                    </a:lnTo>
                    <a:lnTo>
                      <a:pt x="5772" y="5999"/>
                    </a:lnTo>
                    <a:lnTo>
                      <a:pt x="5810" y="6038"/>
                    </a:lnTo>
                    <a:lnTo>
                      <a:pt x="5905" y="6019"/>
                    </a:lnTo>
                    <a:lnTo>
                      <a:pt x="6001" y="6019"/>
                    </a:lnTo>
                    <a:lnTo>
                      <a:pt x="6057" y="6057"/>
                    </a:lnTo>
                    <a:lnTo>
                      <a:pt x="6115" y="6095"/>
                    </a:lnTo>
                    <a:lnTo>
                      <a:pt x="6172" y="6152"/>
                    </a:lnTo>
                    <a:lnTo>
                      <a:pt x="6191" y="6209"/>
                    </a:lnTo>
                    <a:lnTo>
                      <a:pt x="6191" y="6247"/>
                    </a:lnTo>
                    <a:lnTo>
                      <a:pt x="6153" y="6342"/>
                    </a:lnTo>
                    <a:lnTo>
                      <a:pt x="6153" y="6380"/>
                    </a:lnTo>
                    <a:lnTo>
                      <a:pt x="6172" y="6438"/>
                    </a:lnTo>
                    <a:lnTo>
                      <a:pt x="6210" y="6438"/>
                    </a:lnTo>
                    <a:lnTo>
                      <a:pt x="6248" y="6438"/>
                    </a:lnTo>
                    <a:lnTo>
                      <a:pt x="6286" y="6476"/>
                    </a:lnTo>
                    <a:lnTo>
                      <a:pt x="6343" y="6552"/>
                    </a:lnTo>
                    <a:lnTo>
                      <a:pt x="5981" y="6590"/>
                    </a:lnTo>
                    <a:lnTo>
                      <a:pt x="5905" y="6571"/>
                    </a:lnTo>
                    <a:lnTo>
                      <a:pt x="5829" y="6571"/>
                    </a:lnTo>
                    <a:lnTo>
                      <a:pt x="5791" y="6647"/>
                    </a:lnTo>
                    <a:lnTo>
                      <a:pt x="5753" y="6876"/>
                    </a:lnTo>
                    <a:lnTo>
                      <a:pt x="5753" y="7009"/>
                    </a:lnTo>
                    <a:lnTo>
                      <a:pt x="5715" y="7085"/>
                    </a:lnTo>
                    <a:lnTo>
                      <a:pt x="5581" y="7104"/>
                    </a:lnTo>
                    <a:lnTo>
                      <a:pt x="5543" y="7104"/>
                    </a:lnTo>
                    <a:lnTo>
                      <a:pt x="5524" y="7142"/>
                    </a:lnTo>
                    <a:lnTo>
                      <a:pt x="5524" y="7181"/>
                    </a:lnTo>
                    <a:lnTo>
                      <a:pt x="5219" y="7295"/>
                    </a:lnTo>
                    <a:lnTo>
                      <a:pt x="5162" y="7333"/>
                    </a:lnTo>
                    <a:lnTo>
                      <a:pt x="5086" y="7485"/>
                    </a:lnTo>
                    <a:lnTo>
                      <a:pt x="4934" y="7466"/>
                    </a:lnTo>
                    <a:lnTo>
                      <a:pt x="4819" y="7485"/>
                    </a:lnTo>
                    <a:lnTo>
                      <a:pt x="4724" y="7561"/>
                    </a:lnTo>
                    <a:lnTo>
                      <a:pt x="4457" y="7866"/>
                    </a:lnTo>
                    <a:lnTo>
                      <a:pt x="4210" y="7771"/>
                    </a:lnTo>
                    <a:lnTo>
                      <a:pt x="4191" y="7675"/>
                    </a:lnTo>
                    <a:lnTo>
                      <a:pt x="4134" y="7619"/>
                    </a:lnTo>
                    <a:lnTo>
                      <a:pt x="4000" y="7599"/>
                    </a:lnTo>
                    <a:lnTo>
                      <a:pt x="3867" y="7599"/>
                    </a:lnTo>
                    <a:lnTo>
                      <a:pt x="3734" y="7504"/>
                    </a:lnTo>
                    <a:lnTo>
                      <a:pt x="3562" y="7409"/>
                    </a:lnTo>
                    <a:lnTo>
                      <a:pt x="3448" y="7295"/>
                    </a:lnTo>
                    <a:lnTo>
                      <a:pt x="3295" y="7199"/>
                    </a:lnTo>
                    <a:lnTo>
                      <a:pt x="3143" y="7142"/>
                    </a:lnTo>
                    <a:lnTo>
                      <a:pt x="2991" y="7181"/>
                    </a:lnTo>
                    <a:lnTo>
                      <a:pt x="2838" y="7162"/>
                    </a:lnTo>
                    <a:lnTo>
                      <a:pt x="2686" y="7066"/>
                    </a:lnTo>
                    <a:lnTo>
                      <a:pt x="2552" y="6952"/>
                    </a:lnTo>
                    <a:lnTo>
                      <a:pt x="2343" y="6666"/>
                    </a:lnTo>
                    <a:lnTo>
                      <a:pt x="2210" y="6590"/>
                    </a:lnTo>
                    <a:lnTo>
                      <a:pt x="1848" y="6495"/>
                    </a:lnTo>
                    <a:lnTo>
                      <a:pt x="1810" y="6438"/>
                    </a:lnTo>
                    <a:lnTo>
                      <a:pt x="1734" y="6400"/>
                    </a:lnTo>
                    <a:lnTo>
                      <a:pt x="1658" y="6380"/>
                    </a:lnTo>
                    <a:lnTo>
                      <a:pt x="1448" y="6209"/>
                    </a:lnTo>
                    <a:lnTo>
                      <a:pt x="1372" y="6171"/>
                    </a:lnTo>
                    <a:lnTo>
                      <a:pt x="1372" y="6152"/>
                    </a:lnTo>
                    <a:lnTo>
                      <a:pt x="1372" y="6114"/>
                    </a:lnTo>
                    <a:lnTo>
                      <a:pt x="1372" y="6038"/>
                    </a:lnTo>
                    <a:lnTo>
                      <a:pt x="1333" y="5999"/>
                    </a:lnTo>
                    <a:lnTo>
                      <a:pt x="1277" y="5943"/>
                    </a:lnTo>
                    <a:lnTo>
                      <a:pt x="1219" y="5923"/>
                    </a:lnTo>
                    <a:lnTo>
                      <a:pt x="991" y="5828"/>
                    </a:lnTo>
                    <a:lnTo>
                      <a:pt x="933" y="5771"/>
                    </a:lnTo>
                    <a:lnTo>
                      <a:pt x="896" y="5694"/>
                    </a:lnTo>
                    <a:lnTo>
                      <a:pt x="896" y="5599"/>
                    </a:lnTo>
                    <a:lnTo>
                      <a:pt x="933" y="5428"/>
                    </a:lnTo>
                    <a:lnTo>
                      <a:pt x="952" y="4952"/>
                    </a:lnTo>
                    <a:lnTo>
                      <a:pt x="1029" y="4837"/>
                    </a:lnTo>
                    <a:lnTo>
                      <a:pt x="1048" y="4761"/>
                    </a:lnTo>
                    <a:lnTo>
                      <a:pt x="972" y="4552"/>
                    </a:lnTo>
                    <a:lnTo>
                      <a:pt x="991" y="4475"/>
                    </a:lnTo>
                    <a:lnTo>
                      <a:pt x="1048" y="4438"/>
                    </a:lnTo>
                    <a:lnTo>
                      <a:pt x="1143" y="4419"/>
                    </a:lnTo>
                    <a:lnTo>
                      <a:pt x="1238" y="4399"/>
                    </a:lnTo>
                    <a:lnTo>
                      <a:pt x="1296" y="4304"/>
                    </a:lnTo>
                    <a:lnTo>
                      <a:pt x="1296" y="4209"/>
                    </a:lnTo>
                    <a:lnTo>
                      <a:pt x="1219" y="4171"/>
                    </a:lnTo>
                    <a:lnTo>
                      <a:pt x="1143" y="4152"/>
                    </a:lnTo>
                    <a:lnTo>
                      <a:pt x="1067" y="4114"/>
                    </a:lnTo>
                    <a:lnTo>
                      <a:pt x="1067" y="4057"/>
                    </a:lnTo>
                    <a:lnTo>
                      <a:pt x="1067" y="3962"/>
                    </a:lnTo>
                    <a:lnTo>
                      <a:pt x="1067" y="3904"/>
                    </a:lnTo>
                    <a:lnTo>
                      <a:pt x="1048" y="3866"/>
                    </a:lnTo>
                    <a:lnTo>
                      <a:pt x="972" y="3809"/>
                    </a:lnTo>
                    <a:lnTo>
                      <a:pt x="952" y="3771"/>
                    </a:lnTo>
                    <a:lnTo>
                      <a:pt x="952" y="3695"/>
                    </a:lnTo>
                    <a:lnTo>
                      <a:pt x="972" y="3618"/>
                    </a:lnTo>
                    <a:lnTo>
                      <a:pt x="1048" y="3333"/>
                    </a:lnTo>
                    <a:lnTo>
                      <a:pt x="1048" y="3295"/>
                    </a:lnTo>
                    <a:lnTo>
                      <a:pt x="933" y="3200"/>
                    </a:lnTo>
                    <a:lnTo>
                      <a:pt x="915" y="3161"/>
                    </a:lnTo>
                    <a:lnTo>
                      <a:pt x="857" y="3028"/>
                    </a:lnTo>
                    <a:lnTo>
                      <a:pt x="762" y="2895"/>
                    </a:lnTo>
                    <a:lnTo>
                      <a:pt x="743" y="2856"/>
                    </a:lnTo>
                    <a:lnTo>
                      <a:pt x="743" y="2819"/>
                    </a:lnTo>
                    <a:lnTo>
                      <a:pt x="743" y="2780"/>
                    </a:lnTo>
                    <a:lnTo>
                      <a:pt x="705" y="2742"/>
                    </a:lnTo>
                    <a:lnTo>
                      <a:pt x="552" y="2685"/>
                    </a:lnTo>
                    <a:lnTo>
                      <a:pt x="438" y="2628"/>
                    </a:lnTo>
                    <a:lnTo>
                      <a:pt x="400" y="2552"/>
                    </a:lnTo>
                    <a:lnTo>
                      <a:pt x="381" y="2362"/>
                    </a:lnTo>
                    <a:lnTo>
                      <a:pt x="343" y="2266"/>
                    </a:lnTo>
                    <a:lnTo>
                      <a:pt x="210" y="2057"/>
                    </a:lnTo>
                    <a:lnTo>
                      <a:pt x="172" y="1961"/>
                    </a:lnTo>
                    <a:lnTo>
                      <a:pt x="172" y="1866"/>
                    </a:lnTo>
                    <a:lnTo>
                      <a:pt x="210" y="1771"/>
                    </a:lnTo>
                    <a:lnTo>
                      <a:pt x="229" y="1676"/>
                    </a:lnTo>
                    <a:lnTo>
                      <a:pt x="210" y="1542"/>
                    </a:lnTo>
                    <a:lnTo>
                      <a:pt x="153" y="1466"/>
                    </a:lnTo>
                    <a:lnTo>
                      <a:pt x="0" y="1295"/>
                    </a:lnTo>
                    <a:lnTo>
                      <a:pt x="0" y="1219"/>
                    </a:lnTo>
                    <a:lnTo>
                      <a:pt x="58" y="1123"/>
                    </a:lnTo>
                    <a:lnTo>
                      <a:pt x="114" y="1085"/>
                    </a:lnTo>
                    <a:lnTo>
                      <a:pt x="153" y="1066"/>
                    </a:lnTo>
                    <a:lnTo>
                      <a:pt x="210" y="1066"/>
                    </a:lnTo>
                    <a:lnTo>
                      <a:pt x="267" y="1085"/>
                    </a:lnTo>
                    <a:lnTo>
                      <a:pt x="324" y="1085"/>
                    </a:lnTo>
                    <a:lnTo>
                      <a:pt x="381" y="1066"/>
                    </a:lnTo>
                    <a:lnTo>
                      <a:pt x="400" y="1028"/>
                    </a:lnTo>
                    <a:lnTo>
                      <a:pt x="457" y="818"/>
                    </a:lnTo>
                    <a:lnTo>
                      <a:pt x="476" y="742"/>
                    </a:lnTo>
                    <a:lnTo>
                      <a:pt x="476" y="723"/>
                    </a:lnTo>
                    <a:lnTo>
                      <a:pt x="552" y="647"/>
                    </a:lnTo>
                    <a:lnTo>
                      <a:pt x="571" y="628"/>
                    </a:lnTo>
                    <a:lnTo>
                      <a:pt x="571" y="533"/>
                    </a:lnTo>
                    <a:lnTo>
                      <a:pt x="571" y="437"/>
                    </a:lnTo>
                    <a:lnTo>
                      <a:pt x="571" y="342"/>
                    </a:lnTo>
                    <a:lnTo>
                      <a:pt x="610" y="228"/>
                    </a:lnTo>
                    <a:lnTo>
                      <a:pt x="686" y="152"/>
                    </a:lnTo>
                    <a:lnTo>
                      <a:pt x="781" y="76"/>
                    </a:lnTo>
                    <a:lnTo>
                      <a:pt x="876" y="18"/>
                    </a:lnTo>
                    <a:lnTo>
                      <a:pt x="1010" y="0"/>
                    </a:lnTo>
                    <a:lnTo>
                      <a:pt x="1048" y="0"/>
                    </a:lnTo>
                    <a:lnTo>
                      <a:pt x="1067" y="0"/>
                    </a:lnTo>
                    <a:lnTo>
                      <a:pt x="1200" y="114"/>
                    </a:lnTo>
                    <a:lnTo>
                      <a:pt x="1353" y="437"/>
                    </a:lnTo>
                    <a:lnTo>
                      <a:pt x="1467" y="533"/>
                    </a:lnTo>
                    <a:lnTo>
                      <a:pt x="1581" y="571"/>
                    </a:lnTo>
                    <a:lnTo>
                      <a:pt x="1619" y="495"/>
                    </a:lnTo>
                    <a:lnTo>
                      <a:pt x="1638" y="399"/>
                    </a:lnTo>
                    <a:lnTo>
                      <a:pt x="1676" y="323"/>
                    </a:lnTo>
                    <a:lnTo>
                      <a:pt x="1772" y="285"/>
                    </a:lnTo>
                    <a:lnTo>
                      <a:pt x="1962" y="285"/>
                    </a:lnTo>
                    <a:lnTo>
                      <a:pt x="2057" y="247"/>
                    </a:lnTo>
                    <a:lnTo>
                      <a:pt x="2153" y="228"/>
                    </a:lnTo>
                    <a:lnTo>
                      <a:pt x="2248" y="228"/>
                    </a:lnTo>
                    <a:lnTo>
                      <a:pt x="2515" y="304"/>
                    </a:lnTo>
                    <a:lnTo>
                      <a:pt x="2552" y="323"/>
                    </a:lnTo>
                    <a:lnTo>
                      <a:pt x="2610" y="342"/>
                    </a:lnTo>
                    <a:lnTo>
                      <a:pt x="2629" y="381"/>
                    </a:lnTo>
                    <a:lnTo>
                      <a:pt x="2629" y="437"/>
                    </a:lnTo>
                    <a:lnTo>
                      <a:pt x="2648" y="476"/>
                    </a:lnTo>
                    <a:lnTo>
                      <a:pt x="2705" y="47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2005" name="Freeform 3">
                <a:extLst>
                  <a:ext uri="{FF2B5EF4-FFF2-40B4-BE49-F238E27FC236}">
                    <a16:creationId xmlns:a16="http://schemas.microsoft.com/office/drawing/2014/main" id="{D4B5ADB3-DA8E-9640-9098-192A95ECC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7175" y="3114675"/>
                <a:ext cx="2613025" cy="2420938"/>
              </a:xfrm>
              <a:custGeom>
                <a:avLst/>
                <a:gdLst>
                  <a:gd name="T0" fmla="*/ 2147483646 w 7258"/>
                  <a:gd name="T1" fmla="*/ 2147483646 h 6725"/>
                  <a:gd name="T2" fmla="*/ 2147483646 w 7258"/>
                  <a:gd name="T3" fmla="*/ 2147483646 h 6725"/>
                  <a:gd name="T4" fmla="*/ 2147483646 w 7258"/>
                  <a:gd name="T5" fmla="*/ 2147483646 h 6725"/>
                  <a:gd name="T6" fmla="*/ 2147483646 w 7258"/>
                  <a:gd name="T7" fmla="*/ 2147483646 h 6725"/>
                  <a:gd name="T8" fmla="*/ 2147483646 w 7258"/>
                  <a:gd name="T9" fmla="*/ 2147483646 h 6725"/>
                  <a:gd name="T10" fmla="*/ 2147483646 w 7258"/>
                  <a:gd name="T11" fmla="*/ 2147483646 h 6725"/>
                  <a:gd name="T12" fmla="*/ 2147483646 w 7258"/>
                  <a:gd name="T13" fmla="*/ 2147483646 h 6725"/>
                  <a:gd name="T14" fmla="*/ 2147483646 w 7258"/>
                  <a:gd name="T15" fmla="*/ 2147483646 h 6725"/>
                  <a:gd name="T16" fmla="*/ 2147483646 w 7258"/>
                  <a:gd name="T17" fmla="*/ 2147483646 h 6725"/>
                  <a:gd name="T18" fmla="*/ 2147483646 w 7258"/>
                  <a:gd name="T19" fmla="*/ 2147483646 h 6725"/>
                  <a:gd name="T20" fmla="*/ 2147483646 w 7258"/>
                  <a:gd name="T21" fmla="*/ 2147483646 h 6725"/>
                  <a:gd name="T22" fmla="*/ 2147483646 w 7258"/>
                  <a:gd name="T23" fmla="*/ 2147483646 h 6725"/>
                  <a:gd name="T24" fmla="*/ 2147483646 w 7258"/>
                  <a:gd name="T25" fmla="*/ 2147483646 h 6725"/>
                  <a:gd name="T26" fmla="*/ 2147483646 w 7258"/>
                  <a:gd name="T27" fmla="*/ 2147483646 h 6725"/>
                  <a:gd name="T28" fmla="*/ 2147483646 w 7258"/>
                  <a:gd name="T29" fmla="*/ 2147483646 h 6725"/>
                  <a:gd name="T30" fmla="*/ 2147483646 w 7258"/>
                  <a:gd name="T31" fmla="*/ 2147483646 h 6725"/>
                  <a:gd name="T32" fmla="*/ 2147483646 w 7258"/>
                  <a:gd name="T33" fmla="*/ 2147483646 h 6725"/>
                  <a:gd name="T34" fmla="*/ 2147483646 w 7258"/>
                  <a:gd name="T35" fmla="*/ 2147483646 h 6725"/>
                  <a:gd name="T36" fmla="*/ 2147483646 w 7258"/>
                  <a:gd name="T37" fmla="*/ 2147483646 h 6725"/>
                  <a:gd name="T38" fmla="*/ 2147483646 w 7258"/>
                  <a:gd name="T39" fmla="*/ 2147483646 h 6725"/>
                  <a:gd name="T40" fmla="*/ 2147483646 w 7258"/>
                  <a:gd name="T41" fmla="*/ 2147483646 h 6725"/>
                  <a:gd name="T42" fmla="*/ 2147483646 w 7258"/>
                  <a:gd name="T43" fmla="*/ 2147483646 h 6725"/>
                  <a:gd name="T44" fmla="*/ 2147483646 w 7258"/>
                  <a:gd name="T45" fmla="*/ 2147483646 h 6725"/>
                  <a:gd name="T46" fmla="*/ 2147483646 w 7258"/>
                  <a:gd name="T47" fmla="*/ 2147483646 h 6725"/>
                  <a:gd name="T48" fmla="*/ 2147483646 w 7258"/>
                  <a:gd name="T49" fmla="*/ 2147483646 h 6725"/>
                  <a:gd name="T50" fmla="*/ 2147483646 w 7258"/>
                  <a:gd name="T51" fmla="*/ 2147483646 h 6725"/>
                  <a:gd name="T52" fmla="*/ 2147483646 w 7258"/>
                  <a:gd name="T53" fmla="*/ 2147483646 h 6725"/>
                  <a:gd name="T54" fmla="*/ 2147483646 w 7258"/>
                  <a:gd name="T55" fmla="*/ 2147483646 h 6725"/>
                  <a:gd name="T56" fmla="*/ 2147483646 w 7258"/>
                  <a:gd name="T57" fmla="*/ 2147483646 h 6725"/>
                  <a:gd name="T58" fmla="*/ 2147483646 w 7258"/>
                  <a:gd name="T59" fmla="*/ 2147483646 h 6725"/>
                  <a:gd name="T60" fmla="*/ 2147483646 w 7258"/>
                  <a:gd name="T61" fmla="*/ 2147483646 h 6725"/>
                  <a:gd name="T62" fmla="*/ 0 w 7258"/>
                  <a:gd name="T63" fmla="*/ 2147483646 h 6725"/>
                  <a:gd name="T64" fmla="*/ 2147483646 w 7258"/>
                  <a:gd name="T65" fmla="*/ 2147483646 h 6725"/>
                  <a:gd name="T66" fmla="*/ 2147483646 w 7258"/>
                  <a:gd name="T67" fmla="*/ 2147483646 h 6725"/>
                  <a:gd name="T68" fmla="*/ 2147483646 w 7258"/>
                  <a:gd name="T69" fmla="*/ 2147483646 h 6725"/>
                  <a:gd name="T70" fmla="*/ 2147483646 w 7258"/>
                  <a:gd name="T71" fmla="*/ 2147483646 h 6725"/>
                  <a:gd name="T72" fmla="*/ 2147483646 w 7258"/>
                  <a:gd name="T73" fmla="*/ 2147483646 h 6725"/>
                  <a:gd name="T74" fmla="*/ 2147483646 w 7258"/>
                  <a:gd name="T75" fmla="*/ 2147483646 h 6725"/>
                  <a:gd name="T76" fmla="*/ 2147483646 w 7258"/>
                  <a:gd name="T77" fmla="*/ 2147483646 h 6725"/>
                  <a:gd name="T78" fmla="*/ 2147483646 w 7258"/>
                  <a:gd name="T79" fmla="*/ 2147483646 h 6725"/>
                  <a:gd name="T80" fmla="*/ 2147483646 w 7258"/>
                  <a:gd name="T81" fmla="*/ 2147483646 h 6725"/>
                  <a:gd name="T82" fmla="*/ 2147483646 w 7258"/>
                  <a:gd name="T83" fmla="*/ 2147483646 h 6725"/>
                  <a:gd name="T84" fmla="*/ 2147483646 w 7258"/>
                  <a:gd name="T85" fmla="*/ 2147483646 h 6725"/>
                  <a:gd name="T86" fmla="*/ 2147483646 w 7258"/>
                  <a:gd name="T87" fmla="*/ 2147483646 h 6725"/>
                  <a:gd name="T88" fmla="*/ 2147483646 w 7258"/>
                  <a:gd name="T89" fmla="*/ 2147483646 h 6725"/>
                  <a:gd name="T90" fmla="*/ 2147483646 w 7258"/>
                  <a:gd name="T91" fmla="*/ 2147483646 h 6725"/>
                  <a:gd name="T92" fmla="*/ 2147483646 w 7258"/>
                  <a:gd name="T93" fmla="*/ 2147483646 h 6725"/>
                  <a:gd name="T94" fmla="*/ 2147483646 w 7258"/>
                  <a:gd name="T95" fmla="*/ 2147483646 h 672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258" h="6725">
                    <a:moveTo>
                      <a:pt x="4610" y="285"/>
                    </a:moveTo>
                    <a:lnTo>
                      <a:pt x="4629" y="248"/>
                    </a:lnTo>
                    <a:lnTo>
                      <a:pt x="4591" y="171"/>
                    </a:lnTo>
                    <a:lnTo>
                      <a:pt x="4572" y="114"/>
                    </a:lnTo>
                    <a:lnTo>
                      <a:pt x="4648" y="57"/>
                    </a:lnTo>
                    <a:lnTo>
                      <a:pt x="4743" y="95"/>
                    </a:lnTo>
                    <a:lnTo>
                      <a:pt x="4782" y="76"/>
                    </a:lnTo>
                    <a:lnTo>
                      <a:pt x="4819" y="57"/>
                    </a:lnTo>
                    <a:lnTo>
                      <a:pt x="4839" y="19"/>
                    </a:lnTo>
                    <a:lnTo>
                      <a:pt x="4858" y="0"/>
                    </a:lnTo>
                    <a:lnTo>
                      <a:pt x="4934" y="38"/>
                    </a:lnTo>
                    <a:lnTo>
                      <a:pt x="5144" y="209"/>
                    </a:lnTo>
                    <a:lnTo>
                      <a:pt x="5220" y="229"/>
                    </a:lnTo>
                    <a:lnTo>
                      <a:pt x="5296" y="267"/>
                    </a:lnTo>
                    <a:lnTo>
                      <a:pt x="5334" y="324"/>
                    </a:lnTo>
                    <a:lnTo>
                      <a:pt x="5696" y="419"/>
                    </a:lnTo>
                    <a:lnTo>
                      <a:pt x="5829" y="495"/>
                    </a:lnTo>
                    <a:lnTo>
                      <a:pt x="6038" y="781"/>
                    </a:lnTo>
                    <a:lnTo>
                      <a:pt x="6172" y="895"/>
                    </a:lnTo>
                    <a:lnTo>
                      <a:pt x="6324" y="991"/>
                    </a:lnTo>
                    <a:lnTo>
                      <a:pt x="6477" y="1010"/>
                    </a:lnTo>
                    <a:lnTo>
                      <a:pt x="6629" y="971"/>
                    </a:lnTo>
                    <a:lnTo>
                      <a:pt x="6781" y="1028"/>
                    </a:lnTo>
                    <a:lnTo>
                      <a:pt x="6934" y="1124"/>
                    </a:lnTo>
                    <a:lnTo>
                      <a:pt x="7048" y="1238"/>
                    </a:lnTo>
                    <a:lnTo>
                      <a:pt x="7048" y="1372"/>
                    </a:lnTo>
                    <a:lnTo>
                      <a:pt x="7201" y="1581"/>
                    </a:lnTo>
                    <a:lnTo>
                      <a:pt x="7239" y="1695"/>
                    </a:lnTo>
                    <a:lnTo>
                      <a:pt x="7239" y="1790"/>
                    </a:lnTo>
                    <a:lnTo>
                      <a:pt x="7162" y="1981"/>
                    </a:lnTo>
                    <a:lnTo>
                      <a:pt x="7201" y="2095"/>
                    </a:lnTo>
                    <a:lnTo>
                      <a:pt x="7181" y="2171"/>
                    </a:lnTo>
                    <a:lnTo>
                      <a:pt x="7220" y="2229"/>
                    </a:lnTo>
                    <a:lnTo>
                      <a:pt x="7257" y="2305"/>
                    </a:lnTo>
                    <a:lnTo>
                      <a:pt x="7257" y="2400"/>
                    </a:lnTo>
                    <a:lnTo>
                      <a:pt x="7181" y="2628"/>
                    </a:lnTo>
                    <a:lnTo>
                      <a:pt x="7029" y="2800"/>
                    </a:lnTo>
                    <a:lnTo>
                      <a:pt x="6724" y="2857"/>
                    </a:lnTo>
                    <a:lnTo>
                      <a:pt x="6705" y="2952"/>
                    </a:lnTo>
                    <a:lnTo>
                      <a:pt x="6591" y="3219"/>
                    </a:lnTo>
                    <a:lnTo>
                      <a:pt x="6496" y="3467"/>
                    </a:lnTo>
                    <a:lnTo>
                      <a:pt x="6305" y="3905"/>
                    </a:lnTo>
                    <a:lnTo>
                      <a:pt x="6286" y="4057"/>
                    </a:lnTo>
                    <a:lnTo>
                      <a:pt x="6343" y="4133"/>
                    </a:lnTo>
                    <a:lnTo>
                      <a:pt x="6419" y="4210"/>
                    </a:lnTo>
                    <a:lnTo>
                      <a:pt x="6439" y="4343"/>
                    </a:lnTo>
                    <a:lnTo>
                      <a:pt x="6382" y="4476"/>
                    </a:lnTo>
                    <a:lnTo>
                      <a:pt x="6363" y="4667"/>
                    </a:lnTo>
                    <a:lnTo>
                      <a:pt x="6496" y="4857"/>
                    </a:lnTo>
                    <a:lnTo>
                      <a:pt x="6572" y="5009"/>
                    </a:lnTo>
                    <a:lnTo>
                      <a:pt x="6534" y="5181"/>
                    </a:lnTo>
                    <a:lnTo>
                      <a:pt x="6419" y="5276"/>
                    </a:lnTo>
                    <a:lnTo>
                      <a:pt x="6343" y="5429"/>
                    </a:lnTo>
                    <a:lnTo>
                      <a:pt x="6191" y="5448"/>
                    </a:lnTo>
                    <a:lnTo>
                      <a:pt x="5943" y="5581"/>
                    </a:lnTo>
                    <a:lnTo>
                      <a:pt x="5867" y="5619"/>
                    </a:lnTo>
                    <a:lnTo>
                      <a:pt x="5620" y="5581"/>
                    </a:lnTo>
                    <a:lnTo>
                      <a:pt x="5543" y="5619"/>
                    </a:lnTo>
                    <a:lnTo>
                      <a:pt x="5429" y="5715"/>
                    </a:lnTo>
                    <a:lnTo>
                      <a:pt x="5200" y="5962"/>
                    </a:lnTo>
                    <a:lnTo>
                      <a:pt x="5048" y="6076"/>
                    </a:lnTo>
                    <a:lnTo>
                      <a:pt x="4896" y="6114"/>
                    </a:lnTo>
                    <a:lnTo>
                      <a:pt x="4534" y="6152"/>
                    </a:lnTo>
                    <a:lnTo>
                      <a:pt x="4343" y="6191"/>
                    </a:lnTo>
                    <a:lnTo>
                      <a:pt x="4286" y="6248"/>
                    </a:lnTo>
                    <a:lnTo>
                      <a:pt x="4153" y="6362"/>
                    </a:lnTo>
                    <a:lnTo>
                      <a:pt x="4115" y="6400"/>
                    </a:lnTo>
                    <a:lnTo>
                      <a:pt x="4038" y="6419"/>
                    </a:lnTo>
                    <a:lnTo>
                      <a:pt x="3943" y="6476"/>
                    </a:lnTo>
                    <a:lnTo>
                      <a:pt x="3886" y="6514"/>
                    </a:lnTo>
                    <a:lnTo>
                      <a:pt x="3943" y="6553"/>
                    </a:lnTo>
                    <a:lnTo>
                      <a:pt x="3848" y="6667"/>
                    </a:lnTo>
                    <a:lnTo>
                      <a:pt x="3676" y="6705"/>
                    </a:lnTo>
                    <a:lnTo>
                      <a:pt x="2324" y="6724"/>
                    </a:lnTo>
                    <a:lnTo>
                      <a:pt x="2210" y="6686"/>
                    </a:lnTo>
                    <a:lnTo>
                      <a:pt x="1924" y="6495"/>
                    </a:lnTo>
                    <a:lnTo>
                      <a:pt x="1829" y="6457"/>
                    </a:lnTo>
                    <a:lnTo>
                      <a:pt x="1791" y="6419"/>
                    </a:lnTo>
                    <a:lnTo>
                      <a:pt x="1753" y="6400"/>
                    </a:lnTo>
                    <a:lnTo>
                      <a:pt x="1695" y="6400"/>
                    </a:lnTo>
                    <a:lnTo>
                      <a:pt x="1658" y="6419"/>
                    </a:lnTo>
                    <a:lnTo>
                      <a:pt x="1543" y="6495"/>
                    </a:lnTo>
                    <a:lnTo>
                      <a:pt x="1429" y="6609"/>
                    </a:lnTo>
                    <a:lnTo>
                      <a:pt x="1353" y="6629"/>
                    </a:lnTo>
                    <a:lnTo>
                      <a:pt x="1296" y="6553"/>
                    </a:lnTo>
                    <a:lnTo>
                      <a:pt x="1258" y="6553"/>
                    </a:lnTo>
                    <a:lnTo>
                      <a:pt x="1258" y="6590"/>
                    </a:lnTo>
                    <a:lnTo>
                      <a:pt x="1219" y="6629"/>
                    </a:lnTo>
                    <a:lnTo>
                      <a:pt x="1200" y="6667"/>
                    </a:lnTo>
                    <a:lnTo>
                      <a:pt x="1048" y="6533"/>
                    </a:lnTo>
                    <a:lnTo>
                      <a:pt x="838" y="6476"/>
                    </a:lnTo>
                    <a:lnTo>
                      <a:pt x="286" y="6381"/>
                    </a:lnTo>
                    <a:lnTo>
                      <a:pt x="229" y="6381"/>
                    </a:lnTo>
                    <a:lnTo>
                      <a:pt x="172" y="6419"/>
                    </a:lnTo>
                    <a:lnTo>
                      <a:pt x="95" y="6495"/>
                    </a:lnTo>
                    <a:lnTo>
                      <a:pt x="0" y="6267"/>
                    </a:lnTo>
                    <a:lnTo>
                      <a:pt x="0" y="6076"/>
                    </a:lnTo>
                    <a:lnTo>
                      <a:pt x="362" y="5943"/>
                    </a:lnTo>
                    <a:lnTo>
                      <a:pt x="781" y="5924"/>
                    </a:lnTo>
                    <a:lnTo>
                      <a:pt x="877" y="5886"/>
                    </a:lnTo>
                    <a:lnTo>
                      <a:pt x="972" y="5829"/>
                    </a:lnTo>
                    <a:lnTo>
                      <a:pt x="1086" y="5715"/>
                    </a:lnTo>
                    <a:lnTo>
                      <a:pt x="1162" y="5600"/>
                    </a:lnTo>
                    <a:lnTo>
                      <a:pt x="1219" y="5429"/>
                    </a:lnTo>
                    <a:lnTo>
                      <a:pt x="1353" y="5334"/>
                    </a:lnTo>
                    <a:lnTo>
                      <a:pt x="1524" y="5295"/>
                    </a:lnTo>
                    <a:lnTo>
                      <a:pt x="1791" y="5505"/>
                    </a:lnTo>
                    <a:lnTo>
                      <a:pt x="1943" y="5524"/>
                    </a:lnTo>
                    <a:lnTo>
                      <a:pt x="2096" y="5448"/>
                    </a:lnTo>
                    <a:lnTo>
                      <a:pt x="2191" y="5334"/>
                    </a:lnTo>
                    <a:lnTo>
                      <a:pt x="2267" y="5219"/>
                    </a:lnTo>
                    <a:lnTo>
                      <a:pt x="2267" y="4686"/>
                    </a:lnTo>
                    <a:lnTo>
                      <a:pt x="2267" y="4609"/>
                    </a:lnTo>
                    <a:lnTo>
                      <a:pt x="2210" y="4495"/>
                    </a:lnTo>
                    <a:lnTo>
                      <a:pt x="2191" y="4400"/>
                    </a:lnTo>
                    <a:lnTo>
                      <a:pt x="2191" y="4343"/>
                    </a:lnTo>
                    <a:lnTo>
                      <a:pt x="2401" y="4362"/>
                    </a:lnTo>
                    <a:lnTo>
                      <a:pt x="2858" y="4324"/>
                    </a:lnTo>
                    <a:lnTo>
                      <a:pt x="3200" y="4171"/>
                    </a:lnTo>
                    <a:lnTo>
                      <a:pt x="3353" y="3886"/>
                    </a:lnTo>
                    <a:lnTo>
                      <a:pt x="3429" y="3771"/>
                    </a:lnTo>
                    <a:lnTo>
                      <a:pt x="3524" y="3695"/>
                    </a:lnTo>
                    <a:lnTo>
                      <a:pt x="3600" y="3581"/>
                    </a:lnTo>
                    <a:lnTo>
                      <a:pt x="3715" y="3200"/>
                    </a:lnTo>
                    <a:lnTo>
                      <a:pt x="3676" y="2838"/>
                    </a:lnTo>
                    <a:lnTo>
                      <a:pt x="3639" y="2762"/>
                    </a:lnTo>
                    <a:lnTo>
                      <a:pt x="3486" y="2628"/>
                    </a:lnTo>
                    <a:lnTo>
                      <a:pt x="3429" y="2514"/>
                    </a:lnTo>
                    <a:lnTo>
                      <a:pt x="2991" y="2362"/>
                    </a:lnTo>
                    <a:lnTo>
                      <a:pt x="3163" y="2266"/>
                    </a:lnTo>
                    <a:lnTo>
                      <a:pt x="3315" y="1943"/>
                    </a:lnTo>
                    <a:lnTo>
                      <a:pt x="3524" y="1771"/>
                    </a:lnTo>
                    <a:lnTo>
                      <a:pt x="3696" y="1733"/>
                    </a:lnTo>
                    <a:lnTo>
                      <a:pt x="3772" y="1695"/>
                    </a:lnTo>
                    <a:lnTo>
                      <a:pt x="3962" y="1695"/>
                    </a:lnTo>
                    <a:lnTo>
                      <a:pt x="3981" y="1619"/>
                    </a:lnTo>
                    <a:lnTo>
                      <a:pt x="3943" y="1543"/>
                    </a:lnTo>
                    <a:lnTo>
                      <a:pt x="3943" y="1352"/>
                    </a:lnTo>
                    <a:lnTo>
                      <a:pt x="4096" y="1219"/>
                    </a:lnTo>
                    <a:lnTo>
                      <a:pt x="4267" y="1143"/>
                    </a:lnTo>
                    <a:lnTo>
                      <a:pt x="4458" y="1067"/>
                    </a:lnTo>
                    <a:lnTo>
                      <a:pt x="4553" y="914"/>
                    </a:lnTo>
                    <a:lnTo>
                      <a:pt x="4610" y="743"/>
                    </a:lnTo>
                    <a:lnTo>
                      <a:pt x="4667" y="381"/>
                    </a:lnTo>
                    <a:lnTo>
                      <a:pt x="4610" y="285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2006" name="Freeform 4">
                <a:extLst>
                  <a:ext uri="{FF2B5EF4-FFF2-40B4-BE49-F238E27FC236}">
                    <a16:creationId xmlns:a16="http://schemas.microsoft.com/office/drawing/2014/main" id="{A80A8400-0F8C-3F4D-ABE2-48E2C5F07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3638" y="2538413"/>
                <a:ext cx="2043112" cy="2173287"/>
              </a:xfrm>
              <a:custGeom>
                <a:avLst/>
                <a:gdLst>
                  <a:gd name="T0" fmla="*/ 2147483646 w 5677"/>
                  <a:gd name="T1" fmla="*/ 2147483646 h 6039"/>
                  <a:gd name="T2" fmla="*/ 2147483646 w 5677"/>
                  <a:gd name="T3" fmla="*/ 2147483646 h 6039"/>
                  <a:gd name="T4" fmla="*/ 2147483646 w 5677"/>
                  <a:gd name="T5" fmla="*/ 2147483646 h 6039"/>
                  <a:gd name="T6" fmla="*/ 2147483646 w 5677"/>
                  <a:gd name="T7" fmla="*/ 2147483646 h 6039"/>
                  <a:gd name="T8" fmla="*/ 2147483646 w 5677"/>
                  <a:gd name="T9" fmla="*/ 2147483646 h 6039"/>
                  <a:gd name="T10" fmla="*/ 2147483646 w 5677"/>
                  <a:gd name="T11" fmla="*/ 2147483646 h 6039"/>
                  <a:gd name="T12" fmla="*/ 2147483646 w 5677"/>
                  <a:gd name="T13" fmla="*/ 2147483646 h 6039"/>
                  <a:gd name="T14" fmla="*/ 2147483646 w 5677"/>
                  <a:gd name="T15" fmla="*/ 2147483646 h 6039"/>
                  <a:gd name="T16" fmla="*/ 2147483646 w 5677"/>
                  <a:gd name="T17" fmla="*/ 2147483646 h 6039"/>
                  <a:gd name="T18" fmla="*/ 2147483646 w 5677"/>
                  <a:gd name="T19" fmla="*/ 2147483646 h 6039"/>
                  <a:gd name="T20" fmla="*/ 2147483646 w 5677"/>
                  <a:gd name="T21" fmla="*/ 2147483646 h 6039"/>
                  <a:gd name="T22" fmla="*/ 2147483646 w 5677"/>
                  <a:gd name="T23" fmla="*/ 2147483646 h 6039"/>
                  <a:gd name="T24" fmla="*/ 2147483646 w 5677"/>
                  <a:gd name="T25" fmla="*/ 2147483646 h 6039"/>
                  <a:gd name="T26" fmla="*/ 2147483646 w 5677"/>
                  <a:gd name="T27" fmla="*/ 2147483646 h 6039"/>
                  <a:gd name="T28" fmla="*/ 2147483646 w 5677"/>
                  <a:gd name="T29" fmla="*/ 2147483646 h 6039"/>
                  <a:gd name="T30" fmla="*/ 2147483646 w 5677"/>
                  <a:gd name="T31" fmla="*/ 2147483646 h 6039"/>
                  <a:gd name="T32" fmla="*/ 2147483646 w 5677"/>
                  <a:gd name="T33" fmla="*/ 2147483646 h 6039"/>
                  <a:gd name="T34" fmla="*/ 2147483646 w 5677"/>
                  <a:gd name="T35" fmla="*/ 2147483646 h 6039"/>
                  <a:gd name="T36" fmla="*/ 2147483646 w 5677"/>
                  <a:gd name="T37" fmla="*/ 2147483646 h 6039"/>
                  <a:gd name="T38" fmla="*/ 2147483646 w 5677"/>
                  <a:gd name="T39" fmla="*/ 2147483646 h 6039"/>
                  <a:gd name="T40" fmla="*/ 2147483646 w 5677"/>
                  <a:gd name="T41" fmla="*/ 2147483646 h 6039"/>
                  <a:gd name="T42" fmla="*/ 2147483646 w 5677"/>
                  <a:gd name="T43" fmla="*/ 2147483646 h 6039"/>
                  <a:gd name="T44" fmla="*/ 2147483646 w 5677"/>
                  <a:gd name="T45" fmla="*/ 2147483646 h 6039"/>
                  <a:gd name="T46" fmla="*/ 2147483646 w 5677"/>
                  <a:gd name="T47" fmla="*/ 2147483646 h 6039"/>
                  <a:gd name="T48" fmla="*/ 2147483646 w 5677"/>
                  <a:gd name="T49" fmla="*/ 2147483646 h 6039"/>
                  <a:gd name="T50" fmla="*/ 2147483646 w 5677"/>
                  <a:gd name="T51" fmla="*/ 2147483646 h 6039"/>
                  <a:gd name="T52" fmla="*/ 2147483646 w 5677"/>
                  <a:gd name="T53" fmla="*/ 2147483646 h 6039"/>
                  <a:gd name="T54" fmla="*/ 2147483646 w 5677"/>
                  <a:gd name="T55" fmla="*/ 2147483646 h 6039"/>
                  <a:gd name="T56" fmla="*/ 2147483646 w 5677"/>
                  <a:gd name="T57" fmla="*/ 2147483646 h 6039"/>
                  <a:gd name="T58" fmla="*/ 2147483646 w 5677"/>
                  <a:gd name="T59" fmla="*/ 2147483646 h 6039"/>
                  <a:gd name="T60" fmla="*/ 2147483646 w 5677"/>
                  <a:gd name="T61" fmla="*/ 2147483646 h 6039"/>
                  <a:gd name="T62" fmla="*/ 2147483646 w 5677"/>
                  <a:gd name="T63" fmla="*/ 2147483646 h 6039"/>
                  <a:gd name="T64" fmla="*/ 2147483646 w 5677"/>
                  <a:gd name="T65" fmla="*/ 2147483646 h 6039"/>
                  <a:gd name="T66" fmla="*/ 2147483646 w 5677"/>
                  <a:gd name="T67" fmla="*/ 2147483646 h 6039"/>
                  <a:gd name="T68" fmla="*/ 2147483646 w 5677"/>
                  <a:gd name="T69" fmla="*/ 2147483646 h 6039"/>
                  <a:gd name="T70" fmla="*/ 2147483646 w 5677"/>
                  <a:gd name="T71" fmla="*/ 2147483646 h 6039"/>
                  <a:gd name="T72" fmla="*/ 0 w 5677"/>
                  <a:gd name="T73" fmla="*/ 2147483646 h 6039"/>
                  <a:gd name="T74" fmla="*/ 2147483646 w 5677"/>
                  <a:gd name="T75" fmla="*/ 2147483646 h 6039"/>
                  <a:gd name="T76" fmla="*/ 2147483646 w 5677"/>
                  <a:gd name="T77" fmla="*/ 2147483646 h 6039"/>
                  <a:gd name="T78" fmla="*/ 2147483646 w 5677"/>
                  <a:gd name="T79" fmla="*/ 2147483646 h 6039"/>
                  <a:gd name="T80" fmla="*/ 2147483646 w 5677"/>
                  <a:gd name="T81" fmla="*/ 2147483646 h 6039"/>
                  <a:gd name="T82" fmla="*/ 2147483646 w 5677"/>
                  <a:gd name="T83" fmla="*/ 2147483646 h 6039"/>
                  <a:gd name="T84" fmla="*/ 2147483646 w 5677"/>
                  <a:gd name="T85" fmla="*/ 2147483646 h 6039"/>
                  <a:gd name="T86" fmla="*/ 2147483646 w 5677"/>
                  <a:gd name="T87" fmla="*/ 2147483646 h 6039"/>
                  <a:gd name="T88" fmla="*/ 2147483646 w 5677"/>
                  <a:gd name="T89" fmla="*/ 2147483646 h 6039"/>
                  <a:gd name="T90" fmla="*/ 2147483646 w 5677"/>
                  <a:gd name="T91" fmla="*/ 2147483646 h 6039"/>
                  <a:gd name="T92" fmla="*/ 2147483646 w 5677"/>
                  <a:gd name="T93" fmla="*/ 2147483646 h 603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677" h="6039">
                    <a:moveTo>
                      <a:pt x="2876" y="0"/>
                    </a:moveTo>
                    <a:lnTo>
                      <a:pt x="2952" y="0"/>
                    </a:lnTo>
                    <a:lnTo>
                      <a:pt x="3009" y="76"/>
                    </a:lnTo>
                    <a:lnTo>
                      <a:pt x="3009" y="229"/>
                    </a:lnTo>
                    <a:lnTo>
                      <a:pt x="2933" y="610"/>
                    </a:lnTo>
                    <a:lnTo>
                      <a:pt x="2933" y="724"/>
                    </a:lnTo>
                    <a:lnTo>
                      <a:pt x="2971" y="743"/>
                    </a:lnTo>
                    <a:lnTo>
                      <a:pt x="3105" y="819"/>
                    </a:lnTo>
                    <a:lnTo>
                      <a:pt x="3181" y="876"/>
                    </a:lnTo>
                    <a:lnTo>
                      <a:pt x="3200" y="876"/>
                    </a:lnTo>
                    <a:lnTo>
                      <a:pt x="3219" y="876"/>
                    </a:lnTo>
                    <a:lnTo>
                      <a:pt x="3219" y="914"/>
                    </a:lnTo>
                    <a:lnTo>
                      <a:pt x="3181" y="1047"/>
                    </a:lnTo>
                    <a:lnTo>
                      <a:pt x="3105" y="1143"/>
                    </a:lnTo>
                    <a:lnTo>
                      <a:pt x="3105" y="1181"/>
                    </a:lnTo>
                    <a:lnTo>
                      <a:pt x="3162" y="1219"/>
                    </a:lnTo>
                    <a:lnTo>
                      <a:pt x="3162" y="1238"/>
                    </a:lnTo>
                    <a:lnTo>
                      <a:pt x="3162" y="1295"/>
                    </a:lnTo>
                    <a:lnTo>
                      <a:pt x="3105" y="1486"/>
                    </a:lnTo>
                    <a:lnTo>
                      <a:pt x="3162" y="1543"/>
                    </a:lnTo>
                    <a:lnTo>
                      <a:pt x="3219" y="1676"/>
                    </a:lnTo>
                    <a:lnTo>
                      <a:pt x="3276" y="1733"/>
                    </a:lnTo>
                    <a:lnTo>
                      <a:pt x="3333" y="1809"/>
                    </a:lnTo>
                    <a:lnTo>
                      <a:pt x="3410" y="1829"/>
                    </a:lnTo>
                    <a:lnTo>
                      <a:pt x="3486" y="1809"/>
                    </a:lnTo>
                    <a:lnTo>
                      <a:pt x="3581" y="1771"/>
                    </a:lnTo>
                    <a:lnTo>
                      <a:pt x="3791" y="1619"/>
                    </a:lnTo>
                    <a:lnTo>
                      <a:pt x="3886" y="1600"/>
                    </a:lnTo>
                    <a:lnTo>
                      <a:pt x="4400" y="1504"/>
                    </a:lnTo>
                    <a:lnTo>
                      <a:pt x="4495" y="1504"/>
                    </a:lnTo>
                    <a:lnTo>
                      <a:pt x="4590" y="1524"/>
                    </a:lnTo>
                    <a:lnTo>
                      <a:pt x="4743" y="1562"/>
                    </a:lnTo>
                    <a:lnTo>
                      <a:pt x="4781" y="1562"/>
                    </a:lnTo>
                    <a:lnTo>
                      <a:pt x="4800" y="1581"/>
                    </a:lnTo>
                    <a:lnTo>
                      <a:pt x="4819" y="1638"/>
                    </a:lnTo>
                    <a:lnTo>
                      <a:pt x="4800" y="1676"/>
                    </a:lnTo>
                    <a:lnTo>
                      <a:pt x="4781" y="1733"/>
                    </a:lnTo>
                    <a:lnTo>
                      <a:pt x="4762" y="1771"/>
                    </a:lnTo>
                    <a:lnTo>
                      <a:pt x="4781" y="1829"/>
                    </a:lnTo>
                    <a:lnTo>
                      <a:pt x="4857" y="1829"/>
                    </a:lnTo>
                    <a:lnTo>
                      <a:pt x="5029" y="1753"/>
                    </a:lnTo>
                    <a:lnTo>
                      <a:pt x="5124" y="1753"/>
                    </a:lnTo>
                    <a:lnTo>
                      <a:pt x="5181" y="1809"/>
                    </a:lnTo>
                    <a:lnTo>
                      <a:pt x="5257" y="1962"/>
                    </a:lnTo>
                    <a:lnTo>
                      <a:pt x="5333" y="2019"/>
                    </a:lnTo>
                    <a:lnTo>
                      <a:pt x="5391" y="2019"/>
                    </a:lnTo>
                    <a:lnTo>
                      <a:pt x="5486" y="2000"/>
                    </a:lnTo>
                    <a:lnTo>
                      <a:pt x="5562" y="1981"/>
                    </a:lnTo>
                    <a:lnTo>
                      <a:pt x="5619" y="1943"/>
                    </a:lnTo>
                    <a:lnTo>
                      <a:pt x="5619" y="1885"/>
                    </a:lnTo>
                    <a:lnTo>
                      <a:pt x="5676" y="1981"/>
                    </a:lnTo>
                    <a:lnTo>
                      <a:pt x="5619" y="2343"/>
                    </a:lnTo>
                    <a:lnTo>
                      <a:pt x="5562" y="2514"/>
                    </a:lnTo>
                    <a:lnTo>
                      <a:pt x="5467" y="2667"/>
                    </a:lnTo>
                    <a:lnTo>
                      <a:pt x="5276" y="2743"/>
                    </a:lnTo>
                    <a:lnTo>
                      <a:pt x="5105" y="2819"/>
                    </a:lnTo>
                    <a:lnTo>
                      <a:pt x="4952" y="2952"/>
                    </a:lnTo>
                    <a:lnTo>
                      <a:pt x="4952" y="3143"/>
                    </a:lnTo>
                    <a:lnTo>
                      <a:pt x="4990" y="3219"/>
                    </a:lnTo>
                    <a:lnTo>
                      <a:pt x="4971" y="3295"/>
                    </a:lnTo>
                    <a:lnTo>
                      <a:pt x="4781" y="3295"/>
                    </a:lnTo>
                    <a:lnTo>
                      <a:pt x="4705" y="3333"/>
                    </a:lnTo>
                    <a:lnTo>
                      <a:pt x="4533" y="3371"/>
                    </a:lnTo>
                    <a:lnTo>
                      <a:pt x="4324" y="3543"/>
                    </a:lnTo>
                    <a:lnTo>
                      <a:pt x="4172" y="3866"/>
                    </a:lnTo>
                    <a:lnTo>
                      <a:pt x="4000" y="3962"/>
                    </a:lnTo>
                    <a:lnTo>
                      <a:pt x="4438" y="4114"/>
                    </a:lnTo>
                    <a:lnTo>
                      <a:pt x="4495" y="4228"/>
                    </a:lnTo>
                    <a:lnTo>
                      <a:pt x="4648" y="4362"/>
                    </a:lnTo>
                    <a:lnTo>
                      <a:pt x="4685" y="4438"/>
                    </a:lnTo>
                    <a:lnTo>
                      <a:pt x="4724" y="4800"/>
                    </a:lnTo>
                    <a:lnTo>
                      <a:pt x="4609" y="5181"/>
                    </a:lnTo>
                    <a:lnTo>
                      <a:pt x="4533" y="5295"/>
                    </a:lnTo>
                    <a:lnTo>
                      <a:pt x="4438" y="5371"/>
                    </a:lnTo>
                    <a:lnTo>
                      <a:pt x="4362" y="5486"/>
                    </a:lnTo>
                    <a:lnTo>
                      <a:pt x="4209" y="5771"/>
                    </a:lnTo>
                    <a:lnTo>
                      <a:pt x="3867" y="5924"/>
                    </a:lnTo>
                    <a:lnTo>
                      <a:pt x="3410" y="5962"/>
                    </a:lnTo>
                    <a:lnTo>
                      <a:pt x="3200" y="5943"/>
                    </a:lnTo>
                    <a:lnTo>
                      <a:pt x="3200" y="6000"/>
                    </a:lnTo>
                    <a:lnTo>
                      <a:pt x="3048" y="5962"/>
                    </a:lnTo>
                    <a:lnTo>
                      <a:pt x="2743" y="6038"/>
                    </a:lnTo>
                    <a:lnTo>
                      <a:pt x="2457" y="5962"/>
                    </a:lnTo>
                    <a:lnTo>
                      <a:pt x="2362" y="5924"/>
                    </a:lnTo>
                    <a:lnTo>
                      <a:pt x="2209" y="5791"/>
                    </a:lnTo>
                    <a:lnTo>
                      <a:pt x="2191" y="5657"/>
                    </a:lnTo>
                    <a:lnTo>
                      <a:pt x="2191" y="5505"/>
                    </a:lnTo>
                    <a:lnTo>
                      <a:pt x="2114" y="5334"/>
                    </a:lnTo>
                    <a:lnTo>
                      <a:pt x="2019" y="5181"/>
                    </a:lnTo>
                    <a:lnTo>
                      <a:pt x="1886" y="5085"/>
                    </a:lnTo>
                    <a:lnTo>
                      <a:pt x="1561" y="5124"/>
                    </a:lnTo>
                    <a:lnTo>
                      <a:pt x="1409" y="5067"/>
                    </a:lnTo>
                    <a:lnTo>
                      <a:pt x="1371" y="4819"/>
                    </a:lnTo>
                    <a:lnTo>
                      <a:pt x="1371" y="4628"/>
                    </a:lnTo>
                    <a:lnTo>
                      <a:pt x="1257" y="4400"/>
                    </a:lnTo>
                    <a:lnTo>
                      <a:pt x="1219" y="4286"/>
                    </a:lnTo>
                    <a:lnTo>
                      <a:pt x="1143" y="4191"/>
                    </a:lnTo>
                    <a:lnTo>
                      <a:pt x="1048" y="4114"/>
                    </a:lnTo>
                    <a:lnTo>
                      <a:pt x="971" y="4038"/>
                    </a:lnTo>
                    <a:lnTo>
                      <a:pt x="895" y="3810"/>
                    </a:lnTo>
                    <a:lnTo>
                      <a:pt x="743" y="3676"/>
                    </a:lnTo>
                    <a:lnTo>
                      <a:pt x="533" y="3619"/>
                    </a:lnTo>
                    <a:lnTo>
                      <a:pt x="419" y="3448"/>
                    </a:lnTo>
                    <a:lnTo>
                      <a:pt x="400" y="3429"/>
                    </a:lnTo>
                    <a:lnTo>
                      <a:pt x="495" y="3371"/>
                    </a:lnTo>
                    <a:lnTo>
                      <a:pt x="609" y="3257"/>
                    </a:lnTo>
                    <a:lnTo>
                      <a:pt x="609" y="3238"/>
                    </a:lnTo>
                    <a:lnTo>
                      <a:pt x="476" y="3200"/>
                    </a:lnTo>
                    <a:lnTo>
                      <a:pt x="76" y="3276"/>
                    </a:lnTo>
                    <a:lnTo>
                      <a:pt x="0" y="3219"/>
                    </a:lnTo>
                    <a:lnTo>
                      <a:pt x="0" y="3124"/>
                    </a:lnTo>
                    <a:lnTo>
                      <a:pt x="38" y="2914"/>
                    </a:lnTo>
                    <a:lnTo>
                      <a:pt x="57" y="2819"/>
                    </a:lnTo>
                    <a:lnTo>
                      <a:pt x="76" y="2800"/>
                    </a:lnTo>
                    <a:lnTo>
                      <a:pt x="152" y="2743"/>
                    </a:lnTo>
                    <a:lnTo>
                      <a:pt x="171" y="2705"/>
                    </a:lnTo>
                    <a:lnTo>
                      <a:pt x="171" y="2667"/>
                    </a:lnTo>
                    <a:lnTo>
                      <a:pt x="114" y="2533"/>
                    </a:lnTo>
                    <a:lnTo>
                      <a:pt x="190" y="2495"/>
                    </a:lnTo>
                    <a:lnTo>
                      <a:pt x="400" y="2457"/>
                    </a:lnTo>
                    <a:lnTo>
                      <a:pt x="495" y="2400"/>
                    </a:lnTo>
                    <a:lnTo>
                      <a:pt x="533" y="2324"/>
                    </a:lnTo>
                    <a:lnTo>
                      <a:pt x="781" y="1905"/>
                    </a:lnTo>
                    <a:lnTo>
                      <a:pt x="914" y="1314"/>
                    </a:lnTo>
                    <a:lnTo>
                      <a:pt x="914" y="1257"/>
                    </a:lnTo>
                    <a:lnTo>
                      <a:pt x="914" y="1200"/>
                    </a:lnTo>
                    <a:lnTo>
                      <a:pt x="933" y="1162"/>
                    </a:lnTo>
                    <a:lnTo>
                      <a:pt x="990" y="1143"/>
                    </a:lnTo>
                    <a:lnTo>
                      <a:pt x="1028" y="1143"/>
                    </a:lnTo>
                    <a:lnTo>
                      <a:pt x="1067" y="1162"/>
                    </a:lnTo>
                    <a:lnTo>
                      <a:pt x="1104" y="1181"/>
                    </a:lnTo>
                    <a:lnTo>
                      <a:pt x="1143" y="1200"/>
                    </a:lnTo>
                    <a:lnTo>
                      <a:pt x="1238" y="1238"/>
                    </a:lnTo>
                    <a:lnTo>
                      <a:pt x="1333" y="1219"/>
                    </a:lnTo>
                    <a:lnTo>
                      <a:pt x="1505" y="1143"/>
                    </a:lnTo>
                    <a:lnTo>
                      <a:pt x="1543" y="1105"/>
                    </a:lnTo>
                    <a:lnTo>
                      <a:pt x="1695" y="952"/>
                    </a:lnTo>
                    <a:lnTo>
                      <a:pt x="1771" y="933"/>
                    </a:lnTo>
                    <a:lnTo>
                      <a:pt x="2191" y="705"/>
                    </a:lnTo>
                    <a:lnTo>
                      <a:pt x="2819" y="190"/>
                    </a:lnTo>
                    <a:lnTo>
                      <a:pt x="2876" y="152"/>
                    </a:lnTo>
                    <a:lnTo>
                      <a:pt x="2895" y="76"/>
                    </a:lnTo>
                    <a:lnTo>
                      <a:pt x="2876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2007" name="Freeform 5">
                <a:extLst>
                  <a:ext uri="{FF2B5EF4-FFF2-40B4-BE49-F238E27FC236}">
                    <a16:creationId xmlns:a16="http://schemas.microsoft.com/office/drawing/2014/main" id="{A39D3CE0-8828-0243-87C6-A789C9672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5775" y="3773488"/>
                <a:ext cx="1858963" cy="1838325"/>
              </a:xfrm>
              <a:custGeom>
                <a:avLst/>
                <a:gdLst>
                  <a:gd name="T0" fmla="*/ 0 w 5162"/>
                  <a:gd name="T1" fmla="*/ 2147483646 h 5106"/>
                  <a:gd name="T2" fmla="*/ 2147483646 w 5162"/>
                  <a:gd name="T3" fmla="*/ 2147483646 h 5106"/>
                  <a:gd name="T4" fmla="*/ 2147483646 w 5162"/>
                  <a:gd name="T5" fmla="*/ 2147483646 h 5106"/>
                  <a:gd name="T6" fmla="*/ 2147483646 w 5162"/>
                  <a:gd name="T7" fmla="*/ 2147483646 h 5106"/>
                  <a:gd name="T8" fmla="*/ 2147483646 w 5162"/>
                  <a:gd name="T9" fmla="*/ 2147483646 h 5106"/>
                  <a:gd name="T10" fmla="*/ 2147483646 w 5162"/>
                  <a:gd name="T11" fmla="*/ 2147483646 h 5106"/>
                  <a:gd name="T12" fmla="*/ 2147483646 w 5162"/>
                  <a:gd name="T13" fmla="*/ 2147483646 h 5106"/>
                  <a:gd name="T14" fmla="*/ 2147483646 w 5162"/>
                  <a:gd name="T15" fmla="*/ 2147483646 h 5106"/>
                  <a:gd name="T16" fmla="*/ 2147483646 w 5162"/>
                  <a:gd name="T17" fmla="*/ 2147483646 h 5106"/>
                  <a:gd name="T18" fmla="*/ 2147483646 w 5162"/>
                  <a:gd name="T19" fmla="*/ 2147483646 h 5106"/>
                  <a:gd name="T20" fmla="*/ 2147483646 w 5162"/>
                  <a:gd name="T21" fmla="*/ 2147483646 h 5106"/>
                  <a:gd name="T22" fmla="*/ 2147483646 w 5162"/>
                  <a:gd name="T23" fmla="*/ 2147483646 h 5106"/>
                  <a:gd name="T24" fmla="*/ 2147483646 w 5162"/>
                  <a:gd name="T25" fmla="*/ 2147483646 h 5106"/>
                  <a:gd name="T26" fmla="*/ 2147483646 w 5162"/>
                  <a:gd name="T27" fmla="*/ 2147483646 h 5106"/>
                  <a:gd name="T28" fmla="*/ 2147483646 w 5162"/>
                  <a:gd name="T29" fmla="*/ 2147483646 h 5106"/>
                  <a:gd name="T30" fmla="*/ 2147483646 w 5162"/>
                  <a:gd name="T31" fmla="*/ 2147483646 h 5106"/>
                  <a:gd name="T32" fmla="*/ 2147483646 w 5162"/>
                  <a:gd name="T33" fmla="*/ 2147483646 h 5106"/>
                  <a:gd name="T34" fmla="*/ 2147483646 w 5162"/>
                  <a:gd name="T35" fmla="*/ 2147483646 h 5106"/>
                  <a:gd name="T36" fmla="*/ 2147483646 w 5162"/>
                  <a:gd name="T37" fmla="*/ 2147483646 h 5106"/>
                  <a:gd name="T38" fmla="*/ 2147483646 w 5162"/>
                  <a:gd name="T39" fmla="*/ 2147483646 h 5106"/>
                  <a:gd name="T40" fmla="*/ 2147483646 w 5162"/>
                  <a:gd name="T41" fmla="*/ 2147483646 h 5106"/>
                  <a:gd name="T42" fmla="*/ 2147483646 w 5162"/>
                  <a:gd name="T43" fmla="*/ 2147483646 h 5106"/>
                  <a:gd name="T44" fmla="*/ 2147483646 w 5162"/>
                  <a:gd name="T45" fmla="*/ 2147483646 h 5106"/>
                  <a:gd name="T46" fmla="*/ 2147483646 w 5162"/>
                  <a:gd name="T47" fmla="*/ 2147483646 h 5106"/>
                  <a:gd name="T48" fmla="*/ 2147483646 w 5162"/>
                  <a:gd name="T49" fmla="*/ 2147483646 h 5106"/>
                  <a:gd name="T50" fmla="*/ 2147483646 w 5162"/>
                  <a:gd name="T51" fmla="*/ 2147483646 h 5106"/>
                  <a:gd name="T52" fmla="*/ 2147483646 w 5162"/>
                  <a:gd name="T53" fmla="*/ 2147483646 h 5106"/>
                  <a:gd name="T54" fmla="*/ 2147483646 w 5162"/>
                  <a:gd name="T55" fmla="*/ 2147483646 h 5106"/>
                  <a:gd name="T56" fmla="*/ 2147483646 w 5162"/>
                  <a:gd name="T57" fmla="*/ 2147483646 h 5106"/>
                  <a:gd name="T58" fmla="*/ 2147483646 w 5162"/>
                  <a:gd name="T59" fmla="*/ 2147483646 h 5106"/>
                  <a:gd name="T60" fmla="*/ 2147483646 w 5162"/>
                  <a:gd name="T61" fmla="*/ 2147483646 h 5106"/>
                  <a:gd name="T62" fmla="*/ 2147483646 w 5162"/>
                  <a:gd name="T63" fmla="*/ 2147483646 h 5106"/>
                  <a:gd name="T64" fmla="*/ 2147483646 w 5162"/>
                  <a:gd name="T65" fmla="*/ 2147483646 h 5106"/>
                  <a:gd name="T66" fmla="*/ 2147483646 w 5162"/>
                  <a:gd name="T67" fmla="*/ 2147483646 h 5106"/>
                  <a:gd name="T68" fmla="*/ 2147483646 w 5162"/>
                  <a:gd name="T69" fmla="*/ 2147483646 h 5106"/>
                  <a:gd name="T70" fmla="*/ 2147483646 w 5162"/>
                  <a:gd name="T71" fmla="*/ 2147483646 h 5106"/>
                  <a:gd name="T72" fmla="*/ 2147483646 w 5162"/>
                  <a:gd name="T73" fmla="*/ 2147483646 h 5106"/>
                  <a:gd name="T74" fmla="*/ 2147483646 w 5162"/>
                  <a:gd name="T75" fmla="*/ 2147483646 h 5106"/>
                  <a:gd name="T76" fmla="*/ 2147483646 w 5162"/>
                  <a:gd name="T77" fmla="*/ 2147483646 h 5106"/>
                  <a:gd name="T78" fmla="*/ 2147483646 w 5162"/>
                  <a:gd name="T79" fmla="*/ 2147483646 h 5106"/>
                  <a:gd name="T80" fmla="*/ 2147483646 w 5162"/>
                  <a:gd name="T81" fmla="*/ 2147483646 h 5106"/>
                  <a:gd name="T82" fmla="*/ 2147483646 w 5162"/>
                  <a:gd name="T83" fmla="*/ 2147483646 h 5106"/>
                  <a:gd name="T84" fmla="*/ 2147483646 w 5162"/>
                  <a:gd name="T85" fmla="*/ 2147483646 h 5106"/>
                  <a:gd name="T86" fmla="*/ 2147483646 w 5162"/>
                  <a:gd name="T87" fmla="*/ 2147483646 h 5106"/>
                  <a:gd name="T88" fmla="*/ 2147483646 w 5162"/>
                  <a:gd name="T89" fmla="*/ 2147483646 h 510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162" h="5106">
                    <a:moveTo>
                      <a:pt x="0" y="2514"/>
                    </a:moveTo>
                    <a:lnTo>
                      <a:pt x="0" y="2438"/>
                    </a:lnTo>
                    <a:lnTo>
                      <a:pt x="0" y="2362"/>
                    </a:lnTo>
                    <a:lnTo>
                      <a:pt x="0" y="2304"/>
                    </a:lnTo>
                    <a:lnTo>
                      <a:pt x="57" y="2247"/>
                    </a:lnTo>
                    <a:lnTo>
                      <a:pt x="95" y="2171"/>
                    </a:lnTo>
                    <a:lnTo>
                      <a:pt x="114" y="2095"/>
                    </a:lnTo>
                    <a:lnTo>
                      <a:pt x="133" y="1981"/>
                    </a:lnTo>
                    <a:lnTo>
                      <a:pt x="171" y="1847"/>
                    </a:lnTo>
                    <a:lnTo>
                      <a:pt x="228" y="1409"/>
                    </a:lnTo>
                    <a:lnTo>
                      <a:pt x="286" y="1238"/>
                    </a:lnTo>
                    <a:lnTo>
                      <a:pt x="343" y="1123"/>
                    </a:lnTo>
                    <a:lnTo>
                      <a:pt x="343" y="1047"/>
                    </a:lnTo>
                    <a:lnTo>
                      <a:pt x="362" y="971"/>
                    </a:lnTo>
                    <a:lnTo>
                      <a:pt x="476" y="838"/>
                    </a:lnTo>
                    <a:lnTo>
                      <a:pt x="494" y="781"/>
                    </a:lnTo>
                    <a:lnTo>
                      <a:pt x="513" y="685"/>
                    </a:lnTo>
                    <a:lnTo>
                      <a:pt x="551" y="628"/>
                    </a:lnTo>
                    <a:lnTo>
                      <a:pt x="685" y="533"/>
                    </a:lnTo>
                    <a:lnTo>
                      <a:pt x="799" y="381"/>
                    </a:lnTo>
                    <a:lnTo>
                      <a:pt x="856" y="323"/>
                    </a:lnTo>
                    <a:lnTo>
                      <a:pt x="1047" y="266"/>
                    </a:lnTo>
                    <a:lnTo>
                      <a:pt x="1104" y="209"/>
                    </a:lnTo>
                    <a:lnTo>
                      <a:pt x="1142" y="133"/>
                    </a:lnTo>
                    <a:lnTo>
                      <a:pt x="1199" y="56"/>
                    </a:lnTo>
                    <a:lnTo>
                      <a:pt x="1275" y="56"/>
                    </a:lnTo>
                    <a:lnTo>
                      <a:pt x="1675" y="114"/>
                    </a:lnTo>
                    <a:lnTo>
                      <a:pt x="1866" y="171"/>
                    </a:lnTo>
                    <a:lnTo>
                      <a:pt x="1980" y="171"/>
                    </a:lnTo>
                    <a:lnTo>
                      <a:pt x="2113" y="114"/>
                    </a:lnTo>
                    <a:lnTo>
                      <a:pt x="2247" y="38"/>
                    </a:lnTo>
                    <a:lnTo>
                      <a:pt x="2285" y="0"/>
                    </a:lnTo>
                    <a:lnTo>
                      <a:pt x="2304" y="19"/>
                    </a:lnTo>
                    <a:lnTo>
                      <a:pt x="2418" y="190"/>
                    </a:lnTo>
                    <a:lnTo>
                      <a:pt x="2628" y="247"/>
                    </a:lnTo>
                    <a:lnTo>
                      <a:pt x="2780" y="381"/>
                    </a:lnTo>
                    <a:lnTo>
                      <a:pt x="2856" y="609"/>
                    </a:lnTo>
                    <a:lnTo>
                      <a:pt x="2933" y="685"/>
                    </a:lnTo>
                    <a:lnTo>
                      <a:pt x="3028" y="762"/>
                    </a:lnTo>
                    <a:lnTo>
                      <a:pt x="3104" y="857"/>
                    </a:lnTo>
                    <a:lnTo>
                      <a:pt x="3142" y="971"/>
                    </a:lnTo>
                    <a:lnTo>
                      <a:pt x="3256" y="1199"/>
                    </a:lnTo>
                    <a:lnTo>
                      <a:pt x="3256" y="1390"/>
                    </a:lnTo>
                    <a:lnTo>
                      <a:pt x="3294" y="1638"/>
                    </a:lnTo>
                    <a:lnTo>
                      <a:pt x="3446" y="1695"/>
                    </a:lnTo>
                    <a:lnTo>
                      <a:pt x="3771" y="1656"/>
                    </a:lnTo>
                    <a:lnTo>
                      <a:pt x="3904" y="1752"/>
                    </a:lnTo>
                    <a:lnTo>
                      <a:pt x="3999" y="1905"/>
                    </a:lnTo>
                    <a:lnTo>
                      <a:pt x="4076" y="2076"/>
                    </a:lnTo>
                    <a:lnTo>
                      <a:pt x="4076" y="2228"/>
                    </a:lnTo>
                    <a:lnTo>
                      <a:pt x="4094" y="2362"/>
                    </a:lnTo>
                    <a:lnTo>
                      <a:pt x="4247" y="2495"/>
                    </a:lnTo>
                    <a:lnTo>
                      <a:pt x="4342" y="2533"/>
                    </a:lnTo>
                    <a:lnTo>
                      <a:pt x="4628" y="2609"/>
                    </a:lnTo>
                    <a:lnTo>
                      <a:pt x="4933" y="2533"/>
                    </a:lnTo>
                    <a:lnTo>
                      <a:pt x="5085" y="2571"/>
                    </a:lnTo>
                    <a:lnTo>
                      <a:pt x="5104" y="2666"/>
                    </a:lnTo>
                    <a:lnTo>
                      <a:pt x="5161" y="2780"/>
                    </a:lnTo>
                    <a:lnTo>
                      <a:pt x="5161" y="2857"/>
                    </a:lnTo>
                    <a:lnTo>
                      <a:pt x="5161" y="3390"/>
                    </a:lnTo>
                    <a:lnTo>
                      <a:pt x="5085" y="3505"/>
                    </a:lnTo>
                    <a:lnTo>
                      <a:pt x="4990" y="3619"/>
                    </a:lnTo>
                    <a:lnTo>
                      <a:pt x="4837" y="3695"/>
                    </a:lnTo>
                    <a:lnTo>
                      <a:pt x="4685" y="3676"/>
                    </a:lnTo>
                    <a:lnTo>
                      <a:pt x="4418" y="3466"/>
                    </a:lnTo>
                    <a:lnTo>
                      <a:pt x="4247" y="3505"/>
                    </a:lnTo>
                    <a:lnTo>
                      <a:pt x="4113" y="3600"/>
                    </a:lnTo>
                    <a:lnTo>
                      <a:pt x="4056" y="3771"/>
                    </a:lnTo>
                    <a:lnTo>
                      <a:pt x="3980" y="3886"/>
                    </a:lnTo>
                    <a:lnTo>
                      <a:pt x="3866" y="4000"/>
                    </a:lnTo>
                    <a:lnTo>
                      <a:pt x="3771" y="4057"/>
                    </a:lnTo>
                    <a:lnTo>
                      <a:pt x="3675" y="4095"/>
                    </a:lnTo>
                    <a:lnTo>
                      <a:pt x="3256" y="4114"/>
                    </a:lnTo>
                    <a:lnTo>
                      <a:pt x="2894" y="4247"/>
                    </a:lnTo>
                    <a:lnTo>
                      <a:pt x="2894" y="4438"/>
                    </a:lnTo>
                    <a:lnTo>
                      <a:pt x="2989" y="4666"/>
                    </a:lnTo>
                    <a:lnTo>
                      <a:pt x="2933" y="4724"/>
                    </a:lnTo>
                    <a:lnTo>
                      <a:pt x="2608" y="4914"/>
                    </a:lnTo>
                    <a:lnTo>
                      <a:pt x="2571" y="4933"/>
                    </a:lnTo>
                    <a:lnTo>
                      <a:pt x="2513" y="4933"/>
                    </a:lnTo>
                    <a:lnTo>
                      <a:pt x="2437" y="4914"/>
                    </a:lnTo>
                    <a:lnTo>
                      <a:pt x="2399" y="4914"/>
                    </a:lnTo>
                    <a:lnTo>
                      <a:pt x="2361" y="4952"/>
                    </a:lnTo>
                    <a:lnTo>
                      <a:pt x="2266" y="4990"/>
                    </a:lnTo>
                    <a:lnTo>
                      <a:pt x="2171" y="4971"/>
                    </a:lnTo>
                    <a:lnTo>
                      <a:pt x="2037" y="5066"/>
                    </a:lnTo>
                    <a:lnTo>
                      <a:pt x="1885" y="5085"/>
                    </a:lnTo>
                    <a:lnTo>
                      <a:pt x="1732" y="5105"/>
                    </a:lnTo>
                    <a:lnTo>
                      <a:pt x="1542" y="5047"/>
                    </a:lnTo>
                    <a:lnTo>
                      <a:pt x="1389" y="5028"/>
                    </a:lnTo>
                    <a:lnTo>
                      <a:pt x="1447" y="4952"/>
                    </a:lnTo>
                    <a:lnTo>
                      <a:pt x="1504" y="4819"/>
                    </a:lnTo>
                    <a:lnTo>
                      <a:pt x="1523" y="4761"/>
                    </a:lnTo>
                    <a:lnTo>
                      <a:pt x="1561" y="4743"/>
                    </a:lnTo>
                    <a:lnTo>
                      <a:pt x="1656" y="4704"/>
                    </a:lnTo>
                    <a:lnTo>
                      <a:pt x="1694" y="4685"/>
                    </a:lnTo>
                    <a:lnTo>
                      <a:pt x="1732" y="4609"/>
                    </a:lnTo>
                    <a:lnTo>
                      <a:pt x="1751" y="4533"/>
                    </a:lnTo>
                    <a:lnTo>
                      <a:pt x="1770" y="4362"/>
                    </a:lnTo>
                    <a:lnTo>
                      <a:pt x="1885" y="4057"/>
                    </a:lnTo>
                    <a:lnTo>
                      <a:pt x="1999" y="3714"/>
                    </a:lnTo>
                    <a:lnTo>
                      <a:pt x="2037" y="3523"/>
                    </a:lnTo>
                    <a:lnTo>
                      <a:pt x="2018" y="3276"/>
                    </a:lnTo>
                    <a:lnTo>
                      <a:pt x="2018" y="3238"/>
                    </a:lnTo>
                    <a:lnTo>
                      <a:pt x="1999" y="3238"/>
                    </a:lnTo>
                    <a:lnTo>
                      <a:pt x="1980" y="3314"/>
                    </a:lnTo>
                    <a:lnTo>
                      <a:pt x="1942" y="3314"/>
                    </a:lnTo>
                    <a:lnTo>
                      <a:pt x="1866" y="3295"/>
                    </a:lnTo>
                    <a:lnTo>
                      <a:pt x="1790" y="3257"/>
                    </a:lnTo>
                    <a:lnTo>
                      <a:pt x="1751" y="3219"/>
                    </a:lnTo>
                    <a:lnTo>
                      <a:pt x="1732" y="3180"/>
                    </a:lnTo>
                    <a:lnTo>
                      <a:pt x="1656" y="3143"/>
                    </a:lnTo>
                    <a:lnTo>
                      <a:pt x="1637" y="3124"/>
                    </a:lnTo>
                    <a:lnTo>
                      <a:pt x="1618" y="3104"/>
                    </a:lnTo>
                    <a:lnTo>
                      <a:pt x="1599" y="3028"/>
                    </a:lnTo>
                    <a:lnTo>
                      <a:pt x="1561" y="2990"/>
                    </a:lnTo>
                    <a:lnTo>
                      <a:pt x="1447" y="2838"/>
                    </a:lnTo>
                    <a:lnTo>
                      <a:pt x="1199" y="2266"/>
                    </a:lnTo>
                    <a:lnTo>
                      <a:pt x="1104" y="2171"/>
                    </a:lnTo>
                    <a:lnTo>
                      <a:pt x="932" y="2133"/>
                    </a:lnTo>
                    <a:lnTo>
                      <a:pt x="780" y="2171"/>
                    </a:lnTo>
                    <a:lnTo>
                      <a:pt x="647" y="2247"/>
                    </a:lnTo>
                    <a:lnTo>
                      <a:pt x="551" y="2362"/>
                    </a:lnTo>
                    <a:lnTo>
                      <a:pt x="494" y="2533"/>
                    </a:lnTo>
                    <a:lnTo>
                      <a:pt x="494" y="2552"/>
                    </a:lnTo>
                    <a:lnTo>
                      <a:pt x="457" y="2552"/>
                    </a:lnTo>
                    <a:lnTo>
                      <a:pt x="362" y="2590"/>
                    </a:lnTo>
                    <a:lnTo>
                      <a:pt x="343" y="2590"/>
                    </a:lnTo>
                    <a:lnTo>
                      <a:pt x="305" y="2628"/>
                    </a:lnTo>
                    <a:lnTo>
                      <a:pt x="305" y="2819"/>
                    </a:lnTo>
                    <a:lnTo>
                      <a:pt x="247" y="2895"/>
                    </a:lnTo>
                    <a:lnTo>
                      <a:pt x="171" y="2895"/>
                    </a:lnTo>
                    <a:lnTo>
                      <a:pt x="76" y="2857"/>
                    </a:lnTo>
                    <a:lnTo>
                      <a:pt x="19" y="2780"/>
                    </a:lnTo>
                    <a:lnTo>
                      <a:pt x="0" y="2685"/>
                    </a:lnTo>
                    <a:lnTo>
                      <a:pt x="0" y="2514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2008" name="Freeform 6">
                <a:extLst>
                  <a:ext uri="{FF2B5EF4-FFF2-40B4-BE49-F238E27FC236}">
                    <a16:creationId xmlns:a16="http://schemas.microsoft.com/office/drawing/2014/main" id="{90EA27A1-AFD4-F34C-9CC1-5AAD699F8D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08213" y="5343525"/>
                <a:ext cx="2476500" cy="4224338"/>
              </a:xfrm>
              <a:custGeom>
                <a:avLst/>
                <a:gdLst>
                  <a:gd name="T0" fmla="*/ 2147483646 w 6878"/>
                  <a:gd name="T1" fmla="*/ 2147483646 h 11733"/>
                  <a:gd name="T2" fmla="*/ 2147483646 w 6878"/>
                  <a:gd name="T3" fmla="*/ 2147483646 h 11733"/>
                  <a:gd name="T4" fmla="*/ 2147483646 w 6878"/>
                  <a:gd name="T5" fmla="*/ 2147483646 h 11733"/>
                  <a:gd name="T6" fmla="*/ 2147483646 w 6878"/>
                  <a:gd name="T7" fmla="*/ 2147483646 h 11733"/>
                  <a:gd name="T8" fmla="*/ 2147483646 w 6878"/>
                  <a:gd name="T9" fmla="*/ 2147483646 h 11733"/>
                  <a:gd name="T10" fmla="*/ 2147483646 w 6878"/>
                  <a:gd name="T11" fmla="*/ 2147483646 h 11733"/>
                  <a:gd name="T12" fmla="*/ 2147483646 w 6878"/>
                  <a:gd name="T13" fmla="*/ 2147483646 h 11733"/>
                  <a:gd name="T14" fmla="*/ 2147483646 w 6878"/>
                  <a:gd name="T15" fmla="*/ 2147483646 h 11733"/>
                  <a:gd name="T16" fmla="*/ 2147483646 w 6878"/>
                  <a:gd name="T17" fmla="*/ 2147483646 h 11733"/>
                  <a:gd name="T18" fmla="*/ 2147483646 w 6878"/>
                  <a:gd name="T19" fmla="*/ 2147483646 h 11733"/>
                  <a:gd name="T20" fmla="*/ 2147483646 w 6878"/>
                  <a:gd name="T21" fmla="*/ 2147483646 h 11733"/>
                  <a:gd name="T22" fmla="*/ 2147483646 w 6878"/>
                  <a:gd name="T23" fmla="*/ 2147483646 h 11733"/>
                  <a:gd name="T24" fmla="*/ 2147483646 w 6878"/>
                  <a:gd name="T25" fmla="*/ 2147483646 h 11733"/>
                  <a:gd name="T26" fmla="*/ 2147483646 w 6878"/>
                  <a:gd name="T27" fmla="*/ 2147483646 h 11733"/>
                  <a:gd name="T28" fmla="*/ 2147483646 w 6878"/>
                  <a:gd name="T29" fmla="*/ 2147483646 h 11733"/>
                  <a:gd name="T30" fmla="*/ 2147483646 w 6878"/>
                  <a:gd name="T31" fmla="*/ 2147483646 h 11733"/>
                  <a:gd name="T32" fmla="*/ 2147483646 w 6878"/>
                  <a:gd name="T33" fmla="*/ 2147483646 h 11733"/>
                  <a:gd name="T34" fmla="*/ 2147483646 w 6878"/>
                  <a:gd name="T35" fmla="*/ 2147483646 h 11733"/>
                  <a:gd name="T36" fmla="*/ 2147483646 w 6878"/>
                  <a:gd name="T37" fmla="*/ 2147483646 h 11733"/>
                  <a:gd name="T38" fmla="*/ 2147483646 w 6878"/>
                  <a:gd name="T39" fmla="*/ 2147483646 h 11733"/>
                  <a:gd name="T40" fmla="*/ 2147483646 w 6878"/>
                  <a:gd name="T41" fmla="*/ 2147483646 h 11733"/>
                  <a:gd name="T42" fmla="*/ 2147483646 w 6878"/>
                  <a:gd name="T43" fmla="*/ 2147483646 h 11733"/>
                  <a:gd name="T44" fmla="*/ 2147483646 w 6878"/>
                  <a:gd name="T45" fmla="*/ 2147483646 h 11733"/>
                  <a:gd name="T46" fmla="*/ 2147483646 w 6878"/>
                  <a:gd name="T47" fmla="*/ 2147483646 h 11733"/>
                  <a:gd name="T48" fmla="*/ 2147483646 w 6878"/>
                  <a:gd name="T49" fmla="*/ 2147483646 h 11733"/>
                  <a:gd name="T50" fmla="*/ 2147483646 w 6878"/>
                  <a:gd name="T51" fmla="*/ 2147483646 h 11733"/>
                  <a:gd name="T52" fmla="*/ 2147483646 w 6878"/>
                  <a:gd name="T53" fmla="*/ 2147483646 h 11733"/>
                  <a:gd name="T54" fmla="*/ 2147483646 w 6878"/>
                  <a:gd name="T55" fmla="*/ 2147483646 h 11733"/>
                  <a:gd name="T56" fmla="*/ 2147483646 w 6878"/>
                  <a:gd name="T57" fmla="*/ 2147483646 h 11733"/>
                  <a:gd name="T58" fmla="*/ 2147483646 w 6878"/>
                  <a:gd name="T59" fmla="*/ 2147483646 h 11733"/>
                  <a:gd name="T60" fmla="*/ 2147483646 w 6878"/>
                  <a:gd name="T61" fmla="*/ 2147483646 h 11733"/>
                  <a:gd name="T62" fmla="*/ 2147483646 w 6878"/>
                  <a:gd name="T63" fmla="*/ 2147483646 h 11733"/>
                  <a:gd name="T64" fmla="*/ 2147483646 w 6878"/>
                  <a:gd name="T65" fmla="*/ 2147483646 h 11733"/>
                  <a:gd name="T66" fmla="*/ 2147483646 w 6878"/>
                  <a:gd name="T67" fmla="*/ 2147483646 h 11733"/>
                  <a:gd name="T68" fmla="*/ 2147483646 w 6878"/>
                  <a:gd name="T69" fmla="*/ 2147483646 h 11733"/>
                  <a:gd name="T70" fmla="*/ 2147483646 w 6878"/>
                  <a:gd name="T71" fmla="*/ 2147483646 h 11733"/>
                  <a:gd name="T72" fmla="*/ 2147483646 w 6878"/>
                  <a:gd name="T73" fmla="*/ 2147483646 h 11733"/>
                  <a:gd name="T74" fmla="*/ 2147483646 w 6878"/>
                  <a:gd name="T75" fmla="*/ 2147483646 h 11733"/>
                  <a:gd name="T76" fmla="*/ 2147483646 w 6878"/>
                  <a:gd name="T77" fmla="*/ 2147483646 h 11733"/>
                  <a:gd name="T78" fmla="*/ 2147483646 w 6878"/>
                  <a:gd name="T79" fmla="*/ 2147483646 h 11733"/>
                  <a:gd name="T80" fmla="*/ 2147483646 w 6878"/>
                  <a:gd name="T81" fmla="*/ 2147483646 h 11733"/>
                  <a:gd name="T82" fmla="*/ 2147483646 w 6878"/>
                  <a:gd name="T83" fmla="*/ 2147483646 h 11733"/>
                  <a:gd name="T84" fmla="*/ 2147483646 w 6878"/>
                  <a:gd name="T85" fmla="*/ 2147483646 h 11733"/>
                  <a:gd name="T86" fmla="*/ 2147483646 w 6878"/>
                  <a:gd name="T87" fmla="*/ 2147483646 h 11733"/>
                  <a:gd name="T88" fmla="*/ 2147483646 w 6878"/>
                  <a:gd name="T89" fmla="*/ 2147483646 h 11733"/>
                  <a:gd name="T90" fmla="*/ 2147483646 w 6878"/>
                  <a:gd name="T91" fmla="*/ 2147483646 h 11733"/>
                  <a:gd name="T92" fmla="*/ 2147483646 w 6878"/>
                  <a:gd name="T93" fmla="*/ 2147483646 h 11733"/>
                  <a:gd name="T94" fmla="*/ 2147483646 w 6878"/>
                  <a:gd name="T95" fmla="*/ 2147483646 h 11733"/>
                  <a:gd name="T96" fmla="*/ 2147483646 w 6878"/>
                  <a:gd name="T97" fmla="*/ 2147483646 h 11733"/>
                  <a:gd name="T98" fmla="*/ 2147483646 w 6878"/>
                  <a:gd name="T99" fmla="*/ 2147483646 h 11733"/>
                  <a:gd name="T100" fmla="*/ 2147483646 w 6878"/>
                  <a:gd name="T101" fmla="*/ 2147483646 h 11733"/>
                  <a:gd name="T102" fmla="*/ 2147483646 w 6878"/>
                  <a:gd name="T103" fmla="*/ 2147483646 h 11733"/>
                  <a:gd name="T104" fmla="*/ 2147483646 w 6878"/>
                  <a:gd name="T105" fmla="*/ 2147483646 h 11733"/>
                  <a:gd name="T106" fmla="*/ 2147483646 w 6878"/>
                  <a:gd name="T107" fmla="*/ 2147483646 h 11733"/>
                  <a:gd name="T108" fmla="*/ 2147483646 w 6878"/>
                  <a:gd name="T109" fmla="*/ 2147483646 h 11733"/>
                  <a:gd name="T110" fmla="*/ 2147483646 w 6878"/>
                  <a:gd name="T111" fmla="*/ 2147483646 h 11733"/>
                  <a:gd name="T112" fmla="*/ 2147483646 w 6878"/>
                  <a:gd name="T113" fmla="*/ 2147483646 h 11733"/>
                  <a:gd name="T114" fmla="*/ 2147483646 w 6878"/>
                  <a:gd name="T115" fmla="*/ 2147483646 h 11733"/>
                  <a:gd name="T116" fmla="*/ 2147483646 w 6878"/>
                  <a:gd name="T117" fmla="*/ 2147483646 h 11733"/>
                  <a:gd name="T118" fmla="*/ 2147483646 w 6878"/>
                  <a:gd name="T119" fmla="*/ 2147483646 h 1173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878" h="11733">
                    <a:moveTo>
                      <a:pt x="57" y="990"/>
                    </a:moveTo>
                    <a:lnTo>
                      <a:pt x="19" y="952"/>
                    </a:lnTo>
                    <a:lnTo>
                      <a:pt x="0" y="895"/>
                    </a:lnTo>
                    <a:lnTo>
                      <a:pt x="19" y="799"/>
                    </a:lnTo>
                    <a:lnTo>
                      <a:pt x="133" y="666"/>
                    </a:lnTo>
                    <a:lnTo>
                      <a:pt x="286" y="685"/>
                    </a:lnTo>
                    <a:lnTo>
                      <a:pt x="476" y="743"/>
                    </a:lnTo>
                    <a:lnTo>
                      <a:pt x="629" y="723"/>
                    </a:lnTo>
                    <a:lnTo>
                      <a:pt x="781" y="704"/>
                    </a:lnTo>
                    <a:lnTo>
                      <a:pt x="915" y="609"/>
                    </a:lnTo>
                    <a:lnTo>
                      <a:pt x="1010" y="628"/>
                    </a:lnTo>
                    <a:lnTo>
                      <a:pt x="1105" y="590"/>
                    </a:lnTo>
                    <a:lnTo>
                      <a:pt x="1143" y="552"/>
                    </a:lnTo>
                    <a:lnTo>
                      <a:pt x="1181" y="552"/>
                    </a:lnTo>
                    <a:lnTo>
                      <a:pt x="1257" y="571"/>
                    </a:lnTo>
                    <a:lnTo>
                      <a:pt x="1315" y="571"/>
                    </a:lnTo>
                    <a:lnTo>
                      <a:pt x="1352" y="552"/>
                    </a:lnTo>
                    <a:lnTo>
                      <a:pt x="1677" y="362"/>
                    </a:lnTo>
                    <a:lnTo>
                      <a:pt x="1733" y="304"/>
                    </a:lnTo>
                    <a:lnTo>
                      <a:pt x="1810" y="228"/>
                    </a:lnTo>
                    <a:lnTo>
                      <a:pt x="1867" y="190"/>
                    </a:lnTo>
                    <a:lnTo>
                      <a:pt x="1924" y="190"/>
                    </a:lnTo>
                    <a:lnTo>
                      <a:pt x="2476" y="285"/>
                    </a:lnTo>
                    <a:lnTo>
                      <a:pt x="2686" y="342"/>
                    </a:lnTo>
                    <a:lnTo>
                      <a:pt x="2838" y="476"/>
                    </a:lnTo>
                    <a:lnTo>
                      <a:pt x="2857" y="438"/>
                    </a:lnTo>
                    <a:lnTo>
                      <a:pt x="2896" y="399"/>
                    </a:lnTo>
                    <a:lnTo>
                      <a:pt x="2896" y="362"/>
                    </a:lnTo>
                    <a:lnTo>
                      <a:pt x="2934" y="362"/>
                    </a:lnTo>
                    <a:lnTo>
                      <a:pt x="2991" y="438"/>
                    </a:lnTo>
                    <a:lnTo>
                      <a:pt x="3067" y="418"/>
                    </a:lnTo>
                    <a:lnTo>
                      <a:pt x="3181" y="304"/>
                    </a:lnTo>
                    <a:lnTo>
                      <a:pt x="3296" y="228"/>
                    </a:lnTo>
                    <a:lnTo>
                      <a:pt x="3333" y="209"/>
                    </a:lnTo>
                    <a:lnTo>
                      <a:pt x="3391" y="209"/>
                    </a:lnTo>
                    <a:lnTo>
                      <a:pt x="3429" y="228"/>
                    </a:lnTo>
                    <a:lnTo>
                      <a:pt x="3467" y="266"/>
                    </a:lnTo>
                    <a:lnTo>
                      <a:pt x="3562" y="304"/>
                    </a:lnTo>
                    <a:lnTo>
                      <a:pt x="3848" y="495"/>
                    </a:lnTo>
                    <a:lnTo>
                      <a:pt x="3962" y="533"/>
                    </a:lnTo>
                    <a:lnTo>
                      <a:pt x="5314" y="514"/>
                    </a:lnTo>
                    <a:lnTo>
                      <a:pt x="5486" y="476"/>
                    </a:lnTo>
                    <a:lnTo>
                      <a:pt x="5581" y="362"/>
                    </a:lnTo>
                    <a:lnTo>
                      <a:pt x="5524" y="323"/>
                    </a:lnTo>
                    <a:lnTo>
                      <a:pt x="5581" y="285"/>
                    </a:lnTo>
                    <a:lnTo>
                      <a:pt x="5676" y="228"/>
                    </a:lnTo>
                    <a:lnTo>
                      <a:pt x="5753" y="209"/>
                    </a:lnTo>
                    <a:lnTo>
                      <a:pt x="5791" y="171"/>
                    </a:lnTo>
                    <a:lnTo>
                      <a:pt x="5924" y="57"/>
                    </a:lnTo>
                    <a:lnTo>
                      <a:pt x="5981" y="0"/>
                    </a:lnTo>
                    <a:lnTo>
                      <a:pt x="6076" y="133"/>
                    </a:lnTo>
                    <a:lnTo>
                      <a:pt x="6153" y="228"/>
                    </a:lnTo>
                    <a:lnTo>
                      <a:pt x="6229" y="285"/>
                    </a:lnTo>
                    <a:lnTo>
                      <a:pt x="6267" y="381"/>
                    </a:lnTo>
                    <a:lnTo>
                      <a:pt x="6267" y="609"/>
                    </a:lnTo>
                    <a:lnTo>
                      <a:pt x="6191" y="819"/>
                    </a:lnTo>
                    <a:lnTo>
                      <a:pt x="6153" y="914"/>
                    </a:lnTo>
                    <a:lnTo>
                      <a:pt x="6153" y="1200"/>
                    </a:lnTo>
                    <a:lnTo>
                      <a:pt x="6210" y="1333"/>
                    </a:lnTo>
                    <a:lnTo>
                      <a:pt x="6343" y="1333"/>
                    </a:lnTo>
                    <a:lnTo>
                      <a:pt x="6457" y="1314"/>
                    </a:lnTo>
                    <a:lnTo>
                      <a:pt x="6515" y="1352"/>
                    </a:lnTo>
                    <a:lnTo>
                      <a:pt x="6457" y="1523"/>
                    </a:lnTo>
                    <a:lnTo>
                      <a:pt x="6477" y="2152"/>
                    </a:lnTo>
                    <a:lnTo>
                      <a:pt x="6496" y="2228"/>
                    </a:lnTo>
                    <a:lnTo>
                      <a:pt x="6534" y="2285"/>
                    </a:lnTo>
                    <a:lnTo>
                      <a:pt x="6591" y="2343"/>
                    </a:lnTo>
                    <a:lnTo>
                      <a:pt x="6648" y="2399"/>
                    </a:lnTo>
                    <a:lnTo>
                      <a:pt x="6838" y="2476"/>
                    </a:lnTo>
                    <a:lnTo>
                      <a:pt x="6877" y="2533"/>
                    </a:lnTo>
                    <a:lnTo>
                      <a:pt x="6838" y="2571"/>
                    </a:lnTo>
                    <a:lnTo>
                      <a:pt x="6686" y="2743"/>
                    </a:lnTo>
                    <a:lnTo>
                      <a:pt x="6667" y="2800"/>
                    </a:lnTo>
                    <a:lnTo>
                      <a:pt x="6629" y="2895"/>
                    </a:lnTo>
                    <a:lnTo>
                      <a:pt x="6534" y="3066"/>
                    </a:lnTo>
                    <a:lnTo>
                      <a:pt x="6515" y="3123"/>
                    </a:lnTo>
                    <a:lnTo>
                      <a:pt x="6515" y="3219"/>
                    </a:lnTo>
                    <a:lnTo>
                      <a:pt x="6534" y="3486"/>
                    </a:lnTo>
                    <a:lnTo>
                      <a:pt x="6534" y="3581"/>
                    </a:lnTo>
                    <a:lnTo>
                      <a:pt x="6496" y="3752"/>
                    </a:lnTo>
                    <a:lnTo>
                      <a:pt x="6438" y="4209"/>
                    </a:lnTo>
                    <a:lnTo>
                      <a:pt x="6438" y="4285"/>
                    </a:lnTo>
                    <a:lnTo>
                      <a:pt x="6420" y="4343"/>
                    </a:lnTo>
                    <a:lnTo>
                      <a:pt x="6420" y="4400"/>
                    </a:lnTo>
                    <a:lnTo>
                      <a:pt x="6420" y="4438"/>
                    </a:lnTo>
                    <a:lnTo>
                      <a:pt x="6457" y="4476"/>
                    </a:lnTo>
                    <a:lnTo>
                      <a:pt x="6457" y="4514"/>
                    </a:lnTo>
                    <a:lnTo>
                      <a:pt x="6477" y="4609"/>
                    </a:lnTo>
                    <a:lnTo>
                      <a:pt x="6477" y="4724"/>
                    </a:lnTo>
                    <a:lnTo>
                      <a:pt x="6420" y="4914"/>
                    </a:lnTo>
                    <a:lnTo>
                      <a:pt x="6420" y="4990"/>
                    </a:lnTo>
                    <a:lnTo>
                      <a:pt x="6438" y="5066"/>
                    </a:lnTo>
                    <a:lnTo>
                      <a:pt x="6629" y="5276"/>
                    </a:lnTo>
                    <a:lnTo>
                      <a:pt x="6667" y="5428"/>
                    </a:lnTo>
                    <a:lnTo>
                      <a:pt x="6648" y="5581"/>
                    </a:lnTo>
                    <a:lnTo>
                      <a:pt x="6515" y="5866"/>
                    </a:lnTo>
                    <a:lnTo>
                      <a:pt x="6477" y="5962"/>
                    </a:lnTo>
                    <a:lnTo>
                      <a:pt x="6457" y="6152"/>
                    </a:lnTo>
                    <a:lnTo>
                      <a:pt x="6438" y="6247"/>
                    </a:lnTo>
                    <a:lnTo>
                      <a:pt x="6305" y="6495"/>
                    </a:lnTo>
                    <a:lnTo>
                      <a:pt x="6229" y="6590"/>
                    </a:lnTo>
                    <a:lnTo>
                      <a:pt x="6134" y="6819"/>
                    </a:lnTo>
                    <a:lnTo>
                      <a:pt x="6096" y="6857"/>
                    </a:lnTo>
                    <a:lnTo>
                      <a:pt x="6076" y="6876"/>
                    </a:lnTo>
                    <a:lnTo>
                      <a:pt x="5981" y="6971"/>
                    </a:lnTo>
                    <a:lnTo>
                      <a:pt x="5924" y="6990"/>
                    </a:lnTo>
                    <a:lnTo>
                      <a:pt x="5867" y="6990"/>
                    </a:lnTo>
                    <a:lnTo>
                      <a:pt x="5810" y="6990"/>
                    </a:lnTo>
                    <a:lnTo>
                      <a:pt x="5772" y="6971"/>
                    </a:lnTo>
                    <a:lnTo>
                      <a:pt x="5695" y="7028"/>
                    </a:lnTo>
                    <a:lnTo>
                      <a:pt x="5619" y="7199"/>
                    </a:lnTo>
                    <a:lnTo>
                      <a:pt x="5562" y="7276"/>
                    </a:lnTo>
                    <a:lnTo>
                      <a:pt x="5467" y="7333"/>
                    </a:lnTo>
                    <a:lnTo>
                      <a:pt x="5391" y="7371"/>
                    </a:lnTo>
                    <a:lnTo>
                      <a:pt x="5391" y="7409"/>
                    </a:lnTo>
                    <a:lnTo>
                      <a:pt x="5372" y="7466"/>
                    </a:lnTo>
                    <a:lnTo>
                      <a:pt x="5372" y="7504"/>
                    </a:lnTo>
                    <a:lnTo>
                      <a:pt x="5334" y="7580"/>
                    </a:lnTo>
                    <a:lnTo>
                      <a:pt x="5258" y="7657"/>
                    </a:lnTo>
                    <a:lnTo>
                      <a:pt x="5182" y="7714"/>
                    </a:lnTo>
                    <a:lnTo>
                      <a:pt x="5105" y="7733"/>
                    </a:lnTo>
                    <a:lnTo>
                      <a:pt x="5010" y="7752"/>
                    </a:lnTo>
                    <a:lnTo>
                      <a:pt x="4972" y="7809"/>
                    </a:lnTo>
                    <a:lnTo>
                      <a:pt x="4933" y="7866"/>
                    </a:lnTo>
                    <a:lnTo>
                      <a:pt x="4896" y="7943"/>
                    </a:lnTo>
                    <a:lnTo>
                      <a:pt x="4686" y="8170"/>
                    </a:lnTo>
                    <a:lnTo>
                      <a:pt x="4610" y="8322"/>
                    </a:lnTo>
                    <a:lnTo>
                      <a:pt x="4591" y="8532"/>
                    </a:lnTo>
                    <a:lnTo>
                      <a:pt x="4610" y="8589"/>
                    </a:lnTo>
                    <a:lnTo>
                      <a:pt x="4705" y="8742"/>
                    </a:lnTo>
                    <a:lnTo>
                      <a:pt x="4724" y="8799"/>
                    </a:lnTo>
                    <a:lnTo>
                      <a:pt x="4743" y="9142"/>
                    </a:lnTo>
                    <a:lnTo>
                      <a:pt x="4743" y="9275"/>
                    </a:lnTo>
                    <a:lnTo>
                      <a:pt x="4705" y="9408"/>
                    </a:lnTo>
                    <a:lnTo>
                      <a:pt x="4705" y="9523"/>
                    </a:lnTo>
                    <a:lnTo>
                      <a:pt x="4801" y="9694"/>
                    </a:lnTo>
                    <a:lnTo>
                      <a:pt x="4819" y="9732"/>
                    </a:lnTo>
                    <a:lnTo>
                      <a:pt x="4857" y="9770"/>
                    </a:lnTo>
                    <a:lnTo>
                      <a:pt x="4915" y="9789"/>
                    </a:lnTo>
                    <a:lnTo>
                      <a:pt x="5029" y="9770"/>
                    </a:lnTo>
                    <a:lnTo>
                      <a:pt x="5067" y="9770"/>
                    </a:lnTo>
                    <a:lnTo>
                      <a:pt x="5086" y="9846"/>
                    </a:lnTo>
                    <a:lnTo>
                      <a:pt x="5124" y="9846"/>
                    </a:lnTo>
                    <a:lnTo>
                      <a:pt x="5143" y="9827"/>
                    </a:lnTo>
                    <a:lnTo>
                      <a:pt x="5219" y="9789"/>
                    </a:lnTo>
                    <a:lnTo>
                      <a:pt x="5277" y="9789"/>
                    </a:lnTo>
                    <a:lnTo>
                      <a:pt x="5314" y="9827"/>
                    </a:lnTo>
                    <a:lnTo>
                      <a:pt x="5296" y="9865"/>
                    </a:lnTo>
                    <a:lnTo>
                      <a:pt x="5219" y="10018"/>
                    </a:lnTo>
                    <a:lnTo>
                      <a:pt x="5219" y="10037"/>
                    </a:lnTo>
                    <a:lnTo>
                      <a:pt x="5238" y="10056"/>
                    </a:lnTo>
                    <a:lnTo>
                      <a:pt x="5258" y="10075"/>
                    </a:lnTo>
                    <a:lnTo>
                      <a:pt x="5200" y="10094"/>
                    </a:lnTo>
                    <a:lnTo>
                      <a:pt x="5296" y="10170"/>
                    </a:lnTo>
                    <a:lnTo>
                      <a:pt x="5219" y="10227"/>
                    </a:lnTo>
                    <a:lnTo>
                      <a:pt x="5067" y="10303"/>
                    </a:lnTo>
                    <a:lnTo>
                      <a:pt x="4972" y="10399"/>
                    </a:lnTo>
                    <a:lnTo>
                      <a:pt x="4953" y="10437"/>
                    </a:lnTo>
                    <a:lnTo>
                      <a:pt x="4933" y="10456"/>
                    </a:lnTo>
                    <a:lnTo>
                      <a:pt x="4915" y="10494"/>
                    </a:lnTo>
                    <a:lnTo>
                      <a:pt x="4915" y="10513"/>
                    </a:lnTo>
                    <a:lnTo>
                      <a:pt x="4857" y="10418"/>
                    </a:lnTo>
                    <a:lnTo>
                      <a:pt x="4857" y="10399"/>
                    </a:lnTo>
                    <a:lnTo>
                      <a:pt x="4857" y="10380"/>
                    </a:lnTo>
                    <a:lnTo>
                      <a:pt x="4838" y="10361"/>
                    </a:lnTo>
                    <a:lnTo>
                      <a:pt x="4819" y="10380"/>
                    </a:lnTo>
                    <a:lnTo>
                      <a:pt x="4801" y="10399"/>
                    </a:lnTo>
                    <a:lnTo>
                      <a:pt x="4743" y="10456"/>
                    </a:lnTo>
                    <a:lnTo>
                      <a:pt x="4667" y="10456"/>
                    </a:lnTo>
                    <a:lnTo>
                      <a:pt x="4610" y="10456"/>
                    </a:lnTo>
                    <a:lnTo>
                      <a:pt x="4552" y="10475"/>
                    </a:lnTo>
                    <a:lnTo>
                      <a:pt x="4515" y="10513"/>
                    </a:lnTo>
                    <a:lnTo>
                      <a:pt x="4552" y="10532"/>
                    </a:lnTo>
                    <a:lnTo>
                      <a:pt x="4591" y="10532"/>
                    </a:lnTo>
                    <a:lnTo>
                      <a:pt x="4610" y="10532"/>
                    </a:lnTo>
                    <a:lnTo>
                      <a:pt x="4610" y="10570"/>
                    </a:lnTo>
                    <a:lnTo>
                      <a:pt x="4534" y="10684"/>
                    </a:lnTo>
                    <a:lnTo>
                      <a:pt x="4496" y="10684"/>
                    </a:lnTo>
                    <a:lnTo>
                      <a:pt x="4457" y="10684"/>
                    </a:lnTo>
                    <a:lnTo>
                      <a:pt x="4400" y="10703"/>
                    </a:lnTo>
                    <a:lnTo>
                      <a:pt x="3905" y="11123"/>
                    </a:lnTo>
                    <a:lnTo>
                      <a:pt x="3829" y="11237"/>
                    </a:lnTo>
                    <a:lnTo>
                      <a:pt x="3734" y="11409"/>
                    </a:lnTo>
                    <a:lnTo>
                      <a:pt x="3714" y="11446"/>
                    </a:lnTo>
                    <a:lnTo>
                      <a:pt x="3658" y="11465"/>
                    </a:lnTo>
                    <a:lnTo>
                      <a:pt x="3600" y="11485"/>
                    </a:lnTo>
                    <a:lnTo>
                      <a:pt x="3543" y="11504"/>
                    </a:lnTo>
                    <a:lnTo>
                      <a:pt x="3543" y="11580"/>
                    </a:lnTo>
                    <a:lnTo>
                      <a:pt x="3467" y="11675"/>
                    </a:lnTo>
                    <a:lnTo>
                      <a:pt x="3429" y="11713"/>
                    </a:lnTo>
                    <a:lnTo>
                      <a:pt x="3391" y="11732"/>
                    </a:lnTo>
                    <a:lnTo>
                      <a:pt x="3372" y="11732"/>
                    </a:lnTo>
                    <a:lnTo>
                      <a:pt x="3353" y="11732"/>
                    </a:lnTo>
                    <a:lnTo>
                      <a:pt x="3238" y="11675"/>
                    </a:lnTo>
                    <a:lnTo>
                      <a:pt x="3105" y="11599"/>
                    </a:lnTo>
                    <a:lnTo>
                      <a:pt x="3029" y="11580"/>
                    </a:lnTo>
                    <a:lnTo>
                      <a:pt x="2952" y="11485"/>
                    </a:lnTo>
                    <a:lnTo>
                      <a:pt x="2876" y="11427"/>
                    </a:lnTo>
                    <a:lnTo>
                      <a:pt x="2800" y="11370"/>
                    </a:lnTo>
                    <a:lnTo>
                      <a:pt x="2724" y="11332"/>
                    </a:lnTo>
                    <a:lnTo>
                      <a:pt x="2515" y="11294"/>
                    </a:lnTo>
                    <a:lnTo>
                      <a:pt x="2362" y="11256"/>
                    </a:lnTo>
                    <a:lnTo>
                      <a:pt x="2286" y="11199"/>
                    </a:lnTo>
                    <a:lnTo>
                      <a:pt x="2286" y="11104"/>
                    </a:lnTo>
                    <a:lnTo>
                      <a:pt x="2343" y="11008"/>
                    </a:lnTo>
                    <a:lnTo>
                      <a:pt x="2495" y="10818"/>
                    </a:lnTo>
                    <a:lnTo>
                      <a:pt x="2591" y="10608"/>
                    </a:lnTo>
                    <a:lnTo>
                      <a:pt x="2610" y="10570"/>
                    </a:lnTo>
                    <a:lnTo>
                      <a:pt x="2629" y="10494"/>
                    </a:lnTo>
                    <a:lnTo>
                      <a:pt x="2610" y="10399"/>
                    </a:lnTo>
                    <a:lnTo>
                      <a:pt x="2610" y="10342"/>
                    </a:lnTo>
                    <a:lnTo>
                      <a:pt x="2610" y="10303"/>
                    </a:lnTo>
                    <a:lnTo>
                      <a:pt x="2648" y="10285"/>
                    </a:lnTo>
                    <a:lnTo>
                      <a:pt x="2686" y="10246"/>
                    </a:lnTo>
                    <a:lnTo>
                      <a:pt x="2686" y="10227"/>
                    </a:lnTo>
                    <a:lnTo>
                      <a:pt x="2686" y="10208"/>
                    </a:lnTo>
                    <a:lnTo>
                      <a:pt x="2648" y="10170"/>
                    </a:lnTo>
                    <a:lnTo>
                      <a:pt x="2648" y="10151"/>
                    </a:lnTo>
                    <a:lnTo>
                      <a:pt x="2648" y="10113"/>
                    </a:lnTo>
                    <a:lnTo>
                      <a:pt x="2686" y="10094"/>
                    </a:lnTo>
                    <a:lnTo>
                      <a:pt x="2781" y="10056"/>
                    </a:lnTo>
                    <a:lnTo>
                      <a:pt x="2800" y="9999"/>
                    </a:lnTo>
                    <a:lnTo>
                      <a:pt x="2781" y="9827"/>
                    </a:lnTo>
                    <a:lnTo>
                      <a:pt x="2800" y="9732"/>
                    </a:lnTo>
                    <a:lnTo>
                      <a:pt x="2838" y="9694"/>
                    </a:lnTo>
                    <a:lnTo>
                      <a:pt x="2972" y="9599"/>
                    </a:lnTo>
                    <a:lnTo>
                      <a:pt x="3105" y="9504"/>
                    </a:lnTo>
                    <a:lnTo>
                      <a:pt x="3162" y="9389"/>
                    </a:lnTo>
                    <a:lnTo>
                      <a:pt x="3219" y="9256"/>
                    </a:lnTo>
                    <a:lnTo>
                      <a:pt x="3296" y="9142"/>
                    </a:lnTo>
                    <a:lnTo>
                      <a:pt x="3372" y="9084"/>
                    </a:lnTo>
                    <a:lnTo>
                      <a:pt x="3505" y="9008"/>
                    </a:lnTo>
                    <a:lnTo>
                      <a:pt x="3543" y="8932"/>
                    </a:lnTo>
                    <a:lnTo>
                      <a:pt x="3524" y="8875"/>
                    </a:lnTo>
                    <a:lnTo>
                      <a:pt x="3448" y="8703"/>
                    </a:lnTo>
                    <a:lnTo>
                      <a:pt x="3429" y="8608"/>
                    </a:lnTo>
                    <a:lnTo>
                      <a:pt x="3448" y="8513"/>
                    </a:lnTo>
                    <a:lnTo>
                      <a:pt x="3524" y="8341"/>
                    </a:lnTo>
                    <a:lnTo>
                      <a:pt x="3524" y="8265"/>
                    </a:lnTo>
                    <a:lnTo>
                      <a:pt x="3524" y="8227"/>
                    </a:lnTo>
                    <a:lnTo>
                      <a:pt x="3486" y="8208"/>
                    </a:lnTo>
                    <a:lnTo>
                      <a:pt x="3448" y="8189"/>
                    </a:lnTo>
                    <a:lnTo>
                      <a:pt x="3429" y="8151"/>
                    </a:lnTo>
                    <a:lnTo>
                      <a:pt x="3391" y="8056"/>
                    </a:lnTo>
                    <a:lnTo>
                      <a:pt x="3372" y="8037"/>
                    </a:lnTo>
                    <a:lnTo>
                      <a:pt x="3372" y="7866"/>
                    </a:lnTo>
                    <a:lnTo>
                      <a:pt x="3391" y="7809"/>
                    </a:lnTo>
                    <a:lnTo>
                      <a:pt x="3410" y="7771"/>
                    </a:lnTo>
                    <a:lnTo>
                      <a:pt x="3486" y="7695"/>
                    </a:lnTo>
                    <a:lnTo>
                      <a:pt x="3505" y="7657"/>
                    </a:lnTo>
                    <a:lnTo>
                      <a:pt x="3448" y="7600"/>
                    </a:lnTo>
                    <a:lnTo>
                      <a:pt x="3162" y="7466"/>
                    </a:lnTo>
                    <a:lnTo>
                      <a:pt x="3124" y="7428"/>
                    </a:lnTo>
                    <a:lnTo>
                      <a:pt x="3029" y="7333"/>
                    </a:lnTo>
                    <a:lnTo>
                      <a:pt x="2972" y="7257"/>
                    </a:lnTo>
                    <a:lnTo>
                      <a:pt x="2934" y="7162"/>
                    </a:lnTo>
                    <a:lnTo>
                      <a:pt x="2952" y="7067"/>
                    </a:lnTo>
                    <a:lnTo>
                      <a:pt x="3086" y="6933"/>
                    </a:lnTo>
                    <a:lnTo>
                      <a:pt x="3124" y="6838"/>
                    </a:lnTo>
                    <a:lnTo>
                      <a:pt x="3124" y="6800"/>
                    </a:lnTo>
                    <a:lnTo>
                      <a:pt x="3143" y="6781"/>
                    </a:lnTo>
                    <a:lnTo>
                      <a:pt x="3429" y="6609"/>
                    </a:lnTo>
                    <a:lnTo>
                      <a:pt x="3505" y="6552"/>
                    </a:lnTo>
                    <a:lnTo>
                      <a:pt x="3524" y="6495"/>
                    </a:lnTo>
                    <a:lnTo>
                      <a:pt x="3505" y="6400"/>
                    </a:lnTo>
                    <a:lnTo>
                      <a:pt x="3524" y="6342"/>
                    </a:lnTo>
                    <a:lnTo>
                      <a:pt x="3562" y="6324"/>
                    </a:lnTo>
                    <a:lnTo>
                      <a:pt x="3638" y="6285"/>
                    </a:lnTo>
                    <a:lnTo>
                      <a:pt x="3677" y="6266"/>
                    </a:lnTo>
                    <a:lnTo>
                      <a:pt x="3791" y="6152"/>
                    </a:lnTo>
                    <a:lnTo>
                      <a:pt x="3848" y="6076"/>
                    </a:lnTo>
                    <a:lnTo>
                      <a:pt x="3886" y="6000"/>
                    </a:lnTo>
                    <a:lnTo>
                      <a:pt x="3848" y="5924"/>
                    </a:lnTo>
                    <a:lnTo>
                      <a:pt x="3753" y="5809"/>
                    </a:lnTo>
                    <a:lnTo>
                      <a:pt x="3734" y="5733"/>
                    </a:lnTo>
                    <a:lnTo>
                      <a:pt x="3734" y="5657"/>
                    </a:lnTo>
                    <a:lnTo>
                      <a:pt x="3810" y="5504"/>
                    </a:lnTo>
                    <a:lnTo>
                      <a:pt x="3829" y="5428"/>
                    </a:lnTo>
                    <a:lnTo>
                      <a:pt x="3810" y="5142"/>
                    </a:lnTo>
                    <a:lnTo>
                      <a:pt x="3810" y="5047"/>
                    </a:lnTo>
                    <a:lnTo>
                      <a:pt x="3848" y="4952"/>
                    </a:lnTo>
                    <a:lnTo>
                      <a:pt x="3962" y="4838"/>
                    </a:lnTo>
                    <a:lnTo>
                      <a:pt x="4000" y="4761"/>
                    </a:lnTo>
                    <a:lnTo>
                      <a:pt x="4039" y="4609"/>
                    </a:lnTo>
                    <a:lnTo>
                      <a:pt x="4076" y="4533"/>
                    </a:lnTo>
                    <a:lnTo>
                      <a:pt x="4267" y="4343"/>
                    </a:lnTo>
                    <a:lnTo>
                      <a:pt x="4229" y="4209"/>
                    </a:lnTo>
                    <a:lnTo>
                      <a:pt x="4115" y="4076"/>
                    </a:lnTo>
                    <a:lnTo>
                      <a:pt x="3905" y="3904"/>
                    </a:lnTo>
                    <a:lnTo>
                      <a:pt x="3867" y="3847"/>
                    </a:lnTo>
                    <a:lnTo>
                      <a:pt x="3829" y="3771"/>
                    </a:lnTo>
                    <a:lnTo>
                      <a:pt x="3810" y="3657"/>
                    </a:lnTo>
                    <a:lnTo>
                      <a:pt x="3829" y="3371"/>
                    </a:lnTo>
                    <a:lnTo>
                      <a:pt x="3734" y="2971"/>
                    </a:lnTo>
                    <a:lnTo>
                      <a:pt x="3734" y="2952"/>
                    </a:lnTo>
                    <a:lnTo>
                      <a:pt x="3753" y="2914"/>
                    </a:lnTo>
                    <a:lnTo>
                      <a:pt x="3753" y="2895"/>
                    </a:lnTo>
                    <a:lnTo>
                      <a:pt x="3734" y="2857"/>
                    </a:lnTo>
                    <a:lnTo>
                      <a:pt x="3714" y="2838"/>
                    </a:lnTo>
                    <a:lnTo>
                      <a:pt x="3638" y="2819"/>
                    </a:lnTo>
                    <a:lnTo>
                      <a:pt x="3600" y="2800"/>
                    </a:lnTo>
                    <a:lnTo>
                      <a:pt x="3581" y="2647"/>
                    </a:lnTo>
                    <a:lnTo>
                      <a:pt x="3600" y="2457"/>
                    </a:lnTo>
                    <a:lnTo>
                      <a:pt x="3658" y="2285"/>
                    </a:lnTo>
                    <a:lnTo>
                      <a:pt x="3772" y="2228"/>
                    </a:lnTo>
                    <a:lnTo>
                      <a:pt x="3867" y="2190"/>
                    </a:lnTo>
                    <a:lnTo>
                      <a:pt x="3924" y="2095"/>
                    </a:lnTo>
                    <a:lnTo>
                      <a:pt x="3962" y="1962"/>
                    </a:lnTo>
                    <a:lnTo>
                      <a:pt x="3943" y="1847"/>
                    </a:lnTo>
                    <a:lnTo>
                      <a:pt x="3924" y="1771"/>
                    </a:lnTo>
                    <a:lnTo>
                      <a:pt x="3905" y="1733"/>
                    </a:lnTo>
                    <a:lnTo>
                      <a:pt x="3867" y="1695"/>
                    </a:lnTo>
                    <a:lnTo>
                      <a:pt x="3810" y="1657"/>
                    </a:lnTo>
                    <a:lnTo>
                      <a:pt x="3734" y="1637"/>
                    </a:lnTo>
                    <a:lnTo>
                      <a:pt x="3695" y="1657"/>
                    </a:lnTo>
                    <a:lnTo>
                      <a:pt x="3638" y="1676"/>
                    </a:lnTo>
                    <a:lnTo>
                      <a:pt x="3600" y="1714"/>
                    </a:lnTo>
                    <a:lnTo>
                      <a:pt x="3486" y="1733"/>
                    </a:lnTo>
                    <a:lnTo>
                      <a:pt x="3353" y="1752"/>
                    </a:lnTo>
                    <a:lnTo>
                      <a:pt x="3238" y="1752"/>
                    </a:lnTo>
                    <a:lnTo>
                      <a:pt x="3105" y="1695"/>
                    </a:lnTo>
                    <a:lnTo>
                      <a:pt x="2915" y="1581"/>
                    </a:lnTo>
                    <a:lnTo>
                      <a:pt x="2820" y="1542"/>
                    </a:lnTo>
                    <a:lnTo>
                      <a:pt x="2686" y="1523"/>
                    </a:lnTo>
                    <a:lnTo>
                      <a:pt x="2286" y="1523"/>
                    </a:lnTo>
                    <a:lnTo>
                      <a:pt x="2267" y="1523"/>
                    </a:lnTo>
                    <a:lnTo>
                      <a:pt x="2229" y="1523"/>
                    </a:lnTo>
                    <a:lnTo>
                      <a:pt x="2190" y="1561"/>
                    </a:lnTo>
                    <a:lnTo>
                      <a:pt x="2172" y="1581"/>
                    </a:lnTo>
                    <a:lnTo>
                      <a:pt x="2114" y="1676"/>
                    </a:lnTo>
                    <a:lnTo>
                      <a:pt x="1943" y="1886"/>
                    </a:lnTo>
                    <a:lnTo>
                      <a:pt x="1733" y="2095"/>
                    </a:lnTo>
                    <a:lnTo>
                      <a:pt x="1696" y="2152"/>
                    </a:lnTo>
                    <a:lnTo>
                      <a:pt x="1657" y="2133"/>
                    </a:lnTo>
                    <a:lnTo>
                      <a:pt x="1619" y="2095"/>
                    </a:lnTo>
                    <a:lnTo>
                      <a:pt x="1581" y="2038"/>
                    </a:lnTo>
                    <a:lnTo>
                      <a:pt x="1524" y="2000"/>
                    </a:lnTo>
                    <a:lnTo>
                      <a:pt x="1143" y="1866"/>
                    </a:lnTo>
                    <a:lnTo>
                      <a:pt x="1029" y="1866"/>
                    </a:lnTo>
                    <a:lnTo>
                      <a:pt x="934" y="1942"/>
                    </a:lnTo>
                    <a:lnTo>
                      <a:pt x="895" y="2018"/>
                    </a:lnTo>
                    <a:lnTo>
                      <a:pt x="857" y="2095"/>
                    </a:lnTo>
                    <a:lnTo>
                      <a:pt x="781" y="2095"/>
                    </a:lnTo>
                    <a:lnTo>
                      <a:pt x="648" y="2057"/>
                    </a:lnTo>
                    <a:lnTo>
                      <a:pt x="514" y="2000"/>
                    </a:lnTo>
                    <a:lnTo>
                      <a:pt x="438" y="1942"/>
                    </a:lnTo>
                    <a:lnTo>
                      <a:pt x="381" y="1886"/>
                    </a:lnTo>
                    <a:lnTo>
                      <a:pt x="362" y="1828"/>
                    </a:lnTo>
                    <a:lnTo>
                      <a:pt x="362" y="1733"/>
                    </a:lnTo>
                    <a:lnTo>
                      <a:pt x="343" y="1657"/>
                    </a:lnTo>
                    <a:lnTo>
                      <a:pt x="305" y="1600"/>
                    </a:lnTo>
                    <a:lnTo>
                      <a:pt x="229" y="1485"/>
                    </a:lnTo>
                    <a:lnTo>
                      <a:pt x="191" y="1428"/>
                    </a:lnTo>
                    <a:lnTo>
                      <a:pt x="153" y="1352"/>
                    </a:lnTo>
                    <a:lnTo>
                      <a:pt x="153" y="1180"/>
                    </a:lnTo>
                    <a:lnTo>
                      <a:pt x="133" y="1104"/>
                    </a:lnTo>
                    <a:lnTo>
                      <a:pt x="95" y="1047"/>
                    </a:lnTo>
                    <a:lnTo>
                      <a:pt x="57" y="99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2009" name="Freeform 7">
                <a:extLst>
                  <a:ext uri="{FF2B5EF4-FFF2-40B4-BE49-F238E27FC236}">
                    <a16:creationId xmlns:a16="http://schemas.microsoft.com/office/drawing/2014/main" id="{664C0235-1474-9C40-B747-10C75D121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64263" y="6769100"/>
                <a:ext cx="3943350" cy="2119313"/>
              </a:xfrm>
              <a:custGeom>
                <a:avLst/>
                <a:gdLst>
                  <a:gd name="T0" fmla="*/ 2147483646 w 10954"/>
                  <a:gd name="T1" fmla="*/ 2147483646 h 5885"/>
                  <a:gd name="T2" fmla="*/ 2147483646 w 10954"/>
                  <a:gd name="T3" fmla="*/ 2147483646 h 5885"/>
                  <a:gd name="T4" fmla="*/ 2147483646 w 10954"/>
                  <a:gd name="T5" fmla="*/ 2147483646 h 5885"/>
                  <a:gd name="T6" fmla="*/ 2147483646 w 10954"/>
                  <a:gd name="T7" fmla="*/ 2147483646 h 5885"/>
                  <a:gd name="T8" fmla="*/ 2147483646 w 10954"/>
                  <a:gd name="T9" fmla="*/ 2147483646 h 5885"/>
                  <a:gd name="T10" fmla="*/ 2147483646 w 10954"/>
                  <a:gd name="T11" fmla="*/ 2147483646 h 5885"/>
                  <a:gd name="T12" fmla="*/ 2147483646 w 10954"/>
                  <a:gd name="T13" fmla="*/ 2147483646 h 5885"/>
                  <a:gd name="T14" fmla="*/ 2147483646 w 10954"/>
                  <a:gd name="T15" fmla="*/ 2147483646 h 5885"/>
                  <a:gd name="T16" fmla="*/ 2147483646 w 10954"/>
                  <a:gd name="T17" fmla="*/ 2147483646 h 5885"/>
                  <a:gd name="T18" fmla="*/ 2147483646 w 10954"/>
                  <a:gd name="T19" fmla="*/ 2147483646 h 5885"/>
                  <a:gd name="T20" fmla="*/ 2147483646 w 10954"/>
                  <a:gd name="T21" fmla="*/ 2147483646 h 5885"/>
                  <a:gd name="T22" fmla="*/ 2147483646 w 10954"/>
                  <a:gd name="T23" fmla="*/ 2147483646 h 5885"/>
                  <a:gd name="T24" fmla="*/ 2147483646 w 10954"/>
                  <a:gd name="T25" fmla="*/ 2147483646 h 5885"/>
                  <a:gd name="T26" fmla="*/ 2147483646 w 10954"/>
                  <a:gd name="T27" fmla="*/ 2147483646 h 5885"/>
                  <a:gd name="T28" fmla="*/ 2147483646 w 10954"/>
                  <a:gd name="T29" fmla="*/ 2147483646 h 5885"/>
                  <a:gd name="T30" fmla="*/ 2147483646 w 10954"/>
                  <a:gd name="T31" fmla="*/ 2147483646 h 5885"/>
                  <a:gd name="T32" fmla="*/ 2147483646 w 10954"/>
                  <a:gd name="T33" fmla="*/ 2147483646 h 5885"/>
                  <a:gd name="T34" fmla="*/ 2147483646 w 10954"/>
                  <a:gd name="T35" fmla="*/ 2147483646 h 5885"/>
                  <a:gd name="T36" fmla="*/ 2147483646 w 10954"/>
                  <a:gd name="T37" fmla="*/ 2147483646 h 5885"/>
                  <a:gd name="T38" fmla="*/ 0 w 10954"/>
                  <a:gd name="T39" fmla="*/ 2147483646 h 5885"/>
                  <a:gd name="T40" fmla="*/ 2147483646 w 10954"/>
                  <a:gd name="T41" fmla="*/ 2147483646 h 5885"/>
                  <a:gd name="T42" fmla="*/ 2147483646 w 10954"/>
                  <a:gd name="T43" fmla="*/ 2147483646 h 5885"/>
                  <a:gd name="T44" fmla="*/ 2147483646 w 10954"/>
                  <a:gd name="T45" fmla="*/ 2147483646 h 5885"/>
                  <a:gd name="T46" fmla="*/ 2147483646 w 10954"/>
                  <a:gd name="T47" fmla="*/ 2147483646 h 5885"/>
                  <a:gd name="T48" fmla="*/ 2147483646 w 10954"/>
                  <a:gd name="T49" fmla="*/ 2147483646 h 5885"/>
                  <a:gd name="T50" fmla="*/ 2147483646 w 10954"/>
                  <a:gd name="T51" fmla="*/ 2147483646 h 5885"/>
                  <a:gd name="T52" fmla="*/ 2147483646 w 10954"/>
                  <a:gd name="T53" fmla="*/ 2147483646 h 5885"/>
                  <a:gd name="T54" fmla="*/ 2147483646 w 10954"/>
                  <a:gd name="T55" fmla="*/ 2147483646 h 5885"/>
                  <a:gd name="T56" fmla="*/ 2147483646 w 10954"/>
                  <a:gd name="T57" fmla="*/ 2147483646 h 5885"/>
                  <a:gd name="T58" fmla="*/ 2147483646 w 10954"/>
                  <a:gd name="T59" fmla="*/ 2147483646 h 5885"/>
                  <a:gd name="T60" fmla="*/ 2147483646 w 10954"/>
                  <a:gd name="T61" fmla="*/ 2147483646 h 5885"/>
                  <a:gd name="T62" fmla="*/ 2147483646 w 10954"/>
                  <a:gd name="T63" fmla="*/ 2147483646 h 5885"/>
                  <a:gd name="T64" fmla="*/ 2147483646 w 10954"/>
                  <a:gd name="T65" fmla="*/ 2147483646 h 5885"/>
                  <a:gd name="T66" fmla="*/ 2147483646 w 10954"/>
                  <a:gd name="T67" fmla="*/ 2147483646 h 5885"/>
                  <a:gd name="T68" fmla="*/ 2147483646 w 10954"/>
                  <a:gd name="T69" fmla="*/ 2147483646 h 5885"/>
                  <a:gd name="T70" fmla="*/ 2147483646 w 10954"/>
                  <a:gd name="T71" fmla="*/ 2147483646 h 5885"/>
                  <a:gd name="T72" fmla="*/ 2147483646 w 10954"/>
                  <a:gd name="T73" fmla="*/ 2147483646 h 5885"/>
                  <a:gd name="T74" fmla="*/ 2147483646 w 10954"/>
                  <a:gd name="T75" fmla="*/ 2147483646 h 5885"/>
                  <a:gd name="T76" fmla="*/ 2147483646 w 10954"/>
                  <a:gd name="T77" fmla="*/ 2147483646 h 5885"/>
                  <a:gd name="T78" fmla="*/ 2147483646 w 10954"/>
                  <a:gd name="T79" fmla="*/ 2147483646 h 5885"/>
                  <a:gd name="T80" fmla="*/ 2147483646 w 10954"/>
                  <a:gd name="T81" fmla="*/ 2147483646 h 5885"/>
                  <a:gd name="T82" fmla="*/ 2147483646 w 10954"/>
                  <a:gd name="T83" fmla="*/ 2147483646 h 5885"/>
                  <a:gd name="T84" fmla="*/ 2147483646 w 10954"/>
                  <a:gd name="T85" fmla="*/ 2147483646 h 5885"/>
                  <a:gd name="T86" fmla="*/ 2147483646 w 10954"/>
                  <a:gd name="T87" fmla="*/ 2147483646 h 5885"/>
                  <a:gd name="T88" fmla="*/ 2147483646 w 10954"/>
                  <a:gd name="T89" fmla="*/ 2147483646 h 5885"/>
                  <a:gd name="T90" fmla="*/ 2147483646 w 10954"/>
                  <a:gd name="T91" fmla="*/ 2147483646 h 5885"/>
                  <a:gd name="T92" fmla="*/ 2147483646 w 10954"/>
                  <a:gd name="T93" fmla="*/ 2147483646 h 5885"/>
                  <a:gd name="T94" fmla="*/ 2147483646 w 10954"/>
                  <a:gd name="T95" fmla="*/ 2147483646 h 5885"/>
                  <a:gd name="T96" fmla="*/ 2147483646 w 10954"/>
                  <a:gd name="T97" fmla="*/ 2147483646 h 5885"/>
                  <a:gd name="T98" fmla="*/ 2147483646 w 10954"/>
                  <a:gd name="T99" fmla="*/ 2147483646 h 5885"/>
                  <a:gd name="T100" fmla="*/ 2147483646 w 10954"/>
                  <a:gd name="T101" fmla="*/ 2147483646 h 588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954" h="5885">
                    <a:moveTo>
                      <a:pt x="6210" y="5141"/>
                    </a:moveTo>
                    <a:lnTo>
                      <a:pt x="6191" y="5103"/>
                    </a:lnTo>
                    <a:lnTo>
                      <a:pt x="5905" y="4856"/>
                    </a:lnTo>
                    <a:lnTo>
                      <a:pt x="5848" y="4780"/>
                    </a:lnTo>
                    <a:lnTo>
                      <a:pt x="5810" y="4684"/>
                    </a:lnTo>
                    <a:lnTo>
                      <a:pt x="5620" y="4208"/>
                    </a:lnTo>
                    <a:lnTo>
                      <a:pt x="5391" y="3809"/>
                    </a:lnTo>
                    <a:lnTo>
                      <a:pt x="5295" y="3714"/>
                    </a:lnTo>
                    <a:lnTo>
                      <a:pt x="5200" y="3657"/>
                    </a:lnTo>
                    <a:lnTo>
                      <a:pt x="5086" y="3657"/>
                    </a:lnTo>
                    <a:lnTo>
                      <a:pt x="4990" y="3676"/>
                    </a:lnTo>
                    <a:lnTo>
                      <a:pt x="4895" y="3733"/>
                    </a:lnTo>
                    <a:lnTo>
                      <a:pt x="4819" y="3828"/>
                    </a:lnTo>
                    <a:lnTo>
                      <a:pt x="4800" y="3847"/>
                    </a:lnTo>
                    <a:lnTo>
                      <a:pt x="4781" y="3867"/>
                    </a:lnTo>
                    <a:lnTo>
                      <a:pt x="4762" y="3885"/>
                    </a:lnTo>
                    <a:lnTo>
                      <a:pt x="4743" y="3885"/>
                    </a:lnTo>
                    <a:lnTo>
                      <a:pt x="4667" y="3867"/>
                    </a:lnTo>
                    <a:lnTo>
                      <a:pt x="4629" y="3828"/>
                    </a:lnTo>
                    <a:lnTo>
                      <a:pt x="4591" y="3771"/>
                    </a:lnTo>
                    <a:lnTo>
                      <a:pt x="4553" y="3714"/>
                    </a:lnTo>
                    <a:lnTo>
                      <a:pt x="4477" y="3676"/>
                    </a:lnTo>
                    <a:lnTo>
                      <a:pt x="4400" y="3638"/>
                    </a:lnTo>
                    <a:lnTo>
                      <a:pt x="4324" y="3600"/>
                    </a:lnTo>
                    <a:lnTo>
                      <a:pt x="4248" y="3581"/>
                    </a:lnTo>
                    <a:lnTo>
                      <a:pt x="4000" y="3581"/>
                    </a:lnTo>
                    <a:lnTo>
                      <a:pt x="3924" y="3562"/>
                    </a:lnTo>
                    <a:lnTo>
                      <a:pt x="3676" y="3447"/>
                    </a:lnTo>
                    <a:lnTo>
                      <a:pt x="3639" y="3409"/>
                    </a:lnTo>
                    <a:lnTo>
                      <a:pt x="3600" y="3371"/>
                    </a:lnTo>
                    <a:lnTo>
                      <a:pt x="3543" y="3333"/>
                    </a:lnTo>
                    <a:lnTo>
                      <a:pt x="3276" y="3257"/>
                    </a:lnTo>
                    <a:lnTo>
                      <a:pt x="3162" y="3257"/>
                    </a:lnTo>
                    <a:lnTo>
                      <a:pt x="3048" y="3219"/>
                    </a:lnTo>
                    <a:lnTo>
                      <a:pt x="3009" y="3219"/>
                    </a:lnTo>
                    <a:lnTo>
                      <a:pt x="2933" y="3237"/>
                    </a:lnTo>
                    <a:lnTo>
                      <a:pt x="2914" y="3237"/>
                    </a:lnTo>
                    <a:lnTo>
                      <a:pt x="2838" y="3219"/>
                    </a:lnTo>
                    <a:lnTo>
                      <a:pt x="2591" y="3142"/>
                    </a:lnTo>
                    <a:lnTo>
                      <a:pt x="2552" y="3142"/>
                    </a:lnTo>
                    <a:lnTo>
                      <a:pt x="2191" y="3219"/>
                    </a:lnTo>
                    <a:lnTo>
                      <a:pt x="2076" y="3257"/>
                    </a:lnTo>
                    <a:lnTo>
                      <a:pt x="1981" y="3333"/>
                    </a:lnTo>
                    <a:lnTo>
                      <a:pt x="1905" y="3428"/>
                    </a:lnTo>
                    <a:lnTo>
                      <a:pt x="1848" y="3542"/>
                    </a:lnTo>
                    <a:lnTo>
                      <a:pt x="1848" y="3581"/>
                    </a:lnTo>
                    <a:lnTo>
                      <a:pt x="1867" y="3600"/>
                    </a:lnTo>
                    <a:lnTo>
                      <a:pt x="1867" y="3618"/>
                    </a:lnTo>
                    <a:lnTo>
                      <a:pt x="1886" y="3638"/>
                    </a:lnTo>
                    <a:lnTo>
                      <a:pt x="1924" y="3657"/>
                    </a:lnTo>
                    <a:lnTo>
                      <a:pt x="2115" y="3790"/>
                    </a:lnTo>
                    <a:lnTo>
                      <a:pt x="2134" y="3828"/>
                    </a:lnTo>
                    <a:lnTo>
                      <a:pt x="2134" y="3867"/>
                    </a:lnTo>
                    <a:lnTo>
                      <a:pt x="2095" y="3904"/>
                    </a:lnTo>
                    <a:lnTo>
                      <a:pt x="2038" y="3923"/>
                    </a:lnTo>
                    <a:lnTo>
                      <a:pt x="1867" y="3962"/>
                    </a:lnTo>
                    <a:lnTo>
                      <a:pt x="1771" y="3981"/>
                    </a:lnTo>
                    <a:lnTo>
                      <a:pt x="1638" y="4019"/>
                    </a:lnTo>
                    <a:lnTo>
                      <a:pt x="1600" y="4019"/>
                    </a:lnTo>
                    <a:lnTo>
                      <a:pt x="1562" y="4057"/>
                    </a:lnTo>
                    <a:lnTo>
                      <a:pt x="1505" y="4113"/>
                    </a:lnTo>
                    <a:lnTo>
                      <a:pt x="1486" y="4189"/>
                    </a:lnTo>
                    <a:lnTo>
                      <a:pt x="1448" y="4342"/>
                    </a:lnTo>
                    <a:lnTo>
                      <a:pt x="1429" y="4437"/>
                    </a:lnTo>
                    <a:lnTo>
                      <a:pt x="1372" y="4513"/>
                    </a:lnTo>
                    <a:lnTo>
                      <a:pt x="1295" y="4551"/>
                    </a:lnTo>
                    <a:lnTo>
                      <a:pt x="1200" y="4589"/>
                    </a:lnTo>
                    <a:lnTo>
                      <a:pt x="1219" y="4589"/>
                    </a:lnTo>
                    <a:lnTo>
                      <a:pt x="1219" y="4570"/>
                    </a:lnTo>
                    <a:lnTo>
                      <a:pt x="1200" y="4570"/>
                    </a:lnTo>
                    <a:lnTo>
                      <a:pt x="1105" y="4437"/>
                    </a:lnTo>
                    <a:lnTo>
                      <a:pt x="1067" y="4456"/>
                    </a:lnTo>
                    <a:lnTo>
                      <a:pt x="1010" y="4551"/>
                    </a:lnTo>
                    <a:lnTo>
                      <a:pt x="972" y="4627"/>
                    </a:lnTo>
                    <a:lnTo>
                      <a:pt x="914" y="4665"/>
                    </a:lnTo>
                    <a:lnTo>
                      <a:pt x="857" y="4665"/>
                    </a:lnTo>
                    <a:lnTo>
                      <a:pt x="819" y="4627"/>
                    </a:lnTo>
                    <a:lnTo>
                      <a:pt x="800" y="4589"/>
                    </a:lnTo>
                    <a:lnTo>
                      <a:pt x="781" y="4532"/>
                    </a:lnTo>
                    <a:lnTo>
                      <a:pt x="800" y="4494"/>
                    </a:lnTo>
                    <a:lnTo>
                      <a:pt x="819" y="4475"/>
                    </a:lnTo>
                    <a:lnTo>
                      <a:pt x="838" y="4437"/>
                    </a:lnTo>
                    <a:lnTo>
                      <a:pt x="857" y="4379"/>
                    </a:lnTo>
                    <a:lnTo>
                      <a:pt x="857" y="4342"/>
                    </a:lnTo>
                    <a:lnTo>
                      <a:pt x="857" y="4303"/>
                    </a:lnTo>
                    <a:lnTo>
                      <a:pt x="857" y="4227"/>
                    </a:lnTo>
                    <a:lnTo>
                      <a:pt x="819" y="4132"/>
                    </a:lnTo>
                    <a:lnTo>
                      <a:pt x="781" y="4038"/>
                    </a:lnTo>
                    <a:lnTo>
                      <a:pt x="591" y="3923"/>
                    </a:lnTo>
                    <a:lnTo>
                      <a:pt x="381" y="3847"/>
                    </a:lnTo>
                    <a:lnTo>
                      <a:pt x="419" y="3600"/>
                    </a:lnTo>
                    <a:lnTo>
                      <a:pt x="362" y="3371"/>
                    </a:lnTo>
                    <a:lnTo>
                      <a:pt x="266" y="3276"/>
                    </a:lnTo>
                    <a:lnTo>
                      <a:pt x="171" y="3161"/>
                    </a:lnTo>
                    <a:lnTo>
                      <a:pt x="0" y="2819"/>
                    </a:lnTo>
                    <a:lnTo>
                      <a:pt x="305" y="2743"/>
                    </a:lnTo>
                    <a:lnTo>
                      <a:pt x="1181" y="2800"/>
                    </a:lnTo>
                    <a:lnTo>
                      <a:pt x="1562" y="2724"/>
                    </a:lnTo>
                    <a:lnTo>
                      <a:pt x="2115" y="2704"/>
                    </a:lnTo>
                    <a:lnTo>
                      <a:pt x="2457" y="2609"/>
                    </a:lnTo>
                    <a:lnTo>
                      <a:pt x="2781" y="2438"/>
                    </a:lnTo>
                    <a:lnTo>
                      <a:pt x="2895" y="2343"/>
                    </a:lnTo>
                    <a:lnTo>
                      <a:pt x="2991" y="2228"/>
                    </a:lnTo>
                    <a:lnTo>
                      <a:pt x="3048" y="2057"/>
                    </a:lnTo>
                    <a:lnTo>
                      <a:pt x="3048" y="1866"/>
                    </a:lnTo>
                    <a:lnTo>
                      <a:pt x="3029" y="1695"/>
                    </a:lnTo>
                    <a:lnTo>
                      <a:pt x="2991" y="1561"/>
                    </a:lnTo>
                    <a:lnTo>
                      <a:pt x="2972" y="1409"/>
                    </a:lnTo>
                    <a:lnTo>
                      <a:pt x="3009" y="1295"/>
                    </a:lnTo>
                    <a:lnTo>
                      <a:pt x="3086" y="1276"/>
                    </a:lnTo>
                    <a:lnTo>
                      <a:pt x="3143" y="1256"/>
                    </a:lnTo>
                    <a:lnTo>
                      <a:pt x="3105" y="1219"/>
                    </a:lnTo>
                    <a:lnTo>
                      <a:pt x="3067" y="1200"/>
                    </a:lnTo>
                    <a:lnTo>
                      <a:pt x="3009" y="1085"/>
                    </a:lnTo>
                    <a:lnTo>
                      <a:pt x="2991" y="933"/>
                    </a:lnTo>
                    <a:lnTo>
                      <a:pt x="2991" y="819"/>
                    </a:lnTo>
                    <a:lnTo>
                      <a:pt x="3219" y="743"/>
                    </a:lnTo>
                    <a:lnTo>
                      <a:pt x="3372" y="723"/>
                    </a:lnTo>
                    <a:lnTo>
                      <a:pt x="3562" y="914"/>
                    </a:lnTo>
                    <a:lnTo>
                      <a:pt x="3695" y="952"/>
                    </a:lnTo>
                    <a:lnTo>
                      <a:pt x="3829" y="1009"/>
                    </a:lnTo>
                    <a:lnTo>
                      <a:pt x="3943" y="1104"/>
                    </a:lnTo>
                    <a:lnTo>
                      <a:pt x="4057" y="1180"/>
                    </a:lnTo>
                    <a:lnTo>
                      <a:pt x="4172" y="1256"/>
                    </a:lnTo>
                    <a:lnTo>
                      <a:pt x="4286" y="1314"/>
                    </a:lnTo>
                    <a:lnTo>
                      <a:pt x="4419" y="1276"/>
                    </a:lnTo>
                    <a:lnTo>
                      <a:pt x="4514" y="1200"/>
                    </a:lnTo>
                    <a:lnTo>
                      <a:pt x="4648" y="1124"/>
                    </a:lnTo>
                    <a:lnTo>
                      <a:pt x="4781" y="1066"/>
                    </a:lnTo>
                    <a:lnTo>
                      <a:pt x="4953" y="1104"/>
                    </a:lnTo>
                    <a:lnTo>
                      <a:pt x="5353" y="1295"/>
                    </a:lnTo>
                    <a:lnTo>
                      <a:pt x="5410" y="1352"/>
                    </a:lnTo>
                    <a:lnTo>
                      <a:pt x="5467" y="1390"/>
                    </a:lnTo>
                    <a:lnTo>
                      <a:pt x="5581" y="1390"/>
                    </a:lnTo>
                    <a:lnTo>
                      <a:pt x="5696" y="1371"/>
                    </a:lnTo>
                    <a:lnTo>
                      <a:pt x="5848" y="1314"/>
                    </a:lnTo>
                    <a:lnTo>
                      <a:pt x="5943" y="1161"/>
                    </a:lnTo>
                    <a:lnTo>
                      <a:pt x="6038" y="1047"/>
                    </a:lnTo>
                    <a:lnTo>
                      <a:pt x="6153" y="971"/>
                    </a:lnTo>
                    <a:lnTo>
                      <a:pt x="6229" y="857"/>
                    </a:lnTo>
                    <a:lnTo>
                      <a:pt x="6248" y="743"/>
                    </a:lnTo>
                    <a:lnTo>
                      <a:pt x="6343" y="647"/>
                    </a:lnTo>
                    <a:lnTo>
                      <a:pt x="6438" y="571"/>
                    </a:lnTo>
                    <a:lnTo>
                      <a:pt x="6438" y="399"/>
                    </a:lnTo>
                    <a:lnTo>
                      <a:pt x="6419" y="228"/>
                    </a:lnTo>
                    <a:lnTo>
                      <a:pt x="6458" y="76"/>
                    </a:lnTo>
                    <a:lnTo>
                      <a:pt x="6477" y="0"/>
                    </a:lnTo>
                    <a:lnTo>
                      <a:pt x="6534" y="37"/>
                    </a:lnTo>
                    <a:lnTo>
                      <a:pt x="6591" y="95"/>
                    </a:lnTo>
                    <a:lnTo>
                      <a:pt x="6667" y="152"/>
                    </a:lnTo>
                    <a:lnTo>
                      <a:pt x="6743" y="209"/>
                    </a:lnTo>
                    <a:lnTo>
                      <a:pt x="6819" y="228"/>
                    </a:lnTo>
                    <a:lnTo>
                      <a:pt x="6895" y="266"/>
                    </a:lnTo>
                    <a:lnTo>
                      <a:pt x="6972" y="323"/>
                    </a:lnTo>
                    <a:lnTo>
                      <a:pt x="7105" y="533"/>
                    </a:lnTo>
                    <a:lnTo>
                      <a:pt x="7162" y="571"/>
                    </a:lnTo>
                    <a:lnTo>
                      <a:pt x="7238" y="590"/>
                    </a:lnTo>
                    <a:lnTo>
                      <a:pt x="7372" y="571"/>
                    </a:lnTo>
                    <a:lnTo>
                      <a:pt x="7467" y="590"/>
                    </a:lnTo>
                    <a:lnTo>
                      <a:pt x="7543" y="647"/>
                    </a:lnTo>
                    <a:lnTo>
                      <a:pt x="7601" y="704"/>
                    </a:lnTo>
                    <a:lnTo>
                      <a:pt x="7753" y="933"/>
                    </a:lnTo>
                    <a:lnTo>
                      <a:pt x="7810" y="971"/>
                    </a:lnTo>
                    <a:lnTo>
                      <a:pt x="7962" y="1066"/>
                    </a:lnTo>
                    <a:lnTo>
                      <a:pt x="8019" y="1104"/>
                    </a:lnTo>
                    <a:lnTo>
                      <a:pt x="8134" y="1238"/>
                    </a:lnTo>
                    <a:lnTo>
                      <a:pt x="8210" y="1276"/>
                    </a:lnTo>
                    <a:lnTo>
                      <a:pt x="8248" y="1295"/>
                    </a:lnTo>
                    <a:lnTo>
                      <a:pt x="8343" y="1295"/>
                    </a:lnTo>
                    <a:lnTo>
                      <a:pt x="8381" y="1314"/>
                    </a:lnTo>
                    <a:lnTo>
                      <a:pt x="8400" y="1352"/>
                    </a:lnTo>
                    <a:lnTo>
                      <a:pt x="8458" y="1428"/>
                    </a:lnTo>
                    <a:lnTo>
                      <a:pt x="8495" y="1466"/>
                    </a:lnTo>
                    <a:lnTo>
                      <a:pt x="8553" y="1485"/>
                    </a:lnTo>
                    <a:lnTo>
                      <a:pt x="8724" y="1505"/>
                    </a:lnTo>
                    <a:lnTo>
                      <a:pt x="8915" y="1561"/>
                    </a:lnTo>
                    <a:lnTo>
                      <a:pt x="8972" y="1561"/>
                    </a:lnTo>
                    <a:lnTo>
                      <a:pt x="9220" y="1542"/>
                    </a:lnTo>
                    <a:lnTo>
                      <a:pt x="9353" y="1581"/>
                    </a:lnTo>
                    <a:lnTo>
                      <a:pt x="9391" y="1695"/>
                    </a:lnTo>
                    <a:lnTo>
                      <a:pt x="9448" y="1752"/>
                    </a:lnTo>
                    <a:lnTo>
                      <a:pt x="9524" y="1771"/>
                    </a:lnTo>
                    <a:lnTo>
                      <a:pt x="9600" y="1771"/>
                    </a:lnTo>
                    <a:lnTo>
                      <a:pt x="9677" y="1733"/>
                    </a:lnTo>
                    <a:lnTo>
                      <a:pt x="9753" y="1752"/>
                    </a:lnTo>
                    <a:lnTo>
                      <a:pt x="9981" y="1886"/>
                    </a:lnTo>
                    <a:lnTo>
                      <a:pt x="10095" y="1923"/>
                    </a:lnTo>
                    <a:lnTo>
                      <a:pt x="10153" y="1923"/>
                    </a:lnTo>
                    <a:lnTo>
                      <a:pt x="10191" y="1904"/>
                    </a:lnTo>
                    <a:lnTo>
                      <a:pt x="10248" y="1904"/>
                    </a:lnTo>
                    <a:lnTo>
                      <a:pt x="10305" y="1923"/>
                    </a:lnTo>
                    <a:lnTo>
                      <a:pt x="10439" y="2133"/>
                    </a:lnTo>
                    <a:lnTo>
                      <a:pt x="10534" y="2209"/>
                    </a:lnTo>
                    <a:lnTo>
                      <a:pt x="10572" y="2247"/>
                    </a:lnTo>
                    <a:lnTo>
                      <a:pt x="10572" y="2304"/>
                    </a:lnTo>
                    <a:lnTo>
                      <a:pt x="10572" y="2323"/>
                    </a:lnTo>
                    <a:lnTo>
                      <a:pt x="10534" y="2399"/>
                    </a:lnTo>
                    <a:lnTo>
                      <a:pt x="10476" y="2399"/>
                    </a:lnTo>
                    <a:lnTo>
                      <a:pt x="10439" y="2380"/>
                    </a:lnTo>
                    <a:lnTo>
                      <a:pt x="10381" y="2399"/>
                    </a:lnTo>
                    <a:lnTo>
                      <a:pt x="10305" y="2476"/>
                    </a:lnTo>
                    <a:lnTo>
                      <a:pt x="10248" y="2628"/>
                    </a:lnTo>
                    <a:lnTo>
                      <a:pt x="10191" y="2876"/>
                    </a:lnTo>
                    <a:lnTo>
                      <a:pt x="10153" y="3085"/>
                    </a:lnTo>
                    <a:lnTo>
                      <a:pt x="10210" y="3219"/>
                    </a:lnTo>
                    <a:lnTo>
                      <a:pt x="10305" y="3314"/>
                    </a:lnTo>
                    <a:lnTo>
                      <a:pt x="10457" y="3409"/>
                    </a:lnTo>
                    <a:lnTo>
                      <a:pt x="10534" y="3504"/>
                    </a:lnTo>
                    <a:lnTo>
                      <a:pt x="10534" y="3562"/>
                    </a:lnTo>
                    <a:lnTo>
                      <a:pt x="10496" y="3618"/>
                    </a:lnTo>
                    <a:lnTo>
                      <a:pt x="10496" y="3714"/>
                    </a:lnTo>
                    <a:lnTo>
                      <a:pt x="10553" y="3771"/>
                    </a:lnTo>
                    <a:lnTo>
                      <a:pt x="10762" y="3923"/>
                    </a:lnTo>
                    <a:lnTo>
                      <a:pt x="10801" y="3943"/>
                    </a:lnTo>
                    <a:lnTo>
                      <a:pt x="10838" y="4019"/>
                    </a:lnTo>
                    <a:lnTo>
                      <a:pt x="10857" y="4057"/>
                    </a:lnTo>
                    <a:lnTo>
                      <a:pt x="10915" y="4057"/>
                    </a:lnTo>
                    <a:lnTo>
                      <a:pt x="10953" y="4057"/>
                    </a:lnTo>
                    <a:lnTo>
                      <a:pt x="10877" y="4399"/>
                    </a:lnTo>
                    <a:lnTo>
                      <a:pt x="10667" y="4704"/>
                    </a:lnTo>
                    <a:lnTo>
                      <a:pt x="10515" y="4970"/>
                    </a:lnTo>
                    <a:lnTo>
                      <a:pt x="10400" y="5275"/>
                    </a:lnTo>
                    <a:lnTo>
                      <a:pt x="10229" y="5466"/>
                    </a:lnTo>
                    <a:lnTo>
                      <a:pt x="9981" y="5503"/>
                    </a:lnTo>
                    <a:lnTo>
                      <a:pt x="9467" y="5427"/>
                    </a:lnTo>
                    <a:lnTo>
                      <a:pt x="9372" y="5332"/>
                    </a:lnTo>
                    <a:lnTo>
                      <a:pt x="9220" y="5237"/>
                    </a:lnTo>
                    <a:lnTo>
                      <a:pt x="9048" y="5217"/>
                    </a:lnTo>
                    <a:lnTo>
                      <a:pt x="9010" y="5046"/>
                    </a:lnTo>
                    <a:lnTo>
                      <a:pt x="8876" y="4875"/>
                    </a:lnTo>
                    <a:lnTo>
                      <a:pt x="8419" y="4627"/>
                    </a:lnTo>
                    <a:lnTo>
                      <a:pt x="8077" y="4342"/>
                    </a:lnTo>
                    <a:lnTo>
                      <a:pt x="7905" y="4284"/>
                    </a:lnTo>
                    <a:lnTo>
                      <a:pt x="7772" y="4151"/>
                    </a:lnTo>
                    <a:lnTo>
                      <a:pt x="7677" y="4208"/>
                    </a:lnTo>
                    <a:lnTo>
                      <a:pt x="7638" y="4208"/>
                    </a:lnTo>
                    <a:lnTo>
                      <a:pt x="7601" y="4227"/>
                    </a:lnTo>
                    <a:lnTo>
                      <a:pt x="7601" y="4284"/>
                    </a:lnTo>
                    <a:lnTo>
                      <a:pt x="7429" y="4323"/>
                    </a:lnTo>
                    <a:lnTo>
                      <a:pt x="7257" y="4360"/>
                    </a:lnTo>
                    <a:lnTo>
                      <a:pt x="7105" y="4589"/>
                    </a:lnTo>
                    <a:lnTo>
                      <a:pt x="7029" y="4875"/>
                    </a:lnTo>
                    <a:lnTo>
                      <a:pt x="6972" y="5008"/>
                    </a:lnTo>
                    <a:lnTo>
                      <a:pt x="6934" y="5141"/>
                    </a:lnTo>
                    <a:lnTo>
                      <a:pt x="6648" y="5637"/>
                    </a:lnTo>
                    <a:lnTo>
                      <a:pt x="6572" y="5884"/>
                    </a:lnTo>
                    <a:lnTo>
                      <a:pt x="6553" y="5865"/>
                    </a:lnTo>
                    <a:lnTo>
                      <a:pt x="6514" y="5827"/>
                    </a:lnTo>
                    <a:lnTo>
                      <a:pt x="6495" y="5770"/>
                    </a:lnTo>
                    <a:lnTo>
                      <a:pt x="6458" y="5637"/>
                    </a:lnTo>
                    <a:lnTo>
                      <a:pt x="6248" y="5180"/>
                    </a:lnTo>
                    <a:lnTo>
                      <a:pt x="6210" y="514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2010" name="Freeform 8">
                <a:extLst>
                  <a:ext uri="{FF2B5EF4-FFF2-40B4-BE49-F238E27FC236}">
                    <a16:creationId xmlns:a16="http://schemas.microsoft.com/office/drawing/2014/main" id="{8BA7C912-31B0-904A-B346-FF5E541FD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31225" y="8223250"/>
                <a:ext cx="3435350" cy="2282825"/>
              </a:xfrm>
              <a:custGeom>
                <a:avLst/>
                <a:gdLst>
                  <a:gd name="T0" fmla="*/ 2147483646 w 9544"/>
                  <a:gd name="T1" fmla="*/ 2147483646 h 6343"/>
                  <a:gd name="T2" fmla="*/ 2147483646 w 9544"/>
                  <a:gd name="T3" fmla="*/ 2147483646 h 6343"/>
                  <a:gd name="T4" fmla="*/ 2147483646 w 9544"/>
                  <a:gd name="T5" fmla="*/ 2147483646 h 6343"/>
                  <a:gd name="T6" fmla="*/ 2147483646 w 9544"/>
                  <a:gd name="T7" fmla="*/ 2147483646 h 6343"/>
                  <a:gd name="T8" fmla="*/ 2147483646 w 9544"/>
                  <a:gd name="T9" fmla="*/ 2147483646 h 6343"/>
                  <a:gd name="T10" fmla="*/ 2147483646 w 9544"/>
                  <a:gd name="T11" fmla="*/ 2147483646 h 6343"/>
                  <a:gd name="T12" fmla="*/ 2147483646 w 9544"/>
                  <a:gd name="T13" fmla="*/ 2147483646 h 6343"/>
                  <a:gd name="T14" fmla="*/ 2147483646 w 9544"/>
                  <a:gd name="T15" fmla="*/ 2147483646 h 6343"/>
                  <a:gd name="T16" fmla="*/ 2147483646 w 9544"/>
                  <a:gd name="T17" fmla="*/ 2147483646 h 6343"/>
                  <a:gd name="T18" fmla="*/ 2147483646 w 9544"/>
                  <a:gd name="T19" fmla="*/ 2147483646 h 6343"/>
                  <a:gd name="T20" fmla="*/ 2147483646 w 9544"/>
                  <a:gd name="T21" fmla="*/ 2147483646 h 6343"/>
                  <a:gd name="T22" fmla="*/ 2147483646 w 9544"/>
                  <a:gd name="T23" fmla="*/ 2147483646 h 6343"/>
                  <a:gd name="T24" fmla="*/ 2147483646 w 9544"/>
                  <a:gd name="T25" fmla="*/ 2147483646 h 6343"/>
                  <a:gd name="T26" fmla="*/ 2147483646 w 9544"/>
                  <a:gd name="T27" fmla="*/ 2147483646 h 6343"/>
                  <a:gd name="T28" fmla="*/ 2147483646 w 9544"/>
                  <a:gd name="T29" fmla="*/ 2147483646 h 6343"/>
                  <a:gd name="T30" fmla="*/ 2147483646 w 9544"/>
                  <a:gd name="T31" fmla="*/ 0 h 6343"/>
                  <a:gd name="T32" fmla="*/ 2147483646 w 9544"/>
                  <a:gd name="T33" fmla="*/ 2147483646 h 6343"/>
                  <a:gd name="T34" fmla="*/ 2147483646 w 9544"/>
                  <a:gd name="T35" fmla="*/ 2147483646 h 6343"/>
                  <a:gd name="T36" fmla="*/ 2147483646 w 9544"/>
                  <a:gd name="T37" fmla="*/ 2147483646 h 6343"/>
                  <a:gd name="T38" fmla="*/ 2147483646 w 9544"/>
                  <a:gd name="T39" fmla="*/ 2147483646 h 6343"/>
                  <a:gd name="T40" fmla="*/ 2147483646 w 9544"/>
                  <a:gd name="T41" fmla="*/ 2147483646 h 6343"/>
                  <a:gd name="T42" fmla="*/ 2147483646 w 9544"/>
                  <a:gd name="T43" fmla="*/ 2147483646 h 6343"/>
                  <a:gd name="T44" fmla="*/ 2147483646 w 9544"/>
                  <a:gd name="T45" fmla="*/ 2147483646 h 6343"/>
                  <a:gd name="T46" fmla="*/ 2147483646 w 9544"/>
                  <a:gd name="T47" fmla="*/ 2147483646 h 6343"/>
                  <a:gd name="T48" fmla="*/ 2147483646 w 9544"/>
                  <a:gd name="T49" fmla="*/ 2147483646 h 6343"/>
                  <a:gd name="T50" fmla="*/ 2147483646 w 9544"/>
                  <a:gd name="T51" fmla="*/ 2147483646 h 6343"/>
                  <a:gd name="T52" fmla="*/ 2147483646 w 9544"/>
                  <a:gd name="T53" fmla="*/ 2147483646 h 6343"/>
                  <a:gd name="T54" fmla="*/ 2147483646 w 9544"/>
                  <a:gd name="T55" fmla="*/ 2147483646 h 6343"/>
                  <a:gd name="T56" fmla="*/ 2147483646 w 9544"/>
                  <a:gd name="T57" fmla="*/ 2147483646 h 6343"/>
                  <a:gd name="T58" fmla="*/ 2147483646 w 9544"/>
                  <a:gd name="T59" fmla="*/ 2147483646 h 6343"/>
                  <a:gd name="T60" fmla="*/ 2147483646 w 9544"/>
                  <a:gd name="T61" fmla="*/ 2147483646 h 6343"/>
                  <a:gd name="T62" fmla="*/ 2147483646 w 9544"/>
                  <a:gd name="T63" fmla="*/ 2147483646 h 6343"/>
                  <a:gd name="T64" fmla="*/ 2147483646 w 9544"/>
                  <a:gd name="T65" fmla="*/ 2147483646 h 6343"/>
                  <a:gd name="T66" fmla="*/ 2147483646 w 9544"/>
                  <a:gd name="T67" fmla="*/ 2147483646 h 6343"/>
                  <a:gd name="T68" fmla="*/ 2147483646 w 9544"/>
                  <a:gd name="T69" fmla="*/ 2147483646 h 6343"/>
                  <a:gd name="T70" fmla="*/ 2147483646 w 9544"/>
                  <a:gd name="T71" fmla="*/ 2147483646 h 6343"/>
                  <a:gd name="T72" fmla="*/ 2147483646 w 9544"/>
                  <a:gd name="T73" fmla="*/ 2147483646 h 6343"/>
                  <a:gd name="T74" fmla="*/ 2147483646 w 9544"/>
                  <a:gd name="T75" fmla="*/ 2147483646 h 6343"/>
                  <a:gd name="T76" fmla="*/ 2147483646 w 9544"/>
                  <a:gd name="T77" fmla="*/ 2147483646 h 6343"/>
                  <a:gd name="T78" fmla="*/ 2147483646 w 9544"/>
                  <a:gd name="T79" fmla="*/ 2147483646 h 6343"/>
                  <a:gd name="T80" fmla="*/ 2147483646 w 9544"/>
                  <a:gd name="T81" fmla="*/ 2147483646 h 6343"/>
                  <a:gd name="T82" fmla="*/ 2147483646 w 9544"/>
                  <a:gd name="T83" fmla="*/ 2147483646 h 6343"/>
                  <a:gd name="T84" fmla="*/ 2147483646 w 9544"/>
                  <a:gd name="T85" fmla="*/ 2147483646 h 6343"/>
                  <a:gd name="T86" fmla="*/ 2147483646 w 9544"/>
                  <a:gd name="T87" fmla="*/ 2147483646 h 6343"/>
                  <a:gd name="T88" fmla="*/ 2147483646 w 9544"/>
                  <a:gd name="T89" fmla="*/ 2147483646 h 6343"/>
                  <a:gd name="T90" fmla="*/ 2147483646 w 9544"/>
                  <a:gd name="T91" fmla="*/ 2147483646 h 6343"/>
                  <a:gd name="T92" fmla="*/ 2147483646 w 9544"/>
                  <a:gd name="T93" fmla="*/ 2147483646 h 6343"/>
                  <a:gd name="T94" fmla="*/ 2147483646 w 9544"/>
                  <a:gd name="T95" fmla="*/ 2147483646 h 6343"/>
                  <a:gd name="T96" fmla="*/ 2147483646 w 9544"/>
                  <a:gd name="T97" fmla="*/ 2147483646 h 6343"/>
                  <a:gd name="T98" fmla="*/ 2147483646 w 9544"/>
                  <a:gd name="T99" fmla="*/ 2147483646 h 634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544" h="6343">
                    <a:moveTo>
                      <a:pt x="2095" y="6170"/>
                    </a:moveTo>
                    <a:lnTo>
                      <a:pt x="2057" y="5903"/>
                    </a:lnTo>
                    <a:lnTo>
                      <a:pt x="2076" y="5789"/>
                    </a:lnTo>
                    <a:lnTo>
                      <a:pt x="2381" y="5104"/>
                    </a:lnTo>
                    <a:lnTo>
                      <a:pt x="2400" y="4989"/>
                    </a:lnTo>
                    <a:lnTo>
                      <a:pt x="2419" y="4780"/>
                    </a:lnTo>
                    <a:lnTo>
                      <a:pt x="2400" y="4494"/>
                    </a:lnTo>
                    <a:lnTo>
                      <a:pt x="2419" y="4266"/>
                    </a:lnTo>
                    <a:lnTo>
                      <a:pt x="2419" y="4208"/>
                    </a:lnTo>
                    <a:lnTo>
                      <a:pt x="2400" y="4151"/>
                    </a:lnTo>
                    <a:lnTo>
                      <a:pt x="2304" y="3922"/>
                    </a:lnTo>
                    <a:lnTo>
                      <a:pt x="2285" y="3885"/>
                    </a:lnTo>
                    <a:lnTo>
                      <a:pt x="2248" y="3866"/>
                    </a:lnTo>
                    <a:lnTo>
                      <a:pt x="2171" y="3808"/>
                    </a:lnTo>
                    <a:lnTo>
                      <a:pt x="2133" y="3790"/>
                    </a:lnTo>
                    <a:lnTo>
                      <a:pt x="2095" y="3751"/>
                    </a:lnTo>
                    <a:lnTo>
                      <a:pt x="2038" y="3618"/>
                    </a:lnTo>
                    <a:lnTo>
                      <a:pt x="1943" y="3485"/>
                    </a:lnTo>
                    <a:lnTo>
                      <a:pt x="1886" y="3427"/>
                    </a:lnTo>
                    <a:lnTo>
                      <a:pt x="1676" y="3294"/>
                    </a:lnTo>
                    <a:lnTo>
                      <a:pt x="1600" y="3256"/>
                    </a:lnTo>
                    <a:lnTo>
                      <a:pt x="895" y="2894"/>
                    </a:lnTo>
                    <a:lnTo>
                      <a:pt x="762" y="2761"/>
                    </a:lnTo>
                    <a:lnTo>
                      <a:pt x="628" y="2608"/>
                    </a:lnTo>
                    <a:lnTo>
                      <a:pt x="609" y="2570"/>
                    </a:lnTo>
                    <a:lnTo>
                      <a:pt x="590" y="2475"/>
                    </a:lnTo>
                    <a:lnTo>
                      <a:pt x="571" y="2456"/>
                    </a:lnTo>
                    <a:lnTo>
                      <a:pt x="552" y="2418"/>
                    </a:lnTo>
                    <a:lnTo>
                      <a:pt x="495" y="2342"/>
                    </a:lnTo>
                    <a:lnTo>
                      <a:pt x="381" y="2132"/>
                    </a:lnTo>
                    <a:lnTo>
                      <a:pt x="323" y="2037"/>
                    </a:lnTo>
                    <a:lnTo>
                      <a:pt x="19" y="1865"/>
                    </a:lnTo>
                    <a:lnTo>
                      <a:pt x="0" y="1846"/>
                    </a:lnTo>
                    <a:lnTo>
                      <a:pt x="76" y="1599"/>
                    </a:lnTo>
                    <a:lnTo>
                      <a:pt x="362" y="1103"/>
                    </a:lnTo>
                    <a:lnTo>
                      <a:pt x="400" y="970"/>
                    </a:lnTo>
                    <a:lnTo>
                      <a:pt x="457" y="837"/>
                    </a:lnTo>
                    <a:lnTo>
                      <a:pt x="533" y="551"/>
                    </a:lnTo>
                    <a:lnTo>
                      <a:pt x="685" y="322"/>
                    </a:lnTo>
                    <a:lnTo>
                      <a:pt x="857" y="285"/>
                    </a:lnTo>
                    <a:lnTo>
                      <a:pt x="1029" y="246"/>
                    </a:lnTo>
                    <a:lnTo>
                      <a:pt x="1029" y="189"/>
                    </a:lnTo>
                    <a:lnTo>
                      <a:pt x="1066" y="170"/>
                    </a:lnTo>
                    <a:lnTo>
                      <a:pt x="1105" y="170"/>
                    </a:lnTo>
                    <a:lnTo>
                      <a:pt x="1200" y="113"/>
                    </a:lnTo>
                    <a:lnTo>
                      <a:pt x="1333" y="246"/>
                    </a:lnTo>
                    <a:lnTo>
                      <a:pt x="1505" y="304"/>
                    </a:lnTo>
                    <a:lnTo>
                      <a:pt x="1847" y="589"/>
                    </a:lnTo>
                    <a:lnTo>
                      <a:pt x="2304" y="837"/>
                    </a:lnTo>
                    <a:lnTo>
                      <a:pt x="2438" y="1008"/>
                    </a:lnTo>
                    <a:lnTo>
                      <a:pt x="2476" y="1179"/>
                    </a:lnTo>
                    <a:lnTo>
                      <a:pt x="2648" y="1199"/>
                    </a:lnTo>
                    <a:lnTo>
                      <a:pt x="2800" y="1294"/>
                    </a:lnTo>
                    <a:lnTo>
                      <a:pt x="2895" y="1389"/>
                    </a:lnTo>
                    <a:lnTo>
                      <a:pt x="3409" y="1465"/>
                    </a:lnTo>
                    <a:lnTo>
                      <a:pt x="3657" y="1428"/>
                    </a:lnTo>
                    <a:lnTo>
                      <a:pt x="3828" y="1237"/>
                    </a:lnTo>
                    <a:lnTo>
                      <a:pt x="3943" y="932"/>
                    </a:lnTo>
                    <a:lnTo>
                      <a:pt x="4095" y="666"/>
                    </a:lnTo>
                    <a:lnTo>
                      <a:pt x="4305" y="361"/>
                    </a:lnTo>
                    <a:lnTo>
                      <a:pt x="4381" y="19"/>
                    </a:lnTo>
                    <a:lnTo>
                      <a:pt x="4495" y="0"/>
                    </a:lnTo>
                    <a:lnTo>
                      <a:pt x="4514" y="0"/>
                    </a:lnTo>
                    <a:lnTo>
                      <a:pt x="4552" y="0"/>
                    </a:lnTo>
                    <a:lnTo>
                      <a:pt x="4571" y="37"/>
                    </a:lnTo>
                    <a:lnTo>
                      <a:pt x="4590" y="94"/>
                    </a:lnTo>
                    <a:lnTo>
                      <a:pt x="4552" y="208"/>
                    </a:lnTo>
                    <a:lnTo>
                      <a:pt x="4552" y="265"/>
                    </a:lnTo>
                    <a:lnTo>
                      <a:pt x="4610" y="341"/>
                    </a:lnTo>
                    <a:lnTo>
                      <a:pt x="4666" y="380"/>
                    </a:lnTo>
                    <a:lnTo>
                      <a:pt x="4762" y="418"/>
                    </a:lnTo>
                    <a:lnTo>
                      <a:pt x="4838" y="437"/>
                    </a:lnTo>
                    <a:lnTo>
                      <a:pt x="4857" y="456"/>
                    </a:lnTo>
                    <a:lnTo>
                      <a:pt x="4876" y="475"/>
                    </a:lnTo>
                    <a:lnTo>
                      <a:pt x="4933" y="456"/>
                    </a:lnTo>
                    <a:lnTo>
                      <a:pt x="4952" y="418"/>
                    </a:lnTo>
                    <a:lnTo>
                      <a:pt x="4971" y="322"/>
                    </a:lnTo>
                    <a:lnTo>
                      <a:pt x="4991" y="265"/>
                    </a:lnTo>
                    <a:lnTo>
                      <a:pt x="5067" y="227"/>
                    </a:lnTo>
                    <a:lnTo>
                      <a:pt x="5162" y="246"/>
                    </a:lnTo>
                    <a:lnTo>
                      <a:pt x="5257" y="285"/>
                    </a:lnTo>
                    <a:lnTo>
                      <a:pt x="5333" y="341"/>
                    </a:lnTo>
                    <a:lnTo>
                      <a:pt x="5352" y="380"/>
                    </a:lnTo>
                    <a:lnTo>
                      <a:pt x="5390" y="513"/>
                    </a:lnTo>
                    <a:lnTo>
                      <a:pt x="5390" y="532"/>
                    </a:lnTo>
                    <a:lnTo>
                      <a:pt x="5390" y="551"/>
                    </a:lnTo>
                    <a:lnTo>
                      <a:pt x="5372" y="570"/>
                    </a:lnTo>
                    <a:lnTo>
                      <a:pt x="5372" y="589"/>
                    </a:lnTo>
                    <a:lnTo>
                      <a:pt x="5390" y="608"/>
                    </a:lnTo>
                    <a:lnTo>
                      <a:pt x="5448" y="627"/>
                    </a:lnTo>
                    <a:lnTo>
                      <a:pt x="5467" y="627"/>
                    </a:lnTo>
                    <a:lnTo>
                      <a:pt x="5543" y="799"/>
                    </a:lnTo>
                    <a:lnTo>
                      <a:pt x="5562" y="837"/>
                    </a:lnTo>
                    <a:lnTo>
                      <a:pt x="5657" y="875"/>
                    </a:lnTo>
                    <a:lnTo>
                      <a:pt x="5695" y="913"/>
                    </a:lnTo>
                    <a:lnTo>
                      <a:pt x="5714" y="970"/>
                    </a:lnTo>
                    <a:lnTo>
                      <a:pt x="5733" y="1065"/>
                    </a:lnTo>
                    <a:lnTo>
                      <a:pt x="5753" y="1123"/>
                    </a:lnTo>
                    <a:lnTo>
                      <a:pt x="5771" y="1161"/>
                    </a:lnTo>
                    <a:lnTo>
                      <a:pt x="5885" y="1218"/>
                    </a:lnTo>
                    <a:lnTo>
                      <a:pt x="5943" y="1332"/>
                    </a:lnTo>
                    <a:lnTo>
                      <a:pt x="5962" y="1370"/>
                    </a:lnTo>
                    <a:lnTo>
                      <a:pt x="5905" y="1713"/>
                    </a:lnTo>
                    <a:lnTo>
                      <a:pt x="5943" y="1885"/>
                    </a:lnTo>
                    <a:lnTo>
                      <a:pt x="6134" y="2037"/>
                    </a:lnTo>
                    <a:lnTo>
                      <a:pt x="6247" y="2266"/>
                    </a:lnTo>
                    <a:lnTo>
                      <a:pt x="6343" y="2399"/>
                    </a:lnTo>
                    <a:lnTo>
                      <a:pt x="6381" y="2475"/>
                    </a:lnTo>
                    <a:lnTo>
                      <a:pt x="6438" y="2666"/>
                    </a:lnTo>
                    <a:lnTo>
                      <a:pt x="6476" y="2742"/>
                    </a:lnTo>
                    <a:lnTo>
                      <a:pt x="6533" y="2780"/>
                    </a:lnTo>
                    <a:lnTo>
                      <a:pt x="6762" y="2875"/>
                    </a:lnTo>
                    <a:lnTo>
                      <a:pt x="6914" y="2970"/>
                    </a:lnTo>
                    <a:lnTo>
                      <a:pt x="7028" y="3084"/>
                    </a:lnTo>
                    <a:lnTo>
                      <a:pt x="7333" y="3465"/>
                    </a:lnTo>
                    <a:lnTo>
                      <a:pt x="7429" y="3580"/>
                    </a:lnTo>
                    <a:lnTo>
                      <a:pt x="7810" y="4056"/>
                    </a:lnTo>
                    <a:lnTo>
                      <a:pt x="8552" y="4704"/>
                    </a:lnTo>
                    <a:lnTo>
                      <a:pt x="8667" y="4742"/>
                    </a:lnTo>
                    <a:lnTo>
                      <a:pt x="8724" y="4761"/>
                    </a:lnTo>
                    <a:lnTo>
                      <a:pt x="8781" y="4723"/>
                    </a:lnTo>
                    <a:lnTo>
                      <a:pt x="8838" y="4647"/>
                    </a:lnTo>
                    <a:lnTo>
                      <a:pt x="8857" y="4608"/>
                    </a:lnTo>
                    <a:lnTo>
                      <a:pt x="8876" y="4570"/>
                    </a:lnTo>
                    <a:lnTo>
                      <a:pt x="8895" y="4551"/>
                    </a:lnTo>
                    <a:lnTo>
                      <a:pt x="8953" y="4551"/>
                    </a:lnTo>
                    <a:lnTo>
                      <a:pt x="9009" y="4570"/>
                    </a:lnTo>
                    <a:lnTo>
                      <a:pt x="9009" y="4608"/>
                    </a:lnTo>
                    <a:lnTo>
                      <a:pt x="9009" y="4647"/>
                    </a:lnTo>
                    <a:lnTo>
                      <a:pt x="9029" y="4723"/>
                    </a:lnTo>
                    <a:lnTo>
                      <a:pt x="9048" y="4742"/>
                    </a:lnTo>
                    <a:lnTo>
                      <a:pt x="9105" y="4818"/>
                    </a:lnTo>
                    <a:lnTo>
                      <a:pt x="9124" y="4837"/>
                    </a:lnTo>
                    <a:lnTo>
                      <a:pt x="9124" y="4875"/>
                    </a:lnTo>
                    <a:lnTo>
                      <a:pt x="9086" y="4951"/>
                    </a:lnTo>
                    <a:lnTo>
                      <a:pt x="9086" y="5009"/>
                    </a:lnTo>
                    <a:lnTo>
                      <a:pt x="9105" y="5085"/>
                    </a:lnTo>
                    <a:lnTo>
                      <a:pt x="9238" y="5294"/>
                    </a:lnTo>
                    <a:lnTo>
                      <a:pt x="9448" y="5504"/>
                    </a:lnTo>
                    <a:lnTo>
                      <a:pt x="9505" y="5580"/>
                    </a:lnTo>
                    <a:lnTo>
                      <a:pt x="9505" y="5618"/>
                    </a:lnTo>
                    <a:lnTo>
                      <a:pt x="9467" y="5656"/>
                    </a:lnTo>
                    <a:lnTo>
                      <a:pt x="9467" y="5694"/>
                    </a:lnTo>
                    <a:lnTo>
                      <a:pt x="9543" y="5847"/>
                    </a:lnTo>
                    <a:lnTo>
                      <a:pt x="9257" y="5866"/>
                    </a:lnTo>
                    <a:lnTo>
                      <a:pt x="9009" y="5771"/>
                    </a:lnTo>
                    <a:lnTo>
                      <a:pt x="8876" y="5751"/>
                    </a:lnTo>
                    <a:lnTo>
                      <a:pt x="8743" y="5694"/>
                    </a:lnTo>
                    <a:lnTo>
                      <a:pt x="8533" y="5485"/>
                    </a:lnTo>
                    <a:lnTo>
                      <a:pt x="8419" y="5427"/>
                    </a:lnTo>
                    <a:lnTo>
                      <a:pt x="8286" y="5408"/>
                    </a:lnTo>
                    <a:lnTo>
                      <a:pt x="8267" y="5466"/>
                    </a:lnTo>
                    <a:lnTo>
                      <a:pt x="8247" y="5542"/>
                    </a:lnTo>
                    <a:lnTo>
                      <a:pt x="8210" y="5599"/>
                    </a:lnTo>
                    <a:lnTo>
                      <a:pt x="8152" y="5637"/>
                    </a:lnTo>
                    <a:lnTo>
                      <a:pt x="7695" y="5694"/>
                    </a:lnTo>
                    <a:lnTo>
                      <a:pt x="7219" y="5675"/>
                    </a:lnTo>
                    <a:lnTo>
                      <a:pt x="6857" y="5542"/>
                    </a:lnTo>
                    <a:lnTo>
                      <a:pt x="6514" y="5390"/>
                    </a:lnTo>
                    <a:lnTo>
                      <a:pt x="6343" y="5351"/>
                    </a:lnTo>
                    <a:lnTo>
                      <a:pt x="6171" y="5390"/>
                    </a:lnTo>
                    <a:lnTo>
                      <a:pt x="6152" y="5580"/>
                    </a:lnTo>
                    <a:lnTo>
                      <a:pt x="6076" y="5713"/>
                    </a:lnTo>
                    <a:lnTo>
                      <a:pt x="5905" y="5656"/>
                    </a:lnTo>
                    <a:lnTo>
                      <a:pt x="5409" y="5427"/>
                    </a:lnTo>
                    <a:lnTo>
                      <a:pt x="5123" y="5466"/>
                    </a:lnTo>
                    <a:lnTo>
                      <a:pt x="4895" y="5446"/>
                    </a:lnTo>
                    <a:lnTo>
                      <a:pt x="4781" y="5580"/>
                    </a:lnTo>
                    <a:lnTo>
                      <a:pt x="4610" y="5656"/>
                    </a:lnTo>
                    <a:lnTo>
                      <a:pt x="4495" y="5618"/>
                    </a:lnTo>
                    <a:lnTo>
                      <a:pt x="4438" y="5637"/>
                    </a:lnTo>
                    <a:lnTo>
                      <a:pt x="4381" y="5656"/>
                    </a:lnTo>
                    <a:lnTo>
                      <a:pt x="4248" y="5637"/>
                    </a:lnTo>
                    <a:lnTo>
                      <a:pt x="4152" y="5561"/>
                    </a:lnTo>
                    <a:lnTo>
                      <a:pt x="4076" y="5446"/>
                    </a:lnTo>
                    <a:lnTo>
                      <a:pt x="3962" y="5390"/>
                    </a:lnTo>
                    <a:lnTo>
                      <a:pt x="3867" y="5427"/>
                    </a:lnTo>
                    <a:lnTo>
                      <a:pt x="3752" y="5504"/>
                    </a:lnTo>
                    <a:lnTo>
                      <a:pt x="3619" y="5561"/>
                    </a:lnTo>
                    <a:lnTo>
                      <a:pt x="3467" y="5542"/>
                    </a:lnTo>
                    <a:lnTo>
                      <a:pt x="3371" y="5446"/>
                    </a:lnTo>
                    <a:lnTo>
                      <a:pt x="3142" y="5504"/>
                    </a:lnTo>
                    <a:lnTo>
                      <a:pt x="3010" y="5446"/>
                    </a:lnTo>
                    <a:lnTo>
                      <a:pt x="2914" y="5504"/>
                    </a:lnTo>
                    <a:lnTo>
                      <a:pt x="2838" y="5580"/>
                    </a:lnTo>
                    <a:lnTo>
                      <a:pt x="2724" y="5542"/>
                    </a:lnTo>
                    <a:lnTo>
                      <a:pt x="2609" y="5504"/>
                    </a:lnTo>
                    <a:lnTo>
                      <a:pt x="2514" y="5542"/>
                    </a:lnTo>
                    <a:lnTo>
                      <a:pt x="2495" y="5675"/>
                    </a:lnTo>
                    <a:lnTo>
                      <a:pt x="2400" y="5751"/>
                    </a:lnTo>
                    <a:lnTo>
                      <a:pt x="2304" y="5847"/>
                    </a:lnTo>
                    <a:lnTo>
                      <a:pt x="2304" y="5942"/>
                    </a:lnTo>
                    <a:lnTo>
                      <a:pt x="2400" y="5885"/>
                    </a:lnTo>
                    <a:lnTo>
                      <a:pt x="2476" y="5961"/>
                    </a:lnTo>
                    <a:lnTo>
                      <a:pt x="2533" y="6228"/>
                    </a:lnTo>
                    <a:lnTo>
                      <a:pt x="2476" y="6342"/>
                    </a:lnTo>
                    <a:lnTo>
                      <a:pt x="2228" y="6304"/>
                    </a:lnTo>
                    <a:lnTo>
                      <a:pt x="2095" y="617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2011" name="Freeform 9">
                <a:extLst>
                  <a:ext uri="{FF2B5EF4-FFF2-40B4-BE49-F238E27FC236}">
                    <a16:creationId xmlns:a16="http://schemas.microsoft.com/office/drawing/2014/main" id="{7647C360-612E-1D4C-9F50-214C7CC4E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85288" y="10148888"/>
                <a:ext cx="3319462" cy="2092325"/>
              </a:xfrm>
              <a:custGeom>
                <a:avLst/>
                <a:gdLst>
                  <a:gd name="T0" fmla="*/ 2147483646 w 9221"/>
                  <a:gd name="T1" fmla="*/ 2147483646 h 5811"/>
                  <a:gd name="T2" fmla="*/ 0 w 9221"/>
                  <a:gd name="T3" fmla="*/ 2147483646 h 5811"/>
                  <a:gd name="T4" fmla="*/ 2147483646 w 9221"/>
                  <a:gd name="T5" fmla="*/ 2147483646 h 5811"/>
                  <a:gd name="T6" fmla="*/ 2147483646 w 9221"/>
                  <a:gd name="T7" fmla="*/ 2147483646 h 5811"/>
                  <a:gd name="T8" fmla="*/ 2147483646 w 9221"/>
                  <a:gd name="T9" fmla="*/ 2147483646 h 5811"/>
                  <a:gd name="T10" fmla="*/ 2147483646 w 9221"/>
                  <a:gd name="T11" fmla="*/ 2147483646 h 5811"/>
                  <a:gd name="T12" fmla="*/ 2147483646 w 9221"/>
                  <a:gd name="T13" fmla="*/ 2147483646 h 5811"/>
                  <a:gd name="T14" fmla="*/ 2147483646 w 9221"/>
                  <a:gd name="T15" fmla="*/ 2147483646 h 5811"/>
                  <a:gd name="T16" fmla="*/ 2147483646 w 9221"/>
                  <a:gd name="T17" fmla="*/ 2147483646 h 5811"/>
                  <a:gd name="T18" fmla="*/ 2147483646 w 9221"/>
                  <a:gd name="T19" fmla="*/ 2147483646 h 5811"/>
                  <a:gd name="T20" fmla="*/ 2147483646 w 9221"/>
                  <a:gd name="T21" fmla="*/ 2147483646 h 5811"/>
                  <a:gd name="T22" fmla="*/ 2147483646 w 9221"/>
                  <a:gd name="T23" fmla="*/ 2147483646 h 5811"/>
                  <a:gd name="T24" fmla="*/ 2147483646 w 9221"/>
                  <a:gd name="T25" fmla="*/ 2147483646 h 5811"/>
                  <a:gd name="T26" fmla="*/ 2147483646 w 9221"/>
                  <a:gd name="T27" fmla="*/ 2147483646 h 5811"/>
                  <a:gd name="T28" fmla="*/ 2147483646 w 9221"/>
                  <a:gd name="T29" fmla="*/ 2147483646 h 5811"/>
                  <a:gd name="T30" fmla="*/ 2147483646 w 9221"/>
                  <a:gd name="T31" fmla="*/ 2147483646 h 5811"/>
                  <a:gd name="T32" fmla="*/ 2147483646 w 9221"/>
                  <a:gd name="T33" fmla="*/ 2147483646 h 5811"/>
                  <a:gd name="T34" fmla="*/ 2147483646 w 9221"/>
                  <a:gd name="T35" fmla="*/ 2147483646 h 5811"/>
                  <a:gd name="T36" fmla="*/ 2147483646 w 9221"/>
                  <a:gd name="T37" fmla="*/ 2147483646 h 5811"/>
                  <a:gd name="T38" fmla="*/ 2147483646 w 9221"/>
                  <a:gd name="T39" fmla="*/ 2147483646 h 5811"/>
                  <a:gd name="T40" fmla="*/ 2147483646 w 9221"/>
                  <a:gd name="T41" fmla="*/ 2147483646 h 5811"/>
                  <a:gd name="T42" fmla="*/ 2147483646 w 9221"/>
                  <a:gd name="T43" fmla="*/ 2147483646 h 5811"/>
                  <a:gd name="T44" fmla="*/ 2147483646 w 9221"/>
                  <a:gd name="T45" fmla="*/ 2147483646 h 5811"/>
                  <a:gd name="T46" fmla="*/ 2147483646 w 9221"/>
                  <a:gd name="T47" fmla="*/ 2147483646 h 5811"/>
                  <a:gd name="T48" fmla="*/ 2147483646 w 9221"/>
                  <a:gd name="T49" fmla="*/ 2147483646 h 5811"/>
                  <a:gd name="T50" fmla="*/ 2147483646 w 9221"/>
                  <a:gd name="T51" fmla="*/ 2147483646 h 5811"/>
                  <a:gd name="T52" fmla="*/ 2147483646 w 9221"/>
                  <a:gd name="T53" fmla="*/ 2147483646 h 5811"/>
                  <a:gd name="T54" fmla="*/ 2147483646 w 9221"/>
                  <a:gd name="T55" fmla="*/ 2147483646 h 5811"/>
                  <a:gd name="T56" fmla="*/ 2147483646 w 9221"/>
                  <a:gd name="T57" fmla="*/ 2147483646 h 5811"/>
                  <a:gd name="T58" fmla="*/ 2147483646 w 9221"/>
                  <a:gd name="T59" fmla="*/ 2147483646 h 5811"/>
                  <a:gd name="T60" fmla="*/ 2147483646 w 9221"/>
                  <a:gd name="T61" fmla="*/ 2147483646 h 5811"/>
                  <a:gd name="T62" fmla="*/ 2147483646 w 9221"/>
                  <a:gd name="T63" fmla="*/ 2147483646 h 5811"/>
                  <a:gd name="T64" fmla="*/ 2147483646 w 9221"/>
                  <a:gd name="T65" fmla="*/ 2147483646 h 5811"/>
                  <a:gd name="T66" fmla="*/ 2147483646 w 9221"/>
                  <a:gd name="T67" fmla="*/ 2147483646 h 5811"/>
                  <a:gd name="T68" fmla="*/ 2147483646 w 9221"/>
                  <a:gd name="T69" fmla="*/ 2147483646 h 5811"/>
                  <a:gd name="T70" fmla="*/ 2147483646 w 9221"/>
                  <a:gd name="T71" fmla="*/ 2147483646 h 5811"/>
                  <a:gd name="T72" fmla="*/ 2147483646 w 9221"/>
                  <a:gd name="T73" fmla="*/ 2147483646 h 5811"/>
                  <a:gd name="T74" fmla="*/ 2147483646 w 9221"/>
                  <a:gd name="T75" fmla="*/ 2147483646 h 5811"/>
                  <a:gd name="T76" fmla="*/ 2147483646 w 9221"/>
                  <a:gd name="T77" fmla="*/ 2147483646 h 5811"/>
                  <a:gd name="T78" fmla="*/ 2147483646 w 9221"/>
                  <a:gd name="T79" fmla="*/ 2147483646 h 5811"/>
                  <a:gd name="T80" fmla="*/ 2147483646 w 9221"/>
                  <a:gd name="T81" fmla="*/ 2147483646 h 5811"/>
                  <a:gd name="T82" fmla="*/ 2147483646 w 9221"/>
                  <a:gd name="T83" fmla="*/ 2147483646 h 5811"/>
                  <a:gd name="T84" fmla="*/ 2147483646 w 9221"/>
                  <a:gd name="T85" fmla="*/ 2147483646 h 5811"/>
                  <a:gd name="T86" fmla="*/ 2147483646 w 9221"/>
                  <a:gd name="T87" fmla="*/ 2147483646 h 5811"/>
                  <a:gd name="T88" fmla="*/ 2147483646 w 9221"/>
                  <a:gd name="T89" fmla="*/ 2147483646 h 5811"/>
                  <a:gd name="T90" fmla="*/ 2147483646 w 9221"/>
                  <a:gd name="T91" fmla="*/ 2147483646 h 5811"/>
                  <a:gd name="T92" fmla="*/ 2147483646 w 9221"/>
                  <a:gd name="T93" fmla="*/ 2147483646 h 5811"/>
                  <a:gd name="T94" fmla="*/ 0 w 9221"/>
                  <a:gd name="T95" fmla="*/ 2147483646 h 5811"/>
                  <a:gd name="T96" fmla="*/ 2147483646 w 9221"/>
                  <a:gd name="T97" fmla="*/ 2147483646 h 5811"/>
                  <a:gd name="T98" fmla="*/ 2147483646 w 9221"/>
                  <a:gd name="T99" fmla="*/ 2147483646 h 581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9221" h="5811">
                    <a:moveTo>
                      <a:pt x="38" y="1410"/>
                    </a:moveTo>
                    <a:lnTo>
                      <a:pt x="38" y="1391"/>
                    </a:lnTo>
                    <a:lnTo>
                      <a:pt x="76" y="1295"/>
                    </a:lnTo>
                    <a:lnTo>
                      <a:pt x="76" y="1238"/>
                    </a:lnTo>
                    <a:lnTo>
                      <a:pt x="76" y="1181"/>
                    </a:lnTo>
                    <a:lnTo>
                      <a:pt x="57" y="1124"/>
                    </a:lnTo>
                    <a:lnTo>
                      <a:pt x="19" y="1029"/>
                    </a:lnTo>
                    <a:lnTo>
                      <a:pt x="0" y="972"/>
                    </a:lnTo>
                    <a:lnTo>
                      <a:pt x="0" y="819"/>
                    </a:lnTo>
                    <a:lnTo>
                      <a:pt x="133" y="953"/>
                    </a:lnTo>
                    <a:lnTo>
                      <a:pt x="381" y="991"/>
                    </a:lnTo>
                    <a:lnTo>
                      <a:pt x="438" y="877"/>
                    </a:lnTo>
                    <a:lnTo>
                      <a:pt x="381" y="610"/>
                    </a:lnTo>
                    <a:lnTo>
                      <a:pt x="305" y="534"/>
                    </a:lnTo>
                    <a:lnTo>
                      <a:pt x="209" y="591"/>
                    </a:lnTo>
                    <a:lnTo>
                      <a:pt x="209" y="496"/>
                    </a:lnTo>
                    <a:lnTo>
                      <a:pt x="305" y="400"/>
                    </a:lnTo>
                    <a:lnTo>
                      <a:pt x="400" y="324"/>
                    </a:lnTo>
                    <a:lnTo>
                      <a:pt x="419" y="191"/>
                    </a:lnTo>
                    <a:lnTo>
                      <a:pt x="514" y="153"/>
                    </a:lnTo>
                    <a:lnTo>
                      <a:pt x="629" y="191"/>
                    </a:lnTo>
                    <a:lnTo>
                      <a:pt x="743" y="229"/>
                    </a:lnTo>
                    <a:lnTo>
                      <a:pt x="819" y="153"/>
                    </a:lnTo>
                    <a:lnTo>
                      <a:pt x="915" y="95"/>
                    </a:lnTo>
                    <a:lnTo>
                      <a:pt x="1047" y="153"/>
                    </a:lnTo>
                    <a:lnTo>
                      <a:pt x="1276" y="95"/>
                    </a:lnTo>
                    <a:lnTo>
                      <a:pt x="1372" y="191"/>
                    </a:lnTo>
                    <a:lnTo>
                      <a:pt x="1524" y="210"/>
                    </a:lnTo>
                    <a:lnTo>
                      <a:pt x="1657" y="153"/>
                    </a:lnTo>
                    <a:lnTo>
                      <a:pt x="1772" y="76"/>
                    </a:lnTo>
                    <a:lnTo>
                      <a:pt x="1867" y="39"/>
                    </a:lnTo>
                    <a:lnTo>
                      <a:pt x="1981" y="95"/>
                    </a:lnTo>
                    <a:lnTo>
                      <a:pt x="2057" y="210"/>
                    </a:lnTo>
                    <a:lnTo>
                      <a:pt x="2153" y="286"/>
                    </a:lnTo>
                    <a:lnTo>
                      <a:pt x="2286" y="305"/>
                    </a:lnTo>
                    <a:lnTo>
                      <a:pt x="2343" y="286"/>
                    </a:lnTo>
                    <a:lnTo>
                      <a:pt x="2400" y="267"/>
                    </a:lnTo>
                    <a:lnTo>
                      <a:pt x="2515" y="305"/>
                    </a:lnTo>
                    <a:lnTo>
                      <a:pt x="2686" y="229"/>
                    </a:lnTo>
                    <a:lnTo>
                      <a:pt x="2800" y="95"/>
                    </a:lnTo>
                    <a:lnTo>
                      <a:pt x="3028" y="115"/>
                    </a:lnTo>
                    <a:lnTo>
                      <a:pt x="3314" y="76"/>
                    </a:lnTo>
                    <a:lnTo>
                      <a:pt x="3810" y="305"/>
                    </a:lnTo>
                    <a:lnTo>
                      <a:pt x="3981" y="362"/>
                    </a:lnTo>
                    <a:lnTo>
                      <a:pt x="4057" y="229"/>
                    </a:lnTo>
                    <a:lnTo>
                      <a:pt x="4076" y="39"/>
                    </a:lnTo>
                    <a:lnTo>
                      <a:pt x="4248" y="0"/>
                    </a:lnTo>
                    <a:lnTo>
                      <a:pt x="4419" y="39"/>
                    </a:lnTo>
                    <a:lnTo>
                      <a:pt x="4762" y="191"/>
                    </a:lnTo>
                    <a:lnTo>
                      <a:pt x="5124" y="324"/>
                    </a:lnTo>
                    <a:lnTo>
                      <a:pt x="5600" y="343"/>
                    </a:lnTo>
                    <a:lnTo>
                      <a:pt x="6057" y="286"/>
                    </a:lnTo>
                    <a:lnTo>
                      <a:pt x="6115" y="248"/>
                    </a:lnTo>
                    <a:lnTo>
                      <a:pt x="6152" y="191"/>
                    </a:lnTo>
                    <a:lnTo>
                      <a:pt x="6172" y="115"/>
                    </a:lnTo>
                    <a:lnTo>
                      <a:pt x="6191" y="57"/>
                    </a:lnTo>
                    <a:lnTo>
                      <a:pt x="6324" y="76"/>
                    </a:lnTo>
                    <a:lnTo>
                      <a:pt x="6438" y="134"/>
                    </a:lnTo>
                    <a:lnTo>
                      <a:pt x="6648" y="343"/>
                    </a:lnTo>
                    <a:lnTo>
                      <a:pt x="6781" y="400"/>
                    </a:lnTo>
                    <a:lnTo>
                      <a:pt x="6914" y="420"/>
                    </a:lnTo>
                    <a:lnTo>
                      <a:pt x="7162" y="515"/>
                    </a:lnTo>
                    <a:lnTo>
                      <a:pt x="7448" y="496"/>
                    </a:lnTo>
                    <a:lnTo>
                      <a:pt x="7467" y="534"/>
                    </a:lnTo>
                    <a:lnTo>
                      <a:pt x="7486" y="572"/>
                    </a:lnTo>
                    <a:lnTo>
                      <a:pt x="7524" y="610"/>
                    </a:lnTo>
                    <a:lnTo>
                      <a:pt x="7600" y="648"/>
                    </a:lnTo>
                    <a:lnTo>
                      <a:pt x="7676" y="686"/>
                    </a:lnTo>
                    <a:lnTo>
                      <a:pt x="7752" y="686"/>
                    </a:lnTo>
                    <a:lnTo>
                      <a:pt x="7867" y="724"/>
                    </a:lnTo>
                    <a:lnTo>
                      <a:pt x="7981" y="610"/>
                    </a:lnTo>
                    <a:lnTo>
                      <a:pt x="8038" y="686"/>
                    </a:lnTo>
                    <a:lnTo>
                      <a:pt x="8038" y="781"/>
                    </a:lnTo>
                    <a:lnTo>
                      <a:pt x="8038" y="2038"/>
                    </a:lnTo>
                    <a:lnTo>
                      <a:pt x="8057" y="2152"/>
                    </a:lnTo>
                    <a:lnTo>
                      <a:pt x="8096" y="2267"/>
                    </a:lnTo>
                    <a:lnTo>
                      <a:pt x="8210" y="2381"/>
                    </a:lnTo>
                    <a:lnTo>
                      <a:pt x="8286" y="2419"/>
                    </a:lnTo>
                    <a:lnTo>
                      <a:pt x="8382" y="2457"/>
                    </a:lnTo>
                    <a:lnTo>
                      <a:pt x="8438" y="2457"/>
                    </a:lnTo>
                    <a:lnTo>
                      <a:pt x="8514" y="2496"/>
                    </a:lnTo>
                    <a:lnTo>
                      <a:pt x="8534" y="2553"/>
                    </a:lnTo>
                    <a:lnTo>
                      <a:pt x="8514" y="2800"/>
                    </a:lnTo>
                    <a:lnTo>
                      <a:pt x="8514" y="2858"/>
                    </a:lnTo>
                    <a:lnTo>
                      <a:pt x="8572" y="3048"/>
                    </a:lnTo>
                    <a:lnTo>
                      <a:pt x="8648" y="3162"/>
                    </a:lnTo>
                    <a:lnTo>
                      <a:pt x="8743" y="3239"/>
                    </a:lnTo>
                    <a:lnTo>
                      <a:pt x="8876" y="3219"/>
                    </a:lnTo>
                    <a:lnTo>
                      <a:pt x="8876" y="3276"/>
                    </a:lnTo>
                    <a:lnTo>
                      <a:pt x="8895" y="3295"/>
                    </a:lnTo>
                    <a:lnTo>
                      <a:pt x="8934" y="3295"/>
                    </a:lnTo>
                    <a:lnTo>
                      <a:pt x="8972" y="3276"/>
                    </a:lnTo>
                    <a:lnTo>
                      <a:pt x="9010" y="3239"/>
                    </a:lnTo>
                    <a:lnTo>
                      <a:pt x="9048" y="3258"/>
                    </a:lnTo>
                    <a:lnTo>
                      <a:pt x="9105" y="3258"/>
                    </a:lnTo>
                    <a:lnTo>
                      <a:pt x="9162" y="3276"/>
                    </a:lnTo>
                    <a:lnTo>
                      <a:pt x="9220" y="3391"/>
                    </a:lnTo>
                    <a:lnTo>
                      <a:pt x="9200" y="3524"/>
                    </a:lnTo>
                    <a:lnTo>
                      <a:pt x="9124" y="3638"/>
                    </a:lnTo>
                    <a:lnTo>
                      <a:pt x="8915" y="3734"/>
                    </a:lnTo>
                    <a:lnTo>
                      <a:pt x="8800" y="3752"/>
                    </a:lnTo>
                    <a:lnTo>
                      <a:pt x="8705" y="3676"/>
                    </a:lnTo>
                    <a:lnTo>
                      <a:pt x="8629" y="3752"/>
                    </a:lnTo>
                    <a:lnTo>
                      <a:pt x="8514" y="3962"/>
                    </a:lnTo>
                    <a:lnTo>
                      <a:pt x="8496" y="4077"/>
                    </a:lnTo>
                    <a:lnTo>
                      <a:pt x="8534" y="4229"/>
                    </a:lnTo>
                    <a:lnTo>
                      <a:pt x="8458" y="4343"/>
                    </a:lnTo>
                    <a:lnTo>
                      <a:pt x="8324" y="4382"/>
                    </a:lnTo>
                    <a:lnTo>
                      <a:pt x="8248" y="4438"/>
                    </a:lnTo>
                    <a:lnTo>
                      <a:pt x="8133" y="4438"/>
                    </a:lnTo>
                    <a:lnTo>
                      <a:pt x="8038" y="4382"/>
                    </a:lnTo>
                    <a:lnTo>
                      <a:pt x="7905" y="4400"/>
                    </a:lnTo>
                    <a:lnTo>
                      <a:pt x="7810" y="4514"/>
                    </a:lnTo>
                    <a:lnTo>
                      <a:pt x="7638" y="4553"/>
                    </a:lnTo>
                    <a:lnTo>
                      <a:pt x="7486" y="4553"/>
                    </a:lnTo>
                    <a:lnTo>
                      <a:pt x="7372" y="4610"/>
                    </a:lnTo>
                    <a:lnTo>
                      <a:pt x="7124" y="4572"/>
                    </a:lnTo>
                    <a:lnTo>
                      <a:pt x="7048" y="4591"/>
                    </a:lnTo>
                    <a:lnTo>
                      <a:pt x="7029" y="4686"/>
                    </a:lnTo>
                    <a:lnTo>
                      <a:pt x="6991" y="4781"/>
                    </a:lnTo>
                    <a:lnTo>
                      <a:pt x="6914" y="4667"/>
                    </a:lnTo>
                    <a:lnTo>
                      <a:pt x="6858" y="4534"/>
                    </a:lnTo>
                    <a:lnTo>
                      <a:pt x="6762" y="4477"/>
                    </a:lnTo>
                    <a:lnTo>
                      <a:pt x="6648" y="4438"/>
                    </a:lnTo>
                    <a:lnTo>
                      <a:pt x="6514" y="4419"/>
                    </a:lnTo>
                    <a:lnTo>
                      <a:pt x="6362" y="4419"/>
                    </a:lnTo>
                    <a:lnTo>
                      <a:pt x="6362" y="4458"/>
                    </a:lnTo>
                    <a:lnTo>
                      <a:pt x="6343" y="4477"/>
                    </a:lnTo>
                    <a:lnTo>
                      <a:pt x="6267" y="4496"/>
                    </a:lnTo>
                    <a:lnTo>
                      <a:pt x="6210" y="4534"/>
                    </a:lnTo>
                    <a:lnTo>
                      <a:pt x="6172" y="4572"/>
                    </a:lnTo>
                    <a:lnTo>
                      <a:pt x="6172" y="4705"/>
                    </a:lnTo>
                    <a:lnTo>
                      <a:pt x="6210" y="4819"/>
                    </a:lnTo>
                    <a:lnTo>
                      <a:pt x="6210" y="5048"/>
                    </a:lnTo>
                    <a:lnTo>
                      <a:pt x="6248" y="5181"/>
                    </a:lnTo>
                    <a:lnTo>
                      <a:pt x="6267" y="5296"/>
                    </a:lnTo>
                    <a:lnTo>
                      <a:pt x="6172" y="5372"/>
                    </a:lnTo>
                    <a:lnTo>
                      <a:pt x="5943" y="5467"/>
                    </a:lnTo>
                    <a:lnTo>
                      <a:pt x="5810" y="5486"/>
                    </a:lnTo>
                    <a:lnTo>
                      <a:pt x="5676" y="5448"/>
                    </a:lnTo>
                    <a:lnTo>
                      <a:pt x="5562" y="5448"/>
                    </a:lnTo>
                    <a:lnTo>
                      <a:pt x="5353" y="5638"/>
                    </a:lnTo>
                    <a:lnTo>
                      <a:pt x="5143" y="5810"/>
                    </a:lnTo>
                    <a:lnTo>
                      <a:pt x="5029" y="5791"/>
                    </a:lnTo>
                    <a:lnTo>
                      <a:pt x="4914" y="5753"/>
                    </a:lnTo>
                    <a:lnTo>
                      <a:pt x="4686" y="5791"/>
                    </a:lnTo>
                    <a:lnTo>
                      <a:pt x="4457" y="5657"/>
                    </a:lnTo>
                    <a:lnTo>
                      <a:pt x="4324" y="5657"/>
                    </a:lnTo>
                    <a:lnTo>
                      <a:pt x="4286" y="5619"/>
                    </a:lnTo>
                    <a:lnTo>
                      <a:pt x="4229" y="5581"/>
                    </a:lnTo>
                    <a:lnTo>
                      <a:pt x="3943" y="5467"/>
                    </a:lnTo>
                    <a:lnTo>
                      <a:pt x="3658" y="5391"/>
                    </a:lnTo>
                    <a:lnTo>
                      <a:pt x="3391" y="5257"/>
                    </a:lnTo>
                    <a:lnTo>
                      <a:pt x="3048" y="5220"/>
                    </a:lnTo>
                    <a:lnTo>
                      <a:pt x="3028" y="5220"/>
                    </a:lnTo>
                    <a:lnTo>
                      <a:pt x="3028" y="5200"/>
                    </a:lnTo>
                    <a:lnTo>
                      <a:pt x="2991" y="5181"/>
                    </a:lnTo>
                    <a:lnTo>
                      <a:pt x="2952" y="5162"/>
                    </a:lnTo>
                    <a:lnTo>
                      <a:pt x="2438" y="5029"/>
                    </a:lnTo>
                    <a:lnTo>
                      <a:pt x="2248" y="5010"/>
                    </a:lnTo>
                    <a:lnTo>
                      <a:pt x="2210" y="5010"/>
                    </a:lnTo>
                    <a:lnTo>
                      <a:pt x="1619" y="4800"/>
                    </a:lnTo>
                    <a:lnTo>
                      <a:pt x="1486" y="4762"/>
                    </a:lnTo>
                    <a:lnTo>
                      <a:pt x="1391" y="4686"/>
                    </a:lnTo>
                    <a:lnTo>
                      <a:pt x="1333" y="4591"/>
                    </a:lnTo>
                    <a:lnTo>
                      <a:pt x="1276" y="4477"/>
                    </a:lnTo>
                    <a:lnTo>
                      <a:pt x="1257" y="4343"/>
                    </a:lnTo>
                    <a:lnTo>
                      <a:pt x="1276" y="4133"/>
                    </a:lnTo>
                    <a:lnTo>
                      <a:pt x="1257" y="4038"/>
                    </a:lnTo>
                    <a:lnTo>
                      <a:pt x="1200" y="3943"/>
                    </a:lnTo>
                    <a:lnTo>
                      <a:pt x="1162" y="3924"/>
                    </a:lnTo>
                    <a:lnTo>
                      <a:pt x="1086" y="3867"/>
                    </a:lnTo>
                    <a:lnTo>
                      <a:pt x="1047" y="3848"/>
                    </a:lnTo>
                    <a:lnTo>
                      <a:pt x="1010" y="3829"/>
                    </a:lnTo>
                    <a:lnTo>
                      <a:pt x="915" y="3734"/>
                    </a:lnTo>
                    <a:lnTo>
                      <a:pt x="876" y="3696"/>
                    </a:lnTo>
                    <a:lnTo>
                      <a:pt x="762" y="3638"/>
                    </a:lnTo>
                    <a:lnTo>
                      <a:pt x="724" y="3600"/>
                    </a:lnTo>
                    <a:lnTo>
                      <a:pt x="686" y="3543"/>
                    </a:lnTo>
                    <a:lnTo>
                      <a:pt x="666" y="3505"/>
                    </a:lnTo>
                    <a:lnTo>
                      <a:pt x="629" y="3353"/>
                    </a:lnTo>
                    <a:lnTo>
                      <a:pt x="590" y="3276"/>
                    </a:lnTo>
                    <a:lnTo>
                      <a:pt x="553" y="3200"/>
                    </a:lnTo>
                    <a:lnTo>
                      <a:pt x="476" y="3124"/>
                    </a:lnTo>
                    <a:lnTo>
                      <a:pt x="400" y="3048"/>
                    </a:lnTo>
                    <a:lnTo>
                      <a:pt x="153" y="2914"/>
                    </a:lnTo>
                    <a:lnTo>
                      <a:pt x="76" y="2858"/>
                    </a:lnTo>
                    <a:lnTo>
                      <a:pt x="38" y="2762"/>
                    </a:lnTo>
                    <a:lnTo>
                      <a:pt x="0" y="2667"/>
                    </a:lnTo>
                    <a:lnTo>
                      <a:pt x="0" y="2572"/>
                    </a:lnTo>
                    <a:lnTo>
                      <a:pt x="19" y="2362"/>
                    </a:lnTo>
                    <a:lnTo>
                      <a:pt x="76" y="2172"/>
                    </a:lnTo>
                    <a:lnTo>
                      <a:pt x="133" y="2000"/>
                    </a:lnTo>
                    <a:lnTo>
                      <a:pt x="133" y="1943"/>
                    </a:lnTo>
                    <a:lnTo>
                      <a:pt x="133" y="1886"/>
                    </a:lnTo>
                    <a:lnTo>
                      <a:pt x="38" y="1505"/>
                    </a:lnTo>
                    <a:lnTo>
                      <a:pt x="38" y="1448"/>
                    </a:lnTo>
                    <a:lnTo>
                      <a:pt x="38" y="141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2012" name="Freeform 10">
                <a:extLst>
                  <a:ext uri="{FF2B5EF4-FFF2-40B4-BE49-F238E27FC236}">
                    <a16:creationId xmlns:a16="http://schemas.microsoft.com/office/drawing/2014/main" id="{ACD25CCA-7C2F-E84B-BF6A-6A825D87C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9063" y="11144250"/>
                <a:ext cx="2873375" cy="2092325"/>
              </a:xfrm>
              <a:custGeom>
                <a:avLst/>
                <a:gdLst>
                  <a:gd name="T0" fmla="*/ 2147483646 w 7983"/>
                  <a:gd name="T1" fmla="*/ 2147483646 h 5811"/>
                  <a:gd name="T2" fmla="*/ 2147483646 w 7983"/>
                  <a:gd name="T3" fmla="*/ 2147483646 h 5811"/>
                  <a:gd name="T4" fmla="*/ 2147483646 w 7983"/>
                  <a:gd name="T5" fmla="*/ 2147483646 h 5811"/>
                  <a:gd name="T6" fmla="*/ 2147483646 w 7983"/>
                  <a:gd name="T7" fmla="*/ 2147483646 h 5811"/>
                  <a:gd name="T8" fmla="*/ 0 w 7983"/>
                  <a:gd name="T9" fmla="*/ 2147483646 h 5811"/>
                  <a:gd name="T10" fmla="*/ 2147483646 w 7983"/>
                  <a:gd name="T11" fmla="*/ 2147483646 h 5811"/>
                  <a:gd name="T12" fmla="*/ 2147483646 w 7983"/>
                  <a:gd name="T13" fmla="*/ 2147483646 h 5811"/>
                  <a:gd name="T14" fmla="*/ 2147483646 w 7983"/>
                  <a:gd name="T15" fmla="*/ 2147483646 h 5811"/>
                  <a:gd name="T16" fmla="*/ 2147483646 w 7983"/>
                  <a:gd name="T17" fmla="*/ 2147483646 h 5811"/>
                  <a:gd name="T18" fmla="*/ 2147483646 w 7983"/>
                  <a:gd name="T19" fmla="*/ 2147483646 h 5811"/>
                  <a:gd name="T20" fmla="*/ 2147483646 w 7983"/>
                  <a:gd name="T21" fmla="*/ 2147483646 h 5811"/>
                  <a:gd name="T22" fmla="*/ 2147483646 w 7983"/>
                  <a:gd name="T23" fmla="*/ 2147483646 h 5811"/>
                  <a:gd name="T24" fmla="*/ 2147483646 w 7983"/>
                  <a:gd name="T25" fmla="*/ 2147483646 h 5811"/>
                  <a:gd name="T26" fmla="*/ 2147483646 w 7983"/>
                  <a:gd name="T27" fmla="*/ 2147483646 h 5811"/>
                  <a:gd name="T28" fmla="*/ 2147483646 w 7983"/>
                  <a:gd name="T29" fmla="*/ 2147483646 h 5811"/>
                  <a:gd name="T30" fmla="*/ 2147483646 w 7983"/>
                  <a:gd name="T31" fmla="*/ 2147483646 h 5811"/>
                  <a:gd name="T32" fmla="*/ 2147483646 w 7983"/>
                  <a:gd name="T33" fmla="*/ 2147483646 h 5811"/>
                  <a:gd name="T34" fmla="*/ 2147483646 w 7983"/>
                  <a:gd name="T35" fmla="*/ 2147483646 h 5811"/>
                  <a:gd name="T36" fmla="*/ 2147483646 w 7983"/>
                  <a:gd name="T37" fmla="*/ 2147483646 h 5811"/>
                  <a:gd name="T38" fmla="*/ 2147483646 w 7983"/>
                  <a:gd name="T39" fmla="*/ 2147483646 h 5811"/>
                  <a:gd name="T40" fmla="*/ 2147483646 w 7983"/>
                  <a:gd name="T41" fmla="*/ 2147483646 h 5811"/>
                  <a:gd name="T42" fmla="*/ 2147483646 w 7983"/>
                  <a:gd name="T43" fmla="*/ 2147483646 h 5811"/>
                  <a:gd name="T44" fmla="*/ 2147483646 w 7983"/>
                  <a:gd name="T45" fmla="*/ 2147483646 h 5811"/>
                  <a:gd name="T46" fmla="*/ 2147483646 w 7983"/>
                  <a:gd name="T47" fmla="*/ 0 h 5811"/>
                  <a:gd name="T48" fmla="*/ 2147483646 w 7983"/>
                  <a:gd name="T49" fmla="*/ 2147483646 h 5811"/>
                  <a:gd name="T50" fmla="*/ 2147483646 w 7983"/>
                  <a:gd name="T51" fmla="*/ 2147483646 h 5811"/>
                  <a:gd name="T52" fmla="*/ 2147483646 w 7983"/>
                  <a:gd name="T53" fmla="*/ 2147483646 h 5811"/>
                  <a:gd name="T54" fmla="*/ 2147483646 w 7983"/>
                  <a:gd name="T55" fmla="*/ 2147483646 h 5811"/>
                  <a:gd name="T56" fmla="*/ 2147483646 w 7983"/>
                  <a:gd name="T57" fmla="*/ 2147483646 h 5811"/>
                  <a:gd name="T58" fmla="*/ 2147483646 w 7983"/>
                  <a:gd name="T59" fmla="*/ 2147483646 h 5811"/>
                  <a:gd name="T60" fmla="*/ 2147483646 w 7983"/>
                  <a:gd name="T61" fmla="*/ 2147483646 h 5811"/>
                  <a:gd name="T62" fmla="*/ 2147483646 w 7983"/>
                  <a:gd name="T63" fmla="*/ 2147483646 h 5811"/>
                  <a:gd name="T64" fmla="*/ 2147483646 w 7983"/>
                  <a:gd name="T65" fmla="*/ 2147483646 h 5811"/>
                  <a:gd name="T66" fmla="*/ 2147483646 w 7983"/>
                  <a:gd name="T67" fmla="*/ 2147483646 h 5811"/>
                  <a:gd name="T68" fmla="*/ 2147483646 w 7983"/>
                  <a:gd name="T69" fmla="*/ 2147483646 h 5811"/>
                  <a:gd name="T70" fmla="*/ 2147483646 w 7983"/>
                  <a:gd name="T71" fmla="*/ 2147483646 h 5811"/>
                  <a:gd name="T72" fmla="*/ 2147483646 w 7983"/>
                  <a:gd name="T73" fmla="*/ 2147483646 h 5811"/>
                  <a:gd name="T74" fmla="*/ 2147483646 w 7983"/>
                  <a:gd name="T75" fmla="*/ 2147483646 h 5811"/>
                  <a:gd name="T76" fmla="*/ 2147483646 w 7983"/>
                  <a:gd name="T77" fmla="*/ 2147483646 h 5811"/>
                  <a:gd name="T78" fmla="*/ 2147483646 w 7983"/>
                  <a:gd name="T79" fmla="*/ 2147483646 h 5811"/>
                  <a:gd name="T80" fmla="*/ 2147483646 w 7983"/>
                  <a:gd name="T81" fmla="*/ 2147483646 h 5811"/>
                  <a:gd name="T82" fmla="*/ 2147483646 w 7983"/>
                  <a:gd name="T83" fmla="*/ 2147483646 h 5811"/>
                  <a:gd name="T84" fmla="*/ 2147483646 w 7983"/>
                  <a:gd name="T85" fmla="*/ 2147483646 h 5811"/>
                  <a:gd name="T86" fmla="*/ 2147483646 w 7983"/>
                  <a:gd name="T87" fmla="*/ 2147483646 h 5811"/>
                  <a:gd name="T88" fmla="*/ 2147483646 w 7983"/>
                  <a:gd name="T89" fmla="*/ 2147483646 h 5811"/>
                  <a:gd name="T90" fmla="*/ 2147483646 w 7983"/>
                  <a:gd name="T91" fmla="*/ 2147483646 h 5811"/>
                  <a:gd name="T92" fmla="*/ 2147483646 w 7983"/>
                  <a:gd name="T93" fmla="*/ 2147483646 h 5811"/>
                  <a:gd name="T94" fmla="*/ 2147483646 w 7983"/>
                  <a:gd name="T95" fmla="*/ 2147483646 h 5811"/>
                  <a:gd name="T96" fmla="*/ 2147483646 w 7983"/>
                  <a:gd name="T97" fmla="*/ 2147483646 h 5811"/>
                  <a:gd name="T98" fmla="*/ 2147483646 w 7983"/>
                  <a:gd name="T99" fmla="*/ 2147483646 h 5811"/>
                  <a:gd name="T100" fmla="*/ 2147483646 w 7983"/>
                  <a:gd name="T101" fmla="*/ 2147483646 h 5811"/>
                  <a:gd name="T102" fmla="*/ 2147483646 w 7983"/>
                  <a:gd name="T103" fmla="*/ 2147483646 h 5811"/>
                  <a:gd name="T104" fmla="*/ 2147483646 w 7983"/>
                  <a:gd name="T105" fmla="*/ 2147483646 h 5811"/>
                  <a:gd name="T106" fmla="*/ 2147483646 w 7983"/>
                  <a:gd name="T107" fmla="*/ 2147483646 h 5811"/>
                  <a:gd name="T108" fmla="*/ 2147483646 w 7983"/>
                  <a:gd name="T109" fmla="*/ 2147483646 h 581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983" h="5811">
                    <a:moveTo>
                      <a:pt x="1028" y="5162"/>
                    </a:moveTo>
                    <a:lnTo>
                      <a:pt x="1086" y="5105"/>
                    </a:lnTo>
                    <a:lnTo>
                      <a:pt x="1124" y="5029"/>
                    </a:lnTo>
                    <a:lnTo>
                      <a:pt x="1124" y="4820"/>
                    </a:lnTo>
                    <a:lnTo>
                      <a:pt x="1143" y="4724"/>
                    </a:lnTo>
                    <a:lnTo>
                      <a:pt x="1257" y="4439"/>
                    </a:lnTo>
                    <a:lnTo>
                      <a:pt x="1295" y="4191"/>
                    </a:lnTo>
                    <a:lnTo>
                      <a:pt x="1257" y="3981"/>
                    </a:lnTo>
                    <a:lnTo>
                      <a:pt x="1124" y="3791"/>
                    </a:lnTo>
                    <a:lnTo>
                      <a:pt x="933" y="3657"/>
                    </a:lnTo>
                    <a:lnTo>
                      <a:pt x="743" y="3601"/>
                    </a:lnTo>
                    <a:lnTo>
                      <a:pt x="629" y="3581"/>
                    </a:lnTo>
                    <a:lnTo>
                      <a:pt x="457" y="3601"/>
                    </a:lnTo>
                    <a:lnTo>
                      <a:pt x="381" y="3581"/>
                    </a:lnTo>
                    <a:lnTo>
                      <a:pt x="324" y="3562"/>
                    </a:lnTo>
                    <a:lnTo>
                      <a:pt x="266" y="3505"/>
                    </a:lnTo>
                    <a:lnTo>
                      <a:pt x="229" y="3429"/>
                    </a:lnTo>
                    <a:lnTo>
                      <a:pt x="38" y="3029"/>
                    </a:lnTo>
                    <a:lnTo>
                      <a:pt x="0" y="2857"/>
                    </a:lnTo>
                    <a:lnTo>
                      <a:pt x="0" y="2705"/>
                    </a:lnTo>
                    <a:lnTo>
                      <a:pt x="114" y="2572"/>
                    </a:lnTo>
                    <a:lnTo>
                      <a:pt x="210" y="2534"/>
                    </a:lnTo>
                    <a:lnTo>
                      <a:pt x="248" y="2514"/>
                    </a:lnTo>
                    <a:lnTo>
                      <a:pt x="286" y="2477"/>
                    </a:lnTo>
                    <a:lnTo>
                      <a:pt x="266" y="2458"/>
                    </a:lnTo>
                    <a:lnTo>
                      <a:pt x="286" y="2458"/>
                    </a:lnTo>
                    <a:lnTo>
                      <a:pt x="629" y="2495"/>
                    </a:lnTo>
                    <a:lnTo>
                      <a:pt x="896" y="2629"/>
                    </a:lnTo>
                    <a:lnTo>
                      <a:pt x="1181" y="2705"/>
                    </a:lnTo>
                    <a:lnTo>
                      <a:pt x="1467" y="2819"/>
                    </a:lnTo>
                    <a:lnTo>
                      <a:pt x="1524" y="2857"/>
                    </a:lnTo>
                    <a:lnTo>
                      <a:pt x="1562" y="2895"/>
                    </a:lnTo>
                    <a:lnTo>
                      <a:pt x="1695" y="2895"/>
                    </a:lnTo>
                    <a:lnTo>
                      <a:pt x="1924" y="3029"/>
                    </a:lnTo>
                    <a:lnTo>
                      <a:pt x="2152" y="2991"/>
                    </a:lnTo>
                    <a:lnTo>
                      <a:pt x="2267" y="3029"/>
                    </a:lnTo>
                    <a:lnTo>
                      <a:pt x="2381" y="3048"/>
                    </a:lnTo>
                    <a:lnTo>
                      <a:pt x="2591" y="2876"/>
                    </a:lnTo>
                    <a:lnTo>
                      <a:pt x="2800" y="2686"/>
                    </a:lnTo>
                    <a:lnTo>
                      <a:pt x="2914" y="2686"/>
                    </a:lnTo>
                    <a:lnTo>
                      <a:pt x="3048" y="2724"/>
                    </a:lnTo>
                    <a:lnTo>
                      <a:pt x="3181" y="2705"/>
                    </a:lnTo>
                    <a:lnTo>
                      <a:pt x="3410" y="2610"/>
                    </a:lnTo>
                    <a:lnTo>
                      <a:pt x="3505" y="2534"/>
                    </a:lnTo>
                    <a:lnTo>
                      <a:pt x="3486" y="2419"/>
                    </a:lnTo>
                    <a:lnTo>
                      <a:pt x="3448" y="2286"/>
                    </a:lnTo>
                    <a:lnTo>
                      <a:pt x="3448" y="2057"/>
                    </a:lnTo>
                    <a:lnTo>
                      <a:pt x="3410" y="1943"/>
                    </a:lnTo>
                    <a:lnTo>
                      <a:pt x="3410" y="1810"/>
                    </a:lnTo>
                    <a:lnTo>
                      <a:pt x="3448" y="1772"/>
                    </a:lnTo>
                    <a:lnTo>
                      <a:pt x="3505" y="1734"/>
                    </a:lnTo>
                    <a:lnTo>
                      <a:pt x="3581" y="1715"/>
                    </a:lnTo>
                    <a:lnTo>
                      <a:pt x="3600" y="1696"/>
                    </a:lnTo>
                    <a:lnTo>
                      <a:pt x="3600" y="1657"/>
                    </a:lnTo>
                    <a:lnTo>
                      <a:pt x="3752" y="1657"/>
                    </a:lnTo>
                    <a:lnTo>
                      <a:pt x="3886" y="1676"/>
                    </a:lnTo>
                    <a:lnTo>
                      <a:pt x="4000" y="1715"/>
                    </a:lnTo>
                    <a:lnTo>
                      <a:pt x="4096" y="1772"/>
                    </a:lnTo>
                    <a:lnTo>
                      <a:pt x="4152" y="1905"/>
                    </a:lnTo>
                    <a:lnTo>
                      <a:pt x="4229" y="2019"/>
                    </a:lnTo>
                    <a:lnTo>
                      <a:pt x="4267" y="1924"/>
                    </a:lnTo>
                    <a:lnTo>
                      <a:pt x="4286" y="1829"/>
                    </a:lnTo>
                    <a:lnTo>
                      <a:pt x="4362" y="1810"/>
                    </a:lnTo>
                    <a:lnTo>
                      <a:pt x="4610" y="1848"/>
                    </a:lnTo>
                    <a:lnTo>
                      <a:pt x="4724" y="1791"/>
                    </a:lnTo>
                    <a:lnTo>
                      <a:pt x="4876" y="1791"/>
                    </a:lnTo>
                    <a:lnTo>
                      <a:pt x="5048" y="1752"/>
                    </a:lnTo>
                    <a:lnTo>
                      <a:pt x="5143" y="1638"/>
                    </a:lnTo>
                    <a:lnTo>
                      <a:pt x="5276" y="1620"/>
                    </a:lnTo>
                    <a:lnTo>
                      <a:pt x="5371" y="1676"/>
                    </a:lnTo>
                    <a:lnTo>
                      <a:pt x="5486" y="1676"/>
                    </a:lnTo>
                    <a:lnTo>
                      <a:pt x="5562" y="1620"/>
                    </a:lnTo>
                    <a:lnTo>
                      <a:pt x="5696" y="1581"/>
                    </a:lnTo>
                    <a:lnTo>
                      <a:pt x="5772" y="1467"/>
                    </a:lnTo>
                    <a:lnTo>
                      <a:pt x="5734" y="1315"/>
                    </a:lnTo>
                    <a:lnTo>
                      <a:pt x="5752" y="1200"/>
                    </a:lnTo>
                    <a:lnTo>
                      <a:pt x="5867" y="990"/>
                    </a:lnTo>
                    <a:lnTo>
                      <a:pt x="5943" y="914"/>
                    </a:lnTo>
                    <a:lnTo>
                      <a:pt x="6038" y="990"/>
                    </a:lnTo>
                    <a:lnTo>
                      <a:pt x="6153" y="972"/>
                    </a:lnTo>
                    <a:lnTo>
                      <a:pt x="6362" y="876"/>
                    </a:lnTo>
                    <a:lnTo>
                      <a:pt x="6438" y="762"/>
                    </a:lnTo>
                    <a:lnTo>
                      <a:pt x="6458" y="629"/>
                    </a:lnTo>
                    <a:lnTo>
                      <a:pt x="6400" y="514"/>
                    </a:lnTo>
                    <a:lnTo>
                      <a:pt x="6343" y="496"/>
                    </a:lnTo>
                    <a:lnTo>
                      <a:pt x="6286" y="496"/>
                    </a:lnTo>
                    <a:lnTo>
                      <a:pt x="6248" y="477"/>
                    </a:lnTo>
                    <a:lnTo>
                      <a:pt x="6267" y="438"/>
                    </a:lnTo>
                    <a:lnTo>
                      <a:pt x="6267" y="400"/>
                    </a:lnTo>
                    <a:lnTo>
                      <a:pt x="6286" y="362"/>
                    </a:lnTo>
                    <a:lnTo>
                      <a:pt x="6400" y="286"/>
                    </a:lnTo>
                    <a:lnTo>
                      <a:pt x="6458" y="248"/>
                    </a:lnTo>
                    <a:lnTo>
                      <a:pt x="6477" y="152"/>
                    </a:lnTo>
                    <a:lnTo>
                      <a:pt x="6572" y="0"/>
                    </a:lnTo>
                    <a:lnTo>
                      <a:pt x="6686" y="0"/>
                    </a:lnTo>
                    <a:lnTo>
                      <a:pt x="6762" y="133"/>
                    </a:lnTo>
                    <a:lnTo>
                      <a:pt x="6762" y="305"/>
                    </a:lnTo>
                    <a:lnTo>
                      <a:pt x="6743" y="477"/>
                    </a:lnTo>
                    <a:lnTo>
                      <a:pt x="6724" y="496"/>
                    </a:lnTo>
                    <a:lnTo>
                      <a:pt x="6724" y="514"/>
                    </a:lnTo>
                    <a:lnTo>
                      <a:pt x="6724" y="553"/>
                    </a:lnTo>
                    <a:lnTo>
                      <a:pt x="6743" y="553"/>
                    </a:lnTo>
                    <a:lnTo>
                      <a:pt x="6762" y="553"/>
                    </a:lnTo>
                    <a:lnTo>
                      <a:pt x="6800" y="533"/>
                    </a:lnTo>
                    <a:lnTo>
                      <a:pt x="6819" y="533"/>
                    </a:lnTo>
                    <a:lnTo>
                      <a:pt x="6858" y="648"/>
                    </a:lnTo>
                    <a:lnTo>
                      <a:pt x="6915" y="705"/>
                    </a:lnTo>
                    <a:lnTo>
                      <a:pt x="6991" y="781"/>
                    </a:lnTo>
                    <a:lnTo>
                      <a:pt x="7086" y="838"/>
                    </a:lnTo>
                    <a:lnTo>
                      <a:pt x="7124" y="858"/>
                    </a:lnTo>
                    <a:lnTo>
                      <a:pt x="7143" y="914"/>
                    </a:lnTo>
                    <a:lnTo>
                      <a:pt x="7162" y="1010"/>
                    </a:lnTo>
                    <a:lnTo>
                      <a:pt x="7181" y="1048"/>
                    </a:lnTo>
                    <a:lnTo>
                      <a:pt x="7220" y="1086"/>
                    </a:lnTo>
                    <a:lnTo>
                      <a:pt x="7276" y="1086"/>
                    </a:lnTo>
                    <a:lnTo>
                      <a:pt x="7429" y="1086"/>
                    </a:lnTo>
                    <a:lnTo>
                      <a:pt x="7601" y="1105"/>
                    </a:lnTo>
                    <a:lnTo>
                      <a:pt x="7677" y="1124"/>
                    </a:lnTo>
                    <a:lnTo>
                      <a:pt x="7772" y="1162"/>
                    </a:lnTo>
                    <a:lnTo>
                      <a:pt x="7848" y="1239"/>
                    </a:lnTo>
                    <a:lnTo>
                      <a:pt x="7886" y="1295"/>
                    </a:lnTo>
                    <a:lnTo>
                      <a:pt x="7943" y="1543"/>
                    </a:lnTo>
                    <a:lnTo>
                      <a:pt x="7962" y="1600"/>
                    </a:lnTo>
                    <a:lnTo>
                      <a:pt x="7982" y="1620"/>
                    </a:lnTo>
                    <a:lnTo>
                      <a:pt x="7982" y="1638"/>
                    </a:lnTo>
                    <a:lnTo>
                      <a:pt x="7905" y="1752"/>
                    </a:lnTo>
                    <a:lnTo>
                      <a:pt x="7810" y="1848"/>
                    </a:lnTo>
                    <a:lnTo>
                      <a:pt x="7733" y="1943"/>
                    </a:lnTo>
                    <a:lnTo>
                      <a:pt x="7715" y="2038"/>
                    </a:lnTo>
                    <a:lnTo>
                      <a:pt x="7677" y="2114"/>
                    </a:lnTo>
                    <a:lnTo>
                      <a:pt x="7505" y="2172"/>
                    </a:lnTo>
                    <a:lnTo>
                      <a:pt x="7410" y="2248"/>
                    </a:lnTo>
                    <a:lnTo>
                      <a:pt x="7296" y="2305"/>
                    </a:lnTo>
                    <a:lnTo>
                      <a:pt x="7181" y="2267"/>
                    </a:lnTo>
                    <a:lnTo>
                      <a:pt x="7124" y="2324"/>
                    </a:lnTo>
                    <a:lnTo>
                      <a:pt x="7067" y="2343"/>
                    </a:lnTo>
                    <a:lnTo>
                      <a:pt x="6915" y="2343"/>
                    </a:lnTo>
                    <a:lnTo>
                      <a:pt x="6762" y="2324"/>
                    </a:lnTo>
                    <a:lnTo>
                      <a:pt x="6667" y="2267"/>
                    </a:lnTo>
                    <a:lnTo>
                      <a:pt x="6553" y="2248"/>
                    </a:lnTo>
                    <a:lnTo>
                      <a:pt x="6477" y="2381"/>
                    </a:lnTo>
                    <a:lnTo>
                      <a:pt x="6438" y="2514"/>
                    </a:lnTo>
                    <a:lnTo>
                      <a:pt x="6477" y="2591"/>
                    </a:lnTo>
                    <a:lnTo>
                      <a:pt x="6495" y="2667"/>
                    </a:lnTo>
                    <a:lnTo>
                      <a:pt x="6438" y="2705"/>
                    </a:lnTo>
                    <a:lnTo>
                      <a:pt x="6381" y="2743"/>
                    </a:lnTo>
                    <a:lnTo>
                      <a:pt x="6172" y="2971"/>
                    </a:lnTo>
                    <a:lnTo>
                      <a:pt x="6019" y="3200"/>
                    </a:lnTo>
                    <a:lnTo>
                      <a:pt x="5905" y="3448"/>
                    </a:lnTo>
                    <a:lnTo>
                      <a:pt x="5810" y="3524"/>
                    </a:lnTo>
                    <a:lnTo>
                      <a:pt x="5810" y="3638"/>
                    </a:lnTo>
                    <a:lnTo>
                      <a:pt x="5924" y="3715"/>
                    </a:lnTo>
                    <a:lnTo>
                      <a:pt x="6019" y="3810"/>
                    </a:lnTo>
                    <a:lnTo>
                      <a:pt x="5943" y="3867"/>
                    </a:lnTo>
                    <a:lnTo>
                      <a:pt x="5905" y="3962"/>
                    </a:lnTo>
                    <a:lnTo>
                      <a:pt x="5981" y="4095"/>
                    </a:lnTo>
                    <a:lnTo>
                      <a:pt x="6000" y="4248"/>
                    </a:lnTo>
                    <a:lnTo>
                      <a:pt x="5981" y="4267"/>
                    </a:lnTo>
                    <a:lnTo>
                      <a:pt x="5962" y="4324"/>
                    </a:lnTo>
                    <a:lnTo>
                      <a:pt x="5962" y="4381"/>
                    </a:lnTo>
                    <a:lnTo>
                      <a:pt x="5962" y="4439"/>
                    </a:lnTo>
                    <a:lnTo>
                      <a:pt x="5981" y="4553"/>
                    </a:lnTo>
                    <a:lnTo>
                      <a:pt x="5924" y="4610"/>
                    </a:lnTo>
                    <a:lnTo>
                      <a:pt x="5696" y="4572"/>
                    </a:lnTo>
                    <a:lnTo>
                      <a:pt x="5543" y="4686"/>
                    </a:lnTo>
                    <a:lnTo>
                      <a:pt x="5276" y="4686"/>
                    </a:lnTo>
                    <a:lnTo>
                      <a:pt x="5105" y="4648"/>
                    </a:lnTo>
                    <a:lnTo>
                      <a:pt x="4953" y="4686"/>
                    </a:lnTo>
                    <a:lnTo>
                      <a:pt x="4895" y="4800"/>
                    </a:lnTo>
                    <a:lnTo>
                      <a:pt x="4800" y="4857"/>
                    </a:lnTo>
                    <a:lnTo>
                      <a:pt x="4686" y="4838"/>
                    </a:lnTo>
                    <a:lnTo>
                      <a:pt x="4572" y="4781"/>
                    </a:lnTo>
                    <a:lnTo>
                      <a:pt x="4457" y="4762"/>
                    </a:lnTo>
                    <a:lnTo>
                      <a:pt x="4343" y="4800"/>
                    </a:lnTo>
                    <a:lnTo>
                      <a:pt x="4324" y="4915"/>
                    </a:lnTo>
                    <a:lnTo>
                      <a:pt x="4267" y="4934"/>
                    </a:lnTo>
                    <a:lnTo>
                      <a:pt x="4210" y="4972"/>
                    </a:lnTo>
                    <a:lnTo>
                      <a:pt x="4286" y="5201"/>
                    </a:lnTo>
                    <a:lnTo>
                      <a:pt x="4553" y="5296"/>
                    </a:lnTo>
                    <a:lnTo>
                      <a:pt x="4400" y="5333"/>
                    </a:lnTo>
                    <a:lnTo>
                      <a:pt x="4248" y="5353"/>
                    </a:lnTo>
                    <a:lnTo>
                      <a:pt x="4133" y="5410"/>
                    </a:lnTo>
                    <a:lnTo>
                      <a:pt x="4019" y="5467"/>
                    </a:lnTo>
                    <a:lnTo>
                      <a:pt x="3810" y="5677"/>
                    </a:lnTo>
                    <a:lnTo>
                      <a:pt x="3600" y="5810"/>
                    </a:lnTo>
                    <a:lnTo>
                      <a:pt x="3467" y="5753"/>
                    </a:lnTo>
                    <a:lnTo>
                      <a:pt x="3200" y="5467"/>
                    </a:lnTo>
                    <a:lnTo>
                      <a:pt x="3238" y="5333"/>
                    </a:lnTo>
                    <a:lnTo>
                      <a:pt x="3334" y="5238"/>
                    </a:lnTo>
                    <a:lnTo>
                      <a:pt x="3276" y="5124"/>
                    </a:lnTo>
                    <a:lnTo>
                      <a:pt x="3200" y="5010"/>
                    </a:lnTo>
                    <a:lnTo>
                      <a:pt x="3105" y="5010"/>
                    </a:lnTo>
                    <a:lnTo>
                      <a:pt x="2991" y="5029"/>
                    </a:lnTo>
                    <a:lnTo>
                      <a:pt x="2877" y="5048"/>
                    </a:lnTo>
                    <a:lnTo>
                      <a:pt x="2781" y="5086"/>
                    </a:lnTo>
                    <a:lnTo>
                      <a:pt x="2686" y="5010"/>
                    </a:lnTo>
                    <a:lnTo>
                      <a:pt x="2552" y="5048"/>
                    </a:lnTo>
                    <a:lnTo>
                      <a:pt x="2400" y="5086"/>
                    </a:lnTo>
                    <a:lnTo>
                      <a:pt x="2115" y="5105"/>
                    </a:lnTo>
                    <a:lnTo>
                      <a:pt x="2076" y="5086"/>
                    </a:lnTo>
                    <a:lnTo>
                      <a:pt x="2038" y="5086"/>
                    </a:lnTo>
                    <a:lnTo>
                      <a:pt x="2000" y="5124"/>
                    </a:lnTo>
                    <a:lnTo>
                      <a:pt x="1943" y="5143"/>
                    </a:lnTo>
                    <a:lnTo>
                      <a:pt x="1886" y="5124"/>
                    </a:lnTo>
                    <a:lnTo>
                      <a:pt x="1848" y="5086"/>
                    </a:lnTo>
                    <a:lnTo>
                      <a:pt x="1810" y="5048"/>
                    </a:lnTo>
                    <a:lnTo>
                      <a:pt x="1753" y="5010"/>
                    </a:lnTo>
                    <a:lnTo>
                      <a:pt x="1714" y="5029"/>
                    </a:lnTo>
                    <a:lnTo>
                      <a:pt x="1657" y="5067"/>
                    </a:lnTo>
                    <a:lnTo>
                      <a:pt x="1562" y="5086"/>
                    </a:lnTo>
                    <a:lnTo>
                      <a:pt x="1448" y="5067"/>
                    </a:lnTo>
                    <a:lnTo>
                      <a:pt x="1353" y="5029"/>
                    </a:lnTo>
                    <a:lnTo>
                      <a:pt x="1219" y="5029"/>
                    </a:lnTo>
                    <a:lnTo>
                      <a:pt x="1162" y="5124"/>
                    </a:lnTo>
                    <a:lnTo>
                      <a:pt x="1048" y="5162"/>
                    </a:lnTo>
                    <a:lnTo>
                      <a:pt x="1028" y="5162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2013" name="Freeform 11">
                <a:extLst>
                  <a:ext uri="{FF2B5EF4-FFF2-40B4-BE49-F238E27FC236}">
                    <a16:creationId xmlns:a16="http://schemas.microsoft.com/office/drawing/2014/main" id="{1F8DC972-3FB9-014F-99AB-1E933B4493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5850" y="7915275"/>
                <a:ext cx="1700213" cy="1062038"/>
              </a:xfrm>
              <a:custGeom>
                <a:avLst/>
                <a:gdLst>
                  <a:gd name="T0" fmla="*/ 2147483646 w 4725"/>
                  <a:gd name="T1" fmla="*/ 2147483646 h 2952"/>
                  <a:gd name="T2" fmla="*/ 2147483646 w 4725"/>
                  <a:gd name="T3" fmla="*/ 2147483646 h 2952"/>
                  <a:gd name="T4" fmla="*/ 2147483646 w 4725"/>
                  <a:gd name="T5" fmla="*/ 2147483646 h 2952"/>
                  <a:gd name="T6" fmla="*/ 2147483646 w 4725"/>
                  <a:gd name="T7" fmla="*/ 2147483646 h 2952"/>
                  <a:gd name="T8" fmla="*/ 2147483646 w 4725"/>
                  <a:gd name="T9" fmla="*/ 2147483646 h 2952"/>
                  <a:gd name="T10" fmla="*/ 2147483646 w 4725"/>
                  <a:gd name="T11" fmla="*/ 2147483646 h 2952"/>
                  <a:gd name="T12" fmla="*/ 2147483646 w 4725"/>
                  <a:gd name="T13" fmla="*/ 2147483646 h 2952"/>
                  <a:gd name="T14" fmla="*/ 2147483646 w 4725"/>
                  <a:gd name="T15" fmla="*/ 2147483646 h 2952"/>
                  <a:gd name="T16" fmla="*/ 2147483646 w 4725"/>
                  <a:gd name="T17" fmla="*/ 0 h 2952"/>
                  <a:gd name="T18" fmla="*/ 2147483646 w 4725"/>
                  <a:gd name="T19" fmla="*/ 2147483646 h 2952"/>
                  <a:gd name="T20" fmla="*/ 2147483646 w 4725"/>
                  <a:gd name="T21" fmla="*/ 2147483646 h 2952"/>
                  <a:gd name="T22" fmla="*/ 2147483646 w 4725"/>
                  <a:gd name="T23" fmla="*/ 2147483646 h 2952"/>
                  <a:gd name="T24" fmla="*/ 2147483646 w 4725"/>
                  <a:gd name="T25" fmla="*/ 2147483646 h 2952"/>
                  <a:gd name="T26" fmla="*/ 2147483646 w 4725"/>
                  <a:gd name="T27" fmla="*/ 2147483646 h 2952"/>
                  <a:gd name="T28" fmla="*/ 2147483646 w 4725"/>
                  <a:gd name="T29" fmla="*/ 2147483646 h 2952"/>
                  <a:gd name="T30" fmla="*/ 2147483646 w 4725"/>
                  <a:gd name="T31" fmla="*/ 2147483646 h 2952"/>
                  <a:gd name="T32" fmla="*/ 2147483646 w 4725"/>
                  <a:gd name="T33" fmla="*/ 2147483646 h 2952"/>
                  <a:gd name="T34" fmla="*/ 2147483646 w 4725"/>
                  <a:gd name="T35" fmla="*/ 2147483646 h 2952"/>
                  <a:gd name="T36" fmla="*/ 2147483646 w 4725"/>
                  <a:gd name="T37" fmla="*/ 2147483646 h 2952"/>
                  <a:gd name="T38" fmla="*/ 2147483646 w 4725"/>
                  <a:gd name="T39" fmla="*/ 2147483646 h 2952"/>
                  <a:gd name="T40" fmla="*/ 2147483646 w 4725"/>
                  <a:gd name="T41" fmla="*/ 2147483646 h 2952"/>
                  <a:gd name="T42" fmla="*/ 2147483646 w 4725"/>
                  <a:gd name="T43" fmla="*/ 2147483646 h 2952"/>
                  <a:gd name="T44" fmla="*/ 2147483646 w 4725"/>
                  <a:gd name="T45" fmla="*/ 2147483646 h 2952"/>
                  <a:gd name="T46" fmla="*/ 2147483646 w 4725"/>
                  <a:gd name="T47" fmla="*/ 2147483646 h 2952"/>
                  <a:gd name="T48" fmla="*/ 2147483646 w 4725"/>
                  <a:gd name="T49" fmla="*/ 2147483646 h 2952"/>
                  <a:gd name="T50" fmla="*/ 2147483646 w 4725"/>
                  <a:gd name="T51" fmla="*/ 2147483646 h 2952"/>
                  <a:gd name="T52" fmla="*/ 2147483646 w 4725"/>
                  <a:gd name="T53" fmla="*/ 2147483646 h 2952"/>
                  <a:gd name="T54" fmla="*/ 2147483646 w 4725"/>
                  <a:gd name="T55" fmla="*/ 2147483646 h 2952"/>
                  <a:gd name="T56" fmla="*/ 2147483646 w 4725"/>
                  <a:gd name="T57" fmla="*/ 2147483646 h 2952"/>
                  <a:gd name="T58" fmla="*/ 2147483646 w 4725"/>
                  <a:gd name="T59" fmla="*/ 2147483646 h 2952"/>
                  <a:gd name="T60" fmla="*/ 2147483646 w 4725"/>
                  <a:gd name="T61" fmla="*/ 2147483646 h 2952"/>
                  <a:gd name="T62" fmla="*/ 2147483646 w 4725"/>
                  <a:gd name="T63" fmla="*/ 2147483646 h 2952"/>
                  <a:gd name="T64" fmla="*/ 2147483646 w 4725"/>
                  <a:gd name="T65" fmla="*/ 2147483646 h 2952"/>
                  <a:gd name="T66" fmla="*/ 2147483646 w 4725"/>
                  <a:gd name="T67" fmla="*/ 2147483646 h 2952"/>
                  <a:gd name="T68" fmla="*/ 2147483646 w 4725"/>
                  <a:gd name="T69" fmla="*/ 2147483646 h 2952"/>
                  <a:gd name="T70" fmla="*/ 2147483646 w 4725"/>
                  <a:gd name="T71" fmla="*/ 2147483646 h 2952"/>
                  <a:gd name="T72" fmla="*/ 2147483646 w 4725"/>
                  <a:gd name="T73" fmla="*/ 2147483646 h 2952"/>
                  <a:gd name="T74" fmla="*/ 2147483646 w 4725"/>
                  <a:gd name="T75" fmla="*/ 2147483646 h 2952"/>
                  <a:gd name="T76" fmla="*/ 2147483646 w 4725"/>
                  <a:gd name="T77" fmla="*/ 2147483646 h 2952"/>
                  <a:gd name="T78" fmla="*/ 2147483646 w 4725"/>
                  <a:gd name="T79" fmla="*/ 2147483646 h 2952"/>
                  <a:gd name="T80" fmla="*/ 2147483646 w 4725"/>
                  <a:gd name="T81" fmla="*/ 2147483646 h 2952"/>
                  <a:gd name="T82" fmla="*/ 2147483646 w 4725"/>
                  <a:gd name="T83" fmla="*/ 2147483646 h 2952"/>
                  <a:gd name="T84" fmla="*/ 2147483646 w 4725"/>
                  <a:gd name="T85" fmla="*/ 2147483646 h 2952"/>
                  <a:gd name="T86" fmla="*/ 2147483646 w 4725"/>
                  <a:gd name="T87" fmla="*/ 2147483646 h 2952"/>
                  <a:gd name="T88" fmla="*/ 2147483646 w 4725"/>
                  <a:gd name="T89" fmla="*/ 2147483646 h 2952"/>
                  <a:gd name="T90" fmla="*/ 2147483646 w 4725"/>
                  <a:gd name="T91" fmla="*/ 2147483646 h 2952"/>
                  <a:gd name="T92" fmla="*/ 2147483646 w 4725"/>
                  <a:gd name="T93" fmla="*/ 2147483646 h 2952"/>
                  <a:gd name="T94" fmla="*/ 2147483646 w 4725"/>
                  <a:gd name="T95" fmla="*/ 2147483646 h 2952"/>
                  <a:gd name="T96" fmla="*/ 2147483646 w 4725"/>
                  <a:gd name="T97" fmla="*/ 2147483646 h 2952"/>
                  <a:gd name="T98" fmla="*/ 2147483646 w 4725"/>
                  <a:gd name="T99" fmla="*/ 2147483646 h 2952"/>
                  <a:gd name="T100" fmla="*/ 2147483646 w 4725"/>
                  <a:gd name="T101" fmla="*/ 2147483646 h 2952"/>
                  <a:gd name="T102" fmla="*/ 2147483646 w 4725"/>
                  <a:gd name="T103" fmla="*/ 2147483646 h 2952"/>
                  <a:gd name="T104" fmla="*/ 2147483646 w 4725"/>
                  <a:gd name="T105" fmla="*/ 2147483646 h 2952"/>
                  <a:gd name="T106" fmla="*/ 2147483646 w 4725"/>
                  <a:gd name="T107" fmla="*/ 2147483646 h 2952"/>
                  <a:gd name="T108" fmla="*/ 2147483646 w 4725"/>
                  <a:gd name="T109" fmla="*/ 2147483646 h 2952"/>
                  <a:gd name="T110" fmla="*/ 2147483646 w 4725"/>
                  <a:gd name="T111" fmla="*/ 2147483646 h 2952"/>
                  <a:gd name="T112" fmla="*/ 2147483646 w 4725"/>
                  <a:gd name="T113" fmla="*/ 2147483646 h 2952"/>
                  <a:gd name="T114" fmla="*/ 2147483646 w 4725"/>
                  <a:gd name="T115" fmla="*/ 2147483646 h 2952"/>
                  <a:gd name="T116" fmla="*/ 2147483646 w 4725"/>
                  <a:gd name="T117" fmla="*/ 2147483646 h 295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725" h="2952">
                    <a:moveTo>
                      <a:pt x="305" y="1046"/>
                    </a:moveTo>
                    <a:lnTo>
                      <a:pt x="191" y="1027"/>
                    </a:lnTo>
                    <a:lnTo>
                      <a:pt x="153" y="1065"/>
                    </a:lnTo>
                    <a:lnTo>
                      <a:pt x="77" y="1142"/>
                    </a:lnTo>
                    <a:lnTo>
                      <a:pt x="57" y="1122"/>
                    </a:lnTo>
                    <a:lnTo>
                      <a:pt x="38" y="1065"/>
                    </a:lnTo>
                    <a:lnTo>
                      <a:pt x="19" y="1027"/>
                    </a:lnTo>
                    <a:lnTo>
                      <a:pt x="0" y="781"/>
                    </a:lnTo>
                    <a:lnTo>
                      <a:pt x="95" y="400"/>
                    </a:lnTo>
                    <a:lnTo>
                      <a:pt x="95" y="285"/>
                    </a:lnTo>
                    <a:lnTo>
                      <a:pt x="19" y="171"/>
                    </a:lnTo>
                    <a:lnTo>
                      <a:pt x="57" y="76"/>
                    </a:lnTo>
                    <a:lnTo>
                      <a:pt x="172" y="95"/>
                    </a:lnTo>
                    <a:lnTo>
                      <a:pt x="286" y="171"/>
                    </a:lnTo>
                    <a:lnTo>
                      <a:pt x="400" y="114"/>
                    </a:lnTo>
                    <a:lnTo>
                      <a:pt x="476" y="19"/>
                    </a:lnTo>
                    <a:lnTo>
                      <a:pt x="610" y="0"/>
                    </a:lnTo>
                    <a:lnTo>
                      <a:pt x="762" y="0"/>
                    </a:lnTo>
                    <a:lnTo>
                      <a:pt x="857" y="95"/>
                    </a:lnTo>
                    <a:lnTo>
                      <a:pt x="934" y="190"/>
                    </a:lnTo>
                    <a:lnTo>
                      <a:pt x="971" y="361"/>
                    </a:lnTo>
                    <a:lnTo>
                      <a:pt x="1124" y="457"/>
                    </a:lnTo>
                    <a:lnTo>
                      <a:pt x="1315" y="514"/>
                    </a:lnTo>
                    <a:lnTo>
                      <a:pt x="1505" y="590"/>
                    </a:lnTo>
                    <a:lnTo>
                      <a:pt x="1638" y="609"/>
                    </a:lnTo>
                    <a:lnTo>
                      <a:pt x="1772" y="590"/>
                    </a:lnTo>
                    <a:lnTo>
                      <a:pt x="1829" y="609"/>
                    </a:lnTo>
                    <a:lnTo>
                      <a:pt x="1886" y="647"/>
                    </a:lnTo>
                    <a:lnTo>
                      <a:pt x="2038" y="647"/>
                    </a:lnTo>
                    <a:lnTo>
                      <a:pt x="2114" y="723"/>
                    </a:lnTo>
                    <a:lnTo>
                      <a:pt x="2134" y="742"/>
                    </a:lnTo>
                    <a:lnTo>
                      <a:pt x="2172" y="742"/>
                    </a:lnTo>
                    <a:lnTo>
                      <a:pt x="2229" y="762"/>
                    </a:lnTo>
                    <a:lnTo>
                      <a:pt x="2248" y="818"/>
                    </a:lnTo>
                    <a:lnTo>
                      <a:pt x="2248" y="913"/>
                    </a:lnTo>
                    <a:lnTo>
                      <a:pt x="2248" y="932"/>
                    </a:lnTo>
                    <a:lnTo>
                      <a:pt x="2267" y="913"/>
                    </a:lnTo>
                    <a:lnTo>
                      <a:pt x="2381" y="932"/>
                    </a:lnTo>
                    <a:lnTo>
                      <a:pt x="2457" y="913"/>
                    </a:lnTo>
                    <a:lnTo>
                      <a:pt x="2515" y="970"/>
                    </a:lnTo>
                    <a:lnTo>
                      <a:pt x="2610" y="989"/>
                    </a:lnTo>
                    <a:lnTo>
                      <a:pt x="2819" y="800"/>
                    </a:lnTo>
                    <a:lnTo>
                      <a:pt x="2991" y="781"/>
                    </a:lnTo>
                    <a:lnTo>
                      <a:pt x="3162" y="723"/>
                    </a:lnTo>
                    <a:lnTo>
                      <a:pt x="3296" y="666"/>
                    </a:lnTo>
                    <a:lnTo>
                      <a:pt x="3658" y="590"/>
                    </a:lnTo>
                    <a:lnTo>
                      <a:pt x="3905" y="666"/>
                    </a:lnTo>
                    <a:lnTo>
                      <a:pt x="4115" y="742"/>
                    </a:lnTo>
                    <a:lnTo>
                      <a:pt x="4305" y="857"/>
                    </a:lnTo>
                    <a:lnTo>
                      <a:pt x="4343" y="951"/>
                    </a:lnTo>
                    <a:lnTo>
                      <a:pt x="4381" y="1046"/>
                    </a:lnTo>
                    <a:lnTo>
                      <a:pt x="4381" y="1122"/>
                    </a:lnTo>
                    <a:lnTo>
                      <a:pt x="4381" y="1161"/>
                    </a:lnTo>
                    <a:lnTo>
                      <a:pt x="4381" y="1198"/>
                    </a:lnTo>
                    <a:lnTo>
                      <a:pt x="4362" y="1256"/>
                    </a:lnTo>
                    <a:lnTo>
                      <a:pt x="4343" y="1294"/>
                    </a:lnTo>
                    <a:lnTo>
                      <a:pt x="4324" y="1313"/>
                    </a:lnTo>
                    <a:lnTo>
                      <a:pt x="4305" y="1351"/>
                    </a:lnTo>
                    <a:lnTo>
                      <a:pt x="4324" y="1408"/>
                    </a:lnTo>
                    <a:lnTo>
                      <a:pt x="4343" y="1446"/>
                    </a:lnTo>
                    <a:lnTo>
                      <a:pt x="4381" y="1484"/>
                    </a:lnTo>
                    <a:lnTo>
                      <a:pt x="4438" y="1484"/>
                    </a:lnTo>
                    <a:lnTo>
                      <a:pt x="4496" y="1446"/>
                    </a:lnTo>
                    <a:lnTo>
                      <a:pt x="4534" y="1370"/>
                    </a:lnTo>
                    <a:lnTo>
                      <a:pt x="4591" y="1275"/>
                    </a:lnTo>
                    <a:lnTo>
                      <a:pt x="4629" y="1256"/>
                    </a:lnTo>
                    <a:lnTo>
                      <a:pt x="4724" y="1389"/>
                    </a:lnTo>
                    <a:lnTo>
                      <a:pt x="4686" y="1408"/>
                    </a:lnTo>
                    <a:lnTo>
                      <a:pt x="4648" y="1446"/>
                    </a:lnTo>
                    <a:lnTo>
                      <a:pt x="4629" y="1523"/>
                    </a:lnTo>
                    <a:lnTo>
                      <a:pt x="4629" y="1599"/>
                    </a:lnTo>
                    <a:lnTo>
                      <a:pt x="4648" y="1884"/>
                    </a:lnTo>
                    <a:lnTo>
                      <a:pt x="4629" y="1922"/>
                    </a:lnTo>
                    <a:lnTo>
                      <a:pt x="4591" y="1960"/>
                    </a:lnTo>
                    <a:lnTo>
                      <a:pt x="4552" y="2018"/>
                    </a:lnTo>
                    <a:lnTo>
                      <a:pt x="4496" y="2094"/>
                    </a:lnTo>
                    <a:lnTo>
                      <a:pt x="4420" y="2132"/>
                    </a:lnTo>
                    <a:lnTo>
                      <a:pt x="4343" y="2094"/>
                    </a:lnTo>
                    <a:lnTo>
                      <a:pt x="4210" y="2018"/>
                    </a:lnTo>
                    <a:lnTo>
                      <a:pt x="4134" y="1999"/>
                    </a:lnTo>
                    <a:lnTo>
                      <a:pt x="4057" y="1999"/>
                    </a:lnTo>
                    <a:lnTo>
                      <a:pt x="3658" y="2189"/>
                    </a:lnTo>
                    <a:lnTo>
                      <a:pt x="3600" y="2227"/>
                    </a:lnTo>
                    <a:lnTo>
                      <a:pt x="3581" y="2265"/>
                    </a:lnTo>
                    <a:lnTo>
                      <a:pt x="3314" y="2417"/>
                    </a:lnTo>
                    <a:lnTo>
                      <a:pt x="3143" y="2570"/>
                    </a:lnTo>
                    <a:lnTo>
                      <a:pt x="3086" y="2608"/>
                    </a:lnTo>
                    <a:lnTo>
                      <a:pt x="2915" y="2646"/>
                    </a:lnTo>
                    <a:lnTo>
                      <a:pt x="2857" y="2684"/>
                    </a:lnTo>
                    <a:lnTo>
                      <a:pt x="2838" y="2761"/>
                    </a:lnTo>
                    <a:lnTo>
                      <a:pt x="2857" y="2837"/>
                    </a:lnTo>
                    <a:lnTo>
                      <a:pt x="2896" y="2913"/>
                    </a:lnTo>
                    <a:lnTo>
                      <a:pt x="2896" y="2951"/>
                    </a:lnTo>
                    <a:lnTo>
                      <a:pt x="2800" y="2932"/>
                    </a:lnTo>
                    <a:lnTo>
                      <a:pt x="2571" y="2818"/>
                    </a:lnTo>
                    <a:lnTo>
                      <a:pt x="2515" y="2798"/>
                    </a:lnTo>
                    <a:lnTo>
                      <a:pt x="2515" y="2761"/>
                    </a:lnTo>
                    <a:lnTo>
                      <a:pt x="2591" y="2456"/>
                    </a:lnTo>
                    <a:lnTo>
                      <a:pt x="2534" y="2265"/>
                    </a:lnTo>
                    <a:lnTo>
                      <a:pt x="2381" y="2189"/>
                    </a:lnTo>
                    <a:lnTo>
                      <a:pt x="2000" y="2189"/>
                    </a:lnTo>
                    <a:lnTo>
                      <a:pt x="1829" y="2151"/>
                    </a:lnTo>
                    <a:lnTo>
                      <a:pt x="1677" y="2075"/>
                    </a:lnTo>
                    <a:lnTo>
                      <a:pt x="1562" y="1980"/>
                    </a:lnTo>
                    <a:lnTo>
                      <a:pt x="1486" y="1865"/>
                    </a:lnTo>
                    <a:lnTo>
                      <a:pt x="1352" y="1865"/>
                    </a:lnTo>
                    <a:lnTo>
                      <a:pt x="1200" y="1808"/>
                    </a:lnTo>
                    <a:lnTo>
                      <a:pt x="991" y="1599"/>
                    </a:lnTo>
                    <a:lnTo>
                      <a:pt x="876" y="1465"/>
                    </a:lnTo>
                    <a:lnTo>
                      <a:pt x="838" y="1446"/>
                    </a:lnTo>
                    <a:lnTo>
                      <a:pt x="819" y="1427"/>
                    </a:lnTo>
                    <a:lnTo>
                      <a:pt x="686" y="1332"/>
                    </a:lnTo>
                    <a:lnTo>
                      <a:pt x="648" y="1256"/>
                    </a:lnTo>
                    <a:lnTo>
                      <a:pt x="629" y="1161"/>
                    </a:lnTo>
                    <a:lnTo>
                      <a:pt x="610" y="1103"/>
                    </a:lnTo>
                    <a:lnTo>
                      <a:pt x="514" y="1046"/>
                    </a:lnTo>
                    <a:lnTo>
                      <a:pt x="305" y="104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2014" name="Freeform 12">
                <a:extLst>
                  <a:ext uri="{FF2B5EF4-FFF2-40B4-BE49-F238E27FC236}">
                    <a16:creationId xmlns:a16="http://schemas.microsoft.com/office/drawing/2014/main" id="{8815C7E5-57B7-1142-8132-D1AA9F17E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0800" y="6242050"/>
                <a:ext cx="4038600" cy="2728913"/>
              </a:xfrm>
              <a:custGeom>
                <a:avLst/>
                <a:gdLst>
                  <a:gd name="T0" fmla="*/ 2147483646 w 11220"/>
                  <a:gd name="T1" fmla="*/ 2147483646 h 7581"/>
                  <a:gd name="T2" fmla="*/ 2147483646 w 11220"/>
                  <a:gd name="T3" fmla="*/ 2147483646 h 7581"/>
                  <a:gd name="T4" fmla="*/ 2147483646 w 11220"/>
                  <a:gd name="T5" fmla="*/ 2147483646 h 7581"/>
                  <a:gd name="T6" fmla="*/ 2147483646 w 11220"/>
                  <a:gd name="T7" fmla="*/ 2147483646 h 7581"/>
                  <a:gd name="T8" fmla="*/ 2147483646 w 11220"/>
                  <a:gd name="T9" fmla="*/ 2147483646 h 7581"/>
                  <a:gd name="T10" fmla="*/ 2147483646 w 11220"/>
                  <a:gd name="T11" fmla="*/ 2147483646 h 7581"/>
                  <a:gd name="T12" fmla="*/ 2147483646 w 11220"/>
                  <a:gd name="T13" fmla="*/ 2147483646 h 7581"/>
                  <a:gd name="T14" fmla="*/ 2147483646 w 11220"/>
                  <a:gd name="T15" fmla="*/ 2147483646 h 7581"/>
                  <a:gd name="T16" fmla="*/ 2147483646 w 11220"/>
                  <a:gd name="T17" fmla="*/ 2147483646 h 7581"/>
                  <a:gd name="T18" fmla="*/ 2147483646 w 11220"/>
                  <a:gd name="T19" fmla="*/ 2147483646 h 7581"/>
                  <a:gd name="T20" fmla="*/ 2147483646 w 11220"/>
                  <a:gd name="T21" fmla="*/ 2147483646 h 7581"/>
                  <a:gd name="T22" fmla="*/ 2147483646 w 11220"/>
                  <a:gd name="T23" fmla="*/ 2147483646 h 7581"/>
                  <a:gd name="T24" fmla="*/ 2147483646 w 11220"/>
                  <a:gd name="T25" fmla="*/ 2147483646 h 7581"/>
                  <a:gd name="T26" fmla="*/ 2147483646 w 11220"/>
                  <a:gd name="T27" fmla="*/ 2147483646 h 7581"/>
                  <a:gd name="T28" fmla="*/ 2147483646 w 11220"/>
                  <a:gd name="T29" fmla="*/ 2147483646 h 7581"/>
                  <a:gd name="T30" fmla="*/ 2147483646 w 11220"/>
                  <a:gd name="T31" fmla="*/ 2147483646 h 7581"/>
                  <a:gd name="T32" fmla="*/ 2147483646 w 11220"/>
                  <a:gd name="T33" fmla="*/ 2147483646 h 7581"/>
                  <a:gd name="T34" fmla="*/ 2147483646 w 11220"/>
                  <a:gd name="T35" fmla="*/ 2147483646 h 7581"/>
                  <a:gd name="T36" fmla="*/ 2147483646 w 11220"/>
                  <a:gd name="T37" fmla="*/ 2147483646 h 7581"/>
                  <a:gd name="T38" fmla="*/ 2147483646 w 11220"/>
                  <a:gd name="T39" fmla="*/ 2147483646 h 7581"/>
                  <a:gd name="T40" fmla="*/ 2147483646 w 11220"/>
                  <a:gd name="T41" fmla="*/ 2147483646 h 7581"/>
                  <a:gd name="T42" fmla="*/ 2147483646 w 11220"/>
                  <a:gd name="T43" fmla="*/ 2147483646 h 7581"/>
                  <a:gd name="T44" fmla="*/ 2147483646 w 11220"/>
                  <a:gd name="T45" fmla="*/ 2147483646 h 7581"/>
                  <a:gd name="T46" fmla="*/ 2147483646 w 11220"/>
                  <a:gd name="T47" fmla="*/ 2147483646 h 7581"/>
                  <a:gd name="T48" fmla="*/ 2147483646 w 11220"/>
                  <a:gd name="T49" fmla="*/ 2147483646 h 7581"/>
                  <a:gd name="T50" fmla="*/ 2147483646 w 11220"/>
                  <a:gd name="T51" fmla="*/ 2147483646 h 7581"/>
                  <a:gd name="T52" fmla="*/ 2147483646 w 11220"/>
                  <a:gd name="T53" fmla="*/ 2147483646 h 7581"/>
                  <a:gd name="T54" fmla="*/ 2147483646 w 11220"/>
                  <a:gd name="T55" fmla="*/ 2147483646 h 7581"/>
                  <a:gd name="T56" fmla="*/ 2147483646 w 11220"/>
                  <a:gd name="T57" fmla="*/ 2147483646 h 7581"/>
                  <a:gd name="T58" fmla="*/ 2147483646 w 11220"/>
                  <a:gd name="T59" fmla="*/ 2147483646 h 7581"/>
                  <a:gd name="T60" fmla="*/ 2147483646 w 11220"/>
                  <a:gd name="T61" fmla="*/ 2147483646 h 7581"/>
                  <a:gd name="T62" fmla="*/ 2147483646 w 11220"/>
                  <a:gd name="T63" fmla="*/ 2147483646 h 7581"/>
                  <a:gd name="T64" fmla="*/ 2147483646 w 11220"/>
                  <a:gd name="T65" fmla="*/ 2147483646 h 7581"/>
                  <a:gd name="T66" fmla="*/ 2147483646 w 11220"/>
                  <a:gd name="T67" fmla="*/ 2147483646 h 7581"/>
                  <a:gd name="T68" fmla="*/ 2147483646 w 11220"/>
                  <a:gd name="T69" fmla="*/ 2147483646 h 7581"/>
                  <a:gd name="T70" fmla="*/ 2147483646 w 11220"/>
                  <a:gd name="T71" fmla="*/ 2147483646 h 7581"/>
                  <a:gd name="T72" fmla="*/ 2147483646 w 11220"/>
                  <a:gd name="T73" fmla="*/ 2147483646 h 7581"/>
                  <a:gd name="T74" fmla="*/ 2147483646 w 11220"/>
                  <a:gd name="T75" fmla="*/ 2147483646 h 7581"/>
                  <a:gd name="T76" fmla="*/ 2147483646 w 11220"/>
                  <a:gd name="T77" fmla="*/ 2147483646 h 7581"/>
                  <a:gd name="T78" fmla="*/ 2147483646 w 11220"/>
                  <a:gd name="T79" fmla="*/ 2147483646 h 7581"/>
                  <a:gd name="T80" fmla="*/ 2147483646 w 11220"/>
                  <a:gd name="T81" fmla="*/ 2147483646 h 7581"/>
                  <a:gd name="T82" fmla="*/ 2147483646 w 11220"/>
                  <a:gd name="T83" fmla="*/ 2147483646 h 7581"/>
                  <a:gd name="T84" fmla="*/ 2147483646 w 11220"/>
                  <a:gd name="T85" fmla="*/ 2147483646 h 7581"/>
                  <a:gd name="T86" fmla="*/ 2147483646 w 11220"/>
                  <a:gd name="T87" fmla="*/ 2147483646 h 7581"/>
                  <a:gd name="T88" fmla="*/ 2147483646 w 11220"/>
                  <a:gd name="T89" fmla="*/ 2147483646 h 7581"/>
                  <a:gd name="T90" fmla="*/ 2147483646 w 11220"/>
                  <a:gd name="T91" fmla="*/ 2147483646 h 7581"/>
                  <a:gd name="T92" fmla="*/ 2147483646 w 11220"/>
                  <a:gd name="T93" fmla="*/ 2147483646 h 7581"/>
                  <a:gd name="T94" fmla="*/ 2147483646 w 11220"/>
                  <a:gd name="T95" fmla="*/ 2147483646 h 7581"/>
                  <a:gd name="T96" fmla="*/ 2147483646 w 11220"/>
                  <a:gd name="T97" fmla="*/ 2147483646 h 7581"/>
                  <a:gd name="T98" fmla="*/ 2147483646 w 11220"/>
                  <a:gd name="T99" fmla="*/ 2147483646 h 7581"/>
                  <a:gd name="T100" fmla="*/ 2147483646 w 11220"/>
                  <a:gd name="T101" fmla="*/ 2147483646 h 758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1220" h="7581">
                    <a:moveTo>
                      <a:pt x="2953" y="5790"/>
                    </a:moveTo>
                    <a:lnTo>
                      <a:pt x="2267" y="6513"/>
                    </a:lnTo>
                    <a:lnTo>
                      <a:pt x="2191" y="6552"/>
                    </a:lnTo>
                    <a:lnTo>
                      <a:pt x="2019" y="6456"/>
                    </a:lnTo>
                    <a:lnTo>
                      <a:pt x="1829" y="6399"/>
                    </a:lnTo>
                    <a:lnTo>
                      <a:pt x="1790" y="6342"/>
                    </a:lnTo>
                    <a:lnTo>
                      <a:pt x="1771" y="6342"/>
                    </a:lnTo>
                    <a:lnTo>
                      <a:pt x="1695" y="6418"/>
                    </a:lnTo>
                    <a:lnTo>
                      <a:pt x="1657" y="6513"/>
                    </a:lnTo>
                    <a:lnTo>
                      <a:pt x="1619" y="6704"/>
                    </a:lnTo>
                    <a:lnTo>
                      <a:pt x="1505" y="7009"/>
                    </a:lnTo>
                    <a:lnTo>
                      <a:pt x="1485" y="7104"/>
                    </a:lnTo>
                    <a:lnTo>
                      <a:pt x="1067" y="7199"/>
                    </a:lnTo>
                    <a:lnTo>
                      <a:pt x="990" y="7237"/>
                    </a:lnTo>
                    <a:lnTo>
                      <a:pt x="952" y="7332"/>
                    </a:lnTo>
                    <a:lnTo>
                      <a:pt x="914" y="7390"/>
                    </a:lnTo>
                    <a:lnTo>
                      <a:pt x="800" y="7314"/>
                    </a:lnTo>
                    <a:lnTo>
                      <a:pt x="800" y="7390"/>
                    </a:lnTo>
                    <a:lnTo>
                      <a:pt x="800" y="7446"/>
                    </a:lnTo>
                    <a:lnTo>
                      <a:pt x="781" y="7504"/>
                    </a:lnTo>
                    <a:lnTo>
                      <a:pt x="743" y="7542"/>
                    </a:lnTo>
                    <a:lnTo>
                      <a:pt x="667" y="7580"/>
                    </a:lnTo>
                    <a:lnTo>
                      <a:pt x="647" y="7561"/>
                    </a:lnTo>
                    <a:lnTo>
                      <a:pt x="628" y="7542"/>
                    </a:lnTo>
                    <a:lnTo>
                      <a:pt x="628" y="7523"/>
                    </a:lnTo>
                    <a:lnTo>
                      <a:pt x="705" y="7370"/>
                    </a:lnTo>
                    <a:lnTo>
                      <a:pt x="723" y="7332"/>
                    </a:lnTo>
                    <a:lnTo>
                      <a:pt x="686" y="7294"/>
                    </a:lnTo>
                    <a:lnTo>
                      <a:pt x="628" y="7294"/>
                    </a:lnTo>
                    <a:lnTo>
                      <a:pt x="552" y="7332"/>
                    </a:lnTo>
                    <a:lnTo>
                      <a:pt x="533" y="7351"/>
                    </a:lnTo>
                    <a:lnTo>
                      <a:pt x="495" y="7351"/>
                    </a:lnTo>
                    <a:lnTo>
                      <a:pt x="476" y="7275"/>
                    </a:lnTo>
                    <a:lnTo>
                      <a:pt x="438" y="7275"/>
                    </a:lnTo>
                    <a:lnTo>
                      <a:pt x="324" y="7294"/>
                    </a:lnTo>
                    <a:lnTo>
                      <a:pt x="266" y="7275"/>
                    </a:lnTo>
                    <a:lnTo>
                      <a:pt x="228" y="7237"/>
                    </a:lnTo>
                    <a:lnTo>
                      <a:pt x="210" y="7199"/>
                    </a:lnTo>
                    <a:lnTo>
                      <a:pt x="114" y="7028"/>
                    </a:lnTo>
                    <a:lnTo>
                      <a:pt x="114" y="6913"/>
                    </a:lnTo>
                    <a:lnTo>
                      <a:pt x="152" y="6780"/>
                    </a:lnTo>
                    <a:lnTo>
                      <a:pt x="152" y="6647"/>
                    </a:lnTo>
                    <a:lnTo>
                      <a:pt x="133" y="6304"/>
                    </a:lnTo>
                    <a:lnTo>
                      <a:pt x="114" y="6247"/>
                    </a:lnTo>
                    <a:lnTo>
                      <a:pt x="19" y="6094"/>
                    </a:lnTo>
                    <a:lnTo>
                      <a:pt x="0" y="6037"/>
                    </a:lnTo>
                    <a:lnTo>
                      <a:pt x="19" y="5827"/>
                    </a:lnTo>
                    <a:lnTo>
                      <a:pt x="95" y="5675"/>
                    </a:lnTo>
                    <a:lnTo>
                      <a:pt x="305" y="5448"/>
                    </a:lnTo>
                    <a:lnTo>
                      <a:pt x="342" y="5371"/>
                    </a:lnTo>
                    <a:lnTo>
                      <a:pt x="381" y="5314"/>
                    </a:lnTo>
                    <a:lnTo>
                      <a:pt x="419" y="5257"/>
                    </a:lnTo>
                    <a:lnTo>
                      <a:pt x="514" y="5238"/>
                    </a:lnTo>
                    <a:lnTo>
                      <a:pt x="591" y="5219"/>
                    </a:lnTo>
                    <a:lnTo>
                      <a:pt x="667" y="5162"/>
                    </a:lnTo>
                    <a:lnTo>
                      <a:pt x="743" y="5085"/>
                    </a:lnTo>
                    <a:lnTo>
                      <a:pt x="781" y="5009"/>
                    </a:lnTo>
                    <a:lnTo>
                      <a:pt x="781" y="4971"/>
                    </a:lnTo>
                    <a:lnTo>
                      <a:pt x="800" y="4914"/>
                    </a:lnTo>
                    <a:lnTo>
                      <a:pt x="800" y="4876"/>
                    </a:lnTo>
                    <a:lnTo>
                      <a:pt x="876" y="4838"/>
                    </a:lnTo>
                    <a:lnTo>
                      <a:pt x="971" y="4781"/>
                    </a:lnTo>
                    <a:lnTo>
                      <a:pt x="1028" y="4704"/>
                    </a:lnTo>
                    <a:lnTo>
                      <a:pt x="1104" y="4533"/>
                    </a:lnTo>
                    <a:lnTo>
                      <a:pt x="1181" y="4476"/>
                    </a:lnTo>
                    <a:lnTo>
                      <a:pt x="1219" y="4495"/>
                    </a:lnTo>
                    <a:lnTo>
                      <a:pt x="1276" y="4495"/>
                    </a:lnTo>
                    <a:lnTo>
                      <a:pt x="1333" y="4495"/>
                    </a:lnTo>
                    <a:lnTo>
                      <a:pt x="1390" y="4476"/>
                    </a:lnTo>
                    <a:lnTo>
                      <a:pt x="1485" y="4381"/>
                    </a:lnTo>
                    <a:lnTo>
                      <a:pt x="1505" y="4362"/>
                    </a:lnTo>
                    <a:lnTo>
                      <a:pt x="1543" y="4324"/>
                    </a:lnTo>
                    <a:lnTo>
                      <a:pt x="1638" y="4095"/>
                    </a:lnTo>
                    <a:lnTo>
                      <a:pt x="1714" y="4000"/>
                    </a:lnTo>
                    <a:lnTo>
                      <a:pt x="1847" y="3752"/>
                    </a:lnTo>
                    <a:lnTo>
                      <a:pt x="1866" y="3657"/>
                    </a:lnTo>
                    <a:lnTo>
                      <a:pt x="1886" y="3467"/>
                    </a:lnTo>
                    <a:lnTo>
                      <a:pt x="1924" y="3371"/>
                    </a:lnTo>
                    <a:lnTo>
                      <a:pt x="2057" y="3086"/>
                    </a:lnTo>
                    <a:lnTo>
                      <a:pt x="2076" y="2933"/>
                    </a:lnTo>
                    <a:lnTo>
                      <a:pt x="2038" y="2781"/>
                    </a:lnTo>
                    <a:lnTo>
                      <a:pt x="1847" y="2571"/>
                    </a:lnTo>
                    <a:lnTo>
                      <a:pt x="1829" y="2495"/>
                    </a:lnTo>
                    <a:lnTo>
                      <a:pt x="1829" y="2419"/>
                    </a:lnTo>
                    <a:lnTo>
                      <a:pt x="1886" y="2229"/>
                    </a:lnTo>
                    <a:lnTo>
                      <a:pt x="1886" y="2114"/>
                    </a:lnTo>
                    <a:lnTo>
                      <a:pt x="1866" y="2019"/>
                    </a:lnTo>
                    <a:lnTo>
                      <a:pt x="1866" y="1981"/>
                    </a:lnTo>
                    <a:lnTo>
                      <a:pt x="1829" y="1943"/>
                    </a:lnTo>
                    <a:lnTo>
                      <a:pt x="1829" y="1905"/>
                    </a:lnTo>
                    <a:lnTo>
                      <a:pt x="1829" y="1848"/>
                    </a:lnTo>
                    <a:lnTo>
                      <a:pt x="1847" y="1790"/>
                    </a:lnTo>
                    <a:lnTo>
                      <a:pt x="1847" y="1714"/>
                    </a:lnTo>
                    <a:lnTo>
                      <a:pt x="1981" y="1619"/>
                    </a:lnTo>
                    <a:lnTo>
                      <a:pt x="2076" y="1543"/>
                    </a:lnTo>
                    <a:lnTo>
                      <a:pt x="2114" y="1486"/>
                    </a:lnTo>
                    <a:lnTo>
                      <a:pt x="2152" y="1448"/>
                    </a:lnTo>
                    <a:lnTo>
                      <a:pt x="2286" y="1428"/>
                    </a:lnTo>
                    <a:lnTo>
                      <a:pt x="2514" y="1219"/>
                    </a:lnTo>
                    <a:lnTo>
                      <a:pt x="2648" y="933"/>
                    </a:lnTo>
                    <a:lnTo>
                      <a:pt x="2686" y="742"/>
                    </a:lnTo>
                    <a:lnTo>
                      <a:pt x="2743" y="686"/>
                    </a:lnTo>
                    <a:lnTo>
                      <a:pt x="2819" y="647"/>
                    </a:lnTo>
                    <a:lnTo>
                      <a:pt x="2895" y="610"/>
                    </a:lnTo>
                    <a:lnTo>
                      <a:pt x="2933" y="533"/>
                    </a:lnTo>
                    <a:lnTo>
                      <a:pt x="3009" y="476"/>
                    </a:lnTo>
                    <a:lnTo>
                      <a:pt x="3067" y="419"/>
                    </a:lnTo>
                    <a:lnTo>
                      <a:pt x="3143" y="133"/>
                    </a:lnTo>
                    <a:lnTo>
                      <a:pt x="3276" y="38"/>
                    </a:lnTo>
                    <a:lnTo>
                      <a:pt x="3447" y="19"/>
                    </a:lnTo>
                    <a:lnTo>
                      <a:pt x="3562" y="0"/>
                    </a:lnTo>
                    <a:lnTo>
                      <a:pt x="3676" y="38"/>
                    </a:lnTo>
                    <a:lnTo>
                      <a:pt x="3733" y="95"/>
                    </a:lnTo>
                    <a:lnTo>
                      <a:pt x="3810" y="171"/>
                    </a:lnTo>
                    <a:lnTo>
                      <a:pt x="3962" y="133"/>
                    </a:lnTo>
                    <a:lnTo>
                      <a:pt x="4095" y="229"/>
                    </a:lnTo>
                    <a:lnTo>
                      <a:pt x="4248" y="152"/>
                    </a:lnTo>
                    <a:lnTo>
                      <a:pt x="4381" y="95"/>
                    </a:lnTo>
                    <a:lnTo>
                      <a:pt x="4438" y="152"/>
                    </a:lnTo>
                    <a:lnTo>
                      <a:pt x="4514" y="209"/>
                    </a:lnTo>
                    <a:lnTo>
                      <a:pt x="4648" y="209"/>
                    </a:lnTo>
                    <a:lnTo>
                      <a:pt x="4781" y="209"/>
                    </a:lnTo>
                    <a:lnTo>
                      <a:pt x="4743" y="285"/>
                    </a:lnTo>
                    <a:lnTo>
                      <a:pt x="4705" y="362"/>
                    </a:lnTo>
                    <a:lnTo>
                      <a:pt x="4800" y="400"/>
                    </a:lnTo>
                    <a:lnTo>
                      <a:pt x="4895" y="419"/>
                    </a:lnTo>
                    <a:lnTo>
                      <a:pt x="4952" y="514"/>
                    </a:lnTo>
                    <a:lnTo>
                      <a:pt x="4990" y="628"/>
                    </a:lnTo>
                    <a:lnTo>
                      <a:pt x="5143" y="762"/>
                    </a:lnTo>
                    <a:lnTo>
                      <a:pt x="5295" y="895"/>
                    </a:lnTo>
                    <a:lnTo>
                      <a:pt x="5619" y="724"/>
                    </a:lnTo>
                    <a:lnTo>
                      <a:pt x="5867" y="647"/>
                    </a:lnTo>
                    <a:lnTo>
                      <a:pt x="6057" y="457"/>
                    </a:lnTo>
                    <a:lnTo>
                      <a:pt x="6114" y="571"/>
                    </a:lnTo>
                    <a:lnTo>
                      <a:pt x="6267" y="647"/>
                    </a:lnTo>
                    <a:lnTo>
                      <a:pt x="6343" y="686"/>
                    </a:lnTo>
                    <a:lnTo>
                      <a:pt x="6400" y="705"/>
                    </a:lnTo>
                    <a:lnTo>
                      <a:pt x="6534" y="838"/>
                    </a:lnTo>
                    <a:lnTo>
                      <a:pt x="6666" y="914"/>
                    </a:lnTo>
                    <a:lnTo>
                      <a:pt x="6781" y="991"/>
                    </a:lnTo>
                    <a:lnTo>
                      <a:pt x="6857" y="1009"/>
                    </a:lnTo>
                    <a:lnTo>
                      <a:pt x="6915" y="991"/>
                    </a:lnTo>
                    <a:lnTo>
                      <a:pt x="7010" y="991"/>
                    </a:lnTo>
                    <a:lnTo>
                      <a:pt x="7391" y="1067"/>
                    </a:lnTo>
                    <a:lnTo>
                      <a:pt x="7486" y="1123"/>
                    </a:lnTo>
                    <a:lnTo>
                      <a:pt x="7619" y="1257"/>
                    </a:lnTo>
                    <a:lnTo>
                      <a:pt x="7772" y="1276"/>
                    </a:lnTo>
                    <a:lnTo>
                      <a:pt x="7943" y="1276"/>
                    </a:lnTo>
                    <a:lnTo>
                      <a:pt x="8381" y="1372"/>
                    </a:lnTo>
                    <a:lnTo>
                      <a:pt x="8438" y="1352"/>
                    </a:lnTo>
                    <a:lnTo>
                      <a:pt x="8495" y="1333"/>
                    </a:lnTo>
                    <a:lnTo>
                      <a:pt x="8648" y="1333"/>
                    </a:lnTo>
                    <a:lnTo>
                      <a:pt x="8762" y="1276"/>
                    </a:lnTo>
                    <a:lnTo>
                      <a:pt x="8876" y="1295"/>
                    </a:lnTo>
                    <a:lnTo>
                      <a:pt x="8972" y="1295"/>
                    </a:lnTo>
                    <a:lnTo>
                      <a:pt x="9067" y="1372"/>
                    </a:lnTo>
                    <a:lnTo>
                      <a:pt x="9162" y="1372"/>
                    </a:lnTo>
                    <a:lnTo>
                      <a:pt x="9200" y="1276"/>
                    </a:lnTo>
                    <a:lnTo>
                      <a:pt x="9277" y="1238"/>
                    </a:lnTo>
                    <a:lnTo>
                      <a:pt x="9353" y="1219"/>
                    </a:lnTo>
                    <a:lnTo>
                      <a:pt x="9486" y="1238"/>
                    </a:lnTo>
                    <a:lnTo>
                      <a:pt x="9600" y="1333"/>
                    </a:lnTo>
                    <a:lnTo>
                      <a:pt x="9714" y="1448"/>
                    </a:lnTo>
                    <a:lnTo>
                      <a:pt x="9829" y="1543"/>
                    </a:lnTo>
                    <a:lnTo>
                      <a:pt x="9962" y="1562"/>
                    </a:lnTo>
                    <a:lnTo>
                      <a:pt x="10152" y="1638"/>
                    </a:lnTo>
                    <a:lnTo>
                      <a:pt x="10438" y="1619"/>
                    </a:lnTo>
                    <a:lnTo>
                      <a:pt x="10629" y="1714"/>
                    </a:lnTo>
                    <a:lnTo>
                      <a:pt x="10762" y="1771"/>
                    </a:lnTo>
                    <a:lnTo>
                      <a:pt x="10933" y="1752"/>
                    </a:lnTo>
                    <a:lnTo>
                      <a:pt x="11086" y="1809"/>
                    </a:lnTo>
                    <a:lnTo>
                      <a:pt x="11181" y="1905"/>
                    </a:lnTo>
                    <a:lnTo>
                      <a:pt x="11219" y="2229"/>
                    </a:lnTo>
                    <a:lnTo>
                      <a:pt x="11181" y="2533"/>
                    </a:lnTo>
                    <a:lnTo>
                      <a:pt x="11048" y="2591"/>
                    </a:lnTo>
                    <a:lnTo>
                      <a:pt x="10914" y="2667"/>
                    </a:lnTo>
                    <a:lnTo>
                      <a:pt x="10819" y="2743"/>
                    </a:lnTo>
                    <a:lnTo>
                      <a:pt x="10686" y="2781"/>
                    </a:lnTo>
                    <a:lnTo>
                      <a:pt x="10572" y="2723"/>
                    </a:lnTo>
                    <a:lnTo>
                      <a:pt x="10457" y="2647"/>
                    </a:lnTo>
                    <a:lnTo>
                      <a:pt x="10343" y="2571"/>
                    </a:lnTo>
                    <a:lnTo>
                      <a:pt x="10229" y="2476"/>
                    </a:lnTo>
                    <a:lnTo>
                      <a:pt x="10095" y="2419"/>
                    </a:lnTo>
                    <a:lnTo>
                      <a:pt x="9962" y="2381"/>
                    </a:lnTo>
                    <a:lnTo>
                      <a:pt x="9772" y="2190"/>
                    </a:lnTo>
                    <a:lnTo>
                      <a:pt x="9619" y="2210"/>
                    </a:lnTo>
                    <a:lnTo>
                      <a:pt x="9391" y="2286"/>
                    </a:lnTo>
                    <a:lnTo>
                      <a:pt x="9391" y="2400"/>
                    </a:lnTo>
                    <a:lnTo>
                      <a:pt x="9409" y="2552"/>
                    </a:lnTo>
                    <a:lnTo>
                      <a:pt x="9467" y="2667"/>
                    </a:lnTo>
                    <a:lnTo>
                      <a:pt x="9505" y="2686"/>
                    </a:lnTo>
                    <a:lnTo>
                      <a:pt x="9543" y="2723"/>
                    </a:lnTo>
                    <a:lnTo>
                      <a:pt x="9486" y="2743"/>
                    </a:lnTo>
                    <a:lnTo>
                      <a:pt x="9409" y="2762"/>
                    </a:lnTo>
                    <a:lnTo>
                      <a:pt x="9372" y="2876"/>
                    </a:lnTo>
                    <a:lnTo>
                      <a:pt x="9391" y="3028"/>
                    </a:lnTo>
                    <a:lnTo>
                      <a:pt x="9429" y="3162"/>
                    </a:lnTo>
                    <a:lnTo>
                      <a:pt x="9448" y="3333"/>
                    </a:lnTo>
                    <a:lnTo>
                      <a:pt x="9448" y="3524"/>
                    </a:lnTo>
                    <a:lnTo>
                      <a:pt x="9391" y="3695"/>
                    </a:lnTo>
                    <a:lnTo>
                      <a:pt x="9295" y="3810"/>
                    </a:lnTo>
                    <a:lnTo>
                      <a:pt x="9181" y="3905"/>
                    </a:lnTo>
                    <a:lnTo>
                      <a:pt x="8857" y="4076"/>
                    </a:lnTo>
                    <a:lnTo>
                      <a:pt x="8515" y="4171"/>
                    </a:lnTo>
                    <a:lnTo>
                      <a:pt x="7962" y="4191"/>
                    </a:lnTo>
                    <a:lnTo>
                      <a:pt x="7581" y="4267"/>
                    </a:lnTo>
                    <a:lnTo>
                      <a:pt x="6705" y="4210"/>
                    </a:lnTo>
                    <a:lnTo>
                      <a:pt x="6400" y="4286"/>
                    </a:lnTo>
                    <a:lnTo>
                      <a:pt x="6571" y="4628"/>
                    </a:lnTo>
                    <a:lnTo>
                      <a:pt x="6666" y="4743"/>
                    </a:lnTo>
                    <a:lnTo>
                      <a:pt x="6762" y="4838"/>
                    </a:lnTo>
                    <a:lnTo>
                      <a:pt x="6819" y="5067"/>
                    </a:lnTo>
                    <a:lnTo>
                      <a:pt x="6781" y="5314"/>
                    </a:lnTo>
                    <a:lnTo>
                      <a:pt x="6534" y="5238"/>
                    </a:lnTo>
                    <a:lnTo>
                      <a:pt x="6172" y="5314"/>
                    </a:lnTo>
                    <a:lnTo>
                      <a:pt x="6038" y="5371"/>
                    </a:lnTo>
                    <a:lnTo>
                      <a:pt x="5867" y="5429"/>
                    </a:lnTo>
                    <a:lnTo>
                      <a:pt x="5695" y="5448"/>
                    </a:lnTo>
                    <a:lnTo>
                      <a:pt x="5486" y="5637"/>
                    </a:lnTo>
                    <a:lnTo>
                      <a:pt x="5391" y="5618"/>
                    </a:lnTo>
                    <a:lnTo>
                      <a:pt x="5333" y="5561"/>
                    </a:lnTo>
                    <a:lnTo>
                      <a:pt x="5257" y="5580"/>
                    </a:lnTo>
                    <a:lnTo>
                      <a:pt x="5143" y="5561"/>
                    </a:lnTo>
                    <a:lnTo>
                      <a:pt x="5124" y="5580"/>
                    </a:lnTo>
                    <a:lnTo>
                      <a:pt x="5124" y="5561"/>
                    </a:lnTo>
                    <a:lnTo>
                      <a:pt x="5124" y="5466"/>
                    </a:lnTo>
                    <a:lnTo>
                      <a:pt x="5105" y="5410"/>
                    </a:lnTo>
                    <a:lnTo>
                      <a:pt x="5048" y="5390"/>
                    </a:lnTo>
                    <a:lnTo>
                      <a:pt x="5010" y="5390"/>
                    </a:lnTo>
                    <a:lnTo>
                      <a:pt x="4990" y="5371"/>
                    </a:lnTo>
                    <a:lnTo>
                      <a:pt x="4914" y="5295"/>
                    </a:lnTo>
                    <a:lnTo>
                      <a:pt x="4762" y="5295"/>
                    </a:lnTo>
                    <a:lnTo>
                      <a:pt x="4705" y="5257"/>
                    </a:lnTo>
                    <a:lnTo>
                      <a:pt x="4648" y="5238"/>
                    </a:lnTo>
                    <a:lnTo>
                      <a:pt x="4514" y="5257"/>
                    </a:lnTo>
                    <a:lnTo>
                      <a:pt x="4381" y="5238"/>
                    </a:lnTo>
                    <a:lnTo>
                      <a:pt x="4191" y="5162"/>
                    </a:lnTo>
                    <a:lnTo>
                      <a:pt x="4000" y="5105"/>
                    </a:lnTo>
                    <a:lnTo>
                      <a:pt x="3847" y="5009"/>
                    </a:lnTo>
                    <a:lnTo>
                      <a:pt x="3810" y="4838"/>
                    </a:lnTo>
                    <a:lnTo>
                      <a:pt x="3733" y="4743"/>
                    </a:lnTo>
                    <a:lnTo>
                      <a:pt x="3638" y="4648"/>
                    </a:lnTo>
                    <a:lnTo>
                      <a:pt x="3486" y="4648"/>
                    </a:lnTo>
                    <a:lnTo>
                      <a:pt x="3352" y="4667"/>
                    </a:lnTo>
                    <a:lnTo>
                      <a:pt x="3276" y="4762"/>
                    </a:lnTo>
                    <a:lnTo>
                      <a:pt x="3162" y="4819"/>
                    </a:lnTo>
                    <a:lnTo>
                      <a:pt x="3048" y="4743"/>
                    </a:lnTo>
                    <a:lnTo>
                      <a:pt x="2933" y="4724"/>
                    </a:lnTo>
                    <a:lnTo>
                      <a:pt x="2895" y="4819"/>
                    </a:lnTo>
                    <a:lnTo>
                      <a:pt x="2971" y="4933"/>
                    </a:lnTo>
                    <a:lnTo>
                      <a:pt x="2971" y="5048"/>
                    </a:lnTo>
                    <a:lnTo>
                      <a:pt x="2876" y="5429"/>
                    </a:lnTo>
                    <a:lnTo>
                      <a:pt x="2895" y="5675"/>
                    </a:lnTo>
                    <a:lnTo>
                      <a:pt x="2914" y="5713"/>
                    </a:lnTo>
                    <a:lnTo>
                      <a:pt x="2933" y="5770"/>
                    </a:lnTo>
                    <a:lnTo>
                      <a:pt x="2953" y="5790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2015" name="Freeform 13">
                <a:extLst>
                  <a:ext uri="{FF2B5EF4-FFF2-40B4-BE49-F238E27FC236}">
                    <a16:creationId xmlns:a16="http://schemas.microsoft.com/office/drawing/2014/main" id="{663462E8-5E2C-7642-9E94-B84186992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91725" y="12947650"/>
                <a:ext cx="2654300" cy="2586038"/>
              </a:xfrm>
              <a:custGeom>
                <a:avLst/>
                <a:gdLst>
                  <a:gd name="T0" fmla="*/ 2147483646 w 7373"/>
                  <a:gd name="T1" fmla="*/ 2147483646 h 7182"/>
                  <a:gd name="T2" fmla="*/ 2147483646 w 7373"/>
                  <a:gd name="T3" fmla="*/ 2147483646 h 7182"/>
                  <a:gd name="T4" fmla="*/ 2147483646 w 7373"/>
                  <a:gd name="T5" fmla="*/ 2147483646 h 7182"/>
                  <a:gd name="T6" fmla="*/ 2147483646 w 7373"/>
                  <a:gd name="T7" fmla="*/ 2147483646 h 7182"/>
                  <a:gd name="T8" fmla="*/ 2147483646 w 7373"/>
                  <a:gd name="T9" fmla="*/ 2147483646 h 7182"/>
                  <a:gd name="T10" fmla="*/ 2147483646 w 7373"/>
                  <a:gd name="T11" fmla="*/ 2147483646 h 7182"/>
                  <a:gd name="T12" fmla="*/ 2147483646 w 7373"/>
                  <a:gd name="T13" fmla="*/ 2147483646 h 7182"/>
                  <a:gd name="T14" fmla="*/ 2147483646 w 7373"/>
                  <a:gd name="T15" fmla="*/ 2147483646 h 7182"/>
                  <a:gd name="T16" fmla="*/ 2147483646 w 7373"/>
                  <a:gd name="T17" fmla="*/ 2147483646 h 7182"/>
                  <a:gd name="T18" fmla="*/ 2147483646 w 7373"/>
                  <a:gd name="T19" fmla="*/ 2147483646 h 7182"/>
                  <a:gd name="T20" fmla="*/ 2147483646 w 7373"/>
                  <a:gd name="T21" fmla="*/ 2147483646 h 7182"/>
                  <a:gd name="T22" fmla="*/ 2147483646 w 7373"/>
                  <a:gd name="T23" fmla="*/ 2147483646 h 7182"/>
                  <a:gd name="T24" fmla="*/ 2147483646 w 7373"/>
                  <a:gd name="T25" fmla="*/ 2147483646 h 7182"/>
                  <a:gd name="T26" fmla="*/ 2147483646 w 7373"/>
                  <a:gd name="T27" fmla="*/ 2147483646 h 7182"/>
                  <a:gd name="T28" fmla="*/ 2147483646 w 7373"/>
                  <a:gd name="T29" fmla="*/ 2147483646 h 7182"/>
                  <a:gd name="T30" fmla="*/ 2147483646 w 7373"/>
                  <a:gd name="T31" fmla="*/ 2147483646 h 7182"/>
                  <a:gd name="T32" fmla="*/ 2147483646 w 7373"/>
                  <a:gd name="T33" fmla="*/ 2147483646 h 7182"/>
                  <a:gd name="T34" fmla="*/ 2147483646 w 7373"/>
                  <a:gd name="T35" fmla="*/ 2147483646 h 7182"/>
                  <a:gd name="T36" fmla="*/ 2147483646 w 7373"/>
                  <a:gd name="T37" fmla="*/ 2147483646 h 7182"/>
                  <a:gd name="T38" fmla="*/ 2147483646 w 7373"/>
                  <a:gd name="T39" fmla="*/ 2147483646 h 7182"/>
                  <a:gd name="T40" fmla="*/ 2147483646 w 7373"/>
                  <a:gd name="T41" fmla="*/ 2147483646 h 7182"/>
                  <a:gd name="T42" fmla="*/ 2147483646 w 7373"/>
                  <a:gd name="T43" fmla="*/ 2147483646 h 7182"/>
                  <a:gd name="T44" fmla="*/ 2147483646 w 7373"/>
                  <a:gd name="T45" fmla="*/ 2147483646 h 7182"/>
                  <a:gd name="T46" fmla="*/ 2147483646 w 7373"/>
                  <a:gd name="T47" fmla="*/ 2147483646 h 7182"/>
                  <a:gd name="T48" fmla="*/ 2147483646 w 7373"/>
                  <a:gd name="T49" fmla="*/ 2147483646 h 7182"/>
                  <a:gd name="T50" fmla="*/ 2147483646 w 7373"/>
                  <a:gd name="T51" fmla="*/ 2147483646 h 7182"/>
                  <a:gd name="T52" fmla="*/ 2147483646 w 7373"/>
                  <a:gd name="T53" fmla="*/ 2147483646 h 7182"/>
                  <a:gd name="T54" fmla="*/ 2147483646 w 7373"/>
                  <a:gd name="T55" fmla="*/ 2147483646 h 7182"/>
                  <a:gd name="T56" fmla="*/ 2147483646 w 7373"/>
                  <a:gd name="T57" fmla="*/ 2147483646 h 7182"/>
                  <a:gd name="T58" fmla="*/ 2147483646 w 7373"/>
                  <a:gd name="T59" fmla="*/ 2147483646 h 7182"/>
                  <a:gd name="T60" fmla="*/ 2147483646 w 7373"/>
                  <a:gd name="T61" fmla="*/ 2147483646 h 7182"/>
                  <a:gd name="T62" fmla="*/ 2147483646 w 7373"/>
                  <a:gd name="T63" fmla="*/ 2147483646 h 7182"/>
                  <a:gd name="T64" fmla="*/ 2147483646 w 7373"/>
                  <a:gd name="T65" fmla="*/ 2147483646 h 7182"/>
                  <a:gd name="T66" fmla="*/ 2147483646 w 7373"/>
                  <a:gd name="T67" fmla="*/ 2147483646 h 7182"/>
                  <a:gd name="T68" fmla="*/ 2147483646 w 7373"/>
                  <a:gd name="T69" fmla="*/ 2147483646 h 7182"/>
                  <a:gd name="T70" fmla="*/ 2147483646 w 7373"/>
                  <a:gd name="T71" fmla="*/ 2147483646 h 7182"/>
                  <a:gd name="T72" fmla="*/ 2147483646 w 7373"/>
                  <a:gd name="T73" fmla="*/ 2147483646 h 7182"/>
                  <a:gd name="T74" fmla="*/ 2147483646 w 7373"/>
                  <a:gd name="T75" fmla="*/ 2147483646 h 7182"/>
                  <a:gd name="T76" fmla="*/ 2147483646 w 7373"/>
                  <a:gd name="T77" fmla="*/ 2147483646 h 7182"/>
                  <a:gd name="T78" fmla="*/ 2147483646 w 7373"/>
                  <a:gd name="T79" fmla="*/ 2147483646 h 7182"/>
                  <a:gd name="T80" fmla="*/ 2147483646 w 7373"/>
                  <a:gd name="T81" fmla="*/ 2147483646 h 7182"/>
                  <a:gd name="T82" fmla="*/ 2147483646 w 7373"/>
                  <a:gd name="T83" fmla="*/ 2147483646 h 7182"/>
                  <a:gd name="T84" fmla="*/ 2147483646 w 7373"/>
                  <a:gd name="T85" fmla="*/ 2147483646 h 7182"/>
                  <a:gd name="T86" fmla="*/ 2147483646 w 7373"/>
                  <a:gd name="T87" fmla="*/ 2147483646 h 7182"/>
                  <a:gd name="T88" fmla="*/ 2147483646 w 7373"/>
                  <a:gd name="T89" fmla="*/ 2147483646 h 7182"/>
                  <a:gd name="T90" fmla="*/ 2147483646 w 7373"/>
                  <a:gd name="T91" fmla="*/ 2147483646 h 7182"/>
                  <a:gd name="T92" fmla="*/ 2147483646 w 7373"/>
                  <a:gd name="T93" fmla="*/ 2147483646 h 7182"/>
                  <a:gd name="T94" fmla="*/ 2147483646 w 7373"/>
                  <a:gd name="T95" fmla="*/ 2147483646 h 7182"/>
                  <a:gd name="T96" fmla="*/ 2147483646 w 7373"/>
                  <a:gd name="T97" fmla="*/ 2147483646 h 7182"/>
                  <a:gd name="T98" fmla="*/ 2147483646 w 7373"/>
                  <a:gd name="T99" fmla="*/ 2147483646 h 7182"/>
                  <a:gd name="T100" fmla="*/ 2147483646 w 7373"/>
                  <a:gd name="T101" fmla="*/ 2147483646 h 7182"/>
                  <a:gd name="T102" fmla="*/ 2147483646 w 7373"/>
                  <a:gd name="T103" fmla="*/ 2147483646 h 7182"/>
                  <a:gd name="T104" fmla="*/ 2147483646 w 7373"/>
                  <a:gd name="T105" fmla="*/ 2147483646 h 7182"/>
                  <a:gd name="T106" fmla="*/ 2147483646 w 7373"/>
                  <a:gd name="T107" fmla="*/ 2147483646 h 7182"/>
                  <a:gd name="T108" fmla="*/ 2147483646 w 7373"/>
                  <a:gd name="T109" fmla="*/ 2147483646 h 7182"/>
                  <a:gd name="T110" fmla="*/ 0 w 7373"/>
                  <a:gd name="T111" fmla="*/ 2147483646 h 718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373" h="7182">
                    <a:moveTo>
                      <a:pt x="0" y="5181"/>
                    </a:moveTo>
                    <a:lnTo>
                      <a:pt x="57" y="5181"/>
                    </a:lnTo>
                    <a:lnTo>
                      <a:pt x="305" y="5124"/>
                    </a:lnTo>
                    <a:lnTo>
                      <a:pt x="381" y="5105"/>
                    </a:lnTo>
                    <a:lnTo>
                      <a:pt x="419" y="5067"/>
                    </a:lnTo>
                    <a:lnTo>
                      <a:pt x="457" y="4971"/>
                    </a:lnTo>
                    <a:lnTo>
                      <a:pt x="495" y="4933"/>
                    </a:lnTo>
                    <a:lnTo>
                      <a:pt x="533" y="4933"/>
                    </a:lnTo>
                    <a:lnTo>
                      <a:pt x="629" y="4991"/>
                    </a:lnTo>
                    <a:lnTo>
                      <a:pt x="686" y="5010"/>
                    </a:lnTo>
                    <a:lnTo>
                      <a:pt x="705" y="4971"/>
                    </a:lnTo>
                    <a:lnTo>
                      <a:pt x="781" y="4895"/>
                    </a:lnTo>
                    <a:lnTo>
                      <a:pt x="819" y="4857"/>
                    </a:lnTo>
                    <a:lnTo>
                      <a:pt x="876" y="4857"/>
                    </a:lnTo>
                    <a:lnTo>
                      <a:pt x="990" y="4819"/>
                    </a:lnTo>
                    <a:lnTo>
                      <a:pt x="1048" y="4800"/>
                    </a:lnTo>
                    <a:lnTo>
                      <a:pt x="1066" y="4762"/>
                    </a:lnTo>
                    <a:lnTo>
                      <a:pt x="1105" y="4666"/>
                    </a:lnTo>
                    <a:lnTo>
                      <a:pt x="1124" y="4610"/>
                    </a:lnTo>
                    <a:lnTo>
                      <a:pt x="1143" y="4590"/>
                    </a:lnTo>
                    <a:lnTo>
                      <a:pt x="1257" y="4495"/>
                    </a:lnTo>
                    <a:lnTo>
                      <a:pt x="1391" y="4305"/>
                    </a:lnTo>
                    <a:lnTo>
                      <a:pt x="1447" y="4171"/>
                    </a:lnTo>
                    <a:lnTo>
                      <a:pt x="1467" y="4038"/>
                    </a:lnTo>
                    <a:lnTo>
                      <a:pt x="1410" y="3733"/>
                    </a:lnTo>
                    <a:lnTo>
                      <a:pt x="1410" y="3581"/>
                    </a:lnTo>
                    <a:lnTo>
                      <a:pt x="1447" y="3371"/>
                    </a:lnTo>
                    <a:lnTo>
                      <a:pt x="1429" y="3333"/>
                    </a:lnTo>
                    <a:lnTo>
                      <a:pt x="1371" y="3238"/>
                    </a:lnTo>
                    <a:lnTo>
                      <a:pt x="1371" y="3143"/>
                    </a:lnTo>
                    <a:lnTo>
                      <a:pt x="1391" y="3029"/>
                    </a:lnTo>
                    <a:lnTo>
                      <a:pt x="1429" y="2952"/>
                    </a:lnTo>
                    <a:lnTo>
                      <a:pt x="1447" y="2933"/>
                    </a:lnTo>
                    <a:lnTo>
                      <a:pt x="1505" y="2914"/>
                    </a:lnTo>
                    <a:lnTo>
                      <a:pt x="1524" y="2895"/>
                    </a:lnTo>
                    <a:lnTo>
                      <a:pt x="1524" y="2876"/>
                    </a:lnTo>
                    <a:lnTo>
                      <a:pt x="1505" y="2819"/>
                    </a:lnTo>
                    <a:lnTo>
                      <a:pt x="1486" y="2743"/>
                    </a:lnTo>
                    <a:lnTo>
                      <a:pt x="1505" y="2705"/>
                    </a:lnTo>
                    <a:lnTo>
                      <a:pt x="1524" y="2705"/>
                    </a:lnTo>
                    <a:lnTo>
                      <a:pt x="1581" y="2705"/>
                    </a:lnTo>
                    <a:lnTo>
                      <a:pt x="1619" y="2705"/>
                    </a:lnTo>
                    <a:lnTo>
                      <a:pt x="1657" y="2590"/>
                    </a:lnTo>
                    <a:lnTo>
                      <a:pt x="1581" y="2457"/>
                    </a:lnTo>
                    <a:lnTo>
                      <a:pt x="1619" y="2362"/>
                    </a:lnTo>
                    <a:lnTo>
                      <a:pt x="1791" y="2248"/>
                    </a:lnTo>
                    <a:lnTo>
                      <a:pt x="1848" y="2190"/>
                    </a:lnTo>
                    <a:lnTo>
                      <a:pt x="1714" y="2172"/>
                    </a:lnTo>
                    <a:lnTo>
                      <a:pt x="1657" y="2114"/>
                    </a:lnTo>
                    <a:lnTo>
                      <a:pt x="1524" y="1923"/>
                    </a:lnTo>
                    <a:lnTo>
                      <a:pt x="1524" y="1905"/>
                    </a:lnTo>
                    <a:lnTo>
                      <a:pt x="1524" y="1867"/>
                    </a:lnTo>
                    <a:lnTo>
                      <a:pt x="1505" y="1828"/>
                    </a:lnTo>
                    <a:lnTo>
                      <a:pt x="1486" y="1828"/>
                    </a:lnTo>
                    <a:lnTo>
                      <a:pt x="1429" y="1847"/>
                    </a:lnTo>
                    <a:lnTo>
                      <a:pt x="1410" y="1828"/>
                    </a:lnTo>
                    <a:lnTo>
                      <a:pt x="1295" y="1714"/>
                    </a:lnTo>
                    <a:lnTo>
                      <a:pt x="1200" y="1695"/>
                    </a:lnTo>
                    <a:lnTo>
                      <a:pt x="1162" y="1619"/>
                    </a:lnTo>
                    <a:lnTo>
                      <a:pt x="1162" y="1524"/>
                    </a:lnTo>
                    <a:lnTo>
                      <a:pt x="1181" y="1429"/>
                    </a:lnTo>
                    <a:lnTo>
                      <a:pt x="1219" y="1333"/>
                    </a:lnTo>
                    <a:lnTo>
                      <a:pt x="1257" y="1257"/>
                    </a:lnTo>
                    <a:lnTo>
                      <a:pt x="1429" y="1066"/>
                    </a:lnTo>
                    <a:lnTo>
                      <a:pt x="1562" y="971"/>
                    </a:lnTo>
                    <a:lnTo>
                      <a:pt x="1696" y="876"/>
                    </a:lnTo>
                    <a:lnTo>
                      <a:pt x="1714" y="876"/>
                    </a:lnTo>
                    <a:lnTo>
                      <a:pt x="1714" y="743"/>
                    </a:lnTo>
                    <a:lnTo>
                      <a:pt x="1696" y="648"/>
                    </a:lnTo>
                    <a:lnTo>
                      <a:pt x="1676" y="628"/>
                    </a:lnTo>
                    <a:lnTo>
                      <a:pt x="1600" y="648"/>
                    </a:lnTo>
                    <a:lnTo>
                      <a:pt x="1505" y="648"/>
                    </a:lnTo>
                    <a:lnTo>
                      <a:pt x="1410" y="628"/>
                    </a:lnTo>
                    <a:lnTo>
                      <a:pt x="1352" y="590"/>
                    </a:lnTo>
                    <a:lnTo>
                      <a:pt x="1315" y="495"/>
                    </a:lnTo>
                    <a:lnTo>
                      <a:pt x="1352" y="400"/>
                    </a:lnTo>
                    <a:lnTo>
                      <a:pt x="1447" y="343"/>
                    </a:lnTo>
                    <a:lnTo>
                      <a:pt x="1657" y="267"/>
                    </a:lnTo>
                    <a:lnTo>
                      <a:pt x="1810" y="171"/>
                    </a:lnTo>
                    <a:lnTo>
                      <a:pt x="1828" y="152"/>
                    </a:lnTo>
                    <a:lnTo>
                      <a:pt x="1848" y="152"/>
                    </a:lnTo>
                    <a:lnTo>
                      <a:pt x="1962" y="114"/>
                    </a:lnTo>
                    <a:lnTo>
                      <a:pt x="2019" y="19"/>
                    </a:lnTo>
                    <a:lnTo>
                      <a:pt x="2153" y="19"/>
                    </a:lnTo>
                    <a:lnTo>
                      <a:pt x="2248" y="57"/>
                    </a:lnTo>
                    <a:lnTo>
                      <a:pt x="2362" y="76"/>
                    </a:lnTo>
                    <a:lnTo>
                      <a:pt x="2457" y="57"/>
                    </a:lnTo>
                    <a:lnTo>
                      <a:pt x="2514" y="19"/>
                    </a:lnTo>
                    <a:lnTo>
                      <a:pt x="2553" y="0"/>
                    </a:lnTo>
                    <a:lnTo>
                      <a:pt x="2610" y="38"/>
                    </a:lnTo>
                    <a:lnTo>
                      <a:pt x="2648" y="76"/>
                    </a:lnTo>
                    <a:lnTo>
                      <a:pt x="2686" y="114"/>
                    </a:lnTo>
                    <a:lnTo>
                      <a:pt x="2743" y="133"/>
                    </a:lnTo>
                    <a:lnTo>
                      <a:pt x="2800" y="114"/>
                    </a:lnTo>
                    <a:lnTo>
                      <a:pt x="2838" y="76"/>
                    </a:lnTo>
                    <a:lnTo>
                      <a:pt x="2876" y="76"/>
                    </a:lnTo>
                    <a:lnTo>
                      <a:pt x="2915" y="95"/>
                    </a:lnTo>
                    <a:lnTo>
                      <a:pt x="3200" y="76"/>
                    </a:lnTo>
                    <a:lnTo>
                      <a:pt x="3352" y="38"/>
                    </a:lnTo>
                    <a:lnTo>
                      <a:pt x="3486" y="0"/>
                    </a:lnTo>
                    <a:lnTo>
                      <a:pt x="3581" y="76"/>
                    </a:lnTo>
                    <a:lnTo>
                      <a:pt x="3677" y="38"/>
                    </a:lnTo>
                    <a:lnTo>
                      <a:pt x="3791" y="19"/>
                    </a:lnTo>
                    <a:lnTo>
                      <a:pt x="3905" y="0"/>
                    </a:lnTo>
                    <a:lnTo>
                      <a:pt x="4000" y="0"/>
                    </a:lnTo>
                    <a:lnTo>
                      <a:pt x="4076" y="114"/>
                    </a:lnTo>
                    <a:lnTo>
                      <a:pt x="4134" y="228"/>
                    </a:lnTo>
                    <a:lnTo>
                      <a:pt x="4038" y="323"/>
                    </a:lnTo>
                    <a:lnTo>
                      <a:pt x="4000" y="457"/>
                    </a:lnTo>
                    <a:lnTo>
                      <a:pt x="4267" y="743"/>
                    </a:lnTo>
                    <a:lnTo>
                      <a:pt x="4400" y="800"/>
                    </a:lnTo>
                    <a:lnTo>
                      <a:pt x="4610" y="667"/>
                    </a:lnTo>
                    <a:lnTo>
                      <a:pt x="4819" y="457"/>
                    </a:lnTo>
                    <a:lnTo>
                      <a:pt x="4933" y="400"/>
                    </a:lnTo>
                    <a:lnTo>
                      <a:pt x="5048" y="343"/>
                    </a:lnTo>
                    <a:lnTo>
                      <a:pt x="5200" y="323"/>
                    </a:lnTo>
                    <a:lnTo>
                      <a:pt x="5353" y="286"/>
                    </a:lnTo>
                    <a:lnTo>
                      <a:pt x="5581" y="362"/>
                    </a:lnTo>
                    <a:lnTo>
                      <a:pt x="5790" y="628"/>
                    </a:lnTo>
                    <a:lnTo>
                      <a:pt x="5943" y="686"/>
                    </a:lnTo>
                    <a:lnTo>
                      <a:pt x="6095" y="704"/>
                    </a:lnTo>
                    <a:lnTo>
                      <a:pt x="6191" y="743"/>
                    </a:lnTo>
                    <a:lnTo>
                      <a:pt x="6667" y="1105"/>
                    </a:lnTo>
                    <a:lnTo>
                      <a:pt x="6686" y="1505"/>
                    </a:lnTo>
                    <a:lnTo>
                      <a:pt x="6724" y="1505"/>
                    </a:lnTo>
                    <a:lnTo>
                      <a:pt x="6743" y="1505"/>
                    </a:lnTo>
                    <a:lnTo>
                      <a:pt x="6743" y="1524"/>
                    </a:lnTo>
                    <a:lnTo>
                      <a:pt x="6724" y="1543"/>
                    </a:lnTo>
                    <a:lnTo>
                      <a:pt x="6819" y="1581"/>
                    </a:lnTo>
                    <a:lnTo>
                      <a:pt x="6914" y="1600"/>
                    </a:lnTo>
                    <a:lnTo>
                      <a:pt x="7086" y="1562"/>
                    </a:lnTo>
                    <a:lnTo>
                      <a:pt x="7162" y="1619"/>
                    </a:lnTo>
                    <a:lnTo>
                      <a:pt x="7200" y="1714"/>
                    </a:lnTo>
                    <a:lnTo>
                      <a:pt x="7277" y="1771"/>
                    </a:lnTo>
                    <a:lnTo>
                      <a:pt x="7314" y="1828"/>
                    </a:lnTo>
                    <a:lnTo>
                      <a:pt x="7372" y="2076"/>
                    </a:lnTo>
                    <a:lnTo>
                      <a:pt x="7372" y="2304"/>
                    </a:lnTo>
                    <a:lnTo>
                      <a:pt x="7277" y="2438"/>
                    </a:lnTo>
                    <a:lnTo>
                      <a:pt x="7353" y="2629"/>
                    </a:lnTo>
                    <a:lnTo>
                      <a:pt x="7258" y="2629"/>
                    </a:lnTo>
                    <a:lnTo>
                      <a:pt x="7067" y="2667"/>
                    </a:lnTo>
                    <a:lnTo>
                      <a:pt x="7010" y="2743"/>
                    </a:lnTo>
                    <a:lnTo>
                      <a:pt x="6933" y="2800"/>
                    </a:lnTo>
                    <a:lnTo>
                      <a:pt x="6857" y="2895"/>
                    </a:lnTo>
                    <a:lnTo>
                      <a:pt x="6838" y="3029"/>
                    </a:lnTo>
                    <a:lnTo>
                      <a:pt x="6781" y="3143"/>
                    </a:lnTo>
                    <a:lnTo>
                      <a:pt x="6648" y="3162"/>
                    </a:lnTo>
                    <a:lnTo>
                      <a:pt x="6515" y="3162"/>
                    </a:lnTo>
                    <a:lnTo>
                      <a:pt x="6420" y="3219"/>
                    </a:lnTo>
                    <a:lnTo>
                      <a:pt x="6191" y="3143"/>
                    </a:lnTo>
                    <a:lnTo>
                      <a:pt x="6057" y="3143"/>
                    </a:lnTo>
                    <a:lnTo>
                      <a:pt x="5943" y="3066"/>
                    </a:lnTo>
                    <a:lnTo>
                      <a:pt x="5848" y="2952"/>
                    </a:lnTo>
                    <a:lnTo>
                      <a:pt x="5848" y="2838"/>
                    </a:lnTo>
                    <a:lnTo>
                      <a:pt x="5867" y="2705"/>
                    </a:lnTo>
                    <a:lnTo>
                      <a:pt x="5848" y="2648"/>
                    </a:lnTo>
                    <a:lnTo>
                      <a:pt x="5867" y="2590"/>
                    </a:lnTo>
                    <a:lnTo>
                      <a:pt x="5905" y="2457"/>
                    </a:lnTo>
                    <a:lnTo>
                      <a:pt x="5924" y="2324"/>
                    </a:lnTo>
                    <a:lnTo>
                      <a:pt x="5829" y="2228"/>
                    </a:lnTo>
                    <a:lnTo>
                      <a:pt x="5714" y="2267"/>
                    </a:lnTo>
                    <a:lnTo>
                      <a:pt x="5619" y="2362"/>
                    </a:lnTo>
                    <a:lnTo>
                      <a:pt x="5505" y="2304"/>
                    </a:lnTo>
                    <a:lnTo>
                      <a:pt x="5448" y="2172"/>
                    </a:lnTo>
                    <a:lnTo>
                      <a:pt x="5333" y="2114"/>
                    </a:lnTo>
                    <a:lnTo>
                      <a:pt x="5200" y="2114"/>
                    </a:lnTo>
                    <a:lnTo>
                      <a:pt x="5105" y="2172"/>
                    </a:lnTo>
                    <a:lnTo>
                      <a:pt x="5029" y="2304"/>
                    </a:lnTo>
                    <a:lnTo>
                      <a:pt x="4838" y="2457"/>
                    </a:lnTo>
                    <a:lnTo>
                      <a:pt x="4629" y="2667"/>
                    </a:lnTo>
                    <a:lnTo>
                      <a:pt x="4457" y="2952"/>
                    </a:lnTo>
                    <a:lnTo>
                      <a:pt x="4457" y="3295"/>
                    </a:lnTo>
                    <a:lnTo>
                      <a:pt x="4534" y="3410"/>
                    </a:lnTo>
                    <a:lnTo>
                      <a:pt x="4610" y="3524"/>
                    </a:lnTo>
                    <a:lnTo>
                      <a:pt x="4743" y="3600"/>
                    </a:lnTo>
                    <a:lnTo>
                      <a:pt x="4857" y="3676"/>
                    </a:lnTo>
                    <a:lnTo>
                      <a:pt x="4952" y="4057"/>
                    </a:lnTo>
                    <a:lnTo>
                      <a:pt x="5029" y="4153"/>
                    </a:lnTo>
                    <a:lnTo>
                      <a:pt x="5124" y="4229"/>
                    </a:lnTo>
                    <a:lnTo>
                      <a:pt x="5200" y="4343"/>
                    </a:lnTo>
                    <a:lnTo>
                      <a:pt x="5219" y="4476"/>
                    </a:lnTo>
                    <a:lnTo>
                      <a:pt x="5219" y="4534"/>
                    </a:lnTo>
                    <a:lnTo>
                      <a:pt x="5257" y="4590"/>
                    </a:lnTo>
                    <a:lnTo>
                      <a:pt x="5200" y="4705"/>
                    </a:lnTo>
                    <a:lnTo>
                      <a:pt x="5162" y="4705"/>
                    </a:lnTo>
                    <a:lnTo>
                      <a:pt x="5105" y="4724"/>
                    </a:lnTo>
                    <a:lnTo>
                      <a:pt x="5048" y="4724"/>
                    </a:lnTo>
                    <a:lnTo>
                      <a:pt x="5010" y="4705"/>
                    </a:lnTo>
                    <a:lnTo>
                      <a:pt x="4724" y="4534"/>
                    </a:lnTo>
                    <a:lnTo>
                      <a:pt x="4705" y="4514"/>
                    </a:lnTo>
                    <a:lnTo>
                      <a:pt x="4667" y="4590"/>
                    </a:lnTo>
                    <a:lnTo>
                      <a:pt x="4610" y="4838"/>
                    </a:lnTo>
                    <a:lnTo>
                      <a:pt x="4591" y="4933"/>
                    </a:lnTo>
                    <a:lnTo>
                      <a:pt x="4515" y="5028"/>
                    </a:lnTo>
                    <a:lnTo>
                      <a:pt x="4457" y="5067"/>
                    </a:lnTo>
                    <a:lnTo>
                      <a:pt x="4362" y="5086"/>
                    </a:lnTo>
                    <a:lnTo>
                      <a:pt x="4210" y="5067"/>
                    </a:lnTo>
                    <a:lnTo>
                      <a:pt x="4095" y="5047"/>
                    </a:lnTo>
                    <a:lnTo>
                      <a:pt x="4019" y="5067"/>
                    </a:lnTo>
                    <a:lnTo>
                      <a:pt x="3981" y="5067"/>
                    </a:lnTo>
                    <a:lnTo>
                      <a:pt x="3962" y="5067"/>
                    </a:lnTo>
                    <a:lnTo>
                      <a:pt x="3943" y="5086"/>
                    </a:lnTo>
                    <a:lnTo>
                      <a:pt x="3924" y="5143"/>
                    </a:lnTo>
                    <a:lnTo>
                      <a:pt x="3924" y="5181"/>
                    </a:lnTo>
                    <a:lnTo>
                      <a:pt x="3848" y="5181"/>
                    </a:lnTo>
                    <a:lnTo>
                      <a:pt x="3638" y="5105"/>
                    </a:lnTo>
                    <a:lnTo>
                      <a:pt x="3543" y="5086"/>
                    </a:lnTo>
                    <a:lnTo>
                      <a:pt x="3524" y="5143"/>
                    </a:lnTo>
                    <a:lnTo>
                      <a:pt x="3524" y="5200"/>
                    </a:lnTo>
                    <a:lnTo>
                      <a:pt x="3524" y="5257"/>
                    </a:lnTo>
                    <a:lnTo>
                      <a:pt x="3543" y="5295"/>
                    </a:lnTo>
                    <a:lnTo>
                      <a:pt x="3638" y="5372"/>
                    </a:lnTo>
                    <a:lnTo>
                      <a:pt x="3695" y="5448"/>
                    </a:lnTo>
                    <a:lnTo>
                      <a:pt x="3714" y="5543"/>
                    </a:lnTo>
                    <a:lnTo>
                      <a:pt x="3695" y="5657"/>
                    </a:lnTo>
                    <a:lnTo>
                      <a:pt x="3733" y="5733"/>
                    </a:lnTo>
                    <a:lnTo>
                      <a:pt x="3791" y="5809"/>
                    </a:lnTo>
                    <a:lnTo>
                      <a:pt x="3943" y="5905"/>
                    </a:lnTo>
                    <a:lnTo>
                      <a:pt x="4019" y="5981"/>
                    </a:lnTo>
                    <a:lnTo>
                      <a:pt x="4134" y="6248"/>
                    </a:lnTo>
                    <a:lnTo>
                      <a:pt x="4190" y="6324"/>
                    </a:lnTo>
                    <a:lnTo>
                      <a:pt x="4267" y="6381"/>
                    </a:lnTo>
                    <a:lnTo>
                      <a:pt x="4324" y="6457"/>
                    </a:lnTo>
                    <a:lnTo>
                      <a:pt x="4343" y="6533"/>
                    </a:lnTo>
                    <a:lnTo>
                      <a:pt x="4305" y="6629"/>
                    </a:lnTo>
                    <a:lnTo>
                      <a:pt x="4229" y="6686"/>
                    </a:lnTo>
                    <a:lnTo>
                      <a:pt x="4153" y="6743"/>
                    </a:lnTo>
                    <a:lnTo>
                      <a:pt x="4095" y="6800"/>
                    </a:lnTo>
                    <a:lnTo>
                      <a:pt x="4038" y="6876"/>
                    </a:lnTo>
                    <a:lnTo>
                      <a:pt x="4038" y="7105"/>
                    </a:lnTo>
                    <a:lnTo>
                      <a:pt x="3981" y="7181"/>
                    </a:lnTo>
                    <a:lnTo>
                      <a:pt x="3886" y="7181"/>
                    </a:lnTo>
                    <a:lnTo>
                      <a:pt x="3657" y="7124"/>
                    </a:lnTo>
                    <a:lnTo>
                      <a:pt x="3543" y="7124"/>
                    </a:lnTo>
                    <a:lnTo>
                      <a:pt x="3448" y="7162"/>
                    </a:lnTo>
                    <a:lnTo>
                      <a:pt x="3333" y="7181"/>
                    </a:lnTo>
                    <a:lnTo>
                      <a:pt x="3219" y="7143"/>
                    </a:lnTo>
                    <a:lnTo>
                      <a:pt x="3200" y="7143"/>
                    </a:lnTo>
                    <a:lnTo>
                      <a:pt x="3105" y="7086"/>
                    </a:lnTo>
                    <a:lnTo>
                      <a:pt x="2705" y="6743"/>
                    </a:lnTo>
                    <a:lnTo>
                      <a:pt x="2629" y="6629"/>
                    </a:lnTo>
                    <a:lnTo>
                      <a:pt x="2590" y="6495"/>
                    </a:lnTo>
                    <a:lnTo>
                      <a:pt x="2514" y="6381"/>
                    </a:lnTo>
                    <a:lnTo>
                      <a:pt x="2400" y="6324"/>
                    </a:lnTo>
                    <a:lnTo>
                      <a:pt x="2343" y="6324"/>
                    </a:lnTo>
                    <a:lnTo>
                      <a:pt x="2248" y="6324"/>
                    </a:lnTo>
                    <a:lnTo>
                      <a:pt x="2190" y="6324"/>
                    </a:lnTo>
                    <a:lnTo>
                      <a:pt x="2114" y="6286"/>
                    </a:lnTo>
                    <a:lnTo>
                      <a:pt x="2057" y="6266"/>
                    </a:lnTo>
                    <a:lnTo>
                      <a:pt x="2019" y="6266"/>
                    </a:lnTo>
                    <a:lnTo>
                      <a:pt x="1943" y="6305"/>
                    </a:lnTo>
                    <a:lnTo>
                      <a:pt x="1905" y="6229"/>
                    </a:lnTo>
                    <a:lnTo>
                      <a:pt x="1848" y="6152"/>
                    </a:lnTo>
                    <a:lnTo>
                      <a:pt x="1772" y="6114"/>
                    </a:lnTo>
                    <a:lnTo>
                      <a:pt x="1696" y="6152"/>
                    </a:lnTo>
                    <a:lnTo>
                      <a:pt x="1676" y="6114"/>
                    </a:lnTo>
                    <a:lnTo>
                      <a:pt x="1638" y="6076"/>
                    </a:lnTo>
                    <a:lnTo>
                      <a:pt x="1600" y="6057"/>
                    </a:lnTo>
                    <a:lnTo>
                      <a:pt x="1562" y="6019"/>
                    </a:lnTo>
                    <a:lnTo>
                      <a:pt x="1447" y="6114"/>
                    </a:lnTo>
                    <a:lnTo>
                      <a:pt x="1371" y="6152"/>
                    </a:lnTo>
                    <a:lnTo>
                      <a:pt x="1295" y="6171"/>
                    </a:lnTo>
                    <a:lnTo>
                      <a:pt x="1200" y="6248"/>
                    </a:lnTo>
                    <a:lnTo>
                      <a:pt x="1066" y="6286"/>
                    </a:lnTo>
                    <a:lnTo>
                      <a:pt x="934" y="6305"/>
                    </a:lnTo>
                    <a:lnTo>
                      <a:pt x="800" y="6305"/>
                    </a:lnTo>
                    <a:lnTo>
                      <a:pt x="743" y="6305"/>
                    </a:lnTo>
                    <a:lnTo>
                      <a:pt x="686" y="6286"/>
                    </a:lnTo>
                    <a:lnTo>
                      <a:pt x="648" y="6248"/>
                    </a:lnTo>
                    <a:lnTo>
                      <a:pt x="533" y="6076"/>
                    </a:lnTo>
                    <a:lnTo>
                      <a:pt x="514" y="6057"/>
                    </a:lnTo>
                    <a:lnTo>
                      <a:pt x="438" y="6038"/>
                    </a:lnTo>
                    <a:lnTo>
                      <a:pt x="400" y="6019"/>
                    </a:lnTo>
                    <a:lnTo>
                      <a:pt x="324" y="5943"/>
                    </a:lnTo>
                    <a:lnTo>
                      <a:pt x="57" y="5543"/>
                    </a:lnTo>
                    <a:lnTo>
                      <a:pt x="19" y="5448"/>
                    </a:lnTo>
                    <a:lnTo>
                      <a:pt x="0" y="5333"/>
                    </a:lnTo>
                    <a:lnTo>
                      <a:pt x="0" y="5181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2016" name="Freeform 14">
                <a:extLst>
                  <a:ext uri="{FF2B5EF4-FFF2-40B4-BE49-F238E27FC236}">
                    <a16:creationId xmlns:a16="http://schemas.microsoft.com/office/drawing/2014/main" id="{1C157AD5-E747-7F4B-B393-28064ED73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60863" y="3251200"/>
                <a:ext cx="2722562" cy="3606800"/>
              </a:xfrm>
              <a:custGeom>
                <a:avLst/>
                <a:gdLst>
                  <a:gd name="T0" fmla="*/ 2147483646 w 7563"/>
                  <a:gd name="T1" fmla="*/ 2147483646 h 10020"/>
                  <a:gd name="T2" fmla="*/ 2147483646 w 7563"/>
                  <a:gd name="T3" fmla="*/ 2147483646 h 10020"/>
                  <a:gd name="T4" fmla="*/ 2147483646 w 7563"/>
                  <a:gd name="T5" fmla="*/ 2147483646 h 10020"/>
                  <a:gd name="T6" fmla="*/ 2147483646 w 7563"/>
                  <a:gd name="T7" fmla="*/ 2147483646 h 10020"/>
                  <a:gd name="T8" fmla="*/ 2147483646 w 7563"/>
                  <a:gd name="T9" fmla="*/ 2147483646 h 10020"/>
                  <a:gd name="T10" fmla="*/ 2147483646 w 7563"/>
                  <a:gd name="T11" fmla="*/ 2147483646 h 10020"/>
                  <a:gd name="T12" fmla="*/ 2147483646 w 7563"/>
                  <a:gd name="T13" fmla="*/ 2147483646 h 10020"/>
                  <a:gd name="T14" fmla="*/ 2147483646 w 7563"/>
                  <a:gd name="T15" fmla="*/ 2147483646 h 10020"/>
                  <a:gd name="T16" fmla="*/ 2147483646 w 7563"/>
                  <a:gd name="T17" fmla="*/ 2147483646 h 10020"/>
                  <a:gd name="T18" fmla="*/ 2147483646 w 7563"/>
                  <a:gd name="T19" fmla="*/ 2147483646 h 10020"/>
                  <a:gd name="T20" fmla="*/ 2147483646 w 7563"/>
                  <a:gd name="T21" fmla="*/ 2147483646 h 10020"/>
                  <a:gd name="T22" fmla="*/ 2147483646 w 7563"/>
                  <a:gd name="T23" fmla="*/ 2147483646 h 10020"/>
                  <a:gd name="T24" fmla="*/ 2147483646 w 7563"/>
                  <a:gd name="T25" fmla="*/ 2147483646 h 10020"/>
                  <a:gd name="T26" fmla="*/ 2147483646 w 7563"/>
                  <a:gd name="T27" fmla="*/ 2147483646 h 10020"/>
                  <a:gd name="T28" fmla="*/ 2147483646 w 7563"/>
                  <a:gd name="T29" fmla="*/ 2147483646 h 10020"/>
                  <a:gd name="T30" fmla="*/ 2147483646 w 7563"/>
                  <a:gd name="T31" fmla="*/ 2147483646 h 10020"/>
                  <a:gd name="T32" fmla="*/ 2147483646 w 7563"/>
                  <a:gd name="T33" fmla="*/ 2147483646 h 10020"/>
                  <a:gd name="T34" fmla="*/ 2147483646 w 7563"/>
                  <a:gd name="T35" fmla="*/ 2147483646 h 10020"/>
                  <a:gd name="T36" fmla="*/ 2147483646 w 7563"/>
                  <a:gd name="T37" fmla="*/ 2147483646 h 10020"/>
                  <a:gd name="T38" fmla="*/ 2147483646 w 7563"/>
                  <a:gd name="T39" fmla="*/ 2147483646 h 10020"/>
                  <a:gd name="T40" fmla="*/ 2147483646 w 7563"/>
                  <a:gd name="T41" fmla="*/ 2147483646 h 10020"/>
                  <a:gd name="T42" fmla="*/ 2147483646 w 7563"/>
                  <a:gd name="T43" fmla="*/ 2147483646 h 10020"/>
                  <a:gd name="T44" fmla="*/ 2147483646 w 7563"/>
                  <a:gd name="T45" fmla="*/ 2147483646 h 10020"/>
                  <a:gd name="T46" fmla="*/ 2147483646 w 7563"/>
                  <a:gd name="T47" fmla="*/ 2147483646 h 10020"/>
                  <a:gd name="T48" fmla="*/ 2147483646 w 7563"/>
                  <a:gd name="T49" fmla="*/ 2147483646 h 10020"/>
                  <a:gd name="T50" fmla="*/ 2147483646 w 7563"/>
                  <a:gd name="T51" fmla="*/ 2147483646 h 10020"/>
                  <a:gd name="T52" fmla="*/ 2147483646 w 7563"/>
                  <a:gd name="T53" fmla="*/ 2147483646 h 10020"/>
                  <a:gd name="T54" fmla="*/ 2147483646 w 7563"/>
                  <a:gd name="T55" fmla="*/ 2147483646 h 10020"/>
                  <a:gd name="T56" fmla="*/ 2147483646 w 7563"/>
                  <a:gd name="T57" fmla="*/ 2147483646 h 10020"/>
                  <a:gd name="T58" fmla="*/ 2147483646 w 7563"/>
                  <a:gd name="T59" fmla="*/ 2147483646 h 10020"/>
                  <a:gd name="T60" fmla="*/ 2147483646 w 7563"/>
                  <a:gd name="T61" fmla="*/ 2147483646 h 10020"/>
                  <a:gd name="T62" fmla="*/ 2147483646 w 7563"/>
                  <a:gd name="T63" fmla="*/ 2147483646 h 10020"/>
                  <a:gd name="T64" fmla="*/ 2147483646 w 7563"/>
                  <a:gd name="T65" fmla="*/ 2147483646 h 10020"/>
                  <a:gd name="T66" fmla="*/ 2147483646 w 7563"/>
                  <a:gd name="T67" fmla="*/ 2147483646 h 10020"/>
                  <a:gd name="T68" fmla="*/ 2147483646 w 7563"/>
                  <a:gd name="T69" fmla="*/ 2147483646 h 10020"/>
                  <a:gd name="T70" fmla="*/ 2147483646 w 7563"/>
                  <a:gd name="T71" fmla="*/ 2147483646 h 10020"/>
                  <a:gd name="T72" fmla="*/ 2147483646 w 7563"/>
                  <a:gd name="T73" fmla="*/ 2147483646 h 10020"/>
                  <a:gd name="T74" fmla="*/ 2147483646 w 7563"/>
                  <a:gd name="T75" fmla="*/ 2147483646 h 10020"/>
                  <a:gd name="T76" fmla="*/ 2147483646 w 7563"/>
                  <a:gd name="T77" fmla="*/ 2147483646 h 10020"/>
                  <a:gd name="T78" fmla="*/ 2147483646 w 7563"/>
                  <a:gd name="T79" fmla="*/ 2147483646 h 10020"/>
                  <a:gd name="T80" fmla="*/ 2147483646 w 7563"/>
                  <a:gd name="T81" fmla="*/ 2147483646 h 10020"/>
                  <a:gd name="T82" fmla="*/ 2147483646 w 7563"/>
                  <a:gd name="T83" fmla="*/ 2147483646 h 10020"/>
                  <a:gd name="T84" fmla="*/ 2147483646 w 7563"/>
                  <a:gd name="T85" fmla="*/ 2147483646 h 10020"/>
                  <a:gd name="T86" fmla="*/ 2147483646 w 7563"/>
                  <a:gd name="T87" fmla="*/ 2147483646 h 10020"/>
                  <a:gd name="T88" fmla="*/ 2147483646 w 7563"/>
                  <a:gd name="T89" fmla="*/ 2147483646 h 10020"/>
                  <a:gd name="T90" fmla="*/ 2147483646 w 7563"/>
                  <a:gd name="T91" fmla="*/ 2147483646 h 10020"/>
                  <a:gd name="T92" fmla="*/ 2147483646 w 7563"/>
                  <a:gd name="T93" fmla="*/ 2147483646 h 10020"/>
                  <a:gd name="T94" fmla="*/ 2147483646 w 7563"/>
                  <a:gd name="T95" fmla="*/ 2147483646 h 10020"/>
                  <a:gd name="T96" fmla="*/ 2147483646 w 7563"/>
                  <a:gd name="T97" fmla="*/ 2147483646 h 10020"/>
                  <a:gd name="T98" fmla="*/ 2147483646 w 7563"/>
                  <a:gd name="T99" fmla="*/ 2147483646 h 10020"/>
                  <a:gd name="T100" fmla="*/ 2147483646 w 7563"/>
                  <a:gd name="T101" fmla="*/ 2147483646 h 10020"/>
                  <a:gd name="T102" fmla="*/ 2147483646 w 7563"/>
                  <a:gd name="T103" fmla="*/ 2147483646 h 10020"/>
                  <a:gd name="T104" fmla="*/ 2147483646 w 7563"/>
                  <a:gd name="T105" fmla="*/ 2147483646 h 10020"/>
                  <a:gd name="T106" fmla="*/ 2147483646 w 7563"/>
                  <a:gd name="T107" fmla="*/ 2147483646 h 10020"/>
                  <a:gd name="T108" fmla="*/ 2147483646 w 7563"/>
                  <a:gd name="T109" fmla="*/ 2147483646 h 1002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7563" h="10020">
                    <a:moveTo>
                      <a:pt x="5486" y="0"/>
                    </a:moveTo>
                    <a:lnTo>
                      <a:pt x="5525" y="190"/>
                    </a:lnTo>
                    <a:lnTo>
                      <a:pt x="5562" y="285"/>
                    </a:lnTo>
                    <a:lnTo>
                      <a:pt x="5581" y="324"/>
                    </a:lnTo>
                    <a:lnTo>
                      <a:pt x="5601" y="362"/>
                    </a:lnTo>
                    <a:lnTo>
                      <a:pt x="5639" y="362"/>
                    </a:lnTo>
                    <a:lnTo>
                      <a:pt x="5696" y="362"/>
                    </a:lnTo>
                    <a:lnTo>
                      <a:pt x="5810" y="400"/>
                    </a:lnTo>
                    <a:lnTo>
                      <a:pt x="5886" y="495"/>
                    </a:lnTo>
                    <a:lnTo>
                      <a:pt x="5982" y="705"/>
                    </a:lnTo>
                    <a:lnTo>
                      <a:pt x="6115" y="1009"/>
                    </a:lnTo>
                    <a:lnTo>
                      <a:pt x="6210" y="1162"/>
                    </a:lnTo>
                    <a:lnTo>
                      <a:pt x="6324" y="1314"/>
                    </a:lnTo>
                    <a:lnTo>
                      <a:pt x="6400" y="1390"/>
                    </a:lnTo>
                    <a:lnTo>
                      <a:pt x="6419" y="1409"/>
                    </a:lnTo>
                    <a:lnTo>
                      <a:pt x="6477" y="1428"/>
                    </a:lnTo>
                    <a:lnTo>
                      <a:pt x="6553" y="1448"/>
                    </a:lnTo>
                    <a:lnTo>
                      <a:pt x="6610" y="1448"/>
                    </a:lnTo>
                    <a:lnTo>
                      <a:pt x="6648" y="1467"/>
                    </a:lnTo>
                    <a:lnTo>
                      <a:pt x="6705" y="1524"/>
                    </a:lnTo>
                    <a:lnTo>
                      <a:pt x="6744" y="1524"/>
                    </a:lnTo>
                    <a:lnTo>
                      <a:pt x="6800" y="1524"/>
                    </a:lnTo>
                    <a:lnTo>
                      <a:pt x="6839" y="1524"/>
                    </a:lnTo>
                    <a:lnTo>
                      <a:pt x="6877" y="1504"/>
                    </a:lnTo>
                    <a:lnTo>
                      <a:pt x="6934" y="1504"/>
                    </a:lnTo>
                    <a:lnTo>
                      <a:pt x="6991" y="1524"/>
                    </a:lnTo>
                    <a:lnTo>
                      <a:pt x="7258" y="1657"/>
                    </a:lnTo>
                    <a:lnTo>
                      <a:pt x="7372" y="1695"/>
                    </a:lnTo>
                    <a:lnTo>
                      <a:pt x="7429" y="1714"/>
                    </a:lnTo>
                    <a:lnTo>
                      <a:pt x="7448" y="1714"/>
                    </a:lnTo>
                    <a:lnTo>
                      <a:pt x="7562" y="1676"/>
                    </a:lnTo>
                    <a:lnTo>
                      <a:pt x="7562" y="1695"/>
                    </a:lnTo>
                    <a:lnTo>
                      <a:pt x="7562" y="1733"/>
                    </a:lnTo>
                    <a:lnTo>
                      <a:pt x="7543" y="1753"/>
                    </a:lnTo>
                    <a:lnTo>
                      <a:pt x="7315" y="1885"/>
                    </a:lnTo>
                    <a:lnTo>
                      <a:pt x="7048" y="1962"/>
                    </a:lnTo>
                    <a:lnTo>
                      <a:pt x="6934" y="2019"/>
                    </a:lnTo>
                    <a:lnTo>
                      <a:pt x="6839" y="2095"/>
                    </a:lnTo>
                    <a:lnTo>
                      <a:pt x="6781" y="2286"/>
                    </a:lnTo>
                    <a:lnTo>
                      <a:pt x="6763" y="2514"/>
                    </a:lnTo>
                    <a:lnTo>
                      <a:pt x="6781" y="2800"/>
                    </a:lnTo>
                    <a:lnTo>
                      <a:pt x="6724" y="3086"/>
                    </a:lnTo>
                    <a:lnTo>
                      <a:pt x="6610" y="3219"/>
                    </a:lnTo>
                    <a:lnTo>
                      <a:pt x="6667" y="3333"/>
                    </a:lnTo>
                    <a:lnTo>
                      <a:pt x="6763" y="3467"/>
                    </a:lnTo>
                    <a:lnTo>
                      <a:pt x="6839" y="3505"/>
                    </a:lnTo>
                    <a:lnTo>
                      <a:pt x="6915" y="3505"/>
                    </a:lnTo>
                    <a:lnTo>
                      <a:pt x="6896" y="3581"/>
                    </a:lnTo>
                    <a:lnTo>
                      <a:pt x="6858" y="3638"/>
                    </a:lnTo>
                    <a:lnTo>
                      <a:pt x="6877" y="3810"/>
                    </a:lnTo>
                    <a:lnTo>
                      <a:pt x="6877" y="3981"/>
                    </a:lnTo>
                    <a:lnTo>
                      <a:pt x="6781" y="4114"/>
                    </a:lnTo>
                    <a:lnTo>
                      <a:pt x="6477" y="4419"/>
                    </a:lnTo>
                    <a:lnTo>
                      <a:pt x="6324" y="4648"/>
                    </a:lnTo>
                    <a:lnTo>
                      <a:pt x="6382" y="4762"/>
                    </a:lnTo>
                    <a:lnTo>
                      <a:pt x="6553" y="4953"/>
                    </a:lnTo>
                    <a:lnTo>
                      <a:pt x="6572" y="5009"/>
                    </a:lnTo>
                    <a:lnTo>
                      <a:pt x="6534" y="5067"/>
                    </a:lnTo>
                    <a:lnTo>
                      <a:pt x="6477" y="5105"/>
                    </a:lnTo>
                    <a:lnTo>
                      <a:pt x="6439" y="5162"/>
                    </a:lnTo>
                    <a:lnTo>
                      <a:pt x="6439" y="5238"/>
                    </a:lnTo>
                    <a:lnTo>
                      <a:pt x="6419" y="5352"/>
                    </a:lnTo>
                    <a:lnTo>
                      <a:pt x="6419" y="5695"/>
                    </a:lnTo>
                    <a:lnTo>
                      <a:pt x="6439" y="5886"/>
                    </a:lnTo>
                    <a:lnTo>
                      <a:pt x="6382" y="6000"/>
                    </a:lnTo>
                    <a:lnTo>
                      <a:pt x="6287" y="6076"/>
                    </a:lnTo>
                    <a:lnTo>
                      <a:pt x="6058" y="6095"/>
                    </a:lnTo>
                    <a:lnTo>
                      <a:pt x="5962" y="6133"/>
                    </a:lnTo>
                    <a:lnTo>
                      <a:pt x="5867" y="6209"/>
                    </a:lnTo>
                    <a:lnTo>
                      <a:pt x="5715" y="6267"/>
                    </a:lnTo>
                    <a:lnTo>
                      <a:pt x="5601" y="6362"/>
                    </a:lnTo>
                    <a:lnTo>
                      <a:pt x="5601" y="6572"/>
                    </a:lnTo>
                    <a:lnTo>
                      <a:pt x="5562" y="6800"/>
                    </a:lnTo>
                    <a:lnTo>
                      <a:pt x="5391" y="6838"/>
                    </a:lnTo>
                    <a:lnTo>
                      <a:pt x="5220" y="6838"/>
                    </a:lnTo>
                    <a:lnTo>
                      <a:pt x="5239" y="6952"/>
                    </a:lnTo>
                    <a:lnTo>
                      <a:pt x="5181" y="7029"/>
                    </a:lnTo>
                    <a:lnTo>
                      <a:pt x="4972" y="7219"/>
                    </a:lnTo>
                    <a:lnTo>
                      <a:pt x="4705" y="7410"/>
                    </a:lnTo>
                    <a:lnTo>
                      <a:pt x="4610" y="7486"/>
                    </a:lnTo>
                    <a:lnTo>
                      <a:pt x="4534" y="7600"/>
                    </a:lnTo>
                    <a:lnTo>
                      <a:pt x="4343" y="7752"/>
                    </a:lnTo>
                    <a:lnTo>
                      <a:pt x="4286" y="8000"/>
                    </a:lnTo>
                    <a:lnTo>
                      <a:pt x="4343" y="8248"/>
                    </a:lnTo>
                    <a:lnTo>
                      <a:pt x="4477" y="8362"/>
                    </a:lnTo>
                    <a:lnTo>
                      <a:pt x="4572" y="8495"/>
                    </a:lnTo>
                    <a:lnTo>
                      <a:pt x="4667" y="8762"/>
                    </a:lnTo>
                    <a:lnTo>
                      <a:pt x="4477" y="8952"/>
                    </a:lnTo>
                    <a:lnTo>
                      <a:pt x="4229" y="9029"/>
                    </a:lnTo>
                    <a:lnTo>
                      <a:pt x="3905" y="9200"/>
                    </a:lnTo>
                    <a:lnTo>
                      <a:pt x="3753" y="9067"/>
                    </a:lnTo>
                    <a:lnTo>
                      <a:pt x="3600" y="8933"/>
                    </a:lnTo>
                    <a:lnTo>
                      <a:pt x="3562" y="8819"/>
                    </a:lnTo>
                    <a:lnTo>
                      <a:pt x="3505" y="8724"/>
                    </a:lnTo>
                    <a:lnTo>
                      <a:pt x="3410" y="8705"/>
                    </a:lnTo>
                    <a:lnTo>
                      <a:pt x="3315" y="8667"/>
                    </a:lnTo>
                    <a:lnTo>
                      <a:pt x="3353" y="8590"/>
                    </a:lnTo>
                    <a:lnTo>
                      <a:pt x="3391" y="8514"/>
                    </a:lnTo>
                    <a:lnTo>
                      <a:pt x="3258" y="8514"/>
                    </a:lnTo>
                    <a:lnTo>
                      <a:pt x="3124" y="8514"/>
                    </a:lnTo>
                    <a:lnTo>
                      <a:pt x="3048" y="8457"/>
                    </a:lnTo>
                    <a:lnTo>
                      <a:pt x="2991" y="8400"/>
                    </a:lnTo>
                    <a:lnTo>
                      <a:pt x="2858" y="8457"/>
                    </a:lnTo>
                    <a:lnTo>
                      <a:pt x="2705" y="8534"/>
                    </a:lnTo>
                    <a:lnTo>
                      <a:pt x="2572" y="8438"/>
                    </a:lnTo>
                    <a:lnTo>
                      <a:pt x="2420" y="8476"/>
                    </a:lnTo>
                    <a:lnTo>
                      <a:pt x="2343" y="8400"/>
                    </a:lnTo>
                    <a:lnTo>
                      <a:pt x="2286" y="8343"/>
                    </a:lnTo>
                    <a:lnTo>
                      <a:pt x="2172" y="8305"/>
                    </a:lnTo>
                    <a:lnTo>
                      <a:pt x="2057" y="8324"/>
                    </a:lnTo>
                    <a:lnTo>
                      <a:pt x="1886" y="8343"/>
                    </a:lnTo>
                    <a:lnTo>
                      <a:pt x="1753" y="8438"/>
                    </a:lnTo>
                    <a:lnTo>
                      <a:pt x="1677" y="8724"/>
                    </a:lnTo>
                    <a:lnTo>
                      <a:pt x="1619" y="8781"/>
                    </a:lnTo>
                    <a:lnTo>
                      <a:pt x="1543" y="8838"/>
                    </a:lnTo>
                    <a:lnTo>
                      <a:pt x="1505" y="8915"/>
                    </a:lnTo>
                    <a:lnTo>
                      <a:pt x="1429" y="8952"/>
                    </a:lnTo>
                    <a:lnTo>
                      <a:pt x="1353" y="8991"/>
                    </a:lnTo>
                    <a:lnTo>
                      <a:pt x="1296" y="9047"/>
                    </a:lnTo>
                    <a:lnTo>
                      <a:pt x="1258" y="9238"/>
                    </a:lnTo>
                    <a:lnTo>
                      <a:pt x="1124" y="9524"/>
                    </a:lnTo>
                    <a:lnTo>
                      <a:pt x="896" y="9733"/>
                    </a:lnTo>
                    <a:lnTo>
                      <a:pt x="762" y="9753"/>
                    </a:lnTo>
                    <a:lnTo>
                      <a:pt x="724" y="9791"/>
                    </a:lnTo>
                    <a:lnTo>
                      <a:pt x="686" y="9848"/>
                    </a:lnTo>
                    <a:lnTo>
                      <a:pt x="591" y="9924"/>
                    </a:lnTo>
                    <a:lnTo>
                      <a:pt x="457" y="10019"/>
                    </a:lnTo>
                    <a:lnTo>
                      <a:pt x="515" y="9562"/>
                    </a:lnTo>
                    <a:lnTo>
                      <a:pt x="553" y="9391"/>
                    </a:lnTo>
                    <a:lnTo>
                      <a:pt x="553" y="9296"/>
                    </a:lnTo>
                    <a:lnTo>
                      <a:pt x="534" y="9029"/>
                    </a:lnTo>
                    <a:lnTo>
                      <a:pt x="534" y="8933"/>
                    </a:lnTo>
                    <a:lnTo>
                      <a:pt x="553" y="8876"/>
                    </a:lnTo>
                    <a:lnTo>
                      <a:pt x="648" y="8705"/>
                    </a:lnTo>
                    <a:lnTo>
                      <a:pt x="686" y="8610"/>
                    </a:lnTo>
                    <a:lnTo>
                      <a:pt x="705" y="8553"/>
                    </a:lnTo>
                    <a:lnTo>
                      <a:pt x="857" y="8381"/>
                    </a:lnTo>
                    <a:lnTo>
                      <a:pt x="896" y="8343"/>
                    </a:lnTo>
                    <a:lnTo>
                      <a:pt x="857" y="8286"/>
                    </a:lnTo>
                    <a:lnTo>
                      <a:pt x="667" y="8209"/>
                    </a:lnTo>
                    <a:lnTo>
                      <a:pt x="610" y="8153"/>
                    </a:lnTo>
                    <a:lnTo>
                      <a:pt x="553" y="8095"/>
                    </a:lnTo>
                    <a:lnTo>
                      <a:pt x="515" y="8038"/>
                    </a:lnTo>
                    <a:lnTo>
                      <a:pt x="496" y="7962"/>
                    </a:lnTo>
                    <a:lnTo>
                      <a:pt x="476" y="7333"/>
                    </a:lnTo>
                    <a:lnTo>
                      <a:pt x="534" y="7162"/>
                    </a:lnTo>
                    <a:lnTo>
                      <a:pt x="476" y="7124"/>
                    </a:lnTo>
                    <a:lnTo>
                      <a:pt x="362" y="7143"/>
                    </a:lnTo>
                    <a:lnTo>
                      <a:pt x="229" y="7143"/>
                    </a:lnTo>
                    <a:lnTo>
                      <a:pt x="172" y="7010"/>
                    </a:lnTo>
                    <a:lnTo>
                      <a:pt x="172" y="6724"/>
                    </a:lnTo>
                    <a:lnTo>
                      <a:pt x="210" y="6629"/>
                    </a:lnTo>
                    <a:lnTo>
                      <a:pt x="286" y="6419"/>
                    </a:lnTo>
                    <a:lnTo>
                      <a:pt x="286" y="6191"/>
                    </a:lnTo>
                    <a:lnTo>
                      <a:pt x="248" y="6095"/>
                    </a:lnTo>
                    <a:lnTo>
                      <a:pt x="172" y="6038"/>
                    </a:lnTo>
                    <a:lnTo>
                      <a:pt x="95" y="5943"/>
                    </a:lnTo>
                    <a:lnTo>
                      <a:pt x="0" y="5810"/>
                    </a:lnTo>
                    <a:lnTo>
                      <a:pt x="191" y="5771"/>
                    </a:lnTo>
                    <a:lnTo>
                      <a:pt x="553" y="5733"/>
                    </a:lnTo>
                    <a:lnTo>
                      <a:pt x="705" y="5695"/>
                    </a:lnTo>
                    <a:lnTo>
                      <a:pt x="857" y="5581"/>
                    </a:lnTo>
                    <a:lnTo>
                      <a:pt x="1086" y="5334"/>
                    </a:lnTo>
                    <a:lnTo>
                      <a:pt x="1200" y="5238"/>
                    </a:lnTo>
                    <a:lnTo>
                      <a:pt x="1277" y="5200"/>
                    </a:lnTo>
                    <a:lnTo>
                      <a:pt x="1524" y="5238"/>
                    </a:lnTo>
                    <a:lnTo>
                      <a:pt x="1600" y="5200"/>
                    </a:lnTo>
                    <a:lnTo>
                      <a:pt x="1848" y="5067"/>
                    </a:lnTo>
                    <a:lnTo>
                      <a:pt x="2000" y="5048"/>
                    </a:lnTo>
                    <a:lnTo>
                      <a:pt x="2076" y="4895"/>
                    </a:lnTo>
                    <a:lnTo>
                      <a:pt x="2191" y="4800"/>
                    </a:lnTo>
                    <a:lnTo>
                      <a:pt x="2229" y="4628"/>
                    </a:lnTo>
                    <a:lnTo>
                      <a:pt x="2153" y="4476"/>
                    </a:lnTo>
                    <a:lnTo>
                      <a:pt x="2020" y="4286"/>
                    </a:lnTo>
                    <a:lnTo>
                      <a:pt x="2039" y="4095"/>
                    </a:lnTo>
                    <a:lnTo>
                      <a:pt x="2096" y="3962"/>
                    </a:lnTo>
                    <a:lnTo>
                      <a:pt x="2076" y="3829"/>
                    </a:lnTo>
                    <a:lnTo>
                      <a:pt x="2000" y="3752"/>
                    </a:lnTo>
                    <a:lnTo>
                      <a:pt x="1943" y="3676"/>
                    </a:lnTo>
                    <a:lnTo>
                      <a:pt x="1962" y="3524"/>
                    </a:lnTo>
                    <a:lnTo>
                      <a:pt x="2153" y="3086"/>
                    </a:lnTo>
                    <a:lnTo>
                      <a:pt x="2248" y="2838"/>
                    </a:lnTo>
                    <a:lnTo>
                      <a:pt x="2362" y="2571"/>
                    </a:lnTo>
                    <a:lnTo>
                      <a:pt x="2381" y="2476"/>
                    </a:lnTo>
                    <a:lnTo>
                      <a:pt x="2686" y="2419"/>
                    </a:lnTo>
                    <a:lnTo>
                      <a:pt x="2838" y="2247"/>
                    </a:lnTo>
                    <a:lnTo>
                      <a:pt x="2914" y="2019"/>
                    </a:lnTo>
                    <a:lnTo>
                      <a:pt x="2914" y="1924"/>
                    </a:lnTo>
                    <a:lnTo>
                      <a:pt x="2877" y="1848"/>
                    </a:lnTo>
                    <a:lnTo>
                      <a:pt x="2838" y="1790"/>
                    </a:lnTo>
                    <a:lnTo>
                      <a:pt x="2858" y="1714"/>
                    </a:lnTo>
                    <a:lnTo>
                      <a:pt x="2819" y="1600"/>
                    </a:lnTo>
                    <a:lnTo>
                      <a:pt x="2896" y="1409"/>
                    </a:lnTo>
                    <a:lnTo>
                      <a:pt x="2896" y="1314"/>
                    </a:lnTo>
                    <a:lnTo>
                      <a:pt x="2858" y="1200"/>
                    </a:lnTo>
                    <a:lnTo>
                      <a:pt x="2705" y="991"/>
                    </a:lnTo>
                    <a:lnTo>
                      <a:pt x="2705" y="857"/>
                    </a:lnTo>
                    <a:lnTo>
                      <a:pt x="2877" y="952"/>
                    </a:lnTo>
                    <a:lnTo>
                      <a:pt x="3010" y="1047"/>
                    </a:lnTo>
                    <a:lnTo>
                      <a:pt x="3143" y="1047"/>
                    </a:lnTo>
                    <a:lnTo>
                      <a:pt x="3277" y="1067"/>
                    </a:lnTo>
                    <a:lnTo>
                      <a:pt x="3334" y="1123"/>
                    </a:lnTo>
                    <a:lnTo>
                      <a:pt x="3353" y="1219"/>
                    </a:lnTo>
                    <a:lnTo>
                      <a:pt x="3600" y="1314"/>
                    </a:lnTo>
                    <a:lnTo>
                      <a:pt x="3867" y="1009"/>
                    </a:lnTo>
                    <a:lnTo>
                      <a:pt x="3962" y="933"/>
                    </a:lnTo>
                    <a:lnTo>
                      <a:pt x="4077" y="914"/>
                    </a:lnTo>
                    <a:lnTo>
                      <a:pt x="4229" y="933"/>
                    </a:lnTo>
                    <a:lnTo>
                      <a:pt x="4305" y="781"/>
                    </a:lnTo>
                    <a:lnTo>
                      <a:pt x="4362" y="743"/>
                    </a:lnTo>
                    <a:lnTo>
                      <a:pt x="4667" y="629"/>
                    </a:lnTo>
                    <a:lnTo>
                      <a:pt x="4667" y="590"/>
                    </a:lnTo>
                    <a:lnTo>
                      <a:pt x="4686" y="552"/>
                    </a:lnTo>
                    <a:lnTo>
                      <a:pt x="4724" y="552"/>
                    </a:lnTo>
                    <a:lnTo>
                      <a:pt x="4858" y="533"/>
                    </a:lnTo>
                    <a:lnTo>
                      <a:pt x="4896" y="457"/>
                    </a:lnTo>
                    <a:lnTo>
                      <a:pt x="4896" y="324"/>
                    </a:lnTo>
                    <a:lnTo>
                      <a:pt x="4934" y="95"/>
                    </a:lnTo>
                    <a:lnTo>
                      <a:pt x="4972" y="19"/>
                    </a:lnTo>
                    <a:lnTo>
                      <a:pt x="5048" y="19"/>
                    </a:lnTo>
                    <a:lnTo>
                      <a:pt x="5124" y="38"/>
                    </a:lnTo>
                    <a:lnTo>
                      <a:pt x="5486" y="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2017" name="Freeform 15">
                <a:extLst>
                  <a:ext uri="{FF2B5EF4-FFF2-40B4-BE49-F238E27FC236}">
                    <a16:creationId xmlns:a16="http://schemas.microsoft.com/office/drawing/2014/main" id="{FCC01A92-6895-B649-96D6-45C221759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37338" y="3567113"/>
                <a:ext cx="2997200" cy="2352675"/>
              </a:xfrm>
              <a:custGeom>
                <a:avLst/>
                <a:gdLst>
                  <a:gd name="T0" fmla="*/ 2147483646 w 8325"/>
                  <a:gd name="T1" fmla="*/ 2147483646 h 6535"/>
                  <a:gd name="T2" fmla="*/ 2147483646 w 8325"/>
                  <a:gd name="T3" fmla="*/ 2147483646 h 6535"/>
                  <a:gd name="T4" fmla="*/ 2147483646 w 8325"/>
                  <a:gd name="T5" fmla="*/ 2147483646 h 6535"/>
                  <a:gd name="T6" fmla="*/ 2147483646 w 8325"/>
                  <a:gd name="T7" fmla="*/ 2147483646 h 6535"/>
                  <a:gd name="T8" fmla="*/ 2147483646 w 8325"/>
                  <a:gd name="T9" fmla="*/ 2147483646 h 6535"/>
                  <a:gd name="T10" fmla="*/ 2147483646 w 8325"/>
                  <a:gd name="T11" fmla="*/ 2147483646 h 6535"/>
                  <a:gd name="T12" fmla="*/ 2147483646 w 8325"/>
                  <a:gd name="T13" fmla="*/ 2147483646 h 6535"/>
                  <a:gd name="T14" fmla="*/ 2147483646 w 8325"/>
                  <a:gd name="T15" fmla="*/ 2147483646 h 6535"/>
                  <a:gd name="T16" fmla="*/ 2147483646 w 8325"/>
                  <a:gd name="T17" fmla="*/ 2147483646 h 6535"/>
                  <a:gd name="T18" fmla="*/ 2147483646 w 8325"/>
                  <a:gd name="T19" fmla="*/ 2147483646 h 6535"/>
                  <a:gd name="T20" fmla="*/ 2147483646 w 8325"/>
                  <a:gd name="T21" fmla="*/ 2147483646 h 6535"/>
                  <a:gd name="T22" fmla="*/ 2147483646 w 8325"/>
                  <a:gd name="T23" fmla="*/ 2147483646 h 6535"/>
                  <a:gd name="T24" fmla="*/ 2147483646 w 8325"/>
                  <a:gd name="T25" fmla="*/ 2147483646 h 6535"/>
                  <a:gd name="T26" fmla="*/ 2147483646 w 8325"/>
                  <a:gd name="T27" fmla="*/ 2147483646 h 6535"/>
                  <a:gd name="T28" fmla="*/ 2147483646 w 8325"/>
                  <a:gd name="T29" fmla="*/ 2147483646 h 6535"/>
                  <a:gd name="T30" fmla="*/ 2147483646 w 8325"/>
                  <a:gd name="T31" fmla="*/ 2147483646 h 6535"/>
                  <a:gd name="T32" fmla="*/ 2147483646 w 8325"/>
                  <a:gd name="T33" fmla="*/ 2147483646 h 6535"/>
                  <a:gd name="T34" fmla="*/ 2147483646 w 8325"/>
                  <a:gd name="T35" fmla="*/ 2147483646 h 6535"/>
                  <a:gd name="T36" fmla="*/ 2147483646 w 8325"/>
                  <a:gd name="T37" fmla="*/ 2147483646 h 6535"/>
                  <a:gd name="T38" fmla="*/ 2147483646 w 8325"/>
                  <a:gd name="T39" fmla="*/ 2147483646 h 6535"/>
                  <a:gd name="T40" fmla="*/ 2147483646 w 8325"/>
                  <a:gd name="T41" fmla="*/ 2147483646 h 6535"/>
                  <a:gd name="T42" fmla="*/ 2147483646 w 8325"/>
                  <a:gd name="T43" fmla="*/ 2147483646 h 6535"/>
                  <a:gd name="T44" fmla="*/ 2147483646 w 8325"/>
                  <a:gd name="T45" fmla="*/ 2147483646 h 6535"/>
                  <a:gd name="T46" fmla="*/ 2147483646 w 8325"/>
                  <a:gd name="T47" fmla="*/ 2147483646 h 6535"/>
                  <a:gd name="T48" fmla="*/ 2147483646 w 8325"/>
                  <a:gd name="T49" fmla="*/ 2147483646 h 6535"/>
                  <a:gd name="T50" fmla="*/ 2147483646 w 8325"/>
                  <a:gd name="T51" fmla="*/ 2147483646 h 6535"/>
                  <a:gd name="T52" fmla="*/ 2147483646 w 8325"/>
                  <a:gd name="T53" fmla="*/ 2147483646 h 6535"/>
                  <a:gd name="T54" fmla="*/ 2147483646 w 8325"/>
                  <a:gd name="T55" fmla="*/ 2147483646 h 6535"/>
                  <a:gd name="T56" fmla="*/ 2147483646 w 8325"/>
                  <a:gd name="T57" fmla="*/ 2147483646 h 6535"/>
                  <a:gd name="T58" fmla="*/ 2147483646 w 8325"/>
                  <a:gd name="T59" fmla="*/ 2147483646 h 6535"/>
                  <a:gd name="T60" fmla="*/ 2147483646 w 8325"/>
                  <a:gd name="T61" fmla="*/ 2147483646 h 6535"/>
                  <a:gd name="T62" fmla="*/ 2147483646 w 8325"/>
                  <a:gd name="T63" fmla="*/ 2147483646 h 6535"/>
                  <a:gd name="T64" fmla="*/ 2147483646 w 8325"/>
                  <a:gd name="T65" fmla="*/ 2147483646 h 6535"/>
                  <a:gd name="T66" fmla="*/ 2147483646 w 8325"/>
                  <a:gd name="T67" fmla="*/ 2147483646 h 6535"/>
                  <a:gd name="T68" fmla="*/ 2147483646 w 8325"/>
                  <a:gd name="T69" fmla="*/ 2147483646 h 6535"/>
                  <a:gd name="T70" fmla="*/ 2147483646 w 8325"/>
                  <a:gd name="T71" fmla="*/ 2147483646 h 6535"/>
                  <a:gd name="T72" fmla="*/ 2147483646 w 8325"/>
                  <a:gd name="T73" fmla="*/ 2147483646 h 6535"/>
                  <a:gd name="T74" fmla="*/ 2147483646 w 8325"/>
                  <a:gd name="T75" fmla="*/ 2147483646 h 6535"/>
                  <a:gd name="T76" fmla="*/ 2147483646 w 8325"/>
                  <a:gd name="T77" fmla="*/ 2147483646 h 6535"/>
                  <a:gd name="T78" fmla="*/ 2147483646 w 8325"/>
                  <a:gd name="T79" fmla="*/ 2147483646 h 6535"/>
                  <a:gd name="T80" fmla="*/ 2147483646 w 8325"/>
                  <a:gd name="T81" fmla="*/ 2147483646 h 6535"/>
                  <a:gd name="T82" fmla="*/ 2147483646 w 8325"/>
                  <a:gd name="T83" fmla="*/ 2147483646 h 6535"/>
                  <a:gd name="T84" fmla="*/ 2147483646 w 8325"/>
                  <a:gd name="T85" fmla="*/ 2147483646 h 6535"/>
                  <a:gd name="T86" fmla="*/ 2147483646 w 8325"/>
                  <a:gd name="T87" fmla="*/ 2147483646 h 6535"/>
                  <a:gd name="T88" fmla="*/ 2147483646 w 8325"/>
                  <a:gd name="T89" fmla="*/ 2147483646 h 6535"/>
                  <a:gd name="T90" fmla="*/ 2147483646 w 8325"/>
                  <a:gd name="T91" fmla="*/ 2147483646 h 6535"/>
                  <a:gd name="T92" fmla="*/ 2147483646 w 8325"/>
                  <a:gd name="T93" fmla="*/ 2147483646 h 6535"/>
                  <a:gd name="T94" fmla="*/ 2147483646 w 8325"/>
                  <a:gd name="T95" fmla="*/ 2147483646 h 6535"/>
                  <a:gd name="T96" fmla="*/ 2147483646 w 8325"/>
                  <a:gd name="T97" fmla="*/ 2147483646 h 6535"/>
                  <a:gd name="T98" fmla="*/ 2147483646 w 8325"/>
                  <a:gd name="T99" fmla="*/ 2147483646 h 6535"/>
                  <a:gd name="T100" fmla="*/ 2147483646 w 8325"/>
                  <a:gd name="T101" fmla="*/ 2147483646 h 6535"/>
                  <a:gd name="T102" fmla="*/ 2147483646 w 8325"/>
                  <a:gd name="T103" fmla="*/ 2147483646 h 6535"/>
                  <a:gd name="T104" fmla="*/ 2147483646 w 8325"/>
                  <a:gd name="T105" fmla="*/ 2147483646 h 6535"/>
                  <a:gd name="T106" fmla="*/ 2147483646 w 8325"/>
                  <a:gd name="T107" fmla="*/ 2147483646 h 6535"/>
                  <a:gd name="T108" fmla="*/ 2147483646 w 8325"/>
                  <a:gd name="T109" fmla="*/ 2147483646 h 653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325" h="6535">
                    <a:moveTo>
                      <a:pt x="6744" y="1524"/>
                    </a:moveTo>
                    <a:lnTo>
                      <a:pt x="6724" y="1638"/>
                    </a:lnTo>
                    <a:lnTo>
                      <a:pt x="6419" y="2038"/>
                    </a:lnTo>
                    <a:lnTo>
                      <a:pt x="6324" y="2114"/>
                    </a:lnTo>
                    <a:lnTo>
                      <a:pt x="6210" y="2152"/>
                    </a:lnTo>
                    <a:lnTo>
                      <a:pt x="6096" y="2133"/>
                    </a:lnTo>
                    <a:lnTo>
                      <a:pt x="5982" y="2057"/>
                    </a:lnTo>
                    <a:lnTo>
                      <a:pt x="5886" y="2228"/>
                    </a:lnTo>
                    <a:lnTo>
                      <a:pt x="5639" y="2419"/>
                    </a:lnTo>
                    <a:lnTo>
                      <a:pt x="5601" y="2495"/>
                    </a:lnTo>
                    <a:lnTo>
                      <a:pt x="5753" y="2591"/>
                    </a:lnTo>
                    <a:lnTo>
                      <a:pt x="5924" y="2648"/>
                    </a:lnTo>
                    <a:lnTo>
                      <a:pt x="6572" y="2629"/>
                    </a:lnTo>
                    <a:lnTo>
                      <a:pt x="6648" y="2667"/>
                    </a:lnTo>
                    <a:lnTo>
                      <a:pt x="6744" y="2800"/>
                    </a:lnTo>
                    <a:lnTo>
                      <a:pt x="6820" y="2858"/>
                    </a:lnTo>
                    <a:lnTo>
                      <a:pt x="6991" y="2934"/>
                    </a:lnTo>
                    <a:lnTo>
                      <a:pt x="7048" y="2972"/>
                    </a:lnTo>
                    <a:lnTo>
                      <a:pt x="7067" y="3010"/>
                    </a:lnTo>
                    <a:lnTo>
                      <a:pt x="7086" y="3067"/>
                    </a:lnTo>
                    <a:lnTo>
                      <a:pt x="7086" y="3124"/>
                    </a:lnTo>
                    <a:lnTo>
                      <a:pt x="7086" y="3162"/>
                    </a:lnTo>
                    <a:lnTo>
                      <a:pt x="7048" y="3238"/>
                    </a:lnTo>
                    <a:lnTo>
                      <a:pt x="7029" y="3238"/>
                    </a:lnTo>
                    <a:lnTo>
                      <a:pt x="6991" y="3238"/>
                    </a:lnTo>
                    <a:lnTo>
                      <a:pt x="6953" y="3276"/>
                    </a:lnTo>
                    <a:lnTo>
                      <a:pt x="6934" y="3334"/>
                    </a:lnTo>
                    <a:lnTo>
                      <a:pt x="6915" y="3429"/>
                    </a:lnTo>
                    <a:lnTo>
                      <a:pt x="6934" y="3524"/>
                    </a:lnTo>
                    <a:lnTo>
                      <a:pt x="6953" y="3600"/>
                    </a:lnTo>
                    <a:lnTo>
                      <a:pt x="7086" y="3676"/>
                    </a:lnTo>
                    <a:lnTo>
                      <a:pt x="7296" y="3638"/>
                    </a:lnTo>
                    <a:lnTo>
                      <a:pt x="7486" y="3562"/>
                    </a:lnTo>
                    <a:lnTo>
                      <a:pt x="7677" y="3562"/>
                    </a:lnTo>
                    <a:lnTo>
                      <a:pt x="8077" y="3772"/>
                    </a:lnTo>
                    <a:lnTo>
                      <a:pt x="8077" y="3810"/>
                    </a:lnTo>
                    <a:lnTo>
                      <a:pt x="8058" y="3867"/>
                    </a:lnTo>
                    <a:lnTo>
                      <a:pt x="8058" y="3962"/>
                    </a:lnTo>
                    <a:lnTo>
                      <a:pt x="8115" y="4057"/>
                    </a:lnTo>
                    <a:lnTo>
                      <a:pt x="8286" y="4172"/>
                    </a:lnTo>
                    <a:lnTo>
                      <a:pt x="8324" y="4248"/>
                    </a:lnTo>
                    <a:lnTo>
                      <a:pt x="8305" y="4267"/>
                    </a:lnTo>
                    <a:lnTo>
                      <a:pt x="8248" y="4286"/>
                    </a:lnTo>
                    <a:lnTo>
                      <a:pt x="8229" y="4286"/>
                    </a:lnTo>
                    <a:lnTo>
                      <a:pt x="8229" y="4324"/>
                    </a:lnTo>
                    <a:lnTo>
                      <a:pt x="8248" y="4362"/>
                    </a:lnTo>
                    <a:lnTo>
                      <a:pt x="8248" y="4458"/>
                    </a:lnTo>
                    <a:lnTo>
                      <a:pt x="8268" y="4514"/>
                    </a:lnTo>
                    <a:lnTo>
                      <a:pt x="8268" y="4572"/>
                    </a:lnTo>
                    <a:lnTo>
                      <a:pt x="8268" y="4629"/>
                    </a:lnTo>
                    <a:lnTo>
                      <a:pt x="8248" y="4648"/>
                    </a:lnTo>
                    <a:lnTo>
                      <a:pt x="8191" y="4686"/>
                    </a:lnTo>
                    <a:lnTo>
                      <a:pt x="8134" y="4705"/>
                    </a:lnTo>
                    <a:lnTo>
                      <a:pt x="8001" y="4686"/>
                    </a:lnTo>
                    <a:lnTo>
                      <a:pt x="7924" y="4686"/>
                    </a:lnTo>
                    <a:lnTo>
                      <a:pt x="7906" y="4724"/>
                    </a:lnTo>
                    <a:lnTo>
                      <a:pt x="7887" y="4762"/>
                    </a:lnTo>
                    <a:lnTo>
                      <a:pt x="7848" y="4819"/>
                    </a:lnTo>
                    <a:lnTo>
                      <a:pt x="7753" y="4895"/>
                    </a:lnTo>
                    <a:lnTo>
                      <a:pt x="7506" y="5048"/>
                    </a:lnTo>
                    <a:lnTo>
                      <a:pt x="7410" y="5162"/>
                    </a:lnTo>
                    <a:lnTo>
                      <a:pt x="7391" y="5257"/>
                    </a:lnTo>
                    <a:lnTo>
                      <a:pt x="7410" y="5276"/>
                    </a:lnTo>
                    <a:lnTo>
                      <a:pt x="7543" y="5276"/>
                    </a:lnTo>
                    <a:lnTo>
                      <a:pt x="7620" y="5315"/>
                    </a:lnTo>
                    <a:lnTo>
                      <a:pt x="7658" y="5333"/>
                    </a:lnTo>
                    <a:lnTo>
                      <a:pt x="7658" y="5391"/>
                    </a:lnTo>
                    <a:lnTo>
                      <a:pt x="7658" y="5467"/>
                    </a:lnTo>
                    <a:lnTo>
                      <a:pt x="7601" y="5619"/>
                    </a:lnTo>
                    <a:lnTo>
                      <a:pt x="7525" y="5677"/>
                    </a:lnTo>
                    <a:lnTo>
                      <a:pt x="7410" y="5733"/>
                    </a:lnTo>
                    <a:lnTo>
                      <a:pt x="7296" y="5829"/>
                    </a:lnTo>
                    <a:lnTo>
                      <a:pt x="7220" y="5848"/>
                    </a:lnTo>
                    <a:lnTo>
                      <a:pt x="7162" y="5867"/>
                    </a:lnTo>
                    <a:lnTo>
                      <a:pt x="7105" y="5886"/>
                    </a:lnTo>
                    <a:lnTo>
                      <a:pt x="7029" y="5924"/>
                    </a:lnTo>
                    <a:lnTo>
                      <a:pt x="6972" y="6000"/>
                    </a:lnTo>
                    <a:lnTo>
                      <a:pt x="6934" y="6058"/>
                    </a:lnTo>
                    <a:lnTo>
                      <a:pt x="6782" y="6439"/>
                    </a:lnTo>
                    <a:lnTo>
                      <a:pt x="6744" y="6495"/>
                    </a:lnTo>
                    <a:lnTo>
                      <a:pt x="6705" y="6495"/>
                    </a:lnTo>
                    <a:lnTo>
                      <a:pt x="6629" y="6439"/>
                    </a:lnTo>
                    <a:lnTo>
                      <a:pt x="6591" y="6439"/>
                    </a:lnTo>
                    <a:lnTo>
                      <a:pt x="6553" y="6457"/>
                    </a:lnTo>
                    <a:lnTo>
                      <a:pt x="6477" y="6495"/>
                    </a:lnTo>
                    <a:lnTo>
                      <a:pt x="6439" y="6515"/>
                    </a:lnTo>
                    <a:lnTo>
                      <a:pt x="6343" y="6534"/>
                    </a:lnTo>
                    <a:lnTo>
                      <a:pt x="6267" y="6515"/>
                    </a:lnTo>
                    <a:lnTo>
                      <a:pt x="6001" y="6362"/>
                    </a:lnTo>
                    <a:lnTo>
                      <a:pt x="5886" y="6305"/>
                    </a:lnTo>
                    <a:lnTo>
                      <a:pt x="5848" y="6286"/>
                    </a:lnTo>
                    <a:lnTo>
                      <a:pt x="5791" y="6210"/>
                    </a:lnTo>
                    <a:lnTo>
                      <a:pt x="5753" y="6153"/>
                    </a:lnTo>
                    <a:lnTo>
                      <a:pt x="5696" y="6114"/>
                    </a:lnTo>
                    <a:lnTo>
                      <a:pt x="5601" y="6114"/>
                    </a:lnTo>
                    <a:lnTo>
                      <a:pt x="5525" y="6134"/>
                    </a:lnTo>
                    <a:lnTo>
                      <a:pt x="5315" y="6267"/>
                    </a:lnTo>
                    <a:lnTo>
                      <a:pt x="5239" y="6114"/>
                    </a:lnTo>
                    <a:lnTo>
                      <a:pt x="5086" y="6076"/>
                    </a:lnTo>
                    <a:lnTo>
                      <a:pt x="5010" y="6019"/>
                    </a:lnTo>
                    <a:lnTo>
                      <a:pt x="4896" y="6058"/>
                    </a:lnTo>
                    <a:lnTo>
                      <a:pt x="4877" y="5886"/>
                    </a:lnTo>
                    <a:lnTo>
                      <a:pt x="4839" y="5753"/>
                    </a:lnTo>
                    <a:lnTo>
                      <a:pt x="4819" y="5638"/>
                    </a:lnTo>
                    <a:lnTo>
                      <a:pt x="4934" y="5315"/>
                    </a:lnTo>
                    <a:lnTo>
                      <a:pt x="4915" y="5086"/>
                    </a:lnTo>
                    <a:lnTo>
                      <a:pt x="4858" y="5162"/>
                    </a:lnTo>
                    <a:lnTo>
                      <a:pt x="4858" y="5257"/>
                    </a:lnTo>
                    <a:lnTo>
                      <a:pt x="4763" y="5333"/>
                    </a:lnTo>
                    <a:lnTo>
                      <a:pt x="4667" y="5372"/>
                    </a:lnTo>
                    <a:lnTo>
                      <a:pt x="4496" y="5352"/>
                    </a:lnTo>
                    <a:lnTo>
                      <a:pt x="4362" y="5257"/>
                    </a:lnTo>
                    <a:lnTo>
                      <a:pt x="4286" y="5315"/>
                    </a:lnTo>
                    <a:lnTo>
                      <a:pt x="4248" y="5391"/>
                    </a:lnTo>
                    <a:lnTo>
                      <a:pt x="4210" y="5486"/>
                    </a:lnTo>
                    <a:lnTo>
                      <a:pt x="4153" y="5543"/>
                    </a:lnTo>
                    <a:lnTo>
                      <a:pt x="3772" y="5657"/>
                    </a:lnTo>
                    <a:lnTo>
                      <a:pt x="3715" y="5619"/>
                    </a:lnTo>
                    <a:lnTo>
                      <a:pt x="3658" y="5600"/>
                    </a:lnTo>
                    <a:lnTo>
                      <a:pt x="3581" y="5448"/>
                    </a:lnTo>
                    <a:lnTo>
                      <a:pt x="3544" y="5410"/>
                    </a:lnTo>
                    <a:lnTo>
                      <a:pt x="3429" y="5352"/>
                    </a:lnTo>
                    <a:lnTo>
                      <a:pt x="3467" y="5219"/>
                    </a:lnTo>
                    <a:lnTo>
                      <a:pt x="3505" y="5086"/>
                    </a:lnTo>
                    <a:lnTo>
                      <a:pt x="3486" y="4971"/>
                    </a:lnTo>
                    <a:lnTo>
                      <a:pt x="3486" y="4857"/>
                    </a:lnTo>
                    <a:lnTo>
                      <a:pt x="3315" y="4629"/>
                    </a:lnTo>
                    <a:lnTo>
                      <a:pt x="3067" y="4476"/>
                    </a:lnTo>
                    <a:lnTo>
                      <a:pt x="2934" y="4476"/>
                    </a:lnTo>
                    <a:lnTo>
                      <a:pt x="2819" y="4495"/>
                    </a:lnTo>
                    <a:lnTo>
                      <a:pt x="2610" y="4648"/>
                    </a:lnTo>
                    <a:lnTo>
                      <a:pt x="2591" y="4800"/>
                    </a:lnTo>
                    <a:lnTo>
                      <a:pt x="2572" y="4953"/>
                    </a:lnTo>
                    <a:lnTo>
                      <a:pt x="2457" y="4971"/>
                    </a:lnTo>
                    <a:lnTo>
                      <a:pt x="2325" y="4895"/>
                    </a:lnTo>
                    <a:lnTo>
                      <a:pt x="2229" y="5029"/>
                    </a:lnTo>
                    <a:lnTo>
                      <a:pt x="2076" y="5067"/>
                    </a:lnTo>
                    <a:lnTo>
                      <a:pt x="1944" y="5086"/>
                    </a:lnTo>
                    <a:lnTo>
                      <a:pt x="1810" y="5124"/>
                    </a:lnTo>
                    <a:lnTo>
                      <a:pt x="1715" y="5200"/>
                    </a:lnTo>
                    <a:lnTo>
                      <a:pt x="1600" y="5238"/>
                    </a:lnTo>
                    <a:lnTo>
                      <a:pt x="1372" y="5162"/>
                    </a:lnTo>
                    <a:lnTo>
                      <a:pt x="1143" y="5143"/>
                    </a:lnTo>
                    <a:lnTo>
                      <a:pt x="1048" y="5067"/>
                    </a:lnTo>
                    <a:lnTo>
                      <a:pt x="953" y="5010"/>
                    </a:lnTo>
                    <a:lnTo>
                      <a:pt x="724" y="5105"/>
                    </a:lnTo>
                    <a:lnTo>
                      <a:pt x="610" y="5048"/>
                    </a:lnTo>
                    <a:lnTo>
                      <a:pt x="515" y="4934"/>
                    </a:lnTo>
                    <a:lnTo>
                      <a:pt x="305" y="4953"/>
                    </a:lnTo>
                    <a:lnTo>
                      <a:pt x="115" y="5010"/>
                    </a:lnTo>
                    <a:lnTo>
                      <a:pt x="95" y="4819"/>
                    </a:lnTo>
                    <a:lnTo>
                      <a:pt x="95" y="4476"/>
                    </a:lnTo>
                    <a:lnTo>
                      <a:pt x="115" y="4362"/>
                    </a:lnTo>
                    <a:lnTo>
                      <a:pt x="115" y="4286"/>
                    </a:lnTo>
                    <a:lnTo>
                      <a:pt x="153" y="4229"/>
                    </a:lnTo>
                    <a:lnTo>
                      <a:pt x="210" y="4191"/>
                    </a:lnTo>
                    <a:lnTo>
                      <a:pt x="248" y="4133"/>
                    </a:lnTo>
                    <a:lnTo>
                      <a:pt x="229" y="4077"/>
                    </a:lnTo>
                    <a:lnTo>
                      <a:pt x="58" y="3886"/>
                    </a:lnTo>
                    <a:lnTo>
                      <a:pt x="0" y="3772"/>
                    </a:lnTo>
                    <a:lnTo>
                      <a:pt x="153" y="3543"/>
                    </a:lnTo>
                    <a:lnTo>
                      <a:pt x="457" y="3238"/>
                    </a:lnTo>
                    <a:lnTo>
                      <a:pt x="553" y="3105"/>
                    </a:lnTo>
                    <a:lnTo>
                      <a:pt x="553" y="2934"/>
                    </a:lnTo>
                    <a:lnTo>
                      <a:pt x="534" y="2762"/>
                    </a:lnTo>
                    <a:lnTo>
                      <a:pt x="572" y="2705"/>
                    </a:lnTo>
                    <a:lnTo>
                      <a:pt x="591" y="2629"/>
                    </a:lnTo>
                    <a:lnTo>
                      <a:pt x="515" y="2629"/>
                    </a:lnTo>
                    <a:lnTo>
                      <a:pt x="439" y="2591"/>
                    </a:lnTo>
                    <a:lnTo>
                      <a:pt x="343" y="2457"/>
                    </a:lnTo>
                    <a:lnTo>
                      <a:pt x="286" y="2343"/>
                    </a:lnTo>
                    <a:lnTo>
                      <a:pt x="400" y="2210"/>
                    </a:lnTo>
                    <a:lnTo>
                      <a:pt x="457" y="1924"/>
                    </a:lnTo>
                    <a:lnTo>
                      <a:pt x="439" y="1638"/>
                    </a:lnTo>
                    <a:lnTo>
                      <a:pt x="457" y="1410"/>
                    </a:lnTo>
                    <a:lnTo>
                      <a:pt x="515" y="1219"/>
                    </a:lnTo>
                    <a:lnTo>
                      <a:pt x="610" y="1143"/>
                    </a:lnTo>
                    <a:lnTo>
                      <a:pt x="724" y="1086"/>
                    </a:lnTo>
                    <a:lnTo>
                      <a:pt x="991" y="1009"/>
                    </a:lnTo>
                    <a:lnTo>
                      <a:pt x="1219" y="877"/>
                    </a:lnTo>
                    <a:lnTo>
                      <a:pt x="1238" y="857"/>
                    </a:lnTo>
                    <a:lnTo>
                      <a:pt x="1238" y="819"/>
                    </a:lnTo>
                    <a:lnTo>
                      <a:pt x="1238" y="800"/>
                    </a:lnTo>
                    <a:lnTo>
                      <a:pt x="1258" y="800"/>
                    </a:lnTo>
                    <a:lnTo>
                      <a:pt x="1334" y="743"/>
                    </a:lnTo>
                    <a:lnTo>
                      <a:pt x="1372" y="724"/>
                    </a:lnTo>
                    <a:lnTo>
                      <a:pt x="1391" y="686"/>
                    </a:lnTo>
                    <a:lnTo>
                      <a:pt x="1410" y="667"/>
                    </a:lnTo>
                    <a:lnTo>
                      <a:pt x="1467" y="705"/>
                    </a:lnTo>
                    <a:lnTo>
                      <a:pt x="1524" y="743"/>
                    </a:lnTo>
                    <a:lnTo>
                      <a:pt x="1600" y="914"/>
                    </a:lnTo>
                    <a:lnTo>
                      <a:pt x="1658" y="972"/>
                    </a:lnTo>
                    <a:lnTo>
                      <a:pt x="1695" y="1009"/>
                    </a:lnTo>
                    <a:lnTo>
                      <a:pt x="1734" y="1029"/>
                    </a:lnTo>
                    <a:lnTo>
                      <a:pt x="1772" y="1029"/>
                    </a:lnTo>
                    <a:lnTo>
                      <a:pt x="1810" y="1029"/>
                    </a:lnTo>
                    <a:lnTo>
                      <a:pt x="2096" y="1086"/>
                    </a:lnTo>
                    <a:lnTo>
                      <a:pt x="2172" y="1143"/>
                    </a:lnTo>
                    <a:lnTo>
                      <a:pt x="2343" y="1334"/>
                    </a:lnTo>
                    <a:lnTo>
                      <a:pt x="2457" y="1429"/>
                    </a:lnTo>
                    <a:lnTo>
                      <a:pt x="2457" y="1448"/>
                    </a:lnTo>
                    <a:lnTo>
                      <a:pt x="2477" y="1448"/>
                    </a:lnTo>
                    <a:lnTo>
                      <a:pt x="2534" y="1467"/>
                    </a:lnTo>
                    <a:lnTo>
                      <a:pt x="2572" y="1448"/>
                    </a:lnTo>
                    <a:lnTo>
                      <a:pt x="2629" y="1448"/>
                    </a:lnTo>
                    <a:lnTo>
                      <a:pt x="2686" y="1410"/>
                    </a:lnTo>
                    <a:lnTo>
                      <a:pt x="2705" y="1390"/>
                    </a:lnTo>
                    <a:lnTo>
                      <a:pt x="2705" y="1353"/>
                    </a:lnTo>
                    <a:lnTo>
                      <a:pt x="2648" y="1257"/>
                    </a:lnTo>
                    <a:lnTo>
                      <a:pt x="2648" y="1219"/>
                    </a:lnTo>
                    <a:lnTo>
                      <a:pt x="2667" y="1143"/>
                    </a:lnTo>
                    <a:lnTo>
                      <a:pt x="2705" y="1124"/>
                    </a:lnTo>
                    <a:lnTo>
                      <a:pt x="2743" y="1124"/>
                    </a:lnTo>
                    <a:lnTo>
                      <a:pt x="2801" y="1105"/>
                    </a:lnTo>
                    <a:lnTo>
                      <a:pt x="2877" y="1048"/>
                    </a:lnTo>
                    <a:lnTo>
                      <a:pt x="2896" y="1009"/>
                    </a:lnTo>
                    <a:lnTo>
                      <a:pt x="2896" y="972"/>
                    </a:lnTo>
                    <a:lnTo>
                      <a:pt x="2877" y="877"/>
                    </a:lnTo>
                    <a:lnTo>
                      <a:pt x="2896" y="800"/>
                    </a:lnTo>
                    <a:lnTo>
                      <a:pt x="2934" y="686"/>
                    </a:lnTo>
                    <a:lnTo>
                      <a:pt x="2972" y="610"/>
                    </a:lnTo>
                    <a:lnTo>
                      <a:pt x="3029" y="552"/>
                    </a:lnTo>
                    <a:lnTo>
                      <a:pt x="3067" y="533"/>
                    </a:lnTo>
                    <a:lnTo>
                      <a:pt x="3163" y="552"/>
                    </a:lnTo>
                    <a:lnTo>
                      <a:pt x="3200" y="533"/>
                    </a:lnTo>
                    <a:lnTo>
                      <a:pt x="3258" y="514"/>
                    </a:lnTo>
                    <a:lnTo>
                      <a:pt x="3315" y="457"/>
                    </a:lnTo>
                    <a:lnTo>
                      <a:pt x="3353" y="438"/>
                    </a:lnTo>
                    <a:lnTo>
                      <a:pt x="3676" y="324"/>
                    </a:lnTo>
                    <a:lnTo>
                      <a:pt x="3772" y="286"/>
                    </a:lnTo>
                    <a:lnTo>
                      <a:pt x="3810" y="286"/>
                    </a:lnTo>
                    <a:lnTo>
                      <a:pt x="3867" y="286"/>
                    </a:lnTo>
                    <a:lnTo>
                      <a:pt x="4039" y="247"/>
                    </a:lnTo>
                    <a:lnTo>
                      <a:pt x="4248" y="0"/>
                    </a:lnTo>
                    <a:lnTo>
                      <a:pt x="4401" y="0"/>
                    </a:lnTo>
                    <a:lnTo>
                      <a:pt x="4438" y="19"/>
                    </a:lnTo>
                    <a:lnTo>
                      <a:pt x="4496" y="57"/>
                    </a:lnTo>
                    <a:lnTo>
                      <a:pt x="4534" y="76"/>
                    </a:lnTo>
                    <a:lnTo>
                      <a:pt x="4591" y="95"/>
                    </a:lnTo>
                    <a:lnTo>
                      <a:pt x="4686" y="95"/>
                    </a:lnTo>
                    <a:lnTo>
                      <a:pt x="4724" y="95"/>
                    </a:lnTo>
                    <a:lnTo>
                      <a:pt x="4858" y="152"/>
                    </a:lnTo>
                    <a:lnTo>
                      <a:pt x="4896" y="171"/>
                    </a:lnTo>
                    <a:lnTo>
                      <a:pt x="4915" y="210"/>
                    </a:lnTo>
                    <a:lnTo>
                      <a:pt x="4972" y="305"/>
                    </a:lnTo>
                    <a:lnTo>
                      <a:pt x="4991" y="324"/>
                    </a:lnTo>
                    <a:lnTo>
                      <a:pt x="5010" y="324"/>
                    </a:lnTo>
                    <a:lnTo>
                      <a:pt x="5124" y="305"/>
                    </a:lnTo>
                    <a:lnTo>
                      <a:pt x="5163" y="305"/>
                    </a:lnTo>
                    <a:lnTo>
                      <a:pt x="5200" y="305"/>
                    </a:lnTo>
                    <a:lnTo>
                      <a:pt x="5239" y="324"/>
                    </a:lnTo>
                    <a:lnTo>
                      <a:pt x="5277" y="362"/>
                    </a:lnTo>
                    <a:lnTo>
                      <a:pt x="5315" y="381"/>
                    </a:lnTo>
                    <a:lnTo>
                      <a:pt x="5372" y="457"/>
                    </a:lnTo>
                    <a:lnTo>
                      <a:pt x="5448" y="610"/>
                    </a:lnTo>
                    <a:lnTo>
                      <a:pt x="5505" y="686"/>
                    </a:lnTo>
                    <a:lnTo>
                      <a:pt x="5544" y="705"/>
                    </a:lnTo>
                    <a:lnTo>
                      <a:pt x="5601" y="724"/>
                    </a:lnTo>
                    <a:lnTo>
                      <a:pt x="5639" y="762"/>
                    </a:lnTo>
                    <a:lnTo>
                      <a:pt x="5677" y="800"/>
                    </a:lnTo>
                    <a:lnTo>
                      <a:pt x="5696" y="877"/>
                    </a:lnTo>
                    <a:lnTo>
                      <a:pt x="5734" y="914"/>
                    </a:lnTo>
                    <a:lnTo>
                      <a:pt x="5829" y="933"/>
                    </a:lnTo>
                    <a:lnTo>
                      <a:pt x="5924" y="933"/>
                    </a:lnTo>
                    <a:lnTo>
                      <a:pt x="6020" y="953"/>
                    </a:lnTo>
                    <a:lnTo>
                      <a:pt x="6077" y="1009"/>
                    </a:lnTo>
                    <a:lnTo>
                      <a:pt x="6134" y="1162"/>
                    </a:lnTo>
                    <a:lnTo>
                      <a:pt x="6210" y="1238"/>
                    </a:lnTo>
                    <a:lnTo>
                      <a:pt x="6439" y="1353"/>
                    </a:lnTo>
                    <a:lnTo>
                      <a:pt x="6686" y="1448"/>
                    </a:lnTo>
                    <a:lnTo>
                      <a:pt x="6763" y="1505"/>
                    </a:lnTo>
                    <a:lnTo>
                      <a:pt x="6744" y="1524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2018" name="Freeform 16">
                <a:extLst>
                  <a:ext uri="{FF2B5EF4-FFF2-40B4-BE49-F238E27FC236}">
                    <a16:creationId xmlns:a16="http://schemas.microsoft.com/office/drawing/2014/main" id="{04368F0A-9D41-6146-A13A-7BC0D00669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03913" y="5178425"/>
                <a:ext cx="2592387" cy="2092325"/>
              </a:xfrm>
              <a:custGeom>
                <a:avLst/>
                <a:gdLst>
                  <a:gd name="T0" fmla="*/ 2147483646 w 7202"/>
                  <a:gd name="T1" fmla="*/ 2147483646 h 5811"/>
                  <a:gd name="T2" fmla="*/ 2147483646 w 7202"/>
                  <a:gd name="T3" fmla="*/ 2147483646 h 5811"/>
                  <a:gd name="T4" fmla="*/ 2147483646 w 7202"/>
                  <a:gd name="T5" fmla="*/ 2147483646 h 5811"/>
                  <a:gd name="T6" fmla="*/ 2147483646 w 7202"/>
                  <a:gd name="T7" fmla="*/ 2147483646 h 5811"/>
                  <a:gd name="T8" fmla="*/ 2147483646 w 7202"/>
                  <a:gd name="T9" fmla="*/ 2147483646 h 5811"/>
                  <a:gd name="T10" fmla="*/ 2147483646 w 7202"/>
                  <a:gd name="T11" fmla="*/ 2147483646 h 5811"/>
                  <a:gd name="T12" fmla="*/ 2147483646 w 7202"/>
                  <a:gd name="T13" fmla="*/ 2147483646 h 5811"/>
                  <a:gd name="T14" fmla="*/ 2147483646 w 7202"/>
                  <a:gd name="T15" fmla="*/ 2147483646 h 5811"/>
                  <a:gd name="T16" fmla="*/ 2147483646 w 7202"/>
                  <a:gd name="T17" fmla="*/ 2147483646 h 5811"/>
                  <a:gd name="T18" fmla="*/ 2147483646 w 7202"/>
                  <a:gd name="T19" fmla="*/ 2147483646 h 5811"/>
                  <a:gd name="T20" fmla="*/ 2147483646 w 7202"/>
                  <a:gd name="T21" fmla="*/ 2147483646 h 5811"/>
                  <a:gd name="T22" fmla="*/ 2147483646 w 7202"/>
                  <a:gd name="T23" fmla="*/ 2147483646 h 5811"/>
                  <a:gd name="T24" fmla="*/ 2147483646 w 7202"/>
                  <a:gd name="T25" fmla="*/ 2147483646 h 5811"/>
                  <a:gd name="T26" fmla="*/ 2147483646 w 7202"/>
                  <a:gd name="T27" fmla="*/ 2147483646 h 5811"/>
                  <a:gd name="T28" fmla="*/ 2147483646 w 7202"/>
                  <a:gd name="T29" fmla="*/ 2147483646 h 5811"/>
                  <a:gd name="T30" fmla="*/ 2147483646 w 7202"/>
                  <a:gd name="T31" fmla="*/ 2147483646 h 5811"/>
                  <a:gd name="T32" fmla="*/ 2147483646 w 7202"/>
                  <a:gd name="T33" fmla="*/ 2147483646 h 5811"/>
                  <a:gd name="T34" fmla="*/ 2147483646 w 7202"/>
                  <a:gd name="T35" fmla="*/ 2147483646 h 5811"/>
                  <a:gd name="T36" fmla="*/ 2147483646 w 7202"/>
                  <a:gd name="T37" fmla="*/ 2147483646 h 5811"/>
                  <a:gd name="T38" fmla="*/ 2147483646 w 7202"/>
                  <a:gd name="T39" fmla="*/ 2147483646 h 5811"/>
                  <a:gd name="T40" fmla="*/ 2147483646 w 7202"/>
                  <a:gd name="T41" fmla="*/ 2147483646 h 5811"/>
                  <a:gd name="T42" fmla="*/ 2147483646 w 7202"/>
                  <a:gd name="T43" fmla="*/ 2147483646 h 5811"/>
                  <a:gd name="T44" fmla="*/ 2147483646 w 7202"/>
                  <a:gd name="T45" fmla="*/ 2147483646 h 5811"/>
                  <a:gd name="T46" fmla="*/ 2147483646 w 7202"/>
                  <a:gd name="T47" fmla="*/ 2147483646 h 5811"/>
                  <a:gd name="T48" fmla="*/ 2147483646 w 7202"/>
                  <a:gd name="T49" fmla="*/ 2147483646 h 5811"/>
                  <a:gd name="T50" fmla="*/ 2147483646 w 7202"/>
                  <a:gd name="T51" fmla="*/ 2147483646 h 5811"/>
                  <a:gd name="T52" fmla="*/ 2147483646 w 7202"/>
                  <a:gd name="T53" fmla="*/ 2147483646 h 5811"/>
                  <a:gd name="T54" fmla="*/ 2147483646 w 7202"/>
                  <a:gd name="T55" fmla="*/ 2147483646 h 5811"/>
                  <a:gd name="T56" fmla="*/ 2147483646 w 7202"/>
                  <a:gd name="T57" fmla="*/ 2147483646 h 5811"/>
                  <a:gd name="T58" fmla="*/ 2147483646 w 7202"/>
                  <a:gd name="T59" fmla="*/ 2147483646 h 5811"/>
                  <a:gd name="T60" fmla="*/ 2147483646 w 7202"/>
                  <a:gd name="T61" fmla="*/ 2147483646 h 5811"/>
                  <a:gd name="T62" fmla="*/ 2147483646 w 7202"/>
                  <a:gd name="T63" fmla="*/ 2147483646 h 5811"/>
                  <a:gd name="T64" fmla="*/ 2147483646 w 7202"/>
                  <a:gd name="T65" fmla="*/ 2147483646 h 5811"/>
                  <a:gd name="T66" fmla="*/ 2147483646 w 7202"/>
                  <a:gd name="T67" fmla="*/ 2147483646 h 5811"/>
                  <a:gd name="T68" fmla="*/ 2147483646 w 7202"/>
                  <a:gd name="T69" fmla="*/ 2147483646 h 5811"/>
                  <a:gd name="T70" fmla="*/ 2147483646 w 7202"/>
                  <a:gd name="T71" fmla="*/ 2147483646 h 5811"/>
                  <a:gd name="T72" fmla="*/ 2147483646 w 7202"/>
                  <a:gd name="T73" fmla="*/ 2147483646 h 5811"/>
                  <a:gd name="T74" fmla="*/ 2147483646 w 7202"/>
                  <a:gd name="T75" fmla="*/ 2147483646 h 5811"/>
                  <a:gd name="T76" fmla="*/ 2147483646 w 7202"/>
                  <a:gd name="T77" fmla="*/ 2147483646 h 5811"/>
                  <a:gd name="T78" fmla="*/ 2147483646 w 7202"/>
                  <a:gd name="T79" fmla="*/ 2147483646 h 5811"/>
                  <a:gd name="T80" fmla="*/ 2147483646 w 7202"/>
                  <a:gd name="T81" fmla="*/ 2147483646 h 5811"/>
                  <a:gd name="T82" fmla="*/ 2147483646 w 7202"/>
                  <a:gd name="T83" fmla="*/ 0 h 5811"/>
                  <a:gd name="T84" fmla="*/ 2147483646 w 7202"/>
                  <a:gd name="T85" fmla="*/ 2147483646 h 5811"/>
                  <a:gd name="T86" fmla="*/ 2147483646 w 7202"/>
                  <a:gd name="T87" fmla="*/ 2147483646 h 5811"/>
                  <a:gd name="T88" fmla="*/ 2147483646 w 7202"/>
                  <a:gd name="T89" fmla="*/ 2147483646 h 5811"/>
                  <a:gd name="T90" fmla="*/ 2147483646 w 7202"/>
                  <a:gd name="T91" fmla="*/ 2147483646 h 5811"/>
                  <a:gd name="T92" fmla="*/ 2147483646 w 7202"/>
                  <a:gd name="T93" fmla="*/ 2147483646 h 5811"/>
                  <a:gd name="T94" fmla="*/ 2147483646 w 7202"/>
                  <a:gd name="T95" fmla="*/ 2147483646 h 581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202" h="5811">
                    <a:moveTo>
                      <a:pt x="6934" y="1582"/>
                    </a:moveTo>
                    <a:lnTo>
                      <a:pt x="6743" y="1619"/>
                    </a:lnTo>
                    <a:lnTo>
                      <a:pt x="6648" y="1638"/>
                    </a:lnTo>
                    <a:lnTo>
                      <a:pt x="6610" y="1658"/>
                    </a:lnTo>
                    <a:lnTo>
                      <a:pt x="6591" y="1677"/>
                    </a:lnTo>
                    <a:lnTo>
                      <a:pt x="6553" y="1753"/>
                    </a:lnTo>
                    <a:lnTo>
                      <a:pt x="6515" y="1791"/>
                    </a:lnTo>
                    <a:lnTo>
                      <a:pt x="6420" y="1791"/>
                    </a:lnTo>
                    <a:lnTo>
                      <a:pt x="6344" y="1772"/>
                    </a:lnTo>
                    <a:lnTo>
                      <a:pt x="6115" y="1658"/>
                    </a:lnTo>
                    <a:lnTo>
                      <a:pt x="6077" y="1638"/>
                    </a:lnTo>
                    <a:lnTo>
                      <a:pt x="6039" y="1658"/>
                    </a:lnTo>
                    <a:lnTo>
                      <a:pt x="6000" y="1734"/>
                    </a:lnTo>
                    <a:lnTo>
                      <a:pt x="6019" y="1791"/>
                    </a:lnTo>
                    <a:lnTo>
                      <a:pt x="6095" y="2039"/>
                    </a:lnTo>
                    <a:lnTo>
                      <a:pt x="6153" y="2115"/>
                    </a:lnTo>
                    <a:lnTo>
                      <a:pt x="6305" y="2191"/>
                    </a:lnTo>
                    <a:lnTo>
                      <a:pt x="6344" y="2248"/>
                    </a:lnTo>
                    <a:lnTo>
                      <a:pt x="6381" y="2324"/>
                    </a:lnTo>
                    <a:lnTo>
                      <a:pt x="6381" y="2400"/>
                    </a:lnTo>
                    <a:lnTo>
                      <a:pt x="6400" y="2476"/>
                    </a:lnTo>
                    <a:lnTo>
                      <a:pt x="6458" y="2553"/>
                    </a:lnTo>
                    <a:lnTo>
                      <a:pt x="6439" y="2610"/>
                    </a:lnTo>
                    <a:lnTo>
                      <a:pt x="6400" y="2629"/>
                    </a:lnTo>
                    <a:lnTo>
                      <a:pt x="6344" y="2629"/>
                    </a:lnTo>
                    <a:lnTo>
                      <a:pt x="6305" y="2667"/>
                    </a:lnTo>
                    <a:lnTo>
                      <a:pt x="6267" y="2705"/>
                    </a:lnTo>
                    <a:lnTo>
                      <a:pt x="6248" y="2820"/>
                    </a:lnTo>
                    <a:lnTo>
                      <a:pt x="6229" y="2877"/>
                    </a:lnTo>
                    <a:lnTo>
                      <a:pt x="6210" y="2934"/>
                    </a:lnTo>
                    <a:lnTo>
                      <a:pt x="6191" y="2934"/>
                    </a:lnTo>
                    <a:lnTo>
                      <a:pt x="6191" y="2915"/>
                    </a:lnTo>
                    <a:lnTo>
                      <a:pt x="6115" y="2934"/>
                    </a:lnTo>
                    <a:lnTo>
                      <a:pt x="6019" y="2972"/>
                    </a:lnTo>
                    <a:lnTo>
                      <a:pt x="5905" y="3029"/>
                    </a:lnTo>
                    <a:lnTo>
                      <a:pt x="5810" y="3048"/>
                    </a:lnTo>
                    <a:lnTo>
                      <a:pt x="5753" y="3086"/>
                    </a:lnTo>
                    <a:lnTo>
                      <a:pt x="5677" y="3219"/>
                    </a:lnTo>
                    <a:lnTo>
                      <a:pt x="5600" y="3277"/>
                    </a:lnTo>
                    <a:lnTo>
                      <a:pt x="5448" y="3353"/>
                    </a:lnTo>
                    <a:lnTo>
                      <a:pt x="5391" y="3391"/>
                    </a:lnTo>
                    <a:lnTo>
                      <a:pt x="5353" y="3486"/>
                    </a:lnTo>
                    <a:lnTo>
                      <a:pt x="5391" y="3505"/>
                    </a:lnTo>
                    <a:lnTo>
                      <a:pt x="5467" y="3505"/>
                    </a:lnTo>
                    <a:lnTo>
                      <a:pt x="5543" y="3505"/>
                    </a:lnTo>
                    <a:lnTo>
                      <a:pt x="5600" y="3619"/>
                    </a:lnTo>
                    <a:lnTo>
                      <a:pt x="5619" y="3658"/>
                    </a:lnTo>
                    <a:lnTo>
                      <a:pt x="5658" y="3677"/>
                    </a:lnTo>
                    <a:lnTo>
                      <a:pt x="5772" y="3734"/>
                    </a:lnTo>
                    <a:lnTo>
                      <a:pt x="5905" y="3829"/>
                    </a:lnTo>
                    <a:lnTo>
                      <a:pt x="6000" y="3791"/>
                    </a:lnTo>
                    <a:lnTo>
                      <a:pt x="6095" y="3791"/>
                    </a:lnTo>
                    <a:lnTo>
                      <a:pt x="6191" y="3810"/>
                    </a:lnTo>
                    <a:lnTo>
                      <a:pt x="6686" y="4039"/>
                    </a:lnTo>
                    <a:lnTo>
                      <a:pt x="6877" y="4153"/>
                    </a:lnTo>
                    <a:lnTo>
                      <a:pt x="6915" y="4210"/>
                    </a:lnTo>
                    <a:lnTo>
                      <a:pt x="6934" y="4305"/>
                    </a:lnTo>
                    <a:lnTo>
                      <a:pt x="6934" y="4381"/>
                    </a:lnTo>
                    <a:lnTo>
                      <a:pt x="6972" y="4420"/>
                    </a:lnTo>
                    <a:lnTo>
                      <a:pt x="7105" y="4381"/>
                    </a:lnTo>
                    <a:lnTo>
                      <a:pt x="7201" y="4420"/>
                    </a:lnTo>
                    <a:lnTo>
                      <a:pt x="7182" y="4496"/>
                    </a:lnTo>
                    <a:lnTo>
                      <a:pt x="7143" y="4648"/>
                    </a:lnTo>
                    <a:lnTo>
                      <a:pt x="7162" y="4819"/>
                    </a:lnTo>
                    <a:lnTo>
                      <a:pt x="7162" y="4991"/>
                    </a:lnTo>
                    <a:lnTo>
                      <a:pt x="7067" y="5067"/>
                    </a:lnTo>
                    <a:lnTo>
                      <a:pt x="6972" y="5163"/>
                    </a:lnTo>
                    <a:lnTo>
                      <a:pt x="6953" y="5277"/>
                    </a:lnTo>
                    <a:lnTo>
                      <a:pt x="6877" y="5391"/>
                    </a:lnTo>
                    <a:lnTo>
                      <a:pt x="6762" y="5467"/>
                    </a:lnTo>
                    <a:lnTo>
                      <a:pt x="6667" y="5581"/>
                    </a:lnTo>
                    <a:lnTo>
                      <a:pt x="6572" y="5734"/>
                    </a:lnTo>
                    <a:lnTo>
                      <a:pt x="6420" y="5791"/>
                    </a:lnTo>
                    <a:lnTo>
                      <a:pt x="6305" y="5810"/>
                    </a:lnTo>
                    <a:lnTo>
                      <a:pt x="6191" y="5810"/>
                    </a:lnTo>
                    <a:lnTo>
                      <a:pt x="6134" y="5772"/>
                    </a:lnTo>
                    <a:lnTo>
                      <a:pt x="6077" y="5715"/>
                    </a:lnTo>
                    <a:lnTo>
                      <a:pt x="5677" y="5524"/>
                    </a:lnTo>
                    <a:lnTo>
                      <a:pt x="5505" y="5486"/>
                    </a:lnTo>
                    <a:lnTo>
                      <a:pt x="5543" y="5182"/>
                    </a:lnTo>
                    <a:lnTo>
                      <a:pt x="5505" y="4858"/>
                    </a:lnTo>
                    <a:lnTo>
                      <a:pt x="5410" y="4762"/>
                    </a:lnTo>
                    <a:lnTo>
                      <a:pt x="5257" y="4705"/>
                    </a:lnTo>
                    <a:lnTo>
                      <a:pt x="5086" y="4724"/>
                    </a:lnTo>
                    <a:lnTo>
                      <a:pt x="4953" y="4667"/>
                    </a:lnTo>
                    <a:lnTo>
                      <a:pt x="4762" y="4572"/>
                    </a:lnTo>
                    <a:lnTo>
                      <a:pt x="4476" y="4591"/>
                    </a:lnTo>
                    <a:lnTo>
                      <a:pt x="4286" y="4515"/>
                    </a:lnTo>
                    <a:lnTo>
                      <a:pt x="4153" y="4496"/>
                    </a:lnTo>
                    <a:lnTo>
                      <a:pt x="4038" y="4401"/>
                    </a:lnTo>
                    <a:lnTo>
                      <a:pt x="3924" y="4286"/>
                    </a:lnTo>
                    <a:lnTo>
                      <a:pt x="3810" y="4191"/>
                    </a:lnTo>
                    <a:lnTo>
                      <a:pt x="3677" y="4172"/>
                    </a:lnTo>
                    <a:lnTo>
                      <a:pt x="3601" y="4191"/>
                    </a:lnTo>
                    <a:lnTo>
                      <a:pt x="3524" y="4229"/>
                    </a:lnTo>
                    <a:lnTo>
                      <a:pt x="3486" y="4325"/>
                    </a:lnTo>
                    <a:lnTo>
                      <a:pt x="3391" y="4325"/>
                    </a:lnTo>
                    <a:lnTo>
                      <a:pt x="3296" y="4248"/>
                    </a:lnTo>
                    <a:lnTo>
                      <a:pt x="3200" y="4248"/>
                    </a:lnTo>
                    <a:lnTo>
                      <a:pt x="3086" y="4229"/>
                    </a:lnTo>
                    <a:lnTo>
                      <a:pt x="2972" y="4286"/>
                    </a:lnTo>
                    <a:lnTo>
                      <a:pt x="2819" y="4286"/>
                    </a:lnTo>
                    <a:lnTo>
                      <a:pt x="2762" y="4305"/>
                    </a:lnTo>
                    <a:lnTo>
                      <a:pt x="2705" y="4325"/>
                    </a:lnTo>
                    <a:lnTo>
                      <a:pt x="2267" y="4229"/>
                    </a:lnTo>
                    <a:lnTo>
                      <a:pt x="2096" y="4229"/>
                    </a:lnTo>
                    <a:lnTo>
                      <a:pt x="1943" y="4210"/>
                    </a:lnTo>
                    <a:lnTo>
                      <a:pt x="1810" y="4076"/>
                    </a:lnTo>
                    <a:lnTo>
                      <a:pt x="1715" y="4020"/>
                    </a:lnTo>
                    <a:lnTo>
                      <a:pt x="1334" y="3944"/>
                    </a:lnTo>
                    <a:lnTo>
                      <a:pt x="1239" y="3944"/>
                    </a:lnTo>
                    <a:lnTo>
                      <a:pt x="1181" y="3962"/>
                    </a:lnTo>
                    <a:lnTo>
                      <a:pt x="1105" y="3944"/>
                    </a:lnTo>
                    <a:lnTo>
                      <a:pt x="990" y="3867"/>
                    </a:lnTo>
                    <a:lnTo>
                      <a:pt x="858" y="3791"/>
                    </a:lnTo>
                    <a:lnTo>
                      <a:pt x="724" y="3658"/>
                    </a:lnTo>
                    <a:lnTo>
                      <a:pt x="667" y="3639"/>
                    </a:lnTo>
                    <a:lnTo>
                      <a:pt x="591" y="3600"/>
                    </a:lnTo>
                    <a:lnTo>
                      <a:pt x="438" y="3524"/>
                    </a:lnTo>
                    <a:lnTo>
                      <a:pt x="381" y="3410"/>
                    </a:lnTo>
                    <a:lnTo>
                      <a:pt x="286" y="3143"/>
                    </a:lnTo>
                    <a:lnTo>
                      <a:pt x="191" y="3010"/>
                    </a:lnTo>
                    <a:lnTo>
                      <a:pt x="57" y="2896"/>
                    </a:lnTo>
                    <a:lnTo>
                      <a:pt x="0" y="2648"/>
                    </a:lnTo>
                    <a:lnTo>
                      <a:pt x="57" y="2400"/>
                    </a:lnTo>
                    <a:lnTo>
                      <a:pt x="248" y="2248"/>
                    </a:lnTo>
                    <a:lnTo>
                      <a:pt x="324" y="2134"/>
                    </a:lnTo>
                    <a:lnTo>
                      <a:pt x="419" y="2058"/>
                    </a:lnTo>
                    <a:lnTo>
                      <a:pt x="686" y="1867"/>
                    </a:lnTo>
                    <a:lnTo>
                      <a:pt x="895" y="1677"/>
                    </a:lnTo>
                    <a:lnTo>
                      <a:pt x="953" y="1600"/>
                    </a:lnTo>
                    <a:lnTo>
                      <a:pt x="934" y="1486"/>
                    </a:lnTo>
                    <a:lnTo>
                      <a:pt x="1105" y="1486"/>
                    </a:lnTo>
                    <a:lnTo>
                      <a:pt x="1276" y="1448"/>
                    </a:lnTo>
                    <a:lnTo>
                      <a:pt x="1315" y="1220"/>
                    </a:lnTo>
                    <a:lnTo>
                      <a:pt x="1315" y="1010"/>
                    </a:lnTo>
                    <a:lnTo>
                      <a:pt x="1429" y="915"/>
                    </a:lnTo>
                    <a:lnTo>
                      <a:pt x="1581" y="857"/>
                    </a:lnTo>
                    <a:lnTo>
                      <a:pt x="1676" y="781"/>
                    </a:lnTo>
                    <a:lnTo>
                      <a:pt x="1772" y="743"/>
                    </a:lnTo>
                    <a:lnTo>
                      <a:pt x="2001" y="724"/>
                    </a:lnTo>
                    <a:lnTo>
                      <a:pt x="2096" y="648"/>
                    </a:lnTo>
                    <a:lnTo>
                      <a:pt x="2153" y="534"/>
                    </a:lnTo>
                    <a:lnTo>
                      <a:pt x="2343" y="477"/>
                    </a:lnTo>
                    <a:lnTo>
                      <a:pt x="2553" y="458"/>
                    </a:lnTo>
                    <a:lnTo>
                      <a:pt x="2648" y="572"/>
                    </a:lnTo>
                    <a:lnTo>
                      <a:pt x="2762" y="629"/>
                    </a:lnTo>
                    <a:lnTo>
                      <a:pt x="2991" y="534"/>
                    </a:lnTo>
                    <a:lnTo>
                      <a:pt x="3086" y="591"/>
                    </a:lnTo>
                    <a:lnTo>
                      <a:pt x="3181" y="667"/>
                    </a:lnTo>
                    <a:lnTo>
                      <a:pt x="3410" y="686"/>
                    </a:lnTo>
                    <a:lnTo>
                      <a:pt x="3638" y="762"/>
                    </a:lnTo>
                    <a:lnTo>
                      <a:pt x="3753" y="724"/>
                    </a:lnTo>
                    <a:lnTo>
                      <a:pt x="3848" y="648"/>
                    </a:lnTo>
                    <a:lnTo>
                      <a:pt x="3982" y="610"/>
                    </a:lnTo>
                    <a:lnTo>
                      <a:pt x="4114" y="591"/>
                    </a:lnTo>
                    <a:lnTo>
                      <a:pt x="4267" y="553"/>
                    </a:lnTo>
                    <a:lnTo>
                      <a:pt x="4363" y="419"/>
                    </a:lnTo>
                    <a:lnTo>
                      <a:pt x="4495" y="495"/>
                    </a:lnTo>
                    <a:lnTo>
                      <a:pt x="4610" y="477"/>
                    </a:lnTo>
                    <a:lnTo>
                      <a:pt x="4629" y="324"/>
                    </a:lnTo>
                    <a:lnTo>
                      <a:pt x="4648" y="172"/>
                    </a:lnTo>
                    <a:lnTo>
                      <a:pt x="4857" y="19"/>
                    </a:lnTo>
                    <a:lnTo>
                      <a:pt x="4972" y="0"/>
                    </a:lnTo>
                    <a:lnTo>
                      <a:pt x="5105" y="0"/>
                    </a:lnTo>
                    <a:lnTo>
                      <a:pt x="5353" y="153"/>
                    </a:lnTo>
                    <a:lnTo>
                      <a:pt x="5524" y="381"/>
                    </a:lnTo>
                    <a:lnTo>
                      <a:pt x="5524" y="495"/>
                    </a:lnTo>
                    <a:lnTo>
                      <a:pt x="5543" y="610"/>
                    </a:lnTo>
                    <a:lnTo>
                      <a:pt x="5505" y="743"/>
                    </a:lnTo>
                    <a:lnTo>
                      <a:pt x="5467" y="876"/>
                    </a:lnTo>
                    <a:lnTo>
                      <a:pt x="5582" y="934"/>
                    </a:lnTo>
                    <a:lnTo>
                      <a:pt x="5619" y="972"/>
                    </a:lnTo>
                    <a:lnTo>
                      <a:pt x="5696" y="1124"/>
                    </a:lnTo>
                    <a:lnTo>
                      <a:pt x="5753" y="1143"/>
                    </a:lnTo>
                    <a:lnTo>
                      <a:pt x="5810" y="1181"/>
                    </a:lnTo>
                    <a:lnTo>
                      <a:pt x="6191" y="1067"/>
                    </a:lnTo>
                    <a:lnTo>
                      <a:pt x="6248" y="1010"/>
                    </a:lnTo>
                    <a:lnTo>
                      <a:pt x="6286" y="915"/>
                    </a:lnTo>
                    <a:lnTo>
                      <a:pt x="6324" y="839"/>
                    </a:lnTo>
                    <a:lnTo>
                      <a:pt x="6400" y="781"/>
                    </a:lnTo>
                    <a:lnTo>
                      <a:pt x="6534" y="876"/>
                    </a:lnTo>
                    <a:lnTo>
                      <a:pt x="6705" y="896"/>
                    </a:lnTo>
                    <a:lnTo>
                      <a:pt x="6801" y="857"/>
                    </a:lnTo>
                    <a:lnTo>
                      <a:pt x="6896" y="781"/>
                    </a:lnTo>
                    <a:lnTo>
                      <a:pt x="6896" y="686"/>
                    </a:lnTo>
                    <a:lnTo>
                      <a:pt x="6953" y="610"/>
                    </a:lnTo>
                    <a:lnTo>
                      <a:pt x="6972" y="839"/>
                    </a:lnTo>
                    <a:lnTo>
                      <a:pt x="6857" y="1162"/>
                    </a:lnTo>
                    <a:lnTo>
                      <a:pt x="6877" y="1277"/>
                    </a:lnTo>
                    <a:lnTo>
                      <a:pt x="6915" y="1410"/>
                    </a:lnTo>
                    <a:lnTo>
                      <a:pt x="6934" y="1582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2019" name="Freeform 17">
                <a:extLst>
                  <a:ext uri="{FF2B5EF4-FFF2-40B4-BE49-F238E27FC236}">
                    <a16:creationId xmlns:a16="http://schemas.microsoft.com/office/drawing/2014/main" id="{661FAB81-E191-014A-98C3-2AA0A167F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95125" y="11726863"/>
                <a:ext cx="2214563" cy="1920875"/>
              </a:xfrm>
              <a:custGeom>
                <a:avLst/>
                <a:gdLst>
                  <a:gd name="T0" fmla="*/ 2147483646 w 6153"/>
                  <a:gd name="T1" fmla="*/ 2147483646 h 5334"/>
                  <a:gd name="T2" fmla="*/ 2147483646 w 6153"/>
                  <a:gd name="T3" fmla="*/ 2147483646 h 5334"/>
                  <a:gd name="T4" fmla="*/ 2147483646 w 6153"/>
                  <a:gd name="T5" fmla="*/ 2147483646 h 5334"/>
                  <a:gd name="T6" fmla="*/ 2147483646 w 6153"/>
                  <a:gd name="T7" fmla="*/ 2147483646 h 5334"/>
                  <a:gd name="T8" fmla="*/ 2147483646 w 6153"/>
                  <a:gd name="T9" fmla="*/ 2147483646 h 5334"/>
                  <a:gd name="T10" fmla="*/ 2147483646 w 6153"/>
                  <a:gd name="T11" fmla="*/ 2147483646 h 5334"/>
                  <a:gd name="T12" fmla="*/ 2147483646 w 6153"/>
                  <a:gd name="T13" fmla="*/ 2147483646 h 5334"/>
                  <a:gd name="T14" fmla="*/ 2147483646 w 6153"/>
                  <a:gd name="T15" fmla="*/ 2147483646 h 5334"/>
                  <a:gd name="T16" fmla="*/ 2147483646 w 6153"/>
                  <a:gd name="T17" fmla="*/ 2147483646 h 5334"/>
                  <a:gd name="T18" fmla="*/ 2147483646 w 6153"/>
                  <a:gd name="T19" fmla="*/ 2147483646 h 5334"/>
                  <a:gd name="T20" fmla="*/ 2147483646 w 6153"/>
                  <a:gd name="T21" fmla="*/ 2147483646 h 5334"/>
                  <a:gd name="T22" fmla="*/ 2147483646 w 6153"/>
                  <a:gd name="T23" fmla="*/ 2147483646 h 5334"/>
                  <a:gd name="T24" fmla="*/ 2147483646 w 6153"/>
                  <a:gd name="T25" fmla="*/ 2147483646 h 5334"/>
                  <a:gd name="T26" fmla="*/ 2147483646 w 6153"/>
                  <a:gd name="T27" fmla="*/ 2147483646 h 5334"/>
                  <a:gd name="T28" fmla="*/ 2147483646 w 6153"/>
                  <a:gd name="T29" fmla="*/ 2147483646 h 5334"/>
                  <a:gd name="T30" fmla="*/ 2147483646 w 6153"/>
                  <a:gd name="T31" fmla="*/ 2147483646 h 5334"/>
                  <a:gd name="T32" fmla="*/ 2147483646 w 6153"/>
                  <a:gd name="T33" fmla="*/ 2147483646 h 5334"/>
                  <a:gd name="T34" fmla="*/ 2147483646 w 6153"/>
                  <a:gd name="T35" fmla="*/ 2147483646 h 5334"/>
                  <a:gd name="T36" fmla="*/ 2147483646 w 6153"/>
                  <a:gd name="T37" fmla="*/ 2147483646 h 5334"/>
                  <a:gd name="T38" fmla="*/ 2147483646 w 6153"/>
                  <a:gd name="T39" fmla="*/ 2147483646 h 5334"/>
                  <a:gd name="T40" fmla="*/ 2147483646 w 6153"/>
                  <a:gd name="T41" fmla="*/ 2147483646 h 5334"/>
                  <a:gd name="T42" fmla="*/ 2147483646 w 6153"/>
                  <a:gd name="T43" fmla="*/ 2147483646 h 5334"/>
                  <a:gd name="T44" fmla="*/ 2147483646 w 6153"/>
                  <a:gd name="T45" fmla="*/ 2147483646 h 5334"/>
                  <a:gd name="T46" fmla="*/ 2147483646 w 6153"/>
                  <a:gd name="T47" fmla="*/ 2147483646 h 5334"/>
                  <a:gd name="T48" fmla="*/ 2147483646 w 6153"/>
                  <a:gd name="T49" fmla="*/ 2147483646 h 5334"/>
                  <a:gd name="T50" fmla="*/ 2147483646 w 6153"/>
                  <a:gd name="T51" fmla="*/ 2147483646 h 5334"/>
                  <a:gd name="T52" fmla="*/ 2147483646 w 6153"/>
                  <a:gd name="T53" fmla="*/ 2147483646 h 5334"/>
                  <a:gd name="T54" fmla="*/ 2147483646 w 6153"/>
                  <a:gd name="T55" fmla="*/ 2147483646 h 5334"/>
                  <a:gd name="T56" fmla="*/ 2147483646 w 6153"/>
                  <a:gd name="T57" fmla="*/ 2147483646 h 5334"/>
                  <a:gd name="T58" fmla="*/ 2147483646 w 6153"/>
                  <a:gd name="T59" fmla="*/ 2147483646 h 5334"/>
                  <a:gd name="T60" fmla="*/ 2147483646 w 6153"/>
                  <a:gd name="T61" fmla="*/ 2147483646 h 5334"/>
                  <a:gd name="T62" fmla="*/ 2147483646 w 6153"/>
                  <a:gd name="T63" fmla="*/ 2147483646 h 5334"/>
                  <a:gd name="T64" fmla="*/ 2147483646 w 6153"/>
                  <a:gd name="T65" fmla="*/ 2147483646 h 5334"/>
                  <a:gd name="T66" fmla="*/ 2147483646 w 6153"/>
                  <a:gd name="T67" fmla="*/ 2147483646 h 5334"/>
                  <a:gd name="T68" fmla="*/ 2147483646 w 6153"/>
                  <a:gd name="T69" fmla="*/ 2147483646 h 5334"/>
                  <a:gd name="T70" fmla="*/ 2147483646 w 6153"/>
                  <a:gd name="T71" fmla="*/ 2147483646 h 5334"/>
                  <a:gd name="T72" fmla="*/ 2147483646 w 6153"/>
                  <a:gd name="T73" fmla="*/ 2147483646 h 5334"/>
                  <a:gd name="T74" fmla="*/ 2147483646 w 6153"/>
                  <a:gd name="T75" fmla="*/ 2147483646 h 5334"/>
                  <a:gd name="T76" fmla="*/ 2147483646 w 6153"/>
                  <a:gd name="T77" fmla="*/ 2147483646 h 5334"/>
                  <a:gd name="T78" fmla="*/ 2147483646 w 6153"/>
                  <a:gd name="T79" fmla="*/ 2147483646 h 5334"/>
                  <a:gd name="T80" fmla="*/ 2147483646 w 6153"/>
                  <a:gd name="T81" fmla="*/ 2147483646 h 5334"/>
                  <a:gd name="T82" fmla="*/ 2147483646 w 6153"/>
                  <a:gd name="T83" fmla="*/ 2147483646 h 5334"/>
                  <a:gd name="T84" fmla="*/ 2147483646 w 6153"/>
                  <a:gd name="T85" fmla="*/ 2147483646 h 5334"/>
                  <a:gd name="T86" fmla="*/ 2147483646 w 6153"/>
                  <a:gd name="T87" fmla="*/ 2147483646 h 5334"/>
                  <a:gd name="T88" fmla="*/ 2147483646 w 6153"/>
                  <a:gd name="T89" fmla="*/ 2147483646 h 5334"/>
                  <a:gd name="T90" fmla="*/ 2147483646 w 6153"/>
                  <a:gd name="T91" fmla="*/ 2147483646 h 5334"/>
                  <a:gd name="T92" fmla="*/ 2147483646 w 6153"/>
                  <a:gd name="T93" fmla="*/ 2147483646 h 5334"/>
                  <a:gd name="T94" fmla="*/ 2147483646 w 6153"/>
                  <a:gd name="T95" fmla="*/ 2147483646 h 5334"/>
                  <a:gd name="T96" fmla="*/ 2147483646 w 6153"/>
                  <a:gd name="T97" fmla="*/ 2147483646 h 5334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6153" h="5334">
                    <a:moveTo>
                      <a:pt x="3772" y="0"/>
                    </a:moveTo>
                    <a:lnTo>
                      <a:pt x="3790" y="37"/>
                    </a:lnTo>
                    <a:lnTo>
                      <a:pt x="3848" y="95"/>
                    </a:lnTo>
                    <a:lnTo>
                      <a:pt x="3924" y="132"/>
                    </a:lnTo>
                    <a:lnTo>
                      <a:pt x="3981" y="152"/>
                    </a:lnTo>
                    <a:lnTo>
                      <a:pt x="4038" y="152"/>
                    </a:lnTo>
                    <a:lnTo>
                      <a:pt x="4114" y="171"/>
                    </a:lnTo>
                    <a:lnTo>
                      <a:pt x="4229" y="266"/>
                    </a:lnTo>
                    <a:lnTo>
                      <a:pt x="4400" y="476"/>
                    </a:lnTo>
                    <a:lnTo>
                      <a:pt x="4495" y="571"/>
                    </a:lnTo>
                    <a:lnTo>
                      <a:pt x="4629" y="609"/>
                    </a:lnTo>
                    <a:lnTo>
                      <a:pt x="4762" y="590"/>
                    </a:lnTo>
                    <a:lnTo>
                      <a:pt x="5010" y="533"/>
                    </a:lnTo>
                    <a:lnTo>
                      <a:pt x="5105" y="513"/>
                    </a:lnTo>
                    <a:lnTo>
                      <a:pt x="5123" y="552"/>
                    </a:lnTo>
                    <a:lnTo>
                      <a:pt x="5105" y="590"/>
                    </a:lnTo>
                    <a:lnTo>
                      <a:pt x="5105" y="609"/>
                    </a:lnTo>
                    <a:lnTo>
                      <a:pt x="5105" y="685"/>
                    </a:lnTo>
                    <a:lnTo>
                      <a:pt x="5123" y="742"/>
                    </a:lnTo>
                    <a:lnTo>
                      <a:pt x="5162" y="780"/>
                    </a:lnTo>
                    <a:lnTo>
                      <a:pt x="5162" y="818"/>
                    </a:lnTo>
                    <a:lnTo>
                      <a:pt x="5105" y="894"/>
                    </a:lnTo>
                    <a:lnTo>
                      <a:pt x="5028" y="952"/>
                    </a:lnTo>
                    <a:lnTo>
                      <a:pt x="4914" y="1161"/>
                    </a:lnTo>
                    <a:lnTo>
                      <a:pt x="4838" y="1237"/>
                    </a:lnTo>
                    <a:lnTo>
                      <a:pt x="4781" y="1275"/>
                    </a:lnTo>
                    <a:lnTo>
                      <a:pt x="4610" y="1314"/>
                    </a:lnTo>
                    <a:lnTo>
                      <a:pt x="4533" y="1333"/>
                    </a:lnTo>
                    <a:lnTo>
                      <a:pt x="4209" y="1542"/>
                    </a:lnTo>
                    <a:lnTo>
                      <a:pt x="4171" y="1561"/>
                    </a:lnTo>
                    <a:lnTo>
                      <a:pt x="4133" y="1542"/>
                    </a:lnTo>
                    <a:lnTo>
                      <a:pt x="4095" y="1523"/>
                    </a:lnTo>
                    <a:lnTo>
                      <a:pt x="4057" y="1504"/>
                    </a:lnTo>
                    <a:lnTo>
                      <a:pt x="4000" y="1523"/>
                    </a:lnTo>
                    <a:lnTo>
                      <a:pt x="3943" y="1580"/>
                    </a:lnTo>
                    <a:lnTo>
                      <a:pt x="3828" y="1828"/>
                    </a:lnTo>
                    <a:lnTo>
                      <a:pt x="3828" y="1923"/>
                    </a:lnTo>
                    <a:lnTo>
                      <a:pt x="3886" y="1999"/>
                    </a:lnTo>
                    <a:lnTo>
                      <a:pt x="4133" y="2133"/>
                    </a:lnTo>
                    <a:lnTo>
                      <a:pt x="4171" y="2190"/>
                    </a:lnTo>
                    <a:lnTo>
                      <a:pt x="4190" y="2266"/>
                    </a:lnTo>
                    <a:lnTo>
                      <a:pt x="4209" y="2457"/>
                    </a:lnTo>
                    <a:lnTo>
                      <a:pt x="4229" y="2533"/>
                    </a:lnTo>
                    <a:lnTo>
                      <a:pt x="4266" y="2590"/>
                    </a:lnTo>
                    <a:lnTo>
                      <a:pt x="4343" y="2647"/>
                    </a:lnTo>
                    <a:lnTo>
                      <a:pt x="4514" y="2742"/>
                    </a:lnTo>
                    <a:lnTo>
                      <a:pt x="4571" y="2780"/>
                    </a:lnTo>
                    <a:lnTo>
                      <a:pt x="4819" y="3218"/>
                    </a:lnTo>
                    <a:lnTo>
                      <a:pt x="4876" y="3256"/>
                    </a:lnTo>
                    <a:lnTo>
                      <a:pt x="4914" y="3237"/>
                    </a:lnTo>
                    <a:lnTo>
                      <a:pt x="4933" y="3200"/>
                    </a:lnTo>
                    <a:lnTo>
                      <a:pt x="4971" y="3161"/>
                    </a:lnTo>
                    <a:lnTo>
                      <a:pt x="5010" y="3161"/>
                    </a:lnTo>
                    <a:lnTo>
                      <a:pt x="5105" y="3180"/>
                    </a:lnTo>
                    <a:lnTo>
                      <a:pt x="5123" y="3180"/>
                    </a:lnTo>
                    <a:lnTo>
                      <a:pt x="5143" y="3161"/>
                    </a:lnTo>
                    <a:lnTo>
                      <a:pt x="5181" y="3161"/>
                    </a:lnTo>
                    <a:lnTo>
                      <a:pt x="5200" y="3218"/>
                    </a:lnTo>
                    <a:lnTo>
                      <a:pt x="5219" y="3256"/>
                    </a:lnTo>
                    <a:lnTo>
                      <a:pt x="5238" y="3275"/>
                    </a:lnTo>
                    <a:lnTo>
                      <a:pt x="5257" y="3275"/>
                    </a:lnTo>
                    <a:lnTo>
                      <a:pt x="5295" y="3256"/>
                    </a:lnTo>
                    <a:lnTo>
                      <a:pt x="5352" y="3295"/>
                    </a:lnTo>
                    <a:lnTo>
                      <a:pt x="5372" y="3390"/>
                    </a:lnTo>
                    <a:lnTo>
                      <a:pt x="5352" y="3485"/>
                    </a:lnTo>
                    <a:lnTo>
                      <a:pt x="5372" y="3581"/>
                    </a:lnTo>
                    <a:lnTo>
                      <a:pt x="5467" y="3618"/>
                    </a:lnTo>
                    <a:lnTo>
                      <a:pt x="5657" y="3599"/>
                    </a:lnTo>
                    <a:lnTo>
                      <a:pt x="5733" y="3618"/>
                    </a:lnTo>
                    <a:lnTo>
                      <a:pt x="5753" y="3657"/>
                    </a:lnTo>
                    <a:lnTo>
                      <a:pt x="5753" y="3676"/>
                    </a:lnTo>
                    <a:lnTo>
                      <a:pt x="5771" y="3847"/>
                    </a:lnTo>
                    <a:lnTo>
                      <a:pt x="5790" y="3942"/>
                    </a:lnTo>
                    <a:lnTo>
                      <a:pt x="5848" y="3999"/>
                    </a:lnTo>
                    <a:lnTo>
                      <a:pt x="6057" y="4152"/>
                    </a:lnTo>
                    <a:lnTo>
                      <a:pt x="6114" y="4209"/>
                    </a:lnTo>
                    <a:lnTo>
                      <a:pt x="6152" y="4285"/>
                    </a:lnTo>
                    <a:lnTo>
                      <a:pt x="6152" y="4361"/>
                    </a:lnTo>
                    <a:lnTo>
                      <a:pt x="6114" y="4571"/>
                    </a:lnTo>
                    <a:lnTo>
                      <a:pt x="6095" y="4609"/>
                    </a:lnTo>
                    <a:lnTo>
                      <a:pt x="6076" y="4609"/>
                    </a:lnTo>
                    <a:lnTo>
                      <a:pt x="6057" y="4590"/>
                    </a:lnTo>
                    <a:lnTo>
                      <a:pt x="6019" y="4571"/>
                    </a:lnTo>
                    <a:lnTo>
                      <a:pt x="5981" y="4609"/>
                    </a:lnTo>
                    <a:lnTo>
                      <a:pt x="5962" y="4666"/>
                    </a:lnTo>
                    <a:lnTo>
                      <a:pt x="5943" y="4819"/>
                    </a:lnTo>
                    <a:lnTo>
                      <a:pt x="5924" y="4895"/>
                    </a:lnTo>
                    <a:lnTo>
                      <a:pt x="5885" y="4971"/>
                    </a:lnTo>
                    <a:lnTo>
                      <a:pt x="5848" y="4990"/>
                    </a:lnTo>
                    <a:lnTo>
                      <a:pt x="5790" y="5047"/>
                    </a:lnTo>
                    <a:lnTo>
                      <a:pt x="5771" y="5085"/>
                    </a:lnTo>
                    <a:lnTo>
                      <a:pt x="5771" y="5123"/>
                    </a:lnTo>
                    <a:lnTo>
                      <a:pt x="5809" y="5218"/>
                    </a:lnTo>
                    <a:lnTo>
                      <a:pt x="5809" y="5257"/>
                    </a:lnTo>
                    <a:lnTo>
                      <a:pt x="5753" y="5313"/>
                    </a:lnTo>
                    <a:lnTo>
                      <a:pt x="5695" y="5313"/>
                    </a:lnTo>
                    <a:lnTo>
                      <a:pt x="5562" y="5295"/>
                    </a:lnTo>
                    <a:lnTo>
                      <a:pt x="5486" y="5313"/>
                    </a:lnTo>
                    <a:lnTo>
                      <a:pt x="5409" y="5333"/>
                    </a:lnTo>
                    <a:lnTo>
                      <a:pt x="5428" y="5276"/>
                    </a:lnTo>
                    <a:lnTo>
                      <a:pt x="5486" y="5142"/>
                    </a:lnTo>
                    <a:lnTo>
                      <a:pt x="5448" y="5028"/>
                    </a:lnTo>
                    <a:lnTo>
                      <a:pt x="5352" y="4933"/>
                    </a:lnTo>
                    <a:lnTo>
                      <a:pt x="5238" y="4685"/>
                    </a:lnTo>
                    <a:lnTo>
                      <a:pt x="5028" y="4666"/>
                    </a:lnTo>
                    <a:lnTo>
                      <a:pt x="4952" y="4742"/>
                    </a:lnTo>
                    <a:lnTo>
                      <a:pt x="4857" y="4800"/>
                    </a:lnTo>
                    <a:lnTo>
                      <a:pt x="4724" y="4761"/>
                    </a:lnTo>
                    <a:lnTo>
                      <a:pt x="4571" y="4704"/>
                    </a:lnTo>
                    <a:lnTo>
                      <a:pt x="4476" y="4647"/>
                    </a:lnTo>
                    <a:lnTo>
                      <a:pt x="4400" y="4552"/>
                    </a:lnTo>
                    <a:lnTo>
                      <a:pt x="4305" y="4438"/>
                    </a:lnTo>
                    <a:lnTo>
                      <a:pt x="4229" y="4361"/>
                    </a:lnTo>
                    <a:lnTo>
                      <a:pt x="3924" y="4247"/>
                    </a:lnTo>
                    <a:lnTo>
                      <a:pt x="3600" y="4266"/>
                    </a:lnTo>
                    <a:lnTo>
                      <a:pt x="3486" y="4342"/>
                    </a:lnTo>
                    <a:lnTo>
                      <a:pt x="3371" y="4399"/>
                    </a:lnTo>
                    <a:lnTo>
                      <a:pt x="3257" y="4380"/>
                    </a:lnTo>
                    <a:lnTo>
                      <a:pt x="3162" y="4380"/>
                    </a:lnTo>
                    <a:lnTo>
                      <a:pt x="3047" y="4399"/>
                    </a:lnTo>
                    <a:lnTo>
                      <a:pt x="2914" y="4475"/>
                    </a:lnTo>
                    <a:lnTo>
                      <a:pt x="2762" y="4475"/>
                    </a:lnTo>
                    <a:lnTo>
                      <a:pt x="2629" y="4438"/>
                    </a:lnTo>
                    <a:lnTo>
                      <a:pt x="2514" y="4361"/>
                    </a:lnTo>
                    <a:lnTo>
                      <a:pt x="2362" y="4323"/>
                    </a:lnTo>
                    <a:lnTo>
                      <a:pt x="2209" y="4342"/>
                    </a:lnTo>
                    <a:lnTo>
                      <a:pt x="2095" y="4419"/>
                    </a:lnTo>
                    <a:lnTo>
                      <a:pt x="2000" y="4514"/>
                    </a:lnTo>
                    <a:lnTo>
                      <a:pt x="1981" y="4571"/>
                    </a:lnTo>
                    <a:lnTo>
                      <a:pt x="1981" y="4628"/>
                    </a:lnTo>
                    <a:lnTo>
                      <a:pt x="1943" y="4685"/>
                    </a:lnTo>
                    <a:lnTo>
                      <a:pt x="1886" y="4742"/>
                    </a:lnTo>
                    <a:lnTo>
                      <a:pt x="1828" y="4856"/>
                    </a:lnTo>
                    <a:lnTo>
                      <a:pt x="1733" y="4895"/>
                    </a:lnTo>
                    <a:lnTo>
                      <a:pt x="1714" y="4895"/>
                    </a:lnTo>
                    <a:lnTo>
                      <a:pt x="1676" y="4895"/>
                    </a:lnTo>
                    <a:lnTo>
                      <a:pt x="1657" y="4495"/>
                    </a:lnTo>
                    <a:lnTo>
                      <a:pt x="1181" y="4133"/>
                    </a:lnTo>
                    <a:lnTo>
                      <a:pt x="1085" y="4094"/>
                    </a:lnTo>
                    <a:lnTo>
                      <a:pt x="933" y="4076"/>
                    </a:lnTo>
                    <a:lnTo>
                      <a:pt x="780" y="4018"/>
                    </a:lnTo>
                    <a:lnTo>
                      <a:pt x="571" y="3752"/>
                    </a:lnTo>
                    <a:lnTo>
                      <a:pt x="343" y="3676"/>
                    </a:lnTo>
                    <a:lnTo>
                      <a:pt x="76" y="3581"/>
                    </a:lnTo>
                    <a:lnTo>
                      <a:pt x="0" y="3352"/>
                    </a:lnTo>
                    <a:lnTo>
                      <a:pt x="57" y="3314"/>
                    </a:lnTo>
                    <a:lnTo>
                      <a:pt x="114" y="3295"/>
                    </a:lnTo>
                    <a:lnTo>
                      <a:pt x="133" y="3180"/>
                    </a:lnTo>
                    <a:lnTo>
                      <a:pt x="247" y="3142"/>
                    </a:lnTo>
                    <a:lnTo>
                      <a:pt x="362" y="3161"/>
                    </a:lnTo>
                    <a:lnTo>
                      <a:pt x="476" y="3218"/>
                    </a:lnTo>
                    <a:lnTo>
                      <a:pt x="590" y="3237"/>
                    </a:lnTo>
                    <a:lnTo>
                      <a:pt x="685" y="3180"/>
                    </a:lnTo>
                    <a:lnTo>
                      <a:pt x="743" y="3066"/>
                    </a:lnTo>
                    <a:lnTo>
                      <a:pt x="895" y="3028"/>
                    </a:lnTo>
                    <a:lnTo>
                      <a:pt x="1066" y="3066"/>
                    </a:lnTo>
                    <a:lnTo>
                      <a:pt x="1333" y="3066"/>
                    </a:lnTo>
                    <a:lnTo>
                      <a:pt x="1486" y="2952"/>
                    </a:lnTo>
                    <a:lnTo>
                      <a:pt x="1714" y="2990"/>
                    </a:lnTo>
                    <a:lnTo>
                      <a:pt x="1771" y="2933"/>
                    </a:lnTo>
                    <a:lnTo>
                      <a:pt x="1752" y="2819"/>
                    </a:lnTo>
                    <a:lnTo>
                      <a:pt x="1752" y="2761"/>
                    </a:lnTo>
                    <a:lnTo>
                      <a:pt x="1752" y="2704"/>
                    </a:lnTo>
                    <a:lnTo>
                      <a:pt x="1771" y="2647"/>
                    </a:lnTo>
                    <a:lnTo>
                      <a:pt x="1790" y="2628"/>
                    </a:lnTo>
                    <a:lnTo>
                      <a:pt x="1771" y="2475"/>
                    </a:lnTo>
                    <a:lnTo>
                      <a:pt x="1695" y="2342"/>
                    </a:lnTo>
                    <a:lnTo>
                      <a:pt x="1733" y="2247"/>
                    </a:lnTo>
                    <a:lnTo>
                      <a:pt x="1809" y="2190"/>
                    </a:lnTo>
                    <a:lnTo>
                      <a:pt x="1714" y="2095"/>
                    </a:lnTo>
                    <a:lnTo>
                      <a:pt x="1600" y="2018"/>
                    </a:lnTo>
                    <a:lnTo>
                      <a:pt x="1600" y="1904"/>
                    </a:lnTo>
                    <a:lnTo>
                      <a:pt x="1695" y="1828"/>
                    </a:lnTo>
                    <a:lnTo>
                      <a:pt x="1809" y="1580"/>
                    </a:lnTo>
                    <a:lnTo>
                      <a:pt x="1962" y="1351"/>
                    </a:lnTo>
                    <a:lnTo>
                      <a:pt x="2171" y="1123"/>
                    </a:lnTo>
                    <a:lnTo>
                      <a:pt x="2228" y="1085"/>
                    </a:lnTo>
                    <a:lnTo>
                      <a:pt x="2285" y="1047"/>
                    </a:lnTo>
                    <a:lnTo>
                      <a:pt x="2267" y="971"/>
                    </a:lnTo>
                    <a:lnTo>
                      <a:pt x="2228" y="894"/>
                    </a:lnTo>
                    <a:lnTo>
                      <a:pt x="2267" y="761"/>
                    </a:lnTo>
                    <a:lnTo>
                      <a:pt x="2343" y="628"/>
                    </a:lnTo>
                    <a:lnTo>
                      <a:pt x="2457" y="647"/>
                    </a:lnTo>
                    <a:lnTo>
                      <a:pt x="2552" y="704"/>
                    </a:lnTo>
                    <a:lnTo>
                      <a:pt x="2705" y="723"/>
                    </a:lnTo>
                    <a:lnTo>
                      <a:pt x="2857" y="723"/>
                    </a:lnTo>
                    <a:lnTo>
                      <a:pt x="2914" y="704"/>
                    </a:lnTo>
                    <a:lnTo>
                      <a:pt x="2971" y="647"/>
                    </a:lnTo>
                    <a:lnTo>
                      <a:pt x="3086" y="685"/>
                    </a:lnTo>
                    <a:lnTo>
                      <a:pt x="3200" y="628"/>
                    </a:lnTo>
                    <a:lnTo>
                      <a:pt x="3295" y="552"/>
                    </a:lnTo>
                    <a:lnTo>
                      <a:pt x="3467" y="494"/>
                    </a:lnTo>
                    <a:lnTo>
                      <a:pt x="3505" y="418"/>
                    </a:lnTo>
                    <a:lnTo>
                      <a:pt x="3523" y="323"/>
                    </a:lnTo>
                    <a:lnTo>
                      <a:pt x="3600" y="228"/>
                    </a:lnTo>
                    <a:lnTo>
                      <a:pt x="3695" y="132"/>
                    </a:lnTo>
                    <a:lnTo>
                      <a:pt x="3772" y="18"/>
                    </a:lnTo>
                    <a:lnTo>
                      <a:pt x="3772" y="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2020" name="Freeform 18">
                <a:extLst>
                  <a:ext uri="{FF2B5EF4-FFF2-40B4-BE49-F238E27FC236}">
                    <a16:creationId xmlns:a16="http://schemas.microsoft.com/office/drawing/2014/main" id="{C08801E2-6FB8-204B-B855-6E0C585E4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95100" y="13255625"/>
                <a:ext cx="2243138" cy="1625600"/>
              </a:xfrm>
              <a:custGeom>
                <a:avLst/>
                <a:gdLst>
                  <a:gd name="T0" fmla="*/ 2147483646 w 6230"/>
                  <a:gd name="T1" fmla="*/ 2147483646 h 4516"/>
                  <a:gd name="T2" fmla="*/ 2147483646 w 6230"/>
                  <a:gd name="T3" fmla="*/ 2147483646 h 4516"/>
                  <a:gd name="T4" fmla="*/ 2147483646 w 6230"/>
                  <a:gd name="T5" fmla="*/ 2147483646 h 4516"/>
                  <a:gd name="T6" fmla="*/ 2147483646 w 6230"/>
                  <a:gd name="T7" fmla="*/ 2147483646 h 4516"/>
                  <a:gd name="T8" fmla="*/ 2147483646 w 6230"/>
                  <a:gd name="T9" fmla="*/ 2147483646 h 4516"/>
                  <a:gd name="T10" fmla="*/ 2147483646 w 6230"/>
                  <a:gd name="T11" fmla="*/ 2147483646 h 4516"/>
                  <a:gd name="T12" fmla="*/ 2147483646 w 6230"/>
                  <a:gd name="T13" fmla="*/ 2147483646 h 4516"/>
                  <a:gd name="T14" fmla="*/ 2147483646 w 6230"/>
                  <a:gd name="T15" fmla="*/ 2147483646 h 4516"/>
                  <a:gd name="T16" fmla="*/ 2147483646 w 6230"/>
                  <a:gd name="T17" fmla="*/ 2147483646 h 4516"/>
                  <a:gd name="T18" fmla="*/ 2147483646 w 6230"/>
                  <a:gd name="T19" fmla="*/ 2147483646 h 4516"/>
                  <a:gd name="T20" fmla="*/ 2147483646 w 6230"/>
                  <a:gd name="T21" fmla="*/ 2147483646 h 4516"/>
                  <a:gd name="T22" fmla="*/ 2147483646 w 6230"/>
                  <a:gd name="T23" fmla="*/ 2147483646 h 4516"/>
                  <a:gd name="T24" fmla="*/ 2147483646 w 6230"/>
                  <a:gd name="T25" fmla="*/ 2147483646 h 4516"/>
                  <a:gd name="T26" fmla="*/ 2147483646 w 6230"/>
                  <a:gd name="T27" fmla="*/ 2147483646 h 4516"/>
                  <a:gd name="T28" fmla="*/ 2147483646 w 6230"/>
                  <a:gd name="T29" fmla="*/ 2147483646 h 4516"/>
                  <a:gd name="T30" fmla="*/ 2147483646 w 6230"/>
                  <a:gd name="T31" fmla="*/ 2147483646 h 4516"/>
                  <a:gd name="T32" fmla="*/ 2147483646 w 6230"/>
                  <a:gd name="T33" fmla="*/ 2147483646 h 4516"/>
                  <a:gd name="T34" fmla="*/ 2147483646 w 6230"/>
                  <a:gd name="T35" fmla="*/ 2147483646 h 4516"/>
                  <a:gd name="T36" fmla="*/ 2147483646 w 6230"/>
                  <a:gd name="T37" fmla="*/ 2147483646 h 4516"/>
                  <a:gd name="T38" fmla="*/ 2147483646 w 6230"/>
                  <a:gd name="T39" fmla="*/ 2147483646 h 4516"/>
                  <a:gd name="T40" fmla="*/ 2147483646 w 6230"/>
                  <a:gd name="T41" fmla="*/ 2147483646 h 4516"/>
                  <a:gd name="T42" fmla="*/ 2147483646 w 6230"/>
                  <a:gd name="T43" fmla="*/ 2147483646 h 4516"/>
                  <a:gd name="T44" fmla="*/ 2147483646 w 6230"/>
                  <a:gd name="T45" fmla="*/ 2147483646 h 4516"/>
                  <a:gd name="T46" fmla="*/ 2147483646 w 6230"/>
                  <a:gd name="T47" fmla="*/ 2147483646 h 4516"/>
                  <a:gd name="T48" fmla="*/ 2147483646 w 6230"/>
                  <a:gd name="T49" fmla="*/ 2147483646 h 4516"/>
                  <a:gd name="T50" fmla="*/ 2147483646 w 6230"/>
                  <a:gd name="T51" fmla="*/ 2147483646 h 4516"/>
                  <a:gd name="T52" fmla="*/ 2147483646 w 6230"/>
                  <a:gd name="T53" fmla="*/ 2147483646 h 4516"/>
                  <a:gd name="T54" fmla="*/ 2147483646 w 6230"/>
                  <a:gd name="T55" fmla="*/ 2147483646 h 4516"/>
                  <a:gd name="T56" fmla="*/ 2147483646 w 6230"/>
                  <a:gd name="T57" fmla="*/ 2147483646 h 4516"/>
                  <a:gd name="T58" fmla="*/ 2147483646 w 6230"/>
                  <a:gd name="T59" fmla="*/ 2147483646 h 4516"/>
                  <a:gd name="T60" fmla="*/ 2147483646 w 6230"/>
                  <a:gd name="T61" fmla="*/ 2147483646 h 4516"/>
                  <a:gd name="T62" fmla="*/ 2147483646 w 6230"/>
                  <a:gd name="T63" fmla="*/ 2147483646 h 4516"/>
                  <a:gd name="T64" fmla="*/ 2147483646 w 6230"/>
                  <a:gd name="T65" fmla="*/ 2147483646 h 4516"/>
                  <a:gd name="T66" fmla="*/ 2147483646 w 6230"/>
                  <a:gd name="T67" fmla="*/ 2147483646 h 4516"/>
                  <a:gd name="T68" fmla="*/ 2147483646 w 6230"/>
                  <a:gd name="T69" fmla="*/ 2147483646 h 4516"/>
                  <a:gd name="T70" fmla="*/ 0 w 6230"/>
                  <a:gd name="T71" fmla="*/ 2147483646 h 4516"/>
                  <a:gd name="T72" fmla="*/ 2147483646 w 6230"/>
                  <a:gd name="T73" fmla="*/ 2147483646 h 4516"/>
                  <a:gd name="T74" fmla="*/ 2147483646 w 6230"/>
                  <a:gd name="T75" fmla="*/ 2147483646 h 4516"/>
                  <a:gd name="T76" fmla="*/ 2147483646 w 6230"/>
                  <a:gd name="T77" fmla="*/ 2147483646 h 4516"/>
                  <a:gd name="T78" fmla="*/ 2147483646 w 6230"/>
                  <a:gd name="T79" fmla="*/ 2147483646 h 4516"/>
                  <a:gd name="T80" fmla="*/ 2147483646 w 6230"/>
                  <a:gd name="T81" fmla="*/ 2147483646 h 4516"/>
                  <a:gd name="T82" fmla="*/ 2147483646 w 6230"/>
                  <a:gd name="T83" fmla="*/ 2147483646 h 4516"/>
                  <a:gd name="T84" fmla="*/ 2147483646 w 6230"/>
                  <a:gd name="T85" fmla="*/ 2147483646 h 4516"/>
                  <a:gd name="T86" fmla="*/ 2147483646 w 6230"/>
                  <a:gd name="T87" fmla="*/ 2147483646 h 4516"/>
                  <a:gd name="T88" fmla="*/ 2147483646 w 6230"/>
                  <a:gd name="T89" fmla="*/ 2147483646 h 4516"/>
                  <a:gd name="T90" fmla="*/ 2147483646 w 6230"/>
                  <a:gd name="T91" fmla="*/ 2147483646 h 4516"/>
                  <a:gd name="T92" fmla="*/ 2147483646 w 6230"/>
                  <a:gd name="T93" fmla="*/ 2147483646 h 4516"/>
                  <a:gd name="T94" fmla="*/ 2147483646 w 6230"/>
                  <a:gd name="T95" fmla="*/ 2147483646 h 4516"/>
                  <a:gd name="T96" fmla="*/ 2147483646 w 6230"/>
                  <a:gd name="T97" fmla="*/ 2147483646 h 4516"/>
                  <a:gd name="T98" fmla="*/ 2147483646 w 6230"/>
                  <a:gd name="T99" fmla="*/ 2147483646 h 4516"/>
                  <a:gd name="T100" fmla="*/ 2147483646 w 6230"/>
                  <a:gd name="T101" fmla="*/ 2147483646 h 4516"/>
                  <a:gd name="T102" fmla="*/ 2147483646 w 6230"/>
                  <a:gd name="T103" fmla="*/ 2147483646 h 4516"/>
                  <a:gd name="T104" fmla="*/ 2147483646 w 6230"/>
                  <a:gd name="T105" fmla="*/ 2147483646 h 4516"/>
                  <a:gd name="T106" fmla="*/ 2147483646 w 6230"/>
                  <a:gd name="T107" fmla="*/ 2147483646 h 4516"/>
                  <a:gd name="T108" fmla="*/ 2147483646 w 6230"/>
                  <a:gd name="T109" fmla="*/ 2147483646 h 4516"/>
                  <a:gd name="T110" fmla="*/ 2147483646 w 6230"/>
                  <a:gd name="T111" fmla="*/ 2147483646 h 4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230" h="4516">
                    <a:moveTo>
                      <a:pt x="5962" y="1086"/>
                    </a:moveTo>
                    <a:lnTo>
                      <a:pt x="5848" y="1124"/>
                    </a:lnTo>
                    <a:lnTo>
                      <a:pt x="5753" y="1124"/>
                    </a:lnTo>
                    <a:lnTo>
                      <a:pt x="5715" y="1162"/>
                    </a:lnTo>
                    <a:lnTo>
                      <a:pt x="5715" y="1238"/>
                    </a:lnTo>
                    <a:lnTo>
                      <a:pt x="5734" y="1315"/>
                    </a:lnTo>
                    <a:lnTo>
                      <a:pt x="5734" y="1371"/>
                    </a:lnTo>
                    <a:lnTo>
                      <a:pt x="5753" y="1429"/>
                    </a:lnTo>
                    <a:lnTo>
                      <a:pt x="5791" y="1486"/>
                    </a:lnTo>
                    <a:lnTo>
                      <a:pt x="5848" y="1524"/>
                    </a:lnTo>
                    <a:lnTo>
                      <a:pt x="5905" y="1562"/>
                    </a:lnTo>
                    <a:lnTo>
                      <a:pt x="6191" y="1772"/>
                    </a:lnTo>
                    <a:lnTo>
                      <a:pt x="6229" y="1810"/>
                    </a:lnTo>
                    <a:lnTo>
                      <a:pt x="6210" y="1867"/>
                    </a:lnTo>
                    <a:lnTo>
                      <a:pt x="6134" y="1962"/>
                    </a:lnTo>
                    <a:lnTo>
                      <a:pt x="5962" y="2133"/>
                    </a:lnTo>
                    <a:lnTo>
                      <a:pt x="5925" y="2190"/>
                    </a:lnTo>
                    <a:lnTo>
                      <a:pt x="5925" y="2267"/>
                    </a:lnTo>
                    <a:lnTo>
                      <a:pt x="5981" y="2343"/>
                    </a:lnTo>
                    <a:lnTo>
                      <a:pt x="6001" y="2419"/>
                    </a:lnTo>
                    <a:lnTo>
                      <a:pt x="5943" y="2476"/>
                    </a:lnTo>
                    <a:lnTo>
                      <a:pt x="5981" y="2514"/>
                    </a:lnTo>
                    <a:lnTo>
                      <a:pt x="6020" y="2553"/>
                    </a:lnTo>
                    <a:lnTo>
                      <a:pt x="6057" y="2590"/>
                    </a:lnTo>
                    <a:lnTo>
                      <a:pt x="6057" y="2667"/>
                    </a:lnTo>
                    <a:lnTo>
                      <a:pt x="5981" y="2705"/>
                    </a:lnTo>
                    <a:lnTo>
                      <a:pt x="5848" y="2933"/>
                    </a:lnTo>
                    <a:lnTo>
                      <a:pt x="5772" y="2971"/>
                    </a:lnTo>
                    <a:lnTo>
                      <a:pt x="5734" y="2991"/>
                    </a:lnTo>
                    <a:lnTo>
                      <a:pt x="5715" y="3105"/>
                    </a:lnTo>
                    <a:lnTo>
                      <a:pt x="5696" y="3124"/>
                    </a:lnTo>
                    <a:lnTo>
                      <a:pt x="5658" y="3181"/>
                    </a:lnTo>
                    <a:lnTo>
                      <a:pt x="5639" y="3219"/>
                    </a:lnTo>
                    <a:lnTo>
                      <a:pt x="5639" y="3257"/>
                    </a:lnTo>
                    <a:lnTo>
                      <a:pt x="5658" y="3296"/>
                    </a:lnTo>
                    <a:lnTo>
                      <a:pt x="5658" y="3333"/>
                    </a:lnTo>
                    <a:lnTo>
                      <a:pt x="5639" y="3372"/>
                    </a:lnTo>
                    <a:lnTo>
                      <a:pt x="5581" y="3410"/>
                    </a:lnTo>
                    <a:lnTo>
                      <a:pt x="5524" y="3410"/>
                    </a:lnTo>
                    <a:lnTo>
                      <a:pt x="5429" y="3352"/>
                    </a:lnTo>
                    <a:lnTo>
                      <a:pt x="5334" y="3352"/>
                    </a:lnTo>
                    <a:lnTo>
                      <a:pt x="5296" y="3333"/>
                    </a:lnTo>
                    <a:lnTo>
                      <a:pt x="5200" y="3257"/>
                    </a:lnTo>
                    <a:lnTo>
                      <a:pt x="5086" y="3162"/>
                    </a:lnTo>
                    <a:lnTo>
                      <a:pt x="5010" y="3162"/>
                    </a:lnTo>
                    <a:lnTo>
                      <a:pt x="4934" y="3219"/>
                    </a:lnTo>
                    <a:lnTo>
                      <a:pt x="4858" y="3333"/>
                    </a:lnTo>
                    <a:lnTo>
                      <a:pt x="4838" y="3352"/>
                    </a:lnTo>
                    <a:lnTo>
                      <a:pt x="4782" y="3391"/>
                    </a:lnTo>
                    <a:lnTo>
                      <a:pt x="4762" y="3410"/>
                    </a:lnTo>
                    <a:lnTo>
                      <a:pt x="4762" y="3428"/>
                    </a:lnTo>
                    <a:lnTo>
                      <a:pt x="4743" y="3524"/>
                    </a:lnTo>
                    <a:lnTo>
                      <a:pt x="4705" y="3619"/>
                    </a:lnTo>
                    <a:lnTo>
                      <a:pt x="4667" y="3638"/>
                    </a:lnTo>
                    <a:lnTo>
                      <a:pt x="4591" y="3638"/>
                    </a:lnTo>
                    <a:lnTo>
                      <a:pt x="4515" y="3638"/>
                    </a:lnTo>
                    <a:lnTo>
                      <a:pt x="4477" y="3677"/>
                    </a:lnTo>
                    <a:lnTo>
                      <a:pt x="4457" y="3772"/>
                    </a:lnTo>
                    <a:lnTo>
                      <a:pt x="4420" y="3829"/>
                    </a:lnTo>
                    <a:lnTo>
                      <a:pt x="4305" y="3943"/>
                    </a:lnTo>
                    <a:lnTo>
                      <a:pt x="4172" y="4038"/>
                    </a:lnTo>
                    <a:lnTo>
                      <a:pt x="4058" y="4076"/>
                    </a:lnTo>
                    <a:lnTo>
                      <a:pt x="4020" y="4057"/>
                    </a:lnTo>
                    <a:lnTo>
                      <a:pt x="3981" y="4000"/>
                    </a:lnTo>
                    <a:lnTo>
                      <a:pt x="3905" y="3943"/>
                    </a:lnTo>
                    <a:lnTo>
                      <a:pt x="3848" y="3905"/>
                    </a:lnTo>
                    <a:lnTo>
                      <a:pt x="3829" y="3905"/>
                    </a:lnTo>
                    <a:lnTo>
                      <a:pt x="3829" y="3943"/>
                    </a:lnTo>
                    <a:lnTo>
                      <a:pt x="3695" y="4095"/>
                    </a:lnTo>
                    <a:lnTo>
                      <a:pt x="3619" y="4229"/>
                    </a:lnTo>
                    <a:lnTo>
                      <a:pt x="3600" y="4248"/>
                    </a:lnTo>
                    <a:lnTo>
                      <a:pt x="3543" y="4267"/>
                    </a:lnTo>
                    <a:lnTo>
                      <a:pt x="3486" y="4381"/>
                    </a:lnTo>
                    <a:lnTo>
                      <a:pt x="3486" y="4400"/>
                    </a:lnTo>
                    <a:lnTo>
                      <a:pt x="3467" y="4438"/>
                    </a:lnTo>
                    <a:lnTo>
                      <a:pt x="3410" y="4438"/>
                    </a:lnTo>
                    <a:lnTo>
                      <a:pt x="3372" y="4438"/>
                    </a:lnTo>
                    <a:lnTo>
                      <a:pt x="3277" y="4381"/>
                    </a:lnTo>
                    <a:lnTo>
                      <a:pt x="3238" y="4381"/>
                    </a:lnTo>
                    <a:lnTo>
                      <a:pt x="3201" y="4381"/>
                    </a:lnTo>
                    <a:lnTo>
                      <a:pt x="3162" y="4381"/>
                    </a:lnTo>
                    <a:lnTo>
                      <a:pt x="3143" y="4419"/>
                    </a:lnTo>
                    <a:lnTo>
                      <a:pt x="2972" y="4515"/>
                    </a:lnTo>
                    <a:lnTo>
                      <a:pt x="2896" y="4515"/>
                    </a:lnTo>
                    <a:lnTo>
                      <a:pt x="2838" y="4476"/>
                    </a:lnTo>
                    <a:lnTo>
                      <a:pt x="2781" y="4438"/>
                    </a:lnTo>
                    <a:lnTo>
                      <a:pt x="2667" y="4324"/>
                    </a:lnTo>
                    <a:lnTo>
                      <a:pt x="2496" y="4095"/>
                    </a:lnTo>
                    <a:lnTo>
                      <a:pt x="2476" y="4019"/>
                    </a:lnTo>
                    <a:lnTo>
                      <a:pt x="2439" y="4000"/>
                    </a:lnTo>
                    <a:lnTo>
                      <a:pt x="2420" y="3962"/>
                    </a:lnTo>
                    <a:lnTo>
                      <a:pt x="2400" y="3943"/>
                    </a:lnTo>
                    <a:lnTo>
                      <a:pt x="2058" y="3848"/>
                    </a:lnTo>
                    <a:lnTo>
                      <a:pt x="2019" y="3809"/>
                    </a:lnTo>
                    <a:lnTo>
                      <a:pt x="1943" y="3772"/>
                    </a:lnTo>
                    <a:lnTo>
                      <a:pt x="1848" y="3638"/>
                    </a:lnTo>
                    <a:lnTo>
                      <a:pt x="1791" y="3600"/>
                    </a:lnTo>
                    <a:lnTo>
                      <a:pt x="1696" y="3581"/>
                    </a:lnTo>
                    <a:lnTo>
                      <a:pt x="1658" y="3562"/>
                    </a:lnTo>
                    <a:lnTo>
                      <a:pt x="1638" y="3505"/>
                    </a:lnTo>
                    <a:lnTo>
                      <a:pt x="1619" y="3372"/>
                    </a:lnTo>
                    <a:lnTo>
                      <a:pt x="1600" y="3314"/>
                    </a:lnTo>
                    <a:lnTo>
                      <a:pt x="1543" y="3219"/>
                    </a:lnTo>
                    <a:lnTo>
                      <a:pt x="1524" y="3200"/>
                    </a:lnTo>
                    <a:lnTo>
                      <a:pt x="1429" y="3276"/>
                    </a:lnTo>
                    <a:lnTo>
                      <a:pt x="1391" y="3296"/>
                    </a:lnTo>
                    <a:lnTo>
                      <a:pt x="1353" y="3296"/>
                    </a:lnTo>
                    <a:lnTo>
                      <a:pt x="1333" y="3314"/>
                    </a:lnTo>
                    <a:lnTo>
                      <a:pt x="1333" y="3352"/>
                    </a:lnTo>
                    <a:lnTo>
                      <a:pt x="1333" y="3410"/>
                    </a:lnTo>
                    <a:lnTo>
                      <a:pt x="1333" y="3448"/>
                    </a:lnTo>
                    <a:lnTo>
                      <a:pt x="1353" y="3467"/>
                    </a:lnTo>
                    <a:lnTo>
                      <a:pt x="1391" y="3467"/>
                    </a:lnTo>
                    <a:lnTo>
                      <a:pt x="1391" y="3505"/>
                    </a:lnTo>
                    <a:lnTo>
                      <a:pt x="1315" y="3505"/>
                    </a:lnTo>
                    <a:lnTo>
                      <a:pt x="1257" y="3486"/>
                    </a:lnTo>
                    <a:lnTo>
                      <a:pt x="1219" y="3486"/>
                    </a:lnTo>
                    <a:lnTo>
                      <a:pt x="1181" y="3505"/>
                    </a:lnTo>
                    <a:lnTo>
                      <a:pt x="1162" y="3524"/>
                    </a:lnTo>
                    <a:lnTo>
                      <a:pt x="1162" y="3562"/>
                    </a:lnTo>
                    <a:lnTo>
                      <a:pt x="1162" y="3581"/>
                    </a:lnTo>
                    <a:lnTo>
                      <a:pt x="1219" y="3619"/>
                    </a:lnTo>
                    <a:lnTo>
                      <a:pt x="1201" y="3638"/>
                    </a:lnTo>
                    <a:lnTo>
                      <a:pt x="1162" y="3677"/>
                    </a:lnTo>
                    <a:lnTo>
                      <a:pt x="1143" y="3677"/>
                    </a:lnTo>
                    <a:lnTo>
                      <a:pt x="1105" y="3772"/>
                    </a:lnTo>
                    <a:lnTo>
                      <a:pt x="991" y="3809"/>
                    </a:lnTo>
                    <a:lnTo>
                      <a:pt x="743" y="3848"/>
                    </a:lnTo>
                    <a:lnTo>
                      <a:pt x="800" y="3733"/>
                    </a:lnTo>
                    <a:lnTo>
                      <a:pt x="762" y="3677"/>
                    </a:lnTo>
                    <a:lnTo>
                      <a:pt x="762" y="3619"/>
                    </a:lnTo>
                    <a:lnTo>
                      <a:pt x="743" y="3486"/>
                    </a:lnTo>
                    <a:lnTo>
                      <a:pt x="667" y="3372"/>
                    </a:lnTo>
                    <a:lnTo>
                      <a:pt x="572" y="3296"/>
                    </a:lnTo>
                    <a:lnTo>
                      <a:pt x="495" y="3200"/>
                    </a:lnTo>
                    <a:lnTo>
                      <a:pt x="400" y="2819"/>
                    </a:lnTo>
                    <a:lnTo>
                      <a:pt x="286" y="2743"/>
                    </a:lnTo>
                    <a:lnTo>
                      <a:pt x="153" y="2667"/>
                    </a:lnTo>
                    <a:lnTo>
                      <a:pt x="77" y="2553"/>
                    </a:lnTo>
                    <a:lnTo>
                      <a:pt x="0" y="2438"/>
                    </a:lnTo>
                    <a:lnTo>
                      <a:pt x="0" y="2095"/>
                    </a:lnTo>
                    <a:lnTo>
                      <a:pt x="172" y="1810"/>
                    </a:lnTo>
                    <a:lnTo>
                      <a:pt x="381" y="1600"/>
                    </a:lnTo>
                    <a:lnTo>
                      <a:pt x="572" y="1447"/>
                    </a:lnTo>
                    <a:lnTo>
                      <a:pt x="648" y="1315"/>
                    </a:lnTo>
                    <a:lnTo>
                      <a:pt x="743" y="1257"/>
                    </a:lnTo>
                    <a:lnTo>
                      <a:pt x="876" y="1257"/>
                    </a:lnTo>
                    <a:lnTo>
                      <a:pt x="991" y="1315"/>
                    </a:lnTo>
                    <a:lnTo>
                      <a:pt x="1048" y="1447"/>
                    </a:lnTo>
                    <a:lnTo>
                      <a:pt x="1162" y="1505"/>
                    </a:lnTo>
                    <a:lnTo>
                      <a:pt x="1257" y="1410"/>
                    </a:lnTo>
                    <a:lnTo>
                      <a:pt x="1372" y="1371"/>
                    </a:lnTo>
                    <a:lnTo>
                      <a:pt x="1467" y="1467"/>
                    </a:lnTo>
                    <a:lnTo>
                      <a:pt x="1448" y="1600"/>
                    </a:lnTo>
                    <a:lnTo>
                      <a:pt x="1410" y="1733"/>
                    </a:lnTo>
                    <a:lnTo>
                      <a:pt x="1391" y="1791"/>
                    </a:lnTo>
                    <a:lnTo>
                      <a:pt x="1410" y="1848"/>
                    </a:lnTo>
                    <a:lnTo>
                      <a:pt x="1391" y="1981"/>
                    </a:lnTo>
                    <a:lnTo>
                      <a:pt x="1391" y="2095"/>
                    </a:lnTo>
                    <a:lnTo>
                      <a:pt x="1486" y="2209"/>
                    </a:lnTo>
                    <a:lnTo>
                      <a:pt x="1600" y="2286"/>
                    </a:lnTo>
                    <a:lnTo>
                      <a:pt x="1734" y="2286"/>
                    </a:lnTo>
                    <a:lnTo>
                      <a:pt x="1963" y="2362"/>
                    </a:lnTo>
                    <a:lnTo>
                      <a:pt x="2058" y="2305"/>
                    </a:lnTo>
                    <a:lnTo>
                      <a:pt x="2191" y="2305"/>
                    </a:lnTo>
                    <a:lnTo>
                      <a:pt x="2324" y="2286"/>
                    </a:lnTo>
                    <a:lnTo>
                      <a:pt x="2381" y="2172"/>
                    </a:lnTo>
                    <a:lnTo>
                      <a:pt x="2400" y="2038"/>
                    </a:lnTo>
                    <a:lnTo>
                      <a:pt x="2476" y="1943"/>
                    </a:lnTo>
                    <a:lnTo>
                      <a:pt x="2553" y="1886"/>
                    </a:lnTo>
                    <a:lnTo>
                      <a:pt x="2610" y="1810"/>
                    </a:lnTo>
                    <a:lnTo>
                      <a:pt x="2801" y="1772"/>
                    </a:lnTo>
                    <a:lnTo>
                      <a:pt x="2896" y="1772"/>
                    </a:lnTo>
                    <a:lnTo>
                      <a:pt x="2820" y="1581"/>
                    </a:lnTo>
                    <a:lnTo>
                      <a:pt x="2915" y="1447"/>
                    </a:lnTo>
                    <a:lnTo>
                      <a:pt x="2915" y="1219"/>
                    </a:lnTo>
                    <a:lnTo>
                      <a:pt x="2857" y="971"/>
                    </a:lnTo>
                    <a:lnTo>
                      <a:pt x="2820" y="914"/>
                    </a:lnTo>
                    <a:lnTo>
                      <a:pt x="2743" y="857"/>
                    </a:lnTo>
                    <a:lnTo>
                      <a:pt x="2705" y="762"/>
                    </a:lnTo>
                    <a:lnTo>
                      <a:pt x="2629" y="705"/>
                    </a:lnTo>
                    <a:lnTo>
                      <a:pt x="2457" y="743"/>
                    </a:lnTo>
                    <a:lnTo>
                      <a:pt x="2362" y="724"/>
                    </a:lnTo>
                    <a:lnTo>
                      <a:pt x="2267" y="686"/>
                    </a:lnTo>
                    <a:lnTo>
                      <a:pt x="2286" y="667"/>
                    </a:lnTo>
                    <a:lnTo>
                      <a:pt x="2286" y="648"/>
                    </a:lnTo>
                    <a:lnTo>
                      <a:pt x="2381" y="609"/>
                    </a:lnTo>
                    <a:lnTo>
                      <a:pt x="2439" y="495"/>
                    </a:lnTo>
                    <a:lnTo>
                      <a:pt x="2496" y="438"/>
                    </a:lnTo>
                    <a:lnTo>
                      <a:pt x="2534" y="381"/>
                    </a:lnTo>
                    <a:lnTo>
                      <a:pt x="2534" y="324"/>
                    </a:lnTo>
                    <a:lnTo>
                      <a:pt x="2553" y="267"/>
                    </a:lnTo>
                    <a:lnTo>
                      <a:pt x="2648" y="172"/>
                    </a:lnTo>
                    <a:lnTo>
                      <a:pt x="2762" y="95"/>
                    </a:lnTo>
                    <a:lnTo>
                      <a:pt x="2915" y="76"/>
                    </a:lnTo>
                    <a:lnTo>
                      <a:pt x="3067" y="114"/>
                    </a:lnTo>
                    <a:lnTo>
                      <a:pt x="3182" y="191"/>
                    </a:lnTo>
                    <a:lnTo>
                      <a:pt x="3315" y="228"/>
                    </a:lnTo>
                    <a:lnTo>
                      <a:pt x="3467" y="228"/>
                    </a:lnTo>
                    <a:lnTo>
                      <a:pt x="3600" y="152"/>
                    </a:lnTo>
                    <a:lnTo>
                      <a:pt x="3715" y="133"/>
                    </a:lnTo>
                    <a:lnTo>
                      <a:pt x="3810" y="133"/>
                    </a:lnTo>
                    <a:lnTo>
                      <a:pt x="3924" y="152"/>
                    </a:lnTo>
                    <a:lnTo>
                      <a:pt x="4039" y="95"/>
                    </a:lnTo>
                    <a:lnTo>
                      <a:pt x="4153" y="19"/>
                    </a:lnTo>
                    <a:lnTo>
                      <a:pt x="4477" y="0"/>
                    </a:lnTo>
                    <a:lnTo>
                      <a:pt x="4782" y="114"/>
                    </a:lnTo>
                    <a:lnTo>
                      <a:pt x="4858" y="191"/>
                    </a:lnTo>
                    <a:lnTo>
                      <a:pt x="4953" y="305"/>
                    </a:lnTo>
                    <a:lnTo>
                      <a:pt x="5029" y="400"/>
                    </a:lnTo>
                    <a:lnTo>
                      <a:pt x="5124" y="457"/>
                    </a:lnTo>
                    <a:lnTo>
                      <a:pt x="5277" y="514"/>
                    </a:lnTo>
                    <a:lnTo>
                      <a:pt x="5410" y="553"/>
                    </a:lnTo>
                    <a:lnTo>
                      <a:pt x="5505" y="495"/>
                    </a:lnTo>
                    <a:lnTo>
                      <a:pt x="5581" y="419"/>
                    </a:lnTo>
                    <a:lnTo>
                      <a:pt x="5791" y="438"/>
                    </a:lnTo>
                    <a:lnTo>
                      <a:pt x="5905" y="686"/>
                    </a:lnTo>
                    <a:lnTo>
                      <a:pt x="6001" y="781"/>
                    </a:lnTo>
                    <a:lnTo>
                      <a:pt x="6039" y="895"/>
                    </a:lnTo>
                    <a:lnTo>
                      <a:pt x="5981" y="1029"/>
                    </a:lnTo>
                    <a:lnTo>
                      <a:pt x="5962" y="108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41991" name="Group 2">
              <a:extLst>
                <a:ext uri="{FF2B5EF4-FFF2-40B4-BE49-F238E27FC236}">
                  <a16:creationId xmlns:a16="http://schemas.microsoft.com/office/drawing/2014/main" id="{7EBD7208-AFAC-CD44-9D5E-80F4708737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72500" y="2292350"/>
              <a:ext cx="3482975" cy="4470400"/>
              <a:chOff x="17143413" y="4583234"/>
              <a:chExt cx="6967537" cy="8940679"/>
            </a:xfrm>
          </p:grpSpPr>
          <p:sp>
            <p:nvSpPr>
              <p:cNvPr id="41995" name="Freeform 29">
                <a:extLst>
                  <a:ext uri="{FF2B5EF4-FFF2-40B4-BE49-F238E27FC236}">
                    <a16:creationId xmlns:a16="http://schemas.microsoft.com/office/drawing/2014/main" id="{671BBD8A-4B63-4A43-A3F9-E56AB2C81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2313" y="12817475"/>
                <a:ext cx="528637" cy="706438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43"/>
                      <a:pt x="0" y="743"/>
                    </a:cubicBezTo>
                    <a:cubicBezTo>
                      <a:pt x="0" y="895"/>
                      <a:pt x="38" y="1029"/>
                      <a:pt x="114" y="1124"/>
                    </a:cubicBezTo>
                    <a:cubicBezTo>
                      <a:pt x="667" y="1924"/>
                      <a:pt x="667" y="1924"/>
                      <a:pt x="667" y="1924"/>
                    </a:cubicBezTo>
                    <a:cubicBezTo>
                      <a:pt x="686" y="1943"/>
                      <a:pt x="705" y="1962"/>
                      <a:pt x="724" y="1962"/>
                    </a:cubicBezTo>
                    <a:cubicBezTo>
                      <a:pt x="743" y="1962"/>
                      <a:pt x="762" y="1943"/>
                      <a:pt x="781" y="1924"/>
                    </a:cubicBezTo>
                    <a:cubicBezTo>
                      <a:pt x="1353" y="1143"/>
                      <a:pt x="1353" y="1143"/>
                      <a:pt x="1353" y="1143"/>
                    </a:cubicBezTo>
                    <a:cubicBezTo>
                      <a:pt x="1429" y="1029"/>
                      <a:pt x="1467" y="895"/>
                      <a:pt x="1467" y="743"/>
                    </a:cubicBezTo>
                    <a:cubicBezTo>
                      <a:pt x="1467" y="343"/>
                      <a:pt x="1124" y="0"/>
                      <a:pt x="724" y="0"/>
                    </a:cubicBezTo>
                    <a:close/>
                    <a:moveTo>
                      <a:pt x="724" y="1029"/>
                    </a:moveTo>
                    <a:lnTo>
                      <a:pt x="724" y="1029"/>
                    </a:lnTo>
                    <a:cubicBezTo>
                      <a:pt x="572" y="1029"/>
                      <a:pt x="439" y="895"/>
                      <a:pt x="439" y="743"/>
                    </a:cubicBezTo>
                    <a:cubicBezTo>
                      <a:pt x="439" y="571"/>
                      <a:pt x="572" y="438"/>
                      <a:pt x="724" y="438"/>
                    </a:cubicBezTo>
                    <a:cubicBezTo>
                      <a:pt x="896" y="438"/>
                      <a:pt x="1029" y="571"/>
                      <a:pt x="1029" y="743"/>
                    </a:cubicBezTo>
                    <a:cubicBezTo>
                      <a:pt x="1029" y="895"/>
                      <a:pt x="896" y="1029"/>
                      <a:pt x="724" y="1029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1996" name="Text Box 30">
                <a:extLst>
                  <a:ext uri="{FF2B5EF4-FFF2-40B4-BE49-F238E27FC236}">
                    <a16:creationId xmlns:a16="http://schemas.microsoft.com/office/drawing/2014/main" id="{89AC288B-DE1D-CC4E-8524-41DE2CF20B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486313" y="8758238"/>
                <a:ext cx="2505796" cy="6619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Vientiane</a:t>
                </a:r>
              </a:p>
            </p:txBody>
          </p:sp>
          <p:sp>
            <p:nvSpPr>
              <p:cNvPr id="39963" name="Text Box 31">
                <a:extLst>
                  <a:ext uri="{FF2B5EF4-FFF2-40B4-BE49-F238E27FC236}">
                    <a16:creationId xmlns:a16="http://schemas.microsoft.com/office/drawing/2014/main" id="{01D99615-C1D2-6247-B8D5-1D5C50540A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426053" y="4583234"/>
                <a:ext cx="1864149" cy="939787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algn="ctr"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 dirty="0" err="1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Luang</a:t>
                </a:r>
                <a:endParaRPr lang="en-US" altLang="en-UA" sz="1042" dirty="0">
                  <a:latin typeface="Open Sans Semibold" panose="020B0606030504020204" pitchFamily="34" charset="0"/>
                  <a:cs typeface="Open Sans Semibold" panose="020B0606030504020204" pitchFamily="34" charset="0"/>
                </a:endParaRPr>
              </a:p>
              <a:p>
                <a:pPr algn="ctr"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 dirty="0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Prabang</a:t>
                </a:r>
              </a:p>
            </p:txBody>
          </p:sp>
          <p:sp>
            <p:nvSpPr>
              <p:cNvPr id="39965" name="Text Box 33">
                <a:extLst>
                  <a:ext uri="{FF2B5EF4-FFF2-40B4-BE49-F238E27FC236}">
                    <a16:creationId xmlns:a16="http://schemas.microsoft.com/office/drawing/2014/main" id="{06B30C29-371A-EE48-9245-8E92F04BA5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596131" y="12520627"/>
                <a:ext cx="1032109" cy="438144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Pakse</a:t>
                </a:r>
              </a:p>
            </p:txBody>
          </p:sp>
          <p:sp>
            <p:nvSpPr>
              <p:cNvPr id="41999" name="Freeform 34">
                <a:extLst>
                  <a:ext uri="{FF2B5EF4-FFF2-40B4-BE49-F238E27FC236}">
                    <a16:creationId xmlns:a16="http://schemas.microsoft.com/office/drawing/2014/main" id="{DDFA1DED-B394-7E45-871A-C400A301B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3413" y="4637088"/>
                <a:ext cx="528637" cy="706437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43"/>
                      <a:pt x="0" y="743"/>
                    </a:cubicBezTo>
                    <a:cubicBezTo>
                      <a:pt x="0" y="895"/>
                      <a:pt x="38" y="1028"/>
                      <a:pt x="114" y="1142"/>
                    </a:cubicBezTo>
                    <a:cubicBezTo>
                      <a:pt x="667" y="1923"/>
                      <a:pt x="667" y="1923"/>
                      <a:pt x="667" y="1923"/>
                    </a:cubicBezTo>
                    <a:cubicBezTo>
                      <a:pt x="686" y="1962"/>
                      <a:pt x="704" y="1962"/>
                      <a:pt x="724" y="1962"/>
                    </a:cubicBezTo>
                    <a:cubicBezTo>
                      <a:pt x="743" y="1962"/>
                      <a:pt x="762" y="1962"/>
                      <a:pt x="781" y="1923"/>
                    </a:cubicBezTo>
                    <a:cubicBezTo>
                      <a:pt x="1352" y="1142"/>
                      <a:pt x="1352" y="1142"/>
                      <a:pt x="1352" y="1142"/>
                    </a:cubicBezTo>
                    <a:cubicBezTo>
                      <a:pt x="1410" y="1028"/>
                      <a:pt x="1466" y="895"/>
                      <a:pt x="1466" y="743"/>
                    </a:cubicBezTo>
                    <a:cubicBezTo>
                      <a:pt x="1466" y="343"/>
                      <a:pt x="1124" y="0"/>
                      <a:pt x="724" y="0"/>
                    </a:cubicBezTo>
                    <a:close/>
                    <a:moveTo>
                      <a:pt x="724" y="1047"/>
                    </a:moveTo>
                    <a:lnTo>
                      <a:pt x="724" y="1047"/>
                    </a:lnTo>
                    <a:cubicBezTo>
                      <a:pt x="572" y="1047"/>
                      <a:pt x="438" y="914"/>
                      <a:pt x="438" y="743"/>
                    </a:cubicBezTo>
                    <a:cubicBezTo>
                      <a:pt x="438" y="590"/>
                      <a:pt x="572" y="457"/>
                      <a:pt x="724" y="457"/>
                    </a:cubicBezTo>
                    <a:cubicBezTo>
                      <a:pt x="895" y="457"/>
                      <a:pt x="1029" y="590"/>
                      <a:pt x="1029" y="743"/>
                    </a:cubicBezTo>
                    <a:cubicBezTo>
                      <a:pt x="1029" y="914"/>
                      <a:pt x="895" y="1047"/>
                      <a:pt x="724" y="1047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2000" name="Freeform 35">
                <a:extLst>
                  <a:ext uri="{FF2B5EF4-FFF2-40B4-BE49-F238E27FC236}">
                    <a16:creationId xmlns:a16="http://schemas.microsoft.com/office/drawing/2014/main" id="{A3BEA60F-2F30-3A4C-83DB-59B273CF0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1650" y="7989888"/>
                <a:ext cx="528638" cy="706437"/>
              </a:xfrm>
              <a:custGeom>
                <a:avLst/>
                <a:gdLst>
                  <a:gd name="T0" fmla="*/ 2147483646 w 1468"/>
                  <a:gd name="T1" fmla="*/ 0 h 1962"/>
                  <a:gd name="T2" fmla="*/ 2147483646 w 1468"/>
                  <a:gd name="T3" fmla="*/ 0 h 1962"/>
                  <a:gd name="T4" fmla="*/ 0 w 1468"/>
                  <a:gd name="T5" fmla="*/ 2147483646 h 1962"/>
                  <a:gd name="T6" fmla="*/ 2147483646 w 1468"/>
                  <a:gd name="T7" fmla="*/ 2147483646 h 1962"/>
                  <a:gd name="T8" fmla="*/ 2147483646 w 1468"/>
                  <a:gd name="T9" fmla="*/ 2147483646 h 1962"/>
                  <a:gd name="T10" fmla="*/ 2147483646 w 1468"/>
                  <a:gd name="T11" fmla="*/ 2147483646 h 1962"/>
                  <a:gd name="T12" fmla="*/ 2147483646 w 1468"/>
                  <a:gd name="T13" fmla="*/ 2147483646 h 1962"/>
                  <a:gd name="T14" fmla="*/ 2147483646 w 1468"/>
                  <a:gd name="T15" fmla="*/ 2147483646 h 1962"/>
                  <a:gd name="T16" fmla="*/ 2147483646 w 1468"/>
                  <a:gd name="T17" fmla="*/ 2147483646 h 1962"/>
                  <a:gd name="T18" fmla="*/ 2147483646 w 1468"/>
                  <a:gd name="T19" fmla="*/ 0 h 1962"/>
                  <a:gd name="T20" fmla="*/ 2147483646 w 1468"/>
                  <a:gd name="T21" fmla="*/ 2147483646 h 1962"/>
                  <a:gd name="T22" fmla="*/ 2147483646 w 1468"/>
                  <a:gd name="T23" fmla="*/ 2147483646 h 1962"/>
                  <a:gd name="T24" fmla="*/ 2147483646 w 1468"/>
                  <a:gd name="T25" fmla="*/ 2147483646 h 1962"/>
                  <a:gd name="T26" fmla="*/ 2147483646 w 1468"/>
                  <a:gd name="T27" fmla="*/ 2147483646 h 1962"/>
                  <a:gd name="T28" fmla="*/ 2147483646 w 1468"/>
                  <a:gd name="T29" fmla="*/ 2147483646 h 1962"/>
                  <a:gd name="T30" fmla="*/ 2147483646 w 1468"/>
                  <a:gd name="T31" fmla="*/ 2147483646 h 19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2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43"/>
                      <a:pt x="0" y="742"/>
                    </a:cubicBezTo>
                    <a:cubicBezTo>
                      <a:pt x="0" y="894"/>
                      <a:pt x="38" y="1028"/>
                      <a:pt x="114" y="1142"/>
                    </a:cubicBezTo>
                    <a:cubicBezTo>
                      <a:pt x="666" y="1923"/>
                      <a:pt x="666" y="1923"/>
                      <a:pt x="666" y="1923"/>
                    </a:cubicBezTo>
                    <a:cubicBezTo>
                      <a:pt x="686" y="1942"/>
                      <a:pt x="705" y="1961"/>
                      <a:pt x="724" y="1961"/>
                    </a:cubicBezTo>
                    <a:cubicBezTo>
                      <a:pt x="743" y="1961"/>
                      <a:pt x="762" y="1942"/>
                      <a:pt x="781" y="1923"/>
                    </a:cubicBezTo>
                    <a:cubicBezTo>
                      <a:pt x="1352" y="1142"/>
                      <a:pt x="1352" y="1142"/>
                      <a:pt x="1352" y="1142"/>
                    </a:cubicBezTo>
                    <a:cubicBezTo>
                      <a:pt x="1409" y="1028"/>
                      <a:pt x="1467" y="894"/>
                      <a:pt x="1467" y="742"/>
                    </a:cubicBezTo>
                    <a:cubicBezTo>
                      <a:pt x="1467" y="343"/>
                      <a:pt x="1124" y="0"/>
                      <a:pt x="724" y="0"/>
                    </a:cubicBezTo>
                    <a:close/>
                    <a:moveTo>
                      <a:pt x="724" y="1028"/>
                    </a:moveTo>
                    <a:lnTo>
                      <a:pt x="724" y="1028"/>
                    </a:lnTo>
                    <a:cubicBezTo>
                      <a:pt x="571" y="1028"/>
                      <a:pt x="438" y="894"/>
                      <a:pt x="438" y="742"/>
                    </a:cubicBezTo>
                    <a:cubicBezTo>
                      <a:pt x="438" y="572"/>
                      <a:pt x="571" y="438"/>
                      <a:pt x="724" y="438"/>
                    </a:cubicBezTo>
                    <a:cubicBezTo>
                      <a:pt x="895" y="438"/>
                      <a:pt x="1028" y="572"/>
                      <a:pt x="1028" y="742"/>
                    </a:cubicBezTo>
                    <a:cubicBezTo>
                      <a:pt x="1028" y="894"/>
                      <a:pt x="895" y="1028"/>
                      <a:pt x="724" y="1028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B47A457A-42F8-A44A-97A2-664B52C44F31}"/>
              </a:ext>
            </a:extLst>
          </p:cNvPr>
          <p:cNvGrpSpPr/>
          <p:nvPr/>
        </p:nvGrpSpPr>
        <p:grpSpPr>
          <a:xfrm>
            <a:off x="862542" y="1747573"/>
            <a:ext cx="3501761" cy="3418417"/>
            <a:chOff x="1035050" y="2097088"/>
            <a:chExt cx="4202113" cy="4102100"/>
          </a:xfrm>
        </p:grpSpPr>
        <p:sp>
          <p:nvSpPr>
            <p:cNvPr id="39954" name="Text Box 19">
              <a:extLst>
                <a:ext uri="{FF2B5EF4-FFF2-40B4-BE49-F238E27FC236}">
                  <a16:creationId xmlns:a16="http://schemas.microsoft.com/office/drawing/2014/main" id="{DE3730EF-EC66-C14B-A471-7B17C21889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7763" y="3302000"/>
              <a:ext cx="1316037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VIENTIANE</a:t>
              </a:r>
            </a:p>
          </p:txBody>
        </p:sp>
        <p:sp>
          <p:nvSpPr>
            <p:cNvPr id="39955" name="Text Box 20">
              <a:extLst>
                <a:ext uri="{FF2B5EF4-FFF2-40B4-BE49-F238E27FC236}">
                  <a16:creationId xmlns:a16="http://schemas.microsoft.com/office/drawing/2014/main" id="{06BB1D1E-4BC7-4444-9383-E7B6D19DA9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7763" y="4333875"/>
              <a:ext cx="765175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PAKSE</a:t>
              </a:r>
            </a:p>
          </p:txBody>
        </p:sp>
        <p:sp>
          <p:nvSpPr>
            <p:cNvPr id="39956" name="Text Box 21">
              <a:extLst>
                <a:ext uri="{FF2B5EF4-FFF2-40B4-BE49-F238E27FC236}">
                  <a16:creationId xmlns:a16="http://schemas.microsoft.com/office/drawing/2014/main" id="{6C4E8CE0-1F6D-D54E-AE4C-53D197CD34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7763" y="5365750"/>
              <a:ext cx="2144712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LUANG PRABANG</a:t>
              </a:r>
            </a:p>
          </p:txBody>
        </p:sp>
        <p:sp>
          <p:nvSpPr>
            <p:cNvPr id="39957" name="Text Box 22">
              <a:extLst>
                <a:ext uri="{FF2B5EF4-FFF2-40B4-BE49-F238E27FC236}">
                  <a16:creationId xmlns:a16="http://schemas.microsoft.com/office/drawing/2014/main" id="{CD318C9E-653F-4647-9C15-93BBDDD9C2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9488" y="2097088"/>
              <a:ext cx="2238375" cy="85725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spcAft>
                  <a:spcPct val="0"/>
                </a:spcAft>
                <a:defRPr/>
              </a:pPr>
              <a:r>
                <a:rPr lang="en-US" altLang="en-UA" sz="4625" b="1" dirty="0"/>
                <a:t>LAOS</a:t>
              </a:r>
            </a:p>
          </p:txBody>
        </p:sp>
        <p:grpSp>
          <p:nvGrpSpPr>
            <p:cNvPr id="41990" name="Group 1">
              <a:extLst>
                <a:ext uri="{FF2B5EF4-FFF2-40B4-BE49-F238E27FC236}">
                  <a16:creationId xmlns:a16="http://schemas.microsoft.com/office/drawing/2014/main" id="{00ADA837-2EF9-324E-9B3E-6D57A2461C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2243138"/>
              <a:ext cx="806450" cy="539750"/>
              <a:chOff x="2311400" y="4540250"/>
              <a:chExt cx="1611313" cy="1077913"/>
            </a:xfrm>
          </p:grpSpPr>
          <p:sp>
            <p:nvSpPr>
              <p:cNvPr id="42001" name="Freeform 26">
                <a:extLst>
                  <a:ext uri="{FF2B5EF4-FFF2-40B4-BE49-F238E27FC236}">
                    <a16:creationId xmlns:a16="http://schemas.microsoft.com/office/drawing/2014/main" id="{4CCE6C34-5FAC-064F-9C04-EDAB615DE0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4540250"/>
                <a:ext cx="1611313" cy="1077913"/>
              </a:xfrm>
              <a:custGeom>
                <a:avLst/>
                <a:gdLst>
                  <a:gd name="T0" fmla="*/ 0 w 4478"/>
                  <a:gd name="T1" fmla="*/ 0 h 2992"/>
                  <a:gd name="T2" fmla="*/ 2147483646 w 4478"/>
                  <a:gd name="T3" fmla="*/ 0 h 2992"/>
                  <a:gd name="T4" fmla="*/ 2147483646 w 4478"/>
                  <a:gd name="T5" fmla="*/ 2147483646 h 2992"/>
                  <a:gd name="T6" fmla="*/ 0 w 4478"/>
                  <a:gd name="T7" fmla="*/ 2147483646 h 2992"/>
                  <a:gd name="T8" fmla="*/ 0 w 4478"/>
                  <a:gd name="T9" fmla="*/ 0 h 29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78" h="2992">
                    <a:moveTo>
                      <a:pt x="0" y="0"/>
                    </a:moveTo>
                    <a:lnTo>
                      <a:pt x="4477" y="0"/>
                    </a:lnTo>
                    <a:lnTo>
                      <a:pt x="4477" y="2991"/>
                    </a:lnTo>
                    <a:lnTo>
                      <a:pt x="0" y="299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2002" name="Freeform 27">
                <a:extLst>
                  <a:ext uri="{FF2B5EF4-FFF2-40B4-BE49-F238E27FC236}">
                    <a16:creationId xmlns:a16="http://schemas.microsoft.com/office/drawing/2014/main" id="{EE3CC8D6-1865-794A-97EF-69A546961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4814888"/>
                <a:ext cx="1611313" cy="534987"/>
              </a:xfrm>
              <a:custGeom>
                <a:avLst/>
                <a:gdLst>
                  <a:gd name="T0" fmla="*/ 0 w 4478"/>
                  <a:gd name="T1" fmla="*/ 0 h 1487"/>
                  <a:gd name="T2" fmla="*/ 2147483646 w 4478"/>
                  <a:gd name="T3" fmla="*/ 0 h 1487"/>
                  <a:gd name="T4" fmla="*/ 2147483646 w 4478"/>
                  <a:gd name="T5" fmla="*/ 2147483646 h 1487"/>
                  <a:gd name="T6" fmla="*/ 0 w 4478"/>
                  <a:gd name="T7" fmla="*/ 2147483646 h 1487"/>
                  <a:gd name="T8" fmla="*/ 0 w 4478"/>
                  <a:gd name="T9" fmla="*/ 0 h 14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78" h="1487">
                    <a:moveTo>
                      <a:pt x="0" y="0"/>
                    </a:moveTo>
                    <a:lnTo>
                      <a:pt x="4477" y="0"/>
                    </a:lnTo>
                    <a:lnTo>
                      <a:pt x="4477" y="1486"/>
                    </a:lnTo>
                    <a:lnTo>
                      <a:pt x="0" y="148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286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2003" name="Freeform 28">
                <a:extLst>
                  <a:ext uri="{FF2B5EF4-FFF2-40B4-BE49-F238E27FC236}">
                    <a16:creationId xmlns:a16="http://schemas.microsoft.com/office/drawing/2014/main" id="{D344E861-2954-E24F-A06B-9F769655B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950" y="4862513"/>
                <a:ext cx="431800" cy="431800"/>
              </a:xfrm>
              <a:custGeom>
                <a:avLst/>
                <a:gdLst>
                  <a:gd name="T0" fmla="*/ 2147483646 w 1201"/>
                  <a:gd name="T1" fmla="*/ 0 h 1201"/>
                  <a:gd name="T2" fmla="*/ 2147483646 w 1201"/>
                  <a:gd name="T3" fmla="*/ 0 h 1201"/>
                  <a:gd name="T4" fmla="*/ 2147483646 w 1201"/>
                  <a:gd name="T5" fmla="*/ 2147483646 h 1201"/>
                  <a:gd name="T6" fmla="*/ 2147483646 w 1201"/>
                  <a:gd name="T7" fmla="*/ 2147483646 h 1201"/>
                  <a:gd name="T8" fmla="*/ 0 w 1201"/>
                  <a:gd name="T9" fmla="*/ 2147483646 h 1201"/>
                  <a:gd name="T10" fmla="*/ 2147483646 w 1201"/>
                  <a:gd name="T11" fmla="*/ 0 h 12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01" h="1201">
                    <a:moveTo>
                      <a:pt x="590" y="0"/>
                    </a:moveTo>
                    <a:lnTo>
                      <a:pt x="590" y="0"/>
                    </a:lnTo>
                    <a:cubicBezTo>
                      <a:pt x="933" y="0"/>
                      <a:pt x="1200" y="267"/>
                      <a:pt x="1200" y="609"/>
                    </a:cubicBezTo>
                    <a:cubicBezTo>
                      <a:pt x="1200" y="934"/>
                      <a:pt x="933" y="1200"/>
                      <a:pt x="590" y="1200"/>
                    </a:cubicBezTo>
                    <a:cubicBezTo>
                      <a:pt x="266" y="1200"/>
                      <a:pt x="0" y="934"/>
                      <a:pt x="0" y="609"/>
                    </a:cubicBezTo>
                    <a:cubicBezTo>
                      <a:pt x="0" y="267"/>
                      <a:pt x="266" y="0"/>
                      <a:pt x="59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41992" name="Google Shape;615;p19">
              <a:extLst>
                <a:ext uri="{FF2B5EF4-FFF2-40B4-BE49-F238E27FC236}">
                  <a16:creationId xmlns:a16="http://schemas.microsoft.com/office/drawing/2014/main" id="{3F3A8F56-DFE9-BE49-9381-74D96DA625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3568700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93" name="Google Shape;615;p19">
              <a:extLst>
                <a:ext uri="{FF2B5EF4-FFF2-40B4-BE49-F238E27FC236}">
                  <a16:creationId xmlns:a16="http://schemas.microsoft.com/office/drawing/2014/main" id="{41633211-5C20-B64D-84D0-82CB83A06B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4583113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1994" name="Google Shape;615;p19">
              <a:extLst>
                <a:ext uri="{FF2B5EF4-FFF2-40B4-BE49-F238E27FC236}">
                  <a16:creationId xmlns:a16="http://schemas.microsoft.com/office/drawing/2014/main" id="{71B45189-F933-D740-A219-F5D55E3BE5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5605463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B52E5F1C-BB13-B944-8A7A-594C7AEC1C24}"/>
              </a:ext>
            </a:extLst>
          </p:cNvPr>
          <p:cNvGrpSpPr/>
          <p:nvPr/>
        </p:nvGrpSpPr>
        <p:grpSpPr>
          <a:xfrm>
            <a:off x="206375" y="2751667"/>
            <a:ext cx="11691938" cy="3861594"/>
            <a:chOff x="247650" y="3302000"/>
            <a:chExt cx="14030325" cy="4633913"/>
          </a:xfrm>
        </p:grpSpPr>
        <p:grpSp>
          <p:nvGrpSpPr>
            <p:cNvPr id="44037" name="Group 3">
              <a:extLst>
                <a:ext uri="{FF2B5EF4-FFF2-40B4-BE49-F238E27FC236}">
                  <a16:creationId xmlns:a16="http://schemas.microsoft.com/office/drawing/2014/main" id="{B86A5E71-9B0A-7647-BBFA-E8788F9F78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7650" y="3302000"/>
              <a:ext cx="14030325" cy="4633913"/>
              <a:chOff x="493713" y="6604000"/>
              <a:chExt cx="28060650" cy="9266238"/>
            </a:xfrm>
          </p:grpSpPr>
          <p:sp>
            <p:nvSpPr>
              <p:cNvPr id="44064" name="Freeform 6">
                <a:extLst>
                  <a:ext uri="{FF2B5EF4-FFF2-40B4-BE49-F238E27FC236}">
                    <a16:creationId xmlns:a16="http://schemas.microsoft.com/office/drawing/2014/main" id="{D112B589-DADE-C74E-9829-FB4C704FF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0075" y="8655050"/>
                <a:ext cx="1590675" cy="2928938"/>
              </a:xfrm>
              <a:custGeom>
                <a:avLst/>
                <a:gdLst>
                  <a:gd name="T0" fmla="*/ 2147483646 w 4420"/>
                  <a:gd name="T1" fmla="*/ 2147483646 h 8134"/>
                  <a:gd name="T2" fmla="*/ 2147483646 w 4420"/>
                  <a:gd name="T3" fmla="*/ 2147483646 h 8134"/>
                  <a:gd name="T4" fmla="*/ 2147483646 w 4420"/>
                  <a:gd name="T5" fmla="*/ 2147483646 h 8134"/>
                  <a:gd name="T6" fmla="*/ 2147483646 w 4420"/>
                  <a:gd name="T7" fmla="*/ 2147483646 h 8134"/>
                  <a:gd name="T8" fmla="*/ 2147483646 w 4420"/>
                  <a:gd name="T9" fmla="*/ 2147483646 h 8134"/>
                  <a:gd name="T10" fmla="*/ 2147483646 w 4420"/>
                  <a:gd name="T11" fmla="*/ 2147483646 h 8134"/>
                  <a:gd name="T12" fmla="*/ 2147483646 w 4420"/>
                  <a:gd name="T13" fmla="*/ 2147483646 h 8134"/>
                  <a:gd name="T14" fmla="*/ 2147483646 w 4420"/>
                  <a:gd name="T15" fmla="*/ 2147483646 h 8134"/>
                  <a:gd name="T16" fmla="*/ 2147483646 w 4420"/>
                  <a:gd name="T17" fmla="*/ 2147483646 h 8134"/>
                  <a:gd name="T18" fmla="*/ 2147483646 w 4420"/>
                  <a:gd name="T19" fmla="*/ 2147483646 h 8134"/>
                  <a:gd name="T20" fmla="*/ 2147483646 w 4420"/>
                  <a:gd name="T21" fmla="*/ 2147483646 h 8134"/>
                  <a:gd name="T22" fmla="*/ 2147483646 w 4420"/>
                  <a:gd name="T23" fmla="*/ 2147483646 h 8134"/>
                  <a:gd name="T24" fmla="*/ 2147483646 w 4420"/>
                  <a:gd name="T25" fmla="*/ 2147483646 h 8134"/>
                  <a:gd name="T26" fmla="*/ 2147483646 w 4420"/>
                  <a:gd name="T27" fmla="*/ 2147483646 h 8134"/>
                  <a:gd name="T28" fmla="*/ 2147483646 w 4420"/>
                  <a:gd name="T29" fmla="*/ 2147483646 h 8134"/>
                  <a:gd name="T30" fmla="*/ 2147483646 w 4420"/>
                  <a:gd name="T31" fmla="*/ 2147483646 h 8134"/>
                  <a:gd name="T32" fmla="*/ 2147483646 w 4420"/>
                  <a:gd name="T33" fmla="*/ 2147483646 h 8134"/>
                  <a:gd name="T34" fmla="*/ 2147483646 w 4420"/>
                  <a:gd name="T35" fmla="*/ 2147483646 h 8134"/>
                  <a:gd name="T36" fmla="*/ 2147483646 w 4420"/>
                  <a:gd name="T37" fmla="*/ 2147483646 h 8134"/>
                  <a:gd name="T38" fmla="*/ 2147483646 w 4420"/>
                  <a:gd name="T39" fmla="*/ 2147483646 h 8134"/>
                  <a:gd name="T40" fmla="*/ 2147483646 w 4420"/>
                  <a:gd name="T41" fmla="*/ 2147483646 h 8134"/>
                  <a:gd name="T42" fmla="*/ 2147483646 w 4420"/>
                  <a:gd name="T43" fmla="*/ 2147483646 h 8134"/>
                  <a:gd name="T44" fmla="*/ 2147483646 w 4420"/>
                  <a:gd name="T45" fmla="*/ 2147483646 h 8134"/>
                  <a:gd name="T46" fmla="*/ 2147483646 w 4420"/>
                  <a:gd name="T47" fmla="*/ 2147483646 h 8134"/>
                  <a:gd name="T48" fmla="*/ 2147483646 w 4420"/>
                  <a:gd name="T49" fmla="*/ 2147483646 h 8134"/>
                  <a:gd name="T50" fmla="*/ 2147483646 w 4420"/>
                  <a:gd name="T51" fmla="*/ 2147483646 h 8134"/>
                  <a:gd name="T52" fmla="*/ 2147483646 w 4420"/>
                  <a:gd name="T53" fmla="*/ 2147483646 h 8134"/>
                  <a:gd name="T54" fmla="*/ 2147483646 w 4420"/>
                  <a:gd name="T55" fmla="*/ 2147483646 h 8134"/>
                  <a:gd name="T56" fmla="*/ 2147483646 w 4420"/>
                  <a:gd name="T57" fmla="*/ 2147483646 h 8134"/>
                  <a:gd name="T58" fmla="*/ 2147483646 w 4420"/>
                  <a:gd name="T59" fmla="*/ 2147483646 h 8134"/>
                  <a:gd name="T60" fmla="*/ 2147483646 w 4420"/>
                  <a:gd name="T61" fmla="*/ 2147483646 h 8134"/>
                  <a:gd name="T62" fmla="*/ 2147483646 w 4420"/>
                  <a:gd name="T63" fmla="*/ 2147483646 h 8134"/>
                  <a:gd name="T64" fmla="*/ 2147483646 w 4420"/>
                  <a:gd name="T65" fmla="*/ 2147483646 h 8134"/>
                  <a:gd name="T66" fmla="*/ 2147483646 w 4420"/>
                  <a:gd name="T67" fmla="*/ 2147483646 h 8134"/>
                  <a:gd name="T68" fmla="*/ 2147483646 w 4420"/>
                  <a:gd name="T69" fmla="*/ 2147483646 h 8134"/>
                  <a:gd name="T70" fmla="*/ 2147483646 w 4420"/>
                  <a:gd name="T71" fmla="*/ 2147483646 h 8134"/>
                  <a:gd name="T72" fmla="*/ 2147483646 w 4420"/>
                  <a:gd name="T73" fmla="*/ 2147483646 h 8134"/>
                  <a:gd name="T74" fmla="*/ 2147483646 w 4420"/>
                  <a:gd name="T75" fmla="*/ 2147483646 h 8134"/>
                  <a:gd name="T76" fmla="*/ 2147483646 w 4420"/>
                  <a:gd name="T77" fmla="*/ 2147483646 h 8134"/>
                  <a:gd name="T78" fmla="*/ 2147483646 w 4420"/>
                  <a:gd name="T79" fmla="*/ 2147483646 h 8134"/>
                  <a:gd name="T80" fmla="*/ 2147483646 w 4420"/>
                  <a:gd name="T81" fmla="*/ 2147483646 h 8134"/>
                  <a:gd name="T82" fmla="*/ 2147483646 w 4420"/>
                  <a:gd name="T83" fmla="*/ 2147483646 h 8134"/>
                  <a:gd name="T84" fmla="*/ 2147483646 w 4420"/>
                  <a:gd name="T85" fmla="*/ 2147483646 h 8134"/>
                  <a:gd name="T86" fmla="*/ 2147483646 w 4420"/>
                  <a:gd name="T87" fmla="*/ 2147483646 h 8134"/>
                  <a:gd name="T88" fmla="*/ 2147483646 w 4420"/>
                  <a:gd name="T89" fmla="*/ 2147483646 h 8134"/>
                  <a:gd name="T90" fmla="*/ 2147483646 w 4420"/>
                  <a:gd name="T91" fmla="*/ 2147483646 h 8134"/>
                  <a:gd name="T92" fmla="*/ 2147483646 w 4420"/>
                  <a:gd name="T93" fmla="*/ 2147483646 h 8134"/>
                  <a:gd name="T94" fmla="*/ 2147483646 w 4420"/>
                  <a:gd name="T95" fmla="*/ 2147483646 h 8134"/>
                  <a:gd name="T96" fmla="*/ 2147483646 w 4420"/>
                  <a:gd name="T97" fmla="*/ 2147483646 h 8134"/>
                  <a:gd name="T98" fmla="*/ 2147483646 w 4420"/>
                  <a:gd name="T99" fmla="*/ 2147483646 h 8134"/>
                  <a:gd name="T100" fmla="*/ 2147483646 w 4420"/>
                  <a:gd name="T101" fmla="*/ 2147483646 h 8134"/>
                  <a:gd name="T102" fmla="*/ 2147483646 w 4420"/>
                  <a:gd name="T103" fmla="*/ 2147483646 h 8134"/>
                  <a:gd name="T104" fmla="*/ 2147483646 w 4420"/>
                  <a:gd name="T105" fmla="*/ 2147483646 h 8134"/>
                  <a:gd name="T106" fmla="*/ 2147483646 w 4420"/>
                  <a:gd name="T107" fmla="*/ 2147483646 h 8134"/>
                  <a:gd name="T108" fmla="*/ 2147483646 w 4420"/>
                  <a:gd name="T109" fmla="*/ 2147483646 h 8134"/>
                  <a:gd name="T110" fmla="*/ 2147483646 w 4420"/>
                  <a:gd name="T111" fmla="*/ 2147483646 h 8134"/>
                  <a:gd name="T112" fmla="*/ 2147483646 w 4420"/>
                  <a:gd name="T113" fmla="*/ 2147483646 h 8134"/>
                  <a:gd name="T114" fmla="*/ 2147483646 w 4420"/>
                  <a:gd name="T115" fmla="*/ 2147483646 h 8134"/>
                  <a:gd name="T116" fmla="*/ 2147483646 w 4420"/>
                  <a:gd name="T117" fmla="*/ 2147483646 h 8134"/>
                  <a:gd name="T118" fmla="*/ 2147483646 w 4420"/>
                  <a:gd name="T119" fmla="*/ 2147483646 h 813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420" h="8134">
                    <a:moveTo>
                      <a:pt x="2496" y="666"/>
                    </a:moveTo>
                    <a:lnTo>
                      <a:pt x="2534" y="647"/>
                    </a:lnTo>
                    <a:lnTo>
                      <a:pt x="2572" y="628"/>
                    </a:lnTo>
                    <a:lnTo>
                      <a:pt x="2591" y="590"/>
                    </a:lnTo>
                    <a:lnTo>
                      <a:pt x="2610" y="533"/>
                    </a:lnTo>
                    <a:lnTo>
                      <a:pt x="2591" y="514"/>
                    </a:lnTo>
                    <a:lnTo>
                      <a:pt x="2572" y="514"/>
                    </a:lnTo>
                    <a:lnTo>
                      <a:pt x="2534" y="514"/>
                    </a:lnTo>
                    <a:lnTo>
                      <a:pt x="2515" y="438"/>
                    </a:lnTo>
                    <a:lnTo>
                      <a:pt x="2476" y="419"/>
                    </a:lnTo>
                    <a:lnTo>
                      <a:pt x="2420" y="438"/>
                    </a:lnTo>
                    <a:lnTo>
                      <a:pt x="2420" y="552"/>
                    </a:lnTo>
                    <a:lnTo>
                      <a:pt x="2438" y="647"/>
                    </a:lnTo>
                    <a:lnTo>
                      <a:pt x="2496" y="666"/>
                    </a:lnTo>
                    <a:close/>
                    <a:moveTo>
                      <a:pt x="4400" y="6304"/>
                    </a:moveTo>
                    <a:lnTo>
                      <a:pt x="4286" y="5943"/>
                    </a:lnTo>
                    <a:lnTo>
                      <a:pt x="4286" y="5886"/>
                    </a:lnTo>
                    <a:lnTo>
                      <a:pt x="4229" y="5714"/>
                    </a:lnTo>
                    <a:lnTo>
                      <a:pt x="4267" y="5638"/>
                    </a:lnTo>
                    <a:lnTo>
                      <a:pt x="4305" y="5562"/>
                    </a:lnTo>
                    <a:lnTo>
                      <a:pt x="4305" y="5466"/>
                    </a:lnTo>
                    <a:lnTo>
                      <a:pt x="4248" y="4876"/>
                    </a:lnTo>
                    <a:lnTo>
                      <a:pt x="4210" y="4704"/>
                    </a:lnTo>
                    <a:lnTo>
                      <a:pt x="4191" y="4609"/>
                    </a:lnTo>
                    <a:lnTo>
                      <a:pt x="4229" y="4495"/>
                    </a:lnTo>
                    <a:lnTo>
                      <a:pt x="4229" y="4457"/>
                    </a:lnTo>
                    <a:lnTo>
                      <a:pt x="4210" y="4419"/>
                    </a:lnTo>
                    <a:lnTo>
                      <a:pt x="4134" y="4323"/>
                    </a:lnTo>
                    <a:lnTo>
                      <a:pt x="4115" y="4305"/>
                    </a:lnTo>
                    <a:lnTo>
                      <a:pt x="4096" y="4228"/>
                    </a:lnTo>
                    <a:lnTo>
                      <a:pt x="3867" y="3810"/>
                    </a:lnTo>
                    <a:lnTo>
                      <a:pt x="3467" y="3143"/>
                    </a:lnTo>
                    <a:lnTo>
                      <a:pt x="3334" y="2800"/>
                    </a:lnTo>
                    <a:lnTo>
                      <a:pt x="2914" y="2171"/>
                    </a:lnTo>
                    <a:lnTo>
                      <a:pt x="2552" y="1752"/>
                    </a:lnTo>
                    <a:lnTo>
                      <a:pt x="2343" y="1581"/>
                    </a:lnTo>
                    <a:lnTo>
                      <a:pt x="2286" y="1543"/>
                    </a:lnTo>
                    <a:lnTo>
                      <a:pt x="2115" y="1504"/>
                    </a:lnTo>
                    <a:lnTo>
                      <a:pt x="1943" y="1428"/>
                    </a:lnTo>
                    <a:lnTo>
                      <a:pt x="1238" y="857"/>
                    </a:lnTo>
                    <a:lnTo>
                      <a:pt x="1124" y="819"/>
                    </a:lnTo>
                    <a:lnTo>
                      <a:pt x="1086" y="742"/>
                    </a:lnTo>
                    <a:lnTo>
                      <a:pt x="1048" y="628"/>
                    </a:lnTo>
                    <a:lnTo>
                      <a:pt x="952" y="533"/>
                    </a:lnTo>
                    <a:lnTo>
                      <a:pt x="876" y="457"/>
                    </a:lnTo>
                    <a:lnTo>
                      <a:pt x="667" y="324"/>
                    </a:lnTo>
                    <a:lnTo>
                      <a:pt x="629" y="305"/>
                    </a:lnTo>
                    <a:lnTo>
                      <a:pt x="610" y="305"/>
                    </a:lnTo>
                    <a:lnTo>
                      <a:pt x="476" y="476"/>
                    </a:lnTo>
                    <a:lnTo>
                      <a:pt x="172" y="762"/>
                    </a:lnTo>
                    <a:lnTo>
                      <a:pt x="19" y="914"/>
                    </a:lnTo>
                    <a:lnTo>
                      <a:pt x="0" y="971"/>
                    </a:lnTo>
                    <a:lnTo>
                      <a:pt x="58" y="1181"/>
                    </a:lnTo>
                    <a:lnTo>
                      <a:pt x="76" y="1219"/>
                    </a:lnTo>
                    <a:lnTo>
                      <a:pt x="76" y="1257"/>
                    </a:lnTo>
                    <a:lnTo>
                      <a:pt x="76" y="1276"/>
                    </a:lnTo>
                    <a:lnTo>
                      <a:pt x="76" y="1333"/>
                    </a:lnTo>
                    <a:lnTo>
                      <a:pt x="76" y="1562"/>
                    </a:lnTo>
                    <a:lnTo>
                      <a:pt x="76" y="1581"/>
                    </a:lnTo>
                    <a:lnTo>
                      <a:pt x="38" y="1600"/>
                    </a:lnTo>
                    <a:lnTo>
                      <a:pt x="38" y="1638"/>
                    </a:lnTo>
                    <a:lnTo>
                      <a:pt x="58" y="1866"/>
                    </a:lnTo>
                    <a:lnTo>
                      <a:pt x="58" y="1943"/>
                    </a:lnTo>
                    <a:lnTo>
                      <a:pt x="58" y="1981"/>
                    </a:lnTo>
                    <a:lnTo>
                      <a:pt x="38" y="1981"/>
                    </a:lnTo>
                    <a:lnTo>
                      <a:pt x="38" y="2000"/>
                    </a:lnTo>
                    <a:lnTo>
                      <a:pt x="38" y="2019"/>
                    </a:lnTo>
                    <a:lnTo>
                      <a:pt x="114" y="2095"/>
                    </a:lnTo>
                    <a:lnTo>
                      <a:pt x="190" y="2171"/>
                    </a:lnTo>
                    <a:lnTo>
                      <a:pt x="210" y="2190"/>
                    </a:lnTo>
                    <a:lnTo>
                      <a:pt x="229" y="2228"/>
                    </a:lnTo>
                    <a:lnTo>
                      <a:pt x="210" y="2324"/>
                    </a:lnTo>
                    <a:lnTo>
                      <a:pt x="153" y="2419"/>
                    </a:lnTo>
                    <a:lnTo>
                      <a:pt x="153" y="2438"/>
                    </a:lnTo>
                    <a:lnTo>
                      <a:pt x="134" y="2533"/>
                    </a:lnTo>
                    <a:lnTo>
                      <a:pt x="134" y="2762"/>
                    </a:lnTo>
                    <a:lnTo>
                      <a:pt x="134" y="2819"/>
                    </a:lnTo>
                    <a:lnTo>
                      <a:pt x="134" y="2838"/>
                    </a:lnTo>
                    <a:lnTo>
                      <a:pt x="134" y="2876"/>
                    </a:lnTo>
                    <a:lnTo>
                      <a:pt x="114" y="2933"/>
                    </a:lnTo>
                    <a:lnTo>
                      <a:pt x="114" y="2952"/>
                    </a:lnTo>
                    <a:lnTo>
                      <a:pt x="114" y="2971"/>
                    </a:lnTo>
                    <a:lnTo>
                      <a:pt x="153" y="2990"/>
                    </a:lnTo>
                    <a:lnTo>
                      <a:pt x="210" y="2990"/>
                    </a:lnTo>
                    <a:lnTo>
                      <a:pt x="210" y="3009"/>
                    </a:lnTo>
                    <a:lnTo>
                      <a:pt x="229" y="3028"/>
                    </a:lnTo>
                    <a:lnTo>
                      <a:pt x="248" y="3028"/>
                    </a:lnTo>
                    <a:lnTo>
                      <a:pt x="267" y="3028"/>
                    </a:lnTo>
                    <a:lnTo>
                      <a:pt x="286" y="3028"/>
                    </a:lnTo>
                    <a:lnTo>
                      <a:pt x="305" y="3048"/>
                    </a:lnTo>
                    <a:lnTo>
                      <a:pt x="324" y="3048"/>
                    </a:lnTo>
                    <a:lnTo>
                      <a:pt x="362" y="3067"/>
                    </a:lnTo>
                    <a:lnTo>
                      <a:pt x="362" y="3085"/>
                    </a:lnTo>
                    <a:lnTo>
                      <a:pt x="419" y="3143"/>
                    </a:lnTo>
                    <a:lnTo>
                      <a:pt x="438" y="3162"/>
                    </a:lnTo>
                    <a:lnTo>
                      <a:pt x="457" y="3162"/>
                    </a:lnTo>
                    <a:lnTo>
                      <a:pt x="476" y="3181"/>
                    </a:lnTo>
                    <a:lnTo>
                      <a:pt x="495" y="3181"/>
                    </a:lnTo>
                    <a:lnTo>
                      <a:pt x="534" y="3238"/>
                    </a:lnTo>
                    <a:lnTo>
                      <a:pt x="571" y="3257"/>
                    </a:lnTo>
                    <a:lnTo>
                      <a:pt x="571" y="3276"/>
                    </a:lnTo>
                    <a:lnTo>
                      <a:pt x="552" y="3295"/>
                    </a:lnTo>
                    <a:lnTo>
                      <a:pt x="534" y="3314"/>
                    </a:lnTo>
                    <a:lnTo>
                      <a:pt x="534" y="3333"/>
                    </a:lnTo>
                    <a:lnTo>
                      <a:pt x="534" y="3352"/>
                    </a:lnTo>
                    <a:lnTo>
                      <a:pt x="515" y="3352"/>
                    </a:lnTo>
                    <a:lnTo>
                      <a:pt x="495" y="3371"/>
                    </a:lnTo>
                    <a:lnTo>
                      <a:pt x="476" y="3371"/>
                    </a:lnTo>
                    <a:lnTo>
                      <a:pt x="476" y="3390"/>
                    </a:lnTo>
                    <a:lnTo>
                      <a:pt x="476" y="3409"/>
                    </a:lnTo>
                    <a:lnTo>
                      <a:pt x="515" y="3600"/>
                    </a:lnTo>
                    <a:lnTo>
                      <a:pt x="515" y="3619"/>
                    </a:lnTo>
                    <a:lnTo>
                      <a:pt x="515" y="3638"/>
                    </a:lnTo>
                    <a:lnTo>
                      <a:pt x="495" y="3638"/>
                    </a:lnTo>
                    <a:lnTo>
                      <a:pt x="476" y="3638"/>
                    </a:lnTo>
                    <a:lnTo>
                      <a:pt x="476" y="3657"/>
                    </a:lnTo>
                    <a:lnTo>
                      <a:pt x="457" y="3657"/>
                    </a:lnTo>
                    <a:lnTo>
                      <a:pt x="457" y="3676"/>
                    </a:lnTo>
                    <a:lnTo>
                      <a:pt x="457" y="3695"/>
                    </a:lnTo>
                    <a:lnTo>
                      <a:pt x="476" y="3733"/>
                    </a:lnTo>
                    <a:lnTo>
                      <a:pt x="515" y="3847"/>
                    </a:lnTo>
                    <a:lnTo>
                      <a:pt x="515" y="3905"/>
                    </a:lnTo>
                    <a:lnTo>
                      <a:pt x="515" y="3942"/>
                    </a:lnTo>
                    <a:lnTo>
                      <a:pt x="495" y="4019"/>
                    </a:lnTo>
                    <a:lnTo>
                      <a:pt x="515" y="4038"/>
                    </a:lnTo>
                    <a:lnTo>
                      <a:pt x="534" y="4057"/>
                    </a:lnTo>
                    <a:lnTo>
                      <a:pt x="571" y="4076"/>
                    </a:lnTo>
                    <a:lnTo>
                      <a:pt x="591" y="4076"/>
                    </a:lnTo>
                    <a:lnTo>
                      <a:pt x="610" y="4057"/>
                    </a:lnTo>
                    <a:lnTo>
                      <a:pt x="629" y="4038"/>
                    </a:lnTo>
                    <a:lnTo>
                      <a:pt x="648" y="4038"/>
                    </a:lnTo>
                    <a:lnTo>
                      <a:pt x="667" y="4057"/>
                    </a:lnTo>
                    <a:lnTo>
                      <a:pt x="762" y="4095"/>
                    </a:lnTo>
                    <a:lnTo>
                      <a:pt x="952" y="4228"/>
                    </a:lnTo>
                    <a:lnTo>
                      <a:pt x="972" y="4228"/>
                    </a:lnTo>
                    <a:lnTo>
                      <a:pt x="991" y="4247"/>
                    </a:lnTo>
                    <a:lnTo>
                      <a:pt x="1010" y="4267"/>
                    </a:lnTo>
                    <a:lnTo>
                      <a:pt x="1029" y="4286"/>
                    </a:lnTo>
                    <a:lnTo>
                      <a:pt x="1029" y="4343"/>
                    </a:lnTo>
                    <a:lnTo>
                      <a:pt x="1029" y="4362"/>
                    </a:lnTo>
                    <a:lnTo>
                      <a:pt x="1048" y="4400"/>
                    </a:lnTo>
                    <a:lnTo>
                      <a:pt x="1067" y="4419"/>
                    </a:lnTo>
                    <a:lnTo>
                      <a:pt x="1086" y="4419"/>
                    </a:lnTo>
                    <a:lnTo>
                      <a:pt x="1124" y="4514"/>
                    </a:lnTo>
                    <a:lnTo>
                      <a:pt x="1124" y="4533"/>
                    </a:lnTo>
                    <a:lnTo>
                      <a:pt x="1105" y="4609"/>
                    </a:lnTo>
                    <a:lnTo>
                      <a:pt x="1181" y="4762"/>
                    </a:lnTo>
                    <a:lnTo>
                      <a:pt x="1219" y="4800"/>
                    </a:lnTo>
                    <a:lnTo>
                      <a:pt x="1277" y="4838"/>
                    </a:lnTo>
                    <a:lnTo>
                      <a:pt x="1353" y="4895"/>
                    </a:lnTo>
                    <a:lnTo>
                      <a:pt x="1391" y="4914"/>
                    </a:lnTo>
                    <a:lnTo>
                      <a:pt x="1467" y="4933"/>
                    </a:lnTo>
                    <a:lnTo>
                      <a:pt x="1486" y="4933"/>
                    </a:lnTo>
                    <a:lnTo>
                      <a:pt x="1505" y="4952"/>
                    </a:lnTo>
                    <a:lnTo>
                      <a:pt x="1581" y="4952"/>
                    </a:lnTo>
                    <a:lnTo>
                      <a:pt x="1658" y="4952"/>
                    </a:lnTo>
                    <a:lnTo>
                      <a:pt x="1772" y="4952"/>
                    </a:lnTo>
                    <a:lnTo>
                      <a:pt x="1829" y="4971"/>
                    </a:lnTo>
                    <a:lnTo>
                      <a:pt x="1905" y="5029"/>
                    </a:lnTo>
                    <a:lnTo>
                      <a:pt x="1943" y="5066"/>
                    </a:lnTo>
                    <a:lnTo>
                      <a:pt x="1943" y="5085"/>
                    </a:lnTo>
                    <a:lnTo>
                      <a:pt x="1943" y="5124"/>
                    </a:lnTo>
                    <a:lnTo>
                      <a:pt x="1962" y="5143"/>
                    </a:lnTo>
                    <a:lnTo>
                      <a:pt x="1962" y="5200"/>
                    </a:lnTo>
                    <a:lnTo>
                      <a:pt x="1981" y="5219"/>
                    </a:lnTo>
                    <a:lnTo>
                      <a:pt x="1962" y="5238"/>
                    </a:lnTo>
                    <a:lnTo>
                      <a:pt x="1943" y="5257"/>
                    </a:lnTo>
                    <a:lnTo>
                      <a:pt x="1943" y="5352"/>
                    </a:lnTo>
                    <a:lnTo>
                      <a:pt x="1924" y="5371"/>
                    </a:lnTo>
                    <a:lnTo>
                      <a:pt x="1905" y="5390"/>
                    </a:lnTo>
                    <a:lnTo>
                      <a:pt x="1867" y="5410"/>
                    </a:lnTo>
                    <a:lnTo>
                      <a:pt x="1848" y="5410"/>
                    </a:lnTo>
                    <a:lnTo>
                      <a:pt x="1848" y="5429"/>
                    </a:lnTo>
                    <a:lnTo>
                      <a:pt x="1829" y="5447"/>
                    </a:lnTo>
                    <a:lnTo>
                      <a:pt x="1829" y="5466"/>
                    </a:lnTo>
                    <a:lnTo>
                      <a:pt x="1829" y="5505"/>
                    </a:lnTo>
                    <a:lnTo>
                      <a:pt x="1829" y="5543"/>
                    </a:lnTo>
                    <a:lnTo>
                      <a:pt x="1848" y="5619"/>
                    </a:lnTo>
                    <a:lnTo>
                      <a:pt x="1867" y="5657"/>
                    </a:lnTo>
                    <a:lnTo>
                      <a:pt x="1886" y="5676"/>
                    </a:lnTo>
                    <a:lnTo>
                      <a:pt x="1905" y="5695"/>
                    </a:lnTo>
                    <a:lnTo>
                      <a:pt x="1943" y="5714"/>
                    </a:lnTo>
                    <a:lnTo>
                      <a:pt x="1962" y="5752"/>
                    </a:lnTo>
                    <a:lnTo>
                      <a:pt x="1981" y="5771"/>
                    </a:lnTo>
                    <a:lnTo>
                      <a:pt x="2000" y="5791"/>
                    </a:lnTo>
                    <a:lnTo>
                      <a:pt x="2039" y="5791"/>
                    </a:lnTo>
                    <a:lnTo>
                      <a:pt x="2057" y="5791"/>
                    </a:lnTo>
                    <a:lnTo>
                      <a:pt x="2076" y="5791"/>
                    </a:lnTo>
                    <a:lnTo>
                      <a:pt x="2095" y="5791"/>
                    </a:lnTo>
                    <a:lnTo>
                      <a:pt x="2115" y="5791"/>
                    </a:lnTo>
                    <a:lnTo>
                      <a:pt x="2171" y="5791"/>
                    </a:lnTo>
                    <a:lnTo>
                      <a:pt x="2191" y="5791"/>
                    </a:lnTo>
                    <a:lnTo>
                      <a:pt x="2210" y="5809"/>
                    </a:lnTo>
                    <a:lnTo>
                      <a:pt x="2229" y="5828"/>
                    </a:lnTo>
                    <a:lnTo>
                      <a:pt x="2248" y="5828"/>
                    </a:lnTo>
                    <a:lnTo>
                      <a:pt x="2267" y="5828"/>
                    </a:lnTo>
                    <a:lnTo>
                      <a:pt x="2267" y="5809"/>
                    </a:lnTo>
                    <a:lnTo>
                      <a:pt x="2267" y="5791"/>
                    </a:lnTo>
                    <a:lnTo>
                      <a:pt x="2286" y="5771"/>
                    </a:lnTo>
                    <a:lnTo>
                      <a:pt x="2305" y="5752"/>
                    </a:lnTo>
                    <a:lnTo>
                      <a:pt x="2324" y="5752"/>
                    </a:lnTo>
                    <a:lnTo>
                      <a:pt x="2343" y="5752"/>
                    </a:lnTo>
                    <a:lnTo>
                      <a:pt x="2476" y="5886"/>
                    </a:lnTo>
                    <a:lnTo>
                      <a:pt x="2496" y="5905"/>
                    </a:lnTo>
                    <a:lnTo>
                      <a:pt x="2496" y="5923"/>
                    </a:lnTo>
                    <a:lnTo>
                      <a:pt x="2496" y="5962"/>
                    </a:lnTo>
                    <a:lnTo>
                      <a:pt x="2515" y="6000"/>
                    </a:lnTo>
                    <a:lnTo>
                      <a:pt x="2534" y="6000"/>
                    </a:lnTo>
                    <a:lnTo>
                      <a:pt x="2552" y="6057"/>
                    </a:lnTo>
                    <a:lnTo>
                      <a:pt x="2515" y="6114"/>
                    </a:lnTo>
                    <a:lnTo>
                      <a:pt x="2496" y="6172"/>
                    </a:lnTo>
                    <a:lnTo>
                      <a:pt x="2476" y="6209"/>
                    </a:lnTo>
                    <a:lnTo>
                      <a:pt x="2476" y="6228"/>
                    </a:lnTo>
                    <a:lnTo>
                      <a:pt x="2496" y="6286"/>
                    </a:lnTo>
                    <a:lnTo>
                      <a:pt x="2496" y="6304"/>
                    </a:lnTo>
                    <a:lnTo>
                      <a:pt x="2457" y="6324"/>
                    </a:lnTo>
                    <a:lnTo>
                      <a:pt x="2420" y="6304"/>
                    </a:lnTo>
                    <a:lnTo>
                      <a:pt x="2400" y="6304"/>
                    </a:lnTo>
                    <a:lnTo>
                      <a:pt x="2381" y="6304"/>
                    </a:lnTo>
                    <a:lnTo>
                      <a:pt x="2362" y="6304"/>
                    </a:lnTo>
                    <a:lnTo>
                      <a:pt x="2343" y="6324"/>
                    </a:lnTo>
                    <a:lnTo>
                      <a:pt x="2305" y="6362"/>
                    </a:lnTo>
                    <a:lnTo>
                      <a:pt x="2286" y="6381"/>
                    </a:lnTo>
                    <a:lnTo>
                      <a:pt x="2286" y="6400"/>
                    </a:lnTo>
                    <a:lnTo>
                      <a:pt x="2267" y="6457"/>
                    </a:lnTo>
                    <a:lnTo>
                      <a:pt x="2248" y="6476"/>
                    </a:lnTo>
                    <a:lnTo>
                      <a:pt x="2210" y="6514"/>
                    </a:lnTo>
                    <a:lnTo>
                      <a:pt x="2191" y="6533"/>
                    </a:lnTo>
                    <a:lnTo>
                      <a:pt x="2191" y="6553"/>
                    </a:lnTo>
                    <a:lnTo>
                      <a:pt x="2191" y="6571"/>
                    </a:lnTo>
                    <a:lnTo>
                      <a:pt x="2171" y="6648"/>
                    </a:lnTo>
                    <a:lnTo>
                      <a:pt x="2134" y="6800"/>
                    </a:lnTo>
                    <a:lnTo>
                      <a:pt x="2134" y="6876"/>
                    </a:lnTo>
                    <a:lnTo>
                      <a:pt x="2134" y="6895"/>
                    </a:lnTo>
                    <a:lnTo>
                      <a:pt x="2134" y="6952"/>
                    </a:lnTo>
                    <a:lnTo>
                      <a:pt x="2115" y="6990"/>
                    </a:lnTo>
                    <a:lnTo>
                      <a:pt x="2115" y="7010"/>
                    </a:lnTo>
                    <a:lnTo>
                      <a:pt x="2057" y="7066"/>
                    </a:lnTo>
                    <a:lnTo>
                      <a:pt x="2057" y="7086"/>
                    </a:lnTo>
                    <a:lnTo>
                      <a:pt x="2057" y="7105"/>
                    </a:lnTo>
                    <a:lnTo>
                      <a:pt x="2095" y="7162"/>
                    </a:lnTo>
                    <a:lnTo>
                      <a:pt x="2115" y="7181"/>
                    </a:lnTo>
                    <a:lnTo>
                      <a:pt x="2134" y="7200"/>
                    </a:lnTo>
                    <a:lnTo>
                      <a:pt x="2153" y="7200"/>
                    </a:lnTo>
                    <a:lnTo>
                      <a:pt x="2153" y="7219"/>
                    </a:lnTo>
                    <a:lnTo>
                      <a:pt x="2210" y="7200"/>
                    </a:lnTo>
                    <a:lnTo>
                      <a:pt x="2420" y="7124"/>
                    </a:lnTo>
                    <a:lnTo>
                      <a:pt x="2476" y="7105"/>
                    </a:lnTo>
                    <a:lnTo>
                      <a:pt x="2496" y="7124"/>
                    </a:lnTo>
                    <a:lnTo>
                      <a:pt x="2515" y="7124"/>
                    </a:lnTo>
                    <a:lnTo>
                      <a:pt x="2515" y="7143"/>
                    </a:lnTo>
                    <a:lnTo>
                      <a:pt x="2572" y="7162"/>
                    </a:lnTo>
                    <a:lnTo>
                      <a:pt x="2686" y="7181"/>
                    </a:lnTo>
                    <a:lnTo>
                      <a:pt x="2705" y="7200"/>
                    </a:lnTo>
                    <a:lnTo>
                      <a:pt x="2724" y="7200"/>
                    </a:lnTo>
                    <a:lnTo>
                      <a:pt x="2743" y="7219"/>
                    </a:lnTo>
                    <a:lnTo>
                      <a:pt x="2762" y="7238"/>
                    </a:lnTo>
                    <a:lnTo>
                      <a:pt x="2896" y="7295"/>
                    </a:lnTo>
                    <a:lnTo>
                      <a:pt x="2914" y="7295"/>
                    </a:lnTo>
                    <a:lnTo>
                      <a:pt x="2933" y="7295"/>
                    </a:lnTo>
                    <a:lnTo>
                      <a:pt x="2933" y="7314"/>
                    </a:lnTo>
                    <a:lnTo>
                      <a:pt x="2933" y="7333"/>
                    </a:lnTo>
                    <a:lnTo>
                      <a:pt x="2953" y="7333"/>
                    </a:lnTo>
                    <a:lnTo>
                      <a:pt x="2953" y="7352"/>
                    </a:lnTo>
                    <a:lnTo>
                      <a:pt x="2972" y="7371"/>
                    </a:lnTo>
                    <a:lnTo>
                      <a:pt x="2991" y="7391"/>
                    </a:lnTo>
                    <a:lnTo>
                      <a:pt x="3010" y="7410"/>
                    </a:lnTo>
                    <a:lnTo>
                      <a:pt x="3029" y="7428"/>
                    </a:lnTo>
                    <a:lnTo>
                      <a:pt x="3048" y="7428"/>
                    </a:lnTo>
                    <a:lnTo>
                      <a:pt x="3143" y="7505"/>
                    </a:lnTo>
                    <a:lnTo>
                      <a:pt x="3181" y="7505"/>
                    </a:lnTo>
                    <a:lnTo>
                      <a:pt x="3200" y="7505"/>
                    </a:lnTo>
                    <a:lnTo>
                      <a:pt x="3219" y="7486"/>
                    </a:lnTo>
                    <a:lnTo>
                      <a:pt x="3238" y="7486"/>
                    </a:lnTo>
                    <a:lnTo>
                      <a:pt x="3258" y="7486"/>
                    </a:lnTo>
                    <a:lnTo>
                      <a:pt x="3258" y="7505"/>
                    </a:lnTo>
                    <a:lnTo>
                      <a:pt x="3258" y="7524"/>
                    </a:lnTo>
                    <a:lnTo>
                      <a:pt x="3277" y="7543"/>
                    </a:lnTo>
                    <a:lnTo>
                      <a:pt x="3277" y="7562"/>
                    </a:lnTo>
                    <a:lnTo>
                      <a:pt x="3295" y="7581"/>
                    </a:lnTo>
                    <a:lnTo>
                      <a:pt x="3314" y="7581"/>
                    </a:lnTo>
                    <a:lnTo>
                      <a:pt x="3334" y="7581"/>
                    </a:lnTo>
                    <a:lnTo>
                      <a:pt x="3353" y="7562"/>
                    </a:lnTo>
                    <a:lnTo>
                      <a:pt x="3391" y="7562"/>
                    </a:lnTo>
                    <a:lnTo>
                      <a:pt x="3410" y="7581"/>
                    </a:lnTo>
                    <a:lnTo>
                      <a:pt x="3410" y="7638"/>
                    </a:lnTo>
                    <a:lnTo>
                      <a:pt x="3410" y="7657"/>
                    </a:lnTo>
                    <a:lnTo>
                      <a:pt x="3429" y="7676"/>
                    </a:lnTo>
                    <a:lnTo>
                      <a:pt x="3429" y="7695"/>
                    </a:lnTo>
                    <a:lnTo>
                      <a:pt x="3467" y="7733"/>
                    </a:lnTo>
                    <a:lnTo>
                      <a:pt x="3524" y="7790"/>
                    </a:lnTo>
                    <a:lnTo>
                      <a:pt x="3543" y="7809"/>
                    </a:lnTo>
                    <a:lnTo>
                      <a:pt x="3543" y="7828"/>
                    </a:lnTo>
                    <a:lnTo>
                      <a:pt x="3543" y="7848"/>
                    </a:lnTo>
                    <a:lnTo>
                      <a:pt x="3543" y="7886"/>
                    </a:lnTo>
                    <a:lnTo>
                      <a:pt x="3543" y="7904"/>
                    </a:lnTo>
                    <a:lnTo>
                      <a:pt x="3543" y="7924"/>
                    </a:lnTo>
                    <a:lnTo>
                      <a:pt x="3600" y="7962"/>
                    </a:lnTo>
                    <a:lnTo>
                      <a:pt x="3619" y="7981"/>
                    </a:lnTo>
                    <a:lnTo>
                      <a:pt x="3639" y="8076"/>
                    </a:lnTo>
                    <a:lnTo>
                      <a:pt x="3658" y="8076"/>
                    </a:lnTo>
                    <a:lnTo>
                      <a:pt x="3676" y="8095"/>
                    </a:lnTo>
                    <a:lnTo>
                      <a:pt x="3695" y="8133"/>
                    </a:lnTo>
                    <a:lnTo>
                      <a:pt x="3715" y="8133"/>
                    </a:lnTo>
                    <a:lnTo>
                      <a:pt x="3734" y="8133"/>
                    </a:lnTo>
                    <a:lnTo>
                      <a:pt x="3734" y="8114"/>
                    </a:lnTo>
                    <a:lnTo>
                      <a:pt x="3715" y="8019"/>
                    </a:lnTo>
                    <a:lnTo>
                      <a:pt x="3715" y="8000"/>
                    </a:lnTo>
                    <a:lnTo>
                      <a:pt x="3734" y="8000"/>
                    </a:lnTo>
                    <a:lnTo>
                      <a:pt x="3734" y="7981"/>
                    </a:lnTo>
                    <a:lnTo>
                      <a:pt x="3753" y="7981"/>
                    </a:lnTo>
                    <a:lnTo>
                      <a:pt x="3771" y="7962"/>
                    </a:lnTo>
                    <a:lnTo>
                      <a:pt x="3791" y="7924"/>
                    </a:lnTo>
                    <a:lnTo>
                      <a:pt x="3791" y="7904"/>
                    </a:lnTo>
                    <a:lnTo>
                      <a:pt x="3810" y="7848"/>
                    </a:lnTo>
                    <a:lnTo>
                      <a:pt x="3810" y="7828"/>
                    </a:lnTo>
                    <a:lnTo>
                      <a:pt x="3810" y="7809"/>
                    </a:lnTo>
                    <a:lnTo>
                      <a:pt x="3771" y="7695"/>
                    </a:lnTo>
                    <a:lnTo>
                      <a:pt x="3734" y="7638"/>
                    </a:lnTo>
                    <a:lnTo>
                      <a:pt x="3734" y="7619"/>
                    </a:lnTo>
                    <a:lnTo>
                      <a:pt x="3734" y="7600"/>
                    </a:lnTo>
                    <a:lnTo>
                      <a:pt x="3734" y="7581"/>
                    </a:lnTo>
                    <a:lnTo>
                      <a:pt x="3734" y="7562"/>
                    </a:lnTo>
                    <a:lnTo>
                      <a:pt x="3734" y="7524"/>
                    </a:lnTo>
                    <a:lnTo>
                      <a:pt x="3734" y="7505"/>
                    </a:lnTo>
                    <a:lnTo>
                      <a:pt x="3753" y="7505"/>
                    </a:lnTo>
                    <a:lnTo>
                      <a:pt x="3734" y="7467"/>
                    </a:lnTo>
                    <a:lnTo>
                      <a:pt x="3734" y="7447"/>
                    </a:lnTo>
                    <a:lnTo>
                      <a:pt x="3734" y="7428"/>
                    </a:lnTo>
                    <a:lnTo>
                      <a:pt x="3715" y="7428"/>
                    </a:lnTo>
                    <a:lnTo>
                      <a:pt x="3715" y="7410"/>
                    </a:lnTo>
                    <a:lnTo>
                      <a:pt x="3676" y="7391"/>
                    </a:lnTo>
                    <a:lnTo>
                      <a:pt x="3658" y="7371"/>
                    </a:lnTo>
                    <a:lnTo>
                      <a:pt x="3658" y="7352"/>
                    </a:lnTo>
                    <a:lnTo>
                      <a:pt x="3658" y="7333"/>
                    </a:lnTo>
                    <a:lnTo>
                      <a:pt x="3639" y="7314"/>
                    </a:lnTo>
                    <a:lnTo>
                      <a:pt x="3658" y="7295"/>
                    </a:lnTo>
                    <a:lnTo>
                      <a:pt x="3658" y="7200"/>
                    </a:lnTo>
                    <a:lnTo>
                      <a:pt x="3676" y="7200"/>
                    </a:lnTo>
                    <a:lnTo>
                      <a:pt x="3676" y="7181"/>
                    </a:lnTo>
                    <a:lnTo>
                      <a:pt x="3695" y="7162"/>
                    </a:lnTo>
                    <a:lnTo>
                      <a:pt x="3715" y="7124"/>
                    </a:lnTo>
                    <a:lnTo>
                      <a:pt x="3734" y="7105"/>
                    </a:lnTo>
                    <a:lnTo>
                      <a:pt x="3734" y="7066"/>
                    </a:lnTo>
                    <a:lnTo>
                      <a:pt x="3734" y="7047"/>
                    </a:lnTo>
                    <a:lnTo>
                      <a:pt x="3715" y="6990"/>
                    </a:lnTo>
                    <a:lnTo>
                      <a:pt x="3715" y="6971"/>
                    </a:lnTo>
                    <a:lnTo>
                      <a:pt x="3715" y="6895"/>
                    </a:lnTo>
                    <a:lnTo>
                      <a:pt x="3715" y="6876"/>
                    </a:lnTo>
                    <a:lnTo>
                      <a:pt x="3753" y="6876"/>
                    </a:lnTo>
                    <a:lnTo>
                      <a:pt x="3771" y="6895"/>
                    </a:lnTo>
                    <a:lnTo>
                      <a:pt x="3771" y="6914"/>
                    </a:lnTo>
                    <a:lnTo>
                      <a:pt x="3791" y="6914"/>
                    </a:lnTo>
                    <a:lnTo>
                      <a:pt x="3810" y="6933"/>
                    </a:lnTo>
                    <a:lnTo>
                      <a:pt x="4115" y="6933"/>
                    </a:lnTo>
                    <a:lnTo>
                      <a:pt x="4152" y="6952"/>
                    </a:lnTo>
                    <a:lnTo>
                      <a:pt x="4191" y="6952"/>
                    </a:lnTo>
                    <a:lnTo>
                      <a:pt x="4210" y="6971"/>
                    </a:lnTo>
                    <a:lnTo>
                      <a:pt x="4229" y="6952"/>
                    </a:lnTo>
                    <a:lnTo>
                      <a:pt x="4248" y="6914"/>
                    </a:lnTo>
                    <a:lnTo>
                      <a:pt x="4229" y="6819"/>
                    </a:lnTo>
                    <a:lnTo>
                      <a:pt x="4229" y="6781"/>
                    </a:lnTo>
                    <a:lnTo>
                      <a:pt x="4229" y="6743"/>
                    </a:lnTo>
                    <a:lnTo>
                      <a:pt x="4286" y="6685"/>
                    </a:lnTo>
                    <a:lnTo>
                      <a:pt x="4324" y="6667"/>
                    </a:lnTo>
                    <a:lnTo>
                      <a:pt x="4343" y="6609"/>
                    </a:lnTo>
                    <a:lnTo>
                      <a:pt x="4400" y="6476"/>
                    </a:lnTo>
                    <a:lnTo>
                      <a:pt x="4419" y="6438"/>
                    </a:lnTo>
                    <a:lnTo>
                      <a:pt x="4400" y="6304"/>
                    </a:lnTo>
                    <a:close/>
                    <a:moveTo>
                      <a:pt x="1467" y="95"/>
                    </a:moveTo>
                    <a:lnTo>
                      <a:pt x="1505" y="133"/>
                    </a:lnTo>
                    <a:lnTo>
                      <a:pt x="1524" y="133"/>
                    </a:lnTo>
                    <a:lnTo>
                      <a:pt x="1543" y="95"/>
                    </a:lnTo>
                    <a:lnTo>
                      <a:pt x="1543" y="57"/>
                    </a:lnTo>
                    <a:lnTo>
                      <a:pt x="1543" y="38"/>
                    </a:lnTo>
                    <a:lnTo>
                      <a:pt x="1524" y="0"/>
                    </a:lnTo>
                    <a:lnTo>
                      <a:pt x="1486" y="0"/>
                    </a:lnTo>
                    <a:lnTo>
                      <a:pt x="1467" y="19"/>
                    </a:lnTo>
                    <a:lnTo>
                      <a:pt x="1429" y="38"/>
                    </a:lnTo>
                    <a:lnTo>
                      <a:pt x="1410" y="57"/>
                    </a:lnTo>
                    <a:lnTo>
                      <a:pt x="1410" y="95"/>
                    </a:lnTo>
                    <a:lnTo>
                      <a:pt x="1429" y="152"/>
                    </a:lnTo>
                    <a:lnTo>
                      <a:pt x="1467" y="95"/>
                    </a:lnTo>
                    <a:close/>
                  </a:path>
                </a:pathLst>
              </a:custGeom>
              <a:solidFill>
                <a:srgbClr val="BDBDB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65" name="Freeform 7">
                <a:extLst>
                  <a:ext uri="{FF2B5EF4-FFF2-40B4-BE49-F238E27FC236}">
                    <a16:creationId xmlns:a16="http://schemas.microsoft.com/office/drawing/2014/main" id="{76F6F44F-EA10-9947-9CB7-09FADBF1A6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588" y="11603038"/>
                <a:ext cx="1646237" cy="1797050"/>
              </a:xfrm>
              <a:custGeom>
                <a:avLst/>
                <a:gdLst>
                  <a:gd name="T0" fmla="*/ 2147483646 w 4573"/>
                  <a:gd name="T1" fmla="*/ 2147483646 h 4992"/>
                  <a:gd name="T2" fmla="*/ 2147483646 w 4573"/>
                  <a:gd name="T3" fmla="*/ 2147483646 h 4992"/>
                  <a:gd name="T4" fmla="*/ 2147483646 w 4573"/>
                  <a:gd name="T5" fmla="*/ 2147483646 h 4992"/>
                  <a:gd name="T6" fmla="*/ 2147483646 w 4573"/>
                  <a:gd name="T7" fmla="*/ 2147483646 h 4992"/>
                  <a:gd name="T8" fmla="*/ 2147483646 w 4573"/>
                  <a:gd name="T9" fmla="*/ 2147483646 h 4992"/>
                  <a:gd name="T10" fmla="*/ 2147483646 w 4573"/>
                  <a:gd name="T11" fmla="*/ 2147483646 h 4992"/>
                  <a:gd name="T12" fmla="*/ 2147483646 w 4573"/>
                  <a:gd name="T13" fmla="*/ 2147483646 h 4992"/>
                  <a:gd name="T14" fmla="*/ 2147483646 w 4573"/>
                  <a:gd name="T15" fmla="*/ 2147483646 h 4992"/>
                  <a:gd name="T16" fmla="*/ 2147483646 w 4573"/>
                  <a:gd name="T17" fmla="*/ 2147483646 h 4992"/>
                  <a:gd name="T18" fmla="*/ 2147483646 w 4573"/>
                  <a:gd name="T19" fmla="*/ 2147483646 h 4992"/>
                  <a:gd name="T20" fmla="*/ 2147483646 w 4573"/>
                  <a:gd name="T21" fmla="*/ 2147483646 h 4992"/>
                  <a:gd name="T22" fmla="*/ 2147483646 w 4573"/>
                  <a:gd name="T23" fmla="*/ 2147483646 h 4992"/>
                  <a:gd name="T24" fmla="*/ 2147483646 w 4573"/>
                  <a:gd name="T25" fmla="*/ 2147483646 h 4992"/>
                  <a:gd name="T26" fmla="*/ 2147483646 w 4573"/>
                  <a:gd name="T27" fmla="*/ 2147483646 h 4992"/>
                  <a:gd name="T28" fmla="*/ 2147483646 w 4573"/>
                  <a:gd name="T29" fmla="*/ 2147483646 h 4992"/>
                  <a:gd name="T30" fmla="*/ 2147483646 w 4573"/>
                  <a:gd name="T31" fmla="*/ 2147483646 h 4992"/>
                  <a:gd name="T32" fmla="*/ 2147483646 w 4573"/>
                  <a:gd name="T33" fmla="*/ 2147483646 h 4992"/>
                  <a:gd name="T34" fmla="*/ 2147483646 w 4573"/>
                  <a:gd name="T35" fmla="*/ 2147483646 h 4992"/>
                  <a:gd name="T36" fmla="*/ 2147483646 w 4573"/>
                  <a:gd name="T37" fmla="*/ 2147483646 h 4992"/>
                  <a:gd name="T38" fmla="*/ 2147483646 w 4573"/>
                  <a:gd name="T39" fmla="*/ 2147483646 h 4992"/>
                  <a:gd name="T40" fmla="*/ 2147483646 w 4573"/>
                  <a:gd name="T41" fmla="*/ 2147483646 h 4992"/>
                  <a:gd name="T42" fmla="*/ 2147483646 w 4573"/>
                  <a:gd name="T43" fmla="*/ 2147483646 h 4992"/>
                  <a:gd name="T44" fmla="*/ 2147483646 w 4573"/>
                  <a:gd name="T45" fmla="*/ 2147483646 h 4992"/>
                  <a:gd name="T46" fmla="*/ 2147483646 w 4573"/>
                  <a:gd name="T47" fmla="*/ 2147483646 h 4992"/>
                  <a:gd name="T48" fmla="*/ 2147483646 w 4573"/>
                  <a:gd name="T49" fmla="*/ 2147483646 h 4992"/>
                  <a:gd name="T50" fmla="*/ 2147483646 w 4573"/>
                  <a:gd name="T51" fmla="*/ 2147483646 h 4992"/>
                  <a:gd name="T52" fmla="*/ 2147483646 w 4573"/>
                  <a:gd name="T53" fmla="*/ 2147483646 h 4992"/>
                  <a:gd name="T54" fmla="*/ 2147483646 w 4573"/>
                  <a:gd name="T55" fmla="*/ 2147483646 h 4992"/>
                  <a:gd name="T56" fmla="*/ 2147483646 w 4573"/>
                  <a:gd name="T57" fmla="*/ 2147483646 h 4992"/>
                  <a:gd name="T58" fmla="*/ 2147483646 w 4573"/>
                  <a:gd name="T59" fmla="*/ 2147483646 h 4992"/>
                  <a:gd name="T60" fmla="*/ 2147483646 w 4573"/>
                  <a:gd name="T61" fmla="*/ 2147483646 h 4992"/>
                  <a:gd name="T62" fmla="*/ 2147483646 w 4573"/>
                  <a:gd name="T63" fmla="*/ 2147483646 h 4992"/>
                  <a:gd name="T64" fmla="*/ 2147483646 w 4573"/>
                  <a:gd name="T65" fmla="*/ 0 h 4992"/>
                  <a:gd name="T66" fmla="*/ 0 w 4573"/>
                  <a:gd name="T67" fmla="*/ 2147483646 h 4992"/>
                  <a:gd name="T68" fmla="*/ 2147483646 w 4573"/>
                  <a:gd name="T69" fmla="*/ 2147483646 h 4992"/>
                  <a:gd name="T70" fmla="*/ 2147483646 w 4573"/>
                  <a:gd name="T71" fmla="*/ 2147483646 h 4992"/>
                  <a:gd name="T72" fmla="*/ 2147483646 w 4573"/>
                  <a:gd name="T73" fmla="*/ 2147483646 h 4992"/>
                  <a:gd name="T74" fmla="*/ 2147483646 w 4573"/>
                  <a:gd name="T75" fmla="*/ 2147483646 h 4992"/>
                  <a:gd name="T76" fmla="*/ 2147483646 w 4573"/>
                  <a:gd name="T77" fmla="*/ 2147483646 h 4992"/>
                  <a:gd name="T78" fmla="*/ 2147483646 w 4573"/>
                  <a:gd name="T79" fmla="*/ 2147483646 h 4992"/>
                  <a:gd name="T80" fmla="*/ 2147483646 w 4573"/>
                  <a:gd name="T81" fmla="*/ 2147483646 h 4992"/>
                  <a:gd name="T82" fmla="*/ 2147483646 w 4573"/>
                  <a:gd name="T83" fmla="*/ 2147483646 h 4992"/>
                  <a:gd name="T84" fmla="*/ 2147483646 w 4573"/>
                  <a:gd name="T85" fmla="*/ 2147483646 h 4992"/>
                  <a:gd name="T86" fmla="*/ 2147483646 w 4573"/>
                  <a:gd name="T87" fmla="*/ 2147483646 h 4992"/>
                  <a:gd name="T88" fmla="*/ 2147483646 w 4573"/>
                  <a:gd name="T89" fmla="*/ 2147483646 h 4992"/>
                  <a:gd name="T90" fmla="*/ 2147483646 w 4573"/>
                  <a:gd name="T91" fmla="*/ 2147483646 h 4992"/>
                  <a:gd name="T92" fmla="*/ 2147483646 w 4573"/>
                  <a:gd name="T93" fmla="*/ 2147483646 h 4992"/>
                  <a:gd name="T94" fmla="*/ 2147483646 w 4573"/>
                  <a:gd name="T95" fmla="*/ 2147483646 h 4992"/>
                  <a:gd name="T96" fmla="*/ 2147483646 w 4573"/>
                  <a:gd name="T97" fmla="*/ 2147483646 h 4992"/>
                  <a:gd name="T98" fmla="*/ 2147483646 w 4573"/>
                  <a:gd name="T99" fmla="*/ 2147483646 h 4992"/>
                  <a:gd name="T100" fmla="*/ 2147483646 w 4573"/>
                  <a:gd name="T101" fmla="*/ 2147483646 h 4992"/>
                  <a:gd name="T102" fmla="*/ 2147483646 w 4573"/>
                  <a:gd name="T103" fmla="*/ 2147483646 h 4992"/>
                  <a:gd name="T104" fmla="*/ 2147483646 w 4573"/>
                  <a:gd name="T105" fmla="*/ 2147483646 h 4992"/>
                  <a:gd name="T106" fmla="*/ 2147483646 w 4573"/>
                  <a:gd name="T107" fmla="*/ 2147483646 h 4992"/>
                  <a:gd name="T108" fmla="*/ 2147483646 w 4573"/>
                  <a:gd name="T109" fmla="*/ 2147483646 h 4992"/>
                  <a:gd name="T110" fmla="*/ 2147483646 w 4573"/>
                  <a:gd name="T111" fmla="*/ 2147483646 h 4992"/>
                  <a:gd name="T112" fmla="*/ 2147483646 w 4573"/>
                  <a:gd name="T113" fmla="*/ 2147483646 h 4992"/>
                  <a:gd name="T114" fmla="*/ 2147483646 w 4573"/>
                  <a:gd name="T115" fmla="*/ 2147483646 h 4992"/>
                  <a:gd name="T116" fmla="*/ 2147483646 w 4573"/>
                  <a:gd name="T117" fmla="*/ 2147483646 h 4992"/>
                  <a:gd name="T118" fmla="*/ 2147483646 w 4573"/>
                  <a:gd name="T119" fmla="*/ 2147483646 h 499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573" h="4992">
                    <a:moveTo>
                      <a:pt x="1696" y="3581"/>
                    </a:moveTo>
                    <a:lnTo>
                      <a:pt x="1658" y="3658"/>
                    </a:lnTo>
                    <a:lnTo>
                      <a:pt x="1677" y="3696"/>
                    </a:lnTo>
                    <a:lnTo>
                      <a:pt x="1677" y="3753"/>
                    </a:lnTo>
                    <a:lnTo>
                      <a:pt x="1714" y="3772"/>
                    </a:lnTo>
                    <a:lnTo>
                      <a:pt x="1772" y="3753"/>
                    </a:lnTo>
                    <a:lnTo>
                      <a:pt x="1772" y="3544"/>
                    </a:lnTo>
                    <a:lnTo>
                      <a:pt x="1753" y="3524"/>
                    </a:lnTo>
                    <a:lnTo>
                      <a:pt x="1696" y="3581"/>
                    </a:lnTo>
                    <a:close/>
                    <a:moveTo>
                      <a:pt x="1829" y="3219"/>
                    </a:moveTo>
                    <a:lnTo>
                      <a:pt x="1791" y="3182"/>
                    </a:lnTo>
                    <a:lnTo>
                      <a:pt x="1714" y="3200"/>
                    </a:lnTo>
                    <a:lnTo>
                      <a:pt x="1696" y="3258"/>
                    </a:lnTo>
                    <a:lnTo>
                      <a:pt x="1714" y="3296"/>
                    </a:lnTo>
                    <a:lnTo>
                      <a:pt x="1791" y="3277"/>
                    </a:lnTo>
                    <a:lnTo>
                      <a:pt x="1810" y="3258"/>
                    </a:lnTo>
                    <a:lnTo>
                      <a:pt x="1829" y="3219"/>
                    </a:lnTo>
                    <a:close/>
                    <a:moveTo>
                      <a:pt x="4572" y="3219"/>
                    </a:moveTo>
                    <a:lnTo>
                      <a:pt x="4553" y="3163"/>
                    </a:lnTo>
                    <a:lnTo>
                      <a:pt x="4553" y="3105"/>
                    </a:lnTo>
                    <a:lnTo>
                      <a:pt x="4553" y="3048"/>
                    </a:lnTo>
                    <a:lnTo>
                      <a:pt x="4553" y="2991"/>
                    </a:lnTo>
                    <a:lnTo>
                      <a:pt x="4572" y="2877"/>
                    </a:lnTo>
                    <a:lnTo>
                      <a:pt x="4572" y="2838"/>
                    </a:lnTo>
                    <a:lnTo>
                      <a:pt x="4572" y="2819"/>
                    </a:lnTo>
                    <a:lnTo>
                      <a:pt x="4553" y="2801"/>
                    </a:lnTo>
                    <a:lnTo>
                      <a:pt x="4553" y="2782"/>
                    </a:lnTo>
                    <a:lnTo>
                      <a:pt x="4515" y="2724"/>
                    </a:lnTo>
                    <a:lnTo>
                      <a:pt x="4496" y="2686"/>
                    </a:lnTo>
                    <a:lnTo>
                      <a:pt x="4496" y="2667"/>
                    </a:lnTo>
                    <a:lnTo>
                      <a:pt x="4515" y="2553"/>
                    </a:lnTo>
                    <a:lnTo>
                      <a:pt x="4515" y="2534"/>
                    </a:lnTo>
                    <a:lnTo>
                      <a:pt x="4496" y="2496"/>
                    </a:lnTo>
                    <a:lnTo>
                      <a:pt x="4477" y="2457"/>
                    </a:lnTo>
                    <a:lnTo>
                      <a:pt x="4457" y="2420"/>
                    </a:lnTo>
                    <a:lnTo>
                      <a:pt x="4438" y="2401"/>
                    </a:lnTo>
                    <a:lnTo>
                      <a:pt x="4438" y="2381"/>
                    </a:lnTo>
                    <a:lnTo>
                      <a:pt x="4420" y="2381"/>
                    </a:lnTo>
                    <a:lnTo>
                      <a:pt x="4381" y="2362"/>
                    </a:lnTo>
                    <a:lnTo>
                      <a:pt x="4286" y="2362"/>
                    </a:lnTo>
                    <a:lnTo>
                      <a:pt x="4267" y="2362"/>
                    </a:lnTo>
                    <a:lnTo>
                      <a:pt x="4115" y="2286"/>
                    </a:lnTo>
                    <a:lnTo>
                      <a:pt x="4076" y="2267"/>
                    </a:lnTo>
                    <a:lnTo>
                      <a:pt x="4058" y="2267"/>
                    </a:lnTo>
                    <a:lnTo>
                      <a:pt x="4039" y="2267"/>
                    </a:lnTo>
                    <a:lnTo>
                      <a:pt x="3791" y="1924"/>
                    </a:lnTo>
                    <a:lnTo>
                      <a:pt x="3829" y="1810"/>
                    </a:lnTo>
                    <a:lnTo>
                      <a:pt x="3867" y="1753"/>
                    </a:lnTo>
                    <a:lnTo>
                      <a:pt x="3867" y="1734"/>
                    </a:lnTo>
                    <a:lnTo>
                      <a:pt x="3867" y="1715"/>
                    </a:lnTo>
                    <a:lnTo>
                      <a:pt x="3848" y="1600"/>
                    </a:lnTo>
                    <a:lnTo>
                      <a:pt x="3829" y="1581"/>
                    </a:lnTo>
                    <a:lnTo>
                      <a:pt x="3829" y="1563"/>
                    </a:lnTo>
                    <a:lnTo>
                      <a:pt x="3810" y="1505"/>
                    </a:lnTo>
                    <a:lnTo>
                      <a:pt x="3791" y="1505"/>
                    </a:lnTo>
                    <a:lnTo>
                      <a:pt x="3791" y="1486"/>
                    </a:lnTo>
                    <a:lnTo>
                      <a:pt x="3791" y="1467"/>
                    </a:lnTo>
                    <a:lnTo>
                      <a:pt x="3791" y="1448"/>
                    </a:lnTo>
                    <a:lnTo>
                      <a:pt x="3791" y="1429"/>
                    </a:lnTo>
                    <a:lnTo>
                      <a:pt x="3810" y="1391"/>
                    </a:lnTo>
                    <a:lnTo>
                      <a:pt x="3867" y="1258"/>
                    </a:lnTo>
                    <a:lnTo>
                      <a:pt x="3886" y="1258"/>
                    </a:lnTo>
                    <a:lnTo>
                      <a:pt x="3924" y="1238"/>
                    </a:lnTo>
                    <a:lnTo>
                      <a:pt x="3944" y="1219"/>
                    </a:lnTo>
                    <a:lnTo>
                      <a:pt x="3962" y="1201"/>
                    </a:lnTo>
                    <a:lnTo>
                      <a:pt x="3981" y="1067"/>
                    </a:lnTo>
                    <a:lnTo>
                      <a:pt x="3981" y="1048"/>
                    </a:lnTo>
                    <a:lnTo>
                      <a:pt x="3944" y="991"/>
                    </a:lnTo>
                    <a:lnTo>
                      <a:pt x="3886" y="896"/>
                    </a:lnTo>
                    <a:lnTo>
                      <a:pt x="3867" y="857"/>
                    </a:lnTo>
                    <a:lnTo>
                      <a:pt x="3867" y="838"/>
                    </a:lnTo>
                    <a:lnTo>
                      <a:pt x="3848" y="820"/>
                    </a:lnTo>
                    <a:lnTo>
                      <a:pt x="3829" y="801"/>
                    </a:lnTo>
                    <a:lnTo>
                      <a:pt x="3810" y="762"/>
                    </a:lnTo>
                    <a:lnTo>
                      <a:pt x="3791" y="743"/>
                    </a:lnTo>
                    <a:lnTo>
                      <a:pt x="3658" y="667"/>
                    </a:lnTo>
                    <a:lnTo>
                      <a:pt x="3581" y="629"/>
                    </a:lnTo>
                    <a:lnTo>
                      <a:pt x="3563" y="629"/>
                    </a:lnTo>
                    <a:lnTo>
                      <a:pt x="3524" y="629"/>
                    </a:lnTo>
                    <a:lnTo>
                      <a:pt x="3486" y="629"/>
                    </a:lnTo>
                    <a:lnTo>
                      <a:pt x="3429" y="591"/>
                    </a:lnTo>
                    <a:lnTo>
                      <a:pt x="3410" y="572"/>
                    </a:lnTo>
                    <a:lnTo>
                      <a:pt x="3353" y="534"/>
                    </a:lnTo>
                    <a:lnTo>
                      <a:pt x="3238" y="344"/>
                    </a:lnTo>
                    <a:lnTo>
                      <a:pt x="3162" y="381"/>
                    </a:lnTo>
                    <a:lnTo>
                      <a:pt x="3143" y="400"/>
                    </a:lnTo>
                    <a:lnTo>
                      <a:pt x="3124" y="420"/>
                    </a:lnTo>
                    <a:lnTo>
                      <a:pt x="2991" y="591"/>
                    </a:lnTo>
                    <a:lnTo>
                      <a:pt x="2915" y="686"/>
                    </a:lnTo>
                    <a:lnTo>
                      <a:pt x="2877" y="705"/>
                    </a:lnTo>
                    <a:lnTo>
                      <a:pt x="2838" y="724"/>
                    </a:lnTo>
                    <a:lnTo>
                      <a:pt x="2820" y="724"/>
                    </a:lnTo>
                    <a:lnTo>
                      <a:pt x="2801" y="743"/>
                    </a:lnTo>
                    <a:lnTo>
                      <a:pt x="2781" y="724"/>
                    </a:lnTo>
                    <a:lnTo>
                      <a:pt x="2762" y="724"/>
                    </a:lnTo>
                    <a:lnTo>
                      <a:pt x="2762" y="705"/>
                    </a:lnTo>
                    <a:lnTo>
                      <a:pt x="2724" y="667"/>
                    </a:lnTo>
                    <a:lnTo>
                      <a:pt x="2705" y="648"/>
                    </a:lnTo>
                    <a:lnTo>
                      <a:pt x="2686" y="648"/>
                    </a:lnTo>
                    <a:lnTo>
                      <a:pt x="2667" y="629"/>
                    </a:lnTo>
                    <a:lnTo>
                      <a:pt x="2648" y="610"/>
                    </a:lnTo>
                    <a:lnTo>
                      <a:pt x="2648" y="591"/>
                    </a:lnTo>
                    <a:lnTo>
                      <a:pt x="2629" y="591"/>
                    </a:lnTo>
                    <a:lnTo>
                      <a:pt x="2591" y="572"/>
                    </a:lnTo>
                    <a:lnTo>
                      <a:pt x="2572" y="572"/>
                    </a:lnTo>
                    <a:lnTo>
                      <a:pt x="2572" y="553"/>
                    </a:lnTo>
                    <a:lnTo>
                      <a:pt x="2553" y="515"/>
                    </a:lnTo>
                    <a:lnTo>
                      <a:pt x="2553" y="496"/>
                    </a:lnTo>
                    <a:lnTo>
                      <a:pt x="2515" y="458"/>
                    </a:lnTo>
                    <a:lnTo>
                      <a:pt x="2496" y="439"/>
                    </a:lnTo>
                    <a:lnTo>
                      <a:pt x="2476" y="439"/>
                    </a:lnTo>
                    <a:lnTo>
                      <a:pt x="2439" y="439"/>
                    </a:lnTo>
                    <a:lnTo>
                      <a:pt x="2400" y="420"/>
                    </a:lnTo>
                    <a:lnTo>
                      <a:pt x="2381" y="420"/>
                    </a:lnTo>
                    <a:lnTo>
                      <a:pt x="2362" y="400"/>
                    </a:lnTo>
                    <a:lnTo>
                      <a:pt x="2343" y="381"/>
                    </a:lnTo>
                    <a:lnTo>
                      <a:pt x="2324" y="381"/>
                    </a:lnTo>
                    <a:lnTo>
                      <a:pt x="2324" y="362"/>
                    </a:lnTo>
                    <a:lnTo>
                      <a:pt x="2305" y="362"/>
                    </a:lnTo>
                    <a:lnTo>
                      <a:pt x="2305" y="344"/>
                    </a:lnTo>
                    <a:lnTo>
                      <a:pt x="2286" y="344"/>
                    </a:lnTo>
                    <a:lnTo>
                      <a:pt x="2286" y="324"/>
                    </a:lnTo>
                    <a:lnTo>
                      <a:pt x="2286" y="305"/>
                    </a:lnTo>
                    <a:lnTo>
                      <a:pt x="2267" y="305"/>
                    </a:lnTo>
                    <a:lnTo>
                      <a:pt x="2267" y="286"/>
                    </a:lnTo>
                    <a:lnTo>
                      <a:pt x="2229" y="267"/>
                    </a:lnTo>
                    <a:lnTo>
                      <a:pt x="2190" y="267"/>
                    </a:lnTo>
                    <a:lnTo>
                      <a:pt x="2134" y="267"/>
                    </a:lnTo>
                    <a:lnTo>
                      <a:pt x="2115" y="267"/>
                    </a:lnTo>
                    <a:lnTo>
                      <a:pt x="2095" y="286"/>
                    </a:lnTo>
                    <a:lnTo>
                      <a:pt x="2076" y="286"/>
                    </a:lnTo>
                    <a:lnTo>
                      <a:pt x="2076" y="305"/>
                    </a:lnTo>
                    <a:lnTo>
                      <a:pt x="2058" y="305"/>
                    </a:lnTo>
                    <a:lnTo>
                      <a:pt x="2058" y="324"/>
                    </a:lnTo>
                    <a:lnTo>
                      <a:pt x="2058" y="344"/>
                    </a:lnTo>
                    <a:lnTo>
                      <a:pt x="2039" y="362"/>
                    </a:lnTo>
                    <a:lnTo>
                      <a:pt x="2039" y="381"/>
                    </a:lnTo>
                    <a:lnTo>
                      <a:pt x="2058" y="400"/>
                    </a:lnTo>
                    <a:lnTo>
                      <a:pt x="2076" y="420"/>
                    </a:lnTo>
                    <a:lnTo>
                      <a:pt x="2076" y="439"/>
                    </a:lnTo>
                    <a:lnTo>
                      <a:pt x="2095" y="476"/>
                    </a:lnTo>
                    <a:lnTo>
                      <a:pt x="2115" y="553"/>
                    </a:lnTo>
                    <a:lnTo>
                      <a:pt x="2134" y="629"/>
                    </a:lnTo>
                    <a:lnTo>
                      <a:pt x="2095" y="686"/>
                    </a:lnTo>
                    <a:lnTo>
                      <a:pt x="2000" y="724"/>
                    </a:lnTo>
                    <a:lnTo>
                      <a:pt x="1963" y="743"/>
                    </a:lnTo>
                    <a:lnTo>
                      <a:pt x="1867" y="762"/>
                    </a:lnTo>
                    <a:lnTo>
                      <a:pt x="1810" y="762"/>
                    </a:lnTo>
                    <a:lnTo>
                      <a:pt x="1791" y="762"/>
                    </a:lnTo>
                    <a:lnTo>
                      <a:pt x="1772" y="743"/>
                    </a:lnTo>
                    <a:lnTo>
                      <a:pt x="1753" y="743"/>
                    </a:lnTo>
                    <a:lnTo>
                      <a:pt x="1753" y="724"/>
                    </a:lnTo>
                    <a:lnTo>
                      <a:pt x="1734" y="705"/>
                    </a:lnTo>
                    <a:lnTo>
                      <a:pt x="1734" y="686"/>
                    </a:lnTo>
                    <a:lnTo>
                      <a:pt x="1734" y="667"/>
                    </a:lnTo>
                    <a:lnTo>
                      <a:pt x="1734" y="648"/>
                    </a:lnTo>
                    <a:lnTo>
                      <a:pt x="1734" y="629"/>
                    </a:lnTo>
                    <a:lnTo>
                      <a:pt x="1734" y="591"/>
                    </a:lnTo>
                    <a:lnTo>
                      <a:pt x="1714" y="572"/>
                    </a:lnTo>
                    <a:lnTo>
                      <a:pt x="1677" y="572"/>
                    </a:lnTo>
                    <a:lnTo>
                      <a:pt x="1619" y="591"/>
                    </a:lnTo>
                    <a:lnTo>
                      <a:pt x="1600" y="591"/>
                    </a:lnTo>
                    <a:lnTo>
                      <a:pt x="1562" y="572"/>
                    </a:lnTo>
                    <a:lnTo>
                      <a:pt x="1543" y="553"/>
                    </a:lnTo>
                    <a:lnTo>
                      <a:pt x="1524" y="553"/>
                    </a:lnTo>
                    <a:lnTo>
                      <a:pt x="1486" y="572"/>
                    </a:lnTo>
                    <a:lnTo>
                      <a:pt x="1467" y="572"/>
                    </a:lnTo>
                    <a:lnTo>
                      <a:pt x="1448" y="572"/>
                    </a:lnTo>
                    <a:lnTo>
                      <a:pt x="1429" y="572"/>
                    </a:lnTo>
                    <a:lnTo>
                      <a:pt x="1410" y="515"/>
                    </a:lnTo>
                    <a:lnTo>
                      <a:pt x="1391" y="515"/>
                    </a:lnTo>
                    <a:lnTo>
                      <a:pt x="1391" y="496"/>
                    </a:lnTo>
                    <a:lnTo>
                      <a:pt x="1372" y="496"/>
                    </a:lnTo>
                    <a:lnTo>
                      <a:pt x="1353" y="496"/>
                    </a:lnTo>
                    <a:lnTo>
                      <a:pt x="1353" y="515"/>
                    </a:lnTo>
                    <a:lnTo>
                      <a:pt x="1333" y="515"/>
                    </a:lnTo>
                    <a:lnTo>
                      <a:pt x="1315" y="515"/>
                    </a:lnTo>
                    <a:lnTo>
                      <a:pt x="1315" y="496"/>
                    </a:lnTo>
                    <a:lnTo>
                      <a:pt x="1315" y="476"/>
                    </a:lnTo>
                    <a:lnTo>
                      <a:pt x="1315" y="458"/>
                    </a:lnTo>
                    <a:lnTo>
                      <a:pt x="1277" y="420"/>
                    </a:lnTo>
                    <a:lnTo>
                      <a:pt x="1257" y="420"/>
                    </a:lnTo>
                    <a:lnTo>
                      <a:pt x="1257" y="439"/>
                    </a:lnTo>
                    <a:lnTo>
                      <a:pt x="1238" y="458"/>
                    </a:lnTo>
                    <a:lnTo>
                      <a:pt x="1238" y="476"/>
                    </a:lnTo>
                    <a:lnTo>
                      <a:pt x="1181" y="496"/>
                    </a:lnTo>
                    <a:lnTo>
                      <a:pt x="1162" y="496"/>
                    </a:lnTo>
                    <a:lnTo>
                      <a:pt x="1143" y="496"/>
                    </a:lnTo>
                    <a:lnTo>
                      <a:pt x="1124" y="496"/>
                    </a:lnTo>
                    <a:lnTo>
                      <a:pt x="1105" y="496"/>
                    </a:lnTo>
                    <a:lnTo>
                      <a:pt x="1086" y="515"/>
                    </a:lnTo>
                    <a:lnTo>
                      <a:pt x="1067" y="515"/>
                    </a:lnTo>
                    <a:lnTo>
                      <a:pt x="1086" y="476"/>
                    </a:lnTo>
                    <a:lnTo>
                      <a:pt x="1086" y="458"/>
                    </a:lnTo>
                    <a:lnTo>
                      <a:pt x="1067" y="439"/>
                    </a:lnTo>
                    <a:lnTo>
                      <a:pt x="1086" y="439"/>
                    </a:lnTo>
                    <a:lnTo>
                      <a:pt x="1105" y="439"/>
                    </a:lnTo>
                    <a:lnTo>
                      <a:pt x="1143" y="439"/>
                    </a:lnTo>
                    <a:lnTo>
                      <a:pt x="1162" y="439"/>
                    </a:lnTo>
                    <a:lnTo>
                      <a:pt x="1162" y="420"/>
                    </a:lnTo>
                    <a:lnTo>
                      <a:pt x="1143" y="400"/>
                    </a:lnTo>
                    <a:lnTo>
                      <a:pt x="1124" y="381"/>
                    </a:lnTo>
                    <a:lnTo>
                      <a:pt x="1124" y="344"/>
                    </a:lnTo>
                    <a:lnTo>
                      <a:pt x="1105" y="324"/>
                    </a:lnTo>
                    <a:lnTo>
                      <a:pt x="1105" y="344"/>
                    </a:lnTo>
                    <a:lnTo>
                      <a:pt x="1086" y="344"/>
                    </a:lnTo>
                    <a:lnTo>
                      <a:pt x="1086" y="362"/>
                    </a:lnTo>
                    <a:lnTo>
                      <a:pt x="1067" y="362"/>
                    </a:lnTo>
                    <a:lnTo>
                      <a:pt x="1067" y="381"/>
                    </a:lnTo>
                    <a:lnTo>
                      <a:pt x="1048" y="381"/>
                    </a:lnTo>
                    <a:lnTo>
                      <a:pt x="1029" y="400"/>
                    </a:lnTo>
                    <a:lnTo>
                      <a:pt x="1010" y="420"/>
                    </a:lnTo>
                    <a:lnTo>
                      <a:pt x="991" y="420"/>
                    </a:lnTo>
                    <a:lnTo>
                      <a:pt x="991" y="400"/>
                    </a:lnTo>
                    <a:lnTo>
                      <a:pt x="991" y="381"/>
                    </a:lnTo>
                    <a:lnTo>
                      <a:pt x="991" y="362"/>
                    </a:lnTo>
                    <a:lnTo>
                      <a:pt x="991" y="305"/>
                    </a:lnTo>
                    <a:lnTo>
                      <a:pt x="972" y="286"/>
                    </a:lnTo>
                    <a:lnTo>
                      <a:pt x="952" y="286"/>
                    </a:lnTo>
                    <a:lnTo>
                      <a:pt x="915" y="305"/>
                    </a:lnTo>
                    <a:lnTo>
                      <a:pt x="896" y="305"/>
                    </a:lnTo>
                    <a:lnTo>
                      <a:pt x="876" y="286"/>
                    </a:lnTo>
                    <a:lnTo>
                      <a:pt x="857" y="286"/>
                    </a:lnTo>
                    <a:lnTo>
                      <a:pt x="857" y="267"/>
                    </a:lnTo>
                    <a:lnTo>
                      <a:pt x="839" y="248"/>
                    </a:lnTo>
                    <a:lnTo>
                      <a:pt x="820" y="248"/>
                    </a:lnTo>
                    <a:lnTo>
                      <a:pt x="800" y="248"/>
                    </a:lnTo>
                    <a:lnTo>
                      <a:pt x="781" y="248"/>
                    </a:lnTo>
                    <a:lnTo>
                      <a:pt x="781" y="267"/>
                    </a:lnTo>
                    <a:lnTo>
                      <a:pt x="762" y="267"/>
                    </a:lnTo>
                    <a:lnTo>
                      <a:pt x="743" y="267"/>
                    </a:lnTo>
                    <a:lnTo>
                      <a:pt x="724" y="267"/>
                    </a:lnTo>
                    <a:lnTo>
                      <a:pt x="705" y="286"/>
                    </a:lnTo>
                    <a:lnTo>
                      <a:pt x="705" y="305"/>
                    </a:lnTo>
                    <a:lnTo>
                      <a:pt x="705" y="324"/>
                    </a:lnTo>
                    <a:lnTo>
                      <a:pt x="705" y="344"/>
                    </a:lnTo>
                    <a:lnTo>
                      <a:pt x="686" y="344"/>
                    </a:lnTo>
                    <a:lnTo>
                      <a:pt x="648" y="362"/>
                    </a:lnTo>
                    <a:lnTo>
                      <a:pt x="648" y="344"/>
                    </a:lnTo>
                    <a:lnTo>
                      <a:pt x="629" y="344"/>
                    </a:lnTo>
                    <a:lnTo>
                      <a:pt x="610" y="344"/>
                    </a:lnTo>
                    <a:lnTo>
                      <a:pt x="610" y="324"/>
                    </a:lnTo>
                    <a:lnTo>
                      <a:pt x="610" y="305"/>
                    </a:lnTo>
                    <a:lnTo>
                      <a:pt x="610" y="286"/>
                    </a:lnTo>
                    <a:lnTo>
                      <a:pt x="629" y="267"/>
                    </a:lnTo>
                    <a:lnTo>
                      <a:pt x="629" y="248"/>
                    </a:lnTo>
                    <a:lnTo>
                      <a:pt x="648" y="229"/>
                    </a:lnTo>
                    <a:lnTo>
                      <a:pt x="648" y="210"/>
                    </a:lnTo>
                    <a:lnTo>
                      <a:pt x="648" y="191"/>
                    </a:lnTo>
                    <a:lnTo>
                      <a:pt x="629" y="172"/>
                    </a:lnTo>
                    <a:lnTo>
                      <a:pt x="534" y="115"/>
                    </a:lnTo>
                    <a:lnTo>
                      <a:pt x="515" y="95"/>
                    </a:lnTo>
                    <a:lnTo>
                      <a:pt x="515" y="77"/>
                    </a:lnTo>
                    <a:lnTo>
                      <a:pt x="534" y="77"/>
                    </a:lnTo>
                    <a:lnTo>
                      <a:pt x="534" y="58"/>
                    </a:lnTo>
                    <a:lnTo>
                      <a:pt x="534" y="39"/>
                    </a:lnTo>
                    <a:lnTo>
                      <a:pt x="534" y="19"/>
                    </a:lnTo>
                    <a:lnTo>
                      <a:pt x="515" y="0"/>
                    </a:lnTo>
                    <a:lnTo>
                      <a:pt x="495" y="0"/>
                    </a:lnTo>
                    <a:lnTo>
                      <a:pt x="458" y="0"/>
                    </a:lnTo>
                    <a:lnTo>
                      <a:pt x="343" y="39"/>
                    </a:lnTo>
                    <a:lnTo>
                      <a:pt x="210" y="39"/>
                    </a:lnTo>
                    <a:lnTo>
                      <a:pt x="134" y="58"/>
                    </a:lnTo>
                    <a:lnTo>
                      <a:pt x="114" y="77"/>
                    </a:lnTo>
                    <a:lnTo>
                      <a:pt x="58" y="134"/>
                    </a:lnTo>
                    <a:lnTo>
                      <a:pt x="0" y="229"/>
                    </a:lnTo>
                    <a:lnTo>
                      <a:pt x="0" y="286"/>
                    </a:lnTo>
                    <a:lnTo>
                      <a:pt x="58" y="344"/>
                    </a:lnTo>
                    <a:lnTo>
                      <a:pt x="229" y="362"/>
                    </a:lnTo>
                    <a:lnTo>
                      <a:pt x="305" y="420"/>
                    </a:lnTo>
                    <a:lnTo>
                      <a:pt x="400" y="534"/>
                    </a:lnTo>
                    <a:lnTo>
                      <a:pt x="458" y="648"/>
                    </a:lnTo>
                    <a:lnTo>
                      <a:pt x="495" y="686"/>
                    </a:lnTo>
                    <a:lnTo>
                      <a:pt x="534" y="705"/>
                    </a:lnTo>
                    <a:lnTo>
                      <a:pt x="629" y="743"/>
                    </a:lnTo>
                    <a:lnTo>
                      <a:pt x="915" y="953"/>
                    </a:lnTo>
                    <a:lnTo>
                      <a:pt x="972" y="1029"/>
                    </a:lnTo>
                    <a:lnTo>
                      <a:pt x="1010" y="1105"/>
                    </a:lnTo>
                    <a:lnTo>
                      <a:pt x="1048" y="1296"/>
                    </a:lnTo>
                    <a:lnTo>
                      <a:pt x="1124" y="1410"/>
                    </a:lnTo>
                    <a:lnTo>
                      <a:pt x="1162" y="1486"/>
                    </a:lnTo>
                    <a:lnTo>
                      <a:pt x="1181" y="1524"/>
                    </a:lnTo>
                    <a:lnTo>
                      <a:pt x="1315" y="1658"/>
                    </a:lnTo>
                    <a:lnTo>
                      <a:pt x="1486" y="1905"/>
                    </a:lnTo>
                    <a:lnTo>
                      <a:pt x="1524" y="1962"/>
                    </a:lnTo>
                    <a:lnTo>
                      <a:pt x="1543" y="1981"/>
                    </a:lnTo>
                    <a:lnTo>
                      <a:pt x="1562" y="2000"/>
                    </a:lnTo>
                    <a:lnTo>
                      <a:pt x="1600" y="2020"/>
                    </a:lnTo>
                    <a:lnTo>
                      <a:pt x="1696" y="2039"/>
                    </a:lnTo>
                    <a:lnTo>
                      <a:pt x="1714" y="2076"/>
                    </a:lnTo>
                    <a:lnTo>
                      <a:pt x="1714" y="2115"/>
                    </a:lnTo>
                    <a:lnTo>
                      <a:pt x="1734" y="2134"/>
                    </a:lnTo>
                    <a:lnTo>
                      <a:pt x="1867" y="2248"/>
                    </a:lnTo>
                    <a:lnTo>
                      <a:pt x="1924" y="2325"/>
                    </a:lnTo>
                    <a:lnTo>
                      <a:pt x="1963" y="2401"/>
                    </a:lnTo>
                    <a:lnTo>
                      <a:pt x="2039" y="2915"/>
                    </a:lnTo>
                    <a:lnTo>
                      <a:pt x="2058" y="2953"/>
                    </a:lnTo>
                    <a:lnTo>
                      <a:pt x="2172" y="3048"/>
                    </a:lnTo>
                    <a:lnTo>
                      <a:pt x="2210" y="3105"/>
                    </a:lnTo>
                    <a:lnTo>
                      <a:pt x="2229" y="3296"/>
                    </a:lnTo>
                    <a:lnTo>
                      <a:pt x="2229" y="3391"/>
                    </a:lnTo>
                    <a:lnTo>
                      <a:pt x="2190" y="3429"/>
                    </a:lnTo>
                    <a:lnTo>
                      <a:pt x="2134" y="3467"/>
                    </a:lnTo>
                    <a:lnTo>
                      <a:pt x="2076" y="3505"/>
                    </a:lnTo>
                    <a:lnTo>
                      <a:pt x="1867" y="3753"/>
                    </a:lnTo>
                    <a:lnTo>
                      <a:pt x="1867" y="3810"/>
                    </a:lnTo>
                    <a:lnTo>
                      <a:pt x="1963" y="3810"/>
                    </a:lnTo>
                    <a:lnTo>
                      <a:pt x="1886" y="4001"/>
                    </a:lnTo>
                    <a:lnTo>
                      <a:pt x="1981" y="4057"/>
                    </a:lnTo>
                    <a:lnTo>
                      <a:pt x="2153" y="4077"/>
                    </a:lnTo>
                    <a:lnTo>
                      <a:pt x="2343" y="4115"/>
                    </a:lnTo>
                    <a:lnTo>
                      <a:pt x="2457" y="4229"/>
                    </a:lnTo>
                    <a:lnTo>
                      <a:pt x="2648" y="4515"/>
                    </a:lnTo>
                    <a:lnTo>
                      <a:pt x="2743" y="4629"/>
                    </a:lnTo>
                    <a:lnTo>
                      <a:pt x="2896" y="4743"/>
                    </a:lnTo>
                    <a:lnTo>
                      <a:pt x="2991" y="4782"/>
                    </a:lnTo>
                    <a:lnTo>
                      <a:pt x="3124" y="4800"/>
                    </a:lnTo>
                    <a:lnTo>
                      <a:pt x="3200" y="4839"/>
                    </a:lnTo>
                    <a:lnTo>
                      <a:pt x="3429" y="4877"/>
                    </a:lnTo>
                    <a:lnTo>
                      <a:pt x="3486" y="4915"/>
                    </a:lnTo>
                    <a:lnTo>
                      <a:pt x="3543" y="4972"/>
                    </a:lnTo>
                    <a:lnTo>
                      <a:pt x="3581" y="4991"/>
                    </a:lnTo>
                    <a:lnTo>
                      <a:pt x="3619" y="4991"/>
                    </a:lnTo>
                    <a:lnTo>
                      <a:pt x="3619" y="4896"/>
                    </a:lnTo>
                    <a:lnTo>
                      <a:pt x="3639" y="4858"/>
                    </a:lnTo>
                    <a:lnTo>
                      <a:pt x="3677" y="4819"/>
                    </a:lnTo>
                    <a:lnTo>
                      <a:pt x="3677" y="4782"/>
                    </a:lnTo>
                    <a:lnTo>
                      <a:pt x="3677" y="4724"/>
                    </a:lnTo>
                    <a:lnTo>
                      <a:pt x="3695" y="4705"/>
                    </a:lnTo>
                    <a:lnTo>
                      <a:pt x="3715" y="4648"/>
                    </a:lnTo>
                    <a:lnTo>
                      <a:pt x="3810" y="4438"/>
                    </a:lnTo>
                    <a:lnTo>
                      <a:pt x="3810" y="4267"/>
                    </a:lnTo>
                    <a:lnTo>
                      <a:pt x="3772" y="4039"/>
                    </a:lnTo>
                    <a:lnTo>
                      <a:pt x="3772" y="3981"/>
                    </a:lnTo>
                    <a:lnTo>
                      <a:pt x="3772" y="3943"/>
                    </a:lnTo>
                    <a:lnTo>
                      <a:pt x="3829" y="3925"/>
                    </a:lnTo>
                    <a:lnTo>
                      <a:pt x="3867" y="3925"/>
                    </a:lnTo>
                    <a:lnTo>
                      <a:pt x="3981" y="3943"/>
                    </a:lnTo>
                    <a:lnTo>
                      <a:pt x="4134" y="3962"/>
                    </a:lnTo>
                    <a:lnTo>
                      <a:pt x="4153" y="3962"/>
                    </a:lnTo>
                    <a:lnTo>
                      <a:pt x="4172" y="3962"/>
                    </a:lnTo>
                    <a:lnTo>
                      <a:pt x="4191" y="3943"/>
                    </a:lnTo>
                    <a:lnTo>
                      <a:pt x="4248" y="3905"/>
                    </a:lnTo>
                    <a:lnTo>
                      <a:pt x="4267" y="3886"/>
                    </a:lnTo>
                    <a:lnTo>
                      <a:pt x="4286" y="3867"/>
                    </a:lnTo>
                    <a:lnTo>
                      <a:pt x="4286" y="3829"/>
                    </a:lnTo>
                    <a:lnTo>
                      <a:pt x="4305" y="3734"/>
                    </a:lnTo>
                    <a:lnTo>
                      <a:pt x="4325" y="3658"/>
                    </a:lnTo>
                    <a:lnTo>
                      <a:pt x="4343" y="3639"/>
                    </a:lnTo>
                    <a:lnTo>
                      <a:pt x="4343" y="3619"/>
                    </a:lnTo>
                    <a:lnTo>
                      <a:pt x="4420" y="3562"/>
                    </a:lnTo>
                    <a:lnTo>
                      <a:pt x="4438" y="3544"/>
                    </a:lnTo>
                    <a:lnTo>
                      <a:pt x="4457" y="3544"/>
                    </a:lnTo>
                    <a:lnTo>
                      <a:pt x="4457" y="3505"/>
                    </a:lnTo>
                    <a:lnTo>
                      <a:pt x="4457" y="3486"/>
                    </a:lnTo>
                    <a:lnTo>
                      <a:pt x="4457" y="3467"/>
                    </a:lnTo>
                    <a:lnTo>
                      <a:pt x="4457" y="3410"/>
                    </a:lnTo>
                    <a:lnTo>
                      <a:pt x="4477" y="3353"/>
                    </a:lnTo>
                    <a:lnTo>
                      <a:pt x="4496" y="3334"/>
                    </a:lnTo>
                    <a:lnTo>
                      <a:pt x="4496" y="3315"/>
                    </a:lnTo>
                    <a:lnTo>
                      <a:pt x="4515" y="3315"/>
                    </a:lnTo>
                    <a:lnTo>
                      <a:pt x="4553" y="3296"/>
                    </a:lnTo>
                    <a:lnTo>
                      <a:pt x="4572" y="3277"/>
                    </a:lnTo>
                    <a:lnTo>
                      <a:pt x="4572" y="3258"/>
                    </a:lnTo>
                    <a:lnTo>
                      <a:pt x="4572" y="3219"/>
                    </a:lnTo>
                    <a:close/>
                    <a:moveTo>
                      <a:pt x="3658" y="3676"/>
                    </a:moveTo>
                    <a:lnTo>
                      <a:pt x="3581" y="3772"/>
                    </a:lnTo>
                    <a:lnTo>
                      <a:pt x="3563" y="3810"/>
                    </a:lnTo>
                    <a:lnTo>
                      <a:pt x="3543" y="3848"/>
                    </a:lnTo>
                    <a:lnTo>
                      <a:pt x="3486" y="3886"/>
                    </a:lnTo>
                    <a:lnTo>
                      <a:pt x="3448" y="3905"/>
                    </a:lnTo>
                    <a:lnTo>
                      <a:pt x="3448" y="3886"/>
                    </a:lnTo>
                    <a:lnTo>
                      <a:pt x="3429" y="3886"/>
                    </a:lnTo>
                    <a:lnTo>
                      <a:pt x="3410" y="3848"/>
                    </a:lnTo>
                    <a:lnTo>
                      <a:pt x="3391" y="3829"/>
                    </a:lnTo>
                    <a:lnTo>
                      <a:pt x="3410" y="3791"/>
                    </a:lnTo>
                    <a:lnTo>
                      <a:pt x="3429" y="3772"/>
                    </a:lnTo>
                    <a:lnTo>
                      <a:pt x="3429" y="3753"/>
                    </a:lnTo>
                    <a:lnTo>
                      <a:pt x="3448" y="3734"/>
                    </a:lnTo>
                    <a:lnTo>
                      <a:pt x="3448" y="3715"/>
                    </a:lnTo>
                    <a:lnTo>
                      <a:pt x="3429" y="3658"/>
                    </a:lnTo>
                    <a:lnTo>
                      <a:pt x="3429" y="3639"/>
                    </a:lnTo>
                    <a:lnTo>
                      <a:pt x="3448" y="3619"/>
                    </a:lnTo>
                    <a:lnTo>
                      <a:pt x="3448" y="3600"/>
                    </a:lnTo>
                    <a:lnTo>
                      <a:pt x="3429" y="3581"/>
                    </a:lnTo>
                    <a:lnTo>
                      <a:pt x="3410" y="3562"/>
                    </a:lnTo>
                    <a:lnTo>
                      <a:pt x="3429" y="3544"/>
                    </a:lnTo>
                    <a:lnTo>
                      <a:pt x="3448" y="3524"/>
                    </a:lnTo>
                    <a:lnTo>
                      <a:pt x="3505" y="3505"/>
                    </a:lnTo>
                    <a:lnTo>
                      <a:pt x="3543" y="3505"/>
                    </a:lnTo>
                    <a:lnTo>
                      <a:pt x="3543" y="3486"/>
                    </a:lnTo>
                    <a:lnTo>
                      <a:pt x="3581" y="3467"/>
                    </a:lnTo>
                    <a:lnTo>
                      <a:pt x="3600" y="3544"/>
                    </a:lnTo>
                    <a:lnTo>
                      <a:pt x="3619" y="3581"/>
                    </a:lnTo>
                    <a:lnTo>
                      <a:pt x="3658" y="3619"/>
                    </a:lnTo>
                    <a:lnTo>
                      <a:pt x="3658" y="3676"/>
                    </a:lnTo>
                    <a:close/>
                    <a:moveTo>
                      <a:pt x="3772" y="2724"/>
                    </a:moveTo>
                    <a:lnTo>
                      <a:pt x="3772" y="2743"/>
                    </a:lnTo>
                    <a:lnTo>
                      <a:pt x="3753" y="2762"/>
                    </a:lnTo>
                    <a:lnTo>
                      <a:pt x="3734" y="2782"/>
                    </a:lnTo>
                    <a:lnTo>
                      <a:pt x="3734" y="2838"/>
                    </a:lnTo>
                    <a:lnTo>
                      <a:pt x="3715" y="2858"/>
                    </a:lnTo>
                    <a:lnTo>
                      <a:pt x="3695" y="2877"/>
                    </a:lnTo>
                    <a:lnTo>
                      <a:pt x="3695" y="2896"/>
                    </a:lnTo>
                    <a:lnTo>
                      <a:pt x="3695" y="2953"/>
                    </a:lnTo>
                    <a:lnTo>
                      <a:pt x="3715" y="3029"/>
                    </a:lnTo>
                    <a:lnTo>
                      <a:pt x="3734" y="3182"/>
                    </a:lnTo>
                    <a:lnTo>
                      <a:pt x="3734" y="3200"/>
                    </a:lnTo>
                    <a:lnTo>
                      <a:pt x="3734" y="3219"/>
                    </a:lnTo>
                    <a:lnTo>
                      <a:pt x="3715" y="3219"/>
                    </a:lnTo>
                    <a:lnTo>
                      <a:pt x="3695" y="3219"/>
                    </a:lnTo>
                    <a:lnTo>
                      <a:pt x="3677" y="3239"/>
                    </a:lnTo>
                    <a:lnTo>
                      <a:pt x="3658" y="3258"/>
                    </a:lnTo>
                    <a:lnTo>
                      <a:pt x="3658" y="3277"/>
                    </a:lnTo>
                    <a:lnTo>
                      <a:pt x="3639" y="3296"/>
                    </a:lnTo>
                    <a:lnTo>
                      <a:pt x="3619" y="3277"/>
                    </a:lnTo>
                    <a:lnTo>
                      <a:pt x="3619" y="3258"/>
                    </a:lnTo>
                    <a:lnTo>
                      <a:pt x="3600" y="3258"/>
                    </a:lnTo>
                    <a:lnTo>
                      <a:pt x="3563" y="3258"/>
                    </a:lnTo>
                    <a:lnTo>
                      <a:pt x="3467" y="3258"/>
                    </a:lnTo>
                    <a:lnTo>
                      <a:pt x="3429" y="3258"/>
                    </a:lnTo>
                    <a:lnTo>
                      <a:pt x="3410" y="3258"/>
                    </a:lnTo>
                    <a:lnTo>
                      <a:pt x="3391" y="3258"/>
                    </a:lnTo>
                    <a:lnTo>
                      <a:pt x="3372" y="3239"/>
                    </a:lnTo>
                    <a:lnTo>
                      <a:pt x="3372" y="3219"/>
                    </a:lnTo>
                    <a:lnTo>
                      <a:pt x="3372" y="3200"/>
                    </a:lnTo>
                    <a:lnTo>
                      <a:pt x="3353" y="3182"/>
                    </a:lnTo>
                    <a:lnTo>
                      <a:pt x="3353" y="3163"/>
                    </a:lnTo>
                    <a:lnTo>
                      <a:pt x="3353" y="3143"/>
                    </a:lnTo>
                    <a:lnTo>
                      <a:pt x="3372" y="3124"/>
                    </a:lnTo>
                    <a:lnTo>
                      <a:pt x="3391" y="3105"/>
                    </a:lnTo>
                    <a:lnTo>
                      <a:pt x="3391" y="3086"/>
                    </a:lnTo>
                    <a:lnTo>
                      <a:pt x="3391" y="3067"/>
                    </a:lnTo>
                    <a:lnTo>
                      <a:pt x="3391" y="3029"/>
                    </a:lnTo>
                    <a:lnTo>
                      <a:pt x="3372" y="3029"/>
                    </a:lnTo>
                    <a:lnTo>
                      <a:pt x="3372" y="3010"/>
                    </a:lnTo>
                    <a:lnTo>
                      <a:pt x="3353" y="3010"/>
                    </a:lnTo>
                    <a:lnTo>
                      <a:pt x="3353" y="2991"/>
                    </a:lnTo>
                    <a:lnTo>
                      <a:pt x="3353" y="2972"/>
                    </a:lnTo>
                    <a:lnTo>
                      <a:pt x="3353" y="2953"/>
                    </a:lnTo>
                    <a:lnTo>
                      <a:pt x="3334" y="2934"/>
                    </a:lnTo>
                    <a:lnTo>
                      <a:pt x="3277" y="2915"/>
                    </a:lnTo>
                    <a:lnTo>
                      <a:pt x="3277" y="2896"/>
                    </a:lnTo>
                    <a:lnTo>
                      <a:pt x="3258" y="2877"/>
                    </a:lnTo>
                    <a:lnTo>
                      <a:pt x="3238" y="2838"/>
                    </a:lnTo>
                    <a:lnTo>
                      <a:pt x="3219" y="2686"/>
                    </a:lnTo>
                    <a:lnTo>
                      <a:pt x="3277" y="2591"/>
                    </a:lnTo>
                    <a:lnTo>
                      <a:pt x="3296" y="2553"/>
                    </a:lnTo>
                    <a:lnTo>
                      <a:pt x="3353" y="2515"/>
                    </a:lnTo>
                    <a:lnTo>
                      <a:pt x="3372" y="2496"/>
                    </a:lnTo>
                    <a:lnTo>
                      <a:pt x="3391" y="2496"/>
                    </a:lnTo>
                    <a:lnTo>
                      <a:pt x="3391" y="2477"/>
                    </a:lnTo>
                    <a:lnTo>
                      <a:pt x="3410" y="2477"/>
                    </a:lnTo>
                    <a:lnTo>
                      <a:pt x="3429" y="2496"/>
                    </a:lnTo>
                    <a:lnTo>
                      <a:pt x="3467" y="2534"/>
                    </a:lnTo>
                    <a:lnTo>
                      <a:pt x="3563" y="2591"/>
                    </a:lnTo>
                    <a:lnTo>
                      <a:pt x="3600" y="2591"/>
                    </a:lnTo>
                    <a:lnTo>
                      <a:pt x="3619" y="2572"/>
                    </a:lnTo>
                    <a:lnTo>
                      <a:pt x="3639" y="2572"/>
                    </a:lnTo>
                    <a:lnTo>
                      <a:pt x="3677" y="2553"/>
                    </a:lnTo>
                    <a:lnTo>
                      <a:pt x="3695" y="2553"/>
                    </a:lnTo>
                    <a:lnTo>
                      <a:pt x="3715" y="2553"/>
                    </a:lnTo>
                    <a:lnTo>
                      <a:pt x="3715" y="2572"/>
                    </a:lnTo>
                    <a:lnTo>
                      <a:pt x="3734" y="2591"/>
                    </a:lnTo>
                    <a:lnTo>
                      <a:pt x="3753" y="2629"/>
                    </a:lnTo>
                    <a:lnTo>
                      <a:pt x="3772" y="2667"/>
                    </a:lnTo>
                    <a:lnTo>
                      <a:pt x="3772" y="2686"/>
                    </a:lnTo>
                    <a:lnTo>
                      <a:pt x="3772" y="2705"/>
                    </a:lnTo>
                    <a:lnTo>
                      <a:pt x="3772" y="2724"/>
                    </a:lnTo>
                    <a:close/>
                    <a:moveTo>
                      <a:pt x="1886" y="3486"/>
                    </a:moveTo>
                    <a:lnTo>
                      <a:pt x="1943" y="3448"/>
                    </a:lnTo>
                    <a:lnTo>
                      <a:pt x="2019" y="3410"/>
                    </a:lnTo>
                    <a:lnTo>
                      <a:pt x="2076" y="3372"/>
                    </a:lnTo>
                    <a:lnTo>
                      <a:pt x="2095" y="3277"/>
                    </a:lnTo>
                    <a:lnTo>
                      <a:pt x="2095" y="3219"/>
                    </a:lnTo>
                    <a:lnTo>
                      <a:pt x="2095" y="3200"/>
                    </a:lnTo>
                    <a:lnTo>
                      <a:pt x="2095" y="3143"/>
                    </a:lnTo>
                    <a:lnTo>
                      <a:pt x="2039" y="3124"/>
                    </a:lnTo>
                    <a:lnTo>
                      <a:pt x="1963" y="3143"/>
                    </a:lnTo>
                    <a:lnTo>
                      <a:pt x="1905" y="3239"/>
                    </a:lnTo>
                    <a:lnTo>
                      <a:pt x="1810" y="3467"/>
                    </a:lnTo>
                    <a:lnTo>
                      <a:pt x="1810" y="3505"/>
                    </a:lnTo>
                    <a:lnTo>
                      <a:pt x="1810" y="3544"/>
                    </a:lnTo>
                    <a:lnTo>
                      <a:pt x="1848" y="3524"/>
                    </a:lnTo>
                    <a:lnTo>
                      <a:pt x="1867" y="3505"/>
                    </a:lnTo>
                    <a:lnTo>
                      <a:pt x="1886" y="3486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66" name="Freeform 8">
                <a:extLst>
                  <a:ext uri="{FF2B5EF4-FFF2-40B4-BE49-F238E27FC236}">
                    <a16:creationId xmlns:a16="http://schemas.microsoft.com/office/drawing/2014/main" id="{A5A1E2B2-9D47-0349-B7F8-494A188FA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20875" y="10026650"/>
                <a:ext cx="8783638" cy="5843588"/>
              </a:xfrm>
              <a:custGeom>
                <a:avLst/>
                <a:gdLst>
                  <a:gd name="T0" fmla="*/ 2147483646 w 24401"/>
                  <a:gd name="T1" fmla="*/ 2147483646 h 16230"/>
                  <a:gd name="T2" fmla="*/ 2147483646 w 24401"/>
                  <a:gd name="T3" fmla="*/ 2147483646 h 16230"/>
                  <a:gd name="T4" fmla="*/ 2147483646 w 24401"/>
                  <a:gd name="T5" fmla="*/ 2147483646 h 16230"/>
                  <a:gd name="T6" fmla="*/ 2147483646 w 24401"/>
                  <a:gd name="T7" fmla="*/ 2147483646 h 16230"/>
                  <a:gd name="T8" fmla="*/ 2147483646 w 24401"/>
                  <a:gd name="T9" fmla="*/ 2147483646 h 16230"/>
                  <a:gd name="T10" fmla="*/ 2147483646 w 24401"/>
                  <a:gd name="T11" fmla="*/ 2147483646 h 16230"/>
                  <a:gd name="T12" fmla="*/ 2147483646 w 24401"/>
                  <a:gd name="T13" fmla="*/ 2147483646 h 16230"/>
                  <a:gd name="T14" fmla="*/ 2147483646 w 24401"/>
                  <a:gd name="T15" fmla="*/ 2147483646 h 16230"/>
                  <a:gd name="T16" fmla="*/ 2147483646 w 24401"/>
                  <a:gd name="T17" fmla="*/ 2147483646 h 16230"/>
                  <a:gd name="T18" fmla="*/ 2147483646 w 24401"/>
                  <a:gd name="T19" fmla="*/ 2147483646 h 16230"/>
                  <a:gd name="T20" fmla="*/ 2147483646 w 24401"/>
                  <a:gd name="T21" fmla="*/ 2147483646 h 16230"/>
                  <a:gd name="T22" fmla="*/ 2147483646 w 24401"/>
                  <a:gd name="T23" fmla="*/ 2147483646 h 16230"/>
                  <a:gd name="T24" fmla="*/ 2147483646 w 24401"/>
                  <a:gd name="T25" fmla="*/ 2147483646 h 16230"/>
                  <a:gd name="T26" fmla="*/ 2147483646 w 24401"/>
                  <a:gd name="T27" fmla="*/ 2147483646 h 16230"/>
                  <a:gd name="T28" fmla="*/ 2147483646 w 24401"/>
                  <a:gd name="T29" fmla="*/ 2147483646 h 16230"/>
                  <a:gd name="T30" fmla="*/ 2147483646 w 24401"/>
                  <a:gd name="T31" fmla="*/ 2147483646 h 16230"/>
                  <a:gd name="T32" fmla="*/ 2147483646 w 24401"/>
                  <a:gd name="T33" fmla="*/ 2147483646 h 16230"/>
                  <a:gd name="T34" fmla="*/ 2147483646 w 24401"/>
                  <a:gd name="T35" fmla="*/ 2147483646 h 16230"/>
                  <a:gd name="T36" fmla="*/ 2147483646 w 24401"/>
                  <a:gd name="T37" fmla="*/ 2147483646 h 16230"/>
                  <a:gd name="T38" fmla="*/ 2147483646 w 24401"/>
                  <a:gd name="T39" fmla="*/ 2147483646 h 16230"/>
                  <a:gd name="T40" fmla="*/ 2147483646 w 24401"/>
                  <a:gd name="T41" fmla="*/ 2147483646 h 16230"/>
                  <a:gd name="T42" fmla="*/ 2147483646 w 24401"/>
                  <a:gd name="T43" fmla="*/ 2147483646 h 16230"/>
                  <a:gd name="T44" fmla="*/ 2147483646 w 24401"/>
                  <a:gd name="T45" fmla="*/ 2147483646 h 16230"/>
                  <a:gd name="T46" fmla="*/ 2147483646 w 24401"/>
                  <a:gd name="T47" fmla="*/ 2147483646 h 16230"/>
                  <a:gd name="T48" fmla="*/ 2147483646 w 24401"/>
                  <a:gd name="T49" fmla="*/ 2147483646 h 16230"/>
                  <a:gd name="T50" fmla="*/ 2147483646 w 24401"/>
                  <a:gd name="T51" fmla="*/ 2147483646 h 16230"/>
                  <a:gd name="T52" fmla="*/ 2147483646 w 24401"/>
                  <a:gd name="T53" fmla="*/ 2147483646 h 16230"/>
                  <a:gd name="T54" fmla="*/ 2147483646 w 24401"/>
                  <a:gd name="T55" fmla="*/ 2147483646 h 16230"/>
                  <a:gd name="T56" fmla="*/ 2147483646 w 24401"/>
                  <a:gd name="T57" fmla="*/ 2147483646 h 16230"/>
                  <a:gd name="T58" fmla="*/ 2147483646 w 24401"/>
                  <a:gd name="T59" fmla="*/ 2147483646 h 16230"/>
                  <a:gd name="T60" fmla="*/ 2147483646 w 24401"/>
                  <a:gd name="T61" fmla="*/ 2147483646 h 16230"/>
                  <a:gd name="T62" fmla="*/ 2147483646 w 24401"/>
                  <a:gd name="T63" fmla="*/ 2147483646 h 16230"/>
                  <a:gd name="T64" fmla="*/ 2147483646 w 24401"/>
                  <a:gd name="T65" fmla="*/ 2147483646 h 16230"/>
                  <a:gd name="T66" fmla="*/ 2147483646 w 24401"/>
                  <a:gd name="T67" fmla="*/ 2147483646 h 16230"/>
                  <a:gd name="T68" fmla="*/ 2147483646 w 24401"/>
                  <a:gd name="T69" fmla="*/ 2147483646 h 16230"/>
                  <a:gd name="T70" fmla="*/ 2147483646 w 24401"/>
                  <a:gd name="T71" fmla="*/ 2147483646 h 16230"/>
                  <a:gd name="T72" fmla="*/ 2147483646 w 24401"/>
                  <a:gd name="T73" fmla="*/ 2147483646 h 16230"/>
                  <a:gd name="T74" fmla="*/ 2147483646 w 24401"/>
                  <a:gd name="T75" fmla="*/ 2147483646 h 16230"/>
                  <a:gd name="T76" fmla="*/ 2147483646 w 24401"/>
                  <a:gd name="T77" fmla="*/ 2147483646 h 16230"/>
                  <a:gd name="T78" fmla="*/ 2147483646 w 24401"/>
                  <a:gd name="T79" fmla="*/ 2147483646 h 16230"/>
                  <a:gd name="T80" fmla="*/ 2147483646 w 24401"/>
                  <a:gd name="T81" fmla="*/ 2147483646 h 16230"/>
                  <a:gd name="T82" fmla="*/ 2147483646 w 24401"/>
                  <a:gd name="T83" fmla="*/ 2147483646 h 16230"/>
                  <a:gd name="T84" fmla="*/ 2147483646 w 24401"/>
                  <a:gd name="T85" fmla="*/ 2147483646 h 16230"/>
                  <a:gd name="T86" fmla="*/ 2147483646 w 24401"/>
                  <a:gd name="T87" fmla="*/ 2147483646 h 16230"/>
                  <a:gd name="T88" fmla="*/ 2147483646 w 24401"/>
                  <a:gd name="T89" fmla="*/ 2147483646 h 16230"/>
                  <a:gd name="T90" fmla="*/ 2147483646 w 24401"/>
                  <a:gd name="T91" fmla="*/ 2147483646 h 16230"/>
                  <a:gd name="T92" fmla="*/ 2147483646 w 24401"/>
                  <a:gd name="T93" fmla="*/ 2147483646 h 16230"/>
                  <a:gd name="T94" fmla="*/ 2147483646 w 24401"/>
                  <a:gd name="T95" fmla="*/ 2147483646 h 16230"/>
                  <a:gd name="T96" fmla="*/ 2147483646 w 24401"/>
                  <a:gd name="T97" fmla="*/ 2147483646 h 16230"/>
                  <a:gd name="T98" fmla="*/ 2147483646 w 24401"/>
                  <a:gd name="T99" fmla="*/ 2147483646 h 16230"/>
                  <a:gd name="T100" fmla="*/ 2147483646 w 24401"/>
                  <a:gd name="T101" fmla="*/ 2147483646 h 16230"/>
                  <a:gd name="T102" fmla="*/ 2147483646 w 24401"/>
                  <a:gd name="T103" fmla="*/ 2147483646 h 16230"/>
                  <a:gd name="T104" fmla="*/ 2147483646 w 24401"/>
                  <a:gd name="T105" fmla="*/ 2147483646 h 16230"/>
                  <a:gd name="T106" fmla="*/ 2147483646 w 24401"/>
                  <a:gd name="T107" fmla="*/ 2147483646 h 16230"/>
                  <a:gd name="T108" fmla="*/ 2147483646 w 24401"/>
                  <a:gd name="T109" fmla="*/ 2147483646 h 16230"/>
                  <a:gd name="T110" fmla="*/ 2147483646 w 24401"/>
                  <a:gd name="T111" fmla="*/ 2147483646 h 16230"/>
                  <a:gd name="T112" fmla="*/ 2147483646 w 24401"/>
                  <a:gd name="T113" fmla="*/ 2147483646 h 16230"/>
                  <a:gd name="T114" fmla="*/ 2147483646 w 24401"/>
                  <a:gd name="T115" fmla="*/ 2147483646 h 16230"/>
                  <a:gd name="T116" fmla="*/ 2147483646 w 24401"/>
                  <a:gd name="T117" fmla="*/ 2147483646 h 16230"/>
                  <a:gd name="T118" fmla="*/ 2147483646 w 24401"/>
                  <a:gd name="T119" fmla="*/ 2147483646 h 16230"/>
                  <a:gd name="T120" fmla="*/ 2147483646 w 24401"/>
                  <a:gd name="T121" fmla="*/ 2147483646 h 16230"/>
                  <a:gd name="T122" fmla="*/ 2147483646 w 24401"/>
                  <a:gd name="T123" fmla="*/ 2147483646 h 162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4401" h="16230">
                    <a:moveTo>
                      <a:pt x="7104" y="9733"/>
                    </a:moveTo>
                    <a:lnTo>
                      <a:pt x="7066" y="9923"/>
                    </a:lnTo>
                    <a:lnTo>
                      <a:pt x="7085" y="10000"/>
                    </a:lnTo>
                    <a:lnTo>
                      <a:pt x="7161" y="10037"/>
                    </a:lnTo>
                    <a:lnTo>
                      <a:pt x="7200" y="10076"/>
                    </a:lnTo>
                    <a:lnTo>
                      <a:pt x="7276" y="10228"/>
                    </a:lnTo>
                    <a:lnTo>
                      <a:pt x="7314" y="10286"/>
                    </a:lnTo>
                    <a:lnTo>
                      <a:pt x="7333" y="10247"/>
                    </a:lnTo>
                    <a:lnTo>
                      <a:pt x="7352" y="10209"/>
                    </a:lnTo>
                    <a:lnTo>
                      <a:pt x="7390" y="10190"/>
                    </a:lnTo>
                    <a:lnTo>
                      <a:pt x="7428" y="10209"/>
                    </a:lnTo>
                    <a:lnTo>
                      <a:pt x="7466" y="10228"/>
                    </a:lnTo>
                    <a:lnTo>
                      <a:pt x="7485" y="10209"/>
                    </a:lnTo>
                    <a:lnTo>
                      <a:pt x="7485" y="10171"/>
                    </a:lnTo>
                    <a:lnTo>
                      <a:pt x="7485" y="10152"/>
                    </a:lnTo>
                    <a:lnTo>
                      <a:pt x="7390" y="9923"/>
                    </a:lnTo>
                    <a:lnTo>
                      <a:pt x="7352" y="9638"/>
                    </a:lnTo>
                    <a:lnTo>
                      <a:pt x="7352" y="8952"/>
                    </a:lnTo>
                    <a:lnTo>
                      <a:pt x="7314" y="8781"/>
                    </a:lnTo>
                    <a:lnTo>
                      <a:pt x="7237" y="8647"/>
                    </a:lnTo>
                    <a:lnTo>
                      <a:pt x="7104" y="8609"/>
                    </a:lnTo>
                    <a:lnTo>
                      <a:pt x="7047" y="8723"/>
                    </a:lnTo>
                    <a:lnTo>
                      <a:pt x="7028" y="8933"/>
                    </a:lnTo>
                    <a:lnTo>
                      <a:pt x="7104" y="9580"/>
                    </a:lnTo>
                    <a:lnTo>
                      <a:pt x="7104" y="9733"/>
                    </a:lnTo>
                    <a:close/>
                    <a:moveTo>
                      <a:pt x="24400" y="2533"/>
                    </a:moveTo>
                    <a:lnTo>
                      <a:pt x="24381" y="2476"/>
                    </a:lnTo>
                    <a:lnTo>
                      <a:pt x="24324" y="2399"/>
                    </a:lnTo>
                    <a:lnTo>
                      <a:pt x="24286" y="2362"/>
                    </a:lnTo>
                    <a:lnTo>
                      <a:pt x="24247" y="2342"/>
                    </a:lnTo>
                    <a:lnTo>
                      <a:pt x="24229" y="2342"/>
                    </a:lnTo>
                    <a:lnTo>
                      <a:pt x="24152" y="2323"/>
                    </a:lnTo>
                    <a:lnTo>
                      <a:pt x="24133" y="2304"/>
                    </a:lnTo>
                    <a:lnTo>
                      <a:pt x="24095" y="2304"/>
                    </a:lnTo>
                    <a:lnTo>
                      <a:pt x="24076" y="2266"/>
                    </a:lnTo>
                    <a:lnTo>
                      <a:pt x="24057" y="2228"/>
                    </a:lnTo>
                    <a:lnTo>
                      <a:pt x="24038" y="2152"/>
                    </a:lnTo>
                    <a:lnTo>
                      <a:pt x="24057" y="2057"/>
                    </a:lnTo>
                    <a:lnTo>
                      <a:pt x="24038" y="2018"/>
                    </a:lnTo>
                    <a:lnTo>
                      <a:pt x="24038" y="1999"/>
                    </a:lnTo>
                    <a:lnTo>
                      <a:pt x="23981" y="1885"/>
                    </a:lnTo>
                    <a:lnTo>
                      <a:pt x="23943" y="1828"/>
                    </a:lnTo>
                    <a:lnTo>
                      <a:pt x="23943" y="1542"/>
                    </a:lnTo>
                    <a:lnTo>
                      <a:pt x="23943" y="1504"/>
                    </a:lnTo>
                    <a:lnTo>
                      <a:pt x="23943" y="1485"/>
                    </a:lnTo>
                    <a:lnTo>
                      <a:pt x="24076" y="1256"/>
                    </a:lnTo>
                    <a:lnTo>
                      <a:pt x="24095" y="1219"/>
                    </a:lnTo>
                    <a:lnTo>
                      <a:pt x="24095" y="1180"/>
                    </a:lnTo>
                    <a:lnTo>
                      <a:pt x="24115" y="1028"/>
                    </a:lnTo>
                    <a:lnTo>
                      <a:pt x="24133" y="971"/>
                    </a:lnTo>
                    <a:lnTo>
                      <a:pt x="24133" y="933"/>
                    </a:lnTo>
                    <a:lnTo>
                      <a:pt x="24152" y="894"/>
                    </a:lnTo>
                    <a:lnTo>
                      <a:pt x="24247" y="818"/>
                    </a:lnTo>
                    <a:lnTo>
                      <a:pt x="24267" y="780"/>
                    </a:lnTo>
                    <a:lnTo>
                      <a:pt x="24286" y="742"/>
                    </a:lnTo>
                    <a:lnTo>
                      <a:pt x="24343" y="533"/>
                    </a:lnTo>
                    <a:lnTo>
                      <a:pt x="24343" y="495"/>
                    </a:lnTo>
                    <a:lnTo>
                      <a:pt x="24343" y="457"/>
                    </a:lnTo>
                    <a:lnTo>
                      <a:pt x="24247" y="76"/>
                    </a:lnTo>
                    <a:lnTo>
                      <a:pt x="24229" y="37"/>
                    </a:lnTo>
                    <a:lnTo>
                      <a:pt x="24191" y="18"/>
                    </a:lnTo>
                    <a:lnTo>
                      <a:pt x="24152" y="0"/>
                    </a:lnTo>
                    <a:lnTo>
                      <a:pt x="24076" y="0"/>
                    </a:lnTo>
                    <a:lnTo>
                      <a:pt x="23962" y="18"/>
                    </a:lnTo>
                    <a:lnTo>
                      <a:pt x="23771" y="37"/>
                    </a:lnTo>
                    <a:lnTo>
                      <a:pt x="23409" y="0"/>
                    </a:lnTo>
                    <a:lnTo>
                      <a:pt x="23353" y="37"/>
                    </a:lnTo>
                    <a:lnTo>
                      <a:pt x="23333" y="56"/>
                    </a:lnTo>
                    <a:lnTo>
                      <a:pt x="23200" y="190"/>
                    </a:lnTo>
                    <a:lnTo>
                      <a:pt x="23143" y="228"/>
                    </a:lnTo>
                    <a:lnTo>
                      <a:pt x="23086" y="247"/>
                    </a:lnTo>
                    <a:lnTo>
                      <a:pt x="23009" y="247"/>
                    </a:lnTo>
                    <a:lnTo>
                      <a:pt x="22933" y="209"/>
                    </a:lnTo>
                    <a:lnTo>
                      <a:pt x="22895" y="132"/>
                    </a:lnTo>
                    <a:lnTo>
                      <a:pt x="22857" y="114"/>
                    </a:lnTo>
                    <a:lnTo>
                      <a:pt x="22819" y="95"/>
                    </a:lnTo>
                    <a:lnTo>
                      <a:pt x="22781" y="95"/>
                    </a:lnTo>
                    <a:lnTo>
                      <a:pt x="22686" y="95"/>
                    </a:lnTo>
                    <a:lnTo>
                      <a:pt x="22667" y="95"/>
                    </a:lnTo>
                    <a:lnTo>
                      <a:pt x="22667" y="56"/>
                    </a:lnTo>
                    <a:lnTo>
                      <a:pt x="22610" y="18"/>
                    </a:lnTo>
                    <a:lnTo>
                      <a:pt x="22571" y="0"/>
                    </a:lnTo>
                    <a:lnTo>
                      <a:pt x="22514" y="37"/>
                    </a:lnTo>
                    <a:lnTo>
                      <a:pt x="22476" y="171"/>
                    </a:lnTo>
                    <a:lnTo>
                      <a:pt x="22438" y="209"/>
                    </a:lnTo>
                    <a:lnTo>
                      <a:pt x="22381" y="209"/>
                    </a:lnTo>
                    <a:lnTo>
                      <a:pt x="22305" y="209"/>
                    </a:lnTo>
                    <a:lnTo>
                      <a:pt x="22305" y="304"/>
                    </a:lnTo>
                    <a:lnTo>
                      <a:pt x="22343" y="342"/>
                    </a:lnTo>
                    <a:lnTo>
                      <a:pt x="22400" y="361"/>
                    </a:lnTo>
                    <a:lnTo>
                      <a:pt x="22457" y="399"/>
                    </a:lnTo>
                    <a:lnTo>
                      <a:pt x="22552" y="533"/>
                    </a:lnTo>
                    <a:lnTo>
                      <a:pt x="22800" y="1275"/>
                    </a:lnTo>
                    <a:lnTo>
                      <a:pt x="22819" y="1371"/>
                    </a:lnTo>
                    <a:lnTo>
                      <a:pt x="22819" y="1447"/>
                    </a:lnTo>
                    <a:lnTo>
                      <a:pt x="22781" y="1600"/>
                    </a:lnTo>
                    <a:lnTo>
                      <a:pt x="22781" y="1752"/>
                    </a:lnTo>
                    <a:lnTo>
                      <a:pt x="22800" y="1923"/>
                    </a:lnTo>
                    <a:lnTo>
                      <a:pt x="22857" y="2076"/>
                    </a:lnTo>
                    <a:lnTo>
                      <a:pt x="22952" y="2209"/>
                    </a:lnTo>
                    <a:lnTo>
                      <a:pt x="23086" y="2323"/>
                    </a:lnTo>
                    <a:lnTo>
                      <a:pt x="23143" y="2418"/>
                    </a:lnTo>
                    <a:lnTo>
                      <a:pt x="23162" y="2494"/>
                    </a:lnTo>
                    <a:lnTo>
                      <a:pt x="23105" y="2552"/>
                    </a:lnTo>
                    <a:lnTo>
                      <a:pt x="23009" y="2552"/>
                    </a:lnTo>
                    <a:lnTo>
                      <a:pt x="22914" y="2514"/>
                    </a:lnTo>
                    <a:lnTo>
                      <a:pt x="22857" y="2476"/>
                    </a:lnTo>
                    <a:lnTo>
                      <a:pt x="22819" y="2457"/>
                    </a:lnTo>
                    <a:lnTo>
                      <a:pt x="22743" y="2457"/>
                    </a:lnTo>
                    <a:lnTo>
                      <a:pt x="22705" y="2438"/>
                    </a:lnTo>
                    <a:lnTo>
                      <a:pt x="22628" y="2399"/>
                    </a:lnTo>
                    <a:lnTo>
                      <a:pt x="22610" y="2380"/>
                    </a:lnTo>
                    <a:lnTo>
                      <a:pt x="22476" y="2399"/>
                    </a:lnTo>
                    <a:lnTo>
                      <a:pt x="22400" y="2380"/>
                    </a:lnTo>
                    <a:lnTo>
                      <a:pt x="22171" y="2285"/>
                    </a:lnTo>
                    <a:lnTo>
                      <a:pt x="22114" y="2247"/>
                    </a:lnTo>
                    <a:lnTo>
                      <a:pt x="22095" y="2190"/>
                    </a:lnTo>
                    <a:lnTo>
                      <a:pt x="22038" y="1809"/>
                    </a:lnTo>
                    <a:lnTo>
                      <a:pt x="22000" y="1656"/>
                    </a:lnTo>
                    <a:lnTo>
                      <a:pt x="21867" y="1352"/>
                    </a:lnTo>
                    <a:lnTo>
                      <a:pt x="21829" y="1199"/>
                    </a:lnTo>
                    <a:lnTo>
                      <a:pt x="21809" y="876"/>
                    </a:lnTo>
                    <a:lnTo>
                      <a:pt x="21848" y="552"/>
                    </a:lnTo>
                    <a:lnTo>
                      <a:pt x="21829" y="418"/>
                    </a:lnTo>
                    <a:lnTo>
                      <a:pt x="21809" y="266"/>
                    </a:lnTo>
                    <a:lnTo>
                      <a:pt x="21790" y="171"/>
                    </a:lnTo>
                    <a:lnTo>
                      <a:pt x="21771" y="209"/>
                    </a:lnTo>
                    <a:lnTo>
                      <a:pt x="21733" y="247"/>
                    </a:lnTo>
                    <a:lnTo>
                      <a:pt x="21695" y="266"/>
                    </a:lnTo>
                    <a:lnTo>
                      <a:pt x="21657" y="285"/>
                    </a:lnTo>
                    <a:lnTo>
                      <a:pt x="21562" y="381"/>
                    </a:lnTo>
                    <a:lnTo>
                      <a:pt x="21543" y="437"/>
                    </a:lnTo>
                    <a:lnTo>
                      <a:pt x="21543" y="495"/>
                    </a:lnTo>
                    <a:lnTo>
                      <a:pt x="21524" y="571"/>
                    </a:lnTo>
                    <a:lnTo>
                      <a:pt x="21467" y="609"/>
                    </a:lnTo>
                    <a:lnTo>
                      <a:pt x="21390" y="609"/>
                    </a:lnTo>
                    <a:lnTo>
                      <a:pt x="21314" y="590"/>
                    </a:lnTo>
                    <a:lnTo>
                      <a:pt x="21238" y="590"/>
                    </a:lnTo>
                    <a:lnTo>
                      <a:pt x="21162" y="609"/>
                    </a:lnTo>
                    <a:lnTo>
                      <a:pt x="21086" y="647"/>
                    </a:lnTo>
                    <a:lnTo>
                      <a:pt x="20952" y="780"/>
                    </a:lnTo>
                    <a:lnTo>
                      <a:pt x="20895" y="818"/>
                    </a:lnTo>
                    <a:lnTo>
                      <a:pt x="20743" y="876"/>
                    </a:lnTo>
                    <a:lnTo>
                      <a:pt x="20705" y="914"/>
                    </a:lnTo>
                    <a:lnTo>
                      <a:pt x="20705" y="990"/>
                    </a:lnTo>
                    <a:lnTo>
                      <a:pt x="20724" y="1047"/>
                    </a:lnTo>
                    <a:lnTo>
                      <a:pt x="20800" y="1199"/>
                    </a:lnTo>
                    <a:lnTo>
                      <a:pt x="20838" y="1275"/>
                    </a:lnTo>
                    <a:lnTo>
                      <a:pt x="20838" y="1371"/>
                    </a:lnTo>
                    <a:lnTo>
                      <a:pt x="20857" y="1828"/>
                    </a:lnTo>
                    <a:lnTo>
                      <a:pt x="20876" y="1981"/>
                    </a:lnTo>
                    <a:lnTo>
                      <a:pt x="20952" y="2095"/>
                    </a:lnTo>
                    <a:lnTo>
                      <a:pt x="21028" y="2113"/>
                    </a:lnTo>
                    <a:lnTo>
                      <a:pt x="21086" y="2113"/>
                    </a:lnTo>
                    <a:lnTo>
                      <a:pt x="21123" y="2133"/>
                    </a:lnTo>
                    <a:lnTo>
                      <a:pt x="21105" y="2247"/>
                    </a:lnTo>
                    <a:lnTo>
                      <a:pt x="21086" y="2380"/>
                    </a:lnTo>
                    <a:lnTo>
                      <a:pt x="21047" y="2457"/>
                    </a:lnTo>
                    <a:lnTo>
                      <a:pt x="21010" y="2514"/>
                    </a:lnTo>
                    <a:lnTo>
                      <a:pt x="20914" y="2609"/>
                    </a:lnTo>
                    <a:lnTo>
                      <a:pt x="20876" y="2647"/>
                    </a:lnTo>
                    <a:lnTo>
                      <a:pt x="20857" y="2666"/>
                    </a:lnTo>
                    <a:lnTo>
                      <a:pt x="20857" y="2761"/>
                    </a:lnTo>
                    <a:lnTo>
                      <a:pt x="20991" y="2704"/>
                    </a:lnTo>
                    <a:lnTo>
                      <a:pt x="21010" y="2780"/>
                    </a:lnTo>
                    <a:lnTo>
                      <a:pt x="20971" y="2857"/>
                    </a:lnTo>
                    <a:lnTo>
                      <a:pt x="20876" y="2990"/>
                    </a:lnTo>
                    <a:lnTo>
                      <a:pt x="20857" y="3066"/>
                    </a:lnTo>
                    <a:lnTo>
                      <a:pt x="20838" y="3219"/>
                    </a:lnTo>
                    <a:lnTo>
                      <a:pt x="20800" y="3276"/>
                    </a:lnTo>
                    <a:lnTo>
                      <a:pt x="20438" y="3618"/>
                    </a:lnTo>
                    <a:lnTo>
                      <a:pt x="20248" y="3733"/>
                    </a:lnTo>
                    <a:lnTo>
                      <a:pt x="20076" y="3714"/>
                    </a:lnTo>
                    <a:lnTo>
                      <a:pt x="20057" y="3695"/>
                    </a:lnTo>
                    <a:lnTo>
                      <a:pt x="20038" y="3581"/>
                    </a:lnTo>
                    <a:lnTo>
                      <a:pt x="20019" y="3542"/>
                    </a:lnTo>
                    <a:lnTo>
                      <a:pt x="19981" y="3523"/>
                    </a:lnTo>
                    <a:lnTo>
                      <a:pt x="19904" y="3466"/>
                    </a:lnTo>
                    <a:lnTo>
                      <a:pt x="19657" y="3237"/>
                    </a:lnTo>
                    <a:lnTo>
                      <a:pt x="19600" y="3161"/>
                    </a:lnTo>
                    <a:lnTo>
                      <a:pt x="19562" y="3066"/>
                    </a:lnTo>
                    <a:lnTo>
                      <a:pt x="19467" y="2819"/>
                    </a:lnTo>
                    <a:lnTo>
                      <a:pt x="19428" y="2780"/>
                    </a:lnTo>
                    <a:lnTo>
                      <a:pt x="19352" y="2761"/>
                    </a:lnTo>
                    <a:lnTo>
                      <a:pt x="19181" y="2799"/>
                    </a:lnTo>
                    <a:lnTo>
                      <a:pt x="19010" y="2761"/>
                    </a:lnTo>
                    <a:lnTo>
                      <a:pt x="18876" y="2761"/>
                    </a:lnTo>
                    <a:lnTo>
                      <a:pt x="18857" y="2723"/>
                    </a:lnTo>
                    <a:lnTo>
                      <a:pt x="18857" y="2666"/>
                    </a:lnTo>
                    <a:lnTo>
                      <a:pt x="18857" y="2628"/>
                    </a:lnTo>
                    <a:lnTo>
                      <a:pt x="18914" y="2590"/>
                    </a:lnTo>
                    <a:lnTo>
                      <a:pt x="18933" y="2552"/>
                    </a:lnTo>
                    <a:lnTo>
                      <a:pt x="18914" y="2380"/>
                    </a:lnTo>
                    <a:lnTo>
                      <a:pt x="18857" y="2285"/>
                    </a:lnTo>
                    <a:lnTo>
                      <a:pt x="18857" y="2190"/>
                    </a:lnTo>
                    <a:lnTo>
                      <a:pt x="18819" y="2076"/>
                    </a:lnTo>
                    <a:lnTo>
                      <a:pt x="18800" y="2018"/>
                    </a:lnTo>
                    <a:lnTo>
                      <a:pt x="18762" y="1981"/>
                    </a:lnTo>
                    <a:lnTo>
                      <a:pt x="18743" y="1961"/>
                    </a:lnTo>
                    <a:lnTo>
                      <a:pt x="18743" y="1923"/>
                    </a:lnTo>
                    <a:lnTo>
                      <a:pt x="18724" y="1904"/>
                    </a:lnTo>
                    <a:lnTo>
                      <a:pt x="18705" y="1885"/>
                    </a:lnTo>
                    <a:lnTo>
                      <a:pt x="18648" y="1885"/>
                    </a:lnTo>
                    <a:lnTo>
                      <a:pt x="18609" y="1866"/>
                    </a:lnTo>
                    <a:lnTo>
                      <a:pt x="18590" y="1790"/>
                    </a:lnTo>
                    <a:lnTo>
                      <a:pt x="18533" y="1771"/>
                    </a:lnTo>
                    <a:lnTo>
                      <a:pt x="18438" y="1733"/>
                    </a:lnTo>
                    <a:lnTo>
                      <a:pt x="18304" y="1619"/>
                    </a:lnTo>
                    <a:lnTo>
                      <a:pt x="18228" y="1580"/>
                    </a:lnTo>
                    <a:lnTo>
                      <a:pt x="18019" y="1542"/>
                    </a:lnTo>
                    <a:lnTo>
                      <a:pt x="17752" y="1428"/>
                    </a:lnTo>
                    <a:lnTo>
                      <a:pt x="17657" y="1447"/>
                    </a:lnTo>
                    <a:lnTo>
                      <a:pt x="17638" y="1523"/>
                    </a:lnTo>
                    <a:lnTo>
                      <a:pt x="17733" y="1885"/>
                    </a:lnTo>
                    <a:lnTo>
                      <a:pt x="17733" y="2076"/>
                    </a:lnTo>
                    <a:lnTo>
                      <a:pt x="17676" y="2247"/>
                    </a:lnTo>
                    <a:lnTo>
                      <a:pt x="17600" y="2380"/>
                    </a:lnTo>
                    <a:lnTo>
                      <a:pt x="17619" y="2533"/>
                    </a:lnTo>
                    <a:lnTo>
                      <a:pt x="17542" y="2723"/>
                    </a:lnTo>
                    <a:lnTo>
                      <a:pt x="16704" y="3790"/>
                    </a:lnTo>
                    <a:lnTo>
                      <a:pt x="15752" y="4628"/>
                    </a:lnTo>
                    <a:lnTo>
                      <a:pt x="15581" y="4724"/>
                    </a:lnTo>
                    <a:lnTo>
                      <a:pt x="15505" y="4780"/>
                    </a:lnTo>
                    <a:lnTo>
                      <a:pt x="15485" y="4856"/>
                    </a:lnTo>
                    <a:lnTo>
                      <a:pt x="15466" y="4952"/>
                    </a:lnTo>
                    <a:lnTo>
                      <a:pt x="15429" y="5028"/>
                    </a:lnTo>
                    <a:lnTo>
                      <a:pt x="15333" y="5200"/>
                    </a:lnTo>
                    <a:lnTo>
                      <a:pt x="15143" y="5409"/>
                    </a:lnTo>
                    <a:lnTo>
                      <a:pt x="15124" y="5447"/>
                    </a:lnTo>
                    <a:lnTo>
                      <a:pt x="15104" y="5466"/>
                    </a:lnTo>
                    <a:lnTo>
                      <a:pt x="15009" y="5542"/>
                    </a:lnTo>
                    <a:lnTo>
                      <a:pt x="14990" y="5581"/>
                    </a:lnTo>
                    <a:lnTo>
                      <a:pt x="14990" y="5676"/>
                    </a:lnTo>
                    <a:lnTo>
                      <a:pt x="14971" y="5695"/>
                    </a:lnTo>
                    <a:lnTo>
                      <a:pt x="14952" y="5733"/>
                    </a:lnTo>
                    <a:lnTo>
                      <a:pt x="14895" y="5847"/>
                    </a:lnTo>
                    <a:lnTo>
                      <a:pt x="14571" y="6114"/>
                    </a:lnTo>
                    <a:lnTo>
                      <a:pt x="14438" y="6324"/>
                    </a:lnTo>
                    <a:lnTo>
                      <a:pt x="14438" y="6361"/>
                    </a:lnTo>
                    <a:lnTo>
                      <a:pt x="14381" y="6380"/>
                    </a:lnTo>
                    <a:lnTo>
                      <a:pt x="14190" y="6552"/>
                    </a:lnTo>
                    <a:lnTo>
                      <a:pt x="14095" y="6609"/>
                    </a:lnTo>
                    <a:lnTo>
                      <a:pt x="14057" y="6647"/>
                    </a:lnTo>
                    <a:lnTo>
                      <a:pt x="14114" y="6742"/>
                    </a:lnTo>
                    <a:lnTo>
                      <a:pt x="14038" y="6895"/>
                    </a:lnTo>
                    <a:lnTo>
                      <a:pt x="13809" y="7123"/>
                    </a:lnTo>
                    <a:lnTo>
                      <a:pt x="13676" y="7181"/>
                    </a:lnTo>
                    <a:lnTo>
                      <a:pt x="12990" y="7390"/>
                    </a:lnTo>
                    <a:lnTo>
                      <a:pt x="12952" y="7390"/>
                    </a:lnTo>
                    <a:lnTo>
                      <a:pt x="12704" y="7485"/>
                    </a:lnTo>
                    <a:lnTo>
                      <a:pt x="12095" y="7619"/>
                    </a:lnTo>
                    <a:lnTo>
                      <a:pt x="10990" y="7904"/>
                    </a:lnTo>
                    <a:lnTo>
                      <a:pt x="9866" y="8209"/>
                    </a:lnTo>
                    <a:lnTo>
                      <a:pt x="9257" y="8228"/>
                    </a:lnTo>
                    <a:lnTo>
                      <a:pt x="8495" y="8381"/>
                    </a:lnTo>
                    <a:lnTo>
                      <a:pt x="8380" y="8437"/>
                    </a:lnTo>
                    <a:lnTo>
                      <a:pt x="7942" y="8704"/>
                    </a:lnTo>
                    <a:lnTo>
                      <a:pt x="7657" y="8914"/>
                    </a:lnTo>
                    <a:lnTo>
                      <a:pt x="7618" y="8952"/>
                    </a:lnTo>
                    <a:lnTo>
                      <a:pt x="7599" y="9009"/>
                    </a:lnTo>
                    <a:lnTo>
                      <a:pt x="7581" y="9180"/>
                    </a:lnTo>
                    <a:lnTo>
                      <a:pt x="7504" y="9409"/>
                    </a:lnTo>
                    <a:lnTo>
                      <a:pt x="7504" y="9504"/>
                    </a:lnTo>
                    <a:lnTo>
                      <a:pt x="7523" y="9580"/>
                    </a:lnTo>
                    <a:lnTo>
                      <a:pt x="7561" y="9619"/>
                    </a:lnTo>
                    <a:lnTo>
                      <a:pt x="7618" y="9657"/>
                    </a:lnTo>
                    <a:lnTo>
                      <a:pt x="7676" y="9695"/>
                    </a:lnTo>
                    <a:lnTo>
                      <a:pt x="7828" y="9733"/>
                    </a:lnTo>
                    <a:lnTo>
                      <a:pt x="7923" y="9771"/>
                    </a:lnTo>
                    <a:lnTo>
                      <a:pt x="7885" y="9771"/>
                    </a:lnTo>
                    <a:lnTo>
                      <a:pt x="7866" y="9771"/>
                    </a:lnTo>
                    <a:lnTo>
                      <a:pt x="7771" y="9828"/>
                    </a:lnTo>
                    <a:lnTo>
                      <a:pt x="7676" y="9828"/>
                    </a:lnTo>
                    <a:lnTo>
                      <a:pt x="7581" y="9790"/>
                    </a:lnTo>
                    <a:lnTo>
                      <a:pt x="7447" y="9790"/>
                    </a:lnTo>
                    <a:lnTo>
                      <a:pt x="7485" y="9847"/>
                    </a:lnTo>
                    <a:lnTo>
                      <a:pt x="7523" y="10019"/>
                    </a:lnTo>
                    <a:lnTo>
                      <a:pt x="7561" y="10057"/>
                    </a:lnTo>
                    <a:lnTo>
                      <a:pt x="7695" y="10190"/>
                    </a:lnTo>
                    <a:lnTo>
                      <a:pt x="7771" y="10266"/>
                    </a:lnTo>
                    <a:lnTo>
                      <a:pt x="7809" y="10342"/>
                    </a:lnTo>
                    <a:lnTo>
                      <a:pt x="7733" y="10286"/>
                    </a:lnTo>
                    <a:lnTo>
                      <a:pt x="7657" y="10247"/>
                    </a:lnTo>
                    <a:lnTo>
                      <a:pt x="7618" y="10228"/>
                    </a:lnTo>
                    <a:lnTo>
                      <a:pt x="7485" y="10247"/>
                    </a:lnTo>
                    <a:lnTo>
                      <a:pt x="7447" y="10266"/>
                    </a:lnTo>
                    <a:lnTo>
                      <a:pt x="7333" y="10342"/>
                    </a:lnTo>
                    <a:lnTo>
                      <a:pt x="7295" y="10362"/>
                    </a:lnTo>
                    <a:lnTo>
                      <a:pt x="7276" y="10342"/>
                    </a:lnTo>
                    <a:lnTo>
                      <a:pt x="7237" y="10323"/>
                    </a:lnTo>
                    <a:lnTo>
                      <a:pt x="7219" y="10304"/>
                    </a:lnTo>
                    <a:lnTo>
                      <a:pt x="7180" y="10286"/>
                    </a:lnTo>
                    <a:lnTo>
                      <a:pt x="7085" y="10152"/>
                    </a:lnTo>
                    <a:lnTo>
                      <a:pt x="7047" y="10114"/>
                    </a:lnTo>
                    <a:lnTo>
                      <a:pt x="6914" y="10076"/>
                    </a:lnTo>
                    <a:lnTo>
                      <a:pt x="6856" y="10037"/>
                    </a:lnTo>
                    <a:lnTo>
                      <a:pt x="6819" y="9981"/>
                    </a:lnTo>
                    <a:lnTo>
                      <a:pt x="6723" y="10057"/>
                    </a:lnTo>
                    <a:lnTo>
                      <a:pt x="6666" y="10171"/>
                    </a:lnTo>
                    <a:lnTo>
                      <a:pt x="6628" y="10438"/>
                    </a:lnTo>
                    <a:lnTo>
                      <a:pt x="6590" y="10628"/>
                    </a:lnTo>
                    <a:lnTo>
                      <a:pt x="6571" y="10704"/>
                    </a:lnTo>
                    <a:lnTo>
                      <a:pt x="6609" y="10723"/>
                    </a:lnTo>
                    <a:lnTo>
                      <a:pt x="6685" y="10743"/>
                    </a:lnTo>
                    <a:lnTo>
                      <a:pt x="6761" y="10781"/>
                    </a:lnTo>
                    <a:lnTo>
                      <a:pt x="6799" y="10838"/>
                    </a:lnTo>
                    <a:lnTo>
                      <a:pt x="6723" y="10838"/>
                    </a:lnTo>
                    <a:lnTo>
                      <a:pt x="6647" y="10876"/>
                    </a:lnTo>
                    <a:lnTo>
                      <a:pt x="6571" y="10933"/>
                    </a:lnTo>
                    <a:lnTo>
                      <a:pt x="6552" y="10990"/>
                    </a:lnTo>
                    <a:lnTo>
                      <a:pt x="6552" y="11085"/>
                    </a:lnTo>
                    <a:lnTo>
                      <a:pt x="6571" y="11124"/>
                    </a:lnTo>
                    <a:lnTo>
                      <a:pt x="6628" y="11143"/>
                    </a:lnTo>
                    <a:lnTo>
                      <a:pt x="6914" y="11085"/>
                    </a:lnTo>
                    <a:lnTo>
                      <a:pt x="7009" y="11104"/>
                    </a:lnTo>
                    <a:lnTo>
                      <a:pt x="7104" y="11180"/>
                    </a:lnTo>
                    <a:lnTo>
                      <a:pt x="7142" y="11200"/>
                    </a:lnTo>
                    <a:lnTo>
                      <a:pt x="7180" y="11180"/>
                    </a:lnTo>
                    <a:lnTo>
                      <a:pt x="7219" y="11085"/>
                    </a:lnTo>
                    <a:lnTo>
                      <a:pt x="7256" y="11047"/>
                    </a:lnTo>
                    <a:lnTo>
                      <a:pt x="7314" y="11028"/>
                    </a:lnTo>
                    <a:lnTo>
                      <a:pt x="7352" y="11066"/>
                    </a:lnTo>
                    <a:lnTo>
                      <a:pt x="7333" y="11085"/>
                    </a:lnTo>
                    <a:lnTo>
                      <a:pt x="7256" y="11200"/>
                    </a:lnTo>
                    <a:lnTo>
                      <a:pt x="7237" y="11219"/>
                    </a:lnTo>
                    <a:lnTo>
                      <a:pt x="7180" y="11257"/>
                    </a:lnTo>
                    <a:lnTo>
                      <a:pt x="7142" y="11257"/>
                    </a:lnTo>
                    <a:lnTo>
                      <a:pt x="7009" y="11238"/>
                    </a:lnTo>
                    <a:lnTo>
                      <a:pt x="6933" y="11200"/>
                    </a:lnTo>
                    <a:lnTo>
                      <a:pt x="6856" y="11200"/>
                    </a:lnTo>
                    <a:lnTo>
                      <a:pt x="6799" y="11257"/>
                    </a:lnTo>
                    <a:lnTo>
                      <a:pt x="6799" y="11352"/>
                    </a:lnTo>
                    <a:lnTo>
                      <a:pt x="6914" y="11428"/>
                    </a:lnTo>
                    <a:lnTo>
                      <a:pt x="6819" y="11447"/>
                    </a:lnTo>
                    <a:lnTo>
                      <a:pt x="6723" y="11409"/>
                    </a:lnTo>
                    <a:lnTo>
                      <a:pt x="6685" y="11409"/>
                    </a:lnTo>
                    <a:lnTo>
                      <a:pt x="6666" y="11428"/>
                    </a:lnTo>
                    <a:lnTo>
                      <a:pt x="6647" y="11524"/>
                    </a:lnTo>
                    <a:lnTo>
                      <a:pt x="6533" y="11886"/>
                    </a:lnTo>
                    <a:lnTo>
                      <a:pt x="6418" y="12152"/>
                    </a:lnTo>
                    <a:lnTo>
                      <a:pt x="6323" y="12285"/>
                    </a:lnTo>
                    <a:lnTo>
                      <a:pt x="6285" y="12343"/>
                    </a:lnTo>
                    <a:lnTo>
                      <a:pt x="6285" y="12438"/>
                    </a:lnTo>
                    <a:lnTo>
                      <a:pt x="6304" y="12457"/>
                    </a:lnTo>
                    <a:lnTo>
                      <a:pt x="6361" y="12495"/>
                    </a:lnTo>
                    <a:lnTo>
                      <a:pt x="6361" y="12514"/>
                    </a:lnTo>
                    <a:lnTo>
                      <a:pt x="6342" y="12552"/>
                    </a:lnTo>
                    <a:lnTo>
                      <a:pt x="6247" y="12571"/>
                    </a:lnTo>
                    <a:lnTo>
                      <a:pt x="6228" y="12590"/>
                    </a:lnTo>
                    <a:lnTo>
                      <a:pt x="6228" y="12648"/>
                    </a:lnTo>
                    <a:lnTo>
                      <a:pt x="6247" y="12704"/>
                    </a:lnTo>
                    <a:lnTo>
                      <a:pt x="6342" y="12857"/>
                    </a:lnTo>
                    <a:lnTo>
                      <a:pt x="6361" y="12876"/>
                    </a:lnTo>
                    <a:lnTo>
                      <a:pt x="6380" y="12895"/>
                    </a:lnTo>
                    <a:lnTo>
                      <a:pt x="6457" y="12895"/>
                    </a:lnTo>
                    <a:lnTo>
                      <a:pt x="6475" y="12914"/>
                    </a:lnTo>
                    <a:lnTo>
                      <a:pt x="6475" y="12933"/>
                    </a:lnTo>
                    <a:lnTo>
                      <a:pt x="6533" y="12990"/>
                    </a:lnTo>
                    <a:lnTo>
                      <a:pt x="6533" y="13047"/>
                    </a:lnTo>
                    <a:lnTo>
                      <a:pt x="6552" y="13047"/>
                    </a:lnTo>
                    <a:lnTo>
                      <a:pt x="6571" y="13047"/>
                    </a:lnTo>
                    <a:lnTo>
                      <a:pt x="6647" y="13066"/>
                    </a:lnTo>
                    <a:lnTo>
                      <a:pt x="6685" y="13066"/>
                    </a:lnTo>
                    <a:lnTo>
                      <a:pt x="6723" y="13085"/>
                    </a:lnTo>
                    <a:lnTo>
                      <a:pt x="6780" y="13124"/>
                    </a:lnTo>
                    <a:lnTo>
                      <a:pt x="6819" y="13142"/>
                    </a:lnTo>
                    <a:lnTo>
                      <a:pt x="6914" y="13181"/>
                    </a:lnTo>
                    <a:lnTo>
                      <a:pt x="6819" y="13200"/>
                    </a:lnTo>
                    <a:lnTo>
                      <a:pt x="6761" y="13161"/>
                    </a:lnTo>
                    <a:lnTo>
                      <a:pt x="6704" y="13124"/>
                    </a:lnTo>
                    <a:lnTo>
                      <a:pt x="6647" y="13124"/>
                    </a:lnTo>
                    <a:lnTo>
                      <a:pt x="6552" y="13181"/>
                    </a:lnTo>
                    <a:lnTo>
                      <a:pt x="6494" y="13124"/>
                    </a:lnTo>
                    <a:lnTo>
                      <a:pt x="6438" y="13028"/>
                    </a:lnTo>
                    <a:lnTo>
                      <a:pt x="6380" y="12952"/>
                    </a:lnTo>
                    <a:lnTo>
                      <a:pt x="6304" y="12933"/>
                    </a:lnTo>
                    <a:lnTo>
                      <a:pt x="6228" y="12933"/>
                    </a:lnTo>
                    <a:lnTo>
                      <a:pt x="5999" y="12971"/>
                    </a:lnTo>
                    <a:lnTo>
                      <a:pt x="5961" y="13028"/>
                    </a:lnTo>
                    <a:lnTo>
                      <a:pt x="5923" y="13181"/>
                    </a:lnTo>
                    <a:lnTo>
                      <a:pt x="5866" y="13314"/>
                    </a:lnTo>
                    <a:lnTo>
                      <a:pt x="5866" y="13333"/>
                    </a:lnTo>
                    <a:lnTo>
                      <a:pt x="5866" y="13447"/>
                    </a:lnTo>
                    <a:lnTo>
                      <a:pt x="5885" y="13505"/>
                    </a:lnTo>
                    <a:lnTo>
                      <a:pt x="5961" y="13581"/>
                    </a:lnTo>
                    <a:lnTo>
                      <a:pt x="6037" y="13771"/>
                    </a:lnTo>
                    <a:lnTo>
                      <a:pt x="6095" y="13828"/>
                    </a:lnTo>
                    <a:lnTo>
                      <a:pt x="6285" y="13885"/>
                    </a:lnTo>
                    <a:lnTo>
                      <a:pt x="6342" y="13943"/>
                    </a:lnTo>
                    <a:lnTo>
                      <a:pt x="6399" y="13999"/>
                    </a:lnTo>
                    <a:lnTo>
                      <a:pt x="6475" y="14038"/>
                    </a:lnTo>
                    <a:lnTo>
                      <a:pt x="6552" y="14057"/>
                    </a:lnTo>
                    <a:lnTo>
                      <a:pt x="6628" y="14057"/>
                    </a:lnTo>
                    <a:lnTo>
                      <a:pt x="6780" y="13999"/>
                    </a:lnTo>
                    <a:lnTo>
                      <a:pt x="6819" y="13981"/>
                    </a:lnTo>
                    <a:lnTo>
                      <a:pt x="6875" y="13981"/>
                    </a:lnTo>
                    <a:lnTo>
                      <a:pt x="6990" y="14038"/>
                    </a:lnTo>
                    <a:lnTo>
                      <a:pt x="7047" y="14038"/>
                    </a:lnTo>
                    <a:lnTo>
                      <a:pt x="7085" y="14057"/>
                    </a:lnTo>
                    <a:lnTo>
                      <a:pt x="7123" y="14171"/>
                    </a:lnTo>
                    <a:lnTo>
                      <a:pt x="7142" y="14190"/>
                    </a:lnTo>
                    <a:lnTo>
                      <a:pt x="7200" y="14209"/>
                    </a:lnTo>
                    <a:lnTo>
                      <a:pt x="7295" y="14248"/>
                    </a:lnTo>
                    <a:lnTo>
                      <a:pt x="7371" y="14248"/>
                    </a:lnTo>
                    <a:lnTo>
                      <a:pt x="7200" y="14324"/>
                    </a:lnTo>
                    <a:lnTo>
                      <a:pt x="7047" y="14266"/>
                    </a:lnTo>
                    <a:lnTo>
                      <a:pt x="6895" y="14133"/>
                    </a:lnTo>
                    <a:lnTo>
                      <a:pt x="6761" y="14095"/>
                    </a:lnTo>
                    <a:lnTo>
                      <a:pt x="6685" y="14114"/>
                    </a:lnTo>
                    <a:lnTo>
                      <a:pt x="6552" y="14190"/>
                    </a:lnTo>
                    <a:lnTo>
                      <a:pt x="6457" y="14190"/>
                    </a:lnTo>
                    <a:lnTo>
                      <a:pt x="6399" y="14171"/>
                    </a:lnTo>
                    <a:lnTo>
                      <a:pt x="6171" y="14057"/>
                    </a:lnTo>
                    <a:lnTo>
                      <a:pt x="6018" y="13962"/>
                    </a:lnTo>
                    <a:lnTo>
                      <a:pt x="5714" y="13657"/>
                    </a:lnTo>
                    <a:lnTo>
                      <a:pt x="5542" y="13542"/>
                    </a:lnTo>
                    <a:lnTo>
                      <a:pt x="5199" y="13409"/>
                    </a:lnTo>
                    <a:lnTo>
                      <a:pt x="5028" y="13390"/>
                    </a:lnTo>
                    <a:lnTo>
                      <a:pt x="4914" y="13466"/>
                    </a:lnTo>
                    <a:lnTo>
                      <a:pt x="4914" y="13523"/>
                    </a:lnTo>
                    <a:lnTo>
                      <a:pt x="4933" y="13600"/>
                    </a:lnTo>
                    <a:lnTo>
                      <a:pt x="4952" y="13676"/>
                    </a:lnTo>
                    <a:lnTo>
                      <a:pt x="4914" y="13752"/>
                    </a:lnTo>
                    <a:lnTo>
                      <a:pt x="4818" y="13828"/>
                    </a:lnTo>
                    <a:lnTo>
                      <a:pt x="4761" y="13867"/>
                    </a:lnTo>
                    <a:lnTo>
                      <a:pt x="4666" y="13867"/>
                    </a:lnTo>
                    <a:lnTo>
                      <a:pt x="4571" y="13885"/>
                    </a:lnTo>
                    <a:lnTo>
                      <a:pt x="4571" y="13847"/>
                    </a:lnTo>
                    <a:lnTo>
                      <a:pt x="4723" y="13752"/>
                    </a:lnTo>
                    <a:lnTo>
                      <a:pt x="4780" y="13676"/>
                    </a:lnTo>
                    <a:lnTo>
                      <a:pt x="4818" y="13581"/>
                    </a:lnTo>
                    <a:lnTo>
                      <a:pt x="4761" y="13486"/>
                    </a:lnTo>
                    <a:lnTo>
                      <a:pt x="4666" y="13428"/>
                    </a:lnTo>
                    <a:lnTo>
                      <a:pt x="4437" y="13371"/>
                    </a:lnTo>
                    <a:lnTo>
                      <a:pt x="4266" y="13276"/>
                    </a:lnTo>
                    <a:lnTo>
                      <a:pt x="4209" y="13257"/>
                    </a:lnTo>
                    <a:lnTo>
                      <a:pt x="4171" y="13257"/>
                    </a:lnTo>
                    <a:lnTo>
                      <a:pt x="4076" y="13295"/>
                    </a:lnTo>
                    <a:lnTo>
                      <a:pt x="4056" y="13314"/>
                    </a:lnTo>
                    <a:lnTo>
                      <a:pt x="4000" y="13295"/>
                    </a:lnTo>
                    <a:lnTo>
                      <a:pt x="4000" y="13257"/>
                    </a:lnTo>
                    <a:lnTo>
                      <a:pt x="3980" y="13219"/>
                    </a:lnTo>
                    <a:lnTo>
                      <a:pt x="3942" y="13181"/>
                    </a:lnTo>
                    <a:lnTo>
                      <a:pt x="3885" y="13142"/>
                    </a:lnTo>
                    <a:lnTo>
                      <a:pt x="3828" y="13161"/>
                    </a:lnTo>
                    <a:lnTo>
                      <a:pt x="3714" y="13200"/>
                    </a:lnTo>
                    <a:lnTo>
                      <a:pt x="3751" y="13161"/>
                    </a:lnTo>
                    <a:lnTo>
                      <a:pt x="3809" y="13085"/>
                    </a:lnTo>
                    <a:lnTo>
                      <a:pt x="3828" y="13047"/>
                    </a:lnTo>
                    <a:lnTo>
                      <a:pt x="3847" y="12971"/>
                    </a:lnTo>
                    <a:lnTo>
                      <a:pt x="3866" y="12914"/>
                    </a:lnTo>
                    <a:lnTo>
                      <a:pt x="3885" y="12857"/>
                    </a:lnTo>
                    <a:lnTo>
                      <a:pt x="3942" y="12800"/>
                    </a:lnTo>
                    <a:lnTo>
                      <a:pt x="3885" y="12724"/>
                    </a:lnTo>
                    <a:lnTo>
                      <a:pt x="3828" y="12724"/>
                    </a:lnTo>
                    <a:lnTo>
                      <a:pt x="3751" y="12762"/>
                    </a:lnTo>
                    <a:lnTo>
                      <a:pt x="3637" y="12819"/>
                    </a:lnTo>
                    <a:lnTo>
                      <a:pt x="3580" y="12876"/>
                    </a:lnTo>
                    <a:lnTo>
                      <a:pt x="3542" y="12895"/>
                    </a:lnTo>
                    <a:lnTo>
                      <a:pt x="3466" y="12895"/>
                    </a:lnTo>
                    <a:lnTo>
                      <a:pt x="3428" y="12895"/>
                    </a:lnTo>
                    <a:lnTo>
                      <a:pt x="3390" y="12876"/>
                    </a:lnTo>
                    <a:lnTo>
                      <a:pt x="3370" y="12857"/>
                    </a:lnTo>
                    <a:lnTo>
                      <a:pt x="3352" y="12838"/>
                    </a:lnTo>
                    <a:lnTo>
                      <a:pt x="3333" y="12819"/>
                    </a:lnTo>
                    <a:lnTo>
                      <a:pt x="3314" y="12800"/>
                    </a:lnTo>
                    <a:lnTo>
                      <a:pt x="3314" y="12762"/>
                    </a:lnTo>
                    <a:lnTo>
                      <a:pt x="3314" y="12704"/>
                    </a:lnTo>
                    <a:lnTo>
                      <a:pt x="3314" y="12685"/>
                    </a:lnTo>
                    <a:lnTo>
                      <a:pt x="3294" y="12666"/>
                    </a:lnTo>
                    <a:lnTo>
                      <a:pt x="3275" y="12609"/>
                    </a:lnTo>
                    <a:lnTo>
                      <a:pt x="3238" y="12495"/>
                    </a:lnTo>
                    <a:lnTo>
                      <a:pt x="3180" y="12476"/>
                    </a:lnTo>
                    <a:lnTo>
                      <a:pt x="3123" y="12514"/>
                    </a:lnTo>
                    <a:lnTo>
                      <a:pt x="3066" y="12609"/>
                    </a:lnTo>
                    <a:lnTo>
                      <a:pt x="3066" y="12648"/>
                    </a:lnTo>
                    <a:lnTo>
                      <a:pt x="3066" y="12762"/>
                    </a:lnTo>
                    <a:lnTo>
                      <a:pt x="3066" y="12780"/>
                    </a:lnTo>
                    <a:lnTo>
                      <a:pt x="3085" y="12819"/>
                    </a:lnTo>
                    <a:lnTo>
                      <a:pt x="3104" y="12857"/>
                    </a:lnTo>
                    <a:lnTo>
                      <a:pt x="3085" y="12876"/>
                    </a:lnTo>
                    <a:lnTo>
                      <a:pt x="3047" y="12914"/>
                    </a:lnTo>
                    <a:lnTo>
                      <a:pt x="3028" y="12990"/>
                    </a:lnTo>
                    <a:lnTo>
                      <a:pt x="3009" y="12971"/>
                    </a:lnTo>
                    <a:lnTo>
                      <a:pt x="2913" y="12876"/>
                    </a:lnTo>
                    <a:lnTo>
                      <a:pt x="2875" y="12857"/>
                    </a:lnTo>
                    <a:lnTo>
                      <a:pt x="2857" y="12857"/>
                    </a:lnTo>
                    <a:lnTo>
                      <a:pt x="2818" y="12876"/>
                    </a:lnTo>
                    <a:lnTo>
                      <a:pt x="2799" y="12895"/>
                    </a:lnTo>
                    <a:lnTo>
                      <a:pt x="2742" y="12952"/>
                    </a:lnTo>
                    <a:lnTo>
                      <a:pt x="2723" y="12952"/>
                    </a:lnTo>
                    <a:lnTo>
                      <a:pt x="2666" y="12952"/>
                    </a:lnTo>
                    <a:lnTo>
                      <a:pt x="2590" y="12895"/>
                    </a:lnTo>
                    <a:lnTo>
                      <a:pt x="2532" y="12876"/>
                    </a:lnTo>
                    <a:lnTo>
                      <a:pt x="2037" y="12876"/>
                    </a:lnTo>
                    <a:lnTo>
                      <a:pt x="1942" y="12876"/>
                    </a:lnTo>
                    <a:lnTo>
                      <a:pt x="1885" y="12914"/>
                    </a:lnTo>
                    <a:lnTo>
                      <a:pt x="1847" y="12933"/>
                    </a:lnTo>
                    <a:lnTo>
                      <a:pt x="1638" y="12933"/>
                    </a:lnTo>
                    <a:lnTo>
                      <a:pt x="1580" y="12914"/>
                    </a:lnTo>
                    <a:lnTo>
                      <a:pt x="1542" y="12857"/>
                    </a:lnTo>
                    <a:lnTo>
                      <a:pt x="1466" y="12724"/>
                    </a:lnTo>
                    <a:lnTo>
                      <a:pt x="1428" y="12648"/>
                    </a:lnTo>
                    <a:lnTo>
                      <a:pt x="1352" y="12590"/>
                    </a:lnTo>
                    <a:lnTo>
                      <a:pt x="1199" y="12533"/>
                    </a:lnTo>
                    <a:lnTo>
                      <a:pt x="1047" y="12438"/>
                    </a:lnTo>
                    <a:lnTo>
                      <a:pt x="818" y="12343"/>
                    </a:lnTo>
                    <a:lnTo>
                      <a:pt x="723" y="12267"/>
                    </a:lnTo>
                    <a:lnTo>
                      <a:pt x="647" y="12209"/>
                    </a:lnTo>
                    <a:lnTo>
                      <a:pt x="532" y="12038"/>
                    </a:lnTo>
                    <a:lnTo>
                      <a:pt x="495" y="11942"/>
                    </a:lnTo>
                    <a:lnTo>
                      <a:pt x="514" y="11886"/>
                    </a:lnTo>
                    <a:lnTo>
                      <a:pt x="532" y="11828"/>
                    </a:lnTo>
                    <a:lnTo>
                      <a:pt x="532" y="11771"/>
                    </a:lnTo>
                    <a:lnTo>
                      <a:pt x="532" y="11695"/>
                    </a:lnTo>
                    <a:lnTo>
                      <a:pt x="495" y="11524"/>
                    </a:lnTo>
                    <a:lnTo>
                      <a:pt x="475" y="11447"/>
                    </a:lnTo>
                    <a:lnTo>
                      <a:pt x="475" y="11371"/>
                    </a:lnTo>
                    <a:lnTo>
                      <a:pt x="456" y="11371"/>
                    </a:lnTo>
                    <a:lnTo>
                      <a:pt x="399" y="11581"/>
                    </a:lnTo>
                    <a:lnTo>
                      <a:pt x="285" y="11771"/>
                    </a:lnTo>
                    <a:lnTo>
                      <a:pt x="228" y="11847"/>
                    </a:lnTo>
                    <a:lnTo>
                      <a:pt x="190" y="11904"/>
                    </a:lnTo>
                    <a:lnTo>
                      <a:pt x="37" y="12018"/>
                    </a:lnTo>
                    <a:lnTo>
                      <a:pt x="0" y="12076"/>
                    </a:lnTo>
                    <a:lnTo>
                      <a:pt x="0" y="12133"/>
                    </a:lnTo>
                    <a:lnTo>
                      <a:pt x="19" y="12285"/>
                    </a:lnTo>
                    <a:lnTo>
                      <a:pt x="19" y="12304"/>
                    </a:lnTo>
                    <a:lnTo>
                      <a:pt x="19" y="12343"/>
                    </a:lnTo>
                    <a:lnTo>
                      <a:pt x="37" y="12381"/>
                    </a:lnTo>
                    <a:lnTo>
                      <a:pt x="75" y="12438"/>
                    </a:lnTo>
                    <a:lnTo>
                      <a:pt x="114" y="12476"/>
                    </a:lnTo>
                    <a:lnTo>
                      <a:pt x="151" y="12514"/>
                    </a:lnTo>
                    <a:lnTo>
                      <a:pt x="209" y="12533"/>
                    </a:lnTo>
                    <a:lnTo>
                      <a:pt x="380" y="12533"/>
                    </a:lnTo>
                    <a:lnTo>
                      <a:pt x="456" y="12571"/>
                    </a:lnTo>
                    <a:lnTo>
                      <a:pt x="475" y="12648"/>
                    </a:lnTo>
                    <a:lnTo>
                      <a:pt x="456" y="12952"/>
                    </a:lnTo>
                    <a:lnTo>
                      <a:pt x="456" y="13124"/>
                    </a:lnTo>
                    <a:lnTo>
                      <a:pt x="475" y="13219"/>
                    </a:lnTo>
                    <a:lnTo>
                      <a:pt x="514" y="13295"/>
                    </a:lnTo>
                    <a:lnTo>
                      <a:pt x="590" y="13390"/>
                    </a:lnTo>
                    <a:lnTo>
                      <a:pt x="952" y="13695"/>
                    </a:lnTo>
                    <a:lnTo>
                      <a:pt x="971" y="13733"/>
                    </a:lnTo>
                    <a:lnTo>
                      <a:pt x="990" y="13847"/>
                    </a:lnTo>
                    <a:lnTo>
                      <a:pt x="1008" y="13847"/>
                    </a:lnTo>
                    <a:lnTo>
                      <a:pt x="1085" y="13809"/>
                    </a:lnTo>
                    <a:lnTo>
                      <a:pt x="1104" y="13828"/>
                    </a:lnTo>
                    <a:lnTo>
                      <a:pt x="1180" y="13999"/>
                    </a:lnTo>
                    <a:lnTo>
                      <a:pt x="1257" y="14057"/>
                    </a:lnTo>
                    <a:lnTo>
                      <a:pt x="1333" y="14057"/>
                    </a:lnTo>
                    <a:lnTo>
                      <a:pt x="1409" y="14057"/>
                    </a:lnTo>
                    <a:lnTo>
                      <a:pt x="1485" y="14057"/>
                    </a:lnTo>
                    <a:lnTo>
                      <a:pt x="1561" y="14095"/>
                    </a:lnTo>
                    <a:lnTo>
                      <a:pt x="1599" y="14152"/>
                    </a:lnTo>
                    <a:lnTo>
                      <a:pt x="1675" y="14380"/>
                    </a:lnTo>
                    <a:lnTo>
                      <a:pt x="1733" y="14476"/>
                    </a:lnTo>
                    <a:lnTo>
                      <a:pt x="1770" y="14514"/>
                    </a:lnTo>
                    <a:lnTo>
                      <a:pt x="1923" y="14571"/>
                    </a:lnTo>
                    <a:lnTo>
                      <a:pt x="1999" y="14647"/>
                    </a:lnTo>
                    <a:lnTo>
                      <a:pt x="2075" y="14800"/>
                    </a:lnTo>
                    <a:lnTo>
                      <a:pt x="2171" y="14857"/>
                    </a:lnTo>
                    <a:lnTo>
                      <a:pt x="2247" y="14895"/>
                    </a:lnTo>
                    <a:lnTo>
                      <a:pt x="2476" y="14914"/>
                    </a:lnTo>
                    <a:lnTo>
                      <a:pt x="2552" y="14952"/>
                    </a:lnTo>
                    <a:lnTo>
                      <a:pt x="2609" y="15047"/>
                    </a:lnTo>
                    <a:lnTo>
                      <a:pt x="2704" y="15200"/>
                    </a:lnTo>
                    <a:lnTo>
                      <a:pt x="2894" y="15486"/>
                    </a:lnTo>
                    <a:lnTo>
                      <a:pt x="2913" y="15581"/>
                    </a:lnTo>
                    <a:lnTo>
                      <a:pt x="2913" y="15676"/>
                    </a:lnTo>
                    <a:lnTo>
                      <a:pt x="2952" y="15676"/>
                    </a:lnTo>
                    <a:lnTo>
                      <a:pt x="3009" y="15657"/>
                    </a:lnTo>
                    <a:lnTo>
                      <a:pt x="3066" y="15657"/>
                    </a:lnTo>
                    <a:lnTo>
                      <a:pt x="3275" y="15695"/>
                    </a:lnTo>
                    <a:lnTo>
                      <a:pt x="3314" y="15714"/>
                    </a:lnTo>
                    <a:lnTo>
                      <a:pt x="3390" y="15771"/>
                    </a:lnTo>
                    <a:lnTo>
                      <a:pt x="3561" y="16000"/>
                    </a:lnTo>
                    <a:lnTo>
                      <a:pt x="3695" y="16114"/>
                    </a:lnTo>
                    <a:lnTo>
                      <a:pt x="3885" y="16209"/>
                    </a:lnTo>
                    <a:lnTo>
                      <a:pt x="4076" y="16229"/>
                    </a:lnTo>
                    <a:lnTo>
                      <a:pt x="4247" y="16152"/>
                    </a:lnTo>
                    <a:lnTo>
                      <a:pt x="4285" y="16114"/>
                    </a:lnTo>
                    <a:lnTo>
                      <a:pt x="4285" y="16076"/>
                    </a:lnTo>
                    <a:lnTo>
                      <a:pt x="4304" y="16057"/>
                    </a:lnTo>
                    <a:lnTo>
                      <a:pt x="4361" y="16076"/>
                    </a:lnTo>
                    <a:lnTo>
                      <a:pt x="4380" y="16095"/>
                    </a:lnTo>
                    <a:lnTo>
                      <a:pt x="4418" y="16114"/>
                    </a:lnTo>
                    <a:lnTo>
                      <a:pt x="4437" y="16152"/>
                    </a:lnTo>
                    <a:lnTo>
                      <a:pt x="4494" y="16152"/>
                    </a:lnTo>
                    <a:lnTo>
                      <a:pt x="4552" y="16133"/>
                    </a:lnTo>
                    <a:lnTo>
                      <a:pt x="4628" y="16057"/>
                    </a:lnTo>
                    <a:lnTo>
                      <a:pt x="4666" y="16038"/>
                    </a:lnTo>
                    <a:lnTo>
                      <a:pt x="4685" y="16038"/>
                    </a:lnTo>
                    <a:lnTo>
                      <a:pt x="4742" y="16057"/>
                    </a:lnTo>
                    <a:lnTo>
                      <a:pt x="4761" y="16057"/>
                    </a:lnTo>
                    <a:lnTo>
                      <a:pt x="4838" y="16019"/>
                    </a:lnTo>
                    <a:lnTo>
                      <a:pt x="4838" y="16000"/>
                    </a:lnTo>
                    <a:lnTo>
                      <a:pt x="4875" y="15980"/>
                    </a:lnTo>
                    <a:lnTo>
                      <a:pt x="4894" y="15980"/>
                    </a:lnTo>
                    <a:lnTo>
                      <a:pt x="4933" y="16019"/>
                    </a:lnTo>
                    <a:lnTo>
                      <a:pt x="4952" y="16019"/>
                    </a:lnTo>
                    <a:lnTo>
                      <a:pt x="4990" y="16000"/>
                    </a:lnTo>
                    <a:lnTo>
                      <a:pt x="4990" y="15980"/>
                    </a:lnTo>
                    <a:lnTo>
                      <a:pt x="4990" y="15904"/>
                    </a:lnTo>
                    <a:lnTo>
                      <a:pt x="5047" y="15848"/>
                    </a:lnTo>
                    <a:lnTo>
                      <a:pt x="5256" y="15657"/>
                    </a:lnTo>
                    <a:lnTo>
                      <a:pt x="5371" y="15600"/>
                    </a:lnTo>
                    <a:lnTo>
                      <a:pt x="5485" y="15581"/>
                    </a:lnTo>
                    <a:lnTo>
                      <a:pt x="5732" y="15581"/>
                    </a:lnTo>
                    <a:lnTo>
                      <a:pt x="6628" y="15352"/>
                    </a:lnTo>
                    <a:lnTo>
                      <a:pt x="6704" y="15352"/>
                    </a:lnTo>
                    <a:lnTo>
                      <a:pt x="7237" y="15600"/>
                    </a:lnTo>
                    <a:lnTo>
                      <a:pt x="7333" y="15619"/>
                    </a:lnTo>
                    <a:lnTo>
                      <a:pt x="7409" y="15619"/>
                    </a:lnTo>
                    <a:lnTo>
                      <a:pt x="7485" y="15600"/>
                    </a:lnTo>
                    <a:lnTo>
                      <a:pt x="7657" y="15562"/>
                    </a:lnTo>
                    <a:lnTo>
                      <a:pt x="7713" y="15562"/>
                    </a:lnTo>
                    <a:lnTo>
                      <a:pt x="7752" y="15600"/>
                    </a:lnTo>
                    <a:lnTo>
                      <a:pt x="7790" y="15657"/>
                    </a:lnTo>
                    <a:lnTo>
                      <a:pt x="7790" y="15714"/>
                    </a:lnTo>
                    <a:lnTo>
                      <a:pt x="7847" y="15809"/>
                    </a:lnTo>
                    <a:lnTo>
                      <a:pt x="7885" y="15790"/>
                    </a:lnTo>
                    <a:lnTo>
                      <a:pt x="7980" y="15657"/>
                    </a:lnTo>
                    <a:lnTo>
                      <a:pt x="8323" y="15523"/>
                    </a:lnTo>
                    <a:lnTo>
                      <a:pt x="8380" y="15523"/>
                    </a:lnTo>
                    <a:lnTo>
                      <a:pt x="8438" y="15523"/>
                    </a:lnTo>
                    <a:lnTo>
                      <a:pt x="8552" y="15562"/>
                    </a:lnTo>
                    <a:lnTo>
                      <a:pt x="8761" y="15638"/>
                    </a:lnTo>
                    <a:lnTo>
                      <a:pt x="8876" y="15676"/>
                    </a:lnTo>
                    <a:lnTo>
                      <a:pt x="9104" y="15619"/>
                    </a:lnTo>
                    <a:lnTo>
                      <a:pt x="9466" y="15200"/>
                    </a:lnTo>
                    <a:lnTo>
                      <a:pt x="9714" y="15123"/>
                    </a:lnTo>
                    <a:lnTo>
                      <a:pt x="10038" y="15123"/>
                    </a:lnTo>
                    <a:lnTo>
                      <a:pt x="10133" y="15105"/>
                    </a:lnTo>
                    <a:lnTo>
                      <a:pt x="10190" y="15086"/>
                    </a:lnTo>
                    <a:lnTo>
                      <a:pt x="10209" y="15028"/>
                    </a:lnTo>
                    <a:lnTo>
                      <a:pt x="10419" y="14438"/>
                    </a:lnTo>
                    <a:lnTo>
                      <a:pt x="10552" y="14190"/>
                    </a:lnTo>
                    <a:lnTo>
                      <a:pt x="10552" y="14152"/>
                    </a:lnTo>
                    <a:lnTo>
                      <a:pt x="10571" y="14095"/>
                    </a:lnTo>
                    <a:lnTo>
                      <a:pt x="10533" y="14076"/>
                    </a:lnTo>
                    <a:lnTo>
                      <a:pt x="10438" y="14057"/>
                    </a:lnTo>
                    <a:lnTo>
                      <a:pt x="10419" y="14038"/>
                    </a:lnTo>
                    <a:lnTo>
                      <a:pt x="10456" y="13923"/>
                    </a:lnTo>
                    <a:lnTo>
                      <a:pt x="10533" y="13867"/>
                    </a:lnTo>
                    <a:lnTo>
                      <a:pt x="10990" y="13657"/>
                    </a:lnTo>
                    <a:lnTo>
                      <a:pt x="11085" y="13619"/>
                    </a:lnTo>
                    <a:lnTo>
                      <a:pt x="11333" y="13600"/>
                    </a:lnTo>
                    <a:lnTo>
                      <a:pt x="11390" y="13581"/>
                    </a:lnTo>
                    <a:lnTo>
                      <a:pt x="11466" y="13523"/>
                    </a:lnTo>
                    <a:lnTo>
                      <a:pt x="11523" y="13466"/>
                    </a:lnTo>
                    <a:lnTo>
                      <a:pt x="11580" y="13428"/>
                    </a:lnTo>
                    <a:lnTo>
                      <a:pt x="11676" y="13409"/>
                    </a:lnTo>
                    <a:lnTo>
                      <a:pt x="12876" y="13466"/>
                    </a:lnTo>
                    <a:lnTo>
                      <a:pt x="12971" y="13505"/>
                    </a:lnTo>
                    <a:lnTo>
                      <a:pt x="12990" y="13505"/>
                    </a:lnTo>
                    <a:lnTo>
                      <a:pt x="13047" y="13486"/>
                    </a:lnTo>
                    <a:lnTo>
                      <a:pt x="13067" y="13447"/>
                    </a:lnTo>
                    <a:lnTo>
                      <a:pt x="13104" y="13409"/>
                    </a:lnTo>
                    <a:lnTo>
                      <a:pt x="13143" y="13371"/>
                    </a:lnTo>
                    <a:lnTo>
                      <a:pt x="13219" y="13352"/>
                    </a:lnTo>
                    <a:lnTo>
                      <a:pt x="13276" y="13352"/>
                    </a:lnTo>
                    <a:lnTo>
                      <a:pt x="13333" y="13371"/>
                    </a:lnTo>
                    <a:lnTo>
                      <a:pt x="13428" y="13390"/>
                    </a:lnTo>
                    <a:lnTo>
                      <a:pt x="13619" y="13390"/>
                    </a:lnTo>
                    <a:lnTo>
                      <a:pt x="13676" y="13390"/>
                    </a:lnTo>
                    <a:lnTo>
                      <a:pt x="13771" y="13428"/>
                    </a:lnTo>
                    <a:lnTo>
                      <a:pt x="13847" y="13466"/>
                    </a:lnTo>
                    <a:lnTo>
                      <a:pt x="13885" y="13523"/>
                    </a:lnTo>
                    <a:lnTo>
                      <a:pt x="13885" y="13619"/>
                    </a:lnTo>
                    <a:lnTo>
                      <a:pt x="13866" y="13695"/>
                    </a:lnTo>
                    <a:lnTo>
                      <a:pt x="13809" y="13771"/>
                    </a:lnTo>
                    <a:lnTo>
                      <a:pt x="13752" y="13847"/>
                    </a:lnTo>
                    <a:lnTo>
                      <a:pt x="13638" y="13923"/>
                    </a:lnTo>
                    <a:lnTo>
                      <a:pt x="13600" y="13981"/>
                    </a:lnTo>
                    <a:lnTo>
                      <a:pt x="13619" y="13999"/>
                    </a:lnTo>
                    <a:lnTo>
                      <a:pt x="13676" y="13999"/>
                    </a:lnTo>
                    <a:lnTo>
                      <a:pt x="13828" y="13962"/>
                    </a:lnTo>
                    <a:lnTo>
                      <a:pt x="13981" y="13923"/>
                    </a:lnTo>
                    <a:lnTo>
                      <a:pt x="14133" y="13943"/>
                    </a:lnTo>
                    <a:lnTo>
                      <a:pt x="14286" y="14019"/>
                    </a:lnTo>
                    <a:lnTo>
                      <a:pt x="14418" y="14114"/>
                    </a:lnTo>
                    <a:lnTo>
                      <a:pt x="14476" y="14133"/>
                    </a:lnTo>
                    <a:lnTo>
                      <a:pt x="14647" y="14152"/>
                    </a:lnTo>
                    <a:lnTo>
                      <a:pt x="14876" y="14190"/>
                    </a:lnTo>
                    <a:lnTo>
                      <a:pt x="15066" y="14266"/>
                    </a:lnTo>
                    <a:lnTo>
                      <a:pt x="15371" y="14495"/>
                    </a:lnTo>
                    <a:lnTo>
                      <a:pt x="15542" y="14495"/>
                    </a:lnTo>
                    <a:lnTo>
                      <a:pt x="15695" y="14438"/>
                    </a:lnTo>
                    <a:lnTo>
                      <a:pt x="15790" y="14400"/>
                    </a:lnTo>
                    <a:lnTo>
                      <a:pt x="15866" y="14419"/>
                    </a:lnTo>
                    <a:lnTo>
                      <a:pt x="15962" y="14457"/>
                    </a:lnTo>
                    <a:lnTo>
                      <a:pt x="16152" y="14685"/>
                    </a:lnTo>
                    <a:lnTo>
                      <a:pt x="16267" y="14743"/>
                    </a:lnTo>
                    <a:lnTo>
                      <a:pt x="16362" y="14724"/>
                    </a:lnTo>
                    <a:lnTo>
                      <a:pt x="16990" y="14304"/>
                    </a:lnTo>
                    <a:lnTo>
                      <a:pt x="17238" y="13999"/>
                    </a:lnTo>
                    <a:lnTo>
                      <a:pt x="17333" y="13923"/>
                    </a:lnTo>
                    <a:lnTo>
                      <a:pt x="17390" y="13904"/>
                    </a:lnTo>
                    <a:lnTo>
                      <a:pt x="17962" y="13809"/>
                    </a:lnTo>
                    <a:lnTo>
                      <a:pt x="18133" y="13809"/>
                    </a:lnTo>
                    <a:lnTo>
                      <a:pt x="18267" y="13847"/>
                    </a:lnTo>
                    <a:lnTo>
                      <a:pt x="18324" y="13885"/>
                    </a:lnTo>
                    <a:lnTo>
                      <a:pt x="18362" y="13943"/>
                    </a:lnTo>
                    <a:lnTo>
                      <a:pt x="18400" y="13962"/>
                    </a:lnTo>
                    <a:lnTo>
                      <a:pt x="18438" y="13981"/>
                    </a:lnTo>
                    <a:lnTo>
                      <a:pt x="18476" y="13981"/>
                    </a:lnTo>
                    <a:lnTo>
                      <a:pt x="18571" y="13923"/>
                    </a:lnTo>
                    <a:lnTo>
                      <a:pt x="18571" y="13904"/>
                    </a:lnTo>
                    <a:lnTo>
                      <a:pt x="19162" y="13657"/>
                    </a:lnTo>
                    <a:lnTo>
                      <a:pt x="19238" y="13638"/>
                    </a:lnTo>
                    <a:lnTo>
                      <a:pt x="19333" y="13657"/>
                    </a:lnTo>
                    <a:lnTo>
                      <a:pt x="19428" y="13714"/>
                    </a:lnTo>
                    <a:lnTo>
                      <a:pt x="19752" y="13923"/>
                    </a:lnTo>
                    <a:lnTo>
                      <a:pt x="19828" y="13962"/>
                    </a:lnTo>
                    <a:lnTo>
                      <a:pt x="19924" y="13923"/>
                    </a:lnTo>
                    <a:lnTo>
                      <a:pt x="19981" y="13867"/>
                    </a:lnTo>
                    <a:lnTo>
                      <a:pt x="20019" y="13790"/>
                    </a:lnTo>
                    <a:lnTo>
                      <a:pt x="20019" y="13714"/>
                    </a:lnTo>
                    <a:lnTo>
                      <a:pt x="20000" y="13619"/>
                    </a:lnTo>
                    <a:lnTo>
                      <a:pt x="20000" y="13523"/>
                    </a:lnTo>
                    <a:lnTo>
                      <a:pt x="20038" y="13466"/>
                    </a:lnTo>
                    <a:lnTo>
                      <a:pt x="20171" y="13352"/>
                    </a:lnTo>
                    <a:lnTo>
                      <a:pt x="20229" y="13276"/>
                    </a:lnTo>
                    <a:lnTo>
                      <a:pt x="20343" y="13124"/>
                    </a:lnTo>
                    <a:lnTo>
                      <a:pt x="20419" y="12914"/>
                    </a:lnTo>
                    <a:lnTo>
                      <a:pt x="20457" y="12628"/>
                    </a:lnTo>
                    <a:lnTo>
                      <a:pt x="20457" y="12514"/>
                    </a:lnTo>
                    <a:lnTo>
                      <a:pt x="20438" y="12457"/>
                    </a:lnTo>
                    <a:lnTo>
                      <a:pt x="20419" y="12438"/>
                    </a:lnTo>
                    <a:lnTo>
                      <a:pt x="20419" y="12399"/>
                    </a:lnTo>
                    <a:lnTo>
                      <a:pt x="20438" y="12362"/>
                    </a:lnTo>
                    <a:lnTo>
                      <a:pt x="20457" y="12323"/>
                    </a:lnTo>
                    <a:lnTo>
                      <a:pt x="20495" y="12285"/>
                    </a:lnTo>
                    <a:lnTo>
                      <a:pt x="20533" y="12267"/>
                    </a:lnTo>
                    <a:lnTo>
                      <a:pt x="20571" y="12247"/>
                    </a:lnTo>
                    <a:lnTo>
                      <a:pt x="20781" y="12228"/>
                    </a:lnTo>
                    <a:lnTo>
                      <a:pt x="21010" y="12133"/>
                    </a:lnTo>
                    <a:lnTo>
                      <a:pt x="21067" y="12095"/>
                    </a:lnTo>
                    <a:lnTo>
                      <a:pt x="21067" y="12018"/>
                    </a:lnTo>
                    <a:lnTo>
                      <a:pt x="21047" y="11923"/>
                    </a:lnTo>
                    <a:lnTo>
                      <a:pt x="21047" y="11866"/>
                    </a:lnTo>
                    <a:lnTo>
                      <a:pt x="21067" y="11790"/>
                    </a:lnTo>
                    <a:lnTo>
                      <a:pt x="21105" y="11714"/>
                    </a:lnTo>
                    <a:lnTo>
                      <a:pt x="21105" y="11657"/>
                    </a:lnTo>
                    <a:lnTo>
                      <a:pt x="21105" y="11600"/>
                    </a:lnTo>
                    <a:lnTo>
                      <a:pt x="21105" y="11542"/>
                    </a:lnTo>
                    <a:lnTo>
                      <a:pt x="21047" y="11524"/>
                    </a:lnTo>
                    <a:lnTo>
                      <a:pt x="20971" y="11542"/>
                    </a:lnTo>
                    <a:lnTo>
                      <a:pt x="20895" y="11561"/>
                    </a:lnTo>
                    <a:lnTo>
                      <a:pt x="20857" y="11561"/>
                    </a:lnTo>
                    <a:lnTo>
                      <a:pt x="20819" y="11466"/>
                    </a:lnTo>
                    <a:lnTo>
                      <a:pt x="20819" y="11447"/>
                    </a:lnTo>
                    <a:lnTo>
                      <a:pt x="20819" y="11314"/>
                    </a:lnTo>
                    <a:lnTo>
                      <a:pt x="20800" y="11257"/>
                    </a:lnTo>
                    <a:lnTo>
                      <a:pt x="20762" y="11200"/>
                    </a:lnTo>
                    <a:lnTo>
                      <a:pt x="20743" y="11161"/>
                    </a:lnTo>
                    <a:lnTo>
                      <a:pt x="20743" y="11104"/>
                    </a:lnTo>
                    <a:lnTo>
                      <a:pt x="20781" y="10876"/>
                    </a:lnTo>
                    <a:lnTo>
                      <a:pt x="20857" y="10723"/>
                    </a:lnTo>
                    <a:lnTo>
                      <a:pt x="20971" y="10647"/>
                    </a:lnTo>
                    <a:lnTo>
                      <a:pt x="21276" y="10609"/>
                    </a:lnTo>
                    <a:lnTo>
                      <a:pt x="21390" y="10571"/>
                    </a:lnTo>
                    <a:lnTo>
                      <a:pt x="21409" y="10533"/>
                    </a:lnTo>
                    <a:lnTo>
                      <a:pt x="21390" y="10476"/>
                    </a:lnTo>
                    <a:lnTo>
                      <a:pt x="21390" y="10400"/>
                    </a:lnTo>
                    <a:lnTo>
                      <a:pt x="21409" y="10304"/>
                    </a:lnTo>
                    <a:lnTo>
                      <a:pt x="21467" y="10286"/>
                    </a:lnTo>
                    <a:lnTo>
                      <a:pt x="21619" y="10286"/>
                    </a:lnTo>
                    <a:lnTo>
                      <a:pt x="21695" y="10247"/>
                    </a:lnTo>
                    <a:lnTo>
                      <a:pt x="21867" y="10095"/>
                    </a:lnTo>
                    <a:lnTo>
                      <a:pt x="21924" y="10076"/>
                    </a:lnTo>
                    <a:lnTo>
                      <a:pt x="22000" y="10037"/>
                    </a:lnTo>
                    <a:lnTo>
                      <a:pt x="22152" y="9866"/>
                    </a:lnTo>
                    <a:lnTo>
                      <a:pt x="22229" y="9809"/>
                    </a:lnTo>
                    <a:lnTo>
                      <a:pt x="22400" y="9790"/>
                    </a:lnTo>
                    <a:lnTo>
                      <a:pt x="22495" y="9771"/>
                    </a:lnTo>
                    <a:lnTo>
                      <a:pt x="22552" y="9695"/>
                    </a:lnTo>
                    <a:lnTo>
                      <a:pt x="22533" y="9619"/>
                    </a:lnTo>
                    <a:lnTo>
                      <a:pt x="22495" y="9524"/>
                    </a:lnTo>
                    <a:lnTo>
                      <a:pt x="22438" y="9428"/>
                    </a:lnTo>
                    <a:lnTo>
                      <a:pt x="22362" y="9371"/>
                    </a:lnTo>
                    <a:lnTo>
                      <a:pt x="22324" y="9352"/>
                    </a:lnTo>
                    <a:lnTo>
                      <a:pt x="22286" y="9314"/>
                    </a:lnTo>
                    <a:lnTo>
                      <a:pt x="22229" y="9314"/>
                    </a:lnTo>
                    <a:lnTo>
                      <a:pt x="22190" y="9295"/>
                    </a:lnTo>
                    <a:lnTo>
                      <a:pt x="22134" y="9314"/>
                    </a:lnTo>
                    <a:lnTo>
                      <a:pt x="22057" y="9352"/>
                    </a:lnTo>
                    <a:lnTo>
                      <a:pt x="22019" y="9352"/>
                    </a:lnTo>
                    <a:lnTo>
                      <a:pt x="21943" y="9295"/>
                    </a:lnTo>
                    <a:lnTo>
                      <a:pt x="21962" y="9219"/>
                    </a:lnTo>
                    <a:lnTo>
                      <a:pt x="22000" y="9123"/>
                    </a:lnTo>
                    <a:lnTo>
                      <a:pt x="22019" y="9047"/>
                    </a:lnTo>
                    <a:lnTo>
                      <a:pt x="22000" y="9009"/>
                    </a:lnTo>
                    <a:lnTo>
                      <a:pt x="21962" y="8933"/>
                    </a:lnTo>
                    <a:lnTo>
                      <a:pt x="21962" y="8895"/>
                    </a:lnTo>
                    <a:lnTo>
                      <a:pt x="21981" y="8838"/>
                    </a:lnTo>
                    <a:lnTo>
                      <a:pt x="22019" y="8838"/>
                    </a:lnTo>
                    <a:lnTo>
                      <a:pt x="22057" y="8818"/>
                    </a:lnTo>
                    <a:lnTo>
                      <a:pt x="22095" y="8800"/>
                    </a:lnTo>
                    <a:lnTo>
                      <a:pt x="22134" y="8704"/>
                    </a:lnTo>
                    <a:lnTo>
                      <a:pt x="22114" y="8609"/>
                    </a:lnTo>
                    <a:lnTo>
                      <a:pt x="22019" y="8476"/>
                    </a:lnTo>
                    <a:lnTo>
                      <a:pt x="22000" y="8437"/>
                    </a:lnTo>
                    <a:lnTo>
                      <a:pt x="22000" y="8419"/>
                    </a:lnTo>
                    <a:lnTo>
                      <a:pt x="22038" y="8400"/>
                    </a:lnTo>
                    <a:lnTo>
                      <a:pt x="22095" y="8361"/>
                    </a:lnTo>
                    <a:lnTo>
                      <a:pt x="22114" y="8305"/>
                    </a:lnTo>
                    <a:lnTo>
                      <a:pt x="22134" y="8266"/>
                    </a:lnTo>
                    <a:lnTo>
                      <a:pt x="22152" y="8228"/>
                    </a:lnTo>
                    <a:lnTo>
                      <a:pt x="22152" y="8171"/>
                    </a:lnTo>
                    <a:lnTo>
                      <a:pt x="22210" y="8095"/>
                    </a:lnTo>
                    <a:lnTo>
                      <a:pt x="22286" y="8038"/>
                    </a:lnTo>
                    <a:lnTo>
                      <a:pt x="22514" y="7885"/>
                    </a:lnTo>
                    <a:lnTo>
                      <a:pt x="22552" y="7828"/>
                    </a:lnTo>
                    <a:lnTo>
                      <a:pt x="22628" y="7695"/>
                    </a:lnTo>
                    <a:lnTo>
                      <a:pt x="22686" y="7580"/>
                    </a:lnTo>
                    <a:lnTo>
                      <a:pt x="22743" y="7599"/>
                    </a:lnTo>
                    <a:lnTo>
                      <a:pt x="22838" y="7752"/>
                    </a:lnTo>
                    <a:lnTo>
                      <a:pt x="22952" y="7809"/>
                    </a:lnTo>
                    <a:lnTo>
                      <a:pt x="23086" y="7790"/>
                    </a:lnTo>
                    <a:lnTo>
                      <a:pt x="23333" y="7676"/>
                    </a:lnTo>
                    <a:lnTo>
                      <a:pt x="23505" y="7657"/>
                    </a:lnTo>
                    <a:lnTo>
                      <a:pt x="23562" y="7638"/>
                    </a:lnTo>
                    <a:lnTo>
                      <a:pt x="23600" y="7562"/>
                    </a:lnTo>
                    <a:lnTo>
                      <a:pt x="23619" y="7390"/>
                    </a:lnTo>
                    <a:lnTo>
                      <a:pt x="23638" y="7314"/>
                    </a:lnTo>
                    <a:lnTo>
                      <a:pt x="23771" y="7123"/>
                    </a:lnTo>
                    <a:lnTo>
                      <a:pt x="23771" y="7104"/>
                    </a:lnTo>
                    <a:lnTo>
                      <a:pt x="23714" y="7085"/>
                    </a:lnTo>
                    <a:lnTo>
                      <a:pt x="23638" y="7009"/>
                    </a:lnTo>
                    <a:lnTo>
                      <a:pt x="23638" y="6933"/>
                    </a:lnTo>
                    <a:lnTo>
                      <a:pt x="23790" y="6342"/>
                    </a:lnTo>
                    <a:lnTo>
                      <a:pt x="23848" y="6152"/>
                    </a:lnTo>
                    <a:lnTo>
                      <a:pt x="23943" y="6075"/>
                    </a:lnTo>
                    <a:lnTo>
                      <a:pt x="23981" y="6075"/>
                    </a:lnTo>
                    <a:lnTo>
                      <a:pt x="24019" y="6095"/>
                    </a:lnTo>
                    <a:lnTo>
                      <a:pt x="24057" y="6114"/>
                    </a:lnTo>
                    <a:lnTo>
                      <a:pt x="24095" y="6095"/>
                    </a:lnTo>
                    <a:lnTo>
                      <a:pt x="24115" y="6057"/>
                    </a:lnTo>
                    <a:lnTo>
                      <a:pt x="24115" y="6019"/>
                    </a:lnTo>
                    <a:lnTo>
                      <a:pt x="24076" y="5923"/>
                    </a:lnTo>
                    <a:lnTo>
                      <a:pt x="24019" y="5809"/>
                    </a:lnTo>
                    <a:lnTo>
                      <a:pt x="24000" y="5771"/>
                    </a:lnTo>
                    <a:lnTo>
                      <a:pt x="24000" y="5714"/>
                    </a:lnTo>
                    <a:lnTo>
                      <a:pt x="24000" y="5638"/>
                    </a:lnTo>
                    <a:lnTo>
                      <a:pt x="24000" y="5599"/>
                    </a:lnTo>
                    <a:lnTo>
                      <a:pt x="23905" y="5371"/>
                    </a:lnTo>
                    <a:lnTo>
                      <a:pt x="23886" y="5276"/>
                    </a:lnTo>
                    <a:lnTo>
                      <a:pt x="23886" y="5104"/>
                    </a:lnTo>
                    <a:lnTo>
                      <a:pt x="23905" y="4952"/>
                    </a:lnTo>
                    <a:lnTo>
                      <a:pt x="24057" y="4495"/>
                    </a:lnTo>
                    <a:lnTo>
                      <a:pt x="24057" y="4361"/>
                    </a:lnTo>
                    <a:lnTo>
                      <a:pt x="24000" y="4304"/>
                    </a:lnTo>
                    <a:lnTo>
                      <a:pt x="23924" y="4266"/>
                    </a:lnTo>
                    <a:lnTo>
                      <a:pt x="23866" y="4209"/>
                    </a:lnTo>
                    <a:lnTo>
                      <a:pt x="23866" y="4114"/>
                    </a:lnTo>
                    <a:lnTo>
                      <a:pt x="23886" y="4094"/>
                    </a:lnTo>
                    <a:lnTo>
                      <a:pt x="24038" y="4018"/>
                    </a:lnTo>
                    <a:lnTo>
                      <a:pt x="24076" y="3962"/>
                    </a:lnTo>
                    <a:lnTo>
                      <a:pt x="24152" y="3809"/>
                    </a:lnTo>
                    <a:lnTo>
                      <a:pt x="24191" y="3637"/>
                    </a:lnTo>
                    <a:lnTo>
                      <a:pt x="24247" y="3295"/>
                    </a:lnTo>
                    <a:lnTo>
                      <a:pt x="24267" y="3219"/>
                    </a:lnTo>
                    <a:lnTo>
                      <a:pt x="24247" y="3200"/>
                    </a:lnTo>
                    <a:lnTo>
                      <a:pt x="24229" y="3142"/>
                    </a:lnTo>
                    <a:lnTo>
                      <a:pt x="24210" y="3085"/>
                    </a:lnTo>
                    <a:lnTo>
                      <a:pt x="24210" y="2990"/>
                    </a:lnTo>
                    <a:lnTo>
                      <a:pt x="24229" y="2933"/>
                    </a:lnTo>
                    <a:lnTo>
                      <a:pt x="24229" y="2875"/>
                    </a:lnTo>
                    <a:lnTo>
                      <a:pt x="24362" y="2723"/>
                    </a:lnTo>
                    <a:lnTo>
                      <a:pt x="24381" y="2685"/>
                    </a:lnTo>
                    <a:lnTo>
                      <a:pt x="24400" y="2609"/>
                    </a:lnTo>
                    <a:lnTo>
                      <a:pt x="24400" y="2571"/>
                    </a:lnTo>
                    <a:lnTo>
                      <a:pt x="24400" y="2533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67" name="Freeform 9">
                <a:extLst>
                  <a:ext uri="{FF2B5EF4-FFF2-40B4-BE49-F238E27FC236}">
                    <a16:creationId xmlns:a16="http://schemas.microsoft.com/office/drawing/2014/main" id="{5D933F64-1520-7A4B-A838-DC71A5EC9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71088" y="6604000"/>
                <a:ext cx="5883275" cy="4581525"/>
              </a:xfrm>
              <a:custGeom>
                <a:avLst/>
                <a:gdLst>
                  <a:gd name="T0" fmla="*/ 2147483646 w 16344"/>
                  <a:gd name="T1" fmla="*/ 2147483646 h 12725"/>
                  <a:gd name="T2" fmla="*/ 2147483646 w 16344"/>
                  <a:gd name="T3" fmla="*/ 2147483646 h 12725"/>
                  <a:gd name="T4" fmla="*/ 2147483646 w 16344"/>
                  <a:gd name="T5" fmla="*/ 2147483646 h 12725"/>
                  <a:gd name="T6" fmla="*/ 2147483646 w 16344"/>
                  <a:gd name="T7" fmla="*/ 2147483646 h 12725"/>
                  <a:gd name="T8" fmla="*/ 2147483646 w 16344"/>
                  <a:gd name="T9" fmla="*/ 2147483646 h 12725"/>
                  <a:gd name="T10" fmla="*/ 2147483646 w 16344"/>
                  <a:gd name="T11" fmla="*/ 2147483646 h 12725"/>
                  <a:gd name="T12" fmla="*/ 2147483646 w 16344"/>
                  <a:gd name="T13" fmla="*/ 2147483646 h 12725"/>
                  <a:gd name="T14" fmla="*/ 2147483646 w 16344"/>
                  <a:gd name="T15" fmla="*/ 2147483646 h 12725"/>
                  <a:gd name="T16" fmla="*/ 2147483646 w 16344"/>
                  <a:gd name="T17" fmla="*/ 2147483646 h 12725"/>
                  <a:gd name="T18" fmla="*/ 2147483646 w 16344"/>
                  <a:gd name="T19" fmla="*/ 2147483646 h 12725"/>
                  <a:gd name="T20" fmla="*/ 2147483646 w 16344"/>
                  <a:gd name="T21" fmla="*/ 2147483646 h 12725"/>
                  <a:gd name="T22" fmla="*/ 2147483646 w 16344"/>
                  <a:gd name="T23" fmla="*/ 2147483646 h 12725"/>
                  <a:gd name="T24" fmla="*/ 2147483646 w 16344"/>
                  <a:gd name="T25" fmla="*/ 2147483646 h 12725"/>
                  <a:gd name="T26" fmla="*/ 2147483646 w 16344"/>
                  <a:gd name="T27" fmla="*/ 2147483646 h 12725"/>
                  <a:gd name="T28" fmla="*/ 2147483646 w 16344"/>
                  <a:gd name="T29" fmla="*/ 2147483646 h 12725"/>
                  <a:gd name="T30" fmla="*/ 2147483646 w 16344"/>
                  <a:gd name="T31" fmla="*/ 2147483646 h 12725"/>
                  <a:gd name="T32" fmla="*/ 2147483646 w 16344"/>
                  <a:gd name="T33" fmla="*/ 2147483646 h 12725"/>
                  <a:gd name="T34" fmla="*/ 2147483646 w 16344"/>
                  <a:gd name="T35" fmla="*/ 2147483646 h 12725"/>
                  <a:gd name="T36" fmla="*/ 2147483646 w 16344"/>
                  <a:gd name="T37" fmla="*/ 2147483646 h 12725"/>
                  <a:gd name="T38" fmla="*/ 2147483646 w 16344"/>
                  <a:gd name="T39" fmla="*/ 2147483646 h 12725"/>
                  <a:gd name="T40" fmla="*/ 2147483646 w 16344"/>
                  <a:gd name="T41" fmla="*/ 2147483646 h 12725"/>
                  <a:gd name="T42" fmla="*/ 2147483646 w 16344"/>
                  <a:gd name="T43" fmla="*/ 2147483646 h 12725"/>
                  <a:gd name="T44" fmla="*/ 2147483646 w 16344"/>
                  <a:gd name="T45" fmla="*/ 2147483646 h 12725"/>
                  <a:gd name="T46" fmla="*/ 2147483646 w 16344"/>
                  <a:gd name="T47" fmla="*/ 2147483646 h 12725"/>
                  <a:gd name="T48" fmla="*/ 2147483646 w 16344"/>
                  <a:gd name="T49" fmla="*/ 2147483646 h 12725"/>
                  <a:gd name="T50" fmla="*/ 2147483646 w 16344"/>
                  <a:gd name="T51" fmla="*/ 2147483646 h 12725"/>
                  <a:gd name="T52" fmla="*/ 2147483646 w 16344"/>
                  <a:gd name="T53" fmla="*/ 2147483646 h 12725"/>
                  <a:gd name="T54" fmla="*/ 2147483646 w 16344"/>
                  <a:gd name="T55" fmla="*/ 2147483646 h 12725"/>
                  <a:gd name="T56" fmla="*/ 2147483646 w 16344"/>
                  <a:gd name="T57" fmla="*/ 2147483646 h 12725"/>
                  <a:gd name="T58" fmla="*/ 2147483646 w 16344"/>
                  <a:gd name="T59" fmla="*/ 2147483646 h 12725"/>
                  <a:gd name="T60" fmla="*/ 2147483646 w 16344"/>
                  <a:gd name="T61" fmla="*/ 2147483646 h 12725"/>
                  <a:gd name="T62" fmla="*/ 2147483646 w 16344"/>
                  <a:gd name="T63" fmla="*/ 2147483646 h 12725"/>
                  <a:gd name="T64" fmla="*/ 2147483646 w 16344"/>
                  <a:gd name="T65" fmla="*/ 2147483646 h 12725"/>
                  <a:gd name="T66" fmla="*/ 2147483646 w 16344"/>
                  <a:gd name="T67" fmla="*/ 2147483646 h 12725"/>
                  <a:gd name="T68" fmla="*/ 2147483646 w 16344"/>
                  <a:gd name="T69" fmla="*/ 2147483646 h 12725"/>
                  <a:gd name="T70" fmla="*/ 2147483646 w 16344"/>
                  <a:gd name="T71" fmla="*/ 2147483646 h 12725"/>
                  <a:gd name="T72" fmla="*/ 2147483646 w 16344"/>
                  <a:gd name="T73" fmla="*/ 2147483646 h 12725"/>
                  <a:gd name="T74" fmla="*/ 2147483646 w 16344"/>
                  <a:gd name="T75" fmla="*/ 2147483646 h 12725"/>
                  <a:gd name="T76" fmla="*/ 2147483646 w 16344"/>
                  <a:gd name="T77" fmla="*/ 2147483646 h 12725"/>
                  <a:gd name="T78" fmla="*/ 2147483646 w 16344"/>
                  <a:gd name="T79" fmla="*/ 2147483646 h 12725"/>
                  <a:gd name="T80" fmla="*/ 2147483646 w 16344"/>
                  <a:gd name="T81" fmla="*/ 2147483646 h 12725"/>
                  <a:gd name="T82" fmla="*/ 2147483646 w 16344"/>
                  <a:gd name="T83" fmla="*/ 2147483646 h 12725"/>
                  <a:gd name="T84" fmla="*/ 2147483646 w 16344"/>
                  <a:gd name="T85" fmla="*/ 2147483646 h 12725"/>
                  <a:gd name="T86" fmla="*/ 2147483646 w 16344"/>
                  <a:gd name="T87" fmla="*/ 2147483646 h 12725"/>
                  <a:gd name="T88" fmla="*/ 2147483646 w 16344"/>
                  <a:gd name="T89" fmla="*/ 2147483646 h 12725"/>
                  <a:gd name="T90" fmla="*/ 2147483646 w 16344"/>
                  <a:gd name="T91" fmla="*/ 2147483646 h 12725"/>
                  <a:gd name="T92" fmla="*/ 2147483646 w 16344"/>
                  <a:gd name="T93" fmla="*/ 2147483646 h 12725"/>
                  <a:gd name="T94" fmla="*/ 2147483646 w 16344"/>
                  <a:gd name="T95" fmla="*/ 2147483646 h 12725"/>
                  <a:gd name="T96" fmla="*/ 2147483646 w 16344"/>
                  <a:gd name="T97" fmla="*/ 2147483646 h 12725"/>
                  <a:gd name="T98" fmla="*/ 2147483646 w 16344"/>
                  <a:gd name="T99" fmla="*/ 2147483646 h 12725"/>
                  <a:gd name="T100" fmla="*/ 2147483646 w 16344"/>
                  <a:gd name="T101" fmla="*/ 2147483646 h 12725"/>
                  <a:gd name="T102" fmla="*/ 2147483646 w 16344"/>
                  <a:gd name="T103" fmla="*/ 2147483646 h 12725"/>
                  <a:gd name="T104" fmla="*/ 2147483646 w 16344"/>
                  <a:gd name="T105" fmla="*/ 2147483646 h 12725"/>
                  <a:gd name="T106" fmla="*/ 2147483646 w 16344"/>
                  <a:gd name="T107" fmla="*/ 2147483646 h 12725"/>
                  <a:gd name="T108" fmla="*/ 2147483646 w 16344"/>
                  <a:gd name="T109" fmla="*/ 2147483646 h 12725"/>
                  <a:gd name="T110" fmla="*/ 2147483646 w 16344"/>
                  <a:gd name="T111" fmla="*/ 2147483646 h 12725"/>
                  <a:gd name="T112" fmla="*/ 2147483646 w 16344"/>
                  <a:gd name="T113" fmla="*/ 2147483646 h 12725"/>
                  <a:gd name="T114" fmla="*/ 2147483646 w 16344"/>
                  <a:gd name="T115" fmla="*/ 2147483646 h 12725"/>
                  <a:gd name="T116" fmla="*/ 2147483646 w 16344"/>
                  <a:gd name="T117" fmla="*/ 2147483646 h 12725"/>
                  <a:gd name="T118" fmla="*/ 2147483646 w 16344"/>
                  <a:gd name="T119" fmla="*/ 2147483646 h 12725"/>
                  <a:gd name="T120" fmla="*/ 2147483646 w 16344"/>
                  <a:gd name="T121" fmla="*/ 2147483646 h 1272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344" h="12725">
                    <a:moveTo>
                      <a:pt x="11314" y="4952"/>
                    </a:moveTo>
                    <a:lnTo>
                      <a:pt x="11353" y="4933"/>
                    </a:lnTo>
                    <a:lnTo>
                      <a:pt x="11372" y="4914"/>
                    </a:lnTo>
                    <a:lnTo>
                      <a:pt x="11353" y="4895"/>
                    </a:lnTo>
                    <a:lnTo>
                      <a:pt x="11314" y="4914"/>
                    </a:lnTo>
                    <a:lnTo>
                      <a:pt x="11296" y="4933"/>
                    </a:lnTo>
                    <a:lnTo>
                      <a:pt x="11314" y="4952"/>
                    </a:lnTo>
                    <a:close/>
                    <a:moveTo>
                      <a:pt x="11562" y="4439"/>
                    </a:moveTo>
                    <a:lnTo>
                      <a:pt x="11562" y="4420"/>
                    </a:lnTo>
                    <a:lnTo>
                      <a:pt x="11562" y="4439"/>
                    </a:lnTo>
                    <a:close/>
                    <a:moveTo>
                      <a:pt x="11505" y="4685"/>
                    </a:moveTo>
                    <a:lnTo>
                      <a:pt x="11486" y="4685"/>
                    </a:lnTo>
                    <a:lnTo>
                      <a:pt x="11505" y="4704"/>
                    </a:lnTo>
                    <a:lnTo>
                      <a:pt x="11505" y="4685"/>
                    </a:lnTo>
                    <a:close/>
                    <a:moveTo>
                      <a:pt x="11467" y="4781"/>
                    </a:moveTo>
                    <a:lnTo>
                      <a:pt x="11467" y="4800"/>
                    </a:lnTo>
                    <a:lnTo>
                      <a:pt x="11467" y="4781"/>
                    </a:lnTo>
                    <a:close/>
                    <a:moveTo>
                      <a:pt x="11372" y="4876"/>
                    </a:moveTo>
                    <a:lnTo>
                      <a:pt x="11372" y="4876"/>
                    </a:lnTo>
                    <a:lnTo>
                      <a:pt x="11353" y="4876"/>
                    </a:lnTo>
                    <a:lnTo>
                      <a:pt x="11372" y="4876"/>
                    </a:lnTo>
                    <a:close/>
                    <a:moveTo>
                      <a:pt x="15734" y="7619"/>
                    </a:moveTo>
                    <a:lnTo>
                      <a:pt x="15791" y="7600"/>
                    </a:lnTo>
                    <a:lnTo>
                      <a:pt x="15829" y="7561"/>
                    </a:lnTo>
                    <a:lnTo>
                      <a:pt x="15867" y="7561"/>
                    </a:lnTo>
                    <a:lnTo>
                      <a:pt x="15848" y="7542"/>
                    </a:lnTo>
                    <a:lnTo>
                      <a:pt x="15791" y="7524"/>
                    </a:lnTo>
                    <a:lnTo>
                      <a:pt x="15715" y="7524"/>
                    </a:lnTo>
                    <a:lnTo>
                      <a:pt x="15658" y="7580"/>
                    </a:lnTo>
                    <a:lnTo>
                      <a:pt x="15696" y="7619"/>
                    </a:lnTo>
                    <a:lnTo>
                      <a:pt x="15734" y="7619"/>
                    </a:lnTo>
                    <a:close/>
                    <a:moveTo>
                      <a:pt x="13010" y="1467"/>
                    </a:moveTo>
                    <a:lnTo>
                      <a:pt x="13048" y="1486"/>
                    </a:lnTo>
                    <a:lnTo>
                      <a:pt x="13162" y="1505"/>
                    </a:lnTo>
                    <a:lnTo>
                      <a:pt x="13277" y="1524"/>
                    </a:lnTo>
                    <a:lnTo>
                      <a:pt x="13334" y="1524"/>
                    </a:lnTo>
                    <a:lnTo>
                      <a:pt x="13391" y="1505"/>
                    </a:lnTo>
                    <a:lnTo>
                      <a:pt x="13334" y="1410"/>
                    </a:lnTo>
                    <a:lnTo>
                      <a:pt x="13334" y="1372"/>
                    </a:lnTo>
                    <a:lnTo>
                      <a:pt x="13410" y="1391"/>
                    </a:lnTo>
                    <a:lnTo>
                      <a:pt x="13429" y="1372"/>
                    </a:lnTo>
                    <a:lnTo>
                      <a:pt x="13391" y="1277"/>
                    </a:lnTo>
                    <a:lnTo>
                      <a:pt x="13353" y="1238"/>
                    </a:lnTo>
                    <a:lnTo>
                      <a:pt x="13296" y="1238"/>
                    </a:lnTo>
                    <a:lnTo>
                      <a:pt x="13258" y="1238"/>
                    </a:lnTo>
                    <a:lnTo>
                      <a:pt x="13200" y="1257"/>
                    </a:lnTo>
                    <a:lnTo>
                      <a:pt x="13162" y="1277"/>
                    </a:lnTo>
                    <a:lnTo>
                      <a:pt x="13086" y="1257"/>
                    </a:lnTo>
                    <a:lnTo>
                      <a:pt x="13029" y="1277"/>
                    </a:lnTo>
                    <a:lnTo>
                      <a:pt x="12991" y="1315"/>
                    </a:lnTo>
                    <a:lnTo>
                      <a:pt x="12972" y="1353"/>
                    </a:lnTo>
                    <a:lnTo>
                      <a:pt x="12972" y="1391"/>
                    </a:lnTo>
                    <a:lnTo>
                      <a:pt x="13010" y="1467"/>
                    </a:lnTo>
                    <a:close/>
                    <a:moveTo>
                      <a:pt x="11296" y="4172"/>
                    </a:moveTo>
                    <a:lnTo>
                      <a:pt x="11296" y="4172"/>
                    </a:lnTo>
                    <a:lnTo>
                      <a:pt x="11296" y="4153"/>
                    </a:lnTo>
                    <a:lnTo>
                      <a:pt x="11296" y="4172"/>
                    </a:lnTo>
                    <a:close/>
                    <a:moveTo>
                      <a:pt x="11962" y="6095"/>
                    </a:moveTo>
                    <a:lnTo>
                      <a:pt x="12000" y="6095"/>
                    </a:lnTo>
                    <a:lnTo>
                      <a:pt x="12019" y="6095"/>
                    </a:lnTo>
                    <a:lnTo>
                      <a:pt x="12058" y="6095"/>
                    </a:lnTo>
                    <a:lnTo>
                      <a:pt x="12115" y="6076"/>
                    </a:lnTo>
                    <a:lnTo>
                      <a:pt x="12153" y="6076"/>
                    </a:lnTo>
                    <a:lnTo>
                      <a:pt x="12191" y="6056"/>
                    </a:lnTo>
                    <a:lnTo>
                      <a:pt x="12210" y="6019"/>
                    </a:lnTo>
                    <a:lnTo>
                      <a:pt x="12210" y="5980"/>
                    </a:lnTo>
                    <a:lnTo>
                      <a:pt x="12153" y="5961"/>
                    </a:lnTo>
                    <a:lnTo>
                      <a:pt x="12039" y="5961"/>
                    </a:lnTo>
                    <a:lnTo>
                      <a:pt x="12000" y="5980"/>
                    </a:lnTo>
                    <a:lnTo>
                      <a:pt x="11943" y="6000"/>
                    </a:lnTo>
                    <a:lnTo>
                      <a:pt x="11924" y="6038"/>
                    </a:lnTo>
                    <a:lnTo>
                      <a:pt x="11924" y="6076"/>
                    </a:lnTo>
                    <a:lnTo>
                      <a:pt x="11962" y="6095"/>
                    </a:lnTo>
                    <a:close/>
                    <a:moveTo>
                      <a:pt x="11695" y="4723"/>
                    </a:moveTo>
                    <a:lnTo>
                      <a:pt x="11695" y="4723"/>
                    </a:lnTo>
                    <a:close/>
                    <a:moveTo>
                      <a:pt x="11581" y="4229"/>
                    </a:moveTo>
                    <a:lnTo>
                      <a:pt x="11562" y="4229"/>
                    </a:lnTo>
                    <a:lnTo>
                      <a:pt x="11543" y="4267"/>
                    </a:lnTo>
                    <a:lnTo>
                      <a:pt x="11581" y="4229"/>
                    </a:lnTo>
                    <a:close/>
                    <a:moveTo>
                      <a:pt x="14343" y="10838"/>
                    </a:moveTo>
                    <a:lnTo>
                      <a:pt x="14305" y="10819"/>
                    </a:lnTo>
                    <a:lnTo>
                      <a:pt x="14286" y="10819"/>
                    </a:lnTo>
                    <a:lnTo>
                      <a:pt x="14267" y="10819"/>
                    </a:lnTo>
                    <a:lnTo>
                      <a:pt x="14248" y="10800"/>
                    </a:lnTo>
                    <a:lnTo>
                      <a:pt x="14229" y="10819"/>
                    </a:lnTo>
                    <a:lnTo>
                      <a:pt x="14210" y="10819"/>
                    </a:lnTo>
                    <a:lnTo>
                      <a:pt x="14153" y="10857"/>
                    </a:lnTo>
                    <a:lnTo>
                      <a:pt x="14134" y="10933"/>
                    </a:lnTo>
                    <a:lnTo>
                      <a:pt x="14191" y="10895"/>
                    </a:lnTo>
                    <a:lnTo>
                      <a:pt x="14229" y="10857"/>
                    </a:lnTo>
                    <a:lnTo>
                      <a:pt x="14248" y="10838"/>
                    </a:lnTo>
                    <a:lnTo>
                      <a:pt x="14286" y="10876"/>
                    </a:lnTo>
                    <a:lnTo>
                      <a:pt x="14324" y="10876"/>
                    </a:lnTo>
                    <a:lnTo>
                      <a:pt x="14362" y="10895"/>
                    </a:lnTo>
                    <a:lnTo>
                      <a:pt x="14343" y="10876"/>
                    </a:lnTo>
                    <a:lnTo>
                      <a:pt x="14343" y="10838"/>
                    </a:lnTo>
                    <a:close/>
                    <a:moveTo>
                      <a:pt x="16343" y="8076"/>
                    </a:moveTo>
                    <a:lnTo>
                      <a:pt x="16343" y="7981"/>
                    </a:lnTo>
                    <a:lnTo>
                      <a:pt x="16343" y="7923"/>
                    </a:lnTo>
                    <a:lnTo>
                      <a:pt x="16305" y="7866"/>
                    </a:lnTo>
                    <a:lnTo>
                      <a:pt x="16210" y="7790"/>
                    </a:lnTo>
                    <a:lnTo>
                      <a:pt x="16115" y="7656"/>
                    </a:lnTo>
                    <a:lnTo>
                      <a:pt x="16057" y="7600"/>
                    </a:lnTo>
                    <a:lnTo>
                      <a:pt x="16001" y="7561"/>
                    </a:lnTo>
                    <a:lnTo>
                      <a:pt x="15905" y="7580"/>
                    </a:lnTo>
                    <a:lnTo>
                      <a:pt x="15581" y="7733"/>
                    </a:lnTo>
                    <a:lnTo>
                      <a:pt x="15467" y="7714"/>
                    </a:lnTo>
                    <a:lnTo>
                      <a:pt x="15277" y="7619"/>
                    </a:lnTo>
                    <a:lnTo>
                      <a:pt x="15181" y="7619"/>
                    </a:lnTo>
                    <a:lnTo>
                      <a:pt x="15124" y="7656"/>
                    </a:lnTo>
                    <a:lnTo>
                      <a:pt x="15143" y="7695"/>
                    </a:lnTo>
                    <a:lnTo>
                      <a:pt x="15163" y="7733"/>
                    </a:lnTo>
                    <a:lnTo>
                      <a:pt x="15143" y="7790"/>
                    </a:lnTo>
                    <a:lnTo>
                      <a:pt x="15105" y="7809"/>
                    </a:lnTo>
                    <a:lnTo>
                      <a:pt x="15048" y="7809"/>
                    </a:lnTo>
                    <a:lnTo>
                      <a:pt x="14972" y="7790"/>
                    </a:lnTo>
                    <a:lnTo>
                      <a:pt x="14934" y="7752"/>
                    </a:lnTo>
                    <a:lnTo>
                      <a:pt x="15010" y="7714"/>
                    </a:lnTo>
                    <a:lnTo>
                      <a:pt x="14991" y="7638"/>
                    </a:lnTo>
                    <a:lnTo>
                      <a:pt x="14914" y="7542"/>
                    </a:lnTo>
                    <a:lnTo>
                      <a:pt x="14838" y="7504"/>
                    </a:lnTo>
                    <a:lnTo>
                      <a:pt x="14762" y="7485"/>
                    </a:lnTo>
                    <a:lnTo>
                      <a:pt x="14572" y="7352"/>
                    </a:lnTo>
                    <a:lnTo>
                      <a:pt x="14591" y="7390"/>
                    </a:lnTo>
                    <a:lnTo>
                      <a:pt x="14572" y="7409"/>
                    </a:lnTo>
                    <a:lnTo>
                      <a:pt x="14553" y="7428"/>
                    </a:lnTo>
                    <a:lnTo>
                      <a:pt x="14534" y="7466"/>
                    </a:lnTo>
                    <a:lnTo>
                      <a:pt x="14496" y="7352"/>
                    </a:lnTo>
                    <a:lnTo>
                      <a:pt x="14457" y="7276"/>
                    </a:lnTo>
                    <a:lnTo>
                      <a:pt x="14381" y="7238"/>
                    </a:lnTo>
                    <a:lnTo>
                      <a:pt x="14267" y="7219"/>
                    </a:lnTo>
                    <a:lnTo>
                      <a:pt x="14210" y="7180"/>
                    </a:lnTo>
                    <a:lnTo>
                      <a:pt x="14115" y="7104"/>
                    </a:lnTo>
                    <a:lnTo>
                      <a:pt x="13943" y="6876"/>
                    </a:lnTo>
                    <a:lnTo>
                      <a:pt x="13867" y="6838"/>
                    </a:lnTo>
                    <a:lnTo>
                      <a:pt x="13772" y="6838"/>
                    </a:lnTo>
                    <a:lnTo>
                      <a:pt x="13676" y="6895"/>
                    </a:lnTo>
                    <a:lnTo>
                      <a:pt x="13658" y="6933"/>
                    </a:lnTo>
                    <a:lnTo>
                      <a:pt x="13658" y="7047"/>
                    </a:lnTo>
                    <a:lnTo>
                      <a:pt x="13639" y="7085"/>
                    </a:lnTo>
                    <a:lnTo>
                      <a:pt x="13619" y="7123"/>
                    </a:lnTo>
                    <a:lnTo>
                      <a:pt x="13581" y="7162"/>
                    </a:lnTo>
                    <a:lnTo>
                      <a:pt x="13543" y="7276"/>
                    </a:lnTo>
                    <a:lnTo>
                      <a:pt x="13524" y="7276"/>
                    </a:lnTo>
                    <a:lnTo>
                      <a:pt x="13486" y="7180"/>
                    </a:lnTo>
                    <a:lnTo>
                      <a:pt x="13505" y="7104"/>
                    </a:lnTo>
                    <a:lnTo>
                      <a:pt x="13543" y="7009"/>
                    </a:lnTo>
                    <a:lnTo>
                      <a:pt x="13581" y="6799"/>
                    </a:lnTo>
                    <a:lnTo>
                      <a:pt x="13581" y="6781"/>
                    </a:lnTo>
                    <a:lnTo>
                      <a:pt x="13619" y="6762"/>
                    </a:lnTo>
                    <a:lnTo>
                      <a:pt x="13639" y="6742"/>
                    </a:lnTo>
                    <a:lnTo>
                      <a:pt x="13658" y="6704"/>
                    </a:lnTo>
                    <a:lnTo>
                      <a:pt x="13639" y="6647"/>
                    </a:lnTo>
                    <a:lnTo>
                      <a:pt x="13581" y="6609"/>
                    </a:lnTo>
                    <a:lnTo>
                      <a:pt x="13505" y="6571"/>
                    </a:lnTo>
                    <a:lnTo>
                      <a:pt x="13448" y="6552"/>
                    </a:lnTo>
                    <a:lnTo>
                      <a:pt x="13314" y="6437"/>
                    </a:lnTo>
                    <a:lnTo>
                      <a:pt x="12915" y="6190"/>
                    </a:lnTo>
                    <a:lnTo>
                      <a:pt x="12819" y="6171"/>
                    </a:lnTo>
                    <a:lnTo>
                      <a:pt x="12801" y="6171"/>
                    </a:lnTo>
                    <a:lnTo>
                      <a:pt x="12762" y="6133"/>
                    </a:lnTo>
                    <a:lnTo>
                      <a:pt x="12724" y="6133"/>
                    </a:lnTo>
                    <a:lnTo>
                      <a:pt x="12686" y="6133"/>
                    </a:lnTo>
                    <a:lnTo>
                      <a:pt x="12648" y="6190"/>
                    </a:lnTo>
                    <a:lnTo>
                      <a:pt x="12629" y="6209"/>
                    </a:lnTo>
                    <a:lnTo>
                      <a:pt x="12610" y="6190"/>
                    </a:lnTo>
                    <a:lnTo>
                      <a:pt x="12400" y="6095"/>
                    </a:lnTo>
                    <a:lnTo>
                      <a:pt x="12324" y="6076"/>
                    </a:lnTo>
                    <a:lnTo>
                      <a:pt x="12153" y="6152"/>
                    </a:lnTo>
                    <a:lnTo>
                      <a:pt x="11981" y="6152"/>
                    </a:lnTo>
                    <a:lnTo>
                      <a:pt x="11905" y="6209"/>
                    </a:lnTo>
                    <a:lnTo>
                      <a:pt x="11905" y="6247"/>
                    </a:lnTo>
                    <a:lnTo>
                      <a:pt x="11943" y="6323"/>
                    </a:lnTo>
                    <a:lnTo>
                      <a:pt x="11924" y="6361"/>
                    </a:lnTo>
                    <a:lnTo>
                      <a:pt x="11905" y="6381"/>
                    </a:lnTo>
                    <a:lnTo>
                      <a:pt x="11886" y="6419"/>
                    </a:lnTo>
                    <a:lnTo>
                      <a:pt x="11867" y="6476"/>
                    </a:lnTo>
                    <a:lnTo>
                      <a:pt x="11886" y="6514"/>
                    </a:lnTo>
                    <a:lnTo>
                      <a:pt x="11886" y="6552"/>
                    </a:lnTo>
                    <a:lnTo>
                      <a:pt x="11848" y="6609"/>
                    </a:lnTo>
                    <a:lnTo>
                      <a:pt x="11810" y="6628"/>
                    </a:lnTo>
                    <a:lnTo>
                      <a:pt x="11772" y="6609"/>
                    </a:lnTo>
                    <a:lnTo>
                      <a:pt x="11734" y="6552"/>
                    </a:lnTo>
                    <a:lnTo>
                      <a:pt x="11695" y="6533"/>
                    </a:lnTo>
                    <a:lnTo>
                      <a:pt x="11658" y="6533"/>
                    </a:lnTo>
                    <a:lnTo>
                      <a:pt x="11619" y="6552"/>
                    </a:lnTo>
                    <a:lnTo>
                      <a:pt x="11581" y="6552"/>
                    </a:lnTo>
                    <a:lnTo>
                      <a:pt x="11543" y="6552"/>
                    </a:lnTo>
                    <a:lnTo>
                      <a:pt x="11524" y="6514"/>
                    </a:lnTo>
                    <a:lnTo>
                      <a:pt x="11486" y="6514"/>
                    </a:lnTo>
                    <a:lnTo>
                      <a:pt x="11429" y="6514"/>
                    </a:lnTo>
                    <a:lnTo>
                      <a:pt x="11277" y="6590"/>
                    </a:lnTo>
                    <a:lnTo>
                      <a:pt x="11201" y="6609"/>
                    </a:lnTo>
                    <a:lnTo>
                      <a:pt x="11162" y="6628"/>
                    </a:lnTo>
                    <a:lnTo>
                      <a:pt x="11143" y="6628"/>
                    </a:lnTo>
                    <a:lnTo>
                      <a:pt x="11124" y="6628"/>
                    </a:lnTo>
                    <a:lnTo>
                      <a:pt x="11086" y="6609"/>
                    </a:lnTo>
                    <a:lnTo>
                      <a:pt x="10972" y="6285"/>
                    </a:lnTo>
                    <a:lnTo>
                      <a:pt x="10952" y="6266"/>
                    </a:lnTo>
                    <a:lnTo>
                      <a:pt x="10915" y="6247"/>
                    </a:lnTo>
                    <a:lnTo>
                      <a:pt x="10915" y="6190"/>
                    </a:lnTo>
                    <a:lnTo>
                      <a:pt x="10972" y="6152"/>
                    </a:lnTo>
                    <a:lnTo>
                      <a:pt x="11029" y="6133"/>
                    </a:lnTo>
                    <a:lnTo>
                      <a:pt x="11277" y="6152"/>
                    </a:lnTo>
                    <a:lnTo>
                      <a:pt x="11333" y="6133"/>
                    </a:lnTo>
                    <a:lnTo>
                      <a:pt x="11410" y="6152"/>
                    </a:lnTo>
                    <a:lnTo>
                      <a:pt x="11505" y="6152"/>
                    </a:lnTo>
                    <a:lnTo>
                      <a:pt x="11600" y="6114"/>
                    </a:lnTo>
                    <a:lnTo>
                      <a:pt x="11658" y="6095"/>
                    </a:lnTo>
                    <a:lnTo>
                      <a:pt x="11772" y="5924"/>
                    </a:lnTo>
                    <a:lnTo>
                      <a:pt x="11772" y="5904"/>
                    </a:lnTo>
                    <a:lnTo>
                      <a:pt x="11753" y="5885"/>
                    </a:lnTo>
                    <a:lnTo>
                      <a:pt x="11581" y="5657"/>
                    </a:lnTo>
                    <a:lnTo>
                      <a:pt x="11562" y="5561"/>
                    </a:lnTo>
                    <a:lnTo>
                      <a:pt x="11562" y="5485"/>
                    </a:lnTo>
                    <a:lnTo>
                      <a:pt x="11562" y="5447"/>
                    </a:lnTo>
                    <a:lnTo>
                      <a:pt x="11486" y="5409"/>
                    </a:lnTo>
                    <a:lnTo>
                      <a:pt x="11486" y="5371"/>
                    </a:lnTo>
                    <a:lnTo>
                      <a:pt x="11486" y="5333"/>
                    </a:lnTo>
                    <a:lnTo>
                      <a:pt x="11486" y="5276"/>
                    </a:lnTo>
                    <a:lnTo>
                      <a:pt x="11333" y="5142"/>
                    </a:lnTo>
                    <a:lnTo>
                      <a:pt x="11296" y="5123"/>
                    </a:lnTo>
                    <a:lnTo>
                      <a:pt x="11257" y="5142"/>
                    </a:lnTo>
                    <a:lnTo>
                      <a:pt x="11238" y="5162"/>
                    </a:lnTo>
                    <a:lnTo>
                      <a:pt x="11162" y="5199"/>
                    </a:lnTo>
                    <a:lnTo>
                      <a:pt x="11048" y="5371"/>
                    </a:lnTo>
                    <a:lnTo>
                      <a:pt x="10934" y="5447"/>
                    </a:lnTo>
                    <a:lnTo>
                      <a:pt x="10876" y="5485"/>
                    </a:lnTo>
                    <a:lnTo>
                      <a:pt x="10857" y="5543"/>
                    </a:lnTo>
                    <a:lnTo>
                      <a:pt x="10820" y="5561"/>
                    </a:lnTo>
                    <a:lnTo>
                      <a:pt x="10629" y="5599"/>
                    </a:lnTo>
                    <a:lnTo>
                      <a:pt x="10553" y="5619"/>
                    </a:lnTo>
                    <a:lnTo>
                      <a:pt x="10495" y="5599"/>
                    </a:lnTo>
                    <a:lnTo>
                      <a:pt x="10457" y="5580"/>
                    </a:lnTo>
                    <a:lnTo>
                      <a:pt x="10419" y="5580"/>
                    </a:lnTo>
                    <a:lnTo>
                      <a:pt x="10362" y="5619"/>
                    </a:lnTo>
                    <a:lnTo>
                      <a:pt x="10400" y="5714"/>
                    </a:lnTo>
                    <a:lnTo>
                      <a:pt x="10381" y="5752"/>
                    </a:lnTo>
                    <a:lnTo>
                      <a:pt x="10305" y="5752"/>
                    </a:lnTo>
                    <a:lnTo>
                      <a:pt x="10114" y="5733"/>
                    </a:lnTo>
                    <a:lnTo>
                      <a:pt x="9848" y="5771"/>
                    </a:lnTo>
                    <a:lnTo>
                      <a:pt x="9562" y="5771"/>
                    </a:lnTo>
                    <a:lnTo>
                      <a:pt x="9467" y="5790"/>
                    </a:lnTo>
                    <a:lnTo>
                      <a:pt x="9238" y="5904"/>
                    </a:lnTo>
                    <a:lnTo>
                      <a:pt x="9162" y="5904"/>
                    </a:lnTo>
                    <a:lnTo>
                      <a:pt x="9257" y="5809"/>
                    </a:lnTo>
                    <a:lnTo>
                      <a:pt x="9772" y="5638"/>
                    </a:lnTo>
                    <a:lnTo>
                      <a:pt x="9905" y="5561"/>
                    </a:lnTo>
                    <a:lnTo>
                      <a:pt x="9962" y="5504"/>
                    </a:lnTo>
                    <a:lnTo>
                      <a:pt x="9981" y="5428"/>
                    </a:lnTo>
                    <a:lnTo>
                      <a:pt x="9962" y="5333"/>
                    </a:lnTo>
                    <a:lnTo>
                      <a:pt x="9905" y="5314"/>
                    </a:lnTo>
                    <a:lnTo>
                      <a:pt x="9848" y="5295"/>
                    </a:lnTo>
                    <a:lnTo>
                      <a:pt x="9829" y="5238"/>
                    </a:lnTo>
                    <a:lnTo>
                      <a:pt x="9829" y="5181"/>
                    </a:lnTo>
                    <a:lnTo>
                      <a:pt x="9867" y="5162"/>
                    </a:lnTo>
                    <a:lnTo>
                      <a:pt x="9905" y="5162"/>
                    </a:lnTo>
                    <a:lnTo>
                      <a:pt x="9924" y="5123"/>
                    </a:lnTo>
                    <a:lnTo>
                      <a:pt x="9943" y="5066"/>
                    </a:lnTo>
                    <a:lnTo>
                      <a:pt x="9943" y="5047"/>
                    </a:lnTo>
                    <a:lnTo>
                      <a:pt x="9943" y="5009"/>
                    </a:lnTo>
                    <a:lnTo>
                      <a:pt x="9924" y="4971"/>
                    </a:lnTo>
                    <a:lnTo>
                      <a:pt x="9924" y="4952"/>
                    </a:lnTo>
                    <a:lnTo>
                      <a:pt x="9867" y="4914"/>
                    </a:lnTo>
                    <a:lnTo>
                      <a:pt x="9791" y="4761"/>
                    </a:lnTo>
                    <a:lnTo>
                      <a:pt x="9714" y="4666"/>
                    </a:lnTo>
                    <a:lnTo>
                      <a:pt x="9696" y="4609"/>
                    </a:lnTo>
                    <a:lnTo>
                      <a:pt x="9733" y="4533"/>
                    </a:lnTo>
                    <a:lnTo>
                      <a:pt x="9848" y="4439"/>
                    </a:lnTo>
                    <a:lnTo>
                      <a:pt x="9905" y="4381"/>
                    </a:lnTo>
                    <a:lnTo>
                      <a:pt x="9981" y="4362"/>
                    </a:lnTo>
                    <a:lnTo>
                      <a:pt x="10114" y="4381"/>
                    </a:lnTo>
                    <a:lnTo>
                      <a:pt x="10172" y="4381"/>
                    </a:lnTo>
                    <a:lnTo>
                      <a:pt x="10210" y="4325"/>
                    </a:lnTo>
                    <a:lnTo>
                      <a:pt x="10248" y="4058"/>
                    </a:lnTo>
                    <a:lnTo>
                      <a:pt x="10190" y="3944"/>
                    </a:lnTo>
                    <a:lnTo>
                      <a:pt x="10210" y="3924"/>
                    </a:lnTo>
                    <a:lnTo>
                      <a:pt x="10248" y="3886"/>
                    </a:lnTo>
                    <a:lnTo>
                      <a:pt x="10267" y="3848"/>
                    </a:lnTo>
                    <a:lnTo>
                      <a:pt x="10248" y="3810"/>
                    </a:lnTo>
                    <a:lnTo>
                      <a:pt x="10210" y="3753"/>
                    </a:lnTo>
                    <a:lnTo>
                      <a:pt x="10210" y="3715"/>
                    </a:lnTo>
                    <a:lnTo>
                      <a:pt x="10190" y="3658"/>
                    </a:lnTo>
                    <a:lnTo>
                      <a:pt x="10190" y="3619"/>
                    </a:lnTo>
                    <a:lnTo>
                      <a:pt x="10190" y="3600"/>
                    </a:lnTo>
                    <a:lnTo>
                      <a:pt x="10172" y="3563"/>
                    </a:lnTo>
                    <a:lnTo>
                      <a:pt x="10153" y="3543"/>
                    </a:lnTo>
                    <a:lnTo>
                      <a:pt x="10134" y="3543"/>
                    </a:lnTo>
                    <a:lnTo>
                      <a:pt x="10114" y="3563"/>
                    </a:lnTo>
                    <a:lnTo>
                      <a:pt x="10095" y="3600"/>
                    </a:lnTo>
                    <a:lnTo>
                      <a:pt x="10058" y="3600"/>
                    </a:lnTo>
                    <a:lnTo>
                      <a:pt x="10019" y="3505"/>
                    </a:lnTo>
                    <a:lnTo>
                      <a:pt x="9981" y="3448"/>
                    </a:lnTo>
                    <a:lnTo>
                      <a:pt x="9886" y="3334"/>
                    </a:lnTo>
                    <a:lnTo>
                      <a:pt x="9848" y="3315"/>
                    </a:lnTo>
                    <a:lnTo>
                      <a:pt x="9810" y="3334"/>
                    </a:lnTo>
                    <a:lnTo>
                      <a:pt x="9753" y="3353"/>
                    </a:lnTo>
                    <a:lnTo>
                      <a:pt x="9696" y="3353"/>
                    </a:lnTo>
                    <a:lnTo>
                      <a:pt x="9657" y="3334"/>
                    </a:lnTo>
                    <a:lnTo>
                      <a:pt x="9600" y="3277"/>
                    </a:lnTo>
                    <a:lnTo>
                      <a:pt x="9581" y="3258"/>
                    </a:lnTo>
                    <a:lnTo>
                      <a:pt x="9543" y="3258"/>
                    </a:lnTo>
                    <a:lnTo>
                      <a:pt x="9524" y="3238"/>
                    </a:lnTo>
                    <a:lnTo>
                      <a:pt x="9524" y="3219"/>
                    </a:lnTo>
                    <a:lnTo>
                      <a:pt x="9524" y="3201"/>
                    </a:lnTo>
                    <a:lnTo>
                      <a:pt x="9524" y="3182"/>
                    </a:lnTo>
                    <a:lnTo>
                      <a:pt x="9543" y="3182"/>
                    </a:lnTo>
                    <a:lnTo>
                      <a:pt x="9448" y="3105"/>
                    </a:lnTo>
                    <a:lnTo>
                      <a:pt x="9448" y="3086"/>
                    </a:lnTo>
                    <a:lnTo>
                      <a:pt x="9429" y="2991"/>
                    </a:lnTo>
                    <a:lnTo>
                      <a:pt x="9429" y="2934"/>
                    </a:lnTo>
                    <a:lnTo>
                      <a:pt x="9391" y="2934"/>
                    </a:lnTo>
                    <a:lnTo>
                      <a:pt x="9333" y="2991"/>
                    </a:lnTo>
                    <a:lnTo>
                      <a:pt x="9238" y="3162"/>
                    </a:lnTo>
                    <a:lnTo>
                      <a:pt x="9200" y="3201"/>
                    </a:lnTo>
                    <a:lnTo>
                      <a:pt x="9124" y="3219"/>
                    </a:lnTo>
                    <a:lnTo>
                      <a:pt x="9067" y="3201"/>
                    </a:lnTo>
                    <a:lnTo>
                      <a:pt x="8991" y="3143"/>
                    </a:lnTo>
                    <a:lnTo>
                      <a:pt x="8895" y="3048"/>
                    </a:lnTo>
                    <a:lnTo>
                      <a:pt x="8800" y="2953"/>
                    </a:lnTo>
                    <a:lnTo>
                      <a:pt x="8762" y="2915"/>
                    </a:lnTo>
                    <a:lnTo>
                      <a:pt x="8686" y="2896"/>
                    </a:lnTo>
                    <a:lnTo>
                      <a:pt x="8534" y="2896"/>
                    </a:lnTo>
                    <a:lnTo>
                      <a:pt x="8476" y="2857"/>
                    </a:lnTo>
                    <a:lnTo>
                      <a:pt x="8438" y="2781"/>
                    </a:lnTo>
                    <a:lnTo>
                      <a:pt x="8419" y="2724"/>
                    </a:lnTo>
                    <a:lnTo>
                      <a:pt x="8400" y="2476"/>
                    </a:lnTo>
                    <a:lnTo>
                      <a:pt x="8381" y="2400"/>
                    </a:lnTo>
                    <a:lnTo>
                      <a:pt x="8248" y="2210"/>
                    </a:lnTo>
                    <a:lnTo>
                      <a:pt x="8229" y="2153"/>
                    </a:lnTo>
                    <a:lnTo>
                      <a:pt x="8209" y="2058"/>
                    </a:lnTo>
                    <a:lnTo>
                      <a:pt x="8229" y="2000"/>
                    </a:lnTo>
                    <a:lnTo>
                      <a:pt x="8286" y="1963"/>
                    </a:lnTo>
                    <a:lnTo>
                      <a:pt x="8305" y="1924"/>
                    </a:lnTo>
                    <a:lnTo>
                      <a:pt x="8324" y="1734"/>
                    </a:lnTo>
                    <a:lnTo>
                      <a:pt x="8324" y="1658"/>
                    </a:lnTo>
                    <a:lnTo>
                      <a:pt x="8305" y="1638"/>
                    </a:lnTo>
                    <a:lnTo>
                      <a:pt x="8286" y="1619"/>
                    </a:lnTo>
                    <a:lnTo>
                      <a:pt x="8077" y="1486"/>
                    </a:lnTo>
                    <a:lnTo>
                      <a:pt x="8057" y="1467"/>
                    </a:lnTo>
                    <a:lnTo>
                      <a:pt x="8038" y="1467"/>
                    </a:lnTo>
                    <a:lnTo>
                      <a:pt x="7924" y="1429"/>
                    </a:lnTo>
                    <a:lnTo>
                      <a:pt x="7905" y="1410"/>
                    </a:lnTo>
                    <a:lnTo>
                      <a:pt x="7886" y="1410"/>
                    </a:lnTo>
                    <a:lnTo>
                      <a:pt x="7810" y="1448"/>
                    </a:lnTo>
                    <a:lnTo>
                      <a:pt x="7791" y="1467"/>
                    </a:lnTo>
                    <a:lnTo>
                      <a:pt x="7752" y="1467"/>
                    </a:lnTo>
                    <a:lnTo>
                      <a:pt x="7715" y="1448"/>
                    </a:lnTo>
                    <a:lnTo>
                      <a:pt x="7657" y="1448"/>
                    </a:lnTo>
                    <a:lnTo>
                      <a:pt x="7619" y="1448"/>
                    </a:lnTo>
                    <a:lnTo>
                      <a:pt x="7600" y="1467"/>
                    </a:lnTo>
                    <a:lnTo>
                      <a:pt x="7600" y="1524"/>
                    </a:lnTo>
                    <a:lnTo>
                      <a:pt x="7600" y="1562"/>
                    </a:lnTo>
                    <a:lnTo>
                      <a:pt x="7638" y="1582"/>
                    </a:lnTo>
                    <a:lnTo>
                      <a:pt x="7638" y="1600"/>
                    </a:lnTo>
                    <a:lnTo>
                      <a:pt x="7638" y="1619"/>
                    </a:lnTo>
                    <a:lnTo>
                      <a:pt x="7619" y="1658"/>
                    </a:lnTo>
                    <a:lnTo>
                      <a:pt x="7581" y="1658"/>
                    </a:lnTo>
                    <a:lnTo>
                      <a:pt x="7524" y="1658"/>
                    </a:lnTo>
                    <a:lnTo>
                      <a:pt x="7486" y="1638"/>
                    </a:lnTo>
                    <a:lnTo>
                      <a:pt x="7467" y="1638"/>
                    </a:lnTo>
                    <a:lnTo>
                      <a:pt x="7429" y="1696"/>
                    </a:lnTo>
                    <a:lnTo>
                      <a:pt x="7429" y="1772"/>
                    </a:lnTo>
                    <a:lnTo>
                      <a:pt x="7505" y="1943"/>
                    </a:lnTo>
                    <a:lnTo>
                      <a:pt x="7543" y="2039"/>
                    </a:lnTo>
                    <a:lnTo>
                      <a:pt x="7505" y="2095"/>
                    </a:lnTo>
                    <a:lnTo>
                      <a:pt x="7371" y="2229"/>
                    </a:lnTo>
                    <a:lnTo>
                      <a:pt x="7315" y="2344"/>
                    </a:lnTo>
                    <a:lnTo>
                      <a:pt x="7295" y="2362"/>
                    </a:lnTo>
                    <a:lnTo>
                      <a:pt x="7257" y="2381"/>
                    </a:lnTo>
                    <a:lnTo>
                      <a:pt x="7238" y="2400"/>
                    </a:lnTo>
                    <a:lnTo>
                      <a:pt x="7219" y="2534"/>
                    </a:lnTo>
                    <a:lnTo>
                      <a:pt x="7200" y="2572"/>
                    </a:lnTo>
                    <a:lnTo>
                      <a:pt x="7067" y="2667"/>
                    </a:lnTo>
                    <a:lnTo>
                      <a:pt x="6895" y="2838"/>
                    </a:lnTo>
                    <a:lnTo>
                      <a:pt x="6838" y="2857"/>
                    </a:lnTo>
                    <a:lnTo>
                      <a:pt x="6800" y="2896"/>
                    </a:lnTo>
                    <a:lnTo>
                      <a:pt x="6762" y="2972"/>
                    </a:lnTo>
                    <a:lnTo>
                      <a:pt x="6686" y="3048"/>
                    </a:lnTo>
                    <a:lnTo>
                      <a:pt x="6609" y="3086"/>
                    </a:lnTo>
                    <a:lnTo>
                      <a:pt x="6438" y="3048"/>
                    </a:lnTo>
                    <a:lnTo>
                      <a:pt x="6419" y="2896"/>
                    </a:lnTo>
                    <a:lnTo>
                      <a:pt x="6477" y="2724"/>
                    </a:lnTo>
                    <a:lnTo>
                      <a:pt x="6553" y="2591"/>
                    </a:lnTo>
                    <a:lnTo>
                      <a:pt x="6686" y="2400"/>
                    </a:lnTo>
                    <a:lnTo>
                      <a:pt x="6724" y="2305"/>
                    </a:lnTo>
                    <a:lnTo>
                      <a:pt x="6743" y="2134"/>
                    </a:lnTo>
                    <a:lnTo>
                      <a:pt x="6724" y="2058"/>
                    </a:lnTo>
                    <a:lnTo>
                      <a:pt x="6667" y="2019"/>
                    </a:lnTo>
                    <a:lnTo>
                      <a:pt x="6591" y="2000"/>
                    </a:lnTo>
                    <a:lnTo>
                      <a:pt x="6553" y="1963"/>
                    </a:lnTo>
                    <a:lnTo>
                      <a:pt x="6553" y="1943"/>
                    </a:lnTo>
                    <a:lnTo>
                      <a:pt x="6591" y="1810"/>
                    </a:lnTo>
                    <a:lnTo>
                      <a:pt x="6609" y="1791"/>
                    </a:lnTo>
                    <a:lnTo>
                      <a:pt x="6648" y="1810"/>
                    </a:lnTo>
                    <a:lnTo>
                      <a:pt x="6724" y="1848"/>
                    </a:lnTo>
                    <a:lnTo>
                      <a:pt x="6667" y="1562"/>
                    </a:lnTo>
                    <a:lnTo>
                      <a:pt x="6648" y="1524"/>
                    </a:lnTo>
                    <a:lnTo>
                      <a:pt x="6477" y="1410"/>
                    </a:lnTo>
                    <a:lnTo>
                      <a:pt x="6438" y="1334"/>
                    </a:lnTo>
                    <a:lnTo>
                      <a:pt x="6419" y="1315"/>
                    </a:lnTo>
                    <a:lnTo>
                      <a:pt x="6381" y="1315"/>
                    </a:lnTo>
                    <a:lnTo>
                      <a:pt x="6324" y="1353"/>
                    </a:lnTo>
                    <a:lnTo>
                      <a:pt x="6305" y="1372"/>
                    </a:lnTo>
                    <a:lnTo>
                      <a:pt x="6286" y="1429"/>
                    </a:lnTo>
                    <a:lnTo>
                      <a:pt x="6228" y="1486"/>
                    </a:lnTo>
                    <a:lnTo>
                      <a:pt x="6210" y="1505"/>
                    </a:lnTo>
                    <a:lnTo>
                      <a:pt x="6191" y="1524"/>
                    </a:lnTo>
                    <a:lnTo>
                      <a:pt x="6172" y="1543"/>
                    </a:lnTo>
                    <a:lnTo>
                      <a:pt x="6172" y="1638"/>
                    </a:lnTo>
                    <a:lnTo>
                      <a:pt x="6133" y="1791"/>
                    </a:lnTo>
                    <a:lnTo>
                      <a:pt x="6096" y="1867"/>
                    </a:lnTo>
                    <a:lnTo>
                      <a:pt x="6000" y="1905"/>
                    </a:lnTo>
                    <a:lnTo>
                      <a:pt x="5981" y="1981"/>
                    </a:lnTo>
                    <a:lnTo>
                      <a:pt x="5981" y="2134"/>
                    </a:lnTo>
                    <a:lnTo>
                      <a:pt x="5962" y="2172"/>
                    </a:lnTo>
                    <a:lnTo>
                      <a:pt x="5924" y="2229"/>
                    </a:lnTo>
                    <a:lnTo>
                      <a:pt x="5905" y="2267"/>
                    </a:lnTo>
                    <a:lnTo>
                      <a:pt x="5905" y="2305"/>
                    </a:lnTo>
                    <a:lnTo>
                      <a:pt x="5905" y="2439"/>
                    </a:lnTo>
                    <a:lnTo>
                      <a:pt x="5905" y="2553"/>
                    </a:lnTo>
                    <a:lnTo>
                      <a:pt x="5867" y="2610"/>
                    </a:lnTo>
                    <a:lnTo>
                      <a:pt x="5829" y="2667"/>
                    </a:lnTo>
                    <a:lnTo>
                      <a:pt x="5771" y="2724"/>
                    </a:lnTo>
                    <a:lnTo>
                      <a:pt x="5524" y="3048"/>
                    </a:lnTo>
                    <a:lnTo>
                      <a:pt x="5448" y="3105"/>
                    </a:lnTo>
                    <a:lnTo>
                      <a:pt x="5410" y="3124"/>
                    </a:lnTo>
                    <a:lnTo>
                      <a:pt x="5371" y="3201"/>
                    </a:lnTo>
                    <a:lnTo>
                      <a:pt x="5353" y="3277"/>
                    </a:lnTo>
                    <a:lnTo>
                      <a:pt x="5353" y="3334"/>
                    </a:lnTo>
                    <a:lnTo>
                      <a:pt x="5334" y="3429"/>
                    </a:lnTo>
                    <a:lnTo>
                      <a:pt x="5276" y="3467"/>
                    </a:lnTo>
                    <a:lnTo>
                      <a:pt x="5200" y="3505"/>
                    </a:lnTo>
                    <a:lnTo>
                      <a:pt x="5124" y="3563"/>
                    </a:lnTo>
                    <a:lnTo>
                      <a:pt x="5067" y="3619"/>
                    </a:lnTo>
                    <a:lnTo>
                      <a:pt x="4724" y="3886"/>
                    </a:lnTo>
                    <a:lnTo>
                      <a:pt x="4686" y="3924"/>
                    </a:lnTo>
                    <a:lnTo>
                      <a:pt x="4667" y="3962"/>
                    </a:lnTo>
                    <a:lnTo>
                      <a:pt x="4648" y="3981"/>
                    </a:lnTo>
                    <a:lnTo>
                      <a:pt x="4609" y="4115"/>
                    </a:lnTo>
                    <a:lnTo>
                      <a:pt x="4609" y="4134"/>
                    </a:lnTo>
                    <a:lnTo>
                      <a:pt x="4609" y="4153"/>
                    </a:lnTo>
                    <a:lnTo>
                      <a:pt x="4572" y="4172"/>
                    </a:lnTo>
                    <a:lnTo>
                      <a:pt x="4496" y="4172"/>
                    </a:lnTo>
                    <a:lnTo>
                      <a:pt x="4457" y="4172"/>
                    </a:lnTo>
                    <a:lnTo>
                      <a:pt x="4438" y="4191"/>
                    </a:lnTo>
                    <a:lnTo>
                      <a:pt x="4381" y="4248"/>
                    </a:lnTo>
                    <a:lnTo>
                      <a:pt x="4267" y="4305"/>
                    </a:lnTo>
                    <a:lnTo>
                      <a:pt x="4267" y="4325"/>
                    </a:lnTo>
                    <a:lnTo>
                      <a:pt x="4381" y="4325"/>
                    </a:lnTo>
                    <a:lnTo>
                      <a:pt x="4457" y="4286"/>
                    </a:lnTo>
                    <a:lnTo>
                      <a:pt x="4496" y="4286"/>
                    </a:lnTo>
                    <a:lnTo>
                      <a:pt x="4514" y="4420"/>
                    </a:lnTo>
                    <a:lnTo>
                      <a:pt x="4496" y="4457"/>
                    </a:lnTo>
                    <a:lnTo>
                      <a:pt x="4438" y="4457"/>
                    </a:lnTo>
                    <a:lnTo>
                      <a:pt x="4381" y="4439"/>
                    </a:lnTo>
                    <a:lnTo>
                      <a:pt x="4343" y="4420"/>
                    </a:lnTo>
                    <a:lnTo>
                      <a:pt x="4267" y="4420"/>
                    </a:lnTo>
                    <a:lnTo>
                      <a:pt x="4210" y="4457"/>
                    </a:lnTo>
                    <a:lnTo>
                      <a:pt x="4133" y="4533"/>
                    </a:lnTo>
                    <a:lnTo>
                      <a:pt x="3943" y="4800"/>
                    </a:lnTo>
                    <a:lnTo>
                      <a:pt x="3886" y="4857"/>
                    </a:lnTo>
                    <a:lnTo>
                      <a:pt x="3752" y="4895"/>
                    </a:lnTo>
                    <a:lnTo>
                      <a:pt x="3714" y="4952"/>
                    </a:lnTo>
                    <a:lnTo>
                      <a:pt x="3752" y="5009"/>
                    </a:lnTo>
                    <a:lnTo>
                      <a:pt x="3829" y="4990"/>
                    </a:lnTo>
                    <a:lnTo>
                      <a:pt x="3905" y="5104"/>
                    </a:lnTo>
                    <a:lnTo>
                      <a:pt x="3848" y="5276"/>
                    </a:lnTo>
                    <a:lnTo>
                      <a:pt x="3600" y="5657"/>
                    </a:lnTo>
                    <a:lnTo>
                      <a:pt x="3581" y="5733"/>
                    </a:lnTo>
                    <a:lnTo>
                      <a:pt x="3562" y="5924"/>
                    </a:lnTo>
                    <a:lnTo>
                      <a:pt x="3543" y="6019"/>
                    </a:lnTo>
                    <a:lnTo>
                      <a:pt x="3467" y="6076"/>
                    </a:lnTo>
                    <a:lnTo>
                      <a:pt x="3124" y="6285"/>
                    </a:lnTo>
                    <a:lnTo>
                      <a:pt x="3067" y="6323"/>
                    </a:lnTo>
                    <a:lnTo>
                      <a:pt x="3009" y="6400"/>
                    </a:lnTo>
                    <a:lnTo>
                      <a:pt x="2991" y="6476"/>
                    </a:lnTo>
                    <a:lnTo>
                      <a:pt x="2972" y="6647"/>
                    </a:lnTo>
                    <a:lnTo>
                      <a:pt x="2914" y="6799"/>
                    </a:lnTo>
                    <a:lnTo>
                      <a:pt x="2838" y="6971"/>
                    </a:lnTo>
                    <a:lnTo>
                      <a:pt x="2743" y="7123"/>
                    </a:lnTo>
                    <a:lnTo>
                      <a:pt x="2610" y="7238"/>
                    </a:lnTo>
                    <a:lnTo>
                      <a:pt x="2514" y="7276"/>
                    </a:lnTo>
                    <a:lnTo>
                      <a:pt x="2400" y="7276"/>
                    </a:lnTo>
                    <a:lnTo>
                      <a:pt x="2038" y="7257"/>
                    </a:lnTo>
                    <a:lnTo>
                      <a:pt x="1962" y="7219"/>
                    </a:lnTo>
                    <a:lnTo>
                      <a:pt x="1829" y="7104"/>
                    </a:lnTo>
                    <a:lnTo>
                      <a:pt x="1809" y="7143"/>
                    </a:lnTo>
                    <a:lnTo>
                      <a:pt x="1790" y="7257"/>
                    </a:lnTo>
                    <a:lnTo>
                      <a:pt x="1771" y="7295"/>
                    </a:lnTo>
                    <a:lnTo>
                      <a:pt x="1676" y="7180"/>
                    </a:lnTo>
                    <a:lnTo>
                      <a:pt x="1829" y="6914"/>
                    </a:lnTo>
                    <a:lnTo>
                      <a:pt x="1771" y="6838"/>
                    </a:lnTo>
                    <a:lnTo>
                      <a:pt x="1695" y="6914"/>
                    </a:lnTo>
                    <a:lnTo>
                      <a:pt x="1543" y="7219"/>
                    </a:lnTo>
                    <a:lnTo>
                      <a:pt x="1276" y="7409"/>
                    </a:lnTo>
                    <a:lnTo>
                      <a:pt x="1219" y="7466"/>
                    </a:lnTo>
                    <a:lnTo>
                      <a:pt x="1181" y="7542"/>
                    </a:lnTo>
                    <a:lnTo>
                      <a:pt x="971" y="7676"/>
                    </a:lnTo>
                    <a:lnTo>
                      <a:pt x="914" y="7714"/>
                    </a:lnTo>
                    <a:lnTo>
                      <a:pt x="914" y="7752"/>
                    </a:lnTo>
                    <a:lnTo>
                      <a:pt x="876" y="7790"/>
                    </a:lnTo>
                    <a:lnTo>
                      <a:pt x="857" y="7847"/>
                    </a:lnTo>
                    <a:lnTo>
                      <a:pt x="819" y="7961"/>
                    </a:lnTo>
                    <a:lnTo>
                      <a:pt x="800" y="8037"/>
                    </a:lnTo>
                    <a:lnTo>
                      <a:pt x="800" y="8076"/>
                    </a:lnTo>
                    <a:lnTo>
                      <a:pt x="819" y="8133"/>
                    </a:lnTo>
                    <a:lnTo>
                      <a:pt x="895" y="8057"/>
                    </a:lnTo>
                    <a:lnTo>
                      <a:pt x="914" y="8057"/>
                    </a:lnTo>
                    <a:lnTo>
                      <a:pt x="952" y="8076"/>
                    </a:lnTo>
                    <a:lnTo>
                      <a:pt x="952" y="8095"/>
                    </a:lnTo>
                    <a:lnTo>
                      <a:pt x="952" y="8133"/>
                    </a:lnTo>
                    <a:lnTo>
                      <a:pt x="952" y="8171"/>
                    </a:lnTo>
                    <a:lnTo>
                      <a:pt x="1314" y="8476"/>
                    </a:lnTo>
                    <a:lnTo>
                      <a:pt x="1448" y="8533"/>
                    </a:lnTo>
                    <a:lnTo>
                      <a:pt x="1600" y="8533"/>
                    </a:lnTo>
                    <a:lnTo>
                      <a:pt x="1733" y="8457"/>
                    </a:lnTo>
                    <a:lnTo>
                      <a:pt x="1771" y="8514"/>
                    </a:lnTo>
                    <a:lnTo>
                      <a:pt x="1753" y="8533"/>
                    </a:lnTo>
                    <a:lnTo>
                      <a:pt x="1714" y="8571"/>
                    </a:lnTo>
                    <a:lnTo>
                      <a:pt x="1676" y="8590"/>
                    </a:lnTo>
                    <a:lnTo>
                      <a:pt x="1638" y="8685"/>
                    </a:lnTo>
                    <a:lnTo>
                      <a:pt x="1638" y="8723"/>
                    </a:lnTo>
                    <a:lnTo>
                      <a:pt x="1619" y="8857"/>
                    </a:lnTo>
                    <a:lnTo>
                      <a:pt x="1600" y="9028"/>
                    </a:lnTo>
                    <a:lnTo>
                      <a:pt x="1581" y="9085"/>
                    </a:lnTo>
                    <a:lnTo>
                      <a:pt x="1543" y="9124"/>
                    </a:lnTo>
                    <a:lnTo>
                      <a:pt x="1467" y="9180"/>
                    </a:lnTo>
                    <a:lnTo>
                      <a:pt x="1390" y="9200"/>
                    </a:lnTo>
                    <a:lnTo>
                      <a:pt x="1314" y="9219"/>
                    </a:lnTo>
                    <a:lnTo>
                      <a:pt x="1276" y="9257"/>
                    </a:lnTo>
                    <a:lnTo>
                      <a:pt x="1143" y="9409"/>
                    </a:lnTo>
                    <a:lnTo>
                      <a:pt x="1047" y="9505"/>
                    </a:lnTo>
                    <a:lnTo>
                      <a:pt x="1409" y="9542"/>
                    </a:lnTo>
                    <a:lnTo>
                      <a:pt x="1600" y="9523"/>
                    </a:lnTo>
                    <a:lnTo>
                      <a:pt x="1714" y="9505"/>
                    </a:lnTo>
                    <a:lnTo>
                      <a:pt x="1790" y="9505"/>
                    </a:lnTo>
                    <a:lnTo>
                      <a:pt x="1829" y="9523"/>
                    </a:lnTo>
                    <a:lnTo>
                      <a:pt x="1867" y="9542"/>
                    </a:lnTo>
                    <a:lnTo>
                      <a:pt x="1885" y="9581"/>
                    </a:lnTo>
                    <a:lnTo>
                      <a:pt x="1981" y="9962"/>
                    </a:lnTo>
                    <a:lnTo>
                      <a:pt x="1981" y="10000"/>
                    </a:lnTo>
                    <a:lnTo>
                      <a:pt x="1981" y="10038"/>
                    </a:lnTo>
                    <a:lnTo>
                      <a:pt x="1924" y="10247"/>
                    </a:lnTo>
                    <a:lnTo>
                      <a:pt x="1905" y="10285"/>
                    </a:lnTo>
                    <a:lnTo>
                      <a:pt x="1885" y="10323"/>
                    </a:lnTo>
                    <a:lnTo>
                      <a:pt x="1790" y="10399"/>
                    </a:lnTo>
                    <a:lnTo>
                      <a:pt x="1771" y="10438"/>
                    </a:lnTo>
                    <a:lnTo>
                      <a:pt x="1771" y="10476"/>
                    </a:lnTo>
                    <a:lnTo>
                      <a:pt x="1753" y="10533"/>
                    </a:lnTo>
                    <a:lnTo>
                      <a:pt x="1733" y="10685"/>
                    </a:lnTo>
                    <a:lnTo>
                      <a:pt x="1733" y="10724"/>
                    </a:lnTo>
                    <a:lnTo>
                      <a:pt x="1714" y="10761"/>
                    </a:lnTo>
                    <a:lnTo>
                      <a:pt x="1581" y="10990"/>
                    </a:lnTo>
                    <a:lnTo>
                      <a:pt x="1581" y="11009"/>
                    </a:lnTo>
                    <a:lnTo>
                      <a:pt x="1581" y="11047"/>
                    </a:lnTo>
                    <a:lnTo>
                      <a:pt x="1581" y="11333"/>
                    </a:lnTo>
                    <a:lnTo>
                      <a:pt x="1619" y="11390"/>
                    </a:lnTo>
                    <a:lnTo>
                      <a:pt x="1676" y="11504"/>
                    </a:lnTo>
                    <a:lnTo>
                      <a:pt x="1676" y="11523"/>
                    </a:lnTo>
                    <a:lnTo>
                      <a:pt x="1695" y="11562"/>
                    </a:lnTo>
                    <a:lnTo>
                      <a:pt x="1676" y="11657"/>
                    </a:lnTo>
                    <a:lnTo>
                      <a:pt x="1695" y="11733"/>
                    </a:lnTo>
                    <a:lnTo>
                      <a:pt x="1714" y="11771"/>
                    </a:lnTo>
                    <a:lnTo>
                      <a:pt x="1733" y="11809"/>
                    </a:lnTo>
                    <a:lnTo>
                      <a:pt x="1771" y="11809"/>
                    </a:lnTo>
                    <a:lnTo>
                      <a:pt x="1790" y="11828"/>
                    </a:lnTo>
                    <a:lnTo>
                      <a:pt x="1867" y="11847"/>
                    </a:lnTo>
                    <a:lnTo>
                      <a:pt x="1885" y="11847"/>
                    </a:lnTo>
                    <a:lnTo>
                      <a:pt x="1924" y="11867"/>
                    </a:lnTo>
                    <a:lnTo>
                      <a:pt x="1962" y="11904"/>
                    </a:lnTo>
                    <a:lnTo>
                      <a:pt x="2019" y="11981"/>
                    </a:lnTo>
                    <a:lnTo>
                      <a:pt x="2038" y="12038"/>
                    </a:lnTo>
                    <a:lnTo>
                      <a:pt x="2038" y="12076"/>
                    </a:lnTo>
                    <a:lnTo>
                      <a:pt x="2038" y="12114"/>
                    </a:lnTo>
                    <a:lnTo>
                      <a:pt x="2019" y="12190"/>
                    </a:lnTo>
                    <a:lnTo>
                      <a:pt x="2000" y="12228"/>
                    </a:lnTo>
                    <a:lnTo>
                      <a:pt x="1867" y="12380"/>
                    </a:lnTo>
                    <a:lnTo>
                      <a:pt x="1867" y="12438"/>
                    </a:lnTo>
                    <a:lnTo>
                      <a:pt x="1848" y="12495"/>
                    </a:lnTo>
                    <a:lnTo>
                      <a:pt x="1848" y="12590"/>
                    </a:lnTo>
                    <a:lnTo>
                      <a:pt x="1867" y="12647"/>
                    </a:lnTo>
                    <a:lnTo>
                      <a:pt x="1885" y="12705"/>
                    </a:lnTo>
                    <a:lnTo>
                      <a:pt x="1905" y="12724"/>
                    </a:lnTo>
                    <a:lnTo>
                      <a:pt x="1924" y="12647"/>
                    </a:lnTo>
                    <a:lnTo>
                      <a:pt x="1962" y="12609"/>
                    </a:lnTo>
                    <a:lnTo>
                      <a:pt x="2057" y="12571"/>
                    </a:lnTo>
                    <a:lnTo>
                      <a:pt x="2076" y="12552"/>
                    </a:lnTo>
                    <a:lnTo>
                      <a:pt x="2095" y="12514"/>
                    </a:lnTo>
                    <a:lnTo>
                      <a:pt x="2266" y="12362"/>
                    </a:lnTo>
                    <a:lnTo>
                      <a:pt x="2305" y="12380"/>
                    </a:lnTo>
                    <a:lnTo>
                      <a:pt x="2324" y="12400"/>
                    </a:lnTo>
                    <a:lnTo>
                      <a:pt x="2362" y="12438"/>
                    </a:lnTo>
                    <a:lnTo>
                      <a:pt x="2419" y="12419"/>
                    </a:lnTo>
                    <a:lnTo>
                      <a:pt x="2438" y="12380"/>
                    </a:lnTo>
                    <a:lnTo>
                      <a:pt x="2457" y="12324"/>
                    </a:lnTo>
                    <a:lnTo>
                      <a:pt x="2610" y="12190"/>
                    </a:lnTo>
                    <a:lnTo>
                      <a:pt x="2628" y="12076"/>
                    </a:lnTo>
                    <a:lnTo>
                      <a:pt x="2628" y="11943"/>
                    </a:lnTo>
                    <a:lnTo>
                      <a:pt x="2667" y="11828"/>
                    </a:lnTo>
                    <a:lnTo>
                      <a:pt x="2724" y="11771"/>
                    </a:lnTo>
                    <a:lnTo>
                      <a:pt x="2762" y="11752"/>
                    </a:lnTo>
                    <a:lnTo>
                      <a:pt x="2800" y="11790"/>
                    </a:lnTo>
                    <a:lnTo>
                      <a:pt x="2819" y="11847"/>
                    </a:lnTo>
                    <a:lnTo>
                      <a:pt x="2857" y="11923"/>
                    </a:lnTo>
                    <a:lnTo>
                      <a:pt x="2933" y="11943"/>
                    </a:lnTo>
                    <a:lnTo>
                      <a:pt x="3105" y="11943"/>
                    </a:lnTo>
                    <a:lnTo>
                      <a:pt x="3200" y="11981"/>
                    </a:lnTo>
                    <a:lnTo>
                      <a:pt x="3238" y="11999"/>
                    </a:lnTo>
                    <a:lnTo>
                      <a:pt x="3276" y="12038"/>
                    </a:lnTo>
                    <a:lnTo>
                      <a:pt x="3276" y="12095"/>
                    </a:lnTo>
                    <a:lnTo>
                      <a:pt x="3314" y="12171"/>
                    </a:lnTo>
                    <a:lnTo>
                      <a:pt x="3353" y="12209"/>
                    </a:lnTo>
                    <a:lnTo>
                      <a:pt x="3409" y="12228"/>
                    </a:lnTo>
                    <a:lnTo>
                      <a:pt x="3467" y="12209"/>
                    </a:lnTo>
                    <a:lnTo>
                      <a:pt x="3657" y="12019"/>
                    </a:lnTo>
                    <a:lnTo>
                      <a:pt x="3734" y="11981"/>
                    </a:lnTo>
                    <a:lnTo>
                      <a:pt x="3771" y="11943"/>
                    </a:lnTo>
                    <a:lnTo>
                      <a:pt x="3810" y="11885"/>
                    </a:lnTo>
                    <a:lnTo>
                      <a:pt x="3829" y="11809"/>
                    </a:lnTo>
                    <a:lnTo>
                      <a:pt x="3886" y="11828"/>
                    </a:lnTo>
                    <a:lnTo>
                      <a:pt x="3924" y="11847"/>
                    </a:lnTo>
                    <a:lnTo>
                      <a:pt x="4019" y="11847"/>
                    </a:lnTo>
                    <a:lnTo>
                      <a:pt x="4191" y="11885"/>
                    </a:lnTo>
                    <a:lnTo>
                      <a:pt x="4247" y="11904"/>
                    </a:lnTo>
                    <a:lnTo>
                      <a:pt x="4362" y="11867"/>
                    </a:lnTo>
                    <a:lnTo>
                      <a:pt x="4476" y="11809"/>
                    </a:lnTo>
                    <a:lnTo>
                      <a:pt x="4572" y="11790"/>
                    </a:lnTo>
                    <a:lnTo>
                      <a:pt x="4667" y="11885"/>
                    </a:lnTo>
                    <a:lnTo>
                      <a:pt x="4705" y="11904"/>
                    </a:lnTo>
                    <a:lnTo>
                      <a:pt x="4724" y="11885"/>
                    </a:lnTo>
                    <a:lnTo>
                      <a:pt x="4762" y="11904"/>
                    </a:lnTo>
                    <a:lnTo>
                      <a:pt x="4781" y="11923"/>
                    </a:lnTo>
                    <a:lnTo>
                      <a:pt x="4781" y="11981"/>
                    </a:lnTo>
                    <a:lnTo>
                      <a:pt x="4895" y="12133"/>
                    </a:lnTo>
                    <a:lnTo>
                      <a:pt x="4933" y="12152"/>
                    </a:lnTo>
                    <a:lnTo>
                      <a:pt x="4972" y="12171"/>
                    </a:lnTo>
                    <a:lnTo>
                      <a:pt x="5009" y="12152"/>
                    </a:lnTo>
                    <a:lnTo>
                      <a:pt x="5105" y="12057"/>
                    </a:lnTo>
                    <a:lnTo>
                      <a:pt x="5143" y="12057"/>
                    </a:lnTo>
                    <a:lnTo>
                      <a:pt x="5200" y="12076"/>
                    </a:lnTo>
                    <a:lnTo>
                      <a:pt x="5257" y="12057"/>
                    </a:lnTo>
                    <a:lnTo>
                      <a:pt x="5295" y="12019"/>
                    </a:lnTo>
                    <a:lnTo>
                      <a:pt x="5295" y="11999"/>
                    </a:lnTo>
                    <a:lnTo>
                      <a:pt x="5276" y="11962"/>
                    </a:lnTo>
                    <a:lnTo>
                      <a:pt x="5257" y="11923"/>
                    </a:lnTo>
                    <a:lnTo>
                      <a:pt x="5295" y="11867"/>
                    </a:lnTo>
                    <a:lnTo>
                      <a:pt x="5390" y="11790"/>
                    </a:lnTo>
                    <a:lnTo>
                      <a:pt x="5410" y="11733"/>
                    </a:lnTo>
                    <a:lnTo>
                      <a:pt x="5448" y="11752"/>
                    </a:lnTo>
                    <a:lnTo>
                      <a:pt x="5619" y="11999"/>
                    </a:lnTo>
                    <a:lnTo>
                      <a:pt x="5676" y="11999"/>
                    </a:lnTo>
                    <a:lnTo>
                      <a:pt x="5771" y="11943"/>
                    </a:lnTo>
                    <a:lnTo>
                      <a:pt x="5886" y="11981"/>
                    </a:lnTo>
                    <a:lnTo>
                      <a:pt x="5962" y="11981"/>
                    </a:lnTo>
                    <a:lnTo>
                      <a:pt x="6038" y="11962"/>
                    </a:lnTo>
                    <a:lnTo>
                      <a:pt x="6152" y="11847"/>
                    </a:lnTo>
                    <a:lnTo>
                      <a:pt x="6228" y="11867"/>
                    </a:lnTo>
                    <a:lnTo>
                      <a:pt x="6381" y="11962"/>
                    </a:lnTo>
                    <a:lnTo>
                      <a:pt x="6533" y="11999"/>
                    </a:lnTo>
                    <a:lnTo>
                      <a:pt x="6838" y="11943"/>
                    </a:lnTo>
                    <a:lnTo>
                      <a:pt x="7010" y="11943"/>
                    </a:lnTo>
                    <a:lnTo>
                      <a:pt x="7219" y="11999"/>
                    </a:lnTo>
                    <a:lnTo>
                      <a:pt x="7962" y="11981"/>
                    </a:lnTo>
                    <a:lnTo>
                      <a:pt x="8000" y="11962"/>
                    </a:lnTo>
                    <a:lnTo>
                      <a:pt x="8057" y="11904"/>
                    </a:lnTo>
                    <a:lnTo>
                      <a:pt x="8114" y="11904"/>
                    </a:lnTo>
                    <a:lnTo>
                      <a:pt x="8172" y="11904"/>
                    </a:lnTo>
                    <a:lnTo>
                      <a:pt x="8191" y="11943"/>
                    </a:lnTo>
                    <a:lnTo>
                      <a:pt x="8229" y="11981"/>
                    </a:lnTo>
                    <a:lnTo>
                      <a:pt x="8248" y="12019"/>
                    </a:lnTo>
                    <a:lnTo>
                      <a:pt x="8400" y="12114"/>
                    </a:lnTo>
                    <a:lnTo>
                      <a:pt x="8724" y="12285"/>
                    </a:lnTo>
                    <a:lnTo>
                      <a:pt x="8953" y="12514"/>
                    </a:lnTo>
                    <a:lnTo>
                      <a:pt x="9048" y="12571"/>
                    </a:lnTo>
                    <a:lnTo>
                      <a:pt x="9143" y="12609"/>
                    </a:lnTo>
                    <a:lnTo>
                      <a:pt x="9276" y="12628"/>
                    </a:lnTo>
                    <a:lnTo>
                      <a:pt x="9352" y="12628"/>
                    </a:lnTo>
                    <a:lnTo>
                      <a:pt x="9467" y="12628"/>
                    </a:lnTo>
                    <a:lnTo>
                      <a:pt x="9524" y="12647"/>
                    </a:lnTo>
                    <a:lnTo>
                      <a:pt x="9562" y="12666"/>
                    </a:lnTo>
                    <a:lnTo>
                      <a:pt x="9714" y="12609"/>
                    </a:lnTo>
                    <a:lnTo>
                      <a:pt x="9753" y="12609"/>
                    </a:lnTo>
                    <a:lnTo>
                      <a:pt x="9791" y="12609"/>
                    </a:lnTo>
                    <a:lnTo>
                      <a:pt x="9772" y="12571"/>
                    </a:lnTo>
                    <a:lnTo>
                      <a:pt x="9696" y="12514"/>
                    </a:lnTo>
                    <a:lnTo>
                      <a:pt x="9677" y="12495"/>
                    </a:lnTo>
                    <a:lnTo>
                      <a:pt x="9696" y="12457"/>
                    </a:lnTo>
                    <a:lnTo>
                      <a:pt x="9714" y="12419"/>
                    </a:lnTo>
                    <a:lnTo>
                      <a:pt x="9733" y="12400"/>
                    </a:lnTo>
                    <a:lnTo>
                      <a:pt x="9772" y="12362"/>
                    </a:lnTo>
                    <a:lnTo>
                      <a:pt x="9848" y="12304"/>
                    </a:lnTo>
                    <a:lnTo>
                      <a:pt x="9886" y="12285"/>
                    </a:lnTo>
                    <a:lnTo>
                      <a:pt x="9905" y="12228"/>
                    </a:lnTo>
                    <a:lnTo>
                      <a:pt x="9886" y="12171"/>
                    </a:lnTo>
                    <a:lnTo>
                      <a:pt x="9829" y="12133"/>
                    </a:lnTo>
                    <a:lnTo>
                      <a:pt x="9829" y="12076"/>
                    </a:lnTo>
                    <a:lnTo>
                      <a:pt x="9829" y="11923"/>
                    </a:lnTo>
                    <a:lnTo>
                      <a:pt x="9810" y="11885"/>
                    </a:lnTo>
                    <a:lnTo>
                      <a:pt x="9733" y="11828"/>
                    </a:lnTo>
                    <a:lnTo>
                      <a:pt x="9714" y="11790"/>
                    </a:lnTo>
                    <a:lnTo>
                      <a:pt x="9753" y="11752"/>
                    </a:lnTo>
                    <a:lnTo>
                      <a:pt x="9829" y="11676"/>
                    </a:lnTo>
                    <a:lnTo>
                      <a:pt x="9905" y="11638"/>
                    </a:lnTo>
                    <a:lnTo>
                      <a:pt x="9962" y="11618"/>
                    </a:lnTo>
                    <a:lnTo>
                      <a:pt x="10038" y="11695"/>
                    </a:lnTo>
                    <a:lnTo>
                      <a:pt x="10077" y="11771"/>
                    </a:lnTo>
                    <a:lnTo>
                      <a:pt x="10114" y="11847"/>
                    </a:lnTo>
                    <a:lnTo>
                      <a:pt x="10210" y="11904"/>
                    </a:lnTo>
                    <a:lnTo>
                      <a:pt x="10229" y="11923"/>
                    </a:lnTo>
                    <a:lnTo>
                      <a:pt x="10343" y="11943"/>
                    </a:lnTo>
                    <a:lnTo>
                      <a:pt x="10457" y="11981"/>
                    </a:lnTo>
                    <a:lnTo>
                      <a:pt x="10515" y="11981"/>
                    </a:lnTo>
                    <a:lnTo>
                      <a:pt x="10534" y="11999"/>
                    </a:lnTo>
                    <a:lnTo>
                      <a:pt x="10553" y="12076"/>
                    </a:lnTo>
                    <a:lnTo>
                      <a:pt x="10571" y="12095"/>
                    </a:lnTo>
                    <a:lnTo>
                      <a:pt x="10610" y="12095"/>
                    </a:lnTo>
                    <a:lnTo>
                      <a:pt x="10648" y="12114"/>
                    </a:lnTo>
                    <a:lnTo>
                      <a:pt x="10686" y="12152"/>
                    </a:lnTo>
                    <a:lnTo>
                      <a:pt x="10857" y="12285"/>
                    </a:lnTo>
                    <a:lnTo>
                      <a:pt x="10896" y="12304"/>
                    </a:lnTo>
                    <a:lnTo>
                      <a:pt x="10972" y="12324"/>
                    </a:lnTo>
                    <a:lnTo>
                      <a:pt x="11201" y="12400"/>
                    </a:lnTo>
                    <a:lnTo>
                      <a:pt x="11296" y="12400"/>
                    </a:lnTo>
                    <a:lnTo>
                      <a:pt x="11829" y="12133"/>
                    </a:lnTo>
                    <a:lnTo>
                      <a:pt x="11905" y="12095"/>
                    </a:lnTo>
                    <a:lnTo>
                      <a:pt x="12229" y="12076"/>
                    </a:lnTo>
                    <a:lnTo>
                      <a:pt x="12591" y="11962"/>
                    </a:lnTo>
                    <a:lnTo>
                      <a:pt x="12629" y="11943"/>
                    </a:lnTo>
                    <a:lnTo>
                      <a:pt x="12686" y="11885"/>
                    </a:lnTo>
                    <a:lnTo>
                      <a:pt x="12743" y="11923"/>
                    </a:lnTo>
                    <a:lnTo>
                      <a:pt x="12838" y="11943"/>
                    </a:lnTo>
                    <a:lnTo>
                      <a:pt x="13010" y="11943"/>
                    </a:lnTo>
                    <a:lnTo>
                      <a:pt x="13086" y="11923"/>
                    </a:lnTo>
                    <a:lnTo>
                      <a:pt x="13200" y="11885"/>
                    </a:lnTo>
                    <a:lnTo>
                      <a:pt x="13277" y="11885"/>
                    </a:lnTo>
                    <a:lnTo>
                      <a:pt x="13429" y="11885"/>
                    </a:lnTo>
                    <a:lnTo>
                      <a:pt x="13486" y="11867"/>
                    </a:lnTo>
                    <a:lnTo>
                      <a:pt x="13543" y="11828"/>
                    </a:lnTo>
                    <a:lnTo>
                      <a:pt x="13581" y="11790"/>
                    </a:lnTo>
                    <a:lnTo>
                      <a:pt x="13639" y="11733"/>
                    </a:lnTo>
                    <a:lnTo>
                      <a:pt x="13639" y="11676"/>
                    </a:lnTo>
                    <a:lnTo>
                      <a:pt x="13619" y="11618"/>
                    </a:lnTo>
                    <a:lnTo>
                      <a:pt x="13695" y="11618"/>
                    </a:lnTo>
                    <a:lnTo>
                      <a:pt x="13734" y="11638"/>
                    </a:lnTo>
                    <a:lnTo>
                      <a:pt x="13772" y="11657"/>
                    </a:lnTo>
                    <a:lnTo>
                      <a:pt x="13810" y="11618"/>
                    </a:lnTo>
                    <a:lnTo>
                      <a:pt x="13848" y="11581"/>
                    </a:lnTo>
                    <a:lnTo>
                      <a:pt x="13829" y="11542"/>
                    </a:lnTo>
                    <a:lnTo>
                      <a:pt x="13676" y="11390"/>
                    </a:lnTo>
                    <a:lnTo>
                      <a:pt x="13639" y="11314"/>
                    </a:lnTo>
                    <a:lnTo>
                      <a:pt x="13658" y="11257"/>
                    </a:lnTo>
                    <a:lnTo>
                      <a:pt x="13600" y="11238"/>
                    </a:lnTo>
                    <a:lnTo>
                      <a:pt x="13505" y="11219"/>
                    </a:lnTo>
                    <a:lnTo>
                      <a:pt x="13467" y="11200"/>
                    </a:lnTo>
                    <a:lnTo>
                      <a:pt x="13353" y="11276"/>
                    </a:lnTo>
                    <a:lnTo>
                      <a:pt x="13277" y="11314"/>
                    </a:lnTo>
                    <a:lnTo>
                      <a:pt x="13238" y="11295"/>
                    </a:lnTo>
                    <a:lnTo>
                      <a:pt x="13219" y="11257"/>
                    </a:lnTo>
                    <a:lnTo>
                      <a:pt x="13182" y="11219"/>
                    </a:lnTo>
                    <a:lnTo>
                      <a:pt x="13143" y="11181"/>
                    </a:lnTo>
                    <a:lnTo>
                      <a:pt x="13162" y="11124"/>
                    </a:lnTo>
                    <a:lnTo>
                      <a:pt x="13200" y="11085"/>
                    </a:lnTo>
                    <a:lnTo>
                      <a:pt x="13219" y="11028"/>
                    </a:lnTo>
                    <a:lnTo>
                      <a:pt x="13219" y="10990"/>
                    </a:lnTo>
                    <a:lnTo>
                      <a:pt x="13162" y="10933"/>
                    </a:lnTo>
                    <a:lnTo>
                      <a:pt x="13105" y="10895"/>
                    </a:lnTo>
                    <a:lnTo>
                      <a:pt x="13048" y="10876"/>
                    </a:lnTo>
                    <a:lnTo>
                      <a:pt x="12991" y="10895"/>
                    </a:lnTo>
                    <a:lnTo>
                      <a:pt x="12972" y="10952"/>
                    </a:lnTo>
                    <a:lnTo>
                      <a:pt x="12915" y="10933"/>
                    </a:lnTo>
                    <a:lnTo>
                      <a:pt x="12877" y="10914"/>
                    </a:lnTo>
                    <a:lnTo>
                      <a:pt x="12857" y="10895"/>
                    </a:lnTo>
                    <a:lnTo>
                      <a:pt x="12838" y="10857"/>
                    </a:lnTo>
                    <a:lnTo>
                      <a:pt x="12801" y="10780"/>
                    </a:lnTo>
                    <a:lnTo>
                      <a:pt x="12781" y="10761"/>
                    </a:lnTo>
                    <a:lnTo>
                      <a:pt x="12762" y="10761"/>
                    </a:lnTo>
                    <a:lnTo>
                      <a:pt x="12667" y="10743"/>
                    </a:lnTo>
                    <a:lnTo>
                      <a:pt x="12629" y="10743"/>
                    </a:lnTo>
                    <a:lnTo>
                      <a:pt x="12591" y="10724"/>
                    </a:lnTo>
                    <a:lnTo>
                      <a:pt x="12572" y="10704"/>
                    </a:lnTo>
                    <a:lnTo>
                      <a:pt x="12515" y="10666"/>
                    </a:lnTo>
                    <a:lnTo>
                      <a:pt x="12381" y="10552"/>
                    </a:lnTo>
                    <a:lnTo>
                      <a:pt x="12248" y="10438"/>
                    </a:lnTo>
                    <a:lnTo>
                      <a:pt x="12153" y="10323"/>
                    </a:lnTo>
                    <a:lnTo>
                      <a:pt x="12058" y="10171"/>
                    </a:lnTo>
                    <a:lnTo>
                      <a:pt x="12000" y="10057"/>
                    </a:lnTo>
                    <a:lnTo>
                      <a:pt x="11981" y="10018"/>
                    </a:lnTo>
                    <a:lnTo>
                      <a:pt x="11962" y="10000"/>
                    </a:lnTo>
                    <a:lnTo>
                      <a:pt x="11848" y="9923"/>
                    </a:lnTo>
                    <a:lnTo>
                      <a:pt x="11829" y="9923"/>
                    </a:lnTo>
                    <a:lnTo>
                      <a:pt x="11810" y="9904"/>
                    </a:lnTo>
                    <a:lnTo>
                      <a:pt x="11810" y="9866"/>
                    </a:lnTo>
                    <a:lnTo>
                      <a:pt x="11810" y="9809"/>
                    </a:lnTo>
                    <a:lnTo>
                      <a:pt x="11848" y="9790"/>
                    </a:lnTo>
                    <a:lnTo>
                      <a:pt x="11905" y="9733"/>
                    </a:lnTo>
                    <a:lnTo>
                      <a:pt x="12134" y="9485"/>
                    </a:lnTo>
                    <a:lnTo>
                      <a:pt x="12286" y="9409"/>
                    </a:lnTo>
                    <a:lnTo>
                      <a:pt x="12439" y="9447"/>
                    </a:lnTo>
                    <a:lnTo>
                      <a:pt x="12420" y="9390"/>
                    </a:lnTo>
                    <a:lnTo>
                      <a:pt x="12439" y="9352"/>
                    </a:lnTo>
                    <a:lnTo>
                      <a:pt x="12457" y="9333"/>
                    </a:lnTo>
                    <a:lnTo>
                      <a:pt x="12496" y="9352"/>
                    </a:lnTo>
                    <a:lnTo>
                      <a:pt x="12610" y="9257"/>
                    </a:lnTo>
                    <a:lnTo>
                      <a:pt x="12686" y="9200"/>
                    </a:lnTo>
                    <a:lnTo>
                      <a:pt x="12724" y="9200"/>
                    </a:lnTo>
                    <a:lnTo>
                      <a:pt x="12762" y="9180"/>
                    </a:lnTo>
                    <a:lnTo>
                      <a:pt x="12857" y="9219"/>
                    </a:lnTo>
                    <a:lnTo>
                      <a:pt x="12972" y="9276"/>
                    </a:lnTo>
                    <a:lnTo>
                      <a:pt x="13105" y="9428"/>
                    </a:lnTo>
                    <a:lnTo>
                      <a:pt x="13182" y="9561"/>
                    </a:lnTo>
                    <a:lnTo>
                      <a:pt x="13200" y="9581"/>
                    </a:lnTo>
                    <a:lnTo>
                      <a:pt x="13258" y="9619"/>
                    </a:lnTo>
                    <a:lnTo>
                      <a:pt x="13296" y="9619"/>
                    </a:lnTo>
                    <a:lnTo>
                      <a:pt x="13391" y="9561"/>
                    </a:lnTo>
                    <a:lnTo>
                      <a:pt x="13505" y="9485"/>
                    </a:lnTo>
                    <a:lnTo>
                      <a:pt x="13543" y="9466"/>
                    </a:lnTo>
                    <a:lnTo>
                      <a:pt x="13600" y="9466"/>
                    </a:lnTo>
                    <a:lnTo>
                      <a:pt x="13676" y="9485"/>
                    </a:lnTo>
                    <a:lnTo>
                      <a:pt x="13791" y="9505"/>
                    </a:lnTo>
                    <a:lnTo>
                      <a:pt x="13924" y="9561"/>
                    </a:lnTo>
                    <a:lnTo>
                      <a:pt x="13981" y="9561"/>
                    </a:lnTo>
                    <a:lnTo>
                      <a:pt x="14057" y="9561"/>
                    </a:lnTo>
                    <a:lnTo>
                      <a:pt x="14172" y="9542"/>
                    </a:lnTo>
                    <a:lnTo>
                      <a:pt x="14248" y="9485"/>
                    </a:lnTo>
                    <a:lnTo>
                      <a:pt x="14401" y="9409"/>
                    </a:lnTo>
                    <a:lnTo>
                      <a:pt x="15143" y="9200"/>
                    </a:lnTo>
                    <a:lnTo>
                      <a:pt x="15867" y="8933"/>
                    </a:lnTo>
                    <a:lnTo>
                      <a:pt x="16020" y="8838"/>
                    </a:lnTo>
                    <a:lnTo>
                      <a:pt x="16210" y="8628"/>
                    </a:lnTo>
                    <a:lnTo>
                      <a:pt x="16305" y="8552"/>
                    </a:lnTo>
                    <a:lnTo>
                      <a:pt x="16324" y="8457"/>
                    </a:lnTo>
                    <a:lnTo>
                      <a:pt x="16305" y="8266"/>
                    </a:lnTo>
                    <a:lnTo>
                      <a:pt x="16305" y="8209"/>
                    </a:lnTo>
                    <a:lnTo>
                      <a:pt x="16343" y="8076"/>
                    </a:lnTo>
                    <a:close/>
                    <a:moveTo>
                      <a:pt x="12515" y="9447"/>
                    </a:moveTo>
                    <a:lnTo>
                      <a:pt x="12515" y="9466"/>
                    </a:lnTo>
                    <a:lnTo>
                      <a:pt x="12496" y="9466"/>
                    </a:lnTo>
                    <a:lnTo>
                      <a:pt x="12476" y="9485"/>
                    </a:lnTo>
                    <a:lnTo>
                      <a:pt x="12476" y="9523"/>
                    </a:lnTo>
                    <a:lnTo>
                      <a:pt x="12496" y="9561"/>
                    </a:lnTo>
                    <a:lnTo>
                      <a:pt x="12515" y="9561"/>
                    </a:lnTo>
                    <a:lnTo>
                      <a:pt x="12534" y="9561"/>
                    </a:lnTo>
                    <a:lnTo>
                      <a:pt x="12552" y="9561"/>
                    </a:lnTo>
                    <a:lnTo>
                      <a:pt x="12762" y="9466"/>
                    </a:lnTo>
                    <a:lnTo>
                      <a:pt x="12781" y="9447"/>
                    </a:lnTo>
                    <a:lnTo>
                      <a:pt x="12762" y="9428"/>
                    </a:lnTo>
                    <a:lnTo>
                      <a:pt x="12705" y="9428"/>
                    </a:lnTo>
                    <a:lnTo>
                      <a:pt x="12686" y="9428"/>
                    </a:lnTo>
                    <a:lnTo>
                      <a:pt x="12686" y="9409"/>
                    </a:lnTo>
                    <a:lnTo>
                      <a:pt x="12667" y="9409"/>
                    </a:lnTo>
                    <a:lnTo>
                      <a:pt x="12667" y="9428"/>
                    </a:lnTo>
                    <a:lnTo>
                      <a:pt x="12629" y="9428"/>
                    </a:lnTo>
                    <a:lnTo>
                      <a:pt x="12629" y="9409"/>
                    </a:lnTo>
                    <a:lnTo>
                      <a:pt x="12629" y="9390"/>
                    </a:lnTo>
                    <a:lnTo>
                      <a:pt x="12591" y="9390"/>
                    </a:lnTo>
                    <a:lnTo>
                      <a:pt x="12552" y="9409"/>
                    </a:lnTo>
                    <a:lnTo>
                      <a:pt x="12552" y="9428"/>
                    </a:lnTo>
                    <a:lnTo>
                      <a:pt x="12552" y="9447"/>
                    </a:lnTo>
                    <a:lnTo>
                      <a:pt x="12572" y="9485"/>
                    </a:lnTo>
                    <a:lnTo>
                      <a:pt x="12515" y="9505"/>
                    </a:lnTo>
                    <a:lnTo>
                      <a:pt x="12515" y="9485"/>
                    </a:lnTo>
                    <a:lnTo>
                      <a:pt x="12515" y="9466"/>
                    </a:lnTo>
                    <a:lnTo>
                      <a:pt x="12515" y="9447"/>
                    </a:lnTo>
                    <a:close/>
                    <a:moveTo>
                      <a:pt x="8724" y="2820"/>
                    </a:moveTo>
                    <a:lnTo>
                      <a:pt x="8819" y="2857"/>
                    </a:lnTo>
                    <a:lnTo>
                      <a:pt x="8934" y="2877"/>
                    </a:lnTo>
                    <a:lnTo>
                      <a:pt x="9067" y="2857"/>
                    </a:lnTo>
                    <a:lnTo>
                      <a:pt x="9162" y="2838"/>
                    </a:lnTo>
                    <a:lnTo>
                      <a:pt x="9315" y="2724"/>
                    </a:lnTo>
                    <a:lnTo>
                      <a:pt x="9333" y="2591"/>
                    </a:lnTo>
                    <a:lnTo>
                      <a:pt x="9257" y="2476"/>
                    </a:lnTo>
                    <a:lnTo>
                      <a:pt x="9162" y="2344"/>
                    </a:lnTo>
                    <a:lnTo>
                      <a:pt x="9105" y="2381"/>
                    </a:lnTo>
                    <a:lnTo>
                      <a:pt x="8934" y="2400"/>
                    </a:lnTo>
                    <a:lnTo>
                      <a:pt x="8895" y="2458"/>
                    </a:lnTo>
                    <a:lnTo>
                      <a:pt x="8915" y="2515"/>
                    </a:lnTo>
                    <a:lnTo>
                      <a:pt x="9048" y="2515"/>
                    </a:lnTo>
                    <a:lnTo>
                      <a:pt x="9086" y="2553"/>
                    </a:lnTo>
                    <a:lnTo>
                      <a:pt x="9067" y="2610"/>
                    </a:lnTo>
                    <a:lnTo>
                      <a:pt x="9029" y="2648"/>
                    </a:lnTo>
                    <a:lnTo>
                      <a:pt x="8953" y="2667"/>
                    </a:lnTo>
                    <a:lnTo>
                      <a:pt x="8762" y="2686"/>
                    </a:lnTo>
                    <a:lnTo>
                      <a:pt x="8724" y="2686"/>
                    </a:lnTo>
                    <a:lnTo>
                      <a:pt x="8686" y="2724"/>
                    </a:lnTo>
                    <a:lnTo>
                      <a:pt x="8667" y="2762"/>
                    </a:lnTo>
                    <a:lnTo>
                      <a:pt x="8686" y="2781"/>
                    </a:lnTo>
                    <a:lnTo>
                      <a:pt x="8724" y="2820"/>
                    </a:lnTo>
                    <a:close/>
                    <a:moveTo>
                      <a:pt x="11143" y="6228"/>
                    </a:moveTo>
                    <a:lnTo>
                      <a:pt x="11162" y="6209"/>
                    </a:lnTo>
                    <a:lnTo>
                      <a:pt x="11086" y="6209"/>
                    </a:lnTo>
                    <a:lnTo>
                      <a:pt x="11048" y="6209"/>
                    </a:lnTo>
                    <a:lnTo>
                      <a:pt x="11029" y="6209"/>
                    </a:lnTo>
                    <a:lnTo>
                      <a:pt x="10991" y="6209"/>
                    </a:lnTo>
                    <a:lnTo>
                      <a:pt x="10934" y="6209"/>
                    </a:lnTo>
                    <a:lnTo>
                      <a:pt x="10952" y="6228"/>
                    </a:lnTo>
                    <a:lnTo>
                      <a:pt x="11010" y="6247"/>
                    </a:lnTo>
                    <a:lnTo>
                      <a:pt x="11086" y="6266"/>
                    </a:lnTo>
                    <a:lnTo>
                      <a:pt x="11105" y="6323"/>
                    </a:lnTo>
                    <a:lnTo>
                      <a:pt x="11162" y="6400"/>
                    </a:lnTo>
                    <a:lnTo>
                      <a:pt x="11296" y="6400"/>
                    </a:lnTo>
                    <a:lnTo>
                      <a:pt x="11314" y="6361"/>
                    </a:lnTo>
                    <a:lnTo>
                      <a:pt x="11333" y="6323"/>
                    </a:lnTo>
                    <a:lnTo>
                      <a:pt x="11353" y="6285"/>
                    </a:lnTo>
                    <a:lnTo>
                      <a:pt x="11353" y="6266"/>
                    </a:lnTo>
                    <a:lnTo>
                      <a:pt x="11314" y="6285"/>
                    </a:lnTo>
                    <a:lnTo>
                      <a:pt x="11314" y="6266"/>
                    </a:lnTo>
                    <a:lnTo>
                      <a:pt x="11296" y="6247"/>
                    </a:lnTo>
                    <a:lnTo>
                      <a:pt x="11277" y="6266"/>
                    </a:lnTo>
                    <a:lnTo>
                      <a:pt x="11257" y="6247"/>
                    </a:lnTo>
                    <a:lnTo>
                      <a:pt x="11257" y="6266"/>
                    </a:lnTo>
                    <a:lnTo>
                      <a:pt x="11277" y="6285"/>
                    </a:lnTo>
                    <a:lnTo>
                      <a:pt x="11257" y="6285"/>
                    </a:lnTo>
                    <a:lnTo>
                      <a:pt x="11257" y="6266"/>
                    </a:lnTo>
                    <a:lnTo>
                      <a:pt x="11257" y="6228"/>
                    </a:lnTo>
                    <a:lnTo>
                      <a:pt x="11238" y="6228"/>
                    </a:lnTo>
                    <a:lnTo>
                      <a:pt x="11219" y="6247"/>
                    </a:lnTo>
                    <a:lnTo>
                      <a:pt x="11219" y="6266"/>
                    </a:lnTo>
                    <a:lnTo>
                      <a:pt x="11201" y="6266"/>
                    </a:lnTo>
                    <a:lnTo>
                      <a:pt x="11219" y="6247"/>
                    </a:lnTo>
                    <a:lnTo>
                      <a:pt x="11219" y="6228"/>
                    </a:lnTo>
                    <a:lnTo>
                      <a:pt x="11201" y="6209"/>
                    </a:lnTo>
                    <a:lnTo>
                      <a:pt x="11201" y="6228"/>
                    </a:lnTo>
                    <a:lnTo>
                      <a:pt x="11181" y="6209"/>
                    </a:lnTo>
                    <a:lnTo>
                      <a:pt x="11162" y="6228"/>
                    </a:lnTo>
                    <a:lnTo>
                      <a:pt x="11143" y="6247"/>
                    </a:lnTo>
                    <a:lnTo>
                      <a:pt x="11143" y="6228"/>
                    </a:lnTo>
                    <a:close/>
                    <a:moveTo>
                      <a:pt x="9962" y="5580"/>
                    </a:moveTo>
                    <a:lnTo>
                      <a:pt x="9943" y="5599"/>
                    </a:lnTo>
                    <a:lnTo>
                      <a:pt x="10000" y="5619"/>
                    </a:lnTo>
                    <a:lnTo>
                      <a:pt x="10019" y="5561"/>
                    </a:lnTo>
                    <a:lnTo>
                      <a:pt x="10077" y="5543"/>
                    </a:lnTo>
                    <a:lnTo>
                      <a:pt x="10114" y="5504"/>
                    </a:lnTo>
                    <a:lnTo>
                      <a:pt x="10114" y="5485"/>
                    </a:lnTo>
                    <a:lnTo>
                      <a:pt x="10153" y="5466"/>
                    </a:lnTo>
                    <a:lnTo>
                      <a:pt x="10153" y="5428"/>
                    </a:lnTo>
                    <a:lnTo>
                      <a:pt x="10153" y="5409"/>
                    </a:lnTo>
                    <a:lnTo>
                      <a:pt x="10134" y="5371"/>
                    </a:lnTo>
                    <a:lnTo>
                      <a:pt x="10114" y="5371"/>
                    </a:lnTo>
                    <a:lnTo>
                      <a:pt x="10095" y="5333"/>
                    </a:lnTo>
                    <a:lnTo>
                      <a:pt x="10077" y="5333"/>
                    </a:lnTo>
                    <a:lnTo>
                      <a:pt x="10058" y="5352"/>
                    </a:lnTo>
                    <a:lnTo>
                      <a:pt x="10019" y="5352"/>
                    </a:lnTo>
                    <a:lnTo>
                      <a:pt x="10019" y="5371"/>
                    </a:lnTo>
                    <a:lnTo>
                      <a:pt x="10038" y="5390"/>
                    </a:lnTo>
                    <a:lnTo>
                      <a:pt x="10038" y="5409"/>
                    </a:lnTo>
                    <a:lnTo>
                      <a:pt x="10038" y="5447"/>
                    </a:lnTo>
                    <a:lnTo>
                      <a:pt x="10038" y="5466"/>
                    </a:lnTo>
                    <a:lnTo>
                      <a:pt x="10038" y="5523"/>
                    </a:lnTo>
                    <a:lnTo>
                      <a:pt x="9962" y="5580"/>
                    </a:lnTo>
                    <a:close/>
                    <a:moveTo>
                      <a:pt x="13600" y="10800"/>
                    </a:moveTo>
                    <a:lnTo>
                      <a:pt x="13658" y="10800"/>
                    </a:lnTo>
                    <a:lnTo>
                      <a:pt x="13658" y="10761"/>
                    </a:lnTo>
                    <a:lnTo>
                      <a:pt x="13563" y="10724"/>
                    </a:lnTo>
                    <a:lnTo>
                      <a:pt x="13467" y="10666"/>
                    </a:lnTo>
                    <a:lnTo>
                      <a:pt x="13353" y="10666"/>
                    </a:lnTo>
                    <a:lnTo>
                      <a:pt x="13296" y="10743"/>
                    </a:lnTo>
                    <a:lnTo>
                      <a:pt x="13238" y="10685"/>
                    </a:lnTo>
                    <a:lnTo>
                      <a:pt x="13200" y="10628"/>
                    </a:lnTo>
                    <a:lnTo>
                      <a:pt x="13162" y="10571"/>
                    </a:lnTo>
                    <a:lnTo>
                      <a:pt x="13086" y="10552"/>
                    </a:lnTo>
                    <a:lnTo>
                      <a:pt x="13067" y="10571"/>
                    </a:lnTo>
                    <a:lnTo>
                      <a:pt x="13029" y="10590"/>
                    </a:lnTo>
                    <a:lnTo>
                      <a:pt x="13010" y="10628"/>
                    </a:lnTo>
                    <a:lnTo>
                      <a:pt x="12972" y="10628"/>
                    </a:lnTo>
                    <a:lnTo>
                      <a:pt x="12648" y="10628"/>
                    </a:lnTo>
                    <a:lnTo>
                      <a:pt x="12648" y="10666"/>
                    </a:lnTo>
                    <a:lnTo>
                      <a:pt x="12915" y="10743"/>
                    </a:lnTo>
                    <a:lnTo>
                      <a:pt x="13067" y="10761"/>
                    </a:lnTo>
                    <a:lnTo>
                      <a:pt x="13086" y="10780"/>
                    </a:lnTo>
                    <a:lnTo>
                      <a:pt x="13105" y="10819"/>
                    </a:lnTo>
                    <a:lnTo>
                      <a:pt x="13124" y="10819"/>
                    </a:lnTo>
                    <a:lnTo>
                      <a:pt x="13182" y="10819"/>
                    </a:lnTo>
                    <a:lnTo>
                      <a:pt x="13238" y="10838"/>
                    </a:lnTo>
                    <a:lnTo>
                      <a:pt x="13314" y="10876"/>
                    </a:lnTo>
                    <a:lnTo>
                      <a:pt x="13372" y="10914"/>
                    </a:lnTo>
                    <a:lnTo>
                      <a:pt x="13410" y="10933"/>
                    </a:lnTo>
                    <a:lnTo>
                      <a:pt x="13410" y="10895"/>
                    </a:lnTo>
                    <a:lnTo>
                      <a:pt x="13429" y="10876"/>
                    </a:lnTo>
                    <a:lnTo>
                      <a:pt x="13448" y="10857"/>
                    </a:lnTo>
                    <a:lnTo>
                      <a:pt x="13467" y="10857"/>
                    </a:lnTo>
                    <a:lnTo>
                      <a:pt x="13543" y="10933"/>
                    </a:lnTo>
                    <a:lnTo>
                      <a:pt x="13543" y="10876"/>
                    </a:lnTo>
                    <a:lnTo>
                      <a:pt x="13563" y="10819"/>
                    </a:lnTo>
                    <a:lnTo>
                      <a:pt x="13600" y="10800"/>
                    </a:lnTo>
                    <a:close/>
                    <a:moveTo>
                      <a:pt x="14153" y="11352"/>
                    </a:moveTo>
                    <a:lnTo>
                      <a:pt x="13962" y="11333"/>
                    </a:lnTo>
                    <a:lnTo>
                      <a:pt x="13905" y="11333"/>
                    </a:lnTo>
                    <a:lnTo>
                      <a:pt x="13886" y="11333"/>
                    </a:lnTo>
                    <a:lnTo>
                      <a:pt x="13848" y="11333"/>
                    </a:lnTo>
                    <a:lnTo>
                      <a:pt x="13829" y="11352"/>
                    </a:lnTo>
                    <a:lnTo>
                      <a:pt x="13848" y="11390"/>
                    </a:lnTo>
                    <a:lnTo>
                      <a:pt x="13867" y="11409"/>
                    </a:lnTo>
                    <a:lnTo>
                      <a:pt x="13905" y="11447"/>
                    </a:lnTo>
                    <a:lnTo>
                      <a:pt x="13924" y="11466"/>
                    </a:lnTo>
                    <a:lnTo>
                      <a:pt x="13924" y="11562"/>
                    </a:lnTo>
                    <a:lnTo>
                      <a:pt x="13962" y="11581"/>
                    </a:lnTo>
                    <a:lnTo>
                      <a:pt x="13981" y="11581"/>
                    </a:lnTo>
                    <a:lnTo>
                      <a:pt x="14039" y="11523"/>
                    </a:lnTo>
                    <a:lnTo>
                      <a:pt x="14191" y="11523"/>
                    </a:lnTo>
                    <a:lnTo>
                      <a:pt x="14286" y="11504"/>
                    </a:lnTo>
                    <a:lnTo>
                      <a:pt x="14286" y="11447"/>
                    </a:lnTo>
                    <a:lnTo>
                      <a:pt x="14248" y="11390"/>
                    </a:lnTo>
                    <a:lnTo>
                      <a:pt x="14153" y="11352"/>
                    </a:lnTo>
                    <a:close/>
                    <a:moveTo>
                      <a:pt x="7581" y="1010"/>
                    </a:moveTo>
                    <a:lnTo>
                      <a:pt x="7638" y="972"/>
                    </a:lnTo>
                    <a:lnTo>
                      <a:pt x="7657" y="934"/>
                    </a:lnTo>
                    <a:lnTo>
                      <a:pt x="7676" y="896"/>
                    </a:lnTo>
                    <a:lnTo>
                      <a:pt x="7696" y="857"/>
                    </a:lnTo>
                    <a:lnTo>
                      <a:pt x="7733" y="820"/>
                    </a:lnTo>
                    <a:lnTo>
                      <a:pt x="7848" y="781"/>
                    </a:lnTo>
                    <a:lnTo>
                      <a:pt x="7867" y="762"/>
                    </a:lnTo>
                    <a:lnTo>
                      <a:pt x="7905" y="724"/>
                    </a:lnTo>
                    <a:lnTo>
                      <a:pt x="8133" y="686"/>
                    </a:lnTo>
                    <a:lnTo>
                      <a:pt x="8209" y="648"/>
                    </a:lnTo>
                    <a:lnTo>
                      <a:pt x="8286" y="686"/>
                    </a:lnTo>
                    <a:lnTo>
                      <a:pt x="8343" y="610"/>
                    </a:lnTo>
                    <a:lnTo>
                      <a:pt x="8400" y="495"/>
                    </a:lnTo>
                    <a:lnTo>
                      <a:pt x="8438" y="191"/>
                    </a:lnTo>
                    <a:lnTo>
                      <a:pt x="8419" y="96"/>
                    </a:lnTo>
                    <a:lnTo>
                      <a:pt x="8381" y="38"/>
                    </a:lnTo>
                    <a:lnTo>
                      <a:pt x="8286" y="0"/>
                    </a:lnTo>
                    <a:lnTo>
                      <a:pt x="7981" y="58"/>
                    </a:lnTo>
                    <a:lnTo>
                      <a:pt x="7924" y="58"/>
                    </a:lnTo>
                    <a:lnTo>
                      <a:pt x="7886" y="77"/>
                    </a:lnTo>
                    <a:lnTo>
                      <a:pt x="7791" y="153"/>
                    </a:lnTo>
                    <a:lnTo>
                      <a:pt x="7696" y="248"/>
                    </a:lnTo>
                    <a:lnTo>
                      <a:pt x="7657" y="267"/>
                    </a:lnTo>
                    <a:lnTo>
                      <a:pt x="7600" y="286"/>
                    </a:lnTo>
                    <a:lnTo>
                      <a:pt x="7581" y="305"/>
                    </a:lnTo>
                    <a:lnTo>
                      <a:pt x="7562" y="343"/>
                    </a:lnTo>
                    <a:lnTo>
                      <a:pt x="7562" y="515"/>
                    </a:lnTo>
                    <a:lnTo>
                      <a:pt x="7543" y="553"/>
                    </a:lnTo>
                    <a:lnTo>
                      <a:pt x="7524" y="610"/>
                    </a:lnTo>
                    <a:lnTo>
                      <a:pt x="7562" y="915"/>
                    </a:lnTo>
                    <a:lnTo>
                      <a:pt x="7581" y="1010"/>
                    </a:lnTo>
                    <a:close/>
                    <a:moveTo>
                      <a:pt x="6819" y="648"/>
                    </a:moveTo>
                    <a:lnTo>
                      <a:pt x="6876" y="648"/>
                    </a:lnTo>
                    <a:lnTo>
                      <a:pt x="6914" y="629"/>
                    </a:lnTo>
                    <a:lnTo>
                      <a:pt x="6934" y="591"/>
                    </a:lnTo>
                    <a:lnTo>
                      <a:pt x="6914" y="572"/>
                    </a:lnTo>
                    <a:lnTo>
                      <a:pt x="6876" y="553"/>
                    </a:lnTo>
                    <a:lnTo>
                      <a:pt x="6857" y="515"/>
                    </a:lnTo>
                    <a:lnTo>
                      <a:pt x="7238" y="419"/>
                    </a:lnTo>
                    <a:lnTo>
                      <a:pt x="7200" y="343"/>
                    </a:lnTo>
                    <a:lnTo>
                      <a:pt x="7219" y="267"/>
                    </a:lnTo>
                    <a:lnTo>
                      <a:pt x="7276" y="229"/>
                    </a:lnTo>
                    <a:lnTo>
                      <a:pt x="7352" y="305"/>
                    </a:lnTo>
                    <a:lnTo>
                      <a:pt x="7391" y="248"/>
                    </a:lnTo>
                    <a:lnTo>
                      <a:pt x="7391" y="153"/>
                    </a:lnTo>
                    <a:lnTo>
                      <a:pt x="7371" y="58"/>
                    </a:lnTo>
                    <a:lnTo>
                      <a:pt x="7315" y="0"/>
                    </a:lnTo>
                    <a:lnTo>
                      <a:pt x="7162" y="191"/>
                    </a:lnTo>
                    <a:lnTo>
                      <a:pt x="7105" y="210"/>
                    </a:lnTo>
                    <a:lnTo>
                      <a:pt x="6971" y="248"/>
                    </a:lnTo>
                    <a:lnTo>
                      <a:pt x="6914" y="286"/>
                    </a:lnTo>
                    <a:lnTo>
                      <a:pt x="6724" y="629"/>
                    </a:lnTo>
                    <a:lnTo>
                      <a:pt x="6762" y="648"/>
                    </a:lnTo>
                    <a:lnTo>
                      <a:pt x="6819" y="648"/>
                    </a:lnTo>
                    <a:close/>
                    <a:moveTo>
                      <a:pt x="10876" y="12628"/>
                    </a:moveTo>
                    <a:lnTo>
                      <a:pt x="10857" y="12590"/>
                    </a:lnTo>
                    <a:lnTo>
                      <a:pt x="10686" y="12533"/>
                    </a:lnTo>
                    <a:lnTo>
                      <a:pt x="10629" y="12533"/>
                    </a:lnTo>
                    <a:lnTo>
                      <a:pt x="10591" y="12514"/>
                    </a:lnTo>
                    <a:lnTo>
                      <a:pt x="10553" y="12495"/>
                    </a:lnTo>
                    <a:lnTo>
                      <a:pt x="10515" y="12457"/>
                    </a:lnTo>
                    <a:lnTo>
                      <a:pt x="10457" y="12380"/>
                    </a:lnTo>
                    <a:lnTo>
                      <a:pt x="10419" y="12324"/>
                    </a:lnTo>
                    <a:lnTo>
                      <a:pt x="10381" y="12304"/>
                    </a:lnTo>
                    <a:lnTo>
                      <a:pt x="10305" y="12304"/>
                    </a:lnTo>
                    <a:lnTo>
                      <a:pt x="10172" y="12248"/>
                    </a:lnTo>
                    <a:lnTo>
                      <a:pt x="10095" y="12248"/>
                    </a:lnTo>
                    <a:lnTo>
                      <a:pt x="10038" y="12266"/>
                    </a:lnTo>
                    <a:lnTo>
                      <a:pt x="9943" y="12304"/>
                    </a:lnTo>
                    <a:lnTo>
                      <a:pt x="9886" y="12362"/>
                    </a:lnTo>
                    <a:lnTo>
                      <a:pt x="9848" y="12400"/>
                    </a:lnTo>
                    <a:lnTo>
                      <a:pt x="9867" y="12457"/>
                    </a:lnTo>
                    <a:lnTo>
                      <a:pt x="10077" y="12647"/>
                    </a:lnTo>
                    <a:lnTo>
                      <a:pt x="10095" y="12666"/>
                    </a:lnTo>
                    <a:lnTo>
                      <a:pt x="10229" y="12685"/>
                    </a:lnTo>
                    <a:lnTo>
                      <a:pt x="10686" y="12685"/>
                    </a:lnTo>
                    <a:lnTo>
                      <a:pt x="10915" y="12685"/>
                    </a:lnTo>
                    <a:lnTo>
                      <a:pt x="10876" y="12628"/>
                    </a:lnTo>
                    <a:close/>
                    <a:moveTo>
                      <a:pt x="324" y="7809"/>
                    </a:moveTo>
                    <a:lnTo>
                      <a:pt x="266" y="7847"/>
                    </a:lnTo>
                    <a:lnTo>
                      <a:pt x="152" y="7942"/>
                    </a:lnTo>
                    <a:lnTo>
                      <a:pt x="114" y="7981"/>
                    </a:lnTo>
                    <a:lnTo>
                      <a:pt x="0" y="8286"/>
                    </a:lnTo>
                    <a:lnTo>
                      <a:pt x="0" y="8342"/>
                    </a:lnTo>
                    <a:lnTo>
                      <a:pt x="95" y="8286"/>
                    </a:lnTo>
                    <a:lnTo>
                      <a:pt x="171" y="8228"/>
                    </a:lnTo>
                    <a:lnTo>
                      <a:pt x="209" y="8228"/>
                    </a:lnTo>
                    <a:lnTo>
                      <a:pt x="285" y="8266"/>
                    </a:lnTo>
                    <a:lnTo>
                      <a:pt x="324" y="8266"/>
                    </a:lnTo>
                    <a:lnTo>
                      <a:pt x="400" y="8190"/>
                    </a:lnTo>
                    <a:lnTo>
                      <a:pt x="400" y="8095"/>
                    </a:lnTo>
                    <a:lnTo>
                      <a:pt x="343" y="7905"/>
                    </a:lnTo>
                    <a:lnTo>
                      <a:pt x="324" y="7809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68" name="Freeform 10">
                <a:extLst>
                  <a:ext uri="{FF2B5EF4-FFF2-40B4-BE49-F238E27FC236}">
                    <a16:creationId xmlns:a16="http://schemas.microsoft.com/office/drawing/2014/main" id="{3018D8FA-A4A6-B241-AD3B-91926C8A2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1375" y="12850813"/>
                <a:ext cx="96838" cy="158750"/>
              </a:xfrm>
              <a:custGeom>
                <a:avLst/>
                <a:gdLst>
                  <a:gd name="T0" fmla="*/ 2147483646 w 268"/>
                  <a:gd name="T1" fmla="*/ 2147483646 h 439"/>
                  <a:gd name="T2" fmla="*/ 2147483646 w 268"/>
                  <a:gd name="T3" fmla="*/ 2147483646 h 439"/>
                  <a:gd name="T4" fmla="*/ 2147483646 w 268"/>
                  <a:gd name="T5" fmla="*/ 2147483646 h 439"/>
                  <a:gd name="T6" fmla="*/ 2147483646 w 268"/>
                  <a:gd name="T7" fmla="*/ 0 h 439"/>
                  <a:gd name="T8" fmla="*/ 2147483646 w 268"/>
                  <a:gd name="T9" fmla="*/ 2147483646 h 439"/>
                  <a:gd name="T10" fmla="*/ 2147483646 w 268"/>
                  <a:gd name="T11" fmla="*/ 2147483646 h 439"/>
                  <a:gd name="T12" fmla="*/ 2147483646 w 268"/>
                  <a:gd name="T13" fmla="*/ 2147483646 h 439"/>
                  <a:gd name="T14" fmla="*/ 2147483646 w 268"/>
                  <a:gd name="T15" fmla="*/ 2147483646 h 439"/>
                  <a:gd name="T16" fmla="*/ 2147483646 w 268"/>
                  <a:gd name="T17" fmla="*/ 2147483646 h 439"/>
                  <a:gd name="T18" fmla="*/ 2147483646 w 268"/>
                  <a:gd name="T19" fmla="*/ 2147483646 h 439"/>
                  <a:gd name="T20" fmla="*/ 2147483646 w 268"/>
                  <a:gd name="T21" fmla="*/ 2147483646 h 439"/>
                  <a:gd name="T22" fmla="*/ 2147483646 w 268"/>
                  <a:gd name="T23" fmla="*/ 2147483646 h 439"/>
                  <a:gd name="T24" fmla="*/ 2147483646 w 268"/>
                  <a:gd name="T25" fmla="*/ 2147483646 h 439"/>
                  <a:gd name="T26" fmla="*/ 2147483646 w 268"/>
                  <a:gd name="T27" fmla="*/ 2147483646 h 439"/>
                  <a:gd name="T28" fmla="*/ 2147483646 w 268"/>
                  <a:gd name="T29" fmla="*/ 2147483646 h 439"/>
                  <a:gd name="T30" fmla="*/ 2147483646 w 268"/>
                  <a:gd name="T31" fmla="*/ 2147483646 h 439"/>
                  <a:gd name="T32" fmla="*/ 2147483646 w 268"/>
                  <a:gd name="T33" fmla="*/ 2147483646 h 439"/>
                  <a:gd name="T34" fmla="*/ 2147483646 w 268"/>
                  <a:gd name="T35" fmla="*/ 2147483646 h 439"/>
                  <a:gd name="T36" fmla="*/ 2147483646 w 268"/>
                  <a:gd name="T37" fmla="*/ 2147483646 h 439"/>
                  <a:gd name="T38" fmla="*/ 2147483646 w 268"/>
                  <a:gd name="T39" fmla="*/ 2147483646 h 439"/>
                  <a:gd name="T40" fmla="*/ 0 w 268"/>
                  <a:gd name="T41" fmla="*/ 2147483646 h 439"/>
                  <a:gd name="T42" fmla="*/ 2147483646 w 268"/>
                  <a:gd name="T43" fmla="*/ 2147483646 h 439"/>
                  <a:gd name="T44" fmla="*/ 2147483646 w 268"/>
                  <a:gd name="T45" fmla="*/ 2147483646 h 439"/>
                  <a:gd name="T46" fmla="*/ 2147483646 w 268"/>
                  <a:gd name="T47" fmla="*/ 2147483646 h 439"/>
                  <a:gd name="T48" fmla="*/ 2147483646 w 268"/>
                  <a:gd name="T49" fmla="*/ 2147483646 h 439"/>
                  <a:gd name="T50" fmla="*/ 2147483646 w 268"/>
                  <a:gd name="T51" fmla="*/ 2147483646 h 439"/>
                  <a:gd name="T52" fmla="*/ 2147483646 w 268"/>
                  <a:gd name="T53" fmla="*/ 2147483646 h 439"/>
                  <a:gd name="T54" fmla="*/ 2147483646 w 268"/>
                  <a:gd name="T55" fmla="*/ 2147483646 h 439"/>
                  <a:gd name="T56" fmla="*/ 2147483646 w 268"/>
                  <a:gd name="T57" fmla="*/ 2147483646 h 439"/>
                  <a:gd name="T58" fmla="*/ 2147483646 w 268"/>
                  <a:gd name="T59" fmla="*/ 2147483646 h 439"/>
                  <a:gd name="T60" fmla="*/ 2147483646 w 268"/>
                  <a:gd name="T61" fmla="*/ 2147483646 h 43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268" h="439">
                    <a:moveTo>
                      <a:pt x="267" y="152"/>
                    </a:moveTo>
                    <a:lnTo>
                      <a:pt x="228" y="114"/>
                    </a:lnTo>
                    <a:lnTo>
                      <a:pt x="209" y="77"/>
                    </a:lnTo>
                    <a:lnTo>
                      <a:pt x="190" y="0"/>
                    </a:lnTo>
                    <a:lnTo>
                      <a:pt x="152" y="19"/>
                    </a:lnTo>
                    <a:lnTo>
                      <a:pt x="152" y="38"/>
                    </a:lnTo>
                    <a:lnTo>
                      <a:pt x="114" y="38"/>
                    </a:lnTo>
                    <a:lnTo>
                      <a:pt x="57" y="57"/>
                    </a:lnTo>
                    <a:lnTo>
                      <a:pt x="38" y="77"/>
                    </a:lnTo>
                    <a:lnTo>
                      <a:pt x="19" y="95"/>
                    </a:lnTo>
                    <a:lnTo>
                      <a:pt x="38" y="114"/>
                    </a:lnTo>
                    <a:lnTo>
                      <a:pt x="57" y="133"/>
                    </a:lnTo>
                    <a:lnTo>
                      <a:pt x="57" y="152"/>
                    </a:lnTo>
                    <a:lnTo>
                      <a:pt x="38" y="172"/>
                    </a:lnTo>
                    <a:lnTo>
                      <a:pt x="38" y="191"/>
                    </a:lnTo>
                    <a:lnTo>
                      <a:pt x="57" y="248"/>
                    </a:lnTo>
                    <a:lnTo>
                      <a:pt x="57" y="267"/>
                    </a:lnTo>
                    <a:lnTo>
                      <a:pt x="38" y="286"/>
                    </a:lnTo>
                    <a:lnTo>
                      <a:pt x="38" y="305"/>
                    </a:lnTo>
                    <a:lnTo>
                      <a:pt x="19" y="324"/>
                    </a:lnTo>
                    <a:lnTo>
                      <a:pt x="0" y="362"/>
                    </a:lnTo>
                    <a:lnTo>
                      <a:pt x="19" y="381"/>
                    </a:lnTo>
                    <a:lnTo>
                      <a:pt x="38" y="419"/>
                    </a:lnTo>
                    <a:lnTo>
                      <a:pt x="57" y="419"/>
                    </a:lnTo>
                    <a:lnTo>
                      <a:pt x="57" y="438"/>
                    </a:lnTo>
                    <a:lnTo>
                      <a:pt x="95" y="419"/>
                    </a:lnTo>
                    <a:lnTo>
                      <a:pt x="152" y="381"/>
                    </a:lnTo>
                    <a:lnTo>
                      <a:pt x="172" y="343"/>
                    </a:lnTo>
                    <a:lnTo>
                      <a:pt x="190" y="305"/>
                    </a:lnTo>
                    <a:lnTo>
                      <a:pt x="267" y="209"/>
                    </a:lnTo>
                    <a:lnTo>
                      <a:pt x="267" y="152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69" name="Freeform 11">
                <a:extLst>
                  <a:ext uri="{FF2B5EF4-FFF2-40B4-BE49-F238E27FC236}">
                    <a16:creationId xmlns:a16="http://schemas.microsoft.com/office/drawing/2014/main" id="{5B8A9BAA-7BCD-0D42-B236-CD4B3BC6C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5863" y="7543800"/>
                <a:ext cx="357187" cy="638175"/>
              </a:xfrm>
              <a:custGeom>
                <a:avLst/>
                <a:gdLst>
                  <a:gd name="T0" fmla="*/ 2147483646 w 992"/>
                  <a:gd name="T1" fmla="*/ 2147483646 h 1772"/>
                  <a:gd name="T2" fmla="*/ 2147483646 w 992"/>
                  <a:gd name="T3" fmla="*/ 2147483646 h 1772"/>
                  <a:gd name="T4" fmla="*/ 2147483646 w 992"/>
                  <a:gd name="T5" fmla="*/ 2147483646 h 1772"/>
                  <a:gd name="T6" fmla="*/ 2147483646 w 992"/>
                  <a:gd name="T7" fmla="*/ 2147483646 h 1772"/>
                  <a:gd name="T8" fmla="*/ 2147483646 w 992"/>
                  <a:gd name="T9" fmla="*/ 2147483646 h 1772"/>
                  <a:gd name="T10" fmla="*/ 2147483646 w 992"/>
                  <a:gd name="T11" fmla="*/ 2147483646 h 1772"/>
                  <a:gd name="T12" fmla="*/ 2147483646 w 992"/>
                  <a:gd name="T13" fmla="*/ 2147483646 h 1772"/>
                  <a:gd name="T14" fmla="*/ 2147483646 w 992"/>
                  <a:gd name="T15" fmla="*/ 2147483646 h 1772"/>
                  <a:gd name="T16" fmla="*/ 2147483646 w 992"/>
                  <a:gd name="T17" fmla="*/ 2147483646 h 1772"/>
                  <a:gd name="T18" fmla="*/ 2147483646 w 992"/>
                  <a:gd name="T19" fmla="*/ 2147483646 h 1772"/>
                  <a:gd name="T20" fmla="*/ 2147483646 w 992"/>
                  <a:gd name="T21" fmla="*/ 2147483646 h 1772"/>
                  <a:gd name="T22" fmla="*/ 2147483646 w 992"/>
                  <a:gd name="T23" fmla="*/ 2147483646 h 1772"/>
                  <a:gd name="T24" fmla="*/ 2147483646 w 992"/>
                  <a:gd name="T25" fmla="*/ 2147483646 h 1772"/>
                  <a:gd name="T26" fmla="*/ 2147483646 w 992"/>
                  <a:gd name="T27" fmla="*/ 2147483646 h 1772"/>
                  <a:gd name="T28" fmla="*/ 2147483646 w 992"/>
                  <a:gd name="T29" fmla="*/ 0 h 1772"/>
                  <a:gd name="T30" fmla="*/ 2147483646 w 992"/>
                  <a:gd name="T31" fmla="*/ 2147483646 h 1772"/>
                  <a:gd name="T32" fmla="*/ 2147483646 w 992"/>
                  <a:gd name="T33" fmla="*/ 2147483646 h 1772"/>
                  <a:gd name="T34" fmla="*/ 2147483646 w 992"/>
                  <a:gd name="T35" fmla="*/ 2147483646 h 1772"/>
                  <a:gd name="T36" fmla="*/ 2147483646 w 992"/>
                  <a:gd name="T37" fmla="*/ 2147483646 h 1772"/>
                  <a:gd name="T38" fmla="*/ 2147483646 w 992"/>
                  <a:gd name="T39" fmla="*/ 2147483646 h 1772"/>
                  <a:gd name="T40" fmla="*/ 2147483646 w 992"/>
                  <a:gd name="T41" fmla="*/ 2147483646 h 1772"/>
                  <a:gd name="T42" fmla="*/ 2147483646 w 992"/>
                  <a:gd name="T43" fmla="*/ 2147483646 h 1772"/>
                  <a:gd name="T44" fmla="*/ 2147483646 w 992"/>
                  <a:gd name="T45" fmla="*/ 2147483646 h 1772"/>
                  <a:gd name="T46" fmla="*/ 2147483646 w 992"/>
                  <a:gd name="T47" fmla="*/ 2147483646 h 1772"/>
                  <a:gd name="T48" fmla="*/ 2147483646 w 992"/>
                  <a:gd name="T49" fmla="*/ 2147483646 h 1772"/>
                  <a:gd name="T50" fmla="*/ 2147483646 w 992"/>
                  <a:gd name="T51" fmla="*/ 2147483646 h 1772"/>
                  <a:gd name="T52" fmla="*/ 2147483646 w 992"/>
                  <a:gd name="T53" fmla="*/ 2147483646 h 1772"/>
                  <a:gd name="T54" fmla="*/ 2147483646 w 992"/>
                  <a:gd name="T55" fmla="*/ 2147483646 h 1772"/>
                  <a:gd name="T56" fmla="*/ 2147483646 w 992"/>
                  <a:gd name="T57" fmla="*/ 2147483646 h 1772"/>
                  <a:gd name="T58" fmla="*/ 2147483646 w 992"/>
                  <a:gd name="T59" fmla="*/ 2147483646 h 1772"/>
                  <a:gd name="T60" fmla="*/ 2147483646 w 992"/>
                  <a:gd name="T61" fmla="*/ 2147483646 h 1772"/>
                  <a:gd name="T62" fmla="*/ 0 w 992"/>
                  <a:gd name="T63" fmla="*/ 2147483646 h 1772"/>
                  <a:gd name="T64" fmla="*/ 0 w 992"/>
                  <a:gd name="T65" fmla="*/ 2147483646 h 1772"/>
                  <a:gd name="T66" fmla="*/ 2147483646 w 992"/>
                  <a:gd name="T67" fmla="*/ 2147483646 h 1772"/>
                  <a:gd name="T68" fmla="*/ 2147483646 w 992"/>
                  <a:gd name="T69" fmla="*/ 2147483646 h 1772"/>
                  <a:gd name="T70" fmla="*/ 2147483646 w 992"/>
                  <a:gd name="T71" fmla="*/ 2147483646 h 1772"/>
                  <a:gd name="T72" fmla="*/ 2147483646 w 992"/>
                  <a:gd name="T73" fmla="*/ 2147483646 h 1772"/>
                  <a:gd name="T74" fmla="*/ 2147483646 w 992"/>
                  <a:gd name="T75" fmla="*/ 2147483646 h 1772"/>
                  <a:gd name="T76" fmla="*/ 2147483646 w 992"/>
                  <a:gd name="T77" fmla="*/ 2147483646 h 1772"/>
                  <a:gd name="T78" fmla="*/ 2147483646 w 992"/>
                  <a:gd name="T79" fmla="*/ 2147483646 h 1772"/>
                  <a:gd name="T80" fmla="*/ 2147483646 w 992"/>
                  <a:gd name="T81" fmla="*/ 2147483646 h 1772"/>
                  <a:gd name="T82" fmla="*/ 2147483646 w 992"/>
                  <a:gd name="T83" fmla="*/ 2147483646 h 1772"/>
                  <a:gd name="T84" fmla="*/ 2147483646 w 992"/>
                  <a:gd name="T85" fmla="*/ 2147483646 h 1772"/>
                  <a:gd name="T86" fmla="*/ 2147483646 w 992"/>
                  <a:gd name="T87" fmla="*/ 2147483646 h 1772"/>
                  <a:gd name="T88" fmla="*/ 2147483646 w 992"/>
                  <a:gd name="T89" fmla="*/ 2147483646 h 1772"/>
                  <a:gd name="T90" fmla="*/ 2147483646 w 992"/>
                  <a:gd name="T91" fmla="*/ 2147483646 h 1772"/>
                  <a:gd name="T92" fmla="*/ 2147483646 w 992"/>
                  <a:gd name="T93" fmla="*/ 2147483646 h 1772"/>
                  <a:gd name="T94" fmla="*/ 2147483646 w 992"/>
                  <a:gd name="T95" fmla="*/ 2147483646 h 1772"/>
                  <a:gd name="T96" fmla="*/ 2147483646 w 992"/>
                  <a:gd name="T97" fmla="*/ 2147483646 h 1772"/>
                  <a:gd name="T98" fmla="*/ 2147483646 w 992"/>
                  <a:gd name="T99" fmla="*/ 2147483646 h 1772"/>
                  <a:gd name="T100" fmla="*/ 2147483646 w 992"/>
                  <a:gd name="T101" fmla="*/ 2147483646 h 1772"/>
                  <a:gd name="T102" fmla="*/ 2147483646 w 992"/>
                  <a:gd name="T103" fmla="*/ 2147483646 h 1772"/>
                  <a:gd name="T104" fmla="*/ 2147483646 w 992"/>
                  <a:gd name="T105" fmla="*/ 2147483646 h 177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992" h="1772">
                    <a:moveTo>
                      <a:pt x="877" y="667"/>
                    </a:moveTo>
                    <a:lnTo>
                      <a:pt x="801" y="591"/>
                    </a:lnTo>
                    <a:lnTo>
                      <a:pt x="743" y="514"/>
                    </a:lnTo>
                    <a:lnTo>
                      <a:pt x="610" y="76"/>
                    </a:lnTo>
                    <a:lnTo>
                      <a:pt x="572" y="38"/>
                    </a:lnTo>
                    <a:lnTo>
                      <a:pt x="534" y="38"/>
                    </a:lnTo>
                    <a:lnTo>
                      <a:pt x="477" y="19"/>
                    </a:lnTo>
                    <a:lnTo>
                      <a:pt x="457" y="19"/>
                    </a:lnTo>
                    <a:lnTo>
                      <a:pt x="381" y="57"/>
                    </a:lnTo>
                    <a:lnTo>
                      <a:pt x="381" y="76"/>
                    </a:lnTo>
                    <a:lnTo>
                      <a:pt x="324" y="76"/>
                    </a:lnTo>
                    <a:lnTo>
                      <a:pt x="286" y="57"/>
                    </a:lnTo>
                    <a:lnTo>
                      <a:pt x="286" y="38"/>
                    </a:lnTo>
                    <a:lnTo>
                      <a:pt x="267" y="19"/>
                    </a:lnTo>
                    <a:lnTo>
                      <a:pt x="229" y="0"/>
                    </a:lnTo>
                    <a:lnTo>
                      <a:pt x="172" y="19"/>
                    </a:lnTo>
                    <a:lnTo>
                      <a:pt x="153" y="57"/>
                    </a:lnTo>
                    <a:lnTo>
                      <a:pt x="134" y="95"/>
                    </a:lnTo>
                    <a:lnTo>
                      <a:pt x="134" y="191"/>
                    </a:lnTo>
                    <a:lnTo>
                      <a:pt x="115" y="343"/>
                    </a:lnTo>
                    <a:lnTo>
                      <a:pt x="115" y="419"/>
                    </a:lnTo>
                    <a:lnTo>
                      <a:pt x="134" y="495"/>
                    </a:lnTo>
                    <a:lnTo>
                      <a:pt x="153" y="552"/>
                    </a:lnTo>
                    <a:lnTo>
                      <a:pt x="134" y="591"/>
                    </a:lnTo>
                    <a:lnTo>
                      <a:pt x="96" y="628"/>
                    </a:lnTo>
                    <a:lnTo>
                      <a:pt x="58" y="667"/>
                    </a:lnTo>
                    <a:lnTo>
                      <a:pt x="58" y="705"/>
                    </a:lnTo>
                    <a:lnTo>
                      <a:pt x="76" y="762"/>
                    </a:lnTo>
                    <a:lnTo>
                      <a:pt x="76" y="800"/>
                    </a:lnTo>
                    <a:lnTo>
                      <a:pt x="58" y="895"/>
                    </a:lnTo>
                    <a:lnTo>
                      <a:pt x="20" y="990"/>
                    </a:lnTo>
                    <a:lnTo>
                      <a:pt x="0" y="1048"/>
                    </a:lnTo>
                    <a:lnTo>
                      <a:pt x="0" y="1124"/>
                    </a:lnTo>
                    <a:lnTo>
                      <a:pt x="39" y="1295"/>
                    </a:lnTo>
                    <a:lnTo>
                      <a:pt x="96" y="1486"/>
                    </a:lnTo>
                    <a:lnTo>
                      <a:pt x="172" y="1657"/>
                    </a:lnTo>
                    <a:lnTo>
                      <a:pt x="267" y="1771"/>
                    </a:lnTo>
                    <a:lnTo>
                      <a:pt x="305" y="1733"/>
                    </a:lnTo>
                    <a:lnTo>
                      <a:pt x="324" y="1695"/>
                    </a:lnTo>
                    <a:lnTo>
                      <a:pt x="324" y="1657"/>
                    </a:lnTo>
                    <a:lnTo>
                      <a:pt x="324" y="1638"/>
                    </a:lnTo>
                    <a:lnTo>
                      <a:pt x="343" y="1619"/>
                    </a:lnTo>
                    <a:lnTo>
                      <a:pt x="782" y="1124"/>
                    </a:lnTo>
                    <a:lnTo>
                      <a:pt x="819" y="1085"/>
                    </a:lnTo>
                    <a:lnTo>
                      <a:pt x="915" y="1029"/>
                    </a:lnTo>
                    <a:lnTo>
                      <a:pt x="934" y="1009"/>
                    </a:lnTo>
                    <a:lnTo>
                      <a:pt x="934" y="990"/>
                    </a:lnTo>
                    <a:lnTo>
                      <a:pt x="972" y="819"/>
                    </a:lnTo>
                    <a:lnTo>
                      <a:pt x="972" y="800"/>
                    </a:lnTo>
                    <a:lnTo>
                      <a:pt x="972" y="781"/>
                    </a:lnTo>
                    <a:lnTo>
                      <a:pt x="991" y="724"/>
                    </a:lnTo>
                    <a:lnTo>
                      <a:pt x="877" y="66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70" name="Freeform 12">
                <a:extLst>
                  <a:ext uri="{FF2B5EF4-FFF2-40B4-BE49-F238E27FC236}">
                    <a16:creationId xmlns:a16="http://schemas.microsoft.com/office/drawing/2014/main" id="{301023C6-03FA-0445-80FC-96AD383EC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413" y="8682038"/>
                <a:ext cx="1982787" cy="3195637"/>
              </a:xfrm>
              <a:custGeom>
                <a:avLst/>
                <a:gdLst>
                  <a:gd name="T0" fmla="*/ 2147483646 w 5506"/>
                  <a:gd name="T1" fmla="*/ 2147483646 h 8877"/>
                  <a:gd name="T2" fmla="*/ 2147483646 w 5506"/>
                  <a:gd name="T3" fmla="*/ 2147483646 h 8877"/>
                  <a:gd name="T4" fmla="*/ 2147483646 w 5506"/>
                  <a:gd name="T5" fmla="*/ 2147483646 h 8877"/>
                  <a:gd name="T6" fmla="*/ 2147483646 w 5506"/>
                  <a:gd name="T7" fmla="*/ 2147483646 h 8877"/>
                  <a:gd name="T8" fmla="*/ 2147483646 w 5506"/>
                  <a:gd name="T9" fmla="*/ 2147483646 h 8877"/>
                  <a:gd name="T10" fmla="*/ 2147483646 w 5506"/>
                  <a:gd name="T11" fmla="*/ 2147483646 h 8877"/>
                  <a:gd name="T12" fmla="*/ 2147483646 w 5506"/>
                  <a:gd name="T13" fmla="*/ 2147483646 h 8877"/>
                  <a:gd name="T14" fmla="*/ 2147483646 w 5506"/>
                  <a:gd name="T15" fmla="*/ 2147483646 h 8877"/>
                  <a:gd name="T16" fmla="*/ 2147483646 w 5506"/>
                  <a:gd name="T17" fmla="*/ 2147483646 h 8877"/>
                  <a:gd name="T18" fmla="*/ 2147483646 w 5506"/>
                  <a:gd name="T19" fmla="*/ 2147483646 h 8877"/>
                  <a:gd name="T20" fmla="*/ 2147483646 w 5506"/>
                  <a:gd name="T21" fmla="*/ 2147483646 h 8877"/>
                  <a:gd name="T22" fmla="*/ 2147483646 w 5506"/>
                  <a:gd name="T23" fmla="*/ 2147483646 h 8877"/>
                  <a:gd name="T24" fmla="*/ 2147483646 w 5506"/>
                  <a:gd name="T25" fmla="*/ 2147483646 h 8877"/>
                  <a:gd name="T26" fmla="*/ 2147483646 w 5506"/>
                  <a:gd name="T27" fmla="*/ 2147483646 h 8877"/>
                  <a:gd name="T28" fmla="*/ 2147483646 w 5506"/>
                  <a:gd name="T29" fmla="*/ 2147483646 h 8877"/>
                  <a:gd name="T30" fmla="*/ 2147483646 w 5506"/>
                  <a:gd name="T31" fmla="*/ 2147483646 h 8877"/>
                  <a:gd name="T32" fmla="*/ 2147483646 w 5506"/>
                  <a:gd name="T33" fmla="*/ 2147483646 h 8877"/>
                  <a:gd name="T34" fmla="*/ 2147483646 w 5506"/>
                  <a:gd name="T35" fmla="*/ 2147483646 h 8877"/>
                  <a:gd name="T36" fmla="*/ 2147483646 w 5506"/>
                  <a:gd name="T37" fmla="*/ 2147483646 h 8877"/>
                  <a:gd name="T38" fmla="*/ 2147483646 w 5506"/>
                  <a:gd name="T39" fmla="*/ 2147483646 h 8877"/>
                  <a:gd name="T40" fmla="*/ 2147483646 w 5506"/>
                  <a:gd name="T41" fmla="*/ 2147483646 h 8877"/>
                  <a:gd name="T42" fmla="*/ 2147483646 w 5506"/>
                  <a:gd name="T43" fmla="*/ 2147483646 h 8877"/>
                  <a:gd name="T44" fmla="*/ 2147483646 w 5506"/>
                  <a:gd name="T45" fmla="*/ 2147483646 h 8877"/>
                  <a:gd name="T46" fmla="*/ 2147483646 w 5506"/>
                  <a:gd name="T47" fmla="*/ 2147483646 h 8877"/>
                  <a:gd name="T48" fmla="*/ 2147483646 w 5506"/>
                  <a:gd name="T49" fmla="*/ 2147483646 h 8877"/>
                  <a:gd name="T50" fmla="*/ 2147483646 w 5506"/>
                  <a:gd name="T51" fmla="*/ 2147483646 h 8877"/>
                  <a:gd name="T52" fmla="*/ 2147483646 w 5506"/>
                  <a:gd name="T53" fmla="*/ 2147483646 h 8877"/>
                  <a:gd name="T54" fmla="*/ 2147483646 w 5506"/>
                  <a:gd name="T55" fmla="*/ 2147483646 h 8877"/>
                  <a:gd name="T56" fmla="*/ 2147483646 w 5506"/>
                  <a:gd name="T57" fmla="*/ 2147483646 h 8877"/>
                  <a:gd name="T58" fmla="*/ 2147483646 w 5506"/>
                  <a:gd name="T59" fmla="*/ 2147483646 h 8877"/>
                  <a:gd name="T60" fmla="*/ 2147483646 w 5506"/>
                  <a:gd name="T61" fmla="*/ 2147483646 h 8877"/>
                  <a:gd name="T62" fmla="*/ 2147483646 w 5506"/>
                  <a:gd name="T63" fmla="*/ 2147483646 h 8877"/>
                  <a:gd name="T64" fmla="*/ 2147483646 w 5506"/>
                  <a:gd name="T65" fmla="*/ 2147483646 h 8877"/>
                  <a:gd name="T66" fmla="*/ 2147483646 w 5506"/>
                  <a:gd name="T67" fmla="*/ 2147483646 h 8877"/>
                  <a:gd name="T68" fmla="*/ 2147483646 w 5506"/>
                  <a:gd name="T69" fmla="*/ 2147483646 h 8877"/>
                  <a:gd name="T70" fmla="*/ 2147483646 w 5506"/>
                  <a:gd name="T71" fmla="*/ 2147483646 h 8877"/>
                  <a:gd name="T72" fmla="*/ 2147483646 w 5506"/>
                  <a:gd name="T73" fmla="*/ 2147483646 h 8877"/>
                  <a:gd name="T74" fmla="*/ 2147483646 w 5506"/>
                  <a:gd name="T75" fmla="*/ 2147483646 h 8877"/>
                  <a:gd name="T76" fmla="*/ 2147483646 w 5506"/>
                  <a:gd name="T77" fmla="*/ 2147483646 h 8877"/>
                  <a:gd name="T78" fmla="*/ 2147483646 w 5506"/>
                  <a:gd name="T79" fmla="*/ 2147483646 h 8877"/>
                  <a:gd name="T80" fmla="*/ 2147483646 w 5506"/>
                  <a:gd name="T81" fmla="*/ 2147483646 h 8877"/>
                  <a:gd name="T82" fmla="*/ 2147483646 w 5506"/>
                  <a:gd name="T83" fmla="*/ 2147483646 h 8877"/>
                  <a:gd name="T84" fmla="*/ 2147483646 w 5506"/>
                  <a:gd name="T85" fmla="*/ 2147483646 h 8877"/>
                  <a:gd name="T86" fmla="*/ 2147483646 w 5506"/>
                  <a:gd name="T87" fmla="*/ 2147483646 h 8877"/>
                  <a:gd name="T88" fmla="*/ 2147483646 w 5506"/>
                  <a:gd name="T89" fmla="*/ 2147483646 h 8877"/>
                  <a:gd name="T90" fmla="*/ 2147483646 w 5506"/>
                  <a:gd name="T91" fmla="*/ 2147483646 h 8877"/>
                  <a:gd name="T92" fmla="*/ 2147483646 w 5506"/>
                  <a:gd name="T93" fmla="*/ 2147483646 h 8877"/>
                  <a:gd name="T94" fmla="*/ 2147483646 w 5506"/>
                  <a:gd name="T95" fmla="*/ 2147483646 h 8877"/>
                  <a:gd name="T96" fmla="*/ 2147483646 w 5506"/>
                  <a:gd name="T97" fmla="*/ 2147483646 h 8877"/>
                  <a:gd name="T98" fmla="*/ 2147483646 w 5506"/>
                  <a:gd name="T99" fmla="*/ 2147483646 h 8877"/>
                  <a:gd name="T100" fmla="*/ 2147483646 w 5506"/>
                  <a:gd name="T101" fmla="*/ 2147483646 h 8877"/>
                  <a:gd name="T102" fmla="*/ 2147483646 w 5506"/>
                  <a:gd name="T103" fmla="*/ 2147483646 h 8877"/>
                  <a:gd name="T104" fmla="*/ 2147483646 w 5506"/>
                  <a:gd name="T105" fmla="*/ 2147483646 h 8877"/>
                  <a:gd name="T106" fmla="*/ 2147483646 w 5506"/>
                  <a:gd name="T107" fmla="*/ 2147483646 h 8877"/>
                  <a:gd name="T108" fmla="*/ 2147483646 w 5506"/>
                  <a:gd name="T109" fmla="*/ 2147483646 h 8877"/>
                  <a:gd name="T110" fmla="*/ 2147483646 w 5506"/>
                  <a:gd name="T111" fmla="*/ 2147483646 h 8877"/>
                  <a:gd name="T112" fmla="*/ 2147483646 w 5506"/>
                  <a:gd name="T113" fmla="*/ 2147483646 h 8877"/>
                  <a:gd name="T114" fmla="*/ 2147483646 w 5506"/>
                  <a:gd name="T115" fmla="*/ 2147483646 h 8877"/>
                  <a:gd name="T116" fmla="*/ 2147483646 w 5506"/>
                  <a:gd name="T117" fmla="*/ 2147483646 h 8877"/>
                  <a:gd name="T118" fmla="*/ 2147483646 w 5506"/>
                  <a:gd name="T119" fmla="*/ 2147483646 h 8877"/>
                  <a:gd name="T120" fmla="*/ 2147483646 w 5506"/>
                  <a:gd name="T121" fmla="*/ 2147483646 h 887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506" h="8877">
                    <a:moveTo>
                      <a:pt x="838" y="6705"/>
                    </a:moveTo>
                    <a:lnTo>
                      <a:pt x="838" y="6609"/>
                    </a:lnTo>
                    <a:lnTo>
                      <a:pt x="800" y="6553"/>
                    </a:lnTo>
                    <a:lnTo>
                      <a:pt x="781" y="6553"/>
                    </a:lnTo>
                    <a:lnTo>
                      <a:pt x="762" y="6533"/>
                    </a:lnTo>
                    <a:lnTo>
                      <a:pt x="742" y="6533"/>
                    </a:lnTo>
                    <a:lnTo>
                      <a:pt x="742" y="6514"/>
                    </a:lnTo>
                    <a:lnTo>
                      <a:pt x="724" y="6495"/>
                    </a:lnTo>
                    <a:lnTo>
                      <a:pt x="705" y="6477"/>
                    </a:lnTo>
                    <a:lnTo>
                      <a:pt x="686" y="6495"/>
                    </a:lnTo>
                    <a:lnTo>
                      <a:pt x="705" y="6533"/>
                    </a:lnTo>
                    <a:lnTo>
                      <a:pt x="705" y="6572"/>
                    </a:lnTo>
                    <a:lnTo>
                      <a:pt x="724" y="6591"/>
                    </a:lnTo>
                    <a:lnTo>
                      <a:pt x="705" y="6629"/>
                    </a:lnTo>
                    <a:lnTo>
                      <a:pt x="705" y="6648"/>
                    </a:lnTo>
                    <a:lnTo>
                      <a:pt x="724" y="6667"/>
                    </a:lnTo>
                    <a:lnTo>
                      <a:pt x="742" y="6686"/>
                    </a:lnTo>
                    <a:lnTo>
                      <a:pt x="800" y="6762"/>
                    </a:lnTo>
                    <a:lnTo>
                      <a:pt x="838" y="6781"/>
                    </a:lnTo>
                    <a:lnTo>
                      <a:pt x="857" y="6762"/>
                    </a:lnTo>
                    <a:lnTo>
                      <a:pt x="857" y="6705"/>
                    </a:lnTo>
                    <a:lnTo>
                      <a:pt x="838" y="6705"/>
                    </a:lnTo>
                    <a:close/>
                    <a:moveTo>
                      <a:pt x="5505" y="1657"/>
                    </a:moveTo>
                    <a:lnTo>
                      <a:pt x="5505" y="1638"/>
                    </a:lnTo>
                    <a:lnTo>
                      <a:pt x="5486" y="1600"/>
                    </a:lnTo>
                    <a:lnTo>
                      <a:pt x="5466" y="1581"/>
                    </a:lnTo>
                    <a:lnTo>
                      <a:pt x="5448" y="1581"/>
                    </a:lnTo>
                    <a:lnTo>
                      <a:pt x="5429" y="1581"/>
                    </a:lnTo>
                    <a:lnTo>
                      <a:pt x="5390" y="1562"/>
                    </a:lnTo>
                    <a:lnTo>
                      <a:pt x="5371" y="1562"/>
                    </a:lnTo>
                    <a:lnTo>
                      <a:pt x="5371" y="1581"/>
                    </a:lnTo>
                    <a:lnTo>
                      <a:pt x="5334" y="1581"/>
                    </a:lnTo>
                    <a:lnTo>
                      <a:pt x="5314" y="1600"/>
                    </a:lnTo>
                    <a:lnTo>
                      <a:pt x="5295" y="1581"/>
                    </a:lnTo>
                    <a:lnTo>
                      <a:pt x="5276" y="1562"/>
                    </a:lnTo>
                    <a:lnTo>
                      <a:pt x="5257" y="1562"/>
                    </a:lnTo>
                    <a:lnTo>
                      <a:pt x="5238" y="1562"/>
                    </a:lnTo>
                    <a:lnTo>
                      <a:pt x="5219" y="1562"/>
                    </a:lnTo>
                    <a:lnTo>
                      <a:pt x="5200" y="1562"/>
                    </a:lnTo>
                    <a:lnTo>
                      <a:pt x="5181" y="1562"/>
                    </a:lnTo>
                    <a:lnTo>
                      <a:pt x="5181" y="1543"/>
                    </a:lnTo>
                    <a:lnTo>
                      <a:pt x="5181" y="1524"/>
                    </a:lnTo>
                    <a:lnTo>
                      <a:pt x="5200" y="1448"/>
                    </a:lnTo>
                    <a:lnTo>
                      <a:pt x="5238" y="1391"/>
                    </a:lnTo>
                    <a:lnTo>
                      <a:pt x="5257" y="1352"/>
                    </a:lnTo>
                    <a:lnTo>
                      <a:pt x="5257" y="1333"/>
                    </a:lnTo>
                    <a:lnTo>
                      <a:pt x="5257" y="1295"/>
                    </a:lnTo>
                    <a:lnTo>
                      <a:pt x="5238" y="1257"/>
                    </a:lnTo>
                    <a:lnTo>
                      <a:pt x="5238" y="1238"/>
                    </a:lnTo>
                    <a:lnTo>
                      <a:pt x="5219" y="1219"/>
                    </a:lnTo>
                    <a:lnTo>
                      <a:pt x="5200" y="1200"/>
                    </a:lnTo>
                    <a:lnTo>
                      <a:pt x="5181" y="1181"/>
                    </a:lnTo>
                    <a:lnTo>
                      <a:pt x="5162" y="1162"/>
                    </a:lnTo>
                    <a:lnTo>
                      <a:pt x="5162" y="1124"/>
                    </a:lnTo>
                    <a:lnTo>
                      <a:pt x="5162" y="1086"/>
                    </a:lnTo>
                    <a:lnTo>
                      <a:pt x="5162" y="1028"/>
                    </a:lnTo>
                    <a:lnTo>
                      <a:pt x="5162" y="1010"/>
                    </a:lnTo>
                    <a:lnTo>
                      <a:pt x="5162" y="971"/>
                    </a:lnTo>
                    <a:lnTo>
                      <a:pt x="5181" y="952"/>
                    </a:lnTo>
                    <a:lnTo>
                      <a:pt x="5200" y="914"/>
                    </a:lnTo>
                    <a:lnTo>
                      <a:pt x="5219" y="895"/>
                    </a:lnTo>
                    <a:lnTo>
                      <a:pt x="5276" y="857"/>
                    </a:lnTo>
                    <a:lnTo>
                      <a:pt x="5295" y="800"/>
                    </a:lnTo>
                    <a:lnTo>
                      <a:pt x="5295" y="590"/>
                    </a:lnTo>
                    <a:lnTo>
                      <a:pt x="5295" y="571"/>
                    </a:lnTo>
                    <a:lnTo>
                      <a:pt x="5257" y="590"/>
                    </a:lnTo>
                    <a:lnTo>
                      <a:pt x="5162" y="571"/>
                    </a:lnTo>
                    <a:lnTo>
                      <a:pt x="5105" y="514"/>
                    </a:lnTo>
                    <a:lnTo>
                      <a:pt x="5029" y="324"/>
                    </a:lnTo>
                    <a:lnTo>
                      <a:pt x="5029" y="285"/>
                    </a:lnTo>
                    <a:lnTo>
                      <a:pt x="5048" y="248"/>
                    </a:lnTo>
                    <a:lnTo>
                      <a:pt x="5048" y="209"/>
                    </a:lnTo>
                    <a:lnTo>
                      <a:pt x="5009" y="209"/>
                    </a:lnTo>
                    <a:lnTo>
                      <a:pt x="4953" y="190"/>
                    </a:lnTo>
                    <a:lnTo>
                      <a:pt x="4933" y="171"/>
                    </a:lnTo>
                    <a:lnTo>
                      <a:pt x="4895" y="153"/>
                    </a:lnTo>
                    <a:lnTo>
                      <a:pt x="4876" y="95"/>
                    </a:lnTo>
                    <a:lnTo>
                      <a:pt x="4819" y="19"/>
                    </a:lnTo>
                    <a:lnTo>
                      <a:pt x="4743" y="0"/>
                    </a:lnTo>
                    <a:lnTo>
                      <a:pt x="4648" y="19"/>
                    </a:lnTo>
                    <a:lnTo>
                      <a:pt x="4514" y="76"/>
                    </a:lnTo>
                    <a:lnTo>
                      <a:pt x="4076" y="229"/>
                    </a:lnTo>
                    <a:lnTo>
                      <a:pt x="3943" y="324"/>
                    </a:lnTo>
                    <a:lnTo>
                      <a:pt x="3790" y="400"/>
                    </a:lnTo>
                    <a:lnTo>
                      <a:pt x="3638" y="419"/>
                    </a:lnTo>
                    <a:lnTo>
                      <a:pt x="3505" y="495"/>
                    </a:lnTo>
                    <a:lnTo>
                      <a:pt x="3467" y="666"/>
                    </a:lnTo>
                    <a:lnTo>
                      <a:pt x="3448" y="762"/>
                    </a:lnTo>
                    <a:lnTo>
                      <a:pt x="3409" y="838"/>
                    </a:lnTo>
                    <a:lnTo>
                      <a:pt x="3371" y="914"/>
                    </a:lnTo>
                    <a:lnTo>
                      <a:pt x="3295" y="971"/>
                    </a:lnTo>
                    <a:lnTo>
                      <a:pt x="3124" y="1086"/>
                    </a:lnTo>
                    <a:lnTo>
                      <a:pt x="3009" y="1105"/>
                    </a:lnTo>
                    <a:lnTo>
                      <a:pt x="2933" y="1086"/>
                    </a:lnTo>
                    <a:lnTo>
                      <a:pt x="2895" y="991"/>
                    </a:lnTo>
                    <a:lnTo>
                      <a:pt x="2838" y="876"/>
                    </a:lnTo>
                    <a:lnTo>
                      <a:pt x="2762" y="800"/>
                    </a:lnTo>
                    <a:lnTo>
                      <a:pt x="2667" y="743"/>
                    </a:lnTo>
                    <a:lnTo>
                      <a:pt x="2628" y="724"/>
                    </a:lnTo>
                    <a:lnTo>
                      <a:pt x="2552" y="724"/>
                    </a:lnTo>
                    <a:lnTo>
                      <a:pt x="2514" y="724"/>
                    </a:lnTo>
                    <a:lnTo>
                      <a:pt x="2495" y="686"/>
                    </a:lnTo>
                    <a:lnTo>
                      <a:pt x="2438" y="590"/>
                    </a:lnTo>
                    <a:lnTo>
                      <a:pt x="2419" y="552"/>
                    </a:lnTo>
                    <a:lnTo>
                      <a:pt x="2381" y="552"/>
                    </a:lnTo>
                    <a:lnTo>
                      <a:pt x="2362" y="552"/>
                    </a:lnTo>
                    <a:lnTo>
                      <a:pt x="2343" y="552"/>
                    </a:lnTo>
                    <a:lnTo>
                      <a:pt x="2343" y="571"/>
                    </a:lnTo>
                    <a:lnTo>
                      <a:pt x="2362" y="629"/>
                    </a:lnTo>
                    <a:lnTo>
                      <a:pt x="2362" y="648"/>
                    </a:lnTo>
                    <a:lnTo>
                      <a:pt x="2381" y="666"/>
                    </a:lnTo>
                    <a:lnTo>
                      <a:pt x="2400" y="686"/>
                    </a:lnTo>
                    <a:lnTo>
                      <a:pt x="2400" y="705"/>
                    </a:lnTo>
                    <a:lnTo>
                      <a:pt x="2438" y="724"/>
                    </a:lnTo>
                    <a:lnTo>
                      <a:pt x="2457" y="743"/>
                    </a:lnTo>
                    <a:lnTo>
                      <a:pt x="2457" y="762"/>
                    </a:lnTo>
                    <a:lnTo>
                      <a:pt x="2400" y="991"/>
                    </a:lnTo>
                    <a:lnTo>
                      <a:pt x="2400" y="1010"/>
                    </a:lnTo>
                    <a:lnTo>
                      <a:pt x="2381" y="1028"/>
                    </a:lnTo>
                    <a:lnTo>
                      <a:pt x="2343" y="1067"/>
                    </a:lnTo>
                    <a:lnTo>
                      <a:pt x="2305" y="1086"/>
                    </a:lnTo>
                    <a:lnTo>
                      <a:pt x="2286" y="1124"/>
                    </a:lnTo>
                    <a:lnTo>
                      <a:pt x="2247" y="1143"/>
                    </a:lnTo>
                    <a:lnTo>
                      <a:pt x="2247" y="1162"/>
                    </a:lnTo>
                    <a:lnTo>
                      <a:pt x="2247" y="1181"/>
                    </a:lnTo>
                    <a:lnTo>
                      <a:pt x="2247" y="1219"/>
                    </a:lnTo>
                    <a:lnTo>
                      <a:pt x="2266" y="1238"/>
                    </a:lnTo>
                    <a:lnTo>
                      <a:pt x="2286" y="1257"/>
                    </a:lnTo>
                    <a:lnTo>
                      <a:pt x="2305" y="1257"/>
                    </a:lnTo>
                    <a:lnTo>
                      <a:pt x="2324" y="1276"/>
                    </a:lnTo>
                    <a:lnTo>
                      <a:pt x="2324" y="1295"/>
                    </a:lnTo>
                    <a:lnTo>
                      <a:pt x="2324" y="1314"/>
                    </a:lnTo>
                    <a:lnTo>
                      <a:pt x="2305" y="1372"/>
                    </a:lnTo>
                    <a:lnTo>
                      <a:pt x="2305" y="1409"/>
                    </a:lnTo>
                    <a:lnTo>
                      <a:pt x="2305" y="1428"/>
                    </a:lnTo>
                    <a:lnTo>
                      <a:pt x="2305" y="1486"/>
                    </a:lnTo>
                    <a:lnTo>
                      <a:pt x="2266" y="1543"/>
                    </a:lnTo>
                    <a:lnTo>
                      <a:pt x="2247" y="1581"/>
                    </a:lnTo>
                    <a:lnTo>
                      <a:pt x="2190" y="1619"/>
                    </a:lnTo>
                    <a:lnTo>
                      <a:pt x="2171" y="1638"/>
                    </a:lnTo>
                    <a:lnTo>
                      <a:pt x="2152" y="1638"/>
                    </a:lnTo>
                    <a:lnTo>
                      <a:pt x="2133" y="1619"/>
                    </a:lnTo>
                    <a:lnTo>
                      <a:pt x="2114" y="1619"/>
                    </a:lnTo>
                    <a:lnTo>
                      <a:pt x="2095" y="1638"/>
                    </a:lnTo>
                    <a:lnTo>
                      <a:pt x="2057" y="1695"/>
                    </a:lnTo>
                    <a:lnTo>
                      <a:pt x="2038" y="1714"/>
                    </a:lnTo>
                    <a:lnTo>
                      <a:pt x="2019" y="1771"/>
                    </a:lnTo>
                    <a:lnTo>
                      <a:pt x="2000" y="1924"/>
                    </a:lnTo>
                    <a:lnTo>
                      <a:pt x="2000" y="1962"/>
                    </a:lnTo>
                    <a:lnTo>
                      <a:pt x="2000" y="1981"/>
                    </a:lnTo>
                    <a:lnTo>
                      <a:pt x="2000" y="2019"/>
                    </a:lnTo>
                    <a:lnTo>
                      <a:pt x="1981" y="2134"/>
                    </a:lnTo>
                    <a:lnTo>
                      <a:pt x="1962" y="2152"/>
                    </a:lnTo>
                    <a:lnTo>
                      <a:pt x="1943" y="2190"/>
                    </a:lnTo>
                    <a:lnTo>
                      <a:pt x="1943" y="2210"/>
                    </a:lnTo>
                    <a:lnTo>
                      <a:pt x="1885" y="2266"/>
                    </a:lnTo>
                    <a:lnTo>
                      <a:pt x="1866" y="2266"/>
                    </a:lnTo>
                    <a:lnTo>
                      <a:pt x="1809" y="2286"/>
                    </a:lnTo>
                    <a:lnTo>
                      <a:pt x="1714" y="2324"/>
                    </a:lnTo>
                    <a:lnTo>
                      <a:pt x="1581" y="2343"/>
                    </a:lnTo>
                    <a:lnTo>
                      <a:pt x="1562" y="2362"/>
                    </a:lnTo>
                    <a:lnTo>
                      <a:pt x="1524" y="2438"/>
                    </a:lnTo>
                    <a:lnTo>
                      <a:pt x="1504" y="2476"/>
                    </a:lnTo>
                    <a:lnTo>
                      <a:pt x="1504" y="2495"/>
                    </a:lnTo>
                    <a:lnTo>
                      <a:pt x="1485" y="2515"/>
                    </a:lnTo>
                    <a:lnTo>
                      <a:pt x="1467" y="2533"/>
                    </a:lnTo>
                    <a:lnTo>
                      <a:pt x="1372" y="2591"/>
                    </a:lnTo>
                    <a:lnTo>
                      <a:pt x="1352" y="2610"/>
                    </a:lnTo>
                    <a:lnTo>
                      <a:pt x="1352" y="2629"/>
                    </a:lnTo>
                    <a:lnTo>
                      <a:pt x="1314" y="2686"/>
                    </a:lnTo>
                    <a:lnTo>
                      <a:pt x="1295" y="2743"/>
                    </a:lnTo>
                    <a:lnTo>
                      <a:pt x="1295" y="2762"/>
                    </a:lnTo>
                    <a:lnTo>
                      <a:pt x="1276" y="2781"/>
                    </a:lnTo>
                    <a:lnTo>
                      <a:pt x="991" y="3028"/>
                    </a:lnTo>
                    <a:lnTo>
                      <a:pt x="971" y="3067"/>
                    </a:lnTo>
                    <a:lnTo>
                      <a:pt x="952" y="3124"/>
                    </a:lnTo>
                    <a:lnTo>
                      <a:pt x="952" y="3143"/>
                    </a:lnTo>
                    <a:lnTo>
                      <a:pt x="876" y="3200"/>
                    </a:lnTo>
                    <a:lnTo>
                      <a:pt x="838" y="3257"/>
                    </a:lnTo>
                    <a:lnTo>
                      <a:pt x="819" y="3276"/>
                    </a:lnTo>
                    <a:lnTo>
                      <a:pt x="800" y="3276"/>
                    </a:lnTo>
                    <a:lnTo>
                      <a:pt x="781" y="3276"/>
                    </a:lnTo>
                    <a:lnTo>
                      <a:pt x="762" y="3295"/>
                    </a:lnTo>
                    <a:lnTo>
                      <a:pt x="724" y="3276"/>
                    </a:lnTo>
                    <a:lnTo>
                      <a:pt x="705" y="3276"/>
                    </a:lnTo>
                    <a:lnTo>
                      <a:pt x="666" y="3238"/>
                    </a:lnTo>
                    <a:lnTo>
                      <a:pt x="628" y="3219"/>
                    </a:lnTo>
                    <a:lnTo>
                      <a:pt x="610" y="3219"/>
                    </a:lnTo>
                    <a:lnTo>
                      <a:pt x="590" y="3181"/>
                    </a:lnTo>
                    <a:lnTo>
                      <a:pt x="552" y="3067"/>
                    </a:lnTo>
                    <a:lnTo>
                      <a:pt x="495" y="3067"/>
                    </a:lnTo>
                    <a:lnTo>
                      <a:pt x="457" y="3067"/>
                    </a:lnTo>
                    <a:lnTo>
                      <a:pt x="152" y="3124"/>
                    </a:lnTo>
                    <a:lnTo>
                      <a:pt x="133" y="3162"/>
                    </a:lnTo>
                    <a:lnTo>
                      <a:pt x="95" y="3181"/>
                    </a:lnTo>
                    <a:lnTo>
                      <a:pt x="57" y="3238"/>
                    </a:lnTo>
                    <a:lnTo>
                      <a:pt x="38" y="3238"/>
                    </a:lnTo>
                    <a:lnTo>
                      <a:pt x="19" y="3238"/>
                    </a:lnTo>
                    <a:lnTo>
                      <a:pt x="0" y="3238"/>
                    </a:lnTo>
                    <a:lnTo>
                      <a:pt x="0" y="3276"/>
                    </a:lnTo>
                    <a:lnTo>
                      <a:pt x="38" y="3372"/>
                    </a:lnTo>
                    <a:lnTo>
                      <a:pt x="57" y="3429"/>
                    </a:lnTo>
                    <a:lnTo>
                      <a:pt x="114" y="3562"/>
                    </a:lnTo>
                    <a:lnTo>
                      <a:pt x="152" y="3638"/>
                    </a:lnTo>
                    <a:lnTo>
                      <a:pt x="248" y="3752"/>
                    </a:lnTo>
                    <a:lnTo>
                      <a:pt x="266" y="3810"/>
                    </a:lnTo>
                    <a:lnTo>
                      <a:pt x="285" y="3866"/>
                    </a:lnTo>
                    <a:lnTo>
                      <a:pt x="305" y="3905"/>
                    </a:lnTo>
                    <a:lnTo>
                      <a:pt x="361" y="3962"/>
                    </a:lnTo>
                    <a:lnTo>
                      <a:pt x="380" y="3943"/>
                    </a:lnTo>
                    <a:lnTo>
                      <a:pt x="419" y="3924"/>
                    </a:lnTo>
                    <a:lnTo>
                      <a:pt x="457" y="3905"/>
                    </a:lnTo>
                    <a:lnTo>
                      <a:pt x="495" y="3924"/>
                    </a:lnTo>
                    <a:lnTo>
                      <a:pt x="552" y="3962"/>
                    </a:lnTo>
                    <a:lnTo>
                      <a:pt x="571" y="3981"/>
                    </a:lnTo>
                    <a:lnTo>
                      <a:pt x="590" y="4000"/>
                    </a:lnTo>
                    <a:lnTo>
                      <a:pt x="590" y="4038"/>
                    </a:lnTo>
                    <a:lnTo>
                      <a:pt x="571" y="4057"/>
                    </a:lnTo>
                    <a:lnTo>
                      <a:pt x="533" y="4076"/>
                    </a:lnTo>
                    <a:lnTo>
                      <a:pt x="514" y="4115"/>
                    </a:lnTo>
                    <a:lnTo>
                      <a:pt x="552" y="4133"/>
                    </a:lnTo>
                    <a:lnTo>
                      <a:pt x="647" y="4133"/>
                    </a:lnTo>
                    <a:lnTo>
                      <a:pt x="705" y="4115"/>
                    </a:lnTo>
                    <a:lnTo>
                      <a:pt x="742" y="4095"/>
                    </a:lnTo>
                    <a:lnTo>
                      <a:pt x="742" y="4152"/>
                    </a:lnTo>
                    <a:lnTo>
                      <a:pt x="781" y="4171"/>
                    </a:lnTo>
                    <a:lnTo>
                      <a:pt x="819" y="4171"/>
                    </a:lnTo>
                    <a:lnTo>
                      <a:pt x="838" y="4191"/>
                    </a:lnTo>
                    <a:lnTo>
                      <a:pt x="838" y="4229"/>
                    </a:lnTo>
                    <a:lnTo>
                      <a:pt x="819" y="4286"/>
                    </a:lnTo>
                    <a:lnTo>
                      <a:pt x="819" y="4343"/>
                    </a:lnTo>
                    <a:lnTo>
                      <a:pt x="838" y="4400"/>
                    </a:lnTo>
                    <a:lnTo>
                      <a:pt x="857" y="4400"/>
                    </a:lnTo>
                    <a:lnTo>
                      <a:pt x="876" y="4400"/>
                    </a:lnTo>
                    <a:lnTo>
                      <a:pt x="933" y="4400"/>
                    </a:lnTo>
                    <a:lnTo>
                      <a:pt x="1009" y="4419"/>
                    </a:lnTo>
                    <a:lnTo>
                      <a:pt x="1009" y="4457"/>
                    </a:lnTo>
                    <a:lnTo>
                      <a:pt x="991" y="4514"/>
                    </a:lnTo>
                    <a:lnTo>
                      <a:pt x="1047" y="4533"/>
                    </a:lnTo>
                    <a:lnTo>
                      <a:pt x="1067" y="4533"/>
                    </a:lnTo>
                    <a:lnTo>
                      <a:pt x="1067" y="4572"/>
                    </a:lnTo>
                    <a:lnTo>
                      <a:pt x="952" y="4572"/>
                    </a:lnTo>
                    <a:lnTo>
                      <a:pt x="914" y="4628"/>
                    </a:lnTo>
                    <a:lnTo>
                      <a:pt x="933" y="4819"/>
                    </a:lnTo>
                    <a:lnTo>
                      <a:pt x="952" y="4933"/>
                    </a:lnTo>
                    <a:lnTo>
                      <a:pt x="1009" y="4933"/>
                    </a:lnTo>
                    <a:lnTo>
                      <a:pt x="1105" y="4895"/>
                    </a:lnTo>
                    <a:lnTo>
                      <a:pt x="1200" y="4914"/>
                    </a:lnTo>
                    <a:lnTo>
                      <a:pt x="1162" y="4933"/>
                    </a:lnTo>
                    <a:lnTo>
                      <a:pt x="1123" y="4972"/>
                    </a:lnTo>
                    <a:lnTo>
                      <a:pt x="1086" y="5029"/>
                    </a:lnTo>
                    <a:lnTo>
                      <a:pt x="1067" y="5067"/>
                    </a:lnTo>
                    <a:lnTo>
                      <a:pt x="1009" y="5048"/>
                    </a:lnTo>
                    <a:lnTo>
                      <a:pt x="952" y="5067"/>
                    </a:lnTo>
                    <a:lnTo>
                      <a:pt x="914" y="5143"/>
                    </a:lnTo>
                    <a:lnTo>
                      <a:pt x="895" y="5219"/>
                    </a:lnTo>
                    <a:lnTo>
                      <a:pt x="914" y="5295"/>
                    </a:lnTo>
                    <a:lnTo>
                      <a:pt x="991" y="5353"/>
                    </a:lnTo>
                    <a:lnTo>
                      <a:pt x="1047" y="5371"/>
                    </a:lnTo>
                    <a:lnTo>
                      <a:pt x="1123" y="5353"/>
                    </a:lnTo>
                    <a:lnTo>
                      <a:pt x="1067" y="5448"/>
                    </a:lnTo>
                    <a:lnTo>
                      <a:pt x="991" y="5715"/>
                    </a:lnTo>
                    <a:lnTo>
                      <a:pt x="991" y="5829"/>
                    </a:lnTo>
                    <a:lnTo>
                      <a:pt x="971" y="5886"/>
                    </a:lnTo>
                    <a:lnTo>
                      <a:pt x="895" y="5924"/>
                    </a:lnTo>
                    <a:lnTo>
                      <a:pt x="876" y="5981"/>
                    </a:lnTo>
                    <a:lnTo>
                      <a:pt x="876" y="6057"/>
                    </a:lnTo>
                    <a:lnTo>
                      <a:pt x="857" y="6114"/>
                    </a:lnTo>
                    <a:lnTo>
                      <a:pt x="819" y="6210"/>
                    </a:lnTo>
                    <a:lnTo>
                      <a:pt x="800" y="6305"/>
                    </a:lnTo>
                    <a:lnTo>
                      <a:pt x="819" y="6324"/>
                    </a:lnTo>
                    <a:lnTo>
                      <a:pt x="857" y="6324"/>
                    </a:lnTo>
                    <a:lnTo>
                      <a:pt x="895" y="6381"/>
                    </a:lnTo>
                    <a:lnTo>
                      <a:pt x="914" y="6438"/>
                    </a:lnTo>
                    <a:lnTo>
                      <a:pt x="914" y="6495"/>
                    </a:lnTo>
                    <a:lnTo>
                      <a:pt x="933" y="6553"/>
                    </a:lnTo>
                    <a:lnTo>
                      <a:pt x="991" y="6572"/>
                    </a:lnTo>
                    <a:lnTo>
                      <a:pt x="971" y="6629"/>
                    </a:lnTo>
                    <a:lnTo>
                      <a:pt x="991" y="6743"/>
                    </a:lnTo>
                    <a:lnTo>
                      <a:pt x="1028" y="6876"/>
                    </a:lnTo>
                    <a:lnTo>
                      <a:pt x="1067" y="6953"/>
                    </a:lnTo>
                    <a:lnTo>
                      <a:pt x="1162" y="6895"/>
                    </a:lnTo>
                    <a:lnTo>
                      <a:pt x="1238" y="6914"/>
                    </a:lnTo>
                    <a:lnTo>
                      <a:pt x="1314" y="6971"/>
                    </a:lnTo>
                    <a:lnTo>
                      <a:pt x="1390" y="7029"/>
                    </a:lnTo>
                    <a:lnTo>
                      <a:pt x="1600" y="7162"/>
                    </a:lnTo>
                    <a:lnTo>
                      <a:pt x="1638" y="7219"/>
                    </a:lnTo>
                    <a:lnTo>
                      <a:pt x="1638" y="7334"/>
                    </a:lnTo>
                    <a:lnTo>
                      <a:pt x="1619" y="7410"/>
                    </a:lnTo>
                    <a:lnTo>
                      <a:pt x="1638" y="7486"/>
                    </a:lnTo>
                    <a:lnTo>
                      <a:pt x="1733" y="7486"/>
                    </a:lnTo>
                    <a:lnTo>
                      <a:pt x="1790" y="7467"/>
                    </a:lnTo>
                    <a:lnTo>
                      <a:pt x="1885" y="7410"/>
                    </a:lnTo>
                    <a:lnTo>
                      <a:pt x="1981" y="7410"/>
                    </a:lnTo>
                    <a:lnTo>
                      <a:pt x="2019" y="7486"/>
                    </a:lnTo>
                    <a:lnTo>
                      <a:pt x="1943" y="7467"/>
                    </a:lnTo>
                    <a:lnTo>
                      <a:pt x="1866" y="7486"/>
                    </a:lnTo>
                    <a:lnTo>
                      <a:pt x="1790" y="7524"/>
                    </a:lnTo>
                    <a:lnTo>
                      <a:pt x="1733" y="7600"/>
                    </a:lnTo>
                    <a:lnTo>
                      <a:pt x="1657" y="7619"/>
                    </a:lnTo>
                    <a:lnTo>
                      <a:pt x="1409" y="7600"/>
                    </a:lnTo>
                    <a:lnTo>
                      <a:pt x="1352" y="7619"/>
                    </a:lnTo>
                    <a:lnTo>
                      <a:pt x="1333" y="7696"/>
                    </a:lnTo>
                    <a:lnTo>
                      <a:pt x="1333" y="7886"/>
                    </a:lnTo>
                    <a:lnTo>
                      <a:pt x="1352" y="7962"/>
                    </a:lnTo>
                    <a:lnTo>
                      <a:pt x="1372" y="8019"/>
                    </a:lnTo>
                    <a:lnTo>
                      <a:pt x="1409" y="8077"/>
                    </a:lnTo>
                    <a:lnTo>
                      <a:pt x="1467" y="8114"/>
                    </a:lnTo>
                    <a:lnTo>
                      <a:pt x="1562" y="8172"/>
                    </a:lnTo>
                    <a:lnTo>
                      <a:pt x="1676" y="8191"/>
                    </a:lnTo>
                    <a:lnTo>
                      <a:pt x="1714" y="8191"/>
                    </a:lnTo>
                    <a:lnTo>
                      <a:pt x="1733" y="8172"/>
                    </a:lnTo>
                    <a:lnTo>
                      <a:pt x="1771" y="8153"/>
                    </a:lnTo>
                    <a:lnTo>
                      <a:pt x="1866" y="8133"/>
                    </a:lnTo>
                    <a:lnTo>
                      <a:pt x="1905" y="8153"/>
                    </a:lnTo>
                    <a:lnTo>
                      <a:pt x="1885" y="8191"/>
                    </a:lnTo>
                    <a:lnTo>
                      <a:pt x="1905" y="8172"/>
                    </a:lnTo>
                    <a:lnTo>
                      <a:pt x="1981" y="8153"/>
                    </a:lnTo>
                    <a:lnTo>
                      <a:pt x="2114" y="8153"/>
                    </a:lnTo>
                    <a:lnTo>
                      <a:pt x="2229" y="8114"/>
                    </a:lnTo>
                    <a:lnTo>
                      <a:pt x="2266" y="8114"/>
                    </a:lnTo>
                    <a:lnTo>
                      <a:pt x="2286" y="8114"/>
                    </a:lnTo>
                    <a:lnTo>
                      <a:pt x="2305" y="8133"/>
                    </a:lnTo>
                    <a:lnTo>
                      <a:pt x="2305" y="8153"/>
                    </a:lnTo>
                    <a:lnTo>
                      <a:pt x="2305" y="8172"/>
                    </a:lnTo>
                    <a:lnTo>
                      <a:pt x="2305" y="8191"/>
                    </a:lnTo>
                    <a:lnTo>
                      <a:pt x="2286" y="8191"/>
                    </a:lnTo>
                    <a:lnTo>
                      <a:pt x="2286" y="8209"/>
                    </a:lnTo>
                    <a:lnTo>
                      <a:pt x="2305" y="8229"/>
                    </a:lnTo>
                    <a:lnTo>
                      <a:pt x="2400" y="8286"/>
                    </a:lnTo>
                    <a:lnTo>
                      <a:pt x="2419" y="8305"/>
                    </a:lnTo>
                    <a:lnTo>
                      <a:pt x="2419" y="8324"/>
                    </a:lnTo>
                    <a:lnTo>
                      <a:pt x="2419" y="8343"/>
                    </a:lnTo>
                    <a:lnTo>
                      <a:pt x="2400" y="8362"/>
                    </a:lnTo>
                    <a:lnTo>
                      <a:pt x="2400" y="8381"/>
                    </a:lnTo>
                    <a:lnTo>
                      <a:pt x="2381" y="8400"/>
                    </a:lnTo>
                    <a:lnTo>
                      <a:pt x="2381" y="8419"/>
                    </a:lnTo>
                    <a:lnTo>
                      <a:pt x="2381" y="8438"/>
                    </a:lnTo>
                    <a:lnTo>
                      <a:pt x="2381" y="8458"/>
                    </a:lnTo>
                    <a:lnTo>
                      <a:pt x="2400" y="8458"/>
                    </a:lnTo>
                    <a:lnTo>
                      <a:pt x="2419" y="8458"/>
                    </a:lnTo>
                    <a:lnTo>
                      <a:pt x="2419" y="8476"/>
                    </a:lnTo>
                    <a:lnTo>
                      <a:pt x="2457" y="8458"/>
                    </a:lnTo>
                    <a:lnTo>
                      <a:pt x="2476" y="8458"/>
                    </a:lnTo>
                    <a:lnTo>
                      <a:pt x="2476" y="8438"/>
                    </a:lnTo>
                    <a:lnTo>
                      <a:pt x="2476" y="8419"/>
                    </a:lnTo>
                    <a:lnTo>
                      <a:pt x="2476" y="8400"/>
                    </a:lnTo>
                    <a:lnTo>
                      <a:pt x="2495" y="8381"/>
                    </a:lnTo>
                    <a:lnTo>
                      <a:pt x="2514" y="8381"/>
                    </a:lnTo>
                    <a:lnTo>
                      <a:pt x="2533" y="8381"/>
                    </a:lnTo>
                    <a:lnTo>
                      <a:pt x="2552" y="8381"/>
                    </a:lnTo>
                    <a:lnTo>
                      <a:pt x="2552" y="8362"/>
                    </a:lnTo>
                    <a:lnTo>
                      <a:pt x="2571" y="8362"/>
                    </a:lnTo>
                    <a:lnTo>
                      <a:pt x="2591" y="8362"/>
                    </a:lnTo>
                    <a:lnTo>
                      <a:pt x="2610" y="8362"/>
                    </a:lnTo>
                    <a:lnTo>
                      <a:pt x="2628" y="8381"/>
                    </a:lnTo>
                    <a:lnTo>
                      <a:pt x="2628" y="8400"/>
                    </a:lnTo>
                    <a:lnTo>
                      <a:pt x="2647" y="8400"/>
                    </a:lnTo>
                    <a:lnTo>
                      <a:pt x="2667" y="8419"/>
                    </a:lnTo>
                    <a:lnTo>
                      <a:pt x="2686" y="8419"/>
                    </a:lnTo>
                    <a:lnTo>
                      <a:pt x="2723" y="8400"/>
                    </a:lnTo>
                    <a:lnTo>
                      <a:pt x="2743" y="8400"/>
                    </a:lnTo>
                    <a:lnTo>
                      <a:pt x="2762" y="8419"/>
                    </a:lnTo>
                    <a:lnTo>
                      <a:pt x="2762" y="8476"/>
                    </a:lnTo>
                    <a:lnTo>
                      <a:pt x="2762" y="8495"/>
                    </a:lnTo>
                    <a:lnTo>
                      <a:pt x="2762" y="8514"/>
                    </a:lnTo>
                    <a:lnTo>
                      <a:pt x="2762" y="8534"/>
                    </a:lnTo>
                    <a:lnTo>
                      <a:pt x="2781" y="8534"/>
                    </a:lnTo>
                    <a:lnTo>
                      <a:pt x="2800" y="8514"/>
                    </a:lnTo>
                    <a:lnTo>
                      <a:pt x="2819" y="8495"/>
                    </a:lnTo>
                    <a:lnTo>
                      <a:pt x="2838" y="8495"/>
                    </a:lnTo>
                    <a:lnTo>
                      <a:pt x="2838" y="8476"/>
                    </a:lnTo>
                    <a:lnTo>
                      <a:pt x="2857" y="8476"/>
                    </a:lnTo>
                    <a:lnTo>
                      <a:pt x="2857" y="8458"/>
                    </a:lnTo>
                    <a:lnTo>
                      <a:pt x="2876" y="8458"/>
                    </a:lnTo>
                    <a:lnTo>
                      <a:pt x="2876" y="8438"/>
                    </a:lnTo>
                    <a:lnTo>
                      <a:pt x="2895" y="8458"/>
                    </a:lnTo>
                    <a:lnTo>
                      <a:pt x="2895" y="8495"/>
                    </a:lnTo>
                    <a:lnTo>
                      <a:pt x="2914" y="8514"/>
                    </a:lnTo>
                    <a:lnTo>
                      <a:pt x="2933" y="8534"/>
                    </a:lnTo>
                    <a:lnTo>
                      <a:pt x="2933" y="8553"/>
                    </a:lnTo>
                    <a:lnTo>
                      <a:pt x="2914" y="8553"/>
                    </a:lnTo>
                    <a:lnTo>
                      <a:pt x="2876" y="8553"/>
                    </a:lnTo>
                    <a:lnTo>
                      <a:pt x="2857" y="8553"/>
                    </a:lnTo>
                    <a:lnTo>
                      <a:pt x="2838" y="8553"/>
                    </a:lnTo>
                    <a:lnTo>
                      <a:pt x="2857" y="8572"/>
                    </a:lnTo>
                    <a:lnTo>
                      <a:pt x="2857" y="8590"/>
                    </a:lnTo>
                    <a:lnTo>
                      <a:pt x="2838" y="8629"/>
                    </a:lnTo>
                    <a:lnTo>
                      <a:pt x="2857" y="8629"/>
                    </a:lnTo>
                    <a:lnTo>
                      <a:pt x="2876" y="8610"/>
                    </a:lnTo>
                    <a:lnTo>
                      <a:pt x="2895" y="8610"/>
                    </a:lnTo>
                    <a:lnTo>
                      <a:pt x="2914" y="8610"/>
                    </a:lnTo>
                    <a:lnTo>
                      <a:pt x="2933" y="8610"/>
                    </a:lnTo>
                    <a:lnTo>
                      <a:pt x="2952" y="8610"/>
                    </a:lnTo>
                    <a:lnTo>
                      <a:pt x="3009" y="8590"/>
                    </a:lnTo>
                    <a:lnTo>
                      <a:pt x="3009" y="8572"/>
                    </a:lnTo>
                    <a:lnTo>
                      <a:pt x="3028" y="8553"/>
                    </a:lnTo>
                    <a:lnTo>
                      <a:pt x="3028" y="8534"/>
                    </a:lnTo>
                    <a:lnTo>
                      <a:pt x="3048" y="8534"/>
                    </a:lnTo>
                    <a:lnTo>
                      <a:pt x="3086" y="8572"/>
                    </a:lnTo>
                    <a:lnTo>
                      <a:pt x="3086" y="8590"/>
                    </a:lnTo>
                    <a:lnTo>
                      <a:pt x="3086" y="8610"/>
                    </a:lnTo>
                    <a:lnTo>
                      <a:pt x="3086" y="8629"/>
                    </a:lnTo>
                    <a:lnTo>
                      <a:pt x="3104" y="8629"/>
                    </a:lnTo>
                    <a:lnTo>
                      <a:pt x="3124" y="8629"/>
                    </a:lnTo>
                    <a:lnTo>
                      <a:pt x="3124" y="8610"/>
                    </a:lnTo>
                    <a:lnTo>
                      <a:pt x="3143" y="8610"/>
                    </a:lnTo>
                    <a:lnTo>
                      <a:pt x="3162" y="8610"/>
                    </a:lnTo>
                    <a:lnTo>
                      <a:pt x="3162" y="8629"/>
                    </a:lnTo>
                    <a:lnTo>
                      <a:pt x="3181" y="8629"/>
                    </a:lnTo>
                    <a:lnTo>
                      <a:pt x="3200" y="8686"/>
                    </a:lnTo>
                    <a:lnTo>
                      <a:pt x="3219" y="8686"/>
                    </a:lnTo>
                    <a:lnTo>
                      <a:pt x="3238" y="8686"/>
                    </a:lnTo>
                    <a:lnTo>
                      <a:pt x="3257" y="8686"/>
                    </a:lnTo>
                    <a:lnTo>
                      <a:pt x="3295" y="8667"/>
                    </a:lnTo>
                    <a:lnTo>
                      <a:pt x="3314" y="8667"/>
                    </a:lnTo>
                    <a:lnTo>
                      <a:pt x="3333" y="8686"/>
                    </a:lnTo>
                    <a:lnTo>
                      <a:pt x="3371" y="8705"/>
                    </a:lnTo>
                    <a:lnTo>
                      <a:pt x="3390" y="8705"/>
                    </a:lnTo>
                    <a:lnTo>
                      <a:pt x="3448" y="8686"/>
                    </a:lnTo>
                    <a:lnTo>
                      <a:pt x="3485" y="8686"/>
                    </a:lnTo>
                    <a:lnTo>
                      <a:pt x="3505" y="8705"/>
                    </a:lnTo>
                    <a:lnTo>
                      <a:pt x="3505" y="8743"/>
                    </a:lnTo>
                    <a:lnTo>
                      <a:pt x="3505" y="8762"/>
                    </a:lnTo>
                    <a:lnTo>
                      <a:pt x="3505" y="8781"/>
                    </a:lnTo>
                    <a:lnTo>
                      <a:pt x="3505" y="8800"/>
                    </a:lnTo>
                    <a:lnTo>
                      <a:pt x="3505" y="8819"/>
                    </a:lnTo>
                    <a:lnTo>
                      <a:pt x="3524" y="8838"/>
                    </a:lnTo>
                    <a:lnTo>
                      <a:pt x="3524" y="8857"/>
                    </a:lnTo>
                    <a:lnTo>
                      <a:pt x="3543" y="8857"/>
                    </a:lnTo>
                    <a:lnTo>
                      <a:pt x="3562" y="8876"/>
                    </a:lnTo>
                    <a:lnTo>
                      <a:pt x="3581" y="8876"/>
                    </a:lnTo>
                    <a:lnTo>
                      <a:pt x="3638" y="8876"/>
                    </a:lnTo>
                    <a:lnTo>
                      <a:pt x="3734" y="8857"/>
                    </a:lnTo>
                    <a:lnTo>
                      <a:pt x="3771" y="8838"/>
                    </a:lnTo>
                    <a:lnTo>
                      <a:pt x="3866" y="8800"/>
                    </a:lnTo>
                    <a:lnTo>
                      <a:pt x="3905" y="8743"/>
                    </a:lnTo>
                    <a:lnTo>
                      <a:pt x="3886" y="8667"/>
                    </a:lnTo>
                    <a:lnTo>
                      <a:pt x="3866" y="8590"/>
                    </a:lnTo>
                    <a:lnTo>
                      <a:pt x="3847" y="8553"/>
                    </a:lnTo>
                    <a:lnTo>
                      <a:pt x="3847" y="8534"/>
                    </a:lnTo>
                    <a:lnTo>
                      <a:pt x="3829" y="8514"/>
                    </a:lnTo>
                    <a:lnTo>
                      <a:pt x="3810" y="8495"/>
                    </a:lnTo>
                    <a:lnTo>
                      <a:pt x="3810" y="8476"/>
                    </a:lnTo>
                    <a:lnTo>
                      <a:pt x="3829" y="8458"/>
                    </a:lnTo>
                    <a:lnTo>
                      <a:pt x="3829" y="8438"/>
                    </a:lnTo>
                    <a:lnTo>
                      <a:pt x="3829" y="8419"/>
                    </a:lnTo>
                    <a:lnTo>
                      <a:pt x="3847" y="8419"/>
                    </a:lnTo>
                    <a:lnTo>
                      <a:pt x="3847" y="8400"/>
                    </a:lnTo>
                    <a:lnTo>
                      <a:pt x="3866" y="8400"/>
                    </a:lnTo>
                    <a:lnTo>
                      <a:pt x="3886" y="8381"/>
                    </a:lnTo>
                    <a:lnTo>
                      <a:pt x="3905" y="8381"/>
                    </a:lnTo>
                    <a:lnTo>
                      <a:pt x="3961" y="8381"/>
                    </a:lnTo>
                    <a:lnTo>
                      <a:pt x="4000" y="8381"/>
                    </a:lnTo>
                    <a:lnTo>
                      <a:pt x="4038" y="8400"/>
                    </a:lnTo>
                    <a:lnTo>
                      <a:pt x="4038" y="8419"/>
                    </a:lnTo>
                    <a:lnTo>
                      <a:pt x="4057" y="8419"/>
                    </a:lnTo>
                    <a:lnTo>
                      <a:pt x="4057" y="8438"/>
                    </a:lnTo>
                    <a:lnTo>
                      <a:pt x="4057" y="8458"/>
                    </a:lnTo>
                    <a:lnTo>
                      <a:pt x="4076" y="8458"/>
                    </a:lnTo>
                    <a:lnTo>
                      <a:pt x="4076" y="8476"/>
                    </a:lnTo>
                    <a:lnTo>
                      <a:pt x="4095" y="8476"/>
                    </a:lnTo>
                    <a:lnTo>
                      <a:pt x="4095" y="8495"/>
                    </a:lnTo>
                    <a:lnTo>
                      <a:pt x="4114" y="8495"/>
                    </a:lnTo>
                    <a:lnTo>
                      <a:pt x="4133" y="8514"/>
                    </a:lnTo>
                    <a:lnTo>
                      <a:pt x="4152" y="8534"/>
                    </a:lnTo>
                    <a:lnTo>
                      <a:pt x="4171" y="8534"/>
                    </a:lnTo>
                    <a:lnTo>
                      <a:pt x="4210" y="8553"/>
                    </a:lnTo>
                    <a:lnTo>
                      <a:pt x="4247" y="8553"/>
                    </a:lnTo>
                    <a:lnTo>
                      <a:pt x="4267" y="8553"/>
                    </a:lnTo>
                    <a:lnTo>
                      <a:pt x="4286" y="8572"/>
                    </a:lnTo>
                    <a:lnTo>
                      <a:pt x="4324" y="8610"/>
                    </a:lnTo>
                    <a:lnTo>
                      <a:pt x="4324" y="8629"/>
                    </a:lnTo>
                    <a:lnTo>
                      <a:pt x="4343" y="8667"/>
                    </a:lnTo>
                    <a:lnTo>
                      <a:pt x="4343" y="8686"/>
                    </a:lnTo>
                    <a:lnTo>
                      <a:pt x="4362" y="8686"/>
                    </a:lnTo>
                    <a:lnTo>
                      <a:pt x="4400" y="8705"/>
                    </a:lnTo>
                    <a:lnTo>
                      <a:pt x="4419" y="8705"/>
                    </a:lnTo>
                    <a:lnTo>
                      <a:pt x="4419" y="8724"/>
                    </a:lnTo>
                    <a:lnTo>
                      <a:pt x="4438" y="8743"/>
                    </a:lnTo>
                    <a:lnTo>
                      <a:pt x="4457" y="8762"/>
                    </a:lnTo>
                    <a:lnTo>
                      <a:pt x="4476" y="8762"/>
                    </a:lnTo>
                    <a:lnTo>
                      <a:pt x="4495" y="8781"/>
                    </a:lnTo>
                    <a:lnTo>
                      <a:pt x="4533" y="8819"/>
                    </a:lnTo>
                    <a:lnTo>
                      <a:pt x="4533" y="8838"/>
                    </a:lnTo>
                    <a:lnTo>
                      <a:pt x="4552" y="8838"/>
                    </a:lnTo>
                    <a:lnTo>
                      <a:pt x="4572" y="8857"/>
                    </a:lnTo>
                    <a:lnTo>
                      <a:pt x="4591" y="8838"/>
                    </a:lnTo>
                    <a:lnTo>
                      <a:pt x="4609" y="8838"/>
                    </a:lnTo>
                    <a:lnTo>
                      <a:pt x="4648" y="8819"/>
                    </a:lnTo>
                    <a:lnTo>
                      <a:pt x="4686" y="8800"/>
                    </a:lnTo>
                    <a:lnTo>
                      <a:pt x="4762" y="8705"/>
                    </a:lnTo>
                    <a:lnTo>
                      <a:pt x="4895" y="8534"/>
                    </a:lnTo>
                    <a:lnTo>
                      <a:pt x="4914" y="8514"/>
                    </a:lnTo>
                    <a:lnTo>
                      <a:pt x="4933" y="8495"/>
                    </a:lnTo>
                    <a:lnTo>
                      <a:pt x="5009" y="8458"/>
                    </a:lnTo>
                    <a:lnTo>
                      <a:pt x="4971" y="8400"/>
                    </a:lnTo>
                    <a:lnTo>
                      <a:pt x="4933" y="8381"/>
                    </a:lnTo>
                    <a:lnTo>
                      <a:pt x="4914" y="8381"/>
                    </a:lnTo>
                    <a:lnTo>
                      <a:pt x="4895" y="8362"/>
                    </a:lnTo>
                    <a:lnTo>
                      <a:pt x="4895" y="8324"/>
                    </a:lnTo>
                    <a:lnTo>
                      <a:pt x="4914" y="8172"/>
                    </a:lnTo>
                    <a:lnTo>
                      <a:pt x="4914" y="8114"/>
                    </a:lnTo>
                    <a:lnTo>
                      <a:pt x="4914" y="8095"/>
                    </a:lnTo>
                    <a:lnTo>
                      <a:pt x="4895" y="8057"/>
                    </a:lnTo>
                    <a:lnTo>
                      <a:pt x="4857" y="8019"/>
                    </a:lnTo>
                    <a:lnTo>
                      <a:pt x="4857" y="8000"/>
                    </a:lnTo>
                    <a:lnTo>
                      <a:pt x="4819" y="7924"/>
                    </a:lnTo>
                    <a:lnTo>
                      <a:pt x="4800" y="7638"/>
                    </a:lnTo>
                    <a:lnTo>
                      <a:pt x="4800" y="7600"/>
                    </a:lnTo>
                    <a:lnTo>
                      <a:pt x="4762" y="7562"/>
                    </a:lnTo>
                    <a:lnTo>
                      <a:pt x="4743" y="7543"/>
                    </a:lnTo>
                    <a:lnTo>
                      <a:pt x="4762" y="7486"/>
                    </a:lnTo>
                    <a:lnTo>
                      <a:pt x="4838" y="7238"/>
                    </a:lnTo>
                    <a:lnTo>
                      <a:pt x="4743" y="7105"/>
                    </a:lnTo>
                    <a:lnTo>
                      <a:pt x="4705" y="7067"/>
                    </a:lnTo>
                    <a:lnTo>
                      <a:pt x="4686" y="7067"/>
                    </a:lnTo>
                    <a:lnTo>
                      <a:pt x="4667" y="7048"/>
                    </a:lnTo>
                    <a:lnTo>
                      <a:pt x="4648" y="7048"/>
                    </a:lnTo>
                    <a:lnTo>
                      <a:pt x="4609" y="7067"/>
                    </a:lnTo>
                    <a:lnTo>
                      <a:pt x="4591" y="7067"/>
                    </a:lnTo>
                    <a:lnTo>
                      <a:pt x="4572" y="7029"/>
                    </a:lnTo>
                    <a:lnTo>
                      <a:pt x="4572" y="6990"/>
                    </a:lnTo>
                    <a:lnTo>
                      <a:pt x="4533" y="6895"/>
                    </a:lnTo>
                    <a:lnTo>
                      <a:pt x="4533" y="6838"/>
                    </a:lnTo>
                    <a:lnTo>
                      <a:pt x="4533" y="6819"/>
                    </a:lnTo>
                    <a:lnTo>
                      <a:pt x="4552" y="6800"/>
                    </a:lnTo>
                    <a:lnTo>
                      <a:pt x="4552" y="6781"/>
                    </a:lnTo>
                    <a:lnTo>
                      <a:pt x="4552" y="6762"/>
                    </a:lnTo>
                    <a:lnTo>
                      <a:pt x="4533" y="6762"/>
                    </a:lnTo>
                    <a:lnTo>
                      <a:pt x="4495" y="6743"/>
                    </a:lnTo>
                    <a:lnTo>
                      <a:pt x="4476" y="6743"/>
                    </a:lnTo>
                    <a:lnTo>
                      <a:pt x="4438" y="6724"/>
                    </a:lnTo>
                    <a:lnTo>
                      <a:pt x="4381" y="6705"/>
                    </a:lnTo>
                    <a:lnTo>
                      <a:pt x="4362" y="6686"/>
                    </a:lnTo>
                    <a:lnTo>
                      <a:pt x="4362" y="6667"/>
                    </a:lnTo>
                    <a:lnTo>
                      <a:pt x="4381" y="6629"/>
                    </a:lnTo>
                    <a:lnTo>
                      <a:pt x="4381" y="6609"/>
                    </a:lnTo>
                    <a:lnTo>
                      <a:pt x="4381" y="6591"/>
                    </a:lnTo>
                    <a:lnTo>
                      <a:pt x="4381" y="6572"/>
                    </a:lnTo>
                    <a:lnTo>
                      <a:pt x="4381" y="6553"/>
                    </a:lnTo>
                    <a:lnTo>
                      <a:pt x="4362" y="6533"/>
                    </a:lnTo>
                    <a:lnTo>
                      <a:pt x="4343" y="6514"/>
                    </a:lnTo>
                    <a:lnTo>
                      <a:pt x="4324" y="6477"/>
                    </a:lnTo>
                    <a:lnTo>
                      <a:pt x="4324" y="6305"/>
                    </a:lnTo>
                    <a:lnTo>
                      <a:pt x="4305" y="6267"/>
                    </a:lnTo>
                    <a:lnTo>
                      <a:pt x="4286" y="6248"/>
                    </a:lnTo>
                    <a:lnTo>
                      <a:pt x="4267" y="6228"/>
                    </a:lnTo>
                    <a:lnTo>
                      <a:pt x="4247" y="6228"/>
                    </a:lnTo>
                    <a:lnTo>
                      <a:pt x="4247" y="6210"/>
                    </a:lnTo>
                    <a:lnTo>
                      <a:pt x="4247" y="6191"/>
                    </a:lnTo>
                    <a:lnTo>
                      <a:pt x="4247" y="6172"/>
                    </a:lnTo>
                    <a:lnTo>
                      <a:pt x="4267" y="6152"/>
                    </a:lnTo>
                    <a:lnTo>
                      <a:pt x="4286" y="6133"/>
                    </a:lnTo>
                    <a:lnTo>
                      <a:pt x="4286" y="6114"/>
                    </a:lnTo>
                    <a:lnTo>
                      <a:pt x="4286" y="6096"/>
                    </a:lnTo>
                    <a:lnTo>
                      <a:pt x="4305" y="6076"/>
                    </a:lnTo>
                    <a:lnTo>
                      <a:pt x="4305" y="6057"/>
                    </a:lnTo>
                    <a:lnTo>
                      <a:pt x="4286" y="6057"/>
                    </a:lnTo>
                    <a:lnTo>
                      <a:pt x="4286" y="6038"/>
                    </a:lnTo>
                    <a:lnTo>
                      <a:pt x="4267" y="6038"/>
                    </a:lnTo>
                    <a:lnTo>
                      <a:pt x="4228" y="6019"/>
                    </a:lnTo>
                    <a:lnTo>
                      <a:pt x="4038" y="5962"/>
                    </a:lnTo>
                    <a:lnTo>
                      <a:pt x="4000" y="5981"/>
                    </a:lnTo>
                    <a:lnTo>
                      <a:pt x="3981" y="5962"/>
                    </a:lnTo>
                    <a:lnTo>
                      <a:pt x="3924" y="5886"/>
                    </a:lnTo>
                    <a:lnTo>
                      <a:pt x="3886" y="5867"/>
                    </a:lnTo>
                    <a:lnTo>
                      <a:pt x="3924" y="5810"/>
                    </a:lnTo>
                    <a:lnTo>
                      <a:pt x="3943" y="5771"/>
                    </a:lnTo>
                    <a:lnTo>
                      <a:pt x="3961" y="5752"/>
                    </a:lnTo>
                    <a:lnTo>
                      <a:pt x="3961" y="5733"/>
                    </a:lnTo>
                    <a:lnTo>
                      <a:pt x="3981" y="5695"/>
                    </a:lnTo>
                    <a:lnTo>
                      <a:pt x="4019" y="5619"/>
                    </a:lnTo>
                    <a:lnTo>
                      <a:pt x="4038" y="5600"/>
                    </a:lnTo>
                    <a:lnTo>
                      <a:pt x="4057" y="5600"/>
                    </a:lnTo>
                    <a:lnTo>
                      <a:pt x="4057" y="5581"/>
                    </a:lnTo>
                    <a:lnTo>
                      <a:pt x="4057" y="5562"/>
                    </a:lnTo>
                    <a:lnTo>
                      <a:pt x="4038" y="5524"/>
                    </a:lnTo>
                    <a:lnTo>
                      <a:pt x="4000" y="5486"/>
                    </a:lnTo>
                    <a:lnTo>
                      <a:pt x="3981" y="5467"/>
                    </a:lnTo>
                    <a:lnTo>
                      <a:pt x="3961" y="5390"/>
                    </a:lnTo>
                    <a:lnTo>
                      <a:pt x="3961" y="5353"/>
                    </a:lnTo>
                    <a:lnTo>
                      <a:pt x="3961" y="5295"/>
                    </a:lnTo>
                    <a:lnTo>
                      <a:pt x="4019" y="5143"/>
                    </a:lnTo>
                    <a:lnTo>
                      <a:pt x="4000" y="5029"/>
                    </a:lnTo>
                    <a:lnTo>
                      <a:pt x="3961" y="4972"/>
                    </a:lnTo>
                    <a:lnTo>
                      <a:pt x="3886" y="4876"/>
                    </a:lnTo>
                    <a:lnTo>
                      <a:pt x="3943" y="4800"/>
                    </a:lnTo>
                    <a:lnTo>
                      <a:pt x="3943" y="4781"/>
                    </a:lnTo>
                    <a:lnTo>
                      <a:pt x="3961" y="4781"/>
                    </a:lnTo>
                    <a:lnTo>
                      <a:pt x="3981" y="4781"/>
                    </a:lnTo>
                    <a:lnTo>
                      <a:pt x="4000" y="4762"/>
                    </a:lnTo>
                    <a:lnTo>
                      <a:pt x="4019" y="4762"/>
                    </a:lnTo>
                    <a:lnTo>
                      <a:pt x="4038" y="4781"/>
                    </a:lnTo>
                    <a:lnTo>
                      <a:pt x="4057" y="4762"/>
                    </a:lnTo>
                    <a:lnTo>
                      <a:pt x="4076" y="4724"/>
                    </a:lnTo>
                    <a:lnTo>
                      <a:pt x="4057" y="4686"/>
                    </a:lnTo>
                    <a:lnTo>
                      <a:pt x="4057" y="4628"/>
                    </a:lnTo>
                    <a:lnTo>
                      <a:pt x="4057" y="4610"/>
                    </a:lnTo>
                    <a:lnTo>
                      <a:pt x="4057" y="4591"/>
                    </a:lnTo>
                    <a:lnTo>
                      <a:pt x="4057" y="4572"/>
                    </a:lnTo>
                    <a:lnTo>
                      <a:pt x="4076" y="4572"/>
                    </a:lnTo>
                    <a:lnTo>
                      <a:pt x="4095" y="4572"/>
                    </a:lnTo>
                    <a:lnTo>
                      <a:pt x="4114" y="4552"/>
                    </a:lnTo>
                    <a:lnTo>
                      <a:pt x="4133" y="4552"/>
                    </a:lnTo>
                    <a:lnTo>
                      <a:pt x="4133" y="4533"/>
                    </a:lnTo>
                    <a:lnTo>
                      <a:pt x="4152" y="4496"/>
                    </a:lnTo>
                    <a:lnTo>
                      <a:pt x="4171" y="4457"/>
                    </a:lnTo>
                    <a:lnTo>
                      <a:pt x="4191" y="4438"/>
                    </a:lnTo>
                    <a:lnTo>
                      <a:pt x="4191" y="4419"/>
                    </a:lnTo>
                    <a:lnTo>
                      <a:pt x="4191" y="4400"/>
                    </a:lnTo>
                    <a:lnTo>
                      <a:pt x="4171" y="4362"/>
                    </a:lnTo>
                    <a:lnTo>
                      <a:pt x="4152" y="4305"/>
                    </a:lnTo>
                    <a:lnTo>
                      <a:pt x="4152" y="4286"/>
                    </a:lnTo>
                    <a:lnTo>
                      <a:pt x="4171" y="4267"/>
                    </a:lnTo>
                    <a:lnTo>
                      <a:pt x="4191" y="4229"/>
                    </a:lnTo>
                    <a:lnTo>
                      <a:pt x="4210" y="4210"/>
                    </a:lnTo>
                    <a:lnTo>
                      <a:pt x="4247" y="4210"/>
                    </a:lnTo>
                    <a:lnTo>
                      <a:pt x="4267" y="4210"/>
                    </a:lnTo>
                    <a:lnTo>
                      <a:pt x="4286" y="4191"/>
                    </a:lnTo>
                    <a:lnTo>
                      <a:pt x="4305" y="4191"/>
                    </a:lnTo>
                    <a:lnTo>
                      <a:pt x="4324" y="4171"/>
                    </a:lnTo>
                    <a:lnTo>
                      <a:pt x="4362" y="4057"/>
                    </a:lnTo>
                    <a:lnTo>
                      <a:pt x="4362" y="4019"/>
                    </a:lnTo>
                    <a:lnTo>
                      <a:pt x="4362" y="4000"/>
                    </a:lnTo>
                    <a:lnTo>
                      <a:pt x="4343" y="3848"/>
                    </a:lnTo>
                    <a:lnTo>
                      <a:pt x="4324" y="3810"/>
                    </a:lnTo>
                    <a:lnTo>
                      <a:pt x="4286" y="3771"/>
                    </a:lnTo>
                    <a:lnTo>
                      <a:pt x="4247" y="3714"/>
                    </a:lnTo>
                    <a:lnTo>
                      <a:pt x="4305" y="3657"/>
                    </a:lnTo>
                    <a:lnTo>
                      <a:pt x="4324" y="3638"/>
                    </a:lnTo>
                    <a:lnTo>
                      <a:pt x="4343" y="3619"/>
                    </a:lnTo>
                    <a:lnTo>
                      <a:pt x="4343" y="3600"/>
                    </a:lnTo>
                    <a:lnTo>
                      <a:pt x="4343" y="3562"/>
                    </a:lnTo>
                    <a:lnTo>
                      <a:pt x="4343" y="3543"/>
                    </a:lnTo>
                    <a:lnTo>
                      <a:pt x="4362" y="3524"/>
                    </a:lnTo>
                    <a:lnTo>
                      <a:pt x="4362" y="3505"/>
                    </a:lnTo>
                    <a:lnTo>
                      <a:pt x="4381" y="3486"/>
                    </a:lnTo>
                    <a:lnTo>
                      <a:pt x="4381" y="3429"/>
                    </a:lnTo>
                    <a:lnTo>
                      <a:pt x="4381" y="3390"/>
                    </a:lnTo>
                    <a:lnTo>
                      <a:pt x="4381" y="3353"/>
                    </a:lnTo>
                    <a:lnTo>
                      <a:pt x="4400" y="3333"/>
                    </a:lnTo>
                    <a:lnTo>
                      <a:pt x="4438" y="3257"/>
                    </a:lnTo>
                    <a:lnTo>
                      <a:pt x="4457" y="3219"/>
                    </a:lnTo>
                    <a:lnTo>
                      <a:pt x="4457" y="3200"/>
                    </a:lnTo>
                    <a:lnTo>
                      <a:pt x="4457" y="3181"/>
                    </a:lnTo>
                    <a:lnTo>
                      <a:pt x="4457" y="3162"/>
                    </a:lnTo>
                    <a:lnTo>
                      <a:pt x="4476" y="3124"/>
                    </a:lnTo>
                    <a:lnTo>
                      <a:pt x="4476" y="3105"/>
                    </a:lnTo>
                    <a:lnTo>
                      <a:pt x="4476" y="3086"/>
                    </a:lnTo>
                    <a:lnTo>
                      <a:pt x="4476" y="3048"/>
                    </a:lnTo>
                    <a:lnTo>
                      <a:pt x="4476" y="3028"/>
                    </a:lnTo>
                    <a:lnTo>
                      <a:pt x="4476" y="3009"/>
                    </a:lnTo>
                    <a:lnTo>
                      <a:pt x="4476" y="2972"/>
                    </a:lnTo>
                    <a:lnTo>
                      <a:pt x="4495" y="2933"/>
                    </a:lnTo>
                    <a:lnTo>
                      <a:pt x="4495" y="2876"/>
                    </a:lnTo>
                    <a:lnTo>
                      <a:pt x="4495" y="2857"/>
                    </a:lnTo>
                    <a:lnTo>
                      <a:pt x="4514" y="2838"/>
                    </a:lnTo>
                    <a:lnTo>
                      <a:pt x="4572" y="2762"/>
                    </a:lnTo>
                    <a:lnTo>
                      <a:pt x="4572" y="2743"/>
                    </a:lnTo>
                    <a:lnTo>
                      <a:pt x="4572" y="2724"/>
                    </a:lnTo>
                    <a:lnTo>
                      <a:pt x="4572" y="2667"/>
                    </a:lnTo>
                    <a:lnTo>
                      <a:pt x="4591" y="2647"/>
                    </a:lnTo>
                    <a:lnTo>
                      <a:pt x="4609" y="2591"/>
                    </a:lnTo>
                    <a:lnTo>
                      <a:pt x="4609" y="2571"/>
                    </a:lnTo>
                    <a:lnTo>
                      <a:pt x="4609" y="2552"/>
                    </a:lnTo>
                    <a:lnTo>
                      <a:pt x="4628" y="2533"/>
                    </a:lnTo>
                    <a:lnTo>
                      <a:pt x="4628" y="2515"/>
                    </a:lnTo>
                    <a:lnTo>
                      <a:pt x="4667" y="2515"/>
                    </a:lnTo>
                    <a:lnTo>
                      <a:pt x="4686" y="2533"/>
                    </a:lnTo>
                    <a:lnTo>
                      <a:pt x="4705" y="2533"/>
                    </a:lnTo>
                    <a:lnTo>
                      <a:pt x="4705" y="2515"/>
                    </a:lnTo>
                    <a:lnTo>
                      <a:pt x="4724" y="2495"/>
                    </a:lnTo>
                    <a:lnTo>
                      <a:pt x="4743" y="2457"/>
                    </a:lnTo>
                    <a:lnTo>
                      <a:pt x="4743" y="2438"/>
                    </a:lnTo>
                    <a:lnTo>
                      <a:pt x="4819" y="2400"/>
                    </a:lnTo>
                    <a:lnTo>
                      <a:pt x="4838" y="2381"/>
                    </a:lnTo>
                    <a:lnTo>
                      <a:pt x="4838" y="2362"/>
                    </a:lnTo>
                    <a:lnTo>
                      <a:pt x="4838" y="2343"/>
                    </a:lnTo>
                    <a:lnTo>
                      <a:pt x="4838" y="2324"/>
                    </a:lnTo>
                    <a:lnTo>
                      <a:pt x="4838" y="2305"/>
                    </a:lnTo>
                    <a:lnTo>
                      <a:pt x="4838" y="2286"/>
                    </a:lnTo>
                    <a:lnTo>
                      <a:pt x="4857" y="2266"/>
                    </a:lnTo>
                    <a:lnTo>
                      <a:pt x="4914" y="2229"/>
                    </a:lnTo>
                    <a:lnTo>
                      <a:pt x="4933" y="2210"/>
                    </a:lnTo>
                    <a:lnTo>
                      <a:pt x="4953" y="2190"/>
                    </a:lnTo>
                    <a:lnTo>
                      <a:pt x="4971" y="2190"/>
                    </a:lnTo>
                    <a:lnTo>
                      <a:pt x="4990" y="2190"/>
                    </a:lnTo>
                    <a:lnTo>
                      <a:pt x="5009" y="2190"/>
                    </a:lnTo>
                    <a:lnTo>
                      <a:pt x="5048" y="2229"/>
                    </a:lnTo>
                    <a:lnTo>
                      <a:pt x="5067" y="2229"/>
                    </a:lnTo>
                    <a:lnTo>
                      <a:pt x="5105" y="2248"/>
                    </a:lnTo>
                    <a:lnTo>
                      <a:pt x="5124" y="2248"/>
                    </a:lnTo>
                    <a:lnTo>
                      <a:pt x="5162" y="2248"/>
                    </a:lnTo>
                    <a:lnTo>
                      <a:pt x="5200" y="2286"/>
                    </a:lnTo>
                    <a:lnTo>
                      <a:pt x="5219" y="2286"/>
                    </a:lnTo>
                    <a:lnTo>
                      <a:pt x="5238" y="2248"/>
                    </a:lnTo>
                    <a:lnTo>
                      <a:pt x="5257" y="2248"/>
                    </a:lnTo>
                    <a:lnTo>
                      <a:pt x="5295" y="2229"/>
                    </a:lnTo>
                    <a:lnTo>
                      <a:pt x="5314" y="2229"/>
                    </a:lnTo>
                    <a:lnTo>
                      <a:pt x="5334" y="2229"/>
                    </a:lnTo>
                    <a:lnTo>
                      <a:pt x="5352" y="2229"/>
                    </a:lnTo>
                    <a:lnTo>
                      <a:pt x="5371" y="2229"/>
                    </a:lnTo>
                    <a:lnTo>
                      <a:pt x="5390" y="2229"/>
                    </a:lnTo>
                    <a:lnTo>
                      <a:pt x="5410" y="2229"/>
                    </a:lnTo>
                    <a:lnTo>
                      <a:pt x="5429" y="2210"/>
                    </a:lnTo>
                    <a:lnTo>
                      <a:pt x="5486" y="2190"/>
                    </a:lnTo>
                    <a:lnTo>
                      <a:pt x="5486" y="2171"/>
                    </a:lnTo>
                    <a:lnTo>
                      <a:pt x="5505" y="2152"/>
                    </a:lnTo>
                    <a:lnTo>
                      <a:pt x="5505" y="2134"/>
                    </a:lnTo>
                    <a:lnTo>
                      <a:pt x="5486" y="2076"/>
                    </a:lnTo>
                    <a:lnTo>
                      <a:pt x="5486" y="1962"/>
                    </a:lnTo>
                    <a:lnTo>
                      <a:pt x="5505" y="1924"/>
                    </a:lnTo>
                    <a:lnTo>
                      <a:pt x="5505" y="1905"/>
                    </a:lnTo>
                    <a:lnTo>
                      <a:pt x="5505" y="1867"/>
                    </a:lnTo>
                    <a:lnTo>
                      <a:pt x="5486" y="1829"/>
                    </a:lnTo>
                    <a:lnTo>
                      <a:pt x="5486" y="1790"/>
                    </a:lnTo>
                    <a:lnTo>
                      <a:pt x="5486" y="1771"/>
                    </a:lnTo>
                    <a:lnTo>
                      <a:pt x="5505" y="1733"/>
                    </a:lnTo>
                    <a:lnTo>
                      <a:pt x="5505" y="1714"/>
                    </a:lnTo>
                    <a:lnTo>
                      <a:pt x="5505" y="1695"/>
                    </a:lnTo>
                    <a:lnTo>
                      <a:pt x="5505" y="1676"/>
                    </a:lnTo>
                    <a:lnTo>
                      <a:pt x="5505" y="1657"/>
                    </a:lnTo>
                    <a:close/>
                  </a:path>
                </a:pathLst>
              </a:custGeom>
              <a:solidFill>
                <a:srgbClr val="A1A1A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71" name="Freeform 13">
                <a:extLst>
                  <a:ext uri="{FF2B5EF4-FFF2-40B4-BE49-F238E27FC236}">
                    <a16:creationId xmlns:a16="http://schemas.microsoft.com/office/drawing/2014/main" id="{A16DEC8D-F6DE-B043-B651-2EF18EBAF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5713" y="9169400"/>
                <a:ext cx="549275" cy="638175"/>
              </a:xfrm>
              <a:custGeom>
                <a:avLst/>
                <a:gdLst>
                  <a:gd name="T0" fmla="*/ 2147483646 w 1525"/>
                  <a:gd name="T1" fmla="*/ 2147483646 h 1773"/>
                  <a:gd name="T2" fmla="*/ 2147483646 w 1525"/>
                  <a:gd name="T3" fmla="*/ 2147483646 h 1773"/>
                  <a:gd name="T4" fmla="*/ 2147483646 w 1525"/>
                  <a:gd name="T5" fmla="*/ 2147483646 h 1773"/>
                  <a:gd name="T6" fmla="*/ 2147483646 w 1525"/>
                  <a:gd name="T7" fmla="*/ 0 h 1773"/>
                  <a:gd name="T8" fmla="*/ 2147483646 w 1525"/>
                  <a:gd name="T9" fmla="*/ 2147483646 h 1773"/>
                  <a:gd name="T10" fmla="*/ 2147483646 w 1525"/>
                  <a:gd name="T11" fmla="*/ 2147483646 h 1773"/>
                  <a:gd name="T12" fmla="*/ 2147483646 w 1525"/>
                  <a:gd name="T13" fmla="*/ 2147483646 h 1773"/>
                  <a:gd name="T14" fmla="*/ 2147483646 w 1525"/>
                  <a:gd name="T15" fmla="*/ 2147483646 h 1773"/>
                  <a:gd name="T16" fmla="*/ 2147483646 w 1525"/>
                  <a:gd name="T17" fmla="*/ 2147483646 h 1773"/>
                  <a:gd name="T18" fmla="*/ 2147483646 w 1525"/>
                  <a:gd name="T19" fmla="*/ 2147483646 h 1773"/>
                  <a:gd name="T20" fmla="*/ 2147483646 w 1525"/>
                  <a:gd name="T21" fmla="*/ 2147483646 h 1773"/>
                  <a:gd name="T22" fmla="*/ 2147483646 w 1525"/>
                  <a:gd name="T23" fmla="*/ 2147483646 h 1773"/>
                  <a:gd name="T24" fmla="*/ 2147483646 w 1525"/>
                  <a:gd name="T25" fmla="*/ 2147483646 h 1773"/>
                  <a:gd name="T26" fmla="*/ 2147483646 w 1525"/>
                  <a:gd name="T27" fmla="*/ 2147483646 h 1773"/>
                  <a:gd name="T28" fmla="*/ 2147483646 w 1525"/>
                  <a:gd name="T29" fmla="*/ 2147483646 h 1773"/>
                  <a:gd name="T30" fmla="*/ 2147483646 w 1525"/>
                  <a:gd name="T31" fmla="*/ 2147483646 h 1773"/>
                  <a:gd name="T32" fmla="*/ 2147483646 w 1525"/>
                  <a:gd name="T33" fmla="*/ 2147483646 h 1773"/>
                  <a:gd name="T34" fmla="*/ 2147483646 w 1525"/>
                  <a:gd name="T35" fmla="*/ 2147483646 h 1773"/>
                  <a:gd name="T36" fmla="*/ 2147483646 w 1525"/>
                  <a:gd name="T37" fmla="*/ 2147483646 h 1773"/>
                  <a:gd name="T38" fmla="*/ 2147483646 w 1525"/>
                  <a:gd name="T39" fmla="*/ 2147483646 h 1773"/>
                  <a:gd name="T40" fmla="*/ 2147483646 w 1525"/>
                  <a:gd name="T41" fmla="*/ 2147483646 h 1773"/>
                  <a:gd name="T42" fmla="*/ 2147483646 w 1525"/>
                  <a:gd name="T43" fmla="*/ 2147483646 h 1773"/>
                  <a:gd name="T44" fmla="*/ 2147483646 w 1525"/>
                  <a:gd name="T45" fmla="*/ 2147483646 h 1773"/>
                  <a:gd name="T46" fmla="*/ 2147483646 w 1525"/>
                  <a:gd name="T47" fmla="*/ 2147483646 h 1773"/>
                  <a:gd name="T48" fmla="*/ 2147483646 w 1525"/>
                  <a:gd name="T49" fmla="*/ 2147483646 h 1773"/>
                  <a:gd name="T50" fmla="*/ 2147483646 w 1525"/>
                  <a:gd name="T51" fmla="*/ 2147483646 h 1773"/>
                  <a:gd name="T52" fmla="*/ 2147483646 w 1525"/>
                  <a:gd name="T53" fmla="*/ 2147483646 h 1773"/>
                  <a:gd name="T54" fmla="*/ 0 w 1525"/>
                  <a:gd name="T55" fmla="*/ 2147483646 h 1773"/>
                  <a:gd name="T56" fmla="*/ 2147483646 w 1525"/>
                  <a:gd name="T57" fmla="*/ 2147483646 h 1773"/>
                  <a:gd name="T58" fmla="*/ 0 w 1525"/>
                  <a:gd name="T59" fmla="*/ 2147483646 h 1773"/>
                  <a:gd name="T60" fmla="*/ 2147483646 w 1525"/>
                  <a:gd name="T61" fmla="*/ 2147483646 h 1773"/>
                  <a:gd name="T62" fmla="*/ 2147483646 w 1525"/>
                  <a:gd name="T63" fmla="*/ 2147483646 h 1773"/>
                  <a:gd name="T64" fmla="*/ 2147483646 w 1525"/>
                  <a:gd name="T65" fmla="*/ 2147483646 h 1773"/>
                  <a:gd name="T66" fmla="*/ 0 w 1525"/>
                  <a:gd name="T67" fmla="*/ 2147483646 h 1773"/>
                  <a:gd name="T68" fmla="*/ 2147483646 w 1525"/>
                  <a:gd name="T69" fmla="*/ 2147483646 h 1773"/>
                  <a:gd name="T70" fmla="*/ 2147483646 w 1525"/>
                  <a:gd name="T71" fmla="*/ 2147483646 h 1773"/>
                  <a:gd name="T72" fmla="*/ 2147483646 w 1525"/>
                  <a:gd name="T73" fmla="*/ 2147483646 h 1773"/>
                  <a:gd name="T74" fmla="*/ 2147483646 w 1525"/>
                  <a:gd name="T75" fmla="*/ 2147483646 h 1773"/>
                  <a:gd name="T76" fmla="*/ 2147483646 w 1525"/>
                  <a:gd name="T77" fmla="*/ 2147483646 h 1773"/>
                  <a:gd name="T78" fmla="*/ 2147483646 w 1525"/>
                  <a:gd name="T79" fmla="*/ 2147483646 h 1773"/>
                  <a:gd name="T80" fmla="*/ 2147483646 w 1525"/>
                  <a:gd name="T81" fmla="*/ 2147483646 h 177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525" h="1773">
                    <a:moveTo>
                      <a:pt x="1448" y="1219"/>
                    </a:moveTo>
                    <a:lnTo>
                      <a:pt x="1371" y="401"/>
                    </a:lnTo>
                    <a:lnTo>
                      <a:pt x="1390" y="153"/>
                    </a:lnTo>
                    <a:lnTo>
                      <a:pt x="1390" y="134"/>
                    </a:lnTo>
                    <a:lnTo>
                      <a:pt x="1409" y="76"/>
                    </a:lnTo>
                    <a:lnTo>
                      <a:pt x="1353" y="39"/>
                    </a:lnTo>
                    <a:lnTo>
                      <a:pt x="1276" y="39"/>
                    </a:lnTo>
                    <a:lnTo>
                      <a:pt x="705" y="0"/>
                    </a:lnTo>
                    <a:lnTo>
                      <a:pt x="705" y="20"/>
                    </a:lnTo>
                    <a:lnTo>
                      <a:pt x="800" y="191"/>
                    </a:lnTo>
                    <a:lnTo>
                      <a:pt x="819" y="286"/>
                    </a:lnTo>
                    <a:lnTo>
                      <a:pt x="800" y="610"/>
                    </a:lnTo>
                    <a:lnTo>
                      <a:pt x="800" y="705"/>
                    </a:lnTo>
                    <a:lnTo>
                      <a:pt x="819" y="762"/>
                    </a:lnTo>
                    <a:lnTo>
                      <a:pt x="914" y="877"/>
                    </a:lnTo>
                    <a:lnTo>
                      <a:pt x="1009" y="1048"/>
                    </a:lnTo>
                    <a:lnTo>
                      <a:pt x="1009" y="1105"/>
                    </a:lnTo>
                    <a:lnTo>
                      <a:pt x="1009" y="1143"/>
                    </a:lnTo>
                    <a:lnTo>
                      <a:pt x="972" y="1219"/>
                    </a:lnTo>
                    <a:lnTo>
                      <a:pt x="952" y="1277"/>
                    </a:lnTo>
                    <a:lnTo>
                      <a:pt x="972" y="1295"/>
                    </a:lnTo>
                    <a:lnTo>
                      <a:pt x="1009" y="1372"/>
                    </a:lnTo>
                    <a:lnTo>
                      <a:pt x="1009" y="1410"/>
                    </a:lnTo>
                    <a:lnTo>
                      <a:pt x="1009" y="1505"/>
                    </a:lnTo>
                    <a:lnTo>
                      <a:pt x="952" y="1620"/>
                    </a:lnTo>
                    <a:lnTo>
                      <a:pt x="914" y="1753"/>
                    </a:lnTo>
                    <a:lnTo>
                      <a:pt x="895" y="1772"/>
                    </a:lnTo>
                    <a:lnTo>
                      <a:pt x="1200" y="1715"/>
                    </a:lnTo>
                    <a:lnTo>
                      <a:pt x="1238" y="1715"/>
                    </a:lnTo>
                    <a:lnTo>
                      <a:pt x="1295" y="1715"/>
                    </a:lnTo>
                    <a:lnTo>
                      <a:pt x="1409" y="1753"/>
                    </a:lnTo>
                    <a:lnTo>
                      <a:pt x="1467" y="1753"/>
                    </a:lnTo>
                    <a:lnTo>
                      <a:pt x="1485" y="1734"/>
                    </a:lnTo>
                    <a:lnTo>
                      <a:pt x="1505" y="1715"/>
                    </a:lnTo>
                    <a:lnTo>
                      <a:pt x="1524" y="1696"/>
                    </a:lnTo>
                    <a:lnTo>
                      <a:pt x="1524" y="1676"/>
                    </a:lnTo>
                    <a:lnTo>
                      <a:pt x="1448" y="1219"/>
                    </a:lnTo>
                    <a:close/>
                    <a:moveTo>
                      <a:pt x="552" y="533"/>
                    </a:moveTo>
                    <a:lnTo>
                      <a:pt x="533" y="477"/>
                    </a:lnTo>
                    <a:lnTo>
                      <a:pt x="457" y="419"/>
                    </a:lnTo>
                    <a:lnTo>
                      <a:pt x="381" y="401"/>
                    </a:lnTo>
                    <a:lnTo>
                      <a:pt x="305" y="401"/>
                    </a:lnTo>
                    <a:lnTo>
                      <a:pt x="229" y="419"/>
                    </a:lnTo>
                    <a:lnTo>
                      <a:pt x="210" y="438"/>
                    </a:lnTo>
                    <a:lnTo>
                      <a:pt x="190" y="457"/>
                    </a:lnTo>
                    <a:lnTo>
                      <a:pt x="171" y="496"/>
                    </a:lnTo>
                    <a:lnTo>
                      <a:pt x="133" y="496"/>
                    </a:lnTo>
                    <a:lnTo>
                      <a:pt x="95" y="477"/>
                    </a:lnTo>
                    <a:lnTo>
                      <a:pt x="76" y="438"/>
                    </a:lnTo>
                    <a:lnTo>
                      <a:pt x="57" y="419"/>
                    </a:lnTo>
                    <a:lnTo>
                      <a:pt x="0" y="438"/>
                    </a:lnTo>
                    <a:lnTo>
                      <a:pt x="38" y="477"/>
                    </a:lnTo>
                    <a:lnTo>
                      <a:pt x="38" y="496"/>
                    </a:lnTo>
                    <a:lnTo>
                      <a:pt x="19" y="533"/>
                    </a:lnTo>
                    <a:lnTo>
                      <a:pt x="0" y="572"/>
                    </a:lnTo>
                    <a:lnTo>
                      <a:pt x="19" y="591"/>
                    </a:lnTo>
                    <a:lnTo>
                      <a:pt x="38" y="610"/>
                    </a:lnTo>
                    <a:lnTo>
                      <a:pt x="57" y="629"/>
                    </a:lnTo>
                    <a:lnTo>
                      <a:pt x="57" y="667"/>
                    </a:lnTo>
                    <a:lnTo>
                      <a:pt x="57" y="858"/>
                    </a:lnTo>
                    <a:lnTo>
                      <a:pt x="76" y="1067"/>
                    </a:lnTo>
                    <a:lnTo>
                      <a:pt x="57" y="1124"/>
                    </a:lnTo>
                    <a:lnTo>
                      <a:pt x="0" y="1163"/>
                    </a:lnTo>
                    <a:lnTo>
                      <a:pt x="19" y="1181"/>
                    </a:lnTo>
                    <a:lnTo>
                      <a:pt x="19" y="1200"/>
                    </a:lnTo>
                    <a:lnTo>
                      <a:pt x="57" y="1200"/>
                    </a:lnTo>
                    <a:lnTo>
                      <a:pt x="57" y="1181"/>
                    </a:lnTo>
                    <a:lnTo>
                      <a:pt x="76" y="1181"/>
                    </a:lnTo>
                    <a:lnTo>
                      <a:pt x="229" y="1181"/>
                    </a:lnTo>
                    <a:lnTo>
                      <a:pt x="438" y="1219"/>
                    </a:lnTo>
                    <a:lnTo>
                      <a:pt x="457" y="1143"/>
                    </a:lnTo>
                    <a:lnTo>
                      <a:pt x="552" y="953"/>
                    </a:lnTo>
                    <a:lnTo>
                      <a:pt x="571" y="896"/>
                    </a:lnTo>
                    <a:lnTo>
                      <a:pt x="591" y="743"/>
                    </a:lnTo>
                    <a:lnTo>
                      <a:pt x="667" y="610"/>
                    </a:lnTo>
                    <a:lnTo>
                      <a:pt x="628" y="572"/>
                    </a:lnTo>
                    <a:lnTo>
                      <a:pt x="552" y="533"/>
                    </a:lnTo>
                    <a:close/>
                  </a:path>
                </a:pathLst>
              </a:custGeom>
              <a:solidFill>
                <a:srgbClr val="BDBDB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72" name="Freeform 14">
                <a:extLst>
                  <a:ext uri="{FF2B5EF4-FFF2-40B4-BE49-F238E27FC236}">
                    <a16:creationId xmlns:a16="http://schemas.microsoft.com/office/drawing/2014/main" id="{08502F48-AA53-A546-AD13-C77EF330E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000" y="10293350"/>
                <a:ext cx="3284538" cy="3319463"/>
              </a:xfrm>
              <a:custGeom>
                <a:avLst/>
                <a:gdLst>
                  <a:gd name="T0" fmla="*/ 2147483646 w 9125"/>
                  <a:gd name="T1" fmla="*/ 2147483646 h 9220"/>
                  <a:gd name="T2" fmla="*/ 2147483646 w 9125"/>
                  <a:gd name="T3" fmla="*/ 2147483646 h 9220"/>
                  <a:gd name="T4" fmla="*/ 2147483646 w 9125"/>
                  <a:gd name="T5" fmla="*/ 2147483646 h 9220"/>
                  <a:gd name="T6" fmla="*/ 2147483646 w 9125"/>
                  <a:gd name="T7" fmla="*/ 2147483646 h 9220"/>
                  <a:gd name="T8" fmla="*/ 2147483646 w 9125"/>
                  <a:gd name="T9" fmla="*/ 2147483646 h 9220"/>
                  <a:gd name="T10" fmla="*/ 2147483646 w 9125"/>
                  <a:gd name="T11" fmla="*/ 2147483646 h 9220"/>
                  <a:gd name="T12" fmla="*/ 2147483646 w 9125"/>
                  <a:gd name="T13" fmla="*/ 2147483646 h 9220"/>
                  <a:gd name="T14" fmla="*/ 2147483646 w 9125"/>
                  <a:gd name="T15" fmla="*/ 2147483646 h 9220"/>
                  <a:gd name="T16" fmla="*/ 2147483646 w 9125"/>
                  <a:gd name="T17" fmla="*/ 2147483646 h 9220"/>
                  <a:gd name="T18" fmla="*/ 2147483646 w 9125"/>
                  <a:gd name="T19" fmla="*/ 2147483646 h 9220"/>
                  <a:gd name="T20" fmla="*/ 2147483646 w 9125"/>
                  <a:gd name="T21" fmla="*/ 2147483646 h 9220"/>
                  <a:gd name="T22" fmla="*/ 2147483646 w 9125"/>
                  <a:gd name="T23" fmla="*/ 2147483646 h 9220"/>
                  <a:gd name="T24" fmla="*/ 2147483646 w 9125"/>
                  <a:gd name="T25" fmla="*/ 2147483646 h 9220"/>
                  <a:gd name="T26" fmla="*/ 2147483646 w 9125"/>
                  <a:gd name="T27" fmla="*/ 2147483646 h 9220"/>
                  <a:gd name="T28" fmla="*/ 2147483646 w 9125"/>
                  <a:gd name="T29" fmla="*/ 2147483646 h 9220"/>
                  <a:gd name="T30" fmla="*/ 2147483646 w 9125"/>
                  <a:gd name="T31" fmla="*/ 2147483646 h 9220"/>
                  <a:gd name="T32" fmla="*/ 2147483646 w 9125"/>
                  <a:gd name="T33" fmla="*/ 2147483646 h 9220"/>
                  <a:gd name="T34" fmla="*/ 2147483646 w 9125"/>
                  <a:gd name="T35" fmla="*/ 2147483646 h 9220"/>
                  <a:gd name="T36" fmla="*/ 2147483646 w 9125"/>
                  <a:gd name="T37" fmla="*/ 2147483646 h 9220"/>
                  <a:gd name="T38" fmla="*/ 2147483646 w 9125"/>
                  <a:gd name="T39" fmla="*/ 2147483646 h 9220"/>
                  <a:gd name="T40" fmla="*/ 2147483646 w 9125"/>
                  <a:gd name="T41" fmla="*/ 2147483646 h 9220"/>
                  <a:gd name="T42" fmla="*/ 2147483646 w 9125"/>
                  <a:gd name="T43" fmla="*/ 2147483646 h 9220"/>
                  <a:gd name="T44" fmla="*/ 2147483646 w 9125"/>
                  <a:gd name="T45" fmla="*/ 2147483646 h 9220"/>
                  <a:gd name="T46" fmla="*/ 2147483646 w 9125"/>
                  <a:gd name="T47" fmla="*/ 2147483646 h 9220"/>
                  <a:gd name="T48" fmla="*/ 2147483646 w 9125"/>
                  <a:gd name="T49" fmla="*/ 2147483646 h 9220"/>
                  <a:gd name="T50" fmla="*/ 2147483646 w 9125"/>
                  <a:gd name="T51" fmla="*/ 2147483646 h 9220"/>
                  <a:gd name="T52" fmla="*/ 2147483646 w 9125"/>
                  <a:gd name="T53" fmla="*/ 2147483646 h 9220"/>
                  <a:gd name="T54" fmla="*/ 2147483646 w 9125"/>
                  <a:gd name="T55" fmla="*/ 2147483646 h 9220"/>
                  <a:gd name="T56" fmla="*/ 2147483646 w 9125"/>
                  <a:gd name="T57" fmla="*/ 2147483646 h 9220"/>
                  <a:gd name="T58" fmla="*/ 2147483646 w 9125"/>
                  <a:gd name="T59" fmla="*/ 2147483646 h 9220"/>
                  <a:gd name="T60" fmla="*/ 2147483646 w 9125"/>
                  <a:gd name="T61" fmla="*/ 2147483646 h 9220"/>
                  <a:gd name="T62" fmla="*/ 2147483646 w 9125"/>
                  <a:gd name="T63" fmla="*/ 2147483646 h 9220"/>
                  <a:gd name="T64" fmla="*/ 2147483646 w 9125"/>
                  <a:gd name="T65" fmla="*/ 2147483646 h 9220"/>
                  <a:gd name="T66" fmla="*/ 2147483646 w 9125"/>
                  <a:gd name="T67" fmla="*/ 2147483646 h 9220"/>
                  <a:gd name="T68" fmla="*/ 2147483646 w 9125"/>
                  <a:gd name="T69" fmla="*/ 2147483646 h 9220"/>
                  <a:gd name="T70" fmla="*/ 2147483646 w 9125"/>
                  <a:gd name="T71" fmla="*/ 2147483646 h 9220"/>
                  <a:gd name="T72" fmla="*/ 2147483646 w 9125"/>
                  <a:gd name="T73" fmla="*/ 2147483646 h 9220"/>
                  <a:gd name="T74" fmla="*/ 2147483646 w 9125"/>
                  <a:gd name="T75" fmla="*/ 2147483646 h 9220"/>
                  <a:gd name="T76" fmla="*/ 2147483646 w 9125"/>
                  <a:gd name="T77" fmla="*/ 2147483646 h 9220"/>
                  <a:gd name="T78" fmla="*/ 2147483646 w 9125"/>
                  <a:gd name="T79" fmla="*/ 2147483646 h 9220"/>
                  <a:gd name="T80" fmla="*/ 2147483646 w 9125"/>
                  <a:gd name="T81" fmla="*/ 2147483646 h 9220"/>
                  <a:gd name="T82" fmla="*/ 2147483646 w 9125"/>
                  <a:gd name="T83" fmla="*/ 2147483646 h 9220"/>
                  <a:gd name="T84" fmla="*/ 2147483646 w 9125"/>
                  <a:gd name="T85" fmla="*/ 2147483646 h 9220"/>
                  <a:gd name="T86" fmla="*/ 2147483646 w 9125"/>
                  <a:gd name="T87" fmla="*/ 2147483646 h 9220"/>
                  <a:gd name="T88" fmla="*/ 2147483646 w 9125"/>
                  <a:gd name="T89" fmla="*/ 2147483646 h 9220"/>
                  <a:gd name="T90" fmla="*/ 2147483646 w 9125"/>
                  <a:gd name="T91" fmla="*/ 2147483646 h 9220"/>
                  <a:gd name="T92" fmla="*/ 2147483646 w 9125"/>
                  <a:gd name="T93" fmla="*/ 2147483646 h 9220"/>
                  <a:gd name="T94" fmla="*/ 2147483646 w 9125"/>
                  <a:gd name="T95" fmla="*/ 2147483646 h 9220"/>
                  <a:gd name="T96" fmla="*/ 2147483646 w 9125"/>
                  <a:gd name="T97" fmla="*/ 2147483646 h 9220"/>
                  <a:gd name="T98" fmla="*/ 2147483646 w 9125"/>
                  <a:gd name="T99" fmla="*/ 2147483646 h 9220"/>
                  <a:gd name="T100" fmla="*/ 2147483646 w 9125"/>
                  <a:gd name="T101" fmla="*/ 2147483646 h 9220"/>
                  <a:gd name="T102" fmla="*/ 2147483646 w 9125"/>
                  <a:gd name="T103" fmla="*/ 2147483646 h 9220"/>
                  <a:gd name="T104" fmla="*/ 2147483646 w 9125"/>
                  <a:gd name="T105" fmla="*/ 2147483646 h 9220"/>
                  <a:gd name="T106" fmla="*/ 2147483646 w 9125"/>
                  <a:gd name="T107" fmla="*/ 2147483646 h 9220"/>
                  <a:gd name="T108" fmla="*/ 2147483646 w 9125"/>
                  <a:gd name="T109" fmla="*/ 2147483646 h 9220"/>
                  <a:gd name="T110" fmla="*/ 2147483646 w 9125"/>
                  <a:gd name="T111" fmla="*/ 2147483646 h 9220"/>
                  <a:gd name="T112" fmla="*/ 2147483646 w 9125"/>
                  <a:gd name="T113" fmla="*/ 2147483646 h 9220"/>
                  <a:gd name="T114" fmla="*/ 2147483646 w 9125"/>
                  <a:gd name="T115" fmla="*/ 2147483646 h 9220"/>
                  <a:gd name="T116" fmla="*/ 2147483646 w 9125"/>
                  <a:gd name="T117" fmla="*/ 2147483646 h 9220"/>
                  <a:gd name="T118" fmla="*/ 2147483646 w 9125"/>
                  <a:gd name="T119" fmla="*/ 2147483646 h 9220"/>
                  <a:gd name="T120" fmla="*/ 2147483646 w 9125"/>
                  <a:gd name="T121" fmla="*/ 2147483646 h 9220"/>
                  <a:gd name="T122" fmla="*/ 2147483646 w 9125"/>
                  <a:gd name="T123" fmla="*/ 2147483646 h 9220"/>
                  <a:gd name="T124" fmla="*/ 2147483646 w 9125"/>
                  <a:gd name="T125" fmla="*/ 2147483646 h 922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9125" h="9220">
                    <a:moveTo>
                      <a:pt x="8971" y="8477"/>
                    </a:moveTo>
                    <a:lnTo>
                      <a:pt x="9067" y="8420"/>
                    </a:lnTo>
                    <a:lnTo>
                      <a:pt x="9105" y="8362"/>
                    </a:lnTo>
                    <a:lnTo>
                      <a:pt x="9124" y="8343"/>
                    </a:lnTo>
                    <a:lnTo>
                      <a:pt x="9105" y="8343"/>
                    </a:lnTo>
                    <a:lnTo>
                      <a:pt x="8648" y="7867"/>
                    </a:lnTo>
                    <a:lnTo>
                      <a:pt x="8457" y="7619"/>
                    </a:lnTo>
                    <a:lnTo>
                      <a:pt x="8324" y="7353"/>
                    </a:lnTo>
                    <a:lnTo>
                      <a:pt x="8305" y="7182"/>
                    </a:lnTo>
                    <a:lnTo>
                      <a:pt x="8381" y="6229"/>
                    </a:lnTo>
                    <a:lnTo>
                      <a:pt x="8362" y="6153"/>
                    </a:lnTo>
                    <a:lnTo>
                      <a:pt x="8343" y="6077"/>
                    </a:lnTo>
                    <a:lnTo>
                      <a:pt x="8285" y="5582"/>
                    </a:lnTo>
                    <a:lnTo>
                      <a:pt x="8305" y="5429"/>
                    </a:lnTo>
                    <a:lnTo>
                      <a:pt x="8495" y="5010"/>
                    </a:lnTo>
                    <a:lnTo>
                      <a:pt x="8362" y="5048"/>
                    </a:lnTo>
                    <a:lnTo>
                      <a:pt x="8419" y="4934"/>
                    </a:lnTo>
                    <a:lnTo>
                      <a:pt x="8324" y="4800"/>
                    </a:lnTo>
                    <a:lnTo>
                      <a:pt x="8190" y="4667"/>
                    </a:lnTo>
                    <a:lnTo>
                      <a:pt x="8114" y="4572"/>
                    </a:lnTo>
                    <a:lnTo>
                      <a:pt x="8095" y="4515"/>
                    </a:lnTo>
                    <a:lnTo>
                      <a:pt x="7943" y="4191"/>
                    </a:lnTo>
                    <a:lnTo>
                      <a:pt x="7924" y="4114"/>
                    </a:lnTo>
                    <a:lnTo>
                      <a:pt x="7924" y="4038"/>
                    </a:lnTo>
                    <a:lnTo>
                      <a:pt x="7943" y="3982"/>
                    </a:lnTo>
                    <a:lnTo>
                      <a:pt x="7962" y="3924"/>
                    </a:lnTo>
                    <a:lnTo>
                      <a:pt x="8019" y="3867"/>
                    </a:lnTo>
                    <a:lnTo>
                      <a:pt x="8076" y="3867"/>
                    </a:lnTo>
                    <a:lnTo>
                      <a:pt x="8095" y="3791"/>
                    </a:lnTo>
                    <a:lnTo>
                      <a:pt x="8095" y="3657"/>
                    </a:lnTo>
                    <a:lnTo>
                      <a:pt x="8095" y="3524"/>
                    </a:lnTo>
                    <a:lnTo>
                      <a:pt x="8153" y="3352"/>
                    </a:lnTo>
                    <a:lnTo>
                      <a:pt x="8209" y="3238"/>
                    </a:lnTo>
                    <a:lnTo>
                      <a:pt x="8305" y="3276"/>
                    </a:lnTo>
                    <a:lnTo>
                      <a:pt x="8324" y="3181"/>
                    </a:lnTo>
                    <a:lnTo>
                      <a:pt x="8171" y="2819"/>
                    </a:lnTo>
                    <a:lnTo>
                      <a:pt x="8133" y="2705"/>
                    </a:lnTo>
                    <a:lnTo>
                      <a:pt x="8153" y="2629"/>
                    </a:lnTo>
                    <a:lnTo>
                      <a:pt x="8190" y="2572"/>
                    </a:lnTo>
                    <a:lnTo>
                      <a:pt x="8267" y="2458"/>
                    </a:lnTo>
                    <a:lnTo>
                      <a:pt x="8305" y="2438"/>
                    </a:lnTo>
                    <a:lnTo>
                      <a:pt x="8324" y="2419"/>
                    </a:lnTo>
                    <a:lnTo>
                      <a:pt x="8343" y="2419"/>
                    </a:lnTo>
                    <a:lnTo>
                      <a:pt x="8324" y="2400"/>
                    </a:lnTo>
                    <a:lnTo>
                      <a:pt x="8285" y="2400"/>
                    </a:lnTo>
                    <a:lnTo>
                      <a:pt x="8248" y="2381"/>
                    </a:lnTo>
                    <a:lnTo>
                      <a:pt x="7943" y="2381"/>
                    </a:lnTo>
                    <a:lnTo>
                      <a:pt x="7924" y="2362"/>
                    </a:lnTo>
                    <a:lnTo>
                      <a:pt x="7904" y="2362"/>
                    </a:lnTo>
                    <a:lnTo>
                      <a:pt x="7904" y="2343"/>
                    </a:lnTo>
                    <a:lnTo>
                      <a:pt x="7886" y="2324"/>
                    </a:lnTo>
                    <a:lnTo>
                      <a:pt x="7848" y="2324"/>
                    </a:lnTo>
                    <a:lnTo>
                      <a:pt x="7848" y="2343"/>
                    </a:lnTo>
                    <a:lnTo>
                      <a:pt x="7848" y="2419"/>
                    </a:lnTo>
                    <a:lnTo>
                      <a:pt x="7848" y="2438"/>
                    </a:lnTo>
                    <a:lnTo>
                      <a:pt x="7867" y="2495"/>
                    </a:lnTo>
                    <a:lnTo>
                      <a:pt x="7867" y="2514"/>
                    </a:lnTo>
                    <a:lnTo>
                      <a:pt x="7867" y="2553"/>
                    </a:lnTo>
                    <a:lnTo>
                      <a:pt x="7848" y="2572"/>
                    </a:lnTo>
                    <a:lnTo>
                      <a:pt x="7828" y="2610"/>
                    </a:lnTo>
                    <a:lnTo>
                      <a:pt x="7809" y="2629"/>
                    </a:lnTo>
                    <a:lnTo>
                      <a:pt x="7809" y="2648"/>
                    </a:lnTo>
                    <a:lnTo>
                      <a:pt x="7791" y="2648"/>
                    </a:lnTo>
                    <a:lnTo>
                      <a:pt x="7791" y="2743"/>
                    </a:lnTo>
                    <a:lnTo>
                      <a:pt x="7772" y="2762"/>
                    </a:lnTo>
                    <a:lnTo>
                      <a:pt x="7791" y="2781"/>
                    </a:lnTo>
                    <a:lnTo>
                      <a:pt x="7791" y="2800"/>
                    </a:lnTo>
                    <a:lnTo>
                      <a:pt x="7791" y="2819"/>
                    </a:lnTo>
                    <a:lnTo>
                      <a:pt x="7809" y="2839"/>
                    </a:lnTo>
                    <a:lnTo>
                      <a:pt x="7848" y="2858"/>
                    </a:lnTo>
                    <a:lnTo>
                      <a:pt x="7848" y="2876"/>
                    </a:lnTo>
                    <a:lnTo>
                      <a:pt x="7867" y="2876"/>
                    </a:lnTo>
                    <a:lnTo>
                      <a:pt x="7867" y="2895"/>
                    </a:lnTo>
                    <a:lnTo>
                      <a:pt x="7867" y="2915"/>
                    </a:lnTo>
                    <a:lnTo>
                      <a:pt x="7886" y="2953"/>
                    </a:lnTo>
                    <a:lnTo>
                      <a:pt x="7867" y="2953"/>
                    </a:lnTo>
                    <a:lnTo>
                      <a:pt x="7867" y="2972"/>
                    </a:lnTo>
                    <a:lnTo>
                      <a:pt x="7867" y="3010"/>
                    </a:lnTo>
                    <a:lnTo>
                      <a:pt x="7867" y="3029"/>
                    </a:lnTo>
                    <a:lnTo>
                      <a:pt x="7867" y="3048"/>
                    </a:lnTo>
                    <a:lnTo>
                      <a:pt x="7867" y="3067"/>
                    </a:lnTo>
                    <a:lnTo>
                      <a:pt x="7867" y="3086"/>
                    </a:lnTo>
                    <a:lnTo>
                      <a:pt x="7904" y="3143"/>
                    </a:lnTo>
                    <a:lnTo>
                      <a:pt x="7943" y="3257"/>
                    </a:lnTo>
                    <a:lnTo>
                      <a:pt x="7943" y="3276"/>
                    </a:lnTo>
                    <a:lnTo>
                      <a:pt x="7943" y="3296"/>
                    </a:lnTo>
                    <a:lnTo>
                      <a:pt x="7924" y="3352"/>
                    </a:lnTo>
                    <a:lnTo>
                      <a:pt x="7924" y="3372"/>
                    </a:lnTo>
                    <a:lnTo>
                      <a:pt x="7904" y="3410"/>
                    </a:lnTo>
                    <a:lnTo>
                      <a:pt x="7886" y="3429"/>
                    </a:lnTo>
                    <a:lnTo>
                      <a:pt x="7867" y="3429"/>
                    </a:lnTo>
                    <a:lnTo>
                      <a:pt x="7867" y="3448"/>
                    </a:lnTo>
                    <a:lnTo>
                      <a:pt x="7848" y="3448"/>
                    </a:lnTo>
                    <a:lnTo>
                      <a:pt x="7848" y="3467"/>
                    </a:lnTo>
                    <a:lnTo>
                      <a:pt x="7867" y="3562"/>
                    </a:lnTo>
                    <a:lnTo>
                      <a:pt x="7867" y="3581"/>
                    </a:lnTo>
                    <a:lnTo>
                      <a:pt x="7848" y="3581"/>
                    </a:lnTo>
                    <a:lnTo>
                      <a:pt x="7828" y="3581"/>
                    </a:lnTo>
                    <a:lnTo>
                      <a:pt x="7809" y="3543"/>
                    </a:lnTo>
                    <a:lnTo>
                      <a:pt x="7791" y="3524"/>
                    </a:lnTo>
                    <a:lnTo>
                      <a:pt x="7772" y="3524"/>
                    </a:lnTo>
                    <a:lnTo>
                      <a:pt x="7752" y="3429"/>
                    </a:lnTo>
                    <a:lnTo>
                      <a:pt x="7733" y="3410"/>
                    </a:lnTo>
                    <a:lnTo>
                      <a:pt x="7676" y="3372"/>
                    </a:lnTo>
                    <a:lnTo>
                      <a:pt x="7676" y="3352"/>
                    </a:lnTo>
                    <a:lnTo>
                      <a:pt x="7676" y="3334"/>
                    </a:lnTo>
                    <a:lnTo>
                      <a:pt x="7676" y="3296"/>
                    </a:lnTo>
                    <a:lnTo>
                      <a:pt x="7676" y="3276"/>
                    </a:lnTo>
                    <a:lnTo>
                      <a:pt x="7676" y="3257"/>
                    </a:lnTo>
                    <a:lnTo>
                      <a:pt x="7657" y="3238"/>
                    </a:lnTo>
                    <a:lnTo>
                      <a:pt x="7600" y="3181"/>
                    </a:lnTo>
                    <a:lnTo>
                      <a:pt x="7562" y="3143"/>
                    </a:lnTo>
                    <a:lnTo>
                      <a:pt x="7562" y="3124"/>
                    </a:lnTo>
                    <a:lnTo>
                      <a:pt x="7543" y="3105"/>
                    </a:lnTo>
                    <a:lnTo>
                      <a:pt x="7543" y="3086"/>
                    </a:lnTo>
                    <a:lnTo>
                      <a:pt x="7543" y="3029"/>
                    </a:lnTo>
                    <a:lnTo>
                      <a:pt x="7524" y="3010"/>
                    </a:lnTo>
                    <a:lnTo>
                      <a:pt x="7486" y="3010"/>
                    </a:lnTo>
                    <a:lnTo>
                      <a:pt x="7467" y="3029"/>
                    </a:lnTo>
                    <a:lnTo>
                      <a:pt x="7447" y="3029"/>
                    </a:lnTo>
                    <a:lnTo>
                      <a:pt x="7428" y="3029"/>
                    </a:lnTo>
                    <a:lnTo>
                      <a:pt x="7410" y="3010"/>
                    </a:lnTo>
                    <a:lnTo>
                      <a:pt x="7410" y="2991"/>
                    </a:lnTo>
                    <a:lnTo>
                      <a:pt x="7391" y="2972"/>
                    </a:lnTo>
                    <a:lnTo>
                      <a:pt x="7391" y="2953"/>
                    </a:lnTo>
                    <a:lnTo>
                      <a:pt x="7391" y="2934"/>
                    </a:lnTo>
                    <a:lnTo>
                      <a:pt x="7371" y="2934"/>
                    </a:lnTo>
                    <a:lnTo>
                      <a:pt x="7352" y="2934"/>
                    </a:lnTo>
                    <a:lnTo>
                      <a:pt x="7333" y="2953"/>
                    </a:lnTo>
                    <a:lnTo>
                      <a:pt x="7314" y="2953"/>
                    </a:lnTo>
                    <a:lnTo>
                      <a:pt x="7276" y="2953"/>
                    </a:lnTo>
                    <a:lnTo>
                      <a:pt x="7181" y="2876"/>
                    </a:lnTo>
                    <a:lnTo>
                      <a:pt x="7162" y="2876"/>
                    </a:lnTo>
                    <a:lnTo>
                      <a:pt x="7143" y="2858"/>
                    </a:lnTo>
                    <a:lnTo>
                      <a:pt x="7124" y="2839"/>
                    </a:lnTo>
                    <a:lnTo>
                      <a:pt x="7105" y="2819"/>
                    </a:lnTo>
                    <a:lnTo>
                      <a:pt x="7086" y="2800"/>
                    </a:lnTo>
                    <a:lnTo>
                      <a:pt x="7086" y="2781"/>
                    </a:lnTo>
                    <a:lnTo>
                      <a:pt x="7066" y="2781"/>
                    </a:lnTo>
                    <a:lnTo>
                      <a:pt x="7066" y="2762"/>
                    </a:lnTo>
                    <a:lnTo>
                      <a:pt x="7066" y="2743"/>
                    </a:lnTo>
                    <a:lnTo>
                      <a:pt x="7047" y="2743"/>
                    </a:lnTo>
                    <a:lnTo>
                      <a:pt x="7029" y="2743"/>
                    </a:lnTo>
                    <a:lnTo>
                      <a:pt x="6895" y="2686"/>
                    </a:lnTo>
                    <a:lnTo>
                      <a:pt x="6876" y="2667"/>
                    </a:lnTo>
                    <a:lnTo>
                      <a:pt x="6857" y="2648"/>
                    </a:lnTo>
                    <a:lnTo>
                      <a:pt x="6838" y="2648"/>
                    </a:lnTo>
                    <a:lnTo>
                      <a:pt x="6819" y="2629"/>
                    </a:lnTo>
                    <a:lnTo>
                      <a:pt x="6705" y="2610"/>
                    </a:lnTo>
                    <a:lnTo>
                      <a:pt x="6648" y="2591"/>
                    </a:lnTo>
                    <a:lnTo>
                      <a:pt x="6648" y="2572"/>
                    </a:lnTo>
                    <a:lnTo>
                      <a:pt x="6629" y="2572"/>
                    </a:lnTo>
                    <a:lnTo>
                      <a:pt x="6609" y="2553"/>
                    </a:lnTo>
                    <a:lnTo>
                      <a:pt x="6553" y="2572"/>
                    </a:lnTo>
                    <a:lnTo>
                      <a:pt x="6343" y="2648"/>
                    </a:lnTo>
                    <a:lnTo>
                      <a:pt x="6286" y="2667"/>
                    </a:lnTo>
                    <a:lnTo>
                      <a:pt x="6286" y="2648"/>
                    </a:lnTo>
                    <a:lnTo>
                      <a:pt x="6267" y="2648"/>
                    </a:lnTo>
                    <a:lnTo>
                      <a:pt x="6248" y="2629"/>
                    </a:lnTo>
                    <a:lnTo>
                      <a:pt x="6228" y="2610"/>
                    </a:lnTo>
                    <a:lnTo>
                      <a:pt x="6190" y="2553"/>
                    </a:lnTo>
                    <a:lnTo>
                      <a:pt x="6190" y="2534"/>
                    </a:lnTo>
                    <a:lnTo>
                      <a:pt x="6190" y="2514"/>
                    </a:lnTo>
                    <a:lnTo>
                      <a:pt x="6248" y="2458"/>
                    </a:lnTo>
                    <a:lnTo>
                      <a:pt x="6248" y="2438"/>
                    </a:lnTo>
                    <a:lnTo>
                      <a:pt x="6267" y="2400"/>
                    </a:lnTo>
                    <a:lnTo>
                      <a:pt x="6267" y="2343"/>
                    </a:lnTo>
                    <a:lnTo>
                      <a:pt x="6267" y="2324"/>
                    </a:lnTo>
                    <a:lnTo>
                      <a:pt x="6267" y="2248"/>
                    </a:lnTo>
                    <a:lnTo>
                      <a:pt x="6304" y="2096"/>
                    </a:lnTo>
                    <a:lnTo>
                      <a:pt x="6324" y="2019"/>
                    </a:lnTo>
                    <a:lnTo>
                      <a:pt x="6324" y="2001"/>
                    </a:lnTo>
                    <a:lnTo>
                      <a:pt x="6324" y="1981"/>
                    </a:lnTo>
                    <a:lnTo>
                      <a:pt x="6343" y="1962"/>
                    </a:lnTo>
                    <a:lnTo>
                      <a:pt x="6381" y="1924"/>
                    </a:lnTo>
                    <a:lnTo>
                      <a:pt x="6400" y="1905"/>
                    </a:lnTo>
                    <a:lnTo>
                      <a:pt x="6419" y="1848"/>
                    </a:lnTo>
                    <a:lnTo>
                      <a:pt x="6419" y="1829"/>
                    </a:lnTo>
                    <a:lnTo>
                      <a:pt x="6438" y="1810"/>
                    </a:lnTo>
                    <a:lnTo>
                      <a:pt x="6476" y="1772"/>
                    </a:lnTo>
                    <a:lnTo>
                      <a:pt x="6495" y="1752"/>
                    </a:lnTo>
                    <a:lnTo>
                      <a:pt x="6514" y="1752"/>
                    </a:lnTo>
                    <a:lnTo>
                      <a:pt x="6533" y="1752"/>
                    </a:lnTo>
                    <a:lnTo>
                      <a:pt x="6553" y="1752"/>
                    </a:lnTo>
                    <a:lnTo>
                      <a:pt x="6590" y="1772"/>
                    </a:lnTo>
                    <a:lnTo>
                      <a:pt x="6629" y="1752"/>
                    </a:lnTo>
                    <a:lnTo>
                      <a:pt x="6629" y="1734"/>
                    </a:lnTo>
                    <a:lnTo>
                      <a:pt x="6609" y="1676"/>
                    </a:lnTo>
                    <a:lnTo>
                      <a:pt x="6609" y="1657"/>
                    </a:lnTo>
                    <a:lnTo>
                      <a:pt x="6629" y="1620"/>
                    </a:lnTo>
                    <a:lnTo>
                      <a:pt x="6648" y="1562"/>
                    </a:lnTo>
                    <a:lnTo>
                      <a:pt x="6685" y="1505"/>
                    </a:lnTo>
                    <a:lnTo>
                      <a:pt x="6667" y="1448"/>
                    </a:lnTo>
                    <a:lnTo>
                      <a:pt x="6648" y="1448"/>
                    </a:lnTo>
                    <a:lnTo>
                      <a:pt x="6629" y="1410"/>
                    </a:lnTo>
                    <a:lnTo>
                      <a:pt x="6629" y="1371"/>
                    </a:lnTo>
                    <a:lnTo>
                      <a:pt x="6629" y="1353"/>
                    </a:lnTo>
                    <a:lnTo>
                      <a:pt x="6609" y="1334"/>
                    </a:lnTo>
                    <a:lnTo>
                      <a:pt x="6476" y="1200"/>
                    </a:lnTo>
                    <a:lnTo>
                      <a:pt x="6457" y="1200"/>
                    </a:lnTo>
                    <a:lnTo>
                      <a:pt x="6438" y="1200"/>
                    </a:lnTo>
                    <a:lnTo>
                      <a:pt x="6419" y="1219"/>
                    </a:lnTo>
                    <a:lnTo>
                      <a:pt x="6400" y="1239"/>
                    </a:lnTo>
                    <a:lnTo>
                      <a:pt x="6400" y="1257"/>
                    </a:lnTo>
                    <a:lnTo>
                      <a:pt x="6400" y="1276"/>
                    </a:lnTo>
                    <a:lnTo>
                      <a:pt x="6381" y="1276"/>
                    </a:lnTo>
                    <a:lnTo>
                      <a:pt x="6362" y="1276"/>
                    </a:lnTo>
                    <a:lnTo>
                      <a:pt x="6343" y="1257"/>
                    </a:lnTo>
                    <a:lnTo>
                      <a:pt x="6324" y="1239"/>
                    </a:lnTo>
                    <a:lnTo>
                      <a:pt x="6304" y="1239"/>
                    </a:lnTo>
                    <a:lnTo>
                      <a:pt x="6248" y="1239"/>
                    </a:lnTo>
                    <a:lnTo>
                      <a:pt x="6228" y="1239"/>
                    </a:lnTo>
                    <a:lnTo>
                      <a:pt x="6209" y="1239"/>
                    </a:lnTo>
                    <a:lnTo>
                      <a:pt x="6190" y="1239"/>
                    </a:lnTo>
                    <a:lnTo>
                      <a:pt x="6172" y="1239"/>
                    </a:lnTo>
                    <a:lnTo>
                      <a:pt x="6133" y="1239"/>
                    </a:lnTo>
                    <a:lnTo>
                      <a:pt x="6114" y="1219"/>
                    </a:lnTo>
                    <a:lnTo>
                      <a:pt x="6095" y="1200"/>
                    </a:lnTo>
                    <a:lnTo>
                      <a:pt x="6076" y="1162"/>
                    </a:lnTo>
                    <a:lnTo>
                      <a:pt x="6038" y="1143"/>
                    </a:lnTo>
                    <a:lnTo>
                      <a:pt x="6019" y="1124"/>
                    </a:lnTo>
                    <a:lnTo>
                      <a:pt x="6000" y="1105"/>
                    </a:lnTo>
                    <a:lnTo>
                      <a:pt x="5981" y="1067"/>
                    </a:lnTo>
                    <a:lnTo>
                      <a:pt x="5962" y="991"/>
                    </a:lnTo>
                    <a:lnTo>
                      <a:pt x="5962" y="953"/>
                    </a:lnTo>
                    <a:lnTo>
                      <a:pt x="5962" y="914"/>
                    </a:lnTo>
                    <a:lnTo>
                      <a:pt x="5962" y="895"/>
                    </a:lnTo>
                    <a:lnTo>
                      <a:pt x="5981" y="877"/>
                    </a:lnTo>
                    <a:lnTo>
                      <a:pt x="5981" y="858"/>
                    </a:lnTo>
                    <a:lnTo>
                      <a:pt x="6000" y="858"/>
                    </a:lnTo>
                    <a:lnTo>
                      <a:pt x="6038" y="838"/>
                    </a:lnTo>
                    <a:lnTo>
                      <a:pt x="6057" y="819"/>
                    </a:lnTo>
                    <a:lnTo>
                      <a:pt x="6076" y="800"/>
                    </a:lnTo>
                    <a:lnTo>
                      <a:pt x="6076" y="705"/>
                    </a:lnTo>
                    <a:lnTo>
                      <a:pt x="6095" y="686"/>
                    </a:lnTo>
                    <a:lnTo>
                      <a:pt x="6114" y="667"/>
                    </a:lnTo>
                    <a:lnTo>
                      <a:pt x="6095" y="648"/>
                    </a:lnTo>
                    <a:lnTo>
                      <a:pt x="6095" y="591"/>
                    </a:lnTo>
                    <a:lnTo>
                      <a:pt x="6076" y="572"/>
                    </a:lnTo>
                    <a:lnTo>
                      <a:pt x="6076" y="533"/>
                    </a:lnTo>
                    <a:lnTo>
                      <a:pt x="6076" y="514"/>
                    </a:lnTo>
                    <a:lnTo>
                      <a:pt x="6038" y="477"/>
                    </a:lnTo>
                    <a:lnTo>
                      <a:pt x="5962" y="419"/>
                    </a:lnTo>
                    <a:lnTo>
                      <a:pt x="5905" y="400"/>
                    </a:lnTo>
                    <a:lnTo>
                      <a:pt x="5791" y="400"/>
                    </a:lnTo>
                    <a:lnTo>
                      <a:pt x="5714" y="400"/>
                    </a:lnTo>
                    <a:lnTo>
                      <a:pt x="5638" y="400"/>
                    </a:lnTo>
                    <a:lnTo>
                      <a:pt x="5619" y="381"/>
                    </a:lnTo>
                    <a:lnTo>
                      <a:pt x="5600" y="381"/>
                    </a:lnTo>
                    <a:lnTo>
                      <a:pt x="5524" y="362"/>
                    </a:lnTo>
                    <a:lnTo>
                      <a:pt x="5486" y="343"/>
                    </a:lnTo>
                    <a:lnTo>
                      <a:pt x="5410" y="286"/>
                    </a:lnTo>
                    <a:lnTo>
                      <a:pt x="5352" y="248"/>
                    </a:lnTo>
                    <a:lnTo>
                      <a:pt x="5314" y="210"/>
                    </a:lnTo>
                    <a:lnTo>
                      <a:pt x="5238" y="57"/>
                    </a:lnTo>
                    <a:lnTo>
                      <a:pt x="5143" y="38"/>
                    </a:lnTo>
                    <a:lnTo>
                      <a:pt x="5124" y="38"/>
                    </a:lnTo>
                    <a:lnTo>
                      <a:pt x="5085" y="0"/>
                    </a:lnTo>
                    <a:lnTo>
                      <a:pt x="5066" y="0"/>
                    </a:lnTo>
                    <a:lnTo>
                      <a:pt x="5048" y="0"/>
                    </a:lnTo>
                    <a:lnTo>
                      <a:pt x="5029" y="0"/>
                    </a:lnTo>
                    <a:lnTo>
                      <a:pt x="5009" y="20"/>
                    </a:lnTo>
                    <a:lnTo>
                      <a:pt x="5009" y="38"/>
                    </a:lnTo>
                    <a:lnTo>
                      <a:pt x="5009" y="57"/>
                    </a:lnTo>
                    <a:lnTo>
                      <a:pt x="5009" y="76"/>
                    </a:lnTo>
                    <a:lnTo>
                      <a:pt x="5009" y="96"/>
                    </a:lnTo>
                    <a:lnTo>
                      <a:pt x="4990" y="134"/>
                    </a:lnTo>
                    <a:lnTo>
                      <a:pt x="4971" y="152"/>
                    </a:lnTo>
                    <a:lnTo>
                      <a:pt x="4990" y="172"/>
                    </a:lnTo>
                    <a:lnTo>
                      <a:pt x="4990" y="210"/>
                    </a:lnTo>
                    <a:lnTo>
                      <a:pt x="5009" y="210"/>
                    </a:lnTo>
                    <a:lnTo>
                      <a:pt x="5009" y="267"/>
                    </a:lnTo>
                    <a:lnTo>
                      <a:pt x="5009" y="305"/>
                    </a:lnTo>
                    <a:lnTo>
                      <a:pt x="5009" y="324"/>
                    </a:lnTo>
                    <a:lnTo>
                      <a:pt x="4990" y="343"/>
                    </a:lnTo>
                    <a:lnTo>
                      <a:pt x="4933" y="343"/>
                    </a:lnTo>
                    <a:lnTo>
                      <a:pt x="4876" y="324"/>
                    </a:lnTo>
                    <a:lnTo>
                      <a:pt x="4857" y="324"/>
                    </a:lnTo>
                    <a:lnTo>
                      <a:pt x="4838" y="305"/>
                    </a:lnTo>
                    <a:lnTo>
                      <a:pt x="4819" y="305"/>
                    </a:lnTo>
                    <a:lnTo>
                      <a:pt x="4819" y="286"/>
                    </a:lnTo>
                    <a:lnTo>
                      <a:pt x="4800" y="286"/>
                    </a:lnTo>
                    <a:lnTo>
                      <a:pt x="4781" y="286"/>
                    </a:lnTo>
                    <a:lnTo>
                      <a:pt x="4762" y="305"/>
                    </a:lnTo>
                    <a:lnTo>
                      <a:pt x="4762" y="343"/>
                    </a:lnTo>
                    <a:lnTo>
                      <a:pt x="4743" y="343"/>
                    </a:lnTo>
                    <a:lnTo>
                      <a:pt x="4743" y="362"/>
                    </a:lnTo>
                    <a:lnTo>
                      <a:pt x="4724" y="362"/>
                    </a:lnTo>
                    <a:lnTo>
                      <a:pt x="4704" y="381"/>
                    </a:lnTo>
                    <a:lnTo>
                      <a:pt x="4685" y="400"/>
                    </a:lnTo>
                    <a:lnTo>
                      <a:pt x="4648" y="419"/>
                    </a:lnTo>
                    <a:lnTo>
                      <a:pt x="4628" y="419"/>
                    </a:lnTo>
                    <a:lnTo>
                      <a:pt x="4590" y="419"/>
                    </a:lnTo>
                    <a:lnTo>
                      <a:pt x="4571" y="400"/>
                    </a:lnTo>
                    <a:lnTo>
                      <a:pt x="4552" y="400"/>
                    </a:lnTo>
                    <a:lnTo>
                      <a:pt x="4514" y="362"/>
                    </a:lnTo>
                    <a:lnTo>
                      <a:pt x="4438" y="324"/>
                    </a:lnTo>
                    <a:lnTo>
                      <a:pt x="4419" y="305"/>
                    </a:lnTo>
                    <a:lnTo>
                      <a:pt x="4400" y="286"/>
                    </a:lnTo>
                    <a:lnTo>
                      <a:pt x="4400" y="267"/>
                    </a:lnTo>
                    <a:lnTo>
                      <a:pt x="4381" y="267"/>
                    </a:lnTo>
                    <a:lnTo>
                      <a:pt x="4362" y="267"/>
                    </a:lnTo>
                    <a:lnTo>
                      <a:pt x="4323" y="267"/>
                    </a:lnTo>
                    <a:lnTo>
                      <a:pt x="4305" y="267"/>
                    </a:lnTo>
                    <a:lnTo>
                      <a:pt x="4286" y="267"/>
                    </a:lnTo>
                    <a:lnTo>
                      <a:pt x="4247" y="248"/>
                    </a:lnTo>
                    <a:lnTo>
                      <a:pt x="4228" y="248"/>
                    </a:lnTo>
                    <a:lnTo>
                      <a:pt x="4209" y="248"/>
                    </a:lnTo>
                    <a:lnTo>
                      <a:pt x="4152" y="248"/>
                    </a:lnTo>
                    <a:lnTo>
                      <a:pt x="4114" y="267"/>
                    </a:lnTo>
                    <a:lnTo>
                      <a:pt x="4076" y="305"/>
                    </a:lnTo>
                    <a:lnTo>
                      <a:pt x="4076" y="324"/>
                    </a:lnTo>
                    <a:lnTo>
                      <a:pt x="4095" y="343"/>
                    </a:lnTo>
                    <a:lnTo>
                      <a:pt x="4095" y="362"/>
                    </a:lnTo>
                    <a:lnTo>
                      <a:pt x="4076" y="381"/>
                    </a:lnTo>
                    <a:lnTo>
                      <a:pt x="4038" y="438"/>
                    </a:lnTo>
                    <a:lnTo>
                      <a:pt x="4000" y="477"/>
                    </a:lnTo>
                    <a:lnTo>
                      <a:pt x="4000" y="496"/>
                    </a:lnTo>
                    <a:lnTo>
                      <a:pt x="3962" y="533"/>
                    </a:lnTo>
                    <a:lnTo>
                      <a:pt x="3942" y="533"/>
                    </a:lnTo>
                    <a:lnTo>
                      <a:pt x="3924" y="553"/>
                    </a:lnTo>
                    <a:lnTo>
                      <a:pt x="3866" y="533"/>
                    </a:lnTo>
                    <a:lnTo>
                      <a:pt x="3828" y="533"/>
                    </a:lnTo>
                    <a:lnTo>
                      <a:pt x="3810" y="514"/>
                    </a:lnTo>
                    <a:lnTo>
                      <a:pt x="3733" y="477"/>
                    </a:lnTo>
                    <a:lnTo>
                      <a:pt x="3714" y="477"/>
                    </a:lnTo>
                    <a:lnTo>
                      <a:pt x="3676" y="477"/>
                    </a:lnTo>
                    <a:lnTo>
                      <a:pt x="3600" y="496"/>
                    </a:lnTo>
                    <a:lnTo>
                      <a:pt x="3561" y="514"/>
                    </a:lnTo>
                    <a:lnTo>
                      <a:pt x="3505" y="572"/>
                    </a:lnTo>
                    <a:lnTo>
                      <a:pt x="3429" y="553"/>
                    </a:lnTo>
                    <a:lnTo>
                      <a:pt x="3409" y="553"/>
                    </a:lnTo>
                    <a:lnTo>
                      <a:pt x="3390" y="533"/>
                    </a:lnTo>
                    <a:lnTo>
                      <a:pt x="3390" y="514"/>
                    </a:lnTo>
                    <a:lnTo>
                      <a:pt x="3371" y="496"/>
                    </a:lnTo>
                    <a:lnTo>
                      <a:pt x="3352" y="477"/>
                    </a:lnTo>
                    <a:lnTo>
                      <a:pt x="3333" y="477"/>
                    </a:lnTo>
                    <a:lnTo>
                      <a:pt x="3314" y="457"/>
                    </a:lnTo>
                    <a:lnTo>
                      <a:pt x="3314" y="438"/>
                    </a:lnTo>
                    <a:lnTo>
                      <a:pt x="3314" y="419"/>
                    </a:lnTo>
                    <a:lnTo>
                      <a:pt x="3314" y="400"/>
                    </a:lnTo>
                    <a:lnTo>
                      <a:pt x="3295" y="400"/>
                    </a:lnTo>
                    <a:lnTo>
                      <a:pt x="3295" y="381"/>
                    </a:lnTo>
                    <a:lnTo>
                      <a:pt x="3276" y="362"/>
                    </a:lnTo>
                    <a:lnTo>
                      <a:pt x="3124" y="248"/>
                    </a:lnTo>
                    <a:lnTo>
                      <a:pt x="3124" y="229"/>
                    </a:lnTo>
                    <a:lnTo>
                      <a:pt x="3104" y="229"/>
                    </a:lnTo>
                    <a:lnTo>
                      <a:pt x="3104" y="210"/>
                    </a:lnTo>
                    <a:lnTo>
                      <a:pt x="3104" y="172"/>
                    </a:lnTo>
                    <a:lnTo>
                      <a:pt x="3085" y="96"/>
                    </a:lnTo>
                    <a:lnTo>
                      <a:pt x="3067" y="76"/>
                    </a:lnTo>
                    <a:lnTo>
                      <a:pt x="3028" y="96"/>
                    </a:lnTo>
                    <a:lnTo>
                      <a:pt x="2819" y="191"/>
                    </a:lnTo>
                    <a:lnTo>
                      <a:pt x="2781" y="191"/>
                    </a:lnTo>
                    <a:lnTo>
                      <a:pt x="2743" y="172"/>
                    </a:lnTo>
                    <a:lnTo>
                      <a:pt x="2723" y="152"/>
                    </a:lnTo>
                    <a:lnTo>
                      <a:pt x="2704" y="134"/>
                    </a:lnTo>
                    <a:lnTo>
                      <a:pt x="2686" y="152"/>
                    </a:lnTo>
                    <a:lnTo>
                      <a:pt x="2667" y="134"/>
                    </a:lnTo>
                    <a:lnTo>
                      <a:pt x="2628" y="76"/>
                    </a:lnTo>
                    <a:lnTo>
                      <a:pt x="2609" y="76"/>
                    </a:lnTo>
                    <a:lnTo>
                      <a:pt x="2590" y="76"/>
                    </a:lnTo>
                    <a:lnTo>
                      <a:pt x="2571" y="96"/>
                    </a:lnTo>
                    <a:lnTo>
                      <a:pt x="2552" y="115"/>
                    </a:lnTo>
                    <a:lnTo>
                      <a:pt x="2533" y="115"/>
                    </a:lnTo>
                    <a:lnTo>
                      <a:pt x="2514" y="96"/>
                    </a:lnTo>
                    <a:lnTo>
                      <a:pt x="2495" y="96"/>
                    </a:lnTo>
                    <a:lnTo>
                      <a:pt x="2495" y="76"/>
                    </a:lnTo>
                    <a:lnTo>
                      <a:pt x="2476" y="76"/>
                    </a:lnTo>
                    <a:lnTo>
                      <a:pt x="2457" y="76"/>
                    </a:lnTo>
                    <a:lnTo>
                      <a:pt x="2438" y="115"/>
                    </a:lnTo>
                    <a:lnTo>
                      <a:pt x="2419" y="134"/>
                    </a:lnTo>
                    <a:lnTo>
                      <a:pt x="2419" y="152"/>
                    </a:lnTo>
                    <a:lnTo>
                      <a:pt x="2419" y="172"/>
                    </a:lnTo>
                    <a:lnTo>
                      <a:pt x="2438" y="191"/>
                    </a:lnTo>
                    <a:lnTo>
                      <a:pt x="2438" y="210"/>
                    </a:lnTo>
                    <a:lnTo>
                      <a:pt x="2419" y="248"/>
                    </a:lnTo>
                    <a:lnTo>
                      <a:pt x="2381" y="419"/>
                    </a:lnTo>
                    <a:lnTo>
                      <a:pt x="2381" y="438"/>
                    </a:lnTo>
                    <a:lnTo>
                      <a:pt x="2362" y="457"/>
                    </a:lnTo>
                    <a:lnTo>
                      <a:pt x="2323" y="496"/>
                    </a:lnTo>
                    <a:lnTo>
                      <a:pt x="2305" y="533"/>
                    </a:lnTo>
                    <a:lnTo>
                      <a:pt x="2286" y="553"/>
                    </a:lnTo>
                    <a:lnTo>
                      <a:pt x="2286" y="572"/>
                    </a:lnTo>
                    <a:lnTo>
                      <a:pt x="2286" y="591"/>
                    </a:lnTo>
                    <a:lnTo>
                      <a:pt x="2286" y="629"/>
                    </a:lnTo>
                    <a:lnTo>
                      <a:pt x="2266" y="648"/>
                    </a:lnTo>
                    <a:lnTo>
                      <a:pt x="2228" y="629"/>
                    </a:lnTo>
                    <a:lnTo>
                      <a:pt x="2210" y="629"/>
                    </a:lnTo>
                    <a:lnTo>
                      <a:pt x="2210" y="610"/>
                    </a:lnTo>
                    <a:lnTo>
                      <a:pt x="2210" y="591"/>
                    </a:lnTo>
                    <a:lnTo>
                      <a:pt x="2190" y="553"/>
                    </a:lnTo>
                    <a:lnTo>
                      <a:pt x="2171" y="533"/>
                    </a:lnTo>
                    <a:lnTo>
                      <a:pt x="2190" y="514"/>
                    </a:lnTo>
                    <a:lnTo>
                      <a:pt x="2190" y="496"/>
                    </a:lnTo>
                    <a:lnTo>
                      <a:pt x="2190" y="477"/>
                    </a:lnTo>
                    <a:lnTo>
                      <a:pt x="2190" y="457"/>
                    </a:lnTo>
                    <a:lnTo>
                      <a:pt x="2190" y="438"/>
                    </a:lnTo>
                    <a:lnTo>
                      <a:pt x="2171" y="438"/>
                    </a:lnTo>
                    <a:lnTo>
                      <a:pt x="2171" y="419"/>
                    </a:lnTo>
                    <a:lnTo>
                      <a:pt x="2152" y="419"/>
                    </a:lnTo>
                    <a:lnTo>
                      <a:pt x="2095" y="381"/>
                    </a:lnTo>
                    <a:lnTo>
                      <a:pt x="2076" y="362"/>
                    </a:lnTo>
                    <a:lnTo>
                      <a:pt x="2057" y="362"/>
                    </a:lnTo>
                    <a:lnTo>
                      <a:pt x="2038" y="343"/>
                    </a:lnTo>
                    <a:lnTo>
                      <a:pt x="2019" y="343"/>
                    </a:lnTo>
                    <a:lnTo>
                      <a:pt x="2000" y="324"/>
                    </a:lnTo>
                    <a:lnTo>
                      <a:pt x="2000" y="305"/>
                    </a:lnTo>
                    <a:lnTo>
                      <a:pt x="2000" y="286"/>
                    </a:lnTo>
                    <a:lnTo>
                      <a:pt x="2000" y="267"/>
                    </a:lnTo>
                    <a:lnTo>
                      <a:pt x="2000" y="248"/>
                    </a:lnTo>
                    <a:lnTo>
                      <a:pt x="1981" y="248"/>
                    </a:lnTo>
                    <a:lnTo>
                      <a:pt x="1961" y="229"/>
                    </a:lnTo>
                    <a:lnTo>
                      <a:pt x="1924" y="229"/>
                    </a:lnTo>
                    <a:lnTo>
                      <a:pt x="1905" y="229"/>
                    </a:lnTo>
                    <a:lnTo>
                      <a:pt x="1885" y="210"/>
                    </a:lnTo>
                    <a:lnTo>
                      <a:pt x="1885" y="191"/>
                    </a:lnTo>
                    <a:lnTo>
                      <a:pt x="1885" y="152"/>
                    </a:lnTo>
                    <a:lnTo>
                      <a:pt x="1885" y="115"/>
                    </a:lnTo>
                    <a:lnTo>
                      <a:pt x="1885" y="96"/>
                    </a:lnTo>
                    <a:lnTo>
                      <a:pt x="1866" y="76"/>
                    </a:lnTo>
                    <a:lnTo>
                      <a:pt x="1847" y="76"/>
                    </a:lnTo>
                    <a:lnTo>
                      <a:pt x="1829" y="76"/>
                    </a:lnTo>
                    <a:lnTo>
                      <a:pt x="1790" y="76"/>
                    </a:lnTo>
                    <a:lnTo>
                      <a:pt x="1771" y="76"/>
                    </a:lnTo>
                    <a:lnTo>
                      <a:pt x="1752" y="96"/>
                    </a:lnTo>
                    <a:lnTo>
                      <a:pt x="1733" y="115"/>
                    </a:lnTo>
                    <a:lnTo>
                      <a:pt x="1733" y="152"/>
                    </a:lnTo>
                    <a:lnTo>
                      <a:pt x="1714" y="172"/>
                    </a:lnTo>
                    <a:lnTo>
                      <a:pt x="1733" y="267"/>
                    </a:lnTo>
                    <a:lnTo>
                      <a:pt x="1733" y="286"/>
                    </a:lnTo>
                    <a:lnTo>
                      <a:pt x="1714" y="381"/>
                    </a:lnTo>
                    <a:lnTo>
                      <a:pt x="1714" y="457"/>
                    </a:lnTo>
                    <a:lnTo>
                      <a:pt x="1714" y="496"/>
                    </a:lnTo>
                    <a:lnTo>
                      <a:pt x="1695" y="553"/>
                    </a:lnTo>
                    <a:lnTo>
                      <a:pt x="1695" y="572"/>
                    </a:lnTo>
                    <a:lnTo>
                      <a:pt x="1676" y="572"/>
                    </a:lnTo>
                    <a:lnTo>
                      <a:pt x="1657" y="591"/>
                    </a:lnTo>
                    <a:lnTo>
                      <a:pt x="1638" y="591"/>
                    </a:lnTo>
                    <a:lnTo>
                      <a:pt x="1543" y="610"/>
                    </a:lnTo>
                    <a:lnTo>
                      <a:pt x="1524" y="629"/>
                    </a:lnTo>
                    <a:lnTo>
                      <a:pt x="1485" y="667"/>
                    </a:lnTo>
                    <a:lnTo>
                      <a:pt x="1466" y="686"/>
                    </a:lnTo>
                    <a:lnTo>
                      <a:pt x="1352" y="743"/>
                    </a:lnTo>
                    <a:lnTo>
                      <a:pt x="1314" y="762"/>
                    </a:lnTo>
                    <a:lnTo>
                      <a:pt x="1295" y="800"/>
                    </a:lnTo>
                    <a:lnTo>
                      <a:pt x="1276" y="819"/>
                    </a:lnTo>
                    <a:lnTo>
                      <a:pt x="1257" y="838"/>
                    </a:lnTo>
                    <a:lnTo>
                      <a:pt x="1238" y="858"/>
                    </a:lnTo>
                    <a:lnTo>
                      <a:pt x="1199" y="858"/>
                    </a:lnTo>
                    <a:lnTo>
                      <a:pt x="1123" y="895"/>
                    </a:lnTo>
                    <a:lnTo>
                      <a:pt x="1104" y="895"/>
                    </a:lnTo>
                    <a:lnTo>
                      <a:pt x="1085" y="877"/>
                    </a:lnTo>
                    <a:lnTo>
                      <a:pt x="1047" y="858"/>
                    </a:lnTo>
                    <a:lnTo>
                      <a:pt x="990" y="877"/>
                    </a:lnTo>
                    <a:lnTo>
                      <a:pt x="952" y="838"/>
                    </a:lnTo>
                    <a:lnTo>
                      <a:pt x="914" y="800"/>
                    </a:lnTo>
                    <a:lnTo>
                      <a:pt x="895" y="800"/>
                    </a:lnTo>
                    <a:lnTo>
                      <a:pt x="838" y="781"/>
                    </a:lnTo>
                    <a:lnTo>
                      <a:pt x="819" y="762"/>
                    </a:lnTo>
                    <a:lnTo>
                      <a:pt x="800" y="743"/>
                    </a:lnTo>
                    <a:lnTo>
                      <a:pt x="781" y="724"/>
                    </a:lnTo>
                    <a:lnTo>
                      <a:pt x="762" y="724"/>
                    </a:lnTo>
                    <a:lnTo>
                      <a:pt x="705" y="724"/>
                    </a:lnTo>
                    <a:lnTo>
                      <a:pt x="666" y="724"/>
                    </a:lnTo>
                    <a:lnTo>
                      <a:pt x="628" y="743"/>
                    </a:lnTo>
                    <a:lnTo>
                      <a:pt x="571" y="762"/>
                    </a:lnTo>
                    <a:lnTo>
                      <a:pt x="552" y="762"/>
                    </a:lnTo>
                    <a:lnTo>
                      <a:pt x="552" y="781"/>
                    </a:lnTo>
                    <a:lnTo>
                      <a:pt x="552" y="800"/>
                    </a:lnTo>
                    <a:lnTo>
                      <a:pt x="552" y="819"/>
                    </a:lnTo>
                    <a:lnTo>
                      <a:pt x="533" y="838"/>
                    </a:lnTo>
                    <a:lnTo>
                      <a:pt x="514" y="838"/>
                    </a:lnTo>
                    <a:lnTo>
                      <a:pt x="476" y="819"/>
                    </a:lnTo>
                    <a:lnTo>
                      <a:pt x="419" y="781"/>
                    </a:lnTo>
                    <a:lnTo>
                      <a:pt x="400" y="781"/>
                    </a:lnTo>
                    <a:lnTo>
                      <a:pt x="342" y="724"/>
                    </a:lnTo>
                    <a:lnTo>
                      <a:pt x="305" y="705"/>
                    </a:lnTo>
                    <a:lnTo>
                      <a:pt x="133" y="667"/>
                    </a:lnTo>
                    <a:lnTo>
                      <a:pt x="75" y="819"/>
                    </a:lnTo>
                    <a:lnTo>
                      <a:pt x="75" y="877"/>
                    </a:lnTo>
                    <a:lnTo>
                      <a:pt x="75" y="914"/>
                    </a:lnTo>
                    <a:lnTo>
                      <a:pt x="95" y="991"/>
                    </a:lnTo>
                    <a:lnTo>
                      <a:pt x="114" y="1010"/>
                    </a:lnTo>
                    <a:lnTo>
                      <a:pt x="152" y="1048"/>
                    </a:lnTo>
                    <a:lnTo>
                      <a:pt x="171" y="1086"/>
                    </a:lnTo>
                    <a:lnTo>
                      <a:pt x="171" y="1105"/>
                    </a:lnTo>
                    <a:lnTo>
                      <a:pt x="171" y="1124"/>
                    </a:lnTo>
                    <a:lnTo>
                      <a:pt x="152" y="1124"/>
                    </a:lnTo>
                    <a:lnTo>
                      <a:pt x="133" y="1143"/>
                    </a:lnTo>
                    <a:lnTo>
                      <a:pt x="95" y="1219"/>
                    </a:lnTo>
                    <a:lnTo>
                      <a:pt x="75" y="1257"/>
                    </a:lnTo>
                    <a:lnTo>
                      <a:pt x="75" y="1276"/>
                    </a:lnTo>
                    <a:lnTo>
                      <a:pt x="57" y="1295"/>
                    </a:lnTo>
                    <a:lnTo>
                      <a:pt x="38" y="1334"/>
                    </a:lnTo>
                    <a:lnTo>
                      <a:pt x="0" y="1391"/>
                    </a:lnTo>
                    <a:lnTo>
                      <a:pt x="38" y="1410"/>
                    </a:lnTo>
                    <a:lnTo>
                      <a:pt x="95" y="1486"/>
                    </a:lnTo>
                    <a:lnTo>
                      <a:pt x="114" y="1505"/>
                    </a:lnTo>
                    <a:lnTo>
                      <a:pt x="152" y="1486"/>
                    </a:lnTo>
                    <a:lnTo>
                      <a:pt x="342" y="1543"/>
                    </a:lnTo>
                    <a:lnTo>
                      <a:pt x="381" y="1562"/>
                    </a:lnTo>
                    <a:lnTo>
                      <a:pt x="400" y="1562"/>
                    </a:lnTo>
                    <a:lnTo>
                      <a:pt x="400" y="1581"/>
                    </a:lnTo>
                    <a:lnTo>
                      <a:pt x="419" y="1581"/>
                    </a:lnTo>
                    <a:lnTo>
                      <a:pt x="419" y="1600"/>
                    </a:lnTo>
                    <a:lnTo>
                      <a:pt x="400" y="1620"/>
                    </a:lnTo>
                    <a:lnTo>
                      <a:pt x="400" y="1638"/>
                    </a:lnTo>
                    <a:lnTo>
                      <a:pt x="400" y="1657"/>
                    </a:lnTo>
                    <a:lnTo>
                      <a:pt x="381" y="1676"/>
                    </a:lnTo>
                    <a:lnTo>
                      <a:pt x="361" y="1696"/>
                    </a:lnTo>
                    <a:lnTo>
                      <a:pt x="361" y="1715"/>
                    </a:lnTo>
                    <a:lnTo>
                      <a:pt x="361" y="1734"/>
                    </a:lnTo>
                    <a:lnTo>
                      <a:pt x="361" y="1752"/>
                    </a:lnTo>
                    <a:lnTo>
                      <a:pt x="381" y="1752"/>
                    </a:lnTo>
                    <a:lnTo>
                      <a:pt x="400" y="1772"/>
                    </a:lnTo>
                    <a:lnTo>
                      <a:pt x="419" y="1791"/>
                    </a:lnTo>
                    <a:lnTo>
                      <a:pt x="438" y="1829"/>
                    </a:lnTo>
                    <a:lnTo>
                      <a:pt x="438" y="2001"/>
                    </a:lnTo>
                    <a:lnTo>
                      <a:pt x="457" y="2038"/>
                    </a:lnTo>
                    <a:lnTo>
                      <a:pt x="476" y="2057"/>
                    </a:lnTo>
                    <a:lnTo>
                      <a:pt x="495" y="2077"/>
                    </a:lnTo>
                    <a:lnTo>
                      <a:pt x="495" y="2096"/>
                    </a:lnTo>
                    <a:lnTo>
                      <a:pt x="495" y="2115"/>
                    </a:lnTo>
                    <a:lnTo>
                      <a:pt x="495" y="2133"/>
                    </a:lnTo>
                    <a:lnTo>
                      <a:pt x="495" y="2153"/>
                    </a:lnTo>
                    <a:lnTo>
                      <a:pt x="476" y="2191"/>
                    </a:lnTo>
                    <a:lnTo>
                      <a:pt x="476" y="2210"/>
                    </a:lnTo>
                    <a:lnTo>
                      <a:pt x="495" y="2229"/>
                    </a:lnTo>
                    <a:lnTo>
                      <a:pt x="552" y="2248"/>
                    </a:lnTo>
                    <a:lnTo>
                      <a:pt x="590" y="2267"/>
                    </a:lnTo>
                    <a:lnTo>
                      <a:pt x="609" y="2267"/>
                    </a:lnTo>
                    <a:lnTo>
                      <a:pt x="647" y="2286"/>
                    </a:lnTo>
                    <a:lnTo>
                      <a:pt x="666" y="2286"/>
                    </a:lnTo>
                    <a:lnTo>
                      <a:pt x="666" y="2305"/>
                    </a:lnTo>
                    <a:lnTo>
                      <a:pt x="666" y="2324"/>
                    </a:lnTo>
                    <a:lnTo>
                      <a:pt x="647" y="2343"/>
                    </a:lnTo>
                    <a:lnTo>
                      <a:pt x="647" y="2362"/>
                    </a:lnTo>
                    <a:lnTo>
                      <a:pt x="647" y="2419"/>
                    </a:lnTo>
                    <a:lnTo>
                      <a:pt x="686" y="2514"/>
                    </a:lnTo>
                    <a:lnTo>
                      <a:pt x="686" y="2553"/>
                    </a:lnTo>
                    <a:lnTo>
                      <a:pt x="705" y="2591"/>
                    </a:lnTo>
                    <a:lnTo>
                      <a:pt x="723" y="2591"/>
                    </a:lnTo>
                    <a:lnTo>
                      <a:pt x="762" y="2572"/>
                    </a:lnTo>
                    <a:lnTo>
                      <a:pt x="781" y="2572"/>
                    </a:lnTo>
                    <a:lnTo>
                      <a:pt x="800" y="2591"/>
                    </a:lnTo>
                    <a:lnTo>
                      <a:pt x="819" y="2591"/>
                    </a:lnTo>
                    <a:lnTo>
                      <a:pt x="857" y="2629"/>
                    </a:lnTo>
                    <a:lnTo>
                      <a:pt x="952" y="2762"/>
                    </a:lnTo>
                    <a:lnTo>
                      <a:pt x="876" y="3010"/>
                    </a:lnTo>
                    <a:lnTo>
                      <a:pt x="857" y="3067"/>
                    </a:lnTo>
                    <a:lnTo>
                      <a:pt x="876" y="3086"/>
                    </a:lnTo>
                    <a:lnTo>
                      <a:pt x="914" y="3124"/>
                    </a:lnTo>
                    <a:lnTo>
                      <a:pt x="914" y="3162"/>
                    </a:lnTo>
                    <a:lnTo>
                      <a:pt x="933" y="3448"/>
                    </a:lnTo>
                    <a:lnTo>
                      <a:pt x="971" y="3524"/>
                    </a:lnTo>
                    <a:lnTo>
                      <a:pt x="971" y="3543"/>
                    </a:lnTo>
                    <a:lnTo>
                      <a:pt x="1009" y="3581"/>
                    </a:lnTo>
                    <a:lnTo>
                      <a:pt x="1028" y="3619"/>
                    </a:lnTo>
                    <a:lnTo>
                      <a:pt x="1028" y="3638"/>
                    </a:lnTo>
                    <a:lnTo>
                      <a:pt x="1028" y="3696"/>
                    </a:lnTo>
                    <a:lnTo>
                      <a:pt x="1009" y="3848"/>
                    </a:lnTo>
                    <a:lnTo>
                      <a:pt x="1009" y="3886"/>
                    </a:lnTo>
                    <a:lnTo>
                      <a:pt x="1028" y="3905"/>
                    </a:lnTo>
                    <a:lnTo>
                      <a:pt x="1047" y="3905"/>
                    </a:lnTo>
                    <a:lnTo>
                      <a:pt x="1085" y="3924"/>
                    </a:lnTo>
                    <a:lnTo>
                      <a:pt x="1123" y="3982"/>
                    </a:lnTo>
                    <a:lnTo>
                      <a:pt x="1238" y="4172"/>
                    </a:lnTo>
                    <a:lnTo>
                      <a:pt x="1295" y="4210"/>
                    </a:lnTo>
                    <a:lnTo>
                      <a:pt x="1314" y="4229"/>
                    </a:lnTo>
                    <a:lnTo>
                      <a:pt x="1371" y="4267"/>
                    </a:lnTo>
                    <a:lnTo>
                      <a:pt x="1409" y="4267"/>
                    </a:lnTo>
                    <a:lnTo>
                      <a:pt x="1448" y="4267"/>
                    </a:lnTo>
                    <a:lnTo>
                      <a:pt x="1466" y="4267"/>
                    </a:lnTo>
                    <a:lnTo>
                      <a:pt x="1543" y="4305"/>
                    </a:lnTo>
                    <a:lnTo>
                      <a:pt x="1676" y="4381"/>
                    </a:lnTo>
                    <a:lnTo>
                      <a:pt x="1695" y="4400"/>
                    </a:lnTo>
                    <a:lnTo>
                      <a:pt x="1714" y="4439"/>
                    </a:lnTo>
                    <a:lnTo>
                      <a:pt x="1733" y="4458"/>
                    </a:lnTo>
                    <a:lnTo>
                      <a:pt x="1752" y="4476"/>
                    </a:lnTo>
                    <a:lnTo>
                      <a:pt x="1752" y="4495"/>
                    </a:lnTo>
                    <a:lnTo>
                      <a:pt x="1771" y="4534"/>
                    </a:lnTo>
                    <a:lnTo>
                      <a:pt x="1829" y="4629"/>
                    </a:lnTo>
                    <a:lnTo>
                      <a:pt x="1866" y="4686"/>
                    </a:lnTo>
                    <a:lnTo>
                      <a:pt x="1866" y="4705"/>
                    </a:lnTo>
                    <a:lnTo>
                      <a:pt x="1847" y="4839"/>
                    </a:lnTo>
                    <a:lnTo>
                      <a:pt x="1829" y="4857"/>
                    </a:lnTo>
                    <a:lnTo>
                      <a:pt x="1809" y="4876"/>
                    </a:lnTo>
                    <a:lnTo>
                      <a:pt x="1771" y="4896"/>
                    </a:lnTo>
                    <a:lnTo>
                      <a:pt x="1752" y="4896"/>
                    </a:lnTo>
                    <a:lnTo>
                      <a:pt x="1695" y="5029"/>
                    </a:lnTo>
                    <a:lnTo>
                      <a:pt x="1676" y="5067"/>
                    </a:lnTo>
                    <a:lnTo>
                      <a:pt x="1676" y="5086"/>
                    </a:lnTo>
                    <a:lnTo>
                      <a:pt x="1676" y="5105"/>
                    </a:lnTo>
                    <a:lnTo>
                      <a:pt x="1676" y="5124"/>
                    </a:lnTo>
                    <a:lnTo>
                      <a:pt x="1676" y="5143"/>
                    </a:lnTo>
                    <a:lnTo>
                      <a:pt x="1695" y="5143"/>
                    </a:lnTo>
                    <a:lnTo>
                      <a:pt x="1714" y="5201"/>
                    </a:lnTo>
                    <a:lnTo>
                      <a:pt x="1714" y="5219"/>
                    </a:lnTo>
                    <a:lnTo>
                      <a:pt x="1733" y="5238"/>
                    </a:lnTo>
                    <a:lnTo>
                      <a:pt x="1752" y="5353"/>
                    </a:lnTo>
                    <a:lnTo>
                      <a:pt x="1752" y="5372"/>
                    </a:lnTo>
                    <a:lnTo>
                      <a:pt x="1752" y="5391"/>
                    </a:lnTo>
                    <a:lnTo>
                      <a:pt x="1714" y="5448"/>
                    </a:lnTo>
                    <a:lnTo>
                      <a:pt x="1676" y="5562"/>
                    </a:lnTo>
                    <a:lnTo>
                      <a:pt x="1924" y="5905"/>
                    </a:lnTo>
                    <a:lnTo>
                      <a:pt x="1943" y="5905"/>
                    </a:lnTo>
                    <a:lnTo>
                      <a:pt x="1961" y="5905"/>
                    </a:lnTo>
                    <a:lnTo>
                      <a:pt x="2000" y="5924"/>
                    </a:lnTo>
                    <a:lnTo>
                      <a:pt x="2152" y="6000"/>
                    </a:lnTo>
                    <a:lnTo>
                      <a:pt x="2171" y="6000"/>
                    </a:lnTo>
                    <a:lnTo>
                      <a:pt x="2266" y="6000"/>
                    </a:lnTo>
                    <a:lnTo>
                      <a:pt x="2286" y="6000"/>
                    </a:lnTo>
                    <a:lnTo>
                      <a:pt x="2305" y="5981"/>
                    </a:lnTo>
                    <a:lnTo>
                      <a:pt x="2323" y="5981"/>
                    </a:lnTo>
                    <a:lnTo>
                      <a:pt x="2323" y="5963"/>
                    </a:lnTo>
                    <a:lnTo>
                      <a:pt x="2323" y="5943"/>
                    </a:lnTo>
                    <a:lnTo>
                      <a:pt x="2342" y="5924"/>
                    </a:lnTo>
                    <a:lnTo>
                      <a:pt x="2362" y="5924"/>
                    </a:lnTo>
                    <a:lnTo>
                      <a:pt x="2400" y="5943"/>
                    </a:lnTo>
                    <a:lnTo>
                      <a:pt x="2476" y="5981"/>
                    </a:lnTo>
                    <a:lnTo>
                      <a:pt x="2514" y="6019"/>
                    </a:lnTo>
                    <a:lnTo>
                      <a:pt x="2514" y="6039"/>
                    </a:lnTo>
                    <a:lnTo>
                      <a:pt x="2514" y="6058"/>
                    </a:lnTo>
                    <a:lnTo>
                      <a:pt x="2533" y="6077"/>
                    </a:lnTo>
                    <a:lnTo>
                      <a:pt x="2552" y="6095"/>
                    </a:lnTo>
                    <a:lnTo>
                      <a:pt x="2571" y="6095"/>
                    </a:lnTo>
                    <a:lnTo>
                      <a:pt x="2590" y="6115"/>
                    </a:lnTo>
                    <a:lnTo>
                      <a:pt x="2590" y="6134"/>
                    </a:lnTo>
                    <a:lnTo>
                      <a:pt x="2609" y="6134"/>
                    </a:lnTo>
                    <a:lnTo>
                      <a:pt x="2628" y="6134"/>
                    </a:lnTo>
                    <a:lnTo>
                      <a:pt x="2647" y="6153"/>
                    </a:lnTo>
                    <a:lnTo>
                      <a:pt x="2723" y="6153"/>
                    </a:lnTo>
                    <a:lnTo>
                      <a:pt x="2762" y="6153"/>
                    </a:lnTo>
                    <a:lnTo>
                      <a:pt x="2781" y="6153"/>
                    </a:lnTo>
                    <a:lnTo>
                      <a:pt x="2800" y="6153"/>
                    </a:lnTo>
                    <a:lnTo>
                      <a:pt x="2819" y="6172"/>
                    </a:lnTo>
                    <a:lnTo>
                      <a:pt x="2838" y="6191"/>
                    </a:lnTo>
                    <a:lnTo>
                      <a:pt x="2838" y="6248"/>
                    </a:lnTo>
                    <a:lnTo>
                      <a:pt x="2857" y="6248"/>
                    </a:lnTo>
                    <a:lnTo>
                      <a:pt x="2857" y="6267"/>
                    </a:lnTo>
                    <a:lnTo>
                      <a:pt x="2857" y="6286"/>
                    </a:lnTo>
                    <a:lnTo>
                      <a:pt x="2857" y="6324"/>
                    </a:lnTo>
                    <a:lnTo>
                      <a:pt x="2857" y="6343"/>
                    </a:lnTo>
                    <a:lnTo>
                      <a:pt x="2876" y="6362"/>
                    </a:lnTo>
                    <a:lnTo>
                      <a:pt x="2895" y="6362"/>
                    </a:lnTo>
                    <a:lnTo>
                      <a:pt x="2933" y="6343"/>
                    </a:lnTo>
                    <a:lnTo>
                      <a:pt x="2971" y="6343"/>
                    </a:lnTo>
                    <a:lnTo>
                      <a:pt x="3009" y="6305"/>
                    </a:lnTo>
                    <a:lnTo>
                      <a:pt x="3028" y="6305"/>
                    </a:lnTo>
                    <a:lnTo>
                      <a:pt x="3067" y="6286"/>
                    </a:lnTo>
                    <a:lnTo>
                      <a:pt x="3085" y="6286"/>
                    </a:lnTo>
                    <a:lnTo>
                      <a:pt x="3104" y="6267"/>
                    </a:lnTo>
                    <a:lnTo>
                      <a:pt x="3124" y="6267"/>
                    </a:lnTo>
                    <a:lnTo>
                      <a:pt x="3162" y="6286"/>
                    </a:lnTo>
                    <a:lnTo>
                      <a:pt x="3314" y="6362"/>
                    </a:lnTo>
                    <a:lnTo>
                      <a:pt x="3810" y="6515"/>
                    </a:lnTo>
                    <a:lnTo>
                      <a:pt x="3847" y="6534"/>
                    </a:lnTo>
                    <a:lnTo>
                      <a:pt x="4152" y="6572"/>
                    </a:lnTo>
                    <a:lnTo>
                      <a:pt x="4171" y="6591"/>
                    </a:lnTo>
                    <a:lnTo>
                      <a:pt x="4343" y="6762"/>
                    </a:lnTo>
                    <a:lnTo>
                      <a:pt x="4343" y="6781"/>
                    </a:lnTo>
                    <a:lnTo>
                      <a:pt x="4457" y="6915"/>
                    </a:lnTo>
                    <a:lnTo>
                      <a:pt x="5257" y="7467"/>
                    </a:lnTo>
                    <a:lnTo>
                      <a:pt x="5276" y="7467"/>
                    </a:lnTo>
                    <a:lnTo>
                      <a:pt x="5295" y="7467"/>
                    </a:lnTo>
                    <a:lnTo>
                      <a:pt x="5314" y="7467"/>
                    </a:lnTo>
                    <a:lnTo>
                      <a:pt x="5333" y="7448"/>
                    </a:lnTo>
                    <a:lnTo>
                      <a:pt x="5371" y="7486"/>
                    </a:lnTo>
                    <a:lnTo>
                      <a:pt x="5410" y="7677"/>
                    </a:lnTo>
                    <a:lnTo>
                      <a:pt x="5581" y="7734"/>
                    </a:lnTo>
                    <a:lnTo>
                      <a:pt x="5791" y="7810"/>
                    </a:lnTo>
                    <a:lnTo>
                      <a:pt x="5847" y="7848"/>
                    </a:lnTo>
                    <a:lnTo>
                      <a:pt x="6400" y="8515"/>
                    </a:lnTo>
                    <a:lnTo>
                      <a:pt x="6553" y="8629"/>
                    </a:lnTo>
                    <a:lnTo>
                      <a:pt x="7181" y="8896"/>
                    </a:lnTo>
                    <a:lnTo>
                      <a:pt x="7200" y="8896"/>
                    </a:lnTo>
                    <a:lnTo>
                      <a:pt x="7809" y="8686"/>
                    </a:lnTo>
                    <a:lnTo>
                      <a:pt x="7962" y="8648"/>
                    </a:lnTo>
                    <a:lnTo>
                      <a:pt x="8019" y="8648"/>
                    </a:lnTo>
                    <a:lnTo>
                      <a:pt x="8076" y="8667"/>
                    </a:lnTo>
                    <a:lnTo>
                      <a:pt x="8133" y="8705"/>
                    </a:lnTo>
                    <a:lnTo>
                      <a:pt x="8343" y="8782"/>
                    </a:lnTo>
                    <a:lnTo>
                      <a:pt x="8362" y="8801"/>
                    </a:lnTo>
                    <a:lnTo>
                      <a:pt x="8400" y="8838"/>
                    </a:lnTo>
                    <a:lnTo>
                      <a:pt x="8419" y="8877"/>
                    </a:lnTo>
                    <a:lnTo>
                      <a:pt x="8438" y="8877"/>
                    </a:lnTo>
                    <a:lnTo>
                      <a:pt x="8991" y="9219"/>
                    </a:lnTo>
                    <a:lnTo>
                      <a:pt x="9028" y="9219"/>
                    </a:lnTo>
                    <a:lnTo>
                      <a:pt x="9047" y="9219"/>
                    </a:lnTo>
                    <a:lnTo>
                      <a:pt x="9047" y="9200"/>
                    </a:lnTo>
                    <a:lnTo>
                      <a:pt x="9047" y="9181"/>
                    </a:lnTo>
                    <a:lnTo>
                      <a:pt x="9047" y="9163"/>
                    </a:lnTo>
                    <a:lnTo>
                      <a:pt x="9086" y="9105"/>
                    </a:lnTo>
                    <a:lnTo>
                      <a:pt x="9105" y="9086"/>
                    </a:lnTo>
                    <a:lnTo>
                      <a:pt x="9105" y="9048"/>
                    </a:lnTo>
                    <a:lnTo>
                      <a:pt x="9105" y="9029"/>
                    </a:lnTo>
                    <a:lnTo>
                      <a:pt x="9105" y="9010"/>
                    </a:lnTo>
                    <a:lnTo>
                      <a:pt x="9086" y="8991"/>
                    </a:lnTo>
                    <a:lnTo>
                      <a:pt x="9086" y="8972"/>
                    </a:lnTo>
                    <a:lnTo>
                      <a:pt x="9067" y="8953"/>
                    </a:lnTo>
                    <a:lnTo>
                      <a:pt x="9047" y="8934"/>
                    </a:lnTo>
                    <a:lnTo>
                      <a:pt x="9028" y="8934"/>
                    </a:lnTo>
                    <a:lnTo>
                      <a:pt x="8991" y="8915"/>
                    </a:lnTo>
                    <a:lnTo>
                      <a:pt x="8971" y="8915"/>
                    </a:lnTo>
                    <a:lnTo>
                      <a:pt x="8971" y="8896"/>
                    </a:lnTo>
                    <a:lnTo>
                      <a:pt x="8971" y="8877"/>
                    </a:lnTo>
                    <a:lnTo>
                      <a:pt x="8971" y="8858"/>
                    </a:lnTo>
                    <a:lnTo>
                      <a:pt x="8991" y="8838"/>
                    </a:lnTo>
                    <a:lnTo>
                      <a:pt x="9010" y="8801"/>
                    </a:lnTo>
                    <a:lnTo>
                      <a:pt x="9028" y="8782"/>
                    </a:lnTo>
                    <a:lnTo>
                      <a:pt x="9010" y="8782"/>
                    </a:lnTo>
                    <a:lnTo>
                      <a:pt x="8991" y="8743"/>
                    </a:lnTo>
                    <a:lnTo>
                      <a:pt x="8991" y="8724"/>
                    </a:lnTo>
                    <a:lnTo>
                      <a:pt x="9010" y="8705"/>
                    </a:lnTo>
                    <a:lnTo>
                      <a:pt x="9028" y="8686"/>
                    </a:lnTo>
                    <a:lnTo>
                      <a:pt x="9047" y="8667"/>
                    </a:lnTo>
                    <a:lnTo>
                      <a:pt x="9047" y="8648"/>
                    </a:lnTo>
                    <a:lnTo>
                      <a:pt x="9047" y="8629"/>
                    </a:lnTo>
                    <a:lnTo>
                      <a:pt x="9047" y="8610"/>
                    </a:lnTo>
                    <a:lnTo>
                      <a:pt x="9047" y="8591"/>
                    </a:lnTo>
                    <a:lnTo>
                      <a:pt x="9028" y="8572"/>
                    </a:lnTo>
                    <a:lnTo>
                      <a:pt x="9028" y="8553"/>
                    </a:lnTo>
                    <a:lnTo>
                      <a:pt x="9010" y="8553"/>
                    </a:lnTo>
                    <a:lnTo>
                      <a:pt x="9010" y="8534"/>
                    </a:lnTo>
                    <a:lnTo>
                      <a:pt x="8971" y="8515"/>
                    </a:lnTo>
                    <a:lnTo>
                      <a:pt x="8952" y="8515"/>
                    </a:lnTo>
                    <a:lnTo>
                      <a:pt x="8952" y="8496"/>
                    </a:lnTo>
                    <a:lnTo>
                      <a:pt x="8971" y="847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73" name="Freeform 15">
                <a:extLst>
                  <a:ext uri="{FF2B5EF4-FFF2-40B4-BE49-F238E27FC236}">
                    <a16:creationId xmlns:a16="http://schemas.microsoft.com/office/drawing/2014/main" id="{03382CCB-5D3D-D245-93A3-0BD33CE60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3925" y="12425363"/>
                <a:ext cx="1406525" cy="1268412"/>
              </a:xfrm>
              <a:custGeom>
                <a:avLst/>
                <a:gdLst>
                  <a:gd name="T0" fmla="*/ 2147483646 w 3907"/>
                  <a:gd name="T1" fmla="*/ 2147483646 h 3525"/>
                  <a:gd name="T2" fmla="*/ 2147483646 w 3907"/>
                  <a:gd name="T3" fmla="*/ 2147483646 h 3525"/>
                  <a:gd name="T4" fmla="*/ 2147483646 w 3907"/>
                  <a:gd name="T5" fmla="*/ 2147483646 h 3525"/>
                  <a:gd name="T6" fmla="*/ 2147483646 w 3907"/>
                  <a:gd name="T7" fmla="*/ 2147483646 h 3525"/>
                  <a:gd name="T8" fmla="*/ 2147483646 w 3907"/>
                  <a:gd name="T9" fmla="*/ 2147483646 h 3525"/>
                  <a:gd name="T10" fmla="*/ 2147483646 w 3907"/>
                  <a:gd name="T11" fmla="*/ 2147483646 h 3525"/>
                  <a:gd name="T12" fmla="*/ 2147483646 w 3907"/>
                  <a:gd name="T13" fmla="*/ 2147483646 h 3525"/>
                  <a:gd name="T14" fmla="*/ 2147483646 w 3907"/>
                  <a:gd name="T15" fmla="*/ 2147483646 h 3525"/>
                  <a:gd name="T16" fmla="*/ 2147483646 w 3907"/>
                  <a:gd name="T17" fmla="*/ 2147483646 h 3525"/>
                  <a:gd name="T18" fmla="*/ 2147483646 w 3907"/>
                  <a:gd name="T19" fmla="*/ 2147483646 h 3525"/>
                  <a:gd name="T20" fmla="*/ 2147483646 w 3907"/>
                  <a:gd name="T21" fmla="*/ 2147483646 h 3525"/>
                  <a:gd name="T22" fmla="*/ 2147483646 w 3907"/>
                  <a:gd name="T23" fmla="*/ 2147483646 h 3525"/>
                  <a:gd name="T24" fmla="*/ 2147483646 w 3907"/>
                  <a:gd name="T25" fmla="*/ 2147483646 h 3525"/>
                  <a:gd name="T26" fmla="*/ 2147483646 w 3907"/>
                  <a:gd name="T27" fmla="*/ 2147483646 h 3525"/>
                  <a:gd name="T28" fmla="*/ 2147483646 w 3907"/>
                  <a:gd name="T29" fmla="*/ 0 h 3525"/>
                  <a:gd name="T30" fmla="*/ 2147483646 w 3907"/>
                  <a:gd name="T31" fmla="*/ 2147483646 h 3525"/>
                  <a:gd name="T32" fmla="*/ 2147483646 w 3907"/>
                  <a:gd name="T33" fmla="*/ 2147483646 h 3525"/>
                  <a:gd name="T34" fmla="*/ 2147483646 w 3907"/>
                  <a:gd name="T35" fmla="*/ 2147483646 h 3525"/>
                  <a:gd name="T36" fmla="*/ 2147483646 w 3907"/>
                  <a:gd name="T37" fmla="*/ 2147483646 h 3525"/>
                  <a:gd name="T38" fmla="*/ 2147483646 w 3907"/>
                  <a:gd name="T39" fmla="*/ 2147483646 h 3525"/>
                  <a:gd name="T40" fmla="*/ 2147483646 w 3907"/>
                  <a:gd name="T41" fmla="*/ 2147483646 h 3525"/>
                  <a:gd name="T42" fmla="*/ 2147483646 w 3907"/>
                  <a:gd name="T43" fmla="*/ 2147483646 h 3525"/>
                  <a:gd name="T44" fmla="*/ 2147483646 w 3907"/>
                  <a:gd name="T45" fmla="*/ 2147483646 h 3525"/>
                  <a:gd name="T46" fmla="*/ 2147483646 w 3907"/>
                  <a:gd name="T47" fmla="*/ 2147483646 h 3525"/>
                  <a:gd name="T48" fmla="*/ 2147483646 w 3907"/>
                  <a:gd name="T49" fmla="*/ 2147483646 h 3525"/>
                  <a:gd name="T50" fmla="*/ 2147483646 w 3907"/>
                  <a:gd name="T51" fmla="*/ 2147483646 h 3525"/>
                  <a:gd name="T52" fmla="*/ 2147483646 w 3907"/>
                  <a:gd name="T53" fmla="*/ 2147483646 h 3525"/>
                  <a:gd name="T54" fmla="*/ 2147483646 w 3907"/>
                  <a:gd name="T55" fmla="*/ 2147483646 h 3525"/>
                  <a:gd name="T56" fmla="*/ 2147483646 w 3907"/>
                  <a:gd name="T57" fmla="*/ 2147483646 h 3525"/>
                  <a:gd name="T58" fmla="*/ 2147483646 w 3907"/>
                  <a:gd name="T59" fmla="*/ 2147483646 h 3525"/>
                  <a:gd name="T60" fmla="*/ 2147483646 w 3907"/>
                  <a:gd name="T61" fmla="*/ 2147483646 h 3525"/>
                  <a:gd name="T62" fmla="*/ 2147483646 w 3907"/>
                  <a:gd name="T63" fmla="*/ 2147483646 h 3525"/>
                  <a:gd name="T64" fmla="*/ 2147483646 w 3907"/>
                  <a:gd name="T65" fmla="*/ 2147483646 h 3525"/>
                  <a:gd name="T66" fmla="*/ 0 w 3907"/>
                  <a:gd name="T67" fmla="*/ 2147483646 h 3525"/>
                  <a:gd name="T68" fmla="*/ 2147483646 w 3907"/>
                  <a:gd name="T69" fmla="*/ 2147483646 h 3525"/>
                  <a:gd name="T70" fmla="*/ 2147483646 w 3907"/>
                  <a:gd name="T71" fmla="*/ 2147483646 h 3525"/>
                  <a:gd name="T72" fmla="*/ 2147483646 w 3907"/>
                  <a:gd name="T73" fmla="*/ 2147483646 h 3525"/>
                  <a:gd name="T74" fmla="*/ 2147483646 w 3907"/>
                  <a:gd name="T75" fmla="*/ 2147483646 h 3525"/>
                  <a:gd name="T76" fmla="*/ 2147483646 w 3907"/>
                  <a:gd name="T77" fmla="*/ 2147483646 h 3525"/>
                  <a:gd name="T78" fmla="*/ 2147483646 w 3907"/>
                  <a:gd name="T79" fmla="*/ 2147483646 h 3525"/>
                  <a:gd name="T80" fmla="*/ 2147483646 w 3907"/>
                  <a:gd name="T81" fmla="*/ 2147483646 h 3525"/>
                  <a:gd name="T82" fmla="*/ 2147483646 w 3907"/>
                  <a:gd name="T83" fmla="*/ 2147483646 h 3525"/>
                  <a:gd name="T84" fmla="*/ 2147483646 w 3907"/>
                  <a:gd name="T85" fmla="*/ 2147483646 h 3525"/>
                  <a:gd name="T86" fmla="*/ 2147483646 w 3907"/>
                  <a:gd name="T87" fmla="*/ 2147483646 h 3525"/>
                  <a:gd name="T88" fmla="*/ 2147483646 w 3907"/>
                  <a:gd name="T89" fmla="*/ 2147483646 h 3525"/>
                  <a:gd name="T90" fmla="*/ 2147483646 w 3907"/>
                  <a:gd name="T91" fmla="*/ 2147483646 h 3525"/>
                  <a:gd name="T92" fmla="*/ 2147483646 w 3907"/>
                  <a:gd name="T93" fmla="*/ 2147483646 h 3525"/>
                  <a:gd name="T94" fmla="*/ 2147483646 w 3907"/>
                  <a:gd name="T95" fmla="*/ 2147483646 h 3525"/>
                  <a:gd name="T96" fmla="*/ 2147483646 w 3907"/>
                  <a:gd name="T97" fmla="*/ 2147483646 h 3525"/>
                  <a:gd name="T98" fmla="*/ 2147483646 w 3907"/>
                  <a:gd name="T99" fmla="*/ 2147483646 h 3525"/>
                  <a:gd name="T100" fmla="*/ 2147483646 w 3907"/>
                  <a:gd name="T101" fmla="*/ 2147483646 h 3525"/>
                  <a:gd name="T102" fmla="*/ 2147483646 w 3907"/>
                  <a:gd name="T103" fmla="*/ 2147483646 h 3525"/>
                  <a:gd name="T104" fmla="*/ 2147483646 w 3907"/>
                  <a:gd name="T105" fmla="*/ 2147483646 h 3525"/>
                  <a:gd name="T106" fmla="*/ 2147483646 w 3907"/>
                  <a:gd name="T107" fmla="*/ 2147483646 h 3525"/>
                  <a:gd name="T108" fmla="*/ 2147483646 w 3907"/>
                  <a:gd name="T109" fmla="*/ 2147483646 h 3525"/>
                  <a:gd name="T110" fmla="*/ 2147483646 w 3907"/>
                  <a:gd name="T111" fmla="*/ 2147483646 h 352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907" h="3525">
                    <a:moveTo>
                      <a:pt x="3867" y="1562"/>
                    </a:moveTo>
                    <a:lnTo>
                      <a:pt x="3829" y="1524"/>
                    </a:lnTo>
                    <a:lnTo>
                      <a:pt x="3810" y="1543"/>
                    </a:lnTo>
                    <a:lnTo>
                      <a:pt x="3791" y="1543"/>
                    </a:lnTo>
                    <a:lnTo>
                      <a:pt x="3772" y="1543"/>
                    </a:lnTo>
                    <a:lnTo>
                      <a:pt x="3753" y="1543"/>
                    </a:lnTo>
                    <a:lnTo>
                      <a:pt x="2953" y="991"/>
                    </a:lnTo>
                    <a:lnTo>
                      <a:pt x="2839" y="857"/>
                    </a:lnTo>
                    <a:lnTo>
                      <a:pt x="2839" y="838"/>
                    </a:lnTo>
                    <a:lnTo>
                      <a:pt x="2667" y="667"/>
                    </a:lnTo>
                    <a:lnTo>
                      <a:pt x="2648" y="648"/>
                    </a:lnTo>
                    <a:lnTo>
                      <a:pt x="2343" y="610"/>
                    </a:lnTo>
                    <a:lnTo>
                      <a:pt x="2306" y="591"/>
                    </a:lnTo>
                    <a:lnTo>
                      <a:pt x="1810" y="438"/>
                    </a:lnTo>
                    <a:lnTo>
                      <a:pt x="1658" y="362"/>
                    </a:lnTo>
                    <a:lnTo>
                      <a:pt x="1620" y="343"/>
                    </a:lnTo>
                    <a:lnTo>
                      <a:pt x="1600" y="343"/>
                    </a:lnTo>
                    <a:lnTo>
                      <a:pt x="1581" y="362"/>
                    </a:lnTo>
                    <a:lnTo>
                      <a:pt x="1563" y="362"/>
                    </a:lnTo>
                    <a:lnTo>
                      <a:pt x="1524" y="381"/>
                    </a:lnTo>
                    <a:lnTo>
                      <a:pt x="1505" y="381"/>
                    </a:lnTo>
                    <a:lnTo>
                      <a:pt x="1467" y="419"/>
                    </a:lnTo>
                    <a:lnTo>
                      <a:pt x="1429" y="419"/>
                    </a:lnTo>
                    <a:lnTo>
                      <a:pt x="1391" y="438"/>
                    </a:lnTo>
                    <a:lnTo>
                      <a:pt x="1372" y="438"/>
                    </a:lnTo>
                    <a:lnTo>
                      <a:pt x="1353" y="419"/>
                    </a:lnTo>
                    <a:lnTo>
                      <a:pt x="1353" y="400"/>
                    </a:lnTo>
                    <a:lnTo>
                      <a:pt x="1353" y="362"/>
                    </a:lnTo>
                    <a:lnTo>
                      <a:pt x="1353" y="343"/>
                    </a:lnTo>
                    <a:lnTo>
                      <a:pt x="1353" y="324"/>
                    </a:lnTo>
                    <a:lnTo>
                      <a:pt x="1334" y="324"/>
                    </a:lnTo>
                    <a:lnTo>
                      <a:pt x="1334" y="267"/>
                    </a:lnTo>
                    <a:lnTo>
                      <a:pt x="1315" y="248"/>
                    </a:lnTo>
                    <a:lnTo>
                      <a:pt x="1296" y="229"/>
                    </a:lnTo>
                    <a:lnTo>
                      <a:pt x="1277" y="229"/>
                    </a:lnTo>
                    <a:lnTo>
                      <a:pt x="1258" y="229"/>
                    </a:lnTo>
                    <a:lnTo>
                      <a:pt x="1219" y="229"/>
                    </a:lnTo>
                    <a:lnTo>
                      <a:pt x="1143" y="229"/>
                    </a:lnTo>
                    <a:lnTo>
                      <a:pt x="1124" y="210"/>
                    </a:lnTo>
                    <a:lnTo>
                      <a:pt x="1105" y="210"/>
                    </a:lnTo>
                    <a:lnTo>
                      <a:pt x="1086" y="210"/>
                    </a:lnTo>
                    <a:lnTo>
                      <a:pt x="1086" y="191"/>
                    </a:lnTo>
                    <a:lnTo>
                      <a:pt x="1067" y="171"/>
                    </a:lnTo>
                    <a:lnTo>
                      <a:pt x="1048" y="171"/>
                    </a:lnTo>
                    <a:lnTo>
                      <a:pt x="1029" y="153"/>
                    </a:lnTo>
                    <a:lnTo>
                      <a:pt x="1010" y="134"/>
                    </a:lnTo>
                    <a:lnTo>
                      <a:pt x="1010" y="115"/>
                    </a:lnTo>
                    <a:lnTo>
                      <a:pt x="1010" y="95"/>
                    </a:lnTo>
                    <a:lnTo>
                      <a:pt x="972" y="57"/>
                    </a:lnTo>
                    <a:lnTo>
                      <a:pt x="896" y="19"/>
                    </a:lnTo>
                    <a:lnTo>
                      <a:pt x="858" y="0"/>
                    </a:lnTo>
                    <a:lnTo>
                      <a:pt x="838" y="0"/>
                    </a:lnTo>
                    <a:lnTo>
                      <a:pt x="819" y="19"/>
                    </a:lnTo>
                    <a:lnTo>
                      <a:pt x="819" y="39"/>
                    </a:lnTo>
                    <a:lnTo>
                      <a:pt x="819" y="57"/>
                    </a:lnTo>
                    <a:lnTo>
                      <a:pt x="801" y="57"/>
                    </a:lnTo>
                    <a:lnTo>
                      <a:pt x="782" y="76"/>
                    </a:lnTo>
                    <a:lnTo>
                      <a:pt x="762" y="76"/>
                    </a:lnTo>
                    <a:lnTo>
                      <a:pt x="801" y="95"/>
                    </a:lnTo>
                    <a:lnTo>
                      <a:pt x="819" y="95"/>
                    </a:lnTo>
                    <a:lnTo>
                      <a:pt x="819" y="115"/>
                    </a:lnTo>
                    <a:lnTo>
                      <a:pt x="838" y="134"/>
                    </a:lnTo>
                    <a:lnTo>
                      <a:pt x="858" y="171"/>
                    </a:lnTo>
                    <a:lnTo>
                      <a:pt x="877" y="210"/>
                    </a:lnTo>
                    <a:lnTo>
                      <a:pt x="896" y="248"/>
                    </a:lnTo>
                    <a:lnTo>
                      <a:pt x="896" y="267"/>
                    </a:lnTo>
                    <a:lnTo>
                      <a:pt x="877" y="381"/>
                    </a:lnTo>
                    <a:lnTo>
                      <a:pt x="877" y="400"/>
                    </a:lnTo>
                    <a:lnTo>
                      <a:pt x="896" y="438"/>
                    </a:lnTo>
                    <a:lnTo>
                      <a:pt x="934" y="496"/>
                    </a:lnTo>
                    <a:lnTo>
                      <a:pt x="934" y="515"/>
                    </a:lnTo>
                    <a:lnTo>
                      <a:pt x="953" y="533"/>
                    </a:lnTo>
                    <a:lnTo>
                      <a:pt x="953" y="552"/>
                    </a:lnTo>
                    <a:lnTo>
                      <a:pt x="953" y="591"/>
                    </a:lnTo>
                    <a:lnTo>
                      <a:pt x="934" y="705"/>
                    </a:lnTo>
                    <a:lnTo>
                      <a:pt x="934" y="762"/>
                    </a:lnTo>
                    <a:lnTo>
                      <a:pt x="934" y="819"/>
                    </a:lnTo>
                    <a:lnTo>
                      <a:pt x="934" y="877"/>
                    </a:lnTo>
                    <a:lnTo>
                      <a:pt x="953" y="933"/>
                    </a:lnTo>
                    <a:lnTo>
                      <a:pt x="953" y="972"/>
                    </a:lnTo>
                    <a:lnTo>
                      <a:pt x="953" y="991"/>
                    </a:lnTo>
                    <a:lnTo>
                      <a:pt x="934" y="1010"/>
                    </a:lnTo>
                    <a:lnTo>
                      <a:pt x="896" y="1029"/>
                    </a:lnTo>
                    <a:lnTo>
                      <a:pt x="877" y="1029"/>
                    </a:lnTo>
                    <a:lnTo>
                      <a:pt x="877" y="1048"/>
                    </a:lnTo>
                    <a:lnTo>
                      <a:pt x="858" y="1067"/>
                    </a:lnTo>
                    <a:lnTo>
                      <a:pt x="838" y="1124"/>
                    </a:lnTo>
                    <a:lnTo>
                      <a:pt x="838" y="1181"/>
                    </a:lnTo>
                    <a:lnTo>
                      <a:pt x="838" y="1200"/>
                    </a:lnTo>
                    <a:lnTo>
                      <a:pt x="838" y="1219"/>
                    </a:lnTo>
                    <a:lnTo>
                      <a:pt x="838" y="1258"/>
                    </a:lnTo>
                    <a:lnTo>
                      <a:pt x="819" y="1258"/>
                    </a:lnTo>
                    <a:lnTo>
                      <a:pt x="801" y="1276"/>
                    </a:lnTo>
                    <a:lnTo>
                      <a:pt x="724" y="1333"/>
                    </a:lnTo>
                    <a:lnTo>
                      <a:pt x="724" y="1353"/>
                    </a:lnTo>
                    <a:lnTo>
                      <a:pt x="706" y="1372"/>
                    </a:lnTo>
                    <a:lnTo>
                      <a:pt x="686" y="1448"/>
                    </a:lnTo>
                    <a:lnTo>
                      <a:pt x="667" y="1543"/>
                    </a:lnTo>
                    <a:lnTo>
                      <a:pt x="667" y="1581"/>
                    </a:lnTo>
                    <a:lnTo>
                      <a:pt x="648" y="1600"/>
                    </a:lnTo>
                    <a:lnTo>
                      <a:pt x="629" y="1619"/>
                    </a:lnTo>
                    <a:lnTo>
                      <a:pt x="572" y="1657"/>
                    </a:lnTo>
                    <a:lnTo>
                      <a:pt x="553" y="1676"/>
                    </a:lnTo>
                    <a:lnTo>
                      <a:pt x="534" y="1676"/>
                    </a:lnTo>
                    <a:lnTo>
                      <a:pt x="515" y="1676"/>
                    </a:lnTo>
                    <a:lnTo>
                      <a:pt x="362" y="1657"/>
                    </a:lnTo>
                    <a:lnTo>
                      <a:pt x="248" y="1639"/>
                    </a:lnTo>
                    <a:lnTo>
                      <a:pt x="210" y="1639"/>
                    </a:lnTo>
                    <a:lnTo>
                      <a:pt x="153" y="1657"/>
                    </a:lnTo>
                    <a:lnTo>
                      <a:pt x="153" y="1695"/>
                    </a:lnTo>
                    <a:lnTo>
                      <a:pt x="153" y="1753"/>
                    </a:lnTo>
                    <a:lnTo>
                      <a:pt x="191" y="1981"/>
                    </a:lnTo>
                    <a:lnTo>
                      <a:pt x="191" y="2152"/>
                    </a:lnTo>
                    <a:lnTo>
                      <a:pt x="96" y="2362"/>
                    </a:lnTo>
                    <a:lnTo>
                      <a:pt x="76" y="2419"/>
                    </a:lnTo>
                    <a:lnTo>
                      <a:pt x="58" y="2438"/>
                    </a:lnTo>
                    <a:lnTo>
                      <a:pt x="58" y="2496"/>
                    </a:lnTo>
                    <a:lnTo>
                      <a:pt x="58" y="2533"/>
                    </a:lnTo>
                    <a:lnTo>
                      <a:pt x="20" y="2572"/>
                    </a:lnTo>
                    <a:lnTo>
                      <a:pt x="0" y="2610"/>
                    </a:lnTo>
                    <a:lnTo>
                      <a:pt x="0" y="2705"/>
                    </a:lnTo>
                    <a:lnTo>
                      <a:pt x="153" y="2724"/>
                    </a:lnTo>
                    <a:lnTo>
                      <a:pt x="210" y="2743"/>
                    </a:lnTo>
                    <a:lnTo>
                      <a:pt x="248" y="2781"/>
                    </a:lnTo>
                    <a:lnTo>
                      <a:pt x="325" y="3010"/>
                    </a:lnTo>
                    <a:lnTo>
                      <a:pt x="381" y="3086"/>
                    </a:lnTo>
                    <a:lnTo>
                      <a:pt x="420" y="3105"/>
                    </a:lnTo>
                    <a:lnTo>
                      <a:pt x="439" y="3124"/>
                    </a:lnTo>
                    <a:lnTo>
                      <a:pt x="515" y="3181"/>
                    </a:lnTo>
                    <a:lnTo>
                      <a:pt x="534" y="3276"/>
                    </a:lnTo>
                    <a:lnTo>
                      <a:pt x="534" y="3410"/>
                    </a:lnTo>
                    <a:lnTo>
                      <a:pt x="572" y="3505"/>
                    </a:lnTo>
                    <a:lnTo>
                      <a:pt x="610" y="3448"/>
                    </a:lnTo>
                    <a:lnTo>
                      <a:pt x="743" y="3448"/>
                    </a:lnTo>
                    <a:lnTo>
                      <a:pt x="819" y="3391"/>
                    </a:lnTo>
                    <a:lnTo>
                      <a:pt x="934" y="3467"/>
                    </a:lnTo>
                    <a:lnTo>
                      <a:pt x="991" y="3486"/>
                    </a:lnTo>
                    <a:lnTo>
                      <a:pt x="1067" y="3505"/>
                    </a:lnTo>
                    <a:lnTo>
                      <a:pt x="1048" y="3524"/>
                    </a:lnTo>
                    <a:lnTo>
                      <a:pt x="1067" y="3524"/>
                    </a:lnTo>
                    <a:lnTo>
                      <a:pt x="1182" y="3448"/>
                    </a:lnTo>
                    <a:lnTo>
                      <a:pt x="1219" y="3410"/>
                    </a:lnTo>
                    <a:lnTo>
                      <a:pt x="1296" y="3334"/>
                    </a:lnTo>
                    <a:lnTo>
                      <a:pt x="1296" y="3353"/>
                    </a:lnTo>
                    <a:lnTo>
                      <a:pt x="1315" y="3371"/>
                    </a:lnTo>
                    <a:lnTo>
                      <a:pt x="1334" y="3391"/>
                    </a:lnTo>
                    <a:lnTo>
                      <a:pt x="1353" y="3371"/>
                    </a:lnTo>
                    <a:lnTo>
                      <a:pt x="1353" y="3334"/>
                    </a:lnTo>
                    <a:lnTo>
                      <a:pt x="1372" y="3334"/>
                    </a:lnTo>
                    <a:lnTo>
                      <a:pt x="1391" y="3315"/>
                    </a:lnTo>
                    <a:lnTo>
                      <a:pt x="1391" y="3257"/>
                    </a:lnTo>
                    <a:lnTo>
                      <a:pt x="1410" y="3239"/>
                    </a:lnTo>
                    <a:lnTo>
                      <a:pt x="1429" y="3239"/>
                    </a:lnTo>
                    <a:lnTo>
                      <a:pt x="1505" y="3257"/>
                    </a:lnTo>
                    <a:lnTo>
                      <a:pt x="1524" y="3257"/>
                    </a:lnTo>
                    <a:lnTo>
                      <a:pt x="1696" y="3219"/>
                    </a:lnTo>
                    <a:lnTo>
                      <a:pt x="1715" y="3200"/>
                    </a:lnTo>
                    <a:lnTo>
                      <a:pt x="1734" y="3200"/>
                    </a:lnTo>
                    <a:lnTo>
                      <a:pt x="1791" y="3124"/>
                    </a:lnTo>
                    <a:lnTo>
                      <a:pt x="1810" y="3124"/>
                    </a:lnTo>
                    <a:lnTo>
                      <a:pt x="1829" y="3124"/>
                    </a:lnTo>
                    <a:lnTo>
                      <a:pt x="1905" y="3162"/>
                    </a:lnTo>
                    <a:lnTo>
                      <a:pt x="2001" y="3200"/>
                    </a:lnTo>
                    <a:lnTo>
                      <a:pt x="2172" y="3239"/>
                    </a:lnTo>
                    <a:lnTo>
                      <a:pt x="2191" y="3239"/>
                    </a:lnTo>
                    <a:lnTo>
                      <a:pt x="2458" y="3143"/>
                    </a:lnTo>
                    <a:lnTo>
                      <a:pt x="2496" y="3143"/>
                    </a:lnTo>
                    <a:lnTo>
                      <a:pt x="2629" y="3143"/>
                    </a:lnTo>
                    <a:lnTo>
                      <a:pt x="2858" y="3239"/>
                    </a:lnTo>
                    <a:lnTo>
                      <a:pt x="2915" y="3276"/>
                    </a:lnTo>
                    <a:lnTo>
                      <a:pt x="3486" y="3391"/>
                    </a:lnTo>
                    <a:lnTo>
                      <a:pt x="3486" y="3295"/>
                    </a:lnTo>
                    <a:lnTo>
                      <a:pt x="3505" y="3257"/>
                    </a:lnTo>
                    <a:lnTo>
                      <a:pt x="3562" y="3200"/>
                    </a:lnTo>
                    <a:lnTo>
                      <a:pt x="3562" y="3181"/>
                    </a:lnTo>
                    <a:lnTo>
                      <a:pt x="3562" y="3162"/>
                    </a:lnTo>
                    <a:lnTo>
                      <a:pt x="3562" y="3143"/>
                    </a:lnTo>
                    <a:lnTo>
                      <a:pt x="3562" y="3124"/>
                    </a:lnTo>
                    <a:lnTo>
                      <a:pt x="3544" y="3067"/>
                    </a:lnTo>
                    <a:lnTo>
                      <a:pt x="3544" y="3048"/>
                    </a:lnTo>
                    <a:lnTo>
                      <a:pt x="3581" y="3010"/>
                    </a:lnTo>
                    <a:lnTo>
                      <a:pt x="3581" y="2972"/>
                    </a:lnTo>
                    <a:lnTo>
                      <a:pt x="3562" y="2953"/>
                    </a:lnTo>
                    <a:lnTo>
                      <a:pt x="3562" y="2934"/>
                    </a:lnTo>
                    <a:lnTo>
                      <a:pt x="3562" y="2914"/>
                    </a:lnTo>
                    <a:lnTo>
                      <a:pt x="3562" y="2895"/>
                    </a:lnTo>
                    <a:lnTo>
                      <a:pt x="3562" y="2838"/>
                    </a:lnTo>
                    <a:lnTo>
                      <a:pt x="3562" y="2819"/>
                    </a:lnTo>
                    <a:lnTo>
                      <a:pt x="3601" y="2762"/>
                    </a:lnTo>
                    <a:lnTo>
                      <a:pt x="3601" y="2724"/>
                    </a:lnTo>
                    <a:lnTo>
                      <a:pt x="3620" y="2724"/>
                    </a:lnTo>
                    <a:lnTo>
                      <a:pt x="3639" y="2686"/>
                    </a:lnTo>
                    <a:lnTo>
                      <a:pt x="3658" y="2667"/>
                    </a:lnTo>
                    <a:lnTo>
                      <a:pt x="3639" y="2629"/>
                    </a:lnTo>
                    <a:lnTo>
                      <a:pt x="3620" y="2610"/>
                    </a:lnTo>
                    <a:lnTo>
                      <a:pt x="3620" y="2572"/>
                    </a:lnTo>
                    <a:lnTo>
                      <a:pt x="3620" y="2553"/>
                    </a:lnTo>
                    <a:lnTo>
                      <a:pt x="3658" y="2457"/>
                    </a:lnTo>
                    <a:lnTo>
                      <a:pt x="3886" y="1867"/>
                    </a:lnTo>
                    <a:lnTo>
                      <a:pt x="3906" y="1753"/>
                    </a:lnTo>
                    <a:lnTo>
                      <a:pt x="3867" y="1562"/>
                    </a:lnTo>
                  </a:path>
                </a:pathLst>
              </a:custGeom>
              <a:solidFill>
                <a:srgbClr val="BDBDB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74" name="Freeform 16">
                <a:extLst>
                  <a:ext uri="{FF2B5EF4-FFF2-40B4-BE49-F238E27FC236}">
                    <a16:creationId xmlns:a16="http://schemas.microsoft.com/office/drawing/2014/main" id="{D5B456B3-1B42-E34C-A1E1-26FA554AA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0163" y="13550900"/>
                <a:ext cx="877887" cy="569913"/>
              </a:xfrm>
              <a:custGeom>
                <a:avLst/>
                <a:gdLst>
                  <a:gd name="T0" fmla="*/ 2147483646 w 2439"/>
                  <a:gd name="T1" fmla="*/ 2147483646 h 1582"/>
                  <a:gd name="T2" fmla="*/ 2147483646 w 2439"/>
                  <a:gd name="T3" fmla="*/ 2147483646 h 1582"/>
                  <a:gd name="T4" fmla="*/ 2147483646 w 2439"/>
                  <a:gd name="T5" fmla="*/ 2147483646 h 1582"/>
                  <a:gd name="T6" fmla="*/ 2147483646 w 2439"/>
                  <a:gd name="T7" fmla="*/ 2147483646 h 1582"/>
                  <a:gd name="T8" fmla="*/ 2147483646 w 2439"/>
                  <a:gd name="T9" fmla="*/ 0 h 1582"/>
                  <a:gd name="T10" fmla="*/ 2147483646 w 2439"/>
                  <a:gd name="T11" fmla="*/ 0 h 1582"/>
                  <a:gd name="T12" fmla="*/ 2147483646 w 2439"/>
                  <a:gd name="T13" fmla="*/ 2147483646 h 1582"/>
                  <a:gd name="T14" fmla="*/ 2147483646 w 2439"/>
                  <a:gd name="T15" fmla="*/ 2147483646 h 1582"/>
                  <a:gd name="T16" fmla="*/ 2147483646 w 2439"/>
                  <a:gd name="T17" fmla="*/ 2147483646 h 1582"/>
                  <a:gd name="T18" fmla="*/ 2147483646 w 2439"/>
                  <a:gd name="T19" fmla="*/ 2147483646 h 1582"/>
                  <a:gd name="T20" fmla="*/ 2147483646 w 2439"/>
                  <a:gd name="T21" fmla="*/ 2147483646 h 1582"/>
                  <a:gd name="T22" fmla="*/ 2147483646 w 2439"/>
                  <a:gd name="T23" fmla="*/ 2147483646 h 1582"/>
                  <a:gd name="T24" fmla="*/ 2147483646 w 2439"/>
                  <a:gd name="T25" fmla="*/ 2147483646 h 1582"/>
                  <a:gd name="T26" fmla="*/ 2147483646 w 2439"/>
                  <a:gd name="T27" fmla="*/ 2147483646 h 1582"/>
                  <a:gd name="T28" fmla="*/ 2147483646 w 2439"/>
                  <a:gd name="T29" fmla="*/ 2147483646 h 1582"/>
                  <a:gd name="T30" fmla="*/ 2147483646 w 2439"/>
                  <a:gd name="T31" fmla="*/ 2147483646 h 1582"/>
                  <a:gd name="T32" fmla="*/ 2147483646 w 2439"/>
                  <a:gd name="T33" fmla="*/ 2147483646 h 1582"/>
                  <a:gd name="T34" fmla="*/ 2147483646 w 2439"/>
                  <a:gd name="T35" fmla="*/ 2147483646 h 1582"/>
                  <a:gd name="T36" fmla="*/ 0 w 2439"/>
                  <a:gd name="T37" fmla="*/ 2147483646 h 1582"/>
                  <a:gd name="T38" fmla="*/ 2147483646 w 2439"/>
                  <a:gd name="T39" fmla="*/ 2147483646 h 1582"/>
                  <a:gd name="T40" fmla="*/ 2147483646 w 2439"/>
                  <a:gd name="T41" fmla="*/ 2147483646 h 1582"/>
                  <a:gd name="T42" fmla="*/ 2147483646 w 2439"/>
                  <a:gd name="T43" fmla="*/ 2147483646 h 1582"/>
                  <a:gd name="T44" fmla="*/ 2147483646 w 2439"/>
                  <a:gd name="T45" fmla="*/ 2147483646 h 1582"/>
                  <a:gd name="T46" fmla="*/ 2147483646 w 2439"/>
                  <a:gd name="T47" fmla="*/ 2147483646 h 1582"/>
                  <a:gd name="T48" fmla="*/ 2147483646 w 2439"/>
                  <a:gd name="T49" fmla="*/ 2147483646 h 1582"/>
                  <a:gd name="T50" fmla="*/ 2147483646 w 2439"/>
                  <a:gd name="T51" fmla="*/ 2147483646 h 1582"/>
                  <a:gd name="T52" fmla="*/ 2147483646 w 2439"/>
                  <a:gd name="T53" fmla="*/ 2147483646 h 1582"/>
                  <a:gd name="T54" fmla="*/ 2147483646 w 2439"/>
                  <a:gd name="T55" fmla="*/ 2147483646 h 1582"/>
                  <a:gd name="T56" fmla="*/ 2147483646 w 2439"/>
                  <a:gd name="T57" fmla="*/ 2147483646 h 1582"/>
                  <a:gd name="T58" fmla="*/ 2147483646 w 2439"/>
                  <a:gd name="T59" fmla="*/ 2147483646 h 1582"/>
                  <a:gd name="T60" fmla="*/ 2147483646 w 2439"/>
                  <a:gd name="T61" fmla="*/ 2147483646 h 1582"/>
                  <a:gd name="T62" fmla="*/ 2147483646 w 2439"/>
                  <a:gd name="T63" fmla="*/ 2147483646 h 1582"/>
                  <a:gd name="T64" fmla="*/ 2147483646 w 2439"/>
                  <a:gd name="T65" fmla="*/ 2147483646 h 1582"/>
                  <a:gd name="T66" fmla="*/ 2147483646 w 2439"/>
                  <a:gd name="T67" fmla="*/ 2147483646 h 1582"/>
                  <a:gd name="T68" fmla="*/ 2147483646 w 2439"/>
                  <a:gd name="T69" fmla="*/ 2147483646 h 1582"/>
                  <a:gd name="T70" fmla="*/ 2147483646 w 2439"/>
                  <a:gd name="T71" fmla="*/ 2147483646 h 1582"/>
                  <a:gd name="T72" fmla="*/ 2147483646 w 2439"/>
                  <a:gd name="T73" fmla="*/ 2147483646 h 1582"/>
                  <a:gd name="T74" fmla="*/ 2147483646 w 2439"/>
                  <a:gd name="T75" fmla="*/ 2147483646 h 1582"/>
                  <a:gd name="T76" fmla="*/ 2147483646 w 2439"/>
                  <a:gd name="T77" fmla="*/ 2147483646 h 1582"/>
                  <a:gd name="T78" fmla="*/ 2147483646 w 2439"/>
                  <a:gd name="T79" fmla="*/ 2147483646 h 1582"/>
                  <a:gd name="T80" fmla="*/ 2147483646 w 2439"/>
                  <a:gd name="T81" fmla="*/ 2147483646 h 1582"/>
                  <a:gd name="T82" fmla="*/ 2147483646 w 2439"/>
                  <a:gd name="T83" fmla="*/ 2147483646 h 1582"/>
                  <a:gd name="T84" fmla="*/ 2147483646 w 2439"/>
                  <a:gd name="T85" fmla="*/ 2147483646 h 1582"/>
                  <a:gd name="T86" fmla="*/ 2147483646 w 2439"/>
                  <a:gd name="T87" fmla="*/ 2147483646 h 1582"/>
                  <a:gd name="T88" fmla="*/ 2147483646 w 2439"/>
                  <a:gd name="T89" fmla="*/ 2147483646 h 1582"/>
                  <a:gd name="T90" fmla="*/ 2147483646 w 2439"/>
                  <a:gd name="T91" fmla="*/ 2147483646 h 1582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439" h="1582">
                    <a:moveTo>
                      <a:pt x="1867" y="152"/>
                    </a:moveTo>
                    <a:lnTo>
                      <a:pt x="1810" y="115"/>
                    </a:lnTo>
                    <a:lnTo>
                      <a:pt x="1581" y="19"/>
                    </a:lnTo>
                    <a:lnTo>
                      <a:pt x="1448" y="19"/>
                    </a:lnTo>
                    <a:lnTo>
                      <a:pt x="1410" y="19"/>
                    </a:lnTo>
                    <a:lnTo>
                      <a:pt x="1143" y="115"/>
                    </a:lnTo>
                    <a:lnTo>
                      <a:pt x="1124" y="115"/>
                    </a:lnTo>
                    <a:lnTo>
                      <a:pt x="953" y="76"/>
                    </a:lnTo>
                    <a:lnTo>
                      <a:pt x="857" y="38"/>
                    </a:lnTo>
                    <a:lnTo>
                      <a:pt x="781" y="0"/>
                    </a:lnTo>
                    <a:lnTo>
                      <a:pt x="762" y="0"/>
                    </a:lnTo>
                    <a:lnTo>
                      <a:pt x="743" y="0"/>
                    </a:lnTo>
                    <a:lnTo>
                      <a:pt x="686" y="76"/>
                    </a:lnTo>
                    <a:lnTo>
                      <a:pt x="667" y="76"/>
                    </a:lnTo>
                    <a:lnTo>
                      <a:pt x="648" y="95"/>
                    </a:lnTo>
                    <a:lnTo>
                      <a:pt x="476" y="133"/>
                    </a:lnTo>
                    <a:lnTo>
                      <a:pt x="457" y="133"/>
                    </a:lnTo>
                    <a:lnTo>
                      <a:pt x="381" y="115"/>
                    </a:lnTo>
                    <a:lnTo>
                      <a:pt x="362" y="115"/>
                    </a:lnTo>
                    <a:lnTo>
                      <a:pt x="343" y="133"/>
                    </a:lnTo>
                    <a:lnTo>
                      <a:pt x="343" y="191"/>
                    </a:lnTo>
                    <a:lnTo>
                      <a:pt x="324" y="210"/>
                    </a:lnTo>
                    <a:lnTo>
                      <a:pt x="305" y="210"/>
                    </a:lnTo>
                    <a:lnTo>
                      <a:pt x="305" y="247"/>
                    </a:lnTo>
                    <a:lnTo>
                      <a:pt x="286" y="267"/>
                    </a:lnTo>
                    <a:lnTo>
                      <a:pt x="267" y="247"/>
                    </a:lnTo>
                    <a:lnTo>
                      <a:pt x="248" y="229"/>
                    </a:lnTo>
                    <a:lnTo>
                      <a:pt x="248" y="210"/>
                    </a:lnTo>
                    <a:lnTo>
                      <a:pt x="171" y="286"/>
                    </a:lnTo>
                    <a:lnTo>
                      <a:pt x="134" y="324"/>
                    </a:lnTo>
                    <a:lnTo>
                      <a:pt x="19" y="400"/>
                    </a:lnTo>
                    <a:lnTo>
                      <a:pt x="0" y="400"/>
                    </a:lnTo>
                    <a:lnTo>
                      <a:pt x="0" y="457"/>
                    </a:lnTo>
                    <a:lnTo>
                      <a:pt x="57" y="514"/>
                    </a:lnTo>
                    <a:lnTo>
                      <a:pt x="134" y="552"/>
                    </a:lnTo>
                    <a:lnTo>
                      <a:pt x="210" y="572"/>
                    </a:lnTo>
                    <a:lnTo>
                      <a:pt x="267" y="591"/>
                    </a:lnTo>
                    <a:lnTo>
                      <a:pt x="552" y="914"/>
                    </a:lnTo>
                    <a:lnTo>
                      <a:pt x="667" y="1009"/>
                    </a:lnTo>
                    <a:lnTo>
                      <a:pt x="800" y="1086"/>
                    </a:lnTo>
                    <a:lnTo>
                      <a:pt x="1448" y="1353"/>
                    </a:lnTo>
                    <a:lnTo>
                      <a:pt x="2000" y="1581"/>
                    </a:lnTo>
                    <a:lnTo>
                      <a:pt x="2000" y="1562"/>
                    </a:lnTo>
                    <a:lnTo>
                      <a:pt x="2057" y="1467"/>
                    </a:lnTo>
                    <a:lnTo>
                      <a:pt x="2096" y="1448"/>
                    </a:lnTo>
                    <a:lnTo>
                      <a:pt x="2152" y="1448"/>
                    </a:lnTo>
                    <a:lnTo>
                      <a:pt x="2172" y="1429"/>
                    </a:lnTo>
                    <a:lnTo>
                      <a:pt x="2191" y="1390"/>
                    </a:lnTo>
                    <a:lnTo>
                      <a:pt x="2191" y="1314"/>
                    </a:lnTo>
                    <a:lnTo>
                      <a:pt x="2191" y="1295"/>
                    </a:lnTo>
                    <a:lnTo>
                      <a:pt x="2172" y="1257"/>
                    </a:lnTo>
                    <a:lnTo>
                      <a:pt x="2152" y="1257"/>
                    </a:lnTo>
                    <a:lnTo>
                      <a:pt x="2133" y="1238"/>
                    </a:lnTo>
                    <a:lnTo>
                      <a:pt x="2115" y="1238"/>
                    </a:lnTo>
                    <a:lnTo>
                      <a:pt x="2096" y="1238"/>
                    </a:lnTo>
                    <a:lnTo>
                      <a:pt x="2038" y="1200"/>
                    </a:lnTo>
                    <a:lnTo>
                      <a:pt x="2000" y="1200"/>
                    </a:lnTo>
                    <a:lnTo>
                      <a:pt x="2000" y="1181"/>
                    </a:lnTo>
                    <a:lnTo>
                      <a:pt x="1981" y="1181"/>
                    </a:lnTo>
                    <a:lnTo>
                      <a:pt x="1981" y="1162"/>
                    </a:lnTo>
                    <a:lnTo>
                      <a:pt x="1962" y="1124"/>
                    </a:lnTo>
                    <a:lnTo>
                      <a:pt x="1962" y="1105"/>
                    </a:lnTo>
                    <a:lnTo>
                      <a:pt x="2038" y="1048"/>
                    </a:lnTo>
                    <a:lnTo>
                      <a:pt x="2038" y="1029"/>
                    </a:lnTo>
                    <a:lnTo>
                      <a:pt x="2057" y="1009"/>
                    </a:lnTo>
                    <a:lnTo>
                      <a:pt x="2057" y="991"/>
                    </a:lnTo>
                    <a:lnTo>
                      <a:pt x="2038" y="972"/>
                    </a:lnTo>
                    <a:lnTo>
                      <a:pt x="2038" y="933"/>
                    </a:lnTo>
                    <a:lnTo>
                      <a:pt x="2038" y="914"/>
                    </a:lnTo>
                    <a:lnTo>
                      <a:pt x="2057" y="877"/>
                    </a:lnTo>
                    <a:lnTo>
                      <a:pt x="2133" y="667"/>
                    </a:lnTo>
                    <a:lnTo>
                      <a:pt x="2133" y="628"/>
                    </a:lnTo>
                    <a:lnTo>
                      <a:pt x="2133" y="610"/>
                    </a:lnTo>
                    <a:lnTo>
                      <a:pt x="2115" y="572"/>
                    </a:lnTo>
                    <a:lnTo>
                      <a:pt x="2115" y="552"/>
                    </a:lnTo>
                    <a:lnTo>
                      <a:pt x="2133" y="533"/>
                    </a:lnTo>
                    <a:lnTo>
                      <a:pt x="2152" y="496"/>
                    </a:lnTo>
                    <a:lnTo>
                      <a:pt x="2229" y="400"/>
                    </a:lnTo>
                    <a:lnTo>
                      <a:pt x="2267" y="362"/>
                    </a:lnTo>
                    <a:lnTo>
                      <a:pt x="2343" y="324"/>
                    </a:lnTo>
                    <a:lnTo>
                      <a:pt x="2438" y="267"/>
                    </a:lnTo>
                    <a:lnTo>
                      <a:pt x="1867" y="152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75" name="Freeform 17">
                <a:extLst>
                  <a:ext uri="{FF2B5EF4-FFF2-40B4-BE49-F238E27FC236}">
                    <a16:creationId xmlns:a16="http://schemas.microsoft.com/office/drawing/2014/main" id="{BB7C3BBE-C8DA-114A-9EB2-F30A2E2AA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000" y="8188325"/>
                <a:ext cx="1892300" cy="2427288"/>
              </a:xfrm>
              <a:custGeom>
                <a:avLst/>
                <a:gdLst>
                  <a:gd name="T0" fmla="*/ 2147483646 w 5258"/>
                  <a:gd name="T1" fmla="*/ 2147483646 h 6742"/>
                  <a:gd name="T2" fmla="*/ 2147483646 w 5258"/>
                  <a:gd name="T3" fmla="*/ 2147483646 h 6742"/>
                  <a:gd name="T4" fmla="*/ 2147483646 w 5258"/>
                  <a:gd name="T5" fmla="*/ 2147483646 h 6742"/>
                  <a:gd name="T6" fmla="*/ 2147483646 w 5258"/>
                  <a:gd name="T7" fmla="*/ 2147483646 h 6742"/>
                  <a:gd name="T8" fmla="*/ 2147483646 w 5258"/>
                  <a:gd name="T9" fmla="*/ 2147483646 h 6742"/>
                  <a:gd name="T10" fmla="*/ 2147483646 w 5258"/>
                  <a:gd name="T11" fmla="*/ 2147483646 h 6742"/>
                  <a:gd name="T12" fmla="*/ 2147483646 w 5258"/>
                  <a:gd name="T13" fmla="*/ 2147483646 h 6742"/>
                  <a:gd name="T14" fmla="*/ 2147483646 w 5258"/>
                  <a:gd name="T15" fmla="*/ 2147483646 h 6742"/>
                  <a:gd name="T16" fmla="*/ 2147483646 w 5258"/>
                  <a:gd name="T17" fmla="*/ 2147483646 h 6742"/>
                  <a:gd name="T18" fmla="*/ 2147483646 w 5258"/>
                  <a:gd name="T19" fmla="*/ 2147483646 h 6742"/>
                  <a:gd name="T20" fmla="*/ 2147483646 w 5258"/>
                  <a:gd name="T21" fmla="*/ 2147483646 h 6742"/>
                  <a:gd name="T22" fmla="*/ 2147483646 w 5258"/>
                  <a:gd name="T23" fmla="*/ 2147483646 h 6742"/>
                  <a:gd name="T24" fmla="*/ 2147483646 w 5258"/>
                  <a:gd name="T25" fmla="*/ 2147483646 h 6742"/>
                  <a:gd name="T26" fmla="*/ 2147483646 w 5258"/>
                  <a:gd name="T27" fmla="*/ 2147483646 h 6742"/>
                  <a:gd name="T28" fmla="*/ 2147483646 w 5258"/>
                  <a:gd name="T29" fmla="*/ 2147483646 h 6742"/>
                  <a:gd name="T30" fmla="*/ 2147483646 w 5258"/>
                  <a:gd name="T31" fmla="*/ 2147483646 h 6742"/>
                  <a:gd name="T32" fmla="*/ 2147483646 w 5258"/>
                  <a:gd name="T33" fmla="*/ 2147483646 h 6742"/>
                  <a:gd name="T34" fmla="*/ 2147483646 w 5258"/>
                  <a:gd name="T35" fmla="*/ 2147483646 h 6742"/>
                  <a:gd name="T36" fmla="*/ 2147483646 w 5258"/>
                  <a:gd name="T37" fmla="*/ 2147483646 h 6742"/>
                  <a:gd name="T38" fmla="*/ 2147483646 w 5258"/>
                  <a:gd name="T39" fmla="*/ 2147483646 h 6742"/>
                  <a:gd name="T40" fmla="*/ 2147483646 w 5258"/>
                  <a:gd name="T41" fmla="*/ 2147483646 h 6742"/>
                  <a:gd name="T42" fmla="*/ 2147483646 w 5258"/>
                  <a:gd name="T43" fmla="*/ 2147483646 h 6742"/>
                  <a:gd name="T44" fmla="*/ 2147483646 w 5258"/>
                  <a:gd name="T45" fmla="*/ 2147483646 h 6742"/>
                  <a:gd name="T46" fmla="*/ 2147483646 w 5258"/>
                  <a:gd name="T47" fmla="*/ 2147483646 h 6742"/>
                  <a:gd name="T48" fmla="*/ 2147483646 w 5258"/>
                  <a:gd name="T49" fmla="*/ 2147483646 h 6742"/>
                  <a:gd name="T50" fmla="*/ 2147483646 w 5258"/>
                  <a:gd name="T51" fmla="*/ 2147483646 h 6742"/>
                  <a:gd name="T52" fmla="*/ 2147483646 w 5258"/>
                  <a:gd name="T53" fmla="*/ 2147483646 h 6742"/>
                  <a:gd name="T54" fmla="*/ 2147483646 w 5258"/>
                  <a:gd name="T55" fmla="*/ 2147483646 h 6742"/>
                  <a:gd name="T56" fmla="*/ 2147483646 w 5258"/>
                  <a:gd name="T57" fmla="*/ 2147483646 h 6742"/>
                  <a:gd name="T58" fmla="*/ 2147483646 w 5258"/>
                  <a:gd name="T59" fmla="*/ 2147483646 h 6742"/>
                  <a:gd name="T60" fmla="*/ 2147483646 w 5258"/>
                  <a:gd name="T61" fmla="*/ 2147483646 h 6742"/>
                  <a:gd name="T62" fmla="*/ 2147483646 w 5258"/>
                  <a:gd name="T63" fmla="*/ 2147483646 h 6742"/>
                  <a:gd name="T64" fmla="*/ 2147483646 w 5258"/>
                  <a:gd name="T65" fmla="*/ 2147483646 h 6742"/>
                  <a:gd name="T66" fmla="*/ 2147483646 w 5258"/>
                  <a:gd name="T67" fmla="*/ 2147483646 h 6742"/>
                  <a:gd name="T68" fmla="*/ 2147483646 w 5258"/>
                  <a:gd name="T69" fmla="*/ 2147483646 h 6742"/>
                  <a:gd name="T70" fmla="*/ 2147483646 w 5258"/>
                  <a:gd name="T71" fmla="*/ 2147483646 h 6742"/>
                  <a:gd name="T72" fmla="*/ 2147483646 w 5258"/>
                  <a:gd name="T73" fmla="*/ 2147483646 h 6742"/>
                  <a:gd name="T74" fmla="*/ 2147483646 w 5258"/>
                  <a:gd name="T75" fmla="*/ 2147483646 h 6742"/>
                  <a:gd name="T76" fmla="*/ 2147483646 w 5258"/>
                  <a:gd name="T77" fmla="*/ 2147483646 h 6742"/>
                  <a:gd name="T78" fmla="*/ 2147483646 w 5258"/>
                  <a:gd name="T79" fmla="*/ 2147483646 h 6742"/>
                  <a:gd name="T80" fmla="*/ 2147483646 w 5258"/>
                  <a:gd name="T81" fmla="*/ 2147483646 h 6742"/>
                  <a:gd name="T82" fmla="*/ 2147483646 w 5258"/>
                  <a:gd name="T83" fmla="*/ 2147483646 h 6742"/>
                  <a:gd name="T84" fmla="*/ 2147483646 w 5258"/>
                  <a:gd name="T85" fmla="*/ 2147483646 h 6742"/>
                  <a:gd name="T86" fmla="*/ 2147483646 w 5258"/>
                  <a:gd name="T87" fmla="*/ 2147483646 h 6742"/>
                  <a:gd name="T88" fmla="*/ 2147483646 w 5258"/>
                  <a:gd name="T89" fmla="*/ 2147483646 h 6742"/>
                  <a:gd name="T90" fmla="*/ 2147483646 w 5258"/>
                  <a:gd name="T91" fmla="*/ 2147483646 h 6742"/>
                  <a:gd name="T92" fmla="*/ 2147483646 w 5258"/>
                  <a:gd name="T93" fmla="*/ 2147483646 h 6742"/>
                  <a:gd name="T94" fmla="*/ 2147483646 w 5258"/>
                  <a:gd name="T95" fmla="*/ 2147483646 h 6742"/>
                  <a:gd name="T96" fmla="*/ 2147483646 w 5258"/>
                  <a:gd name="T97" fmla="*/ 2147483646 h 6742"/>
                  <a:gd name="T98" fmla="*/ 2147483646 w 5258"/>
                  <a:gd name="T99" fmla="*/ 2147483646 h 6742"/>
                  <a:gd name="T100" fmla="*/ 2147483646 w 5258"/>
                  <a:gd name="T101" fmla="*/ 2147483646 h 6742"/>
                  <a:gd name="T102" fmla="*/ 2147483646 w 5258"/>
                  <a:gd name="T103" fmla="*/ 2147483646 h 6742"/>
                  <a:gd name="T104" fmla="*/ 2147483646 w 5258"/>
                  <a:gd name="T105" fmla="*/ 2147483646 h 6742"/>
                  <a:gd name="T106" fmla="*/ 2147483646 w 5258"/>
                  <a:gd name="T107" fmla="*/ 2147483646 h 6742"/>
                  <a:gd name="T108" fmla="*/ 2147483646 w 5258"/>
                  <a:gd name="T109" fmla="*/ 2147483646 h 6742"/>
                  <a:gd name="T110" fmla="*/ 2147483646 w 5258"/>
                  <a:gd name="T111" fmla="*/ 2147483646 h 6742"/>
                  <a:gd name="T112" fmla="*/ 2147483646 w 5258"/>
                  <a:gd name="T113" fmla="*/ 2147483646 h 6742"/>
                  <a:gd name="T114" fmla="*/ 2147483646 w 5258"/>
                  <a:gd name="T115" fmla="*/ 2147483646 h 6742"/>
                  <a:gd name="T116" fmla="*/ 2147483646 w 5258"/>
                  <a:gd name="T117" fmla="*/ 2147483646 h 6742"/>
                  <a:gd name="T118" fmla="*/ 2147483646 w 5258"/>
                  <a:gd name="T119" fmla="*/ 2147483646 h 674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258" h="6742">
                    <a:moveTo>
                      <a:pt x="5257" y="5808"/>
                    </a:moveTo>
                    <a:lnTo>
                      <a:pt x="5219" y="5713"/>
                    </a:lnTo>
                    <a:lnTo>
                      <a:pt x="5200" y="5713"/>
                    </a:lnTo>
                    <a:lnTo>
                      <a:pt x="5181" y="5694"/>
                    </a:lnTo>
                    <a:lnTo>
                      <a:pt x="5162" y="5656"/>
                    </a:lnTo>
                    <a:lnTo>
                      <a:pt x="5162" y="5637"/>
                    </a:lnTo>
                    <a:lnTo>
                      <a:pt x="5162" y="5580"/>
                    </a:lnTo>
                    <a:lnTo>
                      <a:pt x="5143" y="5561"/>
                    </a:lnTo>
                    <a:lnTo>
                      <a:pt x="5124" y="5541"/>
                    </a:lnTo>
                    <a:lnTo>
                      <a:pt x="5105" y="5522"/>
                    </a:lnTo>
                    <a:lnTo>
                      <a:pt x="5085" y="5522"/>
                    </a:lnTo>
                    <a:lnTo>
                      <a:pt x="4895" y="5389"/>
                    </a:lnTo>
                    <a:lnTo>
                      <a:pt x="4800" y="5351"/>
                    </a:lnTo>
                    <a:lnTo>
                      <a:pt x="4781" y="5332"/>
                    </a:lnTo>
                    <a:lnTo>
                      <a:pt x="4762" y="5332"/>
                    </a:lnTo>
                    <a:lnTo>
                      <a:pt x="4743" y="5351"/>
                    </a:lnTo>
                    <a:lnTo>
                      <a:pt x="4724" y="5370"/>
                    </a:lnTo>
                    <a:lnTo>
                      <a:pt x="4704" y="5370"/>
                    </a:lnTo>
                    <a:lnTo>
                      <a:pt x="4667" y="5351"/>
                    </a:lnTo>
                    <a:lnTo>
                      <a:pt x="4648" y="5332"/>
                    </a:lnTo>
                    <a:lnTo>
                      <a:pt x="4628" y="5313"/>
                    </a:lnTo>
                    <a:lnTo>
                      <a:pt x="4648" y="5236"/>
                    </a:lnTo>
                    <a:lnTo>
                      <a:pt x="4648" y="5199"/>
                    </a:lnTo>
                    <a:lnTo>
                      <a:pt x="4648" y="5141"/>
                    </a:lnTo>
                    <a:lnTo>
                      <a:pt x="4609" y="5027"/>
                    </a:lnTo>
                    <a:lnTo>
                      <a:pt x="4590" y="4989"/>
                    </a:lnTo>
                    <a:lnTo>
                      <a:pt x="4590" y="4970"/>
                    </a:lnTo>
                    <a:lnTo>
                      <a:pt x="4590" y="4951"/>
                    </a:lnTo>
                    <a:lnTo>
                      <a:pt x="4609" y="4951"/>
                    </a:lnTo>
                    <a:lnTo>
                      <a:pt x="4609" y="4932"/>
                    </a:lnTo>
                    <a:lnTo>
                      <a:pt x="4628" y="4932"/>
                    </a:lnTo>
                    <a:lnTo>
                      <a:pt x="4648" y="4932"/>
                    </a:lnTo>
                    <a:lnTo>
                      <a:pt x="4648" y="4913"/>
                    </a:lnTo>
                    <a:lnTo>
                      <a:pt x="4648" y="4894"/>
                    </a:lnTo>
                    <a:lnTo>
                      <a:pt x="4609" y="4703"/>
                    </a:lnTo>
                    <a:lnTo>
                      <a:pt x="4609" y="4684"/>
                    </a:lnTo>
                    <a:lnTo>
                      <a:pt x="4609" y="4665"/>
                    </a:lnTo>
                    <a:lnTo>
                      <a:pt x="4628" y="4665"/>
                    </a:lnTo>
                    <a:lnTo>
                      <a:pt x="4648" y="4646"/>
                    </a:lnTo>
                    <a:lnTo>
                      <a:pt x="4667" y="4646"/>
                    </a:lnTo>
                    <a:lnTo>
                      <a:pt x="4667" y="4627"/>
                    </a:lnTo>
                    <a:lnTo>
                      <a:pt x="4667" y="4608"/>
                    </a:lnTo>
                    <a:lnTo>
                      <a:pt x="4685" y="4589"/>
                    </a:lnTo>
                    <a:lnTo>
                      <a:pt x="4704" y="4570"/>
                    </a:lnTo>
                    <a:lnTo>
                      <a:pt x="4704" y="4551"/>
                    </a:lnTo>
                    <a:lnTo>
                      <a:pt x="4667" y="4532"/>
                    </a:lnTo>
                    <a:lnTo>
                      <a:pt x="4628" y="4475"/>
                    </a:lnTo>
                    <a:lnTo>
                      <a:pt x="4609" y="4475"/>
                    </a:lnTo>
                    <a:lnTo>
                      <a:pt x="4590" y="4456"/>
                    </a:lnTo>
                    <a:lnTo>
                      <a:pt x="4571" y="4456"/>
                    </a:lnTo>
                    <a:lnTo>
                      <a:pt x="4552" y="4437"/>
                    </a:lnTo>
                    <a:lnTo>
                      <a:pt x="4495" y="4379"/>
                    </a:lnTo>
                    <a:lnTo>
                      <a:pt x="4495" y="4361"/>
                    </a:lnTo>
                    <a:lnTo>
                      <a:pt x="4457" y="4342"/>
                    </a:lnTo>
                    <a:lnTo>
                      <a:pt x="4438" y="4342"/>
                    </a:lnTo>
                    <a:lnTo>
                      <a:pt x="4419" y="4322"/>
                    </a:lnTo>
                    <a:lnTo>
                      <a:pt x="4400" y="4322"/>
                    </a:lnTo>
                    <a:lnTo>
                      <a:pt x="4381" y="4322"/>
                    </a:lnTo>
                    <a:lnTo>
                      <a:pt x="4362" y="4322"/>
                    </a:lnTo>
                    <a:lnTo>
                      <a:pt x="4343" y="4303"/>
                    </a:lnTo>
                    <a:lnTo>
                      <a:pt x="4343" y="4284"/>
                    </a:lnTo>
                    <a:lnTo>
                      <a:pt x="4286" y="4284"/>
                    </a:lnTo>
                    <a:lnTo>
                      <a:pt x="4247" y="4265"/>
                    </a:lnTo>
                    <a:lnTo>
                      <a:pt x="4247" y="4246"/>
                    </a:lnTo>
                    <a:lnTo>
                      <a:pt x="4247" y="4227"/>
                    </a:lnTo>
                    <a:lnTo>
                      <a:pt x="4267" y="4170"/>
                    </a:lnTo>
                    <a:lnTo>
                      <a:pt x="4267" y="4132"/>
                    </a:lnTo>
                    <a:lnTo>
                      <a:pt x="4267" y="4113"/>
                    </a:lnTo>
                    <a:lnTo>
                      <a:pt x="4267" y="4056"/>
                    </a:lnTo>
                    <a:lnTo>
                      <a:pt x="4267" y="3827"/>
                    </a:lnTo>
                    <a:lnTo>
                      <a:pt x="4286" y="3732"/>
                    </a:lnTo>
                    <a:lnTo>
                      <a:pt x="4286" y="3713"/>
                    </a:lnTo>
                    <a:lnTo>
                      <a:pt x="4343" y="3618"/>
                    </a:lnTo>
                    <a:lnTo>
                      <a:pt x="4362" y="3522"/>
                    </a:lnTo>
                    <a:lnTo>
                      <a:pt x="4343" y="3484"/>
                    </a:lnTo>
                    <a:lnTo>
                      <a:pt x="4323" y="3465"/>
                    </a:lnTo>
                    <a:lnTo>
                      <a:pt x="4247" y="3389"/>
                    </a:lnTo>
                    <a:lnTo>
                      <a:pt x="4171" y="3313"/>
                    </a:lnTo>
                    <a:lnTo>
                      <a:pt x="4171" y="3294"/>
                    </a:lnTo>
                    <a:lnTo>
                      <a:pt x="4171" y="3275"/>
                    </a:lnTo>
                    <a:lnTo>
                      <a:pt x="4191" y="3275"/>
                    </a:lnTo>
                    <a:lnTo>
                      <a:pt x="4191" y="3237"/>
                    </a:lnTo>
                    <a:lnTo>
                      <a:pt x="4191" y="3160"/>
                    </a:lnTo>
                    <a:lnTo>
                      <a:pt x="4171" y="2932"/>
                    </a:lnTo>
                    <a:lnTo>
                      <a:pt x="4171" y="2894"/>
                    </a:lnTo>
                    <a:lnTo>
                      <a:pt x="4209" y="2875"/>
                    </a:lnTo>
                    <a:lnTo>
                      <a:pt x="4209" y="2856"/>
                    </a:lnTo>
                    <a:lnTo>
                      <a:pt x="4209" y="2627"/>
                    </a:lnTo>
                    <a:lnTo>
                      <a:pt x="4209" y="2570"/>
                    </a:lnTo>
                    <a:lnTo>
                      <a:pt x="4209" y="2551"/>
                    </a:lnTo>
                    <a:lnTo>
                      <a:pt x="4209" y="2513"/>
                    </a:lnTo>
                    <a:lnTo>
                      <a:pt x="4191" y="2475"/>
                    </a:lnTo>
                    <a:lnTo>
                      <a:pt x="4133" y="2265"/>
                    </a:lnTo>
                    <a:lnTo>
                      <a:pt x="4152" y="2208"/>
                    </a:lnTo>
                    <a:lnTo>
                      <a:pt x="4305" y="2056"/>
                    </a:lnTo>
                    <a:lnTo>
                      <a:pt x="4609" y="1770"/>
                    </a:lnTo>
                    <a:lnTo>
                      <a:pt x="4743" y="1599"/>
                    </a:lnTo>
                    <a:lnTo>
                      <a:pt x="4762" y="1599"/>
                    </a:lnTo>
                    <a:lnTo>
                      <a:pt x="4667" y="1523"/>
                    </a:lnTo>
                    <a:lnTo>
                      <a:pt x="4590" y="1427"/>
                    </a:lnTo>
                    <a:lnTo>
                      <a:pt x="4114" y="494"/>
                    </a:lnTo>
                    <a:lnTo>
                      <a:pt x="3942" y="322"/>
                    </a:lnTo>
                    <a:lnTo>
                      <a:pt x="3866" y="265"/>
                    </a:lnTo>
                    <a:lnTo>
                      <a:pt x="3390" y="95"/>
                    </a:lnTo>
                    <a:lnTo>
                      <a:pt x="3314" y="95"/>
                    </a:lnTo>
                    <a:lnTo>
                      <a:pt x="3276" y="151"/>
                    </a:lnTo>
                    <a:lnTo>
                      <a:pt x="3333" y="132"/>
                    </a:lnTo>
                    <a:lnTo>
                      <a:pt x="3371" y="170"/>
                    </a:lnTo>
                    <a:lnTo>
                      <a:pt x="3352" y="208"/>
                    </a:lnTo>
                    <a:lnTo>
                      <a:pt x="3257" y="227"/>
                    </a:lnTo>
                    <a:lnTo>
                      <a:pt x="3219" y="208"/>
                    </a:lnTo>
                    <a:lnTo>
                      <a:pt x="2990" y="76"/>
                    </a:lnTo>
                    <a:lnTo>
                      <a:pt x="2895" y="0"/>
                    </a:lnTo>
                    <a:lnTo>
                      <a:pt x="2876" y="208"/>
                    </a:lnTo>
                    <a:lnTo>
                      <a:pt x="2895" y="513"/>
                    </a:lnTo>
                    <a:lnTo>
                      <a:pt x="2838" y="646"/>
                    </a:lnTo>
                    <a:lnTo>
                      <a:pt x="2743" y="741"/>
                    </a:lnTo>
                    <a:lnTo>
                      <a:pt x="2438" y="970"/>
                    </a:lnTo>
                    <a:lnTo>
                      <a:pt x="2342" y="1084"/>
                    </a:lnTo>
                    <a:lnTo>
                      <a:pt x="2286" y="1256"/>
                    </a:lnTo>
                    <a:lnTo>
                      <a:pt x="2286" y="1427"/>
                    </a:lnTo>
                    <a:lnTo>
                      <a:pt x="2266" y="1579"/>
                    </a:lnTo>
                    <a:lnTo>
                      <a:pt x="2133" y="1694"/>
                    </a:lnTo>
                    <a:lnTo>
                      <a:pt x="2095" y="1713"/>
                    </a:lnTo>
                    <a:lnTo>
                      <a:pt x="2076" y="1751"/>
                    </a:lnTo>
                    <a:lnTo>
                      <a:pt x="2057" y="1789"/>
                    </a:lnTo>
                    <a:lnTo>
                      <a:pt x="2038" y="1808"/>
                    </a:lnTo>
                    <a:lnTo>
                      <a:pt x="1905" y="1884"/>
                    </a:lnTo>
                    <a:lnTo>
                      <a:pt x="1885" y="1904"/>
                    </a:lnTo>
                    <a:lnTo>
                      <a:pt x="1866" y="1999"/>
                    </a:lnTo>
                    <a:lnTo>
                      <a:pt x="1809" y="2056"/>
                    </a:lnTo>
                    <a:lnTo>
                      <a:pt x="1752" y="2056"/>
                    </a:lnTo>
                    <a:lnTo>
                      <a:pt x="1657" y="1999"/>
                    </a:lnTo>
                    <a:lnTo>
                      <a:pt x="1638" y="1960"/>
                    </a:lnTo>
                    <a:lnTo>
                      <a:pt x="1600" y="1922"/>
                    </a:lnTo>
                    <a:lnTo>
                      <a:pt x="1580" y="1884"/>
                    </a:lnTo>
                    <a:lnTo>
                      <a:pt x="1524" y="1865"/>
                    </a:lnTo>
                    <a:lnTo>
                      <a:pt x="1466" y="1884"/>
                    </a:lnTo>
                    <a:lnTo>
                      <a:pt x="1409" y="1941"/>
                    </a:lnTo>
                    <a:lnTo>
                      <a:pt x="1409" y="1960"/>
                    </a:lnTo>
                    <a:lnTo>
                      <a:pt x="1409" y="2170"/>
                    </a:lnTo>
                    <a:lnTo>
                      <a:pt x="1390" y="2227"/>
                    </a:lnTo>
                    <a:lnTo>
                      <a:pt x="1333" y="2265"/>
                    </a:lnTo>
                    <a:lnTo>
                      <a:pt x="1314" y="2284"/>
                    </a:lnTo>
                    <a:lnTo>
                      <a:pt x="1295" y="2322"/>
                    </a:lnTo>
                    <a:lnTo>
                      <a:pt x="1276" y="2341"/>
                    </a:lnTo>
                    <a:lnTo>
                      <a:pt x="1276" y="2380"/>
                    </a:lnTo>
                    <a:lnTo>
                      <a:pt x="1276" y="2398"/>
                    </a:lnTo>
                    <a:lnTo>
                      <a:pt x="1276" y="2456"/>
                    </a:lnTo>
                    <a:lnTo>
                      <a:pt x="1276" y="2494"/>
                    </a:lnTo>
                    <a:lnTo>
                      <a:pt x="1276" y="2532"/>
                    </a:lnTo>
                    <a:lnTo>
                      <a:pt x="1295" y="2551"/>
                    </a:lnTo>
                    <a:lnTo>
                      <a:pt x="1314" y="2570"/>
                    </a:lnTo>
                    <a:lnTo>
                      <a:pt x="1333" y="2589"/>
                    </a:lnTo>
                    <a:lnTo>
                      <a:pt x="1352" y="2608"/>
                    </a:lnTo>
                    <a:lnTo>
                      <a:pt x="1352" y="2627"/>
                    </a:lnTo>
                    <a:lnTo>
                      <a:pt x="1371" y="2665"/>
                    </a:lnTo>
                    <a:lnTo>
                      <a:pt x="1371" y="2703"/>
                    </a:lnTo>
                    <a:lnTo>
                      <a:pt x="1371" y="2722"/>
                    </a:lnTo>
                    <a:lnTo>
                      <a:pt x="1352" y="2761"/>
                    </a:lnTo>
                    <a:lnTo>
                      <a:pt x="1314" y="2818"/>
                    </a:lnTo>
                    <a:lnTo>
                      <a:pt x="1295" y="2894"/>
                    </a:lnTo>
                    <a:lnTo>
                      <a:pt x="1295" y="2913"/>
                    </a:lnTo>
                    <a:lnTo>
                      <a:pt x="1295" y="2932"/>
                    </a:lnTo>
                    <a:lnTo>
                      <a:pt x="1314" y="2932"/>
                    </a:lnTo>
                    <a:lnTo>
                      <a:pt x="1333" y="2932"/>
                    </a:lnTo>
                    <a:lnTo>
                      <a:pt x="1352" y="2932"/>
                    </a:lnTo>
                    <a:lnTo>
                      <a:pt x="1371" y="2932"/>
                    </a:lnTo>
                    <a:lnTo>
                      <a:pt x="1390" y="2932"/>
                    </a:lnTo>
                    <a:lnTo>
                      <a:pt x="1409" y="2951"/>
                    </a:lnTo>
                    <a:lnTo>
                      <a:pt x="1428" y="2970"/>
                    </a:lnTo>
                    <a:lnTo>
                      <a:pt x="1448" y="2951"/>
                    </a:lnTo>
                    <a:lnTo>
                      <a:pt x="1485" y="2951"/>
                    </a:lnTo>
                    <a:lnTo>
                      <a:pt x="1485" y="2932"/>
                    </a:lnTo>
                    <a:lnTo>
                      <a:pt x="1504" y="2932"/>
                    </a:lnTo>
                    <a:lnTo>
                      <a:pt x="1543" y="2951"/>
                    </a:lnTo>
                    <a:lnTo>
                      <a:pt x="1562" y="2951"/>
                    </a:lnTo>
                    <a:lnTo>
                      <a:pt x="1580" y="2951"/>
                    </a:lnTo>
                    <a:lnTo>
                      <a:pt x="1600" y="2970"/>
                    </a:lnTo>
                    <a:lnTo>
                      <a:pt x="1619" y="3008"/>
                    </a:lnTo>
                    <a:lnTo>
                      <a:pt x="1619" y="3027"/>
                    </a:lnTo>
                    <a:lnTo>
                      <a:pt x="1619" y="3046"/>
                    </a:lnTo>
                    <a:lnTo>
                      <a:pt x="1619" y="3065"/>
                    </a:lnTo>
                    <a:lnTo>
                      <a:pt x="1619" y="3084"/>
                    </a:lnTo>
                    <a:lnTo>
                      <a:pt x="1619" y="3103"/>
                    </a:lnTo>
                    <a:lnTo>
                      <a:pt x="1600" y="3141"/>
                    </a:lnTo>
                    <a:lnTo>
                      <a:pt x="1600" y="3160"/>
                    </a:lnTo>
                    <a:lnTo>
                      <a:pt x="1600" y="3199"/>
                    </a:lnTo>
                    <a:lnTo>
                      <a:pt x="1619" y="3237"/>
                    </a:lnTo>
                    <a:lnTo>
                      <a:pt x="1619" y="3275"/>
                    </a:lnTo>
                    <a:lnTo>
                      <a:pt x="1619" y="3294"/>
                    </a:lnTo>
                    <a:lnTo>
                      <a:pt x="1600" y="3332"/>
                    </a:lnTo>
                    <a:lnTo>
                      <a:pt x="1600" y="3446"/>
                    </a:lnTo>
                    <a:lnTo>
                      <a:pt x="1619" y="3504"/>
                    </a:lnTo>
                    <a:lnTo>
                      <a:pt x="1619" y="3522"/>
                    </a:lnTo>
                    <a:lnTo>
                      <a:pt x="1600" y="3541"/>
                    </a:lnTo>
                    <a:lnTo>
                      <a:pt x="1600" y="3560"/>
                    </a:lnTo>
                    <a:lnTo>
                      <a:pt x="1543" y="3580"/>
                    </a:lnTo>
                    <a:lnTo>
                      <a:pt x="1524" y="3599"/>
                    </a:lnTo>
                    <a:lnTo>
                      <a:pt x="1504" y="3599"/>
                    </a:lnTo>
                    <a:lnTo>
                      <a:pt x="1485" y="3599"/>
                    </a:lnTo>
                    <a:lnTo>
                      <a:pt x="1466" y="3599"/>
                    </a:lnTo>
                    <a:lnTo>
                      <a:pt x="1448" y="3599"/>
                    </a:lnTo>
                    <a:lnTo>
                      <a:pt x="1428" y="3599"/>
                    </a:lnTo>
                    <a:lnTo>
                      <a:pt x="1409" y="3599"/>
                    </a:lnTo>
                    <a:lnTo>
                      <a:pt x="1371" y="3618"/>
                    </a:lnTo>
                    <a:lnTo>
                      <a:pt x="1352" y="3618"/>
                    </a:lnTo>
                    <a:lnTo>
                      <a:pt x="1333" y="3656"/>
                    </a:lnTo>
                    <a:lnTo>
                      <a:pt x="1314" y="3656"/>
                    </a:lnTo>
                    <a:lnTo>
                      <a:pt x="1276" y="3618"/>
                    </a:lnTo>
                    <a:lnTo>
                      <a:pt x="1238" y="3618"/>
                    </a:lnTo>
                    <a:lnTo>
                      <a:pt x="1219" y="3618"/>
                    </a:lnTo>
                    <a:lnTo>
                      <a:pt x="1181" y="3599"/>
                    </a:lnTo>
                    <a:lnTo>
                      <a:pt x="1162" y="3599"/>
                    </a:lnTo>
                    <a:lnTo>
                      <a:pt x="1123" y="3560"/>
                    </a:lnTo>
                    <a:lnTo>
                      <a:pt x="1104" y="3560"/>
                    </a:lnTo>
                    <a:lnTo>
                      <a:pt x="1085" y="3560"/>
                    </a:lnTo>
                    <a:lnTo>
                      <a:pt x="1067" y="3560"/>
                    </a:lnTo>
                    <a:lnTo>
                      <a:pt x="1047" y="3580"/>
                    </a:lnTo>
                    <a:lnTo>
                      <a:pt x="1028" y="3599"/>
                    </a:lnTo>
                    <a:lnTo>
                      <a:pt x="971" y="3636"/>
                    </a:lnTo>
                    <a:lnTo>
                      <a:pt x="952" y="3656"/>
                    </a:lnTo>
                    <a:lnTo>
                      <a:pt x="952" y="3675"/>
                    </a:lnTo>
                    <a:lnTo>
                      <a:pt x="952" y="3694"/>
                    </a:lnTo>
                    <a:lnTo>
                      <a:pt x="952" y="3713"/>
                    </a:lnTo>
                    <a:lnTo>
                      <a:pt x="952" y="3732"/>
                    </a:lnTo>
                    <a:lnTo>
                      <a:pt x="952" y="3751"/>
                    </a:lnTo>
                    <a:lnTo>
                      <a:pt x="933" y="3770"/>
                    </a:lnTo>
                    <a:lnTo>
                      <a:pt x="857" y="3808"/>
                    </a:lnTo>
                    <a:lnTo>
                      <a:pt x="857" y="3827"/>
                    </a:lnTo>
                    <a:lnTo>
                      <a:pt x="838" y="3865"/>
                    </a:lnTo>
                    <a:lnTo>
                      <a:pt x="819" y="3885"/>
                    </a:lnTo>
                    <a:lnTo>
                      <a:pt x="819" y="3903"/>
                    </a:lnTo>
                    <a:lnTo>
                      <a:pt x="800" y="3903"/>
                    </a:lnTo>
                    <a:lnTo>
                      <a:pt x="781" y="3885"/>
                    </a:lnTo>
                    <a:lnTo>
                      <a:pt x="742" y="3885"/>
                    </a:lnTo>
                    <a:lnTo>
                      <a:pt x="742" y="3903"/>
                    </a:lnTo>
                    <a:lnTo>
                      <a:pt x="723" y="3922"/>
                    </a:lnTo>
                    <a:lnTo>
                      <a:pt x="723" y="3941"/>
                    </a:lnTo>
                    <a:lnTo>
                      <a:pt x="723" y="3961"/>
                    </a:lnTo>
                    <a:lnTo>
                      <a:pt x="705" y="4017"/>
                    </a:lnTo>
                    <a:lnTo>
                      <a:pt x="686" y="4037"/>
                    </a:lnTo>
                    <a:lnTo>
                      <a:pt x="686" y="4094"/>
                    </a:lnTo>
                    <a:lnTo>
                      <a:pt x="686" y="4113"/>
                    </a:lnTo>
                    <a:lnTo>
                      <a:pt x="686" y="4132"/>
                    </a:lnTo>
                    <a:lnTo>
                      <a:pt x="628" y="4208"/>
                    </a:lnTo>
                    <a:lnTo>
                      <a:pt x="609" y="4227"/>
                    </a:lnTo>
                    <a:lnTo>
                      <a:pt x="609" y="4246"/>
                    </a:lnTo>
                    <a:lnTo>
                      <a:pt x="609" y="4303"/>
                    </a:lnTo>
                    <a:lnTo>
                      <a:pt x="590" y="4342"/>
                    </a:lnTo>
                    <a:lnTo>
                      <a:pt x="590" y="4379"/>
                    </a:lnTo>
                    <a:lnTo>
                      <a:pt x="590" y="4398"/>
                    </a:lnTo>
                    <a:lnTo>
                      <a:pt x="590" y="4418"/>
                    </a:lnTo>
                    <a:lnTo>
                      <a:pt x="590" y="4456"/>
                    </a:lnTo>
                    <a:lnTo>
                      <a:pt x="590" y="4475"/>
                    </a:lnTo>
                    <a:lnTo>
                      <a:pt x="590" y="4494"/>
                    </a:lnTo>
                    <a:lnTo>
                      <a:pt x="571" y="4532"/>
                    </a:lnTo>
                    <a:lnTo>
                      <a:pt x="571" y="4551"/>
                    </a:lnTo>
                    <a:lnTo>
                      <a:pt x="571" y="4570"/>
                    </a:lnTo>
                    <a:lnTo>
                      <a:pt x="571" y="4589"/>
                    </a:lnTo>
                    <a:lnTo>
                      <a:pt x="552" y="4627"/>
                    </a:lnTo>
                    <a:lnTo>
                      <a:pt x="514" y="4703"/>
                    </a:lnTo>
                    <a:lnTo>
                      <a:pt x="495" y="4723"/>
                    </a:lnTo>
                    <a:lnTo>
                      <a:pt x="495" y="4760"/>
                    </a:lnTo>
                    <a:lnTo>
                      <a:pt x="495" y="4799"/>
                    </a:lnTo>
                    <a:lnTo>
                      <a:pt x="495" y="4856"/>
                    </a:lnTo>
                    <a:lnTo>
                      <a:pt x="476" y="4875"/>
                    </a:lnTo>
                    <a:lnTo>
                      <a:pt x="476" y="4894"/>
                    </a:lnTo>
                    <a:lnTo>
                      <a:pt x="457" y="4913"/>
                    </a:lnTo>
                    <a:lnTo>
                      <a:pt x="457" y="4932"/>
                    </a:lnTo>
                    <a:lnTo>
                      <a:pt x="457" y="4970"/>
                    </a:lnTo>
                    <a:lnTo>
                      <a:pt x="457" y="4989"/>
                    </a:lnTo>
                    <a:lnTo>
                      <a:pt x="438" y="5008"/>
                    </a:lnTo>
                    <a:lnTo>
                      <a:pt x="419" y="5027"/>
                    </a:lnTo>
                    <a:lnTo>
                      <a:pt x="361" y="5084"/>
                    </a:lnTo>
                    <a:lnTo>
                      <a:pt x="400" y="5141"/>
                    </a:lnTo>
                    <a:lnTo>
                      <a:pt x="438" y="5180"/>
                    </a:lnTo>
                    <a:lnTo>
                      <a:pt x="457" y="5218"/>
                    </a:lnTo>
                    <a:lnTo>
                      <a:pt x="476" y="5370"/>
                    </a:lnTo>
                    <a:lnTo>
                      <a:pt x="476" y="5389"/>
                    </a:lnTo>
                    <a:lnTo>
                      <a:pt x="476" y="5427"/>
                    </a:lnTo>
                    <a:lnTo>
                      <a:pt x="438" y="5541"/>
                    </a:lnTo>
                    <a:lnTo>
                      <a:pt x="419" y="5561"/>
                    </a:lnTo>
                    <a:lnTo>
                      <a:pt x="400" y="5561"/>
                    </a:lnTo>
                    <a:lnTo>
                      <a:pt x="381" y="5580"/>
                    </a:lnTo>
                    <a:lnTo>
                      <a:pt x="361" y="5580"/>
                    </a:lnTo>
                    <a:lnTo>
                      <a:pt x="324" y="5580"/>
                    </a:lnTo>
                    <a:lnTo>
                      <a:pt x="305" y="5599"/>
                    </a:lnTo>
                    <a:lnTo>
                      <a:pt x="285" y="5637"/>
                    </a:lnTo>
                    <a:lnTo>
                      <a:pt x="266" y="5656"/>
                    </a:lnTo>
                    <a:lnTo>
                      <a:pt x="266" y="5675"/>
                    </a:lnTo>
                    <a:lnTo>
                      <a:pt x="285" y="5732"/>
                    </a:lnTo>
                    <a:lnTo>
                      <a:pt x="305" y="5770"/>
                    </a:lnTo>
                    <a:lnTo>
                      <a:pt x="305" y="5789"/>
                    </a:lnTo>
                    <a:lnTo>
                      <a:pt x="305" y="5808"/>
                    </a:lnTo>
                    <a:lnTo>
                      <a:pt x="285" y="5827"/>
                    </a:lnTo>
                    <a:lnTo>
                      <a:pt x="266" y="5866"/>
                    </a:lnTo>
                    <a:lnTo>
                      <a:pt x="247" y="5903"/>
                    </a:lnTo>
                    <a:lnTo>
                      <a:pt x="247" y="5922"/>
                    </a:lnTo>
                    <a:lnTo>
                      <a:pt x="228" y="5922"/>
                    </a:lnTo>
                    <a:lnTo>
                      <a:pt x="209" y="5942"/>
                    </a:lnTo>
                    <a:lnTo>
                      <a:pt x="190" y="5942"/>
                    </a:lnTo>
                    <a:lnTo>
                      <a:pt x="171" y="5942"/>
                    </a:lnTo>
                    <a:lnTo>
                      <a:pt x="171" y="5961"/>
                    </a:lnTo>
                    <a:lnTo>
                      <a:pt x="171" y="5980"/>
                    </a:lnTo>
                    <a:lnTo>
                      <a:pt x="171" y="5998"/>
                    </a:lnTo>
                    <a:lnTo>
                      <a:pt x="171" y="6056"/>
                    </a:lnTo>
                    <a:lnTo>
                      <a:pt x="190" y="6094"/>
                    </a:lnTo>
                    <a:lnTo>
                      <a:pt x="171" y="6132"/>
                    </a:lnTo>
                    <a:lnTo>
                      <a:pt x="152" y="6151"/>
                    </a:lnTo>
                    <a:lnTo>
                      <a:pt x="133" y="6132"/>
                    </a:lnTo>
                    <a:lnTo>
                      <a:pt x="114" y="6132"/>
                    </a:lnTo>
                    <a:lnTo>
                      <a:pt x="95" y="6151"/>
                    </a:lnTo>
                    <a:lnTo>
                      <a:pt x="75" y="6151"/>
                    </a:lnTo>
                    <a:lnTo>
                      <a:pt x="57" y="6151"/>
                    </a:lnTo>
                    <a:lnTo>
                      <a:pt x="57" y="6170"/>
                    </a:lnTo>
                    <a:lnTo>
                      <a:pt x="0" y="6246"/>
                    </a:lnTo>
                    <a:lnTo>
                      <a:pt x="75" y="6342"/>
                    </a:lnTo>
                    <a:lnTo>
                      <a:pt x="114" y="6399"/>
                    </a:lnTo>
                    <a:lnTo>
                      <a:pt x="133" y="6513"/>
                    </a:lnTo>
                    <a:lnTo>
                      <a:pt x="305" y="6551"/>
                    </a:lnTo>
                    <a:lnTo>
                      <a:pt x="342" y="6570"/>
                    </a:lnTo>
                    <a:lnTo>
                      <a:pt x="400" y="6627"/>
                    </a:lnTo>
                    <a:lnTo>
                      <a:pt x="419" y="6627"/>
                    </a:lnTo>
                    <a:lnTo>
                      <a:pt x="476" y="6665"/>
                    </a:lnTo>
                    <a:lnTo>
                      <a:pt x="514" y="6684"/>
                    </a:lnTo>
                    <a:lnTo>
                      <a:pt x="533" y="6684"/>
                    </a:lnTo>
                    <a:lnTo>
                      <a:pt x="552" y="6665"/>
                    </a:lnTo>
                    <a:lnTo>
                      <a:pt x="552" y="6646"/>
                    </a:lnTo>
                    <a:lnTo>
                      <a:pt x="552" y="6627"/>
                    </a:lnTo>
                    <a:lnTo>
                      <a:pt x="552" y="6608"/>
                    </a:lnTo>
                    <a:lnTo>
                      <a:pt x="571" y="6608"/>
                    </a:lnTo>
                    <a:lnTo>
                      <a:pt x="628" y="6589"/>
                    </a:lnTo>
                    <a:lnTo>
                      <a:pt x="666" y="6570"/>
                    </a:lnTo>
                    <a:lnTo>
                      <a:pt x="705" y="6570"/>
                    </a:lnTo>
                    <a:lnTo>
                      <a:pt x="762" y="6570"/>
                    </a:lnTo>
                    <a:lnTo>
                      <a:pt x="781" y="6570"/>
                    </a:lnTo>
                    <a:lnTo>
                      <a:pt x="800" y="6589"/>
                    </a:lnTo>
                    <a:lnTo>
                      <a:pt x="819" y="6608"/>
                    </a:lnTo>
                    <a:lnTo>
                      <a:pt x="838" y="6627"/>
                    </a:lnTo>
                    <a:lnTo>
                      <a:pt x="895" y="6646"/>
                    </a:lnTo>
                    <a:lnTo>
                      <a:pt x="914" y="6646"/>
                    </a:lnTo>
                    <a:lnTo>
                      <a:pt x="952" y="6684"/>
                    </a:lnTo>
                    <a:lnTo>
                      <a:pt x="990" y="6723"/>
                    </a:lnTo>
                    <a:lnTo>
                      <a:pt x="1047" y="6704"/>
                    </a:lnTo>
                    <a:lnTo>
                      <a:pt x="1085" y="6723"/>
                    </a:lnTo>
                    <a:lnTo>
                      <a:pt x="1104" y="6741"/>
                    </a:lnTo>
                    <a:lnTo>
                      <a:pt x="1123" y="6741"/>
                    </a:lnTo>
                    <a:lnTo>
                      <a:pt x="1199" y="6704"/>
                    </a:lnTo>
                    <a:lnTo>
                      <a:pt x="1238" y="6704"/>
                    </a:lnTo>
                    <a:lnTo>
                      <a:pt x="1257" y="6684"/>
                    </a:lnTo>
                    <a:lnTo>
                      <a:pt x="1276" y="6665"/>
                    </a:lnTo>
                    <a:lnTo>
                      <a:pt x="1295" y="6646"/>
                    </a:lnTo>
                    <a:lnTo>
                      <a:pt x="1314" y="6608"/>
                    </a:lnTo>
                    <a:lnTo>
                      <a:pt x="1352" y="6589"/>
                    </a:lnTo>
                    <a:lnTo>
                      <a:pt x="1466" y="6532"/>
                    </a:lnTo>
                    <a:lnTo>
                      <a:pt x="1485" y="6513"/>
                    </a:lnTo>
                    <a:lnTo>
                      <a:pt x="1524" y="6475"/>
                    </a:lnTo>
                    <a:lnTo>
                      <a:pt x="1543" y="6456"/>
                    </a:lnTo>
                    <a:lnTo>
                      <a:pt x="1638" y="6437"/>
                    </a:lnTo>
                    <a:lnTo>
                      <a:pt x="1657" y="6437"/>
                    </a:lnTo>
                    <a:lnTo>
                      <a:pt x="1676" y="6418"/>
                    </a:lnTo>
                    <a:lnTo>
                      <a:pt x="1695" y="6418"/>
                    </a:lnTo>
                    <a:lnTo>
                      <a:pt x="1695" y="6399"/>
                    </a:lnTo>
                    <a:lnTo>
                      <a:pt x="1714" y="6342"/>
                    </a:lnTo>
                    <a:lnTo>
                      <a:pt x="1714" y="6303"/>
                    </a:lnTo>
                    <a:lnTo>
                      <a:pt x="1714" y="6227"/>
                    </a:lnTo>
                    <a:lnTo>
                      <a:pt x="1733" y="6132"/>
                    </a:lnTo>
                    <a:lnTo>
                      <a:pt x="1733" y="6113"/>
                    </a:lnTo>
                    <a:lnTo>
                      <a:pt x="1714" y="6018"/>
                    </a:lnTo>
                    <a:lnTo>
                      <a:pt x="1733" y="5998"/>
                    </a:lnTo>
                    <a:lnTo>
                      <a:pt x="1733" y="5961"/>
                    </a:lnTo>
                    <a:lnTo>
                      <a:pt x="1752" y="5942"/>
                    </a:lnTo>
                    <a:lnTo>
                      <a:pt x="1771" y="5922"/>
                    </a:lnTo>
                    <a:lnTo>
                      <a:pt x="1790" y="5922"/>
                    </a:lnTo>
                    <a:lnTo>
                      <a:pt x="1829" y="5922"/>
                    </a:lnTo>
                    <a:lnTo>
                      <a:pt x="1847" y="5922"/>
                    </a:lnTo>
                    <a:lnTo>
                      <a:pt x="1866" y="5922"/>
                    </a:lnTo>
                    <a:lnTo>
                      <a:pt x="1885" y="5942"/>
                    </a:lnTo>
                    <a:lnTo>
                      <a:pt x="1885" y="5961"/>
                    </a:lnTo>
                    <a:lnTo>
                      <a:pt x="1885" y="5998"/>
                    </a:lnTo>
                    <a:lnTo>
                      <a:pt x="1885" y="6037"/>
                    </a:lnTo>
                    <a:lnTo>
                      <a:pt x="1885" y="6056"/>
                    </a:lnTo>
                    <a:lnTo>
                      <a:pt x="1905" y="6075"/>
                    </a:lnTo>
                    <a:lnTo>
                      <a:pt x="1924" y="6075"/>
                    </a:lnTo>
                    <a:lnTo>
                      <a:pt x="1961" y="6075"/>
                    </a:lnTo>
                    <a:lnTo>
                      <a:pt x="1981" y="6094"/>
                    </a:lnTo>
                    <a:lnTo>
                      <a:pt x="2000" y="6094"/>
                    </a:lnTo>
                    <a:lnTo>
                      <a:pt x="2000" y="6113"/>
                    </a:lnTo>
                    <a:lnTo>
                      <a:pt x="2000" y="6132"/>
                    </a:lnTo>
                    <a:lnTo>
                      <a:pt x="2000" y="6151"/>
                    </a:lnTo>
                    <a:lnTo>
                      <a:pt x="2000" y="6170"/>
                    </a:lnTo>
                    <a:lnTo>
                      <a:pt x="2019" y="6189"/>
                    </a:lnTo>
                    <a:lnTo>
                      <a:pt x="2038" y="6189"/>
                    </a:lnTo>
                    <a:lnTo>
                      <a:pt x="2057" y="6208"/>
                    </a:lnTo>
                    <a:lnTo>
                      <a:pt x="2076" y="6208"/>
                    </a:lnTo>
                    <a:lnTo>
                      <a:pt x="2095" y="6227"/>
                    </a:lnTo>
                    <a:lnTo>
                      <a:pt x="2152" y="6265"/>
                    </a:lnTo>
                    <a:lnTo>
                      <a:pt x="2171" y="6265"/>
                    </a:lnTo>
                    <a:lnTo>
                      <a:pt x="2171" y="6284"/>
                    </a:lnTo>
                    <a:lnTo>
                      <a:pt x="2190" y="6284"/>
                    </a:lnTo>
                    <a:lnTo>
                      <a:pt x="2190" y="6303"/>
                    </a:lnTo>
                    <a:lnTo>
                      <a:pt x="2190" y="6323"/>
                    </a:lnTo>
                    <a:lnTo>
                      <a:pt x="2190" y="6342"/>
                    </a:lnTo>
                    <a:lnTo>
                      <a:pt x="2190" y="6360"/>
                    </a:lnTo>
                    <a:lnTo>
                      <a:pt x="2171" y="6379"/>
                    </a:lnTo>
                    <a:lnTo>
                      <a:pt x="2190" y="6399"/>
                    </a:lnTo>
                    <a:lnTo>
                      <a:pt x="2210" y="6437"/>
                    </a:lnTo>
                    <a:lnTo>
                      <a:pt x="2210" y="6456"/>
                    </a:lnTo>
                    <a:lnTo>
                      <a:pt x="2210" y="6475"/>
                    </a:lnTo>
                    <a:lnTo>
                      <a:pt x="2228" y="6475"/>
                    </a:lnTo>
                    <a:lnTo>
                      <a:pt x="2266" y="6494"/>
                    </a:lnTo>
                    <a:lnTo>
                      <a:pt x="2286" y="6475"/>
                    </a:lnTo>
                    <a:lnTo>
                      <a:pt x="2286" y="6437"/>
                    </a:lnTo>
                    <a:lnTo>
                      <a:pt x="2286" y="6418"/>
                    </a:lnTo>
                    <a:lnTo>
                      <a:pt x="2286" y="6399"/>
                    </a:lnTo>
                    <a:lnTo>
                      <a:pt x="2305" y="6379"/>
                    </a:lnTo>
                    <a:lnTo>
                      <a:pt x="2323" y="6342"/>
                    </a:lnTo>
                    <a:lnTo>
                      <a:pt x="2362" y="6303"/>
                    </a:lnTo>
                    <a:lnTo>
                      <a:pt x="2381" y="6284"/>
                    </a:lnTo>
                    <a:lnTo>
                      <a:pt x="2381" y="6265"/>
                    </a:lnTo>
                    <a:lnTo>
                      <a:pt x="2419" y="6094"/>
                    </a:lnTo>
                    <a:lnTo>
                      <a:pt x="2438" y="6056"/>
                    </a:lnTo>
                    <a:lnTo>
                      <a:pt x="2438" y="6037"/>
                    </a:lnTo>
                    <a:lnTo>
                      <a:pt x="2419" y="6018"/>
                    </a:lnTo>
                    <a:lnTo>
                      <a:pt x="2419" y="5998"/>
                    </a:lnTo>
                    <a:lnTo>
                      <a:pt x="2419" y="5980"/>
                    </a:lnTo>
                    <a:lnTo>
                      <a:pt x="2438" y="5961"/>
                    </a:lnTo>
                    <a:lnTo>
                      <a:pt x="2457" y="5922"/>
                    </a:lnTo>
                    <a:lnTo>
                      <a:pt x="2476" y="5922"/>
                    </a:lnTo>
                    <a:lnTo>
                      <a:pt x="2495" y="5922"/>
                    </a:lnTo>
                    <a:lnTo>
                      <a:pt x="2495" y="5942"/>
                    </a:lnTo>
                    <a:lnTo>
                      <a:pt x="2514" y="5942"/>
                    </a:lnTo>
                    <a:lnTo>
                      <a:pt x="2533" y="5961"/>
                    </a:lnTo>
                    <a:lnTo>
                      <a:pt x="2552" y="5961"/>
                    </a:lnTo>
                    <a:lnTo>
                      <a:pt x="2571" y="5942"/>
                    </a:lnTo>
                    <a:lnTo>
                      <a:pt x="2590" y="5922"/>
                    </a:lnTo>
                    <a:lnTo>
                      <a:pt x="2609" y="5922"/>
                    </a:lnTo>
                    <a:lnTo>
                      <a:pt x="2628" y="5922"/>
                    </a:lnTo>
                    <a:lnTo>
                      <a:pt x="2667" y="5980"/>
                    </a:lnTo>
                    <a:lnTo>
                      <a:pt x="2686" y="5998"/>
                    </a:lnTo>
                    <a:lnTo>
                      <a:pt x="2704" y="5980"/>
                    </a:lnTo>
                    <a:lnTo>
                      <a:pt x="2723" y="5998"/>
                    </a:lnTo>
                    <a:lnTo>
                      <a:pt x="2743" y="6018"/>
                    </a:lnTo>
                    <a:lnTo>
                      <a:pt x="2781" y="6037"/>
                    </a:lnTo>
                    <a:lnTo>
                      <a:pt x="2819" y="6037"/>
                    </a:lnTo>
                    <a:lnTo>
                      <a:pt x="3028" y="5942"/>
                    </a:lnTo>
                    <a:lnTo>
                      <a:pt x="3067" y="5922"/>
                    </a:lnTo>
                    <a:lnTo>
                      <a:pt x="3085" y="5942"/>
                    </a:lnTo>
                    <a:lnTo>
                      <a:pt x="3104" y="6018"/>
                    </a:lnTo>
                    <a:lnTo>
                      <a:pt x="3104" y="6056"/>
                    </a:lnTo>
                    <a:lnTo>
                      <a:pt x="3104" y="6075"/>
                    </a:lnTo>
                    <a:lnTo>
                      <a:pt x="3124" y="6075"/>
                    </a:lnTo>
                    <a:lnTo>
                      <a:pt x="3124" y="6094"/>
                    </a:lnTo>
                    <a:lnTo>
                      <a:pt x="3276" y="6208"/>
                    </a:lnTo>
                    <a:lnTo>
                      <a:pt x="3295" y="6227"/>
                    </a:lnTo>
                    <a:lnTo>
                      <a:pt x="3295" y="6246"/>
                    </a:lnTo>
                    <a:lnTo>
                      <a:pt x="3314" y="6246"/>
                    </a:lnTo>
                    <a:lnTo>
                      <a:pt x="3314" y="6265"/>
                    </a:lnTo>
                    <a:lnTo>
                      <a:pt x="3314" y="6284"/>
                    </a:lnTo>
                    <a:lnTo>
                      <a:pt x="3314" y="6303"/>
                    </a:lnTo>
                    <a:lnTo>
                      <a:pt x="3333" y="6323"/>
                    </a:lnTo>
                    <a:lnTo>
                      <a:pt x="3352" y="6323"/>
                    </a:lnTo>
                    <a:lnTo>
                      <a:pt x="3371" y="6342"/>
                    </a:lnTo>
                    <a:lnTo>
                      <a:pt x="3390" y="6360"/>
                    </a:lnTo>
                    <a:lnTo>
                      <a:pt x="3390" y="6379"/>
                    </a:lnTo>
                    <a:lnTo>
                      <a:pt x="3409" y="6399"/>
                    </a:lnTo>
                    <a:lnTo>
                      <a:pt x="3429" y="6399"/>
                    </a:lnTo>
                    <a:lnTo>
                      <a:pt x="3505" y="6418"/>
                    </a:lnTo>
                    <a:lnTo>
                      <a:pt x="3561" y="6360"/>
                    </a:lnTo>
                    <a:lnTo>
                      <a:pt x="3600" y="6342"/>
                    </a:lnTo>
                    <a:lnTo>
                      <a:pt x="3676" y="6323"/>
                    </a:lnTo>
                    <a:lnTo>
                      <a:pt x="3714" y="6323"/>
                    </a:lnTo>
                    <a:lnTo>
                      <a:pt x="3733" y="6323"/>
                    </a:lnTo>
                    <a:lnTo>
                      <a:pt x="3810" y="6360"/>
                    </a:lnTo>
                    <a:lnTo>
                      <a:pt x="3828" y="6379"/>
                    </a:lnTo>
                    <a:lnTo>
                      <a:pt x="3866" y="6379"/>
                    </a:lnTo>
                    <a:lnTo>
                      <a:pt x="3924" y="6399"/>
                    </a:lnTo>
                    <a:lnTo>
                      <a:pt x="3942" y="6379"/>
                    </a:lnTo>
                    <a:lnTo>
                      <a:pt x="3962" y="6379"/>
                    </a:lnTo>
                    <a:lnTo>
                      <a:pt x="4000" y="6342"/>
                    </a:lnTo>
                    <a:lnTo>
                      <a:pt x="4000" y="6323"/>
                    </a:lnTo>
                    <a:lnTo>
                      <a:pt x="4038" y="6284"/>
                    </a:lnTo>
                    <a:lnTo>
                      <a:pt x="4076" y="6227"/>
                    </a:lnTo>
                    <a:lnTo>
                      <a:pt x="4095" y="6208"/>
                    </a:lnTo>
                    <a:lnTo>
                      <a:pt x="4095" y="6189"/>
                    </a:lnTo>
                    <a:lnTo>
                      <a:pt x="4076" y="6170"/>
                    </a:lnTo>
                    <a:lnTo>
                      <a:pt x="4076" y="6151"/>
                    </a:lnTo>
                    <a:lnTo>
                      <a:pt x="4114" y="6113"/>
                    </a:lnTo>
                    <a:lnTo>
                      <a:pt x="4152" y="6094"/>
                    </a:lnTo>
                    <a:lnTo>
                      <a:pt x="4209" y="6094"/>
                    </a:lnTo>
                    <a:lnTo>
                      <a:pt x="4228" y="6094"/>
                    </a:lnTo>
                    <a:lnTo>
                      <a:pt x="4247" y="6094"/>
                    </a:lnTo>
                    <a:lnTo>
                      <a:pt x="4286" y="6113"/>
                    </a:lnTo>
                    <a:lnTo>
                      <a:pt x="4305" y="6113"/>
                    </a:lnTo>
                    <a:lnTo>
                      <a:pt x="4323" y="6113"/>
                    </a:lnTo>
                    <a:lnTo>
                      <a:pt x="4362" y="6113"/>
                    </a:lnTo>
                    <a:lnTo>
                      <a:pt x="4381" y="6113"/>
                    </a:lnTo>
                    <a:lnTo>
                      <a:pt x="4400" y="6113"/>
                    </a:lnTo>
                    <a:lnTo>
                      <a:pt x="4400" y="6132"/>
                    </a:lnTo>
                    <a:lnTo>
                      <a:pt x="4419" y="6151"/>
                    </a:lnTo>
                    <a:lnTo>
                      <a:pt x="4438" y="6170"/>
                    </a:lnTo>
                    <a:lnTo>
                      <a:pt x="4514" y="6208"/>
                    </a:lnTo>
                    <a:lnTo>
                      <a:pt x="4552" y="6246"/>
                    </a:lnTo>
                    <a:lnTo>
                      <a:pt x="4571" y="6246"/>
                    </a:lnTo>
                    <a:lnTo>
                      <a:pt x="4590" y="6265"/>
                    </a:lnTo>
                    <a:lnTo>
                      <a:pt x="4628" y="6265"/>
                    </a:lnTo>
                    <a:lnTo>
                      <a:pt x="4648" y="6265"/>
                    </a:lnTo>
                    <a:lnTo>
                      <a:pt x="4685" y="6246"/>
                    </a:lnTo>
                    <a:lnTo>
                      <a:pt x="4704" y="6227"/>
                    </a:lnTo>
                    <a:lnTo>
                      <a:pt x="4724" y="6208"/>
                    </a:lnTo>
                    <a:lnTo>
                      <a:pt x="4743" y="6208"/>
                    </a:lnTo>
                    <a:lnTo>
                      <a:pt x="4743" y="6189"/>
                    </a:lnTo>
                    <a:lnTo>
                      <a:pt x="4762" y="6189"/>
                    </a:lnTo>
                    <a:lnTo>
                      <a:pt x="4762" y="6151"/>
                    </a:lnTo>
                    <a:lnTo>
                      <a:pt x="4781" y="6132"/>
                    </a:lnTo>
                    <a:lnTo>
                      <a:pt x="4800" y="6132"/>
                    </a:lnTo>
                    <a:lnTo>
                      <a:pt x="4819" y="6132"/>
                    </a:lnTo>
                    <a:lnTo>
                      <a:pt x="4819" y="6151"/>
                    </a:lnTo>
                    <a:lnTo>
                      <a:pt x="4838" y="6151"/>
                    </a:lnTo>
                    <a:lnTo>
                      <a:pt x="4857" y="6170"/>
                    </a:lnTo>
                    <a:lnTo>
                      <a:pt x="4876" y="6170"/>
                    </a:lnTo>
                    <a:lnTo>
                      <a:pt x="4933" y="6189"/>
                    </a:lnTo>
                    <a:lnTo>
                      <a:pt x="4990" y="6189"/>
                    </a:lnTo>
                    <a:lnTo>
                      <a:pt x="5009" y="6170"/>
                    </a:lnTo>
                    <a:lnTo>
                      <a:pt x="5009" y="6151"/>
                    </a:lnTo>
                    <a:lnTo>
                      <a:pt x="5009" y="6113"/>
                    </a:lnTo>
                    <a:lnTo>
                      <a:pt x="5009" y="6056"/>
                    </a:lnTo>
                    <a:lnTo>
                      <a:pt x="4990" y="6056"/>
                    </a:lnTo>
                    <a:lnTo>
                      <a:pt x="4990" y="6018"/>
                    </a:lnTo>
                    <a:lnTo>
                      <a:pt x="4971" y="5998"/>
                    </a:lnTo>
                    <a:lnTo>
                      <a:pt x="4990" y="5980"/>
                    </a:lnTo>
                    <a:lnTo>
                      <a:pt x="5009" y="5942"/>
                    </a:lnTo>
                    <a:lnTo>
                      <a:pt x="5009" y="5922"/>
                    </a:lnTo>
                    <a:lnTo>
                      <a:pt x="5009" y="5903"/>
                    </a:lnTo>
                    <a:lnTo>
                      <a:pt x="5009" y="5884"/>
                    </a:lnTo>
                    <a:lnTo>
                      <a:pt x="5009" y="5866"/>
                    </a:lnTo>
                    <a:lnTo>
                      <a:pt x="5029" y="5846"/>
                    </a:lnTo>
                    <a:lnTo>
                      <a:pt x="5048" y="5846"/>
                    </a:lnTo>
                    <a:lnTo>
                      <a:pt x="5066" y="5846"/>
                    </a:lnTo>
                    <a:lnTo>
                      <a:pt x="5085" y="5846"/>
                    </a:lnTo>
                    <a:lnTo>
                      <a:pt x="5124" y="5884"/>
                    </a:lnTo>
                    <a:lnTo>
                      <a:pt x="5143" y="5884"/>
                    </a:lnTo>
                    <a:lnTo>
                      <a:pt x="5238" y="5903"/>
                    </a:lnTo>
                    <a:lnTo>
                      <a:pt x="5257" y="5827"/>
                    </a:lnTo>
                    <a:lnTo>
                      <a:pt x="5257" y="5808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76" name="Freeform 18">
                <a:extLst>
                  <a:ext uri="{FF2B5EF4-FFF2-40B4-BE49-F238E27FC236}">
                    <a16:creationId xmlns:a16="http://schemas.microsoft.com/office/drawing/2014/main" id="{B97740B5-D29C-0E4F-87A1-4143489AC0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713" y="7804150"/>
                <a:ext cx="2071687" cy="2063750"/>
              </a:xfrm>
              <a:custGeom>
                <a:avLst/>
                <a:gdLst>
                  <a:gd name="T0" fmla="*/ 2147483646 w 5754"/>
                  <a:gd name="T1" fmla="*/ 2147483646 h 5733"/>
                  <a:gd name="T2" fmla="*/ 2147483646 w 5754"/>
                  <a:gd name="T3" fmla="*/ 2147483646 h 5733"/>
                  <a:gd name="T4" fmla="*/ 2147483646 w 5754"/>
                  <a:gd name="T5" fmla="*/ 2147483646 h 5733"/>
                  <a:gd name="T6" fmla="*/ 2147483646 w 5754"/>
                  <a:gd name="T7" fmla="*/ 2147483646 h 5733"/>
                  <a:gd name="T8" fmla="*/ 2147483646 w 5754"/>
                  <a:gd name="T9" fmla="*/ 2147483646 h 5733"/>
                  <a:gd name="T10" fmla="*/ 0 w 5754"/>
                  <a:gd name="T11" fmla="*/ 2147483646 h 5733"/>
                  <a:gd name="T12" fmla="*/ 2147483646 w 5754"/>
                  <a:gd name="T13" fmla="*/ 2147483646 h 5733"/>
                  <a:gd name="T14" fmla="*/ 2147483646 w 5754"/>
                  <a:gd name="T15" fmla="*/ 2147483646 h 5733"/>
                  <a:gd name="T16" fmla="*/ 2147483646 w 5754"/>
                  <a:gd name="T17" fmla="*/ 2147483646 h 5733"/>
                  <a:gd name="T18" fmla="*/ 2147483646 w 5754"/>
                  <a:gd name="T19" fmla="*/ 2147483646 h 5733"/>
                  <a:gd name="T20" fmla="*/ 2147483646 w 5754"/>
                  <a:gd name="T21" fmla="*/ 2147483646 h 5733"/>
                  <a:gd name="T22" fmla="*/ 2147483646 w 5754"/>
                  <a:gd name="T23" fmla="*/ 2147483646 h 5733"/>
                  <a:gd name="T24" fmla="*/ 2147483646 w 5754"/>
                  <a:gd name="T25" fmla="*/ 2147483646 h 5733"/>
                  <a:gd name="T26" fmla="*/ 2147483646 w 5754"/>
                  <a:gd name="T27" fmla="*/ 2147483646 h 5733"/>
                  <a:gd name="T28" fmla="*/ 2147483646 w 5754"/>
                  <a:gd name="T29" fmla="*/ 2147483646 h 5733"/>
                  <a:gd name="T30" fmla="*/ 2147483646 w 5754"/>
                  <a:gd name="T31" fmla="*/ 2147483646 h 5733"/>
                  <a:gd name="T32" fmla="*/ 2147483646 w 5754"/>
                  <a:gd name="T33" fmla="*/ 2147483646 h 5733"/>
                  <a:gd name="T34" fmla="*/ 2147483646 w 5754"/>
                  <a:gd name="T35" fmla="*/ 2147483646 h 5733"/>
                  <a:gd name="T36" fmla="*/ 2147483646 w 5754"/>
                  <a:gd name="T37" fmla="*/ 2147483646 h 5733"/>
                  <a:gd name="T38" fmla="*/ 2147483646 w 5754"/>
                  <a:gd name="T39" fmla="*/ 2147483646 h 5733"/>
                  <a:gd name="T40" fmla="*/ 2147483646 w 5754"/>
                  <a:gd name="T41" fmla="*/ 2147483646 h 5733"/>
                  <a:gd name="T42" fmla="*/ 2147483646 w 5754"/>
                  <a:gd name="T43" fmla="*/ 2147483646 h 5733"/>
                  <a:gd name="T44" fmla="*/ 2147483646 w 5754"/>
                  <a:gd name="T45" fmla="*/ 2147483646 h 5733"/>
                  <a:gd name="T46" fmla="*/ 2147483646 w 5754"/>
                  <a:gd name="T47" fmla="*/ 2147483646 h 5733"/>
                  <a:gd name="T48" fmla="*/ 2147483646 w 5754"/>
                  <a:gd name="T49" fmla="*/ 2147483646 h 5733"/>
                  <a:gd name="T50" fmla="*/ 2147483646 w 5754"/>
                  <a:gd name="T51" fmla="*/ 2147483646 h 5733"/>
                  <a:gd name="T52" fmla="*/ 2147483646 w 5754"/>
                  <a:gd name="T53" fmla="*/ 0 h 5733"/>
                  <a:gd name="T54" fmla="*/ 2147483646 w 5754"/>
                  <a:gd name="T55" fmla="*/ 2147483646 h 5733"/>
                  <a:gd name="T56" fmla="*/ 2147483646 w 5754"/>
                  <a:gd name="T57" fmla="*/ 2147483646 h 5733"/>
                  <a:gd name="T58" fmla="*/ 2147483646 w 5754"/>
                  <a:gd name="T59" fmla="*/ 2147483646 h 5733"/>
                  <a:gd name="T60" fmla="*/ 2147483646 w 5754"/>
                  <a:gd name="T61" fmla="*/ 2147483646 h 5733"/>
                  <a:gd name="T62" fmla="*/ 2147483646 w 5754"/>
                  <a:gd name="T63" fmla="*/ 2147483646 h 5733"/>
                  <a:gd name="T64" fmla="*/ 2147483646 w 5754"/>
                  <a:gd name="T65" fmla="*/ 2147483646 h 5733"/>
                  <a:gd name="T66" fmla="*/ 2147483646 w 5754"/>
                  <a:gd name="T67" fmla="*/ 2147483646 h 5733"/>
                  <a:gd name="T68" fmla="*/ 2147483646 w 5754"/>
                  <a:gd name="T69" fmla="*/ 2147483646 h 5733"/>
                  <a:gd name="T70" fmla="*/ 2147483646 w 5754"/>
                  <a:gd name="T71" fmla="*/ 2147483646 h 5733"/>
                  <a:gd name="T72" fmla="*/ 2147483646 w 5754"/>
                  <a:gd name="T73" fmla="*/ 2147483646 h 5733"/>
                  <a:gd name="T74" fmla="*/ 2147483646 w 5754"/>
                  <a:gd name="T75" fmla="*/ 2147483646 h 5733"/>
                  <a:gd name="T76" fmla="*/ 2147483646 w 5754"/>
                  <a:gd name="T77" fmla="*/ 2147483646 h 5733"/>
                  <a:gd name="T78" fmla="*/ 2147483646 w 5754"/>
                  <a:gd name="T79" fmla="*/ 2147483646 h 5733"/>
                  <a:gd name="T80" fmla="*/ 2147483646 w 5754"/>
                  <a:gd name="T81" fmla="*/ 2147483646 h 5733"/>
                  <a:gd name="T82" fmla="*/ 2147483646 w 5754"/>
                  <a:gd name="T83" fmla="*/ 2147483646 h 5733"/>
                  <a:gd name="T84" fmla="*/ 2147483646 w 5754"/>
                  <a:gd name="T85" fmla="*/ 2147483646 h 5733"/>
                  <a:gd name="T86" fmla="*/ 2147483646 w 5754"/>
                  <a:gd name="T87" fmla="*/ 2147483646 h 5733"/>
                  <a:gd name="T88" fmla="*/ 2147483646 w 5754"/>
                  <a:gd name="T89" fmla="*/ 2147483646 h 5733"/>
                  <a:gd name="T90" fmla="*/ 2147483646 w 5754"/>
                  <a:gd name="T91" fmla="*/ 2147483646 h 5733"/>
                  <a:gd name="T92" fmla="*/ 2147483646 w 5754"/>
                  <a:gd name="T93" fmla="*/ 2147483646 h 5733"/>
                  <a:gd name="T94" fmla="*/ 2147483646 w 5754"/>
                  <a:gd name="T95" fmla="*/ 2147483646 h 5733"/>
                  <a:gd name="T96" fmla="*/ 2147483646 w 5754"/>
                  <a:gd name="T97" fmla="*/ 2147483646 h 5733"/>
                  <a:gd name="T98" fmla="*/ 2147483646 w 5754"/>
                  <a:gd name="T99" fmla="*/ 2147483646 h 5733"/>
                  <a:gd name="T100" fmla="*/ 2147483646 w 5754"/>
                  <a:gd name="T101" fmla="*/ 2147483646 h 5733"/>
                  <a:gd name="T102" fmla="*/ 2147483646 w 5754"/>
                  <a:gd name="T103" fmla="*/ 2147483646 h 5733"/>
                  <a:gd name="T104" fmla="*/ 2147483646 w 5754"/>
                  <a:gd name="T105" fmla="*/ 2147483646 h 5733"/>
                  <a:gd name="T106" fmla="*/ 2147483646 w 5754"/>
                  <a:gd name="T107" fmla="*/ 2147483646 h 5733"/>
                  <a:gd name="T108" fmla="*/ 2147483646 w 5754"/>
                  <a:gd name="T109" fmla="*/ 2147483646 h 5733"/>
                  <a:gd name="T110" fmla="*/ 2147483646 w 5754"/>
                  <a:gd name="T111" fmla="*/ 2147483646 h 5733"/>
                  <a:gd name="T112" fmla="*/ 2147483646 w 5754"/>
                  <a:gd name="T113" fmla="*/ 2147483646 h 5733"/>
                  <a:gd name="T114" fmla="*/ 2147483646 w 5754"/>
                  <a:gd name="T115" fmla="*/ 2147483646 h 5733"/>
                  <a:gd name="T116" fmla="*/ 2147483646 w 5754"/>
                  <a:gd name="T117" fmla="*/ 2147483646 h 573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754" h="5733">
                    <a:moveTo>
                      <a:pt x="1086" y="628"/>
                    </a:moveTo>
                    <a:lnTo>
                      <a:pt x="1086" y="552"/>
                    </a:lnTo>
                    <a:lnTo>
                      <a:pt x="1067" y="514"/>
                    </a:lnTo>
                    <a:lnTo>
                      <a:pt x="1029" y="476"/>
                    </a:lnTo>
                    <a:lnTo>
                      <a:pt x="972" y="457"/>
                    </a:lnTo>
                    <a:lnTo>
                      <a:pt x="1010" y="419"/>
                    </a:lnTo>
                    <a:lnTo>
                      <a:pt x="934" y="381"/>
                    </a:lnTo>
                    <a:lnTo>
                      <a:pt x="877" y="343"/>
                    </a:lnTo>
                    <a:lnTo>
                      <a:pt x="858" y="285"/>
                    </a:lnTo>
                    <a:lnTo>
                      <a:pt x="820" y="209"/>
                    </a:lnTo>
                    <a:lnTo>
                      <a:pt x="801" y="171"/>
                    </a:lnTo>
                    <a:lnTo>
                      <a:pt x="781" y="152"/>
                    </a:lnTo>
                    <a:lnTo>
                      <a:pt x="744" y="190"/>
                    </a:lnTo>
                    <a:lnTo>
                      <a:pt x="762" y="209"/>
                    </a:lnTo>
                    <a:lnTo>
                      <a:pt x="762" y="247"/>
                    </a:lnTo>
                    <a:lnTo>
                      <a:pt x="762" y="285"/>
                    </a:lnTo>
                    <a:lnTo>
                      <a:pt x="744" y="305"/>
                    </a:lnTo>
                    <a:lnTo>
                      <a:pt x="629" y="343"/>
                    </a:lnTo>
                    <a:lnTo>
                      <a:pt x="610" y="361"/>
                    </a:lnTo>
                    <a:lnTo>
                      <a:pt x="629" y="361"/>
                    </a:lnTo>
                    <a:lnTo>
                      <a:pt x="629" y="381"/>
                    </a:lnTo>
                    <a:lnTo>
                      <a:pt x="591" y="400"/>
                    </a:lnTo>
                    <a:lnTo>
                      <a:pt x="572" y="400"/>
                    </a:lnTo>
                    <a:lnTo>
                      <a:pt x="515" y="400"/>
                    </a:lnTo>
                    <a:lnTo>
                      <a:pt x="363" y="457"/>
                    </a:lnTo>
                    <a:lnTo>
                      <a:pt x="324" y="361"/>
                    </a:lnTo>
                    <a:lnTo>
                      <a:pt x="210" y="361"/>
                    </a:lnTo>
                    <a:lnTo>
                      <a:pt x="96" y="381"/>
                    </a:lnTo>
                    <a:lnTo>
                      <a:pt x="0" y="343"/>
                    </a:lnTo>
                    <a:lnTo>
                      <a:pt x="0" y="495"/>
                    </a:lnTo>
                    <a:lnTo>
                      <a:pt x="19" y="552"/>
                    </a:lnTo>
                    <a:lnTo>
                      <a:pt x="58" y="610"/>
                    </a:lnTo>
                    <a:lnTo>
                      <a:pt x="115" y="647"/>
                    </a:lnTo>
                    <a:lnTo>
                      <a:pt x="248" y="705"/>
                    </a:lnTo>
                    <a:lnTo>
                      <a:pt x="305" y="762"/>
                    </a:lnTo>
                    <a:lnTo>
                      <a:pt x="324" y="800"/>
                    </a:lnTo>
                    <a:lnTo>
                      <a:pt x="324" y="933"/>
                    </a:lnTo>
                    <a:lnTo>
                      <a:pt x="363" y="991"/>
                    </a:lnTo>
                    <a:lnTo>
                      <a:pt x="381" y="1028"/>
                    </a:lnTo>
                    <a:lnTo>
                      <a:pt x="420" y="1028"/>
                    </a:lnTo>
                    <a:lnTo>
                      <a:pt x="458" y="1009"/>
                    </a:lnTo>
                    <a:lnTo>
                      <a:pt x="534" y="991"/>
                    </a:lnTo>
                    <a:lnTo>
                      <a:pt x="591" y="971"/>
                    </a:lnTo>
                    <a:lnTo>
                      <a:pt x="667" y="838"/>
                    </a:lnTo>
                    <a:lnTo>
                      <a:pt x="725" y="800"/>
                    </a:lnTo>
                    <a:lnTo>
                      <a:pt x="781" y="838"/>
                    </a:lnTo>
                    <a:lnTo>
                      <a:pt x="858" y="876"/>
                    </a:lnTo>
                    <a:lnTo>
                      <a:pt x="934" y="895"/>
                    </a:lnTo>
                    <a:lnTo>
                      <a:pt x="953" y="838"/>
                    </a:lnTo>
                    <a:lnTo>
                      <a:pt x="972" y="800"/>
                    </a:lnTo>
                    <a:lnTo>
                      <a:pt x="1010" y="781"/>
                    </a:lnTo>
                    <a:lnTo>
                      <a:pt x="1048" y="762"/>
                    </a:lnTo>
                    <a:lnTo>
                      <a:pt x="1086" y="742"/>
                    </a:lnTo>
                    <a:lnTo>
                      <a:pt x="1106" y="705"/>
                    </a:lnTo>
                    <a:lnTo>
                      <a:pt x="1106" y="686"/>
                    </a:lnTo>
                    <a:lnTo>
                      <a:pt x="1086" y="666"/>
                    </a:lnTo>
                    <a:lnTo>
                      <a:pt x="1086" y="628"/>
                    </a:lnTo>
                    <a:close/>
                    <a:moveTo>
                      <a:pt x="705" y="971"/>
                    </a:moveTo>
                    <a:lnTo>
                      <a:pt x="648" y="1028"/>
                    </a:lnTo>
                    <a:lnTo>
                      <a:pt x="629" y="1086"/>
                    </a:lnTo>
                    <a:lnTo>
                      <a:pt x="553" y="1237"/>
                    </a:lnTo>
                    <a:lnTo>
                      <a:pt x="534" y="1313"/>
                    </a:lnTo>
                    <a:lnTo>
                      <a:pt x="610" y="1370"/>
                    </a:lnTo>
                    <a:lnTo>
                      <a:pt x="629" y="1389"/>
                    </a:lnTo>
                    <a:lnTo>
                      <a:pt x="667" y="1408"/>
                    </a:lnTo>
                    <a:lnTo>
                      <a:pt x="705" y="1408"/>
                    </a:lnTo>
                    <a:lnTo>
                      <a:pt x="725" y="1389"/>
                    </a:lnTo>
                    <a:lnTo>
                      <a:pt x="744" y="1351"/>
                    </a:lnTo>
                    <a:lnTo>
                      <a:pt x="762" y="1294"/>
                    </a:lnTo>
                    <a:lnTo>
                      <a:pt x="762" y="1275"/>
                    </a:lnTo>
                    <a:lnTo>
                      <a:pt x="762" y="1237"/>
                    </a:lnTo>
                    <a:lnTo>
                      <a:pt x="725" y="1162"/>
                    </a:lnTo>
                    <a:lnTo>
                      <a:pt x="705" y="1105"/>
                    </a:lnTo>
                    <a:lnTo>
                      <a:pt x="725" y="1086"/>
                    </a:lnTo>
                    <a:lnTo>
                      <a:pt x="744" y="1028"/>
                    </a:lnTo>
                    <a:lnTo>
                      <a:pt x="762" y="991"/>
                    </a:lnTo>
                    <a:lnTo>
                      <a:pt x="781" y="971"/>
                    </a:lnTo>
                    <a:lnTo>
                      <a:pt x="762" y="952"/>
                    </a:lnTo>
                    <a:lnTo>
                      <a:pt x="705" y="971"/>
                    </a:lnTo>
                    <a:close/>
                    <a:moveTo>
                      <a:pt x="5734" y="1656"/>
                    </a:moveTo>
                    <a:lnTo>
                      <a:pt x="5658" y="1599"/>
                    </a:lnTo>
                    <a:lnTo>
                      <a:pt x="5581" y="1542"/>
                    </a:lnTo>
                    <a:lnTo>
                      <a:pt x="5601" y="1466"/>
                    </a:lnTo>
                    <a:lnTo>
                      <a:pt x="5639" y="1389"/>
                    </a:lnTo>
                    <a:lnTo>
                      <a:pt x="5696" y="1370"/>
                    </a:lnTo>
                    <a:lnTo>
                      <a:pt x="5734" y="1332"/>
                    </a:lnTo>
                    <a:lnTo>
                      <a:pt x="5734" y="1237"/>
                    </a:lnTo>
                    <a:lnTo>
                      <a:pt x="5734" y="1162"/>
                    </a:lnTo>
                    <a:lnTo>
                      <a:pt x="5696" y="1105"/>
                    </a:lnTo>
                    <a:lnTo>
                      <a:pt x="5658" y="1086"/>
                    </a:lnTo>
                    <a:lnTo>
                      <a:pt x="5468" y="1123"/>
                    </a:lnTo>
                    <a:lnTo>
                      <a:pt x="5410" y="1105"/>
                    </a:lnTo>
                    <a:lnTo>
                      <a:pt x="5277" y="1009"/>
                    </a:lnTo>
                    <a:lnTo>
                      <a:pt x="5201" y="1009"/>
                    </a:lnTo>
                    <a:lnTo>
                      <a:pt x="5105" y="1123"/>
                    </a:lnTo>
                    <a:lnTo>
                      <a:pt x="5029" y="1143"/>
                    </a:lnTo>
                    <a:lnTo>
                      <a:pt x="4858" y="1105"/>
                    </a:lnTo>
                    <a:lnTo>
                      <a:pt x="4801" y="1105"/>
                    </a:lnTo>
                    <a:lnTo>
                      <a:pt x="4763" y="1123"/>
                    </a:lnTo>
                    <a:lnTo>
                      <a:pt x="4743" y="1143"/>
                    </a:lnTo>
                    <a:lnTo>
                      <a:pt x="4724" y="1143"/>
                    </a:lnTo>
                    <a:lnTo>
                      <a:pt x="4687" y="1086"/>
                    </a:lnTo>
                    <a:lnTo>
                      <a:pt x="4667" y="1047"/>
                    </a:lnTo>
                    <a:lnTo>
                      <a:pt x="4667" y="933"/>
                    </a:lnTo>
                    <a:lnTo>
                      <a:pt x="4687" y="895"/>
                    </a:lnTo>
                    <a:lnTo>
                      <a:pt x="4687" y="857"/>
                    </a:lnTo>
                    <a:lnTo>
                      <a:pt x="4706" y="838"/>
                    </a:lnTo>
                    <a:lnTo>
                      <a:pt x="4687" y="800"/>
                    </a:lnTo>
                    <a:lnTo>
                      <a:pt x="4648" y="724"/>
                    </a:lnTo>
                    <a:lnTo>
                      <a:pt x="4629" y="666"/>
                    </a:lnTo>
                    <a:lnTo>
                      <a:pt x="4629" y="628"/>
                    </a:lnTo>
                    <a:lnTo>
                      <a:pt x="4610" y="438"/>
                    </a:lnTo>
                    <a:lnTo>
                      <a:pt x="4572" y="361"/>
                    </a:lnTo>
                    <a:lnTo>
                      <a:pt x="4477" y="305"/>
                    </a:lnTo>
                    <a:lnTo>
                      <a:pt x="4439" y="305"/>
                    </a:lnTo>
                    <a:lnTo>
                      <a:pt x="4401" y="305"/>
                    </a:lnTo>
                    <a:lnTo>
                      <a:pt x="4362" y="305"/>
                    </a:lnTo>
                    <a:lnTo>
                      <a:pt x="4325" y="266"/>
                    </a:lnTo>
                    <a:lnTo>
                      <a:pt x="4306" y="247"/>
                    </a:lnTo>
                    <a:lnTo>
                      <a:pt x="4306" y="152"/>
                    </a:lnTo>
                    <a:lnTo>
                      <a:pt x="4306" y="133"/>
                    </a:lnTo>
                    <a:lnTo>
                      <a:pt x="4248" y="133"/>
                    </a:lnTo>
                    <a:lnTo>
                      <a:pt x="3981" y="305"/>
                    </a:lnTo>
                    <a:lnTo>
                      <a:pt x="3905" y="324"/>
                    </a:lnTo>
                    <a:lnTo>
                      <a:pt x="3849" y="305"/>
                    </a:lnTo>
                    <a:lnTo>
                      <a:pt x="3715" y="247"/>
                    </a:lnTo>
                    <a:lnTo>
                      <a:pt x="3468" y="171"/>
                    </a:lnTo>
                    <a:lnTo>
                      <a:pt x="3391" y="133"/>
                    </a:lnTo>
                    <a:lnTo>
                      <a:pt x="3258" y="38"/>
                    </a:lnTo>
                    <a:lnTo>
                      <a:pt x="3201" y="38"/>
                    </a:lnTo>
                    <a:lnTo>
                      <a:pt x="3106" y="38"/>
                    </a:lnTo>
                    <a:lnTo>
                      <a:pt x="3029" y="38"/>
                    </a:lnTo>
                    <a:lnTo>
                      <a:pt x="2953" y="19"/>
                    </a:lnTo>
                    <a:lnTo>
                      <a:pt x="2915" y="0"/>
                    </a:lnTo>
                    <a:lnTo>
                      <a:pt x="2896" y="57"/>
                    </a:lnTo>
                    <a:lnTo>
                      <a:pt x="2896" y="76"/>
                    </a:lnTo>
                    <a:lnTo>
                      <a:pt x="2896" y="95"/>
                    </a:lnTo>
                    <a:lnTo>
                      <a:pt x="2858" y="266"/>
                    </a:lnTo>
                    <a:lnTo>
                      <a:pt x="2858" y="285"/>
                    </a:lnTo>
                    <a:lnTo>
                      <a:pt x="2839" y="305"/>
                    </a:lnTo>
                    <a:lnTo>
                      <a:pt x="2743" y="361"/>
                    </a:lnTo>
                    <a:lnTo>
                      <a:pt x="2706" y="400"/>
                    </a:lnTo>
                    <a:lnTo>
                      <a:pt x="2267" y="895"/>
                    </a:lnTo>
                    <a:lnTo>
                      <a:pt x="2248" y="914"/>
                    </a:lnTo>
                    <a:lnTo>
                      <a:pt x="2248" y="933"/>
                    </a:lnTo>
                    <a:lnTo>
                      <a:pt x="2248" y="971"/>
                    </a:lnTo>
                    <a:lnTo>
                      <a:pt x="2229" y="1009"/>
                    </a:lnTo>
                    <a:lnTo>
                      <a:pt x="2191" y="1047"/>
                    </a:lnTo>
                    <a:lnTo>
                      <a:pt x="2210" y="1047"/>
                    </a:lnTo>
                    <a:lnTo>
                      <a:pt x="2325" y="1143"/>
                    </a:lnTo>
                    <a:lnTo>
                      <a:pt x="2401" y="1199"/>
                    </a:lnTo>
                    <a:lnTo>
                      <a:pt x="2439" y="1370"/>
                    </a:lnTo>
                    <a:lnTo>
                      <a:pt x="2591" y="1618"/>
                    </a:lnTo>
                    <a:lnTo>
                      <a:pt x="2648" y="1808"/>
                    </a:lnTo>
                    <a:lnTo>
                      <a:pt x="2706" y="1884"/>
                    </a:lnTo>
                    <a:lnTo>
                      <a:pt x="2762" y="1961"/>
                    </a:lnTo>
                    <a:lnTo>
                      <a:pt x="2801" y="2037"/>
                    </a:lnTo>
                    <a:lnTo>
                      <a:pt x="2896" y="2837"/>
                    </a:lnTo>
                    <a:lnTo>
                      <a:pt x="2858" y="3294"/>
                    </a:lnTo>
                    <a:lnTo>
                      <a:pt x="2877" y="3313"/>
                    </a:lnTo>
                    <a:lnTo>
                      <a:pt x="2915" y="3332"/>
                    </a:lnTo>
                    <a:lnTo>
                      <a:pt x="2953" y="3351"/>
                    </a:lnTo>
                    <a:lnTo>
                      <a:pt x="2934" y="3389"/>
                    </a:lnTo>
                    <a:lnTo>
                      <a:pt x="2896" y="3408"/>
                    </a:lnTo>
                    <a:lnTo>
                      <a:pt x="2858" y="3428"/>
                    </a:lnTo>
                    <a:lnTo>
                      <a:pt x="2820" y="3408"/>
                    </a:lnTo>
                    <a:lnTo>
                      <a:pt x="2782" y="3389"/>
                    </a:lnTo>
                    <a:lnTo>
                      <a:pt x="2801" y="3732"/>
                    </a:lnTo>
                    <a:lnTo>
                      <a:pt x="2820" y="3789"/>
                    </a:lnTo>
                    <a:lnTo>
                      <a:pt x="3391" y="3828"/>
                    </a:lnTo>
                    <a:lnTo>
                      <a:pt x="3468" y="3828"/>
                    </a:lnTo>
                    <a:lnTo>
                      <a:pt x="3524" y="3865"/>
                    </a:lnTo>
                    <a:lnTo>
                      <a:pt x="3505" y="3923"/>
                    </a:lnTo>
                    <a:lnTo>
                      <a:pt x="3505" y="3942"/>
                    </a:lnTo>
                    <a:lnTo>
                      <a:pt x="3486" y="4190"/>
                    </a:lnTo>
                    <a:lnTo>
                      <a:pt x="3563" y="5008"/>
                    </a:lnTo>
                    <a:lnTo>
                      <a:pt x="3639" y="5465"/>
                    </a:lnTo>
                    <a:lnTo>
                      <a:pt x="3639" y="5485"/>
                    </a:lnTo>
                    <a:lnTo>
                      <a:pt x="3620" y="5504"/>
                    </a:lnTo>
                    <a:lnTo>
                      <a:pt x="3600" y="5523"/>
                    </a:lnTo>
                    <a:lnTo>
                      <a:pt x="3582" y="5542"/>
                    </a:lnTo>
                    <a:lnTo>
                      <a:pt x="3524" y="5542"/>
                    </a:lnTo>
                    <a:lnTo>
                      <a:pt x="3410" y="5504"/>
                    </a:lnTo>
                    <a:lnTo>
                      <a:pt x="3448" y="5618"/>
                    </a:lnTo>
                    <a:lnTo>
                      <a:pt x="3468" y="5656"/>
                    </a:lnTo>
                    <a:lnTo>
                      <a:pt x="3486" y="5656"/>
                    </a:lnTo>
                    <a:lnTo>
                      <a:pt x="3524" y="5675"/>
                    </a:lnTo>
                    <a:lnTo>
                      <a:pt x="3563" y="5713"/>
                    </a:lnTo>
                    <a:lnTo>
                      <a:pt x="3582" y="5713"/>
                    </a:lnTo>
                    <a:lnTo>
                      <a:pt x="3620" y="5732"/>
                    </a:lnTo>
                    <a:lnTo>
                      <a:pt x="3639" y="5713"/>
                    </a:lnTo>
                    <a:lnTo>
                      <a:pt x="3658" y="5713"/>
                    </a:lnTo>
                    <a:lnTo>
                      <a:pt x="3677" y="5713"/>
                    </a:lnTo>
                    <a:lnTo>
                      <a:pt x="3696" y="5694"/>
                    </a:lnTo>
                    <a:lnTo>
                      <a:pt x="3734" y="5637"/>
                    </a:lnTo>
                    <a:lnTo>
                      <a:pt x="3810" y="5580"/>
                    </a:lnTo>
                    <a:lnTo>
                      <a:pt x="3810" y="5561"/>
                    </a:lnTo>
                    <a:lnTo>
                      <a:pt x="3829" y="5504"/>
                    </a:lnTo>
                    <a:lnTo>
                      <a:pt x="3849" y="5465"/>
                    </a:lnTo>
                    <a:lnTo>
                      <a:pt x="4134" y="5218"/>
                    </a:lnTo>
                    <a:lnTo>
                      <a:pt x="4153" y="5199"/>
                    </a:lnTo>
                    <a:lnTo>
                      <a:pt x="4153" y="5180"/>
                    </a:lnTo>
                    <a:lnTo>
                      <a:pt x="4172" y="5123"/>
                    </a:lnTo>
                    <a:lnTo>
                      <a:pt x="4210" y="5066"/>
                    </a:lnTo>
                    <a:lnTo>
                      <a:pt x="4210" y="5047"/>
                    </a:lnTo>
                    <a:lnTo>
                      <a:pt x="4230" y="5028"/>
                    </a:lnTo>
                    <a:lnTo>
                      <a:pt x="4325" y="4970"/>
                    </a:lnTo>
                    <a:lnTo>
                      <a:pt x="4343" y="4952"/>
                    </a:lnTo>
                    <a:lnTo>
                      <a:pt x="4362" y="4932"/>
                    </a:lnTo>
                    <a:lnTo>
                      <a:pt x="4362" y="4913"/>
                    </a:lnTo>
                    <a:lnTo>
                      <a:pt x="4382" y="4875"/>
                    </a:lnTo>
                    <a:lnTo>
                      <a:pt x="4420" y="4799"/>
                    </a:lnTo>
                    <a:lnTo>
                      <a:pt x="4439" y="4780"/>
                    </a:lnTo>
                    <a:lnTo>
                      <a:pt x="4572" y="4761"/>
                    </a:lnTo>
                    <a:lnTo>
                      <a:pt x="4667" y="4723"/>
                    </a:lnTo>
                    <a:lnTo>
                      <a:pt x="4724" y="4703"/>
                    </a:lnTo>
                    <a:lnTo>
                      <a:pt x="4743" y="4703"/>
                    </a:lnTo>
                    <a:lnTo>
                      <a:pt x="4801" y="4647"/>
                    </a:lnTo>
                    <a:lnTo>
                      <a:pt x="4801" y="4627"/>
                    </a:lnTo>
                    <a:lnTo>
                      <a:pt x="4820" y="4589"/>
                    </a:lnTo>
                    <a:lnTo>
                      <a:pt x="4839" y="4571"/>
                    </a:lnTo>
                    <a:lnTo>
                      <a:pt x="4858" y="4456"/>
                    </a:lnTo>
                    <a:lnTo>
                      <a:pt x="4858" y="4418"/>
                    </a:lnTo>
                    <a:lnTo>
                      <a:pt x="4858" y="4399"/>
                    </a:lnTo>
                    <a:lnTo>
                      <a:pt x="4858" y="4361"/>
                    </a:lnTo>
                    <a:lnTo>
                      <a:pt x="4877" y="4208"/>
                    </a:lnTo>
                    <a:lnTo>
                      <a:pt x="4896" y="4151"/>
                    </a:lnTo>
                    <a:lnTo>
                      <a:pt x="4915" y="4132"/>
                    </a:lnTo>
                    <a:lnTo>
                      <a:pt x="4953" y="4075"/>
                    </a:lnTo>
                    <a:lnTo>
                      <a:pt x="4972" y="4056"/>
                    </a:lnTo>
                    <a:lnTo>
                      <a:pt x="4991" y="4056"/>
                    </a:lnTo>
                    <a:lnTo>
                      <a:pt x="5010" y="4075"/>
                    </a:lnTo>
                    <a:lnTo>
                      <a:pt x="5029" y="4075"/>
                    </a:lnTo>
                    <a:lnTo>
                      <a:pt x="5048" y="4056"/>
                    </a:lnTo>
                    <a:lnTo>
                      <a:pt x="5105" y="4018"/>
                    </a:lnTo>
                    <a:lnTo>
                      <a:pt x="5124" y="3980"/>
                    </a:lnTo>
                    <a:lnTo>
                      <a:pt x="5163" y="3923"/>
                    </a:lnTo>
                    <a:lnTo>
                      <a:pt x="5163" y="3865"/>
                    </a:lnTo>
                    <a:lnTo>
                      <a:pt x="5163" y="3846"/>
                    </a:lnTo>
                    <a:lnTo>
                      <a:pt x="5163" y="3809"/>
                    </a:lnTo>
                    <a:lnTo>
                      <a:pt x="5182" y="3751"/>
                    </a:lnTo>
                    <a:lnTo>
                      <a:pt x="5182" y="3732"/>
                    </a:lnTo>
                    <a:lnTo>
                      <a:pt x="5182" y="3713"/>
                    </a:lnTo>
                    <a:lnTo>
                      <a:pt x="5163" y="3694"/>
                    </a:lnTo>
                    <a:lnTo>
                      <a:pt x="5144" y="3694"/>
                    </a:lnTo>
                    <a:lnTo>
                      <a:pt x="5124" y="3675"/>
                    </a:lnTo>
                    <a:lnTo>
                      <a:pt x="5105" y="3656"/>
                    </a:lnTo>
                    <a:lnTo>
                      <a:pt x="5105" y="3618"/>
                    </a:lnTo>
                    <a:lnTo>
                      <a:pt x="5105" y="3599"/>
                    </a:lnTo>
                    <a:lnTo>
                      <a:pt x="5105" y="3580"/>
                    </a:lnTo>
                    <a:lnTo>
                      <a:pt x="5144" y="3561"/>
                    </a:lnTo>
                    <a:lnTo>
                      <a:pt x="5163" y="3523"/>
                    </a:lnTo>
                    <a:lnTo>
                      <a:pt x="5201" y="3504"/>
                    </a:lnTo>
                    <a:lnTo>
                      <a:pt x="5239" y="3465"/>
                    </a:lnTo>
                    <a:lnTo>
                      <a:pt x="5258" y="3447"/>
                    </a:lnTo>
                    <a:lnTo>
                      <a:pt x="5258" y="3428"/>
                    </a:lnTo>
                    <a:lnTo>
                      <a:pt x="5315" y="3199"/>
                    </a:lnTo>
                    <a:lnTo>
                      <a:pt x="5315" y="3180"/>
                    </a:lnTo>
                    <a:lnTo>
                      <a:pt x="5296" y="3161"/>
                    </a:lnTo>
                    <a:lnTo>
                      <a:pt x="5258" y="3142"/>
                    </a:lnTo>
                    <a:lnTo>
                      <a:pt x="5258" y="3123"/>
                    </a:lnTo>
                    <a:lnTo>
                      <a:pt x="5239" y="3103"/>
                    </a:lnTo>
                    <a:lnTo>
                      <a:pt x="5220" y="3085"/>
                    </a:lnTo>
                    <a:lnTo>
                      <a:pt x="5220" y="3066"/>
                    </a:lnTo>
                    <a:lnTo>
                      <a:pt x="5201" y="3008"/>
                    </a:lnTo>
                    <a:lnTo>
                      <a:pt x="5201" y="2989"/>
                    </a:lnTo>
                    <a:lnTo>
                      <a:pt x="5220" y="2989"/>
                    </a:lnTo>
                    <a:lnTo>
                      <a:pt x="5239" y="2989"/>
                    </a:lnTo>
                    <a:lnTo>
                      <a:pt x="5277" y="2989"/>
                    </a:lnTo>
                    <a:lnTo>
                      <a:pt x="5258" y="2951"/>
                    </a:lnTo>
                    <a:lnTo>
                      <a:pt x="5239" y="2913"/>
                    </a:lnTo>
                    <a:lnTo>
                      <a:pt x="5258" y="2856"/>
                    </a:lnTo>
                    <a:lnTo>
                      <a:pt x="5277" y="2818"/>
                    </a:lnTo>
                    <a:lnTo>
                      <a:pt x="5449" y="2494"/>
                    </a:lnTo>
                    <a:lnTo>
                      <a:pt x="5505" y="2437"/>
                    </a:lnTo>
                    <a:lnTo>
                      <a:pt x="5581" y="2418"/>
                    </a:lnTo>
                    <a:lnTo>
                      <a:pt x="5658" y="2399"/>
                    </a:lnTo>
                    <a:lnTo>
                      <a:pt x="5696" y="2323"/>
                    </a:lnTo>
                    <a:lnTo>
                      <a:pt x="5696" y="2246"/>
                    </a:lnTo>
                    <a:lnTo>
                      <a:pt x="5734" y="2132"/>
                    </a:lnTo>
                    <a:lnTo>
                      <a:pt x="5734" y="1904"/>
                    </a:lnTo>
                    <a:lnTo>
                      <a:pt x="5753" y="1751"/>
                    </a:lnTo>
                    <a:lnTo>
                      <a:pt x="5734" y="1656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77" name="Freeform 19">
                <a:extLst>
                  <a:ext uri="{FF2B5EF4-FFF2-40B4-BE49-F238E27FC236}">
                    <a16:creationId xmlns:a16="http://schemas.microsoft.com/office/drawing/2014/main" id="{E9BAE206-AE69-F044-A011-43FCE0451E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463" y="12495213"/>
                <a:ext cx="200025" cy="295275"/>
              </a:xfrm>
              <a:custGeom>
                <a:avLst/>
                <a:gdLst>
                  <a:gd name="T0" fmla="*/ 2147483646 w 554"/>
                  <a:gd name="T1" fmla="*/ 2147483646 h 820"/>
                  <a:gd name="T2" fmla="*/ 2147483646 w 554"/>
                  <a:gd name="T3" fmla="*/ 2147483646 h 820"/>
                  <a:gd name="T4" fmla="*/ 2147483646 w 554"/>
                  <a:gd name="T5" fmla="*/ 2147483646 h 820"/>
                  <a:gd name="T6" fmla="*/ 2147483646 w 554"/>
                  <a:gd name="T7" fmla="*/ 2147483646 h 820"/>
                  <a:gd name="T8" fmla="*/ 2147483646 w 554"/>
                  <a:gd name="T9" fmla="*/ 2147483646 h 820"/>
                  <a:gd name="T10" fmla="*/ 2147483646 w 554"/>
                  <a:gd name="T11" fmla="*/ 2147483646 h 820"/>
                  <a:gd name="T12" fmla="*/ 2147483646 w 554"/>
                  <a:gd name="T13" fmla="*/ 2147483646 h 820"/>
                  <a:gd name="T14" fmla="*/ 2147483646 w 554"/>
                  <a:gd name="T15" fmla="*/ 2147483646 h 820"/>
                  <a:gd name="T16" fmla="*/ 2147483646 w 554"/>
                  <a:gd name="T17" fmla="*/ 2147483646 h 820"/>
                  <a:gd name="T18" fmla="*/ 2147483646 w 554"/>
                  <a:gd name="T19" fmla="*/ 2147483646 h 820"/>
                  <a:gd name="T20" fmla="*/ 2147483646 w 554"/>
                  <a:gd name="T21" fmla="*/ 2147483646 h 820"/>
                  <a:gd name="T22" fmla="*/ 2147483646 w 554"/>
                  <a:gd name="T23" fmla="*/ 2147483646 h 820"/>
                  <a:gd name="T24" fmla="*/ 2147483646 w 554"/>
                  <a:gd name="T25" fmla="*/ 2147483646 h 820"/>
                  <a:gd name="T26" fmla="*/ 2147483646 w 554"/>
                  <a:gd name="T27" fmla="*/ 2147483646 h 820"/>
                  <a:gd name="T28" fmla="*/ 2147483646 w 554"/>
                  <a:gd name="T29" fmla="*/ 2147483646 h 820"/>
                  <a:gd name="T30" fmla="*/ 2147483646 w 554"/>
                  <a:gd name="T31" fmla="*/ 2147483646 h 820"/>
                  <a:gd name="T32" fmla="*/ 2147483646 w 554"/>
                  <a:gd name="T33" fmla="*/ 2147483646 h 820"/>
                  <a:gd name="T34" fmla="*/ 2147483646 w 554"/>
                  <a:gd name="T35" fmla="*/ 2147483646 h 820"/>
                  <a:gd name="T36" fmla="*/ 2147483646 w 554"/>
                  <a:gd name="T37" fmla="*/ 2147483646 h 820"/>
                  <a:gd name="T38" fmla="*/ 2147483646 w 554"/>
                  <a:gd name="T39" fmla="*/ 2147483646 h 820"/>
                  <a:gd name="T40" fmla="*/ 2147483646 w 554"/>
                  <a:gd name="T41" fmla="*/ 2147483646 h 820"/>
                  <a:gd name="T42" fmla="*/ 2147483646 w 554"/>
                  <a:gd name="T43" fmla="*/ 2147483646 h 820"/>
                  <a:gd name="T44" fmla="*/ 2147483646 w 554"/>
                  <a:gd name="T45" fmla="*/ 0 h 820"/>
                  <a:gd name="T46" fmla="*/ 2147483646 w 554"/>
                  <a:gd name="T47" fmla="*/ 2147483646 h 820"/>
                  <a:gd name="T48" fmla="*/ 2147483646 w 554"/>
                  <a:gd name="T49" fmla="*/ 2147483646 h 820"/>
                  <a:gd name="T50" fmla="*/ 2147483646 w 554"/>
                  <a:gd name="T51" fmla="*/ 2147483646 h 820"/>
                  <a:gd name="T52" fmla="*/ 2147483646 w 554"/>
                  <a:gd name="T53" fmla="*/ 2147483646 h 820"/>
                  <a:gd name="T54" fmla="*/ 0 w 554"/>
                  <a:gd name="T55" fmla="*/ 2147483646 h 820"/>
                  <a:gd name="T56" fmla="*/ 2147483646 w 554"/>
                  <a:gd name="T57" fmla="*/ 2147483646 h 820"/>
                  <a:gd name="T58" fmla="*/ 2147483646 w 554"/>
                  <a:gd name="T59" fmla="*/ 2147483646 h 820"/>
                  <a:gd name="T60" fmla="*/ 2147483646 w 554"/>
                  <a:gd name="T61" fmla="*/ 2147483646 h 820"/>
                  <a:gd name="T62" fmla="*/ 2147483646 w 554"/>
                  <a:gd name="T63" fmla="*/ 2147483646 h 820"/>
                  <a:gd name="T64" fmla="*/ 2147483646 w 554"/>
                  <a:gd name="T65" fmla="*/ 2147483646 h 820"/>
                  <a:gd name="T66" fmla="*/ 2147483646 w 554"/>
                  <a:gd name="T67" fmla="*/ 2147483646 h 820"/>
                  <a:gd name="T68" fmla="*/ 2147483646 w 554"/>
                  <a:gd name="T69" fmla="*/ 2147483646 h 820"/>
                  <a:gd name="T70" fmla="*/ 2147483646 w 554"/>
                  <a:gd name="T71" fmla="*/ 2147483646 h 820"/>
                  <a:gd name="T72" fmla="*/ 2147483646 w 554"/>
                  <a:gd name="T73" fmla="*/ 2147483646 h 820"/>
                  <a:gd name="T74" fmla="*/ 2147483646 w 554"/>
                  <a:gd name="T75" fmla="*/ 2147483646 h 820"/>
                  <a:gd name="T76" fmla="*/ 2147483646 w 554"/>
                  <a:gd name="T77" fmla="*/ 2147483646 h 820"/>
                  <a:gd name="T78" fmla="*/ 2147483646 w 554"/>
                  <a:gd name="T79" fmla="*/ 2147483646 h 820"/>
                  <a:gd name="T80" fmla="*/ 2147483646 w 554"/>
                  <a:gd name="T81" fmla="*/ 2147483646 h 820"/>
                  <a:gd name="T82" fmla="*/ 2147483646 w 554"/>
                  <a:gd name="T83" fmla="*/ 2147483646 h 820"/>
                  <a:gd name="T84" fmla="*/ 2147483646 w 554"/>
                  <a:gd name="T85" fmla="*/ 2147483646 h 82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54" h="820">
                    <a:moveTo>
                      <a:pt x="210" y="781"/>
                    </a:moveTo>
                    <a:lnTo>
                      <a:pt x="248" y="781"/>
                    </a:lnTo>
                    <a:lnTo>
                      <a:pt x="344" y="781"/>
                    </a:lnTo>
                    <a:lnTo>
                      <a:pt x="381" y="781"/>
                    </a:lnTo>
                    <a:lnTo>
                      <a:pt x="400" y="781"/>
                    </a:lnTo>
                    <a:lnTo>
                      <a:pt x="400" y="800"/>
                    </a:lnTo>
                    <a:lnTo>
                      <a:pt x="420" y="819"/>
                    </a:lnTo>
                    <a:lnTo>
                      <a:pt x="439" y="800"/>
                    </a:lnTo>
                    <a:lnTo>
                      <a:pt x="439" y="781"/>
                    </a:lnTo>
                    <a:lnTo>
                      <a:pt x="458" y="762"/>
                    </a:lnTo>
                    <a:lnTo>
                      <a:pt x="476" y="742"/>
                    </a:lnTo>
                    <a:lnTo>
                      <a:pt x="496" y="742"/>
                    </a:lnTo>
                    <a:lnTo>
                      <a:pt x="515" y="742"/>
                    </a:lnTo>
                    <a:lnTo>
                      <a:pt x="515" y="723"/>
                    </a:lnTo>
                    <a:lnTo>
                      <a:pt x="515" y="705"/>
                    </a:lnTo>
                    <a:lnTo>
                      <a:pt x="496" y="552"/>
                    </a:lnTo>
                    <a:lnTo>
                      <a:pt x="476" y="476"/>
                    </a:lnTo>
                    <a:lnTo>
                      <a:pt x="476" y="419"/>
                    </a:lnTo>
                    <a:lnTo>
                      <a:pt x="476" y="400"/>
                    </a:lnTo>
                    <a:lnTo>
                      <a:pt x="496" y="381"/>
                    </a:lnTo>
                    <a:lnTo>
                      <a:pt x="515" y="361"/>
                    </a:lnTo>
                    <a:lnTo>
                      <a:pt x="515" y="305"/>
                    </a:lnTo>
                    <a:lnTo>
                      <a:pt x="534" y="285"/>
                    </a:lnTo>
                    <a:lnTo>
                      <a:pt x="553" y="266"/>
                    </a:lnTo>
                    <a:lnTo>
                      <a:pt x="553" y="247"/>
                    </a:lnTo>
                    <a:lnTo>
                      <a:pt x="553" y="228"/>
                    </a:lnTo>
                    <a:lnTo>
                      <a:pt x="553" y="209"/>
                    </a:lnTo>
                    <a:lnTo>
                      <a:pt x="553" y="190"/>
                    </a:lnTo>
                    <a:lnTo>
                      <a:pt x="534" y="152"/>
                    </a:lnTo>
                    <a:lnTo>
                      <a:pt x="515" y="114"/>
                    </a:lnTo>
                    <a:lnTo>
                      <a:pt x="496" y="95"/>
                    </a:lnTo>
                    <a:lnTo>
                      <a:pt x="496" y="76"/>
                    </a:lnTo>
                    <a:lnTo>
                      <a:pt x="476" y="76"/>
                    </a:lnTo>
                    <a:lnTo>
                      <a:pt x="458" y="76"/>
                    </a:lnTo>
                    <a:lnTo>
                      <a:pt x="420" y="95"/>
                    </a:lnTo>
                    <a:lnTo>
                      <a:pt x="400" y="95"/>
                    </a:lnTo>
                    <a:lnTo>
                      <a:pt x="381" y="114"/>
                    </a:lnTo>
                    <a:lnTo>
                      <a:pt x="344" y="114"/>
                    </a:lnTo>
                    <a:lnTo>
                      <a:pt x="248" y="57"/>
                    </a:lnTo>
                    <a:lnTo>
                      <a:pt x="210" y="19"/>
                    </a:lnTo>
                    <a:lnTo>
                      <a:pt x="191" y="0"/>
                    </a:lnTo>
                    <a:lnTo>
                      <a:pt x="172" y="0"/>
                    </a:lnTo>
                    <a:lnTo>
                      <a:pt x="172" y="19"/>
                    </a:lnTo>
                    <a:lnTo>
                      <a:pt x="153" y="19"/>
                    </a:lnTo>
                    <a:lnTo>
                      <a:pt x="134" y="38"/>
                    </a:lnTo>
                    <a:lnTo>
                      <a:pt x="77" y="76"/>
                    </a:lnTo>
                    <a:lnTo>
                      <a:pt x="58" y="114"/>
                    </a:lnTo>
                    <a:lnTo>
                      <a:pt x="0" y="209"/>
                    </a:lnTo>
                    <a:lnTo>
                      <a:pt x="19" y="361"/>
                    </a:lnTo>
                    <a:lnTo>
                      <a:pt x="39" y="400"/>
                    </a:lnTo>
                    <a:lnTo>
                      <a:pt x="58" y="419"/>
                    </a:lnTo>
                    <a:lnTo>
                      <a:pt x="58" y="438"/>
                    </a:lnTo>
                    <a:lnTo>
                      <a:pt x="115" y="457"/>
                    </a:lnTo>
                    <a:lnTo>
                      <a:pt x="134" y="476"/>
                    </a:lnTo>
                    <a:lnTo>
                      <a:pt x="134" y="495"/>
                    </a:lnTo>
                    <a:lnTo>
                      <a:pt x="134" y="514"/>
                    </a:lnTo>
                    <a:lnTo>
                      <a:pt x="134" y="533"/>
                    </a:lnTo>
                    <a:lnTo>
                      <a:pt x="153" y="533"/>
                    </a:lnTo>
                    <a:lnTo>
                      <a:pt x="153" y="552"/>
                    </a:lnTo>
                    <a:lnTo>
                      <a:pt x="172" y="552"/>
                    </a:lnTo>
                    <a:lnTo>
                      <a:pt x="172" y="590"/>
                    </a:lnTo>
                    <a:lnTo>
                      <a:pt x="172" y="609"/>
                    </a:lnTo>
                    <a:lnTo>
                      <a:pt x="172" y="628"/>
                    </a:lnTo>
                    <a:lnTo>
                      <a:pt x="153" y="647"/>
                    </a:lnTo>
                    <a:lnTo>
                      <a:pt x="134" y="666"/>
                    </a:lnTo>
                    <a:lnTo>
                      <a:pt x="134" y="686"/>
                    </a:lnTo>
                    <a:lnTo>
                      <a:pt x="134" y="705"/>
                    </a:lnTo>
                    <a:lnTo>
                      <a:pt x="153" y="723"/>
                    </a:lnTo>
                    <a:lnTo>
                      <a:pt x="153" y="742"/>
                    </a:lnTo>
                    <a:lnTo>
                      <a:pt x="153" y="762"/>
                    </a:lnTo>
                    <a:lnTo>
                      <a:pt x="172" y="781"/>
                    </a:lnTo>
                    <a:lnTo>
                      <a:pt x="191" y="781"/>
                    </a:lnTo>
                    <a:lnTo>
                      <a:pt x="210" y="781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78" name="Freeform 20">
                <a:extLst>
                  <a:ext uri="{FF2B5EF4-FFF2-40B4-BE49-F238E27FC236}">
                    <a16:creationId xmlns:a16="http://schemas.microsoft.com/office/drawing/2014/main" id="{2CD08462-B0E2-8040-AF47-E2E6A417C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46600" y="12980988"/>
                <a:ext cx="2949575" cy="2305050"/>
              </a:xfrm>
              <a:custGeom>
                <a:avLst/>
                <a:gdLst>
                  <a:gd name="T0" fmla="*/ 2147483646 w 8192"/>
                  <a:gd name="T1" fmla="*/ 2147483646 h 6401"/>
                  <a:gd name="T2" fmla="*/ 2147483646 w 8192"/>
                  <a:gd name="T3" fmla="*/ 2147483646 h 6401"/>
                  <a:gd name="T4" fmla="*/ 2147483646 w 8192"/>
                  <a:gd name="T5" fmla="*/ 2147483646 h 6401"/>
                  <a:gd name="T6" fmla="*/ 2147483646 w 8192"/>
                  <a:gd name="T7" fmla="*/ 2147483646 h 6401"/>
                  <a:gd name="T8" fmla="*/ 2147483646 w 8192"/>
                  <a:gd name="T9" fmla="*/ 2147483646 h 6401"/>
                  <a:gd name="T10" fmla="*/ 2147483646 w 8192"/>
                  <a:gd name="T11" fmla="*/ 2147483646 h 6401"/>
                  <a:gd name="T12" fmla="*/ 2147483646 w 8192"/>
                  <a:gd name="T13" fmla="*/ 2147483646 h 6401"/>
                  <a:gd name="T14" fmla="*/ 2147483646 w 8192"/>
                  <a:gd name="T15" fmla="*/ 2147483646 h 6401"/>
                  <a:gd name="T16" fmla="*/ 2147483646 w 8192"/>
                  <a:gd name="T17" fmla="*/ 2147483646 h 6401"/>
                  <a:gd name="T18" fmla="*/ 2147483646 w 8192"/>
                  <a:gd name="T19" fmla="*/ 2147483646 h 6401"/>
                  <a:gd name="T20" fmla="*/ 2147483646 w 8192"/>
                  <a:gd name="T21" fmla="*/ 2147483646 h 6401"/>
                  <a:gd name="T22" fmla="*/ 2147483646 w 8192"/>
                  <a:gd name="T23" fmla="*/ 2147483646 h 6401"/>
                  <a:gd name="T24" fmla="*/ 2147483646 w 8192"/>
                  <a:gd name="T25" fmla="*/ 2147483646 h 6401"/>
                  <a:gd name="T26" fmla="*/ 2147483646 w 8192"/>
                  <a:gd name="T27" fmla="*/ 2147483646 h 6401"/>
                  <a:gd name="T28" fmla="*/ 2147483646 w 8192"/>
                  <a:gd name="T29" fmla="*/ 2147483646 h 6401"/>
                  <a:gd name="T30" fmla="*/ 2147483646 w 8192"/>
                  <a:gd name="T31" fmla="*/ 2147483646 h 6401"/>
                  <a:gd name="T32" fmla="*/ 2147483646 w 8192"/>
                  <a:gd name="T33" fmla="*/ 2147483646 h 6401"/>
                  <a:gd name="T34" fmla="*/ 2147483646 w 8192"/>
                  <a:gd name="T35" fmla="*/ 2147483646 h 6401"/>
                  <a:gd name="T36" fmla="*/ 2147483646 w 8192"/>
                  <a:gd name="T37" fmla="*/ 2147483646 h 6401"/>
                  <a:gd name="T38" fmla="*/ 2147483646 w 8192"/>
                  <a:gd name="T39" fmla="*/ 2147483646 h 6401"/>
                  <a:gd name="T40" fmla="*/ 2147483646 w 8192"/>
                  <a:gd name="T41" fmla="*/ 2147483646 h 6401"/>
                  <a:gd name="T42" fmla="*/ 2147483646 w 8192"/>
                  <a:gd name="T43" fmla="*/ 2147483646 h 6401"/>
                  <a:gd name="T44" fmla="*/ 2147483646 w 8192"/>
                  <a:gd name="T45" fmla="*/ 2147483646 h 6401"/>
                  <a:gd name="T46" fmla="*/ 2147483646 w 8192"/>
                  <a:gd name="T47" fmla="*/ 2147483646 h 6401"/>
                  <a:gd name="T48" fmla="*/ 2147483646 w 8192"/>
                  <a:gd name="T49" fmla="*/ 2147483646 h 6401"/>
                  <a:gd name="T50" fmla="*/ 2147483646 w 8192"/>
                  <a:gd name="T51" fmla="*/ 2147483646 h 6401"/>
                  <a:gd name="T52" fmla="*/ 2147483646 w 8192"/>
                  <a:gd name="T53" fmla="*/ 2147483646 h 6401"/>
                  <a:gd name="T54" fmla="*/ 2147483646 w 8192"/>
                  <a:gd name="T55" fmla="*/ 2147483646 h 6401"/>
                  <a:gd name="T56" fmla="*/ 2147483646 w 8192"/>
                  <a:gd name="T57" fmla="*/ 2147483646 h 6401"/>
                  <a:gd name="T58" fmla="*/ 2147483646 w 8192"/>
                  <a:gd name="T59" fmla="*/ 2147483646 h 6401"/>
                  <a:gd name="T60" fmla="*/ 2147483646 w 8192"/>
                  <a:gd name="T61" fmla="*/ 2147483646 h 6401"/>
                  <a:gd name="T62" fmla="*/ 2147483646 w 8192"/>
                  <a:gd name="T63" fmla="*/ 2147483646 h 6401"/>
                  <a:gd name="T64" fmla="*/ 2147483646 w 8192"/>
                  <a:gd name="T65" fmla="*/ 2147483646 h 6401"/>
                  <a:gd name="T66" fmla="*/ 2147483646 w 8192"/>
                  <a:gd name="T67" fmla="*/ 2147483646 h 6401"/>
                  <a:gd name="T68" fmla="*/ 2147483646 w 8192"/>
                  <a:gd name="T69" fmla="*/ 2147483646 h 6401"/>
                  <a:gd name="T70" fmla="*/ 2147483646 w 8192"/>
                  <a:gd name="T71" fmla="*/ 2147483646 h 6401"/>
                  <a:gd name="T72" fmla="*/ 2147483646 w 8192"/>
                  <a:gd name="T73" fmla="*/ 2147483646 h 6401"/>
                  <a:gd name="T74" fmla="*/ 0 w 8192"/>
                  <a:gd name="T75" fmla="*/ 2147483646 h 6401"/>
                  <a:gd name="T76" fmla="*/ 2147483646 w 8192"/>
                  <a:gd name="T77" fmla="*/ 2147483646 h 6401"/>
                  <a:gd name="T78" fmla="*/ 2147483646 w 8192"/>
                  <a:gd name="T79" fmla="*/ 2147483646 h 6401"/>
                  <a:gd name="T80" fmla="*/ 2147483646 w 8192"/>
                  <a:gd name="T81" fmla="*/ 2147483646 h 6401"/>
                  <a:gd name="T82" fmla="*/ 2147483646 w 8192"/>
                  <a:gd name="T83" fmla="*/ 2147483646 h 6401"/>
                  <a:gd name="T84" fmla="*/ 2147483646 w 8192"/>
                  <a:gd name="T85" fmla="*/ 2147483646 h 6401"/>
                  <a:gd name="T86" fmla="*/ 2147483646 w 8192"/>
                  <a:gd name="T87" fmla="*/ 2147483646 h 6401"/>
                  <a:gd name="T88" fmla="*/ 2147483646 w 8192"/>
                  <a:gd name="T89" fmla="*/ 2147483646 h 6401"/>
                  <a:gd name="T90" fmla="*/ 2147483646 w 8192"/>
                  <a:gd name="T91" fmla="*/ 2147483646 h 6401"/>
                  <a:gd name="T92" fmla="*/ 2147483646 w 8192"/>
                  <a:gd name="T93" fmla="*/ 2147483646 h 6401"/>
                  <a:gd name="T94" fmla="*/ 2147483646 w 8192"/>
                  <a:gd name="T95" fmla="*/ 2147483646 h 6401"/>
                  <a:gd name="T96" fmla="*/ 2147483646 w 8192"/>
                  <a:gd name="T97" fmla="*/ 2147483646 h 6401"/>
                  <a:gd name="T98" fmla="*/ 2147483646 w 8192"/>
                  <a:gd name="T99" fmla="*/ 2147483646 h 6401"/>
                  <a:gd name="T100" fmla="*/ 2147483646 w 8192"/>
                  <a:gd name="T101" fmla="*/ 2147483646 h 6401"/>
                  <a:gd name="T102" fmla="*/ 2147483646 w 8192"/>
                  <a:gd name="T103" fmla="*/ 2147483646 h 6401"/>
                  <a:gd name="T104" fmla="*/ 2147483646 w 8192"/>
                  <a:gd name="T105" fmla="*/ 2147483646 h 6401"/>
                  <a:gd name="T106" fmla="*/ 2147483646 w 8192"/>
                  <a:gd name="T107" fmla="*/ 2147483646 h 6401"/>
                  <a:gd name="T108" fmla="*/ 2147483646 w 8192"/>
                  <a:gd name="T109" fmla="*/ 2147483646 h 6401"/>
                  <a:gd name="T110" fmla="*/ 2147483646 w 8192"/>
                  <a:gd name="T111" fmla="*/ 2147483646 h 6401"/>
                  <a:gd name="T112" fmla="*/ 2147483646 w 8192"/>
                  <a:gd name="T113" fmla="*/ 2147483646 h 640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192" h="6401">
                    <a:moveTo>
                      <a:pt x="6553" y="533"/>
                    </a:moveTo>
                    <a:lnTo>
                      <a:pt x="6553" y="572"/>
                    </a:lnTo>
                    <a:lnTo>
                      <a:pt x="6591" y="629"/>
                    </a:lnTo>
                    <a:lnTo>
                      <a:pt x="6667" y="705"/>
                    </a:lnTo>
                    <a:lnTo>
                      <a:pt x="6724" y="724"/>
                    </a:lnTo>
                    <a:lnTo>
                      <a:pt x="6800" y="724"/>
                    </a:lnTo>
                    <a:lnTo>
                      <a:pt x="6876" y="705"/>
                    </a:lnTo>
                    <a:lnTo>
                      <a:pt x="6915" y="667"/>
                    </a:lnTo>
                    <a:lnTo>
                      <a:pt x="6934" y="609"/>
                    </a:lnTo>
                    <a:lnTo>
                      <a:pt x="6915" y="419"/>
                    </a:lnTo>
                    <a:lnTo>
                      <a:pt x="6876" y="248"/>
                    </a:lnTo>
                    <a:lnTo>
                      <a:pt x="6839" y="210"/>
                    </a:lnTo>
                    <a:lnTo>
                      <a:pt x="6800" y="114"/>
                    </a:lnTo>
                    <a:lnTo>
                      <a:pt x="6781" y="96"/>
                    </a:lnTo>
                    <a:lnTo>
                      <a:pt x="6781" y="38"/>
                    </a:lnTo>
                    <a:lnTo>
                      <a:pt x="6781" y="19"/>
                    </a:lnTo>
                    <a:lnTo>
                      <a:pt x="6763" y="0"/>
                    </a:lnTo>
                    <a:lnTo>
                      <a:pt x="6705" y="0"/>
                    </a:lnTo>
                    <a:lnTo>
                      <a:pt x="6667" y="19"/>
                    </a:lnTo>
                    <a:lnTo>
                      <a:pt x="6648" y="76"/>
                    </a:lnTo>
                    <a:lnTo>
                      <a:pt x="6648" y="114"/>
                    </a:lnTo>
                    <a:lnTo>
                      <a:pt x="6648" y="172"/>
                    </a:lnTo>
                    <a:lnTo>
                      <a:pt x="6667" y="228"/>
                    </a:lnTo>
                    <a:lnTo>
                      <a:pt x="6667" y="286"/>
                    </a:lnTo>
                    <a:lnTo>
                      <a:pt x="6629" y="343"/>
                    </a:lnTo>
                    <a:lnTo>
                      <a:pt x="6610" y="362"/>
                    </a:lnTo>
                    <a:lnTo>
                      <a:pt x="6553" y="400"/>
                    </a:lnTo>
                    <a:lnTo>
                      <a:pt x="6534" y="419"/>
                    </a:lnTo>
                    <a:lnTo>
                      <a:pt x="6534" y="457"/>
                    </a:lnTo>
                    <a:lnTo>
                      <a:pt x="6553" y="514"/>
                    </a:lnTo>
                    <a:lnTo>
                      <a:pt x="6553" y="533"/>
                    </a:lnTo>
                    <a:close/>
                    <a:moveTo>
                      <a:pt x="6400" y="2324"/>
                    </a:moveTo>
                    <a:lnTo>
                      <a:pt x="6438" y="2362"/>
                    </a:lnTo>
                    <a:lnTo>
                      <a:pt x="6496" y="2400"/>
                    </a:lnTo>
                    <a:lnTo>
                      <a:pt x="6553" y="2419"/>
                    </a:lnTo>
                    <a:lnTo>
                      <a:pt x="6572" y="2400"/>
                    </a:lnTo>
                    <a:lnTo>
                      <a:pt x="6591" y="2324"/>
                    </a:lnTo>
                    <a:lnTo>
                      <a:pt x="6553" y="2286"/>
                    </a:lnTo>
                    <a:lnTo>
                      <a:pt x="6496" y="2267"/>
                    </a:lnTo>
                    <a:lnTo>
                      <a:pt x="6458" y="2267"/>
                    </a:lnTo>
                    <a:lnTo>
                      <a:pt x="6438" y="2286"/>
                    </a:lnTo>
                    <a:lnTo>
                      <a:pt x="6419" y="2267"/>
                    </a:lnTo>
                    <a:lnTo>
                      <a:pt x="6400" y="2286"/>
                    </a:lnTo>
                    <a:lnTo>
                      <a:pt x="6419" y="2305"/>
                    </a:lnTo>
                    <a:lnTo>
                      <a:pt x="6400" y="2324"/>
                    </a:lnTo>
                    <a:close/>
                    <a:moveTo>
                      <a:pt x="5676" y="838"/>
                    </a:moveTo>
                    <a:lnTo>
                      <a:pt x="5676" y="819"/>
                    </a:lnTo>
                    <a:lnTo>
                      <a:pt x="5696" y="819"/>
                    </a:lnTo>
                    <a:lnTo>
                      <a:pt x="5715" y="838"/>
                    </a:lnTo>
                    <a:lnTo>
                      <a:pt x="5734" y="819"/>
                    </a:lnTo>
                    <a:lnTo>
                      <a:pt x="5734" y="781"/>
                    </a:lnTo>
                    <a:lnTo>
                      <a:pt x="5696" y="762"/>
                    </a:lnTo>
                    <a:lnTo>
                      <a:pt x="5676" y="743"/>
                    </a:lnTo>
                    <a:lnTo>
                      <a:pt x="5657" y="781"/>
                    </a:lnTo>
                    <a:lnTo>
                      <a:pt x="5676" y="838"/>
                    </a:lnTo>
                    <a:close/>
                    <a:moveTo>
                      <a:pt x="8134" y="1714"/>
                    </a:moveTo>
                    <a:lnTo>
                      <a:pt x="8114" y="1676"/>
                    </a:lnTo>
                    <a:lnTo>
                      <a:pt x="8114" y="1657"/>
                    </a:lnTo>
                    <a:lnTo>
                      <a:pt x="8058" y="1676"/>
                    </a:lnTo>
                    <a:lnTo>
                      <a:pt x="8038" y="1696"/>
                    </a:lnTo>
                    <a:lnTo>
                      <a:pt x="8038" y="1733"/>
                    </a:lnTo>
                    <a:lnTo>
                      <a:pt x="8038" y="1752"/>
                    </a:lnTo>
                    <a:lnTo>
                      <a:pt x="8077" y="1772"/>
                    </a:lnTo>
                    <a:lnTo>
                      <a:pt x="8077" y="1791"/>
                    </a:lnTo>
                    <a:lnTo>
                      <a:pt x="8114" y="1848"/>
                    </a:lnTo>
                    <a:lnTo>
                      <a:pt x="8172" y="1810"/>
                    </a:lnTo>
                    <a:lnTo>
                      <a:pt x="8191" y="1733"/>
                    </a:lnTo>
                    <a:lnTo>
                      <a:pt x="8134" y="1714"/>
                    </a:lnTo>
                    <a:close/>
                    <a:moveTo>
                      <a:pt x="7372" y="1200"/>
                    </a:moveTo>
                    <a:lnTo>
                      <a:pt x="7372" y="1181"/>
                    </a:lnTo>
                    <a:lnTo>
                      <a:pt x="7353" y="1162"/>
                    </a:lnTo>
                    <a:lnTo>
                      <a:pt x="7315" y="1143"/>
                    </a:lnTo>
                    <a:lnTo>
                      <a:pt x="7276" y="1162"/>
                    </a:lnTo>
                    <a:lnTo>
                      <a:pt x="7276" y="1200"/>
                    </a:lnTo>
                    <a:lnTo>
                      <a:pt x="7296" y="1219"/>
                    </a:lnTo>
                    <a:lnTo>
                      <a:pt x="7334" y="1257"/>
                    </a:lnTo>
                    <a:lnTo>
                      <a:pt x="7372" y="1295"/>
                    </a:lnTo>
                    <a:lnTo>
                      <a:pt x="7410" y="1238"/>
                    </a:lnTo>
                    <a:lnTo>
                      <a:pt x="7391" y="1219"/>
                    </a:lnTo>
                    <a:lnTo>
                      <a:pt x="7372" y="1200"/>
                    </a:lnTo>
                    <a:close/>
                    <a:moveTo>
                      <a:pt x="7162" y="5429"/>
                    </a:moveTo>
                    <a:lnTo>
                      <a:pt x="7086" y="5200"/>
                    </a:lnTo>
                    <a:lnTo>
                      <a:pt x="7048" y="5048"/>
                    </a:lnTo>
                    <a:lnTo>
                      <a:pt x="7029" y="4991"/>
                    </a:lnTo>
                    <a:lnTo>
                      <a:pt x="7048" y="4952"/>
                    </a:lnTo>
                    <a:lnTo>
                      <a:pt x="7010" y="4896"/>
                    </a:lnTo>
                    <a:lnTo>
                      <a:pt x="6972" y="4838"/>
                    </a:lnTo>
                    <a:lnTo>
                      <a:pt x="6953" y="4781"/>
                    </a:lnTo>
                    <a:lnTo>
                      <a:pt x="6934" y="4648"/>
                    </a:lnTo>
                    <a:lnTo>
                      <a:pt x="6915" y="4591"/>
                    </a:lnTo>
                    <a:lnTo>
                      <a:pt x="6839" y="4495"/>
                    </a:lnTo>
                    <a:lnTo>
                      <a:pt x="6800" y="4305"/>
                    </a:lnTo>
                    <a:lnTo>
                      <a:pt x="6705" y="4114"/>
                    </a:lnTo>
                    <a:lnTo>
                      <a:pt x="6667" y="4114"/>
                    </a:lnTo>
                    <a:lnTo>
                      <a:pt x="6629" y="4153"/>
                    </a:lnTo>
                    <a:lnTo>
                      <a:pt x="6572" y="4114"/>
                    </a:lnTo>
                    <a:lnTo>
                      <a:pt x="6534" y="4038"/>
                    </a:lnTo>
                    <a:lnTo>
                      <a:pt x="6514" y="3943"/>
                    </a:lnTo>
                    <a:lnTo>
                      <a:pt x="6514" y="3772"/>
                    </a:lnTo>
                    <a:lnTo>
                      <a:pt x="6514" y="3695"/>
                    </a:lnTo>
                    <a:lnTo>
                      <a:pt x="6477" y="3619"/>
                    </a:lnTo>
                    <a:lnTo>
                      <a:pt x="6458" y="3562"/>
                    </a:lnTo>
                    <a:lnTo>
                      <a:pt x="6382" y="3486"/>
                    </a:lnTo>
                    <a:lnTo>
                      <a:pt x="6343" y="3429"/>
                    </a:lnTo>
                    <a:lnTo>
                      <a:pt x="6305" y="3333"/>
                    </a:lnTo>
                    <a:lnTo>
                      <a:pt x="6229" y="3238"/>
                    </a:lnTo>
                    <a:lnTo>
                      <a:pt x="6133" y="2991"/>
                    </a:lnTo>
                    <a:lnTo>
                      <a:pt x="5943" y="2762"/>
                    </a:lnTo>
                    <a:lnTo>
                      <a:pt x="5905" y="2686"/>
                    </a:lnTo>
                    <a:lnTo>
                      <a:pt x="5924" y="2629"/>
                    </a:lnTo>
                    <a:lnTo>
                      <a:pt x="5962" y="2553"/>
                    </a:lnTo>
                    <a:lnTo>
                      <a:pt x="5962" y="2514"/>
                    </a:lnTo>
                    <a:lnTo>
                      <a:pt x="5962" y="2476"/>
                    </a:lnTo>
                    <a:lnTo>
                      <a:pt x="5886" y="2381"/>
                    </a:lnTo>
                    <a:lnTo>
                      <a:pt x="5867" y="2343"/>
                    </a:lnTo>
                    <a:lnTo>
                      <a:pt x="5848" y="2305"/>
                    </a:lnTo>
                    <a:lnTo>
                      <a:pt x="5848" y="2229"/>
                    </a:lnTo>
                    <a:lnTo>
                      <a:pt x="5829" y="2172"/>
                    </a:lnTo>
                    <a:lnTo>
                      <a:pt x="5810" y="2153"/>
                    </a:lnTo>
                    <a:lnTo>
                      <a:pt x="5715" y="2095"/>
                    </a:lnTo>
                    <a:lnTo>
                      <a:pt x="5676" y="2057"/>
                    </a:lnTo>
                    <a:lnTo>
                      <a:pt x="5391" y="1696"/>
                    </a:lnTo>
                    <a:lnTo>
                      <a:pt x="5353" y="1619"/>
                    </a:lnTo>
                    <a:lnTo>
                      <a:pt x="5372" y="1543"/>
                    </a:lnTo>
                    <a:lnTo>
                      <a:pt x="5391" y="1448"/>
                    </a:lnTo>
                    <a:lnTo>
                      <a:pt x="5295" y="1219"/>
                    </a:lnTo>
                    <a:lnTo>
                      <a:pt x="5239" y="1162"/>
                    </a:lnTo>
                    <a:lnTo>
                      <a:pt x="5105" y="1067"/>
                    </a:lnTo>
                    <a:lnTo>
                      <a:pt x="5105" y="1029"/>
                    </a:lnTo>
                    <a:lnTo>
                      <a:pt x="5105" y="990"/>
                    </a:lnTo>
                    <a:lnTo>
                      <a:pt x="5105" y="953"/>
                    </a:lnTo>
                    <a:lnTo>
                      <a:pt x="5048" y="934"/>
                    </a:lnTo>
                    <a:lnTo>
                      <a:pt x="4953" y="990"/>
                    </a:lnTo>
                    <a:lnTo>
                      <a:pt x="4914" y="990"/>
                    </a:lnTo>
                    <a:lnTo>
                      <a:pt x="4858" y="971"/>
                    </a:lnTo>
                    <a:lnTo>
                      <a:pt x="4800" y="914"/>
                    </a:lnTo>
                    <a:lnTo>
                      <a:pt x="4781" y="914"/>
                    </a:lnTo>
                    <a:lnTo>
                      <a:pt x="4705" y="895"/>
                    </a:lnTo>
                    <a:lnTo>
                      <a:pt x="4648" y="895"/>
                    </a:lnTo>
                    <a:lnTo>
                      <a:pt x="4610" y="876"/>
                    </a:lnTo>
                    <a:lnTo>
                      <a:pt x="4591" y="895"/>
                    </a:lnTo>
                    <a:lnTo>
                      <a:pt x="4553" y="953"/>
                    </a:lnTo>
                    <a:lnTo>
                      <a:pt x="4457" y="1010"/>
                    </a:lnTo>
                    <a:lnTo>
                      <a:pt x="4438" y="1029"/>
                    </a:lnTo>
                    <a:lnTo>
                      <a:pt x="4438" y="1048"/>
                    </a:lnTo>
                    <a:lnTo>
                      <a:pt x="4457" y="1048"/>
                    </a:lnTo>
                    <a:lnTo>
                      <a:pt x="4496" y="1067"/>
                    </a:lnTo>
                    <a:lnTo>
                      <a:pt x="4496" y="1086"/>
                    </a:lnTo>
                    <a:lnTo>
                      <a:pt x="4514" y="1086"/>
                    </a:lnTo>
                    <a:lnTo>
                      <a:pt x="4514" y="1105"/>
                    </a:lnTo>
                    <a:lnTo>
                      <a:pt x="4533" y="1124"/>
                    </a:lnTo>
                    <a:lnTo>
                      <a:pt x="4533" y="1143"/>
                    </a:lnTo>
                    <a:lnTo>
                      <a:pt x="4533" y="1162"/>
                    </a:lnTo>
                    <a:lnTo>
                      <a:pt x="4533" y="1181"/>
                    </a:lnTo>
                    <a:lnTo>
                      <a:pt x="4533" y="1200"/>
                    </a:lnTo>
                    <a:lnTo>
                      <a:pt x="4514" y="1219"/>
                    </a:lnTo>
                    <a:lnTo>
                      <a:pt x="4496" y="1238"/>
                    </a:lnTo>
                    <a:lnTo>
                      <a:pt x="4477" y="1257"/>
                    </a:lnTo>
                    <a:lnTo>
                      <a:pt x="4477" y="1276"/>
                    </a:lnTo>
                    <a:lnTo>
                      <a:pt x="4496" y="1315"/>
                    </a:lnTo>
                    <a:lnTo>
                      <a:pt x="4514" y="1315"/>
                    </a:lnTo>
                    <a:lnTo>
                      <a:pt x="4496" y="1334"/>
                    </a:lnTo>
                    <a:lnTo>
                      <a:pt x="4477" y="1371"/>
                    </a:lnTo>
                    <a:lnTo>
                      <a:pt x="4457" y="1391"/>
                    </a:lnTo>
                    <a:lnTo>
                      <a:pt x="4457" y="1410"/>
                    </a:lnTo>
                    <a:lnTo>
                      <a:pt x="4457" y="1429"/>
                    </a:lnTo>
                    <a:lnTo>
                      <a:pt x="4457" y="1448"/>
                    </a:lnTo>
                    <a:lnTo>
                      <a:pt x="4477" y="1448"/>
                    </a:lnTo>
                    <a:lnTo>
                      <a:pt x="4514" y="1467"/>
                    </a:lnTo>
                    <a:lnTo>
                      <a:pt x="4533" y="1467"/>
                    </a:lnTo>
                    <a:lnTo>
                      <a:pt x="4553" y="1486"/>
                    </a:lnTo>
                    <a:lnTo>
                      <a:pt x="4572" y="1505"/>
                    </a:lnTo>
                    <a:lnTo>
                      <a:pt x="4572" y="1524"/>
                    </a:lnTo>
                    <a:lnTo>
                      <a:pt x="4591" y="1543"/>
                    </a:lnTo>
                    <a:lnTo>
                      <a:pt x="4591" y="1562"/>
                    </a:lnTo>
                    <a:lnTo>
                      <a:pt x="4591" y="1581"/>
                    </a:lnTo>
                    <a:lnTo>
                      <a:pt x="4591" y="1619"/>
                    </a:lnTo>
                    <a:lnTo>
                      <a:pt x="4572" y="1638"/>
                    </a:lnTo>
                    <a:lnTo>
                      <a:pt x="4533" y="1696"/>
                    </a:lnTo>
                    <a:lnTo>
                      <a:pt x="4533" y="1714"/>
                    </a:lnTo>
                    <a:lnTo>
                      <a:pt x="4533" y="1733"/>
                    </a:lnTo>
                    <a:lnTo>
                      <a:pt x="4533" y="1752"/>
                    </a:lnTo>
                    <a:lnTo>
                      <a:pt x="4514" y="1752"/>
                    </a:lnTo>
                    <a:lnTo>
                      <a:pt x="4477" y="1752"/>
                    </a:lnTo>
                    <a:lnTo>
                      <a:pt x="3924" y="1410"/>
                    </a:lnTo>
                    <a:lnTo>
                      <a:pt x="3905" y="1410"/>
                    </a:lnTo>
                    <a:lnTo>
                      <a:pt x="3886" y="1371"/>
                    </a:lnTo>
                    <a:lnTo>
                      <a:pt x="3848" y="1334"/>
                    </a:lnTo>
                    <a:lnTo>
                      <a:pt x="3829" y="1315"/>
                    </a:lnTo>
                    <a:lnTo>
                      <a:pt x="3619" y="1238"/>
                    </a:lnTo>
                    <a:lnTo>
                      <a:pt x="3562" y="1200"/>
                    </a:lnTo>
                    <a:lnTo>
                      <a:pt x="3505" y="1181"/>
                    </a:lnTo>
                    <a:lnTo>
                      <a:pt x="3448" y="1181"/>
                    </a:lnTo>
                    <a:lnTo>
                      <a:pt x="3295" y="1219"/>
                    </a:lnTo>
                    <a:lnTo>
                      <a:pt x="2686" y="1429"/>
                    </a:lnTo>
                    <a:lnTo>
                      <a:pt x="2667" y="1429"/>
                    </a:lnTo>
                    <a:lnTo>
                      <a:pt x="2039" y="1162"/>
                    </a:lnTo>
                    <a:lnTo>
                      <a:pt x="1886" y="1048"/>
                    </a:lnTo>
                    <a:lnTo>
                      <a:pt x="1333" y="381"/>
                    </a:lnTo>
                    <a:lnTo>
                      <a:pt x="1277" y="343"/>
                    </a:lnTo>
                    <a:lnTo>
                      <a:pt x="1067" y="267"/>
                    </a:lnTo>
                    <a:lnTo>
                      <a:pt x="896" y="210"/>
                    </a:lnTo>
                    <a:lnTo>
                      <a:pt x="876" y="324"/>
                    </a:lnTo>
                    <a:lnTo>
                      <a:pt x="648" y="914"/>
                    </a:lnTo>
                    <a:lnTo>
                      <a:pt x="610" y="1010"/>
                    </a:lnTo>
                    <a:lnTo>
                      <a:pt x="610" y="1029"/>
                    </a:lnTo>
                    <a:lnTo>
                      <a:pt x="610" y="1067"/>
                    </a:lnTo>
                    <a:lnTo>
                      <a:pt x="629" y="1086"/>
                    </a:lnTo>
                    <a:lnTo>
                      <a:pt x="648" y="1124"/>
                    </a:lnTo>
                    <a:lnTo>
                      <a:pt x="629" y="1143"/>
                    </a:lnTo>
                    <a:lnTo>
                      <a:pt x="610" y="1181"/>
                    </a:lnTo>
                    <a:lnTo>
                      <a:pt x="591" y="1181"/>
                    </a:lnTo>
                    <a:lnTo>
                      <a:pt x="591" y="1219"/>
                    </a:lnTo>
                    <a:lnTo>
                      <a:pt x="552" y="1276"/>
                    </a:lnTo>
                    <a:lnTo>
                      <a:pt x="552" y="1295"/>
                    </a:lnTo>
                    <a:lnTo>
                      <a:pt x="552" y="1352"/>
                    </a:lnTo>
                    <a:lnTo>
                      <a:pt x="552" y="1371"/>
                    </a:lnTo>
                    <a:lnTo>
                      <a:pt x="552" y="1391"/>
                    </a:lnTo>
                    <a:lnTo>
                      <a:pt x="552" y="1410"/>
                    </a:lnTo>
                    <a:lnTo>
                      <a:pt x="571" y="1429"/>
                    </a:lnTo>
                    <a:lnTo>
                      <a:pt x="571" y="1467"/>
                    </a:lnTo>
                    <a:lnTo>
                      <a:pt x="534" y="1505"/>
                    </a:lnTo>
                    <a:lnTo>
                      <a:pt x="534" y="1524"/>
                    </a:lnTo>
                    <a:lnTo>
                      <a:pt x="552" y="1581"/>
                    </a:lnTo>
                    <a:lnTo>
                      <a:pt x="552" y="1600"/>
                    </a:lnTo>
                    <a:lnTo>
                      <a:pt x="552" y="1619"/>
                    </a:lnTo>
                    <a:lnTo>
                      <a:pt x="552" y="1638"/>
                    </a:lnTo>
                    <a:lnTo>
                      <a:pt x="552" y="1657"/>
                    </a:lnTo>
                    <a:lnTo>
                      <a:pt x="495" y="1714"/>
                    </a:lnTo>
                    <a:lnTo>
                      <a:pt x="476" y="1752"/>
                    </a:lnTo>
                    <a:lnTo>
                      <a:pt x="476" y="1848"/>
                    </a:lnTo>
                    <a:lnTo>
                      <a:pt x="381" y="1905"/>
                    </a:lnTo>
                    <a:lnTo>
                      <a:pt x="305" y="1943"/>
                    </a:lnTo>
                    <a:lnTo>
                      <a:pt x="267" y="1981"/>
                    </a:lnTo>
                    <a:lnTo>
                      <a:pt x="190" y="2077"/>
                    </a:lnTo>
                    <a:lnTo>
                      <a:pt x="171" y="2114"/>
                    </a:lnTo>
                    <a:lnTo>
                      <a:pt x="153" y="2133"/>
                    </a:lnTo>
                    <a:lnTo>
                      <a:pt x="153" y="2153"/>
                    </a:lnTo>
                    <a:lnTo>
                      <a:pt x="171" y="2191"/>
                    </a:lnTo>
                    <a:lnTo>
                      <a:pt x="171" y="2209"/>
                    </a:lnTo>
                    <a:lnTo>
                      <a:pt x="171" y="2248"/>
                    </a:lnTo>
                    <a:lnTo>
                      <a:pt x="95" y="2458"/>
                    </a:lnTo>
                    <a:lnTo>
                      <a:pt x="76" y="2495"/>
                    </a:lnTo>
                    <a:lnTo>
                      <a:pt x="76" y="2514"/>
                    </a:lnTo>
                    <a:lnTo>
                      <a:pt x="76" y="2553"/>
                    </a:lnTo>
                    <a:lnTo>
                      <a:pt x="95" y="2572"/>
                    </a:lnTo>
                    <a:lnTo>
                      <a:pt x="95" y="2590"/>
                    </a:lnTo>
                    <a:lnTo>
                      <a:pt x="76" y="2610"/>
                    </a:lnTo>
                    <a:lnTo>
                      <a:pt x="76" y="2629"/>
                    </a:lnTo>
                    <a:lnTo>
                      <a:pt x="0" y="2686"/>
                    </a:lnTo>
                    <a:lnTo>
                      <a:pt x="0" y="2705"/>
                    </a:lnTo>
                    <a:lnTo>
                      <a:pt x="19" y="2743"/>
                    </a:lnTo>
                    <a:lnTo>
                      <a:pt x="19" y="2762"/>
                    </a:lnTo>
                    <a:lnTo>
                      <a:pt x="38" y="2762"/>
                    </a:lnTo>
                    <a:lnTo>
                      <a:pt x="38" y="2781"/>
                    </a:lnTo>
                    <a:lnTo>
                      <a:pt x="76" y="2781"/>
                    </a:lnTo>
                    <a:lnTo>
                      <a:pt x="134" y="2819"/>
                    </a:lnTo>
                    <a:lnTo>
                      <a:pt x="153" y="2819"/>
                    </a:lnTo>
                    <a:lnTo>
                      <a:pt x="171" y="2819"/>
                    </a:lnTo>
                    <a:lnTo>
                      <a:pt x="190" y="2838"/>
                    </a:lnTo>
                    <a:lnTo>
                      <a:pt x="210" y="2838"/>
                    </a:lnTo>
                    <a:lnTo>
                      <a:pt x="229" y="2876"/>
                    </a:lnTo>
                    <a:lnTo>
                      <a:pt x="229" y="2895"/>
                    </a:lnTo>
                    <a:lnTo>
                      <a:pt x="229" y="2971"/>
                    </a:lnTo>
                    <a:lnTo>
                      <a:pt x="210" y="3010"/>
                    </a:lnTo>
                    <a:lnTo>
                      <a:pt x="190" y="3029"/>
                    </a:lnTo>
                    <a:lnTo>
                      <a:pt x="134" y="3029"/>
                    </a:lnTo>
                    <a:lnTo>
                      <a:pt x="95" y="3048"/>
                    </a:lnTo>
                    <a:lnTo>
                      <a:pt x="38" y="3143"/>
                    </a:lnTo>
                    <a:lnTo>
                      <a:pt x="38" y="3162"/>
                    </a:lnTo>
                    <a:lnTo>
                      <a:pt x="190" y="3238"/>
                    </a:lnTo>
                    <a:lnTo>
                      <a:pt x="248" y="3295"/>
                    </a:lnTo>
                    <a:lnTo>
                      <a:pt x="305" y="3333"/>
                    </a:lnTo>
                    <a:lnTo>
                      <a:pt x="305" y="3352"/>
                    </a:lnTo>
                    <a:lnTo>
                      <a:pt x="324" y="3372"/>
                    </a:lnTo>
                    <a:lnTo>
                      <a:pt x="305" y="3391"/>
                    </a:lnTo>
                    <a:lnTo>
                      <a:pt x="286" y="3391"/>
                    </a:lnTo>
                    <a:lnTo>
                      <a:pt x="305" y="3448"/>
                    </a:lnTo>
                    <a:lnTo>
                      <a:pt x="343" y="3486"/>
                    </a:lnTo>
                    <a:lnTo>
                      <a:pt x="667" y="3753"/>
                    </a:lnTo>
                    <a:lnTo>
                      <a:pt x="743" y="3829"/>
                    </a:lnTo>
                    <a:lnTo>
                      <a:pt x="819" y="4000"/>
                    </a:lnTo>
                    <a:lnTo>
                      <a:pt x="876" y="4076"/>
                    </a:lnTo>
                    <a:lnTo>
                      <a:pt x="952" y="4114"/>
                    </a:lnTo>
                    <a:lnTo>
                      <a:pt x="1029" y="4134"/>
                    </a:lnTo>
                    <a:lnTo>
                      <a:pt x="1219" y="4095"/>
                    </a:lnTo>
                    <a:lnTo>
                      <a:pt x="1295" y="4076"/>
                    </a:lnTo>
                    <a:lnTo>
                      <a:pt x="1409" y="4134"/>
                    </a:lnTo>
                    <a:lnTo>
                      <a:pt x="1524" y="4190"/>
                    </a:lnTo>
                    <a:lnTo>
                      <a:pt x="1619" y="4286"/>
                    </a:lnTo>
                    <a:lnTo>
                      <a:pt x="1695" y="4362"/>
                    </a:lnTo>
                    <a:lnTo>
                      <a:pt x="1753" y="4476"/>
                    </a:lnTo>
                    <a:lnTo>
                      <a:pt x="1810" y="4515"/>
                    </a:lnTo>
                    <a:lnTo>
                      <a:pt x="1867" y="4534"/>
                    </a:lnTo>
                    <a:lnTo>
                      <a:pt x="1962" y="4534"/>
                    </a:lnTo>
                    <a:lnTo>
                      <a:pt x="2057" y="4571"/>
                    </a:lnTo>
                    <a:lnTo>
                      <a:pt x="2210" y="4648"/>
                    </a:lnTo>
                    <a:lnTo>
                      <a:pt x="2877" y="5048"/>
                    </a:lnTo>
                    <a:lnTo>
                      <a:pt x="3353" y="5238"/>
                    </a:lnTo>
                    <a:lnTo>
                      <a:pt x="3524" y="5333"/>
                    </a:lnTo>
                    <a:lnTo>
                      <a:pt x="3639" y="5467"/>
                    </a:lnTo>
                    <a:lnTo>
                      <a:pt x="3715" y="5619"/>
                    </a:lnTo>
                    <a:lnTo>
                      <a:pt x="3829" y="6039"/>
                    </a:lnTo>
                    <a:lnTo>
                      <a:pt x="3867" y="6134"/>
                    </a:lnTo>
                    <a:lnTo>
                      <a:pt x="3924" y="6210"/>
                    </a:lnTo>
                    <a:lnTo>
                      <a:pt x="4057" y="6324"/>
                    </a:lnTo>
                    <a:lnTo>
                      <a:pt x="4115" y="6400"/>
                    </a:lnTo>
                    <a:lnTo>
                      <a:pt x="4172" y="6267"/>
                    </a:lnTo>
                    <a:lnTo>
                      <a:pt x="4248" y="6153"/>
                    </a:lnTo>
                    <a:lnTo>
                      <a:pt x="4248" y="6115"/>
                    </a:lnTo>
                    <a:lnTo>
                      <a:pt x="4248" y="6076"/>
                    </a:lnTo>
                    <a:lnTo>
                      <a:pt x="4229" y="6019"/>
                    </a:lnTo>
                    <a:lnTo>
                      <a:pt x="4229" y="5981"/>
                    </a:lnTo>
                    <a:lnTo>
                      <a:pt x="4248" y="5962"/>
                    </a:lnTo>
                    <a:lnTo>
                      <a:pt x="4267" y="5981"/>
                    </a:lnTo>
                    <a:lnTo>
                      <a:pt x="4305" y="6019"/>
                    </a:lnTo>
                    <a:lnTo>
                      <a:pt x="4305" y="6039"/>
                    </a:lnTo>
                    <a:lnTo>
                      <a:pt x="4438" y="6076"/>
                    </a:lnTo>
                    <a:lnTo>
                      <a:pt x="4572" y="5981"/>
                    </a:lnTo>
                    <a:lnTo>
                      <a:pt x="4762" y="5714"/>
                    </a:lnTo>
                    <a:lnTo>
                      <a:pt x="4838" y="5695"/>
                    </a:lnTo>
                    <a:lnTo>
                      <a:pt x="4895" y="5676"/>
                    </a:lnTo>
                    <a:lnTo>
                      <a:pt x="5048" y="5695"/>
                    </a:lnTo>
                    <a:lnTo>
                      <a:pt x="5143" y="5676"/>
                    </a:lnTo>
                    <a:lnTo>
                      <a:pt x="5295" y="5600"/>
                    </a:lnTo>
                    <a:lnTo>
                      <a:pt x="5391" y="5581"/>
                    </a:lnTo>
                    <a:lnTo>
                      <a:pt x="5734" y="5753"/>
                    </a:lnTo>
                    <a:lnTo>
                      <a:pt x="5924" y="5810"/>
                    </a:lnTo>
                    <a:lnTo>
                      <a:pt x="6077" y="5695"/>
                    </a:lnTo>
                    <a:lnTo>
                      <a:pt x="6077" y="5638"/>
                    </a:lnTo>
                    <a:lnTo>
                      <a:pt x="6077" y="5581"/>
                    </a:lnTo>
                    <a:lnTo>
                      <a:pt x="6057" y="5524"/>
                    </a:lnTo>
                    <a:lnTo>
                      <a:pt x="6038" y="5467"/>
                    </a:lnTo>
                    <a:lnTo>
                      <a:pt x="6077" y="5353"/>
                    </a:lnTo>
                    <a:lnTo>
                      <a:pt x="6057" y="5296"/>
                    </a:lnTo>
                    <a:lnTo>
                      <a:pt x="5924" y="5067"/>
                    </a:lnTo>
                    <a:lnTo>
                      <a:pt x="5867" y="4952"/>
                    </a:lnTo>
                    <a:lnTo>
                      <a:pt x="5905" y="4915"/>
                    </a:lnTo>
                    <a:lnTo>
                      <a:pt x="5981" y="4972"/>
                    </a:lnTo>
                    <a:lnTo>
                      <a:pt x="6077" y="5105"/>
                    </a:lnTo>
                    <a:lnTo>
                      <a:pt x="6210" y="5372"/>
                    </a:lnTo>
                    <a:lnTo>
                      <a:pt x="6229" y="5448"/>
                    </a:lnTo>
                    <a:lnTo>
                      <a:pt x="6248" y="5467"/>
                    </a:lnTo>
                    <a:lnTo>
                      <a:pt x="6267" y="5448"/>
                    </a:lnTo>
                    <a:lnTo>
                      <a:pt x="6400" y="5353"/>
                    </a:lnTo>
                    <a:lnTo>
                      <a:pt x="6477" y="5314"/>
                    </a:lnTo>
                    <a:lnTo>
                      <a:pt x="6553" y="5296"/>
                    </a:lnTo>
                    <a:lnTo>
                      <a:pt x="6629" y="5314"/>
                    </a:lnTo>
                    <a:lnTo>
                      <a:pt x="6514" y="5429"/>
                    </a:lnTo>
                    <a:lnTo>
                      <a:pt x="6382" y="5486"/>
                    </a:lnTo>
                    <a:lnTo>
                      <a:pt x="6267" y="5543"/>
                    </a:lnTo>
                    <a:lnTo>
                      <a:pt x="6286" y="5695"/>
                    </a:lnTo>
                    <a:lnTo>
                      <a:pt x="6324" y="5734"/>
                    </a:lnTo>
                    <a:lnTo>
                      <a:pt x="6382" y="5772"/>
                    </a:lnTo>
                    <a:lnTo>
                      <a:pt x="6438" y="5810"/>
                    </a:lnTo>
                    <a:lnTo>
                      <a:pt x="6458" y="5867"/>
                    </a:lnTo>
                    <a:lnTo>
                      <a:pt x="6458" y="5943"/>
                    </a:lnTo>
                    <a:lnTo>
                      <a:pt x="6458" y="5981"/>
                    </a:lnTo>
                    <a:lnTo>
                      <a:pt x="6496" y="6019"/>
                    </a:lnTo>
                    <a:lnTo>
                      <a:pt x="6648" y="6076"/>
                    </a:lnTo>
                    <a:lnTo>
                      <a:pt x="6724" y="6095"/>
                    </a:lnTo>
                    <a:lnTo>
                      <a:pt x="6895" y="6095"/>
                    </a:lnTo>
                    <a:lnTo>
                      <a:pt x="6915" y="6095"/>
                    </a:lnTo>
                    <a:lnTo>
                      <a:pt x="6972" y="6039"/>
                    </a:lnTo>
                    <a:lnTo>
                      <a:pt x="6991" y="6019"/>
                    </a:lnTo>
                    <a:lnTo>
                      <a:pt x="7143" y="6019"/>
                    </a:lnTo>
                    <a:lnTo>
                      <a:pt x="7162" y="5962"/>
                    </a:lnTo>
                    <a:lnTo>
                      <a:pt x="7143" y="5790"/>
                    </a:lnTo>
                    <a:lnTo>
                      <a:pt x="7181" y="5753"/>
                    </a:lnTo>
                    <a:lnTo>
                      <a:pt x="7200" y="5695"/>
                    </a:lnTo>
                    <a:lnTo>
                      <a:pt x="7200" y="5600"/>
                    </a:lnTo>
                    <a:lnTo>
                      <a:pt x="7162" y="5429"/>
                    </a:lnTo>
                    <a:close/>
                    <a:moveTo>
                      <a:pt x="3715" y="6191"/>
                    </a:moveTo>
                    <a:lnTo>
                      <a:pt x="3715" y="6286"/>
                    </a:lnTo>
                    <a:lnTo>
                      <a:pt x="3734" y="6286"/>
                    </a:lnTo>
                    <a:lnTo>
                      <a:pt x="3753" y="6286"/>
                    </a:lnTo>
                    <a:lnTo>
                      <a:pt x="3771" y="6267"/>
                    </a:lnTo>
                    <a:lnTo>
                      <a:pt x="3791" y="6229"/>
                    </a:lnTo>
                    <a:lnTo>
                      <a:pt x="3753" y="6171"/>
                    </a:lnTo>
                    <a:lnTo>
                      <a:pt x="3715" y="6191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44038" name="Group 2">
              <a:extLst>
                <a:ext uri="{FF2B5EF4-FFF2-40B4-BE49-F238E27FC236}">
                  <a16:creationId xmlns:a16="http://schemas.microsoft.com/office/drawing/2014/main" id="{C27E3ACB-8014-AE45-B65F-B3F883F345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525" y="3890963"/>
              <a:ext cx="12752388" cy="2428875"/>
              <a:chOff x="1543050" y="7781925"/>
              <a:chExt cx="25503188" cy="4857750"/>
            </a:xfrm>
          </p:grpSpPr>
          <p:sp>
            <p:nvSpPr>
              <p:cNvPr id="44056" name="Freeform 21">
                <a:extLst>
                  <a:ext uri="{FF2B5EF4-FFF2-40B4-BE49-F238E27FC236}">
                    <a16:creationId xmlns:a16="http://schemas.microsoft.com/office/drawing/2014/main" id="{2956A4D8-ADFE-9B43-A146-3023776C73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40525" y="11933238"/>
                <a:ext cx="528638" cy="706437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43"/>
                      <a:pt x="0" y="743"/>
                    </a:cubicBezTo>
                    <a:cubicBezTo>
                      <a:pt x="0" y="895"/>
                      <a:pt x="38" y="1029"/>
                      <a:pt x="114" y="1143"/>
                    </a:cubicBezTo>
                    <a:cubicBezTo>
                      <a:pt x="667" y="1923"/>
                      <a:pt x="667" y="1923"/>
                      <a:pt x="667" y="1923"/>
                    </a:cubicBezTo>
                    <a:cubicBezTo>
                      <a:pt x="686" y="1962"/>
                      <a:pt x="705" y="1962"/>
                      <a:pt x="724" y="1962"/>
                    </a:cubicBezTo>
                    <a:cubicBezTo>
                      <a:pt x="743" y="1962"/>
                      <a:pt x="762" y="1962"/>
                      <a:pt x="781" y="1923"/>
                    </a:cubicBezTo>
                    <a:cubicBezTo>
                      <a:pt x="1353" y="1143"/>
                      <a:pt x="1353" y="1143"/>
                      <a:pt x="1353" y="1143"/>
                    </a:cubicBezTo>
                    <a:cubicBezTo>
                      <a:pt x="1429" y="1029"/>
                      <a:pt x="1467" y="895"/>
                      <a:pt x="1467" y="743"/>
                    </a:cubicBezTo>
                    <a:cubicBezTo>
                      <a:pt x="1467" y="343"/>
                      <a:pt x="1124" y="0"/>
                      <a:pt x="724" y="0"/>
                    </a:cubicBezTo>
                    <a:close/>
                    <a:moveTo>
                      <a:pt x="724" y="1029"/>
                    </a:moveTo>
                    <a:lnTo>
                      <a:pt x="724" y="1029"/>
                    </a:lnTo>
                    <a:cubicBezTo>
                      <a:pt x="571" y="1029"/>
                      <a:pt x="438" y="914"/>
                      <a:pt x="438" y="743"/>
                    </a:cubicBezTo>
                    <a:cubicBezTo>
                      <a:pt x="438" y="590"/>
                      <a:pt x="571" y="457"/>
                      <a:pt x="724" y="457"/>
                    </a:cubicBezTo>
                    <a:cubicBezTo>
                      <a:pt x="896" y="457"/>
                      <a:pt x="1028" y="590"/>
                      <a:pt x="1028" y="743"/>
                    </a:cubicBezTo>
                    <a:cubicBezTo>
                      <a:pt x="1028" y="914"/>
                      <a:pt x="896" y="1029"/>
                      <a:pt x="724" y="1029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57" name="Text Box 22">
                <a:extLst>
                  <a:ext uri="{FF2B5EF4-FFF2-40B4-BE49-F238E27FC236}">
                    <a16:creationId xmlns:a16="http://schemas.microsoft.com/office/drawing/2014/main" id="{20092CF7-B3E9-3D49-AFB9-163B859346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5524" y="11342688"/>
                <a:ext cx="3516129" cy="6619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Kuala Lumpur</a:t>
                </a:r>
              </a:p>
            </p:txBody>
          </p:sp>
          <p:sp>
            <p:nvSpPr>
              <p:cNvPr id="42006" name="Text Box 23">
                <a:extLst>
                  <a:ext uri="{FF2B5EF4-FFF2-40B4-BE49-F238E27FC236}">
                    <a16:creationId xmlns:a16="http://schemas.microsoft.com/office/drawing/2014/main" id="{2B6A5436-F0E9-624E-B633-7CB2168945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98641" y="7981949"/>
                <a:ext cx="2247760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 dirty="0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Sungai </a:t>
                </a:r>
                <a:r>
                  <a:rPr lang="en-US" altLang="en-UA" sz="1042" dirty="0" err="1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Petani</a:t>
                </a:r>
                <a:endParaRPr lang="en-US" altLang="en-UA" sz="1042" dirty="0">
                  <a:latin typeface="Open Sans Semibold" panose="020B0606030504020204" pitchFamily="34" charset="0"/>
                  <a:cs typeface="Open Sans Semibold" panose="020B0606030504020204" pitchFamily="34" charset="0"/>
                </a:endParaRPr>
              </a:p>
            </p:txBody>
          </p:sp>
          <p:sp>
            <p:nvSpPr>
              <p:cNvPr id="42007" name="Text Box 24">
                <a:extLst>
                  <a:ext uri="{FF2B5EF4-FFF2-40B4-BE49-F238E27FC236}">
                    <a16:creationId xmlns:a16="http://schemas.microsoft.com/office/drawing/2014/main" id="{2A2D1EA9-6D05-BF45-83E4-4CBF985718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286957" y="11683999"/>
                <a:ext cx="1190552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Bintulu</a:t>
                </a:r>
              </a:p>
            </p:txBody>
          </p:sp>
          <p:sp>
            <p:nvSpPr>
              <p:cNvPr id="42008" name="Text Box 25">
                <a:extLst>
                  <a:ext uri="{FF2B5EF4-FFF2-40B4-BE49-F238E27FC236}">
                    <a16:creationId xmlns:a16="http://schemas.microsoft.com/office/drawing/2014/main" id="{59DF090A-D445-8046-BBF3-32F0E417F7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960392" y="7781925"/>
                <a:ext cx="1628675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Sandakan</a:t>
                </a:r>
              </a:p>
            </p:txBody>
          </p:sp>
          <p:sp>
            <p:nvSpPr>
              <p:cNvPr id="44061" name="Freeform 26">
                <a:extLst>
                  <a:ext uri="{FF2B5EF4-FFF2-40B4-BE49-F238E27FC236}">
                    <a16:creationId xmlns:a16="http://schemas.microsoft.com/office/drawing/2014/main" id="{72B9B40D-9785-9043-B2AE-30109F14C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50" y="8359775"/>
                <a:ext cx="528638" cy="706438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0" y="323"/>
                      <a:pt x="0" y="743"/>
                    </a:cubicBezTo>
                    <a:cubicBezTo>
                      <a:pt x="0" y="895"/>
                      <a:pt x="57" y="1028"/>
                      <a:pt x="114" y="1124"/>
                    </a:cubicBezTo>
                    <a:cubicBezTo>
                      <a:pt x="685" y="1923"/>
                      <a:pt x="685" y="1923"/>
                      <a:pt x="685" y="1923"/>
                    </a:cubicBezTo>
                    <a:cubicBezTo>
                      <a:pt x="705" y="1942"/>
                      <a:pt x="724" y="1962"/>
                      <a:pt x="743" y="1962"/>
                    </a:cubicBezTo>
                    <a:cubicBezTo>
                      <a:pt x="762" y="1962"/>
                      <a:pt x="781" y="1942"/>
                      <a:pt x="800" y="1923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28"/>
                      <a:pt x="1467" y="895"/>
                      <a:pt x="1467" y="743"/>
                    </a:cubicBezTo>
                    <a:cubicBezTo>
                      <a:pt x="1467" y="323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1" y="1028"/>
                      <a:pt x="438" y="895"/>
                      <a:pt x="438" y="743"/>
                    </a:cubicBezTo>
                    <a:cubicBezTo>
                      <a:pt x="438" y="571"/>
                      <a:pt x="571" y="438"/>
                      <a:pt x="743" y="438"/>
                    </a:cubicBezTo>
                    <a:cubicBezTo>
                      <a:pt x="895" y="438"/>
                      <a:pt x="1029" y="571"/>
                      <a:pt x="1029" y="743"/>
                    </a:cubicBezTo>
                    <a:cubicBezTo>
                      <a:pt x="1029" y="895"/>
                      <a:pt x="895" y="1028"/>
                      <a:pt x="743" y="1028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62" name="Freeform 27">
                <a:extLst>
                  <a:ext uri="{FF2B5EF4-FFF2-40B4-BE49-F238E27FC236}">
                    <a16:creationId xmlns:a16="http://schemas.microsoft.com/office/drawing/2014/main" id="{9A6B7FD2-7F89-CC4C-B3AD-A166B7A5A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1663" y="11933238"/>
                <a:ext cx="528637" cy="706437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24" y="0"/>
                      <a:pt x="0" y="323"/>
                      <a:pt x="0" y="743"/>
                    </a:cubicBezTo>
                    <a:cubicBezTo>
                      <a:pt x="0" y="895"/>
                      <a:pt x="38" y="1029"/>
                      <a:pt x="114" y="1124"/>
                    </a:cubicBezTo>
                    <a:cubicBezTo>
                      <a:pt x="686" y="1923"/>
                      <a:pt x="686" y="1923"/>
                      <a:pt x="686" y="1923"/>
                    </a:cubicBezTo>
                    <a:cubicBezTo>
                      <a:pt x="686" y="1943"/>
                      <a:pt x="705" y="1962"/>
                      <a:pt x="743" y="1962"/>
                    </a:cubicBezTo>
                    <a:cubicBezTo>
                      <a:pt x="762" y="1962"/>
                      <a:pt x="781" y="1943"/>
                      <a:pt x="800" y="1923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9" y="1029"/>
                      <a:pt x="1467" y="895"/>
                      <a:pt x="1467" y="743"/>
                    </a:cubicBezTo>
                    <a:cubicBezTo>
                      <a:pt x="1467" y="323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2" y="1029"/>
                      <a:pt x="438" y="895"/>
                      <a:pt x="438" y="743"/>
                    </a:cubicBezTo>
                    <a:cubicBezTo>
                      <a:pt x="438" y="571"/>
                      <a:pt x="572" y="438"/>
                      <a:pt x="743" y="438"/>
                    </a:cubicBezTo>
                    <a:cubicBezTo>
                      <a:pt x="895" y="438"/>
                      <a:pt x="1029" y="571"/>
                      <a:pt x="1029" y="743"/>
                    </a:cubicBezTo>
                    <a:cubicBezTo>
                      <a:pt x="1029" y="895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63" name="Freeform 28">
                <a:extLst>
                  <a:ext uri="{FF2B5EF4-FFF2-40B4-BE49-F238E27FC236}">
                    <a16:creationId xmlns:a16="http://schemas.microsoft.com/office/drawing/2014/main" id="{5675C885-E965-924D-B9FB-F98C83D3D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11250" y="8043863"/>
                <a:ext cx="534988" cy="706437"/>
              </a:xfrm>
              <a:custGeom>
                <a:avLst/>
                <a:gdLst>
                  <a:gd name="T0" fmla="*/ 2147483646 w 1487"/>
                  <a:gd name="T1" fmla="*/ 0 h 1962"/>
                  <a:gd name="T2" fmla="*/ 2147483646 w 1487"/>
                  <a:gd name="T3" fmla="*/ 0 h 1962"/>
                  <a:gd name="T4" fmla="*/ 0 w 1487"/>
                  <a:gd name="T5" fmla="*/ 2147483646 h 1962"/>
                  <a:gd name="T6" fmla="*/ 2147483646 w 1487"/>
                  <a:gd name="T7" fmla="*/ 2147483646 h 1962"/>
                  <a:gd name="T8" fmla="*/ 2147483646 w 1487"/>
                  <a:gd name="T9" fmla="*/ 2147483646 h 1962"/>
                  <a:gd name="T10" fmla="*/ 2147483646 w 1487"/>
                  <a:gd name="T11" fmla="*/ 2147483646 h 1962"/>
                  <a:gd name="T12" fmla="*/ 2147483646 w 1487"/>
                  <a:gd name="T13" fmla="*/ 2147483646 h 1962"/>
                  <a:gd name="T14" fmla="*/ 2147483646 w 1487"/>
                  <a:gd name="T15" fmla="*/ 2147483646 h 1962"/>
                  <a:gd name="T16" fmla="*/ 2147483646 w 1487"/>
                  <a:gd name="T17" fmla="*/ 2147483646 h 1962"/>
                  <a:gd name="T18" fmla="*/ 2147483646 w 1487"/>
                  <a:gd name="T19" fmla="*/ 0 h 1962"/>
                  <a:gd name="T20" fmla="*/ 2147483646 w 1487"/>
                  <a:gd name="T21" fmla="*/ 2147483646 h 1962"/>
                  <a:gd name="T22" fmla="*/ 2147483646 w 1487"/>
                  <a:gd name="T23" fmla="*/ 2147483646 h 1962"/>
                  <a:gd name="T24" fmla="*/ 2147483646 w 1487"/>
                  <a:gd name="T25" fmla="*/ 2147483646 h 1962"/>
                  <a:gd name="T26" fmla="*/ 2147483646 w 1487"/>
                  <a:gd name="T27" fmla="*/ 2147483646 h 1962"/>
                  <a:gd name="T28" fmla="*/ 2147483646 w 1487"/>
                  <a:gd name="T29" fmla="*/ 2147483646 h 1962"/>
                  <a:gd name="T30" fmla="*/ 2147483646 w 1487"/>
                  <a:gd name="T31" fmla="*/ 2147483646 h 19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7" h="1962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19" y="325"/>
                      <a:pt x="0" y="742"/>
                    </a:cubicBezTo>
                    <a:cubicBezTo>
                      <a:pt x="0" y="876"/>
                      <a:pt x="57" y="1009"/>
                      <a:pt x="114" y="1123"/>
                    </a:cubicBezTo>
                    <a:cubicBezTo>
                      <a:pt x="686" y="1904"/>
                      <a:pt x="686" y="1904"/>
                      <a:pt x="686" y="1904"/>
                    </a:cubicBezTo>
                    <a:cubicBezTo>
                      <a:pt x="705" y="1942"/>
                      <a:pt x="724" y="1961"/>
                      <a:pt x="743" y="1961"/>
                    </a:cubicBezTo>
                    <a:cubicBezTo>
                      <a:pt x="762" y="1961"/>
                      <a:pt x="781" y="1942"/>
                      <a:pt x="800" y="1904"/>
                    </a:cubicBezTo>
                    <a:cubicBezTo>
                      <a:pt x="1352" y="1123"/>
                      <a:pt x="1352" y="1123"/>
                      <a:pt x="1352" y="1123"/>
                    </a:cubicBezTo>
                    <a:cubicBezTo>
                      <a:pt x="1428" y="1009"/>
                      <a:pt x="1467" y="876"/>
                      <a:pt x="1486" y="742"/>
                    </a:cubicBezTo>
                    <a:cubicBezTo>
                      <a:pt x="1467" y="325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1" y="1028"/>
                      <a:pt x="457" y="895"/>
                      <a:pt x="457" y="723"/>
                    </a:cubicBezTo>
                    <a:cubicBezTo>
                      <a:pt x="457" y="571"/>
                      <a:pt x="571" y="439"/>
                      <a:pt x="743" y="439"/>
                    </a:cubicBezTo>
                    <a:cubicBezTo>
                      <a:pt x="895" y="439"/>
                      <a:pt x="1028" y="571"/>
                      <a:pt x="1028" y="723"/>
                    </a:cubicBezTo>
                    <a:cubicBezTo>
                      <a:pt x="1028" y="895"/>
                      <a:pt x="895" y="1028"/>
                      <a:pt x="743" y="1028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C15BF7D8-F70E-6548-97EE-71CED267077C}"/>
              </a:ext>
            </a:extLst>
          </p:cNvPr>
          <p:cNvGrpSpPr/>
          <p:nvPr/>
        </p:nvGrpSpPr>
        <p:grpSpPr>
          <a:xfrm>
            <a:off x="3947583" y="513292"/>
            <a:ext cx="4815417" cy="3118115"/>
            <a:chOff x="4737100" y="615950"/>
            <a:chExt cx="5778500" cy="3741738"/>
          </a:xfrm>
        </p:grpSpPr>
        <p:sp>
          <p:nvSpPr>
            <p:cNvPr id="41985" name="Text Box 2">
              <a:extLst>
                <a:ext uri="{FF2B5EF4-FFF2-40B4-BE49-F238E27FC236}">
                  <a16:creationId xmlns:a16="http://schemas.microsoft.com/office/drawing/2014/main" id="{D7748B4B-0BC5-A146-9BE6-ABDE831CEB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56188" y="1974850"/>
              <a:ext cx="1828800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KUALA LUMPUR</a:t>
              </a:r>
            </a:p>
          </p:txBody>
        </p:sp>
        <p:sp>
          <p:nvSpPr>
            <p:cNvPr id="41986" name="Text Box 3">
              <a:extLst>
                <a:ext uri="{FF2B5EF4-FFF2-40B4-BE49-F238E27FC236}">
                  <a16:creationId xmlns:a16="http://schemas.microsoft.com/office/drawing/2014/main" id="{DB02E0F5-35CF-934C-9EA7-40B6372C34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64463" y="1974850"/>
              <a:ext cx="1781175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SUNGAI PETANI</a:t>
              </a:r>
            </a:p>
          </p:txBody>
        </p:sp>
        <p:sp>
          <p:nvSpPr>
            <p:cNvPr id="41987" name="Text Box 4">
              <a:extLst>
                <a:ext uri="{FF2B5EF4-FFF2-40B4-BE49-F238E27FC236}">
                  <a16:creationId xmlns:a16="http://schemas.microsoft.com/office/drawing/2014/main" id="{E1EC1E21-CD0E-F342-B36D-9D00F4FD45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6238" y="3352800"/>
              <a:ext cx="1031875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BINTULU</a:t>
              </a:r>
            </a:p>
          </p:txBody>
        </p:sp>
        <p:sp>
          <p:nvSpPr>
            <p:cNvPr id="41988" name="Text Box 5">
              <a:extLst>
                <a:ext uri="{FF2B5EF4-FFF2-40B4-BE49-F238E27FC236}">
                  <a16:creationId xmlns:a16="http://schemas.microsoft.com/office/drawing/2014/main" id="{CA809326-A27E-CC4E-8E78-74F6A267BF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83538" y="3352800"/>
              <a:ext cx="1303337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F7AE11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SANDAKAN</a:t>
              </a:r>
            </a:p>
          </p:txBody>
        </p:sp>
        <p:sp>
          <p:nvSpPr>
            <p:cNvPr id="42012" name="Text Box 29">
              <a:extLst>
                <a:ext uri="{FF2B5EF4-FFF2-40B4-BE49-F238E27FC236}">
                  <a16:creationId xmlns:a16="http://schemas.microsoft.com/office/drawing/2014/main" id="{ECD63E31-E678-684E-9394-3644DA5957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3938" y="615950"/>
              <a:ext cx="4411662" cy="85725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spcAft>
                  <a:spcPct val="0"/>
                </a:spcAft>
                <a:defRPr/>
              </a:pPr>
              <a:r>
                <a:rPr lang="en-US" altLang="en-UA" sz="4625" b="1" dirty="0"/>
                <a:t>MALAYSIA</a:t>
              </a:r>
            </a:p>
          </p:txBody>
        </p:sp>
        <p:grpSp>
          <p:nvGrpSpPr>
            <p:cNvPr id="44040" name="Group 1">
              <a:extLst>
                <a:ext uri="{FF2B5EF4-FFF2-40B4-BE49-F238E27FC236}">
                  <a16:creationId xmlns:a16="http://schemas.microsoft.com/office/drawing/2014/main" id="{1921DD98-0A36-C64C-BB9E-9D1F126B0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00" y="773113"/>
              <a:ext cx="1077913" cy="538162"/>
              <a:chOff x="9601200" y="1565275"/>
              <a:chExt cx="2154238" cy="1076325"/>
            </a:xfrm>
          </p:grpSpPr>
          <p:sp>
            <p:nvSpPr>
              <p:cNvPr id="44045" name="Freeform 33">
                <a:extLst>
                  <a:ext uri="{FF2B5EF4-FFF2-40B4-BE49-F238E27FC236}">
                    <a16:creationId xmlns:a16="http://schemas.microsoft.com/office/drawing/2014/main" id="{839668D8-F121-ED4C-B409-7257E3EAC8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1200" y="1565275"/>
                <a:ext cx="2154238" cy="1076325"/>
              </a:xfrm>
              <a:custGeom>
                <a:avLst/>
                <a:gdLst>
                  <a:gd name="T0" fmla="*/ 0 w 5982"/>
                  <a:gd name="T1" fmla="*/ 0 h 2991"/>
                  <a:gd name="T2" fmla="*/ 2147483646 w 5982"/>
                  <a:gd name="T3" fmla="*/ 0 h 2991"/>
                  <a:gd name="T4" fmla="*/ 2147483646 w 5982"/>
                  <a:gd name="T5" fmla="*/ 2147483646 h 2991"/>
                  <a:gd name="T6" fmla="*/ 0 w 5982"/>
                  <a:gd name="T7" fmla="*/ 2147483646 h 2991"/>
                  <a:gd name="T8" fmla="*/ 0 w 5982"/>
                  <a:gd name="T9" fmla="*/ 0 h 29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82" h="2991">
                    <a:moveTo>
                      <a:pt x="0" y="0"/>
                    </a:moveTo>
                    <a:lnTo>
                      <a:pt x="5981" y="0"/>
                    </a:lnTo>
                    <a:lnTo>
                      <a:pt x="5981" y="2990"/>
                    </a:lnTo>
                    <a:lnTo>
                      <a:pt x="0" y="299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000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46" name="Freeform 34">
                <a:extLst>
                  <a:ext uri="{FF2B5EF4-FFF2-40B4-BE49-F238E27FC236}">
                    <a16:creationId xmlns:a16="http://schemas.microsoft.com/office/drawing/2014/main" id="{A2C1A81D-62EF-D14C-A741-6A4123D6E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1200" y="2559050"/>
                <a:ext cx="2154238" cy="82550"/>
              </a:xfrm>
              <a:custGeom>
                <a:avLst/>
                <a:gdLst>
                  <a:gd name="T0" fmla="*/ 0 w 5982"/>
                  <a:gd name="T1" fmla="*/ 0 h 229"/>
                  <a:gd name="T2" fmla="*/ 2147483646 w 5982"/>
                  <a:gd name="T3" fmla="*/ 0 h 229"/>
                  <a:gd name="T4" fmla="*/ 2147483646 w 5982"/>
                  <a:gd name="T5" fmla="*/ 2147483646 h 229"/>
                  <a:gd name="T6" fmla="*/ 0 w 5982"/>
                  <a:gd name="T7" fmla="*/ 2147483646 h 229"/>
                  <a:gd name="T8" fmla="*/ 0 w 5982"/>
                  <a:gd name="T9" fmla="*/ 0 h 2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82" h="229">
                    <a:moveTo>
                      <a:pt x="0" y="0"/>
                    </a:moveTo>
                    <a:lnTo>
                      <a:pt x="5981" y="0"/>
                    </a:lnTo>
                    <a:lnTo>
                      <a:pt x="5981" y="228"/>
                    </a:lnTo>
                    <a:lnTo>
                      <a:pt x="0" y="22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47" name="Freeform 35">
                <a:extLst>
                  <a:ext uri="{FF2B5EF4-FFF2-40B4-BE49-F238E27FC236}">
                    <a16:creationId xmlns:a16="http://schemas.microsoft.com/office/drawing/2014/main" id="{0FC308CE-E6A4-1B46-83C5-9E4D806D9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1200" y="2408238"/>
                <a:ext cx="2154238" cy="76200"/>
              </a:xfrm>
              <a:custGeom>
                <a:avLst/>
                <a:gdLst>
                  <a:gd name="T0" fmla="*/ 0 w 5982"/>
                  <a:gd name="T1" fmla="*/ 0 h 211"/>
                  <a:gd name="T2" fmla="*/ 2147483646 w 5982"/>
                  <a:gd name="T3" fmla="*/ 0 h 211"/>
                  <a:gd name="T4" fmla="*/ 2147483646 w 5982"/>
                  <a:gd name="T5" fmla="*/ 2147483646 h 211"/>
                  <a:gd name="T6" fmla="*/ 0 w 5982"/>
                  <a:gd name="T7" fmla="*/ 2147483646 h 211"/>
                  <a:gd name="T8" fmla="*/ 0 w 5982"/>
                  <a:gd name="T9" fmla="*/ 0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82" h="211">
                    <a:moveTo>
                      <a:pt x="0" y="0"/>
                    </a:moveTo>
                    <a:lnTo>
                      <a:pt x="5981" y="0"/>
                    </a:lnTo>
                    <a:lnTo>
                      <a:pt x="5981" y="210"/>
                    </a:lnTo>
                    <a:lnTo>
                      <a:pt x="0" y="2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48" name="Freeform 36">
                <a:extLst>
                  <a:ext uri="{FF2B5EF4-FFF2-40B4-BE49-F238E27FC236}">
                    <a16:creationId xmlns:a16="http://schemas.microsoft.com/office/drawing/2014/main" id="{24934A76-0B97-7346-A4DF-D85B212DCF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1200" y="2257425"/>
                <a:ext cx="2154238" cy="76200"/>
              </a:xfrm>
              <a:custGeom>
                <a:avLst/>
                <a:gdLst>
                  <a:gd name="T0" fmla="*/ 0 w 5982"/>
                  <a:gd name="T1" fmla="*/ 0 h 210"/>
                  <a:gd name="T2" fmla="*/ 2147483646 w 5982"/>
                  <a:gd name="T3" fmla="*/ 0 h 210"/>
                  <a:gd name="T4" fmla="*/ 2147483646 w 5982"/>
                  <a:gd name="T5" fmla="*/ 2147483646 h 210"/>
                  <a:gd name="T6" fmla="*/ 0 w 5982"/>
                  <a:gd name="T7" fmla="*/ 2147483646 h 210"/>
                  <a:gd name="T8" fmla="*/ 0 w 5982"/>
                  <a:gd name="T9" fmla="*/ 0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82" h="210">
                    <a:moveTo>
                      <a:pt x="0" y="0"/>
                    </a:moveTo>
                    <a:lnTo>
                      <a:pt x="5981" y="0"/>
                    </a:lnTo>
                    <a:lnTo>
                      <a:pt x="5981" y="209"/>
                    </a:lnTo>
                    <a:lnTo>
                      <a:pt x="0" y="20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49" name="Freeform 37">
                <a:extLst>
                  <a:ext uri="{FF2B5EF4-FFF2-40B4-BE49-F238E27FC236}">
                    <a16:creationId xmlns:a16="http://schemas.microsoft.com/office/drawing/2014/main" id="{4CCF8A8C-CA91-0048-9E35-CBDBF78BA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1200" y="2100263"/>
                <a:ext cx="2154238" cy="76200"/>
              </a:xfrm>
              <a:custGeom>
                <a:avLst/>
                <a:gdLst>
                  <a:gd name="T0" fmla="*/ 0 w 5982"/>
                  <a:gd name="T1" fmla="*/ 0 h 210"/>
                  <a:gd name="T2" fmla="*/ 2147483646 w 5982"/>
                  <a:gd name="T3" fmla="*/ 0 h 210"/>
                  <a:gd name="T4" fmla="*/ 2147483646 w 5982"/>
                  <a:gd name="T5" fmla="*/ 2147483646 h 210"/>
                  <a:gd name="T6" fmla="*/ 0 w 5982"/>
                  <a:gd name="T7" fmla="*/ 2147483646 h 210"/>
                  <a:gd name="T8" fmla="*/ 0 w 5982"/>
                  <a:gd name="T9" fmla="*/ 0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82" h="210">
                    <a:moveTo>
                      <a:pt x="0" y="0"/>
                    </a:moveTo>
                    <a:lnTo>
                      <a:pt x="5981" y="0"/>
                    </a:lnTo>
                    <a:lnTo>
                      <a:pt x="5981" y="209"/>
                    </a:lnTo>
                    <a:lnTo>
                      <a:pt x="0" y="20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50" name="Freeform 38">
                <a:extLst>
                  <a:ext uri="{FF2B5EF4-FFF2-40B4-BE49-F238E27FC236}">
                    <a16:creationId xmlns:a16="http://schemas.microsoft.com/office/drawing/2014/main" id="{BF7197B8-7B1A-3F4A-980D-B67498697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1200" y="1949450"/>
                <a:ext cx="2154238" cy="76200"/>
              </a:xfrm>
              <a:custGeom>
                <a:avLst/>
                <a:gdLst>
                  <a:gd name="T0" fmla="*/ 0 w 5982"/>
                  <a:gd name="T1" fmla="*/ 0 h 210"/>
                  <a:gd name="T2" fmla="*/ 2147483646 w 5982"/>
                  <a:gd name="T3" fmla="*/ 0 h 210"/>
                  <a:gd name="T4" fmla="*/ 2147483646 w 5982"/>
                  <a:gd name="T5" fmla="*/ 2147483646 h 210"/>
                  <a:gd name="T6" fmla="*/ 0 w 5982"/>
                  <a:gd name="T7" fmla="*/ 2147483646 h 210"/>
                  <a:gd name="T8" fmla="*/ 0 w 5982"/>
                  <a:gd name="T9" fmla="*/ 0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82" h="210">
                    <a:moveTo>
                      <a:pt x="0" y="0"/>
                    </a:moveTo>
                    <a:lnTo>
                      <a:pt x="5981" y="0"/>
                    </a:lnTo>
                    <a:lnTo>
                      <a:pt x="5981" y="209"/>
                    </a:lnTo>
                    <a:lnTo>
                      <a:pt x="0" y="20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51" name="Freeform 39">
                <a:extLst>
                  <a:ext uri="{FF2B5EF4-FFF2-40B4-BE49-F238E27FC236}">
                    <a16:creationId xmlns:a16="http://schemas.microsoft.com/office/drawing/2014/main" id="{2F137B54-8F94-1242-BF89-7560309AD2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1200" y="1790700"/>
                <a:ext cx="2154238" cy="76200"/>
              </a:xfrm>
              <a:custGeom>
                <a:avLst/>
                <a:gdLst>
                  <a:gd name="T0" fmla="*/ 0 w 5982"/>
                  <a:gd name="T1" fmla="*/ 0 h 211"/>
                  <a:gd name="T2" fmla="*/ 2147483646 w 5982"/>
                  <a:gd name="T3" fmla="*/ 0 h 211"/>
                  <a:gd name="T4" fmla="*/ 2147483646 w 5982"/>
                  <a:gd name="T5" fmla="*/ 2147483646 h 211"/>
                  <a:gd name="T6" fmla="*/ 0 w 5982"/>
                  <a:gd name="T7" fmla="*/ 2147483646 h 211"/>
                  <a:gd name="T8" fmla="*/ 0 w 5982"/>
                  <a:gd name="T9" fmla="*/ 0 h 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82" h="211">
                    <a:moveTo>
                      <a:pt x="0" y="0"/>
                    </a:moveTo>
                    <a:lnTo>
                      <a:pt x="5981" y="0"/>
                    </a:lnTo>
                    <a:lnTo>
                      <a:pt x="5981" y="210"/>
                    </a:lnTo>
                    <a:lnTo>
                      <a:pt x="0" y="2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52" name="Freeform 40">
                <a:extLst>
                  <a:ext uri="{FF2B5EF4-FFF2-40B4-BE49-F238E27FC236}">
                    <a16:creationId xmlns:a16="http://schemas.microsoft.com/office/drawing/2014/main" id="{37BA8D21-29F8-714D-83E8-C92E48A5E8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1200" y="1639888"/>
                <a:ext cx="2154238" cy="76200"/>
              </a:xfrm>
              <a:custGeom>
                <a:avLst/>
                <a:gdLst>
                  <a:gd name="T0" fmla="*/ 0 w 5982"/>
                  <a:gd name="T1" fmla="*/ 0 h 210"/>
                  <a:gd name="T2" fmla="*/ 2147483646 w 5982"/>
                  <a:gd name="T3" fmla="*/ 0 h 210"/>
                  <a:gd name="T4" fmla="*/ 2147483646 w 5982"/>
                  <a:gd name="T5" fmla="*/ 2147483646 h 210"/>
                  <a:gd name="T6" fmla="*/ 0 w 5982"/>
                  <a:gd name="T7" fmla="*/ 2147483646 h 210"/>
                  <a:gd name="T8" fmla="*/ 0 w 5982"/>
                  <a:gd name="T9" fmla="*/ 0 h 2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82" h="210">
                    <a:moveTo>
                      <a:pt x="0" y="0"/>
                    </a:moveTo>
                    <a:lnTo>
                      <a:pt x="5981" y="0"/>
                    </a:lnTo>
                    <a:lnTo>
                      <a:pt x="5981" y="209"/>
                    </a:lnTo>
                    <a:lnTo>
                      <a:pt x="0" y="20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53" name="Freeform 41">
                <a:extLst>
                  <a:ext uri="{FF2B5EF4-FFF2-40B4-BE49-F238E27FC236}">
                    <a16:creationId xmlns:a16="http://schemas.microsoft.com/office/drawing/2014/main" id="{F85872F2-8178-3741-BD44-48FE479024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01200" y="1565275"/>
                <a:ext cx="1076325" cy="611188"/>
              </a:xfrm>
              <a:custGeom>
                <a:avLst/>
                <a:gdLst>
                  <a:gd name="T0" fmla="*/ 0 w 2991"/>
                  <a:gd name="T1" fmla="*/ 0 h 1696"/>
                  <a:gd name="T2" fmla="*/ 2147483646 w 2991"/>
                  <a:gd name="T3" fmla="*/ 0 h 1696"/>
                  <a:gd name="T4" fmla="*/ 2147483646 w 2991"/>
                  <a:gd name="T5" fmla="*/ 2147483646 h 1696"/>
                  <a:gd name="T6" fmla="*/ 0 w 2991"/>
                  <a:gd name="T7" fmla="*/ 2147483646 h 1696"/>
                  <a:gd name="T8" fmla="*/ 0 w 2991"/>
                  <a:gd name="T9" fmla="*/ 0 h 16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991" h="1696">
                    <a:moveTo>
                      <a:pt x="0" y="0"/>
                    </a:moveTo>
                    <a:lnTo>
                      <a:pt x="2990" y="0"/>
                    </a:lnTo>
                    <a:lnTo>
                      <a:pt x="2990" y="1695"/>
                    </a:lnTo>
                    <a:lnTo>
                      <a:pt x="0" y="169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100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54" name="Freeform 42">
                <a:extLst>
                  <a:ext uri="{FF2B5EF4-FFF2-40B4-BE49-F238E27FC236}">
                    <a16:creationId xmlns:a16="http://schemas.microsoft.com/office/drawing/2014/main" id="{113DA046-CF69-0F45-8324-82F01E67F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13925" y="1639888"/>
                <a:ext cx="357188" cy="460375"/>
              </a:xfrm>
              <a:custGeom>
                <a:avLst/>
                <a:gdLst>
                  <a:gd name="T0" fmla="*/ 2147483646 w 992"/>
                  <a:gd name="T1" fmla="*/ 0 h 1277"/>
                  <a:gd name="T2" fmla="*/ 2147483646 w 992"/>
                  <a:gd name="T3" fmla="*/ 0 h 1277"/>
                  <a:gd name="T4" fmla="*/ 0 w 992"/>
                  <a:gd name="T5" fmla="*/ 2147483646 h 1277"/>
                  <a:gd name="T6" fmla="*/ 2147483646 w 992"/>
                  <a:gd name="T7" fmla="*/ 2147483646 h 1277"/>
                  <a:gd name="T8" fmla="*/ 2147483646 w 992"/>
                  <a:gd name="T9" fmla="*/ 2147483646 h 1277"/>
                  <a:gd name="T10" fmla="*/ 2147483646 w 992"/>
                  <a:gd name="T11" fmla="*/ 2147483646 h 1277"/>
                  <a:gd name="T12" fmla="*/ 2147483646 w 992"/>
                  <a:gd name="T13" fmla="*/ 2147483646 h 1277"/>
                  <a:gd name="T14" fmla="*/ 2147483646 w 992"/>
                  <a:gd name="T15" fmla="*/ 2147483646 h 1277"/>
                  <a:gd name="T16" fmla="*/ 2147483646 w 992"/>
                  <a:gd name="T17" fmla="*/ 2147483646 h 1277"/>
                  <a:gd name="T18" fmla="*/ 2147483646 w 992"/>
                  <a:gd name="T19" fmla="*/ 0 h 12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92" h="1277">
                    <a:moveTo>
                      <a:pt x="629" y="0"/>
                    </a:moveTo>
                    <a:lnTo>
                      <a:pt x="629" y="0"/>
                    </a:lnTo>
                    <a:cubicBezTo>
                      <a:pt x="286" y="0"/>
                      <a:pt x="0" y="286"/>
                      <a:pt x="0" y="628"/>
                    </a:cubicBezTo>
                    <a:cubicBezTo>
                      <a:pt x="0" y="990"/>
                      <a:pt x="286" y="1276"/>
                      <a:pt x="629" y="1276"/>
                    </a:cubicBezTo>
                    <a:cubicBezTo>
                      <a:pt x="762" y="1276"/>
                      <a:pt x="876" y="1238"/>
                      <a:pt x="991" y="1180"/>
                    </a:cubicBezTo>
                    <a:cubicBezTo>
                      <a:pt x="934" y="1199"/>
                      <a:pt x="857" y="1199"/>
                      <a:pt x="800" y="1199"/>
                    </a:cubicBezTo>
                    <a:cubicBezTo>
                      <a:pt x="476" y="1199"/>
                      <a:pt x="229" y="952"/>
                      <a:pt x="229" y="647"/>
                    </a:cubicBezTo>
                    <a:cubicBezTo>
                      <a:pt x="229" y="323"/>
                      <a:pt x="476" y="76"/>
                      <a:pt x="800" y="76"/>
                    </a:cubicBezTo>
                    <a:cubicBezTo>
                      <a:pt x="876" y="76"/>
                      <a:pt x="934" y="76"/>
                      <a:pt x="991" y="114"/>
                    </a:cubicBezTo>
                    <a:cubicBezTo>
                      <a:pt x="896" y="37"/>
                      <a:pt x="762" y="0"/>
                      <a:pt x="629" y="0"/>
                    </a:cubicBezTo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4055" name="Freeform 43">
                <a:extLst>
                  <a:ext uri="{FF2B5EF4-FFF2-40B4-BE49-F238E27FC236}">
                    <a16:creationId xmlns:a16="http://schemas.microsoft.com/office/drawing/2014/main" id="{E081FEAE-6B23-DE44-9206-4D6A9EB77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0625" y="1674813"/>
                <a:ext cx="384175" cy="384175"/>
              </a:xfrm>
              <a:custGeom>
                <a:avLst/>
                <a:gdLst>
                  <a:gd name="T0" fmla="*/ 2147483646 w 1068"/>
                  <a:gd name="T1" fmla="*/ 2147483646 h 1067"/>
                  <a:gd name="T2" fmla="*/ 2147483646 w 1068"/>
                  <a:gd name="T3" fmla="*/ 2147483646 h 1067"/>
                  <a:gd name="T4" fmla="*/ 2147483646 w 1068"/>
                  <a:gd name="T5" fmla="*/ 2147483646 h 1067"/>
                  <a:gd name="T6" fmla="*/ 2147483646 w 1068"/>
                  <a:gd name="T7" fmla="*/ 2147483646 h 1067"/>
                  <a:gd name="T8" fmla="*/ 2147483646 w 1068"/>
                  <a:gd name="T9" fmla="*/ 2147483646 h 1067"/>
                  <a:gd name="T10" fmla="*/ 2147483646 w 1068"/>
                  <a:gd name="T11" fmla="*/ 2147483646 h 1067"/>
                  <a:gd name="T12" fmla="*/ 2147483646 w 1068"/>
                  <a:gd name="T13" fmla="*/ 2147483646 h 1067"/>
                  <a:gd name="T14" fmla="*/ 2147483646 w 1068"/>
                  <a:gd name="T15" fmla="*/ 2147483646 h 1067"/>
                  <a:gd name="T16" fmla="*/ 2147483646 w 1068"/>
                  <a:gd name="T17" fmla="*/ 2147483646 h 1067"/>
                  <a:gd name="T18" fmla="*/ 2147483646 w 1068"/>
                  <a:gd name="T19" fmla="*/ 2147483646 h 1067"/>
                  <a:gd name="T20" fmla="*/ 0 w 1068"/>
                  <a:gd name="T21" fmla="*/ 2147483646 h 1067"/>
                  <a:gd name="T22" fmla="*/ 2147483646 w 1068"/>
                  <a:gd name="T23" fmla="*/ 2147483646 h 1067"/>
                  <a:gd name="T24" fmla="*/ 0 w 1068"/>
                  <a:gd name="T25" fmla="*/ 2147483646 h 1067"/>
                  <a:gd name="T26" fmla="*/ 2147483646 w 1068"/>
                  <a:gd name="T27" fmla="*/ 2147483646 h 1067"/>
                  <a:gd name="T28" fmla="*/ 2147483646 w 1068"/>
                  <a:gd name="T29" fmla="*/ 2147483646 h 1067"/>
                  <a:gd name="T30" fmla="*/ 2147483646 w 1068"/>
                  <a:gd name="T31" fmla="*/ 2147483646 h 1067"/>
                  <a:gd name="T32" fmla="*/ 2147483646 w 1068"/>
                  <a:gd name="T33" fmla="*/ 2147483646 h 1067"/>
                  <a:gd name="T34" fmla="*/ 2147483646 w 1068"/>
                  <a:gd name="T35" fmla="*/ 2147483646 h 1067"/>
                  <a:gd name="T36" fmla="*/ 2147483646 w 1068"/>
                  <a:gd name="T37" fmla="*/ 0 h 1067"/>
                  <a:gd name="T38" fmla="*/ 2147483646 w 1068"/>
                  <a:gd name="T39" fmla="*/ 2147483646 h 1067"/>
                  <a:gd name="T40" fmla="*/ 2147483646 w 1068"/>
                  <a:gd name="T41" fmla="*/ 2147483646 h 1067"/>
                  <a:gd name="T42" fmla="*/ 2147483646 w 1068"/>
                  <a:gd name="T43" fmla="*/ 2147483646 h 1067"/>
                  <a:gd name="T44" fmla="*/ 2147483646 w 1068"/>
                  <a:gd name="T45" fmla="*/ 2147483646 h 1067"/>
                  <a:gd name="T46" fmla="*/ 2147483646 w 1068"/>
                  <a:gd name="T47" fmla="*/ 2147483646 h 1067"/>
                  <a:gd name="T48" fmla="*/ 2147483646 w 1068"/>
                  <a:gd name="T49" fmla="*/ 2147483646 h 1067"/>
                  <a:gd name="T50" fmla="*/ 2147483646 w 1068"/>
                  <a:gd name="T51" fmla="*/ 2147483646 h 1067"/>
                  <a:gd name="T52" fmla="*/ 2147483646 w 1068"/>
                  <a:gd name="T53" fmla="*/ 2147483646 h 1067"/>
                  <a:gd name="T54" fmla="*/ 2147483646 w 1068"/>
                  <a:gd name="T55" fmla="*/ 2147483646 h 1067"/>
                  <a:gd name="T56" fmla="*/ 2147483646 w 1068"/>
                  <a:gd name="T57" fmla="*/ 2147483646 h 106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068" h="1067">
                    <a:moveTo>
                      <a:pt x="952" y="876"/>
                    </a:moveTo>
                    <a:lnTo>
                      <a:pt x="686" y="743"/>
                    </a:lnTo>
                    <a:lnTo>
                      <a:pt x="762" y="1029"/>
                    </a:lnTo>
                    <a:lnTo>
                      <a:pt x="590" y="781"/>
                    </a:lnTo>
                    <a:lnTo>
                      <a:pt x="534" y="1066"/>
                    </a:lnTo>
                    <a:lnTo>
                      <a:pt x="476" y="781"/>
                    </a:lnTo>
                    <a:lnTo>
                      <a:pt x="286" y="1029"/>
                    </a:lnTo>
                    <a:lnTo>
                      <a:pt x="381" y="743"/>
                    </a:lnTo>
                    <a:lnTo>
                      <a:pt x="95" y="876"/>
                    </a:lnTo>
                    <a:lnTo>
                      <a:pt x="305" y="648"/>
                    </a:lnTo>
                    <a:lnTo>
                      <a:pt x="0" y="667"/>
                    </a:lnTo>
                    <a:lnTo>
                      <a:pt x="286" y="533"/>
                    </a:lnTo>
                    <a:lnTo>
                      <a:pt x="0" y="419"/>
                    </a:lnTo>
                    <a:lnTo>
                      <a:pt x="305" y="438"/>
                    </a:lnTo>
                    <a:lnTo>
                      <a:pt x="95" y="209"/>
                    </a:lnTo>
                    <a:lnTo>
                      <a:pt x="381" y="343"/>
                    </a:lnTo>
                    <a:lnTo>
                      <a:pt x="305" y="57"/>
                    </a:lnTo>
                    <a:lnTo>
                      <a:pt x="476" y="305"/>
                    </a:lnTo>
                    <a:lnTo>
                      <a:pt x="534" y="0"/>
                    </a:lnTo>
                    <a:lnTo>
                      <a:pt x="590" y="305"/>
                    </a:lnTo>
                    <a:lnTo>
                      <a:pt x="762" y="57"/>
                    </a:lnTo>
                    <a:lnTo>
                      <a:pt x="686" y="343"/>
                    </a:lnTo>
                    <a:lnTo>
                      <a:pt x="952" y="209"/>
                    </a:lnTo>
                    <a:lnTo>
                      <a:pt x="762" y="438"/>
                    </a:lnTo>
                    <a:lnTo>
                      <a:pt x="1067" y="419"/>
                    </a:lnTo>
                    <a:lnTo>
                      <a:pt x="781" y="533"/>
                    </a:lnTo>
                    <a:lnTo>
                      <a:pt x="1067" y="667"/>
                    </a:lnTo>
                    <a:lnTo>
                      <a:pt x="762" y="648"/>
                    </a:lnTo>
                    <a:lnTo>
                      <a:pt x="952" y="876"/>
                    </a:lnTo>
                  </a:path>
                </a:pathLst>
              </a:custGeom>
              <a:solidFill>
                <a:srgbClr val="FFCC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44041" name="Google Shape;615;p19">
              <a:extLst>
                <a:ext uri="{FF2B5EF4-FFF2-40B4-BE49-F238E27FC236}">
                  <a16:creationId xmlns:a16="http://schemas.microsoft.com/office/drawing/2014/main" id="{97BE6BCE-29EA-D04B-86A6-088C1D22D2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37100" y="2246313"/>
              <a:ext cx="2471738" cy="746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r>
                <a:rPr lang="en-GB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, </a:t>
              </a:r>
              <a:r>
                <a:rPr lang="en-GB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sed</a:t>
              </a:r>
              <a:r>
                <a:rPr lang="en-GB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do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42" name="Google Shape;615;p19">
              <a:extLst>
                <a:ext uri="{FF2B5EF4-FFF2-40B4-BE49-F238E27FC236}">
                  <a16:creationId xmlns:a16="http://schemas.microsoft.com/office/drawing/2014/main" id="{0377E229-EB55-A349-8540-44295CA187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6638" y="2246313"/>
              <a:ext cx="2473325" cy="746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r>
                <a:rPr lang="en-GB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, </a:t>
              </a:r>
              <a:r>
                <a:rPr lang="en-GB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sed</a:t>
              </a:r>
              <a:r>
                <a:rPr lang="en-GB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do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43" name="Google Shape;615;p19">
              <a:extLst>
                <a:ext uri="{FF2B5EF4-FFF2-40B4-BE49-F238E27FC236}">
                  <a16:creationId xmlns:a16="http://schemas.microsoft.com/office/drawing/2014/main" id="{C6A9EEF5-9A21-C442-B11A-0D31AC3AC3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37100" y="3609975"/>
              <a:ext cx="2471738" cy="747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r>
                <a:rPr lang="en-GB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, </a:t>
              </a:r>
              <a:r>
                <a:rPr lang="en-GB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sed</a:t>
              </a:r>
              <a:r>
                <a:rPr lang="en-GB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do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4044" name="Google Shape;615;p19">
              <a:extLst>
                <a:ext uri="{FF2B5EF4-FFF2-40B4-BE49-F238E27FC236}">
                  <a16:creationId xmlns:a16="http://schemas.microsoft.com/office/drawing/2014/main" id="{7FB466C2-37D9-9947-AEF8-FBE8EEDF95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6638" y="3609975"/>
              <a:ext cx="2473325" cy="747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</a:t>
              </a:r>
              <a:r>
                <a:rPr lang="en-GB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, </a:t>
              </a:r>
              <a:r>
                <a:rPr lang="en-GB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sed</a:t>
              </a:r>
              <a:r>
                <a:rPr lang="en-GB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do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1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F641C656-9244-8E40-BE0B-D8F87A49CFB0}"/>
              </a:ext>
            </a:extLst>
          </p:cNvPr>
          <p:cNvGrpSpPr/>
          <p:nvPr/>
        </p:nvGrpSpPr>
        <p:grpSpPr>
          <a:xfrm>
            <a:off x="538428" y="1751542"/>
            <a:ext cx="7424208" cy="4742657"/>
            <a:chOff x="646113" y="2101850"/>
            <a:chExt cx="8909050" cy="5691188"/>
          </a:xfrm>
        </p:grpSpPr>
        <p:sp>
          <p:nvSpPr>
            <p:cNvPr id="82947" name="Google Shape;1058;p24">
              <a:extLst>
                <a:ext uri="{FF2B5EF4-FFF2-40B4-BE49-F238E27FC236}">
                  <a16:creationId xmlns:a16="http://schemas.microsoft.com/office/drawing/2014/main" id="{2FCA0213-E597-2346-8967-7421842803D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5900" y="2703513"/>
              <a:ext cx="3643313" cy="1719262"/>
            </a:xfrm>
            <a:custGeom>
              <a:avLst/>
              <a:gdLst>
                <a:gd name="T0" fmla="*/ 123825 w 1912"/>
                <a:gd name="T1" fmla="*/ 523875 h 903"/>
                <a:gd name="T2" fmla="*/ 222885 w 1912"/>
                <a:gd name="T3" fmla="*/ 413385 h 903"/>
                <a:gd name="T4" fmla="*/ 262890 w 1912"/>
                <a:gd name="T5" fmla="*/ 339090 h 903"/>
                <a:gd name="T6" fmla="*/ 411480 w 1912"/>
                <a:gd name="T7" fmla="*/ 293370 h 903"/>
                <a:gd name="T8" fmla="*/ 499110 w 1912"/>
                <a:gd name="T9" fmla="*/ 318135 h 903"/>
                <a:gd name="T10" fmla="*/ 626745 w 1912"/>
                <a:gd name="T11" fmla="*/ 314325 h 903"/>
                <a:gd name="T12" fmla="*/ 769620 w 1912"/>
                <a:gd name="T13" fmla="*/ 438150 h 903"/>
                <a:gd name="T14" fmla="*/ 893445 w 1912"/>
                <a:gd name="T15" fmla="*/ 417195 h 903"/>
                <a:gd name="T16" fmla="*/ 1034415 w 1912"/>
                <a:gd name="T17" fmla="*/ 417195 h 903"/>
                <a:gd name="T18" fmla="*/ 1066800 w 1912"/>
                <a:gd name="T19" fmla="*/ 272415 h 903"/>
                <a:gd name="T20" fmla="*/ 984885 w 1912"/>
                <a:gd name="T21" fmla="*/ 135255 h 903"/>
                <a:gd name="T22" fmla="*/ 1062990 w 1912"/>
                <a:gd name="T23" fmla="*/ 49530 h 903"/>
                <a:gd name="T24" fmla="*/ 1141095 w 1912"/>
                <a:gd name="T25" fmla="*/ 20955 h 903"/>
                <a:gd name="T26" fmla="*/ 1293495 w 1912"/>
                <a:gd name="T27" fmla="*/ 60960 h 903"/>
                <a:gd name="T28" fmla="*/ 1442085 w 1912"/>
                <a:gd name="T29" fmla="*/ 95250 h 903"/>
                <a:gd name="T30" fmla="*/ 1483995 w 1912"/>
                <a:gd name="T31" fmla="*/ 201930 h 903"/>
                <a:gd name="T32" fmla="*/ 1577340 w 1912"/>
                <a:gd name="T33" fmla="*/ 280035 h 903"/>
                <a:gd name="T34" fmla="*/ 1710690 w 1912"/>
                <a:gd name="T35" fmla="*/ 280035 h 903"/>
                <a:gd name="T36" fmla="*/ 1863090 w 1912"/>
                <a:gd name="T37" fmla="*/ 230505 h 903"/>
                <a:gd name="T38" fmla="*/ 2055495 w 1912"/>
                <a:gd name="T39" fmla="*/ 272415 h 903"/>
                <a:gd name="T40" fmla="*/ 2204085 w 1912"/>
                <a:gd name="T41" fmla="*/ 346710 h 903"/>
                <a:gd name="T42" fmla="*/ 2373630 w 1912"/>
                <a:gd name="T43" fmla="*/ 392430 h 903"/>
                <a:gd name="T44" fmla="*/ 2546985 w 1912"/>
                <a:gd name="T45" fmla="*/ 388620 h 903"/>
                <a:gd name="T46" fmla="*/ 2727960 w 1912"/>
                <a:gd name="T47" fmla="*/ 308610 h 903"/>
                <a:gd name="T48" fmla="*/ 2813685 w 1912"/>
                <a:gd name="T49" fmla="*/ 201930 h 903"/>
                <a:gd name="T50" fmla="*/ 2929890 w 1912"/>
                <a:gd name="T51" fmla="*/ 160020 h 903"/>
                <a:gd name="T52" fmla="*/ 3040380 w 1912"/>
                <a:gd name="T53" fmla="*/ 201930 h 903"/>
                <a:gd name="T54" fmla="*/ 3139440 w 1912"/>
                <a:gd name="T55" fmla="*/ 379095 h 903"/>
                <a:gd name="T56" fmla="*/ 3196590 w 1912"/>
                <a:gd name="T57" fmla="*/ 590550 h 903"/>
                <a:gd name="T58" fmla="*/ 3383280 w 1912"/>
                <a:gd name="T59" fmla="*/ 523875 h 903"/>
                <a:gd name="T60" fmla="*/ 3556635 w 1912"/>
                <a:gd name="T61" fmla="*/ 573405 h 903"/>
                <a:gd name="T62" fmla="*/ 3634740 w 1912"/>
                <a:gd name="T63" fmla="*/ 718185 h 903"/>
                <a:gd name="T64" fmla="*/ 3556635 w 1912"/>
                <a:gd name="T65" fmla="*/ 746760 h 903"/>
                <a:gd name="T66" fmla="*/ 3408045 w 1912"/>
                <a:gd name="T67" fmla="*/ 788670 h 903"/>
                <a:gd name="T68" fmla="*/ 3354705 w 1912"/>
                <a:gd name="T69" fmla="*/ 842010 h 903"/>
                <a:gd name="T70" fmla="*/ 3238500 w 1912"/>
                <a:gd name="T71" fmla="*/ 990599 h 903"/>
                <a:gd name="T72" fmla="*/ 3099435 w 1912"/>
                <a:gd name="T73" fmla="*/ 1076324 h 903"/>
                <a:gd name="T74" fmla="*/ 2975610 w 1912"/>
                <a:gd name="T75" fmla="*/ 1083944 h 903"/>
                <a:gd name="T76" fmla="*/ 2823210 w 1912"/>
                <a:gd name="T77" fmla="*/ 1167764 h 903"/>
                <a:gd name="T78" fmla="*/ 2912745 w 1912"/>
                <a:gd name="T79" fmla="*/ 1310639 h 903"/>
                <a:gd name="T80" fmla="*/ 2739390 w 1912"/>
                <a:gd name="T81" fmla="*/ 1493519 h 903"/>
                <a:gd name="T82" fmla="*/ 2533650 w 1912"/>
                <a:gd name="T83" fmla="*/ 1558289 h 903"/>
                <a:gd name="T84" fmla="*/ 2242185 w 1912"/>
                <a:gd name="T85" fmla="*/ 1716404 h 903"/>
                <a:gd name="T86" fmla="*/ 2080260 w 1912"/>
                <a:gd name="T87" fmla="*/ 1699259 h 903"/>
                <a:gd name="T88" fmla="*/ 1788795 w 1912"/>
                <a:gd name="T89" fmla="*/ 1571624 h 903"/>
                <a:gd name="T90" fmla="*/ 1552575 w 1912"/>
                <a:gd name="T91" fmla="*/ 1596389 h 903"/>
                <a:gd name="T92" fmla="*/ 1202055 w 1912"/>
                <a:gd name="T93" fmla="*/ 1600199 h 903"/>
                <a:gd name="T94" fmla="*/ 1087755 w 1912"/>
                <a:gd name="T95" fmla="*/ 1423034 h 903"/>
                <a:gd name="T96" fmla="*/ 1030605 w 1912"/>
                <a:gd name="T97" fmla="*/ 1344929 h 903"/>
                <a:gd name="T98" fmla="*/ 889635 w 1912"/>
                <a:gd name="T99" fmla="*/ 1295399 h 903"/>
                <a:gd name="T100" fmla="*/ 725805 w 1912"/>
                <a:gd name="T101" fmla="*/ 1238249 h 903"/>
                <a:gd name="T102" fmla="*/ 464820 w 1912"/>
                <a:gd name="T103" fmla="*/ 1171574 h 903"/>
                <a:gd name="T104" fmla="*/ 478155 w 1912"/>
                <a:gd name="T105" fmla="*/ 1072514 h 903"/>
                <a:gd name="T106" fmla="*/ 432435 w 1912"/>
                <a:gd name="T107" fmla="*/ 956309 h 903"/>
                <a:gd name="T108" fmla="*/ 371475 w 1912"/>
                <a:gd name="T109" fmla="*/ 842010 h 903"/>
                <a:gd name="T110" fmla="*/ 280035 w 1912"/>
                <a:gd name="T111" fmla="*/ 813435 h 903"/>
                <a:gd name="T112" fmla="*/ 180975 w 1912"/>
                <a:gd name="T113" fmla="*/ 792480 h 903"/>
                <a:gd name="T114" fmla="*/ 127635 w 1912"/>
                <a:gd name="T115" fmla="*/ 779145 h 903"/>
                <a:gd name="T116" fmla="*/ 40005 w 1912"/>
                <a:gd name="T117" fmla="*/ 689610 h 903"/>
                <a:gd name="T118" fmla="*/ 7620 w 1912"/>
                <a:gd name="T119" fmla="*/ 655320 h 9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0" t="0" r="r" b="b"/>
              <a:pathLst>
                <a:path w="1912" h="903" extrusionOk="0">
                  <a:moveTo>
                    <a:pt x="0" y="320"/>
                  </a:moveTo>
                  <a:lnTo>
                    <a:pt x="11" y="297"/>
                  </a:lnTo>
                  <a:lnTo>
                    <a:pt x="21" y="292"/>
                  </a:lnTo>
                  <a:lnTo>
                    <a:pt x="50" y="292"/>
                  </a:lnTo>
                  <a:lnTo>
                    <a:pt x="54" y="288"/>
                  </a:lnTo>
                  <a:lnTo>
                    <a:pt x="65" y="275"/>
                  </a:lnTo>
                  <a:lnTo>
                    <a:pt x="84" y="268"/>
                  </a:lnTo>
                  <a:lnTo>
                    <a:pt x="86" y="255"/>
                  </a:lnTo>
                  <a:lnTo>
                    <a:pt x="91" y="242"/>
                  </a:lnTo>
                  <a:lnTo>
                    <a:pt x="106" y="236"/>
                  </a:lnTo>
                  <a:lnTo>
                    <a:pt x="106" y="227"/>
                  </a:lnTo>
                  <a:lnTo>
                    <a:pt x="117" y="217"/>
                  </a:lnTo>
                  <a:lnTo>
                    <a:pt x="127" y="214"/>
                  </a:lnTo>
                  <a:lnTo>
                    <a:pt x="136" y="204"/>
                  </a:lnTo>
                  <a:lnTo>
                    <a:pt x="140" y="197"/>
                  </a:lnTo>
                  <a:lnTo>
                    <a:pt x="134" y="193"/>
                  </a:lnTo>
                  <a:lnTo>
                    <a:pt x="134" y="184"/>
                  </a:lnTo>
                  <a:lnTo>
                    <a:pt x="138" y="178"/>
                  </a:lnTo>
                  <a:lnTo>
                    <a:pt x="158" y="184"/>
                  </a:lnTo>
                  <a:lnTo>
                    <a:pt x="166" y="180"/>
                  </a:lnTo>
                  <a:lnTo>
                    <a:pt x="173" y="165"/>
                  </a:lnTo>
                  <a:lnTo>
                    <a:pt x="184" y="160"/>
                  </a:lnTo>
                  <a:lnTo>
                    <a:pt x="205" y="156"/>
                  </a:lnTo>
                  <a:lnTo>
                    <a:pt x="216" y="154"/>
                  </a:lnTo>
                  <a:lnTo>
                    <a:pt x="227" y="154"/>
                  </a:lnTo>
                  <a:lnTo>
                    <a:pt x="242" y="154"/>
                  </a:lnTo>
                  <a:lnTo>
                    <a:pt x="251" y="149"/>
                  </a:lnTo>
                  <a:lnTo>
                    <a:pt x="253" y="149"/>
                  </a:lnTo>
                  <a:lnTo>
                    <a:pt x="262" y="158"/>
                  </a:lnTo>
                  <a:lnTo>
                    <a:pt x="262" y="167"/>
                  </a:lnTo>
                  <a:lnTo>
                    <a:pt x="270" y="173"/>
                  </a:lnTo>
                  <a:lnTo>
                    <a:pt x="283" y="173"/>
                  </a:lnTo>
                  <a:lnTo>
                    <a:pt x="290" y="171"/>
                  </a:lnTo>
                  <a:lnTo>
                    <a:pt x="301" y="171"/>
                  </a:lnTo>
                  <a:lnTo>
                    <a:pt x="309" y="165"/>
                  </a:lnTo>
                  <a:lnTo>
                    <a:pt x="329" y="165"/>
                  </a:lnTo>
                  <a:lnTo>
                    <a:pt x="333" y="173"/>
                  </a:lnTo>
                  <a:lnTo>
                    <a:pt x="335" y="184"/>
                  </a:lnTo>
                  <a:lnTo>
                    <a:pt x="339" y="193"/>
                  </a:lnTo>
                  <a:lnTo>
                    <a:pt x="370" y="210"/>
                  </a:lnTo>
                  <a:lnTo>
                    <a:pt x="381" y="219"/>
                  </a:lnTo>
                  <a:lnTo>
                    <a:pt x="404" y="230"/>
                  </a:lnTo>
                  <a:lnTo>
                    <a:pt x="411" y="225"/>
                  </a:lnTo>
                  <a:lnTo>
                    <a:pt x="424" y="221"/>
                  </a:lnTo>
                  <a:lnTo>
                    <a:pt x="437" y="210"/>
                  </a:lnTo>
                  <a:lnTo>
                    <a:pt x="448" y="210"/>
                  </a:lnTo>
                  <a:lnTo>
                    <a:pt x="461" y="212"/>
                  </a:lnTo>
                  <a:lnTo>
                    <a:pt x="469" y="219"/>
                  </a:lnTo>
                  <a:lnTo>
                    <a:pt x="480" y="217"/>
                  </a:lnTo>
                  <a:lnTo>
                    <a:pt x="506" y="217"/>
                  </a:lnTo>
                  <a:lnTo>
                    <a:pt x="517" y="221"/>
                  </a:lnTo>
                  <a:lnTo>
                    <a:pt x="528" y="221"/>
                  </a:lnTo>
                  <a:lnTo>
                    <a:pt x="530" y="217"/>
                  </a:lnTo>
                  <a:lnTo>
                    <a:pt x="543" y="219"/>
                  </a:lnTo>
                  <a:lnTo>
                    <a:pt x="562" y="217"/>
                  </a:lnTo>
                  <a:lnTo>
                    <a:pt x="575" y="197"/>
                  </a:lnTo>
                  <a:lnTo>
                    <a:pt x="569" y="191"/>
                  </a:lnTo>
                  <a:lnTo>
                    <a:pt x="556" y="182"/>
                  </a:lnTo>
                  <a:lnTo>
                    <a:pt x="556" y="162"/>
                  </a:lnTo>
                  <a:lnTo>
                    <a:pt x="560" y="143"/>
                  </a:lnTo>
                  <a:lnTo>
                    <a:pt x="558" y="134"/>
                  </a:lnTo>
                  <a:lnTo>
                    <a:pt x="545" y="130"/>
                  </a:lnTo>
                  <a:lnTo>
                    <a:pt x="538" y="123"/>
                  </a:lnTo>
                  <a:lnTo>
                    <a:pt x="521" y="117"/>
                  </a:lnTo>
                  <a:lnTo>
                    <a:pt x="517" y="102"/>
                  </a:lnTo>
                  <a:lnTo>
                    <a:pt x="517" y="71"/>
                  </a:lnTo>
                  <a:lnTo>
                    <a:pt x="530" y="58"/>
                  </a:lnTo>
                  <a:lnTo>
                    <a:pt x="530" y="48"/>
                  </a:lnTo>
                  <a:lnTo>
                    <a:pt x="536" y="39"/>
                  </a:lnTo>
                  <a:lnTo>
                    <a:pt x="547" y="35"/>
                  </a:lnTo>
                  <a:lnTo>
                    <a:pt x="551" y="37"/>
                  </a:lnTo>
                  <a:lnTo>
                    <a:pt x="558" y="26"/>
                  </a:lnTo>
                  <a:lnTo>
                    <a:pt x="554" y="15"/>
                  </a:lnTo>
                  <a:lnTo>
                    <a:pt x="556" y="7"/>
                  </a:lnTo>
                  <a:lnTo>
                    <a:pt x="562" y="0"/>
                  </a:lnTo>
                  <a:lnTo>
                    <a:pt x="575" y="0"/>
                  </a:lnTo>
                  <a:lnTo>
                    <a:pt x="584" y="7"/>
                  </a:lnTo>
                  <a:lnTo>
                    <a:pt x="599" y="11"/>
                  </a:lnTo>
                  <a:lnTo>
                    <a:pt x="616" y="17"/>
                  </a:lnTo>
                  <a:lnTo>
                    <a:pt x="619" y="22"/>
                  </a:lnTo>
                  <a:lnTo>
                    <a:pt x="634" y="26"/>
                  </a:lnTo>
                  <a:lnTo>
                    <a:pt x="649" y="28"/>
                  </a:lnTo>
                  <a:lnTo>
                    <a:pt x="670" y="28"/>
                  </a:lnTo>
                  <a:lnTo>
                    <a:pt x="679" y="32"/>
                  </a:lnTo>
                  <a:lnTo>
                    <a:pt x="686" y="39"/>
                  </a:lnTo>
                  <a:lnTo>
                    <a:pt x="701" y="41"/>
                  </a:lnTo>
                  <a:lnTo>
                    <a:pt x="709" y="45"/>
                  </a:lnTo>
                  <a:lnTo>
                    <a:pt x="720" y="45"/>
                  </a:lnTo>
                  <a:lnTo>
                    <a:pt x="746" y="45"/>
                  </a:lnTo>
                  <a:lnTo>
                    <a:pt x="757" y="50"/>
                  </a:lnTo>
                  <a:lnTo>
                    <a:pt x="761" y="58"/>
                  </a:lnTo>
                  <a:lnTo>
                    <a:pt x="761" y="67"/>
                  </a:lnTo>
                  <a:lnTo>
                    <a:pt x="768" y="76"/>
                  </a:lnTo>
                  <a:lnTo>
                    <a:pt x="768" y="84"/>
                  </a:lnTo>
                  <a:lnTo>
                    <a:pt x="772" y="91"/>
                  </a:lnTo>
                  <a:lnTo>
                    <a:pt x="779" y="106"/>
                  </a:lnTo>
                  <a:lnTo>
                    <a:pt x="779" y="117"/>
                  </a:lnTo>
                  <a:lnTo>
                    <a:pt x="785" y="123"/>
                  </a:lnTo>
                  <a:lnTo>
                    <a:pt x="794" y="123"/>
                  </a:lnTo>
                  <a:lnTo>
                    <a:pt x="807" y="134"/>
                  </a:lnTo>
                  <a:lnTo>
                    <a:pt x="809" y="141"/>
                  </a:lnTo>
                  <a:lnTo>
                    <a:pt x="828" y="147"/>
                  </a:lnTo>
                  <a:lnTo>
                    <a:pt x="848" y="156"/>
                  </a:lnTo>
                  <a:lnTo>
                    <a:pt x="856" y="156"/>
                  </a:lnTo>
                  <a:lnTo>
                    <a:pt x="861" y="152"/>
                  </a:lnTo>
                  <a:lnTo>
                    <a:pt x="878" y="154"/>
                  </a:lnTo>
                  <a:lnTo>
                    <a:pt x="887" y="147"/>
                  </a:lnTo>
                  <a:lnTo>
                    <a:pt x="898" y="147"/>
                  </a:lnTo>
                  <a:lnTo>
                    <a:pt x="904" y="152"/>
                  </a:lnTo>
                  <a:lnTo>
                    <a:pt x="913" y="149"/>
                  </a:lnTo>
                  <a:lnTo>
                    <a:pt x="924" y="136"/>
                  </a:lnTo>
                  <a:lnTo>
                    <a:pt x="941" y="132"/>
                  </a:lnTo>
                  <a:lnTo>
                    <a:pt x="965" y="130"/>
                  </a:lnTo>
                  <a:lnTo>
                    <a:pt x="978" y="121"/>
                  </a:lnTo>
                  <a:lnTo>
                    <a:pt x="995" y="121"/>
                  </a:lnTo>
                  <a:lnTo>
                    <a:pt x="1010" y="117"/>
                  </a:lnTo>
                  <a:lnTo>
                    <a:pt x="1023" y="123"/>
                  </a:lnTo>
                  <a:lnTo>
                    <a:pt x="1042" y="126"/>
                  </a:lnTo>
                  <a:lnTo>
                    <a:pt x="1066" y="126"/>
                  </a:lnTo>
                  <a:lnTo>
                    <a:pt x="1079" y="143"/>
                  </a:lnTo>
                  <a:lnTo>
                    <a:pt x="1101" y="152"/>
                  </a:lnTo>
                  <a:lnTo>
                    <a:pt x="1118" y="152"/>
                  </a:lnTo>
                  <a:lnTo>
                    <a:pt x="1131" y="149"/>
                  </a:lnTo>
                  <a:lnTo>
                    <a:pt x="1138" y="154"/>
                  </a:lnTo>
                  <a:lnTo>
                    <a:pt x="1144" y="173"/>
                  </a:lnTo>
                  <a:lnTo>
                    <a:pt x="1157" y="182"/>
                  </a:lnTo>
                  <a:lnTo>
                    <a:pt x="1164" y="186"/>
                  </a:lnTo>
                  <a:lnTo>
                    <a:pt x="1172" y="188"/>
                  </a:lnTo>
                  <a:lnTo>
                    <a:pt x="1183" y="199"/>
                  </a:lnTo>
                  <a:lnTo>
                    <a:pt x="1192" y="201"/>
                  </a:lnTo>
                  <a:lnTo>
                    <a:pt x="1220" y="197"/>
                  </a:lnTo>
                  <a:lnTo>
                    <a:pt x="1246" y="206"/>
                  </a:lnTo>
                  <a:lnTo>
                    <a:pt x="1283" y="206"/>
                  </a:lnTo>
                  <a:lnTo>
                    <a:pt x="1298" y="204"/>
                  </a:lnTo>
                  <a:lnTo>
                    <a:pt x="1304" y="197"/>
                  </a:lnTo>
                  <a:lnTo>
                    <a:pt x="1317" y="197"/>
                  </a:lnTo>
                  <a:lnTo>
                    <a:pt x="1330" y="204"/>
                  </a:lnTo>
                  <a:lnTo>
                    <a:pt x="1337" y="204"/>
                  </a:lnTo>
                  <a:lnTo>
                    <a:pt x="1345" y="188"/>
                  </a:lnTo>
                  <a:lnTo>
                    <a:pt x="1369" y="175"/>
                  </a:lnTo>
                  <a:lnTo>
                    <a:pt x="1384" y="175"/>
                  </a:lnTo>
                  <a:lnTo>
                    <a:pt x="1393" y="162"/>
                  </a:lnTo>
                  <a:lnTo>
                    <a:pt x="1404" y="162"/>
                  </a:lnTo>
                  <a:lnTo>
                    <a:pt x="1432" y="162"/>
                  </a:lnTo>
                  <a:lnTo>
                    <a:pt x="1445" y="152"/>
                  </a:lnTo>
                  <a:lnTo>
                    <a:pt x="1449" y="139"/>
                  </a:lnTo>
                  <a:lnTo>
                    <a:pt x="1449" y="134"/>
                  </a:lnTo>
                  <a:lnTo>
                    <a:pt x="1456" y="121"/>
                  </a:lnTo>
                  <a:lnTo>
                    <a:pt x="1469" y="115"/>
                  </a:lnTo>
                  <a:lnTo>
                    <a:pt x="1477" y="106"/>
                  </a:lnTo>
                  <a:lnTo>
                    <a:pt x="1484" y="93"/>
                  </a:lnTo>
                  <a:lnTo>
                    <a:pt x="1492" y="84"/>
                  </a:lnTo>
                  <a:lnTo>
                    <a:pt x="1503" y="84"/>
                  </a:lnTo>
                  <a:lnTo>
                    <a:pt x="1508" y="87"/>
                  </a:lnTo>
                  <a:lnTo>
                    <a:pt x="1525" y="82"/>
                  </a:lnTo>
                  <a:lnTo>
                    <a:pt x="1538" y="84"/>
                  </a:lnTo>
                  <a:lnTo>
                    <a:pt x="1551" y="93"/>
                  </a:lnTo>
                  <a:lnTo>
                    <a:pt x="1559" y="104"/>
                  </a:lnTo>
                  <a:lnTo>
                    <a:pt x="1568" y="108"/>
                  </a:lnTo>
                  <a:lnTo>
                    <a:pt x="1579" y="102"/>
                  </a:lnTo>
                  <a:lnTo>
                    <a:pt x="1585" y="106"/>
                  </a:lnTo>
                  <a:lnTo>
                    <a:pt x="1596" y="106"/>
                  </a:lnTo>
                  <a:lnTo>
                    <a:pt x="1611" y="97"/>
                  </a:lnTo>
                  <a:lnTo>
                    <a:pt x="1611" y="91"/>
                  </a:lnTo>
                  <a:lnTo>
                    <a:pt x="1633" y="89"/>
                  </a:lnTo>
                  <a:lnTo>
                    <a:pt x="1655" y="95"/>
                  </a:lnTo>
                  <a:lnTo>
                    <a:pt x="1661" y="102"/>
                  </a:lnTo>
                  <a:lnTo>
                    <a:pt x="1648" y="199"/>
                  </a:lnTo>
                  <a:lnTo>
                    <a:pt x="1650" y="219"/>
                  </a:lnTo>
                  <a:lnTo>
                    <a:pt x="1646" y="238"/>
                  </a:lnTo>
                  <a:lnTo>
                    <a:pt x="1648" y="249"/>
                  </a:lnTo>
                  <a:lnTo>
                    <a:pt x="1640" y="277"/>
                  </a:lnTo>
                  <a:lnTo>
                    <a:pt x="1650" y="297"/>
                  </a:lnTo>
                  <a:lnTo>
                    <a:pt x="1678" y="310"/>
                  </a:lnTo>
                  <a:lnTo>
                    <a:pt x="1698" y="294"/>
                  </a:lnTo>
                  <a:lnTo>
                    <a:pt x="1724" y="294"/>
                  </a:lnTo>
                  <a:lnTo>
                    <a:pt x="1750" y="299"/>
                  </a:lnTo>
                  <a:lnTo>
                    <a:pt x="1763" y="312"/>
                  </a:lnTo>
                  <a:lnTo>
                    <a:pt x="1778" y="290"/>
                  </a:lnTo>
                  <a:lnTo>
                    <a:pt x="1776" y="275"/>
                  </a:lnTo>
                  <a:lnTo>
                    <a:pt x="1778" y="264"/>
                  </a:lnTo>
                  <a:lnTo>
                    <a:pt x="1795" y="258"/>
                  </a:lnTo>
                  <a:lnTo>
                    <a:pt x="1800" y="253"/>
                  </a:lnTo>
                  <a:lnTo>
                    <a:pt x="1828" y="260"/>
                  </a:lnTo>
                  <a:lnTo>
                    <a:pt x="1845" y="279"/>
                  </a:lnTo>
                  <a:lnTo>
                    <a:pt x="1867" y="301"/>
                  </a:lnTo>
                  <a:lnTo>
                    <a:pt x="1884" y="323"/>
                  </a:lnTo>
                  <a:lnTo>
                    <a:pt x="1908" y="340"/>
                  </a:lnTo>
                  <a:lnTo>
                    <a:pt x="1908" y="351"/>
                  </a:lnTo>
                  <a:lnTo>
                    <a:pt x="1912" y="359"/>
                  </a:lnTo>
                  <a:lnTo>
                    <a:pt x="1912" y="370"/>
                  </a:lnTo>
                  <a:lnTo>
                    <a:pt x="1908" y="377"/>
                  </a:lnTo>
                  <a:lnTo>
                    <a:pt x="1908" y="385"/>
                  </a:lnTo>
                  <a:lnTo>
                    <a:pt x="1901" y="392"/>
                  </a:lnTo>
                  <a:lnTo>
                    <a:pt x="1893" y="390"/>
                  </a:lnTo>
                  <a:lnTo>
                    <a:pt x="1886" y="385"/>
                  </a:lnTo>
                  <a:lnTo>
                    <a:pt x="1873" y="388"/>
                  </a:lnTo>
                  <a:lnTo>
                    <a:pt x="1867" y="392"/>
                  </a:lnTo>
                  <a:lnTo>
                    <a:pt x="1849" y="383"/>
                  </a:lnTo>
                  <a:lnTo>
                    <a:pt x="1839" y="385"/>
                  </a:lnTo>
                  <a:lnTo>
                    <a:pt x="1828" y="403"/>
                  </a:lnTo>
                  <a:lnTo>
                    <a:pt x="1810" y="416"/>
                  </a:lnTo>
                  <a:lnTo>
                    <a:pt x="1802" y="422"/>
                  </a:lnTo>
                  <a:lnTo>
                    <a:pt x="1789" y="414"/>
                  </a:lnTo>
                  <a:lnTo>
                    <a:pt x="1784" y="416"/>
                  </a:lnTo>
                  <a:lnTo>
                    <a:pt x="1784" y="427"/>
                  </a:lnTo>
                  <a:lnTo>
                    <a:pt x="1780" y="433"/>
                  </a:lnTo>
                  <a:lnTo>
                    <a:pt x="1771" y="435"/>
                  </a:lnTo>
                  <a:lnTo>
                    <a:pt x="1765" y="433"/>
                  </a:lnTo>
                  <a:lnTo>
                    <a:pt x="1761" y="442"/>
                  </a:lnTo>
                  <a:lnTo>
                    <a:pt x="1750" y="457"/>
                  </a:lnTo>
                  <a:lnTo>
                    <a:pt x="1746" y="476"/>
                  </a:lnTo>
                  <a:lnTo>
                    <a:pt x="1748" y="489"/>
                  </a:lnTo>
                  <a:lnTo>
                    <a:pt x="1741" y="498"/>
                  </a:lnTo>
                  <a:lnTo>
                    <a:pt x="1728" y="500"/>
                  </a:lnTo>
                  <a:lnTo>
                    <a:pt x="1700" y="520"/>
                  </a:lnTo>
                  <a:lnTo>
                    <a:pt x="1685" y="520"/>
                  </a:lnTo>
                  <a:lnTo>
                    <a:pt x="1670" y="515"/>
                  </a:lnTo>
                  <a:lnTo>
                    <a:pt x="1663" y="522"/>
                  </a:lnTo>
                  <a:lnTo>
                    <a:pt x="1650" y="546"/>
                  </a:lnTo>
                  <a:lnTo>
                    <a:pt x="1640" y="554"/>
                  </a:lnTo>
                  <a:lnTo>
                    <a:pt x="1627" y="565"/>
                  </a:lnTo>
                  <a:lnTo>
                    <a:pt x="1618" y="574"/>
                  </a:lnTo>
                  <a:lnTo>
                    <a:pt x="1614" y="582"/>
                  </a:lnTo>
                  <a:lnTo>
                    <a:pt x="1607" y="585"/>
                  </a:lnTo>
                  <a:lnTo>
                    <a:pt x="1594" y="578"/>
                  </a:lnTo>
                  <a:lnTo>
                    <a:pt x="1579" y="576"/>
                  </a:lnTo>
                  <a:lnTo>
                    <a:pt x="1562" y="569"/>
                  </a:lnTo>
                  <a:lnTo>
                    <a:pt x="1546" y="559"/>
                  </a:lnTo>
                  <a:lnTo>
                    <a:pt x="1531" y="556"/>
                  </a:lnTo>
                  <a:lnTo>
                    <a:pt x="1505" y="563"/>
                  </a:lnTo>
                  <a:lnTo>
                    <a:pt x="1492" y="574"/>
                  </a:lnTo>
                  <a:lnTo>
                    <a:pt x="1484" y="587"/>
                  </a:lnTo>
                  <a:lnTo>
                    <a:pt x="1482" y="613"/>
                  </a:lnTo>
                  <a:lnTo>
                    <a:pt x="1484" y="626"/>
                  </a:lnTo>
                  <a:lnTo>
                    <a:pt x="1482" y="634"/>
                  </a:lnTo>
                  <a:lnTo>
                    <a:pt x="1510" y="654"/>
                  </a:lnTo>
                  <a:lnTo>
                    <a:pt x="1536" y="669"/>
                  </a:lnTo>
                  <a:lnTo>
                    <a:pt x="1536" y="678"/>
                  </a:lnTo>
                  <a:lnTo>
                    <a:pt x="1529" y="688"/>
                  </a:lnTo>
                  <a:lnTo>
                    <a:pt x="1521" y="699"/>
                  </a:lnTo>
                  <a:lnTo>
                    <a:pt x="1495" y="732"/>
                  </a:lnTo>
                  <a:lnTo>
                    <a:pt x="1477" y="758"/>
                  </a:lnTo>
                  <a:lnTo>
                    <a:pt x="1469" y="777"/>
                  </a:lnTo>
                  <a:lnTo>
                    <a:pt x="1460" y="777"/>
                  </a:lnTo>
                  <a:lnTo>
                    <a:pt x="1438" y="784"/>
                  </a:lnTo>
                  <a:lnTo>
                    <a:pt x="1425" y="786"/>
                  </a:lnTo>
                  <a:lnTo>
                    <a:pt x="1408" y="797"/>
                  </a:lnTo>
                  <a:lnTo>
                    <a:pt x="1391" y="808"/>
                  </a:lnTo>
                  <a:lnTo>
                    <a:pt x="1373" y="810"/>
                  </a:lnTo>
                  <a:lnTo>
                    <a:pt x="1347" y="812"/>
                  </a:lnTo>
                  <a:lnTo>
                    <a:pt x="1330" y="818"/>
                  </a:lnTo>
                  <a:lnTo>
                    <a:pt x="1311" y="823"/>
                  </a:lnTo>
                  <a:lnTo>
                    <a:pt x="1267" y="840"/>
                  </a:lnTo>
                  <a:lnTo>
                    <a:pt x="1231" y="851"/>
                  </a:lnTo>
                  <a:lnTo>
                    <a:pt x="1213" y="870"/>
                  </a:lnTo>
                  <a:lnTo>
                    <a:pt x="1187" y="892"/>
                  </a:lnTo>
                  <a:lnTo>
                    <a:pt x="1177" y="901"/>
                  </a:lnTo>
                  <a:lnTo>
                    <a:pt x="1161" y="903"/>
                  </a:lnTo>
                  <a:lnTo>
                    <a:pt x="1144" y="896"/>
                  </a:lnTo>
                  <a:lnTo>
                    <a:pt x="1144" y="890"/>
                  </a:lnTo>
                  <a:lnTo>
                    <a:pt x="1142" y="881"/>
                  </a:lnTo>
                  <a:lnTo>
                    <a:pt x="1114" y="888"/>
                  </a:lnTo>
                  <a:lnTo>
                    <a:pt x="1092" y="892"/>
                  </a:lnTo>
                  <a:lnTo>
                    <a:pt x="1071" y="879"/>
                  </a:lnTo>
                  <a:lnTo>
                    <a:pt x="1053" y="877"/>
                  </a:lnTo>
                  <a:lnTo>
                    <a:pt x="1014" y="864"/>
                  </a:lnTo>
                  <a:lnTo>
                    <a:pt x="975" y="844"/>
                  </a:lnTo>
                  <a:lnTo>
                    <a:pt x="954" y="825"/>
                  </a:lnTo>
                  <a:lnTo>
                    <a:pt x="939" y="825"/>
                  </a:lnTo>
                  <a:lnTo>
                    <a:pt x="893" y="821"/>
                  </a:lnTo>
                  <a:lnTo>
                    <a:pt x="856" y="821"/>
                  </a:lnTo>
                  <a:lnTo>
                    <a:pt x="846" y="818"/>
                  </a:lnTo>
                  <a:lnTo>
                    <a:pt x="839" y="823"/>
                  </a:lnTo>
                  <a:lnTo>
                    <a:pt x="835" y="829"/>
                  </a:lnTo>
                  <a:lnTo>
                    <a:pt x="815" y="838"/>
                  </a:lnTo>
                  <a:lnTo>
                    <a:pt x="785" y="840"/>
                  </a:lnTo>
                  <a:lnTo>
                    <a:pt x="733" y="836"/>
                  </a:lnTo>
                  <a:lnTo>
                    <a:pt x="696" y="838"/>
                  </a:lnTo>
                  <a:lnTo>
                    <a:pt x="668" y="836"/>
                  </a:lnTo>
                  <a:lnTo>
                    <a:pt x="644" y="838"/>
                  </a:lnTo>
                  <a:lnTo>
                    <a:pt x="631" y="840"/>
                  </a:lnTo>
                  <a:lnTo>
                    <a:pt x="621" y="836"/>
                  </a:lnTo>
                  <a:lnTo>
                    <a:pt x="606" y="810"/>
                  </a:lnTo>
                  <a:lnTo>
                    <a:pt x="601" y="797"/>
                  </a:lnTo>
                  <a:lnTo>
                    <a:pt x="588" y="777"/>
                  </a:lnTo>
                  <a:lnTo>
                    <a:pt x="577" y="764"/>
                  </a:lnTo>
                  <a:lnTo>
                    <a:pt x="571" y="747"/>
                  </a:lnTo>
                  <a:lnTo>
                    <a:pt x="569" y="738"/>
                  </a:lnTo>
                  <a:lnTo>
                    <a:pt x="560" y="730"/>
                  </a:lnTo>
                  <a:lnTo>
                    <a:pt x="551" y="725"/>
                  </a:lnTo>
                  <a:lnTo>
                    <a:pt x="545" y="725"/>
                  </a:lnTo>
                  <a:lnTo>
                    <a:pt x="543" y="719"/>
                  </a:lnTo>
                  <a:lnTo>
                    <a:pt x="541" y="706"/>
                  </a:lnTo>
                  <a:lnTo>
                    <a:pt x="536" y="706"/>
                  </a:lnTo>
                  <a:lnTo>
                    <a:pt x="530" y="706"/>
                  </a:lnTo>
                  <a:lnTo>
                    <a:pt x="513" y="706"/>
                  </a:lnTo>
                  <a:lnTo>
                    <a:pt x="500" y="697"/>
                  </a:lnTo>
                  <a:lnTo>
                    <a:pt x="476" y="682"/>
                  </a:lnTo>
                  <a:lnTo>
                    <a:pt x="467" y="680"/>
                  </a:lnTo>
                  <a:lnTo>
                    <a:pt x="463" y="680"/>
                  </a:lnTo>
                  <a:lnTo>
                    <a:pt x="452" y="678"/>
                  </a:lnTo>
                  <a:lnTo>
                    <a:pt x="445" y="671"/>
                  </a:lnTo>
                  <a:lnTo>
                    <a:pt x="426" y="658"/>
                  </a:lnTo>
                  <a:lnTo>
                    <a:pt x="385" y="650"/>
                  </a:lnTo>
                  <a:lnTo>
                    <a:pt x="381" y="650"/>
                  </a:lnTo>
                  <a:lnTo>
                    <a:pt x="376" y="654"/>
                  </a:lnTo>
                  <a:lnTo>
                    <a:pt x="359" y="656"/>
                  </a:lnTo>
                  <a:lnTo>
                    <a:pt x="331" y="656"/>
                  </a:lnTo>
                  <a:lnTo>
                    <a:pt x="270" y="643"/>
                  </a:lnTo>
                  <a:lnTo>
                    <a:pt x="257" y="637"/>
                  </a:lnTo>
                  <a:lnTo>
                    <a:pt x="244" y="615"/>
                  </a:lnTo>
                  <a:lnTo>
                    <a:pt x="242" y="604"/>
                  </a:lnTo>
                  <a:lnTo>
                    <a:pt x="242" y="595"/>
                  </a:lnTo>
                  <a:lnTo>
                    <a:pt x="246" y="589"/>
                  </a:lnTo>
                  <a:lnTo>
                    <a:pt x="255" y="582"/>
                  </a:lnTo>
                  <a:lnTo>
                    <a:pt x="257" y="572"/>
                  </a:lnTo>
                  <a:lnTo>
                    <a:pt x="251" y="563"/>
                  </a:lnTo>
                  <a:lnTo>
                    <a:pt x="249" y="548"/>
                  </a:lnTo>
                  <a:lnTo>
                    <a:pt x="251" y="539"/>
                  </a:lnTo>
                  <a:lnTo>
                    <a:pt x="251" y="526"/>
                  </a:lnTo>
                  <a:lnTo>
                    <a:pt x="244" y="520"/>
                  </a:lnTo>
                  <a:lnTo>
                    <a:pt x="238" y="507"/>
                  </a:lnTo>
                  <a:lnTo>
                    <a:pt x="227" y="502"/>
                  </a:lnTo>
                  <a:lnTo>
                    <a:pt x="218" y="494"/>
                  </a:lnTo>
                  <a:lnTo>
                    <a:pt x="214" y="483"/>
                  </a:lnTo>
                  <a:lnTo>
                    <a:pt x="208" y="474"/>
                  </a:lnTo>
                  <a:lnTo>
                    <a:pt x="203" y="461"/>
                  </a:lnTo>
                  <a:lnTo>
                    <a:pt x="203" y="452"/>
                  </a:lnTo>
                  <a:lnTo>
                    <a:pt x="195" y="442"/>
                  </a:lnTo>
                  <a:lnTo>
                    <a:pt x="186" y="435"/>
                  </a:lnTo>
                  <a:lnTo>
                    <a:pt x="177" y="431"/>
                  </a:lnTo>
                  <a:lnTo>
                    <a:pt x="171" y="424"/>
                  </a:lnTo>
                  <a:lnTo>
                    <a:pt x="162" y="420"/>
                  </a:lnTo>
                  <a:lnTo>
                    <a:pt x="151" y="420"/>
                  </a:lnTo>
                  <a:lnTo>
                    <a:pt x="147" y="427"/>
                  </a:lnTo>
                  <a:lnTo>
                    <a:pt x="138" y="431"/>
                  </a:lnTo>
                  <a:lnTo>
                    <a:pt x="132" y="427"/>
                  </a:lnTo>
                  <a:lnTo>
                    <a:pt x="123" y="416"/>
                  </a:lnTo>
                  <a:lnTo>
                    <a:pt x="119" y="411"/>
                  </a:lnTo>
                  <a:lnTo>
                    <a:pt x="108" y="411"/>
                  </a:lnTo>
                  <a:lnTo>
                    <a:pt x="95" y="416"/>
                  </a:lnTo>
                  <a:lnTo>
                    <a:pt x="91" y="422"/>
                  </a:lnTo>
                  <a:lnTo>
                    <a:pt x="89" y="429"/>
                  </a:lnTo>
                  <a:lnTo>
                    <a:pt x="84" y="429"/>
                  </a:lnTo>
                  <a:lnTo>
                    <a:pt x="71" y="422"/>
                  </a:lnTo>
                  <a:lnTo>
                    <a:pt x="67" y="414"/>
                  </a:lnTo>
                  <a:lnTo>
                    <a:pt x="67" y="409"/>
                  </a:lnTo>
                  <a:lnTo>
                    <a:pt x="58" y="398"/>
                  </a:lnTo>
                  <a:lnTo>
                    <a:pt x="47" y="390"/>
                  </a:lnTo>
                  <a:lnTo>
                    <a:pt x="37" y="379"/>
                  </a:lnTo>
                  <a:lnTo>
                    <a:pt x="30" y="377"/>
                  </a:lnTo>
                  <a:lnTo>
                    <a:pt x="24" y="370"/>
                  </a:lnTo>
                  <a:lnTo>
                    <a:pt x="21" y="362"/>
                  </a:lnTo>
                  <a:lnTo>
                    <a:pt x="19" y="355"/>
                  </a:lnTo>
                  <a:lnTo>
                    <a:pt x="17" y="349"/>
                  </a:lnTo>
                  <a:lnTo>
                    <a:pt x="15" y="349"/>
                  </a:lnTo>
                  <a:lnTo>
                    <a:pt x="13" y="353"/>
                  </a:lnTo>
                  <a:lnTo>
                    <a:pt x="11" y="353"/>
                  </a:lnTo>
                  <a:lnTo>
                    <a:pt x="4" y="344"/>
                  </a:lnTo>
                  <a:lnTo>
                    <a:pt x="2" y="342"/>
                  </a:lnTo>
                  <a:lnTo>
                    <a:pt x="2" y="327"/>
                  </a:lnTo>
                  <a:lnTo>
                    <a:pt x="0" y="32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2948" name="Google Shape;1059;p24">
              <a:extLst>
                <a:ext uri="{FF2B5EF4-FFF2-40B4-BE49-F238E27FC236}">
                  <a16:creationId xmlns:a16="http://schemas.microsoft.com/office/drawing/2014/main" id="{41E63528-D79B-AA46-9D28-FC939B90C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263" y="7418388"/>
              <a:ext cx="49212" cy="19050"/>
            </a:xfrm>
            <a:custGeom>
              <a:avLst/>
              <a:gdLst>
                <a:gd name="T0" fmla="*/ 49530 w 26"/>
                <a:gd name="T1" fmla="*/ 11430 h 10"/>
                <a:gd name="T2" fmla="*/ 28575 w 26"/>
                <a:gd name="T3" fmla="*/ 0 h 10"/>
                <a:gd name="T4" fmla="*/ 0 w 26"/>
                <a:gd name="T5" fmla="*/ 7620 h 10"/>
                <a:gd name="T6" fmla="*/ 7620 w 26"/>
                <a:gd name="T7" fmla="*/ 15240 h 10"/>
                <a:gd name="T8" fmla="*/ 24765 w 26"/>
                <a:gd name="T9" fmla="*/ 15240 h 10"/>
                <a:gd name="T10" fmla="*/ 49530 w 26"/>
                <a:gd name="T11" fmla="*/ 19050 h 10"/>
                <a:gd name="T12" fmla="*/ 49530 w 26"/>
                <a:gd name="T13" fmla="*/ 11430 h 1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0" t="0" r="r" b="b"/>
              <a:pathLst>
                <a:path w="26" h="10" extrusionOk="0">
                  <a:moveTo>
                    <a:pt x="26" y="6"/>
                  </a:moveTo>
                  <a:lnTo>
                    <a:pt x="15" y="0"/>
                  </a:lnTo>
                  <a:lnTo>
                    <a:pt x="0" y="4"/>
                  </a:lnTo>
                  <a:lnTo>
                    <a:pt x="4" y="8"/>
                  </a:lnTo>
                  <a:lnTo>
                    <a:pt x="13" y="8"/>
                  </a:lnTo>
                  <a:lnTo>
                    <a:pt x="26" y="10"/>
                  </a:lnTo>
                  <a:lnTo>
                    <a:pt x="26" y="6"/>
                  </a:lnTo>
                  <a:close/>
                </a:path>
              </a:pathLst>
            </a:custGeom>
            <a:solidFill>
              <a:srgbClr val="FFB3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2949" name="Google Shape;1060;p24">
              <a:extLst>
                <a:ext uri="{FF2B5EF4-FFF2-40B4-BE49-F238E27FC236}">
                  <a16:creationId xmlns:a16="http://schemas.microsoft.com/office/drawing/2014/main" id="{0A970B59-66E4-C24D-914A-2EE8FFA64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3763" y="7540625"/>
              <a:ext cx="285750" cy="252413"/>
            </a:xfrm>
            <a:custGeom>
              <a:avLst/>
              <a:gdLst>
                <a:gd name="T0" fmla="*/ 248478 w 69"/>
                <a:gd name="T1" fmla="*/ 8307 h 61"/>
                <a:gd name="T2" fmla="*/ 223630 w 69"/>
                <a:gd name="T3" fmla="*/ 0 h 61"/>
                <a:gd name="T4" fmla="*/ 207065 w 69"/>
                <a:gd name="T5" fmla="*/ 12461 h 61"/>
                <a:gd name="T6" fmla="*/ 194641 w 69"/>
                <a:gd name="T7" fmla="*/ 0 h 61"/>
                <a:gd name="T8" fmla="*/ 169793 w 69"/>
                <a:gd name="T9" fmla="*/ 8307 h 61"/>
                <a:gd name="T10" fmla="*/ 157370 w 69"/>
                <a:gd name="T11" fmla="*/ 4154 h 61"/>
                <a:gd name="T12" fmla="*/ 140804 w 69"/>
                <a:gd name="T13" fmla="*/ 16614 h 61"/>
                <a:gd name="T14" fmla="*/ 120098 w 69"/>
                <a:gd name="T15" fmla="*/ 16614 h 61"/>
                <a:gd name="T16" fmla="*/ 95250 w 69"/>
                <a:gd name="T17" fmla="*/ 24921 h 61"/>
                <a:gd name="T18" fmla="*/ 74543 w 69"/>
                <a:gd name="T19" fmla="*/ 29075 h 61"/>
                <a:gd name="T20" fmla="*/ 70402 w 69"/>
                <a:gd name="T21" fmla="*/ 53996 h 61"/>
                <a:gd name="T22" fmla="*/ 33130 w 69"/>
                <a:gd name="T23" fmla="*/ 74764 h 61"/>
                <a:gd name="T24" fmla="*/ 0 w 69"/>
                <a:gd name="T25" fmla="*/ 107992 h 61"/>
                <a:gd name="T26" fmla="*/ 12424 w 69"/>
                <a:gd name="T27" fmla="*/ 124606 h 61"/>
                <a:gd name="T28" fmla="*/ 12424 w 69"/>
                <a:gd name="T29" fmla="*/ 170295 h 61"/>
                <a:gd name="T30" fmla="*/ 28989 w 69"/>
                <a:gd name="T31" fmla="*/ 191063 h 61"/>
                <a:gd name="T32" fmla="*/ 24848 w 69"/>
                <a:gd name="T33" fmla="*/ 207677 h 61"/>
                <a:gd name="T34" fmla="*/ 45554 w 69"/>
                <a:gd name="T35" fmla="*/ 224291 h 61"/>
                <a:gd name="T36" fmla="*/ 70402 w 69"/>
                <a:gd name="T37" fmla="*/ 224291 h 61"/>
                <a:gd name="T38" fmla="*/ 86967 w 69"/>
                <a:gd name="T39" fmla="*/ 236752 h 61"/>
                <a:gd name="T40" fmla="*/ 103533 w 69"/>
                <a:gd name="T41" fmla="*/ 236752 h 61"/>
                <a:gd name="T42" fmla="*/ 128380 w 69"/>
                <a:gd name="T43" fmla="*/ 253366 h 61"/>
                <a:gd name="T44" fmla="*/ 140804 w 69"/>
                <a:gd name="T45" fmla="*/ 245059 h 61"/>
                <a:gd name="T46" fmla="*/ 149087 w 69"/>
                <a:gd name="T47" fmla="*/ 224291 h 61"/>
                <a:gd name="T48" fmla="*/ 165652 w 69"/>
                <a:gd name="T49" fmla="*/ 220138 h 61"/>
                <a:gd name="T50" fmla="*/ 186359 w 69"/>
                <a:gd name="T51" fmla="*/ 224291 h 61"/>
                <a:gd name="T52" fmla="*/ 198783 w 69"/>
                <a:gd name="T53" fmla="*/ 207677 h 61"/>
                <a:gd name="T54" fmla="*/ 202924 w 69"/>
                <a:gd name="T55" fmla="*/ 191063 h 61"/>
                <a:gd name="T56" fmla="*/ 223630 w 69"/>
                <a:gd name="T57" fmla="*/ 186909 h 61"/>
                <a:gd name="T58" fmla="*/ 240196 w 69"/>
                <a:gd name="T59" fmla="*/ 170295 h 61"/>
                <a:gd name="T60" fmla="*/ 236054 w 69"/>
                <a:gd name="T61" fmla="*/ 149527 h 61"/>
                <a:gd name="T62" fmla="*/ 248478 w 69"/>
                <a:gd name="T63" fmla="*/ 112146 h 61"/>
                <a:gd name="T64" fmla="*/ 260902 w 69"/>
                <a:gd name="T65" fmla="*/ 103839 h 61"/>
                <a:gd name="T66" fmla="*/ 265043 w 69"/>
                <a:gd name="T67" fmla="*/ 87224 h 61"/>
                <a:gd name="T68" fmla="*/ 285750 w 69"/>
                <a:gd name="T69" fmla="*/ 58150 h 61"/>
                <a:gd name="T70" fmla="*/ 273326 w 69"/>
                <a:gd name="T71" fmla="*/ 24921 h 61"/>
                <a:gd name="T72" fmla="*/ 248478 w 69"/>
                <a:gd name="T73" fmla="*/ 8307 h 6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69" h="61" extrusionOk="0">
                  <a:moveTo>
                    <a:pt x="60" y="2"/>
                  </a:moveTo>
                  <a:cubicBezTo>
                    <a:pt x="54" y="0"/>
                    <a:pt x="54" y="0"/>
                    <a:pt x="54" y="0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50" y="3"/>
                    <a:pt x="46" y="1"/>
                    <a:pt x="47" y="0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5" y="57"/>
                    <a:pt x="25" y="57"/>
                    <a:pt x="25" y="57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8" y="41"/>
                    <a:pt x="58" y="41"/>
                    <a:pt x="58" y="41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6" y="6"/>
                    <a:pt x="66" y="6"/>
                    <a:pt x="66" y="6"/>
                  </a:cubicBezTo>
                  <a:lnTo>
                    <a:pt x="60" y="2"/>
                  </a:lnTo>
                  <a:close/>
                </a:path>
              </a:pathLst>
            </a:custGeom>
            <a:solidFill>
              <a:srgbClr val="FFB3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36871" name="Google Shape;1061;p24">
              <a:extLst>
                <a:ext uri="{FF2B5EF4-FFF2-40B4-BE49-F238E27FC236}">
                  <a16:creationId xmlns:a16="http://schemas.microsoft.com/office/drawing/2014/main" id="{89917694-BFFD-5B47-9E48-F5F1F0BD4C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0975" y="7380288"/>
              <a:ext cx="4763" cy="1587"/>
            </a:xfrm>
            <a:prstGeom prst="rect">
              <a:avLst/>
            </a:prstGeom>
            <a:solidFill>
              <a:srgbClr val="FFB312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82951" name="Google Shape;1062;p24">
              <a:extLst>
                <a:ext uri="{FF2B5EF4-FFF2-40B4-BE49-F238E27FC236}">
                  <a16:creationId xmlns:a16="http://schemas.microsoft.com/office/drawing/2014/main" id="{07983C0E-195F-1E44-9D1D-4EC5B86A4468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3" y="5160963"/>
              <a:ext cx="90487" cy="115887"/>
            </a:xfrm>
            <a:custGeom>
              <a:avLst/>
              <a:gdLst>
                <a:gd name="T0" fmla="*/ 87630 w 48"/>
                <a:gd name="T1" fmla="*/ 28575 h 61"/>
                <a:gd name="T2" fmla="*/ 41910 w 48"/>
                <a:gd name="T3" fmla="*/ 0 h 61"/>
                <a:gd name="T4" fmla="*/ 28575 w 48"/>
                <a:gd name="T5" fmla="*/ 0 h 61"/>
                <a:gd name="T6" fmla="*/ 0 w 48"/>
                <a:gd name="T7" fmla="*/ 108584 h 61"/>
                <a:gd name="T8" fmla="*/ 28575 w 48"/>
                <a:gd name="T9" fmla="*/ 99059 h 61"/>
                <a:gd name="T10" fmla="*/ 53340 w 48"/>
                <a:gd name="T11" fmla="*/ 112394 h 61"/>
                <a:gd name="T12" fmla="*/ 78105 w 48"/>
                <a:gd name="T13" fmla="*/ 108584 h 61"/>
                <a:gd name="T14" fmla="*/ 87630 w 48"/>
                <a:gd name="T15" fmla="*/ 116204 h 61"/>
                <a:gd name="T16" fmla="*/ 91440 w 48"/>
                <a:gd name="T17" fmla="*/ 116204 h 61"/>
                <a:gd name="T18" fmla="*/ 87630 w 48"/>
                <a:gd name="T19" fmla="*/ 62864 h 61"/>
                <a:gd name="T20" fmla="*/ 87630 w 48"/>
                <a:gd name="T21" fmla="*/ 28575 h 61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8" h="61" extrusionOk="0">
                  <a:moveTo>
                    <a:pt x="46" y="15"/>
                  </a:moveTo>
                  <a:lnTo>
                    <a:pt x="22" y="0"/>
                  </a:lnTo>
                  <a:lnTo>
                    <a:pt x="15" y="0"/>
                  </a:lnTo>
                  <a:lnTo>
                    <a:pt x="0" y="57"/>
                  </a:lnTo>
                  <a:lnTo>
                    <a:pt x="15" y="52"/>
                  </a:lnTo>
                  <a:lnTo>
                    <a:pt x="28" y="59"/>
                  </a:lnTo>
                  <a:lnTo>
                    <a:pt x="41" y="57"/>
                  </a:lnTo>
                  <a:lnTo>
                    <a:pt x="46" y="61"/>
                  </a:lnTo>
                  <a:lnTo>
                    <a:pt x="48" y="61"/>
                  </a:lnTo>
                  <a:lnTo>
                    <a:pt x="46" y="33"/>
                  </a:lnTo>
                  <a:lnTo>
                    <a:pt x="46" y="15"/>
                  </a:lnTo>
                  <a:close/>
                </a:path>
              </a:pathLst>
            </a:custGeom>
            <a:solidFill>
              <a:srgbClr val="FFB3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36873" name="Google Shape;1063;p24">
              <a:extLst>
                <a:ext uri="{FF2B5EF4-FFF2-40B4-BE49-F238E27FC236}">
                  <a16:creationId xmlns:a16="http://schemas.microsoft.com/office/drawing/2014/main" id="{13D59608-3D39-EE4F-B4E4-941DDFC3E9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4863" y="7354888"/>
              <a:ext cx="1587" cy="1587"/>
            </a:xfrm>
            <a:prstGeom prst="rect">
              <a:avLst/>
            </a:prstGeom>
            <a:solidFill>
              <a:srgbClr val="FFB312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82953" name="Google Shape;1064;p24">
              <a:extLst>
                <a:ext uri="{FF2B5EF4-FFF2-40B4-BE49-F238E27FC236}">
                  <a16:creationId xmlns:a16="http://schemas.microsoft.com/office/drawing/2014/main" id="{20289BD7-232C-A849-B8D4-1266A4048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1750" y="5351463"/>
              <a:ext cx="346075" cy="374650"/>
            </a:xfrm>
            <a:custGeom>
              <a:avLst/>
              <a:gdLst>
                <a:gd name="T0" fmla="*/ 314325 w 182"/>
                <a:gd name="T1" fmla="*/ 213359 h 197"/>
                <a:gd name="T2" fmla="*/ 304800 w 182"/>
                <a:gd name="T3" fmla="*/ 188594 h 197"/>
                <a:gd name="T4" fmla="*/ 276225 w 182"/>
                <a:gd name="T5" fmla="*/ 169545 h 197"/>
                <a:gd name="T6" fmla="*/ 243840 w 182"/>
                <a:gd name="T7" fmla="*/ 144780 h 197"/>
                <a:gd name="T8" fmla="*/ 219075 w 182"/>
                <a:gd name="T9" fmla="*/ 110490 h 197"/>
                <a:gd name="T10" fmla="*/ 194310 w 182"/>
                <a:gd name="T11" fmla="*/ 123825 h 197"/>
                <a:gd name="T12" fmla="*/ 177165 w 182"/>
                <a:gd name="T13" fmla="*/ 127635 h 197"/>
                <a:gd name="T14" fmla="*/ 161925 w 182"/>
                <a:gd name="T15" fmla="*/ 110490 h 197"/>
                <a:gd name="T16" fmla="*/ 156210 w 182"/>
                <a:gd name="T17" fmla="*/ 66675 h 197"/>
                <a:gd name="T18" fmla="*/ 215265 w 182"/>
                <a:gd name="T19" fmla="*/ 28575 h 197"/>
                <a:gd name="T20" fmla="*/ 205740 w 182"/>
                <a:gd name="T21" fmla="*/ 7620 h 197"/>
                <a:gd name="T22" fmla="*/ 169545 w 182"/>
                <a:gd name="T23" fmla="*/ 11430 h 197"/>
                <a:gd name="T24" fmla="*/ 144780 w 182"/>
                <a:gd name="T25" fmla="*/ 0 h 197"/>
                <a:gd name="T26" fmla="*/ 102870 w 182"/>
                <a:gd name="T27" fmla="*/ 20955 h 197"/>
                <a:gd name="T28" fmla="*/ 74295 w 182"/>
                <a:gd name="T29" fmla="*/ 45720 h 197"/>
                <a:gd name="T30" fmla="*/ 41910 w 182"/>
                <a:gd name="T31" fmla="*/ 45720 h 197"/>
                <a:gd name="T32" fmla="*/ 24765 w 182"/>
                <a:gd name="T33" fmla="*/ 74295 h 197"/>
                <a:gd name="T34" fmla="*/ 0 w 182"/>
                <a:gd name="T35" fmla="*/ 95250 h 197"/>
                <a:gd name="T36" fmla="*/ 53340 w 182"/>
                <a:gd name="T37" fmla="*/ 169545 h 197"/>
                <a:gd name="T38" fmla="*/ 59055 w 182"/>
                <a:gd name="T39" fmla="*/ 222884 h 197"/>
                <a:gd name="T40" fmla="*/ 38100 w 182"/>
                <a:gd name="T41" fmla="*/ 247649 h 197"/>
                <a:gd name="T42" fmla="*/ 314325 w 182"/>
                <a:gd name="T43" fmla="*/ 375284 h 197"/>
                <a:gd name="T44" fmla="*/ 293370 w 182"/>
                <a:gd name="T45" fmla="*/ 342899 h 197"/>
                <a:gd name="T46" fmla="*/ 293370 w 182"/>
                <a:gd name="T47" fmla="*/ 304799 h 197"/>
                <a:gd name="T48" fmla="*/ 310515 w 182"/>
                <a:gd name="T49" fmla="*/ 297179 h 197"/>
                <a:gd name="T50" fmla="*/ 314325 w 182"/>
                <a:gd name="T51" fmla="*/ 272414 h 197"/>
                <a:gd name="T52" fmla="*/ 346710 w 182"/>
                <a:gd name="T53" fmla="*/ 251459 h 197"/>
                <a:gd name="T54" fmla="*/ 346710 w 182"/>
                <a:gd name="T55" fmla="*/ 222884 h 197"/>
                <a:gd name="T56" fmla="*/ 314325 w 182"/>
                <a:gd name="T57" fmla="*/ 213359 h 19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0" t="0" r="r" b="b"/>
              <a:pathLst>
                <a:path w="182" h="197" extrusionOk="0">
                  <a:moveTo>
                    <a:pt x="165" y="112"/>
                  </a:moveTo>
                  <a:lnTo>
                    <a:pt x="160" y="99"/>
                  </a:lnTo>
                  <a:lnTo>
                    <a:pt x="145" y="89"/>
                  </a:lnTo>
                  <a:lnTo>
                    <a:pt x="128" y="76"/>
                  </a:lnTo>
                  <a:lnTo>
                    <a:pt x="115" y="58"/>
                  </a:lnTo>
                  <a:lnTo>
                    <a:pt x="102" y="65"/>
                  </a:lnTo>
                  <a:lnTo>
                    <a:pt x="93" y="67"/>
                  </a:lnTo>
                  <a:lnTo>
                    <a:pt x="85" y="58"/>
                  </a:lnTo>
                  <a:lnTo>
                    <a:pt x="82" y="35"/>
                  </a:lnTo>
                  <a:lnTo>
                    <a:pt x="113" y="15"/>
                  </a:lnTo>
                  <a:lnTo>
                    <a:pt x="108" y="4"/>
                  </a:lnTo>
                  <a:lnTo>
                    <a:pt x="89" y="6"/>
                  </a:lnTo>
                  <a:lnTo>
                    <a:pt x="76" y="0"/>
                  </a:lnTo>
                  <a:lnTo>
                    <a:pt x="54" y="11"/>
                  </a:lnTo>
                  <a:lnTo>
                    <a:pt x="39" y="24"/>
                  </a:lnTo>
                  <a:lnTo>
                    <a:pt x="22" y="24"/>
                  </a:lnTo>
                  <a:lnTo>
                    <a:pt x="13" y="39"/>
                  </a:lnTo>
                  <a:lnTo>
                    <a:pt x="0" y="50"/>
                  </a:lnTo>
                  <a:lnTo>
                    <a:pt x="28" y="89"/>
                  </a:lnTo>
                  <a:lnTo>
                    <a:pt x="31" y="117"/>
                  </a:lnTo>
                  <a:lnTo>
                    <a:pt x="20" y="130"/>
                  </a:lnTo>
                  <a:lnTo>
                    <a:pt x="165" y="197"/>
                  </a:lnTo>
                  <a:lnTo>
                    <a:pt x="154" y="180"/>
                  </a:lnTo>
                  <a:lnTo>
                    <a:pt x="154" y="160"/>
                  </a:lnTo>
                  <a:lnTo>
                    <a:pt x="163" y="156"/>
                  </a:lnTo>
                  <a:lnTo>
                    <a:pt x="165" y="143"/>
                  </a:lnTo>
                  <a:lnTo>
                    <a:pt x="182" y="132"/>
                  </a:lnTo>
                  <a:lnTo>
                    <a:pt x="182" y="117"/>
                  </a:lnTo>
                  <a:lnTo>
                    <a:pt x="165" y="112"/>
                  </a:lnTo>
                  <a:close/>
                </a:path>
              </a:pathLst>
            </a:custGeom>
            <a:solidFill>
              <a:srgbClr val="FFB3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2954" name="Google Shape;1065;p24">
              <a:extLst>
                <a:ext uri="{FF2B5EF4-FFF2-40B4-BE49-F238E27FC236}">
                  <a16:creationId xmlns:a16="http://schemas.microsoft.com/office/drawing/2014/main" id="{986704B5-6F1C-3E41-B009-2FC06E7B5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3275" y="6773863"/>
              <a:ext cx="20638" cy="28575"/>
            </a:xfrm>
            <a:custGeom>
              <a:avLst/>
              <a:gdLst>
                <a:gd name="T0" fmla="*/ 0 w 11"/>
                <a:gd name="T1" fmla="*/ 3810 h 15"/>
                <a:gd name="T2" fmla="*/ 7620 w 11"/>
                <a:gd name="T3" fmla="*/ 28576 h 15"/>
                <a:gd name="T4" fmla="*/ 20954 w 11"/>
                <a:gd name="T5" fmla="*/ 24766 h 15"/>
                <a:gd name="T6" fmla="*/ 20954 w 11"/>
                <a:gd name="T7" fmla="*/ 7620 h 15"/>
                <a:gd name="T8" fmla="*/ 11429 w 11"/>
                <a:gd name="T9" fmla="*/ 0 h 15"/>
                <a:gd name="T10" fmla="*/ 0 w 11"/>
                <a:gd name="T11" fmla="*/ 3810 h 1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1" h="15" extrusionOk="0">
                  <a:moveTo>
                    <a:pt x="0" y="2"/>
                  </a:moveTo>
                  <a:lnTo>
                    <a:pt x="4" y="15"/>
                  </a:lnTo>
                  <a:lnTo>
                    <a:pt x="11" y="13"/>
                  </a:lnTo>
                  <a:lnTo>
                    <a:pt x="11" y="4"/>
                  </a:lnTo>
                  <a:lnTo>
                    <a:pt x="6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B3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2955" name="Google Shape;1066;p24">
              <a:extLst>
                <a:ext uri="{FF2B5EF4-FFF2-40B4-BE49-F238E27FC236}">
                  <a16:creationId xmlns:a16="http://schemas.microsoft.com/office/drawing/2014/main" id="{70618777-5FAF-7E46-9313-578CCDE37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" y="2101850"/>
              <a:ext cx="7246938" cy="5422900"/>
            </a:xfrm>
            <a:custGeom>
              <a:avLst/>
              <a:gdLst>
                <a:gd name="T0" fmla="*/ 6997065 w 3804"/>
                <a:gd name="T1" fmla="*/ 944880 h 2847"/>
                <a:gd name="T2" fmla="*/ 6753225 w 3804"/>
                <a:gd name="T3" fmla="*/ 849630 h 2847"/>
                <a:gd name="T4" fmla="*/ 6547485 w 3804"/>
                <a:gd name="T5" fmla="*/ 701040 h 2847"/>
                <a:gd name="T6" fmla="*/ 6278880 w 3804"/>
                <a:gd name="T7" fmla="*/ 622935 h 2847"/>
                <a:gd name="T8" fmla="*/ 6061710 w 3804"/>
                <a:gd name="T9" fmla="*/ 272415 h 2847"/>
                <a:gd name="T10" fmla="*/ 5878830 w 3804"/>
                <a:gd name="T11" fmla="*/ 74295 h 2847"/>
                <a:gd name="T12" fmla="*/ 5562600 w 3804"/>
                <a:gd name="T13" fmla="*/ 7620 h 2847"/>
                <a:gd name="T14" fmla="*/ 5278755 w 3804"/>
                <a:gd name="T15" fmla="*/ 219075 h 2847"/>
                <a:gd name="T16" fmla="*/ 5343525 w 3804"/>
                <a:gd name="T17" fmla="*/ 552450 h 2847"/>
                <a:gd name="T18" fmla="*/ 5092065 w 3804"/>
                <a:gd name="T19" fmla="*/ 981075 h 2847"/>
                <a:gd name="T20" fmla="*/ 5594985 w 3804"/>
                <a:gd name="T21" fmla="*/ 1306830 h 2847"/>
                <a:gd name="T22" fmla="*/ 5269230 w 3804"/>
                <a:gd name="T23" fmla="*/ 1550670 h 2847"/>
                <a:gd name="T24" fmla="*/ 4829175 w 3804"/>
                <a:gd name="T25" fmla="*/ 1847850 h 2847"/>
                <a:gd name="T26" fmla="*/ 4131945 w 3804"/>
                <a:gd name="T27" fmla="*/ 2308860 h 2847"/>
                <a:gd name="T28" fmla="*/ 3135630 w 3804"/>
                <a:gd name="T29" fmla="*/ 2194560 h 2847"/>
                <a:gd name="T30" fmla="*/ 2678430 w 3804"/>
                <a:gd name="T31" fmla="*/ 1840230 h 2847"/>
                <a:gd name="T32" fmla="*/ 2339340 w 3804"/>
                <a:gd name="T33" fmla="*/ 1463040 h 2847"/>
                <a:gd name="T34" fmla="*/ 2009775 w 3804"/>
                <a:gd name="T35" fmla="*/ 1320165 h 2847"/>
                <a:gd name="T36" fmla="*/ 1767840 w 3804"/>
                <a:gd name="T37" fmla="*/ 1390650 h 2847"/>
                <a:gd name="T38" fmla="*/ 1491615 w 3804"/>
                <a:gd name="T39" fmla="*/ 1840230 h 2847"/>
                <a:gd name="T40" fmla="*/ 1318260 w 3804"/>
                <a:gd name="T41" fmla="*/ 2061210 h 2847"/>
                <a:gd name="T42" fmla="*/ 904875 w 3804"/>
                <a:gd name="T43" fmla="*/ 2284095 h 2847"/>
                <a:gd name="T44" fmla="*/ 295275 w 3804"/>
                <a:gd name="T45" fmla="*/ 2407920 h 2847"/>
                <a:gd name="T46" fmla="*/ 184785 w 3804"/>
                <a:gd name="T47" fmla="*/ 2668905 h 2847"/>
                <a:gd name="T48" fmla="*/ 81915 w 3804"/>
                <a:gd name="T49" fmla="*/ 3122294 h 2847"/>
                <a:gd name="T50" fmla="*/ 379095 w 3804"/>
                <a:gd name="T51" fmla="*/ 3051809 h 2847"/>
                <a:gd name="T52" fmla="*/ 670560 w 3804"/>
                <a:gd name="T53" fmla="*/ 3162299 h 2847"/>
                <a:gd name="T54" fmla="*/ 1099185 w 3804"/>
                <a:gd name="T55" fmla="*/ 3341369 h 2847"/>
                <a:gd name="T56" fmla="*/ 1453515 w 3804"/>
                <a:gd name="T57" fmla="*/ 3872864 h 2847"/>
                <a:gd name="T58" fmla="*/ 1767840 w 3804"/>
                <a:gd name="T59" fmla="*/ 4156709 h 2847"/>
                <a:gd name="T60" fmla="*/ 2232660 w 3804"/>
                <a:gd name="T61" fmla="*/ 4318634 h 2847"/>
                <a:gd name="T62" fmla="*/ 2727960 w 3804"/>
                <a:gd name="T63" fmla="*/ 4499609 h 2847"/>
                <a:gd name="T64" fmla="*/ 3253740 w 3804"/>
                <a:gd name="T65" fmla="*/ 4322444 h 2847"/>
                <a:gd name="T66" fmla="*/ 3604260 w 3804"/>
                <a:gd name="T67" fmla="*/ 4354829 h 2847"/>
                <a:gd name="T68" fmla="*/ 3851910 w 3804"/>
                <a:gd name="T69" fmla="*/ 4733924 h 2847"/>
                <a:gd name="T70" fmla="*/ 3971925 w 3804"/>
                <a:gd name="T71" fmla="*/ 5015864 h 2847"/>
                <a:gd name="T72" fmla="*/ 4189095 w 3804"/>
                <a:gd name="T73" fmla="*/ 5261609 h 2847"/>
                <a:gd name="T74" fmla="*/ 4461510 w 3804"/>
                <a:gd name="T75" fmla="*/ 5137784 h 2847"/>
                <a:gd name="T76" fmla="*/ 4903470 w 3804"/>
                <a:gd name="T77" fmla="*/ 5076824 h 2847"/>
                <a:gd name="T78" fmla="*/ 5179695 w 3804"/>
                <a:gd name="T79" fmla="*/ 5253989 h 2847"/>
                <a:gd name="T80" fmla="*/ 5372100 w 3804"/>
                <a:gd name="T81" fmla="*/ 5374004 h 2847"/>
                <a:gd name="T82" fmla="*/ 5450205 w 3804"/>
                <a:gd name="T83" fmla="*/ 5267324 h 2847"/>
                <a:gd name="T84" fmla="*/ 5722620 w 3804"/>
                <a:gd name="T85" fmla="*/ 5101589 h 2847"/>
                <a:gd name="T86" fmla="*/ 5981700 w 3804"/>
                <a:gd name="T87" fmla="*/ 5063489 h 2847"/>
                <a:gd name="T88" fmla="*/ 6193155 w 3804"/>
                <a:gd name="T89" fmla="*/ 4907279 h 2847"/>
                <a:gd name="T90" fmla="*/ 6275070 w 3804"/>
                <a:gd name="T91" fmla="*/ 4747259 h 2847"/>
                <a:gd name="T92" fmla="*/ 6307455 w 3804"/>
                <a:gd name="T93" fmla="*/ 4610099 h 2847"/>
                <a:gd name="T94" fmla="*/ 6406515 w 3804"/>
                <a:gd name="T95" fmla="*/ 4446269 h 2847"/>
                <a:gd name="T96" fmla="*/ 6513195 w 3804"/>
                <a:gd name="T97" fmla="*/ 4223384 h 2847"/>
                <a:gd name="T98" fmla="*/ 6469380 w 3804"/>
                <a:gd name="T99" fmla="*/ 4128134 h 2847"/>
                <a:gd name="T100" fmla="*/ 6402705 w 3804"/>
                <a:gd name="T101" fmla="*/ 3943349 h 2847"/>
                <a:gd name="T102" fmla="*/ 6151245 w 3804"/>
                <a:gd name="T103" fmla="*/ 3703319 h 2847"/>
                <a:gd name="T104" fmla="*/ 6324600 w 3804"/>
                <a:gd name="T105" fmla="*/ 3575684 h 2847"/>
                <a:gd name="T106" fmla="*/ 6143625 w 3804"/>
                <a:gd name="T107" fmla="*/ 3068954 h 2847"/>
                <a:gd name="T108" fmla="*/ 6377940 w 3804"/>
                <a:gd name="T109" fmla="*/ 2882264 h 2847"/>
                <a:gd name="T110" fmla="*/ 6044565 w 3804"/>
                <a:gd name="T111" fmla="*/ 2931794 h 2847"/>
                <a:gd name="T112" fmla="*/ 5751195 w 3804"/>
                <a:gd name="T113" fmla="*/ 2663190 h 2847"/>
                <a:gd name="T114" fmla="*/ 6097905 w 3804"/>
                <a:gd name="T115" fmla="*/ 2293620 h 2847"/>
                <a:gd name="T116" fmla="*/ 6204585 w 3804"/>
                <a:gd name="T117" fmla="*/ 2590800 h 2847"/>
                <a:gd name="T118" fmla="*/ 6419850 w 3804"/>
                <a:gd name="T119" fmla="*/ 2482215 h 2847"/>
                <a:gd name="T120" fmla="*/ 7082790 w 3804"/>
                <a:gd name="T121" fmla="*/ 1760220 h 2847"/>
                <a:gd name="T122" fmla="*/ 7223760 w 3804"/>
                <a:gd name="T123" fmla="*/ 1451610 h 2847"/>
                <a:gd name="T124" fmla="*/ 7235190 w 3804"/>
                <a:gd name="T125" fmla="*/ 1154430 h 284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804" h="2847" extrusionOk="0">
                  <a:moveTo>
                    <a:pt x="3798" y="500"/>
                  </a:moveTo>
                  <a:lnTo>
                    <a:pt x="3792" y="494"/>
                  </a:lnTo>
                  <a:lnTo>
                    <a:pt x="3792" y="485"/>
                  </a:lnTo>
                  <a:lnTo>
                    <a:pt x="3781" y="474"/>
                  </a:lnTo>
                  <a:lnTo>
                    <a:pt x="3779" y="468"/>
                  </a:lnTo>
                  <a:lnTo>
                    <a:pt x="3785" y="461"/>
                  </a:lnTo>
                  <a:lnTo>
                    <a:pt x="3779" y="450"/>
                  </a:lnTo>
                  <a:lnTo>
                    <a:pt x="3774" y="444"/>
                  </a:lnTo>
                  <a:lnTo>
                    <a:pt x="3763" y="444"/>
                  </a:lnTo>
                  <a:lnTo>
                    <a:pt x="3757" y="437"/>
                  </a:lnTo>
                  <a:lnTo>
                    <a:pt x="3746" y="433"/>
                  </a:lnTo>
                  <a:lnTo>
                    <a:pt x="3740" y="439"/>
                  </a:lnTo>
                  <a:lnTo>
                    <a:pt x="3729" y="442"/>
                  </a:lnTo>
                  <a:lnTo>
                    <a:pt x="3722" y="446"/>
                  </a:lnTo>
                  <a:lnTo>
                    <a:pt x="3720" y="457"/>
                  </a:lnTo>
                  <a:lnTo>
                    <a:pt x="3714" y="459"/>
                  </a:lnTo>
                  <a:lnTo>
                    <a:pt x="3707" y="459"/>
                  </a:lnTo>
                  <a:lnTo>
                    <a:pt x="3705" y="472"/>
                  </a:lnTo>
                  <a:lnTo>
                    <a:pt x="3692" y="472"/>
                  </a:lnTo>
                  <a:lnTo>
                    <a:pt x="3683" y="474"/>
                  </a:lnTo>
                  <a:lnTo>
                    <a:pt x="3681" y="483"/>
                  </a:lnTo>
                  <a:lnTo>
                    <a:pt x="3681" y="491"/>
                  </a:lnTo>
                  <a:lnTo>
                    <a:pt x="3673" y="496"/>
                  </a:lnTo>
                  <a:lnTo>
                    <a:pt x="3670" y="509"/>
                  </a:lnTo>
                  <a:lnTo>
                    <a:pt x="3670" y="515"/>
                  </a:lnTo>
                  <a:lnTo>
                    <a:pt x="3664" y="517"/>
                  </a:lnTo>
                  <a:lnTo>
                    <a:pt x="3655" y="524"/>
                  </a:lnTo>
                  <a:lnTo>
                    <a:pt x="3638" y="528"/>
                  </a:lnTo>
                  <a:lnTo>
                    <a:pt x="3634" y="530"/>
                  </a:lnTo>
                  <a:lnTo>
                    <a:pt x="3625" y="528"/>
                  </a:lnTo>
                  <a:lnTo>
                    <a:pt x="3618" y="533"/>
                  </a:lnTo>
                  <a:lnTo>
                    <a:pt x="3612" y="537"/>
                  </a:lnTo>
                  <a:lnTo>
                    <a:pt x="3608" y="528"/>
                  </a:lnTo>
                  <a:lnTo>
                    <a:pt x="3603" y="520"/>
                  </a:lnTo>
                  <a:lnTo>
                    <a:pt x="3595" y="520"/>
                  </a:lnTo>
                  <a:lnTo>
                    <a:pt x="3586" y="526"/>
                  </a:lnTo>
                  <a:lnTo>
                    <a:pt x="3575" y="528"/>
                  </a:lnTo>
                  <a:lnTo>
                    <a:pt x="3573" y="522"/>
                  </a:lnTo>
                  <a:lnTo>
                    <a:pt x="3562" y="509"/>
                  </a:lnTo>
                  <a:lnTo>
                    <a:pt x="3558" y="507"/>
                  </a:lnTo>
                  <a:lnTo>
                    <a:pt x="3545" y="491"/>
                  </a:lnTo>
                  <a:lnTo>
                    <a:pt x="3545" y="483"/>
                  </a:lnTo>
                  <a:lnTo>
                    <a:pt x="3549" y="478"/>
                  </a:lnTo>
                  <a:lnTo>
                    <a:pt x="3551" y="468"/>
                  </a:lnTo>
                  <a:lnTo>
                    <a:pt x="3547" y="457"/>
                  </a:lnTo>
                  <a:lnTo>
                    <a:pt x="3545" y="446"/>
                  </a:lnTo>
                  <a:lnTo>
                    <a:pt x="3534" y="446"/>
                  </a:lnTo>
                  <a:lnTo>
                    <a:pt x="3532" y="439"/>
                  </a:lnTo>
                  <a:lnTo>
                    <a:pt x="3532" y="431"/>
                  </a:lnTo>
                  <a:lnTo>
                    <a:pt x="3538" y="422"/>
                  </a:lnTo>
                  <a:lnTo>
                    <a:pt x="3538" y="416"/>
                  </a:lnTo>
                  <a:lnTo>
                    <a:pt x="3534" y="413"/>
                  </a:lnTo>
                  <a:lnTo>
                    <a:pt x="3530" y="413"/>
                  </a:lnTo>
                  <a:lnTo>
                    <a:pt x="3523" y="418"/>
                  </a:lnTo>
                  <a:lnTo>
                    <a:pt x="3517" y="420"/>
                  </a:lnTo>
                  <a:lnTo>
                    <a:pt x="3510" y="422"/>
                  </a:lnTo>
                  <a:lnTo>
                    <a:pt x="3502" y="420"/>
                  </a:lnTo>
                  <a:lnTo>
                    <a:pt x="3495" y="416"/>
                  </a:lnTo>
                  <a:lnTo>
                    <a:pt x="3489" y="413"/>
                  </a:lnTo>
                  <a:lnTo>
                    <a:pt x="3484" y="411"/>
                  </a:lnTo>
                  <a:lnTo>
                    <a:pt x="3471" y="405"/>
                  </a:lnTo>
                  <a:lnTo>
                    <a:pt x="3471" y="398"/>
                  </a:lnTo>
                  <a:lnTo>
                    <a:pt x="3465" y="394"/>
                  </a:lnTo>
                  <a:lnTo>
                    <a:pt x="3461" y="394"/>
                  </a:lnTo>
                  <a:lnTo>
                    <a:pt x="3454" y="387"/>
                  </a:lnTo>
                  <a:lnTo>
                    <a:pt x="3454" y="383"/>
                  </a:lnTo>
                  <a:lnTo>
                    <a:pt x="3445" y="381"/>
                  </a:lnTo>
                  <a:lnTo>
                    <a:pt x="3439" y="374"/>
                  </a:lnTo>
                  <a:lnTo>
                    <a:pt x="3437" y="368"/>
                  </a:lnTo>
                  <a:lnTo>
                    <a:pt x="3432" y="361"/>
                  </a:lnTo>
                  <a:lnTo>
                    <a:pt x="3426" y="364"/>
                  </a:lnTo>
                  <a:lnTo>
                    <a:pt x="3424" y="370"/>
                  </a:lnTo>
                  <a:lnTo>
                    <a:pt x="3417" y="368"/>
                  </a:lnTo>
                  <a:lnTo>
                    <a:pt x="3411" y="372"/>
                  </a:lnTo>
                  <a:lnTo>
                    <a:pt x="3409" y="377"/>
                  </a:lnTo>
                  <a:lnTo>
                    <a:pt x="3402" y="372"/>
                  </a:lnTo>
                  <a:lnTo>
                    <a:pt x="3398" y="366"/>
                  </a:lnTo>
                  <a:lnTo>
                    <a:pt x="3391" y="364"/>
                  </a:lnTo>
                  <a:lnTo>
                    <a:pt x="3378" y="361"/>
                  </a:lnTo>
                  <a:lnTo>
                    <a:pt x="3374" y="359"/>
                  </a:lnTo>
                  <a:lnTo>
                    <a:pt x="3378" y="353"/>
                  </a:lnTo>
                  <a:lnTo>
                    <a:pt x="3378" y="351"/>
                  </a:lnTo>
                  <a:lnTo>
                    <a:pt x="3370" y="351"/>
                  </a:lnTo>
                  <a:lnTo>
                    <a:pt x="3363" y="355"/>
                  </a:lnTo>
                  <a:lnTo>
                    <a:pt x="3350" y="353"/>
                  </a:lnTo>
                  <a:lnTo>
                    <a:pt x="3346" y="357"/>
                  </a:lnTo>
                  <a:lnTo>
                    <a:pt x="3339" y="353"/>
                  </a:lnTo>
                  <a:lnTo>
                    <a:pt x="3333" y="355"/>
                  </a:lnTo>
                  <a:lnTo>
                    <a:pt x="3324" y="353"/>
                  </a:lnTo>
                  <a:lnTo>
                    <a:pt x="3320" y="346"/>
                  </a:lnTo>
                  <a:lnTo>
                    <a:pt x="3311" y="342"/>
                  </a:lnTo>
                  <a:lnTo>
                    <a:pt x="3296" y="327"/>
                  </a:lnTo>
                  <a:lnTo>
                    <a:pt x="3290" y="316"/>
                  </a:lnTo>
                  <a:lnTo>
                    <a:pt x="3292" y="307"/>
                  </a:lnTo>
                  <a:lnTo>
                    <a:pt x="3287" y="297"/>
                  </a:lnTo>
                  <a:lnTo>
                    <a:pt x="3281" y="294"/>
                  </a:lnTo>
                  <a:lnTo>
                    <a:pt x="3275" y="290"/>
                  </a:lnTo>
                  <a:lnTo>
                    <a:pt x="3275" y="279"/>
                  </a:lnTo>
                  <a:lnTo>
                    <a:pt x="3270" y="275"/>
                  </a:lnTo>
                  <a:lnTo>
                    <a:pt x="3268" y="262"/>
                  </a:lnTo>
                  <a:lnTo>
                    <a:pt x="3264" y="251"/>
                  </a:lnTo>
                  <a:lnTo>
                    <a:pt x="3240" y="236"/>
                  </a:lnTo>
                  <a:lnTo>
                    <a:pt x="3229" y="221"/>
                  </a:lnTo>
                  <a:lnTo>
                    <a:pt x="3227" y="212"/>
                  </a:lnTo>
                  <a:lnTo>
                    <a:pt x="3223" y="203"/>
                  </a:lnTo>
                  <a:lnTo>
                    <a:pt x="3216" y="206"/>
                  </a:lnTo>
                  <a:lnTo>
                    <a:pt x="3212" y="203"/>
                  </a:lnTo>
                  <a:lnTo>
                    <a:pt x="3214" y="197"/>
                  </a:lnTo>
                  <a:lnTo>
                    <a:pt x="3214" y="190"/>
                  </a:lnTo>
                  <a:lnTo>
                    <a:pt x="3205" y="186"/>
                  </a:lnTo>
                  <a:lnTo>
                    <a:pt x="3203" y="175"/>
                  </a:lnTo>
                  <a:lnTo>
                    <a:pt x="3197" y="173"/>
                  </a:lnTo>
                  <a:lnTo>
                    <a:pt x="3194" y="162"/>
                  </a:lnTo>
                  <a:lnTo>
                    <a:pt x="3186" y="154"/>
                  </a:lnTo>
                  <a:lnTo>
                    <a:pt x="3182" y="143"/>
                  </a:lnTo>
                  <a:lnTo>
                    <a:pt x="3166" y="134"/>
                  </a:lnTo>
                  <a:lnTo>
                    <a:pt x="3166" y="128"/>
                  </a:lnTo>
                  <a:lnTo>
                    <a:pt x="3169" y="119"/>
                  </a:lnTo>
                  <a:lnTo>
                    <a:pt x="3166" y="113"/>
                  </a:lnTo>
                  <a:lnTo>
                    <a:pt x="3151" y="113"/>
                  </a:lnTo>
                  <a:lnTo>
                    <a:pt x="3149" y="108"/>
                  </a:lnTo>
                  <a:lnTo>
                    <a:pt x="3149" y="102"/>
                  </a:lnTo>
                  <a:lnTo>
                    <a:pt x="3147" y="95"/>
                  </a:lnTo>
                  <a:lnTo>
                    <a:pt x="3145" y="87"/>
                  </a:lnTo>
                  <a:lnTo>
                    <a:pt x="3140" y="78"/>
                  </a:lnTo>
                  <a:lnTo>
                    <a:pt x="3134" y="76"/>
                  </a:lnTo>
                  <a:lnTo>
                    <a:pt x="3134" y="69"/>
                  </a:lnTo>
                  <a:lnTo>
                    <a:pt x="3130" y="65"/>
                  </a:lnTo>
                  <a:lnTo>
                    <a:pt x="3125" y="67"/>
                  </a:lnTo>
                  <a:lnTo>
                    <a:pt x="3114" y="63"/>
                  </a:lnTo>
                  <a:lnTo>
                    <a:pt x="3112" y="58"/>
                  </a:lnTo>
                  <a:lnTo>
                    <a:pt x="3114" y="52"/>
                  </a:lnTo>
                  <a:lnTo>
                    <a:pt x="3112" y="45"/>
                  </a:lnTo>
                  <a:lnTo>
                    <a:pt x="3104" y="45"/>
                  </a:lnTo>
                  <a:lnTo>
                    <a:pt x="3097" y="50"/>
                  </a:lnTo>
                  <a:lnTo>
                    <a:pt x="3095" y="45"/>
                  </a:lnTo>
                  <a:lnTo>
                    <a:pt x="3088" y="45"/>
                  </a:lnTo>
                  <a:lnTo>
                    <a:pt x="3086" y="39"/>
                  </a:lnTo>
                  <a:lnTo>
                    <a:pt x="3088" y="32"/>
                  </a:lnTo>
                  <a:lnTo>
                    <a:pt x="3084" y="26"/>
                  </a:lnTo>
                  <a:lnTo>
                    <a:pt x="3076" y="24"/>
                  </a:lnTo>
                  <a:lnTo>
                    <a:pt x="3069" y="24"/>
                  </a:lnTo>
                  <a:lnTo>
                    <a:pt x="3063" y="17"/>
                  </a:lnTo>
                  <a:lnTo>
                    <a:pt x="3058" y="19"/>
                  </a:lnTo>
                  <a:lnTo>
                    <a:pt x="3050" y="19"/>
                  </a:lnTo>
                  <a:lnTo>
                    <a:pt x="3045" y="17"/>
                  </a:lnTo>
                  <a:lnTo>
                    <a:pt x="3039" y="19"/>
                  </a:lnTo>
                  <a:lnTo>
                    <a:pt x="3039" y="28"/>
                  </a:lnTo>
                  <a:lnTo>
                    <a:pt x="3034" y="30"/>
                  </a:lnTo>
                  <a:lnTo>
                    <a:pt x="3024" y="24"/>
                  </a:lnTo>
                  <a:lnTo>
                    <a:pt x="3019" y="22"/>
                  </a:lnTo>
                  <a:lnTo>
                    <a:pt x="3011" y="24"/>
                  </a:lnTo>
                  <a:lnTo>
                    <a:pt x="2998" y="24"/>
                  </a:lnTo>
                  <a:lnTo>
                    <a:pt x="2995" y="17"/>
                  </a:lnTo>
                  <a:lnTo>
                    <a:pt x="2987" y="11"/>
                  </a:lnTo>
                  <a:lnTo>
                    <a:pt x="2967" y="9"/>
                  </a:lnTo>
                  <a:lnTo>
                    <a:pt x="2959" y="4"/>
                  </a:lnTo>
                  <a:lnTo>
                    <a:pt x="2948" y="2"/>
                  </a:lnTo>
                  <a:lnTo>
                    <a:pt x="2941" y="0"/>
                  </a:lnTo>
                  <a:lnTo>
                    <a:pt x="2939" y="2"/>
                  </a:lnTo>
                  <a:lnTo>
                    <a:pt x="2920" y="4"/>
                  </a:lnTo>
                  <a:lnTo>
                    <a:pt x="2918" y="13"/>
                  </a:lnTo>
                  <a:lnTo>
                    <a:pt x="2911" y="13"/>
                  </a:lnTo>
                  <a:lnTo>
                    <a:pt x="2907" y="19"/>
                  </a:lnTo>
                  <a:lnTo>
                    <a:pt x="2894" y="19"/>
                  </a:lnTo>
                  <a:lnTo>
                    <a:pt x="2885" y="19"/>
                  </a:lnTo>
                  <a:lnTo>
                    <a:pt x="2872" y="17"/>
                  </a:lnTo>
                  <a:lnTo>
                    <a:pt x="2866" y="26"/>
                  </a:lnTo>
                  <a:lnTo>
                    <a:pt x="2855" y="26"/>
                  </a:lnTo>
                  <a:lnTo>
                    <a:pt x="2851" y="35"/>
                  </a:lnTo>
                  <a:lnTo>
                    <a:pt x="2840" y="39"/>
                  </a:lnTo>
                  <a:lnTo>
                    <a:pt x="2831" y="39"/>
                  </a:lnTo>
                  <a:lnTo>
                    <a:pt x="2829" y="41"/>
                  </a:lnTo>
                  <a:lnTo>
                    <a:pt x="2822" y="41"/>
                  </a:lnTo>
                  <a:lnTo>
                    <a:pt x="2814" y="43"/>
                  </a:lnTo>
                  <a:lnTo>
                    <a:pt x="2799" y="45"/>
                  </a:lnTo>
                  <a:lnTo>
                    <a:pt x="2792" y="52"/>
                  </a:lnTo>
                  <a:lnTo>
                    <a:pt x="2792" y="58"/>
                  </a:lnTo>
                  <a:lnTo>
                    <a:pt x="2781" y="69"/>
                  </a:lnTo>
                  <a:lnTo>
                    <a:pt x="2779" y="80"/>
                  </a:lnTo>
                  <a:lnTo>
                    <a:pt x="2773" y="87"/>
                  </a:lnTo>
                  <a:lnTo>
                    <a:pt x="2773" y="93"/>
                  </a:lnTo>
                  <a:lnTo>
                    <a:pt x="2771" y="100"/>
                  </a:lnTo>
                  <a:lnTo>
                    <a:pt x="2771" y="115"/>
                  </a:lnTo>
                  <a:lnTo>
                    <a:pt x="2773" y="119"/>
                  </a:lnTo>
                  <a:lnTo>
                    <a:pt x="2779" y="119"/>
                  </a:lnTo>
                  <a:lnTo>
                    <a:pt x="2794" y="110"/>
                  </a:lnTo>
                  <a:lnTo>
                    <a:pt x="2803" y="108"/>
                  </a:lnTo>
                  <a:lnTo>
                    <a:pt x="2809" y="110"/>
                  </a:lnTo>
                  <a:lnTo>
                    <a:pt x="2818" y="123"/>
                  </a:lnTo>
                  <a:lnTo>
                    <a:pt x="2825" y="136"/>
                  </a:lnTo>
                  <a:lnTo>
                    <a:pt x="2833" y="143"/>
                  </a:lnTo>
                  <a:lnTo>
                    <a:pt x="2833" y="151"/>
                  </a:lnTo>
                  <a:lnTo>
                    <a:pt x="2835" y="160"/>
                  </a:lnTo>
                  <a:lnTo>
                    <a:pt x="2835" y="175"/>
                  </a:lnTo>
                  <a:lnTo>
                    <a:pt x="2827" y="180"/>
                  </a:lnTo>
                  <a:lnTo>
                    <a:pt x="2818" y="193"/>
                  </a:lnTo>
                  <a:lnTo>
                    <a:pt x="2816" y="206"/>
                  </a:lnTo>
                  <a:lnTo>
                    <a:pt x="2809" y="212"/>
                  </a:lnTo>
                  <a:lnTo>
                    <a:pt x="2801" y="225"/>
                  </a:lnTo>
                  <a:lnTo>
                    <a:pt x="2801" y="236"/>
                  </a:lnTo>
                  <a:lnTo>
                    <a:pt x="2807" y="247"/>
                  </a:lnTo>
                  <a:lnTo>
                    <a:pt x="2805" y="253"/>
                  </a:lnTo>
                  <a:lnTo>
                    <a:pt x="2807" y="266"/>
                  </a:lnTo>
                  <a:lnTo>
                    <a:pt x="2814" y="273"/>
                  </a:lnTo>
                  <a:lnTo>
                    <a:pt x="2812" y="286"/>
                  </a:lnTo>
                  <a:lnTo>
                    <a:pt x="2805" y="290"/>
                  </a:lnTo>
                  <a:lnTo>
                    <a:pt x="2803" y="297"/>
                  </a:lnTo>
                  <a:lnTo>
                    <a:pt x="2807" y="307"/>
                  </a:lnTo>
                  <a:lnTo>
                    <a:pt x="2807" y="325"/>
                  </a:lnTo>
                  <a:lnTo>
                    <a:pt x="2805" y="331"/>
                  </a:lnTo>
                  <a:lnTo>
                    <a:pt x="2805" y="348"/>
                  </a:lnTo>
                  <a:lnTo>
                    <a:pt x="2812" y="348"/>
                  </a:lnTo>
                  <a:lnTo>
                    <a:pt x="2816" y="353"/>
                  </a:lnTo>
                  <a:lnTo>
                    <a:pt x="2820" y="348"/>
                  </a:lnTo>
                  <a:lnTo>
                    <a:pt x="2825" y="353"/>
                  </a:lnTo>
                  <a:lnTo>
                    <a:pt x="2829" y="366"/>
                  </a:lnTo>
                  <a:lnTo>
                    <a:pt x="2825" y="377"/>
                  </a:lnTo>
                  <a:lnTo>
                    <a:pt x="2816" y="385"/>
                  </a:lnTo>
                  <a:lnTo>
                    <a:pt x="2792" y="390"/>
                  </a:lnTo>
                  <a:lnTo>
                    <a:pt x="2779" y="400"/>
                  </a:lnTo>
                  <a:lnTo>
                    <a:pt x="2749" y="429"/>
                  </a:lnTo>
                  <a:lnTo>
                    <a:pt x="2742" y="429"/>
                  </a:lnTo>
                  <a:lnTo>
                    <a:pt x="2734" y="422"/>
                  </a:lnTo>
                  <a:lnTo>
                    <a:pt x="2714" y="418"/>
                  </a:lnTo>
                  <a:lnTo>
                    <a:pt x="2703" y="420"/>
                  </a:lnTo>
                  <a:lnTo>
                    <a:pt x="2701" y="416"/>
                  </a:lnTo>
                  <a:lnTo>
                    <a:pt x="2693" y="416"/>
                  </a:lnTo>
                  <a:lnTo>
                    <a:pt x="2686" y="418"/>
                  </a:lnTo>
                  <a:lnTo>
                    <a:pt x="2673" y="515"/>
                  </a:lnTo>
                  <a:lnTo>
                    <a:pt x="2675" y="535"/>
                  </a:lnTo>
                  <a:lnTo>
                    <a:pt x="2671" y="554"/>
                  </a:lnTo>
                  <a:lnTo>
                    <a:pt x="2673" y="565"/>
                  </a:lnTo>
                  <a:lnTo>
                    <a:pt x="2665" y="593"/>
                  </a:lnTo>
                  <a:lnTo>
                    <a:pt x="2675" y="613"/>
                  </a:lnTo>
                  <a:lnTo>
                    <a:pt x="2703" y="626"/>
                  </a:lnTo>
                  <a:lnTo>
                    <a:pt x="2723" y="610"/>
                  </a:lnTo>
                  <a:lnTo>
                    <a:pt x="2749" y="610"/>
                  </a:lnTo>
                  <a:lnTo>
                    <a:pt x="2775" y="615"/>
                  </a:lnTo>
                  <a:lnTo>
                    <a:pt x="2788" y="628"/>
                  </a:lnTo>
                  <a:lnTo>
                    <a:pt x="2803" y="606"/>
                  </a:lnTo>
                  <a:lnTo>
                    <a:pt x="2801" y="591"/>
                  </a:lnTo>
                  <a:lnTo>
                    <a:pt x="2803" y="580"/>
                  </a:lnTo>
                  <a:lnTo>
                    <a:pt x="2820" y="574"/>
                  </a:lnTo>
                  <a:lnTo>
                    <a:pt x="2825" y="569"/>
                  </a:lnTo>
                  <a:lnTo>
                    <a:pt x="2853" y="576"/>
                  </a:lnTo>
                  <a:lnTo>
                    <a:pt x="2870" y="595"/>
                  </a:lnTo>
                  <a:lnTo>
                    <a:pt x="2892" y="617"/>
                  </a:lnTo>
                  <a:lnTo>
                    <a:pt x="2909" y="639"/>
                  </a:lnTo>
                  <a:lnTo>
                    <a:pt x="2933" y="656"/>
                  </a:lnTo>
                  <a:lnTo>
                    <a:pt x="2933" y="667"/>
                  </a:lnTo>
                  <a:lnTo>
                    <a:pt x="2937" y="675"/>
                  </a:lnTo>
                  <a:lnTo>
                    <a:pt x="2937" y="686"/>
                  </a:lnTo>
                  <a:lnTo>
                    <a:pt x="2933" y="693"/>
                  </a:lnTo>
                  <a:lnTo>
                    <a:pt x="2933" y="701"/>
                  </a:lnTo>
                  <a:lnTo>
                    <a:pt x="2926" y="708"/>
                  </a:lnTo>
                  <a:lnTo>
                    <a:pt x="2918" y="706"/>
                  </a:lnTo>
                  <a:lnTo>
                    <a:pt x="2911" y="701"/>
                  </a:lnTo>
                  <a:lnTo>
                    <a:pt x="2898" y="704"/>
                  </a:lnTo>
                  <a:lnTo>
                    <a:pt x="2892" y="708"/>
                  </a:lnTo>
                  <a:lnTo>
                    <a:pt x="2874" y="699"/>
                  </a:lnTo>
                  <a:lnTo>
                    <a:pt x="2864" y="701"/>
                  </a:lnTo>
                  <a:lnTo>
                    <a:pt x="2853" y="719"/>
                  </a:lnTo>
                  <a:lnTo>
                    <a:pt x="2835" y="732"/>
                  </a:lnTo>
                  <a:lnTo>
                    <a:pt x="2827" y="738"/>
                  </a:lnTo>
                  <a:lnTo>
                    <a:pt x="2814" y="730"/>
                  </a:lnTo>
                  <a:lnTo>
                    <a:pt x="2809" y="732"/>
                  </a:lnTo>
                  <a:lnTo>
                    <a:pt x="2809" y="743"/>
                  </a:lnTo>
                  <a:lnTo>
                    <a:pt x="2805" y="749"/>
                  </a:lnTo>
                  <a:lnTo>
                    <a:pt x="2796" y="751"/>
                  </a:lnTo>
                  <a:lnTo>
                    <a:pt x="2790" y="749"/>
                  </a:lnTo>
                  <a:lnTo>
                    <a:pt x="2786" y="758"/>
                  </a:lnTo>
                  <a:lnTo>
                    <a:pt x="2775" y="773"/>
                  </a:lnTo>
                  <a:lnTo>
                    <a:pt x="2771" y="792"/>
                  </a:lnTo>
                  <a:lnTo>
                    <a:pt x="2773" y="805"/>
                  </a:lnTo>
                  <a:lnTo>
                    <a:pt x="2766" y="814"/>
                  </a:lnTo>
                  <a:lnTo>
                    <a:pt x="2753" y="816"/>
                  </a:lnTo>
                  <a:lnTo>
                    <a:pt x="2725" y="836"/>
                  </a:lnTo>
                  <a:lnTo>
                    <a:pt x="2710" y="836"/>
                  </a:lnTo>
                  <a:lnTo>
                    <a:pt x="2695" y="831"/>
                  </a:lnTo>
                  <a:lnTo>
                    <a:pt x="2688" y="838"/>
                  </a:lnTo>
                  <a:lnTo>
                    <a:pt x="2675" y="862"/>
                  </a:lnTo>
                  <a:lnTo>
                    <a:pt x="2665" y="870"/>
                  </a:lnTo>
                  <a:lnTo>
                    <a:pt x="2652" y="881"/>
                  </a:lnTo>
                  <a:lnTo>
                    <a:pt x="2643" y="890"/>
                  </a:lnTo>
                  <a:lnTo>
                    <a:pt x="2639" y="898"/>
                  </a:lnTo>
                  <a:lnTo>
                    <a:pt x="2632" y="901"/>
                  </a:lnTo>
                  <a:lnTo>
                    <a:pt x="2619" y="894"/>
                  </a:lnTo>
                  <a:lnTo>
                    <a:pt x="2604" y="892"/>
                  </a:lnTo>
                  <a:lnTo>
                    <a:pt x="2587" y="885"/>
                  </a:lnTo>
                  <a:lnTo>
                    <a:pt x="2571" y="875"/>
                  </a:lnTo>
                  <a:lnTo>
                    <a:pt x="2556" y="872"/>
                  </a:lnTo>
                  <a:lnTo>
                    <a:pt x="2530" y="879"/>
                  </a:lnTo>
                  <a:lnTo>
                    <a:pt x="2517" y="890"/>
                  </a:lnTo>
                  <a:lnTo>
                    <a:pt x="2509" y="903"/>
                  </a:lnTo>
                  <a:lnTo>
                    <a:pt x="2507" y="929"/>
                  </a:lnTo>
                  <a:lnTo>
                    <a:pt x="2509" y="942"/>
                  </a:lnTo>
                  <a:lnTo>
                    <a:pt x="2507" y="950"/>
                  </a:lnTo>
                  <a:lnTo>
                    <a:pt x="2535" y="970"/>
                  </a:lnTo>
                  <a:lnTo>
                    <a:pt x="2561" y="985"/>
                  </a:lnTo>
                  <a:lnTo>
                    <a:pt x="2561" y="994"/>
                  </a:lnTo>
                  <a:lnTo>
                    <a:pt x="2554" y="1004"/>
                  </a:lnTo>
                  <a:lnTo>
                    <a:pt x="2546" y="1015"/>
                  </a:lnTo>
                  <a:lnTo>
                    <a:pt x="2520" y="1048"/>
                  </a:lnTo>
                  <a:lnTo>
                    <a:pt x="2502" y="1074"/>
                  </a:lnTo>
                  <a:lnTo>
                    <a:pt x="2494" y="1093"/>
                  </a:lnTo>
                  <a:lnTo>
                    <a:pt x="2485" y="1093"/>
                  </a:lnTo>
                  <a:lnTo>
                    <a:pt x="2463" y="1100"/>
                  </a:lnTo>
                  <a:lnTo>
                    <a:pt x="2450" y="1102"/>
                  </a:lnTo>
                  <a:lnTo>
                    <a:pt x="2433" y="1113"/>
                  </a:lnTo>
                  <a:lnTo>
                    <a:pt x="2416" y="1124"/>
                  </a:lnTo>
                  <a:lnTo>
                    <a:pt x="2398" y="1126"/>
                  </a:lnTo>
                  <a:lnTo>
                    <a:pt x="2372" y="1128"/>
                  </a:lnTo>
                  <a:lnTo>
                    <a:pt x="2355" y="1134"/>
                  </a:lnTo>
                  <a:lnTo>
                    <a:pt x="2336" y="1139"/>
                  </a:lnTo>
                  <a:lnTo>
                    <a:pt x="2292" y="1156"/>
                  </a:lnTo>
                  <a:lnTo>
                    <a:pt x="2256" y="1167"/>
                  </a:lnTo>
                  <a:lnTo>
                    <a:pt x="2238" y="1186"/>
                  </a:lnTo>
                  <a:lnTo>
                    <a:pt x="2212" y="1208"/>
                  </a:lnTo>
                  <a:lnTo>
                    <a:pt x="2202" y="1217"/>
                  </a:lnTo>
                  <a:lnTo>
                    <a:pt x="2186" y="1219"/>
                  </a:lnTo>
                  <a:lnTo>
                    <a:pt x="2169" y="1212"/>
                  </a:lnTo>
                  <a:lnTo>
                    <a:pt x="2169" y="1206"/>
                  </a:lnTo>
                  <a:lnTo>
                    <a:pt x="2167" y="1197"/>
                  </a:lnTo>
                  <a:lnTo>
                    <a:pt x="2139" y="1204"/>
                  </a:lnTo>
                  <a:lnTo>
                    <a:pt x="2117" y="1208"/>
                  </a:lnTo>
                  <a:lnTo>
                    <a:pt x="2096" y="1195"/>
                  </a:lnTo>
                  <a:lnTo>
                    <a:pt x="2078" y="1193"/>
                  </a:lnTo>
                  <a:lnTo>
                    <a:pt x="2039" y="1180"/>
                  </a:lnTo>
                  <a:lnTo>
                    <a:pt x="2000" y="1160"/>
                  </a:lnTo>
                  <a:lnTo>
                    <a:pt x="1979" y="1141"/>
                  </a:lnTo>
                  <a:lnTo>
                    <a:pt x="1964" y="1141"/>
                  </a:lnTo>
                  <a:lnTo>
                    <a:pt x="1918" y="1137"/>
                  </a:lnTo>
                  <a:lnTo>
                    <a:pt x="1881" y="1137"/>
                  </a:lnTo>
                  <a:lnTo>
                    <a:pt x="1871" y="1134"/>
                  </a:lnTo>
                  <a:lnTo>
                    <a:pt x="1864" y="1139"/>
                  </a:lnTo>
                  <a:lnTo>
                    <a:pt x="1860" y="1145"/>
                  </a:lnTo>
                  <a:lnTo>
                    <a:pt x="1840" y="1154"/>
                  </a:lnTo>
                  <a:lnTo>
                    <a:pt x="1810" y="1156"/>
                  </a:lnTo>
                  <a:lnTo>
                    <a:pt x="1758" y="1152"/>
                  </a:lnTo>
                  <a:lnTo>
                    <a:pt x="1721" y="1154"/>
                  </a:lnTo>
                  <a:lnTo>
                    <a:pt x="1693" y="1152"/>
                  </a:lnTo>
                  <a:lnTo>
                    <a:pt x="1669" y="1154"/>
                  </a:lnTo>
                  <a:lnTo>
                    <a:pt x="1656" y="1156"/>
                  </a:lnTo>
                  <a:lnTo>
                    <a:pt x="1646" y="1152"/>
                  </a:lnTo>
                  <a:lnTo>
                    <a:pt x="1631" y="1126"/>
                  </a:lnTo>
                  <a:lnTo>
                    <a:pt x="1626" y="1113"/>
                  </a:lnTo>
                  <a:lnTo>
                    <a:pt x="1613" y="1093"/>
                  </a:lnTo>
                  <a:lnTo>
                    <a:pt x="1602" y="1080"/>
                  </a:lnTo>
                  <a:lnTo>
                    <a:pt x="1596" y="1063"/>
                  </a:lnTo>
                  <a:lnTo>
                    <a:pt x="1594" y="1054"/>
                  </a:lnTo>
                  <a:lnTo>
                    <a:pt x="1585" y="1046"/>
                  </a:lnTo>
                  <a:lnTo>
                    <a:pt x="1576" y="1041"/>
                  </a:lnTo>
                  <a:lnTo>
                    <a:pt x="1570" y="1041"/>
                  </a:lnTo>
                  <a:lnTo>
                    <a:pt x="1568" y="1035"/>
                  </a:lnTo>
                  <a:lnTo>
                    <a:pt x="1566" y="1022"/>
                  </a:lnTo>
                  <a:lnTo>
                    <a:pt x="1561" y="1022"/>
                  </a:lnTo>
                  <a:lnTo>
                    <a:pt x="1555" y="1022"/>
                  </a:lnTo>
                  <a:lnTo>
                    <a:pt x="1538" y="1022"/>
                  </a:lnTo>
                  <a:lnTo>
                    <a:pt x="1525" y="1013"/>
                  </a:lnTo>
                  <a:lnTo>
                    <a:pt x="1501" y="998"/>
                  </a:lnTo>
                  <a:lnTo>
                    <a:pt x="1492" y="996"/>
                  </a:lnTo>
                  <a:lnTo>
                    <a:pt x="1488" y="996"/>
                  </a:lnTo>
                  <a:lnTo>
                    <a:pt x="1477" y="994"/>
                  </a:lnTo>
                  <a:lnTo>
                    <a:pt x="1470" y="987"/>
                  </a:lnTo>
                  <a:lnTo>
                    <a:pt x="1451" y="974"/>
                  </a:lnTo>
                  <a:lnTo>
                    <a:pt x="1410" y="966"/>
                  </a:lnTo>
                  <a:lnTo>
                    <a:pt x="1406" y="966"/>
                  </a:lnTo>
                  <a:lnTo>
                    <a:pt x="1401" y="970"/>
                  </a:lnTo>
                  <a:lnTo>
                    <a:pt x="1384" y="972"/>
                  </a:lnTo>
                  <a:lnTo>
                    <a:pt x="1356" y="972"/>
                  </a:lnTo>
                  <a:lnTo>
                    <a:pt x="1295" y="959"/>
                  </a:lnTo>
                  <a:lnTo>
                    <a:pt x="1282" y="953"/>
                  </a:lnTo>
                  <a:lnTo>
                    <a:pt x="1269" y="931"/>
                  </a:lnTo>
                  <a:lnTo>
                    <a:pt x="1267" y="920"/>
                  </a:lnTo>
                  <a:lnTo>
                    <a:pt x="1267" y="911"/>
                  </a:lnTo>
                  <a:lnTo>
                    <a:pt x="1271" y="905"/>
                  </a:lnTo>
                  <a:lnTo>
                    <a:pt x="1280" y="898"/>
                  </a:lnTo>
                  <a:lnTo>
                    <a:pt x="1282" y="888"/>
                  </a:lnTo>
                  <a:lnTo>
                    <a:pt x="1276" y="879"/>
                  </a:lnTo>
                  <a:lnTo>
                    <a:pt x="1274" y="864"/>
                  </a:lnTo>
                  <a:lnTo>
                    <a:pt x="1276" y="855"/>
                  </a:lnTo>
                  <a:lnTo>
                    <a:pt x="1276" y="842"/>
                  </a:lnTo>
                  <a:lnTo>
                    <a:pt x="1269" y="836"/>
                  </a:lnTo>
                  <a:lnTo>
                    <a:pt x="1263" y="823"/>
                  </a:lnTo>
                  <a:lnTo>
                    <a:pt x="1252" y="818"/>
                  </a:lnTo>
                  <a:lnTo>
                    <a:pt x="1243" y="810"/>
                  </a:lnTo>
                  <a:lnTo>
                    <a:pt x="1239" y="799"/>
                  </a:lnTo>
                  <a:lnTo>
                    <a:pt x="1233" y="790"/>
                  </a:lnTo>
                  <a:lnTo>
                    <a:pt x="1228" y="777"/>
                  </a:lnTo>
                  <a:lnTo>
                    <a:pt x="1228" y="768"/>
                  </a:lnTo>
                  <a:lnTo>
                    <a:pt x="1220" y="758"/>
                  </a:lnTo>
                  <a:lnTo>
                    <a:pt x="1211" y="751"/>
                  </a:lnTo>
                  <a:lnTo>
                    <a:pt x="1202" y="747"/>
                  </a:lnTo>
                  <a:lnTo>
                    <a:pt x="1196" y="740"/>
                  </a:lnTo>
                  <a:lnTo>
                    <a:pt x="1187" y="736"/>
                  </a:lnTo>
                  <a:lnTo>
                    <a:pt x="1176" y="736"/>
                  </a:lnTo>
                  <a:lnTo>
                    <a:pt x="1172" y="743"/>
                  </a:lnTo>
                  <a:lnTo>
                    <a:pt x="1163" y="747"/>
                  </a:lnTo>
                  <a:lnTo>
                    <a:pt x="1157" y="743"/>
                  </a:lnTo>
                  <a:lnTo>
                    <a:pt x="1148" y="732"/>
                  </a:lnTo>
                  <a:lnTo>
                    <a:pt x="1144" y="727"/>
                  </a:lnTo>
                  <a:lnTo>
                    <a:pt x="1133" y="727"/>
                  </a:lnTo>
                  <a:lnTo>
                    <a:pt x="1120" y="732"/>
                  </a:lnTo>
                  <a:lnTo>
                    <a:pt x="1116" y="738"/>
                  </a:lnTo>
                  <a:lnTo>
                    <a:pt x="1114" y="745"/>
                  </a:lnTo>
                  <a:lnTo>
                    <a:pt x="1109" y="745"/>
                  </a:lnTo>
                  <a:lnTo>
                    <a:pt x="1096" y="738"/>
                  </a:lnTo>
                  <a:lnTo>
                    <a:pt x="1092" y="730"/>
                  </a:lnTo>
                  <a:lnTo>
                    <a:pt x="1092" y="725"/>
                  </a:lnTo>
                  <a:lnTo>
                    <a:pt x="1083" y="714"/>
                  </a:lnTo>
                  <a:lnTo>
                    <a:pt x="1072" y="706"/>
                  </a:lnTo>
                  <a:lnTo>
                    <a:pt x="1062" y="695"/>
                  </a:lnTo>
                  <a:lnTo>
                    <a:pt x="1055" y="693"/>
                  </a:lnTo>
                  <a:lnTo>
                    <a:pt x="1049" y="686"/>
                  </a:lnTo>
                  <a:lnTo>
                    <a:pt x="1046" y="678"/>
                  </a:lnTo>
                  <a:lnTo>
                    <a:pt x="1044" y="671"/>
                  </a:lnTo>
                  <a:lnTo>
                    <a:pt x="1042" y="665"/>
                  </a:lnTo>
                  <a:lnTo>
                    <a:pt x="1040" y="665"/>
                  </a:lnTo>
                  <a:lnTo>
                    <a:pt x="1038" y="669"/>
                  </a:lnTo>
                  <a:lnTo>
                    <a:pt x="1036" y="669"/>
                  </a:lnTo>
                  <a:lnTo>
                    <a:pt x="1029" y="660"/>
                  </a:lnTo>
                  <a:lnTo>
                    <a:pt x="1027" y="658"/>
                  </a:lnTo>
                  <a:lnTo>
                    <a:pt x="1027" y="643"/>
                  </a:lnTo>
                  <a:lnTo>
                    <a:pt x="1025" y="639"/>
                  </a:lnTo>
                  <a:lnTo>
                    <a:pt x="1021" y="639"/>
                  </a:lnTo>
                  <a:lnTo>
                    <a:pt x="1008" y="634"/>
                  </a:lnTo>
                  <a:lnTo>
                    <a:pt x="1001" y="634"/>
                  </a:lnTo>
                  <a:lnTo>
                    <a:pt x="990" y="647"/>
                  </a:lnTo>
                  <a:lnTo>
                    <a:pt x="982" y="652"/>
                  </a:lnTo>
                  <a:lnTo>
                    <a:pt x="964" y="671"/>
                  </a:lnTo>
                  <a:lnTo>
                    <a:pt x="964" y="680"/>
                  </a:lnTo>
                  <a:lnTo>
                    <a:pt x="966" y="686"/>
                  </a:lnTo>
                  <a:lnTo>
                    <a:pt x="960" y="699"/>
                  </a:lnTo>
                  <a:lnTo>
                    <a:pt x="943" y="706"/>
                  </a:lnTo>
                  <a:lnTo>
                    <a:pt x="930" y="714"/>
                  </a:lnTo>
                  <a:lnTo>
                    <a:pt x="928" y="730"/>
                  </a:lnTo>
                  <a:lnTo>
                    <a:pt x="930" y="756"/>
                  </a:lnTo>
                  <a:lnTo>
                    <a:pt x="940" y="779"/>
                  </a:lnTo>
                  <a:lnTo>
                    <a:pt x="953" y="797"/>
                  </a:lnTo>
                  <a:lnTo>
                    <a:pt x="951" y="803"/>
                  </a:lnTo>
                  <a:lnTo>
                    <a:pt x="936" y="820"/>
                  </a:lnTo>
                  <a:lnTo>
                    <a:pt x="921" y="827"/>
                  </a:lnTo>
                  <a:lnTo>
                    <a:pt x="910" y="840"/>
                  </a:lnTo>
                  <a:lnTo>
                    <a:pt x="902" y="842"/>
                  </a:lnTo>
                  <a:lnTo>
                    <a:pt x="897" y="840"/>
                  </a:lnTo>
                  <a:lnTo>
                    <a:pt x="893" y="833"/>
                  </a:lnTo>
                  <a:lnTo>
                    <a:pt x="882" y="833"/>
                  </a:lnTo>
                  <a:lnTo>
                    <a:pt x="858" y="838"/>
                  </a:lnTo>
                  <a:lnTo>
                    <a:pt x="841" y="836"/>
                  </a:lnTo>
                  <a:lnTo>
                    <a:pt x="817" y="829"/>
                  </a:lnTo>
                  <a:lnTo>
                    <a:pt x="804" y="827"/>
                  </a:lnTo>
                  <a:lnTo>
                    <a:pt x="796" y="827"/>
                  </a:lnTo>
                  <a:lnTo>
                    <a:pt x="791" y="855"/>
                  </a:lnTo>
                  <a:lnTo>
                    <a:pt x="785" y="872"/>
                  </a:lnTo>
                  <a:lnTo>
                    <a:pt x="785" y="888"/>
                  </a:lnTo>
                  <a:lnTo>
                    <a:pt x="778" y="922"/>
                  </a:lnTo>
                  <a:lnTo>
                    <a:pt x="778" y="950"/>
                  </a:lnTo>
                  <a:lnTo>
                    <a:pt x="776" y="959"/>
                  </a:lnTo>
                  <a:lnTo>
                    <a:pt x="783" y="966"/>
                  </a:lnTo>
                  <a:lnTo>
                    <a:pt x="798" y="972"/>
                  </a:lnTo>
                  <a:lnTo>
                    <a:pt x="791" y="985"/>
                  </a:lnTo>
                  <a:lnTo>
                    <a:pt x="791" y="994"/>
                  </a:lnTo>
                  <a:lnTo>
                    <a:pt x="783" y="994"/>
                  </a:lnTo>
                  <a:lnTo>
                    <a:pt x="776" y="998"/>
                  </a:lnTo>
                  <a:lnTo>
                    <a:pt x="765" y="998"/>
                  </a:lnTo>
                  <a:lnTo>
                    <a:pt x="759" y="991"/>
                  </a:lnTo>
                  <a:lnTo>
                    <a:pt x="750" y="996"/>
                  </a:lnTo>
                  <a:lnTo>
                    <a:pt x="735" y="1000"/>
                  </a:lnTo>
                  <a:lnTo>
                    <a:pt x="709" y="1004"/>
                  </a:lnTo>
                  <a:lnTo>
                    <a:pt x="690" y="1013"/>
                  </a:lnTo>
                  <a:lnTo>
                    <a:pt x="681" y="1013"/>
                  </a:lnTo>
                  <a:lnTo>
                    <a:pt x="672" y="1009"/>
                  </a:lnTo>
                  <a:lnTo>
                    <a:pt x="661" y="1013"/>
                  </a:lnTo>
                  <a:lnTo>
                    <a:pt x="651" y="1024"/>
                  </a:lnTo>
                  <a:lnTo>
                    <a:pt x="651" y="1033"/>
                  </a:lnTo>
                  <a:lnTo>
                    <a:pt x="661" y="1039"/>
                  </a:lnTo>
                  <a:lnTo>
                    <a:pt x="679" y="1039"/>
                  </a:lnTo>
                  <a:lnTo>
                    <a:pt x="692" y="1041"/>
                  </a:lnTo>
                  <a:lnTo>
                    <a:pt x="694" y="1046"/>
                  </a:lnTo>
                  <a:lnTo>
                    <a:pt x="685" y="1054"/>
                  </a:lnTo>
                  <a:lnTo>
                    <a:pt x="690" y="1074"/>
                  </a:lnTo>
                  <a:lnTo>
                    <a:pt x="692" y="1082"/>
                  </a:lnTo>
                  <a:lnTo>
                    <a:pt x="696" y="1091"/>
                  </a:lnTo>
                  <a:lnTo>
                    <a:pt x="698" y="1104"/>
                  </a:lnTo>
                  <a:lnTo>
                    <a:pt x="711" y="1124"/>
                  </a:lnTo>
                  <a:lnTo>
                    <a:pt x="713" y="1132"/>
                  </a:lnTo>
                  <a:lnTo>
                    <a:pt x="726" y="1143"/>
                  </a:lnTo>
                  <a:lnTo>
                    <a:pt x="731" y="1169"/>
                  </a:lnTo>
                  <a:lnTo>
                    <a:pt x="724" y="1175"/>
                  </a:lnTo>
                  <a:lnTo>
                    <a:pt x="720" y="1186"/>
                  </a:lnTo>
                  <a:lnTo>
                    <a:pt x="731" y="1199"/>
                  </a:lnTo>
                  <a:lnTo>
                    <a:pt x="724" y="1201"/>
                  </a:lnTo>
                  <a:lnTo>
                    <a:pt x="722" y="1208"/>
                  </a:lnTo>
                  <a:lnTo>
                    <a:pt x="711" y="1217"/>
                  </a:lnTo>
                  <a:lnTo>
                    <a:pt x="711" y="1232"/>
                  </a:lnTo>
                  <a:lnTo>
                    <a:pt x="700" y="1238"/>
                  </a:lnTo>
                  <a:lnTo>
                    <a:pt x="672" y="1232"/>
                  </a:lnTo>
                  <a:lnTo>
                    <a:pt x="646" y="1201"/>
                  </a:lnTo>
                  <a:lnTo>
                    <a:pt x="633" y="1204"/>
                  </a:lnTo>
                  <a:lnTo>
                    <a:pt x="610" y="1195"/>
                  </a:lnTo>
                  <a:lnTo>
                    <a:pt x="571" y="1193"/>
                  </a:lnTo>
                  <a:lnTo>
                    <a:pt x="551" y="1199"/>
                  </a:lnTo>
                  <a:lnTo>
                    <a:pt x="521" y="1191"/>
                  </a:lnTo>
                  <a:lnTo>
                    <a:pt x="491" y="1197"/>
                  </a:lnTo>
                  <a:lnTo>
                    <a:pt x="475" y="1199"/>
                  </a:lnTo>
                  <a:lnTo>
                    <a:pt x="460" y="1195"/>
                  </a:lnTo>
                  <a:lnTo>
                    <a:pt x="449" y="1206"/>
                  </a:lnTo>
                  <a:lnTo>
                    <a:pt x="439" y="1210"/>
                  </a:lnTo>
                  <a:lnTo>
                    <a:pt x="404" y="1206"/>
                  </a:lnTo>
                  <a:lnTo>
                    <a:pt x="380" y="1199"/>
                  </a:lnTo>
                  <a:lnTo>
                    <a:pt x="367" y="1191"/>
                  </a:lnTo>
                  <a:lnTo>
                    <a:pt x="348" y="1191"/>
                  </a:lnTo>
                  <a:lnTo>
                    <a:pt x="339" y="1195"/>
                  </a:lnTo>
                  <a:lnTo>
                    <a:pt x="326" y="1193"/>
                  </a:lnTo>
                  <a:lnTo>
                    <a:pt x="313" y="1191"/>
                  </a:lnTo>
                  <a:lnTo>
                    <a:pt x="307" y="1195"/>
                  </a:lnTo>
                  <a:lnTo>
                    <a:pt x="309" y="1208"/>
                  </a:lnTo>
                  <a:lnTo>
                    <a:pt x="311" y="1223"/>
                  </a:lnTo>
                  <a:lnTo>
                    <a:pt x="311" y="1238"/>
                  </a:lnTo>
                  <a:lnTo>
                    <a:pt x="294" y="1243"/>
                  </a:lnTo>
                  <a:lnTo>
                    <a:pt x="255" y="1243"/>
                  </a:lnTo>
                  <a:lnTo>
                    <a:pt x="209" y="1238"/>
                  </a:lnTo>
                  <a:lnTo>
                    <a:pt x="199" y="1232"/>
                  </a:lnTo>
                  <a:lnTo>
                    <a:pt x="177" y="1230"/>
                  </a:lnTo>
                  <a:lnTo>
                    <a:pt x="166" y="1243"/>
                  </a:lnTo>
                  <a:lnTo>
                    <a:pt x="170" y="1249"/>
                  </a:lnTo>
                  <a:lnTo>
                    <a:pt x="157" y="1258"/>
                  </a:lnTo>
                  <a:lnTo>
                    <a:pt x="155" y="1264"/>
                  </a:lnTo>
                  <a:lnTo>
                    <a:pt x="151" y="1264"/>
                  </a:lnTo>
                  <a:lnTo>
                    <a:pt x="162" y="1264"/>
                  </a:lnTo>
                  <a:lnTo>
                    <a:pt x="162" y="1277"/>
                  </a:lnTo>
                  <a:lnTo>
                    <a:pt x="142" y="1308"/>
                  </a:lnTo>
                  <a:lnTo>
                    <a:pt x="134" y="1325"/>
                  </a:lnTo>
                  <a:lnTo>
                    <a:pt x="144" y="1331"/>
                  </a:lnTo>
                  <a:lnTo>
                    <a:pt x="173" y="1340"/>
                  </a:lnTo>
                  <a:lnTo>
                    <a:pt x="183" y="1349"/>
                  </a:lnTo>
                  <a:lnTo>
                    <a:pt x="194" y="1353"/>
                  </a:lnTo>
                  <a:lnTo>
                    <a:pt x="205" y="1342"/>
                  </a:lnTo>
                  <a:lnTo>
                    <a:pt x="207" y="1325"/>
                  </a:lnTo>
                  <a:lnTo>
                    <a:pt x="216" y="1327"/>
                  </a:lnTo>
                  <a:lnTo>
                    <a:pt x="246" y="1351"/>
                  </a:lnTo>
                  <a:lnTo>
                    <a:pt x="248" y="1362"/>
                  </a:lnTo>
                  <a:lnTo>
                    <a:pt x="231" y="1383"/>
                  </a:lnTo>
                  <a:lnTo>
                    <a:pt x="209" y="1381"/>
                  </a:lnTo>
                  <a:lnTo>
                    <a:pt x="179" y="1385"/>
                  </a:lnTo>
                  <a:lnTo>
                    <a:pt x="175" y="1377"/>
                  </a:lnTo>
                  <a:lnTo>
                    <a:pt x="162" y="1364"/>
                  </a:lnTo>
                  <a:lnTo>
                    <a:pt x="142" y="1383"/>
                  </a:lnTo>
                  <a:lnTo>
                    <a:pt x="129" y="1383"/>
                  </a:lnTo>
                  <a:lnTo>
                    <a:pt x="112" y="1394"/>
                  </a:lnTo>
                  <a:lnTo>
                    <a:pt x="97" y="1401"/>
                  </a:lnTo>
                  <a:lnTo>
                    <a:pt x="97" y="1416"/>
                  </a:lnTo>
                  <a:lnTo>
                    <a:pt x="114" y="1424"/>
                  </a:lnTo>
                  <a:lnTo>
                    <a:pt x="114" y="1437"/>
                  </a:lnTo>
                  <a:lnTo>
                    <a:pt x="93" y="1446"/>
                  </a:lnTo>
                  <a:lnTo>
                    <a:pt x="67" y="1453"/>
                  </a:lnTo>
                  <a:lnTo>
                    <a:pt x="73" y="1457"/>
                  </a:lnTo>
                  <a:lnTo>
                    <a:pt x="75" y="1468"/>
                  </a:lnTo>
                  <a:lnTo>
                    <a:pt x="51" y="1474"/>
                  </a:lnTo>
                  <a:lnTo>
                    <a:pt x="49" y="1489"/>
                  </a:lnTo>
                  <a:lnTo>
                    <a:pt x="38" y="1494"/>
                  </a:lnTo>
                  <a:lnTo>
                    <a:pt x="13" y="1489"/>
                  </a:lnTo>
                  <a:lnTo>
                    <a:pt x="0" y="1498"/>
                  </a:lnTo>
                  <a:lnTo>
                    <a:pt x="0" y="1518"/>
                  </a:lnTo>
                  <a:lnTo>
                    <a:pt x="15" y="1541"/>
                  </a:lnTo>
                  <a:lnTo>
                    <a:pt x="25" y="1535"/>
                  </a:lnTo>
                  <a:lnTo>
                    <a:pt x="43" y="1535"/>
                  </a:lnTo>
                  <a:lnTo>
                    <a:pt x="47" y="1548"/>
                  </a:lnTo>
                  <a:lnTo>
                    <a:pt x="41" y="1561"/>
                  </a:lnTo>
                  <a:lnTo>
                    <a:pt x="47" y="1578"/>
                  </a:lnTo>
                  <a:lnTo>
                    <a:pt x="60" y="1585"/>
                  </a:lnTo>
                  <a:lnTo>
                    <a:pt x="62" y="1600"/>
                  </a:lnTo>
                  <a:lnTo>
                    <a:pt x="56" y="1608"/>
                  </a:lnTo>
                  <a:lnTo>
                    <a:pt x="43" y="1639"/>
                  </a:lnTo>
                  <a:lnTo>
                    <a:pt x="38" y="1678"/>
                  </a:lnTo>
                  <a:lnTo>
                    <a:pt x="47" y="1689"/>
                  </a:lnTo>
                  <a:lnTo>
                    <a:pt x="56" y="1693"/>
                  </a:lnTo>
                  <a:lnTo>
                    <a:pt x="77" y="1689"/>
                  </a:lnTo>
                  <a:lnTo>
                    <a:pt x="90" y="1680"/>
                  </a:lnTo>
                  <a:lnTo>
                    <a:pt x="97" y="1669"/>
                  </a:lnTo>
                  <a:lnTo>
                    <a:pt x="103" y="1669"/>
                  </a:lnTo>
                  <a:lnTo>
                    <a:pt x="112" y="1663"/>
                  </a:lnTo>
                  <a:lnTo>
                    <a:pt x="116" y="1667"/>
                  </a:lnTo>
                  <a:lnTo>
                    <a:pt x="125" y="1676"/>
                  </a:lnTo>
                  <a:lnTo>
                    <a:pt x="144" y="1678"/>
                  </a:lnTo>
                  <a:lnTo>
                    <a:pt x="144" y="1667"/>
                  </a:lnTo>
                  <a:lnTo>
                    <a:pt x="140" y="1663"/>
                  </a:lnTo>
                  <a:lnTo>
                    <a:pt x="140" y="1654"/>
                  </a:lnTo>
                  <a:lnTo>
                    <a:pt x="153" y="1650"/>
                  </a:lnTo>
                  <a:lnTo>
                    <a:pt x="157" y="1643"/>
                  </a:lnTo>
                  <a:lnTo>
                    <a:pt x="164" y="1643"/>
                  </a:lnTo>
                  <a:lnTo>
                    <a:pt x="166" y="1650"/>
                  </a:lnTo>
                  <a:lnTo>
                    <a:pt x="179" y="1647"/>
                  </a:lnTo>
                  <a:lnTo>
                    <a:pt x="188" y="1634"/>
                  </a:lnTo>
                  <a:lnTo>
                    <a:pt x="186" y="1617"/>
                  </a:lnTo>
                  <a:lnTo>
                    <a:pt x="190" y="1608"/>
                  </a:lnTo>
                  <a:lnTo>
                    <a:pt x="199" y="1602"/>
                  </a:lnTo>
                  <a:lnTo>
                    <a:pt x="201" y="1585"/>
                  </a:lnTo>
                  <a:lnTo>
                    <a:pt x="207" y="1574"/>
                  </a:lnTo>
                  <a:lnTo>
                    <a:pt x="222" y="1574"/>
                  </a:lnTo>
                  <a:lnTo>
                    <a:pt x="231" y="1580"/>
                  </a:lnTo>
                  <a:lnTo>
                    <a:pt x="244" y="1587"/>
                  </a:lnTo>
                  <a:lnTo>
                    <a:pt x="244" y="1598"/>
                  </a:lnTo>
                  <a:lnTo>
                    <a:pt x="240" y="1611"/>
                  </a:lnTo>
                  <a:lnTo>
                    <a:pt x="244" y="1624"/>
                  </a:lnTo>
                  <a:lnTo>
                    <a:pt x="255" y="1621"/>
                  </a:lnTo>
                  <a:lnTo>
                    <a:pt x="259" y="1634"/>
                  </a:lnTo>
                  <a:lnTo>
                    <a:pt x="257" y="1650"/>
                  </a:lnTo>
                  <a:lnTo>
                    <a:pt x="259" y="1663"/>
                  </a:lnTo>
                  <a:lnTo>
                    <a:pt x="261" y="1686"/>
                  </a:lnTo>
                  <a:lnTo>
                    <a:pt x="270" y="1699"/>
                  </a:lnTo>
                  <a:lnTo>
                    <a:pt x="270" y="1708"/>
                  </a:lnTo>
                  <a:lnTo>
                    <a:pt x="281" y="1712"/>
                  </a:lnTo>
                  <a:lnTo>
                    <a:pt x="296" y="1712"/>
                  </a:lnTo>
                  <a:lnTo>
                    <a:pt x="307" y="1704"/>
                  </a:lnTo>
                  <a:lnTo>
                    <a:pt x="309" y="1697"/>
                  </a:lnTo>
                  <a:lnTo>
                    <a:pt x="330" y="1689"/>
                  </a:lnTo>
                  <a:lnTo>
                    <a:pt x="341" y="1678"/>
                  </a:lnTo>
                  <a:lnTo>
                    <a:pt x="343" y="1667"/>
                  </a:lnTo>
                  <a:lnTo>
                    <a:pt x="352" y="1660"/>
                  </a:lnTo>
                  <a:lnTo>
                    <a:pt x="380" y="1641"/>
                  </a:lnTo>
                  <a:lnTo>
                    <a:pt x="398" y="1639"/>
                  </a:lnTo>
                  <a:lnTo>
                    <a:pt x="402" y="1652"/>
                  </a:lnTo>
                  <a:lnTo>
                    <a:pt x="424" y="1647"/>
                  </a:lnTo>
                  <a:lnTo>
                    <a:pt x="432" y="1639"/>
                  </a:lnTo>
                  <a:lnTo>
                    <a:pt x="458" y="1639"/>
                  </a:lnTo>
                  <a:lnTo>
                    <a:pt x="462" y="1650"/>
                  </a:lnTo>
                  <a:lnTo>
                    <a:pt x="443" y="1665"/>
                  </a:lnTo>
                  <a:lnTo>
                    <a:pt x="454" y="1667"/>
                  </a:lnTo>
                  <a:lnTo>
                    <a:pt x="452" y="1667"/>
                  </a:lnTo>
                  <a:lnTo>
                    <a:pt x="458" y="1665"/>
                  </a:lnTo>
                  <a:lnTo>
                    <a:pt x="467" y="1663"/>
                  </a:lnTo>
                  <a:lnTo>
                    <a:pt x="478" y="1671"/>
                  </a:lnTo>
                  <a:lnTo>
                    <a:pt x="484" y="1667"/>
                  </a:lnTo>
                  <a:lnTo>
                    <a:pt x="495" y="1669"/>
                  </a:lnTo>
                  <a:lnTo>
                    <a:pt x="501" y="1663"/>
                  </a:lnTo>
                  <a:lnTo>
                    <a:pt x="508" y="1658"/>
                  </a:lnTo>
                  <a:lnTo>
                    <a:pt x="514" y="1658"/>
                  </a:lnTo>
                  <a:lnTo>
                    <a:pt x="525" y="1667"/>
                  </a:lnTo>
                  <a:lnTo>
                    <a:pt x="532" y="1686"/>
                  </a:lnTo>
                  <a:lnTo>
                    <a:pt x="560" y="1725"/>
                  </a:lnTo>
                  <a:lnTo>
                    <a:pt x="575" y="1738"/>
                  </a:lnTo>
                  <a:lnTo>
                    <a:pt x="577" y="1754"/>
                  </a:lnTo>
                  <a:lnTo>
                    <a:pt x="588" y="1762"/>
                  </a:lnTo>
                  <a:lnTo>
                    <a:pt x="592" y="1771"/>
                  </a:lnTo>
                  <a:lnTo>
                    <a:pt x="618" y="1773"/>
                  </a:lnTo>
                  <a:lnTo>
                    <a:pt x="642" y="1773"/>
                  </a:lnTo>
                  <a:lnTo>
                    <a:pt x="655" y="1775"/>
                  </a:lnTo>
                  <a:lnTo>
                    <a:pt x="657" y="1790"/>
                  </a:lnTo>
                  <a:lnTo>
                    <a:pt x="681" y="1799"/>
                  </a:lnTo>
                  <a:lnTo>
                    <a:pt x="700" y="1810"/>
                  </a:lnTo>
                  <a:lnTo>
                    <a:pt x="711" y="1840"/>
                  </a:lnTo>
                  <a:lnTo>
                    <a:pt x="729" y="1857"/>
                  </a:lnTo>
                  <a:lnTo>
                    <a:pt x="750" y="1868"/>
                  </a:lnTo>
                  <a:lnTo>
                    <a:pt x="759" y="1883"/>
                  </a:lnTo>
                  <a:lnTo>
                    <a:pt x="757" y="1914"/>
                  </a:lnTo>
                  <a:lnTo>
                    <a:pt x="770" y="1942"/>
                  </a:lnTo>
                  <a:lnTo>
                    <a:pt x="785" y="1946"/>
                  </a:lnTo>
                  <a:lnTo>
                    <a:pt x="791" y="1972"/>
                  </a:lnTo>
                  <a:lnTo>
                    <a:pt x="796" y="1996"/>
                  </a:lnTo>
                  <a:lnTo>
                    <a:pt x="787" y="2009"/>
                  </a:lnTo>
                  <a:lnTo>
                    <a:pt x="785" y="2000"/>
                  </a:lnTo>
                  <a:lnTo>
                    <a:pt x="776" y="1996"/>
                  </a:lnTo>
                  <a:lnTo>
                    <a:pt x="757" y="2015"/>
                  </a:lnTo>
                  <a:lnTo>
                    <a:pt x="761" y="2022"/>
                  </a:lnTo>
                  <a:lnTo>
                    <a:pt x="763" y="2033"/>
                  </a:lnTo>
                  <a:lnTo>
                    <a:pt x="778" y="2041"/>
                  </a:lnTo>
                  <a:lnTo>
                    <a:pt x="776" y="2065"/>
                  </a:lnTo>
                  <a:lnTo>
                    <a:pt x="783" y="2078"/>
                  </a:lnTo>
                  <a:lnTo>
                    <a:pt x="778" y="2085"/>
                  </a:lnTo>
                  <a:lnTo>
                    <a:pt x="785" y="2089"/>
                  </a:lnTo>
                  <a:lnTo>
                    <a:pt x="793" y="2100"/>
                  </a:lnTo>
                  <a:lnTo>
                    <a:pt x="793" y="2109"/>
                  </a:lnTo>
                  <a:lnTo>
                    <a:pt x="800" y="2111"/>
                  </a:lnTo>
                  <a:lnTo>
                    <a:pt x="804" y="2124"/>
                  </a:lnTo>
                  <a:lnTo>
                    <a:pt x="817" y="2132"/>
                  </a:lnTo>
                  <a:lnTo>
                    <a:pt x="824" y="2119"/>
                  </a:lnTo>
                  <a:lnTo>
                    <a:pt x="839" y="2119"/>
                  </a:lnTo>
                  <a:lnTo>
                    <a:pt x="843" y="2126"/>
                  </a:lnTo>
                  <a:lnTo>
                    <a:pt x="858" y="2128"/>
                  </a:lnTo>
                  <a:lnTo>
                    <a:pt x="869" y="2141"/>
                  </a:lnTo>
                  <a:lnTo>
                    <a:pt x="880" y="2145"/>
                  </a:lnTo>
                  <a:lnTo>
                    <a:pt x="886" y="2161"/>
                  </a:lnTo>
                  <a:lnTo>
                    <a:pt x="897" y="2163"/>
                  </a:lnTo>
                  <a:lnTo>
                    <a:pt x="902" y="2171"/>
                  </a:lnTo>
                  <a:lnTo>
                    <a:pt x="904" y="2171"/>
                  </a:lnTo>
                  <a:lnTo>
                    <a:pt x="906" y="2167"/>
                  </a:lnTo>
                  <a:lnTo>
                    <a:pt x="923" y="2176"/>
                  </a:lnTo>
                  <a:lnTo>
                    <a:pt x="928" y="2182"/>
                  </a:lnTo>
                  <a:lnTo>
                    <a:pt x="940" y="2182"/>
                  </a:lnTo>
                  <a:lnTo>
                    <a:pt x="947" y="2187"/>
                  </a:lnTo>
                  <a:lnTo>
                    <a:pt x="956" y="2176"/>
                  </a:lnTo>
                  <a:lnTo>
                    <a:pt x="971" y="2174"/>
                  </a:lnTo>
                  <a:lnTo>
                    <a:pt x="992" y="2182"/>
                  </a:lnTo>
                  <a:lnTo>
                    <a:pt x="999" y="2189"/>
                  </a:lnTo>
                  <a:lnTo>
                    <a:pt x="1014" y="2189"/>
                  </a:lnTo>
                  <a:lnTo>
                    <a:pt x="1023" y="2195"/>
                  </a:lnTo>
                  <a:lnTo>
                    <a:pt x="1042" y="2215"/>
                  </a:lnTo>
                  <a:lnTo>
                    <a:pt x="1055" y="2215"/>
                  </a:lnTo>
                  <a:lnTo>
                    <a:pt x="1070" y="2221"/>
                  </a:lnTo>
                  <a:lnTo>
                    <a:pt x="1075" y="2230"/>
                  </a:lnTo>
                  <a:lnTo>
                    <a:pt x="1085" y="2243"/>
                  </a:lnTo>
                  <a:lnTo>
                    <a:pt x="1090" y="2256"/>
                  </a:lnTo>
                  <a:lnTo>
                    <a:pt x="1096" y="2254"/>
                  </a:lnTo>
                  <a:lnTo>
                    <a:pt x="1098" y="2236"/>
                  </a:lnTo>
                  <a:lnTo>
                    <a:pt x="1105" y="2230"/>
                  </a:lnTo>
                  <a:lnTo>
                    <a:pt x="1109" y="2234"/>
                  </a:lnTo>
                  <a:lnTo>
                    <a:pt x="1122" y="2234"/>
                  </a:lnTo>
                  <a:lnTo>
                    <a:pt x="1135" y="2243"/>
                  </a:lnTo>
                  <a:lnTo>
                    <a:pt x="1137" y="2260"/>
                  </a:lnTo>
                  <a:lnTo>
                    <a:pt x="1152" y="2273"/>
                  </a:lnTo>
                  <a:lnTo>
                    <a:pt x="1172" y="2267"/>
                  </a:lnTo>
                  <a:lnTo>
                    <a:pt x="1187" y="2269"/>
                  </a:lnTo>
                  <a:lnTo>
                    <a:pt x="1185" y="2295"/>
                  </a:lnTo>
                  <a:lnTo>
                    <a:pt x="1191" y="2310"/>
                  </a:lnTo>
                  <a:lnTo>
                    <a:pt x="1202" y="2308"/>
                  </a:lnTo>
                  <a:lnTo>
                    <a:pt x="1220" y="2316"/>
                  </a:lnTo>
                  <a:lnTo>
                    <a:pt x="1226" y="2308"/>
                  </a:lnTo>
                  <a:lnTo>
                    <a:pt x="1241" y="2306"/>
                  </a:lnTo>
                  <a:lnTo>
                    <a:pt x="1252" y="2293"/>
                  </a:lnTo>
                  <a:lnTo>
                    <a:pt x="1274" y="2295"/>
                  </a:lnTo>
                  <a:lnTo>
                    <a:pt x="1291" y="2303"/>
                  </a:lnTo>
                  <a:lnTo>
                    <a:pt x="1293" y="2316"/>
                  </a:lnTo>
                  <a:lnTo>
                    <a:pt x="1313" y="2325"/>
                  </a:lnTo>
                  <a:lnTo>
                    <a:pt x="1323" y="2342"/>
                  </a:lnTo>
                  <a:lnTo>
                    <a:pt x="1334" y="2345"/>
                  </a:lnTo>
                  <a:lnTo>
                    <a:pt x="1351" y="2338"/>
                  </a:lnTo>
                  <a:lnTo>
                    <a:pt x="1356" y="2340"/>
                  </a:lnTo>
                  <a:lnTo>
                    <a:pt x="1373" y="2334"/>
                  </a:lnTo>
                  <a:lnTo>
                    <a:pt x="1386" y="2336"/>
                  </a:lnTo>
                  <a:lnTo>
                    <a:pt x="1397" y="2325"/>
                  </a:lnTo>
                  <a:lnTo>
                    <a:pt x="1412" y="2323"/>
                  </a:lnTo>
                  <a:lnTo>
                    <a:pt x="1419" y="2336"/>
                  </a:lnTo>
                  <a:lnTo>
                    <a:pt x="1421" y="2353"/>
                  </a:lnTo>
                  <a:lnTo>
                    <a:pt x="1432" y="2362"/>
                  </a:lnTo>
                  <a:lnTo>
                    <a:pt x="1434" y="2362"/>
                  </a:lnTo>
                  <a:lnTo>
                    <a:pt x="1445" y="2355"/>
                  </a:lnTo>
                  <a:lnTo>
                    <a:pt x="1460" y="2327"/>
                  </a:lnTo>
                  <a:lnTo>
                    <a:pt x="1490" y="2310"/>
                  </a:lnTo>
                  <a:lnTo>
                    <a:pt x="1509" y="2308"/>
                  </a:lnTo>
                  <a:lnTo>
                    <a:pt x="1516" y="2319"/>
                  </a:lnTo>
                  <a:lnTo>
                    <a:pt x="1546" y="2321"/>
                  </a:lnTo>
                  <a:lnTo>
                    <a:pt x="1557" y="2327"/>
                  </a:lnTo>
                  <a:lnTo>
                    <a:pt x="1572" y="2321"/>
                  </a:lnTo>
                  <a:lnTo>
                    <a:pt x="1589" y="2321"/>
                  </a:lnTo>
                  <a:lnTo>
                    <a:pt x="1598" y="2334"/>
                  </a:lnTo>
                  <a:lnTo>
                    <a:pt x="1602" y="2334"/>
                  </a:lnTo>
                  <a:lnTo>
                    <a:pt x="1611" y="2334"/>
                  </a:lnTo>
                  <a:lnTo>
                    <a:pt x="1633" y="2327"/>
                  </a:lnTo>
                  <a:lnTo>
                    <a:pt x="1644" y="2327"/>
                  </a:lnTo>
                  <a:lnTo>
                    <a:pt x="1650" y="2312"/>
                  </a:lnTo>
                  <a:lnTo>
                    <a:pt x="1659" y="2306"/>
                  </a:lnTo>
                  <a:lnTo>
                    <a:pt x="1667" y="2308"/>
                  </a:lnTo>
                  <a:lnTo>
                    <a:pt x="1667" y="2299"/>
                  </a:lnTo>
                  <a:lnTo>
                    <a:pt x="1680" y="2297"/>
                  </a:lnTo>
                  <a:lnTo>
                    <a:pt x="1685" y="2284"/>
                  </a:lnTo>
                  <a:lnTo>
                    <a:pt x="1695" y="2271"/>
                  </a:lnTo>
                  <a:lnTo>
                    <a:pt x="1708" y="2269"/>
                  </a:lnTo>
                  <a:lnTo>
                    <a:pt x="1732" y="2262"/>
                  </a:lnTo>
                  <a:lnTo>
                    <a:pt x="1745" y="2245"/>
                  </a:lnTo>
                  <a:lnTo>
                    <a:pt x="1745" y="2232"/>
                  </a:lnTo>
                  <a:lnTo>
                    <a:pt x="1754" y="2230"/>
                  </a:lnTo>
                  <a:lnTo>
                    <a:pt x="1767" y="2221"/>
                  </a:lnTo>
                  <a:lnTo>
                    <a:pt x="1780" y="2236"/>
                  </a:lnTo>
                  <a:lnTo>
                    <a:pt x="1795" y="2232"/>
                  </a:lnTo>
                  <a:lnTo>
                    <a:pt x="1819" y="2241"/>
                  </a:lnTo>
                  <a:lnTo>
                    <a:pt x="1825" y="2234"/>
                  </a:lnTo>
                  <a:lnTo>
                    <a:pt x="1823" y="2223"/>
                  </a:lnTo>
                  <a:lnTo>
                    <a:pt x="1851" y="2206"/>
                  </a:lnTo>
                  <a:lnTo>
                    <a:pt x="1860" y="2210"/>
                  </a:lnTo>
                  <a:lnTo>
                    <a:pt x="1866" y="2219"/>
                  </a:lnTo>
                  <a:lnTo>
                    <a:pt x="1875" y="2217"/>
                  </a:lnTo>
                  <a:lnTo>
                    <a:pt x="1877" y="2223"/>
                  </a:lnTo>
                  <a:lnTo>
                    <a:pt x="1868" y="2238"/>
                  </a:lnTo>
                  <a:lnTo>
                    <a:pt x="1875" y="2249"/>
                  </a:lnTo>
                  <a:lnTo>
                    <a:pt x="1881" y="2247"/>
                  </a:lnTo>
                  <a:lnTo>
                    <a:pt x="1890" y="2245"/>
                  </a:lnTo>
                  <a:lnTo>
                    <a:pt x="1892" y="2254"/>
                  </a:lnTo>
                  <a:lnTo>
                    <a:pt x="1901" y="2267"/>
                  </a:lnTo>
                  <a:lnTo>
                    <a:pt x="1901" y="2275"/>
                  </a:lnTo>
                  <a:lnTo>
                    <a:pt x="1892" y="2286"/>
                  </a:lnTo>
                  <a:lnTo>
                    <a:pt x="1894" y="2295"/>
                  </a:lnTo>
                  <a:lnTo>
                    <a:pt x="1907" y="2299"/>
                  </a:lnTo>
                  <a:lnTo>
                    <a:pt x="1916" y="2295"/>
                  </a:lnTo>
                  <a:lnTo>
                    <a:pt x="1927" y="2299"/>
                  </a:lnTo>
                  <a:lnTo>
                    <a:pt x="1940" y="2312"/>
                  </a:lnTo>
                  <a:lnTo>
                    <a:pt x="1938" y="2310"/>
                  </a:lnTo>
                  <a:lnTo>
                    <a:pt x="1946" y="2306"/>
                  </a:lnTo>
                  <a:lnTo>
                    <a:pt x="1961" y="2312"/>
                  </a:lnTo>
                  <a:lnTo>
                    <a:pt x="1970" y="2306"/>
                  </a:lnTo>
                  <a:lnTo>
                    <a:pt x="1985" y="2306"/>
                  </a:lnTo>
                  <a:lnTo>
                    <a:pt x="1994" y="2323"/>
                  </a:lnTo>
                  <a:lnTo>
                    <a:pt x="2005" y="2332"/>
                  </a:lnTo>
                  <a:lnTo>
                    <a:pt x="2009" y="2351"/>
                  </a:lnTo>
                  <a:lnTo>
                    <a:pt x="2020" y="2351"/>
                  </a:lnTo>
                  <a:lnTo>
                    <a:pt x="2031" y="2362"/>
                  </a:lnTo>
                  <a:lnTo>
                    <a:pt x="2031" y="2381"/>
                  </a:lnTo>
                  <a:lnTo>
                    <a:pt x="2042" y="2403"/>
                  </a:lnTo>
                  <a:lnTo>
                    <a:pt x="2042" y="2420"/>
                  </a:lnTo>
                  <a:lnTo>
                    <a:pt x="2039" y="2448"/>
                  </a:lnTo>
                  <a:lnTo>
                    <a:pt x="2039" y="2459"/>
                  </a:lnTo>
                  <a:lnTo>
                    <a:pt x="2035" y="2468"/>
                  </a:lnTo>
                  <a:lnTo>
                    <a:pt x="2024" y="2472"/>
                  </a:lnTo>
                  <a:lnTo>
                    <a:pt x="2022" y="2485"/>
                  </a:lnTo>
                  <a:lnTo>
                    <a:pt x="2018" y="2487"/>
                  </a:lnTo>
                  <a:lnTo>
                    <a:pt x="2013" y="2496"/>
                  </a:lnTo>
                  <a:lnTo>
                    <a:pt x="2020" y="2507"/>
                  </a:lnTo>
                  <a:lnTo>
                    <a:pt x="2016" y="2513"/>
                  </a:lnTo>
                  <a:lnTo>
                    <a:pt x="2007" y="2511"/>
                  </a:lnTo>
                  <a:lnTo>
                    <a:pt x="1998" y="2520"/>
                  </a:lnTo>
                  <a:lnTo>
                    <a:pt x="1994" y="2531"/>
                  </a:lnTo>
                  <a:lnTo>
                    <a:pt x="1998" y="2539"/>
                  </a:lnTo>
                  <a:lnTo>
                    <a:pt x="1992" y="2548"/>
                  </a:lnTo>
                  <a:lnTo>
                    <a:pt x="1992" y="2559"/>
                  </a:lnTo>
                  <a:lnTo>
                    <a:pt x="2003" y="2563"/>
                  </a:lnTo>
                  <a:lnTo>
                    <a:pt x="2007" y="2572"/>
                  </a:lnTo>
                  <a:lnTo>
                    <a:pt x="2016" y="2578"/>
                  </a:lnTo>
                  <a:lnTo>
                    <a:pt x="2016" y="2594"/>
                  </a:lnTo>
                  <a:lnTo>
                    <a:pt x="2020" y="2609"/>
                  </a:lnTo>
                  <a:lnTo>
                    <a:pt x="2035" y="2598"/>
                  </a:lnTo>
                  <a:lnTo>
                    <a:pt x="2063" y="2591"/>
                  </a:lnTo>
                  <a:lnTo>
                    <a:pt x="2065" y="2602"/>
                  </a:lnTo>
                  <a:lnTo>
                    <a:pt x="2061" y="2609"/>
                  </a:lnTo>
                  <a:lnTo>
                    <a:pt x="2070" y="2615"/>
                  </a:lnTo>
                  <a:lnTo>
                    <a:pt x="2085" y="2611"/>
                  </a:lnTo>
                  <a:lnTo>
                    <a:pt x="2089" y="2622"/>
                  </a:lnTo>
                  <a:lnTo>
                    <a:pt x="2085" y="2633"/>
                  </a:lnTo>
                  <a:lnTo>
                    <a:pt x="2091" y="2643"/>
                  </a:lnTo>
                  <a:lnTo>
                    <a:pt x="2109" y="2645"/>
                  </a:lnTo>
                  <a:lnTo>
                    <a:pt x="2104" y="2652"/>
                  </a:lnTo>
                  <a:lnTo>
                    <a:pt x="2111" y="2661"/>
                  </a:lnTo>
                  <a:lnTo>
                    <a:pt x="2113" y="2654"/>
                  </a:lnTo>
                  <a:lnTo>
                    <a:pt x="2130" y="2652"/>
                  </a:lnTo>
                  <a:lnTo>
                    <a:pt x="2141" y="2661"/>
                  </a:lnTo>
                  <a:lnTo>
                    <a:pt x="2141" y="2669"/>
                  </a:lnTo>
                  <a:lnTo>
                    <a:pt x="2137" y="2680"/>
                  </a:lnTo>
                  <a:lnTo>
                    <a:pt x="2137" y="2691"/>
                  </a:lnTo>
                  <a:lnTo>
                    <a:pt x="2124" y="2710"/>
                  </a:lnTo>
                  <a:lnTo>
                    <a:pt x="2111" y="2721"/>
                  </a:lnTo>
                  <a:lnTo>
                    <a:pt x="2113" y="2730"/>
                  </a:lnTo>
                  <a:lnTo>
                    <a:pt x="2124" y="2726"/>
                  </a:lnTo>
                  <a:lnTo>
                    <a:pt x="2143" y="2728"/>
                  </a:lnTo>
                  <a:lnTo>
                    <a:pt x="2145" y="2732"/>
                  </a:lnTo>
                  <a:lnTo>
                    <a:pt x="2154" y="2723"/>
                  </a:lnTo>
                  <a:lnTo>
                    <a:pt x="2163" y="2734"/>
                  </a:lnTo>
                  <a:lnTo>
                    <a:pt x="2161" y="2752"/>
                  </a:lnTo>
                  <a:lnTo>
                    <a:pt x="2163" y="2762"/>
                  </a:lnTo>
                  <a:lnTo>
                    <a:pt x="2178" y="2769"/>
                  </a:lnTo>
                  <a:lnTo>
                    <a:pt x="2186" y="2762"/>
                  </a:lnTo>
                  <a:lnTo>
                    <a:pt x="2199" y="2762"/>
                  </a:lnTo>
                  <a:lnTo>
                    <a:pt x="2228" y="2749"/>
                  </a:lnTo>
                  <a:lnTo>
                    <a:pt x="2241" y="2754"/>
                  </a:lnTo>
                  <a:lnTo>
                    <a:pt x="2238" y="2765"/>
                  </a:lnTo>
                  <a:lnTo>
                    <a:pt x="2234" y="2769"/>
                  </a:lnTo>
                  <a:lnTo>
                    <a:pt x="2243" y="2775"/>
                  </a:lnTo>
                  <a:lnTo>
                    <a:pt x="2247" y="2786"/>
                  </a:lnTo>
                  <a:lnTo>
                    <a:pt x="2264" y="2780"/>
                  </a:lnTo>
                  <a:lnTo>
                    <a:pt x="2273" y="2784"/>
                  </a:lnTo>
                  <a:lnTo>
                    <a:pt x="2271" y="2767"/>
                  </a:lnTo>
                  <a:lnTo>
                    <a:pt x="2269" y="2754"/>
                  </a:lnTo>
                  <a:lnTo>
                    <a:pt x="2264" y="2741"/>
                  </a:lnTo>
                  <a:lnTo>
                    <a:pt x="2264" y="2719"/>
                  </a:lnTo>
                  <a:lnTo>
                    <a:pt x="2273" y="2713"/>
                  </a:lnTo>
                  <a:lnTo>
                    <a:pt x="2273" y="2704"/>
                  </a:lnTo>
                  <a:lnTo>
                    <a:pt x="2297" y="2704"/>
                  </a:lnTo>
                  <a:lnTo>
                    <a:pt x="2301" y="2702"/>
                  </a:lnTo>
                  <a:lnTo>
                    <a:pt x="2305" y="2700"/>
                  </a:lnTo>
                  <a:lnTo>
                    <a:pt x="2310" y="2693"/>
                  </a:lnTo>
                  <a:lnTo>
                    <a:pt x="2316" y="2689"/>
                  </a:lnTo>
                  <a:lnTo>
                    <a:pt x="2329" y="2682"/>
                  </a:lnTo>
                  <a:lnTo>
                    <a:pt x="2338" y="2684"/>
                  </a:lnTo>
                  <a:lnTo>
                    <a:pt x="2336" y="2693"/>
                  </a:lnTo>
                  <a:lnTo>
                    <a:pt x="2342" y="2697"/>
                  </a:lnTo>
                  <a:lnTo>
                    <a:pt x="2351" y="2697"/>
                  </a:lnTo>
                  <a:lnTo>
                    <a:pt x="2353" y="2684"/>
                  </a:lnTo>
                  <a:lnTo>
                    <a:pt x="2362" y="2678"/>
                  </a:lnTo>
                  <a:lnTo>
                    <a:pt x="2375" y="2691"/>
                  </a:lnTo>
                  <a:lnTo>
                    <a:pt x="2381" y="2682"/>
                  </a:lnTo>
                  <a:lnTo>
                    <a:pt x="2388" y="2682"/>
                  </a:lnTo>
                  <a:lnTo>
                    <a:pt x="2390" y="2691"/>
                  </a:lnTo>
                  <a:lnTo>
                    <a:pt x="2405" y="2684"/>
                  </a:lnTo>
                  <a:lnTo>
                    <a:pt x="2407" y="2676"/>
                  </a:lnTo>
                  <a:lnTo>
                    <a:pt x="2422" y="2671"/>
                  </a:lnTo>
                  <a:lnTo>
                    <a:pt x="2433" y="2678"/>
                  </a:lnTo>
                  <a:lnTo>
                    <a:pt x="2455" y="2671"/>
                  </a:lnTo>
                  <a:lnTo>
                    <a:pt x="2455" y="2652"/>
                  </a:lnTo>
                  <a:lnTo>
                    <a:pt x="2468" y="2645"/>
                  </a:lnTo>
                  <a:lnTo>
                    <a:pt x="2483" y="2645"/>
                  </a:lnTo>
                  <a:lnTo>
                    <a:pt x="2491" y="2637"/>
                  </a:lnTo>
                  <a:lnTo>
                    <a:pt x="2504" y="2648"/>
                  </a:lnTo>
                  <a:lnTo>
                    <a:pt x="2504" y="2654"/>
                  </a:lnTo>
                  <a:lnTo>
                    <a:pt x="2517" y="2656"/>
                  </a:lnTo>
                  <a:lnTo>
                    <a:pt x="2524" y="2665"/>
                  </a:lnTo>
                  <a:lnTo>
                    <a:pt x="2552" y="2665"/>
                  </a:lnTo>
                  <a:lnTo>
                    <a:pt x="2556" y="2671"/>
                  </a:lnTo>
                  <a:lnTo>
                    <a:pt x="2574" y="2665"/>
                  </a:lnTo>
                  <a:lnTo>
                    <a:pt x="2584" y="2674"/>
                  </a:lnTo>
                  <a:lnTo>
                    <a:pt x="2582" y="2684"/>
                  </a:lnTo>
                  <a:lnTo>
                    <a:pt x="2574" y="2687"/>
                  </a:lnTo>
                  <a:lnTo>
                    <a:pt x="2567" y="2708"/>
                  </a:lnTo>
                  <a:lnTo>
                    <a:pt x="2574" y="2713"/>
                  </a:lnTo>
                  <a:lnTo>
                    <a:pt x="2578" y="2726"/>
                  </a:lnTo>
                  <a:lnTo>
                    <a:pt x="2602" y="2734"/>
                  </a:lnTo>
                  <a:lnTo>
                    <a:pt x="2606" y="2743"/>
                  </a:lnTo>
                  <a:lnTo>
                    <a:pt x="2617" y="2747"/>
                  </a:lnTo>
                  <a:lnTo>
                    <a:pt x="2630" y="2754"/>
                  </a:lnTo>
                  <a:lnTo>
                    <a:pt x="2643" y="2752"/>
                  </a:lnTo>
                  <a:lnTo>
                    <a:pt x="2649" y="2754"/>
                  </a:lnTo>
                  <a:lnTo>
                    <a:pt x="2656" y="2752"/>
                  </a:lnTo>
                  <a:lnTo>
                    <a:pt x="2667" y="2758"/>
                  </a:lnTo>
                  <a:lnTo>
                    <a:pt x="2671" y="2758"/>
                  </a:lnTo>
                  <a:lnTo>
                    <a:pt x="2675" y="2756"/>
                  </a:lnTo>
                  <a:lnTo>
                    <a:pt x="2682" y="2760"/>
                  </a:lnTo>
                  <a:lnTo>
                    <a:pt x="2693" y="2756"/>
                  </a:lnTo>
                  <a:lnTo>
                    <a:pt x="2693" y="2749"/>
                  </a:lnTo>
                  <a:lnTo>
                    <a:pt x="2695" y="2736"/>
                  </a:lnTo>
                  <a:lnTo>
                    <a:pt x="2701" y="2747"/>
                  </a:lnTo>
                  <a:lnTo>
                    <a:pt x="2712" y="2760"/>
                  </a:lnTo>
                  <a:lnTo>
                    <a:pt x="2719" y="2758"/>
                  </a:lnTo>
                  <a:lnTo>
                    <a:pt x="2734" y="2771"/>
                  </a:lnTo>
                  <a:lnTo>
                    <a:pt x="2740" y="2769"/>
                  </a:lnTo>
                  <a:lnTo>
                    <a:pt x="2749" y="2769"/>
                  </a:lnTo>
                  <a:lnTo>
                    <a:pt x="2755" y="2758"/>
                  </a:lnTo>
                  <a:lnTo>
                    <a:pt x="2764" y="2767"/>
                  </a:lnTo>
                  <a:lnTo>
                    <a:pt x="2773" y="2762"/>
                  </a:lnTo>
                  <a:lnTo>
                    <a:pt x="2779" y="2767"/>
                  </a:lnTo>
                  <a:lnTo>
                    <a:pt x="2779" y="2771"/>
                  </a:lnTo>
                  <a:lnTo>
                    <a:pt x="2771" y="2771"/>
                  </a:lnTo>
                  <a:lnTo>
                    <a:pt x="2768" y="2782"/>
                  </a:lnTo>
                  <a:lnTo>
                    <a:pt x="2760" y="2793"/>
                  </a:lnTo>
                  <a:lnTo>
                    <a:pt x="2760" y="2801"/>
                  </a:lnTo>
                  <a:lnTo>
                    <a:pt x="2775" y="2821"/>
                  </a:lnTo>
                  <a:lnTo>
                    <a:pt x="2783" y="2827"/>
                  </a:lnTo>
                  <a:lnTo>
                    <a:pt x="2783" y="2832"/>
                  </a:lnTo>
                  <a:lnTo>
                    <a:pt x="2786" y="2847"/>
                  </a:lnTo>
                  <a:lnTo>
                    <a:pt x="2788" y="2843"/>
                  </a:lnTo>
                  <a:lnTo>
                    <a:pt x="2792" y="2834"/>
                  </a:lnTo>
                  <a:lnTo>
                    <a:pt x="2805" y="2838"/>
                  </a:lnTo>
                  <a:lnTo>
                    <a:pt x="2807" y="2840"/>
                  </a:lnTo>
                  <a:lnTo>
                    <a:pt x="2814" y="2840"/>
                  </a:lnTo>
                  <a:lnTo>
                    <a:pt x="2825" y="2827"/>
                  </a:lnTo>
                  <a:lnTo>
                    <a:pt x="2820" y="2821"/>
                  </a:lnTo>
                  <a:lnTo>
                    <a:pt x="2816" y="2821"/>
                  </a:lnTo>
                  <a:lnTo>
                    <a:pt x="2816" y="2817"/>
                  </a:lnTo>
                  <a:lnTo>
                    <a:pt x="2809" y="2806"/>
                  </a:lnTo>
                  <a:lnTo>
                    <a:pt x="2803" y="2806"/>
                  </a:lnTo>
                  <a:lnTo>
                    <a:pt x="2799" y="2793"/>
                  </a:lnTo>
                  <a:lnTo>
                    <a:pt x="2801" y="2788"/>
                  </a:lnTo>
                  <a:lnTo>
                    <a:pt x="2809" y="2782"/>
                  </a:lnTo>
                  <a:lnTo>
                    <a:pt x="2812" y="2773"/>
                  </a:lnTo>
                  <a:lnTo>
                    <a:pt x="2809" y="2767"/>
                  </a:lnTo>
                  <a:lnTo>
                    <a:pt x="2812" y="2767"/>
                  </a:lnTo>
                  <a:lnTo>
                    <a:pt x="2816" y="2762"/>
                  </a:lnTo>
                  <a:lnTo>
                    <a:pt x="2818" y="2765"/>
                  </a:lnTo>
                  <a:lnTo>
                    <a:pt x="2820" y="2769"/>
                  </a:lnTo>
                  <a:lnTo>
                    <a:pt x="2825" y="2769"/>
                  </a:lnTo>
                  <a:lnTo>
                    <a:pt x="2822" y="2771"/>
                  </a:lnTo>
                  <a:lnTo>
                    <a:pt x="2822" y="2775"/>
                  </a:lnTo>
                  <a:lnTo>
                    <a:pt x="2829" y="2775"/>
                  </a:lnTo>
                  <a:lnTo>
                    <a:pt x="2825" y="2780"/>
                  </a:lnTo>
                  <a:lnTo>
                    <a:pt x="2829" y="2780"/>
                  </a:lnTo>
                  <a:lnTo>
                    <a:pt x="2835" y="2773"/>
                  </a:lnTo>
                  <a:lnTo>
                    <a:pt x="2846" y="2771"/>
                  </a:lnTo>
                  <a:lnTo>
                    <a:pt x="2853" y="2762"/>
                  </a:lnTo>
                  <a:lnTo>
                    <a:pt x="2861" y="2765"/>
                  </a:lnTo>
                  <a:lnTo>
                    <a:pt x="2872" y="2760"/>
                  </a:lnTo>
                  <a:lnTo>
                    <a:pt x="2887" y="2754"/>
                  </a:lnTo>
                  <a:lnTo>
                    <a:pt x="2881" y="2745"/>
                  </a:lnTo>
                  <a:lnTo>
                    <a:pt x="2892" y="2745"/>
                  </a:lnTo>
                  <a:lnTo>
                    <a:pt x="2905" y="2743"/>
                  </a:lnTo>
                  <a:lnTo>
                    <a:pt x="2915" y="2747"/>
                  </a:lnTo>
                  <a:lnTo>
                    <a:pt x="2924" y="2745"/>
                  </a:lnTo>
                  <a:lnTo>
                    <a:pt x="2937" y="2739"/>
                  </a:lnTo>
                  <a:lnTo>
                    <a:pt x="2950" y="2726"/>
                  </a:lnTo>
                  <a:lnTo>
                    <a:pt x="2957" y="2715"/>
                  </a:lnTo>
                  <a:lnTo>
                    <a:pt x="2959" y="2710"/>
                  </a:lnTo>
                  <a:lnTo>
                    <a:pt x="2961" y="2713"/>
                  </a:lnTo>
                  <a:lnTo>
                    <a:pt x="2967" y="2717"/>
                  </a:lnTo>
                  <a:lnTo>
                    <a:pt x="2972" y="2713"/>
                  </a:lnTo>
                  <a:lnTo>
                    <a:pt x="2978" y="2704"/>
                  </a:lnTo>
                  <a:lnTo>
                    <a:pt x="2987" y="2700"/>
                  </a:lnTo>
                  <a:lnTo>
                    <a:pt x="2987" y="2684"/>
                  </a:lnTo>
                  <a:lnTo>
                    <a:pt x="2982" y="2674"/>
                  </a:lnTo>
                  <a:lnTo>
                    <a:pt x="2985" y="2663"/>
                  </a:lnTo>
                  <a:lnTo>
                    <a:pt x="2980" y="2656"/>
                  </a:lnTo>
                  <a:lnTo>
                    <a:pt x="2987" y="2663"/>
                  </a:lnTo>
                  <a:lnTo>
                    <a:pt x="3002" y="2669"/>
                  </a:lnTo>
                  <a:lnTo>
                    <a:pt x="3004" y="2678"/>
                  </a:lnTo>
                  <a:lnTo>
                    <a:pt x="3017" y="2691"/>
                  </a:lnTo>
                  <a:lnTo>
                    <a:pt x="3026" y="2689"/>
                  </a:lnTo>
                  <a:lnTo>
                    <a:pt x="3019" y="2697"/>
                  </a:lnTo>
                  <a:lnTo>
                    <a:pt x="3011" y="2702"/>
                  </a:lnTo>
                  <a:lnTo>
                    <a:pt x="3013" y="2706"/>
                  </a:lnTo>
                  <a:lnTo>
                    <a:pt x="3034" y="2695"/>
                  </a:lnTo>
                  <a:lnTo>
                    <a:pt x="3037" y="2682"/>
                  </a:lnTo>
                  <a:lnTo>
                    <a:pt x="3047" y="2680"/>
                  </a:lnTo>
                  <a:lnTo>
                    <a:pt x="3054" y="2674"/>
                  </a:lnTo>
                  <a:lnTo>
                    <a:pt x="3063" y="2680"/>
                  </a:lnTo>
                  <a:lnTo>
                    <a:pt x="3073" y="2678"/>
                  </a:lnTo>
                  <a:lnTo>
                    <a:pt x="3073" y="2669"/>
                  </a:lnTo>
                  <a:lnTo>
                    <a:pt x="3084" y="2667"/>
                  </a:lnTo>
                  <a:lnTo>
                    <a:pt x="3086" y="2661"/>
                  </a:lnTo>
                  <a:lnTo>
                    <a:pt x="3091" y="2667"/>
                  </a:lnTo>
                  <a:lnTo>
                    <a:pt x="3099" y="2678"/>
                  </a:lnTo>
                  <a:lnTo>
                    <a:pt x="3106" y="2674"/>
                  </a:lnTo>
                  <a:lnTo>
                    <a:pt x="3108" y="2663"/>
                  </a:lnTo>
                  <a:lnTo>
                    <a:pt x="3114" y="2663"/>
                  </a:lnTo>
                  <a:lnTo>
                    <a:pt x="3117" y="2667"/>
                  </a:lnTo>
                  <a:lnTo>
                    <a:pt x="3125" y="2667"/>
                  </a:lnTo>
                  <a:lnTo>
                    <a:pt x="3127" y="2661"/>
                  </a:lnTo>
                  <a:lnTo>
                    <a:pt x="3140" y="2658"/>
                  </a:lnTo>
                  <a:lnTo>
                    <a:pt x="3149" y="2650"/>
                  </a:lnTo>
                  <a:lnTo>
                    <a:pt x="3156" y="2645"/>
                  </a:lnTo>
                  <a:lnTo>
                    <a:pt x="3156" y="2652"/>
                  </a:lnTo>
                  <a:lnTo>
                    <a:pt x="3160" y="2648"/>
                  </a:lnTo>
                  <a:lnTo>
                    <a:pt x="3166" y="2650"/>
                  </a:lnTo>
                  <a:lnTo>
                    <a:pt x="3177" y="2643"/>
                  </a:lnTo>
                  <a:lnTo>
                    <a:pt x="3173" y="2637"/>
                  </a:lnTo>
                  <a:lnTo>
                    <a:pt x="3177" y="2628"/>
                  </a:lnTo>
                  <a:lnTo>
                    <a:pt x="3182" y="2615"/>
                  </a:lnTo>
                  <a:lnTo>
                    <a:pt x="3177" y="2602"/>
                  </a:lnTo>
                  <a:lnTo>
                    <a:pt x="3182" y="2604"/>
                  </a:lnTo>
                  <a:lnTo>
                    <a:pt x="3186" y="2598"/>
                  </a:lnTo>
                  <a:lnTo>
                    <a:pt x="3201" y="2596"/>
                  </a:lnTo>
                  <a:lnTo>
                    <a:pt x="3203" y="2602"/>
                  </a:lnTo>
                  <a:lnTo>
                    <a:pt x="3216" y="2602"/>
                  </a:lnTo>
                  <a:lnTo>
                    <a:pt x="3218" y="2587"/>
                  </a:lnTo>
                  <a:lnTo>
                    <a:pt x="3225" y="2587"/>
                  </a:lnTo>
                  <a:lnTo>
                    <a:pt x="3225" y="2576"/>
                  </a:lnTo>
                  <a:lnTo>
                    <a:pt x="3231" y="2576"/>
                  </a:lnTo>
                  <a:lnTo>
                    <a:pt x="3233" y="2583"/>
                  </a:lnTo>
                  <a:lnTo>
                    <a:pt x="3236" y="2581"/>
                  </a:lnTo>
                  <a:lnTo>
                    <a:pt x="3244" y="2568"/>
                  </a:lnTo>
                  <a:lnTo>
                    <a:pt x="3251" y="2576"/>
                  </a:lnTo>
                  <a:lnTo>
                    <a:pt x="3253" y="2563"/>
                  </a:lnTo>
                  <a:lnTo>
                    <a:pt x="3259" y="2563"/>
                  </a:lnTo>
                  <a:lnTo>
                    <a:pt x="3264" y="2552"/>
                  </a:lnTo>
                  <a:lnTo>
                    <a:pt x="3253" y="2550"/>
                  </a:lnTo>
                  <a:lnTo>
                    <a:pt x="3244" y="2555"/>
                  </a:lnTo>
                  <a:lnTo>
                    <a:pt x="3229" y="2542"/>
                  </a:lnTo>
                  <a:lnTo>
                    <a:pt x="3251" y="2542"/>
                  </a:lnTo>
                  <a:lnTo>
                    <a:pt x="3259" y="2529"/>
                  </a:lnTo>
                  <a:lnTo>
                    <a:pt x="3264" y="2533"/>
                  </a:lnTo>
                  <a:lnTo>
                    <a:pt x="3270" y="2526"/>
                  </a:lnTo>
                  <a:lnTo>
                    <a:pt x="3287" y="2537"/>
                  </a:lnTo>
                  <a:lnTo>
                    <a:pt x="3292" y="2524"/>
                  </a:lnTo>
                  <a:lnTo>
                    <a:pt x="3281" y="2520"/>
                  </a:lnTo>
                  <a:lnTo>
                    <a:pt x="3277" y="2516"/>
                  </a:lnTo>
                  <a:lnTo>
                    <a:pt x="3279" y="2507"/>
                  </a:lnTo>
                  <a:lnTo>
                    <a:pt x="3292" y="2516"/>
                  </a:lnTo>
                  <a:lnTo>
                    <a:pt x="3298" y="2507"/>
                  </a:lnTo>
                  <a:lnTo>
                    <a:pt x="3298" y="2505"/>
                  </a:lnTo>
                  <a:lnTo>
                    <a:pt x="3290" y="2505"/>
                  </a:lnTo>
                  <a:lnTo>
                    <a:pt x="3287" y="2492"/>
                  </a:lnTo>
                  <a:lnTo>
                    <a:pt x="3281" y="2487"/>
                  </a:lnTo>
                  <a:lnTo>
                    <a:pt x="3290" y="2485"/>
                  </a:lnTo>
                  <a:lnTo>
                    <a:pt x="3294" y="2492"/>
                  </a:lnTo>
                  <a:lnTo>
                    <a:pt x="3300" y="2492"/>
                  </a:lnTo>
                  <a:lnTo>
                    <a:pt x="3305" y="2498"/>
                  </a:lnTo>
                  <a:lnTo>
                    <a:pt x="3305" y="2487"/>
                  </a:lnTo>
                  <a:lnTo>
                    <a:pt x="3294" y="2479"/>
                  </a:lnTo>
                  <a:lnTo>
                    <a:pt x="3296" y="2470"/>
                  </a:lnTo>
                  <a:lnTo>
                    <a:pt x="3303" y="2470"/>
                  </a:lnTo>
                  <a:lnTo>
                    <a:pt x="3307" y="2461"/>
                  </a:lnTo>
                  <a:lnTo>
                    <a:pt x="3316" y="2470"/>
                  </a:lnTo>
                  <a:lnTo>
                    <a:pt x="3316" y="2479"/>
                  </a:lnTo>
                  <a:lnTo>
                    <a:pt x="3322" y="2479"/>
                  </a:lnTo>
                  <a:lnTo>
                    <a:pt x="3329" y="2490"/>
                  </a:lnTo>
                  <a:lnTo>
                    <a:pt x="3329" y="2474"/>
                  </a:lnTo>
                  <a:lnTo>
                    <a:pt x="3324" y="2466"/>
                  </a:lnTo>
                  <a:lnTo>
                    <a:pt x="3318" y="2466"/>
                  </a:lnTo>
                  <a:lnTo>
                    <a:pt x="3316" y="2457"/>
                  </a:lnTo>
                  <a:lnTo>
                    <a:pt x="3324" y="2455"/>
                  </a:lnTo>
                  <a:lnTo>
                    <a:pt x="3326" y="2448"/>
                  </a:lnTo>
                  <a:lnTo>
                    <a:pt x="3316" y="2444"/>
                  </a:lnTo>
                  <a:lnTo>
                    <a:pt x="3331" y="2433"/>
                  </a:lnTo>
                  <a:lnTo>
                    <a:pt x="3324" y="2425"/>
                  </a:lnTo>
                  <a:lnTo>
                    <a:pt x="3313" y="2427"/>
                  </a:lnTo>
                  <a:lnTo>
                    <a:pt x="3309" y="2431"/>
                  </a:lnTo>
                  <a:lnTo>
                    <a:pt x="3311" y="2420"/>
                  </a:lnTo>
                  <a:lnTo>
                    <a:pt x="3324" y="2412"/>
                  </a:lnTo>
                  <a:lnTo>
                    <a:pt x="3344" y="2403"/>
                  </a:lnTo>
                  <a:lnTo>
                    <a:pt x="3337" y="2397"/>
                  </a:lnTo>
                  <a:lnTo>
                    <a:pt x="3331" y="2403"/>
                  </a:lnTo>
                  <a:lnTo>
                    <a:pt x="3316" y="2390"/>
                  </a:lnTo>
                  <a:lnTo>
                    <a:pt x="3329" y="2390"/>
                  </a:lnTo>
                  <a:lnTo>
                    <a:pt x="3320" y="2379"/>
                  </a:lnTo>
                  <a:lnTo>
                    <a:pt x="3309" y="2377"/>
                  </a:lnTo>
                  <a:lnTo>
                    <a:pt x="3318" y="2373"/>
                  </a:lnTo>
                  <a:lnTo>
                    <a:pt x="3311" y="2366"/>
                  </a:lnTo>
                  <a:lnTo>
                    <a:pt x="3320" y="2368"/>
                  </a:lnTo>
                  <a:lnTo>
                    <a:pt x="3322" y="2358"/>
                  </a:lnTo>
                  <a:lnTo>
                    <a:pt x="3326" y="2358"/>
                  </a:lnTo>
                  <a:lnTo>
                    <a:pt x="3333" y="2358"/>
                  </a:lnTo>
                  <a:lnTo>
                    <a:pt x="3331" y="2368"/>
                  </a:lnTo>
                  <a:lnTo>
                    <a:pt x="3339" y="2368"/>
                  </a:lnTo>
                  <a:lnTo>
                    <a:pt x="3355" y="2353"/>
                  </a:lnTo>
                  <a:lnTo>
                    <a:pt x="3357" y="2345"/>
                  </a:lnTo>
                  <a:lnTo>
                    <a:pt x="3370" y="2347"/>
                  </a:lnTo>
                  <a:lnTo>
                    <a:pt x="3361" y="2336"/>
                  </a:lnTo>
                  <a:lnTo>
                    <a:pt x="3352" y="2336"/>
                  </a:lnTo>
                  <a:lnTo>
                    <a:pt x="3355" y="2325"/>
                  </a:lnTo>
                  <a:lnTo>
                    <a:pt x="3363" y="2334"/>
                  </a:lnTo>
                  <a:lnTo>
                    <a:pt x="3374" y="2327"/>
                  </a:lnTo>
                  <a:lnTo>
                    <a:pt x="3374" y="2316"/>
                  </a:lnTo>
                  <a:lnTo>
                    <a:pt x="3376" y="2312"/>
                  </a:lnTo>
                  <a:lnTo>
                    <a:pt x="3372" y="2306"/>
                  </a:lnTo>
                  <a:lnTo>
                    <a:pt x="3374" y="2297"/>
                  </a:lnTo>
                  <a:lnTo>
                    <a:pt x="3381" y="2293"/>
                  </a:lnTo>
                  <a:lnTo>
                    <a:pt x="3376" y="2284"/>
                  </a:lnTo>
                  <a:lnTo>
                    <a:pt x="3376" y="2277"/>
                  </a:lnTo>
                  <a:lnTo>
                    <a:pt x="3363" y="2271"/>
                  </a:lnTo>
                  <a:lnTo>
                    <a:pt x="3381" y="2277"/>
                  </a:lnTo>
                  <a:lnTo>
                    <a:pt x="3387" y="2271"/>
                  </a:lnTo>
                  <a:lnTo>
                    <a:pt x="3398" y="2249"/>
                  </a:lnTo>
                  <a:lnTo>
                    <a:pt x="3406" y="2247"/>
                  </a:lnTo>
                  <a:lnTo>
                    <a:pt x="3409" y="2258"/>
                  </a:lnTo>
                  <a:lnTo>
                    <a:pt x="3413" y="2262"/>
                  </a:lnTo>
                  <a:lnTo>
                    <a:pt x="3415" y="2249"/>
                  </a:lnTo>
                  <a:lnTo>
                    <a:pt x="3424" y="2245"/>
                  </a:lnTo>
                  <a:lnTo>
                    <a:pt x="3417" y="2232"/>
                  </a:lnTo>
                  <a:lnTo>
                    <a:pt x="3404" y="2232"/>
                  </a:lnTo>
                  <a:lnTo>
                    <a:pt x="3400" y="2228"/>
                  </a:lnTo>
                  <a:lnTo>
                    <a:pt x="3404" y="2223"/>
                  </a:lnTo>
                  <a:lnTo>
                    <a:pt x="3413" y="2223"/>
                  </a:lnTo>
                  <a:lnTo>
                    <a:pt x="3419" y="2217"/>
                  </a:lnTo>
                  <a:lnTo>
                    <a:pt x="3415" y="2213"/>
                  </a:lnTo>
                  <a:lnTo>
                    <a:pt x="3406" y="2208"/>
                  </a:lnTo>
                  <a:lnTo>
                    <a:pt x="3415" y="2200"/>
                  </a:lnTo>
                  <a:lnTo>
                    <a:pt x="3419" y="2202"/>
                  </a:lnTo>
                  <a:lnTo>
                    <a:pt x="3422" y="2195"/>
                  </a:lnTo>
                  <a:lnTo>
                    <a:pt x="3415" y="2189"/>
                  </a:lnTo>
                  <a:lnTo>
                    <a:pt x="3393" y="2191"/>
                  </a:lnTo>
                  <a:lnTo>
                    <a:pt x="3396" y="2184"/>
                  </a:lnTo>
                  <a:lnTo>
                    <a:pt x="3409" y="2174"/>
                  </a:lnTo>
                  <a:lnTo>
                    <a:pt x="3419" y="2176"/>
                  </a:lnTo>
                  <a:lnTo>
                    <a:pt x="3424" y="2174"/>
                  </a:lnTo>
                  <a:lnTo>
                    <a:pt x="3426" y="2167"/>
                  </a:lnTo>
                  <a:lnTo>
                    <a:pt x="3432" y="2171"/>
                  </a:lnTo>
                  <a:lnTo>
                    <a:pt x="3435" y="2176"/>
                  </a:lnTo>
                  <a:lnTo>
                    <a:pt x="3441" y="2169"/>
                  </a:lnTo>
                  <a:lnTo>
                    <a:pt x="3437" y="2163"/>
                  </a:lnTo>
                  <a:lnTo>
                    <a:pt x="3437" y="2143"/>
                  </a:lnTo>
                  <a:lnTo>
                    <a:pt x="3430" y="2139"/>
                  </a:lnTo>
                  <a:lnTo>
                    <a:pt x="3422" y="2148"/>
                  </a:lnTo>
                  <a:lnTo>
                    <a:pt x="3424" y="2150"/>
                  </a:lnTo>
                  <a:lnTo>
                    <a:pt x="3424" y="2156"/>
                  </a:lnTo>
                  <a:lnTo>
                    <a:pt x="3411" y="2154"/>
                  </a:lnTo>
                  <a:lnTo>
                    <a:pt x="3396" y="2167"/>
                  </a:lnTo>
                  <a:lnTo>
                    <a:pt x="3387" y="2165"/>
                  </a:lnTo>
                  <a:lnTo>
                    <a:pt x="3387" y="2154"/>
                  </a:lnTo>
                  <a:lnTo>
                    <a:pt x="3404" y="2150"/>
                  </a:lnTo>
                  <a:lnTo>
                    <a:pt x="3430" y="2126"/>
                  </a:lnTo>
                  <a:lnTo>
                    <a:pt x="3430" y="2122"/>
                  </a:lnTo>
                  <a:lnTo>
                    <a:pt x="3417" y="2122"/>
                  </a:lnTo>
                  <a:lnTo>
                    <a:pt x="3413" y="2115"/>
                  </a:lnTo>
                  <a:lnTo>
                    <a:pt x="3409" y="2119"/>
                  </a:lnTo>
                  <a:lnTo>
                    <a:pt x="3389" y="2093"/>
                  </a:lnTo>
                  <a:lnTo>
                    <a:pt x="3374" y="2091"/>
                  </a:lnTo>
                  <a:lnTo>
                    <a:pt x="3355" y="2109"/>
                  </a:lnTo>
                  <a:lnTo>
                    <a:pt x="3346" y="2104"/>
                  </a:lnTo>
                  <a:lnTo>
                    <a:pt x="3333" y="2087"/>
                  </a:lnTo>
                  <a:lnTo>
                    <a:pt x="3320" y="2089"/>
                  </a:lnTo>
                  <a:lnTo>
                    <a:pt x="3307" y="2100"/>
                  </a:lnTo>
                  <a:lnTo>
                    <a:pt x="3303" y="2111"/>
                  </a:lnTo>
                  <a:lnTo>
                    <a:pt x="3305" y="2096"/>
                  </a:lnTo>
                  <a:lnTo>
                    <a:pt x="3318" y="2085"/>
                  </a:lnTo>
                  <a:lnTo>
                    <a:pt x="3326" y="2085"/>
                  </a:lnTo>
                  <a:lnTo>
                    <a:pt x="3335" y="2078"/>
                  </a:lnTo>
                  <a:lnTo>
                    <a:pt x="3350" y="2087"/>
                  </a:lnTo>
                  <a:lnTo>
                    <a:pt x="3361" y="2080"/>
                  </a:lnTo>
                  <a:lnTo>
                    <a:pt x="3361" y="2070"/>
                  </a:lnTo>
                  <a:lnTo>
                    <a:pt x="3368" y="2065"/>
                  </a:lnTo>
                  <a:lnTo>
                    <a:pt x="3376" y="2065"/>
                  </a:lnTo>
                  <a:lnTo>
                    <a:pt x="3389" y="2048"/>
                  </a:lnTo>
                  <a:lnTo>
                    <a:pt x="3406" y="2048"/>
                  </a:lnTo>
                  <a:lnTo>
                    <a:pt x="3406" y="2037"/>
                  </a:lnTo>
                  <a:lnTo>
                    <a:pt x="3391" y="2013"/>
                  </a:lnTo>
                  <a:lnTo>
                    <a:pt x="3361" y="1994"/>
                  </a:lnTo>
                  <a:lnTo>
                    <a:pt x="3339" y="1983"/>
                  </a:lnTo>
                  <a:lnTo>
                    <a:pt x="3316" y="1957"/>
                  </a:lnTo>
                  <a:lnTo>
                    <a:pt x="3303" y="1957"/>
                  </a:lnTo>
                  <a:lnTo>
                    <a:pt x="3283" y="1972"/>
                  </a:lnTo>
                  <a:lnTo>
                    <a:pt x="3272" y="1970"/>
                  </a:lnTo>
                  <a:lnTo>
                    <a:pt x="3257" y="1955"/>
                  </a:lnTo>
                  <a:lnTo>
                    <a:pt x="3257" y="1948"/>
                  </a:lnTo>
                  <a:lnTo>
                    <a:pt x="3251" y="1946"/>
                  </a:lnTo>
                  <a:lnTo>
                    <a:pt x="3236" y="1951"/>
                  </a:lnTo>
                  <a:lnTo>
                    <a:pt x="3220" y="1948"/>
                  </a:lnTo>
                  <a:lnTo>
                    <a:pt x="3205" y="1953"/>
                  </a:lnTo>
                  <a:lnTo>
                    <a:pt x="3188" y="1974"/>
                  </a:lnTo>
                  <a:lnTo>
                    <a:pt x="3203" y="1946"/>
                  </a:lnTo>
                  <a:lnTo>
                    <a:pt x="3214" y="1942"/>
                  </a:lnTo>
                  <a:lnTo>
                    <a:pt x="3223" y="1944"/>
                  </a:lnTo>
                  <a:lnTo>
                    <a:pt x="3229" y="1944"/>
                  </a:lnTo>
                  <a:lnTo>
                    <a:pt x="3233" y="1940"/>
                  </a:lnTo>
                  <a:lnTo>
                    <a:pt x="3242" y="1944"/>
                  </a:lnTo>
                  <a:lnTo>
                    <a:pt x="3259" y="1938"/>
                  </a:lnTo>
                  <a:lnTo>
                    <a:pt x="3266" y="1955"/>
                  </a:lnTo>
                  <a:lnTo>
                    <a:pt x="3275" y="1961"/>
                  </a:lnTo>
                  <a:lnTo>
                    <a:pt x="3287" y="1961"/>
                  </a:lnTo>
                  <a:lnTo>
                    <a:pt x="3294" y="1951"/>
                  </a:lnTo>
                  <a:lnTo>
                    <a:pt x="3313" y="1955"/>
                  </a:lnTo>
                  <a:lnTo>
                    <a:pt x="3329" y="1964"/>
                  </a:lnTo>
                  <a:lnTo>
                    <a:pt x="3337" y="1964"/>
                  </a:lnTo>
                  <a:lnTo>
                    <a:pt x="3350" y="1977"/>
                  </a:lnTo>
                  <a:lnTo>
                    <a:pt x="3368" y="1966"/>
                  </a:lnTo>
                  <a:lnTo>
                    <a:pt x="3393" y="1977"/>
                  </a:lnTo>
                  <a:lnTo>
                    <a:pt x="3400" y="1972"/>
                  </a:lnTo>
                  <a:lnTo>
                    <a:pt x="3391" y="1953"/>
                  </a:lnTo>
                  <a:lnTo>
                    <a:pt x="3383" y="1951"/>
                  </a:lnTo>
                  <a:lnTo>
                    <a:pt x="3368" y="1933"/>
                  </a:lnTo>
                  <a:lnTo>
                    <a:pt x="3368" y="1929"/>
                  </a:lnTo>
                  <a:lnTo>
                    <a:pt x="3361" y="1922"/>
                  </a:lnTo>
                  <a:lnTo>
                    <a:pt x="3348" y="1925"/>
                  </a:lnTo>
                  <a:lnTo>
                    <a:pt x="3337" y="1918"/>
                  </a:lnTo>
                  <a:lnTo>
                    <a:pt x="3320" y="1894"/>
                  </a:lnTo>
                  <a:lnTo>
                    <a:pt x="3320" y="1877"/>
                  </a:lnTo>
                  <a:lnTo>
                    <a:pt x="3296" y="1860"/>
                  </a:lnTo>
                  <a:lnTo>
                    <a:pt x="3296" y="1842"/>
                  </a:lnTo>
                  <a:lnTo>
                    <a:pt x="3283" y="1838"/>
                  </a:lnTo>
                  <a:lnTo>
                    <a:pt x="3290" y="1823"/>
                  </a:lnTo>
                  <a:lnTo>
                    <a:pt x="3285" y="1823"/>
                  </a:lnTo>
                  <a:lnTo>
                    <a:pt x="3266" y="1784"/>
                  </a:lnTo>
                  <a:lnTo>
                    <a:pt x="3233" y="1767"/>
                  </a:lnTo>
                  <a:lnTo>
                    <a:pt x="3223" y="1771"/>
                  </a:lnTo>
                  <a:lnTo>
                    <a:pt x="3223" y="1762"/>
                  </a:lnTo>
                  <a:lnTo>
                    <a:pt x="3192" y="1747"/>
                  </a:lnTo>
                  <a:lnTo>
                    <a:pt x="3188" y="1747"/>
                  </a:lnTo>
                  <a:lnTo>
                    <a:pt x="3186" y="1717"/>
                  </a:lnTo>
                  <a:lnTo>
                    <a:pt x="3192" y="1695"/>
                  </a:lnTo>
                  <a:lnTo>
                    <a:pt x="3186" y="1682"/>
                  </a:lnTo>
                  <a:lnTo>
                    <a:pt x="3190" y="1663"/>
                  </a:lnTo>
                  <a:lnTo>
                    <a:pt x="3194" y="1667"/>
                  </a:lnTo>
                  <a:lnTo>
                    <a:pt x="3203" y="1663"/>
                  </a:lnTo>
                  <a:lnTo>
                    <a:pt x="3214" y="1645"/>
                  </a:lnTo>
                  <a:lnTo>
                    <a:pt x="3220" y="1650"/>
                  </a:lnTo>
                  <a:lnTo>
                    <a:pt x="3231" y="1637"/>
                  </a:lnTo>
                  <a:lnTo>
                    <a:pt x="3220" y="1628"/>
                  </a:lnTo>
                  <a:lnTo>
                    <a:pt x="3214" y="1621"/>
                  </a:lnTo>
                  <a:lnTo>
                    <a:pt x="3225" y="1611"/>
                  </a:lnTo>
                  <a:lnTo>
                    <a:pt x="3242" y="1611"/>
                  </a:lnTo>
                  <a:lnTo>
                    <a:pt x="3244" y="1598"/>
                  </a:lnTo>
                  <a:lnTo>
                    <a:pt x="3259" y="1595"/>
                  </a:lnTo>
                  <a:lnTo>
                    <a:pt x="3257" y="1585"/>
                  </a:lnTo>
                  <a:lnTo>
                    <a:pt x="3244" y="1576"/>
                  </a:lnTo>
                  <a:lnTo>
                    <a:pt x="3257" y="1574"/>
                  </a:lnTo>
                  <a:lnTo>
                    <a:pt x="3268" y="1583"/>
                  </a:lnTo>
                  <a:lnTo>
                    <a:pt x="3270" y="1576"/>
                  </a:lnTo>
                  <a:lnTo>
                    <a:pt x="3281" y="1576"/>
                  </a:lnTo>
                  <a:lnTo>
                    <a:pt x="3292" y="1565"/>
                  </a:lnTo>
                  <a:lnTo>
                    <a:pt x="3300" y="1565"/>
                  </a:lnTo>
                  <a:lnTo>
                    <a:pt x="3313" y="1548"/>
                  </a:lnTo>
                  <a:lnTo>
                    <a:pt x="3318" y="1557"/>
                  </a:lnTo>
                  <a:lnTo>
                    <a:pt x="3324" y="1550"/>
                  </a:lnTo>
                  <a:lnTo>
                    <a:pt x="3326" y="1557"/>
                  </a:lnTo>
                  <a:lnTo>
                    <a:pt x="3342" y="1565"/>
                  </a:lnTo>
                  <a:lnTo>
                    <a:pt x="3357" y="1552"/>
                  </a:lnTo>
                  <a:lnTo>
                    <a:pt x="3357" y="1548"/>
                  </a:lnTo>
                  <a:lnTo>
                    <a:pt x="3346" y="1546"/>
                  </a:lnTo>
                  <a:lnTo>
                    <a:pt x="3346" y="1533"/>
                  </a:lnTo>
                  <a:lnTo>
                    <a:pt x="3352" y="1528"/>
                  </a:lnTo>
                  <a:lnTo>
                    <a:pt x="3359" y="1528"/>
                  </a:lnTo>
                  <a:lnTo>
                    <a:pt x="3348" y="1513"/>
                  </a:lnTo>
                  <a:lnTo>
                    <a:pt x="3350" y="1507"/>
                  </a:lnTo>
                  <a:lnTo>
                    <a:pt x="3363" y="1502"/>
                  </a:lnTo>
                  <a:lnTo>
                    <a:pt x="3357" y="1498"/>
                  </a:lnTo>
                  <a:lnTo>
                    <a:pt x="3342" y="1502"/>
                  </a:lnTo>
                  <a:lnTo>
                    <a:pt x="3324" y="1502"/>
                  </a:lnTo>
                  <a:lnTo>
                    <a:pt x="3324" y="1496"/>
                  </a:lnTo>
                  <a:lnTo>
                    <a:pt x="3311" y="1498"/>
                  </a:lnTo>
                  <a:lnTo>
                    <a:pt x="3307" y="1502"/>
                  </a:lnTo>
                  <a:lnTo>
                    <a:pt x="3266" y="1505"/>
                  </a:lnTo>
                  <a:lnTo>
                    <a:pt x="3259" y="1498"/>
                  </a:lnTo>
                  <a:lnTo>
                    <a:pt x="3251" y="1494"/>
                  </a:lnTo>
                  <a:lnTo>
                    <a:pt x="3244" y="1483"/>
                  </a:lnTo>
                  <a:lnTo>
                    <a:pt x="3238" y="1481"/>
                  </a:lnTo>
                  <a:lnTo>
                    <a:pt x="3233" y="1474"/>
                  </a:lnTo>
                  <a:lnTo>
                    <a:pt x="3205" y="1489"/>
                  </a:lnTo>
                  <a:lnTo>
                    <a:pt x="3190" y="1489"/>
                  </a:lnTo>
                  <a:lnTo>
                    <a:pt x="3194" y="1494"/>
                  </a:lnTo>
                  <a:lnTo>
                    <a:pt x="3194" y="1505"/>
                  </a:lnTo>
                  <a:lnTo>
                    <a:pt x="3188" y="1511"/>
                  </a:lnTo>
                  <a:lnTo>
                    <a:pt x="3171" y="1518"/>
                  </a:lnTo>
                  <a:lnTo>
                    <a:pt x="3173" y="1520"/>
                  </a:lnTo>
                  <a:lnTo>
                    <a:pt x="3179" y="1526"/>
                  </a:lnTo>
                  <a:lnTo>
                    <a:pt x="3173" y="1539"/>
                  </a:lnTo>
                  <a:lnTo>
                    <a:pt x="3166" y="1544"/>
                  </a:lnTo>
                  <a:lnTo>
                    <a:pt x="3153" y="1539"/>
                  </a:lnTo>
                  <a:lnTo>
                    <a:pt x="3143" y="1546"/>
                  </a:lnTo>
                  <a:lnTo>
                    <a:pt x="3125" y="1546"/>
                  </a:lnTo>
                  <a:lnTo>
                    <a:pt x="3110" y="1513"/>
                  </a:lnTo>
                  <a:lnTo>
                    <a:pt x="3110" y="1496"/>
                  </a:lnTo>
                  <a:lnTo>
                    <a:pt x="3106" y="1485"/>
                  </a:lnTo>
                  <a:lnTo>
                    <a:pt x="3091" y="1485"/>
                  </a:lnTo>
                  <a:lnTo>
                    <a:pt x="3084" y="1489"/>
                  </a:lnTo>
                  <a:lnTo>
                    <a:pt x="3082" y="1483"/>
                  </a:lnTo>
                  <a:lnTo>
                    <a:pt x="3076" y="1483"/>
                  </a:lnTo>
                  <a:lnTo>
                    <a:pt x="3071" y="1489"/>
                  </a:lnTo>
                  <a:lnTo>
                    <a:pt x="3067" y="1483"/>
                  </a:lnTo>
                  <a:lnTo>
                    <a:pt x="3065" y="1489"/>
                  </a:lnTo>
                  <a:lnTo>
                    <a:pt x="3056" y="1474"/>
                  </a:lnTo>
                  <a:lnTo>
                    <a:pt x="3054" y="1466"/>
                  </a:lnTo>
                  <a:lnTo>
                    <a:pt x="3032" y="1453"/>
                  </a:lnTo>
                  <a:lnTo>
                    <a:pt x="3019" y="1444"/>
                  </a:lnTo>
                  <a:lnTo>
                    <a:pt x="3019" y="1431"/>
                  </a:lnTo>
                  <a:lnTo>
                    <a:pt x="3013" y="1416"/>
                  </a:lnTo>
                  <a:lnTo>
                    <a:pt x="3017" y="1411"/>
                  </a:lnTo>
                  <a:lnTo>
                    <a:pt x="3017" y="1405"/>
                  </a:lnTo>
                  <a:lnTo>
                    <a:pt x="3019" y="1398"/>
                  </a:lnTo>
                  <a:lnTo>
                    <a:pt x="3021" y="1385"/>
                  </a:lnTo>
                  <a:lnTo>
                    <a:pt x="3028" y="1379"/>
                  </a:lnTo>
                  <a:lnTo>
                    <a:pt x="3030" y="1373"/>
                  </a:lnTo>
                  <a:lnTo>
                    <a:pt x="3054" y="1381"/>
                  </a:lnTo>
                  <a:lnTo>
                    <a:pt x="3073" y="1381"/>
                  </a:lnTo>
                  <a:lnTo>
                    <a:pt x="3088" y="1381"/>
                  </a:lnTo>
                  <a:lnTo>
                    <a:pt x="3095" y="1368"/>
                  </a:lnTo>
                  <a:lnTo>
                    <a:pt x="3091" y="1362"/>
                  </a:lnTo>
                  <a:lnTo>
                    <a:pt x="3099" y="1362"/>
                  </a:lnTo>
                  <a:lnTo>
                    <a:pt x="3097" y="1347"/>
                  </a:lnTo>
                  <a:lnTo>
                    <a:pt x="3095" y="1342"/>
                  </a:lnTo>
                  <a:lnTo>
                    <a:pt x="3099" y="1336"/>
                  </a:lnTo>
                  <a:lnTo>
                    <a:pt x="3106" y="1305"/>
                  </a:lnTo>
                  <a:lnTo>
                    <a:pt x="3127" y="1292"/>
                  </a:lnTo>
                  <a:lnTo>
                    <a:pt x="3140" y="1292"/>
                  </a:lnTo>
                  <a:lnTo>
                    <a:pt x="3151" y="1275"/>
                  </a:lnTo>
                  <a:lnTo>
                    <a:pt x="3158" y="1273"/>
                  </a:lnTo>
                  <a:lnTo>
                    <a:pt x="3158" y="1249"/>
                  </a:lnTo>
                  <a:lnTo>
                    <a:pt x="3171" y="1234"/>
                  </a:lnTo>
                  <a:lnTo>
                    <a:pt x="3173" y="1221"/>
                  </a:lnTo>
                  <a:lnTo>
                    <a:pt x="3179" y="1219"/>
                  </a:lnTo>
                  <a:lnTo>
                    <a:pt x="3186" y="1204"/>
                  </a:lnTo>
                  <a:lnTo>
                    <a:pt x="3201" y="1204"/>
                  </a:lnTo>
                  <a:lnTo>
                    <a:pt x="3205" y="1208"/>
                  </a:lnTo>
                  <a:lnTo>
                    <a:pt x="3216" y="1208"/>
                  </a:lnTo>
                  <a:lnTo>
                    <a:pt x="3220" y="1195"/>
                  </a:lnTo>
                  <a:lnTo>
                    <a:pt x="3240" y="1219"/>
                  </a:lnTo>
                  <a:lnTo>
                    <a:pt x="3268" y="1234"/>
                  </a:lnTo>
                  <a:lnTo>
                    <a:pt x="3270" y="1245"/>
                  </a:lnTo>
                  <a:lnTo>
                    <a:pt x="3262" y="1249"/>
                  </a:lnTo>
                  <a:lnTo>
                    <a:pt x="3259" y="1258"/>
                  </a:lnTo>
                  <a:lnTo>
                    <a:pt x="3246" y="1275"/>
                  </a:lnTo>
                  <a:lnTo>
                    <a:pt x="3244" y="1290"/>
                  </a:lnTo>
                  <a:lnTo>
                    <a:pt x="3233" y="1290"/>
                  </a:lnTo>
                  <a:lnTo>
                    <a:pt x="3233" y="1295"/>
                  </a:lnTo>
                  <a:lnTo>
                    <a:pt x="3231" y="1312"/>
                  </a:lnTo>
                  <a:lnTo>
                    <a:pt x="3244" y="1325"/>
                  </a:lnTo>
                  <a:lnTo>
                    <a:pt x="3244" y="1334"/>
                  </a:lnTo>
                  <a:lnTo>
                    <a:pt x="3240" y="1336"/>
                  </a:lnTo>
                  <a:lnTo>
                    <a:pt x="3240" y="1344"/>
                  </a:lnTo>
                  <a:lnTo>
                    <a:pt x="3244" y="1351"/>
                  </a:lnTo>
                  <a:lnTo>
                    <a:pt x="3257" y="1344"/>
                  </a:lnTo>
                  <a:lnTo>
                    <a:pt x="3272" y="1334"/>
                  </a:lnTo>
                  <a:lnTo>
                    <a:pt x="3268" y="1344"/>
                  </a:lnTo>
                  <a:lnTo>
                    <a:pt x="3255" y="1353"/>
                  </a:lnTo>
                  <a:lnTo>
                    <a:pt x="3257" y="1360"/>
                  </a:lnTo>
                  <a:lnTo>
                    <a:pt x="3264" y="1362"/>
                  </a:lnTo>
                  <a:lnTo>
                    <a:pt x="3262" y="1368"/>
                  </a:lnTo>
                  <a:lnTo>
                    <a:pt x="3257" y="1370"/>
                  </a:lnTo>
                  <a:lnTo>
                    <a:pt x="3244" y="1370"/>
                  </a:lnTo>
                  <a:lnTo>
                    <a:pt x="3238" y="1379"/>
                  </a:lnTo>
                  <a:lnTo>
                    <a:pt x="3227" y="1379"/>
                  </a:lnTo>
                  <a:lnTo>
                    <a:pt x="3223" y="1388"/>
                  </a:lnTo>
                  <a:lnTo>
                    <a:pt x="3231" y="1394"/>
                  </a:lnTo>
                  <a:lnTo>
                    <a:pt x="3233" y="1405"/>
                  </a:lnTo>
                  <a:lnTo>
                    <a:pt x="3240" y="1403"/>
                  </a:lnTo>
                  <a:lnTo>
                    <a:pt x="3249" y="1394"/>
                  </a:lnTo>
                  <a:lnTo>
                    <a:pt x="3255" y="1394"/>
                  </a:lnTo>
                  <a:lnTo>
                    <a:pt x="3266" y="1379"/>
                  </a:lnTo>
                  <a:lnTo>
                    <a:pt x="3283" y="1370"/>
                  </a:lnTo>
                  <a:lnTo>
                    <a:pt x="3285" y="1366"/>
                  </a:lnTo>
                  <a:lnTo>
                    <a:pt x="3279" y="1355"/>
                  </a:lnTo>
                  <a:lnTo>
                    <a:pt x="3296" y="1342"/>
                  </a:lnTo>
                  <a:lnTo>
                    <a:pt x="3322" y="1323"/>
                  </a:lnTo>
                  <a:lnTo>
                    <a:pt x="3331" y="1323"/>
                  </a:lnTo>
                  <a:lnTo>
                    <a:pt x="3333" y="1310"/>
                  </a:lnTo>
                  <a:lnTo>
                    <a:pt x="3346" y="1310"/>
                  </a:lnTo>
                  <a:lnTo>
                    <a:pt x="3363" y="1299"/>
                  </a:lnTo>
                  <a:lnTo>
                    <a:pt x="3370" y="1303"/>
                  </a:lnTo>
                  <a:lnTo>
                    <a:pt x="3376" y="1301"/>
                  </a:lnTo>
                  <a:lnTo>
                    <a:pt x="3391" y="1301"/>
                  </a:lnTo>
                  <a:lnTo>
                    <a:pt x="3409" y="1279"/>
                  </a:lnTo>
                  <a:lnTo>
                    <a:pt x="3413" y="1292"/>
                  </a:lnTo>
                  <a:lnTo>
                    <a:pt x="3415" y="1292"/>
                  </a:lnTo>
                  <a:lnTo>
                    <a:pt x="3445" y="1277"/>
                  </a:lnTo>
                  <a:lnTo>
                    <a:pt x="3625" y="1150"/>
                  </a:lnTo>
                  <a:lnTo>
                    <a:pt x="3642" y="1056"/>
                  </a:lnTo>
                  <a:lnTo>
                    <a:pt x="3694" y="1013"/>
                  </a:lnTo>
                  <a:lnTo>
                    <a:pt x="3698" y="1007"/>
                  </a:lnTo>
                  <a:lnTo>
                    <a:pt x="3698" y="1000"/>
                  </a:lnTo>
                  <a:lnTo>
                    <a:pt x="3692" y="996"/>
                  </a:lnTo>
                  <a:lnTo>
                    <a:pt x="3690" y="985"/>
                  </a:lnTo>
                  <a:lnTo>
                    <a:pt x="3692" y="981"/>
                  </a:lnTo>
                  <a:lnTo>
                    <a:pt x="3698" y="976"/>
                  </a:lnTo>
                  <a:lnTo>
                    <a:pt x="3714" y="978"/>
                  </a:lnTo>
                  <a:lnTo>
                    <a:pt x="3718" y="976"/>
                  </a:lnTo>
                  <a:lnTo>
                    <a:pt x="3718" y="966"/>
                  </a:lnTo>
                  <a:lnTo>
                    <a:pt x="3716" y="959"/>
                  </a:lnTo>
                  <a:lnTo>
                    <a:pt x="3716" y="953"/>
                  </a:lnTo>
                  <a:lnTo>
                    <a:pt x="3720" y="946"/>
                  </a:lnTo>
                  <a:lnTo>
                    <a:pt x="3720" y="935"/>
                  </a:lnTo>
                  <a:lnTo>
                    <a:pt x="3718" y="924"/>
                  </a:lnTo>
                  <a:lnTo>
                    <a:pt x="3711" y="918"/>
                  </a:lnTo>
                  <a:lnTo>
                    <a:pt x="3711" y="896"/>
                  </a:lnTo>
                  <a:lnTo>
                    <a:pt x="3709" y="888"/>
                  </a:lnTo>
                  <a:lnTo>
                    <a:pt x="3709" y="872"/>
                  </a:lnTo>
                  <a:lnTo>
                    <a:pt x="3709" y="859"/>
                  </a:lnTo>
                  <a:lnTo>
                    <a:pt x="3701" y="851"/>
                  </a:lnTo>
                  <a:lnTo>
                    <a:pt x="3696" y="842"/>
                  </a:lnTo>
                  <a:lnTo>
                    <a:pt x="3694" y="833"/>
                  </a:lnTo>
                  <a:lnTo>
                    <a:pt x="3679" y="810"/>
                  </a:lnTo>
                  <a:lnTo>
                    <a:pt x="3675" y="801"/>
                  </a:lnTo>
                  <a:lnTo>
                    <a:pt x="3677" y="794"/>
                  </a:lnTo>
                  <a:lnTo>
                    <a:pt x="3686" y="790"/>
                  </a:lnTo>
                  <a:lnTo>
                    <a:pt x="3692" y="788"/>
                  </a:lnTo>
                  <a:lnTo>
                    <a:pt x="3698" y="781"/>
                  </a:lnTo>
                  <a:lnTo>
                    <a:pt x="3701" y="773"/>
                  </a:lnTo>
                  <a:lnTo>
                    <a:pt x="3711" y="756"/>
                  </a:lnTo>
                  <a:lnTo>
                    <a:pt x="3718" y="753"/>
                  </a:lnTo>
                  <a:lnTo>
                    <a:pt x="3727" y="756"/>
                  </a:lnTo>
                  <a:lnTo>
                    <a:pt x="3735" y="760"/>
                  </a:lnTo>
                  <a:lnTo>
                    <a:pt x="3774" y="766"/>
                  </a:lnTo>
                  <a:lnTo>
                    <a:pt x="3781" y="768"/>
                  </a:lnTo>
                  <a:lnTo>
                    <a:pt x="3787" y="768"/>
                  </a:lnTo>
                  <a:lnTo>
                    <a:pt x="3792" y="762"/>
                  </a:lnTo>
                  <a:lnTo>
                    <a:pt x="3792" y="753"/>
                  </a:lnTo>
                  <a:lnTo>
                    <a:pt x="3787" y="747"/>
                  </a:lnTo>
                  <a:lnTo>
                    <a:pt x="3785" y="740"/>
                  </a:lnTo>
                  <a:lnTo>
                    <a:pt x="3787" y="736"/>
                  </a:lnTo>
                  <a:lnTo>
                    <a:pt x="3785" y="730"/>
                  </a:lnTo>
                  <a:lnTo>
                    <a:pt x="3785" y="721"/>
                  </a:lnTo>
                  <a:lnTo>
                    <a:pt x="3789" y="710"/>
                  </a:lnTo>
                  <a:lnTo>
                    <a:pt x="3794" y="706"/>
                  </a:lnTo>
                  <a:lnTo>
                    <a:pt x="3792" y="695"/>
                  </a:lnTo>
                  <a:lnTo>
                    <a:pt x="3787" y="688"/>
                  </a:lnTo>
                  <a:lnTo>
                    <a:pt x="3789" y="686"/>
                  </a:lnTo>
                  <a:lnTo>
                    <a:pt x="3798" y="682"/>
                  </a:lnTo>
                  <a:lnTo>
                    <a:pt x="3796" y="675"/>
                  </a:lnTo>
                  <a:lnTo>
                    <a:pt x="3796" y="669"/>
                  </a:lnTo>
                  <a:lnTo>
                    <a:pt x="3792" y="662"/>
                  </a:lnTo>
                  <a:lnTo>
                    <a:pt x="3794" y="654"/>
                  </a:lnTo>
                  <a:lnTo>
                    <a:pt x="3800" y="649"/>
                  </a:lnTo>
                  <a:lnTo>
                    <a:pt x="3800" y="643"/>
                  </a:lnTo>
                  <a:lnTo>
                    <a:pt x="3796" y="636"/>
                  </a:lnTo>
                  <a:lnTo>
                    <a:pt x="3792" y="626"/>
                  </a:lnTo>
                  <a:lnTo>
                    <a:pt x="3792" y="610"/>
                  </a:lnTo>
                  <a:lnTo>
                    <a:pt x="3794" y="608"/>
                  </a:lnTo>
                  <a:lnTo>
                    <a:pt x="3798" y="606"/>
                  </a:lnTo>
                  <a:lnTo>
                    <a:pt x="3798" y="602"/>
                  </a:lnTo>
                  <a:lnTo>
                    <a:pt x="3794" y="597"/>
                  </a:lnTo>
                  <a:lnTo>
                    <a:pt x="3796" y="591"/>
                  </a:lnTo>
                  <a:lnTo>
                    <a:pt x="3789" y="587"/>
                  </a:lnTo>
                  <a:lnTo>
                    <a:pt x="3785" y="580"/>
                  </a:lnTo>
                  <a:lnTo>
                    <a:pt x="3789" y="571"/>
                  </a:lnTo>
                  <a:lnTo>
                    <a:pt x="3789" y="561"/>
                  </a:lnTo>
                  <a:lnTo>
                    <a:pt x="3787" y="558"/>
                  </a:lnTo>
                  <a:lnTo>
                    <a:pt x="3781" y="550"/>
                  </a:lnTo>
                  <a:lnTo>
                    <a:pt x="3781" y="546"/>
                  </a:lnTo>
                  <a:lnTo>
                    <a:pt x="3789" y="535"/>
                  </a:lnTo>
                  <a:lnTo>
                    <a:pt x="3800" y="533"/>
                  </a:lnTo>
                  <a:lnTo>
                    <a:pt x="3802" y="528"/>
                  </a:lnTo>
                  <a:lnTo>
                    <a:pt x="3802" y="517"/>
                  </a:lnTo>
                  <a:lnTo>
                    <a:pt x="3804" y="504"/>
                  </a:lnTo>
                  <a:lnTo>
                    <a:pt x="3798" y="500"/>
                  </a:lnTo>
                  <a:close/>
                </a:path>
              </a:pathLst>
            </a:custGeom>
            <a:solidFill>
              <a:srgbClr val="FFB3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2956" name="Google Shape;1067;p24">
              <a:extLst>
                <a:ext uri="{FF2B5EF4-FFF2-40B4-BE49-F238E27FC236}">
                  <a16:creationId xmlns:a16="http://schemas.microsoft.com/office/drawing/2014/main" id="{596C43D1-07A3-C744-8044-0723FAE21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7250" y="5867400"/>
              <a:ext cx="66675" cy="36513"/>
            </a:xfrm>
            <a:custGeom>
              <a:avLst/>
              <a:gdLst>
                <a:gd name="T0" fmla="*/ 32385 w 35"/>
                <a:gd name="T1" fmla="*/ 3810 h 19"/>
                <a:gd name="T2" fmla="*/ 3810 w 35"/>
                <a:gd name="T3" fmla="*/ 0 h 19"/>
                <a:gd name="T4" fmla="*/ 0 w 35"/>
                <a:gd name="T5" fmla="*/ 7620 h 19"/>
                <a:gd name="T6" fmla="*/ 13335 w 35"/>
                <a:gd name="T7" fmla="*/ 24766 h 19"/>
                <a:gd name="T8" fmla="*/ 41909 w 35"/>
                <a:gd name="T9" fmla="*/ 24766 h 19"/>
                <a:gd name="T10" fmla="*/ 66674 w 35"/>
                <a:gd name="T11" fmla="*/ 36196 h 19"/>
                <a:gd name="T12" fmla="*/ 60959 w 35"/>
                <a:gd name="T13" fmla="*/ 7620 h 19"/>
                <a:gd name="T14" fmla="*/ 41909 w 35"/>
                <a:gd name="T15" fmla="*/ 11430 h 19"/>
                <a:gd name="T16" fmla="*/ 32385 w 35"/>
                <a:gd name="T17" fmla="*/ 3810 h 1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35" h="19" extrusionOk="0">
                  <a:moveTo>
                    <a:pt x="17" y="2"/>
                  </a:moveTo>
                  <a:lnTo>
                    <a:pt x="2" y="0"/>
                  </a:lnTo>
                  <a:lnTo>
                    <a:pt x="0" y="4"/>
                  </a:lnTo>
                  <a:lnTo>
                    <a:pt x="7" y="13"/>
                  </a:lnTo>
                  <a:lnTo>
                    <a:pt x="22" y="13"/>
                  </a:lnTo>
                  <a:lnTo>
                    <a:pt x="35" y="19"/>
                  </a:lnTo>
                  <a:lnTo>
                    <a:pt x="32" y="4"/>
                  </a:lnTo>
                  <a:lnTo>
                    <a:pt x="22" y="6"/>
                  </a:lnTo>
                  <a:lnTo>
                    <a:pt x="17" y="2"/>
                  </a:lnTo>
                  <a:close/>
                </a:path>
              </a:pathLst>
            </a:custGeom>
            <a:solidFill>
              <a:srgbClr val="FFB3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2957" name="Google Shape;1068;p24">
              <a:extLst>
                <a:ext uri="{FF2B5EF4-FFF2-40B4-BE49-F238E27FC236}">
                  <a16:creationId xmlns:a16="http://schemas.microsoft.com/office/drawing/2014/main" id="{F63DFBC0-8B40-6544-9507-B3B5C90BD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1700" y="6794500"/>
              <a:ext cx="209550" cy="500063"/>
            </a:xfrm>
            <a:custGeom>
              <a:avLst/>
              <a:gdLst>
                <a:gd name="T0" fmla="*/ 184785 w 110"/>
                <a:gd name="T1" fmla="*/ 32385 h 262"/>
                <a:gd name="T2" fmla="*/ 177165 w 110"/>
                <a:gd name="T3" fmla="*/ 32385 h 262"/>
                <a:gd name="T4" fmla="*/ 163830 w 110"/>
                <a:gd name="T5" fmla="*/ 7620 h 262"/>
                <a:gd name="T6" fmla="*/ 139065 w 110"/>
                <a:gd name="T7" fmla="*/ 0 h 262"/>
                <a:gd name="T8" fmla="*/ 123825 w 110"/>
                <a:gd name="T9" fmla="*/ 7620 h 262"/>
                <a:gd name="T10" fmla="*/ 127635 w 110"/>
                <a:gd name="T11" fmla="*/ 24765 h 262"/>
                <a:gd name="T12" fmla="*/ 106680 w 110"/>
                <a:gd name="T13" fmla="*/ 28575 h 262"/>
                <a:gd name="T14" fmla="*/ 81915 w 110"/>
                <a:gd name="T15" fmla="*/ 57150 h 262"/>
                <a:gd name="T16" fmla="*/ 57150 w 110"/>
                <a:gd name="T17" fmla="*/ 99060 h 262"/>
                <a:gd name="T18" fmla="*/ 60960 w 110"/>
                <a:gd name="T19" fmla="*/ 110490 h 262"/>
                <a:gd name="T20" fmla="*/ 57150 w 110"/>
                <a:gd name="T21" fmla="*/ 127635 h 262"/>
                <a:gd name="T22" fmla="*/ 49530 w 110"/>
                <a:gd name="T23" fmla="*/ 135255 h 262"/>
                <a:gd name="T24" fmla="*/ 20955 w 110"/>
                <a:gd name="T25" fmla="*/ 180975 h 262"/>
                <a:gd name="T26" fmla="*/ 7620 w 110"/>
                <a:gd name="T27" fmla="*/ 230505 h 262"/>
                <a:gd name="T28" fmla="*/ 0 w 110"/>
                <a:gd name="T29" fmla="*/ 234315 h 262"/>
                <a:gd name="T30" fmla="*/ 7620 w 110"/>
                <a:gd name="T31" fmla="*/ 247650 h 262"/>
                <a:gd name="T32" fmla="*/ 7620 w 110"/>
                <a:gd name="T33" fmla="*/ 291465 h 262"/>
                <a:gd name="T34" fmla="*/ 11430 w 110"/>
                <a:gd name="T35" fmla="*/ 340995 h 262"/>
                <a:gd name="T36" fmla="*/ 24765 w 110"/>
                <a:gd name="T37" fmla="*/ 344805 h 262"/>
                <a:gd name="T38" fmla="*/ 28575 w 110"/>
                <a:gd name="T39" fmla="*/ 361950 h 262"/>
                <a:gd name="T40" fmla="*/ 24765 w 110"/>
                <a:gd name="T41" fmla="*/ 361950 h 262"/>
                <a:gd name="T42" fmla="*/ 20955 w 110"/>
                <a:gd name="T43" fmla="*/ 379095 h 262"/>
                <a:gd name="T44" fmla="*/ 36195 w 110"/>
                <a:gd name="T45" fmla="*/ 394335 h 262"/>
                <a:gd name="T46" fmla="*/ 49530 w 110"/>
                <a:gd name="T47" fmla="*/ 400050 h 262"/>
                <a:gd name="T48" fmla="*/ 49530 w 110"/>
                <a:gd name="T49" fmla="*/ 415290 h 262"/>
                <a:gd name="T50" fmla="*/ 85725 w 110"/>
                <a:gd name="T51" fmla="*/ 428625 h 262"/>
                <a:gd name="T52" fmla="*/ 102870 w 110"/>
                <a:gd name="T53" fmla="*/ 453390 h 262"/>
                <a:gd name="T54" fmla="*/ 99060 w 110"/>
                <a:gd name="T55" fmla="*/ 478155 h 262"/>
                <a:gd name="T56" fmla="*/ 102870 w 110"/>
                <a:gd name="T57" fmla="*/ 499110 h 262"/>
                <a:gd name="T58" fmla="*/ 120015 w 110"/>
                <a:gd name="T59" fmla="*/ 493395 h 262"/>
                <a:gd name="T60" fmla="*/ 135255 w 110"/>
                <a:gd name="T61" fmla="*/ 499110 h 262"/>
                <a:gd name="T62" fmla="*/ 131445 w 110"/>
                <a:gd name="T63" fmla="*/ 474345 h 262"/>
                <a:gd name="T64" fmla="*/ 135255 w 110"/>
                <a:gd name="T65" fmla="*/ 449580 h 262"/>
                <a:gd name="T66" fmla="*/ 123825 w 110"/>
                <a:gd name="T67" fmla="*/ 411480 h 262"/>
                <a:gd name="T68" fmla="*/ 144780 w 110"/>
                <a:gd name="T69" fmla="*/ 386715 h 262"/>
                <a:gd name="T70" fmla="*/ 173355 w 110"/>
                <a:gd name="T71" fmla="*/ 340995 h 262"/>
                <a:gd name="T72" fmla="*/ 173355 w 110"/>
                <a:gd name="T73" fmla="*/ 312420 h 262"/>
                <a:gd name="T74" fmla="*/ 180975 w 110"/>
                <a:gd name="T75" fmla="*/ 304800 h 262"/>
                <a:gd name="T76" fmla="*/ 173355 w 110"/>
                <a:gd name="T77" fmla="*/ 300990 h 262"/>
                <a:gd name="T78" fmla="*/ 177165 w 110"/>
                <a:gd name="T79" fmla="*/ 255270 h 262"/>
                <a:gd name="T80" fmla="*/ 180975 w 110"/>
                <a:gd name="T81" fmla="*/ 222885 h 262"/>
                <a:gd name="T82" fmla="*/ 177165 w 110"/>
                <a:gd name="T83" fmla="*/ 188595 h 262"/>
                <a:gd name="T84" fmla="*/ 188595 w 110"/>
                <a:gd name="T85" fmla="*/ 163830 h 262"/>
                <a:gd name="T86" fmla="*/ 194310 w 110"/>
                <a:gd name="T87" fmla="*/ 102870 h 262"/>
                <a:gd name="T88" fmla="*/ 201930 w 110"/>
                <a:gd name="T89" fmla="*/ 68580 h 262"/>
                <a:gd name="T90" fmla="*/ 209550 w 110"/>
                <a:gd name="T91" fmla="*/ 68580 h 262"/>
                <a:gd name="T92" fmla="*/ 205740 w 110"/>
                <a:gd name="T93" fmla="*/ 49530 h 262"/>
                <a:gd name="T94" fmla="*/ 184785 w 110"/>
                <a:gd name="T95" fmla="*/ 32385 h 2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0" t="0" r="r" b="b"/>
              <a:pathLst>
                <a:path w="110" h="262" extrusionOk="0">
                  <a:moveTo>
                    <a:pt x="97" y="17"/>
                  </a:moveTo>
                  <a:lnTo>
                    <a:pt x="93" y="17"/>
                  </a:lnTo>
                  <a:lnTo>
                    <a:pt x="86" y="4"/>
                  </a:lnTo>
                  <a:lnTo>
                    <a:pt x="73" y="0"/>
                  </a:lnTo>
                  <a:lnTo>
                    <a:pt x="65" y="4"/>
                  </a:lnTo>
                  <a:lnTo>
                    <a:pt x="67" y="13"/>
                  </a:lnTo>
                  <a:lnTo>
                    <a:pt x="56" y="15"/>
                  </a:lnTo>
                  <a:lnTo>
                    <a:pt x="43" y="30"/>
                  </a:lnTo>
                  <a:lnTo>
                    <a:pt x="30" y="52"/>
                  </a:lnTo>
                  <a:lnTo>
                    <a:pt x="32" y="58"/>
                  </a:lnTo>
                  <a:lnTo>
                    <a:pt x="30" y="67"/>
                  </a:lnTo>
                  <a:lnTo>
                    <a:pt x="26" y="71"/>
                  </a:lnTo>
                  <a:lnTo>
                    <a:pt x="11" y="95"/>
                  </a:lnTo>
                  <a:lnTo>
                    <a:pt x="4" y="121"/>
                  </a:lnTo>
                  <a:lnTo>
                    <a:pt x="0" y="123"/>
                  </a:lnTo>
                  <a:lnTo>
                    <a:pt x="4" y="130"/>
                  </a:lnTo>
                  <a:lnTo>
                    <a:pt x="4" y="153"/>
                  </a:lnTo>
                  <a:lnTo>
                    <a:pt x="6" y="179"/>
                  </a:lnTo>
                  <a:lnTo>
                    <a:pt x="13" y="181"/>
                  </a:lnTo>
                  <a:lnTo>
                    <a:pt x="15" y="190"/>
                  </a:lnTo>
                  <a:lnTo>
                    <a:pt x="13" y="190"/>
                  </a:lnTo>
                  <a:lnTo>
                    <a:pt x="11" y="199"/>
                  </a:lnTo>
                  <a:lnTo>
                    <a:pt x="19" y="207"/>
                  </a:lnTo>
                  <a:lnTo>
                    <a:pt x="26" y="210"/>
                  </a:lnTo>
                  <a:lnTo>
                    <a:pt x="26" y="218"/>
                  </a:lnTo>
                  <a:lnTo>
                    <a:pt x="45" y="225"/>
                  </a:lnTo>
                  <a:lnTo>
                    <a:pt x="54" y="238"/>
                  </a:lnTo>
                  <a:lnTo>
                    <a:pt x="52" y="251"/>
                  </a:lnTo>
                  <a:lnTo>
                    <a:pt x="54" y="262"/>
                  </a:lnTo>
                  <a:lnTo>
                    <a:pt x="63" y="259"/>
                  </a:lnTo>
                  <a:lnTo>
                    <a:pt x="71" y="262"/>
                  </a:lnTo>
                  <a:lnTo>
                    <a:pt x="69" y="249"/>
                  </a:lnTo>
                  <a:lnTo>
                    <a:pt x="71" y="236"/>
                  </a:lnTo>
                  <a:lnTo>
                    <a:pt x="65" y="216"/>
                  </a:lnTo>
                  <a:lnTo>
                    <a:pt x="76" y="203"/>
                  </a:lnTo>
                  <a:lnTo>
                    <a:pt x="91" y="179"/>
                  </a:lnTo>
                  <a:lnTo>
                    <a:pt x="91" y="164"/>
                  </a:lnTo>
                  <a:lnTo>
                    <a:pt x="95" y="160"/>
                  </a:lnTo>
                  <a:lnTo>
                    <a:pt x="91" y="158"/>
                  </a:lnTo>
                  <a:lnTo>
                    <a:pt x="93" y="134"/>
                  </a:lnTo>
                  <a:lnTo>
                    <a:pt x="95" y="117"/>
                  </a:lnTo>
                  <a:lnTo>
                    <a:pt x="93" y="99"/>
                  </a:lnTo>
                  <a:lnTo>
                    <a:pt x="99" y="86"/>
                  </a:lnTo>
                  <a:lnTo>
                    <a:pt x="102" y="54"/>
                  </a:lnTo>
                  <a:lnTo>
                    <a:pt x="106" y="36"/>
                  </a:lnTo>
                  <a:lnTo>
                    <a:pt x="110" y="36"/>
                  </a:lnTo>
                  <a:lnTo>
                    <a:pt x="108" y="26"/>
                  </a:lnTo>
                  <a:lnTo>
                    <a:pt x="97" y="17"/>
                  </a:lnTo>
                  <a:close/>
                </a:path>
              </a:pathLst>
            </a:custGeom>
            <a:solidFill>
              <a:srgbClr val="FFB3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2958" name="Google Shape;1069;p24">
              <a:extLst>
                <a:ext uri="{FF2B5EF4-FFF2-40B4-BE49-F238E27FC236}">
                  <a16:creationId xmlns:a16="http://schemas.microsoft.com/office/drawing/2014/main" id="{73881045-6BDF-1240-8A31-C60F84A21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02450" y="7075488"/>
              <a:ext cx="31750" cy="20637"/>
            </a:xfrm>
            <a:custGeom>
              <a:avLst/>
              <a:gdLst>
                <a:gd name="T0" fmla="*/ 0 w 17"/>
                <a:gd name="T1" fmla="*/ 7620 h 11"/>
                <a:gd name="T2" fmla="*/ 3810 w 17"/>
                <a:gd name="T3" fmla="*/ 20956 h 11"/>
                <a:gd name="T4" fmla="*/ 24764 w 17"/>
                <a:gd name="T5" fmla="*/ 20956 h 11"/>
                <a:gd name="T6" fmla="*/ 32384 w 17"/>
                <a:gd name="T7" fmla="*/ 11431 h 11"/>
                <a:gd name="T8" fmla="*/ 20954 w 17"/>
                <a:gd name="T9" fmla="*/ 0 h 11"/>
                <a:gd name="T10" fmla="*/ 0 w 17"/>
                <a:gd name="T11" fmla="*/ 7620 h 1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0" t="0" r="r" b="b"/>
              <a:pathLst>
                <a:path w="17" h="11" extrusionOk="0">
                  <a:moveTo>
                    <a:pt x="0" y="4"/>
                  </a:moveTo>
                  <a:lnTo>
                    <a:pt x="2" y="11"/>
                  </a:lnTo>
                  <a:lnTo>
                    <a:pt x="13" y="11"/>
                  </a:lnTo>
                  <a:lnTo>
                    <a:pt x="17" y="6"/>
                  </a:lnTo>
                  <a:lnTo>
                    <a:pt x="11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B3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2959" name="Google Shape;1070;p24">
              <a:extLst>
                <a:ext uri="{FF2B5EF4-FFF2-40B4-BE49-F238E27FC236}">
                  <a16:creationId xmlns:a16="http://schemas.microsoft.com/office/drawing/2014/main" id="{DDE0ED5C-7376-1C4F-8142-9AF70A5140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425" y="6097588"/>
              <a:ext cx="46038" cy="36512"/>
            </a:xfrm>
            <a:custGeom>
              <a:avLst/>
              <a:gdLst>
                <a:gd name="T0" fmla="*/ 45720 w 24"/>
                <a:gd name="T1" fmla="*/ 15240 h 19"/>
                <a:gd name="T2" fmla="*/ 24765 w 24"/>
                <a:gd name="T3" fmla="*/ 3810 h 19"/>
                <a:gd name="T4" fmla="*/ 9525 w 24"/>
                <a:gd name="T5" fmla="*/ 3810 h 19"/>
                <a:gd name="T6" fmla="*/ 0 w 24"/>
                <a:gd name="T7" fmla="*/ 0 h 19"/>
                <a:gd name="T8" fmla="*/ 3810 w 24"/>
                <a:gd name="T9" fmla="*/ 15240 h 19"/>
                <a:gd name="T10" fmla="*/ 28575 w 24"/>
                <a:gd name="T11" fmla="*/ 24764 h 19"/>
                <a:gd name="T12" fmla="*/ 45720 w 24"/>
                <a:gd name="T13" fmla="*/ 36194 h 19"/>
                <a:gd name="T14" fmla="*/ 45720 w 24"/>
                <a:gd name="T15" fmla="*/ 1524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4" h="19" extrusionOk="0">
                  <a:moveTo>
                    <a:pt x="24" y="8"/>
                  </a:moveTo>
                  <a:lnTo>
                    <a:pt x="13" y="2"/>
                  </a:lnTo>
                  <a:lnTo>
                    <a:pt x="5" y="2"/>
                  </a:lnTo>
                  <a:lnTo>
                    <a:pt x="0" y="0"/>
                  </a:lnTo>
                  <a:lnTo>
                    <a:pt x="2" y="8"/>
                  </a:lnTo>
                  <a:lnTo>
                    <a:pt x="15" y="13"/>
                  </a:lnTo>
                  <a:lnTo>
                    <a:pt x="24" y="19"/>
                  </a:lnTo>
                  <a:lnTo>
                    <a:pt x="24" y="8"/>
                  </a:lnTo>
                  <a:close/>
                </a:path>
              </a:pathLst>
            </a:custGeom>
            <a:solidFill>
              <a:srgbClr val="FFB3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2960" name="Google Shape;1071;p24">
              <a:extLst>
                <a:ext uri="{FF2B5EF4-FFF2-40B4-BE49-F238E27FC236}">
                  <a16:creationId xmlns:a16="http://schemas.microsoft.com/office/drawing/2014/main" id="{E6B9D046-4F3A-FA48-AD34-6FE5E21AAE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688263" y="3382963"/>
              <a:ext cx="1866900" cy="3589337"/>
            </a:xfrm>
            <a:custGeom>
              <a:avLst/>
              <a:gdLst>
                <a:gd name="T0" fmla="*/ 779145 w 980"/>
                <a:gd name="T1" fmla="*/ 1724025 h 1884"/>
                <a:gd name="T2" fmla="*/ 57150 w 980"/>
                <a:gd name="T3" fmla="*/ 3579495 h 1884"/>
                <a:gd name="T4" fmla="*/ 421005 w 980"/>
                <a:gd name="T5" fmla="*/ 3225165 h 1884"/>
                <a:gd name="T6" fmla="*/ 516255 w 980"/>
                <a:gd name="T7" fmla="*/ 3036570 h 1884"/>
                <a:gd name="T8" fmla="*/ 535305 w 980"/>
                <a:gd name="T9" fmla="*/ 2962275 h 1884"/>
                <a:gd name="T10" fmla="*/ 1175385 w 980"/>
                <a:gd name="T11" fmla="*/ 643890 h 1884"/>
                <a:gd name="T12" fmla="*/ 1299210 w 980"/>
                <a:gd name="T13" fmla="*/ 721995 h 1884"/>
                <a:gd name="T14" fmla="*/ 1243965 w 980"/>
                <a:gd name="T15" fmla="*/ 499110 h 1884"/>
                <a:gd name="T16" fmla="*/ 1339215 w 980"/>
                <a:gd name="T17" fmla="*/ 428625 h 1884"/>
                <a:gd name="T18" fmla="*/ 1346835 w 980"/>
                <a:gd name="T19" fmla="*/ 285750 h 1884"/>
                <a:gd name="T20" fmla="*/ 1289685 w 980"/>
                <a:gd name="T21" fmla="*/ 9525 h 1884"/>
                <a:gd name="T22" fmla="*/ 1544955 w 980"/>
                <a:gd name="T23" fmla="*/ 205740 h 1884"/>
                <a:gd name="T24" fmla="*/ 1764030 w 980"/>
                <a:gd name="T25" fmla="*/ 177165 h 1884"/>
                <a:gd name="T26" fmla="*/ 1849755 w 980"/>
                <a:gd name="T27" fmla="*/ 314325 h 1884"/>
                <a:gd name="T28" fmla="*/ 1756410 w 980"/>
                <a:gd name="T29" fmla="*/ 417195 h 1884"/>
                <a:gd name="T30" fmla="*/ 1619250 w 980"/>
                <a:gd name="T31" fmla="*/ 615315 h 1884"/>
                <a:gd name="T32" fmla="*/ 1360170 w 980"/>
                <a:gd name="T33" fmla="*/ 565785 h 1884"/>
                <a:gd name="T34" fmla="*/ 1426845 w 980"/>
                <a:gd name="T35" fmla="*/ 643890 h 1884"/>
                <a:gd name="T36" fmla="*/ 1282065 w 980"/>
                <a:gd name="T37" fmla="*/ 1390650 h 1884"/>
                <a:gd name="T38" fmla="*/ 1303020 w 980"/>
                <a:gd name="T39" fmla="*/ 1398270 h 1884"/>
                <a:gd name="T40" fmla="*/ 411480 w 980"/>
                <a:gd name="T41" fmla="*/ 2230755 h 1884"/>
                <a:gd name="T42" fmla="*/ 350520 w 980"/>
                <a:gd name="T43" fmla="*/ 2289810 h 1884"/>
                <a:gd name="T44" fmla="*/ 552450 w 980"/>
                <a:gd name="T45" fmla="*/ 2314575 h 1884"/>
                <a:gd name="T46" fmla="*/ 510540 w 980"/>
                <a:gd name="T47" fmla="*/ 2354580 h 1884"/>
                <a:gd name="T48" fmla="*/ 1030605 w 980"/>
                <a:gd name="T49" fmla="*/ 1975485 h 1884"/>
                <a:gd name="T50" fmla="*/ 824865 w 980"/>
                <a:gd name="T51" fmla="*/ 2247900 h 1884"/>
                <a:gd name="T52" fmla="*/ 927735 w 980"/>
                <a:gd name="T53" fmla="*/ 2127885 h 1884"/>
                <a:gd name="T54" fmla="*/ 952500 w 980"/>
                <a:gd name="T55" fmla="*/ 2017395 h 1884"/>
                <a:gd name="T56" fmla="*/ 775335 w 980"/>
                <a:gd name="T57" fmla="*/ 2112645 h 1884"/>
                <a:gd name="T58" fmla="*/ 659130 w 980"/>
                <a:gd name="T59" fmla="*/ 2630805 h 1884"/>
                <a:gd name="T60" fmla="*/ 704850 w 980"/>
                <a:gd name="T61" fmla="*/ 2598420 h 1884"/>
                <a:gd name="T62" fmla="*/ 718185 w 980"/>
                <a:gd name="T63" fmla="*/ 2459355 h 1884"/>
                <a:gd name="T64" fmla="*/ 718185 w 980"/>
                <a:gd name="T65" fmla="*/ 2194560 h 1884"/>
                <a:gd name="T66" fmla="*/ 598170 w 980"/>
                <a:gd name="T67" fmla="*/ 2112645 h 1884"/>
                <a:gd name="T68" fmla="*/ 750570 w 980"/>
                <a:gd name="T69" fmla="*/ 2013585 h 1884"/>
                <a:gd name="T70" fmla="*/ 948690 w 980"/>
                <a:gd name="T71" fmla="*/ 1960245 h 1884"/>
                <a:gd name="T72" fmla="*/ 1059180 w 980"/>
                <a:gd name="T73" fmla="*/ 2053590 h 1884"/>
                <a:gd name="T74" fmla="*/ 1190625 w 980"/>
                <a:gd name="T75" fmla="*/ 2034540 h 1884"/>
                <a:gd name="T76" fmla="*/ 1224915 w 980"/>
                <a:gd name="T77" fmla="*/ 1876425 h 1884"/>
                <a:gd name="T78" fmla="*/ 1268730 w 980"/>
                <a:gd name="T79" fmla="*/ 1929765 h 1884"/>
                <a:gd name="T80" fmla="*/ 1451610 w 980"/>
                <a:gd name="T81" fmla="*/ 1855470 h 1884"/>
                <a:gd name="T82" fmla="*/ 1524000 w 980"/>
                <a:gd name="T83" fmla="*/ 1777365 h 1884"/>
                <a:gd name="T84" fmla="*/ 1615440 w 980"/>
                <a:gd name="T85" fmla="*/ 1844040 h 1884"/>
                <a:gd name="T86" fmla="*/ 1619250 w 980"/>
                <a:gd name="T87" fmla="*/ 1485900 h 1884"/>
                <a:gd name="T88" fmla="*/ 1623060 w 980"/>
                <a:gd name="T89" fmla="*/ 1228725 h 1884"/>
                <a:gd name="T90" fmla="*/ 1611630 w 980"/>
                <a:gd name="T91" fmla="*/ 1019175 h 1884"/>
                <a:gd name="T92" fmla="*/ 1455420 w 980"/>
                <a:gd name="T93" fmla="*/ 750570 h 1884"/>
                <a:gd name="T94" fmla="*/ 1459230 w 980"/>
                <a:gd name="T95" fmla="*/ 800100 h 1884"/>
                <a:gd name="T96" fmla="*/ 1363980 w 980"/>
                <a:gd name="T97" fmla="*/ 800100 h 1884"/>
                <a:gd name="T98" fmla="*/ 1343025 w 980"/>
                <a:gd name="T99" fmla="*/ 1002030 h 1884"/>
                <a:gd name="T100" fmla="*/ 1384935 w 980"/>
                <a:gd name="T101" fmla="*/ 1320165 h 1884"/>
                <a:gd name="T102" fmla="*/ 1169670 w 980"/>
                <a:gd name="T103" fmla="*/ 1567815 h 1884"/>
                <a:gd name="T104" fmla="*/ 1104900 w 980"/>
                <a:gd name="T105" fmla="*/ 1514475 h 1884"/>
                <a:gd name="T106" fmla="*/ 1087755 w 980"/>
                <a:gd name="T107" fmla="*/ 1765935 h 1884"/>
                <a:gd name="T108" fmla="*/ 981075 w 980"/>
                <a:gd name="T109" fmla="*/ 1781175 h 1884"/>
                <a:gd name="T110" fmla="*/ 704850 w 980"/>
                <a:gd name="T111" fmla="*/ 1889760 h 1884"/>
                <a:gd name="T112" fmla="*/ 588645 w 980"/>
                <a:gd name="T113" fmla="*/ 2087880 h 1884"/>
                <a:gd name="T114" fmla="*/ 466725 w 980"/>
                <a:gd name="T115" fmla="*/ 2202180 h 1884"/>
                <a:gd name="T116" fmla="*/ 485775 w 980"/>
                <a:gd name="T117" fmla="*/ 2297430 h 1884"/>
                <a:gd name="T118" fmla="*/ 510540 w 980"/>
                <a:gd name="T119" fmla="*/ 2240280 h 1884"/>
                <a:gd name="T120" fmla="*/ 556260 w 980"/>
                <a:gd name="T121" fmla="*/ 2413635 h 1884"/>
                <a:gd name="T122" fmla="*/ 613410 w 980"/>
                <a:gd name="T123" fmla="*/ 2449830 h 188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980" h="1884" extrusionOk="0">
                  <a:moveTo>
                    <a:pt x="392" y="905"/>
                  </a:moveTo>
                  <a:lnTo>
                    <a:pt x="398" y="912"/>
                  </a:lnTo>
                  <a:lnTo>
                    <a:pt x="392" y="914"/>
                  </a:lnTo>
                  <a:lnTo>
                    <a:pt x="389" y="912"/>
                  </a:lnTo>
                  <a:lnTo>
                    <a:pt x="392" y="905"/>
                  </a:lnTo>
                  <a:close/>
                  <a:moveTo>
                    <a:pt x="402" y="905"/>
                  </a:moveTo>
                  <a:lnTo>
                    <a:pt x="398" y="901"/>
                  </a:lnTo>
                  <a:lnTo>
                    <a:pt x="402" y="892"/>
                  </a:lnTo>
                  <a:lnTo>
                    <a:pt x="411" y="892"/>
                  </a:lnTo>
                  <a:lnTo>
                    <a:pt x="413" y="901"/>
                  </a:lnTo>
                  <a:lnTo>
                    <a:pt x="409" y="905"/>
                  </a:lnTo>
                  <a:lnTo>
                    <a:pt x="402" y="905"/>
                  </a:lnTo>
                  <a:close/>
                  <a:moveTo>
                    <a:pt x="13" y="1882"/>
                  </a:moveTo>
                  <a:lnTo>
                    <a:pt x="11" y="1873"/>
                  </a:lnTo>
                  <a:lnTo>
                    <a:pt x="2" y="1873"/>
                  </a:lnTo>
                  <a:lnTo>
                    <a:pt x="0" y="1884"/>
                  </a:lnTo>
                  <a:lnTo>
                    <a:pt x="9" y="1884"/>
                  </a:lnTo>
                  <a:lnTo>
                    <a:pt x="13" y="1882"/>
                  </a:lnTo>
                  <a:close/>
                  <a:moveTo>
                    <a:pt x="22" y="1871"/>
                  </a:moveTo>
                  <a:lnTo>
                    <a:pt x="28" y="1864"/>
                  </a:lnTo>
                  <a:lnTo>
                    <a:pt x="35" y="1869"/>
                  </a:lnTo>
                  <a:lnTo>
                    <a:pt x="30" y="1879"/>
                  </a:lnTo>
                  <a:lnTo>
                    <a:pt x="24" y="1877"/>
                  </a:lnTo>
                  <a:lnTo>
                    <a:pt x="22" y="1871"/>
                  </a:lnTo>
                  <a:close/>
                  <a:moveTo>
                    <a:pt x="80" y="1827"/>
                  </a:moveTo>
                  <a:lnTo>
                    <a:pt x="78" y="1840"/>
                  </a:lnTo>
                  <a:lnTo>
                    <a:pt x="82" y="1845"/>
                  </a:lnTo>
                  <a:lnTo>
                    <a:pt x="91" y="1847"/>
                  </a:lnTo>
                  <a:lnTo>
                    <a:pt x="93" y="1834"/>
                  </a:lnTo>
                  <a:lnTo>
                    <a:pt x="80" y="1827"/>
                  </a:lnTo>
                  <a:close/>
                  <a:moveTo>
                    <a:pt x="214" y="1719"/>
                  </a:moveTo>
                  <a:lnTo>
                    <a:pt x="210" y="1702"/>
                  </a:lnTo>
                  <a:lnTo>
                    <a:pt x="221" y="1693"/>
                  </a:lnTo>
                  <a:lnTo>
                    <a:pt x="223" y="1689"/>
                  </a:lnTo>
                  <a:lnTo>
                    <a:pt x="221" y="1685"/>
                  </a:lnTo>
                  <a:lnTo>
                    <a:pt x="232" y="1678"/>
                  </a:lnTo>
                  <a:lnTo>
                    <a:pt x="238" y="1665"/>
                  </a:lnTo>
                  <a:lnTo>
                    <a:pt x="242" y="1678"/>
                  </a:lnTo>
                  <a:lnTo>
                    <a:pt x="236" y="1685"/>
                  </a:lnTo>
                  <a:lnTo>
                    <a:pt x="236" y="1695"/>
                  </a:lnTo>
                  <a:lnTo>
                    <a:pt x="221" y="1706"/>
                  </a:lnTo>
                  <a:lnTo>
                    <a:pt x="221" y="1717"/>
                  </a:lnTo>
                  <a:lnTo>
                    <a:pt x="214" y="1719"/>
                  </a:lnTo>
                  <a:close/>
                  <a:moveTo>
                    <a:pt x="271" y="1594"/>
                  </a:moveTo>
                  <a:lnTo>
                    <a:pt x="279" y="1600"/>
                  </a:lnTo>
                  <a:lnTo>
                    <a:pt x="281" y="1611"/>
                  </a:lnTo>
                  <a:lnTo>
                    <a:pt x="277" y="1613"/>
                  </a:lnTo>
                  <a:lnTo>
                    <a:pt x="268" y="1604"/>
                  </a:lnTo>
                  <a:lnTo>
                    <a:pt x="268" y="1598"/>
                  </a:lnTo>
                  <a:lnTo>
                    <a:pt x="271" y="1594"/>
                  </a:lnTo>
                  <a:close/>
                  <a:moveTo>
                    <a:pt x="296" y="1570"/>
                  </a:moveTo>
                  <a:lnTo>
                    <a:pt x="292" y="1568"/>
                  </a:lnTo>
                  <a:lnTo>
                    <a:pt x="281" y="1565"/>
                  </a:lnTo>
                  <a:lnTo>
                    <a:pt x="277" y="1563"/>
                  </a:lnTo>
                  <a:lnTo>
                    <a:pt x="281" y="1555"/>
                  </a:lnTo>
                  <a:lnTo>
                    <a:pt x="292" y="1550"/>
                  </a:lnTo>
                  <a:lnTo>
                    <a:pt x="296" y="1548"/>
                  </a:lnTo>
                  <a:lnTo>
                    <a:pt x="299" y="1546"/>
                  </a:lnTo>
                  <a:lnTo>
                    <a:pt x="305" y="1544"/>
                  </a:lnTo>
                  <a:lnTo>
                    <a:pt x="309" y="1542"/>
                  </a:lnTo>
                  <a:lnTo>
                    <a:pt x="318" y="1540"/>
                  </a:lnTo>
                  <a:lnTo>
                    <a:pt x="312" y="1552"/>
                  </a:lnTo>
                  <a:lnTo>
                    <a:pt x="301" y="1559"/>
                  </a:lnTo>
                  <a:lnTo>
                    <a:pt x="299" y="1568"/>
                  </a:lnTo>
                  <a:lnTo>
                    <a:pt x="296" y="1570"/>
                  </a:lnTo>
                  <a:close/>
                  <a:moveTo>
                    <a:pt x="617" y="338"/>
                  </a:moveTo>
                  <a:lnTo>
                    <a:pt x="612" y="331"/>
                  </a:lnTo>
                  <a:lnTo>
                    <a:pt x="610" y="323"/>
                  </a:lnTo>
                  <a:lnTo>
                    <a:pt x="621" y="314"/>
                  </a:lnTo>
                  <a:lnTo>
                    <a:pt x="627" y="312"/>
                  </a:lnTo>
                  <a:lnTo>
                    <a:pt x="625" y="323"/>
                  </a:lnTo>
                  <a:lnTo>
                    <a:pt x="625" y="334"/>
                  </a:lnTo>
                  <a:lnTo>
                    <a:pt x="617" y="338"/>
                  </a:lnTo>
                  <a:close/>
                  <a:moveTo>
                    <a:pt x="692" y="399"/>
                  </a:moveTo>
                  <a:lnTo>
                    <a:pt x="682" y="392"/>
                  </a:lnTo>
                  <a:lnTo>
                    <a:pt x="677" y="383"/>
                  </a:lnTo>
                  <a:lnTo>
                    <a:pt x="682" y="379"/>
                  </a:lnTo>
                  <a:lnTo>
                    <a:pt x="677" y="357"/>
                  </a:lnTo>
                  <a:lnTo>
                    <a:pt x="669" y="336"/>
                  </a:lnTo>
                  <a:lnTo>
                    <a:pt x="660" y="327"/>
                  </a:lnTo>
                  <a:lnTo>
                    <a:pt x="649" y="321"/>
                  </a:lnTo>
                  <a:lnTo>
                    <a:pt x="643" y="321"/>
                  </a:lnTo>
                  <a:lnTo>
                    <a:pt x="640" y="312"/>
                  </a:lnTo>
                  <a:lnTo>
                    <a:pt x="643" y="295"/>
                  </a:lnTo>
                  <a:lnTo>
                    <a:pt x="638" y="284"/>
                  </a:lnTo>
                  <a:lnTo>
                    <a:pt x="643" y="273"/>
                  </a:lnTo>
                  <a:lnTo>
                    <a:pt x="651" y="269"/>
                  </a:lnTo>
                  <a:lnTo>
                    <a:pt x="653" y="262"/>
                  </a:lnTo>
                  <a:lnTo>
                    <a:pt x="660" y="262"/>
                  </a:lnTo>
                  <a:lnTo>
                    <a:pt x="666" y="249"/>
                  </a:lnTo>
                  <a:lnTo>
                    <a:pt x="671" y="243"/>
                  </a:lnTo>
                  <a:lnTo>
                    <a:pt x="669" y="238"/>
                  </a:lnTo>
                  <a:lnTo>
                    <a:pt x="658" y="228"/>
                  </a:lnTo>
                  <a:lnTo>
                    <a:pt x="651" y="228"/>
                  </a:lnTo>
                  <a:lnTo>
                    <a:pt x="649" y="223"/>
                  </a:lnTo>
                  <a:lnTo>
                    <a:pt x="653" y="215"/>
                  </a:lnTo>
                  <a:lnTo>
                    <a:pt x="662" y="212"/>
                  </a:lnTo>
                  <a:lnTo>
                    <a:pt x="682" y="223"/>
                  </a:lnTo>
                  <a:lnTo>
                    <a:pt x="703" y="225"/>
                  </a:lnTo>
                  <a:lnTo>
                    <a:pt x="710" y="221"/>
                  </a:lnTo>
                  <a:lnTo>
                    <a:pt x="710" y="210"/>
                  </a:lnTo>
                  <a:lnTo>
                    <a:pt x="714" y="208"/>
                  </a:lnTo>
                  <a:lnTo>
                    <a:pt x="710" y="197"/>
                  </a:lnTo>
                  <a:lnTo>
                    <a:pt x="705" y="195"/>
                  </a:lnTo>
                  <a:lnTo>
                    <a:pt x="703" y="189"/>
                  </a:lnTo>
                  <a:lnTo>
                    <a:pt x="694" y="178"/>
                  </a:lnTo>
                  <a:lnTo>
                    <a:pt x="692" y="167"/>
                  </a:lnTo>
                  <a:lnTo>
                    <a:pt x="701" y="156"/>
                  </a:lnTo>
                  <a:lnTo>
                    <a:pt x="705" y="156"/>
                  </a:lnTo>
                  <a:lnTo>
                    <a:pt x="707" y="150"/>
                  </a:lnTo>
                  <a:lnTo>
                    <a:pt x="703" y="139"/>
                  </a:lnTo>
                  <a:lnTo>
                    <a:pt x="697" y="119"/>
                  </a:lnTo>
                  <a:lnTo>
                    <a:pt x="699" y="111"/>
                  </a:lnTo>
                  <a:lnTo>
                    <a:pt x="697" y="87"/>
                  </a:lnTo>
                  <a:lnTo>
                    <a:pt x="692" y="74"/>
                  </a:lnTo>
                  <a:lnTo>
                    <a:pt x="671" y="39"/>
                  </a:lnTo>
                  <a:lnTo>
                    <a:pt x="669" y="24"/>
                  </a:lnTo>
                  <a:lnTo>
                    <a:pt x="662" y="18"/>
                  </a:lnTo>
                  <a:lnTo>
                    <a:pt x="666" y="13"/>
                  </a:lnTo>
                  <a:lnTo>
                    <a:pt x="671" y="13"/>
                  </a:lnTo>
                  <a:lnTo>
                    <a:pt x="677" y="5"/>
                  </a:lnTo>
                  <a:lnTo>
                    <a:pt x="675" y="0"/>
                  </a:lnTo>
                  <a:lnTo>
                    <a:pt x="690" y="0"/>
                  </a:lnTo>
                  <a:lnTo>
                    <a:pt x="694" y="9"/>
                  </a:lnTo>
                  <a:lnTo>
                    <a:pt x="714" y="26"/>
                  </a:lnTo>
                  <a:lnTo>
                    <a:pt x="731" y="31"/>
                  </a:lnTo>
                  <a:lnTo>
                    <a:pt x="740" y="46"/>
                  </a:lnTo>
                  <a:lnTo>
                    <a:pt x="768" y="74"/>
                  </a:lnTo>
                  <a:lnTo>
                    <a:pt x="783" y="85"/>
                  </a:lnTo>
                  <a:lnTo>
                    <a:pt x="790" y="93"/>
                  </a:lnTo>
                  <a:lnTo>
                    <a:pt x="800" y="98"/>
                  </a:lnTo>
                  <a:lnTo>
                    <a:pt x="811" y="108"/>
                  </a:lnTo>
                  <a:lnTo>
                    <a:pt x="831" y="117"/>
                  </a:lnTo>
                  <a:lnTo>
                    <a:pt x="846" y="119"/>
                  </a:lnTo>
                  <a:lnTo>
                    <a:pt x="857" y="130"/>
                  </a:lnTo>
                  <a:lnTo>
                    <a:pt x="865" y="128"/>
                  </a:lnTo>
                  <a:lnTo>
                    <a:pt x="870" y="132"/>
                  </a:lnTo>
                  <a:lnTo>
                    <a:pt x="887" y="130"/>
                  </a:lnTo>
                  <a:lnTo>
                    <a:pt x="906" y="115"/>
                  </a:lnTo>
                  <a:lnTo>
                    <a:pt x="917" y="102"/>
                  </a:lnTo>
                  <a:lnTo>
                    <a:pt x="919" y="91"/>
                  </a:lnTo>
                  <a:lnTo>
                    <a:pt x="922" y="89"/>
                  </a:lnTo>
                  <a:lnTo>
                    <a:pt x="926" y="93"/>
                  </a:lnTo>
                  <a:lnTo>
                    <a:pt x="926" y="104"/>
                  </a:lnTo>
                  <a:lnTo>
                    <a:pt x="919" y="121"/>
                  </a:lnTo>
                  <a:lnTo>
                    <a:pt x="919" y="139"/>
                  </a:lnTo>
                  <a:lnTo>
                    <a:pt x="924" y="145"/>
                  </a:lnTo>
                  <a:lnTo>
                    <a:pt x="937" y="154"/>
                  </a:lnTo>
                  <a:lnTo>
                    <a:pt x="948" y="167"/>
                  </a:lnTo>
                  <a:lnTo>
                    <a:pt x="950" y="176"/>
                  </a:lnTo>
                  <a:lnTo>
                    <a:pt x="948" y="182"/>
                  </a:lnTo>
                  <a:lnTo>
                    <a:pt x="956" y="182"/>
                  </a:lnTo>
                  <a:lnTo>
                    <a:pt x="963" y="173"/>
                  </a:lnTo>
                  <a:lnTo>
                    <a:pt x="971" y="165"/>
                  </a:lnTo>
                  <a:lnTo>
                    <a:pt x="980" y="165"/>
                  </a:lnTo>
                  <a:lnTo>
                    <a:pt x="976" y="173"/>
                  </a:lnTo>
                  <a:lnTo>
                    <a:pt x="969" y="176"/>
                  </a:lnTo>
                  <a:lnTo>
                    <a:pt x="969" y="189"/>
                  </a:lnTo>
                  <a:lnTo>
                    <a:pt x="961" y="195"/>
                  </a:lnTo>
                  <a:lnTo>
                    <a:pt x="950" y="199"/>
                  </a:lnTo>
                  <a:lnTo>
                    <a:pt x="948" y="208"/>
                  </a:lnTo>
                  <a:lnTo>
                    <a:pt x="943" y="215"/>
                  </a:lnTo>
                  <a:lnTo>
                    <a:pt x="935" y="215"/>
                  </a:lnTo>
                  <a:lnTo>
                    <a:pt x="930" y="212"/>
                  </a:lnTo>
                  <a:lnTo>
                    <a:pt x="922" y="219"/>
                  </a:lnTo>
                  <a:lnTo>
                    <a:pt x="924" y="225"/>
                  </a:lnTo>
                  <a:lnTo>
                    <a:pt x="906" y="225"/>
                  </a:lnTo>
                  <a:lnTo>
                    <a:pt x="896" y="221"/>
                  </a:lnTo>
                  <a:lnTo>
                    <a:pt x="885" y="225"/>
                  </a:lnTo>
                  <a:lnTo>
                    <a:pt x="868" y="247"/>
                  </a:lnTo>
                  <a:lnTo>
                    <a:pt x="863" y="273"/>
                  </a:lnTo>
                  <a:lnTo>
                    <a:pt x="859" y="295"/>
                  </a:lnTo>
                  <a:lnTo>
                    <a:pt x="863" y="308"/>
                  </a:lnTo>
                  <a:lnTo>
                    <a:pt x="861" y="318"/>
                  </a:lnTo>
                  <a:lnTo>
                    <a:pt x="861" y="327"/>
                  </a:lnTo>
                  <a:lnTo>
                    <a:pt x="850" y="323"/>
                  </a:lnTo>
                  <a:lnTo>
                    <a:pt x="846" y="314"/>
                  </a:lnTo>
                  <a:lnTo>
                    <a:pt x="826" y="310"/>
                  </a:lnTo>
                  <a:lnTo>
                    <a:pt x="807" y="299"/>
                  </a:lnTo>
                  <a:lnTo>
                    <a:pt x="790" y="284"/>
                  </a:lnTo>
                  <a:lnTo>
                    <a:pt x="779" y="273"/>
                  </a:lnTo>
                  <a:lnTo>
                    <a:pt x="768" y="275"/>
                  </a:lnTo>
                  <a:lnTo>
                    <a:pt x="759" y="273"/>
                  </a:lnTo>
                  <a:lnTo>
                    <a:pt x="753" y="267"/>
                  </a:lnTo>
                  <a:lnTo>
                    <a:pt x="742" y="267"/>
                  </a:lnTo>
                  <a:lnTo>
                    <a:pt x="729" y="277"/>
                  </a:lnTo>
                  <a:lnTo>
                    <a:pt x="714" y="297"/>
                  </a:lnTo>
                  <a:lnTo>
                    <a:pt x="707" y="293"/>
                  </a:lnTo>
                  <a:lnTo>
                    <a:pt x="692" y="284"/>
                  </a:lnTo>
                  <a:lnTo>
                    <a:pt x="684" y="284"/>
                  </a:lnTo>
                  <a:lnTo>
                    <a:pt x="675" y="293"/>
                  </a:lnTo>
                  <a:lnTo>
                    <a:pt x="675" y="303"/>
                  </a:lnTo>
                  <a:lnTo>
                    <a:pt x="679" y="314"/>
                  </a:lnTo>
                  <a:lnTo>
                    <a:pt x="692" y="321"/>
                  </a:lnTo>
                  <a:lnTo>
                    <a:pt x="705" y="316"/>
                  </a:lnTo>
                  <a:lnTo>
                    <a:pt x="720" y="334"/>
                  </a:lnTo>
                  <a:lnTo>
                    <a:pt x="736" y="338"/>
                  </a:lnTo>
                  <a:lnTo>
                    <a:pt x="749" y="338"/>
                  </a:lnTo>
                  <a:lnTo>
                    <a:pt x="753" y="344"/>
                  </a:lnTo>
                  <a:lnTo>
                    <a:pt x="744" y="357"/>
                  </a:lnTo>
                  <a:lnTo>
                    <a:pt x="742" y="366"/>
                  </a:lnTo>
                  <a:lnTo>
                    <a:pt x="733" y="360"/>
                  </a:lnTo>
                  <a:lnTo>
                    <a:pt x="716" y="360"/>
                  </a:lnTo>
                  <a:lnTo>
                    <a:pt x="710" y="364"/>
                  </a:lnTo>
                  <a:lnTo>
                    <a:pt x="712" y="373"/>
                  </a:lnTo>
                  <a:lnTo>
                    <a:pt x="707" y="383"/>
                  </a:lnTo>
                  <a:lnTo>
                    <a:pt x="692" y="399"/>
                  </a:lnTo>
                  <a:close/>
                  <a:moveTo>
                    <a:pt x="673" y="743"/>
                  </a:moveTo>
                  <a:lnTo>
                    <a:pt x="673" y="730"/>
                  </a:lnTo>
                  <a:lnTo>
                    <a:pt x="677" y="723"/>
                  </a:lnTo>
                  <a:lnTo>
                    <a:pt x="675" y="721"/>
                  </a:lnTo>
                  <a:lnTo>
                    <a:pt x="666" y="725"/>
                  </a:lnTo>
                  <a:lnTo>
                    <a:pt x="664" y="719"/>
                  </a:lnTo>
                  <a:lnTo>
                    <a:pt x="671" y="697"/>
                  </a:lnTo>
                  <a:lnTo>
                    <a:pt x="675" y="693"/>
                  </a:lnTo>
                  <a:lnTo>
                    <a:pt x="677" y="702"/>
                  </a:lnTo>
                  <a:lnTo>
                    <a:pt x="675" y="710"/>
                  </a:lnTo>
                  <a:lnTo>
                    <a:pt x="684" y="715"/>
                  </a:lnTo>
                  <a:lnTo>
                    <a:pt x="686" y="721"/>
                  </a:lnTo>
                  <a:lnTo>
                    <a:pt x="684" y="734"/>
                  </a:lnTo>
                  <a:lnTo>
                    <a:pt x="677" y="741"/>
                  </a:lnTo>
                  <a:lnTo>
                    <a:pt x="673" y="743"/>
                  </a:lnTo>
                  <a:close/>
                  <a:moveTo>
                    <a:pt x="216" y="1163"/>
                  </a:moveTo>
                  <a:lnTo>
                    <a:pt x="223" y="1167"/>
                  </a:lnTo>
                  <a:lnTo>
                    <a:pt x="225" y="1165"/>
                  </a:lnTo>
                  <a:lnTo>
                    <a:pt x="219" y="1161"/>
                  </a:lnTo>
                  <a:lnTo>
                    <a:pt x="214" y="1161"/>
                  </a:lnTo>
                  <a:lnTo>
                    <a:pt x="216" y="1163"/>
                  </a:lnTo>
                  <a:close/>
                  <a:moveTo>
                    <a:pt x="212" y="1171"/>
                  </a:moveTo>
                  <a:lnTo>
                    <a:pt x="214" y="1174"/>
                  </a:lnTo>
                  <a:lnTo>
                    <a:pt x="216" y="1171"/>
                  </a:lnTo>
                  <a:lnTo>
                    <a:pt x="212" y="1171"/>
                  </a:lnTo>
                  <a:close/>
                  <a:moveTo>
                    <a:pt x="206" y="1178"/>
                  </a:moveTo>
                  <a:lnTo>
                    <a:pt x="210" y="1180"/>
                  </a:lnTo>
                  <a:lnTo>
                    <a:pt x="212" y="1176"/>
                  </a:lnTo>
                  <a:lnTo>
                    <a:pt x="206" y="1178"/>
                  </a:lnTo>
                  <a:close/>
                  <a:moveTo>
                    <a:pt x="197" y="1184"/>
                  </a:moveTo>
                  <a:lnTo>
                    <a:pt x="199" y="1191"/>
                  </a:lnTo>
                  <a:lnTo>
                    <a:pt x="206" y="1187"/>
                  </a:lnTo>
                  <a:lnTo>
                    <a:pt x="197" y="1184"/>
                  </a:lnTo>
                  <a:close/>
                  <a:moveTo>
                    <a:pt x="188" y="1215"/>
                  </a:moveTo>
                  <a:lnTo>
                    <a:pt x="184" y="1202"/>
                  </a:lnTo>
                  <a:lnTo>
                    <a:pt x="184" y="1193"/>
                  </a:lnTo>
                  <a:lnTo>
                    <a:pt x="190" y="1191"/>
                  </a:lnTo>
                  <a:lnTo>
                    <a:pt x="193" y="1197"/>
                  </a:lnTo>
                  <a:lnTo>
                    <a:pt x="199" y="1202"/>
                  </a:lnTo>
                  <a:lnTo>
                    <a:pt x="203" y="1210"/>
                  </a:lnTo>
                  <a:lnTo>
                    <a:pt x="197" y="1217"/>
                  </a:lnTo>
                  <a:lnTo>
                    <a:pt x="188" y="1215"/>
                  </a:lnTo>
                  <a:close/>
                  <a:moveTo>
                    <a:pt x="283" y="1223"/>
                  </a:moveTo>
                  <a:lnTo>
                    <a:pt x="281" y="1217"/>
                  </a:lnTo>
                  <a:lnTo>
                    <a:pt x="286" y="1213"/>
                  </a:lnTo>
                  <a:lnTo>
                    <a:pt x="290" y="1215"/>
                  </a:lnTo>
                  <a:lnTo>
                    <a:pt x="288" y="1221"/>
                  </a:lnTo>
                  <a:lnTo>
                    <a:pt x="283" y="1223"/>
                  </a:lnTo>
                  <a:close/>
                  <a:moveTo>
                    <a:pt x="273" y="1243"/>
                  </a:moveTo>
                  <a:lnTo>
                    <a:pt x="277" y="1236"/>
                  </a:lnTo>
                  <a:lnTo>
                    <a:pt x="281" y="1239"/>
                  </a:lnTo>
                  <a:lnTo>
                    <a:pt x="277" y="1245"/>
                  </a:lnTo>
                  <a:lnTo>
                    <a:pt x="273" y="1243"/>
                  </a:lnTo>
                  <a:close/>
                  <a:moveTo>
                    <a:pt x="268" y="1210"/>
                  </a:moveTo>
                  <a:lnTo>
                    <a:pt x="262" y="1217"/>
                  </a:lnTo>
                  <a:lnTo>
                    <a:pt x="264" y="1228"/>
                  </a:lnTo>
                  <a:lnTo>
                    <a:pt x="268" y="1236"/>
                  </a:lnTo>
                  <a:lnTo>
                    <a:pt x="275" y="1236"/>
                  </a:lnTo>
                  <a:lnTo>
                    <a:pt x="277" y="1226"/>
                  </a:lnTo>
                  <a:lnTo>
                    <a:pt x="271" y="1215"/>
                  </a:lnTo>
                  <a:lnTo>
                    <a:pt x="271" y="1210"/>
                  </a:lnTo>
                  <a:lnTo>
                    <a:pt x="268" y="1210"/>
                  </a:lnTo>
                  <a:close/>
                  <a:moveTo>
                    <a:pt x="534" y="1061"/>
                  </a:moveTo>
                  <a:lnTo>
                    <a:pt x="528" y="1048"/>
                  </a:lnTo>
                  <a:lnTo>
                    <a:pt x="528" y="1037"/>
                  </a:lnTo>
                  <a:lnTo>
                    <a:pt x="532" y="1031"/>
                  </a:lnTo>
                  <a:lnTo>
                    <a:pt x="539" y="1031"/>
                  </a:lnTo>
                  <a:lnTo>
                    <a:pt x="541" y="1037"/>
                  </a:lnTo>
                  <a:lnTo>
                    <a:pt x="541" y="1048"/>
                  </a:lnTo>
                  <a:lnTo>
                    <a:pt x="543" y="1052"/>
                  </a:lnTo>
                  <a:lnTo>
                    <a:pt x="541" y="1061"/>
                  </a:lnTo>
                  <a:lnTo>
                    <a:pt x="534" y="1061"/>
                  </a:lnTo>
                  <a:close/>
                  <a:moveTo>
                    <a:pt x="489" y="1050"/>
                  </a:moveTo>
                  <a:lnTo>
                    <a:pt x="500" y="1039"/>
                  </a:lnTo>
                  <a:lnTo>
                    <a:pt x="508" y="1042"/>
                  </a:lnTo>
                  <a:lnTo>
                    <a:pt x="506" y="1048"/>
                  </a:lnTo>
                  <a:lnTo>
                    <a:pt x="500" y="1052"/>
                  </a:lnTo>
                  <a:lnTo>
                    <a:pt x="489" y="1050"/>
                  </a:lnTo>
                  <a:close/>
                  <a:moveTo>
                    <a:pt x="433" y="1180"/>
                  </a:moveTo>
                  <a:lnTo>
                    <a:pt x="439" y="1182"/>
                  </a:lnTo>
                  <a:lnTo>
                    <a:pt x="444" y="1178"/>
                  </a:lnTo>
                  <a:lnTo>
                    <a:pt x="450" y="1180"/>
                  </a:lnTo>
                  <a:lnTo>
                    <a:pt x="457" y="1178"/>
                  </a:lnTo>
                  <a:lnTo>
                    <a:pt x="454" y="1171"/>
                  </a:lnTo>
                  <a:lnTo>
                    <a:pt x="444" y="1158"/>
                  </a:lnTo>
                  <a:lnTo>
                    <a:pt x="450" y="1148"/>
                  </a:lnTo>
                  <a:lnTo>
                    <a:pt x="454" y="1130"/>
                  </a:lnTo>
                  <a:lnTo>
                    <a:pt x="470" y="1122"/>
                  </a:lnTo>
                  <a:lnTo>
                    <a:pt x="474" y="1115"/>
                  </a:lnTo>
                  <a:lnTo>
                    <a:pt x="487" y="1117"/>
                  </a:lnTo>
                  <a:lnTo>
                    <a:pt x="504" y="1128"/>
                  </a:lnTo>
                  <a:lnTo>
                    <a:pt x="511" y="1137"/>
                  </a:lnTo>
                  <a:lnTo>
                    <a:pt x="517" y="1132"/>
                  </a:lnTo>
                  <a:lnTo>
                    <a:pt x="524" y="1111"/>
                  </a:lnTo>
                  <a:lnTo>
                    <a:pt x="537" y="1098"/>
                  </a:lnTo>
                  <a:lnTo>
                    <a:pt x="539" y="1089"/>
                  </a:lnTo>
                  <a:lnTo>
                    <a:pt x="534" y="1085"/>
                  </a:lnTo>
                  <a:lnTo>
                    <a:pt x="530" y="1076"/>
                  </a:lnTo>
                  <a:lnTo>
                    <a:pt x="517" y="1065"/>
                  </a:lnTo>
                  <a:lnTo>
                    <a:pt x="508" y="1065"/>
                  </a:lnTo>
                  <a:lnTo>
                    <a:pt x="500" y="1059"/>
                  </a:lnTo>
                  <a:lnTo>
                    <a:pt x="483" y="1059"/>
                  </a:lnTo>
                  <a:lnTo>
                    <a:pt x="467" y="1070"/>
                  </a:lnTo>
                  <a:lnTo>
                    <a:pt x="467" y="1078"/>
                  </a:lnTo>
                  <a:lnTo>
                    <a:pt x="463" y="1087"/>
                  </a:lnTo>
                  <a:lnTo>
                    <a:pt x="450" y="1091"/>
                  </a:lnTo>
                  <a:lnTo>
                    <a:pt x="441" y="1098"/>
                  </a:lnTo>
                  <a:lnTo>
                    <a:pt x="435" y="1096"/>
                  </a:lnTo>
                  <a:lnTo>
                    <a:pt x="428" y="1078"/>
                  </a:lnTo>
                  <a:lnTo>
                    <a:pt x="422" y="1078"/>
                  </a:lnTo>
                  <a:lnTo>
                    <a:pt x="407" y="1098"/>
                  </a:lnTo>
                  <a:lnTo>
                    <a:pt x="407" y="1109"/>
                  </a:lnTo>
                  <a:lnTo>
                    <a:pt x="396" y="1117"/>
                  </a:lnTo>
                  <a:lnTo>
                    <a:pt x="392" y="1130"/>
                  </a:lnTo>
                  <a:lnTo>
                    <a:pt x="409" y="1135"/>
                  </a:lnTo>
                  <a:lnTo>
                    <a:pt x="413" y="1145"/>
                  </a:lnTo>
                  <a:lnTo>
                    <a:pt x="409" y="1150"/>
                  </a:lnTo>
                  <a:lnTo>
                    <a:pt x="409" y="1156"/>
                  </a:lnTo>
                  <a:lnTo>
                    <a:pt x="420" y="1171"/>
                  </a:lnTo>
                  <a:lnTo>
                    <a:pt x="435" y="1171"/>
                  </a:lnTo>
                  <a:lnTo>
                    <a:pt x="433" y="1180"/>
                  </a:lnTo>
                  <a:close/>
                  <a:moveTo>
                    <a:pt x="353" y="1390"/>
                  </a:moveTo>
                  <a:lnTo>
                    <a:pt x="346" y="1381"/>
                  </a:lnTo>
                  <a:lnTo>
                    <a:pt x="338" y="1381"/>
                  </a:lnTo>
                  <a:lnTo>
                    <a:pt x="335" y="1390"/>
                  </a:lnTo>
                  <a:lnTo>
                    <a:pt x="342" y="1401"/>
                  </a:lnTo>
                  <a:lnTo>
                    <a:pt x="353" y="1403"/>
                  </a:lnTo>
                  <a:lnTo>
                    <a:pt x="355" y="1399"/>
                  </a:lnTo>
                  <a:lnTo>
                    <a:pt x="353" y="1390"/>
                  </a:lnTo>
                  <a:close/>
                  <a:moveTo>
                    <a:pt x="364" y="1377"/>
                  </a:moveTo>
                  <a:lnTo>
                    <a:pt x="361" y="1355"/>
                  </a:lnTo>
                  <a:lnTo>
                    <a:pt x="361" y="1349"/>
                  </a:lnTo>
                  <a:lnTo>
                    <a:pt x="368" y="1353"/>
                  </a:lnTo>
                  <a:lnTo>
                    <a:pt x="370" y="1364"/>
                  </a:lnTo>
                  <a:lnTo>
                    <a:pt x="366" y="1373"/>
                  </a:lnTo>
                  <a:lnTo>
                    <a:pt x="364" y="1377"/>
                  </a:lnTo>
                  <a:close/>
                  <a:moveTo>
                    <a:pt x="342" y="1342"/>
                  </a:moveTo>
                  <a:lnTo>
                    <a:pt x="353" y="1334"/>
                  </a:lnTo>
                  <a:lnTo>
                    <a:pt x="366" y="1317"/>
                  </a:lnTo>
                  <a:lnTo>
                    <a:pt x="353" y="1306"/>
                  </a:lnTo>
                  <a:lnTo>
                    <a:pt x="353" y="1299"/>
                  </a:lnTo>
                  <a:lnTo>
                    <a:pt x="359" y="1297"/>
                  </a:lnTo>
                  <a:lnTo>
                    <a:pt x="368" y="1299"/>
                  </a:lnTo>
                  <a:lnTo>
                    <a:pt x="374" y="1304"/>
                  </a:lnTo>
                  <a:lnTo>
                    <a:pt x="377" y="1291"/>
                  </a:lnTo>
                  <a:lnTo>
                    <a:pt x="377" y="1271"/>
                  </a:lnTo>
                  <a:lnTo>
                    <a:pt x="372" y="1262"/>
                  </a:lnTo>
                  <a:lnTo>
                    <a:pt x="374" y="1226"/>
                  </a:lnTo>
                  <a:lnTo>
                    <a:pt x="372" y="1208"/>
                  </a:lnTo>
                  <a:lnTo>
                    <a:pt x="379" y="1195"/>
                  </a:lnTo>
                  <a:lnTo>
                    <a:pt x="389" y="1184"/>
                  </a:lnTo>
                  <a:lnTo>
                    <a:pt x="387" y="1176"/>
                  </a:lnTo>
                  <a:lnTo>
                    <a:pt x="381" y="1174"/>
                  </a:lnTo>
                  <a:lnTo>
                    <a:pt x="381" y="1163"/>
                  </a:lnTo>
                  <a:lnTo>
                    <a:pt x="374" y="1161"/>
                  </a:lnTo>
                  <a:lnTo>
                    <a:pt x="377" y="1152"/>
                  </a:lnTo>
                  <a:lnTo>
                    <a:pt x="357" y="1152"/>
                  </a:lnTo>
                  <a:lnTo>
                    <a:pt x="353" y="1148"/>
                  </a:lnTo>
                  <a:lnTo>
                    <a:pt x="364" y="1143"/>
                  </a:lnTo>
                  <a:lnTo>
                    <a:pt x="366" y="1135"/>
                  </a:lnTo>
                  <a:lnTo>
                    <a:pt x="364" y="1117"/>
                  </a:lnTo>
                  <a:lnTo>
                    <a:pt x="355" y="1113"/>
                  </a:lnTo>
                  <a:lnTo>
                    <a:pt x="346" y="1115"/>
                  </a:lnTo>
                  <a:lnTo>
                    <a:pt x="346" y="1120"/>
                  </a:lnTo>
                  <a:lnTo>
                    <a:pt x="338" y="1126"/>
                  </a:lnTo>
                  <a:lnTo>
                    <a:pt x="329" y="1124"/>
                  </a:lnTo>
                  <a:lnTo>
                    <a:pt x="314" y="1109"/>
                  </a:lnTo>
                  <a:lnTo>
                    <a:pt x="316" y="1100"/>
                  </a:lnTo>
                  <a:lnTo>
                    <a:pt x="335" y="1091"/>
                  </a:lnTo>
                  <a:lnTo>
                    <a:pt x="353" y="1087"/>
                  </a:lnTo>
                  <a:lnTo>
                    <a:pt x="370" y="1094"/>
                  </a:lnTo>
                  <a:lnTo>
                    <a:pt x="381" y="1098"/>
                  </a:lnTo>
                  <a:lnTo>
                    <a:pt x="383" y="1094"/>
                  </a:lnTo>
                  <a:lnTo>
                    <a:pt x="381" y="1085"/>
                  </a:lnTo>
                  <a:lnTo>
                    <a:pt x="383" y="1072"/>
                  </a:lnTo>
                  <a:lnTo>
                    <a:pt x="381" y="1063"/>
                  </a:lnTo>
                  <a:lnTo>
                    <a:pt x="385" y="1057"/>
                  </a:lnTo>
                  <a:lnTo>
                    <a:pt x="394" y="1057"/>
                  </a:lnTo>
                  <a:lnTo>
                    <a:pt x="398" y="1063"/>
                  </a:lnTo>
                  <a:lnTo>
                    <a:pt x="407" y="1063"/>
                  </a:lnTo>
                  <a:lnTo>
                    <a:pt x="415" y="1059"/>
                  </a:lnTo>
                  <a:lnTo>
                    <a:pt x="437" y="1055"/>
                  </a:lnTo>
                  <a:lnTo>
                    <a:pt x="457" y="1048"/>
                  </a:lnTo>
                  <a:lnTo>
                    <a:pt x="470" y="1048"/>
                  </a:lnTo>
                  <a:lnTo>
                    <a:pt x="474" y="1050"/>
                  </a:lnTo>
                  <a:lnTo>
                    <a:pt x="480" y="1046"/>
                  </a:lnTo>
                  <a:lnTo>
                    <a:pt x="480" y="1044"/>
                  </a:lnTo>
                  <a:lnTo>
                    <a:pt x="493" y="1035"/>
                  </a:lnTo>
                  <a:lnTo>
                    <a:pt x="498" y="1029"/>
                  </a:lnTo>
                  <a:lnTo>
                    <a:pt x="511" y="1018"/>
                  </a:lnTo>
                  <a:lnTo>
                    <a:pt x="526" y="1011"/>
                  </a:lnTo>
                  <a:lnTo>
                    <a:pt x="545" y="1016"/>
                  </a:lnTo>
                  <a:lnTo>
                    <a:pt x="556" y="1013"/>
                  </a:lnTo>
                  <a:lnTo>
                    <a:pt x="560" y="1018"/>
                  </a:lnTo>
                  <a:lnTo>
                    <a:pt x="560" y="1026"/>
                  </a:lnTo>
                  <a:lnTo>
                    <a:pt x="552" y="1042"/>
                  </a:lnTo>
                  <a:lnTo>
                    <a:pt x="547" y="1050"/>
                  </a:lnTo>
                  <a:lnTo>
                    <a:pt x="554" y="1055"/>
                  </a:lnTo>
                  <a:lnTo>
                    <a:pt x="556" y="1065"/>
                  </a:lnTo>
                  <a:lnTo>
                    <a:pt x="556" y="1078"/>
                  </a:lnTo>
                  <a:lnTo>
                    <a:pt x="554" y="1083"/>
                  </a:lnTo>
                  <a:lnTo>
                    <a:pt x="558" y="1094"/>
                  </a:lnTo>
                  <a:lnTo>
                    <a:pt x="569" y="1100"/>
                  </a:lnTo>
                  <a:lnTo>
                    <a:pt x="586" y="1115"/>
                  </a:lnTo>
                  <a:lnTo>
                    <a:pt x="599" y="1120"/>
                  </a:lnTo>
                  <a:lnTo>
                    <a:pt x="606" y="1115"/>
                  </a:lnTo>
                  <a:lnTo>
                    <a:pt x="619" y="1098"/>
                  </a:lnTo>
                  <a:lnTo>
                    <a:pt x="619" y="1085"/>
                  </a:lnTo>
                  <a:lnTo>
                    <a:pt x="625" y="1081"/>
                  </a:lnTo>
                  <a:lnTo>
                    <a:pt x="627" y="1074"/>
                  </a:lnTo>
                  <a:lnTo>
                    <a:pt x="625" y="1068"/>
                  </a:lnTo>
                  <a:lnTo>
                    <a:pt x="634" y="1052"/>
                  </a:lnTo>
                  <a:lnTo>
                    <a:pt x="645" y="1050"/>
                  </a:lnTo>
                  <a:lnTo>
                    <a:pt x="653" y="1050"/>
                  </a:lnTo>
                  <a:lnTo>
                    <a:pt x="658" y="1044"/>
                  </a:lnTo>
                  <a:lnTo>
                    <a:pt x="653" y="1039"/>
                  </a:lnTo>
                  <a:lnTo>
                    <a:pt x="651" y="1026"/>
                  </a:lnTo>
                  <a:lnTo>
                    <a:pt x="630" y="1018"/>
                  </a:lnTo>
                  <a:lnTo>
                    <a:pt x="627" y="1011"/>
                  </a:lnTo>
                  <a:lnTo>
                    <a:pt x="632" y="994"/>
                  </a:lnTo>
                  <a:lnTo>
                    <a:pt x="638" y="987"/>
                  </a:lnTo>
                  <a:lnTo>
                    <a:pt x="643" y="985"/>
                  </a:lnTo>
                  <a:lnTo>
                    <a:pt x="640" y="992"/>
                  </a:lnTo>
                  <a:lnTo>
                    <a:pt x="643" y="1005"/>
                  </a:lnTo>
                  <a:lnTo>
                    <a:pt x="647" y="1009"/>
                  </a:lnTo>
                  <a:lnTo>
                    <a:pt x="651" y="1005"/>
                  </a:lnTo>
                  <a:lnTo>
                    <a:pt x="656" y="1000"/>
                  </a:lnTo>
                  <a:lnTo>
                    <a:pt x="664" y="1003"/>
                  </a:lnTo>
                  <a:lnTo>
                    <a:pt x="669" y="1007"/>
                  </a:lnTo>
                  <a:lnTo>
                    <a:pt x="675" y="1005"/>
                  </a:lnTo>
                  <a:lnTo>
                    <a:pt x="679" y="1007"/>
                  </a:lnTo>
                  <a:lnTo>
                    <a:pt x="677" y="1011"/>
                  </a:lnTo>
                  <a:lnTo>
                    <a:pt x="666" y="1013"/>
                  </a:lnTo>
                  <a:lnTo>
                    <a:pt x="664" y="1018"/>
                  </a:lnTo>
                  <a:lnTo>
                    <a:pt x="669" y="1020"/>
                  </a:lnTo>
                  <a:lnTo>
                    <a:pt x="679" y="1018"/>
                  </a:lnTo>
                  <a:lnTo>
                    <a:pt x="694" y="1009"/>
                  </a:lnTo>
                  <a:lnTo>
                    <a:pt x="725" y="1011"/>
                  </a:lnTo>
                  <a:lnTo>
                    <a:pt x="742" y="1009"/>
                  </a:lnTo>
                  <a:lnTo>
                    <a:pt x="738" y="1005"/>
                  </a:lnTo>
                  <a:lnTo>
                    <a:pt x="733" y="994"/>
                  </a:lnTo>
                  <a:lnTo>
                    <a:pt x="738" y="979"/>
                  </a:lnTo>
                  <a:lnTo>
                    <a:pt x="751" y="972"/>
                  </a:lnTo>
                  <a:lnTo>
                    <a:pt x="762" y="974"/>
                  </a:lnTo>
                  <a:lnTo>
                    <a:pt x="764" y="985"/>
                  </a:lnTo>
                  <a:lnTo>
                    <a:pt x="759" y="998"/>
                  </a:lnTo>
                  <a:lnTo>
                    <a:pt x="764" y="1007"/>
                  </a:lnTo>
                  <a:lnTo>
                    <a:pt x="772" y="1007"/>
                  </a:lnTo>
                  <a:lnTo>
                    <a:pt x="783" y="994"/>
                  </a:lnTo>
                  <a:lnTo>
                    <a:pt x="777" y="972"/>
                  </a:lnTo>
                  <a:lnTo>
                    <a:pt x="779" y="957"/>
                  </a:lnTo>
                  <a:lnTo>
                    <a:pt x="794" y="946"/>
                  </a:lnTo>
                  <a:lnTo>
                    <a:pt x="803" y="946"/>
                  </a:lnTo>
                  <a:lnTo>
                    <a:pt x="805" y="940"/>
                  </a:lnTo>
                  <a:lnTo>
                    <a:pt x="800" y="933"/>
                  </a:lnTo>
                  <a:lnTo>
                    <a:pt x="803" y="918"/>
                  </a:lnTo>
                  <a:lnTo>
                    <a:pt x="811" y="914"/>
                  </a:lnTo>
                  <a:lnTo>
                    <a:pt x="822" y="916"/>
                  </a:lnTo>
                  <a:lnTo>
                    <a:pt x="824" y="922"/>
                  </a:lnTo>
                  <a:lnTo>
                    <a:pt x="820" y="931"/>
                  </a:lnTo>
                  <a:lnTo>
                    <a:pt x="816" y="948"/>
                  </a:lnTo>
                  <a:lnTo>
                    <a:pt x="820" y="983"/>
                  </a:lnTo>
                  <a:lnTo>
                    <a:pt x="824" y="985"/>
                  </a:lnTo>
                  <a:lnTo>
                    <a:pt x="833" y="981"/>
                  </a:lnTo>
                  <a:lnTo>
                    <a:pt x="839" y="968"/>
                  </a:lnTo>
                  <a:lnTo>
                    <a:pt x="848" y="968"/>
                  </a:lnTo>
                  <a:lnTo>
                    <a:pt x="861" y="955"/>
                  </a:lnTo>
                  <a:lnTo>
                    <a:pt x="865" y="940"/>
                  </a:lnTo>
                  <a:lnTo>
                    <a:pt x="863" y="929"/>
                  </a:lnTo>
                  <a:lnTo>
                    <a:pt x="876" y="916"/>
                  </a:lnTo>
                  <a:lnTo>
                    <a:pt x="874" y="910"/>
                  </a:lnTo>
                  <a:lnTo>
                    <a:pt x="868" y="903"/>
                  </a:lnTo>
                  <a:lnTo>
                    <a:pt x="852" y="884"/>
                  </a:lnTo>
                  <a:lnTo>
                    <a:pt x="848" y="868"/>
                  </a:lnTo>
                  <a:lnTo>
                    <a:pt x="844" y="838"/>
                  </a:lnTo>
                  <a:lnTo>
                    <a:pt x="848" y="803"/>
                  </a:lnTo>
                  <a:lnTo>
                    <a:pt x="850" y="780"/>
                  </a:lnTo>
                  <a:lnTo>
                    <a:pt x="839" y="736"/>
                  </a:lnTo>
                  <a:lnTo>
                    <a:pt x="824" y="715"/>
                  </a:lnTo>
                  <a:lnTo>
                    <a:pt x="822" y="700"/>
                  </a:lnTo>
                  <a:lnTo>
                    <a:pt x="826" y="680"/>
                  </a:lnTo>
                  <a:lnTo>
                    <a:pt x="846" y="671"/>
                  </a:lnTo>
                  <a:lnTo>
                    <a:pt x="855" y="671"/>
                  </a:lnTo>
                  <a:lnTo>
                    <a:pt x="859" y="678"/>
                  </a:lnTo>
                  <a:lnTo>
                    <a:pt x="863" y="674"/>
                  </a:lnTo>
                  <a:lnTo>
                    <a:pt x="859" y="661"/>
                  </a:lnTo>
                  <a:lnTo>
                    <a:pt x="857" y="650"/>
                  </a:lnTo>
                  <a:lnTo>
                    <a:pt x="852" y="645"/>
                  </a:lnTo>
                  <a:lnTo>
                    <a:pt x="850" y="635"/>
                  </a:lnTo>
                  <a:lnTo>
                    <a:pt x="850" y="628"/>
                  </a:lnTo>
                  <a:lnTo>
                    <a:pt x="850" y="617"/>
                  </a:lnTo>
                  <a:lnTo>
                    <a:pt x="855" y="611"/>
                  </a:lnTo>
                  <a:lnTo>
                    <a:pt x="855" y="606"/>
                  </a:lnTo>
                  <a:lnTo>
                    <a:pt x="857" y="598"/>
                  </a:lnTo>
                  <a:lnTo>
                    <a:pt x="852" y="591"/>
                  </a:lnTo>
                  <a:lnTo>
                    <a:pt x="852" y="576"/>
                  </a:lnTo>
                  <a:lnTo>
                    <a:pt x="855" y="567"/>
                  </a:lnTo>
                  <a:lnTo>
                    <a:pt x="850" y="559"/>
                  </a:lnTo>
                  <a:lnTo>
                    <a:pt x="846" y="535"/>
                  </a:lnTo>
                  <a:lnTo>
                    <a:pt x="835" y="515"/>
                  </a:lnTo>
                  <a:lnTo>
                    <a:pt x="829" y="515"/>
                  </a:lnTo>
                  <a:lnTo>
                    <a:pt x="822" y="511"/>
                  </a:lnTo>
                  <a:lnTo>
                    <a:pt x="820" y="485"/>
                  </a:lnTo>
                  <a:lnTo>
                    <a:pt x="809" y="474"/>
                  </a:lnTo>
                  <a:lnTo>
                    <a:pt x="783" y="446"/>
                  </a:lnTo>
                  <a:lnTo>
                    <a:pt x="777" y="433"/>
                  </a:lnTo>
                  <a:lnTo>
                    <a:pt x="772" y="416"/>
                  </a:lnTo>
                  <a:lnTo>
                    <a:pt x="770" y="396"/>
                  </a:lnTo>
                  <a:lnTo>
                    <a:pt x="772" y="390"/>
                  </a:lnTo>
                  <a:lnTo>
                    <a:pt x="764" y="394"/>
                  </a:lnTo>
                  <a:lnTo>
                    <a:pt x="759" y="394"/>
                  </a:lnTo>
                  <a:lnTo>
                    <a:pt x="755" y="392"/>
                  </a:lnTo>
                  <a:lnTo>
                    <a:pt x="744" y="386"/>
                  </a:lnTo>
                  <a:lnTo>
                    <a:pt x="740" y="386"/>
                  </a:lnTo>
                  <a:lnTo>
                    <a:pt x="740" y="390"/>
                  </a:lnTo>
                  <a:lnTo>
                    <a:pt x="733" y="405"/>
                  </a:lnTo>
                  <a:lnTo>
                    <a:pt x="733" y="416"/>
                  </a:lnTo>
                  <a:lnTo>
                    <a:pt x="740" y="420"/>
                  </a:lnTo>
                  <a:lnTo>
                    <a:pt x="746" y="418"/>
                  </a:lnTo>
                  <a:lnTo>
                    <a:pt x="759" y="405"/>
                  </a:lnTo>
                  <a:lnTo>
                    <a:pt x="766" y="420"/>
                  </a:lnTo>
                  <a:lnTo>
                    <a:pt x="762" y="433"/>
                  </a:lnTo>
                  <a:lnTo>
                    <a:pt x="753" y="438"/>
                  </a:lnTo>
                  <a:lnTo>
                    <a:pt x="746" y="431"/>
                  </a:lnTo>
                  <a:lnTo>
                    <a:pt x="742" y="431"/>
                  </a:lnTo>
                  <a:lnTo>
                    <a:pt x="746" y="446"/>
                  </a:lnTo>
                  <a:lnTo>
                    <a:pt x="740" y="451"/>
                  </a:lnTo>
                  <a:lnTo>
                    <a:pt x="731" y="448"/>
                  </a:lnTo>
                  <a:lnTo>
                    <a:pt x="729" y="438"/>
                  </a:lnTo>
                  <a:lnTo>
                    <a:pt x="727" y="425"/>
                  </a:lnTo>
                  <a:lnTo>
                    <a:pt x="725" y="418"/>
                  </a:lnTo>
                  <a:lnTo>
                    <a:pt x="716" y="420"/>
                  </a:lnTo>
                  <a:lnTo>
                    <a:pt x="710" y="416"/>
                  </a:lnTo>
                  <a:lnTo>
                    <a:pt x="707" y="427"/>
                  </a:lnTo>
                  <a:lnTo>
                    <a:pt x="712" y="444"/>
                  </a:lnTo>
                  <a:lnTo>
                    <a:pt x="712" y="457"/>
                  </a:lnTo>
                  <a:lnTo>
                    <a:pt x="705" y="461"/>
                  </a:lnTo>
                  <a:lnTo>
                    <a:pt x="697" y="472"/>
                  </a:lnTo>
                  <a:lnTo>
                    <a:pt x="697" y="479"/>
                  </a:lnTo>
                  <a:lnTo>
                    <a:pt x="714" y="494"/>
                  </a:lnTo>
                  <a:lnTo>
                    <a:pt x="718" y="502"/>
                  </a:lnTo>
                  <a:lnTo>
                    <a:pt x="714" y="520"/>
                  </a:lnTo>
                  <a:lnTo>
                    <a:pt x="705" y="526"/>
                  </a:lnTo>
                  <a:lnTo>
                    <a:pt x="694" y="524"/>
                  </a:lnTo>
                  <a:lnTo>
                    <a:pt x="692" y="531"/>
                  </a:lnTo>
                  <a:lnTo>
                    <a:pt x="701" y="541"/>
                  </a:lnTo>
                  <a:lnTo>
                    <a:pt x="712" y="539"/>
                  </a:lnTo>
                  <a:lnTo>
                    <a:pt x="720" y="531"/>
                  </a:lnTo>
                  <a:lnTo>
                    <a:pt x="731" y="559"/>
                  </a:lnTo>
                  <a:lnTo>
                    <a:pt x="736" y="587"/>
                  </a:lnTo>
                  <a:lnTo>
                    <a:pt x="733" y="604"/>
                  </a:lnTo>
                  <a:lnTo>
                    <a:pt x="736" y="635"/>
                  </a:lnTo>
                  <a:lnTo>
                    <a:pt x="725" y="678"/>
                  </a:lnTo>
                  <a:lnTo>
                    <a:pt x="727" y="693"/>
                  </a:lnTo>
                  <a:lnTo>
                    <a:pt x="723" y="712"/>
                  </a:lnTo>
                  <a:lnTo>
                    <a:pt x="707" y="721"/>
                  </a:lnTo>
                  <a:lnTo>
                    <a:pt x="701" y="738"/>
                  </a:lnTo>
                  <a:lnTo>
                    <a:pt x="701" y="760"/>
                  </a:lnTo>
                  <a:lnTo>
                    <a:pt x="694" y="771"/>
                  </a:lnTo>
                  <a:lnTo>
                    <a:pt x="692" y="784"/>
                  </a:lnTo>
                  <a:lnTo>
                    <a:pt x="677" y="797"/>
                  </a:lnTo>
                  <a:lnTo>
                    <a:pt x="647" y="816"/>
                  </a:lnTo>
                  <a:lnTo>
                    <a:pt x="636" y="819"/>
                  </a:lnTo>
                  <a:lnTo>
                    <a:pt x="630" y="832"/>
                  </a:lnTo>
                  <a:lnTo>
                    <a:pt x="614" y="823"/>
                  </a:lnTo>
                  <a:lnTo>
                    <a:pt x="599" y="803"/>
                  </a:lnTo>
                  <a:lnTo>
                    <a:pt x="599" y="797"/>
                  </a:lnTo>
                  <a:lnTo>
                    <a:pt x="606" y="793"/>
                  </a:lnTo>
                  <a:lnTo>
                    <a:pt x="612" y="782"/>
                  </a:lnTo>
                  <a:lnTo>
                    <a:pt x="612" y="775"/>
                  </a:lnTo>
                  <a:lnTo>
                    <a:pt x="619" y="769"/>
                  </a:lnTo>
                  <a:lnTo>
                    <a:pt x="619" y="764"/>
                  </a:lnTo>
                  <a:lnTo>
                    <a:pt x="606" y="769"/>
                  </a:lnTo>
                  <a:lnTo>
                    <a:pt x="595" y="780"/>
                  </a:lnTo>
                  <a:lnTo>
                    <a:pt x="582" y="784"/>
                  </a:lnTo>
                  <a:lnTo>
                    <a:pt x="580" y="795"/>
                  </a:lnTo>
                  <a:lnTo>
                    <a:pt x="588" y="810"/>
                  </a:lnTo>
                  <a:lnTo>
                    <a:pt x="588" y="840"/>
                  </a:lnTo>
                  <a:lnTo>
                    <a:pt x="588" y="853"/>
                  </a:lnTo>
                  <a:lnTo>
                    <a:pt x="573" y="868"/>
                  </a:lnTo>
                  <a:lnTo>
                    <a:pt x="573" y="877"/>
                  </a:lnTo>
                  <a:lnTo>
                    <a:pt x="569" y="884"/>
                  </a:lnTo>
                  <a:lnTo>
                    <a:pt x="567" y="905"/>
                  </a:lnTo>
                  <a:lnTo>
                    <a:pt x="571" y="910"/>
                  </a:lnTo>
                  <a:lnTo>
                    <a:pt x="571" y="918"/>
                  </a:lnTo>
                  <a:lnTo>
                    <a:pt x="569" y="922"/>
                  </a:lnTo>
                  <a:lnTo>
                    <a:pt x="571" y="927"/>
                  </a:lnTo>
                  <a:lnTo>
                    <a:pt x="567" y="933"/>
                  </a:lnTo>
                  <a:lnTo>
                    <a:pt x="563" y="935"/>
                  </a:lnTo>
                  <a:lnTo>
                    <a:pt x="565" y="940"/>
                  </a:lnTo>
                  <a:lnTo>
                    <a:pt x="556" y="944"/>
                  </a:lnTo>
                  <a:lnTo>
                    <a:pt x="550" y="940"/>
                  </a:lnTo>
                  <a:lnTo>
                    <a:pt x="541" y="946"/>
                  </a:lnTo>
                  <a:lnTo>
                    <a:pt x="537" y="944"/>
                  </a:lnTo>
                  <a:lnTo>
                    <a:pt x="532" y="931"/>
                  </a:lnTo>
                  <a:lnTo>
                    <a:pt x="530" y="929"/>
                  </a:lnTo>
                  <a:lnTo>
                    <a:pt x="521" y="935"/>
                  </a:lnTo>
                  <a:lnTo>
                    <a:pt x="515" y="935"/>
                  </a:lnTo>
                  <a:lnTo>
                    <a:pt x="511" y="933"/>
                  </a:lnTo>
                  <a:lnTo>
                    <a:pt x="483" y="942"/>
                  </a:lnTo>
                  <a:lnTo>
                    <a:pt x="470" y="946"/>
                  </a:lnTo>
                  <a:lnTo>
                    <a:pt x="454" y="953"/>
                  </a:lnTo>
                  <a:lnTo>
                    <a:pt x="439" y="953"/>
                  </a:lnTo>
                  <a:lnTo>
                    <a:pt x="424" y="957"/>
                  </a:lnTo>
                  <a:lnTo>
                    <a:pt x="420" y="955"/>
                  </a:lnTo>
                  <a:lnTo>
                    <a:pt x="407" y="955"/>
                  </a:lnTo>
                  <a:lnTo>
                    <a:pt x="383" y="972"/>
                  </a:lnTo>
                  <a:lnTo>
                    <a:pt x="379" y="987"/>
                  </a:lnTo>
                  <a:lnTo>
                    <a:pt x="370" y="992"/>
                  </a:lnTo>
                  <a:lnTo>
                    <a:pt x="368" y="1003"/>
                  </a:lnTo>
                  <a:lnTo>
                    <a:pt x="351" y="1020"/>
                  </a:lnTo>
                  <a:lnTo>
                    <a:pt x="340" y="1024"/>
                  </a:lnTo>
                  <a:lnTo>
                    <a:pt x="331" y="1037"/>
                  </a:lnTo>
                  <a:lnTo>
                    <a:pt x="329" y="1046"/>
                  </a:lnTo>
                  <a:lnTo>
                    <a:pt x="320" y="1055"/>
                  </a:lnTo>
                  <a:lnTo>
                    <a:pt x="303" y="1059"/>
                  </a:lnTo>
                  <a:lnTo>
                    <a:pt x="296" y="1068"/>
                  </a:lnTo>
                  <a:lnTo>
                    <a:pt x="301" y="1087"/>
                  </a:lnTo>
                  <a:lnTo>
                    <a:pt x="307" y="1089"/>
                  </a:lnTo>
                  <a:lnTo>
                    <a:pt x="309" y="1096"/>
                  </a:lnTo>
                  <a:lnTo>
                    <a:pt x="305" y="1102"/>
                  </a:lnTo>
                  <a:lnTo>
                    <a:pt x="294" y="1104"/>
                  </a:lnTo>
                  <a:lnTo>
                    <a:pt x="281" y="1113"/>
                  </a:lnTo>
                  <a:lnTo>
                    <a:pt x="279" y="1122"/>
                  </a:lnTo>
                  <a:lnTo>
                    <a:pt x="271" y="1128"/>
                  </a:lnTo>
                  <a:lnTo>
                    <a:pt x="260" y="1139"/>
                  </a:lnTo>
                  <a:lnTo>
                    <a:pt x="255" y="1150"/>
                  </a:lnTo>
                  <a:lnTo>
                    <a:pt x="245" y="1150"/>
                  </a:lnTo>
                  <a:lnTo>
                    <a:pt x="234" y="1156"/>
                  </a:lnTo>
                  <a:lnTo>
                    <a:pt x="238" y="1156"/>
                  </a:lnTo>
                  <a:lnTo>
                    <a:pt x="245" y="1156"/>
                  </a:lnTo>
                  <a:lnTo>
                    <a:pt x="249" y="1167"/>
                  </a:lnTo>
                  <a:lnTo>
                    <a:pt x="255" y="1182"/>
                  </a:lnTo>
                  <a:lnTo>
                    <a:pt x="251" y="1187"/>
                  </a:lnTo>
                  <a:lnTo>
                    <a:pt x="249" y="1176"/>
                  </a:lnTo>
                  <a:lnTo>
                    <a:pt x="242" y="1169"/>
                  </a:lnTo>
                  <a:lnTo>
                    <a:pt x="240" y="1180"/>
                  </a:lnTo>
                  <a:lnTo>
                    <a:pt x="242" y="1191"/>
                  </a:lnTo>
                  <a:lnTo>
                    <a:pt x="251" y="1193"/>
                  </a:lnTo>
                  <a:lnTo>
                    <a:pt x="253" y="1202"/>
                  </a:lnTo>
                  <a:lnTo>
                    <a:pt x="249" y="1208"/>
                  </a:lnTo>
                  <a:lnTo>
                    <a:pt x="255" y="1206"/>
                  </a:lnTo>
                  <a:lnTo>
                    <a:pt x="260" y="1197"/>
                  </a:lnTo>
                  <a:lnTo>
                    <a:pt x="268" y="1193"/>
                  </a:lnTo>
                  <a:lnTo>
                    <a:pt x="275" y="1195"/>
                  </a:lnTo>
                  <a:lnTo>
                    <a:pt x="271" y="1200"/>
                  </a:lnTo>
                  <a:lnTo>
                    <a:pt x="275" y="1204"/>
                  </a:lnTo>
                  <a:lnTo>
                    <a:pt x="283" y="1202"/>
                  </a:lnTo>
                  <a:lnTo>
                    <a:pt x="283" y="1189"/>
                  </a:lnTo>
                  <a:lnTo>
                    <a:pt x="275" y="1184"/>
                  </a:lnTo>
                  <a:lnTo>
                    <a:pt x="264" y="1187"/>
                  </a:lnTo>
                  <a:lnTo>
                    <a:pt x="266" y="1182"/>
                  </a:lnTo>
                  <a:lnTo>
                    <a:pt x="268" y="1176"/>
                  </a:lnTo>
                  <a:lnTo>
                    <a:pt x="266" y="1167"/>
                  </a:lnTo>
                  <a:lnTo>
                    <a:pt x="271" y="1161"/>
                  </a:lnTo>
                  <a:lnTo>
                    <a:pt x="281" y="1165"/>
                  </a:lnTo>
                  <a:lnTo>
                    <a:pt x="292" y="1182"/>
                  </a:lnTo>
                  <a:lnTo>
                    <a:pt x="294" y="1195"/>
                  </a:lnTo>
                  <a:lnTo>
                    <a:pt x="299" y="1202"/>
                  </a:lnTo>
                  <a:lnTo>
                    <a:pt x="299" y="1223"/>
                  </a:lnTo>
                  <a:lnTo>
                    <a:pt x="290" y="1243"/>
                  </a:lnTo>
                  <a:lnTo>
                    <a:pt x="279" y="1245"/>
                  </a:lnTo>
                  <a:lnTo>
                    <a:pt x="283" y="1252"/>
                  </a:lnTo>
                  <a:lnTo>
                    <a:pt x="292" y="1267"/>
                  </a:lnTo>
                  <a:lnTo>
                    <a:pt x="296" y="1288"/>
                  </a:lnTo>
                  <a:lnTo>
                    <a:pt x="307" y="1301"/>
                  </a:lnTo>
                  <a:lnTo>
                    <a:pt x="305" y="1312"/>
                  </a:lnTo>
                  <a:lnTo>
                    <a:pt x="301" y="1319"/>
                  </a:lnTo>
                  <a:lnTo>
                    <a:pt x="309" y="1327"/>
                  </a:lnTo>
                  <a:lnTo>
                    <a:pt x="318" y="1327"/>
                  </a:lnTo>
                  <a:lnTo>
                    <a:pt x="327" y="1332"/>
                  </a:lnTo>
                  <a:lnTo>
                    <a:pt x="331" y="1327"/>
                  </a:lnTo>
                  <a:lnTo>
                    <a:pt x="331" y="1321"/>
                  </a:lnTo>
                  <a:lnTo>
                    <a:pt x="322" y="1306"/>
                  </a:lnTo>
                  <a:lnTo>
                    <a:pt x="322" y="1286"/>
                  </a:lnTo>
                  <a:lnTo>
                    <a:pt x="327" y="1280"/>
                  </a:lnTo>
                  <a:lnTo>
                    <a:pt x="333" y="1286"/>
                  </a:lnTo>
                  <a:lnTo>
                    <a:pt x="329" y="1291"/>
                  </a:lnTo>
                  <a:lnTo>
                    <a:pt x="329" y="1297"/>
                  </a:lnTo>
                  <a:lnTo>
                    <a:pt x="340" y="1306"/>
                  </a:lnTo>
                  <a:lnTo>
                    <a:pt x="342" y="1323"/>
                  </a:lnTo>
                  <a:lnTo>
                    <a:pt x="340" y="1332"/>
                  </a:lnTo>
                  <a:lnTo>
                    <a:pt x="342" y="1342"/>
                  </a:lnTo>
                  <a:close/>
                </a:path>
              </a:pathLst>
            </a:custGeom>
            <a:solidFill>
              <a:srgbClr val="FC6F2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2961" name="Google Shape;1072;p24">
              <a:extLst>
                <a:ext uri="{FF2B5EF4-FFF2-40B4-BE49-F238E27FC236}">
                  <a16:creationId xmlns:a16="http://schemas.microsoft.com/office/drawing/2014/main" id="{7D64D18F-78B7-6E40-9408-DED6624ED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43800" y="4745038"/>
              <a:ext cx="541338" cy="857250"/>
            </a:xfrm>
            <a:custGeom>
              <a:avLst/>
              <a:gdLst>
                <a:gd name="T0" fmla="*/ 339090 w 284"/>
                <a:gd name="T1" fmla="*/ 601980 h 450"/>
                <a:gd name="T2" fmla="*/ 335280 w 284"/>
                <a:gd name="T3" fmla="*/ 622935 h 450"/>
                <a:gd name="T4" fmla="*/ 161925 w 284"/>
                <a:gd name="T5" fmla="*/ 697230 h 450"/>
                <a:gd name="T6" fmla="*/ 152400 w 284"/>
                <a:gd name="T7" fmla="*/ 672465 h 450"/>
                <a:gd name="T8" fmla="*/ 169545 w 284"/>
                <a:gd name="T9" fmla="*/ 659130 h 450"/>
                <a:gd name="T10" fmla="*/ 177165 w 284"/>
                <a:gd name="T11" fmla="*/ 691515 h 450"/>
                <a:gd name="T12" fmla="*/ 161925 w 284"/>
                <a:gd name="T13" fmla="*/ 697230 h 450"/>
                <a:gd name="T14" fmla="*/ 413385 w 284"/>
                <a:gd name="T15" fmla="*/ 584835 h 450"/>
                <a:gd name="T16" fmla="*/ 421005 w 284"/>
                <a:gd name="T17" fmla="*/ 613410 h 450"/>
                <a:gd name="T18" fmla="*/ 438150 w 284"/>
                <a:gd name="T19" fmla="*/ 598170 h 450"/>
                <a:gd name="T20" fmla="*/ 428625 w 284"/>
                <a:gd name="T21" fmla="*/ 573405 h 450"/>
                <a:gd name="T22" fmla="*/ 502920 w 284"/>
                <a:gd name="T23" fmla="*/ 712470 h 450"/>
                <a:gd name="T24" fmla="*/ 531495 w 284"/>
                <a:gd name="T25" fmla="*/ 697230 h 450"/>
                <a:gd name="T26" fmla="*/ 516255 w 284"/>
                <a:gd name="T27" fmla="*/ 725805 h 450"/>
                <a:gd name="T28" fmla="*/ 527685 w 284"/>
                <a:gd name="T29" fmla="*/ 676275 h 450"/>
                <a:gd name="T30" fmla="*/ 512445 w 284"/>
                <a:gd name="T31" fmla="*/ 666750 h 450"/>
                <a:gd name="T32" fmla="*/ 520065 w 284"/>
                <a:gd name="T33" fmla="*/ 634365 h 450"/>
                <a:gd name="T34" fmla="*/ 537210 w 284"/>
                <a:gd name="T35" fmla="*/ 638175 h 450"/>
                <a:gd name="T36" fmla="*/ 527685 w 284"/>
                <a:gd name="T37" fmla="*/ 676275 h 450"/>
                <a:gd name="T38" fmla="*/ 182880 w 284"/>
                <a:gd name="T39" fmla="*/ 832485 h 450"/>
                <a:gd name="T40" fmla="*/ 247650 w 284"/>
                <a:gd name="T41" fmla="*/ 803910 h 450"/>
                <a:gd name="T42" fmla="*/ 272415 w 284"/>
                <a:gd name="T43" fmla="*/ 819150 h 450"/>
                <a:gd name="T44" fmla="*/ 215265 w 284"/>
                <a:gd name="T45" fmla="*/ 857250 h 450"/>
                <a:gd name="T46" fmla="*/ 0 w 284"/>
                <a:gd name="T47" fmla="*/ 142875 h 450"/>
                <a:gd name="T48" fmla="*/ 24765 w 284"/>
                <a:gd name="T49" fmla="*/ 135255 h 450"/>
                <a:gd name="T50" fmla="*/ 41910 w 284"/>
                <a:gd name="T51" fmla="*/ 142875 h 450"/>
                <a:gd name="T52" fmla="*/ 120015 w 284"/>
                <a:gd name="T53" fmla="*/ 226695 h 450"/>
                <a:gd name="T54" fmla="*/ 127635 w 284"/>
                <a:gd name="T55" fmla="*/ 241935 h 450"/>
                <a:gd name="T56" fmla="*/ 152400 w 284"/>
                <a:gd name="T57" fmla="*/ 287655 h 450"/>
                <a:gd name="T58" fmla="*/ 108585 w 284"/>
                <a:gd name="T59" fmla="*/ 262890 h 450"/>
                <a:gd name="T60" fmla="*/ 83820 w 284"/>
                <a:gd name="T61" fmla="*/ 280035 h 450"/>
                <a:gd name="T62" fmla="*/ 108585 w 284"/>
                <a:gd name="T63" fmla="*/ 337185 h 450"/>
                <a:gd name="T64" fmla="*/ 133350 w 284"/>
                <a:gd name="T65" fmla="*/ 358140 h 450"/>
                <a:gd name="T66" fmla="*/ 148590 w 284"/>
                <a:gd name="T67" fmla="*/ 415290 h 450"/>
                <a:gd name="T68" fmla="*/ 177165 w 284"/>
                <a:gd name="T69" fmla="*/ 449580 h 450"/>
                <a:gd name="T70" fmla="*/ 137160 w 284"/>
                <a:gd name="T71" fmla="*/ 489585 h 450"/>
                <a:gd name="T72" fmla="*/ 158115 w 284"/>
                <a:gd name="T73" fmla="*/ 523875 h 450"/>
                <a:gd name="T74" fmla="*/ 140970 w 284"/>
                <a:gd name="T75" fmla="*/ 552450 h 450"/>
                <a:gd name="T76" fmla="*/ 137160 w 284"/>
                <a:gd name="T77" fmla="*/ 577215 h 450"/>
                <a:gd name="T78" fmla="*/ 186690 w 284"/>
                <a:gd name="T79" fmla="*/ 630555 h 450"/>
                <a:gd name="T80" fmla="*/ 198120 w 284"/>
                <a:gd name="T81" fmla="*/ 666750 h 450"/>
                <a:gd name="T82" fmla="*/ 215265 w 284"/>
                <a:gd name="T83" fmla="*/ 676275 h 450"/>
                <a:gd name="T84" fmla="*/ 226695 w 284"/>
                <a:gd name="T85" fmla="*/ 659130 h 450"/>
                <a:gd name="T86" fmla="*/ 297180 w 284"/>
                <a:gd name="T87" fmla="*/ 588645 h 450"/>
                <a:gd name="T88" fmla="*/ 321945 w 284"/>
                <a:gd name="T89" fmla="*/ 598170 h 450"/>
                <a:gd name="T90" fmla="*/ 350520 w 284"/>
                <a:gd name="T91" fmla="*/ 577215 h 450"/>
                <a:gd name="T92" fmla="*/ 384810 w 284"/>
                <a:gd name="T93" fmla="*/ 592455 h 450"/>
                <a:gd name="T94" fmla="*/ 403860 w 284"/>
                <a:gd name="T95" fmla="*/ 598170 h 450"/>
                <a:gd name="T96" fmla="*/ 424815 w 284"/>
                <a:gd name="T97" fmla="*/ 560070 h 450"/>
                <a:gd name="T98" fmla="*/ 483870 w 284"/>
                <a:gd name="T99" fmla="*/ 518160 h 450"/>
                <a:gd name="T100" fmla="*/ 491490 w 284"/>
                <a:gd name="T101" fmla="*/ 493395 h 450"/>
                <a:gd name="T102" fmla="*/ 478155 w 284"/>
                <a:gd name="T103" fmla="*/ 403860 h 450"/>
                <a:gd name="T104" fmla="*/ 470535 w 284"/>
                <a:gd name="T105" fmla="*/ 386715 h 450"/>
                <a:gd name="T106" fmla="*/ 434340 w 284"/>
                <a:gd name="T107" fmla="*/ 283845 h 450"/>
                <a:gd name="T108" fmla="*/ 363855 w 284"/>
                <a:gd name="T109" fmla="*/ 142875 h 450"/>
                <a:gd name="T110" fmla="*/ 257175 w 284"/>
                <a:gd name="T111" fmla="*/ 0 h 450"/>
                <a:gd name="T112" fmla="*/ 127635 w 284"/>
                <a:gd name="T113" fmla="*/ 36195 h 450"/>
                <a:gd name="T114" fmla="*/ 45720 w 284"/>
                <a:gd name="T115" fmla="*/ 81915 h 450"/>
                <a:gd name="T116" fmla="*/ 0 w 284"/>
                <a:gd name="T117" fmla="*/ 142875 h 45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284" h="450" extrusionOk="0">
                  <a:moveTo>
                    <a:pt x="171" y="320"/>
                  </a:moveTo>
                  <a:lnTo>
                    <a:pt x="178" y="316"/>
                  </a:lnTo>
                  <a:lnTo>
                    <a:pt x="184" y="322"/>
                  </a:lnTo>
                  <a:lnTo>
                    <a:pt x="176" y="327"/>
                  </a:lnTo>
                  <a:lnTo>
                    <a:pt x="171" y="320"/>
                  </a:lnTo>
                  <a:close/>
                  <a:moveTo>
                    <a:pt x="85" y="366"/>
                  </a:moveTo>
                  <a:lnTo>
                    <a:pt x="78" y="357"/>
                  </a:lnTo>
                  <a:lnTo>
                    <a:pt x="80" y="353"/>
                  </a:lnTo>
                  <a:lnTo>
                    <a:pt x="85" y="353"/>
                  </a:lnTo>
                  <a:lnTo>
                    <a:pt x="89" y="346"/>
                  </a:lnTo>
                  <a:lnTo>
                    <a:pt x="93" y="353"/>
                  </a:lnTo>
                  <a:lnTo>
                    <a:pt x="93" y="363"/>
                  </a:lnTo>
                  <a:lnTo>
                    <a:pt x="89" y="363"/>
                  </a:lnTo>
                  <a:lnTo>
                    <a:pt x="85" y="366"/>
                  </a:lnTo>
                  <a:close/>
                  <a:moveTo>
                    <a:pt x="225" y="301"/>
                  </a:moveTo>
                  <a:lnTo>
                    <a:pt x="217" y="307"/>
                  </a:lnTo>
                  <a:lnTo>
                    <a:pt x="217" y="314"/>
                  </a:lnTo>
                  <a:lnTo>
                    <a:pt x="221" y="322"/>
                  </a:lnTo>
                  <a:lnTo>
                    <a:pt x="225" y="320"/>
                  </a:lnTo>
                  <a:lnTo>
                    <a:pt x="230" y="314"/>
                  </a:lnTo>
                  <a:lnTo>
                    <a:pt x="230" y="303"/>
                  </a:lnTo>
                  <a:lnTo>
                    <a:pt x="225" y="301"/>
                  </a:lnTo>
                  <a:close/>
                  <a:moveTo>
                    <a:pt x="266" y="381"/>
                  </a:moveTo>
                  <a:lnTo>
                    <a:pt x="264" y="374"/>
                  </a:lnTo>
                  <a:lnTo>
                    <a:pt x="271" y="366"/>
                  </a:lnTo>
                  <a:lnTo>
                    <a:pt x="279" y="366"/>
                  </a:lnTo>
                  <a:lnTo>
                    <a:pt x="277" y="374"/>
                  </a:lnTo>
                  <a:lnTo>
                    <a:pt x="271" y="381"/>
                  </a:lnTo>
                  <a:lnTo>
                    <a:pt x="266" y="381"/>
                  </a:lnTo>
                  <a:close/>
                  <a:moveTo>
                    <a:pt x="277" y="355"/>
                  </a:moveTo>
                  <a:lnTo>
                    <a:pt x="273" y="359"/>
                  </a:lnTo>
                  <a:lnTo>
                    <a:pt x="269" y="350"/>
                  </a:lnTo>
                  <a:lnTo>
                    <a:pt x="269" y="340"/>
                  </a:lnTo>
                  <a:lnTo>
                    <a:pt x="273" y="333"/>
                  </a:lnTo>
                  <a:lnTo>
                    <a:pt x="277" y="329"/>
                  </a:lnTo>
                  <a:lnTo>
                    <a:pt x="282" y="335"/>
                  </a:lnTo>
                  <a:lnTo>
                    <a:pt x="284" y="342"/>
                  </a:lnTo>
                  <a:lnTo>
                    <a:pt x="277" y="355"/>
                  </a:lnTo>
                  <a:close/>
                  <a:moveTo>
                    <a:pt x="100" y="448"/>
                  </a:moveTo>
                  <a:lnTo>
                    <a:pt x="96" y="437"/>
                  </a:lnTo>
                  <a:lnTo>
                    <a:pt x="102" y="428"/>
                  </a:lnTo>
                  <a:lnTo>
                    <a:pt x="130" y="422"/>
                  </a:lnTo>
                  <a:lnTo>
                    <a:pt x="141" y="424"/>
                  </a:lnTo>
                  <a:lnTo>
                    <a:pt x="143" y="430"/>
                  </a:lnTo>
                  <a:lnTo>
                    <a:pt x="135" y="446"/>
                  </a:lnTo>
                  <a:lnTo>
                    <a:pt x="113" y="450"/>
                  </a:lnTo>
                  <a:lnTo>
                    <a:pt x="100" y="448"/>
                  </a:lnTo>
                  <a:close/>
                  <a:moveTo>
                    <a:pt x="0" y="75"/>
                  </a:moveTo>
                  <a:lnTo>
                    <a:pt x="3" y="78"/>
                  </a:lnTo>
                  <a:lnTo>
                    <a:pt x="13" y="71"/>
                  </a:lnTo>
                  <a:lnTo>
                    <a:pt x="31" y="71"/>
                  </a:lnTo>
                  <a:lnTo>
                    <a:pt x="22" y="75"/>
                  </a:lnTo>
                  <a:lnTo>
                    <a:pt x="46" y="97"/>
                  </a:lnTo>
                  <a:lnTo>
                    <a:pt x="63" y="119"/>
                  </a:lnTo>
                  <a:lnTo>
                    <a:pt x="72" y="121"/>
                  </a:lnTo>
                  <a:lnTo>
                    <a:pt x="67" y="127"/>
                  </a:lnTo>
                  <a:lnTo>
                    <a:pt x="76" y="140"/>
                  </a:lnTo>
                  <a:lnTo>
                    <a:pt x="80" y="151"/>
                  </a:lnTo>
                  <a:lnTo>
                    <a:pt x="61" y="145"/>
                  </a:lnTo>
                  <a:lnTo>
                    <a:pt x="57" y="138"/>
                  </a:lnTo>
                  <a:lnTo>
                    <a:pt x="52" y="149"/>
                  </a:lnTo>
                  <a:lnTo>
                    <a:pt x="44" y="147"/>
                  </a:lnTo>
                  <a:lnTo>
                    <a:pt x="31" y="164"/>
                  </a:lnTo>
                  <a:lnTo>
                    <a:pt x="57" y="177"/>
                  </a:lnTo>
                  <a:lnTo>
                    <a:pt x="65" y="175"/>
                  </a:lnTo>
                  <a:lnTo>
                    <a:pt x="70" y="188"/>
                  </a:lnTo>
                  <a:lnTo>
                    <a:pt x="72" y="214"/>
                  </a:lnTo>
                  <a:lnTo>
                    <a:pt x="78" y="218"/>
                  </a:lnTo>
                  <a:lnTo>
                    <a:pt x="83" y="214"/>
                  </a:lnTo>
                  <a:lnTo>
                    <a:pt x="93" y="236"/>
                  </a:lnTo>
                  <a:lnTo>
                    <a:pt x="74" y="249"/>
                  </a:lnTo>
                  <a:lnTo>
                    <a:pt x="72" y="257"/>
                  </a:lnTo>
                  <a:lnTo>
                    <a:pt x="80" y="264"/>
                  </a:lnTo>
                  <a:lnTo>
                    <a:pt x="83" y="275"/>
                  </a:lnTo>
                  <a:lnTo>
                    <a:pt x="74" y="279"/>
                  </a:lnTo>
                  <a:lnTo>
                    <a:pt x="74" y="290"/>
                  </a:lnTo>
                  <a:lnTo>
                    <a:pt x="80" y="301"/>
                  </a:lnTo>
                  <a:lnTo>
                    <a:pt x="72" y="303"/>
                  </a:lnTo>
                  <a:lnTo>
                    <a:pt x="87" y="331"/>
                  </a:lnTo>
                  <a:lnTo>
                    <a:pt x="98" y="331"/>
                  </a:lnTo>
                  <a:lnTo>
                    <a:pt x="100" y="346"/>
                  </a:lnTo>
                  <a:lnTo>
                    <a:pt x="104" y="350"/>
                  </a:lnTo>
                  <a:lnTo>
                    <a:pt x="104" y="361"/>
                  </a:lnTo>
                  <a:lnTo>
                    <a:pt x="113" y="355"/>
                  </a:lnTo>
                  <a:lnTo>
                    <a:pt x="113" y="337"/>
                  </a:lnTo>
                  <a:lnTo>
                    <a:pt x="119" y="346"/>
                  </a:lnTo>
                  <a:lnTo>
                    <a:pt x="128" y="333"/>
                  </a:lnTo>
                  <a:lnTo>
                    <a:pt x="156" y="309"/>
                  </a:lnTo>
                  <a:lnTo>
                    <a:pt x="167" y="307"/>
                  </a:lnTo>
                  <a:lnTo>
                    <a:pt x="169" y="314"/>
                  </a:lnTo>
                  <a:lnTo>
                    <a:pt x="178" y="303"/>
                  </a:lnTo>
                  <a:lnTo>
                    <a:pt x="184" y="303"/>
                  </a:lnTo>
                  <a:lnTo>
                    <a:pt x="191" y="316"/>
                  </a:lnTo>
                  <a:lnTo>
                    <a:pt x="202" y="311"/>
                  </a:lnTo>
                  <a:lnTo>
                    <a:pt x="206" y="318"/>
                  </a:lnTo>
                  <a:lnTo>
                    <a:pt x="212" y="314"/>
                  </a:lnTo>
                  <a:lnTo>
                    <a:pt x="208" y="303"/>
                  </a:lnTo>
                  <a:lnTo>
                    <a:pt x="223" y="294"/>
                  </a:lnTo>
                  <a:lnTo>
                    <a:pt x="236" y="294"/>
                  </a:lnTo>
                  <a:lnTo>
                    <a:pt x="254" y="272"/>
                  </a:lnTo>
                  <a:lnTo>
                    <a:pt x="249" y="266"/>
                  </a:lnTo>
                  <a:lnTo>
                    <a:pt x="258" y="259"/>
                  </a:lnTo>
                  <a:lnTo>
                    <a:pt x="256" y="212"/>
                  </a:lnTo>
                  <a:lnTo>
                    <a:pt x="251" y="212"/>
                  </a:lnTo>
                  <a:lnTo>
                    <a:pt x="247" y="216"/>
                  </a:lnTo>
                  <a:lnTo>
                    <a:pt x="247" y="203"/>
                  </a:lnTo>
                  <a:lnTo>
                    <a:pt x="238" y="158"/>
                  </a:lnTo>
                  <a:lnTo>
                    <a:pt x="228" y="149"/>
                  </a:lnTo>
                  <a:lnTo>
                    <a:pt x="228" y="121"/>
                  </a:lnTo>
                  <a:lnTo>
                    <a:pt x="191" y="75"/>
                  </a:lnTo>
                  <a:lnTo>
                    <a:pt x="158" y="41"/>
                  </a:lnTo>
                  <a:lnTo>
                    <a:pt x="135" y="0"/>
                  </a:lnTo>
                  <a:lnTo>
                    <a:pt x="111" y="15"/>
                  </a:lnTo>
                  <a:lnTo>
                    <a:pt x="67" y="19"/>
                  </a:lnTo>
                  <a:lnTo>
                    <a:pt x="46" y="39"/>
                  </a:lnTo>
                  <a:lnTo>
                    <a:pt x="24" y="43"/>
                  </a:lnTo>
                  <a:lnTo>
                    <a:pt x="5" y="62"/>
                  </a:lnTo>
                  <a:lnTo>
                    <a:pt x="0" y="75"/>
                  </a:lnTo>
                  <a:close/>
                </a:path>
              </a:pathLst>
            </a:custGeom>
            <a:solidFill>
              <a:srgbClr val="8C10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2962" name="Google Shape;1073;p24">
              <a:extLst>
                <a:ext uri="{FF2B5EF4-FFF2-40B4-BE49-F238E27FC236}">
                  <a16:creationId xmlns:a16="http://schemas.microsoft.com/office/drawing/2014/main" id="{3E5FC5C8-69C4-3E41-A28B-B8D2104941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5675" y="3952875"/>
              <a:ext cx="560388" cy="969963"/>
            </a:xfrm>
            <a:custGeom>
              <a:avLst/>
              <a:gdLst>
                <a:gd name="T0" fmla="*/ 0 w 294"/>
                <a:gd name="T1" fmla="*/ 541019 h 509"/>
                <a:gd name="T2" fmla="*/ 41910 w 294"/>
                <a:gd name="T3" fmla="*/ 481965 h 509"/>
                <a:gd name="T4" fmla="*/ 74295 w 294"/>
                <a:gd name="T5" fmla="*/ 445770 h 509"/>
                <a:gd name="T6" fmla="*/ 116205 w 294"/>
                <a:gd name="T7" fmla="*/ 396240 h 509"/>
                <a:gd name="T8" fmla="*/ 144780 w 294"/>
                <a:gd name="T9" fmla="*/ 318135 h 509"/>
                <a:gd name="T10" fmla="*/ 144780 w 294"/>
                <a:gd name="T11" fmla="*/ 264795 h 509"/>
                <a:gd name="T12" fmla="*/ 188595 w 294"/>
                <a:gd name="T13" fmla="*/ 272415 h 509"/>
                <a:gd name="T14" fmla="*/ 226695 w 294"/>
                <a:gd name="T15" fmla="*/ 297180 h 509"/>
                <a:gd name="T16" fmla="*/ 272415 w 294"/>
                <a:gd name="T17" fmla="*/ 297180 h 509"/>
                <a:gd name="T18" fmla="*/ 350520 w 294"/>
                <a:gd name="T19" fmla="*/ 297180 h 509"/>
                <a:gd name="T20" fmla="*/ 361950 w 294"/>
                <a:gd name="T21" fmla="*/ 247650 h 509"/>
                <a:gd name="T22" fmla="*/ 312420 w 294"/>
                <a:gd name="T23" fmla="*/ 205740 h 509"/>
                <a:gd name="T24" fmla="*/ 358140 w 294"/>
                <a:gd name="T25" fmla="*/ 190500 h 509"/>
                <a:gd name="T26" fmla="*/ 407670 w 294"/>
                <a:gd name="T27" fmla="*/ 127635 h 509"/>
                <a:gd name="T28" fmla="*/ 449580 w 294"/>
                <a:gd name="T29" fmla="*/ 99060 h 509"/>
                <a:gd name="T30" fmla="*/ 449580 w 294"/>
                <a:gd name="T31" fmla="*/ 57150 h 509"/>
                <a:gd name="T32" fmla="*/ 449580 w 294"/>
                <a:gd name="T33" fmla="*/ 7620 h 509"/>
                <a:gd name="T34" fmla="*/ 485775 w 294"/>
                <a:gd name="T35" fmla="*/ 20955 h 509"/>
                <a:gd name="T36" fmla="*/ 495300 w 294"/>
                <a:gd name="T37" fmla="*/ 53340 h 509"/>
                <a:gd name="T38" fmla="*/ 560070 w 294"/>
                <a:gd name="T39" fmla="*/ 99060 h 509"/>
                <a:gd name="T40" fmla="*/ 514350 w 294"/>
                <a:gd name="T41" fmla="*/ 144780 h 509"/>
                <a:gd name="T42" fmla="*/ 502920 w 294"/>
                <a:gd name="T43" fmla="*/ 169545 h 509"/>
                <a:gd name="T44" fmla="*/ 485775 w 294"/>
                <a:gd name="T45" fmla="*/ 264795 h 509"/>
                <a:gd name="T46" fmla="*/ 510540 w 294"/>
                <a:gd name="T47" fmla="*/ 342900 h 509"/>
                <a:gd name="T48" fmla="*/ 523875 w 294"/>
                <a:gd name="T49" fmla="*/ 382905 h 509"/>
                <a:gd name="T50" fmla="*/ 499110 w 294"/>
                <a:gd name="T51" fmla="*/ 421005 h 509"/>
                <a:gd name="T52" fmla="*/ 445770 w 294"/>
                <a:gd name="T53" fmla="*/ 499109 h 509"/>
                <a:gd name="T54" fmla="*/ 424815 w 294"/>
                <a:gd name="T55" fmla="*/ 527684 h 509"/>
                <a:gd name="T56" fmla="*/ 375285 w 294"/>
                <a:gd name="T57" fmla="*/ 541019 h 509"/>
                <a:gd name="T58" fmla="*/ 333375 w 294"/>
                <a:gd name="T59" fmla="*/ 584834 h 509"/>
                <a:gd name="T60" fmla="*/ 340995 w 294"/>
                <a:gd name="T61" fmla="*/ 643889 h 509"/>
                <a:gd name="T62" fmla="*/ 337185 w 294"/>
                <a:gd name="T63" fmla="*/ 683894 h 509"/>
                <a:gd name="T64" fmla="*/ 396240 w 294"/>
                <a:gd name="T65" fmla="*/ 714374 h 509"/>
                <a:gd name="T66" fmla="*/ 495300 w 294"/>
                <a:gd name="T67" fmla="*/ 792479 h 509"/>
                <a:gd name="T68" fmla="*/ 365760 w 294"/>
                <a:gd name="T69" fmla="*/ 828674 h 509"/>
                <a:gd name="T70" fmla="*/ 283845 w 294"/>
                <a:gd name="T71" fmla="*/ 874394 h 509"/>
                <a:gd name="T72" fmla="*/ 238125 w 294"/>
                <a:gd name="T73" fmla="*/ 935354 h 509"/>
                <a:gd name="T74" fmla="*/ 198120 w 294"/>
                <a:gd name="T75" fmla="*/ 920114 h 509"/>
                <a:gd name="T76" fmla="*/ 184785 w 294"/>
                <a:gd name="T77" fmla="*/ 956309 h 509"/>
                <a:gd name="T78" fmla="*/ 144780 w 294"/>
                <a:gd name="T79" fmla="*/ 969644 h 509"/>
                <a:gd name="T80" fmla="*/ 156210 w 294"/>
                <a:gd name="T81" fmla="*/ 920114 h 509"/>
                <a:gd name="T82" fmla="*/ 110490 w 294"/>
                <a:gd name="T83" fmla="*/ 920114 h 509"/>
                <a:gd name="T84" fmla="*/ 106680 w 294"/>
                <a:gd name="T85" fmla="*/ 895349 h 509"/>
                <a:gd name="T86" fmla="*/ 123825 w 294"/>
                <a:gd name="T87" fmla="*/ 811529 h 509"/>
                <a:gd name="T88" fmla="*/ 180975 w 294"/>
                <a:gd name="T89" fmla="*/ 786764 h 509"/>
                <a:gd name="T90" fmla="*/ 116205 w 294"/>
                <a:gd name="T91" fmla="*/ 800099 h 509"/>
                <a:gd name="T92" fmla="*/ 102870 w 294"/>
                <a:gd name="T93" fmla="*/ 733424 h 509"/>
                <a:gd name="T94" fmla="*/ 116205 w 294"/>
                <a:gd name="T95" fmla="*/ 664844 h 509"/>
                <a:gd name="T96" fmla="*/ 140970 w 294"/>
                <a:gd name="T97" fmla="*/ 630554 h 509"/>
                <a:gd name="T98" fmla="*/ 110490 w 294"/>
                <a:gd name="T99" fmla="*/ 651509 h 509"/>
                <a:gd name="T100" fmla="*/ 60960 w 294"/>
                <a:gd name="T101" fmla="*/ 640079 h 509"/>
                <a:gd name="T102" fmla="*/ 32385 w 294"/>
                <a:gd name="T103" fmla="*/ 643889 h 509"/>
                <a:gd name="T104" fmla="*/ 7620 w 294"/>
                <a:gd name="T105" fmla="*/ 615314 h 509"/>
                <a:gd name="T106" fmla="*/ 0 w 294"/>
                <a:gd name="T107" fmla="*/ 609599 h 50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0" t="0" r="r" b="b"/>
              <a:pathLst>
                <a:path w="294" h="509" extrusionOk="0">
                  <a:moveTo>
                    <a:pt x="0" y="320"/>
                  </a:moveTo>
                  <a:lnTo>
                    <a:pt x="0" y="284"/>
                  </a:lnTo>
                  <a:lnTo>
                    <a:pt x="15" y="271"/>
                  </a:lnTo>
                  <a:lnTo>
                    <a:pt x="22" y="253"/>
                  </a:lnTo>
                  <a:lnTo>
                    <a:pt x="22" y="245"/>
                  </a:lnTo>
                  <a:lnTo>
                    <a:pt x="39" y="234"/>
                  </a:lnTo>
                  <a:lnTo>
                    <a:pt x="50" y="212"/>
                  </a:lnTo>
                  <a:lnTo>
                    <a:pt x="61" y="208"/>
                  </a:lnTo>
                  <a:lnTo>
                    <a:pt x="71" y="178"/>
                  </a:lnTo>
                  <a:lnTo>
                    <a:pt x="76" y="167"/>
                  </a:lnTo>
                  <a:lnTo>
                    <a:pt x="76" y="160"/>
                  </a:lnTo>
                  <a:lnTo>
                    <a:pt x="76" y="139"/>
                  </a:lnTo>
                  <a:lnTo>
                    <a:pt x="89" y="126"/>
                  </a:lnTo>
                  <a:lnTo>
                    <a:pt x="99" y="143"/>
                  </a:lnTo>
                  <a:lnTo>
                    <a:pt x="110" y="147"/>
                  </a:lnTo>
                  <a:lnTo>
                    <a:pt x="119" y="156"/>
                  </a:lnTo>
                  <a:lnTo>
                    <a:pt x="130" y="152"/>
                  </a:lnTo>
                  <a:lnTo>
                    <a:pt x="143" y="156"/>
                  </a:lnTo>
                  <a:lnTo>
                    <a:pt x="167" y="154"/>
                  </a:lnTo>
                  <a:lnTo>
                    <a:pt x="184" y="156"/>
                  </a:lnTo>
                  <a:lnTo>
                    <a:pt x="192" y="141"/>
                  </a:lnTo>
                  <a:lnTo>
                    <a:pt x="190" y="130"/>
                  </a:lnTo>
                  <a:lnTo>
                    <a:pt x="177" y="117"/>
                  </a:lnTo>
                  <a:lnTo>
                    <a:pt x="164" y="108"/>
                  </a:lnTo>
                  <a:lnTo>
                    <a:pt x="175" y="102"/>
                  </a:lnTo>
                  <a:lnTo>
                    <a:pt x="188" y="100"/>
                  </a:lnTo>
                  <a:lnTo>
                    <a:pt x="214" y="80"/>
                  </a:lnTo>
                  <a:lnTo>
                    <a:pt x="214" y="67"/>
                  </a:lnTo>
                  <a:lnTo>
                    <a:pt x="223" y="52"/>
                  </a:lnTo>
                  <a:lnTo>
                    <a:pt x="236" y="52"/>
                  </a:lnTo>
                  <a:lnTo>
                    <a:pt x="240" y="39"/>
                  </a:lnTo>
                  <a:lnTo>
                    <a:pt x="236" y="30"/>
                  </a:lnTo>
                  <a:lnTo>
                    <a:pt x="236" y="17"/>
                  </a:lnTo>
                  <a:lnTo>
                    <a:pt x="236" y="4"/>
                  </a:lnTo>
                  <a:lnTo>
                    <a:pt x="244" y="0"/>
                  </a:lnTo>
                  <a:lnTo>
                    <a:pt x="255" y="11"/>
                  </a:lnTo>
                  <a:lnTo>
                    <a:pt x="255" y="22"/>
                  </a:lnTo>
                  <a:lnTo>
                    <a:pt x="260" y="28"/>
                  </a:lnTo>
                  <a:lnTo>
                    <a:pt x="281" y="32"/>
                  </a:lnTo>
                  <a:lnTo>
                    <a:pt x="294" y="52"/>
                  </a:lnTo>
                  <a:lnTo>
                    <a:pt x="292" y="52"/>
                  </a:lnTo>
                  <a:lnTo>
                    <a:pt x="270" y="76"/>
                  </a:lnTo>
                  <a:lnTo>
                    <a:pt x="264" y="74"/>
                  </a:lnTo>
                  <a:lnTo>
                    <a:pt x="264" y="89"/>
                  </a:lnTo>
                  <a:lnTo>
                    <a:pt x="255" y="119"/>
                  </a:lnTo>
                  <a:lnTo>
                    <a:pt x="255" y="139"/>
                  </a:lnTo>
                  <a:lnTo>
                    <a:pt x="268" y="147"/>
                  </a:lnTo>
                  <a:lnTo>
                    <a:pt x="268" y="180"/>
                  </a:lnTo>
                  <a:lnTo>
                    <a:pt x="279" y="188"/>
                  </a:lnTo>
                  <a:lnTo>
                    <a:pt x="275" y="201"/>
                  </a:lnTo>
                  <a:lnTo>
                    <a:pt x="257" y="216"/>
                  </a:lnTo>
                  <a:lnTo>
                    <a:pt x="262" y="221"/>
                  </a:lnTo>
                  <a:lnTo>
                    <a:pt x="229" y="253"/>
                  </a:lnTo>
                  <a:lnTo>
                    <a:pt x="234" y="262"/>
                  </a:lnTo>
                  <a:lnTo>
                    <a:pt x="225" y="271"/>
                  </a:lnTo>
                  <a:lnTo>
                    <a:pt x="223" y="277"/>
                  </a:lnTo>
                  <a:lnTo>
                    <a:pt x="210" y="275"/>
                  </a:lnTo>
                  <a:lnTo>
                    <a:pt x="197" y="284"/>
                  </a:lnTo>
                  <a:lnTo>
                    <a:pt x="192" y="297"/>
                  </a:lnTo>
                  <a:lnTo>
                    <a:pt x="175" y="307"/>
                  </a:lnTo>
                  <a:lnTo>
                    <a:pt x="175" y="323"/>
                  </a:lnTo>
                  <a:lnTo>
                    <a:pt x="179" y="338"/>
                  </a:lnTo>
                  <a:lnTo>
                    <a:pt x="175" y="344"/>
                  </a:lnTo>
                  <a:lnTo>
                    <a:pt x="177" y="359"/>
                  </a:lnTo>
                  <a:lnTo>
                    <a:pt x="201" y="364"/>
                  </a:lnTo>
                  <a:lnTo>
                    <a:pt x="208" y="375"/>
                  </a:lnTo>
                  <a:lnTo>
                    <a:pt x="253" y="401"/>
                  </a:lnTo>
                  <a:lnTo>
                    <a:pt x="260" y="416"/>
                  </a:lnTo>
                  <a:lnTo>
                    <a:pt x="236" y="431"/>
                  </a:lnTo>
                  <a:lnTo>
                    <a:pt x="192" y="435"/>
                  </a:lnTo>
                  <a:lnTo>
                    <a:pt x="171" y="455"/>
                  </a:lnTo>
                  <a:lnTo>
                    <a:pt x="149" y="459"/>
                  </a:lnTo>
                  <a:lnTo>
                    <a:pt x="130" y="478"/>
                  </a:lnTo>
                  <a:lnTo>
                    <a:pt x="125" y="491"/>
                  </a:lnTo>
                  <a:lnTo>
                    <a:pt x="112" y="476"/>
                  </a:lnTo>
                  <a:lnTo>
                    <a:pt x="104" y="483"/>
                  </a:lnTo>
                  <a:lnTo>
                    <a:pt x="108" y="489"/>
                  </a:lnTo>
                  <a:lnTo>
                    <a:pt x="97" y="502"/>
                  </a:lnTo>
                  <a:lnTo>
                    <a:pt x="89" y="498"/>
                  </a:lnTo>
                  <a:lnTo>
                    <a:pt x="76" y="509"/>
                  </a:lnTo>
                  <a:lnTo>
                    <a:pt x="71" y="500"/>
                  </a:lnTo>
                  <a:lnTo>
                    <a:pt x="82" y="483"/>
                  </a:lnTo>
                  <a:lnTo>
                    <a:pt x="69" y="476"/>
                  </a:lnTo>
                  <a:lnTo>
                    <a:pt x="58" y="483"/>
                  </a:lnTo>
                  <a:lnTo>
                    <a:pt x="54" y="483"/>
                  </a:lnTo>
                  <a:lnTo>
                    <a:pt x="56" y="470"/>
                  </a:lnTo>
                  <a:lnTo>
                    <a:pt x="56" y="444"/>
                  </a:lnTo>
                  <a:lnTo>
                    <a:pt x="65" y="426"/>
                  </a:lnTo>
                  <a:lnTo>
                    <a:pt x="82" y="426"/>
                  </a:lnTo>
                  <a:lnTo>
                    <a:pt x="95" y="413"/>
                  </a:lnTo>
                  <a:lnTo>
                    <a:pt x="82" y="420"/>
                  </a:lnTo>
                  <a:lnTo>
                    <a:pt x="61" y="420"/>
                  </a:lnTo>
                  <a:lnTo>
                    <a:pt x="56" y="413"/>
                  </a:lnTo>
                  <a:lnTo>
                    <a:pt x="54" y="385"/>
                  </a:lnTo>
                  <a:lnTo>
                    <a:pt x="69" y="359"/>
                  </a:lnTo>
                  <a:lnTo>
                    <a:pt x="61" y="349"/>
                  </a:lnTo>
                  <a:lnTo>
                    <a:pt x="69" y="342"/>
                  </a:lnTo>
                  <a:lnTo>
                    <a:pt x="74" y="331"/>
                  </a:lnTo>
                  <a:lnTo>
                    <a:pt x="65" y="333"/>
                  </a:lnTo>
                  <a:lnTo>
                    <a:pt x="58" y="342"/>
                  </a:lnTo>
                  <a:lnTo>
                    <a:pt x="39" y="344"/>
                  </a:lnTo>
                  <a:lnTo>
                    <a:pt x="32" y="336"/>
                  </a:lnTo>
                  <a:lnTo>
                    <a:pt x="19" y="329"/>
                  </a:lnTo>
                  <a:lnTo>
                    <a:pt x="17" y="338"/>
                  </a:lnTo>
                  <a:lnTo>
                    <a:pt x="9" y="344"/>
                  </a:lnTo>
                  <a:lnTo>
                    <a:pt x="4" y="323"/>
                  </a:lnTo>
                  <a:lnTo>
                    <a:pt x="0" y="325"/>
                  </a:lnTo>
                  <a:lnTo>
                    <a:pt x="0" y="320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36884" name="Google Shape;1074;p24">
              <a:extLst>
                <a:ext uri="{FF2B5EF4-FFF2-40B4-BE49-F238E27FC236}">
                  <a16:creationId xmlns:a16="http://schemas.microsoft.com/office/drawing/2014/main" id="{E0DAD851-481B-2343-B611-7DEF1F75CF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55963" y="4887913"/>
              <a:ext cx="3354387" cy="115411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4600"/>
                <a:buFont typeface="Open Sans SemiBold" panose="020B0706030804020204" pitchFamily="34" charset="0"/>
                <a:buNone/>
                <a:defRPr/>
              </a:pPr>
              <a:r>
                <a:rPr lang="en-US" altLang="en-US" sz="4600" b="1" dirty="0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C H I N A</a:t>
              </a:r>
              <a:endParaRPr lang="en-US" altLang="en-US" dirty="0"/>
            </a:p>
          </p:txBody>
        </p:sp>
        <p:sp>
          <p:nvSpPr>
            <p:cNvPr id="36885" name="Google Shape;1075;p24">
              <a:extLst>
                <a:ext uri="{FF2B5EF4-FFF2-40B4-BE49-F238E27FC236}">
                  <a16:creationId xmlns:a16="http://schemas.microsoft.com/office/drawing/2014/main" id="{6B7F85DE-94B5-8940-8757-4C2160789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6338" y="3416300"/>
              <a:ext cx="1866900" cy="50800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2000"/>
                <a:buFont typeface="Open Sans SemiBold" panose="020B0706030804020204" pitchFamily="34" charset="0"/>
                <a:buNone/>
                <a:defRPr/>
              </a:pPr>
              <a:r>
                <a:rPr lang="en-US" altLang="en-US" sz="20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MONGOLIA</a:t>
              </a:r>
              <a:endParaRPr lang="en-US" altLang="en-US"/>
            </a:p>
          </p:txBody>
        </p:sp>
        <p:sp>
          <p:nvSpPr>
            <p:cNvPr id="36886" name="Google Shape;1076;p24">
              <a:extLst>
                <a:ext uri="{FF2B5EF4-FFF2-40B4-BE49-F238E27FC236}">
                  <a16:creationId xmlns:a16="http://schemas.microsoft.com/office/drawing/2014/main" id="{64643828-2574-1B4F-891E-AF7941E640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78763" y="4084638"/>
              <a:ext cx="630237" cy="24765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NORTH</a:t>
              </a:r>
              <a:endParaRPr lang="en-US" altLang="en-US"/>
            </a:p>
          </p:txBody>
        </p:sp>
        <p:sp>
          <p:nvSpPr>
            <p:cNvPr id="36887" name="Google Shape;1077;p24">
              <a:extLst>
                <a:ext uri="{FF2B5EF4-FFF2-40B4-BE49-F238E27FC236}">
                  <a16:creationId xmlns:a16="http://schemas.microsoft.com/office/drawing/2014/main" id="{084A3444-9672-F849-96F1-B65883F1BF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7813" y="4222750"/>
              <a:ext cx="598487" cy="24765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KOREA</a:t>
              </a:r>
              <a:endParaRPr lang="en-US" altLang="en-US"/>
            </a:p>
          </p:txBody>
        </p:sp>
        <p:sp>
          <p:nvSpPr>
            <p:cNvPr id="36888" name="Google Shape;1078;p24">
              <a:extLst>
                <a:ext uri="{FF2B5EF4-FFF2-40B4-BE49-F238E27FC236}">
                  <a16:creationId xmlns:a16="http://schemas.microsoft.com/office/drawing/2014/main" id="{A2B53E7C-37A0-4349-9B2A-4A979C930C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13700" y="4705350"/>
              <a:ext cx="609600" cy="24765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SOUTH</a:t>
              </a:r>
              <a:endParaRPr lang="en-US" altLang="en-US"/>
            </a:p>
          </p:txBody>
        </p:sp>
        <p:sp>
          <p:nvSpPr>
            <p:cNvPr id="36889" name="Google Shape;1079;p24">
              <a:extLst>
                <a:ext uri="{FF2B5EF4-FFF2-40B4-BE49-F238E27FC236}">
                  <a16:creationId xmlns:a16="http://schemas.microsoft.com/office/drawing/2014/main" id="{348DC0E1-89A6-E241-96F6-9F67190480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21638" y="4846638"/>
              <a:ext cx="598487" cy="24765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KOREA</a:t>
              </a:r>
              <a:endParaRPr lang="en-US" altLang="en-US"/>
            </a:p>
          </p:txBody>
        </p:sp>
        <p:sp>
          <p:nvSpPr>
            <p:cNvPr id="36890" name="Google Shape;1080;p24">
              <a:extLst>
                <a:ext uri="{FF2B5EF4-FFF2-40B4-BE49-F238E27FC236}">
                  <a16:creationId xmlns:a16="http://schemas.microsoft.com/office/drawing/2014/main" id="{FFF584FB-3C09-8840-97B0-F836797238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45513" y="5553075"/>
              <a:ext cx="1001712" cy="45402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700"/>
                <a:buFont typeface="Open Sans SemiBold" panose="020B0706030804020204" pitchFamily="34" charset="0"/>
                <a:buNone/>
                <a:defRPr/>
              </a:pPr>
              <a:r>
                <a:rPr lang="en-US" altLang="en-US" sz="17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JAPAN</a:t>
              </a:r>
              <a:endParaRPr lang="en-US" altLang="en-US"/>
            </a:p>
          </p:txBody>
        </p:sp>
        <p:sp>
          <p:nvSpPr>
            <p:cNvPr id="36891" name="Google Shape;1081;p24">
              <a:extLst>
                <a:ext uri="{FF2B5EF4-FFF2-40B4-BE49-F238E27FC236}">
                  <a16:creationId xmlns:a16="http://schemas.microsoft.com/office/drawing/2014/main" id="{FCE479E5-2EDB-BF45-9A51-A577C0E4C8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58075" y="6988175"/>
              <a:ext cx="898525" cy="325438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300"/>
                <a:buFont typeface="Open Sans SemiBold" panose="020B0706030804020204" pitchFamily="34" charset="0"/>
                <a:buNone/>
                <a:defRPr/>
              </a:pPr>
              <a:r>
                <a:rPr lang="en-US" altLang="en-US" sz="13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TAIWAN</a:t>
              </a:r>
              <a:endParaRPr lang="en-US" altLang="en-US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6BD6E2E0-BEC1-BD4E-9C0C-1D29A0303687}"/>
              </a:ext>
            </a:extLst>
          </p:cNvPr>
          <p:cNvGrpSpPr/>
          <p:nvPr/>
        </p:nvGrpSpPr>
        <p:grpSpPr>
          <a:xfrm>
            <a:off x="2166938" y="243417"/>
            <a:ext cx="9429750" cy="5786438"/>
            <a:chOff x="2600325" y="292100"/>
            <a:chExt cx="11315700" cy="6943725"/>
          </a:xfrm>
        </p:grpSpPr>
        <p:sp>
          <p:nvSpPr>
            <p:cNvPr id="36866" name="Google Shape;1056;p24">
              <a:extLst>
                <a:ext uri="{FF2B5EF4-FFF2-40B4-BE49-F238E27FC236}">
                  <a16:creationId xmlns:a16="http://schemas.microsoft.com/office/drawing/2014/main" id="{8FF25D72-8EB2-A041-81BE-7A271878AA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02950" y="2897188"/>
              <a:ext cx="1849438" cy="665162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r" eaLnBrk="1" hangingPunct="1">
                <a:buSzPts val="1500"/>
                <a:buFont typeface="Open Sans" panose="020B0606030504020204" pitchFamily="34" charset="0"/>
                <a:buNone/>
                <a:defRPr/>
              </a:pPr>
              <a:r>
                <a:rPr lang="ar-SA" altLang="en-US" sz="15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  <p:sp>
          <p:nvSpPr>
            <p:cNvPr id="36867" name="Google Shape;1057;p24">
              <a:extLst>
                <a:ext uri="{FF2B5EF4-FFF2-40B4-BE49-F238E27FC236}">
                  <a16:creationId xmlns:a16="http://schemas.microsoft.com/office/drawing/2014/main" id="{7566F475-A7FC-1E43-81D6-FB204CFE3F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00325" y="292100"/>
              <a:ext cx="9667875" cy="153352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8300"/>
                <a:buFont typeface="Montserrat" panose="02000505000000020004" pitchFamily="2" charset="0"/>
                <a:buNone/>
                <a:defRPr/>
              </a:pPr>
              <a:r>
                <a:rPr lang="en-US" altLang="en-US" sz="8300" b="1" dirty="0">
                  <a:sym typeface="Montserrat" panose="02000505000000020004" pitchFamily="2" charset="0"/>
                </a:rPr>
                <a:t>E A S T   A S I A</a:t>
              </a:r>
              <a:endParaRPr lang="en-US" altLang="en-US" dirty="0"/>
            </a:p>
          </p:txBody>
        </p:sp>
        <p:sp>
          <p:nvSpPr>
            <p:cNvPr id="36892" name="Google Shape;1082;p24">
              <a:extLst>
                <a:ext uri="{FF2B5EF4-FFF2-40B4-BE49-F238E27FC236}">
                  <a16:creationId xmlns:a16="http://schemas.microsoft.com/office/drawing/2014/main" id="{7642B324-177C-0B46-BB72-3B49AE8B10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5100" y="2530475"/>
              <a:ext cx="938213" cy="938213"/>
            </a:xfrm>
            <a:prstGeom prst="ellipse">
              <a:avLst/>
            </a:prstGeom>
            <a:solidFill>
              <a:srgbClr val="FFB312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36893" name="Google Shape;1083;p24">
              <a:extLst>
                <a:ext uri="{FF2B5EF4-FFF2-40B4-BE49-F238E27FC236}">
                  <a16:creationId xmlns:a16="http://schemas.microsoft.com/office/drawing/2014/main" id="{C6B3B53B-B474-7247-A2D9-3FADE6FF2E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5100" y="4397375"/>
              <a:ext cx="938213" cy="936625"/>
            </a:xfrm>
            <a:prstGeom prst="ellipse">
              <a:avLst/>
            </a:prstGeom>
            <a:solidFill>
              <a:srgbClr val="FC6F23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36894" name="Google Shape;1084;p24">
              <a:extLst>
                <a:ext uri="{FF2B5EF4-FFF2-40B4-BE49-F238E27FC236}">
                  <a16:creationId xmlns:a16="http://schemas.microsoft.com/office/drawing/2014/main" id="{22690FAC-F5E4-9544-86FE-0244A3B43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865100" y="6261100"/>
              <a:ext cx="938213" cy="941388"/>
            </a:xfrm>
            <a:prstGeom prst="ellipse">
              <a:avLst/>
            </a:prstGeom>
            <a:solidFill>
              <a:srgbClr val="8C103D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36895" name="Google Shape;1085;p24">
              <a:extLst>
                <a:ext uri="{FF2B5EF4-FFF2-40B4-BE49-F238E27FC236}">
                  <a16:creationId xmlns:a16="http://schemas.microsoft.com/office/drawing/2014/main" id="{BC379998-7658-F548-8001-C38AEC65E7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731625" y="2525713"/>
              <a:ext cx="1082675" cy="4746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B312"/>
                </a:buClr>
                <a:buSzPts val="1800"/>
                <a:buFont typeface="Open Sans SemiBold" panose="020B0706030804020204" pitchFamily="34" charset="0"/>
                <a:buNone/>
                <a:defRPr/>
              </a:pPr>
              <a:r>
                <a:rPr lang="en-US" altLang="en-US" sz="1800" b="1">
                  <a:solidFill>
                    <a:srgbClr val="FFB312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CHINA</a:t>
              </a:r>
              <a:endParaRPr lang="en-US" altLang="en-US"/>
            </a:p>
          </p:txBody>
        </p:sp>
        <p:sp>
          <p:nvSpPr>
            <p:cNvPr id="36896" name="Google Shape;1086;p24">
              <a:extLst>
                <a:ext uri="{FF2B5EF4-FFF2-40B4-BE49-F238E27FC236}">
                  <a16:creationId xmlns:a16="http://schemas.microsoft.com/office/drawing/2014/main" id="{756FF5C4-D46E-A647-BB78-E9492A1096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763375" y="4391025"/>
              <a:ext cx="1046163" cy="47466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C6F23"/>
                </a:buClr>
                <a:buSzPts val="1800"/>
                <a:buFont typeface="Open Sans SemiBold" panose="020B0706030804020204" pitchFamily="34" charset="0"/>
                <a:buNone/>
                <a:defRPr/>
              </a:pPr>
              <a:r>
                <a:rPr lang="en-US" altLang="en-US" sz="1800" b="1">
                  <a:solidFill>
                    <a:srgbClr val="FC6F23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JAPAN</a:t>
              </a:r>
              <a:endParaRPr lang="en-US" altLang="en-US"/>
            </a:p>
          </p:txBody>
        </p:sp>
        <p:sp>
          <p:nvSpPr>
            <p:cNvPr id="36897" name="Google Shape;1087;p24">
              <a:extLst>
                <a:ext uri="{FF2B5EF4-FFF2-40B4-BE49-F238E27FC236}">
                  <a16:creationId xmlns:a16="http://schemas.microsoft.com/office/drawing/2014/main" id="{C5C1CA39-DFAD-3B40-9426-FA6A6AA313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42600" y="6249988"/>
              <a:ext cx="2179638" cy="4746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8C103D"/>
                </a:buClr>
                <a:buSzPts val="1800"/>
                <a:buFont typeface="Open Sans SemiBold" panose="020B0706030804020204" pitchFamily="34" charset="0"/>
                <a:buNone/>
                <a:defRPr/>
              </a:pPr>
              <a:r>
                <a:rPr lang="en-US" altLang="en-US" sz="1800" b="1">
                  <a:solidFill>
                    <a:srgbClr val="8C103D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SOUTH KOREA</a:t>
              </a:r>
              <a:endParaRPr lang="en-US" altLang="en-US"/>
            </a:p>
          </p:txBody>
        </p:sp>
        <p:sp>
          <p:nvSpPr>
            <p:cNvPr id="36898" name="Google Shape;1088;p24">
              <a:extLst>
                <a:ext uri="{FF2B5EF4-FFF2-40B4-BE49-F238E27FC236}">
                  <a16:creationId xmlns:a16="http://schemas.microsoft.com/office/drawing/2014/main" id="{DF29C83B-0D15-FF40-8ACF-A89B099F92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087350" y="2722563"/>
              <a:ext cx="828675" cy="788987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3000"/>
                <a:buFont typeface="Open Sans SemiBold" panose="020B0706030804020204" pitchFamily="34" charset="0"/>
                <a:buNone/>
                <a:defRPr/>
              </a:pPr>
              <a:r>
                <a:rPr lang="en-US" altLang="en-US" sz="30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01</a:t>
              </a:r>
              <a:endParaRPr lang="en-US" altLang="en-US"/>
            </a:p>
          </p:txBody>
        </p:sp>
        <p:sp>
          <p:nvSpPr>
            <p:cNvPr id="36899" name="Google Shape;1089;p24">
              <a:extLst>
                <a:ext uri="{FF2B5EF4-FFF2-40B4-BE49-F238E27FC236}">
                  <a16:creationId xmlns:a16="http://schemas.microsoft.com/office/drawing/2014/main" id="{482E29CE-A05E-F049-800B-23BD4BB982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066713" y="4587875"/>
              <a:ext cx="828675" cy="78740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3000"/>
                <a:buFont typeface="Open Sans SemiBold" panose="020B0706030804020204" pitchFamily="34" charset="0"/>
                <a:buNone/>
                <a:defRPr/>
              </a:pPr>
              <a:r>
                <a:rPr lang="en-US" altLang="en-US" sz="30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02</a:t>
              </a:r>
              <a:endParaRPr lang="en-US" altLang="en-US"/>
            </a:p>
          </p:txBody>
        </p:sp>
        <p:sp>
          <p:nvSpPr>
            <p:cNvPr id="36900" name="Google Shape;1090;p24">
              <a:extLst>
                <a:ext uri="{FF2B5EF4-FFF2-40B4-BE49-F238E27FC236}">
                  <a16:creationId xmlns:a16="http://schemas.microsoft.com/office/drawing/2014/main" id="{8417904D-808E-9949-93E0-9C1886110E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066713" y="6446838"/>
              <a:ext cx="828675" cy="788987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3000"/>
                <a:buFont typeface="Open Sans SemiBold" panose="020B0706030804020204" pitchFamily="34" charset="0"/>
                <a:buNone/>
                <a:defRPr/>
              </a:pPr>
              <a:r>
                <a:rPr lang="en-US" altLang="en-US" sz="30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03</a:t>
              </a:r>
              <a:endParaRPr lang="en-US" altLang="en-US"/>
            </a:p>
          </p:txBody>
        </p:sp>
        <p:sp>
          <p:nvSpPr>
            <p:cNvPr id="36901" name="Google Shape;1091;p24">
              <a:extLst>
                <a:ext uri="{FF2B5EF4-FFF2-40B4-BE49-F238E27FC236}">
                  <a16:creationId xmlns:a16="http://schemas.microsoft.com/office/drawing/2014/main" id="{41C3572E-03F0-7444-8F7A-615D56F6E8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48975" y="4725988"/>
              <a:ext cx="1849438" cy="665162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r" eaLnBrk="1" hangingPunct="1">
                <a:buSzPts val="1500"/>
                <a:buFont typeface="Open Sans" panose="020B0606030504020204" pitchFamily="34" charset="0"/>
                <a:buNone/>
                <a:defRPr/>
              </a:pPr>
              <a:r>
                <a:rPr lang="ar-SA" altLang="en-US" sz="15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  <p:sp>
          <p:nvSpPr>
            <p:cNvPr id="36902" name="Google Shape;1092;p24">
              <a:extLst>
                <a:ext uri="{FF2B5EF4-FFF2-40B4-BE49-F238E27FC236}">
                  <a16:creationId xmlns:a16="http://schemas.microsoft.com/office/drawing/2014/main" id="{D0143E75-3AA7-3848-8659-9092291E1A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04525" y="6556375"/>
              <a:ext cx="1852613" cy="665163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r" eaLnBrk="1" hangingPunct="1">
                <a:buSzPts val="1500"/>
                <a:buFont typeface="Open Sans" panose="020B0606030504020204" pitchFamily="34" charset="0"/>
                <a:buNone/>
                <a:defRPr/>
              </a:pPr>
              <a:r>
                <a:rPr lang="ar-SA" altLang="en-US" sz="15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27D59087-6A68-784E-9F31-A6FB1CA48EF8}"/>
              </a:ext>
            </a:extLst>
          </p:cNvPr>
          <p:cNvGrpSpPr/>
          <p:nvPr/>
        </p:nvGrpSpPr>
        <p:grpSpPr>
          <a:xfrm>
            <a:off x="1726407" y="2177521"/>
            <a:ext cx="8891323" cy="4280958"/>
            <a:chOff x="2071688" y="2613025"/>
            <a:chExt cx="10669587" cy="5137150"/>
          </a:xfrm>
        </p:grpSpPr>
        <p:grpSp>
          <p:nvGrpSpPr>
            <p:cNvPr id="46084" name="Group 3">
              <a:extLst>
                <a:ext uri="{FF2B5EF4-FFF2-40B4-BE49-F238E27FC236}">
                  <a16:creationId xmlns:a16="http://schemas.microsoft.com/office/drawing/2014/main" id="{2CE30AC1-57A6-0441-A55D-926C05E1CE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71688" y="2613025"/>
              <a:ext cx="10669587" cy="5137150"/>
              <a:chOff x="4141788" y="5226050"/>
              <a:chExt cx="21340762" cy="10272713"/>
            </a:xfrm>
          </p:grpSpPr>
          <p:sp>
            <p:nvSpPr>
              <p:cNvPr id="46089" name="Freeform 20">
                <a:extLst>
                  <a:ext uri="{FF2B5EF4-FFF2-40B4-BE49-F238E27FC236}">
                    <a16:creationId xmlns:a16="http://schemas.microsoft.com/office/drawing/2014/main" id="{4D0E1C9B-938A-DC47-A115-A8BA8D3BC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18413" y="7186613"/>
                <a:ext cx="5164137" cy="3970337"/>
              </a:xfrm>
              <a:custGeom>
                <a:avLst/>
                <a:gdLst>
                  <a:gd name="T0" fmla="*/ 2147483646 w 14345"/>
                  <a:gd name="T1" fmla="*/ 2147483646 h 11029"/>
                  <a:gd name="T2" fmla="*/ 2147483646 w 14345"/>
                  <a:gd name="T3" fmla="*/ 2147483646 h 11029"/>
                  <a:gd name="T4" fmla="*/ 2147483646 w 14345"/>
                  <a:gd name="T5" fmla="*/ 2147483646 h 11029"/>
                  <a:gd name="T6" fmla="*/ 2147483646 w 14345"/>
                  <a:gd name="T7" fmla="*/ 2147483646 h 11029"/>
                  <a:gd name="T8" fmla="*/ 2147483646 w 14345"/>
                  <a:gd name="T9" fmla="*/ 2147483646 h 11029"/>
                  <a:gd name="T10" fmla="*/ 2147483646 w 14345"/>
                  <a:gd name="T11" fmla="*/ 2147483646 h 11029"/>
                  <a:gd name="T12" fmla="*/ 2147483646 w 14345"/>
                  <a:gd name="T13" fmla="*/ 2147483646 h 11029"/>
                  <a:gd name="T14" fmla="*/ 2147483646 w 14345"/>
                  <a:gd name="T15" fmla="*/ 2147483646 h 11029"/>
                  <a:gd name="T16" fmla="*/ 2147483646 w 14345"/>
                  <a:gd name="T17" fmla="*/ 2147483646 h 11029"/>
                  <a:gd name="T18" fmla="*/ 2147483646 w 14345"/>
                  <a:gd name="T19" fmla="*/ 2147483646 h 11029"/>
                  <a:gd name="T20" fmla="*/ 2147483646 w 14345"/>
                  <a:gd name="T21" fmla="*/ 2147483646 h 11029"/>
                  <a:gd name="T22" fmla="*/ 2147483646 w 14345"/>
                  <a:gd name="T23" fmla="*/ 2147483646 h 11029"/>
                  <a:gd name="T24" fmla="*/ 2147483646 w 14345"/>
                  <a:gd name="T25" fmla="*/ 2147483646 h 11029"/>
                  <a:gd name="T26" fmla="*/ 2147483646 w 14345"/>
                  <a:gd name="T27" fmla="*/ 2147483646 h 11029"/>
                  <a:gd name="T28" fmla="*/ 2147483646 w 14345"/>
                  <a:gd name="T29" fmla="*/ 2147483646 h 11029"/>
                  <a:gd name="T30" fmla="*/ 2147483646 w 14345"/>
                  <a:gd name="T31" fmla="*/ 2147483646 h 11029"/>
                  <a:gd name="T32" fmla="*/ 2147483646 w 14345"/>
                  <a:gd name="T33" fmla="*/ 2147483646 h 11029"/>
                  <a:gd name="T34" fmla="*/ 2147483646 w 14345"/>
                  <a:gd name="T35" fmla="*/ 2147483646 h 11029"/>
                  <a:gd name="T36" fmla="*/ 2147483646 w 14345"/>
                  <a:gd name="T37" fmla="*/ 2147483646 h 11029"/>
                  <a:gd name="T38" fmla="*/ 2147483646 w 14345"/>
                  <a:gd name="T39" fmla="*/ 2147483646 h 11029"/>
                  <a:gd name="T40" fmla="*/ 2147483646 w 14345"/>
                  <a:gd name="T41" fmla="*/ 2147483646 h 11029"/>
                  <a:gd name="T42" fmla="*/ 2147483646 w 14345"/>
                  <a:gd name="T43" fmla="*/ 2147483646 h 11029"/>
                  <a:gd name="T44" fmla="*/ 2147483646 w 14345"/>
                  <a:gd name="T45" fmla="*/ 2147483646 h 11029"/>
                  <a:gd name="T46" fmla="*/ 2147483646 w 14345"/>
                  <a:gd name="T47" fmla="*/ 2147483646 h 11029"/>
                  <a:gd name="T48" fmla="*/ 2147483646 w 14345"/>
                  <a:gd name="T49" fmla="*/ 2147483646 h 11029"/>
                  <a:gd name="T50" fmla="*/ 2147483646 w 14345"/>
                  <a:gd name="T51" fmla="*/ 2147483646 h 11029"/>
                  <a:gd name="T52" fmla="*/ 2147483646 w 14345"/>
                  <a:gd name="T53" fmla="*/ 2147483646 h 11029"/>
                  <a:gd name="T54" fmla="*/ 2147483646 w 14345"/>
                  <a:gd name="T55" fmla="*/ 2147483646 h 11029"/>
                  <a:gd name="T56" fmla="*/ 2147483646 w 14345"/>
                  <a:gd name="T57" fmla="*/ 2147483646 h 11029"/>
                  <a:gd name="T58" fmla="*/ 2147483646 w 14345"/>
                  <a:gd name="T59" fmla="*/ 2147483646 h 11029"/>
                  <a:gd name="T60" fmla="*/ 2147483646 w 14345"/>
                  <a:gd name="T61" fmla="*/ 2147483646 h 11029"/>
                  <a:gd name="T62" fmla="*/ 2147483646 w 14345"/>
                  <a:gd name="T63" fmla="*/ 2147483646 h 11029"/>
                  <a:gd name="T64" fmla="*/ 2147483646 w 14345"/>
                  <a:gd name="T65" fmla="*/ 2147483646 h 11029"/>
                  <a:gd name="T66" fmla="*/ 2147483646 w 14345"/>
                  <a:gd name="T67" fmla="*/ 2147483646 h 11029"/>
                  <a:gd name="T68" fmla="*/ 2147483646 w 14345"/>
                  <a:gd name="T69" fmla="*/ 2147483646 h 11029"/>
                  <a:gd name="T70" fmla="*/ 2147483646 w 14345"/>
                  <a:gd name="T71" fmla="*/ 2147483646 h 11029"/>
                  <a:gd name="T72" fmla="*/ 2147483646 w 14345"/>
                  <a:gd name="T73" fmla="*/ 2147483646 h 11029"/>
                  <a:gd name="T74" fmla="*/ 2147483646 w 14345"/>
                  <a:gd name="T75" fmla="*/ 2147483646 h 11029"/>
                  <a:gd name="T76" fmla="*/ 2147483646 w 14345"/>
                  <a:gd name="T77" fmla="*/ 2147483646 h 11029"/>
                  <a:gd name="T78" fmla="*/ 2147483646 w 14345"/>
                  <a:gd name="T79" fmla="*/ 2147483646 h 11029"/>
                  <a:gd name="T80" fmla="*/ 2147483646 w 14345"/>
                  <a:gd name="T81" fmla="*/ 2147483646 h 11029"/>
                  <a:gd name="T82" fmla="*/ 2147483646 w 14345"/>
                  <a:gd name="T83" fmla="*/ 2147483646 h 11029"/>
                  <a:gd name="T84" fmla="*/ 2147483646 w 14345"/>
                  <a:gd name="T85" fmla="*/ 2147483646 h 11029"/>
                  <a:gd name="T86" fmla="*/ 2147483646 w 14345"/>
                  <a:gd name="T87" fmla="*/ 2147483646 h 11029"/>
                  <a:gd name="T88" fmla="*/ 2147483646 w 14345"/>
                  <a:gd name="T89" fmla="*/ 2147483646 h 11029"/>
                  <a:gd name="T90" fmla="*/ 2147483646 w 14345"/>
                  <a:gd name="T91" fmla="*/ 2147483646 h 11029"/>
                  <a:gd name="T92" fmla="*/ 2147483646 w 14345"/>
                  <a:gd name="T93" fmla="*/ 2147483646 h 11029"/>
                  <a:gd name="T94" fmla="*/ 2147483646 w 14345"/>
                  <a:gd name="T95" fmla="*/ 2147483646 h 11029"/>
                  <a:gd name="T96" fmla="*/ 2147483646 w 14345"/>
                  <a:gd name="T97" fmla="*/ 2147483646 h 11029"/>
                  <a:gd name="T98" fmla="*/ 2147483646 w 14345"/>
                  <a:gd name="T99" fmla="*/ 2147483646 h 11029"/>
                  <a:gd name="T100" fmla="*/ 2147483646 w 14345"/>
                  <a:gd name="T101" fmla="*/ 2147483646 h 11029"/>
                  <a:gd name="T102" fmla="*/ 2147483646 w 14345"/>
                  <a:gd name="T103" fmla="*/ 2147483646 h 11029"/>
                  <a:gd name="T104" fmla="*/ 2147483646 w 14345"/>
                  <a:gd name="T105" fmla="*/ 2147483646 h 11029"/>
                  <a:gd name="T106" fmla="*/ 2147483646 w 14345"/>
                  <a:gd name="T107" fmla="*/ 2147483646 h 11029"/>
                  <a:gd name="T108" fmla="*/ 2147483646 w 14345"/>
                  <a:gd name="T109" fmla="*/ 2147483646 h 11029"/>
                  <a:gd name="T110" fmla="*/ 2147483646 w 14345"/>
                  <a:gd name="T111" fmla="*/ 2147483646 h 11029"/>
                  <a:gd name="T112" fmla="*/ 2147483646 w 14345"/>
                  <a:gd name="T113" fmla="*/ 2147483646 h 11029"/>
                  <a:gd name="T114" fmla="*/ 2147483646 w 14345"/>
                  <a:gd name="T115" fmla="*/ 2147483646 h 1102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4345" h="11029">
                    <a:moveTo>
                      <a:pt x="8401" y="1296"/>
                    </a:moveTo>
                    <a:lnTo>
                      <a:pt x="8020" y="2172"/>
                    </a:lnTo>
                    <a:lnTo>
                      <a:pt x="7982" y="2229"/>
                    </a:lnTo>
                    <a:lnTo>
                      <a:pt x="7601" y="3123"/>
                    </a:lnTo>
                    <a:lnTo>
                      <a:pt x="7220" y="4000"/>
                    </a:lnTo>
                    <a:lnTo>
                      <a:pt x="7200" y="4038"/>
                    </a:lnTo>
                    <a:lnTo>
                      <a:pt x="7239" y="4133"/>
                    </a:lnTo>
                    <a:lnTo>
                      <a:pt x="7239" y="4190"/>
                    </a:lnTo>
                    <a:lnTo>
                      <a:pt x="7200" y="4285"/>
                    </a:lnTo>
                    <a:lnTo>
                      <a:pt x="6782" y="4933"/>
                    </a:lnTo>
                    <a:lnTo>
                      <a:pt x="6763" y="4990"/>
                    </a:lnTo>
                    <a:lnTo>
                      <a:pt x="6743" y="5047"/>
                    </a:lnTo>
                    <a:lnTo>
                      <a:pt x="6743" y="5104"/>
                    </a:lnTo>
                    <a:lnTo>
                      <a:pt x="6782" y="5657"/>
                    </a:lnTo>
                    <a:lnTo>
                      <a:pt x="6782" y="5733"/>
                    </a:lnTo>
                    <a:lnTo>
                      <a:pt x="6724" y="5790"/>
                    </a:lnTo>
                    <a:lnTo>
                      <a:pt x="6286" y="6000"/>
                    </a:lnTo>
                    <a:lnTo>
                      <a:pt x="6248" y="6037"/>
                    </a:lnTo>
                    <a:lnTo>
                      <a:pt x="6248" y="6076"/>
                    </a:lnTo>
                    <a:lnTo>
                      <a:pt x="6306" y="6418"/>
                    </a:lnTo>
                    <a:lnTo>
                      <a:pt x="6343" y="6590"/>
                    </a:lnTo>
                    <a:lnTo>
                      <a:pt x="6362" y="6667"/>
                    </a:lnTo>
                    <a:lnTo>
                      <a:pt x="6401" y="6723"/>
                    </a:lnTo>
                    <a:lnTo>
                      <a:pt x="6877" y="7219"/>
                    </a:lnTo>
                    <a:lnTo>
                      <a:pt x="6991" y="7276"/>
                    </a:lnTo>
                    <a:lnTo>
                      <a:pt x="7086" y="7200"/>
                    </a:lnTo>
                    <a:lnTo>
                      <a:pt x="7296" y="6933"/>
                    </a:lnTo>
                    <a:lnTo>
                      <a:pt x="7467" y="6819"/>
                    </a:lnTo>
                    <a:lnTo>
                      <a:pt x="7601" y="6781"/>
                    </a:lnTo>
                    <a:lnTo>
                      <a:pt x="7924" y="6857"/>
                    </a:lnTo>
                    <a:lnTo>
                      <a:pt x="8058" y="6857"/>
                    </a:lnTo>
                    <a:lnTo>
                      <a:pt x="8534" y="6762"/>
                    </a:lnTo>
                    <a:lnTo>
                      <a:pt x="8648" y="6743"/>
                    </a:lnTo>
                    <a:lnTo>
                      <a:pt x="8705" y="6762"/>
                    </a:lnTo>
                    <a:lnTo>
                      <a:pt x="8934" y="6857"/>
                    </a:lnTo>
                    <a:lnTo>
                      <a:pt x="9067" y="6914"/>
                    </a:lnTo>
                    <a:lnTo>
                      <a:pt x="9105" y="6933"/>
                    </a:lnTo>
                    <a:lnTo>
                      <a:pt x="9562" y="7352"/>
                    </a:lnTo>
                    <a:lnTo>
                      <a:pt x="9658" y="7371"/>
                    </a:lnTo>
                    <a:lnTo>
                      <a:pt x="9715" y="7276"/>
                    </a:lnTo>
                    <a:lnTo>
                      <a:pt x="9791" y="7143"/>
                    </a:lnTo>
                    <a:lnTo>
                      <a:pt x="9848" y="7066"/>
                    </a:lnTo>
                    <a:lnTo>
                      <a:pt x="9963" y="6990"/>
                    </a:lnTo>
                    <a:lnTo>
                      <a:pt x="10344" y="6476"/>
                    </a:lnTo>
                    <a:lnTo>
                      <a:pt x="10400" y="6418"/>
                    </a:lnTo>
                    <a:lnTo>
                      <a:pt x="10477" y="6400"/>
                    </a:lnTo>
                    <a:lnTo>
                      <a:pt x="10781" y="6418"/>
                    </a:lnTo>
                    <a:lnTo>
                      <a:pt x="10820" y="6400"/>
                    </a:lnTo>
                    <a:lnTo>
                      <a:pt x="10953" y="6362"/>
                    </a:lnTo>
                    <a:lnTo>
                      <a:pt x="11048" y="6323"/>
                    </a:lnTo>
                    <a:lnTo>
                      <a:pt x="11162" y="6323"/>
                    </a:lnTo>
                    <a:lnTo>
                      <a:pt x="11201" y="6342"/>
                    </a:lnTo>
                    <a:lnTo>
                      <a:pt x="11296" y="6400"/>
                    </a:lnTo>
                    <a:lnTo>
                      <a:pt x="11334" y="6418"/>
                    </a:lnTo>
                    <a:lnTo>
                      <a:pt x="11696" y="6438"/>
                    </a:lnTo>
                    <a:lnTo>
                      <a:pt x="11829" y="6495"/>
                    </a:lnTo>
                    <a:lnTo>
                      <a:pt x="11944" y="6647"/>
                    </a:lnTo>
                    <a:lnTo>
                      <a:pt x="12134" y="6971"/>
                    </a:lnTo>
                    <a:lnTo>
                      <a:pt x="12249" y="7085"/>
                    </a:lnTo>
                    <a:lnTo>
                      <a:pt x="12610" y="7238"/>
                    </a:lnTo>
                    <a:lnTo>
                      <a:pt x="12782" y="7314"/>
                    </a:lnTo>
                    <a:lnTo>
                      <a:pt x="12820" y="7333"/>
                    </a:lnTo>
                    <a:lnTo>
                      <a:pt x="12839" y="7371"/>
                    </a:lnTo>
                    <a:lnTo>
                      <a:pt x="12858" y="7428"/>
                    </a:lnTo>
                    <a:lnTo>
                      <a:pt x="12877" y="7619"/>
                    </a:lnTo>
                    <a:lnTo>
                      <a:pt x="12896" y="7676"/>
                    </a:lnTo>
                    <a:lnTo>
                      <a:pt x="12915" y="7695"/>
                    </a:lnTo>
                    <a:lnTo>
                      <a:pt x="12953" y="7733"/>
                    </a:lnTo>
                    <a:lnTo>
                      <a:pt x="13125" y="7790"/>
                    </a:lnTo>
                    <a:lnTo>
                      <a:pt x="13201" y="7828"/>
                    </a:lnTo>
                    <a:lnTo>
                      <a:pt x="13239" y="7847"/>
                    </a:lnTo>
                    <a:lnTo>
                      <a:pt x="13258" y="7886"/>
                    </a:lnTo>
                    <a:lnTo>
                      <a:pt x="13239" y="7904"/>
                    </a:lnTo>
                    <a:lnTo>
                      <a:pt x="13201" y="7981"/>
                    </a:lnTo>
                    <a:lnTo>
                      <a:pt x="13182" y="8018"/>
                    </a:lnTo>
                    <a:lnTo>
                      <a:pt x="13258" y="8038"/>
                    </a:lnTo>
                    <a:lnTo>
                      <a:pt x="13544" y="8304"/>
                    </a:lnTo>
                    <a:lnTo>
                      <a:pt x="13582" y="8323"/>
                    </a:lnTo>
                    <a:lnTo>
                      <a:pt x="13601" y="8381"/>
                    </a:lnTo>
                    <a:lnTo>
                      <a:pt x="13620" y="8419"/>
                    </a:lnTo>
                    <a:lnTo>
                      <a:pt x="13639" y="8457"/>
                    </a:lnTo>
                    <a:lnTo>
                      <a:pt x="13753" y="8495"/>
                    </a:lnTo>
                    <a:lnTo>
                      <a:pt x="13829" y="8552"/>
                    </a:lnTo>
                    <a:lnTo>
                      <a:pt x="13963" y="8704"/>
                    </a:lnTo>
                    <a:lnTo>
                      <a:pt x="14020" y="8780"/>
                    </a:lnTo>
                    <a:lnTo>
                      <a:pt x="14058" y="8876"/>
                    </a:lnTo>
                    <a:lnTo>
                      <a:pt x="14077" y="8933"/>
                    </a:lnTo>
                    <a:lnTo>
                      <a:pt x="14077" y="9085"/>
                    </a:lnTo>
                    <a:lnTo>
                      <a:pt x="14077" y="9124"/>
                    </a:lnTo>
                    <a:lnTo>
                      <a:pt x="14077" y="9142"/>
                    </a:lnTo>
                    <a:lnTo>
                      <a:pt x="14096" y="9161"/>
                    </a:lnTo>
                    <a:lnTo>
                      <a:pt x="14115" y="9200"/>
                    </a:lnTo>
                    <a:lnTo>
                      <a:pt x="14172" y="9257"/>
                    </a:lnTo>
                    <a:lnTo>
                      <a:pt x="14210" y="9295"/>
                    </a:lnTo>
                    <a:lnTo>
                      <a:pt x="14210" y="9314"/>
                    </a:lnTo>
                    <a:lnTo>
                      <a:pt x="14210" y="9333"/>
                    </a:lnTo>
                    <a:lnTo>
                      <a:pt x="14230" y="9352"/>
                    </a:lnTo>
                    <a:lnTo>
                      <a:pt x="14249" y="9371"/>
                    </a:lnTo>
                    <a:lnTo>
                      <a:pt x="14267" y="9390"/>
                    </a:lnTo>
                    <a:lnTo>
                      <a:pt x="14286" y="9390"/>
                    </a:lnTo>
                    <a:lnTo>
                      <a:pt x="14306" y="9390"/>
                    </a:lnTo>
                    <a:lnTo>
                      <a:pt x="14325" y="9409"/>
                    </a:lnTo>
                    <a:lnTo>
                      <a:pt x="14306" y="9428"/>
                    </a:lnTo>
                    <a:lnTo>
                      <a:pt x="14306" y="9466"/>
                    </a:lnTo>
                    <a:lnTo>
                      <a:pt x="14286" y="9486"/>
                    </a:lnTo>
                    <a:lnTo>
                      <a:pt x="14286" y="9505"/>
                    </a:lnTo>
                    <a:lnTo>
                      <a:pt x="14306" y="9523"/>
                    </a:lnTo>
                    <a:lnTo>
                      <a:pt x="14306" y="9542"/>
                    </a:lnTo>
                    <a:lnTo>
                      <a:pt x="14325" y="9542"/>
                    </a:lnTo>
                    <a:lnTo>
                      <a:pt x="14325" y="9562"/>
                    </a:lnTo>
                    <a:lnTo>
                      <a:pt x="14325" y="9581"/>
                    </a:lnTo>
                    <a:lnTo>
                      <a:pt x="14325" y="9600"/>
                    </a:lnTo>
                    <a:lnTo>
                      <a:pt x="14325" y="9619"/>
                    </a:lnTo>
                    <a:lnTo>
                      <a:pt x="14325" y="9676"/>
                    </a:lnTo>
                    <a:lnTo>
                      <a:pt x="14306" y="9752"/>
                    </a:lnTo>
                    <a:lnTo>
                      <a:pt x="14306" y="9809"/>
                    </a:lnTo>
                    <a:lnTo>
                      <a:pt x="14306" y="9828"/>
                    </a:lnTo>
                    <a:lnTo>
                      <a:pt x="14325" y="9867"/>
                    </a:lnTo>
                    <a:lnTo>
                      <a:pt x="14344" y="9885"/>
                    </a:lnTo>
                    <a:lnTo>
                      <a:pt x="14344" y="9923"/>
                    </a:lnTo>
                    <a:lnTo>
                      <a:pt x="14325" y="9943"/>
                    </a:lnTo>
                    <a:lnTo>
                      <a:pt x="14306" y="9962"/>
                    </a:lnTo>
                    <a:lnTo>
                      <a:pt x="14267" y="10019"/>
                    </a:lnTo>
                    <a:lnTo>
                      <a:pt x="14249" y="10057"/>
                    </a:lnTo>
                    <a:lnTo>
                      <a:pt x="14210" y="10076"/>
                    </a:lnTo>
                    <a:lnTo>
                      <a:pt x="14172" y="10076"/>
                    </a:lnTo>
                    <a:lnTo>
                      <a:pt x="14134" y="10057"/>
                    </a:lnTo>
                    <a:lnTo>
                      <a:pt x="14115" y="10057"/>
                    </a:lnTo>
                    <a:lnTo>
                      <a:pt x="14096" y="10095"/>
                    </a:lnTo>
                    <a:lnTo>
                      <a:pt x="14058" y="10152"/>
                    </a:lnTo>
                    <a:lnTo>
                      <a:pt x="14039" y="10171"/>
                    </a:lnTo>
                    <a:lnTo>
                      <a:pt x="14001" y="10209"/>
                    </a:lnTo>
                    <a:lnTo>
                      <a:pt x="13963" y="10228"/>
                    </a:lnTo>
                    <a:lnTo>
                      <a:pt x="13925" y="10228"/>
                    </a:lnTo>
                    <a:lnTo>
                      <a:pt x="13886" y="10228"/>
                    </a:lnTo>
                    <a:lnTo>
                      <a:pt x="13810" y="10171"/>
                    </a:lnTo>
                    <a:lnTo>
                      <a:pt x="13772" y="10152"/>
                    </a:lnTo>
                    <a:lnTo>
                      <a:pt x="13734" y="10152"/>
                    </a:lnTo>
                    <a:lnTo>
                      <a:pt x="13601" y="10133"/>
                    </a:lnTo>
                    <a:lnTo>
                      <a:pt x="13505" y="10133"/>
                    </a:lnTo>
                    <a:lnTo>
                      <a:pt x="13334" y="10171"/>
                    </a:lnTo>
                    <a:lnTo>
                      <a:pt x="13258" y="10190"/>
                    </a:lnTo>
                    <a:lnTo>
                      <a:pt x="12782" y="10057"/>
                    </a:lnTo>
                    <a:lnTo>
                      <a:pt x="12744" y="10019"/>
                    </a:lnTo>
                    <a:lnTo>
                      <a:pt x="12686" y="9981"/>
                    </a:lnTo>
                    <a:lnTo>
                      <a:pt x="12648" y="9885"/>
                    </a:lnTo>
                    <a:lnTo>
                      <a:pt x="12610" y="9828"/>
                    </a:lnTo>
                    <a:lnTo>
                      <a:pt x="12572" y="9847"/>
                    </a:lnTo>
                    <a:lnTo>
                      <a:pt x="12534" y="9904"/>
                    </a:lnTo>
                    <a:lnTo>
                      <a:pt x="12496" y="9923"/>
                    </a:lnTo>
                    <a:lnTo>
                      <a:pt x="12477" y="9904"/>
                    </a:lnTo>
                    <a:lnTo>
                      <a:pt x="12439" y="9867"/>
                    </a:lnTo>
                    <a:lnTo>
                      <a:pt x="12439" y="9828"/>
                    </a:lnTo>
                    <a:lnTo>
                      <a:pt x="12420" y="9790"/>
                    </a:lnTo>
                    <a:lnTo>
                      <a:pt x="12381" y="9771"/>
                    </a:lnTo>
                    <a:lnTo>
                      <a:pt x="12325" y="9790"/>
                    </a:lnTo>
                    <a:lnTo>
                      <a:pt x="12286" y="9847"/>
                    </a:lnTo>
                    <a:lnTo>
                      <a:pt x="12210" y="9962"/>
                    </a:lnTo>
                    <a:lnTo>
                      <a:pt x="12153" y="9999"/>
                    </a:lnTo>
                    <a:lnTo>
                      <a:pt x="12096" y="9981"/>
                    </a:lnTo>
                    <a:lnTo>
                      <a:pt x="12020" y="9943"/>
                    </a:lnTo>
                    <a:lnTo>
                      <a:pt x="11944" y="9923"/>
                    </a:lnTo>
                    <a:lnTo>
                      <a:pt x="11924" y="9943"/>
                    </a:lnTo>
                    <a:lnTo>
                      <a:pt x="11868" y="9981"/>
                    </a:lnTo>
                    <a:lnTo>
                      <a:pt x="11848" y="9981"/>
                    </a:lnTo>
                    <a:lnTo>
                      <a:pt x="11696" y="9981"/>
                    </a:lnTo>
                    <a:lnTo>
                      <a:pt x="11620" y="9962"/>
                    </a:lnTo>
                    <a:lnTo>
                      <a:pt x="11506" y="9904"/>
                    </a:lnTo>
                    <a:lnTo>
                      <a:pt x="11448" y="9885"/>
                    </a:lnTo>
                    <a:lnTo>
                      <a:pt x="11372" y="9885"/>
                    </a:lnTo>
                    <a:lnTo>
                      <a:pt x="11315" y="9885"/>
                    </a:lnTo>
                    <a:lnTo>
                      <a:pt x="11258" y="9904"/>
                    </a:lnTo>
                    <a:lnTo>
                      <a:pt x="11201" y="9943"/>
                    </a:lnTo>
                    <a:lnTo>
                      <a:pt x="11143" y="9999"/>
                    </a:lnTo>
                    <a:lnTo>
                      <a:pt x="11106" y="10019"/>
                    </a:lnTo>
                    <a:lnTo>
                      <a:pt x="11010" y="10019"/>
                    </a:lnTo>
                    <a:lnTo>
                      <a:pt x="10972" y="10038"/>
                    </a:lnTo>
                    <a:lnTo>
                      <a:pt x="10839" y="10133"/>
                    </a:lnTo>
                    <a:lnTo>
                      <a:pt x="10781" y="10152"/>
                    </a:lnTo>
                    <a:lnTo>
                      <a:pt x="10686" y="10171"/>
                    </a:lnTo>
                    <a:lnTo>
                      <a:pt x="10649" y="10190"/>
                    </a:lnTo>
                    <a:lnTo>
                      <a:pt x="10610" y="10228"/>
                    </a:lnTo>
                    <a:lnTo>
                      <a:pt x="10572" y="10266"/>
                    </a:lnTo>
                    <a:lnTo>
                      <a:pt x="10515" y="10362"/>
                    </a:lnTo>
                    <a:lnTo>
                      <a:pt x="10496" y="10400"/>
                    </a:lnTo>
                    <a:lnTo>
                      <a:pt x="10458" y="10419"/>
                    </a:lnTo>
                    <a:lnTo>
                      <a:pt x="10268" y="10438"/>
                    </a:lnTo>
                    <a:lnTo>
                      <a:pt x="10229" y="10438"/>
                    </a:lnTo>
                    <a:lnTo>
                      <a:pt x="10134" y="10380"/>
                    </a:lnTo>
                    <a:lnTo>
                      <a:pt x="10096" y="10343"/>
                    </a:lnTo>
                    <a:lnTo>
                      <a:pt x="10058" y="10228"/>
                    </a:lnTo>
                    <a:lnTo>
                      <a:pt x="10039" y="10209"/>
                    </a:lnTo>
                    <a:lnTo>
                      <a:pt x="10001" y="10209"/>
                    </a:lnTo>
                    <a:lnTo>
                      <a:pt x="9924" y="10266"/>
                    </a:lnTo>
                    <a:lnTo>
                      <a:pt x="9905" y="10266"/>
                    </a:lnTo>
                    <a:lnTo>
                      <a:pt x="9887" y="10266"/>
                    </a:lnTo>
                    <a:lnTo>
                      <a:pt x="9848" y="10248"/>
                    </a:lnTo>
                    <a:lnTo>
                      <a:pt x="9715" y="10285"/>
                    </a:lnTo>
                    <a:lnTo>
                      <a:pt x="9734" y="10380"/>
                    </a:lnTo>
                    <a:lnTo>
                      <a:pt x="9753" y="10419"/>
                    </a:lnTo>
                    <a:lnTo>
                      <a:pt x="9734" y="10457"/>
                    </a:lnTo>
                    <a:lnTo>
                      <a:pt x="9658" y="10552"/>
                    </a:lnTo>
                    <a:lnTo>
                      <a:pt x="9639" y="10609"/>
                    </a:lnTo>
                    <a:lnTo>
                      <a:pt x="9639" y="10800"/>
                    </a:lnTo>
                    <a:lnTo>
                      <a:pt x="9601" y="10857"/>
                    </a:lnTo>
                    <a:lnTo>
                      <a:pt x="9543" y="10876"/>
                    </a:lnTo>
                    <a:lnTo>
                      <a:pt x="8915" y="10838"/>
                    </a:lnTo>
                    <a:lnTo>
                      <a:pt x="8668" y="10781"/>
                    </a:lnTo>
                    <a:lnTo>
                      <a:pt x="8648" y="10781"/>
                    </a:lnTo>
                    <a:lnTo>
                      <a:pt x="8629" y="10800"/>
                    </a:lnTo>
                    <a:lnTo>
                      <a:pt x="8591" y="10838"/>
                    </a:lnTo>
                    <a:lnTo>
                      <a:pt x="8477" y="10933"/>
                    </a:lnTo>
                    <a:lnTo>
                      <a:pt x="8439" y="10952"/>
                    </a:lnTo>
                    <a:lnTo>
                      <a:pt x="8324" y="10971"/>
                    </a:lnTo>
                    <a:lnTo>
                      <a:pt x="8248" y="10990"/>
                    </a:lnTo>
                    <a:lnTo>
                      <a:pt x="8210" y="11028"/>
                    </a:lnTo>
                    <a:lnTo>
                      <a:pt x="8210" y="11009"/>
                    </a:lnTo>
                    <a:lnTo>
                      <a:pt x="8058" y="10838"/>
                    </a:lnTo>
                    <a:lnTo>
                      <a:pt x="7677" y="10228"/>
                    </a:lnTo>
                    <a:lnTo>
                      <a:pt x="7657" y="10190"/>
                    </a:lnTo>
                    <a:lnTo>
                      <a:pt x="7620" y="10171"/>
                    </a:lnTo>
                    <a:lnTo>
                      <a:pt x="7601" y="10152"/>
                    </a:lnTo>
                    <a:lnTo>
                      <a:pt x="6819" y="10190"/>
                    </a:lnTo>
                    <a:lnTo>
                      <a:pt x="6458" y="10266"/>
                    </a:lnTo>
                    <a:lnTo>
                      <a:pt x="5620" y="10285"/>
                    </a:lnTo>
                    <a:lnTo>
                      <a:pt x="5448" y="10343"/>
                    </a:lnTo>
                    <a:lnTo>
                      <a:pt x="5143" y="10495"/>
                    </a:lnTo>
                    <a:lnTo>
                      <a:pt x="4915" y="10095"/>
                    </a:lnTo>
                    <a:lnTo>
                      <a:pt x="4801" y="9923"/>
                    </a:lnTo>
                    <a:lnTo>
                      <a:pt x="4762" y="9867"/>
                    </a:lnTo>
                    <a:lnTo>
                      <a:pt x="4705" y="9809"/>
                    </a:lnTo>
                    <a:lnTo>
                      <a:pt x="4648" y="9771"/>
                    </a:lnTo>
                    <a:lnTo>
                      <a:pt x="4591" y="9752"/>
                    </a:lnTo>
                    <a:lnTo>
                      <a:pt x="4381" y="9657"/>
                    </a:lnTo>
                    <a:lnTo>
                      <a:pt x="4343" y="9638"/>
                    </a:lnTo>
                    <a:lnTo>
                      <a:pt x="4324" y="9619"/>
                    </a:lnTo>
                    <a:lnTo>
                      <a:pt x="4305" y="9581"/>
                    </a:lnTo>
                    <a:lnTo>
                      <a:pt x="4286" y="9523"/>
                    </a:lnTo>
                    <a:lnTo>
                      <a:pt x="4267" y="9447"/>
                    </a:lnTo>
                    <a:lnTo>
                      <a:pt x="4267" y="9238"/>
                    </a:lnTo>
                    <a:lnTo>
                      <a:pt x="4343" y="8743"/>
                    </a:lnTo>
                    <a:lnTo>
                      <a:pt x="4324" y="8666"/>
                    </a:lnTo>
                    <a:lnTo>
                      <a:pt x="4305" y="8628"/>
                    </a:lnTo>
                    <a:lnTo>
                      <a:pt x="4267" y="8609"/>
                    </a:lnTo>
                    <a:lnTo>
                      <a:pt x="3944" y="8419"/>
                    </a:lnTo>
                    <a:lnTo>
                      <a:pt x="3086" y="7752"/>
                    </a:lnTo>
                    <a:lnTo>
                      <a:pt x="1981" y="7505"/>
                    </a:lnTo>
                    <a:lnTo>
                      <a:pt x="1619" y="7333"/>
                    </a:lnTo>
                    <a:lnTo>
                      <a:pt x="1524" y="7314"/>
                    </a:lnTo>
                    <a:lnTo>
                      <a:pt x="1467" y="7314"/>
                    </a:lnTo>
                    <a:lnTo>
                      <a:pt x="1410" y="7314"/>
                    </a:lnTo>
                    <a:lnTo>
                      <a:pt x="1353" y="7333"/>
                    </a:lnTo>
                    <a:lnTo>
                      <a:pt x="1029" y="7505"/>
                    </a:lnTo>
                    <a:lnTo>
                      <a:pt x="1067" y="7180"/>
                    </a:lnTo>
                    <a:lnTo>
                      <a:pt x="1048" y="6933"/>
                    </a:lnTo>
                    <a:lnTo>
                      <a:pt x="952" y="6590"/>
                    </a:lnTo>
                    <a:lnTo>
                      <a:pt x="876" y="6418"/>
                    </a:lnTo>
                    <a:lnTo>
                      <a:pt x="857" y="6381"/>
                    </a:lnTo>
                    <a:lnTo>
                      <a:pt x="762" y="6190"/>
                    </a:lnTo>
                    <a:lnTo>
                      <a:pt x="724" y="5733"/>
                    </a:lnTo>
                    <a:lnTo>
                      <a:pt x="743" y="5543"/>
                    </a:lnTo>
                    <a:lnTo>
                      <a:pt x="781" y="5428"/>
                    </a:lnTo>
                    <a:lnTo>
                      <a:pt x="800" y="5257"/>
                    </a:lnTo>
                    <a:lnTo>
                      <a:pt x="762" y="5104"/>
                    </a:lnTo>
                    <a:lnTo>
                      <a:pt x="743" y="4990"/>
                    </a:lnTo>
                    <a:lnTo>
                      <a:pt x="629" y="4704"/>
                    </a:lnTo>
                    <a:lnTo>
                      <a:pt x="267" y="4038"/>
                    </a:lnTo>
                    <a:lnTo>
                      <a:pt x="191" y="3866"/>
                    </a:lnTo>
                    <a:lnTo>
                      <a:pt x="172" y="3771"/>
                    </a:lnTo>
                    <a:lnTo>
                      <a:pt x="191" y="3714"/>
                    </a:lnTo>
                    <a:lnTo>
                      <a:pt x="229" y="3580"/>
                    </a:lnTo>
                    <a:lnTo>
                      <a:pt x="229" y="3523"/>
                    </a:lnTo>
                    <a:lnTo>
                      <a:pt x="229" y="3447"/>
                    </a:lnTo>
                    <a:lnTo>
                      <a:pt x="153" y="3238"/>
                    </a:lnTo>
                    <a:lnTo>
                      <a:pt x="95" y="2858"/>
                    </a:lnTo>
                    <a:lnTo>
                      <a:pt x="95" y="2724"/>
                    </a:lnTo>
                    <a:lnTo>
                      <a:pt x="95" y="2706"/>
                    </a:lnTo>
                    <a:lnTo>
                      <a:pt x="134" y="2667"/>
                    </a:lnTo>
                    <a:lnTo>
                      <a:pt x="153" y="2648"/>
                    </a:lnTo>
                    <a:lnTo>
                      <a:pt x="153" y="2629"/>
                    </a:lnTo>
                    <a:lnTo>
                      <a:pt x="153" y="2610"/>
                    </a:lnTo>
                    <a:lnTo>
                      <a:pt x="153" y="2591"/>
                    </a:lnTo>
                    <a:lnTo>
                      <a:pt x="19" y="2401"/>
                    </a:lnTo>
                    <a:lnTo>
                      <a:pt x="0" y="2381"/>
                    </a:lnTo>
                    <a:lnTo>
                      <a:pt x="572" y="2134"/>
                    </a:lnTo>
                    <a:lnTo>
                      <a:pt x="648" y="2115"/>
                    </a:lnTo>
                    <a:lnTo>
                      <a:pt x="857" y="2134"/>
                    </a:lnTo>
                    <a:lnTo>
                      <a:pt x="1010" y="2229"/>
                    </a:lnTo>
                    <a:lnTo>
                      <a:pt x="1067" y="2248"/>
                    </a:lnTo>
                    <a:lnTo>
                      <a:pt x="1124" y="2229"/>
                    </a:lnTo>
                    <a:lnTo>
                      <a:pt x="1201" y="2210"/>
                    </a:lnTo>
                    <a:lnTo>
                      <a:pt x="1372" y="2134"/>
                    </a:lnTo>
                    <a:lnTo>
                      <a:pt x="1486" y="2020"/>
                    </a:lnTo>
                    <a:lnTo>
                      <a:pt x="1524" y="2000"/>
                    </a:lnTo>
                    <a:lnTo>
                      <a:pt x="1562" y="1981"/>
                    </a:lnTo>
                    <a:lnTo>
                      <a:pt x="1600" y="1962"/>
                    </a:lnTo>
                    <a:lnTo>
                      <a:pt x="1696" y="1962"/>
                    </a:lnTo>
                    <a:lnTo>
                      <a:pt x="1734" y="1944"/>
                    </a:lnTo>
                    <a:lnTo>
                      <a:pt x="1753" y="1886"/>
                    </a:lnTo>
                    <a:lnTo>
                      <a:pt x="1753" y="1791"/>
                    </a:lnTo>
                    <a:lnTo>
                      <a:pt x="1753" y="1734"/>
                    </a:lnTo>
                    <a:lnTo>
                      <a:pt x="1772" y="1677"/>
                    </a:lnTo>
                    <a:lnTo>
                      <a:pt x="1905" y="1429"/>
                    </a:lnTo>
                    <a:lnTo>
                      <a:pt x="1943" y="1353"/>
                    </a:lnTo>
                    <a:lnTo>
                      <a:pt x="2000" y="1296"/>
                    </a:lnTo>
                    <a:lnTo>
                      <a:pt x="2381" y="1010"/>
                    </a:lnTo>
                    <a:lnTo>
                      <a:pt x="2439" y="953"/>
                    </a:lnTo>
                    <a:lnTo>
                      <a:pt x="2457" y="915"/>
                    </a:lnTo>
                    <a:lnTo>
                      <a:pt x="2553" y="839"/>
                    </a:lnTo>
                    <a:lnTo>
                      <a:pt x="2591" y="820"/>
                    </a:lnTo>
                    <a:lnTo>
                      <a:pt x="2686" y="743"/>
                    </a:lnTo>
                    <a:lnTo>
                      <a:pt x="3010" y="572"/>
                    </a:lnTo>
                    <a:lnTo>
                      <a:pt x="3048" y="553"/>
                    </a:lnTo>
                    <a:lnTo>
                      <a:pt x="3124" y="572"/>
                    </a:lnTo>
                    <a:lnTo>
                      <a:pt x="3162" y="572"/>
                    </a:lnTo>
                    <a:lnTo>
                      <a:pt x="3182" y="553"/>
                    </a:lnTo>
                    <a:lnTo>
                      <a:pt x="3410" y="324"/>
                    </a:lnTo>
                    <a:lnTo>
                      <a:pt x="3448" y="305"/>
                    </a:lnTo>
                    <a:lnTo>
                      <a:pt x="3524" y="286"/>
                    </a:lnTo>
                    <a:lnTo>
                      <a:pt x="3563" y="267"/>
                    </a:lnTo>
                    <a:lnTo>
                      <a:pt x="3677" y="153"/>
                    </a:lnTo>
                    <a:lnTo>
                      <a:pt x="3829" y="58"/>
                    </a:lnTo>
                    <a:lnTo>
                      <a:pt x="3981" y="0"/>
                    </a:lnTo>
                    <a:lnTo>
                      <a:pt x="4076" y="0"/>
                    </a:lnTo>
                    <a:lnTo>
                      <a:pt x="4248" y="95"/>
                    </a:lnTo>
                    <a:lnTo>
                      <a:pt x="4324" y="115"/>
                    </a:lnTo>
                    <a:lnTo>
                      <a:pt x="4667" y="77"/>
                    </a:lnTo>
                    <a:lnTo>
                      <a:pt x="4838" y="115"/>
                    </a:lnTo>
                    <a:lnTo>
                      <a:pt x="5295" y="381"/>
                    </a:lnTo>
                    <a:lnTo>
                      <a:pt x="5334" y="420"/>
                    </a:lnTo>
                    <a:lnTo>
                      <a:pt x="5353" y="439"/>
                    </a:lnTo>
                    <a:lnTo>
                      <a:pt x="5391" y="534"/>
                    </a:lnTo>
                    <a:lnTo>
                      <a:pt x="5410" y="572"/>
                    </a:lnTo>
                    <a:lnTo>
                      <a:pt x="5696" y="877"/>
                    </a:lnTo>
                    <a:lnTo>
                      <a:pt x="5981" y="1086"/>
                    </a:lnTo>
                    <a:lnTo>
                      <a:pt x="6020" y="1105"/>
                    </a:lnTo>
                    <a:lnTo>
                      <a:pt x="6134" y="1105"/>
                    </a:lnTo>
                    <a:lnTo>
                      <a:pt x="6172" y="1124"/>
                    </a:lnTo>
                    <a:lnTo>
                      <a:pt x="6229" y="1124"/>
                    </a:lnTo>
                    <a:lnTo>
                      <a:pt x="6362" y="1105"/>
                    </a:lnTo>
                    <a:lnTo>
                      <a:pt x="6553" y="1143"/>
                    </a:lnTo>
                    <a:lnTo>
                      <a:pt x="6610" y="1143"/>
                    </a:lnTo>
                    <a:lnTo>
                      <a:pt x="6686" y="1124"/>
                    </a:lnTo>
                    <a:lnTo>
                      <a:pt x="7239" y="801"/>
                    </a:lnTo>
                    <a:lnTo>
                      <a:pt x="7391" y="743"/>
                    </a:lnTo>
                    <a:lnTo>
                      <a:pt x="7544" y="743"/>
                    </a:lnTo>
                    <a:lnTo>
                      <a:pt x="7696" y="820"/>
                    </a:lnTo>
                    <a:lnTo>
                      <a:pt x="8210" y="1010"/>
                    </a:lnTo>
                    <a:lnTo>
                      <a:pt x="8287" y="1086"/>
                    </a:lnTo>
                    <a:lnTo>
                      <a:pt x="8343" y="1182"/>
                    </a:lnTo>
                    <a:lnTo>
                      <a:pt x="8401" y="129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090" name="Freeform 21">
                <a:extLst>
                  <a:ext uri="{FF2B5EF4-FFF2-40B4-BE49-F238E27FC236}">
                    <a16:creationId xmlns:a16="http://schemas.microsoft.com/office/drawing/2014/main" id="{9BD9B0A8-A1B0-E546-B17A-C7F07557F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1788" y="7469188"/>
                <a:ext cx="2757487" cy="3435350"/>
              </a:xfrm>
              <a:custGeom>
                <a:avLst/>
                <a:gdLst>
                  <a:gd name="T0" fmla="*/ 2147483646 w 7659"/>
                  <a:gd name="T1" fmla="*/ 2147483646 h 9544"/>
                  <a:gd name="T2" fmla="*/ 2147483646 w 7659"/>
                  <a:gd name="T3" fmla="*/ 2147483646 h 9544"/>
                  <a:gd name="T4" fmla="*/ 2147483646 w 7659"/>
                  <a:gd name="T5" fmla="*/ 2147483646 h 9544"/>
                  <a:gd name="T6" fmla="*/ 2147483646 w 7659"/>
                  <a:gd name="T7" fmla="*/ 2147483646 h 9544"/>
                  <a:gd name="T8" fmla="*/ 2147483646 w 7659"/>
                  <a:gd name="T9" fmla="*/ 2147483646 h 9544"/>
                  <a:gd name="T10" fmla="*/ 2147483646 w 7659"/>
                  <a:gd name="T11" fmla="*/ 2147483646 h 9544"/>
                  <a:gd name="T12" fmla="*/ 2147483646 w 7659"/>
                  <a:gd name="T13" fmla="*/ 2147483646 h 9544"/>
                  <a:gd name="T14" fmla="*/ 2147483646 w 7659"/>
                  <a:gd name="T15" fmla="*/ 2147483646 h 9544"/>
                  <a:gd name="T16" fmla="*/ 2147483646 w 7659"/>
                  <a:gd name="T17" fmla="*/ 2147483646 h 9544"/>
                  <a:gd name="T18" fmla="*/ 2147483646 w 7659"/>
                  <a:gd name="T19" fmla="*/ 2147483646 h 9544"/>
                  <a:gd name="T20" fmla="*/ 2147483646 w 7659"/>
                  <a:gd name="T21" fmla="*/ 2147483646 h 9544"/>
                  <a:gd name="T22" fmla="*/ 2147483646 w 7659"/>
                  <a:gd name="T23" fmla="*/ 2147483646 h 9544"/>
                  <a:gd name="T24" fmla="*/ 2147483646 w 7659"/>
                  <a:gd name="T25" fmla="*/ 2147483646 h 9544"/>
                  <a:gd name="T26" fmla="*/ 2147483646 w 7659"/>
                  <a:gd name="T27" fmla="*/ 2147483646 h 9544"/>
                  <a:gd name="T28" fmla="*/ 2147483646 w 7659"/>
                  <a:gd name="T29" fmla="*/ 2147483646 h 9544"/>
                  <a:gd name="T30" fmla="*/ 2147483646 w 7659"/>
                  <a:gd name="T31" fmla="*/ 2147483646 h 9544"/>
                  <a:gd name="T32" fmla="*/ 2147483646 w 7659"/>
                  <a:gd name="T33" fmla="*/ 2147483646 h 9544"/>
                  <a:gd name="T34" fmla="*/ 2147483646 w 7659"/>
                  <a:gd name="T35" fmla="*/ 2147483646 h 9544"/>
                  <a:gd name="T36" fmla="*/ 2147483646 w 7659"/>
                  <a:gd name="T37" fmla="*/ 2147483646 h 9544"/>
                  <a:gd name="T38" fmla="*/ 2147483646 w 7659"/>
                  <a:gd name="T39" fmla="*/ 2147483646 h 9544"/>
                  <a:gd name="T40" fmla="*/ 2147483646 w 7659"/>
                  <a:gd name="T41" fmla="*/ 2147483646 h 9544"/>
                  <a:gd name="T42" fmla="*/ 2147483646 w 7659"/>
                  <a:gd name="T43" fmla="*/ 2147483646 h 9544"/>
                  <a:gd name="T44" fmla="*/ 2147483646 w 7659"/>
                  <a:gd name="T45" fmla="*/ 2147483646 h 9544"/>
                  <a:gd name="T46" fmla="*/ 2147483646 w 7659"/>
                  <a:gd name="T47" fmla="*/ 2147483646 h 9544"/>
                  <a:gd name="T48" fmla="*/ 2147483646 w 7659"/>
                  <a:gd name="T49" fmla="*/ 2147483646 h 9544"/>
                  <a:gd name="T50" fmla="*/ 2147483646 w 7659"/>
                  <a:gd name="T51" fmla="*/ 2147483646 h 9544"/>
                  <a:gd name="T52" fmla="*/ 2147483646 w 7659"/>
                  <a:gd name="T53" fmla="*/ 2147483646 h 9544"/>
                  <a:gd name="T54" fmla="*/ 2147483646 w 7659"/>
                  <a:gd name="T55" fmla="*/ 2147483646 h 9544"/>
                  <a:gd name="T56" fmla="*/ 2147483646 w 7659"/>
                  <a:gd name="T57" fmla="*/ 2147483646 h 9544"/>
                  <a:gd name="T58" fmla="*/ 2147483646 w 7659"/>
                  <a:gd name="T59" fmla="*/ 2147483646 h 9544"/>
                  <a:gd name="T60" fmla="*/ 2147483646 w 7659"/>
                  <a:gd name="T61" fmla="*/ 2147483646 h 9544"/>
                  <a:gd name="T62" fmla="*/ 2147483646 w 7659"/>
                  <a:gd name="T63" fmla="*/ 2147483646 h 9544"/>
                  <a:gd name="T64" fmla="*/ 2147483646 w 7659"/>
                  <a:gd name="T65" fmla="*/ 2147483646 h 9544"/>
                  <a:gd name="T66" fmla="*/ 2147483646 w 7659"/>
                  <a:gd name="T67" fmla="*/ 2147483646 h 9544"/>
                  <a:gd name="T68" fmla="*/ 2147483646 w 7659"/>
                  <a:gd name="T69" fmla="*/ 2147483646 h 9544"/>
                  <a:gd name="T70" fmla="*/ 2147483646 w 7659"/>
                  <a:gd name="T71" fmla="*/ 2147483646 h 9544"/>
                  <a:gd name="T72" fmla="*/ 2147483646 w 7659"/>
                  <a:gd name="T73" fmla="*/ 2147483646 h 9544"/>
                  <a:gd name="T74" fmla="*/ 2147483646 w 7659"/>
                  <a:gd name="T75" fmla="*/ 0 h 9544"/>
                  <a:gd name="T76" fmla="*/ 2147483646 w 7659"/>
                  <a:gd name="T77" fmla="*/ 2147483646 h 9544"/>
                  <a:gd name="T78" fmla="*/ 2147483646 w 7659"/>
                  <a:gd name="T79" fmla="*/ 2147483646 h 9544"/>
                  <a:gd name="T80" fmla="*/ 2147483646 w 7659"/>
                  <a:gd name="T81" fmla="*/ 2147483646 h 9544"/>
                  <a:gd name="T82" fmla="*/ 2147483646 w 7659"/>
                  <a:gd name="T83" fmla="*/ 2147483646 h 9544"/>
                  <a:gd name="T84" fmla="*/ 2147483646 w 7659"/>
                  <a:gd name="T85" fmla="*/ 2147483646 h 9544"/>
                  <a:gd name="T86" fmla="*/ 2147483646 w 7659"/>
                  <a:gd name="T87" fmla="*/ 2147483646 h 9544"/>
                  <a:gd name="T88" fmla="*/ 2147483646 w 7659"/>
                  <a:gd name="T89" fmla="*/ 2147483646 h 9544"/>
                  <a:gd name="T90" fmla="*/ 2147483646 w 7659"/>
                  <a:gd name="T91" fmla="*/ 2147483646 h 9544"/>
                  <a:gd name="T92" fmla="*/ 2147483646 w 7659"/>
                  <a:gd name="T93" fmla="*/ 2147483646 h 9544"/>
                  <a:gd name="T94" fmla="*/ 2147483646 w 7659"/>
                  <a:gd name="T95" fmla="*/ 2147483646 h 9544"/>
                  <a:gd name="T96" fmla="*/ 2147483646 w 7659"/>
                  <a:gd name="T97" fmla="*/ 2147483646 h 9544"/>
                  <a:gd name="T98" fmla="*/ 2147483646 w 7659"/>
                  <a:gd name="T99" fmla="*/ 2147483646 h 9544"/>
                  <a:gd name="T100" fmla="*/ 2147483646 w 7659"/>
                  <a:gd name="T101" fmla="*/ 2147483646 h 9544"/>
                  <a:gd name="T102" fmla="*/ 2147483646 w 7659"/>
                  <a:gd name="T103" fmla="*/ 2147483646 h 9544"/>
                  <a:gd name="T104" fmla="*/ 2147483646 w 7659"/>
                  <a:gd name="T105" fmla="*/ 2147483646 h 9544"/>
                  <a:gd name="T106" fmla="*/ 2147483646 w 7659"/>
                  <a:gd name="T107" fmla="*/ 2147483646 h 9544"/>
                  <a:gd name="T108" fmla="*/ 2147483646 w 7659"/>
                  <a:gd name="T109" fmla="*/ 2147483646 h 9544"/>
                  <a:gd name="T110" fmla="*/ 2147483646 w 7659"/>
                  <a:gd name="T111" fmla="*/ 2147483646 h 9544"/>
                  <a:gd name="T112" fmla="*/ 2147483646 w 7659"/>
                  <a:gd name="T113" fmla="*/ 2147483646 h 9544"/>
                  <a:gd name="T114" fmla="*/ 2147483646 w 7659"/>
                  <a:gd name="T115" fmla="*/ 2147483646 h 9544"/>
                  <a:gd name="T116" fmla="*/ 2147483646 w 7659"/>
                  <a:gd name="T117" fmla="*/ 2147483646 h 9544"/>
                  <a:gd name="T118" fmla="*/ 2147483646 w 7659"/>
                  <a:gd name="T119" fmla="*/ 2147483646 h 9544"/>
                  <a:gd name="T120" fmla="*/ 2147483646 w 7659"/>
                  <a:gd name="T121" fmla="*/ 2147483646 h 95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659" h="9544">
                    <a:moveTo>
                      <a:pt x="6038" y="9181"/>
                    </a:moveTo>
                    <a:lnTo>
                      <a:pt x="6038" y="9162"/>
                    </a:lnTo>
                    <a:lnTo>
                      <a:pt x="6019" y="9047"/>
                    </a:lnTo>
                    <a:lnTo>
                      <a:pt x="5982" y="8971"/>
                    </a:lnTo>
                    <a:lnTo>
                      <a:pt x="5905" y="8895"/>
                    </a:lnTo>
                    <a:lnTo>
                      <a:pt x="5886" y="8857"/>
                    </a:lnTo>
                    <a:lnTo>
                      <a:pt x="5867" y="8800"/>
                    </a:lnTo>
                    <a:lnTo>
                      <a:pt x="5867" y="8781"/>
                    </a:lnTo>
                    <a:lnTo>
                      <a:pt x="5905" y="8742"/>
                    </a:lnTo>
                    <a:lnTo>
                      <a:pt x="5905" y="8724"/>
                    </a:lnTo>
                    <a:lnTo>
                      <a:pt x="5886" y="8685"/>
                    </a:lnTo>
                    <a:lnTo>
                      <a:pt x="5867" y="8666"/>
                    </a:lnTo>
                    <a:lnTo>
                      <a:pt x="5848" y="8647"/>
                    </a:lnTo>
                    <a:lnTo>
                      <a:pt x="5829" y="8590"/>
                    </a:lnTo>
                    <a:lnTo>
                      <a:pt x="5829" y="8552"/>
                    </a:lnTo>
                    <a:lnTo>
                      <a:pt x="5810" y="8495"/>
                    </a:lnTo>
                    <a:lnTo>
                      <a:pt x="5772" y="8457"/>
                    </a:lnTo>
                    <a:lnTo>
                      <a:pt x="5734" y="8419"/>
                    </a:lnTo>
                    <a:lnTo>
                      <a:pt x="5696" y="8400"/>
                    </a:lnTo>
                    <a:lnTo>
                      <a:pt x="5657" y="8400"/>
                    </a:lnTo>
                    <a:lnTo>
                      <a:pt x="5620" y="8400"/>
                    </a:lnTo>
                    <a:lnTo>
                      <a:pt x="5543" y="8380"/>
                    </a:lnTo>
                    <a:lnTo>
                      <a:pt x="5486" y="8324"/>
                    </a:lnTo>
                    <a:lnTo>
                      <a:pt x="5048" y="7523"/>
                    </a:lnTo>
                    <a:lnTo>
                      <a:pt x="5029" y="7504"/>
                    </a:lnTo>
                    <a:lnTo>
                      <a:pt x="5029" y="7486"/>
                    </a:lnTo>
                    <a:lnTo>
                      <a:pt x="5048" y="7466"/>
                    </a:lnTo>
                    <a:lnTo>
                      <a:pt x="5067" y="7428"/>
                    </a:lnTo>
                    <a:lnTo>
                      <a:pt x="5086" y="7371"/>
                    </a:lnTo>
                    <a:lnTo>
                      <a:pt x="5067" y="7333"/>
                    </a:lnTo>
                    <a:lnTo>
                      <a:pt x="5048" y="7295"/>
                    </a:lnTo>
                    <a:lnTo>
                      <a:pt x="5010" y="7257"/>
                    </a:lnTo>
                    <a:lnTo>
                      <a:pt x="4991" y="7181"/>
                    </a:lnTo>
                    <a:lnTo>
                      <a:pt x="4991" y="7105"/>
                    </a:lnTo>
                    <a:lnTo>
                      <a:pt x="4991" y="7009"/>
                    </a:lnTo>
                    <a:lnTo>
                      <a:pt x="4972" y="6971"/>
                    </a:lnTo>
                    <a:lnTo>
                      <a:pt x="4895" y="6933"/>
                    </a:lnTo>
                    <a:lnTo>
                      <a:pt x="4877" y="6895"/>
                    </a:lnTo>
                    <a:lnTo>
                      <a:pt x="4819" y="6761"/>
                    </a:lnTo>
                    <a:lnTo>
                      <a:pt x="4800" y="6724"/>
                    </a:lnTo>
                    <a:lnTo>
                      <a:pt x="4781" y="6666"/>
                    </a:lnTo>
                    <a:lnTo>
                      <a:pt x="4800" y="6628"/>
                    </a:lnTo>
                    <a:lnTo>
                      <a:pt x="4819" y="6590"/>
                    </a:lnTo>
                    <a:lnTo>
                      <a:pt x="4819" y="6571"/>
                    </a:lnTo>
                    <a:lnTo>
                      <a:pt x="4763" y="6533"/>
                    </a:lnTo>
                    <a:lnTo>
                      <a:pt x="4724" y="6514"/>
                    </a:lnTo>
                    <a:lnTo>
                      <a:pt x="4553" y="6457"/>
                    </a:lnTo>
                    <a:lnTo>
                      <a:pt x="4477" y="6419"/>
                    </a:lnTo>
                    <a:lnTo>
                      <a:pt x="4401" y="6362"/>
                    </a:lnTo>
                    <a:lnTo>
                      <a:pt x="4324" y="6304"/>
                    </a:lnTo>
                    <a:lnTo>
                      <a:pt x="4305" y="6266"/>
                    </a:lnTo>
                    <a:lnTo>
                      <a:pt x="4286" y="6209"/>
                    </a:lnTo>
                    <a:lnTo>
                      <a:pt x="4267" y="6152"/>
                    </a:lnTo>
                    <a:lnTo>
                      <a:pt x="4286" y="6095"/>
                    </a:lnTo>
                    <a:lnTo>
                      <a:pt x="4286" y="6038"/>
                    </a:lnTo>
                    <a:lnTo>
                      <a:pt x="4286" y="5981"/>
                    </a:lnTo>
                    <a:lnTo>
                      <a:pt x="4248" y="5962"/>
                    </a:lnTo>
                    <a:lnTo>
                      <a:pt x="4172" y="5962"/>
                    </a:lnTo>
                    <a:lnTo>
                      <a:pt x="4115" y="5942"/>
                    </a:lnTo>
                    <a:lnTo>
                      <a:pt x="4077" y="5942"/>
                    </a:lnTo>
                    <a:lnTo>
                      <a:pt x="4057" y="5981"/>
                    </a:lnTo>
                    <a:lnTo>
                      <a:pt x="4057" y="6018"/>
                    </a:lnTo>
                    <a:lnTo>
                      <a:pt x="4057" y="6057"/>
                    </a:lnTo>
                    <a:lnTo>
                      <a:pt x="4038" y="6095"/>
                    </a:lnTo>
                    <a:lnTo>
                      <a:pt x="3962" y="6114"/>
                    </a:lnTo>
                    <a:lnTo>
                      <a:pt x="3772" y="6133"/>
                    </a:lnTo>
                    <a:lnTo>
                      <a:pt x="3715" y="6114"/>
                    </a:lnTo>
                    <a:lnTo>
                      <a:pt x="3696" y="6076"/>
                    </a:lnTo>
                    <a:lnTo>
                      <a:pt x="3676" y="6000"/>
                    </a:lnTo>
                    <a:lnTo>
                      <a:pt x="3657" y="5962"/>
                    </a:lnTo>
                    <a:lnTo>
                      <a:pt x="3639" y="5923"/>
                    </a:lnTo>
                    <a:lnTo>
                      <a:pt x="3562" y="5923"/>
                    </a:lnTo>
                    <a:lnTo>
                      <a:pt x="3543" y="5904"/>
                    </a:lnTo>
                    <a:lnTo>
                      <a:pt x="3524" y="5866"/>
                    </a:lnTo>
                    <a:lnTo>
                      <a:pt x="3505" y="5828"/>
                    </a:lnTo>
                    <a:lnTo>
                      <a:pt x="3486" y="5790"/>
                    </a:lnTo>
                    <a:lnTo>
                      <a:pt x="3467" y="5771"/>
                    </a:lnTo>
                    <a:lnTo>
                      <a:pt x="3429" y="5752"/>
                    </a:lnTo>
                    <a:lnTo>
                      <a:pt x="3410" y="5733"/>
                    </a:lnTo>
                    <a:lnTo>
                      <a:pt x="3391" y="5695"/>
                    </a:lnTo>
                    <a:lnTo>
                      <a:pt x="3391" y="5637"/>
                    </a:lnTo>
                    <a:lnTo>
                      <a:pt x="3391" y="5581"/>
                    </a:lnTo>
                    <a:lnTo>
                      <a:pt x="3334" y="5542"/>
                    </a:lnTo>
                    <a:lnTo>
                      <a:pt x="3258" y="5542"/>
                    </a:lnTo>
                    <a:lnTo>
                      <a:pt x="3200" y="5561"/>
                    </a:lnTo>
                    <a:lnTo>
                      <a:pt x="3124" y="5561"/>
                    </a:lnTo>
                    <a:lnTo>
                      <a:pt x="3086" y="5561"/>
                    </a:lnTo>
                    <a:lnTo>
                      <a:pt x="3010" y="5523"/>
                    </a:lnTo>
                    <a:lnTo>
                      <a:pt x="2991" y="5523"/>
                    </a:lnTo>
                    <a:lnTo>
                      <a:pt x="2953" y="5542"/>
                    </a:lnTo>
                    <a:lnTo>
                      <a:pt x="2858" y="5619"/>
                    </a:lnTo>
                    <a:lnTo>
                      <a:pt x="2819" y="5637"/>
                    </a:lnTo>
                    <a:lnTo>
                      <a:pt x="2782" y="5676"/>
                    </a:lnTo>
                    <a:lnTo>
                      <a:pt x="2743" y="5695"/>
                    </a:lnTo>
                    <a:lnTo>
                      <a:pt x="2648" y="5676"/>
                    </a:lnTo>
                    <a:lnTo>
                      <a:pt x="2477" y="5676"/>
                    </a:lnTo>
                    <a:lnTo>
                      <a:pt x="2419" y="5637"/>
                    </a:lnTo>
                    <a:lnTo>
                      <a:pt x="2210" y="5352"/>
                    </a:lnTo>
                    <a:lnTo>
                      <a:pt x="2172" y="5333"/>
                    </a:lnTo>
                    <a:lnTo>
                      <a:pt x="2134" y="5314"/>
                    </a:lnTo>
                    <a:lnTo>
                      <a:pt x="2020" y="5333"/>
                    </a:lnTo>
                    <a:lnTo>
                      <a:pt x="1981" y="5333"/>
                    </a:lnTo>
                    <a:lnTo>
                      <a:pt x="1924" y="5295"/>
                    </a:lnTo>
                    <a:lnTo>
                      <a:pt x="1791" y="5161"/>
                    </a:lnTo>
                    <a:lnTo>
                      <a:pt x="1753" y="5142"/>
                    </a:lnTo>
                    <a:lnTo>
                      <a:pt x="1695" y="5161"/>
                    </a:lnTo>
                    <a:lnTo>
                      <a:pt x="1658" y="5142"/>
                    </a:lnTo>
                    <a:lnTo>
                      <a:pt x="1581" y="5085"/>
                    </a:lnTo>
                    <a:lnTo>
                      <a:pt x="1562" y="5047"/>
                    </a:lnTo>
                    <a:lnTo>
                      <a:pt x="1543" y="4990"/>
                    </a:lnTo>
                    <a:lnTo>
                      <a:pt x="1543" y="4933"/>
                    </a:lnTo>
                    <a:lnTo>
                      <a:pt x="1524" y="4895"/>
                    </a:lnTo>
                    <a:lnTo>
                      <a:pt x="1524" y="4838"/>
                    </a:lnTo>
                    <a:lnTo>
                      <a:pt x="1543" y="4723"/>
                    </a:lnTo>
                    <a:lnTo>
                      <a:pt x="1524" y="4685"/>
                    </a:lnTo>
                    <a:lnTo>
                      <a:pt x="1410" y="4552"/>
                    </a:lnTo>
                    <a:lnTo>
                      <a:pt x="1372" y="4514"/>
                    </a:lnTo>
                    <a:lnTo>
                      <a:pt x="1334" y="4533"/>
                    </a:lnTo>
                    <a:lnTo>
                      <a:pt x="1295" y="4533"/>
                    </a:lnTo>
                    <a:lnTo>
                      <a:pt x="1258" y="4533"/>
                    </a:lnTo>
                    <a:lnTo>
                      <a:pt x="1200" y="4495"/>
                    </a:lnTo>
                    <a:lnTo>
                      <a:pt x="1105" y="4381"/>
                    </a:lnTo>
                    <a:lnTo>
                      <a:pt x="1048" y="4323"/>
                    </a:lnTo>
                    <a:lnTo>
                      <a:pt x="933" y="4266"/>
                    </a:lnTo>
                    <a:lnTo>
                      <a:pt x="896" y="4266"/>
                    </a:lnTo>
                    <a:lnTo>
                      <a:pt x="819" y="4266"/>
                    </a:lnTo>
                    <a:lnTo>
                      <a:pt x="801" y="4266"/>
                    </a:lnTo>
                    <a:lnTo>
                      <a:pt x="762" y="4247"/>
                    </a:lnTo>
                    <a:lnTo>
                      <a:pt x="705" y="4190"/>
                    </a:lnTo>
                    <a:lnTo>
                      <a:pt x="648" y="4171"/>
                    </a:lnTo>
                    <a:lnTo>
                      <a:pt x="629" y="4133"/>
                    </a:lnTo>
                    <a:lnTo>
                      <a:pt x="610" y="4133"/>
                    </a:lnTo>
                    <a:lnTo>
                      <a:pt x="591" y="4133"/>
                    </a:lnTo>
                    <a:lnTo>
                      <a:pt x="534" y="4133"/>
                    </a:lnTo>
                    <a:lnTo>
                      <a:pt x="515" y="4133"/>
                    </a:lnTo>
                    <a:lnTo>
                      <a:pt x="457" y="4095"/>
                    </a:lnTo>
                    <a:lnTo>
                      <a:pt x="400" y="4037"/>
                    </a:lnTo>
                    <a:lnTo>
                      <a:pt x="381" y="3961"/>
                    </a:lnTo>
                    <a:lnTo>
                      <a:pt x="438" y="3923"/>
                    </a:lnTo>
                    <a:lnTo>
                      <a:pt x="476" y="3905"/>
                    </a:lnTo>
                    <a:lnTo>
                      <a:pt x="496" y="3866"/>
                    </a:lnTo>
                    <a:lnTo>
                      <a:pt x="496" y="3828"/>
                    </a:lnTo>
                    <a:lnTo>
                      <a:pt x="515" y="3809"/>
                    </a:lnTo>
                    <a:lnTo>
                      <a:pt x="591" y="3752"/>
                    </a:lnTo>
                    <a:lnTo>
                      <a:pt x="610" y="3733"/>
                    </a:lnTo>
                    <a:lnTo>
                      <a:pt x="591" y="3656"/>
                    </a:lnTo>
                    <a:lnTo>
                      <a:pt x="552" y="3600"/>
                    </a:lnTo>
                    <a:lnTo>
                      <a:pt x="438" y="3524"/>
                    </a:lnTo>
                    <a:lnTo>
                      <a:pt x="400" y="3524"/>
                    </a:lnTo>
                    <a:lnTo>
                      <a:pt x="324" y="3524"/>
                    </a:lnTo>
                    <a:lnTo>
                      <a:pt x="191" y="3466"/>
                    </a:lnTo>
                    <a:lnTo>
                      <a:pt x="153" y="3447"/>
                    </a:lnTo>
                    <a:lnTo>
                      <a:pt x="134" y="3409"/>
                    </a:lnTo>
                    <a:lnTo>
                      <a:pt x="134" y="3390"/>
                    </a:lnTo>
                    <a:lnTo>
                      <a:pt x="115" y="3314"/>
                    </a:lnTo>
                    <a:lnTo>
                      <a:pt x="115" y="3295"/>
                    </a:lnTo>
                    <a:lnTo>
                      <a:pt x="95" y="3275"/>
                    </a:lnTo>
                    <a:lnTo>
                      <a:pt x="76" y="3257"/>
                    </a:lnTo>
                    <a:lnTo>
                      <a:pt x="39" y="3257"/>
                    </a:lnTo>
                    <a:lnTo>
                      <a:pt x="0" y="3219"/>
                    </a:lnTo>
                    <a:lnTo>
                      <a:pt x="0" y="3161"/>
                    </a:lnTo>
                    <a:lnTo>
                      <a:pt x="19" y="3104"/>
                    </a:lnTo>
                    <a:lnTo>
                      <a:pt x="39" y="3066"/>
                    </a:lnTo>
                    <a:lnTo>
                      <a:pt x="191" y="2990"/>
                    </a:lnTo>
                    <a:lnTo>
                      <a:pt x="248" y="2933"/>
                    </a:lnTo>
                    <a:lnTo>
                      <a:pt x="248" y="2838"/>
                    </a:lnTo>
                    <a:lnTo>
                      <a:pt x="229" y="2799"/>
                    </a:lnTo>
                    <a:lnTo>
                      <a:pt x="191" y="2781"/>
                    </a:lnTo>
                    <a:lnTo>
                      <a:pt x="171" y="2762"/>
                    </a:lnTo>
                    <a:lnTo>
                      <a:pt x="153" y="2704"/>
                    </a:lnTo>
                    <a:lnTo>
                      <a:pt x="153" y="2647"/>
                    </a:lnTo>
                    <a:lnTo>
                      <a:pt x="171" y="2609"/>
                    </a:lnTo>
                    <a:lnTo>
                      <a:pt x="191" y="2571"/>
                    </a:lnTo>
                    <a:lnTo>
                      <a:pt x="191" y="2495"/>
                    </a:lnTo>
                    <a:lnTo>
                      <a:pt x="153" y="2418"/>
                    </a:lnTo>
                    <a:lnTo>
                      <a:pt x="153" y="2381"/>
                    </a:lnTo>
                    <a:lnTo>
                      <a:pt x="191" y="2400"/>
                    </a:lnTo>
                    <a:lnTo>
                      <a:pt x="229" y="2400"/>
                    </a:lnTo>
                    <a:lnTo>
                      <a:pt x="420" y="2381"/>
                    </a:lnTo>
                    <a:lnTo>
                      <a:pt x="438" y="2361"/>
                    </a:lnTo>
                    <a:lnTo>
                      <a:pt x="476" y="2304"/>
                    </a:lnTo>
                    <a:lnTo>
                      <a:pt x="552" y="2247"/>
                    </a:lnTo>
                    <a:lnTo>
                      <a:pt x="686" y="2152"/>
                    </a:lnTo>
                    <a:lnTo>
                      <a:pt x="762" y="2077"/>
                    </a:lnTo>
                    <a:lnTo>
                      <a:pt x="762" y="2020"/>
                    </a:lnTo>
                    <a:lnTo>
                      <a:pt x="724" y="1925"/>
                    </a:lnTo>
                    <a:lnTo>
                      <a:pt x="705" y="1848"/>
                    </a:lnTo>
                    <a:lnTo>
                      <a:pt x="743" y="1753"/>
                    </a:lnTo>
                    <a:lnTo>
                      <a:pt x="762" y="1734"/>
                    </a:lnTo>
                    <a:lnTo>
                      <a:pt x="781" y="1639"/>
                    </a:lnTo>
                    <a:lnTo>
                      <a:pt x="819" y="1600"/>
                    </a:lnTo>
                    <a:lnTo>
                      <a:pt x="857" y="1562"/>
                    </a:lnTo>
                    <a:lnTo>
                      <a:pt x="1181" y="1505"/>
                    </a:lnTo>
                    <a:lnTo>
                      <a:pt x="1238" y="1505"/>
                    </a:lnTo>
                    <a:lnTo>
                      <a:pt x="1314" y="1544"/>
                    </a:lnTo>
                    <a:lnTo>
                      <a:pt x="1372" y="1544"/>
                    </a:lnTo>
                    <a:lnTo>
                      <a:pt x="1486" y="1524"/>
                    </a:lnTo>
                    <a:lnTo>
                      <a:pt x="1524" y="1524"/>
                    </a:lnTo>
                    <a:lnTo>
                      <a:pt x="1600" y="1467"/>
                    </a:lnTo>
                    <a:lnTo>
                      <a:pt x="1619" y="1448"/>
                    </a:lnTo>
                    <a:lnTo>
                      <a:pt x="1658" y="1467"/>
                    </a:lnTo>
                    <a:lnTo>
                      <a:pt x="1676" y="1486"/>
                    </a:lnTo>
                    <a:lnTo>
                      <a:pt x="1734" y="1544"/>
                    </a:lnTo>
                    <a:lnTo>
                      <a:pt x="1772" y="1581"/>
                    </a:lnTo>
                    <a:lnTo>
                      <a:pt x="1810" y="1600"/>
                    </a:lnTo>
                    <a:lnTo>
                      <a:pt x="2096" y="1620"/>
                    </a:lnTo>
                    <a:lnTo>
                      <a:pt x="2096" y="1600"/>
                    </a:lnTo>
                    <a:lnTo>
                      <a:pt x="2057" y="1505"/>
                    </a:lnTo>
                    <a:lnTo>
                      <a:pt x="2076" y="1410"/>
                    </a:lnTo>
                    <a:lnTo>
                      <a:pt x="2076" y="1353"/>
                    </a:lnTo>
                    <a:lnTo>
                      <a:pt x="2096" y="1334"/>
                    </a:lnTo>
                    <a:lnTo>
                      <a:pt x="2134" y="1315"/>
                    </a:lnTo>
                    <a:lnTo>
                      <a:pt x="2172" y="1334"/>
                    </a:lnTo>
                    <a:lnTo>
                      <a:pt x="2191" y="1372"/>
                    </a:lnTo>
                    <a:lnTo>
                      <a:pt x="2191" y="1410"/>
                    </a:lnTo>
                    <a:lnTo>
                      <a:pt x="2210" y="1448"/>
                    </a:lnTo>
                    <a:lnTo>
                      <a:pt x="2229" y="1486"/>
                    </a:lnTo>
                    <a:lnTo>
                      <a:pt x="2248" y="1524"/>
                    </a:lnTo>
                    <a:lnTo>
                      <a:pt x="2267" y="1544"/>
                    </a:lnTo>
                    <a:lnTo>
                      <a:pt x="2286" y="1562"/>
                    </a:lnTo>
                    <a:lnTo>
                      <a:pt x="2362" y="1544"/>
                    </a:lnTo>
                    <a:lnTo>
                      <a:pt x="2629" y="1429"/>
                    </a:lnTo>
                    <a:lnTo>
                      <a:pt x="2686" y="1372"/>
                    </a:lnTo>
                    <a:lnTo>
                      <a:pt x="2724" y="1315"/>
                    </a:lnTo>
                    <a:lnTo>
                      <a:pt x="2705" y="1239"/>
                    </a:lnTo>
                    <a:lnTo>
                      <a:pt x="2667" y="1163"/>
                    </a:lnTo>
                    <a:lnTo>
                      <a:pt x="2686" y="1086"/>
                    </a:lnTo>
                    <a:lnTo>
                      <a:pt x="2724" y="1048"/>
                    </a:lnTo>
                    <a:lnTo>
                      <a:pt x="2800" y="1067"/>
                    </a:lnTo>
                    <a:lnTo>
                      <a:pt x="2914" y="1181"/>
                    </a:lnTo>
                    <a:lnTo>
                      <a:pt x="2953" y="1200"/>
                    </a:lnTo>
                    <a:lnTo>
                      <a:pt x="3010" y="1200"/>
                    </a:lnTo>
                    <a:lnTo>
                      <a:pt x="3067" y="1163"/>
                    </a:lnTo>
                    <a:lnTo>
                      <a:pt x="3105" y="1086"/>
                    </a:lnTo>
                    <a:lnTo>
                      <a:pt x="3143" y="1029"/>
                    </a:lnTo>
                    <a:lnTo>
                      <a:pt x="3200" y="1029"/>
                    </a:lnTo>
                    <a:lnTo>
                      <a:pt x="3295" y="972"/>
                    </a:lnTo>
                    <a:lnTo>
                      <a:pt x="3467" y="915"/>
                    </a:lnTo>
                    <a:lnTo>
                      <a:pt x="3581" y="838"/>
                    </a:lnTo>
                    <a:lnTo>
                      <a:pt x="3620" y="819"/>
                    </a:lnTo>
                    <a:lnTo>
                      <a:pt x="3639" y="762"/>
                    </a:lnTo>
                    <a:lnTo>
                      <a:pt x="3620" y="724"/>
                    </a:lnTo>
                    <a:lnTo>
                      <a:pt x="3600" y="686"/>
                    </a:lnTo>
                    <a:lnTo>
                      <a:pt x="3505" y="648"/>
                    </a:lnTo>
                    <a:lnTo>
                      <a:pt x="3486" y="610"/>
                    </a:lnTo>
                    <a:lnTo>
                      <a:pt x="3486" y="591"/>
                    </a:lnTo>
                    <a:lnTo>
                      <a:pt x="3524" y="553"/>
                    </a:lnTo>
                    <a:lnTo>
                      <a:pt x="3524" y="534"/>
                    </a:lnTo>
                    <a:lnTo>
                      <a:pt x="3505" y="515"/>
                    </a:lnTo>
                    <a:lnTo>
                      <a:pt x="3486" y="477"/>
                    </a:lnTo>
                    <a:lnTo>
                      <a:pt x="3467" y="457"/>
                    </a:lnTo>
                    <a:lnTo>
                      <a:pt x="3467" y="420"/>
                    </a:lnTo>
                    <a:lnTo>
                      <a:pt x="3486" y="324"/>
                    </a:lnTo>
                    <a:lnTo>
                      <a:pt x="3486" y="286"/>
                    </a:lnTo>
                    <a:lnTo>
                      <a:pt x="3505" y="267"/>
                    </a:lnTo>
                    <a:lnTo>
                      <a:pt x="3562" y="210"/>
                    </a:lnTo>
                    <a:lnTo>
                      <a:pt x="3657" y="191"/>
                    </a:lnTo>
                    <a:lnTo>
                      <a:pt x="3924" y="172"/>
                    </a:lnTo>
                    <a:lnTo>
                      <a:pt x="4020" y="153"/>
                    </a:lnTo>
                    <a:lnTo>
                      <a:pt x="4115" y="115"/>
                    </a:lnTo>
                    <a:lnTo>
                      <a:pt x="4172" y="39"/>
                    </a:lnTo>
                    <a:lnTo>
                      <a:pt x="4172" y="0"/>
                    </a:lnTo>
                    <a:lnTo>
                      <a:pt x="4210" y="20"/>
                    </a:lnTo>
                    <a:lnTo>
                      <a:pt x="4305" y="76"/>
                    </a:lnTo>
                    <a:lnTo>
                      <a:pt x="4324" y="96"/>
                    </a:lnTo>
                    <a:lnTo>
                      <a:pt x="4343" y="115"/>
                    </a:lnTo>
                    <a:lnTo>
                      <a:pt x="4362" y="134"/>
                    </a:lnTo>
                    <a:lnTo>
                      <a:pt x="4401" y="267"/>
                    </a:lnTo>
                    <a:lnTo>
                      <a:pt x="4458" y="438"/>
                    </a:lnTo>
                    <a:lnTo>
                      <a:pt x="4477" y="534"/>
                    </a:lnTo>
                    <a:lnTo>
                      <a:pt x="4477" y="610"/>
                    </a:lnTo>
                    <a:lnTo>
                      <a:pt x="4477" y="629"/>
                    </a:lnTo>
                    <a:lnTo>
                      <a:pt x="4477" y="667"/>
                    </a:lnTo>
                    <a:lnTo>
                      <a:pt x="4496" y="686"/>
                    </a:lnTo>
                    <a:lnTo>
                      <a:pt x="4610" y="896"/>
                    </a:lnTo>
                    <a:lnTo>
                      <a:pt x="4648" y="953"/>
                    </a:lnTo>
                    <a:lnTo>
                      <a:pt x="4667" y="1086"/>
                    </a:lnTo>
                    <a:lnTo>
                      <a:pt x="4686" y="1105"/>
                    </a:lnTo>
                    <a:lnTo>
                      <a:pt x="4686" y="1124"/>
                    </a:lnTo>
                    <a:lnTo>
                      <a:pt x="4705" y="1163"/>
                    </a:lnTo>
                    <a:lnTo>
                      <a:pt x="4724" y="1200"/>
                    </a:lnTo>
                    <a:lnTo>
                      <a:pt x="4724" y="1219"/>
                    </a:lnTo>
                    <a:lnTo>
                      <a:pt x="4743" y="1239"/>
                    </a:lnTo>
                    <a:lnTo>
                      <a:pt x="4763" y="1258"/>
                    </a:lnTo>
                    <a:lnTo>
                      <a:pt x="4800" y="1315"/>
                    </a:lnTo>
                    <a:lnTo>
                      <a:pt x="5143" y="1486"/>
                    </a:lnTo>
                    <a:lnTo>
                      <a:pt x="5353" y="1639"/>
                    </a:lnTo>
                    <a:lnTo>
                      <a:pt x="5372" y="1696"/>
                    </a:lnTo>
                    <a:lnTo>
                      <a:pt x="5391" y="1734"/>
                    </a:lnTo>
                    <a:lnTo>
                      <a:pt x="5372" y="1772"/>
                    </a:lnTo>
                    <a:lnTo>
                      <a:pt x="5372" y="1791"/>
                    </a:lnTo>
                    <a:lnTo>
                      <a:pt x="5372" y="1810"/>
                    </a:lnTo>
                    <a:lnTo>
                      <a:pt x="5391" y="1848"/>
                    </a:lnTo>
                    <a:lnTo>
                      <a:pt x="5410" y="1905"/>
                    </a:lnTo>
                    <a:lnTo>
                      <a:pt x="5429" y="1925"/>
                    </a:lnTo>
                    <a:lnTo>
                      <a:pt x="5429" y="1943"/>
                    </a:lnTo>
                    <a:lnTo>
                      <a:pt x="5486" y="1962"/>
                    </a:lnTo>
                    <a:lnTo>
                      <a:pt x="5581" y="1962"/>
                    </a:lnTo>
                    <a:lnTo>
                      <a:pt x="5772" y="2001"/>
                    </a:lnTo>
                    <a:lnTo>
                      <a:pt x="5810" y="2001"/>
                    </a:lnTo>
                    <a:lnTo>
                      <a:pt x="5829" y="2001"/>
                    </a:lnTo>
                    <a:lnTo>
                      <a:pt x="5848" y="2020"/>
                    </a:lnTo>
                    <a:lnTo>
                      <a:pt x="5848" y="2057"/>
                    </a:lnTo>
                    <a:lnTo>
                      <a:pt x="5867" y="2133"/>
                    </a:lnTo>
                    <a:lnTo>
                      <a:pt x="5867" y="2152"/>
                    </a:lnTo>
                    <a:lnTo>
                      <a:pt x="5848" y="2171"/>
                    </a:lnTo>
                    <a:lnTo>
                      <a:pt x="5848" y="2190"/>
                    </a:lnTo>
                    <a:lnTo>
                      <a:pt x="5848" y="2209"/>
                    </a:lnTo>
                    <a:lnTo>
                      <a:pt x="5848" y="2228"/>
                    </a:lnTo>
                    <a:lnTo>
                      <a:pt x="5848" y="2247"/>
                    </a:lnTo>
                    <a:lnTo>
                      <a:pt x="5848" y="2266"/>
                    </a:lnTo>
                    <a:lnTo>
                      <a:pt x="5867" y="2285"/>
                    </a:lnTo>
                    <a:lnTo>
                      <a:pt x="5982" y="2476"/>
                    </a:lnTo>
                    <a:lnTo>
                      <a:pt x="6001" y="2495"/>
                    </a:lnTo>
                    <a:lnTo>
                      <a:pt x="6019" y="2495"/>
                    </a:lnTo>
                    <a:lnTo>
                      <a:pt x="6019" y="2514"/>
                    </a:lnTo>
                    <a:lnTo>
                      <a:pt x="6058" y="2628"/>
                    </a:lnTo>
                    <a:lnTo>
                      <a:pt x="6172" y="2876"/>
                    </a:lnTo>
                    <a:lnTo>
                      <a:pt x="6210" y="2914"/>
                    </a:lnTo>
                    <a:lnTo>
                      <a:pt x="6248" y="2933"/>
                    </a:lnTo>
                    <a:lnTo>
                      <a:pt x="6382" y="2990"/>
                    </a:lnTo>
                    <a:lnTo>
                      <a:pt x="6400" y="2990"/>
                    </a:lnTo>
                    <a:lnTo>
                      <a:pt x="6419" y="3009"/>
                    </a:lnTo>
                    <a:lnTo>
                      <a:pt x="6439" y="3028"/>
                    </a:lnTo>
                    <a:lnTo>
                      <a:pt x="6477" y="3104"/>
                    </a:lnTo>
                    <a:lnTo>
                      <a:pt x="6534" y="3161"/>
                    </a:lnTo>
                    <a:lnTo>
                      <a:pt x="6553" y="3180"/>
                    </a:lnTo>
                    <a:lnTo>
                      <a:pt x="6572" y="3199"/>
                    </a:lnTo>
                    <a:lnTo>
                      <a:pt x="6591" y="3257"/>
                    </a:lnTo>
                    <a:lnTo>
                      <a:pt x="6648" y="3504"/>
                    </a:lnTo>
                    <a:lnTo>
                      <a:pt x="6667" y="3524"/>
                    </a:lnTo>
                    <a:lnTo>
                      <a:pt x="6667" y="3542"/>
                    </a:lnTo>
                    <a:lnTo>
                      <a:pt x="6667" y="3561"/>
                    </a:lnTo>
                    <a:lnTo>
                      <a:pt x="6648" y="3638"/>
                    </a:lnTo>
                    <a:lnTo>
                      <a:pt x="6648" y="3676"/>
                    </a:lnTo>
                    <a:lnTo>
                      <a:pt x="6572" y="3695"/>
                    </a:lnTo>
                    <a:lnTo>
                      <a:pt x="6382" y="3638"/>
                    </a:lnTo>
                    <a:lnTo>
                      <a:pt x="6191" y="3676"/>
                    </a:lnTo>
                    <a:lnTo>
                      <a:pt x="5638" y="3942"/>
                    </a:lnTo>
                    <a:lnTo>
                      <a:pt x="5448" y="3981"/>
                    </a:lnTo>
                    <a:lnTo>
                      <a:pt x="5448" y="4019"/>
                    </a:lnTo>
                    <a:lnTo>
                      <a:pt x="5448" y="4037"/>
                    </a:lnTo>
                    <a:lnTo>
                      <a:pt x="5467" y="4057"/>
                    </a:lnTo>
                    <a:lnTo>
                      <a:pt x="5486" y="4095"/>
                    </a:lnTo>
                    <a:lnTo>
                      <a:pt x="5601" y="4152"/>
                    </a:lnTo>
                    <a:lnTo>
                      <a:pt x="5638" y="4171"/>
                    </a:lnTo>
                    <a:lnTo>
                      <a:pt x="5657" y="4228"/>
                    </a:lnTo>
                    <a:lnTo>
                      <a:pt x="5734" y="4438"/>
                    </a:lnTo>
                    <a:lnTo>
                      <a:pt x="5734" y="4495"/>
                    </a:lnTo>
                    <a:lnTo>
                      <a:pt x="5734" y="4533"/>
                    </a:lnTo>
                    <a:lnTo>
                      <a:pt x="5657" y="4628"/>
                    </a:lnTo>
                    <a:lnTo>
                      <a:pt x="5638" y="4704"/>
                    </a:lnTo>
                    <a:lnTo>
                      <a:pt x="5638" y="4762"/>
                    </a:lnTo>
                    <a:lnTo>
                      <a:pt x="5638" y="4857"/>
                    </a:lnTo>
                    <a:lnTo>
                      <a:pt x="5657" y="4933"/>
                    </a:lnTo>
                    <a:lnTo>
                      <a:pt x="5696" y="5161"/>
                    </a:lnTo>
                    <a:lnTo>
                      <a:pt x="5715" y="5238"/>
                    </a:lnTo>
                    <a:lnTo>
                      <a:pt x="5715" y="5276"/>
                    </a:lnTo>
                    <a:lnTo>
                      <a:pt x="5734" y="5314"/>
                    </a:lnTo>
                    <a:lnTo>
                      <a:pt x="5753" y="5352"/>
                    </a:lnTo>
                    <a:lnTo>
                      <a:pt x="5848" y="5409"/>
                    </a:lnTo>
                    <a:lnTo>
                      <a:pt x="5886" y="5447"/>
                    </a:lnTo>
                    <a:lnTo>
                      <a:pt x="5924" y="5505"/>
                    </a:lnTo>
                    <a:lnTo>
                      <a:pt x="5943" y="5542"/>
                    </a:lnTo>
                    <a:lnTo>
                      <a:pt x="5982" y="5581"/>
                    </a:lnTo>
                    <a:lnTo>
                      <a:pt x="6038" y="5847"/>
                    </a:lnTo>
                    <a:lnTo>
                      <a:pt x="6191" y="6304"/>
                    </a:lnTo>
                    <a:lnTo>
                      <a:pt x="6248" y="6399"/>
                    </a:lnTo>
                    <a:lnTo>
                      <a:pt x="6286" y="6438"/>
                    </a:lnTo>
                    <a:lnTo>
                      <a:pt x="6324" y="6495"/>
                    </a:lnTo>
                    <a:lnTo>
                      <a:pt x="6363" y="6571"/>
                    </a:lnTo>
                    <a:lnTo>
                      <a:pt x="6477" y="6952"/>
                    </a:lnTo>
                    <a:lnTo>
                      <a:pt x="6496" y="7009"/>
                    </a:lnTo>
                    <a:lnTo>
                      <a:pt x="6496" y="7066"/>
                    </a:lnTo>
                    <a:lnTo>
                      <a:pt x="6496" y="7123"/>
                    </a:lnTo>
                    <a:lnTo>
                      <a:pt x="6477" y="7181"/>
                    </a:lnTo>
                    <a:lnTo>
                      <a:pt x="6458" y="7219"/>
                    </a:lnTo>
                    <a:lnTo>
                      <a:pt x="6458" y="7257"/>
                    </a:lnTo>
                    <a:lnTo>
                      <a:pt x="6458" y="7295"/>
                    </a:lnTo>
                    <a:lnTo>
                      <a:pt x="6515" y="7371"/>
                    </a:lnTo>
                    <a:lnTo>
                      <a:pt x="6763" y="7695"/>
                    </a:lnTo>
                    <a:lnTo>
                      <a:pt x="6876" y="7867"/>
                    </a:lnTo>
                    <a:lnTo>
                      <a:pt x="6876" y="7962"/>
                    </a:lnTo>
                    <a:lnTo>
                      <a:pt x="6781" y="8190"/>
                    </a:lnTo>
                    <a:lnTo>
                      <a:pt x="6781" y="8247"/>
                    </a:lnTo>
                    <a:lnTo>
                      <a:pt x="6763" y="8304"/>
                    </a:lnTo>
                    <a:lnTo>
                      <a:pt x="6763" y="8361"/>
                    </a:lnTo>
                    <a:lnTo>
                      <a:pt x="6781" y="8419"/>
                    </a:lnTo>
                    <a:lnTo>
                      <a:pt x="6820" y="8495"/>
                    </a:lnTo>
                    <a:lnTo>
                      <a:pt x="6915" y="8571"/>
                    </a:lnTo>
                    <a:lnTo>
                      <a:pt x="6972" y="8609"/>
                    </a:lnTo>
                    <a:lnTo>
                      <a:pt x="7029" y="8628"/>
                    </a:lnTo>
                    <a:lnTo>
                      <a:pt x="7181" y="8742"/>
                    </a:lnTo>
                    <a:lnTo>
                      <a:pt x="7372" y="8914"/>
                    </a:lnTo>
                    <a:lnTo>
                      <a:pt x="7506" y="9104"/>
                    </a:lnTo>
                    <a:lnTo>
                      <a:pt x="7658" y="9200"/>
                    </a:lnTo>
                    <a:lnTo>
                      <a:pt x="7658" y="9257"/>
                    </a:lnTo>
                    <a:lnTo>
                      <a:pt x="7638" y="9314"/>
                    </a:lnTo>
                    <a:lnTo>
                      <a:pt x="7601" y="9352"/>
                    </a:lnTo>
                    <a:lnTo>
                      <a:pt x="7562" y="9371"/>
                    </a:lnTo>
                    <a:lnTo>
                      <a:pt x="7296" y="9333"/>
                    </a:lnTo>
                    <a:lnTo>
                      <a:pt x="7067" y="9352"/>
                    </a:lnTo>
                    <a:lnTo>
                      <a:pt x="7029" y="9352"/>
                    </a:lnTo>
                    <a:lnTo>
                      <a:pt x="6991" y="9314"/>
                    </a:lnTo>
                    <a:lnTo>
                      <a:pt x="6953" y="9314"/>
                    </a:lnTo>
                    <a:lnTo>
                      <a:pt x="6915" y="9333"/>
                    </a:lnTo>
                    <a:lnTo>
                      <a:pt x="6896" y="9390"/>
                    </a:lnTo>
                    <a:lnTo>
                      <a:pt x="6858" y="9485"/>
                    </a:lnTo>
                    <a:lnTo>
                      <a:pt x="6839" y="9523"/>
                    </a:lnTo>
                    <a:lnTo>
                      <a:pt x="6781" y="9543"/>
                    </a:lnTo>
                    <a:lnTo>
                      <a:pt x="6724" y="9523"/>
                    </a:lnTo>
                    <a:lnTo>
                      <a:pt x="6667" y="9485"/>
                    </a:lnTo>
                    <a:lnTo>
                      <a:pt x="6629" y="9428"/>
                    </a:lnTo>
                    <a:lnTo>
                      <a:pt x="6553" y="9314"/>
                    </a:lnTo>
                    <a:lnTo>
                      <a:pt x="6515" y="9276"/>
                    </a:lnTo>
                    <a:lnTo>
                      <a:pt x="6458" y="9276"/>
                    </a:lnTo>
                    <a:lnTo>
                      <a:pt x="6400" y="9276"/>
                    </a:lnTo>
                    <a:lnTo>
                      <a:pt x="6343" y="9276"/>
                    </a:lnTo>
                    <a:lnTo>
                      <a:pt x="6229" y="9218"/>
                    </a:lnTo>
                    <a:lnTo>
                      <a:pt x="6096" y="9181"/>
                    </a:lnTo>
                    <a:lnTo>
                      <a:pt x="6038" y="918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091" name="Freeform 22">
                <a:extLst>
                  <a:ext uri="{FF2B5EF4-FFF2-40B4-BE49-F238E27FC236}">
                    <a16:creationId xmlns:a16="http://schemas.microsoft.com/office/drawing/2014/main" id="{C73429C9-9711-CC42-8A99-0926823A0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75363" y="8516938"/>
                <a:ext cx="2400300" cy="3875087"/>
              </a:xfrm>
              <a:custGeom>
                <a:avLst/>
                <a:gdLst>
                  <a:gd name="T0" fmla="*/ 2147483646 w 6668"/>
                  <a:gd name="T1" fmla="*/ 2147483646 h 10763"/>
                  <a:gd name="T2" fmla="*/ 2147483646 w 6668"/>
                  <a:gd name="T3" fmla="*/ 2147483646 h 10763"/>
                  <a:gd name="T4" fmla="*/ 2147483646 w 6668"/>
                  <a:gd name="T5" fmla="*/ 2147483646 h 10763"/>
                  <a:gd name="T6" fmla="*/ 2147483646 w 6668"/>
                  <a:gd name="T7" fmla="*/ 2147483646 h 10763"/>
                  <a:gd name="T8" fmla="*/ 2147483646 w 6668"/>
                  <a:gd name="T9" fmla="*/ 2147483646 h 10763"/>
                  <a:gd name="T10" fmla="*/ 2147483646 w 6668"/>
                  <a:gd name="T11" fmla="*/ 2147483646 h 10763"/>
                  <a:gd name="T12" fmla="*/ 2147483646 w 6668"/>
                  <a:gd name="T13" fmla="*/ 2147483646 h 10763"/>
                  <a:gd name="T14" fmla="*/ 2147483646 w 6668"/>
                  <a:gd name="T15" fmla="*/ 2147483646 h 10763"/>
                  <a:gd name="T16" fmla="*/ 2147483646 w 6668"/>
                  <a:gd name="T17" fmla="*/ 2147483646 h 10763"/>
                  <a:gd name="T18" fmla="*/ 2147483646 w 6668"/>
                  <a:gd name="T19" fmla="*/ 2147483646 h 10763"/>
                  <a:gd name="T20" fmla="*/ 2147483646 w 6668"/>
                  <a:gd name="T21" fmla="*/ 2147483646 h 10763"/>
                  <a:gd name="T22" fmla="*/ 2147483646 w 6668"/>
                  <a:gd name="T23" fmla="*/ 2147483646 h 10763"/>
                  <a:gd name="T24" fmla="*/ 2147483646 w 6668"/>
                  <a:gd name="T25" fmla="*/ 2147483646 h 10763"/>
                  <a:gd name="T26" fmla="*/ 2147483646 w 6668"/>
                  <a:gd name="T27" fmla="*/ 2147483646 h 10763"/>
                  <a:gd name="T28" fmla="*/ 2147483646 w 6668"/>
                  <a:gd name="T29" fmla="*/ 2147483646 h 10763"/>
                  <a:gd name="T30" fmla="*/ 2147483646 w 6668"/>
                  <a:gd name="T31" fmla="*/ 2147483646 h 10763"/>
                  <a:gd name="T32" fmla="*/ 2147483646 w 6668"/>
                  <a:gd name="T33" fmla="*/ 2147483646 h 10763"/>
                  <a:gd name="T34" fmla="*/ 2147483646 w 6668"/>
                  <a:gd name="T35" fmla="*/ 2147483646 h 10763"/>
                  <a:gd name="T36" fmla="*/ 2147483646 w 6668"/>
                  <a:gd name="T37" fmla="*/ 2147483646 h 10763"/>
                  <a:gd name="T38" fmla="*/ 2147483646 w 6668"/>
                  <a:gd name="T39" fmla="*/ 2147483646 h 10763"/>
                  <a:gd name="T40" fmla="*/ 2147483646 w 6668"/>
                  <a:gd name="T41" fmla="*/ 2147483646 h 10763"/>
                  <a:gd name="T42" fmla="*/ 2147483646 w 6668"/>
                  <a:gd name="T43" fmla="*/ 2147483646 h 10763"/>
                  <a:gd name="T44" fmla="*/ 2147483646 w 6668"/>
                  <a:gd name="T45" fmla="*/ 2147483646 h 10763"/>
                  <a:gd name="T46" fmla="*/ 2147483646 w 6668"/>
                  <a:gd name="T47" fmla="*/ 2147483646 h 10763"/>
                  <a:gd name="T48" fmla="*/ 2147483646 w 6668"/>
                  <a:gd name="T49" fmla="*/ 2147483646 h 10763"/>
                  <a:gd name="T50" fmla="*/ 2147483646 w 6668"/>
                  <a:gd name="T51" fmla="*/ 2147483646 h 10763"/>
                  <a:gd name="T52" fmla="*/ 2147483646 w 6668"/>
                  <a:gd name="T53" fmla="*/ 2147483646 h 10763"/>
                  <a:gd name="T54" fmla="*/ 2147483646 w 6668"/>
                  <a:gd name="T55" fmla="*/ 2147483646 h 10763"/>
                  <a:gd name="T56" fmla="*/ 2147483646 w 6668"/>
                  <a:gd name="T57" fmla="*/ 2147483646 h 10763"/>
                  <a:gd name="T58" fmla="*/ 2147483646 w 6668"/>
                  <a:gd name="T59" fmla="*/ 2147483646 h 10763"/>
                  <a:gd name="T60" fmla="*/ 2147483646 w 6668"/>
                  <a:gd name="T61" fmla="*/ 2147483646 h 10763"/>
                  <a:gd name="T62" fmla="*/ 2147483646 w 6668"/>
                  <a:gd name="T63" fmla="*/ 2147483646 h 10763"/>
                  <a:gd name="T64" fmla="*/ 2147483646 w 6668"/>
                  <a:gd name="T65" fmla="*/ 2147483646 h 10763"/>
                  <a:gd name="T66" fmla="*/ 2147483646 w 6668"/>
                  <a:gd name="T67" fmla="*/ 2147483646 h 10763"/>
                  <a:gd name="T68" fmla="*/ 2147483646 w 6668"/>
                  <a:gd name="T69" fmla="*/ 2147483646 h 10763"/>
                  <a:gd name="T70" fmla="*/ 2147483646 w 6668"/>
                  <a:gd name="T71" fmla="*/ 2147483646 h 10763"/>
                  <a:gd name="T72" fmla="*/ 2147483646 w 6668"/>
                  <a:gd name="T73" fmla="*/ 2147483646 h 10763"/>
                  <a:gd name="T74" fmla="*/ 2147483646 w 6668"/>
                  <a:gd name="T75" fmla="*/ 2147483646 h 10763"/>
                  <a:gd name="T76" fmla="*/ 2147483646 w 6668"/>
                  <a:gd name="T77" fmla="*/ 2147483646 h 10763"/>
                  <a:gd name="T78" fmla="*/ 2147483646 w 6668"/>
                  <a:gd name="T79" fmla="*/ 2147483646 h 10763"/>
                  <a:gd name="T80" fmla="*/ 2147483646 w 6668"/>
                  <a:gd name="T81" fmla="*/ 2147483646 h 10763"/>
                  <a:gd name="T82" fmla="*/ 2147483646 w 6668"/>
                  <a:gd name="T83" fmla="*/ 2147483646 h 10763"/>
                  <a:gd name="T84" fmla="*/ 2147483646 w 6668"/>
                  <a:gd name="T85" fmla="*/ 2147483646 h 10763"/>
                  <a:gd name="T86" fmla="*/ 2147483646 w 6668"/>
                  <a:gd name="T87" fmla="*/ 2147483646 h 10763"/>
                  <a:gd name="T88" fmla="*/ 2147483646 w 6668"/>
                  <a:gd name="T89" fmla="*/ 2147483646 h 10763"/>
                  <a:gd name="T90" fmla="*/ 2147483646 w 6668"/>
                  <a:gd name="T91" fmla="*/ 2147483646 h 10763"/>
                  <a:gd name="T92" fmla="*/ 2147483646 w 6668"/>
                  <a:gd name="T93" fmla="*/ 2147483646 h 10763"/>
                  <a:gd name="T94" fmla="*/ 2147483646 w 6668"/>
                  <a:gd name="T95" fmla="*/ 2147483646 h 10763"/>
                  <a:gd name="T96" fmla="*/ 2147483646 w 6668"/>
                  <a:gd name="T97" fmla="*/ 2147483646 h 10763"/>
                  <a:gd name="T98" fmla="*/ 2147483646 w 6668"/>
                  <a:gd name="T99" fmla="*/ 2147483646 h 10763"/>
                  <a:gd name="T100" fmla="*/ 2147483646 w 6668"/>
                  <a:gd name="T101" fmla="*/ 2147483646 h 10763"/>
                  <a:gd name="T102" fmla="*/ 2147483646 w 6668"/>
                  <a:gd name="T103" fmla="*/ 2147483646 h 10763"/>
                  <a:gd name="T104" fmla="*/ 2147483646 w 6668"/>
                  <a:gd name="T105" fmla="*/ 2147483646 h 10763"/>
                  <a:gd name="T106" fmla="*/ 2147483646 w 6668"/>
                  <a:gd name="T107" fmla="*/ 2147483646 h 1076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668" h="10763">
                    <a:moveTo>
                      <a:pt x="4476" y="10724"/>
                    </a:moveTo>
                    <a:lnTo>
                      <a:pt x="4419" y="10743"/>
                    </a:lnTo>
                    <a:lnTo>
                      <a:pt x="4400" y="10724"/>
                    </a:lnTo>
                    <a:lnTo>
                      <a:pt x="4362" y="10724"/>
                    </a:lnTo>
                    <a:lnTo>
                      <a:pt x="4324" y="10724"/>
                    </a:lnTo>
                    <a:lnTo>
                      <a:pt x="4286" y="10743"/>
                    </a:lnTo>
                    <a:lnTo>
                      <a:pt x="4229" y="10724"/>
                    </a:lnTo>
                    <a:lnTo>
                      <a:pt x="4171" y="10705"/>
                    </a:lnTo>
                    <a:lnTo>
                      <a:pt x="4076" y="10647"/>
                    </a:lnTo>
                    <a:lnTo>
                      <a:pt x="4057" y="10647"/>
                    </a:lnTo>
                    <a:lnTo>
                      <a:pt x="3981" y="10667"/>
                    </a:lnTo>
                    <a:lnTo>
                      <a:pt x="3962" y="10667"/>
                    </a:lnTo>
                    <a:lnTo>
                      <a:pt x="3866" y="10647"/>
                    </a:lnTo>
                    <a:lnTo>
                      <a:pt x="3657" y="10705"/>
                    </a:lnTo>
                    <a:lnTo>
                      <a:pt x="3543" y="10705"/>
                    </a:lnTo>
                    <a:lnTo>
                      <a:pt x="3372" y="10762"/>
                    </a:lnTo>
                    <a:lnTo>
                      <a:pt x="3333" y="10743"/>
                    </a:lnTo>
                    <a:lnTo>
                      <a:pt x="3257" y="10724"/>
                    </a:lnTo>
                    <a:lnTo>
                      <a:pt x="3219" y="10705"/>
                    </a:lnTo>
                    <a:lnTo>
                      <a:pt x="3124" y="10724"/>
                    </a:lnTo>
                    <a:lnTo>
                      <a:pt x="3105" y="10724"/>
                    </a:lnTo>
                    <a:lnTo>
                      <a:pt x="3009" y="10686"/>
                    </a:lnTo>
                    <a:lnTo>
                      <a:pt x="2991" y="10686"/>
                    </a:lnTo>
                    <a:lnTo>
                      <a:pt x="2895" y="10724"/>
                    </a:lnTo>
                    <a:lnTo>
                      <a:pt x="2838" y="10705"/>
                    </a:lnTo>
                    <a:lnTo>
                      <a:pt x="2686" y="10591"/>
                    </a:lnTo>
                    <a:lnTo>
                      <a:pt x="2628" y="10571"/>
                    </a:lnTo>
                    <a:lnTo>
                      <a:pt x="2571" y="10552"/>
                    </a:lnTo>
                    <a:lnTo>
                      <a:pt x="2515" y="10552"/>
                    </a:lnTo>
                    <a:lnTo>
                      <a:pt x="2438" y="10552"/>
                    </a:lnTo>
                    <a:lnTo>
                      <a:pt x="2343" y="10571"/>
                    </a:lnTo>
                    <a:lnTo>
                      <a:pt x="2019" y="10552"/>
                    </a:lnTo>
                    <a:lnTo>
                      <a:pt x="1981" y="10552"/>
                    </a:lnTo>
                    <a:lnTo>
                      <a:pt x="1905" y="10591"/>
                    </a:lnTo>
                    <a:lnTo>
                      <a:pt x="1867" y="10591"/>
                    </a:lnTo>
                    <a:lnTo>
                      <a:pt x="1676" y="10552"/>
                    </a:lnTo>
                    <a:lnTo>
                      <a:pt x="1657" y="10552"/>
                    </a:lnTo>
                    <a:lnTo>
                      <a:pt x="1638" y="10552"/>
                    </a:lnTo>
                    <a:lnTo>
                      <a:pt x="1600" y="10552"/>
                    </a:lnTo>
                    <a:lnTo>
                      <a:pt x="1486" y="10381"/>
                    </a:lnTo>
                    <a:lnTo>
                      <a:pt x="1448" y="10362"/>
                    </a:lnTo>
                    <a:lnTo>
                      <a:pt x="1409" y="10362"/>
                    </a:lnTo>
                    <a:lnTo>
                      <a:pt x="1391" y="10381"/>
                    </a:lnTo>
                    <a:lnTo>
                      <a:pt x="1352" y="10419"/>
                    </a:lnTo>
                    <a:lnTo>
                      <a:pt x="1314" y="10457"/>
                    </a:lnTo>
                    <a:lnTo>
                      <a:pt x="1276" y="10457"/>
                    </a:lnTo>
                    <a:lnTo>
                      <a:pt x="1105" y="10400"/>
                    </a:lnTo>
                    <a:lnTo>
                      <a:pt x="991" y="10343"/>
                    </a:lnTo>
                    <a:lnTo>
                      <a:pt x="952" y="10324"/>
                    </a:lnTo>
                    <a:lnTo>
                      <a:pt x="914" y="10266"/>
                    </a:lnTo>
                    <a:lnTo>
                      <a:pt x="895" y="10229"/>
                    </a:lnTo>
                    <a:lnTo>
                      <a:pt x="838" y="10190"/>
                    </a:lnTo>
                    <a:lnTo>
                      <a:pt x="743" y="10171"/>
                    </a:lnTo>
                    <a:lnTo>
                      <a:pt x="666" y="10171"/>
                    </a:lnTo>
                    <a:lnTo>
                      <a:pt x="610" y="10190"/>
                    </a:lnTo>
                    <a:lnTo>
                      <a:pt x="476" y="10266"/>
                    </a:lnTo>
                    <a:lnTo>
                      <a:pt x="419" y="10266"/>
                    </a:lnTo>
                    <a:lnTo>
                      <a:pt x="381" y="10190"/>
                    </a:lnTo>
                    <a:lnTo>
                      <a:pt x="381" y="10134"/>
                    </a:lnTo>
                    <a:lnTo>
                      <a:pt x="400" y="10114"/>
                    </a:lnTo>
                    <a:lnTo>
                      <a:pt x="400" y="10076"/>
                    </a:lnTo>
                    <a:lnTo>
                      <a:pt x="381" y="10038"/>
                    </a:lnTo>
                    <a:lnTo>
                      <a:pt x="343" y="10019"/>
                    </a:lnTo>
                    <a:lnTo>
                      <a:pt x="266" y="9981"/>
                    </a:lnTo>
                    <a:lnTo>
                      <a:pt x="266" y="9943"/>
                    </a:lnTo>
                    <a:lnTo>
                      <a:pt x="266" y="9867"/>
                    </a:lnTo>
                    <a:lnTo>
                      <a:pt x="229" y="9790"/>
                    </a:lnTo>
                    <a:lnTo>
                      <a:pt x="209" y="9714"/>
                    </a:lnTo>
                    <a:lnTo>
                      <a:pt x="190" y="9638"/>
                    </a:lnTo>
                    <a:lnTo>
                      <a:pt x="171" y="9581"/>
                    </a:lnTo>
                    <a:lnTo>
                      <a:pt x="38" y="9505"/>
                    </a:lnTo>
                    <a:lnTo>
                      <a:pt x="0" y="9448"/>
                    </a:lnTo>
                    <a:lnTo>
                      <a:pt x="95" y="8838"/>
                    </a:lnTo>
                    <a:lnTo>
                      <a:pt x="114" y="8781"/>
                    </a:lnTo>
                    <a:lnTo>
                      <a:pt x="495" y="8248"/>
                    </a:lnTo>
                    <a:lnTo>
                      <a:pt x="610" y="8153"/>
                    </a:lnTo>
                    <a:lnTo>
                      <a:pt x="629" y="8133"/>
                    </a:lnTo>
                    <a:lnTo>
                      <a:pt x="647" y="8057"/>
                    </a:lnTo>
                    <a:lnTo>
                      <a:pt x="647" y="7943"/>
                    </a:lnTo>
                    <a:lnTo>
                      <a:pt x="647" y="7809"/>
                    </a:lnTo>
                    <a:lnTo>
                      <a:pt x="610" y="7752"/>
                    </a:lnTo>
                    <a:lnTo>
                      <a:pt x="552" y="7676"/>
                    </a:lnTo>
                    <a:lnTo>
                      <a:pt x="457" y="7371"/>
                    </a:lnTo>
                    <a:lnTo>
                      <a:pt x="457" y="7314"/>
                    </a:lnTo>
                    <a:lnTo>
                      <a:pt x="476" y="7276"/>
                    </a:lnTo>
                    <a:lnTo>
                      <a:pt x="533" y="7200"/>
                    </a:lnTo>
                    <a:lnTo>
                      <a:pt x="610" y="7010"/>
                    </a:lnTo>
                    <a:lnTo>
                      <a:pt x="629" y="6952"/>
                    </a:lnTo>
                    <a:lnTo>
                      <a:pt x="647" y="6857"/>
                    </a:lnTo>
                    <a:lnTo>
                      <a:pt x="666" y="6800"/>
                    </a:lnTo>
                    <a:lnTo>
                      <a:pt x="705" y="6705"/>
                    </a:lnTo>
                    <a:lnTo>
                      <a:pt x="724" y="6648"/>
                    </a:lnTo>
                    <a:lnTo>
                      <a:pt x="724" y="6609"/>
                    </a:lnTo>
                    <a:lnTo>
                      <a:pt x="705" y="6571"/>
                    </a:lnTo>
                    <a:lnTo>
                      <a:pt x="666" y="6553"/>
                    </a:lnTo>
                    <a:lnTo>
                      <a:pt x="647" y="6533"/>
                    </a:lnTo>
                    <a:lnTo>
                      <a:pt x="647" y="6457"/>
                    </a:lnTo>
                    <a:lnTo>
                      <a:pt x="666" y="6343"/>
                    </a:lnTo>
                    <a:lnTo>
                      <a:pt x="666" y="6267"/>
                    </a:lnTo>
                    <a:lnTo>
                      <a:pt x="724" y="6267"/>
                    </a:lnTo>
                    <a:lnTo>
                      <a:pt x="857" y="6304"/>
                    </a:lnTo>
                    <a:lnTo>
                      <a:pt x="971" y="6362"/>
                    </a:lnTo>
                    <a:lnTo>
                      <a:pt x="1028" y="6362"/>
                    </a:lnTo>
                    <a:lnTo>
                      <a:pt x="1086" y="6362"/>
                    </a:lnTo>
                    <a:lnTo>
                      <a:pt x="1143" y="6362"/>
                    </a:lnTo>
                    <a:lnTo>
                      <a:pt x="1181" y="6400"/>
                    </a:lnTo>
                    <a:lnTo>
                      <a:pt x="1257" y="6514"/>
                    </a:lnTo>
                    <a:lnTo>
                      <a:pt x="1295" y="6571"/>
                    </a:lnTo>
                    <a:lnTo>
                      <a:pt x="1352" y="6609"/>
                    </a:lnTo>
                    <a:lnTo>
                      <a:pt x="1409" y="6629"/>
                    </a:lnTo>
                    <a:lnTo>
                      <a:pt x="1467" y="6609"/>
                    </a:lnTo>
                    <a:lnTo>
                      <a:pt x="1486" y="6571"/>
                    </a:lnTo>
                    <a:lnTo>
                      <a:pt x="1524" y="6476"/>
                    </a:lnTo>
                    <a:lnTo>
                      <a:pt x="1543" y="6419"/>
                    </a:lnTo>
                    <a:lnTo>
                      <a:pt x="1581" y="6400"/>
                    </a:lnTo>
                    <a:lnTo>
                      <a:pt x="1619" y="6400"/>
                    </a:lnTo>
                    <a:lnTo>
                      <a:pt x="1657" y="6438"/>
                    </a:lnTo>
                    <a:lnTo>
                      <a:pt x="1695" y="6438"/>
                    </a:lnTo>
                    <a:lnTo>
                      <a:pt x="1924" y="6419"/>
                    </a:lnTo>
                    <a:lnTo>
                      <a:pt x="2190" y="6457"/>
                    </a:lnTo>
                    <a:lnTo>
                      <a:pt x="2229" y="6438"/>
                    </a:lnTo>
                    <a:lnTo>
                      <a:pt x="2266" y="6400"/>
                    </a:lnTo>
                    <a:lnTo>
                      <a:pt x="2286" y="6343"/>
                    </a:lnTo>
                    <a:lnTo>
                      <a:pt x="2286" y="6286"/>
                    </a:lnTo>
                    <a:lnTo>
                      <a:pt x="2134" y="6190"/>
                    </a:lnTo>
                    <a:lnTo>
                      <a:pt x="2000" y="6000"/>
                    </a:lnTo>
                    <a:lnTo>
                      <a:pt x="1809" y="5828"/>
                    </a:lnTo>
                    <a:lnTo>
                      <a:pt x="1657" y="5714"/>
                    </a:lnTo>
                    <a:lnTo>
                      <a:pt x="1600" y="5695"/>
                    </a:lnTo>
                    <a:lnTo>
                      <a:pt x="1543" y="5657"/>
                    </a:lnTo>
                    <a:lnTo>
                      <a:pt x="1448" y="5581"/>
                    </a:lnTo>
                    <a:lnTo>
                      <a:pt x="1409" y="5505"/>
                    </a:lnTo>
                    <a:lnTo>
                      <a:pt x="1391" y="5447"/>
                    </a:lnTo>
                    <a:lnTo>
                      <a:pt x="1391" y="5390"/>
                    </a:lnTo>
                    <a:lnTo>
                      <a:pt x="1409" y="5333"/>
                    </a:lnTo>
                    <a:lnTo>
                      <a:pt x="1409" y="5276"/>
                    </a:lnTo>
                    <a:lnTo>
                      <a:pt x="1504" y="5048"/>
                    </a:lnTo>
                    <a:lnTo>
                      <a:pt x="1504" y="4953"/>
                    </a:lnTo>
                    <a:lnTo>
                      <a:pt x="1391" y="4781"/>
                    </a:lnTo>
                    <a:lnTo>
                      <a:pt x="1143" y="4457"/>
                    </a:lnTo>
                    <a:lnTo>
                      <a:pt x="1086" y="4381"/>
                    </a:lnTo>
                    <a:lnTo>
                      <a:pt x="1086" y="4343"/>
                    </a:lnTo>
                    <a:lnTo>
                      <a:pt x="1086" y="4305"/>
                    </a:lnTo>
                    <a:lnTo>
                      <a:pt x="1105" y="4267"/>
                    </a:lnTo>
                    <a:lnTo>
                      <a:pt x="1124" y="4209"/>
                    </a:lnTo>
                    <a:lnTo>
                      <a:pt x="1124" y="4152"/>
                    </a:lnTo>
                    <a:lnTo>
                      <a:pt x="1124" y="4095"/>
                    </a:lnTo>
                    <a:lnTo>
                      <a:pt x="1105" y="4038"/>
                    </a:lnTo>
                    <a:lnTo>
                      <a:pt x="991" y="3657"/>
                    </a:lnTo>
                    <a:lnTo>
                      <a:pt x="952" y="3581"/>
                    </a:lnTo>
                    <a:lnTo>
                      <a:pt x="914" y="3524"/>
                    </a:lnTo>
                    <a:lnTo>
                      <a:pt x="876" y="3485"/>
                    </a:lnTo>
                    <a:lnTo>
                      <a:pt x="819" y="3390"/>
                    </a:lnTo>
                    <a:lnTo>
                      <a:pt x="666" y="2933"/>
                    </a:lnTo>
                    <a:lnTo>
                      <a:pt x="610" y="2667"/>
                    </a:lnTo>
                    <a:lnTo>
                      <a:pt x="571" y="2628"/>
                    </a:lnTo>
                    <a:lnTo>
                      <a:pt x="552" y="2591"/>
                    </a:lnTo>
                    <a:lnTo>
                      <a:pt x="514" y="2533"/>
                    </a:lnTo>
                    <a:lnTo>
                      <a:pt x="476" y="2495"/>
                    </a:lnTo>
                    <a:lnTo>
                      <a:pt x="381" y="2438"/>
                    </a:lnTo>
                    <a:lnTo>
                      <a:pt x="362" y="2400"/>
                    </a:lnTo>
                    <a:lnTo>
                      <a:pt x="343" y="2362"/>
                    </a:lnTo>
                    <a:lnTo>
                      <a:pt x="343" y="2324"/>
                    </a:lnTo>
                    <a:lnTo>
                      <a:pt x="324" y="2247"/>
                    </a:lnTo>
                    <a:lnTo>
                      <a:pt x="285" y="2019"/>
                    </a:lnTo>
                    <a:lnTo>
                      <a:pt x="266" y="1943"/>
                    </a:lnTo>
                    <a:lnTo>
                      <a:pt x="266" y="1848"/>
                    </a:lnTo>
                    <a:lnTo>
                      <a:pt x="266" y="1790"/>
                    </a:lnTo>
                    <a:lnTo>
                      <a:pt x="285" y="1714"/>
                    </a:lnTo>
                    <a:lnTo>
                      <a:pt x="362" y="1619"/>
                    </a:lnTo>
                    <a:lnTo>
                      <a:pt x="362" y="1581"/>
                    </a:lnTo>
                    <a:lnTo>
                      <a:pt x="362" y="1524"/>
                    </a:lnTo>
                    <a:lnTo>
                      <a:pt x="285" y="1314"/>
                    </a:lnTo>
                    <a:lnTo>
                      <a:pt x="266" y="1257"/>
                    </a:lnTo>
                    <a:lnTo>
                      <a:pt x="229" y="1238"/>
                    </a:lnTo>
                    <a:lnTo>
                      <a:pt x="114" y="1181"/>
                    </a:lnTo>
                    <a:lnTo>
                      <a:pt x="95" y="1143"/>
                    </a:lnTo>
                    <a:lnTo>
                      <a:pt x="76" y="1123"/>
                    </a:lnTo>
                    <a:lnTo>
                      <a:pt x="76" y="1105"/>
                    </a:lnTo>
                    <a:lnTo>
                      <a:pt x="76" y="1067"/>
                    </a:lnTo>
                    <a:lnTo>
                      <a:pt x="266" y="1028"/>
                    </a:lnTo>
                    <a:lnTo>
                      <a:pt x="819" y="762"/>
                    </a:lnTo>
                    <a:lnTo>
                      <a:pt x="1010" y="724"/>
                    </a:lnTo>
                    <a:lnTo>
                      <a:pt x="1200" y="781"/>
                    </a:lnTo>
                    <a:lnTo>
                      <a:pt x="1276" y="762"/>
                    </a:lnTo>
                    <a:lnTo>
                      <a:pt x="1372" y="742"/>
                    </a:lnTo>
                    <a:lnTo>
                      <a:pt x="1467" y="647"/>
                    </a:lnTo>
                    <a:lnTo>
                      <a:pt x="1657" y="400"/>
                    </a:lnTo>
                    <a:lnTo>
                      <a:pt x="1771" y="209"/>
                    </a:lnTo>
                    <a:lnTo>
                      <a:pt x="1829" y="152"/>
                    </a:lnTo>
                    <a:lnTo>
                      <a:pt x="2000" y="38"/>
                    </a:lnTo>
                    <a:lnTo>
                      <a:pt x="2095" y="0"/>
                    </a:lnTo>
                    <a:lnTo>
                      <a:pt x="2152" y="0"/>
                    </a:lnTo>
                    <a:lnTo>
                      <a:pt x="2229" y="0"/>
                    </a:lnTo>
                    <a:lnTo>
                      <a:pt x="2266" y="38"/>
                    </a:lnTo>
                    <a:lnTo>
                      <a:pt x="2305" y="76"/>
                    </a:lnTo>
                    <a:lnTo>
                      <a:pt x="2324" y="114"/>
                    </a:lnTo>
                    <a:lnTo>
                      <a:pt x="2457" y="610"/>
                    </a:lnTo>
                    <a:lnTo>
                      <a:pt x="2476" y="628"/>
                    </a:lnTo>
                    <a:lnTo>
                      <a:pt x="2515" y="628"/>
                    </a:lnTo>
                    <a:lnTo>
                      <a:pt x="2571" y="610"/>
                    </a:lnTo>
                    <a:lnTo>
                      <a:pt x="2591" y="590"/>
                    </a:lnTo>
                    <a:lnTo>
                      <a:pt x="2647" y="610"/>
                    </a:lnTo>
                    <a:lnTo>
                      <a:pt x="2686" y="666"/>
                    </a:lnTo>
                    <a:lnTo>
                      <a:pt x="2724" y="742"/>
                    </a:lnTo>
                    <a:lnTo>
                      <a:pt x="2800" y="933"/>
                    </a:lnTo>
                    <a:lnTo>
                      <a:pt x="2838" y="1009"/>
                    </a:lnTo>
                    <a:lnTo>
                      <a:pt x="2876" y="1028"/>
                    </a:lnTo>
                    <a:lnTo>
                      <a:pt x="2914" y="1028"/>
                    </a:lnTo>
                    <a:lnTo>
                      <a:pt x="3009" y="971"/>
                    </a:lnTo>
                    <a:lnTo>
                      <a:pt x="3028" y="952"/>
                    </a:lnTo>
                    <a:lnTo>
                      <a:pt x="3695" y="1123"/>
                    </a:lnTo>
                    <a:lnTo>
                      <a:pt x="3905" y="1162"/>
                    </a:lnTo>
                    <a:lnTo>
                      <a:pt x="4000" y="1123"/>
                    </a:lnTo>
                    <a:lnTo>
                      <a:pt x="4076" y="1047"/>
                    </a:lnTo>
                    <a:lnTo>
                      <a:pt x="4152" y="971"/>
                    </a:lnTo>
                    <a:lnTo>
                      <a:pt x="4247" y="895"/>
                    </a:lnTo>
                    <a:lnTo>
                      <a:pt x="4324" y="857"/>
                    </a:lnTo>
                    <a:lnTo>
                      <a:pt x="4381" y="857"/>
                    </a:lnTo>
                    <a:lnTo>
                      <a:pt x="4476" y="876"/>
                    </a:lnTo>
                    <a:lnTo>
                      <a:pt x="4496" y="876"/>
                    </a:lnTo>
                    <a:lnTo>
                      <a:pt x="4496" y="895"/>
                    </a:lnTo>
                    <a:lnTo>
                      <a:pt x="4514" y="895"/>
                    </a:lnTo>
                    <a:lnTo>
                      <a:pt x="4533" y="914"/>
                    </a:lnTo>
                    <a:lnTo>
                      <a:pt x="4686" y="1009"/>
                    </a:lnTo>
                    <a:lnTo>
                      <a:pt x="4724" y="1047"/>
                    </a:lnTo>
                    <a:lnTo>
                      <a:pt x="4724" y="1067"/>
                    </a:lnTo>
                    <a:lnTo>
                      <a:pt x="4743" y="1086"/>
                    </a:lnTo>
                    <a:lnTo>
                      <a:pt x="4743" y="1105"/>
                    </a:lnTo>
                    <a:lnTo>
                      <a:pt x="4743" y="1181"/>
                    </a:lnTo>
                    <a:lnTo>
                      <a:pt x="4762" y="1257"/>
                    </a:lnTo>
                    <a:lnTo>
                      <a:pt x="4781" y="1276"/>
                    </a:lnTo>
                    <a:lnTo>
                      <a:pt x="4781" y="1295"/>
                    </a:lnTo>
                    <a:lnTo>
                      <a:pt x="4800" y="1314"/>
                    </a:lnTo>
                    <a:lnTo>
                      <a:pt x="4800" y="1333"/>
                    </a:lnTo>
                    <a:lnTo>
                      <a:pt x="4838" y="1371"/>
                    </a:lnTo>
                    <a:lnTo>
                      <a:pt x="4972" y="1485"/>
                    </a:lnTo>
                    <a:lnTo>
                      <a:pt x="5009" y="1524"/>
                    </a:lnTo>
                    <a:lnTo>
                      <a:pt x="5162" y="1619"/>
                    </a:lnTo>
                    <a:lnTo>
                      <a:pt x="5219" y="1657"/>
                    </a:lnTo>
                    <a:lnTo>
                      <a:pt x="5257" y="1676"/>
                    </a:lnTo>
                    <a:lnTo>
                      <a:pt x="5257" y="1695"/>
                    </a:lnTo>
                    <a:lnTo>
                      <a:pt x="5257" y="1714"/>
                    </a:lnTo>
                    <a:lnTo>
                      <a:pt x="5257" y="1733"/>
                    </a:lnTo>
                    <a:lnTo>
                      <a:pt x="5238" y="1733"/>
                    </a:lnTo>
                    <a:lnTo>
                      <a:pt x="5238" y="1752"/>
                    </a:lnTo>
                    <a:lnTo>
                      <a:pt x="5238" y="1771"/>
                    </a:lnTo>
                    <a:lnTo>
                      <a:pt x="5219" y="1790"/>
                    </a:lnTo>
                    <a:lnTo>
                      <a:pt x="5219" y="1829"/>
                    </a:lnTo>
                    <a:lnTo>
                      <a:pt x="5219" y="1866"/>
                    </a:lnTo>
                    <a:lnTo>
                      <a:pt x="5219" y="1905"/>
                    </a:lnTo>
                    <a:lnTo>
                      <a:pt x="5219" y="1924"/>
                    </a:lnTo>
                    <a:lnTo>
                      <a:pt x="5181" y="1981"/>
                    </a:lnTo>
                    <a:lnTo>
                      <a:pt x="5124" y="2057"/>
                    </a:lnTo>
                    <a:lnTo>
                      <a:pt x="4914" y="2305"/>
                    </a:lnTo>
                    <a:lnTo>
                      <a:pt x="4819" y="2381"/>
                    </a:lnTo>
                    <a:lnTo>
                      <a:pt x="4686" y="2476"/>
                    </a:lnTo>
                    <a:lnTo>
                      <a:pt x="4762" y="2723"/>
                    </a:lnTo>
                    <a:lnTo>
                      <a:pt x="4800" y="2819"/>
                    </a:lnTo>
                    <a:lnTo>
                      <a:pt x="4819" y="2933"/>
                    </a:lnTo>
                    <a:lnTo>
                      <a:pt x="4819" y="3009"/>
                    </a:lnTo>
                    <a:lnTo>
                      <a:pt x="4819" y="3086"/>
                    </a:lnTo>
                    <a:lnTo>
                      <a:pt x="4838" y="3124"/>
                    </a:lnTo>
                    <a:lnTo>
                      <a:pt x="5067" y="3429"/>
                    </a:lnTo>
                    <a:lnTo>
                      <a:pt x="5238" y="3733"/>
                    </a:lnTo>
                    <a:lnTo>
                      <a:pt x="5238" y="3866"/>
                    </a:lnTo>
                    <a:lnTo>
                      <a:pt x="5238" y="3924"/>
                    </a:lnTo>
                    <a:lnTo>
                      <a:pt x="5257" y="3962"/>
                    </a:lnTo>
                    <a:lnTo>
                      <a:pt x="5334" y="4076"/>
                    </a:lnTo>
                    <a:lnTo>
                      <a:pt x="5467" y="4209"/>
                    </a:lnTo>
                    <a:lnTo>
                      <a:pt x="5848" y="4552"/>
                    </a:lnTo>
                    <a:lnTo>
                      <a:pt x="6114" y="4724"/>
                    </a:lnTo>
                    <a:lnTo>
                      <a:pt x="6228" y="4781"/>
                    </a:lnTo>
                    <a:lnTo>
                      <a:pt x="6267" y="4819"/>
                    </a:lnTo>
                    <a:lnTo>
                      <a:pt x="6267" y="4876"/>
                    </a:lnTo>
                    <a:lnTo>
                      <a:pt x="6267" y="4953"/>
                    </a:lnTo>
                    <a:lnTo>
                      <a:pt x="6267" y="5029"/>
                    </a:lnTo>
                    <a:lnTo>
                      <a:pt x="6286" y="5124"/>
                    </a:lnTo>
                    <a:lnTo>
                      <a:pt x="6324" y="5238"/>
                    </a:lnTo>
                    <a:lnTo>
                      <a:pt x="6438" y="5429"/>
                    </a:lnTo>
                    <a:lnTo>
                      <a:pt x="6591" y="5676"/>
                    </a:lnTo>
                    <a:lnTo>
                      <a:pt x="6667" y="5810"/>
                    </a:lnTo>
                    <a:lnTo>
                      <a:pt x="6667" y="5905"/>
                    </a:lnTo>
                    <a:lnTo>
                      <a:pt x="6648" y="5962"/>
                    </a:lnTo>
                    <a:lnTo>
                      <a:pt x="6591" y="6019"/>
                    </a:lnTo>
                    <a:lnTo>
                      <a:pt x="6514" y="6095"/>
                    </a:lnTo>
                    <a:lnTo>
                      <a:pt x="6133" y="6267"/>
                    </a:lnTo>
                    <a:lnTo>
                      <a:pt x="5981" y="6362"/>
                    </a:lnTo>
                    <a:lnTo>
                      <a:pt x="5771" y="6553"/>
                    </a:lnTo>
                    <a:lnTo>
                      <a:pt x="5676" y="6590"/>
                    </a:lnTo>
                    <a:lnTo>
                      <a:pt x="5619" y="6590"/>
                    </a:lnTo>
                    <a:lnTo>
                      <a:pt x="5429" y="6571"/>
                    </a:lnTo>
                    <a:lnTo>
                      <a:pt x="5371" y="6571"/>
                    </a:lnTo>
                    <a:lnTo>
                      <a:pt x="5334" y="6571"/>
                    </a:lnTo>
                    <a:lnTo>
                      <a:pt x="5314" y="6590"/>
                    </a:lnTo>
                    <a:lnTo>
                      <a:pt x="5314" y="6648"/>
                    </a:lnTo>
                    <a:lnTo>
                      <a:pt x="5334" y="6705"/>
                    </a:lnTo>
                    <a:lnTo>
                      <a:pt x="5448" y="6934"/>
                    </a:lnTo>
                    <a:lnTo>
                      <a:pt x="5486" y="7010"/>
                    </a:lnTo>
                    <a:lnTo>
                      <a:pt x="5505" y="7105"/>
                    </a:lnTo>
                    <a:lnTo>
                      <a:pt x="5486" y="7181"/>
                    </a:lnTo>
                    <a:lnTo>
                      <a:pt x="5467" y="7257"/>
                    </a:lnTo>
                    <a:lnTo>
                      <a:pt x="5257" y="7638"/>
                    </a:lnTo>
                    <a:lnTo>
                      <a:pt x="5067" y="8095"/>
                    </a:lnTo>
                    <a:lnTo>
                      <a:pt x="5067" y="8133"/>
                    </a:lnTo>
                    <a:lnTo>
                      <a:pt x="5086" y="8267"/>
                    </a:lnTo>
                    <a:lnTo>
                      <a:pt x="5086" y="8324"/>
                    </a:lnTo>
                    <a:lnTo>
                      <a:pt x="5067" y="8362"/>
                    </a:lnTo>
                    <a:lnTo>
                      <a:pt x="5009" y="8400"/>
                    </a:lnTo>
                    <a:lnTo>
                      <a:pt x="4990" y="8438"/>
                    </a:lnTo>
                    <a:lnTo>
                      <a:pt x="4914" y="8571"/>
                    </a:lnTo>
                    <a:lnTo>
                      <a:pt x="4877" y="8629"/>
                    </a:lnTo>
                    <a:lnTo>
                      <a:pt x="4838" y="8666"/>
                    </a:lnTo>
                    <a:lnTo>
                      <a:pt x="4628" y="8800"/>
                    </a:lnTo>
                    <a:lnTo>
                      <a:pt x="4591" y="8838"/>
                    </a:lnTo>
                    <a:lnTo>
                      <a:pt x="4552" y="8895"/>
                    </a:lnTo>
                    <a:lnTo>
                      <a:pt x="4533" y="8991"/>
                    </a:lnTo>
                    <a:lnTo>
                      <a:pt x="4572" y="9581"/>
                    </a:lnTo>
                    <a:lnTo>
                      <a:pt x="4572" y="9886"/>
                    </a:lnTo>
                    <a:lnTo>
                      <a:pt x="4476" y="10724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092" name="Freeform 23">
                <a:extLst>
                  <a:ext uri="{FF2B5EF4-FFF2-40B4-BE49-F238E27FC236}">
                    <a16:creationId xmlns:a16="http://schemas.microsoft.com/office/drawing/2014/main" id="{8A3A5D0A-CDC0-9E47-A972-2F2F03507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1513" y="9683750"/>
                <a:ext cx="3552825" cy="2949575"/>
              </a:xfrm>
              <a:custGeom>
                <a:avLst/>
                <a:gdLst>
                  <a:gd name="T0" fmla="*/ 2147483646 w 9868"/>
                  <a:gd name="T1" fmla="*/ 2147483646 h 8192"/>
                  <a:gd name="T2" fmla="*/ 2147483646 w 9868"/>
                  <a:gd name="T3" fmla="*/ 2147483646 h 8192"/>
                  <a:gd name="T4" fmla="*/ 2147483646 w 9868"/>
                  <a:gd name="T5" fmla="*/ 2147483646 h 8192"/>
                  <a:gd name="T6" fmla="*/ 2147483646 w 9868"/>
                  <a:gd name="T7" fmla="*/ 2147483646 h 8192"/>
                  <a:gd name="T8" fmla="*/ 2147483646 w 9868"/>
                  <a:gd name="T9" fmla="*/ 2147483646 h 8192"/>
                  <a:gd name="T10" fmla="*/ 2147483646 w 9868"/>
                  <a:gd name="T11" fmla="*/ 2147483646 h 8192"/>
                  <a:gd name="T12" fmla="*/ 2147483646 w 9868"/>
                  <a:gd name="T13" fmla="*/ 2147483646 h 8192"/>
                  <a:gd name="T14" fmla="*/ 2147483646 w 9868"/>
                  <a:gd name="T15" fmla="*/ 2147483646 h 8192"/>
                  <a:gd name="T16" fmla="*/ 2147483646 w 9868"/>
                  <a:gd name="T17" fmla="*/ 2147483646 h 8192"/>
                  <a:gd name="T18" fmla="*/ 2147483646 w 9868"/>
                  <a:gd name="T19" fmla="*/ 2147483646 h 8192"/>
                  <a:gd name="T20" fmla="*/ 2147483646 w 9868"/>
                  <a:gd name="T21" fmla="*/ 2147483646 h 8192"/>
                  <a:gd name="T22" fmla="*/ 2147483646 w 9868"/>
                  <a:gd name="T23" fmla="*/ 2147483646 h 8192"/>
                  <a:gd name="T24" fmla="*/ 2147483646 w 9868"/>
                  <a:gd name="T25" fmla="*/ 2147483646 h 8192"/>
                  <a:gd name="T26" fmla="*/ 2147483646 w 9868"/>
                  <a:gd name="T27" fmla="*/ 2147483646 h 8192"/>
                  <a:gd name="T28" fmla="*/ 2147483646 w 9868"/>
                  <a:gd name="T29" fmla="*/ 2147483646 h 8192"/>
                  <a:gd name="T30" fmla="*/ 2147483646 w 9868"/>
                  <a:gd name="T31" fmla="*/ 2147483646 h 8192"/>
                  <a:gd name="T32" fmla="*/ 2147483646 w 9868"/>
                  <a:gd name="T33" fmla="*/ 2147483646 h 8192"/>
                  <a:gd name="T34" fmla="*/ 2147483646 w 9868"/>
                  <a:gd name="T35" fmla="*/ 2147483646 h 8192"/>
                  <a:gd name="T36" fmla="*/ 2147483646 w 9868"/>
                  <a:gd name="T37" fmla="*/ 2147483646 h 8192"/>
                  <a:gd name="T38" fmla="*/ 2147483646 w 9868"/>
                  <a:gd name="T39" fmla="*/ 2147483646 h 8192"/>
                  <a:gd name="T40" fmla="*/ 2147483646 w 9868"/>
                  <a:gd name="T41" fmla="*/ 2147483646 h 8192"/>
                  <a:gd name="T42" fmla="*/ 2147483646 w 9868"/>
                  <a:gd name="T43" fmla="*/ 2147483646 h 8192"/>
                  <a:gd name="T44" fmla="*/ 2147483646 w 9868"/>
                  <a:gd name="T45" fmla="*/ 2147483646 h 8192"/>
                  <a:gd name="T46" fmla="*/ 2147483646 w 9868"/>
                  <a:gd name="T47" fmla="*/ 2147483646 h 8192"/>
                  <a:gd name="T48" fmla="*/ 2147483646 w 9868"/>
                  <a:gd name="T49" fmla="*/ 2147483646 h 8192"/>
                  <a:gd name="T50" fmla="*/ 2147483646 w 9868"/>
                  <a:gd name="T51" fmla="*/ 2147483646 h 8192"/>
                  <a:gd name="T52" fmla="*/ 2147483646 w 9868"/>
                  <a:gd name="T53" fmla="*/ 2147483646 h 8192"/>
                  <a:gd name="T54" fmla="*/ 2147483646 w 9868"/>
                  <a:gd name="T55" fmla="*/ 2147483646 h 8192"/>
                  <a:gd name="T56" fmla="*/ 2147483646 w 9868"/>
                  <a:gd name="T57" fmla="*/ 2147483646 h 8192"/>
                  <a:gd name="T58" fmla="*/ 2147483646 w 9868"/>
                  <a:gd name="T59" fmla="*/ 2147483646 h 8192"/>
                  <a:gd name="T60" fmla="*/ 2147483646 w 9868"/>
                  <a:gd name="T61" fmla="*/ 2147483646 h 8192"/>
                  <a:gd name="T62" fmla="*/ 2147483646 w 9868"/>
                  <a:gd name="T63" fmla="*/ 2147483646 h 8192"/>
                  <a:gd name="T64" fmla="*/ 2147483646 w 9868"/>
                  <a:gd name="T65" fmla="*/ 2147483646 h 8192"/>
                  <a:gd name="T66" fmla="*/ 2147483646 w 9868"/>
                  <a:gd name="T67" fmla="*/ 2147483646 h 8192"/>
                  <a:gd name="T68" fmla="*/ 2147483646 w 9868"/>
                  <a:gd name="T69" fmla="*/ 2147483646 h 8192"/>
                  <a:gd name="T70" fmla="*/ 2147483646 w 9868"/>
                  <a:gd name="T71" fmla="*/ 2147483646 h 8192"/>
                  <a:gd name="T72" fmla="*/ 2147483646 w 9868"/>
                  <a:gd name="T73" fmla="*/ 2147483646 h 8192"/>
                  <a:gd name="T74" fmla="*/ 2147483646 w 9868"/>
                  <a:gd name="T75" fmla="*/ 2147483646 h 8192"/>
                  <a:gd name="T76" fmla="*/ 2147483646 w 9868"/>
                  <a:gd name="T77" fmla="*/ 2147483646 h 8192"/>
                  <a:gd name="T78" fmla="*/ 2147483646 w 9868"/>
                  <a:gd name="T79" fmla="*/ 2147483646 h 8192"/>
                  <a:gd name="T80" fmla="*/ 2147483646 w 9868"/>
                  <a:gd name="T81" fmla="*/ 2147483646 h 8192"/>
                  <a:gd name="T82" fmla="*/ 2147483646 w 9868"/>
                  <a:gd name="T83" fmla="*/ 2147483646 h 8192"/>
                  <a:gd name="T84" fmla="*/ 2147483646 w 9868"/>
                  <a:gd name="T85" fmla="*/ 2147483646 h 8192"/>
                  <a:gd name="T86" fmla="*/ 2147483646 w 9868"/>
                  <a:gd name="T87" fmla="*/ 2147483646 h 8192"/>
                  <a:gd name="T88" fmla="*/ 2147483646 w 9868"/>
                  <a:gd name="T89" fmla="*/ 2147483646 h 8192"/>
                  <a:gd name="T90" fmla="*/ 2147483646 w 9868"/>
                  <a:gd name="T91" fmla="*/ 2147483646 h 8192"/>
                  <a:gd name="T92" fmla="*/ 2147483646 w 9868"/>
                  <a:gd name="T93" fmla="*/ 2147483646 h 8192"/>
                  <a:gd name="T94" fmla="*/ 2147483646 w 9868"/>
                  <a:gd name="T95" fmla="*/ 2147483646 h 8192"/>
                  <a:gd name="T96" fmla="*/ 2147483646 w 9868"/>
                  <a:gd name="T97" fmla="*/ 0 h 8192"/>
                  <a:gd name="T98" fmla="*/ 2147483646 w 9868"/>
                  <a:gd name="T99" fmla="*/ 2147483646 h 8192"/>
                  <a:gd name="T100" fmla="*/ 2147483646 w 9868"/>
                  <a:gd name="T101" fmla="*/ 2147483646 h 8192"/>
                  <a:gd name="T102" fmla="*/ 2147483646 w 9868"/>
                  <a:gd name="T103" fmla="*/ 2147483646 h 8192"/>
                  <a:gd name="T104" fmla="*/ 2147483646 w 9868"/>
                  <a:gd name="T105" fmla="*/ 2147483646 h 8192"/>
                  <a:gd name="T106" fmla="*/ 2147483646 w 9868"/>
                  <a:gd name="T107" fmla="*/ 2147483646 h 8192"/>
                  <a:gd name="T108" fmla="*/ 2147483646 w 9868"/>
                  <a:gd name="T109" fmla="*/ 2147483646 h 8192"/>
                  <a:gd name="T110" fmla="*/ 2147483646 w 9868"/>
                  <a:gd name="T111" fmla="*/ 2147483646 h 8192"/>
                  <a:gd name="T112" fmla="*/ 2147483646 w 9868"/>
                  <a:gd name="T113" fmla="*/ 2147483646 h 8192"/>
                  <a:gd name="T114" fmla="*/ 2147483646 w 9868"/>
                  <a:gd name="T115" fmla="*/ 2147483646 h 8192"/>
                  <a:gd name="T116" fmla="*/ 2147483646 w 9868"/>
                  <a:gd name="T117" fmla="*/ 2147483646 h 8192"/>
                  <a:gd name="T118" fmla="*/ 2147483646 w 9868"/>
                  <a:gd name="T119" fmla="*/ 2147483646 h 8192"/>
                  <a:gd name="T120" fmla="*/ 2147483646 w 9868"/>
                  <a:gd name="T121" fmla="*/ 2147483646 h 8192"/>
                  <a:gd name="T122" fmla="*/ 2147483646 w 9868"/>
                  <a:gd name="T123" fmla="*/ 2147483646 h 819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9868" h="8192">
                    <a:moveTo>
                      <a:pt x="9867" y="4095"/>
                    </a:moveTo>
                    <a:lnTo>
                      <a:pt x="9848" y="4114"/>
                    </a:lnTo>
                    <a:lnTo>
                      <a:pt x="9810" y="4190"/>
                    </a:lnTo>
                    <a:lnTo>
                      <a:pt x="9791" y="4229"/>
                    </a:lnTo>
                    <a:lnTo>
                      <a:pt x="9772" y="4286"/>
                    </a:lnTo>
                    <a:lnTo>
                      <a:pt x="9448" y="4590"/>
                    </a:lnTo>
                    <a:lnTo>
                      <a:pt x="9201" y="5124"/>
                    </a:lnTo>
                    <a:lnTo>
                      <a:pt x="9182" y="5200"/>
                    </a:lnTo>
                    <a:lnTo>
                      <a:pt x="9201" y="5276"/>
                    </a:lnTo>
                    <a:lnTo>
                      <a:pt x="9238" y="5333"/>
                    </a:lnTo>
                    <a:lnTo>
                      <a:pt x="9258" y="5391"/>
                    </a:lnTo>
                    <a:lnTo>
                      <a:pt x="9219" y="5486"/>
                    </a:lnTo>
                    <a:lnTo>
                      <a:pt x="9105" y="5657"/>
                    </a:lnTo>
                    <a:lnTo>
                      <a:pt x="9067" y="5695"/>
                    </a:lnTo>
                    <a:lnTo>
                      <a:pt x="8972" y="5733"/>
                    </a:lnTo>
                    <a:lnTo>
                      <a:pt x="8953" y="5733"/>
                    </a:lnTo>
                    <a:lnTo>
                      <a:pt x="8915" y="5753"/>
                    </a:lnTo>
                    <a:lnTo>
                      <a:pt x="8820" y="5733"/>
                    </a:lnTo>
                    <a:lnTo>
                      <a:pt x="8801" y="5733"/>
                    </a:lnTo>
                    <a:lnTo>
                      <a:pt x="8762" y="5772"/>
                    </a:lnTo>
                    <a:lnTo>
                      <a:pt x="8362" y="6114"/>
                    </a:lnTo>
                    <a:lnTo>
                      <a:pt x="8229" y="6286"/>
                    </a:lnTo>
                    <a:lnTo>
                      <a:pt x="8191" y="6324"/>
                    </a:lnTo>
                    <a:lnTo>
                      <a:pt x="8134" y="6343"/>
                    </a:lnTo>
                    <a:lnTo>
                      <a:pt x="7829" y="6419"/>
                    </a:lnTo>
                    <a:lnTo>
                      <a:pt x="7582" y="6476"/>
                    </a:lnTo>
                    <a:lnTo>
                      <a:pt x="7181" y="6476"/>
                    </a:lnTo>
                    <a:lnTo>
                      <a:pt x="6839" y="6534"/>
                    </a:lnTo>
                    <a:lnTo>
                      <a:pt x="6781" y="6515"/>
                    </a:lnTo>
                    <a:lnTo>
                      <a:pt x="6476" y="6400"/>
                    </a:lnTo>
                    <a:lnTo>
                      <a:pt x="6419" y="6400"/>
                    </a:lnTo>
                    <a:lnTo>
                      <a:pt x="6343" y="6400"/>
                    </a:lnTo>
                    <a:lnTo>
                      <a:pt x="6095" y="6495"/>
                    </a:lnTo>
                    <a:lnTo>
                      <a:pt x="6077" y="6515"/>
                    </a:lnTo>
                    <a:lnTo>
                      <a:pt x="6077" y="6534"/>
                    </a:lnTo>
                    <a:lnTo>
                      <a:pt x="6058" y="6667"/>
                    </a:lnTo>
                    <a:lnTo>
                      <a:pt x="6038" y="6724"/>
                    </a:lnTo>
                    <a:lnTo>
                      <a:pt x="5981" y="6838"/>
                    </a:lnTo>
                    <a:lnTo>
                      <a:pt x="5886" y="6991"/>
                    </a:lnTo>
                    <a:lnTo>
                      <a:pt x="5505" y="7353"/>
                    </a:lnTo>
                    <a:lnTo>
                      <a:pt x="5410" y="7409"/>
                    </a:lnTo>
                    <a:lnTo>
                      <a:pt x="5391" y="7429"/>
                    </a:lnTo>
                    <a:lnTo>
                      <a:pt x="5372" y="7467"/>
                    </a:lnTo>
                    <a:lnTo>
                      <a:pt x="5334" y="7524"/>
                    </a:lnTo>
                    <a:lnTo>
                      <a:pt x="5276" y="7600"/>
                    </a:lnTo>
                    <a:lnTo>
                      <a:pt x="5220" y="7658"/>
                    </a:lnTo>
                    <a:lnTo>
                      <a:pt x="5143" y="7695"/>
                    </a:lnTo>
                    <a:lnTo>
                      <a:pt x="5067" y="7714"/>
                    </a:lnTo>
                    <a:lnTo>
                      <a:pt x="4953" y="7734"/>
                    </a:lnTo>
                    <a:lnTo>
                      <a:pt x="4915" y="7753"/>
                    </a:lnTo>
                    <a:lnTo>
                      <a:pt x="4819" y="7848"/>
                    </a:lnTo>
                    <a:lnTo>
                      <a:pt x="4629" y="7981"/>
                    </a:lnTo>
                    <a:lnTo>
                      <a:pt x="4514" y="8115"/>
                    </a:lnTo>
                    <a:lnTo>
                      <a:pt x="4438" y="8171"/>
                    </a:lnTo>
                    <a:lnTo>
                      <a:pt x="4381" y="8191"/>
                    </a:lnTo>
                    <a:lnTo>
                      <a:pt x="4248" y="8171"/>
                    </a:lnTo>
                    <a:lnTo>
                      <a:pt x="4229" y="8152"/>
                    </a:lnTo>
                    <a:lnTo>
                      <a:pt x="4172" y="8115"/>
                    </a:lnTo>
                    <a:lnTo>
                      <a:pt x="4153" y="8095"/>
                    </a:lnTo>
                    <a:lnTo>
                      <a:pt x="3467" y="8038"/>
                    </a:lnTo>
                    <a:lnTo>
                      <a:pt x="3295" y="7981"/>
                    </a:lnTo>
                    <a:lnTo>
                      <a:pt x="3219" y="7981"/>
                    </a:lnTo>
                    <a:lnTo>
                      <a:pt x="2800" y="7867"/>
                    </a:lnTo>
                    <a:lnTo>
                      <a:pt x="2553" y="7753"/>
                    </a:lnTo>
                    <a:lnTo>
                      <a:pt x="2514" y="7714"/>
                    </a:lnTo>
                    <a:lnTo>
                      <a:pt x="2477" y="7658"/>
                    </a:lnTo>
                    <a:lnTo>
                      <a:pt x="2400" y="7524"/>
                    </a:lnTo>
                    <a:lnTo>
                      <a:pt x="2248" y="7372"/>
                    </a:lnTo>
                    <a:lnTo>
                      <a:pt x="2191" y="7333"/>
                    </a:lnTo>
                    <a:lnTo>
                      <a:pt x="2133" y="7314"/>
                    </a:lnTo>
                    <a:lnTo>
                      <a:pt x="1619" y="7333"/>
                    </a:lnTo>
                    <a:lnTo>
                      <a:pt x="1448" y="7277"/>
                    </a:lnTo>
                    <a:lnTo>
                      <a:pt x="1410" y="7277"/>
                    </a:lnTo>
                    <a:lnTo>
                      <a:pt x="1390" y="7124"/>
                    </a:lnTo>
                    <a:lnTo>
                      <a:pt x="1390" y="6991"/>
                    </a:lnTo>
                    <a:lnTo>
                      <a:pt x="1390" y="6876"/>
                    </a:lnTo>
                    <a:lnTo>
                      <a:pt x="1390" y="6819"/>
                    </a:lnTo>
                    <a:lnTo>
                      <a:pt x="1371" y="6762"/>
                    </a:lnTo>
                    <a:lnTo>
                      <a:pt x="1334" y="6705"/>
                    </a:lnTo>
                    <a:lnTo>
                      <a:pt x="1295" y="6667"/>
                    </a:lnTo>
                    <a:lnTo>
                      <a:pt x="1238" y="6629"/>
                    </a:lnTo>
                    <a:lnTo>
                      <a:pt x="1200" y="6591"/>
                    </a:lnTo>
                    <a:lnTo>
                      <a:pt x="1162" y="6552"/>
                    </a:lnTo>
                    <a:lnTo>
                      <a:pt x="1143" y="6381"/>
                    </a:lnTo>
                    <a:lnTo>
                      <a:pt x="1124" y="6305"/>
                    </a:lnTo>
                    <a:lnTo>
                      <a:pt x="1067" y="6267"/>
                    </a:lnTo>
                    <a:lnTo>
                      <a:pt x="1009" y="6229"/>
                    </a:lnTo>
                    <a:lnTo>
                      <a:pt x="991" y="6190"/>
                    </a:lnTo>
                    <a:lnTo>
                      <a:pt x="972" y="6171"/>
                    </a:lnTo>
                    <a:lnTo>
                      <a:pt x="972" y="6095"/>
                    </a:lnTo>
                    <a:lnTo>
                      <a:pt x="1009" y="5391"/>
                    </a:lnTo>
                    <a:lnTo>
                      <a:pt x="991" y="5257"/>
                    </a:lnTo>
                    <a:lnTo>
                      <a:pt x="933" y="5143"/>
                    </a:lnTo>
                    <a:lnTo>
                      <a:pt x="781" y="4781"/>
                    </a:lnTo>
                    <a:lnTo>
                      <a:pt x="743" y="4667"/>
                    </a:lnTo>
                    <a:lnTo>
                      <a:pt x="724" y="4629"/>
                    </a:lnTo>
                    <a:lnTo>
                      <a:pt x="686" y="4590"/>
                    </a:lnTo>
                    <a:lnTo>
                      <a:pt x="19" y="4267"/>
                    </a:lnTo>
                    <a:lnTo>
                      <a:pt x="0" y="4190"/>
                    </a:lnTo>
                    <a:lnTo>
                      <a:pt x="19" y="4153"/>
                    </a:lnTo>
                    <a:lnTo>
                      <a:pt x="19" y="4114"/>
                    </a:lnTo>
                    <a:lnTo>
                      <a:pt x="152" y="3943"/>
                    </a:lnTo>
                    <a:lnTo>
                      <a:pt x="152" y="3886"/>
                    </a:lnTo>
                    <a:lnTo>
                      <a:pt x="171" y="3848"/>
                    </a:lnTo>
                    <a:lnTo>
                      <a:pt x="171" y="3791"/>
                    </a:lnTo>
                    <a:lnTo>
                      <a:pt x="152" y="3733"/>
                    </a:lnTo>
                    <a:lnTo>
                      <a:pt x="95" y="3524"/>
                    </a:lnTo>
                    <a:lnTo>
                      <a:pt x="76" y="3447"/>
                    </a:lnTo>
                    <a:lnTo>
                      <a:pt x="76" y="3391"/>
                    </a:lnTo>
                    <a:lnTo>
                      <a:pt x="76" y="3181"/>
                    </a:lnTo>
                    <a:lnTo>
                      <a:pt x="115" y="3066"/>
                    </a:lnTo>
                    <a:lnTo>
                      <a:pt x="152" y="2971"/>
                    </a:lnTo>
                    <a:lnTo>
                      <a:pt x="324" y="2667"/>
                    </a:lnTo>
                    <a:lnTo>
                      <a:pt x="457" y="2419"/>
                    </a:lnTo>
                    <a:lnTo>
                      <a:pt x="496" y="2228"/>
                    </a:lnTo>
                    <a:lnTo>
                      <a:pt x="552" y="1733"/>
                    </a:lnTo>
                    <a:lnTo>
                      <a:pt x="591" y="1638"/>
                    </a:lnTo>
                    <a:lnTo>
                      <a:pt x="610" y="1581"/>
                    </a:lnTo>
                    <a:lnTo>
                      <a:pt x="667" y="1466"/>
                    </a:lnTo>
                    <a:lnTo>
                      <a:pt x="857" y="1257"/>
                    </a:lnTo>
                    <a:lnTo>
                      <a:pt x="914" y="1200"/>
                    </a:lnTo>
                    <a:lnTo>
                      <a:pt x="991" y="1143"/>
                    </a:lnTo>
                    <a:lnTo>
                      <a:pt x="1086" y="1124"/>
                    </a:lnTo>
                    <a:lnTo>
                      <a:pt x="1105" y="1105"/>
                    </a:lnTo>
                    <a:lnTo>
                      <a:pt x="1143" y="1105"/>
                    </a:lnTo>
                    <a:lnTo>
                      <a:pt x="1371" y="1143"/>
                    </a:lnTo>
                    <a:lnTo>
                      <a:pt x="1600" y="1162"/>
                    </a:lnTo>
                    <a:lnTo>
                      <a:pt x="1562" y="1009"/>
                    </a:lnTo>
                    <a:lnTo>
                      <a:pt x="1543" y="876"/>
                    </a:lnTo>
                    <a:lnTo>
                      <a:pt x="1543" y="800"/>
                    </a:lnTo>
                    <a:lnTo>
                      <a:pt x="1562" y="667"/>
                    </a:lnTo>
                    <a:lnTo>
                      <a:pt x="1562" y="609"/>
                    </a:lnTo>
                    <a:lnTo>
                      <a:pt x="1581" y="552"/>
                    </a:lnTo>
                    <a:lnTo>
                      <a:pt x="1600" y="514"/>
                    </a:lnTo>
                    <a:lnTo>
                      <a:pt x="1619" y="476"/>
                    </a:lnTo>
                    <a:lnTo>
                      <a:pt x="1638" y="438"/>
                    </a:lnTo>
                    <a:lnTo>
                      <a:pt x="1676" y="400"/>
                    </a:lnTo>
                    <a:lnTo>
                      <a:pt x="1715" y="362"/>
                    </a:lnTo>
                    <a:lnTo>
                      <a:pt x="1810" y="286"/>
                    </a:lnTo>
                    <a:lnTo>
                      <a:pt x="2381" y="76"/>
                    </a:lnTo>
                    <a:lnTo>
                      <a:pt x="2477" y="57"/>
                    </a:lnTo>
                    <a:lnTo>
                      <a:pt x="2495" y="57"/>
                    </a:lnTo>
                    <a:lnTo>
                      <a:pt x="2553" y="19"/>
                    </a:lnTo>
                    <a:lnTo>
                      <a:pt x="2572" y="19"/>
                    </a:lnTo>
                    <a:lnTo>
                      <a:pt x="2705" y="0"/>
                    </a:lnTo>
                    <a:lnTo>
                      <a:pt x="2724" y="247"/>
                    </a:lnTo>
                    <a:lnTo>
                      <a:pt x="2686" y="572"/>
                    </a:lnTo>
                    <a:lnTo>
                      <a:pt x="3010" y="400"/>
                    </a:lnTo>
                    <a:lnTo>
                      <a:pt x="3067" y="381"/>
                    </a:lnTo>
                    <a:lnTo>
                      <a:pt x="3124" y="381"/>
                    </a:lnTo>
                    <a:lnTo>
                      <a:pt x="3181" y="381"/>
                    </a:lnTo>
                    <a:lnTo>
                      <a:pt x="3276" y="400"/>
                    </a:lnTo>
                    <a:lnTo>
                      <a:pt x="3638" y="572"/>
                    </a:lnTo>
                    <a:lnTo>
                      <a:pt x="4743" y="819"/>
                    </a:lnTo>
                    <a:lnTo>
                      <a:pt x="5601" y="1486"/>
                    </a:lnTo>
                    <a:lnTo>
                      <a:pt x="5924" y="1676"/>
                    </a:lnTo>
                    <a:lnTo>
                      <a:pt x="5962" y="1695"/>
                    </a:lnTo>
                    <a:lnTo>
                      <a:pt x="5981" y="1733"/>
                    </a:lnTo>
                    <a:lnTo>
                      <a:pt x="6000" y="1810"/>
                    </a:lnTo>
                    <a:lnTo>
                      <a:pt x="5924" y="2305"/>
                    </a:lnTo>
                    <a:lnTo>
                      <a:pt x="5924" y="2514"/>
                    </a:lnTo>
                    <a:lnTo>
                      <a:pt x="5943" y="2590"/>
                    </a:lnTo>
                    <a:lnTo>
                      <a:pt x="5962" y="2648"/>
                    </a:lnTo>
                    <a:lnTo>
                      <a:pt x="5981" y="2686"/>
                    </a:lnTo>
                    <a:lnTo>
                      <a:pt x="6000" y="2705"/>
                    </a:lnTo>
                    <a:lnTo>
                      <a:pt x="6038" y="2724"/>
                    </a:lnTo>
                    <a:lnTo>
                      <a:pt x="6248" y="2819"/>
                    </a:lnTo>
                    <a:lnTo>
                      <a:pt x="6305" y="2838"/>
                    </a:lnTo>
                    <a:lnTo>
                      <a:pt x="6362" y="2876"/>
                    </a:lnTo>
                    <a:lnTo>
                      <a:pt x="6419" y="2934"/>
                    </a:lnTo>
                    <a:lnTo>
                      <a:pt x="6458" y="2990"/>
                    </a:lnTo>
                    <a:lnTo>
                      <a:pt x="6572" y="3162"/>
                    </a:lnTo>
                    <a:lnTo>
                      <a:pt x="6800" y="3562"/>
                    </a:lnTo>
                    <a:lnTo>
                      <a:pt x="7105" y="3410"/>
                    </a:lnTo>
                    <a:lnTo>
                      <a:pt x="7277" y="3352"/>
                    </a:lnTo>
                    <a:lnTo>
                      <a:pt x="8115" y="3333"/>
                    </a:lnTo>
                    <a:lnTo>
                      <a:pt x="8476" y="3257"/>
                    </a:lnTo>
                    <a:lnTo>
                      <a:pt x="9258" y="3219"/>
                    </a:lnTo>
                    <a:lnTo>
                      <a:pt x="9277" y="3238"/>
                    </a:lnTo>
                    <a:lnTo>
                      <a:pt x="9314" y="3257"/>
                    </a:lnTo>
                    <a:lnTo>
                      <a:pt x="9334" y="3295"/>
                    </a:lnTo>
                    <a:lnTo>
                      <a:pt x="9715" y="3905"/>
                    </a:lnTo>
                    <a:lnTo>
                      <a:pt x="9867" y="4076"/>
                    </a:lnTo>
                    <a:lnTo>
                      <a:pt x="9867" y="4095"/>
                    </a:lnTo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093" name="Freeform 24">
                <a:extLst>
                  <a:ext uri="{FF2B5EF4-FFF2-40B4-BE49-F238E27FC236}">
                    <a16:creationId xmlns:a16="http://schemas.microsoft.com/office/drawing/2014/main" id="{BE641D3A-AF1D-DA47-AF7F-479D749CF2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62488" y="10464800"/>
                <a:ext cx="2867025" cy="4306888"/>
              </a:xfrm>
              <a:custGeom>
                <a:avLst/>
                <a:gdLst>
                  <a:gd name="T0" fmla="*/ 2147483646 w 7964"/>
                  <a:gd name="T1" fmla="*/ 2147483646 h 11963"/>
                  <a:gd name="T2" fmla="*/ 2147483646 w 7964"/>
                  <a:gd name="T3" fmla="*/ 2147483646 h 11963"/>
                  <a:gd name="T4" fmla="*/ 2147483646 w 7964"/>
                  <a:gd name="T5" fmla="*/ 2147483646 h 11963"/>
                  <a:gd name="T6" fmla="*/ 2147483646 w 7964"/>
                  <a:gd name="T7" fmla="*/ 2147483646 h 11963"/>
                  <a:gd name="T8" fmla="*/ 2147483646 w 7964"/>
                  <a:gd name="T9" fmla="*/ 2147483646 h 11963"/>
                  <a:gd name="T10" fmla="*/ 2147483646 w 7964"/>
                  <a:gd name="T11" fmla="*/ 2147483646 h 11963"/>
                  <a:gd name="T12" fmla="*/ 2147483646 w 7964"/>
                  <a:gd name="T13" fmla="*/ 2147483646 h 11963"/>
                  <a:gd name="T14" fmla="*/ 2147483646 w 7964"/>
                  <a:gd name="T15" fmla="*/ 2147483646 h 11963"/>
                  <a:gd name="T16" fmla="*/ 2147483646 w 7964"/>
                  <a:gd name="T17" fmla="*/ 2147483646 h 11963"/>
                  <a:gd name="T18" fmla="*/ 2147483646 w 7964"/>
                  <a:gd name="T19" fmla="*/ 2147483646 h 11963"/>
                  <a:gd name="T20" fmla="*/ 2147483646 w 7964"/>
                  <a:gd name="T21" fmla="*/ 2147483646 h 11963"/>
                  <a:gd name="T22" fmla="*/ 2147483646 w 7964"/>
                  <a:gd name="T23" fmla="*/ 2147483646 h 11963"/>
                  <a:gd name="T24" fmla="*/ 2147483646 w 7964"/>
                  <a:gd name="T25" fmla="*/ 2147483646 h 11963"/>
                  <a:gd name="T26" fmla="*/ 2147483646 w 7964"/>
                  <a:gd name="T27" fmla="*/ 2147483646 h 11963"/>
                  <a:gd name="T28" fmla="*/ 2147483646 w 7964"/>
                  <a:gd name="T29" fmla="*/ 2147483646 h 11963"/>
                  <a:gd name="T30" fmla="*/ 2147483646 w 7964"/>
                  <a:gd name="T31" fmla="*/ 2147483646 h 11963"/>
                  <a:gd name="T32" fmla="*/ 2147483646 w 7964"/>
                  <a:gd name="T33" fmla="*/ 2147483646 h 11963"/>
                  <a:gd name="T34" fmla="*/ 2147483646 w 7964"/>
                  <a:gd name="T35" fmla="*/ 2147483646 h 11963"/>
                  <a:gd name="T36" fmla="*/ 2147483646 w 7964"/>
                  <a:gd name="T37" fmla="*/ 2147483646 h 11963"/>
                  <a:gd name="T38" fmla="*/ 2147483646 w 7964"/>
                  <a:gd name="T39" fmla="*/ 2147483646 h 11963"/>
                  <a:gd name="T40" fmla="*/ 2147483646 w 7964"/>
                  <a:gd name="T41" fmla="*/ 2147483646 h 11963"/>
                  <a:gd name="T42" fmla="*/ 2147483646 w 7964"/>
                  <a:gd name="T43" fmla="*/ 2147483646 h 11963"/>
                  <a:gd name="T44" fmla="*/ 0 w 7964"/>
                  <a:gd name="T45" fmla="*/ 2147483646 h 11963"/>
                  <a:gd name="T46" fmla="*/ 2147483646 w 7964"/>
                  <a:gd name="T47" fmla="*/ 2147483646 h 11963"/>
                  <a:gd name="T48" fmla="*/ 2147483646 w 7964"/>
                  <a:gd name="T49" fmla="*/ 2147483646 h 11963"/>
                  <a:gd name="T50" fmla="*/ 2147483646 w 7964"/>
                  <a:gd name="T51" fmla="*/ 2147483646 h 11963"/>
                  <a:gd name="T52" fmla="*/ 2147483646 w 7964"/>
                  <a:gd name="T53" fmla="*/ 2147483646 h 11963"/>
                  <a:gd name="T54" fmla="*/ 2147483646 w 7964"/>
                  <a:gd name="T55" fmla="*/ 2147483646 h 11963"/>
                  <a:gd name="T56" fmla="*/ 2147483646 w 7964"/>
                  <a:gd name="T57" fmla="*/ 2147483646 h 11963"/>
                  <a:gd name="T58" fmla="*/ 2147483646 w 7964"/>
                  <a:gd name="T59" fmla="*/ 2147483646 h 11963"/>
                  <a:gd name="T60" fmla="*/ 2147483646 w 7964"/>
                  <a:gd name="T61" fmla="*/ 2147483646 h 11963"/>
                  <a:gd name="T62" fmla="*/ 2147483646 w 7964"/>
                  <a:gd name="T63" fmla="*/ 2147483646 h 11963"/>
                  <a:gd name="T64" fmla="*/ 2147483646 w 7964"/>
                  <a:gd name="T65" fmla="*/ 2147483646 h 11963"/>
                  <a:gd name="T66" fmla="*/ 2147483646 w 7964"/>
                  <a:gd name="T67" fmla="*/ 2147483646 h 11963"/>
                  <a:gd name="T68" fmla="*/ 2147483646 w 7964"/>
                  <a:gd name="T69" fmla="*/ 2147483646 h 11963"/>
                  <a:gd name="T70" fmla="*/ 2147483646 w 7964"/>
                  <a:gd name="T71" fmla="*/ 2147483646 h 11963"/>
                  <a:gd name="T72" fmla="*/ 2147483646 w 7964"/>
                  <a:gd name="T73" fmla="*/ 2147483646 h 11963"/>
                  <a:gd name="T74" fmla="*/ 2147483646 w 7964"/>
                  <a:gd name="T75" fmla="*/ 2147483646 h 11963"/>
                  <a:gd name="T76" fmla="*/ 2147483646 w 7964"/>
                  <a:gd name="T77" fmla="*/ 2147483646 h 11963"/>
                  <a:gd name="T78" fmla="*/ 2147483646 w 7964"/>
                  <a:gd name="T79" fmla="*/ 2147483646 h 11963"/>
                  <a:gd name="T80" fmla="*/ 2147483646 w 7964"/>
                  <a:gd name="T81" fmla="*/ 2147483646 h 11963"/>
                  <a:gd name="T82" fmla="*/ 2147483646 w 7964"/>
                  <a:gd name="T83" fmla="*/ 2147483646 h 11963"/>
                  <a:gd name="T84" fmla="*/ 2147483646 w 7964"/>
                  <a:gd name="T85" fmla="*/ 2147483646 h 11963"/>
                  <a:gd name="T86" fmla="*/ 2147483646 w 7964"/>
                  <a:gd name="T87" fmla="*/ 2147483646 h 11963"/>
                  <a:gd name="T88" fmla="*/ 2147483646 w 7964"/>
                  <a:gd name="T89" fmla="*/ 2147483646 h 11963"/>
                  <a:gd name="T90" fmla="*/ 2147483646 w 7964"/>
                  <a:gd name="T91" fmla="*/ 2147483646 h 11963"/>
                  <a:gd name="T92" fmla="*/ 2147483646 w 7964"/>
                  <a:gd name="T93" fmla="*/ 2147483646 h 11963"/>
                  <a:gd name="T94" fmla="*/ 2147483646 w 7964"/>
                  <a:gd name="T95" fmla="*/ 2147483646 h 11963"/>
                  <a:gd name="T96" fmla="*/ 2147483646 w 7964"/>
                  <a:gd name="T97" fmla="*/ 2147483646 h 11963"/>
                  <a:gd name="T98" fmla="*/ 2147483646 w 7964"/>
                  <a:gd name="T99" fmla="*/ 2147483646 h 11963"/>
                  <a:gd name="T100" fmla="*/ 2147483646 w 7964"/>
                  <a:gd name="T101" fmla="*/ 2147483646 h 11963"/>
                  <a:gd name="T102" fmla="*/ 2147483646 w 7964"/>
                  <a:gd name="T103" fmla="*/ 2147483646 h 11963"/>
                  <a:gd name="T104" fmla="*/ 2147483646 w 7964"/>
                  <a:gd name="T105" fmla="*/ 2147483646 h 11963"/>
                  <a:gd name="T106" fmla="*/ 2147483646 w 7964"/>
                  <a:gd name="T107" fmla="*/ 2147483646 h 1196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7964" h="11963">
                    <a:moveTo>
                      <a:pt x="7963" y="5105"/>
                    </a:moveTo>
                    <a:lnTo>
                      <a:pt x="7924" y="5105"/>
                    </a:lnTo>
                    <a:lnTo>
                      <a:pt x="7906" y="5123"/>
                    </a:lnTo>
                    <a:lnTo>
                      <a:pt x="7887" y="5142"/>
                    </a:lnTo>
                    <a:lnTo>
                      <a:pt x="7867" y="5161"/>
                    </a:lnTo>
                    <a:lnTo>
                      <a:pt x="7848" y="5181"/>
                    </a:lnTo>
                    <a:lnTo>
                      <a:pt x="7811" y="5200"/>
                    </a:lnTo>
                    <a:lnTo>
                      <a:pt x="7734" y="5219"/>
                    </a:lnTo>
                    <a:lnTo>
                      <a:pt x="7696" y="5237"/>
                    </a:lnTo>
                    <a:lnTo>
                      <a:pt x="7582" y="5314"/>
                    </a:lnTo>
                    <a:lnTo>
                      <a:pt x="7544" y="5371"/>
                    </a:lnTo>
                    <a:lnTo>
                      <a:pt x="7506" y="5428"/>
                    </a:lnTo>
                    <a:lnTo>
                      <a:pt x="7163" y="6133"/>
                    </a:lnTo>
                    <a:lnTo>
                      <a:pt x="7144" y="6190"/>
                    </a:lnTo>
                    <a:lnTo>
                      <a:pt x="7144" y="6247"/>
                    </a:lnTo>
                    <a:lnTo>
                      <a:pt x="7144" y="6324"/>
                    </a:lnTo>
                    <a:lnTo>
                      <a:pt x="7144" y="6380"/>
                    </a:lnTo>
                    <a:lnTo>
                      <a:pt x="7125" y="6419"/>
                    </a:lnTo>
                    <a:lnTo>
                      <a:pt x="7125" y="6457"/>
                    </a:lnTo>
                    <a:lnTo>
                      <a:pt x="7086" y="6514"/>
                    </a:lnTo>
                    <a:lnTo>
                      <a:pt x="7029" y="6609"/>
                    </a:lnTo>
                    <a:lnTo>
                      <a:pt x="7010" y="6647"/>
                    </a:lnTo>
                    <a:lnTo>
                      <a:pt x="6972" y="6705"/>
                    </a:lnTo>
                    <a:lnTo>
                      <a:pt x="6915" y="6761"/>
                    </a:lnTo>
                    <a:lnTo>
                      <a:pt x="6896" y="6857"/>
                    </a:lnTo>
                    <a:lnTo>
                      <a:pt x="6877" y="6933"/>
                    </a:lnTo>
                    <a:lnTo>
                      <a:pt x="6877" y="7028"/>
                    </a:lnTo>
                    <a:lnTo>
                      <a:pt x="6896" y="7086"/>
                    </a:lnTo>
                    <a:lnTo>
                      <a:pt x="7010" y="7142"/>
                    </a:lnTo>
                    <a:lnTo>
                      <a:pt x="7049" y="7200"/>
                    </a:lnTo>
                    <a:lnTo>
                      <a:pt x="7067" y="7238"/>
                    </a:lnTo>
                    <a:lnTo>
                      <a:pt x="7067" y="7333"/>
                    </a:lnTo>
                    <a:lnTo>
                      <a:pt x="7105" y="7428"/>
                    </a:lnTo>
                    <a:lnTo>
                      <a:pt x="7144" y="7523"/>
                    </a:lnTo>
                    <a:lnTo>
                      <a:pt x="7315" y="7752"/>
                    </a:lnTo>
                    <a:lnTo>
                      <a:pt x="7372" y="7809"/>
                    </a:lnTo>
                    <a:lnTo>
                      <a:pt x="7582" y="7961"/>
                    </a:lnTo>
                    <a:lnTo>
                      <a:pt x="7639" y="8019"/>
                    </a:lnTo>
                    <a:lnTo>
                      <a:pt x="7677" y="8076"/>
                    </a:lnTo>
                    <a:lnTo>
                      <a:pt x="7848" y="8381"/>
                    </a:lnTo>
                    <a:lnTo>
                      <a:pt x="7887" y="8457"/>
                    </a:lnTo>
                    <a:lnTo>
                      <a:pt x="7887" y="8533"/>
                    </a:lnTo>
                    <a:lnTo>
                      <a:pt x="7887" y="8628"/>
                    </a:lnTo>
                    <a:lnTo>
                      <a:pt x="7867" y="8686"/>
                    </a:lnTo>
                    <a:lnTo>
                      <a:pt x="7811" y="8723"/>
                    </a:lnTo>
                    <a:lnTo>
                      <a:pt x="7791" y="8723"/>
                    </a:lnTo>
                    <a:lnTo>
                      <a:pt x="7696" y="8762"/>
                    </a:lnTo>
                    <a:lnTo>
                      <a:pt x="7562" y="8762"/>
                    </a:lnTo>
                    <a:lnTo>
                      <a:pt x="7525" y="8781"/>
                    </a:lnTo>
                    <a:lnTo>
                      <a:pt x="7239" y="9143"/>
                    </a:lnTo>
                    <a:lnTo>
                      <a:pt x="7181" y="9181"/>
                    </a:lnTo>
                    <a:lnTo>
                      <a:pt x="7125" y="9219"/>
                    </a:lnTo>
                    <a:lnTo>
                      <a:pt x="6934" y="9238"/>
                    </a:lnTo>
                    <a:lnTo>
                      <a:pt x="6877" y="9257"/>
                    </a:lnTo>
                    <a:lnTo>
                      <a:pt x="6763" y="9352"/>
                    </a:lnTo>
                    <a:lnTo>
                      <a:pt x="6324" y="9524"/>
                    </a:lnTo>
                    <a:lnTo>
                      <a:pt x="6096" y="9657"/>
                    </a:lnTo>
                    <a:lnTo>
                      <a:pt x="6020" y="9733"/>
                    </a:lnTo>
                    <a:lnTo>
                      <a:pt x="5772" y="10076"/>
                    </a:lnTo>
                    <a:lnTo>
                      <a:pt x="5544" y="10305"/>
                    </a:lnTo>
                    <a:lnTo>
                      <a:pt x="5525" y="10362"/>
                    </a:lnTo>
                    <a:lnTo>
                      <a:pt x="5486" y="10495"/>
                    </a:lnTo>
                    <a:lnTo>
                      <a:pt x="5410" y="10590"/>
                    </a:lnTo>
                    <a:lnTo>
                      <a:pt x="5334" y="10685"/>
                    </a:lnTo>
                    <a:lnTo>
                      <a:pt x="5163" y="10819"/>
                    </a:lnTo>
                    <a:lnTo>
                      <a:pt x="5124" y="10876"/>
                    </a:lnTo>
                    <a:lnTo>
                      <a:pt x="5086" y="10990"/>
                    </a:lnTo>
                    <a:lnTo>
                      <a:pt x="5048" y="11048"/>
                    </a:lnTo>
                    <a:lnTo>
                      <a:pt x="4553" y="11257"/>
                    </a:lnTo>
                    <a:lnTo>
                      <a:pt x="4496" y="11295"/>
                    </a:lnTo>
                    <a:lnTo>
                      <a:pt x="4477" y="11314"/>
                    </a:lnTo>
                    <a:lnTo>
                      <a:pt x="4458" y="11333"/>
                    </a:lnTo>
                    <a:lnTo>
                      <a:pt x="4438" y="11352"/>
                    </a:lnTo>
                    <a:lnTo>
                      <a:pt x="4401" y="11371"/>
                    </a:lnTo>
                    <a:lnTo>
                      <a:pt x="4382" y="11371"/>
                    </a:lnTo>
                    <a:lnTo>
                      <a:pt x="4267" y="11371"/>
                    </a:lnTo>
                    <a:lnTo>
                      <a:pt x="4134" y="11390"/>
                    </a:lnTo>
                    <a:lnTo>
                      <a:pt x="3677" y="11600"/>
                    </a:lnTo>
                    <a:lnTo>
                      <a:pt x="3410" y="11790"/>
                    </a:lnTo>
                    <a:lnTo>
                      <a:pt x="3391" y="11809"/>
                    </a:lnTo>
                    <a:lnTo>
                      <a:pt x="3372" y="11809"/>
                    </a:lnTo>
                    <a:lnTo>
                      <a:pt x="3372" y="11828"/>
                    </a:lnTo>
                    <a:lnTo>
                      <a:pt x="3353" y="11828"/>
                    </a:lnTo>
                    <a:lnTo>
                      <a:pt x="3353" y="11847"/>
                    </a:lnTo>
                    <a:lnTo>
                      <a:pt x="3067" y="11866"/>
                    </a:lnTo>
                    <a:lnTo>
                      <a:pt x="2972" y="11886"/>
                    </a:lnTo>
                    <a:lnTo>
                      <a:pt x="2915" y="11905"/>
                    </a:lnTo>
                    <a:lnTo>
                      <a:pt x="2439" y="11847"/>
                    </a:lnTo>
                    <a:lnTo>
                      <a:pt x="2381" y="11847"/>
                    </a:lnTo>
                    <a:lnTo>
                      <a:pt x="2210" y="11942"/>
                    </a:lnTo>
                    <a:lnTo>
                      <a:pt x="2134" y="11962"/>
                    </a:lnTo>
                    <a:lnTo>
                      <a:pt x="2076" y="11962"/>
                    </a:lnTo>
                    <a:lnTo>
                      <a:pt x="1600" y="11866"/>
                    </a:lnTo>
                    <a:lnTo>
                      <a:pt x="1201" y="11886"/>
                    </a:lnTo>
                    <a:lnTo>
                      <a:pt x="1048" y="11847"/>
                    </a:lnTo>
                    <a:lnTo>
                      <a:pt x="934" y="11828"/>
                    </a:lnTo>
                    <a:lnTo>
                      <a:pt x="705" y="11866"/>
                    </a:lnTo>
                    <a:lnTo>
                      <a:pt x="648" y="10667"/>
                    </a:lnTo>
                    <a:lnTo>
                      <a:pt x="648" y="10609"/>
                    </a:lnTo>
                    <a:lnTo>
                      <a:pt x="686" y="10495"/>
                    </a:lnTo>
                    <a:lnTo>
                      <a:pt x="705" y="10381"/>
                    </a:lnTo>
                    <a:lnTo>
                      <a:pt x="705" y="10266"/>
                    </a:lnTo>
                    <a:lnTo>
                      <a:pt x="705" y="10171"/>
                    </a:lnTo>
                    <a:lnTo>
                      <a:pt x="705" y="10076"/>
                    </a:lnTo>
                    <a:lnTo>
                      <a:pt x="610" y="9580"/>
                    </a:lnTo>
                    <a:lnTo>
                      <a:pt x="591" y="9352"/>
                    </a:lnTo>
                    <a:lnTo>
                      <a:pt x="591" y="9047"/>
                    </a:lnTo>
                    <a:lnTo>
                      <a:pt x="572" y="8666"/>
                    </a:lnTo>
                    <a:lnTo>
                      <a:pt x="191" y="7485"/>
                    </a:lnTo>
                    <a:lnTo>
                      <a:pt x="19" y="7162"/>
                    </a:lnTo>
                    <a:lnTo>
                      <a:pt x="0" y="7104"/>
                    </a:lnTo>
                    <a:lnTo>
                      <a:pt x="0" y="7047"/>
                    </a:lnTo>
                    <a:lnTo>
                      <a:pt x="0" y="6971"/>
                    </a:lnTo>
                    <a:lnTo>
                      <a:pt x="77" y="6609"/>
                    </a:lnTo>
                    <a:lnTo>
                      <a:pt x="172" y="6533"/>
                    </a:lnTo>
                    <a:lnTo>
                      <a:pt x="191" y="6476"/>
                    </a:lnTo>
                    <a:lnTo>
                      <a:pt x="229" y="6400"/>
                    </a:lnTo>
                    <a:lnTo>
                      <a:pt x="286" y="5980"/>
                    </a:lnTo>
                    <a:lnTo>
                      <a:pt x="305" y="5885"/>
                    </a:lnTo>
                    <a:lnTo>
                      <a:pt x="344" y="5847"/>
                    </a:lnTo>
                    <a:lnTo>
                      <a:pt x="381" y="5828"/>
                    </a:lnTo>
                    <a:lnTo>
                      <a:pt x="534" y="5809"/>
                    </a:lnTo>
                    <a:lnTo>
                      <a:pt x="1182" y="5714"/>
                    </a:lnTo>
                    <a:lnTo>
                      <a:pt x="1353" y="5618"/>
                    </a:lnTo>
                    <a:lnTo>
                      <a:pt x="1448" y="5447"/>
                    </a:lnTo>
                    <a:lnTo>
                      <a:pt x="1505" y="5352"/>
                    </a:lnTo>
                    <a:lnTo>
                      <a:pt x="1563" y="5295"/>
                    </a:lnTo>
                    <a:lnTo>
                      <a:pt x="1600" y="5295"/>
                    </a:lnTo>
                    <a:lnTo>
                      <a:pt x="1639" y="5295"/>
                    </a:lnTo>
                    <a:lnTo>
                      <a:pt x="1696" y="5295"/>
                    </a:lnTo>
                    <a:lnTo>
                      <a:pt x="1753" y="5276"/>
                    </a:lnTo>
                    <a:lnTo>
                      <a:pt x="1753" y="5257"/>
                    </a:lnTo>
                    <a:lnTo>
                      <a:pt x="1753" y="5200"/>
                    </a:lnTo>
                    <a:lnTo>
                      <a:pt x="1715" y="5047"/>
                    </a:lnTo>
                    <a:lnTo>
                      <a:pt x="1582" y="4209"/>
                    </a:lnTo>
                    <a:lnTo>
                      <a:pt x="1543" y="3657"/>
                    </a:lnTo>
                    <a:lnTo>
                      <a:pt x="1563" y="3466"/>
                    </a:lnTo>
                    <a:lnTo>
                      <a:pt x="1600" y="3200"/>
                    </a:lnTo>
                    <a:lnTo>
                      <a:pt x="1696" y="2895"/>
                    </a:lnTo>
                    <a:lnTo>
                      <a:pt x="1639" y="2875"/>
                    </a:lnTo>
                    <a:lnTo>
                      <a:pt x="1391" y="2971"/>
                    </a:lnTo>
                    <a:lnTo>
                      <a:pt x="1334" y="2952"/>
                    </a:lnTo>
                    <a:lnTo>
                      <a:pt x="1277" y="2895"/>
                    </a:lnTo>
                    <a:lnTo>
                      <a:pt x="1219" y="2780"/>
                    </a:lnTo>
                    <a:lnTo>
                      <a:pt x="1201" y="2743"/>
                    </a:lnTo>
                    <a:lnTo>
                      <a:pt x="1162" y="2704"/>
                    </a:lnTo>
                    <a:lnTo>
                      <a:pt x="1143" y="2609"/>
                    </a:lnTo>
                    <a:lnTo>
                      <a:pt x="1162" y="2533"/>
                    </a:lnTo>
                    <a:lnTo>
                      <a:pt x="1219" y="2133"/>
                    </a:lnTo>
                    <a:lnTo>
                      <a:pt x="1219" y="1961"/>
                    </a:lnTo>
                    <a:lnTo>
                      <a:pt x="1219" y="1904"/>
                    </a:lnTo>
                    <a:lnTo>
                      <a:pt x="1201" y="1828"/>
                    </a:lnTo>
                    <a:lnTo>
                      <a:pt x="1143" y="1695"/>
                    </a:lnTo>
                    <a:lnTo>
                      <a:pt x="1086" y="1580"/>
                    </a:lnTo>
                    <a:lnTo>
                      <a:pt x="781" y="1257"/>
                    </a:lnTo>
                    <a:lnTo>
                      <a:pt x="743" y="1219"/>
                    </a:lnTo>
                    <a:lnTo>
                      <a:pt x="743" y="1180"/>
                    </a:lnTo>
                    <a:lnTo>
                      <a:pt x="762" y="1143"/>
                    </a:lnTo>
                    <a:lnTo>
                      <a:pt x="801" y="1085"/>
                    </a:lnTo>
                    <a:lnTo>
                      <a:pt x="991" y="933"/>
                    </a:lnTo>
                    <a:lnTo>
                      <a:pt x="1010" y="914"/>
                    </a:lnTo>
                    <a:lnTo>
                      <a:pt x="915" y="894"/>
                    </a:lnTo>
                    <a:lnTo>
                      <a:pt x="781" y="894"/>
                    </a:lnTo>
                    <a:lnTo>
                      <a:pt x="705" y="876"/>
                    </a:lnTo>
                    <a:lnTo>
                      <a:pt x="648" y="857"/>
                    </a:lnTo>
                    <a:lnTo>
                      <a:pt x="591" y="799"/>
                    </a:lnTo>
                    <a:lnTo>
                      <a:pt x="553" y="762"/>
                    </a:lnTo>
                    <a:lnTo>
                      <a:pt x="534" y="647"/>
                    </a:lnTo>
                    <a:lnTo>
                      <a:pt x="610" y="590"/>
                    </a:lnTo>
                    <a:lnTo>
                      <a:pt x="705" y="571"/>
                    </a:lnTo>
                    <a:lnTo>
                      <a:pt x="820" y="533"/>
                    </a:lnTo>
                    <a:lnTo>
                      <a:pt x="991" y="533"/>
                    </a:lnTo>
                    <a:lnTo>
                      <a:pt x="1277" y="590"/>
                    </a:lnTo>
                    <a:lnTo>
                      <a:pt x="1505" y="628"/>
                    </a:lnTo>
                    <a:lnTo>
                      <a:pt x="1791" y="476"/>
                    </a:lnTo>
                    <a:lnTo>
                      <a:pt x="1924" y="400"/>
                    </a:lnTo>
                    <a:lnTo>
                      <a:pt x="1981" y="342"/>
                    </a:lnTo>
                    <a:lnTo>
                      <a:pt x="2020" y="323"/>
                    </a:lnTo>
                    <a:lnTo>
                      <a:pt x="2134" y="0"/>
                    </a:lnTo>
                    <a:lnTo>
                      <a:pt x="2362" y="95"/>
                    </a:lnTo>
                    <a:lnTo>
                      <a:pt x="2401" y="209"/>
                    </a:lnTo>
                    <a:lnTo>
                      <a:pt x="2401" y="247"/>
                    </a:lnTo>
                    <a:lnTo>
                      <a:pt x="2401" y="304"/>
                    </a:lnTo>
                    <a:lnTo>
                      <a:pt x="2401" y="495"/>
                    </a:lnTo>
                    <a:lnTo>
                      <a:pt x="2401" y="514"/>
                    </a:lnTo>
                    <a:lnTo>
                      <a:pt x="2420" y="533"/>
                    </a:lnTo>
                    <a:lnTo>
                      <a:pt x="2439" y="533"/>
                    </a:lnTo>
                    <a:lnTo>
                      <a:pt x="2457" y="514"/>
                    </a:lnTo>
                    <a:lnTo>
                      <a:pt x="2515" y="418"/>
                    </a:lnTo>
                    <a:lnTo>
                      <a:pt x="2553" y="381"/>
                    </a:lnTo>
                    <a:lnTo>
                      <a:pt x="2591" y="381"/>
                    </a:lnTo>
                    <a:lnTo>
                      <a:pt x="2610" y="381"/>
                    </a:lnTo>
                    <a:lnTo>
                      <a:pt x="2648" y="418"/>
                    </a:lnTo>
                    <a:lnTo>
                      <a:pt x="2667" y="495"/>
                    </a:lnTo>
                    <a:lnTo>
                      <a:pt x="2667" y="571"/>
                    </a:lnTo>
                    <a:lnTo>
                      <a:pt x="2667" y="647"/>
                    </a:lnTo>
                    <a:lnTo>
                      <a:pt x="2667" y="704"/>
                    </a:lnTo>
                    <a:lnTo>
                      <a:pt x="2648" y="762"/>
                    </a:lnTo>
                    <a:lnTo>
                      <a:pt x="2629" y="857"/>
                    </a:lnTo>
                    <a:lnTo>
                      <a:pt x="2496" y="1104"/>
                    </a:lnTo>
                    <a:lnTo>
                      <a:pt x="2477" y="1161"/>
                    </a:lnTo>
                    <a:lnTo>
                      <a:pt x="2457" y="1219"/>
                    </a:lnTo>
                    <a:lnTo>
                      <a:pt x="2457" y="1257"/>
                    </a:lnTo>
                    <a:lnTo>
                      <a:pt x="2457" y="1314"/>
                    </a:lnTo>
                    <a:lnTo>
                      <a:pt x="2457" y="1333"/>
                    </a:lnTo>
                    <a:lnTo>
                      <a:pt x="2477" y="1371"/>
                    </a:lnTo>
                    <a:lnTo>
                      <a:pt x="2477" y="1409"/>
                    </a:lnTo>
                    <a:lnTo>
                      <a:pt x="2534" y="1524"/>
                    </a:lnTo>
                    <a:lnTo>
                      <a:pt x="2706" y="1695"/>
                    </a:lnTo>
                    <a:lnTo>
                      <a:pt x="2762" y="1790"/>
                    </a:lnTo>
                    <a:lnTo>
                      <a:pt x="2820" y="1942"/>
                    </a:lnTo>
                    <a:lnTo>
                      <a:pt x="2858" y="2000"/>
                    </a:lnTo>
                    <a:lnTo>
                      <a:pt x="2915" y="2037"/>
                    </a:lnTo>
                    <a:lnTo>
                      <a:pt x="3182" y="2228"/>
                    </a:lnTo>
                    <a:lnTo>
                      <a:pt x="3372" y="2247"/>
                    </a:lnTo>
                    <a:lnTo>
                      <a:pt x="3829" y="2209"/>
                    </a:lnTo>
                    <a:lnTo>
                      <a:pt x="3905" y="2171"/>
                    </a:lnTo>
                    <a:lnTo>
                      <a:pt x="3981" y="2114"/>
                    </a:lnTo>
                    <a:lnTo>
                      <a:pt x="4286" y="1885"/>
                    </a:lnTo>
                    <a:lnTo>
                      <a:pt x="4286" y="1866"/>
                    </a:lnTo>
                    <a:lnTo>
                      <a:pt x="4343" y="1733"/>
                    </a:lnTo>
                    <a:lnTo>
                      <a:pt x="4420" y="1485"/>
                    </a:lnTo>
                    <a:lnTo>
                      <a:pt x="4420" y="1428"/>
                    </a:lnTo>
                    <a:lnTo>
                      <a:pt x="4420" y="1371"/>
                    </a:lnTo>
                    <a:lnTo>
                      <a:pt x="4382" y="1143"/>
                    </a:lnTo>
                    <a:lnTo>
                      <a:pt x="4382" y="1047"/>
                    </a:lnTo>
                    <a:lnTo>
                      <a:pt x="4401" y="1028"/>
                    </a:lnTo>
                    <a:lnTo>
                      <a:pt x="4477" y="1009"/>
                    </a:lnTo>
                    <a:lnTo>
                      <a:pt x="4591" y="1009"/>
                    </a:lnTo>
                    <a:lnTo>
                      <a:pt x="4629" y="1047"/>
                    </a:lnTo>
                    <a:lnTo>
                      <a:pt x="4687" y="1104"/>
                    </a:lnTo>
                    <a:lnTo>
                      <a:pt x="4724" y="1199"/>
                    </a:lnTo>
                    <a:lnTo>
                      <a:pt x="4839" y="1352"/>
                    </a:lnTo>
                    <a:lnTo>
                      <a:pt x="5144" y="1676"/>
                    </a:lnTo>
                    <a:lnTo>
                      <a:pt x="5163" y="1733"/>
                    </a:lnTo>
                    <a:lnTo>
                      <a:pt x="5200" y="1809"/>
                    </a:lnTo>
                    <a:lnTo>
                      <a:pt x="5258" y="1961"/>
                    </a:lnTo>
                    <a:lnTo>
                      <a:pt x="5315" y="2076"/>
                    </a:lnTo>
                    <a:lnTo>
                      <a:pt x="5467" y="2228"/>
                    </a:lnTo>
                    <a:lnTo>
                      <a:pt x="5867" y="2457"/>
                    </a:lnTo>
                    <a:lnTo>
                      <a:pt x="5982" y="2514"/>
                    </a:lnTo>
                    <a:lnTo>
                      <a:pt x="6096" y="2514"/>
                    </a:lnTo>
                    <a:lnTo>
                      <a:pt x="6210" y="2418"/>
                    </a:lnTo>
                    <a:lnTo>
                      <a:pt x="6572" y="2095"/>
                    </a:lnTo>
                    <a:lnTo>
                      <a:pt x="7239" y="2418"/>
                    </a:lnTo>
                    <a:lnTo>
                      <a:pt x="7277" y="2457"/>
                    </a:lnTo>
                    <a:lnTo>
                      <a:pt x="7296" y="2495"/>
                    </a:lnTo>
                    <a:lnTo>
                      <a:pt x="7334" y="2609"/>
                    </a:lnTo>
                    <a:lnTo>
                      <a:pt x="7486" y="2971"/>
                    </a:lnTo>
                    <a:lnTo>
                      <a:pt x="7544" y="3085"/>
                    </a:lnTo>
                    <a:lnTo>
                      <a:pt x="7562" y="3219"/>
                    </a:lnTo>
                    <a:lnTo>
                      <a:pt x="7525" y="3923"/>
                    </a:lnTo>
                    <a:lnTo>
                      <a:pt x="7525" y="3999"/>
                    </a:lnTo>
                    <a:lnTo>
                      <a:pt x="7544" y="4018"/>
                    </a:lnTo>
                    <a:lnTo>
                      <a:pt x="7562" y="4057"/>
                    </a:lnTo>
                    <a:lnTo>
                      <a:pt x="7620" y="4095"/>
                    </a:lnTo>
                    <a:lnTo>
                      <a:pt x="7677" y="4133"/>
                    </a:lnTo>
                    <a:lnTo>
                      <a:pt x="7696" y="4209"/>
                    </a:lnTo>
                    <a:lnTo>
                      <a:pt x="7715" y="4380"/>
                    </a:lnTo>
                    <a:lnTo>
                      <a:pt x="7753" y="4419"/>
                    </a:lnTo>
                    <a:lnTo>
                      <a:pt x="7791" y="4457"/>
                    </a:lnTo>
                    <a:lnTo>
                      <a:pt x="7848" y="4495"/>
                    </a:lnTo>
                    <a:lnTo>
                      <a:pt x="7887" y="4533"/>
                    </a:lnTo>
                    <a:lnTo>
                      <a:pt x="7924" y="4590"/>
                    </a:lnTo>
                    <a:lnTo>
                      <a:pt x="7943" y="4647"/>
                    </a:lnTo>
                    <a:lnTo>
                      <a:pt x="7943" y="4704"/>
                    </a:lnTo>
                    <a:lnTo>
                      <a:pt x="7943" y="4819"/>
                    </a:lnTo>
                    <a:lnTo>
                      <a:pt x="7943" y="4952"/>
                    </a:lnTo>
                    <a:lnTo>
                      <a:pt x="7963" y="5105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094" name="Freeform 25">
                <a:extLst>
                  <a:ext uri="{FF2B5EF4-FFF2-40B4-BE49-F238E27FC236}">
                    <a16:creationId xmlns:a16="http://schemas.microsoft.com/office/drawing/2014/main" id="{EC227FE9-79FA-1C4F-BCDF-C415A369C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86675" y="9710738"/>
                <a:ext cx="3579813" cy="4773612"/>
              </a:xfrm>
              <a:custGeom>
                <a:avLst/>
                <a:gdLst>
                  <a:gd name="T0" fmla="*/ 2147483646 w 9945"/>
                  <a:gd name="T1" fmla="*/ 2147483646 h 13259"/>
                  <a:gd name="T2" fmla="*/ 2147483646 w 9945"/>
                  <a:gd name="T3" fmla="*/ 2147483646 h 13259"/>
                  <a:gd name="T4" fmla="*/ 2147483646 w 9945"/>
                  <a:gd name="T5" fmla="*/ 2147483646 h 13259"/>
                  <a:gd name="T6" fmla="*/ 2147483646 w 9945"/>
                  <a:gd name="T7" fmla="*/ 2147483646 h 13259"/>
                  <a:gd name="T8" fmla="*/ 2147483646 w 9945"/>
                  <a:gd name="T9" fmla="*/ 2147483646 h 13259"/>
                  <a:gd name="T10" fmla="*/ 2147483646 w 9945"/>
                  <a:gd name="T11" fmla="*/ 2147483646 h 13259"/>
                  <a:gd name="T12" fmla="*/ 2147483646 w 9945"/>
                  <a:gd name="T13" fmla="*/ 2147483646 h 13259"/>
                  <a:gd name="T14" fmla="*/ 2147483646 w 9945"/>
                  <a:gd name="T15" fmla="*/ 2147483646 h 13259"/>
                  <a:gd name="T16" fmla="*/ 2147483646 w 9945"/>
                  <a:gd name="T17" fmla="*/ 2147483646 h 13259"/>
                  <a:gd name="T18" fmla="*/ 2147483646 w 9945"/>
                  <a:gd name="T19" fmla="*/ 2147483646 h 13259"/>
                  <a:gd name="T20" fmla="*/ 2147483646 w 9945"/>
                  <a:gd name="T21" fmla="*/ 2147483646 h 13259"/>
                  <a:gd name="T22" fmla="*/ 2147483646 w 9945"/>
                  <a:gd name="T23" fmla="*/ 2147483646 h 13259"/>
                  <a:gd name="T24" fmla="*/ 2147483646 w 9945"/>
                  <a:gd name="T25" fmla="*/ 2147483646 h 13259"/>
                  <a:gd name="T26" fmla="*/ 0 w 9945"/>
                  <a:gd name="T27" fmla="*/ 2147483646 h 13259"/>
                  <a:gd name="T28" fmla="*/ 2147483646 w 9945"/>
                  <a:gd name="T29" fmla="*/ 2147483646 h 13259"/>
                  <a:gd name="T30" fmla="*/ 2147483646 w 9945"/>
                  <a:gd name="T31" fmla="*/ 2147483646 h 13259"/>
                  <a:gd name="T32" fmla="*/ 2147483646 w 9945"/>
                  <a:gd name="T33" fmla="*/ 2147483646 h 13259"/>
                  <a:gd name="T34" fmla="*/ 2147483646 w 9945"/>
                  <a:gd name="T35" fmla="*/ 2147483646 h 13259"/>
                  <a:gd name="T36" fmla="*/ 2147483646 w 9945"/>
                  <a:gd name="T37" fmla="*/ 2147483646 h 13259"/>
                  <a:gd name="T38" fmla="*/ 2147483646 w 9945"/>
                  <a:gd name="T39" fmla="*/ 2147483646 h 13259"/>
                  <a:gd name="T40" fmla="*/ 2147483646 w 9945"/>
                  <a:gd name="T41" fmla="*/ 2147483646 h 13259"/>
                  <a:gd name="T42" fmla="*/ 2147483646 w 9945"/>
                  <a:gd name="T43" fmla="*/ 2147483646 h 13259"/>
                  <a:gd name="T44" fmla="*/ 2147483646 w 9945"/>
                  <a:gd name="T45" fmla="*/ 2147483646 h 13259"/>
                  <a:gd name="T46" fmla="*/ 2147483646 w 9945"/>
                  <a:gd name="T47" fmla="*/ 2147483646 h 13259"/>
                  <a:gd name="T48" fmla="*/ 2147483646 w 9945"/>
                  <a:gd name="T49" fmla="*/ 2147483646 h 13259"/>
                  <a:gd name="T50" fmla="*/ 2147483646 w 9945"/>
                  <a:gd name="T51" fmla="*/ 2147483646 h 13259"/>
                  <a:gd name="T52" fmla="*/ 2147483646 w 9945"/>
                  <a:gd name="T53" fmla="*/ 2147483646 h 13259"/>
                  <a:gd name="T54" fmla="*/ 2147483646 w 9945"/>
                  <a:gd name="T55" fmla="*/ 2147483646 h 13259"/>
                  <a:gd name="T56" fmla="*/ 2147483646 w 9945"/>
                  <a:gd name="T57" fmla="*/ 2147483646 h 13259"/>
                  <a:gd name="T58" fmla="*/ 2147483646 w 9945"/>
                  <a:gd name="T59" fmla="*/ 2147483646 h 13259"/>
                  <a:gd name="T60" fmla="*/ 2147483646 w 9945"/>
                  <a:gd name="T61" fmla="*/ 2147483646 h 13259"/>
                  <a:gd name="T62" fmla="*/ 2147483646 w 9945"/>
                  <a:gd name="T63" fmla="*/ 2147483646 h 13259"/>
                  <a:gd name="T64" fmla="*/ 2147483646 w 9945"/>
                  <a:gd name="T65" fmla="*/ 2147483646 h 13259"/>
                  <a:gd name="T66" fmla="*/ 2147483646 w 9945"/>
                  <a:gd name="T67" fmla="*/ 2147483646 h 13259"/>
                  <a:gd name="T68" fmla="*/ 2147483646 w 9945"/>
                  <a:gd name="T69" fmla="*/ 2147483646 h 13259"/>
                  <a:gd name="T70" fmla="*/ 2147483646 w 9945"/>
                  <a:gd name="T71" fmla="*/ 2147483646 h 13259"/>
                  <a:gd name="T72" fmla="*/ 2147483646 w 9945"/>
                  <a:gd name="T73" fmla="*/ 2147483646 h 13259"/>
                  <a:gd name="T74" fmla="*/ 2147483646 w 9945"/>
                  <a:gd name="T75" fmla="*/ 2147483646 h 13259"/>
                  <a:gd name="T76" fmla="*/ 2147483646 w 9945"/>
                  <a:gd name="T77" fmla="*/ 2147483646 h 13259"/>
                  <a:gd name="T78" fmla="*/ 2147483646 w 9945"/>
                  <a:gd name="T79" fmla="*/ 2147483646 h 13259"/>
                  <a:gd name="T80" fmla="*/ 2147483646 w 9945"/>
                  <a:gd name="T81" fmla="*/ 2147483646 h 13259"/>
                  <a:gd name="T82" fmla="*/ 2147483646 w 9945"/>
                  <a:gd name="T83" fmla="*/ 2147483646 h 13259"/>
                  <a:gd name="T84" fmla="*/ 2147483646 w 9945"/>
                  <a:gd name="T85" fmla="*/ 2147483646 h 13259"/>
                  <a:gd name="T86" fmla="*/ 2147483646 w 9945"/>
                  <a:gd name="T87" fmla="*/ 2147483646 h 13259"/>
                  <a:gd name="T88" fmla="*/ 2147483646 w 9945"/>
                  <a:gd name="T89" fmla="*/ 2147483646 h 13259"/>
                  <a:gd name="T90" fmla="*/ 2147483646 w 9945"/>
                  <a:gd name="T91" fmla="*/ 2147483646 h 13259"/>
                  <a:gd name="T92" fmla="*/ 2147483646 w 9945"/>
                  <a:gd name="T93" fmla="*/ 2147483646 h 13259"/>
                  <a:gd name="T94" fmla="*/ 2147483646 w 9945"/>
                  <a:gd name="T95" fmla="*/ 2147483646 h 13259"/>
                  <a:gd name="T96" fmla="*/ 2147483646 w 9945"/>
                  <a:gd name="T97" fmla="*/ 2147483646 h 13259"/>
                  <a:gd name="T98" fmla="*/ 2147483646 w 9945"/>
                  <a:gd name="T99" fmla="*/ 2147483646 h 13259"/>
                  <a:gd name="T100" fmla="*/ 2147483646 w 9945"/>
                  <a:gd name="T101" fmla="*/ 2147483646 h 13259"/>
                  <a:gd name="T102" fmla="*/ 2147483646 w 9945"/>
                  <a:gd name="T103" fmla="*/ 2147483646 h 13259"/>
                  <a:gd name="T104" fmla="*/ 2147483646 w 9945"/>
                  <a:gd name="T105" fmla="*/ 2147483646 h 13259"/>
                  <a:gd name="T106" fmla="*/ 2147483646 w 9945"/>
                  <a:gd name="T107" fmla="*/ 2147483646 h 13259"/>
                  <a:gd name="T108" fmla="*/ 2147483646 w 9945"/>
                  <a:gd name="T109" fmla="*/ 2147483646 h 13259"/>
                  <a:gd name="T110" fmla="*/ 2147483646 w 9945"/>
                  <a:gd name="T111" fmla="*/ 2147483646 h 13259"/>
                  <a:gd name="T112" fmla="*/ 2147483646 w 9945"/>
                  <a:gd name="T113" fmla="*/ 2147483646 h 1325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945" h="13259">
                    <a:moveTo>
                      <a:pt x="6058" y="13258"/>
                    </a:moveTo>
                    <a:lnTo>
                      <a:pt x="6039" y="13239"/>
                    </a:lnTo>
                    <a:lnTo>
                      <a:pt x="6019" y="13200"/>
                    </a:lnTo>
                    <a:lnTo>
                      <a:pt x="6000" y="12895"/>
                    </a:lnTo>
                    <a:lnTo>
                      <a:pt x="5982" y="12839"/>
                    </a:lnTo>
                    <a:lnTo>
                      <a:pt x="5963" y="12781"/>
                    </a:lnTo>
                    <a:lnTo>
                      <a:pt x="5924" y="12724"/>
                    </a:lnTo>
                    <a:lnTo>
                      <a:pt x="5220" y="12020"/>
                    </a:lnTo>
                    <a:lnTo>
                      <a:pt x="5143" y="11924"/>
                    </a:lnTo>
                    <a:lnTo>
                      <a:pt x="5105" y="11829"/>
                    </a:lnTo>
                    <a:lnTo>
                      <a:pt x="5105" y="11734"/>
                    </a:lnTo>
                    <a:lnTo>
                      <a:pt x="5086" y="11620"/>
                    </a:lnTo>
                    <a:lnTo>
                      <a:pt x="5067" y="11524"/>
                    </a:lnTo>
                    <a:lnTo>
                      <a:pt x="4820" y="10953"/>
                    </a:lnTo>
                    <a:lnTo>
                      <a:pt x="4629" y="10343"/>
                    </a:lnTo>
                    <a:lnTo>
                      <a:pt x="4534" y="10115"/>
                    </a:lnTo>
                    <a:lnTo>
                      <a:pt x="4477" y="10076"/>
                    </a:lnTo>
                    <a:lnTo>
                      <a:pt x="4419" y="10057"/>
                    </a:lnTo>
                    <a:lnTo>
                      <a:pt x="4324" y="10039"/>
                    </a:lnTo>
                    <a:lnTo>
                      <a:pt x="4134" y="10000"/>
                    </a:lnTo>
                    <a:lnTo>
                      <a:pt x="4134" y="9962"/>
                    </a:lnTo>
                    <a:lnTo>
                      <a:pt x="4134" y="9905"/>
                    </a:lnTo>
                    <a:lnTo>
                      <a:pt x="4153" y="9772"/>
                    </a:lnTo>
                    <a:lnTo>
                      <a:pt x="4134" y="9639"/>
                    </a:lnTo>
                    <a:lnTo>
                      <a:pt x="4134" y="9600"/>
                    </a:lnTo>
                    <a:lnTo>
                      <a:pt x="4134" y="9581"/>
                    </a:lnTo>
                    <a:lnTo>
                      <a:pt x="4172" y="9543"/>
                    </a:lnTo>
                    <a:lnTo>
                      <a:pt x="4172" y="9467"/>
                    </a:lnTo>
                    <a:lnTo>
                      <a:pt x="4210" y="9429"/>
                    </a:lnTo>
                    <a:lnTo>
                      <a:pt x="4248" y="9353"/>
                    </a:lnTo>
                    <a:lnTo>
                      <a:pt x="4267" y="9296"/>
                    </a:lnTo>
                    <a:lnTo>
                      <a:pt x="4229" y="9277"/>
                    </a:lnTo>
                    <a:lnTo>
                      <a:pt x="3601" y="9353"/>
                    </a:lnTo>
                    <a:lnTo>
                      <a:pt x="3524" y="9353"/>
                    </a:lnTo>
                    <a:lnTo>
                      <a:pt x="3372" y="9258"/>
                    </a:lnTo>
                    <a:lnTo>
                      <a:pt x="3029" y="9143"/>
                    </a:lnTo>
                    <a:lnTo>
                      <a:pt x="2991" y="9124"/>
                    </a:lnTo>
                    <a:lnTo>
                      <a:pt x="2953" y="9105"/>
                    </a:lnTo>
                    <a:lnTo>
                      <a:pt x="2934" y="9048"/>
                    </a:lnTo>
                    <a:lnTo>
                      <a:pt x="2915" y="9010"/>
                    </a:lnTo>
                    <a:lnTo>
                      <a:pt x="2781" y="8896"/>
                    </a:lnTo>
                    <a:lnTo>
                      <a:pt x="2553" y="8743"/>
                    </a:lnTo>
                    <a:lnTo>
                      <a:pt x="2496" y="8724"/>
                    </a:lnTo>
                    <a:lnTo>
                      <a:pt x="2382" y="8724"/>
                    </a:lnTo>
                    <a:lnTo>
                      <a:pt x="2324" y="8705"/>
                    </a:lnTo>
                    <a:lnTo>
                      <a:pt x="2286" y="8648"/>
                    </a:lnTo>
                    <a:lnTo>
                      <a:pt x="2248" y="8553"/>
                    </a:lnTo>
                    <a:lnTo>
                      <a:pt x="2210" y="8496"/>
                    </a:lnTo>
                    <a:lnTo>
                      <a:pt x="2057" y="8324"/>
                    </a:lnTo>
                    <a:lnTo>
                      <a:pt x="2038" y="8305"/>
                    </a:lnTo>
                    <a:lnTo>
                      <a:pt x="2001" y="8305"/>
                    </a:lnTo>
                    <a:lnTo>
                      <a:pt x="1962" y="8305"/>
                    </a:lnTo>
                    <a:lnTo>
                      <a:pt x="1886" y="8343"/>
                    </a:lnTo>
                    <a:lnTo>
                      <a:pt x="1810" y="8343"/>
                    </a:lnTo>
                    <a:lnTo>
                      <a:pt x="1657" y="8324"/>
                    </a:lnTo>
                    <a:lnTo>
                      <a:pt x="1562" y="8286"/>
                    </a:lnTo>
                    <a:lnTo>
                      <a:pt x="1467" y="8172"/>
                    </a:lnTo>
                    <a:lnTo>
                      <a:pt x="1162" y="7753"/>
                    </a:lnTo>
                    <a:lnTo>
                      <a:pt x="1124" y="7714"/>
                    </a:lnTo>
                    <a:lnTo>
                      <a:pt x="819" y="7562"/>
                    </a:lnTo>
                    <a:lnTo>
                      <a:pt x="629" y="7543"/>
                    </a:lnTo>
                    <a:lnTo>
                      <a:pt x="591" y="7543"/>
                    </a:lnTo>
                    <a:lnTo>
                      <a:pt x="514" y="7486"/>
                    </a:lnTo>
                    <a:lnTo>
                      <a:pt x="477" y="7467"/>
                    </a:lnTo>
                    <a:lnTo>
                      <a:pt x="438" y="7467"/>
                    </a:lnTo>
                    <a:lnTo>
                      <a:pt x="343" y="7486"/>
                    </a:lnTo>
                    <a:lnTo>
                      <a:pt x="305" y="7486"/>
                    </a:lnTo>
                    <a:lnTo>
                      <a:pt x="152" y="7410"/>
                    </a:lnTo>
                    <a:lnTo>
                      <a:pt x="115" y="7410"/>
                    </a:lnTo>
                    <a:lnTo>
                      <a:pt x="0" y="7410"/>
                    </a:lnTo>
                    <a:lnTo>
                      <a:pt x="96" y="6572"/>
                    </a:lnTo>
                    <a:lnTo>
                      <a:pt x="96" y="6267"/>
                    </a:lnTo>
                    <a:lnTo>
                      <a:pt x="57" y="5677"/>
                    </a:lnTo>
                    <a:lnTo>
                      <a:pt x="76" y="5581"/>
                    </a:lnTo>
                    <a:lnTo>
                      <a:pt x="115" y="5524"/>
                    </a:lnTo>
                    <a:lnTo>
                      <a:pt x="152" y="5486"/>
                    </a:lnTo>
                    <a:lnTo>
                      <a:pt x="362" y="5352"/>
                    </a:lnTo>
                    <a:lnTo>
                      <a:pt x="401" y="5315"/>
                    </a:lnTo>
                    <a:lnTo>
                      <a:pt x="438" y="5257"/>
                    </a:lnTo>
                    <a:lnTo>
                      <a:pt x="514" y="5124"/>
                    </a:lnTo>
                    <a:lnTo>
                      <a:pt x="533" y="5086"/>
                    </a:lnTo>
                    <a:lnTo>
                      <a:pt x="591" y="5048"/>
                    </a:lnTo>
                    <a:lnTo>
                      <a:pt x="610" y="5010"/>
                    </a:lnTo>
                    <a:lnTo>
                      <a:pt x="610" y="4953"/>
                    </a:lnTo>
                    <a:lnTo>
                      <a:pt x="591" y="4819"/>
                    </a:lnTo>
                    <a:lnTo>
                      <a:pt x="591" y="4781"/>
                    </a:lnTo>
                    <a:lnTo>
                      <a:pt x="781" y="4324"/>
                    </a:lnTo>
                    <a:lnTo>
                      <a:pt x="991" y="3943"/>
                    </a:lnTo>
                    <a:lnTo>
                      <a:pt x="1010" y="3867"/>
                    </a:lnTo>
                    <a:lnTo>
                      <a:pt x="1029" y="3791"/>
                    </a:lnTo>
                    <a:lnTo>
                      <a:pt x="1010" y="3696"/>
                    </a:lnTo>
                    <a:lnTo>
                      <a:pt x="972" y="3620"/>
                    </a:lnTo>
                    <a:lnTo>
                      <a:pt x="858" y="3391"/>
                    </a:lnTo>
                    <a:lnTo>
                      <a:pt x="838" y="3334"/>
                    </a:lnTo>
                    <a:lnTo>
                      <a:pt x="838" y="3276"/>
                    </a:lnTo>
                    <a:lnTo>
                      <a:pt x="858" y="3257"/>
                    </a:lnTo>
                    <a:lnTo>
                      <a:pt x="895" y="3257"/>
                    </a:lnTo>
                    <a:lnTo>
                      <a:pt x="953" y="3257"/>
                    </a:lnTo>
                    <a:lnTo>
                      <a:pt x="1143" y="3276"/>
                    </a:lnTo>
                    <a:lnTo>
                      <a:pt x="1200" y="3276"/>
                    </a:lnTo>
                    <a:lnTo>
                      <a:pt x="1295" y="3239"/>
                    </a:lnTo>
                    <a:lnTo>
                      <a:pt x="1505" y="3048"/>
                    </a:lnTo>
                    <a:lnTo>
                      <a:pt x="1657" y="2953"/>
                    </a:lnTo>
                    <a:lnTo>
                      <a:pt x="2038" y="2781"/>
                    </a:lnTo>
                    <a:lnTo>
                      <a:pt x="2115" y="2705"/>
                    </a:lnTo>
                    <a:lnTo>
                      <a:pt x="2172" y="2648"/>
                    </a:lnTo>
                    <a:lnTo>
                      <a:pt x="2191" y="2591"/>
                    </a:lnTo>
                    <a:lnTo>
                      <a:pt x="2191" y="2496"/>
                    </a:lnTo>
                    <a:lnTo>
                      <a:pt x="2115" y="2362"/>
                    </a:lnTo>
                    <a:lnTo>
                      <a:pt x="1962" y="2115"/>
                    </a:lnTo>
                    <a:lnTo>
                      <a:pt x="1848" y="1924"/>
                    </a:lnTo>
                    <a:lnTo>
                      <a:pt x="1810" y="1810"/>
                    </a:lnTo>
                    <a:lnTo>
                      <a:pt x="1791" y="1715"/>
                    </a:lnTo>
                    <a:lnTo>
                      <a:pt x="1791" y="1639"/>
                    </a:lnTo>
                    <a:lnTo>
                      <a:pt x="1791" y="1562"/>
                    </a:lnTo>
                    <a:lnTo>
                      <a:pt x="1791" y="1505"/>
                    </a:lnTo>
                    <a:lnTo>
                      <a:pt x="1752" y="1467"/>
                    </a:lnTo>
                    <a:lnTo>
                      <a:pt x="1638" y="1410"/>
                    </a:lnTo>
                    <a:lnTo>
                      <a:pt x="1372" y="1238"/>
                    </a:lnTo>
                    <a:lnTo>
                      <a:pt x="991" y="895"/>
                    </a:lnTo>
                    <a:lnTo>
                      <a:pt x="858" y="762"/>
                    </a:lnTo>
                    <a:lnTo>
                      <a:pt x="781" y="648"/>
                    </a:lnTo>
                    <a:lnTo>
                      <a:pt x="762" y="610"/>
                    </a:lnTo>
                    <a:lnTo>
                      <a:pt x="762" y="552"/>
                    </a:lnTo>
                    <a:lnTo>
                      <a:pt x="762" y="419"/>
                    </a:lnTo>
                    <a:lnTo>
                      <a:pt x="1200" y="362"/>
                    </a:lnTo>
                    <a:lnTo>
                      <a:pt x="1429" y="267"/>
                    </a:lnTo>
                    <a:lnTo>
                      <a:pt x="1676" y="134"/>
                    </a:lnTo>
                    <a:lnTo>
                      <a:pt x="1848" y="19"/>
                    </a:lnTo>
                    <a:lnTo>
                      <a:pt x="1905" y="0"/>
                    </a:lnTo>
                    <a:lnTo>
                      <a:pt x="1962" y="0"/>
                    </a:lnTo>
                    <a:lnTo>
                      <a:pt x="2057" y="38"/>
                    </a:lnTo>
                    <a:lnTo>
                      <a:pt x="2133" y="57"/>
                    </a:lnTo>
                    <a:lnTo>
                      <a:pt x="2191" y="95"/>
                    </a:lnTo>
                    <a:lnTo>
                      <a:pt x="2248" y="152"/>
                    </a:lnTo>
                    <a:lnTo>
                      <a:pt x="2267" y="152"/>
                    </a:lnTo>
                    <a:lnTo>
                      <a:pt x="2286" y="171"/>
                    </a:lnTo>
                    <a:lnTo>
                      <a:pt x="2419" y="191"/>
                    </a:lnTo>
                    <a:lnTo>
                      <a:pt x="2629" y="267"/>
                    </a:lnTo>
                    <a:lnTo>
                      <a:pt x="2876" y="286"/>
                    </a:lnTo>
                    <a:lnTo>
                      <a:pt x="3086" y="267"/>
                    </a:lnTo>
                    <a:lnTo>
                      <a:pt x="3124" y="267"/>
                    </a:lnTo>
                    <a:lnTo>
                      <a:pt x="3200" y="248"/>
                    </a:lnTo>
                    <a:lnTo>
                      <a:pt x="3220" y="248"/>
                    </a:lnTo>
                    <a:lnTo>
                      <a:pt x="3276" y="248"/>
                    </a:lnTo>
                    <a:lnTo>
                      <a:pt x="3315" y="248"/>
                    </a:lnTo>
                    <a:lnTo>
                      <a:pt x="3486" y="286"/>
                    </a:lnTo>
                    <a:lnTo>
                      <a:pt x="3543" y="324"/>
                    </a:lnTo>
                    <a:lnTo>
                      <a:pt x="3562" y="362"/>
                    </a:lnTo>
                    <a:lnTo>
                      <a:pt x="3620" y="419"/>
                    </a:lnTo>
                    <a:lnTo>
                      <a:pt x="3638" y="457"/>
                    </a:lnTo>
                    <a:lnTo>
                      <a:pt x="3657" y="515"/>
                    </a:lnTo>
                    <a:lnTo>
                      <a:pt x="3696" y="552"/>
                    </a:lnTo>
                    <a:lnTo>
                      <a:pt x="3715" y="572"/>
                    </a:lnTo>
                    <a:lnTo>
                      <a:pt x="3734" y="591"/>
                    </a:lnTo>
                    <a:lnTo>
                      <a:pt x="3810" y="610"/>
                    </a:lnTo>
                    <a:lnTo>
                      <a:pt x="3886" y="572"/>
                    </a:lnTo>
                    <a:lnTo>
                      <a:pt x="3943" y="533"/>
                    </a:lnTo>
                    <a:lnTo>
                      <a:pt x="4400" y="572"/>
                    </a:lnTo>
                    <a:lnTo>
                      <a:pt x="4477" y="629"/>
                    </a:lnTo>
                    <a:lnTo>
                      <a:pt x="4553" y="667"/>
                    </a:lnTo>
                    <a:lnTo>
                      <a:pt x="4610" y="686"/>
                    </a:lnTo>
                    <a:lnTo>
                      <a:pt x="4629" y="686"/>
                    </a:lnTo>
                    <a:lnTo>
                      <a:pt x="4744" y="800"/>
                    </a:lnTo>
                    <a:lnTo>
                      <a:pt x="4858" y="895"/>
                    </a:lnTo>
                    <a:lnTo>
                      <a:pt x="5543" y="1314"/>
                    </a:lnTo>
                    <a:lnTo>
                      <a:pt x="5582" y="1353"/>
                    </a:lnTo>
                    <a:lnTo>
                      <a:pt x="5619" y="1353"/>
                    </a:lnTo>
                    <a:lnTo>
                      <a:pt x="5677" y="1390"/>
                    </a:lnTo>
                    <a:lnTo>
                      <a:pt x="5715" y="1429"/>
                    </a:lnTo>
                    <a:lnTo>
                      <a:pt x="5734" y="1467"/>
                    </a:lnTo>
                    <a:lnTo>
                      <a:pt x="5772" y="1600"/>
                    </a:lnTo>
                    <a:lnTo>
                      <a:pt x="5829" y="1715"/>
                    </a:lnTo>
                    <a:lnTo>
                      <a:pt x="5924" y="1848"/>
                    </a:lnTo>
                    <a:lnTo>
                      <a:pt x="5963" y="1905"/>
                    </a:lnTo>
                    <a:lnTo>
                      <a:pt x="6000" y="2096"/>
                    </a:lnTo>
                    <a:lnTo>
                      <a:pt x="6058" y="2210"/>
                    </a:lnTo>
                    <a:lnTo>
                      <a:pt x="6077" y="2267"/>
                    </a:lnTo>
                    <a:lnTo>
                      <a:pt x="6095" y="2438"/>
                    </a:lnTo>
                    <a:lnTo>
                      <a:pt x="6153" y="2438"/>
                    </a:lnTo>
                    <a:lnTo>
                      <a:pt x="6629" y="2286"/>
                    </a:lnTo>
                    <a:lnTo>
                      <a:pt x="6705" y="2286"/>
                    </a:lnTo>
                    <a:lnTo>
                      <a:pt x="6762" y="2343"/>
                    </a:lnTo>
                    <a:lnTo>
                      <a:pt x="6915" y="2419"/>
                    </a:lnTo>
                    <a:lnTo>
                      <a:pt x="6934" y="2591"/>
                    </a:lnTo>
                    <a:lnTo>
                      <a:pt x="6953" y="2648"/>
                    </a:lnTo>
                    <a:lnTo>
                      <a:pt x="6991" y="2743"/>
                    </a:lnTo>
                    <a:lnTo>
                      <a:pt x="7048" y="2838"/>
                    </a:lnTo>
                    <a:lnTo>
                      <a:pt x="7162" y="2972"/>
                    </a:lnTo>
                    <a:lnTo>
                      <a:pt x="7182" y="3029"/>
                    </a:lnTo>
                    <a:lnTo>
                      <a:pt x="7182" y="3105"/>
                    </a:lnTo>
                    <a:lnTo>
                      <a:pt x="7182" y="3143"/>
                    </a:lnTo>
                    <a:lnTo>
                      <a:pt x="7201" y="3181"/>
                    </a:lnTo>
                    <a:lnTo>
                      <a:pt x="7296" y="3200"/>
                    </a:lnTo>
                    <a:lnTo>
                      <a:pt x="7486" y="3200"/>
                    </a:lnTo>
                    <a:lnTo>
                      <a:pt x="7505" y="3200"/>
                    </a:lnTo>
                    <a:lnTo>
                      <a:pt x="7524" y="3200"/>
                    </a:lnTo>
                    <a:lnTo>
                      <a:pt x="7582" y="3239"/>
                    </a:lnTo>
                    <a:lnTo>
                      <a:pt x="7600" y="3239"/>
                    </a:lnTo>
                    <a:lnTo>
                      <a:pt x="7619" y="3239"/>
                    </a:lnTo>
                    <a:lnTo>
                      <a:pt x="7658" y="3239"/>
                    </a:lnTo>
                    <a:lnTo>
                      <a:pt x="7696" y="3219"/>
                    </a:lnTo>
                    <a:lnTo>
                      <a:pt x="7753" y="3181"/>
                    </a:lnTo>
                    <a:lnTo>
                      <a:pt x="7848" y="3105"/>
                    </a:lnTo>
                    <a:lnTo>
                      <a:pt x="7867" y="3086"/>
                    </a:lnTo>
                    <a:lnTo>
                      <a:pt x="7886" y="3029"/>
                    </a:lnTo>
                    <a:lnTo>
                      <a:pt x="7905" y="3029"/>
                    </a:lnTo>
                    <a:lnTo>
                      <a:pt x="7924" y="3010"/>
                    </a:lnTo>
                    <a:lnTo>
                      <a:pt x="7944" y="3010"/>
                    </a:lnTo>
                    <a:lnTo>
                      <a:pt x="8039" y="3010"/>
                    </a:lnTo>
                    <a:lnTo>
                      <a:pt x="8115" y="3067"/>
                    </a:lnTo>
                    <a:lnTo>
                      <a:pt x="8248" y="3162"/>
                    </a:lnTo>
                    <a:lnTo>
                      <a:pt x="8401" y="3181"/>
                    </a:lnTo>
                    <a:lnTo>
                      <a:pt x="8420" y="3371"/>
                    </a:lnTo>
                    <a:lnTo>
                      <a:pt x="8401" y="3600"/>
                    </a:lnTo>
                    <a:lnTo>
                      <a:pt x="8401" y="3657"/>
                    </a:lnTo>
                    <a:lnTo>
                      <a:pt x="8420" y="3715"/>
                    </a:lnTo>
                    <a:lnTo>
                      <a:pt x="8439" y="3791"/>
                    </a:lnTo>
                    <a:lnTo>
                      <a:pt x="8477" y="3905"/>
                    </a:lnTo>
                    <a:lnTo>
                      <a:pt x="8496" y="3943"/>
                    </a:lnTo>
                    <a:lnTo>
                      <a:pt x="8534" y="3962"/>
                    </a:lnTo>
                    <a:lnTo>
                      <a:pt x="8610" y="4019"/>
                    </a:lnTo>
                    <a:lnTo>
                      <a:pt x="8648" y="4038"/>
                    </a:lnTo>
                    <a:lnTo>
                      <a:pt x="8686" y="4096"/>
                    </a:lnTo>
                    <a:lnTo>
                      <a:pt x="8724" y="4210"/>
                    </a:lnTo>
                    <a:lnTo>
                      <a:pt x="8743" y="4267"/>
                    </a:lnTo>
                    <a:lnTo>
                      <a:pt x="8915" y="4381"/>
                    </a:lnTo>
                    <a:lnTo>
                      <a:pt x="8972" y="4438"/>
                    </a:lnTo>
                    <a:lnTo>
                      <a:pt x="9029" y="4534"/>
                    </a:lnTo>
                    <a:lnTo>
                      <a:pt x="9067" y="4572"/>
                    </a:lnTo>
                    <a:lnTo>
                      <a:pt x="9105" y="4591"/>
                    </a:lnTo>
                    <a:lnTo>
                      <a:pt x="9201" y="4629"/>
                    </a:lnTo>
                    <a:lnTo>
                      <a:pt x="9258" y="4629"/>
                    </a:lnTo>
                    <a:lnTo>
                      <a:pt x="9315" y="4648"/>
                    </a:lnTo>
                    <a:lnTo>
                      <a:pt x="9334" y="4667"/>
                    </a:lnTo>
                    <a:lnTo>
                      <a:pt x="9410" y="4743"/>
                    </a:lnTo>
                    <a:lnTo>
                      <a:pt x="9753" y="5238"/>
                    </a:lnTo>
                    <a:lnTo>
                      <a:pt x="9810" y="5352"/>
                    </a:lnTo>
                    <a:lnTo>
                      <a:pt x="9848" y="5505"/>
                    </a:lnTo>
                    <a:lnTo>
                      <a:pt x="9944" y="6248"/>
                    </a:lnTo>
                    <a:lnTo>
                      <a:pt x="9944" y="6362"/>
                    </a:lnTo>
                    <a:lnTo>
                      <a:pt x="9925" y="6495"/>
                    </a:lnTo>
                    <a:lnTo>
                      <a:pt x="9715" y="7219"/>
                    </a:lnTo>
                    <a:lnTo>
                      <a:pt x="9658" y="7333"/>
                    </a:lnTo>
                    <a:lnTo>
                      <a:pt x="9620" y="7372"/>
                    </a:lnTo>
                    <a:lnTo>
                      <a:pt x="9544" y="7429"/>
                    </a:lnTo>
                    <a:lnTo>
                      <a:pt x="9524" y="7467"/>
                    </a:lnTo>
                    <a:lnTo>
                      <a:pt x="9505" y="7505"/>
                    </a:lnTo>
                    <a:lnTo>
                      <a:pt x="9486" y="7562"/>
                    </a:lnTo>
                    <a:lnTo>
                      <a:pt x="9468" y="7658"/>
                    </a:lnTo>
                    <a:lnTo>
                      <a:pt x="9468" y="7753"/>
                    </a:lnTo>
                    <a:lnTo>
                      <a:pt x="9505" y="8095"/>
                    </a:lnTo>
                    <a:lnTo>
                      <a:pt x="9505" y="8362"/>
                    </a:lnTo>
                    <a:lnTo>
                      <a:pt x="9505" y="8439"/>
                    </a:lnTo>
                    <a:lnTo>
                      <a:pt x="9468" y="8553"/>
                    </a:lnTo>
                    <a:lnTo>
                      <a:pt x="9429" y="8629"/>
                    </a:lnTo>
                    <a:lnTo>
                      <a:pt x="9391" y="8705"/>
                    </a:lnTo>
                    <a:lnTo>
                      <a:pt x="9372" y="8743"/>
                    </a:lnTo>
                    <a:lnTo>
                      <a:pt x="9334" y="8781"/>
                    </a:lnTo>
                    <a:lnTo>
                      <a:pt x="9239" y="8838"/>
                    </a:lnTo>
                    <a:lnTo>
                      <a:pt x="8991" y="8972"/>
                    </a:lnTo>
                    <a:lnTo>
                      <a:pt x="8972" y="9010"/>
                    </a:lnTo>
                    <a:lnTo>
                      <a:pt x="8953" y="9067"/>
                    </a:lnTo>
                    <a:lnTo>
                      <a:pt x="8953" y="9296"/>
                    </a:lnTo>
                    <a:lnTo>
                      <a:pt x="9029" y="9943"/>
                    </a:lnTo>
                    <a:lnTo>
                      <a:pt x="9029" y="10020"/>
                    </a:lnTo>
                    <a:lnTo>
                      <a:pt x="8934" y="10724"/>
                    </a:lnTo>
                    <a:lnTo>
                      <a:pt x="8953" y="10953"/>
                    </a:lnTo>
                    <a:lnTo>
                      <a:pt x="8953" y="11029"/>
                    </a:lnTo>
                    <a:lnTo>
                      <a:pt x="8934" y="11124"/>
                    </a:lnTo>
                    <a:lnTo>
                      <a:pt x="8801" y="11581"/>
                    </a:lnTo>
                    <a:lnTo>
                      <a:pt x="8706" y="11791"/>
                    </a:lnTo>
                    <a:lnTo>
                      <a:pt x="8686" y="11848"/>
                    </a:lnTo>
                    <a:lnTo>
                      <a:pt x="8686" y="11924"/>
                    </a:lnTo>
                    <a:lnTo>
                      <a:pt x="8782" y="13258"/>
                    </a:lnTo>
                    <a:lnTo>
                      <a:pt x="8191" y="13162"/>
                    </a:lnTo>
                    <a:lnTo>
                      <a:pt x="7582" y="13086"/>
                    </a:lnTo>
                    <a:lnTo>
                      <a:pt x="6915" y="13162"/>
                    </a:lnTo>
                    <a:lnTo>
                      <a:pt x="6248" y="13220"/>
                    </a:lnTo>
                    <a:lnTo>
                      <a:pt x="6077" y="13258"/>
                    </a:lnTo>
                    <a:lnTo>
                      <a:pt x="6058" y="13258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095" name="Freeform 26">
                <a:extLst>
                  <a:ext uri="{FF2B5EF4-FFF2-40B4-BE49-F238E27FC236}">
                    <a16:creationId xmlns:a16="http://schemas.microsoft.com/office/drawing/2014/main" id="{298BACDA-2DDD-264E-A865-47B1A7B6F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2450" y="9758363"/>
                <a:ext cx="2728913" cy="4868862"/>
              </a:xfrm>
              <a:custGeom>
                <a:avLst/>
                <a:gdLst>
                  <a:gd name="T0" fmla="*/ 2147483646 w 7582"/>
                  <a:gd name="T1" fmla="*/ 2147483646 h 13524"/>
                  <a:gd name="T2" fmla="*/ 2147483646 w 7582"/>
                  <a:gd name="T3" fmla="*/ 2147483646 h 13524"/>
                  <a:gd name="T4" fmla="*/ 2147483646 w 7582"/>
                  <a:gd name="T5" fmla="*/ 2147483646 h 13524"/>
                  <a:gd name="T6" fmla="*/ 2147483646 w 7582"/>
                  <a:gd name="T7" fmla="*/ 2147483646 h 13524"/>
                  <a:gd name="T8" fmla="*/ 2147483646 w 7582"/>
                  <a:gd name="T9" fmla="*/ 2147483646 h 13524"/>
                  <a:gd name="T10" fmla="*/ 2147483646 w 7582"/>
                  <a:gd name="T11" fmla="*/ 2147483646 h 13524"/>
                  <a:gd name="T12" fmla="*/ 2147483646 w 7582"/>
                  <a:gd name="T13" fmla="*/ 2147483646 h 13524"/>
                  <a:gd name="T14" fmla="*/ 2147483646 w 7582"/>
                  <a:gd name="T15" fmla="*/ 2147483646 h 13524"/>
                  <a:gd name="T16" fmla="*/ 2147483646 w 7582"/>
                  <a:gd name="T17" fmla="*/ 2147483646 h 13524"/>
                  <a:gd name="T18" fmla="*/ 2147483646 w 7582"/>
                  <a:gd name="T19" fmla="*/ 2147483646 h 13524"/>
                  <a:gd name="T20" fmla="*/ 2147483646 w 7582"/>
                  <a:gd name="T21" fmla="*/ 2147483646 h 13524"/>
                  <a:gd name="T22" fmla="*/ 2147483646 w 7582"/>
                  <a:gd name="T23" fmla="*/ 2147483646 h 13524"/>
                  <a:gd name="T24" fmla="*/ 2147483646 w 7582"/>
                  <a:gd name="T25" fmla="*/ 2147483646 h 13524"/>
                  <a:gd name="T26" fmla="*/ 0 w 7582"/>
                  <a:gd name="T27" fmla="*/ 2147483646 h 13524"/>
                  <a:gd name="T28" fmla="*/ 2147483646 w 7582"/>
                  <a:gd name="T29" fmla="*/ 2147483646 h 13524"/>
                  <a:gd name="T30" fmla="*/ 2147483646 w 7582"/>
                  <a:gd name="T31" fmla="*/ 2147483646 h 13524"/>
                  <a:gd name="T32" fmla="*/ 2147483646 w 7582"/>
                  <a:gd name="T33" fmla="*/ 2147483646 h 13524"/>
                  <a:gd name="T34" fmla="*/ 2147483646 w 7582"/>
                  <a:gd name="T35" fmla="*/ 2147483646 h 13524"/>
                  <a:gd name="T36" fmla="*/ 2147483646 w 7582"/>
                  <a:gd name="T37" fmla="*/ 2147483646 h 13524"/>
                  <a:gd name="T38" fmla="*/ 2147483646 w 7582"/>
                  <a:gd name="T39" fmla="*/ 2147483646 h 13524"/>
                  <a:gd name="T40" fmla="*/ 2147483646 w 7582"/>
                  <a:gd name="T41" fmla="*/ 2147483646 h 13524"/>
                  <a:gd name="T42" fmla="*/ 2147483646 w 7582"/>
                  <a:gd name="T43" fmla="*/ 2147483646 h 13524"/>
                  <a:gd name="T44" fmla="*/ 2147483646 w 7582"/>
                  <a:gd name="T45" fmla="*/ 2147483646 h 13524"/>
                  <a:gd name="T46" fmla="*/ 2147483646 w 7582"/>
                  <a:gd name="T47" fmla="*/ 2147483646 h 13524"/>
                  <a:gd name="T48" fmla="*/ 2147483646 w 7582"/>
                  <a:gd name="T49" fmla="*/ 2147483646 h 13524"/>
                  <a:gd name="T50" fmla="*/ 2147483646 w 7582"/>
                  <a:gd name="T51" fmla="*/ 2147483646 h 13524"/>
                  <a:gd name="T52" fmla="*/ 2147483646 w 7582"/>
                  <a:gd name="T53" fmla="*/ 2147483646 h 13524"/>
                  <a:gd name="T54" fmla="*/ 2147483646 w 7582"/>
                  <a:gd name="T55" fmla="*/ 2147483646 h 13524"/>
                  <a:gd name="T56" fmla="*/ 2147483646 w 7582"/>
                  <a:gd name="T57" fmla="*/ 2147483646 h 13524"/>
                  <a:gd name="T58" fmla="*/ 2147483646 w 7582"/>
                  <a:gd name="T59" fmla="*/ 2147483646 h 13524"/>
                  <a:gd name="T60" fmla="*/ 2147483646 w 7582"/>
                  <a:gd name="T61" fmla="*/ 2147483646 h 13524"/>
                  <a:gd name="T62" fmla="*/ 2147483646 w 7582"/>
                  <a:gd name="T63" fmla="*/ 2147483646 h 13524"/>
                  <a:gd name="T64" fmla="*/ 2147483646 w 7582"/>
                  <a:gd name="T65" fmla="*/ 2147483646 h 13524"/>
                  <a:gd name="T66" fmla="*/ 2147483646 w 7582"/>
                  <a:gd name="T67" fmla="*/ 2147483646 h 13524"/>
                  <a:gd name="T68" fmla="*/ 2147483646 w 7582"/>
                  <a:gd name="T69" fmla="*/ 2147483646 h 13524"/>
                  <a:gd name="T70" fmla="*/ 2147483646 w 7582"/>
                  <a:gd name="T71" fmla="*/ 2147483646 h 13524"/>
                  <a:gd name="T72" fmla="*/ 2147483646 w 7582"/>
                  <a:gd name="T73" fmla="*/ 2147483646 h 13524"/>
                  <a:gd name="T74" fmla="*/ 2147483646 w 7582"/>
                  <a:gd name="T75" fmla="*/ 2147483646 h 13524"/>
                  <a:gd name="T76" fmla="*/ 2147483646 w 7582"/>
                  <a:gd name="T77" fmla="*/ 2147483646 h 13524"/>
                  <a:gd name="T78" fmla="*/ 2147483646 w 7582"/>
                  <a:gd name="T79" fmla="*/ 2147483646 h 13524"/>
                  <a:gd name="T80" fmla="*/ 2147483646 w 7582"/>
                  <a:gd name="T81" fmla="*/ 2147483646 h 13524"/>
                  <a:gd name="T82" fmla="*/ 2147483646 w 7582"/>
                  <a:gd name="T83" fmla="*/ 2147483646 h 13524"/>
                  <a:gd name="T84" fmla="*/ 2147483646 w 7582"/>
                  <a:gd name="T85" fmla="*/ 2147483646 h 13524"/>
                  <a:gd name="T86" fmla="*/ 2147483646 w 7582"/>
                  <a:gd name="T87" fmla="*/ 2147483646 h 13524"/>
                  <a:gd name="T88" fmla="*/ 2147483646 w 7582"/>
                  <a:gd name="T89" fmla="*/ 2147483646 h 13524"/>
                  <a:gd name="T90" fmla="*/ 2147483646 w 7582"/>
                  <a:gd name="T91" fmla="*/ 2147483646 h 13524"/>
                  <a:gd name="T92" fmla="*/ 2147483646 w 7582"/>
                  <a:gd name="T93" fmla="*/ 2147483646 h 13524"/>
                  <a:gd name="T94" fmla="*/ 2147483646 w 7582"/>
                  <a:gd name="T95" fmla="*/ 2147483646 h 13524"/>
                  <a:gd name="T96" fmla="*/ 2147483646 w 7582"/>
                  <a:gd name="T97" fmla="*/ 2147483646 h 13524"/>
                  <a:gd name="T98" fmla="*/ 2147483646 w 7582"/>
                  <a:gd name="T99" fmla="*/ 2147483646 h 13524"/>
                  <a:gd name="T100" fmla="*/ 2147483646 w 7582"/>
                  <a:gd name="T101" fmla="*/ 2147483646 h 13524"/>
                  <a:gd name="T102" fmla="*/ 2147483646 w 7582"/>
                  <a:gd name="T103" fmla="*/ 2147483646 h 13524"/>
                  <a:gd name="T104" fmla="*/ 2147483646 w 7582"/>
                  <a:gd name="T105" fmla="*/ 2147483646 h 1352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582" h="13524">
                    <a:moveTo>
                      <a:pt x="3657" y="13428"/>
                    </a:moveTo>
                    <a:lnTo>
                      <a:pt x="3390" y="13523"/>
                    </a:lnTo>
                    <a:lnTo>
                      <a:pt x="2628" y="13409"/>
                    </a:lnTo>
                    <a:lnTo>
                      <a:pt x="1885" y="13314"/>
                    </a:lnTo>
                    <a:lnTo>
                      <a:pt x="1143" y="13219"/>
                    </a:lnTo>
                    <a:lnTo>
                      <a:pt x="381" y="13124"/>
                    </a:lnTo>
                    <a:lnTo>
                      <a:pt x="285" y="11790"/>
                    </a:lnTo>
                    <a:lnTo>
                      <a:pt x="285" y="11714"/>
                    </a:lnTo>
                    <a:lnTo>
                      <a:pt x="305" y="11657"/>
                    </a:lnTo>
                    <a:lnTo>
                      <a:pt x="400" y="11447"/>
                    </a:lnTo>
                    <a:lnTo>
                      <a:pt x="533" y="10990"/>
                    </a:lnTo>
                    <a:lnTo>
                      <a:pt x="552" y="10895"/>
                    </a:lnTo>
                    <a:lnTo>
                      <a:pt x="552" y="10819"/>
                    </a:lnTo>
                    <a:lnTo>
                      <a:pt x="533" y="10590"/>
                    </a:lnTo>
                    <a:lnTo>
                      <a:pt x="628" y="9886"/>
                    </a:lnTo>
                    <a:lnTo>
                      <a:pt x="628" y="9809"/>
                    </a:lnTo>
                    <a:lnTo>
                      <a:pt x="552" y="9162"/>
                    </a:lnTo>
                    <a:lnTo>
                      <a:pt x="552" y="8933"/>
                    </a:lnTo>
                    <a:lnTo>
                      <a:pt x="571" y="8876"/>
                    </a:lnTo>
                    <a:lnTo>
                      <a:pt x="590" y="8838"/>
                    </a:lnTo>
                    <a:lnTo>
                      <a:pt x="838" y="8704"/>
                    </a:lnTo>
                    <a:lnTo>
                      <a:pt x="933" y="8647"/>
                    </a:lnTo>
                    <a:lnTo>
                      <a:pt x="971" y="8609"/>
                    </a:lnTo>
                    <a:lnTo>
                      <a:pt x="990" y="8571"/>
                    </a:lnTo>
                    <a:lnTo>
                      <a:pt x="1028" y="8495"/>
                    </a:lnTo>
                    <a:lnTo>
                      <a:pt x="1067" y="8419"/>
                    </a:lnTo>
                    <a:lnTo>
                      <a:pt x="1104" y="8305"/>
                    </a:lnTo>
                    <a:lnTo>
                      <a:pt x="1104" y="8228"/>
                    </a:lnTo>
                    <a:lnTo>
                      <a:pt x="1104" y="7961"/>
                    </a:lnTo>
                    <a:lnTo>
                      <a:pt x="1067" y="7619"/>
                    </a:lnTo>
                    <a:lnTo>
                      <a:pt x="1067" y="7524"/>
                    </a:lnTo>
                    <a:lnTo>
                      <a:pt x="1085" y="7428"/>
                    </a:lnTo>
                    <a:lnTo>
                      <a:pt x="1104" y="7371"/>
                    </a:lnTo>
                    <a:lnTo>
                      <a:pt x="1123" y="7333"/>
                    </a:lnTo>
                    <a:lnTo>
                      <a:pt x="1143" y="7295"/>
                    </a:lnTo>
                    <a:lnTo>
                      <a:pt x="1219" y="7238"/>
                    </a:lnTo>
                    <a:lnTo>
                      <a:pt x="1257" y="7199"/>
                    </a:lnTo>
                    <a:lnTo>
                      <a:pt x="1314" y="7085"/>
                    </a:lnTo>
                    <a:lnTo>
                      <a:pt x="1524" y="6361"/>
                    </a:lnTo>
                    <a:lnTo>
                      <a:pt x="1543" y="6228"/>
                    </a:lnTo>
                    <a:lnTo>
                      <a:pt x="1543" y="6114"/>
                    </a:lnTo>
                    <a:lnTo>
                      <a:pt x="1447" y="5371"/>
                    </a:lnTo>
                    <a:lnTo>
                      <a:pt x="1409" y="5218"/>
                    </a:lnTo>
                    <a:lnTo>
                      <a:pt x="1352" y="5104"/>
                    </a:lnTo>
                    <a:lnTo>
                      <a:pt x="1009" y="4609"/>
                    </a:lnTo>
                    <a:lnTo>
                      <a:pt x="933" y="4533"/>
                    </a:lnTo>
                    <a:lnTo>
                      <a:pt x="914" y="4514"/>
                    </a:lnTo>
                    <a:lnTo>
                      <a:pt x="857" y="4495"/>
                    </a:lnTo>
                    <a:lnTo>
                      <a:pt x="800" y="4495"/>
                    </a:lnTo>
                    <a:lnTo>
                      <a:pt x="704" y="4457"/>
                    </a:lnTo>
                    <a:lnTo>
                      <a:pt x="666" y="4438"/>
                    </a:lnTo>
                    <a:lnTo>
                      <a:pt x="628" y="4400"/>
                    </a:lnTo>
                    <a:lnTo>
                      <a:pt x="571" y="4304"/>
                    </a:lnTo>
                    <a:lnTo>
                      <a:pt x="514" y="4247"/>
                    </a:lnTo>
                    <a:lnTo>
                      <a:pt x="342" y="4133"/>
                    </a:lnTo>
                    <a:lnTo>
                      <a:pt x="323" y="4076"/>
                    </a:lnTo>
                    <a:lnTo>
                      <a:pt x="285" y="3962"/>
                    </a:lnTo>
                    <a:lnTo>
                      <a:pt x="247" y="3904"/>
                    </a:lnTo>
                    <a:lnTo>
                      <a:pt x="209" y="3885"/>
                    </a:lnTo>
                    <a:lnTo>
                      <a:pt x="133" y="3828"/>
                    </a:lnTo>
                    <a:lnTo>
                      <a:pt x="95" y="3809"/>
                    </a:lnTo>
                    <a:lnTo>
                      <a:pt x="76" y="3771"/>
                    </a:lnTo>
                    <a:lnTo>
                      <a:pt x="38" y="3657"/>
                    </a:lnTo>
                    <a:lnTo>
                      <a:pt x="19" y="3581"/>
                    </a:lnTo>
                    <a:lnTo>
                      <a:pt x="0" y="3523"/>
                    </a:lnTo>
                    <a:lnTo>
                      <a:pt x="0" y="3466"/>
                    </a:lnTo>
                    <a:lnTo>
                      <a:pt x="19" y="3237"/>
                    </a:lnTo>
                    <a:lnTo>
                      <a:pt x="0" y="3047"/>
                    </a:lnTo>
                    <a:lnTo>
                      <a:pt x="0" y="2895"/>
                    </a:lnTo>
                    <a:lnTo>
                      <a:pt x="0" y="2856"/>
                    </a:lnTo>
                    <a:lnTo>
                      <a:pt x="76" y="2647"/>
                    </a:lnTo>
                    <a:lnTo>
                      <a:pt x="361" y="1752"/>
                    </a:lnTo>
                    <a:lnTo>
                      <a:pt x="381" y="1676"/>
                    </a:lnTo>
                    <a:lnTo>
                      <a:pt x="400" y="1600"/>
                    </a:lnTo>
                    <a:lnTo>
                      <a:pt x="400" y="1523"/>
                    </a:lnTo>
                    <a:lnTo>
                      <a:pt x="437" y="1466"/>
                    </a:lnTo>
                    <a:lnTo>
                      <a:pt x="495" y="1428"/>
                    </a:lnTo>
                    <a:lnTo>
                      <a:pt x="552" y="1428"/>
                    </a:lnTo>
                    <a:lnTo>
                      <a:pt x="723" y="1428"/>
                    </a:lnTo>
                    <a:lnTo>
                      <a:pt x="838" y="1390"/>
                    </a:lnTo>
                    <a:lnTo>
                      <a:pt x="952" y="1352"/>
                    </a:lnTo>
                    <a:lnTo>
                      <a:pt x="1104" y="1124"/>
                    </a:lnTo>
                    <a:lnTo>
                      <a:pt x="1162" y="1009"/>
                    </a:lnTo>
                    <a:lnTo>
                      <a:pt x="1180" y="933"/>
                    </a:lnTo>
                    <a:lnTo>
                      <a:pt x="1162" y="875"/>
                    </a:lnTo>
                    <a:lnTo>
                      <a:pt x="1162" y="819"/>
                    </a:lnTo>
                    <a:lnTo>
                      <a:pt x="1162" y="761"/>
                    </a:lnTo>
                    <a:lnTo>
                      <a:pt x="1180" y="723"/>
                    </a:lnTo>
                    <a:lnTo>
                      <a:pt x="1257" y="628"/>
                    </a:lnTo>
                    <a:lnTo>
                      <a:pt x="1314" y="533"/>
                    </a:lnTo>
                    <a:lnTo>
                      <a:pt x="1352" y="476"/>
                    </a:lnTo>
                    <a:lnTo>
                      <a:pt x="1371" y="418"/>
                    </a:lnTo>
                    <a:lnTo>
                      <a:pt x="1390" y="381"/>
                    </a:lnTo>
                    <a:lnTo>
                      <a:pt x="1390" y="304"/>
                    </a:lnTo>
                    <a:lnTo>
                      <a:pt x="1390" y="266"/>
                    </a:lnTo>
                    <a:lnTo>
                      <a:pt x="1390" y="247"/>
                    </a:lnTo>
                    <a:lnTo>
                      <a:pt x="1390" y="228"/>
                    </a:lnTo>
                    <a:lnTo>
                      <a:pt x="1504" y="114"/>
                    </a:lnTo>
                    <a:lnTo>
                      <a:pt x="1580" y="76"/>
                    </a:lnTo>
                    <a:lnTo>
                      <a:pt x="1771" y="18"/>
                    </a:lnTo>
                    <a:lnTo>
                      <a:pt x="1905" y="0"/>
                    </a:lnTo>
                    <a:lnTo>
                      <a:pt x="1942" y="0"/>
                    </a:lnTo>
                    <a:lnTo>
                      <a:pt x="1981" y="18"/>
                    </a:lnTo>
                    <a:lnTo>
                      <a:pt x="2000" y="18"/>
                    </a:lnTo>
                    <a:lnTo>
                      <a:pt x="2038" y="57"/>
                    </a:lnTo>
                    <a:lnTo>
                      <a:pt x="2057" y="76"/>
                    </a:lnTo>
                    <a:lnTo>
                      <a:pt x="2095" y="190"/>
                    </a:lnTo>
                    <a:lnTo>
                      <a:pt x="2095" y="381"/>
                    </a:lnTo>
                    <a:lnTo>
                      <a:pt x="2114" y="418"/>
                    </a:lnTo>
                    <a:lnTo>
                      <a:pt x="2152" y="457"/>
                    </a:lnTo>
                    <a:lnTo>
                      <a:pt x="2476" y="685"/>
                    </a:lnTo>
                    <a:lnTo>
                      <a:pt x="2533" y="685"/>
                    </a:lnTo>
                    <a:lnTo>
                      <a:pt x="2590" y="704"/>
                    </a:lnTo>
                    <a:lnTo>
                      <a:pt x="2819" y="685"/>
                    </a:lnTo>
                    <a:lnTo>
                      <a:pt x="2971" y="666"/>
                    </a:lnTo>
                    <a:lnTo>
                      <a:pt x="3028" y="647"/>
                    </a:lnTo>
                    <a:lnTo>
                      <a:pt x="3048" y="628"/>
                    </a:lnTo>
                    <a:lnTo>
                      <a:pt x="3085" y="590"/>
                    </a:lnTo>
                    <a:lnTo>
                      <a:pt x="3180" y="476"/>
                    </a:lnTo>
                    <a:lnTo>
                      <a:pt x="3219" y="457"/>
                    </a:lnTo>
                    <a:lnTo>
                      <a:pt x="3257" y="438"/>
                    </a:lnTo>
                    <a:lnTo>
                      <a:pt x="3390" y="418"/>
                    </a:lnTo>
                    <a:lnTo>
                      <a:pt x="3429" y="399"/>
                    </a:lnTo>
                    <a:lnTo>
                      <a:pt x="3447" y="362"/>
                    </a:lnTo>
                    <a:lnTo>
                      <a:pt x="3485" y="323"/>
                    </a:lnTo>
                    <a:lnTo>
                      <a:pt x="3542" y="266"/>
                    </a:lnTo>
                    <a:lnTo>
                      <a:pt x="3657" y="190"/>
                    </a:lnTo>
                    <a:lnTo>
                      <a:pt x="3714" y="190"/>
                    </a:lnTo>
                    <a:lnTo>
                      <a:pt x="3714" y="399"/>
                    </a:lnTo>
                    <a:lnTo>
                      <a:pt x="3714" y="495"/>
                    </a:lnTo>
                    <a:lnTo>
                      <a:pt x="3752" y="552"/>
                    </a:lnTo>
                    <a:lnTo>
                      <a:pt x="3771" y="590"/>
                    </a:lnTo>
                    <a:lnTo>
                      <a:pt x="3828" y="647"/>
                    </a:lnTo>
                    <a:lnTo>
                      <a:pt x="3962" y="761"/>
                    </a:lnTo>
                    <a:lnTo>
                      <a:pt x="4019" y="819"/>
                    </a:lnTo>
                    <a:lnTo>
                      <a:pt x="4038" y="895"/>
                    </a:lnTo>
                    <a:lnTo>
                      <a:pt x="4057" y="971"/>
                    </a:lnTo>
                    <a:lnTo>
                      <a:pt x="4038" y="1028"/>
                    </a:lnTo>
                    <a:lnTo>
                      <a:pt x="4019" y="1161"/>
                    </a:lnTo>
                    <a:lnTo>
                      <a:pt x="4019" y="1238"/>
                    </a:lnTo>
                    <a:lnTo>
                      <a:pt x="4038" y="1314"/>
                    </a:lnTo>
                    <a:lnTo>
                      <a:pt x="4057" y="1371"/>
                    </a:lnTo>
                    <a:lnTo>
                      <a:pt x="4076" y="1409"/>
                    </a:lnTo>
                    <a:lnTo>
                      <a:pt x="4076" y="1447"/>
                    </a:lnTo>
                    <a:lnTo>
                      <a:pt x="4076" y="1485"/>
                    </a:lnTo>
                    <a:lnTo>
                      <a:pt x="4076" y="1542"/>
                    </a:lnTo>
                    <a:lnTo>
                      <a:pt x="4076" y="1600"/>
                    </a:lnTo>
                    <a:lnTo>
                      <a:pt x="4095" y="1657"/>
                    </a:lnTo>
                    <a:lnTo>
                      <a:pt x="4114" y="1714"/>
                    </a:lnTo>
                    <a:lnTo>
                      <a:pt x="4152" y="1733"/>
                    </a:lnTo>
                    <a:lnTo>
                      <a:pt x="4190" y="1733"/>
                    </a:lnTo>
                    <a:lnTo>
                      <a:pt x="4343" y="1695"/>
                    </a:lnTo>
                    <a:lnTo>
                      <a:pt x="4990" y="1505"/>
                    </a:lnTo>
                    <a:lnTo>
                      <a:pt x="5047" y="1485"/>
                    </a:lnTo>
                    <a:lnTo>
                      <a:pt x="5085" y="1485"/>
                    </a:lnTo>
                    <a:lnTo>
                      <a:pt x="5105" y="1523"/>
                    </a:lnTo>
                    <a:lnTo>
                      <a:pt x="5124" y="1695"/>
                    </a:lnTo>
                    <a:lnTo>
                      <a:pt x="5161" y="1752"/>
                    </a:lnTo>
                    <a:lnTo>
                      <a:pt x="5200" y="1828"/>
                    </a:lnTo>
                    <a:lnTo>
                      <a:pt x="5219" y="1885"/>
                    </a:lnTo>
                    <a:lnTo>
                      <a:pt x="5257" y="1981"/>
                    </a:lnTo>
                    <a:lnTo>
                      <a:pt x="5276" y="2018"/>
                    </a:lnTo>
                    <a:lnTo>
                      <a:pt x="5295" y="2018"/>
                    </a:lnTo>
                    <a:lnTo>
                      <a:pt x="5390" y="2057"/>
                    </a:lnTo>
                    <a:lnTo>
                      <a:pt x="5447" y="2076"/>
                    </a:lnTo>
                    <a:lnTo>
                      <a:pt x="5505" y="2114"/>
                    </a:lnTo>
                    <a:lnTo>
                      <a:pt x="5542" y="2171"/>
                    </a:lnTo>
                    <a:lnTo>
                      <a:pt x="5581" y="2304"/>
                    </a:lnTo>
                    <a:lnTo>
                      <a:pt x="5600" y="2362"/>
                    </a:lnTo>
                    <a:lnTo>
                      <a:pt x="5619" y="2399"/>
                    </a:lnTo>
                    <a:lnTo>
                      <a:pt x="5657" y="2419"/>
                    </a:lnTo>
                    <a:lnTo>
                      <a:pt x="5809" y="2419"/>
                    </a:lnTo>
                    <a:lnTo>
                      <a:pt x="5943" y="2362"/>
                    </a:lnTo>
                    <a:lnTo>
                      <a:pt x="6000" y="2362"/>
                    </a:lnTo>
                    <a:lnTo>
                      <a:pt x="6209" y="2399"/>
                    </a:lnTo>
                    <a:lnTo>
                      <a:pt x="6285" y="2399"/>
                    </a:lnTo>
                    <a:lnTo>
                      <a:pt x="6514" y="2343"/>
                    </a:lnTo>
                    <a:lnTo>
                      <a:pt x="6571" y="2362"/>
                    </a:lnTo>
                    <a:lnTo>
                      <a:pt x="6685" y="2476"/>
                    </a:lnTo>
                    <a:lnTo>
                      <a:pt x="6743" y="2628"/>
                    </a:lnTo>
                    <a:lnTo>
                      <a:pt x="6762" y="2647"/>
                    </a:lnTo>
                    <a:lnTo>
                      <a:pt x="6971" y="2856"/>
                    </a:lnTo>
                    <a:lnTo>
                      <a:pt x="7142" y="3085"/>
                    </a:lnTo>
                    <a:lnTo>
                      <a:pt x="7162" y="3295"/>
                    </a:lnTo>
                    <a:lnTo>
                      <a:pt x="7181" y="3333"/>
                    </a:lnTo>
                    <a:lnTo>
                      <a:pt x="7200" y="3390"/>
                    </a:lnTo>
                    <a:lnTo>
                      <a:pt x="7219" y="3428"/>
                    </a:lnTo>
                    <a:lnTo>
                      <a:pt x="7219" y="3466"/>
                    </a:lnTo>
                    <a:lnTo>
                      <a:pt x="7219" y="3504"/>
                    </a:lnTo>
                    <a:lnTo>
                      <a:pt x="7047" y="3714"/>
                    </a:lnTo>
                    <a:lnTo>
                      <a:pt x="7028" y="3790"/>
                    </a:lnTo>
                    <a:lnTo>
                      <a:pt x="7047" y="3847"/>
                    </a:lnTo>
                    <a:lnTo>
                      <a:pt x="7066" y="3866"/>
                    </a:lnTo>
                    <a:lnTo>
                      <a:pt x="7086" y="3904"/>
                    </a:lnTo>
                    <a:lnTo>
                      <a:pt x="7105" y="3980"/>
                    </a:lnTo>
                    <a:lnTo>
                      <a:pt x="7124" y="4114"/>
                    </a:lnTo>
                    <a:lnTo>
                      <a:pt x="7124" y="4228"/>
                    </a:lnTo>
                    <a:lnTo>
                      <a:pt x="7105" y="4266"/>
                    </a:lnTo>
                    <a:lnTo>
                      <a:pt x="7105" y="4304"/>
                    </a:lnTo>
                    <a:lnTo>
                      <a:pt x="7066" y="4343"/>
                    </a:lnTo>
                    <a:lnTo>
                      <a:pt x="7010" y="4380"/>
                    </a:lnTo>
                    <a:lnTo>
                      <a:pt x="6971" y="4419"/>
                    </a:lnTo>
                    <a:lnTo>
                      <a:pt x="6857" y="4457"/>
                    </a:lnTo>
                    <a:lnTo>
                      <a:pt x="6819" y="4495"/>
                    </a:lnTo>
                    <a:lnTo>
                      <a:pt x="6800" y="4533"/>
                    </a:lnTo>
                    <a:lnTo>
                      <a:pt x="6762" y="4590"/>
                    </a:lnTo>
                    <a:lnTo>
                      <a:pt x="6743" y="4647"/>
                    </a:lnTo>
                    <a:lnTo>
                      <a:pt x="6724" y="4723"/>
                    </a:lnTo>
                    <a:lnTo>
                      <a:pt x="6743" y="4933"/>
                    </a:lnTo>
                    <a:lnTo>
                      <a:pt x="6762" y="5086"/>
                    </a:lnTo>
                    <a:lnTo>
                      <a:pt x="6762" y="5162"/>
                    </a:lnTo>
                    <a:lnTo>
                      <a:pt x="6762" y="5276"/>
                    </a:lnTo>
                    <a:lnTo>
                      <a:pt x="6685" y="5562"/>
                    </a:lnTo>
                    <a:lnTo>
                      <a:pt x="6685" y="5695"/>
                    </a:lnTo>
                    <a:lnTo>
                      <a:pt x="6685" y="5752"/>
                    </a:lnTo>
                    <a:lnTo>
                      <a:pt x="6609" y="5924"/>
                    </a:lnTo>
                    <a:lnTo>
                      <a:pt x="6533" y="6038"/>
                    </a:lnTo>
                    <a:lnTo>
                      <a:pt x="6419" y="6152"/>
                    </a:lnTo>
                    <a:lnTo>
                      <a:pt x="6400" y="6171"/>
                    </a:lnTo>
                    <a:lnTo>
                      <a:pt x="6400" y="6228"/>
                    </a:lnTo>
                    <a:lnTo>
                      <a:pt x="6400" y="6266"/>
                    </a:lnTo>
                    <a:lnTo>
                      <a:pt x="6419" y="6400"/>
                    </a:lnTo>
                    <a:lnTo>
                      <a:pt x="6419" y="6457"/>
                    </a:lnTo>
                    <a:lnTo>
                      <a:pt x="6419" y="6552"/>
                    </a:lnTo>
                    <a:lnTo>
                      <a:pt x="6419" y="6590"/>
                    </a:lnTo>
                    <a:lnTo>
                      <a:pt x="6438" y="6628"/>
                    </a:lnTo>
                    <a:lnTo>
                      <a:pt x="6457" y="6895"/>
                    </a:lnTo>
                    <a:lnTo>
                      <a:pt x="6476" y="7009"/>
                    </a:lnTo>
                    <a:lnTo>
                      <a:pt x="6495" y="7123"/>
                    </a:lnTo>
                    <a:lnTo>
                      <a:pt x="6514" y="7181"/>
                    </a:lnTo>
                    <a:lnTo>
                      <a:pt x="6533" y="7219"/>
                    </a:lnTo>
                    <a:lnTo>
                      <a:pt x="6571" y="7276"/>
                    </a:lnTo>
                    <a:lnTo>
                      <a:pt x="6609" y="7295"/>
                    </a:lnTo>
                    <a:lnTo>
                      <a:pt x="6838" y="7371"/>
                    </a:lnTo>
                    <a:lnTo>
                      <a:pt x="6971" y="7448"/>
                    </a:lnTo>
                    <a:lnTo>
                      <a:pt x="7028" y="7504"/>
                    </a:lnTo>
                    <a:lnTo>
                      <a:pt x="7200" y="7619"/>
                    </a:lnTo>
                    <a:lnTo>
                      <a:pt x="7238" y="7676"/>
                    </a:lnTo>
                    <a:lnTo>
                      <a:pt x="7200" y="7828"/>
                    </a:lnTo>
                    <a:lnTo>
                      <a:pt x="7124" y="8019"/>
                    </a:lnTo>
                    <a:lnTo>
                      <a:pt x="7105" y="8038"/>
                    </a:lnTo>
                    <a:lnTo>
                      <a:pt x="7105" y="8076"/>
                    </a:lnTo>
                    <a:lnTo>
                      <a:pt x="7124" y="8114"/>
                    </a:lnTo>
                    <a:lnTo>
                      <a:pt x="7142" y="8190"/>
                    </a:lnTo>
                    <a:lnTo>
                      <a:pt x="7219" y="8381"/>
                    </a:lnTo>
                    <a:lnTo>
                      <a:pt x="7276" y="8533"/>
                    </a:lnTo>
                    <a:lnTo>
                      <a:pt x="7581" y="9733"/>
                    </a:lnTo>
                    <a:lnTo>
                      <a:pt x="6666" y="10304"/>
                    </a:lnTo>
                    <a:lnTo>
                      <a:pt x="6571" y="10323"/>
                    </a:lnTo>
                    <a:lnTo>
                      <a:pt x="6533" y="10343"/>
                    </a:lnTo>
                    <a:lnTo>
                      <a:pt x="5124" y="10323"/>
                    </a:lnTo>
                    <a:lnTo>
                      <a:pt x="4952" y="10343"/>
                    </a:lnTo>
                    <a:lnTo>
                      <a:pt x="4819" y="10304"/>
                    </a:lnTo>
                    <a:lnTo>
                      <a:pt x="4552" y="10038"/>
                    </a:lnTo>
                    <a:lnTo>
                      <a:pt x="4343" y="9752"/>
                    </a:lnTo>
                    <a:lnTo>
                      <a:pt x="4038" y="9466"/>
                    </a:lnTo>
                    <a:lnTo>
                      <a:pt x="4019" y="9447"/>
                    </a:lnTo>
                    <a:lnTo>
                      <a:pt x="3981" y="9447"/>
                    </a:lnTo>
                    <a:lnTo>
                      <a:pt x="3962" y="9447"/>
                    </a:lnTo>
                    <a:lnTo>
                      <a:pt x="3409" y="9581"/>
                    </a:lnTo>
                    <a:lnTo>
                      <a:pt x="3390" y="9600"/>
                    </a:lnTo>
                    <a:lnTo>
                      <a:pt x="3371" y="9638"/>
                    </a:lnTo>
                    <a:lnTo>
                      <a:pt x="3371" y="9809"/>
                    </a:lnTo>
                    <a:lnTo>
                      <a:pt x="3466" y="11904"/>
                    </a:lnTo>
                    <a:lnTo>
                      <a:pt x="3657" y="13428"/>
                    </a:lnTo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096" name="Freeform 27">
                <a:extLst>
                  <a:ext uri="{FF2B5EF4-FFF2-40B4-BE49-F238E27FC236}">
                    <a16:creationId xmlns:a16="http://schemas.microsoft.com/office/drawing/2014/main" id="{7020870B-E0A6-ED47-8515-08EB408E8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25300" y="12206288"/>
                <a:ext cx="5691188" cy="3292475"/>
              </a:xfrm>
              <a:custGeom>
                <a:avLst/>
                <a:gdLst>
                  <a:gd name="T0" fmla="*/ 2147483646 w 15810"/>
                  <a:gd name="T1" fmla="*/ 2147483646 h 9144"/>
                  <a:gd name="T2" fmla="*/ 2147483646 w 15810"/>
                  <a:gd name="T3" fmla="*/ 2147483646 h 9144"/>
                  <a:gd name="T4" fmla="*/ 2147483646 w 15810"/>
                  <a:gd name="T5" fmla="*/ 2147483646 h 9144"/>
                  <a:gd name="T6" fmla="*/ 2147483646 w 15810"/>
                  <a:gd name="T7" fmla="*/ 2147483646 h 9144"/>
                  <a:gd name="T8" fmla="*/ 2147483646 w 15810"/>
                  <a:gd name="T9" fmla="*/ 2147483646 h 9144"/>
                  <a:gd name="T10" fmla="*/ 2147483646 w 15810"/>
                  <a:gd name="T11" fmla="*/ 2147483646 h 9144"/>
                  <a:gd name="T12" fmla="*/ 2147483646 w 15810"/>
                  <a:gd name="T13" fmla="*/ 2147483646 h 9144"/>
                  <a:gd name="T14" fmla="*/ 2147483646 w 15810"/>
                  <a:gd name="T15" fmla="*/ 2147483646 h 9144"/>
                  <a:gd name="T16" fmla="*/ 2147483646 w 15810"/>
                  <a:gd name="T17" fmla="*/ 2147483646 h 9144"/>
                  <a:gd name="T18" fmla="*/ 2147483646 w 15810"/>
                  <a:gd name="T19" fmla="*/ 2147483646 h 9144"/>
                  <a:gd name="T20" fmla="*/ 2147483646 w 15810"/>
                  <a:gd name="T21" fmla="*/ 2147483646 h 9144"/>
                  <a:gd name="T22" fmla="*/ 2147483646 w 15810"/>
                  <a:gd name="T23" fmla="*/ 2147483646 h 9144"/>
                  <a:gd name="T24" fmla="*/ 2147483646 w 15810"/>
                  <a:gd name="T25" fmla="*/ 2147483646 h 9144"/>
                  <a:gd name="T26" fmla="*/ 2147483646 w 15810"/>
                  <a:gd name="T27" fmla="*/ 2147483646 h 9144"/>
                  <a:gd name="T28" fmla="*/ 2147483646 w 15810"/>
                  <a:gd name="T29" fmla="*/ 2147483646 h 9144"/>
                  <a:gd name="T30" fmla="*/ 0 w 15810"/>
                  <a:gd name="T31" fmla="*/ 2147483646 h 9144"/>
                  <a:gd name="T32" fmla="*/ 2147483646 w 15810"/>
                  <a:gd name="T33" fmla="*/ 2147483646 h 9144"/>
                  <a:gd name="T34" fmla="*/ 2147483646 w 15810"/>
                  <a:gd name="T35" fmla="*/ 2147483646 h 9144"/>
                  <a:gd name="T36" fmla="*/ 2147483646 w 15810"/>
                  <a:gd name="T37" fmla="*/ 2147483646 h 9144"/>
                  <a:gd name="T38" fmla="*/ 2147483646 w 15810"/>
                  <a:gd name="T39" fmla="*/ 2147483646 h 9144"/>
                  <a:gd name="T40" fmla="*/ 2147483646 w 15810"/>
                  <a:gd name="T41" fmla="*/ 2147483646 h 9144"/>
                  <a:gd name="T42" fmla="*/ 2147483646 w 15810"/>
                  <a:gd name="T43" fmla="*/ 2147483646 h 9144"/>
                  <a:gd name="T44" fmla="*/ 2147483646 w 15810"/>
                  <a:gd name="T45" fmla="*/ 2147483646 h 9144"/>
                  <a:gd name="T46" fmla="*/ 2147483646 w 15810"/>
                  <a:gd name="T47" fmla="*/ 2147483646 h 9144"/>
                  <a:gd name="T48" fmla="*/ 2147483646 w 15810"/>
                  <a:gd name="T49" fmla="*/ 2147483646 h 9144"/>
                  <a:gd name="T50" fmla="*/ 2147483646 w 15810"/>
                  <a:gd name="T51" fmla="*/ 2147483646 h 9144"/>
                  <a:gd name="T52" fmla="*/ 2147483646 w 15810"/>
                  <a:gd name="T53" fmla="*/ 2147483646 h 9144"/>
                  <a:gd name="T54" fmla="*/ 2147483646 w 15810"/>
                  <a:gd name="T55" fmla="*/ 2147483646 h 9144"/>
                  <a:gd name="T56" fmla="*/ 2147483646 w 15810"/>
                  <a:gd name="T57" fmla="*/ 0 h 9144"/>
                  <a:gd name="T58" fmla="*/ 2147483646 w 15810"/>
                  <a:gd name="T59" fmla="*/ 2147483646 h 9144"/>
                  <a:gd name="T60" fmla="*/ 2147483646 w 15810"/>
                  <a:gd name="T61" fmla="*/ 2147483646 h 9144"/>
                  <a:gd name="T62" fmla="*/ 2147483646 w 15810"/>
                  <a:gd name="T63" fmla="*/ 2147483646 h 9144"/>
                  <a:gd name="T64" fmla="*/ 2147483646 w 15810"/>
                  <a:gd name="T65" fmla="*/ 2147483646 h 9144"/>
                  <a:gd name="T66" fmla="*/ 2147483646 w 15810"/>
                  <a:gd name="T67" fmla="*/ 2147483646 h 9144"/>
                  <a:gd name="T68" fmla="*/ 2147483646 w 15810"/>
                  <a:gd name="T69" fmla="*/ 2147483646 h 9144"/>
                  <a:gd name="T70" fmla="*/ 2147483646 w 15810"/>
                  <a:gd name="T71" fmla="*/ 2147483646 h 9144"/>
                  <a:gd name="T72" fmla="*/ 2147483646 w 15810"/>
                  <a:gd name="T73" fmla="*/ 2147483646 h 9144"/>
                  <a:gd name="T74" fmla="*/ 2147483646 w 15810"/>
                  <a:gd name="T75" fmla="*/ 2147483646 h 9144"/>
                  <a:gd name="T76" fmla="*/ 2147483646 w 15810"/>
                  <a:gd name="T77" fmla="*/ 2147483646 h 9144"/>
                  <a:gd name="T78" fmla="*/ 2147483646 w 15810"/>
                  <a:gd name="T79" fmla="*/ 2147483646 h 9144"/>
                  <a:gd name="T80" fmla="*/ 2147483646 w 15810"/>
                  <a:gd name="T81" fmla="*/ 2147483646 h 9144"/>
                  <a:gd name="T82" fmla="*/ 2147483646 w 15810"/>
                  <a:gd name="T83" fmla="*/ 2147483646 h 9144"/>
                  <a:gd name="T84" fmla="*/ 2147483646 w 15810"/>
                  <a:gd name="T85" fmla="*/ 2147483646 h 9144"/>
                  <a:gd name="T86" fmla="*/ 2147483646 w 15810"/>
                  <a:gd name="T87" fmla="*/ 2147483646 h 9144"/>
                  <a:gd name="T88" fmla="*/ 2147483646 w 15810"/>
                  <a:gd name="T89" fmla="*/ 2147483646 h 9144"/>
                  <a:gd name="T90" fmla="*/ 2147483646 w 15810"/>
                  <a:gd name="T91" fmla="*/ 2147483646 h 9144"/>
                  <a:gd name="T92" fmla="*/ 2147483646 w 15810"/>
                  <a:gd name="T93" fmla="*/ 2147483646 h 9144"/>
                  <a:gd name="T94" fmla="*/ 2147483646 w 15810"/>
                  <a:gd name="T95" fmla="*/ 2147483646 h 9144"/>
                  <a:gd name="T96" fmla="*/ 2147483646 w 15810"/>
                  <a:gd name="T97" fmla="*/ 2147483646 h 9144"/>
                  <a:gd name="T98" fmla="*/ 2147483646 w 15810"/>
                  <a:gd name="T99" fmla="*/ 2147483646 h 9144"/>
                  <a:gd name="T100" fmla="*/ 2147483646 w 15810"/>
                  <a:gd name="T101" fmla="*/ 2147483646 h 9144"/>
                  <a:gd name="T102" fmla="*/ 2147483646 w 15810"/>
                  <a:gd name="T103" fmla="*/ 2147483646 h 9144"/>
                  <a:gd name="T104" fmla="*/ 2147483646 w 15810"/>
                  <a:gd name="T105" fmla="*/ 2147483646 h 9144"/>
                  <a:gd name="T106" fmla="*/ 2147483646 w 15810"/>
                  <a:gd name="T107" fmla="*/ 2147483646 h 9144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5810" h="9144">
                    <a:moveTo>
                      <a:pt x="15809" y="7028"/>
                    </a:moveTo>
                    <a:lnTo>
                      <a:pt x="15028" y="7162"/>
                    </a:lnTo>
                    <a:lnTo>
                      <a:pt x="14228" y="7276"/>
                    </a:lnTo>
                    <a:lnTo>
                      <a:pt x="13447" y="7409"/>
                    </a:lnTo>
                    <a:lnTo>
                      <a:pt x="12609" y="7771"/>
                    </a:lnTo>
                    <a:lnTo>
                      <a:pt x="11790" y="8133"/>
                    </a:lnTo>
                    <a:lnTo>
                      <a:pt x="11066" y="8514"/>
                    </a:lnTo>
                    <a:lnTo>
                      <a:pt x="10933" y="8590"/>
                    </a:lnTo>
                    <a:lnTo>
                      <a:pt x="10856" y="8648"/>
                    </a:lnTo>
                    <a:lnTo>
                      <a:pt x="10819" y="8667"/>
                    </a:lnTo>
                    <a:lnTo>
                      <a:pt x="10800" y="8667"/>
                    </a:lnTo>
                    <a:lnTo>
                      <a:pt x="10704" y="8724"/>
                    </a:lnTo>
                    <a:lnTo>
                      <a:pt x="10590" y="8743"/>
                    </a:lnTo>
                    <a:lnTo>
                      <a:pt x="10552" y="8762"/>
                    </a:lnTo>
                    <a:lnTo>
                      <a:pt x="10209" y="9124"/>
                    </a:lnTo>
                    <a:lnTo>
                      <a:pt x="10133" y="9143"/>
                    </a:lnTo>
                    <a:lnTo>
                      <a:pt x="10076" y="9048"/>
                    </a:lnTo>
                    <a:lnTo>
                      <a:pt x="10038" y="9009"/>
                    </a:lnTo>
                    <a:lnTo>
                      <a:pt x="9999" y="8990"/>
                    </a:lnTo>
                    <a:lnTo>
                      <a:pt x="9447" y="8990"/>
                    </a:lnTo>
                    <a:lnTo>
                      <a:pt x="9276" y="8971"/>
                    </a:lnTo>
                    <a:lnTo>
                      <a:pt x="9256" y="8952"/>
                    </a:lnTo>
                    <a:lnTo>
                      <a:pt x="9276" y="8438"/>
                    </a:lnTo>
                    <a:lnTo>
                      <a:pt x="8552" y="8590"/>
                    </a:lnTo>
                    <a:lnTo>
                      <a:pt x="7828" y="8724"/>
                    </a:lnTo>
                    <a:lnTo>
                      <a:pt x="7771" y="8724"/>
                    </a:lnTo>
                    <a:lnTo>
                      <a:pt x="7239" y="8419"/>
                    </a:lnTo>
                    <a:lnTo>
                      <a:pt x="6705" y="8133"/>
                    </a:lnTo>
                    <a:lnTo>
                      <a:pt x="6648" y="8114"/>
                    </a:lnTo>
                    <a:lnTo>
                      <a:pt x="6001" y="7962"/>
                    </a:lnTo>
                    <a:lnTo>
                      <a:pt x="5372" y="7810"/>
                    </a:lnTo>
                    <a:lnTo>
                      <a:pt x="4724" y="7657"/>
                    </a:lnTo>
                    <a:lnTo>
                      <a:pt x="4610" y="7600"/>
                    </a:lnTo>
                    <a:lnTo>
                      <a:pt x="4457" y="7429"/>
                    </a:lnTo>
                    <a:lnTo>
                      <a:pt x="4172" y="6971"/>
                    </a:lnTo>
                    <a:lnTo>
                      <a:pt x="4000" y="6838"/>
                    </a:lnTo>
                    <a:lnTo>
                      <a:pt x="3791" y="6781"/>
                    </a:lnTo>
                    <a:lnTo>
                      <a:pt x="3581" y="6762"/>
                    </a:lnTo>
                    <a:lnTo>
                      <a:pt x="3219" y="6800"/>
                    </a:lnTo>
                    <a:lnTo>
                      <a:pt x="2496" y="6686"/>
                    </a:lnTo>
                    <a:lnTo>
                      <a:pt x="1753" y="6552"/>
                    </a:lnTo>
                    <a:lnTo>
                      <a:pt x="1010" y="6438"/>
                    </a:lnTo>
                    <a:lnTo>
                      <a:pt x="933" y="6438"/>
                    </a:lnTo>
                    <a:lnTo>
                      <a:pt x="286" y="6628"/>
                    </a:lnTo>
                    <a:lnTo>
                      <a:pt x="95" y="5104"/>
                    </a:lnTo>
                    <a:lnTo>
                      <a:pt x="0" y="3009"/>
                    </a:lnTo>
                    <a:lnTo>
                      <a:pt x="0" y="2838"/>
                    </a:lnTo>
                    <a:lnTo>
                      <a:pt x="19" y="2800"/>
                    </a:lnTo>
                    <a:lnTo>
                      <a:pt x="38" y="2781"/>
                    </a:lnTo>
                    <a:lnTo>
                      <a:pt x="591" y="2647"/>
                    </a:lnTo>
                    <a:lnTo>
                      <a:pt x="610" y="2647"/>
                    </a:lnTo>
                    <a:lnTo>
                      <a:pt x="648" y="2647"/>
                    </a:lnTo>
                    <a:lnTo>
                      <a:pt x="667" y="2666"/>
                    </a:lnTo>
                    <a:lnTo>
                      <a:pt x="972" y="2952"/>
                    </a:lnTo>
                    <a:lnTo>
                      <a:pt x="1181" y="3238"/>
                    </a:lnTo>
                    <a:lnTo>
                      <a:pt x="1448" y="3504"/>
                    </a:lnTo>
                    <a:lnTo>
                      <a:pt x="1581" y="3543"/>
                    </a:lnTo>
                    <a:lnTo>
                      <a:pt x="1753" y="3523"/>
                    </a:lnTo>
                    <a:lnTo>
                      <a:pt x="3162" y="3543"/>
                    </a:lnTo>
                    <a:lnTo>
                      <a:pt x="3200" y="3523"/>
                    </a:lnTo>
                    <a:lnTo>
                      <a:pt x="3295" y="3504"/>
                    </a:lnTo>
                    <a:lnTo>
                      <a:pt x="4210" y="2933"/>
                    </a:lnTo>
                    <a:lnTo>
                      <a:pt x="4362" y="2876"/>
                    </a:lnTo>
                    <a:lnTo>
                      <a:pt x="4895" y="2705"/>
                    </a:lnTo>
                    <a:lnTo>
                      <a:pt x="5829" y="2629"/>
                    </a:lnTo>
                    <a:lnTo>
                      <a:pt x="6514" y="2685"/>
                    </a:lnTo>
                    <a:lnTo>
                      <a:pt x="6514" y="2647"/>
                    </a:lnTo>
                    <a:lnTo>
                      <a:pt x="6496" y="2571"/>
                    </a:lnTo>
                    <a:lnTo>
                      <a:pt x="6382" y="2266"/>
                    </a:lnTo>
                    <a:lnTo>
                      <a:pt x="6382" y="2171"/>
                    </a:lnTo>
                    <a:lnTo>
                      <a:pt x="6400" y="2095"/>
                    </a:lnTo>
                    <a:lnTo>
                      <a:pt x="6496" y="2019"/>
                    </a:lnTo>
                    <a:lnTo>
                      <a:pt x="6514" y="1981"/>
                    </a:lnTo>
                    <a:lnTo>
                      <a:pt x="6553" y="1904"/>
                    </a:lnTo>
                    <a:lnTo>
                      <a:pt x="6591" y="1790"/>
                    </a:lnTo>
                    <a:lnTo>
                      <a:pt x="6610" y="1695"/>
                    </a:lnTo>
                    <a:lnTo>
                      <a:pt x="6934" y="1009"/>
                    </a:lnTo>
                    <a:lnTo>
                      <a:pt x="6991" y="914"/>
                    </a:lnTo>
                    <a:lnTo>
                      <a:pt x="7372" y="704"/>
                    </a:lnTo>
                    <a:lnTo>
                      <a:pt x="7676" y="457"/>
                    </a:lnTo>
                    <a:lnTo>
                      <a:pt x="7733" y="399"/>
                    </a:lnTo>
                    <a:lnTo>
                      <a:pt x="7771" y="343"/>
                    </a:lnTo>
                    <a:lnTo>
                      <a:pt x="7904" y="95"/>
                    </a:lnTo>
                    <a:lnTo>
                      <a:pt x="7923" y="57"/>
                    </a:lnTo>
                    <a:lnTo>
                      <a:pt x="7923" y="0"/>
                    </a:lnTo>
                    <a:lnTo>
                      <a:pt x="8533" y="18"/>
                    </a:lnTo>
                    <a:lnTo>
                      <a:pt x="8571" y="76"/>
                    </a:lnTo>
                    <a:lnTo>
                      <a:pt x="8590" y="95"/>
                    </a:lnTo>
                    <a:lnTo>
                      <a:pt x="8590" y="114"/>
                    </a:lnTo>
                    <a:lnTo>
                      <a:pt x="8571" y="171"/>
                    </a:lnTo>
                    <a:lnTo>
                      <a:pt x="8571" y="209"/>
                    </a:lnTo>
                    <a:lnTo>
                      <a:pt x="8590" y="304"/>
                    </a:lnTo>
                    <a:lnTo>
                      <a:pt x="8590" y="323"/>
                    </a:lnTo>
                    <a:lnTo>
                      <a:pt x="8590" y="343"/>
                    </a:lnTo>
                    <a:lnTo>
                      <a:pt x="8571" y="343"/>
                    </a:lnTo>
                    <a:lnTo>
                      <a:pt x="8552" y="381"/>
                    </a:lnTo>
                    <a:lnTo>
                      <a:pt x="8552" y="399"/>
                    </a:lnTo>
                    <a:lnTo>
                      <a:pt x="8552" y="419"/>
                    </a:lnTo>
                    <a:lnTo>
                      <a:pt x="8552" y="438"/>
                    </a:lnTo>
                    <a:lnTo>
                      <a:pt x="8552" y="457"/>
                    </a:lnTo>
                    <a:lnTo>
                      <a:pt x="8571" y="476"/>
                    </a:lnTo>
                    <a:lnTo>
                      <a:pt x="8571" y="495"/>
                    </a:lnTo>
                    <a:lnTo>
                      <a:pt x="8571" y="514"/>
                    </a:lnTo>
                    <a:lnTo>
                      <a:pt x="8571" y="552"/>
                    </a:lnTo>
                    <a:lnTo>
                      <a:pt x="8571" y="609"/>
                    </a:lnTo>
                    <a:lnTo>
                      <a:pt x="8552" y="648"/>
                    </a:lnTo>
                    <a:lnTo>
                      <a:pt x="8552" y="666"/>
                    </a:lnTo>
                    <a:lnTo>
                      <a:pt x="8552" y="685"/>
                    </a:lnTo>
                    <a:lnTo>
                      <a:pt x="8628" y="838"/>
                    </a:lnTo>
                    <a:lnTo>
                      <a:pt x="8666" y="895"/>
                    </a:lnTo>
                    <a:lnTo>
                      <a:pt x="8723" y="933"/>
                    </a:lnTo>
                    <a:lnTo>
                      <a:pt x="8857" y="990"/>
                    </a:lnTo>
                    <a:lnTo>
                      <a:pt x="9676" y="1124"/>
                    </a:lnTo>
                    <a:lnTo>
                      <a:pt x="10438" y="1200"/>
                    </a:lnTo>
                    <a:lnTo>
                      <a:pt x="10952" y="1257"/>
                    </a:lnTo>
                    <a:lnTo>
                      <a:pt x="11066" y="1276"/>
                    </a:lnTo>
                    <a:lnTo>
                      <a:pt x="11105" y="1295"/>
                    </a:lnTo>
                    <a:lnTo>
                      <a:pt x="11333" y="1733"/>
                    </a:lnTo>
                    <a:lnTo>
                      <a:pt x="11466" y="1904"/>
                    </a:lnTo>
                    <a:lnTo>
                      <a:pt x="11504" y="1999"/>
                    </a:lnTo>
                    <a:lnTo>
                      <a:pt x="11542" y="2076"/>
                    </a:lnTo>
                    <a:lnTo>
                      <a:pt x="11542" y="2114"/>
                    </a:lnTo>
                    <a:lnTo>
                      <a:pt x="11542" y="2171"/>
                    </a:lnTo>
                    <a:lnTo>
                      <a:pt x="11562" y="2248"/>
                    </a:lnTo>
                    <a:lnTo>
                      <a:pt x="11599" y="2285"/>
                    </a:lnTo>
                    <a:lnTo>
                      <a:pt x="11752" y="2419"/>
                    </a:lnTo>
                    <a:lnTo>
                      <a:pt x="11885" y="2495"/>
                    </a:lnTo>
                    <a:lnTo>
                      <a:pt x="12019" y="2552"/>
                    </a:lnTo>
                    <a:lnTo>
                      <a:pt x="12076" y="2571"/>
                    </a:lnTo>
                    <a:lnTo>
                      <a:pt x="12666" y="2476"/>
                    </a:lnTo>
                    <a:lnTo>
                      <a:pt x="12819" y="2457"/>
                    </a:lnTo>
                    <a:lnTo>
                      <a:pt x="12914" y="2438"/>
                    </a:lnTo>
                    <a:lnTo>
                      <a:pt x="13047" y="2380"/>
                    </a:lnTo>
                    <a:lnTo>
                      <a:pt x="13200" y="2248"/>
                    </a:lnTo>
                    <a:lnTo>
                      <a:pt x="13333" y="2171"/>
                    </a:lnTo>
                    <a:lnTo>
                      <a:pt x="14400" y="1809"/>
                    </a:lnTo>
                    <a:lnTo>
                      <a:pt x="14438" y="1809"/>
                    </a:lnTo>
                    <a:lnTo>
                      <a:pt x="14533" y="1809"/>
                    </a:lnTo>
                    <a:lnTo>
                      <a:pt x="14666" y="1885"/>
                    </a:lnTo>
                    <a:lnTo>
                      <a:pt x="14705" y="1885"/>
                    </a:lnTo>
                    <a:lnTo>
                      <a:pt x="14876" y="1867"/>
                    </a:lnTo>
                    <a:lnTo>
                      <a:pt x="15181" y="1771"/>
                    </a:lnTo>
                    <a:lnTo>
                      <a:pt x="15104" y="2133"/>
                    </a:lnTo>
                    <a:lnTo>
                      <a:pt x="15104" y="2209"/>
                    </a:lnTo>
                    <a:lnTo>
                      <a:pt x="15104" y="2266"/>
                    </a:lnTo>
                    <a:lnTo>
                      <a:pt x="15123" y="2324"/>
                    </a:lnTo>
                    <a:lnTo>
                      <a:pt x="15295" y="2647"/>
                    </a:lnTo>
                    <a:lnTo>
                      <a:pt x="15676" y="3828"/>
                    </a:lnTo>
                    <a:lnTo>
                      <a:pt x="15695" y="4209"/>
                    </a:lnTo>
                    <a:lnTo>
                      <a:pt x="15695" y="4514"/>
                    </a:lnTo>
                    <a:lnTo>
                      <a:pt x="15714" y="4742"/>
                    </a:lnTo>
                    <a:lnTo>
                      <a:pt x="15809" y="5238"/>
                    </a:lnTo>
                    <a:lnTo>
                      <a:pt x="15809" y="5333"/>
                    </a:lnTo>
                    <a:lnTo>
                      <a:pt x="15809" y="5428"/>
                    </a:lnTo>
                    <a:lnTo>
                      <a:pt x="15809" y="5543"/>
                    </a:lnTo>
                    <a:lnTo>
                      <a:pt x="15790" y="5657"/>
                    </a:lnTo>
                    <a:lnTo>
                      <a:pt x="15752" y="5771"/>
                    </a:lnTo>
                    <a:lnTo>
                      <a:pt x="15752" y="5829"/>
                    </a:lnTo>
                    <a:lnTo>
                      <a:pt x="15809" y="7028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097" name="Freeform 28">
                <a:extLst>
                  <a:ext uri="{FF2B5EF4-FFF2-40B4-BE49-F238E27FC236}">
                    <a16:creationId xmlns:a16="http://schemas.microsoft.com/office/drawing/2014/main" id="{185CEF33-F2ED-8641-8E96-1B038C5D7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90163" y="5226050"/>
                <a:ext cx="3937000" cy="4011613"/>
              </a:xfrm>
              <a:custGeom>
                <a:avLst/>
                <a:gdLst>
                  <a:gd name="T0" fmla="*/ 2147483646 w 10935"/>
                  <a:gd name="T1" fmla="*/ 2147483646 h 11143"/>
                  <a:gd name="T2" fmla="*/ 2147483646 w 10935"/>
                  <a:gd name="T3" fmla="*/ 2147483646 h 11143"/>
                  <a:gd name="T4" fmla="*/ 2147483646 w 10935"/>
                  <a:gd name="T5" fmla="*/ 2147483646 h 11143"/>
                  <a:gd name="T6" fmla="*/ 2147483646 w 10935"/>
                  <a:gd name="T7" fmla="*/ 2147483646 h 11143"/>
                  <a:gd name="T8" fmla="*/ 2147483646 w 10935"/>
                  <a:gd name="T9" fmla="*/ 2147483646 h 11143"/>
                  <a:gd name="T10" fmla="*/ 2147483646 w 10935"/>
                  <a:gd name="T11" fmla="*/ 2147483646 h 11143"/>
                  <a:gd name="T12" fmla="*/ 2147483646 w 10935"/>
                  <a:gd name="T13" fmla="*/ 2147483646 h 11143"/>
                  <a:gd name="T14" fmla="*/ 2147483646 w 10935"/>
                  <a:gd name="T15" fmla="*/ 2147483646 h 11143"/>
                  <a:gd name="T16" fmla="*/ 2147483646 w 10935"/>
                  <a:gd name="T17" fmla="*/ 2147483646 h 11143"/>
                  <a:gd name="T18" fmla="*/ 2147483646 w 10935"/>
                  <a:gd name="T19" fmla="*/ 2147483646 h 11143"/>
                  <a:gd name="T20" fmla="*/ 2147483646 w 10935"/>
                  <a:gd name="T21" fmla="*/ 2147483646 h 11143"/>
                  <a:gd name="T22" fmla="*/ 2147483646 w 10935"/>
                  <a:gd name="T23" fmla="*/ 2147483646 h 11143"/>
                  <a:gd name="T24" fmla="*/ 2147483646 w 10935"/>
                  <a:gd name="T25" fmla="*/ 2147483646 h 11143"/>
                  <a:gd name="T26" fmla="*/ 2147483646 w 10935"/>
                  <a:gd name="T27" fmla="*/ 2147483646 h 11143"/>
                  <a:gd name="T28" fmla="*/ 2147483646 w 10935"/>
                  <a:gd name="T29" fmla="*/ 2147483646 h 11143"/>
                  <a:gd name="T30" fmla="*/ 2147483646 w 10935"/>
                  <a:gd name="T31" fmla="*/ 2147483646 h 11143"/>
                  <a:gd name="T32" fmla="*/ 2147483646 w 10935"/>
                  <a:gd name="T33" fmla="*/ 2147483646 h 11143"/>
                  <a:gd name="T34" fmla="*/ 2147483646 w 10935"/>
                  <a:gd name="T35" fmla="*/ 2147483646 h 11143"/>
                  <a:gd name="T36" fmla="*/ 2147483646 w 10935"/>
                  <a:gd name="T37" fmla="*/ 2147483646 h 11143"/>
                  <a:gd name="T38" fmla="*/ 2147483646 w 10935"/>
                  <a:gd name="T39" fmla="*/ 2147483646 h 11143"/>
                  <a:gd name="T40" fmla="*/ 2147483646 w 10935"/>
                  <a:gd name="T41" fmla="*/ 2147483646 h 11143"/>
                  <a:gd name="T42" fmla="*/ 2147483646 w 10935"/>
                  <a:gd name="T43" fmla="*/ 2147483646 h 11143"/>
                  <a:gd name="T44" fmla="*/ 2147483646 w 10935"/>
                  <a:gd name="T45" fmla="*/ 2147483646 h 11143"/>
                  <a:gd name="T46" fmla="*/ 2147483646 w 10935"/>
                  <a:gd name="T47" fmla="*/ 2147483646 h 11143"/>
                  <a:gd name="T48" fmla="*/ 2147483646 w 10935"/>
                  <a:gd name="T49" fmla="*/ 2147483646 h 11143"/>
                  <a:gd name="T50" fmla="*/ 2147483646 w 10935"/>
                  <a:gd name="T51" fmla="*/ 2147483646 h 11143"/>
                  <a:gd name="T52" fmla="*/ 2147483646 w 10935"/>
                  <a:gd name="T53" fmla="*/ 2147483646 h 11143"/>
                  <a:gd name="T54" fmla="*/ 2147483646 w 10935"/>
                  <a:gd name="T55" fmla="*/ 2147483646 h 11143"/>
                  <a:gd name="T56" fmla="*/ 2147483646 w 10935"/>
                  <a:gd name="T57" fmla="*/ 2147483646 h 11143"/>
                  <a:gd name="T58" fmla="*/ 2147483646 w 10935"/>
                  <a:gd name="T59" fmla="*/ 2147483646 h 11143"/>
                  <a:gd name="T60" fmla="*/ 2147483646 w 10935"/>
                  <a:gd name="T61" fmla="*/ 2147483646 h 11143"/>
                  <a:gd name="T62" fmla="*/ 2147483646 w 10935"/>
                  <a:gd name="T63" fmla="*/ 2147483646 h 11143"/>
                  <a:gd name="T64" fmla="*/ 2147483646 w 10935"/>
                  <a:gd name="T65" fmla="*/ 2147483646 h 11143"/>
                  <a:gd name="T66" fmla="*/ 2147483646 w 10935"/>
                  <a:gd name="T67" fmla="*/ 2147483646 h 11143"/>
                  <a:gd name="T68" fmla="*/ 2147483646 w 10935"/>
                  <a:gd name="T69" fmla="*/ 2147483646 h 11143"/>
                  <a:gd name="T70" fmla="*/ 2147483646 w 10935"/>
                  <a:gd name="T71" fmla="*/ 2147483646 h 11143"/>
                  <a:gd name="T72" fmla="*/ 2147483646 w 10935"/>
                  <a:gd name="T73" fmla="*/ 2147483646 h 11143"/>
                  <a:gd name="T74" fmla="*/ 2147483646 w 10935"/>
                  <a:gd name="T75" fmla="*/ 2147483646 h 11143"/>
                  <a:gd name="T76" fmla="*/ 2147483646 w 10935"/>
                  <a:gd name="T77" fmla="*/ 2147483646 h 11143"/>
                  <a:gd name="T78" fmla="*/ 2147483646 w 10935"/>
                  <a:gd name="T79" fmla="*/ 2147483646 h 11143"/>
                  <a:gd name="T80" fmla="*/ 2147483646 w 10935"/>
                  <a:gd name="T81" fmla="*/ 2147483646 h 11143"/>
                  <a:gd name="T82" fmla="*/ 2147483646 w 10935"/>
                  <a:gd name="T83" fmla="*/ 2147483646 h 11143"/>
                  <a:gd name="T84" fmla="*/ 2147483646 w 10935"/>
                  <a:gd name="T85" fmla="*/ 2147483646 h 11143"/>
                  <a:gd name="T86" fmla="*/ 2147483646 w 10935"/>
                  <a:gd name="T87" fmla="*/ 2147483646 h 11143"/>
                  <a:gd name="T88" fmla="*/ 2147483646 w 10935"/>
                  <a:gd name="T89" fmla="*/ 2147483646 h 11143"/>
                  <a:gd name="T90" fmla="*/ 2147483646 w 10935"/>
                  <a:gd name="T91" fmla="*/ 2147483646 h 11143"/>
                  <a:gd name="T92" fmla="*/ 2147483646 w 10935"/>
                  <a:gd name="T93" fmla="*/ 2147483646 h 11143"/>
                  <a:gd name="T94" fmla="*/ 2147483646 w 10935"/>
                  <a:gd name="T95" fmla="*/ 2147483646 h 11143"/>
                  <a:gd name="T96" fmla="*/ 2147483646 w 10935"/>
                  <a:gd name="T97" fmla="*/ 2147483646 h 11143"/>
                  <a:gd name="T98" fmla="*/ 2147483646 w 10935"/>
                  <a:gd name="T99" fmla="*/ 2147483646 h 11143"/>
                  <a:gd name="T100" fmla="*/ 2147483646 w 10935"/>
                  <a:gd name="T101" fmla="*/ 2147483646 h 11143"/>
                  <a:gd name="T102" fmla="*/ 2147483646 w 10935"/>
                  <a:gd name="T103" fmla="*/ 2147483646 h 11143"/>
                  <a:gd name="T104" fmla="*/ 2147483646 w 10935"/>
                  <a:gd name="T105" fmla="*/ 2147483646 h 11143"/>
                  <a:gd name="T106" fmla="*/ 2147483646 w 10935"/>
                  <a:gd name="T107" fmla="*/ 2147483646 h 11143"/>
                  <a:gd name="T108" fmla="*/ 2147483646 w 10935"/>
                  <a:gd name="T109" fmla="*/ 2147483646 h 11143"/>
                  <a:gd name="T110" fmla="*/ 2147483646 w 10935"/>
                  <a:gd name="T111" fmla="*/ 2147483646 h 1114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10935" h="11143">
                    <a:moveTo>
                      <a:pt x="3848" y="0"/>
                    </a:moveTo>
                    <a:lnTo>
                      <a:pt x="3886" y="38"/>
                    </a:lnTo>
                    <a:lnTo>
                      <a:pt x="3905" y="133"/>
                    </a:lnTo>
                    <a:lnTo>
                      <a:pt x="3943" y="209"/>
                    </a:lnTo>
                    <a:lnTo>
                      <a:pt x="4000" y="247"/>
                    </a:lnTo>
                    <a:lnTo>
                      <a:pt x="4324" y="361"/>
                    </a:lnTo>
                    <a:lnTo>
                      <a:pt x="4381" y="400"/>
                    </a:lnTo>
                    <a:lnTo>
                      <a:pt x="4419" y="457"/>
                    </a:lnTo>
                    <a:lnTo>
                      <a:pt x="4457" y="495"/>
                    </a:lnTo>
                    <a:lnTo>
                      <a:pt x="4496" y="552"/>
                    </a:lnTo>
                    <a:lnTo>
                      <a:pt x="4552" y="571"/>
                    </a:lnTo>
                    <a:lnTo>
                      <a:pt x="4990" y="705"/>
                    </a:lnTo>
                    <a:lnTo>
                      <a:pt x="5200" y="723"/>
                    </a:lnTo>
                    <a:lnTo>
                      <a:pt x="5257" y="742"/>
                    </a:lnTo>
                    <a:lnTo>
                      <a:pt x="5390" y="876"/>
                    </a:lnTo>
                    <a:lnTo>
                      <a:pt x="5524" y="1009"/>
                    </a:lnTo>
                    <a:lnTo>
                      <a:pt x="5638" y="1123"/>
                    </a:lnTo>
                    <a:lnTo>
                      <a:pt x="5810" y="1181"/>
                    </a:lnTo>
                    <a:lnTo>
                      <a:pt x="5981" y="1162"/>
                    </a:lnTo>
                    <a:lnTo>
                      <a:pt x="6191" y="1200"/>
                    </a:lnTo>
                    <a:lnTo>
                      <a:pt x="6743" y="1200"/>
                    </a:lnTo>
                    <a:lnTo>
                      <a:pt x="6858" y="1257"/>
                    </a:lnTo>
                    <a:lnTo>
                      <a:pt x="6972" y="1295"/>
                    </a:lnTo>
                    <a:lnTo>
                      <a:pt x="7772" y="1714"/>
                    </a:lnTo>
                    <a:lnTo>
                      <a:pt x="7848" y="1790"/>
                    </a:lnTo>
                    <a:lnTo>
                      <a:pt x="7924" y="1809"/>
                    </a:lnTo>
                    <a:lnTo>
                      <a:pt x="8019" y="1809"/>
                    </a:lnTo>
                    <a:lnTo>
                      <a:pt x="8077" y="1829"/>
                    </a:lnTo>
                    <a:lnTo>
                      <a:pt x="8153" y="1885"/>
                    </a:lnTo>
                    <a:lnTo>
                      <a:pt x="8229" y="1981"/>
                    </a:lnTo>
                    <a:lnTo>
                      <a:pt x="8286" y="2019"/>
                    </a:lnTo>
                    <a:lnTo>
                      <a:pt x="8362" y="2019"/>
                    </a:lnTo>
                    <a:lnTo>
                      <a:pt x="8534" y="1943"/>
                    </a:lnTo>
                    <a:lnTo>
                      <a:pt x="8610" y="1943"/>
                    </a:lnTo>
                    <a:lnTo>
                      <a:pt x="8686" y="1961"/>
                    </a:lnTo>
                    <a:lnTo>
                      <a:pt x="8819" y="2019"/>
                    </a:lnTo>
                    <a:lnTo>
                      <a:pt x="8915" y="2019"/>
                    </a:lnTo>
                    <a:lnTo>
                      <a:pt x="8971" y="2019"/>
                    </a:lnTo>
                    <a:lnTo>
                      <a:pt x="9010" y="2038"/>
                    </a:lnTo>
                    <a:lnTo>
                      <a:pt x="9105" y="2114"/>
                    </a:lnTo>
                    <a:lnTo>
                      <a:pt x="9162" y="2133"/>
                    </a:lnTo>
                    <a:lnTo>
                      <a:pt x="9296" y="2114"/>
                    </a:lnTo>
                    <a:lnTo>
                      <a:pt x="9334" y="2133"/>
                    </a:lnTo>
                    <a:lnTo>
                      <a:pt x="9410" y="2190"/>
                    </a:lnTo>
                    <a:lnTo>
                      <a:pt x="9429" y="2210"/>
                    </a:lnTo>
                    <a:lnTo>
                      <a:pt x="9581" y="2210"/>
                    </a:lnTo>
                    <a:lnTo>
                      <a:pt x="9619" y="2247"/>
                    </a:lnTo>
                    <a:lnTo>
                      <a:pt x="9657" y="2266"/>
                    </a:lnTo>
                    <a:lnTo>
                      <a:pt x="9829" y="2400"/>
                    </a:lnTo>
                    <a:lnTo>
                      <a:pt x="9848" y="2438"/>
                    </a:lnTo>
                    <a:lnTo>
                      <a:pt x="9810" y="2495"/>
                    </a:lnTo>
                    <a:lnTo>
                      <a:pt x="9733" y="2628"/>
                    </a:lnTo>
                    <a:lnTo>
                      <a:pt x="9733" y="2667"/>
                    </a:lnTo>
                    <a:lnTo>
                      <a:pt x="9733" y="2686"/>
                    </a:lnTo>
                    <a:lnTo>
                      <a:pt x="9753" y="2743"/>
                    </a:lnTo>
                    <a:lnTo>
                      <a:pt x="9753" y="2800"/>
                    </a:lnTo>
                    <a:lnTo>
                      <a:pt x="9753" y="2857"/>
                    </a:lnTo>
                    <a:lnTo>
                      <a:pt x="9753" y="2952"/>
                    </a:lnTo>
                    <a:lnTo>
                      <a:pt x="9753" y="3048"/>
                    </a:lnTo>
                    <a:lnTo>
                      <a:pt x="9791" y="3181"/>
                    </a:lnTo>
                    <a:lnTo>
                      <a:pt x="9829" y="3276"/>
                    </a:lnTo>
                    <a:lnTo>
                      <a:pt x="9886" y="3371"/>
                    </a:lnTo>
                    <a:lnTo>
                      <a:pt x="9905" y="3409"/>
                    </a:lnTo>
                    <a:lnTo>
                      <a:pt x="9905" y="3447"/>
                    </a:lnTo>
                    <a:lnTo>
                      <a:pt x="9905" y="3485"/>
                    </a:lnTo>
                    <a:lnTo>
                      <a:pt x="9886" y="3524"/>
                    </a:lnTo>
                    <a:lnTo>
                      <a:pt x="9924" y="3600"/>
                    </a:lnTo>
                    <a:lnTo>
                      <a:pt x="9905" y="3676"/>
                    </a:lnTo>
                    <a:lnTo>
                      <a:pt x="9867" y="3752"/>
                    </a:lnTo>
                    <a:lnTo>
                      <a:pt x="9848" y="3847"/>
                    </a:lnTo>
                    <a:lnTo>
                      <a:pt x="9886" y="3924"/>
                    </a:lnTo>
                    <a:lnTo>
                      <a:pt x="9943" y="3981"/>
                    </a:lnTo>
                    <a:lnTo>
                      <a:pt x="10058" y="4076"/>
                    </a:lnTo>
                    <a:lnTo>
                      <a:pt x="10095" y="4171"/>
                    </a:lnTo>
                    <a:lnTo>
                      <a:pt x="10077" y="4228"/>
                    </a:lnTo>
                    <a:lnTo>
                      <a:pt x="10038" y="4286"/>
                    </a:lnTo>
                    <a:lnTo>
                      <a:pt x="10000" y="4362"/>
                    </a:lnTo>
                    <a:lnTo>
                      <a:pt x="9981" y="4457"/>
                    </a:lnTo>
                    <a:lnTo>
                      <a:pt x="10000" y="4533"/>
                    </a:lnTo>
                    <a:lnTo>
                      <a:pt x="10038" y="4609"/>
                    </a:lnTo>
                    <a:lnTo>
                      <a:pt x="10095" y="4667"/>
                    </a:lnTo>
                    <a:lnTo>
                      <a:pt x="10172" y="4704"/>
                    </a:lnTo>
                    <a:lnTo>
                      <a:pt x="10343" y="4724"/>
                    </a:lnTo>
                    <a:lnTo>
                      <a:pt x="10419" y="4781"/>
                    </a:lnTo>
                    <a:lnTo>
                      <a:pt x="10571" y="5048"/>
                    </a:lnTo>
                    <a:lnTo>
                      <a:pt x="10629" y="5085"/>
                    </a:lnTo>
                    <a:lnTo>
                      <a:pt x="10515" y="5162"/>
                    </a:lnTo>
                    <a:lnTo>
                      <a:pt x="10400" y="5219"/>
                    </a:lnTo>
                    <a:lnTo>
                      <a:pt x="10324" y="5295"/>
                    </a:lnTo>
                    <a:lnTo>
                      <a:pt x="10248" y="5371"/>
                    </a:lnTo>
                    <a:lnTo>
                      <a:pt x="10229" y="5410"/>
                    </a:lnTo>
                    <a:lnTo>
                      <a:pt x="10210" y="5466"/>
                    </a:lnTo>
                    <a:lnTo>
                      <a:pt x="10210" y="5505"/>
                    </a:lnTo>
                    <a:lnTo>
                      <a:pt x="10172" y="5619"/>
                    </a:lnTo>
                    <a:lnTo>
                      <a:pt x="10153" y="5714"/>
                    </a:lnTo>
                    <a:lnTo>
                      <a:pt x="10134" y="5733"/>
                    </a:lnTo>
                    <a:lnTo>
                      <a:pt x="10058" y="5809"/>
                    </a:lnTo>
                    <a:lnTo>
                      <a:pt x="10019" y="5828"/>
                    </a:lnTo>
                    <a:lnTo>
                      <a:pt x="9981" y="5886"/>
                    </a:lnTo>
                    <a:lnTo>
                      <a:pt x="9943" y="5923"/>
                    </a:lnTo>
                    <a:lnTo>
                      <a:pt x="9886" y="6000"/>
                    </a:lnTo>
                    <a:lnTo>
                      <a:pt x="9886" y="6038"/>
                    </a:lnTo>
                    <a:lnTo>
                      <a:pt x="9810" y="6152"/>
                    </a:lnTo>
                    <a:lnTo>
                      <a:pt x="9733" y="6228"/>
                    </a:lnTo>
                    <a:lnTo>
                      <a:pt x="9696" y="6286"/>
                    </a:lnTo>
                    <a:lnTo>
                      <a:pt x="9677" y="6343"/>
                    </a:lnTo>
                    <a:lnTo>
                      <a:pt x="9677" y="6400"/>
                    </a:lnTo>
                    <a:lnTo>
                      <a:pt x="9677" y="6438"/>
                    </a:lnTo>
                    <a:lnTo>
                      <a:pt x="9696" y="6457"/>
                    </a:lnTo>
                    <a:lnTo>
                      <a:pt x="9714" y="6495"/>
                    </a:lnTo>
                    <a:lnTo>
                      <a:pt x="9733" y="6514"/>
                    </a:lnTo>
                    <a:lnTo>
                      <a:pt x="9848" y="6571"/>
                    </a:lnTo>
                    <a:lnTo>
                      <a:pt x="9981" y="6648"/>
                    </a:lnTo>
                    <a:lnTo>
                      <a:pt x="10134" y="6685"/>
                    </a:lnTo>
                    <a:lnTo>
                      <a:pt x="10381" y="6800"/>
                    </a:lnTo>
                    <a:lnTo>
                      <a:pt x="10515" y="6838"/>
                    </a:lnTo>
                    <a:lnTo>
                      <a:pt x="10667" y="6914"/>
                    </a:lnTo>
                    <a:lnTo>
                      <a:pt x="10820" y="6990"/>
                    </a:lnTo>
                    <a:lnTo>
                      <a:pt x="10857" y="7047"/>
                    </a:lnTo>
                    <a:lnTo>
                      <a:pt x="10934" y="7124"/>
                    </a:lnTo>
                    <a:lnTo>
                      <a:pt x="10781" y="7238"/>
                    </a:lnTo>
                    <a:lnTo>
                      <a:pt x="10724" y="7276"/>
                    </a:lnTo>
                    <a:lnTo>
                      <a:pt x="10686" y="7276"/>
                    </a:lnTo>
                    <a:lnTo>
                      <a:pt x="10648" y="7276"/>
                    </a:lnTo>
                    <a:lnTo>
                      <a:pt x="10553" y="7257"/>
                    </a:lnTo>
                    <a:lnTo>
                      <a:pt x="10515" y="7257"/>
                    </a:lnTo>
                    <a:lnTo>
                      <a:pt x="10476" y="7257"/>
                    </a:lnTo>
                    <a:lnTo>
                      <a:pt x="10439" y="7295"/>
                    </a:lnTo>
                    <a:lnTo>
                      <a:pt x="10419" y="7295"/>
                    </a:lnTo>
                    <a:lnTo>
                      <a:pt x="10400" y="7333"/>
                    </a:lnTo>
                    <a:lnTo>
                      <a:pt x="10343" y="7505"/>
                    </a:lnTo>
                    <a:lnTo>
                      <a:pt x="10286" y="7600"/>
                    </a:lnTo>
                    <a:lnTo>
                      <a:pt x="10267" y="7638"/>
                    </a:lnTo>
                    <a:lnTo>
                      <a:pt x="10191" y="7733"/>
                    </a:lnTo>
                    <a:lnTo>
                      <a:pt x="10114" y="7790"/>
                    </a:lnTo>
                    <a:lnTo>
                      <a:pt x="10077" y="7809"/>
                    </a:lnTo>
                    <a:lnTo>
                      <a:pt x="10000" y="7867"/>
                    </a:lnTo>
                    <a:lnTo>
                      <a:pt x="9848" y="7904"/>
                    </a:lnTo>
                    <a:lnTo>
                      <a:pt x="9772" y="7924"/>
                    </a:lnTo>
                    <a:lnTo>
                      <a:pt x="9677" y="7943"/>
                    </a:lnTo>
                    <a:lnTo>
                      <a:pt x="9543" y="7981"/>
                    </a:lnTo>
                    <a:lnTo>
                      <a:pt x="9448" y="8019"/>
                    </a:lnTo>
                    <a:lnTo>
                      <a:pt x="9410" y="8057"/>
                    </a:lnTo>
                    <a:lnTo>
                      <a:pt x="9372" y="8095"/>
                    </a:lnTo>
                    <a:lnTo>
                      <a:pt x="9296" y="8171"/>
                    </a:lnTo>
                    <a:lnTo>
                      <a:pt x="9220" y="8229"/>
                    </a:lnTo>
                    <a:lnTo>
                      <a:pt x="9200" y="8267"/>
                    </a:lnTo>
                    <a:lnTo>
                      <a:pt x="9181" y="8324"/>
                    </a:lnTo>
                    <a:lnTo>
                      <a:pt x="9124" y="8361"/>
                    </a:lnTo>
                    <a:lnTo>
                      <a:pt x="9086" y="8399"/>
                    </a:lnTo>
                    <a:lnTo>
                      <a:pt x="9048" y="8399"/>
                    </a:lnTo>
                    <a:lnTo>
                      <a:pt x="8971" y="8418"/>
                    </a:lnTo>
                    <a:lnTo>
                      <a:pt x="8915" y="8494"/>
                    </a:lnTo>
                    <a:lnTo>
                      <a:pt x="8895" y="8532"/>
                    </a:lnTo>
                    <a:lnTo>
                      <a:pt x="8819" y="8704"/>
                    </a:lnTo>
                    <a:lnTo>
                      <a:pt x="8819" y="8761"/>
                    </a:lnTo>
                    <a:lnTo>
                      <a:pt x="8800" y="8799"/>
                    </a:lnTo>
                    <a:lnTo>
                      <a:pt x="8800" y="8875"/>
                    </a:lnTo>
                    <a:lnTo>
                      <a:pt x="8839" y="9046"/>
                    </a:lnTo>
                    <a:lnTo>
                      <a:pt x="8839" y="9085"/>
                    </a:lnTo>
                    <a:lnTo>
                      <a:pt x="8476" y="9161"/>
                    </a:lnTo>
                    <a:lnTo>
                      <a:pt x="8267" y="9142"/>
                    </a:lnTo>
                    <a:lnTo>
                      <a:pt x="8210" y="9104"/>
                    </a:lnTo>
                    <a:lnTo>
                      <a:pt x="7772" y="8799"/>
                    </a:lnTo>
                    <a:lnTo>
                      <a:pt x="7219" y="8494"/>
                    </a:lnTo>
                    <a:lnTo>
                      <a:pt x="7162" y="8456"/>
                    </a:lnTo>
                    <a:lnTo>
                      <a:pt x="7105" y="8475"/>
                    </a:lnTo>
                    <a:lnTo>
                      <a:pt x="7086" y="8494"/>
                    </a:lnTo>
                    <a:lnTo>
                      <a:pt x="7086" y="8513"/>
                    </a:lnTo>
                    <a:lnTo>
                      <a:pt x="7067" y="8532"/>
                    </a:lnTo>
                    <a:lnTo>
                      <a:pt x="7067" y="8551"/>
                    </a:lnTo>
                    <a:lnTo>
                      <a:pt x="7067" y="8609"/>
                    </a:lnTo>
                    <a:lnTo>
                      <a:pt x="7048" y="8628"/>
                    </a:lnTo>
                    <a:lnTo>
                      <a:pt x="7029" y="8665"/>
                    </a:lnTo>
                    <a:lnTo>
                      <a:pt x="6990" y="8704"/>
                    </a:lnTo>
                    <a:lnTo>
                      <a:pt x="6934" y="8761"/>
                    </a:lnTo>
                    <a:lnTo>
                      <a:pt x="6895" y="8799"/>
                    </a:lnTo>
                    <a:lnTo>
                      <a:pt x="6895" y="8818"/>
                    </a:lnTo>
                    <a:lnTo>
                      <a:pt x="6895" y="8837"/>
                    </a:lnTo>
                    <a:lnTo>
                      <a:pt x="6876" y="8856"/>
                    </a:lnTo>
                    <a:lnTo>
                      <a:pt x="6667" y="8913"/>
                    </a:lnTo>
                    <a:lnTo>
                      <a:pt x="6629" y="8913"/>
                    </a:lnTo>
                    <a:lnTo>
                      <a:pt x="6591" y="8856"/>
                    </a:lnTo>
                    <a:lnTo>
                      <a:pt x="6572" y="8894"/>
                    </a:lnTo>
                    <a:lnTo>
                      <a:pt x="6572" y="8932"/>
                    </a:lnTo>
                    <a:lnTo>
                      <a:pt x="6553" y="8970"/>
                    </a:lnTo>
                    <a:lnTo>
                      <a:pt x="6553" y="9009"/>
                    </a:lnTo>
                    <a:lnTo>
                      <a:pt x="6572" y="9027"/>
                    </a:lnTo>
                    <a:lnTo>
                      <a:pt x="6591" y="9046"/>
                    </a:lnTo>
                    <a:lnTo>
                      <a:pt x="6819" y="9161"/>
                    </a:lnTo>
                    <a:lnTo>
                      <a:pt x="6858" y="9218"/>
                    </a:lnTo>
                    <a:lnTo>
                      <a:pt x="6858" y="9237"/>
                    </a:lnTo>
                    <a:lnTo>
                      <a:pt x="6838" y="9275"/>
                    </a:lnTo>
                    <a:lnTo>
                      <a:pt x="6819" y="9294"/>
                    </a:lnTo>
                    <a:lnTo>
                      <a:pt x="6781" y="9332"/>
                    </a:lnTo>
                    <a:lnTo>
                      <a:pt x="6762" y="9332"/>
                    </a:lnTo>
                    <a:lnTo>
                      <a:pt x="6743" y="9332"/>
                    </a:lnTo>
                    <a:lnTo>
                      <a:pt x="6724" y="9351"/>
                    </a:lnTo>
                    <a:lnTo>
                      <a:pt x="6705" y="9351"/>
                    </a:lnTo>
                    <a:lnTo>
                      <a:pt x="6629" y="9408"/>
                    </a:lnTo>
                    <a:lnTo>
                      <a:pt x="6591" y="9408"/>
                    </a:lnTo>
                    <a:lnTo>
                      <a:pt x="6553" y="9447"/>
                    </a:lnTo>
                    <a:lnTo>
                      <a:pt x="6553" y="9466"/>
                    </a:lnTo>
                    <a:lnTo>
                      <a:pt x="6572" y="9485"/>
                    </a:lnTo>
                    <a:lnTo>
                      <a:pt x="6572" y="9503"/>
                    </a:lnTo>
                    <a:lnTo>
                      <a:pt x="6553" y="9523"/>
                    </a:lnTo>
                    <a:lnTo>
                      <a:pt x="6533" y="9542"/>
                    </a:lnTo>
                    <a:lnTo>
                      <a:pt x="6495" y="9580"/>
                    </a:lnTo>
                    <a:lnTo>
                      <a:pt x="6477" y="9618"/>
                    </a:lnTo>
                    <a:lnTo>
                      <a:pt x="6457" y="9656"/>
                    </a:lnTo>
                    <a:lnTo>
                      <a:pt x="6495" y="9675"/>
                    </a:lnTo>
                    <a:lnTo>
                      <a:pt x="6495" y="9694"/>
                    </a:lnTo>
                    <a:lnTo>
                      <a:pt x="6495" y="9713"/>
                    </a:lnTo>
                    <a:lnTo>
                      <a:pt x="6457" y="9732"/>
                    </a:lnTo>
                    <a:lnTo>
                      <a:pt x="6438" y="9752"/>
                    </a:lnTo>
                    <a:lnTo>
                      <a:pt x="6438" y="9770"/>
                    </a:lnTo>
                    <a:lnTo>
                      <a:pt x="6457" y="9770"/>
                    </a:lnTo>
                    <a:lnTo>
                      <a:pt x="6457" y="9789"/>
                    </a:lnTo>
                    <a:lnTo>
                      <a:pt x="6457" y="9828"/>
                    </a:lnTo>
                    <a:lnTo>
                      <a:pt x="6438" y="9847"/>
                    </a:lnTo>
                    <a:lnTo>
                      <a:pt x="6419" y="9904"/>
                    </a:lnTo>
                    <a:lnTo>
                      <a:pt x="6419" y="9923"/>
                    </a:lnTo>
                    <a:lnTo>
                      <a:pt x="6400" y="9961"/>
                    </a:lnTo>
                    <a:lnTo>
                      <a:pt x="6400" y="9980"/>
                    </a:lnTo>
                    <a:lnTo>
                      <a:pt x="6438" y="10037"/>
                    </a:lnTo>
                    <a:lnTo>
                      <a:pt x="6438" y="10056"/>
                    </a:lnTo>
                    <a:lnTo>
                      <a:pt x="6438" y="10094"/>
                    </a:lnTo>
                    <a:lnTo>
                      <a:pt x="6438" y="10133"/>
                    </a:lnTo>
                    <a:lnTo>
                      <a:pt x="6457" y="10170"/>
                    </a:lnTo>
                    <a:lnTo>
                      <a:pt x="6477" y="10189"/>
                    </a:lnTo>
                    <a:lnTo>
                      <a:pt x="6495" y="10189"/>
                    </a:lnTo>
                    <a:lnTo>
                      <a:pt x="6495" y="10209"/>
                    </a:lnTo>
                    <a:lnTo>
                      <a:pt x="6514" y="10209"/>
                    </a:lnTo>
                    <a:lnTo>
                      <a:pt x="6553" y="10209"/>
                    </a:lnTo>
                    <a:lnTo>
                      <a:pt x="6572" y="10228"/>
                    </a:lnTo>
                    <a:lnTo>
                      <a:pt x="6591" y="10247"/>
                    </a:lnTo>
                    <a:lnTo>
                      <a:pt x="6648" y="10304"/>
                    </a:lnTo>
                    <a:lnTo>
                      <a:pt x="6553" y="10380"/>
                    </a:lnTo>
                    <a:lnTo>
                      <a:pt x="6400" y="10418"/>
                    </a:lnTo>
                    <a:lnTo>
                      <a:pt x="6228" y="10456"/>
                    </a:lnTo>
                    <a:lnTo>
                      <a:pt x="6172" y="10494"/>
                    </a:lnTo>
                    <a:lnTo>
                      <a:pt x="6152" y="10532"/>
                    </a:lnTo>
                    <a:lnTo>
                      <a:pt x="6172" y="10609"/>
                    </a:lnTo>
                    <a:lnTo>
                      <a:pt x="6172" y="10646"/>
                    </a:lnTo>
                    <a:lnTo>
                      <a:pt x="6152" y="10723"/>
                    </a:lnTo>
                    <a:lnTo>
                      <a:pt x="6096" y="10742"/>
                    </a:lnTo>
                    <a:lnTo>
                      <a:pt x="6019" y="10761"/>
                    </a:lnTo>
                    <a:lnTo>
                      <a:pt x="5962" y="10742"/>
                    </a:lnTo>
                    <a:lnTo>
                      <a:pt x="5924" y="10723"/>
                    </a:lnTo>
                    <a:lnTo>
                      <a:pt x="5638" y="10551"/>
                    </a:lnTo>
                    <a:lnTo>
                      <a:pt x="5581" y="10532"/>
                    </a:lnTo>
                    <a:lnTo>
                      <a:pt x="5410" y="10513"/>
                    </a:lnTo>
                    <a:lnTo>
                      <a:pt x="5353" y="10532"/>
                    </a:lnTo>
                    <a:lnTo>
                      <a:pt x="5314" y="10570"/>
                    </a:lnTo>
                    <a:lnTo>
                      <a:pt x="5295" y="10609"/>
                    </a:lnTo>
                    <a:lnTo>
                      <a:pt x="5276" y="10666"/>
                    </a:lnTo>
                    <a:lnTo>
                      <a:pt x="5257" y="10894"/>
                    </a:lnTo>
                    <a:lnTo>
                      <a:pt x="5238" y="10951"/>
                    </a:lnTo>
                    <a:lnTo>
                      <a:pt x="5219" y="10990"/>
                    </a:lnTo>
                    <a:lnTo>
                      <a:pt x="5181" y="10990"/>
                    </a:lnTo>
                    <a:lnTo>
                      <a:pt x="4762" y="11027"/>
                    </a:lnTo>
                    <a:lnTo>
                      <a:pt x="4724" y="11027"/>
                    </a:lnTo>
                    <a:lnTo>
                      <a:pt x="4686" y="11008"/>
                    </a:lnTo>
                    <a:lnTo>
                      <a:pt x="4648" y="10971"/>
                    </a:lnTo>
                    <a:lnTo>
                      <a:pt x="4610" y="10971"/>
                    </a:lnTo>
                    <a:lnTo>
                      <a:pt x="4572" y="10971"/>
                    </a:lnTo>
                    <a:lnTo>
                      <a:pt x="4552" y="11008"/>
                    </a:lnTo>
                    <a:lnTo>
                      <a:pt x="4533" y="11047"/>
                    </a:lnTo>
                    <a:lnTo>
                      <a:pt x="4496" y="11085"/>
                    </a:lnTo>
                    <a:lnTo>
                      <a:pt x="4438" y="11123"/>
                    </a:lnTo>
                    <a:lnTo>
                      <a:pt x="4400" y="11142"/>
                    </a:lnTo>
                    <a:lnTo>
                      <a:pt x="4343" y="11123"/>
                    </a:lnTo>
                    <a:lnTo>
                      <a:pt x="4286" y="11085"/>
                    </a:lnTo>
                    <a:lnTo>
                      <a:pt x="4133" y="10913"/>
                    </a:lnTo>
                    <a:lnTo>
                      <a:pt x="4115" y="10742"/>
                    </a:lnTo>
                    <a:lnTo>
                      <a:pt x="4000" y="10342"/>
                    </a:lnTo>
                    <a:lnTo>
                      <a:pt x="4000" y="10247"/>
                    </a:lnTo>
                    <a:lnTo>
                      <a:pt x="3981" y="10151"/>
                    </a:lnTo>
                    <a:lnTo>
                      <a:pt x="3981" y="10094"/>
                    </a:lnTo>
                    <a:lnTo>
                      <a:pt x="4000" y="10056"/>
                    </a:lnTo>
                    <a:lnTo>
                      <a:pt x="4019" y="10018"/>
                    </a:lnTo>
                    <a:lnTo>
                      <a:pt x="4133" y="9789"/>
                    </a:lnTo>
                    <a:lnTo>
                      <a:pt x="4171" y="9732"/>
                    </a:lnTo>
                    <a:lnTo>
                      <a:pt x="4210" y="9637"/>
                    </a:lnTo>
                    <a:lnTo>
                      <a:pt x="4247" y="9523"/>
                    </a:lnTo>
                    <a:lnTo>
                      <a:pt x="4247" y="9485"/>
                    </a:lnTo>
                    <a:lnTo>
                      <a:pt x="4229" y="9427"/>
                    </a:lnTo>
                    <a:lnTo>
                      <a:pt x="4171" y="9275"/>
                    </a:lnTo>
                    <a:lnTo>
                      <a:pt x="4152" y="9123"/>
                    </a:lnTo>
                    <a:lnTo>
                      <a:pt x="4115" y="8780"/>
                    </a:lnTo>
                    <a:lnTo>
                      <a:pt x="4095" y="8704"/>
                    </a:lnTo>
                    <a:lnTo>
                      <a:pt x="4095" y="8665"/>
                    </a:lnTo>
                    <a:lnTo>
                      <a:pt x="4057" y="8628"/>
                    </a:lnTo>
                    <a:lnTo>
                      <a:pt x="3486" y="8704"/>
                    </a:lnTo>
                    <a:lnTo>
                      <a:pt x="3390" y="8894"/>
                    </a:lnTo>
                    <a:lnTo>
                      <a:pt x="3295" y="9027"/>
                    </a:lnTo>
                    <a:lnTo>
                      <a:pt x="3181" y="9104"/>
                    </a:lnTo>
                    <a:lnTo>
                      <a:pt x="3143" y="9104"/>
                    </a:lnTo>
                    <a:lnTo>
                      <a:pt x="3067" y="9123"/>
                    </a:lnTo>
                    <a:lnTo>
                      <a:pt x="3028" y="9104"/>
                    </a:lnTo>
                    <a:lnTo>
                      <a:pt x="2991" y="9085"/>
                    </a:lnTo>
                    <a:lnTo>
                      <a:pt x="2914" y="9027"/>
                    </a:lnTo>
                    <a:lnTo>
                      <a:pt x="2838" y="8990"/>
                    </a:lnTo>
                    <a:lnTo>
                      <a:pt x="2705" y="8932"/>
                    </a:lnTo>
                    <a:lnTo>
                      <a:pt x="2457" y="8913"/>
                    </a:lnTo>
                    <a:lnTo>
                      <a:pt x="2266" y="8913"/>
                    </a:lnTo>
                    <a:lnTo>
                      <a:pt x="2229" y="8932"/>
                    </a:lnTo>
                    <a:lnTo>
                      <a:pt x="2171" y="8970"/>
                    </a:lnTo>
                    <a:lnTo>
                      <a:pt x="2038" y="8990"/>
                    </a:lnTo>
                    <a:lnTo>
                      <a:pt x="1962" y="8990"/>
                    </a:lnTo>
                    <a:lnTo>
                      <a:pt x="1924" y="8970"/>
                    </a:lnTo>
                    <a:lnTo>
                      <a:pt x="1352" y="8551"/>
                    </a:lnTo>
                    <a:lnTo>
                      <a:pt x="1257" y="8513"/>
                    </a:lnTo>
                    <a:lnTo>
                      <a:pt x="1067" y="8494"/>
                    </a:lnTo>
                    <a:lnTo>
                      <a:pt x="705" y="8475"/>
                    </a:lnTo>
                    <a:lnTo>
                      <a:pt x="571" y="8437"/>
                    </a:lnTo>
                    <a:lnTo>
                      <a:pt x="476" y="8380"/>
                    </a:lnTo>
                    <a:lnTo>
                      <a:pt x="76" y="8019"/>
                    </a:lnTo>
                    <a:lnTo>
                      <a:pt x="38" y="7943"/>
                    </a:lnTo>
                    <a:lnTo>
                      <a:pt x="0" y="7848"/>
                    </a:lnTo>
                    <a:lnTo>
                      <a:pt x="0" y="7790"/>
                    </a:lnTo>
                    <a:lnTo>
                      <a:pt x="0" y="7733"/>
                    </a:lnTo>
                    <a:lnTo>
                      <a:pt x="19" y="7638"/>
                    </a:lnTo>
                    <a:lnTo>
                      <a:pt x="38" y="7600"/>
                    </a:lnTo>
                    <a:lnTo>
                      <a:pt x="57" y="7523"/>
                    </a:lnTo>
                    <a:lnTo>
                      <a:pt x="95" y="7486"/>
                    </a:lnTo>
                    <a:lnTo>
                      <a:pt x="171" y="7371"/>
                    </a:lnTo>
                    <a:lnTo>
                      <a:pt x="324" y="7238"/>
                    </a:lnTo>
                    <a:lnTo>
                      <a:pt x="495" y="7124"/>
                    </a:lnTo>
                    <a:lnTo>
                      <a:pt x="533" y="7086"/>
                    </a:lnTo>
                    <a:lnTo>
                      <a:pt x="552" y="7047"/>
                    </a:lnTo>
                    <a:lnTo>
                      <a:pt x="533" y="7029"/>
                    </a:lnTo>
                    <a:lnTo>
                      <a:pt x="476" y="6914"/>
                    </a:lnTo>
                    <a:lnTo>
                      <a:pt x="457" y="6895"/>
                    </a:lnTo>
                    <a:lnTo>
                      <a:pt x="438" y="6857"/>
                    </a:lnTo>
                    <a:lnTo>
                      <a:pt x="438" y="6838"/>
                    </a:lnTo>
                    <a:lnTo>
                      <a:pt x="438" y="6800"/>
                    </a:lnTo>
                    <a:lnTo>
                      <a:pt x="419" y="6800"/>
                    </a:lnTo>
                    <a:lnTo>
                      <a:pt x="457" y="6800"/>
                    </a:lnTo>
                    <a:lnTo>
                      <a:pt x="495" y="6838"/>
                    </a:lnTo>
                    <a:lnTo>
                      <a:pt x="514" y="6876"/>
                    </a:lnTo>
                    <a:lnTo>
                      <a:pt x="552" y="6952"/>
                    </a:lnTo>
                    <a:lnTo>
                      <a:pt x="647" y="6990"/>
                    </a:lnTo>
                    <a:lnTo>
                      <a:pt x="762" y="7029"/>
                    </a:lnTo>
                    <a:lnTo>
                      <a:pt x="819" y="7029"/>
                    </a:lnTo>
                    <a:lnTo>
                      <a:pt x="895" y="6990"/>
                    </a:lnTo>
                    <a:lnTo>
                      <a:pt x="991" y="6952"/>
                    </a:lnTo>
                    <a:lnTo>
                      <a:pt x="1143" y="6838"/>
                    </a:lnTo>
                    <a:lnTo>
                      <a:pt x="1276" y="6743"/>
                    </a:lnTo>
                    <a:lnTo>
                      <a:pt x="1333" y="6666"/>
                    </a:lnTo>
                    <a:lnTo>
                      <a:pt x="1333" y="6590"/>
                    </a:lnTo>
                    <a:lnTo>
                      <a:pt x="1333" y="6533"/>
                    </a:lnTo>
                    <a:lnTo>
                      <a:pt x="1314" y="6495"/>
                    </a:lnTo>
                    <a:lnTo>
                      <a:pt x="1314" y="6476"/>
                    </a:lnTo>
                    <a:lnTo>
                      <a:pt x="1448" y="6438"/>
                    </a:lnTo>
                    <a:lnTo>
                      <a:pt x="1619" y="6362"/>
                    </a:lnTo>
                    <a:lnTo>
                      <a:pt x="1657" y="6343"/>
                    </a:lnTo>
                    <a:lnTo>
                      <a:pt x="1695" y="6362"/>
                    </a:lnTo>
                    <a:lnTo>
                      <a:pt x="1771" y="6438"/>
                    </a:lnTo>
                    <a:lnTo>
                      <a:pt x="1809" y="6457"/>
                    </a:lnTo>
                    <a:lnTo>
                      <a:pt x="1829" y="6438"/>
                    </a:lnTo>
                    <a:lnTo>
                      <a:pt x="1885" y="6362"/>
                    </a:lnTo>
                    <a:lnTo>
                      <a:pt x="1943" y="6324"/>
                    </a:lnTo>
                    <a:lnTo>
                      <a:pt x="2210" y="6172"/>
                    </a:lnTo>
                    <a:lnTo>
                      <a:pt x="2305" y="6057"/>
                    </a:lnTo>
                    <a:lnTo>
                      <a:pt x="2591" y="5428"/>
                    </a:lnTo>
                    <a:lnTo>
                      <a:pt x="2610" y="5371"/>
                    </a:lnTo>
                    <a:lnTo>
                      <a:pt x="2610" y="5314"/>
                    </a:lnTo>
                    <a:lnTo>
                      <a:pt x="2610" y="5276"/>
                    </a:lnTo>
                    <a:lnTo>
                      <a:pt x="2591" y="5181"/>
                    </a:lnTo>
                    <a:lnTo>
                      <a:pt x="2610" y="5085"/>
                    </a:lnTo>
                    <a:lnTo>
                      <a:pt x="2667" y="4914"/>
                    </a:lnTo>
                    <a:lnTo>
                      <a:pt x="2667" y="4819"/>
                    </a:lnTo>
                    <a:lnTo>
                      <a:pt x="2647" y="4743"/>
                    </a:lnTo>
                    <a:lnTo>
                      <a:pt x="2628" y="4685"/>
                    </a:lnTo>
                    <a:lnTo>
                      <a:pt x="2571" y="4648"/>
                    </a:lnTo>
                    <a:lnTo>
                      <a:pt x="2533" y="4628"/>
                    </a:lnTo>
                    <a:lnTo>
                      <a:pt x="2419" y="4609"/>
                    </a:lnTo>
                    <a:lnTo>
                      <a:pt x="2362" y="4590"/>
                    </a:lnTo>
                    <a:lnTo>
                      <a:pt x="2229" y="4476"/>
                    </a:lnTo>
                    <a:lnTo>
                      <a:pt x="2190" y="4438"/>
                    </a:lnTo>
                    <a:lnTo>
                      <a:pt x="2152" y="4381"/>
                    </a:lnTo>
                    <a:lnTo>
                      <a:pt x="2057" y="4152"/>
                    </a:lnTo>
                    <a:lnTo>
                      <a:pt x="2019" y="4000"/>
                    </a:lnTo>
                    <a:lnTo>
                      <a:pt x="2019" y="3942"/>
                    </a:lnTo>
                    <a:lnTo>
                      <a:pt x="2095" y="3828"/>
                    </a:lnTo>
                    <a:lnTo>
                      <a:pt x="2076" y="3790"/>
                    </a:lnTo>
                    <a:lnTo>
                      <a:pt x="2019" y="3752"/>
                    </a:lnTo>
                    <a:lnTo>
                      <a:pt x="2000" y="3714"/>
                    </a:lnTo>
                    <a:lnTo>
                      <a:pt x="1981" y="3676"/>
                    </a:lnTo>
                    <a:lnTo>
                      <a:pt x="1962" y="3638"/>
                    </a:lnTo>
                    <a:lnTo>
                      <a:pt x="1885" y="3581"/>
                    </a:lnTo>
                    <a:lnTo>
                      <a:pt x="1809" y="3524"/>
                    </a:lnTo>
                    <a:lnTo>
                      <a:pt x="1753" y="3429"/>
                    </a:lnTo>
                    <a:lnTo>
                      <a:pt x="1753" y="3333"/>
                    </a:lnTo>
                    <a:lnTo>
                      <a:pt x="1867" y="3085"/>
                    </a:lnTo>
                    <a:lnTo>
                      <a:pt x="1905" y="2990"/>
                    </a:lnTo>
                    <a:lnTo>
                      <a:pt x="1924" y="2895"/>
                    </a:lnTo>
                    <a:lnTo>
                      <a:pt x="1924" y="2857"/>
                    </a:lnTo>
                    <a:lnTo>
                      <a:pt x="1981" y="2704"/>
                    </a:lnTo>
                    <a:lnTo>
                      <a:pt x="1981" y="2667"/>
                    </a:lnTo>
                    <a:lnTo>
                      <a:pt x="1981" y="2609"/>
                    </a:lnTo>
                    <a:lnTo>
                      <a:pt x="1962" y="2495"/>
                    </a:lnTo>
                    <a:lnTo>
                      <a:pt x="1962" y="2457"/>
                    </a:lnTo>
                    <a:lnTo>
                      <a:pt x="1962" y="2400"/>
                    </a:lnTo>
                    <a:lnTo>
                      <a:pt x="2000" y="2362"/>
                    </a:lnTo>
                    <a:lnTo>
                      <a:pt x="2038" y="2305"/>
                    </a:lnTo>
                    <a:lnTo>
                      <a:pt x="2057" y="2266"/>
                    </a:lnTo>
                    <a:lnTo>
                      <a:pt x="2152" y="2057"/>
                    </a:lnTo>
                    <a:lnTo>
                      <a:pt x="2190" y="2000"/>
                    </a:lnTo>
                    <a:lnTo>
                      <a:pt x="2210" y="1961"/>
                    </a:lnTo>
                    <a:lnTo>
                      <a:pt x="2229" y="1961"/>
                    </a:lnTo>
                    <a:lnTo>
                      <a:pt x="2324" y="1924"/>
                    </a:lnTo>
                    <a:lnTo>
                      <a:pt x="2362" y="1905"/>
                    </a:lnTo>
                    <a:lnTo>
                      <a:pt x="2515" y="1943"/>
                    </a:lnTo>
                    <a:lnTo>
                      <a:pt x="2533" y="1885"/>
                    </a:lnTo>
                    <a:lnTo>
                      <a:pt x="2552" y="1829"/>
                    </a:lnTo>
                    <a:lnTo>
                      <a:pt x="2533" y="1695"/>
                    </a:lnTo>
                    <a:lnTo>
                      <a:pt x="2533" y="1619"/>
                    </a:lnTo>
                    <a:lnTo>
                      <a:pt x="2552" y="1562"/>
                    </a:lnTo>
                    <a:lnTo>
                      <a:pt x="2591" y="1466"/>
                    </a:lnTo>
                    <a:lnTo>
                      <a:pt x="2610" y="1409"/>
                    </a:lnTo>
                    <a:lnTo>
                      <a:pt x="2724" y="1219"/>
                    </a:lnTo>
                    <a:lnTo>
                      <a:pt x="2895" y="1143"/>
                    </a:lnTo>
                    <a:lnTo>
                      <a:pt x="3257" y="1028"/>
                    </a:lnTo>
                    <a:lnTo>
                      <a:pt x="3314" y="990"/>
                    </a:lnTo>
                    <a:lnTo>
                      <a:pt x="3372" y="914"/>
                    </a:lnTo>
                    <a:lnTo>
                      <a:pt x="3429" y="838"/>
                    </a:lnTo>
                    <a:lnTo>
                      <a:pt x="3543" y="590"/>
                    </a:lnTo>
                    <a:lnTo>
                      <a:pt x="3581" y="457"/>
                    </a:lnTo>
                    <a:lnTo>
                      <a:pt x="3581" y="400"/>
                    </a:lnTo>
                    <a:lnTo>
                      <a:pt x="3657" y="305"/>
                    </a:lnTo>
                    <a:lnTo>
                      <a:pt x="3676" y="266"/>
                    </a:lnTo>
                    <a:lnTo>
                      <a:pt x="3676" y="209"/>
                    </a:lnTo>
                    <a:lnTo>
                      <a:pt x="3676" y="114"/>
                    </a:lnTo>
                    <a:lnTo>
                      <a:pt x="3695" y="57"/>
                    </a:lnTo>
                    <a:lnTo>
                      <a:pt x="3752" y="0"/>
                    </a:lnTo>
                    <a:lnTo>
                      <a:pt x="3829" y="0"/>
                    </a:lnTo>
                    <a:lnTo>
                      <a:pt x="3848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098" name="Freeform 29">
                <a:extLst>
                  <a:ext uri="{FF2B5EF4-FFF2-40B4-BE49-F238E27FC236}">
                    <a16:creationId xmlns:a16="http://schemas.microsoft.com/office/drawing/2014/main" id="{D74C6CF8-4A32-3C49-B168-5CA3884B5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8813" y="7056438"/>
                <a:ext cx="2078037" cy="3175000"/>
              </a:xfrm>
              <a:custGeom>
                <a:avLst/>
                <a:gdLst>
                  <a:gd name="T0" fmla="*/ 2147483646 w 5772"/>
                  <a:gd name="T1" fmla="*/ 2147483646 h 8820"/>
                  <a:gd name="T2" fmla="*/ 2147483646 w 5772"/>
                  <a:gd name="T3" fmla="*/ 2147483646 h 8820"/>
                  <a:gd name="T4" fmla="*/ 2147483646 w 5772"/>
                  <a:gd name="T5" fmla="*/ 2147483646 h 8820"/>
                  <a:gd name="T6" fmla="*/ 2147483646 w 5772"/>
                  <a:gd name="T7" fmla="*/ 2147483646 h 8820"/>
                  <a:gd name="T8" fmla="*/ 2147483646 w 5772"/>
                  <a:gd name="T9" fmla="*/ 2147483646 h 8820"/>
                  <a:gd name="T10" fmla="*/ 2147483646 w 5772"/>
                  <a:gd name="T11" fmla="*/ 2147483646 h 8820"/>
                  <a:gd name="T12" fmla="*/ 2147483646 w 5772"/>
                  <a:gd name="T13" fmla="*/ 2147483646 h 8820"/>
                  <a:gd name="T14" fmla="*/ 2147483646 w 5772"/>
                  <a:gd name="T15" fmla="*/ 2147483646 h 8820"/>
                  <a:gd name="T16" fmla="*/ 2147483646 w 5772"/>
                  <a:gd name="T17" fmla="*/ 2147483646 h 8820"/>
                  <a:gd name="T18" fmla="*/ 2147483646 w 5772"/>
                  <a:gd name="T19" fmla="*/ 2147483646 h 8820"/>
                  <a:gd name="T20" fmla="*/ 2147483646 w 5772"/>
                  <a:gd name="T21" fmla="*/ 2147483646 h 8820"/>
                  <a:gd name="T22" fmla="*/ 2147483646 w 5772"/>
                  <a:gd name="T23" fmla="*/ 2147483646 h 8820"/>
                  <a:gd name="T24" fmla="*/ 2147483646 w 5772"/>
                  <a:gd name="T25" fmla="*/ 2147483646 h 8820"/>
                  <a:gd name="T26" fmla="*/ 2147483646 w 5772"/>
                  <a:gd name="T27" fmla="*/ 2147483646 h 8820"/>
                  <a:gd name="T28" fmla="*/ 2147483646 w 5772"/>
                  <a:gd name="T29" fmla="*/ 2147483646 h 8820"/>
                  <a:gd name="T30" fmla="*/ 2147483646 w 5772"/>
                  <a:gd name="T31" fmla="*/ 2147483646 h 8820"/>
                  <a:gd name="T32" fmla="*/ 2147483646 w 5772"/>
                  <a:gd name="T33" fmla="*/ 2147483646 h 8820"/>
                  <a:gd name="T34" fmla="*/ 2147483646 w 5772"/>
                  <a:gd name="T35" fmla="*/ 2147483646 h 8820"/>
                  <a:gd name="T36" fmla="*/ 2147483646 w 5772"/>
                  <a:gd name="T37" fmla="*/ 2147483646 h 8820"/>
                  <a:gd name="T38" fmla="*/ 2147483646 w 5772"/>
                  <a:gd name="T39" fmla="*/ 2147483646 h 8820"/>
                  <a:gd name="T40" fmla="*/ 2147483646 w 5772"/>
                  <a:gd name="T41" fmla="*/ 2147483646 h 8820"/>
                  <a:gd name="T42" fmla="*/ 2147483646 w 5772"/>
                  <a:gd name="T43" fmla="*/ 2147483646 h 8820"/>
                  <a:gd name="T44" fmla="*/ 2147483646 w 5772"/>
                  <a:gd name="T45" fmla="*/ 2147483646 h 8820"/>
                  <a:gd name="T46" fmla="*/ 2147483646 w 5772"/>
                  <a:gd name="T47" fmla="*/ 2147483646 h 8820"/>
                  <a:gd name="T48" fmla="*/ 2147483646 w 5772"/>
                  <a:gd name="T49" fmla="*/ 2147483646 h 8820"/>
                  <a:gd name="T50" fmla="*/ 2147483646 w 5772"/>
                  <a:gd name="T51" fmla="*/ 2147483646 h 8820"/>
                  <a:gd name="T52" fmla="*/ 2147483646 w 5772"/>
                  <a:gd name="T53" fmla="*/ 2147483646 h 8820"/>
                  <a:gd name="T54" fmla="*/ 2147483646 w 5772"/>
                  <a:gd name="T55" fmla="*/ 2147483646 h 8820"/>
                  <a:gd name="T56" fmla="*/ 2147483646 w 5772"/>
                  <a:gd name="T57" fmla="*/ 2147483646 h 8820"/>
                  <a:gd name="T58" fmla="*/ 2147483646 w 5772"/>
                  <a:gd name="T59" fmla="*/ 2147483646 h 8820"/>
                  <a:gd name="T60" fmla="*/ 2147483646 w 5772"/>
                  <a:gd name="T61" fmla="*/ 2147483646 h 8820"/>
                  <a:gd name="T62" fmla="*/ 2147483646 w 5772"/>
                  <a:gd name="T63" fmla="*/ 2147483646 h 8820"/>
                  <a:gd name="T64" fmla="*/ 2147483646 w 5772"/>
                  <a:gd name="T65" fmla="*/ 2147483646 h 8820"/>
                  <a:gd name="T66" fmla="*/ 2147483646 w 5772"/>
                  <a:gd name="T67" fmla="*/ 2147483646 h 8820"/>
                  <a:gd name="T68" fmla="*/ 2147483646 w 5772"/>
                  <a:gd name="T69" fmla="*/ 2147483646 h 8820"/>
                  <a:gd name="T70" fmla="*/ 2147483646 w 5772"/>
                  <a:gd name="T71" fmla="*/ 2147483646 h 8820"/>
                  <a:gd name="T72" fmla="*/ 2147483646 w 5772"/>
                  <a:gd name="T73" fmla="*/ 2147483646 h 8820"/>
                  <a:gd name="T74" fmla="*/ 2147483646 w 5772"/>
                  <a:gd name="T75" fmla="*/ 2147483646 h 8820"/>
                  <a:gd name="T76" fmla="*/ 2147483646 w 5772"/>
                  <a:gd name="T77" fmla="*/ 2147483646 h 8820"/>
                  <a:gd name="T78" fmla="*/ 2147483646 w 5772"/>
                  <a:gd name="T79" fmla="*/ 2147483646 h 8820"/>
                  <a:gd name="T80" fmla="*/ 2147483646 w 5772"/>
                  <a:gd name="T81" fmla="*/ 2147483646 h 8820"/>
                  <a:gd name="T82" fmla="*/ 2147483646 w 5772"/>
                  <a:gd name="T83" fmla="*/ 2147483646 h 8820"/>
                  <a:gd name="T84" fmla="*/ 2147483646 w 5772"/>
                  <a:gd name="T85" fmla="*/ 2147483646 h 8820"/>
                  <a:gd name="T86" fmla="*/ 2147483646 w 5772"/>
                  <a:gd name="T87" fmla="*/ 2147483646 h 8820"/>
                  <a:gd name="T88" fmla="*/ 0 w 5772"/>
                  <a:gd name="T89" fmla="*/ 2147483646 h 8820"/>
                  <a:gd name="T90" fmla="*/ 2147483646 w 5772"/>
                  <a:gd name="T91" fmla="*/ 2147483646 h 8820"/>
                  <a:gd name="T92" fmla="*/ 2147483646 w 5772"/>
                  <a:gd name="T93" fmla="*/ 2147483646 h 8820"/>
                  <a:gd name="T94" fmla="*/ 2147483646 w 5772"/>
                  <a:gd name="T95" fmla="*/ 2147483646 h 8820"/>
                  <a:gd name="T96" fmla="*/ 2147483646 w 5772"/>
                  <a:gd name="T97" fmla="*/ 2147483646 h 8820"/>
                  <a:gd name="T98" fmla="*/ 2147483646 w 5772"/>
                  <a:gd name="T99" fmla="*/ 2147483646 h 8820"/>
                  <a:gd name="T100" fmla="*/ 2147483646 w 5772"/>
                  <a:gd name="T101" fmla="*/ 2147483646 h 8820"/>
                  <a:gd name="T102" fmla="*/ 2147483646 w 5772"/>
                  <a:gd name="T103" fmla="*/ 2147483646 h 8820"/>
                  <a:gd name="T104" fmla="*/ 2147483646 w 5772"/>
                  <a:gd name="T105" fmla="*/ 2147483646 h 8820"/>
                  <a:gd name="T106" fmla="*/ 2147483646 w 5772"/>
                  <a:gd name="T107" fmla="*/ 2147483646 h 8820"/>
                  <a:gd name="T108" fmla="*/ 2147483646 w 5772"/>
                  <a:gd name="T109" fmla="*/ 2147483646 h 8820"/>
                  <a:gd name="T110" fmla="*/ 2147483646 w 5772"/>
                  <a:gd name="T111" fmla="*/ 2147483646 h 8820"/>
                  <a:gd name="T112" fmla="*/ 2147483646 w 5772"/>
                  <a:gd name="T113" fmla="*/ 2147483646 h 8820"/>
                  <a:gd name="T114" fmla="*/ 2147483646 w 5772"/>
                  <a:gd name="T115" fmla="*/ 2147483646 h 8820"/>
                  <a:gd name="T116" fmla="*/ 2147483646 w 5772"/>
                  <a:gd name="T117" fmla="*/ 2147483646 h 882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772" h="8820">
                    <a:moveTo>
                      <a:pt x="1829" y="0"/>
                    </a:moveTo>
                    <a:lnTo>
                      <a:pt x="2096" y="77"/>
                    </a:lnTo>
                    <a:lnTo>
                      <a:pt x="2324" y="248"/>
                    </a:lnTo>
                    <a:lnTo>
                      <a:pt x="2401" y="286"/>
                    </a:lnTo>
                    <a:lnTo>
                      <a:pt x="2477" y="305"/>
                    </a:lnTo>
                    <a:lnTo>
                      <a:pt x="2762" y="267"/>
                    </a:lnTo>
                    <a:lnTo>
                      <a:pt x="2895" y="305"/>
                    </a:lnTo>
                    <a:lnTo>
                      <a:pt x="2972" y="457"/>
                    </a:lnTo>
                    <a:lnTo>
                      <a:pt x="2991" y="534"/>
                    </a:lnTo>
                    <a:lnTo>
                      <a:pt x="3029" y="591"/>
                    </a:lnTo>
                    <a:lnTo>
                      <a:pt x="3086" y="610"/>
                    </a:lnTo>
                    <a:lnTo>
                      <a:pt x="3276" y="591"/>
                    </a:lnTo>
                    <a:lnTo>
                      <a:pt x="3334" y="610"/>
                    </a:lnTo>
                    <a:lnTo>
                      <a:pt x="3391" y="629"/>
                    </a:lnTo>
                    <a:lnTo>
                      <a:pt x="3505" y="706"/>
                    </a:lnTo>
                    <a:lnTo>
                      <a:pt x="3638" y="762"/>
                    </a:lnTo>
                    <a:lnTo>
                      <a:pt x="3752" y="782"/>
                    </a:lnTo>
                    <a:lnTo>
                      <a:pt x="3980" y="610"/>
                    </a:lnTo>
                    <a:lnTo>
                      <a:pt x="4076" y="629"/>
                    </a:lnTo>
                    <a:lnTo>
                      <a:pt x="4323" y="724"/>
                    </a:lnTo>
                    <a:lnTo>
                      <a:pt x="4437" y="743"/>
                    </a:lnTo>
                    <a:lnTo>
                      <a:pt x="4590" y="724"/>
                    </a:lnTo>
                    <a:lnTo>
                      <a:pt x="4723" y="667"/>
                    </a:lnTo>
                    <a:lnTo>
                      <a:pt x="4818" y="553"/>
                    </a:lnTo>
                    <a:lnTo>
                      <a:pt x="4857" y="496"/>
                    </a:lnTo>
                    <a:lnTo>
                      <a:pt x="4952" y="420"/>
                    </a:lnTo>
                    <a:lnTo>
                      <a:pt x="5009" y="381"/>
                    </a:lnTo>
                    <a:lnTo>
                      <a:pt x="5199" y="534"/>
                    </a:lnTo>
                    <a:lnTo>
                      <a:pt x="5333" y="724"/>
                    </a:lnTo>
                    <a:lnTo>
                      <a:pt x="5352" y="762"/>
                    </a:lnTo>
                    <a:lnTo>
                      <a:pt x="5371" y="858"/>
                    </a:lnTo>
                    <a:lnTo>
                      <a:pt x="5390" y="915"/>
                    </a:lnTo>
                    <a:lnTo>
                      <a:pt x="5390" y="1010"/>
                    </a:lnTo>
                    <a:lnTo>
                      <a:pt x="5504" y="1124"/>
                    </a:lnTo>
                    <a:lnTo>
                      <a:pt x="5485" y="1143"/>
                    </a:lnTo>
                    <a:lnTo>
                      <a:pt x="5466" y="1182"/>
                    </a:lnTo>
                    <a:lnTo>
                      <a:pt x="5447" y="1182"/>
                    </a:lnTo>
                    <a:lnTo>
                      <a:pt x="5409" y="1201"/>
                    </a:lnTo>
                    <a:lnTo>
                      <a:pt x="5314" y="1201"/>
                    </a:lnTo>
                    <a:lnTo>
                      <a:pt x="5314" y="1353"/>
                    </a:lnTo>
                    <a:lnTo>
                      <a:pt x="5314" y="1448"/>
                    </a:lnTo>
                    <a:lnTo>
                      <a:pt x="5333" y="1505"/>
                    </a:lnTo>
                    <a:lnTo>
                      <a:pt x="5352" y="1563"/>
                    </a:lnTo>
                    <a:lnTo>
                      <a:pt x="5428" y="1658"/>
                    </a:lnTo>
                    <a:lnTo>
                      <a:pt x="5637" y="1886"/>
                    </a:lnTo>
                    <a:lnTo>
                      <a:pt x="5676" y="1962"/>
                    </a:lnTo>
                    <a:lnTo>
                      <a:pt x="5714" y="2058"/>
                    </a:lnTo>
                    <a:lnTo>
                      <a:pt x="5600" y="2172"/>
                    </a:lnTo>
                    <a:lnTo>
                      <a:pt x="5600" y="2458"/>
                    </a:lnTo>
                    <a:lnTo>
                      <a:pt x="5600" y="2553"/>
                    </a:lnTo>
                    <a:lnTo>
                      <a:pt x="5580" y="2610"/>
                    </a:lnTo>
                    <a:lnTo>
                      <a:pt x="5542" y="2763"/>
                    </a:lnTo>
                    <a:lnTo>
                      <a:pt x="5504" y="2858"/>
                    </a:lnTo>
                    <a:lnTo>
                      <a:pt x="5466" y="2972"/>
                    </a:lnTo>
                    <a:lnTo>
                      <a:pt x="5428" y="3144"/>
                    </a:lnTo>
                    <a:lnTo>
                      <a:pt x="5390" y="3333"/>
                    </a:lnTo>
                    <a:lnTo>
                      <a:pt x="5352" y="3561"/>
                    </a:lnTo>
                    <a:lnTo>
                      <a:pt x="5333" y="3695"/>
                    </a:lnTo>
                    <a:lnTo>
                      <a:pt x="5238" y="3638"/>
                    </a:lnTo>
                    <a:lnTo>
                      <a:pt x="5180" y="3638"/>
                    </a:lnTo>
                    <a:lnTo>
                      <a:pt x="5104" y="3619"/>
                    </a:lnTo>
                    <a:lnTo>
                      <a:pt x="5066" y="3619"/>
                    </a:lnTo>
                    <a:lnTo>
                      <a:pt x="5009" y="3638"/>
                    </a:lnTo>
                    <a:lnTo>
                      <a:pt x="4990" y="3657"/>
                    </a:lnTo>
                    <a:lnTo>
                      <a:pt x="4894" y="3771"/>
                    </a:lnTo>
                    <a:lnTo>
                      <a:pt x="4628" y="3676"/>
                    </a:lnTo>
                    <a:lnTo>
                      <a:pt x="4552" y="3657"/>
                    </a:lnTo>
                    <a:lnTo>
                      <a:pt x="4476" y="3714"/>
                    </a:lnTo>
                    <a:lnTo>
                      <a:pt x="4361" y="3866"/>
                    </a:lnTo>
                    <a:lnTo>
                      <a:pt x="4361" y="4019"/>
                    </a:lnTo>
                    <a:lnTo>
                      <a:pt x="4704" y="4133"/>
                    </a:lnTo>
                    <a:lnTo>
                      <a:pt x="4818" y="4133"/>
                    </a:lnTo>
                    <a:lnTo>
                      <a:pt x="4914" y="4190"/>
                    </a:lnTo>
                    <a:lnTo>
                      <a:pt x="4990" y="4228"/>
                    </a:lnTo>
                    <a:lnTo>
                      <a:pt x="5066" y="4266"/>
                    </a:lnTo>
                    <a:lnTo>
                      <a:pt x="5143" y="4362"/>
                    </a:lnTo>
                    <a:lnTo>
                      <a:pt x="5238" y="4438"/>
                    </a:lnTo>
                    <a:lnTo>
                      <a:pt x="5295" y="4514"/>
                    </a:lnTo>
                    <a:lnTo>
                      <a:pt x="5371" y="4571"/>
                    </a:lnTo>
                    <a:lnTo>
                      <a:pt x="5352" y="4590"/>
                    </a:lnTo>
                    <a:lnTo>
                      <a:pt x="5333" y="4628"/>
                    </a:lnTo>
                    <a:lnTo>
                      <a:pt x="5314" y="4667"/>
                    </a:lnTo>
                    <a:lnTo>
                      <a:pt x="5333" y="4685"/>
                    </a:lnTo>
                    <a:lnTo>
                      <a:pt x="5314" y="4723"/>
                    </a:lnTo>
                    <a:lnTo>
                      <a:pt x="5333" y="4933"/>
                    </a:lnTo>
                    <a:lnTo>
                      <a:pt x="5333" y="5028"/>
                    </a:lnTo>
                    <a:lnTo>
                      <a:pt x="5352" y="5276"/>
                    </a:lnTo>
                    <a:lnTo>
                      <a:pt x="5352" y="5485"/>
                    </a:lnTo>
                    <a:lnTo>
                      <a:pt x="5352" y="5619"/>
                    </a:lnTo>
                    <a:lnTo>
                      <a:pt x="5314" y="5733"/>
                    </a:lnTo>
                    <a:lnTo>
                      <a:pt x="5295" y="5771"/>
                    </a:lnTo>
                    <a:lnTo>
                      <a:pt x="5275" y="5790"/>
                    </a:lnTo>
                    <a:lnTo>
                      <a:pt x="5180" y="5866"/>
                    </a:lnTo>
                    <a:lnTo>
                      <a:pt x="5104" y="5942"/>
                    </a:lnTo>
                    <a:lnTo>
                      <a:pt x="5047" y="6057"/>
                    </a:lnTo>
                    <a:lnTo>
                      <a:pt x="4990" y="6190"/>
                    </a:lnTo>
                    <a:lnTo>
                      <a:pt x="4971" y="6247"/>
                    </a:lnTo>
                    <a:lnTo>
                      <a:pt x="4894" y="6381"/>
                    </a:lnTo>
                    <a:lnTo>
                      <a:pt x="4971" y="6457"/>
                    </a:lnTo>
                    <a:lnTo>
                      <a:pt x="5066" y="6590"/>
                    </a:lnTo>
                    <a:lnTo>
                      <a:pt x="5085" y="6666"/>
                    </a:lnTo>
                    <a:lnTo>
                      <a:pt x="5085" y="6800"/>
                    </a:lnTo>
                    <a:lnTo>
                      <a:pt x="5161" y="6857"/>
                    </a:lnTo>
                    <a:lnTo>
                      <a:pt x="5275" y="6895"/>
                    </a:lnTo>
                    <a:lnTo>
                      <a:pt x="5390" y="6914"/>
                    </a:lnTo>
                    <a:lnTo>
                      <a:pt x="5580" y="6914"/>
                    </a:lnTo>
                    <a:lnTo>
                      <a:pt x="5600" y="6914"/>
                    </a:lnTo>
                    <a:lnTo>
                      <a:pt x="5619" y="6895"/>
                    </a:lnTo>
                    <a:lnTo>
                      <a:pt x="5637" y="6895"/>
                    </a:lnTo>
                    <a:lnTo>
                      <a:pt x="5656" y="6914"/>
                    </a:lnTo>
                    <a:lnTo>
                      <a:pt x="5676" y="6952"/>
                    </a:lnTo>
                    <a:lnTo>
                      <a:pt x="5676" y="7029"/>
                    </a:lnTo>
                    <a:lnTo>
                      <a:pt x="5637" y="7066"/>
                    </a:lnTo>
                    <a:lnTo>
                      <a:pt x="5637" y="7200"/>
                    </a:lnTo>
                    <a:lnTo>
                      <a:pt x="5656" y="7276"/>
                    </a:lnTo>
                    <a:lnTo>
                      <a:pt x="5733" y="7581"/>
                    </a:lnTo>
                    <a:lnTo>
                      <a:pt x="5771" y="7695"/>
                    </a:lnTo>
                    <a:lnTo>
                      <a:pt x="5580" y="7714"/>
                    </a:lnTo>
                    <a:lnTo>
                      <a:pt x="5333" y="7714"/>
                    </a:lnTo>
                    <a:lnTo>
                      <a:pt x="5314" y="7790"/>
                    </a:lnTo>
                    <a:lnTo>
                      <a:pt x="5256" y="7867"/>
                    </a:lnTo>
                    <a:lnTo>
                      <a:pt x="5123" y="7867"/>
                    </a:lnTo>
                    <a:lnTo>
                      <a:pt x="5028" y="7867"/>
                    </a:lnTo>
                    <a:lnTo>
                      <a:pt x="4971" y="7886"/>
                    </a:lnTo>
                    <a:lnTo>
                      <a:pt x="4894" y="7904"/>
                    </a:lnTo>
                    <a:lnTo>
                      <a:pt x="4647" y="8076"/>
                    </a:lnTo>
                    <a:lnTo>
                      <a:pt x="4571" y="8152"/>
                    </a:lnTo>
                    <a:lnTo>
                      <a:pt x="4495" y="8228"/>
                    </a:lnTo>
                    <a:lnTo>
                      <a:pt x="4533" y="8324"/>
                    </a:lnTo>
                    <a:lnTo>
                      <a:pt x="4552" y="8362"/>
                    </a:lnTo>
                    <a:lnTo>
                      <a:pt x="4571" y="8400"/>
                    </a:lnTo>
                    <a:lnTo>
                      <a:pt x="4609" y="8438"/>
                    </a:lnTo>
                    <a:lnTo>
                      <a:pt x="4666" y="8495"/>
                    </a:lnTo>
                    <a:lnTo>
                      <a:pt x="4685" y="8533"/>
                    </a:lnTo>
                    <a:lnTo>
                      <a:pt x="4685" y="8571"/>
                    </a:lnTo>
                    <a:lnTo>
                      <a:pt x="4685" y="8609"/>
                    </a:lnTo>
                    <a:lnTo>
                      <a:pt x="4647" y="8685"/>
                    </a:lnTo>
                    <a:lnTo>
                      <a:pt x="4495" y="8724"/>
                    </a:lnTo>
                    <a:lnTo>
                      <a:pt x="4285" y="8781"/>
                    </a:lnTo>
                    <a:lnTo>
                      <a:pt x="4114" y="8800"/>
                    </a:lnTo>
                    <a:lnTo>
                      <a:pt x="4076" y="8800"/>
                    </a:lnTo>
                    <a:lnTo>
                      <a:pt x="4019" y="8781"/>
                    </a:lnTo>
                    <a:lnTo>
                      <a:pt x="3980" y="8781"/>
                    </a:lnTo>
                    <a:lnTo>
                      <a:pt x="3904" y="8800"/>
                    </a:lnTo>
                    <a:lnTo>
                      <a:pt x="3771" y="8819"/>
                    </a:lnTo>
                    <a:lnTo>
                      <a:pt x="3771" y="8705"/>
                    </a:lnTo>
                    <a:lnTo>
                      <a:pt x="3733" y="8590"/>
                    </a:lnTo>
                    <a:lnTo>
                      <a:pt x="3619" y="8457"/>
                    </a:lnTo>
                    <a:lnTo>
                      <a:pt x="3542" y="8400"/>
                    </a:lnTo>
                    <a:lnTo>
                      <a:pt x="3429" y="8285"/>
                    </a:lnTo>
                    <a:lnTo>
                      <a:pt x="3334" y="8228"/>
                    </a:lnTo>
                    <a:lnTo>
                      <a:pt x="3258" y="8152"/>
                    </a:lnTo>
                    <a:lnTo>
                      <a:pt x="3200" y="8076"/>
                    </a:lnTo>
                    <a:lnTo>
                      <a:pt x="3162" y="8019"/>
                    </a:lnTo>
                    <a:lnTo>
                      <a:pt x="3105" y="7904"/>
                    </a:lnTo>
                    <a:lnTo>
                      <a:pt x="3048" y="7809"/>
                    </a:lnTo>
                    <a:lnTo>
                      <a:pt x="2991" y="7714"/>
                    </a:lnTo>
                    <a:lnTo>
                      <a:pt x="2914" y="7600"/>
                    </a:lnTo>
                    <a:lnTo>
                      <a:pt x="2858" y="7562"/>
                    </a:lnTo>
                    <a:lnTo>
                      <a:pt x="2819" y="7542"/>
                    </a:lnTo>
                    <a:lnTo>
                      <a:pt x="2782" y="7542"/>
                    </a:lnTo>
                    <a:lnTo>
                      <a:pt x="2686" y="7523"/>
                    </a:lnTo>
                    <a:lnTo>
                      <a:pt x="2648" y="7447"/>
                    </a:lnTo>
                    <a:lnTo>
                      <a:pt x="2591" y="7314"/>
                    </a:lnTo>
                    <a:lnTo>
                      <a:pt x="2572" y="7276"/>
                    </a:lnTo>
                    <a:lnTo>
                      <a:pt x="2553" y="7200"/>
                    </a:lnTo>
                    <a:lnTo>
                      <a:pt x="2438" y="7161"/>
                    </a:lnTo>
                    <a:lnTo>
                      <a:pt x="2324" y="7085"/>
                    </a:lnTo>
                    <a:lnTo>
                      <a:pt x="2286" y="7066"/>
                    </a:lnTo>
                    <a:lnTo>
                      <a:pt x="2248" y="7029"/>
                    </a:lnTo>
                    <a:lnTo>
                      <a:pt x="2248" y="7009"/>
                    </a:lnTo>
                    <a:lnTo>
                      <a:pt x="2229" y="6971"/>
                    </a:lnTo>
                    <a:lnTo>
                      <a:pt x="2210" y="6762"/>
                    </a:lnTo>
                    <a:lnTo>
                      <a:pt x="2191" y="6628"/>
                    </a:lnTo>
                    <a:lnTo>
                      <a:pt x="2172" y="6552"/>
                    </a:lnTo>
                    <a:lnTo>
                      <a:pt x="2115" y="6457"/>
                    </a:lnTo>
                    <a:lnTo>
                      <a:pt x="2076" y="6381"/>
                    </a:lnTo>
                    <a:lnTo>
                      <a:pt x="2038" y="6285"/>
                    </a:lnTo>
                    <a:lnTo>
                      <a:pt x="1943" y="6171"/>
                    </a:lnTo>
                    <a:lnTo>
                      <a:pt x="1848" y="6076"/>
                    </a:lnTo>
                    <a:lnTo>
                      <a:pt x="1734" y="6057"/>
                    </a:lnTo>
                    <a:lnTo>
                      <a:pt x="1658" y="6057"/>
                    </a:lnTo>
                    <a:lnTo>
                      <a:pt x="1600" y="6057"/>
                    </a:lnTo>
                    <a:lnTo>
                      <a:pt x="1562" y="6038"/>
                    </a:lnTo>
                    <a:lnTo>
                      <a:pt x="1448" y="5942"/>
                    </a:lnTo>
                    <a:lnTo>
                      <a:pt x="1410" y="5923"/>
                    </a:lnTo>
                    <a:lnTo>
                      <a:pt x="1372" y="5847"/>
                    </a:lnTo>
                    <a:lnTo>
                      <a:pt x="1334" y="5695"/>
                    </a:lnTo>
                    <a:lnTo>
                      <a:pt x="1314" y="5638"/>
                    </a:lnTo>
                    <a:lnTo>
                      <a:pt x="1277" y="5581"/>
                    </a:lnTo>
                    <a:lnTo>
                      <a:pt x="1181" y="5505"/>
                    </a:lnTo>
                    <a:lnTo>
                      <a:pt x="1143" y="5485"/>
                    </a:lnTo>
                    <a:lnTo>
                      <a:pt x="1124" y="5447"/>
                    </a:lnTo>
                    <a:lnTo>
                      <a:pt x="1105" y="5409"/>
                    </a:lnTo>
                    <a:lnTo>
                      <a:pt x="1086" y="5333"/>
                    </a:lnTo>
                    <a:lnTo>
                      <a:pt x="1105" y="5257"/>
                    </a:lnTo>
                    <a:lnTo>
                      <a:pt x="1086" y="5219"/>
                    </a:lnTo>
                    <a:lnTo>
                      <a:pt x="1048" y="4895"/>
                    </a:lnTo>
                    <a:lnTo>
                      <a:pt x="972" y="4647"/>
                    </a:lnTo>
                    <a:lnTo>
                      <a:pt x="933" y="4514"/>
                    </a:lnTo>
                    <a:lnTo>
                      <a:pt x="838" y="4571"/>
                    </a:lnTo>
                    <a:lnTo>
                      <a:pt x="781" y="4609"/>
                    </a:lnTo>
                    <a:lnTo>
                      <a:pt x="724" y="4628"/>
                    </a:lnTo>
                    <a:lnTo>
                      <a:pt x="686" y="4628"/>
                    </a:lnTo>
                    <a:lnTo>
                      <a:pt x="648" y="4609"/>
                    </a:lnTo>
                    <a:lnTo>
                      <a:pt x="610" y="4590"/>
                    </a:lnTo>
                    <a:lnTo>
                      <a:pt x="591" y="4552"/>
                    </a:lnTo>
                    <a:lnTo>
                      <a:pt x="572" y="4514"/>
                    </a:lnTo>
                    <a:lnTo>
                      <a:pt x="552" y="4457"/>
                    </a:lnTo>
                    <a:lnTo>
                      <a:pt x="496" y="4418"/>
                    </a:lnTo>
                    <a:lnTo>
                      <a:pt x="457" y="4381"/>
                    </a:lnTo>
                    <a:lnTo>
                      <a:pt x="438" y="4381"/>
                    </a:lnTo>
                    <a:lnTo>
                      <a:pt x="400" y="4362"/>
                    </a:lnTo>
                    <a:lnTo>
                      <a:pt x="324" y="4362"/>
                    </a:lnTo>
                    <a:lnTo>
                      <a:pt x="229" y="4304"/>
                    </a:lnTo>
                    <a:lnTo>
                      <a:pt x="191" y="4266"/>
                    </a:lnTo>
                    <a:lnTo>
                      <a:pt x="153" y="4228"/>
                    </a:lnTo>
                    <a:lnTo>
                      <a:pt x="95" y="4152"/>
                    </a:lnTo>
                    <a:lnTo>
                      <a:pt x="76" y="4095"/>
                    </a:lnTo>
                    <a:lnTo>
                      <a:pt x="39" y="4000"/>
                    </a:lnTo>
                    <a:lnTo>
                      <a:pt x="39" y="3961"/>
                    </a:lnTo>
                    <a:lnTo>
                      <a:pt x="0" y="3790"/>
                    </a:lnTo>
                    <a:lnTo>
                      <a:pt x="0" y="3714"/>
                    </a:lnTo>
                    <a:lnTo>
                      <a:pt x="19" y="3676"/>
                    </a:lnTo>
                    <a:lnTo>
                      <a:pt x="19" y="3619"/>
                    </a:lnTo>
                    <a:lnTo>
                      <a:pt x="95" y="3447"/>
                    </a:lnTo>
                    <a:lnTo>
                      <a:pt x="115" y="3409"/>
                    </a:lnTo>
                    <a:lnTo>
                      <a:pt x="171" y="3333"/>
                    </a:lnTo>
                    <a:lnTo>
                      <a:pt x="248" y="3314"/>
                    </a:lnTo>
                    <a:lnTo>
                      <a:pt x="286" y="3314"/>
                    </a:lnTo>
                    <a:lnTo>
                      <a:pt x="324" y="3276"/>
                    </a:lnTo>
                    <a:lnTo>
                      <a:pt x="381" y="3239"/>
                    </a:lnTo>
                    <a:lnTo>
                      <a:pt x="400" y="3182"/>
                    </a:lnTo>
                    <a:lnTo>
                      <a:pt x="420" y="3144"/>
                    </a:lnTo>
                    <a:lnTo>
                      <a:pt x="496" y="3086"/>
                    </a:lnTo>
                    <a:lnTo>
                      <a:pt x="572" y="3010"/>
                    </a:lnTo>
                    <a:lnTo>
                      <a:pt x="610" y="2972"/>
                    </a:lnTo>
                    <a:lnTo>
                      <a:pt x="648" y="2934"/>
                    </a:lnTo>
                    <a:lnTo>
                      <a:pt x="743" y="2896"/>
                    </a:lnTo>
                    <a:lnTo>
                      <a:pt x="877" y="2858"/>
                    </a:lnTo>
                    <a:lnTo>
                      <a:pt x="972" y="2839"/>
                    </a:lnTo>
                    <a:lnTo>
                      <a:pt x="1048" y="2819"/>
                    </a:lnTo>
                    <a:lnTo>
                      <a:pt x="1200" y="2782"/>
                    </a:lnTo>
                    <a:lnTo>
                      <a:pt x="1277" y="2724"/>
                    </a:lnTo>
                    <a:lnTo>
                      <a:pt x="1314" y="2705"/>
                    </a:lnTo>
                    <a:lnTo>
                      <a:pt x="1391" y="2648"/>
                    </a:lnTo>
                    <a:lnTo>
                      <a:pt x="1467" y="2553"/>
                    </a:lnTo>
                    <a:lnTo>
                      <a:pt x="1486" y="2515"/>
                    </a:lnTo>
                    <a:lnTo>
                      <a:pt x="1543" y="2420"/>
                    </a:lnTo>
                    <a:lnTo>
                      <a:pt x="1600" y="2248"/>
                    </a:lnTo>
                    <a:lnTo>
                      <a:pt x="1619" y="2210"/>
                    </a:lnTo>
                    <a:lnTo>
                      <a:pt x="1639" y="2210"/>
                    </a:lnTo>
                    <a:lnTo>
                      <a:pt x="1676" y="2172"/>
                    </a:lnTo>
                    <a:lnTo>
                      <a:pt x="1715" y="2172"/>
                    </a:lnTo>
                    <a:lnTo>
                      <a:pt x="1753" y="2172"/>
                    </a:lnTo>
                    <a:lnTo>
                      <a:pt x="1848" y="2191"/>
                    </a:lnTo>
                    <a:lnTo>
                      <a:pt x="1886" y="2191"/>
                    </a:lnTo>
                    <a:lnTo>
                      <a:pt x="1924" y="2191"/>
                    </a:lnTo>
                    <a:lnTo>
                      <a:pt x="1981" y="2153"/>
                    </a:lnTo>
                    <a:lnTo>
                      <a:pt x="2134" y="2039"/>
                    </a:lnTo>
                    <a:lnTo>
                      <a:pt x="2057" y="1962"/>
                    </a:lnTo>
                    <a:lnTo>
                      <a:pt x="2020" y="1905"/>
                    </a:lnTo>
                    <a:lnTo>
                      <a:pt x="1867" y="1829"/>
                    </a:lnTo>
                    <a:lnTo>
                      <a:pt x="1715" y="1753"/>
                    </a:lnTo>
                    <a:lnTo>
                      <a:pt x="1581" y="1715"/>
                    </a:lnTo>
                    <a:lnTo>
                      <a:pt x="1334" y="1600"/>
                    </a:lnTo>
                    <a:lnTo>
                      <a:pt x="1181" y="1563"/>
                    </a:lnTo>
                    <a:lnTo>
                      <a:pt x="1048" y="1486"/>
                    </a:lnTo>
                    <a:lnTo>
                      <a:pt x="933" y="1429"/>
                    </a:lnTo>
                    <a:lnTo>
                      <a:pt x="914" y="1410"/>
                    </a:lnTo>
                    <a:lnTo>
                      <a:pt x="896" y="1372"/>
                    </a:lnTo>
                    <a:lnTo>
                      <a:pt x="877" y="1353"/>
                    </a:lnTo>
                    <a:lnTo>
                      <a:pt x="877" y="1315"/>
                    </a:lnTo>
                    <a:lnTo>
                      <a:pt x="877" y="1258"/>
                    </a:lnTo>
                    <a:lnTo>
                      <a:pt x="896" y="1201"/>
                    </a:lnTo>
                    <a:lnTo>
                      <a:pt x="933" y="1143"/>
                    </a:lnTo>
                    <a:lnTo>
                      <a:pt x="1010" y="1067"/>
                    </a:lnTo>
                    <a:lnTo>
                      <a:pt x="1086" y="953"/>
                    </a:lnTo>
                    <a:lnTo>
                      <a:pt x="1086" y="915"/>
                    </a:lnTo>
                    <a:lnTo>
                      <a:pt x="1143" y="838"/>
                    </a:lnTo>
                    <a:lnTo>
                      <a:pt x="1181" y="801"/>
                    </a:lnTo>
                    <a:lnTo>
                      <a:pt x="1219" y="743"/>
                    </a:lnTo>
                    <a:lnTo>
                      <a:pt x="1258" y="724"/>
                    </a:lnTo>
                    <a:lnTo>
                      <a:pt x="1334" y="648"/>
                    </a:lnTo>
                    <a:lnTo>
                      <a:pt x="1353" y="629"/>
                    </a:lnTo>
                    <a:lnTo>
                      <a:pt x="1372" y="534"/>
                    </a:lnTo>
                    <a:lnTo>
                      <a:pt x="1410" y="420"/>
                    </a:lnTo>
                    <a:lnTo>
                      <a:pt x="1410" y="381"/>
                    </a:lnTo>
                    <a:lnTo>
                      <a:pt x="1429" y="325"/>
                    </a:lnTo>
                    <a:lnTo>
                      <a:pt x="1448" y="286"/>
                    </a:lnTo>
                    <a:lnTo>
                      <a:pt x="1524" y="210"/>
                    </a:lnTo>
                    <a:lnTo>
                      <a:pt x="1600" y="134"/>
                    </a:lnTo>
                    <a:lnTo>
                      <a:pt x="1715" y="77"/>
                    </a:lnTo>
                    <a:lnTo>
                      <a:pt x="1829" y="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099" name="Freeform 30">
                <a:extLst>
                  <a:ext uri="{FF2B5EF4-FFF2-40B4-BE49-F238E27FC236}">
                    <a16:creationId xmlns:a16="http://schemas.microsoft.com/office/drawing/2014/main" id="{06603BED-F232-6140-8E94-EA2496B5B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43563" y="6570663"/>
                <a:ext cx="3771900" cy="2530475"/>
              </a:xfrm>
              <a:custGeom>
                <a:avLst/>
                <a:gdLst>
                  <a:gd name="T0" fmla="*/ 2147483646 w 10477"/>
                  <a:gd name="T1" fmla="*/ 2147483646 h 7029"/>
                  <a:gd name="T2" fmla="*/ 2147483646 w 10477"/>
                  <a:gd name="T3" fmla="*/ 2147483646 h 7029"/>
                  <a:gd name="T4" fmla="*/ 2147483646 w 10477"/>
                  <a:gd name="T5" fmla="*/ 2147483646 h 7029"/>
                  <a:gd name="T6" fmla="*/ 2147483646 w 10477"/>
                  <a:gd name="T7" fmla="*/ 2147483646 h 7029"/>
                  <a:gd name="T8" fmla="*/ 2147483646 w 10477"/>
                  <a:gd name="T9" fmla="*/ 2147483646 h 7029"/>
                  <a:gd name="T10" fmla="*/ 2147483646 w 10477"/>
                  <a:gd name="T11" fmla="*/ 2147483646 h 7029"/>
                  <a:gd name="T12" fmla="*/ 2147483646 w 10477"/>
                  <a:gd name="T13" fmla="*/ 2147483646 h 7029"/>
                  <a:gd name="T14" fmla="*/ 2147483646 w 10477"/>
                  <a:gd name="T15" fmla="*/ 2147483646 h 7029"/>
                  <a:gd name="T16" fmla="*/ 2147483646 w 10477"/>
                  <a:gd name="T17" fmla="*/ 2147483646 h 7029"/>
                  <a:gd name="T18" fmla="*/ 2147483646 w 10477"/>
                  <a:gd name="T19" fmla="*/ 2147483646 h 7029"/>
                  <a:gd name="T20" fmla="*/ 2147483646 w 10477"/>
                  <a:gd name="T21" fmla="*/ 0 h 7029"/>
                  <a:gd name="T22" fmla="*/ 2147483646 w 10477"/>
                  <a:gd name="T23" fmla="*/ 2147483646 h 7029"/>
                  <a:gd name="T24" fmla="*/ 2147483646 w 10477"/>
                  <a:gd name="T25" fmla="*/ 2147483646 h 7029"/>
                  <a:gd name="T26" fmla="*/ 2147483646 w 10477"/>
                  <a:gd name="T27" fmla="*/ 2147483646 h 7029"/>
                  <a:gd name="T28" fmla="*/ 2147483646 w 10477"/>
                  <a:gd name="T29" fmla="*/ 2147483646 h 7029"/>
                  <a:gd name="T30" fmla="*/ 2147483646 w 10477"/>
                  <a:gd name="T31" fmla="*/ 2147483646 h 7029"/>
                  <a:gd name="T32" fmla="*/ 2147483646 w 10477"/>
                  <a:gd name="T33" fmla="*/ 2147483646 h 7029"/>
                  <a:gd name="T34" fmla="*/ 2147483646 w 10477"/>
                  <a:gd name="T35" fmla="*/ 2147483646 h 7029"/>
                  <a:gd name="T36" fmla="*/ 2147483646 w 10477"/>
                  <a:gd name="T37" fmla="*/ 2147483646 h 7029"/>
                  <a:gd name="T38" fmla="*/ 2147483646 w 10477"/>
                  <a:gd name="T39" fmla="*/ 2147483646 h 7029"/>
                  <a:gd name="T40" fmla="*/ 2147483646 w 10477"/>
                  <a:gd name="T41" fmla="*/ 2147483646 h 7029"/>
                  <a:gd name="T42" fmla="*/ 2147483646 w 10477"/>
                  <a:gd name="T43" fmla="*/ 2147483646 h 7029"/>
                  <a:gd name="T44" fmla="*/ 2147483646 w 10477"/>
                  <a:gd name="T45" fmla="*/ 2147483646 h 7029"/>
                  <a:gd name="T46" fmla="*/ 2147483646 w 10477"/>
                  <a:gd name="T47" fmla="*/ 2147483646 h 7029"/>
                  <a:gd name="T48" fmla="*/ 2147483646 w 10477"/>
                  <a:gd name="T49" fmla="*/ 2147483646 h 7029"/>
                  <a:gd name="T50" fmla="*/ 2147483646 w 10477"/>
                  <a:gd name="T51" fmla="*/ 2147483646 h 7029"/>
                  <a:gd name="T52" fmla="*/ 2147483646 w 10477"/>
                  <a:gd name="T53" fmla="*/ 2147483646 h 7029"/>
                  <a:gd name="T54" fmla="*/ 2147483646 w 10477"/>
                  <a:gd name="T55" fmla="*/ 2147483646 h 7029"/>
                  <a:gd name="T56" fmla="*/ 2147483646 w 10477"/>
                  <a:gd name="T57" fmla="*/ 2147483646 h 7029"/>
                  <a:gd name="T58" fmla="*/ 2147483646 w 10477"/>
                  <a:gd name="T59" fmla="*/ 2147483646 h 7029"/>
                  <a:gd name="T60" fmla="*/ 2147483646 w 10477"/>
                  <a:gd name="T61" fmla="*/ 2147483646 h 7029"/>
                  <a:gd name="T62" fmla="*/ 2147483646 w 10477"/>
                  <a:gd name="T63" fmla="*/ 2147483646 h 7029"/>
                  <a:gd name="T64" fmla="*/ 2147483646 w 10477"/>
                  <a:gd name="T65" fmla="*/ 2147483646 h 7029"/>
                  <a:gd name="T66" fmla="*/ 2147483646 w 10477"/>
                  <a:gd name="T67" fmla="*/ 2147483646 h 7029"/>
                  <a:gd name="T68" fmla="*/ 2147483646 w 10477"/>
                  <a:gd name="T69" fmla="*/ 2147483646 h 7029"/>
                  <a:gd name="T70" fmla="*/ 2147483646 w 10477"/>
                  <a:gd name="T71" fmla="*/ 2147483646 h 7029"/>
                  <a:gd name="T72" fmla="*/ 2147483646 w 10477"/>
                  <a:gd name="T73" fmla="*/ 2147483646 h 7029"/>
                  <a:gd name="T74" fmla="*/ 2147483646 w 10477"/>
                  <a:gd name="T75" fmla="*/ 2147483646 h 7029"/>
                  <a:gd name="T76" fmla="*/ 2147483646 w 10477"/>
                  <a:gd name="T77" fmla="*/ 2147483646 h 7029"/>
                  <a:gd name="T78" fmla="*/ 2147483646 w 10477"/>
                  <a:gd name="T79" fmla="*/ 2147483646 h 7029"/>
                  <a:gd name="T80" fmla="*/ 2147483646 w 10477"/>
                  <a:gd name="T81" fmla="*/ 2147483646 h 7029"/>
                  <a:gd name="T82" fmla="*/ 2147483646 w 10477"/>
                  <a:gd name="T83" fmla="*/ 2147483646 h 7029"/>
                  <a:gd name="T84" fmla="*/ 2147483646 w 10477"/>
                  <a:gd name="T85" fmla="*/ 2147483646 h 7029"/>
                  <a:gd name="T86" fmla="*/ 2147483646 w 10477"/>
                  <a:gd name="T87" fmla="*/ 2147483646 h 7029"/>
                  <a:gd name="T88" fmla="*/ 2147483646 w 10477"/>
                  <a:gd name="T89" fmla="*/ 2147483646 h 7029"/>
                  <a:gd name="T90" fmla="*/ 2147483646 w 10477"/>
                  <a:gd name="T91" fmla="*/ 2147483646 h 7029"/>
                  <a:gd name="T92" fmla="*/ 2147483646 w 10477"/>
                  <a:gd name="T93" fmla="*/ 2147483646 h 7029"/>
                  <a:gd name="T94" fmla="*/ 2147483646 w 10477"/>
                  <a:gd name="T95" fmla="*/ 2147483646 h 7029"/>
                  <a:gd name="T96" fmla="*/ 2147483646 w 10477"/>
                  <a:gd name="T97" fmla="*/ 2147483646 h 7029"/>
                  <a:gd name="T98" fmla="*/ 2147483646 w 10477"/>
                  <a:gd name="T99" fmla="*/ 2147483646 h 7029"/>
                  <a:gd name="T100" fmla="*/ 2147483646 w 10477"/>
                  <a:gd name="T101" fmla="*/ 2147483646 h 7029"/>
                  <a:gd name="T102" fmla="*/ 2147483646 w 10477"/>
                  <a:gd name="T103" fmla="*/ 2147483646 h 7029"/>
                  <a:gd name="T104" fmla="*/ 2147483646 w 10477"/>
                  <a:gd name="T105" fmla="*/ 2147483646 h 7029"/>
                  <a:gd name="T106" fmla="*/ 2147483646 w 10477"/>
                  <a:gd name="T107" fmla="*/ 2147483646 h 7029"/>
                  <a:gd name="T108" fmla="*/ 2147483646 w 10477"/>
                  <a:gd name="T109" fmla="*/ 2147483646 h 7029"/>
                  <a:gd name="T110" fmla="*/ 2147483646 w 10477"/>
                  <a:gd name="T111" fmla="*/ 2147483646 h 7029"/>
                  <a:gd name="T112" fmla="*/ 2147483646 w 10477"/>
                  <a:gd name="T113" fmla="*/ 2147483646 h 7029"/>
                  <a:gd name="T114" fmla="*/ 2147483646 w 10477"/>
                  <a:gd name="T115" fmla="*/ 2147483646 h 7029"/>
                  <a:gd name="T116" fmla="*/ 2147483646 w 10477"/>
                  <a:gd name="T117" fmla="*/ 2147483646 h 7029"/>
                  <a:gd name="T118" fmla="*/ 2147483646 w 10477"/>
                  <a:gd name="T119" fmla="*/ 2147483646 h 7029"/>
                  <a:gd name="T120" fmla="*/ 2147483646 w 10477"/>
                  <a:gd name="T121" fmla="*/ 2147483646 h 7029"/>
                  <a:gd name="T122" fmla="*/ 2147483646 w 10477"/>
                  <a:gd name="T123" fmla="*/ 2147483646 h 7029"/>
                  <a:gd name="T124" fmla="*/ 0 w 10477"/>
                  <a:gd name="T125" fmla="*/ 2147483646 h 702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477" h="7029">
                    <a:moveTo>
                      <a:pt x="0" y="2495"/>
                    </a:moveTo>
                    <a:lnTo>
                      <a:pt x="0" y="2439"/>
                    </a:lnTo>
                    <a:lnTo>
                      <a:pt x="19" y="2362"/>
                    </a:lnTo>
                    <a:lnTo>
                      <a:pt x="38" y="2305"/>
                    </a:lnTo>
                    <a:lnTo>
                      <a:pt x="95" y="2267"/>
                    </a:lnTo>
                    <a:lnTo>
                      <a:pt x="342" y="2210"/>
                    </a:lnTo>
                    <a:lnTo>
                      <a:pt x="419" y="2172"/>
                    </a:lnTo>
                    <a:lnTo>
                      <a:pt x="628" y="2000"/>
                    </a:lnTo>
                    <a:lnTo>
                      <a:pt x="667" y="1981"/>
                    </a:lnTo>
                    <a:lnTo>
                      <a:pt x="743" y="1981"/>
                    </a:lnTo>
                    <a:lnTo>
                      <a:pt x="781" y="1962"/>
                    </a:lnTo>
                    <a:lnTo>
                      <a:pt x="876" y="1886"/>
                    </a:lnTo>
                    <a:lnTo>
                      <a:pt x="952" y="1886"/>
                    </a:lnTo>
                    <a:lnTo>
                      <a:pt x="1124" y="1905"/>
                    </a:lnTo>
                    <a:lnTo>
                      <a:pt x="1200" y="1905"/>
                    </a:lnTo>
                    <a:lnTo>
                      <a:pt x="1238" y="1905"/>
                    </a:lnTo>
                    <a:lnTo>
                      <a:pt x="1257" y="1886"/>
                    </a:lnTo>
                    <a:lnTo>
                      <a:pt x="1295" y="1867"/>
                    </a:lnTo>
                    <a:lnTo>
                      <a:pt x="1314" y="1829"/>
                    </a:lnTo>
                    <a:lnTo>
                      <a:pt x="1333" y="1791"/>
                    </a:lnTo>
                    <a:lnTo>
                      <a:pt x="1333" y="1695"/>
                    </a:lnTo>
                    <a:lnTo>
                      <a:pt x="1333" y="1677"/>
                    </a:lnTo>
                    <a:lnTo>
                      <a:pt x="1409" y="1619"/>
                    </a:lnTo>
                    <a:lnTo>
                      <a:pt x="1543" y="1581"/>
                    </a:lnTo>
                    <a:lnTo>
                      <a:pt x="1619" y="1524"/>
                    </a:lnTo>
                    <a:lnTo>
                      <a:pt x="1752" y="1352"/>
                    </a:lnTo>
                    <a:lnTo>
                      <a:pt x="1810" y="1315"/>
                    </a:lnTo>
                    <a:lnTo>
                      <a:pt x="1866" y="1276"/>
                    </a:lnTo>
                    <a:lnTo>
                      <a:pt x="2076" y="1276"/>
                    </a:lnTo>
                    <a:lnTo>
                      <a:pt x="2152" y="1257"/>
                    </a:lnTo>
                    <a:lnTo>
                      <a:pt x="2324" y="1162"/>
                    </a:lnTo>
                    <a:lnTo>
                      <a:pt x="2400" y="1162"/>
                    </a:lnTo>
                    <a:lnTo>
                      <a:pt x="2552" y="1200"/>
                    </a:lnTo>
                    <a:lnTo>
                      <a:pt x="2609" y="1181"/>
                    </a:lnTo>
                    <a:lnTo>
                      <a:pt x="2648" y="1124"/>
                    </a:lnTo>
                    <a:lnTo>
                      <a:pt x="2648" y="1067"/>
                    </a:lnTo>
                    <a:lnTo>
                      <a:pt x="2667" y="1010"/>
                    </a:lnTo>
                    <a:lnTo>
                      <a:pt x="2724" y="952"/>
                    </a:lnTo>
                    <a:lnTo>
                      <a:pt x="2914" y="876"/>
                    </a:lnTo>
                    <a:lnTo>
                      <a:pt x="2953" y="838"/>
                    </a:lnTo>
                    <a:lnTo>
                      <a:pt x="3048" y="667"/>
                    </a:lnTo>
                    <a:lnTo>
                      <a:pt x="3105" y="610"/>
                    </a:lnTo>
                    <a:lnTo>
                      <a:pt x="3219" y="534"/>
                    </a:lnTo>
                    <a:lnTo>
                      <a:pt x="3371" y="476"/>
                    </a:lnTo>
                    <a:lnTo>
                      <a:pt x="3505" y="458"/>
                    </a:lnTo>
                    <a:lnTo>
                      <a:pt x="3810" y="534"/>
                    </a:lnTo>
                    <a:lnTo>
                      <a:pt x="3981" y="514"/>
                    </a:lnTo>
                    <a:lnTo>
                      <a:pt x="4133" y="419"/>
                    </a:lnTo>
                    <a:lnTo>
                      <a:pt x="4228" y="209"/>
                    </a:lnTo>
                    <a:lnTo>
                      <a:pt x="4228" y="172"/>
                    </a:lnTo>
                    <a:lnTo>
                      <a:pt x="4228" y="114"/>
                    </a:lnTo>
                    <a:lnTo>
                      <a:pt x="4248" y="77"/>
                    </a:lnTo>
                    <a:lnTo>
                      <a:pt x="4267" y="38"/>
                    </a:lnTo>
                    <a:lnTo>
                      <a:pt x="4305" y="0"/>
                    </a:lnTo>
                    <a:lnTo>
                      <a:pt x="4362" y="0"/>
                    </a:lnTo>
                    <a:lnTo>
                      <a:pt x="4400" y="0"/>
                    </a:lnTo>
                    <a:lnTo>
                      <a:pt x="4419" y="38"/>
                    </a:lnTo>
                    <a:lnTo>
                      <a:pt x="4457" y="153"/>
                    </a:lnTo>
                    <a:lnTo>
                      <a:pt x="4495" y="229"/>
                    </a:lnTo>
                    <a:lnTo>
                      <a:pt x="4572" y="286"/>
                    </a:lnTo>
                    <a:lnTo>
                      <a:pt x="4648" y="305"/>
                    </a:lnTo>
                    <a:lnTo>
                      <a:pt x="4705" y="362"/>
                    </a:lnTo>
                    <a:lnTo>
                      <a:pt x="4819" y="514"/>
                    </a:lnTo>
                    <a:lnTo>
                      <a:pt x="4876" y="553"/>
                    </a:lnTo>
                    <a:lnTo>
                      <a:pt x="4934" y="553"/>
                    </a:lnTo>
                    <a:lnTo>
                      <a:pt x="4971" y="534"/>
                    </a:lnTo>
                    <a:lnTo>
                      <a:pt x="5010" y="514"/>
                    </a:lnTo>
                    <a:lnTo>
                      <a:pt x="5048" y="476"/>
                    </a:lnTo>
                    <a:lnTo>
                      <a:pt x="5066" y="419"/>
                    </a:lnTo>
                    <a:lnTo>
                      <a:pt x="5066" y="324"/>
                    </a:lnTo>
                    <a:lnTo>
                      <a:pt x="5086" y="286"/>
                    </a:lnTo>
                    <a:lnTo>
                      <a:pt x="5162" y="229"/>
                    </a:lnTo>
                    <a:lnTo>
                      <a:pt x="5276" y="209"/>
                    </a:lnTo>
                    <a:lnTo>
                      <a:pt x="5391" y="209"/>
                    </a:lnTo>
                    <a:lnTo>
                      <a:pt x="5467" y="267"/>
                    </a:lnTo>
                    <a:lnTo>
                      <a:pt x="5486" y="362"/>
                    </a:lnTo>
                    <a:lnTo>
                      <a:pt x="5486" y="495"/>
                    </a:lnTo>
                    <a:lnTo>
                      <a:pt x="5524" y="610"/>
                    </a:lnTo>
                    <a:lnTo>
                      <a:pt x="5543" y="667"/>
                    </a:lnTo>
                    <a:lnTo>
                      <a:pt x="5543" y="705"/>
                    </a:lnTo>
                    <a:lnTo>
                      <a:pt x="5581" y="724"/>
                    </a:lnTo>
                    <a:lnTo>
                      <a:pt x="5600" y="743"/>
                    </a:lnTo>
                    <a:lnTo>
                      <a:pt x="5714" y="781"/>
                    </a:lnTo>
                    <a:lnTo>
                      <a:pt x="5791" y="781"/>
                    </a:lnTo>
                    <a:lnTo>
                      <a:pt x="5886" y="781"/>
                    </a:lnTo>
                    <a:lnTo>
                      <a:pt x="6305" y="743"/>
                    </a:lnTo>
                    <a:lnTo>
                      <a:pt x="6514" y="819"/>
                    </a:lnTo>
                    <a:lnTo>
                      <a:pt x="7162" y="857"/>
                    </a:lnTo>
                    <a:lnTo>
                      <a:pt x="7809" y="876"/>
                    </a:lnTo>
                    <a:lnTo>
                      <a:pt x="7848" y="895"/>
                    </a:lnTo>
                    <a:lnTo>
                      <a:pt x="7886" y="934"/>
                    </a:lnTo>
                    <a:lnTo>
                      <a:pt x="7886" y="971"/>
                    </a:lnTo>
                    <a:lnTo>
                      <a:pt x="7886" y="1086"/>
                    </a:lnTo>
                    <a:lnTo>
                      <a:pt x="7962" y="1276"/>
                    </a:lnTo>
                    <a:lnTo>
                      <a:pt x="7981" y="1333"/>
                    </a:lnTo>
                    <a:lnTo>
                      <a:pt x="7981" y="1638"/>
                    </a:lnTo>
                    <a:lnTo>
                      <a:pt x="8000" y="1791"/>
                    </a:lnTo>
                    <a:lnTo>
                      <a:pt x="8019" y="1867"/>
                    </a:lnTo>
                    <a:lnTo>
                      <a:pt x="8058" y="1924"/>
                    </a:lnTo>
                    <a:lnTo>
                      <a:pt x="8095" y="1981"/>
                    </a:lnTo>
                    <a:lnTo>
                      <a:pt x="8248" y="2038"/>
                    </a:lnTo>
                    <a:lnTo>
                      <a:pt x="8286" y="2076"/>
                    </a:lnTo>
                    <a:lnTo>
                      <a:pt x="8286" y="2114"/>
                    </a:lnTo>
                    <a:lnTo>
                      <a:pt x="8305" y="2153"/>
                    </a:lnTo>
                    <a:lnTo>
                      <a:pt x="8305" y="2190"/>
                    </a:lnTo>
                    <a:lnTo>
                      <a:pt x="8324" y="2229"/>
                    </a:lnTo>
                    <a:lnTo>
                      <a:pt x="8419" y="2305"/>
                    </a:lnTo>
                    <a:lnTo>
                      <a:pt x="8438" y="2343"/>
                    </a:lnTo>
                    <a:lnTo>
                      <a:pt x="8457" y="2419"/>
                    </a:lnTo>
                    <a:lnTo>
                      <a:pt x="8476" y="2457"/>
                    </a:lnTo>
                    <a:lnTo>
                      <a:pt x="8515" y="2457"/>
                    </a:lnTo>
                    <a:lnTo>
                      <a:pt x="8571" y="2457"/>
                    </a:lnTo>
                    <a:lnTo>
                      <a:pt x="8743" y="2381"/>
                    </a:lnTo>
                    <a:lnTo>
                      <a:pt x="9067" y="2381"/>
                    </a:lnTo>
                    <a:lnTo>
                      <a:pt x="9124" y="2381"/>
                    </a:lnTo>
                    <a:lnTo>
                      <a:pt x="9181" y="2439"/>
                    </a:lnTo>
                    <a:lnTo>
                      <a:pt x="9219" y="2534"/>
                    </a:lnTo>
                    <a:lnTo>
                      <a:pt x="9257" y="2591"/>
                    </a:lnTo>
                    <a:lnTo>
                      <a:pt x="9277" y="2610"/>
                    </a:lnTo>
                    <a:lnTo>
                      <a:pt x="9353" y="2667"/>
                    </a:lnTo>
                    <a:lnTo>
                      <a:pt x="9867" y="2648"/>
                    </a:lnTo>
                    <a:lnTo>
                      <a:pt x="9943" y="2686"/>
                    </a:lnTo>
                    <a:lnTo>
                      <a:pt x="10039" y="2743"/>
                    </a:lnTo>
                    <a:lnTo>
                      <a:pt x="10057" y="2781"/>
                    </a:lnTo>
                    <a:lnTo>
                      <a:pt x="10095" y="2800"/>
                    </a:lnTo>
                    <a:lnTo>
                      <a:pt x="10057" y="2857"/>
                    </a:lnTo>
                    <a:lnTo>
                      <a:pt x="10057" y="2952"/>
                    </a:lnTo>
                    <a:lnTo>
                      <a:pt x="10095" y="3067"/>
                    </a:lnTo>
                    <a:lnTo>
                      <a:pt x="10115" y="3219"/>
                    </a:lnTo>
                    <a:lnTo>
                      <a:pt x="10095" y="3277"/>
                    </a:lnTo>
                    <a:lnTo>
                      <a:pt x="10095" y="3314"/>
                    </a:lnTo>
                    <a:lnTo>
                      <a:pt x="10057" y="3410"/>
                    </a:lnTo>
                    <a:lnTo>
                      <a:pt x="10039" y="3467"/>
                    </a:lnTo>
                    <a:lnTo>
                      <a:pt x="10039" y="3543"/>
                    </a:lnTo>
                    <a:lnTo>
                      <a:pt x="10076" y="3638"/>
                    </a:lnTo>
                    <a:lnTo>
                      <a:pt x="10115" y="3734"/>
                    </a:lnTo>
                    <a:lnTo>
                      <a:pt x="10134" y="3810"/>
                    </a:lnTo>
                    <a:lnTo>
                      <a:pt x="10153" y="3905"/>
                    </a:lnTo>
                    <a:lnTo>
                      <a:pt x="10171" y="3943"/>
                    </a:lnTo>
                    <a:lnTo>
                      <a:pt x="10210" y="4000"/>
                    </a:lnTo>
                    <a:lnTo>
                      <a:pt x="10248" y="4039"/>
                    </a:lnTo>
                    <a:lnTo>
                      <a:pt x="10362" y="4095"/>
                    </a:lnTo>
                    <a:lnTo>
                      <a:pt x="10420" y="4134"/>
                    </a:lnTo>
                    <a:lnTo>
                      <a:pt x="10457" y="4191"/>
                    </a:lnTo>
                    <a:lnTo>
                      <a:pt x="10476" y="4248"/>
                    </a:lnTo>
                    <a:lnTo>
                      <a:pt x="10476" y="4324"/>
                    </a:lnTo>
                    <a:lnTo>
                      <a:pt x="10476" y="4476"/>
                    </a:lnTo>
                    <a:lnTo>
                      <a:pt x="10324" y="4799"/>
                    </a:lnTo>
                    <a:lnTo>
                      <a:pt x="10305" y="4876"/>
                    </a:lnTo>
                    <a:lnTo>
                      <a:pt x="10305" y="4971"/>
                    </a:lnTo>
                    <a:lnTo>
                      <a:pt x="10324" y="5047"/>
                    </a:lnTo>
                    <a:lnTo>
                      <a:pt x="10324" y="5123"/>
                    </a:lnTo>
                    <a:lnTo>
                      <a:pt x="10324" y="5180"/>
                    </a:lnTo>
                    <a:lnTo>
                      <a:pt x="10286" y="5257"/>
                    </a:lnTo>
                    <a:lnTo>
                      <a:pt x="10267" y="5313"/>
                    </a:lnTo>
                    <a:lnTo>
                      <a:pt x="10267" y="5371"/>
                    </a:lnTo>
                    <a:lnTo>
                      <a:pt x="10267" y="5466"/>
                    </a:lnTo>
                    <a:lnTo>
                      <a:pt x="10267" y="5504"/>
                    </a:lnTo>
                    <a:lnTo>
                      <a:pt x="10248" y="5599"/>
                    </a:lnTo>
                    <a:lnTo>
                      <a:pt x="10171" y="5733"/>
                    </a:lnTo>
                    <a:lnTo>
                      <a:pt x="10115" y="5770"/>
                    </a:lnTo>
                    <a:lnTo>
                      <a:pt x="9962" y="5770"/>
                    </a:lnTo>
                    <a:lnTo>
                      <a:pt x="9886" y="5790"/>
                    </a:lnTo>
                    <a:lnTo>
                      <a:pt x="9753" y="5923"/>
                    </a:lnTo>
                    <a:lnTo>
                      <a:pt x="9619" y="5999"/>
                    </a:lnTo>
                    <a:lnTo>
                      <a:pt x="9391" y="6114"/>
                    </a:lnTo>
                    <a:lnTo>
                      <a:pt x="9143" y="6190"/>
                    </a:lnTo>
                    <a:lnTo>
                      <a:pt x="8838" y="6228"/>
                    </a:lnTo>
                    <a:lnTo>
                      <a:pt x="8667" y="6190"/>
                    </a:lnTo>
                    <a:lnTo>
                      <a:pt x="8648" y="6190"/>
                    </a:lnTo>
                    <a:lnTo>
                      <a:pt x="8571" y="6133"/>
                    </a:lnTo>
                    <a:lnTo>
                      <a:pt x="8515" y="6114"/>
                    </a:lnTo>
                    <a:lnTo>
                      <a:pt x="8286" y="6133"/>
                    </a:lnTo>
                    <a:lnTo>
                      <a:pt x="8210" y="6114"/>
                    </a:lnTo>
                    <a:lnTo>
                      <a:pt x="7695" y="5885"/>
                    </a:lnTo>
                    <a:lnTo>
                      <a:pt x="7619" y="5885"/>
                    </a:lnTo>
                    <a:lnTo>
                      <a:pt x="6857" y="6304"/>
                    </a:lnTo>
                    <a:lnTo>
                      <a:pt x="6800" y="6361"/>
                    </a:lnTo>
                    <a:lnTo>
                      <a:pt x="6724" y="6495"/>
                    </a:lnTo>
                    <a:lnTo>
                      <a:pt x="6648" y="6571"/>
                    </a:lnTo>
                    <a:lnTo>
                      <a:pt x="6571" y="6609"/>
                    </a:lnTo>
                    <a:lnTo>
                      <a:pt x="6476" y="6723"/>
                    </a:lnTo>
                    <a:lnTo>
                      <a:pt x="6362" y="7028"/>
                    </a:lnTo>
                    <a:lnTo>
                      <a:pt x="6209" y="6933"/>
                    </a:lnTo>
                    <a:lnTo>
                      <a:pt x="6172" y="6894"/>
                    </a:lnTo>
                    <a:lnTo>
                      <a:pt x="6038" y="6780"/>
                    </a:lnTo>
                    <a:lnTo>
                      <a:pt x="6000" y="6742"/>
                    </a:lnTo>
                    <a:lnTo>
                      <a:pt x="6000" y="6723"/>
                    </a:lnTo>
                    <a:lnTo>
                      <a:pt x="5981" y="6704"/>
                    </a:lnTo>
                    <a:lnTo>
                      <a:pt x="5981" y="6685"/>
                    </a:lnTo>
                    <a:lnTo>
                      <a:pt x="5962" y="6666"/>
                    </a:lnTo>
                    <a:lnTo>
                      <a:pt x="5943" y="6590"/>
                    </a:lnTo>
                    <a:lnTo>
                      <a:pt x="5943" y="6514"/>
                    </a:lnTo>
                    <a:lnTo>
                      <a:pt x="5943" y="6495"/>
                    </a:lnTo>
                    <a:lnTo>
                      <a:pt x="5924" y="6476"/>
                    </a:lnTo>
                    <a:lnTo>
                      <a:pt x="5924" y="6456"/>
                    </a:lnTo>
                    <a:lnTo>
                      <a:pt x="5886" y="6418"/>
                    </a:lnTo>
                    <a:lnTo>
                      <a:pt x="5733" y="6323"/>
                    </a:lnTo>
                    <a:lnTo>
                      <a:pt x="5714" y="6304"/>
                    </a:lnTo>
                    <a:lnTo>
                      <a:pt x="5696" y="6304"/>
                    </a:lnTo>
                    <a:lnTo>
                      <a:pt x="5696" y="6285"/>
                    </a:lnTo>
                    <a:lnTo>
                      <a:pt x="5676" y="6285"/>
                    </a:lnTo>
                    <a:lnTo>
                      <a:pt x="5581" y="6266"/>
                    </a:lnTo>
                    <a:lnTo>
                      <a:pt x="5524" y="6266"/>
                    </a:lnTo>
                    <a:lnTo>
                      <a:pt x="5447" y="6304"/>
                    </a:lnTo>
                    <a:lnTo>
                      <a:pt x="5352" y="6380"/>
                    </a:lnTo>
                    <a:lnTo>
                      <a:pt x="5276" y="6456"/>
                    </a:lnTo>
                    <a:lnTo>
                      <a:pt x="5200" y="6532"/>
                    </a:lnTo>
                    <a:lnTo>
                      <a:pt x="5105" y="6571"/>
                    </a:lnTo>
                    <a:lnTo>
                      <a:pt x="4895" y="6532"/>
                    </a:lnTo>
                    <a:lnTo>
                      <a:pt x="4228" y="6361"/>
                    </a:lnTo>
                    <a:lnTo>
                      <a:pt x="4209" y="6380"/>
                    </a:lnTo>
                    <a:lnTo>
                      <a:pt x="4114" y="6437"/>
                    </a:lnTo>
                    <a:lnTo>
                      <a:pt x="4076" y="6437"/>
                    </a:lnTo>
                    <a:lnTo>
                      <a:pt x="4038" y="6418"/>
                    </a:lnTo>
                    <a:lnTo>
                      <a:pt x="4000" y="6342"/>
                    </a:lnTo>
                    <a:lnTo>
                      <a:pt x="3924" y="6151"/>
                    </a:lnTo>
                    <a:lnTo>
                      <a:pt x="3886" y="6075"/>
                    </a:lnTo>
                    <a:lnTo>
                      <a:pt x="3847" y="6019"/>
                    </a:lnTo>
                    <a:lnTo>
                      <a:pt x="3791" y="5999"/>
                    </a:lnTo>
                    <a:lnTo>
                      <a:pt x="3771" y="6019"/>
                    </a:lnTo>
                    <a:lnTo>
                      <a:pt x="3715" y="6037"/>
                    </a:lnTo>
                    <a:lnTo>
                      <a:pt x="3676" y="6037"/>
                    </a:lnTo>
                    <a:lnTo>
                      <a:pt x="3657" y="6019"/>
                    </a:lnTo>
                    <a:lnTo>
                      <a:pt x="3524" y="5523"/>
                    </a:lnTo>
                    <a:lnTo>
                      <a:pt x="3505" y="5485"/>
                    </a:lnTo>
                    <a:lnTo>
                      <a:pt x="3466" y="5447"/>
                    </a:lnTo>
                    <a:lnTo>
                      <a:pt x="3429" y="5409"/>
                    </a:lnTo>
                    <a:lnTo>
                      <a:pt x="3352" y="5409"/>
                    </a:lnTo>
                    <a:lnTo>
                      <a:pt x="3295" y="5409"/>
                    </a:lnTo>
                    <a:lnTo>
                      <a:pt x="3200" y="5447"/>
                    </a:lnTo>
                    <a:lnTo>
                      <a:pt x="3029" y="5561"/>
                    </a:lnTo>
                    <a:lnTo>
                      <a:pt x="2971" y="5618"/>
                    </a:lnTo>
                    <a:lnTo>
                      <a:pt x="2857" y="5809"/>
                    </a:lnTo>
                    <a:lnTo>
                      <a:pt x="2667" y="6056"/>
                    </a:lnTo>
                    <a:lnTo>
                      <a:pt x="2572" y="6151"/>
                    </a:lnTo>
                    <a:lnTo>
                      <a:pt x="2476" y="6171"/>
                    </a:lnTo>
                    <a:lnTo>
                      <a:pt x="2476" y="6133"/>
                    </a:lnTo>
                    <a:lnTo>
                      <a:pt x="2495" y="6056"/>
                    </a:lnTo>
                    <a:lnTo>
                      <a:pt x="2495" y="6037"/>
                    </a:lnTo>
                    <a:lnTo>
                      <a:pt x="2495" y="6019"/>
                    </a:lnTo>
                    <a:lnTo>
                      <a:pt x="2476" y="5999"/>
                    </a:lnTo>
                    <a:lnTo>
                      <a:pt x="2419" y="5752"/>
                    </a:lnTo>
                    <a:lnTo>
                      <a:pt x="2400" y="5694"/>
                    </a:lnTo>
                    <a:lnTo>
                      <a:pt x="2381" y="5675"/>
                    </a:lnTo>
                    <a:lnTo>
                      <a:pt x="2362" y="5656"/>
                    </a:lnTo>
                    <a:lnTo>
                      <a:pt x="2305" y="5599"/>
                    </a:lnTo>
                    <a:lnTo>
                      <a:pt x="2267" y="5523"/>
                    </a:lnTo>
                    <a:lnTo>
                      <a:pt x="2247" y="5504"/>
                    </a:lnTo>
                    <a:lnTo>
                      <a:pt x="2228" y="5485"/>
                    </a:lnTo>
                    <a:lnTo>
                      <a:pt x="2210" y="5485"/>
                    </a:lnTo>
                    <a:lnTo>
                      <a:pt x="2076" y="5428"/>
                    </a:lnTo>
                    <a:lnTo>
                      <a:pt x="2038" y="5409"/>
                    </a:lnTo>
                    <a:lnTo>
                      <a:pt x="2000" y="5371"/>
                    </a:lnTo>
                    <a:lnTo>
                      <a:pt x="1886" y="5123"/>
                    </a:lnTo>
                    <a:lnTo>
                      <a:pt x="1847" y="5009"/>
                    </a:lnTo>
                    <a:lnTo>
                      <a:pt x="1847" y="4990"/>
                    </a:lnTo>
                    <a:lnTo>
                      <a:pt x="1829" y="4990"/>
                    </a:lnTo>
                    <a:lnTo>
                      <a:pt x="1810" y="4971"/>
                    </a:lnTo>
                    <a:lnTo>
                      <a:pt x="1695" y="4780"/>
                    </a:lnTo>
                    <a:lnTo>
                      <a:pt x="1676" y="4761"/>
                    </a:lnTo>
                    <a:lnTo>
                      <a:pt x="1676" y="4742"/>
                    </a:lnTo>
                    <a:lnTo>
                      <a:pt x="1676" y="4723"/>
                    </a:lnTo>
                    <a:lnTo>
                      <a:pt x="1676" y="4704"/>
                    </a:lnTo>
                    <a:lnTo>
                      <a:pt x="1676" y="4685"/>
                    </a:lnTo>
                    <a:lnTo>
                      <a:pt x="1676" y="4666"/>
                    </a:lnTo>
                    <a:lnTo>
                      <a:pt x="1695" y="4647"/>
                    </a:lnTo>
                    <a:lnTo>
                      <a:pt x="1695" y="4628"/>
                    </a:lnTo>
                    <a:lnTo>
                      <a:pt x="1676" y="4552"/>
                    </a:lnTo>
                    <a:lnTo>
                      <a:pt x="1676" y="4515"/>
                    </a:lnTo>
                    <a:lnTo>
                      <a:pt x="1657" y="4496"/>
                    </a:lnTo>
                    <a:lnTo>
                      <a:pt x="1638" y="4496"/>
                    </a:lnTo>
                    <a:lnTo>
                      <a:pt x="1600" y="4496"/>
                    </a:lnTo>
                    <a:lnTo>
                      <a:pt x="1409" y="4457"/>
                    </a:lnTo>
                    <a:lnTo>
                      <a:pt x="1314" y="4457"/>
                    </a:lnTo>
                    <a:lnTo>
                      <a:pt x="1257" y="4438"/>
                    </a:lnTo>
                    <a:lnTo>
                      <a:pt x="1257" y="4420"/>
                    </a:lnTo>
                    <a:lnTo>
                      <a:pt x="1238" y="4400"/>
                    </a:lnTo>
                    <a:lnTo>
                      <a:pt x="1219" y="4343"/>
                    </a:lnTo>
                    <a:lnTo>
                      <a:pt x="1200" y="4305"/>
                    </a:lnTo>
                    <a:lnTo>
                      <a:pt x="1200" y="4286"/>
                    </a:lnTo>
                    <a:lnTo>
                      <a:pt x="1200" y="4267"/>
                    </a:lnTo>
                    <a:lnTo>
                      <a:pt x="1219" y="4229"/>
                    </a:lnTo>
                    <a:lnTo>
                      <a:pt x="1200" y="4191"/>
                    </a:lnTo>
                    <a:lnTo>
                      <a:pt x="1181" y="4134"/>
                    </a:lnTo>
                    <a:lnTo>
                      <a:pt x="971" y="3981"/>
                    </a:lnTo>
                    <a:lnTo>
                      <a:pt x="628" y="3810"/>
                    </a:lnTo>
                    <a:lnTo>
                      <a:pt x="591" y="3753"/>
                    </a:lnTo>
                    <a:lnTo>
                      <a:pt x="571" y="3734"/>
                    </a:lnTo>
                    <a:lnTo>
                      <a:pt x="552" y="3714"/>
                    </a:lnTo>
                    <a:lnTo>
                      <a:pt x="552" y="3695"/>
                    </a:lnTo>
                    <a:lnTo>
                      <a:pt x="533" y="3658"/>
                    </a:lnTo>
                    <a:lnTo>
                      <a:pt x="514" y="3619"/>
                    </a:lnTo>
                    <a:lnTo>
                      <a:pt x="514" y="3600"/>
                    </a:lnTo>
                    <a:lnTo>
                      <a:pt x="495" y="3581"/>
                    </a:lnTo>
                    <a:lnTo>
                      <a:pt x="476" y="3448"/>
                    </a:lnTo>
                    <a:lnTo>
                      <a:pt x="438" y="3391"/>
                    </a:lnTo>
                    <a:lnTo>
                      <a:pt x="324" y="3181"/>
                    </a:lnTo>
                    <a:lnTo>
                      <a:pt x="305" y="3162"/>
                    </a:lnTo>
                    <a:lnTo>
                      <a:pt x="305" y="3124"/>
                    </a:lnTo>
                    <a:lnTo>
                      <a:pt x="305" y="3105"/>
                    </a:lnTo>
                    <a:lnTo>
                      <a:pt x="305" y="3029"/>
                    </a:lnTo>
                    <a:lnTo>
                      <a:pt x="286" y="2933"/>
                    </a:lnTo>
                    <a:lnTo>
                      <a:pt x="229" y="2762"/>
                    </a:lnTo>
                    <a:lnTo>
                      <a:pt x="190" y="2629"/>
                    </a:lnTo>
                    <a:lnTo>
                      <a:pt x="171" y="2610"/>
                    </a:lnTo>
                    <a:lnTo>
                      <a:pt x="152" y="2591"/>
                    </a:lnTo>
                    <a:lnTo>
                      <a:pt x="133" y="2571"/>
                    </a:lnTo>
                    <a:lnTo>
                      <a:pt x="38" y="2515"/>
                    </a:lnTo>
                    <a:lnTo>
                      <a:pt x="0" y="2495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00" name="Freeform 31">
                <a:extLst>
                  <a:ext uri="{FF2B5EF4-FFF2-40B4-BE49-F238E27FC236}">
                    <a16:creationId xmlns:a16="http://schemas.microsoft.com/office/drawing/2014/main" id="{CFE53BBE-38CA-5A48-A14F-BA40F1184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2213" y="6981825"/>
                <a:ext cx="2798762" cy="2009775"/>
              </a:xfrm>
              <a:custGeom>
                <a:avLst/>
                <a:gdLst>
                  <a:gd name="T0" fmla="*/ 2147483646 w 7773"/>
                  <a:gd name="T1" fmla="*/ 2147483646 h 5581"/>
                  <a:gd name="T2" fmla="*/ 2147483646 w 7773"/>
                  <a:gd name="T3" fmla="*/ 2147483646 h 5581"/>
                  <a:gd name="T4" fmla="*/ 2147483646 w 7773"/>
                  <a:gd name="T5" fmla="*/ 2147483646 h 5581"/>
                  <a:gd name="T6" fmla="*/ 2147483646 w 7773"/>
                  <a:gd name="T7" fmla="*/ 2147483646 h 5581"/>
                  <a:gd name="T8" fmla="*/ 2147483646 w 7773"/>
                  <a:gd name="T9" fmla="*/ 2147483646 h 5581"/>
                  <a:gd name="T10" fmla="*/ 2147483646 w 7773"/>
                  <a:gd name="T11" fmla="*/ 2147483646 h 5581"/>
                  <a:gd name="T12" fmla="*/ 2147483646 w 7773"/>
                  <a:gd name="T13" fmla="*/ 2147483646 h 5581"/>
                  <a:gd name="T14" fmla="*/ 2147483646 w 7773"/>
                  <a:gd name="T15" fmla="*/ 2147483646 h 5581"/>
                  <a:gd name="T16" fmla="*/ 2147483646 w 7773"/>
                  <a:gd name="T17" fmla="*/ 2147483646 h 5581"/>
                  <a:gd name="T18" fmla="*/ 2147483646 w 7773"/>
                  <a:gd name="T19" fmla="*/ 2147483646 h 5581"/>
                  <a:gd name="T20" fmla="*/ 2147483646 w 7773"/>
                  <a:gd name="T21" fmla="*/ 2147483646 h 5581"/>
                  <a:gd name="T22" fmla="*/ 2147483646 w 7773"/>
                  <a:gd name="T23" fmla="*/ 2147483646 h 5581"/>
                  <a:gd name="T24" fmla="*/ 2147483646 w 7773"/>
                  <a:gd name="T25" fmla="*/ 2147483646 h 5581"/>
                  <a:gd name="T26" fmla="*/ 2147483646 w 7773"/>
                  <a:gd name="T27" fmla="*/ 2147483646 h 5581"/>
                  <a:gd name="T28" fmla="*/ 2147483646 w 7773"/>
                  <a:gd name="T29" fmla="*/ 2147483646 h 5581"/>
                  <a:gd name="T30" fmla="*/ 2147483646 w 7773"/>
                  <a:gd name="T31" fmla="*/ 2147483646 h 5581"/>
                  <a:gd name="T32" fmla="*/ 2147483646 w 7773"/>
                  <a:gd name="T33" fmla="*/ 2147483646 h 5581"/>
                  <a:gd name="T34" fmla="*/ 2147483646 w 7773"/>
                  <a:gd name="T35" fmla="*/ 2147483646 h 5581"/>
                  <a:gd name="T36" fmla="*/ 2147483646 w 7773"/>
                  <a:gd name="T37" fmla="*/ 2147483646 h 5581"/>
                  <a:gd name="T38" fmla="*/ 2147483646 w 7773"/>
                  <a:gd name="T39" fmla="*/ 2147483646 h 5581"/>
                  <a:gd name="T40" fmla="*/ 2147483646 w 7773"/>
                  <a:gd name="T41" fmla="*/ 2147483646 h 5581"/>
                  <a:gd name="T42" fmla="*/ 2147483646 w 7773"/>
                  <a:gd name="T43" fmla="*/ 2147483646 h 5581"/>
                  <a:gd name="T44" fmla="*/ 2147483646 w 7773"/>
                  <a:gd name="T45" fmla="*/ 2147483646 h 5581"/>
                  <a:gd name="T46" fmla="*/ 2147483646 w 7773"/>
                  <a:gd name="T47" fmla="*/ 2147483646 h 5581"/>
                  <a:gd name="T48" fmla="*/ 2147483646 w 7773"/>
                  <a:gd name="T49" fmla="*/ 2147483646 h 5581"/>
                  <a:gd name="T50" fmla="*/ 2147483646 w 7773"/>
                  <a:gd name="T51" fmla="*/ 2147483646 h 5581"/>
                  <a:gd name="T52" fmla="*/ 2147483646 w 7773"/>
                  <a:gd name="T53" fmla="*/ 2147483646 h 5581"/>
                  <a:gd name="T54" fmla="*/ 2147483646 w 7773"/>
                  <a:gd name="T55" fmla="*/ 2147483646 h 5581"/>
                  <a:gd name="T56" fmla="*/ 2147483646 w 7773"/>
                  <a:gd name="T57" fmla="*/ 2147483646 h 5581"/>
                  <a:gd name="T58" fmla="*/ 2147483646 w 7773"/>
                  <a:gd name="T59" fmla="*/ 2147483646 h 5581"/>
                  <a:gd name="T60" fmla="*/ 2147483646 w 7773"/>
                  <a:gd name="T61" fmla="*/ 2147483646 h 5581"/>
                  <a:gd name="T62" fmla="*/ 2147483646 w 7773"/>
                  <a:gd name="T63" fmla="*/ 2147483646 h 5581"/>
                  <a:gd name="T64" fmla="*/ 2147483646 w 7773"/>
                  <a:gd name="T65" fmla="*/ 2147483646 h 5581"/>
                  <a:gd name="T66" fmla="*/ 2147483646 w 7773"/>
                  <a:gd name="T67" fmla="*/ 2147483646 h 5581"/>
                  <a:gd name="T68" fmla="*/ 2147483646 w 7773"/>
                  <a:gd name="T69" fmla="*/ 2147483646 h 5581"/>
                  <a:gd name="T70" fmla="*/ 2147483646 w 7773"/>
                  <a:gd name="T71" fmla="*/ 2147483646 h 5581"/>
                  <a:gd name="T72" fmla="*/ 2147483646 w 7773"/>
                  <a:gd name="T73" fmla="*/ 2147483646 h 5581"/>
                  <a:gd name="T74" fmla="*/ 2147483646 w 7773"/>
                  <a:gd name="T75" fmla="*/ 2147483646 h 5581"/>
                  <a:gd name="T76" fmla="*/ 2147483646 w 7773"/>
                  <a:gd name="T77" fmla="*/ 2147483646 h 5581"/>
                  <a:gd name="T78" fmla="*/ 2147483646 w 7773"/>
                  <a:gd name="T79" fmla="*/ 2147483646 h 5581"/>
                  <a:gd name="T80" fmla="*/ 2147483646 w 7773"/>
                  <a:gd name="T81" fmla="*/ 2147483646 h 5581"/>
                  <a:gd name="T82" fmla="*/ 2147483646 w 7773"/>
                  <a:gd name="T83" fmla="*/ 2147483646 h 5581"/>
                  <a:gd name="T84" fmla="*/ 2147483646 w 7773"/>
                  <a:gd name="T85" fmla="*/ 2147483646 h 5581"/>
                  <a:gd name="T86" fmla="*/ 2147483646 w 7773"/>
                  <a:gd name="T87" fmla="*/ 2147483646 h 5581"/>
                  <a:gd name="T88" fmla="*/ 2147483646 w 7773"/>
                  <a:gd name="T89" fmla="*/ 2147483646 h 5581"/>
                  <a:gd name="T90" fmla="*/ 2147483646 w 7773"/>
                  <a:gd name="T91" fmla="*/ 2147483646 h 5581"/>
                  <a:gd name="T92" fmla="*/ 2147483646 w 7773"/>
                  <a:gd name="T93" fmla="*/ 2147483646 h 5581"/>
                  <a:gd name="T94" fmla="*/ 2147483646 w 7773"/>
                  <a:gd name="T95" fmla="*/ 2147483646 h 5581"/>
                  <a:gd name="T96" fmla="*/ 2147483646 w 7773"/>
                  <a:gd name="T97" fmla="*/ 2147483646 h 5581"/>
                  <a:gd name="T98" fmla="*/ 2147483646 w 7773"/>
                  <a:gd name="T99" fmla="*/ 2147483646 h 5581"/>
                  <a:gd name="T100" fmla="*/ 2147483646 w 7773"/>
                  <a:gd name="T101" fmla="*/ 2147483646 h 5581"/>
                  <a:gd name="T102" fmla="*/ 2147483646 w 7773"/>
                  <a:gd name="T103" fmla="*/ 2147483646 h 5581"/>
                  <a:gd name="T104" fmla="*/ 2147483646 w 7773"/>
                  <a:gd name="T105" fmla="*/ 2147483646 h 5581"/>
                  <a:gd name="T106" fmla="*/ 2147483646 w 7773"/>
                  <a:gd name="T107" fmla="*/ 2147483646 h 5581"/>
                  <a:gd name="T108" fmla="*/ 2147483646 w 7773"/>
                  <a:gd name="T109" fmla="*/ 2147483646 h 5581"/>
                  <a:gd name="T110" fmla="*/ 2147483646 w 7773"/>
                  <a:gd name="T111" fmla="*/ 2147483646 h 5581"/>
                  <a:gd name="T112" fmla="*/ 2147483646 w 7773"/>
                  <a:gd name="T113" fmla="*/ 2147483646 h 5581"/>
                  <a:gd name="T114" fmla="*/ 2147483646 w 7773"/>
                  <a:gd name="T115" fmla="*/ 2147483646 h 558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7773" h="5581">
                    <a:moveTo>
                      <a:pt x="0" y="590"/>
                    </a:moveTo>
                    <a:lnTo>
                      <a:pt x="57" y="534"/>
                    </a:lnTo>
                    <a:lnTo>
                      <a:pt x="114" y="495"/>
                    </a:lnTo>
                    <a:lnTo>
                      <a:pt x="229" y="457"/>
                    </a:lnTo>
                    <a:lnTo>
                      <a:pt x="419" y="476"/>
                    </a:lnTo>
                    <a:lnTo>
                      <a:pt x="476" y="457"/>
                    </a:lnTo>
                    <a:lnTo>
                      <a:pt x="514" y="438"/>
                    </a:lnTo>
                    <a:lnTo>
                      <a:pt x="591" y="362"/>
                    </a:lnTo>
                    <a:lnTo>
                      <a:pt x="647" y="343"/>
                    </a:lnTo>
                    <a:lnTo>
                      <a:pt x="819" y="343"/>
                    </a:lnTo>
                    <a:lnTo>
                      <a:pt x="857" y="324"/>
                    </a:lnTo>
                    <a:lnTo>
                      <a:pt x="972" y="267"/>
                    </a:lnTo>
                    <a:lnTo>
                      <a:pt x="1009" y="248"/>
                    </a:lnTo>
                    <a:lnTo>
                      <a:pt x="1086" y="229"/>
                    </a:lnTo>
                    <a:lnTo>
                      <a:pt x="1295" y="267"/>
                    </a:lnTo>
                    <a:lnTo>
                      <a:pt x="1353" y="248"/>
                    </a:lnTo>
                    <a:lnTo>
                      <a:pt x="1390" y="248"/>
                    </a:lnTo>
                    <a:lnTo>
                      <a:pt x="1448" y="209"/>
                    </a:lnTo>
                    <a:lnTo>
                      <a:pt x="1638" y="38"/>
                    </a:lnTo>
                    <a:lnTo>
                      <a:pt x="1714" y="0"/>
                    </a:lnTo>
                    <a:lnTo>
                      <a:pt x="1810" y="0"/>
                    </a:lnTo>
                    <a:lnTo>
                      <a:pt x="2381" y="153"/>
                    </a:lnTo>
                    <a:lnTo>
                      <a:pt x="2628" y="133"/>
                    </a:lnTo>
                    <a:lnTo>
                      <a:pt x="2686" y="133"/>
                    </a:lnTo>
                    <a:lnTo>
                      <a:pt x="2781" y="172"/>
                    </a:lnTo>
                    <a:lnTo>
                      <a:pt x="2857" y="209"/>
                    </a:lnTo>
                    <a:lnTo>
                      <a:pt x="2972" y="209"/>
                    </a:lnTo>
                    <a:lnTo>
                      <a:pt x="3009" y="209"/>
                    </a:lnTo>
                    <a:lnTo>
                      <a:pt x="3105" y="286"/>
                    </a:lnTo>
                    <a:lnTo>
                      <a:pt x="3124" y="305"/>
                    </a:lnTo>
                    <a:lnTo>
                      <a:pt x="3124" y="343"/>
                    </a:lnTo>
                    <a:lnTo>
                      <a:pt x="3124" y="362"/>
                    </a:lnTo>
                    <a:lnTo>
                      <a:pt x="3124" y="400"/>
                    </a:lnTo>
                    <a:lnTo>
                      <a:pt x="3143" y="400"/>
                    </a:lnTo>
                    <a:lnTo>
                      <a:pt x="3295" y="419"/>
                    </a:lnTo>
                    <a:lnTo>
                      <a:pt x="3334" y="438"/>
                    </a:lnTo>
                    <a:lnTo>
                      <a:pt x="3410" y="495"/>
                    </a:lnTo>
                    <a:lnTo>
                      <a:pt x="3448" y="514"/>
                    </a:lnTo>
                    <a:lnTo>
                      <a:pt x="3486" y="534"/>
                    </a:lnTo>
                    <a:lnTo>
                      <a:pt x="3847" y="419"/>
                    </a:lnTo>
                    <a:lnTo>
                      <a:pt x="4057" y="400"/>
                    </a:lnTo>
                    <a:lnTo>
                      <a:pt x="4248" y="419"/>
                    </a:lnTo>
                    <a:lnTo>
                      <a:pt x="4419" y="476"/>
                    </a:lnTo>
                    <a:lnTo>
                      <a:pt x="4495" y="534"/>
                    </a:lnTo>
                    <a:lnTo>
                      <a:pt x="4762" y="762"/>
                    </a:lnTo>
                    <a:lnTo>
                      <a:pt x="4838" y="800"/>
                    </a:lnTo>
                    <a:lnTo>
                      <a:pt x="4857" y="819"/>
                    </a:lnTo>
                    <a:lnTo>
                      <a:pt x="4876" y="933"/>
                    </a:lnTo>
                    <a:lnTo>
                      <a:pt x="4895" y="952"/>
                    </a:lnTo>
                    <a:lnTo>
                      <a:pt x="4934" y="1010"/>
                    </a:lnTo>
                    <a:lnTo>
                      <a:pt x="4953" y="1029"/>
                    </a:lnTo>
                    <a:lnTo>
                      <a:pt x="4953" y="1047"/>
                    </a:lnTo>
                    <a:lnTo>
                      <a:pt x="4971" y="1124"/>
                    </a:lnTo>
                    <a:lnTo>
                      <a:pt x="4990" y="1143"/>
                    </a:lnTo>
                    <a:lnTo>
                      <a:pt x="5010" y="1181"/>
                    </a:lnTo>
                    <a:lnTo>
                      <a:pt x="5067" y="1200"/>
                    </a:lnTo>
                    <a:lnTo>
                      <a:pt x="5105" y="1219"/>
                    </a:lnTo>
                    <a:lnTo>
                      <a:pt x="5181" y="1314"/>
                    </a:lnTo>
                    <a:lnTo>
                      <a:pt x="5238" y="1352"/>
                    </a:lnTo>
                    <a:lnTo>
                      <a:pt x="5295" y="1372"/>
                    </a:lnTo>
                    <a:lnTo>
                      <a:pt x="5352" y="1372"/>
                    </a:lnTo>
                    <a:lnTo>
                      <a:pt x="5410" y="1333"/>
                    </a:lnTo>
                    <a:lnTo>
                      <a:pt x="5448" y="1333"/>
                    </a:lnTo>
                    <a:lnTo>
                      <a:pt x="5562" y="1428"/>
                    </a:lnTo>
                    <a:lnTo>
                      <a:pt x="6229" y="1448"/>
                    </a:lnTo>
                    <a:lnTo>
                      <a:pt x="6248" y="1448"/>
                    </a:lnTo>
                    <a:lnTo>
                      <a:pt x="6267" y="1467"/>
                    </a:lnTo>
                    <a:lnTo>
                      <a:pt x="6343" y="1505"/>
                    </a:lnTo>
                    <a:lnTo>
                      <a:pt x="6381" y="1524"/>
                    </a:lnTo>
                    <a:lnTo>
                      <a:pt x="6438" y="1524"/>
                    </a:lnTo>
                    <a:lnTo>
                      <a:pt x="6458" y="1524"/>
                    </a:lnTo>
                    <a:lnTo>
                      <a:pt x="6534" y="1543"/>
                    </a:lnTo>
                    <a:lnTo>
                      <a:pt x="6629" y="1562"/>
                    </a:lnTo>
                    <a:lnTo>
                      <a:pt x="6648" y="1581"/>
                    </a:lnTo>
                    <a:lnTo>
                      <a:pt x="6648" y="1657"/>
                    </a:lnTo>
                    <a:lnTo>
                      <a:pt x="6629" y="1714"/>
                    </a:lnTo>
                    <a:lnTo>
                      <a:pt x="6610" y="1753"/>
                    </a:lnTo>
                    <a:lnTo>
                      <a:pt x="6590" y="1790"/>
                    </a:lnTo>
                    <a:lnTo>
                      <a:pt x="6610" y="1848"/>
                    </a:lnTo>
                    <a:lnTo>
                      <a:pt x="6629" y="1981"/>
                    </a:lnTo>
                    <a:lnTo>
                      <a:pt x="6648" y="2095"/>
                    </a:lnTo>
                    <a:lnTo>
                      <a:pt x="6648" y="2134"/>
                    </a:lnTo>
                    <a:lnTo>
                      <a:pt x="6629" y="2153"/>
                    </a:lnTo>
                    <a:lnTo>
                      <a:pt x="6590" y="2267"/>
                    </a:lnTo>
                    <a:lnTo>
                      <a:pt x="6590" y="2305"/>
                    </a:lnTo>
                    <a:lnTo>
                      <a:pt x="6610" y="2324"/>
                    </a:lnTo>
                    <a:lnTo>
                      <a:pt x="6667" y="2324"/>
                    </a:lnTo>
                    <a:lnTo>
                      <a:pt x="6724" y="2324"/>
                    </a:lnTo>
                    <a:lnTo>
                      <a:pt x="6762" y="2343"/>
                    </a:lnTo>
                    <a:lnTo>
                      <a:pt x="6743" y="2400"/>
                    </a:lnTo>
                    <a:lnTo>
                      <a:pt x="6743" y="2457"/>
                    </a:lnTo>
                    <a:lnTo>
                      <a:pt x="6762" y="2495"/>
                    </a:lnTo>
                    <a:lnTo>
                      <a:pt x="6781" y="2533"/>
                    </a:lnTo>
                    <a:lnTo>
                      <a:pt x="6915" y="2629"/>
                    </a:lnTo>
                    <a:lnTo>
                      <a:pt x="6953" y="2647"/>
                    </a:lnTo>
                    <a:lnTo>
                      <a:pt x="7105" y="2667"/>
                    </a:lnTo>
                    <a:lnTo>
                      <a:pt x="7162" y="2705"/>
                    </a:lnTo>
                    <a:lnTo>
                      <a:pt x="7181" y="2724"/>
                    </a:lnTo>
                    <a:lnTo>
                      <a:pt x="7200" y="2762"/>
                    </a:lnTo>
                    <a:lnTo>
                      <a:pt x="7219" y="2800"/>
                    </a:lnTo>
                    <a:lnTo>
                      <a:pt x="7238" y="2838"/>
                    </a:lnTo>
                    <a:lnTo>
                      <a:pt x="7352" y="2972"/>
                    </a:lnTo>
                    <a:lnTo>
                      <a:pt x="7600" y="3200"/>
                    </a:lnTo>
                    <a:lnTo>
                      <a:pt x="7714" y="3277"/>
                    </a:lnTo>
                    <a:lnTo>
                      <a:pt x="7772" y="3277"/>
                    </a:lnTo>
                    <a:lnTo>
                      <a:pt x="7714" y="3561"/>
                    </a:lnTo>
                    <a:lnTo>
                      <a:pt x="7696" y="3847"/>
                    </a:lnTo>
                    <a:lnTo>
                      <a:pt x="7619" y="3847"/>
                    </a:lnTo>
                    <a:lnTo>
                      <a:pt x="7562" y="3847"/>
                    </a:lnTo>
                    <a:lnTo>
                      <a:pt x="7352" y="3885"/>
                    </a:lnTo>
                    <a:lnTo>
                      <a:pt x="7276" y="3904"/>
                    </a:lnTo>
                    <a:lnTo>
                      <a:pt x="7143" y="3961"/>
                    </a:lnTo>
                    <a:lnTo>
                      <a:pt x="7029" y="4037"/>
                    </a:lnTo>
                    <a:lnTo>
                      <a:pt x="7010" y="4056"/>
                    </a:lnTo>
                    <a:lnTo>
                      <a:pt x="6953" y="4114"/>
                    </a:lnTo>
                    <a:lnTo>
                      <a:pt x="6895" y="4170"/>
                    </a:lnTo>
                    <a:lnTo>
                      <a:pt x="6724" y="4056"/>
                    </a:lnTo>
                    <a:lnTo>
                      <a:pt x="6667" y="4037"/>
                    </a:lnTo>
                    <a:lnTo>
                      <a:pt x="6610" y="3999"/>
                    </a:lnTo>
                    <a:lnTo>
                      <a:pt x="6553" y="3999"/>
                    </a:lnTo>
                    <a:lnTo>
                      <a:pt x="6476" y="3980"/>
                    </a:lnTo>
                    <a:lnTo>
                      <a:pt x="6343" y="3980"/>
                    </a:lnTo>
                    <a:lnTo>
                      <a:pt x="6305" y="3999"/>
                    </a:lnTo>
                    <a:lnTo>
                      <a:pt x="6191" y="4018"/>
                    </a:lnTo>
                    <a:lnTo>
                      <a:pt x="6133" y="4037"/>
                    </a:lnTo>
                    <a:lnTo>
                      <a:pt x="6000" y="4133"/>
                    </a:lnTo>
                    <a:lnTo>
                      <a:pt x="5867" y="4266"/>
                    </a:lnTo>
                    <a:lnTo>
                      <a:pt x="5962" y="4437"/>
                    </a:lnTo>
                    <a:lnTo>
                      <a:pt x="5981" y="4475"/>
                    </a:lnTo>
                    <a:lnTo>
                      <a:pt x="6038" y="4532"/>
                    </a:lnTo>
                    <a:lnTo>
                      <a:pt x="6153" y="4590"/>
                    </a:lnTo>
                    <a:lnTo>
                      <a:pt x="6191" y="4609"/>
                    </a:lnTo>
                    <a:lnTo>
                      <a:pt x="6209" y="4627"/>
                    </a:lnTo>
                    <a:lnTo>
                      <a:pt x="6229" y="4666"/>
                    </a:lnTo>
                    <a:lnTo>
                      <a:pt x="6248" y="4704"/>
                    </a:lnTo>
                    <a:lnTo>
                      <a:pt x="6229" y="4780"/>
                    </a:lnTo>
                    <a:lnTo>
                      <a:pt x="6191" y="4876"/>
                    </a:lnTo>
                    <a:lnTo>
                      <a:pt x="6153" y="4990"/>
                    </a:lnTo>
                    <a:lnTo>
                      <a:pt x="6114" y="5085"/>
                    </a:lnTo>
                    <a:lnTo>
                      <a:pt x="6095" y="5161"/>
                    </a:lnTo>
                    <a:lnTo>
                      <a:pt x="6077" y="5199"/>
                    </a:lnTo>
                    <a:lnTo>
                      <a:pt x="6057" y="5218"/>
                    </a:lnTo>
                    <a:lnTo>
                      <a:pt x="6019" y="5237"/>
                    </a:lnTo>
                    <a:lnTo>
                      <a:pt x="5981" y="5237"/>
                    </a:lnTo>
                    <a:lnTo>
                      <a:pt x="5886" y="5237"/>
                    </a:lnTo>
                    <a:lnTo>
                      <a:pt x="5848" y="5237"/>
                    </a:lnTo>
                    <a:lnTo>
                      <a:pt x="5810" y="5257"/>
                    </a:lnTo>
                    <a:lnTo>
                      <a:pt x="5752" y="5294"/>
                    </a:lnTo>
                    <a:lnTo>
                      <a:pt x="5676" y="5333"/>
                    </a:lnTo>
                    <a:lnTo>
                      <a:pt x="5581" y="5371"/>
                    </a:lnTo>
                    <a:lnTo>
                      <a:pt x="5352" y="5428"/>
                    </a:lnTo>
                    <a:lnTo>
                      <a:pt x="5276" y="5333"/>
                    </a:lnTo>
                    <a:lnTo>
                      <a:pt x="5238" y="5313"/>
                    </a:lnTo>
                    <a:lnTo>
                      <a:pt x="5200" y="5294"/>
                    </a:lnTo>
                    <a:lnTo>
                      <a:pt x="5162" y="5275"/>
                    </a:lnTo>
                    <a:lnTo>
                      <a:pt x="5086" y="5275"/>
                    </a:lnTo>
                    <a:lnTo>
                      <a:pt x="5029" y="5275"/>
                    </a:lnTo>
                    <a:lnTo>
                      <a:pt x="4876" y="5313"/>
                    </a:lnTo>
                    <a:lnTo>
                      <a:pt x="4838" y="5313"/>
                    </a:lnTo>
                    <a:lnTo>
                      <a:pt x="4705" y="5313"/>
                    </a:lnTo>
                    <a:lnTo>
                      <a:pt x="4648" y="5313"/>
                    </a:lnTo>
                    <a:lnTo>
                      <a:pt x="4629" y="5333"/>
                    </a:lnTo>
                    <a:lnTo>
                      <a:pt x="4572" y="5389"/>
                    </a:lnTo>
                    <a:lnTo>
                      <a:pt x="4514" y="5428"/>
                    </a:lnTo>
                    <a:lnTo>
                      <a:pt x="4438" y="5504"/>
                    </a:lnTo>
                    <a:lnTo>
                      <a:pt x="4400" y="5523"/>
                    </a:lnTo>
                    <a:lnTo>
                      <a:pt x="4324" y="5542"/>
                    </a:lnTo>
                    <a:lnTo>
                      <a:pt x="4267" y="5542"/>
                    </a:lnTo>
                    <a:lnTo>
                      <a:pt x="4096" y="5504"/>
                    </a:lnTo>
                    <a:lnTo>
                      <a:pt x="4019" y="5485"/>
                    </a:lnTo>
                    <a:lnTo>
                      <a:pt x="3924" y="5428"/>
                    </a:lnTo>
                    <a:lnTo>
                      <a:pt x="3905" y="5371"/>
                    </a:lnTo>
                    <a:lnTo>
                      <a:pt x="3867" y="5352"/>
                    </a:lnTo>
                    <a:lnTo>
                      <a:pt x="3581" y="5199"/>
                    </a:lnTo>
                    <a:lnTo>
                      <a:pt x="3353" y="5066"/>
                    </a:lnTo>
                    <a:lnTo>
                      <a:pt x="3295" y="5123"/>
                    </a:lnTo>
                    <a:lnTo>
                      <a:pt x="3257" y="5142"/>
                    </a:lnTo>
                    <a:lnTo>
                      <a:pt x="3162" y="5180"/>
                    </a:lnTo>
                    <a:lnTo>
                      <a:pt x="3067" y="5123"/>
                    </a:lnTo>
                    <a:lnTo>
                      <a:pt x="3048" y="5104"/>
                    </a:lnTo>
                    <a:lnTo>
                      <a:pt x="3029" y="5066"/>
                    </a:lnTo>
                    <a:lnTo>
                      <a:pt x="3067" y="4971"/>
                    </a:lnTo>
                    <a:lnTo>
                      <a:pt x="3086" y="4856"/>
                    </a:lnTo>
                    <a:lnTo>
                      <a:pt x="3086" y="4780"/>
                    </a:lnTo>
                    <a:lnTo>
                      <a:pt x="3086" y="4742"/>
                    </a:lnTo>
                    <a:lnTo>
                      <a:pt x="3067" y="4723"/>
                    </a:lnTo>
                    <a:lnTo>
                      <a:pt x="3029" y="4685"/>
                    </a:lnTo>
                    <a:lnTo>
                      <a:pt x="2972" y="4627"/>
                    </a:lnTo>
                    <a:lnTo>
                      <a:pt x="2914" y="4609"/>
                    </a:lnTo>
                    <a:lnTo>
                      <a:pt x="2743" y="4571"/>
                    </a:lnTo>
                    <a:lnTo>
                      <a:pt x="2400" y="4666"/>
                    </a:lnTo>
                    <a:lnTo>
                      <a:pt x="2286" y="4704"/>
                    </a:lnTo>
                    <a:lnTo>
                      <a:pt x="2229" y="4723"/>
                    </a:lnTo>
                    <a:lnTo>
                      <a:pt x="2133" y="4780"/>
                    </a:lnTo>
                    <a:lnTo>
                      <a:pt x="2019" y="4876"/>
                    </a:lnTo>
                    <a:lnTo>
                      <a:pt x="2038" y="4952"/>
                    </a:lnTo>
                    <a:lnTo>
                      <a:pt x="2076" y="5104"/>
                    </a:lnTo>
                    <a:lnTo>
                      <a:pt x="2115" y="5199"/>
                    </a:lnTo>
                    <a:lnTo>
                      <a:pt x="1981" y="5257"/>
                    </a:lnTo>
                    <a:lnTo>
                      <a:pt x="1866" y="5313"/>
                    </a:lnTo>
                    <a:lnTo>
                      <a:pt x="1752" y="5371"/>
                    </a:lnTo>
                    <a:lnTo>
                      <a:pt x="1695" y="5428"/>
                    </a:lnTo>
                    <a:lnTo>
                      <a:pt x="1657" y="5428"/>
                    </a:lnTo>
                    <a:lnTo>
                      <a:pt x="1543" y="5447"/>
                    </a:lnTo>
                    <a:lnTo>
                      <a:pt x="1505" y="5466"/>
                    </a:lnTo>
                    <a:lnTo>
                      <a:pt x="1390" y="5523"/>
                    </a:lnTo>
                    <a:lnTo>
                      <a:pt x="1353" y="5561"/>
                    </a:lnTo>
                    <a:lnTo>
                      <a:pt x="1314" y="5580"/>
                    </a:lnTo>
                    <a:lnTo>
                      <a:pt x="1276" y="5580"/>
                    </a:lnTo>
                    <a:lnTo>
                      <a:pt x="1219" y="5580"/>
                    </a:lnTo>
                    <a:lnTo>
                      <a:pt x="1124" y="5561"/>
                    </a:lnTo>
                    <a:lnTo>
                      <a:pt x="1009" y="5504"/>
                    </a:lnTo>
                    <a:lnTo>
                      <a:pt x="876" y="5466"/>
                    </a:lnTo>
                    <a:lnTo>
                      <a:pt x="781" y="5428"/>
                    </a:lnTo>
                    <a:lnTo>
                      <a:pt x="647" y="5371"/>
                    </a:lnTo>
                    <a:lnTo>
                      <a:pt x="324" y="5237"/>
                    </a:lnTo>
                    <a:lnTo>
                      <a:pt x="324" y="5142"/>
                    </a:lnTo>
                    <a:lnTo>
                      <a:pt x="305" y="4932"/>
                    </a:lnTo>
                    <a:lnTo>
                      <a:pt x="324" y="4894"/>
                    </a:lnTo>
                    <a:lnTo>
                      <a:pt x="305" y="4876"/>
                    </a:lnTo>
                    <a:lnTo>
                      <a:pt x="324" y="4837"/>
                    </a:lnTo>
                    <a:lnTo>
                      <a:pt x="343" y="4799"/>
                    </a:lnTo>
                    <a:lnTo>
                      <a:pt x="362" y="4780"/>
                    </a:lnTo>
                    <a:lnTo>
                      <a:pt x="286" y="4723"/>
                    </a:lnTo>
                    <a:lnTo>
                      <a:pt x="229" y="4647"/>
                    </a:lnTo>
                    <a:lnTo>
                      <a:pt x="134" y="4571"/>
                    </a:lnTo>
                    <a:lnTo>
                      <a:pt x="57" y="4475"/>
                    </a:lnTo>
                    <a:lnTo>
                      <a:pt x="229" y="4380"/>
                    </a:lnTo>
                    <a:lnTo>
                      <a:pt x="305" y="4304"/>
                    </a:lnTo>
                    <a:lnTo>
                      <a:pt x="362" y="4247"/>
                    </a:lnTo>
                    <a:lnTo>
                      <a:pt x="400" y="4209"/>
                    </a:lnTo>
                    <a:lnTo>
                      <a:pt x="400" y="4170"/>
                    </a:lnTo>
                    <a:lnTo>
                      <a:pt x="400" y="4133"/>
                    </a:lnTo>
                    <a:lnTo>
                      <a:pt x="400" y="4075"/>
                    </a:lnTo>
                    <a:lnTo>
                      <a:pt x="343" y="3980"/>
                    </a:lnTo>
                    <a:lnTo>
                      <a:pt x="324" y="3904"/>
                    </a:lnTo>
                    <a:lnTo>
                      <a:pt x="343" y="3770"/>
                    </a:lnTo>
                    <a:lnTo>
                      <a:pt x="381" y="3542"/>
                    </a:lnTo>
                    <a:lnTo>
                      <a:pt x="419" y="3353"/>
                    </a:lnTo>
                    <a:lnTo>
                      <a:pt x="457" y="3181"/>
                    </a:lnTo>
                    <a:lnTo>
                      <a:pt x="495" y="3067"/>
                    </a:lnTo>
                    <a:lnTo>
                      <a:pt x="533" y="2972"/>
                    </a:lnTo>
                    <a:lnTo>
                      <a:pt x="571" y="2819"/>
                    </a:lnTo>
                    <a:lnTo>
                      <a:pt x="591" y="2762"/>
                    </a:lnTo>
                    <a:lnTo>
                      <a:pt x="591" y="2667"/>
                    </a:lnTo>
                    <a:lnTo>
                      <a:pt x="591" y="2381"/>
                    </a:lnTo>
                    <a:lnTo>
                      <a:pt x="705" y="2267"/>
                    </a:lnTo>
                    <a:lnTo>
                      <a:pt x="667" y="2171"/>
                    </a:lnTo>
                    <a:lnTo>
                      <a:pt x="628" y="2095"/>
                    </a:lnTo>
                    <a:lnTo>
                      <a:pt x="419" y="1867"/>
                    </a:lnTo>
                    <a:lnTo>
                      <a:pt x="343" y="1772"/>
                    </a:lnTo>
                    <a:lnTo>
                      <a:pt x="324" y="1714"/>
                    </a:lnTo>
                    <a:lnTo>
                      <a:pt x="305" y="1657"/>
                    </a:lnTo>
                    <a:lnTo>
                      <a:pt x="305" y="1562"/>
                    </a:lnTo>
                    <a:lnTo>
                      <a:pt x="305" y="1410"/>
                    </a:lnTo>
                    <a:lnTo>
                      <a:pt x="400" y="1410"/>
                    </a:lnTo>
                    <a:lnTo>
                      <a:pt x="438" y="1391"/>
                    </a:lnTo>
                    <a:lnTo>
                      <a:pt x="457" y="1391"/>
                    </a:lnTo>
                    <a:lnTo>
                      <a:pt x="476" y="1352"/>
                    </a:lnTo>
                    <a:lnTo>
                      <a:pt x="495" y="1333"/>
                    </a:lnTo>
                    <a:lnTo>
                      <a:pt x="381" y="1219"/>
                    </a:lnTo>
                    <a:lnTo>
                      <a:pt x="381" y="1124"/>
                    </a:lnTo>
                    <a:lnTo>
                      <a:pt x="362" y="1067"/>
                    </a:lnTo>
                    <a:lnTo>
                      <a:pt x="343" y="971"/>
                    </a:lnTo>
                    <a:lnTo>
                      <a:pt x="324" y="933"/>
                    </a:lnTo>
                    <a:lnTo>
                      <a:pt x="190" y="743"/>
                    </a:lnTo>
                    <a:lnTo>
                      <a:pt x="0" y="590"/>
                    </a:lnTo>
                    <a:close/>
                    <a:moveTo>
                      <a:pt x="3715" y="2724"/>
                    </a:moveTo>
                    <a:lnTo>
                      <a:pt x="3657" y="2705"/>
                    </a:lnTo>
                    <a:lnTo>
                      <a:pt x="3562" y="2686"/>
                    </a:lnTo>
                    <a:lnTo>
                      <a:pt x="3486" y="2647"/>
                    </a:lnTo>
                    <a:lnTo>
                      <a:pt x="3410" y="2591"/>
                    </a:lnTo>
                    <a:lnTo>
                      <a:pt x="3314" y="2552"/>
                    </a:lnTo>
                    <a:lnTo>
                      <a:pt x="3257" y="2495"/>
                    </a:lnTo>
                    <a:lnTo>
                      <a:pt x="3181" y="2476"/>
                    </a:lnTo>
                    <a:lnTo>
                      <a:pt x="3124" y="2457"/>
                    </a:lnTo>
                    <a:lnTo>
                      <a:pt x="3124" y="2381"/>
                    </a:lnTo>
                    <a:lnTo>
                      <a:pt x="3162" y="2305"/>
                    </a:lnTo>
                    <a:lnTo>
                      <a:pt x="3276" y="2171"/>
                    </a:lnTo>
                    <a:lnTo>
                      <a:pt x="3295" y="2153"/>
                    </a:lnTo>
                    <a:lnTo>
                      <a:pt x="3295" y="2134"/>
                    </a:lnTo>
                    <a:lnTo>
                      <a:pt x="3295" y="2095"/>
                    </a:lnTo>
                    <a:lnTo>
                      <a:pt x="3295" y="2019"/>
                    </a:lnTo>
                    <a:lnTo>
                      <a:pt x="3295" y="1867"/>
                    </a:lnTo>
                    <a:lnTo>
                      <a:pt x="3143" y="1924"/>
                    </a:lnTo>
                    <a:lnTo>
                      <a:pt x="3124" y="1924"/>
                    </a:lnTo>
                    <a:lnTo>
                      <a:pt x="3105" y="1943"/>
                    </a:lnTo>
                    <a:lnTo>
                      <a:pt x="3067" y="2057"/>
                    </a:lnTo>
                    <a:lnTo>
                      <a:pt x="3029" y="2114"/>
                    </a:lnTo>
                    <a:lnTo>
                      <a:pt x="2990" y="2134"/>
                    </a:lnTo>
                    <a:lnTo>
                      <a:pt x="2972" y="2153"/>
                    </a:lnTo>
                    <a:lnTo>
                      <a:pt x="2857" y="2229"/>
                    </a:lnTo>
                    <a:lnTo>
                      <a:pt x="2838" y="2248"/>
                    </a:lnTo>
                    <a:lnTo>
                      <a:pt x="2800" y="2324"/>
                    </a:lnTo>
                    <a:lnTo>
                      <a:pt x="2781" y="2362"/>
                    </a:lnTo>
                    <a:lnTo>
                      <a:pt x="2743" y="2400"/>
                    </a:lnTo>
                    <a:lnTo>
                      <a:pt x="2743" y="2495"/>
                    </a:lnTo>
                    <a:lnTo>
                      <a:pt x="2781" y="2571"/>
                    </a:lnTo>
                    <a:lnTo>
                      <a:pt x="2781" y="2629"/>
                    </a:lnTo>
                    <a:lnTo>
                      <a:pt x="2800" y="2686"/>
                    </a:lnTo>
                    <a:lnTo>
                      <a:pt x="2838" y="2743"/>
                    </a:lnTo>
                    <a:lnTo>
                      <a:pt x="2838" y="2781"/>
                    </a:lnTo>
                    <a:lnTo>
                      <a:pt x="2857" y="2800"/>
                    </a:lnTo>
                    <a:lnTo>
                      <a:pt x="2857" y="2819"/>
                    </a:lnTo>
                    <a:lnTo>
                      <a:pt x="2857" y="2876"/>
                    </a:lnTo>
                    <a:lnTo>
                      <a:pt x="2838" y="2991"/>
                    </a:lnTo>
                    <a:lnTo>
                      <a:pt x="2838" y="3048"/>
                    </a:lnTo>
                    <a:lnTo>
                      <a:pt x="2781" y="3333"/>
                    </a:lnTo>
                    <a:lnTo>
                      <a:pt x="2762" y="3561"/>
                    </a:lnTo>
                    <a:lnTo>
                      <a:pt x="2724" y="3752"/>
                    </a:lnTo>
                    <a:lnTo>
                      <a:pt x="2686" y="3828"/>
                    </a:lnTo>
                    <a:lnTo>
                      <a:pt x="2800" y="3885"/>
                    </a:lnTo>
                    <a:lnTo>
                      <a:pt x="2876" y="3904"/>
                    </a:lnTo>
                    <a:lnTo>
                      <a:pt x="3067" y="3923"/>
                    </a:lnTo>
                    <a:lnTo>
                      <a:pt x="3124" y="3923"/>
                    </a:lnTo>
                    <a:lnTo>
                      <a:pt x="3162" y="3923"/>
                    </a:lnTo>
                    <a:lnTo>
                      <a:pt x="3200" y="3923"/>
                    </a:lnTo>
                    <a:lnTo>
                      <a:pt x="3219" y="3904"/>
                    </a:lnTo>
                    <a:lnTo>
                      <a:pt x="3257" y="3866"/>
                    </a:lnTo>
                    <a:lnTo>
                      <a:pt x="3334" y="3809"/>
                    </a:lnTo>
                    <a:lnTo>
                      <a:pt x="3448" y="3733"/>
                    </a:lnTo>
                    <a:lnTo>
                      <a:pt x="3562" y="3694"/>
                    </a:lnTo>
                    <a:lnTo>
                      <a:pt x="3600" y="3675"/>
                    </a:lnTo>
                    <a:lnTo>
                      <a:pt x="3695" y="3675"/>
                    </a:lnTo>
                    <a:lnTo>
                      <a:pt x="3752" y="3770"/>
                    </a:lnTo>
                    <a:lnTo>
                      <a:pt x="3847" y="3828"/>
                    </a:lnTo>
                    <a:lnTo>
                      <a:pt x="3905" y="3866"/>
                    </a:lnTo>
                    <a:lnTo>
                      <a:pt x="4152" y="3961"/>
                    </a:lnTo>
                    <a:lnTo>
                      <a:pt x="4362" y="3885"/>
                    </a:lnTo>
                    <a:lnTo>
                      <a:pt x="4514" y="3828"/>
                    </a:lnTo>
                    <a:lnTo>
                      <a:pt x="4514" y="3618"/>
                    </a:lnTo>
                    <a:lnTo>
                      <a:pt x="4477" y="3448"/>
                    </a:lnTo>
                    <a:lnTo>
                      <a:pt x="4495" y="3295"/>
                    </a:lnTo>
                    <a:lnTo>
                      <a:pt x="4514" y="3162"/>
                    </a:lnTo>
                    <a:lnTo>
                      <a:pt x="4514" y="2972"/>
                    </a:lnTo>
                    <a:lnTo>
                      <a:pt x="4514" y="2876"/>
                    </a:lnTo>
                    <a:lnTo>
                      <a:pt x="4495" y="2819"/>
                    </a:lnTo>
                    <a:lnTo>
                      <a:pt x="4477" y="2762"/>
                    </a:lnTo>
                    <a:lnTo>
                      <a:pt x="4457" y="2724"/>
                    </a:lnTo>
                    <a:lnTo>
                      <a:pt x="4400" y="2686"/>
                    </a:lnTo>
                    <a:lnTo>
                      <a:pt x="4381" y="2667"/>
                    </a:lnTo>
                    <a:lnTo>
                      <a:pt x="4305" y="2629"/>
                    </a:lnTo>
                    <a:lnTo>
                      <a:pt x="4248" y="2591"/>
                    </a:lnTo>
                    <a:lnTo>
                      <a:pt x="4191" y="2571"/>
                    </a:lnTo>
                    <a:lnTo>
                      <a:pt x="3981" y="2495"/>
                    </a:lnTo>
                    <a:lnTo>
                      <a:pt x="3905" y="2591"/>
                    </a:lnTo>
                    <a:lnTo>
                      <a:pt x="3867" y="2647"/>
                    </a:lnTo>
                    <a:lnTo>
                      <a:pt x="3791" y="2705"/>
                    </a:lnTo>
                    <a:lnTo>
                      <a:pt x="3752" y="2724"/>
                    </a:lnTo>
                    <a:lnTo>
                      <a:pt x="3715" y="2724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01" name="Freeform 32">
                <a:extLst>
                  <a:ext uri="{FF2B5EF4-FFF2-40B4-BE49-F238E27FC236}">
                    <a16:creationId xmlns:a16="http://schemas.microsoft.com/office/drawing/2014/main" id="{7E50B4C9-BE2F-4140-BE8C-FD46B57A8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2875" y="7454900"/>
                <a:ext cx="3956050" cy="3422650"/>
              </a:xfrm>
              <a:custGeom>
                <a:avLst/>
                <a:gdLst>
                  <a:gd name="T0" fmla="*/ 2147483646 w 10991"/>
                  <a:gd name="T1" fmla="*/ 2147483646 h 9506"/>
                  <a:gd name="T2" fmla="*/ 2147483646 w 10991"/>
                  <a:gd name="T3" fmla="*/ 0 h 9506"/>
                  <a:gd name="T4" fmla="*/ 2147483646 w 10991"/>
                  <a:gd name="T5" fmla="*/ 2147483646 h 9506"/>
                  <a:gd name="T6" fmla="*/ 2147483646 w 10991"/>
                  <a:gd name="T7" fmla="*/ 2147483646 h 9506"/>
                  <a:gd name="T8" fmla="*/ 2147483646 w 10991"/>
                  <a:gd name="T9" fmla="*/ 2147483646 h 9506"/>
                  <a:gd name="T10" fmla="*/ 2147483646 w 10991"/>
                  <a:gd name="T11" fmla="*/ 2147483646 h 9506"/>
                  <a:gd name="T12" fmla="*/ 2147483646 w 10991"/>
                  <a:gd name="T13" fmla="*/ 2147483646 h 9506"/>
                  <a:gd name="T14" fmla="*/ 2147483646 w 10991"/>
                  <a:gd name="T15" fmla="*/ 2147483646 h 9506"/>
                  <a:gd name="T16" fmla="*/ 2147483646 w 10991"/>
                  <a:gd name="T17" fmla="*/ 2147483646 h 9506"/>
                  <a:gd name="T18" fmla="*/ 2147483646 w 10991"/>
                  <a:gd name="T19" fmla="*/ 2147483646 h 9506"/>
                  <a:gd name="T20" fmla="*/ 2147483646 w 10991"/>
                  <a:gd name="T21" fmla="*/ 2147483646 h 9506"/>
                  <a:gd name="T22" fmla="*/ 2147483646 w 10991"/>
                  <a:gd name="T23" fmla="*/ 2147483646 h 9506"/>
                  <a:gd name="T24" fmla="*/ 2147483646 w 10991"/>
                  <a:gd name="T25" fmla="*/ 2147483646 h 9506"/>
                  <a:gd name="T26" fmla="*/ 2147483646 w 10991"/>
                  <a:gd name="T27" fmla="*/ 2147483646 h 9506"/>
                  <a:gd name="T28" fmla="*/ 2147483646 w 10991"/>
                  <a:gd name="T29" fmla="*/ 2147483646 h 9506"/>
                  <a:gd name="T30" fmla="*/ 2147483646 w 10991"/>
                  <a:gd name="T31" fmla="*/ 2147483646 h 9506"/>
                  <a:gd name="T32" fmla="*/ 2147483646 w 10991"/>
                  <a:gd name="T33" fmla="*/ 2147483646 h 9506"/>
                  <a:gd name="T34" fmla="*/ 2147483646 w 10991"/>
                  <a:gd name="T35" fmla="*/ 2147483646 h 9506"/>
                  <a:gd name="T36" fmla="*/ 2147483646 w 10991"/>
                  <a:gd name="T37" fmla="*/ 2147483646 h 9506"/>
                  <a:gd name="T38" fmla="*/ 2147483646 w 10991"/>
                  <a:gd name="T39" fmla="*/ 2147483646 h 9506"/>
                  <a:gd name="T40" fmla="*/ 2147483646 w 10991"/>
                  <a:gd name="T41" fmla="*/ 2147483646 h 9506"/>
                  <a:gd name="T42" fmla="*/ 2147483646 w 10991"/>
                  <a:gd name="T43" fmla="*/ 2147483646 h 9506"/>
                  <a:gd name="T44" fmla="*/ 2147483646 w 10991"/>
                  <a:gd name="T45" fmla="*/ 2147483646 h 9506"/>
                  <a:gd name="T46" fmla="*/ 2147483646 w 10991"/>
                  <a:gd name="T47" fmla="*/ 2147483646 h 9506"/>
                  <a:gd name="T48" fmla="*/ 2147483646 w 10991"/>
                  <a:gd name="T49" fmla="*/ 2147483646 h 9506"/>
                  <a:gd name="T50" fmla="*/ 2147483646 w 10991"/>
                  <a:gd name="T51" fmla="*/ 2147483646 h 9506"/>
                  <a:gd name="T52" fmla="*/ 2147483646 w 10991"/>
                  <a:gd name="T53" fmla="*/ 2147483646 h 9506"/>
                  <a:gd name="T54" fmla="*/ 2147483646 w 10991"/>
                  <a:gd name="T55" fmla="*/ 2147483646 h 9506"/>
                  <a:gd name="T56" fmla="*/ 2147483646 w 10991"/>
                  <a:gd name="T57" fmla="*/ 2147483646 h 9506"/>
                  <a:gd name="T58" fmla="*/ 2147483646 w 10991"/>
                  <a:gd name="T59" fmla="*/ 2147483646 h 9506"/>
                  <a:gd name="T60" fmla="*/ 2147483646 w 10991"/>
                  <a:gd name="T61" fmla="*/ 2147483646 h 9506"/>
                  <a:gd name="T62" fmla="*/ 2147483646 w 10991"/>
                  <a:gd name="T63" fmla="*/ 2147483646 h 9506"/>
                  <a:gd name="T64" fmla="*/ 2147483646 w 10991"/>
                  <a:gd name="T65" fmla="*/ 2147483646 h 9506"/>
                  <a:gd name="T66" fmla="*/ 2147483646 w 10991"/>
                  <a:gd name="T67" fmla="*/ 2147483646 h 9506"/>
                  <a:gd name="T68" fmla="*/ 2147483646 w 10991"/>
                  <a:gd name="T69" fmla="*/ 2147483646 h 9506"/>
                  <a:gd name="T70" fmla="*/ 2147483646 w 10991"/>
                  <a:gd name="T71" fmla="*/ 2147483646 h 9506"/>
                  <a:gd name="T72" fmla="*/ 2147483646 w 10991"/>
                  <a:gd name="T73" fmla="*/ 2147483646 h 9506"/>
                  <a:gd name="T74" fmla="*/ 2147483646 w 10991"/>
                  <a:gd name="T75" fmla="*/ 2147483646 h 9506"/>
                  <a:gd name="T76" fmla="*/ 2147483646 w 10991"/>
                  <a:gd name="T77" fmla="*/ 2147483646 h 9506"/>
                  <a:gd name="T78" fmla="*/ 2147483646 w 10991"/>
                  <a:gd name="T79" fmla="*/ 2147483646 h 9506"/>
                  <a:gd name="T80" fmla="*/ 2147483646 w 10991"/>
                  <a:gd name="T81" fmla="*/ 2147483646 h 9506"/>
                  <a:gd name="T82" fmla="*/ 2147483646 w 10991"/>
                  <a:gd name="T83" fmla="*/ 2147483646 h 9506"/>
                  <a:gd name="T84" fmla="*/ 2147483646 w 10991"/>
                  <a:gd name="T85" fmla="*/ 2147483646 h 9506"/>
                  <a:gd name="T86" fmla="*/ 2147483646 w 10991"/>
                  <a:gd name="T87" fmla="*/ 2147483646 h 9506"/>
                  <a:gd name="T88" fmla="*/ 2147483646 w 10991"/>
                  <a:gd name="T89" fmla="*/ 2147483646 h 9506"/>
                  <a:gd name="T90" fmla="*/ 2147483646 w 10991"/>
                  <a:gd name="T91" fmla="*/ 2147483646 h 9506"/>
                  <a:gd name="T92" fmla="*/ 2147483646 w 10991"/>
                  <a:gd name="T93" fmla="*/ 2147483646 h 9506"/>
                  <a:gd name="T94" fmla="*/ 2147483646 w 10991"/>
                  <a:gd name="T95" fmla="*/ 2147483646 h 9506"/>
                  <a:gd name="T96" fmla="*/ 2147483646 w 10991"/>
                  <a:gd name="T97" fmla="*/ 2147483646 h 9506"/>
                  <a:gd name="T98" fmla="*/ 2147483646 w 10991"/>
                  <a:gd name="T99" fmla="*/ 2147483646 h 9506"/>
                  <a:gd name="T100" fmla="*/ 2147483646 w 10991"/>
                  <a:gd name="T101" fmla="*/ 2147483646 h 9506"/>
                  <a:gd name="T102" fmla="*/ 2147483646 w 10991"/>
                  <a:gd name="T103" fmla="*/ 2147483646 h 9506"/>
                  <a:gd name="T104" fmla="*/ 2147483646 w 10991"/>
                  <a:gd name="T105" fmla="*/ 2147483646 h 9506"/>
                  <a:gd name="T106" fmla="*/ 2147483646 w 10991"/>
                  <a:gd name="T107" fmla="*/ 2147483646 h 9506"/>
                  <a:gd name="T108" fmla="*/ 2147483646 w 10991"/>
                  <a:gd name="T109" fmla="*/ 2147483646 h 9506"/>
                  <a:gd name="T110" fmla="*/ 2147483646 w 10991"/>
                  <a:gd name="T111" fmla="*/ 2147483646 h 9506"/>
                  <a:gd name="T112" fmla="*/ 2147483646 w 10991"/>
                  <a:gd name="T113" fmla="*/ 2147483646 h 95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0991" h="9506">
                    <a:moveTo>
                      <a:pt x="4209" y="343"/>
                    </a:moveTo>
                    <a:lnTo>
                      <a:pt x="4209" y="362"/>
                    </a:lnTo>
                    <a:lnTo>
                      <a:pt x="4248" y="381"/>
                    </a:lnTo>
                    <a:lnTo>
                      <a:pt x="4285" y="362"/>
                    </a:lnTo>
                    <a:lnTo>
                      <a:pt x="4324" y="324"/>
                    </a:lnTo>
                    <a:lnTo>
                      <a:pt x="4362" y="248"/>
                    </a:lnTo>
                    <a:lnTo>
                      <a:pt x="4400" y="229"/>
                    </a:lnTo>
                    <a:lnTo>
                      <a:pt x="4590" y="210"/>
                    </a:lnTo>
                    <a:lnTo>
                      <a:pt x="4666" y="172"/>
                    </a:lnTo>
                    <a:lnTo>
                      <a:pt x="4724" y="77"/>
                    </a:lnTo>
                    <a:lnTo>
                      <a:pt x="4781" y="19"/>
                    </a:lnTo>
                    <a:lnTo>
                      <a:pt x="4857" y="0"/>
                    </a:lnTo>
                    <a:lnTo>
                      <a:pt x="4933" y="0"/>
                    </a:lnTo>
                    <a:lnTo>
                      <a:pt x="4971" y="77"/>
                    </a:lnTo>
                    <a:lnTo>
                      <a:pt x="4991" y="153"/>
                    </a:lnTo>
                    <a:lnTo>
                      <a:pt x="5028" y="210"/>
                    </a:lnTo>
                    <a:lnTo>
                      <a:pt x="5067" y="229"/>
                    </a:lnTo>
                    <a:lnTo>
                      <a:pt x="5124" y="191"/>
                    </a:lnTo>
                    <a:lnTo>
                      <a:pt x="5143" y="153"/>
                    </a:lnTo>
                    <a:lnTo>
                      <a:pt x="5162" y="114"/>
                    </a:lnTo>
                    <a:lnTo>
                      <a:pt x="5200" y="96"/>
                    </a:lnTo>
                    <a:lnTo>
                      <a:pt x="5219" y="77"/>
                    </a:lnTo>
                    <a:lnTo>
                      <a:pt x="5238" y="58"/>
                    </a:lnTo>
                    <a:lnTo>
                      <a:pt x="5276" y="58"/>
                    </a:lnTo>
                    <a:lnTo>
                      <a:pt x="5295" y="58"/>
                    </a:lnTo>
                    <a:lnTo>
                      <a:pt x="5333" y="77"/>
                    </a:lnTo>
                    <a:lnTo>
                      <a:pt x="5600" y="191"/>
                    </a:lnTo>
                    <a:lnTo>
                      <a:pt x="5695" y="267"/>
                    </a:lnTo>
                    <a:lnTo>
                      <a:pt x="5772" y="343"/>
                    </a:lnTo>
                    <a:lnTo>
                      <a:pt x="5809" y="362"/>
                    </a:lnTo>
                    <a:lnTo>
                      <a:pt x="5867" y="381"/>
                    </a:lnTo>
                    <a:lnTo>
                      <a:pt x="5905" y="362"/>
                    </a:lnTo>
                    <a:lnTo>
                      <a:pt x="6000" y="286"/>
                    </a:lnTo>
                    <a:lnTo>
                      <a:pt x="6038" y="267"/>
                    </a:lnTo>
                    <a:lnTo>
                      <a:pt x="6095" y="267"/>
                    </a:lnTo>
                    <a:lnTo>
                      <a:pt x="6134" y="286"/>
                    </a:lnTo>
                    <a:lnTo>
                      <a:pt x="6171" y="324"/>
                    </a:lnTo>
                    <a:lnTo>
                      <a:pt x="6190" y="400"/>
                    </a:lnTo>
                    <a:lnTo>
                      <a:pt x="6210" y="439"/>
                    </a:lnTo>
                    <a:lnTo>
                      <a:pt x="6248" y="458"/>
                    </a:lnTo>
                    <a:lnTo>
                      <a:pt x="6286" y="439"/>
                    </a:lnTo>
                    <a:lnTo>
                      <a:pt x="6324" y="419"/>
                    </a:lnTo>
                    <a:lnTo>
                      <a:pt x="6419" y="305"/>
                    </a:lnTo>
                    <a:lnTo>
                      <a:pt x="6457" y="305"/>
                    </a:lnTo>
                    <a:lnTo>
                      <a:pt x="6952" y="381"/>
                    </a:lnTo>
                    <a:lnTo>
                      <a:pt x="7028" y="439"/>
                    </a:lnTo>
                    <a:lnTo>
                      <a:pt x="7086" y="553"/>
                    </a:lnTo>
                    <a:lnTo>
                      <a:pt x="7124" y="591"/>
                    </a:lnTo>
                    <a:lnTo>
                      <a:pt x="7162" y="610"/>
                    </a:lnTo>
                    <a:lnTo>
                      <a:pt x="7181" y="610"/>
                    </a:lnTo>
                    <a:lnTo>
                      <a:pt x="7181" y="648"/>
                    </a:lnTo>
                    <a:lnTo>
                      <a:pt x="7181" y="667"/>
                    </a:lnTo>
                    <a:lnTo>
                      <a:pt x="7200" y="705"/>
                    </a:lnTo>
                    <a:lnTo>
                      <a:pt x="7219" y="724"/>
                    </a:lnTo>
                    <a:lnTo>
                      <a:pt x="7276" y="839"/>
                    </a:lnTo>
                    <a:lnTo>
                      <a:pt x="7295" y="857"/>
                    </a:lnTo>
                    <a:lnTo>
                      <a:pt x="7276" y="896"/>
                    </a:lnTo>
                    <a:lnTo>
                      <a:pt x="7238" y="934"/>
                    </a:lnTo>
                    <a:lnTo>
                      <a:pt x="7067" y="1048"/>
                    </a:lnTo>
                    <a:lnTo>
                      <a:pt x="6914" y="1181"/>
                    </a:lnTo>
                    <a:lnTo>
                      <a:pt x="6838" y="1296"/>
                    </a:lnTo>
                    <a:lnTo>
                      <a:pt x="6800" y="1333"/>
                    </a:lnTo>
                    <a:lnTo>
                      <a:pt x="6781" y="1410"/>
                    </a:lnTo>
                    <a:lnTo>
                      <a:pt x="6762" y="1448"/>
                    </a:lnTo>
                    <a:lnTo>
                      <a:pt x="6743" y="1543"/>
                    </a:lnTo>
                    <a:lnTo>
                      <a:pt x="6743" y="1600"/>
                    </a:lnTo>
                    <a:lnTo>
                      <a:pt x="6743" y="1658"/>
                    </a:lnTo>
                    <a:lnTo>
                      <a:pt x="6781" y="1753"/>
                    </a:lnTo>
                    <a:lnTo>
                      <a:pt x="6819" y="1829"/>
                    </a:lnTo>
                    <a:lnTo>
                      <a:pt x="7219" y="2190"/>
                    </a:lnTo>
                    <a:lnTo>
                      <a:pt x="7314" y="2247"/>
                    </a:lnTo>
                    <a:lnTo>
                      <a:pt x="7448" y="2285"/>
                    </a:lnTo>
                    <a:lnTo>
                      <a:pt x="7810" y="2304"/>
                    </a:lnTo>
                    <a:lnTo>
                      <a:pt x="8000" y="2323"/>
                    </a:lnTo>
                    <a:lnTo>
                      <a:pt x="8095" y="2361"/>
                    </a:lnTo>
                    <a:lnTo>
                      <a:pt x="8667" y="2780"/>
                    </a:lnTo>
                    <a:lnTo>
                      <a:pt x="8705" y="2800"/>
                    </a:lnTo>
                    <a:lnTo>
                      <a:pt x="8781" y="2800"/>
                    </a:lnTo>
                    <a:lnTo>
                      <a:pt x="8914" y="2780"/>
                    </a:lnTo>
                    <a:lnTo>
                      <a:pt x="8972" y="2742"/>
                    </a:lnTo>
                    <a:lnTo>
                      <a:pt x="9009" y="2723"/>
                    </a:lnTo>
                    <a:lnTo>
                      <a:pt x="9200" y="2723"/>
                    </a:lnTo>
                    <a:lnTo>
                      <a:pt x="9448" y="2742"/>
                    </a:lnTo>
                    <a:lnTo>
                      <a:pt x="9581" y="2800"/>
                    </a:lnTo>
                    <a:lnTo>
                      <a:pt x="9657" y="2837"/>
                    </a:lnTo>
                    <a:lnTo>
                      <a:pt x="9734" y="2895"/>
                    </a:lnTo>
                    <a:lnTo>
                      <a:pt x="9771" y="2914"/>
                    </a:lnTo>
                    <a:lnTo>
                      <a:pt x="9810" y="2933"/>
                    </a:lnTo>
                    <a:lnTo>
                      <a:pt x="9886" y="2914"/>
                    </a:lnTo>
                    <a:lnTo>
                      <a:pt x="9924" y="2914"/>
                    </a:lnTo>
                    <a:lnTo>
                      <a:pt x="10038" y="2837"/>
                    </a:lnTo>
                    <a:lnTo>
                      <a:pt x="10133" y="2704"/>
                    </a:lnTo>
                    <a:lnTo>
                      <a:pt x="10229" y="2514"/>
                    </a:lnTo>
                    <a:lnTo>
                      <a:pt x="10800" y="2438"/>
                    </a:lnTo>
                    <a:lnTo>
                      <a:pt x="10838" y="2475"/>
                    </a:lnTo>
                    <a:lnTo>
                      <a:pt x="10838" y="2514"/>
                    </a:lnTo>
                    <a:lnTo>
                      <a:pt x="10858" y="2590"/>
                    </a:lnTo>
                    <a:lnTo>
                      <a:pt x="10895" y="2933"/>
                    </a:lnTo>
                    <a:lnTo>
                      <a:pt x="10914" y="3085"/>
                    </a:lnTo>
                    <a:lnTo>
                      <a:pt x="10972" y="3237"/>
                    </a:lnTo>
                    <a:lnTo>
                      <a:pt x="10990" y="3295"/>
                    </a:lnTo>
                    <a:lnTo>
                      <a:pt x="10990" y="3333"/>
                    </a:lnTo>
                    <a:lnTo>
                      <a:pt x="10953" y="3447"/>
                    </a:lnTo>
                    <a:lnTo>
                      <a:pt x="10914" y="3542"/>
                    </a:lnTo>
                    <a:lnTo>
                      <a:pt x="10876" y="3599"/>
                    </a:lnTo>
                    <a:lnTo>
                      <a:pt x="10762" y="3828"/>
                    </a:lnTo>
                    <a:lnTo>
                      <a:pt x="10743" y="3866"/>
                    </a:lnTo>
                    <a:lnTo>
                      <a:pt x="10724" y="3904"/>
                    </a:lnTo>
                    <a:lnTo>
                      <a:pt x="10724" y="3961"/>
                    </a:lnTo>
                    <a:lnTo>
                      <a:pt x="10743" y="4057"/>
                    </a:lnTo>
                    <a:lnTo>
                      <a:pt x="10743" y="4152"/>
                    </a:lnTo>
                    <a:lnTo>
                      <a:pt x="10858" y="4552"/>
                    </a:lnTo>
                    <a:lnTo>
                      <a:pt x="10876" y="4723"/>
                    </a:lnTo>
                    <a:lnTo>
                      <a:pt x="10305" y="4990"/>
                    </a:lnTo>
                    <a:lnTo>
                      <a:pt x="10191" y="5009"/>
                    </a:lnTo>
                    <a:lnTo>
                      <a:pt x="10133" y="5047"/>
                    </a:lnTo>
                    <a:lnTo>
                      <a:pt x="10096" y="5104"/>
                    </a:lnTo>
                    <a:lnTo>
                      <a:pt x="10019" y="5218"/>
                    </a:lnTo>
                    <a:lnTo>
                      <a:pt x="9962" y="5294"/>
                    </a:lnTo>
                    <a:lnTo>
                      <a:pt x="9886" y="5333"/>
                    </a:lnTo>
                    <a:lnTo>
                      <a:pt x="9752" y="5390"/>
                    </a:lnTo>
                    <a:lnTo>
                      <a:pt x="9353" y="5390"/>
                    </a:lnTo>
                    <a:lnTo>
                      <a:pt x="9314" y="5409"/>
                    </a:lnTo>
                    <a:lnTo>
                      <a:pt x="9258" y="5428"/>
                    </a:lnTo>
                    <a:lnTo>
                      <a:pt x="9219" y="5485"/>
                    </a:lnTo>
                    <a:lnTo>
                      <a:pt x="9200" y="5523"/>
                    </a:lnTo>
                    <a:lnTo>
                      <a:pt x="9162" y="5657"/>
                    </a:lnTo>
                    <a:lnTo>
                      <a:pt x="9162" y="5733"/>
                    </a:lnTo>
                    <a:lnTo>
                      <a:pt x="9238" y="5885"/>
                    </a:lnTo>
                    <a:lnTo>
                      <a:pt x="9258" y="5980"/>
                    </a:lnTo>
                    <a:lnTo>
                      <a:pt x="9258" y="6056"/>
                    </a:lnTo>
                    <a:lnTo>
                      <a:pt x="9258" y="6114"/>
                    </a:lnTo>
                    <a:lnTo>
                      <a:pt x="9181" y="6381"/>
                    </a:lnTo>
                    <a:lnTo>
                      <a:pt x="9162" y="6437"/>
                    </a:lnTo>
                    <a:lnTo>
                      <a:pt x="9181" y="6495"/>
                    </a:lnTo>
                    <a:lnTo>
                      <a:pt x="9200" y="6533"/>
                    </a:lnTo>
                    <a:lnTo>
                      <a:pt x="9258" y="6571"/>
                    </a:lnTo>
                    <a:lnTo>
                      <a:pt x="9314" y="6590"/>
                    </a:lnTo>
                    <a:lnTo>
                      <a:pt x="9581" y="6628"/>
                    </a:lnTo>
                    <a:lnTo>
                      <a:pt x="9581" y="6647"/>
                    </a:lnTo>
                    <a:lnTo>
                      <a:pt x="9581" y="6666"/>
                    </a:lnTo>
                    <a:lnTo>
                      <a:pt x="9581" y="6704"/>
                    </a:lnTo>
                    <a:lnTo>
                      <a:pt x="9581" y="6781"/>
                    </a:lnTo>
                    <a:lnTo>
                      <a:pt x="9562" y="6818"/>
                    </a:lnTo>
                    <a:lnTo>
                      <a:pt x="9543" y="6876"/>
                    </a:lnTo>
                    <a:lnTo>
                      <a:pt x="9505" y="6933"/>
                    </a:lnTo>
                    <a:lnTo>
                      <a:pt x="9448" y="7028"/>
                    </a:lnTo>
                    <a:lnTo>
                      <a:pt x="9371" y="7123"/>
                    </a:lnTo>
                    <a:lnTo>
                      <a:pt x="9353" y="7161"/>
                    </a:lnTo>
                    <a:lnTo>
                      <a:pt x="9353" y="7219"/>
                    </a:lnTo>
                    <a:lnTo>
                      <a:pt x="9353" y="7275"/>
                    </a:lnTo>
                    <a:lnTo>
                      <a:pt x="9371" y="7333"/>
                    </a:lnTo>
                    <a:lnTo>
                      <a:pt x="9353" y="7409"/>
                    </a:lnTo>
                    <a:lnTo>
                      <a:pt x="9295" y="7524"/>
                    </a:lnTo>
                    <a:lnTo>
                      <a:pt x="9143" y="7752"/>
                    </a:lnTo>
                    <a:lnTo>
                      <a:pt x="9029" y="7790"/>
                    </a:lnTo>
                    <a:lnTo>
                      <a:pt x="8914" y="7828"/>
                    </a:lnTo>
                    <a:lnTo>
                      <a:pt x="8743" y="7828"/>
                    </a:lnTo>
                    <a:lnTo>
                      <a:pt x="8686" y="7828"/>
                    </a:lnTo>
                    <a:lnTo>
                      <a:pt x="8628" y="7866"/>
                    </a:lnTo>
                    <a:lnTo>
                      <a:pt x="8591" y="7923"/>
                    </a:lnTo>
                    <a:lnTo>
                      <a:pt x="8591" y="8000"/>
                    </a:lnTo>
                    <a:lnTo>
                      <a:pt x="8572" y="8076"/>
                    </a:lnTo>
                    <a:lnTo>
                      <a:pt x="8552" y="8152"/>
                    </a:lnTo>
                    <a:lnTo>
                      <a:pt x="8267" y="9047"/>
                    </a:lnTo>
                    <a:lnTo>
                      <a:pt x="8191" y="9256"/>
                    </a:lnTo>
                    <a:lnTo>
                      <a:pt x="8191" y="9295"/>
                    </a:lnTo>
                    <a:lnTo>
                      <a:pt x="8191" y="9447"/>
                    </a:lnTo>
                    <a:lnTo>
                      <a:pt x="8038" y="9428"/>
                    </a:lnTo>
                    <a:lnTo>
                      <a:pt x="7905" y="9333"/>
                    </a:lnTo>
                    <a:lnTo>
                      <a:pt x="7829" y="9276"/>
                    </a:lnTo>
                    <a:lnTo>
                      <a:pt x="7734" y="9276"/>
                    </a:lnTo>
                    <a:lnTo>
                      <a:pt x="7714" y="9276"/>
                    </a:lnTo>
                    <a:lnTo>
                      <a:pt x="7695" y="9295"/>
                    </a:lnTo>
                    <a:lnTo>
                      <a:pt x="7676" y="9295"/>
                    </a:lnTo>
                    <a:lnTo>
                      <a:pt x="7657" y="9352"/>
                    </a:lnTo>
                    <a:lnTo>
                      <a:pt x="7638" y="9371"/>
                    </a:lnTo>
                    <a:lnTo>
                      <a:pt x="7543" y="9447"/>
                    </a:lnTo>
                    <a:lnTo>
                      <a:pt x="7486" y="9485"/>
                    </a:lnTo>
                    <a:lnTo>
                      <a:pt x="7448" y="9505"/>
                    </a:lnTo>
                    <a:lnTo>
                      <a:pt x="7409" y="9505"/>
                    </a:lnTo>
                    <a:lnTo>
                      <a:pt x="7390" y="9505"/>
                    </a:lnTo>
                    <a:lnTo>
                      <a:pt x="7372" y="9505"/>
                    </a:lnTo>
                    <a:lnTo>
                      <a:pt x="7314" y="9466"/>
                    </a:lnTo>
                    <a:lnTo>
                      <a:pt x="7295" y="9466"/>
                    </a:lnTo>
                    <a:lnTo>
                      <a:pt x="7276" y="9466"/>
                    </a:lnTo>
                    <a:lnTo>
                      <a:pt x="7086" y="9466"/>
                    </a:lnTo>
                    <a:lnTo>
                      <a:pt x="6991" y="9447"/>
                    </a:lnTo>
                    <a:lnTo>
                      <a:pt x="6972" y="9409"/>
                    </a:lnTo>
                    <a:lnTo>
                      <a:pt x="6972" y="9371"/>
                    </a:lnTo>
                    <a:lnTo>
                      <a:pt x="6972" y="9295"/>
                    </a:lnTo>
                    <a:lnTo>
                      <a:pt x="6952" y="9238"/>
                    </a:lnTo>
                    <a:lnTo>
                      <a:pt x="6838" y="9104"/>
                    </a:lnTo>
                    <a:lnTo>
                      <a:pt x="6781" y="9009"/>
                    </a:lnTo>
                    <a:lnTo>
                      <a:pt x="6743" y="8914"/>
                    </a:lnTo>
                    <a:lnTo>
                      <a:pt x="6724" y="8857"/>
                    </a:lnTo>
                    <a:lnTo>
                      <a:pt x="6705" y="8685"/>
                    </a:lnTo>
                    <a:lnTo>
                      <a:pt x="6552" y="8609"/>
                    </a:lnTo>
                    <a:lnTo>
                      <a:pt x="6495" y="8552"/>
                    </a:lnTo>
                    <a:lnTo>
                      <a:pt x="6419" y="8552"/>
                    </a:lnTo>
                    <a:lnTo>
                      <a:pt x="5943" y="8704"/>
                    </a:lnTo>
                    <a:lnTo>
                      <a:pt x="5885" y="8704"/>
                    </a:lnTo>
                    <a:lnTo>
                      <a:pt x="5867" y="8533"/>
                    </a:lnTo>
                    <a:lnTo>
                      <a:pt x="5848" y="8476"/>
                    </a:lnTo>
                    <a:lnTo>
                      <a:pt x="5790" y="8362"/>
                    </a:lnTo>
                    <a:lnTo>
                      <a:pt x="5753" y="8171"/>
                    </a:lnTo>
                    <a:lnTo>
                      <a:pt x="5714" y="8114"/>
                    </a:lnTo>
                    <a:lnTo>
                      <a:pt x="5619" y="7981"/>
                    </a:lnTo>
                    <a:lnTo>
                      <a:pt x="5562" y="7866"/>
                    </a:lnTo>
                    <a:lnTo>
                      <a:pt x="5524" y="7733"/>
                    </a:lnTo>
                    <a:lnTo>
                      <a:pt x="5505" y="7695"/>
                    </a:lnTo>
                    <a:lnTo>
                      <a:pt x="5467" y="7656"/>
                    </a:lnTo>
                    <a:lnTo>
                      <a:pt x="5409" y="7619"/>
                    </a:lnTo>
                    <a:lnTo>
                      <a:pt x="5372" y="7619"/>
                    </a:lnTo>
                    <a:lnTo>
                      <a:pt x="5333" y="7580"/>
                    </a:lnTo>
                    <a:lnTo>
                      <a:pt x="4648" y="7161"/>
                    </a:lnTo>
                    <a:lnTo>
                      <a:pt x="4534" y="7066"/>
                    </a:lnTo>
                    <a:lnTo>
                      <a:pt x="4419" y="6952"/>
                    </a:lnTo>
                    <a:lnTo>
                      <a:pt x="4400" y="6952"/>
                    </a:lnTo>
                    <a:lnTo>
                      <a:pt x="4343" y="6933"/>
                    </a:lnTo>
                    <a:lnTo>
                      <a:pt x="4267" y="6895"/>
                    </a:lnTo>
                    <a:lnTo>
                      <a:pt x="4190" y="6838"/>
                    </a:lnTo>
                    <a:lnTo>
                      <a:pt x="3733" y="6799"/>
                    </a:lnTo>
                    <a:lnTo>
                      <a:pt x="3676" y="6838"/>
                    </a:lnTo>
                    <a:lnTo>
                      <a:pt x="3600" y="6876"/>
                    </a:lnTo>
                    <a:lnTo>
                      <a:pt x="3524" y="6857"/>
                    </a:lnTo>
                    <a:lnTo>
                      <a:pt x="3505" y="6838"/>
                    </a:lnTo>
                    <a:lnTo>
                      <a:pt x="3486" y="6818"/>
                    </a:lnTo>
                    <a:lnTo>
                      <a:pt x="3447" y="6781"/>
                    </a:lnTo>
                    <a:lnTo>
                      <a:pt x="3428" y="6723"/>
                    </a:lnTo>
                    <a:lnTo>
                      <a:pt x="3410" y="6685"/>
                    </a:lnTo>
                    <a:lnTo>
                      <a:pt x="3352" y="6628"/>
                    </a:lnTo>
                    <a:lnTo>
                      <a:pt x="3333" y="6590"/>
                    </a:lnTo>
                    <a:lnTo>
                      <a:pt x="3276" y="6552"/>
                    </a:lnTo>
                    <a:lnTo>
                      <a:pt x="3105" y="6514"/>
                    </a:lnTo>
                    <a:lnTo>
                      <a:pt x="3066" y="6514"/>
                    </a:lnTo>
                    <a:lnTo>
                      <a:pt x="3010" y="6514"/>
                    </a:lnTo>
                    <a:lnTo>
                      <a:pt x="2990" y="6514"/>
                    </a:lnTo>
                    <a:lnTo>
                      <a:pt x="2914" y="6533"/>
                    </a:lnTo>
                    <a:lnTo>
                      <a:pt x="2876" y="6533"/>
                    </a:lnTo>
                    <a:lnTo>
                      <a:pt x="2666" y="6552"/>
                    </a:lnTo>
                    <a:lnTo>
                      <a:pt x="2419" y="6533"/>
                    </a:lnTo>
                    <a:lnTo>
                      <a:pt x="2209" y="6457"/>
                    </a:lnTo>
                    <a:lnTo>
                      <a:pt x="2076" y="6437"/>
                    </a:lnTo>
                    <a:lnTo>
                      <a:pt x="2057" y="6418"/>
                    </a:lnTo>
                    <a:lnTo>
                      <a:pt x="2038" y="6418"/>
                    </a:lnTo>
                    <a:lnTo>
                      <a:pt x="1981" y="6361"/>
                    </a:lnTo>
                    <a:lnTo>
                      <a:pt x="1923" y="6323"/>
                    </a:lnTo>
                    <a:lnTo>
                      <a:pt x="1847" y="6304"/>
                    </a:lnTo>
                    <a:lnTo>
                      <a:pt x="1752" y="6266"/>
                    </a:lnTo>
                    <a:lnTo>
                      <a:pt x="1695" y="6266"/>
                    </a:lnTo>
                    <a:lnTo>
                      <a:pt x="1638" y="6285"/>
                    </a:lnTo>
                    <a:lnTo>
                      <a:pt x="1466" y="6400"/>
                    </a:lnTo>
                    <a:lnTo>
                      <a:pt x="1219" y="6533"/>
                    </a:lnTo>
                    <a:lnTo>
                      <a:pt x="990" y="6628"/>
                    </a:lnTo>
                    <a:lnTo>
                      <a:pt x="552" y="6685"/>
                    </a:lnTo>
                    <a:lnTo>
                      <a:pt x="381" y="6381"/>
                    </a:lnTo>
                    <a:lnTo>
                      <a:pt x="152" y="6076"/>
                    </a:lnTo>
                    <a:lnTo>
                      <a:pt x="133" y="6038"/>
                    </a:lnTo>
                    <a:lnTo>
                      <a:pt x="133" y="5961"/>
                    </a:lnTo>
                    <a:lnTo>
                      <a:pt x="133" y="5885"/>
                    </a:lnTo>
                    <a:lnTo>
                      <a:pt x="114" y="5771"/>
                    </a:lnTo>
                    <a:lnTo>
                      <a:pt x="76" y="5675"/>
                    </a:lnTo>
                    <a:lnTo>
                      <a:pt x="0" y="5428"/>
                    </a:lnTo>
                    <a:lnTo>
                      <a:pt x="133" y="5333"/>
                    </a:lnTo>
                    <a:lnTo>
                      <a:pt x="228" y="5257"/>
                    </a:lnTo>
                    <a:lnTo>
                      <a:pt x="438" y="5009"/>
                    </a:lnTo>
                    <a:lnTo>
                      <a:pt x="495" y="4933"/>
                    </a:lnTo>
                    <a:lnTo>
                      <a:pt x="533" y="4876"/>
                    </a:lnTo>
                    <a:lnTo>
                      <a:pt x="533" y="4857"/>
                    </a:lnTo>
                    <a:lnTo>
                      <a:pt x="533" y="4818"/>
                    </a:lnTo>
                    <a:lnTo>
                      <a:pt x="533" y="4781"/>
                    </a:lnTo>
                    <a:lnTo>
                      <a:pt x="533" y="4742"/>
                    </a:lnTo>
                    <a:lnTo>
                      <a:pt x="552" y="4723"/>
                    </a:lnTo>
                    <a:lnTo>
                      <a:pt x="552" y="4704"/>
                    </a:lnTo>
                    <a:lnTo>
                      <a:pt x="552" y="4685"/>
                    </a:lnTo>
                    <a:lnTo>
                      <a:pt x="571" y="4685"/>
                    </a:lnTo>
                    <a:lnTo>
                      <a:pt x="571" y="4666"/>
                    </a:lnTo>
                    <a:lnTo>
                      <a:pt x="571" y="4647"/>
                    </a:lnTo>
                    <a:lnTo>
                      <a:pt x="571" y="4628"/>
                    </a:lnTo>
                    <a:lnTo>
                      <a:pt x="533" y="4609"/>
                    </a:lnTo>
                    <a:lnTo>
                      <a:pt x="476" y="4571"/>
                    </a:lnTo>
                    <a:lnTo>
                      <a:pt x="590" y="4266"/>
                    </a:lnTo>
                    <a:lnTo>
                      <a:pt x="685" y="4152"/>
                    </a:lnTo>
                    <a:lnTo>
                      <a:pt x="762" y="4114"/>
                    </a:lnTo>
                    <a:lnTo>
                      <a:pt x="838" y="4038"/>
                    </a:lnTo>
                    <a:lnTo>
                      <a:pt x="914" y="3904"/>
                    </a:lnTo>
                    <a:lnTo>
                      <a:pt x="971" y="3847"/>
                    </a:lnTo>
                    <a:lnTo>
                      <a:pt x="1733" y="3428"/>
                    </a:lnTo>
                    <a:lnTo>
                      <a:pt x="1809" y="3428"/>
                    </a:lnTo>
                    <a:lnTo>
                      <a:pt x="2324" y="3657"/>
                    </a:lnTo>
                    <a:lnTo>
                      <a:pt x="2400" y="3676"/>
                    </a:lnTo>
                    <a:lnTo>
                      <a:pt x="2629" y="3657"/>
                    </a:lnTo>
                    <a:lnTo>
                      <a:pt x="2685" y="3676"/>
                    </a:lnTo>
                    <a:lnTo>
                      <a:pt x="2762" y="3733"/>
                    </a:lnTo>
                    <a:lnTo>
                      <a:pt x="2781" y="3733"/>
                    </a:lnTo>
                    <a:lnTo>
                      <a:pt x="2952" y="3771"/>
                    </a:lnTo>
                    <a:lnTo>
                      <a:pt x="3257" y="3733"/>
                    </a:lnTo>
                    <a:lnTo>
                      <a:pt x="3505" y="3657"/>
                    </a:lnTo>
                    <a:lnTo>
                      <a:pt x="3733" y="3542"/>
                    </a:lnTo>
                    <a:lnTo>
                      <a:pt x="3867" y="3466"/>
                    </a:lnTo>
                    <a:lnTo>
                      <a:pt x="4000" y="3333"/>
                    </a:lnTo>
                    <a:lnTo>
                      <a:pt x="4076" y="3313"/>
                    </a:lnTo>
                    <a:lnTo>
                      <a:pt x="4229" y="3313"/>
                    </a:lnTo>
                    <a:lnTo>
                      <a:pt x="4285" y="3276"/>
                    </a:lnTo>
                    <a:lnTo>
                      <a:pt x="4362" y="3142"/>
                    </a:lnTo>
                    <a:lnTo>
                      <a:pt x="4381" y="3047"/>
                    </a:lnTo>
                    <a:lnTo>
                      <a:pt x="4381" y="3009"/>
                    </a:lnTo>
                    <a:lnTo>
                      <a:pt x="4381" y="2914"/>
                    </a:lnTo>
                    <a:lnTo>
                      <a:pt x="4381" y="2856"/>
                    </a:lnTo>
                    <a:lnTo>
                      <a:pt x="4400" y="2800"/>
                    </a:lnTo>
                    <a:lnTo>
                      <a:pt x="4438" y="2723"/>
                    </a:lnTo>
                    <a:lnTo>
                      <a:pt x="4438" y="2666"/>
                    </a:lnTo>
                    <a:lnTo>
                      <a:pt x="4438" y="2590"/>
                    </a:lnTo>
                    <a:lnTo>
                      <a:pt x="4419" y="2514"/>
                    </a:lnTo>
                    <a:lnTo>
                      <a:pt x="4419" y="2419"/>
                    </a:lnTo>
                    <a:lnTo>
                      <a:pt x="4438" y="2342"/>
                    </a:lnTo>
                    <a:lnTo>
                      <a:pt x="4590" y="2019"/>
                    </a:lnTo>
                    <a:lnTo>
                      <a:pt x="4590" y="1867"/>
                    </a:lnTo>
                    <a:lnTo>
                      <a:pt x="4590" y="1791"/>
                    </a:lnTo>
                    <a:lnTo>
                      <a:pt x="4571" y="1734"/>
                    </a:lnTo>
                    <a:lnTo>
                      <a:pt x="4534" y="1677"/>
                    </a:lnTo>
                    <a:lnTo>
                      <a:pt x="4476" y="1638"/>
                    </a:lnTo>
                    <a:lnTo>
                      <a:pt x="4362" y="1582"/>
                    </a:lnTo>
                    <a:lnTo>
                      <a:pt x="4324" y="1543"/>
                    </a:lnTo>
                    <a:lnTo>
                      <a:pt x="4285" y="1486"/>
                    </a:lnTo>
                    <a:lnTo>
                      <a:pt x="4267" y="1448"/>
                    </a:lnTo>
                    <a:lnTo>
                      <a:pt x="4248" y="1353"/>
                    </a:lnTo>
                    <a:lnTo>
                      <a:pt x="4229" y="1277"/>
                    </a:lnTo>
                    <a:lnTo>
                      <a:pt x="4190" y="1181"/>
                    </a:lnTo>
                    <a:lnTo>
                      <a:pt x="4153" y="1086"/>
                    </a:lnTo>
                    <a:lnTo>
                      <a:pt x="4153" y="1010"/>
                    </a:lnTo>
                    <a:lnTo>
                      <a:pt x="4171" y="953"/>
                    </a:lnTo>
                    <a:lnTo>
                      <a:pt x="4209" y="857"/>
                    </a:lnTo>
                    <a:lnTo>
                      <a:pt x="4209" y="820"/>
                    </a:lnTo>
                    <a:lnTo>
                      <a:pt x="4229" y="762"/>
                    </a:lnTo>
                    <a:lnTo>
                      <a:pt x="4209" y="610"/>
                    </a:lnTo>
                    <a:lnTo>
                      <a:pt x="4171" y="495"/>
                    </a:lnTo>
                    <a:lnTo>
                      <a:pt x="4171" y="400"/>
                    </a:lnTo>
                    <a:lnTo>
                      <a:pt x="4209" y="34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02" name="Freeform 33">
                <a:extLst>
                  <a:ext uri="{FF2B5EF4-FFF2-40B4-BE49-F238E27FC236}">
                    <a16:creationId xmlns:a16="http://schemas.microsoft.com/office/drawing/2014/main" id="{16853D4F-64B5-7341-9FD5-6719CF4844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43500" y="8043863"/>
                <a:ext cx="2852738" cy="3325812"/>
              </a:xfrm>
              <a:custGeom>
                <a:avLst/>
                <a:gdLst>
                  <a:gd name="T0" fmla="*/ 2147483646 w 7925"/>
                  <a:gd name="T1" fmla="*/ 2147483646 h 9239"/>
                  <a:gd name="T2" fmla="*/ 2147483646 w 7925"/>
                  <a:gd name="T3" fmla="*/ 2147483646 h 9239"/>
                  <a:gd name="T4" fmla="*/ 2147483646 w 7925"/>
                  <a:gd name="T5" fmla="*/ 2147483646 h 9239"/>
                  <a:gd name="T6" fmla="*/ 2147483646 w 7925"/>
                  <a:gd name="T7" fmla="*/ 2147483646 h 9239"/>
                  <a:gd name="T8" fmla="*/ 2147483646 w 7925"/>
                  <a:gd name="T9" fmla="*/ 2147483646 h 9239"/>
                  <a:gd name="T10" fmla="*/ 2147483646 w 7925"/>
                  <a:gd name="T11" fmla="*/ 2147483646 h 9239"/>
                  <a:gd name="T12" fmla="*/ 2147483646 w 7925"/>
                  <a:gd name="T13" fmla="*/ 2147483646 h 9239"/>
                  <a:gd name="T14" fmla="*/ 2147483646 w 7925"/>
                  <a:gd name="T15" fmla="*/ 2147483646 h 9239"/>
                  <a:gd name="T16" fmla="*/ 2147483646 w 7925"/>
                  <a:gd name="T17" fmla="*/ 2147483646 h 9239"/>
                  <a:gd name="T18" fmla="*/ 2147483646 w 7925"/>
                  <a:gd name="T19" fmla="*/ 2147483646 h 9239"/>
                  <a:gd name="T20" fmla="*/ 2147483646 w 7925"/>
                  <a:gd name="T21" fmla="*/ 2147483646 h 9239"/>
                  <a:gd name="T22" fmla="*/ 2147483646 w 7925"/>
                  <a:gd name="T23" fmla="*/ 2147483646 h 9239"/>
                  <a:gd name="T24" fmla="*/ 2147483646 w 7925"/>
                  <a:gd name="T25" fmla="*/ 2147483646 h 9239"/>
                  <a:gd name="T26" fmla="*/ 2147483646 w 7925"/>
                  <a:gd name="T27" fmla="*/ 2147483646 h 9239"/>
                  <a:gd name="T28" fmla="*/ 2147483646 w 7925"/>
                  <a:gd name="T29" fmla="*/ 2147483646 h 9239"/>
                  <a:gd name="T30" fmla="*/ 2147483646 w 7925"/>
                  <a:gd name="T31" fmla="*/ 2147483646 h 9239"/>
                  <a:gd name="T32" fmla="*/ 2147483646 w 7925"/>
                  <a:gd name="T33" fmla="*/ 2147483646 h 9239"/>
                  <a:gd name="T34" fmla="*/ 2147483646 w 7925"/>
                  <a:gd name="T35" fmla="*/ 2147483646 h 9239"/>
                  <a:gd name="T36" fmla="*/ 2147483646 w 7925"/>
                  <a:gd name="T37" fmla="*/ 2147483646 h 9239"/>
                  <a:gd name="T38" fmla="*/ 2147483646 w 7925"/>
                  <a:gd name="T39" fmla="*/ 2147483646 h 9239"/>
                  <a:gd name="T40" fmla="*/ 2147483646 w 7925"/>
                  <a:gd name="T41" fmla="*/ 2147483646 h 9239"/>
                  <a:gd name="T42" fmla="*/ 2147483646 w 7925"/>
                  <a:gd name="T43" fmla="*/ 2147483646 h 9239"/>
                  <a:gd name="T44" fmla="*/ 2147483646 w 7925"/>
                  <a:gd name="T45" fmla="*/ 2147483646 h 9239"/>
                  <a:gd name="T46" fmla="*/ 2147483646 w 7925"/>
                  <a:gd name="T47" fmla="*/ 2147483646 h 9239"/>
                  <a:gd name="T48" fmla="*/ 2147483646 w 7925"/>
                  <a:gd name="T49" fmla="*/ 2147483646 h 9239"/>
                  <a:gd name="T50" fmla="*/ 2147483646 w 7925"/>
                  <a:gd name="T51" fmla="*/ 2147483646 h 9239"/>
                  <a:gd name="T52" fmla="*/ 2147483646 w 7925"/>
                  <a:gd name="T53" fmla="*/ 2147483646 h 9239"/>
                  <a:gd name="T54" fmla="*/ 2147483646 w 7925"/>
                  <a:gd name="T55" fmla="*/ 2147483646 h 9239"/>
                  <a:gd name="T56" fmla="*/ 2147483646 w 7925"/>
                  <a:gd name="T57" fmla="*/ 2147483646 h 9239"/>
                  <a:gd name="T58" fmla="*/ 2147483646 w 7925"/>
                  <a:gd name="T59" fmla="*/ 2147483646 h 9239"/>
                  <a:gd name="T60" fmla="*/ 2147483646 w 7925"/>
                  <a:gd name="T61" fmla="*/ 2147483646 h 9239"/>
                  <a:gd name="T62" fmla="*/ 2147483646 w 7925"/>
                  <a:gd name="T63" fmla="*/ 2147483646 h 9239"/>
                  <a:gd name="T64" fmla="*/ 2147483646 w 7925"/>
                  <a:gd name="T65" fmla="*/ 2147483646 h 9239"/>
                  <a:gd name="T66" fmla="*/ 2147483646 w 7925"/>
                  <a:gd name="T67" fmla="*/ 2147483646 h 9239"/>
                  <a:gd name="T68" fmla="*/ 2147483646 w 7925"/>
                  <a:gd name="T69" fmla="*/ 2147483646 h 9239"/>
                  <a:gd name="T70" fmla="*/ 2147483646 w 7925"/>
                  <a:gd name="T71" fmla="*/ 2147483646 h 9239"/>
                  <a:gd name="T72" fmla="*/ 2147483646 w 7925"/>
                  <a:gd name="T73" fmla="*/ 2147483646 h 9239"/>
                  <a:gd name="T74" fmla="*/ 2147483646 w 7925"/>
                  <a:gd name="T75" fmla="*/ 2147483646 h 9239"/>
                  <a:gd name="T76" fmla="*/ 2147483646 w 7925"/>
                  <a:gd name="T77" fmla="*/ 2147483646 h 9239"/>
                  <a:gd name="T78" fmla="*/ 2147483646 w 7925"/>
                  <a:gd name="T79" fmla="*/ 2147483646 h 9239"/>
                  <a:gd name="T80" fmla="*/ 2147483646 w 7925"/>
                  <a:gd name="T81" fmla="*/ 2147483646 h 9239"/>
                  <a:gd name="T82" fmla="*/ 2147483646 w 7925"/>
                  <a:gd name="T83" fmla="*/ 2147483646 h 9239"/>
                  <a:gd name="T84" fmla="*/ 2147483646 w 7925"/>
                  <a:gd name="T85" fmla="*/ 2147483646 h 9239"/>
                  <a:gd name="T86" fmla="*/ 0 w 7925"/>
                  <a:gd name="T87" fmla="*/ 2147483646 h 9239"/>
                  <a:gd name="T88" fmla="*/ 2147483646 w 7925"/>
                  <a:gd name="T89" fmla="*/ 2147483646 h 9239"/>
                  <a:gd name="T90" fmla="*/ 2147483646 w 7925"/>
                  <a:gd name="T91" fmla="*/ 2147483646 h 9239"/>
                  <a:gd name="T92" fmla="*/ 2147483646 w 7925"/>
                  <a:gd name="T93" fmla="*/ 2147483646 h 9239"/>
                  <a:gd name="T94" fmla="*/ 2147483646 w 7925"/>
                  <a:gd name="T95" fmla="*/ 2147483646 h 9239"/>
                  <a:gd name="T96" fmla="*/ 2147483646 w 7925"/>
                  <a:gd name="T97" fmla="*/ 2147483646 h 9239"/>
                  <a:gd name="T98" fmla="*/ 2147483646 w 7925"/>
                  <a:gd name="T99" fmla="*/ 2147483646 h 9239"/>
                  <a:gd name="T100" fmla="*/ 2147483646 w 7925"/>
                  <a:gd name="T101" fmla="*/ 2147483646 h 9239"/>
                  <a:gd name="T102" fmla="*/ 2147483646 w 7925"/>
                  <a:gd name="T103" fmla="*/ 2147483646 h 9239"/>
                  <a:gd name="T104" fmla="*/ 2147483646 w 7925"/>
                  <a:gd name="T105" fmla="*/ 2147483646 h 9239"/>
                  <a:gd name="T106" fmla="*/ 2147483646 w 7925"/>
                  <a:gd name="T107" fmla="*/ 2147483646 h 9239"/>
                  <a:gd name="T108" fmla="*/ 2147483646 w 7925"/>
                  <a:gd name="T109" fmla="*/ 2147483646 h 9239"/>
                  <a:gd name="T110" fmla="*/ 2147483646 w 7925"/>
                  <a:gd name="T111" fmla="*/ 2147483646 h 9239"/>
                  <a:gd name="T112" fmla="*/ 2147483646 w 7925"/>
                  <a:gd name="T113" fmla="*/ 2147483646 h 9239"/>
                  <a:gd name="T114" fmla="*/ 2147483646 w 7925"/>
                  <a:gd name="T115" fmla="*/ 2147483646 h 923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7925" h="9239">
                    <a:moveTo>
                      <a:pt x="324" y="325"/>
                    </a:moveTo>
                    <a:lnTo>
                      <a:pt x="400" y="343"/>
                    </a:lnTo>
                    <a:lnTo>
                      <a:pt x="666" y="286"/>
                    </a:lnTo>
                    <a:lnTo>
                      <a:pt x="857" y="286"/>
                    </a:lnTo>
                    <a:lnTo>
                      <a:pt x="991" y="267"/>
                    </a:lnTo>
                    <a:lnTo>
                      <a:pt x="1181" y="325"/>
                    </a:lnTo>
                    <a:lnTo>
                      <a:pt x="1219" y="325"/>
                    </a:lnTo>
                    <a:lnTo>
                      <a:pt x="1409" y="267"/>
                    </a:lnTo>
                    <a:lnTo>
                      <a:pt x="1657" y="286"/>
                    </a:lnTo>
                    <a:lnTo>
                      <a:pt x="1695" y="305"/>
                    </a:lnTo>
                    <a:lnTo>
                      <a:pt x="1733" y="343"/>
                    </a:lnTo>
                    <a:lnTo>
                      <a:pt x="1848" y="381"/>
                    </a:lnTo>
                    <a:lnTo>
                      <a:pt x="1885" y="401"/>
                    </a:lnTo>
                    <a:lnTo>
                      <a:pt x="1943" y="381"/>
                    </a:lnTo>
                    <a:lnTo>
                      <a:pt x="1981" y="401"/>
                    </a:lnTo>
                    <a:lnTo>
                      <a:pt x="1981" y="420"/>
                    </a:lnTo>
                    <a:lnTo>
                      <a:pt x="1981" y="477"/>
                    </a:lnTo>
                    <a:lnTo>
                      <a:pt x="2000" y="496"/>
                    </a:lnTo>
                    <a:lnTo>
                      <a:pt x="2019" y="515"/>
                    </a:lnTo>
                    <a:lnTo>
                      <a:pt x="2076" y="533"/>
                    </a:lnTo>
                    <a:lnTo>
                      <a:pt x="2457" y="496"/>
                    </a:lnTo>
                    <a:lnTo>
                      <a:pt x="2571" y="533"/>
                    </a:lnTo>
                    <a:lnTo>
                      <a:pt x="2628" y="609"/>
                    </a:lnTo>
                    <a:lnTo>
                      <a:pt x="2647" y="609"/>
                    </a:lnTo>
                    <a:lnTo>
                      <a:pt x="2800" y="647"/>
                    </a:lnTo>
                    <a:lnTo>
                      <a:pt x="3295" y="800"/>
                    </a:lnTo>
                    <a:lnTo>
                      <a:pt x="3371" y="781"/>
                    </a:lnTo>
                    <a:lnTo>
                      <a:pt x="3467" y="742"/>
                    </a:lnTo>
                    <a:lnTo>
                      <a:pt x="3543" y="704"/>
                    </a:lnTo>
                    <a:lnTo>
                      <a:pt x="3600" y="628"/>
                    </a:lnTo>
                    <a:lnTo>
                      <a:pt x="3638" y="590"/>
                    </a:lnTo>
                    <a:lnTo>
                      <a:pt x="3657" y="571"/>
                    </a:lnTo>
                    <a:lnTo>
                      <a:pt x="3676" y="571"/>
                    </a:lnTo>
                    <a:lnTo>
                      <a:pt x="3771" y="685"/>
                    </a:lnTo>
                    <a:lnTo>
                      <a:pt x="3790" y="704"/>
                    </a:lnTo>
                    <a:lnTo>
                      <a:pt x="3905" y="723"/>
                    </a:lnTo>
                    <a:lnTo>
                      <a:pt x="4076" y="837"/>
                    </a:lnTo>
                    <a:lnTo>
                      <a:pt x="4152" y="857"/>
                    </a:lnTo>
                    <a:lnTo>
                      <a:pt x="4228" y="876"/>
                    </a:lnTo>
                    <a:lnTo>
                      <a:pt x="4305" y="857"/>
                    </a:lnTo>
                    <a:lnTo>
                      <a:pt x="4514" y="800"/>
                    </a:lnTo>
                    <a:lnTo>
                      <a:pt x="4743" y="666"/>
                    </a:lnTo>
                    <a:lnTo>
                      <a:pt x="5067" y="420"/>
                    </a:lnTo>
                    <a:lnTo>
                      <a:pt x="5314" y="343"/>
                    </a:lnTo>
                    <a:lnTo>
                      <a:pt x="5352" y="325"/>
                    </a:lnTo>
                    <a:lnTo>
                      <a:pt x="5390" y="248"/>
                    </a:lnTo>
                    <a:lnTo>
                      <a:pt x="5429" y="229"/>
                    </a:lnTo>
                    <a:lnTo>
                      <a:pt x="5466" y="210"/>
                    </a:lnTo>
                    <a:lnTo>
                      <a:pt x="5524" y="229"/>
                    </a:lnTo>
                    <a:lnTo>
                      <a:pt x="5600" y="267"/>
                    </a:lnTo>
                    <a:lnTo>
                      <a:pt x="5638" y="286"/>
                    </a:lnTo>
                    <a:lnTo>
                      <a:pt x="5695" y="286"/>
                    </a:lnTo>
                    <a:lnTo>
                      <a:pt x="5733" y="267"/>
                    </a:lnTo>
                    <a:lnTo>
                      <a:pt x="5943" y="153"/>
                    </a:lnTo>
                    <a:lnTo>
                      <a:pt x="6019" y="134"/>
                    </a:lnTo>
                    <a:lnTo>
                      <a:pt x="6705" y="96"/>
                    </a:lnTo>
                    <a:lnTo>
                      <a:pt x="6876" y="0"/>
                    </a:lnTo>
                    <a:lnTo>
                      <a:pt x="6895" y="20"/>
                    </a:lnTo>
                    <a:lnTo>
                      <a:pt x="7029" y="210"/>
                    </a:lnTo>
                    <a:lnTo>
                      <a:pt x="7029" y="229"/>
                    </a:lnTo>
                    <a:lnTo>
                      <a:pt x="7029" y="248"/>
                    </a:lnTo>
                    <a:lnTo>
                      <a:pt x="7029" y="267"/>
                    </a:lnTo>
                    <a:lnTo>
                      <a:pt x="7010" y="286"/>
                    </a:lnTo>
                    <a:lnTo>
                      <a:pt x="6971" y="325"/>
                    </a:lnTo>
                    <a:lnTo>
                      <a:pt x="6971" y="343"/>
                    </a:lnTo>
                    <a:lnTo>
                      <a:pt x="6971" y="477"/>
                    </a:lnTo>
                    <a:lnTo>
                      <a:pt x="7029" y="857"/>
                    </a:lnTo>
                    <a:lnTo>
                      <a:pt x="7105" y="1066"/>
                    </a:lnTo>
                    <a:lnTo>
                      <a:pt x="7105" y="1142"/>
                    </a:lnTo>
                    <a:lnTo>
                      <a:pt x="7105" y="1199"/>
                    </a:lnTo>
                    <a:lnTo>
                      <a:pt x="7067" y="1333"/>
                    </a:lnTo>
                    <a:lnTo>
                      <a:pt x="7048" y="1390"/>
                    </a:lnTo>
                    <a:lnTo>
                      <a:pt x="7067" y="1485"/>
                    </a:lnTo>
                    <a:lnTo>
                      <a:pt x="7143" y="1657"/>
                    </a:lnTo>
                    <a:lnTo>
                      <a:pt x="7505" y="2323"/>
                    </a:lnTo>
                    <a:lnTo>
                      <a:pt x="7619" y="2609"/>
                    </a:lnTo>
                    <a:lnTo>
                      <a:pt x="7638" y="2723"/>
                    </a:lnTo>
                    <a:lnTo>
                      <a:pt x="7676" y="2876"/>
                    </a:lnTo>
                    <a:lnTo>
                      <a:pt x="7657" y="3047"/>
                    </a:lnTo>
                    <a:lnTo>
                      <a:pt x="7619" y="3162"/>
                    </a:lnTo>
                    <a:lnTo>
                      <a:pt x="7600" y="3352"/>
                    </a:lnTo>
                    <a:lnTo>
                      <a:pt x="7638" y="3809"/>
                    </a:lnTo>
                    <a:lnTo>
                      <a:pt x="7733" y="4000"/>
                    </a:lnTo>
                    <a:lnTo>
                      <a:pt x="7752" y="4037"/>
                    </a:lnTo>
                    <a:lnTo>
                      <a:pt x="7828" y="4209"/>
                    </a:lnTo>
                    <a:lnTo>
                      <a:pt x="7924" y="4552"/>
                    </a:lnTo>
                    <a:lnTo>
                      <a:pt x="7791" y="4571"/>
                    </a:lnTo>
                    <a:lnTo>
                      <a:pt x="7772" y="4571"/>
                    </a:lnTo>
                    <a:lnTo>
                      <a:pt x="7714" y="4609"/>
                    </a:lnTo>
                    <a:lnTo>
                      <a:pt x="7696" y="4609"/>
                    </a:lnTo>
                    <a:lnTo>
                      <a:pt x="7600" y="4628"/>
                    </a:lnTo>
                    <a:lnTo>
                      <a:pt x="7029" y="4838"/>
                    </a:lnTo>
                    <a:lnTo>
                      <a:pt x="6934" y="4914"/>
                    </a:lnTo>
                    <a:lnTo>
                      <a:pt x="6895" y="4952"/>
                    </a:lnTo>
                    <a:lnTo>
                      <a:pt x="6857" y="4990"/>
                    </a:lnTo>
                    <a:lnTo>
                      <a:pt x="6838" y="5028"/>
                    </a:lnTo>
                    <a:lnTo>
                      <a:pt x="6819" y="5066"/>
                    </a:lnTo>
                    <a:lnTo>
                      <a:pt x="6800" y="5104"/>
                    </a:lnTo>
                    <a:lnTo>
                      <a:pt x="6781" y="5161"/>
                    </a:lnTo>
                    <a:lnTo>
                      <a:pt x="6781" y="5219"/>
                    </a:lnTo>
                    <a:lnTo>
                      <a:pt x="6762" y="5352"/>
                    </a:lnTo>
                    <a:lnTo>
                      <a:pt x="6762" y="5428"/>
                    </a:lnTo>
                    <a:lnTo>
                      <a:pt x="6781" y="5561"/>
                    </a:lnTo>
                    <a:lnTo>
                      <a:pt x="6819" y="5714"/>
                    </a:lnTo>
                    <a:lnTo>
                      <a:pt x="6590" y="5695"/>
                    </a:lnTo>
                    <a:lnTo>
                      <a:pt x="6362" y="5657"/>
                    </a:lnTo>
                    <a:lnTo>
                      <a:pt x="6324" y="5657"/>
                    </a:lnTo>
                    <a:lnTo>
                      <a:pt x="6305" y="5676"/>
                    </a:lnTo>
                    <a:lnTo>
                      <a:pt x="6210" y="5695"/>
                    </a:lnTo>
                    <a:lnTo>
                      <a:pt x="6133" y="5752"/>
                    </a:lnTo>
                    <a:lnTo>
                      <a:pt x="6076" y="5809"/>
                    </a:lnTo>
                    <a:lnTo>
                      <a:pt x="5886" y="6018"/>
                    </a:lnTo>
                    <a:lnTo>
                      <a:pt x="5829" y="6133"/>
                    </a:lnTo>
                    <a:lnTo>
                      <a:pt x="5810" y="6190"/>
                    </a:lnTo>
                    <a:lnTo>
                      <a:pt x="5771" y="6285"/>
                    </a:lnTo>
                    <a:lnTo>
                      <a:pt x="5715" y="6780"/>
                    </a:lnTo>
                    <a:lnTo>
                      <a:pt x="5676" y="6971"/>
                    </a:lnTo>
                    <a:lnTo>
                      <a:pt x="5543" y="7219"/>
                    </a:lnTo>
                    <a:lnTo>
                      <a:pt x="5371" y="7523"/>
                    </a:lnTo>
                    <a:lnTo>
                      <a:pt x="5334" y="7618"/>
                    </a:lnTo>
                    <a:lnTo>
                      <a:pt x="5295" y="7733"/>
                    </a:lnTo>
                    <a:lnTo>
                      <a:pt x="5295" y="7943"/>
                    </a:lnTo>
                    <a:lnTo>
                      <a:pt x="5295" y="7999"/>
                    </a:lnTo>
                    <a:lnTo>
                      <a:pt x="5314" y="8076"/>
                    </a:lnTo>
                    <a:lnTo>
                      <a:pt x="5371" y="8285"/>
                    </a:lnTo>
                    <a:lnTo>
                      <a:pt x="5390" y="8343"/>
                    </a:lnTo>
                    <a:lnTo>
                      <a:pt x="5390" y="8400"/>
                    </a:lnTo>
                    <a:lnTo>
                      <a:pt x="5371" y="8438"/>
                    </a:lnTo>
                    <a:lnTo>
                      <a:pt x="5371" y="8495"/>
                    </a:lnTo>
                    <a:lnTo>
                      <a:pt x="5238" y="8666"/>
                    </a:lnTo>
                    <a:lnTo>
                      <a:pt x="5238" y="8705"/>
                    </a:lnTo>
                    <a:lnTo>
                      <a:pt x="5219" y="8742"/>
                    </a:lnTo>
                    <a:lnTo>
                      <a:pt x="5238" y="8819"/>
                    </a:lnTo>
                    <a:lnTo>
                      <a:pt x="4876" y="9142"/>
                    </a:lnTo>
                    <a:lnTo>
                      <a:pt x="4762" y="9238"/>
                    </a:lnTo>
                    <a:lnTo>
                      <a:pt x="4648" y="9238"/>
                    </a:lnTo>
                    <a:lnTo>
                      <a:pt x="4533" y="9181"/>
                    </a:lnTo>
                    <a:lnTo>
                      <a:pt x="4133" y="8952"/>
                    </a:lnTo>
                    <a:lnTo>
                      <a:pt x="3981" y="8800"/>
                    </a:lnTo>
                    <a:lnTo>
                      <a:pt x="3924" y="8685"/>
                    </a:lnTo>
                    <a:lnTo>
                      <a:pt x="3866" y="8533"/>
                    </a:lnTo>
                    <a:lnTo>
                      <a:pt x="3829" y="8457"/>
                    </a:lnTo>
                    <a:lnTo>
                      <a:pt x="3810" y="8400"/>
                    </a:lnTo>
                    <a:lnTo>
                      <a:pt x="3505" y="8076"/>
                    </a:lnTo>
                    <a:lnTo>
                      <a:pt x="3390" y="7923"/>
                    </a:lnTo>
                    <a:lnTo>
                      <a:pt x="3353" y="7828"/>
                    </a:lnTo>
                    <a:lnTo>
                      <a:pt x="3295" y="7771"/>
                    </a:lnTo>
                    <a:lnTo>
                      <a:pt x="3257" y="7733"/>
                    </a:lnTo>
                    <a:lnTo>
                      <a:pt x="3143" y="7733"/>
                    </a:lnTo>
                    <a:lnTo>
                      <a:pt x="3067" y="7752"/>
                    </a:lnTo>
                    <a:lnTo>
                      <a:pt x="3048" y="7771"/>
                    </a:lnTo>
                    <a:lnTo>
                      <a:pt x="3048" y="7867"/>
                    </a:lnTo>
                    <a:lnTo>
                      <a:pt x="3086" y="8095"/>
                    </a:lnTo>
                    <a:lnTo>
                      <a:pt x="3086" y="8152"/>
                    </a:lnTo>
                    <a:lnTo>
                      <a:pt x="3086" y="8209"/>
                    </a:lnTo>
                    <a:lnTo>
                      <a:pt x="3009" y="8457"/>
                    </a:lnTo>
                    <a:lnTo>
                      <a:pt x="2952" y="8590"/>
                    </a:lnTo>
                    <a:lnTo>
                      <a:pt x="2952" y="8609"/>
                    </a:lnTo>
                    <a:lnTo>
                      <a:pt x="2647" y="8838"/>
                    </a:lnTo>
                    <a:lnTo>
                      <a:pt x="2571" y="8895"/>
                    </a:lnTo>
                    <a:lnTo>
                      <a:pt x="2495" y="8933"/>
                    </a:lnTo>
                    <a:lnTo>
                      <a:pt x="2038" y="8971"/>
                    </a:lnTo>
                    <a:lnTo>
                      <a:pt x="1848" y="8952"/>
                    </a:lnTo>
                    <a:lnTo>
                      <a:pt x="1581" y="8761"/>
                    </a:lnTo>
                    <a:lnTo>
                      <a:pt x="1524" y="8724"/>
                    </a:lnTo>
                    <a:lnTo>
                      <a:pt x="1486" y="8666"/>
                    </a:lnTo>
                    <a:lnTo>
                      <a:pt x="1428" y="8514"/>
                    </a:lnTo>
                    <a:lnTo>
                      <a:pt x="1372" y="8419"/>
                    </a:lnTo>
                    <a:lnTo>
                      <a:pt x="1200" y="8248"/>
                    </a:lnTo>
                    <a:lnTo>
                      <a:pt x="1143" y="8133"/>
                    </a:lnTo>
                    <a:lnTo>
                      <a:pt x="1143" y="8095"/>
                    </a:lnTo>
                    <a:lnTo>
                      <a:pt x="1123" y="8057"/>
                    </a:lnTo>
                    <a:lnTo>
                      <a:pt x="1123" y="8038"/>
                    </a:lnTo>
                    <a:lnTo>
                      <a:pt x="1123" y="7981"/>
                    </a:lnTo>
                    <a:lnTo>
                      <a:pt x="1123" y="7943"/>
                    </a:lnTo>
                    <a:lnTo>
                      <a:pt x="1143" y="7885"/>
                    </a:lnTo>
                    <a:lnTo>
                      <a:pt x="1162" y="7828"/>
                    </a:lnTo>
                    <a:lnTo>
                      <a:pt x="1295" y="7581"/>
                    </a:lnTo>
                    <a:lnTo>
                      <a:pt x="1314" y="7486"/>
                    </a:lnTo>
                    <a:lnTo>
                      <a:pt x="1333" y="7428"/>
                    </a:lnTo>
                    <a:lnTo>
                      <a:pt x="1333" y="7371"/>
                    </a:lnTo>
                    <a:lnTo>
                      <a:pt x="1333" y="7295"/>
                    </a:lnTo>
                    <a:lnTo>
                      <a:pt x="1333" y="7219"/>
                    </a:lnTo>
                    <a:lnTo>
                      <a:pt x="1314" y="7142"/>
                    </a:lnTo>
                    <a:lnTo>
                      <a:pt x="1276" y="7105"/>
                    </a:lnTo>
                    <a:lnTo>
                      <a:pt x="1257" y="7105"/>
                    </a:lnTo>
                    <a:lnTo>
                      <a:pt x="1219" y="7105"/>
                    </a:lnTo>
                    <a:lnTo>
                      <a:pt x="1181" y="7142"/>
                    </a:lnTo>
                    <a:lnTo>
                      <a:pt x="1123" y="7238"/>
                    </a:lnTo>
                    <a:lnTo>
                      <a:pt x="1105" y="7257"/>
                    </a:lnTo>
                    <a:lnTo>
                      <a:pt x="1086" y="7257"/>
                    </a:lnTo>
                    <a:lnTo>
                      <a:pt x="1067" y="7238"/>
                    </a:lnTo>
                    <a:lnTo>
                      <a:pt x="1067" y="7219"/>
                    </a:lnTo>
                    <a:lnTo>
                      <a:pt x="1067" y="7028"/>
                    </a:lnTo>
                    <a:lnTo>
                      <a:pt x="1067" y="6971"/>
                    </a:lnTo>
                    <a:lnTo>
                      <a:pt x="1067" y="6933"/>
                    </a:lnTo>
                    <a:lnTo>
                      <a:pt x="1028" y="6819"/>
                    </a:lnTo>
                    <a:lnTo>
                      <a:pt x="800" y="6724"/>
                    </a:lnTo>
                    <a:lnTo>
                      <a:pt x="686" y="6628"/>
                    </a:lnTo>
                    <a:lnTo>
                      <a:pt x="610" y="6571"/>
                    </a:lnTo>
                    <a:lnTo>
                      <a:pt x="552" y="6495"/>
                    </a:lnTo>
                    <a:lnTo>
                      <a:pt x="533" y="6438"/>
                    </a:lnTo>
                    <a:lnTo>
                      <a:pt x="514" y="6343"/>
                    </a:lnTo>
                    <a:lnTo>
                      <a:pt x="419" y="6114"/>
                    </a:lnTo>
                    <a:lnTo>
                      <a:pt x="400" y="6076"/>
                    </a:lnTo>
                    <a:lnTo>
                      <a:pt x="343" y="6018"/>
                    </a:lnTo>
                    <a:lnTo>
                      <a:pt x="324" y="5981"/>
                    </a:lnTo>
                    <a:lnTo>
                      <a:pt x="285" y="5828"/>
                    </a:lnTo>
                    <a:lnTo>
                      <a:pt x="285" y="5809"/>
                    </a:lnTo>
                    <a:lnTo>
                      <a:pt x="285" y="5790"/>
                    </a:lnTo>
                    <a:lnTo>
                      <a:pt x="152" y="5657"/>
                    </a:lnTo>
                    <a:lnTo>
                      <a:pt x="152" y="5637"/>
                    </a:lnTo>
                    <a:lnTo>
                      <a:pt x="133" y="5581"/>
                    </a:lnTo>
                    <a:lnTo>
                      <a:pt x="95" y="5466"/>
                    </a:lnTo>
                    <a:lnTo>
                      <a:pt x="76" y="5447"/>
                    </a:lnTo>
                    <a:lnTo>
                      <a:pt x="57" y="5428"/>
                    </a:lnTo>
                    <a:lnTo>
                      <a:pt x="38" y="5428"/>
                    </a:lnTo>
                    <a:lnTo>
                      <a:pt x="19" y="5409"/>
                    </a:lnTo>
                    <a:lnTo>
                      <a:pt x="0" y="5371"/>
                    </a:lnTo>
                    <a:lnTo>
                      <a:pt x="19" y="5333"/>
                    </a:lnTo>
                    <a:lnTo>
                      <a:pt x="38" y="5295"/>
                    </a:lnTo>
                    <a:lnTo>
                      <a:pt x="76" y="5238"/>
                    </a:lnTo>
                    <a:lnTo>
                      <a:pt x="76" y="5180"/>
                    </a:lnTo>
                    <a:lnTo>
                      <a:pt x="57" y="5143"/>
                    </a:lnTo>
                    <a:lnTo>
                      <a:pt x="38" y="5104"/>
                    </a:lnTo>
                    <a:lnTo>
                      <a:pt x="38" y="5066"/>
                    </a:lnTo>
                    <a:lnTo>
                      <a:pt x="38" y="5047"/>
                    </a:lnTo>
                    <a:lnTo>
                      <a:pt x="57" y="5028"/>
                    </a:lnTo>
                    <a:lnTo>
                      <a:pt x="76" y="5009"/>
                    </a:lnTo>
                    <a:lnTo>
                      <a:pt x="95" y="4990"/>
                    </a:lnTo>
                    <a:lnTo>
                      <a:pt x="152" y="4876"/>
                    </a:lnTo>
                    <a:lnTo>
                      <a:pt x="171" y="4819"/>
                    </a:lnTo>
                    <a:lnTo>
                      <a:pt x="171" y="4799"/>
                    </a:lnTo>
                    <a:lnTo>
                      <a:pt x="171" y="4723"/>
                    </a:lnTo>
                    <a:lnTo>
                      <a:pt x="190" y="4685"/>
                    </a:lnTo>
                    <a:lnTo>
                      <a:pt x="171" y="4666"/>
                    </a:lnTo>
                    <a:lnTo>
                      <a:pt x="152" y="4647"/>
                    </a:lnTo>
                    <a:lnTo>
                      <a:pt x="152" y="4628"/>
                    </a:lnTo>
                    <a:lnTo>
                      <a:pt x="152" y="4533"/>
                    </a:lnTo>
                    <a:lnTo>
                      <a:pt x="152" y="4495"/>
                    </a:lnTo>
                    <a:lnTo>
                      <a:pt x="114" y="4381"/>
                    </a:lnTo>
                    <a:lnTo>
                      <a:pt x="133" y="4362"/>
                    </a:lnTo>
                    <a:lnTo>
                      <a:pt x="171" y="4304"/>
                    </a:lnTo>
                    <a:lnTo>
                      <a:pt x="171" y="4266"/>
                    </a:lnTo>
                    <a:lnTo>
                      <a:pt x="305" y="4247"/>
                    </a:lnTo>
                    <a:lnTo>
                      <a:pt x="381" y="4209"/>
                    </a:lnTo>
                    <a:lnTo>
                      <a:pt x="419" y="4190"/>
                    </a:lnTo>
                    <a:lnTo>
                      <a:pt x="514" y="4152"/>
                    </a:lnTo>
                    <a:lnTo>
                      <a:pt x="533" y="4133"/>
                    </a:lnTo>
                    <a:lnTo>
                      <a:pt x="629" y="4057"/>
                    </a:lnTo>
                    <a:lnTo>
                      <a:pt x="724" y="3942"/>
                    </a:lnTo>
                    <a:lnTo>
                      <a:pt x="800" y="3885"/>
                    </a:lnTo>
                    <a:lnTo>
                      <a:pt x="819" y="3866"/>
                    </a:lnTo>
                    <a:lnTo>
                      <a:pt x="895" y="3828"/>
                    </a:lnTo>
                    <a:lnTo>
                      <a:pt x="914" y="3828"/>
                    </a:lnTo>
                    <a:lnTo>
                      <a:pt x="933" y="3790"/>
                    </a:lnTo>
                    <a:lnTo>
                      <a:pt x="952" y="3733"/>
                    </a:lnTo>
                    <a:lnTo>
                      <a:pt x="991" y="3600"/>
                    </a:lnTo>
                    <a:lnTo>
                      <a:pt x="1028" y="3485"/>
                    </a:lnTo>
                    <a:lnTo>
                      <a:pt x="1067" y="3409"/>
                    </a:lnTo>
                    <a:lnTo>
                      <a:pt x="1105" y="3390"/>
                    </a:lnTo>
                    <a:lnTo>
                      <a:pt x="1123" y="3371"/>
                    </a:lnTo>
                    <a:lnTo>
                      <a:pt x="1162" y="3295"/>
                    </a:lnTo>
                    <a:lnTo>
                      <a:pt x="1181" y="3219"/>
                    </a:lnTo>
                    <a:lnTo>
                      <a:pt x="1200" y="3143"/>
                    </a:lnTo>
                    <a:lnTo>
                      <a:pt x="1181" y="3066"/>
                    </a:lnTo>
                    <a:lnTo>
                      <a:pt x="1162" y="2914"/>
                    </a:lnTo>
                    <a:lnTo>
                      <a:pt x="1105" y="2781"/>
                    </a:lnTo>
                    <a:lnTo>
                      <a:pt x="1086" y="2666"/>
                    </a:lnTo>
                    <a:lnTo>
                      <a:pt x="1028" y="2495"/>
                    </a:lnTo>
                    <a:lnTo>
                      <a:pt x="971" y="2171"/>
                    </a:lnTo>
                    <a:lnTo>
                      <a:pt x="933" y="2076"/>
                    </a:lnTo>
                    <a:lnTo>
                      <a:pt x="895" y="1980"/>
                    </a:lnTo>
                    <a:lnTo>
                      <a:pt x="895" y="1942"/>
                    </a:lnTo>
                    <a:lnTo>
                      <a:pt x="876" y="1809"/>
                    </a:lnTo>
                    <a:lnTo>
                      <a:pt x="857" y="1771"/>
                    </a:lnTo>
                    <a:lnTo>
                      <a:pt x="781" y="1638"/>
                    </a:lnTo>
                    <a:lnTo>
                      <a:pt x="705" y="1447"/>
                    </a:lnTo>
                    <a:lnTo>
                      <a:pt x="647" y="1314"/>
                    </a:lnTo>
                    <a:lnTo>
                      <a:pt x="571" y="1238"/>
                    </a:lnTo>
                    <a:lnTo>
                      <a:pt x="457" y="1123"/>
                    </a:lnTo>
                    <a:lnTo>
                      <a:pt x="419" y="1085"/>
                    </a:lnTo>
                    <a:lnTo>
                      <a:pt x="381" y="1047"/>
                    </a:lnTo>
                    <a:lnTo>
                      <a:pt x="343" y="1009"/>
                    </a:lnTo>
                    <a:lnTo>
                      <a:pt x="305" y="971"/>
                    </a:lnTo>
                    <a:lnTo>
                      <a:pt x="248" y="895"/>
                    </a:lnTo>
                    <a:lnTo>
                      <a:pt x="266" y="609"/>
                    </a:lnTo>
                    <a:lnTo>
                      <a:pt x="324" y="325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03" name="Freeform 34">
                <a:extLst>
                  <a:ext uri="{FF2B5EF4-FFF2-40B4-BE49-F238E27FC236}">
                    <a16:creationId xmlns:a16="http://schemas.microsoft.com/office/drawing/2014/main" id="{9A4B2661-47E2-644F-A65A-DF4596EF33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9000" y="7653338"/>
                <a:ext cx="658813" cy="754062"/>
              </a:xfrm>
              <a:custGeom>
                <a:avLst/>
                <a:gdLst>
                  <a:gd name="T0" fmla="*/ 2147483646 w 1829"/>
                  <a:gd name="T1" fmla="*/ 2147483646 h 2095"/>
                  <a:gd name="T2" fmla="*/ 2147483646 w 1829"/>
                  <a:gd name="T3" fmla="*/ 2147483646 h 2095"/>
                  <a:gd name="T4" fmla="*/ 2147483646 w 1829"/>
                  <a:gd name="T5" fmla="*/ 2147483646 h 2095"/>
                  <a:gd name="T6" fmla="*/ 2147483646 w 1829"/>
                  <a:gd name="T7" fmla="*/ 2147483646 h 2095"/>
                  <a:gd name="T8" fmla="*/ 2147483646 w 1829"/>
                  <a:gd name="T9" fmla="*/ 2147483646 h 2095"/>
                  <a:gd name="T10" fmla="*/ 2147483646 w 1829"/>
                  <a:gd name="T11" fmla="*/ 2147483646 h 2095"/>
                  <a:gd name="T12" fmla="*/ 2147483646 w 1829"/>
                  <a:gd name="T13" fmla="*/ 2147483646 h 2095"/>
                  <a:gd name="T14" fmla="*/ 2147483646 w 1829"/>
                  <a:gd name="T15" fmla="*/ 2147483646 h 2095"/>
                  <a:gd name="T16" fmla="*/ 2147483646 w 1829"/>
                  <a:gd name="T17" fmla="*/ 2147483646 h 2095"/>
                  <a:gd name="T18" fmla="*/ 2147483646 w 1829"/>
                  <a:gd name="T19" fmla="*/ 2147483646 h 2095"/>
                  <a:gd name="T20" fmla="*/ 2147483646 w 1829"/>
                  <a:gd name="T21" fmla="*/ 2147483646 h 2095"/>
                  <a:gd name="T22" fmla="*/ 2147483646 w 1829"/>
                  <a:gd name="T23" fmla="*/ 2147483646 h 2095"/>
                  <a:gd name="T24" fmla="*/ 2147483646 w 1829"/>
                  <a:gd name="T25" fmla="*/ 2147483646 h 2095"/>
                  <a:gd name="T26" fmla="*/ 2147483646 w 1829"/>
                  <a:gd name="T27" fmla="*/ 2147483646 h 2095"/>
                  <a:gd name="T28" fmla="*/ 2147483646 w 1829"/>
                  <a:gd name="T29" fmla="*/ 2147483646 h 2095"/>
                  <a:gd name="T30" fmla="*/ 2147483646 w 1829"/>
                  <a:gd name="T31" fmla="*/ 2147483646 h 2095"/>
                  <a:gd name="T32" fmla="*/ 2147483646 w 1829"/>
                  <a:gd name="T33" fmla="*/ 2147483646 h 2095"/>
                  <a:gd name="T34" fmla="*/ 2147483646 w 1829"/>
                  <a:gd name="T35" fmla="*/ 2147483646 h 2095"/>
                  <a:gd name="T36" fmla="*/ 2147483646 w 1829"/>
                  <a:gd name="T37" fmla="*/ 2147483646 h 2095"/>
                  <a:gd name="T38" fmla="*/ 0 w 1829"/>
                  <a:gd name="T39" fmla="*/ 2147483646 h 2095"/>
                  <a:gd name="T40" fmla="*/ 2147483646 w 1829"/>
                  <a:gd name="T41" fmla="*/ 2147483646 h 2095"/>
                  <a:gd name="T42" fmla="*/ 2147483646 w 1829"/>
                  <a:gd name="T43" fmla="*/ 2147483646 h 2095"/>
                  <a:gd name="T44" fmla="*/ 2147483646 w 1829"/>
                  <a:gd name="T45" fmla="*/ 2147483646 h 2095"/>
                  <a:gd name="T46" fmla="*/ 2147483646 w 1829"/>
                  <a:gd name="T47" fmla="*/ 2147483646 h 2095"/>
                  <a:gd name="T48" fmla="*/ 2147483646 w 1829"/>
                  <a:gd name="T49" fmla="*/ 2147483646 h 2095"/>
                  <a:gd name="T50" fmla="*/ 2147483646 w 1829"/>
                  <a:gd name="T51" fmla="*/ 2147483646 h 2095"/>
                  <a:gd name="T52" fmla="*/ 2147483646 w 1829"/>
                  <a:gd name="T53" fmla="*/ 2147483646 h 2095"/>
                  <a:gd name="T54" fmla="*/ 2147483646 w 1829"/>
                  <a:gd name="T55" fmla="*/ 2147483646 h 2095"/>
                  <a:gd name="T56" fmla="*/ 2147483646 w 1829"/>
                  <a:gd name="T57" fmla="*/ 2147483646 h 2095"/>
                  <a:gd name="T58" fmla="*/ 2147483646 w 1829"/>
                  <a:gd name="T59" fmla="*/ 2147483646 h 2095"/>
                  <a:gd name="T60" fmla="*/ 2147483646 w 1829"/>
                  <a:gd name="T61" fmla="*/ 2147483646 h 2095"/>
                  <a:gd name="T62" fmla="*/ 2147483646 w 1829"/>
                  <a:gd name="T63" fmla="*/ 2147483646 h 2095"/>
                  <a:gd name="T64" fmla="*/ 2147483646 w 1829"/>
                  <a:gd name="T65" fmla="*/ 2147483646 h 2095"/>
                  <a:gd name="T66" fmla="*/ 2147483646 w 1829"/>
                  <a:gd name="T67" fmla="*/ 2147483646 h 2095"/>
                  <a:gd name="T68" fmla="*/ 2147483646 w 1829"/>
                  <a:gd name="T69" fmla="*/ 2147483646 h 2095"/>
                  <a:gd name="T70" fmla="*/ 2147483646 w 1829"/>
                  <a:gd name="T71" fmla="*/ 2147483646 h 2095"/>
                  <a:gd name="T72" fmla="*/ 2147483646 w 1829"/>
                  <a:gd name="T73" fmla="*/ 2147483646 h 2095"/>
                  <a:gd name="T74" fmla="*/ 2147483646 w 1829"/>
                  <a:gd name="T75" fmla="*/ 2147483646 h 2095"/>
                  <a:gd name="T76" fmla="*/ 2147483646 w 1829"/>
                  <a:gd name="T77" fmla="*/ 2147483646 h 2095"/>
                  <a:gd name="T78" fmla="*/ 2147483646 w 1829"/>
                  <a:gd name="T79" fmla="*/ 2147483646 h 2095"/>
                  <a:gd name="T80" fmla="*/ 2147483646 w 1829"/>
                  <a:gd name="T81" fmla="*/ 2147483646 h 209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829" h="2095">
                    <a:moveTo>
                      <a:pt x="1029" y="857"/>
                    </a:moveTo>
                    <a:lnTo>
                      <a:pt x="1066" y="857"/>
                    </a:lnTo>
                    <a:lnTo>
                      <a:pt x="1105" y="838"/>
                    </a:lnTo>
                    <a:lnTo>
                      <a:pt x="1181" y="780"/>
                    </a:lnTo>
                    <a:lnTo>
                      <a:pt x="1219" y="724"/>
                    </a:lnTo>
                    <a:lnTo>
                      <a:pt x="1295" y="628"/>
                    </a:lnTo>
                    <a:lnTo>
                      <a:pt x="1505" y="704"/>
                    </a:lnTo>
                    <a:lnTo>
                      <a:pt x="1562" y="724"/>
                    </a:lnTo>
                    <a:lnTo>
                      <a:pt x="1619" y="762"/>
                    </a:lnTo>
                    <a:lnTo>
                      <a:pt x="1695" y="800"/>
                    </a:lnTo>
                    <a:lnTo>
                      <a:pt x="1714" y="819"/>
                    </a:lnTo>
                    <a:lnTo>
                      <a:pt x="1771" y="857"/>
                    </a:lnTo>
                    <a:lnTo>
                      <a:pt x="1791" y="895"/>
                    </a:lnTo>
                    <a:lnTo>
                      <a:pt x="1809" y="952"/>
                    </a:lnTo>
                    <a:lnTo>
                      <a:pt x="1828" y="1009"/>
                    </a:lnTo>
                    <a:lnTo>
                      <a:pt x="1828" y="1105"/>
                    </a:lnTo>
                    <a:lnTo>
                      <a:pt x="1828" y="1295"/>
                    </a:lnTo>
                    <a:lnTo>
                      <a:pt x="1809" y="1428"/>
                    </a:lnTo>
                    <a:lnTo>
                      <a:pt x="1791" y="1581"/>
                    </a:lnTo>
                    <a:lnTo>
                      <a:pt x="1828" y="1751"/>
                    </a:lnTo>
                    <a:lnTo>
                      <a:pt x="1828" y="1961"/>
                    </a:lnTo>
                    <a:lnTo>
                      <a:pt x="1676" y="2018"/>
                    </a:lnTo>
                    <a:lnTo>
                      <a:pt x="1466" y="2094"/>
                    </a:lnTo>
                    <a:lnTo>
                      <a:pt x="1219" y="1999"/>
                    </a:lnTo>
                    <a:lnTo>
                      <a:pt x="1161" y="1961"/>
                    </a:lnTo>
                    <a:lnTo>
                      <a:pt x="1066" y="1903"/>
                    </a:lnTo>
                    <a:lnTo>
                      <a:pt x="1009" y="1808"/>
                    </a:lnTo>
                    <a:lnTo>
                      <a:pt x="914" y="1808"/>
                    </a:lnTo>
                    <a:lnTo>
                      <a:pt x="876" y="1827"/>
                    </a:lnTo>
                    <a:lnTo>
                      <a:pt x="762" y="1866"/>
                    </a:lnTo>
                    <a:lnTo>
                      <a:pt x="648" y="1942"/>
                    </a:lnTo>
                    <a:lnTo>
                      <a:pt x="571" y="1999"/>
                    </a:lnTo>
                    <a:lnTo>
                      <a:pt x="533" y="2037"/>
                    </a:lnTo>
                    <a:lnTo>
                      <a:pt x="514" y="2056"/>
                    </a:lnTo>
                    <a:lnTo>
                      <a:pt x="476" y="2056"/>
                    </a:lnTo>
                    <a:lnTo>
                      <a:pt x="438" y="2056"/>
                    </a:lnTo>
                    <a:lnTo>
                      <a:pt x="381" y="2056"/>
                    </a:lnTo>
                    <a:lnTo>
                      <a:pt x="190" y="2037"/>
                    </a:lnTo>
                    <a:lnTo>
                      <a:pt x="114" y="2018"/>
                    </a:lnTo>
                    <a:lnTo>
                      <a:pt x="0" y="1961"/>
                    </a:lnTo>
                    <a:lnTo>
                      <a:pt x="38" y="1885"/>
                    </a:lnTo>
                    <a:lnTo>
                      <a:pt x="76" y="1694"/>
                    </a:lnTo>
                    <a:lnTo>
                      <a:pt x="95" y="1466"/>
                    </a:lnTo>
                    <a:lnTo>
                      <a:pt x="152" y="1181"/>
                    </a:lnTo>
                    <a:lnTo>
                      <a:pt x="152" y="1124"/>
                    </a:lnTo>
                    <a:lnTo>
                      <a:pt x="171" y="1009"/>
                    </a:lnTo>
                    <a:lnTo>
                      <a:pt x="171" y="952"/>
                    </a:lnTo>
                    <a:lnTo>
                      <a:pt x="171" y="933"/>
                    </a:lnTo>
                    <a:lnTo>
                      <a:pt x="152" y="914"/>
                    </a:lnTo>
                    <a:lnTo>
                      <a:pt x="152" y="876"/>
                    </a:lnTo>
                    <a:lnTo>
                      <a:pt x="114" y="819"/>
                    </a:lnTo>
                    <a:lnTo>
                      <a:pt x="95" y="762"/>
                    </a:lnTo>
                    <a:lnTo>
                      <a:pt x="95" y="704"/>
                    </a:lnTo>
                    <a:lnTo>
                      <a:pt x="57" y="628"/>
                    </a:lnTo>
                    <a:lnTo>
                      <a:pt x="57" y="533"/>
                    </a:lnTo>
                    <a:lnTo>
                      <a:pt x="95" y="495"/>
                    </a:lnTo>
                    <a:lnTo>
                      <a:pt x="114" y="457"/>
                    </a:lnTo>
                    <a:lnTo>
                      <a:pt x="152" y="381"/>
                    </a:lnTo>
                    <a:lnTo>
                      <a:pt x="171" y="362"/>
                    </a:lnTo>
                    <a:lnTo>
                      <a:pt x="286" y="286"/>
                    </a:lnTo>
                    <a:lnTo>
                      <a:pt x="304" y="267"/>
                    </a:lnTo>
                    <a:lnTo>
                      <a:pt x="343" y="247"/>
                    </a:lnTo>
                    <a:lnTo>
                      <a:pt x="381" y="190"/>
                    </a:lnTo>
                    <a:lnTo>
                      <a:pt x="419" y="76"/>
                    </a:lnTo>
                    <a:lnTo>
                      <a:pt x="438" y="57"/>
                    </a:lnTo>
                    <a:lnTo>
                      <a:pt x="457" y="57"/>
                    </a:lnTo>
                    <a:lnTo>
                      <a:pt x="609" y="0"/>
                    </a:lnTo>
                    <a:lnTo>
                      <a:pt x="609" y="152"/>
                    </a:lnTo>
                    <a:lnTo>
                      <a:pt x="609" y="228"/>
                    </a:lnTo>
                    <a:lnTo>
                      <a:pt x="609" y="267"/>
                    </a:lnTo>
                    <a:lnTo>
                      <a:pt x="609" y="286"/>
                    </a:lnTo>
                    <a:lnTo>
                      <a:pt x="590" y="304"/>
                    </a:lnTo>
                    <a:lnTo>
                      <a:pt x="476" y="438"/>
                    </a:lnTo>
                    <a:lnTo>
                      <a:pt x="438" y="514"/>
                    </a:lnTo>
                    <a:lnTo>
                      <a:pt x="438" y="590"/>
                    </a:lnTo>
                    <a:lnTo>
                      <a:pt x="495" y="609"/>
                    </a:lnTo>
                    <a:lnTo>
                      <a:pt x="571" y="628"/>
                    </a:lnTo>
                    <a:lnTo>
                      <a:pt x="628" y="685"/>
                    </a:lnTo>
                    <a:lnTo>
                      <a:pt x="724" y="724"/>
                    </a:lnTo>
                    <a:lnTo>
                      <a:pt x="800" y="780"/>
                    </a:lnTo>
                    <a:lnTo>
                      <a:pt x="876" y="819"/>
                    </a:lnTo>
                    <a:lnTo>
                      <a:pt x="971" y="838"/>
                    </a:lnTo>
                    <a:lnTo>
                      <a:pt x="1029" y="857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04" name="Freeform 35">
                <a:extLst>
                  <a:ext uri="{FF2B5EF4-FFF2-40B4-BE49-F238E27FC236}">
                    <a16:creationId xmlns:a16="http://schemas.microsoft.com/office/drawing/2014/main" id="{E20F2E56-07C5-F343-92EF-433B59034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6475" y="8366125"/>
                <a:ext cx="3298825" cy="2708275"/>
              </a:xfrm>
              <a:custGeom>
                <a:avLst/>
                <a:gdLst>
                  <a:gd name="T0" fmla="*/ 2147483646 w 9163"/>
                  <a:gd name="T1" fmla="*/ 2147483646 h 7525"/>
                  <a:gd name="T2" fmla="*/ 2147483646 w 9163"/>
                  <a:gd name="T3" fmla="*/ 2147483646 h 7525"/>
                  <a:gd name="T4" fmla="*/ 2147483646 w 9163"/>
                  <a:gd name="T5" fmla="*/ 2147483646 h 7525"/>
                  <a:gd name="T6" fmla="*/ 2147483646 w 9163"/>
                  <a:gd name="T7" fmla="*/ 2147483646 h 7525"/>
                  <a:gd name="T8" fmla="*/ 2147483646 w 9163"/>
                  <a:gd name="T9" fmla="*/ 2147483646 h 7525"/>
                  <a:gd name="T10" fmla="*/ 2147483646 w 9163"/>
                  <a:gd name="T11" fmla="*/ 2147483646 h 7525"/>
                  <a:gd name="T12" fmla="*/ 2147483646 w 9163"/>
                  <a:gd name="T13" fmla="*/ 2147483646 h 7525"/>
                  <a:gd name="T14" fmla="*/ 2147483646 w 9163"/>
                  <a:gd name="T15" fmla="*/ 2147483646 h 7525"/>
                  <a:gd name="T16" fmla="*/ 2147483646 w 9163"/>
                  <a:gd name="T17" fmla="*/ 2147483646 h 7525"/>
                  <a:gd name="T18" fmla="*/ 2147483646 w 9163"/>
                  <a:gd name="T19" fmla="*/ 2147483646 h 7525"/>
                  <a:gd name="T20" fmla="*/ 2147483646 w 9163"/>
                  <a:gd name="T21" fmla="*/ 2147483646 h 7525"/>
                  <a:gd name="T22" fmla="*/ 2147483646 w 9163"/>
                  <a:gd name="T23" fmla="*/ 2147483646 h 7525"/>
                  <a:gd name="T24" fmla="*/ 2147483646 w 9163"/>
                  <a:gd name="T25" fmla="*/ 2147483646 h 7525"/>
                  <a:gd name="T26" fmla="*/ 2147483646 w 9163"/>
                  <a:gd name="T27" fmla="*/ 2147483646 h 7525"/>
                  <a:gd name="T28" fmla="*/ 2147483646 w 9163"/>
                  <a:gd name="T29" fmla="*/ 2147483646 h 7525"/>
                  <a:gd name="T30" fmla="*/ 2147483646 w 9163"/>
                  <a:gd name="T31" fmla="*/ 2147483646 h 7525"/>
                  <a:gd name="T32" fmla="*/ 2147483646 w 9163"/>
                  <a:gd name="T33" fmla="*/ 2147483646 h 7525"/>
                  <a:gd name="T34" fmla="*/ 2147483646 w 9163"/>
                  <a:gd name="T35" fmla="*/ 2147483646 h 7525"/>
                  <a:gd name="T36" fmla="*/ 2147483646 w 9163"/>
                  <a:gd name="T37" fmla="*/ 2147483646 h 7525"/>
                  <a:gd name="T38" fmla="*/ 2147483646 w 9163"/>
                  <a:gd name="T39" fmla="*/ 2147483646 h 7525"/>
                  <a:gd name="T40" fmla="*/ 2147483646 w 9163"/>
                  <a:gd name="T41" fmla="*/ 2147483646 h 7525"/>
                  <a:gd name="T42" fmla="*/ 2147483646 w 9163"/>
                  <a:gd name="T43" fmla="*/ 2147483646 h 7525"/>
                  <a:gd name="T44" fmla="*/ 2147483646 w 9163"/>
                  <a:gd name="T45" fmla="*/ 2147483646 h 7525"/>
                  <a:gd name="T46" fmla="*/ 2147483646 w 9163"/>
                  <a:gd name="T47" fmla="*/ 2147483646 h 7525"/>
                  <a:gd name="T48" fmla="*/ 2147483646 w 9163"/>
                  <a:gd name="T49" fmla="*/ 2147483646 h 7525"/>
                  <a:gd name="T50" fmla="*/ 2147483646 w 9163"/>
                  <a:gd name="T51" fmla="*/ 2147483646 h 7525"/>
                  <a:gd name="T52" fmla="*/ 2147483646 w 9163"/>
                  <a:gd name="T53" fmla="*/ 2147483646 h 7525"/>
                  <a:gd name="T54" fmla="*/ 2147483646 w 9163"/>
                  <a:gd name="T55" fmla="*/ 2147483646 h 7525"/>
                  <a:gd name="T56" fmla="*/ 2147483646 w 9163"/>
                  <a:gd name="T57" fmla="*/ 2147483646 h 7525"/>
                  <a:gd name="T58" fmla="*/ 2147483646 w 9163"/>
                  <a:gd name="T59" fmla="*/ 2147483646 h 7525"/>
                  <a:gd name="T60" fmla="*/ 2147483646 w 9163"/>
                  <a:gd name="T61" fmla="*/ 2147483646 h 7525"/>
                  <a:gd name="T62" fmla="*/ 2147483646 w 9163"/>
                  <a:gd name="T63" fmla="*/ 2147483646 h 7525"/>
                  <a:gd name="T64" fmla="*/ 2147483646 w 9163"/>
                  <a:gd name="T65" fmla="*/ 2147483646 h 7525"/>
                  <a:gd name="T66" fmla="*/ 2147483646 w 9163"/>
                  <a:gd name="T67" fmla="*/ 2147483646 h 7525"/>
                  <a:gd name="T68" fmla="*/ 2147483646 w 9163"/>
                  <a:gd name="T69" fmla="*/ 2147483646 h 7525"/>
                  <a:gd name="T70" fmla="*/ 2147483646 w 9163"/>
                  <a:gd name="T71" fmla="*/ 2147483646 h 7525"/>
                  <a:gd name="T72" fmla="*/ 2147483646 w 9163"/>
                  <a:gd name="T73" fmla="*/ 2147483646 h 7525"/>
                  <a:gd name="T74" fmla="*/ 2147483646 w 9163"/>
                  <a:gd name="T75" fmla="*/ 2147483646 h 7525"/>
                  <a:gd name="T76" fmla="*/ 2147483646 w 9163"/>
                  <a:gd name="T77" fmla="*/ 2147483646 h 7525"/>
                  <a:gd name="T78" fmla="*/ 2147483646 w 9163"/>
                  <a:gd name="T79" fmla="*/ 2147483646 h 7525"/>
                  <a:gd name="T80" fmla="*/ 2147483646 w 9163"/>
                  <a:gd name="T81" fmla="*/ 2147483646 h 7525"/>
                  <a:gd name="T82" fmla="*/ 2147483646 w 9163"/>
                  <a:gd name="T83" fmla="*/ 0 h 7525"/>
                  <a:gd name="T84" fmla="*/ 2147483646 w 9163"/>
                  <a:gd name="T85" fmla="*/ 2147483646 h 7525"/>
                  <a:gd name="T86" fmla="*/ 2147483646 w 9163"/>
                  <a:gd name="T87" fmla="*/ 2147483646 h 7525"/>
                  <a:gd name="T88" fmla="*/ 2147483646 w 9163"/>
                  <a:gd name="T89" fmla="*/ 2147483646 h 7525"/>
                  <a:gd name="T90" fmla="*/ 2147483646 w 9163"/>
                  <a:gd name="T91" fmla="*/ 2147483646 h 7525"/>
                  <a:gd name="T92" fmla="*/ 2147483646 w 9163"/>
                  <a:gd name="T93" fmla="*/ 2147483646 h 7525"/>
                  <a:gd name="T94" fmla="*/ 2147483646 w 9163"/>
                  <a:gd name="T95" fmla="*/ 2147483646 h 7525"/>
                  <a:gd name="T96" fmla="*/ 2147483646 w 9163"/>
                  <a:gd name="T97" fmla="*/ 2147483646 h 7525"/>
                  <a:gd name="T98" fmla="*/ 2147483646 w 9163"/>
                  <a:gd name="T99" fmla="*/ 2147483646 h 7525"/>
                  <a:gd name="T100" fmla="*/ 2147483646 w 9163"/>
                  <a:gd name="T101" fmla="*/ 2147483646 h 7525"/>
                  <a:gd name="T102" fmla="*/ 2147483646 w 9163"/>
                  <a:gd name="T103" fmla="*/ 2147483646 h 7525"/>
                  <a:gd name="T104" fmla="*/ 2147483646 w 9163"/>
                  <a:gd name="T105" fmla="*/ 2147483646 h 7525"/>
                  <a:gd name="T106" fmla="*/ 2147483646 w 9163"/>
                  <a:gd name="T107" fmla="*/ 2147483646 h 7525"/>
                  <a:gd name="T108" fmla="*/ 2147483646 w 9163"/>
                  <a:gd name="T109" fmla="*/ 2147483646 h 7525"/>
                  <a:gd name="T110" fmla="*/ 2147483646 w 9163"/>
                  <a:gd name="T111" fmla="*/ 2147483646 h 7525"/>
                  <a:gd name="T112" fmla="*/ 2147483646 w 9163"/>
                  <a:gd name="T113" fmla="*/ 2147483646 h 7525"/>
                  <a:gd name="T114" fmla="*/ 2147483646 w 9163"/>
                  <a:gd name="T115" fmla="*/ 2147483646 h 752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163" h="7525">
                    <a:moveTo>
                      <a:pt x="8038" y="4343"/>
                    </a:moveTo>
                    <a:lnTo>
                      <a:pt x="8000" y="4400"/>
                    </a:lnTo>
                    <a:lnTo>
                      <a:pt x="7981" y="4438"/>
                    </a:lnTo>
                    <a:lnTo>
                      <a:pt x="7962" y="4476"/>
                    </a:lnTo>
                    <a:lnTo>
                      <a:pt x="7981" y="4514"/>
                    </a:lnTo>
                    <a:lnTo>
                      <a:pt x="8000" y="4533"/>
                    </a:lnTo>
                    <a:lnTo>
                      <a:pt x="8019" y="4533"/>
                    </a:lnTo>
                    <a:lnTo>
                      <a:pt x="8038" y="4552"/>
                    </a:lnTo>
                    <a:lnTo>
                      <a:pt x="8057" y="4571"/>
                    </a:lnTo>
                    <a:lnTo>
                      <a:pt x="8095" y="4686"/>
                    </a:lnTo>
                    <a:lnTo>
                      <a:pt x="8114" y="4742"/>
                    </a:lnTo>
                    <a:lnTo>
                      <a:pt x="8114" y="4762"/>
                    </a:lnTo>
                    <a:lnTo>
                      <a:pt x="8247" y="4895"/>
                    </a:lnTo>
                    <a:lnTo>
                      <a:pt x="8247" y="4914"/>
                    </a:lnTo>
                    <a:lnTo>
                      <a:pt x="8247" y="4933"/>
                    </a:lnTo>
                    <a:lnTo>
                      <a:pt x="8286" y="5086"/>
                    </a:lnTo>
                    <a:lnTo>
                      <a:pt x="8305" y="5123"/>
                    </a:lnTo>
                    <a:lnTo>
                      <a:pt x="8362" y="5181"/>
                    </a:lnTo>
                    <a:lnTo>
                      <a:pt x="8381" y="5219"/>
                    </a:lnTo>
                    <a:lnTo>
                      <a:pt x="8476" y="5448"/>
                    </a:lnTo>
                    <a:lnTo>
                      <a:pt x="8495" y="5543"/>
                    </a:lnTo>
                    <a:lnTo>
                      <a:pt x="8514" y="5600"/>
                    </a:lnTo>
                    <a:lnTo>
                      <a:pt x="8572" y="5676"/>
                    </a:lnTo>
                    <a:lnTo>
                      <a:pt x="8648" y="5733"/>
                    </a:lnTo>
                    <a:lnTo>
                      <a:pt x="8762" y="5829"/>
                    </a:lnTo>
                    <a:lnTo>
                      <a:pt x="8648" y="6152"/>
                    </a:lnTo>
                    <a:lnTo>
                      <a:pt x="8609" y="6171"/>
                    </a:lnTo>
                    <a:lnTo>
                      <a:pt x="8552" y="6229"/>
                    </a:lnTo>
                    <a:lnTo>
                      <a:pt x="8419" y="6305"/>
                    </a:lnTo>
                    <a:lnTo>
                      <a:pt x="8133" y="6457"/>
                    </a:lnTo>
                    <a:lnTo>
                      <a:pt x="7905" y="6419"/>
                    </a:lnTo>
                    <a:lnTo>
                      <a:pt x="7619" y="6362"/>
                    </a:lnTo>
                    <a:lnTo>
                      <a:pt x="7448" y="6362"/>
                    </a:lnTo>
                    <a:lnTo>
                      <a:pt x="7333" y="6400"/>
                    </a:lnTo>
                    <a:lnTo>
                      <a:pt x="7238" y="6419"/>
                    </a:lnTo>
                    <a:lnTo>
                      <a:pt x="7162" y="6476"/>
                    </a:lnTo>
                    <a:lnTo>
                      <a:pt x="6972" y="6495"/>
                    </a:lnTo>
                    <a:lnTo>
                      <a:pt x="6972" y="6609"/>
                    </a:lnTo>
                    <a:lnTo>
                      <a:pt x="6952" y="6705"/>
                    </a:lnTo>
                    <a:lnTo>
                      <a:pt x="6933" y="6876"/>
                    </a:lnTo>
                    <a:lnTo>
                      <a:pt x="6933" y="6914"/>
                    </a:lnTo>
                    <a:lnTo>
                      <a:pt x="6914" y="6952"/>
                    </a:lnTo>
                    <a:lnTo>
                      <a:pt x="6895" y="6990"/>
                    </a:lnTo>
                    <a:lnTo>
                      <a:pt x="6876" y="7009"/>
                    </a:lnTo>
                    <a:lnTo>
                      <a:pt x="6838" y="7028"/>
                    </a:lnTo>
                    <a:lnTo>
                      <a:pt x="6800" y="7048"/>
                    </a:lnTo>
                    <a:lnTo>
                      <a:pt x="6647" y="7067"/>
                    </a:lnTo>
                    <a:lnTo>
                      <a:pt x="6552" y="7086"/>
                    </a:lnTo>
                    <a:lnTo>
                      <a:pt x="6533" y="7124"/>
                    </a:lnTo>
                    <a:lnTo>
                      <a:pt x="6514" y="7143"/>
                    </a:lnTo>
                    <a:lnTo>
                      <a:pt x="6419" y="7276"/>
                    </a:lnTo>
                    <a:lnTo>
                      <a:pt x="6381" y="7295"/>
                    </a:lnTo>
                    <a:lnTo>
                      <a:pt x="6362" y="7333"/>
                    </a:lnTo>
                    <a:lnTo>
                      <a:pt x="6171" y="7409"/>
                    </a:lnTo>
                    <a:lnTo>
                      <a:pt x="6076" y="7429"/>
                    </a:lnTo>
                    <a:lnTo>
                      <a:pt x="6019" y="7429"/>
                    </a:lnTo>
                    <a:lnTo>
                      <a:pt x="5733" y="7448"/>
                    </a:lnTo>
                    <a:lnTo>
                      <a:pt x="5581" y="7467"/>
                    </a:lnTo>
                    <a:lnTo>
                      <a:pt x="5467" y="7390"/>
                    </a:lnTo>
                    <a:lnTo>
                      <a:pt x="5390" y="7314"/>
                    </a:lnTo>
                    <a:lnTo>
                      <a:pt x="5295" y="7200"/>
                    </a:lnTo>
                    <a:lnTo>
                      <a:pt x="5200" y="7124"/>
                    </a:lnTo>
                    <a:lnTo>
                      <a:pt x="5086" y="7067"/>
                    </a:lnTo>
                    <a:lnTo>
                      <a:pt x="5028" y="7048"/>
                    </a:lnTo>
                    <a:lnTo>
                      <a:pt x="4838" y="7009"/>
                    </a:lnTo>
                    <a:lnTo>
                      <a:pt x="4724" y="7009"/>
                    </a:lnTo>
                    <a:lnTo>
                      <a:pt x="4571" y="7009"/>
                    </a:lnTo>
                    <a:lnTo>
                      <a:pt x="4209" y="7009"/>
                    </a:lnTo>
                    <a:lnTo>
                      <a:pt x="3867" y="7009"/>
                    </a:lnTo>
                    <a:lnTo>
                      <a:pt x="3828" y="6952"/>
                    </a:lnTo>
                    <a:lnTo>
                      <a:pt x="3828" y="6933"/>
                    </a:lnTo>
                    <a:lnTo>
                      <a:pt x="3790" y="6895"/>
                    </a:lnTo>
                    <a:lnTo>
                      <a:pt x="3752" y="6876"/>
                    </a:lnTo>
                    <a:lnTo>
                      <a:pt x="3562" y="6819"/>
                    </a:lnTo>
                    <a:lnTo>
                      <a:pt x="3486" y="6781"/>
                    </a:lnTo>
                    <a:lnTo>
                      <a:pt x="3409" y="6723"/>
                    </a:lnTo>
                    <a:lnTo>
                      <a:pt x="3295" y="6609"/>
                    </a:lnTo>
                    <a:lnTo>
                      <a:pt x="3257" y="6591"/>
                    </a:lnTo>
                    <a:lnTo>
                      <a:pt x="3238" y="6591"/>
                    </a:lnTo>
                    <a:lnTo>
                      <a:pt x="3200" y="6571"/>
                    </a:lnTo>
                    <a:lnTo>
                      <a:pt x="3123" y="6591"/>
                    </a:lnTo>
                    <a:lnTo>
                      <a:pt x="3010" y="6609"/>
                    </a:lnTo>
                    <a:lnTo>
                      <a:pt x="2933" y="6647"/>
                    </a:lnTo>
                    <a:lnTo>
                      <a:pt x="2761" y="6876"/>
                    </a:lnTo>
                    <a:lnTo>
                      <a:pt x="2724" y="6914"/>
                    </a:lnTo>
                    <a:lnTo>
                      <a:pt x="2590" y="7104"/>
                    </a:lnTo>
                    <a:lnTo>
                      <a:pt x="2438" y="7371"/>
                    </a:lnTo>
                    <a:lnTo>
                      <a:pt x="2362" y="7295"/>
                    </a:lnTo>
                    <a:lnTo>
                      <a:pt x="2285" y="7238"/>
                    </a:lnTo>
                    <a:lnTo>
                      <a:pt x="2248" y="7200"/>
                    </a:lnTo>
                    <a:lnTo>
                      <a:pt x="2133" y="7143"/>
                    </a:lnTo>
                    <a:lnTo>
                      <a:pt x="1999" y="7086"/>
                    </a:lnTo>
                    <a:lnTo>
                      <a:pt x="1828" y="7028"/>
                    </a:lnTo>
                    <a:lnTo>
                      <a:pt x="1657" y="6972"/>
                    </a:lnTo>
                    <a:lnTo>
                      <a:pt x="1486" y="7181"/>
                    </a:lnTo>
                    <a:lnTo>
                      <a:pt x="1428" y="7238"/>
                    </a:lnTo>
                    <a:lnTo>
                      <a:pt x="1314" y="7314"/>
                    </a:lnTo>
                    <a:lnTo>
                      <a:pt x="1066" y="7524"/>
                    </a:lnTo>
                    <a:lnTo>
                      <a:pt x="1028" y="7485"/>
                    </a:lnTo>
                    <a:lnTo>
                      <a:pt x="990" y="7409"/>
                    </a:lnTo>
                    <a:lnTo>
                      <a:pt x="914" y="7333"/>
                    </a:lnTo>
                    <a:lnTo>
                      <a:pt x="666" y="7181"/>
                    </a:lnTo>
                    <a:lnTo>
                      <a:pt x="648" y="7162"/>
                    </a:lnTo>
                    <a:lnTo>
                      <a:pt x="628" y="7124"/>
                    </a:lnTo>
                    <a:lnTo>
                      <a:pt x="609" y="7086"/>
                    </a:lnTo>
                    <a:lnTo>
                      <a:pt x="590" y="7048"/>
                    </a:lnTo>
                    <a:lnTo>
                      <a:pt x="590" y="6781"/>
                    </a:lnTo>
                    <a:lnTo>
                      <a:pt x="590" y="6743"/>
                    </a:lnTo>
                    <a:lnTo>
                      <a:pt x="571" y="6686"/>
                    </a:lnTo>
                    <a:lnTo>
                      <a:pt x="552" y="6628"/>
                    </a:lnTo>
                    <a:lnTo>
                      <a:pt x="514" y="6571"/>
                    </a:lnTo>
                    <a:lnTo>
                      <a:pt x="476" y="6476"/>
                    </a:lnTo>
                    <a:lnTo>
                      <a:pt x="438" y="6438"/>
                    </a:lnTo>
                    <a:lnTo>
                      <a:pt x="381" y="6343"/>
                    </a:lnTo>
                    <a:lnTo>
                      <a:pt x="304" y="6266"/>
                    </a:lnTo>
                    <a:lnTo>
                      <a:pt x="381" y="6171"/>
                    </a:lnTo>
                    <a:lnTo>
                      <a:pt x="419" y="6133"/>
                    </a:lnTo>
                    <a:lnTo>
                      <a:pt x="457" y="6114"/>
                    </a:lnTo>
                    <a:lnTo>
                      <a:pt x="514" y="6114"/>
                    </a:lnTo>
                    <a:lnTo>
                      <a:pt x="533" y="6000"/>
                    </a:lnTo>
                    <a:lnTo>
                      <a:pt x="533" y="5924"/>
                    </a:lnTo>
                    <a:lnTo>
                      <a:pt x="533" y="5866"/>
                    </a:lnTo>
                    <a:lnTo>
                      <a:pt x="514" y="5829"/>
                    </a:lnTo>
                    <a:lnTo>
                      <a:pt x="495" y="5790"/>
                    </a:lnTo>
                    <a:lnTo>
                      <a:pt x="476" y="5752"/>
                    </a:lnTo>
                    <a:lnTo>
                      <a:pt x="399" y="5676"/>
                    </a:lnTo>
                    <a:lnTo>
                      <a:pt x="285" y="5562"/>
                    </a:lnTo>
                    <a:lnTo>
                      <a:pt x="228" y="5486"/>
                    </a:lnTo>
                    <a:lnTo>
                      <a:pt x="209" y="5448"/>
                    </a:lnTo>
                    <a:lnTo>
                      <a:pt x="171" y="5372"/>
                    </a:lnTo>
                    <a:lnTo>
                      <a:pt x="152" y="5219"/>
                    </a:lnTo>
                    <a:lnTo>
                      <a:pt x="133" y="5143"/>
                    </a:lnTo>
                    <a:lnTo>
                      <a:pt x="152" y="5047"/>
                    </a:lnTo>
                    <a:lnTo>
                      <a:pt x="190" y="4971"/>
                    </a:lnTo>
                    <a:lnTo>
                      <a:pt x="190" y="4933"/>
                    </a:lnTo>
                    <a:lnTo>
                      <a:pt x="190" y="4895"/>
                    </a:lnTo>
                    <a:lnTo>
                      <a:pt x="171" y="4857"/>
                    </a:lnTo>
                    <a:lnTo>
                      <a:pt x="114" y="4800"/>
                    </a:lnTo>
                    <a:lnTo>
                      <a:pt x="76" y="4762"/>
                    </a:lnTo>
                    <a:lnTo>
                      <a:pt x="57" y="4724"/>
                    </a:lnTo>
                    <a:lnTo>
                      <a:pt x="38" y="4686"/>
                    </a:lnTo>
                    <a:lnTo>
                      <a:pt x="0" y="4590"/>
                    </a:lnTo>
                    <a:lnTo>
                      <a:pt x="76" y="4514"/>
                    </a:lnTo>
                    <a:lnTo>
                      <a:pt x="152" y="4438"/>
                    </a:lnTo>
                    <a:lnTo>
                      <a:pt x="399" y="4266"/>
                    </a:lnTo>
                    <a:lnTo>
                      <a:pt x="476" y="4248"/>
                    </a:lnTo>
                    <a:lnTo>
                      <a:pt x="533" y="4229"/>
                    </a:lnTo>
                    <a:lnTo>
                      <a:pt x="628" y="4229"/>
                    </a:lnTo>
                    <a:lnTo>
                      <a:pt x="761" y="4229"/>
                    </a:lnTo>
                    <a:lnTo>
                      <a:pt x="819" y="4152"/>
                    </a:lnTo>
                    <a:lnTo>
                      <a:pt x="838" y="4076"/>
                    </a:lnTo>
                    <a:lnTo>
                      <a:pt x="1085" y="4076"/>
                    </a:lnTo>
                    <a:lnTo>
                      <a:pt x="1276" y="4057"/>
                    </a:lnTo>
                    <a:lnTo>
                      <a:pt x="1238" y="3943"/>
                    </a:lnTo>
                    <a:lnTo>
                      <a:pt x="1161" y="3638"/>
                    </a:lnTo>
                    <a:lnTo>
                      <a:pt x="1142" y="3562"/>
                    </a:lnTo>
                    <a:lnTo>
                      <a:pt x="1142" y="3428"/>
                    </a:lnTo>
                    <a:lnTo>
                      <a:pt x="1181" y="3391"/>
                    </a:lnTo>
                    <a:lnTo>
                      <a:pt x="1181" y="3314"/>
                    </a:lnTo>
                    <a:lnTo>
                      <a:pt x="1161" y="3276"/>
                    </a:lnTo>
                    <a:lnTo>
                      <a:pt x="1142" y="3257"/>
                    </a:lnTo>
                    <a:lnTo>
                      <a:pt x="1124" y="3257"/>
                    </a:lnTo>
                    <a:lnTo>
                      <a:pt x="1105" y="3276"/>
                    </a:lnTo>
                    <a:lnTo>
                      <a:pt x="1085" y="3276"/>
                    </a:lnTo>
                    <a:lnTo>
                      <a:pt x="895" y="3276"/>
                    </a:lnTo>
                    <a:lnTo>
                      <a:pt x="780" y="3257"/>
                    </a:lnTo>
                    <a:lnTo>
                      <a:pt x="666" y="3219"/>
                    </a:lnTo>
                    <a:lnTo>
                      <a:pt x="590" y="3162"/>
                    </a:lnTo>
                    <a:lnTo>
                      <a:pt x="590" y="3028"/>
                    </a:lnTo>
                    <a:lnTo>
                      <a:pt x="571" y="2952"/>
                    </a:lnTo>
                    <a:lnTo>
                      <a:pt x="476" y="2819"/>
                    </a:lnTo>
                    <a:lnTo>
                      <a:pt x="399" y="2743"/>
                    </a:lnTo>
                    <a:lnTo>
                      <a:pt x="476" y="2609"/>
                    </a:lnTo>
                    <a:lnTo>
                      <a:pt x="495" y="2552"/>
                    </a:lnTo>
                    <a:lnTo>
                      <a:pt x="552" y="2419"/>
                    </a:lnTo>
                    <a:lnTo>
                      <a:pt x="609" y="2304"/>
                    </a:lnTo>
                    <a:lnTo>
                      <a:pt x="685" y="2228"/>
                    </a:lnTo>
                    <a:lnTo>
                      <a:pt x="780" y="2152"/>
                    </a:lnTo>
                    <a:lnTo>
                      <a:pt x="800" y="2133"/>
                    </a:lnTo>
                    <a:lnTo>
                      <a:pt x="819" y="2095"/>
                    </a:lnTo>
                    <a:lnTo>
                      <a:pt x="857" y="1981"/>
                    </a:lnTo>
                    <a:lnTo>
                      <a:pt x="857" y="1847"/>
                    </a:lnTo>
                    <a:lnTo>
                      <a:pt x="857" y="1638"/>
                    </a:lnTo>
                    <a:lnTo>
                      <a:pt x="838" y="1390"/>
                    </a:lnTo>
                    <a:lnTo>
                      <a:pt x="1161" y="1524"/>
                    </a:lnTo>
                    <a:lnTo>
                      <a:pt x="1295" y="1581"/>
                    </a:lnTo>
                    <a:lnTo>
                      <a:pt x="1390" y="1619"/>
                    </a:lnTo>
                    <a:lnTo>
                      <a:pt x="1523" y="1657"/>
                    </a:lnTo>
                    <a:lnTo>
                      <a:pt x="1638" y="1714"/>
                    </a:lnTo>
                    <a:lnTo>
                      <a:pt x="1733" y="1733"/>
                    </a:lnTo>
                    <a:lnTo>
                      <a:pt x="1790" y="1733"/>
                    </a:lnTo>
                    <a:lnTo>
                      <a:pt x="1828" y="1733"/>
                    </a:lnTo>
                    <a:lnTo>
                      <a:pt x="1867" y="1714"/>
                    </a:lnTo>
                    <a:lnTo>
                      <a:pt x="1904" y="1676"/>
                    </a:lnTo>
                    <a:lnTo>
                      <a:pt x="2019" y="1619"/>
                    </a:lnTo>
                    <a:lnTo>
                      <a:pt x="2057" y="1600"/>
                    </a:lnTo>
                    <a:lnTo>
                      <a:pt x="2171" y="1581"/>
                    </a:lnTo>
                    <a:lnTo>
                      <a:pt x="2209" y="1581"/>
                    </a:lnTo>
                    <a:lnTo>
                      <a:pt x="2266" y="1524"/>
                    </a:lnTo>
                    <a:lnTo>
                      <a:pt x="2380" y="1466"/>
                    </a:lnTo>
                    <a:lnTo>
                      <a:pt x="2495" y="1410"/>
                    </a:lnTo>
                    <a:lnTo>
                      <a:pt x="2629" y="1352"/>
                    </a:lnTo>
                    <a:lnTo>
                      <a:pt x="2590" y="1257"/>
                    </a:lnTo>
                    <a:lnTo>
                      <a:pt x="2552" y="1105"/>
                    </a:lnTo>
                    <a:lnTo>
                      <a:pt x="2533" y="1029"/>
                    </a:lnTo>
                    <a:lnTo>
                      <a:pt x="2647" y="933"/>
                    </a:lnTo>
                    <a:lnTo>
                      <a:pt x="2743" y="876"/>
                    </a:lnTo>
                    <a:lnTo>
                      <a:pt x="2800" y="857"/>
                    </a:lnTo>
                    <a:lnTo>
                      <a:pt x="2914" y="819"/>
                    </a:lnTo>
                    <a:lnTo>
                      <a:pt x="3257" y="724"/>
                    </a:lnTo>
                    <a:lnTo>
                      <a:pt x="3428" y="762"/>
                    </a:lnTo>
                    <a:lnTo>
                      <a:pt x="3486" y="780"/>
                    </a:lnTo>
                    <a:lnTo>
                      <a:pt x="3543" y="838"/>
                    </a:lnTo>
                    <a:lnTo>
                      <a:pt x="3581" y="876"/>
                    </a:lnTo>
                    <a:lnTo>
                      <a:pt x="3600" y="895"/>
                    </a:lnTo>
                    <a:lnTo>
                      <a:pt x="3600" y="933"/>
                    </a:lnTo>
                    <a:lnTo>
                      <a:pt x="3600" y="1009"/>
                    </a:lnTo>
                    <a:lnTo>
                      <a:pt x="3581" y="1124"/>
                    </a:lnTo>
                    <a:lnTo>
                      <a:pt x="3543" y="1219"/>
                    </a:lnTo>
                    <a:lnTo>
                      <a:pt x="3562" y="1257"/>
                    </a:lnTo>
                    <a:lnTo>
                      <a:pt x="3581" y="1276"/>
                    </a:lnTo>
                    <a:lnTo>
                      <a:pt x="3676" y="1333"/>
                    </a:lnTo>
                    <a:lnTo>
                      <a:pt x="3771" y="1295"/>
                    </a:lnTo>
                    <a:lnTo>
                      <a:pt x="3809" y="1276"/>
                    </a:lnTo>
                    <a:lnTo>
                      <a:pt x="3867" y="1219"/>
                    </a:lnTo>
                    <a:lnTo>
                      <a:pt x="4095" y="1352"/>
                    </a:lnTo>
                    <a:lnTo>
                      <a:pt x="4381" y="1505"/>
                    </a:lnTo>
                    <a:lnTo>
                      <a:pt x="4419" y="1524"/>
                    </a:lnTo>
                    <a:lnTo>
                      <a:pt x="4438" y="1581"/>
                    </a:lnTo>
                    <a:lnTo>
                      <a:pt x="4533" y="1638"/>
                    </a:lnTo>
                    <a:lnTo>
                      <a:pt x="4610" y="1657"/>
                    </a:lnTo>
                    <a:lnTo>
                      <a:pt x="4781" y="1695"/>
                    </a:lnTo>
                    <a:lnTo>
                      <a:pt x="4838" y="1695"/>
                    </a:lnTo>
                    <a:lnTo>
                      <a:pt x="4914" y="1676"/>
                    </a:lnTo>
                    <a:lnTo>
                      <a:pt x="4952" y="1657"/>
                    </a:lnTo>
                    <a:lnTo>
                      <a:pt x="5028" y="1581"/>
                    </a:lnTo>
                    <a:lnTo>
                      <a:pt x="5086" y="1542"/>
                    </a:lnTo>
                    <a:lnTo>
                      <a:pt x="5143" y="1486"/>
                    </a:lnTo>
                    <a:lnTo>
                      <a:pt x="5162" y="1466"/>
                    </a:lnTo>
                    <a:lnTo>
                      <a:pt x="5219" y="1466"/>
                    </a:lnTo>
                    <a:lnTo>
                      <a:pt x="5352" y="1466"/>
                    </a:lnTo>
                    <a:lnTo>
                      <a:pt x="5390" y="1466"/>
                    </a:lnTo>
                    <a:lnTo>
                      <a:pt x="5543" y="1428"/>
                    </a:lnTo>
                    <a:lnTo>
                      <a:pt x="5600" y="1428"/>
                    </a:lnTo>
                    <a:lnTo>
                      <a:pt x="5676" y="1428"/>
                    </a:lnTo>
                    <a:lnTo>
                      <a:pt x="5714" y="1447"/>
                    </a:lnTo>
                    <a:lnTo>
                      <a:pt x="5752" y="1466"/>
                    </a:lnTo>
                    <a:lnTo>
                      <a:pt x="5790" y="1486"/>
                    </a:lnTo>
                    <a:lnTo>
                      <a:pt x="5866" y="1581"/>
                    </a:lnTo>
                    <a:lnTo>
                      <a:pt x="6095" y="1524"/>
                    </a:lnTo>
                    <a:lnTo>
                      <a:pt x="6190" y="1486"/>
                    </a:lnTo>
                    <a:lnTo>
                      <a:pt x="6266" y="1447"/>
                    </a:lnTo>
                    <a:lnTo>
                      <a:pt x="6324" y="1410"/>
                    </a:lnTo>
                    <a:lnTo>
                      <a:pt x="6362" y="1390"/>
                    </a:lnTo>
                    <a:lnTo>
                      <a:pt x="6400" y="1390"/>
                    </a:lnTo>
                    <a:lnTo>
                      <a:pt x="6495" y="1390"/>
                    </a:lnTo>
                    <a:lnTo>
                      <a:pt x="6533" y="1390"/>
                    </a:lnTo>
                    <a:lnTo>
                      <a:pt x="6571" y="1371"/>
                    </a:lnTo>
                    <a:lnTo>
                      <a:pt x="6591" y="1352"/>
                    </a:lnTo>
                    <a:lnTo>
                      <a:pt x="6609" y="1314"/>
                    </a:lnTo>
                    <a:lnTo>
                      <a:pt x="6628" y="1238"/>
                    </a:lnTo>
                    <a:lnTo>
                      <a:pt x="6667" y="1143"/>
                    </a:lnTo>
                    <a:lnTo>
                      <a:pt x="6705" y="1029"/>
                    </a:lnTo>
                    <a:lnTo>
                      <a:pt x="6743" y="933"/>
                    </a:lnTo>
                    <a:lnTo>
                      <a:pt x="6762" y="857"/>
                    </a:lnTo>
                    <a:lnTo>
                      <a:pt x="6743" y="819"/>
                    </a:lnTo>
                    <a:lnTo>
                      <a:pt x="6723" y="780"/>
                    </a:lnTo>
                    <a:lnTo>
                      <a:pt x="6705" y="762"/>
                    </a:lnTo>
                    <a:lnTo>
                      <a:pt x="6667" y="743"/>
                    </a:lnTo>
                    <a:lnTo>
                      <a:pt x="6552" y="685"/>
                    </a:lnTo>
                    <a:lnTo>
                      <a:pt x="6495" y="628"/>
                    </a:lnTo>
                    <a:lnTo>
                      <a:pt x="6476" y="590"/>
                    </a:lnTo>
                    <a:lnTo>
                      <a:pt x="6381" y="419"/>
                    </a:lnTo>
                    <a:lnTo>
                      <a:pt x="6514" y="286"/>
                    </a:lnTo>
                    <a:lnTo>
                      <a:pt x="6647" y="190"/>
                    </a:lnTo>
                    <a:lnTo>
                      <a:pt x="6705" y="171"/>
                    </a:lnTo>
                    <a:lnTo>
                      <a:pt x="6819" y="152"/>
                    </a:lnTo>
                    <a:lnTo>
                      <a:pt x="6857" y="133"/>
                    </a:lnTo>
                    <a:lnTo>
                      <a:pt x="6990" y="133"/>
                    </a:lnTo>
                    <a:lnTo>
                      <a:pt x="7067" y="152"/>
                    </a:lnTo>
                    <a:lnTo>
                      <a:pt x="7124" y="152"/>
                    </a:lnTo>
                    <a:lnTo>
                      <a:pt x="7181" y="190"/>
                    </a:lnTo>
                    <a:lnTo>
                      <a:pt x="7238" y="209"/>
                    </a:lnTo>
                    <a:lnTo>
                      <a:pt x="7409" y="323"/>
                    </a:lnTo>
                    <a:lnTo>
                      <a:pt x="7467" y="267"/>
                    </a:lnTo>
                    <a:lnTo>
                      <a:pt x="7524" y="209"/>
                    </a:lnTo>
                    <a:lnTo>
                      <a:pt x="7543" y="190"/>
                    </a:lnTo>
                    <a:lnTo>
                      <a:pt x="7657" y="114"/>
                    </a:lnTo>
                    <a:lnTo>
                      <a:pt x="7790" y="57"/>
                    </a:lnTo>
                    <a:lnTo>
                      <a:pt x="7866" y="38"/>
                    </a:lnTo>
                    <a:lnTo>
                      <a:pt x="8076" y="0"/>
                    </a:lnTo>
                    <a:lnTo>
                      <a:pt x="8133" y="0"/>
                    </a:lnTo>
                    <a:lnTo>
                      <a:pt x="8210" y="0"/>
                    </a:lnTo>
                    <a:lnTo>
                      <a:pt x="8267" y="76"/>
                    </a:lnTo>
                    <a:lnTo>
                      <a:pt x="8305" y="114"/>
                    </a:lnTo>
                    <a:lnTo>
                      <a:pt x="8343" y="152"/>
                    </a:lnTo>
                    <a:lnTo>
                      <a:pt x="8381" y="190"/>
                    </a:lnTo>
                    <a:lnTo>
                      <a:pt x="8419" y="228"/>
                    </a:lnTo>
                    <a:lnTo>
                      <a:pt x="8533" y="343"/>
                    </a:lnTo>
                    <a:lnTo>
                      <a:pt x="8609" y="419"/>
                    </a:lnTo>
                    <a:lnTo>
                      <a:pt x="8667" y="552"/>
                    </a:lnTo>
                    <a:lnTo>
                      <a:pt x="8743" y="743"/>
                    </a:lnTo>
                    <a:lnTo>
                      <a:pt x="8819" y="876"/>
                    </a:lnTo>
                    <a:lnTo>
                      <a:pt x="8838" y="914"/>
                    </a:lnTo>
                    <a:lnTo>
                      <a:pt x="8857" y="1047"/>
                    </a:lnTo>
                    <a:lnTo>
                      <a:pt x="8857" y="1085"/>
                    </a:lnTo>
                    <a:lnTo>
                      <a:pt x="8895" y="1181"/>
                    </a:lnTo>
                    <a:lnTo>
                      <a:pt x="8933" y="1276"/>
                    </a:lnTo>
                    <a:lnTo>
                      <a:pt x="8990" y="1600"/>
                    </a:lnTo>
                    <a:lnTo>
                      <a:pt x="9048" y="1771"/>
                    </a:lnTo>
                    <a:lnTo>
                      <a:pt x="9067" y="1886"/>
                    </a:lnTo>
                    <a:lnTo>
                      <a:pt x="9124" y="2019"/>
                    </a:lnTo>
                    <a:lnTo>
                      <a:pt x="9143" y="2171"/>
                    </a:lnTo>
                    <a:lnTo>
                      <a:pt x="9162" y="2248"/>
                    </a:lnTo>
                    <a:lnTo>
                      <a:pt x="9143" y="2324"/>
                    </a:lnTo>
                    <a:lnTo>
                      <a:pt x="9124" y="2400"/>
                    </a:lnTo>
                    <a:lnTo>
                      <a:pt x="9085" y="2476"/>
                    </a:lnTo>
                    <a:lnTo>
                      <a:pt x="9067" y="2495"/>
                    </a:lnTo>
                    <a:lnTo>
                      <a:pt x="9029" y="2514"/>
                    </a:lnTo>
                    <a:lnTo>
                      <a:pt x="8990" y="2590"/>
                    </a:lnTo>
                    <a:lnTo>
                      <a:pt x="8953" y="2705"/>
                    </a:lnTo>
                    <a:lnTo>
                      <a:pt x="8914" y="2838"/>
                    </a:lnTo>
                    <a:lnTo>
                      <a:pt x="8895" y="2895"/>
                    </a:lnTo>
                    <a:lnTo>
                      <a:pt x="8876" y="2933"/>
                    </a:lnTo>
                    <a:lnTo>
                      <a:pt x="8857" y="2933"/>
                    </a:lnTo>
                    <a:lnTo>
                      <a:pt x="8781" y="2971"/>
                    </a:lnTo>
                    <a:lnTo>
                      <a:pt x="8762" y="2990"/>
                    </a:lnTo>
                    <a:lnTo>
                      <a:pt x="8686" y="3047"/>
                    </a:lnTo>
                    <a:lnTo>
                      <a:pt x="8591" y="3162"/>
                    </a:lnTo>
                    <a:lnTo>
                      <a:pt x="8495" y="3238"/>
                    </a:lnTo>
                    <a:lnTo>
                      <a:pt x="8476" y="3257"/>
                    </a:lnTo>
                    <a:lnTo>
                      <a:pt x="8381" y="3295"/>
                    </a:lnTo>
                    <a:lnTo>
                      <a:pt x="8343" y="3314"/>
                    </a:lnTo>
                    <a:lnTo>
                      <a:pt x="8267" y="3352"/>
                    </a:lnTo>
                    <a:lnTo>
                      <a:pt x="8133" y="3371"/>
                    </a:lnTo>
                    <a:lnTo>
                      <a:pt x="7886" y="3352"/>
                    </a:lnTo>
                    <a:lnTo>
                      <a:pt x="7752" y="3486"/>
                    </a:lnTo>
                    <a:lnTo>
                      <a:pt x="7695" y="3562"/>
                    </a:lnTo>
                    <a:lnTo>
                      <a:pt x="7676" y="3619"/>
                    </a:lnTo>
                    <a:lnTo>
                      <a:pt x="7638" y="3733"/>
                    </a:lnTo>
                    <a:lnTo>
                      <a:pt x="7619" y="3809"/>
                    </a:lnTo>
                    <a:lnTo>
                      <a:pt x="7600" y="3885"/>
                    </a:lnTo>
                    <a:lnTo>
                      <a:pt x="7619" y="3943"/>
                    </a:lnTo>
                    <a:lnTo>
                      <a:pt x="7638" y="4057"/>
                    </a:lnTo>
                    <a:lnTo>
                      <a:pt x="7657" y="4171"/>
                    </a:lnTo>
                    <a:lnTo>
                      <a:pt x="7714" y="4266"/>
                    </a:lnTo>
                    <a:lnTo>
                      <a:pt x="7752" y="4285"/>
                    </a:lnTo>
                    <a:lnTo>
                      <a:pt x="7790" y="4305"/>
                    </a:lnTo>
                    <a:lnTo>
                      <a:pt x="8038" y="4343"/>
                    </a:lnTo>
                    <a:close/>
                    <a:moveTo>
                      <a:pt x="5181" y="2666"/>
                    </a:moveTo>
                    <a:lnTo>
                      <a:pt x="5143" y="2647"/>
                    </a:lnTo>
                    <a:lnTo>
                      <a:pt x="5028" y="2609"/>
                    </a:lnTo>
                    <a:lnTo>
                      <a:pt x="4991" y="2590"/>
                    </a:lnTo>
                    <a:lnTo>
                      <a:pt x="4838" y="2552"/>
                    </a:lnTo>
                    <a:lnTo>
                      <a:pt x="4628" y="2514"/>
                    </a:lnTo>
                    <a:lnTo>
                      <a:pt x="4647" y="2514"/>
                    </a:lnTo>
                    <a:lnTo>
                      <a:pt x="4209" y="2419"/>
                    </a:lnTo>
                    <a:lnTo>
                      <a:pt x="4247" y="2552"/>
                    </a:lnTo>
                    <a:lnTo>
                      <a:pt x="4285" y="2685"/>
                    </a:lnTo>
                    <a:lnTo>
                      <a:pt x="4343" y="2857"/>
                    </a:lnTo>
                    <a:lnTo>
                      <a:pt x="4343" y="3219"/>
                    </a:lnTo>
                    <a:lnTo>
                      <a:pt x="4400" y="3276"/>
                    </a:lnTo>
                    <a:lnTo>
                      <a:pt x="4419" y="3333"/>
                    </a:lnTo>
                    <a:lnTo>
                      <a:pt x="4457" y="3409"/>
                    </a:lnTo>
                    <a:lnTo>
                      <a:pt x="4476" y="3505"/>
                    </a:lnTo>
                    <a:lnTo>
                      <a:pt x="4476" y="3714"/>
                    </a:lnTo>
                    <a:lnTo>
                      <a:pt x="4476" y="3771"/>
                    </a:lnTo>
                    <a:lnTo>
                      <a:pt x="4495" y="3809"/>
                    </a:lnTo>
                    <a:lnTo>
                      <a:pt x="4514" y="3828"/>
                    </a:lnTo>
                    <a:lnTo>
                      <a:pt x="4571" y="3867"/>
                    </a:lnTo>
                    <a:lnTo>
                      <a:pt x="4724" y="3904"/>
                    </a:lnTo>
                    <a:lnTo>
                      <a:pt x="4781" y="3924"/>
                    </a:lnTo>
                    <a:lnTo>
                      <a:pt x="5047" y="3904"/>
                    </a:lnTo>
                    <a:lnTo>
                      <a:pt x="5276" y="3867"/>
                    </a:lnTo>
                    <a:lnTo>
                      <a:pt x="5314" y="3867"/>
                    </a:lnTo>
                    <a:lnTo>
                      <a:pt x="5467" y="3867"/>
                    </a:lnTo>
                    <a:lnTo>
                      <a:pt x="5524" y="3885"/>
                    </a:lnTo>
                    <a:lnTo>
                      <a:pt x="5600" y="3904"/>
                    </a:lnTo>
                    <a:lnTo>
                      <a:pt x="5676" y="3962"/>
                    </a:lnTo>
                    <a:lnTo>
                      <a:pt x="5809" y="4076"/>
                    </a:lnTo>
                    <a:lnTo>
                      <a:pt x="5848" y="4114"/>
                    </a:lnTo>
                    <a:lnTo>
                      <a:pt x="5905" y="4114"/>
                    </a:lnTo>
                    <a:lnTo>
                      <a:pt x="6019" y="4133"/>
                    </a:lnTo>
                    <a:lnTo>
                      <a:pt x="6152" y="4133"/>
                    </a:lnTo>
                    <a:lnTo>
                      <a:pt x="6247" y="4114"/>
                    </a:lnTo>
                    <a:lnTo>
                      <a:pt x="6343" y="4095"/>
                    </a:lnTo>
                    <a:lnTo>
                      <a:pt x="6343" y="4019"/>
                    </a:lnTo>
                    <a:lnTo>
                      <a:pt x="6400" y="3771"/>
                    </a:lnTo>
                    <a:lnTo>
                      <a:pt x="6419" y="3638"/>
                    </a:lnTo>
                    <a:lnTo>
                      <a:pt x="6457" y="3447"/>
                    </a:lnTo>
                    <a:lnTo>
                      <a:pt x="6457" y="3409"/>
                    </a:lnTo>
                    <a:lnTo>
                      <a:pt x="6457" y="3371"/>
                    </a:lnTo>
                    <a:lnTo>
                      <a:pt x="6419" y="3333"/>
                    </a:lnTo>
                    <a:lnTo>
                      <a:pt x="6381" y="3295"/>
                    </a:lnTo>
                    <a:lnTo>
                      <a:pt x="6247" y="3257"/>
                    </a:lnTo>
                    <a:lnTo>
                      <a:pt x="6133" y="3238"/>
                    </a:lnTo>
                    <a:lnTo>
                      <a:pt x="6095" y="3219"/>
                    </a:lnTo>
                    <a:lnTo>
                      <a:pt x="6038" y="3200"/>
                    </a:lnTo>
                    <a:lnTo>
                      <a:pt x="6019" y="3162"/>
                    </a:lnTo>
                    <a:lnTo>
                      <a:pt x="5981" y="3124"/>
                    </a:lnTo>
                    <a:lnTo>
                      <a:pt x="5924" y="3066"/>
                    </a:lnTo>
                    <a:lnTo>
                      <a:pt x="5885" y="2990"/>
                    </a:lnTo>
                    <a:lnTo>
                      <a:pt x="5771" y="2819"/>
                    </a:lnTo>
                    <a:lnTo>
                      <a:pt x="5676" y="2705"/>
                    </a:lnTo>
                    <a:lnTo>
                      <a:pt x="5638" y="2629"/>
                    </a:lnTo>
                    <a:lnTo>
                      <a:pt x="5581" y="2533"/>
                    </a:lnTo>
                    <a:lnTo>
                      <a:pt x="5390" y="2609"/>
                    </a:lnTo>
                    <a:lnTo>
                      <a:pt x="5257" y="2647"/>
                    </a:lnTo>
                    <a:lnTo>
                      <a:pt x="5181" y="2666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05" name="Freeform 36">
                <a:extLst>
                  <a:ext uri="{FF2B5EF4-FFF2-40B4-BE49-F238E27FC236}">
                    <a16:creationId xmlns:a16="http://schemas.microsoft.com/office/drawing/2014/main" id="{C32A758E-E0EF-B54C-8E1F-57E21656A8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1700" y="8270875"/>
                <a:ext cx="3654425" cy="2379663"/>
              </a:xfrm>
              <a:custGeom>
                <a:avLst/>
                <a:gdLst>
                  <a:gd name="T0" fmla="*/ 2147483646 w 10153"/>
                  <a:gd name="T1" fmla="*/ 2147483646 h 6611"/>
                  <a:gd name="T2" fmla="*/ 2147483646 w 10153"/>
                  <a:gd name="T3" fmla="*/ 2147483646 h 6611"/>
                  <a:gd name="T4" fmla="*/ 2147483646 w 10153"/>
                  <a:gd name="T5" fmla="*/ 2147483646 h 6611"/>
                  <a:gd name="T6" fmla="*/ 2147483646 w 10153"/>
                  <a:gd name="T7" fmla="*/ 2147483646 h 6611"/>
                  <a:gd name="T8" fmla="*/ 2147483646 w 10153"/>
                  <a:gd name="T9" fmla="*/ 2147483646 h 6611"/>
                  <a:gd name="T10" fmla="*/ 2147483646 w 10153"/>
                  <a:gd name="T11" fmla="*/ 2147483646 h 6611"/>
                  <a:gd name="T12" fmla="*/ 2147483646 w 10153"/>
                  <a:gd name="T13" fmla="*/ 2147483646 h 6611"/>
                  <a:gd name="T14" fmla="*/ 2147483646 w 10153"/>
                  <a:gd name="T15" fmla="*/ 2147483646 h 6611"/>
                  <a:gd name="T16" fmla="*/ 2147483646 w 10153"/>
                  <a:gd name="T17" fmla="*/ 2147483646 h 6611"/>
                  <a:gd name="T18" fmla="*/ 2147483646 w 10153"/>
                  <a:gd name="T19" fmla="*/ 2147483646 h 6611"/>
                  <a:gd name="T20" fmla="*/ 2147483646 w 10153"/>
                  <a:gd name="T21" fmla="*/ 2147483646 h 6611"/>
                  <a:gd name="T22" fmla="*/ 2147483646 w 10153"/>
                  <a:gd name="T23" fmla="*/ 2147483646 h 6611"/>
                  <a:gd name="T24" fmla="*/ 2147483646 w 10153"/>
                  <a:gd name="T25" fmla="*/ 2147483646 h 6611"/>
                  <a:gd name="T26" fmla="*/ 2147483646 w 10153"/>
                  <a:gd name="T27" fmla="*/ 2147483646 h 6611"/>
                  <a:gd name="T28" fmla="*/ 2147483646 w 10153"/>
                  <a:gd name="T29" fmla="*/ 2147483646 h 6611"/>
                  <a:gd name="T30" fmla="*/ 2147483646 w 10153"/>
                  <a:gd name="T31" fmla="*/ 2147483646 h 6611"/>
                  <a:gd name="T32" fmla="*/ 2147483646 w 10153"/>
                  <a:gd name="T33" fmla="*/ 2147483646 h 6611"/>
                  <a:gd name="T34" fmla="*/ 2147483646 w 10153"/>
                  <a:gd name="T35" fmla="*/ 2147483646 h 6611"/>
                  <a:gd name="T36" fmla="*/ 2147483646 w 10153"/>
                  <a:gd name="T37" fmla="*/ 2147483646 h 6611"/>
                  <a:gd name="T38" fmla="*/ 2147483646 w 10153"/>
                  <a:gd name="T39" fmla="*/ 2147483646 h 6611"/>
                  <a:gd name="T40" fmla="*/ 2147483646 w 10153"/>
                  <a:gd name="T41" fmla="*/ 2147483646 h 6611"/>
                  <a:gd name="T42" fmla="*/ 2147483646 w 10153"/>
                  <a:gd name="T43" fmla="*/ 2147483646 h 6611"/>
                  <a:gd name="T44" fmla="*/ 2147483646 w 10153"/>
                  <a:gd name="T45" fmla="*/ 2147483646 h 6611"/>
                  <a:gd name="T46" fmla="*/ 2147483646 w 10153"/>
                  <a:gd name="T47" fmla="*/ 2147483646 h 6611"/>
                  <a:gd name="T48" fmla="*/ 2147483646 w 10153"/>
                  <a:gd name="T49" fmla="*/ 2147483646 h 6611"/>
                  <a:gd name="T50" fmla="*/ 2147483646 w 10153"/>
                  <a:gd name="T51" fmla="*/ 2147483646 h 6611"/>
                  <a:gd name="T52" fmla="*/ 2147483646 w 10153"/>
                  <a:gd name="T53" fmla="*/ 2147483646 h 6611"/>
                  <a:gd name="T54" fmla="*/ 2147483646 w 10153"/>
                  <a:gd name="T55" fmla="*/ 2147483646 h 6611"/>
                  <a:gd name="T56" fmla="*/ 2147483646 w 10153"/>
                  <a:gd name="T57" fmla="*/ 2147483646 h 6611"/>
                  <a:gd name="T58" fmla="*/ 2147483646 w 10153"/>
                  <a:gd name="T59" fmla="*/ 2147483646 h 6611"/>
                  <a:gd name="T60" fmla="*/ 2147483646 w 10153"/>
                  <a:gd name="T61" fmla="*/ 2147483646 h 6611"/>
                  <a:gd name="T62" fmla="*/ 2147483646 w 10153"/>
                  <a:gd name="T63" fmla="*/ 2147483646 h 6611"/>
                  <a:gd name="T64" fmla="*/ 2147483646 w 10153"/>
                  <a:gd name="T65" fmla="*/ 2147483646 h 6611"/>
                  <a:gd name="T66" fmla="*/ 2147483646 w 10153"/>
                  <a:gd name="T67" fmla="*/ 2147483646 h 6611"/>
                  <a:gd name="T68" fmla="*/ 2147483646 w 10153"/>
                  <a:gd name="T69" fmla="*/ 2147483646 h 6611"/>
                  <a:gd name="T70" fmla="*/ 0 w 10153"/>
                  <a:gd name="T71" fmla="*/ 2147483646 h 6611"/>
                  <a:gd name="T72" fmla="*/ 2147483646 w 10153"/>
                  <a:gd name="T73" fmla="*/ 2147483646 h 6611"/>
                  <a:gd name="T74" fmla="*/ 2147483646 w 10153"/>
                  <a:gd name="T75" fmla="*/ 2147483646 h 6611"/>
                  <a:gd name="T76" fmla="*/ 2147483646 w 10153"/>
                  <a:gd name="T77" fmla="*/ 2147483646 h 6611"/>
                  <a:gd name="T78" fmla="*/ 2147483646 w 10153"/>
                  <a:gd name="T79" fmla="*/ 2147483646 h 6611"/>
                  <a:gd name="T80" fmla="*/ 2147483646 w 10153"/>
                  <a:gd name="T81" fmla="*/ 2147483646 h 6611"/>
                  <a:gd name="T82" fmla="*/ 2147483646 w 10153"/>
                  <a:gd name="T83" fmla="*/ 2147483646 h 6611"/>
                  <a:gd name="T84" fmla="*/ 2147483646 w 10153"/>
                  <a:gd name="T85" fmla="*/ 2147483646 h 6611"/>
                  <a:gd name="T86" fmla="*/ 2147483646 w 10153"/>
                  <a:gd name="T87" fmla="*/ 2147483646 h 6611"/>
                  <a:gd name="T88" fmla="*/ 2147483646 w 10153"/>
                  <a:gd name="T89" fmla="*/ 2147483646 h 6611"/>
                  <a:gd name="T90" fmla="*/ 2147483646 w 10153"/>
                  <a:gd name="T91" fmla="*/ 2147483646 h 6611"/>
                  <a:gd name="T92" fmla="*/ 2147483646 w 10153"/>
                  <a:gd name="T93" fmla="*/ 2147483646 h 6611"/>
                  <a:gd name="T94" fmla="*/ 2147483646 w 10153"/>
                  <a:gd name="T95" fmla="*/ 2147483646 h 6611"/>
                  <a:gd name="T96" fmla="*/ 2147483646 w 10153"/>
                  <a:gd name="T97" fmla="*/ 2147483646 h 6611"/>
                  <a:gd name="T98" fmla="*/ 2147483646 w 10153"/>
                  <a:gd name="T99" fmla="*/ 2147483646 h 6611"/>
                  <a:gd name="T100" fmla="*/ 2147483646 w 10153"/>
                  <a:gd name="T101" fmla="*/ 2147483646 h 6611"/>
                  <a:gd name="T102" fmla="*/ 2147483646 w 10153"/>
                  <a:gd name="T103" fmla="*/ 2147483646 h 6611"/>
                  <a:gd name="T104" fmla="*/ 2147483646 w 10153"/>
                  <a:gd name="T105" fmla="*/ 2147483646 h 6611"/>
                  <a:gd name="T106" fmla="*/ 2147483646 w 10153"/>
                  <a:gd name="T107" fmla="*/ 2147483646 h 6611"/>
                  <a:gd name="T108" fmla="*/ 2147483646 w 10153"/>
                  <a:gd name="T109" fmla="*/ 2147483646 h 6611"/>
                  <a:gd name="T110" fmla="*/ 2147483646 w 10153"/>
                  <a:gd name="T111" fmla="*/ 2147483646 h 6611"/>
                  <a:gd name="T112" fmla="*/ 2147483646 w 10153"/>
                  <a:gd name="T113" fmla="*/ 2147483646 h 6611"/>
                  <a:gd name="T114" fmla="*/ 2147483646 w 10153"/>
                  <a:gd name="T115" fmla="*/ 2147483646 h 661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0153" h="6611">
                    <a:moveTo>
                      <a:pt x="6420" y="629"/>
                    </a:moveTo>
                    <a:lnTo>
                      <a:pt x="6457" y="724"/>
                    </a:lnTo>
                    <a:lnTo>
                      <a:pt x="6476" y="781"/>
                    </a:lnTo>
                    <a:lnTo>
                      <a:pt x="6534" y="857"/>
                    </a:lnTo>
                    <a:lnTo>
                      <a:pt x="6572" y="895"/>
                    </a:lnTo>
                    <a:lnTo>
                      <a:pt x="6610" y="933"/>
                    </a:lnTo>
                    <a:lnTo>
                      <a:pt x="6705" y="991"/>
                    </a:lnTo>
                    <a:lnTo>
                      <a:pt x="6781" y="991"/>
                    </a:lnTo>
                    <a:lnTo>
                      <a:pt x="6819" y="1010"/>
                    </a:lnTo>
                    <a:lnTo>
                      <a:pt x="6838" y="1010"/>
                    </a:lnTo>
                    <a:lnTo>
                      <a:pt x="6877" y="1047"/>
                    </a:lnTo>
                    <a:lnTo>
                      <a:pt x="6933" y="1086"/>
                    </a:lnTo>
                    <a:lnTo>
                      <a:pt x="6953" y="1143"/>
                    </a:lnTo>
                    <a:lnTo>
                      <a:pt x="6972" y="1181"/>
                    </a:lnTo>
                    <a:lnTo>
                      <a:pt x="6991" y="1219"/>
                    </a:lnTo>
                    <a:lnTo>
                      <a:pt x="7029" y="1238"/>
                    </a:lnTo>
                    <a:lnTo>
                      <a:pt x="7067" y="1257"/>
                    </a:lnTo>
                    <a:lnTo>
                      <a:pt x="7105" y="1257"/>
                    </a:lnTo>
                    <a:lnTo>
                      <a:pt x="7162" y="1238"/>
                    </a:lnTo>
                    <a:lnTo>
                      <a:pt x="7219" y="1200"/>
                    </a:lnTo>
                    <a:lnTo>
                      <a:pt x="7314" y="1143"/>
                    </a:lnTo>
                    <a:lnTo>
                      <a:pt x="7353" y="1276"/>
                    </a:lnTo>
                    <a:lnTo>
                      <a:pt x="7429" y="1524"/>
                    </a:lnTo>
                    <a:lnTo>
                      <a:pt x="7467" y="1848"/>
                    </a:lnTo>
                    <a:lnTo>
                      <a:pt x="7486" y="1886"/>
                    </a:lnTo>
                    <a:lnTo>
                      <a:pt x="7467" y="1962"/>
                    </a:lnTo>
                    <a:lnTo>
                      <a:pt x="7486" y="2038"/>
                    </a:lnTo>
                    <a:lnTo>
                      <a:pt x="7505" y="2076"/>
                    </a:lnTo>
                    <a:lnTo>
                      <a:pt x="7524" y="2114"/>
                    </a:lnTo>
                    <a:lnTo>
                      <a:pt x="7562" y="2134"/>
                    </a:lnTo>
                    <a:lnTo>
                      <a:pt x="7658" y="2210"/>
                    </a:lnTo>
                    <a:lnTo>
                      <a:pt x="7695" y="2267"/>
                    </a:lnTo>
                    <a:lnTo>
                      <a:pt x="7715" y="2324"/>
                    </a:lnTo>
                    <a:lnTo>
                      <a:pt x="7753" y="2476"/>
                    </a:lnTo>
                    <a:lnTo>
                      <a:pt x="7791" y="2552"/>
                    </a:lnTo>
                    <a:lnTo>
                      <a:pt x="7829" y="2571"/>
                    </a:lnTo>
                    <a:lnTo>
                      <a:pt x="7943" y="2667"/>
                    </a:lnTo>
                    <a:lnTo>
                      <a:pt x="7981" y="2686"/>
                    </a:lnTo>
                    <a:lnTo>
                      <a:pt x="8039" y="2686"/>
                    </a:lnTo>
                    <a:lnTo>
                      <a:pt x="8115" y="2686"/>
                    </a:lnTo>
                    <a:lnTo>
                      <a:pt x="8229" y="2705"/>
                    </a:lnTo>
                    <a:lnTo>
                      <a:pt x="8324" y="2800"/>
                    </a:lnTo>
                    <a:lnTo>
                      <a:pt x="8419" y="2914"/>
                    </a:lnTo>
                    <a:lnTo>
                      <a:pt x="8457" y="3010"/>
                    </a:lnTo>
                    <a:lnTo>
                      <a:pt x="8496" y="3086"/>
                    </a:lnTo>
                    <a:lnTo>
                      <a:pt x="8553" y="3181"/>
                    </a:lnTo>
                    <a:lnTo>
                      <a:pt x="8572" y="3257"/>
                    </a:lnTo>
                    <a:lnTo>
                      <a:pt x="8591" y="3391"/>
                    </a:lnTo>
                    <a:lnTo>
                      <a:pt x="8610" y="3600"/>
                    </a:lnTo>
                    <a:lnTo>
                      <a:pt x="8629" y="3638"/>
                    </a:lnTo>
                    <a:lnTo>
                      <a:pt x="8629" y="3658"/>
                    </a:lnTo>
                    <a:lnTo>
                      <a:pt x="8667" y="3695"/>
                    </a:lnTo>
                    <a:lnTo>
                      <a:pt x="8705" y="3714"/>
                    </a:lnTo>
                    <a:lnTo>
                      <a:pt x="8819" y="3790"/>
                    </a:lnTo>
                    <a:lnTo>
                      <a:pt x="8934" y="3829"/>
                    </a:lnTo>
                    <a:lnTo>
                      <a:pt x="8953" y="3905"/>
                    </a:lnTo>
                    <a:lnTo>
                      <a:pt x="8972" y="3943"/>
                    </a:lnTo>
                    <a:lnTo>
                      <a:pt x="9029" y="4076"/>
                    </a:lnTo>
                    <a:lnTo>
                      <a:pt x="9067" y="4152"/>
                    </a:lnTo>
                    <a:lnTo>
                      <a:pt x="9163" y="4171"/>
                    </a:lnTo>
                    <a:lnTo>
                      <a:pt x="9200" y="4171"/>
                    </a:lnTo>
                    <a:lnTo>
                      <a:pt x="9239" y="4191"/>
                    </a:lnTo>
                    <a:lnTo>
                      <a:pt x="9295" y="4229"/>
                    </a:lnTo>
                    <a:lnTo>
                      <a:pt x="9372" y="4343"/>
                    </a:lnTo>
                    <a:lnTo>
                      <a:pt x="9429" y="4438"/>
                    </a:lnTo>
                    <a:lnTo>
                      <a:pt x="9486" y="4533"/>
                    </a:lnTo>
                    <a:lnTo>
                      <a:pt x="9543" y="4648"/>
                    </a:lnTo>
                    <a:lnTo>
                      <a:pt x="9581" y="4705"/>
                    </a:lnTo>
                    <a:lnTo>
                      <a:pt x="9639" y="4781"/>
                    </a:lnTo>
                    <a:lnTo>
                      <a:pt x="9715" y="4857"/>
                    </a:lnTo>
                    <a:lnTo>
                      <a:pt x="9810" y="4914"/>
                    </a:lnTo>
                    <a:lnTo>
                      <a:pt x="9923" y="5029"/>
                    </a:lnTo>
                    <a:lnTo>
                      <a:pt x="10000" y="5086"/>
                    </a:lnTo>
                    <a:lnTo>
                      <a:pt x="10114" y="5219"/>
                    </a:lnTo>
                    <a:lnTo>
                      <a:pt x="10152" y="5334"/>
                    </a:lnTo>
                    <a:lnTo>
                      <a:pt x="10152" y="5448"/>
                    </a:lnTo>
                    <a:lnTo>
                      <a:pt x="9961" y="5562"/>
                    </a:lnTo>
                    <a:lnTo>
                      <a:pt x="9867" y="5600"/>
                    </a:lnTo>
                    <a:lnTo>
                      <a:pt x="9581" y="5600"/>
                    </a:lnTo>
                    <a:lnTo>
                      <a:pt x="9258" y="5562"/>
                    </a:lnTo>
                    <a:lnTo>
                      <a:pt x="9200" y="5543"/>
                    </a:lnTo>
                    <a:lnTo>
                      <a:pt x="9143" y="5505"/>
                    </a:lnTo>
                    <a:lnTo>
                      <a:pt x="9048" y="5295"/>
                    </a:lnTo>
                    <a:lnTo>
                      <a:pt x="9010" y="5219"/>
                    </a:lnTo>
                    <a:lnTo>
                      <a:pt x="8972" y="5181"/>
                    </a:lnTo>
                    <a:lnTo>
                      <a:pt x="8648" y="5067"/>
                    </a:lnTo>
                    <a:lnTo>
                      <a:pt x="8591" y="5048"/>
                    </a:lnTo>
                    <a:lnTo>
                      <a:pt x="8496" y="5048"/>
                    </a:lnTo>
                    <a:lnTo>
                      <a:pt x="8343" y="4972"/>
                    </a:lnTo>
                    <a:lnTo>
                      <a:pt x="8324" y="4953"/>
                    </a:lnTo>
                    <a:lnTo>
                      <a:pt x="8267" y="4953"/>
                    </a:lnTo>
                    <a:lnTo>
                      <a:pt x="8248" y="4972"/>
                    </a:lnTo>
                    <a:lnTo>
                      <a:pt x="8229" y="5029"/>
                    </a:lnTo>
                    <a:lnTo>
                      <a:pt x="8229" y="5067"/>
                    </a:lnTo>
                    <a:lnTo>
                      <a:pt x="8248" y="5124"/>
                    </a:lnTo>
                    <a:lnTo>
                      <a:pt x="8286" y="5181"/>
                    </a:lnTo>
                    <a:lnTo>
                      <a:pt x="8305" y="5200"/>
                    </a:lnTo>
                    <a:lnTo>
                      <a:pt x="8343" y="5219"/>
                    </a:lnTo>
                    <a:lnTo>
                      <a:pt x="8381" y="5238"/>
                    </a:lnTo>
                    <a:lnTo>
                      <a:pt x="8419" y="5276"/>
                    </a:lnTo>
                    <a:lnTo>
                      <a:pt x="8419" y="5353"/>
                    </a:lnTo>
                    <a:lnTo>
                      <a:pt x="8305" y="5600"/>
                    </a:lnTo>
                    <a:lnTo>
                      <a:pt x="8229" y="5734"/>
                    </a:lnTo>
                    <a:lnTo>
                      <a:pt x="8076" y="5829"/>
                    </a:lnTo>
                    <a:lnTo>
                      <a:pt x="8057" y="5867"/>
                    </a:lnTo>
                    <a:lnTo>
                      <a:pt x="8039" y="5924"/>
                    </a:lnTo>
                    <a:lnTo>
                      <a:pt x="8039" y="6038"/>
                    </a:lnTo>
                    <a:lnTo>
                      <a:pt x="8000" y="6191"/>
                    </a:lnTo>
                    <a:lnTo>
                      <a:pt x="7905" y="6248"/>
                    </a:lnTo>
                    <a:lnTo>
                      <a:pt x="7867" y="6229"/>
                    </a:lnTo>
                    <a:lnTo>
                      <a:pt x="7810" y="6191"/>
                    </a:lnTo>
                    <a:lnTo>
                      <a:pt x="7772" y="6152"/>
                    </a:lnTo>
                    <a:lnTo>
                      <a:pt x="7695" y="6038"/>
                    </a:lnTo>
                    <a:lnTo>
                      <a:pt x="7658" y="6000"/>
                    </a:lnTo>
                    <a:lnTo>
                      <a:pt x="7619" y="5981"/>
                    </a:lnTo>
                    <a:lnTo>
                      <a:pt x="7562" y="5981"/>
                    </a:lnTo>
                    <a:lnTo>
                      <a:pt x="7353" y="6076"/>
                    </a:lnTo>
                    <a:lnTo>
                      <a:pt x="6953" y="6172"/>
                    </a:lnTo>
                    <a:lnTo>
                      <a:pt x="6838" y="6267"/>
                    </a:lnTo>
                    <a:lnTo>
                      <a:pt x="6781" y="6343"/>
                    </a:lnTo>
                    <a:lnTo>
                      <a:pt x="6705" y="6400"/>
                    </a:lnTo>
                    <a:lnTo>
                      <a:pt x="5714" y="6610"/>
                    </a:lnTo>
                    <a:lnTo>
                      <a:pt x="5600" y="6496"/>
                    </a:lnTo>
                    <a:lnTo>
                      <a:pt x="5543" y="6477"/>
                    </a:lnTo>
                    <a:lnTo>
                      <a:pt x="5314" y="6533"/>
                    </a:lnTo>
                    <a:lnTo>
                      <a:pt x="5238" y="6533"/>
                    </a:lnTo>
                    <a:lnTo>
                      <a:pt x="5029" y="6496"/>
                    </a:lnTo>
                    <a:lnTo>
                      <a:pt x="4972" y="6496"/>
                    </a:lnTo>
                    <a:lnTo>
                      <a:pt x="4838" y="6553"/>
                    </a:lnTo>
                    <a:lnTo>
                      <a:pt x="4686" y="6553"/>
                    </a:lnTo>
                    <a:lnTo>
                      <a:pt x="4648" y="6533"/>
                    </a:lnTo>
                    <a:lnTo>
                      <a:pt x="4629" y="6496"/>
                    </a:lnTo>
                    <a:lnTo>
                      <a:pt x="4610" y="6438"/>
                    </a:lnTo>
                    <a:lnTo>
                      <a:pt x="4571" y="6305"/>
                    </a:lnTo>
                    <a:lnTo>
                      <a:pt x="4534" y="6248"/>
                    </a:lnTo>
                    <a:lnTo>
                      <a:pt x="4476" y="6210"/>
                    </a:lnTo>
                    <a:lnTo>
                      <a:pt x="4419" y="6191"/>
                    </a:lnTo>
                    <a:lnTo>
                      <a:pt x="4324" y="6152"/>
                    </a:lnTo>
                    <a:lnTo>
                      <a:pt x="4305" y="6152"/>
                    </a:lnTo>
                    <a:lnTo>
                      <a:pt x="4286" y="6115"/>
                    </a:lnTo>
                    <a:lnTo>
                      <a:pt x="4248" y="6019"/>
                    </a:lnTo>
                    <a:lnTo>
                      <a:pt x="4229" y="5962"/>
                    </a:lnTo>
                    <a:lnTo>
                      <a:pt x="4190" y="5886"/>
                    </a:lnTo>
                    <a:lnTo>
                      <a:pt x="4153" y="5829"/>
                    </a:lnTo>
                    <a:lnTo>
                      <a:pt x="4134" y="5657"/>
                    </a:lnTo>
                    <a:lnTo>
                      <a:pt x="4114" y="5619"/>
                    </a:lnTo>
                    <a:lnTo>
                      <a:pt x="4076" y="5619"/>
                    </a:lnTo>
                    <a:lnTo>
                      <a:pt x="4019" y="5639"/>
                    </a:lnTo>
                    <a:lnTo>
                      <a:pt x="3372" y="5829"/>
                    </a:lnTo>
                    <a:lnTo>
                      <a:pt x="3219" y="5867"/>
                    </a:lnTo>
                    <a:lnTo>
                      <a:pt x="3181" y="5867"/>
                    </a:lnTo>
                    <a:lnTo>
                      <a:pt x="3143" y="5848"/>
                    </a:lnTo>
                    <a:lnTo>
                      <a:pt x="3124" y="5791"/>
                    </a:lnTo>
                    <a:lnTo>
                      <a:pt x="3105" y="5734"/>
                    </a:lnTo>
                    <a:lnTo>
                      <a:pt x="3105" y="5676"/>
                    </a:lnTo>
                    <a:lnTo>
                      <a:pt x="3105" y="5619"/>
                    </a:lnTo>
                    <a:lnTo>
                      <a:pt x="3105" y="5581"/>
                    </a:lnTo>
                    <a:lnTo>
                      <a:pt x="3105" y="5543"/>
                    </a:lnTo>
                    <a:lnTo>
                      <a:pt x="3086" y="5505"/>
                    </a:lnTo>
                    <a:lnTo>
                      <a:pt x="3067" y="5448"/>
                    </a:lnTo>
                    <a:lnTo>
                      <a:pt x="3048" y="5372"/>
                    </a:lnTo>
                    <a:lnTo>
                      <a:pt x="3048" y="5295"/>
                    </a:lnTo>
                    <a:lnTo>
                      <a:pt x="3067" y="5162"/>
                    </a:lnTo>
                    <a:lnTo>
                      <a:pt x="3086" y="5105"/>
                    </a:lnTo>
                    <a:lnTo>
                      <a:pt x="3067" y="5029"/>
                    </a:lnTo>
                    <a:lnTo>
                      <a:pt x="3048" y="4953"/>
                    </a:lnTo>
                    <a:lnTo>
                      <a:pt x="2991" y="4895"/>
                    </a:lnTo>
                    <a:lnTo>
                      <a:pt x="2857" y="4781"/>
                    </a:lnTo>
                    <a:lnTo>
                      <a:pt x="2800" y="4724"/>
                    </a:lnTo>
                    <a:lnTo>
                      <a:pt x="2781" y="4686"/>
                    </a:lnTo>
                    <a:lnTo>
                      <a:pt x="2743" y="4629"/>
                    </a:lnTo>
                    <a:lnTo>
                      <a:pt x="2743" y="4533"/>
                    </a:lnTo>
                    <a:lnTo>
                      <a:pt x="2743" y="4324"/>
                    </a:lnTo>
                    <a:lnTo>
                      <a:pt x="2686" y="4324"/>
                    </a:lnTo>
                    <a:lnTo>
                      <a:pt x="2571" y="4400"/>
                    </a:lnTo>
                    <a:lnTo>
                      <a:pt x="2514" y="4457"/>
                    </a:lnTo>
                    <a:lnTo>
                      <a:pt x="2476" y="4496"/>
                    </a:lnTo>
                    <a:lnTo>
                      <a:pt x="2458" y="4533"/>
                    </a:lnTo>
                    <a:lnTo>
                      <a:pt x="2419" y="4552"/>
                    </a:lnTo>
                    <a:lnTo>
                      <a:pt x="2286" y="4572"/>
                    </a:lnTo>
                    <a:lnTo>
                      <a:pt x="2248" y="4591"/>
                    </a:lnTo>
                    <a:lnTo>
                      <a:pt x="2209" y="4610"/>
                    </a:lnTo>
                    <a:lnTo>
                      <a:pt x="2114" y="4724"/>
                    </a:lnTo>
                    <a:lnTo>
                      <a:pt x="2077" y="4762"/>
                    </a:lnTo>
                    <a:lnTo>
                      <a:pt x="2057" y="4781"/>
                    </a:lnTo>
                    <a:lnTo>
                      <a:pt x="2000" y="4800"/>
                    </a:lnTo>
                    <a:lnTo>
                      <a:pt x="1848" y="4819"/>
                    </a:lnTo>
                    <a:lnTo>
                      <a:pt x="1619" y="4838"/>
                    </a:lnTo>
                    <a:lnTo>
                      <a:pt x="1562" y="4819"/>
                    </a:lnTo>
                    <a:lnTo>
                      <a:pt x="1505" y="4819"/>
                    </a:lnTo>
                    <a:lnTo>
                      <a:pt x="1181" y="4591"/>
                    </a:lnTo>
                    <a:lnTo>
                      <a:pt x="1143" y="4552"/>
                    </a:lnTo>
                    <a:lnTo>
                      <a:pt x="1124" y="4515"/>
                    </a:lnTo>
                    <a:lnTo>
                      <a:pt x="1124" y="4324"/>
                    </a:lnTo>
                    <a:lnTo>
                      <a:pt x="1086" y="4210"/>
                    </a:lnTo>
                    <a:lnTo>
                      <a:pt x="1067" y="4191"/>
                    </a:lnTo>
                    <a:lnTo>
                      <a:pt x="1029" y="4152"/>
                    </a:lnTo>
                    <a:lnTo>
                      <a:pt x="1010" y="4152"/>
                    </a:lnTo>
                    <a:lnTo>
                      <a:pt x="971" y="4134"/>
                    </a:lnTo>
                    <a:lnTo>
                      <a:pt x="934" y="4134"/>
                    </a:lnTo>
                    <a:lnTo>
                      <a:pt x="800" y="4152"/>
                    </a:lnTo>
                    <a:lnTo>
                      <a:pt x="609" y="4210"/>
                    </a:lnTo>
                    <a:lnTo>
                      <a:pt x="533" y="4248"/>
                    </a:lnTo>
                    <a:lnTo>
                      <a:pt x="419" y="4362"/>
                    </a:lnTo>
                    <a:lnTo>
                      <a:pt x="152" y="4324"/>
                    </a:lnTo>
                    <a:lnTo>
                      <a:pt x="96" y="4305"/>
                    </a:lnTo>
                    <a:lnTo>
                      <a:pt x="38" y="4267"/>
                    </a:lnTo>
                    <a:lnTo>
                      <a:pt x="19" y="4229"/>
                    </a:lnTo>
                    <a:lnTo>
                      <a:pt x="0" y="4171"/>
                    </a:lnTo>
                    <a:lnTo>
                      <a:pt x="19" y="4115"/>
                    </a:lnTo>
                    <a:lnTo>
                      <a:pt x="96" y="3848"/>
                    </a:lnTo>
                    <a:lnTo>
                      <a:pt x="96" y="3790"/>
                    </a:lnTo>
                    <a:lnTo>
                      <a:pt x="96" y="3714"/>
                    </a:lnTo>
                    <a:lnTo>
                      <a:pt x="76" y="3619"/>
                    </a:lnTo>
                    <a:lnTo>
                      <a:pt x="0" y="3467"/>
                    </a:lnTo>
                    <a:lnTo>
                      <a:pt x="0" y="3391"/>
                    </a:lnTo>
                    <a:lnTo>
                      <a:pt x="38" y="3257"/>
                    </a:lnTo>
                    <a:lnTo>
                      <a:pt x="57" y="3219"/>
                    </a:lnTo>
                    <a:lnTo>
                      <a:pt x="96" y="3162"/>
                    </a:lnTo>
                    <a:lnTo>
                      <a:pt x="152" y="3143"/>
                    </a:lnTo>
                    <a:lnTo>
                      <a:pt x="191" y="3124"/>
                    </a:lnTo>
                    <a:lnTo>
                      <a:pt x="590" y="3124"/>
                    </a:lnTo>
                    <a:lnTo>
                      <a:pt x="724" y="3067"/>
                    </a:lnTo>
                    <a:lnTo>
                      <a:pt x="800" y="3028"/>
                    </a:lnTo>
                    <a:lnTo>
                      <a:pt x="857" y="2952"/>
                    </a:lnTo>
                    <a:lnTo>
                      <a:pt x="934" y="2838"/>
                    </a:lnTo>
                    <a:lnTo>
                      <a:pt x="971" y="2781"/>
                    </a:lnTo>
                    <a:lnTo>
                      <a:pt x="1029" y="2743"/>
                    </a:lnTo>
                    <a:lnTo>
                      <a:pt x="1143" y="2724"/>
                    </a:lnTo>
                    <a:lnTo>
                      <a:pt x="1714" y="2457"/>
                    </a:lnTo>
                    <a:lnTo>
                      <a:pt x="1867" y="2629"/>
                    </a:lnTo>
                    <a:lnTo>
                      <a:pt x="1924" y="2667"/>
                    </a:lnTo>
                    <a:lnTo>
                      <a:pt x="1981" y="2686"/>
                    </a:lnTo>
                    <a:lnTo>
                      <a:pt x="2019" y="2667"/>
                    </a:lnTo>
                    <a:lnTo>
                      <a:pt x="2077" y="2629"/>
                    </a:lnTo>
                    <a:lnTo>
                      <a:pt x="2114" y="2591"/>
                    </a:lnTo>
                    <a:lnTo>
                      <a:pt x="2133" y="2552"/>
                    </a:lnTo>
                    <a:lnTo>
                      <a:pt x="2153" y="2515"/>
                    </a:lnTo>
                    <a:lnTo>
                      <a:pt x="2191" y="2515"/>
                    </a:lnTo>
                    <a:lnTo>
                      <a:pt x="2229" y="2515"/>
                    </a:lnTo>
                    <a:lnTo>
                      <a:pt x="2267" y="2552"/>
                    </a:lnTo>
                    <a:lnTo>
                      <a:pt x="2305" y="2571"/>
                    </a:lnTo>
                    <a:lnTo>
                      <a:pt x="2343" y="2571"/>
                    </a:lnTo>
                    <a:lnTo>
                      <a:pt x="2762" y="2534"/>
                    </a:lnTo>
                    <a:lnTo>
                      <a:pt x="2800" y="2534"/>
                    </a:lnTo>
                    <a:lnTo>
                      <a:pt x="2819" y="2495"/>
                    </a:lnTo>
                    <a:lnTo>
                      <a:pt x="2838" y="2438"/>
                    </a:lnTo>
                    <a:lnTo>
                      <a:pt x="2857" y="2210"/>
                    </a:lnTo>
                    <a:lnTo>
                      <a:pt x="2876" y="2153"/>
                    </a:lnTo>
                    <a:lnTo>
                      <a:pt x="2895" y="2114"/>
                    </a:lnTo>
                    <a:lnTo>
                      <a:pt x="2934" y="2076"/>
                    </a:lnTo>
                    <a:lnTo>
                      <a:pt x="2991" y="2057"/>
                    </a:lnTo>
                    <a:lnTo>
                      <a:pt x="3162" y="2076"/>
                    </a:lnTo>
                    <a:lnTo>
                      <a:pt x="3219" y="2095"/>
                    </a:lnTo>
                    <a:lnTo>
                      <a:pt x="3505" y="2267"/>
                    </a:lnTo>
                    <a:lnTo>
                      <a:pt x="3543" y="2286"/>
                    </a:lnTo>
                    <a:lnTo>
                      <a:pt x="3600" y="2305"/>
                    </a:lnTo>
                    <a:lnTo>
                      <a:pt x="3677" y="2286"/>
                    </a:lnTo>
                    <a:lnTo>
                      <a:pt x="3733" y="2267"/>
                    </a:lnTo>
                    <a:lnTo>
                      <a:pt x="3753" y="2190"/>
                    </a:lnTo>
                    <a:lnTo>
                      <a:pt x="3753" y="2153"/>
                    </a:lnTo>
                    <a:lnTo>
                      <a:pt x="3733" y="2076"/>
                    </a:lnTo>
                    <a:lnTo>
                      <a:pt x="3753" y="2038"/>
                    </a:lnTo>
                    <a:lnTo>
                      <a:pt x="3809" y="2000"/>
                    </a:lnTo>
                    <a:lnTo>
                      <a:pt x="3981" y="1962"/>
                    </a:lnTo>
                    <a:lnTo>
                      <a:pt x="4134" y="1924"/>
                    </a:lnTo>
                    <a:lnTo>
                      <a:pt x="4229" y="1848"/>
                    </a:lnTo>
                    <a:lnTo>
                      <a:pt x="4172" y="1791"/>
                    </a:lnTo>
                    <a:lnTo>
                      <a:pt x="4153" y="1772"/>
                    </a:lnTo>
                    <a:lnTo>
                      <a:pt x="4134" y="1753"/>
                    </a:lnTo>
                    <a:lnTo>
                      <a:pt x="4095" y="1753"/>
                    </a:lnTo>
                    <a:lnTo>
                      <a:pt x="4076" y="1753"/>
                    </a:lnTo>
                    <a:lnTo>
                      <a:pt x="4076" y="1733"/>
                    </a:lnTo>
                    <a:lnTo>
                      <a:pt x="4058" y="1733"/>
                    </a:lnTo>
                    <a:lnTo>
                      <a:pt x="4038" y="1714"/>
                    </a:lnTo>
                    <a:lnTo>
                      <a:pt x="4019" y="1677"/>
                    </a:lnTo>
                    <a:lnTo>
                      <a:pt x="4019" y="1638"/>
                    </a:lnTo>
                    <a:lnTo>
                      <a:pt x="4019" y="1600"/>
                    </a:lnTo>
                    <a:lnTo>
                      <a:pt x="4019" y="1581"/>
                    </a:lnTo>
                    <a:lnTo>
                      <a:pt x="3981" y="1524"/>
                    </a:lnTo>
                    <a:lnTo>
                      <a:pt x="3981" y="1505"/>
                    </a:lnTo>
                    <a:lnTo>
                      <a:pt x="4000" y="1467"/>
                    </a:lnTo>
                    <a:lnTo>
                      <a:pt x="4000" y="1448"/>
                    </a:lnTo>
                    <a:lnTo>
                      <a:pt x="4019" y="1391"/>
                    </a:lnTo>
                    <a:lnTo>
                      <a:pt x="4038" y="1372"/>
                    </a:lnTo>
                    <a:lnTo>
                      <a:pt x="4038" y="1333"/>
                    </a:lnTo>
                    <a:lnTo>
                      <a:pt x="4038" y="1314"/>
                    </a:lnTo>
                    <a:lnTo>
                      <a:pt x="4019" y="1314"/>
                    </a:lnTo>
                    <a:lnTo>
                      <a:pt x="4019" y="1296"/>
                    </a:lnTo>
                    <a:lnTo>
                      <a:pt x="4038" y="1276"/>
                    </a:lnTo>
                    <a:lnTo>
                      <a:pt x="4076" y="1257"/>
                    </a:lnTo>
                    <a:lnTo>
                      <a:pt x="4076" y="1238"/>
                    </a:lnTo>
                    <a:lnTo>
                      <a:pt x="4076" y="1219"/>
                    </a:lnTo>
                    <a:lnTo>
                      <a:pt x="4038" y="1200"/>
                    </a:lnTo>
                    <a:lnTo>
                      <a:pt x="4058" y="1162"/>
                    </a:lnTo>
                    <a:lnTo>
                      <a:pt x="4076" y="1124"/>
                    </a:lnTo>
                    <a:lnTo>
                      <a:pt x="4114" y="1086"/>
                    </a:lnTo>
                    <a:lnTo>
                      <a:pt x="4134" y="1067"/>
                    </a:lnTo>
                    <a:lnTo>
                      <a:pt x="4153" y="1047"/>
                    </a:lnTo>
                    <a:lnTo>
                      <a:pt x="4153" y="1029"/>
                    </a:lnTo>
                    <a:lnTo>
                      <a:pt x="4134" y="1010"/>
                    </a:lnTo>
                    <a:lnTo>
                      <a:pt x="4134" y="991"/>
                    </a:lnTo>
                    <a:lnTo>
                      <a:pt x="4172" y="952"/>
                    </a:lnTo>
                    <a:lnTo>
                      <a:pt x="4210" y="952"/>
                    </a:lnTo>
                    <a:lnTo>
                      <a:pt x="4286" y="895"/>
                    </a:lnTo>
                    <a:lnTo>
                      <a:pt x="4305" y="895"/>
                    </a:lnTo>
                    <a:lnTo>
                      <a:pt x="4324" y="876"/>
                    </a:lnTo>
                    <a:lnTo>
                      <a:pt x="4343" y="876"/>
                    </a:lnTo>
                    <a:lnTo>
                      <a:pt x="4362" y="876"/>
                    </a:lnTo>
                    <a:lnTo>
                      <a:pt x="4400" y="838"/>
                    </a:lnTo>
                    <a:lnTo>
                      <a:pt x="4419" y="819"/>
                    </a:lnTo>
                    <a:lnTo>
                      <a:pt x="4439" y="781"/>
                    </a:lnTo>
                    <a:lnTo>
                      <a:pt x="4439" y="762"/>
                    </a:lnTo>
                    <a:lnTo>
                      <a:pt x="4400" y="705"/>
                    </a:lnTo>
                    <a:lnTo>
                      <a:pt x="4172" y="590"/>
                    </a:lnTo>
                    <a:lnTo>
                      <a:pt x="4153" y="571"/>
                    </a:lnTo>
                    <a:lnTo>
                      <a:pt x="4134" y="553"/>
                    </a:lnTo>
                    <a:lnTo>
                      <a:pt x="4134" y="514"/>
                    </a:lnTo>
                    <a:lnTo>
                      <a:pt x="4153" y="476"/>
                    </a:lnTo>
                    <a:lnTo>
                      <a:pt x="4153" y="438"/>
                    </a:lnTo>
                    <a:lnTo>
                      <a:pt x="4172" y="400"/>
                    </a:lnTo>
                    <a:lnTo>
                      <a:pt x="4210" y="457"/>
                    </a:lnTo>
                    <a:lnTo>
                      <a:pt x="4248" y="457"/>
                    </a:lnTo>
                    <a:lnTo>
                      <a:pt x="4457" y="400"/>
                    </a:lnTo>
                    <a:lnTo>
                      <a:pt x="4476" y="381"/>
                    </a:lnTo>
                    <a:lnTo>
                      <a:pt x="4476" y="362"/>
                    </a:lnTo>
                    <a:lnTo>
                      <a:pt x="4476" y="343"/>
                    </a:lnTo>
                    <a:lnTo>
                      <a:pt x="4515" y="305"/>
                    </a:lnTo>
                    <a:lnTo>
                      <a:pt x="4571" y="248"/>
                    </a:lnTo>
                    <a:lnTo>
                      <a:pt x="4610" y="209"/>
                    </a:lnTo>
                    <a:lnTo>
                      <a:pt x="4629" y="172"/>
                    </a:lnTo>
                    <a:lnTo>
                      <a:pt x="4648" y="153"/>
                    </a:lnTo>
                    <a:lnTo>
                      <a:pt x="4648" y="95"/>
                    </a:lnTo>
                    <a:lnTo>
                      <a:pt x="4648" y="76"/>
                    </a:lnTo>
                    <a:lnTo>
                      <a:pt x="4667" y="57"/>
                    </a:lnTo>
                    <a:lnTo>
                      <a:pt x="4667" y="38"/>
                    </a:lnTo>
                    <a:lnTo>
                      <a:pt x="4686" y="19"/>
                    </a:lnTo>
                    <a:lnTo>
                      <a:pt x="4743" y="0"/>
                    </a:lnTo>
                    <a:lnTo>
                      <a:pt x="4800" y="38"/>
                    </a:lnTo>
                    <a:lnTo>
                      <a:pt x="5353" y="343"/>
                    </a:lnTo>
                    <a:lnTo>
                      <a:pt x="5791" y="648"/>
                    </a:lnTo>
                    <a:lnTo>
                      <a:pt x="5848" y="686"/>
                    </a:lnTo>
                    <a:lnTo>
                      <a:pt x="6057" y="705"/>
                    </a:lnTo>
                    <a:lnTo>
                      <a:pt x="6420" y="629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06" name="Freeform 37">
                <a:extLst>
                  <a:ext uri="{FF2B5EF4-FFF2-40B4-BE49-F238E27FC236}">
                    <a16:creationId xmlns:a16="http://schemas.microsoft.com/office/drawing/2014/main" id="{53803DF5-DE90-5649-9F5C-0605A92A6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8850" y="8359775"/>
                <a:ext cx="377825" cy="233363"/>
              </a:xfrm>
              <a:custGeom>
                <a:avLst/>
                <a:gdLst>
                  <a:gd name="T0" fmla="*/ 2147483646 w 1049"/>
                  <a:gd name="T1" fmla="*/ 2147483646 h 648"/>
                  <a:gd name="T2" fmla="*/ 2147483646 w 1049"/>
                  <a:gd name="T3" fmla="*/ 2147483646 h 648"/>
                  <a:gd name="T4" fmla="*/ 2147483646 w 1049"/>
                  <a:gd name="T5" fmla="*/ 2147483646 h 648"/>
                  <a:gd name="T6" fmla="*/ 2147483646 w 1049"/>
                  <a:gd name="T7" fmla="*/ 2147483646 h 648"/>
                  <a:gd name="T8" fmla="*/ 2147483646 w 1049"/>
                  <a:gd name="T9" fmla="*/ 2147483646 h 648"/>
                  <a:gd name="T10" fmla="*/ 2147483646 w 1049"/>
                  <a:gd name="T11" fmla="*/ 2147483646 h 648"/>
                  <a:gd name="T12" fmla="*/ 2147483646 w 1049"/>
                  <a:gd name="T13" fmla="*/ 2147483646 h 648"/>
                  <a:gd name="T14" fmla="*/ 2147483646 w 1049"/>
                  <a:gd name="T15" fmla="*/ 2147483646 h 648"/>
                  <a:gd name="T16" fmla="*/ 2147483646 w 1049"/>
                  <a:gd name="T17" fmla="*/ 2147483646 h 648"/>
                  <a:gd name="T18" fmla="*/ 2147483646 w 1049"/>
                  <a:gd name="T19" fmla="*/ 2147483646 h 648"/>
                  <a:gd name="T20" fmla="*/ 2147483646 w 1049"/>
                  <a:gd name="T21" fmla="*/ 2147483646 h 648"/>
                  <a:gd name="T22" fmla="*/ 2147483646 w 1049"/>
                  <a:gd name="T23" fmla="*/ 2147483646 h 648"/>
                  <a:gd name="T24" fmla="*/ 2147483646 w 1049"/>
                  <a:gd name="T25" fmla="*/ 2147483646 h 648"/>
                  <a:gd name="T26" fmla="*/ 2147483646 w 1049"/>
                  <a:gd name="T27" fmla="*/ 2147483646 h 648"/>
                  <a:gd name="T28" fmla="*/ 0 w 1049"/>
                  <a:gd name="T29" fmla="*/ 2147483646 h 648"/>
                  <a:gd name="T30" fmla="*/ 0 w 1049"/>
                  <a:gd name="T31" fmla="*/ 2147483646 h 648"/>
                  <a:gd name="T32" fmla="*/ 2147483646 w 1049"/>
                  <a:gd name="T33" fmla="*/ 2147483646 h 648"/>
                  <a:gd name="T34" fmla="*/ 2147483646 w 1049"/>
                  <a:gd name="T35" fmla="*/ 2147483646 h 648"/>
                  <a:gd name="T36" fmla="*/ 2147483646 w 1049"/>
                  <a:gd name="T37" fmla="*/ 2147483646 h 648"/>
                  <a:gd name="T38" fmla="*/ 2147483646 w 1049"/>
                  <a:gd name="T39" fmla="*/ 2147483646 h 648"/>
                  <a:gd name="T40" fmla="*/ 2147483646 w 1049"/>
                  <a:gd name="T41" fmla="*/ 2147483646 h 648"/>
                  <a:gd name="T42" fmla="*/ 2147483646 w 1049"/>
                  <a:gd name="T43" fmla="*/ 2147483646 h 648"/>
                  <a:gd name="T44" fmla="*/ 2147483646 w 1049"/>
                  <a:gd name="T45" fmla="*/ 0 h 648"/>
                  <a:gd name="T46" fmla="*/ 2147483646 w 1049"/>
                  <a:gd name="T47" fmla="*/ 0 h 648"/>
                  <a:gd name="T48" fmla="*/ 2147483646 w 1049"/>
                  <a:gd name="T49" fmla="*/ 2147483646 h 648"/>
                  <a:gd name="T50" fmla="*/ 2147483646 w 1049"/>
                  <a:gd name="T51" fmla="*/ 2147483646 h 648"/>
                  <a:gd name="T52" fmla="*/ 2147483646 w 1049"/>
                  <a:gd name="T53" fmla="*/ 2147483646 h 64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1049" h="648">
                    <a:moveTo>
                      <a:pt x="972" y="76"/>
                    </a:moveTo>
                    <a:lnTo>
                      <a:pt x="991" y="152"/>
                    </a:lnTo>
                    <a:lnTo>
                      <a:pt x="1048" y="247"/>
                    </a:lnTo>
                    <a:lnTo>
                      <a:pt x="1048" y="305"/>
                    </a:lnTo>
                    <a:lnTo>
                      <a:pt x="1048" y="342"/>
                    </a:lnTo>
                    <a:lnTo>
                      <a:pt x="1048" y="381"/>
                    </a:lnTo>
                    <a:lnTo>
                      <a:pt x="1010" y="419"/>
                    </a:lnTo>
                    <a:lnTo>
                      <a:pt x="953" y="476"/>
                    </a:lnTo>
                    <a:lnTo>
                      <a:pt x="877" y="552"/>
                    </a:lnTo>
                    <a:lnTo>
                      <a:pt x="705" y="647"/>
                    </a:lnTo>
                    <a:lnTo>
                      <a:pt x="629" y="609"/>
                    </a:lnTo>
                    <a:lnTo>
                      <a:pt x="553" y="571"/>
                    </a:lnTo>
                    <a:lnTo>
                      <a:pt x="457" y="514"/>
                    </a:lnTo>
                    <a:lnTo>
                      <a:pt x="343" y="514"/>
                    </a:lnTo>
                    <a:lnTo>
                      <a:pt x="0" y="400"/>
                    </a:lnTo>
                    <a:lnTo>
                      <a:pt x="0" y="247"/>
                    </a:lnTo>
                    <a:lnTo>
                      <a:pt x="115" y="95"/>
                    </a:lnTo>
                    <a:lnTo>
                      <a:pt x="191" y="38"/>
                    </a:lnTo>
                    <a:lnTo>
                      <a:pt x="267" y="57"/>
                    </a:lnTo>
                    <a:lnTo>
                      <a:pt x="533" y="152"/>
                    </a:lnTo>
                    <a:lnTo>
                      <a:pt x="629" y="38"/>
                    </a:lnTo>
                    <a:lnTo>
                      <a:pt x="648" y="19"/>
                    </a:lnTo>
                    <a:lnTo>
                      <a:pt x="705" y="0"/>
                    </a:lnTo>
                    <a:lnTo>
                      <a:pt x="743" y="0"/>
                    </a:lnTo>
                    <a:lnTo>
                      <a:pt x="819" y="19"/>
                    </a:lnTo>
                    <a:lnTo>
                      <a:pt x="877" y="19"/>
                    </a:lnTo>
                    <a:lnTo>
                      <a:pt x="972" y="7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07" name="Freeform 38">
                <a:extLst>
                  <a:ext uri="{FF2B5EF4-FFF2-40B4-BE49-F238E27FC236}">
                    <a16:creationId xmlns:a16="http://schemas.microsoft.com/office/drawing/2014/main" id="{AD4CFC54-3FC7-D440-94EA-7CA604057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8500" y="10698163"/>
                <a:ext cx="3325813" cy="2435225"/>
              </a:xfrm>
              <a:custGeom>
                <a:avLst/>
                <a:gdLst>
                  <a:gd name="T0" fmla="*/ 2147483646 w 9239"/>
                  <a:gd name="T1" fmla="*/ 2147483646 h 6763"/>
                  <a:gd name="T2" fmla="*/ 2147483646 w 9239"/>
                  <a:gd name="T3" fmla="*/ 2147483646 h 6763"/>
                  <a:gd name="T4" fmla="*/ 2147483646 w 9239"/>
                  <a:gd name="T5" fmla="*/ 2147483646 h 6763"/>
                  <a:gd name="T6" fmla="*/ 2147483646 w 9239"/>
                  <a:gd name="T7" fmla="*/ 2147483646 h 6763"/>
                  <a:gd name="T8" fmla="*/ 2147483646 w 9239"/>
                  <a:gd name="T9" fmla="*/ 2147483646 h 6763"/>
                  <a:gd name="T10" fmla="*/ 2147483646 w 9239"/>
                  <a:gd name="T11" fmla="*/ 2147483646 h 6763"/>
                  <a:gd name="T12" fmla="*/ 2147483646 w 9239"/>
                  <a:gd name="T13" fmla="*/ 2147483646 h 6763"/>
                  <a:gd name="T14" fmla="*/ 2147483646 w 9239"/>
                  <a:gd name="T15" fmla="*/ 2147483646 h 6763"/>
                  <a:gd name="T16" fmla="*/ 2147483646 w 9239"/>
                  <a:gd name="T17" fmla="*/ 2147483646 h 6763"/>
                  <a:gd name="T18" fmla="*/ 2147483646 w 9239"/>
                  <a:gd name="T19" fmla="*/ 2147483646 h 6763"/>
                  <a:gd name="T20" fmla="*/ 2147483646 w 9239"/>
                  <a:gd name="T21" fmla="*/ 2147483646 h 6763"/>
                  <a:gd name="T22" fmla="*/ 2147483646 w 9239"/>
                  <a:gd name="T23" fmla="*/ 2147483646 h 6763"/>
                  <a:gd name="T24" fmla="*/ 2147483646 w 9239"/>
                  <a:gd name="T25" fmla="*/ 2147483646 h 6763"/>
                  <a:gd name="T26" fmla="*/ 2147483646 w 9239"/>
                  <a:gd name="T27" fmla="*/ 2147483646 h 6763"/>
                  <a:gd name="T28" fmla="*/ 2147483646 w 9239"/>
                  <a:gd name="T29" fmla="*/ 2147483646 h 6763"/>
                  <a:gd name="T30" fmla="*/ 2147483646 w 9239"/>
                  <a:gd name="T31" fmla="*/ 2147483646 h 6763"/>
                  <a:gd name="T32" fmla="*/ 2147483646 w 9239"/>
                  <a:gd name="T33" fmla="*/ 2147483646 h 6763"/>
                  <a:gd name="T34" fmla="*/ 2147483646 w 9239"/>
                  <a:gd name="T35" fmla="*/ 2147483646 h 6763"/>
                  <a:gd name="T36" fmla="*/ 2147483646 w 9239"/>
                  <a:gd name="T37" fmla="*/ 2147483646 h 6763"/>
                  <a:gd name="T38" fmla="*/ 2147483646 w 9239"/>
                  <a:gd name="T39" fmla="*/ 2147483646 h 6763"/>
                  <a:gd name="T40" fmla="*/ 2147483646 w 9239"/>
                  <a:gd name="T41" fmla="*/ 2147483646 h 6763"/>
                  <a:gd name="T42" fmla="*/ 2147483646 w 9239"/>
                  <a:gd name="T43" fmla="*/ 2147483646 h 6763"/>
                  <a:gd name="T44" fmla="*/ 2147483646 w 9239"/>
                  <a:gd name="T45" fmla="*/ 2147483646 h 6763"/>
                  <a:gd name="T46" fmla="*/ 2147483646 w 9239"/>
                  <a:gd name="T47" fmla="*/ 2147483646 h 6763"/>
                  <a:gd name="T48" fmla="*/ 2147483646 w 9239"/>
                  <a:gd name="T49" fmla="*/ 2147483646 h 6763"/>
                  <a:gd name="T50" fmla="*/ 2147483646 w 9239"/>
                  <a:gd name="T51" fmla="*/ 2147483646 h 6763"/>
                  <a:gd name="T52" fmla="*/ 2147483646 w 9239"/>
                  <a:gd name="T53" fmla="*/ 2147483646 h 6763"/>
                  <a:gd name="T54" fmla="*/ 2147483646 w 9239"/>
                  <a:gd name="T55" fmla="*/ 2147483646 h 6763"/>
                  <a:gd name="T56" fmla="*/ 2147483646 w 9239"/>
                  <a:gd name="T57" fmla="*/ 2147483646 h 6763"/>
                  <a:gd name="T58" fmla="*/ 2147483646 w 9239"/>
                  <a:gd name="T59" fmla="*/ 2147483646 h 6763"/>
                  <a:gd name="T60" fmla="*/ 2147483646 w 9239"/>
                  <a:gd name="T61" fmla="*/ 2147483646 h 6763"/>
                  <a:gd name="T62" fmla="*/ 2147483646 w 9239"/>
                  <a:gd name="T63" fmla="*/ 2147483646 h 6763"/>
                  <a:gd name="T64" fmla="*/ 2147483646 w 9239"/>
                  <a:gd name="T65" fmla="*/ 2147483646 h 6763"/>
                  <a:gd name="T66" fmla="*/ 2147483646 w 9239"/>
                  <a:gd name="T67" fmla="*/ 2147483646 h 6763"/>
                  <a:gd name="T68" fmla="*/ 2147483646 w 9239"/>
                  <a:gd name="T69" fmla="*/ 2147483646 h 6763"/>
                  <a:gd name="T70" fmla="*/ 2147483646 w 9239"/>
                  <a:gd name="T71" fmla="*/ 2147483646 h 6763"/>
                  <a:gd name="T72" fmla="*/ 2147483646 w 9239"/>
                  <a:gd name="T73" fmla="*/ 2147483646 h 6763"/>
                  <a:gd name="T74" fmla="*/ 2147483646 w 9239"/>
                  <a:gd name="T75" fmla="*/ 2147483646 h 6763"/>
                  <a:gd name="T76" fmla="*/ 2147483646 w 9239"/>
                  <a:gd name="T77" fmla="*/ 2147483646 h 6763"/>
                  <a:gd name="T78" fmla="*/ 2147483646 w 9239"/>
                  <a:gd name="T79" fmla="*/ 2147483646 h 6763"/>
                  <a:gd name="T80" fmla="*/ 2147483646 w 9239"/>
                  <a:gd name="T81" fmla="*/ 2147483646 h 6763"/>
                  <a:gd name="T82" fmla="*/ 2147483646 w 9239"/>
                  <a:gd name="T83" fmla="*/ 2147483646 h 6763"/>
                  <a:gd name="T84" fmla="*/ 2147483646 w 9239"/>
                  <a:gd name="T85" fmla="*/ 2147483646 h 6763"/>
                  <a:gd name="T86" fmla="*/ 2147483646 w 9239"/>
                  <a:gd name="T87" fmla="*/ 2147483646 h 6763"/>
                  <a:gd name="T88" fmla="*/ 2147483646 w 9239"/>
                  <a:gd name="T89" fmla="*/ 2147483646 h 6763"/>
                  <a:gd name="T90" fmla="*/ 2147483646 w 9239"/>
                  <a:gd name="T91" fmla="*/ 2147483646 h 6763"/>
                  <a:gd name="T92" fmla="*/ 0 w 9239"/>
                  <a:gd name="T93" fmla="*/ 2147483646 h 6763"/>
                  <a:gd name="T94" fmla="*/ 2147483646 w 9239"/>
                  <a:gd name="T95" fmla="*/ 2147483646 h 6763"/>
                  <a:gd name="T96" fmla="*/ 2147483646 w 9239"/>
                  <a:gd name="T97" fmla="*/ 2147483646 h 6763"/>
                  <a:gd name="T98" fmla="*/ 2147483646 w 9239"/>
                  <a:gd name="T99" fmla="*/ 2147483646 h 6763"/>
                  <a:gd name="T100" fmla="*/ 2147483646 w 9239"/>
                  <a:gd name="T101" fmla="*/ 2147483646 h 6763"/>
                  <a:gd name="T102" fmla="*/ 2147483646 w 9239"/>
                  <a:gd name="T103" fmla="*/ 2147483646 h 6763"/>
                  <a:gd name="T104" fmla="*/ 2147483646 w 9239"/>
                  <a:gd name="T105" fmla="*/ 2147483646 h 6763"/>
                  <a:gd name="T106" fmla="*/ 2147483646 w 9239"/>
                  <a:gd name="T107" fmla="*/ 2147483646 h 676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239" h="6763">
                    <a:moveTo>
                      <a:pt x="1847" y="933"/>
                    </a:moveTo>
                    <a:lnTo>
                      <a:pt x="1885" y="1009"/>
                    </a:lnTo>
                    <a:lnTo>
                      <a:pt x="1923" y="1048"/>
                    </a:lnTo>
                    <a:lnTo>
                      <a:pt x="2171" y="838"/>
                    </a:lnTo>
                    <a:lnTo>
                      <a:pt x="2285" y="762"/>
                    </a:lnTo>
                    <a:lnTo>
                      <a:pt x="2343" y="705"/>
                    </a:lnTo>
                    <a:lnTo>
                      <a:pt x="2514" y="496"/>
                    </a:lnTo>
                    <a:lnTo>
                      <a:pt x="2685" y="552"/>
                    </a:lnTo>
                    <a:lnTo>
                      <a:pt x="2856" y="610"/>
                    </a:lnTo>
                    <a:lnTo>
                      <a:pt x="2990" y="667"/>
                    </a:lnTo>
                    <a:lnTo>
                      <a:pt x="3105" y="724"/>
                    </a:lnTo>
                    <a:lnTo>
                      <a:pt x="3142" y="762"/>
                    </a:lnTo>
                    <a:lnTo>
                      <a:pt x="3219" y="819"/>
                    </a:lnTo>
                    <a:lnTo>
                      <a:pt x="3295" y="895"/>
                    </a:lnTo>
                    <a:lnTo>
                      <a:pt x="3447" y="628"/>
                    </a:lnTo>
                    <a:lnTo>
                      <a:pt x="3581" y="438"/>
                    </a:lnTo>
                    <a:lnTo>
                      <a:pt x="3618" y="400"/>
                    </a:lnTo>
                    <a:lnTo>
                      <a:pt x="3790" y="171"/>
                    </a:lnTo>
                    <a:lnTo>
                      <a:pt x="3867" y="133"/>
                    </a:lnTo>
                    <a:lnTo>
                      <a:pt x="3980" y="115"/>
                    </a:lnTo>
                    <a:lnTo>
                      <a:pt x="4057" y="95"/>
                    </a:lnTo>
                    <a:lnTo>
                      <a:pt x="4095" y="115"/>
                    </a:lnTo>
                    <a:lnTo>
                      <a:pt x="4114" y="115"/>
                    </a:lnTo>
                    <a:lnTo>
                      <a:pt x="4152" y="133"/>
                    </a:lnTo>
                    <a:lnTo>
                      <a:pt x="4266" y="247"/>
                    </a:lnTo>
                    <a:lnTo>
                      <a:pt x="4343" y="305"/>
                    </a:lnTo>
                    <a:lnTo>
                      <a:pt x="4419" y="343"/>
                    </a:lnTo>
                    <a:lnTo>
                      <a:pt x="4609" y="400"/>
                    </a:lnTo>
                    <a:lnTo>
                      <a:pt x="4647" y="419"/>
                    </a:lnTo>
                    <a:lnTo>
                      <a:pt x="4685" y="457"/>
                    </a:lnTo>
                    <a:lnTo>
                      <a:pt x="4685" y="476"/>
                    </a:lnTo>
                    <a:lnTo>
                      <a:pt x="4724" y="533"/>
                    </a:lnTo>
                    <a:lnTo>
                      <a:pt x="5066" y="533"/>
                    </a:lnTo>
                    <a:lnTo>
                      <a:pt x="5428" y="533"/>
                    </a:lnTo>
                    <a:lnTo>
                      <a:pt x="5581" y="533"/>
                    </a:lnTo>
                    <a:lnTo>
                      <a:pt x="5695" y="533"/>
                    </a:lnTo>
                    <a:lnTo>
                      <a:pt x="5885" y="572"/>
                    </a:lnTo>
                    <a:lnTo>
                      <a:pt x="5943" y="591"/>
                    </a:lnTo>
                    <a:lnTo>
                      <a:pt x="6057" y="648"/>
                    </a:lnTo>
                    <a:lnTo>
                      <a:pt x="6152" y="724"/>
                    </a:lnTo>
                    <a:lnTo>
                      <a:pt x="6247" y="838"/>
                    </a:lnTo>
                    <a:lnTo>
                      <a:pt x="6324" y="914"/>
                    </a:lnTo>
                    <a:lnTo>
                      <a:pt x="6438" y="991"/>
                    </a:lnTo>
                    <a:lnTo>
                      <a:pt x="6590" y="972"/>
                    </a:lnTo>
                    <a:lnTo>
                      <a:pt x="6876" y="953"/>
                    </a:lnTo>
                    <a:lnTo>
                      <a:pt x="6933" y="953"/>
                    </a:lnTo>
                    <a:lnTo>
                      <a:pt x="7028" y="933"/>
                    </a:lnTo>
                    <a:lnTo>
                      <a:pt x="7219" y="857"/>
                    </a:lnTo>
                    <a:lnTo>
                      <a:pt x="7238" y="819"/>
                    </a:lnTo>
                    <a:lnTo>
                      <a:pt x="7276" y="800"/>
                    </a:lnTo>
                    <a:lnTo>
                      <a:pt x="7371" y="667"/>
                    </a:lnTo>
                    <a:lnTo>
                      <a:pt x="7390" y="648"/>
                    </a:lnTo>
                    <a:lnTo>
                      <a:pt x="7409" y="610"/>
                    </a:lnTo>
                    <a:lnTo>
                      <a:pt x="7504" y="591"/>
                    </a:lnTo>
                    <a:lnTo>
                      <a:pt x="7657" y="572"/>
                    </a:lnTo>
                    <a:lnTo>
                      <a:pt x="7695" y="552"/>
                    </a:lnTo>
                    <a:lnTo>
                      <a:pt x="7733" y="533"/>
                    </a:lnTo>
                    <a:lnTo>
                      <a:pt x="7752" y="514"/>
                    </a:lnTo>
                    <a:lnTo>
                      <a:pt x="7771" y="476"/>
                    </a:lnTo>
                    <a:lnTo>
                      <a:pt x="7790" y="438"/>
                    </a:lnTo>
                    <a:lnTo>
                      <a:pt x="7790" y="400"/>
                    </a:lnTo>
                    <a:lnTo>
                      <a:pt x="7809" y="229"/>
                    </a:lnTo>
                    <a:lnTo>
                      <a:pt x="7829" y="133"/>
                    </a:lnTo>
                    <a:lnTo>
                      <a:pt x="7829" y="19"/>
                    </a:lnTo>
                    <a:lnTo>
                      <a:pt x="8019" y="0"/>
                    </a:lnTo>
                    <a:lnTo>
                      <a:pt x="8038" y="115"/>
                    </a:lnTo>
                    <a:lnTo>
                      <a:pt x="8076" y="152"/>
                    </a:lnTo>
                    <a:lnTo>
                      <a:pt x="8133" y="210"/>
                    </a:lnTo>
                    <a:lnTo>
                      <a:pt x="8190" y="229"/>
                    </a:lnTo>
                    <a:lnTo>
                      <a:pt x="8266" y="247"/>
                    </a:lnTo>
                    <a:lnTo>
                      <a:pt x="8400" y="247"/>
                    </a:lnTo>
                    <a:lnTo>
                      <a:pt x="8495" y="267"/>
                    </a:lnTo>
                    <a:lnTo>
                      <a:pt x="8476" y="286"/>
                    </a:lnTo>
                    <a:lnTo>
                      <a:pt x="8286" y="438"/>
                    </a:lnTo>
                    <a:lnTo>
                      <a:pt x="8247" y="496"/>
                    </a:lnTo>
                    <a:lnTo>
                      <a:pt x="8228" y="533"/>
                    </a:lnTo>
                    <a:lnTo>
                      <a:pt x="8228" y="572"/>
                    </a:lnTo>
                    <a:lnTo>
                      <a:pt x="8266" y="610"/>
                    </a:lnTo>
                    <a:lnTo>
                      <a:pt x="8571" y="933"/>
                    </a:lnTo>
                    <a:lnTo>
                      <a:pt x="8628" y="1048"/>
                    </a:lnTo>
                    <a:lnTo>
                      <a:pt x="8686" y="1181"/>
                    </a:lnTo>
                    <a:lnTo>
                      <a:pt x="8704" y="1257"/>
                    </a:lnTo>
                    <a:lnTo>
                      <a:pt x="8704" y="1314"/>
                    </a:lnTo>
                    <a:lnTo>
                      <a:pt x="8704" y="1486"/>
                    </a:lnTo>
                    <a:lnTo>
                      <a:pt x="8647" y="1886"/>
                    </a:lnTo>
                    <a:lnTo>
                      <a:pt x="8628" y="1962"/>
                    </a:lnTo>
                    <a:lnTo>
                      <a:pt x="8647" y="2057"/>
                    </a:lnTo>
                    <a:lnTo>
                      <a:pt x="8686" y="2096"/>
                    </a:lnTo>
                    <a:lnTo>
                      <a:pt x="8704" y="2133"/>
                    </a:lnTo>
                    <a:lnTo>
                      <a:pt x="8762" y="2248"/>
                    </a:lnTo>
                    <a:lnTo>
                      <a:pt x="8819" y="2305"/>
                    </a:lnTo>
                    <a:lnTo>
                      <a:pt x="8876" y="2324"/>
                    </a:lnTo>
                    <a:lnTo>
                      <a:pt x="9124" y="2228"/>
                    </a:lnTo>
                    <a:lnTo>
                      <a:pt x="9181" y="2248"/>
                    </a:lnTo>
                    <a:lnTo>
                      <a:pt x="9085" y="2553"/>
                    </a:lnTo>
                    <a:lnTo>
                      <a:pt x="9048" y="2819"/>
                    </a:lnTo>
                    <a:lnTo>
                      <a:pt x="9028" y="3010"/>
                    </a:lnTo>
                    <a:lnTo>
                      <a:pt x="9067" y="3562"/>
                    </a:lnTo>
                    <a:lnTo>
                      <a:pt x="9200" y="4400"/>
                    </a:lnTo>
                    <a:lnTo>
                      <a:pt x="9238" y="4553"/>
                    </a:lnTo>
                    <a:lnTo>
                      <a:pt x="9238" y="4610"/>
                    </a:lnTo>
                    <a:lnTo>
                      <a:pt x="9238" y="4629"/>
                    </a:lnTo>
                    <a:lnTo>
                      <a:pt x="9181" y="4648"/>
                    </a:lnTo>
                    <a:lnTo>
                      <a:pt x="9124" y="4648"/>
                    </a:lnTo>
                    <a:lnTo>
                      <a:pt x="9085" y="4648"/>
                    </a:lnTo>
                    <a:lnTo>
                      <a:pt x="9048" y="4648"/>
                    </a:lnTo>
                    <a:lnTo>
                      <a:pt x="8990" y="4705"/>
                    </a:lnTo>
                    <a:lnTo>
                      <a:pt x="8933" y="4800"/>
                    </a:lnTo>
                    <a:lnTo>
                      <a:pt x="8838" y="4971"/>
                    </a:lnTo>
                    <a:lnTo>
                      <a:pt x="8667" y="5067"/>
                    </a:lnTo>
                    <a:lnTo>
                      <a:pt x="8019" y="5162"/>
                    </a:lnTo>
                    <a:lnTo>
                      <a:pt x="7866" y="5181"/>
                    </a:lnTo>
                    <a:lnTo>
                      <a:pt x="7829" y="5200"/>
                    </a:lnTo>
                    <a:lnTo>
                      <a:pt x="7790" y="5238"/>
                    </a:lnTo>
                    <a:lnTo>
                      <a:pt x="7771" y="5333"/>
                    </a:lnTo>
                    <a:lnTo>
                      <a:pt x="7714" y="5753"/>
                    </a:lnTo>
                    <a:lnTo>
                      <a:pt x="7676" y="5829"/>
                    </a:lnTo>
                    <a:lnTo>
                      <a:pt x="7657" y="5886"/>
                    </a:lnTo>
                    <a:lnTo>
                      <a:pt x="7562" y="5962"/>
                    </a:lnTo>
                    <a:lnTo>
                      <a:pt x="7257" y="6058"/>
                    </a:lnTo>
                    <a:lnTo>
                      <a:pt x="7086" y="6076"/>
                    </a:lnTo>
                    <a:lnTo>
                      <a:pt x="7047" y="6076"/>
                    </a:lnTo>
                    <a:lnTo>
                      <a:pt x="6914" y="6000"/>
                    </a:lnTo>
                    <a:lnTo>
                      <a:pt x="6819" y="6000"/>
                    </a:lnTo>
                    <a:lnTo>
                      <a:pt x="6781" y="6000"/>
                    </a:lnTo>
                    <a:lnTo>
                      <a:pt x="5714" y="6362"/>
                    </a:lnTo>
                    <a:lnTo>
                      <a:pt x="5581" y="6439"/>
                    </a:lnTo>
                    <a:lnTo>
                      <a:pt x="5428" y="6571"/>
                    </a:lnTo>
                    <a:lnTo>
                      <a:pt x="5295" y="6629"/>
                    </a:lnTo>
                    <a:lnTo>
                      <a:pt x="5200" y="6648"/>
                    </a:lnTo>
                    <a:lnTo>
                      <a:pt x="5047" y="6667"/>
                    </a:lnTo>
                    <a:lnTo>
                      <a:pt x="4457" y="6762"/>
                    </a:lnTo>
                    <a:lnTo>
                      <a:pt x="4400" y="6743"/>
                    </a:lnTo>
                    <a:lnTo>
                      <a:pt x="4266" y="6686"/>
                    </a:lnTo>
                    <a:lnTo>
                      <a:pt x="4133" y="6610"/>
                    </a:lnTo>
                    <a:lnTo>
                      <a:pt x="3980" y="6476"/>
                    </a:lnTo>
                    <a:lnTo>
                      <a:pt x="3943" y="6439"/>
                    </a:lnTo>
                    <a:lnTo>
                      <a:pt x="3923" y="6362"/>
                    </a:lnTo>
                    <a:lnTo>
                      <a:pt x="3923" y="6305"/>
                    </a:lnTo>
                    <a:lnTo>
                      <a:pt x="3923" y="6267"/>
                    </a:lnTo>
                    <a:lnTo>
                      <a:pt x="3885" y="6190"/>
                    </a:lnTo>
                    <a:lnTo>
                      <a:pt x="3847" y="6095"/>
                    </a:lnTo>
                    <a:lnTo>
                      <a:pt x="3714" y="5924"/>
                    </a:lnTo>
                    <a:lnTo>
                      <a:pt x="3486" y="5486"/>
                    </a:lnTo>
                    <a:lnTo>
                      <a:pt x="3447" y="5467"/>
                    </a:lnTo>
                    <a:lnTo>
                      <a:pt x="3333" y="5448"/>
                    </a:lnTo>
                    <a:lnTo>
                      <a:pt x="2819" y="5391"/>
                    </a:lnTo>
                    <a:lnTo>
                      <a:pt x="2057" y="5315"/>
                    </a:lnTo>
                    <a:lnTo>
                      <a:pt x="1238" y="5181"/>
                    </a:lnTo>
                    <a:lnTo>
                      <a:pt x="1104" y="5124"/>
                    </a:lnTo>
                    <a:lnTo>
                      <a:pt x="1047" y="5086"/>
                    </a:lnTo>
                    <a:lnTo>
                      <a:pt x="1009" y="5029"/>
                    </a:lnTo>
                    <a:lnTo>
                      <a:pt x="933" y="4876"/>
                    </a:lnTo>
                    <a:lnTo>
                      <a:pt x="933" y="4857"/>
                    </a:lnTo>
                    <a:lnTo>
                      <a:pt x="933" y="4839"/>
                    </a:lnTo>
                    <a:lnTo>
                      <a:pt x="952" y="4800"/>
                    </a:lnTo>
                    <a:lnTo>
                      <a:pt x="952" y="4743"/>
                    </a:lnTo>
                    <a:lnTo>
                      <a:pt x="952" y="4705"/>
                    </a:lnTo>
                    <a:lnTo>
                      <a:pt x="952" y="4686"/>
                    </a:lnTo>
                    <a:lnTo>
                      <a:pt x="952" y="4667"/>
                    </a:lnTo>
                    <a:lnTo>
                      <a:pt x="933" y="4648"/>
                    </a:lnTo>
                    <a:lnTo>
                      <a:pt x="933" y="4629"/>
                    </a:lnTo>
                    <a:lnTo>
                      <a:pt x="933" y="4610"/>
                    </a:lnTo>
                    <a:lnTo>
                      <a:pt x="933" y="4590"/>
                    </a:lnTo>
                    <a:lnTo>
                      <a:pt x="933" y="4572"/>
                    </a:lnTo>
                    <a:lnTo>
                      <a:pt x="952" y="4534"/>
                    </a:lnTo>
                    <a:lnTo>
                      <a:pt x="971" y="4534"/>
                    </a:lnTo>
                    <a:lnTo>
                      <a:pt x="971" y="4514"/>
                    </a:lnTo>
                    <a:lnTo>
                      <a:pt x="971" y="4495"/>
                    </a:lnTo>
                    <a:lnTo>
                      <a:pt x="952" y="4400"/>
                    </a:lnTo>
                    <a:lnTo>
                      <a:pt x="952" y="4362"/>
                    </a:lnTo>
                    <a:lnTo>
                      <a:pt x="971" y="4305"/>
                    </a:lnTo>
                    <a:lnTo>
                      <a:pt x="971" y="4286"/>
                    </a:lnTo>
                    <a:lnTo>
                      <a:pt x="952" y="4267"/>
                    </a:lnTo>
                    <a:lnTo>
                      <a:pt x="914" y="4209"/>
                    </a:lnTo>
                    <a:lnTo>
                      <a:pt x="304" y="4191"/>
                    </a:lnTo>
                    <a:lnTo>
                      <a:pt x="304" y="4019"/>
                    </a:lnTo>
                    <a:lnTo>
                      <a:pt x="323" y="3962"/>
                    </a:lnTo>
                    <a:lnTo>
                      <a:pt x="342" y="3924"/>
                    </a:lnTo>
                    <a:lnTo>
                      <a:pt x="381" y="3829"/>
                    </a:lnTo>
                    <a:lnTo>
                      <a:pt x="362" y="3752"/>
                    </a:lnTo>
                    <a:lnTo>
                      <a:pt x="152" y="3562"/>
                    </a:lnTo>
                    <a:lnTo>
                      <a:pt x="95" y="3448"/>
                    </a:lnTo>
                    <a:lnTo>
                      <a:pt x="57" y="3391"/>
                    </a:lnTo>
                    <a:lnTo>
                      <a:pt x="37" y="3334"/>
                    </a:lnTo>
                    <a:lnTo>
                      <a:pt x="18" y="3276"/>
                    </a:lnTo>
                    <a:lnTo>
                      <a:pt x="0" y="3200"/>
                    </a:lnTo>
                    <a:lnTo>
                      <a:pt x="18" y="3162"/>
                    </a:lnTo>
                    <a:lnTo>
                      <a:pt x="18" y="3105"/>
                    </a:lnTo>
                    <a:lnTo>
                      <a:pt x="37" y="3067"/>
                    </a:lnTo>
                    <a:lnTo>
                      <a:pt x="114" y="2953"/>
                    </a:lnTo>
                    <a:lnTo>
                      <a:pt x="209" y="2858"/>
                    </a:lnTo>
                    <a:lnTo>
                      <a:pt x="247" y="2819"/>
                    </a:lnTo>
                    <a:lnTo>
                      <a:pt x="304" y="2800"/>
                    </a:lnTo>
                    <a:lnTo>
                      <a:pt x="418" y="2781"/>
                    </a:lnTo>
                    <a:lnTo>
                      <a:pt x="838" y="2743"/>
                    </a:lnTo>
                    <a:lnTo>
                      <a:pt x="933" y="2591"/>
                    </a:lnTo>
                    <a:lnTo>
                      <a:pt x="933" y="2400"/>
                    </a:lnTo>
                    <a:lnTo>
                      <a:pt x="1009" y="2019"/>
                    </a:lnTo>
                    <a:lnTo>
                      <a:pt x="1028" y="1981"/>
                    </a:lnTo>
                    <a:lnTo>
                      <a:pt x="1028" y="1791"/>
                    </a:lnTo>
                    <a:lnTo>
                      <a:pt x="1047" y="1771"/>
                    </a:lnTo>
                    <a:lnTo>
                      <a:pt x="1066" y="1734"/>
                    </a:lnTo>
                    <a:lnTo>
                      <a:pt x="1085" y="1715"/>
                    </a:lnTo>
                    <a:lnTo>
                      <a:pt x="1142" y="1695"/>
                    </a:lnTo>
                    <a:lnTo>
                      <a:pt x="1390" y="1676"/>
                    </a:lnTo>
                    <a:lnTo>
                      <a:pt x="1505" y="1638"/>
                    </a:lnTo>
                    <a:lnTo>
                      <a:pt x="1542" y="1581"/>
                    </a:lnTo>
                    <a:lnTo>
                      <a:pt x="1561" y="1543"/>
                    </a:lnTo>
                    <a:lnTo>
                      <a:pt x="1600" y="1486"/>
                    </a:lnTo>
                    <a:lnTo>
                      <a:pt x="1695" y="1334"/>
                    </a:lnTo>
                    <a:lnTo>
                      <a:pt x="1714" y="1276"/>
                    </a:lnTo>
                    <a:lnTo>
                      <a:pt x="1714" y="1143"/>
                    </a:lnTo>
                    <a:lnTo>
                      <a:pt x="1733" y="1086"/>
                    </a:lnTo>
                    <a:lnTo>
                      <a:pt x="1752" y="1048"/>
                    </a:lnTo>
                    <a:lnTo>
                      <a:pt x="1847" y="93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08" name="Freeform 39">
                <a:extLst>
                  <a:ext uri="{FF2B5EF4-FFF2-40B4-BE49-F238E27FC236}">
                    <a16:creationId xmlns:a16="http://schemas.microsoft.com/office/drawing/2014/main" id="{FC2D5D60-C56F-F244-A711-94DF2DB1C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5913" y="10053638"/>
                <a:ext cx="2317750" cy="3209925"/>
              </a:xfrm>
              <a:custGeom>
                <a:avLst/>
                <a:gdLst>
                  <a:gd name="T0" fmla="*/ 2147483646 w 6438"/>
                  <a:gd name="T1" fmla="*/ 2147483646 h 8915"/>
                  <a:gd name="T2" fmla="*/ 2147483646 w 6438"/>
                  <a:gd name="T3" fmla="*/ 2147483646 h 8915"/>
                  <a:gd name="T4" fmla="*/ 2147483646 w 6438"/>
                  <a:gd name="T5" fmla="*/ 2147483646 h 8915"/>
                  <a:gd name="T6" fmla="*/ 2147483646 w 6438"/>
                  <a:gd name="T7" fmla="*/ 2147483646 h 8915"/>
                  <a:gd name="T8" fmla="*/ 2147483646 w 6438"/>
                  <a:gd name="T9" fmla="*/ 2147483646 h 8915"/>
                  <a:gd name="T10" fmla="*/ 2147483646 w 6438"/>
                  <a:gd name="T11" fmla="*/ 2147483646 h 8915"/>
                  <a:gd name="T12" fmla="*/ 2147483646 w 6438"/>
                  <a:gd name="T13" fmla="*/ 2147483646 h 8915"/>
                  <a:gd name="T14" fmla="*/ 2147483646 w 6438"/>
                  <a:gd name="T15" fmla="*/ 2147483646 h 8915"/>
                  <a:gd name="T16" fmla="*/ 2147483646 w 6438"/>
                  <a:gd name="T17" fmla="*/ 2147483646 h 8915"/>
                  <a:gd name="T18" fmla="*/ 2147483646 w 6438"/>
                  <a:gd name="T19" fmla="*/ 2147483646 h 8915"/>
                  <a:gd name="T20" fmla="*/ 2147483646 w 6438"/>
                  <a:gd name="T21" fmla="*/ 2147483646 h 8915"/>
                  <a:gd name="T22" fmla="*/ 2147483646 w 6438"/>
                  <a:gd name="T23" fmla="*/ 2147483646 h 8915"/>
                  <a:gd name="T24" fmla="*/ 2147483646 w 6438"/>
                  <a:gd name="T25" fmla="*/ 2147483646 h 8915"/>
                  <a:gd name="T26" fmla="*/ 2147483646 w 6438"/>
                  <a:gd name="T27" fmla="*/ 2147483646 h 8915"/>
                  <a:gd name="T28" fmla="*/ 2147483646 w 6438"/>
                  <a:gd name="T29" fmla="*/ 2147483646 h 8915"/>
                  <a:gd name="T30" fmla="*/ 2147483646 w 6438"/>
                  <a:gd name="T31" fmla="*/ 2147483646 h 8915"/>
                  <a:gd name="T32" fmla="*/ 2147483646 w 6438"/>
                  <a:gd name="T33" fmla="*/ 2147483646 h 8915"/>
                  <a:gd name="T34" fmla="*/ 2147483646 w 6438"/>
                  <a:gd name="T35" fmla="*/ 2147483646 h 8915"/>
                  <a:gd name="T36" fmla="*/ 2147483646 w 6438"/>
                  <a:gd name="T37" fmla="*/ 2147483646 h 8915"/>
                  <a:gd name="T38" fmla="*/ 2147483646 w 6438"/>
                  <a:gd name="T39" fmla="*/ 2147483646 h 8915"/>
                  <a:gd name="T40" fmla="*/ 2147483646 w 6438"/>
                  <a:gd name="T41" fmla="*/ 2147483646 h 8915"/>
                  <a:gd name="T42" fmla="*/ 2147483646 w 6438"/>
                  <a:gd name="T43" fmla="*/ 2147483646 h 8915"/>
                  <a:gd name="T44" fmla="*/ 2147483646 w 6438"/>
                  <a:gd name="T45" fmla="*/ 2147483646 h 8915"/>
                  <a:gd name="T46" fmla="*/ 2147483646 w 6438"/>
                  <a:gd name="T47" fmla="*/ 2147483646 h 8915"/>
                  <a:gd name="T48" fmla="*/ 2147483646 w 6438"/>
                  <a:gd name="T49" fmla="*/ 2147483646 h 8915"/>
                  <a:gd name="T50" fmla="*/ 2147483646 w 6438"/>
                  <a:gd name="T51" fmla="*/ 2147483646 h 8915"/>
                  <a:gd name="T52" fmla="*/ 2147483646 w 6438"/>
                  <a:gd name="T53" fmla="*/ 2147483646 h 8915"/>
                  <a:gd name="T54" fmla="*/ 2147483646 w 6438"/>
                  <a:gd name="T55" fmla="*/ 2147483646 h 8915"/>
                  <a:gd name="T56" fmla="*/ 2147483646 w 6438"/>
                  <a:gd name="T57" fmla="*/ 2147483646 h 8915"/>
                  <a:gd name="T58" fmla="*/ 2147483646 w 6438"/>
                  <a:gd name="T59" fmla="*/ 2147483646 h 8915"/>
                  <a:gd name="T60" fmla="*/ 0 w 6438"/>
                  <a:gd name="T61" fmla="*/ 2147483646 h 8915"/>
                  <a:gd name="T62" fmla="*/ 2147483646 w 6438"/>
                  <a:gd name="T63" fmla="*/ 2147483646 h 8915"/>
                  <a:gd name="T64" fmla="*/ 2147483646 w 6438"/>
                  <a:gd name="T65" fmla="*/ 2147483646 h 8915"/>
                  <a:gd name="T66" fmla="*/ 2147483646 w 6438"/>
                  <a:gd name="T67" fmla="*/ 2147483646 h 8915"/>
                  <a:gd name="T68" fmla="*/ 2147483646 w 6438"/>
                  <a:gd name="T69" fmla="*/ 2147483646 h 8915"/>
                  <a:gd name="T70" fmla="*/ 2147483646 w 6438"/>
                  <a:gd name="T71" fmla="*/ 2147483646 h 8915"/>
                  <a:gd name="T72" fmla="*/ 2147483646 w 6438"/>
                  <a:gd name="T73" fmla="*/ 2147483646 h 8915"/>
                  <a:gd name="T74" fmla="*/ 2147483646 w 6438"/>
                  <a:gd name="T75" fmla="*/ 2147483646 h 8915"/>
                  <a:gd name="T76" fmla="*/ 2147483646 w 6438"/>
                  <a:gd name="T77" fmla="*/ 2147483646 h 8915"/>
                  <a:gd name="T78" fmla="*/ 2147483646 w 6438"/>
                  <a:gd name="T79" fmla="*/ 2147483646 h 8915"/>
                  <a:gd name="T80" fmla="*/ 2147483646 w 6438"/>
                  <a:gd name="T81" fmla="*/ 2147483646 h 8915"/>
                  <a:gd name="T82" fmla="*/ 2147483646 w 6438"/>
                  <a:gd name="T83" fmla="*/ 2147483646 h 8915"/>
                  <a:gd name="T84" fmla="*/ 2147483646 w 6438"/>
                  <a:gd name="T85" fmla="*/ 2147483646 h 8915"/>
                  <a:gd name="T86" fmla="*/ 2147483646 w 6438"/>
                  <a:gd name="T87" fmla="*/ 2147483646 h 8915"/>
                  <a:gd name="T88" fmla="*/ 2147483646 w 6438"/>
                  <a:gd name="T89" fmla="*/ 2147483646 h 8915"/>
                  <a:gd name="T90" fmla="*/ 2147483646 w 6438"/>
                  <a:gd name="T91" fmla="*/ 2147483646 h 8915"/>
                  <a:gd name="T92" fmla="*/ 2147483646 w 6438"/>
                  <a:gd name="T93" fmla="*/ 2147483646 h 8915"/>
                  <a:gd name="T94" fmla="*/ 2147483646 w 6438"/>
                  <a:gd name="T95" fmla="*/ 2147483646 h 8915"/>
                  <a:gd name="T96" fmla="*/ 2147483646 w 6438"/>
                  <a:gd name="T97" fmla="*/ 0 h 8915"/>
                  <a:gd name="T98" fmla="*/ 2147483646 w 6438"/>
                  <a:gd name="T99" fmla="*/ 2147483646 h 8915"/>
                  <a:gd name="T100" fmla="*/ 2147483646 w 6438"/>
                  <a:gd name="T101" fmla="*/ 2147483646 h 8915"/>
                  <a:gd name="T102" fmla="*/ 2147483646 w 6438"/>
                  <a:gd name="T103" fmla="*/ 2147483646 h 8915"/>
                  <a:gd name="T104" fmla="*/ 2147483646 w 6438"/>
                  <a:gd name="T105" fmla="*/ 2147483646 h 8915"/>
                  <a:gd name="T106" fmla="*/ 2147483646 w 6438"/>
                  <a:gd name="T107" fmla="*/ 2147483646 h 891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6438" h="8915">
                    <a:moveTo>
                      <a:pt x="5599" y="361"/>
                    </a:moveTo>
                    <a:lnTo>
                      <a:pt x="5580" y="457"/>
                    </a:lnTo>
                    <a:lnTo>
                      <a:pt x="5599" y="533"/>
                    </a:lnTo>
                    <a:lnTo>
                      <a:pt x="5618" y="686"/>
                    </a:lnTo>
                    <a:lnTo>
                      <a:pt x="5656" y="762"/>
                    </a:lnTo>
                    <a:lnTo>
                      <a:pt x="5675" y="800"/>
                    </a:lnTo>
                    <a:lnTo>
                      <a:pt x="5732" y="876"/>
                    </a:lnTo>
                    <a:lnTo>
                      <a:pt x="5846" y="990"/>
                    </a:lnTo>
                    <a:lnTo>
                      <a:pt x="5923" y="1066"/>
                    </a:lnTo>
                    <a:lnTo>
                      <a:pt x="5942" y="1104"/>
                    </a:lnTo>
                    <a:lnTo>
                      <a:pt x="5961" y="1143"/>
                    </a:lnTo>
                    <a:lnTo>
                      <a:pt x="5980" y="1180"/>
                    </a:lnTo>
                    <a:lnTo>
                      <a:pt x="5980" y="1238"/>
                    </a:lnTo>
                    <a:lnTo>
                      <a:pt x="5980" y="1314"/>
                    </a:lnTo>
                    <a:lnTo>
                      <a:pt x="5961" y="1428"/>
                    </a:lnTo>
                    <a:lnTo>
                      <a:pt x="5904" y="1428"/>
                    </a:lnTo>
                    <a:lnTo>
                      <a:pt x="5866" y="1447"/>
                    </a:lnTo>
                    <a:lnTo>
                      <a:pt x="5828" y="1485"/>
                    </a:lnTo>
                    <a:lnTo>
                      <a:pt x="5751" y="1580"/>
                    </a:lnTo>
                    <a:lnTo>
                      <a:pt x="5828" y="1657"/>
                    </a:lnTo>
                    <a:lnTo>
                      <a:pt x="5885" y="1752"/>
                    </a:lnTo>
                    <a:lnTo>
                      <a:pt x="5923" y="1790"/>
                    </a:lnTo>
                    <a:lnTo>
                      <a:pt x="5961" y="1885"/>
                    </a:lnTo>
                    <a:lnTo>
                      <a:pt x="5999" y="1942"/>
                    </a:lnTo>
                    <a:lnTo>
                      <a:pt x="6018" y="2000"/>
                    </a:lnTo>
                    <a:lnTo>
                      <a:pt x="6037" y="2057"/>
                    </a:lnTo>
                    <a:lnTo>
                      <a:pt x="6037" y="2095"/>
                    </a:lnTo>
                    <a:lnTo>
                      <a:pt x="6037" y="2362"/>
                    </a:lnTo>
                    <a:lnTo>
                      <a:pt x="6056" y="2400"/>
                    </a:lnTo>
                    <a:lnTo>
                      <a:pt x="6075" y="2438"/>
                    </a:lnTo>
                    <a:lnTo>
                      <a:pt x="6095" y="2476"/>
                    </a:lnTo>
                    <a:lnTo>
                      <a:pt x="6113" y="2495"/>
                    </a:lnTo>
                    <a:lnTo>
                      <a:pt x="6361" y="2647"/>
                    </a:lnTo>
                    <a:lnTo>
                      <a:pt x="6437" y="2723"/>
                    </a:lnTo>
                    <a:lnTo>
                      <a:pt x="6342" y="2838"/>
                    </a:lnTo>
                    <a:lnTo>
                      <a:pt x="6323" y="2876"/>
                    </a:lnTo>
                    <a:lnTo>
                      <a:pt x="6304" y="2933"/>
                    </a:lnTo>
                    <a:lnTo>
                      <a:pt x="6304" y="3066"/>
                    </a:lnTo>
                    <a:lnTo>
                      <a:pt x="6285" y="3124"/>
                    </a:lnTo>
                    <a:lnTo>
                      <a:pt x="6190" y="3276"/>
                    </a:lnTo>
                    <a:lnTo>
                      <a:pt x="6151" y="3333"/>
                    </a:lnTo>
                    <a:lnTo>
                      <a:pt x="6132" y="3371"/>
                    </a:lnTo>
                    <a:lnTo>
                      <a:pt x="6095" y="3428"/>
                    </a:lnTo>
                    <a:lnTo>
                      <a:pt x="5980" y="3466"/>
                    </a:lnTo>
                    <a:lnTo>
                      <a:pt x="5732" y="3485"/>
                    </a:lnTo>
                    <a:lnTo>
                      <a:pt x="5675" y="3505"/>
                    </a:lnTo>
                    <a:lnTo>
                      <a:pt x="5656" y="3524"/>
                    </a:lnTo>
                    <a:lnTo>
                      <a:pt x="5637" y="3561"/>
                    </a:lnTo>
                    <a:lnTo>
                      <a:pt x="5618" y="3581"/>
                    </a:lnTo>
                    <a:lnTo>
                      <a:pt x="5618" y="3771"/>
                    </a:lnTo>
                    <a:lnTo>
                      <a:pt x="5599" y="3809"/>
                    </a:lnTo>
                    <a:lnTo>
                      <a:pt x="5523" y="4190"/>
                    </a:lnTo>
                    <a:lnTo>
                      <a:pt x="5523" y="4381"/>
                    </a:lnTo>
                    <a:lnTo>
                      <a:pt x="5428" y="4533"/>
                    </a:lnTo>
                    <a:lnTo>
                      <a:pt x="5008" y="4571"/>
                    </a:lnTo>
                    <a:lnTo>
                      <a:pt x="4894" y="4590"/>
                    </a:lnTo>
                    <a:lnTo>
                      <a:pt x="4837" y="4609"/>
                    </a:lnTo>
                    <a:lnTo>
                      <a:pt x="4799" y="4648"/>
                    </a:lnTo>
                    <a:lnTo>
                      <a:pt x="4704" y="4743"/>
                    </a:lnTo>
                    <a:lnTo>
                      <a:pt x="4627" y="4857"/>
                    </a:lnTo>
                    <a:lnTo>
                      <a:pt x="4608" y="4895"/>
                    </a:lnTo>
                    <a:lnTo>
                      <a:pt x="4608" y="4952"/>
                    </a:lnTo>
                    <a:lnTo>
                      <a:pt x="4590" y="4990"/>
                    </a:lnTo>
                    <a:lnTo>
                      <a:pt x="4608" y="5066"/>
                    </a:lnTo>
                    <a:lnTo>
                      <a:pt x="4627" y="5124"/>
                    </a:lnTo>
                    <a:lnTo>
                      <a:pt x="4647" y="5181"/>
                    </a:lnTo>
                    <a:lnTo>
                      <a:pt x="4685" y="5238"/>
                    </a:lnTo>
                    <a:lnTo>
                      <a:pt x="4742" y="5352"/>
                    </a:lnTo>
                    <a:lnTo>
                      <a:pt x="4952" y="5542"/>
                    </a:lnTo>
                    <a:lnTo>
                      <a:pt x="4971" y="5619"/>
                    </a:lnTo>
                    <a:lnTo>
                      <a:pt x="4932" y="5714"/>
                    </a:lnTo>
                    <a:lnTo>
                      <a:pt x="4913" y="5752"/>
                    </a:lnTo>
                    <a:lnTo>
                      <a:pt x="4894" y="5809"/>
                    </a:lnTo>
                    <a:lnTo>
                      <a:pt x="4894" y="5981"/>
                    </a:lnTo>
                    <a:lnTo>
                      <a:pt x="4894" y="6038"/>
                    </a:lnTo>
                    <a:lnTo>
                      <a:pt x="4875" y="6076"/>
                    </a:lnTo>
                    <a:lnTo>
                      <a:pt x="4742" y="6324"/>
                    </a:lnTo>
                    <a:lnTo>
                      <a:pt x="4704" y="6380"/>
                    </a:lnTo>
                    <a:lnTo>
                      <a:pt x="4647" y="6438"/>
                    </a:lnTo>
                    <a:lnTo>
                      <a:pt x="4343" y="6685"/>
                    </a:lnTo>
                    <a:lnTo>
                      <a:pt x="3962" y="6895"/>
                    </a:lnTo>
                    <a:lnTo>
                      <a:pt x="3905" y="6990"/>
                    </a:lnTo>
                    <a:lnTo>
                      <a:pt x="3581" y="7676"/>
                    </a:lnTo>
                    <a:lnTo>
                      <a:pt x="3562" y="7771"/>
                    </a:lnTo>
                    <a:lnTo>
                      <a:pt x="3524" y="7885"/>
                    </a:lnTo>
                    <a:lnTo>
                      <a:pt x="3485" y="7962"/>
                    </a:lnTo>
                    <a:lnTo>
                      <a:pt x="3467" y="8000"/>
                    </a:lnTo>
                    <a:lnTo>
                      <a:pt x="3371" y="8076"/>
                    </a:lnTo>
                    <a:lnTo>
                      <a:pt x="3353" y="8152"/>
                    </a:lnTo>
                    <a:lnTo>
                      <a:pt x="3353" y="8247"/>
                    </a:lnTo>
                    <a:lnTo>
                      <a:pt x="3467" y="8552"/>
                    </a:lnTo>
                    <a:lnTo>
                      <a:pt x="3485" y="8628"/>
                    </a:lnTo>
                    <a:lnTo>
                      <a:pt x="3485" y="8666"/>
                    </a:lnTo>
                    <a:lnTo>
                      <a:pt x="2800" y="8610"/>
                    </a:lnTo>
                    <a:lnTo>
                      <a:pt x="1866" y="8686"/>
                    </a:lnTo>
                    <a:lnTo>
                      <a:pt x="1333" y="8857"/>
                    </a:lnTo>
                    <a:lnTo>
                      <a:pt x="1181" y="8914"/>
                    </a:lnTo>
                    <a:lnTo>
                      <a:pt x="876" y="7714"/>
                    </a:lnTo>
                    <a:lnTo>
                      <a:pt x="819" y="7562"/>
                    </a:lnTo>
                    <a:lnTo>
                      <a:pt x="742" y="7371"/>
                    </a:lnTo>
                    <a:lnTo>
                      <a:pt x="724" y="7295"/>
                    </a:lnTo>
                    <a:lnTo>
                      <a:pt x="705" y="7257"/>
                    </a:lnTo>
                    <a:lnTo>
                      <a:pt x="705" y="7219"/>
                    </a:lnTo>
                    <a:lnTo>
                      <a:pt x="724" y="7200"/>
                    </a:lnTo>
                    <a:lnTo>
                      <a:pt x="800" y="7009"/>
                    </a:lnTo>
                    <a:lnTo>
                      <a:pt x="838" y="6857"/>
                    </a:lnTo>
                    <a:lnTo>
                      <a:pt x="800" y="6800"/>
                    </a:lnTo>
                    <a:lnTo>
                      <a:pt x="628" y="6685"/>
                    </a:lnTo>
                    <a:lnTo>
                      <a:pt x="571" y="6629"/>
                    </a:lnTo>
                    <a:lnTo>
                      <a:pt x="438" y="6552"/>
                    </a:lnTo>
                    <a:lnTo>
                      <a:pt x="209" y="6476"/>
                    </a:lnTo>
                    <a:lnTo>
                      <a:pt x="171" y="6457"/>
                    </a:lnTo>
                    <a:lnTo>
                      <a:pt x="133" y="6400"/>
                    </a:lnTo>
                    <a:lnTo>
                      <a:pt x="114" y="6362"/>
                    </a:lnTo>
                    <a:lnTo>
                      <a:pt x="95" y="6304"/>
                    </a:lnTo>
                    <a:lnTo>
                      <a:pt x="76" y="6190"/>
                    </a:lnTo>
                    <a:lnTo>
                      <a:pt x="57" y="6076"/>
                    </a:lnTo>
                    <a:lnTo>
                      <a:pt x="38" y="5809"/>
                    </a:lnTo>
                    <a:lnTo>
                      <a:pt x="19" y="5771"/>
                    </a:lnTo>
                    <a:lnTo>
                      <a:pt x="19" y="5733"/>
                    </a:lnTo>
                    <a:lnTo>
                      <a:pt x="19" y="5638"/>
                    </a:lnTo>
                    <a:lnTo>
                      <a:pt x="19" y="5581"/>
                    </a:lnTo>
                    <a:lnTo>
                      <a:pt x="0" y="5447"/>
                    </a:lnTo>
                    <a:lnTo>
                      <a:pt x="0" y="5409"/>
                    </a:lnTo>
                    <a:lnTo>
                      <a:pt x="0" y="5352"/>
                    </a:lnTo>
                    <a:lnTo>
                      <a:pt x="19" y="5333"/>
                    </a:lnTo>
                    <a:lnTo>
                      <a:pt x="133" y="5219"/>
                    </a:lnTo>
                    <a:lnTo>
                      <a:pt x="209" y="5105"/>
                    </a:lnTo>
                    <a:lnTo>
                      <a:pt x="285" y="4933"/>
                    </a:lnTo>
                    <a:lnTo>
                      <a:pt x="285" y="4876"/>
                    </a:lnTo>
                    <a:lnTo>
                      <a:pt x="285" y="4743"/>
                    </a:lnTo>
                    <a:lnTo>
                      <a:pt x="362" y="4457"/>
                    </a:lnTo>
                    <a:lnTo>
                      <a:pt x="362" y="4343"/>
                    </a:lnTo>
                    <a:lnTo>
                      <a:pt x="362" y="4267"/>
                    </a:lnTo>
                    <a:lnTo>
                      <a:pt x="343" y="4114"/>
                    </a:lnTo>
                    <a:lnTo>
                      <a:pt x="324" y="3904"/>
                    </a:lnTo>
                    <a:lnTo>
                      <a:pt x="343" y="3828"/>
                    </a:lnTo>
                    <a:lnTo>
                      <a:pt x="362" y="3771"/>
                    </a:lnTo>
                    <a:lnTo>
                      <a:pt x="400" y="3714"/>
                    </a:lnTo>
                    <a:lnTo>
                      <a:pt x="419" y="3676"/>
                    </a:lnTo>
                    <a:lnTo>
                      <a:pt x="457" y="3638"/>
                    </a:lnTo>
                    <a:lnTo>
                      <a:pt x="571" y="3600"/>
                    </a:lnTo>
                    <a:lnTo>
                      <a:pt x="610" y="3561"/>
                    </a:lnTo>
                    <a:lnTo>
                      <a:pt x="666" y="3524"/>
                    </a:lnTo>
                    <a:lnTo>
                      <a:pt x="705" y="3485"/>
                    </a:lnTo>
                    <a:lnTo>
                      <a:pt x="705" y="3447"/>
                    </a:lnTo>
                    <a:lnTo>
                      <a:pt x="724" y="3409"/>
                    </a:lnTo>
                    <a:lnTo>
                      <a:pt x="724" y="3295"/>
                    </a:lnTo>
                    <a:lnTo>
                      <a:pt x="705" y="3161"/>
                    </a:lnTo>
                    <a:lnTo>
                      <a:pt x="686" y="3085"/>
                    </a:lnTo>
                    <a:lnTo>
                      <a:pt x="666" y="3047"/>
                    </a:lnTo>
                    <a:lnTo>
                      <a:pt x="647" y="3028"/>
                    </a:lnTo>
                    <a:lnTo>
                      <a:pt x="628" y="2971"/>
                    </a:lnTo>
                    <a:lnTo>
                      <a:pt x="647" y="2895"/>
                    </a:lnTo>
                    <a:lnTo>
                      <a:pt x="819" y="2685"/>
                    </a:lnTo>
                    <a:lnTo>
                      <a:pt x="819" y="2647"/>
                    </a:lnTo>
                    <a:lnTo>
                      <a:pt x="819" y="2609"/>
                    </a:lnTo>
                    <a:lnTo>
                      <a:pt x="800" y="2571"/>
                    </a:lnTo>
                    <a:lnTo>
                      <a:pt x="781" y="2514"/>
                    </a:lnTo>
                    <a:lnTo>
                      <a:pt x="762" y="2476"/>
                    </a:lnTo>
                    <a:lnTo>
                      <a:pt x="742" y="2266"/>
                    </a:lnTo>
                    <a:lnTo>
                      <a:pt x="571" y="2037"/>
                    </a:lnTo>
                    <a:lnTo>
                      <a:pt x="362" y="1828"/>
                    </a:lnTo>
                    <a:lnTo>
                      <a:pt x="343" y="1809"/>
                    </a:lnTo>
                    <a:lnTo>
                      <a:pt x="285" y="1657"/>
                    </a:lnTo>
                    <a:lnTo>
                      <a:pt x="1276" y="1447"/>
                    </a:lnTo>
                    <a:lnTo>
                      <a:pt x="1352" y="1390"/>
                    </a:lnTo>
                    <a:lnTo>
                      <a:pt x="1409" y="1314"/>
                    </a:lnTo>
                    <a:lnTo>
                      <a:pt x="1524" y="1219"/>
                    </a:lnTo>
                    <a:lnTo>
                      <a:pt x="1924" y="1123"/>
                    </a:lnTo>
                    <a:lnTo>
                      <a:pt x="2133" y="1028"/>
                    </a:lnTo>
                    <a:lnTo>
                      <a:pt x="2190" y="1028"/>
                    </a:lnTo>
                    <a:lnTo>
                      <a:pt x="2229" y="1047"/>
                    </a:lnTo>
                    <a:lnTo>
                      <a:pt x="2266" y="1085"/>
                    </a:lnTo>
                    <a:lnTo>
                      <a:pt x="2343" y="1199"/>
                    </a:lnTo>
                    <a:lnTo>
                      <a:pt x="2381" y="1238"/>
                    </a:lnTo>
                    <a:lnTo>
                      <a:pt x="2438" y="1276"/>
                    </a:lnTo>
                    <a:lnTo>
                      <a:pt x="2476" y="1295"/>
                    </a:lnTo>
                    <a:lnTo>
                      <a:pt x="2571" y="1238"/>
                    </a:lnTo>
                    <a:lnTo>
                      <a:pt x="2610" y="1085"/>
                    </a:lnTo>
                    <a:lnTo>
                      <a:pt x="2610" y="971"/>
                    </a:lnTo>
                    <a:lnTo>
                      <a:pt x="2628" y="914"/>
                    </a:lnTo>
                    <a:lnTo>
                      <a:pt x="2647" y="876"/>
                    </a:lnTo>
                    <a:lnTo>
                      <a:pt x="2800" y="781"/>
                    </a:lnTo>
                    <a:lnTo>
                      <a:pt x="2876" y="647"/>
                    </a:lnTo>
                    <a:lnTo>
                      <a:pt x="2990" y="400"/>
                    </a:lnTo>
                    <a:lnTo>
                      <a:pt x="2990" y="323"/>
                    </a:lnTo>
                    <a:lnTo>
                      <a:pt x="2952" y="285"/>
                    </a:lnTo>
                    <a:lnTo>
                      <a:pt x="2914" y="266"/>
                    </a:lnTo>
                    <a:lnTo>
                      <a:pt x="2876" y="247"/>
                    </a:lnTo>
                    <a:lnTo>
                      <a:pt x="2857" y="228"/>
                    </a:lnTo>
                    <a:lnTo>
                      <a:pt x="2819" y="171"/>
                    </a:lnTo>
                    <a:lnTo>
                      <a:pt x="2800" y="114"/>
                    </a:lnTo>
                    <a:lnTo>
                      <a:pt x="2800" y="76"/>
                    </a:lnTo>
                    <a:lnTo>
                      <a:pt x="2819" y="19"/>
                    </a:lnTo>
                    <a:lnTo>
                      <a:pt x="2838" y="0"/>
                    </a:lnTo>
                    <a:lnTo>
                      <a:pt x="2895" y="0"/>
                    </a:lnTo>
                    <a:lnTo>
                      <a:pt x="2914" y="19"/>
                    </a:lnTo>
                    <a:lnTo>
                      <a:pt x="3067" y="95"/>
                    </a:lnTo>
                    <a:lnTo>
                      <a:pt x="3162" y="95"/>
                    </a:lnTo>
                    <a:lnTo>
                      <a:pt x="3219" y="114"/>
                    </a:lnTo>
                    <a:lnTo>
                      <a:pt x="3543" y="228"/>
                    </a:lnTo>
                    <a:lnTo>
                      <a:pt x="3581" y="266"/>
                    </a:lnTo>
                    <a:lnTo>
                      <a:pt x="3619" y="342"/>
                    </a:lnTo>
                    <a:lnTo>
                      <a:pt x="3714" y="552"/>
                    </a:lnTo>
                    <a:lnTo>
                      <a:pt x="3771" y="590"/>
                    </a:lnTo>
                    <a:lnTo>
                      <a:pt x="3829" y="609"/>
                    </a:lnTo>
                    <a:lnTo>
                      <a:pt x="4152" y="647"/>
                    </a:lnTo>
                    <a:lnTo>
                      <a:pt x="4438" y="647"/>
                    </a:lnTo>
                    <a:lnTo>
                      <a:pt x="4532" y="609"/>
                    </a:lnTo>
                    <a:lnTo>
                      <a:pt x="4723" y="495"/>
                    </a:lnTo>
                    <a:lnTo>
                      <a:pt x="4856" y="476"/>
                    </a:lnTo>
                    <a:lnTo>
                      <a:pt x="4932" y="457"/>
                    </a:lnTo>
                    <a:lnTo>
                      <a:pt x="4971" y="457"/>
                    </a:lnTo>
                    <a:lnTo>
                      <a:pt x="5028" y="476"/>
                    </a:lnTo>
                    <a:lnTo>
                      <a:pt x="5066" y="476"/>
                    </a:lnTo>
                    <a:lnTo>
                      <a:pt x="5237" y="457"/>
                    </a:lnTo>
                    <a:lnTo>
                      <a:pt x="5447" y="400"/>
                    </a:lnTo>
                    <a:lnTo>
                      <a:pt x="5599" y="36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09" name="Freeform 40">
                <a:extLst>
                  <a:ext uri="{FF2B5EF4-FFF2-40B4-BE49-F238E27FC236}">
                    <a16:creationId xmlns:a16="http://schemas.microsoft.com/office/drawing/2014/main" id="{BFA44D81-1BBF-1944-B65E-C051EB2D5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3325" y="9574213"/>
                <a:ext cx="198438" cy="357187"/>
              </a:xfrm>
              <a:custGeom>
                <a:avLst/>
                <a:gdLst>
                  <a:gd name="T0" fmla="*/ 2147483646 w 553"/>
                  <a:gd name="T1" fmla="*/ 2147483646 h 992"/>
                  <a:gd name="T2" fmla="*/ 2147483646 w 553"/>
                  <a:gd name="T3" fmla="*/ 2147483646 h 992"/>
                  <a:gd name="T4" fmla="*/ 2147483646 w 553"/>
                  <a:gd name="T5" fmla="*/ 2147483646 h 992"/>
                  <a:gd name="T6" fmla="*/ 2147483646 w 553"/>
                  <a:gd name="T7" fmla="*/ 2147483646 h 992"/>
                  <a:gd name="T8" fmla="*/ 2147483646 w 553"/>
                  <a:gd name="T9" fmla="*/ 2147483646 h 992"/>
                  <a:gd name="T10" fmla="*/ 2147483646 w 553"/>
                  <a:gd name="T11" fmla="*/ 2147483646 h 992"/>
                  <a:gd name="T12" fmla="*/ 2147483646 w 553"/>
                  <a:gd name="T13" fmla="*/ 2147483646 h 992"/>
                  <a:gd name="T14" fmla="*/ 2147483646 w 553"/>
                  <a:gd name="T15" fmla="*/ 2147483646 h 992"/>
                  <a:gd name="T16" fmla="*/ 2147483646 w 553"/>
                  <a:gd name="T17" fmla="*/ 2147483646 h 992"/>
                  <a:gd name="T18" fmla="*/ 2147483646 w 553"/>
                  <a:gd name="T19" fmla="*/ 2147483646 h 992"/>
                  <a:gd name="T20" fmla="*/ 2147483646 w 553"/>
                  <a:gd name="T21" fmla="*/ 2147483646 h 992"/>
                  <a:gd name="T22" fmla="*/ 2147483646 w 553"/>
                  <a:gd name="T23" fmla="*/ 2147483646 h 992"/>
                  <a:gd name="T24" fmla="*/ 2147483646 w 553"/>
                  <a:gd name="T25" fmla="*/ 2147483646 h 992"/>
                  <a:gd name="T26" fmla="*/ 2147483646 w 553"/>
                  <a:gd name="T27" fmla="*/ 2147483646 h 992"/>
                  <a:gd name="T28" fmla="*/ 2147483646 w 553"/>
                  <a:gd name="T29" fmla="*/ 2147483646 h 992"/>
                  <a:gd name="T30" fmla="*/ 2147483646 w 553"/>
                  <a:gd name="T31" fmla="*/ 2147483646 h 992"/>
                  <a:gd name="T32" fmla="*/ 2147483646 w 553"/>
                  <a:gd name="T33" fmla="*/ 2147483646 h 992"/>
                  <a:gd name="T34" fmla="*/ 2147483646 w 553"/>
                  <a:gd name="T35" fmla="*/ 2147483646 h 992"/>
                  <a:gd name="T36" fmla="*/ 2147483646 w 553"/>
                  <a:gd name="T37" fmla="*/ 2147483646 h 992"/>
                  <a:gd name="T38" fmla="*/ 2147483646 w 553"/>
                  <a:gd name="T39" fmla="*/ 2147483646 h 992"/>
                  <a:gd name="T40" fmla="*/ 2147483646 w 553"/>
                  <a:gd name="T41" fmla="*/ 2147483646 h 992"/>
                  <a:gd name="T42" fmla="*/ 2147483646 w 553"/>
                  <a:gd name="T43" fmla="*/ 2147483646 h 992"/>
                  <a:gd name="T44" fmla="*/ 2147483646 w 553"/>
                  <a:gd name="T45" fmla="*/ 2147483646 h 992"/>
                  <a:gd name="T46" fmla="*/ 2147483646 w 553"/>
                  <a:gd name="T47" fmla="*/ 2147483646 h 992"/>
                  <a:gd name="T48" fmla="*/ 2147483646 w 553"/>
                  <a:gd name="T49" fmla="*/ 2147483646 h 992"/>
                  <a:gd name="T50" fmla="*/ 2147483646 w 553"/>
                  <a:gd name="T51" fmla="*/ 2147483646 h 992"/>
                  <a:gd name="T52" fmla="*/ 2147483646 w 553"/>
                  <a:gd name="T53" fmla="*/ 2147483646 h 992"/>
                  <a:gd name="T54" fmla="*/ 2147483646 w 553"/>
                  <a:gd name="T55" fmla="*/ 2147483646 h 992"/>
                  <a:gd name="T56" fmla="*/ 2147483646 w 553"/>
                  <a:gd name="T57" fmla="*/ 2147483646 h 992"/>
                  <a:gd name="T58" fmla="*/ 2147483646 w 553"/>
                  <a:gd name="T59" fmla="*/ 2147483646 h 992"/>
                  <a:gd name="T60" fmla="*/ 0 w 553"/>
                  <a:gd name="T61" fmla="*/ 2147483646 h 992"/>
                  <a:gd name="T62" fmla="*/ 2147483646 w 553"/>
                  <a:gd name="T63" fmla="*/ 2147483646 h 992"/>
                  <a:gd name="T64" fmla="*/ 2147483646 w 553"/>
                  <a:gd name="T65" fmla="*/ 2147483646 h 992"/>
                  <a:gd name="T66" fmla="*/ 2147483646 w 553"/>
                  <a:gd name="T67" fmla="*/ 2147483646 h 992"/>
                  <a:gd name="T68" fmla="*/ 2147483646 w 553"/>
                  <a:gd name="T69" fmla="*/ 2147483646 h 992"/>
                  <a:gd name="T70" fmla="*/ 2147483646 w 553"/>
                  <a:gd name="T71" fmla="*/ 2147483646 h 992"/>
                  <a:gd name="T72" fmla="*/ 2147483646 w 553"/>
                  <a:gd name="T73" fmla="*/ 0 h 992"/>
                  <a:gd name="T74" fmla="*/ 2147483646 w 553"/>
                  <a:gd name="T75" fmla="*/ 2147483646 h 99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53" h="992">
                    <a:moveTo>
                      <a:pt x="533" y="19"/>
                    </a:moveTo>
                    <a:lnTo>
                      <a:pt x="533" y="57"/>
                    </a:lnTo>
                    <a:lnTo>
                      <a:pt x="495" y="115"/>
                    </a:lnTo>
                    <a:lnTo>
                      <a:pt x="476" y="134"/>
                    </a:lnTo>
                    <a:lnTo>
                      <a:pt x="514" y="248"/>
                    </a:lnTo>
                    <a:lnTo>
                      <a:pt x="514" y="286"/>
                    </a:lnTo>
                    <a:lnTo>
                      <a:pt x="514" y="381"/>
                    </a:lnTo>
                    <a:lnTo>
                      <a:pt x="514" y="400"/>
                    </a:lnTo>
                    <a:lnTo>
                      <a:pt x="533" y="419"/>
                    </a:lnTo>
                    <a:lnTo>
                      <a:pt x="552" y="438"/>
                    </a:lnTo>
                    <a:lnTo>
                      <a:pt x="533" y="476"/>
                    </a:lnTo>
                    <a:lnTo>
                      <a:pt x="533" y="552"/>
                    </a:lnTo>
                    <a:lnTo>
                      <a:pt x="533" y="572"/>
                    </a:lnTo>
                    <a:lnTo>
                      <a:pt x="514" y="629"/>
                    </a:lnTo>
                    <a:lnTo>
                      <a:pt x="457" y="743"/>
                    </a:lnTo>
                    <a:lnTo>
                      <a:pt x="438" y="762"/>
                    </a:lnTo>
                    <a:lnTo>
                      <a:pt x="419" y="781"/>
                    </a:lnTo>
                    <a:lnTo>
                      <a:pt x="400" y="800"/>
                    </a:lnTo>
                    <a:lnTo>
                      <a:pt x="400" y="819"/>
                    </a:lnTo>
                    <a:lnTo>
                      <a:pt x="400" y="857"/>
                    </a:lnTo>
                    <a:lnTo>
                      <a:pt x="419" y="896"/>
                    </a:lnTo>
                    <a:lnTo>
                      <a:pt x="438" y="933"/>
                    </a:lnTo>
                    <a:lnTo>
                      <a:pt x="438" y="991"/>
                    </a:lnTo>
                    <a:lnTo>
                      <a:pt x="190" y="953"/>
                    </a:lnTo>
                    <a:lnTo>
                      <a:pt x="152" y="933"/>
                    </a:lnTo>
                    <a:lnTo>
                      <a:pt x="114" y="914"/>
                    </a:lnTo>
                    <a:lnTo>
                      <a:pt x="57" y="819"/>
                    </a:lnTo>
                    <a:lnTo>
                      <a:pt x="38" y="705"/>
                    </a:lnTo>
                    <a:lnTo>
                      <a:pt x="19" y="591"/>
                    </a:lnTo>
                    <a:lnTo>
                      <a:pt x="0" y="533"/>
                    </a:lnTo>
                    <a:lnTo>
                      <a:pt x="19" y="457"/>
                    </a:lnTo>
                    <a:lnTo>
                      <a:pt x="38" y="381"/>
                    </a:lnTo>
                    <a:lnTo>
                      <a:pt x="76" y="267"/>
                    </a:lnTo>
                    <a:lnTo>
                      <a:pt x="95" y="210"/>
                    </a:lnTo>
                    <a:lnTo>
                      <a:pt x="152" y="134"/>
                    </a:lnTo>
                    <a:lnTo>
                      <a:pt x="286" y="0"/>
                    </a:lnTo>
                    <a:lnTo>
                      <a:pt x="533" y="1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10" name="Freeform 41">
                <a:extLst>
                  <a:ext uri="{FF2B5EF4-FFF2-40B4-BE49-F238E27FC236}">
                    <a16:creationId xmlns:a16="http://schemas.microsoft.com/office/drawing/2014/main" id="{4DA5A756-A796-5A4B-96A5-1975C54A5C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2538" y="9237663"/>
                <a:ext cx="809625" cy="617537"/>
              </a:xfrm>
              <a:custGeom>
                <a:avLst/>
                <a:gdLst>
                  <a:gd name="T0" fmla="*/ 2147483646 w 2249"/>
                  <a:gd name="T1" fmla="*/ 2147483646 h 1715"/>
                  <a:gd name="T2" fmla="*/ 2147483646 w 2249"/>
                  <a:gd name="T3" fmla="*/ 2147483646 h 1715"/>
                  <a:gd name="T4" fmla="*/ 2147483646 w 2249"/>
                  <a:gd name="T5" fmla="*/ 2147483646 h 1715"/>
                  <a:gd name="T6" fmla="*/ 2147483646 w 2249"/>
                  <a:gd name="T7" fmla="*/ 2147483646 h 1715"/>
                  <a:gd name="T8" fmla="*/ 2147483646 w 2249"/>
                  <a:gd name="T9" fmla="*/ 2147483646 h 1715"/>
                  <a:gd name="T10" fmla="*/ 2147483646 w 2249"/>
                  <a:gd name="T11" fmla="*/ 2147483646 h 1715"/>
                  <a:gd name="T12" fmla="*/ 2147483646 w 2249"/>
                  <a:gd name="T13" fmla="*/ 2147483646 h 1715"/>
                  <a:gd name="T14" fmla="*/ 2147483646 w 2249"/>
                  <a:gd name="T15" fmla="*/ 2147483646 h 1715"/>
                  <a:gd name="T16" fmla="*/ 2147483646 w 2249"/>
                  <a:gd name="T17" fmla="*/ 2147483646 h 1715"/>
                  <a:gd name="T18" fmla="*/ 2147483646 w 2249"/>
                  <a:gd name="T19" fmla="*/ 2147483646 h 1715"/>
                  <a:gd name="T20" fmla="*/ 2147483646 w 2249"/>
                  <a:gd name="T21" fmla="*/ 2147483646 h 1715"/>
                  <a:gd name="T22" fmla="*/ 2147483646 w 2249"/>
                  <a:gd name="T23" fmla="*/ 2147483646 h 1715"/>
                  <a:gd name="T24" fmla="*/ 2147483646 w 2249"/>
                  <a:gd name="T25" fmla="*/ 2147483646 h 1715"/>
                  <a:gd name="T26" fmla="*/ 2147483646 w 2249"/>
                  <a:gd name="T27" fmla="*/ 2147483646 h 1715"/>
                  <a:gd name="T28" fmla="*/ 2147483646 w 2249"/>
                  <a:gd name="T29" fmla="*/ 2147483646 h 1715"/>
                  <a:gd name="T30" fmla="*/ 2147483646 w 2249"/>
                  <a:gd name="T31" fmla="*/ 2147483646 h 1715"/>
                  <a:gd name="T32" fmla="*/ 2147483646 w 2249"/>
                  <a:gd name="T33" fmla="*/ 2147483646 h 1715"/>
                  <a:gd name="T34" fmla="*/ 2147483646 w 2249"/>
                  <a:gd name="T35" fmla="*/ 2147483646 h 1715"/>
                  <a:gd name="T36" fmla="*/ 2147483646 w 2249"/>
                  <a:gd name="T37" fmla="*/ 2147483646 h 1715"/>
                  <a:gd name="T38" fmla="*/ 2147483646 w 2249"/>
                  <a:gd name="T39" fmla="*/ 2147483646 h 1715"/>
                  <a:gd name="T40" fmla="*/ 2147483646 w 2249"/>
                  <a:gd name="T41" fmla="*/ 2147483646 h 1715"/>
                  <a:gd name="T42" fmla="*/ 2147483646 w 2249"/>
                  <a:gd name="T43" fmla="*/ 2147483646 h 1715"/>
                  <a:gd name="T44" fmla="*/ 2147483646 w 2249"/>
                  <a:gd name="T45" fmla="*/ 2147483646 h 1715"/>
                  <a:gd name="T46" fmla="*/ 2147483646 w 2249"/>
                  <a:gd name="T47" fmla="*/ 2147483646 h 1715"/>
                  <a:gd name="T48" fmla="*/ 2147483646 w 2249"/>
                  <a:gd name="T49" fmla="*/ 2147483646 h 1715"/>
                  <a:gd name="T50" fmla="*/ 2147483646 w 2249"/>
                  <a:gd name="T51" fmla="*/ 2147483646 h 1715"/>
                  <a:gd name="T52" fmla="*/ 2147483646 w 2249"/>
                  <a:gd name="T53" fmla="*/ 2147483646 h 1715"/>
                  <a:gd name="T54" fmla="*/ 2147483646 w 2249"/>
                  <a:gd name="T55" fmla="*/ 2147483646 h 1715"/>
                  <a:gd name="T56" fmla="*/ 2147483646 w 2249"/>
                  <a:gd name="T57" fmla="*/ 2147483646 h 1715"/>
                  <a:gd name="T58" fmla="*/ 2147483646 w 2249"/>
                  <a:gd name="T59" fmla="*/ 2147483646 h 1715"/>
                  <a:gd name="T60" fmla="*/ 2147483646 w 2249"/>
                  <a:gd name="T61" fmla="*/ 2147483646 h 1715"/>
                  <a:gd name="T62" fmla="*/ 2147483646 w 2249"/>
                  <a:gd name="T63" fmla="*/ 2147483646 h 1715"/>
                  <a:gd name="T64" fmla="*/ 2147483646 w 2249"/>
                  <a:gd name="T65" fmla="*/ 2147483646 h 1715"/>
                  <a:gd name="T66" fmla="*/ 2147483646 w 2249"/>
                  <a:gd name="T67" fmla="*/ 2147483646 h 1715"/>
                  <a:gd name="T68" fmla="*/ 2147483646 w 2249"/>
                  <a:gd name="T69" fmla="*/ 2147483646 h 1715"/>
                  <a:gd name="T70" fmla="*/ 2147483646 w 2249"/>
                  <a:gd name="T71" fmla="*/ 2147483646 h 1715"/>
                  <a:gd name="T72" fmla="*/ 2147483646 w 2249"/>
                  <a:gd name="T73" fmla="*/ 2147483646 h 1715"/>
                  <a:gd name="T74" fmla="*/ 2147483646 w 2249"/>
                  <a:gd name="T75" fmla="*/ 2147483646 h 1715"/>
                  <a:gd name="T76" fmla="*/ 2147483646 w 2249"/>
                  <a:gd name="T77" fmla="*/ 2147483646 h 1715"/>
                  <a:gd name="T78" fmla="*/ 2147483646 w 2249"/>
                  <a:gd name="T79" fmla="*/ 2147483646 h 1715"/>
                  <a:gd name="T80" fmla="*/ 2147483646 w 2249"/>
                  <a:gd name="T81" fmla="*/ 2147483646 h 1715"/>
                  <a:gd name="T82" fmla="*/ 2147483646 w 2249"/>
                  <a:gd name="T83" fmla="*/ 2147483646 h 1715"/>
                  <a:gd name="T84" fmla="*/ 2147483646 w 2249"/>
                  <a:gd name="T85" fmla="*/ 2147483646 h 1715"/>
                  <a:gd name="T86" fmla="*/ 2147483646 w 2249"/>
                  <a:gd name="T87" fmla="*/ 2147483646 h 1715"/>
                  <a:gd name="T88" fmla="*/ 2147483646 w 2249"/>
                  <a:gd name="T89" fmla="*/ 2147483646 h 1715"/>
                  <a:gd name="T90" fmla="*/ 2147483646 w 2249"/>
                  <a:gd name="T91" fmla="*/ 2147483646 h 1715"/>
                  <a:gd name="T92" fmla="*/ 2147483646 w 2249"/>
                  <a:gd name="T93" fmla="*/ 2147483646 h 1715"/>
                  <a:gd name="T94" fmla="*/ 2147483646 w 2249"/>
                  <a:gd name="T95" fmla="*/ 2147483646 h 1715"/>
                  <a:gd name="T96" fmla="*/ 2147483646 w 2249"/>
                  <a:gd name="T97" fmla="*/ 2147483646 h 1715"/>
                  <a:gd name="T98" fmla="*/ 2147483646 w 2249"/>
                  <a:gd name="T99" fmla="*/ 2147483646 h 1715"/>
                  <a:gd name="T100" fmla="*/ 2147483646 w 2249"/>
                  <a:gd name="T101" fmla="*/ 2147483646 h 1715"/>
                  <a:gd name="T102" fmla="*/ 2147483646 w 2249"/>
                  <a:gd name="T103" fmla="*/ 2147483646 h 1715"/>
                  <a:gd name="T104" fmla="*/ 0 w 2249"/>
                  <a:gd name="T105" fmla="*/ 0 h 1715"/>
                  <a:gd name="T106" fmla="*/ 2147483646 w 2249"/>
                  <a:gd name="T107" fmla="*/ 2147483646 h 1715"/>
                  <a:gd name="T108" fmla="*/ 2147483646 w 2249"/>
                  <a:gd name="T109" fmla="*/ 2147483646 h 1715"/>
                  <a:gd name="T110" fmla="*/ 2147483646 w 2249"/>
                  <a:gd name="T111" fmla="*/ 2147483646 h 1715"/>
                  <a:gd name="T112" fmla="*/ 2147483646 w 2249"/>
                  <a:gd name="T113" fmla="*/ 2147483646 h 1715"/>
                  <a:gd name="T114" fmla="*/ 2147483646 w 2249"/>
                  <a:gd name="T115" fmla="*/ 2147483646 h 1715"/>
                  <a:gd name="T116" fmla="*/ 2147483646 w 2249"/>
                  <a:gd name="T117" fmla="*/ 2147483646 h 1715"/>
                  <a:gd name="T118" fmla="*/ 2147483646 w 2249"/>
                  <a:gd name="T119" fmla="*/ 2147483646 h 171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249" h="1715">
                    <a:moveTo>
                      <a:pt x="972" y="247"/>
                    </a:moveTo>
                    <a:lnTo>
                      <a:pt x="1048" y="228"/>
                    </a:lnTo>
                    <a:lnTo>
                      <a:pt x="1181" y="190"/>
                    </a:lnTo>
                    <a:lnTo>
                      <a:pt x="1372" y="114"/>
                    </a:lnTo>
                    <a:lnTo>
                      <a:pt x="1429" y="210"/>
                    </a:lnTo>
                    <a:lnTo>
                      <a:pt x="1467" y="286"/>
                    </a:lnTo>
                    <a:lnTo>
                      <a:pt x="1562" y="400"/>
                    </a:lnTo>
                    <a:lnTo>
                      <a:pt x="1676" y="571"/>
                    </a:lnTo>
                    <a:lnTo>
                      <a:pt x="1715" y="647"/>
                    </a:lnTo>
                    <a:lnTo>
                      <a:pt x="1772" y="705"/>
                    </a:lnTo>
                    <a:lnTo>
                      <a:pt x="1810" y="743"/>
                    </a:lnTo>
                    <a:lnTo>
                      <a:pt x="1829" y="781"/>
                    </a:lnTo>
                    <a:lnTo>
                      <a:pt x="1886" y="800"/>
                    </a:lnTo>
                    <a:lnTo>
                      <a:pt x="1924" y="819"/>
                    </a:lnTo>
                    <a:lnTo>
                      <a:pt x="2038" y="838"/>
                    </a:lnTo>
                    <a:lnTo>
                      <a:pt x="2172" y="876"/>
                    </a:lnTo>
                    <a:lnTo>
                      <a:pt x="2210" y="914"/>
                    </a:lnTo>
                    <a:lnTo>
                      <a:pt x="2248" y="952"/>
                    </a:lnTo>
                    <a:lnTo>
                      <a:pt x="2248" y="990"/>
                    </a:lnTo>
                    <a:lnTo>
                      <a:pt x="2248" y="1028"/>
                    </a:lnTo>
                    <a:lnTo>
                      <a:pt x="2210" y="1219"/>
                    </a:lnTo>
                    <a:lnTo>
                      <a:pt x="2191" y="1352"/>
                    </a:lnTo>
                    <a:lnTo>
                      <a:pt x="2134" y="1600"/>
                    </a:lnTo>
                    <a:lnTo>
                      <a:pt x="2134" y="1676"/>
                    </a:lnTo>
                    <a:lnTo>
                      <a:pt x="2038" y="1695"/>
                    </a:lnTo>
                    <a:lnTo>
                      <a:pt x="1943" y="1714"/>
                    </a:lnTo>
                    <a:lnTo>
                      <a:pt x="1810" y="1714"/>
                    </a:lnTo>
                    <a:lnTo>
                      <a:pt x="1696" y="1695"/>
                    </a:lnTo>
                    <a:lnTo>
                      <a:pt x="1639" y="1695"/>
                    </a:lnTo>
                    <a:lnTo>
                      <a:pt x="1600" y="1657"/>
                    </a:lnTo>
                    <a:lnTo>
                      <a:pt x="1467" y="1543"/>
                    </a:lnTo>
                    <a:lnTo>
                      <a:pt x="1391" y="1485"/>
                    </a:lnTo>
                    <a:lnTo>
                      <a:pt x="1315" y="1466"/>
                    </a:lnTo>
                    <a:lnTo>
                      <a:pt x="1258" y="1448"/>
                    </a:lnTo>
                    <a:lnTo>
                      <a:pt x="1105" y="1448"/>
                    </a:lnTo>
                    <a:lnTo>
                      <a:pt x="1067" y="1448"/>
                    </a:lnTo>
                    <a:lnTo>
                      <a:pt x="838" y="1485"/>
                    </a:lnTo>
                    <a:lnTo>
                      <a:pt x="572" y="1505"/>
                    </a:lnTo>
                    <a:lnTo>
                      <a:pt x="515" y="1485"/>
                    </a:lnTo>
                    <a:lnTo>
                      <a:pt x="362" y="1448"/>
                    </a:lnTo>
                    <a:lnTo>
                      <a:pt x="305" y="1409"/>
                    </a:lnTo>
                    <a:lnTo>
                      <a:pt x="286" y="1390"/>
                    </a:lnTo>
                    <a:lnTo>
                      <a:pt x="267" y="1352"/>
                    </a:lnTo>
                    <a:lnTo>
                      <a:pt x="267" y="1295"/>
                    </a:lnTo>
                    <a:lnTo>
                      <a:pt x="267" y="1086"/>
                    </a:lnTo>
                    <a:lnTo>
                      <a:pt x="248" y="990"/>
                    </a:lnTo>
                    <a:lnTo>
                      <a:pt x="210" y="914"/>
                    </a:lnTo>
                    <a:lnTo>
                      <a:pt x="191" y="857"/>
                    </a:lnTo>
                    <a:lnTo>
                      <a:pt x="134" y="800"/>
                    </a:lnTo>
                    <a:lnTo>
                      <a:pt x="134" y="438"/>
                    </a:lnTo>
                    <a:lnTo>
                      <a:pt x="76" y="266"/>
                    </a:lnTo>
                    <a:lnTo>
                      <a:pt x="38" y="133"/>
                    </a:lnTo>
                    <a:lnTo>
                      <a:pt x="0" y="0"/>
                    </a:lnTo>
                    <a:lnTo>
                      <a:pt x="438" y="95"/>
                    </a:lnTo>
                    <a:lnTo>
                      <a:pt x="419" y="95"/>
                    </a:lnTo>
                    <a:lnTo>
                      <a:pt x="629" y="133"/>
                    </a:lnTo>
                    <a:lnTo>
                      <a:pt x="782" y="171"/>
                    </a:lnTo>
                    <a:lnTo>
                      <a:pt x="819" y="190"/>
                    </a:lnTo>
                    <a:lnTo>
                      <a:pt x="934" y="228"/>
                    </a:lnTo>
                    <a:lnTo>
                      <a:pt x="972" y="247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46085" name="Group 2">
              <a:extLst>
                <a:ext uri="{FF2B5EF4-FFF2-40B4-BE49-F238E27FC236}">
                  <a16:creationId xmlns:a16="http://schemas.microsoft.com/office/drawing/2014/main" id="{BB4F4E0D-909B-DB44-A00B-825DB5412A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28025" y="4176713"/>
              <a:ext cx="1827213" cy="644525"/>
              <a:chOff x="16656050" y="8353425"/>
              <a:chExt cx="3654181" cy="1289050"/>
            </a:xfrm>
          </p:grpSpPr>
          <p:sp>
            <p:nvSpPr>
              <p:cNvPr id="46087" name="Freeform 42">
                <a:extLst>
                  <a:ext uri="{FF2B5EF4-FFF2-40B4-BE49-F238E27FC236}">
                    <a16:creationId xmlns:a16="http://schemas.microsoft.com/office/drawing/2014/main" id="{EF96F230-91CC-D946-942F-E9F156D38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6050" y="8936038"/>
                <a:ext cx="528638" cy="706437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5" y="0"/>
                      <a:pt x="0" y="323"/>
                      <a:pt x="0" y="743"/>
                    </a:cubicBezTo>
                    <a:cubicBezTo>
                      <a:pt x="0" y="876"/>
                      <a:pt x="39" y="1009"/>
                      <a:pt x="115" y="1124"/>
                    </a:cubicBezTo>
                    <a:cubicBezTo>
                      <a:pt x="667" y="1905"/>
                      <a:pt x="667" y="1905"/>
                      <a:pt x="667" y="1905"/>
                    </a:cubicBezTo>
                    <a:cubicBezTo>
                      <a:pt x="686" y="1942"/>
                      <a:pt x="705" y="1962"/>
                      <a:pt x="724" y="1962"/>
                    </a:cubicBezTo>
                    <a:cubicBezTo>
                      <a:pt x="762" y="1962"/>
                      <a:pt x="782" y="1942"/>
                      <a:pt x="801" y="1905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09"/>
                      <a:pt x="1467" y="876"/>
                      <a:pt x="1467" y="743"/>
                    </a:cubicBezTo>
                    <a:cubicBezTo>
                      <a:pt x="1467" y="323"/>
                      <a:pt x="1143" y="0"/>
                      <a:pt x="724" y="0"/>
                    </a:cubicBezTo>
                    <a:close/>
                    <a:moveTo>
                      <a:pt x="724" y="1028"/>
                    </a:moveTo>
                    <a:lnTo>
                      <a:pt x="724" y="1028"/>
                    </a:lnTo>
                    <a:cubicBezTo>
                      <a:pt x="572" y="1028"/>
                      <a:pt x="439" y="895"/>
                      <a:pt x="439" y="723"/>
                    </a:cubicBezTo>
                    <a:cubicBezTo>
                      <a:pt x="439" y="571"/>
                      <a:pt x="572" y="438"/>
                      <a:pt x="724" y="438"/>
                    </a:cubicBezTo>
                    <a:cubicBezTo>
                      <a:pt x="896" y="438"/>
                      <a:pt x="1029" y="571"/>
                      <a:pt x="1029" y="723"/>
                    </a:cubicBezTo>
                    <a:cubicBezTo>
                      <a:pt x="1029" y="895"/>
                      <a:pt x="896" y="1028"/>
                      <a:pt x="724" y="1028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088" name="Text Box 43">
                <a:extLst>
                  <a:ext uri="{FF2B5EF4-FFF2-40B4-BE49-F238E27FC236}">
                    <a16:creationId xmlns:a16="http://schemas.microsoft.com/office/drawing/2014/main" id="{1321B011-A3DD-4D48-96F3-BF51181E04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110075" y="8353425"/>
                <a:ext cx="3200156" cy="6619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Ulaanbaatar</a:t>
                </a:r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99BAC692-3D4A-124C-9163-C3CB93E1BDA7}"/>
              </a:ext>
            </a:extLst>
          </p:cNvPr>
          <p:cNvGrpSpPr/>
          <p:nvPr/>
        </p:nvGrpSpPr>
        <p:grpSpPr>
          <a:xfrm>
            <a:off x="4101042" y="325437"/>
            <a:ext cx="4324615" cy="1529292"/>
            <a:chOff x="4921250" y="390525"/>
            <a:chExt cx="5189538" cy="1835150"/>
          </a:xfrm>
        </p:grpSpPr>
        <p:sp>
          <p:nvSpPr>
            <p:cNvPr id="44033" name="Text Box 2">
              <a:extLst>
                <a:ext uri="{FF2B5EF4-FFF2-40B4-BE49-F238E27FC236}">
                  <a16:creationId xmlns:a16="http://schemas.microsoft.com/office/drawing/2014/main" id="{30FB4C37-660F-C240-ACCA-4146F2D2AD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19850" y="1347788"/>
              <a:ext cx="1790700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 algn="ctr"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ULAANBAATAR</a:t>
              </a:r>
            </a:p>
          </p:txBody>
        </p:sp>
        <p:sp>
          <p:nvSpPr>
            <p:cNvPr id="46082" name="Text Box 3">
              <a:extLst>
                <a:ext uri="{FF2B5EF4-FFF2-40B4-BE49-F238E27FC236}">
                  <a16:creationId xmlns:a16="http://schemas.microsoft.com/office/drawing/2014/main" id="{5272B88B-B3A1-F34C-B460-27523F7F6F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75375" y="390525"/>
              <a:ext cx="3935413" cy="7397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4000" b="1" dirty="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MONGOLIA</a:t>
              </a:r>
            </a:p>
          </p:txBody>
        </p:sp>
        <p:grpSp>
          <p:nvGrpSpPr>
            <p:cNvPr id="46083" name="Group 1">
              <a:extLst>
                <a:ext uri="{FF2B5EF4-FFF2-40B4-BE49-F238E27FC236}">
                  <a16:creationId xmlns:a16="http://schemas.microsoft.com/office/drawing/2014/main" id="{B11A9BCC-9806-EB4D-A7D5-BF88A6156B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21250" y="482600"/>
              <a:ext cx="1062038" cy="531813"/>
              <a:chOff x="9840913" y="1001713"/>
              <a:chExt cx="2125662" cy="1063625"/>
            </a:xfrm>
          </p:grpSpPr>
          <p:sp>
            <p:nvSpPr>
              <p:cNvPr id="46111" name="Freeform 4">
                <a:extLst>
                  <a:ext uri="{FF2B5EF4-FFF2-40B4-BE49-F238E27FC236}">
                    <a16:creationId xmlns:a16="http://schemas.microsoft.com/office/drawing/2014/main" id="{95C44BE0-81E3-724E-A599-5BF84CB70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40913" y="1001713"/>
                <a:ext cx="2125662" cy="1063625"/>
              </a:xfrm>
              <a:custGeom>
                <a:avLst/>
                <a:gdLst>
                  <a:gd name="T0" fmla="*/ 0 w 5905"/>
                  <a:gd name="T1" fmla="*/ 0 h 2953"/>
                  <a:gd name="T2" fmla="*/ 2147483646 w 5905"/>
                  <a:gd name="T3" fmla="*/ 0 h 2953"/>
                  <a:gd name="T4" fmla="*/ 2147483646 w 5905"/>
                  <a:gd name="T5" fmla="*/ 2147483646 h 2953"/>
                  <a:gd name="T6" fmla="*/ 0 w 5905"/>
                  <a:gd name="T7" fmla="*/ 2147483646 h 2953"/>
                  <a:gd name="T8" fmla="*/ 0 w 5905"/>
                  <a:gd name="T9" fmla="*/ 0 h 29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05" h="2953">
                    <a:moveTo>
                      <a:pt x="0" y="0"/>
                    </a:moveTo>
                    <a:lnTo>
                      <a:pt x="5904" y="0"/>
                    </a:lnTo>
                    <a:lnTo>
                      <a:pt x="5904" y="2952"/>
                    </a:lnTo>
                    <a:lnTo>
                      <a:pt x="0" y="295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4272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12" name="Freeform 5">
                <a:extLst>
                  <a:ext uri="{FF2B5EF4-FFF2-40B4-BE49-F238E27FC236}">
                    <a16:creationId xmlns:a16="http://schemas.microsoft.com/office/drawing/2014/main" id="{8FD6E9BB-0BB5-5A47-B07E-B856EC6AA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3700" y="1001713"/>
                <a:ext cx="706438" cy="1063625"/>
              </a:xfrm>
              <a:custGeom>
                <a:avLst/>
                <a:gdLst>
                  <a:gd name="T0" fmla="*/ 0 w 1963"/>
                  <a:gd name="T1" fmla="*/ 0 h 2953"/>
                  <a:gd name="T2" fmla="*/ 2147483646 w 1963"/>
                  <a:gd name="T3" fmla="*/ 0 h 2953"/>
                  <a:gd name="T4" fmla="*/ 2147483646 w 1963"/>
                  <a:gd name="T5" fmla="*/ 2147483646 h 2953"/>
                  <a:gd name="T6" fmla="*/ 0 w 1963"/>
                  <a:gd name="T7" fmla="*/ 2147483646 h 2953"/>
                  <a:gd name="T8" fmla="*/ 0 w 1963"/>
                  <a:gd name="T9" fmla="*/ 0 h 29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63" h="2953">
                    <a:moveTo>
                      <a:pt x="0" y="0"/>
                    </a:moveTo>
                    <a:lnTo>
                      <a:pt x="1962" y="0"/>
                    </a:lnTo>
                    <a:lnTo>
                      <a:pt x="1962" y="2952"/>
                    </a:lnTo>
                    <a:lnTo>
                      <a:pt x="0" y="295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1519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13" name="Freeform 6">
                <a:extLst>
                  <a:ext uri="{FF2B5EF4-FFF2-40B4-BE49-F238E27FC236}">
                    <a16:creationId xmlns:a16="http://schemas.microsoft.com/office/drawing/2014/main" id="{14D8F07D-E0A0-1D43-A1BE-356880B8D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1263" y="1270000"/>
                <a:ext cx="192087" cy="192088"/>
              </a:xfrm>
              <a:custGeom>
                <a:avLst/>
                <a:gdLst>
                  <a:gd name="T0" fmla="*/ 2147483646 w 534"/>
                  <a:gd name="T1" fmla="*/ 0 h 534"/>
                  <a:gd name="T2" fmla="*/ 2147483646 w 534"/>
                  <a:gd name="T3" fmla="*/ 0 h 534"/>
                  <a:gd name="T4" fmla="*/ 2147483646 w 534"/>
                  <a:gd name="T5" fmla="*/ 2147483646 h 534"/>
                  <a:gd name="T6" fmla="*/ 2147483646 w 534"/>
                  <a:gd name="T7" fmla="*/ 2147483646 h 534"/>
                  <a:gd name="T8" fmla="*/ 0 w 534"/>
                  <a:gd name="T9" fmla="*/ 2147483646 h 534"/>
                  <a:gd name="T10" fmla="*/ 2147483646 w 534"/>
                  <a:gd name="T11" fmla="*/ 0 h 5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4" h="534">
                    <a:moveTo>
                      <a:pt x="267" y="0"/>
                    </a:moveTo>
                    <a:lnTo>
                      <a:pt x="267" y="0"/>
                    </a:lnTo>
                    <a:cubicBezTo>
                      <a:pt x="419" y="0"/>
                      <a:pt x="533" y="114"/>
                      <a:pt x="533" y="267"/>
                    </a:cubicBezTo>
                    <a:cubicBezTo>
                      <a:pt x="533" y="419"/>
                      <a:pt x="419" y="533"/>
                      <a:pt x="267" y="533"/>
                    </a:cubicBezTo>
                    <a:cubicBezTo>
                      <a:pt x="115" y="533"/>
                      <a:pt x="0" y="419"/>
                      <a:pt x="0" y="267"/>
                    </a:cubicBezTo>
                    <a:cubicBezTo>
                      <a:pt x="0" y="114"/>
                      <a:pt x="115" y="0"/>
                      <a:pt x="267" y="0"/>
                    </a:cubicBezTo>
                  </a:path>
                </a:pathLst>
              </a:custGeom>
              <a:solidFill>
                <a:srgbClr val="F9CF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14" name="Freeform 7">
                <a:extLst>
                  <a:ext uri="{FF2B5EF4-FFF2-40B4-BE49-F238E27FC236}">
                    <a16:creationId xmlns:a16="http://schemas.microsoft.com/office/drawing/2014/main" id="{7726D143-0F62-FF42-AF51-14F1871276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6975" y="1214438"/>
                <a:ext cx="212725" cy="212725"/>
              </a:xfrm>
              <a:custGeom>
                <a:avLst/>
                <a:gdLst>
                  <a:gd name="T0" fmla="*/ 2147483646 w 592"/>
                  <a:gd name="T1" fmla="*/ 0 h 592"/>
                  <a:gd name="T2" fmla="*/ 2147483646 w 592"/>
                  <a:gd name="T3" fmla="*/ 0 h 592"/>
                  <a:gd name="T4" fmla="*/ 2147483646 w 592"/>
                  <a:gd name="T5" fmla="*/ 2147483646 h 592"/>
                  <a:gd name="T6" fmla="*/ 2147483646 w 592"/>
                  <a:gd name="T7" fmla="*/ 2147483646 h 592"/>
                  <a:gd name="T8" fmla="*/ 0 w 592"/>
                  <a:gd name="T9" fmla="*/ 2147483646 h 592"/>
                  <a:gd name="T10" fmla="*/ 2147483646 w 592"/>
                  <a:gd name="T11" fmla="*/ 0 h 5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2" h="592">
                    <a:moveTo>
                      <a:pt x="305" y="0"/>
                    </a:moveTo>
                    <a:lnTo>
                      <a:pt x="305" y="0"/>
                    </a:lnTo>
                    <a:cubicBezTo>
                      <a:pt x="476" y="0"/>
                      <a:pt x="591" y="134"/>
                      <a:pt x="591" y="305"/>
                    </a:cubicBezTo>
                    <a:cubicBezTo>
                      <a:pt x="591" y="458"/>
                      <a:pt x="476" y="591"/>
                      <a:pt x="305" y="591"/>
                    </a:cubicBezTo>
                    <a:cubicBezTo>
                      <a:pt x="134" y="591"/>
                      <a:pt x="0" y="458"/>
                      <a:pt x="0" y="305"/>
                    </a:cubicBezTo>
                    <a:cubicBezTo>
                      <a:pt x="0" y="134"/>
                      <a:pt x="134" y="0"/>
                      <a:pt x="305" y="0"/>
                    </a:cubicBezTo>
                  </a:path>
                </a:pathLst>
              </a:custGeom>
              <a:solidFill>
                <a:srgbClr val="C4272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15" name="Freeform 8">
                <a:extLst>
                  <a:ext uri="{FF2B5EF4-FFF2-40B4-BE49-F238E27FC236}">
                    <a16:creationId xmlns:a16="http://schemas.microsoft.com/office/drawing/2014/main" id="{D4E5BCAC-1559-5744-A0DA-1E81A3A6F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28250" y="1270000"/>
                <a:ext cx="138113" cy="144463"/>
              </a:xfrm>
              <a:custGeom>
                <a:avLst/>
                <a:gdLst>
                  <a:gd name="T0" fmla="*/ 2147483646 w 382"/>
                  <a:gd name="T1" fmla="*/ 0 h 401"/>
                  <a:gd name="T2" fmla="*/ 2147483646 w 382"/>
                  <a:gd name="T3" fmla="*/ 0 h 401"/>
                  <a:gd name="T4" fmla="*/ 2147483646 w 382"/>
                  <a:gd name="T5" fmla="*/ 2147483646 h 401"/>
                  <a:gd name="T6" fmla="*/ 2147483646 w 382"/>
                  <a:gd name="T7" fmla="*/ 2147483646 h 401"/>
                  <a:gd name="T8" fmla="*/ 0 w 382"/>
                  <a:gd name="T9" fmla="*/ 2147483646 h 401"/>
                  <a:gd name="T10" fmla="*/ 2147483646 w 382"/>
                  <a:gd name="T11" fmla="*/ 0 h 40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2" h="401">
                    <a:moveTo>
                      <a:pt x="191" y="0"/>
                    </a:moveTo>
                    <a:lnTo>
                      <a:pt x="191" y="0"/>
                    </a:lnTo>
                    <a:cubicBezTo>
                      <a:pt x="305" y="0"/>
                      <a:pt x="381" y="95"/>
                      <a:pt x="381" y="191"/>
                    </a:cubicBezTo>
                    <a:cubicBezTo>
                      <a:pt x="381" y="305"/>
                      <a:pt x="305" y="400"/>
                      <a:pt x="191" y="400"/>
                    </a:cubicBezTo>
                    <a:cubicBezTo>
                      <a:pt x="76" y="400"/>
                      <a:pt x="0" y="305"/>
                      <a:pt x="0" y="191"/>
                    </a:cubicBezTo>
                    <a:cubicBezTo>
                      <a:pt x="0" y="95"/>
                      <a:pt x="76" y="0"/>
                      <a:pt x="191" y="0"/>
                    </a:cubicBezTo>
                  </a:path>
                </a:pathLst>
              </a:custGeom>
              <a:solidFill>
                <a:srgbClr val="F9CF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16" name="Freeform 9">
                <a:extLst>
                  <a:ext uri="{FF2B5EF4-FFF2-40B4-BE49-F238E27FC236}">
                    <a16:creationId xmlns:a16="http://schemas.microsoft.com/office/drawing/2014/main" id="{89857610-CB26-E84D-9A45-FE38863F0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48888" y="1111250"/>
                <a:ext cx="88900" cy="138113"/>
              </a:xfrm>
              <a:custGeom>
                <a:avLst/>
                <a:gdLst>
                  <a:gd name="T0" fmla="*/ 0 w 248"/>
                  <a:gd name="T1" fmla="*/ 2147483646 h 382"/>
                  <a:gd name="T2" fmla="*/ 0 w 248"/>
                  <a:gd name="T3" fmla="*/ 2147483646 h 382"/>
                  <a:gd name="T4" fmla="*/ 2147483646 w 248"/>
                  <a:gd name="T5" fmla="*/ 2147483646 h 382"/>
                  <a:gd name="T6" fmla="*/ 2147483646 w 248"/>
                  <a:gd name="T7" fmla="*/ 2147483646 h 382"/>
                  <a:gd name="T8" fmla="*/ 2147483646 w 248"/>
                  <a:gd name="T9" fmla="*/ 2147483646 h 382"/>
                  <a:gd name="T10" fmla="*/ 2147483646 w 248"/>
                  <a:gd name="T11" fmla="*/ 2147483646 h 382"/>
                  <a:gd name="T12" fmla="*/ 2147483646 w 248"/>
                  <a:gd name="T13" fmla="*/ 2147483646 h 382"/>
                  <a:gd name="T14" fmla="*/ 2147483646 w 248"/>
                  <a:gd name="T15" fmla="*/ 2147483646 h 382"/>
                  <a:gd name="T16" fmla="*/ 2147483646 w 248"/>
                  <a:gd name="T17" fmla="*/ 2147483646 h 382"/>
                  <a:gd name="T18" fmla="*/ 2147483646 w 248"/>
                  <a:gd name="T19" fmla="*/ 2147483646 h 382"/>
                  <a:gd name="T20" fmla="*/ 2147483646 w 248"/>
                  <a:gd name="T21" fmla="*/ 2147483646 h 382"/>
                  <a:gd name="T22" fmla="*/ 2147483646 w 248"/>
                  <a:gd name="T23" fmla="*/ 2147483646 h 382"/>
                  <a:gd name="T24" fmla="*/ 2147483646 w 248"/>
                  <a:gd name="T25" fmla="*/ 0 h 382"/>
                  <a:gd name="T26" fmla="*/ 2147483646 w 248"/>
                  <a:gd name="T27" fmla="*/ 2147483646 h 382"/>
                  <a:gd name="T28" fmla="*/ 2147483646 w 248"/>
                  <a:gd name="T29" fmla="*/ 2147483646 h 382"/>
                  <a:gd name="T30" fmla="*/ 2147483646 w 248"/>
                  <a:gd name="T31" fmla="*/ 2147483646 h 382"/>
                  <a:gd name="T32" fmla="*/ 2147483646 w 248"/>
                  <a:gd name="T33" fmla="*/ 2147483646 h 382"/>
                  <a:gd name="T34" fmla="*/ 2147483646 w 248"/>
                  <a:gd name="T35" fmla="*/ 2147483646 h 382"/>
                  <a:gd name="T36" fmla="*/ 2147483646 w 248"/>
                  <a:gd name="T37" fmla="*/ 2147483646 h 382"/>
                  <a:gd name="T38" fmla="*/ 2147483646 w 248"/>
                  <a:gd name="T39" fmla="*/ 2147483646 h 382"/>
                  <a:gd name="T40" fmla="*/ 2147483646 w 248"/>
                  <a:gd name="T41" fmla="*/ 2147483646 h 382"/>
                  <a:gd name="T42" fmla="*/ 0 w 248"/>
                  <a:gd name="T43" fmla="*/ 2147483646 h 38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48" h="382">
                    <a:moveTo>
                      <a:pt x="0" y="266"/>
                    </a:moveTo>
                    <a:lnTo>
                      <a:pt x="0" y="266"/>
                    </a:lnTo>
                    <a:cubicBezTo>
                      <a:pt x="0" y="343"/>
                      <a:pt x="57" y="381"/>
                      <a:pt x="133" y="381"/>
                    </a:cubicBezTo>
                    <a:cubicBezTo>
                      <a:pt x="209" y="381"/>
                      <a:pt x="247" y="343"/>
                      <a:pt x="247" y="266"/>
                    </a:cubicBezTo>
                    <a:cubicBezTo>
                      <a:pt x="247" y="209"/>
                      <a:pt x="228" y="209"/>
                      <a:pt x="228" y="190"/>
                    </a:cubicBezTo>
                    <a:cubicBezTo>
                      <a:pt x="228" y="171"/>
                      <a:pt x="247" y="152"/>
                      <a:pt x="209" y="114"/>
                    </a:cubicBezTo>
                    <a:cubicBezTo>
                      <a:pt x="228" y="152"/>
                      <a:pt x="190" y="152"/>
                      <a:pt x="190" y="190"/>
                    </a:cubicBezTo>
                    <a:cubicBezTo>
                      <a:pt x="190" y="209"/>
                      <a:pt x="209" y="209"/>
                      <a:pt x="209" y="248"/>
                    </a:cubicBezTo>
                    <a:lnTo>
                      <a:pt x="190" y="266"/>
                    </a:lnTo>
                    <a:cubicBezTo>
                      <a:pt x="171" y="266"/>
                      <a:pt x="152" y="248"/>
                      <a:pt x="152" y="248"/>
                    </a:cubicBezTo>
                    <a:cubicBezTo>
                      <a:pt x="152" y="209"/>
                      <a:pt x="190" y="190"/>
                      <a:pt x="190" y="152"/>
                    </a:cubicBezTo>
                    <a:cubicBezTo>
                      <a:pt x="190" y="114"/>
                      <a:pt x="171" y="114"/>
                      <a:pt x="152" y="76"/>
                    </a:cubicBezTo>
                    <a:cubicBezTo>
                      <a:pt x="133" y="38"/>
                      <a:pt x="114" y="19"/>
                      <a:pt x="133" y="0"/>
                    </a:cubicBezTo>
                    <a:cubicBezTo>
                      <a:pt x="95" y="0"/>
                      <a:pt x="114" y="57"/>
                      <a:pt x="114" y="95"/>
                    </a:cubicBezTo>
                    <a:cubicBezTo>
                      <a:pt x="114" y="114"/>
                      <a:pt x="95" y="133"/>
                      <a:pt x="95" y="171"/>
                    </a:cubicBezTo>
                    <a:cubicBezTo>
                      <a:pt x="95" y="209"/>
                      <a:pt x="114" y="209"/>
                      <a:pt x="114" y="248"/>
                    </a:cubicBezTo>
                    <a:cubicBezTo>
                      <a:pt x="114" y="248"/>
                      <a:pt x="95" y="266"/>
                      <a:pt x="76" y="266"/>
                    </a:cubicBezTo>
                    <a:lnTo>
                      <a:pt x="57" y="248"/>
                    </a:lnTo>
                    <a:cubicBezTo>
                      <a:pt x="57" y="209"/>
                      <a:pt x="76" y="209"/>
                      <a:pt x="76" y="190"/>
                    </a:cubicBezTo>
                    <a:cubicBezTo>
                      <a:pt x="76" y="152"/>
                      <a:pt x="38" y="152"/>
                      <a:pt x="57" y="114"/>
                    </a:cubicBezTo>
                    <a:cubicBezTo>
                      <a:pt x="18" y="152"/>
                      <a:pt x="38" y="171"/>
                      <a:pt x="38" y="190"/>
                    </a:cubicBezTo>
                    <a:cubicBezTo>
                      <a:pt x="38" y="209"/>
                      <a:pt x="0" y="209"/>
                      <a:pt x="0" y="266"/>
                    </a:cubicBezTo>
                  </a:path>
                </a:pathLst>
              </a:custGeom>
              <a:solidFill>
                <a:srgbClr val="F9CF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17" name="Freeform 10">
                <a:extLst>
                  <a:ext uri="{FF2B5EF4-FFF2-40B4-BE49-F238E27FC236}">
                    <a16:creationId xmlns:a16="http://schemas.microsoft.com/office/drawing/2014/main" id="{31CD42E6-7B6C-B943-8D9B-5336202922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6013" y="1482725"/>
                <a:ext cx="82550" cy="425450"/>
              </a:xfrm>
              <a:custGeom>
                <a:avLst/>
                <a:gdLst>
                  <a:gd name="T0" fmla="*/ 0 w 229"/>
                  <a:gd name="T1" fmla="*/ 0 h 1183"/>
                  <a:gd name="T2" fmla="*/ 2147483646 w 229"/>
                  <a:gd name="T3" fmla="*/ 0 h 1183"/>
                  <a:gd name="T4" fmla="*/ 2147483646 w 229"/>
                  <a:gd name="T5" fmla="*/ 2147483646 h 1183"/>
                  <a:gd name="T6" fmla="*/ 0 w 229"/>
                  <a:gd name="T7" fmla="*/ 2147483646 h 1183"/>
                  <a:gd name="T8" fmla="*/ 0 w 229"/>
                  <a:gd name="T9" fmla="*/ 0 h 11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29" h="1183">
                    <a:moveTo>
                      <a:pt x="0" y="0"/>
                    </a:moveTo>
                    <a:lnTo>
                      <a:pt x="228" y="0"/>
                    </a:lnTo>
                    <a:lnTo>
                      <a:pt x="228" y="1182"/>
                    </a:lnTo>
                    <a:lnTo>
                      <a:pt x="0" y="118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9CF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18" name="Freeform 11">
                <a:extLst>
                  <a:ext uri="{FF2B5EF4-FFF2-40B4-BE49-F238E27FC236}">
                    <a16:creationId xmlns:a16="http://schemas.microsoft.com/office/drawing/2014/main" id="{35EB5D14-13EA-0440-A93D-6F9D57FABC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99700" y="1482725"/>
                <a:ext cx="88900" cy="425450"/>
              </a:xfrm>
              <a:custGeom>
                <a:avLst/>
                <a:gdLst>
                  <a:gd name="T0" fmla="*/ 0 w 248"/>
                  <a:gd name="T1" fmla="*/ 0 h 1183"/>
                  <a:gd name="T2" fmla="*/ 2147483646 w 248"/>
                  <a:gd name="T3" fmla="*/ 0 h 1183"/>
                  <a:gd name="T4" fmla="*/ 2147483646 w 248"/>
                  <a:gd name="T5" fmla="*/ 2147483646 h 1183"/>
                  <a:gd name="T6" fmla="*/ 0 w 248"/>
                  <a:gd name="T7" fmla="*/ 2147483646 h 1183"/>
                  <a:gd name="T8" fmla="*/ 0 w 248"/>
                  <a:gd name="T9" fmla="*/ 0 h 11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8" h="1183">
                    <a:moveTo>
                      <a:pt x="0" y="0"/>
                    </a:moveTo>
                    <a:lnTo>
                      <a:pt x="247" y="0"/>
                    </a:lnTo>
                    <a:lnTo>
                      <a:pt x="247" y="1182"/>
                    </a:lnTo>
                    <a:lnTo>
                      <a:pt x="0" y="118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9CF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19" name="Freeform 12">
                <a:extLst>
                  <a:ext uri="{FF2B5EF4-FFF2-40B4-BE49-F238E27FC236}">
                    <a16:creationId xmlns:a16="http://schemas.microsoft.com/office/drawing/2014/main" id="{0E47708A-C9D4-E743-B612-AE98FB911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9200" y="1550988"/>
                <a:ext cx="177800" cy="41275"/>
              </a:xfrm>
              <a:custGeom>
                <a:avLst/>
                <a:gdLst>
                  <a:gd name="T0" fmla="*/ 0 w 495"/>
                  <a:gd name="T1" fmla="*/ 0 h 115"/>
                  <a:gd name="T2" fmla="*/ 2147483646 w 495"/>
                  <a:gd name="T3" fmla="*/ 0 h 115"/>
                  <a:gd name="T4" fmla="*/ 2147483646 w 495"/>
                  <a:gd name="T5" fmla="*/ 2147483646 h 115"/>
                  <a:gd name="T6" fmla="*/ 0 w 495"/>
                  <a:gd name="T7" fmla="*/ 2147483646 h 115"/>
                  <a:gd name="T8" fmla="*/ 0 w 495"/>
                  <a:gd name="T9" fmla="*/ 0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5" h="115">
                    <a:moveTo>
                      <a:pt x="0" y="0"/>
                    </a:moveTo>
                    <a:lnTo>
                      <a:pt x="494" y="0"/>
                    </a:lnTo>
                    <a:lnTo>
                      <a:pt x="494" y="114"/>
                    </a:lnTo>
                    <a:lnTo>
                      <a:pt x="0" y="1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9CF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20" name="Freeform 13">
                <a:extLst>
                  <a:ext uri="{FF2B5EF4-FFF2-40B4-BE49-F238E27FC236}">
                    <a16:creationId xmlns:a16="http://schemas.microsoft.com/office/drawing/2014/main" id="{057CA1A1-00A0-4F49-81DD-F746BB63F4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9200" y="1804988"/>
                <a:ext cx="177800" cy="34925"/>
              </a:xfrm>
              <a:custGeom>
                <a:avLst/>
                <a:gdLst>
                  <a:gd name="T0" fmla="*/ 0 w 495"/>
                  <a:gd name="T1" fmla="*/ 0 h 96"/>
                  <a:gd name="T2" fmla="*/ 2147483646 w 495"/>
                  <a:gd name="T3" fmla="*/ 0 h 96"/>
                  <a:gd name="T4" fmla="*/ 2147483646 w 495"/>
                  <a:gd name="T5" fmla="*/ 2147483646 h 96"/>
                  <a:gd name="T6" fmla="*/ 0 w 495"/>
                  <a:gd name="T7" fmla="*/ 2147483646 h 96"/>
                  <a:gd name="T8" fmla="*/ 0 w 495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5" h="96">
                    <a:moveTo>
                      <a:pt x="0" y="0"/>
                    </a:moveTo>
                    <a:lnTo>
                      <a:pt x="494" y="0"/>
                    </a:lnTo>
                    <a:lnTo>
                      <a:pt x="494" y="95"/>
                    </a:lnTo>
                    <a:lnTo>
                      <a:pt x="0" y="9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9CF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21" name="Freeform 14">
                <a:extLst>
                  <a:ext uri="{FF2B5EF4-FFF2-40B4-BE49-F238E27FC236}">
                    <a16:creationId xmlns:a16="http://schemas.microsoft.com/office/drawing/2014/main" id="{FAB36754-ECBC-2E4B-9F2D-FE257DA42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9200" y="1482725"/>
                <a:ext cx="177800" cy="55563"/>
              </a:xfrm>
              <a:custGeom>
                <a:avLst/>
                <a:gdLst>
                  <a:gd name="T0" fmla="*/ 0 w 495"/>
                  <a:gd name="T1" fmla="*/ 0 h 154"/>
                  <a:gd name="T2" fmla="*/ 2147483646 w 495"/>
                  <a:gd name="T3" fmla="*/ 2147483646 h 154"/>
                  <a:gd name="T4" fmla="*/ 2147483646 w 495"/>
                  <a:gd name="T5" fmla="*/ 0 h 154"/>
                  <a:gd name="T6" fmla="*/ 0 w 495"/>
                  <a:gd name="T7" fmla="*/ 0 h 1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5" h="154">
                    <a:moveTo>
                      <a:pt x="0" y="0"/>
                    </a:moveTo>
                    <a:lnTo>
                      <a:pt x="247" y="153"/>
                    </a:lnTo>
                    <a:lnTo>
                      <a:pt x="494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9CF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22" name="Freeform 15">
                <a:extLst>
                  <a:ext uri="{FF2B5EF4-FFF2-40B4-BE49-F238E27FC236}">
                    <a16:creationId xmlns:a16="http://schemas.microsoft.com/office/drawing/2014/main" id="{BC1D724E-8C8B-8B4D-8837-F8C7CDE2F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9200" y="1852613"/>
                <a:ext cx="177800" cy="55562"/>
              </a:xfrm>
              <a:custGeom>
                <a:avLst/>
                <a:gdLst>
                  <a:gd name="T0" fmla="*/ 0 w 495"/>
                  <a:gd name="T1" fmla="*/ 0 h 154"/>
                  <a:gd name="T2" fmla="*/ 2147483646 w 495"/>
                  <a:gd name="T3" fmla="*/ 2147483646 h 154"/>
                  <a:gd name="T4" fmla="*/ 2147483646 w 495"/>
                  <a:gd name="T5" fmla="*/ 0 h 154"/>
                  <a:gd name="T6" fmla="*/ 0 w 495"/>
                  <a:gd name="T7" fmla="*/ 0 h 1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95" h="154">
                    <a:moveTo>
                      <a:pt x="0" y="0"/>
                    </a:moveTo>
                    <a:lnTo>
                      <a:pt x="247" y="153"/>
                    </a:lnTo>
                    <a:lnTo>
                      <a:pt x="494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9CF0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23" name="Freeform 16">
                <a:extLst>
                  <a:ext uri="{FF2B5EF4-FFF2-40B4-BE49-F238E27FC236}">
                    <a16:creationId xmlns:a16="http://schemas.microsoft.com/office/drawing/2014/main" id="{7739B29E-B5A0-4C40-B64D-774CF9D11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1263" y="1598613"/>
                <a:ext cx="192087" cy="192087"/>
              </a:xfrm>
              <a:custGeom>
                <a:avLst/>
                <a:gdLst>
                  <a:gd name="T0" fmla="*/ 2147483646 w 534"/>
                  <a:gd name="T1" fmla="*/ 0 h 534"/>
                  <a:gd name="T2" fmla="*/ 2147483646 w 534"/>
                  <a:gd name="T3" fmla="*/ 0 h 534"/>
                  <a:gd name="T4" fmla="*/ 2147483646 w 534"/>
                  <a:gd name="T5" fmla="*/ 2147483646 h 534"/>
                  <a:gd name="T6" fmla="*/ 2147483646 w 534"/>
                  <a:gd name="T7" fmla="*/ 2147483646 h 534"/>
                  <a:gd name="T8" fmla="*/ 0 w 534"/>
                  <a:gd name="T9" fmla="*/ 2147483646 h 534"/>
                  <a:gd name="T10" fmla="*/ 2147483646 w 534"/>
                  <a:gd name="T11" fmla="*/ 0 h 5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34" h="534">
                    <a:moveTo>
                      <a:pt x="267" y="0"/>
                    </a:moveTo>
                    <a:lnTo>
                      <a:pt x="267" y="0"/>
                    </a:lnTo>
                    <a:cubicBezTo>
                      <a:pt x="419" y="0"/>
                      <a:pt x="533" y="115"/>
                      <a:pt x="533" y="267"/>
                    </a:cubicBezTo>
                    <a:cubicBezTo>
                      <a:pt x="533" y="419"/>
                      <a:pt x="419" y="533"/>
                      <a:pt x="267" y="533"/>
                    </a:cubicBezTo>
                    <a:cubicBezTo>
                      <a:pt x="115" y="533"/>
                      <a:pt x="0" y="419"/>
                      <a:pt x="0" y="267"/>
                    </a:cubicBezTo>
                    <a:cubicBezTo>
                      <a:pt x="0" y="115"/>
                      <a:pt x="115" y="0"/>
                      <a:pt x="267" y="0"/>
                    </a:cubicBezTo>
                  </a:path>
                </a:pathLst>
              </a:custGeom>
              <a:solidFill>
                <a:srgbClr val="F9CF02"/>
              </a:solidFill>
              <a:ln w="9525" cap="flat">
                <a:solidFill>
                  <a:srgbClr val="C4272F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24" name="Freeform 17">
                <a:extLst>
                  <a:ext uri="{FF2B5EF4-FFF2-40B4-BE49-F238E27FC236}">
                    <a16:creationId xmlns:a16="http://schemas.microsoft.com/office/drawing/2014/main" id="{CE07590B-A5DC-2148-A0FB-44C9962B3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48888" y="1598613"/>
                <a:ext cx="96837" cy="192087"/>
              </a:xfrm>
              <a:custGeom>
                <a:avLst/>
                <a:gdLst>
                  <a:gd name="T0" fmla="*/ 2147483646 w 268"/>
                  <a:gd name="T1" fmla="*/ 0 h 534"/>
                  <a:gd name="T2" fmla="*/ 2147483646 w 268"/>
                  <a:gd name="T3" fmla="*/ 0 h 534"/>
                  <a:gd name="T4" fmla="*/ 2147483646 w 268"/>
                  <a:gd name="T5" fmla="*/ 2147483646 h 534"/>
                  <a:gd name="T6" fmla="*/ 2147483646 w 268"/>
                  <a:gd name="T7" fmla="*/ 2147483646 h 534"/>
                  <a:gd name="T8" fmla="*/ 0 w 268"/>
                  <a:gd name="T9" fmla="*/ 2147483646 h 534"/>
                  <a:gd name="T10" fmla="*/ 2147483646 w 268"/>
                  <a:gd name="T11" fmla="*/ 2147483646 h 5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68" h="534">
                    <a:moveTo>
                      <a:pt x="133" y="0"/>
                    </a:moveTo>
                    <a:lnTo>
                      <a:pt x="133" y="0"/>
                    </a:lnTo>
                    <a:cubicBezTo>
                      <a:pt x="209" y="0"/>
                      <a:pt x="267" y="57"/>
                      <a:pt x="267" y="134"/>
                    </a:cubicBezTo>
                    <a:cubicBezTo>
                      <a:pt x="267" y="210"/>
                      <a:pt x="209" y="267"/>
                      <a:pt x="133" y="267"/>
                    </a:cubicBezTo>
                    <a:cubicBezTo>
                      <a:pt x="57" y="267"/>
                      <a:pt x="0" y="324"/>
                      <a:pt x="0" y="401"/>
                    </a:cubicBezTo>
                    <a:cubicBezTo>
                      <a:pt x="0" y="477"/>
                      <a:pt x="57" y="533"/>
                      <a:pt x="133" y="533"/>
                    </a:cubicBezTo>
                  </a:path>
                </a:pathLst>
              </a:custGeom>
              <a:noFill/>
              <a:ln w="13680" cap="flat">
                <a:solidFill>
                  <a:srgbClr val="C4272F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46125" name="Freeform 18">
                <a:extLst>
                  <a:ext uri="{FF2B5EF4-FFF2-40B4-BE49-F238E27FC236}">
                    <a16:creationId xmlns:a16="http://schemas.microsoft.com/office/drawing/2014/main" id="{1292A3A7-C15B-AD4C-94D2-8E4A5EF55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7463" y="1633538"/>
                <a:ext cx="41275" cy="34925"/>
              </a:xfrm>
              <a:custGeom>
                <a:avLst/>
                <a:gdLst>
                  <a:gd name="T0" fmla="*/ 2147483646 w 115"/>
                  <a:gd name="T1" fmla="*/ 0 h 96"/>
                  <a:gd name="T2" fmla="*/ 2147483646 w 115"/>
                  <a:gd name="T3" fmla="*/ 0 h 96"/>
                  <a:gd name="T4" fmla="*/ 2147483646 w 115"/>
                  <a:gd name="T5" fmla="*/ 2147483646 h 96"/>
                  <a:gd name="T6" fmla="*/ 2147483646 w 115"/>
                  <a:gd name="T7" fmla="*/ 2147483646 h 96"/>
                  <a:gd name="T8" fmla="*/ 0 w 115"/>
                  <a:gd name="T9" fmla="*/ 2147483646 h 96"/>
                  <a:gd name="T10" fmla="*/ 2147483646 w 115"/>
                  <a:gd name="T11" fmla="*/ 0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96">
                    <a:moveTo>
                      <a:pt x="57" y="0"/>
                    </a:moveTo>
                    <a:lnTo>
                      <a:pt x="57" y="0"/>
                    </a:lnTo>
                    <a:cubicBezTo>
                      <a:pt x="76" y="0"/>
                      <a:pt x="114" y="19"/>
                      <a:pt x="114" y="38"/>
                    </a:cubicBezTo>
                    <a:cubicBezTo>
                      <a:pt x="114" y="76"/>
                      <a:pt x="76" y="95"/>
                      <a:pt x="57" y="95"/>
                    </a:cubicBezTo>
                    <a:cubicBezTo>
                      <a:pt x="38" y="95"/>
                      <a:pt x="0" y="76"/>
                      <a:pt x="0" y="38"/>
                    </a:cubicBezTo>
                    <a:cubicBezTo>
                      <a:pt x="0" y="19"/>
                      <a:pt x="38" y="0"/>
                      <a:pt x="57" y="0"/>
                    </a:cubicBezTo>
                  </a:path>
                </a:pathLst>
              </a:custGeom>
              <a:solidFill>
                <a:srgbClr val="C4272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6126" name="Freeform 19">
                <a:extLst>
                  <a:ext uri="{FF2B5EF4-FFF2-40B4-BE49-F238E27FC236}">
                    <a16:creationId xmlns:a16="http://schemas.microsoft.com/office/drawing/2014/main" id="{2473386B-3E0B-6442-9B47-8B48FB586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7463" y="1722438"/>
                <a:ext cx="41275" cy="34925"/>
              </a:xfrm>
              <a:custGeom>
                <a:avLst/>
                <a:gdLst>
                  <a:gd name="T0" fmla="*/ 2147483646 w 115"/>
                  <a:gd name="T1" fmla="*/ 0 h 96"/>
                  <a:gd name="T2" fmla="*/ 2147483646 w 115"/>
                  <a:gd name="T3" fmla="*/ 0 h 96"/>
                  <a:gd name="T4" fmla="*/ 2147483646 w 115"/>
                  <a:gd name="T5" fmla="*/ 2147483646 h 96"/>
                  <a:gd name="T6" fmla="*/ 2147483646 w 115"/>
                  <a:gd name="T7" fmla="*/ 2147483646 h 96"/>
                  <a:gd name="T8" fmla="*/ 0 w 115"/>
                  <a:gd name="T9" fmla="*/ 2147483646 h 96"/>
                  <a:gd name="T10" fmla="*/ 2147483646 w 115"/>
                  <a:gd name="T11" fmla="*/ 0 h 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96">
                    <a:moveTo>
                      <a:pt x="57" y="0"/>
                    </a:moveTo>
                    <a:lnTo>
                      <a:pt x="57" y="0"/>
                    </a:lnTo>
                    <a:cubicBezTo>
                      <a:pt x="76" y="0"/>
                      <a:pt x="114" y="19"/>
                      <a:pt x="114" y="58"/>
                    </a:cubicBezTo>
                    <a:cubicBezTo>
                      <a:pt x="114" y="76"/>
                      <a:pt x="76" y="95"/>
                      <a:pt x="57" y="95"/>
                    </a:cubicBezTo>
                    <a:cubicBezTo>
                      <a:pt x="38" y="95"/>
                      <a:pt x="0" y="76"/>
                      <a:pt x="0" y="58"/>
                    </a:cubicBezTo>
                    <a:cubicBezTo>
                      <a:pt x="0" y="19"/>
                      <a:pt x="38" y="0"/>
                      <a:pt x="57" y="0"/>
                    </a:cubicBezTo>
                  </a:path>
                </a:pathLst>
              </a:custGeom>
              <a:solidFill>
                <a:srgbClr val="C4272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4272F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46086" name="Google Shape;615;p19">
              <a:extLst>
                <a:ext uri="{FF2B5EF4-FFF2-40B4-BE49-F238E27FC236}">
                  <a16:creationId xmlns:a16="http://schemas.microsoft.com/office/drawing/2014/main" id="{031D579A-35D6-6544-99BE-820A9E28D8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14938" y="1633538"/>
              <a:ext cx="4202112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ctr"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1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4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29EC6C5D-F1B6-5349-957B-EEB07986A6D9}"/>
              </a:ext>
            </a:extLst>
          </p:cNvPr>
          <p:cNvGrpSpPr/>
          <p:nvPr/>
        </p:nvGrpSpPr>
        <p:grpSpPr>
          <a:xfrm>
            <a:off x="5978261" y="472282"/>
            <a:ext cx="5371042" cy="5900208"/>
            <a:chOff x="7173913" y="566738"/>
            <a:chExt cx="6445250" cy="7080250"/>
          </a:xfrm>
        </p:grpSpPr>
        <p:grpSp>
          <p:nvGrpSpPr>
            <p:cNvPr id="48133" name="Group 3">
              <a:extLst>
                <a:ext uri="{FF2B5EF4-FFF2-40B4-BE49-F238E27FC236}">
                  <a16:creationId xmlns:a16="http://schemas.microsoft.com/office/drawing/2014/main" id="{A14D3CE4-F58C-A340-BC15-4F99D7AA25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73913" y="566738"/>
              <a:ext cx="6308725" cy="7080250"/>
              <a:chOff x="14346238" y="1131888"/>
              <a:chExt cx="12617450" cy="14160500"/>
            </a:xfrm>
          </p:grpSpPr>
          <p:sp>
            <p:nvSpPr>
              <p:cNvPr id="2" name="Freeform 10">
                <a:extLst>
                  <a:ext uri="{FF2B5EF4-FFF2-40B4-BE49-F238E27FC236}">
                    <a16:creationId xmlns:a16="http://schemas.microsoft.com/office/drawing/2014/main" id="{64018DD5-C58A-A14D-9567-096B0C4586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30988" y="10801350"/>
                <a:ext cx="3408362" cy="3209925"/>
              </a:xfrm>
              <a:custGeom>
                <a:avLst/>
                <a:gdLst>
                  <a:gd name="T0" fmla="*/ 2147483646 w 9468"/>
                  <a:gd name="T1" fmla="*/ 2147483646 h 8915"/>
                  <a:gd name="T2" fmla="*/ 2147483646 w 9468"/>
                  <a:gd name="T3" fmla="*/ 2147483646 h 8915"/>
                  <a:gd name="T4" fmla="*/ 2147483646 w 9468"/>
                  <a:gd name="T5" fmla="*/ 2147483646 h 8915"/>
                  <a:gd name="T6" fmla="*/ 2147483646 w 9468"/>
                  <a:gd name="T7" fmla="*/ 2147483646 h 8915"/>
                  <a:gd name="T8" fmla="*/ 2147483646 w 9468"/>
                  <a:gd name="T9" fmla="*/ 2147483646 h 8915"/>
                  <a:gd name="T10" fmla="*/ 2147483646 w 9468"/>
                  <a:gd name="T11" fmla="*/ 2147483646 h 8915"/>
                  <a:gd name="T12" fmla="*/ 2147483646 w 9468"/>
                  <a:gd name="T13" fmla="*/ 2147483646 h 8915"/>
                  <a:gd name="T14" fmla="*/ 2147483646 w 9468"/>
                  <a:gd name="T15" fmla="*/ 2147483646 h 8915"/>
                  <a:gd name="T16" fmla="*/ 2147483646 w 9468"/>
                  <a:gd name="T17" fmla="*/ 2147483646 h 8915"/>
                  <a:gd name="T18" fmla="*/ 2147483646 w 9468"/>
                  <a:gd name="T19" fmla="*/ 2147483646 h 8915"/>
                  <a:gd name="T20" fmla="*/ 2147483646 w 9468"/>
                  <a:gd name="T21" fmla="*/ 2147483646 h 8915"/>
                  <a:gd name="T22" fmla="*/ 2147483646 w 9468"/>
                  <a:gd name="T23" fmla="*/ 2147483646 h 8915"/>
                  <a:gd name="T24" fmla="*/ 2147483646 w 9468"/>
                  <a:gd name="T25" fmla="*/ 2147483646 h 8915"/>
                  <a:gd name="T26" fmla="*/ 2147483646 w 9468"/>
                  <a:gd name="T27" fmla="*/ 2147483646 h 8915"/>
                  <a:gd name="T28" fmla="*/ 2147483646 w 9468"/>
                  <a:gd name="T29" fmla="*/ 2147483646 h 8915"/>
                  <a:gd name="T30" fmla="*/ 2147483646 w 9468"/>
                  <a:gd name="T31" fmla="*/ 2147483646 h 8915"/>
                  <a:gd name="T32" fmla="*/ 2147483646 w 9468"/>
                  <a:gd name="T33" fmla="*/ 2147483646 h 8915"/>
                  <a:gd name="T34" fmla="*/ 2147483646 w 9468"/>
                  <a:gd name="T35" fmla="*/ 2147483646 h 8915"/>
                  <a:gd name="T36" fmla="*/ 2147483646 w 9468"/>
                  <a:gd name="T37" fmla="*/ 2147483646 h 8915"/>
                  <a:gd name="T38" fmla="*/ 2147483646 w 9468"/>
                  <a:gd name="T39" fmla="*/ 2147483646 h 8915"/>
                  <a:gd name="T40" fmla="*/ 2147483646 w 9468"/>
                  <a:gd name="T41" fmla="*/ 2147483646 h 8915"/>
                  <a:gd name="T42" fmla="*/ 2147483646 w 9468"/>
                  <a:gd name="T43" fmla="*/ 2147483646 h 8915"/>
                  <a:gd name="T44" fmla="*/ 2147483646 w 9468"/>
                  <a:gd name="T45" fmla="*/ 2147483646 h 8915"/>
                  <a:gd name="T46" fmla="*/ 2147483646 w 9468"/>
                  <a:gd name="T47" fmla="*/ 2147483646 h 8915"/>
                  <a:gd name="T48" fmla="*/ 2147483646 w 9468"/>
                  <a:gd name="T49" fmla="*/ 2147483646 h 8915"/>
                  <a:gd name="T50" fmla="*/ 2147483646 w 9468"/>
                  <a:gd name="T51" fmla="*/ 2147483646 h 8915"/>
                  <a:gd name="T52" fmla="*/ 2147483646 w 9468"/>
                  <a:gd name="T53" fmla="*/ 2147483646 h 8915"/>
                  <a:gd name="T54" fmla="*/ 2147483646 w 9468"/>
                  <a:gd name="T55" fmla="*/ 2147483646 h 8915"/>
                  <a:gd name="T56" fmla="*/ 2147483646 w 9468"/>
                  <a:gd name="T57" fmla="*/ 2147483646 h 8915"/>
                  <a:gd name="T58" fmla="*/ 2147483646 w 9468"/>
                  <a:gd name="T59" fmla="*/ 2147483646 h 8915"/>
                  <a:gd name="T60" fmla="*/ 2147483646 w 9468"/>
                  <a:gd name="T61" fmla="*/ 2147483646 h 8915"/>
                  <a:gd name="T62" fmla="*/ 2147483646 w 9468"/>
                  <a:gd name="T63" fmla="*/ 2147483646 h 8915"/>
                  <a:gd name="T64" fmla="*/ 2147483646 w 9468"/>
                  <a:gd name="T65" fmla="*/ 2147483646 h 8915"/>
                  <a:gd name="T66" fmla="*/ 2147483646 w 9468"/>
                  <a:gd name="T67" fmla="*/ 0 h 8915"/>
                  <a:gd name="T68" fmla="*/ 2147483646 w 9468"/>
                  <a:gd name="T69" fmla="*/ 2147483646 h 8915"/>
                  <a:gd name="T70" fmla="*/ 2147483646 w 9468"/>
                  <a:gd name="T71" fmla="*/ 2147483646 h 8915"/>
                  <a:gd name="T72" fmla="*/ 2147483646 w 9468"/>
                  <a:gd name="T73" fmla="*/ 2147483646 h 8915"/>
                  <a:gd name="T74" fmla="*/ 2147483646 w 9468"/>
                  <a:gd name="T75" fmla="*/ 2147483646 h 8915"/>
                  <a:gd name="T76" fmla="*/ 2147483646 w 9468"/>
                  <a:gd name="T77" fmla="*/ 2147483646 h 8915"/>
                  <a:gd name="T78" fmla="*/ 2147483646 w 9468"/>
                  <a:gd name="T79" fmla="*/ 2147483646 h 8915"/>
                  <a:gd name="T80" fmla="*/ 2147483646 w 9468"/>
                  <a:gd name="T81" fmla="*/ 2147483646 h 8915"/>
                  <a:gd name="T82" fmla="*/ 2147483646 w 9468"/>
                  <a:gd name="T83" fmla="*/ 2147483646 h 8915"/>
                  <a:gd name="T84" fmla="*/ 2147483646 w 9468"/>
                  <a:gd name="T85" fmla="*/ 2147483646 h 8915"/>
                  <a:gd name="T86" fmla="*/ 2147483646 w 9468"/>
                  <a:gd name="T87" fmla="*/ 2147483646 h 8915"/>
                  <a:gd name="T88" fmla="*/ 2147483646 w 9468"/>
                  <a:gd name="T89" fmla="*/ 2147483646 h 8915"/>
                  <a:gd name="T90" fmla="*/ 2147483646 w 9468"/>
                  <a:gd name="T91" fmla="*/ 2147483646 h 8915"/>
                  <a:gd name="T92" fmla="*/ 2147483646 w 9468"/>
                  <a:gd name="T93" fmla="*/ 2147483646 h 8915"/>
                  <a:gd name="T94" fmla="*/ 2147483646 w 9468"/>
                  <a:gd name="T95" fmla="*/ 2147483646 h 8915"/>
                  <a:gd name="T96" fmla="*/ 2147483646 w 9468"/>
                  <a:gd name="T97" fmla="*/ 2147483646 h 8915"/>
                  <a:gd name="T98" fmla="*/ 2147483646 w 9468"/>
                  <a:gd name="T99" fmla="*/ 2147483646 h 8915"/>
                  <a:gd name="T100" fmla="*/ 2147483646 w 9468"/>
                  <a:gd name="T101" fmla="*/ 2147483646 h 891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468" h="8915">
                    <a:moveTo>
                      <a:pt x="9467" y="5695"/>
                    </a:moveTo>
                    <a:lnTo>
                      <a:pt x="9162" y="5867"/>
                    </a:lnTo>
                    <a:lnTo>
                      <a:pt x="9010" y="5981"/>
                    </a:lnTo>
                    <a:lnTo>
                      <a:pt x="8972" y="6076"/>
                    </a:lnTo>
                    <a:lnTo>
                      <a:pt x="8972" y="6209"/>
                    </a:lnTo>
                    <a:lnTo>
                      <a:pt x="9029" y="6438"/>
                    </a:lnTo>
                    <a:lnTo>
                      <a:pt x="9010" y="6705"/>
                    </a:lnTo>
                    <a:lnTo>
                      <a:pt x="8934" y="6914"/>
                    </a:lnTo>
                    <a:lnTo>
                      <a:pt x="8820" y="7124"/>
                    </a:lnTo>
                    <a:lnTo>
                      <a:pt x="8686" y="7314"/>
                    </a:lnTo>
                    <a:lnTo>
                      <a:pt x="8401" y="7619"/>
                    </a:lnTo>
                    <a:lnTo>
                      <a:pt x="8038" y="7848"/>
                    </a:lnTo>
                    <a:lnTo>
                      <a:pt x="7658" y="7981"/>
                    </a:lnTo>
                    <a:lnTo>
                      <a:pt x="7277" y="8019"/>
                    </a:lnTo>
                    <a:lnTo>
                      <a:pt x="6687" y="7981"/>
                    </a:lnTo>
                    <a:lnTo>
                      <a:pt x="6306" y="8057"/>
                    </a:lnTo>
                    <a:lnTo>
                      <a:pt x="6229" y="8038"/>
                    </a:lnTo>
                    <a:lnTo>
                      <a:pt x="6153" y="7981"/>
                    </a:lnTo>
                    <a:lnTo>
                      <a:pt x="6096" y="7867"/>
                    </a:lnTo>
                    <a:lnTo>
                      <a:pt x="6039" y="7848"/>
                    </a:lnTo>
                    <a:lnTo>
                      <a:pt x="4953" y="7943"/>
                    </a:lnTo>
                    <a:lnTo>
                      <a:pt x="4629" y="8038"/>
                    </a:lnTo>
                    <a:lnTo>
                      <a:pt x="4457" y="8057"/>
                    </a:lnTo>
                    <a:lnTo>
                      <a:pt x="3924" y="7885"/>
                    </a:lnTo>
                    <a:lnTo>
                      <a:pt x="3238" y="7943"/>
                    </a:lnTo>
                    <a:lnTo>
                      <a:pt x="3067" y="7924"/>
                    </a:lnTo>
                    <a:lnTo>
                      <a:pt x="2705" y="7962"/>
                    </a:lnTo>
                    <a:lnTo>
                      <a:pt x="2324" y="8114"/>
                    </a:lnTo>
                    <a:lnTo>
                      <a:pt x="1963" y="8343"/>
                    </a:lnTo>
                    <a:lnTo>
                      <a:pt x="1658" y="8610"/>
                    </a:lnTo>
                    <a:lnTo>
                      <a:pt x="1619" y="8647"/>
                    </a:lnTo>
                    <a:lnTo>
                      <a:pt x="1562" y="8724"/>
                    </a:lnTo>
                    <a:lnTo>
                      <a:pt x="1486" y="8914"/>
                    </a:lnTo>
                    <a:lnTo>
                      <a:pt x="1467" y="8914"/>
                    </a:lnTo>
                    <a:lnTo>
                      <a:pt x="1429" y="8838"/>
                    </a:lnTo>
                    <a:lnTo>
                      <a:pt x="1410" y="8800"/>
                    </a:lnTo>
                    <a:lnTo>
                      <a:pt x="1391" y="8762"/>
                    </a:lnTo>
                    <a:lnTo>
                      <a:pt x="1372" y="8743"/>
                    </a:lnTo>
                    <a:lnTo>
                      <a:pt x="1277" y="8724"/>
                    </a:lnTo>
                    <a:lnTo>
                      <a:pt x="1238" y="8705"/>
                    </a:lnTo>
                    <a:lnTo>
                      <a:pt x="1201" y="8686"/>
                    </a:lnTo>
                    <a:lnTo>
                      <a:pt x="1105" y="8552"/>
                    </a:lnTo>
                    <a:lnTo>
                      <a:pt x="1086" y="8457"/>
                    </a:lnTo>
                    <a:lnTo>
                      <a:pt x="1124" y="8362"/>
                    </a:lnTo>
                    <a:lnTo>
                      <a:pt x="1143" y="8286"/>
                    </a:lnTo>
                    <a:lnTo>
                      <a:pt x="1143" y="8248"/>
                    </a:lnTo>
                    <a:lnTo>
                      <a:pt x="1143" y="8210"/>
                    </a:lnTo>
                    <a:lnTo>
                      <a:pt x="1105" y="8152"/>
                    </a:lnTo>
                    <a:lnTo>
                      <a:pt x="1086" y="8114"/>
                    </a:lnTo>
                    <a:lnTo>
                      <a:pt x="1067" y="8057"/>
                    </a:lnTo>
                    <a:lnTo>
                      <a:pt x="1086" y="8019"/>
                    </a:lnTo>
                    <a:lnTo>
                      <a:pt x="1105" y="7981"/>
                    </a:lnTo>
                    <a:lnTo>
                      <a:pt x="1124" y="7924"/>
                    </a:lnTo>
                    <a:lnTo>
                      <a:pt x="1162" y="7829"/>
                    </a:lnTo>
                    <a:lnTo>
                      <a:pt x="1162" y="7771"/>
                    </a:lnTo>
                    <a:lnTo>
                      <a:pt x="1143" y="7733"/>
                    </a:lnTo>
                    <a:lnTo>
                      <a:pt x="1105" y="7733"/>
                    </a:lnTo>
                    <a:lnTo>
                      <a:pt x="1086" y="7753"/>
                    </a:lnTo>
                    <a:lnTo>
                      <a:pt x="1048" y="7771"/>
                    </a:lnTo>
                    <a:lnTo>
                      <a:pt x="991" y="7809"/>
                    </a:lnTo>
                    <a:lnTo>
                      <a:pt x="953" y="7829"/>
                    </a:lnTo>
                    <a:lnTo>
                      <a:pt x="915" y="7809"/>
                    </a:lnTo>
                    <a:lnTo>
                      <a:pt x="839" y="7753"/>
                    </a:lnTo>
                    <a:lnTo>
                      <a:pt x="800" y="7714"/>
                    </a:lnTo>
                    <a:lnTo>
                      <a:pt x="743" y="7695"/>
                    </a:lnTo>
                    <a:lnTo>
                      <a:pt x="705" y="7676"/>
                    </a:lnTo>
                    <a:lnTo>
                      <a:pt x="667" y="7657"/>
                    </a:lnTo>
                    <a:lnTo>
                      <a:pt x="629" y="7619"/>
                    </a:lnTo>
                    <a:lnTo>
                      <a:pt x="610" y="7581"/>
                    </a:lnTo>
                    <a:lnTo>
                      <a:pt x="610" y="7543"/>
                    </a:lnTo>
                    <a:lnTo>
                      <a:pt x="591" y="7486"/>
                    </a:lnTo>
                    <a:lnTo>
                      <a:pt x="210" y="6838"/>
                    </a:lnTo>
                    <a:lnTo>
                      <a:pt x="172" y="6743"/>
                    </a:lnTo>
                    <a:lnTo>
                      <a:pt x="134" y="6610"/>
                    </a:lnTo>
                    <a:lnTo>
                      <a:pt x="134" y="6495"/>
                    </a:lnTo>
                    <a:lnTo>
                      <a:pt x="134" y="6457"/>
                    </a:lnTo>
                    <a:lnTo>
                      <a:pt x="153" y="6381"/>
                    </a:lnTo>
                    <a:lnTo>
                      <a:pt x="172" y="6305"/>
                    </a:lnTo>
                    <a:lnTo>
                      <a:pt x="191" y="6267"/>
                    </a:lnTo>
                    <a:lnTo>
                      <a:pt x="191" y="6229"/>
                    </a:lnTo>
                    <a:lnTo>
                      <a:pt x="210" y="6171"/>
                    </a:lnTo>
                    <a:lnTo>
                      <a:pt x="191" y="6095"/>
                    </a:lnTo>
                    <a:lnTo>
                      <a:pt x="172" y="6038"/>
                    </a:lnTo>
                    <a:lnTo>
                      <a:pt x="153" y="5981"/>
                    </a:lnTo>
                    <a:lnTo>
                      <a:pt x="38" y="5809"/>
                    </a:lnTo>
                    <a:lnTo>
                      <a:pt x="0" y="5752"/>
                    </a:lnTo>
                    <a:lnTo>
                      <a:pt x="0" y="5733"/>
                    </a:lnTo>
                    <a:lnTo>
                      <a:pt x="19" y="5676"/>
                    </a:lnTo>
                    <a:lnTo>
                      <a:pt x="38" y="5638"/>
                    </a:lnTo>
                    <a:lnTo>
                      <a:pt x="58" y="5600"/>
                    </a:lnTo>
                    <a:lnTo>
                      <a:pt x="95" y="5581"/>
                    </a:lnTo>
                    <a:lnTo>
                      <a:pt x="134" y="5562"/>
                    </a:lnTo>
                    <a:lnTo>
                      <a:pt x="458" y="5467"/>
                    </a:lnTo>
                    <a:lnTo>
                      <a:pt x="534" y="5410"/>
                    </a:lnTo>
                    <a:lnTo>
                      <a:pt x="610" y="5352"/>
                    </a:lnTo>
                    <a:lnTo>
                      <a:pt x="648" y="5333"/>
                    </a:lnTo>
                    <a:lnTo>
                      <a:pt x="686" y="5257"/>
                    </a:lnTo>
                    <a:lnTo>
                      <a:pt x="800" y="5029"/>
                    </a:lnTo>
                    <a:lnTo>
                      <a:pt x="991" y="4743"/>
                    </a:lnTo>
                    <a:lnTo>
                      <a:pt x="1067" y="4590"/>
                    </a:lnTo>
                    <a:lnTo>
                      <a:pt x="1086" y="4533"/>
                    </a:lnTo>
                    <a:lnTo>
                      <a:pt x="1105" y="4457"/>
                    </a:lnTo>
                    <a:lnTo>
                      <a:pt x="1105" y="4324"/>
                    </a:lnTo>
                    <a:lnTo>
                      <a:pt x="1105" y="4133"/>
                    </a:lnTo>
                    <a:lnTo>
                      <a:pt x="1105" y="3981"/>
                    </a:lnTo>
                    <a:lnTo>
                      <a:pt x="1105" y="3923"/>
                    </a:lnTo>
                    <a:lnTo>
                      <a:pt x="1105" y="3867"/>
                    </a:lnTo>
                    <a:lnTo>
                      <a:pt x="1124" y="3828"/>
                    </a:lnTo>
                    <a:lnTo>
                      <a:pt x="1143" y="3791"/>
                    </a:lnTo>
                    <a:lnTo>
                      <a:pt x="1181" y="3752"/>
                    </a:lnTo>
                    <a:lnTo>
                      <a:pt x="1219" y="3733"/>
                    </a:lnTo>
                    <a:lnTo>
                      <a:pt x="1257" y="3695"/>
                    </a:lnTo>
                    <a:lnTo>
                      <a:pt x="1277" y="3676"/>
                    </a:lnTo>
                    <a:lnTo>
                      <a:pt x="1315" y="3676"/>
                    </a:lnTo>
                    <a:lnTo>
                      <a:pt x="1582" y="3657"/>
                    </a:lnTo>
                    <a:lnTo>
                      <a:pt x="1619" y="3638"/>
                    </a:lnTo>
                    <a:lnTo>
                      <a:pt x="1658" y="3638"/>
                    </a:lnTo>
                    <a:lnTo>
                      <a:pt x="1696" y="3600"/>
                    </a:lnTo>
                    <a:lnTo>
                      <a:pt x="1714" y="3581"/>
                    </a:lnTo>
                    <a:lnTo>
                      <a:pt x="1810" y="3466"/>
                    </a:lnTo>
                    <a:lnTo>
                      <a:pt x="1867" y="3371"/>
                    </a:lnTo>
                    <a:lnTo>
                      <a:pt x="1905" y="3257"/>
                    </a:lnTo>
                    <a:lnTo>
                      <a:pt x="1905" y="3200"/>
                    </a:lnTo>
                    <a:lnTo>
                      <a:pt x="1924" y="3162"/>
                    </a:lnTo>
                    <a:lnTo>
                      <a:pt x="1924" y="3124"/>
                    </a:lnTo>
                    <a:lnTo>
                      <a:pt x="1905" y="3085"/>
                    </a:lnTo>
                    <a:lnTo>
                      <a:pt x="1905" y="3048"/>
                    </a:lnTo>
                    <a:lnTo>
                      <a:pt x="1867" y="2990"/>
                    </a:lnTo>
                    <a:lnTo>
                      <a:pt x="1829" y="2952"/>
                    </a:lnTo>
                    <a:lnTo>
                      <a:pt x="1772" y="2876"/>
                    </a:lnTo>
                    <a:lnTo>
                      <a:pt x="1734" y="2762"/>
                    </a:lnTo>
                    <a:lnTo>
                      <a:pt x="1714" y="2495"/>
                    </a:lnTo>
                    <a:lnTo>
                      <a:pt x="1772" y="2191"/>
                    </a:lnTo>
                    <a:lnTo>
                      <a:pt x="1886" y="2019"/>
                    </a:lnTo>
                    <a:lnTo>
                      <a:pt x="1924" y="2000"/>
                    </a:lnTo>
                    <a:lnTo>
                      <a:pt x="2115" y="1905"/>
                    </a:lnTo>
                    <a:lnTo>
                      <a:pt x="2153" y="1866"/>
                    </a:lnTo>
                    <a:lnTo>
                      <a:pt x="2172" y="1828"/>
                    </a:lnTo>
                    <a:lnTo>
                      <a:pt x="2153" y="1771"/>
                    </a:lnTo>
                    <a:lnTo>
                      <a:pt x="2134" y="1714"/>
                    </a:lnTo>
                    <a:lnTo>
                      <a:pt x="1963" y="1505"/>
                    </a:lnTo>
                    <a:lnTo>
                      <a:pt x="2019" y="1448"/>
                    </a:lnTo>
                    <a:lnTo>
                      <a:pt x="2039" y="1409"/>
                    </a:lnTo>
                    <a:lnTo>
                      <a:pt x="2039" y="1352"/>
                    </a:lnTo>
                    <a:lnTo>
                      <a:pt x="2000" y="1238"/>
                    </a:lnTo>
                    <a:lnTo>
                      <a:pt x="1981" y="1124"/>
                    </a:lnTo>
                    <a:lnTo>
                      <a:pt x="2000" y="1067"/>
                    </a:lnTo>
                    <a:lnTo>
                      <a:pt x="2019" y="1028"/>
                    </a:lnTo>
                    <a:lnTo>
                      <a:pt x="2191" y="971"/>
                    </a:lnTo>
                    <a:lnTo>
                      <a:pt x="2229" y="952"/>
                    </a:lnTo>
                    <a:lnTo>
                      <a:pt x="2286" y="895"/>
                    </a:lnTo>
                    <a:lnTo>
                      <a:pt x="2324" y="857"/>
                    </a:lnTo>
                    <a:lnTo>
                      <a:pt x="2324" y="800"/>
                    </a:lnTo>
                    <a:lnTo>
                      <a:pt x="2344" y="705"/>
                    </a:lnTo>
                    <a:lnTo>
                      <a:pt x="2344" y="667"/>
                    </a:lnTo>
                    <a:lnTo>
                      <a:pt x="2381" y="495"/>
                    </a:lnTo>
                    <a:lnTo>
                      <a:pt x="2400" y="266"/>
                    </a:lnTo>
                    <a:lnTo>
                      <a:pt x="2420" y="210"/>
                    </a:lnTo>
                    <a:lnTo>
                      <a:pt x="2457" y="152"/>
                    </a:lnTo>
                    <a:lnTo>
                      <a:pt x="2496" y="114"/>
                    </a:lnTo>
                    <a:lnTo>
                      <a:pt x="2553" y="57"/>
                    </a:lnTo>
                    <a:lnTo>
                      <a:pt x="2591" y="38"/>
                    </a:lnTo>
                    <a:lnTo>
                      <a:pt x="2629" y="19"/>
                    </a:lnTo>
                    <a:lnTo>
                      <a:pt x="2667" y="0"/>
                    </a:lnTo>
                    <a:lnTo>
                      <a:pt x="2705" y="0"/>
                    </a:lnTo>
                    <a:lnTo>
                      <a:pt x="2915" y="38"/>
                    </a:lnTo>
                    <a:lnTo>
                      <a:pt x="3201" y="0"/>
                    </a:lnTo>
                    <a:lnTo>
                      <a:pt x="3391" y="0"/>
                    </a:lnTo>
                    <a:lnTo>
                      <a:pt x="3658" y="57"/>
                    </a:lnTo>
                    <a:lnTo>
                      <a:pt x="3944" y="19"/>
                    </a:lnTo>
                    <a:lnTo>
                      <a:pt x="4076" y="19"/>
                    </a:lnTo>
                    <a:lnTo>
                      <a:pt x="4115" y="19"/>
                    </a:lnTo>
                    <a:lnTo>
                      <a:pt x="4153" y="19"/>
                    </a:lnTo>
                    <a:lnTo>
                      <a:pt x="4191" y="19"/>
                    </a:lnTo>
                    <a:lnTo>
                      <a:pt x="4267" y="57"/>
                    </a:lnTo>
                    <a:lnTo>
                      <a:pt x="4229" y="114"/>
                    </a:lnTo>
                    <a:lnTo>
                      <a:pt x="4210" y="152"/>
                    </a:lnTo>
                    <a:lnTo>
                      <a:pt x="3944" y="247"/>
                    </a:lnTo>
                    <a:lnTo>
                      <a:pt x="3944" y="305"/>
                    </a:lnTo>
                    <a:lnTo>
                      <a:pt x="4000" y="324"/>
                    </a:lnTo>
                    <a:lnTo>
                      <a:pt x="4134" y="362"/>
                    </a:lnTo>
                    <a:lnTo>
                      <a:pt x="4210" y="400"/>
                    </a:lnTo>
                    <a:lnTo>
                      <a:pt x="4267" y="342"/>
                    </a:lnTo>
                    <a:lnTo>
                      <a:pt x="4362" y="324"/>
                    </a:lnTo>
                    <a:lnTo>
                      <a:pt x="4439" y="362"/>
                    </a:lnTo>
                    <a:lnTo>
                      <a:pt x="4477" y="476"/>
                    </a:lnTo>
                    <a:lnTo>
                      <a:pt x="4439" y="533"/>
                    </a:lnTo>
                    <a:lnTo>
                      <a:pt x="4248" y="571"/>
                    </a:lnTo>
                    <a:lnTo>
                      <a:pt x="4210" y="591"/>
                    </a:lnTo>
                    <a:lnTo>
                      <a:pt x="4172" y="552"/>
                    </a:lnTo>
                    <a:lnTo>
                      <a:pt x="4134" y="514"/>
                    </a:lnTo>
                    <a:lnTo>
                      <a:pt x="4096" y="495"/>
                    </a:lnTo>
                    <a:lnTo>
                      <a:pt x="4058" y="495"/>
                    </a:lnTo>
                    <a:lnTo>
                      <a:pt x="4020" y="514"/>
                    </a:lnTo>
                    <a:lnTo>
                      <a:pt x="4020" y="552"/>
                    </a:lnTo>
                    <a:lnTo>
                      <a:pt x="4039" y="609"/>
                    </a:lnTo>
                    <a:lnTo>
                      <a:pt x="4058" y="647"/>
                    </a:lnTo>
                    <a:lnTo>
                      <a:pt x="3981" y="838"/>
                    </a:lnTo>
                    <a:lnTo>
                      <a:pt x="3944" y="1048"/>
                    </a:lnTo>
                    <a:lnTo>
                      <a:pt x="3905" y="1257"/>
                    </a:lnTo>
                    <a:lnTo>
                      <a:pt x="3962" y="1390"/>
                    </a:lnTo>
                    <a:lnTo>
                      <a:pt x="4020" y="1524"/>
                    </a:lnTo>
                    <a:lnTo>
                      <a:pt x="4115" y="1600"/>
                    </a:lnTo>
                    <a:lnTo>
                      <a:pt x="4172" y="1619"/>
                    </a:lnTo>
                    <a:lnTo>
                      <a:pt x="4286" y="1752"/>
                    </a:lnTo>
                    <a:lnTo>
                      <a:pt x="4343" y="1790"/>
                    </a:lnTo>
                    <a:lnTo>
                      <a:pt x="4457" y="1771"/>
                    </a:lnTo>
                    <a:lnTo>
                      <a:pt x="4477" y="1714"/>
                    </a:lnTo>
                    <a:lnTo>
                      <a:pt x="4477" y="1638"/>
                    </a:lnTo>
                    <a:lnTo>
                      <a:pt x="4477" y="1600"/>
                    </a:lnTo>
                    <a:lnTo>
                      <a:pt x="4572" y="1581"/>
                    </a:lnTo>
                    <a:lnTo>
                      <a:pt x="4686" y="1866"/>
                    </a:lnTo>
                    <a:lnTo>
                      <a:pt x="4801" y="1924"/>
                    </a:lnTo>
                    <a:lnTo>
                      <a:pt x="5219" y="1886"/>
                    </a:lnTo>
                    <a:lnTo>
                      <a:pt x="5353" y="1924"/>
                    </a:lnTo>
                    <a:lnTo>
                      <a:pt x="5429" y="1981"/>
                    </a:lnTo>
                    <a:lnTo>
                      <a:pt x="5467" y="2057"/>
                    </a:lnTo>
                    <a:lnTo>
                      <a:pt x="5524" y="2114"/>
                    </a:lnTo>
                    <a:lnTo>
                      <a:pt x="5600" y="2133"/>
                    </a:lnTo>
                    <a:lnTo>
                      <a:pt x="5981" y="2133"/>
                    </a:lnTo>
                    <a:lnTo>
                      <a:pt x="6077" y="2152"/>
                    </a:lnTo>
                    <a:lnTo>
                      <a:pt x="6134" y="2209"/>
                    </a:lnTo>
                    <a:lnTo>
                      <a:pt x="6267" y="2438"/>
                    </a:lnTo>
                    <a:lnTo>
                      <a:pt x="6438" y="2686"/>
                    </a:lnTo>
                    <a:lnTo>
                      <a:pt x="6477" y="2743"/>
                    </a:lnTo>
                    <a:lnTo>
                      <a:pt x="6515" y="2857"/>
                    </a:lnTo>
                    <a:lnTo>
                      <a:pt x="6591" y="2971"/>
                    </a:lnTo>
                    <a:lnTo>
                      <a:pt x="6782" y="3181"/>
                    </a:lnTo>
                    <a:lnTo>
                      <a:pt x="6801" y="3276"/>
                    </a:lnTo>
                    <a:lnTo>
                      <a:pt x="6819" y="3295"/>
                    </a:lnTo>
                    <a:lnTo>
                      <a:pt x="6877" y="3257"/>
                    </a:lnTo>
                    <a:lnTo>
                      <a:pt x="6915" y="3219"/>
                    </a:lnTo>
                    <a:lnTo>
                      <a:pt x="6953" y="3257"/>
                    </a:lnTo>
                    <a:lnTo>
                      <a:pt x="6972" y="3295"/>
                    </a:lnTo>
                    <a:lnTo>
                      <a:pt x="6991" y="3410"/>
                    </a:lnTo>
                    <a:lnTo>
                      <a:pt x="7010" y="3466"/>
                    </a:lnTo>
                    <a:lnTo>
                      <a:pt x="7048" y="3505"/>
                    </a:lnTo>
                    <a:lnTo>
                      <a:pt x="7105" y="3524"/>
                    </a:lnTo>
                    <a:lnTo>
                      <a:pt x="7220" y="3581"/>
                    </a:lnTo>
                    <a:lnTo>
                      <a:pt x="7410" y="3886"/>
                    </a:lnTo>
                    <a:lnTo>
                      <a:pt x="7505" y="4019"/>
                    </a:lnTo>
                    <a:lnTo>
                      <a:pt x="7943" y="4114"/>
                    </a:lnTo>
                    <a:lnTo>
                      <a:pt x="8610" y="4952"/>
                    </a:lnTo>
                    <a:lnTo>
                      <a:pt x="8686" y="4914"/>
                    </a:lnTo>
                    <a:lnTo>
                      <a:pt x="8953" y="4781"/>
                    </a:lnTo>
                    <a:lnTo>
                      <a:pt x="9010" y="4762"/>
                    </a:lnTo>
                    <a:lnTo>
                      <a:pt x="9181" y="5029"/>
                    </a:lnTo>
                    <a:lnTo>
                      <a:pt x="9220" y="5066"/>
                    </a:lnTo>
                    <a:lnTo>
                      <a:pt x="9334" y="5124"/>
                    </a:lnTo>
                    <a:lnTo>
                      <a:pt x="9372" y="5181"/>
                    </a:lnTo>
                    <a:lnTo>
                      <a:pt x="9448" y="5314"/>
                    </a:lnTo>
                    <a:lnTo>
                      <a:pt x="9448" y="5333"/>
                    </a:lnTo>
                    <a:lnTo>
                      <a:pt x="9448" y="5428"/>
                    </a:lnTo>
                    <a:lnTo>
                      <a:pt x="9448" y="5562"/>
                    </a:lnTo>
                    <a:lnTo>
                      <a:pt x="9467" y="5695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8151" name="Freeform 11">
                <a:extLst>
                  <a:ext uri="{FF2B5EF4-FFF2-40B4-BE49-F238E27FC236}">
                    <a16:creationId xmlns:a16="http://schemas.microsoft.com/office/drawing/2014/main" id="{D01AE091-7A03-F045-B0B2-FCADA176D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2138" y="11437938"/>
                <a:ext cx="2921000" cy="3600450"/>
              </a:xfrm>
              <a:custGeom>
                <a:avLst/>
                <a:gdLst>
                  <a:gd name="T0" fmla="*/ 2147483646 w 8115"/>
                  <a:gd name="T1" fmla="*/ 2147483646 h 10001"/>
                  <a:gd name="T2" fmla="*/ 2147483646 w 8115"/>
                  <a:gd name="T3" fmla="*/ 2147483646 h 10001"/>
                  <a:gd name="T4" fmla="*/ 2147483646 w 8115"/>
                  <a:gd name="T5" fmla="*/ 2147483646 h 10001"/>
                  <a:gd name="T6" fmla="*/ 2147483646 w 8115"/>
                  <a:gd name="T7" fmla="*/ 2147483646 h 10001"/>
                  <a:gd name="T8" fmla="*/ 2147483646 w 8115"/>
                  <a:gd name="T9" fmla="*/ 2147483646 h 10001"/>
                  <a:gd name="T10" fmla="*/ 2147483646 w 8115"/>
                  <a:gd name="T11" fmla="*/ 2147483646 h 10001"/>
                  <a:gd name="T12" fmla="*/ 2147483646 w 8115"/>
                  <a:gd name="T13" fmla="*/ 2147483646 h 10001"/>
                  <a:gd name="T14" fmla="*/ 2147483646 w 8115"/>
                  <a:gd name="T15" fmla="*/ 2147483646 h 10001"/>
                  <a:gd name="T16" fmla="*/ 2147483646 w 8115"/>
                  <a:gd name="T17" fmla="*/ 2147483646 h 10001"/>
                  <a:gd name="T18" fmla="*/ 2147483646 w 8115"/>
                  <a:gd name="T19" fmla="*/ 2147483646 h 10001"/>
                  <a:gd name="T20" fmla="*/ 2147483646 w 8115"/>
                  <a:gd name="T21" fmla="*/ 2147483646 h 10001"/>
                  <a:gd name="T22" fmla="*/ 2147483646 w 8115"/>
                  <a:gd name="T23" fmla="*/ 2147483646 h 10001"/>
                  <a:gd name="T24" fmla="*/ 2147483646 w 8115"/>
                  <a:gd name="T25" fmla="*/ 2147483646 h 10001"/>
                  <a:gd name="T26" fmla="*/ 2147483646 w 8115"/>
                  <a:gd name="T27" fmla="*/ 2147483646 h 10001"/>
                  <a:gd name="T28" fmla="*/ 2147483646 w 8115"/>
                  <a:gd name="T29" fmla="*/ 2147483646 h 10001"/>
                  <a:gd name="T30" fmla="*/ 2147483646 w 8115"/>
                  <a:gd name="T31" fmla="*/ 2147483646 h 10001"/>
                  <a:gd name="T32" fmla="*/ 2147483646 w 8115"/>
                  <a:gd name="T33" fmla="*/ 2147483646 h 10001"/>
                  <a:gd name="T34" fmla="*/ 2147483646 w 8115"/>
                  <a:gd name="T35" fmla="*/ 2147483646 h 10001"/>
                  <a:gd name="T36" fmla="*/ 2147483646 w 8115"/>
                  <a:gd name="T37" fmla="*/ 2147483646 h 10001"/>
                  <a:gd name="T38" fmla="*/ 2147483646 w 8115"/>
                  <a:gd name="T39" fmla="*/ 2147483646 h 10001"/>
                  <a:gd name="T40" fmla="*/ 2147483646 w 8115"/>
                  <a:gd name="T41" fmla="*/ 2147483646 h 10001"/>
                  <a:gd name="T42" fmla="*/ 2147483646 w 8115"/>
                  <a:gd name="T43" fmla="*/ 2147483646 h 10001"/>
                  <a:gd name="T44" fmla="*/ 2147483646 w 8115"/>
                  <a:gd name="T45" fmla="*/ 2147483646 h 10001"/>
                  <a:gd name="T46" fmla="*/ 2147483646 w 8115"/>
                  <a:gd name="T47" fmla="*/ 2147483646 h 10001"/>
                  <a:gd name="T48" fmla="*/ 2147483646 w 8115"/>
                  <a:gd name="T49" fmla="*/ 2147483646 h 10001"/>
                  <a:gd name="T50" fmla="*/ 2147483646 w 8115"/>
                  <a:gd name="T51" fmla="*/ 2147483646 h 10001"/>
                  <a:gd name="T52" fmla="*/ 2147483646 w 8115"/>
                  <a:gd name="T53" fmla="*/ 2147483646 h 10001"/>
                  <a:gd name="T54" fmla="*/ 2147483646 w 8115"/>
                  <a:gd name="T55" fmla="*/ 2147483646 h 10001"/>
                  <a:gd name="T56" fmla="*/ 2147483646 w 8115"/>
                  <a:gd name="T57" fmla="*/ 2147483646 h 10001"/>
                  <a:gd name="T58" fmla="*/ 2147483646 w 8115"/>
                  <a:gd name="T59" fmla="*/ 2147483646 h 10001"/>
                  <a:gd name="T60" fmla="*/ 2147483646 w 8115"/>
                  <a:gd name="T61" fmla="*/ 2147483646 h 10001"/>
                  <a:gd name="T62" fmla="*/ 2147483646 w 8115"/>
                  <a:gd name="T63" fmla="*/ 2147483646 h 10001"/>
                  <a:gd name="T64" fmla="*/ 2147483646 w 8115"/>
                  <a:gd name="T65" fmla="*/ 2147483646 h 10001"/>
                  <a:gd name="T66" fmla="*/ 2147483646 w 8115"/>
                  <a:gd name="T67" fmla="*/ 2147483646 h 10001"/>
                  <a:gd name="T68" fmla="*/ 2147483646 w 8115"/>
                  <a:gd name="T69" fmla="*/ 2147483646 h 10001"/>
                  <a:gd name="T70" fmla="*/ 2147483646 w 8115"/>
                  <a:gd name="T71" fmla="*/ 2147483646 h 10001"/>
                  <a:gd name="T72" fmla="*/ 2147483646 w 8115"/>
                  <a:gd name="T73" fmla="*/ 2147483646 h 10001"/>
                  <a:gd name="T74" fmla="*/ 2147483646 w 8115"/>
                  <a:gd name="T75" fmla="*/ 2147483646 h 10001"/>
                  <a:gd name="T76" fmla="*/ 2147483646 w 8115"/>
                  <a:gd name="T77" fmla="*/ 2147483646 h 10001"/>
                  <a:gd name="T78" fmla="*/ 2147483646 w 8115"/>
                  <a:gd name="T79" fmla="*/ 2147483646 h 10001"/>
                  <a:gd name="T80" fmla="*/ 2147483646 w 8115"/>
                  <a:gd name="T81" fmla="*/ 2147483646 h 10001"/>
                  <a:gd name="T82" fmla="*/ 2147483646 w 8115"/>
                  <a:gd name="T83" fmla="*/ 2147483646 h 10001"/>
                  <a:gd name="T84" fmla="*/ 2147483646 w 8115"/>
                  <a:gd name="T85" fmla="*/ 2147483646 h 10001"/>
                  <a:gd name="T86" fmla="*/ 2147483646 w 8115"/>
                  <a:gd name="T87" fmla="*/ 0 h 10001"/>
                  <a:gd name="T88" fmla="*/ 2147483646 w 8115"/>
                  <a:gd name="T89" fmla="*/ 2147483646 h 10001"/>
                  <a:gd name="T90" fmla="*/ 2147483646 w 8115"/>
                  <a:gd name="T91" fmla="*/ 2147483646 h 10001"/>
                  <a:gd name="T92" fmla="*/ 2147483646 w 8115"/>
                  <a:gd name="T93" fmla="*/ 2147483646 h 10001"/>
                  <a:gd name="T94" fmla="*/ 2147483646 w 8115"/>
                  <a:gd name="T95" fmla="*/ 2147483646 h 10001"/>
                  <a:gd name="T96" fmla="*/ 2147483646 w 8115"/>
                  <a:gd name="T97" fmla="*/ 2147483646 h 10001"/>
                  <a:gd name="T98" fmla="*/ 2147483646 w 8115"/>
                  <a:gd name="T99" fmla="*/ 2147483646 h 10001"/>
                  <a:gd name="T100" fmla="*/ 2147483646 w 8115"/>
                  <a:gd name="T101" fmla="*/ 2147483646 h 10001"/>
                  <a:gd name="T102" fmla="*/ 2147483646 w 8115"/>
                  <a:gd name="T103" fmla="*/ 2147483646 h 10001"/>
                  <a:gd name="T104" fmla="*/ 2147483646 w 8115"/>
                  <a:gd name="T105" fmla="*/ 2147483646 h 10001"/>
                  <a:gd name="T106" fmla="*/ 2147483646 w 8115"/>
                  <a:gd name="T107" fmla="*/ 2147483646 h 10001"/>
                  <a:gd name="T108" fmla="*/ 2147483646 w 8115"/>
                  <a:gd name="T109" fmla="*/ 2147483646 h 10001"/>
                  <a:gd name="T110" fmla="*/ 2147483646 w 8115"/>
                  <a:gd name="T111" fmla="*/ 2147483646 h 10001"/>
                  <a:gd name="T112" fmla="*/ 2147483646 w 8115"/>
                  <a:gd name="T113" fmla="*/ 2147483646 h 10001"/>
                  <a:gd name="T114" fmla="*/ 2147483646 w 8115"/>
                  <a:gd name="T115" fmla="*/ 2147483646 h 10001"/>
                  <a:gd name="T116" fmla="*/ 2147483646 w 8115"/>
                  <a:gd name="T117" fmla="*/ 2147483646 h 10001"/>
                  <a:gd name="T118" fmla="*/ 2147483646 w 8115"/>
                  <a:gd name="T119" fmla="*/ 2147483646 h 10001"/>
                  <a:gd name="T120" fmla="*/ 2147483646 w 8115"/>
                  <a:gd name="T121" fmla="*/ 2147483646 h 1000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8115" h="10001">
                    <a:moveTo>
                      <a:pt x="7676" y="7143"/>
                    </a:moveTo>
                    <a:lnTo>
                      <a:pt x="7562" y="7429"/>
                    </a:lnTo>
                    <a:lnTo>
                      <a:pt x="7467" y="7543"/>
                    </a:lnTo>
                    <a:lnTo>
                      <a:pt x="7238" y="7715"/>
                    </a:lnTo>
                    <a:lnTo>
                      <a:pt x="7143" y="7810"/>
                    </a:lnTo>
                    <a:lnTo>
                      <a:pt x="6666" y="8534"/>
                    </a:lnTo>
                    <a:lnTo>
                      <a:pt x="6438" y="8725"/>
                    </a:lnTo>
                    <a:lnTo>
                      <a:pt x="6304" y="8781"/>
                    </a:lnTo>
                    <a:lnTo>
                      <a:pt x="6190" y="8781"/>
                    </a:lnTo>
                    <a:lnTo>
                      <a:pt x="6133" y="8839"/>
                    </a:lnTo>
                    <a:lnTo>
                      <a:pt x="6095" y="9010"/>
                    </a:lnTo>
                    <a:lnTo>
                      <a:pt x="6133" y="9619"/>
                    </a:lnTo>
                    <a:lnTo>
                      <a:pt x="6076" y="9715"/>
                    </a:lnTo>
                    <a:lnTo>
                      <a:pt x="6057" y="9810"/>
                    </a:lnTo>
                    <a:lnTo>
                      <a:pt x="6000" y="9829"/>
                    </a:lnTo>
                    <a:lnTo>
                      <a:pt x="5867" y="9905"/>
                    </a:lnTo>
                    <a:lnTo>
                      <a:pt x="5714" y="10000"/>
                    </a:lnTo>
                    <a:lnTo>
                      <a:pt x="5619" y="9981"/>
                    </a:lnTo>
                    <a:lnTo>
                      <a:pt x="4838" y="9467"/>
                    </a:lnTo>
                    <a:lnTo>
                      <a:pt x="4800" y="9429"/>
                    </a:lnTo>
                    <a:lnTo>
                      <a:pt x="4667" y="9201"/>
                    </a:lnTo>
                    <a:lnTo>
                      <a:pt x="4648" y="9182"/>
                    </a:lnTo>
                    <a:lnTo>
                      <a:pt x="4685" y="9124"/>
                    </a:lnTo>
                    <a:lnTo>
                      <a:pt x="4685" y="9086"/>
                    </a:lnTo>
                    <a:lnTo>
                      <a:pt x="4704" y="9048"/>
                    </a:lnTo>
                    <a:lnTo>
                      <a:pt x="4685" y="9010"/>
                    </a:lnTo>
                    <a:lnTo>
                      <a:pt x="4648" y="8972"/>
                    </a:lnTo>
                    <a:lnTo>
                      <a:pt x="4628" y="8953"/>
                    </a:lnTo>
                    <a:lnTo>
                      <a:pt x="4590" y="8896"/>
                    </a:lnTo>
                    <a:lnTo>
                      <a:pt x="4590" y="8839"/>
                    </a:lnTo>
                    <a:lnTo>
                      <a:pt x="4609" y="8610"/>
                    </a:lnTo>
                    <a:lnTo>
                      <a:pt x="4609" y="8553"/>
                    </a:lnTo>
                    <a:lnTo>
                      <a:pt x="4628" y="8515"/>
                    </a:lnTo>
                    <a:lnTo>
                      <a:pt x="4648" y="8476"/>
                    </a:lnTo>
                    <a:lnTo>
                      <a:pt x="4648" y="8420"/>
                    </a:lnTo>
                    <a:lnTo>
                      <a:pt x="4609" y="8344"/>
                    </a:lnTo>
                    <a:lnTo>
                      <a:pt x="4571" y="8229"/>
                    </a:lnTo>
                    <a:lnTo>
                      <a:pt x="4628" y="8115"/>
                    </a:lnTo>
                    <a:lnTo>
                      <a:pt x="4552" y="7963"/>
                    </a:lnTo>
                    <a:lnTo>
                      <a:pt x="4571" y="7772"/>
                    </a:lnTo>
                    <a:lnTo>
                      <a:pt x="4552" y="7734"/>
                    </a:lnTo>
                    <a:lnTo>
                      <a:pt x="4533" y="7696"/>
                    </a:lnTo>
                    <a:lnTo>
                      <a:pt x="4495" y="7658"/>
                    </a:lnTo>
                    <a:lnTo>
                      <a:pt x="4495" y="7601"/>
                    </a:lnTo>
                    <a:lnTo>
                      <a:pt x="4514" y="7505"/>
                    </a:lnTo>
                    <a:lnTo>
                      <a:pt x="4552" y="7467"/>
                    </a:lnTo>
                    <a:lnTo>
                      <a:pt x="4609" y="7429"/>
                    </a:lnTo>
                    <a:lnTo>
                      <a:pt x="4648" y="7391"/>
                    </a:lnTo>
                    <a:lnTo>
                      <a:pt x="4667" y="7353"/>
                    </a:lnTo>
                    <a:lnTo>
                      <a:pt x="4704" y="7334"/>
                    </a:lnTo>
                    <a:lnTo>
                      <a:pt x="4724" y="7353"/>
                    </a:lnTo>
                    <a:lnTo>
                      <a:pt x="4743" y="7372"/>
                    </a:lnTo>
                    <a:lnTo>
                      <a:pt x="4762" y="7467"/>
                    </a:lnTo>
                    <a:lnTo>
                      <a:pt x="4781" y="7505"/>
                    </a:lnTo>
                    <a:lnTo>
                      <a:pt x="4800" y="7524"/>
                    </a:lnTo>
                    <a:lnTo>
                      <a:pt x="4819" y="7543"/>
                    </a:lnTo>
                    <a:lnTo>
                      <a:pt x="4838" y="7524"/>
                    </a:lnTo>
                    <a:lnTo>
                      <a:pt x="4857" y="7486"/>
                    </a:lnTo>
                    <a:lnTo>
                      <a:pt x="4857" y="7410"/>
                    </a:lnTo>
                    <a:lnTo>
                      <a:pt x="4838" y="7372"/>
                    </a:lnTo>
                    <a:lnTo>
                      <a:pt x="4800" y="7277"/>
                    </a:lnTo>
                    <a:lnTo>
                      <a:pt x="4762" y="7181"/>
                    </a:lnTo>
                    <a:lnTo>
                      <a:pt x="4724" y="7105"/>
                    </a:lnTo>
                    <a:lnTo>
                      <a:pt x="4667" y="7029"/>
                    </a:lnTo>
                    <a:lnTo>
                      <a:pt x="4628" y="7010"/>
                    </a:lnTo>
                    <a:lnTo>
                      <a:pt x="4609" y="6972"/>
                    </a:lnTo>
                    <a:lnTo>
                      <a:pt x="4571" y="6953"/>
                    </a:lnTo>
                    <a:lnTo>
                      <a:pt x="4286" y="6839"/>
                    </a:lnTo>
                    <a:lnTo>
                      <a:pt x="4114" y="6744"/>
                    </a:lnTo>
                    <a:lnTo>
                      <a:pt x="4000" y="6686"/>
                    </a:lnTo>
                    <a:lnTo>
                      <a:pt x="3923" y="6667"/>
                    </a:lnTo>
                    <a:lnTo>
                      <a:pt x="3790" y="6686"/>
                    </a:lnTo>
                    <a:lnTo>
                      <a:pt x="3543" y="6724"/>
                    </a:lnTo>
                    <a:lnTo>
                      <a:pt x="3524" y="6744"/>
                    </a:lnTo>
                    <a:lnTo>
                      <a:pt x="3485" y="6762"/>
                    </a:lnTo>
                    <a:lnTo>
                      <a:pt x="3314" y="6915"/>
                    </a:lnTo>
                    <a:lnTo>
                      <a:pt x="3276" y="6934"/>
                    </a:lnTo>
                    <a:lnTo>
                      <a:pt x="3238" y="6934"/>
                    </a:lnTo>
                    <a:lnTo>
                      <a:pt x="3200" y="6934"/>
                    </a:lnTo>
                    <a:lnTo>
                      <a:pt x="3143" y="6915"/>
                    </a:lnTo>
                    <a:lnTo>
                      <a:pt x="3104" y="6915"/>
                    </a:lnTo>
                    <a:lnTo>
                      <a:pt x="3066" y="6934"/>
                    </a:lnTo>
                    <a:lnTo>
                      <a:pt x="3028" y="6953"/>
                    </a:lnTo>
                    <a:lnTo>
                      <a:pt x="2990" y="6972"/>
                    </a:lnTo>
                    <a:lnTo>
                      <a:pt x="2952" y="7048"/>
                    </a:lnTo>
                    <a:lnTo>
                      <a:pt x="2895" y="7067"/>
                    </a:lnTo>
                    <a:lnTo>
                      <a:pt x="2838" y="7086"/>
                    </a:lnTo>
                    <a:lnTo>
                      <a:pt x="2667" y="7029"/>
                    </a:lnTo>
                    <a:lnTo>
                      <a:pt x="2609" y="7029"/>
                    </a:lnTo>
                    <a:lnTo>
                      <a:pt x="2571" y="7048"/>
                    </a:lnTo>
                    <a:lnTo>
                      <a:pt x="2438" y="7124"/>
                    </a:lnTo>
                    <a:lnTo>
                      <a:pt x="2228" y="7181"/>
                    </a:lnTo>
                    <a:lnTo>
                      <a:pt x="2171" y="7181"/>
                    </a:lnTo>
                    <a:lnTo>
                      <a:pt x="2114" y="7181"/>
                    </a:lnTo>
                    <a:lnTo>
                      <a:pt x="2038" y="7162"/>
                    </a:lnTo>
                    <a:lnTo>
                      <a:pt x="1981" y="7124"/>
                    </a:lnTo>
                    <a:lnTo>
                      <a:pt x="1942" y="7105"/>
                    </a:lnTo>
                    <a:lnTo>
                      <a:pt x="1942" y="7067"/>
                    </a:lnTo>
                    <a:lnTo>
                      <a:pt x="1924" y="7029"/>
                    </a:lnTo>
                    <a:lnTo>
                      <a:pt x="1866" y="6744"/>
                    </a:lnTo>
                    <a:lnTo>
                      <a:pt x="1847" y="6686"/>
                    </a:lnTo>
                    <a:lnTo>
                      <a:pt x="1828" y="6629"/>
                    </a:lnTo>
                    <a:lnTo>
                      <a:pt x="1657" y="6515"/>
                    </a:lnTo>
                    <a:lnTo>
                      <a:pt x="1619" y="6458"/>
                    </a:lnTo>
                    <a:lnTo>
                      <a:pt x="1600" y="6400"/>
                    </a:lnTo>
                    <a:lnTo>
                      <a:pt x="1580" y="6363"/>
                    </a:lnTo>
                    <a:lnTo>
                      <a:pt x="1580" y="6343"/>
                    </a:lnTo>
                    <a:lnTo>
                      <a:pt x="1504" y="6248"/>
                    </a:lnTo>
                    <a:lnTo>
                      <a:pt x="1485" y="6172"/>
                    </a:lnTo>
                    <a:lnTo>
                      <a:pt x="1448" y="6134"/>
                    </a:lnTo>
                    <a:lnTo>
                      <a:pt x="1409" y="6114"/>
                    </a:lnTo>
                    <a:lnTo>
                      <a:pt x="1390" y="6114"/>
                    </a:lnTo>
                    <a:lnTo>
                      <a:pt x="1352" y="6134"/>
                    </a:lnTo>
                    <a:lnTo>
                      <a:pt x="1333" y="6153"/>
                    </a:lnTo>
                    <a:lnTo>
                      <a:pt x="1295" y="6172"/>
                    </a:lnTo>
                    <a:lnTo>
                      <a:pt x="1162" y="6153"/>
                    </a:lnTo>
                    <a:lnTo>
                      <a:pt x="1123" y="6153"/>
                    </a:lnTo>
                    <a:lnTo>
                      <a:pt x="1028" y="6191"/>
                    </a:lnTo>
                    <a:lnTo>
                      <a:pt x="952" y="6172"/>
                    </a:lnTo>
                    <a:lnTo>
                      <a:pt x="933" y="6153"/>
                    </a:lnTo>
                    <a:lnTo>
                      <a:pt x="952" y="6114"/>
                    </a:lnTo>
                    <a:lnTo>
                      <a:pt x="971" y="6096"/>
                    </a:lnTo>
                    <a:lnTo>
                      <a:pt x="990" y="6077"/>
                    </a:lnTo>
                    <a:lnTo>
                      <a:pt x="990" y="6058"/>
                    </a:lnTo>
                    <a:lnTo>
                      <a:pt x="990" y="6019"/>
                    </a:lnTo>
                    <a:lnTo>
                      <a:pt x="952" y="5982"/>
                    </a:lnTo>
                    <a:lnTo>
                      <a:pt x="876" y="5924"/>
                    </a:lnTo>
                    <a:lnTo>
                      <a:pt x="762" y="5867"/>
                    </a:lnTo>
                    <a:lnTo>
                      <a:pt x="723" y="5829"/>
                    </a:lnTo>
                    <a:lnTo>
                      <a:pt x="723" y="5791"/>
                    </a:lnTo>
                    <a:lnTo>
                      <a:pt x="781" y="5772"/>
                    </a:lnTo>
                    <a:lnTo>
                      <a:pt x="800" y="5734"/>
                    </a:lnTo>
                    <a:lnTo>
                      <a:pt x="818" y="5715"/>
                    </a:lnTo>
                    <a:lnTo>
                      <a:pt x="838" y="5677"/>
                    </a:lnTo>
                    <a:lnTo>
                      <a:pt x="838" y="5638"/>
                    </a:lnTo>
                    <a:lnTo>
                      <a:pt x="838" y="5620"/>
                    </a:lnTo>
                    <a:lnTo>
                      <a:pt x="838" y="5601"/>
                    </a:lnTo>
                    <a:lnTo>
                      <a:pt x="723" y="5467"/>
                    </a:lnTo>
                    <a:lnTo>
                      <a:pt x="723" y="5448"/>
                    </a:lnTo>
                    <a:lnTo>
                      <a:pt x="704" y="5410"/>
                    </a:lnTo>
                    <a:lnTo>
                      <a:pt x="704" y="5391"/>
                    </a:lnTo>
                    <a:lnTo>
                      <a:pt x="686" y="5315"/>
                    </a:lnTo>
                    <a:lnTo>
                      <a:pt x="686" y="5200"/>
                    </a:lnTo>
                    <a:lnTo>
                      <a:pt x="686" y="5162"/>
                    </a:lnTo>
                    <a:lnTo>
                      <a:pt x="686" y="5124"/>
                    </a:lnTo>
                    <a:lnTo>
                      <a:pt x="704" y="5086"/>
                    </a:lnTo>
                    <a:lnTo>
                      <a:pt x="704" y="5048"/>
                    </a:lnTo>
                    <a:lnTo>
                      <a:pt x="704" y="5010"/>
                    </a:lnTo>
                    <a:lnTo>
                      <a:pt x="666" y="4915"/>
                    </a:lnTo>
                    <a:lnTo>
                      <a:pt x="609" y="4839"/>
                    </a:lnTo>
                    <a:lnTo>
                      <a:pt x="590" y="4781"/>
                    </a:lnTo>
                    <a:lnTo>
                      <a:pt x="571" y="4724"/>
                    </a:lnTo>
                    <a:lnTo>
                      <a:pt x="533" y="4648"/>
                    </a:lnTo>
                    <a:lnTo>
                      <a:pt x="514" y="4591"/>
                    </a:lnTo>
                    <a:lnTo>
                      <a:pt x="495" y="4553"/>
                    </a:lnTo>
                    <a:lnTo>
                      <a:pt x="514" y="4400"/>
                    </a:lnTo>
                    <a:lnTo>
                      <a:pt x="514" y="4362"/>
                    </a:lnTo>
                    <a:lnTo>
                      <a:pt x="495" y="4324"/>
                    </a:lnTo>
                    <a:lnTo>
                      <a:pt x="457" y="4248"/>
                    </a:lnTo>
                    <a:lnTo>
                      <a:pt x="457" y="4210"/>
                    </a:lnTo>
                    <a:lnTo>
                      <a:pt x="457" y="4019"/>
                    </a:lnTo>
                    <a:lnTo>
                      <a:pt x="438" y="3924"/>
                    </a:lnTo>
                    <a:lnTo>
                      <a:pt x="419" y="3886"/>
                    </a:lnTo>
                    <a:lnTo>
                      <a:pt x="476" y="3886"/>
                    </a:lnTo>
                    <a:lnTo>
                      <a:pt x="419" y="3829"/>
                    </a:lnTo>
                    <a:lnTo>
                      <a:pt x="342" y="3715"/>
                    </a:lnTo>
                    <a:lnTo>
                      <a:pt x="324" y="3676"/>
                    </a:lnTo>
                    <a:lnTo>
                      <a:pt x="305" y="3676"/>
                    </a:lnTo>
                    <a:lnTo>
                      <a:pt x="247" y="3467"/>
                    </a:lnTo>
                    <a:lnTo>
                      <a:pt x="228" y="3276"/>
                    </a:lnTo>
                    <a:lnTo>
                      <a:pt x="228" y="3219"/>
                    </a:lnTo>
                    <a:lnTo>
                      <a:pt x="209" y="3181"/>
                    </a:lnTo>
                    <a:lnTo>
                      <a:pt x="95" y="3086"/>
                    </a:lnTo>
                    <a:lnTo>
                      <a:pt x="38" y="2991"/>
                    </a:lnTo>
                    <a:lnTo>
                      <a:pt x="19" y="2934"/>
                    </a:lnTo>
                    <a:lnTo>
                      <a:pt x="0" y="2896"/>
                    </a:lnTo>
                    <a:lnTo>
                      <a:pt x="0" y="2800"/>
                    </a:lnTo>
                    <a:lnTo>
                      <a:pt x="171" y="2743"/>
                    </a:lnTo>
                    <a:lnTo>
                      <a:pt x="571" y="2477"/>
                    </a:lnTo>
                    <a:lnTo>
                      <a:pt x="762" y="2381"/>
                    </a:lnTo>
                    <a:lnTo>
                      <a:pt x="914" y="2362"/>
                    </a:lnTo>
                    <a:lnTo>
                      <a:pt x="1276" y="2381"/>
                    </a:lnTo>
                    <a:lnTo>
                      <a:pt x="1371" y="2401"/>
                    </a:lnTo>
                    <a:lnTo>
                      <a:pt x="1924" y="2705"/>
                    </a:lnTo>
                    <a:lnTo>
                      <a:pt x="1961" y="2724"/>
                    </a:lnTo>
                    <a:lnTo>
                      <a:pt x="1981" y="2762"/>
                    </a:lnTo>
                    <a:lnTo>
                      <a:pt x="2019" y="2782"/>
                    </a:lnTo>
                    <a:lnTo>
                      <a:pt x="2019" y="2819"/>
                    </a:lnTo>
                    <a:lnTo>
                      <a:pt x="2038" y="2858"/>
                    </a:lnTo>
                    <a:lnTo>
                      <a:pt x="2019" y="2972"/>
                    </a:lnTo>
                    <a:lnTo>
                      <a:pt x="2038" y="3010"/>
                    </a:lnTo>
                    <a:lnTo>
                      <a:pt x="2076" y="3048"/>
                    </a:lnTo>
                    <a:lnTo>
                      <a:pt x="2286" y="3162"/>
                    </a:lnTo>
                    <a:lnTo>
                      <a:pt x="2381" y="3219"/>
                    </a:lnTo>
                    <a:lnTo>
                      <a:pt x="2609" y="3315"/>
                    </a:lnTo>
                    <a:lnTo>
                      <a:pt x="2743" y="3353"/>
                    </a:lnTo>
                    <a:lnTo>
                      <a:pt x="2838" y="3334"/>
                    </a:lnTo>
                    <a:lnTo>
                      <a:pt x="2952" y="3315"/>
                    </a:lnTo>
                    <a:lnTo>
                      <a:pt x="2990" y="3295"/>
                    </a:lnTo>
                    <a:lnTo>
                      <a:pt x="3028" y="3258"/>
                    </a:lnTo>
                    <a:lnTo>
                      <a:pt x="3066" y="3239"/>
                    </a:lnTo>
                    <a:lnTo>
                      <a:pt x="3162" y="3086"/>
                    </a:lnTo>
                    <a:lnTo>
                      <a:pt x="3200" y="3048"/>
                    </a:lnTo>
                    <a:lnTo>
                      <a:pt x="3238" y="3029"/>
                    </a:lnTo>
                    <a:lnTo>
                      <a:pt x="3295" y="2991"/>
                    </a:lnTo>
                    <a:lnTo>
                      <a:pt x="3524" y="2934"/>
                    </a:lnTo>
                    <a:lnTo>
                      <a:pt x="3543" y="2914"/>
                    </a:lnTo>
                    <a:lnTo>
                      <a:pt x="3581" y="2896"/>
                    </a:lnTo>
                    <a:lnTo>
                      <a:pt x="3600" y="2858"/>
                    </a:lnTo>
                    <a:lnTo>
                      <a:pt x="3619" y="2819"/>
                    </a:lnTo>
                    <a:lnTo>
                      <a:pt x="3619" y="2782"/>
                    </a:lnTo>
                    <a:lnTo>
                      <a:pt x="3619" y="2553"/>
                    </a:lnTo>
                    <a:lnTo>
                      <a:pt x="3619" y="2515"/>
                    </a:lnTo>
                    <a:lnTo>
                      <a:pt x="3600" y="2477"/>
                    </a:lnTo>
                    <a:lnTo>
                      <a:pt x="3600" y="2438"/>
                    </a:lnTo>
                    <a:lnTo>
                      <a:pt x="3581" y="2401"/>
                    </a:lnTo>
                    <a:lnTo>
                      <a:pt x="3371" y="2115"/>
                    </a:lnTo>
                    <a:lnTo>
                      <a:pt x="3352" y="2096"/>
                    </a:lnTo>
                    <a:lnTo>
                      <a:pt x="3333" y="2057"/>
                    </a:lnTo>
                    <a:lnTo>
                      <a:pt x="3180" y="1981"/>
                    </a:lnTo>
                    <a:lnTo>
                      <a:pt x="3124" y="1943"/>
                    </a:lnTo>
                    <a:lnTo>
                      <a:pt x="3085" y="1905"/>
                    </a:lnTo>
                    <a:lnTo>
                      <a:pt x="3066" y="1886"/>
                    </a:lnTo>
                    <a:lnTo>
                      <a:pt x="3048" y="1848"/>
                    </a:lnTo>
                    <a:lnTo>
                      <a:pt x="3048" y="1810"/>
                    </a:lnTo>
                    <a:lnTo>
                      <a:pt x="3028" y="1772"/>
                    </a:lnTo>
                    <a:lnTo>
                      <a:pt x="3028" y="1734"/>
                    </a:lnTo>
                    <a:lnTo>
                      <a:pt x="3048" y="1581"/>
                    </a:lnTo>
                    <a:lnTo>
                      <a:pt x="3066" y="1543"/>
                    </a:lnTo>
                    <a:lnTo>
                      <a:pt x="3066" y="1505"/>
                    </a:lnTo>
                    <a:lnTo>
                      <a:pt x="3104" y="1467"/>
                    </a:lnTo>
                    <a:lnTo>
                      <a:pt x="3143" y="1410"/>
                    </a:lnTo>
                    <a:lnTo>
                      <a:pt x="3180" y="1391"/>
                    </a:lnTo>
                    <a:lnTo>
                      <a:pt x="3219" y="1429"/>
                    </a:lnTo>
                    <a:lnTo>
                      <a:pt x="3257" y="1429"/>
                    </a:lnTo>
                    <a:lnTo>
                      <a:pt x="3314" y="1410"/>
                    </a:lnTo>
                    <a:lnTo>
                      <a:pt x="3371" y="1353"/>
                    </a:lnTo>
                    <a:lnTo>
                      <a:pt x="3409" y="1334"/>
                    </a:lnTo>
                    <a:lnTo>
                      <a:pt x="3447" y="1295"/>
                    </a:lnTo>
                    <a:lnTo>
                      <a:pt x="3485" y="1295"/>
                    </a:lnTo>
                    <a:lnTo>
                      <a:pt x="3505" y="1295"/>
                    </a:lnTo>
                    <a:lnTo>
                      <a:pt x="3695" y="1334"/>
                    </a:lnTo>
                    <a:lnTo>
                      <a:pt x="3714" y="1334"/>
                    </a:lnTo>
                    <a:lnTo>
                      <a:pt x="3752" y="1391"/>
                    </a:lnTo>
                    <a:lnTo>
                      <a:pt x="3810" y="1448"/>
                    </a:lnTo>
                    <a:lnTo>
                      <a:pt x="3828" y="1467"/>
                    </a:lnTo>
                    <a:lnTo>
                      <a:pt x="3905" y="1505"/>
                    </a:lnTo>
                    <a:lnTo>
                      <a:pt x="4019" y="1543"/>
                    </a:lnTo>
                    <a:lnTo>
                      <a:pt x="4057" y="1524"/>
                    </a:lnTo>
                    <a:lnTo>
                      <a:pt x="4095" y="1524"/>
                    </a:lnTo>
                    <a:lnTo>
                      <a:pt x="4209" y="1543"/>
                    </a:lnTo>
                    <a:lnTo>
                      <a:pt x="4247" y="1562"/>
                    </a:lnTo>
                    <a:lnTo>
                      <a:pt x="4419" y="1639"/>
                    </a:lnTo>
                    <a:lnTo>
                      <a:pt x="4457" y="1658"/>
                    </a:lnTo>
                    <a:lnTo>
                      <a:pt x="4495" y="1676"/>
                    </a:lnTo>
                    <a:lnTo>
                      <a:pt x="4514" y="1695"/>
                    </a:lnTo>
                    <a:lnTo>
                      <a:pt x="4571" y="1715"/>
                    </a:lnTo>
                    <a:lnTo>
                      <a:pt x="4952" y="1848"/>
                    </a:lnTo>
                    <a:lnTo>
                      <a:pt x="5029" y="1867"/>
                    </a:lnTo>
                    <a:lnTo>
                      <a:pt x="5124" y="1848"/>
                    </a:lnTo>
                    <a:lnTo>
                      <a:pt x="5143" y="1829"/>
                    </a:lnTo>
                    <a:lnTo>
                      <a:pt x="5181" y="1791"/>
                    </a:lnTo>
                    <a:lnTo>
                      <a:pt x="5181" y="1772"/>
                    </a:lnTo>
                    <a:lnTo>
                      <a:pt x="5200" y="1734"/>
                    </a:lnTo>
                    <a:lnTo>
                      <a:pt x="5200" y="1715"/>
                    </a:lnTo>
                    <a:lnTo>
                      <a:pt x="5200" y="1676"/>
                    </a:lnTo>
                    <a:lnTo>
                      <a:pt x="5200" y="1639"/>
                    </a:lnTo>
                    <a:lnTo>
                      <a:pt x="5181" y="1581"/>
                    </a:lnTo>
                    <a:lnTo>
                      <a:pt x="5161" y="1505"/>
                    </a:lnTo>
                    <a:lnTo>
                      <a:pt x="5124" y="1429"/>
                    </a:lnTo>
                    <a:lnTo>
                      <a:pt x="5105" y="1391"/>
                    </a:lnTo>
                    <a:lnTo>
                      <a:pt x="5124" y="1334"/>
                    </a:lnTo>
                    <a:lnTo>
                      <a:pt x="5200" y="1238"/>
                    </a:lnTo>
                    <a:lnTo>
                      <a:pt x="5238" y="1219"/>
                    </a:lnTo>
                    <a:lnTo>
                      <a:pt x="5276" y="1200"/>
                    </a:lnTo>
                    <a:lnTo>
                      <a:pt x="5314" y="1219"/>
                    </a:lnTo>
                    <a:lnTo>
                      <a:pt x="5600" y="1391"/>
                    </a:lnTo>
                    <a:lnTo>
                      <a:pt x="5676" y="1410"/>
                    </a:lnTo>
                    <a:lnTo>
                      <a:pt x="5771" y="1410"/>
                    </a:lnTo>
                    <a:lnTo>
                      <a:pt x="5962" y="1391"/>
                    </a:lnTo>
                    <a:lnTo>
                      <a:pt x="6057" y="1353"/>
                    </a:lnTo>
                    <a:lnTo>
                      <a:pt x="6095" y="1314"/>
                    </a:lnTo>
                    <a:lnTo>
                      <a:pt x="6095" y="1277"/>
                    </a:lnTo>
                    <a:lnTo>
                      <a:pt x="6076" y="1258"/>
                    </a:lnTo>
                    <a:lnTo>
                      <a:pt x="6057" y="1219"/>
                    </a:lnTo>
                    <a:lnTo>
                      <a:pt x="6019" y="1162"/>
                    </a:lnTo>
                    <a:lnTo>
                      <a:pt x="5962" y="1086"/>
                    </a:lnTo>
                    <a:lnTo>
                      <a:pt x="5943" y="1048"/>
                    </a:lnTo>
                    <a:lnTo>
                      <a:pt x="5923" y="1010"/>
                    </a:lnTo>
                    <a:lnTo>
                      <a:pt x="5886" y="896"/>
                    </a:lnTo>
                    <a:lnTo>
                      <a:pt x="5867" y="857"/>
                    </a:lnTo>
                    <a:lnTo>
                      <a:pt x="5847" y="819"/>
                    </a:lnTo>
                    <a:lnTo>
                      <a:pt x="5714" y="686"/>
                    </a:lnTo>
                    <a:lnTo>
                      <a:pt x="5695" y="667"/>
                    </a:lnTo>
                    <a:lnTo>
                      <a:pt x="5676" y="629"/>
                    </a:lnTo>
                    <a:lnTo>
                      <a:pt x="5657" y="552"/>
                    </a:lnTo>
                    <a:lnTo>
                      <a:pt x="5638" y="496"/>
                    </a:lnTo>
                    <a:lnTo>
                      <a:pt x="5562" y="381"/>
                    </a:lnTo>
                    <a:lnTo>
                      <a:pt x="5542" y="343"/>
                    </a:lnTo>
                    <a:lnTo>
                      <a:pt x="5524" y="305"/>
                    </a:lnTo>
                    <a:lnTo>
                      <a:pt x="5524" y="267"/>
                    </a:lnTo>
                    <a:lnTo>
                      <a:pt x="5524" y="210"/>
                    </a:lnTo>
                    <a:lnTo>
                      <a:pt x="5542" y="153"/>
                    </a:lnTo>
                    <a:lnTo>
                      <a:pt x="5581" y="57"/>
                    </a:lnTo>
                    <a:lnTo>
                      <a:pt x="5619" y="19"/>
                    </a:lnTo>
                    <a:lnTo>
                      <a:pt x="5676" y="0"/>
                    </a:lnTo>
                    <a:lnTo>
                      <a:pt x="5714" y="39"/>
                    </a:lnTo>
                    <a:lnTo>
                      <a:pt x="5809" y="153"/>
                    </a:lnTo>
                    <a:lnTo>
                      <a:pt x="5828" y="171"/>
                    </a:lnTo>
                    <a:lnTo>
                      <a:pt x="5867" y="210"/>
                    </a:lnTo>
                    <a:lnTo>
                      <a:pt x="5905" y="229"/>
                    </a:lnTo>
                    <a:lnTo>
                      <a:pt x="5962" y="229"/>
                    </a:lnTo>
                    <a:lnTo>
                      <a:pt x="6057" y="248"/>
                    </a:lnTo>
                    <a:lnTo>
                      <a:pt x="6133" y="229"/>
                    </a:lnTo>
                    <a:lnTo>
                      <a:pt x="6400" y="153"/>
                    </a:lnTo>
                    <a:lnTo>
                      <a:pt x="6438" y="153"/>
                    </a:lnTo>
                    <a:lnTo>
                      <a:pt x="6495" y="171"/>
                    </a:lnTo>
                    <a:lnTo>
                      <a:pt x="6533" y="191"/>
                    </a:lnTo>
                    <a:lnTo>
                      <a:pt x="6590" y="229"/>
                    </a:lnTo>
                    <a:lnTo>
                      <a:pt x="6685" y="286"/>
                    </a:lnTo>
                    <a:lnTo>
                      <a:pt x="6724" y="324"/>
                    </a:lnTo>
                    <a:lnTo>
                      <a:pt x="6762" y="343"/>
                    </a:lnTo>
                    <a:lnTo>
                      <a:pt x="6933" y="362"/>
                    </a:lnTo>
                    <a:lnTo>
                      <a:pt x="7010" y="400"/>
                    </a:lnTo>
                    <a:lnTo>
                      <a:pt x="7105" y="457"/>
                    </a:lnTo>
                    <a:lnTo>
                      <a:pt x="7391" y="686"/>
                    </a:lnTo>
                    <a:lnTo>
                      <a:pt x="7467" y="743"/>
                    </a:lnTo>
                    <a:lnTo>
                      <a:pt x="7581" y="762"/>
                    </a:lnTo>
                    <a:lnTo>
                      <a:pt x="7904" y="724"/>
                    </a:lnTo>
                    <a:lnTo>
                      <a:pt x="7924" y="991"/>
                    </a:lnTo>
                    <a:lnTo>
                      <a:pt x="7962" y="1105"/>
                    </a:lnTo>
                    <a:lnTo>
                      <a:pt x="8019" y="1181"/>
                    </a:lnTo>
                    <a:lnTo>
                      <a:pt x="8057" y="1219"/>
                    </a:lnTo>
                    <a:lnTo>
                      <a:pt x="8095" y="1277"/>
                    </a:lnTo>
                    <a:lnTo>
                      <a:pt x="8095" y="1314"/>
                    </a:lnTo>
                    <a:lnTo>
                      <a:pt x="8114" y="1353"/>
                    </a:lnTo>
                    <a:lnTo>
                      <a:pt x="8114" y="1391"/>
                    </a:lnTo>
                    <a:lnTo>
                      <a:pt x="8095" y="1429"/>
                    </a:lnTo>
                    <a:lnTo>
                      <a:pt x="8095" y="1486"/>
                    </a:lnTo>
                    <a:lnTo>
                      <a:pt x="8057" y="1600"/>
                    </a:lnTo>
                    <a:lnTo>
                      <a:pt x="8000" y="1695"/>
                    </a:lnTo>
                    <a:lnTo>
                      <a:pt x="7904" y="1810"/>
                    </a:lnTo>
                    <a:lnTo>
                      <a:pt x="7886" y="1829"/>
                    </a:lnTo>
                    <a:lnTo>
                      <a:pt x="7848" y="1867"/>
                    </a:lnTo>
                    <a:lnTo>
                      <a:pt x="7809" y="1867"/>
                    </a:lnTo>
                    <a:lnTo>
                      <a:pt x="7772" y="1886"/>
                    </a:lnTo>
                    <a:lnTo>
                      <a:pt x="7505" y="1905"/>
                    </a:lnTo>
                    <a:lnTo>
                      <a:pt x="7467" y="1905"/>
                    </a:lnTo>
                    <a:lnTo>
                      <a:pt x="7447" y="1924"/>
                    </a:lnTo>
                    <a:lnTo>
                      <a:pt x="7409" y="1962"/>
                    </a:lnTo>
                    <a:lnTo>
                      <a:pt x="7371" y="1981"/>
                    </a:lnTo>
                    <a:lnTo>
                      <a:pt x="7333" y="2020"/>
                    </a:lnTo>
                    <a:lnTo>
                      <a:pt x="7314" y="2057"/>
                    </a:lnTo>
                    <a:lnTo>
                      <a:pt x="7295" y="2096"/>
                    </a:lnTo>
                    <a:lnTo>
                      <a:pt x="7295" y="2152"/>
                    </a:lnTo>
                    <a:lnTo>
                      <a:pt x="7295" y="2210"/>
                    </a:lnTo>
                    <a:lnTo>
                      <a:pt x="7295" y="2362"/>
                    </a:lnTo>
                    <a:lnTo>
                      <a:pt x="7295" y="2553"/>
                    </a:lnTo>
                    <a:lnTo>
                      <a:pt x="7295" y="2686"/>
                    </a:lnTo>
                    <a:lnTo>
                      <a:pt x="7276" y="2762"/>
                    </a:lnTo>
                    <a:lnTo>
                      <a:pt x="7257" y="2819"/>
                    </a:lnTo>
                    <a:lnTo>
                      <a:pt x="7181" y="2972"/>
                    </a:lnTo>
                    <a:lnTo>
                      <a:pt x="6990" y="3258"/>
                    </a:lnTo>
                    <a:lnTo>
                      <a:pt x="6876" y="3486"/>
                    </a:lnTo>
                    <a:lnTo>
                      <a:pt x="6838" y="3562"/>
                    </a:lnTo>
                    <a:lnTo>
                      <a:pt x="6800" y="3581"/>
                    </a:lnTo>
                    <a:lnTo>
                      <a:pt x="6724" y="3639"/>
                    </a:lnTo>
                    <a:lnTo>
                      <a:pt x="6648" y="3696"/>
                    </a:lnTo>
                    <a:lnTo>
                      <a:pt x="6324" y="3791"/>
                    </a:lnTo>
                    <a:lnTo>
                      <a:pt x="6285" y="3810"/>
                    </a:lnTo>
                    <a:lnTo>
                      <a:pt x="6248" y="3829"/>
                    </a:lnTo>
                    <a:lnTo>
                      <a:pt x="6228" y="3867"/>
                    </a:lnTo>
                    <a:lnTo>
                      <a:pt x="6209" y="3905"/>
                    </a:lnTo>
                    <a:lnTo>
                      <a:pt x="6190" y="3962"/>
                    </a:lnTo>
                    <a:lnTo>
                      <a:pt x="6190" y="3981"/>
                    </a:lnTo>
                    <a:lnTo>
                      <a:pt x="6228" y="4038"/>
                    </a:lnTo>
                    <a:lnTo>
                      <a:pt x="6343" y="4210"/>
                    </a:lnTo>
                    <a:lnTo>
                      <a:pt x="6362" y="4267"/>
                    </a:lnTo>
                    <a:lnTo>
                      <a:pt x="6381" y="4324"/>
                    </a:lnTo>
                    <a:lnTo>
                      <a:pt x="6400" y="4400"/>
                    </a:lnTo>
                    <a:lnTo>
                      <a:pt x="6381" y="4458"/>
                    </a:lnTo>
                    <a:lnTo>
                      <a:pt x="6381" y="4496"/>
                    </a:lnTo>
                    <a:lnTo>
                      <a:pt x="6362" y="4534"/>
                    </a:lnTo>
                    <a:lnTo>
                      <a:pt x="6343" y="4610"/>
                    </a:lnTo>
                    <a:lnTo>
                      <a:pt x="6324" y="4686"/>
                    </a:lnTo>
                    <a:lnTo>
                      <a:pt x="6324" y="4724"/>
                    </a:lnTo>
                    <a:lnTo>
                      <a:pt x="6324" y="4839"/>
                    </a:lnTo>
                    <a:lnTo>
                      <a:pt x="6362" y="4972"/>
                    </a:lnTo>
                    <a:lnTo>
                      <a:pt x="6400" y="5067"/>
                    </a:lnTo>
                    <a:lnTo>
                      <a:pt x="6781" y="5715"/>
                    </a:lnTo>
                    <a:lnTo>
                      <a:pt x="6800" y="5772"/>
                    </a:lnTo>
                    <a:lnTo>
                      <a:pt x="6800" y="5810"/>
                    </a:lnTo>
                    <a:lnTo>
                      <a:pt x="6819" y="5848"/>
                    </a:lnTo>
                    <a:lnTo>
                      <a:pt x="6857" y="5886"/>
                    </a:lnTo>
                    <a:lnTo>
                      <a:pt x="6895" y="5905"/>
                    </a:lnTo>
                    <a:lnTo>
                      <a:pt x="6933" y="5924"/>
                    </a:lnTo>
                    <a:lnTo>
                      <a:pt x="6990" y="5943"/>
                    </a:lnTo>
                    <a:lnTo>
                      <a:pt x="7029" y="5982"/>
                    </a:lnTo>
                    <a:lnTo>
                      <a:pt x="7105" y="6038"/>
                    </a:lnTo>
                    <a:lnTo>
                      <a:pt x="7143" y="6058"/>
                    </a:lnTo>
                    <a:lnTo>
                      <a:pt x="7181" y="6038"/>
                    </a:lnTo>
                    <a:lnTo>
                      <a:pt x="7238" y="6000"/>
                    </a:lnTo>
                    <a:lnTo>
                      <a:pt x="7276" y="5982"/>
                    </a:lnTo>
                    <a:lnTo>
                      <a:pt x="7295" y="5962"/>
                    </a:lnTo>
                    <a:lnTo>
                      <a:pt x="7333" y="5962"/>
                    </a:lnTo>
                    <a:lnTo>
                      <a:pt x="7352" y="6000"/>
                    </a:lnTo>
                    <a:lnTo>
                      <a:pt x="7352" y="6058"/>
                    </a:lnTo>
                    <a:lnTo>
                      <a:pt x="7314" y="6153"/>
                    </a:lnTo>
                    <a:lnTo>
                      <a:pt x="7295" y="6210"/>
                    </a:lnTo>
                    <a:lnTo>
                      <a:pt x="7276" y="6248"/>
                    </a:lnTo>
                    <a:lnTo>
                      <a:pt x="7257" y="6286"/>
                    </a:lnTo>
                    <a:lnTo>
                      <a:pt x="7276" y="6343"/>
                    </a:lnTo>
                    <a:lnTo>
                      <a:pt x="7295" y="6381"/>
                    </a:lnTo>
                    <a:lnTo>
                      <a:pt x="7333" y="6439"/>
                    </a:lnTo>
                    <a:lnTo>
                      <a:pt x="7333" y="6477"/>
                    </a:lnTo>
                    <a:lnTo>
                      <a:pt x="7333" y="6515"/>
                    </a:lnTo>
                    <a:lnTo>
                      <a:pt x="7314" y="6591"/>
                    </a:lnTo>
                    <a:lnTo>
                      <a:pt x="7276" y="6686"/>
                    </a:lnTo>
                    <a:lnTo>
                      <a:pt x="7295" y="6781"/>
                    </a:lnTo>
                    <a:lnTo>
                      <a:pt x="7391" y="6915"/>
                    </a:lnTo>
                    <a:lnTo>
                      <a:pt x="7428" y="6934"/>
                    </a:lnTo>
                    <a:lnTo>
                      <a:pt x="7467" y="6953"/>
                    </a:lnTo>
                    <a:lnTo>
                      <a:pt x="7562" y="6972"/>
                    </a:lnTo>
                    <a:lnTo>
                      <a:pt x="7581" y="6991"/>
                    </a:lnTo>
                    <a:lnTo>
                      <a:pt x="7600" y="7029"/>
                    </a:lnTo>
                    <a:lnTo>
                      <a:pt x="7619" y="7067"/>
                    </a:lnTo>
                    <a:lnTo>
                      <a:pt x="7657" y="7143"/>
                    </a:lnTo>
                    <a:lnTo>
                      <a:pt x="7676" y="714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8152" name="Freeform 12">
                <a:extLst>
                  <a:ext uri="{FF2B5EF4-FFF2-40B4-BE49-F238E27FC236}">
                    <a16:creationId xmlns:a16="http://schemas.microsoft.com/office/drawing/2014/main" id="{1ABC0A25-91E9-DC43-A653-5D8382D74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1500" y="1131888"/>
                <a:ext cx="3532188" cy="6630987"/>
              </a:xfrm>
              <a:custGeom>
                <a:avLst/>
                <a:gdLst>
                  <a:gd name="T0" fmla="*/ 2147483646 w 9811"/>
                  <a:gd name="T1" fmla="*/ 2147483646 h 18420"/>
                  <a:gd name="T2" fmla="*/ 2147483646 w 9811"/>
                  <a:gd name="T3" fmla="*/ 2147483646 h 18420"/>
                  <a:gd name="T4" fmla="*/ 2147483646 w 9811"/>
                  <a:gd name="T5" fmla="*/ 2147483646 h 18420"/>
                  <a:gd name="T6" fmla="*/ 2147483646 w 9811"/>
                  <a:gd name="T7" fmla="*/ 2147483646 h 18420"/>
                  <a:gd name="T8" fmla="*/ 2147483646 w 9811"/>
                  <a:gd name="T9" fmla="*/ 2147483646 h 18420"/>
                  <a:gd name="T10" fmla="*/ 2147483646 w 9811"/>
                  <a:gd name="T11" fmla="*/ 2147483646 h 18420"/>
                  <a:gd name="T12" fmla="*/ 2147483646 w 9811"/>
                  <a:gd name="T13" fmla="*/ 2147483646 h 18420"/>
                  <a:gd name="T14" fmla="*/ 2147483646 w 9811"/>
                  <a:gd name="T15" fmla="*/ 2147483646 h 18420"/>
                  <a:gd name="T16" fmla="*/ 2147483646 w 9811"/>
                  <a:gd name="T17" fmla="*/ 2147483646 h 18420"/>
                  <a:gd name="T18" fmla="*/ 2147483646 w 9811"/>
                  <a:gd name="T19" fmla="*/ 2147483646 h 18420"/>
                  <a:gd name="T20" fmla="*/ 2147483646 w 9811"/>
                  <a:gd name="T21" fmla="*/ 2147483646 h 18420"/>
                  <a:gd name="T22" fmla="*/ 2147483646 w 9811"/>
                  <a:gd name="T23" fmla="*/ 2147483646 h 18420"/>
                  <a:gd name="T24" fmla="*/ 2147483646 w 9811"/>
                  <a:gd name="T25" fmla="*/ 2147483646 h 18420"/>
                  <a:gd name="T26" fmla="*/ 2147483646 w 9811"/>
                  <a:gd name="T27" fmla="*/ 2147483646 h 18420"/>
                  <a:gd name="T28" fmla="*/ 2147483646 w 9811"/>
                  <a:gd name="T29" fmla="*/ 2147483646 h 18420"/>
                  <a:gd name="T30" fmla="*/ 2147483646 w 9811"/>
                  <a:gd name="T31" fmla="*/ 2147483646 h 18420"/>
                  <a:gd name="T32" fmla="*/ 2147483646 w 9811"/>
                  <a:gd name="T33" fmla="*/ 2147483646 h 18420"/>
                  <a:gd name="T34" fmla="*/ 2147483646 w 9811"/>
                  <a:gd name="T35" fmla="*/ 2147483646 h 18420"/>
                  <a:gd name="T36" fmla="*/ 2147483646 w 9811"/>
                  <a:gd name="T37" fmla="*/ 2147483646 h 18420"/>
                  <a:gd name="T38" fmla="*/ 2147483646 w 9811"/>
                  <a:gd name="T39" fmla="*/ 2147483646 h 18420"/>
                  <a:gd name="T40" fmla="*/ 2147483646 w 9811"/>
                  <a:gd name="T41" fmla="*/ 2147483646 h 18420"/>
                  <a:gd name="T42" fmla="*/ 2147483646 w 9811"/>
                  <a:gd name="T43" fmla="*/ 2147483646 h 18420"/>
                  <a:gd name="T44" fmla="*/ 2147483646 w 9811"/>
                  <a:gd name="T45" fmla="*/ 2147483646 h 18420"/>
                  <a:gd name="T46" fmla="*/ 2147483646 w 9811"/>
                  <a:gd name="T47" fmla="*/ 2147483646 h 18420"/>
                  <a:gd name="T48" fmla="*/ 2147483646 w 9811"/>
                  <a:gd name="T49" fmla="*/ 2147483646 h 18420"/>
                  <a:gd name="T50" fmla="*/ 2147483646 w 9811"/>
                  <a:gd name="T51" fmla="*/ 2147483646 h 18420"/>
                  <a:gd name="T52" fmla="*/ 2147483646 w 9811"/>
                  <a:gd name="T53" fmla="*/ 2147483646 h 18420"/>
                  <a:gd name="T54" fmla="*/ 2147483646 w 9811"/>
                  <a:gd name="T55" fmla="*/ 2147483646 h 18420"/>
                  <a:gd name="T56" fmla="*/ 2147483646 w 9811"/>
                  <a:gd name="T57" fmla="*/ 2147483646 h 18420"/>
                  <a:gd name="T58" fmla="*/ 2147483646 w 9811"/>
                  <a:gd name="T59" fmla="*/ 2147483646 h 18420"/>
                  <a:gd name="T60" fmla="*/ 2147483646 w 9811"/>
                  <a:gd name="T61" fmla="*/ 2147483646 h 18420"/>
                  <a:gd name="T62" fmla="*/ 2147483646 w 9811"/>
                  <a:gd name="T63" fmla="*/ 2147483646 h 18420"/>
                  <a:gd name="T64" fmla="*/ 2147483646 w 9811"/>
                  <a:gd name="T65" fmla="*/ 2147483646 h 18420"/>
                  <a:gd name="T66" fmla="*/ 2147483646 w 9811"/>
                  <a:gd name="T67" fmla="*/ 2147483646 h 18420"/>
                  <a:gd name="T68" fmla="*/ 2147483646 w 9811"/>
                  <a:gd name="T69" fmla="*/ 2147483646 h 18420"/>
                  <a:gd name="T70" fmla="*/ 2147483646 w 9811"/>
                  <a:gd name="T71" fmla="*/ 2147483646 h 18420"/>
                  <a:gd name="T72" fmla="*/ 2147483646 w 9811"/>
                  <a:gd name="T73" fmla="*/ 2147483646 h 18420"/>
                  <a:gd name="T74" fmla="*/ 2147483646 w 9811"/>
                  <a:gd name="T75" fmla="*/ 2147483646 h 18420"/>
                  <a:gd name="T76" fmla="*/ 2147483646 w 9811"/>
                  <a:gd name="T77" fmla="*/ 2147483646 h 18420"/>
                  <a:gd name="T78" fmla="*/ 2147483646 w 9811"/>
                  <a:gd name="T79" fmla="*/ 2147483646 h 18420"/>
                  <a:gd name="T80" fmla="*/ 2147483646 w 9811"/>
                  <a:gd name="T81" fmla="*/ 2147483646 h 18420"/>
                  <a:gd name="T82" fmla="*/ 2147483646 w 9811"/>
                  <a:gd name="T83" fmla="*/ 2147483646 h 18420"/>
                  <a:gd name="T84" fmla="*/ 2147483646 w 9811"/>
                  <a:gd name="T85" fmla="*/ 2147483646 h 18420"/>
                  <a:gd name="T86" fmla="*/ 2147483646 w 9811"/>
                  <a:gd name="T87" fmla="*/ 2147483646 h 18420"/>
                  <a:gd name="T88" fmla="*/ 2147483646 w 9811"/>
                  <a:gd name="T89" fmla="*/ 2147483646 h 18420"/>
                  <a:gd name="T90" fmla="*/ 2147483646 w 9811"/>
                  <a:gd name="T91" fmla="*/ 2147483646 h 18420"/>
                  <a:gd name="T92" fmla="*/ 2147483646 w 9811"/>
                  <a:gd name="T93" fmla="*/ 2147483646 h 18420"/>
                  <a:gd name="T94" fmla="*/ 2147483646 w 9811"/>
                  <a:gd name="T95" fmla="*/ 2147483646 h 18420"/>
                  <a:gd name="T96" fmla="*/ 2147483646 w 9811"/>
                  <a:gd name="T97" fmla="*/ 2147483646 h 18420"/>
                  <a:gd name="T98" fmla="*/ 2147483646 w 9811"/>
                  <a:gd name="T99" fmla="*/ 2147483646 h 18420"/>
                  <a:gd name="T100" fmla="*/ 2147483646 w 9811"/>
                  <a:gd name="T101" fmla="*/ 2147483646 h 18420"/>
                  <a:gd name="T102" fmla="*/ 2147483646 w 9811"/>
                  <a:gd name="T103" fmla="*/ 2147483646 h 18420"/>
                  <a:gd name="T104" fmla="*/ 2147483646 w 9811"/>
                  <a:gd name="T105" fmla="*/ 2147483646 h 18420"/>
                  <a:gd name="T106" fmla="*/ 2147483646 w 9811"/>
                  <a:gd name="T107" fmla="*/ 2147483646 h 18420"/>
                  <a:gd name="T108" fmla="*/ 2147483646 w 9811"/>
                  <a:gd name="T109" fmla="*/ 2147483646 h 18420"/>
                  <a:gd name="T110" fmla="*/ 2147483646 w 9811"/>
                  <a:gd name="T111" fmla="*/ 2147483646 h 18420"/>
                  <a:gd name="T112" fmla="*/ 2147483646 w 9811"/>
                  <a:gd name="T113" fmla="*/ 2147483646 h 1842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811" h="18420">
                    <a:moveTo>
                      <a:pt x="991" y="7467"/>
                    </a:moveTo>
                    <a:lnTo>
                      <a:pt x="1105" y="7505"/>
                    </a:lnTo>
                    <a:lnTo>
                      <a:pt x="1315" y="7429"/>
                    </a:lnTo>
                    <a:lnTo>
                      <a:pt x="1391" y="7124"/>
                    </a:lnTo>
                    <a:lnTo>
                      <a:pt x="1448" y="7029"/>
                    </a:lnTo>
                    <a:lnTo>
                      <a:pt x="1562" y="6991"/>
                    </a:lnTo>
                    <a:lnTo>
                      <a:pt x="1696" y="6972"/>
                    </a:lnTo>
                    <a:lnTo>
                      <a:pt x="1791" y="6933"/>
                    </a:lnTo>
                    <a:lnTo>
                      <a:pt x="1943" y="6762"/>
                    </a:lnTo>
                    <a:lnTo>
                      <a:pt x="2001" y="6667"/>
                    </a:lnTo>
                    <a:lnTo>
                      <a:pt x="2019" y="6533"/>
                    </a:lnTo>
                    <a:lnTo>
                      <a:pt x="2153" y="6610"/>
                    </a:lnTo>
                    <a:lnTo>
                      <a:pt x="2248" y="6629"/>
                    </a:lnTo>
                    <a:lnTo>
                      <a:pt x="2324" y="6572"/>
                    </a:lnTo>
                    <a:lnTo>
                      <a:pt x="2477" y="6381"/>
                    </a:lnTo>
                    <a:lnTo>
                      <a:pt x="2648" y="6229"/>
                    </a:lnTo>
                    <a:lnTo>
                      <a:pt x="2743" y="6115"/>
                    </a:lnTo>
                    <a:lnTo>
                      <a:pt x="2800" y="6076"/>
                    </a:lnTo>
                    <a:lnTo>
                      <a:pt x="2839" y="6038"/>
                    </a:lnTo>
                    <a:lnTo>
                      <a:pt x="2858" y="5981"/>
                    </a:lnTo>
                    <a:lnTo>
                      <a:pt x="2819" y="5924"/>
                    </a:lnTo>
                    <a:lnTo>
                      <a:pt x="2705" y="5905"/>
                    </a:lnTo>
                    <a:lnTo>
                      <a:pt x="2667" y="5848"/>
                    </a:lnTo>
                    <a:lnTo>
                      <a:pt x="2686" y="5772"/>
                    </a:lnTo>
                    <a:lnTo>
                      <a:pt x="2724" y="5734"/>
                    </a:lnTo>
                    <a:lnTo>
                      <a:pt x="2781" y="5714"/>
                    </a:lnTo>
                    <a:lnTo>
                      <a:pt x="2839" y="5676"/>
                    </a:lnTo>
                    <a:lnTo>
                      <a:pt x="2858" y="5600"/>
                    </a:lnTo>
                    <a:lnTo>
                      <a:pt x="2858" y="5543"/>
                    </a:lnTo>
                    <a:lnTo>
                      <a:pt x="2858" y="5486"/>
                    </a:lnTo>
                    <a:lnTo>
                      <a:pt x="2934" y="5448"/>
                    </a:lnTo>
                    <a:lnTo>
                      <a:pt x="2895" y="5391"/>
                    </a:lnTo>
                    <a:lnTo>
                      <a:pt x="2839" y="5372"/>
                    </a:lnTo>
                    <a:lnTo>
                      <a:pt x="2800" y="5353"/>
                    </a:lnTo>
                    <a:lnTo>
                      <a:pt x="2743" y="5333"/>
                    </a:lnTo>
                    <a:lnTo>
                      <a:pt x="2743" y="5277"/>
                    </a:lnTo>
                    <a:lnTo>
                      <a:pt x="2915" y="5277"/>
                    </a:lnTo>
                    <a:lnTo>
                      <a:pt x="2972" y="5238"/>
                    </a:lnTo>
                    <a:lnTo>
                      <a:pt x="3010" y="5124"/>
                    </a:lnTo>
                    <a:lnTo>
                      <a:pt x="2991" y="5086"/>
                    </a:lnTo>
                    <a:lnTo>
                      <a:pt x="2972" y="5067"/>
                    </a:lnTo>
                    <a:lnTo>
                      <a:pt x="2934" y="5048"/>
                    </a:lnTo>
                    <a:lnTo>
                      <a:pt x="2934" y="4972"/>
                    </a:lnTo>
                    <a:lnTo>
                      <a:pt x="2953" y="4914"/>
                    </a:lnTo>
                    <a:lnTo>
                      <a:pt x="2972" y="4857"/>
                    </a:lnTo>
                    <a:lnTo>
                      <a:pt x="3010" y="4819"/>
                    </a:lnTo>
                    <a:lnTo>
                      <a:pt x="3315" y="4762"/>
                    </a:lnTo>
                    <a:lnTo>
                      <a:pt x="3353" y="4743"/>
                    </a:lnTo>
                    <a:lnTo>
                      <a:pt x="3372" y="4610"/>
                    </a:lnTo>
                    <a:lnTo>
                      <a:pt x="3429" y="4495"/>
                    </a:lnTo>
                    <a:lnTo>
                      <a:pt x="3486" y="4457"/>
                    </a:lnTo>
                    <a:lnTo>
                      <a:pt x="3543" y="4552"/>
                    </a:lnTo>
                    <a:lnTo>
                      <a:pt x="3619" y="4515"/>
                    </a:lnTo>
                    <a:lnTo>
                      <a:pt x="3581" y="4438"/>
                    </a:lnTo>
                    <a:lnTo>
                      <a:pt x="3543" y="4381"/>
                    </a:lnTo>
                    <a:lnTo>
                      <a:pt x="3562" y="4324"/>
                    </a:lnTo>
                    <a:lnTo>
                      <a:pt x="3619" y="4305"/>
                    </a:lnTo>
                    <a:lnTo>
                      <a:pt x="3696" y="4324"/>
                    </a:lnTo>
                    <a:lnTo>
                      <a:pt x="3733" y="4419"/>
                    </a:lnTo>
                    <a:lnTo>
                      <a:pt x="3810" y="4457"/>
                    </a:lnTo>
                    <a:lnTo>
                      <a:pt x="3867" y="4438"/>
                    </a:lnTo>
                    <a:lnTo>
                      <a:pt x="3924" y="4381"/>
                    </a:lnTo>
                    <a:lnTo>
                      <a:pt x="4000" y="4343"/>
                    </a:lnTo>
                    <a:lnTo>
                      <a:pt x="4096" y="4343"/>
                    </a:lnTo>
                    <a:lnTo>
                      <a:pt x="4363" y="4591"/>
                    </a:lnTo>
                    <a:lnTo>
                      <a:pt x="4400" y="4648"/>
                    </a:lnTo>
                    <a:lnTo>
                      <a:pt x="4553" y="4724"/>
                    </a:lnTo>
                    <a:lnTo>
                      <a:pt x="4591" y="4781"/>
                    </a:lnTo>
                    <a:lnTo>
                      <a:pt x="4610" y="4876"/>
                    </a:lnTo>
                    <a:lnTo>
                      <a:pt x="4648" y="4896"/>
                    </a:lnTo>
                    <a:lnTo>
                      <a:pt x="4705" y="4876"/>
                    </a:lnTo>
                    <a:lnTo>
                      <a:pt x="4762" y="4838"/>
                    </a:lnTo>
                    <a:lnTo>
                      <a:pt x="4781" y="4762"/>
                    </a:lnTo>
                    <a:lnTo>
                      <a:pt x="4800" y="4686"/>
                    </a:lnTo>
                    <a:lnTo>
                      <a:pt x="4820" y="4629"/>
                    </a:lnTo>
                    <a:lnTo>
                      <a:pt x="4953" y="4571"/>
                    </a:lnTo>
                    <a:lnTo>
                      <a:pt x="4991" y="4495"/>
                    </a:lnTo>
                    <a:lnTo>
                      <a:pt x="4991" y="4400"/>
                    </a:lnTo>
                    <a:lnTo>
                      <a:pt x="4972" y="4305"/>
                    </a:lnTo>
                    <a:lnTo>
                      <a:pt x="5201" y="4324"/>
                    </a:lnTo>
                    <a:lnTo>
                      <a:pt x="5410" y="4381"/>
                    </a:lnTo>
                    <a:lnTo>
                      <a:pt x="5601" y="4343"/>
                    </a:lnTo>
                    <a:lnTo>
                      <a:pt x="5734" y="4095"/>
                    </a:lnTo>
                    <a:lnTo>
                      <a:pt x="5772" y="3809"/>
                    </a:lnTo>
                    <a:lnTo>
                      <a:pt x="5753" y="3524"/>
                    </a:lnTo>
                    <a:lnTo>
                      <a:pt x="5791" y="3257"/>
                    </a:lnTo>
                    <a:lnTo>
                      <a:pt x="5924" y="3086"/>
                    </a:lnTo>
                    <a:lnTo>
                      <a:pt x="5924" y="3047"/>
                    </a:lnTo>
                    <a:lnTo>
                      <a:pt x="5829" y="3029"/>
                    </a:lnTo>
                    <a:lnTo>
                      <a:pt x="5810" y="2915"/>
                    </a:lnTo>
                    <a:lnTo>
                      <a:pt x="5867" y="2819"/>
                    </a:lnTo>
                    <a:lnTo>
                      <a:pt x="6000" y="2781"/>
                    </a:lnTo>
                    <a:lnTo>
                      <a:pt x="5981" y="2667"/>
                    </a:lnTo>
                    <a:lnTo>
                      <a:pt x="6019" y="2609"/>
                    </a:lnTo>
                    <a:lnTo>
                      <a:pt x="6077" y="2553"/>
                    </a:lnTo>
                    <a:lnTo>
                      <a:pt x="6058" y="2495"/>
                    </a:lnTo>
                    <a:lnTo>
                      <a:pt x="6000" y="2419"/>
                    </a:lnTo>
                    <a:lnTo>
                      <a:pt x="5943" y="2400"/>
                    </a:lnTo>
                    <a:lnTo>
                      <a:pt x="5905" y="2343"/>
                    </a:lnTo>
                    <a:lnTo>
                      <a:pt x="5886" y="2209"/>
                    </a:lnTo>
                    <a:lnTo>
                      <a:pt x="5905" y="2114"/>
                    </a:lnTo>
                    <a:lnTo>
                      <a:pt x="5924" y="2019"/>
                    </a:lnTo>
                    <a:lnTo>
                      <a:pt x="6000" y="1867"/>
                    </a:lnTo>
                    <a:lnTo>
                      <a:pt x="6077" y="1676"/>
                    </a:lnTo>
                    <a:lnTo>
                      <a:pt x="6115" y="1562"/>
                    </a:lnTo>
                    <a:lnTo>
                      <a:pt x="6134" y="1333"/>
                    </a:lnTo>
                    <a:lnTo>
                      <a:pt x="6324" y="781"/>
                    </a:lnTo>
                    <a:lnTo>
                      <a:pt x="6381" y="705"/>
                    </a:lnTo>
                    <a:lnTo>
                      <a:pt x="6400" y="629"/>
                    </a:lnTo>
                    <a:lnTo>
                      <a:pt x="6400" y="457"/>
                    </a:lnTo>
                    <a:lnTo>
                      <a:pt x="6439" y="381"/>
                    </a:lnTo>
                    <a:lnTo>
                      <a:pt x="6496" y="324"/>
                    </a:lnTo>
                    <a:lnTo>
                      <a:pt x="6667" y="305"/>
                    </a:lnTo>
                    <a:lnTo>
                      <a:pt x="6743" y="267"/>
                    </a:lnTo>
                    <a:lnTo>
                      <a:pt x="6686" y="247"/>
                    </a:lnTo>
                    <a:lnTo>
                      <a:pt x="6648" y="209"/>
                    </a:lnTo>
                    <a:lnTo>
                      <a:pt x="6610" y="172"/>
                    </a:lnTo>
                    <a:lnTo>
                      <a:pt x="6591" y="114"/>
                    </a:lnTo>
                    <a:lnTo>
                      <a:pt x="6648" y="76"/>
                    </a:lnTo>
                    <a:lnTo>
                      <a:pt x="6762" y="19"/>
                    </a:lnTo>
                    <a:lnTo>
                      <a:pt x="6820" y="0"/>
                    </a:lnTo>
                    <a:lnTo>
                      <a:pt x="6896" y="19"/>
                    </a:lnTo>
                    <a:lnTo>
                      <a:pt x="6934" y="57"/>
                    </a:lnTo>
                    <a:lnTo>
                      <a:pt x="7105" y="286"/>
                    </a:lnTo>
                    <a:lnTo>
                      <a:pt x="7162" y="343"/>
                    </a:lnTo>
                    <a:lnTo>
                      <a:pt x="7238" y="381"/>
                    </a:lnTo>
                    <a:lnTo>
                      <a:pt x="7315" y="381"/>
                    </a:lnTo>
                    <a:lnTo>
                      <a:pt x="7524" y="381"/>
                    </a:lnTo>
                    <a:lnTo>
                      <a:pt x="7791" y="267"/>
                    </a:lnTo>
                    <a:lnTo>
                      <a:pt x="7944" y="228"/>
                    </a:lnTo>
                    <a:lnTo>
                      <a:pt x="8020" y="286"/>
                    </a:lnTo>
                    <a:lnTo>
                      <a:pt x="8000" y="400"/>
                    </a:lnTo>
                    <a:lnTo>
                      <a:pt x="7944" y="514"/>
                    </a:lnTo>
                    <a:lnTo>
                      <a:pt x="7886" y="629"/>
                    </a:lnTo>
                    <a:lnTo>
                      <a:pt x="7810" y="686"/>
                    </a:lnTo>
                    <a:lnTo>
                      <a:pt x="8058" y="800"/>
                    </a:lnTo>
                    <a:lnTo>
                      <a:pt x="8343" y="781"/>
                    </a:lnTo>
                    <a:lnTo>
                      <a:pt x="8610" y="838"/>
                    </a:lnTo>
                    <a:lnTo>
                      <a:pt x="8706" y="1105"/>
                    </a:lnTo>
                    <a:lnTo>
                      <a:pt x="8629" y="1752"/>
                    </a:lnTo>
                    <a:lnTo>
                      <a:pt x="8629" y="2038"/>
                    </a:lnTo>
                    <a:lnTo>
                      <a:pt x="8743" y="2305"/>
                    </a:lnTo>
                    <a:lnTo>
                      <a:pt x="9048" y="2629"/>
                    </a:lnTo>
                    <a:lnTo>
                      <a:pt x="9087" y="2762"/>
                    </a:lnTo>
                    <a:lnTo>
                      <a:pt x="9467" y="3086"/>
                    </a:lnTo>
                    <a:lnTo>
                      <a:pt x="9524" y="3105"/>
                    </a:lnTo>
                    <a:lnTo>
                      <a:pt x="9581" y="3105"/>
                    </a:lnTo>
                    <a:lnTo>
                      <a:pt x="9620" y="3105"/>
                    </a:lnTo>
                    <a:lnTo>
                      <a:pt x="9658" y="3143"/>
                    </a:lnTo>
                    <a:lnTo>
                      <a:pt x="9677" y="3200"/>
                    </a:lnTo>
                    <a:lnTo>
                      <a:pt x="9658" y="3352"/>
                    </a:lnTo>
                    <a:lnTo>
                      <a:pt x="9677" y="3428"/>
                    </a:lnTo>
                    <a:lnTo>
                      <a:pt x="9810" y="3524"/>
                    </a:lnTo>
                    <a:lnTo>
                      <a:pt x="9772" y="3886"/>
                    </a:lnTo>
                    <a:lnTo>
                      <a:pt x="9696" y="4267"/>
                    </a:lnTo>
                    <a:lnTo>
                      <a:pt x="9448" y="4381"/>
                    </a:lnTo>
                    <a:lnTo>
                      <a:pt x="9029" y="4495"/>
                    </a:lnTo>
                    <a:lnTo>
                      <a:pt x="8724" y="4534"/>
                    </a:lnTo>
                    <a:lnTo>
                      <a:pt x="8706" y="4743"/>
                    </a:lnTo>
                    <a:lnTo>
                      <a:pt x="8838" y="4876"/>
                    </a:lnTo>
                    <a:lnTo>
                      <a:pt x="8801" y="5181"/>
                    </a:lnTo>
                    <a:lnTo>
                      <a:pt x="8496" y="5562"/>
                    </a:lnTo>
                    <a:lnTo>
                      <a:pt x="8343" y="5924"/>
                    </a:lnTo>
                    <a:lnTo>
                      <a:pt x="8401" y="6381"/>
                    </a:lnTo>
                    <a:lnTo>
                      <a:pt x="8401" y="6496"/>
                    </a:lnTo>
                    <a:lnTo>
                      <a:pt x="8381" y="6933"/>
                    </a:lnTo>
                    <a:lnTo>
                      <a:pt x="8343" y="6933"/>
                    </a:lnTo>
                    <a:lnTo>
                      <a:pt x="8305" y="6914"/>
                    </a:lnTo>
                    <a:lnTo>
                      <a:pt x="8248" y="6953"/>
                    </a:lnTo>
                    <a:lnTo>
                      <a:pt x="8153" y="7048"/>
                    </a:lnTo>
                    <a:lnTo>
                      <a:pt x="8172" y="7067"/>
                    </a:lnTo>
                    <a:lnTo>
                      <a:pt x="8191" y="7105"/>
                    </a:lnTo>
                    <a:lnTo>
                      <a:pt x="8153" y="7143"/>
                    </a:lnTo>
                    <a:lnTo>
                      <a:pt x="8115" y="7143"/>
                    </a:lnTo>
                    <a:lnTo>
                      <a:pt x="8020" y="7048"/>
                    </a:lnTo>
                    <a:lnTo>
                      <a:pt x="7944" y="7009"/>
                    </a:lnTo>
                    <a:lnTo>
                      <a:pt x="7791" y="7009"/>
                    </a:lnTo>
                    <a:lnTo>
                      <a:pt x="7677" y="7105"/>
                    </a:lnTo>
                    <a:lnTo>
                      <a:pt x="7639" y="7238"/>
                    </a:lnTo>
                    <a:lnTo>
                      <a:pt x="7639" y="7295"/>
                    </a:lnTo>
                    <a:lnTo>
                      <a:pt x="7563" y="7314"/>
                    </a:lnTo>
                    <a:lnTo>
                      <a:pt x="7543" y="7372"/>
                    </a:lnTo>
                    <a:lnTo>
                      <a:pt x="7524" y="7429"/>
                    </a:lnTo>
                    <a:lnTo>
                      <a:pt x="7467" y="7600"/>
                    </a:lnTo>
                    <a:lnTo>
                      <a:pt x="7448" y="7734"/>
                    </a:lnTo>
                    <a:lnTo>
                      <a:pt x="7410" y="7753"/>
                    </a:lnTo>
                    <a:lnTo>
                      <a:pt x="7353" y="7581"/>
                    </a:lnTo>
                    <a:lnTo>
                      <a:pt x="7277" y="7619"/>
                    </a:lnTo>
                    <a:lnTo>
                      <a:pt x="7277" y="7771"/>
                    </a:lnTo>
                    <a:lnTo>
                      <a:pt x="7162" y="7829"/>
                    </a:lnTo>
                    <a:lnTo>
                      <a:pt x="7201" y="7867"/>
                    </a:lnTo>
                    <a:lnTo>
                      <a:pt x="7238" y="7905"/>
                    </a:lnTo>
                    <a:lnTo>
                      <a:pt x="7277" y="7981"/>
                    </a:lnTo>
                    <a:lnTo>
                      <a:pt x="7219" y="8000"/>
                    </a:lnTo>
                    <a:lnTo>
                      <a:pt x="7182" y="8038"/>
                    </a:lnTo>
                    <a:lnTo>
                      <a:pt x="7124" y="8133"/>
                    </a:lnTo>
                    <a:lnTo>
                      <a:pt x="7143" y="8115"/>
                    </a:lnTo>
                    <a:lnTo>
                      <a:pt x="7124" y="8191"/>
                    </a:lnTo>
                    <a:lnTo>
                      <a:pt x="7105" y="8286"/>
                    </a:lnTo>
                    <a:lnTo>
                      <a:pt x="7086" y="8324"/>
                    </a:lnTo>
                    <a:lnTo>
                      <a:pt x="7067" y="8457"/>
                    </a:lnTo>
                    <a:lnTo>
                      <a:pt x="7010" y="8514"/>
                    </a:lnTo>
                    <a:lnTo>
                      <a:pt x="6972" y="8496"/>
                    </a:lnTo>
                    <a:lnTo>
                      <a:pt x="6915" y="8419"/>
                    </a:lnTo>
                    <a:lnTo>
                      <a:pt x="6781" y="8362"/>
                    </a:lnTo>
                    <a:lnTo>
                      <a:pt x="6686" y="8419"/>
                    </a:lnTo>
                    <a:lnTo>
                      <a:pt x="6648" y="8572"/>
                    </a:lnTo>
                    <a:lnTo>
                      <a:pt x="6610" y="8762"/>
                    </a:lnTo>
                    <a:lnTo>
                      <a:pt x="6610" y="9029"/>
                    </a:lnTo>
                    <a:lnTo>
                      <a:pt x="6534" y="9276"/>
                    </a:lnTo>
                    <a:lnTo>
                      <a:pt x="6458" y="9334"/>
                    </a:lnTo>
                    <a:lnTo>
                      <a:pt x="6439" y="9467"/>
                    </a:lnTo>
                    <a:lnTo>
                      <a:pt x="6381" y="9505"/>
                    </a:lnTo>
                    <a:lnTo>
                      <a:pt x="6286" y="9371"/>
                    </a:lnTo>
                    <a:lnTo>
                      <a:pt x="6210" y="9371"/>
                    </a:lnTo>
                    <a:lnTo>
                      <a:pt x="6000" y="9505"/>
                    </a:lnTo>
                    <a:lnTo>
                      <a:pt x="5924" y="9715"/>
                    </a:lnTo>
                    <a:lnTo>
                      <a:pt x="5867" y="9981"/>
                    </a:lnTo>
                    <a:lnTo>
                      <a:pt x="5810" y="10077"/>
                    </a:lnTo>
                    <a:lnTo>
                      <a:pt x="5658" y="10133"/>
                    </a:lnTo>
                    <a:lnTo>
                      <a:pt x="5524" y="10324"/>
                    </a:lnTo>
                    <a:lnTo>
                      <a:pt x="5486" y="10572"/>
                    </a:lnTo>
                    <a:lnTo>
                      <a:pt x="5410" y="10895"/>
                    </a:lnTo>
                    <a:lnTo>
                      <a:pt x="5296" y="11086"/>
                    </a:lnTo>
                    <a:lnTo>
                      <a:pt x="5353" y="11257"/>
                    </a:lnTo>
                    <a:lnTo>
                      <a:pt x="5334" y="11391"/>
                    </a:lnTo>
                    <a:lnTo>
                      <a:pt x="5315" y="11505"/>
                    </a:lnTo>
                    <a:lnTo>
                      <a:pt x="5353" y="11715"/>
                    </a:lnTo>
                    <a:lnTo>
                      <a:pt x="5467" y="11886"/>
                    </a:lnTo>
                    <a:lnTo>
                      <a:pt x="5582" y="12000"/>
                    </a:lnTo>
                    <a:lnTo>
                      <a:pt x="5658" y="12058"/>
                    </a:lnTo>
                    <a:lnTo>
                      <a:pt x="5772" y="12038"/>
                    </a:lnTo>
                    <a:lnTo>
                      <a:pt x="5829" y="12153"/>
                    </a:lnTo>
                    <a:lnTo>
                      <a:pt x="5905" y="12267"/>
                    </a:lnTo>
                    <a:lnTo>
                      <a:pt x="5963" y="12305"/>
                    </a:lnTo>
                    <a:lnTo>
                      <a:pt x="6000" y="12305"/>
                    </a:lnTo>
                    <a:lnTo>
                      <a:pt x="6095" y="12305"/>
                    </a:lnTo>
                    <a:lnTo>
                      <a:pt x="6115" y="12305"/>
                    </a:lnTo>
                    <a:lnTo>
                      <a:pt x="6172" y="12381"/>
                    </a:lnTo>
                    <a:lnTo>
                      <a:pt x="6172" y="12400"/>
                    </a:lnTo>
                    <a:lnTo>
                      <a:pt x="6134" y="12439"/>
                    </a:lnTo>
                    <a:lnTo>
                      <a:pt x="6115" y="12534"/>
                    </a:lnTo>
                    <a:lnTo>
                      <a:pt x="6115" y="12572"/>
                    </a:lnTo>
                    <a:lnTo>
                      <a:pt x="6058" y="12724"/>
                    </a:lnTo>
                    <a:lnTo>
                      <a:pt x="6058" y="12762"/>
                    </a:lnTo>
                    <a:lnTo>
                      <a:pt x="5981" y="12838"/>
                    </a:lnTo>
                    <a:lnTo>
                      <a:pt x="5905" y="13010"/>
                    </a:lnTo>
                    <a:lnTo>
                      <a:pt x="5696" y="13943"/>
                    </a:lnTo>
                    <a:lnTo>
                      <a:pt x="5638" y="14286"/>
                    </a:lnTo>
                    <a:lnTo>
                      <a:pt x="5734" y="14553"/>
                    </a:lnTo>
                    <a:lnTo>
                      <a:pt x="5696" y="14648"/>
                    </a:lnTo>
                    <a:lnTo>
                      <a:pt x="5696" y="14762"/>
                    </a:lnTo>
                    <a:lnTo>
                      <a:pt x="5696" y="15010"/>
                    </a:lnTo>
                    <a:lnTo>
                      <a:pt x="5734" y="15353"/>
                    </a:lnTo>
                    <a:lnTo>
                      <a:pt x="5753" y="15429"/>
                    </a:lnTo>
                    <a:lnTo>
                      <a:pt x="5867" y="15543"/>
                    </a:lnTo>
                    <a:lnTo>
                      <a:pt x="5943" y="15600"/>
                    </a:lnTo>
                    <a:lnTo>
                      <a:pt x="5886" y="15639"/>
                    </a:lnTo>
                    <a:lnTo>
                      <a:pt x="5848" y="15810"/>
                    </a:lnTo>
                    <a:lnTo>
                      <a:pt x="5867" y="15867"/>
                    </a:lnTo>
                    <a:lnTo>
                      <a:pt x="5772" y="16000"/>
                    </a:lnTo>
                    <a:lnTo>
                      <a:pt x="5791" y="16153"/>
                    </a:lnTo>
                    <a:lnTo>
                      <a:pt x="5715" y="16324"/>
                    </a:lnTo>
                    <a:lnTo>
                      <a:pt x="5677" y="16420"/>
                    </a:lnTo>
                    <a:lnTo>
                      <a:pt x="5619" y="16420"/>
                    </a:lnTo>
                    <a:lnTo>
                      <a:pt x="5562" y="16343"/>
                    </a:lnTo>
                    <a:lnTo>
                      <a:pt x="5486" y="16362"/>
                    </a:lnTo>
                    <a:lnTo>
                      <a:pt x="5372" y="16381"/>
                    </a:lnTo>
                    <a:lnTo>
                      <a:pt x="5257" y="16362"/>
                    </a:lnTo>
                    <a:lnTo>
                      <a:pt x="5162" y="16401"/>
                    </a:lnTo>
                    <a:lnTo>
                      <a:pt x="5067" y="16362"/>
                    </a:lnTo>
                    <a:lnTo>
                      <a:pt x="5010" y="16381"/>
                    </a:lnTo>
                    <a:lnTo>
                      <a:pt x="4857" y="16381"/>
                    </a:lnTo>
                    <a:lnTo>
                      <a:pt x="4762" y="16457"/>
                    </a:lnTo>
                    <a:lnTo>
                      <a:pt x="4743" y="16591"/>
                    </a:lnTo>
                    <a:lnTo>
                      <a:pt x="4629" y="16629"/>
                    </a:lnTo>
                    <a:lnTo>
                      <a:pt x="4553" y="16705"/>
                    </a:lnTo>
                    <a:lnTo>
                      <a:pt x="4495" y="16743"/>
                    </a:lnTo>
                    <a:lnTo>
                      <a:pt x="4324" y="16724"/>
                    </a:lnTo>
                    <a:lnTo>
                      <a:pt x="4038" y="16819"/>
                    </a:lnTo>
                    <a:lnTo>
                      <a:pt x="3829" y="16972"/>
                    </a:lnTo>
                    <a:lnTo>
                      <a:pt x="3619" y="17086"/>
                    </a:lnTo>
                    <a:lnTo>
                      <a:pt x="3562" y="17163"/>
                    </a:lnTo>
                    <a:lnTo>
                      <a:pt x="3486" y="17277"/>
                    </a:lnTo>
                    <a:lnTo>
                      <a:pt x="3391" y="17505"/>
                    </a:lnTo>
                    <a:lnTo>
                      <a:pt x="3353" y="17620"/>
                    </a:lnTo>
                    <a:lnTo>
                      <a:pt x="3315" y="17600"/>
                    </a:lnTo>
                    <a:lnTo>
                      <a:pt x="3257" y="17544"/>
                    </a:lnTo>
                    <a:lnTo>
                      <a:pt x="3200" y="17429"/>
                    </a:lnTo>
                    <a:lnTo>
                      <a:pt x="3162" y="17353"/>
                    </a:lnTo>
                    <a:lnTo>
                      <a:pt x="3067" y="17353"/>
                    </a:lnTo>
                    <a:lnTo>
                      <a:pt x="2953" y="17372"/>
                    </a:lnTo>
                    <a:lnTo>
                      <a:pt x="2876" y="17448"/>
                    </a:lnTo>
                    <a:lnTo>
                      <a:pt x="2839" y="17524"/>
                    </a:lnTo>
                    <a:lnTo>
                      <a:pt x="2800" y="17600"/>
                    </a:lnTo>
                    <a:lnTo>
                      <a:pt x="2800" y="17639"/>
                    </a:lnTo>
                    <a:lnTo>
                      <a:pt x="2819" y="17676"/>
                    </a:lnTo>
                    <a:lnTo>
                      <a:pt x="2781" y="17734"/>
                    </a:lnTo>
                    <a:lnTo>
                      <a:pt x="2781" y="17772"/>
                    </a:lnTo>
                    <a:lnTo>
                      <a:pt x="2762" y="17867"/>
                    </a:lnTo>
                    <a:lnTo>
                      <a:pt x="2743" y="17924"/>
                    </a:lnTo>
                    <a:lnTo>
                      <a:pt x="2724" y="17981"/>
                    </a:lnTo>
                    <a:lnTo>
                      <a:pt x="2705" y="18038"/>
                    </a:lnTo>
                    <a:lnTo>
                      <a:pt x="2648" y="18077"/>
                    </a:lnTo>
                    <a:lnTo>
                      <a:pt x="2629" y="18134"/>
                    </a:lnTo>
                    <a:lnTo>
                      <a:pt x="2629" y="18210"/>
                    </a:lnTo>
                    <a:lnTo>
                      <a:pt x="2610" y="18382"/>
                    </a:lnTo>
                    <a:lnTo>
                      <a:pt x="2553" y="18419"/>
                    </a:lnTo>
                    <a:lnTo>
                      <a:pt x="2248" y="18401"/>
                    </a:lnTo>
                    <a:lnTo>
                      <a:pt x="2153" y="18362"/>
                    </a:lnTo>
                    <a:lnTo>
                      <a:pt x="2057" y="18305"/>
                    </a:lnTo>
                    <a:lnTo>
                      <a:pt x="2001" y="18210"/>
                    </a:lnTo>
                    <a:lnTo>
                      <a:pt x="1981" y="18077"/>
                    </a:lnTo>
                    <a:lnTo>
                      <a:pt x="2001" y="17981"/>
                    </a:lnTo>
                    <a:lnTo>
                      <a:pt x="2001" y="17867"/>
                    </a:lnTo>
                    <a:lnTo>
                      <a:pt x="1905" y="17753"/>
                    </a:lnTo>
                    <a:lnTo>
                      <a:pt x="1696" y="17581"/>
                    </a:lnTo>
                    <a:lnTo>
                      <a:pt x="1581" y="17467"/>
                    </a:lnTo>
                    <a:lnTo>
                      <a:pt x="1505" y="17334"/>
                    </a:lnTo>
                    <a:lnTo>
                      <a:pt x="1505" y="17239"/>
                    </a:lnTo>
                    <a:lnTo>
                      <a:pt x="1486" y="17048"/>
                    </a:lnTo>
                    <a:lnTo>
                      <a:pt x="1486" y="16953"/>
                    </a:lnTo>
                    <a:lnTo>
                      <a:pt x="1448" y="16877"/>
                    </a:lnTo>
                    <a:lnTo>
                      <a:pt x="1410" y="16800"/>
                    </a:lnTo>
                    <a:lnTo>
                      <a:pt x="1295" y="16667"/>
                    </a:lnTo>
                    <a:lnTo>
                      <a:pt x="1219" y="16553"/>
                    </a:lnTo>
                    <a:lnTo>
                      <a:pt x="1181" y="16438"/>
                    </a:lnTo>
                    <a:lnTo>
                      <a:pt x="1200" y="16324"/>
                    </a:lnTo>
                    <a:lnTo>
                      <a:pt x="1276" y="16229"/>
                    </a:lnTo>
                    <a:lnTo>
                      <a:pt x="1315" y="16115"/>
                    </a:lnTo>
                    <a:lnTo>
                      <a:pt x="1257" y="16000"/>
                    </a:lnTo>
                    <a:lnTo>
                      <a:pt x="1200" y="15867"/>
                    </a:lnTo>
                    <a:lnTo>
                      <a:pt x="1181" y="15753"/>
                    </a:lnTo>
                    <a:lnTo>
                      <a:pt x="1239" y="15639"/>
                    </a:lnTo>
                    <a:lnTo>
                      <a:pt x="1371" y="15410"/>
                    </a:lnTo>
                    <a:lnTo>
                      <a:pt x="1391" y="15277"/>
                    </a:lnTo>
                    <a:lnTo>
                      <a:pt x="1391" y="15086"/>
                    </a:lnTo>
                    <a:lnTo>
                      <a:pt x="1353" y="14896"/>
                    </a:lnTo>
                    <a:lnTo>
                      <a:pt x="1219" y="14534"/>
                    </a:lnTo>
                    <a:lnTo>
                      <a:pt x="1295" y="14324"/>
                    </a:lnTo>
                    <a:lnTo>
                      <a:pt x="1239" y="14134"/>
                    </a:lnTo>
                    <a:lnTo>
                      <a:pt x="1143" y="13924"/>
                    </a:lnTo>
                    <a:lnTo>
                      <a:pt x="1124" y="13714"/>
                    </a:lnTo>
                    <a:lnTo>
                      <a:pt x="1162" y="13619"/>
                    </a:lnTo>
                    <a:lnTo>
                      <a:pt x="1276" y="13410"/>
                    </a:lnTo>
                    <a:lnTo>
                      <a:pt x="1295" y="13296"/>
                    </a:lnTo>
                    <a:lnTo>
                      <a:pt x="1276" y="13181"/>
                    </a:lnTo>
                    <a:lnTo>
                      <a:pt x="1200" y="13105"/>
                    </a:lnTo>
                    <a:lnTo>
                      <a:pt x="1124" y="13029"/>
                    </a:lnTo>
                    <a:lnTo>
                      <a:pt x="1048" y="12952"/>
                    </a:lnTo>
                    <a:lnTo>
                      <a:pt x="819" y="12534"/>
                    </a:lnTo>
                    <a:lnTo>
                      <a:pt x="724" y="12305"/>
                    </a:lnTo>
                    <a:lnTo>
                      <a:pt x="686" y="12058"/>
                    </a:lnTo>
                    <a:lnTo>
                      <a:pt x="743" y="11810"/>
                    </a:lnTo>
                    <a:lnTo>
                      <a:pt x="895" y="11657"/>
                    </a:lnTo>
                    <a:lnTo>
                      <a:pt x="1067" y="11524"/>
                    </a:lnTo>
                    <a:lnTo>
                      <a:pt x="1162" y="11334"/>
                    </a:lnTo>
                    <a:lnTo>
                      <a:pt x="1162" y="11124"/>
                    </a:lnTo>
                    <a:lnTo>
                      <a:pt x="1067" y="10895"/>
                    </a:lnTo>
                    <a:lnTo>
                      <a:pt x="934" y="10724"/>
                    </a:lnTo>
                    <a:lnTo>
                      <a:pt x="781" y="10629"/>
                    </a:lnTo>
                    <a:lnTo>
                      <a:pt x="496" y="10591"/>
                    </a:lnTo>
                    <a:lnTo>
                      <a:pt x="419" y="10553"/>
                    </a:lnTo>
                    <a:lnTo>
                      <a:pt x="381" y="10458"/>
                    </a:lnTo>
                    <a:lnTo>
                      <a:pt x="438" y="10381"/>
                    </a:lnTo>
                    <a:lnTo>
                      <a:pt x="496" y="10305"/>
                    </a:lnTo>
                    <a:lnTo>
                      <a:pt x="533" y="10210"/>
                    </a:lnTo>
                    <a:lnTo>
                      <a:pt x="533" y="10114"/>
                    </a:lnTo>
                    <a:lnTo>
                      <a:pt x="438" y="9981"/>
                    </a:lnTo>
                    <a:lnTo>
                      <a:pt x="419" y="9905"/>
                    </a:lnTo>
                    <a:lnTo>
                      <a:pt x="400" y="9791"/>
                    </a:lnTo>
                    <a:lnTo>
                      <a:pt x="400" y="9543"/>
                    </a:lnTo>
                    <a:lnTo>
                      <a:pt x="400" y="9429"/>
                    </a:lnTo>
                    <a:lnTo>
                      <a:pt x="438" y="9239"/>
                    </a:lnTo>
                    <a:lnTo>
                      <a:pt x="438" y="9162"/>
                    </a:lnTo>
                    <a:lnTo>
                      <a:pt x="381" y="9086"/>
                    </a:lnTo>
                    <a:lnTo>
                      <a:pt x="343" y="9086"/>
                    </a:lnTo>
                    <a:lnTo>
                      <a:pt x="210" y="9124"/>
                    </a:lnTo>
                    <a:lnTo>
                      <a:pt x="152" y="9124"/>
                    </a:lnTo>
                    <a:lnTo>
                      <a:pt x="133" y="9067"/>
                    </a:lnTo>
                    <a:lnTo>
                      <a:pt x="115" y="9010"/>
                    </a:lnTo>
                    <a:lnTo>
                      <a:pt x="115" y="8876"/>
                    </a:lnTo>
                    <a:lnTo>
                      <a:pt x="115" y="8800"/>
                    </a:lnTo>
                    <a:lnTo>
                      <a:pt x="96" y="8743"/>
                    </a:lnTo>
                    <a:lnTo>
                      <a:pt x="20" y="8533"/>
                    </a:lnTo>
                    <a:lnTo>
                      <a:pt x="20" y="8477"/>
                    </a:lnTo>
                    <a:lnTo>
                      <a:pt x="0" y="8305"/>
                    </a:lnTo>
                    <a:lnTo>
                      <a:pt x="76" y="8286"/>
                    </a:lnTo>
                    <a:lnTo>
                      <a:pt x="210" y="8343"/>
                    </a:lnTo>
                    <a:lnTo>
                      <a:pt x="286" y="8343"/>
                    </a:lnTo>
                    <a:lnTo>
                      <a:pt x="343" y="8286"/>
                    </a:lnTo>
                    <a:lnTo>
                      <a:pt x="381" y="8229"/>
                    </a:lnTo>
                    <a:lnTo>
                      <a:pt x="457" y="8076"/>
                    </a:lnTo>
                    <a:lnTo>
                      <a:pt x="553" y="7962"/>
                    </a:lnTo>
                    <a:lnTo>
                      <a:pt x="800" y="7810"/>
                    </a:lnTo>
                    <a:lnTo>
                      <a:pt x="914" y="7695"/>
                    </a:lnTo>
                    <a:lnTo>
                      <a:pt x="972" y="7524"/>
                    </a:lnTo>
                    <a:lnTo>
                      <a:pt x="991" y="7467"/>
                    </a:lnTo>
                  </a:path>
                </a:pathLst>
              </a:custGeom>
              <a:solidFill>
                <a:srgbClr val="B0B0B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8153" name="Freeform 13">
                <a:extLst>
                  <a:ext uri="{FF2B5EF4-FFF2-40B4-BE49-F238E27FC236}">
                    <a16:creationId xmlns:a16="http://schemas.microsoft.com/office/drawing/2014/main" id="{2AF8BE65-7033-6142-A5DC-7A71E5A6A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5625" y="3773488"/>
                <a:ext cx="4292600" cy="4422775"/>
              </a:xfrm>
              <a:custGeom>
                <a:avLst/>
                <a:gdLst>
                  <a:gd name="T0" fmla="*/ 2147483646 w 11925"/>
                  <a:gd name="T1" fmla="*/ 2147483646 h 12287"/>
                  <a:gd name="T2" fmla="*/ 2147483646 w 11925"/>
                  <a:gd name="T3" fmla="*/ 2147483646 h 12287"/>
                  <a:gd name="T4" fmla="*/ 2147483646 w 11925"/>
                  <a:gd name="T5" fmla="*/ 2147483646 h 12287"/>
                  <a:gd name="T6" fmla="*/ 2147483646 w 11925"/>
                  <a:gd name="T7" fmla="*/ 2147483646 h 12287"/>
                  <a:gd name="T8" fmla="*/ 2147483646 w 11925"/>
                  <a:gd name="T9" fmla="*/ 2147483646 h 12287"/>
                  <a:gd name="T10" fmla="*/ 2147483646 w 11925"/>
                  <a:gd name="T11" fmla="*/ 2147483646 h 12287"/>
                  <a:gd name="T12" fmla="*/ 2147483646 w 11925"/>
                  <a:gd name="T13" fmla="*/ 2147483646 h 12287"/>
                  <a:gd name="T14" fmla="*/ 2147483646 w 11925"/>
                  <a:gd name="T15" fmla="*/ 2147483646 h 12287"/>
                  <a:gd name="T16" fmla="*/ 2147483646 w 11925"/>
                  <a:gd name="T17" fmla="*/ 2147483646 h 12287"/>
                  <a:gd name="T18" fmla="*/ 2147483646 w 11925"/>
                  <a:gd name="T19" fmla="*/ 2147483646 h 12287"/>
                  <a:gd name="T20" fmla="*/ 2147483646 w 11925"/>
                  <a:gd name="T21" fmla="*/ 2147483646 h 12287"/>
                  <a:gd name="T22" fmla="*/ 2147483646 w 11925"/>
                  <a:gd name="T23" fmla="*/ 2147483646 h 12287"/>
                  <a:gd name="T24" fmla="*/ 2147483646 w 11925"/>
                  <a:gd name="T25" fmla="*/ 2147483646 h 12287"/>
                  <a:gd name="T26" fmla="*/ 2147483646 w 11925"/>
                  <a:gd name="T27" fmla="*/ 2147483646 h 12287"/>
                  <a:gd name="T28" fmla="*/ 2147483646 w 11925"/>
                  <a:gd name="T29" fmla="*/ 2147483646 h 12287"/>
                  <a:gd name="T30" fmla="*/ 2147483646 w 11925"/>
                  <a:gd name="T31" fmla="*/ 2147483646 h 12287"/>
                  <a:gd name="T32" fmla="*/ 2147483646 w 11925"/>
                  <a:gd name="T33" fmla="*/ 2147483646 h 12287"/>
                  <a:gd name="T34" fmla="*/ 2147483646 w 11925"/>
                  <a:gd name="T35" fmla="*/ 2147483646 h 12287"/>
                  <a:gd name="T36" fmla="*/ 2147483646 w 11925"/>
                  <a:gd name="T37" fmla="*/ 2147483646 h 12287"/>
                  <a:gd name="T38" fmla="*/ 2147483646 w 11925"/>
                  <a:gd name="T39" fmla="*/ 2147483646 h 12287"/>
                  <a:gd name="T40" fmla="*/ 2147483646 w 11925"/>
                  <a:gd name="T41" fmla="*/ 2147483646 h 12287"/>
                  <a:gd name="T42" fmla="*/ 2147483646 w 11925"/>
                  <a:gd name="T43" fmla="*/ 2147483646 h 12287"/>
                  <a:gd name="T44" fmla="*/ 2147483646 w 11925"/>
                  <a:gd name="T45" fmla="*/ 2147483646 h 12287"/>
                  <a:gd name="T46" fmla="*/ 2147483646 w 11925"/>
                  <a:gd name="T47" fmla="*/ 2147483646 h 12287"/>
                  <a:gd name="T48" fmla="*/ 2147483646 w 11925"/>
                  <a:gd name="T49" fmla="*/ 2147483646 h 12287"/>
                  <a:gd name="T50" fmla="*/ 2147483646 w 11925"/>
                  <a:gd name="T51" fmla="*/ 2147483646 h 12287"/>
                  <a:gd name="T52" fmla="*/ 2147483646 w 11925"/>
                  <a:gd name="T53" fmla="*/ 2147483646 h 12287"/>
                  <a:gd name="T54" fmla="*/ 2147483646 w 11925"/>
                  <a:gd name="T55" fmla="*/ 2147483646 h 12287"/>
                  <a:gd name="T56" fmla="*/ 2147483646 w 11925"/>
                  <a:gd name="T57" fmla="*/ 2147483646 h 12287"/>
                  <a:gd name="T58" fmla="*/ 2147483646 w 11925"/>
                  <a:gd name="T59" fmla="*/ 2147483646 h 12287"/>
                  <a:gd name="T60" fmla="*/ 2147483646 w 11925"/>
                  <a:gd name="T61" fmla="*/ 2147483646 h 12287"/>
                  <a:gd name="T62" fmla="*/ 2147483646 w 11925"/>
                  <a:gd name="T63" fmla="*/ 2147483646 h 12287"/>
                  <a:gd name="T64" fmla="*/ 2147483646 w 11925"/>
                  <a:gd name="T65" fmla="*/ 2147483646 h 12287"/>
                  <a:gd name="T66" fmla="*/ 2147483646 w 11925"/>
                  <a:gd name="T67" fmla="*/ 2147483646 h 12287"/>
                  <a:gd name="T68" fmla="*/ 2147483646 w 11925"/>
                  <a:gd name="T69" fmla="*/ 2147483646 h 12287"/>
                  <a:gd name="T70" fmla="*/ 2147483646 w 11925"/>
                  <a:gd name="T71" fmla="*/ 2147483646 h 12287"/>
                  <a:gd name="T72" fmla="*/ 2147483646 w 11925"/>
                  <a:gd name="T73" fmla="*/ 2147483646 h 12287"/>
                  <a:gd name="T74" fmla="*/ 2147483646 w 11925"/>
                  <a:gd name="T75" fmla="*/ 2147483646 h 12287"/>
                  <a:gd name="T76" fmla="*/ 2147483646 w 11925"/>
                  <a:gd name="T77" fmla="*/ 2147483646 h 12287"/>
                  <a:gd name="T78" fmla="*/ 2147483646 w 11925"/>
                  <a:gd name="T79" fmla="*/ 2147483646 h 12287"/>
                  <a:gd name="T80" fmla="*/ 2147483646 w 11925"/>
                  <a:gd name="T81" fmla="*/ 2147483646 h 12287"/>
                  <a:gd name="T82" fmla="*/ 2147483646 w 11925"/>
                  <a:gd name="T83" fmla="*/ 2147483646 h 12287"/>
                  <a:gd name="T84" fmla="*/ 2147483646 w 11925"/>
                  <a:gd name="T85" fmla="*/ 2147483646 h 12287"/>
                  <a:gd name="T86" fmla="*/ 2147483646 w 11925"/>
                  <a:gd name="T87" fmla="*/ 2147483646 h 12287"/>
                  <a:gd name="T88" fmla="*/ 2147483646 w 11925"/>
                  <a:gd name="T89" fmla="*/ 2147483646 h 12287"/>
                  <a:gd name="T90" fmla="*/ 2147483646 w 11925"/>
                  <a:gd name="T91" fmla="*/ 2147483646 h 12287"/>
                  <a:gd name="T92" fmla="*/ 2147483646 w 11925"/>
                  <a:gd name="T93" fmla="*/ 2147483646 h 12287"/>
                  <a:gd name="T94" fmla="*/ 2147483646 w 11925"/>
                  <a:gd name="T95" fmla="*/ 2147483646 h 12287"/>
                  <a:gd name="T96" fmla="*/ 2147483646 w 11925"/>
                  <a:gd name="T97" fmla="*/ 2147483646 h 12287"/>
                  <a:gd name="T98" fmla="*/ 2147483646 w 11925"/>
                  <a:gd name="T99" fmla="*/ 2147483646 h 12287"/>
                  <a:gd name="T100" fmla="*/ 2147483646 w 11925"/>
                  <a:gd name="T101" fmla="*/ 2147483646 h 12287"/>
                  <a:gd name="T102" fmla="*/ 2147483646 w 11925"/>
                  <a:gd name="T103" fmla="*/ 2147483646 h 12287"/>
                  <a:gd name="T104" fmla="*/ 2147483646 w 11925"/>
                  <a:gd name="T105" fmla="*/ 2147483646 h 12287"/>
                  <a:gd name="T106" fmla="*/ 2147483646 w 11925"/>
                  <a:gd name="T107" fmla="*/ 2147483646 h 12287"/>
                  <a:gd name="T108" fmla="*/ 2147483646 w 11925"/>
                  <a:gd name="T109" fmla="*/ 2147483646 h 12287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925" h="12287">
                    <a:moveTo>
                      <a:pt x="1048" y="2228"/>
                    </a:moveTo>
                    <a:lnTo>
                      <a:pt x="1238" y="2381"/>
                    </a:lnTo>
                    <a:lnTo>
                      <a:pt x="1296" y="2381"/>
                    </a:lnTo>
                    <a:lnTo>
                      <a:pt x="1315" y="2476"/>
                    </a:lnTo>
                    <a:lnTo>
                      <a:pt x="1429" y="2666"/>
                    </a:lnTo>
                    <a:lnTo>
                      <a:pt x="1486" y="2762"/>
                    </a:lnTo>
                    <a:lnTo>
                      <a:pt x="1391" y="2762"/>
                    </a:lnTo>
                    <a:lnTo>
                      <a:pt x="1333" y="2780"/>
                    </a:lnTo>
                    <a:lnTo>
                      <a:pt x="1315" y="2857"/>
                    </a:lnTo>
                    <a:lnTo>
                      <a:pt x="1333" y="2971"/>
                    </a:lnTo>
                    <a:lnTo>
                      <a:pt x="1391" y="3047"/>
                    </a:lnTo>
                    <a:lnTo>
                      <a:pt x="1467" y="3104"/>
                    </a:lnTo>
                    <a:lnTo>
                      <a:pt x="1638" y="3180"/>
                    </a:lnTo>
                    <a:lnTo>
                      <a:pt x="1619" y="3200"/>
                    </a:lnTo>
                    <a:lnTo>
                      <a:pt x="1600" y="3276"/>
                    </a:lnTo>
                    <a:lnTo>
                      <a:pt x="1695" y="3295"/>
                    </a:lnTo>
                    <a:lnTo>
                      <a:pt x="1981" y="3409"/>
                    </a:lnTo>
                    <a:lnTo>
                      <a:pt x="2058" y="3485"/>
                    </a:lnTo>
                    <a:lnTo>
                      <a:pt x="1943" y="3542"/>
                    </a:lnTo>
                    <a:lnTo>
                      <a:pt x="1810" y="3600"/>
                    </a:lnTo>
                    <a:lnTo>
                      <a:pt x="1714" y="3714"/>
                    </a:lnTo>
                    <a:lnTo>
                      <a:pt x="1638" y="3847"/>
                    </a:lnTo>
                    <a:lnTo>
                      <a:pt x="1677" y="3847"/>
                    </a:lnTo>
                    <a:lnTo>
                      <a:pt x="1734" y="3866"/>
                    </a:lnTo>
                    <a:lnTo>
                      <a:pt x="1772" y="3886"/>
                    </a:lnTo>
                    <a:lnTo>
                      <a:pt x="1810" y="3962"/>
                    </a:lnTo>
                    <a:lnTo>
                      <a:pt x="1848" y="3942"/>
                    </a:lnTo>
                    <a:lnTo>
                      <a:pt x="1924" y="3886"/>
                    </a:lnTo>
                    <a:lnTo>
                      <a:pt x="1981" y="3904"/>
                    </a:lnTo>
                    <a:lnTo>
                      <a:pt x="2000" y="3942"/>
                    </a:lnTo>
                    <a:lnTo>
                      <a:pt x="2039" y="3981"/>
                    </a:lnTo>
                    <a:lnTo>
                      <a:pt x="2058" y="4000"/>
                    </a:lnTo>
                    <a:lnTo>
                      <a:pt x="2095" y="3962"/>
                    </a:lnTo>
                    <a:lnTo>
                      <a:pt x="2172" y="3809"/>
                    </a:lnTo>
                    <a:lnTo>
                      <a:pt x="2210" y="3771"/>
                    </a:lnTo>
                    <a:lnTo>
                      <a:pt x="2305" y="3809"/>
                    </a:lnTo>
                    <a:lnTo>
                      <a:pt x="2420" y="3904"/>
                    </a:lnTo>
                    <a:lnTo>
                      <a:pt x="2496" y="3923"/>
                    </a:lnTo>
                    <a:lnTo>
                      <a:pt x="2553" y="3923"/>
                    </a:lnTo>
                    <a:lnTo>
                      <a:pt x="2591" y="3886"/>
                    </a:lnTo>
                    <a:lnTo>
                      <a:pt x="2629" y="3886"/>
                    </a:lnTo>
                    <a:lnTo>
                      <a:pt x="2667" y="3923"/>
                    </a:lnTo>
                    <a:lnTo>
                      <a:pt x="2686" y="3981"/>
                    </a:lnTo>
                    <a:lnTo>
                      <a:pt x="2648" y="4038"/>
                    </a:lnTo>
                    <a:lnTo>
                      <a:pt x="2591" y="4076"/>
                    </a:lnTo>
                    <a:lnTo>
                      <a:pt x="2553" y="4095"/>
                    </a:lnTo>
                    <a:lnTo>
                      <a:pt x="2667" y="4133"/>
                    </a:lnTo>
                    <a:lnTo>
                      <a:pt x="2762" y="4171"/>
                    </a:lnTo>
                    <a:lnTo>
                      <a:pt x="2991" y="4190"/>
                    </a:lnTo>
                    <a:lnTo>
                      <a:pt x="3029" y="4171"/>
                    </a:lnTo>
                    <a:lnTo>
                      <a:pt x="3143" y="4133"/>
                    </a:lnTo>
                    <a:lnTo>
                      <a:pt x="3182" y="4133"/>
                    </a:lnTo>
                    <a:lnTo>
                      <a:pt x="3238" y="4152"/>
                    </a:lnTo>
                    <a:lnTo>
                      <a:pt x="3277" y="4190"/>
                    </a:lnTo>
                    <a:lnTo>
                      <a:pt x="3296" y="4228"/>
                    </a:lnTo>
                    <a:lnTo>
                      <a:pt x="3334" y="4247"/>
                    </a:lnTo>
                    <a:lnTo>
                      <a:pt x="3448" y="4247"/>
                    </a:lnTo>
                    <a:lnTo>
                      <a:pt x="3543" y="4209"/>
                    </a:lnTo>
                    <a:lnTo>
                      <a:pt x="3619" y="4171"/>
                    </a:lnTo>
                    <a:lnTo>
                      <a:pt x="3715" y="4133"/>
                    </a:lnTo>
                    <a:lnTo>
                      <a:pt x="3810" y="4152"/>
                    </a:lnTo>
                    <a:lnTo>
                      <a:pt x="3905" y="4209"/>
                    </a:lnTo>
                    <a:lnTo>
                      <a:pt x="4000" y="4247"/>
                    </a:lnTo>
                    <a:lnTo>
                      <a:pt x="4096" y="4190"/>
                    </a:lnTo>
                    <a:lnTo>
                      <a:pt x="4115" y="4362"/>
                    </a:lnTo>
                    <a:lnTo>
                      <a:pt x="4191" y="4438"/>
                    </a:lnTo>
                    <a:lnTo>
                      <a:pt x="4401" y="4495"/>
                    </a:lnTo>
                    <a:lnTo>
                      <a:pt x="4591" y="4628"/>
                    </a:lnTo>
                    <a:lnTo>
                      <a:pt x="4629" y="4647"/>
                    </a:lnTo>
                    <a:lnTo>
                      <a:pt x="4686" y="4628"/>
                    </a:lnTo>
                    <a:lnTo>
                      <a:pt x="4743" y="4514"/>
                    </a:lnTo>
                    <a:lnTo>
                      <a:pt x="4762" y="4514"/>
                    </a:lnTo>
                    <a:lnTo>
                      <a:pt x="4934" y="4571"/>
                    </a:lnTo>
                    <a:lnTo>
                      <a:pt x="5448" y="4590"/>
                    </a:lnTo>
                    <a:lnTo>
                      <a:pt x="5600" y="4552"/>
                    </a:lnTo>
                    <a:lnTo>
                      <a:pt x="5696" y="4609"/>
                    </a:lnTo>
                    <a:lnTo>
                      <a:pt x="5810" y="4628"/>
                    </a:lnTo>
                    <a:lnTo>
                      <a:pt x="5905" y="4590"/>
                    </a:lnTo>
                    <a:lnTo>
                      <a:pt x="5943" y="4476"/>
                    </a:lnTo>
                    <a:lnTo>
                      <a:pt x="6001" y="4419"/>
                    </a:lnTo>
                    <a:lnTo>
                      <a:pt x="6115" y="4381"/>
                    </a:lnTo>
                    <a:lnTo>
                      <a:pt x="6343" y="4343"/>
                    </a:lnTo>
                    <a:lnTo>
                      <a:pt x="6515" y="4495"/>
                    </a:lnTo>
                    <a:lnTo>
                      <a:pt x="6572" y="4476"/>
                    </a:lnTo>
                    <a:lnTo>
                      <a:pt x="6629" y="4419"/>
                    </a:lnTo>
                    <a:lnTo>
                      <a:pt x="6667" y="4343"/>
                    </a:lnTo>
                    <a:lnTo>
                      <a:pt x="6743" y="4419"/>
                    </a:lnTo>
                    <a:lnTo>
                      <a:pt x="6743" y="4552"/>
                    </a:lnTo>
                    <a:lnTo>
                      <a:pt x="6724" y="4685"/>
                    </a:lnTo>
                    <a:lnTo>
                      <a:pt x="6743" y="4780"/>
                    </a:lnTo>
                    <a:lnTo>
                      <a:pt x="6800" y="4780"/>
                    </a:lnTo>
                    <a:lnTo>
                      <a:pt x="6858" y="4761"/>
                    </a:lnTo>
                    <a:lnTo>
                      <a:pt x="6953" y="4724"/>
                    </a:lnTo>
                    <a:lnTo>
                      <a:pt x="6934" y="4876"/>
                    </a:lnTo>
                    <a:lnTo>
                      <a:pt x="7029" y="4952"/>
                    </a:lnTo>
                    <a:lnTo>
                      <a:pt x="7163" y="4952"/>
                    </a:lnTo>
                    <a:lnTo>
                      <a:pt x="7258" y="4876"/>
                    </a:lnTo>
                    <a:lnTo>
                      <a:pt x="7334" y="4914"/>
                    </a:lnTo>
                    <a:lnTo>
                      <a:pt x="7258" y="5028"/>
                    </a:lnTo>
                    <a:lnTo>
                      <a:pt x="7486" y="5047"/>
                    </a:lnTo>
                    <a:lnTo>
                      <a:pt x="7715" y="4838"/>
                    </a:lnTo>
                    <a:lnTo>
                      <a:pt x="8287" y="3790"/>
                    </a:lnTo>
                    <a:lnTo>
                      <a:pt x="8363" y="3505"/>
                    </a:lnTo>
                    <a:lnTo>
                      <a:pt x="8248" y="3333"/>
                    </a:lnTo>
                    <a:lnTo>
                      <a:pt x="8248" y="3200"/>
                    </a:lnTo>
                    <a:lnTo>
                      <a:pt x="8172" y="3047"/>
                    </a:lnTo>
                    <a:lnTo>
                      <a:pt x="8077" y="2914"/>
                    </a:lnTo>
                    <a:lnTo>
                      <a:pt x="7924" y="2857"/>
                    </a:lnTo>
                    <a:lnTo>
                      <a:pt x="7715" y="2666"/>
                    </a:lnTo>
                    <a:lnTo>
                      <a:pt x="7562" y="2533"/>
                    </a:lnTo>
                    <a:lnTo>
                      <a:pt x="7543" y="2362"/>
                    </a:lnTo>
                    <a:lnTo>
                      <a:pt x="7467" y="2209"/>
                    </a:lnTo>
                    <a:lnTo>
                      <a:pt x="7200" y="1695"/>
                    </a:lnTo>
                    <a:lnTo>
                      <a:pt x="7181" y="1561"/>
                    </a:lnTo>
                    <a:lnTo>
                      <a:pt x="6991" y="1485"/>
                    </a:lnTo>
                    <a:lnTo>
                      <a:pt x="6934" y="1390"/>
                    </a:lnTo>
                    <a:lnTo>
                      <a:pt x="6896" y="1276"/>
                    </a:lnTo>
                    <a:lnTo>
                      <a:pt x="6782" y="628"/>
                    </a:lnTo>
                    <a:lnTo>
                      <a:pt x="6782" y="514"/>
                    </a:lnTo>
                    <a:lnTo>
                      <a:pt x="6858" y="400"/>
                    </a:lnTo>
                    <a:lnTo>
                      <a:pt x="6972" y="381"/>
                    </a:lnTo>
                    <a:lnTo>
                      <a:pt x="7239" y="361"/>
                    </a:lnTo>
                    <a:lnTo>
                      <a:pt x="8134" y="114"/>
                    </a:lnTo>
                    <a:lnTo>
                      <a:pt x="8705" y="152"/>
                    </a:lnTo>
                    <a:lnTo>
                      <a:pt x="8839" y="209"/>
                    </a:lnTo>
                    <a:lnTo>
                      <a:pt x="8953" y="305"/>
                    </a:lnTo>
                    <a:lnTo>
                      <a:pt x="9220" y="285"/>
                    </a:lnTo>
                    <a:lnTo>
                      <a:pt x="9410" y="381"/>
                    </a:lnTo>
                    <a:lnTo>
                      <a:pt x="9486" y="400"/>
                    </a:lnTo>
                    <a:lnTo>
                      <a:pt x="9715" y="305"/>
                    </a:lnTo>
                    <a:lnTo>
                      <a:pt x="9772" y="305"/>
                    </a:lnTo>
                    <a:lnTo>
                      <a:pt x="9829" y="361"/>
                    </a:lnTo>
                    <a:lnTo>
                      <a:pt x="9887" y="323"/>
                    </a:lnTo>
                    <a:lnTo>
                      <a:pt x="9963" y="209"/>
                    </a:lnTo>
                    <a:lnTo>
                      <a:pt x="10019" y="152"/>
                    </a:lnTo>
                    <a:lnTo>
                      <a:pt x="10077" y="133"/>
                    </a:lnTo>
                    <a:lnTo>
                      <a:pt x="10496" y="171"/>
                    </a:lnTo>
                    <a:lnTo>
                      <a:pt x="10649" y="133"/>
                    </a:lnTo>
                    <a:lnTo>
                      <a:pt x="10705" y="0"/>
                    </a:lnTo>
                    <a:lnTo>
                      <a:pt x="11258" y="38"/>
                    </a:lnTo>
                    <a:lnTo>
                      <a:pt x="11620" y="133"/>
                    </a:lnTo>
                    <a:lnTo>
                      <a:pt x="11601" y="190"/>
                    </a:lnTo>
                    <a:lnTo>
                      <a:pt x="11543" y="361"/>
                    </a:lnTo>
                    <a:lnTo>
                      <a:pt x="11429" y="476"/>
                    </a:lnTo>
                    <a:lnTo>
                      <a:pt x="11182" y="628"/>
                    </a:lnTo>
                    <a:lnTo>
                      <a:pt x="11086" y="742"/>
                    </a:lnTo>
                    <a:lnTo>
                      <a:pt x="11010" y="895"/>
                    </a:lnTo>
                    <a:lnTo>
                      <a:pt x="10972" y="952"/>
                    </a:lnTo>
                    <a:lnTo>
                      <a:pt x="10915" y="1009"/>
                    </a:lnTo>
                    <a:lnTo>
                      <a:pt x="10839" y="1009"/>
                    </a:lnTo>
                    <a:lnTo>
                      <a:pt x="10705" y="952"/>
                    </a:lnTo>
                    <a:lnTo>
                      <a:pt x="10629" y="971"/>
                    </a:lnTo>
                    <a:lnTo>
                      <a:pt x="10649" y="1143"/>
                    </a:lnTo>
                    <a:lnTo>
                      <a:pt x="10649" y="1199"/>
                    </a:lnTo>
                    <a:lnTo>
                      <a:pt x="10725" y="1409"/>
                    </a:lnTo>
                    <a:lnTo>
                      <a:pt x="10744" y="1466"/>
                    </a:lnTo>
                    <a:lnTo>
                      <a:pt x="10744" y="1542"/>
                    </a:lnTo>
                    <a:lnTo>
                      <a:pt x="10744" y="1676"/>
                    </a:lnTo>
                    <a:lnTo>
                      <a:pt x="10762" y="1733"/>
                    </a:lnTo>
                    <a:lnTo>
                      <a:pt x="10781" y="1790"/>
                    </a:lnTo>
                    <a:lnTo>
                      <a:pt x="10839" y="1790"/>
                    </a:lnTo>
                    <a:lnTo>
                      <a:pt x="10972" y="1752"/>
                    </a:lnTo>
                    <a:lnTo>
                      <a:pt x="11010" y="1752"/>
                    </a:lnTo>
                    <a:lnTo>
                      <a:pt x="11067" y="1828"/>
                    </a:lnTo>
                    <a:lnTo>
                      <a:pt x="11067" y="1905"/>
                    </a:lnTo>
                    <a:lnTo>
                      <a:pt x="11029" y="2095"/>
                    </a:lnTo>
                    <a:lnTo>
                      <a:pt x="11029" y="2209"/>
                    </a:lnTo>
                    <a:lnTo>
                      <a:pt x="11029" y="2457"/>
                    </a:lnTo>
                    <a:lnTo>
                      <a:pt x="11048" y="2571"/>
                    </a:lnTo>
                    <a:lnTo>
                      <a:pt x="11067" y="2647"/>
                    </a:lnTo>
                    <a:lnTo>
                      <a:pt x="11162" y="2780"/>
                    </a:lnTo>
                    <a:lnTo>
                      <a:pt x="11162" y="2876"/>
                    </a:lnTo>
                    <a:lnTo>
                      <a:pt x="11125" y="2971"/>
                    </a:lnTo>
                    <a:lnTo>
                      <a:pt x="11067" y="3047"/>
                    </a:lnTo>
                    <a:lnTo>
                      <a:pt x="11010" y="3124"/>
                    </a:lnTo>
                    <a:lnTo>
                      <a:pt x="11048" y="3219"/>
                    </a:lnTo>
                    <a:lnTo>
                      <a:pt x="11125" y="3257"/>
                    </a:lnTo>
                    <a:lnTo>
                      <a:pt x="11410" y="3295"/>
                    </a:lnTo>
                    <a:lnTo>
                      <a:pt x="11563" y="3390"/>
                    </a:lnTo>
                    <a:lnTo>
                      <a:pt x="11696" y="3561"/>
                    </a:lnTo>
                    <a:lnTo>
                      <a:pt x="11791" y="3790"/>
                    </a:lnTo>
                    <a:lnTo>
                      <a:pt x="11791" y="4000"/>
                    </a:lnTo>
                    <a:lnTo>
                      <a:pt x="11696" y="4190"/>
                    </a:lnTo>
                    <a:lnTo>
                      <a:pt x="11524" y="4323"/>
                    </a:lnTo>
                    <a:lnTo>
                      <a:pt x="11372" y="4476"/>
                    </a:lnTo>
                    <a:lnTo>
                      <a:pt x="11315" y="4724"/>
                    </a:lnTo>
                    <a:lnTo>
                      <a:pt x="11353" y="4971"/>
                    </a:lnTo>
                    <a:lnTo>
                      <a:pt x="11448" y="5200"/>
                    </a:lnTo>
                    <a:lnTo>
                      <a:pt x="11677" y="5618"/>
                    </a:lnTo>
                    <a:lnTo>
                      <a:pt x="11753" y="5695"/>
                    </a:lnTo>
                    <a:lnTo>
                      <a:pt x="11829" y="5771"/>
                    </a:lnTo>
                    <a:lnTo>
                      <a:pt x="11905" y="5847"/>
                    </a:lnTo>
                    <a:lnTo>
                      <a:pt x="11924" y="5962"/>
                    </a:lnTo>
                    <a:lnTo>
                      <a:pt x="11905" y="6076"/>
                    </a:lnTo>
                    <a:lnTo>
                      <a:pt x="11791" y="6285"/>
                    </a:lnTo>
                    <a:lnTo>
                      <a:pt x="11753" y="6380"/>
                    </a:lnTo>
                    <a:lnTo>
                      <a:pt x="11772" y="6590"/>
                    </a:lnTo>
                    <a:lnTo>
                      <a:pt x="11868" y="6800"/>
                    </a:lnTo>
                    <a:lnTo>
                      <a:pt x="11924" y="6990"/>
                    </a:lnTo>
                    <a:lnTo>
                      <a:pt x="11848" y="7200"/>
                    </a:lnTo>
                    <a:lnTo>
                      <a:pt x="11696" y="7009"/>
                    </a:lnTo>
                    <a:lnTo>
                      <a:pt x="11487" y="6876"/>
                    </a:lnTo>
                    <a:lnTo>
                      <a:pt x="10896" y="6609"/>
                    </a:lnTo>
                    <a:lnTo>
                      <a:pt x="10801" y="6590"/>
                    </a:lnTo>
                    <a:lnTo>
                      <a:pt x="10725" y="6590"/>
                    </a:lnTo>
                    <a:lnTo>
                      <a:pt x="10591" y="6628"/>
                    </a:lnTo>
                    <a:lnTo>
                      <a:pt x="10515" y="6647"/>
                    </a:lnTo>
                    <a:lnTo>
                      <a:pt x="10286" y="6571"/>
                    </a:lnTo>
                    <a:lnTo>
                      <a:pt x="10210" y="6571"/>
                    </a:lnTo>
                    <a:lnTo>
                      <a:pt x="10191" y="6666"/>
                    </a:lnTo>
                    <a:lnTo>
                      <a:pt x="10191" y="6761"/>
                    </a:lnTo>
                    <a:lnTo>
                      <a:pt x="10191" y="6876"/>
                    </a:lnTo>
                    <a:lnTo>
                      <a:pt x="10172" y="7009"/>
                    </a:lnTo>
                    <a:lnTo>
                      <a:pt x="10134" y="7105"/>
                    </a:lnTo>
                    <a:lnTo>
                      <a:pt x="10077" y="7181"/>
                    </a:lnTo>
                    <a:lnTo>
                      <a:pt x="9848" y="7257"/>
                    </a:lnTo>
                    <a:lnTo>
                      <a:pt x="9753" y="7314"/>
                    </a:lnTo>
                    <a:lnTo>
                      <a:pt x="9696" y="7409"/>
                    </a:lnTo>
                    <a:lnTo>
                      <a:pt x="9582" y="7619"/>
                    </a:lnTo>
                    <a:lnTo>
                      <a:pt x="9525" y="7714"/>
                    </a:lnTo>
                    <a:lnTo>
                      <a:pt x="9353" y="7809"/>
                    </a:lnTo>
                    <a:lnTo>
                      <a:pt x="9162" y="7809"/>
                    </a:lnTo>
                    <a:lnTo>
                      <a:pt x="8953" y="7790"/>
                    </a:lnTo>
                    <a:lnTo>
                      <a:pt x="8763" y="7809"/>
                    </a:lnTo>
                    <a:lnTo>
                      <a:pt x="8686" y="7904"/>
                    </a:lnTo>
                    <a:lnTo>
                      <a:pt x="8705" y="8114"/>
                    </a:lnTo>
                    <a:lnTo>
                      <a:pt x="8781" y="8343"/>
                    </a:lnTo>
                    <a:lnTo>
                      <a:pt x="8820" y="8533"/>
                    </a:lnTo>
                    <a:lnTo>
                      <a:pt x="8800" y="8666"/>
                    </a:lnTo>
                    <a:lnTo>
                      <a:pt x="8744" y="8914"/>
                    </a:lnTo>
                    <a:lnTo>
                      <a:pt x="8705" y="9047"/>
                    </a:lnTo>
                    <a:lnTo>
                      <a:pt x="8705" y="9314"/>
                    </a:lnTo>
                    <a:lnTo>
                      <a:pt x="8686" y="9448"/>
                    </a:lnTo>
                    <a:lnTo>
                      <a:pt x="8648" y="9562"/>
                    </a:lnTo>
                    <a:lnTo>
                      <a:pt x="8610" y="9657"/>
                    </a:lnTo>
                    <a:lnTo>
                      <a:pt x="8534" y="9809"/>
                    </a:lnTo>
                    <a:lnTo>
                      <a:pt x="8496" y="9885"/>
                    </a:lnTo>
                    <a:lnTo>
                      <a:pt x="8458" y="10171"/>
                    </a:lnTo>
                    <a:lnTo>
                      <a:pt x="8439" y="10266"/>
                    </a:lnTo>
                    <a:lnTo>
                      <a:pt x="8363" y="10362"/>
                    </a:lnTo>
                    <a:lnTo>
                      <a:pt x="8096" y="10590"/>
                    </a:lnTo>
                    <a:lnTo>
                      <a:pt x="8020" y="10686"/>
                    </a:lnTo>
                    <a:lnTo>
                      <a:pt x="7791" y="11028"/>
                    </a:lnTo>
                    <a:lnTo>
                      <a:pt x="7657" y="11181"/>
                    </a:lnTo>
                    <a:lnTo>
                      <a:pt x="7486" y="11200"/>
                    </a:lnTo>
                    <a:lnTo>
                      <a:pt x="7334" y="11124"/>
                    </a:lnTo>
                    <a:lnTo>
                      <a:pt x="7181" y="10971"/>
                    </a:lnTo>
                    <a:lnTo>
                      <a:pt x="7124" y="10914"/>
                    </a:lnTo>
                    <a:lnTo>
                      <a:pt x="7029" y="10895"/>
                    </a:lnTo>
                    <a:lnTo>
                      <a:pt x="6953" y="10914"/>
                    </a:lnTo>
                    <a:lnTo>
                      <a:pt x="6515" y="11067"/>
                    </a:lnTo>
                    <a:lnTo>
                      <a:pt x="6438" y="11124"/>
                    </a:lnTo>
                    <a:lnTo>
                      <a:pt x="6382" y="11219"/>
                    </a:lnTo>
                    <a:lnTo>
                      <a:pt x="6343" y="11314"/>
                    </a:lnTo>
                    <a:lnTo>
                      <a:pt x="6305" y="11429"/>
                    </a:lnTo>
                    <a:lnTo>
                      <a:pt x="6248" y="11543"/>
                    </a:lnTo>
                    <a:lnTo>
                      <a:pt x="6191" y="11638"/>
                    </a:lnTo>
                    <a:lnTo>
                      <a:pt x="5676" y="12057"/>
                    </a:lnTo>
                    <a:lnTo>
                      <a:pt x="5315" y="12267"/>
                    </a:lnTo>
                    <a:lnTo>
                      <a:pt x="5219" y="12286"/>
                    </a:lnTo>
                    <a:lnTo>
                      <a:pt x="5143" y="12267"/>
                    </a:lnTo>
                    <a:lnTo>
                      <a:pt x="5105" y="12191"/>
                    </a:lnTo>
                    <a:lnTo>
                      <a:pt x="5105" y="12057"/>
                    </a:lnTo>
                    <a:lnTo>
                      <a:pt x="5105" y="11847"/>
                    </a:lnTo>
                    <a:lnTo>
                      <a:pt x="5124" y="11771"/>
                    </a:lnTo>
                    <a:lnTo>
                      <a:pt x="5163" y="11676"/>
                    </a:lnTo>
                    <a:lnTo>
                      <a:pt x="5277" y="11561"/>
                    </a:lnTo>
                    <a:lnTo>
                      <a:pt x="5315" y="11485"/>
                    </a:lnTo>
                    <a:lnTo>
                      <a:pt x="5315" y="11390"/>
                    </a:lnTo>
                    <a:lnTo>
                      <a:pt x="5315" y="11295"/>
                    </a:lnTo>
                    <a:lnTo>
                      <a:pt x="5295" y="11200"/>
                    </a:lnTo>
                    <a:lnTo>
                      <a:pt x="5295" y="11143"/>
                    </a:lnTo>
                    <a:lnTo>
                      <a:pt x="5353" y="11048"/>
                    </a:lnTo>
                    <a:lnTo>
                      <a:pt x="5391" y="10971"/>
                    </a:lnTo>
                    <a:lnTo>
                      <a:pt x="5315" y="10933"/>
                    </a:lnTo>
                    <a:lnTo>
                      <a:pt x="5143" y="10933"/>
                    </a:lnTo>
                    <a:lnTo>
                      <a:pt x="5067" y="10914"/>
                    </a:lnTo>
                    <a:lnTo>
                      <a:pt x="5010" y="10895"/>
                    </a:lnTo>
                    <a:lnTo>
                      <a:pt x="4953" y="10857"/>
                    </a:lnTo>
                    <a:lnTo>
                      <a:pt x="4915" y="10781"/>
                    </a:lnTo>
                    <a:lnTo>
                      <a:pt x="4877" y="10667"/>
                    </a:lnTo>
                    <a:lnTo>
                      <a:pt x="4838" y="10381"/>
                    </a:lnTo>
                    <a:lnTo>
                      <a:pt x="4801" y="10286"/>
                    </a:lnTo>
                    <a:lnTo>
                      <a:pt x="4724" y="10228"/>
                    </a:lnTo>
                    <a:lnTo>
                      <a:pt x="4667" y="10190"/>
                    </a:lnTo>
                    <a:lnTo>
                      <a:pt x="4591" y="10152"/>
                    </a:lnTo>
                    <a:lnTo>
                      <a:pt x="4534" y="10057"/>
                    </a:lnTo>
                    <a:lnTo>
                      <a:pt x="4305" y="9657"/>
                    </a:lnTo>
                    <a:lnTo>
                      <a:pt x="4286" y="9562"/>
                    </a:lnTo>
                    <a:lnTo>
                      <a:pt x="4248" y="9371"/>
                    </a:lnTo>
                    <a:lnTo>
                      <a:pt x="4229" y="9276"/>
                    </a:lnTo>
                    <a:lnTo>
                      <a:pt x="4134" y="9200"/>
                    </a:lnTo>
                    <a:lnTo>
                      <a:pt x="4039" y="9162"/>
                    </a:lnTo>
                    <a:lnTo>
                      <a:pt x="3962" y="9143"/>
                    </a:lnTo>
                    <a:lnTo>
                      <a:pt x="3962" y="9047"/>
                    </a:lnTo>
                    <a:lnTo>
                      <a:pt x="4000" y="8952"/>
                    </a:lnTo>
                    <a:lnTo>
                      <a:pt x="4076" y="8876"/>
                    </a:lnTo>
                    <a:lnTo>
                      <a:pt x="4420" y="8609"/>
                    </a:lnTo>
                    <a:lnTo>
                      <a:pt x="4515" y="8438"/>
                    </a:lnTo>
                    <a:lnTo>
                      <a:pt x="4496" y="8247"/>
                    </a:lnTo>
                    <a:lnTo>
                      <a:pt x="4362" y="8019"/>
                    </a:lnTo>
                    <a:lnTo>
                      <a:pt x="4343" y="7924"/>
                    </a:lnTo>
                    <a:lnTo>
                      <a:pt x="4420" y="7885"/>
                    </a:lnTo>
                    <a:lnTo>
                      <a:pt x="4591" y="7885"/>
                    </a:lnTo>
                    <a:lnTo>
                      <a:pt x="4667" y="7848"/>
                    </a:lnTo>
                    <a:lnTo>
                      <a:pt x="4724" y="7790"/>
                    </a:lnTo>
                    <a:lnTo>
                      <a:pt x="4762" y="7714"/>
                    </a:lnTo>
                    <a:lnTo>
                      <a:pt x="4801" y="7599"/>
                    </a:lnTo>
                    <a:lnTo>
                      <a:pt x="4838" y="7314"/>
                    </a:lnTo>
                    <a:lnTo>
                      <a:pt x="4838" y="7066"/>
                    </a:lnTo>
                    <a:lnTo>
                      <a:pt x="4762" y="6895"/>
                    </a:lnTo>
                    <a:lnTo>
                      <a:pt x="4553" y="6800"/>
                    </a:lnTo>
                    <a:lnTo>
                      <a:pt x="4191" y="6705"/>
                    </a:lnTo>
                    <a:lnTo>
                      <a:pt x="4039" y="6781"/>
                    </a:lnTo>
                    <a:lnTo>
                      <a:pt x="3943" y="6990"/>
                    </a:lnTo>
                    <a:lnTo>
                      <a:pt x="3924" y="7142"/>
                    </a:lnTo>
                    <a:lnTo>
                      <a:pt x="3886" y="7276"/>
                    </a:lnTo>
                    <a:lnTo>
                      <a:pt x="3829" y="7352"/>
                    </a:lnTo>
                    <a:lnTo>
                      <a:pt x="3715" y="7390"/>
                    </a:lnTo>
                    <a:lnTo>
                      <a:pt x="3486" y="7371"/>
                    </a:lnTo>
                    <a:lnTo>
                      <a:pt x="3258" y="7333"/>
                    </a:lnTo>
                    <a:lnTo>
                      <a:pt x="3258" y="7162"/>
                    </a:lnTo>
                    <a:lnTo>
                      <a:pt x="3238" y="6971"/>
                    </a:lnTo>
                    <a:lnTo>
                      <a:pt x="3219" y="6781"/>
                    </a:lnTo>
                    <a:lnTo>
                      <a:pt x="3162" y="6628"/>
                    </a:lnTo>
                    <a:lnTo>
                      <a:pt x="3048" y="6552"/>
                    </a:lnTo>
                    <a:lnTo>
                      <a:pt x="2877" y="6552"/>
                    </a:lnTo>
                    <a:lnTo>
                      <a:pt x="2724" y="6609"/>
                    </a:lnTo>
                    <a:lnTo>
                      <a:pt x="2591" y="6705"/>
                    </a:lnTo>
                    <a:lnTo>
                      <a:pt x="2515" y="6800"/>
                    </a:lnTo>
                    <a:lnTo>
                      <a:pt x="2457" y="6914"/>
                    </a:lnTo>
                    <a:lnTo>
                      <a:pt x="2400" y="7009"/>
                    </a:lnTo>
                    <a:lnTo>
                      <a:pt x="2286" y="7086"/>
                    </a:lnTo>
                    <a:lnTo>
                      <a:pt x="2210" y="7105"/>
                    </a:lnTo>
                    <a:lnTo>
                      <a:pt x="1981" y="7028"/>
                    </a:lnTo>
                    <a:lnTo>
                      <a:pt x="1810" y="7009"/>
                    </a:lnTo>
                    <a:lnTo>
                      <a:pt x="1734" y="6990"/>
                    </a:lnTo>
                    <a:lnTo>
                      <a:pt x="1410" y="6781"/>
                    </a:lnTo>
                    <a:lnTo>
                      <a:pt x="1315" y="6685"/>
                    </a:lnTo>
                    <a:lnTo>
                      <a:pt x="1238" y="6533"/>
                    </a:lnTo>
                    <a:lnTo>
                      <a:pt x="1201" y="6324"/>
                    </a:lnTo>
                    <a:lnTo>
                      <a:pt x="1181" y="6248"/>
                    </a:lnTo>
                    <a:lnTo>
                      <a:pt x="1124" y="6152"/>
                    </a:lnTo>
                    <a:lnTo>
                      <a:pt x="1048" y="6076"/>
                    </a:lnTo>
                    <a:lnTo>
                      <a:pt x="1048" y="6038"/>
                    </a:lnTo>
                    <a:lnTo>
                      <a:pt x="1067" y="5981"/>
                    </a:lnTo>
                    <a:lnTo>
                      <a:pt x="1086" y="5904"/>
                    </a:lnTo>
                    <a:lnTo>
                      <a:pt x="1048" y="5790"/>
                    </a:lnTo>
                    <a:lnTo>
                      <a:pt x="857" y="5638"/>
                    </a:lnTo>
                    <a:lnTo>
                      <a:pt x="800" y="5486"/>
                    </a:lnTo>
                    <a:lnTo>
                      <a:pt x="762" y="5238"/>
                    </a:lnTo>
                    <a:lnTo>
                      <a:pt x="743" y="5105"/>
                    </a:lnTo>
                    <a:lnTo>
                      <a:pt x="705" y="4990"/>
                    </a:lnTo>
                    <a:lnTo>
                      <a:pt x="591" y="4819"/>
                    </a:lnTo>
                    <a:lnTo>
                      <a:pt x="571" y="4761"/>
                    </a:lnTo>
                    <a:lnTo>
                      <a:pt x="591" y="4724"/>
                    </a:lnTo>
                    <a:lnTo>
                      <a:pt x="667" y="4628"/>
                    </a:lnTo>
                    <a:lnTo>
                      <a:pt x="686" y="4571"/>
                    </a:lnTo>
                    <a:lnTo>
                      <a:pt x="648" y="4514"/>
                    </a:lnTo>
                    <a:lnTo>
                      <a:pt x="591" y="4495"/>
                    </a:lnTo>
                    <a:lnTo>
                      <a:pt x="534" y="4495"/>
                    </a:lnTo>
                    <a:lnTo>
                      <a:pt x="495" y="4514"/>
                    </a:lnTo>
                    <a:lnTo>
                      <a:pt x="286" y="4609"/>
                    </a:lnTo>
                    <a:lnTo>
                      <a:pt x="191" y="4609"/>
                    </a:lnTo>
                    <a:lnTo>
                      <a:pt x="77" y="4514"/>
                    </a:lnTo>
                    <a:lnTo>
                      <a:pt x="38" y="4438"/>
                    </a:lnTo>
                    <a:lnTo>
                      <a:pt x="19" y="4323"/>
                    </a:lnTo>
                    <a:lnTo>
                      <a:pt x="0" y="4209"/>
                    </a:lnTo>
                    <a:lnTo>
                      <a:pt x="19" y="4114"/>
                    </a:lnTo>
                    <a:lnTo>
                      <a:pt x="77" y="4018"/>
                    </a:lnTo>
                    <a:lnTo>
                      <a:pt x="153" y="4018"/>
                    </a:lnTo>
                    <a:lnTo>
                      <a:pt x="305" y="4038"/>
                    </a:lnTo>
                    <a:lnTo>
                      <a:pt x="400" y="4018"/>
                    </a:lnTo>
                    <a:lnTo>
                      <a:pt x="457" y="3942"/>
                    </a:lnTo>
                    <a:lnTo>
                      <a:pt x="495" y="3866"/>
                    </a:lnTo>
                    <a:lnTo>
                      <a:pt x="553" y="3752"/>
                    </a:lnTo>
                    <a:lnTo>
                      <a:pt x="648" y="3695"/>
                    </a:lnTo>
                    <a:lnTo>
                      <a:pt x="743" y="3637"/>
                    </a:lnTo>
                    <a:lnTo>
                      <a:pt x="820" y="3581"/>
                    </a:lnTo>
                    <a:lnTo>
                      <a:pt x="876" y="3466"/>
                    </a:lnTo>
                    <a:lnTo>
                      <a:pt x="876" y="3409"/>
                    </a:lnTo>
                    <a:lnTo>
                      <a:pt x="857" y="3352"/>
                    </a:lnTo>
                    <a:lnTo>
                      <a:pt x="838" y="3238"/>
                    </a:lnTo>
                    <a:lnTo>
                      <a:pt x="820" y="3066"/>
                    </a:lnTo>
                    <a:lnTo>
                      <a:pt x="800" y="2895"/>
                    </a:lnTo>
                    <a:lnTo>
                      <a:pt x="838" y="2666"/>
                    </a:lnTo>
                    <a:lnTo>
                      <a:pt x="934" y="2457"/>
                    </a:lnTo>
                    <a:lnTo>
                      <a:pt x="1029" y="2266"/>
                    </a:lnTo>
                    <a:lnTo>
                      <a:pt x="1048" y="2228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8154" name="Freeform 14">
                <a:extLst>
                  <a:ext uri="{FF2B5EF4-FFF2-40B4-BE49-F238E27FC236}">
                    <a16:creationId xmlns:a16="http://schemas.microsoft.com/office/drawing/2014/main" id="{D956D9C3-4F30-D948-BF2E-D5972BEB2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79875" y="4445000"/>
                <a:ext cx="3998913" cy="4833938"/>
              </a:xfrm>
              <a:custGeom>
                <a:avLst/>
                <a:gdLst>
                  <a:gd name="T0" fmla="*/ 2147483646 w 11107"/>
                  <a:gd name="T1" fmla="*/ 2147483646 h 13429"/>
                  <a:gd name="T2" fmla="*/ 2147483646 w 11107"/>
                  <a:gd name="T3" fmla="*/ 2147483646 h 13429"/>
                  <a:gd name="T4" fmla="*/ 2147483646 w 11107"/>
                  <a:gd name="T5" fmla="*/ 2147483646 h 13429"/>
                  <a:gd name="T6" fmla="*/ 2147483646 w 11107"/>
                  <a:gd name="T7" fmla="*/ 2147483646 h 13429"/>
                  <a:gd name="T8" fmla="*/ 2147483646 w 11107"/>
                  <a:gd name="T9" fmla="*/ 2147483646 h 13429"/>
                  <a:gd name="T10" fmla="*/ 2147483646 w 11107"/>
                  <a:gd name="T11" fmla="*/ 2147483646 h 13429"/>
                  <a:gd name="T12" fmla="*/ 2147483646 w 11107"/>
                  <a:gd name="T13" fmla="*/ 2147483646 h 13429"/>
                  <a:gd name="T14" fmla="*/ 2147483646 w 11107"/>
                  <a:gd name="T15" fmla="*/ 2147483646 h 13429"/>
                  <a:gd name="T16" fmla="*/ 2147483646 w 11107"/>
                  <a:gd name="T17" fmla="*/ 2147483646 h 13429"/>
                  <a:gd name="T18" fmla="*/ 2147483646 w 11107"/>
                  <a:gd name="T19" fmla="*/ 2147483646 h 13429"/>
                  <a:gd name="T20" fmla="*/ 2147483646 w 11107"/>
                  <a:gd name="T21" fmla="*/ 2147483646 h 13429"/>
                  <a:gd name="T22" fmla="*/ 2147483646 w 11107"/>
                  <a:gd name="T23" fmla="*/ 2147483646 h 13429"/>
                  <a:gd name="T24" fmla="*/ 2147483646 w 11107"/>
                  <a:gd name="T25" fmla="*/ 2147483646 h 13429"/>
                  <a:gd name="T26" fmla="*/ 2147483646 w 11107"/>
                  <a:gd name="T27" fmla="*/ 2147483646 h 13429"/>
                  <a:gd name="T28" fmla="*/ 2147483646 w 11107"/>
                  <a:gd name="T29" fmla="*/ 2147483646 h 13429"/>
                  <a:gd name="T30" fmla="*/ 2147483646 w 11107"/>
                  <a:gd name="T31" fmla="*/ 2147483646 h 13429"/>
                  <a:gd name="T32" fmla="*/ 2147483646 w 11107"/>
                  <a:gd name="T33" fmla="*/ 2147483646 h 13429"/>
                  <a:gd name="T34" fmla="*/ 2147483646 w 11107"/>
                  <a:gd name="T35" fmla="*/ 2147483646 h 13429"/>
                  <a:gd name="T36" fmla="*/ 2147483646 w 11107"/>
                  <a:gd name="T37" fmla="*/ 2147483646 h 13429"/>
                  <a:gd name="T38" fmla="*/ 2147483646 w 11107"/>
                  <a:gd name="T39" fmla="*/ 2147483646 h 13429"/>
                  <a:gd name="T40" fmla="*/ 2147483646 w 11107"/>
                  <a:gd name="T41" fmla="*/ 2147483646 h 13429"/>
                  <a:gd name="T42" fmla="*/ 2147483646 w 11107"/>
                  <a:gd name="T43" fmla="*/ 2147483646 h 13429"/>
                  <a:gd name="T44" fmla="*/ 2147483646 w 11107"/>
                  <a:gd name="T45" fmla="*/ 2147483646 h 13429"/>
                  <a:gd name="T46" fmla="*/ 2147483646 w 11107"/>
                  <a:gd name="T47" fmla="*/ 2147483646 h 13429"/>
                  <a:gd name="T48" fmla="*/ 2147483646 w 11107"/>
                  <a:gd name="T49" fmla="*/ 2147483646 h 13429"/>
                  <a:gd name="T50" fmla="*/ 2147483646 w 11107"/>
                  <a:gd name="T51" fmla="*/ 2147483646 h 13429"/>
                  <a:gd name="T52" fmla="*/ 2147483646 w 11107"/>
                  <a:gd name="T53" fmla="*/ 2147483646 h 13429"/>
                  <a:gd name="T54" fmla="*/ 2147483646 w 11107"/>
                  <a:gd name="T55" fmla="*/ 2147483646 h 13429"/>
                  <a:gd name="T56" fmla="*/ 2147483646 w 11107"/>
                  <a:gd name="T57" fmla="*/ 2147483646 h 13429"/>
                  <a:gd name="T58" fmla="*/ 2147483646 w 11107"/>
                  <a:gd name="T59" fmla="*/ 2147483646 h 13429"/>
                  <a:gd name="T60" fmla="*/ 2147483646 w 11107"/>
                  <a:gd name="T61" fmla="*/ 2147483646 h 13429"/>
                  <a:gd name="T62" fmla="*/ 2147483646 w 11107"/>
                  <a:gd name="T63" fmla="*/ 2147483646 h 13429"/>
                  <a:gd name="T64" fmla="*/ 2147483646 w 11107"/>
                  <a:gd name="T65" fmla="*/ 2147483646 h 13429"/>
                  <a:gd name="T66" fmla="*/ 2147483646 w 11107"/>
                  <a:gd name="T67" fmla="*/ 2147483646 h 13429"/>
                  <a:gd name="T68" fmla="*/ 2147483646 w 11107"/>
                  <a:gd name="T69" fmla="*/ 2147483646 h 13429"/>
                  <a:gd name="T70" fmla="*/ 2147483646 w 11107"/>
                  <a:gd name="T71" fmla="*/ 2147483646 h 13429"/>
                  <a:gd name="T72" fmla="*/ 2147483646 w 11107"/>
                  <a:gd name="T73" fmla="*/ 2147483646 h 13429"/>
                  <a:gd name="T74" fmla="*/ 2147483646 w 11107"/>
                  <a:gd name="T75" fmla="*/ 2147483646 h 13429"/>
                  <a:gd name="T76" fmla="*/ 2147483646 w 11107"/>
                  <a:gd name="T77" fmla="*/ 2147483646 h 13429"/>
                  <a:gd name="T78" fmla="*/ 2147483646 w 11107"/>
                  <a:gd name="T79" fmla="*/ 2147483646 h 13429"/>
                  <a:gd name="T80" fmla="*/ 2147483646 w 11107"/>
                  <a:gd name="T81" fmla="*/ 2147483646 h 13429"/>
                  <a:gd name="T82" fmla="*/ 2147483646 w 11107"/>
                  <a:gd name="T83" fmla="*/ 2147483646 h 13429"/>
                  <a:gd name="T84" fmla="*/ 2147483646 w 11107"/>
                  <a:gd name="T85" fmla="*/ 2147483646 h 13429"/>
                  <a:gd name="T86" fmla="*/ 2147483646 w 11107"/>
                  <a:gd name="T87" fmla="*/ 2147483646 h 13429"/>
                  <a:gd name="T88" fmla="*/ 2147483646 w 11107"/>
                  <a:gd name="T89" fmla="*/ 2147483646 h 13429"/>
                  <a:gd name="T90" fmla="*/ 2147483646 w 11107"/>
                  <a:gd name="T91" fmla="*/ 2147483646 h 13429"/>
                  <a:gd name="T92" fmla="*/ 2147483646 w 11107"/>
                  <a:gd name="T93" fmla="*/ 2147483646 h 13429"/>
                  <a:gd name="T94" fmla="*/ 2147483646 w 11107"/>
                  <a:gd name="T95" fmla="*/ 2147483646 h 13429"/>
                  <a:gd name="T96" fmla="*/ 2147483646 w 11107"/>
                  <a:gd name="T97" fmla="*/ 2147483646 h 13429"/>
                  <a:gd name="T98" fmla="*/ 2147483646 w 11107"/>
                  <a:gd name="T99" fmla="*/ 2147483646 h 13429"/>
                  <a:gd name="T100" fmla="*/ 2147483646 w 11107"/>
                  <a:gd name="T101" fmla="*/ 2147483646 h 13429"/>
                  <a:gd name="T102" fmla="*/ 2147483646 w 11107"/>
                  <a:gd name="T103" fmla="*/ 2147483646 h 13429"/>
                  <a:gd name="T104" fmla="*/ 2147483646 w 11107"/>
                  <a:gd name="T105" fmla="*/ 2147483646 h 13429"/>
                  <a:gd name="T106" fmla="*/ 2147483646 w 11107"/>
                  <a:gd name="T107" fmla="*/ 2147483646 h 13429"/>
                  <a:gd name="T108" fmla="*/ 2147483646 w 11107"/>
                  <a:gd name="T109" fmla="*/ 2147483646 h 13429"/>
                  <a:gd name="T110" fmla="*/ 2147483646 w 11107"/>
                  <a:gd name="T111" fmla="*/ 2147483646 h 13429"/>
                  <a:gd name="T112" fmla="*/ 2147483646 w 11107"/>
                  <a:gd name="T113" fmla="*/ 2147483646 h 1342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1107" h="13429">
                    <a:moveTo>
                      <a:pt x="1619" y="7029"/>
                    </a:moveTo>
                    <a:lnTo>
                      <a:pt x="1638" y="7029"/>
                    </a:lnTo>
                    <a:lnTo>
                      <a:pt x="1810" y="6991"/>
                    </a:lnTo>
                    <a:lnTo>
                      <a:pt x="1867" y="6972"/>
                    </a:lnTo>
                    <a:lnTo>
                      <a:pt x="1886" y="6915"/>
                    </a:lnTo>
                    <a:lnTo>
                      <a:pt x="1905" y="6876"/>
                    </a:lnTo>
                    <a:lnTo>
                      <a:pt x="1943" y="6839"/>
                    </a:lnTo>
                    <a:lnTo>
                      <a:pt x="2000" y="6839"/>
                    </a:lnTo>
                    <a:lnTo>
                      <a:pt x="2039" y="6839"/>
                    </a:lnTo>
                    <a:lnTo>
                      <a:pt x="2286" y="6953"/>
                    </a:lnTo>
                    <a:lnTo>
                      <a:pt x="2344" y="6953"/>
                    </a:lnTo>
                    <a:lnTo>
                      <a:pt x="2572" y="6781"/>
                    </a:lnTo>
                    <a:lnTo>
                      <a:pt x="2648" y="6743"/>
                    </a:lnTo>
                    <a:lnTo>
                      <a:pt x="2724" y="6743"/>
                    </a:lnTo>
                    <a:lnTo>
                      <a:pt x="2801" y="6781"/>
                    </a:lnTo>
                    <a:lnTo>
                      <a:pt x="2857" y="6857"/>
                    </a:lnTo>
                    <a:lnTo>
                      <a:pt x="2934" y="6896"/>
                    </a:lnTo>
                    <a:lnTo>
                      <a:pt x="3010" y="6857"/>
                    </a:lnTo>
                    <a:lnTo>
                      <a:pt x="3086" y="6800"/>
                    </a:lnTo>
                    <a:lnTo>
                      <a:pt x="3258" y="6781"/>
                    </a:lnTo>
                    <a:lnTo>
                      <a:pt x="3334" y="6743"/>
                    </a:lnTo>
                    <a:lnTo>
                      <a:pt x="3372" y="6667"/>
                    </a:lnTo>
                    <a:lnTo>
                      <a:pt x="3334" y="6629"/>
                    </a:lnTo>
                    <a:lnTo>
                      <a:pt x="3258" y="6629"/>
                    </a:lnTo>
                    <a:lnTo>
                      <a:pt x="3182" y="6629"/>
                    </a:lnTo>
                    <a:lnTo>
                      <a:pt x="3238" y="6515"/>
                    </a:lnTo>
                    <a:lnTo>
                      <a:pt x="3334" y="6495"/>
                    </a:lnTo>
                    <a:lnTo>
                      <a:pt x="3448" y="6477"/>
                    </a:lnTo>
                    <a:lnTo>
                      <a:pt x="3543" y="6400"/>
                    </a:lnTo>
                    <a:lnTo>
                      <a:pt x="3658" y="6229"/>
                    </a:lnTo>
                    <a:lnTo>
                      <a:pt x="3695" y="6134"/>
                    </a:lnTo>
                    <a:lnTo>
                      <a:pt x="3677" y="6077"/>
                    </a:lnTo>
                    <a:lnTo>
                      <a:pt x="3715" y="6019"/>
                    </a:lnTo>
                    <a:lnTo>
                      <a:pt x="3753" y="5962"/>
                    </a:lnTo>
                    <a:lnTo>
                      <a:pt x="3810" y="5943"/>
                    </a:lnTo>
                    <a:lnTo>
                      <a:pt x="3867" y="5924"/>
                    </a:lnTo>
                    <a:lnTo>
                      <a:pt x="3848" y="5829"/>
                    </a:lnTo>
                    <a:lnTo>
                      <a:pt x="3905" y="5753"/>
                    </a:lnTo>
                    <a:lnTo>
                      <a:pt x="4000" y="5677"/>
                    </a:lnTo>
                    <a:lnTo>
                      <a:pt x="4058" y="5562"/>
                    </a:lnTo>
                    <a:lnTo>
                      <a:pt x="3981" y="5429"/>
                    </a:lnTo>
                    <a:lnTo>
                      <a:pt x="4115" y="5296"/>
                    </a:lnTo>
                    <a:lnTo>
                      <a:pt x="4743" y="4934"/>
                    </a:lnTo>
                    <a:lnTo>
                      <a:pt x="4819" y="4858"/>
                    </a:lnTo>
                    <a:lnTo>
                      <a:pt x="4877" y="4762"/>
                    </a:lnTo>
                    <a:lnTo>
                      <a:pt x="5029" y="4438"/>
                    </a:lnTo>
                    <a:lnTo>
                      <a:pt x="5086" y="4362"/>
                    </a:lnTo>
                    <a:lnTo>
                      <a:pt x="5219" y="4210"/>
                    </a:lnTo>
                    <a:lnTo>
                      <a:pt x="5296" y="4133"/>
                    </a:lnTo>
                    <a:lnTo>
                      <a:pt x="5429" y="3829"/>
                    </a:lnTo>
                    <a:lnTo>
                      <a:pt x="5486" y="3734"/>
                    </a:lnTo>
                    <a:lnTo>
                      <a:pt x="5753" y="3391"/>
                    </a:lnTo>
                    <a:lnTo>
                      <a:pt x="5944" y="3258"/>
                    </a:lnTo>
                    <a:lnTo>
                      <a:pt x="6096" y="3258"/>
                    </a:lnTo>
                    <a:lnTo>
                      <a:pt x="6077" y="3295"/>
                    </a:lnTo>
                    <a:lnTo>
                      <a:pt x="6077" y="3315"/>
                    </a:lnTo>
                    <a:lnTo>
                      <a:pt x="6057" y="3353"/>
                    </a:lnTo>
                    <a:lnTo>
                      <a:pt x="6020" y="3372"/>
                    </a:lnTo>
                    <a:lnTo>
                      <a:pt x="6020" y="3429"/>
                    </a:lnTo>
                    <a:lnTo>
                      <a:pt x="6210" y="3372"/>
                    </a:lnTo>
                    <a:lnTo>
                      <a:pt x="6210" y="3181"/>
                    </a:lnTo>
                    <a:lnTo>
                      <a:pt x="6134" y="2934"/>
                    </a:lnTo>
                    <a:lnTo>
                      <a:pt x="6096" y="2743"/>
                    </a:lnTo>
                    <a:lnTo>
                      <a:pt x="6134" y="2648"/>
                    </a:lnTo>
                    <a:lnTo>
                      <a:pt x="6324" y="2343"/>
                    </a:lnTo>
                    <a:lnTo>
                      <a:pt x="6420" y="2000"/>
                    </a:lnTo>
                    <a:lnTo>
                      <a:pt x="6534" y="1791"/>
                    </a:lnTo>
                    <a:lnTo>
                      <a:pt x="6553" y="1695"/>
                    </a:lnTo>
                    <a:lnTo>
                      <a:pt x="6534" y="1600"/>
                    </a:lnTo>
                    <a:lnTo>
                      <a:pt x="6458" y="1486"/>
                    </a:lnTo>
                    <a:lnTo>
                      <a:pt x="6477" y="1410"/>
                    </a:lnTo>
                    <a:lnTo>
                      <a:pt x="6667" y="1200"/>
                    </a:lnTo>
                    <a:lnTo>
                      <a:pt x="6763" y="1010"/>
                    </a:lnTo>
                    <a:lnTo>
                      <a:pt x="6839" y="991"/>
                    </a:lnTo>
                    <a:lnTo>
                      <a:pt x="7048" y="1010"/>
                    </a:lnTo>
                    <a:lnTo>
                      <a:pt x="7105" y="972"/>
                    </a:lnTo>
                    <a:lnTo>
                      <a:pt x="7277" y="800"/>
                    </a:lnTo>
                    <a:lnTo>
                      <a:pt x="7372" y="743"/>
                    </a:lnTo>
                    <a:lnTo>
                      <a:pt x="7296" y="686"/>
                    </a:lnTo>
                    <a:lnTo>
                      <a:pt x="7220" y="629"/>
                    </a:lnTo>
                    <a:lnTo>
                      <a:pt x="7144" y="572"/>
                    </a:lnTo>
                    <a:lnTo>
                      <a:pt x="7105" y="476"/>
                    </a:lnTo>
                    <a:lnTo>
                      <a:pt x="7200" y="438"/>
                    </a:lnTo>
                    <a:lnTo>
                      <a:pt x="7277" y="438"/>
                    </a:lnTo>
                    <a:lnTo>
                      <a:pt x="7372" y="476"/>
                    </a:lnTo>
                    <a:lnTo>
                      <a:pt x="7448" y="534"/>
                    </a:lnTo>
                    <a:lnTo>
                      <a:pt x="7620" y="724"/>
                    </a:lnTo>
                    <a:lnTo>
                      <a:pt x="7715" y="781"/>
                    </a:lnTo>
                    <a:lnTo>
                      <a:pt x="7753" y="724"/>
                    </a:lnTo>
                    <a:lnTo>
                      <a:pt x="7829" y="534"/>
                    </a:lnTo>
                    <a:lnTo>
                      <a:pt x="8134" y="400"/>
                    </a:lnTo>
                    <a:lnTo>
                      <a:pt x="8210" y="210"/>
                    </a:lnTo>
                    <a:lnTo>
                      <a:pt x="8267" y="115"/>
                    </a:lnTo>
                    <a:lnTo>
                      <a:pt x="8382" y="39"/>
                    </a:lnTo>
                    <a:lnTo>
                      <a:pt x="8496" y="0"/>
                    </a:lnTo>
                    <a:lnTo>
                      <a:pt x="8553" y="57"/>
                    </a:lnTo>
                    <a:lnTo>
                      <a:pt x="8572" y="210"/>
                    </a:lnTo>
                    <a:lnTo>
                      <a:pt x="8591" y="267"/>
                    </a:lnTo>
                    <a:lnTo>
                      <a:pt x="8668" y="248"/>
                    </a:lnTo>
                    <a:lnTo>
                      <a:pt x="8800" y="286"/>
                    </a:lnTo>
                    <a:lnTo>
                      <a:pt x="8896" y="362"/>
                    </a:lnTo>
                    <a:lnTo>
                      <a:pt x="8877" y="400"/>
                    </a:lnTo>
                    <a:lnTo>
                      <a:pt x="8782" y="591"/>
                    </a:lnTo>
                    <a:lnTo>
                      <a:pt x="8686" y="800"/>
                    </a:lnTo>
                    <a:lnTo>
                      <a:pt x="8648" y="1029"/>
                    </a:lnTo>
                    <a:lnTo>
                      <a:pt x="8668" y="1200"/>
                    </a:lnTo>
                    <a:lnTo>
                      <a:pt x="8686" y="1372"/>
                    </a:lnTo>
                    <a:lnTo>
                      <a:pt x="8705" y="1486"/>
                    </a:lnTo>
                    <a:lnTo>
                      <a:pt x="8724" y="1543"/>
                    </a:lnTo>
                    <a:lnTo>
                      <a:pt x="8724" y="1600"/>
                    </a:lnTo>
                    <a:lnTo>
                      <a:pt x="8668" y="1715"/>
                    </a:lnTo>
                    <a:lnTo>
                      <a:pt x="8591" y="1771"/>
                    </a:lnTo>
                    <a:lnTo>
                      <a:pt x="8496" y="1829"/>
                    </a:lnTo>
                    <a:lnTo>
                      <a:pt x="8401" y="1886"/>
                    </a:lnTo>
                    <a:lnTo>
                      <a:pt x="8343" y="2000"/>
                    </a:lnTo>
                    <a:lnTo>
                      <a:pt x="8305" y="2076"/>
                    </a:lnTo>
                    <a:lnTo>
                      <a:pt x="8248" y="2152"/>
                    </a:lnTo>
                    <a:lnTo>
                      <a:pt x="8153" y="2172"/>
                    </a:lnTo>
                    <a:lnTo>
                      <a:pt x="8001" y="2152"/>
                    </a:lnTo>
                    <a:lnTo>
                      <a:pt x="7925" y="2152"/>
                    </a:lnTo>
                    <a:lnTo>
                      <a:pt x="7867" y="2248"/>
                    </a:lnTo>
                    <a:lnTo>
                      <a:pt x="7848" y="2343"/>
                    </a:lnTo>
                    <a:lnTo>
                      <a:pt x="7867" y="2457"/>
                    </a:lnTo>
                    <a:lnTo>
                      <a:pt x="7886" y="2572"/>
                    </a:lnTo>
                    <a:lnTo>
                      <a:pt x="7925" y="2648"/>
                    </a:lnTo>
                    <a:lnTo>
                      <a:pt x="8039" y="2743"/>
                    </a:lnTo>
                    <a:lnTo>
                      <a:pt x="8134" y="2743"/>
                    </a:lnTo>
                    <a:lnTo>
                      <a:pt x="8343" y="2648"/>
                    </a:lnTo>
                    <a:lnTo>
                      <a:pt x="8382" y="2629"/>
                    </a:lnTo>
                    <a:lnTo>
                      <a:pt x="8439" y="2629"/>
                    </a:lnTo>
                    <a:lnTo>
                      <a:pt x="8496" y="2648"/>
                    </a:lnTo>
                    <a:lnTo>
                      <a:pt x="8534" y="2705"/>
                    </a:lnTo>
                    <a:lnTo>
                      <a:pt x="8515" y="2762"/>
                    </a:lnTo>
                    <a:lnTo>
                      <a:pt x="8439" y="2858"/>
                    </a:lnTo>
                    <a:lnTo>
                      <a:pt x="8419" y="2895"/>
                    </a:lnTo>
                    <a:lnTo>
                      <a:pt x="8439" y="2953"/>
                    </a:lnTo>
                    <a:lnTo>
                      <a:pt x="8553" y="3124"/>
                    </a:lnTo>
                    <a:lnTo>
                      <a:pt x="8591" y="3239"/>
                    </a:lnTo>
                    <a:lnTo>
                      <a:pt x="8610" y="3372"/>
                    </a:lnTo>
                    <a:lnTo>
                      <a:pt x="8648" y="3620"/>
                    </a:lnTo>
                    <a:lnTo>
                      <a:pt x="8705" y="3772"/>
                    </a:lnTo>
                    <a:lnTo>
                      <a:pt x="8896" y="3924"/>
                    </a:lnTo>
                    <a:lnTo>
                      <a:pt x="8934" y="4038"/>
                    </a:lnTo>
                    <a:lnTo>
                      <a:pt x="8915" y="4115"/>
                    </a:lnTo>
                    <a:lnTo>
                      <a:pt x="8896" y="4172"/>
                    </a:lnTo>
                    <a:lnTo>
                      <a:pt x="8896" y="4210"/>
                    </a:lnTo>
                    <a:lnTo>
                      <a:pt x="8972" y="4286"/>
                    </a:lnTo>
                    <a:lnTo>
                      <a:pt x="9029" y="4382"/>
                    </a:lnTo>
                    <a:lnTo>
                      <a:pt x="9049" y="4458"/>
                    </a:lnTo>
                    <a:lnTo>
                      <a:pt x="9086" y="4667"/>
                    </a:lnTo>
                    <a:lnTo>
                      <a:pt x="9163" y="4819"/>
                    </a:lnTo>
                    <a:lnTo>
                      <a:pt x="9258" y="4915"/>
                    </a:lnTo>
                    <a:lnTo>
                      <a:pt x="9582" y="5124"/>
                    </a:lnTo>
                    <a:lnTo>
                      <a:pt x="9658" y="5143"/>
                    </a:lnTo>
                    <a:lnTo>
                      <a:pt x="9829" y="5162"/>
                    </a:lnTo>
                    <a:lnTo>
                      <a:pt x="10058" y="5239"/>
                    </a:lnTo>
                    <a:lnTo>
                      <a:pt x="10134" y="5220"/>
                    </a:lnTo>
                    <a:lnTo>
                      <a:pt x="10248" y="5143"/>
                    </a:lnTo>
                    <a:lnTo>
                      <a:pt x="10305" y="5048"/>
                    </a:lnTo>
                    <a:lnTo>
                      <a:pt x="10363" y="4934"/>
                    </a:lnTo>
                    <a:lnTo>
                      <a:pt x="10439" y="4839"/>
                    </a:lnTo>
                    <a:lnTo>
                      <a:pt x="10572" y="4743"/>
                    </a:lnTo>
                    <a:lnTo>
                      <a:pt x="10725" y="4686"/>
                    </a:lnTo>
                    <a:lnTo>
                      <a:pt x="10896" y="4686"/>
                    </a:lnTo>
                    <a:lnTo>
                      <a:pt x="11010" y="4762"/>
                    </a:lnTo>
                    <a:lnTo>
                      <a:pt x="11067" y="4915"/>
                    </a:lnTo>
                    <a:lnTo>
                      <a:pt x="11086" y="5105"/>
                    </a:lnTo>
                    <a:lnTo>
                      <a:pt x="11106" y="5296"/>
                    </a:lnTo>
                    <a:lnTo>
                      <a:pt x="11106" y="5467"/>
                    </a:lnTo>
                    <a:lnTo>
                      <a:pt x="11067" y="5733"/>
                    </a:lnTo>
                    <a:lnTo>
                      <a:pt x="10991" y="5924"/>
                    </a:lnTo>
                    <a:lnTo>
                      <a:pt x="10705" y="6229"/>
                    </a:lnTo>
                    <a:lnTo>
                      <a:pt x="10610" y="6419"/>
                    </a:lnTo>
                    <a:lnTo>
                      <a:pt x="10572" y="6686"/>
                    </a:lnTo>
                    <a:lnTo>
                      <a:pt x="10610" y="6953"/>
                    </a:lnTo>
                    <a:lnTo>
                      <a:pt x="10725" y="7105"/>
                    </a:lnTo>
                    <a:lnTo>
                      <a:pt x="10934" y="7220"/>
                    </a:lnTo>
                    <a:lnTo>
                      <a:pt x="11010" y="7315"/>
                    </a:lnTo>
                    <a:lnTo>
                      <a:pt x="11010" y="7448"/>
                    </a:lnTo>
                    <a:lnTo>
                      <a:pt x="10991" y="7562"/>
                    </a:lnTo>
                    <a:lnTo>
                      <a:pt x="10953" y="7638"/>
                    </a:lnTo>
                    <a:lnTo>
                      <a:pt x="10877" y="7696"/>
                    </a:lnTo>
                    <a:lnTo>
                      <a:pt x="10820" y="7753"/>
                    </a:lnTo>
                    <a:lnTo>
                      <a:pt x="10572" y="7829"/>
                    </a:lnTo>
                    <a:lnTo>
                      <a:pt x="10134" y="8077"/>
                    </a:lnTo>
                    <a:lnTo>
                      <a:pt x="10020" y="8248"/>
                    </a:lnTo>
                    <a:lnTo>
                      <a:pt x="9924" y="8686"/>
                    </a:lnTo>
                    <a:lnTo>
                      <a:pt x="9829" y="8857"/>
                    </a:lnTo>
                    <a:lnTo>
                      <a:pt x="9753" y="8896"/>
                    </a:lnTo>
                    <a:lnTo>
                      <a:pt x="9506" y="8915"/>
                    </a:lnTo>
                    <a:lnTo>
                      <a:pt x="9410" y="8953"/>
                    </a:lnTo>
                    <a:lnTo>
                      <a:pt x="9334" y="8991"/>
                    </a:lnTo>
                    <a:lnTo>
                      <a:pt x="9258" y="9067"/>
                    </a:lnTo>
                    <a:lnTo>
                      <a:pt x="9163" y="9143"/>
                    </a:lnTo>
                    <a:lnTo>
                      <a:pt x="8991" y="9258"/>
                    </a:lnTo>
                    <a:lnTo>
                      <a:pt x="8858" y="9334"/>
                    </a:lnTo>
                    <a:lnTo>
                      <a:pt x="8782" y="9467"/>
                    </a:lnTo>
                    <a:lnTo>
                      <a:pt x="8820" y="9734"/>
                    </a:lnTo>
                    <a:lnTo>
                      <a:pt x="8820" y="9944"/>
                    </a:lnTo>
                    <a:lnTo>
                      <a:pt x="8705" y="10096"/>
                    </a:lnTo>
                    <a:lnTo>
                      <a:pt x="8572" y="10248"/>
                    </a:lnTo>
                    <a:lnTo>
                      <a:pt x="8477" y="10420"/>
                    </a:lnTo>
                    <a:lnTo>
                      <a:pt x="8439" y="10552"/>
                    </a:lnTo>
                    <a:lnTo>
                      <a:pt x="8419" y="10685"/>
                    </a:lnTo>
                    <a:lnTo>
                      <a:pt x="8401" y="10818"/>
                    </a:lnTo>
                    <a:lnTo>
                      <a:pt x="8401" y="10914"/>
                    </a:lnTo>
                    <a:lnTo>
                      <a:pt x="8267" y="11199"/>
                    </a:lnTo>
                    <a:lnTo>
                      <a:pt x="8191" y="11314"/>
                    </a:lnTo>
                    <a:lnTo>
                      <a:pt x="7962" y="11485"/>
                    </a:lnTo>
                    <a:lnTo>
                      <a:pt x="7925" y="11543"/>
                    </a:lnTo>
                    <a:lnTo>
                      <a:pt x="7906" y="11580"/>
                    </a:lnTo>
                    <a:lnTo>
                      <a:pt x="7848" y="11752"/>
                    </a:lnTo>
                    <a:lnTo>
                      <a:pt x="7810" y="11847"/>
                    </a:lnTo>
                    <a:lnTo>
                      <a:pt x="7772" y="11904"/>
                    </a:lnTo>
                    <a:lnTo>
                      <a:pt x="7734" y="11924"/>
                    </a:lnTo>
                    <a:lnTo>
                      <a:pt x="7639" y="11924"/>
                    </a:lnTo>
                    <a:lnTo>
                      <a:pt x="7562" y="11942"/>
                    </a:lnTo>
                    <a:lnTo>
                      <a:pt x="7525" y="11961"/>
                    </a:lnTo>
                    <a:lnTo>
                      <a:pt x="7467" y="12000"/>
                    </a:lnTo>
                    <a:lnTo>
                      <a:pt x="7391" y="12056"/>
                    </a:lnTo>
                    <a:lnTo>
                      <a:pt x="7334" y="12114"/>
                    </a:lnTo>
                    <a:lnTo>
                      <a:pt x="7277" y="12209"/>
                    </a:lnTo>
                    <a:lnTo>
                      <a:pt x="7220" y="12247"/>
                    </a:lnTo>
                    <a:lnTo>
                      <a:pt x="7181" y="12285"/>
                    </a:lnTo>
                    <a:lnTo>
                      <a:pt x="7048" y="12305"/>
                    </a:lnTo>
                    <a:lnTo>
                      <a:pt x="7010" y="12323"/>
                    </a:lnTo>
                    <a:lnTo>
                      <a:pt x="6953" y="12361"/>
                    </a:lnTo>
                    <a:lnTo>
                      <a:pt x="6591" y="12609"/>
                    </a:lnTo>
                    <a:lnTo>
                      <a:pt x="6534" y="12666"/>
                    </a:lnTo>
                    <a:lnTo>
                      <a:pt x="6496" y="12723"/>
                    </a:lnTo>
                    <a:lnTo>
                      <a:pt x="6477" y="12762"/>
                    </a:lnTo>
                    <a:lnTo>
                      <a:pt x="6458" y="12799"/>
                    </a:lnTo>
                    <a:lnTo>
                      <a:pt x="6438" y="12933"/>
                    </a:lnTo>
                    <a:lnTo>
                      <a:pt x="6420" y="12990"/>
                    </a:lnTo>
                    <a:lnTo>
                      <a:pt x="6401" y="13066"/>
                    </a:lnTo>
                    <a:lnTo>
                      <a:pt x="6343" y="13104"/>
                    </a:lnTo>
                    <a:lnTo>
                      <a:pt x="6306" y="13123"/>
                    </a:lnTo>
                    <a:lnTo>
                      <a:pt x="6153" y="13143"/>
                    </a:lnTo>
                    <a:lnTo>
                      <a:pt x="6077" y="13162"/>
                    </a:lnTo>
                    <a:lnTo>
                      <a:pt x="5753" y="13409"/>
                    </a:lnTo>
                    <a:lnTo>
                      <a:pt x="5677" y="13428"/>
                    </a:lnTo>
                    <a:lnTo>
                      <a:pt x="5639" y="13428"/>
                    </a:lnTo>
                    <a:lnTo>
                      <a:pt x="5581" y="13428"/>
                    </a:lnTo>
                    <a:lnTo>
                      <a:pt x="5544" y="13409"/>
                    </a:lnTo>
                    <a:lnTo>
                      <a:pt x="5315" y="13238"/>
                    </a:lnTo>
                    <a:lnTo>
                      <a:pt x="5086" y="13143"/>
                    </a:lnTo>
                    <a:lnTo>
                      <a:pt x="4972" y="13104"/>
                    </a:lnTo>
                    <a:lnTo>
                      <a:pt x="4457" y="13047"/>
                    </a:lnTo>
                    <a:lnTo>
                      <a:pt x="4343" y="12990"/>
                    </a:lnTo>
                    <a:lnTo>
                      <a:pt x="4096" y="12838"/>
                    </a:lnTo>
                    <a:lnTo>
                      <a:pt x="4020" y="12742"/>
                    </a:lnTo>
                    <a:lnTo>
                      <a:pt x="3772" y="12437"/>
                    </a:lnTo>
                    <a:lnTo>
                      <a:pt x="3410" y="12095"/>
                    </a:lnTo>
                    <a:lnTo>
                      <a:pt x="3258" y="11885"/>
                    </a:lnTo>
                    <a:lnTo>
                      <a:pt x="3162" y="11790"/>
                    </a:lnTo>
                    <a:lnTo>
                      <a:pt x="3105" y="11752"/>
                    </a:lnTo>
                    <a:lnTo>
                      <a:pt x="3067" y="11752"/>
                    </a:lnTo>
                    <a:lnTo>
                      <a:pt x="2991" y="11752"/>
                    </a:lnTo>
                    <a:lnTo>
                      <a:pt x="2934" y="11733"/>
                    </a:lnTo>
                    <a:lnTo>
                      <a:pt x="2877" y="11695"/>
                    </a:lnTo>
                    <a:lnTo>
                      <a:pt x="2801" y="11657"/>
                    </a:lnTo>
                    <a:lnTo>
                      <a:pt x="2743" y="11619"/>
                    </a:lnTo>
                    <a:lnTo>
                      <a:pt x="2705" y="11619"/>
                    </a:lnTo>
                    <a:lnTo>
                      <a:pt x="2629" y="11619"/>
                    </a:lnTo>
                    <a:lnTo>
                      <a:pt x="2534" y="11638"/>
                    </a:lnTo>
                    <a:lnTo>
                      <a:pt x="2458" y="11675"/>
                    </a:lnTo>
                    <a:lnTo>
                      <a:pt x="2381" y="11733"/>
                    </a:lnTo>
                    <a:lnTo>
                      <a:pt x="2344" y="11733"/>
                    </a:lnTo>
                    <a:lnTo>
                      <a:pt x="2286" y="11752"/>
                    </a:lnTo>
                    <a:lnTo>
                      <a:pt x="2210" y="11733"/>
                    </a:lnTo>
                    <a:lnTo>
                      <a:pt x="2153" y="11714"/>
                    </a:lnTo>
                    <a:lnTo>
                      <a:pt x="2095" y="11675"/>
                    </a:lnTo>
                    <a:lnTo>
                      <a:pt x="2019" y="11599"/>
                    </a:lnTo>
                    <a:lnTo>
                      <a:pt x="1353" y="11162"/>
                    </a:lnTo>
                    <a:lnTo>
                      <a:pt x="1181" y="10990"/>
                    </a:lnTo>
                    <a:lnTo>
                      <a:pt x="1143" y="10933"/>
                    </a:lnTo>
                    <a:lnTo>
                      <a:pt x="1124" y="10895"/>
                    </a:lnTo>
                    <a:lnTo>
                      <a:pt x="1124" y="10837"/>
                    </a:lnTo>
                    <a:lnTo>
                      <a:pt x="1143" y="10800"/>
                    </a:lnTo>
                    <a:lnTo>
                      <a:pt x="1181" y="10781"/>
                    </a:lnTo>
                    <a:lnTo>
                      <a:pt x="1201" y="10742"/>
                    </a:lnTo>
                    <a:lnTo>
                      <a:pt x="1201" y="10685"/>
                    </a:lnTo>
                    <a:lnTo>
                      <a:pt x="1201" y="10647"/>
                    </a:lnTo>
                    <a:lnTo>
                      <a:pt x="1181" y="10609"/>
                    </a:lnTo>
                    <a:lnTo>
                      <a:pt x="934" y="10362"/>
                    </a:lnTo>
                    <a:lnTo>
                      <a:pt x="915" y="10343"/>
                    </a:lnTo>
                    <a:lnTo>
                      <a:pt x="915" y="10305"/>
                    </a:lnTo>
                    <a:lnTo>
                      <a:pt x="896" y="10248"/>
                    </a:lnTo>
                    <a:lnTo>
                      <a:pt x="915" y="10210"/>
                    </a:lnTo>
                    <a:lnTo>
                      <a:pt x="915" y="10172"/>
                    </a:lnTo>
                    <a:lnTo>
                      <a:pt x="953" y="10096"/>
                    </a:lnTo>
                    <a:lnTo>
                      <a:pt x="972" y="10058"/>
                    </a:lnTo>
                    <a:lnTo>
                      <a:pt x="991" y="9848"/>
                    </a:lnTo>
                    <a:lnTo>
                      <a:pt x="991" y="9829"/>
                    </a:lnTo>
                    <a:lnTo>
                      <a:pt x="1010" y="9810"/>
                    </a:lnTo>
                    <a:lnTo>
                      <a:pt x="1067" y="9715"/>
                    </a:lnTo>
                    <a:lnTo>
                      <a:pt x="1086" y="9677"/>
                    </a:lnTo>
                    <a:lnTo>
                      <a:pt x="1105" y="9639"/>
                    </a:lnTo>
                    <a:lnTo>
                      <a:pt x="1105" y="9600"/>
                    </a:lnTo>
                    <a:lnTo>
                      <a:pt x="1105" y="9543"/>
                    </a:lnTo>
                    <a:lnTo>
                      <a:pt x="1105" y="9505"/>
                    </a:lnTo>
                    <a:lnTo>
                      <a:pt x="1048" y="9410"/>
                    </a:lnTo>
                    <a:lnTo>
                      <a:pt x="1048" y="9391"/>
                    </a:lnTo>
                    <a:lnTo>
                      <a:pt x="1010" y="9219"/>
                    </a:lnTo>
                    <a:lnTo>
                      <a:pt x="991" y="9182"/>
                    </a:lnTo>
                    <a:lnTo>
                      <a:pt x="953" y="9143"/>
                    </a:lnTo>
                    <a:lnTo>
                      <a:pt x="915" y="9143"/>
                    </a:lnTo>
                    <a:lnTo>
                      <a:pt x="820" y="9182"/>
                    </a:lnTo>
                    <a:lnTo>
                      <a:pt x="762" y="9162"/>
                    </a:lnTo>
                    <a:lnTo>
                      <a:pt x="705" y="9143"/>
                    </a:lnTo>
                    <a:lnTo>
                      <a:pt x="667" y="9105"/>
                    </a:lnTo>
                    <a:lnTo>
                      <a:pt x="495" y="8896"/>
                    </a:lnTo>
                    <a:lnTo>
                      <a:pt x="439" y="8838"/>
                    </a:lnTo>
                    <a:lnTo>
                      <a:pt x="400" y="8801"/>
                    </a:lnTo>
                    <a:lnTo>
                      <a:pt x="0" y="8572"/>
                    </a:lnTo>
                    <a:lnTo>
                      <a:pt x="19" y="8458"/>
                    </a:lnTo>
                    <a:lnTo>
                      <a:pt x="58" y="8439"/>
                    </a:lnTo>
                    <a:lnTo>
                      <a:pt x="172" y="8439"/>
                    </a:lnTo>
                    <a:lnTo>
                      <a:pt x="210" y="8420"/>
                    </a:lnTo>
                    <a:lnTo>
                      <a:pt x="229" y="8362"/>
                    </a:lnTo>
                    <a:lnTo>
                      <a:pt x="229" y="8267"/>
                    </a:lnTo>
                    <a:lnTo>
                      <a:pt x="248" y="8210"/>
                    </a:lnTo>
                    <a:lnTo>
                      <a:pt x="305" y="8115"/>
                    </a:lnTo>
                    <a:lnTo>
                      <a:pt x="362" y="8077"/>
                    </a:lnTo>
                    <a:lnTo>
                      <a:pt x="439" y="8058"/>
                    </a:lnTo>
                    <a:lnTo>
                      <a:pt x="667" y="8058"/>
                    </a:lnTo>
                    <a:lnTo>
                      <a:pt x="743" y="8019"/>
                    </a:lnTo>
                    <a:lnTo>
                      <a:pt x="781" y="7943"/>
                    </a:lnTo>
                    <a:lnTo>
                      <a:pt x="781" y="7772"/>
                    </a:lnTo>
                    <a:lnTo>
                      <a:pt x="820" y="7638"/>
                    </a:lnTo>
                    <a:lnTo>
                      <a:pt x="876" y="7582"/>
                    </a:lnTo>
                    <a:lnTo>
                      <a:pt x="972" y="7600"/>
                    </a:lnTo>
                    <a:lnTo>
                      <a:pt x="1048" y="7677"/>
                    </a:lnTo>
                    <a:lnTo>
                      <a:pt x="1086" y="7734"/>
                    </a:lnTo>
                    <a:lnTo>
                      <a:pt x="1105" y="7753"/>
                    </a:lnTo>
                    <a:lnTo>
                      <a:pt x="1429" y="7753"/>
                    </a:lnTo>
                    <a:lnTo>
                      <a:pt x="1505" y="7714"/>
                    </a:lnTo>
                    <a:lnTo>
                      <a:pt x="1448" y="7600"/>
                    </a:lnTo>
                    <a:lnTo>
                      <a:pt x="1296" y="7391"/>
                    </a:lnTo>
                    <a:lnTo>
                      <a:pt x="1505" y="7124"/>
                    </a:lnTo>
                    <a:lnTo>
                      <a:pt x="1619" y="702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8155" name="Freeform 15">
                <a:extLst>
                  <a:ext uri="{FF2B5EF4-FFF2-40B4-BE49-F238E27FC236}">
                    <a16:creationId xmlns:a16="http://schemas.microsoft.com/office/drawing/2014/main" id="{A83CA14E-1288-F146-844D-B5192B10E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6238" y="7531100"/>
                <a:ext cx="4368800" cy="3228975"/>
              </a:xfrm>
              <a:custGeom>
                <a:avLst/>
                <a:gdLst>
                  <a:gd name="T0" fmla="*/ 2147483646 w 12134"/>
                  <a:gd name="T1" fmla="*/ 2147483646 h 8971"/>
                  <a:gd name="T2" fmla="*/ 2147483646 w 12134"/>
                  <a:gd name="T3" fmla="*/ 2147483646 h 8971"/>
                  <a:gd name="T4" fmla="*/ 2147483646 w 12134"/>
                  <a:gd name="T5" fmla="*/ 2147483646 h 8971"/>
                  <a:gd name="T6" fmla="*/ 2147483646 w 12134"/>
                  <a:gd name="T7" fmla="*/ 2147483646 h 8971"/>
                  <a:gd name="T8" fmla="*/ 2147483646 w 12134"/>
                  <a:gd name="T9" fmla="*/ 2147483646 h 8971"/>
                  <a:gd name="T10" fmla="*/ 2147483646 w 12134"/>
                  <a:gd name="T11" fmla="*/ 2147483646 h 8971"/>
                  <a:gd name="T12" fmla="*/ 2147483646 w 12134"/>
                  <a:gd name="T13" fmla="*/ 2147483646 h 8971"/>
                  <a:gd name="T14" fmla="*/ 2147483646 w 12134"/>
                  <a:gd name="T15" fmla="*/ 2147483646 h 8971"/>
                  <a:gd name="T16" fmla="*/ 2147483646 w 12134"/>
                  <a:gd name="T17" fmla="*/ 2147483646 h 8971"/>
                  <a:gd name="T18" fmla="*/ 2147483646 w 12134"/>
                  <a:gd name="T19" fmla="*/ 2147483646 h 8971"/>
                  <a:gd name="T20" fmla="*/ 2147483646 w 12134"/>
                  <a:gd name="T21" fmla="*/ 2147483646 h 8971"/>
                  <a:gd name="T22" fmla="*/ 2147483646 w 12134"/>
                  <a:gd name="T23" fmla="*/ 2147483646 h 8971"/>
                  <a:gd name="T24" fmla="*/ 2147483646 w 12134"/>
                  <a:gd name="T25" fmla="*/ 2147483646 h 8971"/>
                  <a:gd name="T26" fmla="*/ 2147483646 w 12134"/>
                  <a:gd name="T27" fmla="*/ 2147483646 h 8971"/>
                  <a:gd name="T28" fmla="*/ 2147483646 w 12134"/>
                  <a:gd name="T29" fmla="*/ 2147483646 h 8971"/>
                  <a:gd name="T30" fmla="*/ 2147483646 w 12134"/>
                  <a:gd name="T31" fmla="*/ 2147483646 h 8971"/>
                  <a:gd name="T32" fmla="*/ 2147483646 w 12134"/>
                  <a:gd name="T33" fmla="*/ 2147483646 h 8971"/>
                  <a:gd name="T34" fmla="*/ 2147483646 w 12134"/>
                  <a:gd name="T35" fmla="*/ 2147483646 h 8971"/>
                  <a:gd name="T36" fmla="*/ 2147483646 w 12134"/>
                  <a:gd name="T37" fmla="*/ 2147483646 h 8971"/>
                  <a:gd name="T38" fmla="*/ 2147483646 w 12134"/>
                  <a:gd name="T39" fmla="*/ 2147483646 h 8971"/>
                  <a:gd name="T40" fmla="*/ 2147483646 w 12134"/>
                  <a:gd name="T41" fmla="*/ 2147483646 h 8971"/>
                  <a:gd name="T42" fmla="*/ 2147483646 w 12134"/>
                  <a:gd name="T43" fmla="*/ 2147483646 h 8971"/>
                  <a:gd name="T44" fmla="*/ 2147483646 w 12134"/>
                  <a:gd name="T45" fmla="*/ 2147483646 h 8971"/>
                  <a:gd name="T46" fmla="*/ 2147483646 w 12134"/>
                  <a:gd name="T47" fmla="*/ 2147483646 h 8971"/>
                  <a:gd name="T48" fmla="*/ 2147483646 w 12134"/>
                  <a:gd name="T49" fmla="*/ 2147483646 h 8971"/>
                  <a:gd name="T50" fmla="*/ 2147483646 w 12134"/>
                  <a:gd name="T51" fmla="*/ 2147483646 h 8971"/>
                  <a:gd name="T52" fmla="*/ 2147483646 w 12134"/>
                  <a:gd name="T53" fmla="*/ 2147483646 h 8971"/>
                  <a:gd name="T54" fmla="*/ 2147483646 w 12134"/>
                  <a:gd name="T55" fmla="*/ 2147483646 h 8971"/>
                  <a:gd name="T56" fmla="*/ 2147483646 w 12134"/>
                  <a:gd name="T57" fmla="*/ 2147483646 h 8971"/>
                  <a:gd name="T58" fmla="*/ 2147483646 w 12134"/>
                  <a:gd name="T59" fmla="*/ 2147483646 h 8971"/>
                  <a:gd name="T60" fmla="*/ 2147483646 w 12134"/>
                  <a:gd name="T61" fmla="*/ 2147483646 h 8971"/>
                  <a:gd name="T62" fmla="*/ 2147483646 w 12134"/>
                  <a:gd name="T63" fmla="*/ 2147483646 h 8971"/>
                  <a:gd name="T64" fmla="*/ 2147483646 w 12134"/>
                  <a:gd name="T65" fmla="*/ 2147483646 h 8971"/>
                  <a:gd name="T66" fmla="*/ 2147483646 w 12134"/>
                  <a:gd name="T67" fmla="*/ 2147483646 h 8971"/>
                  <a:gd name="T68" fmla="*/ 2147483646 w 12134"/>
                  <a:gd name="T69" fmla="*/ 2147483646 h 8971"/>
                  <a:gd name="T70" fmla="*/ 2147483646 w 12134"/>
                  <a:gd name="T71" fmla="*/ 2147483646 h 8971"/>
                  <a:gd name="T72" fmla="*/ 2147483646 w 12134"/>
                  <a:gd name="T73" fmla="*/ 2147483646 h 8971"/>
                  <a:gd name="T74" fmla="*/ 2147483646 w 12134"/>
                  <a:gd name="T75" fmla="*/ 2147483646 h 8971"/>
                  <a:gd name="T76" fmla="*/ 2147483646 w 12134"/>
                  <a:gd name="T77" fmla="*/ 2147483646 h 8971"/>
                  <a:gd name="T78" fmla="*/ 2147483646 w 12134"/>
                  <a:gd name="T79" fmla="*/ 2147483646 h 8971"/>
                  <a:gd name="T80" fmla="*/ 2147483646 w 12134"/>
                  <a:gd name="T81" fmla="*/ 2147483646 h 8971"/>
                  <a:gd name="T82" fmla="*/ 2147483646 w 12134"/>
                  <a:gd name="T83" fmla="*/ 2147483646 h 8971"/>
                  <a:gd name="T84" fmla="*/ 2147483646 w 12134"/>
                  <a:gd name="T85" fmla="*/ 2147483646 h 8971"/>
                  <a:gd name="T86" fmla="*/ 2147483646 w 12134"/>
                  <a:gd name="T87" fmla="*/ 2147483646 h 8971"/>
                  <a:gd name="T88" fmla="*/ 2147483646 w 12134"/>
                  <a:gd name="T89" fmla="*/ 2147483646 h 8971"/>
                  <a:gd name="T90" fmla="*/ 2147483646 w 12134"/>
                  <a:gd name="T91" fmla="*/ 2147483646 h 8971"/>
                  <a:gd name="T92" fmla="*/ 2147483646 w 12134"/>
                  <a:gd name="T93" fmla="*/ 2147483646 h 8971"/>
                  <a:gd name="T94" fmla="*/ 2147483646 w 12134"/>
                  <a:gd name="T95" fmla="*/ 2147483646 h 8971"/>
                  <a:gd name="T96" fmla="*/ 2147483646 w 12134"/>
                  <a:gd name="T97" fmla="*/ 2147483646 h 8971"/>
                  <a:gd name="T98" fmla="*/ 2147483646 w 12134"/>
                  <a:gd name="T99" fmla="*/ 2147483646 h 8971"/>
                  <a:gd name="T100" fmla="*/ 2147483646 w 12134"/>
                  <a:gd name="T101" fmla="*/ 2147483646 h 8971"/>
                  <a:gd name="T102" fmla="*/ 2147483646 w 12134"/>
                  <a:gd name="T103" fmla="*/ 2147483646 h 8971"/>
                  <a:gd name="T104" fmla="*/ 2147483646 w 12134"/>
                  <a:gd name="T105" fmla="*/ 2147483646 h 8971"/>
                  <a:gd name="T106" fmla="*/ 2147483646 w 12134"/>
                  <a:gd name="T107" fmla="*/ 2147483646 h 8971"/>
                  <a:gd name="T108" fmla="*/ 2147483646 w 12134"/>
                  <a:gd name="T109" fmla="*/ 2147483646 h 8971"/>
                  <a:gd name="T110" fmla="*/ 2147483646 w 12134"/>
                  <a:gd name="T111" fmla="*/ 2147483646 h 8971"/>
                  <a:gd name="T112" fmla="*/ 2147483646 w 12134"/>
                  <a:gd name="T113" fmla="*/ 2147483646 h 8971"/>
                  <a:gd name="T114" fmla="*/ 2147483646 w 12134"/>
                  <a:gd name="T115" fmla="*/ 2147483646 h 8971"/>
                  <a:gd name="T116" fmla="*/ 2147483646 w 12134"/>
                  <a:gd name="T117" fmla="*/ 2147483646 h 8971"/>
                  <a:gd name="T118" fmla="*/ 2147483646 w 12134"/>
                  <a:gd name="T119" fmla="*/ 2147483646 h 8971"/>
                  <a:gd name="T120" fmla="*/ 2147483646 w 12134"/>
                  <a:gd name="T121" fmla="*/ 2147483646 h 8971"/>
                  <a:gd name="T122" fmla="*/ 2147483646 w 12134"/>
                  <a:gd name="T123" fmla="*/ 2147483646 h 8971"/>
                  <a:gd name="T124" fmla="*/ 2147483646 w 12134"/>
                  <a:gd name="T125" fmla="*/ 2147483646 h 897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2134" h="8971">
                    <a:moveTo>
                      <a:pt x="895" y="4075"/>
                    </a:moveTo>
                    <a:lnTo>
                      <a:pt x="990" y="3980"/>
                    </a:lnTo>
                    <a:lnTo>
                      <a:pt x="1790" y="3237"/>
                    </a:lnTo>
                    <a:lnTo>
                      <a:pt x="1809" y="3218"/>
                    </a:lnTo>
                    <a:lnTo>
                      <a:pt x="1866" y="3199"/>
                    </a:lnTo>
                    <a:lnTo>
                      <a:pt x="1904" y="3180"/>
                    </a:lnTo>
                    <a:lnTo>
                      <a:pt x="1904" y="3142"/>
                    </a:lnTo>
                    <a:lnTo>
                      <a:pt x="1923" y="3066"/>
                    </a:lnTo>
                    <a:lnTo>
                      <a:pt x="1942" y="3027"/>
                    </a:lnTo>
                    <a:lnTo>
                      <a:pt x="2019" y="2951"/>
                    </a:lnTo>
                    <a:lnTo>
                      <a:pt x="2247" y="2799"/>
                    </a:lnTo>
                    <a:lnTo>
                      <a:pt x="2342" y="2704"/>
                    </a:lnTo>
                    <a:lnTo>
                      <a:pt x="2418" y="2646"/>
                    </a:lnTo>
                    <a:lnTo>
                      <a:pt x="2704" y="2570"/>
                    </a:lnTo>
                    <a:lnTo>
                      <a:pt x="2818" y="2513"/>
                    </a:lnTo>
                    <a:lnTo>
                      <a:pt x="2876" y="2399"/>
                    </a:lnTo>
                    <a:lnTo>
                      <a:pt x="2933" y="2228"/>
                    </a:lnTo>
                    <a:lnTo>
                      <a:pt x="2990" y="2075"/>
                    </a:lnTo>
                    <a:lnTo>
                      <a:pt x="3066" y="2018"/>
                    </a:lnTo>
                    <a:lnTo>
                      <a:pt x="3199" y="1980"/>
                    </a:lnTo>
                    <a:lnTo>
                      <a:pt x="3314" y="1905"/>
                    </a:lnTo>
                    <a:lnTo>
                      <a:pt x="3599" y="1619"/>
                    </a:lnTo>
                    <a:lnTo>
                      <a:pt x="3790" y="1372"/>
                    </a:lnTo>
                    <a:lnTo>
                      <a:pt x="3828" y="1295"/>
                    </a:lnTo>
                    <a:lnTo>
                      <a:pt x="3847" y="1238"/>
                    </a:lnTo>
                    <a:lnTo>
                      <a:pt x="3904" y="1295"/>
                    </a:lnTo>
                    <a:lnTo>
                      <a:pt x="3961" y="1372"/>
                    </a:lnTo>
                    <a:lnTo>
                      <a:pt x="3980" y="1409"/>
                    </a:lnTo>
                    <a:lnTo>
                      <a:pt x="4018" y="1428"/>
                    </a:lnTo>
                    <a:lnTo>
                      <a:pt x="4076" y="1448"/>
                    </a:lnTo>
                    <a:lnTo>
                      <a:pt x="4209" y="1467"/>
                    </a:lnTo>
                    <a:lnTo>
                      <a:pt x="4361" y="1428"/>
                    </a:lnTo>
                    <a:lnTo>
                      <a:pt x="4476" y="1448"/>
                    </a:lnTo>
                    <a:lnTo>
                      <a:pt x="4590" y="1428"/>
                    </a:lnTo>
                    <a:lnTo>
                      <a:pt x="4666" y="1409"/>
                    </a:lnTo>
                    <a:lnTo>
                      <a:pt x="4685" y="1333"/>
                    </a:lnTo>
                    <a:lnTo>
                      <a:pt x="4647" y="1238"/>
                    </a:lnTo>
                    <a:lnTo>
                      <a:pt x="4590" y="1162"/>
                    </a:lnTo>
                    <a:lnTo>
                      <a:pt x="4513" y="1067"/>
                    </a:lnTo>
                    <a:lnTo>
                      <a:pt x="4513" y="952"/>
                    </a:lnTo>
                    <a:lnTo>
                      <a:pt x="4571" y="876"/>
                    </a:lnTo>
                    <a:lnTo>
                      <a:pt x="4723" y="819"/>
                    </a:lnTo>
                    <a:lnTo>
                      <a:pt x="4838" y="762"/>
                    </a:lnTo>
                    <a:lnTo>
                      <a:pt x="4933" y="705"/>
                    </a:lnTo>
                    <a:lnTo>
                      <a:pt x="5085" y="647"/>
                    </a:lnTo>
                    <a:lnTo>
                      <a:pt x="5180" y="590"/>
                    </a:lnTo>
                    <a:lnTo>
                      <a:pt x="5295" y="495"/>
                    </a:lnTo>
                    <a:lnTo>
                      <a:pt x="5447" y="438"/>
                    </a:lnTo>
                    <a:lnTo>
                      <a:pt x="5656" y="362"/>
                    </a:lnTo>
                    <a:lnTo>
                      <a:pt x="5790" y="305"/>
                    </a:lnTo>
                    <a:lnTo>
                      <a:pt x="5866" y="266"/>
                    </a:lnTo>
                    <a:lnTo>
                      <a:pt x="5923" y="209"/>
                    </a:lnTo>
                    <a:lnTo>
                      <a:pt x="5961" y="152"/>
                    </a:lnTo>
                    <a:lnTo>
                      <a:pt x="5981" y="57"/>
                    </a:lnTo>
                    <a:lnTo>
                      <a:pt x="6076" y="19"/>
                    </a:lnTo>
                    <a:lnTo>
                      <a:pt x="6171" y="19"/>
                    </a:lnTo>
                    <a:lnTo>
                      <a:pt x="6247" y="57"/>
                    </a:lnTo>
                    <a:lnTo>
                      <a:pt x="6323" y="76"/>
                    </a:lnTo>
                    <a:lnTo>
                      <a:pt x="6438" y="38"/>
                    </a:lnTo>
                    <a:lnTo>
                      <a:pt x="6476" y="38"/>
                    </a:lnTo>
                    <a:lnTo>
                      <a:pt x="6533" y="57"/>
                    </a:lnTo>
                    <a:lnTo>
                      <a:pt x="6590" y="133"/>
                    </a:lnTo>
                    <a:lnTo>
                      <a:pt x="6628" y="152"/>
                    </a:lnTo>
                    <a:lnTo>
                      <a:pt x="6761" y="152"/>
                    </a:lnTo>
                    <a:lnTo>
                      <a:pt x="6780" y="95"/>
                    </a:lnTo>
                    <a:lnTo>
                      <a:pt x="6761" y="0"/>
                    </a:lnTo>
                    <a:lnTo>
                      <a:pt x="7161" y="229"/>
                    </a:lnTo>
                    <a:lnTo>
                      <a:pt x="7200" y="266"/>
                    </a:lnTo>
                    <a:lnTo>
                      <a:pt x="7256" y="324"/>
                    </a:lnTo>
                    <a:lnTo>
                      <a:pt x="7428" y="533"/>
                    </a:lnTo>
                    <a:lnTo>
                      <a:pt x="7466" y="571"/>
                    </a:lnTo>
                    <a:lnTo>
                      <a:pt x="7523" y="590"/>
                    </a:lnTo>
                    <a:lnTo>
                      <a:pt x="7581" y="610"/>
                    </a:lnTo>
                    <a:lnTo>
                      <a:pt x="7676" y="571"/>
                    </a:lnTo>
                    <a:lnTo>
                      <a:pt x="7714" y="571"/>
                    </a:lnTo>
                    <a:lnTo>
                      <a:pt x="7752" y="610"/>
                    </a:lnTo>
                    <a:lnTo>
                      <a:pt x="7771" y="647"/>
                    </a:lnTo>
                    <a:lnTo>
                      <a:pt x="7809" y="819"/>
                    </a:lnTo>
                    <a:lnTo>
                      <a:pt x="7809" y="838"/>
                    </a:lnTo>
                    <a:lnTo>
                      <a:pt x="7866" y="933"/>
                    </a:lnTo>
                    <a:lnTo>
                      <a:pt x="7866" y="971"/>
                    </a:lnTo>
                    <a:lnTo>
                      <a:pt x="7866" y="1028"/>
                    </a:lnTo>
                    <a:lnTo>
                      <a:pt x="7866" y="1067"/>
                    </a:lnTo>
                    <a:lnTo>
                      <a:pt x="7847" y="1105"/>
                    </a:lnTo>
                    <a:lnTo>
                      <a:pt x="7828" y="1143"/>
                    </a:lnTo>
                    <a:lnTo>
                      <a:pt x="7771" y="1238"/>
                    </a:lnTo>
                    <a:lnTo>
                      <a:pt x="7752" y="1257"/>
                    </a:lnTo>
                    <a:lnTo>
                      <a:pt x="7752" y="1276"/>
                    </a:lnTo>
                    <a:lnTo>
                      <a:pt x="7733" y="1486"/>
                    </a:lnTo>
                    <a:lnTo>
                      <a:pt x="7714" y="1524"/>
                    </a:lnTo>
                    <a:lnTo>
                      <a:pt x="7676" y="1600"/>
                    </a:lnTo>
                    <a:lnTo>
                      <a:pt x="7676" y="1638"/>
                    </a:lnTo>
                    <a:lnTo>
                      <a:pt x="7657" y="1676"/>
                    </a:lnTo>
                    <a:lnTo>
                      <a:pt x="7676" y="1733"/>
                    </a:lnTo>
                    <a:lnTo>
                      <a:pt x="7676" y="1771"/>
                    </a:lnTo>
                    <a:lnTo>
                      <a:pt x="7695" y="1790"/>
                    </a:lnTo>
                    <a:lnTo>
                      <a:pt x="7942" y="2037"/>
                    </a:lnTo>
                    <a:lnTo>
                      <a:pt x="7962" y="2075"/>
                    </a:lnTo>
                    <a:lnTo>
                      <a:pt x="7962" y="2113"/>
                    </a:lnTo>
                    <a:lnTo>
                      <a:pt x="7962" y="2170"/>
                    </a:lnTo>
                    <a:lnTo>
                      <a:pt x="7942" y="2209"/>
                    </a:lnTo>
                    <a:lnTo>
                      <a:pt x="7904" y="2228"/>
                    </a:lnTo>
                    <a:lnTo>
                      <a:pt x="7885" y="2265"/>
                    </a:lnTo>
                    <a:lnTo>
                      <a:pt x="7885" y="2323"/>
                    </a:lnTo>
                    <a:lnTo>
                      <a:pt x="7904" y="2361"/>
                    </a:lnTo>
                    <a:lnTo>
                      <a:pt x="7942" y="2418"/>
                    </a:lnTo>
                    <a:lnTo>
                      <a:pt x="8114" y="2590"/>
                    </a:lnTo>
                    <a:lnTo>
                      <a:pt x="8780" y="3027"/>
                    </a:lnTo>
                    <a:lnTo>
                      <a:pt x="8856" y="3103"/>
                    </a:lnTo>
                    <a:lnTo>
                      <a:pt x="8914" y="3142"/>
                    </a:lnTo>
                    <a:lnTo>
                      <a:pt x="8971" y="3161"/>
                    </a:lnTo>
                    <a:lnTo>
                      <a:pt x="9047" y="3180"/>
                    </a:lnTo>
                    <a:lnTo>
                      <a:pt x="9105" y="3161"/>
                    </a:lnTo>
                    <a:lnTo>
                      <a:pt x="9142" y="3161"/>
                    </a:lnTo>
                    <a:lnTo>
                      <a:pt x="9219" y="3103"/>
                    </a:lnTo>
                    <a:lnTo>
                      <a:pt x="9295" y="3066"/>
                    </a:lnTo>
                    <a:lnTo>
                      <a:pt x="9390" y="3047"/>
                    </a:lnTo>
                    <a:lnTo>
                      <a:pt x="9466" y="3047"/>
                    </a:lnTo>
                    <a:lnTo>
                      <a:pt x="9504" y="3047"/>
                    </a:lnTo>
                    <a:lnTo>
                      <a:pt x="9562" y="3085"/>
                    </a:lnTo>
                    <a:lnTo>
                      <a:pt x="9638" y="3123"/>
                    </a:lnTo>
                    <a:lnTo>
                      <a:pt x="9695" y="3161"/>
                    </a:lnTo>
                    <a:lnTo>
                      <a:pt x="9752" y="3180"/>
                    </a:lnTo>
                    <a:lnTo>
                      <a:pt x="9828" y="3180"/>
                    </a:lnTo>
                    <a:lnTo>
                      <a:pt x="9866" y="3180"/>
                    </a:lnTo>
                    <a:lnTo>
                      <a:pt x="9923" y="3218"/>
                    </a:lnTo>
                    <a:lnTo>
                      <a:pt x="10019" y="3313"/>
                    </a:lnTo>
                    <a:lnTo>
                      <a:pt x="10171" y="3523"/>
                    </a:lnTo>
                    <a:lnTo>
                      <a:pt x="10533" y="3865"/>
                    </a:lnTo>
                    <a:lnTo>
                      <a:pt x="10781" y="4170"/>
                    </a:lnTo>
                    <a:lnTo>
                      <a:pt x="10857" y="4266"/>
                    </a:lnTo>
                    <a:lnTo>
                      <a:pt x="11104" y="4418"/>
                    </a:lnTo>
                    <a:lnTo>
                      <a:pt x="11218" y="4475"/>
                    </a:lnTo>
                    <a:lnTo>
                      <a:pt x="11733" y="4532"/>
                    </a:lnTo>
                    <a:lnTo>
                      <a:pt x="11847" y="4571"/>
                    </a:lnTo>
                    <a:lnTo>
                      <a:pt x="12076" y="4666"/>
                    </a:lnTo>
                    <a:lnTo>
                      <a:pt x="12000" y="4799"/>
                    </a:lnTo>
                    <a:lnTo>
                      <a:pt x="11980" y="4799"/>
                    </a:lnTo>
                    <a:lnTo>
                      <a:pt x="11980" y="4856"/>
                    </a:lnTo>
                    <a:lnTo>
                      <a:pt x="11961" y="4932"/>
                    </a:lnTo>
                    <a:lnTo>
                      <a:pt x="11961" y="5028"/>
                    </a:lnTo>
                    <a:lnTo>
                      <a:pt x="11961" y="5066"/>
                    </a:lnTo>
                    <a:lnTo>
                      <a:pt x="11980" y="5123"/>
                    </a:lnTo>
                    <a:lnTo>
                      <a:pt x="12095" y="5313"/>
                    </a:lnTo>
                    <a:lnTo>
                      <a:pt x="12114" y="5370"/>
                    </a:lnTo>
                    <a:lnTo>
                      <a:pt x="12114" y="5409"/>
                    </a:lnTo>
                    <a:lnTo>
                      <a:pt x="12133" y="5447"/>
                    </a:lnTo>
                    <a:lnTo>
                      <a:pt x="12133" y="5504"/>
                    </a:lnTo>
                    <a:lnTo>
                      <a:pt x="12114" y="5542"/>
                    </a:lnTo>
                    <a:lnTo>
                      <a:pt x="12076" y="5580"/>
                    </a:lnTo>
                    <a:lnTo>
                      <a:pt x="12019" y="5618"/>
                    </a:lnTo>
                    <a:lnTo>
                      <a:pt x="11904" y="5656"/>
                    </a:lnTo>
                    <a:lnTo>
                      <a:pt x="11504" y="5885"/>
                    </a:lnTo>
                    <a:lnTo>
                      <a:pt x="10609" y="6113"/>
                    </a:lnTo>
                    <a:lnTo>
                      <a:pt x="10571" y="6113"/>
                    </a:lnTo>
                    <a:lnTo>
                      <a:pt x="10514" y="6113"/>
                    </a:lnTo>
                    <a:lnTo>
                      <a:pt x="10476" y="6094"/>
                    </a:lnTo>
                    <a:lnTo>
                      <a:pt x="10438" y="6075"/>
                    </a:lnTo>
                    <a:lnTo>
                      <a:pt x="10361" y="6018"/>
                    </a:lnTo>
                    <a:lnTo>
                      <a:pt x="10343" y="5999"/>
                    </a:lnTo>
                    <a:lnTo>
                      <a:pt x="10190" y="5846"/>
                    </a:lnTo>
                    <a:lnTo>
                      <a:pt x="10171" y="5828"/>
                    </a:lnTo>
                    <a:lnTo>
                      <a:pt x="10133" y="5828"/>
                    </a:lnTo>
                    <a:lnTo>
                      <a:pt x="10095" y="5885"/>
                    </a:lnTo>
                    <a:lnTo>
                      <a:pt x="10076" y="5923"/>
                    </a:lnTo>
                    <a:lnTo>
                      <a:pt x="10057" y="5961"/>
                    </a:lnTo>
                    <a:lnTo>
                      <a:pt x="10057" y="5999"/>
                    </a:lnTo>
                    <a:lnTo>
                      <a:pt x="10057" y="6037"/>
                    </a:lnTo>
                    <a:lnTo>
                      <a:pt x="10038" y="6037"/>
                    </a:lnTo>
                    <a:lnTo>
                      <a:pt x="9999" y="6056"/>
                    </a:lnTo>
                    <a:lnTo>
                      <a:pt x="9923" y="6094"/>
                    </a:lnTo>
                    <a:lnTo>
                      <a:pt x="9866" y="6171"/>
                    </a:lnTo>
                    <a:lnTo>
                      <a:pt x="9790" y="6285"/>
                    </a:lnTo>
                    <a:lnTo>
                      <a:pt x="9752" y="6361"/>
                    </a:lnTo>
                    <a:lnTo>
                      <a:pt x="9638" y="6437"/>
                    </a:lnTo>
                    <a:lnTo>
                      <a:pt x="9542" y="6552"/>
                    </a:lnTo>
                    <a:lnTo>
                      <a:pt x="9504" y="6589"/>
                    </a:lnTo>
                    <a:lnTo>
                      <a:pt x="9447" y="6608"/>
                    </a:lnTo>
                    <a:lnTo>
                      <a:pt x="9276" y="6647"/>
                    </a:lnTo>
                    <a:lnTo>
                      <a:pt x="9237" y="6685"/>
                    </a:lnTo>
                    <a:lnTo>
                      <a:pt x="9237" y="6723"/>
                    </a:lnTo>
                    <a:lnTo>
                      <a:pt x="9237" y="6742"/>
                    </a:lnTo>
                    <a:lnTo>
                      <a:pt x="9219" y="6761"/>
                    </a:lnTo>
                    <a:lnTo>
                      <a:pt x="9219" y="6799"/>
                    </a:lnTo>
                    <a:lnTo>
                      <a:pt x="9181" y="6856"/>
                    </a:lnTo>
                    <a:lnTo>
                      <a:pt x="9009" y="7085"/>
                    </a:lnTo>
                    <a:lnTo>
                      <a:pt x="8742" y="7275"/>
                    </a:lnTo>
                    <a:lnTo>
                      <a:pt x="8399" y="7446"/>
                    </a:lnTo>
                    <a:lnTo>
                      <a:pt x="8285" y="7485"/>
                    </a:lnTo>
                    <a:lnTo>
                      <a:pt x="8190" y="7485"/>
                    </a:lnTo>
                    <a:lnTo>
                      <a:pt x="8076" y="7466"/>
                    </a:lnTo>
                    <a:lnTo>
                      <a:pt x="8038" y="7466"/>
                    </a:lnTo>
                    <a:lnTo>
                      <a:pt x="7981" y="7485"/>
                    </a:lnTo>
                    <a:lnTo>
                      <a:pt x="7866" y="7580"/>
                    </a:lnTo>
                    <a:lnTo>
                      <a:pt x="7581" y="7751"/>
                    </a:lnTo>
                    <a:lnTo>
                      <a:pt x="7256" y="7885"/>
                    </a:lnTo>
                    <a:lnTo>
                      <a:pt x="6971" y="7923"/>
                    </a:lnTo>
                    <a:lnTo>
                      <a:pt x="6933" y="7827"/>
                    </a:lnTo>
                    <a:lnTo>
                      <a:pt x="6838" y="7904"/>
                    </a:lnTo>
                    <a:lnTo>
                      <a:pt x="6266" y="8208"/>
                    </a:lnTo>
                    <a:lnTo>
                      <a:pt x="6133" y="8247"/>
                    </a:lnTo>
                    <a:lnTo>
                      <a:pt x="6095" y="8285"/>
                    </a:lnTo>
                    <a:lnTo>
                      <a:pt x="6037" y="8304"/>
                    </a:lnTo>
                    <a:lnTo>
                      <a:pt x="5981" y="8266"/>
                    </a:lnTo>
                    <a:lnTo>
                      <a:pt x="5847" y="8075"/>
                    </a:lnTo>
                    <a:lnTo>
                      <a:pt x="5809" y="8056"/>
                    </a:lnTo>
                    <a:lnTo>
                      <a:pt x="5771" y="7999"/>
                    </a:lnTo>
                    <a:lnTo>
                      <a:pt x="5656" y="7961"/>
                    </a:lnTo>
                    <a:lnTo>
                      <a:pt x="5619" y="7923"/>
                    </a:lnTo>
                    <a:lnTo>
                      <a:pt x="5695" y="7790"/>
                    </a:lnTo>
                    <a:lnTo>
                      <a:pt x="5314" y="7790"/>
                    </a:lnTo>
                    <a:lnTo>
                      <a:pt x="5333" y="7827"/>
                    </a:lnTo>
                    <a:lnTo>
                      <a:pt x="5371" y="7942"/>
                    </a:lnTo>
                    <a:lnTo>
                      <a:pt x="5390" y="7980"/>
                    </a:lnTo>
                    <a:lnTo>
                      <a:pt x="5142" y="7980"/>
                    </a:lnTo>
                    <a:lnTo>
                      <a:pt x="5085" y="7980"/>
                    </a:lnTo>
                    <a:lnTo>
                      <a:pt x="5066" y="7942"/>
                    </a:lnTo>
                    <a:lnTo>
                      <a:pt x="5066" y="7885"/>
                    </a:lnTo>
                    <a:lnTo>
                      <a:pt x="5047" y="7827"/>
                    </a:lnTo>
                    <a:lnTo>
                      <a:pt x="5009" y="7771"/>
                    </a:lnTo>
                    <a:lnTo>
                      <a:pt x="5009" y="7732"/>
                    </a:lnTo>
                    <a:lnTo>
                      <a:pt x="4990" y="7695"/>
                    </a:lnTo>
                    <a:lnTo>
                      <a:pt x="4914" y="7695"/>
                    </a:lnTo>
                    <a:lnTo>
                      <a:pt x="4818" y="7713"/>
                    </a:lnTo>
                    <a:lnTo>
                      <a:pt x="4780" y="7713"/>
                    </a:lnTo>
                    <a:lnTo>
                      <a:pt x="4704" y="7695"/>
                    </a:lnTo>
                    <a:lnTo>
                      <a:pt x="4666" y="7656"/>
                    </a:lnTo>
                    <a:lnTo>
                      <a:pt x="4533" y="7542"/>
                    </a:lnTo>
                    <a:lnTo>
                      <a:pt x="4513" y="7504"/>
                    </a:lnTo>
                    <a:lnTo>
                      <a:pt x="4495" y="7466"/>
                    </a:lnTo>
                    <a:lnTo>
                      <a:pt x="4457" y="7446"/>
                    </a:lnTo>
                    <a:lnTo>
                      <a:pt x="4399" y="7446"/>
                    </a:lnTo>
                    <a:lnTo>
                      <a:pt x="4361" y="7446"/>
                    </a:lnTo>
                    <a:lnTo>
                      <a:pt x="4190" y="7275"/>
                    </a:lnTo>
                    <a:lnTo>
                      <a:pt x="4132" y="7256"/>
                    </a:lnTo>
                    <a:lnTo>
                      <a:pt x="4076" y="7390"/>
                    </a:lnTo>
                    <a:lnTo>
                      <a:pt x="4018" y="7332"/>
                    </a:lnTo>
                    <a:lnTo>
                      <a:pt x="3942" y="7314"/>
                    </a:lnTo>
                    <a:lnTo>
                      <a:pt x="3885" y="7275"/>
                    </a:lnTo>
                    <a:lnTo>
                      <a:pt x="3828" y="7047"/>
                    </a:lnTo>
                    <a:lnTo>
                      <a:pt x="3771" y="6970"/>
                    </a:lnTo>
                    <a:lnTo>
                      <a:pt x="3675" y="6894"/>
                    </a:lnTo>
                    <a:lnTo>
                      <a:pt x="3580" y="6837"/>
                    </a:lnTo>
                    <a:lnTo>
                      <a:pt x="3504" y="6799"/>
                    </a:lnTo>
                    <a:lnTo>
                      <a:pt x="3371" y="6780"/>
                    </a:lnTo>
                    <a:lnTo>
                      <a:pt x="3333" y="6780"/>
                    </a:lnTo>
                    <a:lnTo>
                      <a:pt x="3314" y="6704"/>
                    </a:lnTo>
                    <a:lnTo>
                      <a:pt x="3142" y="6685"/>
                    </a:lnTo>
                    <a:lnTo>
                      <a:pt x="3085" y="6647"/>
                    </a:lnTo>
                    <a:lnTo>
                      <a:pt x="3066" y="6475"/>
                    </a:lnTo>
                    <a:lnTo>
                      <a:pt x="3009" y="6380"/>
                    </a:lnTo>
                    <a:lnTo>
                      <a:pt x="2971" y="6475"/>
                    </a:lnTo>
                    <a:lnTo>
                      <a:pt x="2971" y="6532"/>
                    </a:lnTo>
                    <a:lnTo>
                      <a:pt x="2990" y="6608"/>
                    </a:lnTo>
                    <a:lnTo>
                      <a:pt x="3028" y="6666"/>
                    </a:lnTo>
                    <a:lnTo>
                      <a:pt x="3047" y="6742"/>
                    </a:lnTo>
                    <a:lnTo>
                      <a:pt x="3028" y="6837"/>
                    </a:lnTo>
                    <a:lnTo>
                      <a:pt x="3028" y="6913"/>
                    </a:lnTo>
                    <a:lnTo>
                      <a:pt x="2990" y="6989"/>
                    </a:lnTo>
                    <a:lnTo>
                      <a:pt x="3009" y="7047"/>
                    </a:lnTo>
                    <a:lnTo>
                      <a:pt x="3066" y="7085"/>
                    </a:lnTo>
                    <a:lnTo>
                      <a:pt x="3047" y="7199"/>
                    </a:lnTo>
                    <a:lnTo>
                      <a:pt x="2971" y="7199"/>
                    </a:lnTo>
                    <a:lnTo>
                      <a:pt x="2913" y="7237"/>
                    </a:lnTo>
                    <a:lnTo>
                      <a:pt x="2933" y="7314"/>
                    </a:lnTo>
                    <a:lnTo>
                      <a:pt x="2990" y="7390"/>
                    </a:lnTo>
                    <a:lnTo>
                      <a:pt x="2952" y="7428"/>
                    </a:lnTo>
                    <a:lnTo>
                      <a:pt x="2837" y="7370"/>
                    </a:lnTo>
                    <a:lnTo>
                      <a:pt x="2723" y="7446"/>
                    </a:lnTo>
                    <a:lnTo>
                      <a:pt x="2609" y="7561"/>
                    </a:lnTo>
                    <a:lnTo>
                      <a:pt x="2456" y="7637"/>
                    </a:lnTo>
                    <a:lnTo>
                      <a:pt x="2418" y="7771"/>
                    </a:lnTo>
                    <a:lnTo>
                      <a:pt x="2400" y="7790"/>
                    </a:lnTo>
                    <a:lnTo>
                      <a:pt x="2323" y="7732"/>
                    </a:lnTo>
                    <a:lnTo>
                      <a:pt x="2323" y="7713"/>
                    </a:lnTo>
                    <a:lnTo>
                      <a:pt x="2323" y="7675"/>
                    </a:lnTo>
                    <a:lnTo>
                      <a:pt x="2361" y="7637"/>
                    </a:lnTo>
                    <a:lnTo>
                      <a:pt x="2304" y="7618"/>
                    </a:lnTo>
                    <a:lnTo>
                      <a:pt x="2285" y="7618"/>
                    </a:lnTo>
                    <a:lnTo>
                      <a:pt x="2285" y="7599"/>
                    </a:lnTo>
                    <a:lnTo>
                      <a:pt x="2247" y="7504"/>
                    </a:lnTo>
                    <a:lnTo>
                      <a:pt x="2342" y="7390"/>
                    </a:lnTo>
                    <a:lnTo>
                      <a:pt x="2361" y="7256"/>
                    </a:lnTo>
                    <a:lnTo>
                      <a:pt x="2437" y="7218"/>
                    </a:lnTo>
                    <a:lnTo>
                      <a:pt x="2476" y="7104"/>
                    </a:lnTo>
                    <a:lnTo>
                      <a:pt x="2456" y="7009"/>
                    </a:lnTo>
                    <a:lnTo>
                      <a:pt x="2418" y="7009"/>
                    </a:lnTo>
                    <a:lnTo>
                      <a:pt x="2361" y="7047"/>
                    </a:lnTo>
                    <a:lnTo>
                      <a:pt x="2323" y="7047"/>
                    </a:lnTo>
                    <a:lnTo>
                      <a:pt x="2304" y="7009"/>
                    </a:lnTo>
                    <a:lnTo>
                      <a:pt x="2266" y="6913"/>
                    </a:lnTo>
                    <a:lnTo>
                      <a:pt x="2247" y="6894"/>
                    </a:lnTo>
                    <a:lnTo>
                      <a:pt x="2190" y="6856"/>
                    </a:lnTo>
                    <a:lnTo>
                      <a:pt x="2133" y="6837"/>
                    </a:lnTo>
                    <a:lnTo>
                      <a:pt x="2095" y="6818"/>
                    </a:lnTo>
                    <a:lnTo>
                      <a:pt x="2095" y="6761"/>
                    </a:lnTo>
                    <a:lnTo>
                      <a:pt x="2095" y="6704"/>
                    </a:lnTo>
                    <a:lnTo>
                      <a:pt x="2114" y="6589"/>
                    </a:lnTo>
                    <a:lnTo>
                      <a:pt x="2133" y="6513"/>
                    </a:lnTo>
                    <a:lnTo>
                      <a:pt x="2095" y="6475"/>
                    </a:lnTo>
                    <a:lnTo>
                      <a:pt x="1999" y="6418"/>
                    </a:lnTo>
                    <a:lnTo>
                      <a:pt x="1980" y="6361"/>
                    </a:lnTo>
                    <a:lnTo>
                      <a:pt x="1999" y="6208"/>
                    </a:lnTo>
                    <a:lnTo>
                      <a:pt x="1980" y="6151"/>
                    </a:lnTo>
                    <a:lnTo>
                      <a:pt x="1942" y="6132"/>
                    </a:lnTo>
                    <a:lnTo>
                      <a:pt x="1733" y="6132"/>
                    </a:lnTo>
                    <a:lnTo>
                      <a:pt x="1257" y="6037"/>
                    </a:lnTo>
                    <a:lnTo>
                      <a:pt x="1237" y="6056"/>
                    </a:lnTo>
                    <a:lnTo>
                      <a:pt x="1218" y="6075"/>
                    </a:lnTo>
                    <a:lnTo>
                      <a:pt x="1199" y="6094"/>
                    </a:lnTo>
                    <a:lnTo>
                      <a:pt x="1161" y="6075"/>
                    </a:lnTo>
                    <a:lnTo>
                      <a:pt x="1142" y="6056"/>
                    </a:lnTo>
                    <a:lnTo>
                      <a:pt x="1123" y="5999"/>
                    </a:lnTo>
                    <a:lnTo>
                      <a:pt x="1104" y="5980"/>
                    </a:lnTo>
                    <a:lnTo>
                      <a:pt x="1085" y="5961"/>
                    </a:lnTo>
                    <a:lnTo>
                      <a:pt x="1066" y="5828"/>
                    </a:lnTo>
                    <a:lnTo>
                      <a:pt x="1047" y="5790"/>
                    </a:lnTo>
                    <a:lnTo>
                      <a:pt x="1009" y="5770"/>
                    </a:lnTo>
                    <a:lnTo>
                      <a:pt x="856" y="5732"/>
                    </a:lnTo>
                    <a:lnTo>
                      <a:pt x="781" y="5580"/>
                    </a:lnTo>
                    <a:lnTo>
                      <a:pt x="743" y="5523"/>
                    </a:lnTo>
                    <a:lnTo>
                      <a:pt x="705" y="5485"/>
                    </a:lnTo>
                    <a:lnTo>
                      <a:pt x="667" y="5465"/>
                    </a:lnTo>
                    <a:lnTo>
                      <a:pt x="629" y="5447"/>
                    </a:lnTo>
                    <a:lnTo>
                      <a:pt x="686" y="5351"/>
                    </a:lnTo>
                    <a:lnTo>
                      <a:pt x="762" y="5313"/>
                    </a:lnTo>
                    <a:lnTo>
                      <a:pt x="837" y="5294"/>
                    </a:lnTo>
                    <a:lnTo>
                      <a:pt x="895" y="5237"/>
                    </a:lnTo>
                    <a:lnTo>
                      <a:pt x="932" y="5142"/>
                    </a:lnTo>
                    <a:lnTo>
                      <a:pt x="971" y="4780"/>
                    </a:lnTo>
                    <a:lnTo>
                      <a:pt x="1104" y="4590"/>
                    </a:lnTo>
                    <a:lnTo>
                      <a:pt x="1257" y="4627"/>
                    </a:lnTo>
                    <a:lnTo>
                      <a:pt x="1428" y="4685"/>
                    </a:lnTo>
                    <a:lnTo>
                      <a:pt x="1618" y="4627"/>
                    </a:lnTo>
                    <a:lnTo>
                      <a:pt x="1504" y="4571"/>
                    </a:lnTo>
                    <a:lnTo>
                      <a:pt x="1257" y="4551"/>
                    </a:lnTo>
                    <a:lnTo>
                      <a:pt x="1123" y="4532"/>
                    </a:lnTo>
                    <a:lnTo>
                      <a:pt x="1009" y="4437"/>
                    </a:lnTo>
                    <a:lnTo>
                      <a:pt x="971" y="4323"/>
                    </a:lnTo>
                    <a:lnTo>
                      <a:pt x="952" y="4190"/>
                    </a:lnTo>
                    <a:lnTo>
                      <a:pt x="895" y="4075"/>
                    </a:lnTo>
                    <a:close/>
                    <a:moveTo>
                      <a:pt x="4018" y="7695"/>
                    </a:moveTo>
                    <a:lnTo>
                      <a:pt x="4000" y="7732"/>
                    </a:lnTo>
                    <a:lnTo>
                      <a:pt x="3923" y="7771"/>
                    </a:lnTo>
                    <a:lnTo>
                      <a:pt x="3980" y="7923"/>
                    </a:lnTo>
                    <a:lnTo>
                      <a:pt x="4056" y="8075"/>
                    </a:lnTo>
                    <a:lnTo>
                      <a:pt x="3942" y="8152"/>
                    </a:lnTo>
                    <a:lnTo>
                      <a:pt x="3771" y="8247"/>
                    </a:lnTo>
                    <a:lnTo>
                      <a:pt x="3656" y="8399"/>
                    </a:lnTo>
                    <a:lnTo>
                      <a:pt x="3542" y="8418"/>
                    </a:lnTo>
                    <a:lnTo>
                      <a:pt x="3409" y="8475"/>
                    </a:lnTo>
                    <a:lnTo>
                      <a:pt x="3523" y="8304"/>
                    </a:lnTo>
                    <a:lnTo>
                      <a:pt x="3599" y="8323"/>
                    </a:lnTo>
                    <a:lnTo>
                      <a:pt x="3637" y="8247"/>
                    </a:lnTo>
                    <a:lnTo>
                      <a:pt x="3542" y="8171"/>
                    </a:lnTo>
                    <a:lnTo>
                      <a:pt x="3561" y="8132"/>
                    </a:lnTo>
                    <a:lnTo>
                      <a:pt x="3637" y="8132"/>
                    </a:lnTo>
                    <a:lnTo>
                      <a:pt x="3637" y="8094"/>
                    </a:lnTo>
                    <a:lnTo>
                      <a:pt x="3637" y="8056"/>
                    </a:lnTo>
                    <a:lnTo>
                      <a:pt x="3619" y="8037"/>
                    </a:lnTo>
                    <a:lnTo>
                      <a:pt x="3619" y="7904"/>
                    </a:lnTo>
                    <a:lnTo>
                      <a:pt x="3714" y="7866"/>
                    </a:lnTo>
                    <a:lnTo>
                      <a:pt x="3695" y="7751"/>
                    </a:lnTo>
                    <a:lnTo>
                      <a:pt x="3771" y="7695"/>
                    </a:lnTo>
                    <a:lnTo>
                      <a:pt x="3771" y="7637"/>
                    </a:lnTo>
                    <a:lnTo>
                      <a:pt x="3866" y="7618"/>
                    </a:lnTo>
                    <a:lnTo>
                      <a:pt x="4018" y="7695"/>
                    </a:lnTo>
                    <a:close/>
                    <a:moveTo>
                      <a:pt x="2685" y="8247"/>
                    </a:moveTo>
                    <a:lnTo>
                      <a:pt x="2704" y="8189"/>
                    </a:lnTo>
                    <a:lnTo>
                      <a:pt x="2780" y="8189"/>
                    </a:lnTo>
                    <a:lnTo>
                      <a:pt x="2799" y="8228"/>
                    </a:lnTo>
                    <a:lnTo>
                      <a:pt x="2799" y="8304"/>
                    </a:lnTo>
                    <a:lnTo>
                      <a:pt x="2780" y="8380"/>
                    </a:lnTo>
                    <a:lnTo>
                      <a:pt x="2742" y="8437"/>
                    </a:lnTo>
                    <a:lnTo>
                      <a:pt x="2666" y="8418"/>
                    </a:lnTo>
                    <a:lnTo>
                      <a:pt x="2647" y="8399"/>
                    </a:lnTo>
                    <a:lnTo>
                      <a:pt x="2666" y="8342"/>
                    </a:lnTo>
                    <a:lnTo>
                      <a:pt x="2647" y="8304"/>
                    </a:lnTo>
                    <a:lnTo>
                      <a:pt x="2685" y="8247"/>
                    </a:lnTo>
                    <a:close/>
                    <a:moveTo>
                      <a:pt x="2685" y="8132"/>
                    </a:moveTo>
                    <a:lnTo>
                      <a:pt x="2609" y="8171"/>
                    </a:lnTo>
                    <a:lnTo>
                      <a:pt x="2532" y="8171"/>
                    </a:lnTo>
                    <a:lnTo>
                      <a:pt x="2437" y="8094"/>
                    </a:lnTo>
                    <a:lnTo>
                      <a:pt x="2209" y="8171"/>
                    </a:lnTo>
                    <a:lnTo>
                      <a:pt x="2190" y="8189"/>
                    </a:lnTo>
                    <a:lnTo>
                      <a:pt x="2171" y="8171"/>
                    </a:lnTo>
                    <a:lnTo>
                      <a:pt x="2171" y="8132"/>
                    </a:lnTo>
                    <a:lnTo>
                      <a:pt x="2209" y="8094"/>
                    </a:lnTo>
                    <a:lnTo>
                      <a:pt x="2266" y="8056"/>
                    </a:lnTo>
                    <a:lnTo>
                      <a:pt x="2361" y="7980"/>
                    </a:lnTo>
                    <a:lnTo>
                      <a:pt x="2380" y="7980"/>
                    </a:lnTo>
                    <a:lnTo>
                      <a:pt x="2456" y="7980"/>
                    </a:lnTo>
                    <a:lnTo>
                      <a:pt x="2609" y="7942"/>
                    </a:lnTo>
                    <a:lnTo>
                      <a:pt x="2704" y="7942"/>
                    </a:lnTo>
                    <a:lnTo>
                      <a:pt x="2742" y="7999"/>
                    </a:lnTo>
                    <a:lnTo>
                      <a:pt x="2723" y="8056"/>
                    </a:lnTo>
                    <a:lnTo>
                      <a:pt x="2685" y="8132"/>
                    </a:lnTo>
                    <a:close/>
                    <a:moveTo>
                      <a:pt x="2171" y="8951"/>
                    </a:moveTo>
                    <a:lnTo>
                      <a:pt x="2151" y="8894"/>
                    </a:lnTo>
                    <a:lnTo>
                      <a:pt x="2151" y="8837"/>
                    </a:lnTo>
                    <a:lnTo>
                      <a:pt x="2190" y="8818"/>
                    </a:lnTo>
                    <a:lnTo>
                      <a:pt x="2266" y="8761"/>
                    </a:lnTo>
                    <a:lnTo>
                      <a:pt x="2266" y="8818"/>
                    </a:lnTo>
                    <a:lnTo>
                      <a:pt x="2266" y="8837"/>
                    </a:lnTo>
                    <a:lnTo>
                      <a:pt x="2285" y="8856"/>
                    </a:lnTo>
                    <a:lnTo>
                      <a:pt x="2304" y="8932"/>
                    </a:lnTo>
                    <a:lnTo>
                      <a:pt x="2228" y="8970"/>
                    </a:lnTo>
                    <a:lnTo>
                      <a:pt x="2209" y="8970"/>
                    </a:lnTo>
                    <a:lnTo>
                      <a:pt x="2171" y="8951"/>
                    </a:lnTo>
                    <a:close/>
                    <a:moveTo>
                      <a:pt x="19" y="6208"/>
                    </a:moveTo>
                    <a:lnTo>
                      <a:pt x="57" y="6190"/>
                    </a:lnTo>
                    <a:lnTo>
                      <a:pt x="39" y="6151"/>
                    </a:lnTo>
                    <a:lnTo>
                      <a:pt x="57" y="6151"/>
                    </a:lnTo>
                    <a:lnTo>
                      <a:pt x="76" y="6132"/>
                    </a:lnTo>
                    <a:lnTo>
                      <a:pt x="57" y="6132"/>
                    </a:lnTo>
                    <a:lnTo>
                      <a:pt x="76" y="6113"/>
                    </a:lnTo>
                    <a:lnTo>
                      <a:pt x="95" y="6113"/>
                    </a:lnTo>
                    <a:lnTo>
                      <a:pt x="115" y="6113"/>
                    </a:lnTo>
                    <a:lnTo>
                      <a:pt x="134" y="6132"/>
                    </a:lnTo>
                    <a:lnTo>
                      <a:pt x="152" y="6171"/>
                    </a:lnTo>
                    <a:lnTo>
                      <a:pt x="171" y="6171"/>
                    </a:lnTo>
                    <a:lnTo>
                      <a:pt x="171" y="6190"/>
                    </a:lnTo>
                    <a:lnTo>
                      <a:pt x="171" y="6208"/>
                    </a:lnTo>
                    <a:lnTo>
                      <a:pt x="191" y="6208"/>
                    </a:lnTo>
                    <a:lnTo>
                      <a:pt x="191" y="6227"/>
                    </a:lnTo>
                    <a:lnTo>
                      <a:pt x="171" y="6247"/>
                    </a:lnTo>
                    <a:lnTo>
                      <a:pt x="152" y="6247"/>
                    </a:lnTo>
                    <a:lnTo>
                      <a:pt x="134" y="6266"/>
                    </a:lnTo>
                    <a:lnTo>
                      <a:pt x="115" y="6285"/>
                    </a:lnTo>
                    <a:lnTo>
                      <a:pt x="95" y="6304"/>
                    </a:lnTo>
                    <a:lnTo>
                      <a:pt x="95" y="6323"/>
                    </a:lnTo>
                    <a:lnTo>
                      <a:pt x="76" y="6323"/>
                    </a:lnTo>
                    <a:lnTo>
                      <a:pt x="57" y="6304"/>
                    </a:lnTo>
                    <a:lnTo>
                      <a:pt x="39" y="6304"/>
                    </a:lnTo>
                    <a:lnTo>
                      <a:pt x="0" y="6304"/>
                    </a:lnTo>
                    <a:lnTo>
                      <a:pt x="0" y="6266"/>
                    </a:lnTo>
                    <a:lnTo>
                      <a:pt x="19" y="6227"/>
                    </a:lnTo>
                    <a:lnTo>
                      <a:pt x="19" y="6208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8156" name="Freeform 16">
                <a:extLst>
                  <a:ext uri="{FF2B5EF4-FFF2-40B4-BE49-F238E27FC236}">
                    <a16:creationId xmlns:a16="http://schemas.microsoft.com/office/drawing/2014/main" id="{DD7949A2-C9A3-2243-881B-0664D48555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7900" y="8366125"/>
                <a:ext cx="4129088" cy="4395788"/>
              </a:xfrm>
              <a:custGeom>
                <a:avLst/>
                <a:gdLst>
                  <a:gd name="T0" fmla="*/ 2147483646 w 11469"/>
                  <a:gd name="T1" fmla="*/ 2147483646 h 12210"/>
                  <a:gd name="T2" fmla="*/ 2147483646 w 11469"/>
                  <a:gd name="T3" fmla="*/ 2147483646 h 12210"/>
                  <a:gd name="T4" fmla="*/ 2147483646 w 11469"/>
                  <a:gd name="T5" fmla="*/ 2147483646 h 12210"/>
                  <a:gd name="T6" fmla="*/ 2147483646 w 11469"/>
                  <a:gd name="T7" fmla="*/ 2147483646 h 12210"/>
                  <a:gd name="T8" fmla="*/ 2147483646 w 11469"/>
                  <a:gd name="T9" fmla="*/ 2147483646 h 12210"/>
                  <a:gd name="T10" fmla="*/ 2147483646 w 11469"/>
                  <a:gd name="T11" fmla="*/ 2147483646 h 12210"/>
                  <a:gd name="T12" fmla="*/ 2147483646 w 11469"/>
                  <a:gd name="T13" fmla="*/ 2147483646 h 12210"/>
                  <a:gd name="T14" fmla="*/ 2147483646 w 11469"/>
                  <a:gd name="T15" fmla="*/ 2147483646 h 12210"/>
                  <a:gd name="T16" fmla="*/ 2147483646 w 11469"/>
                  <a:gd name="T17" fmla="*/ 2147483646 h 12210"/>
                  <a:gd name="T18" fmla="*/ 2147483646 w 11469"/>
                  <a:gd name="T19" fmla="*/ 2147483646 h 12210"/>
                  <a:gd name="T20" fmla="*/ 2147483646 w 11469"/>
                  <a:gd name="T21" fmla="*/ 2147483646 h 12210"/>
                  <a:gd name="T22" fmla="*/ 2147483646 w 11469"/>
                  <a:gd name="T23" fmla="*/ 2147483646 h 12210"/>
                  <a:gd name="T24" fmla="*/ 2147483646 w 11469"/>
                  <a:gd name="T25" fmla="*/ 2147483646 h 12210"/>
                  <a:gd name="T26" fmla="*/ 2147483646 w 11469"/>
                  <a:gd name="T27" fmla="*/ 2147483646 h 12210"/>
                  <a:gd name="T28" fmla="*/ 2147483646 w 11469"/>
                  <a:gd name="T29" fmla="*/ 2147483646 h 12210"/>
                  <a:gd name="T30" fmla="*/ 2147483646 w 11469"/>
                  <a:gd name="T31" fmla="*/ 2147483646 h 12210"/>
                  <a:gd name="T32" fmla="*/ 2147483646 w 11469"/>
                  <a:gd name="T33" fmla="*/ 2147483646 h 12210"/>
                  <a:gd name="T34" fmla="*/ 2147483646 w 11469"/>
                  <a:gd name="T35" fmla="*/ 2147483646 h 12210"/>
                  <a:gd name="T36" fmla="*/ 2147483646 w 11469"/>
                  <a:gd name="T37" fmla="*/ 2147483646 h 12210"/>
                  <a:gd name="T38" fmla="*/ 2147483646 w 11469"/>
                  <a:gd name="T39" fmla="*/ 2147483646 h 12210"/>
                  <a:gd name="T40" fmla="*/ 2147483646 w 11469"/>
                  <a:gd name="T41" fmla="*/ 2147483646 h 12210"/>
                  <a:gd name="T42" fmla="*/ 2147483646 w 11469"/>
                  <a:gd name="T43" fmla="*/ 2147483646 h 12210"/>
                  <a:gd name="T44" fmla="*/ 2147483646 w 11469"/>
                  <a:gd name="T45" fmla="*/ 2147483646 h 12210"/>
                  <a:gd name="T46" fmla="*/ 2147483646 w 11469"/>
                  <a:gd name="T47" fmla="*/ 2147483646 h 12210"/>
                  <a:gd name="T48" fmla="*/ 2147483646 w 11469"/>
                  <a:gd name="T49" fmla="*/ 2147483646 h 12210"/>
                  <a:gd name="T50" fmla="*/ 2147483646 w 11469"/>
                  <a:gd name="T51" fmla="*/ 2147483646 h 12210"/>
                  <a:gd name="T52" fmla="*/ 2147483646 w 11469"/>
                  <a:gd name="T53" fmla="*/ 2147483646 h 12210"/>
                  <a:gd name="T54" fmla="*/ 2147483646 w 11469"/>
                  <a:gd name="T55" fmla="*/ 2147483646 h 12210"/>
                  <a:gd name="T56" fmla="*/ 2147483646 w 11469"/>
                  <a:gd name="T57" fmla="*/ 2147483646 h 12210"/>
                  <a:gd name="T58" fmla="*/ 2147483646 w 11469"/>
                  <a:gd name="T59" fmla="*/ 2147483646 h 12210"/>
                  <a:gd name="T60" fmla="*/ 2147483646 w 11469"/>
                  <a:gd name="T61" fmla="*/ 2147483646 h 12210"/>
                  <a:gd name="T62" fmla="*/ 2147483646 w 11469"/>
                  <a:gd name="T63" fmla="*/ 2147483646 h 12210"/>
                  <a:gd name="T64" fmla="*/ 2147483646 w 11469"/>
                  <a:gd name="T65" fmla="*/ 2147483646 h 12210"/>
                  <a:gd name="T66" fmla="*/ 2147483646 w 11469"/>
                  <a:gd name="T67" fmla="*/ 2147483646 h 12210"/>
                  <a:gd name="T68" fmla="*/ 2147483646 w 11469"/>
                  <a:gd name="T69" fmla="*/ 2147483646 h 12210"/>
                  <a:gd name="T70" fmla="*/ 2147483646 w 11469"/>
                  <a:gd name="T71" fmla="*/ 2147483646 h 12210"/>
                  <a:gd name="T72" fmla="*/ 2147483646 w 11469"/>
                  <a:gd name="T73" fmla="*/ 2147483646 h 12210"/>
                  <a:gd name="T74" fmla="*/ 2147483646 w 11469"/>
                  <a:gd name="T75" fmla="*/ 2147483646 h 12210"/>
                  <a:gd name="T76" fmla="*/ 2147483646 w 11469"/>
                  <a:gd name="T77" fmla="*/ 2147483646 h 12210"/>
                  <a:gd name="T78" fmla="*/ 2147483646 w 11469"/>
                  <a:gd name="T79" fmla="*/ 2147483646 h 12210"/>
                  <a:gd name="T80" fmla="*/ 2147483646 w 11469"/>
                  <a:gd name="T81" fmla="*/ 2147483646 h 12210"/>
                  <a:gd name="T82" fmla="*/ 2147483646 w 11469"/>
                  <a:gd name="T83" fmla="*/ 2147483646 h 12210"/>
                  <a:gd name="T84" fmla="*/ 2147483646 w 11469"/>
                  <a:gd name="T85" fmla="*/ 2147483646 h 12210"/>
                  <a:gd name="T86" fmla="*/ 2147483646 w 11469"/>
                  <a:gd name="T87" fmla="*/ 2147483646 h 12210"/>
                  <a:gd name="T88" fmla="*/ 2147483646 w 11469"/>
                  <a:gd name="T89" fmla="*/ 2147483646 h 12210"/>
                  <a:gd name="T90" fmla="*/ 2147483646 w 11469"/>
                  <a:gd name="T91" fmla="*/ 2147483646 h 12210"/>
                  <a:gd name="T92" fmla="*/ 2147483646 w 11469"/>
                  <a:gd name="T93" fmla="*/ 2147483646 h 12210"/>
                  <a:gd name="T94" fmla="*/ 2147483646 w 11469"/>
                  <a:gd name="T95" fmla="*/ 2147483646 h 12210"/>
                  <a:gd name="T96" fmla="*/ 2147483646 w 11469"/>
                  <a:gd name="T97" fmla="*/ 2147483646 h 12210"/>
                  <a:gd name="T98" fmla="*/ 2147483646 w 11469"/>
                  <a:gd name="T99" fmla="*/ 2147483646 h 12210"/>
                  <a:gd name="T100" fmla="*/ 2147483646 w 11469"/>
                  <a:gd name="T101" fmla="*/ 2147483646 h 12210"/>
                  <a:gd name="T102" fmla="*/ 2147483646 w 11469"/>
                  <a:gd name="T103" fmla="*/ 2147483646 h 12210"/>
                  <a:gd name="T104" fmla="*/ 2147483646 w 11469"/>
                  <a:gd name="T105" fmla="*/ 2147483646 h 12210"/>
                  <a:gd name="T106" fmla="*/ 2147483646 w 11469"/>
                  <a:gd name="T107" fmla="*/ 2147483646 h 12210"/>
                  <a:gd name="T108" fmla="*/ 2147483646 w 11469"/>
                  <a:gd name="T109" fmla="*/ 2147483646 h 12210"/>
                  <a:gd name="T110" fmla="*/ 2147483646 w 11469"/>
                  <a:gd name="T111" fmla="*/ 2147483646 h 12210"/>
                  <a:gd name="T112" fmla="*/ 2147483646 w 11469"/>
                  <a:gd name="T113" fmla="*/ 2147483646 h 12210"/>
                  <a:gd name="T114" fmla="*/ 2147483646 w 11469"/>
                  <a:gd name="T115" fmla="*/ 2147483646 h 12210"/>
                  <a:gd name="T116" fmla="*/ 2147483646 w 11469"/>
                  <a:gd name="T117" fmla="*/ 2147483646 h 12210"/>
                  <a:gd name="T118" fmla="*/ 2147483646 w 11469"/>
                  <a:gd name="T119" fmla="*/ 2147483646 h 12210"/>
                  <a:gd name="T120" fmla="*/ 2147483646 w 11469"/>
                  <a:gd name="T121" fmla="*/ 2147483646 h 1221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1469" h="12210">
                    <a:moveTo>
                      <a:pt x="2763" y="12209"/>
                    </a:moveTo>
                    <a:lnTo>
                      <a:pt x="2705" y="12190"/>
                    </a:lnTo>
                    <a:lnTo>
                      <a:pt x="2591" y="12190"/>
                    </a:lnTo>
                    <a:lnTo>
                      <a:pt x="2534" y="12153"/>
                    </a:lnTo>
                    <a:lnTo>
                      <a:pt x="2286" y="11828"/>
                    </a:lnTo>
                    <a:lnTo>
                      <a:pt x="2191" y="11772"/>
                    </a:lnTo>
                    <a:lnTo>
                      <a:pt x="2115" y="11752"/>
                    </a:lnTo>
                    <a:lnTo>
                      <a:pt x="1981" y="11752"/>
                    </a:lnTo>
                    <a:lnTo>
                      <a:pt x="1924" y="11714"/>
                    </a:lnTo>
                    <a:lnTo>
                      <a:pt x="1886" y="11676"/>
                    </a:lnTo>
                    <a:lnTo>
                      <a:pt x="1753" y="11391"/>
                    </a:lnTo>
                    <a:lnTo>
                      <a:pt x="1753" y="11371"/>
                    </a:lnTo>
                    <a:lnTo>
                      <a:pt x="1753" y="11352"/>
                    </a:lnTo>
                    <a:lnTo>
                      <a:pt x="1696" y="11371"/>
                    </a:lnTo>
                    <a:lnTo>
                      <a:pt x="1676" y="11410"/>
                    </a:lnTo>
                    <a:lnTo>
                      <a:pt x="1658" y="11467"/>
                    </a:lnTo>
                    <a:lnTo>
                      <a:pt x="1620" y="11505"/>
                    </a:lnTo>
                    <a:lnTo>
                      <a:pt x="1544" y="11524"/>
                    </a:lnTo>
                    <a:lnTo>
                      <a:pt x="1600" y="11562"/>
                    </a:lnTo>
                    <a:lnTo>
                      <a:pt x="1639" y="11600"/>
                    </a:lnTo>
                    <a:lnTo>
                      <a:pt x="1676" y="11657"/>
                    </a:lnTo>
                    <a:lnTo>
                      <a:pt x="1581" y="11695"/>
                    </a:lnTo>
                    <a:lnTo>
                      <a:pt x="1410" y="11791"/>
                    </a:lnTo>
                    <a:lnTo>
                      <a:pt x="1334" y="11772"/>
                    </a:lnTo>
                    <a:lnTo>
                      <a:pt x="1277" y="11657"/>
                    </a:lnTo>
                    <a:lnTo>
                      <a:pt x="1239" y="11657"/>
                    </a:lnTo>
                    <a:lnTo>
                      <a:pt x="1200" y="11752"/>
                    </a:lnTo>
                    <a:lnTo>
                      <a:pt x="1143" y="11791"/>
                    </a:lnTo>
                    <a:lnTo>
                      <a:pt x="991" y="11772"/>
                    </a:lnTo>
                    <a:lnTo>
                      <a:pt x="991" y="11733"/>
                    </a:lnTo>
                    <a:lnTo>
                      <a:pt x="972" y="11695"/>
                    </a:lnTo>
                    <a:lnTo>
                      <a:pt x="953" y="11657"/>
                    </a:lnTo>
                    <a:lnTo>
                      <a:pt x="914" y="11657"/>
                    </a:lnTo>
                    <a:lnTo>
                      <a:pt x="896" y="11714"/>
                    </a:lnTo>
                    <a:lnTo>
                      <a:pt x="914" y="11752"/>
                    </a:lnTo>
                    <a:lnTo>
                      <a:pt x="934" y="11791"/>
                    </a:lnTo>
                    <a:lnTo>
                      <a:pt x="972" y="11809"/>
                    </a:lnTo>
                    <a:lnTo>
                      <a:pt x="972" y="11867"/>
                    </a:lnTo>
                    <a:lnTo>
                      <a:pt x="877" y="11886"/>
                    </a:lnTo>
                    <a:lnTo>
                      <a:pt x="800" y="11886"/>
                    </a:lnTo>
                    <a:lnTo>
                      <a:pt x="705" y="11848"/>
                    </a:lnTo>
                    <a:lnTo>
                      <a:pt x="629" y="11791"/>
                    </a:lnTo>
                    <a:lnTo>
                      <a:pt x="610" y="11714"/>
                    </a:lnTo>
                    <a:lnTo>
                      <a:pt x="629" y="11657"/>
                    </a:lnTo>
                    <a:lnTo>
                      <a:pt x="724" y="11524"/>
                    </a:lnTo>
                    <a:lnTo>
                      <a:pt x="686" y="11486"/>
                    </a:lnTo>
                    <a:lnTo>
                      <a:pt x="648" y="11467"/>
                    </a:lnTo>
                    <a:lnTo>
                      <a:pt x="686" y="11391"/>
                    </a:lnTo>
                    <a:lnTo>
                      <a:pt x="648" y="11315"/>
                    </a:lnTo>
                    <a:lnTo>
                      <a:pt x="591" y="11238"/>
                    </a:lnTo>
                    <a:lnTo>
                      <a:pt x="496" y="11219"/>
                    </a:lnTo>
                    <a:lnTo>
                      <a:pt x="534" y="11391"/>
                    </a:lnTo>
                    <a:lnTo>
                      <a:pt x="457" y="11619"/>
                    </a:lnTo>
                    <a:lnTo>
                      <a:pt x="286" y="11638"/>
                    </a:lnTo>
                    <a:lnTo>
                      <a:pt x="229" y="11543"/>
                    </a:lnTo>
                    <a:lnTo>
                      <a:pt x="191" y="11467"/>
                    </a:lnTo>
                    <a:lnTo>
                      <a:pt x="115" y="11410"/>
                    </a:lnTo>
                    <a:lnTo>
                      <a:pt x="57" y="11352"/>
                    </a:lnTo>
                    <a:lnTo>
                      <a:pt x="0" y="11162"/>
                    </a:lnTo>
                    <a:lnTo>
                      <a:pt x="39" y="11048"/>
                    </a:lnTo>
                    <a:lnTo>
                      <a:pt x="57" y="10934"/>
                    </a:lnTo>
                    <a:lnTo>
                      <a:pt x="76" y="10648"/>
                    </a:lnTo>
                    <a:lnTo>
                      <a:pt x="96" y="10533"/>
                    </a:lnTo>
                    <a:lnTo>
                      <a:pt x="153" y="10362"/>
                    </a:lnTo>
                    <a:lnTo>
                      <a:pt x="210" y="10191"/>
                    </a:lnTo>
                    <a:lnTo>
                      <a:pt x="305" y="10057"/>
                    </a:lnTo>
                    <a:lnTo>
                      <a:pt x="362" y="9924"/>
                    </a:lnTo>
                    <a:lnTo>
                      <a:pt x="343" y="9847"/>
                    </a:lnTo>
                    <a:lnTo>
                      <a:pt x="420" y="9733"/>
                    </a:lnTo>
                    <a:lnTo>
                      <a:pt x="553" y="9543"/>
                    </a:lnTo>
                    <a:lnTo>
                      <a:pt x="648" y="9390"/>
                    </a:lnTo>
                    <a:lnTo>
                      <a:pt x="686" y="9276"/>
                    </a:lnTo>
                    <a:lnTo>
                      <a:pt x="762" y="9162"/>
                    </a:lnTo>
                    <a:lnTo>
                      <a:pt x="877" y="9162"/>
                    </a:lnTo>
                    <a:lnTo>
                      <a:pt x="1010" y="9181"/>
                    </a:lnTo>
                    <a:lnTo>
                      <a:pt x="1124" y="9143"/>
                    </a:lnTo>
                    <a:lnTo>
                      <a:pt x="819" y="9105"/>
                    </a:lnTo>
                    <a:lnTo>
                      <a:pt x="838" y="9048"/>
                    </a:lnTo>
                    <a:lnTo>
                      <a:pt x="858" y="8990"/>
                    </a:lnTo>
                    <a:lnTo>
                      <a:pt x="858" y="8953"/>
                    </a:lnTo>
                    <a:lnTo>
                      <a:pt x="838" y="8914"/>
                    </a:lnTo>
                    <a:lnTo>
                      <a:pt x="858" y="8857"/>
                    </a:lnTo>
                    <a:lnTo>
                      <a:pt x="838" y="8800"/>
                    </a:lnTo>
                    <a:lnTo>
                      <a:pt x="858" y="8743"/>
                    </a:lnTo>
                    <a:lnTo>
                      <a:pt x="877" y="8704"/>
                    </a:lnTo>
                    <a:lnTo>
                      <a:pt x="896" y="8686"/>
                    </a:lnTo>
                    <a:lnTo>
                      <a:pt x="838" y="8648"/>
                    </a:lnTo>
                    <a:lnTo>
                      <a:pt x="896" y="8590"/>
                    </a:lnTo>
                    <a:lnTo>
                      <a:pt x="953" y="8552"/>
                    </a:lnTo>
                    <a:lnTo>
                      <a:pt x="1105" y="8552"/>
                    </a:lnTo>
                    <a:lnTo>
                      <a:pt x="1163" y="8533"/>
                    </a:lnTo>
                    <a:lnTo>
                      <a:pt x="1143" y="8476"/>
                    </a:lnTo>
                    <a:lnTo>
                      <a:pt x="1105" y="8419"/>
                    </a:lnTo>
                    <a:lnTo>
                      <a:pt x="1086" y="8362"/>
                    </a:lnTo>
                    <a:lnTo>
                      <a:pt x="1163" y="8210"/>
                    </a:lnTo>
                    <a:lnTo>
                      <a:pt x="1277" y="8152"/>
                    </a:lnTo>
                    <a:lnTo>
                      <a:pt x="1410" y="8152"/>
                    </a:lnTo>
                    <a:lnTo>
                      <a:pt x="1544" y="8210"/>
                    </a:lnTo>
                    <a:lnTo>
                      <a:pt x="1505" y="8095"/>
                    </a:lnTo>
                    <a:lnTo>
                      <a:pt x="1448" y="8038"/>
                    </a:lnTo>
                    <a:lnTo>
                      <a:pt x="1448" y="7981"/>
                    </a:lnTo>
                    <a:lnTo>
                      <a:pt x="1658" y="7581"/>
                    </a:lnTo>
                    <a:lnTo>
                      <a:pt x="1734" y="7505"/>
                    </a:lnTo>
                    <a:lnTo>
                      <a:pt x="1639" y="7485"/>
                    </a:lnTo>
                    <a:lnTo>
                      <a:pt x="1562" y="7429"/>
                    </a:lnTo>
                    <a:lnTo>
                      <a:pt x="1544" y="7333"/>
                    </a:lnTo>
                    <a:lnTo>
                      <a:pt x="1581" y="7219"/>
                    </a:lnTo>
                    <a:lnTo>
                      <a:pt x="1562" y="7181"/>
                    </a:lnTo>
                    <a:lnTo>
                      <a:pt x="1505" y="7104"/>
                    </a:lnTo>
                    <a:lnTo>
                      <a:pt x="1562" y="7124"/>
                    </a:lnTo>
                    <a:lnTo>
                      <a:pt x="1581" y="7143"/>
                    </a:lnTo>
                    <a:lnTo>
                      <a:pt x="1620" y="7162"/>
                    </a:lnTo>
                    <a:lnTo>
                      <a:pt x="1734" y="7086"/>
                    </a:lnTo>
                    <a:lnTo>
                      <a:pt x="1791" y="7048"/>
                    </a:lnTo>
                    <a:lnTo>
                      <a:pt x="1810" y="6972"/>
                    </a:lnTo>
                    <a:lnTo>
                      <a:pt x="1696" y="6972"/>
                    </a:lnTo>
                    <a:lnTo>
                      <a:pt x="1353" y="6914"/>
                    </a:lnTo>
                    <a:lnTo>
                      <a:pt x="1239" y="6857"/>
                    </a:lnTo>
                    <a:lnTo>
                      <a:pt x="1258" y="6762"/>
                    </a:lnTo>
                    <a:lnTo>
                      <a:pt x="1391" y="6552"/>
                    </a:lnTo>
                    <a:lnTo>
                      <a:pt x="1334" y="6552"/>
                    </a:lnTo>
                    <a:lnTo>
                      <a:pt x="1258" y="6571"/>
                    </a:lnTo>
                    <a:lnTo>
                      <a:pt x="1200" y="6591"/>
                    </a:lnTo>
                    <a:lnTo>
                      <a:pt x="1163" y="6609"/>
                    </a:lnTo>
                    <a:lnTo>
                      <a:pt x="1181" y="6419"/>
                    </a:lnTo>
                    <a:lnTo>
                      <a:pt x="1258" y="6305"/>
                    </a:lnTo>
                    <a:lnTo>
                      <a:pt x="1372" y="6229"/>
                    </a:lnTo>
                    <a:lnTo>
                      <a:pt x="1467" y="6114"/>
                    </a:lnTo>
                    <a:lnTo>
                      <a:pt x="1486" y="6019"/>
                    </a:lnTo>
                    <a:lnTo>
                      <a:pt x="1524" y="5924"/>
                    </a:lnTo>
                    <a:lnTo>
                      <a:pt x="1562" y="5848"/>
                    </a:lnTo>
                    <a:lnTo>
                      <a:pt x="1715" y="5790"/>
                    </a:lnTo>
                    <a:lnTo>
                      <a:pt x="1753" y="5714"/>
                    </a:lnTo>
                    <a:lnTo>
                      <a:pt x="1772" y="5600"/>
                    </a:lnTo>
                    <a:lnTo>
                      <a:pt x="2057" y="5562"/>
                    </a:lnTo>
                    <a:lnTo>
                      <a:pt x="2382" y="5428"/>
                    </a:lnTo>
                    <a:lnTo>
                      <a:pt x="2667" y="5257"/>
                    </a:lnTo>
                    <a:lnTo>
                      <a:pt x="2782" y="5162"/>
                    </a:lnTo>
                    <a:lnTo>
                      <a:pt x="2839" y="5143"/>
                    </a:lnTo>
                    <a:lnTo>
                      <a:pt x="2877" y="5143"/>
                    </a:lnTo>
                    <a:lnTo>
                      <a:pt x="2991" y="5162"/>
                    </a:lnTo>
                    <a:lnTo>
                      <a:pt x="3086" y="5162"/>
                    </a:lnTo>
                    <a:lnTo>
                      <a:pt x="3200" y="5123"/>
                    </a:lnTo>
                    <a:lnTo>
                      <a:pt x="3543" y="4952"/>
                    </a:lnTo>
                    <a:lnTo>
                      <a:pt x="3810" y="4762"/>
                    </a:lnTo>
                    <a:lnTo>
                      <a:pt x="3982" y="4533"/>
                    </a:lnTo>
                    <a:lnTo>
                      <a:pt x="4020" y="4476"/>
                    </a:lnTo>
                    <a:lnTo>
                      <a:pt x="4020" y="4438"/>
                    </a:lnTo>
                    <a:lnTo>
                      <a:pt x="4038" y="4419"/>
                    </a:lnTo>
                    <a:lnTo>
                      <a:pt x="4038" y="4400"/>
                    </a:lnTo>
                    <a:lnTo>
                      <a:pt x="4038" y="4362"/>
                    </a:lnTo>
                    <a:lnTo>
                      <a:pt x="4077" y="4324"/>
                    </a:lnTo>
                    <a:lnTo>
                      <a:pt x="4248" y="4285"/>
                    </a:lnTo>
                    <a:lnTo>
                      <a:pt x="4305" y="4266"/>
                    </a:lnTo>
                    <a:lnTo>
                      <a:pt x="4343" y="4229"/>
                    </a:lnTo>
                    <a:lnTo>
                      <a:pt x="4439" y="4114"/>
                    </a:lnTo>
                    <a:lnTo>
                      <a:pt x="4553" y="4038"/>
                    </a:lnTo>
                    <a:lnTo>
                      <a:pt x="4591" y="3962"/>
                    </a:lnTo>
                    <a:lnTo>
                      <a:pt x="4667" y="3848"/>
                    </a:lnTo>
                    <a:lnTo>
                      <a:pt x="4724" y="3771"/>
                    </a:lnTo>
                    <a:lnTo>
                      <a:pt x="4800" y="3733"/>
                    </a:lnTo>
                    <a:lnTo>
                      <a:pt x="4839" y="3714"/>
                    </a:lnTo>
                    <a:lnTo>
                      <a:pt x="4858" y="3714"/>
                    </a:lnTo>
                    <a:lnTo>
                      <a:pt x="4858" y="3676"/>
                    </a:lnTo>
                    <a:lnTo>
                      <a:pt x="4858" y="3638"/>
                    </a:lnTo>
                    <a:lnTo>
                      <a:pt x="4877" y="3600"/>
                    </a:lnTo>
                    <a:lnTo>
                      <a:pt x="4896" y="3562"/>
                    </a:lnTo>
                    <a:lnTo>
                      <a:pt x="4934" y="3505"/>
                    </a:lnTo>
                    <a:lnTo>
                      <a:pt x="4972" y="3505"/>
                    </a:lnTo>
                    <a:lnTo>
                      <a:pt x="4991" y="3523"/>
                    </a:lnTo>
                    <a:lnTo>
                      <a:pt x="5144" y="3676"/>
                    </a:lnTo>
                    <a:lnTo>
                      <a:pt x="5162" y="3695"/>
                    </a:lnTo>
                    <a:lnTo>
                      <a:pt x="5239" y="3752"/>
                    </a:lnTo>
                    <a:lnTo>
                      <a:pt x="5277" y="3771"/>
                    </a:lnTo>
                    <a:lnTo>
                      <a:pt x="5315" y="3790"/>
                    </a:lnTo>
                    <a:lnTo>
                      <a:pt x="5372" y="3790"/>
                    </a:lnTo>
                    <a:lnTo>
                      <a:pt x="5410" y="3790"/>
                    </a:lnTo>
                    <a:lnTo>
                      <a:pt x="6305" y="3562"/>
                    </a:lnTo>
                    <a:lnTo>
                      <a:pt x="6705" y="3333"/>
                    </a:lnTo>
                    <a:lnTo>
                      <a:pt x="6820" y="3295"/>
                    </a:lnTo>
                    <a:lnTo>
                      <a:pt x="6877" y="3257"/>
                    </a:lnTo>
                    <a:lnTo>
                      <a:pt x="6915" y="3219"/>
                    </a:lnTo>
                    <a:lnTo>
                      <a:pt x="6934" y="3181"/>
                    </a:lnTo>
                    <a:lnTo>
                      <a:pt x="6934" y="3124"/>
                    </a:lnTo>
                    <a:lnTo>
                      <a:pt x="6915" y="3086"/>
                    </a:lnTo>
                    <a:lnTo>
                      <a:pt x="6915" y="3047"/>
                    </a:lnTo>
                    <a:lnTo>
                      <a:pt x="6896" y="2990"/>
                    </a:lnTo>
                    <a:lnTo>
                      <a:pt x="6781" y="2800"/>
                    </a:lnTo>
                    <a:lnTo>
                      <a:pt x="6762" y="2743"/>
                    </a:lnTo>
                    <a:lnTo>
                      <a:pt x="6762" y="2705"/>
                    </a:lnTo>
                    <a:lnTo>
                      <a:pt x="6762" y="2609"/>
                    </a:lnTo>
                    <a:lnTo>
                      <a:pt x="6781" y="2533"/>
                    </a:lnTo>
                    <a:lnTo>
                      <a:pt x="6781" y="2476"/>
                    </a:lnTo>
                    <a:lnTo>
                      <a:pt x="6801" y="2476"/>
                    </a:lnTo>
                    <a:lnTo>
                      <a:pt x="6877" y="2343"/>
                    </a:lnTo>
                    <a:lnTo>
                      <a:pt x="7106" y="2514"/>
                    </a:lnTo>
                    <a:lnTo>
                      <a:pt x="7143" y="2533"/>
                    </a:lnTo>
                    <a:lnTo>
                      <a:pt x="7201" y="2533"/>
                    </a:lnTo>
                    <a:lnTo>
                      <a:pt x="7239" y="2533"/>
                    </a:lnTo>
                    <a:lnTo>
                      <a:pt x="7315" y="2514"/>
                    </a:lnTo>
                    <a:lnTo>
                      <a:pt x="7639" y="2267"/>
                    </a:lnTo>
                    <a:lnTo>
                      <a:pt x="7715" y="2248"/>
                    </a:lnTo>
                    <a:lnTo>
                      <a:pt x="7868" y="2228"/>
                    </a:lnTo>
                    <a:lnTo>
                      <a:pt x="7905" y="2209"/>
                    </a:lnTo>
                    <a:lnTo>
                      <a:pt x="7963" y="2171"/>
                    </a:lnTo>
                    <a:lnTo>
                      <a:pt x="7982" y="2095"/>
                    </a:lnTo>
                    <a:lnTo>
                      <a:pt x="8000" y="2038"/>
                    </a:lnTo>
                    <a:lnTo>
                      <a:pt x="8020" y="1904"/>
                    </a:lnTo>
                    <a:lnTo>
                      <a:pt x="8039" y="1867"/>
                    </a:lnTo>
                    <a:lnTo>
                      <a:pt x="8058" y="1828"/>
                    </a:lnTo>
                    <a:lnTo>
                      <a:pt x="8096" y="1771"/>
                    </a:lnTo>
                    <a:lnTo>
                      <a:pt x="8153" y="1714"/>
                    </a:lnTo>
                    <a:lnTo>
                      <a:pt x="8515" y="1466"/>
                    </a:lnTo>
                    <a:lnTo>
                      <a:pt x="8572" y="1428"/>
                    </a:lnTo>
                    <a:lnTo>
                      <a:pt x="8610" y="1410"/>
                    </a:lnTo>
                    <a:lnTo>
                      <a:pt x="8743" y="1390"/>
                    </a:lnTo>
                    <a:lnTo>
                      <a:pt x="8782" y="1352"/>
                    </a:lnTo>
                    <a:lnTo>
                      <a:pt x="8839" y="1314"/>
                    </a:lnTo>
                    <a:lnTo>
                      <a:pt x="8896" y="1219"/>
                    </a:lnTo>
                    <a:lnTo>
                      <a:pt x="8953" y="1161"/>
                    </a:lnTo>
                    <a:lnTo>
                      <a:pt x="9029" y="1105"/>
                    </a:lnTo>
                    <a:lnTo>
                      <a:pt x="9087" y="1066"/>
                    </a:lnTo>
                    <a:lnTo>
                      <a:pt x="9124" y="1047"/>
                    </a:lnTo>
                    <a:lnTo>
                      <a:pt x="9201" y="1029"/>
                    </a:lnTo>
                    <a:lnTo>
                      <a:pt x="9296" y="1029"/>
                    </a:lnTo>
                    <a:lnTo>
                      <a:pt x="9334" y="1009"/>
                    </a:lnTo>
                    <a:lnTo>
                      <a:pt x="9372" y="952"/>
                    </a:lnTo>
                    <a:lnTo>
                      <a:pt x="9410" y="857"/>
                    </a:lnTo>
                    <a:lnTo>
                      <a:pt x="9468" y="685"/>
                    </a:lnTo>
                    <a:lnTo>
                      <a:pt x="9487" y="648"/>
                    </a:lnTo>
                    <a:lnTo>
                      <a:pt x="9524" y="590"/>
                    </a:lnTo>
                    <a:lnTo>
                      <a:pt x="9753" y="419"/>
                    </a:lnTo>
                    <a:lnTo>
                      <a:pt x="9829" y="304"/>
                    </a:lnTo>
                    <a:lnTo>
                      <a:pt x="9963" y="19"/>
                    </a:lnTo>
                    <a:lnTo>
                      <a:pt x="10477" y="0"/>
                    </a:lnTo>
                    <a:lnTo>
                      <a:pt x="10553" y="19"/>
                    </a:lnTo>
                    <a:lnTo>
                      <a:pt x="10648" y="57"/>
                    </a:lnTo>
                    <a:lnTo>
                      <a:pt x="10725" y="76"/>
                    </a:lnTo>
                    <a:lnTo>
                      <a:pt x="10782" y="114"/>
                    </a:lnTo>
                    <a:lnTo>
                      <a:pt x="11048" y="381"/>
                    </a:lnTo>
                    <a:lnTo>
                      <a:pt x="11087" y="438"/>
                    </a:lnTo>
                    <a:lnTo>
                      <a:pt x="11087" y="476"/>
                    </a:lnTo>
                    <a:lnTo>
                      <a:pt x="11087" y="514"/>
                    </a:lnTo>
                    <a:lnTo>
                      <a:pt x="11087" y="552"/>
                    </a:lnTo>
                    <a:lnTo>
                      <a:pt x="11087" y="590"/>
                    </a:lnTo>
                    <a:lnTo>
                      <a:pt x="11048" y="666"/>
                    </a:lnTo>
                    <a:lnTo>
                      <a:pt x="11029" y="704"/>
                    </a:lnTo>
                    <a:lnTo>
                      <a:pt x="11029" y="724"/>
                    </a:lnTo>
                    <a:lnTo>
                      <a:pt x="11048" y="933"/>
                    </a:lnTo>
                    <a:lnTo>
                      <a:pt x="11087" y="1029"/>
                    </a:lnTo>
                    <a:lnTo>
                      <a:pt x="11105" y="1105"/>
                    </a:lnTo>
                    <a:lnTo>
                      <a:pt x="11163" y="1143"/>
                    </a:lnTo>
                    <a:lnTo>
                      <a:pt x="11372" y="1276"/>
                    </a:lnTo>
                    <a:lnTo>
                      <a:pt x="11429" y="1333"/>
                    </a:lnTo>
                    <a:lnTo>
                      <a:pt x="11468" y="1390"/>
                    </a:lnTo>
                    <a:lnTo>
                      <a:pt x="11468" y="1428"/>
                    </a:lnTo>
                    <a:lnTo>
                      <a:pt x="11468" y="1486"/>
                    </a:lnTo>
                    <a:lnTo>
                      <a:pt x="11449" y="1524"/>
                    </a:lnTo>
                    <a:lnTo>
                      <a:pt x="11429" y="1562"/>
                    </a:lnTo>
                    <a:lnTo>
                      <a:pt x="11372" y="1638"/>
                    </a:lnTo>
                    <a:lnTo>
                      <a:pt x="10992" y="1943"/>
                    </a:lnTo>
                    <a:lnTo>
                      <a:pt x="10953" y="1962"/>
                    </a:lnTo>
                    <a:lnTo>
                      <a:pt x="10934" y="2000"/>
                    </a:lnTo>
                    <a:lnTo>
                      <a:pt x="10934" y="2038"/>
                    </a:lnTo>
                    <a:lnTo>
                      <a:pt x="10934" y="2095"/>
                    </a:lnTo>
                    <a:lnTo>
                      <a:pt x="10934" y="2171"/>
                    </a:lnTo>
                    <a:lnTo>
                      <a:pt x="10934" y="2209"/>
                    </a:lnTo>
                    <a:lnTo>
                      <a:pt x="10915" y="2248"/>
                    </a:lnTo>
                    <a:lnTo>
                      <a:pt x="10896" y="2267"/>
                    </a:lnTo>
                    <a:lnTo>
                      <a:pt x="10858" y="2285"/>
                    </a:lnTo>
                    <a:lnTo>
                      <a:pt x="10820" y="2304"/>
                    </a:lnTo>
                    <a:lnTo>
                      <a:pt x="10782" y="2324"/>
                    </a:lnTo>
                    <a:lnTo>
                      <a:pt x="10782" y="2381"/>
                    </a:lnTo>
                    <a:lnTo>
                      <a:pt x="10782" y="2419"/>
                    </a:lnTo>
                    <a:lnTo>
                      <a:pt x="10801" y="2514"/>
                    </a:lnTo>
                    <a:lnTo>
                      <a:pt x="10877" y="2800"/>
                    </a:lnTo>
                    <a:lnTo>
                      <a:pt x="10896" y="2857"/>
                    </a:lnTo>
                    <a:lnTo>
                      <a:pt x="11068" y="3162"/>
                    </a:lnTo>
                    <a:lnTo>
                      <a:pt x="11087" y="3238"/>
                    </a:lnTo>
                    <a:lnTo>
                      <a:pt x="11087" y="3314"/>
                    </a:lnTo>
                    <a:lnTo>
                      <a:pt x="11087" y="3352"/>
                    </a:lnTo>
                    <a:lnTo>
                      <a:pt x="11068" y="3409"/>
                    </a:lnTo>
                    <a:lnTo>
                      <a:pt x="11048" y="3467"/>
                    </a:lnTo>
                    <a:lnTo>
                      <a:pt x="11029" y="3505"/>
                    </a:lnTo>
                    <a:lnTo>
                      <a:pt x="10992" y="3543"/>
                    </a:lnTo>
                    <a:lnTo>
                      <a:pt x="10953" y="3581"/>
                    </a:lnTo>
                    <a:lnTo>
                      <a:pt x="10934" y="3581"/>
                    </a:lnTo>
                    <a:lnTo>
                      <a:pt x="10706" y="3600"/>
                    </a:lnTo>
                    <a:lnTo>
                      <a:pt x="10667" y="3619"/>
                    </a:lnTo>
                    <a:lnTo>
                      <a:pt x="10629" y="3638"/>
                    </a:lnTo>
                    <a:lnTo>
                      <a:pt x="10572" y="3714"/>
                    </a:lnTo>
                    <a:lnTo>
                      <a:pt x="10553" y="3733"/>
                    </a:lnTo>
                    <a:lnTo>
                      <a:pt x="10515" y="3752"/>
                    </a:lnTo>
                    <a:lnTo>
                      <a:pt x="10477" y="3752"/>
                    </a:lnTo>
                    <a:lnTo>
                      <a:pt x="10458" y="3733"/>
                    </a:lnTo>
                    <a:lnTo>
                      <a:pt x="10420" y="3714"/>
                    </a:lnTo>
                    <a:lnTo>
                      <a:pt x="10344" y="3600"/>
                    </a:lnTo>
                    <a:lnTo>
                      <a:pt x="10325" y="3562"/>
                    </a:lnTo>
                    <a:lnTo>
                      <a:pt x="10286" y="3523"/>
                    </a:lnTo>
                    <a:lnTo>
                      <a:pt x="10267" y="3505"/>
                    </a:lnTo>
                    <a:lnTo>
                      <a:pt x="10191" y="3486"/>
                    </a:lnTo>
                    <a:lnTo>
                      <a:pt x="10096" y="3467"/>
                    </a:lnTo>
                    <a:lnTo>
                      <a:pt x="9734" y="3467"/>
                    </a:lnTo>
                    <a:lnTo>
                      <a:pt x="9429" y="3543"/>
                    </a:lnTo>
                    <a:lnTo>
                      <a:pt x="9353" y="3562"/>
                    </a:lnTo>
                    <a:lnTo>
                      <a:pt x="9315" y="3600"/>
                    </a:lnTo>
                    <a:lnTo>
                      <a:pt x="9277" y="3619"/>
                    </a:lnTo>
                    <a:lnTo>
                      <a:pt x="9239" y="3657"/>
                    </a:lnTo>
                    <a:lnTo>
                      <a:pt x="9201" y="3695"/>
                    </a:lnTo>
                    <a:lnTo>
                      <a:pt x="9182" y="3752"/>
                    </a:lnTo>
                    <a:lnTo>
                      <a:pt x="9106" y="4019"/>
                    </a:lnTo>
                    <a:lnTo>
                      <a:pt x="9087" y="4076"/>
                    </a:lnTo>
                    <a:lnTo>
                      <a:pt x="9067" y="4114"/>
                    </a:lnTo>
                    <a:lnTo>
                      <a:pt x="8972" y="4248"/>
                    </a:lnTo>
                    <a:lnTo>
                      <a:pt x="8896" y="4400"/>
                    </a:lnTo>
                    <a:lnTo>
                      <a:pt x="8877" y="4457"/>
                    </a:lnTo>
                    <a:lnTo>
                      <a:pt x="8896" y="4495"/>
                    </a:lnTo>
                    <a:lnTo>
                      <a:pt x="8934" y="4533"/>
                    </a:lnTo>
                    <a:lnTo>
                      <a:pt x="8972" y="4533"/>
                    </a:lnTo>
                    <a:lnTo>
                      <a:pt x="9010" y="4533"/>
                    </a:lnTo>
                    <a:lnTo>
                      <a:pt x="9048" y="4552"/>
                    </a:lnTo>
                    <a:lnTo>
                      <a:pt x="9067" y="4571"/>
                    </a:lnTo>
                    <a:lnTo>
                      <a:pt x="9087" y="4628"/>
                    </a:lnTo>
                    <a:lnTo>
                      <a:pt x="9067" y="4666"/>
                    </a:lnTo>
                    <a:lnTo>
                      <a:pt x="9067" y="4686"/>
                    </a:lnTo>
                    <a:lnTo>
                      <a:pt x="8839" y="4933"/>
                    </a:lnTo>
                    <a:lnTo>
                      <a:pt x="8801" y="4991"/>
                    </a:lnTo>
                    <a:lnTo>
                      <a:pt x="8782" y="5047"/>
                    </a:lnTo>
                    <a:lnTo>
                      <a:pt x="8801" y="5105"/>
                    </a:lnTo>
                    <a:lnTo>
                      <a:pt x="8839" y="5219"/>
                    </a:lnTo>
                    <a:lnTo>
                      <a:pt x="8858" y="5257"/>
                    </a:lnTo>
                    <a:lnTo>
                      <a:pt x="8858" y="5314"/>
                    </a:lnTo>
                    <a:lnTo>
                      <a:pt x="8858" y="5409"/>
                    </a:lnTo>
                    <a:lnTo>
                      <a:pt x="8839" y="5448"/>
                    </a:lnTo>
                    <a:lnTo>
                      <a:pt x="8801" y="5504"/>
                    </a:lnTo>
                    <a:lnTo>
                      <a:pt x="8762" y="5524"/>
                    </a:lnTo>
                    <a:lnTo>
                      <a:pt x="8725" y="5581"/>
                    </a:lnTo>
                    <a:lnTo>
                      <a:pt x="8686" y="5638"/>
                    </a:lnTo>
                    <a:lnTo>
                      <a:pt x="8630" y="5771"/>
                    </a:lnTo>
                    <a:lnTo>
                      <a:pt x="8630" y="5848"/>
                    </a:lnTo>
                    <a:lnTo>
                      <a:pt x="8630" y="5905"/>
                    </a:lnTo>
                    <a:lnTo>
                      <a:pt x="8648" y="5943"/>
                    </a:lnTo>
                    <a:lnTo>
                      <a:pt x="8667" y="6000"/>
                    </a:lnTo>
                    <a:lnTo>
                      <a:pt x="8725" y="6057"/>
                    </a:lnTo>
                    <a:lnTo>
                      <a:pt x="8858" y="6190"/>
                    </a:lnTo>
                    <a:lnTo>
                      <a:pt x="8896" y="6229"/>
                    </a:lnTo>
                    <a:lnTo>
                      <a:pt x="8934" y="6266"/>
                    </a:lnTo>
                    <a:lnTo>
                      <a:pt x="8972" y="6305"/>
                    </a:lnTo>
                    <a:lnTo>
                      <a:pt x="8991" y="6381"/>
                    </a:lnTo>
                    <a:lnTo>
                      <a:pt x="8991" y="6438"/>
                    </a:lnTo>
                    <a:lnTo>
                      <a:pt x="8991" y="6476"/>
                    </a:lnTo>
                    <a:lnTo>
                      <a:pt x="8896" y="6705"/>
                    </a:lnTo>
                    <a:lnTo>
                      <a:pt x="8782" y="7181"/>
                    </a:lnTo>
                    <a:lnTo>
                      <a:pt x="8762" y="7314"/>
                    </a:lnTo>
                    <a:lnTo>
                      <a:pt x="8762" y="7390"/>
                    </a:lnTo>
                    <a:lnTo>
                      <a:pt x="8782" y="7429"/>
                    </a:lnTo>
                    <a:lnTo>
                      <a:pt x="8801" y="7467"/>
                    </a:lnTo>
                    <a:lnTo>
                      <a:pt x="8820" y="7505"/>
                    </a:lnTo>
                    <a:lnTo>
                      <a:pt x="8858" y="7543"/>
                    </a:lnTo>
                    <a:lnTo>
                      <a:pt x="8896" y="7581"/>
                    </a:lnTo>
                    <a:lnTo>
                      <a:pt x="8953" y="7600"/>
                    </a:lnTo>
                    <a:lnTo>
                      <a:pt x="8991" y="7600"/>
                    </a:lnTo>
                    <a:lnTo>
                      <a:pt x="9029" y="7600"/>
                    </a:lnTo>
                    <a:lnTo>
                      <a:pt x="9048" y="7581"/>
                    </a:lnTo>
                    <a:lnTo>
                      <a:pt x="9239" y="7505"/>
                    </a:lnTo>
                    <a:lnTo>
                      <a:pt x="9277" y="7485"/>
                    </a:lnTo>
                    <a:lnTo>
                      <a:pt x="9315" y="7467"/>
                    </a:lnTo>
                    <a:lnTo>
                      <a:pt x="9391" y="7485"/>
                    </a:lnTo>
                    <a:lnTo>
                      <a:pt x="9410" y="7485"/>
                    </a:lnTo>
                    <a:lnTo>
                      <a:pt x="9448" y="7485"/>
                    </a:lnTo>
                    <a:lnTo>
                      <a:pt x="9448" y="7505"/>
                    </a:lnTo>
                    <a:lnTo>
                      <a:pt x="9487" y="7524"/>
                    </a:lnTo>
                    <a:lnTo>
                      <a:pt x="9505" y="7543"/>
                    </a:lnTo>
                    <a:lnTo>
                      <a:pt x="9544" y="7581"/>
                    </a:lnTo>
                    <a:lnTo>
                      <a:pt x="9544" y="7619"/>
                    </a:lnTo>
                    <a:lnTo>
                      <a:pt x="9563" y="7657"/>
                    </a:lnTo>
                    <a:lnTo>
                      <a:pt x="9582" y="7733"/>
                    </a:lnTo>
                    <a:lnTo>
                      <a:pt x="9601" y="7771"/>
                    </a:lnTo>
                    <a:lnTo>
                      <a:pt x="9620" y="7790"/>
                    </a:lnTo>
                    <a:lnTo>
                      <a:pt x="9658" y="7790"/>
                    </a:lnTo>
                    <a:lnTo>
                      <a:pt x="9677" y="7771"/>
                    </a:lnTo>
                    <a:lnTo>
                      <a:pt x="9753" y="7714"/>
                    </a:lnTo>
                    <a:lnTo>
                      <a:pt x="9791" y="7695"/>
                    </a:lnTo>
                    <a:lnTo>
                      <a:pt x="9829" y="7676"/>
                    </a:lnTo>
                    <a:lnTo>
                      <a:pt x="9867" y="7676"/>
                    </a:lnTo>
                    <a:lnTo>
                      <a:pt x="9905" y="7676"/>
                    </a:lnTo>
                    <a:lnTo>
                      <a:pt x="9944" y="7695"/>
                    </a:lnTo>
                    <a:lnTo>
                      <a:pt x="9981" y="7714"/>
                    </a:lnTo>
                    <a:lnTo>
                      <a:pt x="10020" y="7752"/>
                    </a:lnTo>
                    <a:lnTo>
                      <a:pt x="10039" y="7790"/>
                    </a:lnTo>
                    <a:lnTo>
                      <a:pt x="10077" y="7866"/>
                    </a:lnTo>
                    <a:lnTo>
                      <a:pt x="10077" y="7924"/>
                    </a:lnTo>
                    <a:lnTo>
                      <a:pt x="10077" y="7981"/>
                    </a:lnTo>
                    <a:lnTo>
                      <a:pt x="10039" y="8057"/>
                    </a:lnTo>
                    <a:lnTo>
                      <a:pt x="10039" y="8114"/>
                    </a:lnTo>
                    <a:lnTo>
                      <a:pt x="10039" y="8152"/>
                    </a:lnTo>
                    <a:lnTo>
                      <a:pt x="10058" y="8191"/>
                    </a:lnTo>
                    <a:lnTo>
                      <a:pt x="10096" y="8210"/>
                    </a:lnTo>
                    <a:lnTo>
                      <a:pt x="10153" y="8228"/>
                    </a:lnTo>
                    <a:lnTo>
                      <a:pt x="10191" y="8228"/>
                    </a:lnTo>
                    <a:lnTo>
                      <a:pt x="10344" y="8191"/>
                    </a:lnTo>
                    <a:lnTo>
                      <a:pt x="10420" y="8191"/>
                    </a:lnTo>
                    <a:lnTo>
                      <a:pt x="10458" y="8191"/>
                    </a:lnTo>
                    <a:lnTo>
                      <a:pt x="10477" y="8210"/>
                    </a:lnTo>
                    <a:lnTo>
                      <a:pt x="10611" y="8267"/>
                    </a:lnTo>
                    <a:lnTo>
                      <a:pt x="10782" y="8476"/>
                    </a:lnTo>
                    <a:lnTo>
                      <a:pt x="10801" y="8533"/>
                    </a:lnTo>
                    <a:lnTo>
                      <a:pt x="10820" y="8590"/>
                    </a:lnTo>
                    <a:lnTo>
                      <a:pt x="10801" y="8628"/>
                    </a:lnTo>
                    <a:lnTo>
                      <a:pt x="10763" y="8667"/>
                    </a:lnTo>
                    <a:lnTo>
                      <a:pt x="10572" y="8762"/>
                    </a:lnTo>
                    <a:lnTo>
                      <a:pt x="10534" y="8781"/>
                    </a:lnTo>
                    <a:lnTo>
                      <a:pt x="10420" y="8953"/>
                    </a:lnTo>
                    <a:lnTo>
                      <a:pt x="10362" y="9257"/>
                    </a:lnTo>
                    <a:lnTo>
                      <a:pt x="10039" y="9295"/>
                    </a:lnTo>
                    <a:lnTo>
                      <a:pt x="9925" y="9276"/>
                    </a:lnTo>
                    <a:lnTo>
                      <a:pt x="9849" y="9219"/>
                    </a:lnTo>
                    <a:lnTo>
                      <a:pt x="9563" y="8990"/>
                    </a:lnTo>
                    <a:lnTo>
                      <a:pt x="9468" y="8933"/>
                    </a:lnTo>
                    <a:lnTo>
                      <a:pt x="9391" y="8895"/>
                    </a:lnTo>
                    <a:lnTo>
                      <a:pt x="9220" y="8876"/>
                    </a:lnTo>
                    <a:lnTo>
                      <a:pt x="9182" y="8857"/>
                    </a:lnTo>
                    <a:lnTo>
                      <a:pt x="9143" y="8819"/>
                    </a:lnTo>
                    <a:lnTo>
                      <a:pt x="9048" y="8762"/>
                    </a:lnTo>
                    <a:lnTo>
                      <a:pt x="8991" y="8724"/>
                    </a:lnTo>
                    <a:lnTo>
                      <a:pt x="8953" y="8704"/>
                    </a:lnTo>
                    <a:lnTo>
                      <a:pt x="8896" y="8686"/>
                    </a:lnTo>
                    <a:lnTo>
                      <a:pt x="8858" y="8686"/>
                    </a:lnTo>
                    <a:lnTo>
                      <a:pt x="8591" y="8762"/>
                    </a:lnTo>
                    <a:lnTo>
                      <a:pt x="8515" y="8781"/>
                    </a:lnTo>
                    <a:lnTo>
                      <a:pt x="8420" y="8762"/>
                    </a:lnTo>
                    <a:lnTo>
                      <a:pt x="8363" y="8762"/>
                    </a:lnTo>
                    <a:lnTo>
                      <a:pt x="8325" y="8743"/>
                    </a:lnTo>
                    <a:lnTo>
                      <a:pt x="8286" y="8704"/>
                    </a:lnTo>
                    <a:lnTo>
                      <a:pt x="8267" y="8686"/>
                    </a:lnTo>
                    <a:lnTo>
                      <a:pt x="8172" y="8572"/>
                    </a:lnTo>
                    <a:lnTo>
                      <a:pt x="8134" y="8533"/>
                    </a:lnTo>
                    <a:lnTo>
                      <a:pt x="8077" y="8552"/>
                    </a:lnTo>
                    <a:lnTo>
                      <a:pt x="8039" y="8590"/>
                    </a:lnTo>
                    <a:lnTo>
                      <a:pt x="8000" y="8686"/>
                    </a:lnTo>
                    <a:lnTo>
                      <a:pt x="7982" y="8743"/>
                    </a:lnTo>
                    <a:lnTo>
                      <a:pt x="7982" y="8800"/>
                    </a:lnTo>
                    <a:lnTo>
                      <a:pt x="7982" y="8838"/>
                    </a:lnTo>
                    <a:lnTo>
                      <a:pt x="8000" y="8876"/>
                    </a:lnTo>
                    <a:lnTo>
                      <a:pt x="8020" y="8914"/>
                    </a:lnTo>
                    <a:lnTo>
                      <a:pt x="8096" y="9029"/>
                    </a:lnTo>
                    <a:lnTo>
                      <a:pt x="8115" y="9085"/>
                    </a:lnTo>
                    <a:lnTo>
                      <a:pt x="8134" y="9162"/>
                    </a:lnTo>
                    <a:lnTo>
                      <a:pt x="8153" y="9200"/>
                    </a:lnTo>
                    <a:lnTo>
                      <a:pt x="8172" y="9219"/>
                    </a:lnTo>
                    <a:lnTo>
                      <a:pt x="8305" y="9352"/>
                    </a:lnTo>
                    <a:lnTo>
                      <a:pt x="8325" y="9390"/>
                    </a:lnTo>
                    <a:lnTo>
                      <a:pt x="8344" y="9429"/>
                    </a:lnTo>
                    <a:lnTo>
                      <a:pt x="8381" y="9543"/>
                    </a:lnTo>
                    <a:lnTo>
                      <a:pt x="8401" y="9581"/>
                    </a:lnTo>
                    <a:lnTo>
                      <a:pt x="8420" y="9619"/>
                    </a:lnTo>
                    <a:lnTo>
                      <a:pt x="8477" y="9695"/>
                    </a:lnTo>
                    <a:lnTo>
                      <a:pt x="8515" y="9752"/>
                    </a:lnTo>
                    <a:lnTo>
                      <a:pt x="8534" y="9791"/>
                    </a:lnTo>
                    <a:lnTo>
                      <a:pt x="8553" y="9810"/>
                    </a:lnTo>
                    <a:lnTo>
                      <a:pt x="8553" y="9847"/>
                    </a:lnTo>
                    <a:lnTo>
                      <a:pt x="8515" y="9886"/>
                    </a:lnTo>
                    <a:lnTo>
                      <a:pt x="8420" y="9924"/>
                    </a:lnTo>
                    <a:lnTo>
                      <a:pt x="8229" y="9943"/>
                    </a:lnTo>
                    <a:lnTo>
                      <a:pt x="8134" y="9943"/>
                    </a:lnTo>
                    <a:lnTo>
                      <a:pt x="8058" y="9924"/>
                    </a:lnTo>
                    <a:lnTo>
                      <a:pt x="7772" y="9752"/>
                    </a:lnTo>
                    <a:lnTo>
                      <a:pt x="7734" y="9733"/>
                    </a:lnTo>
                    <a:lnTo>
                      <a:pt x="7696" y="9752"/>
                    </a:lnTo>
                    <a:lnTo>
                      <a:pt x="7658" y="9771"/>
                    </a:lnTo>
                    <a:lnTo>
                      <a:pt x="7582" y="9867"/>
                    </a:lnTo>
                    <a:lnTo>
                      <a:pt x="7563" y="9924"/>
                    </a:lnTo>
                    <a:lnTo>
                      <a:pt x="7582" y="9962"/>
                    </a:lnTo>
                    <a:lnTo>
                      <a:pt x="7619" y="10038"/>
                    </a:lnTo>
                    <a:lnTo>
                      <a:pt x="7639" y="10114"/>
                    </a:lnTo>
                    <a:lnTo>
                      <a:pt x="7658" y="10172"/>
                    </a:lnTo>
                    <a:lnTo>
                      <a:pt x="7658" y="10209"/>
                    </a:lnTo>
                    <a:lnTo>
                      <a:pt x="7658" y="10248"/>
                    </a:lnTo>
                    <a:lnTo>
                      <a:pt x="7658" y="10267"/>
                    </a:lnTo>
                    <a:lnTo>
                      <a:pt x="7639" y="10305"/>
                    </a:lnTo>
                    <a:lnTo>
                      <a:pt x="7639" y="10324"/>
                    </a:lnTo>
                    <a:lnTo>
                      <a:pt x="7601" y="10362"/>
                    </a:lnTo>
                    <a:lnTo>
                      <a:pt x="7582" y="10381"/>
                    </a:lnTo>
                    <a:lnTo>
                      <a:pt x="7487" y="10400"/>
                    </a:lnTo>
                    <a:lnTo>
                      <a:pt x="7410" y="10381"/>
                    </a:lnTo>
                    <a:lnTo>
                      <a:pt x="7029" y="10248"/>
                    </a:lnTo>
                    <a:lnTo>
                      <a:pt x="7010" y="9962"/>
                    </a:lnTo>
                    <a:lnTo>
                      <a:pt x="6991" y="9886"/>
                    </a:lnTo>
                    <a:lnTo>
                      <a:pt x="6953" y="9810"/>
                    </a:lnTo>
                    <a:lnTo>
                      <a:pt x="6934" y="9752"/>
                    </a:lnTo>
                    <a:lnTo>
                      <a:pt x="6915" y="9752"/>
                    </a:lnTo>
                    <a:lnTo>
                      <a:pt x="6781" y="9429"/>
                    </a:lnTo>
                    <a:lnTo>
                      <a:pt x="6762" y="9390"/>
                    </a:lnTo>
                    <a:lnTo>
                      <a:pt x="6744" y="9371"/>
                    </a:lnTo>
                    <a:lnTo>
                      <a:pt x="6705" y="9352"/>
                    </a:lnTo>
                    <a:lnTo>
                      <a:pt x="6458" y="9314"/>
                    </a:lnTo>
                    <a:lnTo>
                      <a:pt x="6420" y="9295"/>
                    </a:lnTo>
                    <a:lnTo>
                      <a:pt x="6286" y="9143"/>
                    </a:lnTo>
                    <a:lnTo>
                      <a:pt x="6229" y="9067"/>
                    </a:lnTo>
                    <a:lnTo>
                      <a:pt x="6210" y="9029"/>
                    </a:lnTo>
                    <a:lnTo>
                      <a:pt x="6191" y="8990"/>
                    </a:lnTo>
                    <a:lnTo>
                      <a:pt x="6191" y="8971"/>
                    </a:lnTo>
                    <a:lnTo>
                      <a:pt x="6191" y="8933"/>
                    </a:lnTo>
                    <a:lnTo>
                      <a:pt x="6191" y="8895"/>
                    </a:lnTo>
                    <a:lnTo>
                      <a:pt x="6210" y="8857"/>
                    </a:lnTo>
                    <a:lnTo>
                      <a:pt x="6210" y="8819"/>
                    </a:lnTo>
                    <a:lnTo>
                      <a:pt x="6210" y="8762"/>
                    </a:lnTo>
                    <a:lnTo>
                      <a:pt x="6172" y="8667"/>
                    </a:lnTo>
                    <a:lnTo>
                      <a:pt x="6153" y="8628"/>
                    </a:lnTo>
                    <a:lnTo>
                      <a:pt x="6134" y="8609"/>
                    </a:lnTo>
                    <a:lnTo>
                      <a:pt x="6115" y="8609"/>
                    </a:lnTo>
                    <a:lnTo>
                      <a:pt x="6058" y="8609"/>
                    </a:lnTo>
                    <a:lnTo>
                      <a:pt x="5887" y="8628"/>
                    </a:lnTo>
                    <a:lnTo>
                      <a:pt x="5848" y="8628"/>
                    </a:lnTo>
                    <a:lnTo>
                      <a:pt x="5829" y="8628"/>
                    </a:lnTo>
                    <a:lnTo>
                      <a:pt x="5772" y="8572"/>
                    </a:lnTo>
                    <a:lnTo>
                      <a:pt x="5658" y="8438"/>
                    </a:lnTo>
                    <a:lnTo>
                      <a:pt x="5620" y="8419"/>
                    </a:lnTo>
                    <a:lnTo>
                      <a:pt x="5429" y="8438"/>
                    </a:lnTo>
                    <a:lnTo>
                      <a:pt x="5391" y="8438"/>
                    </a:lnTo>
                    <a:lnTo>
                      <a:pt x="5372" y="8419"/>
                    </a:lnTo>
                    <a:lnTo>
                      <a:pt x="5353" y="8400"/>
                    </a:lnTo>
                    <a:lnTo>
                      <a:pt x="5334" y="8381"/>
                    </a:lnTo>
                    <a:lnTo>
                      <a:pt x="5334" y="8362"/>
                    </a:lnTo>
                    <a:lnTo>
                      <a:pt x="5334" y="8324"/>
                    </a:lnTo>
                    <a:lnTo>
                      <a:pt x="5315" y="8286"/>
                    </a:lnTo>
                    <a:lnTo>
                      <a:pt x="5296" y="8228"/>
                    </a:lnTo>
                    <a:lnTo>
                      <a:pt x="5239" y="8152"/>
                    </a:lnTo>
                    <a:lnTo>
                      <a:pt x="5201" y="8095"/>
                    </a:lnTo>
                    <a:lnTo>
                      <a:pt x="5181" y="8076"/>
                    </a:lnTo>
                    <a:lnTo>
                      <a:pt x="5144" y="8076"/>
                    </a:lnTo>
                    <a:lnTo>
                      <a:pt x="5105" y="8057"/>
                    </a:lnTo>
                    <a:lnTo>
                      <a:pt x="5086" y="8057"/>
                    </a:lnTo>
                    <a:lnTo>
                      <a:pt x="5067" y="8057"/>
                    </a:lnTo>
                    <a:lnTo>
                      <a:pt x="5067" y="8076"/>
                    </a:lnTo>
                    <a:lnTo>
                      <a:pt x="5048" y="8095"/>
                    </a:lnTo>
                    <a:lnTo>
                      <a:pt x="5048" y="8114"/>
                    </a:lnTo>
                    <a:lnTo>
                      <a:pt x="5029" y="8152"/>
                    </a:lnTo>
                    <a:lnTo>
                      <a:pt x="5010" y="8171"/>
                    </a:lnTo>
                    <a:lnTo>
                      <a:pt x="4991" y="8191"/>
                    </a:lnTo>
                    <a:lnTo>
                      <a:pt x="4972" y="8210"/>
                    </a:lnTo>
                    <a:lnTo>
                      <a:pt x="4915" y="8228"/>
                    </a:lnTo>
                    <a:lnTo>
                      <a:pt x="4686" y="8267"/>
                    </a:lnTo>
                    <a:lnTo>
                      <a:pt x="4667" y="8247"/>
                    </a:lnTo>
                    <a:lnTo>
                      <a:pt x="4591" y="8152"/>
                    </a:lnTo>
                    <a:lnTo>
                      <a:pt x="4534" y="8095"/>
                    </a:lnTo>
                    <a:lnTo>
                      <a:pt x="4496" y="8076"/>
                    </a:lnTo>
                    <a:lnTo>
                      <a:pt x="4458" y="8057"/>
                    </a:lnTo>
                    <a:lnTo>
                      <a:pt x="4419" y="8057"/>
                    </a:lnTo>
                    <a:lnTo>
                      <a:pt x="4400" y="8057"/>
                    </a:lnTo>
                    <a:lnTo>
                      <a:pt x="4286" y="8076"/>
                    </a:lnTo>
                    <a:lnTo>
                      <a:pt x="4267" y="8095"/>
                    </a:lnTo>
                    <a:lnTo>
                      <a:pt x="4248" y="8114"/>
                    </a:lnTo>
                    <a:lnTo>
                      <a:pt x="4210" y="8152"/>
                    </a:lnTo>
                    <a:lnTo>
                      <a:pt x="4172" y="8191"/>
                    </a:lnTo>
                    <a:lnTo>
                      <a:pt x="4153" y="8210"/>
                    </a:lnTo>
                    <a:lnTo>
                      <a:pt x="4134" y="8267"/>
                    </a:lnTo>
                    <a:lnTo>
                      <a:pt x="4134" y="8324"/>
                    </a:lnTo>
                    <a:lnTo>
                      <a:pt x="4115" y="8324"/>
                    </a:lnTo>
                    <a:lnTo>
                      <a:pt x="4115" y="8362"/>
                    </a:lnTo>
                    <a:lnTo>
                      <a:pt x="4134" y="8400"/>
                    </a:lnTo>
                    <a:lnTo>
                      <a:pt x="4134" y="8495"/>
                    </a:lnTo>
                    <a:lnTo>
                      <a:pt x="4153" y="8552"/>
                    </a:lnTo>
                    <a:lnTo>
                      <a:pt x="4134" y="8572"/>
                    </a:lnTo>
                    <a:lnTo>
                      <a:pt x="4115" y="8590"/>
                    </a:lnTo>
                    <a:lnTo>
                      <a:pt x="4096" y="8590"/>
                    </a:lnTo>
                    <a:lnTo>
                      <a:pt x="4077" y="8590"/>
                    </a:lnTo>
                    <a:lnTo>
                      <a:pt x="4058" y="8572"/>
                    </a:lnTo>
                    <a:lnTo>
                      <a:pt x="4038" y="8552"/>
                    </a:lnTo>
                    <a:lnTo>
                      <a:pt x="4038" y="8514"/>
                    </a:lnTo>
                    <a:lnTo>
                      <a:pt x="4020" y="8438"/>
                    </a:lnTo>
                    <a:lnTo>
                      <a:pt x="4001" y="8324"/>
                    </a:lnTo>
                    <a:lnTo>
                      <a:pt x="3982" y="8286"/>
                    </a:lnTo>
                    <a:lnTo>
                      <a:pt x="3962" y="8267"/>
                    </a:lnTo>
                    <a:lnTo>
                      <a:pt x="3962" y="8247"/>
                    </a:lnTo>
                    <a:lnTo>
                      <a:pt x="3924" y="8191"/>
                    </a:lnTo>
                    <a:lnTo>
                      <a:pt x="3906" y="8171"/>
                    </a:lnTo>
                    <a:lnTo>
                      <a:pt x="3886" y="8171"/>
                    </a:lnTo>
                    <a:lnTo>
                      <a:pt x="3715" y="8114"/>
                    </a:lnTo>
                    <a:lnTo>
                      <a:pt x="3677" y="8095"/>
                    </a:lnTo>
                    <a:lnTo>
                      <a:pt x="3657" y="8095"/>
                    </a:lnTo>
                    <a:lnTo>
                      <a:pt x="3639" y="8076"/>
                    </a:lnTo>
                    <a:lnTo>
                      <a:pt x="3620" y="8038"/>
                    </a:lnTo>
                    <a:lnTo>
                      <a:pt x="3581" y="7962"/>
                    </a:lnTo>
                    <a:lnTo>
                      <a:pt x="3543" y="7924"/>
                    </a:lnTo>
                    <a:lnTo>
                      <a:pt x="3543" y="7905"/>
                    </a:lnTo>
                    <a:lnTo>
                      <a:pt x="3372" y="7752"/>
                    </a:lnTo>
                    <a:lnTo>
                      <a:pt x="3315" y="7714"/>
                    </a:lnTo>
                    <a:lnTo>
                      <a:pt x="3296" y="7695"/>
                    </a:lnTo>
                    <a:lnTo>
                      <a:pt x="3258" y="7714"/>
                    </a:lnTo>
                    <a:lnTo>
                      <a:pt x="3239" y="7714"/>
                    </a:lnTo>
                    <a:lnTo>
                      <a:pt x="3220" y="7733"/>
                    </a:lnTo>
                    <a:lnTo>
                      <a:pt x="3181" y="7771"/>
                    </a:lnTo>
                    <a:lnTo>
                      <a:pt x="3010" y="7886"/>
                    </a:lnTo>
                    <a:lnTo>
                      <a:pt x="2782" y="7962"/>
                    </a:lnTo>
                    <a:lnTo>
                      <a:pt x="2763" y="7981"/>
                    </a:lnTo>
                    <a:lnTo>
                      <a:pt x="2724" y="8019"/>
                    </a:lnTo>
                    <a:lnTo>
                      <a:pt x="2724" y="8038"/>
                    </a:lnTo>
                    <a:lnTo>
                      <a:pt x="2705" y="8057"/>
                    </a:lnTo>
                    <a:lnTo>
                      <a:pt x="2705" y="8076"/>
                    </a:lnTo>
                    <a:lnTo>
                      <a:pt x="2705" y="8114"/>
                    </a:lnTo>
                    <a:lnTo>
                      <a:pt x="2724" y="8133"/>
                    </a:lnTo>
                    <a:lnTo>
                      <a:pt x="2763" y="8210"/>
                    </a:lnTo>
                    <a:lnTo>
                      <a:pt x="2819" y="8381"/>
                    </a:lnTo>
                    <a:lnTo>
                      <a:pt x="2819" y="8400"/>
                    </a:lnTo>
                    <a:lnTo>
                      <a:pt x="2839" y="8419"/>
                    </a:lnTo>
                    <a:lnTo>
                      <a:pt x="2839" y="8457"/>
                    </a:lnTo>
                    <a:lnTo>
                      <a:pt x="2819" y="8495"/>
                    </a:lnTo>
                    <a:lnTo>
                      <a:pt x="2800" y="8609"/>
                    </a:lnTo>
                    <a:lnTo>
                      <a:pt x="2800" y="8667"/>
                    </a:lnTo>
                    <a:lnTo>
                      <a:pt x="2800" y="8686"/>
                    </a:lnTo>
                    <a:lnTo>
                      <a:pt x="2800" y="8704"/>
                    </a:lnTo>
                    <a:lnTo>
                      <a:pt x="2819" y="8724"/>
                    </a:lnTo>
                    <a:lnTo>
                      <a:pt x="2896" y="8781"/>
                    </a:lnTo>
                    <a:lnTo>
                      <a:pt x="2934" y="8800"/>
                    </a:lnTo>
                    <a:lnTo>
                      <a:pt x="2972" y="8819"/>
                    </a:lnTo>
                    <a:lnTo>
                      <a:pt x="2972" y="8838"/>
                    </a:lnTo>
                    <a:lnTo>
                      <a:pt x="2972" y="8857"/>
                    </a:lnTo>
                    <a:lnTo>
                      <a:pt x="2972" y="8876"/>
                    </a:lnTo>
                    <a:lnTo>
                      <a:pt x="2953" y="8895"/>
                    </a:lnTo>
                    <a:lnTo>
                      <a:pt x="2915" y="8914"/>
                    </a:lnTo>
                    <a:lnTo>
                      <a:pt x="2496" y="9257"/>
                    </a:lnTo>
                    <a:lnTo>
                      <a:pt x="2477" y="9276"/>
                    </a:lnTo>
                    <a:lnTo>
                      <a:pt x="2477" y="9295"/>
                    </a:lnTo>
                    <a:lnTo>
                      <a:pt x="2458" y="9334"/>
                    </a:lnTo>
                    <a:lnTo>
                      <a:pt x="2458" y="9352"/>
                    </a:lnTo>
                    <a:lnTo>
                      <a:pt x="2496" y="9752"/>
                    </a:lnTo>
                    <a:lnTo>
                      <a:pt x="2515" y="9867"/>
                    </a:lnTo>
                    <a:lnTo>
                      <a:pt x="2553" y="9924"/>
                    </a:lnTo>
                    <a:lnTo>
                      <a:pt x="2591" y="10000"/>
                    </a:lnTo>
                    <a:lnTo>
                      <a:pt x="2629" y="10114"/>
                    </a:lnTo>
                    <a:lnTo>
                      <a:pt x="2629" y="10152"/>
                    </a:lnTo>
                    <a:lnTo>
                      <a:pt x="2629" y="10191"/>
                    </a:lnTo>
                    <a:lnTo>
                      <a:pt x="2534" y="10514"/>
                    </a:lnTo>
                    <a:lnTo>
                      <a:pt x="2515" y="10590"/>
                    </a:lnTo>
                    <a:lnTo>
                      <a:pt x="2477" y="10629"/>
                    </a:lnTo>
                    <a:lnTo>
                      <a:pt x="2419" y="10667"/>
                    </a:lnTo>
                    <a:lnTo>
                      <a:pt x="2248" y="10724"/>
                    </a:lnTo>
                    <a:lnTo>
                      <a:pt x="2210" y="10762"/>
                    </a:lnTo>
                    <a:lnTo>
                      <a:pt x="2191" y="10781"/>
                    </a:lnTo>
                    <a:lnTo>
                      <a:pt x="2172" y="10819"/>
                    </a:lnTo>
                    <a:lnTo>
                      <a:pt x="2172" y="10857"/>
                    </a:lnTo>
                    <a:lnTo>
                      <a:pt x="2172" y="10914"/>
                    </a:lnTo>
                    <a:lnTo>
                      <a:pt x="2172" y="10990"/>
                    </a:lnTo>
                    <a:lnTo>
                      <a:pt x="2191" y="11029"/>
                    </a:lnTo>
                    <a:lnTo>
                      <a:pt x="2229" y="11066"/>
                    </a:lnTo>
                    <a:lnTo>
                      <a:pt x="2267" y="11105"/>
                    </a:lnTo>
                    <a:lnTo>
                      <a:pt x="2343" y="11143"/>
                    </a:lnTo>
                    <a:lnTo>
                      <a:pt x="2382" y="11181"/>
                    </a:lnTo>
                    <a:lnTo>
                      <a:pt x="2419" y="11200"/>
                    </a:lnTo>
                    <a:lnTo>
                      <a:pt x="2458" y="11333"/>
                    </a:lnTo>
                    <a:lnTo>
                      <a:pt x="2458" y="11429"/>
                    </a:lnTo>
                    <a:lnTo>
                      <a:pt x="2477" y="11467"/>
                    </a:lnTo>
                    <a:lnTo>
                      <a:pt x="2496" y="11524"/>
                    </a:lnTo>
                    <a:lnTo>
                      <a:pt x="2553" y="11619"/>
                    </a:lnTo>
                    <a:lnTo>
                      <a:pt x="2667" y="11714"/>
                    </a:lnTo>
                    <a:lnTo>
                      <a:pt x="2686" y="11752"/>
                    </a:lnTo>
                    <a:lnTo>
                      <a:pt x="2686" y="11809"/>
                    </a:lnTo>
                    <a:lnTo>
                      <a:pt x="2705" y="12000"/>
                    </a:lnTo>
                    <a:lnTo>
                      <a:pt x="2763" y="12209"/>
                    </a:lnTo>
                  </a:path>
                </a:pathLst>
              </a:custGeom>
              <a:solidFill>
                <a:srgbClr val="B0B0B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8157" name="Freeform 17">
                <a:extLst>
                  <a:ext uri="{FF2B5EF4-FFF2-40B4-BE49-F238E27FC236}">
                    <a16:creationId xmlns:a16="http://schemas.microsoft.com/office/drawing/2014/main" id="{58FE6607-72CB-C941-AAC1-8B9ADFB957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1750" y="12638088"/>
                <a:ext cx="3579813" cy="2654300"/>
              </a:xfrm>
              <a:custGeom>
                <a:avLst/>
                <a:gdLst>
                  <a:gd name="T0" fmla="*/ 2147483646 w 9944"/>
                  <a:gd name="T1" fmla="*/ 2147483646 h 7373"/>
                  <a:gd name="T2" fmla="*/ 2147483646 w 9944"/>
                  <a:gd name="T3" fmla="*/ 2147483646 h 7373"/>
                  <a:gd name="T4" fmla="*/ 2147483646 w 9944"/>
                  <a:gd name="T5" fmla="*/ 2147483646 h 7373"/>
                  <a:gd name="T6" fmla="*/ 2147483646 w 9944"/>
                  <a:gd name="T7" fmla="*/ 2147483646 h 7373"/>
                  <a:gd name="T8" fmla="*/ 2147483646 w 9944"/>
                  <a:gd name="T9" fmla="*/ 2147483646 h 7373"/>
                  <a:gd name="T10" fmla="*/ 2147483646 w 9944"/>
                  <a:gd name="T11" fmla="*/ 2147483646 h 7373"/>
                  <a:gd name="T12" fmla="*/ 2147483646 w 9944"/>
                  <a:gd name="T13" fmla="*/ 2147483646 h 7373"/>
                  <a:gd name="T14" fmla="*/ 2147483646 w 9944"/>
                  <a:gd name="T15" fmla="*/ 2147483646 h 7373"/>
                  <a:gd name="T16" fmla="*/ 2147483646 w 9944"/>
                  <a:gd name="T17" fmla="*/ 2147483646 h 7373"/>
                  <a:gd name="T18" fmla="*/ 2147483646 w 9944"/>
                  <a:gd name="T19" fmla="*/ 2147483646 h 7373"/>
                  <a:gd name="T20" fmla="*/ 2147483646 w 9944"/>
                  <a:gd name="T21" fmla="*/ 2147483646 h 7373"/>
                  <a:gd name="T22" fmla="*/ 2147483646 w 9944"/>
                  <a:gd name="T23" fmla="*/ 2147483646 h 7373"/>
                  <a:gd name="T24" fmla="*/ 2147483646 w 9944"/>
                  <a:gd name="T25" fmla="*/ 2147483646 h 7373"/>
                  <a:gd name="T26" fmla="*/ 2147483646 w 9944"/>
                  <a:gd name="T27" fmla="*/ 2147483646 h 7373"/>
                  <a:gd name="T28" fmla="*/ 2147483646 w 9944"/>
                  <a:gd name="T29" fmla="*/ 2147483646 h 7373"/>
                  <a:gd name="T30" fmla="*/ 2147483646 w 9944"/>
                  <a:gd name="T31" fmla="*/ 2147483646 h 7373"/>
                  <a:gd name="T32" fmla="*/ 2147483646 w 9944"/>
                  <a:gd name="T33" fmla="*/ 2147483646 h 7373"/>
                  <a:gd name="T34" fmla="*/ 2147483646 w 9944"/>
                  <a:gd name="T35" fmla="*/ 2147483646 h 7373"/>
                  <a:gd name="T36" fmla="*/ 2147483646 w 9944"/>
                  <a:gd name="T37" fmla="*/ 2147483646 h 7373"/>
                  <a:gd name="T38" fmla="*/ 2147483646 w 9944"/>
                  <a:gd name="T39" fmla="*/ 2147483646 h 7373"/>
                  <a:gd name="T40" fmla="*/ 2147483646 w 9944"/>
                  <a:gd name="T41" fmla="*/ 2147483646 h 7373"/>
                  <a:gd name="T42" fmla="*/ 2147483646 w 9944"/>
                  <a:gd name="T43" fmla="*/ 2147483646 h 7373"/>
                  <a:gd name="T44" fmla="*/ 2147483646 w 9944"/>
                  <a:gd name="T45" fmla="*/ 2147483646 h 7373"/>
                  <a:gd name="T46" fmla="*/ 2147483646 w 9944"/>
                  <a:gd name="T47" fmla="*/ 2147483646 h 7373"/>
                  <a:gd name="T48" fmla="*/ 2147483646 w 9944"/>
                  <a:gd name="T49" fmla="*/ 2147483646 h 7373"/>
                  <a:gd name="T50" fmla="*/ 2147483646 w 9944"/>
                  <a:gd name="T51" fmla="*/ 2147483646 h 7373"/>
                  <a:gd name="T52" fmla="*/ 2147483646 w 9944"/>
                  <a:gd name="T53" fmla="*/ 2147483646 h 7373"/>
                  <a:gd name="T54" fmla="*/ 2147483646 w 9944"/>
                  <a:gd name="T55" fmla="*/ 2147483646 h 7373"/>
                  <a:gd name="T56" fmla="*/ 2147483646 w 9944"/>
                  <a:gd name="T57" fmla="*/ 2147483646 h 7373"/>
                  <a:gd name="T58" fmla="*/ 2147483646 w 9944"/>
                  <a:gd name="T59" fmla="*/ 2147483646 h 7373"/>
                  <a:gd name="T60" fmla="*/ 2147483646 w 9944"/>
                  <a:gd name="T61" fmla="*/ 2147483646 h 7373"/>
                  <a:gd name="T62" fmla="*/ 2147483646 w 9944"/>
                  <a:gd name="T63" fmla="*/ 2147483646 h 7373"/>
                  <a:gd name="T64" fmla="*/ 2147483646 w 9944"/>
                  <a:gd name="T65" fmla="*/ 2147483646 h 7373"/>
                  <a:gd name="T66" fmla="*/ 2147483646 w 9944"/>
                  <a:gd name="T67" fmla="*/ 2147483646 h 7373"/>
                  <a:gd name="T68" fmla="*/ 2147483646 w 9944"/>
                  <a:gd name="T69" fmla="*/ 2147483646 h 7373"/>
                  <a:gd name="T70" fmla="*/ 2147483646 w 9944"/>
                  <a:gd name="T71" fmla="*/ 2147483646 h 7373"/>
                  <a:gd name="T72" fmla="*/ 2147483646 w 9944"/>
                  <a:gd name="T73" fmla="*/ 2147483646 h 7373"/>
                  <a:gd name="T74" fmla="*/ 2147483646 w 9944"/>
                  <a:gd name="T75" fmla="*/ 2147483646 h 7373"/>
                  <a:gd name="T76" fmla="*/ 2147483646 w 9944"/>
                  <a:gd name="T77" fmla="*/ 2147483646 h 7373"/>
                  <a:gd name="T78" fmla="*/ 2147483646 w 9944"/>
                  <a:gd name="T79" fmla="*/ 2147483646 h 7373"/>
                  <a:gd name="T80" fmla="*/ 2147483646 w 9944"/>
                  <a:gd name="T81" fmla="*/ 2147483646 h 7373"/>
                  <a:gd name="T82" fmla="*/ 2147483646 w 9944"/>
                  <a:gd name="T83" fmla="*/ 2147483646 h 7373"/>
                  <a:gd name="T84" fmla="*/ 2147483646 w 9944"/>
                  <a:gd name="T85" fmla="*/ 2147483646 h 7373"/>
                  <a:gd name="T86" fmla="*/ 2147483646 w 9944"/>
                  <a:gd name="T87" fmla="*/ 2147483646 h 7373"/>
                  <a:gd name="T88" fmla="*/ 2147483646 w 9944"/>
                  <a:gd name="T89" fmla="*/ 2147483646 h 7373"/>
                  <a:gd name="T90" fmla="*/ 2147483646 w 9944"/>
                  <a:gd name="T91" fmla="*/ 2147483646 h 7373"/>
                  <a:gd name="T92" fmla="*/ 2147483646 w 9944"/>
                  <a:gd name="T93" fmla="*/ 2147483646 h 7373"/>
                  <a:gd name="T94" fmla="*/ 2147483646 w 9944"/>
                  <a:gd name="T95" fmla="*/ 2147483646 h 7373"/>
                  <a:gd name="T96" fmla="*/ 2147483646 w 9944"/>
                  <a:gd name="T97" fmla="*/ 2147483646 h 7373"/>
                  <a:gd name="T98" fmla="*/ 2147483646 w 9944"/>
                  <a:gd name="T99" fmla="*/ 2147483646 h 7373"/>
                  <a:gd name="T100" fmla="*/ 2147483646 w 9944"/>
                  <a:gd name="T101" fmla="*/ 2147483646 h 7373"/>
                  <a:gd name="T102" fmla="*/ 2147483646 w 9944"/>
                  <a:gd name="T103" fmla="*/ 2147483646 h 7373"/>
                  <a:gd name="T104" fmla="*/ 2147483646 w 9944"/>
                  <a:gd name="T105" fmla="*/ 2147483646 h 7373"/>
                  <a:gd name="T106" fmla="*/ 2147483646 w 9944"/>
                  <a:gd name="T107" fmla="*/ 2147483646 h 7373"/>
                  <a:gd name="T108" fmla="*/ 2147483646 w 9944"/>
                  <a:gd name="T109" fmla="*/ 2147483646 h 7373"/>
                  <a:gd name="T110" fmla="*/ 2147483646 w 9944"/>
                  <a:gd name="T111" fmla="*/ 2147483646 h 7373"/>
                  <a:gd name="T112" fmla="*/ 2147483646 w 9944"/>
                  <a:gd name="T113" fmla="*/ 2147483646 h 737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944" h="7373">
                    <a:moveTo>
                      <a:pt x="9734" y="5848"/>
                    </a:moveTo>
                    <a:lnTo>
                      <a:pt x="9714" y="5828"/>
                    </a:lnTo>
                    <a:lnTo>
                      <a:pt x="9600" y="5848"/>
                    </a:lnTo>
                    <a:lnTo>
                      <a:pt x="9486" y="5885"/>
                    </a:lnTo>
                    <a:lnTo>
                      <a:pt x="9048" y="6114"/>
                    </a:lnTo>
                    <a:lnTo>
                      <a:pt x="8933" y="6152"/>
                    </a:lnTo>
                    <a:lnTo>
                      <a:pt x="8800" y="6171"/>
                    </a:lnTo>
                    <a:lnTo>
                      <a:pt x="8591" y="6171"/>
                    </a:lnTo>
                    <a:lnTo>
                      <a:pt x="8476" y="6190"/>
                    </a:lnTo>
                    <a:lnTo>
                      <a:pt x="8362" y="6266"/>
                    </a:lnTo>
                    <a:lnTo>
                      <a:pt x="8305" y="6324"/>
                    </a:lnTo>
                    <a:lnTo>
                      <a:pt x="8305" y="6343"/>
                    </a:lnTo>
                    <a:lnTo>
                      <a:pt x="8324" y="6381"/>
                    </a:lnTo>
                    <a:lnTo>
                      <a:pt x="8343" y="6476"/>
                    </a:lnTo>
                    <a:lnTo>
                      <a:pt x="8381" y="6628"/>
                    </a:lnTo>
                    <a:lnTo>
                      <a:pt x="8400" y="6705"/>
                    </a:lnTo>
                    <a:lnTo>
                      <a:pt x="8400" y="6800"/>
                    </a:lnTo>
                    <a:lnTo>
                      <a:pt x="8381" y="6895"/>
                    </a:lnTo>
                    <a:lnTo>
                      <a:pt x="8362" y="6952"/>
                    </a:lnTo>
                    <a:lnTo>
                      <a:pt x="8095" y="6895"/>
                    </a:lnTo>
                    <a:lnTo>
                      <a:pt x="8019" y="6610"/>
                    </a:lnTo>
                    <a:lnTo>
                      <a:pt x="7962" y="6476"/>
                    </a:lnTo>
                    <a:lnTo>
                      <a:pt x="7885" y="6476"/>
                    </a:lnTo>
                    <a:lnTo>
                      <a:pt x="7829" y="6457"/>
                    </a:lnTo>
                    <a:lnTo>
                      <a:pt x="7809" y="6305"/>
                    </a:lnTo>
                    <a:lnTo>
                      <a:pt x="7790" y="5981"/>
                    </a:lnTo>
                    <a:lnTo>
                      <a:pt x="7619" y="6095"/>
                    </a:lnTo>
                    <a:lnTo>
                      <a:pt x="7543" y="6095"/>
                    </a:lnTo>
                    <a:lnTo>
                      <a:pt x="7524" y="5943"/>
                    </a:lnTo>
                    <a:lnTo>
                      <a:pt x="7486" y="5867"/>
                    </a:lnTo>
                    <a:lnTo>
                      <a:pt x="7391" y="5771"/>
                    </a:lnTo>
                    <a:lnTo>
                      <a:pt x="7314" y="5714"/>
                    </a:lnTo>
                    <a:lnTo>
                      <a:pt x="7257" y="5676"/>
                    </a:lnTo>
                    <a:lnTo>
                      <a:pt x="7162" y="5752"/>
                    </a:lnTo>
                    <a:lnTo>
                      <a:pt x="7200" y="5848"/>
                    </a:lnTo>
                    <a:lnTo>
                      <a:pt x="7276" y="5924"/>
                    </a:lnTo>
                    <a:lnTo>
                      <a:pt x="7314" y="5943"/>
                    </a:lnTo>
                    <a:lnTo>
                      <a:pt x="7333" y="6019"/>
                    </a:lnTo>
                    <a:lnTo>
                      <a:pt x="7391" y="6209"/>
                    </a:lnTo>
                    <a:lnTo>
                      <a:pt x="7391" y="6324"/>
                    </a:lnTo>
                    <a:lnTo>
                      <a:pt x="7352" y="6266"/>
                    </a:lnTo>
                    <a:lnTo>
                      <a:pt x="7295" y="6229"/>
                    </a:lnTo>
                    <a:lnTo>
                      <a:pt x="7219" y="6190"/>
                    </a:lnTo>
                    <a:lnTo>
                      <a:pt x="7181" y="6171"/>
                    </a:lnTo>
                    <a:lnTo>
                      <a:pt x="7105" y="6171"/>
                    </a:lnTo>
                    <a:lnTo>
                      <a:pt x="7067" y="6171"/>
                    </a:lnTo>
                    <a:lnTo>
                      <a:pt x="7028" y="6152"/>
                    </a:lnTo>
                    <a:lnTo>
                      <a:pt x="6971" y="6114"/>
                    </a:lnTo>
                    <a:lnTo>
                      <a:pt x="6895" y="6019"/>
                    </a:lnTo>
                    <a:lnTo>
                      <a:pt x="6610" y="5581"/>
                    </a:lnTo>
                    <a:lnTo>
                      <a:pt x="6590" y="5505"/>
                    </a:lnTo>
                    <a:lnTo>
                      <a:pt x="6552" y="5467"/>
                    </a:lnTo>
                    <a:lnTo>
                      <a:pt x="6419" y="5428"/>
                    </a:lnTo>
                    <a:lnTo>
                      <a:pt x="6381" y="5409"/>
                    </a:lnTo>
                    <a:lnTo>
                      <a:pt x="6362" y="5352"/>
                    </a:lnTo>
                    <a:lnTo>
                      <a:pt x="6362" y="5276"/>
                    </a:lnTo>
                    <a:lnTo>
                      <a:pt x="6381" y="5142"/>
                    </a:lnTo>
                    <a:lnTo>
                      <a:pt x="6343" y="5105"/>
                    </a:lnTo>
                    <a:lnTo>
                      <a:pt x="6267" y="5105"/>
                    </a:lnTo>
                    <a:lnTo>
                      <a:pt x="6209" y="5086"/>
                    </a:lnTo>
                    <a:lnTo>
                      <a:pt x="6114" y="5028"/>
                    </a:lnTo>
                    <a:lnTo>
                      <a:pt x="6057" y="5010"/>
                    </a:lnTo>
                    <a:lnTo>
                      <a:pt x="5828" y="4990"/>
                    </a:lnTo>
                    <a:lnTo>
                      <a:pt x="5714" y="4971"/>
                    </a:lnTo>
                    <a:lnTo>
                      <a:pt x="5505" y="4857"/>
                    </a:lnTo>
                    <a:lnTo>
                      <a:pt x="5352" y="4838"/>
                    </a:lnTo>
                    <a:lnTo>
                      <a:pt x="5219" y="4819"/>
                    </a:lnTo>
                    <a:lnTo>
                      <a:pt x="5105" y="4876"/>
                    </a:lnTo>
                    <a:lnTo>
                      <a:pt x="5105" y="4990"/>
                    </a:lnTo>
                    <a:lnTo>
                      <a:pt x="5219" y="5105"/>
                    </a:lnTo>
                    <a:lnTo>
                      <a:pt x="5352" y="5200"/>
                    </a:lnTo>
                    <a:lnTo>
                      <a:pt x="5467" y="5238"/>
                    </a:lnTo>
                    <a:lnTo>
                      <a:pt x="5657" y="5219"/>
                    </a:lnTo>
                    <a:lnTo>
                      <a:pt x="5714" y="5257"/>
                    </a:lnTo>
                    <a:lnTo>
                      <a:pt x="5676" y="5391"/>
                    </a:lnTo>
                    <a:lnTo>
                      <a:pt x="5733" y="5371"/>
                    </a:lnTo>
                    <a:lnTo>
                      <a:pt x="5790" y="5352"/>
                    </a:lnTo>
                    <a:lnTo>
                      <a:pt x="5848" y="5352"/>
                    </a:lnTo>
                    <a:lnTo>
                      <a:pt x="5904" y="5391"/>
                    </a:lnTo>
                    <a:lnTo>
                      <a:pt x="5828" y="5486"/>
                    </a:lnTo>
                    <a:lnTo>
                      <a:pt x="5790" y="5581"/>
                    </a:lnTo>
                    <a:lnTo>
                      <a:pt x="5886" y="5581"/>
                    </a:lnTo>
                    <a:lnTo>
                      <a:pt x="5924" y="5581"/>
                    </a:lnTo>
                    <a:lnTo>
                      <a:pt x="5981" y="5543"/>
                    </a:lnTo>
                    <a:lnTo>
                      <a:pt x="6019" y="5581"/>
                    </a:lnTo>
                    <a:lnTo>
                      <a:pt x="5943" y="5657"/>
                    </a:lnTo>
                    <a:lnTo>
                      <a:pt x="5886" y="5714"/>
                    </a:lnTo>
                    <a:lnTo>
                      <a:pt x="5809" y="5752"/>
                    </a:lnTo>
                    <a:lnTo>
                      <a:pt x="5714" y="5771"/>
                    </a:lnTo>
                    <a:lnTo>
                      <a:pt x="5619" y="5771"/>
                    </a:lnTo>
                    <a:lnTo>
                      <a:pt x="5543" y="5733"/>
                    </a:lnTo>
                    <a:lnTo>
                      <a:pt x="5486" y="5657"/>
                    </a:lnTo>
                    <a:lnTo>
                      <a:pt x="5410" y="5581"/>
                    </a:lnTo>
                    <a:lnTo>
                      <a:pt x="5391" y="5752"/>
                    </a:lnTo>
                    <a:lnTo>
                      <a:pt x="5428" y="5924"/>
                    </a:lnTo>
                    <a:lnTo>
                      <a:pt x="5467" y="6076"/>
                    </a:lnTo>
                    <a:lnTo>
                      <a:pt x="5352" y="6209"/>
                    </a:lnTo>
                    <a:lnTo>
                      <a:pt x="5447" y="6305"/>
                    </a:lnTo>
                    <a:lnTo>
                      <a:pt x="5486" y="6324"/>
                    </a:lnTo>
                    <a:lnTo>
                      <a:pt x="5447" y="6381"/>
                    </a:lnTo>
                    <a:lnTo>
                      <a:pt x="5410" y="6419"/>
                    </a:lnTo>
                    <a:lnTo>
                      <a:pt x="5314" y="6419"/>
                    </a:lnTo>
                    <a:lnTo>
                      <a:pt x="5276" y="6438"/>
                    </a:lnTo>
                    <a:lnTo>
                      <a:pt x="5295" y="6476"/>
                    </a:lnTo>
                    <a:lnTo>
                      <a:pt x="5333" y="6552"/>
                    </a:lnTo>
                    <a:lnTo>
                      <a:pt x="5352" y="6666"/>
                    </a:lnTo>
                    <a:lnTo>
                      <a:pt x="5352" y="6724"/>
                    </a:lnTo>
                    <a:lnTo>
                      <a:pt x="5314" y="6762"/>
                    </a:lnTo>
                    <a:lnTo>
                      <a:pt x="5238" y="6742"/>
                    </a:lnTo>
                    <a:lnTo>
                      <a:pt x="5200" y="6742"/>
                    </a:lnTo>
                    <a:lnTo>
                      <a:pt x="5143" y="6705"/>
                    </a:lnTo>
                    <a:lnTo>
                      <a:pt x="5086" y="6666"/>
                    </a:lnTo>
                    <a:lnTo>
                      <a:pt x="5124" y="6647"/>
                    </a:lnTo>
                    <a:lnTo>
                      <a:pt x="5124" y="6628"/>
                    </a:lnTo>
                    <a:lnTo>
                      <a:pt x="5143" y="6610"/>
                    </a:lnTo>
                    <a:lnTo>
                      <a:pt x="5066" y="6571"/>
                    </a:lnTo>
                    <a:lnTo>
                      <a:pt x="5010" y="6571"/>
                    </a:lnTo>
                    <a:lnTo>
                      <a:pt x="4952" y="6610"/>
                    </a:lnTo>
                    <a:lnTo>
                      <a:pt x="4933" y="6686"/>
                    </a:lnTo>
                    <a:lnTo>
                      <a:pt x="4895" y="6686"/>
                    </a:lnTo>
                    <a:lnTo>
                      <a:pt x="4838" y="6666"/>
                    </a:lnTo>
                    <a:lnTo>
                      <a:pt x="4781" y="6628"/>
                    </a:lnTo>
                    <a:lnTo>
                      <a:pt x="4819" y="6514"/>
                    </a:lnTo>
                    <a:lnTo>
                      <a:pt x="4685" y="6628"/>
                    </a:lnTo>
                    <a:lnTo>
                      <a:pt x="4609" y="6800"/>
                    </a:lnTo>
                    <a:lnTo>
                      <a:pt x="4533" y="6971"/>
                    </a:lnTo>
                    <a:lnTo>
                      <a:pt x="4324" y="7047"/>
                    </a:lnTo>
                    <a:lnTo>
                      <a:pt x="4133" y="7047"/>
                    </a:lnTo>
                    <a:lnTo>
                      <a:pt x="4019" y="7067"/>
                    </a:lnTo>
                    <a:lnTo>
                      <a:pt x="3981" y="7123"/>
                    </a:lnTo>
                    <a:lnTo>
                      <a:pt x="3962" y="7238"/>
                    </a:lnTo>
                    <a:lnTo>
                      <a:pt x="3886" y="7333"/>
                    </a:lnTo>
                    <a:lnTo>
                      <a:pt x="3809" y="7372"/>
                    </a:lnTo>
                    <a:lnTo>
                      <a:pt x="3752" y="7295"/>
                    </a:lnTo>
                    <a:lnTo>
                      <a:pt x="3828" y="6914"/>
                    </a:lnTo>
                    <a:lnTo>
                      <a:pt x="3905" y="6762"/>
                    </a:lnTo>
                    <a:lnTo>
                      <a:pt x="4057" y="6800"/>
                    </a:lnTo>
                    <a:lnTo>
                      <a:pt x="4362" y="6666"/>
                    </a:lnTo>
                    <a:lnTo>
                      <a:pt x="4267" y="6610"/>
                    </a:lnTo>
                    <a:lnTo>
                      <a:pt x="4076" y="6647"/>
                    </a:lnTo>
                    <a:lnTo>
                      <a:pt x="3981" y="6610"/>
                    </a:lnTo>
                    <a:lnTo>
                      <a:pt x="4057" y="6514"/>
                    </a:lnTo>
                    <a:lnTo>
                      <a:pt x="4172" y="6419"/>
                    </a:lnTo>
                    <a:lnTo>
                      <a:pt x="4304" y="6343"/>
                    </a:lnTo>
                    <a:lnTo>
                      <a:pt x="4419" y="6324"/>
                    </a:lnTo>
                    <a:lnTo>
                      <a:pt x="4705" y="6381"/>
                    </a:lnTo>
                    <a:lnTo>
                      <a:pt x="4800" y="6362"/>
                    </a:lnTo>
                    <a:lnTo>
                      <a:pt x="4819" y="6171"/>
                    </a:lnTo>
                    <a:lnTo>
                      <a:pt x="4724" y="6209"/>
                    </a:lnTo>
                    <a:lnTo>
                      <a:pt x="4648" y="6190"/>
                    </a:lnTo>
                    <a:lnTo>
                      <a:pt x="4590" y="6152"/>
                    </a:lnTo>
                    <a:lnTo>
                      <a:pt x="4552" y="6076"/>
                    </a:lnTo>
                    <a:lnTo>
                      <a:pt x="4724" y="5885"/>
                    </a:lnTo>
                    <a:lnTo>
                      <a:pt x="4724" y="5809"/>
                    </a:lnTo>
                    <a:lnTo>
                      <a:pt x="4571" y="5771"/>
                    </a:lnTo>
                    <a:lnTo>
                      <a:pt x="4457" y="5733"/>
                    </a:lnTo>
                    <a:lnTo>
                      <a:pt x="4419" y="5657"/>
                    </a:lnTo>
                    <a:lnTo>
                      <a:pt x="4362" y="5619"/>
                    </a:lnTo>
                    <a:lnTo>
                      <a:pt x="4248" y="5676"/>
                    </a:lnTo>
                    <a:lnTo>
                      <a:pt x="4267" y="5714"/>
                    </a:lnTo>
                    <a:lnTo>
                      <a:pt x="4286" y="5752"/>
                    </a:lnTo>
                    <a:lnTo>
                      <a:pt x="4286" y="5771"/>
                    </a:lnTo>
                    <a:lnTo>
                      <a:pt x="4152" y="5771"/>
                    </a:lnTo>
                    <a:lnTo>
                      <a:pt x="4076" y="5790"/>
                    </a:lnTo>
                    <a:lnTo>
                      <a:pt x="4019" y="5828"/>
                    </a:lnTo>
                    <a:lnTo>
                      <a:pt x="4114" y="5867"/>
                    </a:lnTo>
                    <a:lnTo>
                      <a:pt x="4267" y="5943"/>
                    </a:lnTo>
                    <a:lnTo>
                      <a:pt x="4362" y="6057"/>
                    </a:lnTo>
                    <a:lnTo>
                      <a:pt x="4362" y="6171"/>
                    </a:lnTo>
                    <a:lnTo>
                      <a:pt x="4248" y="6076"/>
                    </a:lnTo>
                    <a:lnTo>
                      <a:pt x="4114" y="6019"/>
                    </a:lnTo>
                    <a:lnTo>
                      <a:pt x="3943" y="5981"/>
                    </a:lnTo>
                    <a:lnTo>
                      <a:pt x="3828" y="6019"/>
                    </a:lnTo>
                    <a:lnTo>
                      <a:pt x="3847" y="6076"/>
                    </a:lnTo>
                    <a:lnTo>
                      <a:pt x="3886" y="6114"/>
                    </a:lnTo>
                    <a:lnTo>
                      <a:pt x="3923" y="6152"/>
                    </a:lnTo>
                    <a:lnTo>
                      <a:pt x="3981" y="6171"/>
                    </a:lnTo>
                    <a:lnTo>
                      <a:pt x="3809" y="6324"/>
                    </a:lnTo>
                    <a:lnTo>
                      <a:pt x="3695" y="6381"/>
                    </a:lnTo>
                    <a:lnTo>
                      <a:pt x="3600" y="6419"/>
                    </a:lnTo>
                    <a:lnTo>
                      <a:pt x="3600" y="6400"/>
                    </a:lnTo>
                    <a:lnTo>
                      <a:pt x="3600" y="6362"/>
                    </a:lnTo>
                    <a:lnTo>
                      <a:pt x="3581" y="6343"/>
                    </a:lnTo>
                    <a:lnTo>
                      <a:pt x="3542" y="6324"/>
                    </a:lnTo>
                    <a:lnTo>
                      <a:pt x="3200" y="6324"/>
                    </a:lnTo>
                    <a:lnTo>
                      <a:pt x="3276" y="6209"/>
                    </a:lnTo>
                    <a:lnTo>
                      <a:pt x="3524" y="6057"/>
                    </a:lnTo>
                    <a:lnTo>
                      <a:pt x="3600" y="5924"/>
                    </a:lnTo>
                    <a:lnTo>
                      <a:pt x="3542" y="5809"/>
                    </a:lnTo>
                    <a:lnTo>
                      <a:pt x="3314" y="5657"/>
                    </a:lnTo>
                    <a:lnTo>
                      <a:pt x="3314" y="5543"/>
                    </a:lnTo>
                    <a:lnTo>
                      <a:pt x="3219" y="5562"/>
                    </a:lnTo>
                    <a:lnTo>
                      <a:pt x="3143" y="5657"/>
                    </a:lnTo>
                    <a:lnTo>
                      <a:pt x="3085" y="5790"/>
                    </a:lnTo>
                    <a:lnTo>
                      <a:pt x="3029" y="5904"/>
                    </a:lnTo>
                    <a:lnTo>
                      <a:pt x="2952" y="5962"/>
                    </a:lnTo>
                    <a:lnTo>
                      <a:pt x="2857" y="6000"/>
                    </a:lnTo>
                    <a:lnTo>
                      <a:pt x="2743" y="6000"/>
                    </a:lnTo>
                    <a:lnTo>
                      <a:pt x="2419" y="5943"/>
                    </a:lnTo>
                    <a:lnTo>
                      <a:pt x="2362" y="5924"/>
                    </a:lnTo>
                    <a:lnTo>
                      <a:pt x="2209" y="5790"/>
                    </a:lnTo>
                    <a:lnTo>
                      <a:pt x="2152" y="5771"/>
                    </a:lnTo>
                    <a:lnTo>
                      <a:pt x="2019" y="5771"/>
                    </a:lnTo>
                    <a:lnTo>
                      <a:pt x="1942" y="5733"/>
                    </a:lnTo>
                    <a:lnTo>
                      <a:pt x="1905" y="5638"/>
                    </a:lnTo>
                    <a:lnTo>
                      <a:pt x="1942" y="5486"/>
                    </a:lnTo>
                    <a:lnTo>
                      <a:pt x="1810" y="5581"/>
                    </a:lnTo>
                    <a:lnTo>
                      <a:pt x="1752" y="5581"/>
                    </a:lnTo>
                    <a:lnTo>
                      <a:pt x="1771" y="5467"/>
                    </a:lnTo>
                    <a:lnTo>
                      <a:pt x="1810" y="5391"/>
                    </a:lnTo>
                    <a:lnTo>
                      <a:pt x="1886" y="5352"/>
                    </a:lnTo>
                    <a:lnTo>
                      <a:pt x="2000" y="5333"/>
                    </a:lnTo>
                    <a:lnTo>
                      <a:pt x="2076" y="5314"/>
                    </a:lnTo>
                    <a:lnTo>
                      <a:pt x="2209" y="5219"/>
                    </a:lnTo>
                    <a:lnTo>
                      <a:pt x="2286" y="5200"/>
                    </a:lnTo>
                    <a:lnTo>
                      <a:pt x="2362" y="5238"/>
                    </a:lnTo>
                    <a:lnTo>
                      <a:pt x="2514" y="5314"/>
                    </a:lnTo>
                    <a:lnTo>
                      <a:pt x="2609" y="5333"/>
                    </a:lnTo>
                    <a:lnTo>
                      <a:pt x="2704" y="5333"/>
                    </a:lnTo>
                    <a:lnTo>
                      <a:pt x="2781" y="5314"/>
                    </a:lnTo>
                    <a:lnTo>
                      <a:pt x="2838" y="5276"/>
                    </a:lnTo>
                    <a:lnTo>
                      <a:pt x="2895" y="5200"/>
                    </a:lnTo>
                    <a:lnTo>
                      <a:pt x="2857" y="5142"/>
                    </a:lnTo>
                    <a:lnTo>
                      <a:pt x="2800" y="5200"/>
                    </a:lnTo>
                    <a:lnTo>
                      <a:pt x="2743" y="5200"/>
                    </a:lnTo>
                    <a:lnTo>
                      <a:pt x="2667" y="5181"/>
                    </a:lnTo>
                    <a:lnTo>
                      <a:pt x="2552" y="5066"/>
                    </a:lnTo>
                    <a:lnTo>
                      <a:pt x="2533" y="5066"/>
                    </a:lnTo>
                    <a:lnTo>
                      <a:pt x="2514" y="5047"/>
                    </a:lnTo>
                    <a:lnTo>
                      <a:pt x="2476" y="4952"/>
                    </a:lnTo>
                    <a:lnTo>
                      <a:pt x="2457" y="4819"/>
                    </a:lnTo>
                    <a:lnTo>
                      <a:pt x="2514" y="4761"/>
                    </a:lnTo>
                    <a:lnTo>
                      <a:pt x="2743" y="4761"/>
                    </a:lnTo>
                    <a:lnTo>
                      <a:pt x="2990" y="4705"/>
                    </a:lnTo>
                    <a:lnTo>
                      <a:pt x="3066" y="4724"/>
                    </a:lnTo>
                    <a:lnTo>
                      <a:pt x="3085" y="4800"/>
                    </a:lnTo>
                    <a:lnTo>
                      <a:pt x="3085" y="4857"/>
                    </a:lnTo>
                    <a:lnTo>
                      <a:pt x="3124" y="4914"/>
                    </a:lnTo>
                    <a:lnTo>
                      <a:pt x="3238" y="4914"/>
                    </a:lnTo>
                    <a:lnTo>
                      <a:pt x="3276" y="4666"/>
                    </a:lnTo>
                    <a:lnTo>
                      <a:pt x="3390" y="4609"/>
                    </a:lnTo>
                    <a:lnTo>
                      <a:pt x="3352" y="4495"/>
                    </a:lnTo>
                    <a:lnTo>
                      <a:pt x="3257" y="4457"/>
                    </a:lnTo>
                    <a:lnTo>
                      <a:pt x="3029" y="4457"/>
                    </a:lnTo>
                    <a:lnTo>
                      <a:pt x="2933" y="4438"/>
                    </a:lnTo>
                    <a:lnTo>
                      <a:pt x="2743" y="4381"/>
                    </a:lnTo>
                    <a:lnTo>
                      <a:pt x="2648" y="4362"/>
                    </a:lnTo>
                    <a:lnTo>
                      <a:pt x="2552" y="4381"/>
                    </a:lnTo>
                    <a:lnTo>
                      <a:pt x="2286" y="4514"/>
                    </a:lnTo>
                    <a:lnTo>
                      <a:pt x="2019" y="4571"/>
                    </a:lnTo>
                    <a:lnTo>
                      <a:pt x="1942" y="4609"/>
                    </a:lnTo>
                    <a:lnTo>
                      <a:pt x="1505" y="4362"/>
                    </a:lnTo>
                    <a:lnTo>
                      <a:pt x="1333" y="4171"/>
                    </a:lnTo>
                    <a:lnTo>
                      <a:pt x="1219" y="4114"/>
                    </a:lnTo>
                    <a:lnTo>
                      <a:pt x="1162" y="4247"/>
                    </a:lnTo>
                    <a:lnTo>
                      <a:pt x="1104" y="4285"/>
                    </a:lnTo>
                    <a:lnTo>
                      <a:pt x="971" y="4324"/>
                    </a:lnTo>
                    <a:lnTo>
                      <a:pt x="704" y="4362"/>
                    </a:lnTo>
                    <a:lnTo>
                      <a:pt x="57" y="4228"/>
                    </a:lnTo>
                    <a:lnTo>
                      <a:pt x="0" y="4152"/>
                    </a:lnTo>
                    <a:lnTo>
                      <a:pt x="38" y="4076"/>
                    </a:lnTo>
                    <a:lnTo>
                      <a:pt x="171" y="4019"/>
                    </a:lnTo>
                    <a:lnTo>
                      <a:pt x="438" y="4000"/>
                    </a:lnTo>
                    <a:lnTo>
                      <a:pt x="552" y="3943"/>
                    </a:lnTo>
                    <a:lnTo>
                      <a:pt x="590" y="3809"/>
                    </a:lnTo>
                    <a:lnTo>
                      <a:pt x="628" y="3790"/>
                    </a:lnTo>
                    <a:lnTo>
                      <a:pt x="857" y="3733"/>
                    </a:lnTo>
                    <a:lnTo>
                      <a:pt x="895" y="3676"/>
                    </a:lnTo>
                    <a:lnTo>
                      <a:pt x="990" y="3505"/>
                    </a:lnTo>
                    <a:lnTo>
                      <a:pt x="1048" y="3447"/>
                    </a:lnTo>
                    <a:lnTo>
                      <a:pt x="1180" y="3410"/>
                    </a:lnTo>
                    <a:lnTo>
                      <a:pt x="1276" y="3486"/>
                    </a:lnTo>
                    <a:lnTo>
                      <a:pt x="1409" y="3714"/>
                    </a:lnTo>
                    <a:lnTo>
                      <a:pt x="1466" y="3676"/>
                    </a:lnTo>
                    <a:lnTo>
                      <a:pt x="1828" y="3447"/>
                    </a:lnTo>
                    <a:lnTo>
                      <a:pt x="1676" y="3371"/>
                    </a:lnTo>
                    <a:lnTo>
                      <a:pt x="1390" y="3428"/>
                    </a:lnTo>
                    <a:lnTo>
                      <a:pt x="1219" y="3314"/>
                    </a:lnTo>
                    <a:lnTo>
                      <a:pt x="1143" y="3219"/>
                    </a:lnTo>
                    <a:lnTo>
                      <a:pt x="1143" y="3161"/>
                    </a:lnTo>
                    <a:lnTo>
                      <a:pt x="1124" y="3047"/>
                    </a:lnTo>
                    <a:lnTo>
                      <a:pt x="1180" y="2590"/>
                    </a:lnTo>
                    <a:lnTo>
                      <a:pt x="1219" y="2514"/>
                    </a:lnTo>
                    <a:lnTo>
                      <a:pt x="1466" y="2133"/>
                    </a:lnTo>
                    <a:lnTo>
                      <a:pt x="1505" y="2057"/>
                    </a:lnTo>
                    <a:lnTo>
                      <a:pt x="1561" y="1847"/>
                    </a:lnTo>
                    <a:lnTo>
                      <a:pt x="1638" y="1771"/>
                    </a:lnTo>
                    <a:lnTo>
                      <a:pt x="1676" y="1752"/>
                    </a:lnTo>
                    <a:lnTo>
                      <a:pt x="1714" y="1752"/>
                    </a:lnTo>
                    <a:lnTo>
                      <a:pt x="1714" y="1809"/>
                    </a:lnTo>
                    <a:lnTo>
                      <a:pt x="1714" y="1905"/>
                    </a:lnTo>
                    <a:lnTo>
                      <a:pt x="1771" y="1828"/>
                    </a:lnTo>
                    <a:lnTo>
                      <a:pt x="1866" y="1676"/>
                    </a:lnTo>
                    <a:lnTo>
                      <a:pt x="1962" y="1505"/>
                    </a:lnTo>
                    <a:lnTo>
                      <a:pt x="1981" y="1371"/>
                    </a:lnTo>
                    <a:lnTo>
                      <a:pt x="1942" y="1295"/>
                    </a:lnTo>
                    <a:lnTo>
                      <a:pt x="1847" y="1219"/>
                    </a:lnTo>
                    <a:lnTo>
                      <a:pt x="1828" y="1162"/>
                    </a:lnTo>
                    <a:lnTo>
                      <a:pt x="1828" y="1066"/>
                    </a:lnTo>
                    <a:lnTo>
                      <a:pt x="1847" y="1009"/>
                    </a:lnTo>
                    <a:lnTo>
                      <a:pt x="1847" y="952"/>
                    </a:lnTo>
                    <a:lnTo>
                      <a:pt x="1752" y="876"/>
                    </a:lnTo>
                    <a:lnTo>
                      <a:pt x="1771" y="819"/>
                    </a:lnTo>
                    <a:lnTo>
                      <a:pt x="1847" y="819"/>
                    </a:lnTo>
                    <a:lnTo>
                      <a:pt x="1962" y="876"/>
                    </a:lnTo>
                    <a:lnTo>
                      <a:pt x="2019" y="838"/>
                    </a:lnTo>
                    <a:lnTo>
                      <a:pt x="2076" y="819"/>
                    </a:lnTo>
                    <a:lnTo>
                      <a:pt x="2095" y="895"/>
                    </a:lnTo>
                    <a:lnTo>
                      <a:pt x="2191" y="990"/>
                    </a:lnTo>
                    <a:lnTo>
                      <a:pt x="2304" y="876"/>
                    </a:lnTo>
                    <a:lnTo>
                      <a:pt x="2438" y="819"/>
                    </a:lnTo>
                    <a:lnTo>
                      <a:pt x="2590" y="914"/>
                    </a:lnTo>
                    <a:lnTo>
                      <a:pt x="2609" y="838"/>
                    </a:lnTo>
                    <a:lnTo>
                      <a:pt x="2609" y="685"/>
                    </a:lnTo>
                    <a:lnTo>
                      <a:pt x="2628" y="590"/>
                    </a:lnTo>
                    <a:lnTo>
                      <a:pt x="2571" y="533"/>
                    </a:lnTo>
                    <a:lnTo>
                      <a:pt x="2533" y="438"/>
                    </a:lnTo>
                    <a:lnTo>
                      <a:pt x="2514" y="362"/>
                    </a:lnTo>
                    <a:lnTo>
                      <a:pt x="2552" y="286"/>
                    </a:lnTo>
                    <a:lnTo>
                      <a:pt x="2628" y="323"/>
                    </a:lnTo>
                    <a:lnTo>
                      <a:pt x="2685" y="438"/>
                    </a:lnTo>
                    <a:lnTo>
                      <a:pt x="2743" y="533"/>
                    </a:lnTo>
                    <a:lnTo>
                      <a:pt x="2876" y="514"/>
                    </a:lnTo>
                    <a:lnTo>
                      <a:pt x="2895" y="457"/>
                    </a:lnTo>
                    <a:lnTo>
                      <a:pt x="2857" y="362"/>
                    </a:lnTo>
                    <a:lnTo>
                      <a:pt x="2876" y="266"/>
                    </a:lnTo>
                    <a:lnTo>
                      <a:pt x="2914" y="286"/>
                    </a:lnTo>
                    <a:lnTo>
                      <a:pt x="2952" y="362"/>
                    </a:lnTo>
                    <a:lnTo>
                      <a:pt x="3009" y="381"/>
                    </a:lnTo>
                    <a:lnTo>
                      <a:pt x="3105" y="362"/>
                    </a:lnTo>
                    <a:lnTo>
                      <a:pt x="3181" y="342"/>
                    </a:lnTo>
                    <a:lnTo>
                      <a:pt x="3314" y="266"/>
                    </a:lnTo>
                    <a:lnTo>
                      <a:pt x="3371" y="266"/>
                    </a:lnTo>
                    <a:lnTo>
                      <a:pt x="3428" y="305"/>
                    </a:lnTo>
                    <a:lnTo>
                      <a:pt x="3542" y="362"/>
                    </a:lnTo>
                    <a:lnTo>
                      <a:pt x="3619" y="305"/>
                    </a:lnTo>
                    <a:lnTo>
                      <a:pt x="3657" y="266"/>
                    </a:lnTo>
                    <a:lnTo>
                      <a:pt x="3714" y="190"/>
                    </a:lnTo>
                    <a:lnTo>
                      <a:pt x="3809" y="133"/>
                    </a:lnTo>
                    <a:lnTo>
                      <a:pt x="3943" y="76"/>
                    </a:lnTo>
                    <a:lnTo>
                      <a:pt x="4095" y="95"/>
                    </a:lnTo>
                    <a:lnTo>
                      <a:pt x="4152" y="95"/>
                    </a:lnTo>
                    <a:lnTo>
                      <a:pt x="4267" y="133"/>
                    </a:lnTo>
                    <a:lnTo>
                      <a:pt x="4343" y="152"/>
                    </a:lnTo>
                    <a:lnTo>
                      <a:pt x="4362" y="114"/>
                    </a:lnTo>
                    <a:lnTo>
                      <a:pt x="4362" y="76"/>
                    </a:lnTo>
                    <a:lnTo>
                      <a:pt x="4400" y="19"/>
                    </a:lnTo>
                    <a:lnTo>
                      <a:pt x="4457" y="0"/>
                    </a:lnTo>
                    <a:lnTo>
                      <a:pt x="4705" y="152"/>
                    </a:lnTo>
                    <a:lnTo>
                      <a:pt x="4743" y="209"/>
                    </a:lnTo>
                    <a:lnTo>
                      <a:pt x="4743" y="342"/>
                    </a:lnTo>
                    <a:lnTo>
                      <a:pt x="4781" y="381"/>
                    </a:lnTo>
                    <a:lnTo>
                      <a:pt x="4857" y="381"/>
                    </a:lnTo>
                    <a:lnTo>
                      <a:pt x="4876" y="305"/>
                    </a:lnTo>
                    <a:lnTo>
                      <a:pt x="4895" y="228"/>
                    </a:lnTo>
                    <a:lnTo>
                      <a:pt x="4914" y="190"/>
                    </a:lnTo>
                    <a:lnTo>
                      <a:pt x="4971" y="209"/>
                    </a:lnTo>
                    <a:lnTo>
                      <a:pt x="5029" y="266"/>
                    </a:lnTo>
                    <a:lnTo>
                      <a:pt x="5066" y="323"/>
                    </a:lnTo>
                    <a:lnTo>
                      <a:pt x="5086" y="362"/>
                    </a:lnTo>
                    <a:lnTo>
                      <a:pt x="5143" y="457"/>
                    </a:lnTo>
                    <a:lnTo>
                      <a:pt x="5295" y="533"/>
                    </a:lnTo>
                    <a:lnTo>
                      <a:pt x="5447" y="571"/>
                    </a:lnTo>
                    <a:lnTo>
                      <a:pt x="5505" y="552"/>
                    </a:lnTo>
                    <a:lnTo>
                      <a:pt x="5524" y="590"/>
                    </a:lnTo>
                    <a:lnTo>
                      <a:pt x="5543" y="685"/>
                    </a:lnTo>
                    <a:lnTo>
                      <a:pt x="5543" y="876"/>
                    </a:lnTo>
                    <a:lnTo>
                      <a:pt x="5543" y="914"/>
                    </a:lnTo>
                    <a:lnTo>
                      <a:pt x="5581" y="990"/>
                    </a:lnTo>
                    <a:lnTo>
                      <a:pt x="5600" y="1028"/>
                    </a:lnTo>
                    <a:lnTo>
                      <a:pt x="5600" y="1066"/>
                    </a:lnTo>
                    <a:lnTo>
                      <a:pt x="5581" y="1219"/>
                    </a:lnTo>
                    <a:lnTo>
                      <a:pt x="5600" y="1257"/>
                    </a:lnTo>
                    <a:lnTo>
                      <a:pt x="5619" y="1314"/>
                    </a:lnTo>
                    <a:lnTo>
                      <a:pt x="5657" y="1390"/>
                    </a:lnTo>
                    <a:lnTo>
                      <a:pt x="5676" y="1447"/>
                    </a:lnTo>
                    <a:lnTo>
                      <a:pt x="5695" y="1505"/>
                    </a:lnTo>
                    <a:lnTo>
                      <a:pt x="5752" y="1581"/>
                    </a:lnTo>
                    <a:lnTo>
                      <a:pt x="5790" y="1676"/>
                    </a:lnTo>
                    <a:lnTo>
                      <a:pt x="5790" y="1714"/>
                    </a:lnTo>
                    <a:lnTo>
                      <a:pt x="5790" y="1752"/>
                    </a:lnTo>
                    <a:lnTo>
                      <a:pt x="5772" y="1790"/>
                    </a:lnTo>
                    <a:lnTo>
                      <a:pt x="5772" y="1828"/>
                    </a:lnTo>
                    <a:lnTo>
                      <a:pt x="5772" y="1866"/>
                    </a:lnTo>
                    <a:lnTo>
                      <a:pt x="5772" y="1981"/>
                    </a:lnTo>
                    <a:lnTo>
                      <a:pt x="5790" y="2057"/>
                    </a:lnTo>
                    <a:lnTo>
                      <a:pt x="5790" y="2076"/>
                    </a:lnTo>
                    <a:lnTo>
                      <a:pt x="5809" y="2114"/>
                    </a:lnTo>
                    <a:lnTo>
                      <a:pt x="5809" y="2133"/>
                    </a:lnTo>
                    <a:lnTo>
                      <a:pt x="5924" y="2267"/>
                    </a:lnTo>
                    <a:lnTo>
                      <a:pt x="5924" y="2286"/>
                    </a:lnTo>
                    <a:lnTo>
                      <a:pt x="5924" y="2304"/>
                    </a:lnTo>
                    <a:lnTo>
                      <a:pt x="5924" y="2343"/>
                    </a:lnTo>
                    <a:lnTo>
                      <a:pt x="5904" y="2381"/>
                    </a:lnTo>
                    <a:lnTo>
                      <a:pt x="5886" y="2400"/>
                    </a:lnTo>
                    <a:lnTo>
                      <a:pt x="5867" y="2438"/>
                    </a:lnTo>
                    <a:lnTo>
                      <a:pt x="5809" y="2457"/>
                    </a:lnTo>
                    <a:lnTo>
                      <a:pt x="5809" y="2495"/>
                    </a:lnTo>
                    <a:lnTo>
                      <a:pt x="5848" y="2533"/>
                    </a:lnTo>
                    <a:lnTo>
                      <a:pt x="5962" y="2590"/>
                    </a:lnTo>
                    <a:lnTo>
                      <a:pt x="6038" y="2648"/>
                    </a:lnTo>
                    <a:lnTo>
                      <a:pt x="6076" y="2685"/>
                    </a:lnTo>
                    <a:lnTo>
                      <a:pt x="6076" y="2724"/>
                    </a:lnTo>
                    <a:lnTo>
                      <a:pt x="6076" y="2743"/>
                    </a:lnTo>
                    <a:lnTo>
                      <a:pt x="6057" y="2762"/>
                    </a:lnTo>
                    <a:lnTo>
                      <a:pt x="6038" y="2780"/>
                    </a:lnTo>
                    <a:lnTo>
                      <a:pt x="6019" y="2819"/>
                    </a:lnTo>
                    <a:lnTo>
                      <a:pt x="6038" y="2838"/>
                    </a:lnTo>
                    <a:lnTo>
                      <a:pt x="6114" y="2857"/>
                    </a:lnTo>
                    <a:lnTo>
                      <a:pt x="6209" y="2819"/>
                    </a:lnTo>
                    <a:lnTo>
                      <a:pt x="6248" y="2819"/>
                    </a:lnTo>
                    <a:lnTo>
                      <a:pt x="6381" y="2838"/>
                    </a:lnTo>
                    <a:lnTo>
                      <a:pt x="6419" y="2819"/>
                    </a:lnTo>
                    <a:lnTo>
                      <a:pt x="6438" y="2800"/>
                    </a:lnTo>
                    <a:lnTo>
                      <a:pt x="6476" y="2780"/>
                    </a:lnTo>
                    <a:lnTo>
                      <a:pt x="6495" y="2780"/>
                    </a:lnTo>
                    <a:lnTo>
                      <a:pt x="6534" y="2800"/>
                    </a:lnTo>
                    <a:lnTo>
                      <a:pt x="6571" y="2838"/>
                    </a:lnTo>
                    <a:lnTo>
                      <a:pt x="6590" y="2914"/>
                    </a:lnTo>
                    <a:lnTo>
                      <a:pt x="6666" y="3009"/>
                    </a:lnTo>
                    <a:lnTo>
                      <a:pt x="6666" y="3029"/>
                    </a:lnTo>
                    <a:lnTo>
                      <a:pt x="6686" y="3066"/>
                    </a:lnTo>
                    <a:lnTo>
                      <a:pt x="6705" y="3124"/>
                    </a:lnTo>
                    <a:lnTo>
                      <a:pt x="6743" y="3181"/>
                    </a:lnTo>
                    <a:lnTo>
                      <a:pt x="6914" y="3295"/>
                    </a:lnTo>
                    <a:lnTo>
                      <a:pt x="6933" y="3352"/>
                    </a:lnTo>
                    <a:lnTo>
                      <a:pt x="6952" y="3410"/>
                    </a:lnTo>
                    <a:lnTo>
                      <a:pt x="7010" y="3695"/>
                    </a:lnTo>
                    <a:lnTo>
                      <a:pt x="7028" y="3733"/>
                    </a:lnTo>
                    <a:lnTo>
                      <a:pt x="7028" y="3771"/>
                    </a:lnTo>
                    <a:lnTo>
                      <a:pt x="7067" y="3790"/>
                    </a:lnTo>
                    <a:lnTo>
                      <a:pt x="7124" y="3828"/>
                    </a:lnTo>
                    <a:lnTo>
                      <a:pt x="7200" y="3847"/>
                    </a:lnTo>
                    <a:lnTo>
                      <a:pt x="7257" y="3847"/>
                    </a:lnTo>
                    <a:lnTo>
                      <a:pt x="7314" y="3847"/>
                    </a:lnTo>
                    <a:lnTo>
                      <a:pt x="7524" y="3790"/>
                    </a:lnTo>
                    <a:lnTo>
                      <a:pt x="7657" y="3714"/>
                    </a:lnTo>
                    <a:lnTo>
                      <a:pt x="7695" y="3695"/>
                    </a:lnTo>
                    <a:lnTo>
                      <a:pt x="7753" y="3695"/>
                    </a:lnTo>
                    <a:lnTo>
                      <a:pt x="7924" y="3752"/>
                    </a:lnTo>
                    <a:lnTo>
                      <a:pt x="7981" y="3733"/>
                    </a:lnTo>
                    <a:lnTo>
                      <a:pt x="8038" y="3714"/>
                    </a:lnTo>
                    <a:lnTo>
                      <a:pt x="8076" y="3638"/>
                    </a:lnTo>
                    <a:lnTo>
                      <a:pt x="8114" y="3619"/>
                    </a:lnTo>
                    <a:lnTo>
                      <a:pt x="8152" y="3600"/>
                    </a:lnTo>
                    <a:lnTo>
                      <a:pt x="8190" y="3581"/>
                    </a:lnTo>
                    <a:lnTo>
                      <a:pt x="8229" y="3581"/>
                    </a:lnTo>
                    <a:lnTo>
                      <a:pt x="8286" y="3600"/>
                    </a:lnTo>
                    <a:lnTo>
                      <a:pt x="8324" y="3600"/>
                    </a:lnTo>
                    <a:lnTo>
                      <a:pt x="8362" y="3600"/>
                    </a:lnTo>
                    <a:lnTo>
                      <a:pt x="8400" y="3581"/>
                    </a:lnTo>
                    <a:lnTo>
                      <a:pt x="8571" y="3428"/>
                    </a:lnTo>
                    <a:lnTo>
                      <a:pt x="8610" y="3410"/>
                    </a:lnTo>
                    <a:lnTo>
                      <a:pt x="8629" y="3390"/>
                    </a:lnTo>
                    <a:lnTo>
                      <a:pt x="8876" y="3352"/>
                    </a:lnTo>
                    <a:lnTo>
                      <a:pt x="9009" y="3333"/>
                    </a:lnTo>
                    <a:lnTo>
                      <a:pt x="9086" y="3352"/>
                    </a:lnTo>
                    <a:lnTo>
                      <a:pt x="9200" y="3410"/>
                    </a:lnTo>
                    <a:lnTo>
                      <a:pt x="9372" y="3505"/>
                    </a:lnTo>
                    <a:lnTo>
                      <a:pt x="9657" y="3619"/>
                    </a:lnTo>
                    <a:lnTo>
                      <a:pt x="9695" y="3638"/>
                    </a:lnTo>
                    <a:lnTo>
                      <a:pt x="9714" y="3676"/>
                    </a:lnTo>
                    <a:lnTo>
                      <a:pt x="9753" y="3695"/>
                    </a:lnTo>
                    <a:lnTo>
                      <a:pt x="9810" y="3771"/>
                    </a:lnTo>
                    <a:lnTo>
                      <a:pt x="9848" y="3847"/>
                    </a:lnTo>
                    <a:lnTo>
                      <a:pt x="9886" y="3943"/>
                    </a:lnTo>
                    <a:lnTo>
                      <a:pt x="9924" y="4038"/>
                    </a:lnTo>
                    <a:lnTo>
                      <a:pt x="9943" y="4076"/>
                    </a:lnTo>
                    <a:lnTo>
                      <a:pt x="9943" y="4152"/>
                    </a:lnTo>
                    <a:lnTo>
                      <a:pt x="9924" y="4190"/>
                    </a:lnTo>
                    <a:lnTo>
                      <a:pt x="9905" y="4209"/>
                    </a:lnTo>
                    <a:lnTo>
                      <a:pt x="9886" y="4190"/>
                    </a:lnTo>
                    <a:lnTo>
                      <a:pt x="9867" y="4171"/>
                    </a:lnTo>
                    <a:lnTo>
                      <a:pt x="9848" y="4133"/>
                    </a:lnTo>
                    <a:lnTo>
                      <a:pt x="9829" y="4038"/>
                    </a:lnTo>
                    <a:lnTo>
                      <a:pt x="9810" y="4019"/>
                    </a:lnTo>
                    <a:lnTo>
                      <a:pt x="9790" y="4000"/>
                    </a:lnTo>
                    <a:lnTo>
                      <a:pt x="9753" y="4019"/>
                    </a:lnTo>
                    <a:lnTo>
                      <a:pt x="9734" y="4057"/>
                    </a:lnTo>
                    <a:lnTo>
                      <a:pt x="9695" y="4095"/>
                    </a:lnTo>
                    <a:lnTo>
                      <a:pt x="9638" y="4133"/>
                    </a:lnTo>
                    <a:lnTo>
                      <a:pt x="9600" y="4171"/>
                    </a:lnTo>
                    <a:lnTo>
                      <a:pt x="9581" y="4267"/>
                    </a:lnTo>
                    <a:lnTo>
                      <a:pt x="9581" y="4324"/>
                    </a:lnTo>
                    <a:lnTo>
                      <a:pt x="9619" y="4362"/>
                    </a:lnTo>
                    <a:lnTo>
                      <a:pt x="9638" y="4400"/>
                    </a:lnTo>
                    <a:lnTo>
                      <a:pt x="9657" y="4438"/>
                    </a:lnTo>
                    <a:lnTo>
                      <a:pt x="9638" y="4629"/>
                    </a:lnTo>
                    <a:lnTo>
                      <a:pt x="9714" y="4781"/>
                    </a:lnTo>
                    <a:lnTo>
                      <a:pt x="9657" y="4895"/>
                    </a:lnTo>
                    <a:lnTo>
                      <a:pt x="9695" y="5010"/>
                    </a:lnTo>
                    <a:lnTo>
                      <a:pt x="9734" y="5086"/>
                    </a:lnTo>
                    <a:lnTo>
                      <a:pt x="9734" y="5142"/>
                    </a:lnTo>
                    <a:lnTo>
                      <a:pt x="9714" y="5181"/>
                    </a:lnTo>
                    <a:lnTo>
                      <a:pt x="9695" y="5219"/>
                    </a:lnTo>
                    <a:lnTo>
                      <a:pt x="9695" y="5276"/>
                    </a:lnTo>
                    <a:lnTo>
                      <a:pt x="9676" y="5505"/>
                    </a:lnTo>
                    <a:lnTo>
                      <a:pt x="9676" y="5562"/>
                    </a:lnTo>
                    <a:lnTo>
                      <a:pt x="9714" y="5619"/>
                    </a:lnTo>
                    <a:lnTo>
                      <a:pt x="9734" y="5638"/>
                    </a:lnTo>
                    <a:lnTo>
                      <a:pt x="9771" y="5676"/>
                    </a:lnTo>
                    <a:lnTo>
                      <a:pt x="9790" y="5714"/>
                    </a:lnTo>
                    <a:lnTo>
                      <a:pt x="9771" y="5752"/>
                    </a:lnTo>
                    <a:lnTo>
                      <a:pt x="9771" y="5790"/>
                    </a:lnTo>
                    <a:lnTo>
                      <a:pt x="9734" y="5848"/>
                    </a:lnTo>
                    <a:close/>
                    <a:moveTo>
                      <a:pt x="1200" y="1276"/>
                    </a:moveTo>
                    <a:lnTo>
                      <a:pt x="1295" y="1447"/>
                    </a:lnTo>
                    <a:lnTo>
                      <a:pt x="1314" y="1524"/>
                    </a:lnTo>
                    <a:lnTo>
                      <a:pt x="1085" y="1447"/>
                    </a:lnTo>
                    <a:lnTo>
                      <a:pt x="971" y="1409"/>
                    </a:lnTo>
                    <a:lnTo>
                      <a:pt x="857" y="1314"/>
                    </a:lnTo>
                    <a:lnTo>
                      <a:pt x="743" y="1429"/>
                    </a:lnTo>
                    <a:lnTo>
                      <a:pt x="686" y="1352"/>
                    </a:lnTo>
                    <a:lnTo>
                      <a:pt x="704" y="1238"/>
                    </a:lnTo>
                    <a:lnTo>
                      <a:pt x="914" y="1104"/>
                    </a:lnTo>
                    <a:lnTo>
                      <a:pt x="990" y="1085"/>
                    </a:lnTo>
                    <a:lnTo>
                      <a:pt x="1009" y="1162"/>
                    </a:lnTo>
                    <a:lnTo>
                      <a:pt x="1104" y="1180"/>
                    </a:lnTo>
                    <a:lnTo>
                      <a:pt x="1180" y="1219"/>
                    </a:lnTo>
                    <a:lnTo>
                      <a:pt x="1200" y="1276"/>
                    </a:lnTo>
                    <a:close/>
                    <a:moveTo>
                      <a:pt x="3714" y="6724"/>
                    </a:moveTo>
                    <a:lnTo>
                      <a:pt x="3752" y="6705"/>
                    </a:lnTo>
                    <a:lnTo>
                      <a:pt x="3619" y="6895"/>
                    </a:lnTo>
                    <a:lnTo>
                      <a:pt x="3524" y="6991"/>
                    </a:lnTo>
                    <a:lnTo>
                      <a:pt x="3371" y="7086"/>
                    </a:lnTo>
                    <a:lnTo>
                      <a:pt x="3333" y="7143"/>
                    </a:lnTo>
                    <a:lnTo>
                      <a:pt x="3257" y="7200"/>
                    </a:lnTo>
                    <a:lnTo>
                      <a:pt x="3124" y="7219"/>
                    </a:lnTo>
                    <a:lnTo>
                      <a:pt x="3105" y="7162"/>
                    </a:lnTo>
                    <a:lnTo>
                      <a:pt x="3276" y="6971"/>
                    </a:lnTo>
                    <a:lnTo>
                      <a:pt x="3352" y="6933"/>
                    </a:lnTo>
                    <a:lnTo>
                      <a:pt x="3410" y="6952"/>
                    </a:lnTo>
                    <a:lnTo>
                      <a:pt x="3410" y="6895"/>
                    </a:lnTo>
                    <a:lnTo>
                      <a:pt x="3428" y="6838"/>
                    </a:lnTo>
                    <a:lnTo>
                      <a:pt x="3466" y="6838"/>
                    </a:lnTo>
                    <a:lnTo>
                      <a:pt x="3486" y="6800"/>
                    </a:lnTo>
                    <a:lnTo>
                      <a:pt x="3505" y="6800"/>
                    </a:lnTo>
                    <a:lnTo>
                      <a:pt x="3542" y="6800"/>
                    </a:lnTo>
                    <a:lnTo>
                      <a:pt x="3714" y="6724"/>
                    </a:lnTo>
                    <a:close/>
                    <a:moveTo>
                      <a:pt x="2685" y="6590"/>
                    </a:moveTo>
                    <a:lnTo>
                      <a:pt x="2667" y="6514"/>
                    </a:lnTo>
                    <a:lnTo>
                      <a:pt x="2648" y="6476"/>
                    </a:lnTo>
                    <a:lnTo>
                      <a:pt x="2685" y="6457"/>
                    </a:lnTo>
                    <a:lnTo>
                      <a:pt x="2800" y="6381"/>
                    </a:lnTo>
                    <a:lnTo>
                      <a:pt x="2895" y="6343"/>
                    </a:lnTo>
                    <a:lnTo>
                      <a:pt x="2914" y="6343"/>
                    </a:lnTo>
                    <a:lnTo>
                      <a:pt x="2933" y="6362"/>
                    </a:lnTo>
                    <a:lnTo>
                      <a:pt x="2952" y="6400"/>
                    </a:lnTo>
                    <a:lnTo>
                      <a:pt x="2933" y="6419"/>
                    </a:lnTo>
                    <a:lnTo>
                      <a:pt x="2895" y="6419"/>
                    </a:lnTo>
                    <a:lnTo>
                      <a:pt x="2819" y="6495"/>
                    </a:lnTo>
                    <a:lnTo>
                      <a:pt x="2743" y="6571"/>
                    </a:lnTo>
                    <a:lnTo>
                      <a:pt x="2685" y="6590"/>
                    </a:lnTo>
                    <a:close/>
                    <a:moveTo>
                      <a:pt x="2038" y="6229"/>
                    </a:moveTo>
                    <a:lnTo>
                      <a:pt x="2095" y="6229"/>
                    </a:lnTo>
                    <a:lnTo>
                      <a:pt x="2114" y="6305"/>
                    </a:lnTo>
                    <a:lnTo>
                      <a:pt x="2095" y="6362"/>
                    </a:lnTo>
                    <a:lnTo>
                      <a:pt x="2076" y="6362"/>
                    </a:lnTo>
                    <a:lnTo>
                      <a:pt x="2000" y="6419"/>
                    </a:lnTo>
                    <a:lnTo>
                      <a:pt x="1942" y="6438"/>
                    </a:lnTo>
                    <a:lnTo>
                      <a:pt x="1886" y="6438"/>
                    </a:lnTo>
                    <a:lnTo>
                      <a:pt x="1847" y="6419"/>
                    </a:lnTo>
                    <a:lnTo>
                      <a:pt x="1847" y="6381"/>
                    </a:lnTo>
                    <a:lnTo>
                      <a:pt x="1886" y="6362"/>
                    </a:lnTo>
                    <a:lnTo>
                      <a:pt x="1905" y="6343"/>
                    </a:lnTo>
                    <a:lnTo>
                      <a:pt x="1924" y="6324"/>
                    </a:lnTo>
                    <a:lnTo>
                      <a:pt x="1962" y="6343"/>
                    </a:lnTo>
                    <a:lnTo>
                      <a:pt x="2000" y="6362"/>
                    </a:lnTo>
                    <a:lnTo>
                      <a:pt x="2019" y="6343"/>
                    </a:lnTo>
                    <a:lnTo>
                      <a:pt x="2019" y="6324"/>
                    </a:lnTo>
                    <a:lnTo>
                      <a:pt x="2038" y="6305"/>
                    </a:lnTo>
                    <a:lnTo>
                      <a:pt x="2019" y="6266"/>
                    </a:lnTo>
                    <a:lnTo>
                      <a:pt x="2038" y="6229"/>
                    </a:lnTo>
                    <a:close/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8158" name="Freeform 18">
                <a:extLst>
                  <a:ext uri="{FF2B5EF4-FFF2-40B4-BE49-F238E27FC236}">
                    <a16:creationId xmlns:a16="http://schemas.microsoft.com/office/drawing/2014/main" id="{14D138BD-096D-874E-A54E-E07EA9D67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4638" y="6138863"/>
                <a:ext cx="5026025" cy="5205412"/>
              </a:xfrm>
              <a:custGeom>
                <a:avLst/>
                <a:gdLst>
                  <a:gd name="T0" fmla="*/ 2147483646 w 13963"/>
                  <a:gd name="T1" fmla="*/ 2147483646 h 14458"/>
                  <a:gd name="T2" fmla="*/ 2147483646 w 13963"/>
                  <a:gd name="T3" fmla="*/ 2147483646 h 14458"/>
                  <a:gd name="T4" fmla="*/ 2147483646 w 13963"/>
                  <a:gd name="T5" fmla="*/ 2147483646 h 14458"/>
                  <a:gd name="T6" fmla="*/ 2147483646 w 13963"/>
                  <a:gd name="T7" fmla="*/ 2147483646 h 14458"/>
                  <a:gd name="T8" fmla="*/ 2147483646 w 13963"/>
                  <a:gd name="T9" fmla="*/ 2147483646 h 14458"/>
                  <a:gd name="T10" fmla="*/ 2147483646 w 13963"/>
                  <a:gd name="T11" fmla="*/ 2147483646 h 14458"/>
                  <a:gd name="T12" fmla="*/ 2147483646 w 13963"/>
                  <a:gd name="T13" fmla="*/ 2147483646 h 14458"/>
                  <a:gd name="T14" fmla="*/ 2147483646 w 13963"/>
                  <a:gd name="T15" fmla="*/ 2147483646 h 14458"/>
                  <a:gd name="T16" fmla="*/ 2147483646 w 13963"/>
                  <a:gd name="T17" fmla="*/ 2147483646 h 14458"/>
                  <a:gd name="T18" fmla="*/ 2147483646 w 13963"/>
                  <a:gd name="T19" fmla="*/ 2147483646 h 14458"/>
                  <a:gd name="T20" fmla="*/ 2147483646 w 13963"/>
                  <a:gd name="T21" fmla="*/ 2147483646 h 14458"/>
                  <a:gd name="T22" fmla="*/ 2147483646 w 13963"/>
                  <a:gd name="T23" fmla="*/ 2147483646 h 14458"/>
                  <a:gd name="T24" fmla="*/ 2147483646 w 13963"/>
                  <a:gd name="T25" fmla="*/ 2147483646 h 14458"/>
                  <a:gd name="T26" fmla="*/ 2147483646 w 13963"/>
                  <a:gd name="T27" fmla="*/ 2147483646 h 14458"/>
                  <a:gd name="T28" fmla="*/ 2147483646 w 13963"/>
                  <a:gd name="T29" fmla="*/ 2147483646 h 14458"/>
                  <a:gd name="T30" fmla="*/ 2147483646 w 13963"/>
                  <a:gd name="T31" fmla="*/ 2147483646 h 14458"/>
                  <a:gd name="T32" fmla="*/ 2147483646 w 13963"/>
                  <a:gd name="T33" fmla="*/ 2147483646 h 14458"/>
                  <a:gd name="T34" fmla="*/ 2147483646 w 13963"/>
                  <a:gd name="T35" fmla="*/ 2147483646 h 14458"/>
                  <a:gd name="T36" fmla="*/ 2147483646 w 13963"/>
                  <a:gd name="T37" fmla="*/ 2147483646 h 14458"/>
                  <a:gd name="T38" fmla="*/ 2147483646 w 13963"/>
                  <a:gd name="T39" fmla="*/ 2147483646 h 14458"/>
                  <a:gd name="T40" fmla="*/ 2147483646 w 13963"/>
                  <a:gd name="T41" fmla="*/ 2147483646 h 14458"/>
                  <a:gd name="T42" fmla="*/ 2147483646 w 13963"/>
                  <a:gd name="T43" fmla="*/ 2147483646 h 14458"/>
                  <a:gd name="T44" fmla="*/ 2147483646 w 13963"/>
                  <a:gd name="T45" fmla="*/ 2147483646 h 14458"/>
                  <a:gd name="T46" fmla="*/ 2147483646 w 13963"/>
                  <a:gd name="T47" fmla="*/ 2147483646 h 14458"/>
                  <a:gd name="T48" fmla="*/ 2147483646 w 13963"/>
                  <a:gd name="T49" fmla="*/ 2147483646 h 14458"/>
                  <a:gd name="T50" fmla="*/ 2147483646 w 13963"/>
                  <a:gd name="T51" fmla="*/ 2147483646 h 14458"/>
                  <a:gd name="T52" fmla="*/ 2147483646 w 13963"/>
                  <a:gd name="T53" fmla="*/ 2147483646 h 14458"/>
                  <a:gd name="T54" fmla="*/ 2147483646 w 13963"/>
                  <a:gd name="T55" fmla="*/ 2147483646 h 14458"/>
                  <a:gd name="T56" fmla="*/ 2147483646 w 13963"/>
                  <a:gd name="T57" fmla="*/ 2147483646 h 14458"/>
                  <a:gd name="T58" fmla="*/ 2147483646 w 13963"/>
                  <a:gd name="T59" fmla="*/ 2147483646 h 14458"/>
                  <a:gd name="T60" fmla="*/ 2147483646 w 13963"/>
                  <a:gd name="T61" fmla="*/ 2147483646 h 14458"/>
                  <a:gd name="T62" fmla="*/ 2147483646 w 13963"/>
                  <a:gd name="T63" fmla="*/ 2147483646 h 14458"/>
                  <a:gd name="T64" fmla="*/ 2147483646 w 13963"/>
                  <a:gd name="T65" fmla="*/ 2147483646 h 14458"/>
                  <a:gd name="T66" fmla="*/ 2147483646 w 13963"/>
                  <a:gd name="T67" fmla="*/ 2147483646 h 14458"/>
                  <a:gd name="T68" fmla="*/ 2147483646 w 13963"/>
                  <a:gd name="T69" fmla="*/ 2147483646 h 14458"/>
                  <a:gd name="T70" fmla="*/ 2147483646 w 13963"/>
                  <a:gd name="T71" fmla="*/ 2147483646 h 14458"/>
                  <a:gd name="T72" fmla="*/ 2147483646 w 13963"/>
                  <a:gd name="T73" fmla="*/ 2147483646 h 14458"/>
                  <a:gd name="T74" fmla="*/ 2147483646 w 13963"/>
                  <a:gd name="T75" fmla="*/ 2147483646 h 14458"/>
                  <a:gd name="T76" fmla="*/ 2147483646 w 13963"/>
                  <a:gd name="T77" fmla="*/ 2147483646 h 14458"/>
                  <a:gd name="T78" fmla="*/ 2147483646 w 13963"/>
                  <a:gd name="T79" fmla="*/ 2147483646 h 14458"/>
                  <a:gd name="T80" fmla="*/ 2147483646 w 13963"/>
                  <a:gd name="T81" fmla="*/ 2147483646 h 14458"/>
                  <a:gd name="T82" fmla="*/ 2147483646 w 13963"/>
                  <a:gd name="T83" fmla="*/ 2147483646 h 14458"/>
                  <a:gd name="T84" fmla="*/ 2147483646 w 13963"/>
                  <a:gd name="T85" fmla="*/ 2147483646 h 14458"/>
                  <a:gd name="T86" fmla="*/ 2147483646 w 13963"/>
                  <a:gd name="T87" fmla="*/ 2147483646 h 14458"/>
                  <a:gd name="T88" fmla="*/ 2147483646 w 13963"/>
                  <a:gd name="T89" fmla="*/ 2147483646 h 14458"/>
                  <a:gd name="T90" fmla="*/ 2147483646 w 13963"/>
                  <a:gd name="T91" fmla="*/ 2147483646 h 14458"/>
                  <a:gd name="T92" fmla="*/ 2147483646 w 13963"/>
                  <a:gd name="T93" fmla="*/ 2147483646 h 14458"/>
                  <a:gd name="T94" fmla="*/ 2147483646 w 13963"/>
                  <a:gd name="T95" fmla="*/ 2147483646 h 14458"/>
                  <a:gd name="T96" fmla="*/ 2147483646 w 13963"/>
                  <a:gd name="T97" fmla="*/ 2147483646 h 14458"/>
                  <a:gd name="T98" fmla="*/ 2147483646 w 13963"/>
                  <a:gd name="T99" fmla="*/ 2147483646 h 14458"/>
                  <a:gd name="T100" fmla="*/ 2147483646 w 13963"/>
                  <a:gd name="T101" fmla="*/ 2147483646 h 14458"/>
                  <a:gd name="T102" fmla="*/ 2147483646 w 13963"/>
                  <a:gd name="T103" fmla="*/ 2147483646 h 14458"/>
                  <a:gd name="T104" fmla="*/ 2147483646 w 13963"/>
                  <a:gd name="T105" fmla="*/ 2147483646 h 14458"/>
                  <a:gd name="T106" fmla="*/ 2147483646 w 13963"/>
                  <a:gd name="T107" fmla="*/ 2147483646 h 14458"/>
                  <a:gd name="T108" fmla="*/ 2147483646 w 13963"/>
                  <a:gd name="T109" fmla="*/ 2147483646 h 14458"/>
                  <a:gd name="T110" fmla="*/ 2147483646 w 13963"/>
                  <a:gd name="T111" fmla="*/ 2147483646 h 14458"/>
                  <a:gd name="T112" fmla="*/ 2147483646 w 13963"/>
                  <a:gd name="T113" fmla="*/ 2147483646 h 14458"/>
                  <a:gd name="T114" fmla="*/ 2147483646 w 13963"/>
                  <a:gd name="T115" fmla="*/ 2147483646 h 1445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3963" h="14458">
                    <a:moveTo>
                      <a:pt x="13962" y="4514"/>
                    </a:moveTo>
                    <a:lnTo>
                      <a:pt x="13923" y="4572"/>
                    </a:lnTo>
                    <a:lnTo>
                      <a:pt x="13904" y="4648"/>
                    </a:lnTo>
                    <a:lnTo>
                      <a:pt x="13695" y="4914"/>
                    </a:lnTo>
                    <a:lnTo>
                      <a:pt x="13486" y="5200"/>
                    </a:lnTo>
                    <a:lnTo>
                      <a:pt x="13219" y="5181"/>
                    </a:lnTo>
                    <a:lnTo>
                      <a:pt x="12914" y="5276"/>
                    </a:lnTo>
                    <a:lnTo>
                      <a:pt x="12495" y="5734"/>
                    </a:lnTo>
                    <a:lnTo>
                      <a:pt x="12267" y="5942"/>
                    </a:lnTo>
                    <a:lnTo>
                      <a:pt x="12114" y="5961"/>
                    </a:lnTo>
                    <a:lnTo>
                      <a:pt x="12019" y="6056"/>
                    </a:lnTo>
                    <a:lnTo>
                      <a:pt x="11828" y="6113"/>
                    </a:lnTo>
                    <a:lnTo>
                      <a:pt x="11733" y="6113"/>
                    </a:lnTo>
                    <a:lnTo>
                      <a:pt x="11657" y="6209"/>
                    </a:lnTo>
                    <a:lnTo>
                      <a:pt x="11505" y="6171"/>
                    </a:lnTo>
                    <a:lnTo>
                      <a:pt x="11314" y="6228"/>
                    </a:lnTo>
                    <a:lnTo>
                      <a:pt x="11200" y="6380"/>
                    </a:lnTo>
                    <a:lnTo>
                      <a:pt x="11124" y="6380"/>
                    </a:lnTo>
                    <a:lnTo>
                      <a:pt x="11124" y="6323"/>
                    </a:lnTo>
                    <a:lnTo>
                      <a:pt x="11009" y="6361"/>
                    </a:lnTo>
                    <a:lnTo>
                      <a:pt x="10914" y="6476"/>
                    </a:lnTo>
                    <a:lnTo>
                      <a:pt x="10914" y="6666"/>
                    </a:lnTo>
                    <a:lnTo>
                      <a:pt x="10971" y="6704"/>
                    </a:lnTo>
                    <a:lnTo>
                      <a:pt x="11124" y="6780"/>
                    </a:lnTo>
                    <a:lnTo>
                      <a:pt x="11162" y="6856"/>
                    </a:lnTo>
                    <a:lnTo>
                      <a:pt x="11200" y="6894"/>
                    </a:lnTo>
                    <a:lnTo>
                      <a:pt x="11162" y="7009"/>
                    </a:lnTo>
                    <a:lnTo>
                      <a:pt x="11180" y="7180"/>
                    </a:lnTo>
                    <a:lnTo>
                      <a:pt x="11104" y="7219"/>
                    </a:lnTo>
                    <a:lnTo>
                      <a:pt x="11048" y="7275"/>
                    </a:lnTo>
                    <a:lnTo>
                      <a:pt x="11009" y="7314"/>
                    </a:lnTo>
                    <a:lnTo>
                      <a:pt x="10971" y="7351"/>
                    </a:lnTo>
                    <a:lnTo>
                      <a:pt x="10933" y="7333"/>
                    </a:lnTo>
                    <a:lnTo>
                      <a:pt x="10857" y="7295"/>
                    </a:lnTo>
                    <a:lnTo>
                      <a:pt x="10743" y="7295"/>
                    </a:lnTo>
                    <a:lnTo>
                      <a:pt x="10685" y="7351"/>
                    </a:lnTo>
                    <a:lnTo>
                      <a:pt x="10495" y="7447"/>
                    </a:lnTo>
                    <a:lnTo>
                      <a:pt x="10457" y="7561"/>
                    </a:lnTo>
                    <a:lnTo>
                      <a:pt x="10400" y="7618"/>
                    </a:lnTo>
                    <a:lnTo>
                      <a:pt x="10305" y="7676"/>
                    </a:lnTo>
                    <a:lnTo>
                      <a:pt x="10133" y="7676"/>
                    </a:lnTo>
                    <a:lnTo>
                      <a:pt x="10057" y="7752"/>
                    </a:lnTo>
                    <a:lnTo>
                      <a:pt x="9961" y="7866"/>
                    </a:lnTo>
                    <a:lnTo>
                      <a:pt x="9885" y="7904"/>
                    </a:lnTo>
                    <a:lnTo>
                      <a:pt x="9752" y="7961"/>
                    </a:lnTo>
                    <a:lnTo>
                      <a:pt x="9638" y="7942"/>
                    </a:lnTo>
                    <a:lnTo>
                      <a:pt x="9485" y="7961"/>
                    </a:lnTo>
                    <a:lnTo>
                      <a:pt x="9333" y="8171"/>
                    </a:lnTo>
                    <a:lnTo>
                      <a:pt x="9276" y="8457"/>
                    </a:lnTo>
                    <a:lnTo>
                      <a:pt x="9143" y="8418"/>
                    </a:lnTo>
                    <a:lnTo>
                      <a:pt x="9009" y="8190"/>
                    </a:lnTo>
                    <a:lnTo>
                      <a:pt x="8933" y="8094"/>
                    </a:lnTo>
                    <a:lnTo>
                      <a:pt x="8781" y="8171"/>
                    </a:lnTo>
                    <a:lnTo>
                      <a:pt x="8723" y="8247"/>
                    </a:lnTo>
                    <a:lnTo>
                      <a:pt x="8762" y="8457"/>
                    </a:lnTo>
                    <a:lnTo>
                      <a:pt x="8704" y="8457"/>
                    </a:lnTo>
                    <a:lnTo>
                      <a:pt x="8590" y="8457"/>
                    </a:lnTo>
                    <a:lnTo>
                      <a:pt x="8533" y="8457"/>
                    </a:lnTo>
                    <a:lnTo>
                      <a:pt x="8476" y="8475"/>
                    </a:lnTo>
                    <a:lnTo>
                      <a:pt x="8361" y="8533"/>
                    </a:lnTo>
                    <a:lnTo>
                      <a:pt x="8323" y="8552"/>
                    </a:lnTo>
                    <a:lnTo>
                      <a:pt x="8266" y="8533"/>
                    </a:lnTo>
                    <a:lnTo>
                      <a:pt x="8247" y="8494"/>
                    </a:lnTo>
                    <a:lnTo>
                      <a:pt x="8228" y="8475"/>
                    </a:lnTo>
                    <a:lnTo>
                      <a:pt x="7485" y="8342"/>
                    </a:lnTo>
                    <a:lnTo>
                      <a:pt x="7466" y="8361"/>
                    </a:lnTo>
                    <a:lnTo>
                      <a:pt x="7447" y="8475"/>
                    </a:lnTo>
                    <a:lnTo>
                      <a:pt x="7428" y="8514"/>
                    </a:lnTo>
                    <a:lnTo>
                      <a:pt x="7390" y="8552"/>
                    </a:lnTo>
                    <a:lnTo>
                      <a:pt x="7333" y="8590"/>
                    </a:lnTo>
                    <a:lnTo>
                      <a:pt x="7276" y="8609"/>
                    </a:lnTo>
                    <a:lnTo>
                      <a:pt x="7238" y="8628"/>
                    </a:lnTo>
                    <a:lnTo>
                      <a:pt x="7142" y="8799"/>
                    </a:lnTo>
                    <a:lnTo>
                      <a:pt x="7104" y="8856"/>
                    </a:lnTo>
                    <a:lnTo>
                      <a:pt x="7047" y="8875"/>
                    </a:lnTo>
                    <a:lnTo>
                      <a:pt x="6914" y="8780"/>
                    </a:lnTo>
                    <a:lnTo>
                      <a:pt x="6837" y="8951"/>
                    </a:lnTo>
                    <a:lnTo>
                      <a:pt x="6837" y="9085"/>
                    </a:lnTo>
                    <a:lnTo>
                      <a:pt x="6800" y="9390"/>
                    </a:lnTo>
                    <a:lnTo>
                      <a:pt x="6742" y="9447"/>
                    </a:lnTo>
                    <a:lnTo>
                      <a:pt x="6228" y="9504"/>
                    </a:lnTo>
                    <a:lnTo>
                      <a:pt x="6304" y="9581"/>
                    </a:lnTo>
                    <a:lnTo>
                      <a:pt x="6285" y="9657"/>
                    </a:lnTo>
                    <a:lnTo>
                      <a:pt x="6114" y="9733"/>
                    </a:lnTo>
                    <a:lnTo>
                      <a:pt x="5923" y="9713"/>
                    </a:lnTo>
                    <a:lnTo>
                      <a:pt x="5733" y="9771"/>
                    </a:lnTo>
                    <a:lnTo>
                      <a:pt x="5638" y="10018"/>
                    </a:lnTo>
                    <a:lnTo>
                      <a:pt x="5562" y="10075"/>
                    </a:lnTo>
                    <a:lnTo>
                      <a:pt x="5466" y="9980"/>
                    </a:lnTo>
                    <a:lnTo>
                      <a:pt x="5333" y="9904"/>
                    </a:lnTo>
                    <a:lnTo>
                      <a:pt x="5237" y="10057"/>
                    </a:lnTo>
                    <a:lnTo>
                      <a:pt x="5161" y="10075"/>
                    </a:lnTo>
                    <a:lnTo>
                      <a:pt x="5066" y="10152"/>
                    </a:lnTo>
                    <a:lnTo>
                      <a:pt x="4990" y="10247"/>
                    </a:lnTo>
                    <a:lnTo>
                      <a:pt x="4914" y="10419"/>
                    </a:lnTo>
                    <a:lnTo>
                      <a:pt x="4761" y="10514"/>
                    </a:lnTo>
                    <a:lnTo>
                      <a:pt x="4723" y="10571"/>
                    </a:lnTo>
                    <a:lnTo>
                      <a:pt x="4704" y="10628"/>
                    </a:lnTo>
                    <a:lnTo>
                      <a:pt x="4666" y="10742"/>
                    </a:lnTo>
                    <a:lnTo>
                      <a:pt x="4647" y="10800"/>
                    </a:lnTo>
                    <a:lnTo>
                      <a:pt x="4647" y="10876"/>
                    </a:lnTo>
                    <a:lnTo>
                      <a:pt x="4666" y="10971"/>
                    </a:lnTo>
                    <a:lnTo>
                      <a:pt x="4685" y="11142"/>
                    </a:lnTo>
                    <a:lnTo>
                      <a:pt x="4704" y="11237"/>
                    </a:lnTo>
                    <a:lnTo>
                      <a:pt x="4742" y="11257"/>
                    </a:lnTo>
                    <a:lnTo>
                      <a:pt x="4800" y="11257"/>
                    </a:lnTo>
                    <a:lnTo>
                      <a:pt x="4933" y="11313"/>
                    </a:lnTo>
                    <a:lnTo>
                      <a:pt x="5028" y="11466"/>
                    </a:lnTo>
                    <a:lnTo>
                      <a:pt x="5047" y="11618"/>
                    </a:lnTo>
                    <a:lnTo>
                      <a:pt x="4837" y="11942"/>
                    </a:lnTo>
                    <a:lnTo>
                      <a:pt x="4761" y="12247"/>
                    </a:lnTo>
                    <a:lnTo>
                      <a:pt x="4837" y="12723"/>
                    </a:lnTo>
                    <a:lnTo>
                      <a:pt x="4990" y="13447"/>
                    </a:lnTo>
                    <a:lnTo>
                      <a:pt x="4990" y="13657"/>
                    </a:lnTo>
                    <a:lnTo>
                      <a:pt x="4952" y="13733"/>
                    </a:lnTo>
                    <a:lnTo>
                      <a:pt x="4876" y="13752"/>
                    </a:lnTo>
                    <a:lnTo>
                      <a:pt x="4819" y="13733"/>
                    </a:lnTo>
                    <a:lnTo>
                      <a:pt x="4761" y="13657"/>
                    </a:lnTo>
                    <a:lnTo>
                      <a:pt x="4761" y="13561"/>
                    </a:lnTo>
                    <a:lnTo>
                      <a:pt x="4780" y="13447"/>
                    </a:lnTo>
                    <a:lnTo>
                      <a:pt x="4876" y="13257"/>
                    </a:lnTo>
                    <a:lnTo>
                      <a:pt x="4685" y="12971"/>
                    </a:lnTo>
                    <a:lnTo>
                      <a:pt x="4666" y="12876"/>
                    </a:lnTo>
                    <a:lnTo>
                      <a:pt x="4609" y="12799"/>
                    </a:lnTo>
                    <a:lnTo>
                      <a:pt x="4533" y="12781"/>
                    </a:lnTo>
                    <a:lnTo>
                      <a:pt x="4475" y="12818"/>
                    </a:lnTo>
                    <a:lnTo>
                      <a:pt x="4304" y="12990"/>
                    </a:lnTo>
                    <a:lnTo>
                      <a:pt x="4285" y="13009"/>
                    </a:lnTo>
                    <a:lnTo>
                      <a:pt x="4209" y="12971"/>
                    </a:lnTo>
                    <a:lnTo>
                      <a:pt x="4171" y="12971"/>
                    </a:lnTo>
                    <a:lnTo>
                      <a:pt x="4133" y="12971"/>
                    </a:lnTo>
                    <a:lnTo>
                      <a:pt x="4094" y="12971"/>
                    </a:lnTo>
                    <a:lnTo>
                      <a:pt x="3962" y="12971"/>
                    </a:lnTo>
                    <a:lnTo>
                      <a:pt x="3676" y="13009"/>
                    </a:lnTo>
                    <a:lnTo>
                      <a:pt x="3409" y="12952"/>
                    </a:lnTo>
                    <a:lnTo>
                      <a:pt x="3219" y="12952"/>
                    </a:lnTo>
                    <a:lnTo>
                      <a:pt x="2933" y="12990"/>
                    </a:lnTo>
                    <a:lnTo>
                      <a:pt x="2723" y="12952"/>
                    </a:lnTo>
                    <a:lnTo>
                      <a:pt x="2685" y="12952"/>
                    </a:lnTo>
                    <a:lnTo>
                      <a:pt x="2647" y="12971"/>
                    </a:lnTo>
                    <a:lnTo>
                      <a:pt x="2609" y="12990"/>
                    </a:lnTo>
                    <a:lnTo>
                      <a:pt x="2571" y="13009"/>
                    </a:lnTo>
                    <a:lnTo>
                      <a:pt x="2514" y="13066"/>
                    </a:lnTo>
                    <a:lnTo>
                      <a:pt x="2475" y="13104"/>
                    </a:lnTo>
                    <a:lnTo>
                      <a:pt x="2438" y="13162"/>
                    </a:lnTo>
                    <a:lnTo>
                      <a:pt x="2418" y="13218"/>
                    </a:lnTo>
                    <a:lnTo>
                      <a:pt x="2399" y="13447"/>
                    </a:lnTo>
                    <a:lnTo>
                      <a:pt x="2362" y="13619"/>
                    </a:lnTo>
                    <a:lnTo>
                      <a:pt x="2362" y="13657"/>
                    </a:lnTo>
                    <a:lnTo>
                      <a:pt x="2342" y="13752"/>
                    </a:lnTo>
                    <a:lnTo>
                      <a:pt x="2342" y="13809"/>
                    </a:lnTo>
                    <a:lnTo>
                      <a:pt x="2304" y="13847"/>
                    </a:lnTo>
                    <a:lnTo>
                      <a:pt x="2247" y="13904"/>
                    </a:lnTo>
                    <a:lnTo>
                      <a:pt x="2209" y="13923"/>
                    </a:lnTo>
                    <a:lnTo>
                      <a:pt x="2037" y="13980"/>
                    </a:lnTo>
                    <a:lnTo>
                      <a:pt x="2018" y="14019"/>
                    </a:lnTo>
                    <a:lnTo>
                      <a:pt x="1999" y="14076"/>
                    </a:lnTo>
                    <a:lnTo>
                      <a:pt x="2018" y="14190"/>
                    </a:lnTo>
                    <a:lnTo>
                      <a:pt x="2057" y="14304"/>
                    </a:lnTo>
                    <a:lnTo>
                      <a:pt x="2057" y="14361"/>
                    </a:lnTo>
                    <a:lnTo>
                      <a:pt x="2037" y="14400"/>
                    </a:lnTo>
                    <a:lnTo>
                      <a:pt x="1981" y="14457"/>
                    </a:lnTo>
                    <a:lnTo>
                      <a:pt x="1847" y="14400"/>
                    </a:lnTo>
                    <a:lnTo>
                      <a:pt x="1828" y="14381"/>
                    </a:lnTo>
                    <a:lnTo>
                      <a:pt x="1790" y="14381"/>
                    </a:lnTo>
                    <a:lnTo>
                      <a:pt x="1714" y="14381"/>
                    </a:lnTo>
                    <a:lnTo>
                      <a:pt x="1561" y="14418"/>
                    </a:lnTo>
                    <a:lnTo>
                      <a:pt x="1523" y="14418"/>
                    </a:lnTo>
                    <a:lnTo>
                      <a:pt x="1466" y="14400"/>
                    </a:lnTo>
                    <a:lnTo>
                      <a:pt x="1428" y="14381"/>
                    </a:lnTo>
                    <a:lnTo>
                      <a:pt x="1409" y="14342"/>
                    </a:lnTo>
                    <a:lnTo>
                      <a:pt x="1409" y="14304"/>
                    </a:lnTo>
                    <a:lnTo>
                      <a:pt x="1409" y="14247"/>
                    </a:lnTo>
                    <a:lnTo>
                      <a:pt x="1447" y="14171"/>
                    </a:lnTo>
                    <a:lnTo>
                      <a:pt x="1447" y="14114"/>
                    </a:lnTo>
                    <a:lnTo>
                      <a:pt x="1447" y="14056"/>
                    </a:lnTo>
                    <a:lnTo>
                      <a:pt x="1409" y="13980"/>
                    </a:lnTo>
                    <a:lnTo>
                      <a:pt x="1390" y="13942"/>
                    </a:lnTo>
                    <a:lnTo>
                      <a:pt x="1351" y="13904"/>
                    </a:lnTo>
                    <a:lnTo>
                      <a:pt x="1314" y="13885"/>
                    </a:lnTo>
                    <a:lnTo>
                      <a:pt x="1275" y="13866"/>
                    </a:lnTo>
                    <a:lnTo>
                      <a:pt x="1237" y="13866"/>
                    </a:lnTo>
                    <a:lnTo>
                      <a:pt x="1199" y="13866"/>
                    </a:lnTo>
                    <a:lnTo>
                      <a:pt x="1161" y="13885"/>
                    </a:lnTo>
                    <a:lnTo>
                      <a:pt x="1123" y="13904"/>
                    </a:lnTo>
                    <a:lnTo>
                      <a:pt x="1047" y="13961"/>
                    </a:lnTo>
                    <a:lnTo>
                      <a:pt x="1028" y="13980"/>
                    </a:lnTo>
                    <a:lnTo>
                      <a:pt x="990" y="13980"/>
                    </a:lnTo>
                    <a:lnTo>
                      <a:pt x="971" y="13961"/>
                    </a:lnTo>
                    <a:lnTo>
                      <a:pt x="952" y="13923"/>
                    </a:lnTo>
                    <a:lnTo>
                      <a:pt x="933" y="13847"/>
                    </a:lnTo>
                    <a:lnTo>
                      <a:pt x="914" y="13809"/>
                    </a:lnTo>
                    <a:lnTo>
                      <a:pt x="914" y="13771"/>
                    </a:lnTo>
                    <a:lnTo>
                      <a:pt x="875" y="13733"/>
                    </a:lnTo>
                    <a:lnTo>
                      <a:pt x="857" y="13714"/>
                    </a:lnTo>
                    <a:lnTo>
                      <a:pt x="818" y="13695"/>
                    </a:lnTo>
                    <a:lnTo>
                      <a:pt x="818" y="13675"/>
                    </a:lnTo>
                    <a:lnTo>
                      <a:pt x="780" y="13675"/>
                    </a:lnTo>
                    <a:lnTo>
                      <a:pt x="761" y="13675"/>
                    </a:lnTo>
                    <a:lnTo>
                      <a:pt x="685" y="13657"/>
                    </a:lnTo>
                    <a:lnTo>
                      <a:pt x="647" y="13675"/>
                    </a:lnTo>
                    <a:lnTo>
                      <a:pt x="609" y="13695"/>
                    </a:lnTo>
                    <a:lnTo>
                      <a:pt x="418" y="13771"/>
                    </a:lnTo>
                    <a:lnTo>
                      <a:pt x="399" y="13790"/>
                    </a:lnTo>
                    <a:lnTo>
                      <a:pt x="361" y="13790"/>
                    </a:lnTo>
                    <a:lnTo>
                      <a:pt x="323" y="13790"/>
                    </a:lnTo>
                    <a:lnTo>
                      <a:pt x="266" y="13771"/>
                    </a:lnTo>
                    <a:lnTo>
                      <a:pt x="228" y="13733"/>
                    </a:lnTo>
                    <a:lnTo>
                      <a:pt x="190" y="13695"/>
                    </a:lnTo>
                    <a:lnTo>
                      <a:pt x="171" y="13657"/>
                    </a:lnTo>
                    <a:lnTo>
                      <a:pt x="152" y="13619"/>
                    </a:lnTo>
                    <a:lnTo>
                      <a:pt x="132" y="13580"/>
                    </a:lnTo>
                    <a:lnTo>
                      <a:pt x="132" y="13504"/>
                    </a:lnTo>
                    <a:lnTo>
                      <a:pt x="152" y="13371"/>
                    </a:lnTo>
                    <a:lnTo>
                      <a:pt x="266" y="12895"/>
                    </a:lnTo>
                    <a:lnTo>
                      <a:pt x="361" y="12666"/>
                    </a:lnTo>
                    <a:lnTo>
                      <a:pt x="361" y="12628"/>
                    </a:lnTo>
                    <a:lnTo>
                      <a:pt x="361" y="12571"/>
                    </a:lnTo>
                    <a:lnTo>
                      <a:pt x="342" y="12495"/>
                    </a:lnTo>
                    <a:lnTo>
                      <a:pt x="304" y="12456"/>
                    </a:lnTo>
                    <a:lnTo>
                      <a:pt x="266" y="12419"/>
                    </a:lnTo>
                    <a:lnTo>
                      <a:pt x="228" y="12380"/>
                    </a:lnTo>
                    <a:lnTo>
                      <a:pt x="95" y="12247"/>
                    </a:lnTo>
                    <a:lnTo>
                      <a:pt x="37" y="12190"/>
                    </a:lnTo>
                    <a:lnTo>
                      <a:pt x="18" y="12133"/>
                    </a:lnTo>
                    <a:lnTo>
                      <a:pt x="0" y="12095"/>
                    </a:lnTo>
                    <a:lnTo>
                      <a:pt x="0" y="12038"/>
                    </a:lnTo>
                    <a:lnTo>
                      <a:pt x="0" y="11961"/>
                    </a:lnTo>
                    <a:lnTo>
                      <a:pt x="56" y="11828"/>
                    </a:lnTo>
                    <a:lnTo>
                      <a:pt x="95" y="11771"/>
                    </a:lnTo>
                    <a:lnTo>
                      <a:pt x="132" y="11714"/>
                    </a:lnTo>
                    <a:lnTo>
                      <a:pt x="171" y="11694"/>
                    </a:lnTo>
                    <a:lnTo>
                      <a:pt x="209" y="11638"/>
                    </a:lnTo>
                    <a:lnTo>
                      <a:pt x="228" y="11599"/>
                    </a:lnTo>
                    <a:lnTo>
                      <a:pt x="228" y="11504"/>
                    </a:lnTo>
                    <a:lnTo>
                      <a:pt x="228" y="11447"/>
                    </a:lnTo>
                    <a:lnTo>
                      <a:pt x="209" y="11409"/>
                    </a:lnTo>
                    <a:lnTo>
                      <a:pt x="171" y="11295"/>
                    </a:lnTo>
                    <a:lnTo>
                      <a:pt x="152" y="11237"/>
                    </a:lnTo>
                    <a:lnTo>
                      <a:pt x="171" y="11181"/>
                    </a:lnTo>
                    <a:lnTo>
                      <a:pt x="209" y="11123"/>
                    </a:lnTo>
                    <a:lnTo>
                      <a:pt x="437" y="10876"/>
                    </a:lnTo>
                    <a:lnTo>
                      <a:pt x="437" y="10856"/>
                    </a:lnTo>
                    <a:lnTo>
                      <a:pt x="457" y="10818"/>
                    </a:lnTo>
                    <a:lnTo>
                      <a:pt x="437" y="10761"/>
                    </a:lnTo>
                    <a:lnTo>
                      <a:pt x="418" y="10742"/>
                    </a:lnTo>
                    <a:lnTo>
                      <a:pt x="380" y="10723"/>
                    </a:lnTo>
                    <a:lnTo>
                      <a:pt x="342" y="10723"/>
                    </a:lnTo>
                    <a:lnTo>
                      <a:pt x="304" y="10723"/>
                    </a:lnTo>
                    <a:lnTo>
                      <a:pt x="266" y="10685"/>
                    </a:lnTo>
                    <a:lnTo>
                      <a:pt x="247" y="10647"/>
                    </a:lnTo>
                    <a:lnTo>
                      <a:pt x="266" y="10590"/>
                    </a:lnTo>
                    <a:lnTo>
                      <a:pt x="342" y="10438"/>
                    </a:lnTo>
                    <a:lnTo>
                      <a:pt x="437" y="10304"/>
                    </a:lnTo>
                    <a:lnTo>
                      <a:pt x="457" y="10266"/>
                    </a:lnTo>
                    <a:lnTo>
                      <a:pt x="476" y="10209"/>
                    </a:lnTo>
                    <a:lnTo>
                      <a:pt x="552" y="9942"/>
                    </a:lnTo>
                    <a:lnTo>
                      <a:pt x="571" y="9885"/>
                    </a:lnTo>
                    <a:lnTo>
                      <a:pt x="609" y="9847"/>
                    </a:lnTo>
                    <a:lnTo>
                      <a:pt x="647" y="9809"/>
                    </a:lnTo>
                    <a:lnTo>
                      <a:pt x="685" y="9790"/>
                    </a:lnTo>
                    <a:lnTo>
                      <a:pt x="723" y="9752"/>
                    </a:lnTo>
                    <a:lnTo>
                      <a:pt x="799" y="9733"/>
                    </a:lnTo>
                    <a:lnTo>
                      <a:pt x="1104" y="9657"/>
                    </a:lnTo>
                    <a:lnTo>
                      <a:pt x="1466" y="9657"/>
                    </a:lnTo>
                    <a:lnTo>
                      <a:pt x="1561" y="9676"/>
                    </a:lnTo>
                    <a:lnTo>
                      <a:pt x="1637" y="9695"/>
                    </a:lnTo>
                    <a:lnTo>
                      <a:pt x="1656" y="9713"/>
                    </a:lnTo>
                    <a:lnTo>
                      <a:pt x="1695" y="9752"/>
                    </a:lnTo>
                    <a:lnTo>
                      <a:pt x="1714" y="9790"/>
                    </a:lnTo>
                    <a:lnTo>
                      <a:pt x="1790" y="9904"/>
                    </a:lnTo>
                    <a:lnTo>
                      <a:pt x="1828" y="9923"/>
                    </a:lnTo>
                    <a:lnTo>
                      <a:pt x="1847" y="9942"/>
                    </a:lnTo>
                    <a:lnTo>
                      <a:pt x="1885" y="9942"/>
                    </a:lnTo>
                    <a:lnTo>
                      <a:pt x="1923" y="9923"/>
                    </a:lnTo>
                    <a:lnTo>
                      <a:pt x="1942" y="9904"/>
                    </a:lnTo>
                    <a:lnTo>
                      <a:pt x="1999" y="9828"/>
                    </a:lnTo>
                    <a:lnTo>
                      <a:pt x="2037" y="9809"/>
                    </a:lnTo>
                    <a:lnTo>
                      <a:pt x="2076" y="9790"/>
                    </a:lnTo>
                    <a:lnTo>
                      <a:pt x="2304" y="9771"/>
                    </a:lnTo>
                    <a:lnTo>
                      <a:pt x="2323" y="9771"/>
                    </a:lnTo>
                    <a:lnTo>
                      <a:pt x="2362" y="9733"/>
                    </a:lnTo>
                    <a:lnTo>
                      <a:pt x="2399" y="9695"/>
                    </a:lnTo>
                    <a:lnTo>
                      <a:pt x="2418" y="9657"/>
                    </a:lnTo>
                    <a:lnTo>
                      <a:pt x="2438" y="9599"/>
                    </a:lnTo>
                    <a:lnTo>
                      <a:pt x="2457" y="9542"/>
                    </a:lnTo>
                    <a:lnTo>
                      <a:pt x="2457" y="9504"/>
                    </a:lnTo>
                    <a:lnTo>
                      <a:pt x="2457" y="9428"/>
                    </a:lnTo>
                    <a:lnTo>
                      <a:pt x="2438" y="9352"/>
                    </a:lnTo>
                    <a:lnTo>
                      <a:pt x="2266" y="9047"/>
                    </a:lnTo>
                    <a:lnTo>
                      <a:pt x="2247" y="8990"/>
                    </a:lnTo>
                    <a:lnTo>
                      <a:pt x="2171" y="8704"/>
                    </a:lnTo>
                    <a:lnTo>
                      <a:pt x="2152" y="8609"/>
                    </a:lnTo>
                    <a:lnTo>
                      <a:pt x="2152" y="8571"/>
                    </a:lnTo>
                    <a:lnTo>
                      <a:pt x="2152" y="8514"/>
                    </a:lnTo>
                    <a:lnTo>
                      <a:pt x="2190" y="8494"/>
                    </a:lnTo>
                    <a:lnTo>
                      <a:pt x="2228" y="8475"/>
                    </a:lnTo>
                    <a:lnTo>
                      <a:pt x="2266" y="8457"/>
                    </a:lnTo>
                    <a:lnTo>
                      <a:pt x="2285" y="8438"/>
                    </a:lnTo>
                    <a:lnTo>
                      <a:pt x="2304" y="8399"/>
                    </a:lnTo>
                    <a:lnTo>
                      <a:pt x="2304" y="8361"/>
                    </a:lnTo>
                    <a:lnTo>
                      <a:pt x="2304" y="8285"/>
                    </a:lnTo>
                    <a:lnTo>
                      <a:pt x="2304" y="8228"/>
                    </a:lnTo>
                    <a:lnTo>
                      <a:pt x="2304" y="8190"/>
                    </a:lnTo>
                    <a:lnTo>
                      <a:pt x="2323" y="8152"/>
                    </a:lnTo>
                    <a:lnTo>
                      <a:pt x="2362" y="8133"/>
                    </a:lnTo>
                    <a:lnTo>
                      <a:pt x="2742" y="7828"/>
                    </a:lnTo>
                    <a:lnTo>
                      <a:pt x="2799" y="7752"/>
                    </a:lnTo>
                    <a:lnTo>
                      <a:pt x="2819" y="7714"/>
                    </a:lnTo>
                    <a:lnTo>
                      <a:pt x="2838" y="7676"/>
                    </a:lnTo>
                    <a:lnTo>
                      <a:pt x="2838" y="7618"/>
                    </a:lnTo>
                    <a:lnTo>
                      <a:pt x="2838" y="7580"/>
                    </a:lnTo>
                    <a:lnTo>
                      <a:pt x="2799" y="7523"/>
                    </a:lnTo>
                    <a:lnTo>
                      <a:pt x="2742" y="7466"/>
                    </a:lnTo>
                    <a:lnTo>
                      <a:pt x="2533" y="7333"/>
                    </a:lnTo>
                    <a:lnTo>
                      <a:pt x="2475" y="7295"/>
                    </a:lnTo>
                    <a:lnTo>
                      <a:pt x="2457" y="7219"/>
                    </a:lnTo>
                    <a:lnTo>
                      <a:pt x="2418" y="7123"/>
                    </a:lnTo>
                    <a:lnTo>
                      <a:pt x="2399" y="6914"/>
                    </a:lnTo>
                    <a:lnTo>
                      <a:pt x="2399" y="6894"/>
                    </a:lnTo>
                    <a:lnTo>
                      <a:pt x="2418" y="6856"/>
                    </a:lnTo>
                    <a:lnTo>
                      <a:pt x="2457" y="6780"/>
                    </a:lnTo>
                    <a:lnTo>
                      <a:pt x="2457" y="6742"/>
                    </a:lnTo>
                    <a:lnTo>
                      <a:pt x="2457" y="6704"/>
                    </a:lnTo>
                    <a:lnTo>
                      <a:pt x="2457" y="6666"/>
                    </a:lnTo>
                    <a:lnTo>
                      <a:pt x="2457" y="6628"/>
                    </a:lnTo>
                    <a:lnTo>
                      <a:pt x="2418" y="6571"/>
                    </a:lnTo>
                    <a:lnTo>
                      <a:pt x="2152" y="6304"/>
                    </a:lnTo>
                    <a:lnTo>
                      <a:pt x="2095" y="6266"/>
                    </a:lnTo>
                    <a:lnTo>
                      <a:pt x="2018" y="6247"/>
                    </a:lnTo>
                    <a:lnTo>
                      <a:pt x="1923" y="6209"/>
                    </a:lnTo>
                    <a:lnTo>
                      <a:pt x="1847" y="6190"/>
                    </a:lnTo>
                    <a:lnTo>
                      <a:pt x="1333" y="6209"/>
                    </a:lnTo>
                    <a:lnTo>
                      <a:pt x="1333" y="6113"/>
                    </a:lnTo>
                    <a:lnTo>
                      <a:pt x="1351" y="5980"/>
                    </a:lnTo>
                    <a:lnTo>
                      <a:pt x="1371" y="5847"/>
                    </a:lnTo>
                    <a:lnTo>
                      <a:pt x="1409" y="5715"/>
                    </a:lnTo>
                    <a:lnTo>
                      <a:pt x="1504" y="5543"/>
                    </a:lnTo>
                    <a:lnTo>
                      <a:pt x="1637" y="5391"/>
                    </a:lnTo>
                    <a:lnTo>
                      <a:pt x="1752" y="5239"/>
                    </a:lnTo>
                    <a:lnTo>
                      <a:pt x="1752" y="5029"/>
                    </a:lnTo>
                    <a:lnTo>
                      <a:pt x="1714" y="4762"/>
                    </a:lnTo>
                    <a:lnTo>
                      <a:pt x="1790" y="4629"/>
                    </a:lnTo>
                    <a:lnTo>
                      <a:pt x="1923" y="4553"/>
                    </a:lnTo>
                    <a:lnTo>
                      <a:pt x="2095" y="4438"/>
                    </a:lnTo>
                    <a:lnTo>
                      <a:pt x="2190" y="4362"/>
                    </a:lnTo>
                    <a:lnTo>
                      <a:pt x="2266" y="4286"/>
                    </a:lnTo>
                    <a:lnTo>
                      <a:pt x="2342" y="4248"/>
                    </a:lnTo>
                    <a:lnTo>
                      <a:pt x="2438" y="4210"/>
                    </a:lnTo>
                    <a:lnTo>
                      <a:pt x="2685" y="4191"/>
                    </a:lnTo>
                    <a:lnTo>
                      <a:pt x="2761" y="4152"/>
                    </a:lnTo>
                    <a:lnTo>
                      <a:pt x="2856" y="3981"/>
                    </a:lnTo>
                    <a:lnTo>
                      <a:pt x="2952" y="3543"/>
                    </a:lnTo>
                    <a:lnTo>
                      <a:pt x="3066" y="3372"/>
                    </a:lnTo>
                    <a:lnTo>
                      <a:pt x="3504" y="3124"/>
                    </a:lnTo>
                    <a:lnTo>
                      <a:pt x="3752" y="3048"/>
                    </a:lnTo>
                    <a:lnTo>
                      <a:pt x="3809" y="2991"/>
                    </a:lnTo>
                    <a:lnTo>
                      <a:pt x="3885" y="2933"/>
                    </a:lnTo>
                    <a:lnTo>
                      <a:pt x="3923" y="2857"/>
                    </a:lnTo>
                    <a:lnTo>
                      <a:pt x="3942" y="2743"/>
                    </a:lnTo>
                    <a:lnTo>
                      <a:pt x="3942" y="2610"/>
                    </a:lnTo>
                    <a:lnTo>
                      <a:pt x="3866" y="2515"/>
                    </a:lnTo>
                    <a:lnTo>
                      <a:pt x="3657" y="2400"/>
                    </a:lnTo>
                    <a:lnTo>
                      <a:pt x="3542" y="2248"/>
                    </a:lnTo>
                    <a:lnTo>
                      <a:pt x="3504" y="1981"/>
                    </a:lnTo>
                    <a:lnTo>
                      <a:pt x="3542" y="1714"/>
                    </a:lnTo>
                    <a:lnTo>
                      <a:pt x="3637" y="1524"/>
                    </a:lnTo>
                    <a:lnTo>
                      <a:pt x="3923" y="1219"/>
                    </a:lnTo>
                    <a:lnTo>
                      <a:pt x="3999" y="1028"/>
                    </a:lnTo>
                    <a:lnTo>
                      <a:pt x="4038" y="762"/>
                    </a:lnTo>
                    <a:lnTo>
                      <a:pt x="4266" y="800"/>
                    </a:lnTo>
                    <a:lnTo>
                      <a:pt x="4495" y="819"/>
                    </a:lnTo>
                    <a:lnTo>
                      <a:pt x="4609" y="781"/>
                    </a:lnTo>
                    <a:lnTo>
                      <a:pt x="4666" y="705"/>
                    </a:lnTo>
                    <a:lnTo>
                      <a:pt x="4704" y="571"/>
                    </a:lnTo>
                    <a:lnTo>
                      <a:pt x="4723" y="419"/>
                    </a:lnTo>
                    <a:lnTo>
                      <a:pt x="4819" y="210"/>
                    </a:lnTo>
                    <a:lnTo>
                      <a:pt x="4971" y="134"/>
                    </a:lnTo>
                    <a:lnTo>
                      <a:pt x="5333" y="229"/>
                    </a:lnTo>
                    <a:lnTo>
                      <a:pt x="5542" y="324"/>
                    </a:lnTo>
                    <a:lnTo>
                      <a:pt x="5618" y="495"/>
                    </a:lnTo>
                    <a:lnTo>
                      <a:pt x="5618" y="743"/>
                    </a:lnTo>
                    <a:lnTo>
                      <a:pt x="5581" y="1028"/>
                    </a:lnTo>
                    <a:lnTo>
                      <a:pt x="5542" y="1143"/>
                    </a:lnTo>
                    <a:lnTo>
                      <a:pt x="5504" y="1219"/>
                    </a:lnTo>
                    <a:lnTo>
                      <a:pt x="5447" y="1277"/>
                    </a:lnTo>
                    <a:lnTo>
                      <a:pt x="5371" y="1314"/>
                    </a:lnTo>
                    <a:lnTo>
                      <a:pt x="5200" y="1314"/>
                    </a:lnTo>
                    <a:lnTo>
                      <a:pt x="5123" y="1353"/>
                    </a:lnTo>
                    <a:lnTo>
                      <a:pt x="5142" y="1448"/>
                    </a:lnTo>
                    <a:lnTo>
                      <a:pt x="5276" y="1676"/>
                    </a:lnTo>
                    <a:lnTo>
                      <a:pt x="5295" y="1867"/>
                    </a:lnTo>
                    <a:lnTo>
                      <a:pt x="5200" y="2038"/>
                    </a:lnTo>
                    <a:lnTo>
                      <a:pt x="4856" y="2305"/>
                    </a:lnTo>
                    <a:lnTo>
                      <a:pt x="4780" y="2381"/>
                    </a:lnTo>
                    <a:lnTo>
                      <a:pt x="4742" y="2476"/>
                    </a:lnTo>
                    <a:lnTo>
                      <a:pt x="4742" y="2572"/>
                    </a:lnTo>
                    <a:lnTo>
                      <a:pt x="4819" y="2591"/>
                    </a:lnTo>
                    <a:lnTo>
                      <a:pt x="4914" y="2629"/>
                    </a:lnTo>
                    <a:lnTo>
                      <a:pt x="5009" y="2705"/>
                    </a:lnTo>
                    <a:lnTo>
                      <a:pt x="5028" y="2800"/>
                    </a:lnTo>
                    <a:lnTo>
                      <a:pt x="5066" y="2991"/>
                    </a:lnTo>
                    <a:lnTo>
                      <a:pt x="5085" y="3086"/>
                    </a:lnTo>
                    <a:lnTo>
                      <a:pt x="5314" y="3486"/>
                    </a:lnTo>
                    <a:lnTo>
                      <a:pt x="5371" y="3581"/>
                    </a:lnTo>
                    <a:lnTo>
                      <a:pt x="5447" y="3619"/>
                    </a:lnTo>
                    <a:lnTo>
                      <a:pt x="5504" y="3657"/>
                    </a:lnTo>
                    <a:lnTo>
                      <a:pt x="5581" y="3715"/>
                    </a:lnTo>
                    <a:lnTo>
                      <a:pt x="5618" y="3810"/>
                    </a:lnTo>
                    <a:lnTo>
                      <a:pt x="5657" y="4096"/>
                    </a:lnTo>
                    <a:lnTo>
                      <a:pt x="5695" y="4210"/>
                    </a:lnTo>
                    <a:lnTo>
                      <a:pt x="5733" y="4286"/>
                    </a:lnTo>
                    <a:lnTo>
                      <a:pt x="5790" y="4324"/>
                    </a:lnTo>
                    <a:lnTo>
                      <a:pt x="5847" y="4343"/>
                    </a:lnTo>
                    <a:lnTo>
                      <a:pt x="5923" y="4362"/>
                    </a:lnTo>
                    <a:lnTo>
                      <a:pt x="6095" y="4362"/>
                    </a:lnTo>
                    <a:lnTo>
                      <a:pt x="6171" y="4400"/>
                    </a:lnTo>
                    <a:lnTo>
                      <a:pt x="6133" y="4477"/>
                    </a:lnTo>
                    <a:lnTo>
                      <a:pt x="6075" y="4572"/>
                    </a:lnTo>
                    <a:lnTo>
                      <a:pt x="6075" y="4629"/>
                    </a:lnTo>
                    <a:lnTo>
                      <a:pt x="6095" y="4724"/>
                    </a:lnTo>
                    <a:lnTo>
                      <a:pt x="6095" y="4819"/>
                    </a:lnTo>
                    <a:lnTo>
                      <a:pt x="6095" y="4914"/>
                    </a:lnTo>
                    <a:lnTo>
                      <a:pt x="6057" y="4990"/>
                    </a:lnTo>
                    <a:lnTo>
                      <a:pt x="5943" y="5105"/>
                    </a:lnTo>
                    <a:lnTo>
                      <a:pt x="5904" y="5200"/>
                    </a:lnTo>
                    <a:lnTo>
                      <a:pt x="5885" y="5276"/>
                    </a:lnTo>
                    <a:lnTo>
                      <a:pt x="5885" y="5486"/>
                    </a:lnTo>
                    <a:lnTo>
                      <a:pt x="5885" y="5620"/>
                    </a:lnTo>
                    <a:lnTo>
                      <a:pt x="5923" y="5696"/>
                    </a:lnTo>
                    <a:lnTo>
                      <a:pt x="5999" y="5715"/>
                    </a:lnTo>
                    <a:lnTo>
                      <a:pt x="6095" y="5696"/>
                    </a:lnTo>
                    <a:lnTo>
                      <a:pt x="6456" y="5486"/>
                    </a:lnTo>
                    <a:lnTo>
                      <a:pt x="6971" y="5067"/>
                    </a:lnTo>
                    <a:lnTo>
                      <a:pt x="7028" y="4972"/>
                    </a:lnTo>
                    <a:lnTo>
                      <a:pt x="7085" y="4858"/>
                    </a:lnTo>
                    <a:lnTo>
                      <a:pt x="7123" y="4743"/>
                    </a:lnTo>
                    <a:lnTo>
                      <a:pt x="7162" y="4648"/>
                    </a:lnTo>
                    <a:lnTo>
                      <a:pt x="7218" y="4553"/>
                    </a:lnTo>
                    <a:lnTo>
                      <a:pt x="7295" y="4496"/>
                    </a:lnTo>
                    <a:lnTo>
                      <a:pt x="7733" y="4343"/>
                    </a:lnTo>
                    <a:lnTo>
                      <a:pt x="7809" y="4324"/>
                    </a:lnTo>
                    <a:lnTo>
                      <a:pt x="7904" y="4343"/>
                    </a:lnTo>
                    <a:lnTo>
                      <a:pt x="7961" y="4400"/>
                    </a:lnTo>
                    <a:lnTo>
                      <a:pt x="8114" y="4553"/>
                    </a:lnTo>
                    <a:lnTo>
                      <a:pt x="8266" y="4629"/>
                    </a:lnTo>
                    <a:lnTo>
                      <a:pt x="8437" y="4610"/>
                    </a:lnTo>
                    <a:lnTo>
                      <a:pt x="8571" y="4457"/>
                    </a:lnTo>
                    <a:lnTo>
                      <a:pt x="8800" y="4115"/>
                    </a:lnTo>
                    <a:lnTo>
                      <a:pt x="8876" y="4019"/>
                    </a:lnTo>
                    <a:lnTo>
                      <a:pt x="9143" y="3791"/>
                    </a:lnTo>
                    <a:lnTo>
                      <a:pt x="9219" y="3695"/>
                    </a:lnTo>
                    <a:lnTo>
                      <a:pt x="9238" y="3600"/>
                    </a:lnTo>
                    <a:lnTo>
                      <a:pt x="9276" y="3314"/>
                    </a:lnTo>
                    <a:lnTo>
                      <a:pt x="9314" y="3238"/>
                    </a:lnTo>
                    <a:lnTo>
                      <a:pt x="9390" y="3086"/>
                    </a:lnTo>
                    <a:lnTo>
                      <a:pt x="9428" y="2991"/>
                    </a:lnTo>
                    <a:lnTo>
                      <a:pt x="9466" y="2877"/>
                    </a:lnTo>
                    <a:lnTo>
                      <a:pt x="9485" y="2743"/>
                    </a:lnTo>
                    <a:lnTo>
                      <a:pt x="9485" y="2476"/>
                    </a:lnTo>
                    <a:lnTo>
                      <a:pt x="9524" y="2343"/>
                    </a:lnTo>
                    <a:lnTo>
                      <a:pt x="9580" y="2095"/>
                    </a:lnTo>
                    <a:lnTo>
                      <a:pt x="9600" y="1962"/>
                    </a:lnTo>
                    <a:lnTo>
                      <a:pt x="9561" y="1772"/>
                    </a:lnTo>
                    <a:lnTo>
                      <a:pt x="9485" y="1543"/>
                    </a:lnTo>
                    <a:lnTo>
                      <a:pt x="9466" y="1333"/>
                    </a:lnTo>
                    <a:lnTo>
                      <a:pt x="9543" y="1238"/>
                    </a:lnTo>
                    <a:lnTo>
                      <a:pt x="9733" y="1219"/>
                    </a:lnTo>
                    <a:lnTo>
                      <a:pt x="9942" y="1238"/>
                    </a:lnTo>
                    <a:lnTo>
                      <a:pt x="10133" y="1238"/>
                    </a:lnTo>
                    <a:lnTo>
                      <a:pt x="10305" y="1143"/>
                    </a:lnTo>
                    <a:lnTo>
                      <a:pt x="10362" y="1048"/>
                    </a:lnTo>
                    <a:lnTo>
                      <a:pt x="10476" y="838"/>
                    </a:lnTo>
                    <a:lnTo>
                      <a:pt x="10533" y="743"/>
                    </a:lnTo>
                    <a:lnTo>
                      <a:pt x="10628" y="686"/>
                    </a:lnTo>
                    <a:lnTo>
                      <a:pt x="10857" y="610"/>
                    </a:lnTo>
                    <a:lnTo>
                      <a:pt x="10914" y="534"/>
                    </a:lnTo>
                    <a:lnTo>
                      <a:pt x="10952" y="438"/>
                    </a:lnTo>
                    <a:lnTo>
                      <a:pt x="10971" y="305"/>
                    </a:lnTo>
                    <a:lnTo>
                      <a:pt x="10971" y="190"/>
                    </a:lnTo>
                    <a:lnTo>
                      <a:pt x="10971" y="95"/>
                    </a:lnTo>
                    <a:lnTo>
                      <a:pt x="10990" y="0"/>
                    </a:lnTo>
                    <a:lnTo>
                      <a:pt x="11066" y="0"/>
                    </a:lnTo>
                    <a:lnTo>
                      <a:pt x="11295" y="76"/>
                    </a:lnTo>
                    <a:lnTo>
                      <a:pt x="11371" y="57"/>
                    </a:lnTo>
                    <a:lnTo>
                      <a:pt x="11505" y="19"/>
                    </a:lnTo>
                    <a:lnTo>
                      <a:pt x="11581" y="19"/>
                    </a:lnTo>
                    <a:lnTo>
                      <a:pt x="11676" y="38"/>
                    </a:lnTo>
                    <a:lnTo>
                      <a:pt x="12267" y="305"/>
                    </a:lnTo>
                    <a:lnTo>
                      <a:pt x="12476" y="438"/>
                    </a:lnTo>
                    <a:lnTo>
                      <a:pt x="12628" y="629"/>
                    </a:lnTo>
                    <a:lnTo>
                      <a:pt x="12762" y="991"/>
                    </a:lnTo>
                    <a:lnTo>
                      <a:pt x="12800" y="1181"/>
                    </a:lnTo>
                    <a:lnTo>
                      <a:pt x="12800" y="1372"/>
                    </a:lnTo>
                    <a:lnTo>
                      <a:pt x="12780" y="1505"/>
                    </a:lnTo>
                    <a:lnTo>
                      <a:pt x="12648" y="1734"/>
                    </a:lnTo>
                    <a:lnTo>
                      <a:pt x="12590" y="1848"/>
                    </a:lnTo>
                    <a:lnTo>
                      <a:pt x="12609" y="1962"/>
                    </a:lnTo>
                    <a:lnTo>
                      <a:pt x="12666" y="2095"/>
                    </a:lnTo>
                    <a:lnTo>
                      <a:pt x="12724" y="2210"/>
                    </a:lnTo>
                    <a:lnTo>
                      <a:pt x="12685" y="2324"/>
                    </a:lnTo>
                    <a:lnTo>
                      <a:pt x="12609" y="2419"/>
                    </a:lnTo>
                    <a:lnTo>
                      <a:pt x="12590" y="2533"/>
                    </a:lnTo>
                    <a:lnTo>
                      <a:pt x="12628" y="2648"/>
                    </a:lnTo>
                    <a:lnTo>
                      <a:pt x="12704" y="2762"/>
                    </a:lnTo>
                    <a:lnTo>
                      <a:pt x="12819" y="2895"/>
                    </a:lnTo>
                    <a:lnTo>
                      <a:pt x="12857" y="2972"/>
                    </a:lnTo>
                    <a:lnTo>
                      <a:pt x="12895" y="3048"/>
                    </a:lnTo>
                    <a:lnTo>
                      <a:pt x="12895" y="3143"/>
                    </a:lnTo>
                    <a:lnTo>
                      <a:pt x="12914" y="3334"/>
                    </a:lnTo>
                    <a:lnTo>
                      <a:pt x="12914" y="3429"/>
                    </a:lnTo>
                    <a:lnTo>
                      <a:pt x="12990" y="3562"/>
                    </a:lnTo>
                    <a:lnTo>
                      <a:pt x="13105" y="3676"/>
                    </a:lnTo>
                    <a:lnTo>
                      <a:pt x="13314" y="3848"/>
                    </a:lnTo>
                    <a:lnTo>
                      <a:pt x="13410" y="3962"/>
                    </a:lnTo>
                    <a:lnTo>
                      <a:pt x="13410" y="4076"/>
                    </a:lnTo>
                    <a:lnTo>
                      <a:pt x="13390" y="4172"/>
                    </a:lnTo>
                    <a:lnTo>
                      <a:pt x="13410" y="4305"/>
                    </a:lnTo>
                    <a:lnTo>
                      <a:pt x="13466" y="4400"/>
                    </a:lnTo>
                    <a:lnTo>
                      <a:pt x="13562" y="4457"/>
                    </a:lnTo>
                    <a:lnTo>
                      <a:pt x="13657" y="4496"/>
                    </a:lnTo>
                    <a:lnTo>
                      <a:pt x="13962" y="4514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8159" name="Freeform 19">
                <a:extLst>
                  <a:ext uri="{FF2B5EF4-FFF2-40B4-BE49-F238E27FC236}">
                    <a16:creationId xmlns:a16="http://schemas.microsoft.com/office/drawing/2014/main" id="{5192D3F8-2B88-B74C-A31C-9E92E9579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98950" y="11136313"/>
                <a:ext cx="1749425" cy="1509712"/>
              </a:xfrm>
              <a:custGeom>
                <a:avLst/>
                <a:gdLst>
                  <a:gd name="T0" fmla="*/ 2147483646 w 4858"/>
                  <a:gd name="T1" fmla="*/ 2147483646 h 4192"/>
                  <a:gd name="T2" fmla="*/ 0 w 4858"/>
                  <a:gd name="T3" fmla="*/ 2147483646 h 4192"/>
                  <a:gd name="T4" fmla="*/ 2147483646 w 4858"/>
                  <a:gd name="T5" fmla="*/ 2147483646 h 4192"/>
                  <a:gd name="T6" fmla="*/ 2147483646 w 4858"/>
                  <a:gd name="T7" fmla="*/ 2147483646 h 4192"/>
                  <a:gd name="T8" fmla="*/ 2147483646 w 4858"/>
                  <a:gd name="T9" fmla="*/ 2147483646 h 4192"/>
                  <a:gd name="T10" fmla="*/ 2147483646 w 4858"/>
                  <a:gd name="T11" fmla="*/ 2147483646 h 4192"/>
                  <a:gd name="T12" fmla="*/ 2147483646 w 4858"/>
                  <a:gd name="T13" fmla="*/ 2147483646 h 4192"/>
                  <a:gd name="T14" fmla="*/ 2147483646 w 4858"/>
                  <a:gd name="T15" fmla="*/ 2147483646 h 4192"/>
                  <a:gd name="T16" fmla="*/ 2147483646 w 4858"/>
                  <a:gd name="T17" fmla="*/ 2147483646 h 4192"/>
                  <a:gd name="T18" fmla="*/ 2147483646 w 4858"/>
                  <a:gd name="T19" fmla="*/ 2147483646 h 4192"/>
                  <a:gd name="T20" fmla="*/ 2147483646 w 4858"/>
                  <a:gd name="T21" fmla="*/ 2147483646 h 4192"/>
                  <a:gd name="T22" fmla="*/ 2147483646 w 4858"/>
                  <a:gd name="T23" fmla="*/ 2147483646 h 4192"/>
                  <a:gd name="T24" fmla="*/ 2147483646 w 4858"/>
                  <a:gd name="T25" fmla="*/ 2147483646 h 4192"/>
                  <a:gd name="T26" fmla="*/ 2147483646 w 4858"/>
                  <a:gd name="T27" fmla="*/ 2147483646 h 4192"/>
                  <a:gd name="T28" fmla="*/ 2147483646 w 4858"/>
                  <a:gd name="T29" fmla="*/ 2147483646 h 4192"/>
                  <a:gd name="T30" fmla="*/ 2147483646 w 4858"/>
                  <a:gd name="T31" fmla="*/ 2147483646 h 4192"/>
                  <a:gd name="T32" fmla="*/ 2147483646 w 4858"/>
                  <a:gd name="T33" fmla="*/ 2147483646 h 4192"/>
                  <a:gd name="T34" fmla="*/ 2147483646 w 4858"/>
                  <a:gd name="T35" fmla="*/ 2147483646 h 4192"/>
                  <a:gd name="T36" fmla="*/ 2147483646 w 4858"/>
                  <a:gd name="T37" fmla="*/ 2147483646 h 4192"/>
                  <a:gd name="T38" fmla="*/ 2147483646 w 4858"/>
                  <a:gd name="T39" fmla="*/ 2147483646 h 4192"/>
                  <a:gd name="T40" fmla="*/ 2147483646 w 4858"/>
                  <a:gd name="T41" fmla="*/ 2147483646 h 4192"/>
                  <a:gd name="T42" fmla="*/ 2147483646 w 4858"/>
                  <a:gd name="T43" fmla="*/ 2147483646 h 4192"/>
                  <a:gd name="T44" fmla="*/ 2147483646 w 4858"/>
                  <a:gd name="T45" fmla="*/ 2147483646 h 4192"/>
                  <a:gd name="T46" fmla="*/ 2147483646 w 4858"/>
                  <a:gd name="T47" fmla="*/ 2147483646 h 4192"/>
                  <a:gd name="T48" fmla="*/ 2147483646 w 4858"/>
                  <a:gd name="T49" fmla="*/ 2147483646 h 4192"/>
                  <a:gd name="T50" fmla="*/ 2147483646 w 4858"/>
                  <a:gd name="T51" fmla="*/ 2147483646 h 4192"/>
                  <a:gd name="T52" fmla="*/ 2147483646 w 4858"/>
                  <a:gd name="T53" fmla="*/ 2147483646 h 4192"/>
                  <a:gd name="T54" fmla="*/ 2147483646 w 4858"/>
                  <a:gd name="T55" fmla="*/ 2147483646 h 4192"/>
                  <a:gd name="T56" fmla="*/ 2147483646 w 4858"/>
                  <a:gd name="T57" fmla="*/ 2147483646 h 4192"/>
                  <a:gd name="T58" fmla="*/ 2147483646 w 4858"/>
                  <a:gd name="T59" fmla="*/ 2147483646 h 4192"/>
                  <a:gd name="T60" fmla="*/ 2147483646 w 4858"/>
                  <a:gd name="T61" fmla="*/ 2147483646 h 4192"/>
                  <a:gd name="T62" fmla="*/ 2147483646 w 4858"/>
                  <a:gd name="T63" fmla="*/ 2147483646 h 4192"/>
                  <a:gd name="T64" fmla="*/ 2147483646 w 4858"/>
                  <a:gd name="T65" fmla="*/ 2147483646 h 4192"/>
                  <a:gd name="T66" fmla="*/ 2147483646 w 4858"/>
                  <a:gd name="T67" fmla="*/ 2147483646 h 4192"/>
                  <a:gd name="T68" fmla="*/ 2147483646 w 4858"/>
                  <a:gd name="T69" fmla="*/ 2147483646 h 4192"/>
                  <a:gd name="T70" fmla="*/ 2147483646 w 4858"/>
                  <a:gd name="T71" fmla="*/ 2147483646 h 4192"/>
                  <a:gd name="T72" fmla="*/ 2147483646 w 4858"/>
                  <a:gd name="T73" fmla="*/ 2147483646 h 4192"/>
                  <a:gd name="T74" fmla="*/ 2147483646 w 4858"/>
                  <a:gd name="T75" fmla="*/ 2147483646 h 4192"/>
                  <a:gd name="T76" fmla="*/ 2147483646 w 4858"/>
                  <a:gd name="T77" fmla="*/ 2147483646 h 4192"/>
                  <a:gd name="T78" fmla="*/ 2147483646 w 4858"/>
                  <a:gd name="T79" fmla="*/ 2147483646 h 4192"/>
                  <a:gd name="T80" fmla="*/ 2147483646 w 4858"/>
                  <a:gd name="T81" fmla="*/ 2147483646 h 4192"/>
                  <a:gd name="T82" fmla="*/ 2147483646 w 4858"/>
                  <a:gd name="T83" fmla="*/ 2147483646 h 4192"/>
                  <a:gd name="T84" fmla="*/ 2147483646 w 4858"/>
                  <a:gd name="T85" fmla="*/ 2147483646 h 4192"/>
                  <a:gd name="T86" fmla="*/ 2147483646 w 4858"/>
                  <a:gd name="T87" fmla="*/ 2147483646 h 4192"/>
                  <a:gd name="T88" fmla="*/ 2147483646 w 4858"/>
                  <a:gd name="T89" fmla="*/ 2147483646 h 4192"/>
                  <a:gd name="T90" fmla="*/ 2147483646 w 4858"/>
                  <a:gd name="T91" fmla="*/ 2147483646 h 4192"/>
                  <a:gd name="T92" fmla="*/ 2147483646 w 4858"/>
                  <a:gd name="T93" fmla="*/ 2147483646 h 4192"/>
                  <a:gd name="T94" fmla="*/ 2147483646 w 4858"/>
                  <a:gd name="T95" fmla="*/ 2147483646 h 4192"/>
                  <a:gd name="T96" fmla="*/ 2147483646 w 4858"/>
                  <a:gd name="T97" fmla="*/ 2147483646 h 4192"/>
                  <a:gd name="T98" fmla="*/ 2147483646 w 4858"/>
                  <a:gd name="T99" fmla="*/ 2147483646 h 4192"/>
                  <a:gd name="T100" fmla="*/ 2147483646 w 4858"/>
                  <a:gd name="T101" fmla="*/ 2147483646 h 41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858" h="4192">
                    <a:moveTo>
                      <a:pt x="286" y="3638"/>
                    </a:moveTo>
                    <a:lnTo>
                      <a:pt x="247" y="3505"/>
                    </a:lnTo>
                    <a:lnTo>
                      <a:pt x="210" y="3486"/>
                    </a:lnTo>
                    <a:lnTo>
                      <a:pt x="171" y="3448"/>
                    </a:lnTo>
                    <a:lnTo>
                      <a:pt x="95" y="3410"/>
                    </a:lnTo>
                    <a:lnTo>
                      <a:pt x="57" y="3371"/>
                    </a:lnTo>
                    <a:lnTo>
                      <a:pt x="19" y="3334"/>
                    </a:lnTo>
                    <a:lnTo>
                      <a:pt x="0" y="3295"/>
                    </a:lnTo>
                    <a:lnTo>
                      <a:pt x="0" y="3219"/>
                    </a:lnTo>
                    <a:lnTo>
                      <a:pt x="0" y="3162"/>
                    </a:lnTo>
                    <a:lnTo>
                      <a:pt x="0" y="3124"/>
                    </a:lnTo>
                    <a:lnTo>
                      <a:pt x="19" y="3086"/>
                    </a:lnTo>
                    <a:lnTo>
                      <a:pt x="38" y="3067"/>
                    </a:lnTo>
                    <a:lnTo>
                      <a:pt x="76" y="3029"/>
                    </a:lnTo>
                    <a:lnTo>
                      <a:pt x="247" y="2972"/>
                    </a:lnTo>
                    <a:lnTo>
                      <a:pt x="305" y="2934"/>
                    </a:lnTo>
                    <a:lnTo>
                      <a:pt x="343" y="2895"/>
                    </a:lnTo>
                    <a:lnTo>
                      <a:pt x="362" y="2819"/>
                    </a:lnTo>
                    <a:lnTo>
                      <a:pt x="457" y="2496"/>
                    </a:lnTo>
                    <a:lnTo>
                      <a:pt x="457" y="2457"/>
                    </a:lnTo>
                    <a:lnTo>
                      <a:pt x="457" y="2419"/>
                    </a:lnTo>
                    <a:lnTo>
                      <a:pt x="419" y="2305"/>
                    </a:lnTo>
                    <a:lnTo>
                      <a:pt x="381" y="2229"/>
                    </a:lnTo>
                    <a:lnTo>
                      <a:pt x="343" y="2172"/>
                    </a:lnTo>
                    <a:lnTo>
                      <a:pt x="324" y="2057"/>
                    </a:lnTo>
                    <a:lnTo>
                      <a:pt x="286" y="1657"/>
                    </a:lnTo>
                    <a:lnTo>
                      <a:pt x="286" y="1639"/>
                    </a:lnTo>
                    <a:lnTo>
                      <a:pt x="305" y="1600"/>
                    </a:lnTo>
                    <a:lnTo>
                      <a:pt x="305" y="1581"/>
                    </a:lnTo>
                    <a:lnTo>
                      <a:pt x="324" y="1562"/>
                    </a:lnTo>
                    <a:lnTo>
                      <a:pt x="743" y="1219"/>
                    </a:lnTo>
                    <a:lnTo>
                      <a:pt x="781" y="1200"/>
                    </a:lnTo>
                    <a:lnTo>
                      <a:pt x="800" y="1181"/>
                    </a:lnTo>
                    <a:lnTo>
                      <a:pt x="800" y="1162"/>
                    </a:lnTo>
                    <a:lnTo>
                      <a:pt x="800" y="1143"/>
                    </a:lnTo>
                    <a:lnTo>
                      <a:pt x="800" y="1124"/>
                    </a:lnTo>
                    <a:lnTo>
                      <a:pt x="762" y="1105"/>
                    </a:lnTo>
                    <a:lnTo>
                      <a:pt x="724" y="1086"/>
                    </a:lnTo>
                    <a:lnTo>
                      <a:pt x="647" y="1029"/>
                    </a:lnTo>
                    <a:lnTo>
                      <a:pt x="628" y="1009"/>
                    </a:lnTo>
                    <a:lnTo>
                      <a:pt x="628" y="991"/>
                    </a:lnTo>
                    <a:lnTo>
                      <a:pt x="628" y="972"/>
                    </a:lnTo>
                    <a:lnTo>
                      <a:pt x="628" y="914"/>
                    </a:lnTo>
                    <a:lnTo>
                      <a:pt x="647" y="800"/>
                    </a:lnTo>
                    <a:lnTo>
                      <a:pt x="667" y="762"/>
                    </a:lnTo>
                    <a:lnTo>
                      <a:pt x="667" y="724"/>
                    </a:lnTo>
                    <a:lnTo>
                      <a:pt x="647" y="705"/>
                    </a:lnTo>
                    <a:lnTo>
                      <a:pt x="647" y="686"/>
                    </a:lnTo>
                    <a:lnTo>
                      <a:pt x="591" y="515"/>
                    </a:lnTo>
                    <a:lnTo>
                      <a:pt x="552" y="438"/>
                    </a:lnTo>
                    <a:lnTo>
                      <a:pt x="533" y="419"/>
                    </a:lnTo>
                    <a:lnTo>
                      <a:pt x="533" y="381"/>
                    </a:lnTo>
                    <a:lnTo>
                      <a:pt x="533" y="362"/>
                    </a:lnTo>
                    <a:lnTo>
                      <a:pt x="552" y="343"/>
                    </a:lnTo>
                    <a:lnTo>
                      <a:pt x="552" y="324"/>
                    </a:lnTo>
                    <a:lnTo>
                      <a:pt x="591" y="286"/>
                    </a:lnTo>
                    <a:lnTo>
                      <a:pt x="610" y="267"/>
                    </a:lnTo>
                    <a:lnTo>
                      <a:pt x="838" y="191"/>
                    </a:lnTo>
                    <a:lnTo>
                      <a:pt x="1009" y="76"/>
                    </a:lnTo>
                    <a:lnTo>
                      <a:pt x="1048" y="38"/>
                    </a:lnTo>
                    <a:lnTo>
                      <a:pt x="1067" y="19"/>
                    </a:lnTo>
                    <a:lnTo>
                      <a:pt x="1086" y="19"/>
                    </a:lnTo>
                    <a:lnTo>
                      <a:pt x="1124" y="0"/>
                    </a:lnTo>
                    <a:lnTo>
                      <a:pt x="1143" y="19"/>
                    </a:lnTo>
                    <a:lnTo>
                      <a:pt x="1200" y="57"/>
                    </a:lnTo>
                    <a:lnTo>
                      <a:pt x="1371" y="210"/>
                    </a:lnTo>
                    <a:lnTo>
                      <a:pt x="1371" y="229"/>
                    </a:lnTo>
                    <a:lnTo>
                      <a:pt x="1409" y="267"/>
                    </a:lnTo>
                    <a:lnTo>
                      <a:pt x="1448" y="343"/>
                    </a:lnTo>
                    <a:lnTo>
                      <a:pt x="1467" y="381"/>
                    </a:lnTo>
                    <a:lnTo>
                      <a:pt x="1485" y="400"/>
                    </a:lnTo>
                    <a:lnTo>
                      <a:pt x="1505" y="400"/>
                    </a:lnTo>
                    <a:lnTo>
                      <a:pt x="1543" y="419"/>
                    </a:lnTo>
                    <a:lnTo>
                      <a:pt x="1714" y="476"/>
                    </a:lnTo>
                    <a:lnTo>
                      <a:pt x="1734" y="476"/>
                    </a:lnTo>
                    <a:lnTo>
                      <a:pt x="1752" y="496"/>
                    </a:lnTo>
                    <a:lnTo>
                      <a:pt x="1790" y="552"/>
                    </a:lnTo>
                    <a:lnTo>
                      <a:pt x="1790" y="572"/>
                    </a:lnTo>
                    <a:lnTo>
                      <a:pt x="1810" y="591"/>
                    </a:lnTo>
                    <a:lnTo>
                      <a:pt x="1829" y="629"/>
                    </a:lnTo>
                    <a:lnTo>
                      <a:pt x="1848" y="743"/>
                    </a:lnTo>
                    <a:lnTo>
                      <a:pt x="1866" y="819"/>
                    </a:lnTo>
                    <a:lnTo>
                      <a:pt x="1866" y="857"/>
                    </a:lnTo>
                    <a:lnTo>
                      <a:pt x="1886" y="877"/>
                    </a:lnTo>
                    <a:lnTo>
                      <a:pt x="1905" y="895"/>
                    </a:lnTo>
                    <a:lnTo>
                      <a:pt x="1924" y="895"/>
                    </a:lnTo>
                    <a:lnTo>
                      <a:pt x="1943" y="895"/>
                    </a:lnTo>
                    <a:lnTo>
                      <a:pt x="1962" y="877"/>
                    </a:lnTo>
                    <a:lnTo>
                      <a:pt x="1981" y="857"/>
                    </a:lnTo>
                    <a:lnTo>
                      <a:pt x="1962" y="800"/>
                    </a:lnTo>
                    <a:lnTo>
                      <a:pt x="1962" y="705"/>
                    </a:lnTo>
                    <a:lnTo>
                      <a:pt x="1943" y="667"/>
                    </a:lnTo>
                    <a:lnTo>
                      <a:pt x="1943" y="629"/>
                    </a:lnTo>
                    <a:lnTo>
                      <a:pt x="1962" y="629"/>
                    </a:lnTo>
                    <a:lnTo>
                      <a:pt x="1962" y="572"/>
                    </a:lnTo>
                    <a:lnTo>
                      <a:pt x="1981" y="515"/>
                    </a:lnTo>
                    <a:lnTo>
                      <a:pt x="2000" y="496"/>
                    </a:lnTo>
                    <a:lnTo>
                      <a:pt x="2038" y="457"/>
                    </a:lnTo>
                    <a:lnTo>
                      <a:pt x="2076" y="419"/>
                    </a:lnTo>
                    <a:lnTo>
                      <a:pt x="2095" y="400"/>
                    </a:lnTo>
                    <a:lnTo>
                      <a:pt x="2114" y="381"/>
                    </a:lnTo>
                    <a:lnTo>
                      <a:pt x="2228" y="362"/>
                    </a:lnTo>
                    <a:lnTo>
                      <a:pt x="2247" y="362"/>
                    </a:lnTo>
                    <a:lnTo>
                      <a:pt x="2286" y="362"/>
                    </a:lnTo>
                    <a:lnTo>
                      <a:pt x="2324" y="381"/>
                    </a:lnTo>
                    <a:lnTo>
                      <a:pt x="2362" y="400"/>
                    </a:lnTo>
                    <a:lnTo>
                      <a:pt x="2419" y="457"/>
                    </a:lnTo>
                    <a:lnTo>
                      <a:pt x="2495" y="552"/>
                    </a:lnTo>
                    <a:lnTo>
                      <a:pt x="2514" y="572"/>
                    </a:lnTo>
                    <a:lnTo>
                      <a:pt x="2743" y="533"/>
                    </a:lnTo>
                    <a:lnTo>
                      <a:pt x="2800" y="515"/>
                    </a:lnTo>
                    <a:lnTo>
                      <a:pt x="2819" y="496"/>
                    </a:lnTo>
                    <a:lnTo>
                      <a:pt x="2838" y="476"/>
                    </a:lnTo>
                    <a:lnTo>
                      <a:pt x="2857" y="457"/>
                    </a:lnTo>
                    <a:lnTo>
                      <a:pt x="2876" y="419"/>
                    </a:lnTo>
                    <a:lnTo>
                      <a:pt x="2876" y="400"/>
                    </a:lnTo>
                    <a:lnTo>
                      <a:pt x="2895" y="381"/>
                    </a:lnTo>
                    <a:lnTo>
                      <a:pt x="2895" y="362"/>
                    </a:lnTo>
                    <a:lnTo>
                      <a:pt x="2914" y="362"/>
                    </a:lnTo>
                    <a:lnTo>
                      <a:pt x="2933" y="362"/>
                    </a:lnTo>
                    <a:lnTo>
                      <a:pt x="2972" y="381"/>
                    </a:lnTo>
                    <a:lnTo>
                      <a:pt x="3009" y="381"/>
                    </a:lnTo>
                    <a:lnTo>
                      <a:pt x="3029" y="400"/>
                    </a:lnTo>
                    <a:lnTo>
                      <a:pt x="3067" y="457"/>
                    </a:lnTo>
                    <a:lnTo>
                      <a:pt x="3124" y="533"/>
                    </a:lnTo>
                    <a:lnTo>
                      <a:pt x="3143" y="591"/>
                    </a:lnTo>
                    <a:lnTo>
                      <a:pt x="3162" y="629"/>
                    </a:lnTo>
                    <a:lnTo>
                      <a:pt x="3162" y="667"/>
                    </a:lnTo>
                    <a:lnTo>
                      <a:pt x="3162" y="686"/>
                    </a:lnTo>
                    <a:lnTo>
                      <a:pt x="3181" y="705"/>
                    </a:lnTo>
                    <a:lnTo>
                      <a:pt x="3200" y="724"/>
                    </a:lnTo>
                    <a:lnTo>
                      <a:pt x="3219" y="743"/>
                    </a:lnTo>
                    <a:lnTo>
                      <a:pt x="3257" y="743"/>
                    </a:lnTo>
                    <a:lnTo>
                      <a:pt x="3448" y="724"/>
                    </a:lnTo>
                    <a:lnTo>
                      <a:pt x="3486" y="743"/>
                    </a:lnTo>
                    <a:lnTo>
                      <a:pt x="3600" y="877"/>
                    </a:lnTo>
                    <a:lnTo>
                      <a:pt x="3657" y="933"/>
                    </a:lnTo>
                    <a:lnTo>
                      <a:pt x="3676" y="933"/>
                    </a:lnTo>
                    <a:lnTo>
                      <a:pt x="3715" y="933"/>
                    </a:lnTo>
                    <a:lnTo>
                      <a:pt x="3886" y="914"/>
                    </a:lnTo>
                    <a:lnTo>
                      <a:pt x="3943" y="914"/>
                    </a:lnTo>
                    <a:lnTo>
                      <a:pt x="3962" y="914"/>
                    </a:lnTo>
                    <a:lnTo>
                      <a:pt x="3981" y="933"/>
                    </a:lnTo>
                    <a:lnTo>
                      <a:pt x="4000" y="972"/>
                    </a:lnTo>
                    <a:lnTo>
                      <a:pt x="4038" y="1067"/>
                    </a:lnTo>
                    <a:lnTo>
                      <a:pt x="4038" y="1124"/>
                    </a:lnTo>
                    <a:lnTo>
                      <a:pt x="4038" y="1162"/>
                    </a:lnTo>
                    <a:lnTo>
                      <a:pt x="4019" y="1200"/>
                    </a:lnTo>
                    <a:lnTo>
                      <a:pt x="4019" y="1238"/>
                    </a:lnTo>
                    <a:lnTo>
                      <a:pt x="4019" y="1276"/>
                    </a:lnTo>
                    <a:lnTo>
                      <a:pt x="4019" y="1295"/>
                    </a:lnTo>
                    <a:lnTo>
                      <a:pt x="4038" y="1334"/>
                    </a:lnTo>
                    <a:lnTo>
                      <a:pt x="4057" y="1372"/>
                    </a:lnTo>
                    <a:lnTo>
                      <a:pt x="4114" y="1448"/>
                    </a:lnTo>
                    <a:lnTo>
                      <a:pt x="4248" y="1600"/>
                    </a:lnTo>
                    <a:lnTo>
                      <a:pt x="4286" y="1619"/>
                    </a:lnTo>
                    <a:lnTo>
                      <a:pt x="4533" y="1657"/>
                    </a:lnTo>
                    <a:lnTo>
                      <a:pt x="4572" y="1676"/>
                    </a:lnTo>
                    <a:lnTo>
                      <a:pt x="4590" y="1695"/>
                    </a:lnTo>
                    <a:lnTo>
                      <a:pt x="4609" y="1734"/>
                    </a:lnTo>
                    <a:lnTo>
                      <a:pt x="4743" y="2057"/>
                    </a:lnTo>
                    <a:lnTo>
                      <a:pt x="4762" y="2057"/>
                    </a:lnTo>
                    <a:lnTo>
                      <a:pt x="4781" y="2115"/>
                    </a:lnTo>
                    <a:lnTo>
                      <a:pt x="4819" y="2191"/>
                    </a:lnTo>
                    <a:lnTo>
                      <a:pt x="4838" y="2267"/>
                    </a:lnTo>
                    <a:lnTo>
                      <a:pt x="4857" y="2553"/>
                    </a:lnTo>
                    <a:lnTo>
                      <a:pt x="4800" y="2533"/>
                    </a:lnTo>
                    <a:lnTo>
                      <a:pt x="4781" y="2514"/>
                    </a:lnTo>
                    <a:lnTo>
                      <a:pt x="4743" y="2496"/>
                    </a:lnTo>
                    <a:lnTo>
                      <a:pt x="4705" y="2477"/>
                    </a:lnTo>
                    <a:lnTo>
                      <a:pt x="4533" y="2400"/>
                    </a:lnTo>
                    <a:lnTo>
                      <a:pt x="4495" y="2381"/>
                    </a:lnTo>
                    <a:lnTo>
                      <a:pt x="4381" y="2362"/>
                    </a:lnTo>
                    <a:lnTo>
                      <a:pt x="4343" y="2362"/>
                    </a:lnTo>
                    <a:lnTo>
                      <a:pt x="4305" y="2381"/>
                    </a:lnTo>
                    <a:lnTo>
                      <a:pt x="4191" y="2343"/>
                    </a:lnTo>
                    <a:lnTo>
                      <a:pt x="4114" y="2305"/>
                    </a:lnTo>
                    <a:lnTo>
                      <a:pt x="4096" y="2286"/>
                    </a:lnTo>
                    <a:lnTo>
                      <a:pt x="4038" y="2229"/>
                    </a:lnTo>
                    <a:lnTo>
                      <a:pt x="4000" y="2172"/>
                    </a:lnTo>
                    <a:lnTo>
                      <a:pt x="3981" y="2172"/>
                    </a:lnTo>
                    <a:lnTo>
                      <a:pt x="3791" y="2133"/>
                    </a:lnTo>
                    <a:lnTo>
                      <a:pt x="3771" y="2133"/>
                    </a:lnTo>
                    <a:lnTo>
                      <a:pt x="3733" y="2133"/>
                    </a:lnTo>
                    <a:lnTo>
                      <a:pt x="3695" y="2172"/>
                    </a:lnTo>
                    <a:lnTo>
                      <a:pt x="3657" y="2191"/>
                    </a:lnTo>
                    <a:lnTo>
                      <a:pt x="3600" y="2248"/>
                    </a:lnTo>
                    <a:lnTo>
                      <a:pt x="3543" y="2267"/>
                    </a:lnTo>
                    <a:lnTo>
                      <a:pt x="3505" y="2267"/>
                    </a:lnTo>
                    <a:lnTo>
                      <a:pt x="3466" y="2229"/>
                    </a:lnTo>
                    <a:lnTo>
                      <a:pt x="3429" y="2248"/>
                    </a:lnTo>
                    <a:lnTo>
                      <a:pt x="3390" y="2305"/>
                    </a:lnTo>
                    <a:lnTo>
                      <a:pt x="3352" y="2343"/>
                    </a:lnTo>
                    <a:lnTo>
                      <a:pt x="3352" y="2381"/>
                    </a:lnTo>
                    <a:lnTo>
                      <a:pt x="3334" y="2419"/>
                    </a:lnTo>
                    <a:lnTo>
                      <a:pt x="3314" y="2572"/>
                    </a:lnTo>
                    <a:lnTo>
                      <a:pt x="3314" y="2610"/>
                    </a:lnTo>
                    <a:lnTo>
                      <a:pt x="3334" y="2648"/>
                    </a:lnTo>
                    <a:lnTo>
                      <a:pt x="3334" y="2686"/>
                    </a:lnTo>
                    <a:lnTo>
                      <a:pt x="3352" y="2724"/>
                    </a:lnTo>
                    <a:lnTo>
                      <a:pt x="3371" y="2743"/>
                    </a:lnTo>
                    <a:lnTo>
                      <a:pt x="3410" y="2781"/>
                    </a:lnTo>
                    <a:lnTo>
                      <a:pt x="3466" y="2819"/>
                    </a:lnTo>
                    <a:lnTo>
                      <a:pt x="3619" y="2895"/>
                    </a:lnTo>
                    <a:lnTo>
                      <a:pt x="3638" y="2934"/>
                    </a:lnTo>
                    <a:lnTo>
                      <a:pt x="3657" y="2953"/>
                    </a:lnTo>
                    <a:lnTo>
                      <a:pt x="3867" y="3239"/>
                    </a:lnTo>
                    <a:lnTo>
                      <a:pt x="3886" y="3276"/>
                    </a:lnTo>
                    <a:lnTo>
                      <a:pt x="3886" y="3315"/>
                    </a:lnTo>
                    <a:lnTo>
                      <a:pt x="3905" y="3353"/>
                    </a:lnTo>
                    <a:lnTo>
                      <a:pt x="3905" y="3391"/>
                    </a:lnTo>
                    <a:lnTo>
                      <a:pt x="3905" y="3620"/>
                    </a:lnTo>
                    <a:lnTo>
                      <a:pt x="3905" y="3657"/>
                    </a:lnTo>
                    <a:lnTo>
                      <a:pt x="3886" y="3696"/>
                    </a:lnTo>
                    <a:lnTo>
                      <a:pt x="3867" y="3734"/>
                    </a:lnTo>
                    <a:lnTo>
                      <a:pt x="3829" y="3752"/>
                    </a:lnTo>
                    <a:lnTo>
                      <a:pt x="3810" y="3772"/>
                    </a:lnTo>
                    <a:lnTo>
                      <a:pt x="3581" y="3829"/>
                    </a:lnTo>
                    <a:lnTo>
                      <a:pt x="3524" y="3867"/>
                    </a:lnTo>
                    <a:lnTo>
                      <a:pt x="3486" y="3886"/>
                    </a:lnTo>
                    <a:lnTo>
                      <a:pt x="3448" y="3924"/>
                    </a:lnTo>
                    <a:lnTo>
                      <a:pt x="3352" y="4077"/>
                    </a:lnTo>
                    <a:lnTo>
                      <a:pt x="3314" y="4096"/>
                    </a:lnTo>
                    <a:lnTo>
                      <a:pt x="3276" y="4133"/>
                    </a:lnTo>
                    <a:lnTo>
                      <a:pt x="3238" y="4153"/>
                    </a:lnTo>
                    <a:lnTo>
                      <a:pt x="3124" y="4172"/>
                    </a:lnTo>
                    <a:lnTo>
                      <a:pt x="3029" y="4191"/>
                    </a:lnTo>
                    <a:lnTo>
                      <a:pt x="2895" y="4153"/>
                    </a:lnTo>
                    <a:lnTo>
                      <a:pt x="2667" y="4057"/>
                    </a:lnTo>
                    <a:lnTo>
                      <a:pt x="2572" y="4000"/>
                    </a:lnTo>
                    <a:lnTo>
                      <a:pt x="2362" y="3886"/>
                    </a:lnTo>
                    <a:lnTo>
                      <a:pt x="2324" y="3848"/>
                    </a:lnTo>
                    <a:lnTo>
                      <a:pt x="2305" y="3810"/>
                    </a:lnTo>
                    <a:lnTo>
                      <a:pt x="2324" y="3696"/>
                    </a:lnTo>
                    <a:lnTo>
                      <a:pt x="2305" y="3657"/>
                    </a:lnTo>
                    <a:lnTo>
                      <a:pt x="2305" y="3620"/>
                    </a:lnTo>
                    <a:lnTo>
                      <a:pt x="2267" y="3600"/>
                    </a:lnTo>
                    <a:lnTo>
                      <a:pt x="2247" y="3562"/>
                    </a:lnTo>
                    <a:lnTo>
                      <a:pt x="2210" y="3543"/>
                    </a:lnTo>
                    <a:lnTo>
                      <a:pt x="1657" y="3239"/>
                    </a:lnTo>
                    <a:lnTo>
                      <a:pt x="1562" y="3219"/>
                    </a:lnTo>
                    <a:lnTo>
                      <a:pt x="1200" y="3200"/>
                    </a:lnTo>
                    <a:lnTo>
                      <a:pt x="1048" y="3219"/>
                    </a:lnTo>
                    <a:lnTo>
                      <a:pt x="857" y="3315"/>
                    </a:lnTo>
                    <a:lnTo>
                      <a:pt x="457" y="3581"/>
                    </a:lnTo>
                    <a:lnTo>
                      <a:pt x="286" y="3638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48134" name="Group 2">
              <a:extLst>
                <a:ext uri="{FF2B5EF4-FFF2-40B4-BE49-F238E27FC236}">
                  <a16:creationId xmlns:a16="http://schemas.microsoft.com/office/drawing/2014/main" id="{C38E31BD-6530-4D4E-B122-12B27A49FE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605838" y="1914525"/>
              <a:ext cx="5013325" cy="3802063"/>
              <a:chOff x="17211675" y="3827463"/>
              <a:chExt cx="10026894" cy="7604125"/>
            </a:xfrm>
          </p:grpSpPr>
          <p:sp>
            <p:nvSpPr>
              <p:cNvPr id="48144" name="Freeform 20">
                <a:extLst>
                  <a:ext uri="{FF2B5EF4-FFF2-40B4-BE49-F238E27FC236}">
                    <a16:creationId xmlns:a16="http://schemas.microsoft.com/office/drawing/2014/main" id="{5BD75CB5-AEC3-B148-928F-C7935CC75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07400" y="8605838"/>
                <a:ext cx="528638" cy="706437"/>
              </a:xfrm>
              <a:custGeom>
                <a:avLst/>
                <a:gdLst>
                  <a:gd name="T0" fmla="*/ 2147483646 w 1468"/>
                  <a:gd name="T1" fmla="*/ 0 h 1964"/>
                  <a:gd name="T2" fmla="*/ 2147483646 w 1468"/>
                  <a:gd name="T3" fmla="*/ 0 h 1964"/>
                  <a:gd name="T4" fmla="*/ 0 w 1468"/>
                  <a:gd name="T5" fmla="*/ 2147483646 h 1964"/>
                  <a:gd name="T6" fmla="*/ 2147483646 w 1468"/>
                  <a:gd name="T7" fmla="*/ 2147483646 h 1964"/>
                  <a:gd name="T8" fmla="*/ 2147483646 w 1468"/>
                  <a:gd name="T9" fmla="*/ 2147483646 h 1964"/>
                  <a:gd name="T10" fmla="*/ 2147483646 w 1468"/>
                  <a:gd name="T11" fmla="*/ 2147483646 h 1964"/>
                  <a:gd name="T12" fmla="*/ 2147483646 w 1468"/>
                  <a:gd name="T13" fmla="*/ 2147483646 h 1964"/>
                  <a:gd name="T14" fmla="*/ 2147483646 w 1468"/>
                  <a:gd name="T15" fmla="*/ 2147483646 h 1964"/>
                  <a:gd name="T16" fmla="*/ 2147483646 w 1468"/>
                  <a:gd name="T17" fmla="*/ 2147483646 h 1964"/>
                  <a:gd name="T18" fmla="*/ 2147483646 w 1468"/>
                  <a:gd name="T19" fmla="*/ 0 h 1964"/>
                  <a:gd name="T20" fmla="*/ 2147483646 w 1468"/>
                  <a:gd name="T21" fmla="*/ 2147483646 h 1964"/>
                  <a:gd name="T22" fmla="*/ 2147483646 w 1468"/>
                  <a:gd name="T23" fmla="*/ 2147483646 h 1964"/>
                  <a:gd name="T24" fmla="*/ 2147483646 w 1468"/>
                  <a:gd name="T25" fmla="*/ 2147483646 h 1964"/>
                  <a:gd name="T26" fmla="*/ 2147483646 w 1468"/>
                  <a:gd name="T27" fmla="*/ 2147483646 h 1964"/>
                  <a:gd name="T28" fmla="*/ 2147483646 w 1468"/>
                  <a:gd name="T29" fmla="*/ 2147483646 h 1964"/>
                  <a:gd name="T30" fmla="*/ 2147483646 w 1468"/>
                  <a:gd name="T31" fmla="*/ 2147483646 h 19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4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43"/>
                      <a:pt x="0" y="744"/>
                    </a:cubicBezTo>
                    <a:cubicBezTo>
                      <a:pt x="0" y="896"/>
                      <a:pt x="38" y="1029"/>
                      <a:pt x="114" y="1143"/>
                    </a:cubicBezTo>
                    <a:cubicBezTo>
                      <a:pt x="666" y="1924"/>
                      <a:pt x="666" y="1924"/>
                      <a:pt x="666" y="1924"/>
                    </a:cubicBezTo>
                    <a:cubicBezTo>
                      <a:pt x="686" y="1943"/>
                      <a:pt x="705" y="1963"/>
                      <a:pt x="724" y="1963"/>
                    </a:cubicBezTo>
                    <a:cubicBezTo>
                      <a:pt x="743" y="1963"/>
                      <a:pt x="781" y="1943"/>
                      <a:pt x="781" y="1924"/>
                    </a:cubicBezTo>
                    <a:cubicBezTo>
                      <a:pt x="1352" y="1143"/>
                      <a:pt x="1352" y="1143"/>
                      <a:pt x="1352" y="1143"/>
                    </a:cubicBezTo>
                    <a:cubicBezTo>
                      <a:pt x="1428" y="1029"/>
                      <a:pt x="1467" y="896"/>
                      <a:pt x="1467" y="744"/>
                    </a:cubicBezTo>
                    <a:cubicBezTo>
                      <a:pt x="1467" y="343"/>
                      <a:pt x="1143" y="0"/>
                      <a:pt x="724" y="0"/>
                    </a:cubicBezTo>
                    <a:close/>
                    <a:moveTo>
                      <a:pt x="724" y="1029"/>
                    </a:moveTo>
                    <a:lnTo>
                      <a:pt x="724" y="1029"/>
                    </a:lnTo>
                    <a:cubicBezTo>
                      <a:pt x="571" y="1029"/>
                      <a:pt x="438" y="896"/>
                      <a:pt x="438" y="744"/>
                    </a:cubicBezTo>
                    <a:cubicBezTo>
                      <a:pt x="438" y="572"/>
                      <a:pt x="571" y="439"/>
                      <a:pt x="724" y="439"/>
                    </a:cubicBezTo>
                    <a:cubicBezTo>
                      <a:pt x="895" y="439"/>
                      <a:pt x="1028" y="572"/>
                      <a:pt x="1028" y="744"/>
                    </a:cubicBezTo>
                    <a:cubicBezTo>
                      <a:pt x="1028" y="896"/>
                      <a:pt x="895" y="1029"/>
                      <a:pt x="724" y="1029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8145" name="Text Box 21">
                <a:extLst>
                  <a:ext uri="{FF2B5EF4-FFF2-40B4-BE49-F238E27FC236}">
                    <a16:creationId xmlns:a16="http://schemas.microsoft.com/office/drawing/2014/main" id="{D7299EAD-3CD6-9D47-B815-D1746D9F05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684750" y="10129838"/>
                <a:ext cx="3018675" cy="6619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Pyongyang</a:t>
                </a:r>
              </a:p>
            </p:txBody>
          </p:sp>
          <p:sp>
            <p:nvSpPr>
              <p:cNvPr id="48149" name="Text Box 22">
                <a:extLst>
                  <a:ext uri="{FF2B5EF4-FFF2-40B4-BE49-F238E27FC236}">
                    <a16:creationId xmlns:a16="http://schemas.microsoft.com/office/drawing/2014/main" id="{FD70958B-DE01-7846-A7A1-E71EF45688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463102" y="8180388"/>
                <a:ext cx="1809794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Hamhung</a:t>
                </a:r>
              </a:p>
            </p:txBody>
          </p:sp>
          <p:sp>
            <p:nvSpPr>
              <p:cNvPr id="48150" name="Text Box 23">
                <a:extLst>
                  <a:ext uri="{FF2B5EF4-FFF2-40B4-BE49-F238E27FC236}">
                    <a16:creationId xmlns:a16="http://schemas.microsoft.com/office/drawing/2014/main" id="{9433EECF-F289-064A-8C71-6A5C013EBA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619280" y="4545013"/>
                <a:ext cx="1619289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Chongjin</a:t>
                </a:r>
              </a:p>
            </p:txBody>
          </p:sp>
          <p:sp>
            <p:nvSpPr>
              <p:cNvPr id="48148" name="Freeform 24">
                <a:extLst>
                  <a:ext uri="{FF2B5EF4-FFF2-40B4-BE49-F238E27FC236}">
                    <a16:creationId xmlns:a16="http://schemas.microsoft.com/office/drawing/2014/main" id="{7AA30029-1756-B24C-B790-F6754754A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11675" y="10725150"/>
                <a:ext cx="528638" cy="706438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42" y="0"/>
                    </a:moveTo>
                    <a:lnTo>
                      <a:pt x="742" y="0"/>
                    </a:lnTo>
                    <a:cubicBezTo>
                      <a:pt x="342" y="0"/>
                      <a:pt x="19" y="324"/>
                      <a:pt x="0" y="743"/>
                    </a:cubicBezTo>
                    <a:cubicBezTo>
                      <a:pt x="0" y="896"/>
                      <a:pt x="56" y="1029"/>
                      <a:pt x="114" y="1124"/>
                    </a:cubicBezTo>
                    <a:cubicBezTo>
                      <a:pt x="685" y="1924"/>
                      <a:pt x="685" y="1924"/>
                      <a:pt x="685" y="1924"/>
                    </a:cubicBezTo>
                    <a:cubicBezTo>
                      <a:pt x="704" y="1943"/>
                      <a:pt x="723" y="1962"/>
                      <a:pt x="742" y="1962"/>
                    </a:cubicBezTo>
                    <a:cubicBezTo>
                      <a:pt x="762" y="1962"/>
                      <a:pt x="780" y="1943"/>
                      <a:pt x="799" y="1924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29"/>
                      <a:pt x="1466" y="896"/>
                      <a:pt x="1466" y="743"/>
                    </a:cubicBezTo>
                    <a:cubicBezTo>
                      <a:pt x="1466" y="324"/>
                      <a:pt x="1143" y="0"/>
                      <a:pt x="742" y="0"/>
                    </a:cubicBezTo>
                    <a:close/>
                    <a:moveTo>
                      <a:pt x="742" y="1029"/>
                    </a:moveTo>
                    <a:lnTo>
                      <a:pt x="742" y="1029"/>
                    </a:lnTo>
                    <a:cubicBezTo>
                      <a:pt x="571" y="1029"/>
                      <a:pt x="437" y="896"/>
                      <a:pt x="437" y="743"/>
                    </a:cubicBezTo>
                    <a:cubicBezTo>
                      <a:pt x="437" y="572"/>
                      <a:pt x="571" y="438"/>
                      <a:pt x="742" y="438"/>
                    </a:cubicBezTo>
                    <a:cubicBezTo>
                      <a:pt x="894" y="438"/>
                      <a:pt x="1028" y="572"/>
                      <a:pt x="1028" y="743"/>
                    </a:cubicBezTo>
                    <a:cubicBezTo>
                      <a:pt x="1028" y="896"/>
                      <a:pt x="894" y="1029"/>
                      <a:pt x="742" y="1029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" name="Freeform 25">
                <a:extLst>
                  <a:ext uri="{FF2B5EF4-FFF2-40B4-BE49-F238E27FC236}">
                    <a16:creationId xmlns:a16="http://schemas.microsoft.com/office/drawing/2014/main" id="{97C58EBE-F949-3242-A96F-A4F82B0B6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61888" y="3827463"/>
                <a:ext cx="528637" cy="706437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43"/>
                      <a:pt x="0" y="743"/>
                    </a:cubicBezTo>
                    <a:cubicBezTo>
                      <a:pt x="0" y="895"/>
                      <a:pt x="38" y="1028"/>
                      <a:pt x="115" y="1143"/>
                    </a:cubicBezTo>
                    <a:cubicBezTo>
                      <a:pt x="667" y="1924"/>
                      <a:pt x="667" y="1924"/>
                      <a:pt x="667" y="1924"/>
                    </a:cubicBezTo>
                    <a:cubicBezTo>
                      <a:pt x="686" y="1943"/>
                      <a:pt x="705" y="1962"/>
                      <a:pt x="724" y="1962"/>
                    </a:cubicBezTo>
                    <a:cubicBezTo>
                      <a:pt x="743" y="1962"/>
                      <a:pt x="762" y="1943"/>
                      <a:pt x="781" y="1924"/>
                    </a:cubicBezTo>
                    <a:cubicBezTo>
                      <a:pt x="1353" y="1143"/>
                      <a:pt x="1353" y="1143"/>
                      <a:pt x="1353" y="1143"/>
                    </a:cubicBezTo>
                    <a:cubicBezTo>
                      <a:pt x="1429" y="1028"/>
                      <a:pt x="1467" y="895"/>
                      <a:pt x="1467" y="743"/>
                    </a:cubicBezTo>
                    <a:cubicBezTo>
                      <a:pt x="1467" y="343"/>
                      <a:pt x="1124" y="0"/>
                      <a:pt x="724" y="0"/>
                    </a:cubicBezTo>
                    <a:close/>
                    <a:moveTo>
                      <a:pt x="724" y="1028"/>
                    </a:moveTo>
                    <a:lnTo>
                      <a:pt x="724" y="1028"/>
                    </a:lnTo>
                    <a:cubicBezTo>
                      <a:pt x="572" y="1028"/>
                      <a:pt x="438" y="895"/>
                      <a:pt x="438" y="743"/>
                    </a:cubicBezTo>
                    <a:cubicBezTo>
                      <a:pt x="438" y="571"/>
                      <a:pt x="572" y="457"/>
                      <a:pt x="724" y="457"/>
                    </a:cubicBezTo>
                    <a:cubicBezTo>
                      <a:pt x="895" y="457"/>
                      <a:pt x="1029" y="571"/>
                      <a:pt x="1029" y="743"/>
                    </a:cubicBezTo>
                    <a:cubicBezTo>
                      <a:pt x="1029" y="895"/>
                      <a:pt x="895" y="1028"/>
                      <a:pt x="724" y="1028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DA8BB04B-86A6-AA4F-BB03-7BE9DB0A1F2A}"/>
              </a:ext>
            </a:extLst>
          </p:cNvPr>
          <p:cNvGrpSpPr/>
          <p:nvPr/>
        </p:nvGrpSpPr>
        <p:grpSpPr>
          <a:xfrm>
            <a:off x="862542" y="1774032"/>
            <a:ext cx="5504657" cy="3378729"/>
            <a:chOff x="1035050" y="2128838"/>
            <a:chExt cx="6605588" cy="4054475"/>
          </a:xfrm>
        </p:grpSpPr>
        <p:sp>
          <p:nvSpPr>
            <p:cNvPr id="48129" name="Text Box 2">
              <a:extLst>
                <a:ext uri="{FF2B5EF4-FFF2-40B4-BE49-F238E27FC236}">
                  <a16:creationId xmlns:a16="http://schemas.microsoft.com/office/drawing/2014/main" id="{93686E8F-3BF1-A245-BB97-24B7C64C88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7763" y="3278188"/>
              <a:ext cx="1639887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PYONGYANG</a:t>
              </a:r>
            </a:p>
          </p:txBody>
        </p:sp>
        <p:sp>
          <p:nvSpPr>
            <p:cNvPr id="48130" name="Text Box 3">
              <a:extLst>
                <a:ext uri="{FF2B5EF4-FFF2-40B4-BE49-F238E27FC236}">
                  <a16:creationId xmlns:a16="http://schemas.microsoft.com/office/drawing/2014/main" id="{ED6FE502-75A9-A843-92AE-80C016D528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310063"/>
              <a:ext cx="1387475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HAMHUNG</a:t>
              </a:r>
            </a:p>
          </p:txBody>
        </p:sp>
        <p:sp>
          <p:nvSpPr>
            <p:cNvPr id="48131" name="Text Box 4">
              <a:extLst>
                <a:ext uri="{FF2B5EF4-FFF2-40B4-BE49-F238E27FC236}">
                  <a16:creationId xmlns:a16="http://schemas.microsoft.com/office/drawing/2014/main" id="{EBB7BC23-5BBF-044B-8665-C94B11A1CC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341938"/>
              <a:ext cx="1325563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CHONGJIN</a:t>
              </a:r>
            </a:p>
          </p:txBody>
        </p:sp>
        <p:sp>
          <p:nvSpPr>
            <p:cNvPr id="48132" name="Text Box 5">
              <a:extLst>
                <a:ext uri="{FF2B5EF4-FFF2-40B4-BE49-F238E27FC236}">
                  <a16:creationId xmlns:a16="http://schemas.microsoft.com/office/drawing/2014/main" id="{14917AC4-9914-2243-B490-3D5511E5B5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5863" y="2128838"/>
              <a:ext cx="5184775" cy="757237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4083" b="1" dirty="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NORTH KOREA</a:t>
              </a:r>
            </a:p>
          </p:txBody>
        </p:sp>
        <p:grpSp>
          <p:nvGrpSpPr>
            <p:cNvPr id="48135" name="Group 1">
              <a:extLst>
                <a:ext uri="{FF2B5EF4-FFF2-40B4-BE49-F238E27FC236}">
                  <a16:creationId xmlns:a16="http://schemas.microsoft.com/office/drawing/2014/main" id="{17BF6FFB-BFAD-EB4E-8513-B37B3F9C5A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49350" y="2227263"/>
              <a:ext cx="1073150" cy="534987"/>
              <a:chOff x="2297113" y="4506913"/>
              <a:chExt cx="2146300" cy="1069975"/>
            </a:xfrm>
          </p:grpSpPr>
          <p:sp>
            <p:nvSpPr>
              <p:cNvPr id="48139" name="Freeform 26">
                <a:extLst>
                  <a:ext uri="{FF2B5EF4-FFF2-40B4-BE49-F238E27FC236}">
                    <a16:creationId xmlns:a16="http://schemas.microsoft.com/office/drawing/2014/main" id="{956B3ADD-5171-CC4B-9F04-980D06683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4506913"/>
                <a:ext cx="2146300" cy="1069975"/>
              </a:xfrm>
              <a:custGeom>
                <a:avLst/>
                <a:gdLst>
                  <a:gd name="T0" fmla="*/ 0 w 5963"/>
                  <a:gd name="T1" fmla="*/ 0 h 2973"/>
                  <a:gd name="T2" fmla="*/ 2147483646 w 5963"/>
                  <a:gd name="T3" fmla="*/ 0 h 2973"/>
                  <a:gd name="T4" fmla="*/ 2147483646 w 5963"/>
                  <a:gd name="T5" fmla="*/ 2147483646 h 2973"/>
                  <a:gd name="T6" fmla="*/ 0 w 5963"/>
                  <a:gd name="T7" fmla="*/ 2147483646 h 2973"/>
                  <a:gd name="T8" fmla="*/ 0 w 5963"/>
                  <a:gd name="T9" fmla="*/ 0 h 29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63" h="2973">
                    <a:moveTo>
                      <a:pt x="0" y="0"/>
                    </a:moveTo>
                    <a:lnTo>
                      <a:pt x="5962" y="0"/>
                    </a:lnTo>
                    <a:lnTo>
                      <a:pt x="5962" y="2972"/>
                    </a:lnTo>
                    <a:lnTo>
                      <a:pt x="0" y="297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24FA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8140" name="Freeform 27">
                <a:extLst>
                  <a:ext uri="{FF2B5EF4-FFF2-40B4-BE49-F238E27FC236}">
                    <a16:creationId xmlns:a16="http://schemas.microsoft.com/office/drawing/2014/main" id="{5F5685F7-EBEE-8B47-9EB4-4EC78AC01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4684713"/>
                <a:ext cx="2146300" cy="712787"/>
              </a:xfrm>
              <a:custGeom>
                <a:avLst/>
                <a:gdLst>
                  <a:gd name="T0" fmla="*/ 0 w 5963"/>
                  <a:gd name="T1" fmla="*/ 0 h 1982"/>
                  <a:gd name="T2" fmla="*/ 2147483646 w 5963"/>
                  <a:gd name="T3" fmla="*/ 0 h 1982"/>
                  <a:gd name="T4" fmla="*/ 2147483646 w 5963"/>
                  <a:gd name="T5" fmla="*/ 2147483646 h 1982"/>
                  <a:gd name="T6" fmla="*/ 0 w 5963"/>
                  <a:gd name="T7" fmla="*/ 2147483646 h 1982"/>
                  <a:gd name="T8" fmla="*/ 0 w 5963"/>
                  <a:gd name="T9" fmla="*/ 0 h 19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63" h="1982">
                    <a:moveTo>
                      <a:pt x="0" y="0"/>
                    </a:moveTo>
                    <a:lnTo>
                      <a:pt x="5962" y="0"/>
                    </a:lnTo>
                    <a:lnTo>
                      <a:pt x="5962" y="1981"/>
                    </a:lnTo>
                    <a:lnTo>
                      <a:pt x="0" y="198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8141" name="Freeform 28">
                <a:extLst>
                  <a:ext uri="{FF2B5EF4-FFF2-40B4-BE49-F238E27FC236}">
                    <a16:creationId xmlns:a16="http://schemas.microsoft.com/office/drawing/2014/main" id="{9189803A-1013-E64D-88E5-E91ACBCB5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4711700"/>
                <a:ext cx="2146300" cy="658813"/>
              </a:xfrm>
              <a:custGeom>
                <a:avLst/>
                <a:gdLst>
                  <a:gd name="T0" fmla="*/ 0 w 5963"/>
                  <a:gd name="T1" fmla="*/ 0 h 1830"/>
                  <a:gd name="T2" fmla="*/ 2147483646 w 5963"/>
                  <a:gd name="T3" fmla="*/ 0 h 1830"/>
                  <a:gd name="T4" fmla="*/ 2147483646 w 5963"/>
                  <a:gd name="T5" fmla="*/ 2147483646 h 1830"/>
                  <a:gd name="T6" fmla="*/ 0 w 5963"/>
                  <a:gd name="T7" fmla="*/ 2147483646 h 1830"/>
                  <a:gd name="T8" fmla="*/ 0 w 5963"/>
                  <a:gd name="T9" fmla="*/ 0 h 18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63" h="1830">
                    <a:moveTo>
                      <a:pt x="0" y="0"/>
                    </a:moveTo>
                    <a:lnTo>
                      <a:pt x="5962" y="0"/>
                    </a:lnTo>
                    <a:lnTo>
                      <a:pt x="5962" y="1829"/>
                    </a:lnTo>
                    <a:lnTo>
                      <a:pt x="0" y="182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ED1C2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8142" name="Freeform 29">
                <a:extLst>
                  <a:ext uri="{FF2B5EF4-FFF2-40B4-BE49-F238E27FC236}">
                    <a16:creationId xmlns:a16="http://schemas.microsoft.com/office/drawing/2014/main" id="{3B658410-C3E7-5D42-B00D-479A28122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0188" y="4800600"/>
                <a:ext cx="481012" cy="481013"/>
              </a:xfrm>
              <a:custGeom>
                <a:avLst/>
                <a:gdLst>
                  <a:gd name="T0" fmla="*/ 2147483646 w 1334"/>
                  <a:gd name="T1" fmla="*/ 0 h 1334"/>
                  <a:gd name="T2" fmla="*/ 2147483646 w 1334"/>
                  <a:gd name="T3" fmla="*/ 0 h 1334"/>
                  <a:gd name="T4" fmla="*/ 2147483646 w 1334"/>
                  <a:gd name="T5" fmla="*/ 2147483646 h 1334"/>
                  <a:gd name="T6" fmla="*/ 2147483646 w 1334"/>
                  <a:gd name="T7" fmla="*/ 2147483646 h 1334"/>
                  <a:gd name="T8" fmla="*/ 0 w 1334"/>
                  <a:gd name="T9" fmla="*/ 2147483646 h 1334"/>
                  <a:gd name="T10" fmla="*/ 2147483646 w 1334"/>
                  <a:gd name="T11" fmla="*/ 0 h 13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4" h="1334">
                    <a:moveTo>
                      <a:pt x="666" y="0"/>
                    </a:moveTo>
                    <a:lnTo>
                      <a:pt x="666" y="0"/>
                    </a:lnTo>
                    <a:cubicBezTo>
                      <a:pt x="1028" y="0"/>
                      <a:pt x="1333" y="304"/>
                      <a:pt x="1333" y="666"/>
                    </a:cubicBezTo>
                    <a:cubicBezTo>
                      <a:pt x="1333" y="1029"/>
                      <a:pt x="1028" y="1333"/>
                      <a:pt x="666" y="1333"/>
                    </a:cubicBezTo>
                    <a:cubicBezTo>
                      <a:pt x="304" y="1333"/>
                      <a:pt x="0" y="1029"/>
                      <a:pt x="0" y="666"/>
                    </a:cubicBezTo>
                    <a:cubicBezTo>
                      <a:pt x="0" y="304"/>
                      <a:pt x="304" y="0"/>
                      <a:pt x="66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8143" name="Freeform 30">
                <a:extLst>
                  <a:ext uri="{FF2B5EF4-FFF2-40B4-BE49-F238E27FC236}">
                    <a16:creationId xmlns:a16="http://schemas.microsoft.com/office/drawing/2014/main" id="{E98983FA-E365-C245-9814-41096784D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0825" y="4808538"/>
                <a:ext cx="439738" cy="419100"/>
              </a:xfrm>
              <a:custGeom>
                <a:avLst/>
                <a:gdLst>
                  <a:gd name="T0" fmla="*/ 0 w 1220"/>
                  <a:gd name="T1" fmla="*/ 2147483646 h 1163"/>
                  <a:gd name="T2" fmla="*/ 2147483646 w 1220"/>
                  <a:gd name="T3" fmla="*/ 2147483646 h 1163"/>
                  <a:gd name="T4" fmla="*/ 2147483646 w 1220"/>
                  <a:gd name="T5" fmla="*/ 2147483646 h 1163"/>
                  <a:gd name="T6" fmla="*/ 2147483646 w 1220"/>
                  <a:gd name="T7" fmla="*/ 2147483646 h 1163"/>
                  <a:gd name="T8" fmla="*/ 2147483646 w 1220"/>
                  <a:gd name="T9" fmla="*/ 2147483646 h 1163"/>
                  <a:gd name="T10" fmla="*/ 2147483646 w 1220"/>
                  <a:gd name="T11" fmla="*/ 2147483646 h 1163"/>
                  <a:gd name="T12" fmla="*/ 2147483646 w 1220"/>
                  <a:gd name="T13" fmla="*/ 2147483646 h 1163"/>
                  <a:gd name="T14" fmla="*/ 2147483646 w 1220"/>
                  <a:gd name="T15" fmla="*/ 2147483646 h 1163"/>
                  <a:gd name="T16" fmla="*/ 2147483646 w 1220"/>
                  <a:gd name="T17" fmla="*/ 0 h 1163"/>
                  <a:gd name="T18" fmla="*/ 2147483646 w 1220"/>
                  <a:gd name="T19" fmla="*/ 2147483646 h 1163"/>
                  <a:gd name="T20" fmla="*/ 0 w 1220"/>
                  <a:gd name="T21" fmla="*/ 2147483646 h 116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220" h="1163">
                    <a:moveTo>
                      <a:pt x="0" y="457"/>
                    </a:moveTo>
                    <a:lnTo>
                      <a:pt x="381" y="724"/>
                    </a:lnTo>
                    <a:lnTo>
                      <a:pt x="228" y="1162"/>
                    </a:lnTo>
                    <a:lnTo>
                      <a:pt x="609" y="895"/>
                    </a:lnTo>
                    <a:lnTo>
                      <a:pt x="990" y="1162"/>
                    </a:lnTo>
                    <a:lnTo>
                      <a:pt x="838" y="724"/>
                    </a:lnTo>
                    <a:lnTo>
                      <a:pt x="1219" y="457"/>
                    </a:lnTo>
                    <a:lnTo>
                      <a:pt x="762" y="457"/>
                    </a:lnTo>
                    <a:lnTo>
                      <a:pt x="609" y="0"/>
                    </a:lnTo>
                    <a:lnTo>
                      <a:pt x="476" y="457"/>
                    </a:lnTo>
                    <a:lnTo>
                      <a:pt x="0" y="457"/>
                    </a:lnTo>
                  </a:path>
                </a:pathLst>
              </a:custGeom>
              <a:solidFill>
                <a:srgbClr val="ED1C2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48136" name="Google Shape;615;p19">
              <a:extLst>
                <a:ext uri="{FF2B5EF4-FFF2-40B4-BE49-F238E27FC236}">
                  <a16:creationId xmlns:a16="http://schemas.microsoft.com/office/drawing/2014/main" id="{F339B6D2-F822-7C4F-BD6A-65C9B4532E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3552825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37" name="Google Shape;615;p19">
              <a:extLst>
                <a:ext uri="{FF2B5EF4-FFF2-40B4-BE49-F238E27FC236}">
                  <a16:creationId xmlns:a16="http://schemas.microsoft.com/office/drawing/2014/main" id="{4FBF16BF-744A-6348-985F-A11C11A7B7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456723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48138" name="Google Shape;615;p19">
              <a:extLst>
                <a:ext uri="{FF2B5EF4-FFF2-40B4-BE49-F238E27FC236}">
                  <a16:creationId xmlns:a16="http://schemas.microsoft.com/office/drawing/2014/main" id="{2720B1D1-1232-FD4D-AA03-182B97D619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5589588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30C50504-C463-9C49-9965-E31451716671}"/>
              </a:ext>
            </a:extLst>
          </p:cNvPr>
          <p:cNvGrpSpPr/>
          <p:nvPr/>
        </p:nvGrpSpPr>
        <p:grpSpPr>
          <a:xfrm>
            <a:off x="5532438" y="615157"/>
            <a:ext cx="5845969" cy="5605198"/>
            <a:chOff x="6638925" y="738188"/>
            <a:chExt cx="7015163" cy="6726237"/>
          </a:xfrm>
        </p:grpSpPr>
        <p:grpSp>
          <p:nvGrpSpPr>
            <p:cNvPr id="50177" name="Group 3">
              <a:extLst>
                <a:ext uri="{FF2B5EF4-FFF2-40B4-BE49-F238E27FC236}">
                  <a16:creationId xmlns:a16="http://schemas.microsoft.com/office/drawing/2014/main" id="{8334EB41-F677-034A-80E7-AAE6E3FB33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38925" y="738188"/>
              <a:ext cx="7015163" cy="6726237"/>
              <a:chOff x="13276263" y="1474788"/>
              <a:chExt cx="14030325" cy="13454062"/>
            </a:xfrm>
          </p:grpSpPr>
          <p:sp>
            <p:nvSpPr>
              <p:cNvPr id="50198" name="Freeform 2">
                <a:extLst>
                  <a:ext uri="{FF2B5EF4-FFF2-40B4-BE49-F238E27FC236}">
                    <a16:creationId xmlns:a16="http://schemas.microsoft.com/office/drawing/2014/main" id="{8074105E-CCD8-3D4D-8FB9-B326E62B7D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02288" y="10272713"/>
                <a:ext cx="3833812" cy="4656137"/>
              </a:xfrm>
              <a:custGeom>
                <a:avLst/>
                <a:gdLst>
                  <a:gd name="T0" fmla="*/ 2147483646 w 10649"/>
                  <a:gd name="T1" fmla="*/ 2147483646 h 12935"/>
                  <a:gd name="T2" fmla="*/ 2147483646 w 10649"/>
                  <a:gd name="T3" fmla="*/ 2147483646 h 12935"/>
                  <a:gd name="T4" fmla="*/ 2147483646 w 10649"/>
                  <a:gd name="T5" fmla="*/ 2147483646 h 12935"/>
                  <a:gd name="T6" fmla="*/ 2147483646 w 10649"/>
                  <a:gd name="T7" fmla="*/ 2147483646 h 12935"/>
                  <a:gd name="T8" fmla="*/ 2147483646 w 10649"/>
                  <a:gd name="T9" fmla="*/ 2147483646 h 12935"/>
                  <a:gd name="T10" fmla="*/ 2147483646 w 10649"/>
                  <a:gd name="T11" fmla="*/ 2147483646 h 12935"/>
                  <a:gd name="T12" fmla="*/ 2147483646 w 10649"/>
                  <a:gd name="T13" fmla="*/ 2147483646 h 12935"/>
                  <a:gd name="T14" fmla="*/ 2147483646 w 10649"/>
                  <a:gd name="T15" fmla="*/ 2147483646 h 12935"/>
                  <a:gd name="T16" fmla="*/ 2147483646 w 10649"/>
                  <a:gd name="T17" fmla="*/ 2147483646 h 12935"/>
                  <a:gd name="T18" fmla="*/ 2147483646 w 10649"/>
                  <a:gd name="T19" fmla="*/ 2147483646 h 12935"/>
                  <a:gd name="T20" fmla="*/ 2147483646 w 10649"/>
                  <a:gd name="T21" fmla="*/ 2147483646 h 12935"/>
                  <a:gd name="T22" fmla="*/ 2147483646 w 10649"/>
                  <a:gd name="T23" fmla="*/ 2147483646 h 12935"/>
                  <a:gd name="T24" fmla="*/ 2147483646 w 10649"/>
                  <a:gd name="T25" fmla="*/ 2147483646 h 12935"/>
                  <a:gd name="T26" fmla="*/ 2147483646 w 10649"/>
                  <a:gd name="T27" fmla="*/ 2147483646 h 12935"/>
                  <a:gd name="T28" fmla="*/ 2147483646 w 10649"/>
                  <a:gd name="T29" fmla="*/ 2147483646 h 12935"/>
                  <a:gd name="T30" fmla="*/ 2147483646 w 10649"/>
                  <a:gd name="T31" fmla="*/ 2147483646 h 12935"/>
                  <a:gd name="T32" fmla="*/ 2147483646 w 10649"/>
                  <a:gd name="T33" fmla="*/ 2147483646 h 12935"/>
                  <a:gd name="T34" fmla="*/ 2147483646 w 10649"/>
                  <a:gd name="T35" fmla="*/ 2147483646 h 12935"/>
                  <a:gd name="T36" fmla="*/ 2147483646 w 10649"/>
                  <a:gd name="T37" fmla="*/ 2147483646 h 12935"/>
                  <a:gd name="T38" fmla="*/ 2147483646 w 10649"/>
                  <a:gd name="T39" fmla="*/ 2147483646 h 12935"/>
                  <a:gd name="T40" fmla="*/ 2147483646 w 10649"/>
                  <a:gd name="T41" fmla="*/ 2147483646 h 12935"/>
                  <a:gd name="T42" fmla="*/ 2147483646 w 10649"/>
                  <a:gd name="T43" fmla="*/ 2147483646 h 12935"/>
                  <a:gd name="T44" fmla="*/ 2147483646 w 10649"/>
                  <a:gd name="T45" fmla="*/ 2147483646 h 12935"/>
                  <a:gd name="T46" fmla="*/ 2147483646 w 10649"/>
                  <a:gd name="T47" fmla="*/ 2147483646 h 12935"/>
                  <a:gd name="T48" fmla="*/ 2147483646 w 10649"/>
                  <a:gd name="T49" fmla="*/ 2147483646 h 12935"/>
                  <a:gd name="T50" fmla="*/ 2147483646 w 10649"/>
                  <a:gd name="T51" fmla="*/ 2147483646 h 12935"/>
                  <a:gd name="T52" fmla="*/ 2147483646 w 10649"/>
                  <a:gd name="T53" fmla="*/ 2147483646 h 12935"/>
                  <a:gd name="T54" fmla="*/ 2147483646 w 10649"/>
                  <a:gd name="T55" fmla="*/ 2147483646 h 12935"/>
                  <a:gd name="T56" fmla="*/ 2147483646 w 10649"/>
                  <a:gd name="T57" fmla="*/ 2147483646 h 12935"/>
                  <a:gd name="T58" fmla="*/ 2147483646 w 10649"/>
                  <a:gd name="T59" fmla="*/ 2147483646 h 12935"/>
                  <a:gd name="T60" fmla="*/ 2147483646 w 10649"/>
                  <a:gd name="T61" fmla="*/ 2147483646 h 12935"/>
                  <a:gd name="T62" fmla="*/ 2147483646 w 10649"/>
                  <a:gd name="T63" fmla="*/ 2147483646 h 12935"/>
                  <a:gd name="T64" fmla="*/ 2147483646 w 10649"/>
                  <a:gd name="T65" fmla="*/ 2147483646 h 12935"/>
                  <a:gd name="T66" fmla="*/ 2147483646 w 10649"/>
                  <a:gd name="T67" fmla="*/ 2147483646 h 12935"/>
                  <a:gd name="T68" fmla="*/ 2147483646 w 10649"/>
                  <a:gd name="T69" fmla="*/ 2147483646 h 12935"/>
                  <a:gd name="T70" fmla="*/ 2147483646 w 10649"/>
                  <a:gd name="T71" fmla="*/ 2147483646 h 12935"/>
                  <a:gd name="T72" fmla="*/ 2147483646 w 10649"/>
                  <a:gd name="T73" fmla="*/ 2147483646 h 12935"/>
                  <a:gd name="T74" fmla="*/ 2147483646 w 10649"/>
                  <a:gd name="T75" fmla="*/ 2147483646 h 12935"/>
                  <a:gd name="T76" fmla="*/ 2147483646 w 10649"/>
                  <a:gd name="T77" fmla="*/ 2147483646 h 12935"/>
                  <a:gd name="T78" fmla="*/ 2147483646 w 10649"/>
                  <a:gd name="T79" fmla="*/ 2147483646 h 12935"/>
                  <a:gd name="T80" fmla="*/ 2147483646 w 10649"/>
                  <a:gd name="T81" fmla="*/ 2147483646 h 12935"/>
                  <a:gd name="T82" fmla="*/ 2147483646 w 10649"/>
                  <a:gd name="T83" fmla="*/ 2147483646 h 12935"/>
                  <a:gd name="T84" fmla="*/ 2147483646 w 10649"/>
                  <a:gd name="T85" fmla="*/ 2147483646 h 12935"/>
                  <a:gd name="T86" fmla="*/ 2147483646 w 10649"/>
                  <a:gd name="T87" fmla="*/ 2147483646 h 12935"/>
                  <a:gd name="T88" fmla="*/ 2147483646 w 10649"/>
                  <a:gd name="T89" fmla="*/ 2147483646 h 12935"/>
                  <a:gd name="T90" fmla="*/ 2147483646 w 10649"/>
                  <a:gd name="T91" fmla="*/ 2147483646 h 12935"/>
                  <a:gd name="T92" fmla="*/ 2147483646 w 10649"/>
                  <a:gd name="T93" fmla="*/ 2147483646 h 12935"/>
                  <a:gd name="T94" fmla="*/ 2147483646 w 10649"/>
                  <a:gd name="T95" fmla="*/ 2147483646 h 12935"/>
                  <a:gd name="T96" fmla="*/ 2147483646 w 10649"/>
                  <a:gd name="T97" fmla="*/ 2147483646 h 12935"/>
                  <a:gd name="T98" fmla="*/ 2147483646 w 10649"/>
                  <a:gd name="T99" fmla="*/ 2147483646 h 12935"/>
                  <a:gd name="T100" fmla="*/ 2147483646 w 10649"/>
                  <a:gd name="T101" fmla="*/ 2147483646 h 12935"/>
                  <a:gd name="T102" fmla="*/ 2147483646 w 10649"/>
                  <a:gd name="T103" fmla="*/ 2147483646 h 12935"/>
                  <a:gd name="T104" fmla="*/ 2147483646 w 10649"/>
                  <a:gd name="T105" fmla="*/ 2147483646 h 12935"/>
                  <a:gd name="T106" fmla="*/ 2147483646 w 10649"/>
                  <a:gd name="T107" fmla="*/ 2147483646 h 12935"/>
                  <a:gd name="T108" fmla="*/ 2147483646 w 10649"/>
                  <a:gd name="T109" fmla="*/ 2147483646 h 12935"/>
                  <a:gd name="T110" fmla="*/ 2147483646 w 10649"/>
                  <a:gd name="T111" fmla="*/ 2147483646 h 12935"/>
                  <a:gd name="T112" fmla="*/ 2147483646 w 10649"/>
                  <a:gd name="T113" fmla="*/ 2147483646 h 12935"/>
                  <a:gd name="T114" fmla="*/ 2147483646 w 10649"/>
                  <a:gd name="T115" fmla="*/ 2147483646 h 12935"/>
                  <a:gd name="T116" fmla="*/ 2147483646 w 10649"/>
                  <a:gd name="T117" fmla="*/ 2147483646 h 1293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0649" h="12935">
                    <a:moveTo>
                      <a:pt x="1943" y="12077"/>
                    </a:moveTo>
                    <a:lnTo>
                      <a:pt x="1962" y="12039"/>
                    </a:lnTo>
                    <a:lnTo>
                      <a:pt x="2000" y="12000"/>
                    </a:lnTo>
                    <a:lnTo>
                      <a:pt x="1981" y="12000"/>
                    </a:lnTo>
                    <a:lnTo>
                      <a:pt x="1943" y="11981"/>
                    </a:lnTo>
                    <a:lnTo>
                      <a:pt x="1828" y="12000"/>
                    </a:lnTo>
                    <a:lnTo>
                      <a:pt x="1772" y="12000"/>
                    </a:lnTo>
                    <a:lnTo>
                      <a:pt x="1733" y="11981"/>
                    </a:lnTo>
                    <a:lnTo>
                      <a:pt x="1752" y="12019"/>
                    </a:lnTo>
                    <a:lnTo>
                      <a:pt x="1772" y="12039"/>
                    </a:lnTo>
                    <a:lnTo>
                      <a:pt x="1791" y="12058"/>
                    </a:lnTo>
                    <a:lnTo>
                      <a:pt x="1828" y="12095"/>
                    </a:lnTo>
                    <a:lnTo>
                      <a:pt x="1867" y="12115"/>
                    </a:lnTo>
                    <a:lnTo>
                      <a:pt x="1924" y="12095"/>
                    </a:lnTo>
                    <a:lnTo>
                      <a:pt x="1943" y="12077"/>
                    </a:lnTo>
                    <a:close/>
                    <a:moveTo>
                      <a:pt x="10629" y="10991"/>
                    </a:moveTo>
                    <a:lnTo>
                      <a:pt x="10553" y="10953"/>
                    </a:lnTo>
                    <a:lnTo>
                      <a:pt x="10458" y="10934"/>
                    </a:lnTo>
                    <a:lnTo>
                      <a:pt x="10401" y="10915"/>
                    </a:lnTo>
                    <a:lnTo>
                      <a:pt x="10401" y="10896"/>
                    </a:lnTo>
                    <a:lnTo>
                      <a:pt x="10401" y="10876"/>
                    </a:lnTo>
                    <a:lnTo>
                      <a:pt x="10401" y="10857"/>
                    </a:lnTo>
                    <a:lnTo>
                      <a:pt x="10401" y="10839"/>
                    </a:lnTo>
                    <a:lnTo>
                      <a:pt x="10401" y="10781"/>
                    </a:lnTo>
                    <a:lnTo>
                      <a:pt x="10419" y="10762"/>
                    </a:lnTo>
                    <a:lnTo>
                      <a:pt x="10419" y="10743"/>
                    </a:lnTo>
                    <a:lnTo>
                      <a:pt x="10419" y="10724"/>
                    </a:lnTo>
                    <a:lnTo>
                      <a:pt x="10401" y="10705"/>
                    </a:lnTo>
                    <a:lnTo>
                      <a:pt x="10362" y="10667"/>
                    </a:lnTo>
                    <a:lnTo>
                      <a:pt x="10343" y="10591"/>
                    </a:lnTo>
                    <a:lnTo>
                      <a:pt x="10362" y="10515"/>
                    </a:lnTo>
                    <a:lnTo>
                      <a:pt x="10401" y="10458"/>
                    </a:lnTo>
                    <a:lnTo>
                      <a:pt x="10553" y="10362"/>
                    </a:lnTo>
                    <a:lnTo>
                      <a:pt x="10610" y="10343"/>
                    </a:lnTo>
                    <a:lnTo>
                      <a:pt x="10591" y="10305"/>
                    </a:lnTo>
                    <a:lnTo>
                      <a:pt x="10553" y="10229"/>
                    </a:lnTo>
                    <a:lnTo>
                      <a:pt x="10458" y="10000"/>
                    </a:lnTo>
                    <a:lnTo>
                      <a:pt x="10324" y="9772"/>
                    </a:lnTo>
                    <a:lnTo>
                      <a:pt x="10248" y="9638"/>
                    </a:lnTo>
                    <a:lnTo>
                      <a:pt x="10210" y="9486"/>
                    </a:lnTo>
                    <a:lnTo>
                      <a:pt x="10115" y="9124"/>
                    </a:lnTo>
                    <a:lnTo>
                      <a:pt x="10096" y="9067"/>
                    </a:lnTo>
                    <a:lnTo>
                      <a:pt x="10057" y="9010"/>
                    </a:lnTo>
                    <a:lnTo>
                      <a:pt x="9905" y="8876"/>
                    </a:lnTo>
                    <a:lnTo>
                      <a:pt x="9829" y="8781"/>
                    </a:lnTo>
                    <a:lnTo>
                      <a:pt x="9791" y="8724"/>
                    </a:lnTo>
                    <a:lnTo>
                      <a:pt x="9772" y="8667"/>
                    </a:lnTo>
                    <a:lnTo>
                      <a:pt x="9753" y="8610"/>
                    </a:lnTo>
                    <a:lnTo>
                      <a:pt x="9658" y="8495"/>
                    </a:lnTo>
                    <a:lnTo>
                      <a:pt x="9620" y="8438"/>
                    </a:lnTo>
                    <a:lnTo>
                      <a:pt x="9600" y="8343"/>
                    </a:lnTo>
                    <a:lnTo>
                      <a:pt x="9620" y="8038"/>
                    </a:lnTo>
                    <a:lnTo>
                      <a:pt x="9639" y="7810"/>
                    </a:lnTo>
                    <a:lnTo>
                      <a:pt x="9620" y="7696"/>
                    </a:lnTo>
                    <a:lnTo>
                      <a:pt x="9581" y="7638"/>
                    </a:lnTo>
                    <a:lnTo>
                      <a:pt x="9486" y="7600"/>
                    </a:lnTo>
                    <a:lnTo>
                      <a:pt x="9391" y="7638"/>
                    </a:lnTo>
                    <a:lnTo>
                      <a:pt x="9295" y="7676"/>
                    </a:lnTo>
                    <a:lnTo>
                      <a:pt x="9200" y="7696"/>
                    </a:lnTo>
                    <a:lnTo>
                      <a:pt x="8914" y="7696"/>
                    </a:lnTo>
                    <a:lnTo>
                      <a:pt x="8782" y="7676"/>
                    </a:lnTo>
                    <a:lnTo>
                      <a:pt x="8686" y="7638"/>
                    </a:lnTo>
                    <a:lnTo>
                      <a:pt x="8648" y="7620"/>
                    </a:lnTo>
                    <a:lnTo>
                      <a:pt x="8610" y="7543"/>
                    </a:lnTo>
                    <a:lnTo>
                      <a:pt x="8572" y="7410"/>
                    </a:lnTo>
                    <a:lnTo>
                      <a:pt x="8515" y="7353"/>
                    </a:lnTo>
                    <a:lnTo>
                      <a:pt x="8420" y="7257"/>
                    </a:lnTo>
                    <a:lnTo>
                      <a:pt x="8324" y="7143"/>
                    </a:lnTo>
                    <a:lnTo>
                      <a:pt x="8248" y="7010"/>
                    </a:lnTo>
                    <a:lnTo>
                      <a:pt x="8210" y="6877"/>
                    </a:lnTo>
                    <a:lnTo>
                      <a:pt x="8210" y="6838"/>
                    </a:lnTo>
                    <a:lnTo>
                      <a:pt x="8229" y="6705"/>
                    </a:lnTo>
                    <a:lnTo>
                      <a:pt x="8229" y="6610"/>
                    </a:lnTo>
                    <a:lnTo>
                      <a:pt x="8248" y="6572"/>
                    </a:lnTo>
                    <a:lnTo>
                      <a:pt x="8362" y="6343"/>
                    </a:lnTo>
                    <a:lnTo>
                      <a:pt x="8401" y="6248"/>
                    </a:lnTo>
                    <a:lnTo>
                      <a:pt x="8420" y="6152"/>
                    </a:lnTo>
                    <a:lnTo>
                      <a:pt x="8401" y="6038"/>
                    </a:lnTo>
                    <a:lnTo>
                      <a:pt x="8401" y="6000"/>
                    </a:lnTo>
                    <a:lnTo>
                      <a:pt x="8401" y="5943"/>
                    </a:lnTo>
                    <a:lnTo>
                      <a:pt x="8438" y="5886"/>
                    </a:lnTo>
                    <a:lnTo>
                      <a:pt x="8438" y="5829"/>
                    </a:lnTo>
                    <a:lnTo>
                      <a:pt x="8438" y="5734"/>
                    </a:lnTo>
                    <a:lnTo>
                      <a:pt x="8438" y="5505"/>
                    </a:lnTo>
                    <a:lnTo>
                      <a:pt x="8438" y="5410"/>
                    </a:lnTo>
                    <a:lnTo>
                      <a:pt x="8362" y="5314"/>
                    </a:lnTo>
                    <a:lnTo>
                      <a:pt x="8286" y="5276"/>
                    </a:lnTo>
                    <a:lnTo>
                      <a:pt x="8191" y="5258"/>
                    </a:lnTo>
                    <a:lnTo>
                      <a:pt x="7600" y="5276"/>
                    </a:lnTo>
                    <a:lnTo>
                      <a:pt x="7505" y="5238"/>
                    </a:lnTo>
                    <a:lnTo>
                      <a:pt x="7334" y="5086"/>
                    </a:lnTo>
                    <a:lnTo>
                      <a:pt x="7238" y="5010"/>
                    </a:lnTo>
                    <a:lnTo>
                      <a:pt x="6857" y="4857"/>
                    </a:lnTo>
                    <a:lnTo>
                      <a:pt x="6781" y="4781"/>
                    </a:lnTo>
                    <a:lnTo>
                      <a:pt x="6762" y="4667"/>
                    </a:lnTo>
                    <a:lnTo>
                      <a:pt x="6819" y="4343"/>
                    </a:lnTo>
                    <a:lnTo>
                      <a:pt x="6877" y="4000"/>
                    </a:lnTo>
                    <a:lnTo>
                      <a:pt x="6933" y="3810"/>
                    </a:lnTo>
                    <a:lnTo>
                      <a:pt x="7029" y="3638"/>
                    </a:lnTo>
                    <a:lnTo>
                      <a:pt x="7258" y="3409"/>
                    </a:lnTo>
                    <a:lnTo>
                      <a:pt x="7410" y="3314"/>
                    </a:lnTo>
                    <a:lnTo>
                      <a:pt x="7695" y="3029"/>
                    </a:lnTo>
                    <a:lnTo>
                      <a:pt x="7829" y="2800"/>
                    </a:lnTo>
                    <a:lnTo>
                      <a:pt x="8039" y="2591"/>
                    </a:lnTo>
                    <a:lnTo>
                      <a:pt x="8096" y="2515"/>
                    </a:lnTo>
                    <a:lnTo>
                      <a:pt x="8267" y="2000"/>
                    </a:lnTo>
                    <a:lnTo>
                      <a:pt x="8305" y="1943"/>
                    </a:lnTo>
                    <a:lnTo>
                      <a:pt x="8515" y="1733"/>
                    </a:lnTo>
                    <a:lnTo>
                      <a:pt x="8229" y="1600"/>
                    </a:lnTo>
                    <a:lnTo>
                      <a:pt x="8076" y="1505"/>
                    </a:lnTo>
                    <a:lnTo>
                      <a:pt x="8039" y="1467"/>
                    </a:lnTo>
                    <a:lnTo>
                      <a:pt x="8000" y="1428"/>
                    </a:lnTo>
                    <a:lnTo>
                      <a:pt x="7848" y="1200"/>
                    </a:lnTo>
                    <a:lnTo>
                      <a:pt x="7810" y="1124"/>
                    </a:lnTo>
                    <a:lnTo>
                      <a:pt x="7658" y="686"/>
                    </a:lnTo>
                    <a:lnTo>
                      <a:pt x="7658" y="629"/>
                    </a:lnTo>
                    <a:lnTo>
                      <a:pt x="7658" y="610"/>
                    </a:lnTo>
                    <a:lnTo>
                      <a:pt x="7639" y="590"/>
                    </a:lnTo>
                    <a:lnTo>
                      <a:pt x="7619" y="553"/>
                    </a:lnTo>
                    <a:lnTo>
                      <a:pt x="7600" y="534"/>
                    </a:lnTo>
                    <a:lnTo>
                      <a:pt x="7600" y="514"/>
                    </a:lnTo>
                    <a:lnTo>
                      <a:pt x="7600" y="419"/>
                    </a:lnTo>
                    <a:lnTo>
                      <a:pt x="7600" y="400"/>
                    </a:lnTo>
                    <a:lnTo>
                      <a:pt x="7581" y="381"/>
                    </a:lnTo>
                    <a:lnTo>
                      <a:pt x="7562" y="362"/>
                    </a:lnTo>
                    <a:lnTo>
                      <a:pt x="7543" y="324"/>
                    </a:lnTo>
                    <a:lnTo>
                      <a:pt x="7524" y="324"/>
                    </a:lnTo>
                    <a:lnTo>
                      <a:pt x="7505" y="305"/>
                    </a:lnTo>
                    <a:lnTo>
                      <a:pt x="7467" y="286"/>
                    </a:lnTo>
                    <a:lnTo>
                      <a:pt x="7410" y="153"/>
                    </a:lnTo>
                    <a:lnTo>
                      <a:pt x="7334" y="133"/>
                    </a:lnTo>
                    <a:lnTo>
                      <a:pt x="7105" y="114"/>
                    </a:lnTo>
                    <a:lnTo>
                      <a:pt x="7086" y="95"/>
                    </a:lnTo>
                    <a:lnTo>
                      <a:pt x="7086" y="77"/>
                    </a:lnTo>
                    <a:lnTo>
                      <a:pt x="7086" y="57"/>
                    </a:lnTo>
                    <a:lnTo>
                      <a:pt x="7086" y="38"/>
                    </a:lnTo>
                    <a:lnTo>
                      <a:pt x="7067" y="38"/>
                    </a:lnTo>
                    <a:lnTo>
                      <a:pt x="7067" y="19"/>
                    </a:lnTo>
                    <a:lnTo>
                      <a:pt x="7048" y="19"/>
                    </a:lnTo>
                    <a:lnTo>
                      <a:pt x="6991" y="0"/>
                    </a:lnTo>
                    <a:lnTo>
                      <a:pt x="6915" y="0"/>
                    </a:lnTo>
                    <a:lnTo>
                      <a:pt x="6857" y="0"/>
                    </a:lnTo>
                    <a:lnTo>
                      <a:pt x="6838" y="0"/>
                    </a:lnTo>
                    <a:lnTo>
                      <a:pt x="6572" y="114"/>
                    </a:lnTo>
                    <a:lnTo>
                      <a:pt x="6248" y="114"/>
                    </a:lnTo>
                    <a:lnTo>
                      <a:pt x="5105" y="172"/>
                    </a:lnTo>
                    <a:lnTo>
                      <a:pt x="4705" y="133"/>
                    </a:lnTo>
                    <a:lnTo>
                      <a:pt x="4457" y="172"/>
                    </a:lnTo>
                    <a:lnTo>
                      <a:pt x="4381" y="191"/>
                    </a:lnTo>
                    <a:lnTo>
                      <a:pt x="4362" y="191"/>
                    </a:lnTo>
                    <a:lnTo>
                      <a:pt x="4343" y="209"/>
                    </a:lnTo>
                    <a:lnTo>
                      <a:pt x="4305" y="248"/>
                    </a:lnTo>
                    <a:lnTo>
                      <a:pt x="4305" y="267"/>
                    </a:lnTo>
                    <a:lnTo>
                      <a:pt x="4172" y="457"/>
                    </a:lnTo>
                    <a:lnTo>
                      <a:pt x="4172" y="476"/>
                    </a:lnTo>
                    <a:lnTo>
                      <a:pt x="4153" y="476"/>
                    </a:lnTo>
                    <a:lnTo>
                      <a:pt x="4153" y="495"/>
                    </a:lnTo>
                    <a:lnTo>
                      <a:pt x="4134" y="495"/>
                    </a:lnTo>
                    <a:lnTo>
                      <a:pt x="3924" y="590"/>
                    </a:lnTo>
                    <a:lnTo>
                      <a:pt x="3810" y="667"/>
                    </a:lnTo>
                    <a:lnTo>
                      <a:pt x="3772" y="705"/>
                    </a:lnTo>
                    <a:lnTo>
                      <a:pt x="3238" y="1124"/>
                    </a:lnTo>
                    <a:lnTo>
                      <a:pt x="3162" y="1200"/>
                    </a:lnTo>
                    <a:lnTo>
                      <a:pt x="3067" y="1372"/>
                    </a:lnTo>
                    <a:lnTo>
                      <a:pt x="2476" y="1638"/>
                    </a:lnTo>
                    <a:lnTo>
                      <a:pt x="2172" y="1714"/>
                    </a:lnTo>
                    <a:lnTo>
                      <a:pt x="1905" y="1753"/>
                    </a:lnTo>
                    <a:lnTo>
                      <a:pt x="1810" y="1809"/>
                    </a:lnTo>
                    <a:lnTo>
                      <a:pt x="1772" y="1848"/>
                    </a:lnTo>
                    <a:lnTo>
                      <a:pt x="1657" y="2134"/>
                    </a:lnTo>
                    <a:lnTo>
                      <a:pt x="1486" y="2343"/>
                    </a:lnTo>
                    <a:lnTo>
                      <a:pt x="1334" y="2629"/>
                    </a:lnTo>
                    <a:lnTo>
                      <a:pt x="1295" y="2705"/>
                    </a:lnTo>
                    <a:lnTo>
                      <a:pt x="1295" y="2762"/>
                    </a:lnTo>
                    <a:lnTo>
                      <a:pt x="1276" y="2838"/>
                    </a:lnTo>
                    <a:lnTo>
                      <a:pt x="1181" y="3238"/>
                    </a:lnTo>
                    <a:lnTo>
                      <a:pt x="1162" y="3372"/>
                    </a:lnTo>
                    <a:lnTo>
                      <a:pt x="1162" y="3467"/>
                    </a:lnTo>
                    <a:lnTo>
                      <a:pt x="1200" y="3714"/>
                    </a:lnTo>
                    <a:lnTo>
                      <a:pt x="1200" y="4857"/>
                    </a:lnTo>
                    <a:lnTo>
                      <a:pt x="1219" y="5086"/>
                    </a:lnTo>
                    <a:lnTo>
                      <a:pt x="1219" y="5200"/>
                    </a:lnTo>
                    <a:lnTo>
                      <a:pt x="1257" y="5334"/>
                    </a:lnTo>
                    <a:lnTo>
                      <a:pt x="1276" y="5390"/>
                    </a:lnTo>
                    <a:lnTo>
                      <a:pt x="1886" y="6533"/>
                    </a:lnTo>
                    <a:lnTo>
                      <a:pt x="1905" y="6629"/>
                    </a:lnTo>
                    <a:lnTo>
                      <a:pt x="1924" y="6705"/>
                    </a:lnTo>
                    <a:lnTo>
                      <a:pt x="1886" y="6934"/>
                    </a:lnTo>
                    <a:lnTo>
                      <a:pt x="1886" y="6991"/>
                    </a:lnTo>
                    <a:lnTo>
                      <a:pt x="1905" y="7124"/>
                    </a:lnTo>
                    <a:lnTo>
                      <a:pt x="1905" y="7200"/>
                    </a:lnTo>
                    <a:lnTo>
                      <a:pt x="1886" y="7276"/>
                    </a:lnTo>
                    <a:lnTo>
                      <a:pt x="1867" y="7371"/>
                    </a:lnTo>
                    <a:lnTo>
                      <a:pt x="1733" y="7715"/>
                    </a:lnTo>
                    <a:lnTo>
                      <a:pt x="1715" y="7752"/>
                    </a:lnTo>
                    <a:lnTo>
                      <a:pt x="1619" y="7848"/>
                    </a:lnTo>
                    <a:lnTo>
                      <a:pt x="1543" y="7943"/>
                    </a:lnTo>
                    <a:lnTo>
                      <a:pt x="1505" y="8019"/>
                    </a:lnTo>
                    <a:lnTo>
                      <a:pt x="1486" y="8057"/>
                    </a:lnTo>
                    <a:lnTo>
                      <a:pt x="1467" y="8077"/>
                    </a:lnTo>
                    <a:lnTo>
                      <a:pt x="1448" y="8096"/>
                    </a:lnTo>
                    <a:lnTo>
                      <a:pt x="1391" y="8133"/>
                    </a:lnTo>
                    <a:lnTo>
                      <a:pt x="1371" y="8172"/>
                    </a:lnTo>
                    <a:lnTo>
                      <a:pt x="1257" y="8381"/>
                    </a:lnTo>
                    <a:lnTo>
                      <a:pt x="1238" y="8419"/>
                    </a:lnTo>
                    <a:lnTo>
                      <a:pt x="1238" y="8438"/>
                    </a:lnTo>
                    <a:lnTo>
                      <a:pt x="1238" y="8458"/>
                    </a:lnTo>
                    <a:lnTo>
                      <a:pt x="1238" y="8514"/>
                    </a:lnTo>
                    <a:lnTo>
                      <a:pt x="1238" y="8553"/>
                    </a:lnTo>
                    <a:lnTo>
                      <a:pt x="1238" y="8572"/>
                    </a:lnTo>
                    <a:lnTo>
                      <a:pt x="1238" y="8610"/>
                    </a:lnTo>
                    <a:lnTo>
                      <a:pt x="1162" y="8762"/>
                    </a:lnTo>
                    <a:lnTo>
                      <a:pt x="1162" y="8781"/>
                    </a:lnTo>
                    <a:lnTo>
                      <a:pt x="1143" y="8819"/>
                    </a:lnTo>
                    <a:lnTo>
                      <a:pt x="1086" y="8839"/>
                    </a:lnTo>
                    <a:lnTo>
                      <a:pt x="1029" y="8915"/>
                    </a:lnTo>
                    <a:lnTo>
                      <a:pt x="934" y="9010"/>
                    </a:lnTo>
                    <a:lnTo>
                      <a:pt x="914" y="9048"/>
                    </a:lnTo>
                    <a:lnTo>
                      <a:pt x="914" y="9067"/>
                    </a:lnTo>
                    <a:lnTo>
                      <a:pt x="895" y="9086"/>
                    </a:lnTo>
                    <a:lnTo>
                      <a:pt x="895" y="9105"/>
                    </a:lnTo>
                    <a:lnTo>
                      <a:pt x="895" y="9143"/>
                    </a:lnTo>
                    <a:lnTo>
                      <a:pt x="895" y="9162"/>
                    </a:lnTo>
                    <a:lnTo>
                      <a:pt x="895" y="9200"/>
                    </a:lnTo>
                    <a:lnTo>
                      <a:pt x="857" y="9257"/>
                    </a:lnTo>
                    <a:lnTo>
                      <a:pt x="819" y="9315"/>
                    </a:lnTo>
                    <a:lnTo>
                      <a:pt x="762" y="9372"/>
                    </a:lnTo>
                    <a:lnTo>
                      <a:pt x="724" y="9410"/>
                    </a:lnTo>
                    <a:lnTo>
                      <a:pt x="686" y="9429"/>
                    </a:lnTo>
                    <a:lnTo>
                      <a:pt x="667" y="9429"/>
                    </a:lnTo>
                    <a:lnTo>
                      <a:pt x="572" y="9448"/>
                    </a:lnTo>
                    <a:lnTo>
                      <a:pt x="553" y="9448"/>
                    </a:lnTo>
                    <a:lnTo>
                      <a:pt x="533" y="9448"/>
                    </a:lnTo>
                    <a:lnTo>
                      <a:pt x="514" y="9467"/>
                    </a:lnTo>
                    <a:lnTo>
                      <a:pt x="133" y="9791"/>
                    </a:lnTo>
                    <a:lnTo>
                      <a:pt x="57" y="9810"/>
                    </a:lnTo>
                    <a:lnTo>
                      <a:pt x="19" y="9867"/>
                    </a:lnTo>
                    <a:lnTo>
                      <a:pt x="0" y="9924"/>
                    </a:lnTo>
                    <a:lnTo>
                      <a:pt x="76" y="9943"/>
                    </a:lnTo>
                    <a:lnTo>
                      <a:pt x="96" y="9943"/>
                    </a:lnTo>
                    <a:lnTo>
                      <a:pt x="152" y="9924"/>
                    </a:lnTo>
                    <a:lnTo>
                      <a:pt x="286" y="9905"/>
                    </a:lnTo>
                    <a:lnTo>
                      <a:pt x="305" y="9886"/>
                    </a:lnTo>
                    <a:lnTo>
                      <a:pt x="362" y="9924"/>
                    </a:lnTo>
                    <a:lnTo>
                      <a:pt x="419" y="9905"/>
                    </a:lnTo>
                    <a:lnTo>
                      <a:pt x="495" y="9886"/>
                    </a:lnTo>
                    <a:lnTo>
                      <a:pt x="553" y="9886"/>
                    </a:lnTo>
                    <a:lnTo>
                      <a:pt x="609" y="9924"/>
                    </a:lnTo>
                    <a:lnTo>
                      <a:pt x="648" y="9962"/>
                    </a:lnTo>
                    <a:lnTo>
                      <a:pt x="705" y="10000"/>
                    </a:lnTo>
                    <a:lnTo>
                      <a:pt x="762" y="10000"/>
                    </a:lnTo>
                    <a:lnTo>
                      <a:pt x="743" y="9982"/>
                    </a:lnTo>
                    <a:lnTo>
                      <a:pt x="743" y="9962"/>
                    </a:lnTo>
                    <a:lnTo>
                      <a:pt x="743" y="9905"/>
                    </a:lnTo>
                    <a:lnTo>
                      <a:pt x="762" y="9905"/>
                    </a:lnTo>
                    <a:lnTo>
                      <a:pt x="781" y="9943"/>
                    </a:lnTo>
                    <a:lnTo>
                      <a:pt x="800" y="9962"/>
                    </a:lnTo>
                    <a:lnTo>
                      <a:pt x="857" y="9982"/>
                    </a:lnTo>
                    <a:lnTo>
                      <a:pt x="895" y="10000"/>
                    </a:lnTo>
                    <a:lnTo>
                      <a:pt x="990" y="10077"/>
                    </a:lnTo>
                    <a:lnTo>
                      <a:pt x="1029" y="10096"/>
                    </a:lnTo>
                    <a:lnTo>
                      <a:pt x="1010" y="10038"/>
                    </a:lnTo>
                    <a:lnTo>
                      <a:pt x="1029" y="10019"/>
                    </a:lnTo>
                    <a:lnTo>
                      <a:pt x="1086" y="10038"/>
                    </a:lnTo>
                    <a:lnTo>
                      <a:pt x="1105" y="10038"/>
                    </a:lnTo>
                    <a:lnTo>
                      <a:pt x="1124" y="10019"/>
                    </a:lnTo>
                    <a:lnTo>
                      <a:pt x="1181" y="10019"/>
                    </a:lnTo>
                    <a:lnTo>
                      <a:pt x="1200" y="10019"/>
                    </a:lnTo>
                    <a:lnTo>
                      <a:pt x="1219" y="10038"/>
                    </a:lnTo>
                    <a:lnTo>
                      <a:pt x="1219" y="10077"/>
                    </a:lnTo>
                    <a:lnTo>
                      <a:pt x="1238" y="10134"/>
                    </a:lnTo>
                    <a:lnTo>
                      <a:pt x="1257" y="10134"/>
                    </a:lnTo>
                    <a:lnTo>
                      <a:pt x="1352" y="10114"/>
                    </a:lnTo>
                    <a:lnTo>
                      <a:pt x="1371" y="10114"/>
                    </a:lnTo>
                    <a:lnTo>
                      <a:pt x="1391" y="10096"/>
                    </a:lnTo>
                    <a:lnTo>
                      <a:pt x="1429" y="10134"/>
                    </a:lnTo>
                    <a:lnTo>
                      <a:pt x="1448" y="10172"/>
                    </a:lnTo>
                    <a:lnTo>
                      <a:pt x="1448" y="10191"/>
                    </a:lnTo>
                    <a:lnTo>
                      <a:pt x="1371" y="10210"/>
                    </a:lnTo>
                    <a:lnTo>
                      <a:pt x="1315" y="10267"/>
                    </a:lnTo>
                    <a:lnTo>
                      <a:pt x="1257" y="10324"/>
                    </a:lnTo>
                    <a:lnTo>
                      <a:pt x="1219" y="10381"/>
                    </a:lnTo>
                    <a:lnTo>
                      <a:pt x="1200" y="10458"/>
                    </a:lnTo>
                    <a:lnTo>
                      <a:pt x="1200" y="10515"/>
                    </a:lnTo>
                    <a:lnTo>
                      <a:pt x="1219" y="10515"/>
                    </a:lnTo>
                    <a:lnTo>
                      <a:pt x="1257" y="10515"/>
                    </a:lnTo>
                    <a:lnTo>
                      <a:pt x="1295" y="10515"/>
                    </a:lnTo>
                    <a:lnTo>
                      <a:pt x="1334" y="10515"/>
                    </a:lnTo>
                    <a:lnTo>
                      <a:pt x="1371" y="10534"/>
                    </a:lnTo>
                    <a:lnTo>
                      <a:pt x="1448" y="10572"/>
                    </a:lnTo>
                    <a:lnTo>
                      <a:pt x="1410" y="10591"/>
                    </a:lnTo>
                    <a:lnTo>
                      <a:pt x="1371" y="10610"/>
                    </a:lnTo>
                    <a:lnTo>
                      <a:pt x="1315" y="10591"/>
                    </a:lnTo>
                    <a:lnTo>
                      <a:pt x="1276" y="10572"/>
                    </a:lnTo>
                    <a:lnTo>
                      <a:pt x="1276" y="10610"/>
                    </a:lnTo>
                    <a:lnTo>
                      <a:pt x="1295" y="10648"/>
                    </a:lnTo>
                    <a:lnTo>
                      <a:pt x="1315" y="10686"/>
                    </a:lnTo>
                    <a:lnTo>
                      <a:pt x="1334" y="10724"/>
                    </a:lnTo>
                    <a:lnTo>
                      <a:pt x="1391" y="10724"/>
                    </a:lnTo>
                    <a:lnTo>
                      <a:pt x="1391" y="10743"/>
                    </a:lnTo>
                    <a:lnTo>
                      <a:pt x="1352" y="10800"/>
                    </a:lnTo>
                    <a:lnTo>
                      <a:pt x="1391" y="10857"/>
                    </a:lnTo>
                    <a:lnTo>
                      <a:pt x="1429" y="10896"/>
                    </a:lnTo>
                    <a:lnTo>
                      <a:pt x="1448" y="10972"/>
                    </a:lnTo>
                    <a:lnTo>
                      <a:pt x="1467" y="11029"/>
                    </a:lnTo>
                    <a:lnTo>
                      <a:pt x="1505" y="11010"/>
                    </a:lnTo>
                    <a:lnTo>
                      <a:pt x="1505" y="10991"/>
                    </a:lnTo>
                    <a:lnTo>
                      <a:pt x="1524" y="10972"/>
                    </a:lnTo>
                    <a:lnTo>
                      <a:pt x="1505" y="11105"/>
                    </a:lnTo>
                    <a:lnTo>
                      <a:pt x="1486" y="11162"/>
                    </a:lnTo>
                    <a:lnTo>
                      <a:pt x="1524" y="11201"/>
                    </a:lnTo>
                    <a:lnTo>
                      <a:pt x="1619" y="11201"/>
                    </a:lnTo>
                    <a:lnTo>
                      <a:pt x="1657" y="11201"/>
                    </a:lnTo>
                    <a:lnTo>
                      <a:pt x="1715" y="11238"/>
                    </a:lnTo>
                    <a:lnTo>
                      <a:pt x="1657" y="11219"/>
                    </a:lnTo>
                    <a:lnTo>
                      <a:pt x="1581" y="11238"/>
                    </a:lnTo>
                    <a:lnTo>
                      <a:pt x="1524" y="11277"/>
                    </a:lnTo>
                    <a:lnTo>
                      <a:pt x="1543" y="11333"/>
                    </a:lnTo>
                    <a:lnTo>
                      <a:pt x="1543" y="11353"/>
                    </a:lnTo>
                    <a:lnTo>
                      <a:pt x="1524" y="11372"/>
                    </a:lnTo>
                    <a:lnTo>
                      <a:pt x="1505" y="11391"/>
                    </a:lnTo>
                    <a:lnTo>
                      <a:pt x="1524" y="11429"/>
                    </a:lnTo>
                    <a:lnTo>
                      <a:pt x="1543" y="11448"/>
                    </a:lnTo>
                    <a:lnTo>
                      <a:pt x="1543" y="11582"/>
                    </a:lnTo>
                    <a:lnTo>
                      <a:pt x="1543" y="11619"/>
                    </a:lnTo>
                    <a:lnTo>
                      <a:pt x="1562" y="11638"/>
                    </a:lnTo>
                    <a:lnTo>
                      <a:pt x="1619" y="11753"/>
                    </a:lnTo>
                    <a:lnTo>
                      <a:pt x="1657" y="11829"/>
                    </a:lnTo>
                    <a:lnTo>
                      <a:pt x="1657" y="11905"/>
                    </a:lnTo>
                    <a:lnTo>
                      <a:pt x="1696" y="11943"/>
                    </a:lnTo>
                    <a:lnTo>
                      <a:pt x="1752" y="11963"/>
                    </a:lnTo>
                    <a:lnTo>
                      <a:pt x="1905" y="11943"/>
                    </a:lnTo>
                    <a:lnTo>
                      <a:pt x="1962" y="11963"/>
                    </a:lnTo>
                    <a:lnTo>
                      <a:pt x="2019" y="12000"/>
                    </a:lnTo>
                    <a:lnTo>
                      <a:pt x="2057" y="12000"/>
                    </a:lnTo>
                    <a:lnTo>
                      <a:pt x="2114" y="11943"/>
                    </a:lnTo>
                    <a:lnTo>
                      <a:pt x="2114" y="12000"/>
                    </a:lnTo>
                    <a:lnTo>
                      <a:pt x="2095" y="12019"/>
                    </a:lnTo>
                    <a:lnTo>
                      <a:pt x="2019" y="12058"/>
                    </a:lnTo>
                    <a:lnTo>
                      <a:pt x="1981" y="12058"/>
                    </a:lnTo>
                    <a:lnTo>
                      <a:pt x="1962" y="12077"/>
                    </a:lnTo>
                    <a:lnTo>
                      <a:pt x="1924" y="12172"/>
                    </a:lnTo>
                    <a:lnTo>
                      <a:pt x="1962" y="12191"/>
                    </a:lnTo>
                    <a:lnTo>
                      <a:pt x="2057" y="12210"/>
                    </a:lnTo>
                    <a:lnTo>
                      <a:pt x="2038" y="12267"/>
                    </a:lnTo>
                    <a:lnTo>
                      <a:pt x="2038" y="12305"/>
                    </a:lnTo>
                    <a:lnTo>
                      <a:pt x="2038" y="12324"/>
                    </a:lnTo>
                    <a:lnTo>
                      <a:pt x="2057" y="12343"/>
                    </a:lnTo>
                    <a:lnTo>
                      <a:pt x="2095" y="12324"/>
                    </a:lnTo>
                    <a:lnTo>
                      <a:pt x="2114" y="12305"/>
                    </a:lnTo>
                    <a:lnTo>
                      <a:pt x="2133" y="12305"/>
                    </a:lnTo>
                    <a:lnTo>
                      <a:pt x="2114" y="12324"/>
                    </a:lnTo>
                    <a:lnTo>
                      <a:pt x="2095" y="12381"/>
                    </a:lnTo>
                    <a:lnTo>
                      <a:pt x="2077" y="12400"/>
                    </a:lnTo>
                    <a:lnTo>
                      <a:pt x="2057" y="12420"/>
                    </a:lnTo>
                    <a:lnTo>
                      <a:pt x="2038" y="12420"/>
                    </a:lnTo>
                    <a:lnTo>
                      <a:pt x="2019" y="12420"/>
                    </a:lnTo>
                    <a:lnTo>
                      <a:pt x="1981" y="12420"/>
                    </a:lnTo>
                    <a:lnTo>
                      <a:pt x="2019" y="12439"/>
                    </a:lnTo>
                    <a:lnTo>
                      <a:pt x="2153" y="12476"/>
                    </a:lnTo>
                    <a:lnTo>
                      <a:pt x="2133" y="12457"/>
                    </a:lnTo>
                    <a:lnTo>
                      <a:pt x="2114" y="12420"/>
                    </a:lnTo>
                    <a:lnTo>
                      <a:pt x="2114" y="12400"/>
                    </a:lnTo>
                    <a:lnTo>
                      <a:pt x="2153" y="12400"/>
                    </a:lnTo>
                    <a:lnTo>
                      <a:pt x="2191" y="12439"/>
                    </a:lnTo>
                    <a:lnTo>
                      <a:pt x="2209" y="12457"/>
                    </a:lnTo>
                    <a:lnTo>
                      <a:pt x="2229" y="12476"/>
                    </a:lnTo>
                    <a:lnTo>
                      <a:pt x="2248" y="12439"/>
                    </a:lnTo>
                    <a:lnTo>
                      <a:pt x="2248" y="12496"/>
                    </a:lnTo>
                    <a:lnTo>
                      <a:pt x="2286" y="12515"/>
                    </a:lnTo>
                    <a:lnTo>
                      <a:pt x="2324" y="12534"/>
                    </a:lnTo>
                    <a:lnTo>
                      <a:pt x="2343" y="12515"/>
                    </a:lnTo>
                    <a:lnTo>
                      <a:pt x="2381" y="12476"/>
                    </a:lnTo>
                    <a:lnTo>
                      <a:pt x="2381" y="12362"/>
                    </a:lnTo>
                    <a:lnTo>
                      <a:pt x="2400" y="12305"/>
                    </a:lnTo>
                    <a:lnTo>
                      <a:pt x="2400" y="12324"/>
                    </a:lnTo>
                    <a:lnTo>
                      <a:pt x="2400" y="12343"/>
                    </a:lnTo>
                    <a:lnTo>
                      <a:pt x="2419" y="12324"/>
                    </a:lnTo>
                    <a:lnTo>
                      <a:pt x="2419" y="12343"/>
                    </a:lnTo>
                    <a:lnTo>
                      <a:pt x="2400" y="12381"/>
                    </a:lnTo>
                    <a:lnTo>
                      <a:pt x="2381" y="12534"/>
                    </a:lnTo>
                    <a:lnTo>
                      <a:pt x="2381" y="12553"/>
                    </a:lnTo>
                    <a:lnTo>
                      <a:pt x="2362" y="12572"/>
                    </a:lnTo>
                    <a:lnTo>
                      <a:pt x="2362" y="12591"/>
                    </a:lnTo>
                    <a:lnTo>
                      <a:pt x="2343" y="12629"/>
                    </a:lnTo>
                    <a:lnTo>
                      <a:pt x="2362" y="12648"/>
                    </a:lnTo>
                    <a:lnTo>
                      <a:pt x="2381" y="12667"/>
                    </a:lnTo>
                    <a:lnTo>
                      <a:pt x="2400" y="12648"/>
                    </a:lnTo>
                    <a:lnTo>
                      <a:pt x="2419" y="12667"/>
                    </a:lnTo>
                    <a:lnTo>
                      <a:pt x="2514" y="12686"/>
                    </a:lnTo>
                    <a:lnTo>
                      <a:pt x="2553" y="12686"/>
                    </a:lnTo>
                    <a:lnTo>
                      <a:pt x="2610" y="12667"/>
                    </a:lnTo>
                    <a:lnTo>
                      <a:pt x="2629" y="12648"/>
                    </a:lnTo>
                    <a:lnTo>
                      <a:pt x="2629" y="12610"/>
                    </a:lnTo>
                    <a:lnTo>
                      <a:pt x="2590" y="12572"/>
                    </a:lnTo>
                    <a:lnTo>
                      <a:pt x="2572" y="12553"/>
                    </a:lnTo>
                    <a:lnTo>
                      <a:pt x="2705" y="12610"/>
                    </a:lnTo>
                    <a:lnTo>
                      <a:pt x="2762" y="12629"/>
                    </a:lnTo>
                    <a:lnTo>
                      <a:pt x="2839" y="12629"/>
                    </a:lnTo>
                    <a:lnTo>
                      <a:pt x="2857" y="12610"/>
                    </a:lnTo>
                    <a:lnTo>
                      <a:pt x="2876" y="12420"/>
                    </a:lnTo>
                    <a:lnTo>
                      <a:pt x="2895" y="12362"/>
                    </a:lnTo>
                    <a:lnTo>
                      <a:pt x="2915" y="12400"/>
                    </a:lnTo>
                    <a:lnTo>
                      <a:pt x="2915" y="12496"/>
                    </a:lnTo>
                    <a:lnTo>
                      <a:pt x="2934" y="12534"/>
                    </a:lnTo>
                    <a:lnTo>
                      <a:pt x="2971" y="12496"/>
                    </a:lnTo>
                    <a:lnTo>
                      <a:pt x="2991" y="12476"/>
                    </a:lnTo>
                    <a:lnTo>
                      <a:pt x="3010" y="12476"/>
                    </a:lnTo>
                    <a:lnTo>
                      <a:pt x="3010" y="12515"/>
                    </a:lnTo>
                    <a:lnTo>
                      <a:pt x="3010" y="12534"/>
                    </a:lnTo>
                    <a:lnTo>
                      <a:pt x="3029" y="12572"/>
                    </a:lnTo>
                    <a:lnTo>
                      <a:pt x="3048" y="12572"/>
                    </a:lnTo>
                    <a:lnTo>
                      <a:pt x="3067" y="12572"/>
                    </a:lnTo>
                    <a:lnTo>
                      <a:pt x="3086" y="12572"/>
                    </a:lnTo>
                    <a:lnTo>
                      <a:pt x="3086" y="12591"/>
                    </a:lnTo>
                    <a:lnTo>
                      <a:pt x="3105" y="12629"/>
                    </a:lnTo>
                    <a:lnTo>
                      <a:pt x="3124" y="12648"/>
                    </a:lnTo>
                    <a:lnTo>
                      <a:pt x="3143" y="12648"/>
                    </a:lnTo>
                    <a:lnTo>
                      <a:pt x="3181" y="12667"/>
                    </a:lnTo>
                    <a:lnTo>
                      <a:pt x="3181" y="12648"/>
                    </a:lnTo>
                    <a:lnTo>
                      <a:pt x="3200" y="12629"/>
                    </a:lnTo>
                    <a:lnTo>
                      <a:pt x="3238" y="12629"/>
                    </a:lnTo>
                    <a:lnTo>
                      <a:pt x="3238" y="12648"/>
                    </a:lnTo>
                    <a:lnTo>
                      <a:pt x="3238" y="12667"/>
                    </a:lnTo>
                    <a:lnTo>
                      <a:pt x="3257" y="12705"/>
                    </a:lnTo>
                    <a:lnTo>
                      <a:pt x="3257" y="12724"/>
                    </a:lnTo>
                    <a:lnTo>
                      <a:pt x="3276" y="12743"/>
                    </a:lnTo>
                    <a:lnTo>
                      <a:pt x="3296" y="12724"/>
                    </a:lnTo>
                    <a:lnTo>
                      <a:pt x="3333" y="12686"/>
                    </a:lnTo>
                    <a:lnTo>
                      <a:pt x="3372" y="12591"/>
                    </a:lnTo>
                    <a:lnTo>
                      <a:pt x="3352" y="12534"/>
                    </a:lnTo>
                    <a:lnTo>
                      <a:pt x="3276" y="12305"/>
                    </a:lnTo>
                    <a:lnTo>
                      <a:pt x="3296" y="12305"/>
                    </a:lnTo>
                    <a:lnTo>
                      <a:pt x="3352" y="12343"/>
                    </a:lnTo>
                    <a:lnTo>
                      <a:pt x="3391" y="12343"/>
                    </a:lnTo>
                    <a:lnTo>
                      <a:pt x="3391" y="12362"/>
                    </a:lnTo>
                    <a:lnTo>
                      <a:pt x="3372" y="12439"/>
                    </a:lnTo>
                    <a:lnTo>
                      <a:pt x="3391" y="12496"/>
                    </a:lnTo>
                    <a:lnTo>
                      <a:pt x="3410" y="12553"/>
                    </a:lnTo>
                    <a:lnTo>
                      <a:pt x="3448" y="12591"/>
                    </a:lnTo>
                    <a:lnTo>
                      <a:pt x="3486" y="12629"/>
                    </a:lnTo>
                    <a:lnTo>
                      <a:pt x="3448" y="12629"/>
                    </a:lnTo>
                    <a:lnTo>
                      <a:pt x="3448" y="12648"/>
                    </a:lnTo>
                    <a:lnTo>
                      <a:pt x="3429" y="12686"/>
                    </a:lnTo>
                    <a:lnTo>
                      <a:pt x="3429" y="12705"/>
                    </a:lnTo>
                    <a:lnTo>
                      <a:pt x="3429" y="12762"/>
                    </a:lnTo>
                    <a:lnTo>
                      <a:pt x="3410" y="12762"/>
                    </a:lnTo>
                    <a:lnTo>
                      <a:pt x="3372" y="12801"/>
                    </a:lnTo>
                    <a:lnTo>
                      <a:pt x="3372" y="12820"/>
                    </a:lnTo>
                    <a:lnTo>
                      <a:pt x="3391" y="12857"/>
                    </a:lnTo>
                    <a:lnTo>
                      <a:pt x="3448" y="12896"/>
                    </a:lnTo>
                    <a:lnTo>
                      <a:pt x="3486" y="12896"/>
                    </a:lnTo>
                    <a:lnTo>
                      <a:pt x="3486" y="12838"/>
                    </a:lnTo>
                    <a:lnTo>
                      <a:pt x="3562" y="12896"/>
                    </a:lnTo>
                    <a:lnTo>
                      <a:pt x="3600" y="12934"/>
                    </a:lnTo>
                    <a:lnTo>
                      <a:pt x="3619" y="12934"/>
                    </a:lnTo>
                    <a:lnTo>
                      <a:pt x="3619" y="12896"/>
                    </a:lnTo>
                    <a:lnTo>
                      <a:pt x="3600" y="12820"/>
                    </a:lnTo>
                    <a:lnTo>
                      <a:pt x="3581" y="12762"/>
                    </a:lnTo>
                    <a:lnTo>
                      <a:pt x="3600" y="12705"/>
                    </a:lnTo>
                    <a:lnTo>
                      <a:pt x="3638" y="12610"/>
                    </a:lnTo>
                    <a:lnTo>
                      <a:pt x="3657" y="12553"/>
                    </a:lnTo>
                    <a:lnTo>
                      <a:pt x="3638" y="12515"/>
                    </a:lnTo>
                    <a:lnTo>
                      <a:pt x="3619" y="12496"/>
                    </a:lnTo>
                    <a:lnTo>
                      <a:pt x="3619" y="12476"/>
                    </a:lnTo>
                    <a:lnTo>
                      <a:pt x="3619" y="12381"/>
                    </a:lnTo>
                    <a:lnTo>
                      <a:pt x="3677" y="12553"/>
                    </a:lnTo>
                    <a:lnTo>
                      <a:pt x="3733" y="12457"/>
                    </a:lnTo>
                    <a:lnTo>
                      <a:pt x="3753" y="12457"/>
                    </a:lnTo>
                    <a:lnTo>
                      <a:pt x="3810" y="12439"/>
                    </a:lnTo>
                    <a:lnTo>
                      <a:pt x="3829" y="12420"/>
                    </a:lnTo>
                    <a:lnTo>
                      <a:pt x="3848" y="12420"/>
                    </a:lnTo>
                    <a:lnTo>
                      <a:pt x="3867" y="12420"/>
                    </a:lnTo>
                    <a:lnTo>
                      <a:pt x="3867" y="12400"/>
                    </a:lnTo>
                    <a:lnTo>
                      <a:pt x="3848" y="12400"/>
                    </a:lnTo>
                    <a:lnTo>
                      <a:pt x="3848" y="12381"/>
                    </a:lnTo>
                    <a:lnTo>
                      <a:pt x="3848" y="12362"/>
                    </a:lnTo>
                    <a:lnTo>
                      <a:pt x="3848" y="12343"/>
                    </a:lnTo>
                    <a:lnTo>
                      <a:pt x="3848" y="12324"/>
                    </a:lnTo>
                    <a:lnTo>
                      <a:pt x="3886" y="12305"/>
                    </a:lnTo>
                    <a:lnTo>
                      <a:pt x="3905" y="12305"/>
                    </a:lnTo>
                    <a:lnTo>
                      <a:pt x="3924" y="12324"/>
                    </a:lnTo>
                    <a:lnTo>
                      <a:pt x="3924" y="12362"/>
                    </a:lnTo>
                    <a:lnTo>
                      <a:pt x="3962" y="12381"/>
                    </a:lnTo>
                    <a:lnTo>
                      <a:pt x="4000" y="12362"/>
                    </a:lnTo>
                    <a:lnTo>
                      <a:pt x="4019" y="12324"/>
                    </a:lnTo>
                    <a:lnTo>
                      <a:pt x="4058" y="12286"/>
                    </a:lnTo>
                    <a:lnTo>
                      <a:pt x="4038" y="12267"/>
                    </a:lnTo>
                    <a:lnTo>
                      <a:pt x="4038" y="12248"/>
                    </a:lnTo>
                    <a:lnTo>
                      <a:pt x="4038" y="12229"/>
                    </a:lnTo>
                    <a:lnTo>
                      <a:pt x="4076" y="12229"/>
                    </a:lnTo>
                    <a:lnTo>
                      <a:pt x="4095" y="12248"/>
                    </a:lnTo>
                    <a:lnTo>
                      <a:pt x="4095" y="12267"/>
                    </a:lnTo>
                    <a:lnTo>
                      <a:pt x="4095" y="12305"/>
                    </a:lnTo>
                    <a:lnTo>
                      <a:pt x="4172" y="12248"/>
                    </a:lnTo>
                    <a:lnTo>
                      <a:pt x="4286" y="12229"/>
                    </a:lnTo>
                    <a:lnTo>
                      <a:pt x="4553" y="12229"/>
                    </a:lnTo>
                    <a:lnTo>
                      <a:pt x="4800" y="12229"/>
                    </a:lnTo>
                    <a:lnTo>
                      <a:pt x="4991" y="12229"/>
                    </a:lnTo>
                    <a:lnTo>
                      <a:pt x="4991" y="11867"/>
                    </a:lnTo>
                    <a:lnTo>
                      <a:pt x="4991" y="11582"/>
                    </a:lnTo>
                    <a:lnTo>
                      <a:pt x="4991" y="11372"/>
                    </a:lnTo>
                    <a:lnTo>
                      <a:pt x="5048" y="11257"/>
                    </a:lnTo>
                    <a:lnTo>
                      <a:pt x="5162" y="11277"/>
                    </a:lnTo>
                    <a:lnTo>
                      <a:pt x="5201" y="11333"/>
                    </a:lnTo>
                    <a:lnTo>
                      <a:pt x="5219" y="11486"/>
                    </a:lnTo>
                    <a:lnTo>
                      <a:pt x="5257" y="11505"/>
                    </a:lnTo>
                    <a:lnTo>
                      <a:pt x="5277" y="11486"/>
                    </a:lnTo>
                    <a:lnTo>
                      <a:pt x="5353" y="11353"/>
                    </a:lnTo>
                    <a:lnTo>
                      <a:pt x="5372" y="11333"/>
                    </a:lnTo>
                    <a:lnTo>
                      <a:pt x="5372" y="11315"/>
                    </a:lnTo>
                    <a:lnTo>
                      <a:pt x="5391" y="11296"/>
                    </a:lnTo>
                    <a:lnTo>
                      <a:pt x="5410" y="11296"/>
                    </a:lnTo>
                    <a:lnTo>
                      <a:pt x="5448" y="11296"/>
                    </a:lnTo>
                    <a:lnTo>
                      <a:pt x="5467" y="11315"/>
                    </a:lnTo>
                    <a:lnTo>
                      <a:pt x="5486" y="11333"/>
                    </a:lnTo>
                    <a:lnTo>
                      <a:pt x="5524" y="11429"/>
                    </a:lnTo>
                    <a:lnTo>
                      <a:pt x="5562" y="11467"/>
                    </a:lnTo>
                    <a:lnTo>
                      <a:pt x="5600" y="11467"/>
                    </a:lnTo>
                    <a:lnTo>
                      <a:pt x="5677" y="11448"/>
                    </a:lnTo>
                    <a:lnTo>
                      <a:pt x="5772" y="11391"/>
                    </a:lnTo>
                    <a:lnTo>
                      <a:pt x="5810" y="11372"/>
                    </a:lnTo>
                    <a:lnTo>
                      <a:pt x="5867" y="11391"/>
                    </a:lnTo>
                    <a:lnTo>
                      <a:pt x="6000" y="11467"/>
                    </a:lnTo>
                    <a:lnTo>
                      <a:pt x="6058" y="11467"/>
                    </a:lnTo>
                    <a:lnTo>
                      <a:pt x="6153" y="11448"/>
                    </a:lnTo>
                    <a:lnTo>
                      <a:pt x="6324" y="11391"/>
                    </a:lnTo>
                    <a:lnTo>
                      <a:pt x="7010" y="11410"/>
                    </a:lnTo>
                    <a:lnTo>
                      <a:pt x="7067" y="11448"/>
                    </a:lnTo>
                    <a:lnTo>
                      <a:pt x="7258" y="11638"/>
                    </a:lnTo>
                    <a:lnTo>
                      <a:pt x="7372" y="11696"/>
                    </a:lnTo>
                    <a:lnTo>
                      <a:pt x="7505" y="11714"/>
                    </a:lnTo>
                    <a:lnTo>
                      <a:pt x="7981" y="11696"/>
                    </a:lnTo>
                    <a:lnTo>
                      <a:pt x="8096" y="11677"/>
                    </a:lnTo>
                    <a:lnTo>
                      <a:pt x="8172" y="11600"/>
                    </a:lnTo>
                    <a:lnTo>
                      <a:pt x="8210" y="11562"/>
                    </a:lnTo>
                    <a:lnTo>
                      <a:pt x="8267" y="11391"/>
                    </a:lnTo>
                    <a:lnTo>
                      <a:pt x="8286" y="11353"/>
                    </a:lnTo>
                    <a:lnTo>
                      <a:pt x="8324" y="11333"/>
                    </a:lnTo>
                    <a:lnTo>
                      <a:pt x="8401" y="11333"/>
                    </a:lnTo>
                    <a:lnTo>
                      <a:pt x="8534" y="11277"/>
                    </a:lnTo>
                    <a:lnTo>
                      <a:pt x="8591" y="11277"/>
                    </a:lnTo>
                    <a:lnTo>
                      <a:pt x="8629" y="11257"/>
                    </a:lnTo>
                    <a:lnTo>
                      <a:pt x="8724" y="11201"/>
                    </a:lnTo>
                    <a:lnTo>
                      <a:pt x="8762" y="11181"/>
                    </a:lnTo>
                    <a:lnTo>
                      <a:pt x="8896" y="11181"/>
                    </a:lnTo>
                    <a:lnTo>
                      <a:pt x="8953" y="11162"/>
                    </a:lnTo>
                    <a:lnTo>
                      <a:pt x="9048" y="11086"/>
                    </a:lnTo>
                    <a:lnTo>
                      <a:pt x="9315" y="11010"/>
                    </a:lnTo>
                    <a:lnTo>
                      <a:pt x="9410" y="11010"/>
                    </a:lnTo>
                    <a:lnTo>
                      <a:pt x="9429" y="11086"/>
                    </a:lnTo>
                    <a:lnTo>
                      <a:pt x="9429" y="11105"/>
                    </a:lnTo>
                    <a:lnTo>
                      <a:pt x="9372" y="11143"/>
                    </a:lnTo>
                    <a:lnTo>
                      <a:pt x="9372" y="11162"/>
                    </a:lnTo>
                    <a:lnTo>
                      <a:pt x="9372" y="11181"/>
                    </a:lnTo>
                    <a:lnTo>
                      <a:pt x="9391" y="11277"/>
                    </a:lnTo>
                    <a:lnTo>
                      <a:pt x="9391" y="11372"/>
                    </a:lnTo>
                    <a:lnTo>
                      <a:pt x="9410" y="11410"/>
                    </a:lnTo>
                    <a:lnTo>
                      <a:pt x="9467" y="11467"/>
                    </a:lnTo>
                    <a:lnTo>
                      <a:pt x="9544" y="11505"/>
                    </a:lnTo>
                    <a:lnTo>
                      <a:pt x="9867" y="11524"/>
                    </a:lnTo>
                    <a:lnTo>
                      <a:pt x="9924" y="11505"/>
                    </a:lnTo>
                    <a:lnTo>
                      <a:pt x="10001" y="11467"/>
                    </a:lnTo>
                    <a:lnTo>
                      <a:pt x="10057" y="11448"/>
                    </a:lnTo>
                    <a:lnTo>
                      <a:pt x="10096" y="11448"/>
                    </a:lnTo>
                    <a:lnTo>
                      <a:pt x="10115" y="11429"/>
                    </a:lnTo>
                    <a:lnTo>
                      <a:pt x="10077" y="11372"/>
                    </a:lnTo>
                    <a:lnTo>
                      <a:pt x="10077" y="11333"/>
                    </a:lnTo>
                    <a:lnTo>
                      <a:pt x="10115" y="11277"/>
                    </a:lnTo>
                    <a:lnTo>
                      <a:pt x="10267" y="11181"/>
                    </a:lnTo>
                    <a:lnTo>
                      <a:pt x="10305" y="11162"/>
                    </a:lnTo>
                    <a:lnTo>
                      <a:pt x="10343" y="11181"/>
                    </a:lnTo>
                    <a:lnTo>
                      <a:pt x="10401" y="11201"/>
                    </a:lnTo>
                    <a:lnTo>
                      <a:pt x="10458" y="11201"/>
                    </a:lnTo>
                    <a:lnTo>
                      <a:pt x="10477" y="11181"/>
                    </a:lnTo>
                    <a:lnTo>
                      <a:pt x="10496" y="11143"/>
                    </a:lnTo>
                    <a:lnTo>
                      <a:pt x="10515" y="11124"/>
                    </a:lnTo>
                    <a:lnTo>
                      <a:pt x="10629" y="11086"/>
                    </a:lnTo>
                    <a:lnTo>
                      <a:pt x="10648" y="11048"/>
                    </a:lnTo>
                    <a:lnTo>
                      <a:pt x="10629" y="10991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0199" name="Freeform 3">
                <a:extLst>
                  <a:ext uri="{FF2B5EF4-FFF2-40B4-BE49-F238E27FC236}">
                    <a16:creationId xmlns:a16="http://schemas.microsoft.com/office/drawing/2014/main" id="{74ACAA3C-5362-B749-ABDE-F4D594EC0A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0038" y="4705350"/>
                <a:ext cx="5219700" cy="6376988"/>
              </a:xfrm>
              <a:custGeom>
                <a:avLst/>
                <a:gdLst>
                  <a:gd name="T0" fmla="*/ 2147483646 w 14497"/>
                  <a:gd name="T1" fmla="*/ 2147483646 h 17715"/>
                  <a:gd name="T2" fmla="*/ 2147483646 w 14497"/>
                  <a:gd name="T3" fmla="*/ 2147483646 h 17715"/>
                  <a:gd name="T4" fmla="*/ 2147483646 w 14497"/>
                  <a:gd name="T5" fmla="*/ 2147483646 h 17715"/>
                  <a:gd name="T6" fmla="*/ 2147483646 w 14497"/>
                  <a:gd name="T7" fmla="*/ 2147483646 h 17715"/>
                  <a:gd name="T8" fmla="*/ 2147483646 w 14497"/>
                  <a:gd name="T9" fmla="*/ 2147483646 h 17715"/>
                  <a:gd name="T10" fmla="*/ 2147483646 w 14497"/>
                  <a:gd name="T11" fmla="*/ 2147483646 h 17715"/>
                  <a:gd name="T12" fmla="*/ 2147483646 w 14497"/>
                  <a:gd name="T13" fmla="*/ 2147483646 h 17715"/>
                  <a:gd name="T14" fmla="*/ 2147483646 w 14497"/>
                  <a:gd name="T15" fmla="*/ 2147483646 h 17715"/>
                  <a:gd name="T16" fmla="*/ 2147483646 w 14497"/>
                  <a:gd name="T17" fmla="*/ 2147483646 h 17715"/>
                  <a:gd name="T18" fmla="*/ 2147483646 w 14497"/>
                  <a:gd name="T19" fmla="*/ 2147483646 h 17715"/>
                  <a:gd name="T20" fmla="*/ 2147483646 w 14497"/>
                  <a:gd name="T21" fmla="*/ 2147483646 h 17715"/>
                  <a:gd name="T22" fmla="*/ 2147483646 w 14497"/>
                  <a:gd name="T23" fmla="*/ 2147483646 h 17715"/>
                  <a:gd name="T24" fmla="*/ 2147483646 w 14497"/>
                  <a:gd name="T25" fmla="*/ 2147483646 h 17715"/>
                  <a:gd name="T26" fmla="*/ 2147483646 w 14497"/>
                  <a:gd name="T27" fmla="*/ 2147483646 h 17715"/>
                  <a:gd name="T28" fmla="*/ 2147483646 w 14497"/>
                  <a:gd name="T29" fmla="*/ 2147483646 h 17715"/>
                  <a:gd name="T30" fmla="*/ 2147483646 w 14497"/>
                  <a:gd name="T31" fmla="*/ 2147483646 h 17715"/>
                  <a:gd name="T32" fmla="*/ 2147483646 w 14497"/>
                  <a:gd name="T33" fmla="*/ 2147483646 h 17715"/>
                  <a:gd name="T34" fmla="*/ 2147483646 w 14497"/>
                  <a:gd name="T35" fmla="*/ 2147483646 h 17715"/>
                  <a:gd name="T36" fmla="*/ 2147483646 w 14497"/>
                  <a:gd name="T37" fmla="*/ 2147483646 h 17715"/>
                  <a:gd name="T38" fmla="*/ 2147483646 w 14497"/>
                  <a:gd name="T39" fmla="*/ 2147483646 h 17715"/>
                  <a:gd name="T40" fmla="*/ 2147483646 w 14497"/>
                  <a:gd name="T41" fmla="*/ 2147483646 h 17715"/>
                  <a:gd name="T42" fmla="*/ 2147483646 w 14497"/>
                  <a:gd name="T43" fmla="*/ 2147483646 h 17715"/>
                  <a:gd name="T44" fmla="*/ 2147483646 w 14497"/>
                  <a:gd name="T45" fmla="*/ 2147483646 h 17715"/>
                  <a:gd name="T46" fmla="*/ 2147483646 w 14497"/>
                  <a:gd name="T47" fmla="*/ 2147483646 h 17715"/>
                  <a:gd name="T48" fmla="*/ 2147483646 w 14497"/>
                  <a:gd name="T49" fmla="*/ 2147483646 h 17715"/>
                  <a:gd name="T50" fmla="*/ 2147483646 w 14497"/>
                  <a:gd name="T51" fmla="*/ 2147483646 h 17715"/>
                  <a:gd name="T52" fmla="*/ 2147483646 w 14497"/>
                  <a:gd name="T53" fmla="*/ 2147483646 h 17715"/>
                  <a:gd name="T54" fmla="*/ 2147483646 w 14497"/>
                  <a:gd name="T55" fmla="*/ 2147483646 h 17715"/>
                  <a:gd name="T56" fmla="*/ 2147483646 w 14497"/>
                  <a:gd name="T57" fmla="*/ 2147483646 h 17715"/>
                  <a:gd name="T58" fmla="*/ 2147483646 w 14497"/>
                  <a:gd name="T59" fmla="*/ 2147483646 h 17715"/>
                  <a:gd name="T60" fmla="*/ 2147483646 w 14497"/>
                  <a:gd name="T61" fmla="*/ 2147483646 h 17715"/>
                  <a:gd name="T62" fmla="*/ 2147483646 w 14497"/>
                  <a:gd name="T63" fmla="*/ 2147483646 h 17715"/>
                  <a:gd name="T64" fmla="*/ 2147483646 w 14497"/>
                  <a:gd name="T65" fmla="*/ 2147483646 h 17715"/>
                  <a:gd name="T66" fmla="*/ 2147483646 w 14497"/>
                  <a:gd name="T67" fmla="*/ 2147483646 h 17715"/>
                  <a:gd name="T68" fmla="*/ 2147483646 w 14497"/>
                  <a:gd name="T69" fmla="*/ 2147483646 h 17715"/>
                  <a:gd name="T70" fmla="*/ 2147483646 w 14497"/>
                  <a:gd name="T71" fmla="*/ 2147483646 h 17715"/>
                  <a:gd name="T72" fmla="*/ 2147483646 w 14497"/>
                  <a:gd name="T73" fmla="*/ 2147483646 h 17715"/>
                  <a:gd name="T74" fmla="*/ 2147483646 w 14497"/>
                  <a:gd name="T75" fmla="*/ 2147483646 h 17715"/>
                  <a:gd name="T76" fmla="*/ 2147483646 w 14497"/>
                  <a:gd name="T77" fmla="*/ 2147483646 h 17715"/>
                  <a:gd name="T78" fmla="*/ 2147483646 w 14497"/>
                  <a:gd name="T79" fmla="*/ 2147483646 h 17715"/>
                  <a:gd name="T80" fmla="*/ 2147483646 w 14497"/>
                  <a:gd name="T81" fmla="*/ 2147483646 h 17715"/>
                  <a:gd name="T82" fmla="*/ 2147483646 w 14497"/>
                  <a:gd name="T83" fmla="*/ 2147483646 h 17715"/>
                  <a:gd name="T84" fmla="*/ 2147483646 w 14497"/>
                  <a:gd name="T85" fmla="*/ 2147483646 h 17715"/>
                  <a:gd name="T86" fmla="*/ 2147483646 w 14497"/>
                  <a:gd name="T87" fmla="*/ 2147483646 h 17715"/>
                  <a:gd name="T88" fmla="*/ 2147483646 w 14497"/>
                  <a:gd name="T89" fmla="*/ 2147483646 h 17715"/>
                  <a:gd name="T90" fmla="*/ 0 w 14497"/>
                  <a:gd name="T91" fmla="*/ 2147483646 h 17715"/>
                  <a:gd name="T92" fmla="*/ 2147483646 w 14497"/>
                  <a:gd name="T93" fmla="*/ 2147483646 h 17715"/>
                  <a:gd name="T94" fmla="*/ 2147483646 w 14497"/>
                  <a:gd name="T95" fmla="*/ 2147483646 h 17715"/>
                  <a:gd name="T96" fmla="*/ 2147483646 w 14497"/>
                  <a:gd name="T97" fmla="*/ 2147483646 h 17715"/>
                  <a:gd name="T98" fmla="*/ 2147483646 w 14497"/>
                  <a:gd name="T99" fmla="*/ 2147483646 h 17715"/>
                  <a:gd name="T100" fmla="*/ 2147483646 w 14497"/>
                  <a:gd name="T101" fmla="*/ 2147483646 h 17715"/>
                  <a:gd name="T102" fmla="*/ 2147483646 w 14497"/>
                  <a:gd name="T103" fmla="*/ 2147483646 h 17715"/>
                  <a:gd name="T104" fmla="*/ 2147483646 w 14497"/>
                  <a:gd name="T105" fmla="*/ 2147483646 h 17715"/>
                  <a:gd name="T106" fmla="*/ 2147483646 w 14497"/>
                  <a:gd name="T107" fmla="*/ 2147483646 h 17715"/>
                  <a:gd name="T108" fmla="*/ 2147483646 w 14497"/>
                  <a:gd name="T109" fmla="*/ 2147483646 h 17715"/>
                  <a:gd name="T110" fmla="*/ 2147483646 w 14497"/>
                  <a:gd name="T111" fmla="*/ 2147483646 h 17715"/>
                  <a:gd name="T112" fmla="*/ 2147483646 w 14497"/>
                  <a:gd name="T113" fmla="*/ 2147483646 h 17715"/>
                  <a:gd name="T114" fmla="*/ 2147483646 w 14497"/>
                  <a:gd name="T115" fmla="*/ 2147483646 h 17715"/>
                  <a:gd name="T116" fmla="*/ 2147483646 w 14497"/>
                  <a:gd name="T117" fmla="*/ 2147483646 h 17715"/>
                  <a:gd name="T118" fmla="*/ 2147483646 w 14497"/>
                  <a:gd name="T119" fmla="*/ 2147483646 h 1771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4497" h="17715">
                    <a:moveTo>
                      <a:pt x="14477" y="4991"/>
                    </a:moveTo>
                    <a:lnTo>
                      <a:pt x="14420" y="4895"/>
                    </a:lnTo>
                    <a:lnTo>
                      <a:pt x="14363" y="4838"/>
                    </a:lnTo>
                    <a:lnTo>
                      <a:pt x="14191" y="4705"/>
                    </a:lnTo>
                    <a:lnTo>
                      <a:pt x="14115" y="4667"/>
                    </a:lnTo>
                    <a:lnTo>
                      <a:pt x="13944" y="4629"/>
                    </a:lnTo>
                    <a:lnTo>
                      <a:pt x="13868" y="4572"/>
                    </a:lnTo>
                    <a:lnTo>
                      <a:pt x="13773" y="4496"/>
                    </a:lnTo>
                    <a:lnTo>
                      <a:pt x="13696" y="4457"/>
                    </a:lnTo>
                    <a:lnTo>
                      <a:pt x="13620" y="4476"/>
                    </a:lnTo>
                    <a:lnTo>
                      <a:pt x="13506" y="4515"/>
                    </a:lnTo>
                    <a:lnTo>
                      <a:pt x="13411" y="4533"/>
                    </a:lnTo>
                    <a:lnTo>
                      <a:pt x="13239" y="4438"/>
                    </a:lnTo>
                    <a:lnTo>
                      <a:pt x="13163" y="4457"/>
                    </a:lnTo>
                    <a:lnTo>
                      <a:pt x="13067" y="4476"/>
                    </a:lnTo>
                    <a:lnTo>
                      <a:pt x="12972" y="4476"/>
                    </a:lnTo>
                    <a:lnTo>
                      <a:pt x="12896" y="4457"/>
                    </a:lnTo>
                    <a:lnTo>
                      <a:pt x="12820" y="4381"/>
                    </a:lnTo>
                    <a:lnTo>
                      <a:pt x="12763" y="4171"/>
                    </a:lnTo>
                    <a:lnTo>
                      <a:pt x="12744" y="4115"/>
                    </a:lnTo>
                    <a:lnTo>
                      <a:pt x="12763" y="4076"/>
                    </a:lnTo>
                    <a:lnTo>
                      <a:pt x="12782" y="4019"/>
                    </a:lnTo>
                    <a:lnTo>
                      <a:pt x="12801" y="3962"/>
                    </a:lnTo>
                    <a:lnTo>
                      <a:pt x="12820" y="3905"/>
                    </a:lnTo>
                    <a:lnTo>
                      <a:pt x="12801" y="3790"/>
                    </a:lnTo>
                    <a:lnTo>
                      <a:pt x="12801" y="3734"/>
                    </a:lnTo>
                    <a:lnTo>
                      <a:pt x="12820" y="3676"/>
                    </a:lnTo>
                    <a:lnTo>
                      <a:pt x="12877" y="3543"/>
                    </a:lnTo>
                    <a:lnTo>
                      <a:pt x="12896" y="3486"/>
                    </a:lnTo>
                    <a:lnTo>
                      <a:pt x="12877" y="3429"/>
                    </a:lnTo>
                    <a:lnTo>
                      <a:pt x="12839" y="3391"/>
                    </a:lnTo>
                    <a:lnTo>
                      <a:pt x="12801" y="3409"/>
                    </a:lnTo>
                    <a:lnTo>
                      <a:pt x="12763" y="3448"/>
                    </a:lnTo>
                    <a:lnTo>
                      <a:pt x="12744" y="3505"/>
                    </a:lnTo>
                    <a:lnTo>
                      <a:pt x="12725" y="3562"/>
                    </a:lnTo>
                    <a:lnTo>
                      <a:pt x="12706" y="3600"/>
                    </a:lnTo>
                    <a:lnTo>
                      <a:pt x="12667" y="3638"/>
                    </a:lnTo>
                    <a:lnTo>
                      <a:pt x="12610" y="3658"/>
                    </a:lnTo>
                    <a:lnTo>
                      <a:pt x="12477" y="3676"/>
                    </a:lnTo>
                    <a:lnTo>
                      <a:pt x="12439" y="3676"/>
                    </a:lnTo>
                    <a:lnTo>
                      <a:pt x="12401" y="3638"/>
                    </a:lnTo>
                    <a:lnTo>
                      <a:pt x="12325" y="3581"/>
                    </a:lnTo>
                    <a:lnTo>
                      <a:pt x="12287" y="3562"/>
                    </a:lnTo>
                    <a:lnTo>
                      <a:pt x="12249" y="3562"/>
                    </a:lnTo>
                    <a:lnTo>
                      <a:pt x="12153" y="3600"/>
                    </a:lnTo>
                    <a:lnTo>
                      <a:pt x="12115" y="3619"/>
                    </a:lnTo>
                    <a:lnTo>
                      <a:pt x="12058" y="3600"/>
                    </a:lnTo>
                    <a:lnTo>
                      <a:pt x="12020" y="3581"/>
                    </a:lnTo>
                    <a:lnTo>
                      <a:pt x="12001" y="3543"/>
                    </a:lnTo>
                    <a:lnTo>
                      <a:pt x="11963" y="3486"/>
                    </a:lnTo>
                    <a:lnTo>
                      <a:pt x="12001" y="3448"/>
                    </a:lnTo>
                    <a:lnTo>
                      <a:pt x="11201" y="3028"/>
                    </a:lnTo>
                    <a:lnTo>
                      <a:pt x="11182" y="3010"/>
                    </a:lnTo>
                    <a:lnTo>
                      <a:pt x="11144" y="2933"/>
                    </a:lnTo>
                    <a:lnTo>
                      <a:pt x="11125" y="2914"/>
                    </a:lnTo>
                    <a:lnTo>
                      <a:pt x="11106" y="2914"/>
                    </a:lnTo>
                    <a:lnTo>
                      <a:pt x="11086" y="2896"/>
                    </a:lnTo>
                    <a:lnTo>
                      <a:pt x="11049" y="2857"/>
                    </a:lnTo>
                    <a:lnTo>
                      <a:pt x="11010" y="2857"/>
                    </a:lnTo>
                    <a:lnTo>
                      <a:pt x="10934" y="2857"/>
                    </a:lnTo>
                    <a:lnTo>
                      <a:pt x="10896" y="2857"/>
                    </a:lnTo>
                    <a:lnTo>
                      <a:pt x="10877" y="2876"/>
                    </a:lnTo>
                    <a:lnTo>
                      <a:pt x="10858" y="2876"/>
                    </a:lnTo>
                    <a:lnTo>
                      <a:pt x="10820" y="2896"/>
                    </a:lnTo>
                    <a:lnTo>
                      <a:pt x="10801" y="2896"/>
                    </a:lnTo>
                    <a:lnTo>
                      <a:pt x="10763" y="2896"/>
                    </a:lnTo>
                    <a:lnTo>
                      <a:pt x="10725" y="2876"/>
                    </a:lnTo>
                    <a:lnTo>
                      <a:pt x="10686" y="2857"/>
                    </a:lnTo>
                    <a:lnTo>
                      <a:pt x="10668" y="2800"/>
                    </a:lnTo>
                    <a:lnTo>
                      <a:pt x="10591" y="2762"/>
                    </a:lnTo>
                    <a:lnTo>
                      <a:pt x="10439" y="2705"/>
                    </a:lnTo>
                    <a:lnTo>
                      <a:pt x="10363" y="2648"/>
                    </a:lnTo>
                    <a:lnTo>
                      <a:pt x="10324" y="2591"/>
                    </a:lnTo>
                    <a:lnTo>
                      <a:pt x="10382" y="2534"/>
                    </a:lnTo>
                    <a:lnTo>
                      <a:pt x="10382" y="2495"/>
                    </a:lnTo>
                    <a:lnTo>
                      <a:pt x="10382" y="2476"/>
                    </a:lnTo>
                    <a:lnTo>
                      <a:pt x="10401" y="2438"/>
                    </a:lnTo>
                    <a:lnTo>
                      <a:pt x="10401" y="2419"/>
                    </a:lnTo>
                    <a:lnTo>
                      <a:pt x="10382" y="2381"/>
                    </a:lnTo>
                    <a:lnTo>
                      <a:pt x="10363" y="2362"/>
                    </a:lnTo>
                    <a:lnTo>
                      <a:pt x="10324" y="2324"/>
                    </a:lnTo>
                    <a:lnTo>
                      <a:pt x="10305" y="2324"/>
                    </a:lnTo>
                    <a:lnTo>
                      <a:pt x="10305" y="2305"/>
                    </a:lnTo>
                    <a:lnTo>
                      <a:pt x="10305" y="2286"/>
                    </a:lnTo>
                    <a:lnTo>
                      <a:pt x="10305" y="2267"/>
                    </a:lnTo>
                    <a:lnTo>
                      <a:pt x="10287" y="2267"/>
                    </a:lnTo>
                    <a:lnTo>
                      <a:pt x="10268" y="2286"/>
                    </a:lnTo>
                    <a:lnTo>
                      <a:pt x="10248" y="2286"/>
                    </a:lnTo>
                    <a:lnTo>
                      <a:pt x="10229" y="2286"/>
                    </a:lnTo>
                    <a:lnTo>
                      <a:pt x="10229" y="2248"/>
                    </a:lnTo>
                    <a:lnTo>
                      <a:pt x="10248" y="2248"/>
                    </a:lnTo>
                    <a:lnTo>
                      <a:pt x="10268" y="2248"/>
                    </a:lnTo>
                    <a:lnTo>
                      <a:pt x="10268" y="2229"/>
                    </a:lnTo>
                    <a:lnTo>
                      <a:pt x="10268" y="2171"/>
                    </a:lnTo>
                    <a:lnTo>
                      <a:pt x="10268" y="2114"/>
                    </a:lnTo>
                    <a:lnTo>
                      <a:pt x="10248" y="2057"/>
                    </a:lnTo>
                    <a:lnTo>
                      <a:pt x="10268" y="2038"/>
                    </a:lnTo>
                    <a:lnTo>
                      <a:pt x="10268" y="2019"/>
                    </a:lnTo>
                    <a:lnTo>
                      <a:pt x="10287" y="1981"/>
                    </a:lnTo>
                    <a:lnTo>
                      <a:pt x="10268" y="1962"/>
                    </a:lnTo>
                    <a:lnTo>
                      <a:pt x="10248" y="1924"/>
                    </a:lnTo>
                    <a:lnTo>
                      <a:pt x="10210" y="1886"/>
                    </a:lnTo>
                    <a:lnTo>
                      <a:pt x="10210" y="1829"/>
                    </a:lnTo>
                    <a:lnTo>
                      <a:pt x="10229" y="1791"/>
                    </a:lnTo>
                    <a:lnTo>
                      <a:pt x="10248" y="1753"/>
                    </a:lnTo>
                    <a:lnTo>
                      <a:pt x="10287" y="1677"/>
                    </a:lnTo>
                    <a:lnTo>
                      <a:pt x="10305" y="1657"/>
                    </a:lnTo>
                    <a:lnTo>
                      <a:pt x="10324" y="1657"/>
                    </a:lnTo>
                    <a:lnTo>
                      <a:pt x="10344" y="1638"/>
                    </a:lnTo>
                    <a:lnTo>
                      <a:pt x="10344" y="1619"/>
                    </a:lnTo>
                    <a:lnTo>
                      <a:pt x="10324" y="1581"/>
                    </a:lnTo>
                    <a:lnTo>
                      <a:pt x="10324" y="1562"/>
                    </a:lnTo>
                    <a:lnTo>
                      <a:pt x="10305" y="1467"/>
                    </a:lnTo>
                    <a:lnTo>
                      <a:pt x="10305" y="1448"/>
                    </a:lnTo>
                    <a:lnTo>
                      <a:pt x="10305" y="1428"/>
                    </a:lnTo>
                    <a:lnTo>
                      <a:pt x="10324" y="1428"/>
                    </a:lnTo>
                    <a:lnTo>
                      <a:pt x="10344" y="1410"/>
                    </a:lnTo>
                    <a:lnTo>
                      <a:pt x="10363" y="1391"/>
                    </a:lnTo>
                    <a:lnTo>
                      <a:pt x="10344" y="1333"/>
                    </a:lnTo>
                    <a:lnTo>
                      <a:pt x="10324" y="1276"/>
                    </a:lnTo>
                    <a:lnTo>
                      <a:pt x="10305" y="1238"/>
                    </a:lnTo>
                    <a:lnTo>
                      <a:pt x="10287" y="1200"/>
                    </a:lnTo>
                    <a:lnTo>
                      <a:pt x="10210" y="1143"/>
                    </a:lnTo>
                    <a:lnTo>
                      <a:pt x="10210" y="1124"/>
                    </a:lnTo>
                    <a:lnTo>
                      <a:pt x="10210" y="1086"/>
                    </a:lnTo>
                    <a:lnTo>
                      <a:pt x="10210" y="1067"/>
                    </a:lnTo>
                    <a:lnTo>
                      <a:pt x="10210" y="1029"/>
                    </a:lnTo>
                    <a:lnTo>
                      <a:pt x="10268" y="933"/>
                    </a:lnTo>
                    <a:lnTo>
                      <a:pt x="10268" y="895"/>
                    </a:lnTo>
                    <a:lnTo>
                      <a:pt x="10268" y="838"/>
                    </a:lnTo>
                    <a:lnTo>
                      <a:pt x="10268" y="800"/>
                    </a:lnTo>
                    <a:lnTo>
                      <a:pt x="10248" y="743"/>
                    </a:lnTo>
                    <a:lnTo>
                      <a:pt x="10210" y="705"/>
                    </a:lnTo>
                    <a:lnTo>
                      <a:pt x="10192" y="629"/>
                    </a:lnTo>
                    <a:lnTo>
                      <a:pt x="10229" y="419"/>
                    </a:lnTo>
                    <a:lnTo>
                      <a:pt x="10229" y="324"/>
                    </a:lnTo>
                    <a:lnTo>
                      <a:pt x="10077" y="38"/>
                    </a:lnTo>
                    <a:lnTo>
                      <a:pt x="10058" y="19"/>
                    </a:lnTo>
                    <a:lnTo>
                      <a:pt x="10039" y="19"/>
                    </a:lnTo>
                    <a:lnTo>
                      <a:pt x="10020" y="0"/>
                    </a:lnTo>
                    <a:lnTo>
                      <a:pt x="10001" y="19"/>
                    </a:lnTo>
                    <a:lnTo>
                      <a:pt x="9943" y="38"/>
                    </a:lnTo>
                    <a:lnTo>
                      <a:pt x="9925" y="38"/>
                    </a:lnTo>
                    <a:lnTo>
                      <a:pt x="9925" y="57"/>
                    </a:lnTo>
                    <a:lnTo>
                      <a:pt x="9906" y="76"/>
                    </a:lnTo>
                    <a:lnTo>
                      <a:pt x="9867" y="133"/>
                    </a:lnTo>
                    <a:lnTo>
                      <a:pt x="9848" y="153"/>
                    </a:lnTo>
                    <a:lnTo>
                      <a:pt x="9829" y="172"/>
                    </a:lnTo>
                    <a:lnTo>
                      <a:pt x="9811" y="172"/>
                    </a:lnTo>
                    <a:lnTo>
                      <a:pt x="9791" y="172"/>
                    </a:lnTo>
                    <a:lnTo>
                      <a:pt x="9753" y="153"/>
                    </a:lnTo>
                    <a:lnTo>
                      <a:pt x="9734" y="153"/>
                    </a:lnTo>
                    <a:lnTo>
                      <a:pt x="9715" y="153"/>
                    </a:lnTo>
                    <a:lnTo>
                      <a:pt x="9696" y="153"/>
                    </a:lnTo>
                    <a:lnTo>
                      <a:pt x="9696" y="172"/>
                    </a:lnTo>
                    <a:lnTo>
                      <a:pt x="9677" y="209"/>
                    </a:lnTo>
                    <a:lnTo>
                      <a:pt x="9696" y="209"/>
                    </a:lnTo>
                    <a:lnTo>
                      <a:pt x="9696" y="229"/>
                    </a:lnTo>
                    <a:lnTo>
                      <a:pt x="9696" y="248"/>
                    </a:lnTo>
                    <a:lnTo>
                      <a:pt x="9620" y="343"/>
                    </a:lnTo>
                    <a:lnTo>
                      <a:pt x="9601" y="381"/>
                    </a:lnTo>
                    <a:lnTo>
                      <a:pt x="9601" y="400"/>
                    </a:lnTo>
                    <a:lnTo>
                      <a:pt x="9601" y="419"/>
                    </a:lnTo>
                    <a:lnTo>
                      <a:pt x="9582" y="438"/>
                    </a:lnTo>
                    <a:lnTo>
                      <a:pt x="9525" y="457"/>
                    </a:lnTo>
                    <a:lnTo>
                      <a:pt x="9486" y="495"/>
                    </a:lnTo>
                    <a:lnTo>
                      <a:pt x="9410" y="514"/>
                    </a:lnTo>
                    <a:lnTo>
                      <a:pt x="9353" y="571"/>
                    </a:lnTo>
                    <a:lnTo>
                      <a:pt x="9296" y="610"/>
                    </a:lnTo>
                    <a:lnTo>
                      <a:pt x="9181" y="610"/>
                    </a:lnTo>
                    <a:lnTo>
                      <a:pt x="9125" y="629"/>
                    </a:lnTo>
                    <a:lnTo>
                      <a:pt x="9144" y="629"/>
                    </a:lnTo>
                    <a:lnTo>
                      <a:pt x="9353" y="724"/>
                    </a:lnTo>
                    <a:lnTo>
                      <a:pt x="9372" y="743"/>
                    </a:lnTo>
                    <a:lnTo>
                      <a:pt x="9410" y="781"/>
                    </a:lnTo>
                    <a:lnTo>
                      <a:pt x="9486" y="857"/>
                    </a:lnTo>
                    <a:lnTo>
                      <a:pt x="9582" y="933"/>
                    </a:lnTo>
                    <a:lnTo>
                      <a:pt x="9601" y="971"/>
                    </a:lnTo>
                    <a:lnTo>
                      <a:pt x="9601" y="991"/>
                    </a:lnTo>
                    <a:lnTo>
                      <a:pt x="9582" y="1029"/>
                    </a:lnTo>
                    <a:lnTo>
                      <a:pt x="9525" y="1105"/>
                    </a:lnTo>
                    <a:lnTo>
                      <a:pt x="9486" y="1143"/>
                    </a:lnTo>
                    <a:lnTo>
                      <a:pt x="9410" y="1352"/>
                    </a:lnTo>
                    <a:lnTo>
                      <a:pt x="9391" y="1372"/>
                    </a:lnTo>
                    <a:lnTo>
                      <a:pt x="9315" y="1467"/>
                    </a:lnTo>
                    <a:lnTo>
                      <a:pt x="9277" y="1486"/>
                    </a:lnTo>
                    <a:lnTo>
                      <a:pt x="9277" y="1505"/>
                    </a:lnTo>
                    <a:lnTo>
                      <a:pt x="9258" y="1505"/>
                    </a:lnTo>
                    <a:lnTo>
                      <a:pt x="9220" y="1524"/>
                    </a:lnTo>
                    <a:lnTo>
                      <a:pt x="9163" y="1505"/>
                    </a:lnTo>
                    <a:lnTo>
                      <a:pt x="9105" y="1486"/>
                    </a:lnTo>
                    <a:lnTo>
                      <a:pt x="9086" y="1467"/>
                    </a:lnTo>
                    <a:lnTo>
                      <a:pt x="9067" y="1428"/>
                    </a:lnTo>
                    <a:lnTo>
                      <a:pt x="9067" y="1391"/>
                    </a:lnTo>
                    <a:lnTo>
                      <a:pt x="9086" y="1352"/>
                    </a:lnTo>
                    <a:lnTo>
                      <a:pt x="9086" y="1314"/>
                    </a:lnTo>
                    <a:lnTo>
                      <a:pt x="9067" y="1257"/>
                    </a:lnTo>
                    <a:lnTo>
                      <a:pt x="9049" y="1219"/>
                    </a:lnTo>
                    <a:lnTo>
                      <a:pt x="9010" y="1181"/>
                    </a:lnTo>
                    <a:lnTo>
                      <a:pt x="8991" y="1143"/>
                    </a:lnTo>
                    <a:lnTo>
                      <a:pt x="8934" y="1143"/>
                    </a:lnTo>
                    <a:lnTo>
                      <a:pt x="8896" y="1143"/>
                    </a:lnTo>
                    <a:lnTo>
                      <a:pt x="8858" y="1143"/>
                    </a:lnTo>
                    <a:lnTo>
                      <a:pt x="8763" y="1181"/>
                    </a:lnTo>
                    <a:lnTo>
                      <a:pt x="8687" y="1219"/>
                    </a:lnTo>
                    <a:lnTo>
                      <a:pt x="8648" y="1257"/>
                    </a:lnTo>
                    <a:lnTo>
                      <a:pt x="8591" y="1296"/>
                    </a:lnTo>
                    <a:lnTo>
                      <a:pt x="8534" y="1296"/>
                    </a:lnTo>
                    <a:lnTo>
                      <a:pt x="8477" y="1296"/>
                    </a:lnTo>
                    <a:lnTo>
                      <a:pt x="8420" y="1238"/>
                    </a:lnTo>
                    <a:lnTo>
                      <a:pt x="8382" y="1181"/>
                    </a:lnTo>
                    <a:lnTo>
                      <a:pt x="8363" y="1105"/>
                    </a:lnTo>
                    <a:lnTo>
                      <a:pt x="8363" y="1029"/>
                    </a:lnTo>
                    <a:lnTo>
                      <a:pt x="8420" y="971"/>
                    </a:lnTo>
                    <a:lnTo>
                      <a:pt x="8648" y="838"/>
                    </a:lnTo>
                    <a:lnTo>
                      <a:pt x="8648" y="819"/>
                    </a:lnTo>
                    <a:lnTo>
                      <a:pt x="8648" y="800"/>
                    </a:lnTo>
                    <a:lnTo>
                      <a:pt x="8648" y="781"/>
                    </a:lnTo>
                    <a:lnTo>
                      <a:pt x="8629" y="781"/>
                    </a:lnTo>
                    <a:lnTo>
                      <a:pt x="8610" y="781"/>
                    </a:lnTo>
                    <a:lnTo>
                      <a:pt x="8591" y="781"/>
                    </a:lnTo>
                    <a:lnTo>
                      <a:pt x="8572" y="781"/>
                    </a:lnTo>
                    <a:lnTo>
                      <a:pt x="8553" y="762"/>
                    </a:lnTo>
                    <a:lnTo>
                      <a:pt x="8534" y="762"/>
                    </a:lnTo>
                    <a:lnTo>
                      <a:pt x="8477" y="762"/>
                    </a:lnTo>
                    <a:lnTo>
                      <a:pt x="8458" y="762"/>
                    </a:lnTo>
                    <a:lnTo>
                      <a:pt x="8439" y="743"/>
                    </a:lnTo>
                    <a:lnTo>
                      <a:pt x="8439" y="724"/>
                    </a:lnTo>
                    <a:lnTo>
                      <a:pt x="8458" y="686"/>
                    </a:lnTo>
                    <a:lnTo>
                      <a:pt x="8458" y="667"/>
                    </a:lnTo>
                    <a:lnTo>
                      <a:pt x="8477" y="648"/>
                    </a:lnTo>
                    <a:lnTo>
                      <a:pt x="8496" y="648"/>
                    </a:lnTo>
                    <a:lnTo>
                      <a:pt x="8496" y="629"/>
                    </a:lnTo>
                    <a:lnTo>
                      <a:pt x="8515" y="629"/>
                    </a:lnTo>
                    <a:lnTo>
                      <a:pt x="8515" y="610"/>
                    </a:lnTo>
                    <a:lnTo>
                      <a:pt x="8534" y="610"/>
                    </a:lnTo>
                    <a:lnTo>
                      <a:pt x="8534" y="590"/>
                    </a:lnTo>
                    <a:lnTo>
                      <a:pt x="8534" y="571"/>
                    </a:lnTo>
                    <a:lnTo>
                      <a:pt x="8515" y="571"/>
                    </a:lnTo>
                    <a:lnTo>
                      <a:pt x="8496" y="553"/>
                    </a:lnTo>
                    <a:lnTo>
                      <a:pt x="8477" y="553"/>
                    </a:lnTo>
                    <a:lnTo>
                      <a:pt x="8458" y="571"/>
                    </a:lnTo>
                    <a:lnTo>
                      <a:pt x="8439" y="571"/>
                    </a:lnTo>
                    <a:lnTo>
                      <a:pt x="8420" y="571"/>
                    </a:lnTo>
                    <a:lnTo>
                      <a:pt x="8420" y="553"/>
                    </a:lnTo>
                    <a:lnTo>
                      <a:pt x="8401" y="553"/>
                    </a:lnTo>
                    <a:lnTo>
                      <a:pt x="8401" y="534"/>
                    </a:lnTo>
                    <a:lnTo>
                      <a:pt x="8420" y="514"/>
                    </a:lnTo>
                    <a:lnTo>
                      <a:pt x="8439" y="514"/>
                    </a:lnTo>
                    <a:lnTo>
                      <a:pt x="8439" y="495"/>
                    </a:lnTo>
                    <a:lnTo>
                      <a:pt x="8458" y="476"/>
                    </a:lnTo>
                    <a:lnTo>
                      <a:pt x="8458" y="438"/>
                    </a:lnTo>
                    <a:lnTo>
                      <a:pt x="8458" y="419"/>
                    </a:lnTo>
                    <a:lnTo>
                      <a:pt x="8439" y="419"/>
                    </a:lnTo>
                    <a:lnTo>
                      <a:pt x="8439" y="400"/>
                    </a:lnTo>
                    <a:lnTo>
                      <a:pt x="8420" y="381"/>
                    </a:lnTo>
                    <a:lnTo>
                      <a:pt x="8382" y="400"/>
                    </a:lnTo>
                    <a:lnTo>
                      <a:pt x="8324" y="343"/>
                    </a:lnTo>
                    <a:lnTo>
                      <a:pt x="8324" y="324"/>
                    </a:lnTo>
                    <a:lnTo>
                      <a:pt x="8324" y="305"/>
                    </a:lnTo>
                    <a:lnTo>
                      <a:pt x="8343" y="267"/>
                    </a:lnTo>
                    <a:lnTo>
                      <a:pt x="8324" y="248"/>
                    </a:lnTo>
                    <a:lnTo>
                      <a:pt x="8324" y="229"/>
                    </a:lnTo>
                    <a:lnTo>
                      <a:pt x="8306" y="209"/>
                    </a:lnTo>
                    <a:lnTo>
                      <a:pt x="8287" y="209"/>
                    </a:lnTo>
                    <a:lnTo>
                      <a:pt x="8267" y="209"/>
                    </a:lnTo>
                    <a:lnTo>
                      <a:pt x="8248" y="229"/>
                    </a:lnTo>
                    <a:lnTo>
                      <a:pt x="8210" y="267"/>
                    </a:lnTo>
                    <a:lnTo>
                      <a:pt x="8191" y="286"/>
                    </a:lnTo>
                    <a:lnTo>
                      <a:pt x="8191" y="305"/>
                    </a:lnTo>
                    <a:lnTo>
                      <a:pt x="8191" y="324"/>
                    </a:lnTo>
                    <a:lnTo>
                      <a:pt x="8191" y="343"/>
                    </a:lnTo>
                    <a:lnTo>
                      <a:pt x="8153" y="343"/>
                    </a:lnTo>
                    <a:lnTo>
                      <a:pt x="8153" y="362"/>
                    </a:lnTo>
                    <a:lnTo>
                      <a:pt x="8134" y="381"/>
                    </a:lnTo>
                    <a:lnTo>
                      <a:pt x="8115" y="419"/>
                    </a:lnTo>
                    <a:lnTo>
                      <a:pt x="8096" y="438"/>
                    </a:lnTo>
                    <a:lnTo>
                      <a:pt x="8077" y="457"/>
                    </a:lnTo>
                    <a:lnTo>
                      <a:pt x="8039" y="476"/>
                    </a:lnTo>
                    <a:lnTo>
                      <a:pt x="8020" y="476"/>
                    </a:lnTo>
                    <a:lnTo>
                      <a:pt x="8001" y="476"/>
                    </a:lnTo>
                    <a:lnTo>
                      <a:pt x="7982" y="457"/>
                    </a:lnTo>
                    <a:lnTo>
                      <a:pt x="7925" y="419"/>
                    </a:lnTo>
                    <a:lnTo>
                      <a:pt x="7906" y="400"/>
                    </a:lnTo>
                    <a:lnTo>
                      <a:pt x="7906" y="381"/>
                    </a:lnTo>
                    <a:lnTo>
                      <a:pt x="7906" y="362"/>
                    </a:lnTo>
                    <a:lnTo>
                      <a:pt x="7925" y="343"/>
                    </a:lnTo>
                    <a:lnTo>
                      <a:pt x="7943" y="324"/>
                    </a:lnTo>
                    <a:lnTo>
                      <a:pt x="7962" y="305"/>
                    </a:lnTo>
                    <a:lnTo>
                      <a:pt x="7982" y="286"/>
                    </a:lnTo>
                    <a:lnTo>
                      <a:pt x="8001" y="286"/>
                    </a:lnTo>
                    <a:lnTo>
                      <a:pt x="8001" y="267"/>
                    </a:lnTo>
                    <a:lnTo>
                      <a:pt x="7982" y="248"/>
                    </a:lnTo>
                    <a:lnTo>
                      <a:pt x="7943" y="229"/>
                    </a:lnTo>
                    <a:lnTo>
                      <a:pt x="7906" y="209"/>
                    </a:lnTo>
                    <a:lnTo>
                      <a:pt x="7791" y="209"/>
                    </a:lnTo>
                    <a:lnTo>
                      <a:pt x="7791" y="190"/>
                    </a:lnTo>
                    <a:lnTo>
                      <a:pt x="7772" y="190"/>
                    </a:lnTo>
                    <a:lnTo>
                      <a:pt x="7753" y="153"/>
                    </a:lnTo>
                    <a:lnTo>
                      <a:pt x="7734" y="95"/>
                    </a:lnTo>
                    <a:lnTo>
                      <a:pt x="7696" y="0"/>
                    </a:lnTo>
                    <a:lnTo>
                      <a:pt x="7658" y="0"/>
                    </a:lnTo>
                    <a:lnTo>
                      <a:pt x="7544" y="0"/>
                    </a:lnTo>
                    <a:lnTo>
                      <a:pt x="7467" y="19"/>
                    </a:lnTo>
                    <a:lnTo>
                      <a:pt x="7391" y="76"/>
                    </a:lnTo>
                    <a:lnTo>
                      <a:pt x="7315" y="153"/>
                    </a:lnTo>
                    <a:lnTo>
                      <a:pt x="7258" y="172"/>
                    </a:lnTo>
                    <a:lnTo>
                      <a:pt x="7029" y="209"/>
                    </a:lnTo>
                    <a:lnTo>
                      <a:pt x="7010" y="229"/>
                    </a:lnTo>
                    <a:lnTo>
                      <a:pt x="6972" y="343"/>
                    </a:lnTo>
                    <a:lnTo>
                      <a:pt x="7010" y="629"/>
                    </a:lnTo>
                    <a:lnTo>
                      <a:pt x="6991" y="743"/>
                    </a:lnTo>
                    <a:lnTo>
                      <a:pt x="6953" y="705"/>
                    </a:lnTo>
                    <a:lnTo>
                      <a:pt x="6934" y="705"/>
                    </a:lnTo>
                    <a:lnTo>
                      <a:pt x="6896" y="705"/>
                    </a:lnTo>
                    <a:lnTo>
                      <a:pt x="6877" y="743"/>
                    </a:lnTo>
                    <a:lnTo>
                      <a:pt x="6839" y="705"/>
                    </a:lnTo>
                    <a:lnTo>
                      <a:pt x="6782" y="705"/>
                    </a:lnTo>
                    <a:lnTo>
                      <a:pt x="6706" y="686"/>
                    </a:lnTo>
                    <a:lnTo>
                      <a:pt x="6629" y="667"/>
                    </a:lnTo>
                    <a:lnTo>
                      <a:pt x="6572" y="743"/>
                    </a:lnTo>
                    <a:lnTo>
                      <a:pt x="6553" y="743"/>
                    </a:lnTo>
                    <a:lnTo>
                      <a:pt x="6496" y="762"/>
                    </a:lnTo>
                    <a:lnTo>
                      <a:pt x="6477" y="800"/>
                    </a:lnTo>
                    <a:lnTo>
                      <a:pt x="6458" y="876"/>
                    </a:lnTo>
                    <a:lnTo>
                      <a:pt x="6439" y="895"/>
                    </a:lnTo>
                    <a:lnTo>
                      <a:pt x="6420" y="915"/>
                    </a:lnTo>
                    <a:lnTo>
                      <a:pt x="6382" y="1029"/>
                    </a:lnTo>
                    <a:lnTo>
                      <a:pt x="6362" y="1067"/>
                    </a:lnTo>
                    <a:lnTo>
                      <a:pt x="6362" y="1219"/>
                    </a:lnTo>
                    <a:lnTo>
                      <a:pt x="6306" y="1296"/>
                    </a:lnTo>
                    <a:lnTo>
                      <a:pt x="6306" y="1333"/>
                    </a:lnTo>
                    <a:lnTo>
                      <a:pt x="6325" y="1372"/>
                    </a:lnTo>
                    <a:lnTo>
                      <a:pt x="6306" y="1428"/>
                    </a:lnTo>
                    <a:lnTo>
                      <a:pt x="6286" y="1467"/>
                    </a:lnTo>
                    <a:lnTo>
                      <a:pt x="6191" y="1543"/>
                    </a:lnTo>
                    <a:lnTo>
                      <a:pt x="6172" y="1562"/>
                    </a:lnTo>
                    <a:lnTo>
                      <a:pt x="6172" y="1600"/>
                    </a:lnTo>
                    <a:lnTo>
                      <a:pt x="6153" y="1619"/>
                    </a:lnTo>
                    <a:lnTo>
                      <a:pt x="6134" y="1638"/>
                    </a:lnTo>
                    <a:lnTo>
                      <a:pt x="6115" y="1657"/>
                    </a:lnTo>
                    <a:lnTo>
                      <a:pt x="6115" y="1695"/>
                    </a:lnTo>
                    <a:lnTo>
                      <a:pt x="6134" y="1714"/>
                    </a:lnTo>
                    <a:lnTo>
                      <a:pt x="6115" y="1733"/>
                    </a:lnTo>
                    <a:lnTo>
                      <a:pt x="6096" y="1753"/>
                    </a:lnTo>
                    <a:lnTo>
                      <a:pt x="6096" y="1772"/>
                    </a:lnTo>
                    <a:lnTo>
                      <a:pt x="6058" y="1772"/>
                    </a:lnTo>
                    <a:lnTo>
                      <a:pt x="6039" y="1791"/>
                    </a:lnTo>
                    <a:lnTo>
                      <a:pt x="5981" y="1772"/>
                    </a:lnTo>
                    <a:lnTo>
                      <a:pt x="5944" y="1791"/>
                    </a:lnTo>
                    <a:lnTo>
                      <a:pt x="5810" y="1867"/>
                    </a:lnTo>
                    <a:lnTo>
                      <a:pt x="5753" y="1924"/>
                    </a:lnTo>
                    <a:lnTo>
                      <a:pt x="5753" y="1981"/>
                    </a:lnTo>
                    <a:lnTo>
                      <a:pt x="5772" y="2019"/>
                    </a:lnTo>
                    <a:lnTo>
                      <a:pt x="5734" y="2076"/>
                    </a:lnTo>
                    <a:lnTo>
                      <a:pt x="5715" y="2114"/>
                    </a:lnTo>
                    <a:lnTo>
                      <a:pt x="5696" y="2153"/>
                    </a:lnTo>
                    <a:lnTo>
                      <a:pt x="5715" y="2210"/>
                    </a:lnTo>
                    <a:lnTo>
                      <a:pt x="5753" y="2229"/>
                    </a:lnTo>
                    <a:lnTo>
                      <a:pt x="5734" y="2229"/>
                    </a:lnTo>
                    <a:lnTo>
                      <a:pt x="5772" y="2286"/>
                    </a:lnTo>
                    <a:lnTo>
                      <a:pt x="5810" y="2305"/>
                    </a:lnTo>
                    <a:lnTo>
                      <a:pt x="5829" y="2343"/>
                    </a:lnTo>
                    <a:lnTo>
                      <a:pt x="5829" y="2419"/>
                    </a:lnTo>
                    <a:lnTo>
                      <a:pt x="5829" y="2476"/>
                    </a:lnTo>
                    <a:lnTo>
                      <a:pt x="5791" y="2515"/>
                    </a:lnTo>
                    <a:lnTo>
                      <a:pt x="5772" y="2534"/>
                    </a:lnTo>
                    <a:lnTo>
                      <a:pt x="5753" y="2571"/>
                    </a:lnTo>
                    <a:lnTo>
                      <a:pt x="5734" y="2629"/>
                    </a:lnTo>
                    <a:lnTo>
                      <a:pt x="5734" y="2667"/>
                    </a:lnTo>
                    <a:lnTo>
                      <a:pt x="5734" y="2724"/>
                    </a:lnTo>
                    <a:lnTo>
                      <a:pt x="5696" y="2762"/>
                    </a:lnTo>
                    <a:lnTo>
                      <a:pt x="5581" y="2705"/>
                    </a:lnTo>
                    <a:lnTo>
                      <a:pt x="5563" y="2705"/>
                    </a:lnTo>
                    <a:lnTo>
                      <a:pt x="5544" y="2667"/>
                    </a:lnTo>
                    <a:lnTo>
                      <a:pt x="5505" y="2610"/>
                    </a:lnTo>
                    <a:lnTo>
                      <a:pt x="5486" y="2591"/>
                    </a:lnTo>
                    <a:lnTo>
                      <a:pt x="5468" y="2552"/>
                    </a:lnTo>
                    <a:lnTo>
                      <a:pt x="5448" y="2534"/>
                    </a:lnTo>
                    <a:lnTo>
                      <a:pt x="5448" y="2515"/>
                    </a:lnTo>
                    <a:lnTo>
                      <a:pt x="5448" y="2419"/>
                    </a:lnTo>
                    <a:lnTo>
                      <a:pt x="5448" y="2400"/>
                    </a:lnTo>
                    <a:lnTo>
                      <a:pt x="5448" y="2381"/>
                    </a:lnTo>
                    <a:lnTo>
                      <a:pt x="5429" y="2362"/>
                    </a:lnTo>
                    <a:lnTo>
                      <a:pt x="5391" y="2343"/>
                    </a:lnTo>
                    <a:lnTo>
                      <a:pt x="5334" y="2305"/>
                    </a:lnTo>
                    <a:lnTo>
                      <a:pt x="5315" y="2286"/>
                    </a:lnTo>
                    <a:lnTo>
                      <a:pt x="5219" y="2324"/>
                    </a:lnTo>
                    <a:lnTo>
                      <a:pt x="5201" y="2324"/>
                    </a:lnTo>
                    <a:lnTo>
                      <a:pt x="5182" y="2324"/>
                    </a:lnTo>
                    <a:lnTo>
                      <a:pt x="5105" y="2286"/>
                    </a:lnTo>
                    <a:lnTo>
                      <a:pt x="5087" y="2286"/>
                    </a:lnTo>
                    <a:lnTo>
                      <a:pt x="5067" y="2267"/>
                    </a:lnTo>
                    <a:lnTo>
                      <a:pt x="5067" y="2248"/>
                    </a:lnTo>
                    <a:lnTo>
                      <a:pt x="5048" y="2229"/>
                    </a:lnTo>
                    <a:lnTo>
                      <a:pt x="5029" y="2248"/>
                    </a:lnTo>
                    <a:lnTo>
                      <a:pt x="5029" y="2267"/>
                    </a:lnTo>
                    <a:lnTo>
                      <a:pt x="5010" y="2343"/>
                    </a:lnTo>
                    <a:lnTo>
                      <a:pt x="5010" y="2362"/>
                    </a:lnTo>
                    <a:lnTo>
                      <a:pt x="5029" y="2400"/>
                    </a:lnTo>
                    <a:lnTo>
                      <a:pt x="5048" y="2419"/>
                    </a:lnTo>
                    <a:lnTo>
                      <a:pt x="5048" y="2438"/>
                    </a:lnTo>
                    <a:lnTo>
                      <a:pt x="5048" y="2457"/>
                    </a:lnTo>
                    <a:lnTo>
                      <a:pt x="5048" y="2476"/>
                    </a:lnTo>
                    <a:lnTo>
                      <a:pt x="5067" y="2515"/>
                    </a:lnTo>
                    <a:lnTo>
                      <a:pt x="5087" y="2552"/>
                    </a:lnTo>
                    <a:lnTo>
                      <a:pt x="5067" y="2686"/>
                    </a:lnTo>
                    <a:lnTo>
                      <a:pt x="5067" y="2705"/>
                    </a:lnTo>
                    <a:lnTo>
                      <a:pt x="5067" y="2724"/>
                    </a:lnTo>
                    <a:lnTo>
                      <a:pt x="5087" y="2724"/>
                    </a:lnTo>
                    <a:lnTo>
                      <a:pt x="5105" y="2724"/>
                    </a:lnTo>
                    <a:lnTo>
                      <a:pt x="5124" y="2724"/>
                    </a:lnTo>
                    <a:lnTo>
                      <a:pt x="5124" y="2743"/>
                    </a:lnTo>
                    <a:lnTo>
                      <a:pt x="5143" y="2762"/>
                    </a:lnTo>
                    <a:lnTo>
                      <a:pt x="5143" y="2781"/>
                    </a:lnTo>
                    <a:lnTo>
                      <a:pt x="5143" y="2800"/>
                    </a:lnTo>
                    <a:lnTo>
                      <a:pt x="5124" y="2819"/>
                    </a:lnTo>
                    <a:lnTo>
                      <a:pt x="5105" y="2876"/>
                    </a:lnTo>
                    <a:lnTo>
                      <a:pt x="5087" y="2876"/>
                    </a:lnTo>
                    <a:lnTo>
                      <a:pt x="5067" y="2896"/>
                    </a:lnTo>
                    <a:lnTo>
                      <a:pt x="5029" y="2896"/>
                    </a:lnTo>
                    <a:lnTo>
                      <a:pt x="5010" y="2896"/>
                    </a:lnTo>
                    <a:lnTo>
                      <a:pt x="4991" y="2914"/>
                    </a:lnTo>
                    <a:lnTo>
                      <a:pt x="4953" y="2933"/>
                    </a:lnTo>
                    <a:lnTo>
                      <a:pt x="4934" y="2933"/>
                    </a:lnTo>
                    <a:lnTo>
                      <a:pt x="4915" y="2933"/>
                    </a:lnTo>
                    <a:lnTo>
                      <a:pt x="4896" y="2933"/>
                    </a:lnTo>
                    <a:lnTo>
                      <a:pt x="4877" y="2933"/>
                    </a:lnTo>
                    <a:lnTo>
                      <a:pt x="4858" y="2952"/>
                    </a:lnTo>
                    <a:lnTo>
                      <a:pt x="4838" y="2952"/>
                    </a:lnTo>
                    <a:lnTo>
                      <a:pt x="4820" y="2933"/>
                    </a:lnTo>
                    <a:lnTo>
                      <a:pt x="4801" y="2933"/>
                    </a:lnTo>
                    <a:lnTo>
                      <a:pt x="4782" y="2914"/>
                    </a:lnTo>
                    <a:lnTo>
                      <a:pt x="4762" y="2914"/>
                    </a:lnTo>
                    <a:lnTo>
                      <a:pt x="4743" y="2896"/>
                    </a:lnTo>
                    <a:lnTo>
                      <a:pt x="4724" y="2896"/>
                    </a:lnTo>
                    <a:lnTo>
                      <a:pt x="4572" y="2972"/>
                    </a:lnTo>
                    <a:lnTo>
                      <a:pt x="4553" y="2991"/>
                    </a:lnTo>
                    <a:lnTo>
                      <a:pt x="4515" y="3010"/>
                    </a:lnTo>
                    <a:lnTo>
                      <a:pt x="4496" y="3010"/>
                    </a:lnTo>
                    <a:lnTo>
                      <a:pt x="4477" y="3028"/>
                    </a:lnTo>
                    <a:lnTo>
                      <a:pt x="4457" y="3048"/>
                    </a:lnTo>
                    <a:lnTo>
                      <a:pt x="4401" y="3143"/>
                    </a:lnTo>
                    <a:lnTo>
                      <a:pt x="4381" y="3181"/>
                    </a:lnTo>
                    <a:lnTo>
                      <a:pt x="4362" y="3219"/>
                    </a:lnTo>
                    <a:lnTo>
                      <a:pt x="4344" y="3429"/>
                    </a:lnTo>
                    <a:lnTo>
                      <a:pt x="4344" y="3486"/>
                    </a:lnTo>
                    <a:lnTo>
                      <a:pt x="4305" y="3505"/>
                    </a:lnTo>
                    <a:lnTo>
                      <a:pt x="4286" y="3524"/>
                    </a:lnTo>
                    <a:lnTo>
                      <a:pt x="4267" y="3543"/>
                    </a:lnTo>
                    <a:lnTo>
                      <a:pt x="4286" y="3562"/>
                    </a:lnTo>
                    <a:lnTo>
                      <a:pt x="4362" y="3753"/>
                    </a:lnTo>
                    <a:lnTo>
                      <a:pt x="4381" y="3810"/>
                    </a:lnTo>
                    <a:lnTo>
                      <a:pt x="4381" y="3867"/>
                    </a:lnTo>
                    <a:lnTo>
                      <a:pt x="4381" y="3886"/>
                    </a:lnTo>
                    <a:lnTo>
                      <a:pt x="4401" y="3981"/>
                    </a:lnTo>
                    <a:lnTo>
                      <a:pt x="4420" y="4057"/>
                    </a:lnTo>
                    <a:lnTo>
                      <a:pt x="4420" y="4095"/>
                    </a:lnTo>
                    <a:lnTo>
                      <a:pt x="4439" y="4115"/>
                    </a:lnTo>
                    <a:lnTo>
                      <a:pt x="4457" y="4115"/>
                    </a:lnTo>
                    <a:lnTo>
                      <a:pt x="4477" y="4134"/>
                    </a:lnTo>
                    <a:lnTo>
                      <a:pt x="4496" y="4134"/>
                    </a:lnTo>
                    <a:lnTo>
                      <a:pt x="4610" y="4095"/>
                    </a:lnTo>
                    <a:lnTo>
                      <a:pt x="4629" y="4095"/>
                    </a:lnTo>
                    <a:lnTo>
                      <a:pt x="4629" y="4115"/>
                    </a:lnTo>
                    <a:lnTo>
                      <a:pt x="4648" y="4115"/>
                    </a:lnTo>
                    <a:lnTo>
                      <a:pt x="4648" y="4134"/>
                    </a:lnTo>
                    <a:lnTo>
                      <a:pt x="4648" y="4171"/>
                    </a:lnTo>
                    <a:lnTo>
                      <a:pt x="4610" y="4305"/>
                    </a:lnTo>
                    <a:lnTo>
                      <a:pt x="4610" y="4343"/>
                    </a:lnTo>
                    <a:lnTo>
                      <a:pt x="4629" y="4362"/>
                    </a:lnTo>
                    <a:lnTo>
                      <a:pt x="4648" y="4381"/>
                    </a:lnTo>
                    <a:lnTo>
                      <a:pt x="4667" y="4381"/>
                    </a:lnTo>
                    <a:lnTo>
                      <a:pt x="4686" y="4362"/>
                    </a:lnTo>
                    <a:lnTo>
                      <a:pt x="4706" y="4343"/>
                    </a:lnTo>
                    <a:lnTo>
                      <a:pt x="4706" y="4324"/>
                    </a:lnTo>
                    <a:lnTo>
                      <a:pt x="4724" y="4324"/>
                    </a:lnTo>
                    <a:lnTo>
                      <a:pt x="4743" y="4305"/>
                    </a:lnTo>
                    <a:lnTo>
                      <a:pt x="4743" y="4286"/>
                    </a:lnTo>
                    <a:lnTo>
                      <a:pt x="4762" y="4267"/>
                    </a:lnTo>
                    <a:lnTo>
                      <a:pt x="4782" y="4267"/>
                    </a:lnTo>
                    <a:lnTo>
                      <a:pt x="4801" y="4267"/>
                    </a:lnTo>
                    <a:lnTo>
                      <a:pt x="4820" y="4267"/>
                    </a:lnTo>
                    <a:lnTo>
                      <a:pt x="4820" y="4286"/>
                    </a:lnTo>
                    <a:lnTo>
                      <a:pt x="4838" y="4286"/>
                    </a:lnTo>
                    <a:lnTo>
                      <a:pt x="4838" y="4324"/>
                    </a:lnTo>
                    <a:lnTo>
                      <a:pt x="4858" y="4362"/>
                    </a:lnTo>
                    <a:lnTo>
                      <a:pt x="4858" y="4572"/>
                    </a:lnTo>
                    <a:lnTo>
                      <a:pt x="4838" y="4610"/>
                    </a:lnTo>
                    <a:lnTo>
                      <a:pt x="4820" y="4648"/>
                    </a:lnTo>
                    <a:lnTo>
                      <a:pt x="4724" y="4781"/>
                    </a:lnTo>
                    <a:lnTo>
                      <a:pt x="4706" y="4819"/>
                    </a:lnTo>
                    <a:lnTo>
                      <a:pt x="4686" y="4877"/>
                    </a:lnTo>
                    <a:lnTo>
                      <a:pt x="4686" y="4933"/>
                    </a:lnTo>
                    <a:lnTo>
                      <a:pt x="4686" y="4953"/>
                    </a:lnTo>
                    <a:lnTo>
                      <a:pt x="4667" y="4991"/>
                    </a:lnTo>
                    <a:lnTo>
                      <a:pt x="4629" y="5067"/>
                    </a:lnTo>
                    <a:lnTo>
                      <a:pt x="4610" y="5105"/>
                    </a:lnTo>
                    <a:lnTo>
                      <a:pt x="4591" y="5219"/>
                    </a:lnTo>
                    <a:lnTo>
                      <a:pt x="4572" y="5276"/>
                    </a:lnTo>
                    <a:lnTo>
                      <a:pt x="4534" y="5314"/>
                    </a:lnTo>
                    <a:lnTo>
                      <a:pt x="4515" y="5334"/>
                    </a:lnTo>
                    <a:lnTo>
                      <a:pt x="4439" y="5372"/>
                    </a:lnTo>
                    <a:lnTo>
                      <a:pt x="4420" y="5390"/>
                    </a:lnTo>
                    <a:lnTo>
                      <a:pt x="4344" y="5486"/>
                    </a:lnTo>
                    <a:lnTo>
                      <a:pt x="4325" y="5524"/>
                    </a:lnTo>
                    <a:lnTo>
                      <a:pt x="4305" y="5562"/>
                    </a:lnTo>
                    <a:lnTo>
                      <a:pt x="4286" y="5600"/>
                    </a:lnTo>
                    <a:lnTo>
                      <a:pt x="4286" y="5657"/>
                    </a:lnTo>
                    <a:lnTo>
                      <a:pt x="4286" y="5676"/>
                    </a:lnTo>
                    <a:lnTo>
                      <a:pt x="4286" y="5695"/>
                    </a:lnTo>
                    <a:lnTo>
                      <a:pt x="4191" y="5791"/>
                    </a:lnTo>
                    <a:lnTo>
                      <a:pt x="4153" y="5848"/>
                    </a:lnTo>
                    <a:lnTo>
                      <a:pt x="4115" y="5962"/>
                    </a:lnTo>
                    <a:lnTo>
                      <a:pt x="4077" y="6000"/>
                    </a:lnTo>
                    <a:lnTo>
                      <a:pt x="4039" y="6038"/>
                    </a:lnTo>
                    <a:lnTo>
                      <a:pt x="4000" y="6076"/>
                    </a:lnTo>
                    <a:lnTo>
                      <a:pt x="3981" y="6133"/>
                    </a:lnTo>
                    <a:lnTo>
                      <a:pt x="3963" y="6248"/>
                    </a:lnTo>
                    <a:lnTo>
                      <a:pt x="3944" y="6305"/>
                    </a:lnTo>
                    <a:lnTo>
                      <a:pt x="3829" y="6514"/>
                    </a:lnTo>
                    <a:lnTo>
                      <a:pt x="3791" y="6572"/>
                    </a:lnTo>
                    <a:lnTo>
                      <a:pt x="3772" y="6610"/>
                    </a:lnTo>
                    <a:lnTo>
                      <a:pt x="3772" y="6648"/>
                    </a:lnTo>
                    <a:lnTo>
                      <a:pt x="3791" y="6705"/>
                    </a:lnTo>
                    <a:lnTo>
                      <a:pt x="3791" y="6724"/>
                    </a:lnTo>
                    <a:lnTo>
                      <a:pt x="3791" y="6743"/>
                    </a:lnTo>
                    <a:lnTo>
                      <a:pt x="3677" y="7048"/>
                    </a:lnTo>
                    <a:lnTo>
                      <a:pt x="3696" y="7105"/>
                    </a:lnTo>
                    <a:lnTo>
                      <a:pt x="3696" y="7124"/>
                    </a:lnTo>
                    <a:lnTo>
                      <a:pt x="3734" y="7162"/>
                    </a:lnTo>
                    <a:lnTo>
                      <a:pt x="3734" y="7181"/>
                    </a:lnTo>
                    <a:lnTo>
                      <a:pt x="3753" y="7181"/>
                    </a:lnTo>
                    <a:lnTo>
                      <a:pt x="3734" y="7200"/>
                    </a:lnTo>
                    <a:lnTo>
                      <a:pt x="3715" y="7200"/>
                    </a:lnTo>
                    <a:lnTo>
                      <a:pt x="3696" y="7219"/>
                    </a:lnTo>
                    <a:lnTo>
                      <a:pt x="3696" y="7239"/>
                    </a:lnTo>
                    <a:lnTo>
                      <a:pt x="3715" y="7295"/>
                    </a:lnTo>
                    <a:lnTo>
                      <a:pt x="3715" y="7315"/>
                    </a:lnTo>
                    <a:lnTo>
                      <a:pt x="3715" y="7391"/>
                    </a:lnTo>
                    <a:lnTo>
                      <a:pt x="3715" y="7410"/>
                    </a:lnTo>
                    <a:lnTo>
                      <a:pt x="3696" y="7429"/>
                    </a:lnTo>
                    <a:lnTo>
                      <a:pt x="3677" y="7448"/>
                    </a:lnTo>
                    <a:lnTo>
                      <a:pt x="3658" y="7467"/>
                    </a:lnTo>
                    <a:lnTo>
                      <a:pt x="3619" y="7486"/>
                    </a:lnTo>
                    <a:lnTo>
                      <a:pt x="3600" y="7486"/>
                    </a:lnTo>
                    <a:lnTo>
                      <a:pt x="3600" y="7505"/>
                    </a:lnTo>
                    <a:lnTo>
                      <a:pt x="3582" y="7581"/>
                    </a:lnTo>
                    <a:lnTo>
                      <a:pt x="3582" y="7620"/>
                    </a:lnTo>
                    <a:lnTo>
                      <a:pt x="3582" y="7638"/>
                    </a:lnTo>
                    <a:lnTo>
                      <a:pt x="3582" y="7657"/>
                    </a:lnTo>
                    <a:lnTo>
                      <a:pt x="3524" y="7715"/>
                    </a:lnTo>
                    <a:lnTo>
                      <a:pt x="3486" y="7791"/>
                    </a:lnTo>
                    <a:lnTo>
                      <a:pt x="3448" y="7772"/>
                    </a:lnTo>
                    <a:lnTo>
                      <a:pt x="3429" y="7752"/>
                    </a:lnTo>
                    <a:lnTo>
                      <a:pt x="3391" y="7715"/>
                    </a:lnTo>
                    <a:lnTo>
                      <a:pt x="3372" y="7696"/>
                    </a:lnTo>
                    <a:lnTo>
                      <a:pt x="3353" y="7696"/>
                    </a:lnTo>
                    <a:lnTo>
                      <a:pt x="3334" y="7696"/>
                    </a:lnTo>
                    <a:lnTo>
                      <a:pt x="3296" y="7715"/>
                    </a:lnTo>
                    <a:lnTo>
                      <a:pt x="3201" y="7752"/>
                    </a:lnTo>
                    <a:lnTo>
                      <a:pt x="3162" y="7752"/>
                    </a:lnTo>
                    <a:lnTo>
                      <a:pt x="3143" y="7752"/>
                    </a:lnTo>
                    <a:lnTo>
                      <a:pt x="3106" y="7752"/>
                    </a:lnTo>
                    <a:lnTo>
                      <a:pt x="3029" y="7715"/>
                    </a:lnTo>
                    <a:lnTo>
                      <a:pt x="2991" y="7696"/>
                    </a:lnTo>
                    <a:lnTo>
                      <a:pt x="2953" y="7696"/>
                    </a:lnTo>
                    <a:lnTo>
                      <a:pt x="2934" y="7715"/>
                    </a:lnTo>
                    <a:lnTo>
                      <a:pt x="2877" y="7752"/>
                    </a:lnTo>
                    <a:lnTo>
                      <a:pt x="2857" y="7772"/>
                    </a:lnTo>
                    <a:lnTo>
                      <a:pt x="2839" y="7772"/>
                    </a:lnTo>
                    <a:lnTo>
                      <a:pt x="2801" y="7772"/>
                    </a:lnTo>
                    <a:lnTo>
                      <a:pt x="2781" y="7772"/>
                    </a:lnTo>
                    <a:lnTo>
                      <a:pt x="2743" y="7772"/>
                    </a:lnTo>
                    <a:lnTo>
                      <a:pt x="2725" y="7772"/>
                    </a:lnTo>
                    <a:lnTo>
                      <a:pt x="2705" y="7791"/>
                    </a:lnTo>
                    <a:lnTo>
                      <a:pt x="2686" y="7829"/>
                    </a:lnTo>
                    <a:lnTo>
                      <a:pt x="2667" y="7848"/>
                    </a:lnTo>
                    <a:lnTo>
                      <a:pt x="2648" y="7867"/>
                    </a:lnTo>
                    <a:lnTo>
                      <a:pt x="2648" y="7886"/>
                    </a:lnTo>
                    <a:lnTo>
                      <a:pt x="2648" y="7905"/>
                    </a:lnTo>
                    <a:lnTo>
                      <a:pt x="2610" y="7924"/>
                    </a:lnTo>
                    <a:lnTo>
                      <a:pt x="2572" y="7924"/>
                    </a:lnTo>
                    <a:lnTo>
                      <a:pt x="2591" y="8038"/>
                    </a:lnTo>
                    <a:lnTo>
                      <a:pt x="2591" y="8077"/>
                    </a:lnTo>
                    <a:lnTo>
                      <a:pt x="2572" y="8077"/>
                    </a:lnTo>
                    <a:lnTo>
                      <a:pt x="2476" y="8077"/>
                    </a:lnTo>
                    <a:lnTo>
                      <a:pt x="2458" y="8077"/>
                    </a:lnTo>
                    <a:lnTo>
                      <a:pt x="2439" y="8096"/>
                    </a:lnTo>
                    <a:lnTo>
                      <a:pt x="2381" y="8114"/>
                    </a:lnTo>
                    <a:lnTo>
                      <a:pt x="2344" y="8133"/>
                    </a:lnTo>
                    <a:lnTo>
                      <a:pt x="2248" y="8172"/>
                    </a:lnTo>
                    <a:lnTo>
                      <a:pt x="2229" y="8191"/>
                    </a:lnTo>
                    <a:lnTo>
                      <a:pt x="2229" y="8210"/>
                    </a:lnTo>
                    <a:lnTo>
                      <a:pt x="2229" y="8267"/>
                    </a:lnTo>
                    <a:lnTo>
                      <a:pt x="2248" y="8324"/>
                    </a:lnTo>
                    <a:lnTo>
                      <a:pt x="2248" y="8343"/>
                    </a:lnTo>
                    <a:lnTo>
                      <a:pt x="2248" y="8362"/>
                    </a:lnTo>
                    <a:lnTo>
                      <a:pt x="2248" y="8381"/>
                    </a:lnTo>
                    <a:lnTo>
                      <a:pt x="2229" y="8419"/>
                    </a:lnTo>
                    <a:lnTo>
                      <a:pt x="2210" y="8419"/>
                    </a:lnTo>
                    <a:lnTo>
                      <a:pt x="2191" y="8419"/>
                    </a:lnTo>
                    <a:lnTo>
                      <a:pt x="2191" y="8400"/>
                    </a:lnTo>
                    <a:lnTo>
                      <a:pt x="2153" y="8971"/>
                    </a:lnTo>
                    <a:lnTo>
                      <a:pt x="2191" y="9048"/>
                    </a:lnTo>
                    <a:lnTo>
                      <a:pt x="2191" y="9086"/>
                    </a:lnTo>
                    <a:lnTo>
                      <a:pt x="2191" y="9105"/>
                    </a:lnTo>
                    <a:lnTo>
                      <a:pt x="2172" y="9124"/>
                    </a:lnTo>
                    <a:lnTo>
                      <a:pt x="2153" y="9124"/>
                    </a:lnTo>
                    <a:lnTo>
                      <a:pt x="2115" y="9143"/>
                    </a:lnTo>
                    <a:lnTo>
                      <a:pt x="2096" y="9143"/>
                    </a:lnTo>
                    <a:lnTo>
                      <a:pt x="1905" y="9410"/>
                    </a:lnTo>
                    <a:lnTo>
                      <a:pt x="1886" y="9429"/>
                    </a:lnTo>
                    <a:lnTo>
                      <a:pt x="1829" y="9429"/>
                    </a:lnTo>
                    <a:lnTo>
                      <a:pt x="1810" y="9429"/>
                    </a:lnTo>
                    <a:lnTo>
                      <a:pt x="1791" y="9467"/>
                    </a:lnTo>
                    <a:lnTo>
                      <a:pt x="1772" y="9505"/>
                    </a:lnTo>
                    <a:lnTo>
                      <a:pt x="1753" y="9581"/>
                    </a:lnTo>
                    <a:lnTo>
                      <a:pt x="1753" y="9619"/>
                    </a:lnTo>
                    <a:lnTo>
                      <a:pt x="1753" y="9638"/>
                    </a:lnTo>
                    <a:lnTo>
                      <a:pt x="1753" y="9657"/>
                    </a:lnTo>
                    <a:lnTo>
                      <a:pt x="1791" y="9696"/>
                    </a:lnTo>
                    <a:lnTo>
                      <a:pt x="1791" y="9715"/>
                    </a:lnTo>
                    <a:lnTo>
                      <a:pt x="1791" y="9733"/>
                    </a:lnTo>
                    <a:lnTo>
                      <a:pt x="1791" y="9753"/>
                    </a:lnTo>
                    <a:lnTo>
                      <a:pt x="1772" y="9791"/>
                    </a:lnTo>
                    <a:lnTo>
                      <a:pt x="1562" y="10133"/>
                    </a:lnTo>
                    <a:lnTo>
                      <a:pt x="1543" y="10209"/>
                    </a:lnTo>
                    <a:lnTo>
                      <a:pt x="1524" y="10361"/>
                    </a:lnTo>
                    <a:lnTo>
                      <a:pt x="1467" y="10533"/>
                    </a:lnTo>
                    <a:lnTo>
                      <a:pt x="1448" y="10571"/>
                    </a:lnTo>
                    <a:lnTo>
                      <a:pt x="1448" y="10590"/>
                    </a:lnTo>
                    <a:lnTo>
                      <a:pt x="1448" y="10609"/>
                    </a:lnTo>
                    <a:lnTo>
                      <a:pt x="1448" y="10628"/>
                    </a:lnTo>
                    <a:lnTo>
                      <a:pt x="1467" y="10647"/>
                    </a:lnTo>
                    <a:lnTo>
                      <a:pt x="1486" y="10647"/>
                    </a:lnTo>
                    <a:lnTo>
                      <a:pt x="1505" y="10647"/>
                    </a:lnTo>
                    <a:lnTo>
                      <a:pt x="1505" y="10666"/>
                    </a:lnTo>
                    <a:lnTo>
                      <a:pt x="1505" y="10685"/>
                    </a:lnTo>
                    <a:lnTo>
                      <a:pt x="1505" y="10742"/>
                    </a:lnTo>
                    <a:lnTo>
                      <a:pt x="1505" y="10761"/>
                    </a:lnTo>
                    <a:lnTo>
                      <a:pt x="1524" y="10780"/>
                    </a:lnTo>
                    <a:lnTo>
                      <a:pt x="1543" y="10780"/>
                    </a:lnTo>
                    <a:lnTo>
                      <a:pt x="1562" y="10742"/>
                    </a:lnTo>
                    <a:lnTo>
                      <a:pt x="1582" y="10723"/>
                    </a:lnTo>
                    <a:lnTo>
                      <a:pt x="1601" y="10704"/>
                    </a:lnTo>
                    <a:lnTo>
                      <a:pt x="1619" y="10704"/>
                    </a:lnTo>
                    <a:lnTo>
                      <a:pt x="1638" y="10704"/>
                    </a:lnTo>
                    <a:lnTo>
                      <a:pt x="1658" y="10704"/>
                    </a:lnTo>
                    <a:lnTo>
                      <a:pt x="1677" y="10704"/>
                    </a:lnTo>
                    <a:lnTo>
                      <a:pt x="1696" y="10704"/>
                    </a:lnTo>
                    <a:lnTo>
                      <a:pt x="1715" y="10704"/>
                    </a:lnTo>
                    <a:lnTo>
                      <a:pt x="1715" y="10723"/>
                    </a:lnTo>
                    <a:lnTo>
                      <a:pt x="1715" y="10761"/>
                    </a:lnTo>
                    <a:lnTo>
                      <a:pt x="1696" y="10819"/>
                    </a:lnTo>
                    <a:lnTo>
                      <a:pt x="1638" y="10933"/>
                    </a:lnTo>
                    <a:lnTo>
                      <a:pt x="1619" y="10951"/>
                    </a:lnTo>
                    <a:lnTo>
                      <a:pt x="1601" y="10990"/>
                    </a:lnTo>
                    <a:lnTo>
                      <a:pt x="1562" y="11009"/>
                    </a:lnTo>
                    <a:lnTo>
                      <a:pt x="1543" y="11047"/>
                    </a:lnTo>
                    <a:lnTo>
                      <a:pt x="1543" y="11066"/>
                    </a:lnTo>
                    <a:lnTo>
                      <a:pt x="1524" y="11123"/>
                    </a:lnTo>
                    <a:lnTo>
                      <a:pt x="1524" y="11161"/>
                    </a:lnTo>
                    <a:lnTo>
                      <a:pt x="1524" y="11218"/>
                    </a:lnTo>
                    <a:lnTo>
                      <a:pt x="1486" y="11314"/>
                    </a:lnTo>
                    <a:lnTo>
                      <a:pt x="1372" y="11581"/>
                    </a:lnTo>
                    <a:lnTo>
                      <a:pt x="1257" y="11885"/>
                    </a:lnTo>
                    <a:lnTo>
                      <a:pt x="1220" y="11923"/>
                    </a:lnTo>
                    <a:lnTo>
                      <a:pt x="1201" y="11942"/>
                    </a:lnTo>
                    <a:lnTo>
                      <a:pt x="1162" y="11980"/>
                    </a:lnTo>
                    <a:lnTo>
                      <a:pt x="1105" y="12018"/>
                    </a:lnTo>
                    <a:lnTo>
                      <a:pt x="1086" y="12038"/>
                    </a:lnTo>
                    <a:lnTo>
                      <a:pt x="1010" y="12171"/>
                    </a:lnTo>
                    <a:lnTo>
                      <a:pt x="953" y="12209"/>
                    </a:lnTo>
                    <a:lnTo>
                      <a:pt x="820" y="12228"/>
                    </a:lnTo>
                    <a:lnTo>
                      <a:pt x="762" y="12247"/>
                    </a:lnTo>
                    <a:lnTo>
                      <a:pt x="724" y="12266"/>
                    </a:lnTo>
                    <a:lnTo>
                      <a:pt x="724" y="12285"/>
                    </a:lnTo>
                    <a:lnTo>
                      <a:pt x="705" y="12285"/>
                    </a:lnTo>
                    <a:lnTo>
                      <a:pt x="686" y="12304"/>
                    </a:lnTo>
                    <a:lnTo>
                      <a:pt x="667" y="12342"/>
                    </a:lnTo>
                    <a:lnTo>
                      <a:pt x="648" y="12380"/>
                    </a:lnTo>
                    <a:lnTo>
                      <a:pt x="648" y="12419"/>
                    </a:lnTo>
                    <a:lnTo>
                      <a:pt x="648" y="12495"/>
                    </a:lnTo>
                    <a:lnTo>
                      <a:pt x="648" y="12590"/>
                    </a:lnTo>
                    <a:lnTo>
                      <a:pt x="572" y="12932"/>
                    </a:lnTo>
                    <a:lnTo>
                      <a:pt x="591" y="12952"/>
                    </a:lnTo>
                    <a:lnTo>
                      <a:pt x="591" y="12971"/>
                    </a:lnTo>
                    <a:lnTo>
                      <a:pt x="591" y="12990"/>
                    </a:lnTo>
                    <a:lnTo>
                      <a:pt x="610" y="12990"/>
                    </a:lnTo>
                    <a:lnTo>
                      <a:pt x="629" y="12990"/>
                    </a:lnTo>
                    <a:lnTo>
                      <a:pt x="724" y="13009"/>
                    </a:lnTo>
                    <a:lnTo>
                      <a:pt x="744" y="13009"/>
                    </a:lnTo>
                    <a:lnTo>
                      <a:pt x="762" y="13028"/>
                    </a:lnTo>
                    <a:lnTo>
                      <a:pt x="781" y="13028"/>
                    </a:lnTo>
                    <a:lnTo>
                      <a:pt x="800" y="13047"/>
                    </a:lnTo>
                    <a:lnTo>
                      <a:pt x="800" y="13066"/>
                    </a:lnTo>
                    <a:lnTo>
                      <a:pt x="820" y="13085"/>
                    </a:lnTo>
                    <a:lnTo>
                      <a:pt x="820" y="13104"/>
                    </a:lnTo>
                    <a:lnTo>
                      <a:pt x="820" y="13161"/>
                    </a:lnTo>
                    <a:lnTo>
                      <a:pt x="800" y="13218"/>
                    </a:lnTo>
                    <a:lnTo>
                      <a:pt x="800" y="13257"/>
                    </a:lnTo>
                    <a:lnTo>
                      <a:pt x="820" y="13276"/>
                    </a:lnTo>
                    <a:lnTo>
                      <a:pt x="858" y="13352"/>
                    </a:lnTo>
                    <a:lnTo>
                      <a:pt x="876" y="13352"/>
                    </a:lnTo>
                    <a:lnTo>
                      <a:pt x="876" y="13371"/>
                    </a:lnTo>
                    <a:lnTo>
                      <a:pt x="896" y="13371"/>
                    </a:lnTo>
                    <a:lnTo>
                      <a:pt x="896" y="13352"/>
                    </a:lnTo>
                    <a:lnTo>
                      <a:pt x="915" y="13333"/>
                    </a:lnTo>
                    <a:lnTo>
                      <a:pt x="934" y="13313"/>
                    </a:lnTo>
                    <a:lnTo>
                      <a:pt x="953" y="13313"/>
                    </a:lnTo>
                    <a:lnTo>
                      <a:pt x="972" y="13295"/>
                    </a:lnTo>
                    <a:lnTo>
                      <a:pt x="991" y="13313"/>
                    </a:lnTo>
                    <a:lnTo>
                      <a:pt x="991" y="13352"/>
                    </a:lnTo>
                    <a:lnTo>
                      <a:pt x="991" y="13390"/>
                    </a:lnTo>
                    <a:lnTo>
                      <a:pt x="915" y="13809"/>
                    </a:lnTo>
                    <a:lnTo>
                      <a:pt x="876" y="13866"/>
                    </a:lnTo>
                    <a:lnTo>
                      <a:pt x="858" y="13885"/>
                    </a:lnTo>
                    <a:lnTo>
                      <a:pt x="820" y="13904"/>
                    </a:lnTo>
                    <a:lnTo>
                      <a:pt x="800" y="13923"/>
                    </a:lnTo>
                    <a:lnTo>
                      <a:pt x="781" y="13942"/>
                    </a:lnTo>
                    <a:lnTo>
                      <a:pt x="762" y="13980"/>
                    </a:lnTo>
                    <a:lnTo>
                      <a:pt x="629" y="14171"/>
                    </a:lnTo>
                    <a:lnTo>
                      <a:pt x="591" y="14228"/>
                    </a:lnTo>
                    <a:lnTo>
                      <a:pt x="553" y="14266"/>
                    </a:lnTo>
                    <a:lnTo>
                      <a:pt x="477" y="14304"/>
                    </a:lnTo>
                    <a:lnTo>
                      <a:pt x="477" y="14323"/>
                    </a:lnTo>
                    <a:lnTo>
                      <a:pt x="458" y="14342"/>
                    </a:lnTo>
                    <a:lnTo>
                      <a:pt x="458" y="14361"/>
                    </a:lnTo>
                    <a:lnTo>
                      <a:pt x="439" y="14419"/>
                    </a:lnTo>
                    <a:lnTo>
                      <a:pt x="419" y="14476"/>
                    </a:lnTo>
                    <a:lnTo>
                      <a:pt x="419" y="14514"/>
                    </a:lnTo>
                    <a:lnTo>
                      <a:pt x="419" y="14533"/>
                    </a:lnTo>
                    <a:lnTo>
                      <a:pt x="419" y="14552"/>
                    </a:lnTo>
                    <a:lnTo>
                      <a:pt x="419" y="14571"/>
                    </a:lnTo>
                    <a:lnTo>
                      <a:pt x="439" y="14571"/>
                    </a:lnTo>
                    <a:lnTo>
                      <a:pt x="477" y="14609"/>
                    </a:lnTo>
                    <a:lnTo>
                      <a:pt x="477" y="14628"/>
                    </a:lnTo>
                    <a:lnTo>
                      <a:pt x="495" y="14647"/>
                    </a:lnTo>
                    <a:lnTo>
                      <a:pt x="477" y="14685"/>
                    </a:lnTo>
                    <a:lnTo>
                      <a:pt x="343" y="15009"/>
                    </a:lnTo>
                    <a:lnTo>
                      <a:pt x="286" y="15104"/>
                    </a:lnTo>
                    <a:lnTo>
                      <a:pt x="229" y="15180"/>
                    </a:lnTo>
                    <a:lnTo>
                      <a:pt x="210" y="15199"/>
                    </a:lnTo>
                    <a:lnTo>
                      <a:pt x="191" y="15218"/>
                    </a:lnTo>
                    <a:lnTo>
                      <a:pt x="153" y="15238"/>
                    </a:lnTo>
                    <a:lnTo>
                      <a:pt x="58" y="15257"/>
                    </a:lnTo>
                    <a:lnTo>
                      <a:pt x="38" y="15276"/>
                    </a:lnTo>
                    <a:lnTo>
                      <a:pt x="38" y="15294"/>
                    </a:lnTo>
                    <a:lnTo>
                      <a:pt x="19" y="15314"/>
                    </a:lnTo>
                    <a:lnTo>
                      <a:pt x="0" y="15314"/>
                    </a:lnTo>
                    <a:lnTo>
                      <a:pt x="0" y="15352"/>
                    </a:lnTo>
                    <a:lnTo>
                      <a:pt x="19" y="15371"/>
                    </a:lnTo>
                    <a:lnTo>
                      <a:pt x="134" y="15580"/>
                    </a:lnTo>
                    <a:lnTo>
                      <a:pt x="400" y="15466"/>
                    </a:lnTo>
                    <a:lnTo>
                      <a:pt x="419" y="15466"/>
                    </a:lnTo>
                    <a:lnTo>
                      <a:pt x="477" y="15466"/>
                    </a:lnTo>
                    <a:lnTo>
                      <a:pt x="553" y="15466"/>
                    </a:lnTo>
                    <a:lnTo>
                      <a:pt x="610" y="15485"/>
                    </a:lnTo>
                    <a:lnTo>
                      <a:pt x="629" y="15485"/>
                    </a:lnTo>
                    <a:lnTo>
                      <a:pt x="629" y="15504"/>
                    </a:lnTo>
                    <a:lnTo>
                      <a:pt x="648" y="15504"/>
                    </a:lnTo>
                    <a:lnTo>
                      <a:pt x="648" y="15523"/>
                    </a:lnTo>
                    <a:lnTo>
                      <a:pt x="648" y="15543"/>
                    </a:lnTo>
                    <a:lnTo>
                      <a:pt x="648" y="15561"/>
                    </a:lnTo>
                    <a:lnTo>
                      <a:pt x="667" y="15580"/>
                    </a:lnTo>
                    <a:lnTo>
                      <a:pt x="896" y="15599"/>
                    </a:lnTo>
                    <a:lnTo>
                      <a:pt x="972" y="15619"/>
                    </a:lnTo>
                    <a:lnTo>
                      <a:pt x="1029" y="15752"/>
                    </a:lnTo>
                    <a:lnTo>
                      <a:pt x="1067" y="15771"/>
                    </a:lnTo>
                    <a:lnTo>
                      <a:pt x="1086" y="15790"/>
                    </a:lnTo>
                    <a:lnTo>
                      <a:pt x="1105" y="15790"/>
                    </a:lnTo>
                    <a:lnTo>
                      <a:pt x="1124" y="15828"/>
                    </a:lnTo>
                    <a:lnTo>
                      <a:pt x="1143" y="15847"/>
                    </a:lnTo>
                    <a:lnTo>
                      <a:pt x="1162" y="15866"/>
                    </a:lnTo>
                    <a:lnTo>
                      <a:pt x="1162" y="15885"/>
                    </a:lnTo>
                    <a:lnTo>
                      <a:pt x="1162" y="15980"/>
                    </a:lnTo>
                    <a:lnTo>
                      <a:pt x="1162" y="16000"/>
                    </a:lnTo>
                    <a:lnTo>
                      <a:pt x="1181" y="16019"/>
                    </a:lnTo>
                    <a:lnTo>
                      <a:pt x="1201" y="16056"/>
                    </a:lnTo>
                    <a:lnTo>
                      <a:pt x="1220" y="16076"/>
                    </a:lnTo>
                    <a:lnTo>
                      <a:pt x="1220" y="16095"/>
                    </a:lnTo>
                    <a:lnTo>
                      <a:pt x="1220" y="16152"/>
                    </a:lnTo>
                    <a:lnTo>
                      <a:pt x="1372" y="16590"/>
                    </a:lnTo>
                    <a:lnTo>
                      <a:pt x="1410" y="16666"/>
                    </a:lnTo>
                    <a:lnTo>
                      <a:pt x="1562" y="16894"/>
                    </a:lnTo>
                    <a:lnTo>
                      <a:pt x="1601" y="16933"/>
                    </a:lnTo>
                    <a:lnTo>
                      <a:pt x="1638" y="16971"/>
                    </a:lnTo>
                    <a:lnTo>
                      <a:pt x="1791" y="17066"/>
                    </a:lnTo>
                    <a:lnTo>
                      <a:pt x="2077" y="17199"/>
                    </a:lnTo>
                    <a:lnTo>
                      <a:pt x="2096" y="17161"/>
                    </a:lnTo>
                    <a:lnTo>
                      <a:pt x="2267" y="17047"/>
                    </a:lnTo>
                    <a:lnTo>
                      <a:pt x="2400" y="16894"/>
                    </a:lnTo>
                    <a:lnTo>
                      <a:pt x="2439" y="16876"/>
                    </a:lnTo>
                    <a:lnTo>
                      <a:pt x="2476" y="16857"/>
                    </a:lnTo>
                    <a:lnTo>
                      <a:pt x="2572" y="16838"/>
                    </a:lnTo>
                    <a:lnTo>
                      <a:pt x="2667" y="16799"/>
                    </a:lnTo>
                    <a:lnTo>
                      <a:pt x="2705" y="16799"/>
                    </a:lnTo>
                    <a:lnTo>
                      <a:pt x="2762" y="16799"/>
                    </a:lnTo>
                    <a:lnTo>
                      <a:pt x="2839" y="16818"/>
                    </a:lnTo>
                    <a:lnTo>
                      <a:pt x="2896" y="16857"/>
                    </a:lnTo>
                    <a:lnTo>
                      <a:pt x="2953" y="16894"/>
                    </a:lnTo>
                    <a:lnTo>
                      <a:pt x="3048" y="16990"/>
                    </a:lnTo>
                    <a:lnTo>
                      <a:pt x="3106" y="17047"/>
                    </a:lnTo>
                    <a:lnTo>
                      <a:pt x="3143" y="17085"/>
                    </a:lnTo>
                    <a:lnTo>
                      <a:pt x="3162" y="17143"/>
                    </a:lnTo>
                    <a:lnTo>
                      <a:pt x="3143" y="17238"/>
                    </a:lnTo>
                    <a:lnTo>
                      <a:pt x="3162" y="17295"/>
                    </a:lnTo>
                    <a:lnTo>
                      <a:pt x="3238" y="17466"/>
                    </a:lnTo>
                    <a:lnTo>
                      <a:pt x="3315" y="17600"/>
                    </a:lnTo>
                    <a:lnTo>
                      <a:pt x="3448" y="17695"/>
                    </a:lnTo>
                    <a:lnTo>
                      <a:pt x="3619" y="17714"/>
                    </a:lnTo>
                    <a:lnTo>
                      <a:pt x="3810" y="17676"/>
                    </a:lnTo>
                    <a:lnTo>
                      <a:pt x="4077" y="17524"/>
                    </a:lnTo>
                    <a:lnTo>
                      <a:pt x="4381" y="17390"/>
                    </a:lnTo>
                    <a:lnTo>
                      <a:pt x="4572" y="17314"/>
                    </a:lnTo>
                    <a:lnTo>
                      <a:pt x="4762" y="17275"/>
                    </a:lnTo>
                    <a:lnTo>
                      <a:pt x="4972" y="17257"/>
                    </a:lnTo>
                    <a:lnTo>
                      <a:pt x="5163" y="17275"/>
                    </a:lnTo>
                    <a:lnTo>
                      <a:pt x="5372" y="17257"/>
                    </a:lnTo>
                    <a:lnTo>
                      <a:pt x="5715" y="17161"/>
                    </a:lnTo>
                    <a:lnTo>
                      <a:pt x="6096" y="17028"/>
                    </a:lnTo>
                    <a:lnTo>
                      <a:pt x="6115" y="17009"/>
                    </a:lnTo>
                    <a:lnTo>
                      <a:pt x="6134" y="16971"/>
                    </a:lnTo>
                    <a:lnTo>
                      <a:pt x="6172" y="16628"/>
                    </a:lnTo>
                    <a:lnTo>
                      <a:pt x="6172" y="16590"/>
                    </a:lnTo>
                    <a:lnTo>
                      <a:pt x="6210" y="16533"/>
                    </a:lnTo>
                    <a:lnTo>
                      <a:pt x="6401" y="16285"/>
                    </a:lnTo>
                    <a:lnTo>
                      <a:pt x="6687" y="16037"/>
                    </a:lnTo>
                    <a:lnTo>
                      <a:pt x="6782" y="15942"/>
                    </a:lnTo>
                    <a:lnTo>
                      <a:pt x="6858" y="15809"/>
                    </a:lnTo>
                    <a:lnTo>
                      <a:pt x="6896" y="15695"/>
                    </a:lnTo>
                    <a:lnTo>
                      <a:pt x="7048" y="15142"/>
                    </a:lnTo>
                    <a:lnTo>
                      <a:pt x="7105" y="15028"/>
                    </a:lnTo>
                    <a:lnTo>
                      <a:pt x="7277" y="14799"/>
                    </a:lnTo>
                    <a:lnTo>
                      <a:pt x="7334" y="14761"/>
                    </a:lnTo>
                    <a:lnTo>
                      <a:pt x="7696" y="14571"/>
                    </a:lnTo>
                    <a:lnTo>
                      <a:pt x="8001" y="14400"/>
                    </a:lnTo>
                    <a:lnTo>
                      <a:pt x="8287" y="14266"/>
                    </a:lnTo>
                    <a:lnTo>
                      <a:pt x="8591" y="14095"/>
                    </a:lnTo>
                    <a:lnTo>
                      <a:pt x="8629" y="14075"/>
                    </a:lnTo>
                    <a:lnTo>
                      <a:pt x="8668" y="14038"/>
                    </a:lnTo>
                    <a:lnTo>
                      <a:pt x="8744" y="13847"/>
                    </a:lnTo>
                    <a:lnTo>
                      <a:pt x="8801" y="13733"/>
                    </a:lnTo>
                    <a:lnTo>
                      <a:pt x="8953" y="13542"/>
                    </a:lnTo>
                    <a:lnTo>
                      <a:pt x="9144" y="13181"/>
                    </a:lnTo>
                    <a:lnTo>
                      <a:pt x="9258" y="12932"/>
                    </a:lnTo>
                    <a:lnTo>
                      <a:pt x="9391" y="12685"/>
                    </a:lnTo>
                    <a:lnTo>
                      <a:pt x="9506" y="12285"/>
                    </a:lnTo>
                    <a:lnTo>
                      <a:pt x="9620" y="11942"/>
                    </a:lnTo>
                    <a:lnTo>
                      <a:pt x="9715" y="11599"/>
                    </a:lnTo>
                    <a:lnTo>
                      <a:pt x="9753" y="11561"/>
                    </a:lnTo>
                    <a:lnTo>
                      <a:pt x="10172" y="11371"/>
                    </a:lnTo>
                    <a:lnTo>
                      <a:pt x="10610" y="11276"/>
                    </a:lnTo>
                    <a:lnTo>
                      <a:pt x="10705" y="11218"/>
                    </a:lnTo>
                    <a:lnTo>
                      <a:pt x="11106" y="10875"/>
                    </a:lnTo>
                    <a:lnTo>
                      <a:pt x="11106" y="10837"/>
                    </a:lnTo>
                    <a:lnTo>
                      <a:pt x="11106" y="10799"/>
                    </a:lnTo>
                    <a:lnTo>
                      <a:pt x="11067" y="10666"/>
                    </a:lnTo>
                    <a:lnTo>
                      <a:pt x="11030" y="10552"/>
                    </a:lnTo>
                    <a:lnTo>
                      <a:pt x="10972" y="10475"/>
                    </a:lnTo>
                    <a:lnTo>
                      <a:pt x="10858" y="10418"/>
                    </a:lnTo>
                    <a:lnTo>
                      <a:pt x="10858" y="10399"/>
                    </a:lnTo>
                    <a:lnTo>
                      <a:pt x="10877" y="10361"/>
                    </a:lnTo>
                    <a:lnTo>
                      <a:pt x="10915" y="10323"/>
                    </a:lnTo>
                    <a:lnTo>
                      <a:pt x="10953" y="10304"/>
                    </a:lnTo>
                    <a:lnTo>
                      <a:pt x="11010" y="10304"/>
                    </a:lnTo>
                    <a:lnTo>
                      <a:pt x="11010" y="10285"/>
                    </a:lnTo>
                    <a:lnTo>
                      <a:pt x="10991" y="10247"/>
                    </a:lnTo>
                    <a:lnTo>
                      <a:pt x="10991" y="10228"/>
                    </a:lnTo>
                    <a:lnTo>
                      <a:pt x="11030" y="10247"/>
                    </a:lnTo>
                    <a:lnTo>
                      <a:pt x="11067" y="10228"/>
                    </a:lnTo>
                    <a:lnTo>
                      <a:pt x="11086" y="10209"/>
                    </a:lnTo>
                    <a:lnTo>
                      <a:pt x="11201" y="10037"/>
                    </a:lnTo>
                    <a:lnTo>
                      <a:pt x="11220" y="9999"/>
                    </a:lnTo>
                    <a:lnTo>
                      <a:pt x="11239" y="9980"/>
                    </a:lnTo>
                    <a:lnTo>
                      <a:pt x="11334" y="9961"/>
                    </a:lnTo>
                    <a:lnTo>
                      <a:pt x="11372" y="9923"/>
                    </a:lnTo>
                    <a:lnTo>
                      <a:pt x="11372" y="9847"/>
                    </a:lnTo>
                    <a:lnTo>
                      <a:pt x="11372" y="9809"/>
                    </a:lnTo>
                    <a:lnTo>
                      <a:pt x="11372" y="9753"/>
                    </a:lnTo>
                    <a:lnTo>
                      <a:pt x="11391" y="9696"/>
                    </a:lnTo>
                    <a:lnTo>
                      <a:pt x="11429" y="9657"/>
                    </a:lnTo>
                    <a:lnTo>
                      <a:pt x="11467" y="9619"/>
                    </a:lnTo>
                    <a:lnTo>
                      <a:pt x="11506" y="9601"/>
                    </a:lnTo>
                    <a:lnTo>
                      <a:pt x="11543" y="9581"/>
                    </a:lnTo>
                    <a:lnTo>
                      <a:pt x="11601" y="9562"/>
                    </a:lnTo>
                    <a:lnTo>
                      <a:pt x="11620" y="9543"/>
                    </a:lnTo>
                    <a:lnTo>
                      <a:pt x="11639" y="9505"/>
                    </a:lnTo>
                    <a:lnTo>
                      <a:pt x="11639" y="9486"/>
                    </a:lnTo>
                    <a:lnTo>
                      <a:pt x="11677" y="9467"/>
                    </a:lnTo>
                    <a:lnTo>
                      <a:pt x="11696" y="9410"/>
                    </a:lnTo>
                    <a:lnTo>
                      <a:pt x="11715" y="9391"/>
                    </a:lnTo>
                    <a:lnTo>
                      <a:pt x="11753" y="9352"/>
                    </a:lnTo>
                    <a:lnTo>
                      <a:pt x="11792" y="9276"/>
                    </a:lnTo>
                    <a:lnTo>
                      <a:pt x="11810" y="9257"/>
                    </a:lnTo>
                    <a:lnTo>
                      <a:pt x="11848" y="9220"/>
                    </a:lnTo>
                    <a:lnTo>
                      <a:pt x="11868" y="9200"/>
                    </a:lnTo>
                    <a:lnTo>
                      <a:pt x="11868" y="9181"/>
                    </a:lnTo>
                    <a:lnTo>
                      <a:pt x="11848" y="9124"/>
                    </a:lnTo>
                    <a:lnTo>
                      <a:pt x="11868" y="9124"/>
                    </a:lnTo>
                    <a:lnTo>
                      <a:pt x="11906" y="9105"/>
                    </a:lnTo>
                    <a:lnTo>
                      <a:pt x="11963" y="9067"/>
                    </a:lnTo>
                    <a:lnTo>
                      <a:pt x="11982" y="9010"/>
                    </a:lnTo>
                    <a:lnTo>
                      <a:pt x="11963" y="8971"/>
                    </a:lnTo>
                    <a:lnTo>
                      <a:pt x="11982" y="8934"/>
                    </a:lnTo>
                    <a:lnTo>
                      <a:pt x="12001" y="8915"/>
                    </a:lnTo>
                    <a:lnTo>
                      <a:pt x="12020" y="8895"/>
                    </a:lnTo>
                    <a:lnTo>
                      <a:pt x="12058" y="8895"/>
                    </a:lnTo>
                    <a:lnTo>
                      <a:pt x="12077" y="8895"/>
                    </a:lnTo>
                    <a:lnTo>
                      <a:pt x="12153" y="8915"/>
                    </a:lnTo>
                    <a:lnTo>
                      <a:pt x="12191" y="8915"/>
                    </a:lnTo>
                    <a:lnTo>
                      <a:pt x="12210" y="8895"/>
                    </a:lnTo>
                    <a:lnTo>
                      <a:pt x="12229" y="8857"/>
                    </a:lnTo>
                    <a:lnTo>
                      <a:pt x="12249" y="8800"/>
                    </a:lnTo>
                    <a:lnTo>
                      <a:pt x="12287" y="8762"/>
                    </a:lnTo>
                    <a:lnTo>
                      <a:pt x="12344" y="8743"/>
                    </a:lnTo>
                    <a:lnTo>
                      <a:pt x="12382" y="8743"/>
                    </a:lnTo>
                    <a:lnTo>
                      <a:pt x="12439" y="8724"/>
                    </a:lnTo>
                    <a:lnTo>
                      <a:pt x="12477" y="8724"/>
                    </a:lnTo>
                    <a:lnTo>
                      <a:pt x="12515" y="8686"/>
                    </a:lnTo>
                    <a:lnTo>
                      <a:pt x="12553" y="8629"/>
                    </a:lnTo>
                    <a:lnTo>
                      <a:pt x="12591" y="8591"/>
                    </a:lnTo>
                    <a:lnTo>
                      <a:pt x="12591" y="8534"/>
                    </a:lnTo>
                    <a:lnTo>
                      <a:pt x="12630" y="8495"/>
                    </a:lnTo>
                    <a:lnTo>
                      <a:pt x="12686" y="8458"/>
                    </a:lnTo>
                    <a:lnTo>
                      <a:pt x="12820" y="8381"/>
                    </a:lnTo>
                    <a:lnTo>
                      <a:pt x="12801" y="8343"/>
                    </a:lnTo>
                    <a:lnTo>
                      <a:pt x="12744" y="8305"/>
                    </a:lnTo>
                    <a:lnTo>
                      <a:pt x="12725" y="8286"/>
                    </a:lnTo>
                    <a:lnTo>
                      <a:pt x="12667" y="8286"/>
                    </a:lnTo>
                    <a:lnTo>
                      <a:pt x="12553" y="8305"/>
                    </a:lnTo>
                    <a:lnTo>
                      <a:pt x="12515" y="8286"/>
                    </a:lnTo>
                    <a:lnTo>
                      <a:pt x="12496" y="8248"/>
                    </a:lnTo>
                    <a:lnTo>
                      <a:pt x="12477" y="8210"/>
                    </a:lnTo>
                    <a:lnTo>
                      <a:pt x="12458" y="8172"/>
                    </a:lnTo>
                    <a:lnTo>
                      <a:pt x="12458" y="8114"/>
                    </a:lnTo>
                    <a:lnTo>
                      <a:pt x="12458" y="8057"/>
                    </a:lnTo>
                    <a:lnTo>
                      <a:pt x="12496" y="7943"/>
                    </a:lnTo>
                    <a:lnTo>
                      <a:pt x="12496" y="7829"/>
                    </a:lnTo>
                    <a:lnTo>
                      <a:pt x="12515" y="7752"/>
                    </a:lnTo>
                    <a:lnTo>
                      <a:pt x="12610" y="7524"/>
                    </a:lnTo>
                    <a:lnTo>
                      <a:pt x="12630" y="7467"/>
                    </a:lnTo>
                    <a:lnTo>
                      <a:pt x="12667" y="7410"/>
                    </a:lnTo>
                    <a:lnTo>
                      <a:pt x="12706" y="7371"/>
                    </a:lnTo>
                    <a:lnTo>
                      <a:pt x="12725" y="7315"/>
                    </a:lnTo>
                    <a:lnTo>
                      <a:pt x="12706" y="7276"/>
                    </a:lnTo>
                    <a:lnTo>
                      <a:pt x="12630" y="7162"/>
                    </a:lnTo>
                    <a:lnTo>
                      <a:pt x="12572" y="6895"/>
                    </a:lnTo>
                    <a:lnTo>
                      <a:pt x="12439" y="6648"/>
                    </a:lnTo>
                    <a:lnTo>
                      <a:pt x="12401" y="6610"/>
                    </a:lnTo>
                    <a:lnTo>
                      <a:pt x="12420" y="6591"/>
                    </a:lnTo>
                    <a:lnTo>
                      <a:pt x="12439" y="6553"/>
                    </a:lnTo>
                    <a:lnTo>
                      <a:pt x="12458" y="6533"/>
                    </a:lnTo>
                    <a:lnTo>
                      <a:pt x="12477" y="6533"/>
                    </a:lnTo>
                    <a:lnTo>
                      <a:pt x="12477" y="6514"/>
                    </a:lnTo>
                    <a:lnTo>
                      <a:pt x="12477" y="6496"/>
                    </a:lnTo>
                    <a:lnTo>
                      <a:pt x="12496" y="6477"/>
                    </a:lnTo>
                    <a:lnTo>
                      <a:pt x="12515" y="6457"/>
                    </a:lnTo>
                    <a:lnTo>
                      <a:pt x="12515" y="6438"/>
                    </a:lnTo>
                    <a:lnTo>
                      <a:pt x="12515" y="6419"/>
                    </a:lnTo>
                    <a:lnTo>
                      <a:pt x="12515" y="6381"/>
                    </a:lnTo>
                    <a:lnTo>
                      <a:pt x="12534" y="6324"/>
                    </a:lnTo>
                    <a:lnTo>
                      <a:pt x="12553" y="6286"/>
                    </a:lnTo>
                    <a:lnTo>
                      <a:pt x="12591" y="6248"/>
                    </a:lnTo>
                    <a:lnTo>
                      <a:pt x="12782" y="6096"/>
                    </a:lnTo>
                    <a:lnTo>
                      <a:pt x="12820" y="6096"/>
                    </a:lnTo>
                    <a:lnTo>
                      <a:pt x="12839" y="6057"/>
                    </a:lnTo>
                    <a:lnTo>
                      <a:pt x="12915" y="5924"/>
                    </a:lnTo>
                    <a:lnTo>
                      <a:pt x="13067" y="5962"/>
                    </a:lnTo>
                    <a:lnTo>
                      <a:pt x="13125" y="5962"/>
                    </a:lnTo>
                    <a:lnTo>
                      <a:pt x="13163" y="5886"/>
                    </a:lnTo>
                    <a:lnTo>
                      <a:pt x="13182" y="5771"/>
                    </a:lnTo>
                    <a:lnTo>
                      <a:pt x="13220" y="5715"/>
                    </a:lnTo>
                    <a:lnTo>
                      <a:pt x="13334" y="5753"/>
                    </a:lnTo>
                    <a:lnTo>
                      <a:pt x="13372" y="5715"/>
                    </a:lnTo>
                    <a:lnTo>
                      <a:pt x="13411" y="5695"/>
                    </a:lnTo>
                    <a:lnTo>
                      <a:pt x="13468" y="5715"/>
                    </a:lnTo>
                    <a:lnTo>
                      <a:pt x="13525" y="5695"/>
                    </a:lnTo>
                    <a:lnTo>
                      <a:pt x="13563" y="5676"/>
                    </a:lnTo>
                    <a:lnTo>
                      <a:pt x="13582" y="5657"/>
                    </a:lnTo>
                    <a:lnTo>
                      <a:pt x="13582" y="5639"/>
                    </a:lnTo>
                    <a:lnTo>
                      <a:pt x="13601" y="5619"/>
                    </a:lnTo>
                    <a:lnTo>
                      <a:pt x="13620" y="5600"/>
                    </a:lnTo>
                    <a:lnTo>
                      <a:pt x="13677" y="5600"/>
                    </a:lnTo>
                    <a:lnTo>
                      <a:pt x="13715" y="5600"/>
                    </a:lnTo>
                    <a:lnTo>
                      <a:pt x="13696" y="5524"/>
                    </a:lnTo>
                    <a:lnTo>
                      <a:pt x="13734" y="5505"/>
                    </a:lnTo>
                    <a:lnTo>
                      <a:pt x="13887" y="5562"/>
                    </a:lnTo>
                    <a:lnTo>
                      <a:pt x="13905" y="5562"/>
                    </a:lnTo>
                    <a:lnTo>
                      <a:pt x="13925" y="5562"/>
                    </a:lnTo>
                    <a:lnTo>
                      <a:pt x="13944" y="5543"/>
                    </a:lnTo>
                    <a:lnTo>
                      <a:pt x="13963" y="5524"/>
                    </a:lnTo>
                    <a:lnTo>
                      <a:pt x="14020" y="5543"/>
                    </a:lnTo>
                    <a:lnTo>
                      <a:pt x="14058" y="5543"/>
                    </a:lnTo>
                    <a:lnTo>
                      <a:pt x="14058" y="5486"/>
                    </a:lnTo>
                    <a:lnTo>
                      <a:pt x="14115" y="5429"/>
                    </a:lnTo>
                    <a:lnTo>
                      <a:pt x="14172" y="5390"/>
                    </a:lnTo>
                    <a:lnTo>
                      <a:pt x="14230" y="5372"/>
                    </a:lnTo>
                    <a:lnTo>
                      <a:pt x="14268" y="5372"/>
                    </a:lnTo>
                    <a:lnTo>
                      <a:pt x="14344" y="5372"/>
                    </a:lnTo>
                    <a:lnTo>
                      <a:pt x="14363" y="5334"/>
                    </a:lnTo>
                    <a:lnTo>
                      <a:pt x="14382" y="5238"/>
                    </a:lnTo>
                    <a:lnTo>
                      <a:pt x="14401" y="5200"/>
                    </a:lnTo>
                    <a:lnTo>
                      <a:pt x="14477" y="5105"/>
                    </a:lnTo>
                    <a:lnTo>
                      <a:pt x="14496" y="5048"/>
                    </a:lnTo>
                    <a:lnTo>
                      <a:pt x="14477" y="499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0200" name="Freeform 4">
                <a:extLst>
                  <a:ext uri="{FF2B5EF4-FFF2-40B4-BE49-F238E27FC236}">
                    <a16:creationId xmlns:a16="http://schemas.microsoft.com/office/drawing/2014/main" id="{5237A6C4-EA8B-F34B-B1D1-8F6843F57C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8213" y="1646238"/>
                <a:ext cx="3511550" cy="5911850"/>
              </a:xfrm>
              <a:custGeom>
                <a:avLst/>
                <a:gdLst>
                  <a:gd name="T0" fmla="*/ 2147483646 w 9754"/>
                  <a:gd name="T1" fmla="*/ 2147483646 h 16420"/>
                  <a:gd name="T2" fmla="*/ 2147483646 w 9754"/>
                  <a:gd name="T3" fmla="*/ 2147483646 h 16420"/>
                  <a:gd name="T4" fmla="*/ 2147483646 w 9754"/>
                  <a:gd name="T5" fmla="*/ 2147483646 h 16420"/>
                  <a:gd name="T6" fmla="*/ 2147483646 w 9754"/>
                  <a:gd name="T7" fmla="*/ 2147483646 h 16420"/>
                  <a:gd name="T8" fmla="*/ 2147483646 w 9754"/>
                  <a:gd name="T9" fmla="*/ 2147483646 h 16420"/>
                  <a:gd name="T10" fmla="*/ 2147483646 w 9754"/>
                  <a:gd name="T11" fmla="*/ 2147483646 h 16420"/>
                  <a:gd name="T12" fmla="*/ 2147483646 w 9754"/>
                  <a:gd name="T13" fmla="*/ 2147483646 h 16420"/>
                  <a:gd name="T14" fmla="*/ 2147483646 w 9754"/>
                  <a:gd name="T15" fmla="*/ 2147483646 h 16420"/>
                  <a:gd name="T16" fmla="*/ 2147483646 w 9754"/>
                  <a:gd name="T17" fmla="*/ 2147483646 h 16420"/>
                  <a:gd name="T18" fmla="*/ 2147483646 w 9754"/>
                  <a:gd name="T19" fmla="*/ 2147483646 h 16420"/>
                  <a:gd name="T20" fmla="*/ 2147483646 w 9754"/>
                  <a:gd name="T21" fmla="*/ 2147483646 h 16420"/>
                  <a:gd name="T22" fmla="*/ 2147483646 w 9754"/>
                  <a:gd name="T23" fmla="*/ 2147483646 h 16420"/>
                  <a:gd name="T24" fmla="*/ 2147483646 w 9754"/>
                  <a:gd name="T25" fmla="*/ 2147483646 h 16420"/>
                  <a:gd name="T26" fmla="*/ 2147483646 w 9754"/>
                  <a:gd name="T27" fmla="*/ 0 h 16420"/>
                  <a:gd name="T28" fmla="*/ 2147483646 w 9754"/>
                  <a:gd name="T29" fmla="*/ 2147483646 h 16420"/>
                  <a:gd name="T30" fmla="*/ 2147483646 w 9754"/>
                  <a:gd name="T31" fmla="*/ 2147483646 h 16420"/>
                  <a:gd name="T32" fmla="*/ 2147483646 w 9754"/>
                  <a:gd name="T33" fmla="*/ 2147483646 h 16420"/>
                  <a:gd name="T34" fmla="*/ 2147483646 w 9754"/>
                  <a:gd name="T35" fmla="*/ 2147483646 h 16420"/>
                  <a:gd name="T36" fmla="*/ 2147483646 w 9754"/>
                  <a:gd name="T37" fmla="*/ 2147483646 h 16420"/>
                  <a:gd name="T38" fmla="*/ 2147483646 w 9754"/>
                  <a:gd name="T39" fmla="*/ 2147483646 h 16420"/>
                  <a:gd name="T40" fmla="*/ 2147483646 w 9754"/>
                  <a:gd name="T41" fmla="*/ 2147483646 h 16420"/>
                  <a:gd name="T42" fmla="*/ 2147483646 w 9754"/>
                  <a:gd name="T43" fmla="*/ 2147483646 h 16420"/>
                  <a:gd name="T44" fmla="*/ 2147483646 w 9754"/>
                  <a:gd name="T45" fmla="*/ 2147483646 h 16420"/>
                  <a:gd name="T46" fmla="*/ 2147483646 w 9754"/>
                  <a:gd name="T47" fmla="*/ 2147483646 h 16420"/>
                  <a:gd name="T48" fmla="*/ 2147483646 w 9754"/>
                  <a:gd name="T49" fmla="*/ 2147483646 h 16420"/>
                  <a:gd name="T50" fmla="*/ 2147483646 w 9754"/>
                  <a:gd name="T51" fmla="*/ 2147483646 h 16420"/>
                  <a:gd name="T52" fmla="*/ 2147483646 w 9754"/>
                  <a:gd name="T53" fmla="*/ 2147483646 h 16420"/>
                  <a:gd name="T54" fmla="*/ 2147483646 w 9754"/>
                  <a:gd name="T55" fmla="*/ 2147483646 h 16420"/>
                  <a:gd name="T56" fmla="*/ 2147483646 w 9754"/>
                  <a:gd name="T57" fmla="*/ 2147483646 h 16420"/>
                  <a:gd name="T58" fmla="*/ 2147483646 w 9754"/>
                  <a:gd name="T59" fmla="*/ 2147483646 h 16420"/>
                  <a:gd name="T60" fmla="*/ 2147483646 w 9754"/>
                  <a:gd name="T61" fmla="*/ 2147483646 h 16420"/>
                  <a:gd name="T62" fmla="*/ 2147483646 w 9754"/>
                  <a:gd name="T63" fmla="*/ 2147483646 h 16420"/>
                  <a:gd name="T64" fmla="*/ 2147483646 w 9754"/>
                  <a:gd name="T65" fmla="*/ 2147483646 h 16420"/>
                  <a:gd name="T66" fmla="*/ 2147483646 w 9754"/>
                  <a:gd name="T67" fmla="*/ 2147483646 h 16420"/>
                  <a:gd name="T68" fmla="*/ 2147483646 w 9754"/>
                  <a:gd name="T69" fmla="*/ 2147483646 h 16420"/>
                  <a:gd name="T70" fmla="*/ 2147483646 w 9754"/>
                  <a:gd name="T71" fmla="*/ 2147483646 h 16420"/>
                  <a:gd name="T72" fmla="*/ 2147483646 w 9754"/>
                  <a:gd name="T73" fmla="*/ 2147483646 h 16420"/>
                  <a:gd name="T74" fmla="*/ 2147483646 w 9754"/>
                  <a:gd name="T75" fmla="*/ 2147483646 h 16420"/>
                  <a:gd name="T76" fmla="*/ 2147483646 w 9754"/>
                  <a:gd name="T77" fmla="*/ 2147483646 h 16420"/>
                  <a:gd name="T78" fmla="*/ 2147483646 w 9754"/>
                  <a:gd name="T79" fmla="*/ 2147483646 h 16420"/>
                  <a:gd name="T80" fmla="*/ 2147483646 w 9754"/>
                  <a:gd name="T81" fmla="*/ 2147483646 h 16420"/>
                  <a:gd name="T82" fmla="*/ 2147483646 w 9754"/>
                  <a:gd name="T83" fmla="*/ 2147483646 h 16420"/>
                  <a:gd name="T84" fmla="*/ 2147483646 w 9754"/>
                  <a:gd name="T85" fmla="*/ 2147483646 h 16420"/>
                  <a:gd name="T86" fmla="*/ 2147483646 w 9754"/>
                  <a:gd name="T87" fmla="*/ 2147483646 h 16420"/>
                  <a:gd name="T88" fmla="*/ 2147483646 w 9754"/>
                  <a:gd name="T89" fmla="*/ 2147483646 h 16420"/>
                  <a:gd name="T90" fmla="*/ 2147483646 w 9754"/>
                  <a:gd name="T91" fmla="*/ 2147483646 h 16420"/>
                  <a:gd name="T92" fmla="*/ 2147483646 w 9754"/>
                  <a:gd name="T93" fmla="*/ 2147483646 h 16420"/>
                  <a:gd name="T94" fmla="*/ 2147483646 w 9754"/>
                  <a:gd name="T95" fmla="*/ 2147483646 h 16420"/>
                  <a:gd name="T96" fmla="*/ 2147483646 w 9754"/>
                  <a:gd name="T97" fmla="*/ 2147483646 h 16420"/>
                  <a:gd name="T98" fmla="*/ 2147483646 w 9754"/>
                  <a:gd name="T99" fmla="*/ 2147483646 h 16420"/>
                  <a:gd name="T100" fmla="*/ 2147483646 w 9754"/>
                  <a:gd name="T101" fmla="*/ 2147483646 h 16420"/>
                  <a:gd name="T102" fmla="*/ 2147483646 w 9754"/>
                  <a:gd name="T103" fmla="*/ 2147483646 h 16420"/>
                  <a:gd name="T104" fmla="*/ 2147483646 w 9754"/>
                  <a:gd name="T105" fmla="*/ 2147483646 h 16420"/>
                  <a:gd name="T106" fmla="*/ 2147483646 w 9754"/>
                  <a:gd name="T107" fmla="*/ 2147483646 h 16420"/>
                  <a:gd name="T108" fmla="*/ 2147483646 w 9754"/>
                  <a:gd name="T109" fmla="*/ 2147483646 h 16420"/>
                  <a:gd name="T110" fmla="*/ 2147483646 w 9754"/>
                  <a:gd name="T111" fmla="*/ 2147483646 h 16420"/>
                  <a:gd name="T112" fmla="*/ 2147483646 w 9754"/>
                  <a:gd name="T113" fmla="*/ 2147483646 h 16420"/>
                  <a:gd name="T114" fmla="*/ 2147483646 w 9754"/>
                  <a:gd name="T115" fmla="*/ 2147483646 h 16420"/>
                  <a:gd name="T116" fmla="*/ 2147483646 w 9754"/>
                  <a:gd name="T117" fmla="*/ 2147483646 h 16420"/>
                  <a:gd name="T118" fmla="*/ 2147483646 w 9754"/>
                  <a:gd name="T119" fmla="*/ 2147483646 h 16420"/>
                  <a:gd name="T120" fmla="*/ 2147483646 w 9754"/>
                  <a:gd name="T121" fmla="*/ 2147483646 h 16420"/>
                  <a:gd name="T122" fmla="*/ 2147483646 w 9754"/>
                  <a:gd name="T123" fmla="*/ 2147483646 h 16420"/>
                  <a:gd name="T124" fmla="*/ 2147483646 w 9754"/>
                  <a:gd name="T125" fmla="*/ 2147483646 h 1642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9754" h="16420">
                    <a:moveTo>
                      <a:pt x="9753" y="5352"/>
                    </a:moveTo>
                    <a:lnTo>
                      <a:pt x="9753" y="5333"/>
                    </a:lnTo>
                    <a:lnTo>
                      <a:pt x="9753" y="5314"/>
                    </a:lnTo>
                    <a:lnTo>
                      <a:pt x="9715" y="5276"/>
                    </a:lnTo>
                    <a:lnTo>
                      <a:pt x="9715" y="5257"/>
                    </a:lnTo>
                    <a:lnTo>
                      <a:pt x="9695" y="5257"/>
                    </a:lnTo>
                    <a:lnTo>
                      <a:pt x="9715" y="5238"/>
                    </a:lnTo>
                    <a:lnTo>
                      <a:pt x="9715" y="5219"/>
                    </a:lnTo>
                    <a:lnTo>
                      <a:pt x="9695" y="5219"/>
                    </a:lnTo>
                    <a:lnTo>
                      <a:pt x="9657" y="5219"/>
                    </a:lnTo>
                    <a:lnTo>
                      <a:pt x="9581" y="5219"/>
                    </a:lnTo>
                    <a:lnTo>
                      <a:pt x="9543" y="5200"/>
                    </a:lnTo>
                    <a:lnTo>
                      <a:pt x="9524" y="5200"/>
                    </a:lnTo>
                    <a:lnTo>
                      <a:pt x="9486" y="5162"/>
                    </a:lnTo>
                    <a:lnTo>
                      <a:pt x="9467" y="5143"/>
                    </a:lnTo>
                    <a:lnTo>
                      <a:pt x="9467" y="5123"/>
                    </a:lnTo>
                    <a:lnTo>
                      <a:pt x="9448" y="5123"/>
                    </a:lnTo>
                    <a:lnTo>
                      <a:pt x="9410" y="5123"/>
                    </a:lnTo>
                    <a:lnTo>
                      <a:pt x="9391" y="5123"/>
                    </a:lnTo>
                    <a:lnTo>
                      <a:pt x="9372" y="5143"/>
                    </a:lnTo>
                    <a:lnTo>
                      <a:pt x="9353" y="5143"/>
                    </a:lnTo>
                    <a:lnTo>
                      <a:pt x="9353" y="5123"/>
                    </a:lnTo>
                    <a:lnTo>
                      <a:pt x="9334" y="5123"/>
                    </a:lnTo>
                    <a:lnTo>
                      <a:pt x="9277" y="5047"/>
                    </a:lnTo>
                    <a:lnTo>
                      <a:pt x="9258" y="5047"/>
                    </a:lnTo>
                    <a:lnTo>
                      <a:pt x="9238" y="5028"/>
                    </a:lnTo>
                    <a:lnTo>
                      <a:pt x="9219" y="5028"/>
                    </a:lnTo>
                    <a:lnTo>
                      <a:pt x="9200" y="5028"/>
                    </a:lnTo>
                    <a:lnTo>
                      <a:pt x="9143" y="5047"/>
                    </a:lnTo>
                    <a:lnTo>
                      <a:pt x="9124" y="5047"/>
                    </a:lnTo>
                    <a:lnTo>
                      <a:pt x="9124" y="5028"/>
                    </a:lnTo>
                    <a:lnTo>
                      <a:pt x="9067" y="4990"/>
                    </a:lnTo>
                    <a:lnTo>
                      <a:pt x="9029" y="4952"/>
                    </a:lnTo>
                    <a:lnTo>
                      <a:pt x="9010" y="4952"/>
                    </a:lnTo>
                    <a:lnTo>
                      <a:pt x="8991" y="4952"/>
                    </a:lnTo>
                    <a:lnTo>
                      <a:pt x="8914" y="4952"/>
                    </a:lnTo>
                    <a:lnTo>
                      <a:pt x="8896" y="4952"/>
                    </a:lnTo>
                    <a:lnTo>
                      <a:pt x="8857" y="5009"/>
                    </a:lnTo>
                    <a:lnTo>
                      <a:pt x="8838" y="5009"/>
                    </a:lnTo>
                    <a:lnTo>
                      <a:pt x="8819" y="5028"/>
                    </a:lnTo>
                    <a:lnTo>
                      <a:pt x="8819" y="5009"/>
                    </a:lnTo>
                    <a:lnTo>
                      <a:pt x="8800" y="5009"/>
                    </a:lnTo>
                    <a:lnTo>
                      <a:pt x="8781" y="4971"/>
                    </a:lnTo>
                    <a:lnTo>
                      <a:pt x="8781" y="4952"/>
                    </a:lnTo>
                    <a:lnTo>
                      <a:pt x="8781" y="4933"/>
                    </a:lnTo>
                    <a:lnTo>
                      <a:pt x="8781" y="4895"/>
                    </a:lnTo>
                    <a:lnTo>
                      <a:pt x="8781" y="4876"/>
                    </a:lnTo>
                    <a:lnTo>
                      <a:pt x="8781" y="4857"/>
                    </a:lnTo>
                    <a:lnTo>
                      <a:pt x="8705" y="4723"/>
                    </a:lnTo>
                    <a:lnTo>
                      <a:pt x="8705" y="4705"/>
                    </a:lnTo>
                    <a:lnTo>
                      <a:pt x="8724" y="4628"/>
                    </a:lnTo>
                    <a:lnTo>
                      <a:pt x="8724" y="4609"/>
                    </a:lnTo>
                    <a:lnTo>
                      <a:pt x="8724" y="4590"/>
                    </a:lnTo>
                    <a:lnTo>
                      <a:pt x="8724" y="4571"/>
                    </a:lnTo>
                    <a:lnTo>
                      <a:pt x="8724" y="4552"/>
                    </a:lnTo>
                    <a:lnTo>
                      <a:pt x="8781" y="4457"/>
                    </a:lnTo>
                    <a:lnTo>
                      <a:pt x="8800" y="4438"/>
                    </a:lnTo>
                    <a:lnTo>
                      <a:pt x="8800" y="4419"/>
                    </a:lnTo>
                    <a:lnTo>
                      <a:pt x="8800" y="4400"/>
                    </a:lnTo>
                    <a:lnTo>
                      <a:pt x="8838" y="4381"/>
                    </a:lnTo>
                    <a:lnTo>
                      <a:pt x="8896" y="4343"/>
                    </a:lnTo>
                    <a:lnTo>
                      <a:pt x="8933" y="4324"/>
                    </a:lnTo>
                    <a:lnTo>
                      <a:pt x="8933" y="4305"/>
                    </a:lnTo>
                    <a:lnTo>
                      <a:pt x="8933" y="4285"/>
                    </a:lnTo>
                    <a:lnTo>
                      <a:pt x="8933" y="4152"/>
                    </a:lnTo>
                    <a:lnTo>
                      <a:pt x="8914" y="4095"/>
                    </a:lnTo>
                    <a:lnTo>
                      <a:pt x="8877" y="4076"/>
                    </a:lnTo>
                    <a:lnTo>
                      <a:pt x="8572" y="4038"/>
                    </a:lnTo>
                    <a:lnTo>
                      <a:pt x="8420" y="4038"/>
                    </a:lnTo>
                    <a:lnTo>
                      <a:pt x="8267" y="4057"/>
                    </a:lnTo>
                    <a:lnTo>
                      <a:pt x="8171" y="4000"/>
                    </a:lnTo>
                    <a:lnTo>
                      <a:pt x="8115" y="3980"/>
                    </a:lnTo>
                    <a:lnTo>
                      <a:pt x="8039" y="4019"/>
                    </a:lnTo>
                    <a:lnTo>
                      <a:pt x="8019" y="3962"/>
                    </a:lnTo>
                    <a:lnTo>
                      <a:pt x="8000" y="3943"/>
                    </a:lnTo>
                    <a:lnTo>
                      <a:pt x="8000" y="3924"/>
                    </a:lnTo>
                    <a:lnTo>
                      <a:pt x="7981" y="3924"/>
                    </a:lnTo>
                    <a:lnTo>
                      <a:pt x="7981" y="3904"/>
                    </a:lnTo>
                    <a:lnTo>
                      <a:pt x="7962" y="3885"/>
                    </a:lnTo>
                    <a:lnTo>
                      <a:pt x="7943" y="3885"/>
                    </a:lnTo>
                    <a:lnTo>
                      <a:pt x="7905" y="3885"/>
                    </a:lnTo>
                    <a:lnTo>
                      <a:pt x="7886" y="3866"/>
                    </a:lnTo>
                    <a:lnTo>
                      <a:pt x="7848" y="3885"/>
                    </a:lnTo>
                    <a:lnTo>
                      <a:pt x="7829" y="3885"/>
                    </a:lnTo>
                    <a:lnTo>
                      <a:pt x="7810" y="3866"/>
                    </a:lnTo>
                    <a:lnTo>
                      <a:pt x="7790" y="3866"/>
                    </a:lnTo>
                    <a:lnTo>
                      <a:pt x="7772" y="3828"/>
                    </a:lnTo>
                    <a:lnTo>
                      <a:pt x="7772" y="3809"/>
                    </a:lnTo>
                    <a:lnTo>
                      <a:pt x="7753" y="3790"/>
                    </a:lnTo>
                    <a:lnTo>
                      <a:pt x="7734" y="3790"/>
                    </a:lnTo>
                    <a:lnTo>
                      <a:pt x="7658" y="3733"/>
                    </a:lnTo>
                    <a:lnTo>
                      <a:pt x="7638" y="3714"/>
                    </a:lnTo>
                    <a:lnTo>
                      <a:pt x="7600" y="3676"/>
                    </a:lnTo>
                    <a:lnTo>
                      <a:pt x="7391" y="3523"/>
                    </a:lnTo>
                    <a:lnTo>
                      <a:pt x="7372" y="3504"/>
                    </a:lnTo>
                    <a:lnTo>
                      <a:pt x="7353" y="3504"/>
                    </a:lnTo>
                    <a:lnTo>
                      <a:pt x="7353" y="3485"/>
                    </a:lnTo>
                    <a:lnTo>
                      <a:pt x="7353" y="3467"/>
                    </a:lnTo>
                    <a:lnTo>
                      <a:pt x="7353" y="3447"/>
                    </a:lnTo>
                    <a:lnTo>
                      <a:pt x="7372" y="3295"/>
                    </a:lnTo>
                    <a:lnTo>
                      <a:pt x="7372" y="3276"/>
                    </a:lnTo>
                    <a:lnTo>
                      <a:pt x="7429" y="3219"/>
                    </a:lnTo>
                    <a:lnTo>
                      <a:pt x="7429" y="3200"/>
                    </a:lnTo>
                    <a:lnTo>
                      <a:pt x="7409" y="3181"/>
                    </a:lnTo>
                    <a:lnTo>
                      <a:pt x="7372" y="3142"/>
                    </a:lnTo>
                    <a:lnTo>
                      <a:pt x="7353" y="3123"/>
                    </a:lnTo>
                    <a:lnTo>
                      <a:pt x="7333" y="3123"/>
                    </a:lnTo>
                    <a:lnTo>
                      <a:pt x="7314" y="3105"/>
                    </a:lnTo>
                    <a:lnTo>
                      <a:pt x="7277" y="3066"/>
                    </a:lnTo>
                    <a:lnTo>
                      <a:pt x="7277" y="3047"/>
                    </a:lnTo>
                    <a:lnTo>
                      <a:pt x="7257" y="3047"/>
                    </a:lnTo>
                    <a:lnTo>
                      <a:pt x="7257" y="3066"/>
                    </a:lnTo>
                    <a:lnTo>
                      <a:pt x="7238" y="3086"/>
                    </a:lnTo>
                    <a:lnTo>
                      <a:pt x="7219" y="3086"/>
                    </a:lnTo>
                    <a:lnTo>
                      <a:pt x="7219" y="3105"/>
                    </a:lnTo>
                    <a:lnTo>
                      <a:pt x="7200" y="3105"/>
                    </a:lnTo>
                    <a:lnTo>
                      <a:pt x="7181" y="3105"/>
                    </a:lnTo>
                    <a:lnTo>
                      <a:pt x="7162" y="3105"/>
                    </a:lnTo>
                    <a:lnTo>
                      <a:pt x="7124" y="3105"/>
                    </a:lnTo>
                    <a:lnTo>
                      <a:pt x="7105" y="3086"/>
                    </a:lnTo>
                    <a:lnTo>
                      <a:pt x="7086" y="3086"/>
                    </a:lnTo>
                    <a:lnTo>
                      <a:pt x="7067" y="3086"/>
                    </a:lnTo>
                    <a:lnTo>
                      <a:pt x="7067" y="3066"/>
                    </a:lnTo>
                    <a:lnTo>
                      <a:pt x="7048" y="3066"/>
                    </a:lnTo>
                    <a:lnTo>
                      <a:pt x="7029" y="3047"/>
                    </a:lnTo>
                    <a:lnTo>
                      <a:pt x="7010" y="3047"/>
                    </a:lnTo>
                    <a:lnTo>
                      <a:pt x="6991" y="3047"/>
                    </a:lnTo>
                    <a:lnTo>
                      <a:pt x="6743" y="3047"/>
                    </a:lnTo>
                    <a:lnTo>
                      <a:pt x="6724" y="3066"/>
                    </a:lnTo>
                    <a:lnTo>
                      <a:pt x="6705" y="3066"/>
                    </a:lnTo>
                    <a:lnTo>
                      <a:pt x="6610" y="3123"/>
                    </a:lnTo>
                    <a:lnTo>
                      <a:pt x="6591" y="3162"/>
                    </a:lnTo>
                    <a:lnTo>
                      <a:pt x="6571" y="3162"/>
                    </a:lnTo>
                    <a:lnTo>
                      <a:pt x="6552" y="3162"/>
                    </a:lnTo>
                    <a:lnTo>
                      <a:pt x="6457" y="3142"/>
                    </a:lnTo>
                    <a:lnTo>
                      <a:pt x="6229" y="3123"/>
                    </a:lnTo>
                    <a:lnTo>
                      <a:pt x="6229" y="3105"/>
                    </a:lnTo>
                    <a:lnTo>
                      <a:pt x="5981" y="3009"/>
                    </a:lnTo>
                    <a:lnTo>
                      <a:pt x="5886" y="2971"/>
                    </a:lnTo>
                    <a:lnTo>
                      <a:pt x="6058" y="2647"/>
                    </a:lnTo>
                    <a:lnTo>
                      <a:pt x="6076" y="2628"/>
                    </a:lnTo>
                    <a:lnTo>
                      <a:pt x="6058" y="2628"/>
                    </a:lnTo>
                    <a:lnTo>
                      <a:pt x="6058" y="2571"/>
                    </a:lnTo>
                    <a:lnTo>
                      <a:pt x="6038" y="2552"/>
                    </a:lnTo>
                    <a:lnTo>
                      <a:pt x="6019" y="2533"/>
                    </a:lnTo>
                    <a:lnTo>
                      <a:pt x="5962" y="2457"/>
                    </a:lnTo>
                    <a:lnTo>
                      <a:pt x="5943" y="2457"/>
                    </a:lnTo>
                    <a:lnTo>
                      <a:pt x="5943" y="2438"/>
                    </a:lnTo>
                    <a:lnTo>
                      <a:pt x="5924" y="2419"/>
                    </a:lnTo>
                    <a:lnTo>
                      <a:pt x="5924" y="2400"/>
                    </a:lnTo>
                    <a:lnTo>
                      <a:pt x="5924" y="2380"/>
                    </a:lnTo>
                    <a:lnTo>
                      <a:pt x="5924" y="2362"/>
                    </a:lnTo>
                    <a:lnTo>
                      <a:pt x="5924" y="2343"/>
                    </a:lnTo>
                    <a:lnTo>
                      <a:pt x="5943" y="2343"/>
                    </a:lnTo>
                    <a:lnTo>
                      <a:pt x="6000" y="2248"/>
                    </a:lnTo>
                    <a:lnTo>
                      <a:pt x="6000" y="2228"/>
                    </a:lnTo>
                    <a:lnTo>
                      <a:pt x="6000" y="2209"/>
                    </a:lnTo>
                    <a:lnTo>
                      <a:pt x="5981" y="2190"/>
                    </a:lnTo>
                    <a:lnTo>
                      <a:pt x="5981" y="2171"/>
                    </a:lnTo>
                    <a:lnTo>
                      <a:pt x="5981" y="2114"/>
                    </a:lnTo>
                    <a:lnTo>
                      <a:pt x="6019" y="1999"/>
                    </a:lnTo>
                    <a:lnTo>
                      <a:pt x="6019" y="1981"/>
                    </a:lnTo>
                    <a:lnTo>
                      <a:pt x="6019" y="1962"/>
                    </a:lnTo>
                    <a:lnTo>
                      <a:pt x="6038" y="1943"/>
                    </a:lnTo>
                    <a:lnTo>
                      <a:pt x="6058" y="1904"/>
                    </a:lnTo>
                    <a:lnTo>
                      <a:pt x="6076" y="1885"/>
                    </a:lnTo>
                    <a:lnTo>
                      <a:pt x="6114" y="1867"/>
                    </a:lnTo>
                    <a:lnTo>
                      <a:pt x="6153" y="1867"/>
                    </a:lnTo>
                    <a:lnTo>
                      <a:pt x="6171" y="1847"/>
                    </a:lnTo>
                    <a:lnTo>
                      <a:pt x="6190" y="1847"/>
                    </a:lnTo>
                    <a:lnTo>
                      <a:pt x="6229" y="1847"/>
                    </a:lnTo>
                    <a:lnTo>
                      <a:pt x="6286" y="1885"/>
                    </a:lnTo>
                    <a:lnTo>
                      <a:pt x="6305" y="1885"/>
                    </a:lnTo>
                    <a:lnTo>
                      <a:pt x="6324" y="1867"/>
                    </a:lnTo>
                    <a:lnTo>
                      <a:pt x="6362" y="1790"/>
                    </a:lnTo>
                    <a:lnTo>
                      <a:pt x="6381" y="1790"/>
                    </a:lnTo>
                    <a:lnTo>
                      <a:pt x="6419" y="1752"/>
                    </a:lnTo>
                    <a:lnTo>
                      <a:pt x="6457" y="1733"/>
                    </a:lnTo>
                    <a:lnTo>
                      <a:pt x="6495" y="1733"/>
                    </a:lnTo>
                    <a:lnTo>
                      <a:pt x="6515" y="1714"/>
                    </a:lnTo>
                    <a:lnTo>
                      <a:pt x="6534" y="1695"/>
                    </a:lnTo>
                    <a:lnTo>
                      <a:pt x="6629" y="1600"/>
                    </a:lnTo>
                    <a:lnTo>
                      <a:pt x="6648" y="1581"/>
                    </a:lnTo>
                    <a:lnTo>
                      <a:pt x="6667" y="1562"/>
                    </a:lnTo>
                    <a:lnTo>
                      <a:pt x="6743" y="1542"/>
                    </a:lnTo>
                    <a:lnTo>
                      <a:pt x="6762" y="1542"/>
                    </a:lnTo>
                    <a:lnTo>
                      <a:pt x="6781" y="1504"/>
                    </a:lnTo>
                    <a:lnTo>
                      <a:pt x="6781" y="1486"/>
                    </a:lnTo>
                    <a:lnTo>
                      <a:pt x="6781" y="1447"/>
                    </a:lnTo>
                    <a:lnTo>
                      <a:pt x="6781" y="1371"/>
                    </a:lnTo>
                    <a:lnTo>
                      <a:pt x="6781" y="1333"/>
                    </a:lnTo>
                    <a:lnTo>
                      <a:pt x="6800" y="1314"/>
                    </a:lnTo>
                    <a:lnTo>
                      <a:pt x="6838" y="1295"/>
                    </a:lnTo>
                    <a:lnTo>
                      <a:pt x="6876" y="1276"/>
                    </a:lnTo>
                    <a:lnTo>
                      <a:pt x="6952" y="1295"/>
                    </a:lnTo>
                    <a:lnTo>
                      <a:pt x="7010" y="1276"/>
                    </a:lnTo>
                    <a:lnTo>
                      <a:pt x="7029" y="1276"/>
                    </a:lnTo>
                    <a:lnTo>
                      <a:pt x="7029" y="1257"/>
                    </a:lnTo>
                    <a:lnTo>
                      <a:pt x="7029" y="1238"/>
                    </a:lnTo>
                    <a:lnTo>
                      <a:pt x="7029" y="1219"/>
                    </a:lnTo>
                    <a:lnTo>
                      <a:pt x="7029" y="1200"/>
                    </a:lnTo>
                    <a:lnTo>
                      <a:pt x="7010" y="1180"/>
                    </a:lnTo>
                    <a:lnTo>
                      <a:pt x="7010" y="1161"/>
                    </a:lnTo>
                    <a:lnTo>
                      <a:pt x="7029" y="1142"/>
                    </a:lnTo>
                    <a:lnTo>
                      <a:pt x="7162" y="1105"/>
                    </a:lnTo>
                    <a:lnTo>
                      <a:pt x="7181" y="1085"/>
                    </a:lnTo>
                    <a:lnTo>
                      <a:pt x="7181" y="1066"/>
                    </a:lnTo>
                    <a:lnTo>
                      <a:pt x="7200" y="1047"/>
                    </a:lnTo>
                    <a:lnTo>
                      <a:pt x="7219" y="1028"/>
                    </a:lnTo>
                    <a:lnTo>
                      <a:pt x="7219" y="990"/>
                    </a:lnTo>
                    <a:lnTo>
                      <a:pt x="7238" y="971"/>
                    </a:lnTo>
                    <a:lnTo>
                      <a:pt x="7257" y="914"/>
                    </a:lnTo>
                    <a:lnTo>
                      <a:pt x="7277" y="876"/>
                    </a:lnTo>
                    <a:lnTo>
                      <a:pt x="7277" y="857"/>
                    </a:lnTo>
                    <a:lnTo>
                      <a:pt x="7277" y="838"/>
                    </a:lnTo>
                    <a:lnTo>
                      <a:pt x="7238" y="743"/>
                    </a:lnTo>
                    <a:lnTo>
                      <a:pt x="7238" y="704"/>
                    </a:lnTo>
                    <a:lnTo>
                      <a:pt x="7238" y="628"/>
                    </a:lnTo>
                    <a:lnTo>
                      <a:pt x="7219" y="609"/>
                    </a:lnTo>
                    <a:lnTo>
                      <a:pt x="7238" y="590"/>
                    </a:lnTo>
                    <a:lnTo>
                      <a:pt x="7295" y="590"/>
                    </a:lnTo>
                    <a:lnTo>
                      <a:pt x="7372" y="571"/>
                    </a:lnTo>
                    <a:lnTo>
                      <a:pt x="7391" y="552"/>
                    </a:lnTo>
                    <a:lnTo>
                      <a:pt x="7467" y="495"/>
                    </a:lnTo>
                    <a:lnTo>
                      <a:pt x="7486" y="495"/>
                    </a:lnTo>
                    <a:lnTo>
                      <a:pt x="7524" y="514"/>
                    </a:lnTo>
                    <a:lnTo>
                      <a:pt x="7562" y="552"/>
                    </a:lnTo>
                    <a:lnTo>
                      <a:pt x="7581" y="552"/>
                    </a:lnTo>
                    <a:lnTo>
                      <a:pt x="7638" y="533"/>
                    </a:lnTo>
                    <a:lnTo>
                      <a:pt x="7714" y="533"/>
                    </a:lnTo>
                    <a:lnTo>
                      <a:pt x="7753" y="533"/>
                    </a:lnTo>
                    <a:lnTo>
                      <a:pt x="7772" y="533"/>
                    </a:lnTo>
                    <a:lnTo>
                      <a:pt x="7810" y="533"/>
                    </a:lnTo>
                    <a:lnTo>
                      <a:pt x="8057" y="438"/>
                    </a:lnTo>
                    <a:lnTo>
                      <a:pt x="8095" y="438"/>
                    </a:lnTo>
                    <a:lnTo>
                      <a:pt x="8153" y="457"/>
                    </a:lnTo>
                    <a:lnTo>
                      <a:pt x="8286" y="495"/>
                    </a:lnTo>
                    <a:lnTo>
                      <a:pt x="8305" y="495"/>
                    </a:lnTo>
                    <a:lnTo>
                      <a:pt x="8362" y="495"/>
                    </a:lnTo>
                    <a:lnTo>
                      <a:pt x="8381" y="495"/>
                    </a:lnTo>
                    <a:lnTo>
                      <a:pt x="8400" y="495"/>
                    </a:lnTo>
                    <a:lnTo>
                      <a:pt x="8420" y="514"/>
                    </a:lnTo>
                    <a:lnTo>
                      <a:pt x="8438" y="514"/>
                    </a:lnTo>
                    <a:lnTo>
                      <a:pt x="8438" y="495"/>
                    </a:lnTo>
                    <a:lnTo>
                      <a:pt x="8476" y="495"/>
                    </a:lnTo>
                    <a:lnTo>
                      <a:pt x="8496" y="476"/>
                    </a:lnTo>
                    <a:lnTo>
                      <a:pt x="8496" y="495"/>
                    </a:lnTo>
                    <a:lnTo>
                      <a:pt x="8515" y="533"/>
                    </a:lnTo>
                    <a:lnTo>
                      <a:pt x="8533" y="552"/>
                    </a:lnTo>
                    <a:lnTo>
                      <a:pt x="8552" y="552"/>
                    </a:lnTo>
                    <a:lnTo>
                      <a:pt x="8572" y="571"/>
                    </a:lnTo>
                    <a:lnTo>
                      <a:pt x="8629" y="552"/>
                    </a:lnTo>
                    <a:lnTo>
                      <a:pt x="8648" y="571"/>
                    </a:lnTo>
                    <a:lnTo>
                      <a:pt x="8667" y="571"/>
                    </a:lnTo>
                    <a:lnTo>
                      <a:pt x="8686" y="571"/>
                    </a:lnTo>
                    <a:lnTo>
                      <a:pt x="8705" y="571"/>
                    </a:lnTo>
                    <a:lnTo>
                      <a:pt x="8724" y="552"/>
                    </a:lnTo>
                    <a:lnTo>
                      <a:pt x="8781" y="514"/>
                    </a:lnTo>
                    <a:lnTo>
                      <a:pt x="8800" y="514"/>
                    </a:lnTo>
                    <a:lnTo>
                      <a:pt x="8819" y="514"/>
                    </a:lnTo>
                    <a:lnTo>
                      <a:pt x="8877" y="533"/>
                    </a:lnTo>
                    <a:lnTo>
                      <a:pt x="8896" y="552"/>
                    </a:lnTo>
                    <a:lnTo>
                      <a:pt x="8896" y="533"/>
                    </a:lnTo>
                    <a:lnTo>
                      <a:pt x="8953" y="514"/>
                    </a:lnTo>
                    <a:lnTo>
                      <a:pt x="8953" y="495"/>
                    </a:lnTo>
                    <a:lnTo>
                      <a:pt x="8991" y="514"/>
                    </a:lnTo>
                    <a:lnTo>
                      <a:pt x="9067" y="533"/>
                    </a:lnTo>
                    <a:lnTo>
                      <a:pt x="9105" y="552"/>
                    </a:lnTo>
                    <a:lnTo>
                      <a:pt x="9162" y="552"/>
                    </a:lnTo>
                    <a:lnTo>
                      <a:pt x="9181" y="552"/>
                    </a:lnTo>
                    <a:lnTo>
                      <a:pt x="9200" y="533"/>
                    </a:lnTo>
                    <a:lnTo>
                      <a:pt x="9200" y="514"/>
                    </a:lnTo>
                    <a:lnTo>
                      <a:pt x="9181" y="495"/>
                    </a:lnTo>
                    <a:lnTo>
                      <a:pt x="9181" y="476"/>
                    </a:lnTo>
                    <a:lnTo>
                      <a:pt x="9200" y="457"/>
                    </a:lnTo>
                    <a:lnTo>
                      <a:pt x="9200" y="438"/>
                    </a:lnTo>
                    <a:lnTo>
                      <a:pt x="9200" y="419"/>
                    </a:lnTo>
                    <a:lnTo>
                      <a:pt x="9200" y="399"/>
                    </a:lnTo>
                    <a:lnTo>
                      <a:pt x="9181" y="381"/>
                    </a:lnTo>
                    <a:lnTo>
                      <a:pt x="9181" y="362"/>
                    </a:lnTo>
                    <a:lnTo>
                      <a:pt x="9143" y="343"/>
                    </a:lnTo>
                    <a:lnTo>
                      <a:pt x="9010" y="247"/>
                    </a:lnTo>
                    <a:lnTo>
                      <a:pt x="8972" y="209"/>
                    </a:lnTo>
                    <a:lnTo>
                      <a:pt x="8953" y="190"/>
                    </a:lnTo>
                    <a:lnTo>
                      <a:pt x="8914" y="171"/>
                    </a:lnTo>
                    <a:lnTo>
                      <a:pt x="8838" y="152"/>
                    </a:lnTo>
                    <a:lnTo>
                      <a:pt x="8819" y="152"/>
                    </a:lnTo>
                    <a:lnTo>
                      <a:pt x="8800" y="152"/>
                    </a:lnTo>
                    <a:lnTo>
                      <a:pt x="8781" y="133"/>
                    </a:lnTo>
                    <a:lnTo>
                      <a:pt x="8781" y="114"/>
                    </a:lnTo>
                    <a:lnTo>
                      <a:pt x="8762" y="114"/>
                    </a:lnTo>
                    <a:lnTo>
                      <a:pt x="8762" y="76"/>
                    </a:lnTo>
                    <a:lnTo>
                      <a:pt x="8762" y="18"/>
                    </a:lnTo>
                    <a:lnTo>
                      <a:pt x="8762" y="0"/>
                    </a:lnTo>
                    <a:lnTo>
                      <a:pt x="8591" y="0"/>
                    </a:lnTo>
                    <a:lnTo>
                      <a:pt x="8286" y="57"/>
                    </a:lnTo>
                    <a:lnTo>
                      <a:pt x="8210" y="38"/>
                    </a:lnTo>
                    <a:lnTo>
                      <a:pt x="8134" y="38"/>
                    </a:lnTo>
                    <a:lnTo>
                      <a:pt x="7962" y="57"/>
                    </a:lnTo>
                    <a:lnTo>
                      <a:pt x="7848" y="38"/>
                    </a:lnTo>
                    <a:lnTo>
                      <a:pt x="7734" y="95"/>
                    </a:lnTo>
                    <a:lnTo>
                      <a:pt x="7695" y="95"/>
                    </a:lnTo>
                    <a:lnTo>
                      <a:pt x="7658" y="95"/>
                    </a:lnTo>
                    <a:lnTo>
                      <a:pt x="7600" y="76"/>
                    </a:lnTo>
                    <a:lnTo>
                      <a:pt x="7524" y="57"/>
                    </a:lnTo>
                    <a:lnTo>
                      <a:pt x="7162" y="95"/>
                    </a:lnTo>
                    <a:lnTo>
                      <a:pt x="7124" y="114"/>
                    </a:lnTo>
                    <a:lnTo>
                      <a:pt x="7067" y="152"/>
                    </a:lnTo>
                    <a:lnTo>
                      <a:pt x="7029" y="171"/>
                    </a:lnTo>
                    <a:lnTo>
                      <a:pt x="7010" y="171"/>
                    </a:lnTo>
                    <a:lnTo>
                      <a:pt x="6933" y="133"/>
                    </a:lnTo>
                    <a:lnTo>
                      <a:pt x="6857" y="152"/>
                    </a:lnTo>
                    <a:lnTo>
                      <a:pt x="6800" y="171"/>
                    </a:lnTo>
                    <a:lnTo>
                      <a:pt x="6743" y="209"/>
                    </a:lnTo>
                    <a:lnTo>
                      <a:pt x="6534" y="209"/>
                    </a:lnTo>
                    <a:lnTo>
                      <a:pt x="6324" y="190"/>
                    </a:lnTo>
                    <a:lnTo>
                      <a:pt x="6171" y="190"/>
                    </a:lnTo>
                    <a:lnTo>
                      <a:pt x="6019" y="228"/>
                    </a:lnTo>
                    <a:lnTo>
                      <a:pt x="5886" y="285"/>
                    </a:lnTo>
                    <a:lnTo>
                      <a:pt x="5753" y="419"/>
                    </a:lnTo>
                    <a:lnTo>
                      <a:pt x="5695" y="438"/>
                    </a:lnTo>
                    <a:lnTo>
                      <a:pt x="5581" y="419"/>
                    </a:lnTo>
                    <a:lnTo>
                      <a:pt x="5486" y="457"/>
                    </a:lnTo>
                    <a:lnTo>
                      <a:pt x="5372" y="457"/>
                    </a:lnTo>
                    <a:lnTo>
                      <a:pt x="5162" y="514"/>
                    </a:lnTo>
                    <a:lnTo>
                      <a:pt x="5067" y="552"/>
                    </a:lnTo>
                    <a:lnTo>
                      <a:pt x="5029" y="590"/>
                    </a:lnTo>
                    <a:lnTo>
                      <a:pt x="5010" y="628"/>
                    </a:lnTo>
                    <a:lnTo>
                      <a:pt x="5047" y="685"/>
                    </a:lnTo>
                    <a:lnTo>
                      <a:pt x="5067" y="724"/>
                    </a:lnTo>
                    <a:lnTo>
                      <a:pt x="5029" y="761"/>
                    </a:lnTo>
                    <a:lnTo>
                      <a:pt x="4876" y="780"/>
                    </a:lnTo>
                    <a:lnTo>
                      <a:pt x="4819" y="800"/>
                    </a:lnTo>
                    <a:lnTo>
                      <a:pt x="4800" y="819"/>
                    </a:lnTo>
                    <a:lnTo>
                      <a:pt x="4781" y="838"/>
                    </a:lnTo>
                    <a:lnTo>
                      <a:pt x="4781" y="857"/>
                    </a:lnTo>
                    <a:lnTo>
                      <a:pt x="4781" y="895"/>
                    </a:lnTo>
                    <a:lnTo>
                      <a:pt x="4781" y="914"/>
                    </a:lnTo>
                    <a:lnTo>
                      <a:pt x="4743" y="952"/>
                    </a:lnTo>
                    <a:lnTo>
                      <a:pt x="4648" y="971"/>
                    </a:lnTo>
                    <a:lnTo>
                      <a:pt x="4590" y="1009"/>
                    </a:lnTo>
                    <a:lnTo>
                      <a:pt x="4553" y="1047"/>
                    </a:lnTo>
                    <a:lnTo>
                      <a:pt x="4438" y="1105"/>
                    </a:lnTo>
                    <a:lnTo>
                      <a:pt x="4419" y="1142"/>
                    </a:lnTo>
                    <a:lnTo>
                      <a:pt x="4381" y="1161"/>
                    </a:lnTo>
                    <a:lnTo>
                      <a:pt x="4343" y="1200"/>
                    </a:lnTo>
                    <a:lnTo>
                      <a:pt x="4305" y="1200"/>
                    </a:lnTo>
                    <a:lnTo>
                      <a:pt x="4153" y="1219"/>
                    </a:lnTo>
                    <a:lnTo>
                      <a:pt x="4114" y="1257"/>
                    </a:lnTo>
                    <a:lnTo>
                      <a:pt x="4114" y="1352"/>
                    </a:lnTo>
                    <a:lnTo>
                      <a:pt x="4153" y="1428"/>
                    </a:lnTo>
                    <a:lnTo>
                      <a:pt x="4153" y="1466"/>
                    </a:lnTo>
                    <a:lnTo>
                      <a:pt x="4133" y="1504"/>
                    </a:lnTo>
                    <a:lnTo>
                      <a:pt x="4095" y="1504"/>
                    </a:lnTo>
                    <a:lnTo>
                      <a:pt x="4057" y="1523"/>
                    </a:lnTo>
                    <a:lnTo>
                      <a:pt x="4019" y="1504"/>
                    </a:lnTo>
                    <a:lnTo>
                      <a:pt x="3943" y="1428"/>
                    </a:lnTo>
                    <a:lnTo>
                      <a:pt x="3809" y="1333"/>
                    </a:lnTo>
                    <a:lnTo>
                      <a:pt x="3752" y="1314"/>
                    </a:lnTo>
                    <a:lnTo>
                      <a:pt x="3714" y="1314"/>
                    </a:lnTo>
                    <a:lnTo>
                      <a:pt x="3696" y="1333"/>
                    </a:lnTo>
                    <a:lnTo>
                      <a:pt x="3657" y="1428"/>
                    </a:lnTo>
                    <a:lnTo>
                      <a:pt x="3638" y="1486"/>
                    </a:lnTo>
                    <a:lnTo>
                      <a:pt x="3619" y="1523"/>
                    </a:lnTo>
                    <a:lnTo>
                      <a:pt x="3562" y="1581"/>
                    </a:lnTo>
                    <a:lnTo>
                      <a:pt x="3543" y="1618"/>
                    </a:lnTo>
                    <a:lnTo>
                      <a:pt x="3581" y="1657"/>
                    </a:lnTo>
                    <a:lnTo>
                      <a:pt x="3581" y="1714"/>
                    </a:lnTo>
                    <a:lnTo>
                      <a:pt x="3543" y="1733"/>
                    </a:lnTo>
                    <a:lnTo>
                      <a:pt x="3486" y="1733"/>
                    </a:lnTo>
                    <a:lnTo>
                      <a:pt x="3447" y="1752"/>
                    </a:lnTo>
                    <a:lnTo>
                      <a:pt x="3391" y="1790"/>
                    </a:lnTo>
                    <a:lnTo>
                      <a:pt x="3219" y="1999"/>
                    </a:lnTo>
                    <a:lnTo>
                      <a:pt x="3162" y="2038"/>
                    </a:lnTo>
                    <a:lnTo>
                      <a:pt x="3010" y="2076"/>
                    </a:lnTo>
                    <a:lnTo>
                      <a:pt x="3010" y="2095"/>
                    </a:lnTo>
                    <a:lnTo>
                      <a:pt x="2990" y="2171"/>
                    </a:lnTo>
                    <a:lnTo>
                      <a:pt x="2971" y="2190"/>
                    </a:lnTo>
                    <a:lnTo>
                      <a:pt x="2952" y="2209"/>
                    </a:lnTo>
                    <a:lnTo>
                      <a:pt x="2876" y="2248"/>
                    </a:lnTo>
                    <a:lnTo>
                      <a:pt x="2781" y="2304"/>
                    </a:lnTo>
                    <a:lnTo>
                      <a:pt x="2762" y="2324"/>
                    </a:lnTo>
                    <a:lnTo>
                      <a:pt x="2762" y="2400"/>
                    </a:lnTo>
                    <a:lnTo>
                      <a:pt x="2743" y="2419"/>
                    </a:lnTo>
                    <a:lnTo>
                      <a:pt x="2667" y="2495"/>
                    </a:lnTo>
                    <a:lnTo>
                      <a:pt x="2648" y="2552"/>
                    </a:lnTo>
                    <a:lnTo>
                      <a:pt x="2648" y="2590"/>
                    </a:lnTo>
                    <a:lnTo>
                      <a:pt x="2667" y="2609"/>
                    </a:lnTo>
                    <a:lnTo>
                      <a:pt x="2685" y="2628"/>
                    </a:lnTo>
                    <a:lnTo>
                      <a:pt x="2762" y="2666"/>
                    </a:lnTo>
                    <a:lnTo>
                      <a:pt x="2800" y="2705"/>
                    </a:lnTo>
                    <a:lnTo>
                      <a:pt x="2857" y="2761"/>
                    </a:lnTo>
                    <a:lnTo>
                      <a:pt x="2934" y="2800"/>
                    </a:lnTo>
                    <a:lnTo>
                      <a:pt x="2990" y="2800"/>
                    </a:lnTo>
                    <a:lnTo>
                      <a:pt x="3066" y="2838"/>
                    </a:lnTo>
                    <a:lnTo>
                      <a:pt x="3105" y="2876"/>
                    </a:lnTo>
                    <a:lnTo>
                      <a:pt x="3124" y="2971"/>
                    </a:lnTo>
                    <a:lnTo>
                      <a:pt x="3143" y="3028"/>
                    </a:lnTo>
                    <a:lnTo>
                      <a:pt x="3257" y="3105"/>
                    </a:lnTo>
                    <a:lnTo>
                      <a:pt x="3276" y="3142"/>
                    </a:lnTo>
                    <a:lnTo>
                      <a:pt x="3371" y="3295"/>
                    </a:lnTo>
                    <a:lnTo>
                      <a:pt x="3371" y="3333"/>
                    </a:lnTo>
                    <a:lnTo>
                      <a:pt x="3391" y="3371"/>
                    </a:lnTo>
                    <a:lnTo>
                      <a:pt x="3371" y="3390"/>
                    </a:lnTo>
                    <a:lnTo>
                      <a:pt x="3371" y="3409"/>
                    </a:lnTo>
                    <a:lnTo>
                      <a:pt x="3391" y="3447"/>
                    </a:lnTo>
                    <a:lnTo>
                      <a:pt x="3410" y="3467"/>
                    </a:lnTo>
                    <a:lnTo>
                      <a:pt x="3447" y="3504"/>
                    </a:lnTo>
                    <a:lnTo>
                      <a:pt x="3447" y="3523"/>
                    </a:lnTo>
                    <a:lnTo>
                      <a:pt x="3486" y="3562"/>
                    </a:lnTo>
                    <a:lnTo>
                      <a:pt x="3505" y="3619"/>
                    </a:lnTo>
                    <a:lnTo>
                      <a:pt x="3486" y="3676"/>
                    </a:lnTo>
                    <a:lnTo>
                      <a:pt x="3447" y="3733"/>
                    </a:lnTo>
                    <a:lnTo>
                      <a:pt x="3410" y="3790"/>
                    </a:lnTo>
                    <a:lnTo>
                      <a:pt x="3429" y="3848"/>
                    </a:lnTo>
                    <a:lnTo>
                      <a:pt x="3486" y="3885"/>
                    </a:lnTo>
                    <a:lnTo>
                      <a:pt x="3619" y="3943"/>
                    </a:lnTo>
                    <a:lnTo>
                      <a:pt x="3657" y="3980"/>
                    </a:lnTo>
                    <a:lnTo>
                      <a:pt x="3676" y="4019"/>
                    </a:lnTo>
                    <a:lnTo>
                      <a:pt x="3676" y="4076"/>
                    </a:lnTo>
                    <a:lnTo>
                      <a:pt x="3657" y="4133"/>
                    </a:lnTo>
                    <a:lnTo>
                      <a:pt x="3638" y="4190"/>
                    </a:lnTo>
                    <a:lnTo>
                      <a:pt x="3657" y="4247"/>
                    </a:lnTo>
                    <a:lnTo>
                      <a:pt x="3676" y="4266"/>
                    </a:lnTo>
                    <a:lnTo>
                      <a:pt x="3696" y="4285"/>
                    </a:lnTo>
                    <a:lnTo>
                      <a:pt x="3714" y="4324"/>
                    </a:lnTo>
                    <a:lnTo>
                      <a:pt x="3752" y="4361"/>
                    </a:lnTo>
                    <a:lnTo>
                      <a:pt x="3733" y="4419"/>
                    </a:lnTo>
                    <a:lnTo>
                      <a:pt x="3714" y="4476"/>
                    </a:lnTo>
                    <a:lnTo>
                      <a:pt x="3600" y="4571"/>
                    </a:lnTo>
                    <a:lnTo>
                      <a:pt x="3524" y="4666"/>
                    </a:lnTo>
                    <a:lnTo>
                      <a:pt x="3524" y="4742"/>
                    </a:lnTo>
                    <a:lnTo>
                      <a:pt x="3562" y="4819"/>
                    </a:lnTo>
                    <a:lnTo>
                      <a:pt x="3696" y="4971"/>
                    </a:lnTo>
                    <a:lnTo>
                      <a:pt x="3772" y="5028"/>
                    </a:lnTo>
                    <a:lnTo>
                      <a:pt x="3791" y="5086"/>
                    </a:lnTo>
                    <a:lnTo>
                      <a:pt x="3752" y="5143"/>
                    </a:lnTo>
                    <a:lnTo>
                      <a:pt x="3696" y="5238"/>
                    </a:lnTo>
                    <a:lnTo>
                      <a:pt x="3543" y="5352"/>
                    </a:lnTo>
                    <a:lnTo>
                      <a:pt x="3467" y="5428"/>
                    </a:lnTo>
                    <a:lnTo>
                      <a:pt x="3467" y="5543"/>
                    </a:lnTo>
                    <a:lnTo>
                      <a:pt x="3486" y="5580"/>
                    </a:lnTo>
                    <a:lnTo>
                      <a:pt x="3486" y="5600"/>
                    </a:lnTo>
                    <a:lnTo>
                      <a:pt x="3467" y="5638"/>
                    </a:lnTo>
                    <a:lnTo>
                      <a:pt x="3429" y="5657"/>
                    </a:lnTo>
                    <a:lnTo>
                      <a:pt x="3410" y="5676"/>
                    </a:lnTo>
                    <a:lnTo>
                      <a:pt x="3391" y="5752"/>
                    </a:lnTo>
                    <a:lnTo>
                      <a:pt x="3371" y="5790"/>
                    </a:lnTo>
                    <a:lnTo>
                      <a:pt x="3352" y="5809"/>
                    </a:lnTo>
                    <a:lnTo>
                      <a:pt x="3315" y="5809"/>
                    </a:lnTo>
                    <a:lnTo>
                      <a:pt x="3333" y="5829"/>
                    </a:lnTo>
                    <a:lnTo>
                      <a:pt x="3352" y="5885"/>
                    </a:lnTo>
                    <a:lnTo>
                      <a:pt x="3447" y="5981"/>
                    </a:lnTo>
                    <a:lnTo>
                      <a:pt x="3447" y="6000"/>
                    </a:lnTo>
                    <a:lnTo>
                      <a:pt x="3486" y="6019"/>
                    </a:lnTo>
                    <a:lnTo>
                      <a:pt x="3543" y="6038"/>
                    </a:lnTo>
                    <a:lnTo>
                      <a:pt x="3562" y="6038"/>
                    </a:lnTo>
                    <a:lnTo>
                      <a:pt x="3581" y="6038"/>
                    </a:lnTo>
                    <a:lnTo>
                      <a:pt x="3600" y="6038"/>
                    </a:lnTo>
                    <a:lnTo>
                      <a:pt x="3600" y="6057"/>
                    </a:lnTo>
                    <a:lnTo>
                      <a:pt x="3600" y="6076"/>
                    </a:lnTo>
                    <a:lnTo>
                      <a:pt x="3600" y="6095"/>
                    </a:lnTo>
                    <a:lnTo>
                      <a:pt x="3619" y="6095"/>
                    </a:lnTo>
                    <a:lnTo>
                      <a:pt x="3619" y="6114"/>
                    </a:lnTo>
                    <a:lnTo>
                      <a:pt x="3619" y="6133"/>
                    </a:lnTo>
                    <a:lnTo>
                      <a:pt x="3619" y="6152"/>
                    </a:lnTo>
                    <a:lnTo>
                      <a:pt x="3638" y="6171"/>
                    </a:lnTo>
                    <a:lnTo>
                      <a:pt x="3638" y="6190"/>
                    </a:lnTo>
                    <a:lnTo>
                      <a:pt x="3638" y="6210"/>
                    </a:lnTo>
                    <a:lnTo>
                      <a:pt x="3638" y="6228"/>
                    </a:lnTo>
                    <a:lnTo>
                      <a:pt x="3638" y="6247"/>
                    </a:lnTo>
                    <a:lnTo>
                      <a:pt x="3696" y="6286"/>
                    </a:lnTo>
                    <a:lnTo>
                      <a:pt x="3714" y="6305"/>
                    </a:lnTo>
                    <a:lnTo>
                      <a:pt x="3733" y="6305"/>
                    </a:lnTo>
                    <a:lnTo>
                      <a:pt x="3752" y="6305"/>
                    </a:lnTo>
                    <a:lnTo>
                      <a:pt x="3867" y="6247"/>
                    </a:lnTo>
                    <a:lnTo>
                      <a:pt x="3886" y="6228"/>
                    </a:lnTo>
                    <a:lnTo>
                      <a:pt x="3905" y="6228"/>
                    </a:lnTo>
                    <a:lnTo>
                      <a:pt x="3924" y="6228"/>
                    </a:lnTo>
                    <a:lnTo>
                      <a:pt x="4000" y="6247"/>
                    </a:lnTo>
                    <a:lnTo>
                      <a:pt x="4019" y="6247"/>
                    </a:lnTo>
                    <a:lnTo>
                      <a:pt x="4038" y="6247"/>
                    </a:lnTo>
                    <a:lnTo>
                      <a:pt x="4076" y="6266"/>
                    </a:lnTo>
                    <a:lnTo>
                      <a:pt x="4095" y="6266"/>
                    </a:lnTo>
                    <a:lnTo>
                      <a:pt x="4114" y="6266"/>
                    </a:lnTo>
                    <a:lnTo>
                      <a:pt x="4133" y="6286"/>
                    </a:lnTo>
                    <a:lnTo>
                      <a:pt x="4153" y="6305"/>
                    </a:lnTo>
                    <a:lnTo>
                      <a:pt x="4153" y="6324"/>
                    </a:lnTo>
                    <a:lnTo>
                      <a:pt x="4172" y="6342"/>
                    </a:lnTo>
                    <a:lnTo>
                      <a:pt x="4153" y="6362"/>
                    </a:lnTo>
                    <a:lnTo>
                      <a:pt x="4133" y="6362"/>
                    </a:lnTo>
                    <a:lnTo>
                      <a:pt x="4114" y="6400"/>
                    </a:lnTo>
                    <a:lnTo>
                      <a:pt x="4095" y="6419"/>
                    </a:lnTo>
                    <a:lnTo>
                      <a:pt x="4076" y="6419"/>
                    </a:lnTo>
                    <a:lnTo>
                      <a:pt x="4057" y="6438"/>
                    </a:lnTo>
                    <a:lnTo>
                      <a:pt x="4076" y="6438"/>
                    </a:lnTo>
                    <a:lnTo>
                      <a:pt x="4076" y="6457"/>
                    </a:lnTo>
                    <a:lnTo>
                      <a:pt x="4076" y="6476"/>
                    </a:lnTo>
                    <a:lnTo>
                      <a:pt x="4076" y="6514"/>
                    </a:lnTo>
                    <a:lnTo>
                      <a:pt x="4076" y="6533"/>
                    </a:lnTo>
                    <a:lnTo>
                      <a:pt x="4076" y="6628"/>
                    </a:lnTo>
                    <a:lnTo>
                      <a:pt x="4019" y="6667"/>
                    </a:lnTo>
                    <a:lnTo>
                      <a:pt x="4000" y="6667"/>
                    </a:lnTo>
                    <a:lnTo>
                      <a:pt x="3981" y="6647"/>
                    </a:lnTo>
                    <a:lnTo>
                      <a:pt x="3962" y="6667"/>
                    </a:lnTo>
                    <a:lnTo>
                      <a:pt x="3962" y="6686"/>
                    </a:lnTo>
                    <a:lnTo>
                      <a:pt x="3924" y="6723"/>
                    </a:lnTo>
                    <a:lnTo>
                      <a:pt x="3905" y="6723"/>
                    </a:lnTo>
                    <a:lnTo>
                      <a:pt x="3905" y="6743"/>
                    </a:lnTo>
                    <a:lnTo>
                      <a:pt x="3886" y="6743"/>
                    </a:lnTo>
                    <a:lnTo>
                      <a:pt x="3867" y="6762"/>
                    </a:lnTo>
                    <a:lnTo>
                      <a:pt x="3867" y="6781"/>
                    </a:lnTo>
                    <a:lnTo>
                      <a:pt x="3848" y="6876"/>
                    </a:lnTo>
                    <a:lnTo>
                      <a:pt x="3848" y="6895"/>
                    </a:lnTo>
                    <a:lnTo>
                      <a:pt x="3848" y="6914"/>
                    </a:lnTo>
                    <a:lnTo>
                      <a:pt x="3828" y="6933"/>
                    </a:lnTo>
                    <a:lnTo>
                      <a:pt x="3791" y="6990"/>
                    </a:lnTo>
                    <a:lnTo>
                      <a:pt x="3828" y="7104"/>
                    </a:lnTo>
                    <a:lnTo>
                      <a:pt x="3809" y="7124"/>
                    </a:lnTo>
                    <a:lnTo>
                      <a:pt x="3828" y="7143"/>
                    </a:lnTo>
                    <a:lnTo>
                      <a:pt x="3828" y="7162"/>
                    </a:lnTo>
                    <a:lnTo>
                      <a:pt x="3828" y="7181"/>
                    </a:lnTo>
                    <a:lnTo>
                      <a:pt x="3828" y="7200"/>
                    </a:lnTo>
                    <a:lnTo>
                      <a:pt x="3848" y="7200"/>
                    </a:lnTo>
                    <a:lnTo>
                      <a:pt x="3867" y="7200"/>
                    </a:lnTo>
                    <a:lnTo>
                      <a:pt x="3886" y="7200"/>
                    </a:lnTo>
                    <a:lnTo>
                      <a:pt x="3886" y="7219"/>
                    </a:lnTo>
                    <a:lnTo>
                      <a:pt x="3905" y="7276"/>
                    </a:lnTo>
                    <a:lnTo>
                      <a:pt x="3886" y="7295"/>
                    </a:lnTo>
                    <a:lnTo>
                      <a:pt x="3867" y="7295"/>
                    </a:lnTo>
                    <a:lnTo>
                      <a:pt x="3867" y="7314"/>
                    </a:lnTo>
                    <a:lnTo>
                      <a:pt x="3848" y="7314"/>
                    </a:lnTo>
                    <a:lnTo>
                      <a:pt x="3828" y="7333"/>
                    </a:lnTo>
                    <a:lnTo>
                      <a:pt x="3828" y="7371"/>
                    </a:lnTo>
                    <a:lnTo>
                      <a:pt x="3809" y="7371"/>
                    </a:lnTo>
                    <a:lnTo>
                      <a:pt x="3809" y="7390"/>
                    </a:lnTo>
                    <a:lnTo>
                      <a:pt x="3828" y="7409"/>
                    </a:lnTo>
                    <a:lnTo>
                      <a:pt x="3809" y="7409"/>
                    </a:lnTo>
                    <a:lnTo>
                      <a:pt x="3791" y="7429"/>
                    </a:lnTo>
                    <a:lnTo>
                      <a:pt x="3772" y="7429"/>
                    </a:lnTo>
                    <a:lnTo>
                      <a:pt x="3752" y="7429"/>
                    </a:lnTo>
                    <a:lnTo>
                      <a:pt x="3752" y="7447"/>
                    </a:lnTo>
                    <a:lnTo>
                      <a:pt x="3733" y="7466"/>
                    </a:lnTo>
                    <a:lnTo>
                      <a:pt x="3733" y="7485"/>
                    </a:lnTo>
                    <a:lnTo>
                      <a:pt x="3733" y="7505"/>
                    </a:lnTo>
                    <a:lnTo>
                      <a:pt x="3733" y="7524"/>
                    </a:lnTo>
                    <a:lnTo>
                      <a:pt x="3714" y="7524"/>
                    </a:lnTo>
                    <a:lnTo>
                      <a:pt x="3696" y="7505"/>
                    </a:lnTo>
                    <a:lnTo>
                      <a:pt x="3696" y="7485"/>
                    </a:lnTo>
                    <a:lnTo>
                      <a:pt x="3676" y="7485"/>
                    </a:lnTo>
                    <a:lnTo>
                      <a:pt x="3657" y="7485"/>
                    </a:lnTo>
                    <a:lnTo>
                      <a:pt x="3619" y="7524"/>
                    </a:lnTo>
                    <a:lnTo>
                      <a:pt x="3600" y="7543"/>
                    </a:lnTo>
                    <a:lnTo>
                      <a:pt x="3600" y="7561"/>
                    </a:lnTo>
                    <a:lnTo>
                      <a:pt x="3581" y="7561"/>
                    </a:lnTo>
                    <a:lnTo>
                      <a:pt x="3581" y="7581"/>
                    </a:lnTo>
                    <a:lnTo>
                      <a:pt x="3581" y="7600"/>
                    </a:lnTo>
                    <a:lnTo>
                      <a:pt x="3543" y="7638"/>
                    </a:lnTo>
                    <a:lnTo>
                      <a:pt x="3524" y="7638"/>
                    </a:lnTo>
                    <a:lnTo>
                      <a:pt x="3524" y="7657"/>
                    </a:lnTo>
                    <a:lnTo>
                      <a:pt x="3543" y="7676"/>
                    </a:lnTo>
                    <a:lnTo>
                      <a:pt x="3524" y="7733"/>
                    </a:lnTo>
                    <a:lnTo>
                      <a:pt x="3543" y="7733"/>
                    </a:lnTo>
                    <a:lnTo>
                      <a:pt x="3543" y="7752"/>
                    </a:lnTo>
                    <a:lnTo>
                      <a:pt x="3524" y="7790"/>
                    </a:lnTo>
                    <a:lnTo>
                      <a:pt x="3447" y="7847"/>
                    </a:lnTo>
                    <a:lnTo>
                      <a:pt x="3429" y="7886"/>
                    </a:lnTo>
                    <a:lnTo>
                      <a:pt x="3352" y="7962"/>
                    </a:lnTo>
                    <a:lnTo>
                      <a:pt x="3333" y="7962"/>
                    </a:lnTo>
                    <a:lnTo>
                      <a:pt x="3333" y="7981"/>
                    </a:lnTo>
                    <a:lnTo>
                      <a:pt x="3295" y="8000"/>
                    </a:lnTo>
                    <a:lnTo>
                      <a:pt x="3276" y="8019"/>
                    </a:lnTo>
                    <a:lnTo>
                      <a:pt x="3276" y="8038"/>
                    </a:lnTo>
                    <a:lnTo>
                      <a:pt x="3086" y="8076"/>
                    </a:lnTo>
                    <a:lnTo>
                      <a:pt x="3066" y="8095"/>
                    </a:lnTo>
                    <a:lnTo>
                      <a:pt x="3066" y="8114"/>
                    </a:lnTo>
                    <a:lnTo>
                      <a:pt x="3066" y="8133"/>
                    </a:lnTo>
                    <a:lnTo>
                      <a:pt x="3066" y="8152"/>
                    </a:lnTo>
                    <a:lnTo>
                      <a:pt x="3086" y="8171"/>
                    </a:lnTo>
                    <a:lnTo>
                      <a:pt x="3105" y="8171"/>
                    </a:lnTo>
                    <a:lnTo>
                      <a:pt x="3124" y="8171"/>
                    </a:lnTo>
                    <a:lnTo>
                      <a:pt x="3124" y="8191"/>
                    </a:lnTo>
                    <a:lnTo>
                      <a:pt x="3143" y="8191"/>
                    </a:lnTo>
                    <a:lnTo>
                      <a:pt x="3162" y="8209"/>
                    </a:lnTo>
                    <a:lnTo>
                      <a:pt x="3162" y="8228"/>
                    </a:lnTo>
                    <a:lnTo>
                      <a:pt x="3162" y="8247"/>
                    </a:lnTo>
                    <a:lnTo>
                      <a:pt x="3162" y="8267"/>
                    </a:lnTo>
                    <a:lnTo>
                      <a:pt x="3162" y="8286"/>
                    </a:lnTo>
                    <a:lnTo>
                      <a:pt x="3143" y="8286"/>
                    </a:lnTo>
                    <a:lnTo>
                      <a:pt x="3124" y="8305"/>
                    </a:lnTo>
                    <a:lnTo>
                      <a:pt x="3124" y="8323"/>
                    </a:lnTo>
                    <a:lnTo>
                      <a:pt x="3162" y="8362"/>
                    </a:lnTo>
                    <a:lnTo>
                      <a:pt x="3162" y="8381"/>
                    </a:lnTo>
                    <a:lnTo>
                      <a:pt x="3181" y="8438"/>
                    </a:lnTo>
                    <a:lnTo>
                      <a:pt x="3181" y="8457"/>
                    </a:lnTo>
                    <a:lnTo>
                      <a:pt x="3162" y="8476"/>
                    </a:lnTo>
                    <a:lnTo>
                      <a:pt x="3162" y="8514"/>
                    </a:lnTo>
                    <a:lnTo>
                      <a:pt x="3162" y="8552"/>
                    </a:lnTo>
                    <a:lnTo>
                      <a:pt x="3143" y="8571"/>
                    </a:lnTo>
                    <a:lnTo>
                      <a:pt x="3162" y="8590"/>
                    </a:lnTo>
                    <a:lnTo>
                      <a:pt x="3162" y="8609"/>
                    </a:lnTo>
                    <a:lnTo>
                      <a:pt x="3181" y="8648"/>
                    </a:lnTo>
                    <a:lnTo>
                      <a:pt x="3200" y="8667"/>
                    </a:lnTo>
                    <a:lnTo>
                      <a:pt x="3219" y="8685"/>
                    </a:lnTo>
                    <a:lnTo>
                      <a:pt x="3238" y="8704"/>
                    </a:lnTo>
                    <a:lnTo>
                      <a:pt x="3257" y="8724"/>
                    </a:lnTo>
                    <a:lnTo>
                      <a:pt x="3276" y="8762"/>
                    </a:lnTo>
                    <a:lnTo>
                      <a:pt x="3276" y="8838"/>
                    </a:lnTo>
                    <a:lnTo>
                      <a:pt x="3276" y="8857"/>
                    </a:lnTo>
                    <a:lnTo>
                      <a:pt x="3276" y="8914"/>
                    </a:lnTo>
                    <a:lnTo>
                      <a:pt x="3276" y="8933"/>
                    </a:lnTo>
                    <a:lnTo>
                      <a:pt x="3295" y="8952"/>
                    </a:lnTo>
                    <a:lnTo>
                      <a:pt x="3315" y="8971"/>
                    </a:lnTo>
                    <a:lnTo>
                      <a:pt x="3410" y="9048"/>
                    </a:lnTo>
                    <a:lnTo>
                      <a:pt x="3429" y="9066"/>
                    </a:lnTo>
                    <a:lnTo>
                      <a:pt x="3447" y="9066"/>
                    </a:lnTo>
                    <a:lnTo>
                      <a:pt x="3447" y="9085"/>
                    </a:lnTo>
                    <a:lnTo>
                      <a:pt x="3447" y="9105"/>
                    </a:lnTo>
                    <a:lnTo>
                      <a:pt x="3447" y="9124"/>
                    </a:lnTo>
                    <a:lnTo>
                      <a:pt x="3447" y="9162"/>
                    </a:lnTo>
                    <a:lnTo>
                      <a:pt x="3447" y="9181"/>
                    </a:lnTo>
                    <a:lnTo>
                      <a:pt x="3447" y="9200"/>
                    </a:lnTo>
                    <a:lnTo>
                      <a:pt x="3467" y="9276"/>
                    </a:lnTo>
                    <a:lnTo>
                      <a:pt x="3486" y="9314"/>
                    </a:lnTo>
                    <a:lnTo>
                      <a:pt x="3505" y="9333"/>
                    </a:lnTo>
                    <a:lnTo>
                      <a:pt x="3524" y="9333"/>
                    </a:lnTo>
                    <a:lnTo>
                      <a:pt x="3543" y="9333"/>
                    </a:lnTo>
                    <a:lnTo>
                      <a:pt x="3581" y="9333"/>
                    </a:lnTo>
                    <a:lnTo>
                      <a:pt x="3676" y="9314"/>
                    </a:lnTo>
                    <a:lnTo>
                      <a:pt x="3828" y="9238"/>
                    </a:lnTo>
                    <a:lnTo>
                      <a:pt x="3905" y="9200"/>
                    </a:lnTo>
                    <a:lnTo>
                      <a:pt x="3924" y="9162"/>
                    </a:lnTo>
                    <a:lnTo>
                      <a:pt x="3981" y="9066"/>
                    </a:lnTo>
                    <a:lnTo>
                      <a:pt x="3981" y="9029"/>
                    </a:lnTo>
                    <a:lnTo>
                      <a:pt x="4000" y="9009"/>
                    </a:lnTo>
                    <a:lnTo>
                      <a:pt x="4019" y="9009"/>
                    </a:lnTo>
                    <a:lnTo>
                      <a:pt x="4038" y="9029"/>
                    </a:lnTo>
                    <a:lnTo>
                      <a:pt x="4057" y="9085"/>
                    </a:lnTo>
                    <a:lnTo>
                      <a:pt x="4076" y="9124"/>
                    </a:lnTo>
                    <a:lnTo>
                      <a:pt x="4114" y="9162"/>
                    </a:lnTo>
                    <a:lnTo>
                      <a:pt x="4133" y="9162"/>
                    </a:lnTo>
                    <a:lnTo>
                      <a:pt x="4153" y="9162"/>
                    </a:lnTo>
                    <a:lnTo>
                      <a:pt x="4229" y="9181"/>
                    </a:lnTo>
                    <a:lnTo>
                      <a:pt x="4286" y="9181"/>
                    </a:lnTo>
                    <a:lnTo>
                      <a:pt x="4305" y="9200"/>
                    </a:lnTo>
                    <a:lnTo>
                      <a:pt x="4305" y="9219"/>
                    </a:lnTo>
                    <a:lnTo>
                      <a:pt x="4324" y="9219"/>
                    </a:lnTo>
                    <a:lnTo>
                      <a:pt x="4305" y="9257"/>
                    </a:lnTo>
                    <a:lnTo>
                      <a:pt x="4305" y="9276"/>
                    </a:lnTo>
                    <a:lnTo>
                      <a:pt x="4229" y="9371"/>
                    </a:lnTo>
                    <a:lnTo>
                      <a:pt x="4209" y="9390"/>
                    </a:lnTo>
                    <a:lnTo>
                      <a:pt x="4190" y="9428"/>
                    </a:lnTo>
                    <a:lnTo>
                      <a:pt x="4153" y="9486"/>
                    </a:lnTo>
                    <a:lnTo>
                      <a:pt x="4133" y="9486"/>
                    </a:lnTo>
                    <a:lnTo>
                      <a:pt x="4133" y="9505"/>
                    </a:lnTo>
                    <a:lnTo>
                      <a:pt x="4133" y="9524"/>
                    </a:lnTo>
                    <a:lnTo>
                      <a:pt x="4153" y="9524"/>
                    </a:lnTo>
                    <a:lnTo>
                      <a:pt x="4229" y="9581"/>
                    </a:lnTo>
                    <a:lnTo>
                      <a:pt x="4267" y="9600"/>
                    </a:lnTo>
                    <a:lnTo>
                      <a:pt x="4267" y="9619"/>
                    </a:lnTo>
                    <a:lnTo>
                      <a:pt x="4267" y="9638"/>
                    </a:lnTo>
                    <a:lnTo>
                      <a:pt x="4248" y="9638"/>
                    </a:lnTo>
                    <a:lnTo>
                      <a:pt x="4248" y="9657"/>
                    </a:lnTo>
                    <a:lnTo>
                      <a:pt x="4229" y="9657"/>
                    </a:lnTo>
                    <a:lnTo>
                      <a:pt x="4209" y="9676"/>
                    </a:lnTo>
                    <a:lnTo>
                      <a:pt x="4133" y="9695"/>
                    </a:lnTo>
                    <a:lnTo>
                      <a:pt x="4095" y="9714"/>
                    </a:lnTo>
                    <a:lnTo>
                      <a:pt x="4076" y="9733"/>
                    </a:lnTo>
                    <a:lnTo>
                      <a:pt x="3924" y="9828"/>
                    </a:lnTo>
                    <a:lnTo>
                      <a:pt x="3867" y="9847"/>
                    </a:lnTo>
                    <a:lnTo>
                      <a:pt x="3809" y="9847"/>
                    </a:lnTo>
                    <a:lnTo>
                      <a:pt x="3714" y="9847"/>
                    </a:lnTo>
                    <a:lnTo>
                      <a:pt x="3657" y="9828"/>
                    </a:lnTo>
                    <a:lnTo>
                      <a:pt x="3638" y="9809"/>
                    </a:lnTo>
                    <a:lnTo>
                      <a:pt x="3619" y="9809"/>
                    </a:lnTo>
                    <a:lnTo>
                      <a:pt x="3600" y="9771"/>
                    </a:lnTo>
                    <a:lnTo>
                      <a:pt x="3600" y="9752"/>
                    </a:lnTo>
                    <a:lnTo>
                      <a:pt x="3619" y="9752"/>
                    </a:lnTo>
                    <a:lnTo>
                      <a:pt x="3619" y="9733"/>
                    </a:lnTo>
                    <a:lnTo>
                      <a:pt x="3657" y="9733"/>
                    </a:lnTo>
                    <a:lnTo>
                      <a:pt x="3733" y="9695"/>
                    </a:lnTo>
                    <a:lnTo>
                      <a:pt x="3752" y="9695"/>
                    </a:lnTo>
                    <a:lnTo>
                      <a:pt x="3791" y="9676"/>
                    </a:lnTo>
                    <a:lnTo>
                      <a:pt x="3791" y="9657"/>
                    </a:lnTo>
                    <a:lnTo>
                      <a:pt x="3809" y="9657"/>
                    </a:lnTo>
                    <a:lnTo>
                      <a:pt x="3809" y="9638"/>
                    </a:lnTo>
                    <a:lnTo>
                      <a:pt x="3809" y="9619"/>
                    </a:lnTo>
                    <a:lnTo>
                      <a:pt x="3791" y="9600"/>
                    </a:lnTo>
                    <a:lnTo>
                      <a:pt x="3791" y="9581"/>
                    </a:lnTo>
                    <a:lnTo>
                      <a:pt x="3772" y="9581"/>
                    </a:lnTo>
                    <a:lnTo>
                      <a:pt x="3752" y="9581"/>
                    </a:lnTo>
                    <a:lnTo>
                      <a:pt x="3714" y="9581"/>
                    </a:lnTo>
                    <a:lnTo>
                      <a:pt x="3696" y="9600"/>
                    </a:lnTo>
                    <a:lnTo>
                      <a:pt x="3391" y="9581"/>
                    </a:lnTo>
                    <a:lnTo>
                      <a:pt x="3352" y="9562"/>
                    </a:lnTo>
                    <a:lnTo>
                      <a:pt x="3333" y="9562"/>
                    </a:lnTo>
                    <a:lnTo>
                      <a:pt x="3276" y="9581"/>
                    </a:lnTo>
                    <a:lnTo>
                      <a:pt x="3162" y="9581"/>
                    </a:lnTo>
                    <a:lnTo>
                      <a:pt x="3143" y="9600"/>
                    </a:lnTo>
                    <a:lnTo>
                      <a:pt x="3124" y="9600"/>
                    </a:lnTo>
                    <a:lnTo>
                      <a:pt x="3105" y="9619"/>
                    </a:lnTo>
                    <a:lnTo>
                      <a:pt x="3086" y="9619"/>
                    </a:lnTo>
                    <a:lnTo>
                      <a:pt x="3048" y="9619"/>
                    </a:lnTo>
                    <a:lnTo>
                      <a:pt x="3029" y="9600"/>
                    </a:lnTo>
                    <a:lnTo>
                      <a:pt x="3010" y="9581"/>
                    </a:lnTo>
                    <a:lnTo>
                      <a:pt x="2971" y="9562"/>
                    </a:lnTo>
                    <a:lnTo>
                      <a:pt x="2857" y="9486"/>
                    </a:lnTo>
                    <a:lnTo>
                      <a:pt x="2800" y="9447"/>
                    </a:lnTo>
                    <a:lnTo>
                      <a:pt x="2762" y="9410"/>
                    </a:lnTo>
                    <a:lnTo>
                      <a:pt x="2743" y="9371"/>
                    </a:lnTo>
                    <a:lnTo>
                      <a:pt x="2743" y="9352"/>
                    </a:lnTo>
                    <a:lnTo>
                      <a:pt x="2724" y="9352"/>
                    </a:lnTo>
                    <a:lnTo>
                      <a:pt x="2705" y="9352"/>
                    </a:lnTo>
                    <a:lnTo>
                      <a:pt x="2685" y="9352"/>
                    </a:lnTo>
                    <a:lnTo>
                      <a:pt x="2648" y="9314"/>
                    </a:lnTo>
                    <a:lnTo>
                      <a:pt x="2629" y="9314"/>
                    </a:lnTo>
                    <a:lnTo>
                      <a:pt x="2590" y="9295"/>
                    </a:lnTo>
                    <a:lnTo>
                      <a:pt x="2572" y="9295"/>
                    </a:lnTo>
                    <a:lnTo>
                      <a:pt x="2553" y="9314"/>
                    </a:lnTo>
                    <a:lnTo>
                      <a:pt x="2553" y="9428"/>
                    </a:lnTo>
                    <a:lnTo>
                      <a:pt x="2553" y="9447"/>
                    </a:lnTo>
                    <a:lnTo>
                      <a:pt x="2590" y="9524"/>
                    </a:lnTo>
                    <a:lnTo>
                      <a:pt x="2590" y="9562"/>
                    </a:lnTo>
                    <a:lnTo>
                      <a:pt x="2514" y="9600"/>
                    </a:lnTo>
                    <a:lnTo>
                      <a:pt x="2476" y="9619"/>
                    </a:lnTo>
                    <a:lnTo>
                      <a:pt x="2457" y="9638"/>
                    </a:lnTo>
                    <a:lnTo>
                      <a:pt x="2457" y="9657"/>
                    </a:lnTo>
                    <a:lnTo>
                      <a:pt x="2457" y="9676"/>
                    </a:lnTo>
                    <a:lnTo>
                      <a:pt x="2476" y="9676"/>
                    </a:lnTo>
                    <a:lnTo>
                      <a:pt x="2476" y="9695"/>
                    </a:lnTo>
                    <a:lnTo>
                      <a:pt x="2495" y="9695"/>
                    </a:lnTo>
                    <a:lnTo>
                      <a:pt x="2495" y="9714"/>
                    </a:lnTo>
                    <a:lnTo>
                      <a:pt x="2495" y="9733"/>
                    </a:lnTo>
                    <a:lnTo>
                      <a:pt x="2400" y="9752"/>
                    </a:lnTo>
                    <a:lnTo>
                      <a:pt x="2362" y="9752"/>
                    </a:lnTo>
                    <a:lnTo>
                      <a:pt x="2343" y="9771"/>
                    </a:lnTo>
                    <a:lnTo>
                      <a:pt x="2324" y="9791"/>
                    </a:lnTo>
                    <a:lnTo>
                      <a:pt x="2305" y="9809"/>
                    </a:lnTo>
                    <a:lnTo>
                      <a:pt x="2248" y="9828"/>
                    </a:lnTo>
                    <a:lnTo>
                      <a:pt x="2228" y="9828"/>
                    </a:lnTo>
                    <a:lnTo>
                      <a:pt x="1847" y="9791"/>
                    </a:lnTo>
                    <a:lnTo>
                      <a:pt x="1810" y="9791"/>
                    </a:lnTo>
                    <a:lnTo>
                      <a:pt x="1733" y="9733"/>
                    </a:lnTo>
                    <a:lnTo>
                      <a:pt x="1676" y="9733"/>
                    </a:lnTo>
                    <a:lnTo>
                      <a:pt x="1676" y="9752"/>
                    </a:lnTo>
                    <a:lnTo>
                      <a:pt x="1657" y="9771"/>
                    </a:lnTo>
                    <a:lnTo>
                      <a:pt x="1619" y="9847"/>
                    </a:lnTo>
                    <a:lnTo>
                      <a:pt x="1619" y="9886"/>
                    </a:lnTo>
                    <a:lnTo>
                      <a:pt x="1619" y="9905"/>
                    </a:lnTo>
                    <a:lnTo>
                      <a:pt x="1619" y="9923"/>
                    </a:lnTo>
                    <a:lnTo>
                      <a:pt x="1619" y="9943"/>
                    </a:lnTo>
                    <a:lnTo>
                      <a:pt x="1619" y="9981"/>
                    </a:lnTo>
                    <a:lnTo>
                      <a:pt x="1600" y="10000"/>
                    </a:lnTo>
                    <a:lnTo>
                      <a:pt x="1600" y="10019"/>
                    </a:lnTo>
                    <a:lnTo>
                      <a:pt x="1581" y="10019"/>
                    </a:lnTo>
                    <a:lnTo>
                      <a:pt x="1562" y="10019"/>
                    </a:lnTo>
                    <a:lnTo>
                      <a:pt x="1486" y="10038"/>
                    </a:lnTo>
                    <a:lnTo>
                      <a:pt x="1448" y="10057"/>
                    </a:lnTo>
                    <a:lnTo>
                      <a:pt x="1390" y="10057"/>
                    </a:lnTo>
                    <a:lnTo>
                      <a:pt x="1371" y="10057"/>
                    </a:lnTo>
                    <a:lnTo>
                      <a:pt x="1352" y="10076"/>
                    </a:lnTo>
                    <a:lnTo>
                      <a:pt x="1295" y="10152"/>
                    </a:lnTo>
                    <a:lnTo>
                      <a:pt x="1257" y="10172"/>
                    </a:lnTo>
                    <a:lnTo>
                      <a:pt x="1238" y="10172"/>
                    </a:lnTo>
                    <a:lnTo>
                      <a:pt x="1219" y="10172"/>
                    </a:lnTo>
                    <a:lnTo>
                      <a:pt x="1181" y="10172"/>
                    </a:lnTo>
                    <a:lnTo>
                      <a:pt x="1162" y="10172"/>
                    </a:lnTo>
                    <a:lnTo>
                      <a:pt x="1143" y="10190"/>
                    </a:lnTo>
                    <a:lnTo>
                      <a:pt x="1105" y="10190"/>
                    </a:lnTo>
                    <a:lnTo>
                      <a:pt x="1067" y="10190"/>
                    </a:lnTo>
                    <a:lnTo>
                      <a:pt x="1048" y="10209"/>
                    </a:lnTo>
                    <a:lnTo>
                      <a:pt x="1009" y="10228"/>
                    </a:lnTo>
                    <a:lnTo>
                      <a:pt x="1009" y="10248"/>
                    </a:lnTo>
                    <a:lnTo>
                      <a:pt x="1009" y="10267"/>
                    </a:lnTo>
                    <a:lnTo>
                      <a:pt x="990" y="10286"/>
                    </a:lnTo>
                    <a:lnTo>
                      <a:pt x="1009" y="10304"/>
                    </a:lnTo>
                    <a:lnTo>
                      <a:pt x="1009" y="10324"/>
                    </a:lnTo>
                    <a:lnTo>
                      <a:pt x="1048" y="10343"/>
                    </a:lnTo>
                    <a:lnTo>
                      <a:pt x="1124" y="10400"/>
                    </a:lnTo>
                    <a:lnTo>
                      <a:pt x="1143" y="10400"/>
                    </a:lnTo>
                    <a:lnTo>
                      <a:pt x="1162" y="10438"/>
                    </a:lnTo>
                    <a:lnTo>
                      <a:pt x="1181" y="10533"/>
                    </a:lnTo>
                    <a:lnTo>
                      <a:pt x="1257" y="10629"/>
                    </a:lnTo>
                    <a:lnTo>
                      <a:pt x="1276" y="10629"/>
                    </a:lnTo>
                    <a:lnTo>
                      <a:pt x="1295" y="10648"/>
                    </a:lnTo>
                    <a:lnTo>
                      <a:pt x="1334" y="10648"/>
                    </a:lnTo>
                    <a:lnTo>
                      <a:pt x="1352" y="10648"/>
                    </a:lnTo>
                    <a:lnTo>
                      <a:pt x="1371" y="10648"/>
                    </a:lnTo>
                    <a:lnTo>
                      <a:pt x="1448" y="10685"/>
                    </a:lnTo>
                    <a:lnTo>
                      <a:pt x="1486" y="10685"/>
                    </a:lnTo>
                    <a:lnTo>
                      <a:pt x="1505" y="10685"/>
                    </a:lnTo>
                    <a:lnTo>
                      <a:pt x="1524" y="10705"/>
                    </a:lnTo>
                    <a:lnTo>
                      <a:pt x="1505" y="10743"/>
                    </a:lnTo>
                    <a:lnTo>
                      <a:pt x="1505" y="10762"/>
                    </a:lnTo>
                    <a:lnTo>
                      <a:pt x="1505" y="10781"/>
                    </a:lnTo>
                    <a:lnTo>
                      <a:pt x="1543" y="10781"/>
                    </a:lnTo>
                    <a:lnTo>
                      <a:pt x="1619" y="10800"/>
                    </a:lnTo>
                    <a:lnTo>
                      <a:pt x="1676" y="10781"/>
                    </a:lnTo>
                    <a:lnTo>
                      <a:pt x="1676" y="10800"/>
                    </a:lnTo>
                    <a:lnTo>
                      <a:pt x="1714" y="10800"/>
                    </a:lnTo>
                    <a:lnTo>
                      <a:pt x="1752" y="10800"/>
                    </a:lnTo>
                    <a:lnTo>
                      <a:pt x="1771" y="10800"/>
                    </a:lnTo>
                    <a:lnTo>
                      <a:pt x="1810" y="10819"/>
                    </a:lnTo>
                    <a:lnTo>
                      <a:pt x="1847" y="10838"/>
                    </a:lnTo>
                    <a:lnTo>
                      <a:pt x="1905" y="10857"/>
                    </a:lnTo>
                    <a:lnTo>
                      <a:pt x="1924" y="10857"/>
                    </a:lnTo>
                    <a:lnTo>
                      <a:pt x="1924" y="10876"/>
                    </a:lnTo>
                    <a:lnTo>
                      <a:pt x="1943" y="10876"/>
                    </a:lnTo>
                    <a:lnTo>
                      <a:pt x="1943" y="10895"/>
                    </a:lnTo>
                    <a:lnTo>
                      <a:pt x="1943" y="10914"/>
                    </a:lnTo>
                    <a:lnTo>
                      <a:pt x="1905" y="10971"/>
                    </a:lnTo>
                    <a:lnTo>
                      <a:pt x="1752" y="11143"/>
                    </a:lnTo>
                    <a:lnTo>
                      <a:pt x="1695" y="11162"/>
                    </a:lnTo>
                    <a:lnTo>
                      <a:pt x="1676" y="11162"/>
                    </a:lnTo>
                    <a:lnTo>
                      <a:pt x="1657" y="11181"/>
                    </a:lnTo>
                    <a:lnTo>
                      <a:pt x="1619" y="11219"/>
                    </a:lnTo>
                    <a:lnTo>
                      <a:pt x="1600" y="11238"/>
                    </a:lnTo>
                    <a:lnTo>
                      <a:pt x="1562" y="11257"/>
                    </a:lnTo>
                    <a:lnTo>
                      <a:pt x="1543" y="11276"/>
                    </a:lnTo>
                    <a:lnTo>
                      <a:pt x="1486" y="11276"/>
                    </a:lnTo>
                    <a:lnTo>
                      <a:pt x="1448" y="11295"/>
                    </a:lnTo>
                    <a:lnTo>
                      <a:pt x="1410" y="11295"/>
                    </a:lnTo>
                    <a:lnTo>
                      <a:pt x="1390" y="11314"/>
                    </a:lnTo>
                    <a:lnTo>
                      <a:pt x="1371" y="11314"/>
                    </a:lnTo>
                    <a:lnTo>
                      <a:pt x="1352" y="11314"/>
                    </a:lnTo>
                    <a:lnTo>
                      <a:pt x="1334" y="11314"/>
                    </a:lnTo>
                    <a:lnTo>
                      <a:pt x="1276" y="11295"/>
                    </a:lnTo>
                    <a:lnTo>
                      <a:pt x="1257" y="11314"/>
                    </a:lnTo>
                    <a:lnTo>
                      <a:pt x="1238" y="11314"/>
                    </a:lnTo>
                    <a:lnTo>
                      <a:pt x="1181" y="11295"/>
                    </a:lnTo>
                    <a:lnTo>
                      <a:pt x="1162" y="11295"/>
                    </a:lnTo>
                    <a:lnTo>
                      <a:pt x="1143" y="11295"/>
                    </a:lnTo>
                    <a:lnTo>
                      <a:pt x="1105" y="11314"/>
                    </a:lnTo>
                    <a:lnTo>
                      <a:pt x="1085" y="11352"/>
                    </a:lnTo>
                    <a:lnTo>
                      <a:pt x="1067" y="11371"/>
                    </a:lnTo>
                    <a:lnTo>
                      <a:pt x="1048" y="11371"/>
                    </a:lnTo>
                    <a:lnTo>
                      <a:pt x="1029" y="11391"/>
                    </a:lnTo>
                    <a:lnTo>
                      <a:pt x="971" y="11562"/>
                    </a:lnTo>
                    <a:lnTo>
                      <a:pt x="971" y="11600"/>
                    </a:lnTo>
                    <a:lnTo>
                      <a:pt x="895" y="11695"/>
                    </a:lnTo>
                    <a:lnTo>
                      <a:pt x="819" y="11828"/>
                    </a:lnTo>
                    <a:lnTo>
                      <a:pt x="800" y="11867"/>
                    </a:lnTo>
                    <a:lnTo>
                      <a:pt x="781" y="11886"/>
                    </a:lnTo>
                    <a:lnTo>
                      <a:pt x="762" y="11886"/>
                    </a:lnTo>
                    <a:lnTo>
                      <a:pt x="762" y="11904"/>
                    </a:lnTo>
                    <a:lnTo>
                      <a:pt x="743" y="11924"/>
                    </a:lnTo>
                    <a:lnTo>
                      <a:pt x="743" y="12057"/>
                    </a:lnTo>
                    <a:lnTo>
                      <a:pt x="762" y="12153"/>
                    </a:lnTo>
                    <a:lnTo>
                      <a:pt x="762" y="12171"/>
                    </a:lnTo>
                    <a:lnTo>
                      <a:pt x="762" y="12190"/>
                    </a:lnTo>
                    <a:lnTo>
                      <a:pt x="743" y="12229"/>
                    </a:lnTo>
                    <a:lnTo>
                      <a:pt x="743" y="12248"/>
                    </a:lnTo>
                    <a:lnTo>
                      <a:pt x="781" y="12248"/>
                    </a:lnTo>
                    <a:lnTo>
                      <a:pt x="819" y="12305"/>
                    </a:lnTo>
                    <a:lnTo>
                      <a:pt x="1238" y="12819"/>
                    </a:lnTo>
                    <a:lnTo>
                      <a:pt x="1257" y="12876"/>
                    </a:lnTo>
                    <a:lnTo>
                      <a:pt x="1257" y="12895"/>
                    </a:lnTo>
                    <a:lnTo>
                      <a:pt x="1257" y="12914"/>
                    </a:lnTo>
                    <a:lnTo>
                      <a:pt x="1257" y="12933"/>
                    </a:lnTo>
                    <a:lnTo>
                      <a:pt x="1238" y="12933"/>
                    </a:lnTo>
                    <a:lnTo>
                      <a:pt x="1219" y="12952"/>
                    </a:lnTo>
                    <a:lnTo>
                      <a:pt x="1200" y="12952"/>
                    </a:lnTo>
                    <a:lnTo>
                      <a:pt x="1181" y="12952"/>
                    </a:lnTo>
                    <a:lnTo>
                      <a:pt x="1029" y="12857"/>
                    </a:lnTo>
                    <a:lnTo>
                      <a:pt x="1009" y="12857"/>
                    </a:lnTo>
                    <a:lnTo>
                      <a:pt x="990" y="12857"/>
                    </a:lnTo>
                    <a:lnTo>
                      <a:pt x="971" y="12857"/>
                    </a:lnTo>
                    <a:lnTo>
                      <a:pt x="953" y="12857"/>
                    </a:lnTo>
                    <a:lnTo>
                      <a:pt x="953" y="12876"/>
                    </a:lnTo>
                    <a:lnTo>
                      <a:pt x="933" y="12914"/>
                    </a:lnTo>
                    <a:lnTo>
                      <a:pt x="914" y="12971"/>
                    </a:lnTo>
                    <a:lnTo>
                      <a:pt x="895" y="13010"/>
                    </a:lnTo>
                    <a:lnTo>
                      <a:pt x="876" y="13047"/>
                    </a:lnTo>
                    <a:lnTo>
                      <a:pt x="876" y="13086"/>
                    </a:lnTo>
                    <a:lnTo>
                      <a:pt x="819" y="13143"/>
                    </a:lnTo>
                    <a:lnTo>
                      <a:pt x="743" y="13200"/>
                    </a:lnTo>
                    <a:lnTo>
                      <a:pt x="724" y="13219"/>
                    </a:lnTo>
                    <a:lnTo>
                      <a:pt x="686" y="13295"/>
                    </a:lnTo>
                    <a:lnTo>
                      <a:pt x="667" y="13314"/>
                    </a:lnTo>
                    <a:lnTo>
                      <a:pt x="609" y="13372"/>
                    </a:lnTo>
                    <a:lnTo>
                      <a:pt x="552" y="13409"/>
                    </a:lnTo>
                    <a:lnTo>
                      <a:pt x="533" y="13428"/>
                    </a:lnTo>
                    <a:lnTo>
                      <a:pt x="514" y="13428"/>
                    </a:lnTo>
                    <a:lnTo>
                      <a:pt x="495" y="13428"/>
                    </a:lnTo>
                    <a:lnTo>
                      <a:pt x="476" y="13428"/>
                    </a:lnTo>
                    <a:lnTo>
                      <a:pt x="457" y="13409"/>
                    </a:lnTo>
                    <a:lnTo>
                      <a:pt x="438" y="13409"/>
                    </a:lnTo>
                    <a:lnTo>
                      <a:pt x="362" y="13409"/>
                    </a:lnTo>
                    <a:lnTo>
                      <a:pt x="362" y="13428"/>
                    </a:lnTo>
                    <a:lnTo>
                      <a:pt x="343" y="13428"/>
                    </a:lnTo>
                    <a:lnTo>
                      <a:pt x="324" y="13448"/>
                    </a:lnTo>
                    <a:lnTo>
                      <a:pt x="305" y="13467"/>
                    </a:lnTo>
                    <a:lnTo>
                      <a:pt x="286" y="13524"/>
                    </a:lnTo>
                    <a:lnTo>
                      <a:pt x="247" y="13562"/>
                    </a:lnTo>
                    <a:lnTo>
                      <a:pt x="228" y="13581"/>
                    </a:lnTo>
                    <a:lnTo>
                      <a:pt x="228" y="13600"/>
                    </a:lnTo>
                    <a:lnTo>
                      <a:pt x="133" y="13657"/>
                    </a:lnTo>
                    <a:lnTo>
                      <a:pt x="76" y="13695"/>
                    </a:lnTo>
                    <a:lnTo>
                      <a:pt x="57" y="13733"/>
                    </a:lnTo>
                    <a:lnTo>
                      <a:pt x="19" y="13771"/>
                    </a:lnTo>
                    <a:lnTo>
                      <a:pt x="19" y="13790"/>
                    </a:lnTo>
                    <a:lnTo>
                      <a:pt x="0" y="13829"/>
                    </a:lnTo>
                    <a:lnTo>
                      <a:pt x="0" y="13848"/>
                    </a:lnTo>
                    <a:lnTo>
                      <a:pt x="19" y="13867"/>
                    </a:lnTo>
                    <a:lnTo>
                      <a:pt x="76" y="13962"/>
                    </a:lnTo>
                    <a:lnTo>
                      <a:pt x="114" y="14076"/>
                    </a:lnTo>
                    <a:lnTo>
                      <a:pt x="133" y="14171"/>
                    </a:lnTo>
                    <a:lnTo>
                      <a:pt x="171" y="14229"/>
                    </a:lnTo>
                    <a:lnTo>
                      <a:pt x="267" y="14305"/>
                    </a:lnTo>
                    <a:lnTo>
                      <a:pt x="343" y="14610"/>
                    </a:lnTo>
                    <a:lnTo>
                      <a:pt x="362" y="14647"/>
                    </a:lnTo>
                    <a:lnTo>
                      <a:pt x="362" y="14724"/>
                    </a:lnTo>
                    <a:lnTo>
                      <a:pt x="362" y="14743"/>
                    </a:lnTo>
                    <a:lnTo>
                      <a:pt x="343" y="14781"/>
                    </a:lnTo>
                    <a:lnTo>
                      <a:pt x="343" y="14819"/>
                    </a:lnTo>
                    <a:lnTo>
                      <a:pt x="362" y="14991"/>
                    </a:lnTo>
                    <a:lnTo>
                      <a:pt x="381" y="15009"/>
                    </a:lnTo>
                    <a:lnTo>
                      <a:pt x="419" y="15067"/>
                    </a:lnTo>
                    <a:lnTo>
                      <a:pt x="800" y="16419"/>
                    </a:lnTo>
                    <a:lnTo>
                      <a:pt x="838" y="16419"/>
                    </a:lnTo>
                    <a:lnTo>
                      <a:pt x="876" y="16400"/>
                    </a:lnTo>
                    <a:lnTo>
                      <a:pt x="876" y="16381"/>
                    </a:lnTo>
                    <a:lnTo>
                      <a:pt x="876" y="16362"/>
                    </a:lnTo>
                    <a:lnTo>
                      <a:pt x="895" y="16343"/>
                    </a:lnTo>
                    <a:lnTo>
                      <a:pt x="914" y="16324"/>
                    </a:lnTo>
                    <a:lnTo>
                      <a:pt x="933" y="16286"/>
                    </a:lnTo>
                    <a:lnTo>
                      <a:pt x="953" y="16267"/>
                    </a:lnTo>
                    <a:lnTo>
                      <a:pt x="971" y="16267"/>
                    </a:lnTo>
                    <a:lnTo>
                      <a:pt x="1009" y="16267"/>
                    </a:lnTo>
                    <a:lnTo>
                      <a:pt x="1029" y="16267"/>
                    </a:lnTo>
                    <a:lnTo>
                      <a:pt x="1067" y="16267"/>
                    </a:lnTo>
                    <a:lnTo>
                      <a:pt x="1085" y="16267"/>
                    </a:lnTo>
                    <a:lnTo>
                      <a:pt x="1105" y="16247"/>
                    </a:lnTo>
                    <a:lnTo>
                      <a:pt x="1162" y="16210"/>
                    </a:lnTo>
                    <a:lnTo>
                      <a:pt x="1181" y="16191"/>
                    </a:lnTo>
                    <a:lnTo>
                      <a:pt x="1219" y="16191"/>
                    </a:lnTo>
                    <a:lnTo>
                      <a:pt x="1257" y="16210"/>
                    </a:lnTo>
                    <a:lnTo>
                      <a:pt x="1334" y="16247"/>
                    </a:lnTo>
                    <a:lnTo>
                      <a:pt x="1371" y="16247"/>
                    </a:lnTo>
                    <a:lnTo>
                      <a:pt x="1390" y="16247"/>
                    </a:lnTo>
                    <a:lnTo>
                      <a:pt x="1429" y="16247"/>
                    </a:lnTo>
                    <a:lnTo>
                      <a:pt x="1524" y="16210"/>
                    </a:lnTo>
                    <a:lnTo>
                      <a:pt x="1562" y="16191"/>
                    </a:lnTo>
                    <a:lnTo>
                      <a:pt x="1581" y="16191"/>
                    </a:lnTo>
                    <a:lnTo>
                      <a:pt x="1600" y="16191"/>
                    </a:lnTo>
                    <a:lnTo>
                      <a:pt x="1619" y="16210"/>
                    </a:lnTo>
                    <a:lnTo>
                      <a:pt x="1657" y="16247"/>
                    </a:lnTo>
                    <a:lnTo>
                      <a:pt x="1676" y="16267"/>
                    </a:lnTo>
                    <a:lnTo>
                      <a:pt x="1714" y="16286"/>
                    </a:lnTo>
                    <a:lnTo>
                      <a:pt x="1752" y="16210"/>
                    </a:lnTo>
                    <a:lnTo>
                      <a:pt x="1810" y="16152"/>
                    </a:lnTo>
                    <a:lnTo>
                      <a:pt x="1810" y="16133"/>
                    </a:lnTo>
                    <a:lnTo>
                      <a:pt x="1810" y="16115"/>
                    </a:lnTo>
                    <a:lnTo>
                      <a:pt x="1810" y="16076"/>
                    </a:lnTo>
                    <a:lnTo>
                      <a:pt x="1828" y="16000"/>
                    </a:lnTo>
                    <a:lnTo>
                      <a:pt x="1828" y="15981"/>
                    </a:lnTo>
                    <a:lnTo>
                      <a:pt x="1847" y="15981"/>
                    </a:lnTo>
                    <a:lnTo>
                      <a:pt x="1886" y="15962"/>
                    </a:lnTo>
                    <a:lnTo>
                      <a:pt x="1905" y="15943"/>
                    </a:lnTo>
                    <a:lnTo>
                      <a:pt x="1924" y="15924"/>
                    </a:lnTo>
                    <a:lnTo>
                      <a:pt x="1943" y="15905"/>
                    </a:lnTo>
                    <a:lnTo>
                      <a:pt x="1943" y="15886"/>
                    </a:lnTo>
                    <a:lnTo>
                      <a:pt x="1943" y="15810"/>
                    </a:lnTo>
                    <a:lnTo>
                      <a:pt x="1943" y="15790"/>
                    </a:lnTo>
                    <a:lnTo>
                      <a:pt x="1924" y="15734"/>
                    </a:lnTo>
                    <a:lnTo>
                      <a:pt x="1924" y="15714"/>
                    </a:lnTo>
                    <a:lnTo>
                      <a:pt x="1943" y="15695"/>
                    </a:lnTo>
                    <a:lnTo>
                      <a:pt x="1962" y="15695"/>
                    </a:lnTo>
                    <a:lnTo>
                      <a:pt x="1981" y="15676"/>
                    </a:lnTo>
                    <a:lnTo>
                      <a:pt x="1962" y="15676"/>
                    </a:lnTo>
                    <a:lnTo>
                      <a:pt x="1962" y="15657"/>
                    </a:lnTo>
                    <a:lnTo>
                      <a:pt x="1924" y="15619"/>
                    </a:lnTo>
                    <a:lnTo>
                      <a:pt x="1924" y="15600"/>
                    </a:lnTo>
                    <a:lnTo>
                      <a:pt x="1905" y="15543"/>
                    </a:lnTo>
                    <a:lnTo>
                      <a:pt x="2019" y="15238"/>
                    </a:lnTo>
                    <a:lnTo>
                      <a:pt x="2019" y="15219"/>
                    </a:lnTo>
                    <a:lnTo>
                      <a:pt x="2019" y="15200"/>
                    </a:lnTo>
                    <a:lnTo>
                      <a:pt x="2000" y="15143"/>
                    </a:lnTo>
                    <a:lnTo>
                      <a:pt x="2000" y="15105"/>
                    </a:lnTo>
                    <a:lnTo>
                      <a:pt x="2019" y="15067"/>
                    </a:lnTo>
                    <a:lnTo>
                      <a:pt x="2057" y="15009"/>
                    </a:lnTo>
                    <a:lnTo>
                      <a:pt x="2172" y="14800"/>
                    </a:lnTo>
                    <a:lnTo>
                      <a:pt x="2191" y="14743"/>
                    </a:lnTo>
                    <a:lnTo>
                      <a:pt x="2209" y="14628"/>
                    </a:lnTo>
                    <a:lnTo>
                      <a:pt x="2228" y="14571"/>
                    </a:lnTo>
                    <a:lnTo>
                      <a:pt x="2267" y="14533"/>
                    </a:lnTo>
                    <a:lnTo>
                      <a:pt x="2305" y="14495"/>
                    </a:lnTo>
                    <a:lnTo>
                      <a:pt x="2343" y="14457"/>
                    </a:lnTo>
                    <a:lnTo>
                      <a:pt x="2381" y="14343"/>
                    </a:lnTo>
                    <a:lnTo>
                      <a:pt x="2419" y="14286"/>
                    </a:lnTo>
                    <a:lnTo>
                      <a:pt x="2514" y="14190"/>
                    </a:lnTo>
                    <a:lnTo>
                      <a:pt x="2514" y="14171"/>
                    </a:lnTo>
                    <a:lnTo>
                      <a:pt x="2514" y="14152"/>
                    </a:lnTo>
                    <a:lnTo>
                      <a:pt x="2514" y="14095"/>
                    </a:lnTo>
                    <a:lnTo>
                      <a:pt x="2533" y="14057"/>
                    </a:lnTo>
                    <a:lnTo>
                      <a:pt x="2553" y="14019"/>
                    </a:lnTo>
                    <a:lnTo>
                      <a:pt x="2572" y="13981"/>
                    </a:lnTo>
                    <a:lnTo>
                      <a:pt x="2648" y="13885"/>
                    </a:lnTo>
                    <a:lnTo>
                      <a:pt x="2667" y="13867"/>
                    </a:lnTo>
                    <a:lnTo>
                      <a:pt x="2743" y="13829"/>
                    </a:lnTo>
                    <a:lnTo>
                      <a:pt x="2762" y="13809"/>
                    </a:lnTo>
                    <a:lnTo>
                      <a:pt x="2800" y="13771"/>
                    </a:lnTo>
                    <a:lnTo>
                      <a:pt x="2819" y="13714"/>
                    </a:lnTo>
                    <a:lnTo>
                      <a:pt x="2838" y="13600"/>
                    </a:lnTo>
                    <a:lnTo>
                      <a:pt x="2857" y="13562"/>
                    </a:lnTo>
                    <a:lnTo>
                      <a:pt x="2895" y="13486"/>
                    </a:lnTo>
                    <a:lnTo>
                      <a:pt x="2914" y="13448"/>
                    </a:lnTo>
                    <a:lnTo>
                      <a:pt x="2914" y="13428"/>
                    </a:lnTo>
                    <a:lnTo>
                      <a:pt x="2914" y="13372"/>
                    </a:lnTo>
                    <a:lnTo>
                      <a:pt x="2934" y="13314"/>
                    </a:lnTo>
                    <a:lnTo>
                      <a:pt x="2952" y="13276"/>
                    </a:lnTo>
                    <a:lnTo>
                      <a:pt x="3048" y="13143"/>
                    </a:lnTo>
                    <a:lnTo>
                      <a:pt x="3066" y="13105"/>
                    </a:lnTo>
                    <a:lnTo>
                      <a:pt x="3086" y="13067"/>
                    </a:lnTo>
                    <a:lnTo>
                      <a:pt x="3086" y="12857"/>
                    </a:lnTo>
                    <a:lnTo>
                      <a:pt x="3066" y="12819"/>
                    </a:lnTo>
                    <a:lnTo>
                      <a:pt x="3066" y="12781"/>
                    </a:lnTo>
                    <a:lnTo>
                      <a:pt x="3048" y="12781"/>
                    </a:lnTo>
                    <a:lnTo>
                      <a:pt x="3048" y="12762"/>
                    </a:lnTo>
                    <a:lnTo>
                      <a:pt x="3029" y="12762"/>
                    </a:lnTo>
                    <a:lnTo>
                      <a:pt x="3010" y="12762"/>
                    </a:lnTo>
                    <a:lnTo>
                      <a:pt x="2990" y="12762"/>
                    </a:lnTo>
                    <a:lnTo>
                      <a:pt x="2971" y="12781"/>
                    </a:lnTo>
                    <a:lnTo>
                      <a:pt x="2971" y="12800"/>
                    </a:lnTo>
                    <a:lnTo>
                      <a:pt x="2952" y="12819"/>
                    </a:lnTo>
                    <a:lnTo>
                      <a:pt x="2934" y="12819"/>
                    </a:lnTo>
                    <a:lnTo>
                      <a:pt x="2934" y="12838"/>
                    </a:lnTo>
                    <a:lnTo>
                      <a:pt x="2914" y="12857"/>
                    </a:lnTo>
                    <a:lnTo>
                      <a:pt x="2895" y="12876"/>
                    </a:lnTo>
                    <a:lnTo>
                      <a:pt x="2876" y="12876"/>
                    </a:lnTo>
                    <a:lnTo>
                      <a:pt x="2857" y="12857"/>
                    </a:lnTo>
                    <a:lnTo>
                      <a:pt x="2838" y="12838"/>
                    </a:lnTo>
                    <a:lnTo>
                      <a:pt x="2838" y="12800"/>
                    </a:lnTo>
                    <a:lnTo>
                      <a:pt x="2876" y="12666"/>
                    </a:lnTo>
                    <a:lnTo>
                      <a:pt x="2876" y="12629"/>
                    </a:lnTo>
                    <a:lnTo>
                      <a:pt x="2876" y="12610"/>
                    </a:lnTo>
                    <a:lnTo>
                      <a:pt x="2857" y="12610"/>
                    </a:lnTo>
                    <a:lnTo>
                      <a:pt x="2857" y="12590"/>
                    </a:lnTo>
                    <a:lnTo>
                      <a:pt x="2838" y="12590"/>
                    </a:lnTo>
                    <a:lnTo>
                      <a:pt x="2724" y="12629"/>
                    </a:lnTo>
                    <a:lnTo>
                      <a:pt x="2705" y="12629"/>
                    </a:lnTo>
                    <a:lnTo>
                      <a:pt x="2685" y="12610"/>
                    </a:lnTo>
                    <a:lnTo>
                      <a:pt x="2667" y="12610"/>
                    </a:lnTo>
                    <a:lnTo>
                      <a:pt x="2648" y="12590"/>
                    </a:lnTo>
                    <a:lnTo>
                      <a:pt x="2648" y="12552"/>
                    </a:lnTo>
                    <a:lnTo>
                      <a:pt x="2629" y="12476"/>
                    </a:lnTo>
                    <a:lnTo>
                      <a:pt x="2609" y="12381"/>
                    </a:lnTo>
                    <a:lnTo>
                      <a:pt x="2609" y="12362"/>
                    </a:lnTo>
                    <a:lnTo>
                      <a:pt x="2609" y="12305"/>
                    </a:lnTo>
                    <a:lnTo>
                      <a:pt x="2590" y="12248"/>
                    </a:lnTo>
                    <a:lnTo>
                      <a:pt x="2514" y="12057"/>
                    </a:lnTo>
                    <a:lnTo>
                      <a:pt x="2495" y="12038"/>
                    </a:lnTo>
                    <a:lnTo>
                      <a:pt x="2514" y="12019"/>
                    </a:lnTo>
                    <a:lnTo>
                      <a:pt x="2533" y="12000"/>
                    </a:lnTo>
                    <a:lnTo>
                      <a:pt x="2572" y="11981"/>
                    </a:lnTo>
                    <a:lnTo>
                      <a:pt x="2572" y="11924"/>
                    </a:lnTo>
                    <a:lnTo>
                      <a:pt x="2590" y="11714"/>
                    </a:lnTo>
                    <a:lnTo>
                      <a:pt x="2609" y="11676"/>
                    </a:lnTo>
                    <a:lnTo>
                      <a:pt x="2629" y="11638"/>
                    </a:lnTo>
                    <a:lnTo>
                      <a:pt x="2685" y="11543"/>
                    </a:lnTo>
                    <a:lnTo>
                      <a:pt x="2705" y="11523"/>
                    </a:lnTo>
                    <a:lnTo>
                      <a:pt x="2724" y="11505"/>
                    </a:lnTo>
                    <a:lnTo>
                      <a:pt x="2743" y="11505"/>
                    </a:lnTo>
                    <a:lnTo>
                      <a:pt x="2781" y="11486"/>
                    </a:lnTo>
                    <a:lnTo>
                      <a:pt x="2800" y="11467"/>
                    </a:lnTo>
                    <a:lnTo>
                      <a:pt x="2952" y="11391"/>
                    </a:lnTo>
                    <a:lnTo>
                      <a:pt x="2971" y="11391"/>
                    </a:lnTo>
                    <a:lnTo>
                      <a:pt x="2990" y="11409"/>
                    </a:lnTo>
                    <a:lnTo>
                      <a:pt x="3010" y="11409"/>
                    </a:lnTo>
                    <a:lnTo>
                      <a:pt x="3029" y="11428"/>
                    </a:lnTo>
                    <a:lnTo>
                      <a:pt x="3048" y="11428"/>
                    </a:lnTo>
                    <a:lnTo>
                      <a:pt x="3066" y="11447"/>
                    </a:lnTo>
                    <a:lnTo>
                      <a:pt x="3086" y="11447"/>
                    </a:lnTo>
                    <a:lnTo>
                      <a:pt x="3105" y="11428"/>
                    </a:lnTo>
                    <a:lnTo>
                      <a:pt x="3124" y="11428"/>
                    </a:lnTo>
                    <a:lnTo>
                      <a:pt x="3143" y="11428"/>
                    </a:lnTo>
                    <a:lnTo>
                      <a:pt x="3162" y="11428"/>
                    </a:lnTo>
                    <a:lnTo>
                      <a:pt x="3181" y="11428"/>
                    </a:lnTo>
                    <a:lnTo>
                      <a:pt x="3219" y="11409"/>
                    </a:lnTo>
                    <a:lnTo>
                      <a:pt x="3238" y="11391"/>
                    </a:lnTo>
                    <a:lnTo>
                      <a:pt x="3257" y="11391"/>
                    </a:lnTo>
                    <a:lnTo>
                      <a:pt x="3295" y="11391"/>
                    </a:lnTo>
                    <a:lnTo>
                      <a:pt x="3315" y="11371"/>
                    </a:lnTo>
                    <a:lnTo>
                      <a:pt x="3333" y="11371"/>
                    </a:lnTo>
                    <a:lnTo>
                      <a:pt x="3352" y="11314"/>
                    </a:lnTo>
                    <a:lnTo>
                      <a:pt x="3371" y="11295"/>
                    </a:lnTo>
                    <a:lnTo>
                      <a:pt x="3371" y="11276"/>
                    </a:lnTo>
                    <a:lnTo>
                      <a:pt x="3371" y="11257"/>
                    </a:lnTo>
                    <a:lnTo>
                      <a:pt x="3352" y="11238"/>
                    </a:lnTo>
                    <a:lnTo>
                      <a:pt x="3352" y="11219"/>
                    </a:lnTo>
                    <a:lnTo>
                      <a:pt x="3333" y="11219"/>
                    </a:lnTo>
                    <a:lnTo>
                      <a:pt x="3315" y="11219"/>
                    </a:lnTo>
                    <a:lnTo>
                      <a:pt x="3295" y="11219"/>
                    </a:lnTo>
                    <a:lnTo>
                      <a:pt x="3295" y="11200"/>
                    </a:lnTo>
                    <a:lnTo>
                      <a:pt x="3295" y="11181"/>
                    </a:lnTo>
                    <a:lnTo>
                      <a:pt x="3315" y="11047"/>
                    </a:lnTo>
                    <a:lnTo>
                      <a:pt x="3295" y="11010"/>
                    </a:lnTo>
                    <a:lnTo>
                      <a:pt x="3276" y="10971"/>
                    </a:lnTo>
                    <a:lnTo>
                      <a:pt x="3276" y="10952"/>
                    </a:lnTo>
                    <a:lnTo>
                      <a:pt x="3276" y="10933"/>
                    </a:lnTo>
                    <a:lnTo>
                      <a:pt x="3276" y="10914"/>
                    </a:lnTo>
                    <a:lnTo>
                      <a:pt x="3257" y="10895"/>
                    </a:lnTo>
                    <a:lnTo>
                      <a:pt x="3238" y="10857"/>
                    </a:lnTo>
                    <a:lnTo>
                      <a:pt x="3238" y="10838"/>
                    </a:lnTo>
                    <a:lnTo>
                      <a:pt x="3257" y="10762"/>
                    </a:lnTo>
                    <a:lnTo>
                      <a:pt x="3257" y="10743"/>
                    </a:lnTo>
                    <a:lnTo>
                      <a:pt x="3276" y="10724"/>
                    </a:lnTo>
                    <a:lnTo>
                      <a:pt x="3295" y="10743"/>
                    </a:lnTo>
                    <a:lnTo>
                      <a:pt x="3295" y="10762"/>
                    </a:lnTo>
                    <a:lnTo>
                      <a:pt x="3315" y="10781"/>
                    </a:lnTo>
                    <a:lnTo>
                      <a:pt x="3333" y="10781"/>
                    </a:lnTo>
                    <a:lnTo>
                      <a:pt x="3410" y="10819"/>
                    </a:lnTo>
                    <a:lnTo>
                      <a:pt x="3429" y="10819"/>
                    </a:lnTo>
                    <a:lnTo>
                      <a:pt x="3447" y="10819"/>
                    </a:lnTo>
                    <a:lnTo>
                      <a:pt x="3543" y="10781"/>
                    </a:lnTo>
                    <a:lnTo>
                      <a:pt x="3562" y="10800"/>
                    </a:lnTo>
                    <a:lnTo>
                      <a:pt x="3619" y="10838"/>
                    </a:lnTo>
                    <a:lnTo>
                      <a:pt x="3657" y="10857"/>
                    </a:lnTo>
                    <a:lnTo>
                      <a:pt x="3676" y="10876"/>
                    </a:lnTo>
                    <a:lnTo>
                      <a:pt x="3676" y="10895"/>
                    </a:lnTo>
                    <a:lnTo>
                      <a:pt x="3676" y="10914"/>
                    </a:lnTo>
                    <a:lnTo>
                      <a:pt x="3676" y="11010"/>
                    </a:lnTo>
                    <a:lnTo>
                      <a:pt x="3676" y="11029"/>
                    </a:lnTo>
                    <a:lnTo>
                      <a:pt x="3696" y="11047"/>
                    </a:lnTo>
                    <a:lnTo>
                      <a:pt x="3714" y="11086"/>
                    </a:lnTo>
                    <a:lnTo>
                      <a:pt x="3733" y="11105"/>
                    </a:lnTo>
                    <a:lnTo>
                      <a:pt x="3772" y="11162"/>
                    </a:lnTo>
                    <a:lnTo>
                      <a:pt x="3791" y="11200"/>
                    </a:lnTo>
                    <a:lnTo>
                      <a:pt x="3809" y="11200"/>
                    </a:lnTo>
                    <a:lnTo>
                      <a:pt x="3924" y="11257"/>
                    </a:lnTo>
                    <a:lnTo>
                      <a:pt x="3962" y="11219"/>
                    </a:lnTo>
                    <a:lnTo>
                      <a:pt x="3962" y="11162"/>
                    </a:lnTo>
                    <a:lnTo>
                      <a:pt x="3962" y="11124"/>
                    </a:lnTo>
                    <a:lnTo>
                      <a:pt x="3981" y="11066"/>
                    </a:lnTo>
                    <a:lnTo>
                      <a:pt x="4000" y="11029"/>
                    </a:lnTo>
                    <a:lnTo>
                      <a:pt x="4019" y="11010"/>
                    </a:lnTo>
                    <a:lnTo>
                      <a:pt x="4057" y="10971"/>
                    </a:lnTo>
                    <a:lnTo>
                      <a:pt x="4057" y="10914"/>
                    </a:lnTo>
                    <a:lnTo>
                      <a:pt x="4057" y="10838"/>
                    </a:lnTo>
                    <a:lnTo>
                      <a:pt x="4038" y="10800"/>
                    </a:lnTo>
                    <a:lnTo>
                      <a:pt x="4000" y="10781"/>
                    </a:lnTo>
                    <a:lnTo>
                      <a:pt x="3962" y="10724"/>
                    </a:lnTo>
                    <a:lnTo>
                      <a:pt x="3981" y="10724"/>
                    </a:lnTo>
                    <a:lnTo>
                      <a:pt x="3943" y="10705"/>
                    </a:lnTo>
                    <a:lnTo>
                      <a:pt x="3924" y="10648"/>
                    </a:lnTo>
                    <a:lnTo>
                      <a:pt x="3943" y="10609"/>
                    </a:lnTo>
                    <a:lnTo>
                      <a:pt x="3962" y="10571"/>
                    </a:lnTo>
                    <a:lnTo>
                      <a:pt x="4000" y="10514"/>
                    </a:lnTo>
                    <a:lnTo>
                      <a:pt x="3981" y="10476"/>
                    </a:lnTo>
                    <a:lnTo>
                      <a:pt x="3981" y="10419"/>
                    </a:lnTo>
                    <a:lnTo>
                      <a:pt x="4038" y="10362"/>
                    </a:lnTo>
                    <a:lnTo>
                      <a:pt x="4172" y="10286"/>
                    </a:lnTo>
                    <a:lnTo>
                      <a:pt x="4209" y="10267"/>
                    </a:lnTo>
                    <a:lnTo>
                      <a:pt x="4267" y="10286"/>
                    </a:lnTo>
                    <a:lnTo>
                      <a:pt x="4286" y="10267"/>
                    </a:lnTo>
                    <a:lnTo>
                      <a:pt x="4324" y="10267"/>
                    </a:lnTo>
                    <a:lnTo>
                      <a:pt x="4324" y="10248"/>
                    </a:lnTo>
                    <a:lnTo>
                      <a:pt x="4343" y="10228"/>
                    </a:lnTo>
                    <a:lnTo>
                      <a:pt x="4362" y="10209"/>
                    </a:lnTo>
                    <a:lnTo>
                      <a:pt x="4343" y="10190"/>
                    </a:lnTo>
                    <a:lnTo>
                      <a:pt x="4343" y="10152"/>
                    </a:lnTo>
                    <a:lnTo>
                      <a:pt x="4362" y="10133"/>
                    </a:lnTo>
                    <a:lnTo>
                      <a:pt x="4381" y="10114"/>
                    </a:lnTo>
                    <a:lnTo>
                      <a:pt x="4400" y="10095"/>
                    </a:lnTo>
                    <a:lnTo>
                      <a:pt x="4400" y="10057"/>
                    </a:lnTo>
                    <a:lnTo>
                      <a:pt x="4419" y="10038"/>
                    </a:lnTo>
                    <a:lnTo>
                      <a:pt x="4514" y="9962"/>
                    </a:lnTo>
                    <a:lnTo>
                      <a:pt x="4534" y="9923"/>
                    </a:lnTo>
                    <a:lnTo>
                      <a:pt x="4553" y="9867"/>
                    </a:lnTo>
                    <a:lnTo>
                      <a:pt x="4534" y="9828"/>
                    </a:lnTo>
                    <a:lnTo>
                      <a:pt x="4534" y="9791"/>
                    </a:lnTo>
                    <a:lnTo>
                      <a:pt x="4590" y="9714"/>
                    </a:lnTo>
                    <a:lnTo>
                      <a:pt x="4590" y="9562"/>
                    </a:lnTo>
                    <a:lnTo>
                      <a:pt x="4610" y="9524"/>
                    </a:lnTo>
                    <a:lnTo>
                      <a:pt x="4648" y="9410"/>
                    </a:lnTo>
                    <a:lnTo>
                      <a:pt x="4667" y="9390"/>
                    </a:lnTo>
                    <a:lnTo>
                      <a:pt x="4686" y="9371"/>
                    </a:lnTo>
                    <a:lnTo>
                      <a:pt x="4705" y="9295"/>
                    </a:lnTo>
                    <a:lnTo>
                      <a:pt x="4724" y="9257"/>
                    </a:lnTo>
                    <a:lnTo>
                      <a:pt x="4781" y="9238"/>
                    </a:lnTo>
                    <a:lnTo>
                      <a:pt x="4800" y="9238"/>
                    </a:lnTo>
                    <a:lnTo>
                      <a:pt x="4857" y="9162"/>
                    </a:lnTo>
                    <a:lnTo>
                      <a:pt x="4934" y="9181"/>
                    </a:lnTo>
                    <a:lnTo>
                      <a:pt x="5010" y="9200"/>
                    </a:lnTo>
                    <a:lnTo>
                      <a:pt x="5067" y="9200"/>
                    </a:lnTo>
                    <a:lnTo>
                      <a:pt x="5105" y="9238"/>
                    </a:lnTo>
                    <a:lnTo>
                      <a:pt x="5124" y="9200"/>
                    </a:lnTo>
                    <a:lnTo>
                      <a:pt x="5162" y="9200"/>
                    </a:lnTo>
                    <a:lnTo>
                      <a:pt x="5181" y="9200"/>
                    </a:lnTo>
                    <a:lnTo>
                      <a:pt x="5219" y="9238"/>
                    </a:lnTo>
                    <a:lnTo>
                      <a:pt x="5238" y="9124"/>
                    </a:lnTo>
                    <a:lnTo>
                      <a:pt x="5200" y="8838"/>
                    </a:lnTo>
                    <a:lnTo>
                      <a:pt x="5238" y="8724"/>
                    </a:lnTo>
                    <a:lnTo>
                      <a:pt x="5257" y="8704"/>
                    </a:lnTo>
                    <a:lnTo>
                      <a:pt x="5486" y="8667"/>
                    </a:lnTo>
                    <a:lnTo>
                      <a:pt x="5543" y="8648"/>
                    </a:lnTo>
                    <a:lnTo>
                      <a:pt x="5619" y="8571"/>
                    </a:lnTo>
                    <a:lnTo>
                      <a:pt x="5695" y="8514"/>
                    </a:lnTo>
                    <a:lnTo>
                      <a:pt x="5772" y="8495"/>
                    </a:lnTo>
                    <a:lnTo>
                      <a:pt x="5886" y="8495"/>
                    </a:lnTo>
                    <a:lnTo>
                      <a:pt x="5924" y="8495"/>
                    </a:lnTo>
                    <a:lnTo>
                      <a:pt x="5962" y="8590"/>
                    </a:lnTo>
                    <a:lnTo>
                      <a:pt x="5981" y="8648"/>
                    </a:lnTo>
                    <a:lnTo>
                      <a:pt x="6000" y="8685"/>
                    </a:lnTo>
                    <a:lnTo>
                      <a:pt x="6019" y="8685"/>
                    </a:lnTo>
                    <a:lnTo>
                      <a:pt x="6019" y="8704"/>
                    </a:lnTo>
                    <a:lnTo>
                      <a:pt x="6134" y="8704"/>
                    </a:lnTo>
                    <a:lnTo>
                      <a:pt x="6171" y="8724"/>
                    </a:lnTo>
                    <a:lnTo>
                      <a:pt x="6210" y="8743"/>
                    </a:lnTo>
                    <a:lnTo>
                      <a:pt x="6229" y="8762"/>
                    </a:lnTo>
                    <a:lnTo>
                      <a:pt x="6229" y="8781"/>
                    </a:lnTo>
                    <a:lnTo>
                      <a:pt x="6210" y="8781"/>
                    </a:lnTo>
                    <a:lnTo>
                      <a:pt x="6190" y="8800"/>
                    </a:lnTo>
                    <a:lnTo>
                      <a:pt x="6171" y="8819"/>
                    </a:lnTo>
                    <a:lnTo>
                      <a:pt x="6153" y="8838"/>
                    </a:lnTo>
                    <a:lnTo>
                      <a:pt x="6134" y="8857"/>
                    </a:lnTo>
                    <a:lnTo>
                      <a:pt x="6134" y="8876"/>
                    </a:lnTo>
                    <a:lnTo>
                      <a:pt x="6134" y="8895"/>
                    </a:lnTo>
                    <a:lnTo>
                      <a:pt x="6153" y="8914"/>
                    </a:lnTo>
                    <a:lnTo>
                      <a:pt x="6210" y="8952"/>
                    </a:lnTo>
                    <a:lnTo>
                      <a:pt x="6229" y="8971"/>
                    </a:lnTo>
                    <a:lnTo>
                      <a:pt x="6248" y="8971"/>
                    </a:lnTo>
                    <a:lnTo>
                      <a:pt x="6267" y="8971"/>
                    </a:lnTo>
                    <a:lnTo>
                      <a:pt x="6305" y="8952"/>
                    </a:lnTo>
                    <a:lnTo>
                      <a:pt x="6324" y="8933"/>
                    </a:lnTo>
                    <a:lnTo>
                      <a:pt x="6343" y="8914"/>
                    </a:lnTo>
                    <a:lnTo>
                      <a:pt x="6362" y="8876"/>
                    </a:lnTo>
                    <a:lnTo>
                      <a:pt x="6381" y="8857"/>
                    </a:lnTo>
                    <a:lnTo>
                      <a:pt x="6381" y="8838"/>
                    </a:lnTo>
                    <a:lnTo>
                      <a:pt x="6419" y="8838"/>
                    </a:lnTo>
                    <a:lnTo>
                      <a:pt x="6419" y="8819"/>
                    </a:lnTo>
                    <a:lnTo>
                      <a:pt x="6419" y="8800"/>
                    </a:lnTo>
                    <a:lnTo>
                      <a:pt x="6419" y="8781"/>
                    </a:lnTo>
                    <a:lnTo>
                      <a:pt x="6438" y="8762"/>
                    </a:lnTo>
                    <a:lnTo>
                      <a:pt x="6476" y="8724"/>
                    </a:lnTo>
                    <a:lnTo>
                      <a:pt x="6495" y="8704"/>
                    </a:lnTo>
                    <a:lnTo>
                      <a:pt x="6515" y="8704"/>
                    </a:lnTo>
                    <a:lnTo>
                      <a:pt x="6534" y="8704"/>
                    </a:lnTo>
                    <a:lnTo>
                      <a:pt x="6552" y="8724"/>
                    </a:lnTo>
                    <a:lnTo>
                      <a:pt x="6552" y="8743"/>
                    </a:lnTo>
                    <a:lnTo>
                      <a:pt x="6571" y="8762"/>
                    </a:lnTo>
                    <a:lnTo>
                      <a:pt x="6552" y="8800"/>
                    </a:lnTo>
                    <a:lnTo>
                      <a:pt x="6552" y="8819"/>
                    </a:lnTo>
                    <a:lnTo>
                      <a:pt x="6552" y="8838"/>
                    </a:lnTo>
                    <a:lnTo>
                      <a:pt x="6610" y="8895"/>
                    </a:lnTo>
                    <a:lnTo>
                      <a:pt x="6648" y="8876"/>
                    </a:lnTo>
                    <a:lnTo>
                      <a:pt x="6667" y="8895"/>
                    </a:lnTo>
                    <a:lnTo>
                      <a:pt x="6667" y="8914"/>
                    </a:lnTo>
                    <a:lnTo>
                      <a:pt x="6686" y="8914"/>
                    </a:lnTo>
                    <a:lnTo>
                      <a:pt x="6686" y="8933"/>
                    </a:lnTo>
                    <a:lnTo>
                      <a:pt x="6686" y="8971"/>
                    </a:lnTo>
                    <a:lnTo>
                      <a:pt x="6667" y="8990"/>
                    </a:lnTo>
                    <a:lnTo>
                      <a:pt x="6667" y="9009"/>
                    </a:lnTo>
                    <a:lnTo>
                      <a:pt x="6648" y="9009"/>
                    </a:lnTo>
                    <a:lnTo>
                      <a:pt x="6629" y="9029"/>
                    </a:lnTo>
                    <a:lnTo>
                      <a:pt x="6629" y="9048"/>
                    </a:lnTo>
                    <a:lnTo>
                      <a:pt x="6648" y="9048"/>
                    </a:lnTo>
                    <a:lnTo>
                      <a:pt x="6648" y="9066"/>
                    </a:lnTo>
                    <a:lnTo>
                      <a:pt x="6667" y="9066"/>
                    </a:lnTo>
                    <a:lnTo>
                      <a:pt x="6686" y="9066"/>
                    </a:lnTo>
                    <a:lnTo>
                      <a:pt x="6705" y="9048"/>
                    </a:lnTo>
                    <a:lnTo>
                      <a:pt x="6724" y="9048"/>
                    </a:lnTo>
                    <a:lnTo>
                      <a:pt x="6743" y="9066"/>
                    </a:lnTo>
                    <a:lnTo>
                      <a:pt x="6762" y="9066"/>
                    </a:lnTo>
                    <a:lnTo>
                      <a:pt x="6762" y="9085"/>
                    </a:lnTo>
                    <a:lnTo>
                      <a:pt x="6762" y="9105"/>
                    </a:lnTo>
                    <a:lnTo>
                      <a:pt x="6743" y="9105"/>
                    </a:lnTo>
                    <a:lnTo>
                      <a:pt x="6743" y="9124"/>
                    </a:lnTo>
                    <a:lnTo>
                      <a:pt x="6724" y="9124"/>
                    </a:lnTo>
                    <a:lnTo>
                      <a:pt x="6724" y="9143"/>
                    </a:lnTo>
                    <a:lnTo>
                      <a:pt x="6705" y="9143"/>
                    </a:lnTo>
                    <a:lnTo>
                      <a:pt x="6686" y="9162"/>
                    </a:lnTo>
                    <a:lnTo>
                      <a:pt x="6686" y="9181"/>
                    </a:lnTo>
                    <a:lnTo>
                      <a:pt x="6667" y="9219"/>
                    </a:lnTo>
                    <a:lnTo>
                      <a:pt x="6667" y="9238"/>
                    </a:lnTo>
                    <a:lnTo>
                      <a:pt x="6686" y="9257"/>
                    </a:lnTo>
                    <a:lnTo>
                      <a:pt x="6705" y="9257"/>
                    </a:lnTo>
                    <a:lnTo>
                      <a:pt x="6762" y="9257"/>
                    </a:lnTo>
                    <a:lnTo>
                      <a:pt x="6781" y="9257"/>
                    </a:lnTo>
                    <a:lnTo>
                      <a:pt x="6800" y="9276"/>
                    </a:lnTo>
                    <a:lnTo>
                      <a:pt x="6819" y="9276"/>
                    </a:lnTo>
                    <a:lnTo>
                      <a:pt x="6838" y="9276"/>
                    </a:lnTo>
                    <a:lnTo>
                      <a:pt x="6857" y="9276"/>
                    </a:lnTo>
                    <a:lnTo>
                      <a:pt x="6876" y="9276"/>
                    </a:lnTo>
                    <a:lnTo>
                      <a:pt x="6876" y="9295"/>
                    </a:lnTo>
                    <a:lnTo>
                      <a:pt x="6876" y="9314"/>
                    </a:lnTo>
                    <a:lnTo>
                      <a:pt x="6876" y="9333"/>
                    </a:lnTo>
                    <a:lnTo>
                      <a:pt x="6991" y="9314"/>
                    </a:lnTo>
                    <a:lnTo>
                      <a:pt x="7048" y="9295"/>
                    </a:lnTo>
                    <a:lnTo>
                      <a:pt x="7067" y="9257"/>
                    </a:lnTo>
                    <a:lnTo>
                      <a:pt x="7086" y="9238"/>
                    </a:lnTo>
                    <a:lnTo>
                      <a:pt x="7124" y="9219"/>
                    </a:lnTo>
                    <a:lnTo>
                      <a:pt x="7162" y="9200"/>
                    </a:lnTo>
                    <a:lnTo>
                      <a:pt x="7181" y="9200"/>
                    </a:lnTo>
                    <a:lnTo>
                      <a:pt x="7277" y="9181"/>
                    </a:lnTo>
                    <a:lnTo>
                      <a:pt x="7314" y="9162"/>
                    </a:lnTo>
                    <a:lnTo>
                      <a:pt x="7333" y="9143"/>
                    </a:lnTo>
                    <a:lnTo>
                      <a:pt x="7353" y="9124"/>
                    </a:lnTo>
                    <a:lnTo>
                      <a:pt x="7409" y="9105"/>
                    </a:lnTo>
                    <a:lnTo>
                      <a:pt x="7524" y="9105"/>
                    </a:lnTo>
                    <a:lnTo>
                      <a:pt x="7581" y="9066"/>
                    </a:lnTo>
                    <a:lnTo>
                      <a:pt x="7638" y="9009"/>
                    </a:lnTo>
                    <a:lnTo>
                      <a:pt x="7714" y="8990"/>
                    </a:lnTo>
                    <a:lnTo>
                      <a:pt x="7753" y="8952"/>
                    </a:lnTo>
                    <a:lnTo>
                      <a:pt x="7810" y="8933"/>
                    </a:lnTo>
                    <a:lnTo>
                      <a:pt x="7829" y="8914"/>
                    </a:lnTo>
                    <a:lnTo>
                      <a:pt x="7829" y="8895"/>
                    </a:lnTo>
                    <a:lnTo>
                      <a:pt x="7829" y="8876"/>
                    </a:lnTo>
                    <a:lnTo>
                      <a:pt x="7848" y="8838"/>
                    </a:lnTo>
                    <a:lnTo>
                      <a:pt x="7924" y="8743"/>
                    </a:lnTo>
                    <a:lnTo>
                      <a:pt x="7924" y="8724"/>
                    </a:lnTo>
                    <a:lnTo>
                      <a:pt x="7924" y="8704"/>
                    </a:lnTo>
                    <a:lnTo>
                      <a:pt x="7905" y="8704"/>
                    </a:lnTo>
                    <a:lnTo>
                      <a:pt x="7924" y="8667"/>
                    </a:lnTo>
                    <a:lnTo>
                      <a:pt x="7924" y="8648"/>
                    </a:lnTo>
                    <a:lnTo>
                      <a:pt x="7943" y="8648"/>
                    </a:lnTo>
                    <a:lnTo>
                      <a:pt x="7962" y="8648"/>
                    </a:lnTo>
                    <a:lnTo>
                      <a:pt x="7981" y="8648"/>
                    </a:lnTo>
                    <a:lnTo>
                      <a:pt x="8019" y="8667"/>
                    </a:lnTo>
                    <a:lnTo>
                      <a:pt x="8039" y="8667"/>
                    </a:lnTo>
                    <a:lnTo>
                      <a:pt x="8057" y="8667"/>
                    </a:lnTo>
                    <a:lnTo>
                      <a:pt x="8076" y="8648"/>
                    </a:lnTo>
                    <a:lnTo>
                      <a:pt x="8095" y="8628"/>
                    </a:lnTo>
                    <a:lnTo>
                      <a:pt x="8134" y="8571"/>
                    </a:lnTo>
                    <a:lnTo>
                      <a:pt x="8153" y="8552"/>
                    </a:lnTo>
                    <a:lnTo>
                      <a:pt x="8153" y="8533"/>
                    </a:lnTo>
                    <a:lnTo>
                      <a:pt x="8171" y="8533"/>
                    </a:lnTo>
                    <a:lnTo>
                      <a:pt x="8229" y="8514"/>
                    </a:lnTo>
                    <a:lnTo>
                      <a:pt x="8248" y="8495"/>
                    </a:lnTo>
                    <a:lnTo>
                      <a:pt x="8267" y="8514"/>
                    </a:lnTo>
                    <a:lnTo>
                      <a:pt x="8286" y="8514"/>
                    </a:lnTo>
                    <a:lnTo>
                      <a:pt x="8305" y="8533"/>
                    </a:lnTo>
                    <a:lnTo>
                      <a:pt x="8286" y="8362"/>
                    </a:lnTo>
                    <a:lnTo>
                      <a:pt x="8229" y="8171"/>
                    </a:lnTo>
                    <a:lnTo>
                      <a:pt x="8229" y="8152"/>
                    </a:lnTo>
                    <a:lnTo>
                      <a:pt x="8229" y="8133"/>
                    </a:lnTo>
                    <a:lnTo>
                      <a:pt x="8229" y="8114"/>
                    </a:lnTo>
                    <a:lnTo>
                      <a:pt x="8229" y="8019"/>
                    </a:lnTo>
                    <a:lnTo>
                      <a:pt x="8229" y="7981"/>
                    </a:lnTo>
                    <a:lnTo>
                      <a:pt x="8191" y="7771"/>
                    </a:lnTo>
                    <a:lnTo>
                      <a:pt x="8153" y="7733"/>
                    </a:lnTo>
                    <a:lnTo>
                      <a:pt x="8153" y="7695"/>
                    </a:lnTo>
                    <a:lnTo>
                      <a:pt x="8134" y="7657"/>
                    </a:lnTo>
                    <a:lnTo>
                      <a:pt x="8039" y="7524"/>
                    </a:lnTo>
                    <a:lnTo>
                      <a:pt x="8019" y="7466"/>
                    </a:lnTo>
                    <a:lnTo>
                      <a:pt x="8019" y="7447"/>
                    </a:lnTo>
                    <a:lnTo>
                      <a:pt x="8057" y="7390"/>
                    </a:lnTo>
                    <a:lnTo>
                      <a:pt x="8057" y="7352"/>
                    </a:lnTo>
                    <a:lnTo>
                      <a:pt x="8076" y="7314"/>
                    </a:lnTo>
                    <a:lnTo>
                      <a:pt x="8076" y="7295"/>
                    </a:lnTo>
                    <a:lnTo>
                      <a:pt x="8076" y="7276"/>
                    </a:lnTo>
                    <a:lnTo>
                      <a:pt x="8076" y="7200"/>
                    </a:lnTo>
                    <a:lnTo>
                      <a:pt x="8076" y="7181"/>
                    </a:lnTo>
                    <a:lnTo>
                      <a:pt x="8095" y="7181"/>
                    </a:lnTo>
                    <a:lnTo>
                      <a:pt x="8095" y="7143"/>
                    </a:lnTo>
                    <a:lnTo>
                      <a:pt x="8115" y="7143"/>
                    </a:lnTo>
                    <a:lnTo>
                      <a:pt x="8115" y="7124"/>
                    </a:lnTo>
                    <a:lnTo>
                      <a:pt x="8095" y="7048"/>
                    </a:lnTo>
                    <a:lnTo>
                      <a:pt x="8115" y="7028"/>
                    </a:lnTo>
                    <a:lnTo>
                      <a:pt x="8115" y="7009"/>
                    </a:lnTo>
                    <a:lnTo>
                      <a:pt x="8134" y="6990"/>
                    </a:lnTo>
                    <a:lnTo>
                      <a:pt x="8134" y="6971"/>
                    </a:lnTo>
                    <a:lnTo>
                      <a:pt x="8134" y="6952"/>
                    </a:lnTo>
                    <a:lnTo>
                      <a:pt x="8134" y="6933"/>
                    </a:lnTo>
                    <a:lnTo>
                      <a:pt x="8134" y="6914"/>
                    </a:lnTo>
                    <a:lnTo>
                      <a:pt x="8153" y="6895"/>
                    </a:lnTo>
                    <a:lnTo>
                      <a:pt x="8171" y="6895"/>
                    </a:lnTo>
                    <a:lnTo>
                      <a:pt x="8248" y="6876"/>
                    </a:lnTo>
                    <a:lnTo>
                      <a:pt x="8267" y="6876"/>
                    </a:lnTo>
                    <a:lnTo>
                      <a:pt x="8324" y="6895"/>
                    </a:lnTo>
                    <a:lnTo>
                      <a:pt x="8343" y="6895"/>
                    </a:lnTo>
                    <a:lnTo>
                      <a:pt x="8381" y="6857"/>
                    </a:lnTo>
                    <a:lnTo>
                      <a:pt x="8420" y="6857"/>
                    </a:lnTo>
                    <a:lnTo>
                      <a:pt x="8438" y="6838"/>
                    </a:lnTo>
                    <a:lnTo>
                      <a:pt x="8457" y="6838"/>
                    </a:lnTo>
                    <a:lnTo>
                      <a:pt x="8476" y="6838"/>
                    </a:lnTo>
                    <a:lnTo>
                      <a:pt x="8496" y="6838"/>
                    </a:lnTo>
                    <a:lnTo>
                      <a:pt x="8515" y="6857"/>
                    </a:lnTo>
                    <a:lnTo>
                      <a:pt x="8515" y="6876"/>
                    </a:lnTo>
                    <a:lnTo>
                      <a:pt x="8533" y="6895"/>
                    </a:lnTo>
                    <a:lnTo>
                      <a:pt x="8533" y="6914"/>
                    </a:lnTo>
                    <a:lnTo>
                      <a:pt x="8552" y="6914"/>
                    </a:lnTo>
                    <a:lnTo>
                      <a:pt x="8572" y="6895"/>
                    </a:lnTo>
                    <a:lnTo>
                      <a:pt x="8591" y="6857"/>
                    </a:lnTo>
                    <a:lnTo>
                      <a:pt x="8648" y="6704"/>
                    </a:lnTo>
                    <a:lnTo>
                      <a:pt x="8648" y="6686"/>
                    </a:lnTo>
                    <a:lnTo>
                      <a:pt x="8629" y="6667"/>
                    </a:lnTo>
                    <a:lnTo>
                      <a:pt x="8629" y="6628"/>
                    </a:lnTo>
                    <a:lnTo>
                      <a:pt x="8610" y="6628"/>
                    </a:lnTo>
                    <a:lnTo>
                      <a:pt x="8610" y="6609"/>
                    </a:lnTo>
                    <a:lnTo>
                      <a:pt x="8610" y="6590"/>
                    </a:lnTo>
                    <a:lnTo>
                      <a:pt x="8629" y="6590"/>
                    </a:lnTo>
                    <a:lnTo>
                      <a:pt x="8686" y="6476"/>
                    </a:lnTo>
                    <a:lnTo>
                      <a:pt x="8705" y="6438"/>
                    </a:lnTo>
                    <a:lnTo>
                      <a:pt x="8724" y="6381"/>
                    </a:lnTo>
                    <a:lnTo>
                      <a:pt x="8743" y="6342"/>
                    </a:lnTo>
                    <a:lnTo>
                      <a:pt x="8762" y="6324"/>
                    </a:lnTo>
                    <a:lnTo>
                      <a:pt x="8781" y="6305"/>
                    </a:lnTo>
                    <a:lnTo>
                      <a:pt x="8838" y="6266"/>
                    </a:lnTo>
                    <a:lnTo>
                      <a:pt x="8857" y="6247"/>
                    </a:lnTo>
                    <a:lnTo>
                      <a:pt x="8877" y="6247"/>
                    </a:lnTo>
                    <a:lnTo>
                      <a:pt x="8933" y="6247"/>
                    </a:lnTo>
                    <a:lnTo>
                      <a:pt x="8953" y="6247"/>
                    </a:lnTo>
                    <a:lnTo>
                      <a:pt x="8972" y="6228"/>
                    </a:lnTo>
                    <a:lnTo>
                      <a:pt x="9010" y="6190"/>
                    </a:lnTo>
                    <a:lnTo>
                      <a:pt x="9029" y="6190"/>
                    </a:lnTo>
                    <a:lnTo>
                      <a:pt x="9086" y="6171"/>
                    </a:lnTo>
                    <a:lnTo>
                      <a:pt x="9181" y="6190"/>
                    </a:lnTo>
                    <a:lnTo>
                      <a:pt x="9200" y="6190"/>
                    </a:lnTo>
                    <a:lnTo>
                      <a:pt x="9238" y="6152"/>
                    </a:lnTo>
                    <a:lnTo>
                      <a:pt x="9258" y="6133"/>
                    </a:lnTo>
                    <a:lnTo>
                      <a:pt x="9277" y="6114"/>
                    </a:lnTo>
                    <a:lnTo>
                      <a:pt x="9295" y="6114"/>
                    </a:lnTo>
                    <a:lnTo>
                      <a:pt x="9314" y="6076"/>
                    </a:lnTo>
                    <a:lnTo>
                      <a:pt x="9314" y="6057"/>
                    </a:lnTo>
                    <a:lnTo>
                      <a:pt x="9334" y="6057"/>
                    </a:lnTo>
                    <a:lnTo>
                      <a:pt x="9353" y="6038"/>
                    </a:lnTo>
                    <a:lnTo>
                      <a:pt x="9372" y="6038"/>
                    </a:lnTo>
                    <a:lnTo>
                      <a:pt x="9410" y="6019"/>
                    </a:lnTo>
                    <a:lnTo>
                      <a:pt x="9429" y="6019"/>
                    </a:lnTo>
                    <a:lnTo>
                      <a:pt x="9467" y="6000"/>
                    </a:lnTo>
                    <a:lnTo>
                      <a:pt x="9486" y="6000"/>
                    </a:lnTo>
                    <a:lnTo>
                      <a:pt x="9505" y="5981"/>
                    </a:lnTo>
                    <a:lnTo>
                      <a:pt x="9505" y="5961"/>
                    </a:lnTo>
                    <a:lnTo>
                      <a:pt x="9524" y="5961"/>
                    </a:lnTo>
                    <a:lnTo>
                      <a:pt x="9524" y="5905"/>
                    </a:lnTo>
                    <a:lnTo>
                      <a:pt x="9543" y="5885"/>
                    </a:lnTo>
                    <a:lnTo>
                      <a:pt x="9562" y="5866"/>
                    </a:lnTo>
                    <a:lnTo>
                      <a:pt x="9581" y="5847"/>
                    </a:lnTo>
                    <a:lnTo>
                      <a:pt x="9600" y="5829"/>
                    </a:lnTo>
                    <a:lnTo>
                      <a:pt x="9600" y="5809"/>
                    </a:lnTo>
                    <a:lnTo>
                      <a:pt x="9619" y="5790"/>
                    </a:lnTo>
                    <a:lnTo>
                      <a:pt x="9619" y="5733"/>
                    </a:lnTo>
                    <a:lnTo>
                      <a:pt x="9619" y="5714"/>
                    </a:lnTo>
                    <a:lnTo>
                      <a:pt x="9619" y="5695"/>
                    </a:lnTo>
                    <a:lnTo>
                      <a:pt x="9639" y="5657"/>
                    </a:lnTo>
                    <a:lnTo>
                      <a:pt x="9657" y="5638"/>
                    </a:lnTo>
                    <a:lnTo>
                      <a:pt x="9676" y="5619"/>
                    </a:lnTo>
                    <a:lnTo>
                      <a:pt x="9695" y="5619"/>
                    </a:lnTo>
                    <a:lnTo>
                      <a:pt x="9695" y="5600"/>
                    </a:lnTo>
                    <a:lnTo>
                      <a:pt x="9695" y="5580"/>
                    </a:lnTo>
                    <a:lnTo>
                      <a:pt x="9676" y="5562"/>
                    </a:lnTo>
                    <a:lnTo>
                      <a:pt x="9676" y="5543"/>
                    </a:lnTo>
                    <a:lnTo>
                      <a:pt x="9639" y="5543"/>
                    </a:lnTo>
                    <a:lnTo>
                      <a:pt x="9639" y="5524"/>
                    </a:lnTo>
                    <a:lnTo>
                      <a:pt x="9619" y="5524"/>
                    </a:lnTo>
                    <a:lnTo>
                      <a:pt x="9619" y="5504"/>
                    </a:lnTo>
                    <a:lnTo>
                      <a:pt x="9619" y="5485"/>
                    </a:lnTo>
                    <a:lnTo>
                      <a:pt x="9619" y="5466"/>
                    </a:lnTo>
                    <a:lnTo>
                      <a:pt x="9639" y="5428"/>
                    </a:lnTo>
                    <a:lnTo>
                      <a:pt x="9657" y="5409"/>
                    </a:lnTo>
                    <a:lnTo>
                      <a:pt x="9676" y="5390"/>
                    </a:lnTo>
                    <a:lnTo>
                      <a:pt x="9695" y="5371"/>
                    </a:lnTo>
                    <a:lnTo>
                      <a:pt x="9753" y="5352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0201" name="Freeform 5">
                <a:extLst>
                  <a:ext uri="{FF2B5EF4-FFF2-40B4-BE49-F238E27FC236}">
                    <a16:creationId xmlns:a16="http://schemas.microsoft.com/office/drawing/2014/main" id="{A55D79E9-EC7A-D148-8E6A-DAFAB397F1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1525" y="4932363"/>
                <a:ext cx="446088" cy="322262"/>
              </a:xfrm>
              <a:custGeom>
                <a:avLst/>
                <a:gdLst>
                  <a:gd name="T0" fmla="*/ 2147483646 w 1239"/>
                  <a:gd name="T1" fmla="*/ 2147483646 h 896"/>
                  <a:gd name="T2" fmla="*/ 2147483646 w 1239"/>
                  <a:gd name="T3" fmla="*/ 2147483646 h 896"/>
                  <a:gd name="T4" fmla="*/ 2147483646 w 1239"/>
                  <a:gd name="T5" fmla="*/ 2147483646 h 896"/>
                  <a:gd name="T6" fmla="*/ 2147483646 w 1239"/>
                  <a:gd name="T7" fmla="*/ 2147483646 h 896"/>
                  <a:gd name="T8" fmla="*/ 2147483646 w 1239"/>
                  <a:gd name="T9" fmla="*/ 2147483646 h 896"/>
                  <a:gd name="T10" fmla="*/ 2147483646 w 1239"/>
                  <a:gd name="T11" fmla="*/ 0 h 896"/>
                  <a:gd name="T12" fmla="*/ 2147483646 w 1239"/>
                  <a:gd name="T13" fmla="*/ 0 h 896"/>
                  <a:gd name="T14" fmla="*/ 2147483646 w 1239"/>
                  <a:gd name="T15" fmla="*/ 2147483646 h 896"/>
                  <a:gd name="T16" fmla="*/ 2147483646 w 1239"/>
                  <a:gd name="T17" fmla="*/ 2147483646 h 896"/>
                  <a:gd name="T18" fmla="*/ 2147483646 w 1239"/>
                  <a:gd name="T19" fmla="*/ 2147483646 h 896"/>
                  <a:gd name="T20" fmla="*/ 2147483646 w 1239"/>
                  <a:gd name="T21" fmla="*/ 2147483646 h 896"/>
                  <a:gd name="T22" fmla="*/ 2147483646 w 1239"/>
                  <a:gd name="T23" fmla="*/ 2147483646 h 896"/>
                  <a:gd name="T24" fmla="*/ 2147483646 w 1239"/>
                  <a:gd name="T25" fmla="*/ 2147483646 h 896"/>
                  <a:gd name="T26" fmla="*/ 2147483646 w 1239"/>
                  <a:gd name="T27" fmla="*/ 2147483646 h 896"/>
                  <a:gd name="T28" fmla="*/ 2147483646 w 1239"/>
                  <a:gd name="T29" fmla="*/ 2147483646 h 896"/>
                  <a:gd name="T30" fmla="*/ 2147483646 w 1239"/>
                  <a:gd name="T31" fmla="*/ 2147483646 h 896"/>
                  <a:gd name="T32" fmla="*/ 2147483646 w 1239"/>
                  <a:gd name="T33" fmla="*/ 2147483646 h 896"/>
                  <a:gd name="T34" fmla="*/ 2147483646 w 1239"/>
                  <a:gd name="T35" fmla="*/ 2147483646 h 896"/>
                  <a:gd name="T36" fmla="*/ 2147483646 w 1239"/>
                  <a:gd name="T37" fmla="*/ 2147483646 h 896"/>
                  <a:gd name="T38" fmla="*/ 2147483646 w 1239"/>
                  <a:gd name="T39" fmla="*/ 2147483646 h 896"/>
                  <a:gd name="T40" fmla="*/ 0 w 1239"/>
                  <a:gd name="T41" fmla="*/ 2147483646 h 896"/>
                  <a:gd name="T42" fmla="*/ 0 w 1239"/>
                  <a:gd name="T43" fmla="*/ 2147483646 h 896"/>
                  <a:gd name="T44" fmla="*/ 2147483646 w 1239"/>
                  <a:gd name="T45" fmla="*/ 2147483646 h 896"/>
                  <a:gd name="T46" fmla="*/ 2147483646 w 1239"/>
                  <a:gd name="T47" fmla="*/ 2147483646 h 896"/>
                  <a:gd name="T48" fmla="*/ 2147483646 w 1239"/>
                  <a:gd name="T49" fmla="*/ 2147483646 h 896"/>
                  <a:gd name="T50" fmla="*/ 2147483646 w 1239"/>
                  <a:gd name="T51" fmla="*/ 2147483646 h 896"/>
                  <a:gd name="T52" fmla="*/ 2147483646 w 1239"/>
                  <a:gd name="T53" fmla="*/ 2147483646 h 896"/>
                  <a:gd name="T54" fmla="*/ 2147483646 w 1239"/>
                  <a:gd name="T55" fmla="*/ 2147483646 h 896"/>
                  <a:gd name="T56" fmla="*/ 2147483646 w 1239"/>
                  <a:gd name="T57" fmla="*/ 2147483646 h 896"/>
                  <a:gd name="T58" fmla="*/ 2147483646 w 1239"/>
                  <a:gd name="T59" fmla="*/ 2147483646 h 896"/>
                  <a:gd name="T60" fmla="*/ 2147483646 w 1239"/>
                  <a:gd name="T61" fmla="*/ 2147483646 h 896"/>
                  <a:gd name="T62" fmla="*/ 2147483646 w 1239"/>
                  <a:gd name="T63" fmla="*/ 2147483646 h 896"/>
                  <a:gd name="T64" fmla="*/ 2147483646 w 1239"/>
                  <a:gd name="T65" fmla="*/ 2147483646 h 896"/>
                  <a:gd name="T66" fmla="*/ 2147483646 w 1239"/>
                  <a:gd name="T67" fmla="*/ 2147483646 h 896"/>
                  <a:gd name="T68" fmla="*/ 2147483646 w 1239"/>
                  <a:gd name="T69" fmla="*/ 2147483646 h 896"/>
                  <a:gd name="T70" fmla="*/ 2147483646 w 1239"/>
                  <a:gd name="T71" fmla="*/ 2147483646 h 896"/>
                  <a:gd name="T72" fmla="*/ 2147483646 w 1239"/>
                  <a:gd name="T73" fmla="*/ 2147483646 h 896"/>
                  <a:gd name="T74" fmla="*/ 2147483646 w 1239"/>
                  <a:gd name="T75" fmla="*/ 2147483646 h 896"/>
                  <a:gd name="T76" fmla="*/ 2147483646 w 1239"/>
                  <a:gd name="T77" fmla="*/ 2147483646 h 896"/>
                  <a:gd name="T78" fmla="*/ 2147483646 w 1239"/>
                  <a:gd name="T79" fmla="*/ 2147483646 h 896"/>
                  <a:gd name="T80" fmla="*/ 2147483646 w 1239"/>
                  <a:gd name="T81" fmla="*/ 2147483646 h 896"/>
                  <a:gd name="T82" fmla="*/ 2147483646 w 1239"/>
                  <a:gd name="T83" fmla="*/ 2147483646 h 896"/>
                  <a:gd name="T84" fmla="*/ 2147483646 w 1239"/>
                  <a:gd name="T85" fmla="*/ 2147483646 h 896"/>
                  <a:gd name="T86" fmla="*/ 2147483646 w 1239"/>
                  <a:gd name="T87" fmla="*/ 2147483646 h 896"/>
                  <a:gd name="T88" fmla="*/ 2147483646 w 1239"/>
                  <a:gd name="T89" fmla="*/ 2147483646 h 896"/>
                  <a:gd name="T90" fmla="*/ 2147483646 w 1239"/>
                  <a:gd name="T91" fmla="*/ 2147483646 h 896"/>
                  <a:gd name="T92" fmla="*/ 2147483646 w 1239"/>
                  <a:gd name="T93" fmla="*/ 2147483646 h 896"/>
                  <a:gd name="T94" fmla="*/ 2147483646 w 1239"/>
                  <a:gd name="T95" fmla="*/ 2147483646 h 896"/>
                  <a:gd name="T96" fmla="*/ 2147483646 w 1239"/>
                  <a:gd name="T97" fmla="*/ 2147483646 h 896"/>
                  <a:gd name="T98" fmla="*/ 2147483646 w 1239"/>
                  <a:gd name="T99" fmla="*/ 2147483646 h 896"/>
                  <a:gd name="T100" fmla="*/ 2147483646 w 1239"/>
                  <a:gd name="T101" fmla="*/ 2147483646 h 896"/>
                  <a:gd name="T102" fmla="*/ 2147483646 w 1239"/>
                  <a:gd name="T103" fmla="*/ 2147483646 h 896"/>
                  <a:gd name="T104" fmla="*/ 2147483646 w 1239"/>
                  <a:gd name="T105" fmla="*/ 2147483646 h 896"/>
                  <a:gd name="T106" fmla="*/ 2147483646 w 1239"/>
                  <a:gd name="T107" fmla="*/ 2147483646 h 896"/>
                  <a:gd name="T108" fmla="*/ 2147483646 w 1239"/>
                  <a:gd name="T109" fmla="*/ 2147483646 h 896"/>
                  <a:gd name="T110" fmla="*/ 2147483646 w 1239"/>
                  <a:gd name="T111" fmla="*/ 2147483646 h 896"/>
                  <a:gd name="T112" fmla="*/ 2147483646 w 1239"/>
                  <a:gd name="T113" fmla="*/ 2147483646 h 896"/>
                  <a:gd name="T114" fmla="*/ 2147483646 w 1239"/>
                  <a:gd name="T115" fmla="*/ 2147483646 h 89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239" h="896">
                    <a:moveTo>
                      <a:pt x="1219" y="304"/>
                    </a:moveTo>
                    <a:lnTo>
                      <a:pt x="1123" y="228"/>
                    </a:lnTo>
                    <a:lnTo>
                      <a:pt x="1047" y="152"/>
                    </a:lnTo>
                    <a:lnTo>
                      <a:pt x="1009" y="114"/>
                    </a:lnTo>
                    <a:lnTo>
                      <a:pt x="990" y="95"/>
                    </a:lnTo>
                    <a:lnTo>
                      <a:pt x="781" y="0"/>
                    </a:lnTo>
                    <a:lnTo>
                      <a:pt x="762" y="0"/>
                    </a:lnTo>
                    <a:lnTo>
                      <a:pt x="742" y="19"/>
                    </a:lnTo>
                    <a:lnTo>
                      <a:pt x="723" y="38"/>
                    </a:lnTo>
                    <a:lnTo>
                      <a:pt x="686" y="57"/>
                    </a:lnTo>
                    <a:lnTo>
                      <a:pt x="590" y="76"/>
                    </a:lnTo>
                    <a:lnTo>
                      <a:pt x="571" y="76"/>
                    </a:lnTo>
                    <a:lnTo>
                      <a:pt x="533" y="95"/>
                    </a:lnTo>
                    <a:lnTo>
                      <a:pt x="495" y="114"/>
                    </a:lnTo>
                    <a:lnTo>
                      <a:pt x="476" y="133"/>
                    </a:lnTo>
                    <a:lnTo>
                      <a:pt x="457" y="171"/>
                    </a:lnTo>
                    <a:lnTo>
                      <a:pt x="400" y="190"/>
                    </a:lnTo>
                    <a:lnTo>
                      <a:pt x="285" y="209"/>
                    </a:lnTo>
                    <a:lnTo>
                      <a:pt x="57" y="342"/>
                    </a:lnTo>
                    <a:lnTo>
                      <a:pt x="0" y="400"/>
                    </a:lnTo>
                    <a:lnTo>
                      <a:pt x="0" y="476"/>
                    </a:lnTo>
                    <a:lnTo>
                      <a:pt x="19" y="552"/>
                    </a:lnTo>
                    <a:lnTo>
                      <a:pt x="57" y="609"/>
                    </a:lnTo>
                    <a:lnTo>
                      <a:pt x="114" y="667"/>
                    </a:lnTo>
                    <a:lnTo>
                      <a:pt x="171" y="667"/>
                    </a:lnTo>
                    <a:lnTo>
                      <a:pt x="228" y="667"/>
                    </a:lnTo>
                    <a:lnTo>
                      <a:pt x="285" y="628"/>
                    </a:lnTo>
                    <a:lnTo>
                      <a:pt x="324" y="590"/>
                    </a:lnTo>
                    <a:lnTo>
                      <a:pt x="400" y="552"/>
                    </a:lnTo>
                    <a:lnTo>
                      <a:pt x="495" y="514"/>
                    </a:lnTo>
                    <a:lnTo>
                      <a:pt x="533" y="514"/>
                    </a:lnTo>
                    <a:lnTo>
                      <a:pt x="571" y="514"/>
                    </a:lnTo>
                    <a:lnTo>
                      <a:pt x="628" y="514"/>
                    </a:lnTo>
                    <a:lnTo>
                      <a:pt x="647" y="552"/>
                    </a:lnTo>
                    <a:lnTo>
                      <a:pt x="686" y="590"/>
                    </a:lnTo>
                    <a:lnTo>
                      <a:pt x="704" y="628"/>
                    </a:lnTo>
                    <a:lnTo>
                      <a:pt x="723" y="685"/>
                    </a:lnTo>
                    <a:lnTo>
                      <a:pt x="723" y="723"/>
                    </a:lnTo>
                    <a:lnTo>
                      <a:pt x="704" y="762"/>
                    </a:lnTo>
                    <a:lnTo>
                      <a:pt x="704" y="799"/>
                    </a:lnTo>
                    <a:lnTo>
                      <a:pt x="723" y="838"/>
                    </a:lnTo>
                    <a:lnTo>
                      <a:pt x="742" y="857"/>
                    </a:lnTo>
                    <a:lnTo>
                      <a:pt x="800" y="876"/>
                    </a:lnTo>
                    <a:lnTo>
                      <a:pt x="857" y="895"/>
                    </a:lnTo>
                    <a:lnTo>
                      <a:pt x="895" y="876"/>
                    </a:lnTo>
                    <a:lnTo>
                      <a:pt x="914" y="876"/>
                    </a:lnTo>
                    <a:lnTo>
                      <a:pt x="914" y="857"/>
                    </a:lnTo>
                    <a:lnTo>
                      <a:pt x="952" y="838"/>
                    </a:lnTo>
                    <a:lnTo>
                      <a:pt x="1028" y="743"/>
                    </a:lnTo>
                    <a:lnTo>
                      <a:pt x="1047" y="723"/>
                    </a:lnTo>
                    <a:lnTo>
                      <a:pt x="1123" y="514"/>
                    </a:lnTo>
                    <a:lnTo>
                      <a:pt x="1162" y="476"/>
                    </a:lnTo>
                    <a:lnTo>
                      <a:pt x="1219" y="400"/>
                    </a:lnTo>
                    <a:lnTo>
                      <a:pt x="1238" y="362"/>
                    </a:lnTo>
                    <a:lnTo>
                      <a:pt x="1238" y="342"/>
                    </a:lnTo>
                    <a:lnTo>
                      <a:pt x="1219" y="304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0202" name="Freeform 6">
                <a:extLst>
                  <a:ext uri="{FF2B5EF4-FFF2-40B4-BE49-F238E27FC236}">
                    <a16:creationId xmlns:a16="http://schemas.microsoft.com/office/drawing/2014/main" id="{D8DE4A9E-B43A-AD4C-AC70-CE7A28DAF8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77525" y="1474788"/>
                <a:ext cx="3929063" cy="2728912"/>
              </a:xfrm>
              <a:custGeom>
                <a:avLst/>
                <a:gdLst>
                  <a:gd name="T0" fmla="*/ 2147483646 w 10916"/>
                  <a:gd name="T1" fmla="*/ 2147483646 h 7582"/>
                  <a:gd name="T2" fmla="*/ 2147483646 w 10916"/>
                  <a:gd name="T3" fmla="*/ 2147483646 h 7582"/>
                  <a:gd name="T4" fmla="*/ 2147483646 w 10916"/>
                  <a:gd name="T5" fmla="*/ 2147483646 h 7582"/>
                  <a:gd name="T6" fmla="*/ 2147483646 w 10916"/>
                  <a:gd name="T7" fmla="*/ 2147483646 h 7582"/>
                  <a:gd name="T8" fmla="*/ 2147483646 w 10916"/>
                  <a:gd name="T9" fmla="*/ 2147483646 h 7582"/>
                  <a:gd name="T10" fmla="*/ 2147483646 w 10916"/>
                  <a:gd name="T11" fmla="*/ 2147483646 h 7582"/>
                  <a:gd name="T12" fmla="*/ 2147483646 w 10916"/>
                  <a:gd name="T13" fmla="*/ 2147483646 h 7582"/>
                  <a:gd name="T14" fmla="*/ 2147483646 w 10916"/>
                  <a:gd name="T15" fmla="*/ 2147483646 h 7582"/>
                  <a:gd name="T16" fmla="*/ 2147483646 w 10916"/>
                  <a:gd name="T17" fmla="*/ 2147483646 h 7582"/>
                  <a:gd name="T18" fmla="*/ 2147483646 w 10916"/>
                  <a:gd name="T19" fmla="*/ 2147483646 h 7582"/>
                  <a:gd name="T20" fmla="*/ 2147483646 w 10916"/>
                  <a:gd name="T21" fmla="*/ 2147483646 h 7582"/>
                  <a:gd name="T22" fmla="*/ 2147483646 w 10916"/>
                  <a:gd name="T23" fmla="*/ 2147483646 h 7582"/>
                  <a:gd name="T24" fmla="*/ 2147483646 w 10916"/>
                  <a:gd name="T25" fmla="*/ 2147483646 h 7582"/>
                  <a:gd name="T26" fmla="*/ 2147483646 w 10916"/>
                  <a:gd name="T27" fmla="*/ 2147483646 h 7582"/>
                  <a:gd name="T28" fmla="*/ 2147483646 w 10916"/>
                  <a:gd name="T29" fmla="*/ 2147483646 h 7582"/>
                  <a:gd name="T30" fmla="*/ 2147483646 w 10916"/>
                  <a:gd name="T31" fmla="*/ 2147483646 h 7582"/>
                  <a:gd name="T32" fmla="*/ 2147483646 w 10916"/>
                  <a:gd name="T33" fmla="*/ 2147483646 h 7582"/>
                  <a:gd name="T34" fmla="*/ 2147483646 w 10916"/>
                  <a:gd name="T35" fmla="*/ 2147483646 h 7582"/>
                  <a:gd name="T36" fmla="*/ 2147483646 w 10916"/>
                  <a:gd name="T37" fmla="*/ 2147483646 h 7582"/>
                  <a:gd name="T38" fmla="*/ 2147483646 w 10916"/>
                  <a:gd name="T39" fmla="*/ 2147483646 h 7582"/>
                  <a:gd name="T40" fmla="*/ 2147483646 w 10916"/>
                  <a:gd name="T41" fmla="*/ 2147483646 h 7582"/>
                  <a:gd name="T42" fmla="*/ 2147483646 w 10916"/>
                  <a:gd name="T43" fmla="*/ 2147483646 h 7582"/>
                  <a:gd name="T44" fmla="*/ 2147483646 w 10916"/>
                  <a:gd name="T45" fmla="*/ 2147483646 h 7582"/>
                  <a:gd name="T46" fmla="*/ 2147483646 w 10916"/>
                  <a:gd name="T47" fmla="*/ 2147483646 h 7582"/>
                  <a:gd name="T48" fmla="*/ 2147483646 w 10916"/>
                  <a:gd name="T49" fmla="*/ 2147483646 h 7582"/>
                  <a:gd name="T50" fmla="*/ 2147483646 w 10916"/>
                  <a:gd name="T51" fmla="*/ 2147483646 h 7582"/>
                  <a:gd name="T52" fmla="*/ 2147483646 w 10916"/>
                  <a:gd name="T53" fmla="*/ 2147483646 h 7582"/>
                  <a:gd name="T54" fmla="*/ 2147483646 w 10916"/>
                  <a:gd name="T55" fmla="*/ 2147483646 h 7582"/>
                  <a:gd name="T56" fmla="*/ 2147483646 w 10916"/>
                  <a:gd name="T57" fmla="*/ 2147483646 h 7582"/>
                  <a:gd name="T58" fmla="*/ 2147483646 w 10916"/>
                  <a:gd name="T59" fmla="*/ 2147483646 h 7582"/>
                  <a:gd name="T60" fmla="*/ 2147483646 w 10916"/>
                  <a:gd name="T61" fmla="*/ 2147483646 h 7582"/>
                  <a:gd name="T62" fmla="*/ 2147483646 w 10916"/>
                  <a:gd name="T63" fmla="*/ 2147483646 h 7582"/>
                  <a:gd name="T64" fmla="*/ 2147483646 w 10916"/>
                  <a:gd name="T65" fmla="*/ 2147483646 h 7582"/>
                  <a:gd name="T66" fmla="*/ 2147483646 w 10916"/>
                  <a:gd name="T67" fmla="*/ 2147483646 h 7582"/>
                  <a:gd name="T68" fmla="*/ 2147483646 w 10916"/>
                  <a:gd name="T69" fmla="*/ 2147483646 h 7582"/>
                  <a:gd name="T70" fmla="*/ 2147483646 w 10916"/>
                  <a:gd name="T71" fmla="*/ 2147483646 h 7582"/>
                  <a:gd name="T72" fmla="*/ 2147483646 w 10916"/>
                  <a:gd name="T73" fmla="*/ 2147483646 h 7582"/>
                  <a:gd name="T74" fmla="*/ 2147483646 w 10916"/>
                  <a:gd name="T75" fmla="*/ 2147483646 h 7582"/>
                  <a:gd name="T76" fmla="*/ 2147483646 w 10916"/>
                  <a:gd name="T77" fmla="*/ 2147483646 h 7582"/>
                  <a:gd name="T78" fmla="*/ 2147483646 w 10916"/>
                  <a:gd name="T79" fmla="*/ 2147483646 h 7582"/>
                  <a:gd name="T80" fmla="*/ 2147483646 w 10916"/>
                  <a:gd name="T81" fmla="*/ 2147483646 h 7582"/>
                  <a:gd name="T82" fmla="*/ 2147483646 w 10916"/>
                  <a:gd name="T83" fmla="*/ 2147483646 h 7582"/>
                  <a:gd name="T84" fmla="*/ 2147483646 w 10916"/>
                  <a:gd name="T85" fmla="*/ 2147483646 h 7582"/>
                  <a:gd name="T86" fmla="*/ 2147483646 w 10916"/>
                  <a:gd name="T87" fmla="*/ 2147483646 h 7582"/>
                  <a:gd name="T88" fmla="*/ 2147483646 w 10916"/>
                  <a:gd name="T89" fmla="*/ 2147483646 h 7582"/>
                  <a:gd name="T90" fmla="*/ 2147483646 w 10916"/>
                  <a:gd name="T91" fmla="*/ 2147483646 h 7582"/>
                  <a:gd name="T92" fmla="*/ 2147483646 w 10916"/>
                  <a:gd name="T93" fmla="*/ 2147483646 h 7582"/>
                  <a:gd name="T94" fmla="*/ 2147483646 w 10916"/>
                  <a:gd name="T95" fmla="*/ 2147483646 h 7582"/>
                  <a:gd name="T96" fmla="*/ 2147483646 w 10916"/>
                  <a:gd name="T97" fmla="*/ 2147483646 h 7582"/>
                  <a:gd name="T98" fmla="*/ 2147483646 w 10916"/>
                  <a:gd name="T99" fmla="*/ 2147483646 h 7582"/>
                  <a:gd name="T100" fmla="*/ 2147483646 w 10916"/>
                  <a:gd name="T101" fmla="*/ 2147483646 h 7582"/>
                  <a:gd name="T102" fmla="*/ 2147483646 w 10916"/>
                  <a:gd name="T103" fmla="*/ 2147483646 h 7582"/>
                  <a:gd name="T104" fmla="*/ 2147483646 w 10916"/>
                  <a:gd name="T105" fmla="*/ 2147483646 h 7582"/>
                  <a:gd name="T106" fmla="*/ 2147483646 w 10916"/>
                  <a:gd name="T107" fmla="*/ 2147483646 h 7582"/>
                  <a:gd name="T108" fmla="*/ 2147483646 w 10916"/>
                  <a:gd name="T109" fmla="*/ 2147483646 h 7582"/>
                  <a:gd name="T110" fmla="*/ 2147483646 w 10916"/>
                  <a:gd name="T111" fmla="*/ 2147483646 h 7582"/>
                  <a:gd name="T112" fmla="*/ 2147483646 w 10916"/>
                  <a:gd name="T113" fmla="*/ 2147483646 h 7582"/>
                  <a:gd name="T114" fmla="*/ 2147483646 w 10916"/>
                  <a:gd name="T115" fmla="*/ 2147483646 h 7582"/>
                  <a:gd name="T116" fmla="*/ 2147483646 w 10916"/>
                  <a:gd name="T117" fmla="*/ 2147483646 h 7582"/>
                  <a:gd name="T118" fmla="*/ 2147483646 w 10916"/>
                  <a:gd name="T119" fmla="*/ 2147483646 h 7582"/>
                  <a:gd name="T120" fmla="*/ 2147483646 w 10916"/>
                  <a:gd name="T121" fmla="*/ 2147483646 h 7582"/>
                  <a:gd name="T122" fmla="*/ 2147483646 w 10916"/>
                  <a:gd name="T123" fmla="*/ 2147483646 h 7582"/>
                  <a:gd name="T124" fmla="*/ 2147483646 w 10916"/>
                  <a:gd name="T125" fmla="*/ 2147483646 h 758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916" h="7582">
                    <a:moveTo>
                      <a:pt x="10915" y="5791"/>
                    </a:moveTo>
                    <a:lnTo>
                      <a:pt x="10572" y="4991"/>
                    </a:lnTo>
                    <a:lnTo>
                      <a:pt x="10248" y="4210"/>
                    </a:lnTo>
                    <a:lnTo>
                      <a:pt x="10210" y="4210"/>
                    </a:lnTo>
                    <a:lnTo>
                      <a:pt x="10172" y="4172"/>
                    </a:lnTo>
                    <a:lnTo>
                      <a:pt x="10153" y="4153"/>
                    </a:lnTo>
                    <a:lnTo>
                      <a:pt x="10096" y="4058"/>
                    </a:lnTo>
                    <a:lnTo>
                      <a:pt x="10019" y="4000"/>
                    </a:lnTo>
                    <a:lnTo>
                      <a:pt x="9829" y="3944"/>
                    </a:lnTo>
                    <a:lnTo>
                      <a:pt x="9752" y="3905"/>
                    </a:lnTo>
                    <a:lnTo>
                      <a:pt x="9715" y="3791"/>
                    </a:lnTo>
                    <a:lnTo>
                      <a:pt x="9733" y="3563"/>
                    </a:lnTo>
                    <a:lnTo>
                      <a:pt x="9715" y="3467"/>
                    </a:lnTo>
                    <a:lnTo>
                      <a:pt x="9676" y="3448"/>
                    </a:lnTo>
                    <a:lnTo>
                      <a:pt x="9581" y="3543"/>
                    </a:lnTo>
                    <a:lnTo>
                      <a:pt x="9524" y="3563"/>
                    </a:lnTo>
                    <a:lnTo>
                      <a:pt x="9467" y="3563"/>
                    </a:lnTo>
                    <a:lnTo>
                      <a:pt x="9448" y="3563"/>
                    </a:lnTo>
                    <a:lnTo>
                      <a:pt x="9429" y="3582"/>
                    </a:lnTo>
                    <a:lnTo>
                      <a:pt x="9391" y="3582"/>
                    </a:lnTo>
                    <a:lnTo>
                      <a:pt x="9371" y="3639"/>
                    </a:lnTo>
                    <a:lnTo>
                      <a:pt x="9352" y="3658"/>
                    </a:lnTo>
                    <a:lnTo>
                      <a:pt x="9315" y="3677"/>
                    </a:lnTo>
                    <a:lnTo>
                      <a:pt x="9257" y="3658"/>
                    </a:lnTo>
                    <a:lnTo>
                      <a:pt x="9219" y="3658"/>
                    </a:lnTo>
                    <a:lnTo>
                      <a:pt x="9124" y="3715"/>
                    </a:lnTo>
                    <a:lnTo>
                      <a:pt x="9105" y="3715"/>
                    </a:lnTo>
                    <a:lnTo>
                      <a:pt x="9067" y="3715"/>
                    </a:lnTo>
                    <a:lnTo>
                      <a:pt x="9010" y="3696"/>
                    </a:lnTo>
                    <a:lnTo>
                      <a:pt x="8953" y="3715"/>
                    </a:lnTo>
                    <a:lnTo>
                      <a:pt x="8838" y="3734"/>
                    </a:lnTo>
                    <a:lnTo>
                      <a:pt x="8781" y="3734"/>
                    </a:lnTo>
                    <a:lnTo>
                      <a:pt x="8724" y="3677"/>
                    </a:lnTo>
                    <a:lnTo>
                      <a:pt x="8686" y="3563"/>
                    </a:lnTo>
                    <a:lnTo>
                      <a:pt x="8686" y="3448"/>
                    </a:lnTo>
                    <a:lnTo>
                      <a:pt x="8667" y="3334"/>
                    </a:lnTo>
                    <a:lnTo>
                      <a:pt x="8591" y="3219"/>
                    </a:lnTo>
                    <a:lnTo>
                      <a:pt x="8533" y="3182"/>
                    </a:lnTo>
                    <a:lnTo>
                      <a:pt x="8343" y="3162"/>
                    </a:lnTo>
                    <a:lnTo>
                      <a:pt x="8267" y="3143"/>
                    </a:lnTo>
                    <a:lnTo>
                      <a:pt x="8191" y="3067"/>
                    </a:lnTo>
                    <a:lnTo>
                      <a:pt x="8133" y="2972"/>
                    </a:lnTo>
                    <a:lnTo>
                      <a:pt x="8133" y="2877"/>
                    </a:lnTo>
                    <a:lnTo>
                      <a:pt x="8152" y="2820"/>
                    </a:lnTo>
                    <a:lnTo>
                      <a:pt x="8172" y="2781"/>
                    </a:lnTo>
                    <a:lnTo>
                      <a:pt x="8305" y="2705"/>
                    </a:lnTo>
                    <a:lnTo>
                      <a:pt x="8324" y="2705"/>
                    </a:lnTo>
                    <a:lnTo>
                      <a:pt x="8324" y="2667"/>
                    </a:lnTo>
                    <a:lnTo>
                      <a:pt x="8324" y="2648"/>
                    </a:lnTo>
                    <a:lnTo>
                      <a:pt x="8305" y="2591"/>
                    </a:lnTo>
                    <a:lnTo>
                      <a:pt x="8305" y="2553"/>
                    </a:lnTo>
                    <a:lnTo>
                      <a:pt x="8343" y="2515"/>
                    </a:lnTo>
                    <a:lnTo>
                      <a:pt x="8381" y="2496"/>
                    </a:lnTo>
                    <a:lnTo>
                      <a:pt x="8419" y="2476"/>
                    </a:lnTo>
                    <a:lnTo>
                      <a:pt x="8419" y="2420"/>
                    </a:lnTo>
                    <a:lnTo>
                      <a:pt x="8381" y="2381"/>
                    </a:lnTo>
                    <a:lnTo>
                      <a:pt x="8324" y="2305"/>
                    </a:lnTo>
                    <a:lnTo>
                      <a:pt x="8305" y="2267"/>
                    </a:lnTo>
                    <a:lnTo>
                      <a:pt x="8305" y="2134"/>
                    </a:lnTo>
                    <a:lnTo>
                      <a:pt x="8362" y="1905"/>
                    </a:lnTo>
                    <a:lnTo>
                      <a:pt x="8343" y="1829"/>
                    </a:lnTo>
                    <a:lnTo>
                      <a:pt x="8324" y="1791"/>
                    </a:lnTo>
                    <a:lnTo>
                      <a:pt x="8324" y="1772"/>
                    </a:lnTo>
                    <a:lnTo>
                      <a:pt x="8076" y="1315"/>
                    </a:lnTo>
                    <a:lnTo>
                      <a:pt x="8019" y="1238"/>
                    </a:lnTo>
                    <a:lnTo>
                      <a:pt x="7886" y="1105"/>
                    </a:lnTo>
                    <a:lnTo>
                      <a:pt x="7734" y="991"/>
                    </a:lnTo>
                    <a:lnTo>
                      <a:pt x="7543" y="915"/>
                    </a:lnTo>
                    <a:lnTo>
                      <a:pt x="7353" y="876"/>
                    </a:lnTo>
                    <a:lnTo>
                      <a:pt x="7200" y="934"/>
                    </a:lnTo>
                    <a:lnTo>
                      <a:pt x="7181" y="953"/>
                    </a:lnTo>
                    <a:lnTo>
                      <a:pt x="7181" y="991"/>
                    </a:lnTo>
                    <a:lnTo>
                      <a:pt x="7162" y="1010"/>
                    </a:lnTo>
                    <a:lnTo>
                      <a:pt x="7009" y="991"/>
                    </a:lnTo>
                    <a:lnTo>
                      <a:pt x="6972" y="934"/>
                    </a:lnTo>
                    <a:lnTo>
                      <a:pt x="6953" y="820"/>
                    </a:lnTo>
                    <a:lnTo>
                      <a:pt x="6953" y="686"/>
                    </a:lnTo>
                    <a:lnTo>
                      <a:pt x="6933" y="572"/>
                    </a:lnTo>
                    <a:lnTo>
                      <a:pt x="6895" y="477"/>
                    </a:lnTo>
                    <a:lnTo>
                      <a:pt x="6819" y="419"/>
                    </a:lnTo>
                    <a:lnTo>
                      <a:pt x="6724" y="381"/>
                    </a:lnTo>
                    <a:lnTo>
                      <a:pt x="6457" y="324"/>
                    </a:lnTo>
                    <a:lnTo>
                      <a:pt x="6362" y="267"/>
                    </a:lnTo>
                    <a:lnTo>
                      <a:pt x="6305" y="210"/>
                    </a:lnTo>
                    <a:lnTo>
                      <a:pt x="6267" y="191"/>
                    </a:lnTo>
                    <a:lnTo>
                      <a:pt x="6229" y="191"/>
                    </a:lnTo>
                    <a:lnTo>
                      <a:pt x="6019" y="210"/>
                    </a:lnTo>
                    <a:lnTo>
                      <a:pt x="5924" y="210"/>
                    </a:lnTo>
                    <a:lnTo>
                      <a:pt x="5848" y="229"/>
                    </a:lnTo>
                    <a:lnTo>
                      <a:pt x="5790" y="248"/>
                    </a:lnTo>
                    <a:lnTo>
                      <a:pt x="5771" y="286"/>
                    </a:lnTo>
                    <a:lnTo>
                      <a:pt x="5734" y="324"/>
                    </a:lnTo>
                    <a:lnTo>
                      <a:pt x="5714" y="400"/>
                    </a:lnTo>
                    <a:lnTo>
                      <a:pt x="5695" y="439"/>
                    </a:lnTo>
                    <a:lnTo>
                      <a:pt x="5676" y="439"/>
                    </a:lnTo>
                    <a:lnTo>
                      <a:pt x="5657" y="419"/>
                    </a:lnTo>
                    <a:lnTo>
                      <a:pt x="5638" y="324"/>
                    </a:lnTo>
                    <a:lnTo>
                      <a:pt x="5619" y="286"/>
                    </a:lnTo>
                    <a:lnTo>
                      <a:pt x="5562" y="191"/>
                    </a:lnTo>
                    <a:lnTo>
                      <a:pt x="5486" y="114"/>
                    </a:lnTo>
                    <a:lnTo>
                      <a:pt x="5295" y="114"/>
                    </a:lnTo>
                    <a:lnTo>
                      <a:pt x="5238" y="58"/>
                    </a:lnTo>
                    <a:lnTo>
                      <a:pt x="5200" y="19"/>
                    </a:lnTo>
                    <a:lnTo>
                      <a:pt x="5162" y="0"/>
                    </a:lnTo>
                    <a:lnTo>
                      <a:pt x="5086" y="38"/>
                    </a:lnTo>
                    <a:lnTo>
                      <a:pt x="4933" y="77"/>
                    </a:lnTo>
                    <a:lnTo>
                      <a:pt x="4876" y="96"/>
                    </a:lnTo>
                    <a:lnTo>
                      <a:pt x="4895" y="114"/>
                    </a:lnTo>
                    <a:lnTo>
                      <a:pt x="4895" y="134"/>
                    </a:lnTo>
                    <a:lnTo>
                      <a:pt x="4895" y="153"/>
                    </a:lnTo>
                    <a:lnTo>
                      <a:pt x="4876" y="191"/>
                    </a:lnTo>
                    <a:lnTo>
                      <a:pt x="4857" y="286"/>
                    </a:lnTo>
                    <a:lnTo>
                      <a:pt x="4819" y="286"/>
                    </a:lnTo>
                    <a:lnTo>
                      <a:pt x="4781" y="248"/>
                    </a:lnTo>
                    <a:lnTo>
                      <a:pt x="4743" y="191"/>
                    </a:lnTo>
                    <a:lnTo>
                      <a:pt x="4724" y="172"/>
                    </a:lnTo>
                    <a:lnTo>
                      <a:pt x="4667" y="153"/>
                    </a:lnTo>
                    <a:lnTo>
                      <a:pt x="4629" y="153"/>
                    </a:lnTo>
                    <a:lnTo>
                      <a:pt x="4515" y="191"/>
                    </a:lnTo>
                    <a:lnTo>
                      <a:pt x="4457" y="229"/>
                    </a:lnTo>
                    <a:lnTo>
                      <a:pt x="4266" y="363"/>
                    </a:lnTo>
                    <a:lnTo>
                      <a:pt x="4134" y="458"/>
                    </a:lnTo>
                    <a:lnTo>
                      <a:pt x="4076" y="477"/>
                    </a:lnTo>
                    <a:lnTo>
                      <a:pt x="3924" y="458"/>
                    </a:lnTo>
                    <a:lnTo>
                      <a:pt x="3885" y="477"/>
                    </a:lnTo>
                    <a:lnTo>
                      <a:pt x="3848" y="495"/>
                    </a:lnTo>
                    <a:lnTo>
                      <a:pt x="3829" y="534"/>
                    </a:lnTo>
                    <a:lnTo>
                      <a:pt x="3829" y="648"/>
                    </a:lnTo>
                    <a:lnTo>
                      <a:pt x="3809" y="667"/>
                    </a:lnTo>
                    <a:lnTo>
                      <a:pt x="3657" y="724"/>
                    </a:lnTo>
                    <a:lnTo>
                      <a:pt x="3581" y="724"/>
                    </a:lnTo>
                    <a:lnTo>
                      <a:pt x="3524" y="686"/>
                    </a:lnTo>
                    <a:lnTo>
                      <a:pt x="3448" y="667"/>
                    </a:lnTo>
                    <a:lnTo>
                      <a:pt x="3257" y="553"/>
                    </a:lnTo>
                    <a:lnTo>
                      <a:pt x="3181" y="515"/>
                    </a:lnTo>
                    <a:lnTo>
                      <a:pt x="3028" y="495"/>
                    </a:lnTo>
                    <a:lnTo>
                      <a:pt x="2876" y="477"/>
                    </a:lnTo>
                    <a:lnTo>
                      <a:pt x="2876" y="495"/>
                    </a:lnTo>
                    <a:lnTo>
                      <a:pt x="2876" y="553"/>
                    </a:lnTo>
                    <a:lnTo>
                      <a:pt x="2876" y="591"/>
                    </a:lnTo>
                    <a:lnTo>
                      <a:pt x="2895" y="591"/>
                    </a:lnTo>
                    <a:lnTo>
                      <a:pt x="2895" y="610"/>
                    </a:lnTo>
                    <a:lnTo>
                      <a:pt x="2914" y="629"/>
                    </a:lnTo>
                    <a:lnTo>
                      <a:pt x="2933" y="629"/>
                    </a:lnTo>
                    <a:lnTo>
                      <a:pt x="2952" y="629"/>
                    </a:lnTo>
                    <a:lnTo>
                      <a:pt x="3028" y="648"/>
                    </a:lnTo>
                    <a:lnTo>
                      <a:pt x="3067" y="667"/>
                    </a:lnTo>
                    <a:lnTo>
                      <a:pt x="3086" y="686"/>
                    </a:lnTo>
                    <a:lnTo>
                      <a:pt x="3124" y="724"/>
                    </a:lnTo>
                    <a:lnTo>
                      <a:pt x="3257" y="820"/>
                    </a:lnTo>
                    <a:lnTo>
                      <a:pt x="3295" y="839"/>
                    </a:lnTo>
                    <a:lnTo>
                      <a:pt x="3295" y="858"/>
                    </a:lnTo>
                    <a:lnTo>
                      <a:pt x="3314" y="876"/>
                    </a:lnTo>
                    <a:lnTo>
                      <a:pt x="3314" y="896"/>
                    </a:lnTo>
                    <a:lnTo>
                      <a:pt x="3314" y="915"/>
                    </a:lnTo>
                    <a:lnTo>
                      <a:pt x="3314" y="934"/>
                    </a:lnTo>
                    <a:lnTo>
                      <a:pt x="3295" y="953"/>
                    </a:lnTo>
                    <a:lnTo>
                      <a:pt x="3295" y="972"/>
                    </a:lnTo>
                    <a:lnTo>
                      <a:pt x="3314" y="991"/>
                    </a:lnTo>
                    <a:lnTo>
                      <a:pt x="3314" y="1010"/>
                    </a:lnTo>
                    <a:lnTo>
                      <a:pt x="3295" y="1029"/>
                    </a:lnTo>
                    <a:lnTo>
                      <a:pt x="3276" y="1029"/>
                    </a:lnTo>
                    <a:lnTo>
                      <a:pt x="3219" y="1029"/>
                    </a:lnTo>
                    <a:lnTo>
                      <a:pt x="3181" y="1010"/>
                    </a:lnTo>
                    <a:lnTo>
                      <a:pt x="3105" y="991"/>
                    </a:lnTo>
                    <a:lnTo>
                      <a:pt x="3067" y="972"/>
                    </a:lnTo>
                    <a:lnTo>
                      <a:pt x="3067" y="991"/>
                    </a:lnTo>
                    <a:lnTo>
                      <a:pt x="3010" y="1010"/>
                    </a:lnTo>
                    <a:lnTo>
                      <a:pt x="3010" y="1029"/>
                    </a:lnTo>
                    <a:lnTo>
                      <a:pt x="2991" y="1010"/>
                    </a:lnTo>
                    <a:lnTo>
                      <a:pt x="2933" y="991"/>
                    </a:lnTo>
                    <a:lnTo>
                      <a:pt x="2914" y="991"/>
                    </a:lnTo>
                    <a:lnTo>
                      <a:pt x="2895" y="991"/>
                    </a:lnTo>
                    <a:lnTo>
                      <a:pt x="2838" y="1029"/>
                    </a:lnTo>
                    <a:lnTo>
                      <a:pt x="2819" y="1048"/>
                    </a:lnTo>
                    <a:lnTo>
                      <a:pt x="2800" y="1048"/>
                    </a:lnTo>
                    <a:lnTo>
                      <a:pt x="2781" y="1048"/>
                    </a:lnTo>
                    <a:lnTo>
                      <a:pt x="2762" y="1048"/>
                    </a:lnTo>
                    <a:lnTo>
                      <a:pt x="2743" y="1029"/>
                    </a:lnTo>
                    <a:lnTo>
                      <a:pt x="2686" y="1048"/>
                    </a:lnTo>
                    <a:lnTo>
                      <a:pt x="2666" y="1029"/>
                    </a:lnTo>
                    <a:lnTo>
                      <a:pt x="2647" y="1029"/>
                    </a:lnTo>
                    <a:lnTo>
                      <a:pt x="2629" y="1010"/>
                    </a:lnTo>
                    <a:lnTo>
                      <a:pt x="2610" y="972"/>
                    </a:lnTo>
                    <a:lnTo>
                      <a:pt x="2610" y="953"/>
                    </a:lnTo>
                    <a:lnTo>
                      <a:pt x="2590" y="972"/>
                    </a:lnTo>
                    <a:lnTo>
                      <a:pt x="2552" y="972"/>
                    </a:lnTo>
                    <a:lnTo>
                      <a:pt x="2552" y="991"/>
                    </a:lnTo>
                    <a:lnTo>
                      <a:pt x="2534" y="991"/>
                    </a:lnTo>
                    <a:lnTo>
                      <a:pt x="2514" y="972"/>
                    </a:lnTo>
                    <a:lnTo>
                      <a:pt x="2495" y="972"/>
                    </a:lnTo>
                    <a:lnTo>
                      <a:pt x="2476" y="972"/>
                    </a:lnTo>
                    <a:lnTo>
                      <a:pt x="2419" y="972"/>
                    </a:lnTo>
                    <a:lnTo>
                      <a:pt x="2400" y="972"/>
                    </a:lnTo>
                    <a:lnTo>
                      <a:pt x="2267" y="934"/>
                    </a:lnTo>
                    <a:lnTo>
                      <a:pt x="2209" y="915"/>
                    </a:lnTo>
                    <a:lnTo>
                      <a:pt x="2171" y="915"/>
                    </a:lnTo>
                    <a:lnTo>
                      <a:pt x="1924" y="1010"/>
                    </a:lnTo>
                    <a:lnTo>
                      <a:pt x="1886" y="1010"/>
                    </a:lnTo>
                    <a:lnTo>
                      <a:pt x="1867" y="1010"/>
                    </a:lnTo>
                    <a:lnTo>
                      <a:pt x="1828" y="1010"/>
                    </a:lnTo>
                    <a:lnTo>
                      <a:pt x="1752" y="1010"/>
                    </a:lnTo>
                    <a:lnTo>
                      <a:pt x="1695" y="1029"/>
                    </a:lnTo>
                    <a:lnTo>
                      <a:pt x="1676" y="1029"/>
                    </a:lnTo>
                    <a:lnTo>
                      <a:pt x="1638" y="991"/>
                    </a:lnTo>
                    <a:lnTo>
                      <a:pt x="1600" y="972"/>
                    </a:lnTo>
                    <a:lnTo>
                      <a:pt x="1581" y="972"/>
                    </a:lnTo>
                    <a:lnTo>
                      <a:pt x="1505" y="1029"/>
                    </a:lnTo>
                    <a:lnTo>
                      <a:pt x="1486" y="1048"/>
                    </a:lnTo>
                    <a:lnTo>
                      <a:pt x="1409" y="1067"/>
                    </a:lnTo>
                    <a:lnTo>
                      <a:pt x="1352" y="1067"/>
                    </a:lnTo>
                    <a:lnTo>
                      <a:pt x="1333" y="1086"/>
                    </a:lnTo>
                    <a:lnTo>
                      <a:pt x="1352" y="1105"/>
                    </a:lnTo>
                    <a:lnTo>
                      <a:pt x="1352" y="1181"/>
                    </a:lnTo>
                    <a:lnTo>
                      <a:pt x="1352" y="1220"/>
                    </a:lnTo>
                    <a:lnTo>
                      <a:pt x="1391" y="1315"/>
                    </a:lnTo>
                    <a:lnTo>
                      <a:pt x="1391" y="1334"/>
                    </a:lnTo>
                    <a:lnTo>
                      <a:pt x="1391" y="1353"/>
                    </a:lnTo>
                    <a:lnTo>
                      <a:pt x="1371" y="1391"/>
                    </a:lnTo>
                    <a:lnTo>
                      <a:pt x="1352" y="1448"/>
                    </a:lnTo>
                    <a:lnTo>
                      <a:pt x="1333" y="1467"/>
                    </a:lnTo>
                    <a:lnTo>
                      <a:pt x="1333" y="1505"/>
                    </a:lnTo>
                    <a:lnTo>
                      <a:pt x="1314" y="1524"/>
                    </a:lnTo>
                    <a:lnTo>
                      <a:pt x="1295" y="1543"/>
                    </a:lnTo>
                    <a:lnTo>
                      <a:pt x="1295" y="1562"/>
                    </a:lnTo>
                    <a:lnTo>
                      <a:pt x="1276" y="1582"/>
                    </a:lnTo>
                    <a:lnTo>
                      <a:pt x="1143" y="1619"/>
                    </a:lnTo>
                    <a:lnTo>
                      <a:pt x="1124" y="1638"/>
                    </a:lnTo>
                    <a:lnTo>
                      <a:pt x="1124" y="1657"/>
                    </a:lnTo>
                    <a:lnTo>
                      <a:pt x="1143" y="1677"/>
                    </a:lnTo>
                    <a:lnTo>
                      <a:pt x="1143" y="1696"/>
                    </a:lnTo>
                    <a:lnTo>
                      <a:pt x="1143" y="1715"/>
                    </a:lnTo>
                    <a:lnTo>
                      <a:pt x="1143" y="1734"/>
                    </a:lnTo>
                    <a:lnTo>
                      <a:pt x="1143" y="1753"/>
                    </a:lnTo>
                    <a:lnTo>
                      <a:pt x="1124" y="1753"/>
                    </a:lnTo>
                    <a:lnTo>
                      <a:pt x="1066" y="1772"/>
                    </a:lnTo>
                    <a:lnTo>
                      <a:pt x="990" y="1753"/>
                    </a:lnTo>
                    <a:lnTo>
                      <a:pt x="952" y="1772"/>
                    </a:lnTo>
                    <a:lnTo>
                      <a:pt x="914" y="1791"/>
                    </a:lnTo>
                    <a:lnTo>
                      <a:pt x="895" y="1810"/>
                    </a:lnTo>
                    <a:lnTo>
                      <a:pt x="895" y="1848"/>
                    </a:lnTo>
                    <a:lnTo>
                      <a:pt x="895" y="1924"/>
                    </a:lnTo>
                    <a:lnTo>
                      <a:pt x="895" y="1963"/>
                    </a:lnTo>
                    <a:lnTo>
                      <a:pt x="895" y="1981"/>
                    </a:lnTo>
                    <a:lnTo>
                      <a:pt x="876" y="2019"/>
                    </a:lnTo>
                    <a:lnTo>
                      <a:pt x="857" y="2019"/>
                    </a:lnTo>
                    <a:lnTo>
                      <a:pt x="781" y="2039"/>
                    </a:lnTo>
                    <a:lnTo>
                      <a:pt x="762" y="2058"/>
                    </a:lnTo>
                    <a:lnTo>
                      <a:pt x="743" y="2077"/>
                    </a:lnTo>
                    <a:lnTo>
                      <a:pt x="648" y="2172"/>
                    </a:lnTo>
                    <a:lnTo>
                      <a:pt x="629" y="2191"/>
                    </a:lnTo>
                    <a:lnTo>
                      <a:pt x="609" y="2210"/>
                    </a:lnTo>
                    <a:lnTo>
                      <a:pt x="571" y="2210"/>
                    </a:lnTo>
                    <a:lnTo>
                      <a:pt x="533" y="2229"/>
                    </a:lnTo>
                    <a:lnTo>
                      <a:pt x="495" y="2267"/>
                    </a:lnTo>
                    <a:lnTo>
                      <a:pt x="476" y="2267"/>
                    </a:lnTo>
                    <a:lnTo>
                      <a:pt x="438" y="2344"/>
                    </a:lnTo>
                    <a:lnTo>
                      <a:pt x="419" y="2362"/>
                    </a:lnTo>
                    <a:lnTo>
                      <a:pt x="400" y="2362"/>
                    </a:lnTo>
                    <a:lnTo>
                      <a:pt x="343" y="2324"/>
                    </a:lnTo>
                    <a:lnTo>
                      <a:pt x="304" y="2324"/>
                    </a:lnTo>
                    <a:lnTo>
                      <a:pt x="285" y="2324"/>
                    </a:lnTo>
                    <a:lnTo>
                      <a:pt x="267" y="2344"/>
                    </a:lnTo>
                    <a:lnTo>
                      <a:pt x="228" y="2344"/>
                    </a:lnTo>
                    <a:lnTo>
                      <a:pt x="190" y="2362"/>
                    </a:lnTo>
                    <a:lnTo>
                      <a:pt x="172" y="2381"/>
                    </a:lnTo>
                    <a:lnTo>
                      <a:pt x="152" y="2420"/>
                    </a:lnTo>
                    <a:lnTo>
                      <a:pt x="133" y="2439"/>
                    </a:lnTo>
                    <a:lnTo>
                      <a:pt x="133" y="2458"/>
                    </a:lnTo>
                    <a:lnTo>
                      <a:pt x="133" y="2476"/>
                    </a:lnTo>
                    <a:lnTo>
                      <a:pt x="95" y="2591"/>
                    </a:lnTo>
                    <a:lnTo>
                      <a:pt x="95" y="2648"/>
                    </a:lnTo>
                    <a:lnTo>
                      <a:pt x="95" y="2667"/>
                    </a:lnTo>
                    <a:lnTo>
                      <a:pt x="114" y="2686"/>
                    </a:lnTo>
                    <a:lnTo>
                      <a:pt x="114" y="2705"/>
                    </a:lnTo>
                    <a:lnTo>
                      <a:pt x="114" y="2725"/>
                    </a:lnTo>
                    <a:lnTo>
                      <a:pt x="57" y="2820"/>
                    </a:lnTo>
                    <a:lnTo>
                      <a:pt x="38" y="2820"/>
                    </a:lnTo>
                    <a:lnTo>
                      <a:pt x="38" y="2839"/>
                    </a:lnTo>
                    <a:lnTo>
                      <a:pt x="38" y="2857"/>
                    </a:lnTo>
                    <a:lnTo>
                      <a:pt x="38" y="2877"/>
                    </a:lnTo>
                    <a:lnTo>
                      <a:pt x="38" y="2896"/>
                    </a:lnTo>
                    <a:lnTo>
                      <a:pt x="57" y="2915"/>
                    </a:lnTo>
                    <a:lnTo>
                      <a:pt x="57" y="2934"/>
                    </a:lnTo>
                    <a:lnTo>
                      <a:pt x="76" y="2934"/>
                    </a:lnTo>
                    <a:lnTo>
                      <a:pt x="133" y="3010"/>
                    </a:lnTo>
                    <a:lnTo>
                      <a:pt x="152" y="3029"/>
                    </a:lnTo>
                    <a:lnTo>
                      <a:pt x="172" y="3048"/>
                    </a:lnTo>
                    <a:lnTo>
                      <a:pt x="172" y="3105"/>
                    </a:lnTo>
                    <a:lnTo>
                      <a:pt x="190" y="3105"/>
                    </a:lnTo>
                    <a:lnTo>
                      <a:pt x="172" y="3124"/>
                    </a:lnTo>
                    <a:lnTo>
                      <a:pt x="0" y="3448"/>
                    </a:lnTo>
                    <a:lnTo>
                      <a:pt x="95" y="3486"/>
                    </a:lnTo>
                    <a:lnTo>
                      <a:pt x="343" y="3582"/>
                    </a:lnTo>
                    <a:lnTo>
                      <a:pt x="343" y="3600"/>
                    </a:lnTo>
                    <a:lnTo>
                      <a:pt x="571" y="3619"/>
                    </a:lnTo>
                    <a:lnTo>
                      <a:pt x="666" y="3639"/>
                    </a:lnTo>
                    <a:lnTo>
                      <a:pt x="685" y="3639"/>
                    </a:lnTo>
                    <a:lnTo>
                      <a:pt x="705" y="3639"/>
                    </a:lnTo>
                    <a:lnTo>
                      <a:pt x="724" y="3600"/>
                    </a:lnTo>
                    <a:lnTo>
                      <a:pt x="819" y="3543"/>
                    </a:lnTo>
                    <a:lnTo>
                      <a:pt x="838" y="3543"/>
                    </a:lnTo>
                    <a:lnTo>
                      <a:pt x="857" y="3524"/>
                    </a:lnTo>
                    <a:lnTo>
                      <a:pt x="1105" y="3524"/>
                    </a:lnTo>
                    <a:lnTo>
                      <a:pt x="1124" y="3524"/>
                    </a:lnTo>
                    <a:lnTo>
                      <a:pt x="1143" y="3524"/>
                    </a:lnTo>
                    <a:lnTo>
                      <a:pt x="1162" y="3543"/>
                    </a:lnTo>
                    <a:lnTo>
                      <a:pt x="1181" y="3543"/>
                    </a:lnTo>
                    <a:lnTo>
                      <a:pt x="1181" y="3563"/>
                    </a:lnTo>
                    <a:lnTo>
                      <a:pt x="1200" y="3563"/>
                    </a:lnTo>
                    <a:lnTo>
                      <a:pt x="1219" y="3563"/>
                    </a:lnTo>
                    <a:lnTo>
                      <a:pt x="1238" y="3582"/>
                    </a:lnTo>
                    <a:lnTo>
                      <a:pt x="1276" y="3582"/>
                    </a:lnTo>
                    <a:lnTo>
                      <a:pt x="1295" y="3582"/>
                    </a:lnTo>
                    <a:lnTo>
                      <a:pt x="1314" y="3582"/>
                    </a:lnTo>
                    <a:lnTo>
                      <a:pt x="1333" y="3582"/>
                    </a:lnTo>
                    <a:lnTo>
                      <a:pt x="1333" y="3563"/>
                    </a:lnTo>
                    <a:lnTo>
                      <a:pt x="1352" y="3563"/>
                    </a:lnTo>
                    <a:lnTo>
                      <a:pt x="1371" y="3543"/>
                    </a:lnTo>
                    <a:lnTo>
                      <a:pt x="1371" y="3524"/>
                    </a:lnTo>
                    <a:lnTo>
                      <a:pt x="1391" y="3524"/>
                    </a:lnTo>
                    <a:lnTo>
                      <a:pt x="1391" y="3543"/>
                    </a:lnTo>
                    <a:lnTo>
                      <a:pt x="1428" y="3582"/>
                    </a:lnTo>
                    <a:lnTo>
                      <a:pt x="1447" y="3600"/>
                    </a:lnTo>
                    <a:lnTo>
                      <a:pt x="1467" y="3600"/>
                    </a:lnTo>
                    <a:lnTo>
                      <a:pt x="1486" y="3619"/>
                    </a:lnTo>
                    <a:lnTo>
                      <a:pt x="1523" y="3658"/>
                    </a:lnTo>
                    <a:lnTo>
                      <a:pt x="1543" y="3677"/>
                    </a:lnTo>
                    <a:lnTo>
                      <a:pt x="1543" y="3696"/>
                    </a:lnTo>
                    <a:lnTo>
                      <a:pt x="1486" y="3753"/>
                    </a:lnTo>
                    <a:lnTo>
                      <a:pt x="1486" y="3772"/>
                    </a:lnTo>
                    <a:lnTo>
                      <a:pt x="1467" y="3924"/>
                    </a:lnTo>
                    <a:lnTo>
                      <a:pt x="1467" y="3944"/>
                    </a:lnTo>
                    <a:lnTo>
                      <a:pt x="1467" y="3962"/>
                    </a:lnTo>
                    <a:lnTo>
                      <a:pt x="1467" y="3981"/>
                    </a:lnTo>
                    <a:lnTo>
                      <a:pt x="1486" y="3981"/>
                    </a:lnTo>
                    <a:lnTo>
                      <a:pt x="1505" y="4000"/>
                    </a:lnTo>
                    <a:lnTo>
                      <a:pt x="1714" y="4153"/>
                    </a:lnTo>
                    <a:lnTo>
                      <a:pt x="1752" y="4191"/>
                    </a:lnTo>
                    <a:lnTo>
                      <a:pt x="1772" y="4210"/>
                    </a:lnTo>
                    <a:lnTo>
                      <a:pt x="1848" y="4267"/>
                    </a:lnTo>
                    <a:lnTo>
                      <a:pt x="1867" y="4267"/>
                    </a:lnTo>
                    <a:lnTo>
                      <a:pt x="1886" y="4286"/>
                    </a:lnTo>
                    <a:lnTo>
                      <a:pt x="1886" y="4305"/>
                    </a:lnTo>
                    <a:lnTo>
                      <a:pt x="1904" y="4343"/>
                    </a:lnTo>
                    <a:lnTo>
                      <a:pt x="1924" y="4343"/>
                    </a:lnTo>
                    <a:lnTo>
                      <a:pt x="1943" y="4362"/>
                    </a:lnTo>
                    <a:lnTo>
                      <a:pt x="1962" y="4362"/>
                    </a:lnTo>
                    <a:lnTo>
                      <a:pt x="2000" y="4343"/>
                    </a:lnTo>
                    <a:lnTo>
                      <a:pt x="2019" y="4362"/>
                    </a:lnTo>
                    <a:lnTo>
                      <a:pt x="2057" y="4362"/>
                    </a:lnTo>
                    <a:lnTo>
                      <a:pt x="2076" y="4362"/>
                    </a:lnTo>
                    <a:lnTo>
                      <a:pt x="2095" y="4381"/>
                    </a:lnTo>
                    <a:lnTo>
                      <a:pt x="2095" y="4401"/>
                    </a:lnTo>
                    <a:lnTo>
                      <a:pt x="2114" y="4401"/>
                    </a:lnTo>
                    <a:lnTo>
                      <a:pt x="2114" y="4420"/>
                    </a:lnTo>
                    <a:lnTo>
                      <a:pt x="2133" y="4439"/>
                    </a:lnTo>
                    <a:lnTo>
                      <a:pt x="2153" y="4496"/>
                    </a:lnTo>
                    <a:lnTo>
                      <a:pt x="2229" y="4457"/>
                    </a:lnTo>
                    <a:lnTo>
                      <a:pt x="2285" y="4477"/>
                    </a:lnTo>
                    <a:lnTo>
                      <a:pt x="2381" y="4534"/>
                    </a:lnTo>
                    <a:lnTo>
                      <a:pt x="2534" y="4515"/>
                    </a:lnTo>
                    <a:lnTo>
                      <a:pt x="2686" y="4515"/>
                    </a:lnTo>
                    <a:lnTo>
                      <a:pt x="2991" y="4553"/>
                    </a:lnTo>
                    <a:lnTo>
                      <a:pt x="3028" y="4572"/>
                    </a:lnTo>
                    <a:lnTo>
                      <a:pt x="3047" y="4629"/>
                    </a:lnTo>
                    <a:lnTo>
                      <a:pt x="3047" y="4762"/>
                    </a:lnTo>
                    <a:lnTo>
                      <a:pt x="3047" y="4782"/>
                    </a:lnTo>
                    <a:lnTo>
                      <a:pt x="3047" y="4801"/>
                    </a:lnTo>
                    <a:lnTo>
                      <a:pt x="3010" y="4820"/>
                    </a:lnTo>
                    <a:lnTo>
                      <a:pt x="2952" y="4858"/>
                    </a:lnTo>
                    <a:lnTo>
                      <a:pt x="2914" y="4877"/>
                    </a:lnTo>
                    <a:lnTo>
                      <a:pt x="2914" y="4896"/>
                    </a:lnTo>
                    <a:lnTo>
                      <a:pt x="2914" y="4915"/>
                    </a:lnTo>
                    <a:lnTo>
                      <a:pt x="2895" y="4934"/>
                    </a:lnTo>
                    <a:lnTo>
                      <a:pt x="2838" y="5029"/>
                    </a:lnTo>
                    <a:lnTo>
                      <a:pt x="2838" y="5048"/>
                    </a:lnTo>
                    <a:lnTo>
                      <a:pt x="2838" y="5067"/>
                    </a:lnTo>
                    <a:lnTo>
                      <a:pt x="2838" y="5086"/>
                    </a:lnTo>
                    <a:lnTo>
                      <a:pt x="2838" y="5105"/>
                    </a:lnTo>
                    <a:lnTo>
                      <a:pt x="2819" y="5182"/>
                    </a:lnTo>
                    <a:lnTo>
                      <a:pt x="2819" y="5200"/>
                    </a:lnTo>
                    <a:lnTo>
                      <a:pt x="2895" y="5334"/>
                    </a:lnTo>
                    <a:lnTo>
                      <a:pt x="2895" y="5353"/>
                    </a:lnTo>
                    <a:lnTo>
                      <a:pt x="2895" y="5372"/>
                    </a:lnTo>
                    <a:lnTo>
                      <a:pt x="2895" y="5410"/>
                    </a:lnTo>
                    <a:lnTo>
                      <a:pt x="2895" y="5429"/>
                    </a:lnTo>
                    <a:lnTo>
                      <a:pt x="2895" y="5448"/>
                    </a:lnTo>
                    <a:lnTo>
                      <a:pt x="2914" y="5486"/>
                    </a:lnTo>
                    <a:lnTo>
                      <a:pt x="2933" y="5486"/>
                    </a:lnTo>
                    <a:lnTo>
                      <a:pt x="2933" y="5505"/>
                    </a:lnTo>
                    <a:lnTo>
                      <a:pt x="2952" y="5486"/>
                    </a:lnTo>
                    <a:lnTo>
                      <a:pt x="2971" y="5486"/>
                    </a:lnTo>
                    <a:lnTo>
                      <a:pt x="3010" y="5429"/>
                    </a:lnTo>
                    <a:lnTo>
                      <a:pt x="3028" y="5429"/>
                    </a:lnTo>
                    <a:lnTo>
                      <a:pt x="3105" y="5429"/>
                    </a:lnTo>
                    <a:lnTo>
                      <a:pt x="3124" y="5429"/>
                    </a:lnTo>
                    <a:lnTo>
                      <a:pt x="3143" y="5429"/>
                    </a:lnTo>
                    <a:lnTo>
                      <a:pt x="3181" y="5467"/>
                    </a:lnTo>
                    <a:lnTo>
                      <a:pt x="3238" y="5505"/>
                    </a:lnTo>
                    <a:lnTo>
                      <a:pt x="3238" y="5524"/>
                    </a:lnTo>
                    <a:lnTo>
                      <a:pt x="3257" y="5524"/>
                    </a:lnTo>
                    <a:lnTo>
                      <a:pt x="3314" y="5505"/>
                    </a:lnTo>
                    <a:lnTo>
                      <a:pt x="3333" y="5505"/>
                    </a:lnTo>
                    <a:lnTo>
                      <a:pt x="3352" y="5505"/>
                    </a:lnTo>
                    <a:lnTo>
                      <a:pt x="3372" y="5524"/>
                    </a:lnTo>
                    <a:lnTo>
                      <a:pt x="3391" y="5524"/>
                    </a:lnTo>
                    <a:lnTo>
                      <a:pt x="3448" y="5600"/>
                    </a:lnTo>
                    <a:lnTo>
                      <a:pt x="3467" y="5600"/>
                    </a:lnTo>
                    <a:lnTo>
                      <a:pt x="3467" y="5620"/>
                    </a:lnTo>
                    <a:lnTo>
                      <a:pt x="3486" y="5620"/>
                    </a:lnTo>
                    <a:lnTo>
                      <a:pt x="3505" y="5600"/>
                    </a:lnTo>
                    <a:lnTo>
                      <a:pt x="3524" y="5600"/>
                    </a:lnTo>
                    <a:lnTo>
                      <a:pt x="3562" y="5600"/>
                    </a:lnTo>
                    <a:lnTo>
                      <a:pt x="3581" y="5600"/>
                    </a:lnTo>
                    <a:lnTo>
                      <a:pt x="3581" y="5620"/>
                    </a:lnTo>
                    <a:lnTo>
                      <a:pt x="3600" y="5639"/>
                    </a:lnTo>
                    <a:lnTo>
                      <a:pt x="3638" y="5677"/>
                    </a:lnTo>
                    <a:lnTo>
                      <a:pt x="3657" y="5677"/>
                    </a:lnTo>
                    <a:lnTo>
                      <a:pt x="3695" y="5696"/>
                    </a:lnTo>
                    <a:lnTo>
                      <a:pt x="3771" y="5696"/>
                    </a:lnTo>
                    <a:lnTo>
                      <a:pt x="3809" y="5696"/>
                    </a:lnTo>
                    <a:lnTo>
                      <a:pt x="3829" y="5696"/>
                    </a:lnTo>
                    <a:lnTo>
                      <a:pt x="3829" y="5715"/>
                    </a:lnTo>
                    <a:lnTo>
                      <a:pt x="3809" y="5734"/>
                    </a:lnTo>
                    <a:lnTo>
                      <a:pt x="3829" y="5734"/>
                    </a:lnTo>
                    <a:lnTo>
                      <a:pt x="3829" y="5753"/>
                    </a:lnTo>
                    <a:lnTo>
                      <a:pt x="3867" y="5791"/>
                    </a:lnTo>
                    <a:lnTo>
                      <a:pt x="3867" y="5810"/>
                    </a:lnTo>
                    <a:lnTo>
                      <a:pt x="3867" y="5829"/>
                    </a:lnTo>
                    <a:lnTo>
                      <a:pt x="3905" y="5829"/>
                    </a:lnTo>
                    <a:lnTo>
                      <a:pt x="4000" y="5829"/>
                    </a:lnTo>
                    <a:lnTo>
                      <a:pt x="4229" y="5848"/>
                    </a:lnTo>
                    <a:lnTo>
                      <a:pt x="4419" y="5829"/>
                    </a:lnTo>
                    <a:lnTo>
                      <a:pt x="4571" y="5791"/>
                    </a:lnTo>
                    <a:lnTo>
                      <a:pt x="4686" y="5753"/>
                    </a:lnTo>
                    <a:lnTo>
                      <a:pt x="4743" y="5753"/>
                    </a:lnTo>
                    <a:lnTo>
                      <a:pt x="4819" y="5791"/>
                    </a:lnTo>
                    <a:lnTo>
                      <a:pt x="4895" y="5867"/>
                    </a:lnTo>
                    <a:lnTo>
                      <a:pt x="4952" y="5981"/>
                    </a:lnTo>
                    <a:lnTo>
                      <a:pt x="5048" y="6191"/>
                    </a:lnTo>
                    <a:lnTo>
                      <a:pt x="5105" y="6286"/>
                    </a:lnTo>
                    <a:lnTo>
                      <a:pt x="5162" y="6343"/>
                    </a:lnTo>
                    <a:lnTo>
                      <a:pt x="5505" y="6553"/>
                    </a:lnTo>
                    <a:lnTo>
                      <a:pt x="5657" y="6610"/>
                    </a:lnTo>
                    <a:lnTo>
                      <a:pt x="5810" y="6667"/>
                    </a:lnTo>
                    <a:lnTo>
                      <a:pt x="5924" y="6667"/>
                    </a:lnTo>
                    <a:lnTo>
                      <a:pt x="5981" y="6648"/>
                    </a:lnTo>
                    <a:lnTo>
                      <a:pt x="6038" y="6629"/>
                    </a:lnTo>
                    <a:lnTo>
                      <a:pt x="6133" y="6610"/>
                    </a:lnTo>
                    <a:lnTo>
                      <a:pt x="6191" y="6591"/>
                    </a:lnTo>
                    <a:lnTo>
                      <a:pt x="6267" y="6496"/>
                    </a:lnTo>
                    <a:lnTo>
                      <a:pt x="6324" y="6496"/>
                    </a:lnTo>
                    <a:lnTo>
                      <a:pt x="6362" y="6515"/>
                    </a:lnTo>
                    <a:lnTo>
                      <a:pt x="6476" y="6629"/>
                    </a:lnTo>
                    <a:lnTo>
                      <a:pt x="6533" y="6705"/>
                    </a:lnTo>
                    <a:lnTo>
                      <a:pt x="6572" y="6801"/>
                    </a:lnTo>
                    <a:lnTo>
                      <a:pt x="6591" y="6915"/>
                    </a:lnTo>
                    <a:lnTo>
                      <a:pt x="6591" y="6991"/>
                    </a:lnTo>
                    <a:lnTo>
                      <a:pt x="6514" y="7144"/>
                    </a:lnTo>
                    <a:lnTo>
                      <a:pt x="6514" y="7163"/>
                    </a:lnTo>
                    <a:lnTo>
                      <a:pt x="6552" y="7181"/>
                    </a:lnTo>
                    <a:lnTo>
                      <a:pt x="6591" y="7239"/>
                    </a:lnTo>
                    <a:lnTo>
                      <a:pt x="6628" y="7296"/>
                    </a:lnTo>
                    <a:lnTo>
                      <a:pt x="6724" y="7353"/>
                    </a:lnTo>
                    <a:lnTo>
                      <a:pt x="6819" y="7410"/>
                    </a:lnTo>
                    <a:lnTo>
                      <a:pt x="7448" y="7581"/>
                    </a:lnTo>
                    <a:lnTo>
                      <a:pt x="7562" y="7581"/>
                    </a:lnTo>
                    <a:lnTo>
                      <a:pt x="7695" y="7544"/>
                    </a:lnTo>
                    <a:lnTo>
                      <a:pt x="7752" y="7544"/>
                    </a:lnTo>
                    <a:lnTo>
                      <a:pt x="7848" y="7562"/>
                    </a:lnTo>
                    <a:lnTo>
                      <a:pt x="7886" y="7544"/>
                    </a:lnTo>
                    <a:lnTo>
                      <a:pt x="7943" y="7505"/>
                    </a:lnTo>
                    <a:lnTo>
                      <a:pt x="8076" y="7372"/>
                    </a:lnTo>
                    <a:lnTo>
                      <a:pt x="8228" y="7239"/>
                    </a:lnTo>
                    <a:lnTo>
                      <a:pt x="8305" y="7220"/>
                    </a:lnTo>
                    <a:lnTo>
                      <a:pt x="8324" y="7220"/>
                    </a:lnTo>
                    <a:lnTo>
                      <a:pt x="8343" y="7181"/>
                    </a:lnTo>
                    <a:lnTo>
                      <a:pt x="8400" y="7086"/>
                    </a:lnTo>
                    <a:lnTo>
                      <a:pt x="8438" y="7048"/>
                    </a:lnTo>
                    <a:lnTo>
                      <a:pt x="8514" y="7048"/>
                    </a:lnTo>
                    <a:lnTo>
                      <a:pt x="8667" y="7105"/>
                    </a:lnTo>
                    <a:lnTo>
                      <a:pt x="8762" y="7105"/>
                    </a:lnTo>
                    <a:lnTo>
                      <a:pt x="9010" y="7029"/>
                    </a:lnTo>
                    <a:lnTo>
                      <a:pt x="9352" y="6839"/>
                    </a:lnTo>
                    <a:lnTo>
                      <a:pt x="9429" y="6801"/>
                    </a:lnTo>
                    <a:lnTo>
                      <a:pt x="9524" y="6819"/>
                    </a:lnTo>
                    <a:lnTo>
                      <a:pt x="9638" y="6896"/>
                    </a:lnTo>
                    <a:lnTo>
                      <a:pt x="9676" y="6915"/>
                    </a:lnTo>
                    <a:lnTo>
                      <a:pt x="9715" y="6915"/>
                    </a:lnTo>
                    <a:lnTo>
                      <a:pt x="9924" y="6877"/>
                    </a:lnTo>
                    <a:lnTo>
                      <a:pt x="9943" y="6858"/>
                    </a:lnTo>
                    <a:lnTo>
                      <a:pt x="10172" y="6648"/>
                    </a:lnTo>
                    <a:lnTo>
                      <a:pt x="10191" y="6591"/>
                    </a:lnTo>
                    <a:lnTo>
                      <a:pt x="10191" y="6420"/>
                    </a:lnTo>
                    <a:lnTo>
                      <a:pt x="10210" y="6362"/>
                    </a:lnTo>
                    <a:lnTo>
                      <a:pt x="10267" y="6306"/>
                    </a:lnTo>
                    <a:lnTo>
                      <a:pt x="10343" y="6286"/>
                    </a:lnTo>
                    <a:lnTo>
                      <a:pt x="10438" y="6286"/>
                    </a:lnTo>
                    <a:lnTo>
                      <a:pt x="10495" y="6306"/>
                    </a:lnTo>
                    <a:lnTo>
                      <a:pt x="10553" y="6343"/>
                    </a:lnTo>
                    <a:lnTo>
                      <a:pt x="10590" y="6343"/>
                    </a:lnTo>
                    <a:lnTo>
                      <a:pt x="10629" y="6324"/>
                    </a:lnTo>
                    <a:lnTo>
                      <a:pt x="10667" y="6267"/>
                    </a:lnTo>
                    <a:lnTo>
                      <a:pt x="10819" y="6153"/>
                    </a:lnTo>
                    <a:lnTo>
                      <a:pt x="10857" y="6096"/>
                    </a:lnTo>
                    <a:lnTo>
                      <a:pt x="10876" y="6020"/>
                    </a:lnTo>
                    <a:lnTo>
                      <a:pt x="10857" y="5925"/>
                    </a:lnTo>
                    <a:lnTo>
                      <a:pt x="10839" y="5867"/>
                    </a:lnTo>
                    <a:lnTo>
                      <a:pt x="10895" y="5791"/>
                    </a:lnTo>
                    <a:lnTo>
                      <a:pt x="10915" y="5791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0203" name="Freeform 7">
                <a:extLst>
                  <a:ext uri="{FF2B5EF4-FFF2-40B4-BE49-F238E27FC236}">
                    <a16:creationId xmlns:a16="http://schemas.microsoft.com/office/drawing/2014/main" id="{E6F62C1E-41D6-C148-98DE-77A483D2B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31138" y="3738563"/>
                <a:ext cx="2284412" cy="3998912"/>
              </a:xfrm>
              <a:custGeom>
                <a:avLst/>
                <a:gdLst>
                  <a:gd name="T0" fmla="*/ 2147483646 w 6344"/>
                  <a:gd name="T1" fmla="*/ 2147483646 h 11106"/>
                  <a:gd name="T2" fmla="*/ 2147483646 w 6344"/>
                  <a:gd name="T3" fmla="*/ 2147483646 h 11106"/>
                  <a:gd name="T4" fmla="*/ 2147483646 w 6344"/>
                  <a:gd name="T5" fmla="*/ 2147483646 h 11106"/>
                  <a:gd name="T6" fmla="*/ 2147483646 w 6344"/>
                  <a:gd name="T7" fmla="*/ 2147483646 h 11106"/>
                  <a:gd name="T8" fmla="*/ 2147483646 w 6344"/>
                  <a:gd name="T9" fmla="*/ 2147483646 h 11106"/>
                  <a:gd name="T10" fmla="*/ 2147483646 w 6344"/>
                  <a:gd name="T11" fmla="*/ 2147483646 h 11106"/>
                  <a:gd name="T12" fmla="*/ 2147483646 w 6344"/>
                  <a:gd name="T13" fmla="*/ 2147483646 h 11106"/>
                  <a:gd name="T14" fmla="*/ 2147483646 w 6344"/>
                  <a:gd name="T15" fmla="*/ 2147483646 h 11106"/>
                  <a:gd name="T16" fmla="*/ 2147483646 w 6344"/>
                  <a:gd name="T17" fmla="*/ 2147483646 h 11106"/>
                  <a:gd name="T18" fmla="*/ 2147483646 w 6344"/>
                  <a:gd name="T19" fmla="*/ 2147483646 h 11106"/>
                  <a:gd name="T20" fmla="*/ 2147483646 w 6344"/>
                  <a:gd name="T21" fmla="*/ 2147483646 h 11106"/>
                  <a:gd name="T22" fmla="*/ 2147483646 w 6344"/>
                  <a:gd name="T23" fmla="*/ 2147483646 h 11106"/>
                  <a:gd name="T24" fmla="*/ 2147483646 w 6344"/>
                  <a:gd name="T25" fmla="*/ 2147483646 h 11106"/>
                  <a:gd name="T26" fmla="*/ 2147483646 w 6344"/>
                  <a:gd name="T27" fmla="*/ 2147483646 h 11106"/>
                  <a:gd name="T28" fmla="*/ 2147483646 w 6344"/>
                  <a:gd name="T29" fmla="*/ 2147483646 h 11106"/>
                  <a:gd name="T30" fmla="*/ 2147483646 w 6344"/>
                  <a:gd name="T31" fmla="*/ 2147483646 h 11106"/>
                  <a:gd name="T32" fmla="*/ 2147483646 w 6344"/>
                  <a:gd name="T33" fmla="*/ 2147483646 h 11106"/>
                  <a:gd name="T34" fmla="*/ 2147483646 w 6344"/>
                  <a:gd name="T35" fmla="*/ 2147483646 h 11106"/>
                  <a:gd name="T36" fmla="*/ 2147483646 w 6344"/>
                  <a:gd name="T37" fmla="*/ 2147483646 h 11106"/>
                  <a:gd name="T38" fmla="*/ 2147483646 w 6344"/>
                  <a:gd name="T39" fmla="*/ 0 h 11106"/>
                  <a:gd name="T40" fmla="*/ 2147483646 w 6344"/>
                  <a:gd name="T41" fmla="*/ 2147483646 h 11106"/>
                  <a:gd name="T42" fmla="*/ 2147483646 w 6344"/>
                  <a:gd name="T43" fmla="*/ 2147483646 h 11106"/>
                  <a:gd name="T44" fmla="*/ 2147483646 w 6344"/>
                  <a:gd name="T45" fmla="*/ 2147483646 h 11106"/>
                  <a:gd name="T46" fmla="*/ 2147483646 w 6344"/>
                  <a:gd name="T47" fmla="*/ 2147483646 h 11106"/>
                  <a:gd name="T48" fmla="*/ 2147483646 w 6344"/>
                  <a:gd name="T49" fmla="*/ 2147483646 h 11106"/>
                  <a:gd name="T50" fmla="*/ 2147483646 w 6344"/>
                  <a:gd name="T51" fmla="*/ 2147483646 h 11106"/>
                  <a:gd name="T52" fmla="*/ 2147483646 w 6344"/>
                  <a:gd name="T53" fmla="*/ 2147483646 h 11106"/>
                  <a:gd name="T54" fmla="*/ 2147483646 w 6344"/>
                  <a:gd name="T55" fmla="*/ 2147483646 h 11106"/>
                  <a:gd name="T56" fmla="*/ 2147483646 w 6344"/>
                  <a:gd name="T57" fmla="*/ 2147483646 h 11106"/>
                  <a:gd name="T58" fmla="*/ 2147483646 w 6344"/>
                  <a:gd name="T59" fmla="*/ 2147483646 h 11106"/>
                  <a:gd name="T60" fmla="*/ 2147483646 w 6344"/>
                  <a:gd name="T61" fmla="*/ 2147483646 h 11106"/>
                  <a:gd name="T62" fmla="*/ 2147483646 w 6344"/>
                  <a:gd name="T63" fmla="*/ 2147483646 h 11106"/>
                  <a:gd name="T64" fmla="*/ 2147483646 w 6344"/>
                  <a:gd name="T65" fmla="*/ 2147483646 h 11106"/>
                  <a:gd name="T66" fmla="*/ 2147483646 w 6344"/>
                  <a:gd name="T67" fmla="*/ 2147483646 h 11106"/>
                  <a:gd name="T68" fmla="*/ 2147483646 w 6344"/>
                  <a:gd name="T69" fmla="*/ 2147483646 h 11106"/>
                  <a:gd name="T70" fmla="*/ 2147483646 w 6344"/>
                  <a:gd name="T71" fmla="*/ 2147483646 h 11106"/>
                  <a:gd name="T72" fmla="*/ 2147483646 w 6344"/>
                  <a:gd name="T73" fmla="*/ 2147483646 h 11106"/>
                  <a:gd name="T74" fmla="*/ 2147483646 w 6344"/>
                  <a:gd name="T75" fmla="*/ 2147483646 h 11106"/>
                  <a:gd name="T76" fmla="*/ 2147483646 w 6344"/>
                  <a:gd name="T77" fmla="*/ 2147483646 h 11106"/>
                  <a:gd name="T78" fmla="*/ 2147483646 w 6344"/>
                  <a:gd name="T79" fmla="*/ 2147483646 h 11106"/>
                  <a:gd name="T80" fmla="*/ 2147483646 w 6344"/>
                  <a:gd name="T81" fmla="*/ 2147483646 h 11106"/>
                  <a:gd name="T82" fmla="*/ 2147483646 w 6344"/>
                  <a:gd name="T83" fmla="*/ 2147483646 h 11106"/>
                  <a:gd name="T84" fmla="*/ 2147483646 w 6344"/>
                  <a:gd name="T85" fmla="*/ 2147483646 h 11106"/>
                  <a:gd name="T86" fmla="*/ 2147483646 w 6344"/>
                  <a:gd name="T87" fmla="*/ 2147483646 h 11106"/>
                  <a:gd name="T88" fmla="*/ 2147483646 w 6344"/>
                  <a:gd name="T89" fmla="*/ 2147483646 h 11106"/>
                  <a:gd name="T90" fmla="*/ 2147483646 w 6344"/>
                  <a:gd name="T91" fmla="*/ 2147483646 h 11106"/>
                  <a:gd name="T92" fmla="*/ 2147483646 w 6344"/>
                  <a:gd name="T93" fmla="*/ 2147483646 h 11106"/>
                  <a:gd name="T94" fmla="*/ 2147483646 w 6344"/>
                  <a:gd name="T95" fmla="*/ 2147483646 h 11106"/>
                  <a:gd name="T96" fmla="*/ 2147483646 w 6344"/>
                  <a:gd name="T97" fmla="*/ 2147483646 h 11106"/>
                  <a:gd name="T98" fmla="*/ 2147483646 w 6344"/>
                  <a:gd name="T99" fmla="*/ 2147483646 h 11106"/>
                  <a:gd name="T100" fmla="*/ 2147483646 w 6344"/>
                  <a:gd name="T101" fmla="*/ 2147483646 h 11106"/>
                  <a:gd name="T102" fmla="*/ 2147483646 w 6344"/>
                  <a:gd name="T103" fmla="*/ 2147483646 h 11106"/>
                  <a:gd name="T104" fmla="*/ 2147483646 w 6344"/>
                  <a:gd name="T105" fmla="*/ 2147483646 h 11106"/>
                  <a:gd name="T106" fmla="*/ 2147483646 w 6344"/>
                  <a:gd name="T107" fmla="*/ 2147483646 h 11106"/>
                  <a:gd name="T108" fmla="*/ 2147483646 w 6344"/>
                  <a:gd name="T109" fmla="*/ 2147483646 h 11106"/>
                  <a:gd name="T110" fmla="*/ 2147483646 w 6344"/>
                  <a:gd name="T111" fmla="*/ 2147483646 h 11106"/>
                  <a:gd name="T112" fmla="*/ 2147483646 w 6344"/>
                  <a:gd name="T113" fmla="*/ 2147483646 h 11106"/>
                  <a:gd name="T114" fmla="*/ 2147483646 w 6344"/>
                  <a:gd name="T115" fmla="*/ 2147483646 h 11106"/>
                  <a:gd name="T116" fmla="*/ 2147483646 w 6344"/>
                  <a:gd name="T117" fmla="*/ 2147483646 h 11106"/>
                  <a:gd name="T118" fmla="*/ 2147483646 w 6344"/>
                  <a:gd name="T119" fmla="*/ 2147483646 h 1110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344" h="11106">
                    <a:moveTo>
                      <a:pt x="6324" y="3410"/>
                    </a:moveTo>
                    <a:lnTo>
                      <a:pt x="6324" y="3391"/>
                    </a:lnTo>
                    <a:lnTo>
                      <a:pt x="6305" y="3372"/>
                    </a:lnTo>
                    <a:lnTo>
                      <a:pt x="6248" y="3372"/>
                    </a:lnTo>
                    <a:lnTo>
                      <a:pt x="6172" y="3353"/>
                    </a:lnTo>
                    <a:lnTo>
                      <a:pt x="6152" y="3353"/>
                    </a:lnTo>
                    <a:lnTo>
                      <a:pt x="6133" y="3353"/>
                    </a:lnTo>
                    <a:lnTo>
                      <a:pt x="6095" y="3315"/>
                    </a:lnTo>
                    <a:lnTo>
                      <a:pt x="6076" y="3276"/>
                    </a:lnTo>
                    <a:lnTo>
                      <a:pt x="6057" y="3220"/>
                    </a:lnTo>
                    <a:lnTo>
                      <a:pt x="6038" y="3200"/>
                    </a:lnTo>
                    <a:lnTo>
                      <a:pt x="6019" y="3200"/>
                    </a:lnTo>
                    <a:lnTo>
                      <a:pt x="6000" y="3220"/>
                    </a:lnTo>
                    <a:lnTo>
                      <a:pt x="6000" y="3257"/>
                    </a:lnTo>
                    <a:lnTo>
                      <a:pt x="5943" y="3353"/>
                    </a:lnTo>
                    <a:lnTo>
                      <a:pt x="5924" y="3391"/>
                    </a:lnTo>
                    <a:lnTo>
                      <a:pt x="5847" y="3429"/>
                    </a:lnTo>
                    <a:lnTo>
                      <a:pt x="5695" y="3505"/>
                    </a:lnTo>
                    <a:lnTo>
                      <a:pt x="5600" y="3524"/>
                    </a:lnTo>
                    <a:lnTo>
                      <a:pt x="5562" y="3524"/>
                    </a:lnTo>
                    <a:lnTo>
                      <a:pt x="5543" y="3524"/>
                    </a:lnTo>
                    <a:lnTo>
                      <a:pt x="5524" y="3524"/>
                    </a:lnTo>
                    <a:lnTo>
                      <a:pt x="5505" y="3505"/>
                    </a:lnTo>
                    <a:lnTo>
                      <a:pt x="5486" y="3467"/>
                    </a:lnTo>
                    <a:lnTo>
                      <a:pt x="5466" y="3391"/>
                    </a:lnTo>
                    <a:lnTo>
                      <a:pt x="5466" y="3372"/>
                    </a:lnTo>
                    <a:lnTo>
                      <a:pt x="5466" y="3353"/>
                    </a:lnTo>
                    <a:lnTo>
                      <a:pt x="5466" y="3315"/>
                    </a:lnTo>
                    <a:lnTo>
                      <a:pt x="5466" y="3296"/>
                    </a:lnTo>
                    <a:lnTo>
                      <a:pt x="5466" y="3276"/>
                    </a:lnTo>
                    <a:lnTo>
                      <a:pt x="5466" y="3257"/>
                    </a:lnTo>
                    <a:lnTo>
                      <a:pt x="5448" y="3257"/>
                    </a:lnTo>
                    <a:lnTo>
                      <a:pt x="5429" y="3239"/>
                    </a:lnTo>
                    <a:lnTo>
                      <a:pt x="5334" y="3162"/>
                    </a:lnTo>
                    <a:lnTo>
                      <a:pt x="5314" y="3143"/>
                    </a:lnTo>
                    <a:lnTo>
                      <a:pt x="5295" y="3124"/>
                    </a:lnTo>
                    <a:lnTo>
                      <a:pt x="5295" y="3105"/>
                    </a:lnTo>
                    <a:lnTo>
                      <a:pt x="5295" y="3048"/>
                    </a:lnTo>
                    <a:lnTo>
                      <a:pt x="5295" y="3029"/>
                    </a:lnTo>
                    <a:lnTo>
                      <a:pt x="5295" y="2953"/>
                    </a:lnTo>
                    <a:lnTo>
                      <a:pt x="5276" y="2915"/>
                    </a:lnTo>
                    <a:lnTo>
                      <a:pt x="5257" y="2895"/>
                    </a:lnTo>
                    <a:lnTo>
                      <a:pt x="5238" y="2876"/>
                    </a:lnTo>
                    <a:lnTo>
                      <a:pt x="5219" y="2858"/>
                    </a:lnTo>
                    <a:lnTo>
                      <a:pt x="5200" y="2839"/>
                    </a:lnTo>
                    <a:lnTo>
                      <a:pt x="5181" y="2800"/>
                    </a:lnTo>
                    <a:lnTo>
                      <a:pt x="5181" y="2781"/>
                    </a:lnTo>
                    <a:lnTo>
                      <a:pt x="5162" y="2762"/>
                    </a:lnTo>
                    <a:lnTo>
                      <a:pt x="5181" y="2743"/>
                    </a:lnTo>
                    <a:lnTo>
                      <a:pt x="5181" y="2705"/>
                    </a:lnTo>
                    <a:lnTo>
                      <a:pt x="5181" y="2667"/>
                    </a:lnTo>
                    <a:lnTo>
                      <a:pt x="5200" y="2648"/>
                    </a:lnTo>
                    <a:lnTo>
                      <a:pt x="5200" y="2629"/>
                    </a:lnTo>
                    <a:lnTo>
                      <a:pt x="5181" y="2572"/>
                    </a:lnTo>
                    <a:lnTo>
                      <a:pt x="5181" y="2553"/>
                    </a:lnTo>
                    <a:lnTo>
                      <a:pt x="5143" y="2514"/>
                    </a:lnTo>
                    <a:lnTo>
                      <a:pt x="5143" y="2496"/>
                    </a:lnTo>
                    <a:lnTo>
                      <a:pt x="5162" y="2477"/>
                    </a:lnTo>
                    <a:lnTo>
                      <a:pt x="5181" y="2477"/>
                    </a:lnTo>
                    <a:lnTo>
                      <a:pt x="5181" y="2458"/>
                    </a:lnTo>
                    <a:lnTo>
                      <a:pt x="5181" y="2438"/>
                    </a:lnTo>
                    <a:lnTo>
                      <a:pt x="5181" y="2419"/>
                    </a:lnTo>
                    <a:lnTo>
                      <a:pt x="5181" y="2400"/>
                    </a:lnTo>
                    <a:lnTo>
                      <a:pt x="5162" y="2382"/>
                    </a:lnTo>
                    <a:lnTo>
                      <a:pt x="5143" y="2382"/>
                    </a:lnTo>
                    <a:lnTo>
                      <a:pt x="5143" y="2362"/>
                    </a:lnTo>
                    <a:lnTo>
                      <a:pt x="5124" y="2362"/>
                    </a:lnTo>
                    <a:lnTo>
                      <a:pt x="5105" y="2362"/>
                    </a:lnTo>
                    <a:lnTo>
                      <a:pt x="5085" y="2343"/>
                    </a:lnTo>
                    <a:lnTo>
                      <a:pt x="5085" y="2324"/>
                    </a:lnTo>
                    <a:lnTo>
                      <a:pt x="5085" y="2305"/>
                    </a:lnTo>
                    <a:lnTo>
                      <a:pt x="5085" y="2286"/>
                    </a:lnTo>
                    <a:lnTo>
                      <a:pt x="5105" y="2267"/>
                    </a:lnTo>
                    <a:lnTo>
                      <a:pt x="5295" y="2229"/>
                    </a:lnTo>
                    <a:lnTo>
                      <a:pt x="5295" y="2210"/>
                    </a:lnTo>
                    <a:lnTo>
                      <a:pt x="5314" y="2191"/>
                    </a:lnTo>
                    <a:lnTo>
                      <a:pt x="5352" y="2172"/>
                    </a:lnTo>
                    <a:lnTo>
                      <a:pt x="5352" y="2153"/>
                    </a:lnTo>
                    <a:lnTo>
                      <a:pt x="5371" y="2153"/>
                    </a:lnTo>
                    <a:lnTo>
                      <a:pt x="5448" y="2077"/>
                    </a:lnTo>
                    <a:lnTo>
                      <a:pt x="5466" y="2038"/>
                    </a:lnTo>
                    <a:lnTo>
                      <a:pt x="5543" y="1981"/>
                    </a:lnTo>
                    <a:lnTo>
                      <a:pt x="5562" y="1943"/>
                    </a:lnTo>
                    <a:lnTo>
                      <a:pt x="5562" y="1924"/>
                    </a:lnTo>
                    <a:lnTo>
                      <a:pt x="5543" y="1924"/>
                    </a:lnTo>
                    <a:lnTo>
                      <a:pt x="5562" y="1867"/>
                    </a:lnTo>
                    <a:lnTo>
                      <a:pt x="5543" y="1848"/>
                    </a:lnTo>
                    <a:lnTo>
                      <a:pt x="5543" y="1829"/>
                    </a:lnTo>
                    <a:lnTo>
                      <a:pt x="5562" y="1829"/>
                    </a:lnTo>
                    <a:lnTo>
                      <a:pt x="5600" y="1791"/>
                    </a:lnTo>
                    <a:lnTo>
                      <a:pt x="5600" y="1772"/>
                    </a:lnTo>
                    <a:lnTo>
                      <a:pt x="5600" y="1752"/>
                    </a:lnTo>
                    <a:lnTo>
                      <a:pt x="5619" y="1752"/>
                    </a:lnTo>
                    <a:lnTo>
                      <a:pt x="5619" y="1734"/>
                    </a:lnTo>
                    <a:lnTo>
                      <a:pt x="5638" y="1715"/>
                    </a:lnTo>
                    <a:lnTo>
                      <a:pt x="5676" y="1676"/>
                    </a:lnTo>
                    <a:lnTo>
                      <a:pt x="5695" y="1676"/>
                    </a:lnTo>
                    <a:lnTo>
                      <a:pt x="5715" y="1676"/>
                    </a:lnTo>
                    <a:lnTo>
                      <a:pt x="5715" y="1696"/>
                    </a:lnTo>
                    <a:lnTo>
                      <a:pt x="5733" y="1715"/>
                    </a:lnTo>
                    <a:lnTo>
                      <a:pt x="5752" y="1715"/>
                    </a:lnTo>
                    <a:lnTo>
                      <a:pt x="5752" y="1696"/>
                    </a:lnTo>
                    <a:lnTo>
                      <a:pt x="5752" y="1676"/>
                    </a:lnTo>
                    <a:lnTo>
                      <a:pt x="5752" y="1657"/>
                    </a:lnTo>
                    <a:lnTo>
                      <a:pt x="5771" y="1638"/>
                    </a:lnTo>
                    <a:lnTo>
                      <a:pt x="5771" y="1620"/>
                    </a:lnTo>
                    <a:lnTo>
                      <a:pt x="5791" y="1620"/>
                    </a:lnTo>
                    <a:lnTo>
                      <a:pt x="5810" y="1620"/>
                    </a:lnTo>
                    <a:lnTo>
                      <a:pt x="5828" y="1600"/>
                    </a:lnTo>
                    <a:lnTo>
                      <a:pt x="5847" y="1600"/>
                    </a:lnTo>
                    <a:lnTo>
                      <a:pt x="5828" y="1581"/>
                    </a:lnTo>
                    <a:lnTo>
                      <a:pt x="5828" y="1562"/>
                    </a:lnTo>
                    <a:lnTo>
                      <a:pt x="5847" y="1562"/>
                    </a:lnTo>
                    <a:lnTo>
                      <a:pt x="5847" y="1524"/>
                    </a:lnTo>
                    <a:lnTo>
                      <a:pt x="5867" y="1505"/>
                    </a:lnTo>
                    <a:lnTo>
                      <a:pt x="5886" y="1505"/>
                    </a:lnTo>
                    <a:lnTo>
                      <a:pt x="5886" y="1486"/>
                    </a:lnTo>
                    <a:lnTo>
                      <a:pt x="5905" y="1486"/>
                    </a:lnTo>
                    <a:lnTo>
                      <a:pt x="5924" y="1467"/>
                    </a:lnTo>
                    <a:lnTo>
                      <a:pt x="5905" y="1410"/>
                    </a:lnTo>
                    <a:lnTo>
                      <a:pt x="5905" y="1391"/>
                    </a:lnTo>
                    <a:lnTo>
                      <a:pt x="5886" y="1391"/>
                    </a:lnTo>
                    <a:lnTo>
                      <a:pt x="5867" y="1391"/>
                    </a:lnTo>
                    <a:lnTo>
                      <a:pt x="5847" y="1391"/>
                    </a:lnTo>
                    <a:lnTo>
                      <a:pt x="5847" y="1372"/>
                    </a:lnTo>
                    <a:lnTo>
                      <a:pt x="5847" y="1353"/>
                    </a:lnTo>
                    <a:lnTo>
                      <a:pt x="5847" y="1334"/>
                    </a:lnTo>
                    <a:lnTo>
                      <a:pt x="5828" y="1315"/>
                    </a:lnTo>
                    <a:lnTo>
                      <a:pt x="5847" y="1295"/>
                    </a:lnTo>
                    <a:lnTo>
                      <a:pt x="5810" y="1181"/>
                    </a:lnTo>
                    <a:lnTo>
                      <a:pt x="5847" y="1124"/>
                    </a:lnTo>
                    <a:lnTo>
                      <a:pt x="5867" y="1105"/>
                    </a:lnTo>
                    <a:lnTo>
                      <a:pt x="5867" y="1086"/>
                    </a:lnTo>
                    <a:lnTo>
                      <a:pt x="5867" y="1067"/>
                    </a:lnTo>
                    <a:lnTo>
                      <a:pt x="5886" y="972"/>
                    </a:lnTo>
                    <a:lnTo>
                      <a:pt x="5886" y="953"/>
                    </a:lnTo>
                    <a:lnTo>
                      <a:pt x="5905" y="934"/>
                    </a:lnTo>
                    <a:lnTo>
                      <a:pt x="5924" y="934"/>
                    </a:lnTo>
                    <a:lnTo>
                      <a:pt x="5924" y="914"/>
                    </a:lnTo>
                    <a:lnTo>
                      <a:pt x="5943" y="914"/>
                    </a:lnTo>
                    <a:lnTo>
                      <a:pt x="5981" y="877"/>
                    </a:lnTo>
                    <a:lnTo>
                      <a:pt x="5981" y="858"/>
                    </a:lnTo>
                    <a:lnTo>
                      <a:pt x="6000" y="838"/>
                    </a:lnTo>
                    <a:lnTo>
                      <a:pt x="6019" y="858"/>
                    </a:lnTo>
                    <a:lnTo>
                      <a:pt x="6038" y="858"/>
                    </a:lnTo>
                    <a:lnTo>
                      <a:pt x="6095" y="819"/>
                    </a:lnTo>
                    <a:lnTo>
                      <a:pt x="6095" y="724"/>
                    </a:lnTo>
                    <a:lnTo>
                      <a:pt x="6095" y="705"/>
                    </a:lnTo>
                    <a:lnTo>
                      <a:pt x="6095" y="667"/>
                    </a:lnTo>
                    <a:lnTo>
                      <a:pt x="6095" y="648"/>
                    </a:lnTo>
                    <a:lnTo>
                      <a:pt x="6095" y="629"/>
                    </a:lnTo>
                    <a:lnTo>
                      <a:pt x="6076" y="629"/>
                    </a:lnTo>
                    <a:lnTo>
                      <a:pt x="6095" y="610"/>
                    </a:lnTo>
                    <a:lnTo>
                      <a:pt x="6114" y="610"/>
                    </a:lnTo>
                    <a:lnTo>
                      <a:pt x="6133" y="591"/>
                    </a:lnTo>
                    <a:lnTo>
                      <a:pt x="6152" y="553"/>
                    </a:lnTo>
                    <a:lnTo>
                      <a:pt x="6172" y="553"/>
                    </a:lnTo>
                    <a:lnTo>
                      <a:pt x="6191" y="533"/>
                    </a:lnTo>
                    <a:lnTo>
                      <a:pt x="6172" y="515"/>
                    </a:lnTo>
                    <a:lnTo>
                      <a:pt x="6172" y="496"/>
                    </a:lnTo>
                    <a:lnTo>
                      <a:pt x="6152" y="477"/>
                    </a:lnTo>
                    <a:lnTo>
                      <a:pt x="6133" y="457"/>
                    </a:lnTo>
                    <a:lnTo>
                      <a:pt x="6114" y="457"/>
                    </a:lnTo>
                    <a:lnTo>
                      <a:pt x="6095" y="457"/>
                    </a:lnTo>
                    <a:lnTo>
                      <a:pt x="6057" y="438"/>
                    </a:lnTo>
                    <a:lnTo>
                      <a:pt x="6038" y="438"/>
                    </a:lnTo>
                    <a:lnTo>
                      <a:pt x="6019" y="438"/>
                    </a:lnTo>
                    <a:lnTo>
                      <a:pt x="5943" y="419"/>
                    </a:lnTo>
                    <a:lnTo>
                      <a:pt x="5924" y="419"/>
                    </a:lnTo>
                    <a:lnTo>
                      <a:pt x="5905" y="419"/>
                    </a:lnTo>
                    <a:lnTo>
                      <a:pt x="5886" y="438"/>
                    </a:lnTo>
                    <a:lnTo>
                      <a:pt x="5771" y="496"/>
                    </a:lnTo>
                    <a:lnTo>
                      <a:pt x="5752" y="496"/>
                    </a:lnTo>
                    <a:lnTo>
                      <a:pt x="5733" y="496"/>
                    </a:lnTo>
                    <a:lnTo>
                      <a:pt x="5715" y="477"/>
                    </a:lnTo>
                    <a:lnTo>
                      <a:pt x="5657" y="438"/>
                    </a:lnTo>
                    <a:lnTo>
                      <a:pt x="5657" y="419"/>
                    </a:lnTo>
                    <a:lnTo>
                      <a:pt x="5657" y="401"/>
                    </a:lnTo>
                    <a:lnTo>
                      <a:pt x="5657" y="381"/>
                    </a:lnTo>
                    <a:lnTo>
                      <a:pt x="5657" y="362"/>
                    </a:lnTo>
                    <a:lnTo>
                      <a:pt x="5638" y="343"/>
                    </a:lnTo>
                    <a:lnTo>
                      <a:pt x="5638" y="324"/>
                    </a:lnTo>
                    <a:lnTo>
                      <a:pt x="5638" y="305"/>
                    </a:lnTo>
                    <a:lnTo>
                      <a:pt x="5638" y="286"/>
                    </a:lnTo>
                    <a:lnTo>
                      <a:pt x="5619" y="286"/>
                    </a:lnTo>
                    <a:lnTo>
                      <a:pt x="5619" y="267"/>
                    </a:lnTo>
                    <a:lnTo>
                      <a:pt x="5619" y="248"/>
                    </a:lnTo>
                    <a:lnTo>
                      <a:pt x="5619" y="229"/>
                    </a:lnTo>
                    <a:lnTo>
                      <a:pt x="5600" y="229"/>
                    </a:lnTo>
                    <a:lnTo>
                      <a:pt x="5581" y="229"/>
                    </a:lnTo>
                    <a:lnTo>
                      <a:pt x="5562" y="229"/>
                    </a:lnTo>
                    <a:lnTo>
                      <a:pt x="5505" y="210"/>
                    </a:lnTo>
                    <a:lnTo>
                      <a:pt x="5466" y="191"/>
                    </a:lnTo>
                    <a:lnTo>
                      <a:pt x="5466" y="172"/>
                    </a:lnTo>
                    <a:lnTo>
                      <a:pt x="5371" y="76"/>
                    </a:lnTo>
                    <a:lnTo>
                      <a:pt x="5352" y="20"/>
                    </a:lnTo>
                    <a:lnTo>
                      <a:pt x="5334" y="0"/>
                    </a:lnTo>
                    <a:lnTo>
                      <a:pt x="5048" y="134"/>
                    </a:lnTo>
                    <a:lnTo>
                      <a:pt x="4971" y="191"/>
                    </a:lnTo>
                    <a:lnTo>
                      <a:pt x="4914" y="286"/>
                    </a:lnTo>
                    <a:lnTo>
                      <a:pt x="4876" y="381"/>
                    </a:lnTo>
                    <a:lnTo>
                      <a:pt x="4762" y="572"/>
                    </a:lnTo>
                    <a:lnTo>
                      <a:pt x="4724" y="591"/>
                    </a:lnTo>
                    <a:lnTo>
                      <a:pt x="4628" y="648"/>
                    </a:lnTo>
                    <a:lnTo>
                      <a:pt x="4457" y="781"/>
                    </a:lnTo>
                    <a:lnTo>
                      <a:pt x="4438" y="819"/>
                    </a:lnTo>
                    <a:lnTo>
                      <a:pt x="4438" y="858"/>
                    </a:lnTo>
                    <a:lnTo>
                      <a:pt x="4457" y="934"/>
                    </a:lnTo>
                    <a:lnTo>
                      <a:pt x="4457" y="991"/>
                    </a:lnTo>
                    <a:lnTo>
                      <a:pt x="4457" y="1067"/>
                    </a:lnTo>
                    <a:lnTo>
                      <a:pt x="4419" y="1124"/>
                    </a:lnTo>
                    <a:lnTo>
                      <a:pt x="4381" y="1143"/>
                    </a:lnTo>
                    <a:lnTo>
                      <a:pt x="4286" y="1124"/>
                    </a:lnTo>
                    <a:lnTo>
                      <a:pt x="4228" y="1124"/>
                    </a:lnTo>
                    <a:lnTo>
                      <a:pt x="4191" y="1143"/>
                    </a:lnTo>
                    <a:lnTo>
                      <a:pt x="4171" y="1200"/>
                    </a:lnTo>
                    <a:lnTo>
                      <a:pt x="4152" y="1258"/>
                    </a:lnTo>
                    <a:lnTo>
                      <a:pt x="4171" y="1334"/>
                    </a:lnTo>
                    <a:lnTo>
                      <a:pt x="4191" y="1372"/>
                    </a:lnTo>
                    <a:lnTo>
                      <a:pt x="4247" y="1448"/>
                    </a:lnTo>
                    <a:lnTo>
                      <a:pt x="4305" y="1543"/>
                    </a:lnTo>
                    <a:lnTo>
                      <a:pt x="4381" y="1620"/>
                    </a:lnTo>
                    <a:lnTo>
                      <a:pt x="4552" y="1715"/>
                    </a:lnTo>
                    <a:lnTo>
                      <a:pt x="4572" y="1772"/>
                    </a:lnTo>
                    <a:lnTo>
                      <a:pt x="4495" y="1981"/>
                    </a:lnTo>
                    <a:lnTo>
                      <a:pt x="4495" y="2038"/>
                    </a:lnTo>
                    <a:lnTo>
                      <a:pt x="4514" y="2133"/>
                    </a:lnTo>
                    <a:lnTo>
                      <a:pt x="4533" y="2191"/>
                    </a:lnTo>
                    <a:lnTo>
                      <a:pt x="4533" y="2267"/>
                    </a:lnTo>
                    <a:lnTo>
                      <a:pt x="4514" y="2305"/>
                    </a:lnTo>
                    <a:lnTo>
                      <a:pt x="4438" y="2382"/>
                    </a:lnTo>
                    <a:lnTo>
                      <a:pt x="4419" y="2438"/>
                    </a:lnTo>
                    <a:lnTo>
                      <a:pt x="4419" y="2477"/>
                    </a:lnTo>
                    <a:lnTo>
                      <a:pt x="4419" y="2534"/>
                    </a:lnTo>
                    <a:lnTo>
                      <a:pt x="4419" y="2591"/>
                    </a:lnTo>
                    <a:lnTo>
                      <a:pt x="4381" y="2629"/>
                    </a:lnTo>
                    <a:lnTo>
                      <a:pt x="4267" y="2648"/>
                    </a:lnTo>
                    <a:lnTo>
                      <a:pt x="4210" y="2667"/>
                    </a:lnTo>
                    <a:lnTo>
                      <a:pt x="4191" y="2705"/>
                    </a:lnTo>
                    <a:lnTo>
                      <a:pt x="4152" y="2724"/>
                    </a:lnTo>
                    <a:lnTo>
                      <a:pt x="4114" y="2743"/>
                    </a:lnTo>
                    <a:lnTo>
                      <a:pt x="4076" y="2743"/>
                    </a:lnTo>
                    <a:lnTo>
                      <a:pt x="4019" y="2724"/>
                    </a:lnTo>
                    <a:lnTo>
                      <a:pt x="3981" y="2724"/>
                    </a:lnTo>
                    <a:lnTo>
                      <a:pt x="3981" y="2762"/>
                    </a:lnTo>
                    <a:lnTo>
                      <a:pt x="3943" y="2839"/>
                    </a:lnTo>
                    <a:lnTo>
                      <a:pt x="3771" y="2876"/>
                    </a:lnTo>
                    <a:lnTo>
                      <a:pt x="3448" y="2876"/>
                    </a:lnTo>
                    <a:lnTo>
                      <a:pt x="3124" y="2915"/>
                    </a:lnTo>
                    <a:lnTo>
                      <a:pt x="3048" y="2915"/>
                    </a:lnTo>
                    <a:lnTo>
                      <a:pt x="2838" y="2876"/>
                    </a:lnTo>
                    <a:lnTo>
                      <a:pt x="2647" y="2876"/>
                    </a:lnTo>
                    <a:lnTo>
                      <a:pt x="2609" y="2858"/>
                    </a:lnTo>
                    <a:lnTo>
                      <a:pt x="2533" y="2819"/>
                    </a:lnTo>
                    <a:lnTo>
                      <a:pt x="2381" y="2800"/>
                    </a:lnTo>
                    <a:lnTo>
                      <a:pt x="1866" y="2610"/>
                    </a:lnTo>
                    <a:lnTo>
                      <a:pt x="1790" y="2610"/>
                    </a:lnTo>
                    <a:lnTo>
                      <a:pt x="1657" y="2629"/>
                    </a:lnTo>
                    <a:lnTo>
                      <a:pt x="1638" y="2648"/>
                    </a:lnTo>
                    <a:lnTo>
                      <a:pt x="1600" y="2648"/>
                    </a:lnTo>
                    <a:lnTo>
                      <a:pt x="1562" y="2686"/>
                    </a:lnTo>
                    <a:lnTo>
                      <a:pt x="1543" y="2743"/>
                    </a:lnTo>
                    <a:lnTo>
                      <a:pt x="1562" y="2781"/>
                    </a:lnTo>
                    <a:lnTo>
                      <a:pt x="1562" y="2819"/>
                    </a:lnTo>
                    <a:lnTo>
                      <a:pt x="1504" y="2876"/>
                    </a:lnTo>
                    <a:lnTo>
                      <a:pt x="1485" y="2915"/>
                    </a:lnTo>
                    <a:lnTo>
                      <a:pt x="1485" y="2953"/>
                    </a:lnTo>
                    <a:lnTo>
                      <a:pt x="1562" y="3029"/>
                    </a:lnTo>
                    <a:lnTo>
                      <a:pt x="1581" y="3067"/>
                    </a:lnTo>
                    <a:lnTo>
                      <a:pt x="1619" y="3181"/>
                    </a:lnTo>
                    <a:lnTo>
                      <a:pt x="1638" y="3220"/>
                    </a:lnTo>
                    <a:lnTo>
                      <a:pt x="1695" y="3296"/>
                    </a:lnTo>
                    <a:lnTo>
                      <a:pt x="1714" y="3353"/>
                    </a:lnTo>
                    <a:lnTo>
                      <a:pt x="1733" y="3410"/>
                    </a:lnTo>
                    <a:lnTo>
                      <a:pt x="1752" y="3467"/>
                    </a:lnTo>
                    <a:lnTo>
                      <a:pt x="1790" y="3486"/>
                    </a:lnTo>
                    <a:lnTo>
                      <a:pt x="1848" y="3486"/>
                    </a:lnTo>
                    <a:lnTo>
                      <a:pt x="1885" y="3486"/>
                    </a:lnTo>
                    <a:lnTo>
                      <a:pt x="2019" y="3543"/>
                    </a:lnTo>
                    <a:lnTo>
                      <a:pt x="2114" y="3524"/>
                    </a:lnTo>
                    <a:lnTo>
                      <a:pt x="2152" y="3562"/>
                    </a:lnTo>
                    <a:lnTo>
                      <a:pt x="2171" y="3677"/>
                    </a:lnTo>
                    <a:lnTo>
                      <a:pt x="2171" y="3715"/>
                    </a:lnTo>
                    <a:lnTo>
                      <a:pt x="2190" y="3733"/>
                    </a:lnTo>
                    <a:lnTo>
                      <a:pt x="2210" y="3753"/>
                    </a:lnTo>
                    <a:lnTo>
                      <a:pt x="2247" y="3772"/>
                    </a:lnTo>
                    <a:lnTo>
                      <a:pt x="2266" y="3791"/>
                    </a:lnTo>
                    <a:lnTo>
                      <a:pt x="2286" y="3810"/>
                    </a:lnTo>
                    <a:lnTo>
                      <a:pt x="2286" y="3886"/>
                    </a:lnTo>
                    <a:lnTo>
                      <a:pt x="2229" y="4058"/>
                    </a:lnTo>
                    <a:lnTo>
                      <a:pt x="2229" y="4114"/>
                    </a:lnTo>
                    <a:lnTo>
                      <a:pt x="2229" y="4172"/>
                    </a:lnTo>
                    <a:lnTo>
                      <a:pt x="2247" y="4229"/>
                    </a:lnTo>
                    <a:lnTo>
                      <a:pt x="2286" y="4267"/>
                    </a:lnTo>
                    <a:lnTo>
                      <a:pt x="2305" y="4286"/>
                    </a:lnTo>
                    <a:lnTo>
                      <a:pt x="2381" y="4305"/>
                    </a:lnTo>
                    <a:lnTo>
                      <a:pt x="2400" y="4324"/>
                    </a:lnTo>
                    <a:lnTo>
                      <a:pt x="2419" y="4363"/>
                    </a:lnTo>
                    <a:lnTo>
                      <a:pt x="2419" y="4381"/>
                    </a:lnTo>
                    <a:lnTo>
                      <a:pt x="2552" y="4534"/>
                    </a:lnTo>
                    <a:lnTo>
                      <a:pt x="2591" y="4610"/>
                    </a:lnTo>
                    <a:lnTo>
                      <a:pt x="2571" y="4705"/>
                    </a:lnTo>
                    <a:lnTo>
                      <a:pt x="2171" y="5048"/>
                    </a:lnTo>
                    <a:lnTo>
                      <a:pt x="2114" y="5086"/>
                    </a:lnTo>
                    <a:lnTo>
                      <a:pt x="2057" y="5086"/>
                    </a:lnTo>
                    <a:lnTo>
                      <a:pt x="2000" y="5067"/>
                    </a:lnTo>
                    <a:lnTo>
                      <a:pt x="1981" y="5067"/>
                    </a:lnTo>
                    <a:lnTo>
                      <a:pt x="1905" y="5220"/>
                    </a:lnTo>
                    <a:lnTo>
                      <a:pt x="1885" y="5257"/>
                    </a:lnTo>
                    <a:lnTo>
                      <a:pt x="1848" y="5257"/>
                    </a:lnTo>
                    <a:lnTo>
                      <a:pt x="1771" y="5257"/>
                    </a:lnTo>
                    <a:lnTo>
                      <a:pt x="1752" y="5257"/>
                    </a:lnTo>
                    <a:lnTo>
                      <a:pt x="1581" y="5372"/>
                    </a:lnTo>
                    <a:lnTo>
                      <a:pt x="1467" y="5372"/>
                    </a:lnTo>
                    <a:lnTo>
                      <a:pt x="1314" y="5296"/>
                    </a:lnTo>
                    <a:lnTo>
                      <a:pt x="1219" y="5315"/>
                    </a:lnTo>
                    <a:lnTo>
                      <a:pt x="1105" y="5391"/>
                    </a:lnTo>
                    <a:lnTo>
                      <a:pt x="1067" y="5410"/>
                    </a:lnTo>
                    <a:lnTo>
                      <a:pt x="1047" y="5410"/>
                    </a:lnTo>
                    <a:lnTo>
                      <a:pt x="1028" y="5391"/>
                    </a:lnTo>
                    <a:lnTo>
                      <a:pt x="991" y="5391"/>
                    </a:lnTo>
                    <a:lnTo>
                      <a:pt x="914" y="5391"/>
                    </a:lnTo>
                    <a:lnTo>
                      <a:pt x="876" y="5391"/>
                    </a:lnTo>
                    <a:lnTo>
                      <a:pt x="781" y="5410"/>
                    </a:lnTo>
                    <a:lnTo>
                      <a:pt x="686" y="5467"/>
                    </a:lnTo>
                    <a:lnTo>
                      <a:pt x="628" y="5543"/>
                    </a:lnTo>
                    <a:lnTo>
                      <a:pt x="610" y="5600"/>
                    </a:lnTo>
                    <a:lnTo>
                      <a:pt x="590" y="5638"/>
                    </a:lnTo>
                    <a:lnTo>
                      <a:pt x="628" y="5963"/>
                    </a:lnTo>
                    <a:lnTo>
                      <a:pt x="610" y="6039"/>
                    </a:lnTo>
                    <a:lnTo>
                      <a:pt x="590" y="6058"/>
                    </a:lnTo>
                    <a:lnTo>
                      <a:pt x="533" y="6095"/>
                    </a:lnTo>
                    <a:lnTo>
                      <a:pt x="476" y="6172"/>
                    </a:lnTo>
                    <a:lnTo>
                      <a:pt x="381" y="6248"/>
                    </a:lnTo>
                    <a:lnTo>
                      <a:pt x="361" y="6286"/>
                    </a:lnTo>
                    <a:lnTo>
                      <a:pt x="361" y="6344"/>
                    </a:lnTo>
                    <a:lnTo>
                      <a:pt x="381" y="6362"/>
                    </a:lnTo>
                    <a:lnTo>
                      <a:pt x="400" y="6381"/>
                    </a:lnTo>
                    <a:lnTo>
                      <a:pt x="419" y="6400"/>
                    </a:lnTo>
                    <a:lnTo>
                      <a:pt x="438" y="6400"/>
                    </a:lnTo>
                    <a:lnTo>
                      <a:pt x="457" y="6420"/>
                    </a:lnTo>
                    <a:lnTo>
                      <a:pt x="457" y="6439"/>
                    </a:lnTo>
                    <a:lnTo>
                      <a:pt x="457" y="6476"/>
                    </a:lnTo>
                    <a:lnTo>
                      <a:pt x="495" y="6572"/>
                    </a:lnTo>
                    <a:lnTo>
                      <a:pt x="476" y="6610"/>
                    </a:lnTo>
                    <a:lnTo>
                      <a:pt x="457" y="6667"/>
                    </a:lnTo>
                    <a:lnTo>
                      <a:pt x="324" y="6857"/>
                    </a:lnTo>
                    <a:lnTo>
                      <a:pt x="285" y="6896"/>
                    </a:lnTo>
                    <a:lnTo>
                      <a:pt x="190" y="6934"/>
                    </a:lnTo>
                    <a:lnTo>
                      <a:pt x="133" y="6972"/>
                    </a:lnTo>
                    <a:lnTo>
                      <a:pt x="57" y="7048"/>
                    </a:lnTo>
                    <a:lnTo>
                      <a:pt x="19" y="7162"/>
                    </a:lnTo>
                    <a:lnTo>
                      <a:pt x="0" y="7277"/>
                    </a:lnTo>
                    <a:lnTo>
                      <a:pt x="38" y="7410"/>
                    </a:lnTo>
                    <a:lnTo>
                      <a:pt x="95" y="7563"/>
                    </a:lnTo>
                    <a:lnTo>
                      <a:pt x="95" y="7619"/>
                    </a:lnTo>
                    <a:lnTo>
                      <a:pt x="95" y="7677"/>
                    </a:lnTo>
                    <a:lnTo>
                      <a:pt x="76" y="7810"/>
                    </a:lnTo>
                    <a:lnTo>
                      <a:pt x="76" y="7924"/>
                    </a:lnTo>
                    <a:lnTo>
                      <a:pt x="57" y="8039"/>
                    </a:lnTo>
                    <a:lnTo>
                      <a:pt x="57" y="8115"/>
                    </a:lnTo>
                    <a:lnTo>
                      <a:pt x="114" y="8381"/>
                    </a:lnTo>
                    <a:lnTo>
                      <a:pt x="190" y="8591"/>
                    </a:lnTo>
                    <a:lnTo>
                      <a:pt x="190" y="8629"/>
                    </a:lnTo>
                    <a:lnTo>
                      <a:pt x="190" y="8648"/>
                    </a:lnTo>
                    <a:lnTo>
                      <a:pt x="247" y="8648"/>
                    </a:lnTo>
                    <a:lnTo>
                      <a:pt x="266" y="8667"/>
                    </a:lnTo>
                    <a:lnTo>
                      <a:pt x="305" y="8667"/>
                    </a:lnTo>
                    <a:lnTo>
                      <a:pt x="343" y="8667"/>
                    </a:lnTo>
                    <a:lnTo>
                      <a:pt x="705" y="8629"/>
                    </a:lnTo>
                    <a:lnTo>
                      <a:pt x="742" y="8648"/>
                    </a:lnTo>
                    <a:lnTo>
                      <a:pt x="819" y="8629"/>
                    </a:lnTo>
                    <a:lnTo>
                      <a:pt x="876" y="8591"/>
                    </a:lnTo>
                    <a:lnTo>
                      <a:pt x="914" y="8553"/>
                    </a:lnTo>
                    <a:lnTo>
                      <a:pt x="952" y="8515"/>
                    </a:lnTo>
                    <a:lnTo>
                      <a:pt x="1009" y="8420"/>
                    </a:lnTo>
                    <a:lnTo>
                      <a:pt x="1047" y="8381"/>
                    </a:lnTo>
                    <a:lnTo>
                      <a:pt x="1162" y="8343"/>
                    </a:lnTo>
                    <a:lnTo>
                      <a:pt x="1181" y="8343"/>
                    </a:lnTo>
                    <a:lnTo>
                      <a:pt x="1371" y="8305"/>
                    </a:lnTo>
                    <a:lnTo>
                      <a:pt x="1428" y="8305"/>
                    </a:lnTo>
                    <a:lnTo>
                      <a:pt x="1448" y="8325"/>
                    </a:lnTo>
                    <a:lnTo>
                      <a:pt x="1428" y="8362"/>
                    </a:lnTo>
                    <a:lnTo>
                      <a:pt x="1409" y="8420"/>
                    </a:lnTo>
                    <a:lnTo>
                      <a:pt x="1390" y="8457"/>
                    </a:lnTo>
                    <a:lnTo>
                      <a:pt x="1390" y="8477"/>
                    </a:lnTo>
                    <a:lnTo>
                      <a:pt x="1409" y="8496"/>
                    </a:lnTo>
                    <a:lnTo>
                      <a:pt x="1428" y="8534"/>
                    </a:lnTo>
                    <a:lnTo>
                      <a:pt x="1448" y="8553"/>
                    </a:lnTo>
                    <a:lnTo>
                      <a:pt x="1485" y="8572"/>
                    </a:lnTo>
                    <a:lnTo>
                      <a:pt x="1524" y="8591"/>
                    </a:lnTo>
                    <a:lnTo>
                      <a:pt x="1543" y="8610"/>
                    </a:lnTo>
                    <a:lnTo>
                      <a:pt x="1543" y="8629"/>
                    </a:lnTo>
                    <a:lnTo>
                      <a:pt x="1543" y="8667"/>
                    </a:lnTo>
                    <a:lnTo>
                      <a:pt x="1524" y="8686"/>
                    </a:lnTo>
                    <a:lnTo>
                      <a:pt x="1485" y="8762"/>
                    </a:lnTo>
                    <a:lnTo>
                      <a:pt x="1485" y="8782"/>
                    </a:lnTo>
                    <a:lnTo>
                      <a:pt x="1467" y="8801"/>
                    </a:lnTo>
                    <a:lnTo>
                      <a:pt x="1485" y="8801"/>
                    </a:lnTo>
                    <a:lnTo>
                      <a:pt x="1485" y="8819"/>
                    </a:lnTo>
                    <a:lnTo>
                      <a:pt x="1485" y="8838"/>
                    </a:lnTo>
                    <a:lnTo>
                      <a:pt x="1504" y="8858"/>
                    </a:lnTo>
                    <a:lnTo>
                      <a:pt x="1524" y="8877"/>
                    </a:lnTo>
                    <a:lnTo>
                      <a:pt x="1524" y="8896"/>
                    </a:lnTo>
                    <a:lnTo>
                      <a:pt x="1543" y="8896"/>
                    </a:lnTo>
                    <a:lnTo>
                      <a:pt x="1562" y="8896"/>
                    </a:lnTo>
                    <a:lnTo>
                      <a:pt x="1562" y="8915"/>
                    </a:lnTo>
                    <a:lnTo>
                      <a:pt x="1581" y="8896"/>
                    </a:lnTo>
                    <a:lnTo>
                      <a:pt x="1600" y="8896"/>
                    </a:lnTo>
                    <a:lnTo>
                      <a:pt x="1619" y="8877"/>
                    </a:lnTo>
                    <a:lnTo>
                      <a:pt x="1657" y="8838"/>
                    </a:lnTo>
                    <a:lnTo>
                      <a:pt x="1676" y="8782"/>
                    </a:lnTo>
                    <a:lnTo>
                      <a:pt x="1695" y="8762"/>
                    </a:lnTo>
                    <a:lnTo>
                      <a:pt x="1714" y="8762"/>
                    </a:lnTo>
                    <a:lnTo>
                      <a:pt x="1733" y="8782"/>
                    </a:lnTo>
                    <a:lnTo>
                      <a:pt x="1714" y="8934"/>
                    </a:lnTo>
                    <a:lnTo>
                      <a:pt x="1695" y="8991"/>
                    </a:lnTo>
                    <a:lnTo>
                      <a:pt x="1695" y="9048"/>
                    </a:lnTo>
                    <a:lnTo>
                      <a:pt x="1695" y="9200"/>
                    </a:lnTo>
                    <a:lnTo>
                      <a:pt x="1695" y="9239"/>
                    </a:lnTo>
                    <a:lnTo>
                      <a:pt x="1695" y="9448"/>
                    </a:lnTo>
                    <a:lnTo>
                      <a:pt x="1695" y="9505"/>
                    </a:lnTo>
                    <a:lnTo>
                      <a:pt x="1676" y="9676"/>
                    </a:lnTo>
                    <a:lnTo>
                      <a:pt x="1676" y="9715"/>
                    </a:lnTo>
                    <a:lnTo>
                      <a:pt x="1657" y="9791"/>
                    </a:lnTo>
                    <a:lnTo>
                      <a:pt x="1657" y="9810"/>
                    </a:lnTo>
                    <a:lnTo>
                      <a:pt x="1657" y="9829"/>
                    </a:lnTo>
                    <a:lnTo>
                      <a:pt x="1657" y="9848"/>
                    </a:lnTo>
                    <a:lnTo>
                      <a:pt x="1657" y="9886"/>
                    </a:lnTo>
                    <a:lnTo>
                      <a:pt x="1676" y="9886"/>
                    </a:lnTo>
                    <a:lnTo>
                      <a:pt x="1695" y="9905"/>
                    </a:lnTo>
                    <a:lnTo>
                      <a:pt x="1771" y="9943"/>
                    </a:lnTo>
                    <a:lnTo>
                      <a:pt x="1790" y="9943"/>
                    </a:lnTo>
                    <a:lnTo>
                      <a:pt x="1809" y="9943"/>
                    </a:lnTo>
                    <a:lnTo>
                      <a:pt x="1829" y="9943"/>
                    </a:lnTo>
                    <a:lnTo>
                      <a:pt x="1866" y="10020"/>
                    </a:lnTo>
                    <a:lnTo>
                      <a:pt x="1924" y="10324"/>
                    </a:lnTo>
                    <a:lnTo>
                      <a:pt x="1924" y="10362"/>
                    </a:lnTo>
                    <a:lnTo>
                      <a:pt x="1924" y="10382"/>
                    </a:lnTo>
                    <a:lnTo>
                      <a:pt x="1943" y="10401"/>
                    </a:lnTo>
                    <a:lnTo>
                      <a:pt x="1962" y="10401"/>
                    </a:lnTo>
                    <a:lnTo>
                      <a:pt x="1962" y="10382"/>
                    </a:lnTo>
                    <a:lnTo>
                      <a:pt x="1962" y="10324"/>
                    </a:lnTo>
                    <a:lnTo>
                      <a:pt x="1962" y="10306"/>
                    </a:lnTo>
                    <a:lnTo>
                      <a:pt x="1962" y="10286"/>
                    </a:lnTo>
                    <a:lnTo>
                      <a:pt x="1981" y="10267"/>
                    </a:lnTo>
                    <a:lnTo>
                      <a:pt x="1981" y="10248"/>
                    </a:lnTo>
                    <a:lnTo>
                      <a:pt x="2019" y="10229"/>
                    </a:lnTo>
                    <a:lnTo>
                      <a:pt x="2019" y="10210"/>
                    </a:lnTo>
                    <a:lnTo>
                      <a:pt x="2019" y="10191"/>
                    </a:lnTo>
                    <a:lnTo>
                      <a:pt x="2038" y="10153"/>
                    </a:lnTo>
                    <a:lnTo>
                      <a:pt x="2038" y="10134"/>
                    </a:lnTo>
                    <a:lnTo>
                      <a:pt x="2057" y="10115"/>
                    </a:lnTo>
                    <a:lnTo>
                      <a:pt x="2057" y="10134"/>
                    </a:lnTo>
                    <a:lnTo>
                      <a:pt x="2076" y="10153"/>
                    </a:lnTo>
                    <a:lnTo>
                      <a:pt x="2095" y="10153"/>
                    </a:lnTo>
                    <a:lnTo>
                      <a:pt x="2114" y="10153"/>
                    </a:lnTo>
                    <a:lnTo>
                      <a:pt x="2114" y="10134"/>
                    </a:lnTo>
                    <a:lnTo>
                      <a:pt x="2133" y="10134"/>
                    </a:lnTo>
                    <a:lnTo>
                      <a:pt x="2152" y="10134"/>
                    </a:lnTo>
                    <a:lnTo>
                      <a:pt x="2190" y="10134"/>
                    </a:lnTo>
                    <a:lnTo>
                      <a:pt x="2210" y="10134"/>
                    </a:lnTo>
                    <a:lnTo>
                      <a:pt x="2229" y="10115"/>
                    </a:lnTo>
                    <a:lnTo>
                      <a:pt x="2247" y="10115"/>
                    </a:lnTo>
                    <a:lnTo>
                      <a:pt x="2266" y="10077"/>
                    </a:lnTo>
                    <a:lnTo>
                      <a:pt x="2266" y="10057"/>
                    </a:lnTo>
                    <a:lnTo>
                      <a:pt x="2286" y="10039"/>
                    </a:lnTo>
                    <a:lnTo>
                      <a:pt x="2286" y="10020"/>
                    </a:lnTo>
                    <a:lnTo>
                      <a:pt x="2305" y="10020"/>
                    </a:lnTo>
                    <a:lnTo>
                      <a:pt x="2324" y="10020"/>
                    </a:lnTo>
                    <a:lnTo>
                      <a:pt x="2343" y="10020"/>
                    </a:lnTo>
                    <a:lnTo>
                      <a:pt x="2362" y="9962"/>
                    </a:lnTo>
                    <a:lnTo>
                      <a:pt x="2381" y="9943"/>
                    </a:lnTo>
                    <a:lnTo>
                      <a:pt x="2381" y="9925"/>
                    </a:lnTo>
                    <a:lnTo>
                      <a:pt x="2400" y="9925"/>
                    </a:lnTo>
                    <a:lnTo>
                      <a:pt x="2400" y="9943"/>
                    </a:lnTo>
                    <a:lnTo>
                      <a:pt x="2419" y="9943"/>
                    </a:lnTo>
                    <a:lnTo>
                      <a:pt x="2419" y="9962"/>
                    </a:lnTo>
                    <a:lnTo>
                      <a:pt x="2419" y="9981"/>
                    </a:lnTo>
                    <a:lnTo>
                      <a:pt x="2438" y="10020"/>
                    </a:lnTo>
                    <a:lnTo>
                      <a:pt x="2419" y="10057"/>
                    </a:lnTo>
                    <a:lnTo>
                      <a:pt x="2438" y="10096"/>
                    </a:lnTo>
                    <a:lnTo>
                      <a:pt x="2438" y="10134"/>
                    </a:lnTo>
                    <a:lnTo>
                      <a:pt x="2476" y="10172"/>
                    </a:lnTo>
                    <a:lnTo>
                      <a:pt x="2476" y="10191"/>
                    </a:lnTo>
                    <a:lnTo>
                      <a:pt x="2476" y="10210"/>
                    </a:lnTo>
                    <a:lnTo>
                      <a:pt x="2476" y="10248"/>
                    </a:lnTo>
                    <a:lnTo>
                      <a:pt x="2457" y="10362"/>
                    </a:lnTo>
                    <a:lnTo>
                      <a:pt x="2438" y="10401"/>
                    </a:lnTo>
                    <a:lnTo>
                      <a:pt x="2457" y="10591"/>
                    </a:lnTo>
                    <a:lnTo>
                      <a:pt x="2419" y="10819"/>
                    </a:lnTo>
                    <a:lnTo>
                      <a:pt x="2419" y="10934"/>
                    </a:lnTo>
                    <a:lnTo>
                      <a:pt x="2419" y="10991"/>
                    </a:lnTo>
                    <a:lnTo>
                      <a:pt x="2438" y="11086"/>
                    </a:lnTo>
                    <a:lnTo>
                      <a:pt x="2438" y="11105"/>
                    </a:lnTo>
                    <a:lnTo>
                      <a:pt x="2457" y="11105"/>
                    </a:lnTo>
                    <a:lnTo>
                      <a:pt x="2476" y="11105"/>
                    </a:lnTo>
                    <a:lnTo>
                      <a:pt x="2495" y="11067"/>
                    </a:lnTo>
                    <a:lnTo>
                      <a:pt x="2495" y="11048"/>
                    </a:lnTo>
                    <a:lnTo>
                      <a:pt x="2495" y="11029"/>
                    </a:lnTo>
                    <a:lnTo>
                      <a:pt x="2495" y="11010"/>
                    </a:lnTo>
                    <a:lnTo>
                      <a:pt x="2476" y="10953"/>
                    </a:lnTo>
                    <a:lnTo>
                      <a:pt x="2476" y="10896"/>
                    </a:lnTo>
                    <a:lnTo>
                      <a:pt x="2476" y="10877"/>
                    </a:lnTo>
                    <a:lnTo>
                      <a:pt x="2495" y="10858"/>
                    </a:lnTo>
                    <a:lnTo>
                      <a:pt x="2591" y="10819"/>
                    </a:lnTo>
                    <a:lnTo>
                      <a:pt x="2628" y="10800"/>
                    </a:lnTo>
                    <a:lnTo>
                      <a:pt x="2686" y="10782"/>
                    </a:lnTo>
                    <a:lnTo>
                      <a:pt x="2705" y="10763"/>
                    </a:lnTo>
                    <a:lnTo>
                      <a:pt x="2723" y="10763"/>
                    </a:lnTo>
                    <a:lnTo>
                      <a:pt x="2819" y="10763"/>
                    </a:lnTo>
                    <a:lnTo>
                      <a:pt x="2838" y="10763"/>
                    </a:lnTo>
                    <a:lnTo>
                      <a:pt x="2838" y="10724"/>
                    </a:lnTo>
                    <a:lnTo>
                      <a:pt x="2819" y="10610"/>
                    </a:lnTo>
                    <a:lnTo>
                      <a:pt x="2438" y="9258"/>
                    </a:lnTo>
                    <a:lnTo>
                      <a:pt x="2400" y="9200"/>
                    </a:lnTo>
                    <a:lnTo>
                      <a:pt x="2381" y="9182"/>
                    </a:lnTo>
                    <a:lnTo>
                      <a:pt x="2362" y="9010"/>
                    </a:lnTo>
                    <a:lnTo>
                      <a:pt x="2362" y="8972"/>
                    </a:lnTo>
                    <a:lnTo>
                      <a:pt x="2381" y="8934"/>
                    </a:lnTo>
                    <a:lnTo>
                      <a:pt x="2381" y="8915"/>
                    </a:lnTo>
                    <a:lnTo>
                      <a:pt x="2381" y="8838"/>
                    </a:lnTo>
                    <a:lnTo>
                      <a:pt x="2362" y="8801"/>
                    </a:lnTo>
                    <a:lnTo>
                      <a:pt x="2286" y="8496"/>
                    </a:lnTo>
                    <a:lnTo>
                      <a:pt x="2190" y="8420"/>
                    </a:lnTo>
                    <a:lnTo>
                      <a:pt x="2152" y="8362"/>
                    </a:lnTo>
                    <a:lnTo>
                      <a:pt x="2133" y="8267"/>
                    </a:lnTo>
                    <a:lnTo>
                      <a:pt x="2095" y="8153"/>
                    </a:lnTo>
                    <a:lnTo>
                      <a:pt x="2038" y="8058"/>
                    </a:lnTo>
                    <a:lnTo>
                      <a:pt x="2019" y="8039"/>
                    </a:lnTo>
                    <a:lnTo>
                      <a:pt x="2019" y="8020"/>
                    </a:lnTo>
                    <a:lnTo>
                      <a:pt x="2038" y="7981"/>
                    </a:lnTo>
                    <a:lnTo>
                      <a:pt x="2038" y="7962"/>
                    </a:lnTo>
                    <a:lnTo>
                      <a:pt x="2076" y="7924"/>
                    </a:lnTo>
                    <a:lnTo>
                      <a:pt x="2095" y="7886"/>
                    </a:lnTo>
                    <a:lnTo>
                      <a:pt x="2152" y="7848"/>
                    </a:lnTo>
                    <a:lnTo>
                      <a:pt x="2247" y="7791"/>
                    </a:lnTo>
                    <a:lnTo>
                      <a:pt x="2247" y="7772"/>
                    </a:lnTo>
                    <a:lnTo>
                      <a:pt x="2266" y="7753"/>
                    </a:lnTo>
                    <a:lnTo>
                      <a:pt x="2305" y="7715"/>
                    </a:lnTo>
                    <a:lnTo>
                      <a:pt x="2324" y="7658"/>
                    </a:lnTo>
                    <a:lnTo>
                      <a:pt x="2343" y="7639"/>
                    </a:lnTo>
                    <a:lnTo>
                      <a:pt x="2362" y="7619"/>
                    </a:lnTo>
                    <a:lnTo>
                      <a:pt x="2381" y="7619"/>
                    </a:lnTo>
                    <a:lnTo>
                      <a:pt x="2381" y="7600"/>
                    </a:lnTo>
                    <a:lnTo>
                      <a:pt x="2457" y="7600"/>
                    </a:lnTo>
                    <a:lnTo>
                      <a:pt x="2476" y="7600"/>
                    </a:lnTo>
                    <a:lnTo>
                      <a:pt x="2495" y="7619"/>
                    </a:lnTo>
                    <a:lnTo>
                      <a:pt x="2514" y="7619"/>
                    </a:lnTo>
                    <a:lnTo>
                      <a:pt x="2533" y="7619"/>
                    </a:lnTo>
                    <a:lnTo>
                      <a:pt x="2552" y="7619"/>
                    </a:lnTo>
                    <a:lnTo>
                      <a:pt x="2571" y="7600"/>
                    </a:lnTo>
                    <a:lnTo>
                      <a:pt x="2628" y="7563"/>
                    </a:lnTo>
                    <a:lnTo>
                      <a:pt x="2686" y="7505"/>
                    </a:lnTo>
                    <a:lnTo>
                      <a:pt x="2705" y="7486"/>
                    </a:lnTo>
                    <a:lnTo>
                      <a:pt x="2743" y="7410"/>
                    </a:lnTo>
                    <a:lnTo>
                      <a:pt x="2762" y="7391"/>
                    </a:lnTo>
                    <a:lnTo>
                      <a:pt x="2838" y="7334"/>
                    </a:lnTo>
                    <a:lnTo>
                      <a:pt x="2895" y="7277"/>
                    </a:lnTo>
                    <a:lnTo>
                      <a:pt x="2895" y="7238"/>
                    </a:lnTo>
                    <a:lnTo>
                      <a:pt x="2914" y="7201"/>
                    </a:lnTo>
                    <a:lnTo>
                      <a:pt x="2933" y="7162"/>
                    </a:lnTo>
                    <a:lnTo>
                      <a:pt x="2952" y="7105"/>
                    </a:lnTo>
                    <a:lnTo>
                      <a:pt x="2972" y="7067"/>
                    </a:lnTo>
                    <a:lnTo>
                      <a:pt x="2972" y="7048"/>
                    </a:lnTo>
                    <a:lnTo>
                      <a:pt x="2990" y="7048"/>
                    </a:lnTo>
                    <a:lnTo>
                      <a:pt x="3009" y="7048"/>
                    </a:lnTo>
                    <a:lnTo>
                      <a:pt x="3028" y="7048"/>
                    </a:lnTo>
                    <a:lnTo>
                      <a:pt x="3048" y="7048"/>
                    </a:lnTo>
                    <a:lnTo>
                      <a:pt x="3200" y="7143"/>
                    </a:lnTo>
                    <a:lnTo>
                      <a:pt x="3219" y="7143"/>
                    </a:lnTo>
                    <a:lnTo>
                      <a:pt x="3238" y="7143"/>
                    </a:lnTo>
                    <a:lnTo>
                      <a:pt x="3257" y="7124"/>
                    </a:lnTo>
                    <a:lnTo>
                      <a:pt x="3276" y="7124"/>
                    </a:lnTo>
                    <a:lnTo>
                      <a:pt x="3276" y="7105"/>
                    </a:lnTo>
                    <a:lnTo>
                      <a:pt x="3276" y="7086"/>
                    </a:lnTo>
                    <a:lnTo>
                      <a:pt x="3276" y="7067"/>
                    </a:lnTo>
                    <a:lnTo>
                      <a:pt x="3257" y="7010"/>
                    </a:lnTo>
                    <a:lnTo>
                      <a:pt x="2838" y="6496"/>
                    </a:lnTo>
                    <a:lnTo>
                      <a:pt x="2800" y="6439"/>
                    </a:lnTo>
                    <a:lnTo>
                      <a:pt x="2762" y="6439"/>
                    </a:lnTo>
                    <a:lnTo>
                      <a:pt x="2762" y="6420"/>
                    </a:lnTo>
                    <a:lnTo>
                      <a:pt x="2781" y="6381"/>
                    </a:lnTo>
                    <a:lnTo>
                      <a:pt x="2781" y="6362"/>
                    </a:lnTo>
                    <a:lnTo>
                      <a:pt x="2781" y="6344"/>
                    </a:lnTo>
                    <a:lnTo>
                      <a:pt x="2762" y="6248"/>
                    </a:lnTo>
                    <a:lnTo>
                      <a:pt x="2762" y="6115"/>
                    </a:lnTo>
                    <a:lnTo>
                      <a:pt x="2781" y="6095"/>
                    </a:lnTo>
                    <a:lnTo>
                      <a:pt x="2781" y="6077"/>
                    </a:lnTo>
                    <a:lnTo>
                      <a:pt x="2800" y="6077"/>
                    </a:lnTo>
                    <a:lnTo>
                      <a:pt x="2819" y="6058"/>
                    </a:lnTo>
                    <a:lnTo>
                      <a:pt x="2838" y="6019"/>
                    </a:lnTo>
                    <a:lnTo>
                      <a:pt x="2914" y="5886"/>
                    </a:lnTo>
                    <a:lnTo>
                      <a:pt x="2990" y="5791"/>
                    </a:lnTo>
                    <a:lnTo>
                      <a:pt x="2990" y="5753"/>
                    </a:lnTo>
                    <a:lnTo>
                      <a:pt x="3048" y="5582"/>
                    </a:lnTo>
                    <a:lnTo>
                      <a:pt x="3067" y="5562"/>
                    </a:lnTo>
                    <a:lnTo>
                      <a:pt x="3086" y="5562"/>
                    </a:lnTo>
                    <a:lnTo>
                      <a:pt x="3104" y="5543"/>
                    </a:lnTo>
                    <a:lnTo>
                      <a:pt x="3124" y="5505"/>
                    </a:lnTo>
                    <a:lnTo>
                      <a:pt x="3162" y="5486"/>
                    </a:lnTo>
                    <a:lnTo>
                      <a:pt x="3181" y="5486"/>
                    </a:lnTo>
                    <a:lnTo>
                      <a:pt x="3200" y="5486"/>
                    </a:lnTo>
                    <a:lnTo>
                      <a:pt x="3257" y="5505"/>
                    </a:lnTo>
                    <a:lnTo>
                      <a:pt x="3276" y="5505"/>
                    </a:lnTo>
                    <a:lnTo>
                      <a:pt x="3295" y="5486"/>
                    </a:lnTo>
                    <a:lnTo>
                      <a:pt x="3353" y="5505"/>
                    </a:lnTo>
                    <a:lnTo>
                      <a:pt x="3371" y="5505"/>
                    </a:lnTo>
                    <a:lnTo>
                      <a:pt x="3390" y="5505"/>
                    </a:lnTo>
                    <a:lnTo>
                      <a:pt x="3409" y="5505"/>
                    </a:lnTo>
                    <a:lnTo>
                      <a:pt x="3429" y="5486"/>
                    </a:lnTo>
                    <a:lnTo>
                      <a:pt x="3467" y="5486"/>
                    </a:lnTo>
                    <a:lnTo>
                      <a:pt x="3505" y="5467"/>
                    </a:lnTo>
                    <a:lnTo>
                      <a:pt x="3562" y="5467"/>
                    </a:lnTo>
                    <a:lnTo>
                      <a:pt x="3581" y="5448"/>
                    </a:lnTo>
                    <a:lnTo>
                      <a:pt x="3619" y="5429"/>
                    </a:lnTo>
                    <a:lnTo>
                      <a:pt x="3638" y="5410"/>
                    </a:lnTo>
                    <a:lnTo>
                      <a:pt x="3676" y="5372"/>
                    </a:lnTo>
                    <a:lnTo>
                      <a:pt x="3695" y="5353"/>
                    </a:lnTo>
                    <a:lnTo>
                      <a:pt x="3714" y="5353"/>
                    </a:lnTo>
                    <a:lnTo>
                      <a:pt x="3771" y="5334"/>
                    </a:lnTo>
                    <a:lnTo>
                      <a:pt x="3924" y="5162"/>
                    </a:lnTo>
                    <a:lnTo>
                      <a:pt x="3962" y="5105"/>
                    </a:lnTo>
                    <a:lnTo>
                      <a:pt x="3962" y="5086"/>
                    </a:lnTo>
                    <a:lnTo>
                      <a:pt x="3962" y="5067"/>
                    </a:lnTo>
                    <a:lnTo>
                      <a:pt x="3943" y="5067"/>
                    </a:lnTo>
                    <a:lnTo>
                      <a:pt x="3943" y="5048"/>
                    </a:lnTo>
                    <a:lnTo>
                      <a:pt x="3924" y="5048"/>
                    </a:lnTo>
                    <a:lnTo>
                      <a:pt x="3866" y="5029"/>
                    </a:lnTo>
                    <a:lnTo>
                      <a:pt x="3829" y="5010"/>
                    </a:lnTo>
                    <a:lnTo>
                      <a:pt x="3790" y="4991"/>
                    </a:lnTo>
                    <a:lnTo>
                      <a:pt x="3771" y="4991"/>
                    </a:lnTo>
                    <a:lnTo>
                      <a:pt x="3733" y="4991"/>
                    </a:lnTo>
                    <a:lnTo>
                      <a:pt x="3695" y="4991"/>
                    </a:lnTo>
                    <a:lnTo>
                      <a:pt x="3695" y="4972"/>
                    </a:lnTo>
                    <a:lnTo>
                      <a:pt x="3638" y="4991"/>
                    </a:lnTo>
                    <a:lnTo>
                      <a:pt x="3562" y="4972"/>
                    </a:lnTo>
                    <a:lnTo>
                      <a:pt x="3524" y="4972"/>
                    </a:lnTo>
                    <a:lnTo>
                      <a:pt x="3524" y="4953"/>
                    </a:lnTo>
                    <a:lnTo>
                      <a:pt x="3524" y="4934"/>
                    </a:lnTo>
                    <a:lnTo>
                      <a:pt x="3543" y="4896"/>
                    </a:lnTo>
                    <a:lnTo>
                      <a:pt x="3524" y="4876"/>
                    </a:lnTo>
                    <a:lnTo>
                      <a:pt x="3505" y="4876"/>
                    </a:lnTo>
                    <a:lnTo>
                      <a:pt x="3467" y="4876"/>
                    </a:lnTo>
                    <a:lnTo>
                      <a:pt x="3390" y="4839"/>
                    </a:lnTo>
                    <a:lnTo>
                      <a:pt x="3371" y="4839"/>
                    </a:lnTo>
                    <a:lnTo>
                      <a:pt x="3353" y="4839"/>
                    </a:lnTo>
                    <a:lnTo>
                      <a:pt x="3314" y="4839"/>
                    </a:lnTo>
                    <a:lnTo>
                      <a:pt x="3295" y="4820"/>
                    </a:lnTo>
                    <a:lnTo>
                      <a:pt x="3276" y="4820"/>
                    </a:lnTo>
                    <a:lnTo>
                      <a:pt x="3200" y="4724"/>
                    </a:lnTo>
                    <a:lnTo>
                      <a:pt x="3181" y="4629"/>
                    </a:lnTo>
                    <a:lnTo>
                      <a:pt x="3162" y="4591"/>
                    </a:lnTo>
                    <a:lnTo>
                      <a:pt x="3143" y="4591"/>
                    </a:lnTo>
                    <a:lnTo>
                      <a:pt x="3067" y="4534"/>
                    </a:lnTo>
                    <a:lnTo>
                      <a:pt x="3028" y="4515"/>
                    </a:lnTo>
                    <a:lnTo>
                      <a:pt x="3028" y="4495"/>
                    </a:lnTo>
                    <a:lnTo>
                      <a:pt x="3009" y="4477"/>
                    </a:lnTo>
                    <a:lnTo>
                      <a:pt x="3028" y="4458"/>
                    </a:lnTo>
                    <a:lnTo>
                      <a:pt x="3028" y="4439"/>
                    </a:lnTo>
                    <a:lnTo>
                      <a:pt x="3028" y="4419"/>
                    </a:lnTo>
                    <a:lnTo>
                      <a:pt x="3067" y="4400"/>
                    </a:lnTo>
                    <a:lnTo>
                      <a:pt x="3086" y="4381"/>
                    </a:lnTo>
                    <a:lnTo>
                      <a:pt x="3124" y="4381"/>
                    </a:lnTo>
                    <a:lnTo>
                      <a:pt x="3162" y="4381"/>
                    </a:lnTo>
                    <a:lnTo>
                      <a:pt x="3181" y="4363"/>
                    </a:lnTo>
                    <a:lnTo>
                      <a:pt x="3200" y="4363"/>
                    </a:lnTo>
                    <a:lnTo>
                      <a:pt x="3238" y="4363"/>
                    </a:lnTo>
                    <a:lnTo>
                      <a:pt x="3257" y="4363"/>
                    </a:lnTo>
                    <a:lnTo>
                      <a:pt x="3276" y="4363"/>
                    </a:lnTo>
                    <a:lnTo>
                      <a:pt x="3314" y="4343"/>
                    </a:lnTo>
                    <a:lnTo>
                      <a:pt x="3371" y="4267"/>
                    </a:lnTo>
                    <a:lnTo>
                      <a:pt x="3390" y="4248"/>
                    </a:lnTo>
                    <a:lnTo>
                      <a:pt x="3409" y="4248"/>
                    </a:lnTo>
                    <a:lnTo>
                      <a:pt x="3467" y="4248"/>
                    </a:lnTo>
                    <a:lnTo>
                      <a:pt x="3505" y="4229"/>
                    </a:lnTo>
                    <a:lnTo>
                      <a:pt x="3581" y="4210"/>
                    </a:lnTo>
                    <a:lnTo>
                      <a:pt x="3600" y="4210"/>
                    </a:lnTo>
                    <a:lnTo>
                      <a:pt x="3619" y="4210"/>
                    </a:lnTo>
                    <a:lnTo>
                      <a:pt x="3619" y="4191"/>
                    </a:lnTo>
                    <a:lnTo>
                      <a:pt x="3638" y="4172"/>
                    </a:lnTo>
                    <a:lnTo>
                      <a:pt x="3638" y="4134"/>
                    </a:lnTo>
                    <a:lnTo>
                      <a:pt x="3638" y="4114"/>
                    </a:lnTo>
                    <a:lnTo>
                      <a:pt x="3638" y="4096"/>
                    </a:lnTo>
                    <a:lnTo>
                      <a:pt x="3638" y="4077"/>
                    </a:lnTo>
                    <a:lnTo>
                      <a:pt x="3638" y="4038"/>
                    </a:lnTo>
                    <a:lnTo>
                      <a:pt x="3676" y="3962"/>
                    </a:lnTo>
                    <a:lnTo>
                      <a:pt x="3695" y="3943"/>
                    </a:lnTo>
                    <a:lnTo>
                      <a:pt x="3695" y="3924"/>
                    </a:lnTo>
                    <a:lnTo>
                      <a:pt x="3752" y="3924"/>
                    </a:lnTo>
                    <a:lnTo>
                      <a:pt x="3829" y="3982"/>
                    </a:lnTo>
                    <a:lnTo>
                      <a:pt x="3866" y="3982"/>
                    </a:lnTo>
                    <a:lnTo>
                      <a:pt x="4247" y="4019"/>
                    </a:lnTo>
                    <a:lnTo>
                      <a:pt x="4267" y="4019"/>
                    </a:lnTo>
                    <a:lnTo>
                      <a:pt x="4324" y="4000"/>
                    </a:lnTo>
                    <a:lnTo>
                      <a:pt x="4343" y="3982"/>
                    </a:lnTo>
                    <a:lnTo>
                      <a:pt x="4362" y="3962"/>
                    </a:lnTo>
                    <a:lnTo>
                      <a:pt x="4381" y="3943"/>
                    </a:lnTo>
                    <a:lnTo>
                      <a:pt x="4419" y="3943"/>
                    </a:lnTo>
                    <a:lnTo>
                      <a:pt x="4514" y="3924"/>
                    </a:lnTo>
                    <a:lnTo>
                      <a:pt x="4514" y="3905"/>
                    </a:lnTo>
                    <a:lnTo>
                      <a:pt x="4514" y="3886"/>
                    </a:lnTo>
                    <a:lnTo>
                      <a:pt x="4495" y="3886"/>
                    </a:lnTo>
                    <a:lnTo>
                      <a:pt x="4495" y="3867"/>
                    </a:lnTo>
                    <a:lnTo>
                      <a:pt x="4476" y="3867"/>
                    </a:lnTo>
                    <a:lnTo>
                      <a:pt x="4476" y="3848"/>
                    </a:lnTo>
                    <a:lnTo>
                      <a:pt x="4476" y="3829"/>
                    </a:lnTo>
                    <a:lnTo>
                      <a:pt x="4495" y="3810"/>
                    </a:lnTo>
                    <a:lnTo>
                      <a:pt x="4533" y="3791"/>
                    </a:lnTo>
                    <a:lnTo>
                      <a:pt x="4609" y="3753"/>
                    </a:lnTo>
                    <a:lnTo>
                      <a:pt x="4609" y="3715"/>
                    </a:lnTo>
                    <a:lnTo>
                      <a:pt x="4572" y="3638"/>
                    </a:lnTo>
                    <a:lnTo>
                      <a:pt x="4572" y="3619"/>
                    </a:lnTo>
                    <a:lnTo>
                      <a:pt x="4572" y="3505"/>
                    </a:lnTo>
                    <a:lnTo>
                      <a:pt x="4591" y="3486"/>
                    </a:lnTo>
                    <a:lnTo>
                      <a:pt x="4609" y="3486"/>
                    </a:lnTo>
                    <a:lnTo>
                      <a:pt x="4648" y="3505"/>
                    </a:lnTo>
                    <a:lnTo>
                      <a:pt x="4667" y="3505"/>
                    </a:lnTo>
                    <a:lnTo>
                      <a:pt x="4704" y="3543"/>
                    </a:lnTo>
                    <a:lnTo>
                      <a:pt x="4724" y="3543"/>
                    </a:lnTo>
                    <a:lnTo>
                      <a:pt x="4743" y="3543"/>
                    </a:lnTo>
                    <a:lnTo>
                      <a:pt x="4762" y="3543"/>
                    </a:lnTo>
                    <a:lnTo>
                      <a:pt x="4762" y="3562"/>
                    </a:lnTo>
                    <a:lnTo>
                      <a:pt x="4781" y="3601"/>
                    </a:lnTo>
                    <a:lnTo>
                      <a:pt x="4819" y="3638"/>
                    </a:lnTo>
                    <a:lnTo>
                      <a:pt x="4876" y="3677"/>
                    </a:lnTo>
                    <a:lnTo>
                      <a:pt x="4990" y="3753"/>
                    </a:lnTo>
                    <a:lnTo>
                      <a:pt x="5029" y="3772"/>
                    </a:lnTo>
                    <a:lnTo>
                      <a:pt x="5048" y="3791"/>
                    </a:lnTo>
                    <a:lnTo>
                      <a:pt x="5067" y="3810"/>
                    </a:lnTo>
                    <a:lnTo>
                      <a:pt x="5105" y="3810"/>
                    </a:lnTo>
                    <a:lnTo>
                      <a:pt x="5124" y="3810"/>
                    </a:lnTo>
                    <a:lnTo>
                      <a:pt x="5143" y="3791"/>
                    </a:lnTo>
                    <a:lnTo>
                      <a:pt x="5162" y="3791"/>
                    </a:lnTo>
                    <a:lnTo>
                      <a:pt x="5181" y="3772"/>
                    </a:lnTo>
                    <a:lnTo>
                      <a:pt x="5295" y="3772"/>
                    </a:lnTo>
                    <a:lnTo>
                      <a:pt x="5352" y="3753"/>
                    </a:lnTo>
                    <a:lnTo>
                      <a:pt x="5371" y="3753"/>
                    </a:lnTo>
                    <a:lnTo>
                      <a:pt x="5410" y="3772"/>
                    </a:lnTo>
                    <a:lnTo>
                      <a:pt x="5715" y="3791"/>
                    </a:lnTo>
                    <a:lnTo>
                      <a:pt x="5733" y="3772"/>
                    </a:lnTo>
                    <a:lnTo>
                      <a:pt x="5771" y="3772"/>
                    </a:lnTo>
                    <a:lnTo>
                      <a:pt x="5791" y="3772"/>
                    </a:lnTo>
                    <a:lnTo>
                      <a:pt x="5810" y="3772"/>
                    </a:lnTo>
                    <a:lnTo>
                      <a:pt x="5810" y="3791"/>
                    </a:lnTo>
                    <a:lnTo>
                      <a:pt x="5828" y="3810"/>
                    </a:lnTo>
                    <a:lnTo>
                      <a:pt x="5828" y="3829"/>
                    </a:lnTo>
                    <a:lnTo>
                      <a:pt x="5828" y="3848"/>
                    </a:lnTo>
                    <a:lnTo>
                      <a:pt x="5810" y="3848"/>
                    </a:lnTo>
                    <a:lnTo>
                      <a:pt x="5810" y="3867"/>
                    </a:lnTo>
                    <a:lnTo>
                      <a:pt x="5771" y="3886"/>
                    </a:lnTo>
                    <a:lnTo>
                      <a:pt x="5752" y="3886"/>
                    </a:lnTo>
                    <a:lnTo>
                      <a:pt x="5676" y="3924"/>
                    </a:lnTo>
                    <a:lnTo>
                      <a:pt x="5638" y="3924"/>
                    </a:lnTo>
                    <a:lnTo>
                      <a:pt x="5638" y="3943"/>
                    </a:lnTo>
                    <a:lnTo>
                      <a:pt x="5619" y="3943"/>
                    </a:lnTo>
                    <a:lnTo>
                      <a:pt x="5619" y="3962"/>
                    </a:lnTo>
                    <a:lnTo>
                      <a:pt x="5638" y="4000"/>
                    </a:lnTo>
                    <a:lnTo>
                      <a:pt x="5657" y="4000"/>
                    </a:lnTo>
                    <a:lnTo>
                      <a:pt x="5676" y="4019"/>
                    </a:lnTo>
                    <a:lnTo>
                      <a:pt x="5733" y="4038"/>
                    </a:lnTo>
                    <a:lnTo>
                      <a:pt x="5828" y="4038"/>
                    </a:lnTo>
                    <a:lnTo>
                      <a:pt x="5886" y="4038"/>
                    </a:lnTo>
                    <a:lnTo>
                      <a:pt x="5943" y="4019"/>
                    </a:lnTo>
                    <a:lnTo>
                      <a:pt x="6095" y="3924"/>
                    </a:lnTo>
                    <a:lnTo>
                      <a:pt x="6114" y="3905"/>
                    </a:lnTo>
                    <a:lnTo>
                      <a:pt x="6152" y="3886"/>
                    </a:lnTo>
                    <a:lnTo>
                      <a:pt x="6228" y="3867"/>
                    </a:lnTo>
                    <a:lnTo>
                      <a:pt x="6248" y="3848"/>
                    </a:lnTo>
                    <a:lnTo>
                      <a:pt x="6267" y="3848"/>
                    </a:lnTo>
                    <a:lnTo>
                      <a:pt x="6267" y="3829"/>
                    </a:lnTo>
                    <a:lnTo>
                      <a:pt x="6286" y="3829"/>
                    </a:lnTo>
                    <a:lnTo>
                      <a:pt x="6286" y="3810"/>
                    </a:lnTo>
                    <a:lnTo>
                      <a:pt x="6286" y="3791"/>
                    </a:lnTo>
                    <a:lnTo>
                      <a:pt x="6248" y="3772"/>
                    </a:lnTo>
                    <a:lnTo>
                      <a:pt x="6172" y="3715"/>
                    </a:lnTo>
                    <a:lnTo>
                      <a:pt x="6152" y="3715"/>
                    </a:lnTo>
                    <a:lnTo>
                      <a:pt x="6152" y="3696"/>
                    </a:lnTo>
                    <a:lnTo>
                      <a:pt x="6152" y="3677"/>
                    </a:lnTo>
                    <a:lnTo>
                      <a:pt x="6172" y="3677"/>
                    </a:lnTo>
                    <a:lnTo>
                      <a:pt x="6209" y="3619"/>
                    </a:lnTo>
                    <a:lnTo>
                      <a:pt x="6228" y="3581"/>
                    </a:lnTo>
                    <a:lnTo>
                      <a:pt x="6248" y="3562"/>
                    </a:lnTo>
                    <a:lnTo>
                      <a:pt x="6324" y="3467"/>
                    </a:lnTo>
                    <a:lnTo>
                      <a:pt x="6324" y="3448"/>
                    </a:lnTo>
                    <a:lnTo>
                      <a:pt x="6343" y="3410"/>
                    </a:lnTo>
                    <a:lnTo>
                      <a:pt x="6324" y="3410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0204" name="Freeform 8">
                <a:extLst>
                  <a:ext uri="{FF2B5EF4-FFF2-40B4-BE49-F238E27FC236}">
                    <a16:creationId xmlns:a16="http://schemas.microsoft.com/office/drawing/2014/main" id="{A1F4E0F9-BF1E-3942-BC97-648BB9192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6263" y="6727825"/>
                <a:ext cx="8147050" cy="7070725"/>
              </a:xfrm>
              <a:custGeom>
                <a:avLst/>
                <a:gdLst>
                  <a:gd name="T0" fmla="*/ 2147483646 w 22629"/>
                  <a:gd name="T1" fmla="*/ 2147483646 h 19639"/>
                  <a:gd name="T2" fmla="*/ 2147483646 w 22629"/>
                  <a:gd name="T3" fmla="*/ 2147483646 h 19639"/>
                  <a:gd name="T4" fmla="*/ 2147483646 w 22629"/>
                  <a:gd name="T5" fmla="*/ 2147483646 h 19639"/>
                  <a:gd name="T6" fmla="*/ 2147483646 w 22629"/>
                  <a:gd name="T7" fmla="*/ 2147483646 h 19639"/>
                  <a:gd name="T8" fmla="*/ 2147483646 w 22629"/>
                  <a:gd name="T9" fmla="*/ 2147483646 h 19639"/>
                  <a:gd name="T10" fmla="*/ 2147483646 w 22629"/>
                  <a:gd name="T11" fmla="*/ 2147483646 h 19639"/>
                  <a:gd name="T12" fmla="*/ 2147483646 w 22629"/>
                  <a:gd name="T13" fmla="*/ 2147483646 h 19639"/>
                  <a:gd name="T14" fmla="*/ 2147483646 w 22629"/>
                  <a:gd name="T15" fmla="*/ 2147483646 h 19639"/>
                  <a:gd name="T16" fmla="*/ 2147483646 w 22629"/>
                  <a:gd name="T17" fmla="*/ 2147483646 h 19639"/>
                  <a:gd name="T18" fmla="*/ 2147483646 w 22629"/>
                  <a:gd name="T19" fmla="*/ 2147483646 h 19639"/>
                  <a:gd name="T20" fmla="*/ 2147483646 w 22629"/>
                  <a:gd name="T21" fmla="*/ 2147483646 h 19639"/>
                  <a:gd name="T22" fmla="*/ 2147483646 w 22629"/>
                  <a:gd name="T23" fmla="*/ 2147483646 h 19639"/>
                  <a:gd name="T24" fmla="*/ 2147483646 w 22629"/>
                  <a:gd name="T25" fmla="*/ 2147483646 h 19639"/>
                  <a:gd name="T26" fmla="*/ 2147483646 w 22629"/>
                  <a:gd name="T27" fmla="*/ 2147483646 h 19639"/>
                  <a:gd name="T28" fmla="*/ 2147483646 w 22629"/>
                  <a:gd name="T29" fmla="*/ 2147483646 h 19639"/>
                  <a:gd name="T30" fmla="*/ 2147483646 w 22629"/>
                  <a:gd name="T31" fmla="*/ 2147483646 h 19639"/>
                  <a:gd name="T32" fmla="*/ 2147483646 w 22629"/>
                  <a:gd name="T33" fmla="*/ 2147483646 h 19639"/>
                  <a:gd name="T34" fmla="*/ 2147483646 w 22629"/>
                  <a:gd name="T35" fmla="*/ 2147483646 h 19639"/>
                  <a:gd name="T36" fmla="*/ 2147483646 w 22629"/>
                  <a:gd name="T37" fmla="*/ 2147483646 h 19639"/>
                  <a:gd name="T38" fmla="*/ 2147483646 w 22629"/>
                  <a:gd name="T39" fmla="*/ 2147483646 h 19639"/>
                  <a:gd name="T40" fmla="*/ 2147483646 w 22629"/>
                  <a:gd name="T41" fmla="*/ 2147483646 h 19639"/>
                  <a:gd name="T42" fmla="*/ 2147483646 w 22629"/>
                  <a:gd name="T43" fmla="*/ 2147483646 h 19639"/>
                  <a:gd name="T44" fmla="*/ 2147483646 w 22629"/>
                  <a:gd name="T45" fmla="*/ 2147483646 h 19639"/>
                  <a:gd name="T46" fmla="*/ 2147483646 w 22629"/>
                  <a:gd name="T47" fmla="*/ 2147483646 h 19639"/>
                  <a:gd name="T48" fmla="*/ 2147483646 w 22629"/>
                  <a:gd name="T49" fmla="*/ 2147483646 h 19639"/>
                  <a:gd name="T50" fmla="*/ 2147483646 w 22629"/>
                  <a:gd name="T51" fmla="*/ 2147483646 h 19639"/>
                  <a:gd name="T52" fmla="*/ 2147483646 w 22629"/>
                  <a:gd name="T53" fmla="*/ 2147483646 h 19639"/>
                  <a:gd name="T54" fmla="*/ 2147483646 w 22629"/>
                  <a:gd name="T55" fmla="*/ 2147483646 h 19639"/>
                  <a:gd name="T56" fmla="*/ 2147483646 w 22629"/>
                  <a:gd name="T57" fmla="*/ 2147483646 h 19639"/>
                  <a:gd name="T58" fmla="*/ 2147483646 w 22629"/>
                  <a:gd name="T59" fmla="*/ 2147483646 h 19639"/>
                  <a:gd name="T60" fmla="*/ 2147483646 w 22629"/>
                  <a:gd name="T61" fmla="*/ 2147483646 h 19639"/>
                  <a:gd name="T62" fmla="*/ 2147483646 w 22629"/>
                  <a:gd name="T63" fmla="*/ 2147483646 h 19639"/>
                  <a:gd name="T64" fmla="*/ 2147483646 w 22629"/>
                  <a:gd name="T65" fmla="*/ 2147483646 h 19639"/>
                  <a:gd name="T66" fmla="*/ 2147483646 w 22629"/>
                  <a:gd name="T67" fmla="*/ 2147483646 h 19639"/>
                  <a:gd name="T68" fmla="*/ 2147483646 w 22629"/>
                  <a:gd name="T69" fmla="*/ 2147483646 h 19639"/>
                  <a:gd name="T70" fmla="*/ 2147483646 w 22629"/>
                  <a:gd name="T71" fmla="*/ 2147483646 h 19639"/>
                  <a:gd name="T72" fmla="*/ 2147483646 w 22629"/>
                  <a:gd name="T73" fmla="*/ 2147483646 h 19639"/>
                  <a:gd name="T74" fmla="*/ 2147483646 w 22629"/>
                  <a:gd name="T75" fmla="*/ 2147483646 h 19639"/>
                  <a:gd name="T76" fmla="*/ 2147483646 w 22629"/>
                  <a:gd name="T77" fmla="*/ 2147483646 h 19639"/>
                  <a:gd name="T78" fmla="*/ 2147483646 w 22629"/>
                  <a:gd name="T79" fmla="*/ 2147483646 h 19639"/>
                  <a:gd name="T80" fmla="*/ 2147483646 w 22629"/>
                  <a:gd name="T81" fmla="*/ 2147483646 h 19639"/>
                  <a:gd name="T82" fmla="*/ 2147483646 w 22629"/>
                  <a:gd name="T83" fmla="*/ 2147483646 h 19639"/>
                  <a:gd name="T84" fmla="*/ 2147483646 w 22629"/>
                  <a:gd name="T85" fmla="*/ 2147483646 h 19639"/>
                  <a:gd name="T86" fmla="*/ 2147483646 w 22629"/>
                  <a:gd name="T87" fmla="*/ 2147483646 h 19639"/>
                  <a:gd name="T88" fmla="*/ 2147483646 w 22629"/>
                  <a:gd name="T89" fmla="*/ 2147483646 h 19639"/>
                  <a:gd name="T90" fmla="*/ 2147483646 w 22629"/>
                  <a:gd name="T91" fmla="*/ 2147483646 h 19639"/>
                  <a:gd name="T92" fmla="*/ 2147483646 w 22629"/>
                  <a:gd name="T93" fmla="*/ 2147483646 h 19639"/>
                  <a:gd name="T94" fmla="*/ 2147483646 w 22629"/>
                  <a:gd name="T95" fmla="*/ 2147483646 h 19639"/>
                  <a:gd name="T96" fmla="*/ 2147483646 w 22629"/>
                  <a:gd name="T97" fmla="*/ 2147483646 h 19639"/>
                  <a:gd name="T98" fmla="*/ 2147483646 w 22629"/>
                  <a:gd name="T99" fmla="*/ 2147483646 h 19639"/>
                  <a:gd name="T100" fmla="*/ 2147483646 w 22629"/>
                  <a:gd name="T101" fmla="*/ 2147483646 h 19639"/>
                  <a:gd name="T102" fmla="*/ 2147483646 w 22629"/>
                  <a:gd name="T103" fmla="*/ 2147483646 h 19639"/>
                  <a:gd name="T104" fmla="*/ 2147483646 w 22629"/>
                  <a:gd name="T105" fmla="*/ 2147483646 h 19639"/>
                  <a:gd name="T106" fmla="*/ 2147483646 w 22629"/>
                  <a:gd name="T107" fmla="*/ 2147483646 h 19639"/>
                  <a:gd name="T108" fmla="*/ 2147483646 w 22629"/>
                  <a:gd name="T109" fmla="*/ 2147483646 h 19639"/>
                  <a:gd name="T110" fmla="*/ 2147483646 w 22629"/>
                  <a:gd name="T111" fmla="*/ 2147483646 h 19639"/>
                  <a:gd name="T112" fmla="*/ 2147483646 w 22629"/>
                  <a:gd name="T113" fmla="*/ 2147483646 h 19639"/>
                  <a:gd name="T114" fmla="*/ 2147483646 w 22629"/>
                  <a:gd name="T115" fmla="*/ 2147483646 h 19639"/>
                  <a:gd name="T116" fmla="*/ 2147483646 w 22629"/>
                  <a:gd name="T117" fmla="*/ 2147483646 h 19639"/>
                  <a:gd name="T118" fmla="*/ 2147483646 w 22629"/>
                  <a:gd name="T119" fmla="*/ 2147483646 h 19639"/>
                  <a:gd name="T120" fmla="*/ 2147483646 w 22629"/>
                  <a:gd name="T121" fmla="*/ 2147483646 h 19639"/>
                  <a:gd name="T122" fmla="*/ 2147483646 w 22629"/>
                  <a:gd name="T123" fmla="*/ 2147483646 h 19639"/>
                  <a:gd name="T124" fmla="*/ 2147483646 w 22629"/>
                  <a:gd name="T125" fmla="*/ 2147483646 h 1963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2629" h="19639">
                    <a:moveTo>
                      <a:pt x="22628" y="1943"/>
                    </a:moveTo>
                    <a:lnTo>
                      <a:pt x="22628" y="1905"/>
                    </a:lnTo>
                    <a:lnTo>
                      <a:pt x="22628" y="1886"/>
                    </a:lnTo>
                    <a:lnTo>
                      <a:pt x="22628" y="1867"/>
                    </a:lnTo>
                    <a:lnTo>
                      <a:pt x="22590" y="1829"/>
                    </a:lnTo>
                    <a:lnTo>
                      <a:pt x="22590" y="1791"/>
                    </a:lnTo>
                    <a:lnTo>
                      <a:pt x="22571" y="1752"/>
                    </a:lnTo>
                    <a:lnTo>
                      <a:pt x="22590" y="1715"/>
                    </a:lnTo>
                    <a:lnTo>
                      <a:pt x="22571" y="1676"/>
                    </a:lnTo>
                    <a:lnTo>
                      <a:pt x="22571" y="1657"/>
                    </a:lnTo>
                    <a:lnTo>
                      <a:pt x="22571" y="1638"/>
                    </a:lnTo>
                    <a:lnTo>
                      <a:pt x="22552" y="1638"/>
                    </a:lnTo>
                    <a:lnTo>
                      <a:pt x="22552" y="1620"/>
                    </a:lnTo>
                    <a:lnTo>
                      <a:pt x="22533" y="1620"/>
                    </a:lnTo>
                    <a:lnTo>
                      <a:pt x="22533" y="1638"/>
                    </a:lnTo>
                    <a:lnTo>
                      <a:pt x="22514" y="1657"/>
                    </a:lnTo>
                    <a:lnTo>
                      <a:pt x="22495" y="1715"/>
                    </a:lnTo>
                    <a:lnTo>
                      <a:pt x="22476" y="1715"/>
                    </a:lnTo>
                    <a:lnTo>
                      <a:pt x="22457" y="1715"/>
                    </a:lnTo>
                    <a:lnTo>
                      <a:pt x="22438" y="1715"/>
                    </a:lnTo>
                    <a:lnTo>
                      <a:pt x="22438" y="1734"/>
                    </a:lnTo>
                    <a:lnTo>
                      <a:pt x="22418" y="1752"/>
                    </a:lnTo>
                    <a:lnTo>
                      <a:pt x="22418" y="1772"/>
                    </a:lnTo>
                    <a:lnTo>
                      <a:pt x="22399" y="1810"/>
                    </a:lnTo>
                    <a:lnTo>
                      <a:pt x="22381" y="1810"/>
                    </a:lnTo>
                    <a:lnTo>
                      <a:pt x="22362" y="1829"/>
                    </a:lnTo>
                    <a:lnTo>
                      <a:pt x="22342" y="1829"/>
                    </a:lnTo>
                    <a:lnTo>
                      <a:pt x="22304" y="1829"/>
                    </a:lnTo>
                    <a:lnTo>
                      <a:pt x="22285" y="1829"/>
                    </a:lnTo>
                    <a:lnTo>
                      <a:pt x="22266" y="1829"/>
                    </a:lnTo>
                    <a:lnTo>
                      <a:pt x="22266" y="1848"/>
                    </a:lnTo>
                    <a:lnTo>
                      <a:pt x="22247" y="1848"/>
                    </a:lnTo>
                    <a:lnTo>
                      <a:pt x="22228" y="1848"/>
                    </a:lnTo>
                    <a:lnTo>
                      <a:pt x="22209" y="1829"/>
                    </a:lnTo>
                    <a:lnTo>
                      <a:pt x="22209" y="1810"/>
                    </a:lnTo>
                    <a:lnTo>
                      <a:pt x="22190" y="1829"/>
                    </a:lnTo>
                    <a:lnTo>
                      <a:pt x="22190" y="1848"/>
                    </a:lnTo>
                    <a:lnTo>
                      <a:pt x="22171" y="1886"/>
                    </a:lnTo>
                    <a:lnTo>
                      <a:pt x="22171" y="1905"/>
                    </a:lnTo>
                    <a:lnTo>
                      <a:pt x="22171" y="1924"/>
                    </a:lnTo>
                    <a:lnTo>
                      <a:pt x="22133" y="1943"/>
                    </a:lnTo>
                    <a:lnTo>
                      <a:pt x="22133" y="1962"/>
                    </a:lnTo>
                    <a:lnTo>
                      <a:pt x="22114" y="1981"/>
                    </a:lnTo>
                    <a:lnTo>
                      <a:pt x="22114" y="2001"/>
                    </a:lnTo>
                    <a:lnTo>
                      <a:pt x="22114" y="2019"/>
                    </a:lnTo>
                    <a:lnTo>
                      <a:pt x="22114" y="2077"/>
                    </a:lnTo>
                    <a:lnTo>
                      <a:pt x="22114" y="2096"/>
                    </a:lnTo>
                    <a:lnTo>
                      <a:pt x="22095" y="2096"/>
                    </a:lnTo>
                    <a:lnTo>
                      <a:pt x="22076" y="2077"/>
                    </a:lnTo>
                    <a:lnTo>
                      <a:pt x="22076" y="2057"/>
                    </a:lnTo>
                    <a:lnTo>
                      <a:pt x="22076" y="2019"/>
                    </a:lnTo>
                    <a:lnTo>
                      <a:pt x="22018" y="1715"/>
                    </a:lnTo>
                    <a:lnTo>
                      <a:pt x="21981" y="1638"/>
                    </a:lnTo>
                    <a:lnTo>
                      <a:pt x="21961" y="1638"/>
                    </a:lnTo>
                    <a:lnTo>
                      <a:pt x="21942" y="1638"/>
                    </a:lnTo>
                    <a:lnTo>
                      <a:pt x="21923" y="1638"/>
                    </a:lnTo>
                    <a:lnTo>
                      <a:pt x="21847" y="1600"/>
                    </a:lnTo>
                    <a:lnTo>
                      <a:pt x="21828" y="1581"/>
                    </a:lnTo>
                    <a:lnTo>
                      <a:pt x="21809" y="1581"/>
                    </a:lnTo>
                    <a:lnTo>
                      <a:pt x="21809" y="1543"/>
                    </a:lnTo>
                    <a:lnTo>
                      <a:pt x="21809" y="1524"/>
                    </a:lnTo>
                    <a:lnTo>
                      <a:pt x="21809" y="1505"/>
                    </a:lnTo>
                    <a:lnTo>
                      <a:pt x="21809" y="1486"/>
                    </a:lnTo>
                    <a:lnTo>
                      <a:pt x="21828" y="1410"/>
                    </a:lnTo>
                    <a:lnTo>
                      <a:pt x="21828" y="1371"/>
                    </a:lnTo>
                    <a:lnTo>
                      <a:pt x="21847" y="1200"/>
                    </a:lnTo>
                    <a:lnTo>
                      <a:pt x="21847" y="1143"/>
                    </a:lnTo>
                    <a:lnTo>
                      <a:pt x="21847" y="934"/>
                    </a:lnTo>
                    <a:lnTo>
                      <a:pt x="21847" y="895"/>
                    </a:lnTo>
                    <a:lnTo>
                      <a:pt x="21847" y="743"/>
                    </a:lnTo>
                    <a:lnTo>
                      <a:pt x="21847" y="686"/>
                    </a:lnTo>
                    <a:lnTo>
                      <a:pt x="21866" y="629"/>
                    </a:lnTo>
                    <a:lnTo>
                      <a:pt x="21885" y="477"/>
                    </a:lnTo>
                    <a:lnTo>
                      <a:pt x="21866" y="457"/>
                    </a:lnTo>
                    <a:lnTo>
                      <a:pt x="21847" y="457"/>
                    </a:lnTo>
                    <a:lnTo>
                      <a:pt x="21828" y="477"/>
                    </a:lnTo>
                    <a:lnTo>
                      <a:pt x="21809" y="533"/>
                    </a:lnTo>
                    <a:lnTo>
                      <a:pt x="21771" y="572"/>
                    </a:lnTo>
                    <a:lnTo>
                      <a:pt x="21752" y="591"/>
                    </a:lnTo>
                    <a:lnTo>
                      <a:pt x="21733" y="591"/>
                    </a:lnTo>
                    <a:lnTo>
                      <a:pt x="21714" y="610"/>
                    </a:lnTo>
                    <a:lnTo>
                      <a:pt x="21714" y="591"/>
                    </a:lnTo>
                    <a:lnTo>
                      <a:pt x="21695" y="591"/>
                    </a:lnTo>
                    <a:lnTo>
                      <a:pt x="21676" y="591"/>
                    </a:lnTo>
                    <a:lnTo>
                      <a:pt x="21676" y="572"/>
                    </a:lnTo>
                    <a:lnTo>
                      <a:pt x="21656" y="553"/>
                    </a:lnTo>
                    <a:lnTo>
                      <a:pt x="21637" y="533"/>
                    </a:lnTo>
                    <a:lnTo>
                      <a:pt x="21637" y="514"/>
                    </a:lnTo>
                    <a:lnTo>
                      <a:pt x="21637" y="496"/>
                    </a:lnTo>
                    <a:lnTo>
                      <a:pt x="21619" y="496"/>
                    </a:lnTo>
                    <a:lnTo>
                      <a:pt x="21637" y="477"/>
                    </a:lnTo>
                    <a:lnTo>
                      <a:pt x="21637" y="457"/>
                    </a:lnTo>
                    <a:lnTo>
                      <a:pt x="21676" y="381"/>
                    </a:lnTo>
                    <a:lnTo>
                      <a:pt x="21695" y="362"/>
                    </a:lnTo>
                    <a:lnTo>
                      <a:pt x="21695" y="324"/>
                    </a:lnTo>
                    <a:lnTo>
                      <a:pt x="21695" y="305"/>
                    </a:lnTo>
                    <a:lnTo>
                      <a:pt x="21676" y="286"/>
                    </a:lnTo>
                    <a:lnTo>
                      <a:pt x="21637" y="267"/>
                    </a:lnTo>
                    <a:lnTo>
                      <a:pt x="21600" y="248"/>
                    </a:lnTo>
                    <a:lnTo>
                      <a:pt x="21580" y="229"/>
                    </a:lnTo>
                    <a:lnTo>
                      <a:pt x="21561" y="191"/>
                    </a:lnTo>
                    <a:lnTo>
                      <a:pt x="21542" y="172"/>
                    </a:lnTo>
                    <a:lnTo>
                      <a:pt x="21542" y="152"/>
                    </a:lnTo>
                    <a:lnTo>
                      <a:pt x="21561" y="115"/>
                    </a:lnTo>
                    <a:lnTo>
                      <a:pt x="21580" y="57"/>
                    </a:lnTo>
                    <a:lnTo>
                      <a:pt x="21600" y="20"/>
                    </a:lnTo>
                    <a:lnTo>
                      <a:pt x="21580" y="0"/>
                    </a:lnTo>
                    <a:lnTo>
                      <a:pt x="21523" y="0"/>
                    </a:lnTo>
                    <a:lnTo>
                      <a:pt x="21333" y="38"/>
                    </a:lnTo>
                    <a:lnTo>
                      <a:pt x="21314" y="38"/>
                    </a:lnTo>
                    <a:lnTo>
                      <a:pt x="21199" y="76"/>
                    </a:lnTo>
                    <a:lnTo>
                      <a:pt x="21161" y="115"/>
                    </a:lnTo>
                    <a:lnTo>
                      <a:pt x="21104" y="210"/>
                    </a:lnTo>
                    <a:lnTo>
                      <a:pt x="21066" y="248"/>
                    </a:lnTo>
                    <a:lnTo>
                      <a:pt x="21028" y="286"/>
                    </a:lnTo>
                    <a:lnTo>
                      <a:pt x="20971" y="324"/>
                    </a:lnTo>
                    <a:lnTo>
                      <a:pt x="20894" y="343"/>
                    </a:lnTo>
                    <a:lnTo>
                      <a:pt x="20857" y="324"/>
                    </a:lnTo>
                    <a:lnTo>
                      <a:pt x="20495" y="362"/>
                    </a:lnTo>
                    <a:lnTo>
                      <a:pt x="20457" y="362"/>
                    </a:lnTo>
                    <a:lnTo>
                      <a:pt x="20418" y="362"/>
                    </a:lnTo>
                    <a:lnTo>
                      <a:pt x="20399" y="343"/>
                    </a:lnTo>
                    <a:lnTo>
                      <a:pt x="20342" y="343"/>
                    </a:lnTo>
                    <a:lnTo>
                      <a:pt x="20323" y="343"/>
                    </a:lnTo>
                    <a:lnTo>
                      <a:pt x="20209" y="438"/>
                    </a:lnTo>
                    <a:lnTo>
                      <a:pt x="20152" y="514"/>
                    </a:lnTo>
                    <a:lnTo>
                      <a:pt x="19885" y="914"/>
                    </a:lnTo>
                    <a:lnTo>
                      <a:pt x="19847" y="953"/>
                    </a:lnTo>
                    <a:lnTo>
                      <a:pt x="19809" y="972"/>
                    </a:lnTo>
                    <a:lnTo>
                      <a:pt x="19790" y="1029"/>
                    </a:lnTo>
                    <a:lnTo>
                      <a:pt x="19714" y="1105"/>
                    </a:lnTo>
                    <a:lnTo>
                      <a:pt x="19619" y="1162"/>
                    </a:lnTo>
                    <a:lnTo>
                      <a:pt x="19561" y="1181"/>
                    </a:lnTo>
                    <a:lnTo>
                      <a:pt x="19466" y="1181"/>
                    </a:lnTo>
                    <a:lnTo>
                      <a:pt x="19390" y="1200"/>
                    </a:lnTo>
                    <a:lnTo>
                      <a:pt x="19238" y="1276"/>
                    </a:lnTo>
                    <a:lnTo>
                      <a:pt x="19142" y="1295"/>
                    </a:lnTo>
                    <a:lnTo>
                      <a:pt x="19066" y="1257"/>
                    </a:lnTo>
                    <a:lnTo>
                      <a:pt x="18971" y="1086"/>
                    </a:lnTo>
                    <a:lnTo>
                      <a:pt x="18895" y="1010"/>
                    </a:lnTo>
                    <a:lnTo>
                      <a:pt x="18876" y="972"/>
                    </a:lnTo>
                    <a:lnTo>
                      <a:pt x="18876" y="858"/>
                    </a:lnTo>
                    <a:lnTo>
                      <a:pt x="18857" y="819"/>
                    </a:lnTo>
                    <a:lnTo>
                      <a:pt x="18837" y="819"/>
                    </a:lnTo>
                    <a:lnTo>
                      <a:pt x="18685" y="781"/>
                    </a:lnTo>
                    <a:lnTo>
                      <a:pt x="18552" y="705"/>
                    </a:lnTo>
                    <a:lnTo>
                      <a:pt x="18476" y="667"/>
                    </a:lnTo>
                    <a:lnTo>
                      <a:pt x="18418" y="667"/>
                    </a:lnTo>
                    <a:lnTo>
                      <a:pt x="18361" y="686"/>
                    </a:lnTo>
                    <a:lnTo>
                      <a:pt x="18266" y="743"/>
                    </a:lnTo>
                    <a:lnTo>
                      <a:pt x="18209" y="781"/>
                    </a:lnTo>
                    <a:lnTo>
                      <a:pt x="18228" y="819"/>
                    </a:lnTo>
                    <a:lnTo>
                      <a:pt x="18266" y="838"/>
                    </a:lnTo>
                    <a:lnTo>
                      <a:pt x="18323" y="838"/>
                    </a:lnTo>
                    <a:lnTo>
                      <a:pt x="18456" y="838"/>
                    </a:lnTo>
                    <a:lnTo>
                      <a:pt x="18514" y="838"/>
                    </a:lnTo>
                    <a:lnTo>
                      <a:pt x="18532" y="877"/>
                    </a:lnTo>
                    <a:lnTo>
                      <a:pt x="18495" y="914"/>
                    </a:lnTo>
                    <a:lnTo>
                      <a:pt x="18437" y="934"/>
                    </a:lnTo>
                    <a:lnTo>
                      <a:pt x="18400" y="953"/>
                    </a:lnTo>
                    <a:lnTo>
                      <a:pt x="18304" y="934"/>
                    </a:lnTo>
                    <a:lnTo>
                      <a:pt x="18056" y="838"/>
                    </a:lnTo>
                    <a:lnTo>
                      <a:pt x="17961" y="838"/>
                    </a:lnTo>
                    <a:lnTo>
                      <a:pt x="17866" y="838"/>
                    </a:lnTo>
                    <a:lnTo>
                      <a:pt x="17809" y="838"/>
                    </a:lnTo>
                    <a:lnTo>
                      <a:pt x="17790" y="800"/>
                    </a:lnTo>
                    <a:lnTo>
                      <a:pt x="17771" y="762"/>
                    </a:lnTo>
                    <a:lnTo>
                      <a:pt x="17694" y="724"/>
                    </a:lnTo>
                    <a:lnTo>
                      <a:pt x="17657" y="686"/>
                    </a:lnTo>
                    <a:lnTo>
                      <a:pt x="17580" y="667"/>
                    </a:lnTo>
                    <a:lnTo>
                      <a:pt x="17542" y="667"/>
                    </a:lnTo>
                    <a:lnTo>
                      <a:pt x="17504" y="705"/>
                    </a:lnTo>
                    <a:lnTo>
                      <a:pt x="17447" y="819"/>
                    </a:lnTo>
                    <a:lnTo>
                      <a:pt x="17447" y="858"/>
                    </a:lnTo>
                    <a:lnTo>
                      <a:pt x="17428" y="877"/>
                    </a:lnTo>
                    <a:lnTo>
                      <a:pt x="17352" y="953"/>
                    </a:lnTo>
                    <a:lnTo>
                      <a:pt x="17333" y="972"/>
                    </a:lnTo>
                    <a:lnTo>
                      <a:pt x="17333" y="1029"/>
                    </a:lnTo>
                    <a:lnTo>
                      <a:pt x="17313" y="1048"/>
                    </a:lnTo>
                    <a:lnTo>
                      <a:pt x="17199" y="1124"/>
                    </a:lnTo>
                    <a:lnTo>
                      <a:pt x="17142" y="1162"/>
                    </a:lnTo>
                    <a:lnTo>
                      <a:pt x="17123" y="1200"/>
                    </a:lnTo>
                    <a:lnTo>
                      <a:pt x="17104" y="1219"/>
                    </a:lnTo>
                    <a:lnTo>
                      <a:pt x="17009" y="1219"/>
                    </a:lnTo>
                    <a:lnTo>
                      <a:pt x="16932" y="1200"/>
                    </a:lnTo>
                    <a:lnTo>
                      <a:pt x="16895" y="1200"/>
                    </a:lnTo>
                    <a:lnTo>
                      <a:pt x="16818" y="1239"/>
                    </a:lnTo>
                    <a:lnTo>
                      <a:pt x="16685" y="1410"/>
                    </a:lnTo>
                    <a:lnTo>
                      <a:pt x="16609" y="1467"/>
                    </a:lnTo>
                    <a:lnTo>
                      <a:pt x="16551" y="1505"/>
                    </a:lnTo>
                    <a:lnTo>
                      <a:pt x="16475" y="1524"/>
                    </a:lnTo>
                    <a:lnTo>
                      <a:pt x="16399" y="1543"/>
                    </a:lnTo>
                    <a:lnTo>
                      <a:pt x="16247" y="1505"/>
                    </a:lnTo>
                    <a:lnTo>
                      <a:pt x="16170" y="1505"/>
                    </a:lnTo>
                    <a:lnTo>
                      <a:pt x="16133" y="1543"/>
                    </a:lnTo>
                    <a:lnTo>
                      <a:pt x="16152" y="1600"/>
                    </a:lnTo>
                    <a:lnTo>
                      <a:pt x="16190" y="1638"/>
                    </a:lnTo>
                    <a:lnTo>
                      <a:pt x="16228" y="1676"/>
                    </a:lnTo>
                    <a:lnTo>
                      <a:pt x="16228" y="1791"/>
                    </a:lnTo>
                    <a:lnTo>
                      <a:pt x="16266" y="1829"/>
                    </a:lnTo>
                    <a:lnTo>
                      <a:pt x="16323" y="1867"/>
                    </a:lnTo>
                    <a:lnTo>
                      <a:pt x="16361" y="1886"/>
                    </a:lnTo>
                    <a:lnTo>
                      <a:pt x="16571" y="1848"/>
                    </a:lnTo>
                    <a:lnTo>
                      <a:pt x="16647" y="1886"/>
                    </a:lnTo>
                    <a:lnTo>
                      <a:pt x="16666" y="2001"/>
                    </a:lnTo>
                    <a:lnTo>
                      <a:pt x="16647" y="2057"/>
                    </a:lnTo>
                    <a:lnTo>
                      <a:pt x="16609" y="2077"/>
                    </a:lnTo>
                    <a:lnTo>
                      <a:pt x="16514" y="2077"/>
                    </a:lnTo>
                    <a:lnTo>
                      <a:pt x="16475" y="2077"/>
                    </a:lnTo>
                    <a:lnTo>
                      <a:pt x="16437" y="2096"/>
                    </a:lnTo>
                    <a:lnTo>
                      <a:pt x="16399" y="2133"/>
                    </a:lnTo>
                    <a:lnTo>
                      <a:pt x="16247" y="2229"/>
                    </a:lnTo>
                    <a:lnTo>
                      <a:pt x="16209" y="2248"/>
                    </a:lnTo>
                    <a:lnTo>
                      <a:pt x="16075" y="2267"/>
                    </a:lnTo>
                    <a:lnTo>
                      <a:pt x="15980" y="2305"/>
                    </a:lnTo>
                    <a:lnTo>
                      <a:pt x="15847" y="2324"/>
                    </a:lnTo>
                    <a:lnTo>
                      <a:pt x="15676" y="2400"/>
                    </a:lnTo>
                    <a:lnTo>
                      <a:pt x="15637" y="2400"/>
                    </a:lnTo>
                    <a:lnTo>
                      <a:pt x="15485" y="2400"/>
                    </a:lnTo>
                    <a:lnTo>
                      <a:pt x="15352" y="2400"/>
                    </a:lnTo>
                    <a:lnTo>
                      <a:pt x="15313" y="2400"/>
                    </a:lnTo>
                    <a:lnTo>
                      <a:pt x="15256" y="2381"/>
                    </a:lnTo>
                    <a:lnTo>
                      <a:pt x="15180" y="2324"/>
                    </a:lnTo>
                    <a:lnTo>
                      <a:pt x="15123" y="2324"/>
                    </a:lnTo>
                    <a:lnTo>
                      <a:pt x="15085" y="2324"/>
                    </a:lnTo>
                    <a:lnTo>
                      <a:pt x="14990" y="2343"/>
                    </a:lnTo>
                    <a:lnTo>
                      <a:pt x="14932" y="2343"/>
                    </a:lnTo>
                    <a:lnTo>
                      <a:pt x="14895" y="2324"/>
                    </a:lnTo>
                    <a:lnTo>
                      <a:pt x="14856" y="2324"/>
                    </a:lnTo>
                    <a:lnTo>
                      <a:pt x="14837" y="2305"/>
                    </a:lnTo>
                    <a:lnTo>
                      <a:pt x="14837" y="2286"/>
                    </a:lnTo>
                    <a:lnTo>
                      <a:pt x="14837" y="2267"/>
                    </a:lnTo>
                    <a:lnTo>
                      <a:pt x="14856" y="2248"/>
                    </a:lnTo>
                    <a:lnTo>
                      <a:pt x="14856" y="2229"/>
                    </a:lnTo>
                    <a:lnTo>
                      <a:pt x="14856" y="2172"/>
                    </a:lnTo>
                    <a:lnTo>
                      <a:pt x="14837" y="2115"/>
                    </a:lnTo>
                    <a:lnTo>
                      <a:pt x="14799" y="2096"/>
                    </a:lnTo>
                    <a:lnTo>
                      <a:pt x="14666" y="2115"/>
                    </a:lnTo>
                    <a:lnTo>
                      <a:pt x="14570" y="2133"/>
                    </a:lnTo>
                    <a:lnTo>
                      <a:pt x="14418" y="2210"/>
                    </a:lnTo>
                    <a:lnTo>
                      <a:pt x="14342" y="2286"/>
                    </a:lnTo>
                    <a:lnTo>
                      <a:pt x="14285" y="2343"/>
                    </a:lnTo>
                    <a:lnTo>
                      <a:pt x="14228" y="2381"/>
                    </a:lnTo>
                    <a:lnTo>
                      <a:pt x="14133" y="2400"/>
                    </a:lnTo>
                    <a:lnTo>
                      <a:pt x="14075" y="2438"/>
                    </a:lnTo>
                    <a:lnTo>
                      <a:pt x="13999" y="2762"/>
                    </a:lnTo>
                    <a:lnTo>
                      <a:pt x="13942" y="2819"/>
                    </a:lnTo>
                    <a:lnTo>
                      <a:pt x="13713" y="3048"/>
                    </a:lnTo>
                    <a:lnTo>
                      <a:pt x="13656" y="3086"/>
                    </a:lnTo>
                    <a:lnTo>
                      <a:pt x="13332" y="3143"/>
                    </a:lnTo>
                    <a:lnTo>
                      <a:pt x="13295" y="3162"/>
                    </a:lnTo>
                    <a:lnTo>
                      <a:pt x="13275" y="3200"/>
                    </a:lnTo>
                    <a:lnTo>
                      <a:pt x="13047" y="4114"/>
                    </a:lnTo>
                    <a:lnTo>
                      <a:pt x="13028" y="4228"/>
                    </a:lnTo>
                    <a:lnTo>
                      <a:pt x="13066" y="4342"/>
                    </a:lnTo>
                    <a:lnTo>
                      <a:pt x="13123" y="4418"/>
                    </a:lnTo>
                    <a:lnTo>
                      <a:pt x="13142" y="4457"/>
                    </a:lnTo>
                    <a:lnTo>
                      <a:pt x="13161" y="4514"/>
                    </a:lnTo>
                    <a:lnTo>
                      <a:pt x="13161" y="4571"/>
                    </a:lnTo>
                    <a:lnTo>
                      <a:pt x="13123" y="4933"/>
                    </a:lnTo>
                    <a:lnTo>
                      <a:pt x="13123" y="5104"/>
                    </a:lnTo>
                    <a:lnTo>
                      <a:pt x="13123" y="5161"/>
                    </a:lnTo>
                    <a:lnTo>
                      <a:pt x="12970" y="5466"/>
                    </a:lnTo>
                    <a:lnTo>
                      <a:pt x="12933" y="5581"/>
                    </a:lnTo>
                    <a:lnTo>
                      <a:pt x="12933" y="5618"/>
                    </a:lnTo>
                    <a:lnTo>
                      <a:pt x="12933" y="5657"/>
                    </a:lnTo>
                    <a:lnTo>
                      <a:pt x="13028" y="5713"/>
                    </a:lnTo>
                    <a:lnTo>
                      <a:pt x="13123" y="5828"/>
                    </a:lnTo>
                    <a:lnTo>
                      <a:pt x="13199" y="5885"/>
                    </a:lnTo>
                    <a:lnTo>
                      <a:pt x="13218" y="5904"/>
                    </a:lnTo>
                    <a:lnTo>
                      <a:pt x="13199" y="5923"/>
                    </a:lnTo>
                    <a:lnTo>
                      <a:pt x="13180" y="5923"/>
                    </a:lnTo>
                    <a:lnTo>
                      <a:pt x="13123" y="6018"/>
                    </a:lnTo>
                    <a:lnTo>
                      <a:pt x="13066" y="6094"/>
                    </a:lnTo>
                    <a:lnTo>
                      <a:pt x="12875" y="6247"/>
                    </a:lnTo>
                    <a:lnTo>
                      <a:pt x="12666" y="6304"/>
                    </a:lnTo>
                    <a:lnTo>
                      <a:pt x="12513" y="6342"/>
                    </a:lnTo>
                    <a:lnTo>
                      <a:pt x="12380" y="6380"/>
                    </a:lnTo>
                    <a:lnTo>
                      <a:pt x="12247" y="6419"/>
                    </a:lnTo>
                    <a:lnTo>
                      <a:pt x="12094" y="6456"/>
                    </a:lnTo>
                    <a:lnTo>
                      <a:pt x="11961" y="6495"/>
                    </a:lnTo>
                    <a:lnTo>
                      <a:pt x="11827" y="6552"/>
                    </a:lnTo>
                    <a:lnTo>
                      <a:pt x="11675" y="6590"/>
                    </a:lnTo>
                    <a:lnTo>
                      <a:pt x="11542" y="6628"/>
                    </a:lnTo>
                    <a:lnTo>
                      <a:pt x="11409" y="6666"/>
                    </a:lnTo>
                    <a:lnTo>
                      <a:pt x="11256" y="6704"/>
                    </a:lnTo>
                    <a:lnTo>
                      <a:pt x="11123" y="6742"/>
                    </a:lnTo>
                    <a:lnTo>
                      <a:pt x="10989" y="6800"/>
                    </a:lnTo>
                    <a:lnTo>
                      <a:pt x="10856" y="6837"/>
                    </a:lnTo>
                    <a:lnTo>
                      <a:pt x="10704" y="6876"/>
                    </a:lnTo>
                    <a:lnTo>
                      <a:pt x="10571" y="6914"/>
                    </a:lnTo>
                    <a:lnTo>
                      <a:pt x="10437" y="6952"/>
                    </a:lnTo>
                    <a:lnTo>
                      <a:pt x="10075" y="7047"/>
                    </a:lnTo>
                    <a:lnTo>
                      <a:pt x="9961" y="7047"/>
                    </a:lnTo>
                    <a:lnTo>
                      <a:pt x="9561" y="6971"/>
                    </a:lnTo>
                    <a:lnTo>
                      <a:pt x="9237" y="6971"/>
                    </a:lnTo>
                    <a:lnTo>
                      <a:pt x="8780" y="6971"/>
                    </a:lnTo>
                    <a:lnTo>
                      <a:pt x="8742" y="6971"/>
                    </a:lnTo>
                    <a:lnTo>
                      <a:pt x="8094" y="7161"/>
                    </a:lnTo>
                    <a:lnTo>
                      <a:pt x="7999" y="7218"/>
                    </a:lnTo>
                    <a:lnTo>
                      <a:pt x="7942" y="7276"/>
                    </a:lnTo>
                    <a:lnTo>
                      <a:pt x="7865" y="7447"/>
                    </a:lnTo>
                    <a:lnTo>
                      <a:pt x="7789" y="7485"/>
                    </a:lnTo>
                    <a:lnTo>
                      <a:pt x="7523" y="7352"/>
                    </a:lnTo>
                    <a:lnTo>
                      <a:pt x="7085" y="7276"/>
                    </a:lnTo>
                    <a:lnTo>
                      <a:pt x="6551" y="7181"/>
                    </a:lnTo>
                    <a:lnTo>
                      <a:pt x="6189" y="7199"/>
                    </a:lnTo>
                    <a:lnTo>
                      <a:pt x="6056" y="7218"/>
                    </a:lnTo>
                    <a:lnTo>
                      <a:pt x="5942" y="7237"/>
                    </a:lnTo>
                    <a:lnTo>
                      <a:pt x="5828" y="7237"/>
                    </a:lnTo>
                    <a:lnTo>
                      <a:pt x="5713" y="7257"/>
                    </a:lnTo>
                    <a:lnTo>
                      <a:pt x="5599" y="7257"/>
                    </a:lnTo>
                    <a:lnTo>
                      <a:pt x="5484" y="7276"/>
                    </a:lnTo>
                    <a:lnTo>
                      <a:pt x="5351" y="7295"/>
                    </a:lnTo>
                    <a:lnTo>
                      <a:pt x="5237" y="7295"/>
                    </a:lnTo>
                    <a:lnTo>
                      <a:pt x="5122" y="7313"/>
                    </a:lnTo>
                    <a:lnTo>
                      <a:pt x="5008" y="7313"/>
                    </a:lnTo>
                    <a:lnTo>
                      <a:pt x="4894" y="7333"/>
                    </a:lnTo>
                    <a:lnTo>
                      <a:pt x="4761" y="7333"/>
                    </a:lnTo>
                    <a:lnTo>
                      <a:pt x="4646" y="7352"/>
                    </a:lnTo>
                    <a:lnTo>
                      <a:pt x="4532" y="7371"/>
                    </a:lnTo>
                    <a:lnTo>
                      <a:pt x="4418" y="7371"/>
                    </a:lnTo>
                    <a:lnTo>
                      <a:pt x="4304" y="7390"/>
                    </a:lnTo>
                    <a:lnTo>
                      <a:pt x="4228" y="7390"/>
                    </a:lnTo>
                    <a:lnTo>
                      <a:pt x="3923" y="7428"/>
                    </a:lnTo>
                    <a:lnTo>
                      <a:pt x="3676" y="7371"/>
                    </a:lnTo>
                    <a:lnTo>
                      <a:pt x="3447" y="7295"/>
                    </a:lnTo>
                    <a:lnTo>
                      <a:pt x="3257" y="7237"/>
                    </a:lnTo>
                    <a:lnTo>
                      <a:pt x="3047" y="7181"/>
                    </a:lnTo>
                    <a:lnTo>
                      <a:pt x="2857" y="7104"/>
                    </a:lnTo>
                    <a:lnTo>
                      <a:pt x="2647" y="7047"/>
                    </a:lnTo>
                    <a:lnTo>
                      <a:pt x="2457" y="6971"/>
                    </a:lnTo>
                    <a:lnTo>
                      <a:pt x="2248" y="6914"/>
                    </a:lnTo>
                    <a:lnTo>
                      <a:pt x="2057" y="6856"/>
                    </a:lnTo>
                    <a:lnTo>
                      <a:pt x="1847" y="6780"/>
                    </a:lnTo>
                    <a:lnTo>
                      <a:pt x="1657" y="6723"/>
                    </a:lnTo>
                    <a:lnTo>
                      <a:pt x="1447" y="6647"/>
                    </a:lnTo>
                    <a:lnTo>
                      <a:pt x="1257" y="6590"/>
                    </a:lnTo>
                    <a:lnTo>
                      <a:pt x="1047" y="6533"/>
                    </a:lnTo>
                    <a:lnTo>
                      <a:pt x="857" y="6456"/>
                    </a:lnTo>
                    <a:lnTo>
                      <a:pt x="648" y="6399"/>
                    </a:lnTo>
                    <a:lnTo>
                      <a:pt x="457" y="6323"/>
                    </a:lnTo>
                    <a:lnTo>
                      <a:pt x="247" y="6266"/>
                    </a:lnTo>
                    <a:lnTo>
                      <a:pt x="76" y="6209"/>
                    </a:lnTo>
                    <a:lnTo>
                      <a:pt x="0" y="6171"/>
                    </a:lnTo>
                    <a:lnTo>
                      <a:pt x="190" y="6399"/>
                    </a:lnTo>
                    <a:lnTo>
                      <a:pt x="323" y="6552"/>
                    </a:lnTo>
                    <a:lnTo>
                      <a:pt x="476" y="6742"/>
                    </a:lnTo>
                    <a:lnTo>
                      <a:pt x="666" y="6971"/>
                    </a:lnTo>
                    <a:lnTo>
                      <a:pt x="857" y="7181"/>
                    </a:lnTo>
                    <a:lnTo>
                      <a:pt x="1047" y="7428"/>
                    </a:lnTo>
                    <a:lnTo>
                      <a:pt x="1085" y="7466"/>
                    </a:lnTo>
                    <a:lnTo>
                      <a:pt x="1142" y="7485"/>
                    </a:lnTo>
                    <a:lnTo>
                      <a:pt x="1181" y="7504"/>
                    </a:lnTo>
                    <a:lnTo>
                      <a:pt x="1200" y="7580"/>
                    </a:lnTo>
                    <a:lnTo>
                      <a:pt x="1200" y="7638"/>
                    </a:lnTo>
                    <a:lnTo>
                      <a:pt x="1181" y="7733"/>
                    </a:lnTo>
                    <a:lnTo>
                      <a:pt x="1181" y="7790"/>
                    </a:lnTo>
                    <a:lnTo>
                      <a:pt x="1200" y="7847"/>
                    </a:lnTo>
                    <a:lnTo>
                      <a:pt x="1276" y="7923"/>
                    </a:lnTo>
                    <a:lnTo>
                      <a:pt x="1314" y="7980"/>
                    </a:lnTo>
                    <a:lnTo>
                      <a:pt x="1314" y="7999"/>
                    </a:lnTo>
                    <a:lnTo>
                      <a:pt x="1314" y="8075"/>
                    </a:lnTo>
                    <a:lnTo>
                      <a:pt x="1333" y="8114"/>
                    </a:lnTo>
                    <a:lnTo>
                      <a:pt x="1352" y="8133"/>
                    </a:lnTo>
                    <a:lnTo>
                      <a:pt x="1371" y="8152"/>
                    </a:lnTo>
                    <a:lnTo>
                      <a:pt x="1409" y="8152"/>
                    </a:lnTo>
                    <a:lnTo>
                      <a:pt x="1428" y="8152"/>
                    </a:lnTo>
                    <a:lnTo>
                      <a:pt x="1447" y="8209"/>
                    </a:lnTo>
                    <a:lnTo>
                      <a:pt x="1466" y="8247"/>
                    </a:lnTo>
                    <a:lnTo>
                      <a:pt x="1486" y="8285"/>
                    </a:lnTo>
                    <a:lnTo>
                      <a:pt x="1523" y="8304"/>
                    </a:lnTo>
                    <a:lnTo>
                      <a:pt x="1542" y="8323"/>
                    </a:lnTo>
                    <a:lnTo>
                      <a:pt x="1562" y="8342"/>
                    </a:lnTo>
                    <a:lnTo>
                      <a:pt x="1542" y="8380"/>
                    </a:lnTo>
                    <a:lnTo>
                      <a:pt x="1523" y="8400"/>
                    </a:lnTo>
                    <a:lnTo>
                      <a:pt x="1505" y="8419"/>
                    </a:lnTo>
                    <a:lnTo>
                      <a:pt x="1505" y="8437"/>
                    </a:lnTo>
                    <a:lnTo>
                      <a:pt x="1523" y="8456"/>
                    </a:lnTo>
                    <a:lnTo>
                      <a:pt x="1562" y="8476"/>
                    </a:lnTo>
                    <a:lnTo>
                      <a:pt x="1581" y="8495"/>
                    </a:lnTo>
                    <a:lnTo>
                      <a:pt x="1600" y="8533"/>
                    </a:lnTo>
                    <a:lnTo>
                      <a:pt x="1714" y="8761"/>
                    </a:lnTo>
                    <a:lnTo>
                      <a:pt x="1714" y="8818"/>
                    </a:lnTo>
                    <a:lnTo>
                      <a:pt x="1733" y="8857"/>
                    </a:lnTo>
                    <a:lnTo>
                      <a:pt x="1733" y="8895"/>
                    </a:lnTo>
                    <a:lnTo>
                      <a:pt x="1809" y="8971"/>
                    </a:lnTo>
                    <a:lnTo>
                      <a:pt x="1867" y="9123"/>
                    </a:lnTo>
                    <a:lnTo>
                      <a:pt x="1943" y="9218"/>
                    </a:lnTo>
                    <a:lnTo>
                      <a:pt x="2190" y="9447"/>
                    </a:lnTo>
                    <a:lnTo>
                      <a:pt x="2285" y="9561"/>
                    </a:lnTo>
                    <a:lnTo>
                      <a:pt x="2438" y="9714"/>
                    </a:lnTo>
                    <a:lnTo>
                      <a:pt x="2514" y="9790"/>
                    </a:lnTo>
                    <a:lnTo>
                      <a:pt x="2571" y="9828"/>
                    </a:lnTo>
                    <a:lnTo>
                      <a:pt x="2705" y="9866"/>
                    </a:lnTo>
                    <a:lnTo>
                      <a:pt x="2819" y="9924"/>
                    </a:lnTo>
                    <a:lnTo>
                      <a:pt x="2895" y="9961"/>
                    </a:lnTo>
                    <a:lnTo>
                      <a:pt x="3066" y="9961"/>
                    </a:lnTo>
                    <a:lnTo>
                      <a:pt x="3142" y="9980"/>
                    </a:lnTo>
                    <a:lnTo>
                      <a:pt x="3333" y="10076"/>
                    </a:lnTo>
                    <a:lnTo>
                      <a:pt x="3657" y="10133"/>
                    </a:lnTo>
                    <a:lnTo>
                      <a:pt x="3714" y="10171"/>
                    </a:lnTo>
                    <a:lnTo>
                      <a:pt x="3752" y="10209"/>
                    </a:lnTo>
                    <a:lnTo>
                      <a:pt x="3770" y="10247"/>
                    </a:lnTo>
                    <a:lnTo>
                      <a:pt x="3789" y="10266"/>
                    </a:lnTo>
                    <a:lnTo>
                      <a:pt x="3827" y="10304"/>
                    </a:lnTo>
                    <a:lnTo>
                      <a:pt x="3866" y="10304"/>
                    </a:lnTo>
                    <a:lnTo>
                      <a:pt x="3903" y="10323"/>
                    </a:lnTo>
                    <a:lnTo>
                      <a:pt x="3903" y="10361"/>
                    </a:lnTo>
                    <a:lnTo>
                      <a:pt x="3923" y="10400"/>
                    </a:lnTo>
                    <a:lnTo>
                      <a:pt x="3961" y="10457"/>
                    </a:lnTo>
                    <a:lnTo>
                      <a:pt x="4113" y="10628"/>
                    </a:lnTo>
                    <a:lnTo>
                      <a:pt x="4170" y="10647"/>
                    </a:lnTo>
                    <a:lnTo>
                      <a:pt x="4551" y="10571"/>
                    </a:lnTo>
                    <a:lnTo>
                      <a:pt x="4609" y="10609"/>
                    </a:lnTo>
                    <a:lnTo>
                      <a:pt x="4627" y="10704"/>
                    </a:lnTo>
                    <a:lnTo>
                      <a:pt x="4589" y="10990"/>
                    </a:lnTo>
                    <a:lnTo>
                      <a:pt x="4551" y="11295"/>
                    </a:lnTo>
                    <a:lnTo>
                      <a:pt x="4589" y="11485"/>
                    </a:lnTo>
                    <a:lnTo>
                      <a:pt x="4646" y="11752"/>
                    </a:lnTo>
                    <a:lnTo>
                      <a:pt x="4665" y="11905"/>
                    </a:lnTo>
                    <a:lnTo>
                      <a:pt x="4685" y="12133"/>
                    </a:lnTo>
                    <a:lnTo>
                      <a:pt x="4704" y="12266"/>
                    </a:lnTo>
                    <a:lnTo>
                      <a:pt x="4723" y="12514"/>
                    </a:lnTo>
                    <a:lnTo>
                      <a:pt x="4741" y="12647"/>
                    </a:lnTo>
                    <a:lnTo>
                      <a:pt x="4723" y="12762"/>
                    </a:lnTo>
                    <a:lnTo>
                      <a:pt x="4589" y="13047"/>
                    </a:lnTo>
                    <a:lnTo>
                      <a:pt x="4646" y="13104"/>
                    </a:lnTo>
                    <a:lnTo>
                      <a:pt x="4646" y="13142"/>
                    </a:lnTo>
                    <a:lnTo>
                      <a:pt x="4646" y="13180"/>
                    </a:lnTo>
                    <a:lnTo>
                      <a:pt x="4646" y="13219"/>
                    </a:lnTo>
                    <a:lnTo>
                      <a:pt x="4627" y="13256"/>
                    </a:lnTo>
                    <a:lnTo>
                      <a:pt x="4609" y="13276"/>
                    </a:lnTo>
                    <a:lnTo>
                      <a:pt x="4570" y="13276"/>
                    </a:lnTo>
                    <a:lnTo>
                      <a:pt x="4665" y="13371"/>
                    </a:lnTo>
                    <a:lnTo>
                      <a:pt x="4704" y="13390"/>
                    </a:lnTo>
                    <a:lnTo>
                      <a:pt x="4723" y="13390"/>
                    </a:lnTo>
                    <a:lnTo>
                      <a:pt x="4761" y="13371"/>
                    </a:lnTo>
                    <a:lnTo>
                      <a:pt x="4780" y="13352"/>
                    </a:lnTo>
                    <a:lnTo>
                      <a:pt x="4799" y="13371"/>
                    </a:lnTo>
                    <a:lnTo>
                      <a:pt x="4856" y="13390"/>
                    </a:lnTo>
                    <a:lnTo>
                      <a:pt x="4932" y="13409"/>
                    </a:lnTo>
                    <a:lnTo>
                      <a:pt x="4990" y="13409"/>
                    </a:lnTo>
                    <a:lnTo>
                      <a:pt x="5122" y="13390"/>
                    </a:lnTo>
                    <a:lnTo>
                      <a:pt x="5199" y="13371"/>
                    </a:lnTo>
                    <a:lnTo>
                      <a:pt x="5313" y="13333"/>
                    </a:lnTo>
                    <a:lnTo>
                      <a:pt x="5389" y="13333"/>
                    </a:lnTo>
                    <a:lnTo>
                      <a:pt x="5427" y="13333"/>
                    </a:lnTo>
                    <a:lnTo>
                      <a:pt x="5447" y="13333"/>
                    </a:lnTo>
                    <a:lnTo>
                      <a:pt x="5580" y="13295"/>
                    </a:lnTo>
                    <a:lnTo>
                      <a:pt x="5618" y="13295"/>
                    </a:lnTo>
                    <a:lnTo>
                      <a:pt x="5637" y="13295"/>
                    </a:lnTo>
                    <a:lnTo>
                      <a:pt x="5694" y="13352"/>
                    </a:lnTo>
                    <a:lnTo>
                      <a:pt x="5732" y="13371"/>
                    </a:lnTo>
                    <a:lnTo>
                      <a:pt x="5789" y="13409"/>
                    </a:lnTo>
                    <a:lnTo>
                      <a:pt x="5808" y="13409"/>
                    </a:lnTo>
                    <a:lnTo>
                      <a:pt x="5828" y="13447"/>
                    </a:lnTo>
                    <a:lnTo>
                      <a:pt x="5865" y="13485"/>
                    </a:lnTo>
                    <a:lnTo>
                      <a:pt x="5961" y="13676"/>
                    </a:lnTo>
                    <a:lnTo>
                      <a:pt x="5904" y="13657"/>
                    </a:lnTo>
                    <a:lnTo>
                      <a:pt x="5865" y="13657"/>
                    </a:lnTo>
                    <a:lnTo>
                      <a:pt x="5808" y="13676"/>
                    </a:lnTo>
                    <a:lnTo>
                      <a:pt x="5789" y="13714"/>
                    </a:lnTo>
                    <a:lnTo>
                      <a:pt x="5770" y="13752"/>
                    </a:lnTo>
                    <a:lnTo>
                      <a:pt x="5751" y="13790"/>
                    </a:lnTo>
                    <a:lnTo>
                      <a:pt x="5732" y="13809"/>
                    </a:lnTo>
                    <a:lnTo>
                      <a:pt x="5732" y="13847"/>
                    </a:lnTo>
                    <a:lnTo>
                      <a:pt x="5751" y="14152"/>
                    </a:lnTo>
                    <a:lnTo>
                      <a:pt x="5770" y="14209"/>
                    </a:lnTo>
                    <a:lnTo>
                      <a:pt x="5808" y="14247"/>
                    </a:lnTo>
                    <a:lnTo>
                      <a:pt x="5828" y="14285"/>
                    </a:lnTo>
                    <a:lnTo>
                      <a:pt x="5808" y="14343"/>
                    </a:lnTo>
                    <a:lnTo>
                      <a:pt x="5770" y="14362"/>
                    </a:lnTo>
                    <a:lnTo>
                      <a:pt x="5675" y="14380"/>
                    </a:lnTo>
                    <a:lnTo>
                      <a:pt x="5637" y="14399"/>
                    </a:lnTo>
                    <a:lnTo>
                      <a:pt x="5618" y="14457"/>
                    </a:lnTo>
                    <a:lnTo>
                      <a:pt x="5599" y="14838"/>
                    </a:lnTo>
                    <a:lnTo>
                      <a:pt x="5580" y="14952"/>
                    </a:lnTo>
                    <a:lnTo>
                      <a:pt x="5523" y="15009"/>
                    </a:lnTo>
                    <a:lnTo>
                      <a:pt x="5503" y="14990"/>
                    </a:lnTo>
                    <a:lnTo>
                      <a:pt x="5484" y="14990"/>
                    </a:lnTo>
                    <a:lnTo>
                      <a:pt x="5466" y="14971"/>
                    </a:lnTo>
                    <a:lnTo>
                      <a:pt x="5447" y="14971"/>
                    </a:lnTo>
                    <a:lnTo>
                      <a:pt x="5427" y="14971"/>
                    </a:lnTo>
                    <a:lnTo>
                      <a:pt x="5351" y="14990"/>
                    </a:lnTo>
                    <a:lnTo>
                      <a:pt x="5256" y="14971"/>
                    </a:lnTo>
                    <a:lnTo>
                      <a:pt x="5161" y="14971"/>
                    </a:lnTo>
                    <a:lnTo>
                      <a:pt x="4951" y="14952"/>
                    </a:lnTo>
                    <a:lnTo>
                      <a:pt x="4761" y="14952"/>
                    </a:lnTo>
                    <a:lnTo>
                      <a:pt x="4589" y="14952"/>
                    </a:lnTo>
                    <a:lnTo>
                      <a:pt x="4570" y="14952"/>
                    </a:lnTo>
                    <a:lnTo>
                      <a:pt x="4551" y="14990"/>
                    </a:lnTo>
                    <a:lnTo>
                      <a:pt x="4513" y="15028"/>
                    </a:lnTo>
                    <a:lnTo>
                      <a:pt x="4513" y="15047"/>
                    </a:lnTo>
                    <a:lnTo>
                      <a:pt x="4494" y="15047"/>
                    </a:lnTo>
                    <a:lnTo>
                      <a:pt x="4475" y="15066"/>
                    </a:lnTo>
                    <a:lnTo>
                      <a:pt x="4399" y="15066"/>
                    </a:lnTo>
                    <a:lnTo>
                      <a:pt x="4380" y="15066"/>
                    </a:lnTo>
                    <a:lnTo>
                      <a:pt x="4342" y="15066"/>
                    </a:lnTo>
                    <a:lnTo>
                      <a:pt x="4323" y="15047"/>
                    </a:lnTo>
                    <a:lnTo>
                      <a:pt x="4304" y="15066"/>
                    </a:lnTo>
                    <a:lnTo>
                      <a:pt x="4284" y="15085"/>
                    </a:lnTo>
                    <a:lnTo>
                      <a:pt x="4265" y="15105"/>
                    </a:lnTo>
                    <a:lnTo>
                      <a:pt x="4208" y="15123"/>
                    </a:lnTo>
                    <a:lnTo>
                      <a:pt x="3808" y="15161"/>
                    </a:lnTo>
                    <a:lnTo>
                      <a:pt x="3789" y="15161"/>
                    </a:lnTo>
                    <a:lnTo>
                      <a:pt x="3770" y="15181"/>
                    </a:lnTo>
                    <a:lnTo>
                      <a:pt x="3752" y="15219"/>
                    </a:lnTo>
                    <a:lnTo>
                      <a:pt x="3733" y="15237"/>
                    </a:lnTo>
                    <a:lnTo>
                      <a:pt x="3714" y="15237"/>
                    </a:lnTo>
                    <a:lnTo>
                      <a:pt x="3657" y="15237"/>
                    </a:lnTo>
                    <a:lnTo>
                      <a:pt x="3638" y="15237"/>
                    </a:lnTo>
                    <a:lnTo>
                      <a:pt x="3619" y="15257"/>
                    </a:lnTo>
                    <a:lnTo>
                      <a:pt x="3581" y="15276"/>
                    </a:lnTo>
                    <a:lnTo>
                      <a:pt x="3562" y="15276"/>
                    </a:lnTo>
                    <a:lnTo>
                      <a:pt x="3523" y="15295"/>
                    </a:lnTo>
                    <a:lnTo>
                      <a:pt x="3504" y="15314"/>
                    </a:lnTo>
                    <a:lnTo>
                      <a:pt x="3486" y="15333"/>
                    </a:lnTo>
                    <a:lnTo>
                      <a:pt x="3486" y="15352"/>
                    </a:lnTo>
                    <a:lnTo>
                      <a:pt x="3486" y="15371"/>
                    </a:lnTo>
                    <a:lnTo>
                      <a:pt x="3486" y="15390"/>
                    </a:lnTo>
                    <a:lnTo>
                      <a:pt x="3504" y="15409"/>
                    </a:lnTo>
                    <a:lnTo>
                      <a:pt x="3467" y="15447"/>
                    </a:lnTo>
                    <a:lnTo>
                      <a:pt x="3390" y="15523"/>
                    </a:lnTo>
                    <a:lnTo>
                      <a:pt x="3371" y="15562"/>
                    </a:lnTo>
                    <a:lnTo>
                      <a:pt x="3390" y="15618"/>
                    </a:lnTo>
                    <a:lnTo>
                      <a:pt x="3409" y="15676"/>
                    </a:lnTo>
                    <a:lnTo>
                      <a:pt x="3409" y="15714"/>
                    </a:lnTo>
                    <a:lnTo>
                      <a:pt x="3371" y="15733"/>
                    </a:lnTo>
                    <a:lnTo>
                      <a:pt x="3276" y="15733"/>
                    </a:lnTo>
                    <a:lnTo>
                      <a:pt x="3162" y="15695"/>
                    </a:lnTo>
                    <a:lnTo>
                      <a:pt x="3086" y="15676"/>
                    </a:lnTo>
                    <a:lnTo>
                      <a:pt x="3028" y="15733"/>
                    </a:lnTo>
                    <a:lnTo>
                      <a:pt x="3028" y="15809"/>
                    </a:lnTo>
                    <a:lnTo>
                      <a:pt x="3010" y="15828"/>
                    </a:lnTo>
                    <a:lnTo>
                      <a:pt x="2914" y="15847"/>
                    </a:lnTo>
                    <a:lnTo>
                      <a:pt x="2857" y="15867"/>
                    </a:lnTo>
                    <a:lnTo>
                      <a:pt x="2819" y="15885"/>
                    </a:lnTo>
                    <a:lnTo>
                      <a:pt x="2724" y="15943"/>
                    </a:lnTo>
                    <a:lnTo>
                      <a:pt x="2438" y="16038"/>
                    </a:lnTo>
                    <a:lnTo>
                      <a:pt x="2380" y="16076"/>
                    </a:lnTo>
                    <a:lnTo>
                      <a:pt x="2343" y="16152"/>
                    </a:lnTo>
                    <a:lnTo>
                      <a:pt x="2324" y="16228"/>
                    </a:lnTo>
                    <a:lnTo>
                      <a:pt x="2304" y="16400"/>
                    </a:lnTo>
                    <a:lnTo>
                      <a:pt x="2285" y="16533"/>
                    </a:lnTo>
                    <a:lnTo>
                      <a:pt x="2266" y="16705"/>
                    </a:lnTo>
                    <a:lnTo>
                      <a:pt x="2228" y="16933"/>
                    </a:lnTo>
                    <a:lnTo>
                      <a:pt x="2209" y="17104"/>
                    </a:lnTo>
                    <a:lnTo>
                      <a:pt x="2190" y="17161"/>
                    </a:lnTo>
                    <a:lnTo>
                      <a:pt x="2152" y="17200"/>
                    </a:lnTo>
                    <a:lnTo>
                      <a:pt x="2114" y="17218"/>
                    </a:lnTo>
                    <a:lnTo>
                      <a:pt x="2057" y="17218"/>
                    </a:lnTo>
                    <a:lnTo>
                      <a:pt x="2019" y="17218"/>
                    </a:lnTo>
                    <a:lnTo>
                      <a:pt x="1962" y="17295"/>
                    </a:lnTo>
                    <a:lnTo>
                      <a:pt x="1981" y="17390"/>
                    </a:lnTo>
                    <a:lnTo>
                      <a:pt x="1999" y="17504"/>
                    </a:lnTo>
                    <a:lnTo>
                      <a:pt x="1999" y="17599"/>
                    </a:lnTo>
                    <a:lnTo>
                      <a:pt x="1981" y="17619"/>
                    </a:lnTo>
                    <a:lnTo>
                      <a:pt x="1943" y="17638"/>
                    </a:lnTo>
                    <a:lnTo>
                      <a:pt x="1923" y="17676"/>
                    </a:lnTo>
                    <a:lnTo>
                      <a:pt x="1923" y="17714"/>
                    </a:lnTo>
                    <a:lnTo>
                      <a:pt x="1904" y="17866"/>
                    </a:lnTo>
                    <a:lnTo>
                      <a:pt x="1904" y="18095"/>
                    </a:lnTo>
                    <a:lnTo>
                      <a:pt x="1886" y="18361"/>
                    </a:lnTo>
                    <a:lnTo>
                      <a:pt x="1867" y="18590"/>
                    </a:lnTo>
                    <a:lnTo>
                      <a:pt x="1790" y="18800"/>
                    </a:lnTo>
                    <a:lnTo>
                      <a:pt x="1847" y="18819"/>
                    </a:lnTo>
                    <a:lnTo>
                      <a:pt x="1867" y="18800"/>
                    </a:lnTo>
                    <a:lnTo>
                      <a:pt x="1904" y="18800"/>
                    </a:lnTo>
                    <a:lnTo>
                      <a:pt x="1943" y="18819"/>
                    </a:lnTo>
                    <a:lnTo>
                      <a:pt x="2019" y="18800"/>
                    </a:lnTo>
                    <a:lnTo>
                      <a:pt x="2038" y="18819"/>
                    </a:lnTo>
                    <a:lnTo>
                      <a:pt x="2057" y="18819"/>
                    </a:lnTo>
                    <a:lnTo>
                      <a:pt x="2076" y="18838"/>
                    </a:lnTo>
                    <a:lnTo>
                      <a:pt x="2095" y="18838"/>
                    </a:lnTo>
                    <a:lnTo>
                      <a:pt x="2114" y="18857"/>
                    </a:lnTo>
                    <a:lnTo>
                      <a:pt x="2133" y="18857"/>
                    </a:lnTo>
                    <a:lnTo>
                      <a:pt x="2171" y="18876"/>
                    </a:lnTo>
                    <a:lnTo>
                      <a:pt x="2190" y="18876"/>
                    </a:lnTo>
                    <a:lnTo>
                      <a:pt x="2209" y="18857"/>
                    </a:lnTo>
                    <a:lnTo>
                      <a:pt x="2228" y="18857"/>
                    </a:lnTo>
                    <a:lnTo>
                      <a:pt x="2228" y="18838"/>
                    </a:lnTo>
                    <a:lnTo>
                      <a:pt x="2248" y="18838"/>
                    </a:lnTo>
                    <a:lnTo>
                      <a:pt x="2266" y="18838"/>
                    </a:lnTo>
                    <a:lnTo>
                      <a:pt x="2266" y="18876"/>
                    </a:lnTo>
                    <a:lnTo>
                      <a:pt x="2248" y="18914"/>
                    </a:lnTo>
                    <a:lnTo>
                      <a:pt x="2209" y="18952"/>
                    </a:lnTo>
                    <a:lnTo>
                      <a:pt x="2209" y="18990"/>
                    </a:lnTo>
                    <a:lnTo>
                      <a:pt x="2209" y="19009"/>
                    </a:lnTo>
                    <a:lnTo>
                      <a:pt x="2209" y="19028"/>
                    </a:lnTo>
                    <a:lnTo>
                      <a:pt x="2171" y="19067"/>
                    </a:lnTo>
                    <a:lnTo>
                      <a:pt x="2133" y="19104"/>
                    </a:lnTo>
                    <a:lnTo>
                      <a:pt x="2133" y="19123"/>
                    </a:lnTo>
                    <a:lnTo>
                      <a:pt x="2152" y="19162"/>
                    </a:lnTo>
                    <a:lnTo>
                      <a:pt x="2114" y="19181"/>
                    </a:lnTo>
                    <a:lnTo>
                      <a:pt x="2114" y="19238"/>
                    </a:lnTo>
                    <a:lnTo>
                      <a:pt x="2133" y="19276"/>
                    </a:lnTo>
                    <a:lnTo>
                      <a:pt x="2190" y="19314"/>
                    </a:lnTo>
                    <a:lnTo>
                      <a:pt x="2266" y="19295"/>
                    </a:lnTo>
                    <a:lnTo>
                      <a:pt x="2343" y="19276"/>
                    </a:lnTo>
                    <a:lnTo>
                      <a:pt x="2380" y="19238"/>
                    </a:lnTo>
                    <a:lnTo>
                      <a:pt x="2419" y="19238"/>
                    </a:lnTo>
                    <a:lnTo>
                      <a:pt x="2438" y="19162"/>
                    </a:lnTo>
                    <a:lnTo>
                      <a:pt x="2457" y="19143"/>
                    </a:lnTo>
                    <a:lnTo>
                      <a:pt x="2476" y="19123"/>
                    </a:lnTo>
                    <a:lnTo>
                      <a:pt x="2495" y="19067"/>
                    </a:lnTo>
                    <a:lnTo>
                      <a:pt x="2609" y="19047"/>
                    </a:lnTo>
                    <a:lnTo>
                      <a:pt x="2761" y="19047"/>
                    </a:lnTo>
                    <a:lnTo>
                      <a:pt x="2857" y="19067"/>
                    </a:lnTo>
                    <a:lnTo>
                      <a:pt x="2952" y="19067"/>
                    </a:lnTo>
                    <a:lnTo>
                      <a:pt x="3010" y="19067"/>
                    </a:lnTo>
                    <a:lnTo>
                      <a:pt x="2990" y="19028"/>
                    </a:lnTo>
                    <a:lnTo>
                      <a:pt x="2971" y="19009"/>
                    </a:lnTo>
                    <a:lnTo>
                      <a:pt x="2952" y="18933"/>
                    </a:lnTo>
                    <a:lnTo>
                      <a:pt x="2914" y="18914"/>
                    </a:lnTo>
                    <a:lnTo>
                      <a:pt x="2952" y="18876"/>
                    </a:lnTo>
                    <a:lnTo>
                      <a:pt x="2971" y="18819"/>
                    </a:lnTo>
                    <a:lnTo>
                      <a:pt x="3028" y="18800"/>
                    </a:lnTo>
                    <a:lnTo>
                      <a:pt x="3123" y="18762"/>
                    </a:lnTo>
                    <a:lnTo>
                      <a:pt x="3238" y="18762"/>
                    </a:lnTo>
                    <a:lnTo>
                      <a:pt x="3314" y="18781"/>
                    </a:lnTo>
                    <a:lnTo>
                      <a:pt x="3390" y="18781"/>
                    </a:lnTo>
                    <a:lnTo>
                      <a:pt x="3447" y="18819"/>
                    </a:lnTo>
                    <a:lnTo>
                      <a:pt x="3486" y="18857"/>
                    </a:lnTo>
                    <a:lnTo>
                      <a:pt x="3504" y="18895"/>
                    </a:lnTo>
                    <a:lnTo>
                      <a:pt x="3543" y="18971"/>
                    </a:lnTo>
                    <a:lnTo>
                      <a:pt x="3543" y="18990"/>
                    </a:lnTo>
                    <a:lnTo>
                      <a:pt x="3523" y="19009"/>
                    </a:lnTo>
                    <a:lnTo>
                      <a:pt x="3504" y="19009"/>
                    </a:lnTo>
                    <a:lnTo>
                      <a:pt x="3486" y="19009"/>
                    </a:lnTo>
                    <a:lnTo>
                      <a:pt x="3467" y="19009"/>
                    </a:lnTo>
                    <a:lnTo>
                      <a:pt x="3467" y="19028"/>
                    </a:lnTo>
                    <a:lnTo>
                      <a:pt x="3447" y="19028"/>
                    </a:lnTo>
                    <a:lnTo>
                      <a:pt x="3390" y="19085"/>
                    </a:lnTo>
                    <a:lnTo>
                      <a:pt x="3486" y="19104"/>
                    </a:lnTo>
                    <a:lnTo>
                      <a:pt x="3600" y="19104"/>
                    </a:lnTo>
                    <a:lnTo>
                      <a:pt x="3695" y="19104"/>
                    </a:lnTo>
                    <a:lnTo>
                      <a:pt x="3714" y="19067"/>
                    </a:lnTo>
                    <a:lnTo>
                      <a:pt x="3676" y="19047"/>
                    </a:lnTo>
                    <a:lnTo>
                      <a:pt x="3619" y="19047"/>
                    </a:lnTo>
                    <a:lnTo>
                      <a:pt x="3600" y="19009"/>
                    </a:lnTo>
                    <a:lnTo>
                      <a:pt x="3581" y="18971"/>
                    </a:lnTo>
                    <a:lnTo>
                      <a:pt x="3600" y="18933"/>
                    </a:lnTo>
                    <a:lnTo>
                      <a:pt x="3638" y="18895"/>
                    </a:lnTo>
                    <a:lnTo>
                      <a:pt x="3657" y="18857"/>
                    </a:lnTo>
                    <a:lnTo>
                      <a:pt x="3714" y="18838"/>
                    </a:lnTo>
                    <a:lnTo>
                      <a:pt x="3770" y="18800"/>
                    </a:lnTo>
                    <a:lnTo>
                      <a:pt x="3847" y="18781"/>
                    </a:lnTo>
                    <a:lnTo>
                      <a:pt x="3903" y="18800"/>
                    </a:lnTo>
                    <a:lnTo>
                      <a:pt x="3961" y="18781"/>
                    </a:lnTo>
                    <a:lnTo>
                      <a:pt x="3903" y="18742"/>
                    </a:lnTo>
                    <a:lnTo>
                      <a:pt x="3903" y="18705"/>
                    </a:lnTo>
                    <a:lnTo>
                      <a:pt x="3923" y="18647"/>
                    </a:lnTo>
                    <a:lnTo>
                      <a:pt x="4056" y="18647"/>
                    </a:lnTo>
                    <a:lnTo>
                      <a:pt x="4228" y="18628"/>
                    </a:lnTo>
                    <a:lnTo>
                      <a:pt x="4627" y="18647"/>
                    </a:lnTo>
                    <a:lnTo>
                      <a:pt x="5046" y="18742"/>
                    </a:lnTo>
                    <a:lnTo>
                      <a:pt x="5256" y="18762"/>
                    </a:lnTo>
                    <a:lnTo>
                      <a:pt x="5313" y="18742"/>
                    </a:lnTo>
                    <a:lnTo>
                      <a:pt x="5447" y="18666"/>
                    </a:lnTo>
                    <a:lnTo>
                      <a:pt x="5523" y="18647"/>
                    </a:lnTo>
                    <a:lnTo>
                      <a:pt x="5618" y="18647"/>
                    </a:lnTo>
                    <a:lnTo>
                      <a:pt x="5770" y="18705"/>
                    </a:lnTo>
                    <a:lnTo>
                      <a:pt x="5884" y="18742"/>
                    </a:lnTo>
                    <a:lnTo>
                      <a:pt x="5923" y="18762"/>
                    </a:lnTo>
                    <a:lnTo>
                      <a:pt x="6094" y="18742"/>
                    </a:lnTo>
                    <a:lnTo>
                      <a:pt x="6170" y="18742"/>
                    </a:lnTo>
                    <a:lnTo>
                      <a:pt x="6304" y="18819"/>
                    </a:lnTo>
                    <a:lnTo>
                      <a:pt x="6380" y="18819"/>
                    </a:lnTo>
                    <a:lnTo>
                      <a:pt x="6399" y="18819"/>
                    </a:lnTo>
                    <a:lnTo>
                      <a:pt x="6418" y="18819"/>
                    </a:lnTo>
                    <a:lnTo>
                      <a:pt x="6418" y="18800"/>
                    </a:lnTo>
                    <a:lnTo>
                      <a:pt x="6437" y="18781"/>
                    </a:lnTo>
                    <a:lnTo>
                      <a:pt x="6437" y="18762"/>
                    </a:lnTo>
                    <a:lnTo>
                      <a:pt x="6418" y="18742"/>
                    </a:lnTo>
                    <a:lnTo>
                      <a:pt x="6342" y="18647"/>
                    </a:lnTo>
                    <a:lnTo>
                      <a:pt x="6323" y="18609"/>
                    </a:lnTo>
                    <a:lnTo>
                      <a:pt x="6304" y="18571"/>
                    </a:lnTo>
                    <a:lnTo>
                      <a:pt x="6342" y="18590"/>
                    </a:lnTo>
                    <a:lnTo>
                      <a:pt x="6380" y="18571"/>
                    </a:lnTo>
                    <a:lnTo>
                      <a:pt x="6418" y="18495"/>
                    </a:lnTo>
                    <a:lnTo>
                      <a:pt x="6475" y="18419"/>
                    </a:lnTo>
                    <a:lnTo>
                      <a:pt x="6513" y="18400"/>
                    </a:lnTo>
                    <a:lnTo>
                      <a:pt x="6551" y="18381"/>
                    </a:lnTo>
                    <a:lnTo>
                      <a:pt x="6627" y="18342"/>
                    </a:lnTo>
                    <a:lnTo>
                      <a:pt x="6799" y="18324"/>
                    </a:lnTo>
                    <a:lnTo>
                      <a:pt x="6951" y="18324"/>
                    </a:lnTo>
                    <a:lnTo>
                      <a:pt x="7123" y="18342"/>
                    </a:lnTo>
                    <a:lnTo>
                      <a:pt x="7370" y="18438"/>
                    </a:lnTo>
                    <a:lnTo>
                      <a:pt x="7447" y="18457"/>
                    </a:lnTo>
                    <a:lnTo>
                      <a:pt x="7523" y="18419"/>
                    </a:lnTo>
                    <a:lnTo>
                      <a:pt x="7561" y="18438"/>
                    </a:lnTo>
                    <a:lnTo>
                      <a:pt x="7599" y="18438"/>
                    </a:lnTo>
                    <a:lnTo>
                      <a:pt x="7694" y="18419"/>
                    </a:lnTo>
                    <a:lnTo>
                      <a:pt x="7733" y="18419"/>
                    </a:lnTo>
                    <a:lnTo>
                      <a:pt x="7751" y="18419"/>
                    </a:lnTo>
                    <a:lnTo>
                      <a:pt x="7770" y="18381"/>
                    </a:lnTo>
                    <a:lnTo>
                      <a:pt x="7733" y="18285"/>
                    </a:lnTo>
                    <a:lnTo>
                      <a:pt x="7713" y="18228"/>
                    </a:lnTo>
                    <a:lnTo>
                      <a:pt x="7675" y="18228"/>
                    </a:lnTo>
                    <a:lnTo>
                      <a:pt x="7637" y="18266"/>
                    </a:lnTo>
                    <a:lnTo>
                      <a:pt x="7618" y="18285"/>
                    </a:lnTo>
                    <a:lnTo>
                      <a:pt x="7599" y="18266"/>
                    </a:lnTo>
                    <a:lnTo>
                      <a:pt x="7580" y="18228"/>
                    </a:lnTo>
                    <a:lnTo>
                      <a:pt x="7561" y="18228"/>
                    </a:lnTo>
                    <a:lnTo>
                      <a:pt x="7523" y="18247"/>
                    </a:lnTo>
                    <a:lnTo>
                      <a:pt x="7561" y="18209"/>
                    </a:lnTo>
                    <a:lnTo>
                      <a:pt x="7694" y="18152"/>
                    </a:lnTo>
                    <a:lnTo>
                      <a:pt x="7733" y="18171"/>
                    </a:lnTo>
                    <a:lnTo>
                      <a:pt x="7789" y="18171"/>
                    </a:lnTo>
                    <a:lnTo>
                      <a:pt x="7885" y="18133"/>
                    </a:lnTo>
                    <a:lnTo>
                      <a:pt x="7923" y="18133"/>
                    </a:lnTo>
                    <a:lnTo>
                      <a:pt x="7942" y="18133"/>
                    </a:lnTo>
                    <a:lnTo>
                      <a:pt x="7961" y="18152"/>
                    </a:lnTo>
                    <a:lnTo>
                      <a:pt x="7942" y="18190"/>
                    </a:lnTo>
                    <a:lnTo>
                      <a:pt x="7923" y="18209"/>
                    </a:lnTo>
                    <a:lnTo>
                      <a:pt x="7865" y="18190"/>
                    </a:lnTo>
                    <a:lnTo>
                      <a:pt x="7846" y="18190"/>
                    </a:lnTo>
                    <a:lnTo>
                      <a:pt x="7809" y="18190"/>
                    </a:lnTo>
                    <a:lnTo>
                      <a:pt x="7789" y="18209"/>
                    </a:lnTo>
                    <a:lnTo>
                      <a:pt x="7770" y="18228"/>
                    </a:lnTo>
                    <a:lnTo>
                      <a:pt x="7789" y="18266"/>
                    </a:lnTo>
                    <a:lnTo>
                      <a:pt x="7809" y="18285"/>
                    </a:lnTo>
                    <a:lnTo>
                      <a:pt x="7828" y="18305"/>
                    </a:lnTo>
                    <a:lnTo>
                      <a:pt x="7846" y="18324"/>
                    </a:lnTo>
                    <a:lnTo>
                      <a:pt x="7828" y="18361"/>
                    </a:lnTo>
                    <a:lnTo>
                      <a:pt x="7809" y="18419"/>
                    </a:lnTo>
                    <a:lnTo>
                      <a:pt x="7809" y="18457"/>
                    </a:lnTo>
                    <a:lnTo>
                      <a:pt x="8037" y="18495"/>
                    </a:lnTo>
                    <a:lnTo>
                      <a:pt x="8170" y="18495"/>
                    </a:lnTo>
                    <a:lnTo>
                      <a:pt x="8190" y="18514"/>
                    </a:lnTo>
                    <a:lnTo>
                      <a:pt x="8227" y="18552"/>
                    </a:lnTo>
                    <a:lnTo>
                      <a:pt x="8246" y="18552"/>
                    </a:lnTo>
                    <a:lnTo>
                      <a:pt x="8361" y="18571"/>
                    </a:lnTo>
                    <a:lnTo>
                      <a:pt x="8456" y="18590"/>
                    </a:lnTo>
                    <a:lnTo>
                      <a:pt x="8513" y="18628"/>
                    </a:lnTo>
                    <a:lnTo>
                      <a:pt x="8590" y="18705"/>
                    </a:lnTo>
                    <a:lnTo>
                      <a:pt x="8647" y="18723"/>
                    </a:lnTo>
                    <a:lnTo>
                      <a:pt x="8666" y="18723"/>
                    </a:lnTo>
                    <a:lnTo>
                      <a:pt x="8704" y="18705"/>
                    </a:lnTo>
                    <a:lnTo>
                      <a:pt x="8742" y="18705"/>
                    </a:lnTo>
                    <a:lnTo>
                      <a:pt x="8761" y="18686"/>
                    </a:lnTo>
                    <a:lnTo>
                      <a:pt x="8799" y="18628"/>
                    </a:lnTo>
                    <a:lnTo>
                      <a:pt x="8837" y="18609"/>
                    </a:lnTo>
                    <a:lnTo>
                      <a:pt x="8875" y="18609"/>
                    </a:lnTo>
                    <a:lnTo>
                      <a:pt x="8952" y="18628"/>
                    </a:lnTo>
                    <a:lnTo>
                      <a:pt x="9008" y="18647"/>
                    </a:lnTo>
                    <a:lnTo>
                      <a:pt x="9047" y="18666"/>
                    </a:lnTo>
                    <a:lnTo>
                      <a:pt x="9104" y="18742"/>
                    </a:lnTo>
                    <a:lnTo>
                      <a:pt x="9104" y="18781"/>
                    </a:lnTo>
                    <a:lnTo>
                      <a:pt x="9028" y="18876"/>
                    </a:lnTo>
                    <a:lnTo>
                      <a:pt x="9066" y="18876"/>
                    </a:lnTo>
                    <a:lnTo>
                      <a:pt x="9123" y="18895"/>
                    </a:lnTo>
                    <a:lnTo>
                      <a:pt x="9161" y="18895"/>
                    </a:lnTo>
                    <a:lnTo>
                      <a:pt x="9275" y="18876"/>
                    </a:lnTo>
                    <a:lnTo>
                      <a:pt x="9294" y="18857"/>
                    </a:lnTo>
                    <a:lnTo>
                      <a:pt x="9294" y="18838"/>
                    </a:lnTo>
                    <a:lnTo>
                      <a:pt x="9256" y="18819"/>
                    </a:lnTo>
                    <a:lnTo>
                      <a:pt x="9218" y="18800"/>
                    </a:lnTo>
                    <a:lnTo>
                      <a:pt x="9199" y="18800"/>
                    </a:lnTo>
                    <a:lnTo>
                      <a:pt x="9180" y="18762"/>
                    </a:lnTo>
                    <a:lnTo>
                      <a:pt x="9180" y="18742"/>
                    </a:lnTo>
                    <a:lnTo>
                      <a:pt x="9199" y="18666"/>
                    </a:lnTo>
                    <a:lnTo>
                      <a:pt x="9218" y="18609"/>
                    </a:lnTo>
                    <a:lnTo>
                      <a:pt x="9256" y="18552"/>
                    </a:lnTo>
                    <a:lnTo>
                      <a:pt x="9313" y="18514"/>
                    </a:lnTo>
                    <a:lnTo>
                      <a:pt x="9370" y="18476"/>
                    </a:lnTo>
                    <a:lnTo>
                      <a:pt x="9523" y="18476"/>
                    </a:lnTo>
                    <a:lnTo>
                      <a:pt x="9599" y="18476"/>
                    </a:lnTo>
                    <a:lnTo>
                      <a:pt x="9656" y="18495"/>
                    </a:lnTo>
                    <a:lnTo>
                      <a:pt x="9732" y="18476"/>
                    </a:lnTo>
                    <a:lnTo>
                      <a:pt x="9809" y="18476"/>
                    </a:lnTo>
                    <a:lnTo>
                      <a:pt x="9942" y="18495"/>
                    </a:lnTo>
                    <a:lnTo>
                      <a:pt x="10094" y="18495"/>
                    </a:lnTo>
                    <a:lnTo>
                      <a:pt x="10132" y="18514"/>
                    </a:lnTo>
                    <a:lnTo>
                      <a:pt x="10208" y="18533"/>
                    </a:lnTo>
                    <a:lnTo>
                      <a:pt x="10285" y="18533"/>
                    </a:lnTo>
                    <a:lnTo>
                      <a:pt x="10342" y="18552"/>
                    </a:lnTo>
                    <a:lnTo>
                      <a:pt x="10361" y="18552"/>
                    </a:lnTo>
                    <a:lnTo>
                      <a:pt x="10399" y="18552"/>
                    </a:lnTo>
                    <a:lnTo>
                      <a:pt x="10418" y="18533"/>
                    </a:lnTo>
                    <a:lnTo>
                      <a:pt x="10437" y="18514"/>
                    </a:lnTo>
                    <a:lnTo>
                      <a:pt x="10494" y="18419"/>
                    </a:lnTo>
                    <a:lnTo>
                      <a:pt x="10552" y="18361"/>
                    </a:lnTo>
                    <a:lnTo>
                      <a:pt x="10608" y="18324"/>
                    </a:lnTo>
                    <a:lnTo>
                      <a:pt x="10704" y="18381"/>
                    </a:lnTo>
                    <a:lnTo>
                      <a:pt x="10742" y="18342"/>
                    </a:lnTo>
                    <a:lnTo>
                      <a:pt x="10799" y="18324"/>
                    </a:lnTo>
                    <a:lnTo>
                      <a:pt x="10856" y="18305"/>
                    </a:lnTo>
                    <a:lnTo>
                      <a:pt x="10952" y="18305"/>
                    </a:lnTo>
                    <a:lnTo>
                      <a:pt x="10913" y="18342"/>
                    </a:lnTo>
                    <a:lnTo>
                      <a:pt x="10913" y="18361"/>
                    </a:lnTo>
                    <a:lnTo>
                      <a:pt x="10952" y="18361"/>
                    </a:lnTo>
                    <a:lnTo>
                      <a:pt x="11009" y="18361"/>
                    </a:lnTo>
                    <a:lnTo>
                      <a:pt x="11066" y="18324"/>
                    </a:lnTo>
                    <a:lnTo>
                      <a:pt x="11123" y="18324"/>
                    </a:lnTo>
                    <a:lnTo>
                      <a:pt x="11161" y="18324"/>
                    </a:lnTo>
                    <a:lnTo>
                      <a:pt x="11504" y="18419"/>
                    </a:lnTo>
                    <a:lnTo>
                      <a:pt x="11561" y="18419"/>
                    </a:lnTo>
                    <a:lnTo>
                      <a:pt x="11599" y="18419"/>
                    </a:lnTo>
                    <a:lnTo>
                      <a:pt x="11732" y="18361"/>
                    </a:lnTo>
                    <a:lnTo>
                      <a:pt x="11827" y="18342"/>
                    </a:lnTo>
                    <a:lnTo>
                      <a:pt x="11923" y="18285"/>
                    </a:lnTo>
                    <a:lnTo>
                      <a:pt x="11980" y="18266"/>
                    </a:lnTo>
                    <a:lnTo>
                      <a:pt x="12056" y="18228"/>
                    </a:lnTo>
                    <a:lnTo>
                      <a:pt x="12113" y="18228"/>
                    </a:lnTo>
                    <a:lnTo>
                      <a:pt x="12208" y="18228"/>
                    </a:lnTo>
                    <a:lnTo>
                      <a:pt x="12399" y="18209"/>
                    </a:lnTo>
                    <a:lnTo>
                      <a:pt x="12570" y="18152"/>
                    </a:lnTo>
                    <a:lnTo>
                      <a:pt x="12780" y="18152"/>
                    </a:lnTo>
                    <a:lnTo>
                      <a:pt x="12837" y="18133"/>
                    </a:lnTo>
                    <a:lnTo>
                      <a:pt x="12933" y="18114"/>
                    </a:lnTo>
                    <a:lnTo>
                      <a:pt x="13009" y="18076"/>
                    </a:lnTo>
                    <a:lnTo>
                      <a:pt x="13066" y="18095"/>
                    </a:lnTo>
                    <a:lnTo>
                      <a:pt x="13142" y="18076"/>
                    </a:lnTo>
                    <a:lnTo>
                      <a:pt x="13256" y="18114"/>
                    </a:lnTo>
                    <a:lnTo>
                      <a:pt x="13447" y="18190"/>
                    </a:lnTo>
                    <a:lnTo>
                      <a:pt x="13523" y="18247"/>
                    </a:lnTo>
                    <a:lnTo>
                      <a:pt x="13561" y="18285"/>
                    </a:lnTo>
                    <a:lnTo>
                      <a:pt x="13599" y="18285"/>
                    </a:lnTo>
                    <a:lnTo>
                      <a:pt x="13618" y="18247"/>
                    </a:lnTo>
                    <a:lnTo>
                      <a:pt x="13599" y="18190"/>
                    </a:lnTo>
                    <a:lnTo>
                      <a:pt x="13504" y="18133"/>
                    </a:lnTo>
                    <a:lnTo>
                      <a:pt x="13580" y="18057"/>
                    </a:lnTo>
                    <a:lnTo>
                      <a:pt x="13542" y="18038"/>
                    </a:lnTo>
                    <a:lnTo>
                      <a:pt x="13485" y="18019"/>
                    </a:lnTo>
                    <a:lnTo>
                      <a:pt x="13447" y="18038"/>
                    </a:lnTo>
                    <a:lnTo>
                      <a:pt x="13409" y="18057"/>
                    </a:lnTo>
                    <a:lnTo>
                      <a:pt x="13390" y="18038"/>
                    </a:lnTo>
                    <a:lnTo>
                      <a:pt x="13351" y="17980"/>
                    </a:lnTo>
                    <a:lnTo>
                      <a:pt x="13332" y="17962"/>
                    </a:lnTo>
                    <a:lnTo>
                      <a:pt x="13295" y="17943"/>
                    </a:lnTo>
                    <a:lnTo>
                      <a:pt x="13275" y="17924"/>
                    </a:lnTo>
                    <a:lnTo>
                      <a:pt x="13237" y="17924"/>
                    </a:lnTo>
                    <a:lnTo>
                      <a:pt x="13237" y="17885"/>
                    </a:lnTo>
                    <a:lnTo>
                      <a:pt x="13199" y="17866"/>
                    </a:lnTo>
                    <a:lnTo>
                      <a:pt x="13142" y="17866"/>
                    </a:lnTo>
                    <a:lnTo>
                      <a:pt x="13066" y="17885"/>
                    </a:lnTo>
                    <a:lnTo>
                      <a:pt x="13009" y="17904"/>
                    </a:lnTo>
                    <a:lnTo>
                      <a:pt x="13009" y="17924"/>
                    </a:lnTo>
                    <a:lnTo>
                      <a:pt x="13028" y="17943"/>
                    </a:lnTo>
                    <a:lnTo>
                      <a:pt x="13009" y="17962"/>
                    </a:lnTo>
                    <a:lnTo>
                      <a:pt x="12990" y="17962"/>
                    </a:lnTo>
                    <a:lnTo>
                      <a:pt x="12970" y="17962"/>
                    </a:lnTo>
                    <a:lnTo>
                      <a:pt x="12933" y="18019"/>
                    </a:lnTo>
                    <a:lnTo>
                      <a:pt x="12914" y="18038"/>
                    </a:lnTo>
                    <a:lnTo>
                      <a:pt x="12875" y="18038"/>
                    </a:lnTo>
                    <a:lnTo>
                      <a:pt x="12685" y="18076"/>
                    </a:lnTo>
                    <a:lnTo>
                      <a:pt x="12628" y="18076"/>
                    </a:lnTo>
                    <a:lnTo>
                      <a:pt x="12628" y="18057"/>
                    </a:lnTo>
                    <a:lnTo>
                      <a:pt x="12666" y="18019"/>
                    </a:lnTo>
                    <a:lnTo>
                      <a:pt x="12685" y="18000"/>
                    </a:lnTo>
                    <a:lnTo>
                      <a:pt x="12704" y="18000"/>
                    </a:lnTo>
                    <a:lnTo>
                      <a:pt x="12723" y="17980"/>
                    </a:lnTo>
                    <a:lnTo>
                      <a:pt x="12780" y="17885"/>
                    </a:lnTo>
                    <a:lnTo>
                      <a:pt x="12799" y="17828"/>
                    </a:lnTo>
                    <a:lnTo>
                      <a:pt x="12837" y="17790"/>
                    </a:lnTo>
                    <a:lnTo>
                      <a:pt x="12894" y="17771"/>
                    </a:lnTo>
                    <a:lnTo>
                      <a:pt x="12970" y="17752"/>
                    </a:lnTo>
                    <a:lnTo>
                      <a:pt x="12990" y="17733"/>
                    </a:lnTo>
                    <a:lnTo>
                      <a:pt x="13009" y="17714"/>
                    </a:lnTo>
                    <a:lnTo>
                      <a:pt x="13047" y="17714"/>
                    </a:lnTo>
                    <a:lnTo>
                      <a:pt x="13104" y="17733"/>
                    </a:lnTo>
                    <a:lnTo>
                      <a:pt x="13123" y="17733"/>
                    </a:lnTo>
                    <a:lnTo>
                      <a:pt x="13218" y="17733"/>
                    </a:lnTo>
                    <a:lnTo>
                      <a:pt x="13256" y="17714"/>
                    </a:lnTo>
                    <a:lnTo>
                      <a:pt x="13295" y="17676"/>
                    </a:lnTo>
                    <a:lnTo>
                      <a:pt x="13295" y="17733"/>
                    </a:lnTo>
                    <a:lnTo>
                      <a:pt x="13332" y="17771"/>
                    </a:lnTo>
                    <a:lnTo>
                      <a:pt x="13390" y="17771"/>
                    </a:lnTo>
                    <a:lnTo>
                      <a:pt x="13447" y="17752"/>
                    </a:lnTo>
                    <a:lnTo>
                      <a:pt x="13466" y="17790"/>
                    </a:lnTo>
                    <a:lnTo>
                      <a:pt x="13542" y="17885"/>
                    </a:lnTo>
                    <a:lnTo>
                      <a:pt x="13561" y="17904"/>
                    </a:lnTo>
                    <a:lnTo>
                      <a:pt x="13561" y="17943"/>
                    </a:lnTo>
                    <a:lnTo>
                      <a:pt x="13580" y="17962"/>
                    </a:lnTo>
                    <a:lnTo>
                      <a:pt x="13618" y="17962"/>
                    </a:lnTo>
                    <a:lnTo>
                      <a:pt x="13618" y="17980"/>
                    </a:lnTo>
                    <a:lnTo>
                      <a:pt x="13637" y="18000"/>
                    </a:lnTo>
                    <a:lnTo>
                      <a:pt x="13676" y="17962"/>
                    </a:lnTo>
                    <a:lnTo>
                      <a:pt x="13694" y="18038"/>
                    </a:lnTo>
                    <a:lnTo>
                      <a:pt x="13713" y="18133"/>
                    </a:lnTo>
                    <a:lnTo>
                      <a:pt x="13752" y="18171"/>
                    </a:lnTo>
                    <a:lnTo>
                      <a:pt x="13808" y="18209"/>
                    </a:lnTo>
                    <a:lnTo>
                      <a:pt x="13808" y="18285"/>
                    </a:lnTo>
                    <a:lnTo>
                      <a:pt x="13790" y="18342"/>
                    </a:lnTo>
                    <a:lnTo>
                      <a:pt x="13732" y="18324"/>
                    </a:lnTo>
                    <a:lnTo>
                      <a:pt x="13713" y="18361"/>
                    </a:lnTo>
                    <a:lnTo>
                      <a:pt x="13752" y="18419"/>
                    </a:lnTo>
                    <a:lnTo>
                      <a:pt x="13828" y="18457"/>
                    </a:lnTo>
                    <a:lnTo>
                      <a:pt x="13961" y="18590"/>
                    </a:lnTo>
                    <a:lnTo>
                      <a:pt x="13980" y="18609"/>
                    </a:lnTo>
                    <a:lnTo>
                      <a:pt x="14018" y="18628"/>
                    </a:lnTo>
                    <a:lnTo>
                      <a:pt x="14094" y="18705"/>
                    </a:lnTo>
                    <a:lnTo>
                      <a:pt x="14113" y="18723"/>
                    </a:lnTo>
                    <a:lnTo>
                      <a:pt x="14133" y="18781"/>
                    </a:lnTo>
                    <a:lnTo>
                      <a:pt x="14171" y="18857"/>
                    </a:lnTo>
                    <a:lnTo>
                      <a:pt x="14171" y="18914"/>
                    </a:lnTo>
                    <a:lnTo>
                      <a:pt x="14152" y="18971"/>
                    </a:lnTo>
                    <a:lnTo>
                      <a:pt x="14113" y="19028"/>
                    </a:lnTo>
                    <a:lnTo>
                      <a:pt x="14094" y="19067"/>
                    </a:lnTo>
                    <a:lnTo>
                      <a:pt x="14075" y="19123"/>
                    </a:lnTo>
                    <a:lnTo>
                      <a:pt x="14075" y="19276"/>
                    </a:lnTo>
                    <a:lnTo>
                      <a:pt x="14037" y="19485"/>
                    </a:lnTo>
                    <a:lnTo>
                      <a:pt x="14037" y="19580"/>
                    </a:lnTo>
                    <a:lnTo>
                      <a:pt x="14094" y="19619"/>
                    </a:lnTo>
                    <a:lnTo>
                      <a:pt x="14094" y="19638"/>
                    </a:lnTo>
                    <a:lnTo>
                      <a:pt x="14475" y="19314"/>
                    </a:lnTo>
                    <a:lnTo>
                      <a:pt x="14494" y="19295"/>
                    </a:lnTo>
                    <a:lnTo>
                      <a:pt x="14514" y="19295"/>
                    </a:lnTo>
                    <a:lnTo>
                      <a:pt x="14533" y="19295"/>
                    </a:lnTo>
                    <a:lnTo>
                      <a:pt x="14628" y="19276"/>
                    </a:lnTo>
                    <a:lnTo>
                      <a:pt x="14647" y="19276"/>
                    </a:lnTo>
                    <a:lnTo>
                      <a:pt x="14685" y="19257"/>
                    </a:lnTo>
                    <a:lnTo>
                      <a:pt x="14723" y="19219"/>
                    </a:lnTo>
                    <a:lnTo>
                      <a:pt x="14780" y="19162"/>
                    </a:lnTo>
                    <a:lnTo>
                      <a:pt x="14818" y="19104"/>
                    </a:lnTo>
                    <a:lnTo>
                      <a:pt x="14856" y="19047"/>
                    </a:lnTo>
                    <a:lnTo>
                      <a:pt x="14856" y="19009"/>
                    </a:lnTo>
                    <a:lnTo>
                      <a:pt x="14856" y="18990"/>
                    </a:lnTo>
                    <a:lnTo>
                      <a:pt x="14856" y="18952"/>
                    </a:lnTo>
                    <a:lnTo>
                      <a:pt x="14856" y="18933"/>
                    </a:lnTo>
                    <a:lnTo>
                      <a:pt x="14875" y="18914"/>
                    </a:lnTo>
                    <a:lnTo>
                      <a:pt x="14875" y="18895"/>
                    </a:lnTo>
                    <a:lnTo>
                      <a:pt x="14895" y="18857"/>
                    </a:lnTo>
                    <a:lnTo>
                      <a:pt x="14990" y="18762"/>
                    </a:lnTo>
                    <a:lnTo>
                      <a:pt x="15047" y="18686"/>
                    </a:lnTo>
                    <a:lnTo>
                      <a:pt x="15104" y="18666"/>
                    </a:lnTo>
                    <a:lnTo>
                      <a:pt x="15123" y="18628"/>
                    </a:lnTo>
                    <a:lnTo>
                      <a:pt x="15123" y="18609"/>
                    </a:lnTo>
                    <a:lnTo>
                      <a:pt x="15199" y="18457"/>
                    </a:lnTo>
                    <a:lnTo>
                      <a:pt x="15199" y="18419"/>
                    </a:lnTo>
                    <a:lnTo>
                      <a:pt x="15199" y="18400"/>
                    </a:lnTo>
                    <a:lnTo>
                      <a:pt x="15199" y="18361"/>
                    </a:lnTo>
                    <a:lnTo>
                      <a:pt x="15199" y="18305"/>
                    </a:lnTo>
                    <a:lnTo>
                      <a:pt x="15199" y="18285"/>
                    </a:lnTo>
                    <a:lnTo>
                      <a:pt x="15199" y="18266"/>
                    </a:lnTo>
                    <a:lnTo>
                      <a:pt x="15218" y="18228"/>
                    </a:lnTo>
                    <a:lnTo>
                      <a:pt x="15332" y="18019"/>
                    </a:lnTo>
                    <a:lnTo>
                      <a:pt x="15352" y="17980"/>
                    </a:lnTo>
                    <a:lnTo>
                      <a:pt x="15409" y="17943"/>
                    </a:lnTo>
                    <a:lnTo>
                      <a:pt x="15428" y="17924"/>
                    </a:lnTo>
                    <a:lnTo>
                      <a:pt x="15447" y="17904"/>
                    </a:lnTo>
                    <a:lnTo>
                      <a:pt x="15466" y="17866"/>
                    </a:lnTo>
                    <a:lnTo>
                      <a:pt x="15504" y="17790"/>
                    </a:lnTo>
                    <a:lnTo>
                      <a:pt x="15580" y="17695"/>
                    </a:lnTo>
                    <a:lnTo>
                      <a:pt x="15676" y="17599"/>
                    </a:lnTo>
                    <a:lnTo>
                      <a:pt x="15694" y="17562"/>
                    </a:lnTo>
                    <a:lnTo>
                      <a:pt x="15828" y="17218"/>
                    </a:lnTo>
                    <a:lnTo>
                      <a:pt x="15847" y="17123"/>
                    </a:lnTo>
                    <a:lnTo>
                      <a:pt x="15866" y="17047"/>
                    </a:lnTo>
                    <a:lnTo>
                      <a:pt x="15866" y="16971"/>
                    </a:lnTo>
                    <a:lnTo>
                      <a:pt x="15847" y="16838"/>
                    </a:lnTo>
                    <a:lnTo>
                      <a:pt x="15847" y="16781"/>
                    </a:lnTo>
                    <a:lnTo>
                      <a:pt x="15885" y="16552"/>
                    </a:lnTo>
                    <a:lnTo>
                      <a:pt x="15866" y="16476"/>
                    </a:lnTo>
                    <a:lnTo>
                      <a:pt x="15847" y="16380"/>
                    </a:lnTo>
                    <a:lnTo>
                      <a:pt x="15237" y="15237"/>
                    </a:lnTo>
                    <a:lnTo>
                      <a:pt x="15218" y="15181"/>
                    </a:lnTo>
                    <a:lnTo>
                      <a:pt x="15180" y="15047"/>
                    </a:lnTo>
                    <a:lnTo>
                      <a:pt x="15180" y="14933"/>
                    </a:lnTo>
                    <a:lnTo>
                      <a:pt x="15161" y="14704"/>
                    </a:lnTo>
                    <a:lnTo>
                      <a:pt x="15161" y="13561"/>
                    </a:lnTo>
                    <a:lnTo>
                      <a:pt x="15123" y="13314"/>
                    </a:lnTo>
                    <a:lnTo>
                      <a:pt x="15123" y="13219"/>
                    </a:lnTo>
                    <a:lnTo>
                      <a:pt x="15142" y="13085"/>
                    </a:lnTo>
                    <a:lnTo>
                      <a:pt x="15237" y="12685"/>
                    </a:lnTo>
                    <a:lnTo>
                      <a:pt x="15256" y="12609"/>
                    </a:lnTo>
                    <a:lnTo>
                      <a:pt x="15256" y="12552"/>
                    </a:lnTo>
                    <a:lnTo>
                      <a:pt x="15295" y="12476"/>
                    </a:lnTo>
                    <a:lnTo>
                      <a:pt x="15447" y="12190"/>
                    </a:lnTo>
                    <a:lnTo>
                      <a:pt x="15618" y="11981"/>
                    </a:lnTo>
                    <a:lnTo>
                      <a:pt x="15733" y="11695"/>
                    </a:lnTo>
                    <a:lnTo>
                      <a:pt x="15771" y="11656"/>
                    </a:lnTo>
                    <a:lnTo>
                      <a:pt x="15866" y="11600"/>
                    </a:lnTo>
                    <a:lnTo>
                      <a:pt x="16133" y="11561"/>
                    </a:lnTo>
                    <a:lnTo>
                      <a:pt x="16437" y="11485"/>
                    </a:lnTo>
                    <a:lnTo>
                      <a:pt x="17028" y="11219"/>
                    </a:lnTo>
                    <a:lnTo>
                      <a:pt x="17123" y="11047"/>
                    </a:lnTo>
                    <a:lnTo>
                      <a:pt x="17199" y="10971"/>
                    </a:lnTo>
                    <a:lnTo>
                      <a:pt x="17733" y="10552"/>
                    </a:lnTo>
                    <a:lnTo>
                      <a:pt x="17771" y="10514"/>
                    </a:lnTo>
                    <a:lnTo>
                      <a:pt x="17885" y="10437"/>
                    </a:lnTo>
                    <a:lnTo>
                      <a:pt x="18095" y="10342"/>
                    </a:lnTo>
                    <a:lnTo>
                      <a:pt x="18114" y="10342"/>
                    </a:lnTo>
                    <a:lnTo>
                      <a:pt x="18114" y="10323"/>
                    </a:lnTo>
                    <a:lnTo>
                      <a:pt x="18133" y="10323"/>
                    </a:lnTo>
                    <a:lnTo>
                      <a:pt x="18133" y="10304"/>
                    </a:lnTo>
                    <a:lnTo>
                      <a:pt x="18266" y="10114"/>
                    </a:lnTo>
                    <a:lnTo>
                      <a:pt x="18266" y="10095"/>
                    </a:lnTo>
                    <a:lnTo>
                      <a:pt x="18304" y="10056"/>
                    </a:lnTo>
                    <a:lnTo>
                      <a:pt x="18323" y="10038"/>
                    </a:lnTo>
                    <a:lnTo>
                      <a:pt x="18342" y="10038"/>
                    </a:lnTo>
                    <a:lnTo>
                      <a:pt x="18418" y="10019"/>
                    </a:lnTo>
                    <a:lnTo>
                      <a:pt x="18666" y="9980"/>
                    </a:lnTo>
                    <a:lnTo>
                      <a:pt x="19066" y="10019"/>
                    </a:lnTo>
                    <a:lnTo>
                      <a:pt x="20209" y="9961"/>
                    </a:lnTo>
                    <a:lnTo>
                      <a:pt x="20533" y="9961"/>
                    </a:lnTo>
                    <a:lnTo>
                      <a:pt x="20418" y="9752"/>
                    </a:lnTo>
                    <a:lnTo>
                      <a:pt x="20399" y="9733"/>
                    </a:lnTo>
                    <a:lnTo>
                      <a:pt x="20399" y="9695"/>
                    </a:lnTo>
                    <a:lnTo>
                      <a:pt x="20418" y="9695"/>
                    </a:lnTo>
                    <a:lnTo>
                      <a:pt x="20437" y="9675"/>
                    </a:lnTo>
                    <a:lnTo>
                      <a:pt x="20437" y="9657"/>
                    </a:lnTo>
                    <a:lnTo>
                      <a:pt x="20457" y="9638"/>
                    </a:lnTo>
                    <a:lnTo>
                      <a:pt x="20552" y="9619"/>
                    </a:lnTo>
                    <a:lnTo>
                      <a:pt x="20590" y="9599"/>
                    </a:lnTo>
                    <a:lnTo>
                      <a:pt x="20609" y="9580"/>
                    </a:lnTo>
                    <a:lnTo>
                      <a:pt x="20628" y="9561"/>
                    </a:lnTo>
                    <a:lnTo>
                      <a:pt x="20685" y="9485"/>
                    </a:lnTo>
                    <a:lnTo>
                      <a:pt x="20742" y="9390"/>
                    </a:lnTo>
                    <a:lnTo>
                      <a:pt x="20876" y="9066"/>
                    </a:lnTo>
                    <a:lnTo>
                      <a:pt x="20894" y="9028"/>
                    </a:lnTo>
                    <a:lnTo>
                      <a:pt x="20876" y="9009"/>
                    </a:lnTo>
                    <a:lnTo>
                      <a:pt x="20876" y="8990"/>
                    </a:lnTo>
                    <a:lnTo>
                      <a:pt x="20838" y="8952"/>
                    </a:lnTo>
                    <a:lnTo>
                      <a:pt x="20818" y="8952"/>
                    </a:lnTo>
                    <a:lnTo>
                      <a:pt x="20818" y="8933"/>
                    </a:lnTo>
                    <a:lnTo>
                      <a:pt x="20818" y="8914"/>
                    </a:lnTo>
                    <a:lnTo>
                      <a:pt x="20818" y="8895"/>
                    </a:lnTo>
                    <a:lnTo>
                      <a:pt x="20818" y="8857"/>
                    </a:lnTo>
                    <a:lnTo>
                      <a:pt x="20838" y="8800"/>
                    </a:lnTo>
                    <a:lnTo>
                      <a:pt x="20857" y="8742"/>
                    </a:lnTo>
                    <a:lnTo>
                      <a:pt x="20857" y="8723"/>
                    </a:lnTo>
                    <a:lnTo>
                      <a:pt x="20876" y="8704"/>
                    </a:lnTo>
                    <a:lnTo>
                      <a:pt x="20876" y="8685"/>
                    </a:lnTo>
                    <a:lnTo>
                      <a:pt x="20952" y="8647"/>
                    </a:lnTo>
                    <a:lnTo>
                      <a:pt x="20990" y="8609"/>
                    </a:lnTo>
                    <a:lnTo>
                      <a:pt x="21028" y="8552"/>
                    </a:lnTo>
                    <a:lnTo>
                      <a:pt x="21161" y="8361"/>
                    </a:lnTo>
                    <a:lnTo>
                      <a:pt x="21180" y="8323"/>
                    </a:lnTo>
                    <a:lnTo>
                      <a:pt x="21199" y="8304"/>
                    </a:lnTo>
                    <a:lnTo>
                      <a:pt x="21219" y="8285"/>
                    </a:lnTo>
                    <a:lnTo>
                      <a:pt x="21257" y="8266"/>
                    </a:lnTo>
                    <a:lnTo>
                      <a:pt x="21275" y="8247"/>
                    </a:lnTo>
                    <a:lnTo>
                      <a:pt x="21314" y="8190"/>
                    </a:lnTo>
                    <a:lnTo>
                      <a:pt x="21390" y="7771"/>
                    </a:lnTo>
                    <a:lnTo>
                      <a:pt x="21390" y="7733"/>
                    </a:lnTo>
                    <a:lnTo>
                      <a:pt x="21390" y="7694"/>
                    </a:lnTo>
                    <a:lnTo>
                      <a:pt x="21371" y="7676"/>
                    </a:lnTo>
                    <a:lnTo>
                      <a:pt x="21352" y="7694"/>
                    </a:lnTo>
                    <a:lnTo>
                      <a:pt x="21333" y="7694"/>
                    </a:lnTo>
                    <a:lnTo>
                      <a:pt x="21314" y="7714"/>
                    </a:lnTo>
                    <a:lnTo>
                      <a:pt x="21295" y="7733"/>
                    </a:lnTo>
                    <a:lnTo>
                      <a:pt x="21295" y="7752"/>
                    </a:lnTo>
                    <a:lnTo>
                      <a:pt x="21275" y="7752"/>
                    </a:lnTo>
                    <a:lnTo>
                      <a:pt x="21275" y="7733"/>
                    </a:lnTo>
                    <a:lnTo>
                      <a:pt x="21257" y="7733"/>
                    </a:lnTo>
                    <a:lnTo>
                      <a:pt x="21219" y="7657"/>
                    </a:lnTo>
                    <a:lnTo>
                      <a:pt x="21199" y="7638"/>
                    </a:lnTo>
                    <a:lnTo>
                      <a:pt x="21199" y="7599"/>
                    </a:lnTo>
                    <a:lnTo>
                      <a:pt x="21219" y="7542"/>
                    </a:lnTo>
                    <a:lnTo>
                      <a:pt x="21219" y="7485"/>
                    </a:lnTo>
                    <a:lnTo>
                      <a:pt x="21219" y="7466"/>
                    </a:lnTo>
                    <a:lnTo>
                      <a:pt x="21199" y="7447"/>
                    </a:lnTo>
                    <a:lnTo>
                      <a:pt x="21199" y="7428"/>
                    </a:lnTo>
                    <a:lnTo>
                      <a:pt x="21180" y="7409"/>
                    </a:lnTo>
                    <a:lnTo>
                      <a:pt x="21161" y="7409"/>
                    </a:lnTo>
                    <a:lnTo>
                      <a:pt x="21143" y="7390"/>
                    </a:lnTo>
                    <a:lnTo>
                      <a:pt x="21123" y="7390"/>
                    </a:lnTo>
                    <a:lnTo>
                      <a:pt x="21028" y="7371"/>
                    </a:lnTo>
                    <a:lnTo>
                      <a:pt x="21009" y="7371"/>
                    </a:lnTo>
                    <a:lnTo>
                      <a:pt x="20990" y="7371"/>
                    </a:lnTo>
                    <a:lnTo>
                      <a:pt x="20990" y="7352"/>
                    </a:lnTo>
                    <a:lnTo>
                      <a:pt x="20990" y="7333"/>
                    </a:lnTo>
                    <a:lnTo>
                      <a:pt x="20971" y="7313"/>
                    </a:lnTo>
                    <a:lnTo>
                      <a:pt x="21047" y="6971"/>
                    </a:lnTo>
                    <a:lnTo>
                      <a:pt x="21047" y="6876"/>
                    </a:lnTo>
                    <a:lnTo>
                      <a:pt x="21047" y="6800"/>
                    </a:lnTo>
                    <a:lnTo>
                      <a:pt x="21047" y="6761"/>
                    </a:lnTo>
                    <a:lnTo>
                      <a:pt x="21066" y="6723"/>
                    </a:lnTo>
                    <a:lnTo>
                      <a:pt x="21085" y="6685"/>
                    </a:lnTo>
                    <a:lnTo>
                      <a:pt x="21104" y="6666"/>
                    </a:lnTo>
                    <a:lnTo>
                      <a:pt x="21123" y="6666"/>
                    </a:lnTo>
                    <a:lnTo>
                      <a:pt x="21123" y="6647"/>
                    </a:lnTo>
                    <a:lnTo>
                      <a:pt x="21161" y="6628"/>
                    </a:lnTo>
                    <a:lnTo>
                      <a:pt x="21219" y="6609"/>
                    </a:lnTo>
                    <a:lnTo>
                      <a:pt x="21352" y="6590"/>
                    </a:lnTo>
                    <a:lnTo>
                      <a:pt x="21409" y="6552"/>
                    </a:lnTo>
                    <a:lnTo>
                      <a:pt x="21485" y="6419"/>
                    </a:lnTo>
                    <a:lnTo>
                      <a:pt x="21504" y="6399"/>
                    </a:lnTo>
                    <a:lnTo>
                      <a:pt x="21561" y="6361"/>
                    </a:lnTo>
                    <a:lnTo>
                      <a:pt x="21600" y="6323"/>
                    </a:lnTo>
                    <a:lnTo>
                      <a:pt x="21619" y="6304"/>
                    </a:lnTo>
                    <a:lnTo>
                      <a:pt x="21656" y="6266"/>
                    </a:lnTo>
                    <a:lnTo>
                      <a:pt x="21771" y="5962"/>
                    </a:lnTo>
                    <a:lnTo>
                      <a:pt x="21885" y="5695"/>
                    </a:lnTo>
                    <a:lnTo>
                      <a:pt x="21923" y="5599"/>
                    </a:lnTo>
                    <a:lnTo>
                      <a:pt x="21923" y="5542"/>
                    </a:lnTo>
                    <a:lnTo>
                      <a:pt x="21923" y="5504"/>
                    </a:lnTo>
                    <a:lnTo>
                      <a:pt x="21942" y="5447"/>
                    </a:lnTo>
                    <a:lnTo>
                      <a:pt x="21942" y="5428"/>
                    </a:lnTo>
                    <a:lnTo>
                      <a:pt x="21961" y="5390"/>
                    </a:lnTo>
                    <a:lnTo>
                      <a:pt x="22000" y="5371"/>
                    </a:lnTo>
                    <a:lnTo>
                      <a:pt x="22018" y="5332"/>
                    </a:lnTo>
                    <a:lnTo>
                      <a:pt x="22037" y="5314"/>
                    </a:lnTo>
                    <a:lnTo>
                      <a:pt x="22095" y="5200"/>
                    </a:lnTo>
                    <a:lnTo>
                      <a:pt x="22114" y="5142"/>
                    </a:lnTo>
                    <a:lnTo>
                      <a:pt x="22114" y="5104"/>
                    </a:lnTo>
                    <a:lnTo>
                      <a:pt x="22114" y="5085"/>
                    </a:lnTo>
                    <a:lnTo>
                      <a:pt x="22095" y="5085"/>
                    </a:lnTo>
                    <a:lnTo>
                      <a:pt x="22076" y="5085"/>
                    </a:lnTo>
                    <a:lnTo>
                      <a:pt x="22057" y="5085"/>
                    </a:lnTo>
                    <a:lnTo>
                      <a:pt x="22037" y="5085"/>
                    </a:lnTo>
                    <a:lnTo>
                      <a:pt x="22018" y="5085"/>
                    </a:lnTo>
                    <a:lnTo>
                      <a:pt x="22000" y="5085"/>
                    </a:lnTo>
                    <a:lnTo>
                      <a:pt x="21981" y="5104"/>
                    </a:lnTo>
                    <a:lnTo>
                      <a:pt x="21961" y="5123"/>
                    </a:lnTo>
                    <a:lnTo>
                      <a:pt x="21942" y="5161"/>
                    </a:lnTo>
                    <a:lnTo>
                      <a:pt x="21923" y="5161"/>
                    </a:lnTo>
                    <a:lnTo>
                      <a:pt x="21904" y="5142"/>
                    </a:lnTo>
                    <a:lnTo>
                      <a:pt x="21904" y="5123"/>
                    </a:lnTo>
                    <a:lnTo>
                      <a:pt x="21904" y="5066"/>
                    </a:lnTo>
                    <a:lnTo>
                      <a:pt x="21904" y="5047"/>
                    </a:lnTo>
                    <a:lnTo>
                      <a:pt x="21904" y="5028"/>
                    </a:lnTo>
                    <a:lnTo>
                      <a:pt x="21885" y="5028"/>
                    </a:lnTo>
                    <a:lnTo>
                      <a:pt x="21866" y="5028"/>
                    </a:lnTo>
                    <a:lnTo>
                      <a:pt x="21847" y="5009"/>
                    </a:lnTo>
                    <a:lnTo>
                      <a:pt x="21847" y="4990"/>
                    </a:lnTo>
                    <a:lnTo>
                      <a:pt x="21847" y="4971"/>
                    </a:lnTo>
                    <a:lnTo>
                      <a:pt x="21847" y="4952"/>
                    </a:lnTo>
                    <a:lnTo>
                      <a:pt x="21866" y="4914"/>
                    </a:lnTo>
                    <a:lnTo>
                      <a:pt x="21923" y="4742"/>
                    </a:lnTo>
                    <a:lnTo>
                      <a:pt x="21942" y="4590"/>
                    </a:lnTo>
                    <a:lnTo>
                      <a:pt x="21961" y="4514"/>
                    </a:lnTo>
                    <a:lnTo>
                      <a:pt x="22171" y="4172"/>
                    </a:lnTo>
                    <a:lnTo>
                      <a:pt x="22190" y="4134"/>
                    </a:lnTo>
                    <a:lnTo>
                      <a:pt x="22190" y="4114"/>
                    </a:lnTo>
                    <a:lnTo>
                      <a:pt x="22190" y="4096"/>
                    </a:lnTo>
                    <a:lnTo>
                      <a:pt x="22190" y="4077"/>
                    </a:lnTo>
                    <a:lnTo>
                      <a:pt x="22152" y="4038"/>
                    </a:lnTo>
                    <a:lnTo>
                      <a:pt x="22152" y="4019"/>
                    </a:lnTo>
                    <a:lnTo>
                      <a:pt x="22152" y="4000"/>
                    </a:lnTo>
                    <a:lnTo>
                      <a:pt x="22152" y="3962"/>
                    </a:lnTo>
                    <a:lnTo>
                      <a:pt x="22171" y="3886"/>
                    </a:lnTo>
                    <a:lnTo>
                      <a:pt x="22190" y="3848"/>
                    </a:lnTo>
                    <a:lnTo>
                      <a:pt x="22209" y="3810"/>
                    </a:lnTo>
                    <a:lnTo>
                      <a:pt x="22228" y="3810"/>
                    </a:lnTo>
                    <a:lnTo>
                      <a:pt x="22285" y="3810"/>
                    </a:lnTo>
                    <a:lnTo>
                      <a:pt x="22304" y="3791"/>
                    </a:lnTo>
                    <a:lnTo>
                      <a:pt x="22495" y="3524"/>
                    </a:lnTo>
                    <a:lnTo>
                      <a:pt x="22514" y="3524"/>
                    </a:lnTo>
                    <a:lnTo>
                      <a:pt x="22552" y="3505"/>
                    </a:lnTo>
                    <a:lnTo>
                      <a:pt x="22571" y="3505"/>
                    </a:lnTo>
                    <a:lnTo>
                      <a:pt x="22590" y="3486"/>
                    </a:lnTo>
                    <a:lnTo>
                      <a:pt x="22590" y="3467"/>
                    </a:lnTo>
                    <a:lnTo>
                      <a:pt x="22590" y="3429"/>
                    </a:lnTo>
                    <a:lnTo>
                      <a:pt x="22552" y="3352"/>
                    </a:lnTo>
                    <a:lnTo>
                      <a:pt x="22590" y="2781"/>
                    </a:lnTo>
                    <a:lnTo>
                      <a:pt x="22571" y="2686"/>
                    </a:lnTo>
                    <a:lnTo>
                      <a:pt x="22571" y="2629"/>
                    </a:lnTo>
                    <a:lnTo>
                      <a:pt x="22571" y="2514"/>
                    </a:lnTo>
                    <a:lnTo>
                      <a:pt x="22609" y="2286"/>
                    </a:lnTo>
                    <a:lnTo>
                      <a:pt x="22590" y="2096"/>
                    </a:lnTo>
                    <a:lnTo>
                      <a:pt x="22609" y="2057"/>
                    </a:lnTo>
                    <a:lnTo>
                      <a:pt x="22628" y="1943"/>
                    </a:lnTo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0205" name="Freeform 9">
                <a:extLst>
                  <a:ext uri="{FF2B5EF4-FFF2-40B4-BE49-F238E27FC236}">
                    <a16:creationId xmlns:a16="http://schemas.microsoft.com/office/drawing/2014/main" id="{33984334-A8D9-474A-A970-0B5FEFEE70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4288" y="3546475"/>
                <a:ext cx="1604962" cy="2400300"/>
              </a:xfrm>
              <a:custGeom>
                <a:avLst/>
                <a:gdLst>
                  <a:gd name="T0" fmla="*/ 2147483646 w 4459"/>
                  <a:gd name="T1" fmla="*/ 2147483646 h 6668"/>
                  <a:gd name="T2" fmla="*/ 2147483646 w 4459"/>
                  <a:gd name="T3" fmla="*/ 2147483646 h 6668"/>
                  <a:gd name="T4" fmla="*/ 2147483646 w 4459"/>
                  <a:gd name="T5" fmla="*/ 2147483646 h 6668"/>
                  <a:gd name="T6" fmla="*/ 2147483646 w 4459"/>
                  <a:gd name="T7" fmla="*/ 2147483646 h 6668"/>
                  <a:gd name="T8" fmla="*/ 2147483646 w 4459"/>
                  <a:gd name="T9" fmla="*/ 2147483646 h 6668"/>
                  <a:gd name="T10" fmla="*/ 2147483646 w 4459"/>
                  <a:gd name="T11" fmla="*/ 2147483646 h 6668"/>
                  <a:gd name="T12" fmla="*/ 2147483646 w 4459"/>
                  <a:gd name="T13" fmla="*/ 2147483646 h 6668"/>
                  <a:gd name="T14" fmla="*/ 2147483646 w 4459"/>
                  <a:gd name="T15" fmla="*/ 2147483646 h 6668"/>
                  <a:gd name="T16" fmla="*/ 2147483646 w 4459"/>
                  <a:gd name="T17" fmla="*/ 2147483646 h 6668"/>
                  <a:gd name="T18" fmla="*/ 2147483646 w 4459"/>
                  <a:gd name="T19" fmla="*/ 2147483646 h 6668"/>
                  <a:gd name="T20" fmla="*/ 2147483646 w 4459"/>
                  <a:gd name="T21" fmla="*/ 2147483646 h 6668"/>
                  <a:gd name="T22" fmla="*/ 2147483646 w 4459"/>
                  <a:gd name="T23" fmla="*/ 2147483646 h 6668"/>
                  <a:gd name="T24" fmla="*/ 2147483646 w 4459"/>
                  <a:gd name="T25" fmla="*/ 2147483646 h 6668"/>
                  <a:gd name="T26" fmla="*/ 2147483646 w 4459"/>
                  <a:gd name="T27" fmla="*/ 2147483646 h 6668"/>
                  <a:gd name="T28" fmla="*/ 2147483646 w 4459"/>
                  <a:gd name="T29" fmla="*/ 2147483646 h 6668"/>
                  <a:gd name="T30" fmla="*/ 2147483646 w 4459"/>
                  <a:gd name="T31" fmla="*/ 2147483646 h 6668"/>
                  <a:gd name="T32" fmla="*/ 2147483646 w 4459"/>
                  <a:gd name="T33" fmla="*/ 2147483646 h 6668"/>
                  <a:gd name="T34" fmla="*/ 2147483646 w 4459"/>
                  <a:gd name="T35" fmla="*/ 2147483646 h 6668"/>
                  <a:gd name="T36" fmla="*/ 2147483646 w 4459"/>
                  <a:gd name="T37" fmla="*/ 2147483646 h 6668"/>
                  <a:gd name="T38" fmla="*/ 2147483646 w 4459"/>
                  <a:gd name="T39" fmla="*/ 2147483646 h 6668"/>
                  <a:gd name="T40" fmla="*/ 2147483646 w 4459"/>
                  <a:gd name="T41" fmla="*/ 2147483646 h 6668"/>
                  <a:gd name="T42" fmla="*/ 2147483646 w 4459"/>
                  <a:gd name="T43" fmla="*/ 2147483646 h 6668"/>
                  <a:gd name="T44" fmla="*/ 2147483646 w 4459"/>
                  <a:gd name="T45" fmla="*/ 2147483646 h 6668"/>
                  <a:gd name="T46" fmla="*/ 2147483646 w 4459"/>
                  <a:gd name="T47" fmla="*/ 2147483646 h 6668"/>
                  <a:gd name="T48" fmla="*/ 2147483646 w 4459"/>
                  <a:gd name="T49" fmla="*/ 2147483646 h 6668"/>
                  <a:gd name="T50" fmla="*/ 2147483646 w 4459"/>
                  <a:gd name="T51" fmla="*/ 2147483646 h 6668"/>
                  <a:gd name="T52" fmla="*/ 2147483646 w 4459"/>
                  <a:gd name="T53" fmla="*/ 2147483646 h 6668"/>
                  <a:gd name="T54" fmla="*/ 2147483646 w 4459"/>
                  <a:gd name="T55" fmla="*/ 2147483646 h 6668"/>
                  <a:gd name="T56" fmla="*/ 0 w 4459"/>
                  <a:gd name="T57" fmla="*/ 2147483646 h 6668"/>
                  <a:gd name="T58" fmla="*/ 2147483646 w 4459"/>
                  <a:gd name="T59" fmla="*/ 2147483646 h 6668"/>
                  <a:gd name="T60" fmla="*/ 2147483646 w 4459"/>
                  <a:gd name="T61" fmla="*/ 2147483646 h 6668"/>
                  <a:gd name="T62" fmla="*/ 2147483646 w 4459"/>
                  <a:gd name="T63" fmla="*/ 2147483646 h 6668"/>
                  <a:gd name="T64" fmla="*/ 2147483646 w 4459"/>
                  <a:gd name="T65" fmla="*/ 2147483646 h 6668"/>
                  <a:gd name="T66" fmla="*/ 2147483646 w 4459"/>
                  <a:gd name="T67" fmla="*/ 2147483646 h 6668"/>
                  <a:gd name="T68" fmla="*/ 2147483646 w 4459"/>
                  <a:gd name="T69" fmla="*/ 2147483646 h 6668"/>
                  <a:gd name="T70" fmla="*/ 2147483646 w 4459"/>
                  <a:gd name="T71" fmla="*/ 2147483646 h 6668"/>
                  <a:gd name="T72" fmla="*/ 2147483646 w 4459"/>
                  <a:gd name="T73" fmla="*/ 2147483646 h 6668"/>
                  <a:gd name="T74" fmla="*/ 2147483646 w 4459"/>
                  <a:gd name="T75" fmla="*/ 2147483646 h 6668"/>
                  <a:gd name="T76" fmla="*/ 2147483646 w 4459"/>
                  <a:gd name="T77" fmla="*/ 2147483646 h 6668"/>
                  <a:gd name="T78" fmla="*/ 2147483646 w 4459"/>
                  <a:gd name="T79" fmla="*/ 2147483646 h 6668"/>
                  <a:gd name="T80" fmla="*/ 2147483646 w 4459"/>
                  <a:gd name="T81" fmla="*/ 2147483646 h 6668"/>
                  <a:gd name="T82" fmla="*/ 2147483646 w 4459"/>
                  <a:gd name="T83" fmla="*/ 2147483646 h 6668"/>
                  <a:gd name="T84" fmla="*/ 2147483646 w 4459"/>
                  <a:gd name="T85" fmla="*/ 2147483646 h 6668"/>
                  <a:gd name="T86" fmla="*/ 2147483646 w 4459"/>
                  <a:gd name="T87" fmla="*/ 2147483646 h 6668"/>
                  <a:gd name="T88" fmla="*/ 2147483646 w 4459"/>
                  <a:gd name="T89" fmla="*/ 2147483646 h 6668"/>
                  <a:gd name="T90" fmla="*/ 2147483646 w 4459"/>
                  <a:gd name="T91" fmla="*/ 2147483646 h 6668"/>
                  <a:gd name="T92" fmla="*/ 2147483646 w 4459"/>
                  <a:gd name="T93" fmla="*/ 2147483646 h 6668"/>
                  <a:gd name="T94" fmla="*/ 2147483646 w 4459"/>
                  <a:gd name="T95" fmla="*/ 2147483646 h 6668"/>
                  <a:gd name="T96" fmla="*/ 2147483646 w 4459"/>
                  <a:gd name="T97" fmla="*/ 2147483646 h 6668"/>
                  <a:gd name="T98" fmla="*/ 2147483646 w 4459"/>
                  <a:gd name="T99" fmla="*/ 2147483646 h 6668"/>
                  <a:gd name="T100" fmla="*/ 2147483646 w 4459"/>
                  <a:gd name="T101" fmla="*/ 2147483646 h 6668"/>
                  <a:gd name="T102" fmla="*/ 2147483646 w 4459"/>
                  <a:gd name="T103" fmla="*/ 2147483646 h 6668"/>
                  <a:gd name="T104" fmla="*/ 2147483646 w 4459"/>
                  <a:gd name="T105" fmla="*/ 2147483646 h 6668"/>
                  <a:gd name="T106" fmla="*/ 2147483646 w 4459"/>
                  <a:gd name="T107" fmla="*/ 2147483646 h 6668"/>
                  <a:gd name="T108" fmla="*/ 2147483646 w 4459"/>
                  <a:gd name="T109" fmla="*/ 2147483646 h 6668"/>
                  <a:gd name="T110" fmla="*/ 2147483646 w 4459"/>
                  <a:gd name="T111" fmla="*/ 2147483646 h 6668"/>
                  <a:gd name="T112" fmla="*/ 2147483646 w 4459"/>
                  <a:gd name="T113" fmla="*/ 2147483646 h 6668"/>
                  <a:gd name="T114" fmla="*/ 2147483646 w 4459"/>
                  <a:gd name="T115" fmla="*/ 2147483646 h 6668"/>
                  <a:gd name="T116" fmla="*/ 2147483646 w 4459"/>
                  <a:gd name="T117" fmla="*/ 2147483646 h 6668"/>
                  <a:gd name="T118" fmla="*/ 2147483646 w 4459"/>
                  <a:gd name="T119" fmla="*/ 2147483646 h 666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459" h="6668">
                    <a:moveTo>
                      <a:pt x="4439" y="1048"/>
                    </a:moveTo>
                    <a:lnTo>
                      <a:pt x="4400" y="952"/>
                    </a:lnTo>
                    <a:lnTo>
                      <a:pt x="4343" y="876"/>
                    </a:lnTo>
                    <a:lnTo>
                      <a:pt x="4229" y="762"/>
                    </a:lnTo>
                    <a:lnTo>
                      <a:pt x="4191" y="743"/>
                    </a:lnTo>
                    <a:lnTo>
                      <a:pt x="4134" y="743"/>
                    </a:lnTo>
                    <a:lnTo>
                      <a:pt x="4058" y="838"/>
                    </a:lnTo>
                    <a:lnTo>
                      <a:pt x="4000" y="857"/>
                    </a:lnTo>
                    <a:lnTo>
                      <a:pt x="3905" y="876"/>
                    </a:lnTo>
                    <a:lnTo>
                      <a:pt x="3848" y="895"/>
                    </a:lnTo>
                    <a:lnTo>
                      <a:pt x="3791" y="914"/>
                    </a:lnTo>
                    <a:lnTo>
                      <a:pt x="3677" y="914"/>
                    </a:lnTo>
                    <a:lnTo>
                      <a:pt x="3524" y="857"/>
                    </a:lnTo>
                    <a:lnTo>
                      <a:pt x="3372" y="800"/>
                    </a:lnTo>
                    <a:lnTo>
                      <a:pt x="3029" y="590"/>
                    </a:lnTo>
                    <a:lnTo>
                      <a:pt x="2972" y="533"/>
                    </a:lnTo>
                    <a:lnTo>
                      <a:pt x="2915" y="438"/>
                    </a:lnTo>
                    <a:lnTo>
                      <a:pt x="2819" y="228"/>
                    </a:lnTo>
                    <a:lnTo>
                      <a:pt x="2762" y="114"/>
                    </a:lnTo>
                    <a:lnTo>
                      <a:pt x="2686" y="38"/>
                    </a:lnTo>
                    <a:lnTo>
                      <a:pt x="2610" y="0"/>
                    </a:lnTo>
                    <a:lnTo>
                      <a:pt x="2553" y="0"/>
                    </a:lnTo>
                    <a:lnTo>
                      <a:pt x="2438" y="38"/>
                    </a:lnTo>
                    <a:lnTo>
                      <a:pt x="2286" y="76"/>
                    </a:lnTo>
                    <a:lnTo>
                      <a:pt x="2096" y="95"/>
                    </a:lnTo>
                    <a:lnTo>
                      <a:pt x="1867" y="76"/>
                    </a:lnTo>
                    <a:lnTo>
                      <a:pt x="1772" y="76"/>
                    </a:lnTo>
                    <a:lnTo>
                      <a:pt x="1734" y="76"/>
                    </a:lnTo>
                    <a:lnTo>
                      <a:pt x="1676" y="95"/>
                    </a:lnTo>
                    <a:lnTo>
                      <a:pt x="1657" y="114"/>
                    </a:lnTo>
                    <a:lnTo>
                      <a:pt x="1638" y="133"/>
                    </a:lnTo>
                    <a:lnTo>
                      <a:pt x="1620" y="152"/>
                    </a:lnTo>
                    <a:lnTo>
                      <a:pt x="1600" y="190"/>
                    </a:lnTo>
                    <a:lnTo>
                      <a:pt x="1600" y="209"/>
                    </a:lnTo>
                    <a:lnTo>
                      <a:pt x="1600" y="228"/>
                    </a:lnTo>
                    <a:lnTo>
                      <a:pt x="1600" y="248"/>
                    </a:lnTo>
                    <a:lnTo>
                      <a:pt x="1620" y="248"/>
                    </a:lnTo>
                    <a:lnTo>
                      <a:pt x="1620" y="267"/>
                    </a:lnTo>
                    <a:lnTo>
                      <a:pt x="1657" y="267"/>
                    </a:lnTo>
                    <a:lnTo>
                      <a:pt x="1657" y="286"/>
                    </a:lnTo>
                    <a:lnTo>
                      <a:pt x="1676" y="304"/>
                    </a:lnTo>
                    <a:lnTo>
                      <a:pt x="1676" y="324"/>
                    </a:lnTo>
                    <a:lnTo>
                      <a:pt x="1676" y="343"/>
                    </a:lnTo>
                    <a:lnTo>
                      <a:pt x="1657" y="343"/>
                    </a:lnTo>
                    <a:lnTo>
                      <a:pt x="1638" y="362"/>
                    </a:lnTo>
                    <a:lnTo>
                      <a:pt x="1620" y="381"/>
                    </a:lnTo>
                    <a:lnTo>
                      <a:pt x="1600" y="419"/>
                    </a:lnTo>
                    <a:lnTo>
                      <a:pt x="1600" y="438"/>
                    </a:lnTo>
                    <a:lnTo>
                      <a:pt x="1600" y="457"/>
                    </a:lnTo>
                    <a:lnTo>
                      <a:pt x="1600" y="514"/>
                    </a:lnTo>
                    <a:lnTo>
                      <a:pt x="1581" y="533"/>
                    </a:lnTo>
                    <a:lnTo>
                      <a:pt x="1581" y="553"/>
                    </a:lnTo>
                    <a:lnTo>
                      <a:pt x="1562" y="571"/>
                    </a:lnTo>
                    <a:lnTo>
                      <a:pt x="1543" y="590"/>
                    </a:lnTo>
                    <a:lnTo>
                      <a:pt x="1524" y="609"/>
                    </a:lnTo>
                    <a:lnTo>
                      <a:pt x="1505" y="629"/>
                    </a:lnTo>
                    <a:lnTo>
                      <a:pt x="1505" y="685"/>
                    </a:lnTo>
                    <a:lnTo>
                      <a:pt x="1486" y="685"/>
                    </a:lnTo>
                    <a:lnTo>
                      <a:pt x="1486" y="705"/>
                    </a:lnTo>
                    <a:lnTo>
                      <a:pt x="1467" y="724"/>
                    </a:lnTo>
                    <a:lnTo>
                      <a:pt x="1448" y="724"/>
                    </a:lnTo>
                    <a:lnTo>
                      <a:pt x="1410" y="743"/>
                    </a:lnTo>
                    <a:lnTo>
                      <a:pt x="1391" y="743"/>
                    </a:lnTo>
                    <a:lnTo>
                      <a:pt x="1353" y="762"/>
                    </a:lnTo>
                    <a:lnTo>
                      <a:pt x="1334" y="762"/>
                    </a:lnTo>
                    <a:lnTo>
                      <a:pt x="1315" y="781"/>
                    </a:lnTo>
                    <a:lnTo>
                      <a:pt x="1295" y="781"/>
                    </a:lnTo>
                    <a:lnTo>
                      <a:pt x="1295" y="800"/>
                    </a:lnTo>
                    <a:lnTo>
                      <a:pt x="1276" y="838"/>
                    </a:lnTo>
                    <a:lnTo>
                      <a:pt x="1258" y="838"/>
                    </a:lnTo>
                    <a:lnTo>
                      <a:pt x="1239" y="857"/>
                    </a:lnTo>
                    <a:lnTo>
                      <a:pt x="1219" y="876"/>
                    </a:lnTo>
                    <a:lnTo>
                      <a:pt x="1181" y="914"/>
                    </a:lnTo>
                    <a:lnTo>
                      <a:pt x="1162" y="914"/>
                    </a:lnTo>
                    <a:lnTo>
                      <a:pt x="1067" y="895"/>
                    </a:lnTo>
                    <a:lnTo>
                      <a:pt x="1010" y="914"/>
                    </a:lnTo>
                    <a:lnTo>
                      <a:pt x="991" y="914"/>
                    </a:lnTo>
                    <a:lnTo>
                      <a:pt x="953" y="952"/>
                    </a:lnTo>
                    <a:lnTo>
                      <a:pt x="934" y="971"/>
                    </a:lnTo>
                    <a:lnTo>
                      <a:pt x="914" y="971"/>
                    </a:lnTo>
                    <a:lnTo>
                      <a:pt x="858" y="971"/>
                    </a:lnTo>
                    <a:lnTo>
                      <a:pt x="838" y="971"/>
                    </a:lnTo>
                    <a:lnTo>
                      <a:pt x="819" y="990"/>
                    </a:lnTo>
                    <a:lnTo>
                      <a:pt x="762" y="1029"/>
                    </a:lnTo>
                    <a:lnTo>
                      <a:pt x="743" y="1048"/>
                    </a:lnTo>
                    <a:lnTo>
                      <a:pt x="724" y="1066"/>
                    </a:lnTo>
                    <a:lnTo>
                      <a:pt x="705" y="1105"/>
                    </a:lnTo>
                    <a:lnTo>
                      <a:pt x="686" y="1162"/>
                    </a:lnTo>
                    <a:lnTo>
                      <a:pt x="667" y="1200"/>
                    </a:lnTo>
                    <a:lnTo>
                      <a:pt x="610" y="1314"/>
                    </a:lnTo>
                    <a:lnTo>
                      <a:pt x="591" y="1314"/>
                    </a:lnTo>
                    <a:lnTo>
                      <a:pt x="591" y="1333"/>
                    </a:lnTo>
                    <a:lnTo>
                      <a:pt x="591" y="1352"/>
                    </a:lnTo>
                    <a:lnTo>
                      <a:pt x="610" y="1352"/>
                    </a:lnTo>
                    <a:lnTo>
                      <a:pt x="610" y="1391"/>
                    </a:lnTo>
                    <a:lnTo>
                      <a:pt x="629" y="1410"/>
                    </a:lnTo>
                    <a:lnTo>
                      <a:pt x="629" y="1428"/>
                    </a:lnTo>
                    <a:lnTo>
                      <a:pt x="572" y="1581"/>
                    </a:lnTo>
                    <a:lnTo>
                      <a:pt x="553" y="1619"/>
                    </a:lnTo>
                    <a:lnTo>
                      <a:pt x="533" y="1638"/>
                    </a:lnTo>
                    <a:lnTo>
                      <a:pt x="514" y="1638"/>
                    </a:lnTo>
                    <a:lnTo>
                      <a:pt x="514" y="1619"/>
                    </a:lnTo>
                    <a:lnTo>
                      <a:pt x="496" y="1600"/>
                    </a:lnTo>
                    <a:lnTo>
                      <a:pt x="496" y="1581"/>
                    </a:lnTo>
                    <a:lnTo>
                      <a:pt x="477" y="1562"/>
                    </a:lnTo>
                    <a:lnTo>
                      <a:pt x="457" y="1562"/>
                    </a:lnTo>
                    <a:lnTo>
                      <a:pt x="438" y="1562"/>
                    </a:lnTo>
                    <a:lnTo>
                      <a:pt x="419" y="1562"/>
                    </a:lnTo>
                    <a:lnTo>
                      <a:pt x="401" y="1581"/>
                    </a:lnTo>
                    <a:lnTo>
                      <a:pt x="362" y="1581"/>
                    </a:lnTo>
                    <a:lnTo>
                      <a:pt x="324" y="1619"/>
                    </a:lnTo>
                    <a:lnTo>
                      <a:pt x="305" y="1619"/>
                    </a:lnTo>
                    <a:lnTo>
                      <a:pt x="248" y="1600"/>
                    </a:lnTo>
                    <a:lnTo>
                      <a:pt x="229" y="1600"/>
                    </a:lnTo>
                    <a:lnTo>
                      <a:pt x="152" y="1619"/>
                    </a:lnTo>
                    <a:lnTo>
                      <a:pt x="134" y="1619"/>
                    </a:lnTo>
                    <a:lnTo>
                      <a:pt x="115" y="1638"/>
                    </a:lnTo>
                    <a:lnTo>
                      <a:pt x="115" y="1657"/>
                    </a:lnTo>
                    <a:lnTo>
                      <a:pt x="115" y="1676"/>
                    </a:lnTo>
                    <a:lnTo>
                      <a:pt x="115" y="1695"/>
                    </a:lnTo>
                    <a:lnTo>
                      <a:pt x="115" y="1714"/>
                    </a:lnTo>
                    <a:lnTo>
                      <a:pt x="96" y="1733"/>
                    </a:lnTo>
                    <a:lnTo>
                      <a:pt x="96" y="1752"/>
                    </a:lnTo>
                    <a:lnTo>
                      <a:pt x="76" y="1772"/>
                    </a:lnTo>
                    <a:lnTo>
                      <a:pt x="96" y="1848"/>
                    </a:lnTo>
                    <a:lnTo>
                      <a:pt x="96" y="1867"/>
                    </a:lnTo>
                    <a:lnTo>
                      <a:pt x="76" y="1867"/>
                    </a:lnTo>
                    <a:lnTo>
                      <a:pt x="76" y="1905"/>
                    </a:lnTo>
                    <a:lnTo>
                      <a:pt x="57" y="1905"/>
                    </a:lnTo>
                    <a:lnTo>
                      <a:pt x="57" y="1924"/>
                    </a:lnTo>
                    <a:lnTo>
                      <a:pt x="57" y="2000"/>
                    </a:lnTo>
                    <a:lnTo>
                      <a:pt x="57" y="2019"/>
                    </a:lnTo>
                    <a:lnTo>
                      <a:pt x="57" y="2038"/>
                    </a:lnTo>
                    <a:lnTo>
                      <a:pt x="38" y="2076"/>
                    </a:lnTo>
                    <a:lnTo>
                      <a:pt x="38" y="2114"/>
                    </a:lnTo>
                    <a:lnTo>
                      <a:pt x="0" y="2171"/>
                    </a:lnTo>
                    <a:lnTo>
                      <a:pt x="0" y="2190"/>
                    </a:lnTo>
                    <a:lnTo>
                      <a:pt x="20" y="2248"/>
                    </a:lnTo>
                    <a:lnTo>
                      <a:pt x="115" y="2381"/>
                    </a:lnTo>
                    <a:lnTo>
                      <a:pt x="134" y="2419"/>
                    </a:lnTo>
                    <a:lnTo>
                      <a:pt x="134" y="2457"/>
                    </a:lnTo>
                    <a:lnTo>
                      <a:pt x="172" y="2495"/>
                    </a:lnTo>
                    <a:lnTo>
                      <a:pt x="210" y="2705"/>
                    </a:lnTo>
                    <a:lnTo>
                      <a:pt x="210" y="2743"/>
                    </a:lnTo>
                    <a:lnTo>
                      <a:pt x="210" y="2838"/>
                    </a:lnTo>
                    <a:lnTo>
                      <a:pt x="210" y="2857"/>
                    </a:lnTo>
                    <a:lnTo>
                      <a:pt x="210" y="2876"/>
                    </a:lnTo>
                    <a:lnTo>
                      <a:pt x="210" y="2895"/>
                    </a:lnTo>
                    <a:lnTo>
                      <a:pt x="267" y="3086"/>
                    </a:lnTo>
                    <a:lnTo>
                      <a:pt x="286" y="3257"/>
                    </a:lnTo>
                    <a:lnTo>
                      <a:pt x="438" y="3543"/>
                    </a:lnTo>
                    <a:lnTo>
                      <a:pt x="438" y="3638"/>
                    </a:lnTo>
                    <a:lnTo>
                      <a:pt x="401" y="3848"/>
                    </a:lnTo>
                    <a:lnTo>
                      <a:pt x="419" y="3924"/>
                    </a:lnTo>
                    <a:lnTo>
                      <a:pt x="457" y="3962"/>
                    </a:lnTo>
                    <a:lnTo>
                      <a:pt x="477" y="4019"/>
                    </a:lnTo>
                    <a:lnTo>
                      <a:pt x="477" y="4057"/>
                    </a:lnTo>
                    <a:lnTo>
                      <a:pt x="477" y="4114"/>
                    </a:lnTo>
                    <a:lnTo>
                      <a:pt x="477" y="4152"/>
                    </a:lnTo>
                    <a:lnTo>
                      <a:pt x="419" y="4248"/>
                    </a:lnTo>
                    <a:lnTo>
                      <a:pt x="419" y="4286"/>
                    </a:lnTo>
                    <a:lnTo>
                      <a:pt x="419" y="4305"/>
                    </a:lnTo>
                    <a:lnTo>
                      <a:pt x="419" y="4343"/>
                    </a:lnTo>
                    <a:lnTo>
                      <a:pt x="419" y="4362"/>
                    </a:lnTo>
                    <a:lnTo>
                      <a:pt x="496" y="4419"/>
                    </a:lnTo>
                    <a:lnTo>
                      <a:pt x="514" y="4457"/>
                    </a:lnTo>
                    <a:lnTo>
                      <a:pt x="533" y="4495"/>
                    </a:lnTo>
                    <a:lnTo>
                      <a:pt x="553" y="4552"/>
                    </a:lnTo>
                    <a:lnTo>
                      <a:pt x="572" y="4610"/>
                    </a:lnTo>
                    <a:lnTo>
                      <a:pt x="553" y="4629"/>
                    </a:lnTo>
                    <a:lnTo>
                      <a:pt x="533" y="4647"/>
                    </a:lnTo>
                    <a:lnTo>
                      <a:pt x="514" y="4647"/>
                    </a:lnTo>
                    <a:lnTo>
                      <a:pt x="514" y="4667"/>
                    </a:lnTo>
                    <a:lnTo>
                      <a:pt x="514" y="4686"/>
                    </a:lnTo>
                    <a:lnTo>
                      <a:pt x="533" y="4781"/>
                    </a:lnTo>
                    <a:lnTo>
                      <a:pt x="533" y="4800"/>
                    </a:lnTo>
                    <a:lnTo>
                      <a:pt x="553" y="4838"/>
                    </a:lnTo>
                    <a:lnTo>
                      <a:pt x="553" y="4857"/>
                    </a:lnTo>
                    <a:lnTo>
                      <a:pt x="533" y="4876"/>
                    </a:lnTo>
                    <a:lnTo>
                      <a:pt x="514" y="4876"/>
                    </a:lnTo>
                    <a:lnTo>
                      <a:pt x="496" y="4896"/>
                    </a:lnTo>
                    <a:lnTo>
                      <a:pt x="457" y="4972"/>
                    </a:lnTo>
                    <a:lnTo>
                      <a:pt x="438" y="5010"/>
                    </a:lnTo>
                    <a:lnTo>
                      <a:pt x="419" y="5048"/>
                    </a:lnTo>
                    <a:lnTo>
                      <a:pt x="419" y="5105"/>
                    </a:lnTo>
                    <a:lnTo>
                      <a:pt x="457" y="5143"/>
                    </a:lnTo>
                    <a:lnTo>
                      <a:pt x="477" y="5181"/>
                    </a:lnTo>
                    <a:lnTo>
                      <a:pt x="496" y="5200"/>
                    </a:lnTo>
                    <a:lnTo>
                      <a:pt x="477" y="5238"/>
                    </a:lnTo>
                    <a:lnTo>
                      <a:pt x="477" y="5257"/>
                    </a:lnTo>
                    <a:lnTo>
                      <a:pt x="457" y="5276"/>
                    </a:lnTo>
                    <a:lnTo>
                      <a:pt x="477" y="5333"/>
                    </a:lnTo>
                    <a:lnTo>
                      <a:pt x="477" y="5390"/>
                    </a:lnTo>
                    <a:lnTo>
                      <a:pt x="477" y="5448"/>
                    </a:lnTo>
                    <a:lnTo>
                      <a:pt x="477" y="5467"/>
                    </a:lnTo>
                    <a:lnTo>
                      <a:pt x="457" y="5467"/>
                    </a:lnTo>
                    <a:lnTo>
                      <a:pt x="438" y="5467"/>
                    </a:lnTo>
                    <a:lnTo>
                      <a:pt x="438" y="5505"/>
                    </a:lnTo>
                    <a:lnTo>
                      <a:pt x="457" y="5505"/>
                    </a:lnTo>
                    <a:lnTo>
                      <a:pt x="477" y="5505"/>
                    </a:lnTo>
                    <a:lnTo>
                      <a:pt x="496" y="5486"/>
                    </a:lnTo>
                    <a:lnTo>
                      <a:pt x="514" y="5486"/>
                    </a:lnTo>
                    <a:lnTo>
                      <a:pt x="514" y="5505"/>
                    </a:lnTo>
                    <a:lnTo>
                      <a:pt x="514" y="5524"/>
                    </a:lnTo>
                    <a:lnTo>
                      <a:pt x="514" y="5543"/>
                    </a:lnTo>
                    <a:lnTo>
                      <a:pt x="533" y="5543"/>
                    </a:lnTo>
                    <a:lnTo>
                      <a:pt x="572" y="5581"/>
                    </a:lnTo>
                    <a:lnTo>
                      <a:pt x="591" y="5600"/>
                    </a:lnTo>
                    <a:lnTo>
                      <a:pt x="610" y="5638"/>
                    </a:lnTo>
                    <a:lnTo>
                      <a:pt x="610" y="5657"/>
                    </a:lnTo>
                    <a:lnTo>
                      <a:pt x="591" y="5695"/>
                    </a:lnTo>
                    <a:lnTo>
                      <a:pt x="591" y="5714"/>
                    </a:lnTo>
                    <a:lnTo>
                      <a:pt x="591" y="5753"/>
                    </a:lnTo>
                    <a:lnTo>
                      <a:pt x="533" y="5810"/>
                    </a:lnTo>
                    <a:lnTo>
                      <a:pt x="572" y="5867"/>
                    </a:lnTo>
                    <a:lnTo>
                      <a:pt x="648" y="5924"/>
                    </a:lnTo>
                    <a:lnTo>
                      <a:pt x="800" y="5981"/>
                    </a:lnTo>
                    <a:lnTo>
                      <a:pt x="877" y="6019"/>
                    </a:lnTo>
                    <a:lnTo>
                      <a:pt x="895" y="6076"/>
                    </a:lnTo>
                    <a:lnTo>
                      <a:pt x="934" y="6095"/>
                    </a:lnTo>
                    <a:lnTo>
                      <a:pt x="972" y="6115"/>
                    </a:lnTo>
                    <a:lnTo>
                      <a:pt x="1010" y="6115"/>
                    </a:lnTo>
                    <a:lnTo>
                      <a:pt x="1029" y="6115"/>
                    </a:lnTo>
                    <a:lnTo>
                      <a:pt x="1067" y="6095"/>
                    </a:lnTo>
                    <a:lnTo>
                      <a:pt x="1086" y="6095"/>
                    </a:lnTo>
                    <a:lnTo>
                      <a:pt x="1105" y="6076"/>
                    </a:lnTo>
                    <a:lnTo>
                      <a:pt x="1143" y="6076"/>
                    </a:lnTo>
                    <a:lnTo>
                      <a:pt x="1219" y="6076"/>
                    </a:lnTo>
                    <a:lnTo>
                      <a:pt x="1258" y="6076"/>
                    </a:lnTo>
                    <a:lnTo>
                      <a:pt x="1295" y="6115"/>
                    </a:lnTo>
                    <a:lnTo>
                      <a:pt x="1315" y="6133"/>
                    </a:lnTo>
                    <a:lnTo>
                      <a:pt x="1334" y="6133"/>
                    </a:lnTo>
                    <a:lnTo>
                      <a:pt x="1353" y="6152"/>
                    </a:lnTo>
                    <a:lnTo>
                      <a:pt x="1391" y="6229"/>
                    </a:lnTo>
                    <a:lnTo>
                      <a:pt x="1410" y="6247"/>
                    </a:lnTo>
                    <a:lnTo>
                      <a:pt x="2210" y="6667"/>
                    </a:lnTo>
                    <a:lnTo>
                      <a:pt x="2210" y="6648"/>
                    </a:lnTo>
                    <a:lnTo>
                      <a:pt x="2248" y="6591"/>
                    </a:lnTo>
                    <a:lnTo>
                      <a:pt x="2248" y="6533"/>
                    </a:lnTo>
                    <a:lnTo>
                      <a:pt x="2229" y="6381"/>
                    </a:lnTo>
                    <a:lnTo>
                      <a:pt x="2210" y="6247"/>
                    </a:lnTo>
                    <a:lnTo>
                      <a:pt x="2191" y="6171"/>
                    </a:lnTo>
                    <a:lnTo>
                      <a:pt x="2133" y="6133"/>
                    </a:lnTo>
                    <a:lnTo>
                      <a:pt x="1905" y="6095"/>
                    </a:lnTo>
                    <a:lnTo>
                      <a:pt x="1810" y="6038"/>
                    </a:lnTo>
                    <a:lnTo>
                      <a:pt x="1676" y="5867"/>
                    </a:lnTo>
                    <a:lnTo>
                      <a:pt x="1600" y="5771"/>
                    </a:lnTo>
                    <a:lnTo>
                      <a:pt x="1505" y="5714"/>
                    </a:lnTo>
                    <a:lnTo>
                      <a:pt x="1448" y="5657"/>
                    </a:lnTo>
                    <a:lnTo>
                      <a:pt x="1410" y="5562"/>
                    </a:lnTo>
                    <a:lnTo>
                      <a:pt x="1429" y="5429"/>
                    </a:lnTo>
                    <a:lnTo>
                      <a:pt x="1448" y="5390"/>
                    </a:lnTo>
                    <a:lnTo>
                      <a:pt x="1486" y="5353"/>
                    </a:lnTo>
                    <a:lnTo>
                      <a:pt x="1581" y="5314"/>
                    </a:lnTo>
                    <a:lnTo>
                      <a:pt x="1620" y="5295"/>
                    </a:lnTo>
                    <a:lnTo>
                      <a:pt x="1638" y="5257"/>
                    </a:lnTo>
                    <a:lnTo>
                      <a:pt x="1676" y="5219"/>
                    </a:lnTo>
                    <a:lnTo>
                      <a:pt x="1696" y="5162"/>
                    </a:lnTo>
                    <a:lnTo>
                      <a:pt x="1772" y="4952"/>
                    </a:lnTo>
                    <a:lnTo>
                      <a:pt x="1829" y="4743"/>
                    </a:lnTo>
                    <a:lnTo>
                      <a:pt x="1791" y="4571"/>
                    </a:lnTo>
                    <a:lnTo>
                      <a:pt x="1657" y="4476"/>
                    </a:lnTo>
                    <a:lnTo>
                      <a:pt x="1505" y="4400"/>
                    </a:lnTo>
                    <a:lnTo>
                      <a:pt x="1391" y="4286"/>
                    </a:lnTo>
                    <a:lnTo>
                      <a:pt x="1372" y="4248"/>
                    </a:lnTo>
                    <a:lnTo>
                      <a:pt x="1353" y="4210"/>
                    </a:lnTo>
                    <a:lnTo>
                      <a:pt x="1353" y="4171"/>
                    </a:lnTo>
                    <a:lnTo>
                      <a:pt x="1353" y="4076"/>
                    </a:lnTo>
                    <a:lnTo>
                      <a:pt x="1353" y="4038"/>
                    </a:lnTo>
                    <a:lnTo>
                      <a:pt x="1372" y="4000"/>
                    </a:lnTo>
                    <a:lnTo>
                      <a:pt x="1391" y="3981"/>
                    </a:lnTo>
                    <a:lnTo>
                      <a:pt x="1467" y="3829"/>
                    </a:lnTo>
                    <a:lnTo>
                      <a:pt x="1524" y="3772"/>
                    </a:lnTo>
                    <a:lnTo>
                      <a:pt x="1791" y="3733"/>
                    </a:lnTo>
                    <a:lnTo>
                      <a:pt x="1867" y="3695"/>
                    </a:lnTo>
                    <a:lnTo>
                      <a:pt x="1943" y="3619"/>
                    </a:lnTo>
                    <a:lnTo>
                      <a:pt x="2019" y="3562"/>
                    </a:lnTo>
                    <a:lnTo>
                      <a:pt x="2077" y="3486"/>
                    </a:lnTo>
                    <a:lnTo>
                      <a:pt x="2096" y="3391"/>
                    </a:lnTo>
                    <a:lnTo>
                      <a:pt x="2057" y="3295"/>
                    </a:lnTo>
                    <a:lnTo>
                      <a:pt x="1981" y="3238"/>
                    </a:lnTo>
                    <a:lnTo>
                      <a:pt x="1905" y="3238"/>
                    </a:lnTo>
                    <a:lnTo>
                      <a:pt x="1810" y="3257"/>
                    </a:lnTo>
                    <a:lnTo>
                      <a:pt x="1734" y="3276"/>
                    </a:lnTo>
                    <a:lnTo>
                      <a:pt x="1600" y="3219"/>
                    </a:lnTo>
                    <a:lnTo>
                      <a:pt x="1543" y="3219"/>
                    </a:lnTo>
                    <a:lnTo>
                      <a:pt x="1391" y="3257"/>
                    </a:lnTo>
                    <a:lnTo>
                      <a:pt x="1315" y="3257"/>
                    </a:lnTo>
                    <a:lnTo>
                      <a:pt x="1239" y="3200"/>
                    </a:lnTo>
                    <a:lnTo>
                      <a:pt x="1181" y="3124"/>
                    </a:lnTo>
                    <a:lnTo>
                      <a:pt x="1162" y="3029"/>
                    </a:lnTo>
                    <a:lnTo>
                      <a:pt x="1181" y="2952"/>
                    </a:lnTo>
                    <a:lnTo>
                      <a:pt x="1239" y="2876"/>
                    </a:lnTo>
                    <a:lnTo>
                      <a:pt x="1391" y="2800"/>
                    </a:lnTo>
                    <a:lnTo>
                      <a:pt x="1429" y="2762"/>
                    </a:lnTo>
                    <a:lnTo>
                      <a:pt x="1429" y="2705"/>
                    </a:lnTo>
                    <a:lnTo>
                      <a:pt x="1410" y="2648"/>
                    </a:lnTo>
                    <a:lnTo>
                      <a:pt x="1391" y="2590"/>
                    </a:lnTo>
                    <a:lnTo>
                      <a:pt x="1334" y="2438"/>
                    </a:lnTo>
                    <a:lnTo>
                      <a:pt x="1295" y="2400"/>
                    </a:lnTo>
                    <a:lnTo>
                      <a:pt x="1219" y="2381"/>
                    </a:lnTo>
                    <a:lnTo>
                      <a:pt x="1143" y="2400"/>
                    </a:lnTo>
                    <a:lnTo>
                      <a:pt x="1086" y="2381"/>
                    </a:lnTo>
                    <a:lnTo>
                      <a:pt x="1029" y="2362"/>
                    </a:lnTo>
                    <a:lnTo>
                      <a:pt x="972" y="2324"/>
                    </a:lnTo>
                    <a:lnTo>
                      <a:pt x="914" y="2267"/>
                    </a:lnTo>
                    <a:lnTo>
                      <a:pt x="895" y="2190"/>
                    </a:lnTo>
                    <a:lnTo>
                      <a:pt x="914" y="2133"/>
                    </a:lnTo>
                    <a:lnTo>
                      <a:pt x="953" y="2057"/>
                    </a:lnTo>
                    <a:lnTo>
                      <a:pt x="972" y="2038"/>
                    </a:lnTo>
                    <a:lnTo>
                      <a:pt x="1029" y="2000"/>
                    </a:lnTo>
                    <a:lnTo>
                      <a:pt x="1067" y="1981"/>
                    </a:lnTo>
                    <a:lnTo>
                      <a:pt x="1067" y="1943"/>
                    </a:lnTo>
                    <a:lnTo>
                      <a:pt x="1067" y="1848"/>
                    </a:lnTo>
                    <a:lnTo>
                      <a:pt x="1105" y="1772"/>
                    </a:lnTo>
                    <a:lnTo>
                      <a:pt x="1219" y="1695"/>
                    </a:lnTo>
                    <a:lnTo>
                      <a:pt x="1258" y="1638"/>
                    </a:lnTo>
                    <a:lnTo>
                      <a:pt x="1258" y="1543"/>
                    </a:lnTo>
                    <a:lnTo>
                      <a:pt x="1239" y="1467"/>
                    </a:lnTo>
                    <a:lnTo>
                      <a:pt x="1239" y="1410"/>
                    </a:lnTo>
                    <a:lnTo>
                      <a:pt x="1315" y="1352"/>
                    </a:lnTo>
                    <a:lnTo>
                      <a:pt x="1353" y="1333"/>
                    </a:lnTo>
                    <a:lnTo>
                      <a:pt x="1734" y="1257"/>
                    </a:lnTo>
                    <a:lnTo>
                      <a:pt x="1791" y="1238"/>
                    </a:lnTo>
                    <a:lnTo>
                      <a:pt x="1981" y="1105"/>
                    </a:lnTo>
                    <a:lnTo>
                      <a:pt x="2133" y="1029"/>
                    </a:lnTo>
                    <a:lnTo>
                      <a:pt x="2286" y="1029"/>
                    </a:lnTo>
                    <a:lnTo>
                      <a:pt x="2438" y="1048"/>
                    </a:lnTo>
                    <a:lnTo>
                      <a:pt x="3048" y="1276"/>
                    </a:lnTo>
                    <a:lnTo>
                      <a:pt x="3886" y="1447"/>
                    </a:lnTo>
                    <a:lnTo>
                      <a:pt x="4114" y="1428"/>
                    </a:lnTo>
                    <a:lnTo>
                      <a:pt x="4267" y="1391"/>
                    </a:lnTo>
                    <a:lnTo>
                      <a:pt x="4363" y="1391"/>
                    </a:lnTo>
                    <a:lnTo>
                      <a:pt x="4381" y="1410"/>
                    </a:lnTo>
                    <a:lnTo>
                      <a:pt x="4381" y="1391"/>
                    </a:lnTo>
                    <a:lnTo>
                      <a:pt x="4458" y="1238"/>
                    </a:lnTo>
                    <a:lnTo>
                      <a:pt x="4458" y="1162"/>
                    </a:lnTo>
                    <a:lnTo>
                      <a:pt x="4439" y="1048"/>
                    </a:lnTo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50178" name="Group 2">
              <a:extLst>
                <a:ext uri="{FF2B5EF4-FFF2-40B4-BE49-F238E27FC236}">
                  <a16:creationId xmlns:a16="http://schemas.microsoft.com/office/drawing/2014/main" id="{ABC23E62-C2E7-924C-8365-C07E856B5E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33063" y="1949450"/>
              <a:ext cx="1958975" cy="2474913"/>
              <a:chOff x="21066125" y="3897313"/>
              <a:chExt cx="3916363" cy="4949825"/>
            </a:xfrm>
          </p:grpSpPr>
          <p:sp>
            <p:nvSpPr>
              <p:cNvPr id="2" name="Freeform 10">
                <a:extLst>
                  <a:ext uri="{FF2B5EF4-FFF2-40B4-BE49-F238E27FC236}">
                    <a16:creationId xmlns:a16="http://schemas.microsoft.com/office/drawing/2014/main" id="{13C3BC6B-FB50-9E44-8DB0-A4AAF5289C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69613" y="4368800"/>
                <a:ext cx="528637" cy="706438"/>
              </a:xfrm>
              <a:custGeom>
                <a:avLst/>
                <a:gdLst>
                  <a:gd name="T0" fmla="*/ 2147483646 w 1468"/>
                  <a:gd name="T1" fmla="*/ 0 h 1964"/>
                  <a:gd name="T2" fmla="*/ 2147483646 w 1468"/>
                  <a:gd name="T3" fmla="*/ 0 h 1964"/>
                  <a:gd name="T4" fmla="*/ 0 w 1468"/>
                  <a:gd name="T5" fmla="*/ 2147483646 h 1964"/>
                  <a:gd name="T6" fmla="*/ 2147483646 w 1468"/>
                  <a:gd name="T7" fmla="*/ 2147483646 h 1964"/>
                  <a:gd name="T8" fmla="*/ 2147483646 w 1468"/>
                  <a:gd name="T9" fmla="*/ 2147483646 h 1964"/>
                  <a:gd name="T10" fmla="*/ 2147483646 w 1468"/>
                  <a:gd name="T11" fmla="*/ 2147483646 h 1964"/>
                  <a:gd name="T12" fmla="*/ 2147483646 w 1468"/>
                  <a:gd name="T13" fmla="*/ 2147483646 h 1964"/>
                  <a:gd name="T14" fmla="*/ 2147483646 w 1468"/>
                  <a:gd name="T15" fmla="*/ 2147483646 h 1964"/>
                  <a:gd name="T16" fmla="*/ 2147483646 w 1468"/>
                  <a:gd name="T17" fmla="*/ 2147483646 h 1964"/>
                  <a:gd name="T18" fmla="*/ 2147483646 w 1468"/>
                  <a:gd name="T19" fmla="*/ 0 h 1964"/>
                  <a:gd name="T20" fmla="*/ 2147483646 w 1468"/>
                  <a:gd name="T21" fmla="*/ 2147483646 h 1964"/>
                  <a:gd name="T22" fmla="*/ 2147483646 w 1468"/>
                  <a:gd name="T23" fmla="*/ 2147483646 h 1964"/>
                  <a:gd name="T24" fmla="*/ 2147483646 w 1468"/>
                  <a:gd name="T25" fmla="*/ 2147483646 h 1964"/>
                  <a:gd name="T26" fmla="*/ 2147483646 w 1468"/>
                  <a:gd name="T27" fmla="*/ 2147483646 h 1964"/>
                  <a:gd name="T28" fmla="*/ 2147483646 w 1468"/>
                  <a:gd name="T29" fmla="*/ 2147483646 h 1964"/>
                  <a:gd name="T30" fmla="*/ 2147483646 w 1468"/>
                  <a:gd name="T31" fmla="*/ 2147483646 h 19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4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24" y="0"/>
                      <a:pt x="0" y="325"/>
                      <a:pt x="0" y="744"/>
                    </a:cubicBezTo>
                    <a:cubicBezTo>
                      <a:pt x="0" y="877"/>
                      <a:pt x="38" y="1010"/>
                      <a:pt x="115" y="1124"/>
                    </a:cubicBezTo>
                    <a:cubicBezTo>
                      <a:pt x="686" y="1925"/>
                      <a:pt x="686" y="1925"/>
                      <a:pt x="686" y="1925"/>
                    </a:cubicBezTo>
                    <a:cubicBezTo>
                      <a:pt x="686" y="1944"/>
                      <a:pt x="724" y="1963"/>
                      <a:pt x="743" y="1963"/>
                    </a:cubicBezTo>
                    <a:cubicBezTo>
                      <a:pt x="762" y="1963"/>
                      <a:pt x="781" y="1944"/>
                      <a:pt x="800" y="1925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10"/>
                      <a:pt x="1467" y="877"/>
                      <a:pt x="1467" y="744"/>
                    </a:cubicBezTo>
                    <a:cubicBezTo>
                      <a:pt x="1467" y="325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2" y="1029"/>
                      <a:pt x="438" y="896"/>
                      <a:pt x="438" y="744"/>
                    </a:cubicBezTo>
                    <a:cubicBezTo>
                      <a:pt x="438" y="572"/>
                      <a:pt x="572" y="439"/>
                      <a:pt x="743" y="439"/>
                    </a:cubicBezTo>
                    <a:cubicBezTo>
                      <a:pt x="895" y="439"/>
                      <a:pt x="1029" y="572"/>
                      <a:pt x="1029" y="744"/>
                    </a:cubicBezTo>
                    <a:cubicBezTo>
                      <a:pt x="1029" y="896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" name="Freeform 11">
                <a:extLst>
                  <a:ext uri="{FF2B5EF4-FFF2-40B4-BE49-F238E27FC236}">
                    <a16:creationId xmlns:a16="http://schemas.microsoft.com/office/drawing/2014/main" id="{EBD438C0-039F-3545-B22F-82A1DCDCD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74188" y="8140700"/>
                <a:ext cx="528637" cy="706438"/>
              </a:xfrm>
              <a:custGeom>
                <a:avLst/>
                <a:gdLst>
                  <a:gd name="T0" fmla="*/ 2147483646 w 1467"/>
                  <a:gd name="T1" fmla="*/ 0 h 1962"/>
                  <a:gd name="T2" fmla="*/ 2147483646 w 1467"/>
                  <a:gd name="T3" fmla="*/ 0 h 1962"/>
                  <a:gd name="T4" fmla="*/ 0 w 1467"/>
                  <a:gd name="T5" fmla="*/ 2147483646 h 1962"/>
                  <a:gd name="T6" fmla="*/ 2147483646 w 1467"/>
                  <a:gd name="T7" fmla="*/ 2147483646 h 1962"/>
                  <a:gd name="T8" fmla="*/ 2147483646 w 1467"/>
                  <a:gd name="T9" fmla="*/ 2147483646 h 1962"/>
                  <a:gd name="T10" fmla="*/ 2147483646 w 1467"/>
                  <a:gd name="T11" fmla="*/ 2147483646 h 1962"/>
                  <a:gd name="T12" fmla="*/ 2147483646 w 1467"/>
                  <a:gd name="T13" fmla="*/ 2147483646 h 1962"/>
                  <a:gd name="T14" fmla="*/ 2147483646 w 1467"/>
                  <a:gd name="T15" fmla="*/ 2147483646 h 1962"/>
                  <a:gd name="T16" fmla="*/ 2147483646 w 1467"/>
                  <a:gd name="T17" fmla="*/ 2147483646 h 1962"/>
                  <a:gd name="T18" fmla="*/ 2147483646 w 1467"/>
                  <a:gd name="T19" fmla="*/ 0 h 1962"/>
                  <a:gd name="T20" fmla="*/ 2147483646 w 1467"/>
                  <a:gd name="T21" fmla="*/ 2147483646 h 1962"/>
                  <a:gd name="T22" fmla="*/ 2147483646 w 1467"/>
                  <a:gd name="T23" fmla="*/ 2147483646 h 1962"/>
                  <a:gd name="T24" fmla="*/ 2147483646 w 1467"/>
                  <a:gd name="T25" fmla="*/ 2147483646 h 1962"/>
                  <a:gd name="T26" fmla="*/ 2147483646 w 1467"/>
                  <a:gd name="T27" fmla="*/ 2147483646 h 1962"/>
                  <a:gd name="T28" fmla="*/ 2147483646 w 1467"/>
                  <a:gd name="T29" fmla="*/ 2147483646 h 1962"/>
                  <a:gd name="T30" fmla="*/ 2147483646 w 1467"/>
                  <a:gd name="T31" fmla="*/ 2147483646 h 19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2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2" y="0"/>
                      <a:pt x="0" y="323"/>
                      <a:pt x="0" y="742"/>
                    </a:cubicBezTo>
                    <a:cubicBezTo>
                      <a:pt x="0" y="875"/>
                      <a:pt x="38" y="1009"/>
                      <a:pt x="114" y="1123"/>
                    </a:cubicBezTo>
                    <a:cubicBezTo>
                      <a:pt x="685" y="1923"/>
                      <a:pt x="685" y="1923"/>
                      <a:pt x="685" y="1923"/>
                    </a:cubicBezTo>
                    <a:cubicBezTo>
                      <a:pt x="704" y="1942"/>
                      <a:pt x="723" y="1961"/>
                      <a:pt x="743" y="1961"/>
                    </a:cubicBezTo>
                    <a:cubicBezTo>
                      <a:pt x="762" y="1961"/>
                      <a:pt x="781" y="1942"/>
                      <a:pt x="799" y="1923"/>
                    </a:cubicBezTo>
                    <a:cubicBezTo>
                      <a:pt x="1352" y="1123"/>
                      <a:pt x="1352" y="1123"/>
                      <a:pt x="1352" y="1123"/>
                    </a:cubicBezTo>
                    <a:cubicBezTo>
                      <a:pt x="1429" y="1009"/>
                      <a:pt x="1466" y="875"/>
                      <a:pt x="1466" y="742"/>
                    </a:cubicBezTo>
                    <a:cubicBezTo>
                      <a:pt x="1466" y="323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1" y="1028"/>
                      <a:pt x="438" y="895"/>
                      <a:pt x="438" y="742"/>
                    </a:cubicBezTo>
                    <a:cubicBezTo>
                      <a:pt x="438" y="570"/>
                      <a:pt x="571" y="437"/>
                      <a:pt x="743" y="437"/>
                    </a:cubicBezTo>
                    <a:cubicBezTo>
                      <a:pt x="895" y="437"/>
                      <a:pt x="1028" y="570"/>
                      <a:pt x="1028" y="742"/>
                    </a:cubicBezTo>
                    <a:cubicBezTo>
                      <a:pt x="1028" y="895"/>
                      <a:pt x="895" y="1028"/>
                      <a:pt x="743" y="1028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" name="Text Box 12">
                <a:extLst>
                  <a:ext uri="{FF2B5EF4-FFF2-40B4-BE49-F238E27FC236}">
                    <a16:creationId xmlns:a16="http://schemas.microsoft.com/office/drawing/2014/main" id="{E9BD9458-C7D3-1A4D-A23A-D5B777689B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066125" y="3897313"/>
                <a:ext cx="2844753" cy="6619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Islamabad</a:t>
                </a:r>
              </a:p>
            </p:txBody>
          </p:sp>
          <p:sp>
            <p:nvSpPr>
              <p:cNvPr id="5" name="Text Box 13">
                <a:extLst>
                  <a:ext uri="{FF2B5EF4-FFF2-40B4-BE49-F238E27FC236}">
                    <a16:creationId xmlns:a16="http://schemas.microsoft.com/office/drawing/2014/main" id="{9F550489-E548-0648-B8F5-3FEA021FD8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294072" y="6478588"/>
                <a:ext cx="1272658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Lahore</a:t>
                </a:r>
              </a:p>
            </p:txBody>
          </p:sp>
          <p:sp>
            <p:nvSpPr>
              <p:cNvPr id="6" name="Text Box 14">
                <a:extLst>
                  <a:ext uri="{FF2B5EF4-FFF2-40B4-BE49-F238E27FC236}">
                    <a16:creationId xmlns:a16="http://schemas.microsoft.com/office/drawing/2014/main" id="{55D70400-FB8C-8140-B585-32B375B45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459384" y="7678738"/>
                <a:ext cx="1282180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Multan</a:t>
                </a:r>
              </a:p>
            </p:txBody>
          </p:sp>
          <p:sp>
            <p:nvSpPr>
              <p:cNvPr id="50197" name="Freeform 15">
                <a:extLst>
                  <a:ext uri="{FF2B5EF4-FFF2-40B4-BE49-F238E27FC236}">
                    <a16:creationId xmlns:a16="http://schemas.microsoft.com/office/drawing/2014/main" id="{0EBDC16D-1D6C-C646-A95F-B038A5BF44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53850" y="6673850"/>
                <a:ext cx="528638" cy="706438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23" y="0"/>
                    </a:moveTo>
                    <a:lnTo>
                      <a:pt x="723" y="0"/>
                    </a:lnTo>
                    <a:cubicBezTo>
                      <a:pt x="323" y="0"/>
                      <a:pt x="0" y="343"/>
                      <a:pt x="0" y="743"/>
                    </a:cubicBezTo>
                    <a:cubicBezTo>
                      <a:pt x="0" y="895"/>
                      <a:pt x="37" y="1029"/>
                      <a:pt x="114" y="1143"/>
                    </a:cubicBezTo>
                    <a:cubicBezTo>
                      <a:pt x="666" y="1924"/>
                      <a:pt x="666" y="1924"/>
                      <a:pt x="666" y="1924"/>
                    </a:cubicBezTo>
                    <a:cubicBezTo>
                      <a:pt x="685" y="1943"/>
                      <a:pt x="704" y="1962"/>
                      <a:pt x="723" y="1962"/>
                    </a:cubicBezTo>
                    <a:cubicBezTo>
                      <a:pt x="742" y="1962"/>
                      <a:pt x="780" y="1943"/>
                      <a:pt x="780" y="1924"/>
                    </a:cubicBezTo>
                    <a:cubicBezTo>
                      <a:pt x="1352" y="1143"/>
                      <a:pt x="1352" y="1143"/>
                      <a:pt x="1352" y="1143"/>
                    </a:cubicBezTo>
                    <a:cubicBezTo>
                      <a:pt x="1428" y="1029"/>
                      <a:pt x="1466" y="895"/>
                      <a:pt x="1466" y="743"/>
                    </a:cubicBezTo>
                    <a:cubicBezTo>
                      <a:pt x="1466" y="343"/>
                      <a:pt x="1143" y="0"/>
                      <a:pt x="723" y="0"/>
                    </a:cubicBezTo>
                    <a:close/>
                    <a:moveTo>
                      <a:pt x="723" y="1029"/>
                    </a:moveTo>
                    <a:lnTo>
                      <a:pt x="723" y="1029"/>
                    </a:lnTo>
                    <a:cubicBezTo>
                      <a:pt x="571" y="1029"/>
                      <a:pt x="437" y="895"/>
                      <a:pt x="437" y="743"/>
                    </a:cubicBezTo>
                    <a:cubicBezTo>
                      <a:pt x="437" y="571"/>
                      <a:pt x="571" y="438"/>
                      <a:pt x="723" y="438"/>
                    </a:cubicBezTo>
                    <a:cubicBezTo>
                      <a:pt x="894" y="438"/>
                      <a:pt x="1028" y="571"/>
                      <a:pt x="1028" y="743"/>
                    </a:cubicBezTo>
                    <a:cubicBezTo>
                      <a:pt x="1028" y="895"/>
                      <a:pt x="894" y="1029"/>
                      <a:pt x="723" y="1029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E7B1974D-C596-B941-B41B-7215BE1080B0}"/>
              </a:ext>
            </a:extLst>
          </p:cNvPr>
          <p:cNvGrpSpPr/>
          <p:nvPr/>
        </p:nvGrpSpPr>
        <p:grpSpPr>
          <a:xfrm>
            <a:off x="862542" y="1748896"/>
            <a:ext cx="4523053" cy="3429000"/>
            <a:chOff x="1035050" y="2098675"/>
            <a:chExt cx="5427663" cy="4114800"/>
          </a:xfrm>
        </p:grpSpPr>
        <p:sp>
          <p:nvSpPr>
            <p:cNvPr id="50191" name="Text Box 16">
              <a:extLst>
                <a:ext uri="{FF2B5EF4-FFF2-40B4-BE49-F238E27FC236}">
                  <a16:creationId xmlns:a16="http://schemas.microsoft.com/office/drawing/2014/main" id="{82F7D280-CA75-B24A-A5C2-C5F66263C2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302000"/>
              <a:ext cx="1484313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ISLAMABAD</a:t>
              </a:r>
            </a:p>
          </p:txBody>
        </p:sp>
        <p:sp>
          <p:nvSpPr>
            <p:cNvPr id="50192" name="Text Box 17">
              <a:extLst>
                <a:ext uri="{FF2B5EF4-FFF2-40B4-BE49-F238E27FC236}">
                  <a16:creationId xmlns:a16="http://schemas.microsoft.com/office/drawing/2014/main" id="{E4F170BD-7326-E548-BE03-7CFD074AAC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333875"/>
              <a:ext cx="1098550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MULTAN</a:t>
              </a:r>
            </a:p>
          </p:txBody>
        </p:sp>
        <p:sp>
          <p:nvSpPr>
            <p:cNvPr id="50193" name="Text Box 18">
              <a:extLst>
                <a:ext uri="{FF2B5EF4-FFF2-40B4-BE49-F238E27FC236}">
                  <a16:creationId xmlns:a16="http://schemas.microsoft.com/office/drawing/2014/main" id="{0D79A411-AE33-3C49-9F3F-EB083CD867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365750"/>
              <a:ext cx="1019175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LAHORE</a:t>
              </a:r>
            </a:p>
          </p:txBody>
        </p:sp>
        <p:sp>
          <p:nvSpPr>
            <p:cNvPr id="50194" name="Text Box 19">
              <a:extLst>
                <a:ext uri="{FF2B5EF4-FFF2-40B4-BE49-F238E27FC236}">
                  <a16:creationId xmlns:a16="http://schemas.microsoft.com/office/drawing/2014/main" id="{22B968FB-583F-C84E-9727-6D7160EFAA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39963" y="2098675"/>
              <a:ext cx="4222750" cy="890588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spcAft>
                  <a:spcPct val="0"/>
                </a:spcAft>
                <a:defRPr/>
              </a:pPr>
              <a:r>
                <a:rPr lang="en-US" altLang="en-UA" sz="4791" b="1" dirty="0"/>
                <a:t>PAKISTAN</a:t>
              </a:r>
            </a:p>
          </p:txBody>
        </p:sp>
        <p:grpSp>
          <p:nvGrpSpPr>
            <p:cNvPr id="50183" name="Group 1">
              <a:extLst>
                <a:ext uri="{FF2B5EF4-FFF2-40B4-BE49-F238E27FC236}">
                  <a16:creationId xmlns:a16="http://schemas.microsoft.com/office/drawing/2014/main" id="{376B0D2D-50CD-9A4C-85A8-EC94D94B1D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2243138"/>
              <a:ext cx="812800" cy="542925"/>
              <a:chOff x="2311400" y="4540250"/>
              <a:chExt cx="1625600" cy="1084263"/>
            </a:xfrm>
          </p:grpSpPr>
          <p:sp>
            <p:nvSpPr>
              <p:cNvPr id="50187" name="Freeform 24">
                <a:extLst>
                  <a:ext uri="{FF2B5EF4-FFF2-40B4-BE49-F238E27FC236}">
                    <a16:creationId xmlns:a16="http://schemas.microsoft.com/office/drawing/2014/main" id="{C1CAED2F-06A6-E142-9176-F0C383983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4540250"/>
                <a:ext cx="1625600" cy="1084263"/>
              </a:xfrm>
              <a:custGeom>
                <a:avLst/>
                <a:gdLst>
                  <a:gd name="T0" fmla="*/ 0 w 4516"/>
                  <a:gd name="T1" fmla="*/ 0 h 3010"/>
                  <a:gd name="T2" fmla="*/ 2147483646 w 4516"/>
                  <a:gd name="T3" fmla="*/ 0 h 3010"/>
                  <a:gd name="T4" fmla="*/ 2147483646 w 4516"/>
                  <a:gd name="T5" fmla="*/ 2147483646 h 3010"/>
                  <a:gd name="T6" fmla="*/ 0 w 4516"/>
                  <a:gd name="T7" fmla="*/ 2147483646 h 3010"/>
                  <a:gd name="T8" fmla="*/ 0 w 4516"/>
                  <a:gd name="T9" fmla="*/ 0 h 3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16" h="3010">
                    <a:moveTo>
                      <a:pt x="0" y="0"/>
                    </a:moveTo>
                    <a:lnTo>
                      <a:pt x="4515" y="0"/>
                    </a:lnTo>
                    <a:lnTo>
                      <a:pt x="4515" y="3009"/>
                    </a:lnTo>
                    <a:lnTo>
                      <a:pt x="0" y="300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0188" name="Freeform 25">
                <a:extLst>
                  <a:ext uri="{FF2B5EF4-FFF2-40B4-BE49-F238E27FC236}">
                    <a16:creationId xmlns:a16="http://schemas.microsoft.com/office/drawing/2014/main" id="{F057811D-86C6-6A42-BADF-659B96737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213" y="4540250"/>
                <a:ext cx="1220787" cy="1084263"/>
              </a:xfrm>
              <a:custGeom>
                <a:avLst/>
                <a:gdLst>
                  <a:gd name="T0" fmla="*/ 0 w 3392"/>
                  <a:gd name="T1" fmla="*/ 0 h 3010"/>
                  <a:gd name="T2" fmla="*/ 2147483646 w 3392"/>
                  <a:gd name="T3" fmla="*/ 0 h 3010"/>
                  <a:gd name="T4" fmla="*/ 2147483646 w 3392"/>
                  <a:gd name="T5" fmla="*/ 2147483646 h 3010"/>
                  <a:gd name="T6" fmla="*/ 0 w 3392"/>
                  <a:gd name="T7" fmla="*/ 2147483646 h 3010"/>
                  <a:gd name="T8" fmla="*/ 0 w 3392"/>
                  <a:gd name="T9" fmla="*/ 0 h 3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92" h="3010">
                    <a:moveTo>
                      <a:pt x="0" y="0"/>
                    </a:moveTo>
                    <a:lnTo>
                      <a:pt x="3391" y="0"/>
                    </a:lnTo>
                    <a:lnTo>
                      <a:pt x="3391" y="3009"/>
                    </a:lnTo>
                    <a:lnTo>
                      <a:pt x="0" y="300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141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0189" name="Freeform 26">
                <a:extLst>
                  <a:ext uri="{FF2B5EF4-FFF2-40B4-BE49-F238E27FC236}">
                    <a16:creationId xmlns:a16="http://schemas.microsoft.com/office/drawing/2014/main" id="{C34A8BA1-9DDB-F549-80B6-2AF2B3106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3550" y="4752975"/>
                <a:ext cx="644525" cy="652463"/>
              </a:xfrm>
              <a:custGeom>
                <a:avLst/>
                <a:gdLst>
                  <a:gd name="T0" fmla="*/ 2147483646 w 1792"/>
                  <a:gd name="T1" fmla="*/ 0 h 1811"/>
                  <a:gd name="T2" fmla="*/ 2147483646 w 1792"/>
                  <a:gd name="T3" fmla="*/ 0 h 1811"/>
                  <a:gd name="T4" fmla="*/ 2147483646 w 1792"/>
                  <a:gd name="T5" fmla="*/ 2147483646 h 1811"/>
                  <a:gd name="T6" fmla="*/ 2147483646 w 1792"/>
                  <a:gd name="T7" fmla="*/ 2147483646 h 1811"/>
                  <a:gd name="T8" fmla="*/ 0 w 1792"/>
                  <a:gd name="T9" fmla="*/ 2147483646 h 1811"/>
                  <a:gd name="T10" fmla="*/ 2147483646 w 1792"/>
                  <a:gd name="T11" fmla="*/ 0 h 181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92" h="1811">
                    <a:moveTo>
                      <a:pt x="895" y="0"/>
                    </a:moveTo>
                    <a:lnTo>
                      <a:pt x="895" y="0"/>
                    </a:lnTo>
                    <a:cubicBezTo>
                      <a:pt x="1391" y="0"/>
                      <a:pt x="1791" y="420"/>
                      <a:pt x="1791" y="914"/>
                    </a:cubicBezTo>
                    <a:cubicBezTo>
                      <a:pt x="1791" y="1410"/>
                      <a:pt x="1391" y="1810"/>
                      <a:pt x="895" y="1810"/>
                    </a:cubicBezTo>
                    <a:cubicBezTo>
                      <a:pt x="400" y="1810"/>
                      <a:pt x="0" y="1410"/>
                      <a:pt x="0" y="914"/>
                    </a:cubicBezTo>
                    <a:cubicBezTo>
                      <a:pt x="0" y="420"/>
                      <a:pt x="400" y="0"/>
                      <a:pt x="895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0190" name="Freeform 27">
                <a:extLst>
                  <a:ext uri="{FF2B5EF4-FFF2-40B4-BE49-F238E27FC236}">
                    <a16:creationId xmlns:a16="http://schemas.microsoft.com/office/drawing/2014/main" id="{8F7581B9-CD64-A44E-AF21-C54F94715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750" y="4678363"/>
                <a:ext cx="665163" cy="665162"/>
              </a:xfrm>
              <a:custGeom>
                <a:avLst/>
                <a:gdLst>
                  <a:gd name="T0" fmla="*/ 2147483646 w 1849"/>
                  <a:gd name="T1" fmla="*/ 2147483646 h 1849"/>
                  <a:gd name="T2" fmla="*/ 2147483646 w 1849"/>
                  <a:gd name="T3" fmla="*/ 2147483646 h 1849"/>
                  <a:gd name="T4" fmla="*/ 2147483646 w 1849"/>
                  <a:gd name="T5" fmla="*/ 2147483646 h 1849"/>
                  <a:gd name="T6" fmla="*/ 2147483646 w 1849"/>
                  <a:gd name="T7" fmla="*/ 2147483646 h 1849"/>
                  <a:gd name="T8" fmla="*/ 2147483646 w 1849"/>
                  <a:gd name="T9" fmla="*/ 2147483646 h 1849"/>
                  <a:gd name="T10" fmla="*/ 2147483646 w 1849"/>
                  <a:gd name="T11" fmla="*/ 2147483646 h 184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849" h="1849">
                    <a:moveTo>
                      <a:pt x="362" y="305"/>
                    </a:moveTo>
                    <a:lnTo>
                      <a:pt x="362" y="305"/>
                    </a:lnTo>
                    <a:cubicBezTo>
                      <a:pt x="705" y="0"/>
                      <a:pt x="1238" y="19"/>
                      <a:pt x="1543" y="362"/>
                    </a:cubicBezTo>
                    <a:cubicBezTo>
                      <a:pt x="1848" y="705"/>
                      <a:pt x="1809" y="1238"/>
                      <a:pt x="1467" y="1543"/>
                    </a:cubicBezTo>
                    <a:cubicBezTo>
                      <a:pt x="1124" y="1848"/>
                      <a:pt x="609" y="1809"/>
                      <a:pt x="304" y="1467"/>
                    </a:cubicBezTo>
                    <a:cubicBezTo>
                      <a:pt x="0" y="1123"/>
                      <a:pt x="19" y="610"/>
                      <a:pt x="362" y="305"/>
                    </a:cubicBezTo>
                  </a:path>
                </a:pathLst>
              </a:custGeom>
              <a:solidFill>
                <a:srgbClr val="01411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" name="Freeform 28">
                <a:extLst>
                  <a:ext uri="{FF2B5EF4-FFF2-40B4-BE49-F238E27FC236}">
                    <a16:creationId xmlns:a16="http://schemas.microsoft.com/office/drawing/2014/main" id="{CEEB07DE-1769-6F42-9CD5-36D651E85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1375" y="4835525"/>
                <a:ext cx="200025" cy="206375"/>
              </a:xfrm>
              <a:custGeom>
                <a:avLst/>
                <a:gdLst>
                  <a:gd name="T0" fmla="*/ 2147483646 w 554"/>
                  <a:gd name="T1" fmla="*/ 0 h 572"/>
                  <a:gd name="T2" fmla="*/ 2147483646 w 554"/>
                  <a:gd name="T3" fmla="*/ 2147483646 h 572"/>
                  <a:gd name="T4" fmla="*/ 0 w 554"/>
                  <a:gd name="T5" fmla="*/ 2147483646 h 572"/>
                  <a:gd name="T6" fmla="*/ 2147483646 w 554"/>
                  <a:gd name="T7" fmla="*/ 2147483646 h 572"/>
                  <a:gd name="T8" fmla="*/ 2147483646 w 554"/>
                  <a:gd name="T9" fmla="*/ 2147483646 h 572"/>
                  <a:gd name="T10" fmla="*/ 2147483646 w 554"/>
                  <a:gd name="T11" fmla="*/ 0 h 5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54" h="572">
                    <a:moveTo>
                      <a:pt x="172" y="0"/>
                    </a:moveTo>
                    <a:lnTo>
                      <a:pt x="553" y="438"/>
                    </a:lnTo>
                    <a:lnTo>
                      <a:pt x="0" y="305"/>
                    </a:lnTo>
                    <a:lnTo>
                      <a:pt x="514" y="76"/>
                    </a:lnTo>
                    <a:lnTo>
                      <a:pt x="228" y="571"/>
                    </a:lnTo>
                    <a:lnTo>
                      <a:pt x="172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50184" name="Google Shape;615;p19">
              <a:extLst>
                <a:ext uri="{FF2B5EF4-FFF2-40B4-BE49-F238E27FC236}">
                  <a16:creationId xmlns:a16="http://schemas.microsoft.com/office/drawing/2014/main" id="{802309FC-9DFA-F748-B6E0-0A7F335805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358298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185" name="Google Shape;615;p19">
              <a:extLst>
                <a:ext uri="{FF2B5EF4-FFF2-40B4-BE49-F238E27FC236}">
                  <a16:creationId xmlns:a16="http://schemas.microsoft.com/office/drawing/2014/main" id="{6F691080-26B5-3042-A2B3-1A5DD890FF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4597400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0186" name="Google Shape;615;p19">
              <a:extLst>
                <a:ext uri="{FF2B5EF4-FFF2-40B4-BE49-F238E27FC236}">
                  <a16:creationId xmlns:a16="http://schemas.microsoft.com/office/drawing/2014/main" id="{2724C8A6-A3FF-004B-9189-83BE4C30B0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5619750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0855D43A-0C98-6E46-A534-ACCB90BA0400}"/>
              </a:ext>
            </a:extLst>
          </p:cNvPr>
          <p:cNvGrpSpPr/>
          <p:nvPr/>
        </p:nvGrpSpPr>
        <p:grpSpPr>
          <a:xfrm>
            <a:off x="6831542" y="100542"/>
            <a:ext cx="3828521" cy="6606646"/>
            <a:chOff x="8197850" y="120650"/>
            <a:chExt cx="4594225" cy="7927975"/>
          </a:xfrm>
        </p:grpSpPr>
        <p:grpSp>
          <p:nvGrpSpPr>
            <p:cNvPr id="52225" name="Group 3">
              <a:extLst>
                <a:ext uri="{FF2B5EF4-FFF2-40B4-BE49-F238E27FC236}">
                  <a16:creationId xmlns:a16="http://schemas.microsoft.com/office/drawing/2014/main" id="{3B38A059-8BB3-3342-9260-5F0ECD1297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7850" y="120650"/>
              <a:ext cx="4516438" cy="7927975"/>
              <a:chOff x="16395700" y="241300"/>
              <a:chExt cx="9031288" cy="15854363"/>
            </a:xfrm>
          </p:grpSpPr>
          <p:sp>
            <p:nvSpPr>
              <p:cNvPr id="52269" name="Freeform 1">
                <a:extLst>
                  <a:ext uri="{FF2B5EF4-FFF2-40B4-BE49-F238E27FC236}">
                    <a16:creationId xmlns:a16="http://schemas.microsoft.com/office/drawing/2014/main" id="{20EDA9ED-D6B1-4449-9DDF-2A1B1A1E4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13450" y="12734925"/>
                <a:ext cx="5116513" cy="3360738"/>
              </a:xfrm>
              <a:custGeom>
                <a:avLst/>
                <a:gdLst>
                  <a:gd name="T0" fmla="*/ 2147483646 w 14211"/>
                  <a:gd name="T1" fmla="*/ 2147483646 h 9335"/>
                  <a:gd name="T2" fmla="*/ 2147483646 w 14211"/>
                  <a:gd name="T3" fmla="*/ 2147483646 h 9335"/>
                  <a:gd name="T4" fmla="*/ 2147483646 w 14211"/>
                  <a:gd name="T5" fmla="*/ 2147483646 h 9335"/>
                  <a:gd name="T6" fmla="*/ 2147483646 w 14211"/>
                  <a:gd name="T7" fmla="*/ 2147483646 h 9335"/>
                  <a:gd name="T8" fmla="*/ 2147483646 w 14211"/>
                  <a:gd name="T9" fmla="*/ 2147483646 h 9335"/>
                  <a:gd name="T10" fmla="*/ 2147483646 w 14211"/>
                  <a:gd name="T11" fmla="*/ 2147483646 h 9335"/>
                  <a:gd name="T12" fmla="*/ 2147483646 w 14211"/>
                  <a:gd name="T13" fmla="*/ 2147483646 h 9335"/>
                  <a:gd name="T14" fmla="*/ 2147483646 w 14211"/>
                  <a:gd name="T15" fmla="*/ 2147483646 h 9335"/>
                  <a:gd name="T16" fmla="*/ 2147483646 w 14211"/>
                  <a:gd name="T17" fmla="*/ 2147483646 h 9335"/>
                  <a:gd name="T18" fmla="*/ 2147483646 w 14211"/>
                  <a:gd name="T19" fmla="*/ 2147483646 h 9335"/>
                  <a:gd name="T20" fmla="*/ 2147483646 w 14211"/>
                  <a:gd name="T21" fmla="*/ 2147483646 h 9335"/>
                  <a:gd name="T22" fmla="*/ 2147483646 w 14211"/>
                  <a:gd name="T23" fmla="*/ 2147483646 h 9335"/>
                  <a:gd name="T24" fmla="*/ 2147483646 w 14211"/>
                  <a:gd name="T25" fmla="*/ 2147483646 h 9335"/>
                  <a:gd name="T26" fmla="*/ 2147483646 w 14211"/>
                  <a:gd name="T27" fmla="*/ 2147483646 h 9335"/>
                  <a:gd name="T28" fmla="*/ 2147483646 w 14211"/>
                  <a:gd name="T29" fmla="*/ 2147483646 h 9335"/>
                  <a:gd name="T30" fmla="*/ 2147483646 w 14211"/>
                  <a:gd name="T31" fmla="*/ 2147483646 h 9335"/>
                  <a:gd name="T32" fmla="*/ 2147483646 w 14211"/>
                  <a:gd name="T33" fmla="*/ 2147483646 h 9335"/>
                  <a:gd name="T34" fmla="*/ 2147483646 w 14211"/>
                  <a:gd name="T35" fmla="*/ 2147483646 h 9335"/>
                  <a:gd name="T36" fmla="*/ 2147483646 w 14211"/>
                  <a:gd name="T37" fmla="*/ 2147483646 h 9335"/>
                  <a:gd name="T38" fmla="*/ 2147483646 w 14211"/>
                  <a:gd name="T39" fmla="*/ 0 h 9335"/>
                  <a:gd name="T40" fmla="*/ 2147483646 w 14211"/>
                  <a:gd name="T41" fmla="*/ 2147483646 h 9335"/>
                  <a:gd name="T42" fmla="*/ 2147483646 w 14211"/>
                  <a:gd name="T43" fmla="*/ 2147483646 h 9335"/>
                  <a:gd name="T44" fmla="*/ 2147483646 w 14211"/>
                  <a:gd name="T45" fmla="*/ 2147483646 h 9335"/>
                  <a:gd name="T46" fmla="*/ 2147483646 w 14211"/>
                  <a:gd name="T47" fmla="*/ 2147483646 h 9335"/>
                  <a:gd name="T48" fmla="*/ 2147483646 w 14211"/>
                  <a:gd name="T49" fmla="*/ 2147483646 h 9335"/>
                  <a:gd name="T50" fmla="*/ 2147483646 w 14211"/>
                  <a:gd name="T51" fmla="*/ 2147483646 h 9335"/>
                  <a:gd name="T52" fmla="*/ 2147483646 w 14211"/>
                  <a:gd name="T53" fmla="*/ 2147483646 h 9335"/>
                  <a:gd name="T54" fmla="*/ 2147483646 w 14211"/>
                  <a:gd name="T55" fmla="*/ 2147483646 h 9335"/>
                  <a:gd name="T56" fmla="*/ 2147483646 w 14211"/>
                  <a:gd name="T57" fmla="*/ 2147483646 h 9335"/>
                  <a:gd name="T58" fmla="*/ 2147483646 w 14211"/>
                  <a:gd name="T59" fmla="*/ 2147483646 h 9335"/>
                  <a:gd name="T60" fmla="*/ 2147483646 w 14211"/>
                  <a:gd name="T61" fmla="*/ 2147483646 h 9335"/>
                  <a:gd name="T62" fmla="*/ 2147483646 w 14211"/>
                  <a:gd name="T63" fmla="*/ 2147483646 h 9335"/>
                  <a:gd name="T64" fmla="*/ 2147483646 w 14211"/>
                  <a:gd name="T65" fmla="*/ 2147483646 h 9335"/>
                  <a:gd name="T66" fmla="*/ 2147483646 w 14211"/>
                  <a:gd name="T67" fmla="*/ 2147483646 h 9335"/>
                  <a:gd name="T68" fmla="*/ 2147483646 w 14211"/>
                  <a:gd name="T69" fmla="*/ 2147483646 h 9335"/>
                  <a:gd name="T70" fmla="*/ 2147483646 w 14211"/>
                  <a:gd name="T71" fmla="*/ 2147483646 h 9335"/>
                  <a:gd name="T72" fmla="*/ 2147483646 w 14211"/>
                  <a:gd name="T73" fmla="*/ 2147483646 h 9335"/>
                  <a:gd name="T74" fmla="*/ 2147483646 w 14211"/>
                  <a:gd name="T75" fmla="*/ 2147483646 h 9335"/>
                  <a:gd name="T76" fmla="*/ 2147483646 w 14211"/>
                  <a:gd name="T77" fmla="*/ 2147483646 h 9335"/>
                  <a:gd name="T78" fmla="*/ 2147483646 w 14211"/>
                  <a:gd name="T79" fmla="*/ 2147483646 h 9335"/>
                  <a:gd name="T80" fmla="*/ 2147483646 w 14211"/>
                  <a:gd name="T81" fmla="*/ 2147483646 h 9335"/>
                  <a:gd name="T82" fmla="*/ 2147483646 w 14211"/>
                  <a:gd name="T83" fmla="*/ 2147483646 h 9335"/>
                  <a:gd name="T84" fmla="*/ 2147483646 w 14211"/>
                  <a:gd name="T85" fmla="*/ 2147483646 h 9335"/>
                  <a:gd name="T86" fmla="*/ 2147483646 w 14211"/>
                  <a:gd name="T87" fmla="*/ 2147483646 h 9335"/>
                  <a:gd name="T88" fmla="*/ 2147483646 w 14211"/>
                  <a:gd name="T89" fmla="*/ 2147483646 h 9335"/>
                  <a:gd name="T90" fmla="*/ 2147483646 w 14211"/>
                  <a:gd name="T91" fmla="*/ 2147483646 h 9335"/>
                  <a:gd name="T92" fmla="*/ 2147483646 w 14211"/>
                  <a:gd name="T93" fmla="*/ 2147483646 h 9335"/>
                  <a:gd name="T94" fmla="*/ 2147483646 w 14211"/>
                  <a:gd name="T95" fmla="*/ 2147483646 h 9335"/>
                  <a:gd name="T96" fmla="*/ 0 w 14211"/>
                  <a:gd name="T97" fmla="*/ 2147483646 h 9335"/>
                  <a:gd name="T98" fmla="*/ 2147483646 w 14211"/>
                  <a:gd name="T99" fmla="*/ 2147483646 h 9335"/>
                  <a:gd name="T100" fmla="*/ 2147483646 w 14211"/>
                  <a:gd name="T101" fmla="*/ 2147483646 h 9335"/>
                  <a:gd name="T102" fmla="*/ 2147483646 w 14211"/>
                  <a:gd name="T103" fmla="*/ 2147483646 h 9335"/>
                  <a:gd name="T104" fmla="*/ 2147483646 w 14211"/>
                  <a:gd name="T105" fmla="*/ 2147483646 h 9335"/>
                  <a:gd name="T106" fmla="*/ 2147483646 w 14211"/>
                  <a:gd name="T107" fmla="*/ 2147483646 h 9335"/>
                  <a:gd name="T108" fmla="*/ 2147483646 w 14211"/>
                  <a:gd name="T109" fmla="*/ 2147483646 h 9335"/>
                  <a:gd name="T110" fmla="*/ 2147483646 w 14211"/>
                  <a:gd name="T111" fmla="*/ 2147483646 h 9335"/>
                  <a:gd name="T112" fmla="*/ 2147483646 w 14211"/>
                  <a:gd name="T113" fmla="*/ 2147483646 h 9335"/>
                  <a:gd name="T114" fmla="*/ 2147483646 w 14211"/>
                  <a:gd name="T115" fmla="*/ 2147483646 h 9335"/>
                  <a:gd name="T116" fmla="*/ 2147483646 w 14211"/>
                  <a:gd name="T117" fmla="*/ 2147483646 h 9335"/>
                  <a:gd name="T118" fmla="*/ 2147483646 w 14211"/>
                  <a:gd name="T119" fmla="*/ 2147483646 h 933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4211" h="9335">
                    <a:moveTo>
                      <a:pt x="3714" y="6934"/>
                    </a:moveTo>
                    <a:lnTo>
                      <a:pt x="3733" y="6934"/>
                    </a:lnTo>
                    <a:lnTo>
                      <a:pt x="3791" y="6972"/>
                    </a:lnTo>
                    <a:lnTo>
                      <a:pt x="3829" y="7029"/>
                    </a:lnTo>
                    <a:lnTo>
                      <a:pt x="3829" y="7086"/>
                    </a:lnTo>
                    <a:lnTo>
                      <a:pt x="3809" y="7124"/>
                    </a:lnTo>
                    <a:lnTo>
                      <a:pt x="3753" y="7143"/>
                    </a:lnTo>
                    <a:lnTo>
                      <a:pt x="3677" y="7124"/>
                    </a:lnTo>
                    <a:lnTo>
                      <a:pt x="3657" y="7106"/>
                    </a:lnTo>
                    <a:lnTo>
                      <a:pt x="3638" y="7067"/>
                    </a:lnTo>
                    <a:lnTo>
                      <a:pt x="3619" y="7048"/>
                    </a:lnTo>
                    <a:lnTo>
                      <a:pt x="3600" y="7010"/>
                    </a:lnTo>
                    <a:lnTo>
                      <a:pt x="3619" y="6991"/>
                    </a:lnTo>
                    <a:lnTo>
                      <a:pt x="3638" y="6972"/>
                    </a:lnTo>
                    <a:lnTo>
                      <a:pt x="3677" y="6953"/>
                    </a:lnTo>
                    <a:lnTo>
                      <a:pt x="3714" y="6934"/>
                    </a:lnTo>
                    <a:close/>
                    <a:moveTo>
                      <a:pt x="6419" y="5734"/>
                    </a:moveTo>
                    <a:lnTo>
                      <a:pt x="6476" y="5715"/>
                    </a:lnTo>
                    <a:lnTo>
                      <a:pt x="6515" y="5696"/>
                    </a:lnTo>
                    <a:lnTo>
                      <a:pt x="6515" y="5734"/>
                    </a:lnTo>
                    <a:lnTo>
                      <a:pt x="6496" y="5753"/>
                    </a:lnTo>
                    <a:lnTo>
                      <a:pt x="6438" y="5791"/>
                    </a:lnTo>
                    <a:lnTo>
                      <a:pt x="6324" y="5829"/>
                    </a:lnTo>
                    <a:lnTo>
                      <a:pt x="6305" y="5810"/>
                    </a:lnTo>
                    <a:lnTo>
                      <a:pt x="6153" y="5734"/>
                    </a:lnTo>
                    <a:lnTo>
                      <a:pt x="6115" y="5677"/>
                    </a:lnTo>
                    <a:lnTo>
                      <a:pt x="6076" y="5619"/>
                    </a:lnTo>
                    <a:lnTo>
                      <a:pt x="6134" y="5638"/>
                    </a:lnTo>
                    <a:lnTo>
                      <a:pt x="6267" y="5715"/>
                    </a:lnTo>
                    <a:lnTo>
                      <a:pt x="6324" y="5734"/>
                    </a:lnTo>
                    <a:lnTo>
                      <a:pt x="6419" y="5734"/>
                    </a:lnTo>
                    <a:close/>
                    <a:moveTo>
                      <a:pt x="2991" y="4839"/>
                    </a:moveTo>
                    <a:lnTo>
                      <a:pt x="3010" y="4839"/>
                    </a:lnTo>
                    <a:lnTo>
                      <a:pt x="3029" y="4858"/>
                    </a:lnTo>
                    <a:lnTo>
                      <a:pt x="3047" y="4896"/>
                    </a:lnTo>
                    <a:lnTo>
                      <a:pt x="3047" y="4915"/>
                    </a:lnTo>
                    <a:lnTo>
                      <a:pt x="3047" y="4972"/>
                    </a:lnTo>
                    <a:lnTo>
                      <a:pt x="2991" y="5143"/>
                    </a:lnTo>
                    <a:lnTo>
                      <a:pt x="2971" y="5162"/>
                    </a:lnTo>
                    <a:lnTo>
                      <a:pt x="2952" y="5181"/>
                    </a:lnTo>
                    <a:lnTo>
                      <a:pt x="2933" y="5201"/>
                    </a:lnTo>
                    <a:lnTo>
                      <a:pt x="2895" y="5201"/>
                    </a:lnTo>
                    <a:lnTo>
                      <a:pt x="2781" y="5181"/>
                    </a:lnTo>
                    <a:lnTo>
                      <a:pt x="2762" y="5181"/>
                    </a:lnTo>
                    <a:lnTo>
                      <a:pt x="2743" y="5143"/>
                    </a:lnTo>
                    <a:lnTo>
                      <a:pt x="2743" y="5125"/>
                    </a:lnTo>
                    <a:lnTo>
                      <a:pt x="2781" y="5125"/>
                    </a:lnTo>
                    <a:lnTo>
                      <a:pt x="2819" y="5105"/>
                    </a:lnTo>
                    <a:lnTo>
                      <a:pt x="2857" y="5067"/>
                    </a:lnTo>
                    <a:lnTo>
                      <a:pt x="2857" y="5048"/>
                    </a:lnTo>
                    <a:lnTo>
                      <a:pt x="2876" y="5010"/>
                    </a:lnTo>
                    <a:lnTo>
                      <a:pt x="2876" y="4991"/>
                    </a:lnTo>
                    <a:lnTo>
                      <a:pt x="2915" y="4934"/>
                    </a:lnTo>
                    <a:lnTo>
                      <a:pt x="2933" y="4876"/>
                    </a:lnTo>
                    <a:lnTo>
                      <a:pt x="2952" y="4858"/>
                    </a:lnTo>
                    <a:lnTo>
                      <a:pt x="2971" y="4839"/>
                    </a:lnTo>
                    <a:lnTo>
                      <a:pt x="2991" y="4839"/>
                    </a:lnTo>
                    <a:close/>
                    <a:moveTo>
                      <a:pt x="4629" y="6286"/>
                    </a:moveTo>
                    <a:lnTo>
                      <a:pt x="4667" y="6305"/>
                    </a:lnTo>
                    <a:lnTo>
                      <a:pt x="4686" y="6324"/>
                    </a:lnTo>
                    <a:lnTo>
                      <a:pt x="4667" y="6344"/>
                    </a:lnTo>
                    <a:lnTo>
                      <a:pt x="4648" y="6344"/>
                    </a:lnTo>
                    <a:lnTo>
                      <a:pt x="4571" y="6344"/>
                    </a:lnTo>
                    <a:lnTo>
                      <a:pt x="4495" y="6381"/>
                    </a:lnTo>
                    <a:lnTo>
                      <a:pt x="4457" y="6381"/>
                    </a:lnTo>
                    <a:lnTo>
                      <a:pt x="4419" y="6324"/>
                    </a:lnTo>
                    <a:lnTo>
                      <a:pt x="4419" y="6286"/>
                    </a:lnTo>
                    <a:lnTo>
                      <a:pt x="4438" y="6267"/>
                    </a:lnTo>
                    <a:lnTo>
                      <a:pt x="4457" y="6229"/>
                    </a:lnTo>
                    <a:lnTo>
                      <a:pt x="4495" y="6229"/>
                    </a:lnTo>
                    <a:lnTo>
                      <a:pt x="4534" y="6229"/>
                    </a:lnTo>
                    <a:lnTo>
                      <a:pt x="4571" y="6248"/>
                    </a:lnTo>
                    <a:lnTo>
                      <a:pt x="4610" y="6267"/>
                    </a:lnTo>
                    <a:lnTo>
                      <a:pt x="4629" y="6286"/>
                    </a:lnTo>
                    <a:close/>
                    <a:moveTo>
                      <a:pt x="5067" y="5810"/>
                    </a:moveTo>
                    <a:lnTo>
                      <a:pt x="5124" y="5829"/>
                    </a:lnTo>
                    <a:lnTo>
                      <a:pt x="5162" y="5867"/>
                    </a:lnTo>
                    <a:lnTo>
                      <a:pt x="5181" y="5905"/>
                    </a:lnTo>
                    <a:lnTo>
                      <a:pt x="5162" y="5963"/>
                    </a:lnTo>
                    <a:lnTo>
                      <a:pt x="5143" y="5982"/>
                    </a:lnTo>
                    <a:lnTo>
                      <a:pt x="5105" y="5982"/>
                    </a:lnTo>
                    <a:lnTo>
                      <a:pt x="5086" y="5982"/>
                    </a:lnTo>
                    <a:lnTo>
                      <a:pt x="5086" y="6019"/>
                    </a:lnTo>
                    <a:lnTo>
                      <a:pt x="5086" y="6058"/>
                    </a:lnTo>
                    <a:lnTo>
                      <a:pt x="5067" y="6058"/>
                    </a:lnTo>
                    <a:lnTo>
                      <a:pt x="4972" y="6077"/>
                    </a:lnTo>
                    <a:lnTo>
                      <a:pt x="4952" y="6077"/>
                    </a:lnTo>
                    <a:lnTo>
                      <a:pt x="4933" y="6096"/>
                    </a:lnTo>
                    <a:lnTo>
                      <a:pt x="4857" y="6172"/>
                    </a:lnTo>
                    <a:lnTo>
                      <a:pt x="4819" y="6191"/>
                    </a:lnTo>
                    <a:lnTo>
                      <a:pt x="4800" y="6191"/>
                    </a:lnTo>
                    <a:lnTo>
                      <a:pt x="4781" y="6172"/>
                    </a:lnTo>
                    <a:lnTo>
                      <a:pt x="4743" y="6153"/>
                    </a:lnTo>
                    <a:lnTo>
                      <a:pt x="4724" y="6115"/>
                    </a:lnTo>
                    <a:lnTo>
                      <a:pt x="4724" y="6096"/>
                    </a:lnTo>
                    <a:lnTo>
                      <a:pt x="4724" y="6077"/>
                    </a:lnTo>
                    <a:lnTo>
                      <a:pt x="4724" y="6039"/>
                    </a:lnTo>
                    <a:lnTo>
                      <a:pt x="4667" y="5982"/>
                    </a:lnTo>
                    <a:lnTo>
                      <a:pt x="4552" y="5982"/>
                    </a:lnTo>
                    <a:lnTo>
                      <a:pt x="4343" y="6077"/>
                    </a:lnTo>
                    <a:lnTo>
                      <a:pt x="4305" y="6115"/>
                    </a:lnTo>
                    <a:lnTo>
                      <a:pt x="4286" y="6115"/>
                    </a:lnTo>
                    <a:lnTo>
                      <a:pt x="4267" y="6115"/>
                    </a:lnTo>
                    <a:lnTo>
                      <a:pt x="4248" y="6096"/>
                    </a:lnTo>
                    <a:lnTo>
                      <a:pt x="4210" y="6058"/>
                    </a:lnTo>
                    <a:lnTo>
                      <a:pt x="4190" y="6039"/>
                    </a:lnTo>
                    <a:lnTo>
                      <a:pt x="4095" y="6019"/>
                    </a:lnTo>
                    <a:lnTo>
                      <a:pt x="4076" y="6039"/>
                    </a:lnTo>
                    <a:lnTo>
                      <a:pt x="3981" y="6096"/>
                    </a:lnTo>
                    <a:lnTo>
                      <a:pt x="3924" y="6115"/>
                    </a:lnTo>
                    <a:lnTo>
                      <a:pt x="3905" y="6115"/>
                    </a:lnTo>
                    <a:lnTo>
                      <a:pt x="3867" y="6115"/>
                    </a:lnTo>
                    <a:lnTo>
                      <a:pt x="3848" y="6096"/>
                    </a:lnTo>
                    <a:lnTo>
                      <a:pt x="3848" y="6077"/>
                    </a:lnTo>
                    <a:lnTo>
                      <a:pt x="3848" y="6058"/>
                    </a:lnTo>
                    <a:lnTo>
                      <a:pt x="3829" y="6058"/>
                    </a:lnTo>
                    <a:lnTo>
                      <a:pt x="3809" y="6039"/>
                    </a:lnTo>
                    <a:lnTo>
                      <a:pt x="3791" y="6039"/>
                    </a:lnTo>
                    <a:lnTo>
                      <a:pt x="3753" y="5982"/>
                    </a:lnTo>
                    <a:lnTo>
                      <a:pt x="3733" y="5924"/>
                    </a:lnTo>
                    <a:lnTo>
                      <a:pt x="3753" y="5886"/>
                    </a:lnTo>
                    <a:lnTo>
                      <a:pt x="3772" y="5829"/>
                    </a:lnTo>
                    <a:lnTo>
                      <a:pt x="3829" y="5791"/>
                    </a:lnTo>
                    <a:lnTo>
                      <a:pt x="3924" y="5734"/>
                    </a:lnTo>
                    <a:lnTo>
                      <a:pt x="4000" y="5696"/>
                    </a:lnTo>
                    <a:lnTo>
                      <a:pt x="4058" y="5696"/>
                    </a:lnTo>
                    <a:lnTo>
                      <a:pt x="4076" y="5677"/>
                    </a:lnTo>
                    <a:lnTo>
                      <a:pt x="4134" y="5601"/>
                    </a:lnTo>
                    <a:lnTo>
                      <a:pt x="4153" y="5582"/>
                    </a:lnTo>
                    <a:lnTo>
                      <a:pt x="4171" y="5562"/>
                    </a:lnTo>
                    <a:lnTo>
                      <a:pt x="4267" y="5582"/>
                    </a:lnTo>
                    <a:lnTo>
                      <a:pt x="4324" y="5582"/>
                    </a:lnTo>
                    <a:lnTo>
                      <a:pt x="4362" y="5582"/>
                    </a:lnTo>
                    <a:lnTo>
                      <a:pt x="4400" y="5582"/>
                    </a:lnTo>
                    <a:lnTo>
                      <a:pt x="4457" y="5619"/>
                    </a:lnTo>
                    <a:lnTo>
                      <a:pt x="4476" y="5638"/>
                    </a:lnTo>
                    <a:lnTo>
                      <a:pt x="4534" y="5658"/>
                    </a:lnTo>
                    <a:lnTo>
                      <a:pt x="4591" y="5791"/>
                    </a:lnTo>
                    <a:lnTo>
                      <a:pt x="4629" y="5829"/>
                    </a:lnTo>
                    <a:lnTo>
                      <a:pt x="4686" y="5810"/>
                    </a:lnTo>
                    <a:lnTo>
                      <a:pt x="4724" y="5772"/>
                    </a:lnTo>
                    <a:lnTo>
                      <a:pt x="4781" y="5753"/>
                    </a:lnTo>
                    <a:lnTo>
                      <a:pt x="4896" y="5810"/>
                    </a:lnTo>
                    <a:lnTo>
                      <a:pt x="4952" y="5810"/>
                    </a:lnTo>
                    <a:lnTo>
                      <a:pt x="5067" y="5810"/>
                    </a:lnTo>
                    <a:close/>
                    <a:moveTo>
                      <a:pt x="3714" y="6591"/>
                    </a:moveTo>
                    <a:lnTo>
                      <a:pt x="3753" y="6629"/>
                    </a:lnTo>
                    <a:lnTo>
                      <a:pt x="3772" y="6648"/>
                    </a:lnTo>
                    <a:lnTo>
                      <a:pt x="3733" y="6648"/>
                    </a:lnTo>
                    <a:lnTo>
                      <a:pt x="3714" y="6667"/>
                    </a:lnTo>
                    <a:lnTo>
                      <a:pt x="3657" y="6686"/>
                    </a:lnTo>
                    <a:lnTo>
                      <a:pt x="3600" y="6686"/>
                    </a:lnTo>
                    <a:lnTo>
                      <a:pt x="3562" y="6705"/>
                    </a:lnTo>
                    <a:lnTo>
                      <a:pt x="3543" y="6686"/>
                    </a:lnTo>
                    <a:lnTo>
                      <a:pt x="3543" y="6667"/>
                    </a:lnTo>
                    <a:lnTo>
                      <a:pt x="3562" y="6610"/>
                    </a:lnTo>
                    <a:lnTo>
                      <a:pt x="3638" y="6591"/>
                    </a:lnTo>
                    <a:lnTo>
                      <a:pt x="3677" y="6591"/>
                    </a:lnTo>
                    <a:lnTo>
                      <a:pt x="3714" y="6591"/>
                    </a:lnTo>
                    <a:close/>
                    <a:moveTo>
                      <a:pt x="3829" y="6458"/>
                    </a:moveTo>
                    <a:lnTo>
                      <a:pt x="3848" y="6476"/>
                    </a:lnTo>
                    <a:lnTo>
                      <a:pt x="3886" y="6515"/>
                    </a:lnTo>
                    <a:lnTo>
                      <a:pt x="3867" y="6572"/>
                    </a:lnTo>
                    <a:lnTo>
                      <a:pt x="3829" y="6610"/>
                    </a:lnTo>
                    <a:lnTo>
                      <a:pt x="3791" y="6591"/>
                    </a:lnTo>
                    <a:lnTo>
                      <a:pt x="3791" y="6496"/>
                    </a:lnTo>
                    <a:lnTo>
                      <a:pt x="3829" y="6458"/>
                    </a:lnTo>
                    <a:close/>
                    <a:moveTo>
                      <a:pt x="12286" y="2077"/>
                    </a:moveTo>
                    <a:lnTo>
                      <a:pt x="12286" y="2057"/>
                    </a:lnTo>
                    <a:lnTo>
                      <a:pt x="12267" y="2038"/>
                    </a:lnTo>
                    <a:lnTo>
                      <a:pt x="12229" y="2001"/>
                    </a:lnTo>
                    <a:lnTo>
                      <a:pt x="12114" y="1734"/>
                    </a:lnTo>
                    <a:lnTo>
                      <a:pt x="12019" y="1639"/>
                    </a:lnTo>
                    <a:lnTo>
                      <a:pt x="11905" y="1543"/>
                    </a:lnTo>
                    <a:lnTo>
                      <a:pt x="11886" y="1543"/>
                    </a:lnTo>
                    <a:lnTo>
                      <a:pt x="11753" y="1448"/>
                    </a:lnTo>
                    <a:lnTo>
                      <a:pt x="11620" y="1372"/>
                    </a:lnTo>
                    <a:lnTo>
                      <a:pt x="11601" y="1410"/>
                    </a:lnTo>
                    <a:lnTo>
                      <a:pt x="11562" y="1372"/>
                    </a:lnTo>
                    <a:lnTo>
                      <a:pt x="11505" y="1372"/>
                    </a:lnTo>
                    <a:lnTo>
                      <a:pt x="11524" y="1277"/>
                    </a:lnTo>
                    <a:lnTo>
                      <a:pt x="11734" y="1372"/>
                    </a:lnTo>
                    <a:lnTo>
                      <a:pt x="11848" y="1372"/>
                    </a:lnTo>
                    <a:lnTo>
                      <a:pt x="11867" y="1295"/>
                    </a:lnTo>
                    <a:lnTo>
                      <a:pt x="11867" y="1200"/>
                    </a:lnTo>
                    <a:lnTo>
                      <a:pt x="11982" y="1067"/>
                    </a:lnTo>
                    <a:lnTo>
                      <a:pt x="12019" y="991"/>
                    </a:lnTo>
                    <a:lnTo>
                      <a:pt x="12001" y="858"/>
                    </a:lnTo>
                    <a:lnTo>
                      <a:pt x="12019" y="838"/>
                    </a:lnTo>
                    <a:lnTo>
                      <a:pt x="12114" y="838"/>
                    </a:lnTo>
                    <a:lnTo>
                      <a:pt x="12134" y="838"/>
                    </a:lnTo>
                    <a:lnTo>
                      <a:pt x="12172" y="800"/>
                    </a:lnTo>
                    <a:lnTo>
                      <a:pt x="12191" y="762"/>
                    </a:lnTo>
                    <a:lnTo>
                      <a:pt x="12248" y="629"/>
                    </a:lnTo>
                    <a:lnTo>
                      <a:pt x="12267" y="572"/>
                    </a:lnTo>
                    <a:lnTo>
                      <a:pt x="12286" y="553"/>
                    </a:lnTo>
                    <a:lnTo>
                      <a:pt x="12343" y="515"/>
                    </a:lnTo>
                    <a:lnTo>
                      <a:pt x="12381" y="515"/>
                    </a:lnTo>
                    <a:lnTo>
                      <a:pt x="12495" y="515"/>
                    </a:lnTo>
                    <a:lnTo>
                      <a:pt x="12515" y="496"/>
                    </a:lnTo>
                    <a:lnTo>
                      <a:pt x="12515" y="476"/>
                    </a:lnTo>
                    <a:lnTo>
                      <a:pt x="12534" y="457"/>
                    </a:lnTo>
                    <a:lnTo>
                      <a:pt x="12553" y="438"/>
                    </a:lnTo>
                    <a:lnTo>
                      <a:pt x="12610" y="381"/>
                    </a:lnTo>
                    <a:lnTo>
                      <a:pt x="12629" y="305"/>
                    </a:lnTo>
                    <a:lnTo>
                      <a:pt x="12610" y="115"/>
                    </a:lnTo>
                    <a:lnTo>
                      <a:pt x="12629" y="20"/>
                    </a:lnTo>
                    <a:lnTo>
                      <a:pt x="12648" y="20"/>
                    </a:lnTo>
                    <a:lnTo>
                      <a:pt x="12667" y="0"/>
                    </a:lnTo>
                    <a:lnTo>
                      <a:pt x="12705" y="0"/>
                    </a:lnTo>
                    <a:lnTo>
                      <a:pt x="12781" y="0"/>
                    </a:lnTo>
                    <a:lnTo>
                      <a:pt x="12800" y="20"/>
                    </a:lnTo>
                    <a:lnTo>
                      <a:pt x="12820" y="39"/>
                    </a:lnTo>
                    <a:lnTo>
                      <a:pt x="12820" y="76"/>
                    </a:lnTo>
                    <a:lnTo>
                      <a:pt x="12839" y="96"/>
                    </a:lnTo>
                    <a:lnTo>
                      <a:pt x="12896" y="153"/>
                    </a:lnTo>
                    <a:lnTo>
                      <a:pt x="13105" y="248"/>
                    </a:lnTo>
                    <a:lnTo>
                      <a:pt x="13201" y="343"/>
                    </a:lnTo>
                    <a:lnTo>
                      <a:pt x="13391" y="515"/>
                    </a:lnTo>
                    <a:lnTo>
                      <a:pt x="13486" y="572"/>
                    </a:lnTo>
                    <a:lnTo>
                      <a:pt x="13562" y="629"/>
                    </a:lnTo>
                    <a:lnTo>
                      <a:pt x="13582" y="667"/>
                    </a:lnTo>
                    <a:lnTo>
                      <a:pt x="13601" y="705"/>
                    </a:lnTo>
                    <a:lnTo>
                      <a:pt x="13601" y="762"/>
                    </a:lnTo>
                    <a:lnTo>
                      <a:pt x="13582" y="762"/>
                    </a:lnTo>
                    <a:lnTo>
                      <a:pt x="13562" y="762"/>
                    </a:lnTo>
                    <a:lnTo>
                      <a:pt x="13505" y="762"/>
                    </a:lnTo>
                    <a:lnTo>
                      <a:pt x="13467" y="762"/>
                    </a:lnTo>
                    <a:lnTo>
                      <a:pt x="13448" y="782"/>
                    </a:lnTo>
                    <a:lnTo>
                      <a:pt x="13429" y="800"/>
                    </a:lnTo>
                    <a:lnTo>
                      <a:pt x="13429" y="819"/>
                    </a:lnTo>
                    <a:lnTo>
                      <a:pt x="13486" y="896"/>
                    </a:lnTo>
                    <a:lnTo>
                      <a:pt x="13486" y="914"/>
                    </a:lnTo>
                    <a:lnTo>
                      <a:pt x="13486" y="953"/>
                    </a:lnTo>
                    <a:lnTo>
                      <a:pt x="13486" y="972"/>
                    </a:lnTo>
                    <a:lnTo>
                      <a:pt x="13505" y="991"/>
                    </a:lnTo>
                    <a:lnTo>
                      <a:pt x="13524" y="1010"/>
                    </a:lnTo>
                    <a:lnTo>
                      <a:pt x="13562" y="1029"/>
                    </a:lnTo>
                    <a:lnTo>
                      <a:pt x="13582" y="1029"/>
                    </a:lnTo>
                    <a:lnTo>
                      <a:pt x="13696" y="1181"/>
                    </a:lnTo>
                    <a:lnTo>
                      <a:pt x="13772" y="1315"/>
                    </a:lnTo>
                    <a:lnTo>
                      <a:pt x="13791" y="1391"/>
                    </a:lnTo>
                    <a:lnTo>
                      <a:pt x="13791" y="1410"/>
                    </a:lnTo>
                    <a:lnTo>
                      <a:pt x="13829" y="1467"/>
                    </a:lnTo>
                    <a:lnTo>
                      <a:pt x="13848" y="1486"/>
                    </a:lnTo>
                    <a:lnTo>
                      <a:pt x="13848" y="1505"/>
                    </a:lnTo>
                    <a:lnTo>
                      <a:pt x="13867" y="1524"/>
                    </a:lnTo>
                    <a:lnTo>
                      <a:pt x="13905" y="1562"/>
                    </a:lnTo>
                    <a:lnTo>
                      <a:pt x="13924" y="1581"/>
                    </a:lnTo>
                    <a:lnTo>
                      <a:pt x="13943" y="1581"/>
                    </a:lnTo>
                    <a:lnTo>
                      <a:pt x="13963" y="1620"/>
                    </a:lnTo>
                    <a:lnTo>
                      <a:pt x="13905" y="1600"/>
                    </a:lnTo>
                    <a:lnTo>
                      <a:pt x="13753" y="1562"/>
                    </a:lnTo>
                    <a:lnTo>
                      <a:pt x="13677" y="1562"/>
                    </a:lnTo>
                    <a:lnTo>
                      <a:pt x="13543" y="1581"/>
                    </a:lnTo>
                    <a:lnTo>
                      <a:pt x="13467" y="1581"/>
                    </a:lnTo>
                    <a:lnTo>
                      <a:pt x="13429" y="1581"/>
                    </a:lnTo>
                    <a:lnTo>
                      <a:pt x="13391" y="1581"/>
                    </a:lnTo>
                    <a:lnTo>
                      <a:pt x="13372" y="1562"/>
                    </a:lnTo>
                    <a:lnTo>
                      <a:pt x="13334" y="1543"/>
                    </a:lnTo>
                    <a:lnTo>
                      <a:pt x="13315" y="1505"/>
                    </a:lnTo>
                    <a:lnTo>
                      <a:pt x="13277" y="1448"/>
                    </a:lnTo>
                    <a:lnTo>
                      <a:pt x="13257" y="1429"/>
                    </a:lnTo>
                    <a:lnTo>
                      <a:pt x="13220" y="1410"/>
                    </a:lnTo>
                    <a:lnTo>
                      <a:pt x="13181" y="1410"/>
                    </a:lnTo>
                    <a:lnTo>
                      <a:pt x="13067" y="1467"/>
                    </a:lnTo>
                    <a:lnTo>
                      <a:pt x="13029" y="1791"/>
                    </a:lnTo>
                    <a:lnTo>
                      <a:pt x="13048" y="1886"/>
                    </a:lnTo>
                    <a:lnTo>
                      <a:pt x="13105" y="1981"/>
                    </a:lnTo>
                    <a:lnTo>
                      <a:pt x="13143" y="2038"/>
                    </a:lnTo>
                    <a:lnTo>
                      <a:pt x="13143" y="2077"/>
                    </a:lnTo>
                    <a:lnTo>
                      <a:pt x="12724" y="2686"/>
                    </a:lnTo>
                    <a:lnTo>
                      <a:pt x="12705" y="2743"/>
                    </a:lnTo>
                    <a:lnTo>
                      <a:pt x="12705" y="2763"/>
                    </a:lnTo>
                    <a:lnTo>
                      <a:pt x="12744" y="2763"/>
                    </a:lnTo>
                    <a:lnTo>
                      <a:pt x="12762" y="2781"/>
                    </a:lnTo>
                    <a:lnTo>
                      <a:pt x="12800" y="2763"/>
                    </a:lnTo>
                    <a:lnTo>
                      <a:pt x="12839" y="2763"/>
                    </a:lnTo>
                    <a:lnTo>
                      <a:pt x="12876" y="2743"/>
                    </a:lnTo>
                    <a:lnTo>
                      <a:pt x="12896" y="2705"/>
                    </a:lnTo>
                    <a:lnTo>
                      <a:pt x="12953" y="2629"/>
                    </a:lnTo>
                    <a:lnTo>
                      <a:pt x="12991" y="2591"/>
                    </a:lnTo>
                    <a:lnTo>
                      <a:pt x="13029" y="2591"/>
                    </a:lnTo>
                    <a:lnTo>
                      <a:pt x="13105" y="2591"/>
                    </a:lnTo>
                    <a:lnTo>
                      <a:pt x="13125" y="2610"/>
                    </a:lnTo>
                    <a:lnTo>
                      <a:pt x="13143" y="2648"/>
                    </a:lnTo>
                    <a:lnTo>
                      <a:pt x="13125" y="2724"/>
                    </a:lnTo>
                    <a:lnTo>
                      <a:pt x="13029" y="2934"/>
                    </a:lnTo>
                    <a:lnTo>
                      <a:pt x="13029" y="2953"/>
                    </a:lnTo>
                    <a:lnTo>
                      <a:pt x="13048" y="2991"/>
                    </a:lnTo>
                    <a:lnTo>
                      <a:pt x="13086" y="3029"/>
                    </a:lnTo>
                    <a:lnTo>
                      <a:pt x="13125" y="3048"/>
                    </a:lnTo>
                    <a:lnTo>
                      <a:pt x="13162" y="3067"/>
                    </a:lnTo>
                    <a:lnTo>
                      <a:pt x="13201" y="3067"/>
                    </a:lnTo>
                    <a:lnTo>
                      <a:pt x="13238" y="3086"/>
                    </a:lnTo>
                    <a:lnTo>
                      <a:pt x="13296" y="3124"/>
                    </a:lnTo>
                    <a:lnTo>
                      <a:pt x="13315" y="3124"/>
                    </a:lnTo>
                    <a:lnTo>
                      <a:pt x="13315" y="3181"/>
                    </a:lnTo>
                    <a:lnTo>
                      <a:pt x="13315" y="3200"/>
                    </a:lnTo>
                    <a:lnTo>
                      <a:pt x="13315" y="3220"/>
                    </a:lnTo>
                    <a:lnTo>
                      <a:pt x="13334" y="3239"/>
                    </a:lnTo>
                    <a:lnTo>
                      <a:pt x="13372" y="3258"/>
                    </a:lnTo>
                    <a:lnTo>
                      <a:pt x="13410" y="3276"/>
                    </a:lnTo>
                    <a:lnTo>
                      <a:pt x="13486" y="3296"/>
                    </a:lnTo>
                    <a:lnTo>
                      <a:pt x="13524" y="3296"/>
                    </a:lnTo>
                    <a:lnTo>
                      <a:pt x="13562" y="3334"/>
                    </a:lnTo>
                    <a:lnTo>
                      <a:pt x="13601" y="3334"/>
                    </a:lnTo>
                    <a:lnTo>
                      <a:pt x="13619" y="3334"/>
                    </a:lnTo>
                    <a:lnTo>
                      <a:pt x="13638" y="3334"/>
                    </a:lnTo>
                    <a:lnTo>
                      <a:pt x="13658" y="3315"/>
                    </a:lnTo>
                    <a:lnTo>
                      <a:pt x="13696" y="3239"/>
                    </a:lnTo>
                    <a:lnTo>
                      <a:pt x="13734" y="3220"/>
                    </a:lnTo>
                    <a:lnTo>
                      <a:pt x="13715" y="3200"/>
                    </a:lnTo>
                    <a:lnTo>
                      <a:pt x="13696" y="3200"/>
                    </a:lnTo>
                    <a:lnTo>
                      <a:pt x="13715" y="3162"/>
                    </a:lnTo>
                    <a:lnTo>
                      <a:pt x="13696" y="3124"/>
                    </a:lnTo>
                    <a:lnTo>
                      <a:pt x="13677" y="3086"/>
                    </a:lnTo>
                    <a:lnTo>
                      <a:pt x="13638" y="3067"/>
                    </a:lnTo>
                    <a:lnTo>
                      <a:pt x="13582" y="3010"/>
                    </a:lnTo>
                    <a:lnTo>
                      <a:pt x="13638" y="2953"/>
                    </a:lnTo>
                    <a:lnTo>
                      <a:pt x="13715" y="2915"/>
                    </a:lnTo>
                    <a:lnTo>
                      <a:pt x="13734" y="2895"/>
                    </a:lnTo>
                    <a:lnTo>
                      <a:pt x="13734" y="2877"/>
                    </a:lnTo>
                    <a:lnTo>
                      <a:pt x="13696" y="2858"/>
                    </a:lnTo>
                    <a:lnTo>
                      <a:pt x="13677" y="2819"/>
                    </a:lnTo>
                    <a:lnTo>
                      <a:pt x="13658" y="2781"/>
                    </a:lnTo>
                    <a:lnTo>
                      <a:pt x="13677" y="2743"/>
                    </a:lnTo>
                    <a:lnTo>
                      <a:pt x="13734" y="2686"/>
                    </a:lnTo>
                    <a:lnTo>
                      <a:pt x="13772" y="2724"/>
                    </a:lnTo>
                    <a:lnTo>
                      <a:pt x="13791" y="2743"/>
                    </a:lnTo>
                    <a:lnTo>
                      <a:pt x="13886" y="2915"/>
                    </a:lnTo>
                    <a:lnTo>
                      <a:pt x="13924" y="3010"/>
                    </a:lnTo>
                    <a:lnTo>
                      <a:pt x="13924" y="3067"/>
                    </a:lnTo>
                    <a:lnTo>
                      <a:pt x="13905" y="3086"/>
                    </a:lnTo>
                    <a:lnTo>
                      <a:pt x="13886" y="3124"/>
                    </a:lnTo>
                    <a:lnTo>
                      <a:pt x="13886" y="3181"/>
                    </a:lnTo>
                    <a:lnTo>
                      <a:pt x="13886" y="3220"/>
                    </a:lnTo>
                    <a:lnTo>
                      <a:pt x="13905" y="3258"/>
                    </a:lnTo>
                    <a:lnTo>
                      <a:pt x="13924" y="3276"/>
                    </a:lnTo>
                    <a:lnTo>
                      <a:pt x="14019" y="3276"/>
                    </a:lnTo>
                    <a:lnTo>
                      <a:pt x="14039" y="3810"/>
                    </a:lnTo>
                    <a:lnTo>
                      <a:pt x="14058" y="3848"/>
                    </a:lnTo>
                    <a:lnTo>
                      <a:pt x="14191" y="3924"/>
                    </a:lnTo>
                    <a:lnTo>
                      <a:pt x="14134" y="3981"/>
                    </a:lnTo>
                    <a:lnTo>
                      <a:pt x="14134" y="4038"/>
                    </a:lnTo>
                    <a:lnTo>
                      <a:pt x="14153" y="4096"/>
                    </a:lnTo>
                    <a:lnTo>
                      <a:pt x="14210" y="4153"/>
                    </a:lnTo>
                    <a:lnTo>
                      <a:pt x="14115" y="4153"/>
                    </a:lnTo>
                    <a:lnTo>
                      <a:pt x="14039" y="4153"/>
                    </a:lnTo>
                    <a:lnTo>
                      <a:pt x="13963" y="4115"/>
                    </a:lnTo>
                    <a:lnTo>
                      <a:pt x="13886" y="4038"/>
                    </a:lnTo>
                    <a:lnTo>
                      <a:pt x="13829" y="3962"/>
                    </a:lnTo>
                    <a:lnTo>
                      <a:pt x="13791" y="3886"/>
                    </a:lnTo>
                    <a:lnTo>
                      <a:pt x="13734" y="3810"/>
                    </a:lnTo>
                    <a:lnTo>
                      <a:pt x="13658" y="3791"/>
                    </a:lnTo>
                    <a:lnTo>
                      <a:pt x="13715" y="3620"/>
                    </a:lnTo>
                    <a:lnTo>
                      <a:pt x="13524" y="3620"/>
                    </a:lnTo>
                    <a:lnTo>
                      <a:pt x="13524" y="3581"/>
                    </a:lnTo>
                    <a:lnTo>
                      <a:pt x="13410" y="3601"/>
                    </a:lnTo>
                    <a:lnTo>
                      <a:pt x="13353" y="3620"/>
                    </a:lnTo>
                    <a:lnTo>
                      <a:pt x="13334" y="3657"/>
                    </a:lnTo>
                    <a:lnTo>
                      <a:pt x="13353" y="3734"/>
                    </a:lnTo>
                    <a:lnTo>
                      <a:pt x="13353" y="3753"/>
                    </a:lnTo>
                    <a:lnTo>
                      <a:pt x="13315" y="3848"/>
                    </a:lnTo>
                    <a:lnTo>
                      <a:pt x="13201" y="3905"/>
                    </a:lnTo>
                    <a:lnTo>
                      <a:pt x="13086" y="3924"/>
                    </a:lnTo>
                    <a:lnTo>
                      <a:pt x="12553" y="3924"/>
                    </a:lnTo>
                    <a:lnTo>
                      <a:pt x="12495" y="3924"/>
                    </a:lnTo>
                    <a:lnTo>
                      <a:pt x="12495" y="3886"/>
                    </a:lnTo>
                    <a:lnTo>
                      <a:pt x="12515" y="3867"/>
                    </a:lnTo>
                    <a:lnTo>
                      <a:pt x="12495" y="3848"/>
                    </a:lnTo>
                    <a:lnTo>
                      <a:pt x="12439" y="3829"/>
                    </a:lnTo>
                    <a:lnTo>
                      <a:pt x="11962" y="3848"/>
                    </a:lnTo>
                    <a:lnTo>
                      <a:pt x="11962" y="3791"/>
                    </a:lnTo>
                    <a:lnTo>
                      <a:pt x="11962" y="3734"/>
                    </a:lnTo>
                    <a:lnTo>
                      <a:pt x="11905" y="3715"/>
                    </a:lnTo>
                    <a:lnTo>
                      <a:pt x="11867" y="3753"/>
                    </a:lnTo>
                    <a:lnTo>
                      <a:pt x="11848" y="3772"/>
                    </a:lnTo>
                    <a:lnTo>
                      <a:pt x="11848" y="3753"/>
                    </a:lnTo>
                    <a:lnTo>
                      <a:pt x="11829" y="3753"/>
                    </a:lnTo>
                    <a:lnTo>
                      <a:pt x="11810" y="3734"/>
                    </a:lnTo>
                    <a:lnTo>
                      <a:pt x="11791" y="3715"/>
                    </a:lnTo>
                    <a:lnTo>
                      <a:pt x="11772" y="3696"/>
                    </a:lnTo>
                    <a:lnTo>
                      <a:pt x="11772" y="3677"/>
                    </a:lnTo>
                    <a:lnTo>
                      <a:pt x="11772" y="3657"/>
                    </a:lnTo>
                    <a:lnTo>
                      <a:pt x="11791" y="3601"/>
                    </a:lnTo>
                    <a:lnTo>
                      <a:pt x="11791" y="3581"/>
                    </a:lnTo>
                    <a:lnTo>
                      <a:pt x="11791" y="3296"/>
                    </a:lnTo>
                    <a:lnTo>
                      <a:pt x="11829" y="3162"/>
                    </a:lnTo>
                    <a:lnTo>
                      <a:pt x="11943" y="2915"/>
                    </a:lnTo>
                    <a:lnTo>
                      <a:pt x="12001" y="2858"/>
                    </a:lnTo>
                    <a:lnTo>
                      <a:pt x="12038" y="2839"/>
                    </a:lnTo>
                    <a:lnTo>
                      <a:pt x="12096" y="2819"/>
                    </a:lnTo>
                    <a:lnTo>
                      <a:pt x="12191" y="2743"/>
                    </a:lnTo>
                    <a:lnTo>
                      <a:pt x="12286" y="2667"/>
                    </a:lnTo>
                    <a:lnTo>
                      <a:pt x="12343" y="2610"/>
                    </a:lnTo>
                    <a:lnTo>
                      <a:pt x="12363" y="2553"/>
                    </a:lnTo>
                    <a:lnTo>
                      <a:pt x="12419" y="2496"/>
                    </a:lnTo>
                    <a:lnTo>
                      <a:pt x="12419" y="2477"/>
                    </a:lnTo>
                    <a:lnTo>
                      <a:pt x="12439" y="2458"/>
                    </a:lnTo>
                    <a:lnTo>
                      <a:pt x="12419" y="2362"/>
                    </a:lnTo>
                    <a:lnTo>
                      <a:pt x="12439" y="2305"/>
                    </a:lnTo>
                    <a:lnTo>
                      <a:pt x="12439" y="2248"/>
                    </a:lnTo>
                    <a:lnTo>
                      <a:pt x="12495" y="2153"/>
                    </a:lnTo>
                    <a:lnTo>
                      <a:pt x="12458" y="2134"/>
                    </a:lnTo>
                    <a:lnTo>
                      <a:pt x="12419" y="2115"/>
                    </a:lnTo>
                    <a:lnTo>
                      <a:pt x="12343" y="2134"/>
                    </a:lnTo>
                    <a:lnTo>
                      <a:pt x="12324" y="2115"/>
                    </a:lnTo>
                    <a:lnTo>
                      <a:pt x="12286" y="2077"/>
                    </a:lnTo>
                    <a:close/>
                    <a:moveTo>
                      <a:pt x="2133" y="7734"/>
                    </a:moveTo>
                    <a:lnTo>
                      <a:pt x="2133" y="7772"/>
                    </a:lnTo>
                    <a:lnTo>
                      <a:pt x="2095" y="7944"/>
                    </a:lnTo>
                    <a:lnTo>
                      <a:pt x="2076" y="8039"/>
                    </a:lnTo>
                    <a:lnTo>
                      <a:pt x="2057" y="8096"/>
                    </a:lnTo>
                    <a:lnTo>
                      <a:pt x="2038" y="8134"/>
                    </a:lnTo>
                    <a:lnTo>
                      <a:pt x="2000" y="8115"/>
                    </a:lnTo>
                    <a:lnTo>
                      <a:pt x="1962" y="8096"/>
                    </a:lnTo>
                    <a:lnTo>
                      <a:pt x="1943" y="8077"/>
                    </a:lnTo>
                    <a:lnTo>
                      <a:pt x="1943" y="8039"/>
                    </a:lnTo>
                    <a:lnTo>
                      <a:pt x="1962" y="7963"/>
                    </a:lnTo>
                    <a:lnTo>
                      <a:pt x="1962" y="7924"/>
                    </a:lnTo>
                    <a:lnTo>
                      <a:pt x="1943" y="7905"/>
                    </a:lnTo>
                    <a:lnTo>
                      <a:pt x="1924" y="7905"/>
                    </a:lnTo>
                    <a:lnTo>
                      <a:pt x="1924" y="7924"/>
                    </a:lnTo>
                    <a:lnTo>
                      <a:pt x="1924" y="7944"/>
                    </a:lnTo>
                    <a:lnTo>
                      <a:pt x="1905" y="7963"/>
                    </a:lnTo>
                    <a:lnTo>
                      <a:pt x="1848" y="7963"/>
                    </a:lnTo>
                    <a:lnTo>
                      <a:pt x="1828" y="7944"/>
                    </a:lnTo>
                    <a:lnTo>
                      <a:pt x="1809" y="7924"/>
                    </a:lnTo>
                    <a:lnTo>
                      <a:pt x="1791" y="7886"/>
                    </a:lnTo>
                    <a:lnTo>
                      <a:pt x="1791" y="7867"/>
                    </a:lnTo>
                    <a:lnTo>
                      <a:pt x="1752" y="7905"/>
                    </a:lnTo>
                    <a:lnTo>
                      <a:pt x="1752" y="7981"/>
                    </a:lnTo>
                    <a:lnTo>
                      <a:pt x="1733" y="8020"/>
                    </a:lnTo>
                    <a:lnTo>
                      <a:pt x="1696" y="8039"/>
                    </a:lnTo>
                    <a:lnTo>
                      <a:pt x="1657" y="8039"/>
                    </a:lnTo>
                    <a:lnTo>
                      <a:pt x="1619" y="8020"/>
                    </a:lnTo>
                    <a:lnTo>
                      <a:pt x="1600" y="8000"/>
                    </a:lnTo>
                    <a:lnTo>
                      <a:pt x="1543" y="8020"/>
                    </a:lnTo>
                    <a:lnTo>
                      <a:pt x="1524" y="8039"/>
                    </a:lnTo>
                    <a:lnTo>
                      <a:pt x="1505" y="8058"/>
                    </a:lnTo>
                    <a:lnTo>
                      <a:pt x="1486" y="8096"/>
                    </a:lnTo>
                    <a:lnTo>
                      <a:pt x="1467" y="8096"/>
                    </a:lnTo>
                    <a:lnTo>
                      <a:pt x="1447" y="8096"/>
                    </a:lnTo>
                    <a:lnTo>
                      <a:pt x="1429" y="8096"/>
                    </a:lnTo>
                    <a:lnTo>
                      <a:pt x="1410" y="8115"/>
                    </a:lnTo>
                    <a:lnTo>
                      <a:pt x="1391" y="8210"/>
                    </a:lnTo>
                    <a:lnTo>
                      <a:pt x="1352" y="8229"/>
                    </a:lnTo>
                    <a:lnTo>
                      <a:pt x="1333" y="8229"/>
                    </a:lnTo>
                    <a:lnTo>
                      <a:pt x="1295" y="8210"/>
                    </a:lnTo>
                    <a:lnTo>
                      <a:pt x="1276" y="8210"/>
                    </a:lnTo>
                    <a:lnTo>
                      <a:pt x="1257" y="8210"/>
                    </a:lnTo>
                    <a:lnTo>
                      <a:pt x="1219" y="8267"/>
                    </a:lnTo>
                    <a:lnTo>
                      <a:pt x="1200" y="8286"/>
                    </a:lnTo>
                    <a:lnTo>
                      <a:pt x="1105" y="8286"/>
                    </a:lnTo>
                    <a:lnTo>
                      <a:pt x="1066" y="8286"/>
                    </a:lnTo>
                    <a:lnTo>
                      <a:pt x="1048" y="8305"/>
                    </a:lnTo>
                    <a:lnTo>
                      <a:pt x="1029" y="8305"/>
                    </a:lnTo>
                    <a:lnTo>
                      <a:pt x="1010" y="8286"/>
                    </a:lnTo>
                    <a:lnTo>
                      <a:pt x="990" y="8248"/>
                    </a:lnTo>
                    <a:lnTo>
                      <a:pt x="1010" y="8153"/>
                    </a:lnTo>
                    <a:lnTo>
                      <a:pt x="990" y="8115"/>
                    </a:lnTo>
                    <a:lnTo>
                      <a:pt x="1010" y="8096"/>
                    </a:lnTo>
                    <a:lnTo>
                      <a:pt x="1029" y="8077"/>
                    </a:lnTo>
                    <a:lnTo>
                      <a:pt x="1124" y="8058"/>
                    </a:lnTo>
                    <a:lnTo>
                      <a:pt x="1200" y="8020"/>
                    </a:lnTo>
                    <a:lnTo>
                      <a:pt x="1219" y="8000"/>
                    </a:lnTo>
                    <a:lnTo>
                      <a:pt x="1238" y="8000"/>
                    </a:lnTo>
                    <a:lnTo>
                      <a:pt x="1315" y="7944"/>
                    </a:lnTo>
                    <a:lnTo>
                      <a:pt x="1352" y="7867"/>
                    </a:lnTo>
                    <a:lnTo>
                      <a:pt x="1391" y="7848"/>
                    </a:lnTo>
                    <a:lnTo>
                      <a:pt x="1467" y="7848"/>
                    </a:lnTo>
                    <a:lnTo>
                      <a:pt x="1524" y="7810"/>
                    </a:lnTo>
                    <a:lnTo>
                      <a:pt x="1543" y="7810"/>
                    </a:lnTo>
                    <a:lnTo>
                      <a:pt x="1562" y="7810"/>
                    </a:lnTo>
                    <a:lnTo>
                      <a:pt x="1600" y="7753"/>
                    </a:lnTo>
                    <a:lnTo>
                      <a:pt x="1638" y="7753"/>
                    </a:lnTo>
                    <a:lnTo>
                      <a:pt x="1657" y="7772"/>
                    </a:lnTo>
                    <a:lnTo>
                      <a:pt x="1676" y="7772"/>
                    </a:lnTo>
                    <a:lnTo>
                      <a:pt x="1696" y="7753"/>
                    </a:lnTo>
                    <a:lnTo>
                      <a:pt x="1714" y="7696"/>
                    </a:lnTo>
                    <a:lnTo>
                      <a:pt x="1733" y="7677"/>
                    </a:lnTo>
                    <a:lnTo>
                      <a:pt x="1791" y="7639"/>
                    </a:lnTo>
                    <a:lnTo>
                      <a:pt x="1828" y="7600"/>
                    </a:lnTo>
                    <a:lnTo>
                      <a:pt x="1848" y="7582"/>
                    </a:lnTo>
                    <a:lnTo>
                      <a:pt x="1905" y="7563"/>
                    </a:lnTo>
                    <a:lnTo>
                      <a:pt x="1962" y="7524"/>
                    </a:lnTo>
                    <a:lnTo>
                      <a:pt x="1981" y="7524"/>
                    </a:lnTo>
                    <a:lnTo>
                      <a:pt x="2019" y="7524"/>
                    </a:lnTo>
                    <a:lnTo>
                      <a:pt x="2038" y="7543"/>
                    </a:lnTo>
                    <a:lnTo>
                      <a:pt x="2038" y="7582"/>
                    </a:lnTo>
                    <a:lnTo>
                      <a:pt x="2038" y="7715"/>
                    </a:lnTo>
                    <a:lnTo>
                      <a:pt x="2038" y="7734"/>
                    </a:lnTo>
                    <a:lnTo>
                      <a:pt x="2057" y="7734"/>
                    </a:lnTo>
                    <a:lnTo>
                      <a:pt x="2076" y="7715"/>
                    </a:lnTo>
                    <a:lnTo>
                      <a:pt x="2114" y="7715"/>
                    </a:lnTo>
                    <a:lnTo>
                      <a:pt x="2133" y="7734"/>
                    </a:lnTo>
                    <a:close/>
                    <a:moveTo>
                      <a:pt x="133" y="8820"/>
                    </a:moveTo>
                    <a:lnTo>
                      <a:pt x="133" y="8877"/>
                    </a:lnTo>
                    <a:lnTo>
                      <a:pt x="172" y="8953"/>
                    </a:lnTo>
                    <a:lnTo>
                      <a:pt x="191" y="8991"/>
                    </a:lnTo>
                    <a:lnTo>
                      <a:pt x="191" y="9048"/>
                    </a:lnTo>
                    <a:lnTo>
                      <a:pt x="172" y="9087"/>
                    </a:lnTo>
                    <a:lnTo>
                      <a:pt x="172" y="9124"/>
                    </a:lnTo>
                    <a:lnTo>
                      <a:pt x="95" y="9296"/>
                    </a:lnTo>
                    <a:lnTo>
                      <a:pt x="57" y="9334"/>
                    </a:lnTo>
                    <a:lnTo>
                      <a:pt x="57" y="9163"/>
                    </a:lnTo>
                    <a:lnTo>
                      <a:pt x="76" y="9010"/>
                    </a:lnTo>
                    <a:lnTo>
                      <a:pt x="57" y="8838"/>
                    </a:lnTo>
                    <a:lnTo>
                      <a:pt x="38" y="8762"/>
                    </a:lnTo>
                    <a:lnTo>
                      <a:pt x="0" y="8686"/>
                    </a:lnTo>
                    <a:lnTo>
                      <a:pt x="38" y="8686"/>
                    </a:lnTo>
                    <a:lnTo>
                      <a:pt x="57" y="8686"/>
                    </a:lnTo>
                    <a:lnTo>
                      <a:pt x="95" y="8706"/>
                    </a:lnTo>
                    <a:lnTo>
                      <a:pt x="114" y="8743"/>
                    </a:lnTo>
                    <a:lnTo>
                      <a:pt x="114" y="8762"/>
                    </a:lnTo>
                    <a:lnTo>
                      <a:pt x="133" y="8782"/>
                    </a:lnTo>
                    <a:lnTo>
                      <a:pt x="133" y="8801"/>
                    </a:lnTo>
                    <a:lnTo>
                      <a:pt x="133" y="8820"/>
                    </a:lnTo>
                    <a:close/>
                    <a:moveTo>
                      <a:pt x="1029" y="8896"/>
                    </a:moveTo>
                    <a:lnTo>
                      <a:pt x="1086" y="8934"/>
                    </a:lnTo>
                    <a:lnTo>
                      <a:pt x="1105" y="8953"/>
                    </a:lnTo>
                    <a:lnTo>
                      <a:pt x="1086" y="8972"/>
                    </a:lnTo>
                    <a:lnTo>
                      <a:pt x="1048" y="8972"/>
                    </a:lnTo>
                    <a:lnTo>
                      <a:pt x="1010" y="8953"/>
                    </a:lnTo>
                    <a:lnTo>
                      <a:pt x="990" y="8915"/>
                    </a:lnTo>
                    <a:lnTo>
                      <a:pt x="1029" y="8896"/>
                    </a:lnTo>
                    <a:close/>
                    <a:moveTo>
                      <a:pt x="1048" y="8782"/>
                    </a:moveTo>
                    <a:lnTo>
                      <a:pt x="1010" y="8782"/>
                    </a:lnTo>
                    <a:lnTo>
                      <a:pt x="952" y="8743"/>
                    </a:lnTo>
                    <a:lnTo>
                      <a:pt x="934" y="8686"/>
                    </a:lnTo>
                    <a:lnTo>
                      <a:pt x="934" y="8629"/>
                    </a:lnTo>
                    <a:lnTo>
                      <a:pt x="971" y="8629"/>
                    </a:lnTo>
                    <a:lnTo>
                      <a:pt x="990" y="8629"/>
                    </a:lnTo>
                    <a:lnTo>
                      <a:pt x="1010" y="8648"/>
                    </a:lnTo>
                    <a:lnTo>
                      <a:pt x="1066" y="8686"/>
                    </a:lnTo>
                    <a:lnTo>
                      <a:pt x="1086" y="8724"/>
                    </a:lnTo>
                    <a:lnTo>
                      <a:pt x="1086" y="8762"/>
                    </a:lnTo>
                    <a:lnTo>
                      <a:pt x="1066" y="8782"/>
                    </a:lnTo>
                    <a:lnTo>
                      <a:pt x="1048" y="8782"/>
                    </a:lnTo>
                    <a:close/>
                    <a:moveTo>
                      <a:pt x="952" y="8286"/>
                    </a:moveTo>
                    <a:lnTo>
                      <a:pt x="934" y="8286"/>
                    </a:lnTo>
                    <a:lnTo>
                      <a:pt x="914" y="8305"/>
                    </a:lnTo>
                    <a:lnTo>
                      <a:pt x="895" y="8325"/>
                    </a:lnTo>
                    <a:lnTo>
                      <a:pt x="838" y="8343"/>
                    </a:lnTo>
                    <a:lnTo>
                      <a:pt x="819" y="8325"/>
                    </a:lnTo>
                    <a:lnTo>
                      <a:pt x="819" y="8267"/>
                    </a:lnTo>
                    <a:lnTo>
                      <a:pt x="876" y="8172"/>
                    </a:lnTo>
                    <a:lnTo>
                      <a:pt x="914" y="8153"/>
                    </a:lnTo>
                    <a:lnTo>
                      <a:pt x="952" y="8115"/>
                    </a:lnTo>
                    <a:lnTo>
                      <a:pt x="971" y="8134"/>
                    </a:lnTo>
                    <a:lnTo>
                      <a:pt x="971" y="8153"/>
                    </a:lnTo>
                    <a:lnTo>
                      <a:pt x="971" y="8191"/>
                    </a:lnTo>
                    <a:lnTo>
                      <a:pt x="971" y="8210"/>
                    </a:lnTo>
                    <a:lnTo>
                      <a:pt x="990" y="8248"/>
                    </a:lnTo>
                    <a:lnTo>
                      <a:pt x="971" y="8286"/>
                    </a:lnTo>
                    <a:lnTo>
                      <a:pt x="952" y="8286"/>
                    </a:lnTo>
                    <a:close/>
                    <a:moveTo>
                      <a:pt x="6800" y="3886"/>
                    </a:moveTo>
                    <a:lnTo>
                      <a:pt x="6838" y="3886"/>
                    </a:lnTo>
                    <a:lnTo>
                      <a:pt x="6857" y="3886"/>
                    </a:lnTo>
                    <a:lnTo>
                      <a:pt x="6877" y="3905"/>
                    </a:lnTo>
                    <a:lnTo>
                      <a:pt x="6914" y="3943"/>
                    </a:lnTo>
                    <a:lnTo>
                      <a:pt x="6933" y="3962"/>
                    </a:lnTo>
                    <a:lnTo>
                      <a:pt x="6972" y="3962"/>
                    </a:lnTo>
                    <a:lnTo>
                      <a:pt x="7029" y="3981"/>
                    </a:lnTo>
                    <a:lnTo>
                      <a:pt x="7067" y="3981"/>
                    </a:lnTo>
                    <a:lnTo>
                      <a:pt x="7067" y="4001"/>
                    </a:lnTo>
                    <a:lnTo>
                      <a:pt x="7086" y="4019"/>
                    </a:lnTo>
                    <a:lnTo>
                      <a:pt x="7105" y="4038"/>
                    </a:lnTo>
                    <a:lnTo>
                      <a:pt x="7143" y="4058"/>
                    </a:lnTo>
                    <a:lnTo>
                      <a:pt x="7258" y="4077"/>
                    </a:lnTo>
                    <a:lnTo>
                      <a:pt x="7277" y="4077"/>
                    </a:lnTo>
                    <a:lnTo>
                      <a:pt x="7295" y="4096"/>
                    </a:lnTo>
                    <a:lnTo>
                      <a:pt x="7314" y="4115"/>
                    </a:lnTo>
                    <a:lnTo>
                      <a:pt x="7314" y="4134"/>
                    </a:lnTo>
                    <a:lnTo>
                      <a:pt x="7353" y="4134"/>
                    </a:lnTo>
                    <a:lnTo>
                      <a:pt x="7410" y="4153"/>
                    </a:lnTo>
                    <a:lnTo>
                      <a:pt x="7429" y="4172"/>
                    </a:lnTo>
                    <a:lnTo>
                      <a:pt x="7524" y="4229"/>
                    </a:lnTo>
                    <a:lnTo>
                      <a:pt x="7543" y="4248"/>
                    </a:lnTo>
                    <a:lnTo>
                      <a:pt x="7505" y="4286"/>
                    </a:lnTo>
                    <a:lnTo>
                      <a:pt x="7448" y="4305"/>
                    </a:lnTo>
                    <a:lnTo>
                      <a:pt x="7334" y="4305"/>
                    </a:lnTo>
                    <a:lnTo>
                      <a:pt x="7277" y="4324"/>
                    </a:lnTo>
                    <a:lnTo>
                      <a:pt x="7258" y="4363"/>
                    </a:lnTo>
                    <a:lnTo>
                      <a:pt x="7219" y="4400"/>
                    </a:lnTo>
                    <a:lnTo>
                      <a:pt x="7200" y="4439"/>
                    </a:lnTo>
                    <a:lnTo>
                      <a:pt x="7200" y="4477"/>
                    </a:lnTo>
                    <a:lnTo>
                      <a:pt x="7181" y="4610"/>
                    </a:lnTo>
                    <a:lnTo>
                      <a:pt x="7162" y="4648"/>
                    </a:lnTo>
                    <a:lnTo>
                      <a:pt x="7105" y="4667"/>
                    </a:lnTo>
                    <a:lnTo>
                      <a:pt x="7048" y="4667"/>
                    </a:lnTo>
                    <a:lnTo>
                      <a:pt x="6991" y="4686"/>
                    </a:lnTo>
                    <a:lnTo>
                      <a:pt x="6819" y="4744"/>
                    </a:lnTo>
                    <a:lnTo>
                      <a:pt x="6762" y="4762"/>
                    </a:lnTo>
                    <a:lnTo>
                      <a:pt x="6648" y="4744"/>
                    </a:lnTo>
                    <a:lnTo>
                      <a:pt x="6572" y="4762"/>
                    </a:lnTo>
                    <a:lnTo>
                      <a:pt x="6552" y="4762"/>
                    </a:lnTo>
                    <a:lnTo>
                      <a:pt x="6552" y="4705"/>
                    </a:lnTo>
                    <a:lnTo>
                      <a:pt x="6552" y="4686"/>
                    </a:lnTo>
                    <a:lnTo>
                      <a:pt x="6533" y="4667"/>
                    </a:lnTo>
                    <a:lnTo>
                      <a:pt x="6362" y="4515"/>
                    </a:lnTo>
                    <a:lnTo>
                      <a:pt x="6362" y="4363"/>
                    </a:lnTo>
                    <a:lnTo>
                      <a:pt x="6343" y="4324"/>
                    </a:lnTo>
                    <a:lnTo>
                      <a:pt x="6286" y="4305"/>
                    </a:lnTo>
                    <a:lnTo>
                      <a:pt x="6229" y="4305"/>
                    </a:lnTo>
                    <a:lnTo>
                      <a:pt x="6191" y="4267"/>
                    </a:lnTo>
                    <a:lnTo>
                      <a:pt x="6171" y="4210"/>
                    </a:lnTo>
                    <a:lnTo>
                      <a:pt x="6171" y="4134"/>
                    </a:lnTo>
                    <a:lnTo>
                      <a:pt x="6210" y="4096"/>
                    </a:lnTo>
                    <a:lnTo>
                      <a:pt x="6248" y="4077"/>
                    </a:lnTo>
                    <a:lnTo>
                      <a:pt x="6457" y="4058"/>
                    </a:lnTo>
                    <a:lnTo>
                      <a:pt x="6476" y="4153"/>
                    </a:lnTo>
                    <a:lnTo>
                      <a:pt x="6533" y="4153"/>
                    </a:lnTo>
                    <a:lnTo>
                      <a:pt x="6572" y="4305"/>
                    </a:lnTo>
                    <a:lnTo>
                      <a:pt x="6914" y="4286"/>
                    </a:lnTo>
                    <a:lnTo>
                      <a:pt x="6819" y="4058"/>
                    </a:lnTo>
                    <a:lnTo>
                      <a:pt x="6800" y="3962"/>
                    </a:lnTo>
                    <a:lnTo>
                      <a:pt x="6800" y="3886"/>
                    </a:lnTo>
                    <a:close/>
                    <a:moveTo>
                      <a:pt x="5695" y="4115"/>
                    </a:moveTo>
                    <a:lnTo>
                      <a:pt x="5695" y="4286"/>
                    </a:lnTo>
                    <a:lnTo>
                      <a:pt x="5695" y="4343"/>
                    </a:lnTo>
                    <a:lnTo>
                      <a:pt x="5676" y="4363"/>
                    </a:lnTo>
                    <a:lnTo>
                      <a:pt x="5658" y="4343"/>
                    </a:lnTo>
                    <a:lnTo>
                      <a:pt x="5638" y="4286"/>
                    </a:lnTo>
                    <a:lnTo>
                      <a:pt x="5638" y="4248"/>
                    </a:lnTo>
                    <a:lnTo>
                      <a:pt x="5600" y="4210"/>
                    </a:lnTo>
                    <a:lnTo>
                      <a:pt x="5581" y="4172"/>
                    </a:lnTo>
                    <a:lnTo>
                      <a:pt x="5600" y="4153"/>
                    </a:lnTo>
                    <a:lnTo>
                      <a:pt x="5619" y="4134"/>
                    </a:lnTo>
                    <a:lnTo>
                      <a:pt x="5638" y="4096"/>
                    </a:lnTo>
                    <a:lnTo>
                      <a:pt x="5676" y="4077"/>
                    </a:lnTo>
                    <a:lnTo>
                      <a:pt x="5695" y="4115"/>
                    </a:lnTo>
                    <a:close/>
                  </a:path>
                </a:pathLst>
              </a:custGeom>
              <a:solidFill>
                <a:srgbClr val="A6A6A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70" name="Freeform 2">
                <a:extLst>
                  <a:ext uri="{FF2B5EF4-FFF2-40B4-BE49-F238E27FC236}">
                    <a16:creationId xmlns:a16="http://schemas.microsoft.com/office/drawing/2014/main" id="{05F47833-4EAB-774C-9BF4-7BC328A31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49038" y="12947650"/>
                <a:ext cx="1377950" cy="2476500"/>
              </a:xfrm>
              <a:custGeom>
                <a:avLst/>
                <a:gdLst>
                  <a:gd name="T0" fmla="*/ 2147483646 w 3829"/>
                  <a:gd name="T1" fmla="*/ 2147483646 h 6877"/>
                  <a:gd name="T2" fmla="*/ 2147483646 w 3829"/>
                  <a:gd name="T3" fmla="*/ 2147483646 h 6877"/>
                  <a:gd name="T4" fmla="*/ 2147483646 w 3829"/>
                  <a:gd name="T5" fmla="*/ 2147483646 h 6877"/>
                  <a:gd name="T6" fmla="*/ 2147483646 w 3829"/>
                  <a:gd name="T7" fmla="*/ 2147483646 h 6877"/>
                  <a:gd name="T8" fmla="*/ 2147483646 w 3829"/>
                  <a:gd name="T9" fmla="*/ 2147483646 h 6877"/>
                  <a:gd name="T10" fmla="*/ 2147483646 w 3829"/>
                  <a:gd name="T11" fmla="*/ 2147483646 h 6877"/>
                  <a:gd name="T12" fmla="*/ 2147483646 w 3829"/>
                  <a:gd name="T13" fmla="*/ 2147483646 h 6877"/>
                  <a:gd name="T14" fmla="*/ 2147483646 w 3829"/>
                  <a:gd name="T15" fmla="*/ 2147483646 h 6877"/>
                  <a:gd name="T16" fmla="*/ 2147483646 w 3829"/>
                  <a:gd name="T17" fmla="*/ 2147483646 h 6877"/>
                  <a:gd name="T18" fmla="*/ 2147483646 w 3829"/>
                  <a:gd name="T19" fmla="*/ 2147483646 h 6877"/>
                  <a:gd name="T20" fmla="*/ 2147483646 w 3829"/>
                  <a:gd name="T21" fmla="*/ 2147483646 h 6877"/>
                  <a:gd name="T22" fmla="*/ 2147483646 w 3829"/>
                  <a:gd name="T23" fmla="*/ 2147483646 h 6877"/>
                  <a:gd name="T24" fmla="*/ 2147483646 w 3829"/>
                  <a:gd name="T25" fmla="*/ 2147483646 h 6877"/>
                  <a:gd name="T26" fmla="*/ 2147483646 w 3829"/>
                  <a:gd name="T27" fmla="*/ 2147483646 h 6877"/>
                  <a:gd name="T28" fmla="*/ 2147483646 w 3829"/>
                  <a:gd name="T29" fmla="*/ 2147483646 h 6877"/>
                  <a:gd name="T30" fmla="*/ 2147483646 w 3829"/>
                  <a:gd name="T31" fmla="*/ 2147483646 h 6877"/>
                  <a:gd name="T32" fmla="*/ 2147483646 w 3829"/>
                  <a:gd name="T33" fmla="*/ 2147483646 h 6877"/>
                  <a:gd name="T34" fmla="*/ 2147483646 w 3829"/>
                  <a:gd name="T35" fmla="*/ 2147483646 h 6877"/>
                  <a:gd name="T36" fmla="*/ 2147483646 w 3829"/>
                  <a:gd name="T37" fmla="*/ 2147483646 h 6877"/>
                  <a:gd name="T38" fmla="*/ 2147483646 w 3829"/>
                  <a:gd name="T39" fmla="*/ 2147483646 h 6877"/>
                  <a:gd name="T40" fmla="*/ 2147483646 w 3829"/>
                  <a:gd name="T41" fmla="*/ 2147483646 h 6877"/>
                  <a:gd name="T42" fmla="*/ 2147483646 w 3829"/>
                  <a:gd name="T43" fmla="*/ 2147483646 h 6877"/>
                  <a:gd name="T44" fmla="*/ 2147483646 w 3829"/>
                  <a:gd name="T45" fmla="*/ 2147483646 h 6877"/>
                  <a:gd name="T46" fmla="*/ 2147483646 w 3829"/>
                  <a:gd name="T47" fmla="*/ 2147483646 h 6877"/>
                  <a:gd name="T48" fmla="*/ 2147483646 w 3829"/>
                  <a:gd name="T49" fmla="*/ 2147483646 h 6877"/>
                  <a:gd name="T50" fmla="*/ 2147483646 w 3829"/>
                  <a:gd name="T51" fmla="*/ 2147483646 h 6877"/>
                  <a:gd name="T52" fmla="*/ 2147483646 w 3829"/>
                  <a:gd name="T53" fmla="*/ 2147483646 h 6877"/>
                  <a:gd name="T54" fmla="*/ 2147483646 w 3829"/>
                  <a:gd name="T55" fmla="*/ 2147483646 h 6877"/>
                  <a:gd name="T56" fmla="*/ 2147483646 w 3829"/>
                  <a:gd name="T57" fmla="*/ 2147483646 h 6877"/>
                  <a:gd name="T58" fmla="*/ 2147483646 w 3829"/>
                  <a:gd name="T59" fmla="*/ 2147483646 h 6877"/>
                  <a:gd name="T60" fmla="*/ 2147483646 w 3829"/>
                  <a:gd name="T61" fmla="*/ 2147483646 h 6877"/>
                  <a:gd name="T62" fmla="*/ 2147483646 w 3829"/>
                  <a:gd name="T63" fmla="*/ 2147483646 h 6877"/>
                  <a:gd name="T64" fmla="*/ 2147483646 w 3829"/>
                  <a:gd name="T65" fmla="*/ 2147483646 h 6877"/>
                  <a:gd name="T66" fmla="*/ 2147483646 w 3829"/>
                  <a:gd name="T67" fmla="*/ 2147483646 h 6877"/>
                  <a:gd name="T68" fmla="*/ 2147483646 w 3829"/>
                  <a:gd name="T69" fmla="*/ 2147483646 h 6877"/>
                  <a:gd name="T70" fmla="*/ 2147483646 w 3829"/>
                  <a:gd name="T71" fmla="*/ 2147483646 h 6877"/>
                  <a:gd name="T72" fmla="*/ 2147483646 w 3829"/>
                  <a:gd name="T73" fmla="*/ 2147483646 h 6877"/>
                  <a:gd name="T74" fmla="*/ 2147483646 w 3829"/>
                  <a:gd name="T75" fmla="*/ 2147483646 h 6877"/>
                  <a:gd name="T76" fmla="*/ 2147483646 w 3829"/>
                  <a:gd name="T77" fmla="*/ 2147483646 h 6877"/>
                  <a:gd name="T78" fmla="*/ 2147483646 w 3829"/>
                  <a:gd name="T79" fmla="*/ 2147483646 h 6877"/>
                  <a:gd name="T80" fmla="*/ 2147483646 w 3829"/>
                  <a:gd name="T81" fmla="*/ 2147483646 h 6877"/>
                  <a:gd name="T82" fmla="*/ 2147483646 w 3829"/>
                  <a:gd name="T83" fmla="*/ 2147483646 h 6877"/>
                  <a:gd name="T84" fmla="*/ 2147483646 w 3829"/>
                  <a:gd name="T85" fmla="*/ 2147483646 h 6877"/>
                  <a:gd name="T86" fmla="*/ 2147483646 w 3829"/>
                  <a:gd name="T87" fmla="*/ 2147483646 h 6877"/>
                  <a:gd name="T88" fmla="*/ 2147483646 w 3829"/>
                  <a:gd name="T89" fmla="*/ 2147483646 h 6877"/>
                  <a:gd name="T90" fmla="*/ 2147483646 w 3829"/>
                  <a:gd name="T91" fmla="*/ 2147483646 h 6877"/>
                  <a:gd name="T92" fmla="*/ 2147483646 w 3829"/>
                  <a:gd name="T93" fmla="*/ 2147483646 h 6877"/>
                  <a:gd name="T94" fmla="*/ 2147483646 w 3829"/>
                  <a:gd name="T95" fmla="*/ 2147483646 h 6877"/>
                  <a:gd name="T96" fmla="*/ 2147483646 w 3829"/>
                  <a:gd name="T97" fmla="*/ 2147483646 h 6877"/>
                  <a:gd name="T98" fmla="*/ 2147483646 w 3829"/>
                  <a:gd name="T99" fmla="*/ 2147483646 h 6877"/>
                  <a:gd name="T100" fmla="*/ 2147483646 w 3829"/>
                  <a:gd name="T101" fmla="*/ 2147483646 h 6877"/>
                  <a:gd name="T102" fmla="*/ 2147483646 w 3829"/>
                  <a:gd name="T103" fmla="*/ 2147483646 h 6877"/>
                  <a:gd name="T104" fmla="*/ 2147483646 w 3829"/>
                  <a:gd name="T105" fmla="*/ 2147483646 h 6877"/>
                  <a:gd name="T106" fmla="*/ 2147483646 w 3829"/>
                  <a:gd name="T107" fmla="*/ 2147483646 h 6877"/>
                  <a:gd name="T108" fmla="*/ 2147483646 w 3829"/>
                  <a:gd name="T109" fmla="*/ 2147483646 h 6877"/>
                  <a:gd name="T110" fmla="*/ 2147483646 w 3829"/>
                  <a:gd name="T111" fmla="*/ 2147483646 h 6877"/>
                  <a:gd name="T112" fmla="*/ 2147483646 w 3829"/>
                  <a:gd name="T113" fmla="*/ 2147483646 h 687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829" h="6877">
                    <a:moveTo>
                      <a:pt x="1695" y="2762"/>
                    </a:moveTo>
                    <a:lnTo>
                      <a:pt x="1695" y="2781"/>
                    </a:lnTo>
                    <a:lnTo>
                      <a:pt x="1695" y="2800"/>
                    </a:lnTo>
                    <a:lnTo>
                      <a:pt x="1676" y="2838"/>
                    </a:lnTo>
                    <a:lnTo>
                      <a:pt x="1657" y="2895"/>
                    </a:lnTo>
                    <a:lnTo>
                      <a:pt x="1638" y="2876"/>
                    </a:lnTo>
                    <a:lnTo>
                      <a:pt x="1600" y="2838"/>
                    </a:lnTo>
                    <a:lnTo>
                      <a:pt x="1581" y="2781"/>
                    </a:lnTo>
                    <a:lnTo>
                      <a:pt x="1561" y="2667"/>
                    </a:lnTo>
                    <a:lnTo>
                      <a:pt x="1524" y="2609"/>
                    </a:lnTo>
                    <a:lnTo>
                      <a:pt x="1505" y="2571"/>
                    </a:lnTo>
                    <a:lnTo>
                      <a:pt x="1505" y="2476"/>
                    </a:lnTo>
                    <a:lnTo>
                      <a:pt x="1485" y="2476"/>
                    </a:lnTo>
                    <a:lnTo>
                      <a:pt x="1466" y="2476"/>
                    </a:lnTo>
                    <a:lnTo>
                      <a:pt x="1409" y="2457"/>
                    </a:lnTo>
                    <a:lnTo>
                      <a:pt x="1390" y="2438"/>
                    </a:lnTo>
                    <a:lnTo>
                      <a:pt x="1371" y="2400"/>
                    </a:lnTo>
                    <a:lnTo>
                      <a:pt x="1390" y="2381"/>
                    </a:lnTo>
                    <a:lnTo>
                      <a:pt x="1390" y="2343"/>
                    </a:lnTo>
                    <a:lnTo>
                      <a:pt x="1409" y="2324"/>
                    </a:lnTo>
                    <a:lnTo>
                      <a:pt x="1428" y="2324"/>
                    </a:lnTo>
                    <a:lnTo>
                      <a:pt x="1447" y="2286"/>
                    </a:lnTo>
                    <a:lnTo>
                      <a:pt x="1466" y="2152"/>
                    </a:lnTo>
                    <a:lnTo>
                      <a:pt x="1466" y="2114"/>
                    </a:lnTo>
                    <a:lnTo>
                      <a:pt x="1485" y="2114"/>
                    </a:lnTo>
                    <a:lnTo>
                      <a:pt x="1524" y="2114"/>
                    </a:lnTo>
                    <a:lnTo>
                      <a:pt x="1524" y="2133"/>
                    </a:lnTo>
                    <a:lnTo>
                      <a:pt x="1542" y="2152"/>
                    </a:lnTo>
                    <a:lnTo>
                      <a:pt x="1581" y="2190"/>
                    </a:lnTo>
                    <a:lnTo>
                      <a:pt x="1619" y="2228"/>
                    </a:lnTo>
                    <a:lnTo>
                      <a:pt x="1657" y="2267"/>
                    </a:lnTo>
                    <a:lnTo>
                      <a:pt x="1676" y="2324"/>
                    </a:lnTo>
                    <a:lnTo>
                      <a:pt x="1657" y="2667"/>
                    </a:lnTo>
                    <a:lnTo>
                      <a:pt x="1676" y="2724"/>
                    </a:lnTo>
                    <a:lnTo>
                      <a:pt x="1695" y="2762"/>
                    </a:lnTo>
                    <a:close/>
                    <a:moveTo>
                      <a:pt x="1790" y="1695"/>
                    </a:moveTo>
                    <a:lnTo>
                      <a:pt x="1771" y="1695"/>
                    </a:lnTo>
                    <a:lnTo>
                      <a:pt x="1733" y="1695"/>
                    </a:lnTo>
                    <a:lnTo>
                      <a:pt x="1581" y="1809"/>
                    </a:lnTo>
                    <a:lnTo>
                      <a:pt x="1428" y="1905"/>
                    </a:lnTo>
                    <a:lnTo>
                      <a:pt x="1390" y="1923"/>
                    </a:lnTo>
                    <a:lnTo>
                      <a:pt x="1371" y="1943"/>
                    </a:lnTo>
                    <a:lnTo>
                      <a:pt x="1333" y="2000"/>
                    </a:lnTo>
                    <a:lnTo>
                      <a:pt x="1333" y="2057"/>
                    </a:lnTo>
                    <a:lnTo>
                      <a:pt x="1352" y="2228"/>
                    </a:lnTo>
                    <a:lnTo>
                      <a:pt x="1352" y="2286"/>
                    </a:lnTo>
                    <a:lnTo>
                      <a:pt x="1333" y="2304"/>
                    </a:lnTo>
                    <a:lnTo>
                      <a:pt x="1314" y="2343"/>
                    </a:lnTo>
                    <a:lnTo>
                      <a:pt x="1314" y="2362"/>
                    </a:lnTo>
                    <a:lnTo>
                      <a:pt x="1295" y="2381"/>
                    </a:lnTo>
                    <a:lnTo>
                      <a:pt x="1200" y="2476"/>
                    </a:lnTo>
                    <a:lnTo>
                      <a:pt x="1124" y="2514"/>
                    </a:lnTo>
                    <a:lnTo>
                      <a:pt x="1047" y="2533"/>
                    </a:lnTo>
                    <a:lnTo>
                      <a:pt x="952" y="2571"/>
                    </a:lnTo>
                    <a:lnTo>
                      <a:pt x="895" y="2667"/>
                    </a:lnTo>
                    <a:lnTo>
                      <a:pt x="895" y="2781"/>
                    </a:lnTo>
                    <a:lnTo>
                      <a:pt x="876" y="2838"/>
                    </a:lnTo>
                    <a:lnTo>
                      <a:pt x="857" y="2876"/>
                    </a:lnTo>
                    <a:lnTo>
                      <a:pt x="743" y="3010"/>
                    </a:lnTo>
                    <a:lnTo>
                      <a:pt x="685" y="3105"/>
                    </a:lnTo>
                    <a:lnTo>
                      <a:pt x="647" y="3219"/>
                    </a:lnTo>
                    <a:lnTo>
                      <a:pt x="628" y="3352"/>
                    </a:lnTo>
                    <a:lnTo>
                      <a:pt x="609" y="3467"/>
                    </a:lnTo>
                    <a:lnTo>
                      <a:pt x="628" y="3524"/>
                    </a:lnTo>
                    <a:lnTo>
                      <a:pt x="667" y="3619"/>
                    </a:lnTo>
                    <a:lnTo>
                      <a:pt x="667" y="3676"/>
                    </a:lnTo>
                    <a:lnTo>
                      <a:pt x="685" y="3695"/>
                    </a:lnTo>
                    <a:lnTo>
                      <a:pt x="723" y="3714"/>
                    </a:lnTo>
                    <a:lnTo>
                      <a:pt x="762" y="3695"/>
                    </a:lnTo>
                    <a:lnTo>
                      <a:pt x="762" y="3619"/>
                    </a:lnTo>
                    <a:lnTo>
                      <a:pt x="838" y="3676"/>
                    </a:lnTo>
                    <a:lnTo>
                      <a:pt x="952" y="3828"/>
                    </a:lnTo>
                    <a:lnTo>
                      <a:pt x="1028" y="3886"/>
                    </a:lnTo>
                    <a:lnTo>
                      <a:pt x="1066" y="3867"/>
                    </a:lnTo>
                    <a:lnTo>
                      <a:pt x="1124" y="3886"/>
                    </a:lnTo>
                    <a:lnTo>
                      <a:pt x="1161" y="3924"/>
                    </a:lnTo>
                    <a:lnTo>
                      <a:pt x="1180" y="3981"/>
                    </a:lnTo>
                    <a:lnTo>
                      <a:pt x="1180" y="4076"/>
                    </a:lnTo>
                    <a:lnTo>
                      <a:pt x="1200" y="4114"/>
                    </a:lnTo>
                    <a:lnTo>
                      <a:pt x="1276" y="4285"/>
                    </a:lnTo>
                    <a:lnTo>
                      <a:pt x="1295" y="4305"/>
                    </a:lnTo>
                    <a:lnTo>
                      <a:pt x="1314" y="4343"/>
                    </a:lnTo>
                    <a:lnTo>
                      <a:pt x="1314" y="4362"/>
                    </a:lnTo>
                    <a:lnTo>
                      <a:pt x="1314" y="4419"/>
                    </a:lnTo>
                    <a:lnTo>
                      <a:pt x="1314" y="4457"/>
                    </a:lnTo>
                    <a:lnTo>
                      <a:pt x="1314" y="4476"/>
                    </a:lnTo>
                    <a:lnTo>
                      <a:pt x="1352" y="4495"/>
                    </a:lnTo>
                    <a:lnTo>
                      <a:pt x="1466" y="4838"/>
                    </a:lnTo>
                    <a:lnTo>
                      <a:pt x="1485" y="4895"/>
                    </a:lnTo>
                    <a:lnTo>
                      <a:pt x="1485" y="4952"/>
                    </a:lnTo>
                    <a:lnTo>
                      <a:pt x="1466" y="4991"/>
                    </a:lnTo>
                    <a:lnTo>
                      <a:pt x="1447" y="5047"/>
                    </a:lnTo>
                    <a:lnTo>
                      <a:pt x="1428" y="5067"/>
                    </a:lnTo>
                    <a:lnTo>
                      <a:pt x="1447" y="5124"/>
                    </a:lnTo>
                    <a:lnTo>
                      <a:pt x="1447" y="5162"/>
                    </a:lnTo>
                    <a:lnTo>
                      <a:pt x="1428" y="5181"/>
                    </a:lnTo>
                    <a:lnTo>
                      <a:pt x="1409" y="5257"/>
                    </a:lnTo>
                    <a:lnTo>
                      <a:pt x="1371" y="5372"/>
                    </a:lnTo>
                    <a:lnTo>
                      <a:pt x="1180" y="5600"/>
                    </a:lnTo>
                    <a:lnTo>
                      <a:pt x="933" y="5943"/>
                    </a:lnTo>
                    <a:lnTo>
                      <a:pt x="762" y="6229"/>
                    </a:lnTo>
                    <a:lnTo>
                      <a:pt x="723" y="6286"/>
                    </a:lnTo>
                    <a:lnTo>
                      <a:pt x="685" y="6324"/>
                    </a:lnTo>
                    <a:lnTo>
                      <a:pt x="647" y="6343"/>
                    </a:lnTo>
                    <a:lnTo>
                      <a:pt x="609" y="6343"/>
                    </a:lnTo>
                    <a:lnTo>
                      <a:pt x="476" y="6343"/>
                    </a:lnTo>
                    <a:lnTo>
                      <a:pt x="438" y="6324"/>
                    </a:lnTo>
                    <a:lnTo>
                      <a:pt x="438" y="6305"/>
                    </a:lnTo>
                    <a:lnTo>
                      <a:pt x="533" y="6266"/>
                    </a:lnTo>
                    <a:lnTo>
                      <a:pt x="571" y="6229"/>
                    </a:lnTo>
                    <a:lnTo>
                      <a:pt x="609" y="6190"/>
                    </a:lnTo>
                    <a:lnTo>
                      <a:pt x="838" y="5676"/>
                    </a:lnTo>
                    <a:lnTo>
                      <a:pt x="857" y="5676"/>
                    </a:lnTo>
                    <a:lnTo>
                      <a:pt x="876" y="5657"/>
                    </a:lnTo>
                    <a:lnTo>
                      <a:pt x="876" y="5638"/>
                    </a:lnTo>
                    <a:lnTo>
                      <a:pt x="876" y="5619"/>
                    </a:lnTo>
                    <a:lnTo>
                      <a:pt x="876" y="5486"/>
                    </a:lnTo>
                    <a:lnTo>
                      <a:pt x="876" y="5448"/>
                    </a:lnTo>
                    <a:lnTo>
                      <a:pt x="952" y="5200"/>
                    </a:lnTo>
                    <a:lnTo>
                      <a:pt x="952" y="5162"/>
                    </a:lnTo>
                    <a:lnTo>
                      <a:pt x="971" y="5143"/>
                    </a:lnTo>
                    <a:lnTo>
                      <a:pt x="990" y="5124"/>
                    </a:lnTo>
                    <a:lnTo>
                      <a:pt x="990" y="5105"/>
                    </a:lnTo>
                    <a:lnTo>
                      <a:pt x="1009" y="5028"/>
                    </a:lnTo>
                    <a:lnTo>
                      <a:pt x="1009" y="4991"/>
                    </a:lnTo>
                    <a:lnTo>
                      <a:pt x="1009" y="4971"/>
                    </a:lnTo>
                    <a:lnTo>
                      <a:pt x="990" y="4952"/>
                    </a:lnTo>
                    <a:lnTo>
                      <a:pt x="971" y="4933"/>
                    </a:lnTo>
                    <a:lnTo>
                      <a:pt x="952" y="4895"/>
                    </a:lnTo>
                    <a:lnTo>
                      <a:pt x="952" y="4876"/>
                    </a:lnTo>
                    <a:lnTo>
                      <a:pt x="952" y="4857"/>
                    </a:lnTo>
                    <a:lnTo>
                      <a:pt x="933" y="4800"/>
                    </a:lnTo>
                    <a:lnTo>
                      <a:pt x="933" y="4762"/>
                    </a:lnTo>
                    <a:lnTo>
                      <a:pt x="952" y="4724"/>
                    </a:lnTo>
                    <a:lnTo>
                      <a:pt x="952" y="4705"/>
                    </a:lnTo>
                    <a:lnTo>
                      <a:pt x="971" y="4666"/>
                    </a:lnTo>
                    <a:lnTo>
                      <a:pt x="914" y="4571"/>
                    </a:lnTo>
                    <a:lnTo>
                      <a:pt x="838" y="4457"/>
                    </a:lnTo>
                    <a:lnTo>
                      <a:pt x="799" y="4419"/>
                    </a:lnTo>
                    <a:lnTo>
                      <a:pt x="762" y="4400"/>
                    </a:lnTo>
                    <a:lnTo>
                      <a:pt x="743" y="4400"/>
                    </a:lnTo>
                    <a:lnTo>
                      <a:pt x="723" y="4419"/>
                    </a:lnTo>
                    <a:lnTo>
                      <a:pt x="667" y="4438"/>
                    </a:lnTo>
                    <a:lnTo>
                      <a:pt x="647" y="4419"/>
                    </a:lnTo>
                    <a:lnTo>
                      <a:pt x="628" y="4400"/>
                    </a:lnTo>
                    <a:lnTo>
                      <a:pt x="571" y="4419"/>
                    </a:lnTo>
                    <a:lnTo>
                      <a:pt x="438" y="4400"/>
                    </a:lnTo>
                    <a:lnTo>
                      <a:pt x="381" y="4400"/>
                    </a:lnTo>
                    <a:lnTo>
                      <a:pt x="362" y="4400"/>
                    </a:lnTo>
                    <a:lnTo>
                      <a:pt x="323" y="4381"/>
                    </a:lnTo>
                    <a:lnTo>
                      <a:pt x="286" y="4362"/>
                    </a:lnTo>
                    <a:lnTo>
                      <a:pt x="190" y="4267"/>
                    </a:lnTo>
                    <a:lnTo>
                      <a:pt x="152" y="4248"/>
                    </a:lnTo>
                    <a:lnTo>
                      <a:pt x="95" y="4229"/>
                    </a:lnTo>
                    <a:lnTo>
                      <a:pt x="76" y="4209"/>
                    </a:lnTo>
                    <a:lnTo>
                      <a:pt x="76" y="4153"/>
                    </a:lnTo>
                    <a:lnTo>
                      <a:pt x="76" y="4133"/>
                    </a:lnTo>
                    <a:lnTo>
                      <a:pt x="57" y="4133"/>
                    </a:lnTo>
                    <a:lnTo>
                      <a:pt x="37" y="4114"/>
                    </a:lnTo>
                    <a:lnTo>
                      <a:pt x="19" y="4114"/>
                    </a:lnTo>
                    <a:lnTo>
                      <a:pt x="0" y="4114"/>
                    </a:lnTo>
                    <a:lnTo>
                      <a:pt x="0" y="4095"/>
                    </a:lnTo>
                    <a:lnTo>
                      <a:pt x="0" y="4076"/>
                    </a:lnTo>
                    <a:lnTo>
                      <a:pt x="19" y="4057"/>
                    </a:lnTo>
                    <a:lnTo>
                      <a:pt x="37" y="4038"/>
                    </a:lnTo>
                    <a:lnTo>
                      <a:pt x="57" y="4019"/>
                    </a:lnTo>
                    <a:lnTo>
                      <a:pt x="57" y="3962"/>
                    </a:lnTo>
                    <a:lnTo>
                      <a:pt x="76" y="3828"/>
                    </a:lnTo>
                    <a:lnTo>
                      <a:pt x="95" y="3772"/>
                    </a:lnTo>
                    <a:lnTo>
                      <a:pt x="133" y="3505"/>
                    </a:lnTo>
                    <a:lnTo>
                      <a:pt x="133" y="3467"/>
                    </a:lnTo>
                    <a:lnTo>
                      <a:pt x="114" y="3410"/>
                    </a:lnTo>
                    <a:lnTo>
                      <a:pt x="57" y="3352"/>
                    </a:lnTo>
                    <a:lnTo>
                      <a:pt x="37" y="3314"/>
                    </a:lnTo>
                    <a:lnTo>
                      <a:pt x="19" y="3181"/>
                    </a:lnTo>
                    <a:lnTo>
                      <a:pt x="76" y="3029"/>
                    </a:lnTo>
                    <a:lnTo>
                      <a:pt x="323" y="2743"/>
                    </a:lnTo>
                    <a:lnTo>
                      <a:pt x="342" y="2609"/>
                    </a:lnTo>
                    <a:lnTo>
                      <a:pt x="362" y="2590"/>
                    </a:lnTo>
                    <a:lnTo>
                      <a:pt x="418" y="2571"/>
                    </a:lnTo>
                    <a:lnTo>
                      <a:pt x="438" y="2571"/>
                    </a:lnTo>
                    <a:lnTo>
                      <a:pt x="457" y="2553"/>
                    </a:lnTo>
                    <a:lnTo>
                      <a:pt x="457" y="2533"/>
                    </a:lnTo>
                    <a:lnTo>
                      <a:pt x="438" y="2533"/>
                    </a:lnTo>
                    <a:lnTo>
                      <a:pt x="438" y="2495"/>
                    </a:lnTo>
                    <a:lnTo>
                      <a:pt x="418" y="2343"/>
                    </a:lnTo>
                    <a:lnTo>
                      <a:pt x="400" y="2304"/>
                    </a:lnTo>
                    <a:lnTo>
                      <a:pt x="381" y="2267"/>
                    </a:lnTo>
                    <a:lnTo>
                      <a:pt x="286" y="2209"/>
                    </a:lnTo>
                    <a:lnTo>
                      <a:pt x="247" y="2172"/>
                    </a:lnTo>
                    <a:lnTo>
                      <a:pt x="209" y="2133"/>
                    </a:lnTo>
                    <a:lnTo>
                      <a:pt x="247" y="2057"/>
                    </a:lnTo>
                    <a:lnTo>
                      <a:pt x="286" y="2019"/>
                    </a:lnTo>
                    <a:lnTo>
                      <a:pt x="286" y="2000"/>
                    </a:lnTo>
                    <a:lnTo>
                      <a:pt x="286" y="1943"/>
                    </a:lnTo>
                    <a:lnTo>
                      <a:pt x="266" y="1828"/>
                    </a:lnTo>
                    <a:lnTo>
                      <a:pt x="266" y="1733"/>
                    </a:lnTo>
                    <a:lnTo>
                      <a:pt x="247" y="1676"/>
                    </a:lnTo>
                    <a:lnTo>
                      <a:pt x="247" y="1638"/>
                    </a:lnTo>
                    <a:lnTo>
                      <a:pt x="266" y="1505"/>
                    </a:lnTo>
                    <a:lnTo>
                      <a:pt x="362" y="1219"/>
                    </a:lnTo>
                    <a:lnTo>
                      <a:pt x="362" y="1181"/>
                    </a:lnTo>
                    <a:lnTo>
                      <a:pt x="342" y="1162"/>
                    </a:lnTo>
                    <a:lnTo>
                      <a:pt x="323" y="1124"/>
                    </a:lnTo>
                    <a:lnTo>
                      <a:pt x="323" y="1105"/>
                    </a:lnTo>
                    <a:lnTo>
                      <a:pt x="342" y="1105"/>
                    </a:lnTo>
                    <a:lnTo>
                      <a:pt x="362" y="1085"/>
                    </a:lnTo>
                    <a:lnTo>
                      <a:pt x="381" y="1085"/>
                    </a:lnTo>
                    <a:lnTo>
                      <a:pt x="381" y="1066"/>
                    </a:lnTo>
                    <a:lnTo>
                      <a:pt x="400" y="1009"/>
                    </a:lnTo>
                    <a:lnTo>
                      <a:pt x="418" y="952"/>
                    </a:lnTo>
                    <a:lnTo>
                      <a:pt x="418" y="914"/>
                    </a:lnTo>
                    <a:lnTo>
                      <a:pt x="418" y="838"/>
                    </a:lnTo>
                    <a:lnTo>
                      <a:pt x="457" y="857"/>
                    </a:lnTo>
                    <a:lnTo>
                      <a:pt x="495" y="857"/>
                    </a:lnTo>
                    <a:lnTo>
                      <a:pt x="514" y="857"/>
                    </a:lnTo>
                    <a:lnTo>
                      <a:pt x="533" y="838"/>
                    </a:lnTo>
                    <a:lnTo>
                      <a:pt x="571" y="857"/>
                    </a:lnTo>
                    <a:lnTo>
                      <a:pt x="647" y="876"/>
                    </a:lnTo>
                    <a:lnTo>
                      <a:pt x="667" y="876"/>
                    </a:lnTo>
                    <a:lnTo>
                      <a:pt x="723" y="838"/>
                    </a:lnTo>
                    <a:lnTo>
                      <a:pt x="762" y="762"/>
                    </a:lnTo>
                    <a:lnTo>
                      <a:pt x="780" y="686"/>
                    </a:lnTo>
                    <a:lnTo>
                      <a:pt x="780" y="590"/>
                    </a:lnTo>
                    <a:lnTo>
                      <a:pt x="780" y="552"/>
                    </a:lnTo>
                    <a:lnTo>
                      <a:pt x="780" y="514"/>
                    </a:lnTo>
                    <a:lnTo>
                      <a:pt x="743" y="419"/>
                    </a:lnTo>
                    <a:lnTo>
                      <a:pt x="743" y="381"/>
                    </a:lnTo>
                    <a:lnTo>
                      <a:pt x="723" y="305"/>
                    </a:lnTo>
                    <a:lnTo>
                      <a:pt x="704" y="228"/>
                    </a:lnTo>
                    <a:lnTo>
                      <a:pt x="609" y="0"/>
                    </a:lnTo>
                    <a:lnTo>
                      <a:pt x="1390" y="19"/>
                    </a:lnTo>
                    <a:lnTo>
                      <a:pt x="2704" y="19"/>
                    </a:lnTo>
                    <a:lnTo>
                      <a:pt x="2990" y="19"/>
                    </a:lnTo>
                    <a:lnTo>
                      <a:pt x="3009" y="95"/>
                    </a:lnTo>
                    <a:lnTo>
                      <a:pt x="3047" y="152"/>
                    </a:lnTo>
                    <a:lnTo>
                      <a:pt x="3105" y="209"/>
                    </a:lnTo>
                    <a:lnTo>
                      <a:pt x="3181" y="247"/>
                    </a:lnTo>
                    <a:lnTo>
                      <a:pt x="3219" y="267"/>
                    </a:lnTo>
                    <a:lnTo>
                      <a:pt x="3219" y="305"/>
                    </a:lnTo>
                    <a:lnTo>
                      <a:pt x="3257" y="381"/>
                    </a:lnTo>
                    <a:lnTo>
                      <a:pt x="3295" y="438"/>
                    </a:lnTo>
                    <a:lnTo>
                      <a:pt x="3333" y="495"/>
                    </a:lnTo>
                    <a:lnTo>
                      <a:pt x="3409" y="533"/>
                    </a:lnTo>
                    <a:lnTo>
                      <a:pt x="3428" y="552"/>
                    </a:lnTo>
                    <a:lnTo>
                      <a:pt x="3428" y="572"/>
                    </a:lnTo>
                    <a:lnTo>
                      <a:pt x="3505" y="667"/>
                    </a:lnTo>
                    <a:lnTo>
                      <a:pt x="3562" y="704"/>
                    </a:lnTo>
                    <a:lnTo>
                      <a:pt x="3695" y="724"/>
                    </a:lnTo>
                    <a:lnTo>
                      <a:pt x="3752" y="743"/>
                    </a:lnTo>
                    <a:lnTo>
                      <a:pt x="3733" y="800"/>
                    </a:lnTo>
                    <a:lnTo>
                      <a:pt x="3714" y="857"/>
                    </a:lnTo>
                    <a:lnTo>
                      <a:pt x="3714" y="971"/>
                    </a:lnTo>
                    <a:lnTo>
                      <a:pt x="3714" y="1048"/>
                    </a:lnTo>
                    <a:lnTo>
                      <a:pt x="3771" y="1162"/>
                    </a:lnTo>
                    <a:lnTo>
                      <a:pt x="3790" y="1295"/>
                    </a:lnTo>
                    <a:lnTo>
                      <a:pt x="3809" y="1352"/>
                    </a:lnTo>
                    <a:lnTo>
                      <a:pt x="3809" y="1410"/>
                    </a:lnTo>
                    <a:lnTo>
                      <a:pt x="3790" y="1447"/>
                    </a:lnTo>
                    <a:lnTo>
                      <a:pt x="3752" y="1466"/>
                    </a:lnTo>
                    <a:lnTo>
                      <a:pt x="3733" y="1486"/>
                    </a:lnTo>
                    <a:lnTo>
                      <a:pt x="3695" y="1505"/>
                    </a:lnTo>
                    <a:lnTo>
                      <a:pt x="3695" y="1543"/>
                    </a:lnTo>
                    <a:lnTo>
                      <a:pt x="3695" y="1562"/>
                    </a:lnTo>
                    <a:lnTo>
                      <a:pt x="3771" y="1600"/>
                    </a:lnTo>
                    <a:lnTo>
                      <a:pt x="3752" y="1657"/>
                    </a:lnTo>
                    <a:lnTo>
                      <a:pt x="3733" y="1791"/>
                    </a:lnTo>
                    <a:lnTo>
                      <a:pt x="3714" y="1828"/>
                    </a:lnTo>
                    <a:lnTo>
                      <a:pt x="3733" y="1847"/>
                    </a:lnTo>
                    <a:lnTo>
                      <a:pt x="3809" y="1905"/>
                    </a:lnTo>
                    <a:lnTo>
                      <a:pt x="3828" y="1905"/>
                    </a:lnTo>
                    <a:lnTo>
                      <a:pt x="3828" y="1943"/>
                    </a:lnTo>
                    <a:lnTo>
                      <a:pt x="3752" y="2019"/>
                    </a:lnTo>
                    <a:lnTo>
                      <a:pt x="3752" y="2076"/>
                    </a:lnTo>
                    <a:lnTo>
                      <a:pt x="3733" y="2095"/>
                    </a:lnTo>
                    <a:lnTo>
                      <a:pt x="3714" y="2095"/>
                    </a:lnTo>
                    <a:lnTo>
                      <a:pt x="3695" y="2114"/>
                    </a:lnTo>
                    <a:lnTo>
                      <a:pt x="3676" y="2114"/>
                    </a:lnTo>
                    <a:lnTo>
                      <a:pt x="3657" y="2133"/>
                    </a:lnTo>
                    <a:lnTo>
                      <a:pt x="3600" y="2286"/>
                    </a:lnTo>
                    <a:lnTo>
                      <a:pt x="3600" y="2304"/>
                    </a:lnTo>
                    <a:lnTo>
                      <a:pt x="3505" y="2381"/>
                    </a:lnTo>
                    <a:lnTo>
                      <a:pt x="3466" y="2438"/>
                    </a:lnTo>
                    <a:lnTo>
                      <a:pt x="3447" y="2514"/>
                    </a:lnTo>
                    <a:lnTo>
                      <a:pt x="3447" y="2609"/>
                    </a:lnTo>
                    <a:lnTo>
                      <a:pt x="3409" y="2667"/>
                    </a:lnTo>
                    <a:lnTo>
                      <a:pt x="3314" y="2667"/>
                    </a:lnTo>
                    <a:lnTo>
                      <a:pt x="3219" y="2648"/>
                    </a:lnTo>
                    <a:lnTo>
                      <a:pt x="3142" y="2629"/>
                    </a:lnTo>
                    <a:lnTo>
                      <a:pt x="3066" y="2685"/>
                    </a:lnTo>
                    <a:lnTo>
                      <a:pt x="3028" y="2762"/>
                    </a:lnTo>
                    <a:lnTo>
                      <a:pt x="3028" y="2838"/>
                    </a:lnTo>
                    <a:lnTo>
                      <a:pt x="3009" y="2895"/>
                    </a:lnTo>
                    <a:lnTo>
                      <a:pt x="3028" y="2933"/>
                    </a:lnTo>
                    <a:lnTo>
                      <a:pt x="3105" y="2990"/>
                    </a:lnTo>
                    <a:lnTo>
                      <a:pt x="3124" y="3010"/>
                    </a:lnTo>
                    <a:lnTo>
                      <a:pt x="3142" y="3047"/>
                    </a:lnTo>
                    <a:lnTo>
                      <a:pt x="3142" y="3105"/>
                    </a:lnTo>
                    <a:lnTo>
                      <a:pt x="3142" y="3162"/>
                    </a:lnTo>
                    <a:lnTo>
                      <a:pt x="3124" y="3181"/>
                    </a:lnTo>
                    <a:lnTo>
                      <a:pt x="3028" y="3143"/>
                    </a:lnTo>
                    <a:lnTo>
                      <a:pt x="2990" y="3066"/>
                    </a:lnTo>
                    <a:lnTo>
                      <a:pt x="2933" y="2914"/>
                    </a:lnTo>
                    <a:lnTo>
                      <a:pt x="2857" y="2838"/>
                    </a:lnTo>
                    <a:lnTo>
                      <a:pt x="2780" y="2800"/>
                    </a:lnTo>
                    <a:lnTo>
                      <a:pt x="2724" y="2819"/>
                    </a:lnTo>
                    <a:lnTo>
                      <a:pt x="2724" y="2933"/>
                    </a:lnTo>
                    <a:lnTo>
                      <a:pt x="2704" y="2914"/>
                    </a:lnTo>
                    <a:lnTo>
                      <a:pt x="2685" y="2876"/>
                    </a:lnTo>
                    <a:lnTo>
                      <a:pt x="2666" y="2933"/>
                    </a:lnTo>
                    <a:lnTo>
                      <a:pt x="2704" y="2990"/>
                    </a:lnTo>
                    <a:lnTo>
                      <a:pt x="2743" y="3029"/>
                    </a:lnTo>
                    <a:lnTo>
                      <a:pt x="2780" y="3124"/>
                    </a:lnTo>
                    <a:lnTo>
                      <a:pt x="2819" y="3162"/>
                    </a:lnTo>
                    <a:lnTo>
                      <a:pt x="2876" y="3200"/>
                    </a:lnTo>
                    <a:lnTo>
                      <a:pt x="2895" y="3238"/>
                    </a:lnTo>
                    <a:lnTo>
                      <a:pt x="2895" y="3295"/>
                    </a:lnTo>
                    <a:lnTo>
                      <a:pt x="2857" y="3390"/>
                    </a:lnTo>
                    <a:lnTo>
                      <a:pt x="2819" y="3619"/>
                    </a:lnTo>
                    <a:lnTo>
                      <a:pt x="2819" y="4000"/>
                    </a:lnTo>
                    <a:lnTo>
                      <a:pt x="2780" y="4209"/>
                    </a:lnTo>
                    <a:lnTo>
                      <a:pt x="2762" y="4457"/>
                    </a:lnTo>
                    <a:lnTo>
                      <a:pt x="2762" y="4495"/>
                    </a:lnTo>
                    <a:lnTo>
                      <a:pt x="2724" y="4476"/>
                    </a:lnTo>
                    <a:lnTo>
                      <a:pt x="2704" y="4457"/>
                    </a:lnTo>
                    <a:lnTo>
                      <a:pt x="2685" y="4324"/>
                    </a:lnTo>
                    <a:lnTo>
                      <a:pt x="2685" y="4285"/>
                    </a:lnTo>
                    <a:lnTo>
                      <a:pt x="2590" y="4229"/>
                    </a:lnTo>
                    <a:lnTo>
                      <a:pt x="2590" y="4209"/>
                    </a:lnTo>
                    <a:lnTo>
                      <a:pt x="2590" y="4171"/>
                    </a:lnTo>
                    <a:lnTo>
                      <a:pt x="2590" y="4133"/>
                    </a:lnTo>
                    <a:lnTo>
                      <a:pt x="2590" y="4114"/>
                    </a:lnTo>
                    <a:lnTo>
                      <a:pt x="2533" y="3981"/>
                    </a:lnTo>
                    <a:lnTo>
                      <a:pt x="2495" y="3943"/>
                    </a:lnTo>
                    <a:lnTo>
                      <a:pt x="2476" y="3886"/>
                    </a:lnTo>
                    <a:lnTo>
                      <a:pt x="2438" y="3562"/>
                    </a:lnTo>
                    <a:lnTo>
                      <a:pt x="2457" y="3505"/>
                    </a:lnTo>
                    <a:lnTo>
                      <a:pt x="2476" y="3333"/>
                    </a:lnTo>
                    <a:lnTo>
                      <a:pt x="2476" y="3276"/>
                    </a:lnTo>
                    <a:lnTo>
                      <a:pt x="2457" y="3181"/>
                    </a:lnTo>
                    <a:lnTo>
                      <a:pt x="2438" y="3124"/>
                    </a:lnTo>
                    <a:lnTo>
                      <a:pt x="2438" y="3066"/>
                    </a:lnTo>
                    <a:lnTo>
                      <a:pt x="2438" y="3029"/>
                    </a:lnTo>
                    <a:lnTo>
                      <a:pt x="2399" y="3010"/>
                    </a:lnTo>
                    <a:lnTo>
                      <a:pt x="2343" y="2990"/>
                    </a:lnTo>
                    <a:lnTo>
                      <a:pt x="2285" y="2971"/>
                    </a:lnTo>
                    <a:lnTo>
                      <a:pt x="2190" y="2819"/>
                    </a:lnTo>
                    <a:lnTo>
                      <a:pt x="2171" y="2781"/>
                    </a:lnTo>
                    <a:lnTo>
                      <a:pt x="2190" y="2648"/>
                    </a:lnTo>
                    <a:lnTo>
                      <a:pt x="2190" y="2609"/>
                    </a:lnTo>
                    <a:lnTo>
                      <a:pt x="2171" y="2553"/>
                    </a:lnTo>
                    <a:lnTo>
                      <a:pt x="2114" y="2495"/>
                    </a:lnTo>
                    <a:lnTo>
                      <a:pt x="2018" y="2400"/>
                    </a:lnTo>
                    <a:lnTo>
                      <a:pt x="1981" y="2362"/>
                    </a:lnTo>
                    <a:lnTo>
                      <a:pt x="1962" y="2324"/>
                    </a:lnTo>
                    <a:lnTo>
                      <a:pt x="1942" y="2209"/>
                    </a:lnTo>
                    <a:lnTo>
                      <a:pt x="1847" y="1962"/>
                    </a:lnTo>
                    <a:lnTo>
                      <a:pt x="1847" y="1847"/>
                    </a:lnTo>
                    <a:lnTo>
                      <a:pt x="1847" y="1791"/>
                    </a:lnTo>
                    <a:lnTo>
                      <a:pt x="1847" y="1733"/>
                    </a:lnTo>
                    <a:lnTo>
                      <a:pt x="1828" y="1695"/>
                    </a:lnTo>
                    <a:lnTo>
                      <a:pt x="1790" y="1695"/>
                    </a:lnTo>
                    <a:close/>
                    <a:moveTo>
                      <a:pt x="723" y="6724"/>
                    </a:moveTo>
                    <a:lnTo>
                      <a:pt x="723" y="6743"/>
                    </a:lnTo>
                    <a:lnTo>
                      <a:pt x="743" y="6781"/>
                    </a:lnTo>
                    <a:lnTo>
                      <a:pt x="743" y="6857"/>
                    </a:lnTo>
                    <a:lnTo>
                      <a:pt x="723" y="6876"/>
                    </a:lnTo>
                    <a:lnTo>
                      <a:pt x="704" y="6876"/>
                    </a:lnTo>
                    <a:lnTo>
                      <a:pt x="667" y="6876"/>
                    </a:lnTo>
                    <a:lnTo>
                      <a:pt x="628" y="6876"/>
                    </a:lnTo>
                    <a:lnTo>
                      <a:pt x="571" y="6876"/>
                    </a:lnTo>
                    <a:lnTo>
                      <a:pt x="552" y="6876"/>
                    </a:lnTo>
                    <a:lnTo>
                      <a:pt x="533" y="6857"/>
                    </a:lnTo>
                    <a:lnTo>
                      <a:pt x="495" y="6838"/>
                    </a:lnTo>
                    <a:lnTo>
                      <a:pt x="495" y="6819"/>
                    </a:lnTo>
                    <a:lnTo>
                      <a:pt x="533" y="6800"/>
                    </a:lnTo>
                    <a:lnTo>
                      <a:pt x="571" y="6743"/>
                    </a:lnTo>
                    <a:lnTo>
                      <a:pt x="609" y="6724"/>
                    </a:lnTo>
                    <a:lnTo>
                      <a:pt x="685" y="6724"/>
                    </a:lnTo>
                    <a:lnTo>
                      <a:pt x="723" y="6724"/>
                    </a:ln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71" name="Freeform 3">
                <a:extLst>
                  <a:ext uri="{FF2B5EF4-FFF2-40B4-BE49-F238E27FC236}">
                    <a16:creationId xmlns:a16="http://schemas.microsoft.com/office/drawing/2014/main" id="{2F8A9D1A-916C-5049-ADC0-600D20B2F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18500" y="12261850"/>
                <a:ext cx="1687513" cy="1728788"/>
              </a:xfrm>
              <a:custGeom>
                <a:avLst/>
                <a:gdLst>
                  <a:gd name="T0" fmla="*/ 2147483646 w 4687"/>
                  <a:gd name="T1" fmla="*/ 2147483646 h 4801"/>
                  <a:gd name="T2" fmla="*/ 2147483646 w 4687"/>
                  <a:gd name="T3" fmla="*/ 2147483646 h 4801"/>
                  <a:gd name="T4" fmla="*/ 2147483646 w 4687"/>
                  <a:gd name="T5" fmla="*/ 2147483646 h 4801"/>
                  <a:gd name="T6" fmla="*/ 2147483646 w 4687"/>
                  <a:gd name="T7" fmla="*/ 2147483646 h 4801"/>
                  <a:gd name="T8" fmla="*/ 2147483646 w 4687"/>
                  <a:gd name="T9" fmla="*/ 2147483646 h 4801"/>
                  <a:gd name="T10" fmla="*/ 2147483646 w 4687"/>
                  <a:gd name="T11" fmla="*/ 2147483646 h 4801"/>
                  <a:gd name="T12" fmla="*/ 2147483646 w 4687"/>
                  <a:gd name="T13" fmla="*/ 2147483646 h 4801"/>
                  <a:gd name="T14" fmla="*/ 2147483646 w 4687"/>
                  <a:gd name="T15" fmla="*/ 2147483646 h 4801"/>
                  <a:gd name="T16" fmla="*/ 2147483646 w 4687"/>
                  <a:gd name="T17" fmla="*/ 2147483646 h 4801"/>
                  <a:gd name="T18" fmla="*/ 2147483646 w 4687"/>
                  <a:gd name="T19" fmla="*/ 2147483646 h 4801"/>
                  <a:gd name="T20" fmla="*/ 2147483646 w 4687"/>
                  <a:gd name="T21" fmla="*/ 2147483646 h 4801"/>
                  <a:gd name="T22" fmla="*/ 2147483646 w 4687"/>
                  <a:gd name="T23" fmla="*/ 2147483646 h 4801"/>
                  <a:gd name="T24" fmla="*/ 2147483646 w 4687"/>
                  <a:gd name="T25" fmla="*/ 2147483646 h 4801"/>
                  <a:gd name="T26" fmla="*/ 2147483646 w 4687"/>
                  <a:gd name="T27" fmla="*/ 2147483646 h 4801"/>
                  <a:gd name="T28" fmla="*/ 2147483646 w 4687"/>
                  <a:gd name="T29" fmla="*/ 2147483646 h 4801"/>
                  <a:gd name="T30" fmla="*/ 2147483646 w 4687"/>
                  <a:gd name="T31" fmla="*/ 2147483646 h 4801"/>
                  <a:gd name="T32" fmla="*/ 2147483646 w 4687"/>
                  <a:gd name="T33" fmla="*/ 2147483646 h 4801"/>
                  <a:gd name="T34" fmla="*/ 2147483646 w 4687"/>
                  <a:gd name="T35" fmla="*/ 2147483646 h 4801"/>
                  <a:gd name="T36" fmla="*/ 2147483646 w 4687"/>
                  <a:gd name="T37" fmla="*/ 2147483646 h 4801"/>
                  <a:gd name="T38" fmla="*/ 2147483646 w 4687"/>
                  <a:gd name="T39" fmla="*/ 2147483646 h 4801"/>
                  <a:gd name="T40" fmla="*/ 2147483646 w 4687"/>
                  <a:gd name="T41" fmla="*/ 2147483646 h 4801"/>
                  <a:gd name="T42" fmla="*/ 2147483646 w 4687"/>
                  <a:gd name="T43" fmla="*/ 2147483646 h 4801"/>
                  <a:gd name="T44" fmla="*/ 2147483646 w 4687"/>
                  <a:gd name="T45" fmla="*/ 2147483646 h 4801"/>
                  <a:gd name="T46" fmla="*/ 2147483646 w 4687"/>
                  <a:gd name="T47" fmla="*/ 2147483646 h 4801"/>
                  <a:gd name="T48" fmla="*/ 2147483646 w 4687"/>
                  <a:gd name="T49" fmla="*/ 2147483646 h 4801"/>
                  <a:gd name="T50" fmla="*/ 2147483646 w 4687"/>
                  <a:gd name="T51" fmla="*/ 2147483646 h 4801"/>
                  <a:gd name="T52" fmla="*/ 2147483646 w 4687"/>
                  <a:gd name="T53" fmla="*/ 2147483646 h 4801"/>
                  <a:gd name="T54" fmla="*/ 2147483646 w 4687"/>
                  <a:gd name="T55" fmla="*/ 2147483646 h 4801"/>
                  <a:gd name="T56" fmla="*/ 2147483646 w 4687"/>
                  <a:gd name="T57" fmla="*/ 2147483646 h 4801"/>
                  <a:gd name="T58" fmla="*/ 2147483646 w 4687"/>
                  <a:gd name="T59" fmla="*/ 2147483646 h 4801"/>
                  <a:gd name="T60" fmla="*/ 2147483646 w 4687"/>
                  <a:gd name="T61" fmla="*/ 2147483646 h 4801"/>
                  <a:gd name="T62" fmla="*/ 2147483646 w 4687"/>
                  <a:gd name="T63" fmla="*/ 2147483646 h 4801"/>
                  <a:gd name="T64" fmla="*/ 2147483646 w 4687"/>
                  <a:gd name="T65" fmla="*/ 2147483646 h 4801"/>
                  <a:gd name="T66" fmla="*/ 2147483646 w 4687"/>
                  <a:gd name="T67" fmla="*/ 2147483646 h 4801"/>
                  <a:gd name="T68" fmla="*/ 2147483646 w 4687"/>
                  <a:gd name="T69" fmla="*/ 2147483646 h 4801"/>
                  <a:gd name="T70" fmla="*/ 2147483646 w 4687"/>
                  <a:gd name="T71" fmla="*/ 2147483646 h 4801"/>
                  <a:gd name="T72" fmla="*/ 2147483646 w 4687"/>
                  <a:gd name="T73" fmla="*/ 2147483646 h 4801"/>
                  <a:gd name="T74" fmla="*/ 2147483646 w 4687"/>
                  <a:gd name="T75" fmla="*/ 2147483646 h 4801"/>
                  <a:gd name="T76" fmla="*/ 2147483646 w 4687"/>
                  <a:gd name="T77" fmla="*/ 2147483646 h 4801"/>
                  <a:gd name="T78" fmla="*/ 2147483646 w 4687"/>
                  <a:gd name="T79" fmla="*/ 2147483646 h 4801"/>
                  <a:gd name="T80" fmla="*/ 2147483646 w 4687"/>
                  <a:gd name="T81" fmla="*/ 2147483646 h 4801"/>
                  <a:gd name="T82" fmla="*/ 2147483646 w 4687"/>
                  <a:gd name="T83" fmla="*/ 2147483646 h 4801"/>
                  <a:gd name="T84" fmla="*/ 2147483646 w 4687"/>
                  <a:gd name="T85" fmla="*/ 2147483646 h 4801"/>
                  <a:gd name="T86" fmla="*/ 2147483646 w 4687"/>
                  <a:gd name="T87" fmla="*/ 2147483646 h 4801"/>
                  <a:gd name="T88" fmla="*/ 2147483646 w 4687"/>
                  <a:gd name="T89" fmla="*/ 2147483646 h 4801"/>
                  <a:gd name="T90" fmla="*/ 2147483646 w 4687"/>
                  <a:gd name="T91" fmla="*/ 2147483646 h 4801"/>
                  <a:gd name="T92" fmla="*/ 2147483646 w 4687"/>
                  <a:gd name="T93" fmla="*/ 2147483646 h 4801"/>
                  <a:gd name="T94" fmla="*/ 2147483646 w 4687"/>
                  <a:gd name="T95" fmla="*/ 2147483646 h 4801"/>
                  <a:gd name="T96" fmla="*/ 2147483646 w 4687"/>
                  <a:gd name="T97" fmla="*/ 2147483646 h 4801"/>
                  <a:gd name="T98" fmla="*/ 2147483646 w 4687"/>
                  <a:gd name="T99" fmla="*/ 2147483646 h 4801"/>
                  <a:gd name="T100" fmla="*/ 2147483646 w 4687"/>
                  <a:gd name="T101" fmla="*/ 2147483646 h 4801"/>
                  <a:gd name="T102" fmla="*/ 2147483646 w 4687"/>
                  <a:gd name="T103" fmla="*/ 2147483646 h 4801"/>
                  <a:gd name="T104" fmla="*/ 2147483646 w 4687"/>
                  <a:gd name="T105" fmla="*/ 2147483646 h 4801"/>
                  <a:gd name="T106" fmla="*/ 2147483646 w 4687"/>
                  <a:gd name="T107" fmla="*/ 2147483646 h 4801"/>
                  <a:gd name="T108" fmla="*/ 2147483646 w 4687"/>
                  <a:gd name="T109" fmla="*/ 2147483646 h 4801"/>
                  <a:gd name="T110" fmla="*/ 2147483646 w 4687"/>
                  <a:gd name="T111" fmla="*/ 2147483646 h 4801"/>
                  <a:gd name="T112" fmla="*/ 2147483646 w 4687"/>
                  <a:gd name="T113" fmla="*/ 2147483646 h 480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687" h="4801">
                    <a:moveTo>
                      <a:pt x="2781" y="3524"/>
                    </a:moveTo>
                    <a:lnTo>
                      <a:pt x="2743" y="3505"/>
                    </a:lnTo>
                    <a:lnTo>
                      <a:pt x="2724" y="3505"/>
                    </a:lnTo>
                    <a:lnTo>
                      <a:pt x="2743" y="3543"/>
                    </a:lnTo>
                    <a:lnTo>
                      <a:pt x="2743" y="3581"/>
                    </a:lnTo>
                    <a:lnTo>
                      <a:pt x="2743" y="3600"/>
                    </a:lnTo>
                    <a:lnTo>
                      <a:pt x="2724" y="3619"/>
                    </a:lnTo>
                    <a:lnTo>
                      <a:pt x="2705" y="3619"/>
                    </a:lnTo>
                    <a:lnTo>
                      <a:pt x="2686" y="3619"/>
                    </a:lnTo>
                    <a:lnTo>
                      <a:pt x="2667" y="3619"/>
                    </a:lnTo>
                    <a:lnTo>
                      <a:pt x="2591" y="3676"/>
                    </a:lnTo>
                    <a:lnTo>
                      <a:pt x="2553" y="3676"/>
                    </a:lnTo>
                    <a:lnTo>
                      <a:pt x="2534" y="3696"/>
                    </a:lnTo>
                    <a:lnTo>
                      <a:pt x="2495" y="3696"/>
                    </a:lnTo>
                    <a:lnTo>
                      <a:pt x="2477" y="3696"/>
                    </a:lnTo>
                    <a:lnTo>
                      <a:pt x="2477" y="3714"/>
                    </a:lnTo>
                    <a:lnTo>
                      <a:pt x="2458" y="3752"/>
                    </a:lnTo>
                    <a:lnTo>
                      <a:pt x="2419" y="3772"/>
                    </a:lnTo>
                    <a:lnTo>
                      <a:pt x="2381" y="3752"/>
                    </a:lnTo>
                    <a:lnTo>
                      <a:pt x="2362" y="3733"/>
                    </a:lnTo>
                    <a:lnTo>
                      <a:pt x="2343" y="3676"/>
                    </a:lnTo>
                    <a:lnTo>
                      <a:pt x="2324" y="3619"/>
                    </a:lnTo>
                    <a:lnTo>
                      <a:pt x="2324" y="3524"/>
                    </a:lnTo>
                    <a:lnTo>
                      <a:pt x="2362" y="3429"/>
                    </a:lnTo>
                    <a:lnTo>
                      <a:pt x="2419" y="3391"/>
                    </a:lnTo>
                    <a:lnTo>
                      <a:pt x="2458" y="3410"/>
                    </a:lnTo>
                    <a:lnTo>
                      <a:pt x="2477" y="3467"/>
                    </a:lnTo>
                    <a:lnTo>
                      <a:pt x="2514" y="3486"/>
                    </a:lnTo>
                    <a:lnTo>
                      <a:pt x="2553" y="3486"/>
                    </a:lnTo>
                    <a:lnTo>
                      <a:pt x="2572" y="3467"/>
                    </a:lnTo>
                    <a:lnTo>
                      <a:pt x="2572" y="3429"/>
                    </a:lnTo>
                    <a:lnTo>
                      <a:pt x="2591" y="3391"/>
                    </a:lnTo>
                    <a:lnTo>
                      <a:pt x="2610" y="3371"/>
                    </a:lnTo>
                    <a:lnTo>
                      <a:pt x="2667" y="3391"/>
                    </a:lnTo>
                    <a:lnTo>
                      <a:pt x="2724" y="3429"/>
                    </a:lnTo>
                    <a:lnTo>
                      <a:pt x="2762" y="3486"/>
                    </a:lnTo>
                    <a:lnTo>
                      <a:pt x="2781" y="3524"/>
                    </a:lnTo>
                    <a:close/>
                    <a:moveTo>
                      <a:pt x="3105" y="2648"/>
                    </a:moveTo>
                    <a:lnTo>
                      <a:pt x="3086" y="2705"/>
                    </a:lnTo>
                    <a:lnTo>
                      <a:pt x="3010" y="2781"/>
                    </a:lnTo>
                    <a:lnTo>
                      <a:pt x="2991" y="2819"/>
                    </a:lnTo>
                    <a:lnTo>
                      <a:pt x="2991" y="2838"/>
                    </a:lnTo>
                    <a:lnTo>
                      <a:pt x="3010" y="2857"/>
                    </a:lnTo>
                    <a:lnTo>
                      <a:pt x="3010" y="2895"/>
                    </a:lnTo>
                    <a:lnTo>
                      <a:pt x="2991" y="2914"/>
                    </a:lnTo>
                    <a:lnTo>
                      <a:pt x="2953" y="2934"/>
                    </a:lnTo>
                    <a:lnTo>
                      <a:pt x="2953" y="2953"/>
                    </a:lnTo>
                    <a:lnTo>
                      <a:pt x="2953" y="2971"/>
                    </a:lnTo>
                    <a:lnTo>
                      <a:pt x="2972" y="2971"/>
                    </a:lnTo>
                    <a:lnTo>
                      <a:pt x="2972" y="3010"/>
                    </a:lnTo>
                    <a:lnTo>
                      <a:pt x="2953" y="3048"/>
                    </a:lnTo>
                    <a:lnTo>
                      <a:pt x="2915" y="3105"/>
                    </a:lnTo>
                    <a:lnTo>
                      <a:pt x="2895" y="3143"/>
                    </a:lnTo>
                    <a:lnTo>
                      <a:pt x="2895" y="3181"/>
                    </a:lnTo>
                    <a:lnTo>
                      <a:pt x="2895" y="3257"/>
                    </a:lnTo>
                    <a:lnTo>
                      <a:pt x="2876" y="3295"/>
                    </a:lnTo>
                    <a:lnTo>
                      <a:pt x="2858" y="3295"/>
                    </a:lnTo>
                    <a:lnTo>
                      <a:pt x="2839" y="3295"/>
                    </a:lnTo>
                    <a:lnTo>
                      <a:pt x="2819" y="3276"/>
                    </a:lnTo>
                    <a:lnTo>
                      <a:pt x="2800" y="3276"/>
                    </a:lnTo>
                    <a:lnTo>
                      <a:pt x="2743" y="3257"/>
                    </a:lnTo>
                    <a:lnTo>
                      <a:pt x="2705" y="3219"/>
                    </a:lnTo>
                    <a:lnTo>
                      <a:pt x="2667" y="3124"/>
                    </a:lnTo>
                    <a:lnTo>
                      <a:pt x="2648" y="3086"/>
                    </a:lnTo>
                    <a:lnTo>
                      <a:pt x="2610" y="3105"/>
                    </a:lnTo>
                    <a:lnTo>
                      <a:pt x="2591" y="3143"/>
                    </a:lnTo>
                    <a:lnTo>
                      <a:pt x="2553" y="3162"/>
                    </a:lnTo>
                    <a:lnTo>
                      <a:pt x="2534" y="3200"/>
                    </a:lnTo>
                    <a:lnTo>
                      <a:pt x="2534" y="3238"/>
                    </a:lnTo>
                    <a:lnTo>
                      <a:pt x="2553" y="3257"/>
                    </a:lnTo>
                    <a:lnTo>
                      <a:pt x="2534" y="3276"/>
                    </a:lnTo>
                    <a:lnTo>
                      <a:pt x="2514" y="3315"/>
                    </a:lnTo>
                    <a:lnTo>
                      <a:pt x="2477" y="3315"/>
                    </a:lnTo>
                    <a:lnTo>
                      <a:pt x="2438" y="3334"/>
                    </a:lnTo>
                    <a:lnTo>
                      <a:pt x="2400" y="3315"/>
                    </a:lnTo>
                    <a:lnTo>
                      <a:pt x="2362" y="3315"/>
                    </a:lnTo>
                    <a:lnTo>
                      <a:pt x="2381" y="3276"/>
                    </a:lnTo>
                    <a:lnTo>
                      <a:pt x="2362" y="3257"/>
                    </a:lnTo>
                    <a:lnTo>
                      <a:pt x="2362" y="3238"/>
                    </a:lnTo>
                    <a:lnTo>
                      <a:pt x="2343" y="3238"/>
                    </a:lnTo>
                    <a:lnTo>
                      <a:pt x="2343" y="3257"/>
                    </a:lnTo>
                    <a:lnTo>
                      <a:pt x="2324" y="3257"/>
                    </a:lnTo>
                    <a:lnTo>
                      <a:pt x="2305" y="3257"/>
                    </a:lnTo>
                    <a:lnTo>
                      <a:pt x="2305" y="3238"/>
                    </a:lnTo>
                    <a:lnTo>
                      <a:pt x="2305" y="3219"/>
                    </a:lnTo>
                    <a:lnTo>
                      <a:pt x="2324" y="3219"/>
                    </a:lnTo>
                    <a:lnTo>
                      <a:pt x="2324" y="3162"/>
                    </a:lnTo>
                    <a:lnTo>
                      <a:pt x="2343" y="3124"/>
                    </a:lnTo>
                    <a:lnTo>
                      <a:pt x="2362" y="3124"/>
                    </a:lnTo>
                    <a:lnTo>
                      <a:pt x="2419" y="3143"/>
                    </a:lnTo>
                    <a:lnTo>
                      <a:pt x="2419" y="3086"/>
                    </a:lnTo>
                    <a:lnTo>
                      <a:pt x="2400" y="3048"/>
                    </a:lnTo>
                    <a:lnTo>
                      <a:pt x="2381" y="3010"/>
                    </a:lnTo>
                    <a:lnTo>
                      <a:pt x="2362" y="2971"/>
                    </a:lnTo>
                    <a:lnTo>
                      <a:pt x="2343" y="2819"/>
                    </a:lnTo>
                    <a:lnTo>
                      <a:pt x="2324" y="2762"/>
                    </a:lnTo>
                    <a:lnTo>
                      <a:pt x="2343" y="2724"/>
                    </a:lnTo>
                    <a:lnTo>
                      <a:pt x="2362" y="2686"/>
                    </a:lnTo>
                    <a:lnTo>
                      <a:pt x="2381" y="2629"/>
                    </a:lnTo>
                    <a:lnTo>
                      <a:pt x="2381" y="2572"/>
                    </a:lnTo>
                    <a:lnTo>
                      <a:pt x="2362" y="2533"/>
                    </a:lnTo>
                    <a:lnTo>
                      <a:pt x="2286" y="2533"/>
                    </a:lnTo>
                    <a:lnTo>
                      <a:pt x="2191" y="2553"/>
                    </a:lnTo>
                    <a:lnTo>
                      <a:pt x="2172" y="2533"/>
                    </a:lnTo>
                    <a:lnTo>
                      <a:pt x="2115" y="2477"/>
                    </a:lnTo>
                    <a:lnTo>
                      <a:pt x="2096" y="2457"/>
                    </a:lnTo>
                    <a:lnTo>
                      <a:pt x="1981" y="2457"/>
                    </a:lnTo>
                    <a:lnTo>
                      <a:pt x="1962" y="2477"/>
                    </a:lnTo>
                    <a:lnTo>
                      <a:pt x="1905" y="2495"/>
                    </a:lnTo>
                    <a:lnTo>
                      <a:pt x="1867" y="2495"/>
                    </a:lnTo>
                    <a:lnTo>
                      <a:pt x="1810" y="2533"/>
                    </a:lnTo>
                    <a:lnTo>
                      <a:pt x="1600" y="2705"/>
                    </a:lnTo>
                    <a:lnTo>
                      <a:pt x="1524" y="2781"/>
                    </a:lnTo>
                    <a:lnTo>
                      <a:pt x="1410" y="2934"/>
                    </a:lnTo>
                    <a:lnTo>
                      <a:pt x="1391" y="2971"/>
                    </a:lnTo>
                    <a:lnTo>
                      <a:pt x="1391" y="3010"/>
                    </a:lnTo>
                    <a:lnTo>
                      <a:pt x="1448" y="3029"/>
                    </a:lnTo>
                    <a:lnTo>
                      <a:pt x="1486" y="3010"/>
                    </a:lnTo>
                    <a:lnTo>
                      <a:pt x="1524" y="3010"/>
                    </a:lnTo>
                    <a:lnTo>
                      <a:pt x="1524" y="3067"/>
                    </a:lnTo>
                    <a:lnTo>
                      <a:pt x="1505" y="3105"/>
                    </a:lnTo>
                    <a:lnTo>
                      <a:pt x="1486" y="3162"/>
                    </a:lnTo>
                    <a:lnTo>
                      <a:pt x="1448" y="3200"/>
                    </a:lnTo>
                    <a:lnTo>
                      <a:pt x="1410" y="3219"/>
                    </a:lnTo>
                    <a:lnTo>
                      <a:pt x="1429" y="3124"/>
                    </a:lnTo>
                    <a:lnTo>
                      <a:pt x="1429" y="3105"/>
                    </a:lnTo>
                    <a:lnTo>
                      <a:pt x="1410" y="3105"/>
                    </a:lnTo>
                    <a:lnTo>
                      <a:pt x="1371" y="3124"/>
                    </a:lnTo>
                    <a:lnTo>
                      <a:pt x="1353" y="3162"/>
                    </a:lnTo>
                    <a:lnTo>
                      <a:pt x="1353" y="3181"/>
                    </a:lnTo>
                    <a:lnTo>
                      <a:pt x="1315" y="3219"/>
                    </a:lnTo>
                    <a:lnTo>
                      <a:pt x="1200" y="3295"/>
                    </a:lnTo>
                    <a:lnTo>
                      <a:pt x="1162" y="3334"/>
                    </a:lnTo>
                    <a:lnTo>
                      <a:pt x="1181" y="3391"/>
                    </a:lnTo>
                    <a:lnTo>
                      <a:pt x="1219" y="3448"/>
                    </a:lnTo>
                    <a:lnTo>
                      <a:pt x="1257" y="3505"/>
                    </a:lnTo>
                    <a:lnTo>
                      <a:pt x="1239" y="3543"/>
                    </a:lnTo>
                    <a:lnTo>
                      <a:pt x="1219" y="3581"/>
                    </a:lnTo>
                    <a:lnTo>
                      <a:pt x="1162" y="3657"/>
                    </a:lnTo>
                    <a:lnTo>
                      <a:pt x="1124" y="3676"/>
                    </a:lnTo>
                    <a:lnTo>
                      <a:pt x="1105" y="3676"/>
                    </a:lnTo>
                    <a:lnTo>
                      <a:pt x="1086" y="3676"/>
                    </a:lnTo>
                    <a:lnTo>
                      <a:pt x="1048" y="3676"/>
                    </a:lnTo>
                    <a:lnTo>
                      <a:pt x="991" y="3752"/>
                    </a:lnTo>
                    <a:lnTo>
                      <a:pt x="953" y="3867"/>
                    </a:lnTo>
                    <a:lnTo>
                      <a:pt x="914" y="4095"/>
                    </a:lnTo>
                    <a:lnTo>
                      <a:pt x="914" y="4209"/>
                    </a:lnTo>
                    <a:lnTo>
                      <a:pt x="895" y="4267"/>
                    </a:lnTo>
                    <a:lnTo>
                      <a:pt x="800" y="4419"/>
                    </a:lnTo>
                    <a:lnTo>
                      <a:pt x="705" y="4648"/>
                    </a:lnTo>
                    <a:lnTo>
                      <a:pt x="667" y="4705"/>
                    </a:lnTo>
                    <a:lnTo>
                      <a:pt x="610" y="4743"/>
                    </a:lnTo>
                    <a:lnTo>
                      <a:pt x="591" y="4781"/>
                    </a:lnTo>
                    <a:lnTo>
                      <a:pt x="572" y="4800"/>
                    </a:lnTo>
                    <a:lnTo>
                      <a:pt x="514" y="4800"/>
                    </a:lnTo>
                    <a:lnTo>
                      <a:pt x="496" y="4781"/>
                    </a:lnTo>
                    <a:lnTo>
                      <a:pt x="362" y="4743"/>
                    </a:lnTo>
                    <a:lnTo>
                      <a:pt x="172" y="4629"/>
                    </a:lnTo>
                    <a:lnTo>
                      <a:pt x="96" y="4572"/>
                    </a:lnTo>
                    <a:lnTo>
                      <a:pt x="0" y="4381"/>
                    </a:lnTo>
                    <a:lnTo>
                      <a:pt x="0" y="4153"/>
                    </a:lnTo>
                    <a:lnTo>
                      <a:pt x="19" y="4114"/>
                    </a:lnTo>
                    <a:lnTo>
                      <a:pt x="96" y="3962"/>
                    </a:lnTo>
                    <a:lnTo>
                      <a:pt x="286" y="3791"/>
                    </a:lnTo>
                    <a:lnTo>
                      <a:pt x="362" y="3752"/>
                    </a:lnTo>
                    <a:lnTo>
                      <a:pt x="381" y="3733"/>
                    </a:lnTo>
                    <a:lnTo>
                      <a:pt x="400" y="3714"/>
                    </a:lnTo>
                    <a:lnTo>
                      <a:pt x="400" y="3696"/>
                    </a:lnTo>
                    <a:lnTo>
                      <a:pt x="400" y="3676"/>
                    </a:lnTo>
                    <a:lnTo>
                      <a:pt x="381" y="3657"/>
                    </a:lnTo>
                    <a:lnTo>
                      <a:pt x="343" y="3638"/>
                    </a:lnTo>
                    <a:lnTo>
                      <a:pt x="362" y="3562"/>
                    </a:lnTo>
                    <a:lnTo>
                      <a:pt x="381" y="3448"/>
                    </a:lnTo>
                    <a:lnTo>
                      <a:pt x="381" y="3371"/>
                    </a:lnTo>
                    <a:lnTo>
                      <a:pt x="381" y="3334"/>
                    </a:lnTo>
                    <a:lnTo>
                      <a:pt x="400" y="3315"/>
                    </a:lnTo>
                    <a:lnTo>
                      <a:pt x="438" y="3257"/>
                    </a:lnTo>
                    <a:lnTo>
                      <a:pt x="438" y="3238"/>
                    </a:lnTo>
                    <a:lnTo>
                      <a:pt x="438" y="3181"/>
                    </a:lnTo>
                    <a:lnTo>
                      <a:pt x="477" y="3143"/>
                    </a:lnTo>
                    <a:lnTo>
                      <a:pt x="496" y="3124"/>
                    </a:lnTo>
                    <a:lnTo>
                      <a:pt x="553" y="3086"/>
                    </a:lnTo>
                    <a:lnTo>
                      <a:pt x="572" y="3067"/>
                    </a:lnTo>
                    <a:lnTo>
                      <a:pt x="629" y="3029"/>
                    </a:lnTo>
                    <a:lnTo>
                      <a:pt x="648" y="2990"/>
                    </a:lnTo>
                    <a:lnTo>
                      <a:pt x="553" y="2953"/>
                    </a:lnTo>
                    <a:lnTo>
                      <a:pt x="553" y="2895"/>
                    </a:lnTo>
                    <a:lnTo>
                      <a:pt x="591" y="2800"/>
                    </a:lnTo>
                    <a:lnTo>
                      <a:pt x="591" y="2686"/>
                    </a:lnTo>
                    <a:lnTo>
                      <a:pt x="572" y="2629"/>
                    </a:lnTo>
                    <a:lnTo>
                      <a:pt x="533" y="2609"/>
                    </a:lnTo>
                    <a:lnTo>
                      <a:pt x="514" y="2572"/>
                    </a:lnTo>
                    <a:lnTo>
                      <a:pt x="533" y="2514"/>
                    </a:lnTo>
                    <a:lnTo>
                      <a:pt x="610" y="2400"/>
                    </a:lnTo>
                    <a:lnTo>
                      <a:pt x="819" y="2114"/>
                    </a:lnTo>
                    <a:lnTo>
                      <a:pt x="895" y="2000"/>
                    </a:lnTo>
                    <a:lnTo>
                      <a:pt x="914" y="1962"/>
                    </a:lnTo>
                    <a:lnTo>
                      <a:pt x="953" y="1924"/>
                    </a:lnTo>
                    <a:lnTo>
                      <a:pt x="1029" y="1886"/>
                    </a:lnTo>
                    <a:lnTo>
                      <a:pt x="1105" y="1867"/>
                    </a:lnTo>
                    <a:lnTo>
                      <a:pt x="1200" y="1790"/>
                    </a:lnTo>
                    <a:lnTo>
                      <a:pt x="1410" y="1733"/>
                    </a:lnTo>
                    <a:lnTo>
                      <a:pt x="1467" y="1715"/>
                    </a:lnTo>
                    <a:lnTo>
                      <a:pt x="1505" y="1752"/>
                    </a:lnTo>
                    <a:lnTo>
                      <a:pt x="1524" y="1715"/>
                    </a:lnTo>
                    <a:lnTo>
                      <a:pt x="1543" y="1715"/>
                    </a:lnTo>
                    <a:lnTo>
                      <a:pt x="1562" y="1715"/>
                    </a:lnTo>
                    <a:lnTo>
                      <a:pt x="1581" y="1733"/>
                    </a:lnTo>
                    <a:lnTo>
                      <a:pt x="1620" y="1715"/>
                    </a:lnTo>
                    <a:lnTo>
                      <a:pt x="1829" y="1657"/>
                    </a:lnTo>
                    <a:lnTo>
                      <a:pt x="1924" y="1619"/>
                    </a:lnTo>
                    <a:lnTo>
                      <a:pt x="1962" y="1600"/>
                    </a:lnTo>
                    <a:lnTo>
                      <a:pt x="2001" y="1505"/>
                    </a:lnTo>
                    <a:lnTo>
                      <a:pt x="2038" y="1467"/>
                    </a:lnTo>
                    <a:lnTo>
                      <a:pt x="2038" y="1505"/>
                    </a:lnTo>
                    <a:lnTo>
                      <a:pt x="2057" y="1562"/>
                    </a:lnTo>
                    <a:lnTo>
                      <a:pt x="2115" y="1600"/>
                    </a:lnTo>
                    <a:lnTo>
                      <a:pt x="2172" y="1600"/>
                    </a:lnTo>
                    <a:lnTo>
                      <a:pt x="2229" y="1600"/>
                    </a:lnTo>
                    <a:lnTo>
                      <a:pt x="2495" y="1562"/>
                    </a:lnTo>
                    <a:lnTo>
                      <a:pt x="2514" y="1543"/>
                    </a:lnTo>
                    <a:lnTo>
                      <a:pt x="2553" y="1524"/>
                    </a:lnTo>
                    <a:lnTo>
                      <a:pt x="2610" y="1524"/>
                    </a:lnTo>
                    <a:lnTo>
                      <a:pt x="2648" y="1524"/>
                    </a:lnTo>
                    <a:lnTo>
                      <a:pt x="2667" y="1505"/>
                    </a:lnTo>
                    <a:lnTo>
                      <a:pt x="2724" y="1486"/>
                    </a:lnTo>
                    <a:lnTo>
                      <a:pt x="2876" y="1353"/>
                    </a:lnTo>
                    <a:lnTo>
                      <a:pt x="2895" y="1295"/>
                    </a:lnTo>
                    <a:lnTo>
                      <a:pt x="2858" y="1257"/>
                    </a:lnTo>
                    <a:lnTo>
                      <a:pt x="2762" y="1181"/>
                    </a:lnTo>
                    <a:lnTo>
                      <a:pt x="2762" y="1162"/>
                    </a:lnTo>
                    <a:lnTo>
                      <a:pt x="2762" y="1105"/>
                    </a:lnTo>
                    <a:lnTo>
                      <a:pt x="2762" y="1086"/>
                    </a:lnTo>
                    <a:lnTo>
                      <a:pt x="2819" y="1048"/>
                    </a:lnTo>
                    <a:lnTo>
                      <a:pt x="2839" y="1048"/>
                    </a:lnTo>
                    <a:lnTo>
                      <a:pt x="2839" y="1029"/>
                    </a:lnTo>
                    <a:lnTo>
                      <a:pt x="2858" y="1009"/>
                    </a:lnTo>
                    <a:lnTo>
                      <a:pt x="2858" y="972"/>
                    </a:lnTo>
                    <a:lnTo>
                      <a:pt x="2858" y="953"/>
                    </a:lnTo>
                    <a:lnTo>
                      <a:pt x="2839" y="895"/>
                    </a:lnTo>
                    <a:lnTo>
                      <a:pt x="2839" y="857"/>
                    </a:lnTo>
                    <a:lnTo>
                      <a:pt x="2858" y="819"/>
                    </a:lnTo>
                    <a:lnTo>
                      <a:pt x="2915" y="743"/>
                    </a:lnTo>
                    <a:lnTo>
                      <a:pt x="2934" y="686"/>
                    </a:lnTo>
                    <a:lnTo>
                      <a:pt x="2934" y="667"/>
                    </a:lnTo>
                    <a:lnTo>
                      <a:pt x="2972" y="628"/>
                    </a:lnTo>
                    <a:lnTo>
                      <a:pt x="3010" y="591"/>
                    </a:lnTo>
                    <a:lnTo>
                      <a:pt x="3029" y="552"/>
                    </a:lnTo>
                    <a:lnTo>
                      <a:pt x="3067" y="552"/>
                    </a:lnTo>
                    <a:lnTo>
                      <a:pt x="3276" y="514"/>
                    </a:lnTo>
                    <a:lnTo>
                      <a:pt x="3372" y="476"/>
                    </a:lnTo>
                    <a:lnTo>
                      <a:pt x="3410" y="476"/>
                    </a:lnTo>
                    <a:lnTo>
                      <a:pt x="3429" y="496"/>
                    </a:lnTo>
                    <a:lnTo>
                      <a:pt x="3448" y="533"/>
                    </a:lnTo>
                    <a:lnTo>
                      <a:pt x="3467" y="533"/>
                    </a:lnTo>
                    <a:lnTo>
                      <a:pt x="3486" y="552"/>
                    </a:lnTo>
                    <a:lnTo>
                      <a:pt x="3638" y="533"/>
                    </a:lnTo>
                    <a:lnTo>
                      <a:pt x="3696" y="514"/>
                    </a:lnTo>
                    <a:lnTo>
                      <a:pt x="3715" y="476"/>
                    </a:lnTo>
                    <a:lnTo>
                      <a:pt x="3753" y="419"/>
                    </a:lnTo>
                    <a:lnTo>
                      <a:pt x="3772" y="400"/>
                    </a:lnTo>
                    <a:lnTo>
                      <a:pt x="3810" y="267"/>
                    </a:lnTo>
                    <a:lnTo>
                      <a:pt x="3829" y="247"/>
                    </a:lnTo>
                    <a:lnTo>
                      <a:pt x="3867" y="229"/>
                    </a:lnTo>
                    <a:lnTo>
                      <a:pt x="3886" y="229"/>
                    </a:lnTo>
                    <a:lnTo>
                      <a:pt x="3886" y="247"/>
                    </a:lnTo>
                    <a:lnTo>
                      <a:pt x="3905" y="247"/>
                    </a:lnTo>
                    <a:lnTo>
                      <a:pt x="3924" y="247"/>
                    </a:lnTo>
                    <a:lnTo>
                      <a:pt x="3943" y="247"/>
                    </a:lnTo>
                    <a:lnTo>
                      <a:pt x="3982" y="210"/>
                    </a:lnTo>
                    <a:lnTo>
                      <a:pt x="4000" y="210"/>
                    </a:lnTo>
                    <a:lnTo>
                      <a:pt x="3982" y="171"/>
                    </a:lnTo>
                    <a:lnTo>
                      <a:pt x="3905" y="76"/>
                    </a:lnTo>
                    <a:lnTo>
                      <a:pt x="3886" y="38"/>
                    </a:lnTo>
                    <a:lnTo>
                      <a:pt x="3867" y="19"/>
                    </a:lnTo>
                    <a:lnTo>
                      <a:pt x="3886" y="0"/>
                    </a:lnTo>
                    <a:lnTo>
                      <a:pt x="3924" y="0"/>
                    </a:lnTo>
                    <a:lnTo>
                      <a:pt x="3962" y="0"/>
                    </a:lnTo>
                    <a:lnTo>
                      <a:pt x="3982" y="0"/>
                    </a:lnTo>
                    <a:lnTo>
                      <a:pt x="4000" y="19"/>
                    </a:lnTo>
                    <a:lnTo>
                      <a:pt x="4058" y="57"/>
                    </a:lnTo>
                    <a:lnTo>
                      <a:pt x="4096" y="76"/>
                    </a:lnTo>
                    <a:lnTo>
                      <a:pt x="4134" y="95"/>
                    </a:lnTo>
                    <a:lnTo>
                      <a:pt x="4153" y="95"/>
                    </a:lnTo>
                    <a:lnTo>
                      <a:pt x="4191" y="76"/>
                    </a:lnTo>
                    <a:lnTo>
                      <a:pt x="4191" y="210"/>
                    </a:lnTo>
                    <a:lnTo>
                      <a:pt x="4210" y="267"/>
                    </a:lnTo>
                    <a:lnTo>
                      <a:pt x="4267" y="267"/>
                    </a:lnTo>
                    <a:lnTo>
                      <a:pt x="4286" y="286"/>
                    </a:lnTo>
                    <a:lnTo>
                      <a:pt x="4305" y="1295"/>
                    </a:lnTo>
                    <a:lnTo>
                      <a:pt x="4286" y="1562"/>
                    </a:lnTo>
                    <a:lnTo>
                      <a:pt x="4305" y="1715"/>
                    </a:lnTo>
                    <a:lnTo>
                      <a:pt x="4343" y="1790"/>
                    </a:lnTo>
                    <a:lnTo>
                      <a:pt x="4458" y="1810"/>
                    </a:lnTo>
                    <a:lnTo>
                      <a:pt x="4476" y="1829"/>
                    </a:lnTo>
                    <a:lnTo>
                      <a:pt x="4495" y="1847"/>
                    </a:lnTo>
                    <a:lnTo>
                      <a:pt x="4515" y="1867"/>
                    </a:lnTo>
                    <a:lnTo>
                      <a:pt x="4534" y="1886"/>
                    </a:lnTo>
                    <a:lnTo>
                      <a:pt x="4572" y="1886"/>
                    </a:lnTo>
                    <a:lnTo>
                      <a:pt x="4629" y="1886"/>
                    </a:lnTo>
                    <a:lnTo>
                      <a:pt x="4610" y="1905"/>
                    </a:lnTo>
                    <a:lnTo>
                      <a:pt x="4610" y="1962"/>
                    </a:lnTo>
                    <a:lnTo>
                      <a:pt x="4610" y="1981"/>
                    </a:lnTo>
                    <a:lnTo>
                      <a:pt x="4610" y="2000"/>
                    </a:lnTo>
                    <a:lnTo>
                      <a:pt x="4629" y="2000"/>
                    </a:lnTo>
                    <a:lnTo>
                      <a:pt x="4648" y="1981"/>
                    </a:lnTo>
                    <a:lnTo>
                      <a:pt x="4667" y="2038"/>
                    </a:lnTo>
                    <a:lnTo>
                      <a:pt x="4686" y="2096"/>
                    </a:lnTo>
                    <a:lnTo>
                      <a:pt x="4686" y="2133"/>
                    </a:lnTo>
                    <a:lnTo>
                      <a:pt x="4667" y="2191"/>
                    </a:lnTo>
                    <a:lnTo>
                      <a:pt x="4610" y="2228"/>
                    </a:lnTo>
                    <a:lnTo>
                      <a:pt x="4495" y="2305"/>
                    </a:lnTo>
                    <a:lnTo>
                      <a:pt x="4458" y="2343"/>
                    </a:lnTo>
                    <a:lnTo>
                      <a:pt x="4439" y="2343"/>
                    </a:lnTo>
                    <a:lnTo>
                      <a:pt x="4381" y="2324"/>
                    </a:lnTo>
                    <a:lnTo>
                      <a:pt x="4229" y="2343"/>
                    </a:lnTo>
                    <a:lnTo>
                      <a:pt x="4172" y="2343"/>
                    </a:lnTo>
                    <a:lnTo>
                      <a:pt x="4114" y="2362"/>
                    </a:lnTo>
                    <a:lnTo>
                      <a:pt x="4058" y="2400"/>
                    </a:lnTo>
                    <a:lnTo>
                      <a:pt x="4019" y="2419"/>
                    </a:lnTo>
                    <a:lnTo>
                      <a:pt x="4019" y="2514"/>
                    </a:lnTo>
                    <a:lnTo>
                      <a:pt x="4096" y="2591"/>
                    </a:lnTo>
                    <a:lnTo>
                      <a:pt x="4153" y="2667"/>
                    </a:lnTo>
                    <a:lnTo>
                      <a:pt x="4114" y="2781"/>
                    </a:lnTo>
                    <a:lnTo>
                      <a:pt x="4096" y="2819"/>
                    </a:lnTo>
                    <a:lnTo>
                      <a:pt x="4077" y="2838"/>
                    </a:lnTo>
                    <a:lnTo>
                      <a:pt x="4038" y="2857"/>
                    </a:lnTo>
                    <a:lnTo>
                      <a:pt x="4019" y="2876"/>
                    </a:lnTo>
                    <a:lnTo>
                      <a:pt x="3924" y="2895"/>
                    </a:lnTo>
                    <a:lnTo>
                      <a:pt x="3905" y="2895"/>
                    </a:lnTo>
                    <a:lnTo>
                      <a:pt x="3886" y="2914"/>
                    </a:lnTo>
                    <a:lnTo>
                      <a:pt x="3886" y="2953"/>
                    </a:lnTo>
                    <a:lnTo>
                      <a:pt x="3886" y="3010"/>
                    </a:lnTo>
                    <a:lnTo>
                      <a:pt x="3829" y="2990"/>
                    </a:lnTo>
                    <a:lnTo>
                      <a:pt x="3810" y="2990"/>
                    </a:lnTo>
                    <a:lnTo>
                      <a:pt x="3772" y="3029"/>
                    </a:lnTo>
                    <a:lnTo>
                      <a:pt x="3810" y="3086"/>
                    </a:lnTo>
                    <a:lnTo>
                      <a:pt x="3867" y="3124"/>
                    </a:lnTo>
                    <a:lnTo>
                      <a:pt x="3886" y="3181"/>
                    </a:lnTo>
                    <a:lnTo>
                      <a:pt x="3905" y="3238"/>
                    </a:lnTo>
                    <a:lnTo>
                      <a:pt x="3943" y="3276"/>
                    </a:lnTo>
                    <a:lnTo>
                      <a:pt x="4000" y="3295"/>
                    </a:lnTo>
                    <a:lnTo>
                      <a:pt x="4038" y="3334"/>
                    </a:lnTo>
                    <a:lnTo>
                      <a:pt x="4058" y="3391"/>
                    </a:lnTo>
                    <a:lnTo>
                      <a:pt x="4058" y="3448"/>
                    </a:lnTo>
                    <a:lnTo>
                      <a:pt x="4038" y="3505"/>
                    </a:lnTo>
                    <a:lnTo>
                      <a:pt x="4000" y="3543"/>
                    </a:lnTo>
                    <a:lnTo>
                      <a:pt x="3982" y="3562"/>
                    </a:lnTo>
                    <a:lnTo>
                      <a:pt x="3943" y="3543"/>
                    </a:lnTo>
                    <a:lnTo>
                      <a:pt x="3867" y="3486"/>
                    </a:lnTo>
                    <a:lnTo>
                      <a:pt x="3791" y="3448"/>
                    </a:lnTo>
                    <a:lnTo>
                      <a:pt x="3753" y="3429"/>
                    </a:lnTo>
                    <a:lnTo>
                      <a:pt x="3677" y="3352"/>
                    </a:lnTo>
                    <a:lnTo>
                      <a:pt x="3657" y="3295"/>
                    </a:lnTo>
                    <a:lnTo>
                      <a:pt x="3619" y="3276"/>
                    </a:lnTo>
                    <a:lnTo>
                      <a:pt x="3601" y="3257"/>
                    </a:lnTo>
                    <a:lnTo>
                      <a:pt x="3601" y="3200"/>
                    </a:lnTo>
                    <a:lnTo>
                      <a:pt x="3601" y="3181"/>
                    </a:lnTo>
                    <a:lnTo>
                      <a:pt x="3581" y="3162"/>
                    </a:lnTo>
                    <a:lnTo>
                      <a:pt x="3543" y="3143"/>
                    </a:lnTo>
                    <a:lnTo>
                      <a:pt x="3486" y="3162"/>
                    </a:lnTo>
                    <a:lnTo>
                      <a:pt x="3448" y="3181"/>
                    </a:lnTo>
                    <a:lnTo>
                      <a:pt x="3429" y="3200"/>
                    </a:lnTo>
                    <a:lnTo>
                      <a:pt x="3410" y="3238"/>
                    </a:lnTo>
                    <a:lnTo>
                      <a:pt x="3372" y="3257"/>
                    </a:lnTo>
                    <a:lnTo>
                      <a:pt x="3334" y="3257"/>
                    </a:lnTo>
                    <a:lnTo>
                      <a:pt x="3296" y="3257"/>
                    </a:lnTo>
                    <a:lnTo>
                      <a:pt x="3220" y="3181"/>
                    </a:lnTo>
                    <a:lnTo>
                      <a:pt x="3200" y="3143"/>
                    </a:lnTo>
                    <a:lnTo>
                      <a:pt x="3181" y="3086"/>
                    </a:lnTo>
                    <a:lnTo>
                      <a:pt x="3200" y="3029"/>
                    </a:lnTo>
                    <a:lnTo>
                      <a:pt x="3239" y="3010"/>
                    </a:lnTo>
                    <a:lnTo>
                      <a:pt x="3276" y="3010"/>
                    </a:lnTo>
                    <a:lnTo>
                      <a:pt x="3315" y="2990"/>
                    </a:lnTo>
                    <a:lnTo>
                      <a:pt x="3352" y="2934"/>
                    </a:lnTo>
                    <a:lnTo>
                      <a:pt x="3352" y="2876"/>
                    </a:lnTo>
                    <a:lnTo>
                      <a:pt x="3315" y="2838"/>
                    </a:lnTo>
                    <a:lnTo>
                      <a:pt x="3257" y="2819"/>
                    </a:lnTo>
                    <a:lnTo>
                      <a:pt x="3220" y="2800"/>
                    </a:lnTo>
                    <a:lnTo>
                      <a:pt x="3220" y="2724"/>
                    </a:lnTo>
                    <a:lnTo>
                      <a:pt x="3200" y="2648"/>
                    </a:lnTo>
                    <a:lnTo>
                      <a:pt x="3200" y="2609"/>
                    </a:lnTo>
                    <a:lnTo>
                      <a:pt x="3162" y="2591"/>
                    </a:lnTo>
                    <a:lnTo>
                      <a:pt x="3143" y="2609"/>
                    </a:lnTo>
                    <a:lnTo>
                      <a:pt x="3105" y="2648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72" name="Freeform 4">
                <a:extLst>
                  <a:ext uri="{FF2B5EF4-FFF2-40B4-BE49-F238E27FC236}">
                    <a16:creationId xmlns:a16="http://schemas.microsoft.com/office/drawing/2014/main" id="{CF94F54C-EE85-1F42-8E4E-E2ADD4CDD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5700" y="7358063"/>
                <a:ext cx="5362575" cy="6562725"/>
              </a:xfrm>
              <a:custGeom>
                <a:avLst/>
                <a:gdLst>
                  <a:gd name="T0" fmla="*/ 2147483646 w 14896"/>
                  <a:gd name="T1" fmla="*/ 2147483646 h 18230"/>
                  <a:gd name="T2" fmla="*/ 2147483646 w 14896"/>
                  <a:gd name="T3" fmla="*/ 2147483646 h 18230"/>
                  <a:gd name="T4" fmla="*/ 2147483646 w 14896"/>
                  <a:gd name="T5" fmla="*/ 2147483646 h 18230"/>
                  <a:gd name="T6" fmla="*/ 2147483646 w 14896"/>
                  <a:gd name="T7" fmla="*/ 2147483646 h 18230"/>
                  <a:gd name="T8" fmla="*/ 2147483646 w 14896"/>
                  <a:gd name="T9" fmla="*/ 2147483646 h 18230"/>
                  <a:gd name="T10" fmla="*/ 2147483646 w 14896"/>
                  <a:gd name="T11" fmla="*/ 2147483646 h 18230"/>
                  <a:gd name="T12" fmla="*/ 2147483646 w 14896"/>
                  <a:gd name="T13" fmla="*/ 2147483646 h 18230"/>
                  <a:gd name="T14" fmla="*/ 2147483646 w 14896"/>
                  <a:gd name="T15" fmla="*/ 2147483646 h 18230"/>
                  <a:gd name="T16" fmla="*/ 2147483646 w 14896"/>
                  <a:gd name="T17" fmla="*/ 2147483646 h 18230"/>
                  <a:gd name="T18" fmla="*/ 2147483646 w 14896"/>
                  <a:gd name="T19" fmla="*/ 2147483646 h 18230"/>
                  <a:gd name="T20" fmla="*/ 2147483646 w 14896"/>
                  <a:gd name="T21" fmla="*/ 2147483646 h 18230"/>
                  <a:gd name="T22" fmla="*/ 2147483646 w 14896"/>
                  <a:gd name="T23" fmla="*/ 2147483646 h 18230"/>
                  <a:gd name="T24" fmla="*/ 2147483646 w 14896"/>
                  <a:gd name="T25" fmla="*/ 2147483646 h 18230"/>
                  <a:gd name="T26" fmla="*/ 2147483646 w 14896"/>
                  <a:gd name="T27" fmla="*/ 2147483646 h 18230"/>
                  <a:gd name="T28" fmla="*/ 2147483646 w 14896"/>
                  <a:gd name="T29" fmla="*/ 2147483646 h 18230"/>
                  <a:gd name="T30" fmla="*/ 2147483646 w 14896"/>
                  <a:gd name="T31" fmla="*/ 2147483646 h 18230"/>
                  <a:gd name="T32" fmla="*/ 2147483646 w 14896"/>
                  <a:gd name="T33" fmla="*/ 2147483646 h 18230"/>
                  <a:gd name="T34" fmla="*/ 2147483646 w 14896"/>
                  <a:gd name="T35" fmla="*/ 2147483646 h 18230"/>
                  <a:gd name="T36" fmla="*/ 2147483646 w 14896"/>
                  <a:gd name="T37" fmla="*/ 2147483646 h 18230"/>
                  <a:gd name="T38" fmla="*/ 2147483646 w 14896"/>
                  <a:gd name="T39" fmla="*/ 2147483646 h 18230"/>
                  <a:gd name="T40" fmla="*/ 2147483646 w 14896"/>
                  <a:gd name="T41" fmla="*/ 2147483646 h 18230"/>
                  <a:gd name="T42" fmla="*/ 2147483646 w 14896"/>
                  <a:gd name="T43" fmla="*/ 2147483646 h 18230"/>
                  <a:gd name="T44" fmla="*/ 2147483646 w 14896"/>
                  <a:gd name="T45" fmla="*/ 2147483646 h 18230"/>
                  <a:gd name="T46" fmla="*/ 2147483646 w 14896"/>
                  <a:gd name="T47" fmla="*/ 2147483646 h 18230"/>
                  <a:gd name="T48" fmla="*/ 2147483646 w 14896"/>
                  <a:gd name="T49" fmla="*/ 2147483646 h 18230"/>
                  <a:gd name="T50" fmla="*/ 2147483646 w 14896"/>
                  <a:gd name="T51" fmla="*/ 2147483646 h 18230"/>
                  <a:gd name="T52" fmla="*/ 2147483646 w 14896"/>
                  <a:gd name="T53" fmla="*/ 2147483646 h 18230"/>
                  <a:gd name="T54" fmla="*/ 2147483646 w 14896"/>
                  <a:gd name="T55" fmla="*/ 2147483646 h 18230"/>
                  <a:gd name="T56" fmla="*/ 2147483646 w 14896"/>
                  <a:gd name="T57" fmla="*/ 2147483646 h 18230"/>
                  <a:gd name="T58" fmla="*/ 2147483646 w 14896"/>
                  <a:gd name="T59" fmla="*/ 2147483646 h 18230"/>
                  <a:gd name="T60" fmla="*/ 2147483646 w 14896"/>
                  <a:gd name="T61" fmla="*/ 2147483646 h 18230"/>
                  <a:gd name="T62" fmla="*/ 2147483646 w 14896"/>
                  <a:gd name="T63" fmla="*/ 2147483646 h 18230"/>
                  <a:gd name="T64" fmla="*/ 2147483646 w 14896"/>
                  <a:gd name="T65" fmla="*/ 2147483646 h 18230"/>
                  <a:gd name="T66" fmla="*/ 2147483646 w 14896"/>
                  <a:gd name="T67" fmla="*/ 2147483646 h 18230"/>
                  <a:gd name="T68" fmla="*/ 2147483646 w 14896"/>
                  <a:gd name="T69" fmla="*/ 2147483646 h 18230"/>
                  <a:gd name="T70" fmla="*/ 2147483646 w 14896"/>
                  <a:gd name="T71" fmla="*/ 2147483646 h 18230"/>
                  <a:gd name="T72" fmla="*/ 2147483646 w 14896"/>
                  <a:gd name="T73" fmla="*/ 2147483646 h 18230"/>
                  <a:gd name="T74" fmla="*/ 2147483646 w 14896"/>
                  <a:gd name="T75" fmla="*/ 2147483646 h 18230"/>
                  <a:gd name="T76" fmla="*/ 2147483646 w 14896"/>
                  <a:gd name="T77" fmla="*/ 2147483646 h 18230"/>
                  <a:gd name="T78" fmla="*/ 2147483646 w 14896"/>
                  <a:gd name="T79" fmla="*/ 2147483646 h 18230"/>
                  <a:gd name="T80" fmla="*/ 2147483646 w 14896"/>
                  <a:gd name="T81" fmla="*/ 2147483646 h 18230"/>
                  <a:gd name="T82" fmla="*/ 2147483646 w 14896"/>
                  <a:gd name="T83" fmla="*/ 2147483646 h 18230"/>
                  <a:gd name="T84" fmla="*/ 2147483646 w 14896"/>
                  <a:gd name="T85" fmla="*/ 2147483646 h 18230"/>
                  <a:gd name="T86" fmla="*/ 2147483646 w 14896"/>
                  <a:gd name="T87" fmla="*/ 2147483646 h 18230"/>
                  <a:gd name="T88" fmla="*/ 2147483646 w 14896"/>
                  <a:gd name="T89" fmla="*/ 2147483646 h 18230"/>
                  <a:gd name="T90" fmla="*/ 2147483646 w 14896"/>
                  <a:gd name="T91" fmla="*/ 2147483646 h 18230"/>
                  <a:gd name="T92" fmla="*/ 2147483646 w 14896"/>
                  <a:gd name="T93" fmla="*/ 2147483646 h 18230"/>
                  <a:gd name="T94" fmla="*/ 2147483646 w 14896"/>
                  <a:gd name="T95" fmla="*/ 2147483646 h 18230"/>
                  <a:gd name="T96" fmla="*/ 2147483646 w 14896"/>
                  <a:gd name="T97" fmla="*/ 2147483646 h 18230"/>
                  <a:gd name="T98" fmla="*/ 2147483646 w 14896"/>
                  <a:gd name="T99" fmla="*/ 2147483646 h 18230"/>
                  <a:gd name="T100" fmla="*/ 2147483646 w 14896"/>
                  <a:gd name="T101" fmla="*/ 2147483646 h 18230"/>
                  <a:gd name="T102" fmla="*/ 2147483646 w 14896"/>
                  <a:gd name="T103" fmla="*/ 2147483646 h 18230"/>
                  <a:gd name="T104" fmla="*/ 2147483646 w 14896"/>
                  <a:gd name="T105" fmla="*/ 2147483646 h 18230"/>
                  <a:gd name="T106" fmla="*/ 2147483646 w 14896"/>
                  <a:gd name="T107" fmla="*/ 2147483646 h 18230"/>
                  <a:gd name="T108" fmla="*/ 2147483646 w 14896"/>
                  <a:gd name="T109" fmla="*/ 2147483646 h 18230"/>
                  <a:gd name="T110" fmla="*/ 2147483646 w 14896"/>
                  <a:gd name="T111" fmla="*/ 2147483646 h 18230"/>
                  <a:gd name="T112" fmla="*/ 2147483646 w 14896"/>
                  <a:gd name="T113" fmla="*/ 2147483646 h 18230"/>
                  <a:gd name="T114" fmla="*/ 2147483646 w 14896"/>
                  <a:gd name="T115" fmla="*/ 2147483646 h 18230"/>
                  <a:gd name="T116" fmla="*/ 2147483646 w 14896"/>
                  <a:gd name="T117" fmla="*/ 2147483646 h 18230"/>
                  <a:gd name="T118" fmla="*/ 2147483646 w 14896"/>
                  <a:gd name="T119" fmla="*/ 2147483646 h 18230"/>
                  <a:gd name="T120" fmla="*/ 2147483646 w 14896"/>
                  <a:gd name="T121" fmla="*/ 2147483646 h 18230"/>
                  <a:gd name="T122" fmla="*/ 2147483646 w 14896"/>
                  <a:gd name="T123" fmla="*/ 2147483646 h 18230"/>
                  <a:gd name="T124" fmla="*/ 2147483646 w 14896"/>
                  <a:gd name="T125" fmla="*/ 2147483646 h 1823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4896" h="18230">
                    <a:moveTo>
                      <a:pt x="11162" y="11238"/>
                    </a:moveTo>
                    <a:lnTo>
                      <a:pt x="11181" y="11257"/>
                    </a:lnTo>
                    <a:lnTo>
                      <a:pt x="11124" y="11333"/>
                    </a:lnTo>
                    <a:lnTo>
                      <a:pt x="11086" y="11372"/>
                    </a:lnTo>
                    <a:lnTo>
                      <a:pt x="11048" y="11390"/>
                    </a:lnTo>
                    <a:lnTo>
                      <a:pt x="11067" y="11372"/>
                    </a:lnTo>
                    <a:lnTo>
                      <a:pt x="11086" y="11314"/>
                    </a:lnTo>
                    <a:lnTo>
                      <a:pt x="11105" y="11295"/>
                    </a:lnTo>
                    <a:lnTo>
                      <a:pt x="11124" y="11276"/>
                    </a:lnTo>
                    <a:lnTo>
                      <a:pt x="11143" y="11257"/>
                    </a:lnTo>
                    <a:lnTo>
                      <a:pt x="11162" y="11219"/>
                    </a:lnTo>
                    <a:lnTo>
                      <a:pt x="11181" y="11200"/>
                    </a:lnTo>
                    <a:lnTo>
                      <a:pt x="11181" y="11219"/>
                    </a:lnTo>
                    <a:lnTo>
                      <a:pt x="11162" y="11238"/>
                    </a:lnTo>
                    <a:close/>
                    <a:moveTo>
                      <a:pt x="6952" y="7447"/>
                    </a:moveTo>
                    <a:lnTo>
                      <a:pt x="6971" y="7466"/>
                    </a:lnTo>
                    <a:lnTo>
                      <a:pt x="6991" y="7505"/>
                    </a:lnTo>
                    <a:lnTo>
                      <a:pt x="6991" y="7542"/>
                    </a:lnTo>
                    <a:lnTo>
                      <a:pt x="6991" y="7581"/>
                    </a:lnTo>
                    <a:lnTo>
                      <a:pt x="6971" y="7581"/>
                    </a:lnTo>
                    <a:lnTo>
                      <a:pt x="6952" y="7581"/>
                    </a:lnTo>
                    <a:lnTo>
                      <a:pt x="6933" y="7581"/>
                    </a:lnTo>
                    <a:lnTo>
                      <a:pt x="6914" y="7600"/>
                    </a:lnTo>
                    <a:lnTo>
                      <a:pt x="6895" y="7562"/>
                    </a:lnTo>
                    <a:lnTo>
                      <a:pt x="6857" y="7542"/>
                    </a:lnTo>
                    <a:lnTo>
                      <a:pt x="6838" y="7524"/>
                    </a:lnTo>
                    <a:lnTo>
                      <a:pt x="6819" y="7505"/>
                    </a:lnTo>
                    <a:lnTo>
                      <a:pt x="6819" y="7410"/>
                    </a:lnTo>
                    <a:lnTo>
                      <a:pt x="6819" y="7371"/>
                    </a:lnTo>
                    <a:lnTo>
                      <a:pt x="6933" y="7410"/>
                    </a:lnTo>
                    <a:lnTo>
                      <a:pt x="6952" y="7447"/>
                    </a:lnTo>
                    <a:close/>
                    <a:moveTo>
                      <a:pt x="6914" y="7105"/>
                    </a:moveTo>
                    <a:lnTo>
                      <a:pt x="6952" y="7124"/>
                    </a:lnTo>
                    <a:lnTo>
                      <a:pt x="6952" y="7143"/>
                    </a:lnTo>
                    <a:lnTo>
                      <a:pt x="6952" y="7162"/>
                    </a:lnTo>
                    <a:lnTo>
                      <a:pt x="6895" y="7219"/>
                    </a:lnTo>
                    <a:lnTo>
                      <a:pt x="6838" y="7257"/>
                    </a:lnTo>
                    <a:lnTo>
                      <a:pt x="6800" y="7238"/>
                    </a:lnTo>
                    <a:lnTo>
                      <a:pt x="6781" y="7219"/>
                    </a:lnTo>
                    <a:lnTo>
                      <a:pt x="6800" y="7181"/>
                    </a:lnTo>
                    <a:lnTo>
                      <a:pt x="6800" y="7143"/>
                    </a:lnTo>
                    <a:lnTo>
                      <a:pt x="6800" y="7162"/>
                    </a:lnTo>
                    <a:lnTo>
                      <a:pt x="6857" y="7124"/>
                    </a:lnTo>
                    <a:lnTo>
                      <a:pt x="6876" y="7105"/>
                    </a:lnTo>
                    <a:lnTo>
                      <a:pt x="6914" y="7105"/>
                    </a:lnTo>
                    <a:close/>
                    <a:moveTo>
                      <a:pt x="4114" y="18133"/>
                    </a:moveTo>
                    <a:lnTo>
                      <a:pt x="4076" y="18114"/>
                    </a:lnTo>
                    <a:lnTo>
                      <a:pt x="4076" y="18133"/>
                    </a:lnTo>
                    <a:lnTo>
                      <a:pt x="4095" y="18191"/>
                    </a:lnTo>
                    <a:lnTo>
                      <a:pt x="4057" y="18229"/>
                    </a:lnTo>
                    <a:lnTo>
                      <a:pt x="4019" y="18209"/>
                    </a:lnTo>
                    <a:lnTo>
                      <a:pt x="3962" y="18191"/>
                    </a:lnTo>
                    <a:lnTo>
                      <a:pt x="3867" y="18191"/>
                    </a:lnTo>
                    <a:lnTo>
                      <a:pt x="3847" y="18172"/>
                    </a:lnTo>
                    <a:lnTo>
                      <a:pt x="3828" y="18133"/>
                    </a:lnTo>
                    <a:lnTo>
                      <a:pt x="3828" y="18095"/>
                    </a:lnTo>
                    <a:lnTo>
                      <a:pt x="3828" y="18077"/>
                    </a:lnTo>
                    <a:lnTo>
                      <a:pt x="3867" y="18057"/>
                    </a:lnTo>
                    <a:lnTo>
                      <a:pt x="3904" y="18038"/>
                    </a:lnTo>
                    <a:lnTo>
                      <a:pt x="3943" y="18038"/>
                    </a:lnTo>
                    <a:lnTo>
                      <a:pt x="3981" y="18038"/>
                    </a:lnTo>
                    <a:lnTo>
                      <a:pt x="4000" y="18019"/>
                    </a:lnTo>
                    <a:lnTo>
                      <a:pt x="4038" y="18019"/>
                    </a:lnTo>
                    <a:lnTo>
                      <a:pt x="4076" y="18038"/>
                    </a:lnTo>
                    <a:lnTo>
                      <a:pt x="4095" y="18057"/>
                    </a:lnTo>
                    <a:lnTo>
                      <a:pt x="4133" y="18114"/>
                    </a:lnTo>
                    <a:lnTo>
                      <a:pt x="4114" y="18133"/>
                    </a:lnTo>
                    <a:close/>
                    <a:moveTo>
                      <a:pt x="342" y="15371"/>
                    </a:moveTo>
                    <a:lnTo>
                      <a:pt x="323" y="15429"/>
                    </a:lnTo>
                    <a:lnTo>
                      <a:pt x="323" y="15448"/>
                    </a:lnTo>
                    <a:lnTo>
                      <a:pt x="342" y="15466"/>
                    </a:lnTo>
                    <a:lnTo>
                      <a:pt x="362" y="15486"/>
                    </a:lnTo>
                    <a:lnTo>
                      <a:pt x="342" y="15505"/>
                    </a:lnTo>
                    <a:lnTo>
                      <a:pt x="323" y="15524"/>
                    </a:lnTo>
                    <a:lnTo>
                      <a:pt x="304" y="15543"/>
                    </a:lnTo>
                    <a:lnTo>
                      <a:pt x="304" y="15581"/>
                    </a:lnTo>
                    <a:lnTo>
                      <a:pt x="342" y="15676"/>
                    </a:lnTo>
                    <a:lnTo>
                      <a:pt x="342" y="15733"/>
                    </a:lnTo>
                    <a:lnTo>
                      <a:pt x="342" y="15752"/>
                    </a:lnTo>
                    <a:lnTo>
                      <a:pt x="323" y="15771"/>
                    </a:lnTo>
                    <a:lnTo>
                      <a:pt x="323" y="15829"/>
                    </a:lnTo>
                    <a:lnTo>
                      <a:pt x="342" y="15847"/>
                    </a:lnTo>
                    <a:lnTo>
                      <a:pt x="342" y="15867"/>
                    </a:lnTo>
                    <a:lnTo>
                      <a:pt x="323" y="15867"/>
                    </a:lnTo>
                    <a:lnTo>
                      <a:pt x="304" y="15886"/>
                    </a:lnTo>
                    <a:lnTo>
                      <a:pt x="304" y="15924"/>
                    </a:lnTo>
                    <a:lnTo>
                      <a:pt x="266" y="15962"/>
                    </a:lnTo>
                    <a:lnTo>
                      <a:pt x="228" y="15981"/>
                    </a:lnTo>
                    <a:lnTo>
                      <a:pt x="190" y="16000"/>
                    </a:lnTo>
                    <a:lnTo>
                      <a:pt x="209" y="16038"/>
                    </a:lnTo>
                    <a:lnTo>
                      <a:pt x="190" y="16057"/>
                    </a:lnTo>
                    <a:lnTo>
                      <a:pt x="152" y="16057"/>
                    </a:lnTo>
                    <a:lnTo>
                      <a:pt x="114" y="16038"/>
                    </a:lnTo>
                    <a:lnTo>
                      <a:pt x="133" y="15981"/>
                    </a:lnTo>
                    <a:lnTo>
                      <a:pt x="114" y="15943"/>
                    </a:lnTo>
                    <a:lnTo>
                      <a:pt x="57" y="15867"/>
                    </a:lnTo>
                    <a:lnTo>
                      <a:pt x="0" y="15733"/>
                    </a:lnTo>
                    <a:lnTo>
                      <a:pt x="0" y="15715"/>
                    </a:lnTo>
                    <a:lnTo>
                      <a:pt x="19" y="15371"/>
                    </a:lnTo>
                    <a:lnTo>
                      <a:pt x="57" y="15390"/>
                    </a:lnTo>
                    <a:lnTo>
                      <a:pt x="57" y="15409"/>
                    </a:lnTo>
                    <a:lnTo>
                      <a:pt x="57" y="15429"/>
                    </a:lnTo>
                    <a:lnTo>
                      <a:pt x="76" y="15448"/>
                    </a:lnTo>
                    <a:lnTo>
                      <a:pt x="114" y="15448"/>
                    </a:lnTo>
                    <a:lnTo>
                      <a:pt x="133" y="15429"/>
                    </a:lnTo>
                    <a:lnTo>
                      <a:pt x="133" y="15390"/>
                    </a:lnTo>
                    <a:lnTo>
                      <a:pt x="152" y="15371"/>
                    </a:lnTo>
                    <a:lnTo>
                      <a:pt x="266" y="15334"/>
                    </a:lnTo>
                    <a:lnTo>
                      <a:pt x="323" y="15334"/>
                    </a:lnTo>
                    <a:lnTo>
                      <a:pt x="342" y="15371"/>
                    </a:lnTo>
                    <a:close/>
                    <a:moveTo>
                      <a:pt x="209" y="15352"/>
                    </a:moveTo>
                    <a:lnTo>
                      <a:pt x="171" y="15314"/>
                    </a:lnTo>
                    <a:lnTo>
                      <a:pt x="152" y="15295"/>
                    </a:lnTo>
                    <a:lnTo>
                      <a:pt x="152" y="15276"/>
                    </a:lnTo>
                    <a:lnTo>
                      <a:pt x="114" y="15257"/>
                    </a:lnTo>
                    <a:lnTo>
                      <a:pt x="190" y="15181"/>
                    </a:lnTo>
                    <a:lnTo>
                      <a:pt x="247" y="15162"/>
                    </a:lnTo>
                    <a:lnTo>
                      <a:pt x="266" y="15200"/>
                    </a:lnTo>
                    <a:lnTo>
                      <a:pt x="304" y="15276"/>
                    </a:lnTo>
                    <a:lnTo>
                      <a:pt x="304" y="15295"/>
                    </a:lnTo>
                    <a:lnTo>
                      <a:pt x="266" y="15314"/>
                    </a:lnTo>
                    <a:lnTo>
                      <a:pt x="247" y="15314"/>
                    </a:lnTo>
                    <a:lnTo>
                      <a:pt x="228" y="15314"/>
                    </a:lnTo>
                    <a:lnTo>
                      <a:pt x="209" y="15352"/>
                    </a:lnTo>
                    <a:close/>
                    <a:moveTo>
                      <a:pt x="552" y="15067"/>
                    </a:moveTo>
                    <a:lnTo>
                      <a:pt x="609" y="15067"/>
                    </a:lnTo>
                    <a:lnTo>
                      <a:pt x="647" y="15086"/>
                    </a:lnTo>
                    <a:lnTo>
                      <a:pt x="647" y="15124"/>
                    </a:lnTo>
                    <a:lnTo>
                      <a:pt x="609" y="15124"/>
                    </a:lnTo>
                    <a:lnTo>
                      <a:pt x="533" y="15105"/>
                    </a:lnTo>
                    <a:lnTo>
                      <a:pt x="514" y="15086"/>
                    </a:lnTo>
                    <a:lnTo>
                      <a:pt x="514" y="15048"/>
                    </a:lnTo>
                    <a:lnTo>
                      <a:pt x="552" y="15067"/>
                    </a:lnTo>
                    <a:close/>
                    <a:moveTo>
                      <a:pt x="971" y="14686"/>
                    </a:moveTo>
                    <a:lnTo>
                      <a:pt x="1048" y="14724"/>
                    </a:lnTo>
                    <a:lnTo>
                      <a:pt x="1048" y="14800"/>
                    </a:lnTo>
                    <a:lnTo>
                      <a:pt x="1028" y="14876"/>
                    </a:lnTo>
                    <a:lnTo>
                      <a:pt x="1048" y="14953"/>
                    </a:lnTo>
                    <a:lnTo>
                      <a:pt x="1028" y="14990"/>
                    </a:lnTo>
                    <a:lnTo>
                      <a:pt x="1009" y="15009"/>
                    </a:lnTo>
                    <a:lnTo>
                      <a:pt x="990" y="15009"/>
                    </a:lnTo>
                    <a:lnTo>
                      <a:pt x="952" y="15009"/>
                    </a:lnTo>
                    <a:lnTo>
                      <a:pt x="876" y="15048"/>
                    </a:lnTo>
                    <a:lnTo>
                      <a:pt x="838" y="14990"/>
                    </a:lnTo>
                    <a:lnTo>
                      <a:pt x="838" y="14895"/>
                    </a:lnTo>
                    <a:lnTo>
                      <a:pt x="819" y="14819"/>
                    </a:lnTo>
                    <a:lnTo>
                      <a:pt x="838" y="14781"/>
                    </a:lnTo>
                    <a:lnTo>
                      <a:pt x="838" y="14705"/>
                    </a:lnTo>
                    <a:lnTo>
                      <a:pt x="857" y="14686"/>
                    </a:lnTo>
                    <a:lnTo>
                      <a:pt x="876" y="14686"/>
                    </a:lnTo>
                    <a:lnTo>
                      <a:pt x="895" y="14686"/>
                    </a:lnTo>
                    <a:lnTo>
                      <a:pt x="933" y="14686"/>
                    </a:lnTo>
                    <a:lnTo>
                      <a:pt x="952" y="14667"/>
                    </a:lnTo>
                    <a:lnTo>
                      <a:pt x="952" y="14686"/>
                    </a:lnTo>
                    <a:lnTo>
                      <a:pt x="952" y="14667"/>
                    </a:lnTo>
                    <a:lnTo>
                      <a:pt x="971" y="14686"/>
                    </a:lnTo>
                    <a:close/>
                    <a:moveTo>
                      <a:pt x="743" y="14705"/>
                    </a:moveTo>
                    <a:lnTo>
                      <a:pt x="781" y="14686"/>
                    </a:lnTo>
                    <a:lnTo>
                      <a:pt x="799" y="14686"/>
                    </a:lnTo>
                    <a:lnTo>
                      <a:pt x="799" y="14705"/>
                    </a:lnTo>
                    <a:lnTo>
                      <a:pt x="799" y="14743"/>
                    </a:lnTo>
                    <a:lnTo>
                      <a:pt x="762" y="14781"/>
                    </a:lnTo>
                    <a:lnTo>
                      <a:pt x="685" y="14838"/>
                    </a:lnTo>
                    <a:lnTo>
                      <a:pt x="609" y="14838"/>
                    </a:lnTo>
                    <a:lnTo>
                      <a:pt x="590" y="14762"/>
                    </a:lnTo>
                    <a:lnTo>
                      <a:pt x="609" y="14743"/>
                    </a:lnTo>
                    <a:lnTo>
                      <a:pt x="743" y="14628"/>
                    </a:lnTo>
                    <a:lnTo>
                      <a:pt x="743" y="14667"/>
                    </a:lnTo>
                    <a:lnTo>
                      <a:pt x="743" y="14686"/>
                    </a:lnTo>
                    <a:lnTo>
                      <a:pt x="743" y="14705"/>
                    </a:lnTo>
                    <a:close/>
                    <a:moveTo>
                      <a:pt x="7790" y="8666"/>
                    </a:moveTo>
                    <a:lnTo>
                      <a:pt x="7848" y="8705"/>
                    </a:lnTo>
                    <a:lnTo>
                      <a:pt x="7905" y="8743"/>
                    </a:lnTo>
                    <a:lnTo>
                      <a:pt x="7943" y="8781"/>
                    </a:lnTo>
                    <a:lnTo>
                      <a:pt x="7885" y="8800"/>
                    </a:lnTo>
                    <a:lnTo>
                      <a:pt x="7885" y="8819"/>
                    </a:lnTo>
                    <a:lnTo>
                      <a:pt x="7885" y="8838"/>
                    </a:lnTo>
                    <a:lnTo>
                      <a:pt x="7867" y="8857"/>
                    </a:lnTo>
                    <a:lnTo>
                      <a:pt x="7829" y="8876"/>
                    </a:lnTo>
                    <a:lnTo>
                      <a:pt x="7790" y="8857"/>
                    </a:lnTo>
                    <a:lnTo>
                      <a:pt x="7771" y="8876"/>
                    </a:lnTo>
                    <a:lnTo>
                      <a:pt x="7771" y="8895"/>
                    </a:lnTo>
                    <a:lnTo>
                      <a:pt x="7753" y="8914"/>
                    </a:lnTo>
                    <a:lnTo>
                      <a:pt x="7695" y="8819"/>
                    </a:lnTo>
                    <a:lnTo>
                      <a:pt x="7676" y="8800"/>
                    </a:lnTo>
                    <a:lnTo>
                      <a:pt x="7676" y="8857"/>
                    </a:lnTo>
                    <a:lnTo>
                      <a:pt x="7695" y="8914"/>
                    </a:lnTo>
                    <a:lnTo>
                      <a:pt x="7695" y="8952"/>
                    </a:lnTo>
                    <a:lnTo>
                      <a:pt x="7695" y="8990"/>
                    </a:lnTo>
                    <a:lnTo>
                      <a:pt x="7676" y="9010"/>
                    </a:lnTo>
                    <a:lnTo>
                      <a:pt x="7638" y="8990"/>
                    </a:lnTo>
                    <a:lnTo>
                      <a:pt x="7619" y="9010"/>
                    </a:lnTo>
                    <a:lnTo>
                      <a:pt x="7600" y="9029"/>
                    </a:lnTo>
                    <a:lnTo>
                      <a:pt x="7600" y="9047"/>
                    </a:lnTo>
                    <a:lnTo>
                      <a:pt x="7562" y="9047"/>
                    </a:lnTo>
                    <a:lnTo>
                      <a:pt x="7524" y="9047"/>
                    </a:lnTo>
                    <a:lnTo>
                      <a:pt x="7486" y="9066"/>
                    </a:lnTo>
                    <a:lnTo>
                      <a:pt x="7448" y="9086"/>
                    </a:lnTo>
                    <a:lnTo>
                      <a:pt x="7409" y="9086"/>
                    </a:lnTo>
                    <a:lnTo>
                      <a:pt x="7352" y="9066"/>
                    </a:lnTo>
                    <a:lnTo>
                      <a:pt x="7333" y="9029"/>
                    </a:lnTo>
                    <a:lnTo>
                      <a:pt x="7333" y="8971"/>
                    </a:lnTo>
                    <a:lnTo>
                      <a:pt x="7333" y="8857"/>
                    </a:lnTo>
                    <a:lnTo>
                      <a:pt x="7295" y="8857"/>
                    </a:lnTo>
                    <a:lnTo>
                      <a:pt x="7276" y="8857"/>
                    </a:lnTo>
                    <a:lnTo>
                      <a:pt x="7276" y="8838"/>
                    </a:lnTo>
                    <a:lnTo>
                      <a:pt x="7372" y="8762"/>
                    </a:lnTo>
                    <a:lnTo>
                      <a:pt x="7409" y="8724"/>
                    </a:lnTo>
                    <a:lnTo>
                      <a:pt x="7467" y="8609"/>
                    </a:lnTo>
                    <a:lnTo>
                      <a:pt x="7486" y="8590"/>
                    </a:lnTo>
                    <a:lnTo>
                      <a:pt x="7504" y="8571"/>
                    </a:lnTo>
                    <a:lnTo>
                      <a:pt x="7524" y="8571"/>
                    </a:lnTo>
                    <a:lnTo>
                      <a:pt x="7543" y="8571"/>
                    </a:lnTo>
                    <a:lnTo>
                      <a:pt x="7619" y="8609"/>
                    </a:lnTo>
                    <a:lnTo>
                      <a:pt x="7695" y="8648"/>
                    </a:lnTo>
                    <a:lnTo>
                      <a:pt x="7790" y="8666"/>
                    </a:lnTo>
                    <a:close/>
                    <a:moveTo>
                      <a:pt x="4381" y="11524"/>
                    </a:moveTo>
                    <a:lnTo>
                      <a:pt x="4248" y="11733"/>
                    </a:lnTo>
                    <a:lnTo>
                      <a:pt x="4171" y="11809"/>
                    </a:lnTo>
                    <a:lnTo>
                      <a:pt x="4152" y="11848"/>
                    </a:lnTo>
                    <a:lnTo>
                      <a:pt x="4133" y="11885"/>
                    </a:lnTo>
                    <a:lnTo>
                      <a:pt x="4114" y="11943"/>
                    </a:lnTo>
                    <a:lnTo>
                      <a:pt x="4019" y="12076"/>
                    </a:lnTo>
                    <a:lnTo>
                      <a:pt x="4000" y="12095"/>
                    </a:lnTo>
                    <a:lnTo>
                      <a:pt x="3904" y="12152"/>
                    </a:lnTo>
                    <a:lnTo>
                      <a:pt x="3867" y="12152"/>
                    </a:lnTo>
                    <a:lnTo>
                      <a:pt x="3828" y="12190"/>
                    </a:lnTo>
                    <a:lnTo>
                      <a:pt x="3714" y="12324"/>
                    </a:lnTo>
                    <a:lnTo>
                      <a:pt x="3657" y="12400"/>
                    </a:lnTo>
                    <a:lnTo>
                      <a:pt x="3638" y="12419"/>
                    </a:lnTo>
                    <a:lnTo>
                      <a:pt x="3581" y="12419"/>
                    </a:lnTo>
                    <a:lnTo>
                      <a:pt x="3486" y="12419"/>
                    </a:lnTo>
                    <a:lnTo>
                      <a:pt x="3447" y="12438"/>
                    </a:lnTo>
                    <a:lnTo>
                      <a:pt x="3390" y="12476"/>
                    </a:lnTo>
                    <a:lnTo>
                      <a:pt x="3371" y="12476"/>
                    </a:lnTo>
                    <a:lnTo>
                      <a:pt x="3200" y="12495"/>
                    </a:lnTo>
                    <a:lnTo>
                      <a:pt x="3161" y="12514"/>
                    </a:lnTo>
                    <a:lnTo>
                      <a:pt x="3143" y="12533"/>
                    </a:lnTo>
                    <a:lnTo>
                      <a:pt x="3066" y="12552"/>
                    </a:lnTo>
                    <a:lnTo>
                      <a:pt x="3066" y="12571"/>
                    </a:lnTo>
                    <a:lnTo>
                      <a:pt x="3047" y="12647"/>
                    </a:lnTo>
                    <a:lnTo>
                      <a:pt x="3009" y="12724"/>
                    </a:lnTo>
                    <a:lnTo>
                      <a:pt x="3009" y="12762"/>
                    </a:lnTo>
                    <a:lnTo>
                      <a:pt x="3009" y="12781"/>
                    </a:lnTo>
                    <a:lnTo>
                      <a:pt x="2990" y="12781"/>
                    </a:lnTo>
                    <a:lnTo>
                      <a:pt x="2971" y="12781"/>
                    </a:lnTo>
                    <a:lnTo>
                      <a:pt x="2952" y="12800"/>
                    </a:lnTo>
                    <a:lnTo>
                      <a:pt x="2952" y="12857"/>
                    </a:lnTo>
                    <a:lnTo>
                      <a:pt x="2933" y="12914"/>
                    </a:lnTo>
                    <a:lnTo>
                      <a:pt x="2876" y="13028"/>
                    </a:lnTo>
                    <a:lnTo>
                      <a:pt x="2762" y="13200"/>
                    </a:lnTo>
                    <a:lnTo>
                      <a:pt x="2724" y="13219"/>
                    </a:lnTo>
                    <a:lnTo>
                      <a:pt x="2476" y="13353"/>
                    </a:lnTo>
                    <a:lnTo>
                      <a:pt x="2304" y="13485"/>
                    </a:lnTo>
                    <a:lnTo>
                      <a:pt x="2133" y="13676"/>
                    </a:lnTo>
                    <a:lnTo>
                      <a:pt x="2076" y="13714"/>
                    </a:lnTo>
                    <a:lnTo>
                      <a:pt x="2019" y="13734"/>
                    </a:lnTo>
                    <a:lnTo>
                      <a:pt x="1962" y="13734"/>
                    </a:lnTo>
                    <a:lnTo>
                      <a:pt x="1923" y="13752"/>
                    </a:lnTo>
                    <a:lnTo>
                      <a:pt x="1905" y="13771"/>
                    </a:lnTo>
                    <a:lnTo>
                      <a:pt x="1847" y="13771"/>
                    </a:lnTo>
                    <a:lnTo>
                      <a:pt x="1809" y="13790"/>
                    </a:lnTo>
                    <a:lnTo>
                      <a:pt x="1657" y="13771"/>
                    </a:lnTo>
                    <a:lnTo>
                      <a:pt x="1581" y="13790"/>
                    </a:lnTo>
                    <a:lnTo>
                      <a:pt x="1561" y="13848"/>
                    </a:lnTo>
                    <a:lnTo>
                      <a:pt x="1561" y="13962"/>
                    </a:lnTo>
                    <a:lnTo>
                      <a:pt x="1542" y="14019"/>
                    </a:lnTo>
                    <a:lnTo>
                      <a:pt x="1485" y="14115"/>
                    </a:lnTo>
                    <a:lnTo>
                      <a:pt x="1466" y="14171"/>
                    </a:lnTo>
                    <a:lnTo>
                      <a:pt x="1447" y="14191"/>
                    </a:lnTo>
                    <a:lnTo>
                      <a:pt x="1428" y="14210"/>
                    </a:lnTo>
                    <a:lnTo>
                      <a:pt x="1409" y="14210"/>
                    </a:lnTo>
                    <a:lnTo>
                      <a:pt x="1390" y="14210"/>
                    </a:lnTo>
                    <a:lnTo>
                      <a:pt x="1371" y="14171"/>
                    </a:lnTo>
                    <a:lnTo>
                      <a:pt x="1352" y="14171"/>
                    </a:lnTo>
                    <a:lnTo>
                      <a:pt x="1104" y="14247"/>
                    </a:lnTo>
                    <a:lnTo>
                      <a:pt x="1009" y="14286"/>
                    </a:lnTo>
                    <a:lnTo>
                      <a:pt x="952" y="14343"/>
                    </a:lnTo>
                    <a:lnTo>
                      <a:pt x="933" y="14362"/>
                    </a:lnTo>
                    <a:lnTo>
                      <a:pt x="914" y="14400"/>
                    </a:lnTo>
                    <a:lnTo>
                      <a:pt x="914" y="14419"/>
                    </a:lnTo>
                    <a:lnTo>
                      <a:pt x="819" y="14438"/>
                    </a:lnTo>
                    <a:lnTo>
                      <a:pt x="799" y="14476"/>
                    </a:lnTo>
                    <a:lnTo>
                      <a:pt x="762" y="14514"/>
                    </a:lnTo>
                    <a:lnTo>
                      <a:pt x="704" y="14572"/>
                    </a:lnTo>
                    <a:lnTo>
                      <a:pt x="628" y="14648"/>
                    </a:lnTo>
                    <a:lnTo>
                      <a:pt x="609" y="14628"/>
                    </a:lnTo>
                    <a:lnTo>
                      <a:pt x="609" y="14572"/>
                    </a:lnTo>
                    <a:lnTo>
                      <a:pt x="609" y="14533"/>
                    </a:lnTo>
                    <a:lnTo>
                      <a:pt x="647" y="14476"/>
                    </a:lnTo>
                    <a:lnTo>
                      <a:pt x="647" y="14419"/>
                    </a:lnTo>
                    <a:lnTo>
                      <a:pt x="667" y="14400"/>
                    </a:lnTo>
                    <a:lnTo>
                      <a:pt x="685" y="14381"/>
                    </a:lnTo>
                    <a:lnTo>
                      <a:pt x="704" y="14381"/>
                    </a:lnTo>
                    <a:lnTo>
                      <a:pt x="704" y="14343"/>
                    </a:lnTo>
                    <a:lnTo>
                      <a:pt x="704" y="14286"/>
                    </a:lnTo>
                    <a:lnTo>
                      <a:pt x="704" y="14247"/>
                    </a:lnTo>
                    <a:lnTo>
                      <a:pt x="704" y="14229"/>
                    </a:lnTo>
                    <a:lnTo>
                      <a:pt x="704" y="14210"/>
                    </a:lnTo>
                    <a:lnTo>
                      <a:pt x="704" y="14191"/>
                    </a:lnTo>
                    <a:lnTo>
                      <a:pt x="723" y="14191"/>
                    </a:lnTo>
                    <a:lnTo>
                      <a:pt x="743" y="14115"/>
                    </a:lnTo>
                    <a:lnTo>
                      <a:pt x="762" y="14076"/>
                    </a:lnTo>
                    <a:lnTo>
                      <a:pt x="819" y="13981"/>
                    </a:lnTo>
                    <a:lnTo>
                      <a:pt x="799" y="13924"/>
                    </a:lnTo>
                    <a:lnTo>
                      <a:pt x="857" y="13943"/>
                    </a:lnTo>
                    <a:lnTo>
                      <a:pt x="857" y="13905"/>
                    </a:lnTo>
                    <a:lnTo>
                      <a:pt x="876" y="13848"/>
                    </a:lnTo>
                    <a:lnTo>
                      <a:pt x="895" y="13810"/>
                    </a:lnTo>
                    <a:lnTo>
                      <a:pt x="933" y="13810"/>
                    </a:lnTo>
                    <a:lnTo>
                      <a:pt x="971" y="13771"/>
                    </a:lnTo>
                    <a:lnTo>
                      <a:pt x="1009" y="13734"/>
                    </a:lnTo>
                    <a:lnTo>
                      <a:pt x="1028" y="13695"/>
                    </a:lnTo>
                    <a:lnTo>
                      <a:pt x="1009" y="13695"/>
                    </a:lnTo>
                    <a:lnTo>
                      <a:pt x="1048" y="13600"/>
                    </a:lnTo>
                    <a:lnTo>
                      <a:pt x="1104" y="13562"/>
                    </a:lnTo>
                    <a:lnTo>
                      <a:pt x="1200" y="13524"/>
                    </a:lnTo>
                    <a:lnTo>
                      <a:pt x="1257" y="13505"/>
                    </a:lnTo>
                    <a:lnTo>
                      <a:pt x="1295" y="13448"/>
                    </a:lnTo>
                    <a:lnTo>
                      <a:pt x="1466" y="13162"/>
                    </a:lnTo>
                    <a:lnTo>
                      <a:pt x="1524" y="13105"/>
                    </a:lnTo>
                    <a:lnTo>
                      <a:pt x="1733" y="12914"/>
                    </a:lnTo>
                    <a:lnTo>
                      <a:pt x="1790" y="12838"/>
                    </a:lnTo>
                    <a:lnTo>
                      <a:pt x="1809" y="12781"/>
                    </a:lnTo>
                    <a:lnTo>
                      <a:pt x="1828" y="12743"/>
                    </a:lnTo>
                    <a:lnTo>
                      <a:pt x="1847" y="12724"/>
                    </a:lnTo>
                    <a:lnTo>
                      <a:pt x="1923" y="12724"/>
                    </a:lnTo>
                    <a:lnTo>
                      <a:pt x="1942" y="12686"/>
                    </a:lnTo>
                    <a:lnTo>
                      <a:pt x="1962" y="12686"/>
                    </a:lnTo>
                    <a:lnTo>
                      <a:pt x="1981" y="12705"/>
                    </a:lnTo>
                    <a:lnTo>
                      <a:pt x="1981" y="12724"/>
                    </a:lnTo>
                    <a:lnTo>
                      <a:pt x="2019" y="12724"/>
                    </a:lnTo>
                    <a:lnTo>
                      <a:pt x="2038" y="12724"/>
                    </a:lnTo>
                    <a:lnTo>
                      <a:pt x="2076" y="12724"/>
                    </a:lnTo>
                    <a:lnTo>
                      <a:pt x="2095" y="12686"/>
                    </a:lnTo>
                    <a:lnTo>
                      <a:pt x="2114" y="12667"/>
                    </a:lnTo>
                    <a:lnTo>
                      <a:pt x="2152" y="12591"/>
                    </a:lnTo>
                    <a:lnTo>
                      <a:pt x="2152" y="12571"/>
                    </a:lnTo>
                    <a:lnTo>
                      <a:pt x="2171" y="12571"/>
                    </a:lnTo>
                    <a:lnTo>
                      <a:pt x="2171" y="12552"/>
                    </a:lnTo>
                    <a:lnTo>
                      <a:pt x="2171" y="12533"/>
                    </a:lnTo>
                    <a:lnTo>
                      <a:pt x="2152" y="12495"/>
                    </a:lnTo>
                    <a:lnTo>
                      <a:pt x="2190" y="12476"/>
                    </a:lnTo>
                    <a:lnTo>
                      <a:pt x="2286" y="12400"/>
                    </a:lnTo>
                    <a:lnTo>
                      <a:pt x="2323" y="12400"/>
                    </a:lnTo>
                    <a:lnTo>
                      <a:pt x="2362" y="12362"/>
                    </a:lnTo>
                    <a:lnTo>
                      <a:pt x="2438" y="12248"/>
                    </a:lnTo>
                    <a:lnTo>
                      <a:pt x="2476" y="12210"/>
                    </a:lnTo>
                    <a:lnTo>
                      <a:pt x="2571" y="12229"/>
                    </a:lnTo>
                    <a:lnTo>
                      <a:pt x="2628" y="12229"/>
                    </a:lnTo>
                    <a:lnTo>
                      <a:pt x="2685" y="12190"/>
                    </a:lnTo>
                    <a:lnTo>
                      <a:pt x="2685" y="12229"/>
                    </a:lnTo>
                    <a:lnTo>
                      <a:pt x="2685" y="12248"/>
                    </a:lnTo>
                    <a:lnTo>
                      <a:pt x="2704" y="12266"/>
                    </a:lnTo>
                    <a:lnTo>
                      <a:pt x="2724" y="12286"/>
                    </a:lnTo>
                    <a:lnTo>
                      <a:pt x="2762" y="12266"/>
                    </a:lnTo>
                    <a:lnTo>
                      <a:pt x="2780" y="12229"/>
                    </a:lnTo>
                    <a:lnTo>
                      <a:pt x="2838" y="12152"/>
                    </a:lnTo>
                    <a:lnTo>
                      <a:pt x="2857" y="12134"/>
                    </a:lnTo>
                    <a:lnTo>
                      <a:pt x="3047" y="12019"/>
                    </a:lnTo>
                    <a:lnTo>
                      <a:pt x="3066" y="12000"/>
                    </a:lnTo>
                    <a:lnTo>
                      <a:pt x="3066" y="11981"/>
                    </a:lnTo>
                    <a:lnTo>
                      <a:pt x="3066" y="11924"/>
                    </a:lnTo>
                    <a:lnTo>
                      <a:pt x="3066" y="11885"/>
                    </a:lnTo>
                    <a:lnTo>
                      <a:pt x="3105" y="11848"/>
                    </a:lnTo>
                    <a:lnTo>
                      <a:pt x="3161" y="11829"/>
                    </a:lnTo>
                    <a:lnTo>
                      <a:pt x="3219" y="11790"/>
                    </a:lnTo>
                    <a:lnTo>
                      <a:pt x="3276" y="11638"/>
                    </a:lnTo>
                    <a:lnTo>
                      <a:pt x="3428" y="11524"/>
                    </a:lnTo>
                    <a:lnTo>
                      <a:pt x="3486" y="11448"/>
                    </a:lnTo>
                    <a:lnTo>
                      <a:pt x="3562" y="11372"/>
                    </a:lnTo>
                    <a:lnTo>
                      <a:pt x="3581" y="11352"/>
                    </a:lnTo>
                    <a:lnTo>
                      <a:pt x="3600" y="11333"/>
                    </a:lnTo>
                    <a:lnTo>
                      <a:pt x="3619" y="11314"/>
                    </a:lnTo>
                    <a:lnTo>
                      <a:pt x="3619" y="11276"/>
                    </a:lnTo>
                    <a:lnTo>
                      <a:pt x="3619" y="11219"/>
                    </a:lnTo>
                    <a:lnTo>
                      <a:pt x="3619" y="11200"/>
                    </a:lnTo>
                    <a:lnTo>
                      <a:pt x="3657" y="11162"/>
                    </a:lnTo>
                    <a:lnTo>
                      <a:pt x="3676" y="11181"/>
                    </a:lnTo>
                    <a:lnTo>
                      <a:pt x="3714" y="11162"/>
                    </a:lnTo>
                    <a:lnTo>
                      <a:pt x="3752" y="11124"/>
                    </a:lnTo>
                    <a:lnTo>
                      <a:pt x="3771" y="11124"/>
                    </a:lnTo>
                    <a:lnTo>
                      <a:pt x="3790" y="11124"/>
                    </a:lnTo>
                    <a:lnTo>
                      <a:pt x="3809" y="11105"/>
                    </a:lnTo>
                    <a:lnTo>
                      <a:pt x="3828" y="11067"/>
                    </a:lnTo>
                    <a:lnTo>
                      <a:pt x="3828" y="11047"/>
                    </a:lnTo>
                    <a:lnTo>
                      <a:pt x="3847" y="11047"/>
                    </a:lnTo>
                    <a:lnTo>
                      <a:pt x="3867" y="11047"/>
                    </a:lnTo>
                    <a:lnTo>
                      <a:pt x="3886" y="11010"/>
                    </a:lnTo>
                    <a:lnTo>
                      <a:pt x="4095" y="10857"/>
                    </a:lnTo>
                    <a:lnTo>
                      <a:pt x="4114" y="10838"/>
                    </a:lnTo>
                    <a:lnTo>
                      <a:pt x="4133" y="10762"/>
                    </a:lnTo>
                    <a:lnTo>
                      <a:pt x="4267" y="10647"/>
                    </a:lnTo>
                    <a:lnTo>
                      <a:pt x="4285" y="10590"/>
                    </a:lnTo>
                    <a:lnTo>
                      <a:pt x="4304" y="10571"/>
                    </a:lnTo>
                    <a:lnTo>
                      <a:pt x="4304" y="10533"/>
                    </a:lnTo>
                    <a:lnTo>
                      <a:pt x="4324" y="10495"/>
                    </a:lnTo>
                    <a:lnTo>
                      <a:pt x="4419" y="10362"/>
                    </a:lnTo>
                    <a:lnTo>
                      <a:pt x="4457" y="10343"/>
                    </a:lnTo>
                    <a:lnTo>
                      <a:pt x="4419" y="10285"/>
                    </a:lnTo>
                    <a:lnTo>
                      <a:pt x="4457" y="10229"/>
                    </a:lnTo>
                    <a:lnTo>
                      <a:pt x="4590" y="10171"/>
                    </a:lnTo>
                    <a:lnTo>
                      <a:pt x="4609" y="10153"/>
                    </a:lnTo>
                    <a:lnTo>
                      <a:pt x="4705" y="9943"/>
                    </a:lnTo>
                    <a:lnTo>
                      <a:pt x="4724" y="9924"/>
                    </a:lnTo>
                    <a:lnTo>
                      <a:pt x="4743" y="10000"/>
                    </a:lnTo>
                    <a:lnTo>
                      <a:pt x="4743" y="10057"/>
                    </a:lnTo>
                    <a:lnTo>
                      <a:pt x="4705" y="10057"/>
                    </a:lnTo>
                    <a:lnTo>
                      <a:pt x="4705" y="10076"/>
                    </a:lnTo>
                    <a:lnTo>
                      <a:pt x="4743" y="10114"/>
                    </a:lnTo>
                    <a:lnTo>
                      <a:pt x="4800" y="10133"/>
                    </a:lnTo>
                    <a:lnTo>
                      <a:pt x="4819" y="10114"/>
                    </a:lnTo>
                    <a:lnTo>
                      <a:pt x="4838" y="10095"/>
                    </a:lnTo>
                    <a:lnTo>
                      <a:pt x="4857" y="10076"/>
                    </a:lnTo>
                    <a:lnTo>
                      <a:pt x="4876" y="10057"/>
                    </a:lnTo>
                    <a:lnTo>
                      <a:pt x="4876" y="10038"/>
                    </a:lnTo>
                    <a:lnTo>
                      <a:pt x="4895" y="10019"/>
                    </a:lnTo>
                    <a:lnTo>
                      <a:pt x="4895" y="10000"/>
                    </a:lnTo>
                    <a:lnTo>
                      <a:pt x="4838" y="9904"/>
                    </a:lnTo>
                    <a:lnTo>
                      <a:pt x="4819" y="9867"/>
                    </a:lnTo>
                    <a:lnTo>
                      <a:pt x="4819" y="9809"/>
                    </a:lnTo>
                    <a:lnTo>
                      <a:pt x="4838" y="9772"/>
                    </a:lnTo>
                    <a:lnTo>
                      <a:pt x="4857" y="9752"/>
                    </a:lnTo>
                    <a:lnTo>
                      <a:pt x="4914" y="9752"/>
                    </a:lnTo>
                    <a:lnTo>
                      <a:pt x="4933" y="9752"/>
                    </a:lnTo>
                    <a:lnTo>
                      <a:pt x="4990" y="9714"/>
                    </a:lnTo>
                    <a:lnTo>
                      <a:pt x="5028" y="9695"/>
                    </a:lnTo>
                    <a:lnTo>
                      <a:pt x="5105" y="9714"/>
                    </a:lnTo>
                    <a:lnTo>
                      <a:pt x="5142" y="9714"/>
                    </a:lnTo>
                    <a:lnTo>
                      <a:pt x="5181" y="9695"/>
                    </a:lnTo>
                    <a:lnTo>
                      <a:pt x="5200" y="9638"/>
                    </a:lnTo>
                    <a:lnTo>
                      <a:pt x="5219" y="9600"/>
                    </a:lnTo>
                    <a:lnTo>
                      <a:pt x="5200" y="9562"/>
                    </a:lnTo>
                    <a:lnTo>
                      <a:pt x="5181" y="9523"/>
                    </a:lnTo>
                    <a:lnTo>
                      <a:pt x="5200" y="9523"/>
                    </a:lnTo>
                    <a:lnTo>
                      <a:pt x="5200" y="9505"/>
                    </a:lnTo>
                    <a:lnTo>
                      <a:pt x="5219" y="9505"/>
                    </a:lnTo>
                    <a:lnTo>
                      <a:pt x="5238" y="9523"/>
                    </a:lnTo>
                    <a:lnTo>
                      <a:pt x="5257" y="9505"/>
                    </a:lnTo>
                    <a:lnTo>
                      <a:pt x="5295" y="9467"/>
                    </a:lnTo>
                    <a:lnTo>
                      <a:pt x="5333" y="9467"/>
                    </a:lnTo>
                    <a:lnTo>
                      <a:pt x="5371" y="9447"/>
                    </a:lnTo>
                    <a:lnTo>
                      <a:pt x="5371" y="9409"/>
                    </a:lnTo>
                    <a:lnTo>
                      <a:pt x="5391" y="9371"/>
                    </a:lnTo>
                    <a:lnTo>
                      <a:pt x="5409" y="9352"/>
                    </a:lnTo>
                    <a:lnTo>
                      <a:pt x="5352" y="9333"/>
                    </a:lnTo>
                    <a:lnTo>
                      <a:pt x="5333" y="9333"/>
                    </a:lnTo>
                    <a:lnTo>
                      <a:pt x="5295" y="9352"/>
                    </a:lnTo>
                    <a:lnTo>
                      <a:pt x="5276" y="9352"/>
                    </a:lnTo>
                    <a:lnTo>
                      <a:pt x="5257" y="9333"/>
                    </a:lnTo>
                    <a:lnTo>
                      <a:pt x="5257" y="9295"/>
                    </a:lnTo>
                    <a:lnTo>
                      <a:pt x="5295" y="9257"/>
                    </a:lnTo>
                    <a:lnTo>
                      <a:pt x="5314" y="9219"/>
                    </a:lnTo>
                    <a:lnTo>
                      <a:pt x="5352" y="9200"/>
                    </a:lnTo>
                    <a:lnTo>
                      <a:pt x="5391" y="9200"/>
                    </a:lnTo>
                    <a:lnTo>
                      <a:pt x="5428" y="9200"/>
                    </a:lnTo>
                    <a:lnTo>
                      <a:pt x="5467" y="9219"/>
                    </a:lnTo>
                    <a:lnTo>
                      <a:pt x="5505" y="9238"/>
                    </a:lnTo>
                    <a:lnTo>
                      <a:pt x="5523" y="9200"/>
                    </a:lnTo>
                    <a:lnTo>
                      <a:pt x="5523" y="9162"/>
                    </a:lnTo>
                    <a:lnTo>
                      <a:pt x="5523" y="9143"/>
                    </a:lnTo>
                    <a:lnTo>
                      <a:pt x="5600" y="9143"/>
                    </a:lnTo>
                    <a:lnTo>
                      <a:pt x="5581" y="9105"/>
                    </a:lnTo>
                    <a:lnTo>
                      <a:pt x="5543" y="9086"/>
                    </a:lnTo>
                    <a:lnTo>
                      <a:pt x="5543" y="9066"/>
                    </a:lnTo>
                    <a:lnTo>
                      <a:pt x="5543" y="9029"/>
                    </a:lnTo>
                    <a:lnTo>
                      <a:pt x="5543" y="9010"/>
                    </a:lnTo>
                    <a:lnTo>
                      <a:pt x="5600" y="8990"/>
                    </a:lnTo>
                    <a:lnTo>
                      <a:pt x="5619" y="8971"/>
                    </a:lnTo>
                    <a:lnTo>
                      <a:pt x="5619" y="9010"/>
                    </a:lnTo>
                    <a:lnTo>
                      <a:pt x="5619" y="9029"/>
                    </a:lnTo>
                    <a:lnTo>
                      <a:pt x="5600" y="9029"/>
                    </a:lnTo>
                    <a:lnTo>
                      <a:pt x="5619" y="9066"/>
                    </a:lnTo>
                    <a:lnTo>
                      <a:pt x="5638" y="9219"/>
                    </a:lnTo>
                    <a:lnTo>
                      <a:pt x="5657" y="9238"/>
                    </a:lnTo>
                    <a:lnTo>
                      <a:pt x="5714" y="9219"/>
                    </a:lnTo>
                    <a:lnTo>
                      <a:pt x="5790" y="9143"/>
                    </a:lnTo>
                    <a:lnTo>
                      <a:pt x="5809" y="9086"/>
                    </a:lnTo>
                    <a:lnTo>
                      <a:pt x="5828" y="9066"/>
                    </a:lnTo>
                    <a:lnTo>
                      <a:pt x="5848" y="9066"/>
                    </a:lnTo>
                    <a:lnTo>
                      <a:pt x="5867" y="9047"/>
                    </a:lnTo>
                    <a:lnTo>
                      <a:pt x="5885" y="9047"/>
                    </a:lnTo>
                    <a:lnTo>
                      <a:pt x="5904" y="8990"/>
                    </a:lnTo>
                    <a:lnTo>
                      <a:pt x="6000" y="8971"/>
                    </a:lnTo>
                    <a:lnTo>
                      <a:pt x="6038" y="8933"/>
                    </a:lnTo>
                    <a:lnTo>
                      <a:pt x="6019" y="8895"/>
                    </a:lnTo>
                    <a:lnTo>
                      <a:pt x="5981" y="8857"/>
                    </a:lnTo>
                    <a:lnTo>
                      <a:pt x="5962" y="8838"/>
                    </a:lnTo>
                    <a:lnTo>
                      <a:pt x="5962" y="8800"/>
                    </a:lnTo>
                    <a:lnTo>
                      <a:pt x="6019" y="8819"/>
                    </a:lnTo>
                    <a:lnTo>
                      <a:pt x="6076" y="8800"/>
                    </a:lnTo>
                    <a:lnTo>
                      <a:pt x="6114" y="8743"/>
                    </a:lnTo>
                    <a:lnTo>
                      <a:pt x="6133" y="8705"/>
                    </a:lnTo>
                    <a:lnTo>
                      <a:pt x="6209" y="8362"/>
                    </a:lnTo>
                    <a:lnTo>
                      <a:pt x="6209" y="8324"/>
                    </a:lnTo>
                    <a:lnTo>
                      <a:pt x="6171" y="8286"/>
                    </a:lnTo>
                    <a:lnTo>
                      <a:pt x="6152" y="8267"/>
                    </a:lnTo>
                    <a:lnTo>
                      <a:pt x="6152" y="8248"/>
                    </a:lnTo>
                    <a:lnTo>
                      <a:pt x="6133" y="8228"/>
                    </a:lnTo>
                    <a:lnTo>
                      <a:pt x="6114" y="8228"/>
                    </a:lnTo>
                    <a:lnTo>
                      <a:pt x="6095" y="8228"/>
                    </a:lnTo>
                    <a:lnTo>
                      <a:pt x="6076" y="8248"/>
                    </a:lnTo>
                    <a:lnTo>
                      <a:pt x="6057" y="8248"/>
                    </a:lnTo>
                    <a:lnTo>
                      <a:pt x="6019" y="8228"/>
                    </a:lnTo>
                    <a:lnTo>
                      <a:pt x="6019" y="8190"/>
                    </a:lnTo>
                    <a:lnTo>
                      <a:pt x="6019" y="8114"/>
                    </a:lnTo>
                    <a:lnTo>
                      <a:pt x="6000" y="8076"/>
                    </a:lnTo>
                    <a:lnTo>
                      <a:pt x="5981" y="8057"/>
                    </a:lnTo>
                    <a:lnTo>
                      <a:pt x="5924" y="8038"/>
                    </a:lnTo>
                    <a:lnTo>
                      <a:pt x="5885" y="8019"/>
                    </a:lnTo>
                    <a:lnTo>
                      <a:pt x="5962" y="7923"/>
                    </a:lnTo>
                    <a:lnTo>
                      <a:pt x="5981" y="7905"/>
                    </a:lnTo>
                    <a:lnTo>
                      <a:pt x="5962" y="7886"/>
                    </a:lnTo>
                    <a:lnTo>
                      <a:pt x="5924" y="7867"/>
                    </a:lnTo>
                    <a:lnTo>
                      <a:pt x="5904" y="7847"/>
                    </a:lnTo>
                    <a:lnTo>
                      <a:pt x="5924" y="7809"/>
                    </a:lnTo>
                    <a:lnTo>
                      <a:pt x="5885" y="7771"/>
                    </a:lnTo>
                    <a:lnTo>
                      <a:pt x="5924" y="7752"/>
                    </a:lnTo>
                    <a:lnTo>
                      <a:pt x="5962" y="7752"/>
                    </a:lnTo>
                    <a:lnTo>
                      <a:pt x="5962" y="7828"/>
                    </a:lnTo>
                    <a:lnTo>
                      <a:pt x="5981" y="7828"/>
                    </a:lnTo>
                    <a:lnTo>
                      <a:pt x="5981" y="7809"/>
                    </a:lnTo>
                    <a:lnTo>
                      <a:pt x="6000" y="7791"/>
                    </a:lnTo>
                    <a:lnTo>
                      <a:pt x="6019" y="7809"/>
                    </a:lnTo>
                    <a:lnTo>
                      <a:pt x="6038" y="7809"/>
                    </a:lnTo>
                    <a:lnTo>
                      <a:pt x="6057" y="7809"/>
                    </a:lnTo>
                    <a:lnTo>
                      <a:pt x="6076" y="7809"/>
                    </a:lnTo>
                    <a:lnTo>
                      <a:pt x="6057" y="7828"/>
                    </a:lnTo>
                    <a:lnTo>
                      <a:pt x="6057" y="7847"/>
                    </a:lnTo>
                    <a:lnTo>
                      <a:pt x="6038" y="7847"/>
                    </a:lnTo>
                    <a:lnTo>
                      <a:pt x="6076" y="7923"/>
                    </a:lnTo>
                    <a:lnTo>
                      <a:pt x="6019" y="7923"/>
                    </a:lnTo>
                    <a:lnTo>
                      <a:pt x="6038" y="7962"/>
                    </a:lnTo>
                    <a:lnTo>
                      <a:pt x="6057" y="7962"/>
                    </a:lnTo>
                    <a:lnTo>
                      <a:pt x="6095" y="7962"/>
                    </a:lnTo>
                    <a:lnTo>
                      <a:pt x="6133" y="7943"/>
                    </a:lnTo>
                    <a:lnTo>
                      <a:pt x="6114" y="8000"/>
                    </a:lnTo>
                    <a:lnTo>
                      <a:pt x="6114" y="8038"/>
                    </a:lnTo>
                    <a:lnTo>
                      <a:pt x="6152" y="8057"/>
                    </a:lnTo>
                    <a:lnTo>
                      <a:pt x="6171" y="8095"/>
                    </a:lnTo>
                    <a:lnTo>
                      <a:pt x="6190" y="8095"/>
                    </a:lnTo>
                    <a:lnTo>
                      <a:pt x="6190" y="8076"/>
                    </a:lnTo>
                    <a:lnTo>
                      <a:pt x="6209" y="8076"/>
                    </a:lnTo>
                    <a:lnTo>
                      <a:pt x="6229" y="8133"/>
                    </a:lnTo>
                    <a:lnTo>
                      <a:pt x="6266" y="8152"/>
                    </a:lnTo>
                    <a:lnTo>
                      <a:pt x="6324" y="8172"/>
                    </a:lnTo>
                    <a:lnTo>
                      <a:pt x="6343" y="8209"/>
                    </a:lnTo>
                    <a:lnTo>
                      <a:pt x="6343" y="8248"/>
                    </a:lnTo>
                    <a:lnTo>
                      <a:pt x="6362" y="8248"/>
                    </a:lnTo>
                    <a:lnTo>
                      <a:pt x="6381" y="8248"/>
                    </a:lnTo>
                    <a:lnTo>
                      <a:pt x="6400" y="8228"/>
                    </a:lnTo>
                    <a:lnTo>
                      <a:pt x="6419" y="8248"/>
                    </a:lnTo>
                    <a:lnTo>
                      <a:pt x="6438" y="8286"/>
                    </a:lnTo>
                    <a:lnTo>
                      <a:pt x="6457" y="8304"/>
                    </a:lnTo>
                    <a:lnTo>
                      <a:pt x="6457" y="8324"/>
                    </a:lnTo>
                    <a:lnTo>
                      <a:pt x="6476" y="8343"/>
                    </a:lnTo>
                    <a:lnTo>
                      <a:pt x="6495" y="8343"/>
                    </a:lnTo>
                    <a:lnTo>
                      <a:pt x="6533" y="8324"/>
                    </a:lnTo>
                    <a:lnTo>
                      <a:pt x="6533" y="8304"/>
                    </a:lnTo>
                    <a:lnTo>
                      <a:pt x="6514" y="8286"/>
                    </a:lnTo>
                    <a:lnTo>
                      <a:pt x="6514" y="8267"/>
                    </a:lnTo>
                    <a:lnTo>
                      <a:pt x="6476" y="8190"/>
                    </a:lnTo>
                    <a:lnTo>
                      <a:pt x="6457" y="8172"/>
                    </a:lnTo>
                    <a:lnTo>
                      <a:pt x="6476" y="8133"/>
                    </a:lnTo>
                    <a:lnTo>
                      <a:pt x="6495" y="8095"/>
                    </a:lnTo>
                    <a:lnTo>
                      <a:pt x="6495" y="8076"/>
                    </a:lnTo>
                    <a:lnTo>
                      <a:pt x="6476" y="8038"/>
                    </a:lnTo>
                    <a:lnTo>
                      <a:pt x="6438" y="8019"/>
                    </a:lnTo>
                    <a:lnTo>
                      <a:pt x="6400" y="8000"/>
                    </a:lnTo>
                    <a:lnTo>
                      <a:pt x="6362" y="7981"/>
                    </a:lnTo>
                    <a:lnTo>
                      <a:pt x="6324" y="7981"/>
                    </a:lnTo>
                    <a:lnTo>
                      <a:pt x="6266" y="7981"/>
                    </a:lnTo>
                    <a:lnTo>
                      <a:pt x="6229" y="7943"/>
                    </a:lnTo>
                    <a:lnTo>
                      <a:pt x="6209" y="7886"/>
                    </a:lnTo>
                    <a:lnTo>
                      <a:pt x="6229" y="7867"/>
                    </a:lnTo>
                    <a:lnTo>
                      <a:pt x="6248" y="7809"/>
                    </a:lnTo>
                    <a:lnTo>
                      <a:pt x="6229" y="7791"/>
                    </a:lnTo>
                    <a:lnTo>
                      <a:pt x="6190" y="7809"/>
                    </a:lnTo>
                    <a:lnTo>
                      <a:pt x="6152" y="7809"/>
                    </a:lnTo>
                    <a:lnTo>
                      <a:pt x="6133" y="7771"/>
                    </a:lnTo>
                    <a:lnTo>
                      <a:pt x="6152" y="7619"/>
                    </a:lnTo>
                    <a:lnTo>
                      <a:pt x="6152" y="7581"/>
                    </a:lnTo>
                    <a:lnTo>
                      <a:pt x="6152" y="7562"/>
                    </a:lnTo>
                    <a:lnTo>
                      <a:pt x="6171" y="7562"/>
                    </a:lnTo>
                    <a:lnTo>
                      <a:pt x="6190" y="7600"/>
                    </a:lnTo>
                    <a:lnTo>
                      <a:pt x="6190" y="7619"/>
                    </a:lnTo>
                    <a:lnTo>
                      <a:pt x="6229" y="7619"/>
                    </a:lnTo>
                    <a:lnTo>
                      <a:pt x="6248" y="7619"/>
                    </a:lnTo>
                    <a:lnTo>
                      <a:pt x="6229" y="7562"/>
                    </a:lnTo>
                    <a:lnTo>
                      <a:pt x="6171" y="7447"/>
                    </a:lnTo>
                    <a:lnTo>
                      <a:pt x="6152" y="7390"/>
                    </a:lnTo>
                    <a:lnTo>
                      <a:pt x="6190" y="7352"/>
                    </a:lnTo>
                    <a:lnTo>
                      <a:pt x="6209" y="7390"/>
                    </a:lnTo>
                    <a:lnTo>
                      <a:pt x="6248" y="7447"/>
                    </a:lnTo>
                    <a:lnTo>
                      <a:pt x="6285" y="7486"/>
                    </a:lnTo>
                    <a:lnTo>
                      <a:pt x="6324" y="7486"/>
                    </a:lnTo>
                    <a:lnTo>
                      <a:pt x="6343" y="7486"/>
                    </a:lnTo>
                    <a:lnTo>
                      <a:pt x="6362" y="7486"/>
                    </a:lnTo>
                    <a:lnTo>
                      <a:pt x="6400" y="7486"/>
                    </a:lnTo>
                    <a:lnTo>
                      <a:pt x="6400" y="7447"/>
                    </a:lnTo>
                    <a:lnTo>
                      <a:pt x="6400" y="7371"/>
                    </a:lnTo>
                    <a:lnTo>
                      <a:pt x="6438" y="7295"/>
                    </a:lnTo>
                    <a:lnTo>
                      <a:pt x="6419" y="7276"/>
                    </a:lnTo>
                    <a:lnTo>
                      <a:pt x="6400" y="7257"/>
                    </a:lnTo>
                    <a:lnTo>
                      <a:pt x="6343" y="7200"/>
                    </a:lnTo>
                    <a:lnTo>
                      <a:pt x="6324" y="7181"/>
                    </a:lnTo>
                    <a:lnTo>
                      <a:pt x="6324" y="7124"/>
                    </a:lnTo>
                    <a:lnTo>
                      <a:pt x="6362" y="7143"/>
                    </a:lnTo>
                    <a:lnTo>
                      <a:pt x="6381" y="7105"/>
                    </a:lnTo>
                    <a:lnTo>
                      <a:pt x="6419" y="7066"/>
                    </a:lnTo>
                    <a:lnTo>
                      <a:pt x="6419" y="7029"/>
                    </a:lnTo>
                    <a:lnTo>
                      <a:pt x="6419" y="6971"/>
                    </a:lnTo>
                    <a:lnTo>
                      <a:pt x="6400" y="6838"/>
                    </a:lnTo>
                    <a:lnTo>
                      <a:pt x="6419" y="6800"/>
                    </a:lnTo>
                    <a:lnTo>
                      <a:pt x="6438" y="6781"/>
                    </a:lnTo>
                    <a:lnTo>
                      <a:pt x="6438" y="6762"/>
                    </a:lnTo>
                    <a:lnTo>
                      <a:pt x="6438" y="6743"/>
                    </a:lnTo>
                    <a:lnTo>
                      <a:pt x="6457" y="6724"/>
                    </a:lnTo>
                    <a:lnTo>
                      <a:pt x="6476" y="6724"/>
                    </a:lnTo>
                    <a:lnTo>
                      <a:pt x="6476" y="6743"/>
                    </a:lnTo>
                    <a:lnTo>
                      <a:pt x="6514" y="6704"/>
                    </a:lnTo>
                    <a:lnTo>
                      <a:pt x="6552" y="6685"/>
                    </a:lnTo>
                    <a:lnTo>
                      <a:pt x="6552" y="6648"/>
                    </a:lnTo>
                    <a:lnTo>
                      <a:pt x="6552" y="6571"/>
                    </a:lnTo>
                    <a:lnTo>
                      <a:pt x="6571" y="6533"/>
                    </a:lnTo>
                    <a:lnTo>
                      <a:pt x="6590" y="6514"/>
                    </a:lnTo>
                    <a:lnTo>
                      <a:pt x="6610" y="6514"/>
                    </a:lnTo>
                    <a:lnTo>
                      <a:pt x="6629" y="6533"/>
                    </a:lnTo>
                    <a:lnTo>
                      <a:pt x="6647" y="6571"/>
                    </a:lnTo>
                    <a:lnTo>
                      <a:pt x="6647" y="6609"/>
                    </a:lnTo>
                    <a:lnTo>
                      <a:pt x="6647" y="6648"/>
                    </a:lnTo>
                    <a:lnTo>
                      <a:pt x="6647" y="6667"/>
                    </a:lnTo>
                    <a:lnTo>
                      <a:pt x="6666" y="6704"/>
                    </a:lnTo>
                    <a:lnTo>
                      <a:pt x="6666" y="6724"/>
                    </a:lnTo>
                    <a:lnTo>
                      <a:pt x="6686" y="6743"/>
                    </a:lnTo>
                    <a:lnTo>
                      <a:pt x="6705" y="6762"/>
                    </a:lnTo>
                    <a:lnTo>
                      <a:pt x="6724" y="6762"/>
                    </a:lnTo>
                    <a:lnTo>
                      <a:pt x="6743" y="6743"/>
                    </a:lnTo>
                    <a:lnTo>
                      <a:pt x="6743" y="6724"/>
                    </a:lnTo>
                    <a:lnTo>
                      <a:pt x="6781" y="6819"/>
                    </a:lnTo>
                    <a:lnTo>
                      <a:pt x="6800" y="6933"/>
                    </a:lnTo>
                    <a:lnTo>
                      <a:pt x="6762" y="7048"/>
                    </a:lnTo>
                    <a:lnTo>
                      <a:pt x="6724" y="7143"/>
                    </a:lnTo>
                    <a:lnTo>
                      <a:pt x="6666" y="7257"/>
                    </a:lnTo>
                    <a:lnTo>
                      <a:pt x="6647" y="7314"/>
                    </a:lnTo>
                    <a:lnTo>
                      <a:pt x="6686" y="7371"/>
                    </a:lnTo>
                    <a:lnTo>
                      <a:pt x="6743" y="7428"/>
                    </a:lnTo>
                    <a:lnTo>
                      <a:pt x="6781" y="7466"/>
                    </a:lnTo>
                    <a:lnTo>
                      <a:pt x="6800" y="7581"/>
                    </a:lnTo>
                    <a:lnTo>
                      <a:pt x="6800" y="7600"/>
                    </a:lnTo>
                    <a:lnTo>
                      <a:pt x="6762" y="7619"/>
                    </a:lnTo>
                    <a:lnTo>
                      <a:pt x="6705" y="7600"/>
                    </a:lnTo>
                    <a:lnTo>
                      <a:pt x="6666" y="7581"/>
                    </a:lnTo>
                    <a:lnTo>
                      <a:pt x="6666" y="7600"/>
                    </a:lnTo>
                    <a:lnTo>
                      <a:pt x="6629" y="7676"/>
                    </a:lnTo>
                    <a:lnTo>
                      <a:pt x="6629" y="7695"/>
                    </a:lnTo>
                    <a:lnTo>
                      <a:pt x="6629" y="7733"/>
                    </a:lnTo>
                    <a:lnTo>
                      <a:pt x="6647" y="7791"/>
                    </a:lnTo>
                    <a:lnTo>
                      <a:pt x="6647" y="7828"/>
                    </a:lnTo>
                    <a:lnTo>
                      <a:pt x="6647" y="7847"/>
                    </a:lnTo>
                    <a:lnTo>
                      <a:pt x="6629" y="7905"/>
                    </a:lnTo>
                    <a:lnTo>
                      <a:pt x="6629" y="7923"/>
                    </a:lnTo>
                    <a:lnTo>
                      <a:pt x="6629" y="7962"/>
                    </a:lnTo>
                    <a:lnTo>
                      <a:pt x="6647" y="8000"/>
                    </a:lnTo>
                    <a:lnTo>
                      <a:pt x="6666" y="8057"/>
                    </a:lnTo>
                    <a:lnTo>
                      <a:pt x="6666" y="8076"/>
                    </a:lnTo>
                    <a:lnTo>
                      <a:pt x="6686" y="8095"/>
                    </a:lnTo>
                    <a:lnTo>
                      <a:pt x="6724" y="8114"/>
                    </a:lnTo>
                    <a:lnTo>
                      <a:pt x="6762" y="8114"/>
                    </a:lnTo>
                    <a:lnTo>
                      <a:pt x="6781" y="8095"/>
                    </a:lnTo>
                    <a:lnTo>
                      <a:pt x="6781" y="8076"/>
                    </a:lnTo>
                    <a:lnTo>
                      <a:pt x="6800" y="8076"/>
                    </a:lnTo>
                    <a:lnTo>
                      <a:pt x="6838" y="8057"/>
                    </a:lnTo>
                    <a:lnTo>
                      <a:pt x="6857" y="8057"/>
                    </a:lnTo>
                    <a:lnTo>
                      <a:pt x="6876" y="8095"/>
                    </a:lnTo>
                    <a:lnTo>
                      <a:pt x="6876" y="8133"/>
                    </a:lnTo>
                    <a:lnTo>
                      <a:pt x="6857" y="8152"/>
                    </a:lnTo>
                    <a:lnTo>
                      <a:pt x="6857" y="8190"/>
                    </a:lnTo>
                    <a:lnTo>
                      <a:pt x="6876" y="8267"/>
                    </a:lnTo>
                    <a:lnTo>
                      <a:pt x="6876" y="8381"/>
                    </a:lnTo>
                    <a:lnTo>
                      <a:pt x="6857" y="8419"/>
                    </a:lnTo>
                    <a:lnTo>
                      <a:pt x="6838" y="8457"/>
                    </a:lnTo>
                    <a:lnTo>
                      <a:pt x="6857" y="8495"/>
                    </a:lnTo>
                    <a:lnTo>
                      <a:pt x="6895" y="8514"/>
                    </a:lnTo>
                    <a:lnTo>
                      <a:pt x="6933" y="8495"/>
                    </a:lnTo>
                    <a:lnTo>
                      <a:pt x="6971" y="8476"/>
                    </a:lnTo>
                    <a:lnTo>
                      <a:pt x="7010" y="8476"/>
                    </a:lnTo>
                    <a:lnTo>
                      <a:pt x="7047" y="8552"/>
                    </a:lnTo>
                    <a:lnTo>
                      <a:pt x="7028" y="8533"/>
                    </a:lnTo>
                    <a:lnTo>
                      <a:pt x="7010" y="8533"/>
                    </a:lnTo>
                    <a:lnTo>
                      <a:pt x="6991" y="8533"/>
                    </a:lnTo>
                    <a:lnTo>
                      <a:pt x="6952" y="8552"/>
                    </a:lnTo>
                    <a:lnTo>
                      <a:pt x="6971" y="8571"/>
                    </a:lnTo>
                    <a:lnTo>
                      <a:pt x="6991" y="8590"/>
                    </a:lnTo>
                    <a:lnTo>
                      <a:pt x="6971" y="8609"/>
                    </a:lnTo>
                    <a:lnTo>
                      <a:pt x="7010" y="8648"/>
                    </a:lnTo>
                    <a:lnTo>
                      <a:pt x="7028" y="8762"/>
                    </a:lnTo>
                    <a:lnTo>
                      <a:pt x="7067" y="8800"/>
                    </a:lnTo>
                    <a:lnTo>
                      <a:pt x="7162" y="8857"/>
                    </a:lnTo>
                    <a:lnTo>
                      <a:pt x="7200" y="8895"/>
                    </a:lnTo>
                    <a:lnTo>
                      <a:pt x="7162" y="8971"/>
                    </a:lnTo>
                    <a:lnTo>
                      <a:pt x="7143" y="8971"/>
                    </a:lnTo>
                    <a:lnTo>
                      <a:pt x="7067" y="8990"/>
                    </a:lnTo>
                    <a:lnTo>
                      <a:pt x="7047" y="8990"/>
                    </a:lnTo>
                    <a:lnTo>
                      <a:pt x="6991" y="9086"/>
                    </a:lnTo>
                    <a:lnTo>
                      <a:pt x="6971" y="9086"/>
                    </a:lnTo>
                    <a:lnTo>
                      <a:pt x="6857" y="9200"/>
                    </a:lnTo>
                    <a:lnTo>
                      <a:pt x="6800" y="9257"/>
                    </a:lnTo>
                    <a:lnTo>
                      <a:pt x="6781" y="9276"/>
                    </a:lnTo>
                    <a:lnTo>
                      <a:pt x="6724" y="9295"/>
                    </a:lnTo>
                    <a:lnTo>
                      <a:pt x="6610" y="9295"/>
                    </a:lnTo>
                    <a:lnTo>
                      <a:pt x="6590" y="9276"/>
                    </a:lnTo>
                    <a:lnTo>
                      <a:pt x="6533" y="9276"/>
                    </a:lnTo>
                    <a:lnTo>
                      <a:pt x="6514" y="9276"/>
                    </a:lnTo>
                    <a:lnTo>
                      <a:pt x="6476" y="9276"/>
                    </a:lnTo>
                    <a:lnTo>
                      <a:pt x="6400" y="9333"/>
                    </a:lnTo>
                    <a:lnTo>
                      <a:pt x="6343" y="9333"/>
                    </a:lnTo>
                    <a:lnTo>
                      <a:pt x="6305" y="9352"/>
                    </a:lnTo>
                    <a:lnTo>
                      <a:pt x="6248" y="9391"/>
                    </a:lnTo>
                    <a:lnTo>
                      <a:pt x="6057" y="9581"/>
                    </a:lnTo>
                    <a:lnTo>
                      <a:pt x="5981" y="9676"/>
                    </a:lnTo>
                    <a:lnTo>
                      <a:pt x="5924" y="9790"/>
                    </a:lnTo>
                    <a:lnTo>
                      <a:pt x="5885" y="10038"/>
                    </a:lnTo>
                    <a:lnTo>
                      <a:pt x="5828" y="10114"/>
                    </a:lnTo>
                    <a:lnTo>
                      <a:pt x="5733" y="10153"/>
                    </a:lnTo>
                    <a:lnTo>
                      <a:pt x="5600" y="10190"/>
                    </a:lnTo>
                    <a:lnTo>
                      <a:pt x="5581" y="10209"/>
                    </a:lnTo>
                    <a:lnTo>
                      <a:pt x="5523" y="10229"/>
                    </a:lnTo>
                    <a:lnTo>
                      <a:pt x="5505" y="10248"/>
                    </a:lnTo>
                    <a:lnTo>
                      <a:pt x="5467" y="10248"/>
                    </a:lnTo>
                    <a:lnTo>
                      <a:pt x="5409" y="10248"/>
                    </a:lnTo>
                    <a:lnTo>
                      <a:pt x="5371" y="10248"/>
                    </a:lnTo>
                    <a:lnTo>
                      <a:pt x="5352" y="10267"/>
                    </a:lnTo>
                    <a:lnTo>
                      <a:pt x="5295" y="10285"/>
                    </a:lnTo>
                    <a:lnTo>
                      <a:pt x="5276" y="10305"/>
                    </a:lnTo>
                    <a:lnTo>
                      <a:pt x="5238" y="10305"/>
                    </a:lnTo>
                    <a:lnTo>
                      <a:pt x="5181" y="10324"/>
                    </a:lnTo>
                    <a:lnTo>
                      <a:pt x="5066" y="10324"/>
                    </a:lnTo>
                    <a:lnTo>
                      <a:pt x="4990" y="10343"/>
                    </a:lnTo>
                    <a:lnTo>
                      <a:pt x="4914" y="10381"/>
                    </a:lnTo>
                    <a:lnTo>
                      <a:pt x="4838" y="10419"/>
                    </a:lnTo>
                    <a:lnTo>
                      <a:pt x="4781" y="10419"/>
                    </a:lnTo>
                    <a:lnTo>
                      <a:pt x="4724" y="10438"/>
                    </a:lnTo>
                    <a:lnTo>
                      <a:pt x="4685" y="10495"/>
                    </a:lnTo>
                    <a:lnTo>
                      <a:pt x="4666" y="10571"/>
                    </a:lnTo>
                    <a:lnTo>
                      <a:pt x="4685" y="10647"/>
                    </a:lnTo>
                    <a:lnTo>
                      <a:pt x="4724" y="10762"/>
                    </a:lnTo>
                    <a:lnTo>
                      <a:pt x="4761" y="10819"/>
                    </a:lnTo>
                    <a:lnTo>
                      <a:pt x="4743" y="10971"/>
                    </a:lnTo>
                    <a:lnTo>
                      <a:pt x="4705" y="10991"/>
                    </a:lnTo>
                    <a:lnTo>
                      <a:pt x="4666" y="10971"/>
                    </a:lnTo>
                    <a:lnTo>
                      <a:pt x="4629" y="10952"/>
                    </a:lnTo>
                    <a:lnTo>
                      <a:pt x="4609" y="10914"/>
                    </a:lnTo>
                    <a:lnTo>
                      <a:pt x="4629" y="10857"/>
                    </a:lnTo>
                    <a:lnTo>
                      <a:pt x="4609" y="10838"/>
                    </a:lnTo>
                    <a:lnTo>
                      <a:pt x="4571" y="10838"/>
                    </a:lnTo>
                    <a:lnTo>
                      <a:pt x="4533" y="10857"/>
                    </a:lnTo>
                    <a:lnTo>
                      <a:pt x="4533" y="10895"/>
                    </a:lnTo>
                    <a:lnTo>
                      <a:pt x="4552" y="10952"/>
                    </a:lnTo>
                    <a:lnTo>
                      <a:pt x="4533" y="10991"/>
                    </a:lnTo>
                    <a:lnTo>
                      <a:pt x="4571" y="11010"/>
                    </a:lnTo>
                    <a:lnTo>
                      <a:pt x="4590" y="11028"/>
                    </a:lnTo>
                    <a:lnTo>
                      <a:pt x="4590" y="11047"/>
                    </a:lnTo>
                    <a:lnTo>
                      <a:pt x="4571" y="11086"/>
                    </a:lnTo>
                    <a:lnTo>
                      <a:pt x="4648" y="11067"/>
                    </a:lnTo>
                    <a:lnTo>
                      <a:pt x="4685" y="11105"/>
                    </a:lnTo>
                    <a:lnTo>
                      <a:pt x="4685" y="11143"/>
                    </a:lnTo>
                    <a:lnTo>
                      <a:pt x="4609" y="11143"/>
                    </a:lnTo>
                    <a:lnTo>
                      <a:pt x="4609" y="11181"/>
                    </a:lnTo>
                    <a:lnTo>
                      <a:pt x="4609" y="11238"/>
                    </a:lnTo>
                    <a:lnTo>
                      <a:pt x="4571" y="11295"/>
                    </a:lnTo>
                    <a:lnTo>
                      <a:pt x="4552" y="11314"/>
                    </a:lnTo>
                    <a:lnTo>
                      <a:pt x="4533" y="11352"/>
                    </a:lnTo>
                    <a:lnTo>
                      <a:pt x="4533" y="11372"/>
                    </a:lnTo>
                    <a:lnTo>
                      <a:pt x="4514" y="11372"/>
                    </a:lnTo>
                    <a:lnTo>
                      <a:pt x="4476" y="11390"/>
                    </a:lnTo>
                    <a:lnTo>
                      <a:pt x="4457" y="11409"/>
                    </a:lnTo>
                    <a:lnTo>
                      <a:pt x="4381" y="11524"/>
                    </a:lnTo>
                    <a:close/>
                    <a:moveTo>
                      <a:pt x="7562" y="6267"/>
                    </a:moveTo>
                    <a:lnTo>
                      <a:pt x="7581" y="6362"/>
                    </a:lnTo>
                    <a:lnTo>
                      <a:pt x="7581" y="6457"/>
                    </a:lnTo>
                    <a:lnTo>
                      <a:pt x="7524" y="6552"/>
                    </a:lnTo>
                    <a:lnTo>
                      <a:pt x="7486" y="6628"/>
                    </a:lnTo>
                    <a:lnTo>
                      <a:pt x="7448" y="6609"/>
                    </a:lnTo>
                    <a:lnTo>
                      <a:pt x="7448" y="6571"/>
                    </a:lnTo>
                    <a:lnTo>
                      <a:pt x="7467" y="6533"/>
                    </a:lnTo>
                    <a:lnTo>
                      <a:pt x="7486" y="6495"/>
                    </a:lnTo>
                    <a:lnTo>
                      <a:pt x="7448" y="6495"/>
                    </a:lnTo>
                    <a:lnTo>
                      <a:pt x="7409" y="6476"/>
                    </a:lnTo>
                    <a:lnTo>
                      <a:pt x="7372" y="6476"/>
                    </a:lnTo>
                    <a:lnTo>
                      <a:pt x="7372" y="6514"/>
                    </a:lnTo>
                    <a:lnTo>
                      <a:pt x="7352" y="6533"/>
                    </a:lnTo>
                    <a:lnTo>
                      <a:pt x="7314" y="6552"/>
                    </a:lnTo>
                    <a:lnTo>
                      <a:pt x="7314" y="6533"/>
                    </a:lnTo>
                    <a:lnTo>
                      <a:pt x="7295" y="6514"/>
                    </a:lnTo>
                    <a:lnTo>
                      <a:pt x="7276" y="6495"/>
                    </a:lnTo>
                    <a:lnTo>
                      <a:pt x="7257" y="6476"/>
                    </a:lnTo>
                    <a:lnTo>
                      <a:pt x="7219" y="6476"/>
                    </a:lnTo>
                    <a:lnTo>
                      <a:pt x="7219" y="6419"/>
                    </a:lnTo>
                    <a:lnTo>
                      <a:pt x="7181" y="6400"/>
                    </a:lnTo>
                    <a:lnTo>
                      <a:pt x="7200" y="6362"/>
                    </a:lnTo>
                    <a:lnTo>
                      <a:pt x="7238" y="6381"/>
                    </a:lnTo>
                    <a:lnTo>
                      <a:pt x="7276" y="6438"/>
                    </a:lnTo>
                    <a:lnTo>
                      <a:pt x="7314" y="6457"/>
                    </a:lnTo>
                    <a:lnTo>
                      <a:pt x="7333" y="6438"/>
                    </a:lnTo>
                    <a:lnTo>
                      <a:pt x="7352" y="6400"/>
                    </a:lnTo>
                    <a:lnTo>
                      <a:pt x="7352" y="6323"/>
                    </a:lnTo>
                    <a:lnTo>
                      <a:pt x="7372" y="6343"/>
                    </a:lnTo>
                    <a:lnTo>
                      <a:pt x="7390" y="6381"/>
                    </a:lnTo>
                    <a:lnTo>
                      <a:pt x="7428" y="6400"/>
                    </a:lnTo>
                    <a:lnTo>
                      <a:pt x="7428" y="6381"/>
                    </a:lnTo>
                    <a:lnTo>
                      <a:pt x="7448" y="6381"/>
                    </a:lnTo>
                    <a:lnTo>
                      <a:pt x="7467" y="6381"/>
                    </a:lnTo>
                    <a:lnTo>
                      <a:pt x="7486" y="6400"/>
                    </a:lnTo>
                    <a:lnTo>
                      <a:pt x="7504" y="6362"/>
                    </a:lnTo>
                    <a:lnTo>
                      <a:pt x="7504" y="6323"/>
                    </a:lnTo>
                    <a:lnTo>
                      <a:pt x="7504" y="6305"/>
                    </a:lnTo>
                    <a:lnTo>
                      <a:pt x="7467" y="6286"/>
                    </a:lnTo>
                    <a:lnTo>
                      <a:pt x="7486" y="6267"/>
                    </a:lnTo>
                    <a:lnTo>
                      <a:pt x="7524" y="6247"/>
                    </a:lnTo>
                    <a:lnTo>
                      <a:pt x="7543" y="6247"/>
                    </a:lnTo>
                    <a:lnTo>
                      <a:pt x="7562" y="6267"/>
                    </a:lnTo>
                    <a:close/>
                    <a:moveTo>
                      <a:pt x="7981" y="5257"/>
                    </a:moveTo>
                    <a:lnTo>
                      <a:pt x="8038" y="5314"/>
                    </a:lnTo>
                    <a:lnTo>
                      <a:pt x="8095" y="5333"/>
                    </a:lnTo>
                    <a:lnTo>
                      <a:pt x="8134" y="5352"/>
                    </a:lnTo>
                    <a:lnTo>
                      <a:pt x="8114" y="5352"/>
                    </a:lnTo>
                    <a:lnTo>
                      <a:pt x="8038" y="5371"/>
                    </a:lnTo>
                    <a:lnTo>
                      <a:pt x="8038" y="5390"/>
                    </a:lnTo>
                    <a:lnTo>
                      <a:pt x="8038" y="5429"/>
                    </a:lnTo>
                    <a:lnTo>
                      <a:pt x="8019" y="5466"/>
                    </a:lnTo>
                    <a:lnTo>
                      <a:pt x="8019" y="5485"/>
                    </a:lnTo>
                    <a:lnTo>
                      <a:pt x="8038" y="5505"/>
                    </a:lnTo>
                    <a:lnTo>
                      <a:pt x="8038" y="5485"/>
                    </a:lnTo>
                    <a:lnTo>
                      <a:pt x="8076" y="5485"/>
                    </a:lnTo>
                    <a:lnTo>
                      <a:pt x="8095" y="5505"/>
                    </a:lnTo>
                    <a:lnTo>
                      <a:pt x="8114" y="5524"/>
                    </a:lnTo>
                    <a:lnTo>
                      <a:pt x="8114" y="5543"/>
                    </a:lnTo>
                    <a:lnTo>
                      <a:pt x="8057" y="5600"/>
                    </a:lnTo>
                    <a:lnTo>
                      <a:pt x="8038" y="5600"/>
                    </a:lnTo>
                    <a:lnTo>
                      <a:pt x="8076" y="5657"/>
                    </a:lnTo>
                    <a:lnTo>
                      <a:pt x="8038" y="5752"/>
                    </a:lnTo>
                    <a:lnTo>
                      <a:pt x="7943" y="5828"/>
                    </a:lnTo>
                    <a:lnTo>
                      <a:pt x="7867" y="5828"/>
                    </a:lnTo>
                    <a:lnTo>
                      <a:pt x="7829" y="5866"/>
                    </a:lnTo>
                    <a:lnTo>
                      <a:pt x="7790" y="5828"/>
                    </a:lnTo>
                    <a:lnTo>
                      <a:pt x="7790" y="5752"/>
                    </a:lnTo>
                    <a:lnTo>
                      <a:pt x="7790" y="5676"/>
                    </a:lnTo>
                    <a:lnTo>
                      <a:pt x="7829" y="5695"/>
                    </a:lnTo>
                    <a:lnTo>
                      <a:pt x="7848" y="5714"/>
                    </a:lnTo>
                    <a:lnTo>
                      <a:pt x="7848" y="5733"/>
                    </a:lnTo>
                    <a:lnTo>
                      <a:pt x="7867" y="5733"/>
                    </a:lnTo>
                    <a:lnTo>
                      <a:pt x="7867" y="5695"/>
                    </a:lnTo>
                    <a:lnTo>
                      <a:pt x="7867" y="5676"/>
                    </a:lnTo>
                    <a:lnTo>
                      <a:pt x="7848" y="5657"/>
                    </a:lnTo>
                    <a:lnTo>
                      <a:pt x="7885" y="5619"/>
                    </a:lnTo>
                    <a:lnTo>
                      <a:pt x="7905" y="5581"/>
                    </a:lnTo>
                    <a:lnTo>
                      <a:pt x="7924" y="5561"/>
                    </a:lnTo>
                    <a:lnTo>
                      <a:pt x="7905" y="5524"/>
                    </a:lnTo>
                    <a:lnTo>
                      <a:pt x="7885" y="5524"/>
                    </a:lnTo>
                    <a:lnTo>
                      <a:pt x="7867" y="5543"/>
                    </a:lnTo>
                    <a:lnTo>
                      <a:pt x="7848" y="5524"/>
                    </a:lnTo>
                    <a:lnTo>
                      <a:pt x="7829" y="5581"/>
                    </a:lnTo>
                    <a:lnTo>
                      <a:pt x="7809" y="5600"/>
                    </a:lnTo>
                    <a:lnTo>
                      <a:pt x="7771" y="5600"/>
                    </a:lnTo>
                    <a:lnTo>
                      <a:pt x="7733" y="5581"/>
                    </a:lnTo>
                    <a:lnTo>
                      <a:pt x="7714" y="5543"/>
                    </a:lnTo>
                    <a:lnTo>
                      <a:pt x="7676" y="5466"/>
                    </a:lnTo>
                    <a:lnTo>
                      <a:pt x="7657" y="5447"/>
                    </a:lnTo>
                    <a:lnTo>
                      <a:pt x="7676" y="5429"/>
                    </a:lnTo>
                    <a:lnTo>
                      <a:pt x="7695" y="5409"/>
                    </a:lnTo>
                    <a:lnTo>
                      <a:pt x="7714" y="5409"/>
                    </a:lnTo>
                    <a:lnTo>
                      <a:pt x="7676" y="5371"/>
                    </a:lnTo>
                    <a:lnTo>
                      <a:pt x="7619" y="5295"/>
                    </a:lnTo>
                    <a:lnTo>
                      <a:pt x="7581" y="5257"/>
                    </a:lnTo>
                    <a:lnTo>
                      <a:pt x="7562" y="5219"/>
                    </a:lnTo>
                    <a:lnTo>
                      <a:pt x="7524" y="5104"/>
                    </a:lnTo>
                    <a:lnTo>
                      <a:pt x="7562" y="5104"/>
                    </a:lnTo>
                    <a:lnTo>
                      <a:pt x="7581" y="5124"/>
                    </a:lnTo>
                    <a:lnTo>
                      <a:pt x="7600" y="5124"/>
                    </a:lnTo>
                    <a:lnTo>
                      <a:pt x="7619" y="5124"/>
                    </a:lnTo>
                    <a:lnTo>
                      <a:pt x="7638" y="5143"/>
                    </a:lnTo>
                    <a:lnTo>
                      <a:pt x="7638" y="5124"/>
                    </a:lnTo>
                    <a:lnTo>
                      <a:pt x="7638" y="5104"/>
                    </a:lnTo>
                    <a:lnTo>
                      <a:pt x="7638" y="5067"/>
                    </a:lnTo>
                    <a:lnTo>
                      <a:pt x="7657" y="5028"/>
                    </a:lnTo>
                    <a:lnTo>
                      <a:pt x="7695" y="5028"/>
                    </a:lnTo>
                    <a:lnTo>
                      <a:pt x="7733" y="5085"/>
                    </a:lnTo>
                    <a:lnTo>
                      <a:pt x="7809" y="5143"/>
                    </a:lnTo>
                    <a:lnTo>
                      <a:pt x="7809" y="5162"/>
                    </a:lnTo>
                    <a:lnTo>
                      <a:pt x="7848" y="5181"/>
                    </a:lnTo>
                    <a:lnTo>
                      <a:pt x="7962" y="5181"/>
                    </a:lnTo>
                    <a:lnTo>
                      <a:pt x="8000" y="5181"/>
                    </a:lnTo>
                    <a:lnTo>
                      <a:pt x="7981" y="5200"/>
                    </a:lnTo>
                    <a:lnTo>
                      <a:pt x="7924" y="5219"/>
                    </a:lnTo>
                    <a:lnTo>
                      <a:pt x="7924" y="5238"/>
                    </a:lnTo>
                    <a:lnTo>
                      <a:pt x="7962" y="5257"/>
                    </a:lnTo>
                    <a:lnTo>
                      <a:pt x="7981" y="5257"/>
                    </a:lnTo>
                    <a:close/>
                    <a:moveTo>
                      <a:pt x="8819" y="4895"/>
                    </a:moveTo>
                    <a:lnTo>
                      <a:pt x="8819" y="4933"/>
                    </a:lnTo>
                    <a:lnTo>
                      <a:pt x="8819" y="4952"/>
                    </a:lnTo>
                    <a:lnTo>
                      <a:pt x="8800" y="4971"/>
                    </a:lnTo>
                    <a:lnTo>
                      <a:pt x="8762" y="4990"/>
                    </a:lnTo>
                    <a:lnTo>
                      <a:pt x="8724" y="4990"/>
                    </a:lnTo>
                    <a:lnTo>
                      <a:pt x="8705" y="4990"/>
                    </a:lnTo>
                    <a:lnTo>
                      <a:pt x="8686" y="4971"/>
                    </a:lnTo>
                    <a:lnTo>
                      <a:pt x="8667" y="4971"/>
                    </a:lnTo>
                    <a:lnTo>
                      <a:pt x="8628" y="4971"/>
                    </a:lnTo>
                    <a:lnTo>
                      <a:pt x="8591" y="4990"/>
                    </a:lnTo>
                    <a:lnTo>
                      <a:pt x="8571" y="5009"/>
                    </a:lnTo>
                    <a:lnTo>
                      <a:pt x="8533" y="5009"/>
                    </a:lnTo>
                    <a:lnTo>
                      <a:pt x="8495" y="4990"/>
                    </a:lnTo>
                    <a:lnTo>
                      <a:pt x="8457" y="4971"/>
                    </a:lnTo>
                    <a:lnTo>
                      <a:pt x="8438" y="4952"/>
                    </a:lnTo>
                    <a:lnTo>
                      <a:pt x="8400" y="4971"/>
                    </a:lnTo>
                    <a:lnTo>
                      <a:pt x="8400" y="4933"/>
                    </a:lnTo>
                    <a:lnTo>
                      <a:pt x="8362" y="4914"/>
                    </a:lnTo>
                    <a:lnTo>
                      <a:pt x="8324" y="4914"/>
                    </a:lnTo>
                    <a:lnTo>
                      <a:pt x="8286" y="4895"/>
                    </a:lnTo>
                    <a:lnTo>
                      <a:pt x="8266" y="4914"/>
                    </a:lnTo>
                    <a:lnTo>
                      <a:pt x="8286" y="4952"/>
                    </a:lnTo>
                    <a:lnTo>
                      <a:pt x="8266" y="4971"/>
                    </a:lnTo>
                    <a:lnTo>
                      <a:pt x="8266" y="5009"/>
                    </a:lnTo>
                    <a:lnTo>
                      <a:pt x="8266" y="5048"/>
                    </a:lnTo>
                    <a:lnTo>
                      <a:pt x="8229" y="5028"/>
                    </a:lnTo>
                    <a:lnTo>
                      <a:pt x="8210" y="5048"/>
                    </a:lnTo>
                    <a:lnTo>
                      <a:pt x="8210" y="5067"/>
                    </a:lnTo>
                    <a:lnTo>
                      <a:pt x="8190" y="5067"/>
                    </a:lnTo>
                    <a:lnTo>
                      <a:pt x="8152" y="4990"/>
                    </a:lnTo>
                    <a:lnTo>
                      <a:pt x="8134" y="4971"/>
                    </a:lnTo>
                    <a:lnTo>
                      <a:pt x="8019" y="4990"/>
                    </a:lnTo>
                    <a:lnTo>
                      <a:pt x="7962" y="4971"/>
                    </a:lnTo>
                    <a:lnTo>
                      <a:pt x="7905" y="4952"/>
                    </a:lnTo>
                    <a:lnTo>
                      <a:pt x="7867" y="4914"/>
                    </a:lnTo>
                    <a:lnTo>
                      <a:pt x="7829" y="4838"/>
                    </a:lnTo>
                    <a:lnTo>
                      <a:pt x="7753" y="4743"/>
                    </a:lnTo>
                    <a:lnTo>
                      <a:pt x="7753" y="4686"/>
                    </a:lnTo>
                    <a:lnTo>
                      <a:pt x="7753" y="4647"/>
                    </a:lnTo>
                    <a:lnTo>
                      <a:pt x="7733" y="4609"/>
                    </a:lnTo>
                    <a:lnTo>
                      <a:pt x="7733" y="4590"/>
                    </a:lnTo>
                    <a:lnTo>
                      <a:pt x="7695" y="4571"/>
                    </a:lnTo>
                    <a:lnTo>
                      <a:pt x="7676" y="4533"/>
                    </a:lnTo>
                    <a:lnTo>
                      <a:pt x="7676" y="4495"/>
                    </a:lnTo>
                    <a:lnTo>
                      <a:pt x="7676" y="4457"/>
                    </a:lnTo>
                    <a:lnTo>
                      <a:pt x="7638" y="4419"/>
                    </a:lnTo>
                    <a:lnTo>
                      <a:pt x="7600" y="4457"/>
                    </a:lnTo>
                    <a:lnTo>
                      <a:pt x="7581" y="4476"/>
                    </a:lnTo>
                    <a:lnTo>
                      <a:pt x="7562" y="4514"/>
                    </a:lnTo>
                    <a:lnTo>
                      <a:pt x="7543" y="4552"/>
                    </a:lnTo>
                    <a:lnTo>
                      <a:pt x="7524" y="4533"/>
                    </a:lnTo>
                    <a:lnTo>
                      <a:pt x="7524" y="4514"/>
                    </a:lnTo>
                    <a:lnTo>
                      <a:pt x="7543" y="4495"/>
                    </a:lnTo>
                    <a:lnTo>
                      <a:pt x="7562" y="4457"/>
                    </a:lnTo>
                    <a:lnTo>
                      <a:pt x="7581" y="4419"/>
                    </a:lnTo>
                    <a:lnTo>
                      <a:pt x="7562" y="4400"/>
                    </a:lnTo>
                    <a:lnTo>
                      <a:pt x="7562" y="4362"/>
                    </a:lnTo>
                    <a:lnTo>
                      <a:pt x="7581" y="4305"/>
                    </a:lnTo>
                    <a:lnTo>
                      <a:pt x="7619" y="4286"/>
                    </a:lnTo>
                    <a:lnTo>
                      <a:pt x="7657" y="4266"/>
                    </a:lnTo>
                    <a:lnTo>
                      <a:pt x="7714" y="4247"/>
                    </a:lnTo>
                    <a:lnTo>
                      <a:pt x="7638" y="4247"/>
                    </a:lnTo>
                    <a:lnTo>
                      <a:pt x="7619" y="4247"/>
                    </a:lnTo>
                    <a:lnTo>
                      <a:pt x="7600" y="4266"/>
                    </a:lnTo>
                    <a:lnTo>
                      <a:pt x="7600" y="4152"/>
                    </a:lnTo>
                    <a:lnTo>
                      <a:pt x="7619" y="4114"/>
                    </a:lnTo>
                    <a:lnTo>
                      <a:pt x="7676" y="4114"/>
                    </a:lnTo>
                    <a:lnTo>
                      <a:pt x="7714" y="4133"/>
                    </a:lnTo>
                    <a:lnTo>
                      <a:pt x="7733" y="4171"/>
                    </a:lnTo>
                    <a:lnTo>
                      <a:pt x="7733" y="4228"/>
                    </a:lnTo>
                    <a:lnTo>
                      <a:pt x="7753" y="4247"/>
                    </a:lnTo>
                    <a:lnTo>
                      <a:pt x="7790" y="4247"/>
                    </a:lnTo>
                    <a:lnTo>
                      <a:pt x="7885" y="4266"/>
                    </a:lnTo>
                    <a:lnTo>
                      <a:pt x="7924" y="4286"/>
                    </a:lnTo>
                    <a:lnTo>
                      <a:pt x="7962" y="4305"/>
                    </a:lnTo>
                    <a:lnTo>
                      <a:pt x="8038" y="4362"/>
                    </a:lnTo>
                    <a:lnTo>
                      <a:pt x="8095" y="4438"/>
                    </a:lnTo>
                    <a:lnTo>
                      <a:pt x="8114" y="4438"/>
                    </a:lnTo>
                    <a:lnTo>
                      <a:pt x="8134" y="4457"/>
                    </a:lnTo>
                    <a:lnTo>
                      <a:pt x="8190" y="4457"/>
                    </a:lnTo>
                    <a:lnTo>
                      <a:pt x="8210" y="4457"/>
                    </a:lnTo>
                    <a:lnTo>
                      <a:pt x="8171" y="4476"/>
                    </a:lnTo>
                    <a:lnTo>
                      <a:pt x="8152" y="4495"/>
                    </a:lnTo>
                    <a:lnTo>
                      <a:pt x="8152" y="4533"/>
                    </a:lnTo>
                    <a:lnTo>
                      <a:pt x="8210" y="4533"/>
                    </a:lnTo>
                    <a:lnTo>
                      <a:pt x="8362" y="4647"/>
                    </a:lnTo>
                    <a:lnTo>
                      <a:pt x="8419" y="4686"/>
                    </a:lnTo>
                    <a:lnTo>
                      <a:pt x="8419" y="4647"/>
                    </a:lnTo>
                    <a:lnTo>
                      <a:pt x="8438" y="4628"/>
                    </a:lnTo>
                    <a:lnTo>
                      <a:pt x="8457" y="4628"/>
                    </a:lnTo>
                    <a:lnTo>
                      <a:pt x="8495" y="4647"/>
                    </a:lnTo>
                    <a:lnTo>
                      <a:pt x="8495" y="4400"/>
                    </a:lnTo>
                    <a:lnTo>
                      <a:pt x="8514" y="4400"/>
                    </a:lnTo>
                    <a:lnTo>
                      <a:pt x="8552" y="4438"/>
                    </a:lnTo>
                    <a:lnTo>
                      <a:pt x="8552" y="4476"/>
                    </a:lnTo>
                    <a:lnTo>
                      <a:pt x="8571" y="4533"/>
                    </a:lnTo>
                    <a:lnTo>
                      <a:pt x="8571" y="4590"/>
                    </a:lnTo>
                    <a:lnTo>
                      <a:pt x="8591" y="4628"/>
                    </a:lnTo>
                    <a:lnTo>
                      <a:pt x="8610" y="4609"/>
                    </a:lnTo>
                    <a:lnTo>
                      <a:pt x="8647" y="4609"/>
                    </a:lnTo>
                    <a:lnTo>
                      <a:pt x="8667" y="4667"/>
                    </a:lnTo>
                    <a:lnTo>
                      <a:pt x="8686" y="4667"/>
                    </a:lnTo>
                    <a:lnTo>
                      <a:pt x="8686" y="4647"/>
                    </a:lnTo>
                    <a:lnTo>
                      <a:pt x="8762" y="4723"/>
                    </a:lnTo>
                    <a:lnTo>
                      <a:pt x="8800" y="4762"/>
                    </a:lnTo>
                    <a:lnTo>
                      <a:pt x="8819" y="4800"/>
                    </a:lnTo>
                    <a:lnTo>
                      <a:pt x="8800" y="4838"/>
                    </a:lnTo>
                    <a:lnTo>
                      <a:pt x="8781" y="4857"/>
                    </a:lnTo>
                    <a:lnTo>
                      <a:pt x="8762" y="4857"/>
                    </a:lnTo>
                    <a:lnTo>
                      <a:pt x="8743" y="4876"/>
                    </a:lnTo>
                    <a:lnTo>
                      <a:pt x="8724" y="4914"/>
                    </a:lnTo>
                    <a:lnTo>
                      <a:pt x="8743" y="4933"/>
                    </a:lnTo>
                    <a:lnTo>
                      <a:pt x="8762" y="4914"/>
                    </a:lnTo>
                    <a:lnTo>
                      <a:pt x="8781" y="4895"/>
                    </a:lnTo>
                    <a:lnTo>
                      <a:pt x="8800" y="4895"/>
                    </a:lnTo>
                    <a:lnTo>
                      <a:pt x="8800" y="4914"/>
                    </a:lnTo>
                    <a:lnTo>
                      <a:pt x="8819" y="4895"/>
                    </a:lnTo>
                    <a:close/>
                    <a:moveTo>
                      <a:pt x="10762" y="7905"/>
                    </a:moveTo>
                    <a:lnTo>
                      <a:pt x="10762" y="7962"/>
                    </a:lnTo>
                    <a:lnTo>
                      <a:pt x="10724" y="8038"/>
                    </a:lnTo>
                    <a:lnTo>
                      <a:pt x="10743" y="8095"/>
                    </a:lnTo>
                    <a:lnTo>
                      <a:pt x="10667" y="8114"/>
                    </a:lnTo>
                    <a:lnTo>
                      <a:pt x="10591" y="8095"/>
                    </a:lnTo>
                    <a:lnTo>
                      <a:pt x="10552" y="8057"/>
                    </a:lnTo>
                    <a:lnTo>
                      <a:pt x="10572" y="7981"/>
                    </a:lnTo>
                    <a:lnTo>
                      <a:pt x="10591" y="7962"/>
                    </a:lnTo>
                    <a:lnTo>
                      <a:pt x="10686" y="7905"/>
                    </a:lnTo>
                    <a:lnTo>
                      <a:pt x="10724" y="7867"/>
                    </a:lnTo>
                    <a:lnTo>
                      <a:pt x="10743" y="7867"/>
                    </a:lnTo>
                    <a:lnTo>
                      <a:pt x="10762" y="7905"/>
                    </a:lnTo>
                    <a:close/>
                    <a:moveTo>
                      <a:pt x="8647" y="5162"/>
                    </a:moveTo>
                    <a:lnTo>
                      <a:pt x="8647" y="5162"/>
                    </a:lnTo>
                    <a:lnTo>
                      <a:pt x="8610" y="5181"/>
                    </a:lnTo>
                    <a:lnTo>
                      <a:pt x="8591" y="5200"/>
                    </a:lnTo>
                    <a:lnTo>
                      <a:pt x="8591" y="5219"/>
                    </a:lnTo>
                    <a:lnTo>
                      <a:pt x="8610" y="5238"/>
                    </a:lnTo>
                    <a:lnTo>
                      <a:pt x="8591" y="5314"/>
                    </a:lnTo>
                    <a:lnTo>
                      <a:pt x="8591" y="5352"/>
                    </a:lnTo>
                    <a:lnTo>
                      <a:pt x="8610" y="5371"/>
                    </a:lnTo>
                    <a:lnTo>
                      <a:pt x="8628" y="5429"/>
                    </a:lnTo>
                    <a:lnTo>
                      <a:pt x="8628" y="5447"/>
                    </a:lnTo>
                    <a:lnTo>
                      <a:pt x="8610" y="5466"/>
                    </a:lnTo>
                    <a:lnTo>
                      <a:pt x="8571" y="5409"/>
                    </a:lnTo>
                    <a:lnTo>
                      <a:pt x="8533" y="5276"/>
                    </a:lnTo>
                    <a:lnTo>
                      <a:pt x="8438" y="5124"/>
                    </a:lnTo>
                    <a:lnTo>
                      <a:pt x="8457" y="5104"/>
                    </a:lnTo>
                    <a:lnTo>
                      <a:pt x="8591" y="5067"/>
                    </a:lnTo>
                    <a:lnTo>
                      <a:pt x="8610" y="5067"/>
                    </a:lnTo>
                    <a:lnTo>
                      <a:pt x="8628" y="5067"/>
                    </a:lnTo>
                    <a:lnTo>
                      <a:pt x="8647" y="5085"/>
                    </a:lnTo>
                    <a:lnTo>
                      <a:pt x="8647" y="5104"/>
                    </a:lnTo>
                    <a:lnTo>
                      <a:pt x="8647" y="5162"/>
                    </a:lnTo>
                    <a:close/>
                    <a:moveTo>
                      <a:pt x="7809" y="13219"/>
                    </a:moveTo>
                    <a:lnTo>
                      <a:pt x="7809" y="13219"/>
                    </a:lnTo>
                    <a:close/>
                    <a:moveTo>
                      <a:pt x="7829" y="13219"/>
                    </a:moveTo>
                    <a:lnTo>
                      <a:pt x="7829" y="13200"/>
                    </a:lnTo>
                    <a:lnTo>
                      <a:pt x="7829" y="13219"/>
                    </a:lnTo>
                    <a:close/>
                    <a:moveTo>
                      <a:pt x="7829" y="13200"/>
                    </a:moveTo>
                    <a:lnTo>
                      <a:pt x="7829" y="13200"/>
                    </a:lnTo>
                    <a:lnTo>
                      <a:pt x="7809" y="13200"/>
                    </a:lnTo>
                    <a:lnTo>
                      <a:pt x="7829" y="13200"/>
                    </a:lnTo>
                    <a:close/>
                    <a:moveTo>
                      <a:pt x="7829" y="13181"/>
                    </a:moveTo>
                    <a:lnTo>
                      <a:pt x="7829" y="13181"/>
                    </a:lnTo>
                    <a:lnTo>
                      <a:pt x="7829" y="13200"/>
                    </a:lnTo>
                    <a:lnTo>
                      <a:pt x="7829" y="13181"/>
                    </a:lnTo>
                    <a:close/>
                    <a:moveTo>
                      <a:pt x="14895" y="3905"/>
                    </a:moveTo>
                    <a:lnTo>
                      <a:pt x="14895" y="3943"/>
                    </a:lnTo>
                    <a:lnTo>
                      <a:pt x="14839" y="4133"/>
                    </a:lnTo>
                    <a:lnTo>
                      <a:pt x="14819" y="4171"/>
                    </a:lnTo>
                    <a:lnTo>
                      <a:pt x="14781" y="4210"/>
                    </a:lnTo>
                    <a:lnTo>
                      <a:pt x="14724" y="4228"/>
                    </a:lnTo>
                    <a:lnTo>
                      <a:pt x="14686" y="4247"/>
                    </a:lnTo>
                    <a:lnTo>
                      <a:pt x="14686" y="4228"/>
                    </a:lnTo>
                    <a:lnTo>
                      <a:pt x="14648" y="4171"/>
                    </a:lnTo>
                    <a:lnTo>
                      <a:pt x="14610" y="4171"/>
                    </a:lnTo>
                    <a:lnTo>
                      <a:pt x="14572" y="4152"/>
                    </a:lnTo>
                    <a:lnTo>
                      <a:pt x="14534" y="4133"/>
                    </a:lnTo>
                    <a:lnTo>
                      <a:pt x="14476" y="4019"/>
                    </a:lnTo>
                    <a:lnTo>
                      <a:pt x="14438" y="3981"/>
                    </a:lnTo>
                    <a:lnTo>
                      <a:pt x="14381" y="3943"/>
                    </a:lnTo>
                    <a:lnTo>
                      <a:pt x="14305" y="3943"/>
                    </a:lnTo>
                    <a:lnTo>
                      <a:pt x="14267" y="3924"/>
                    </a:lnTo>
                    <a:lnTo>
                      <a:pt x="14229" y="3885"/>
                    </a:lnTo>
                    <a:lnTo>
                      <a:pt x="14209" y="3847"/>
                    </a:lnTo>
                    <a:lnTo>
                      <a:pt x="14209" y="3752"/>
                    </a:lnTo>
                    <a:lnTo>
                      <a:pt x="14267" y="3695"/>
                    </a:lnTo>
                    <a:lnTo>
                      <a:pt x="14362" y="3657"/>
                    </a:lnTo>
                    <a:lnTo>
                      <a:pt x="14648" y="3676"/>
                    </a:lnTo>
                    <a:lnTo>
                      <a:pt x="14743" y="3695"/>
                    </a:lnTo>
                    <a:lnTo>
                      <a:pt x="14781" y="3695"/>
                    </a:lnTo>
                    <a:lnTo>
                      <a:pt x="14781" y="3714"/>
                    </a:lnTo>
                    <a:lnTo>
                      <a:pt x="14800" y="3771"/>
                    </a:lnTo>
                    <a:lnTo>
                      <a:pt x="14819" y="3809"/>
                    </a:lnTo>
                    <a:lnTo>
                      <a:pt x="14839" y="3847"/>
                    </a:lnTo>
                    <a:lnTo>
                      <a:pt x="14895" y="3905"/>
                    </a:lnTo>
                    <a:close/>
                    <a:moveTo>
                      <a:pt x="13829" y="3371"/>
                    </a:moveTo>
                    <a:lnTo>
                      <a:pt x="13867" y="3448"/>
                    </a:lnTo>
                    <a:lnTo>
                      <a:pt x="13905" y="3543"/>
                    </a:lnTo>
                    <a:lnTo>
                      <a:pt x="13905" y="3638"/>
                    </a:lnTo>
                    <a:lnTo>
                      <a:pt x="13829" y="3714"/>
                    </a:lnTo>
                    <a:lnTo>
                      <a:pt x="13791" y="3657"/>
                    </a:lnTo>
                    <a:lnTo>
                      <a:pt x="13772" y="3619"/>
                    </a:lnTo>
                    <a:lnTo>
                      <a:pt x="13752" y="3562"/>
                    </a:lnTo>
                    <a:lnTo>
                      <a:pt x="13752" y="3504"/>
                    </a:lnTo>
                    <a:lnTo>
                      <a:pt x="13752" y="3485"/>
                    </a:lnTo>
                    <a:lnTo>
                      <a:pt x="13733" y="3466"/>
                    </a:lnTo>
                    <a:lnTo>
                      <a:pt x="13752" y="3448"/>
                    </a:lnTo>
                    <a:lnTo>
                      <a:pt x="13772" y="3448"/>
                    </a:lnTo>
                    <a:lnTo>
                      <a:pt x="13772" y="3428"/>
                    </a:lnTo>
                    <a:lnTo>
                      <a:pt x="13791" y="3371"/>
                    </a:lnTo>
                    <a:lnTo>
                      <a:pt x="13810" y="3352"/>
                    </a:lnTo>
                    <a:lnTo>
                      <a:pt x="13829" y="3333"/>
                    </a:lnTo>
                    <a:lnTo>
                      <a:pt x="13829" y="3371"/>
                    </a:lnTo>
                    <a:close/>
                    <a:moveTo>
                      <a:pt x="13410" y="3200"/>
                    </a:moveTo>
                    <a:lnTo>
                      <a:pt x="13486" y="3238"/>
                    </a:lnTo>
                    <a:lnTo>
                      <a:pt x="13505" y="3257"/>
                    </a:lnTo>
                    <a:lnTo>
                      <a:pt x="13505" y="3295"/>
                    </a:lnTo>
                    <a:lnTo>
                      <a:pt x="13505" y="3314"/>
                    </a:lnTo>
                    <a:lnTo>
                      <a:pt x="13448" y="3295"/>
                    </a:lnTo>
                    <a:lnTo>
                      <a:pt x="13448" y="3314"/>
                    </a:lnTo>
                    <a:lnTo>
                      <a:pt x="13429" y="3333"/>
                    </a:lnTo>
                    <a:lnTo>
                      <a:pt x="13448" y="3485"/>
                    </a:lnTo>
                    <a:lnTo>
                      <a:pt x="13448" y="3580"/>
                    </a:lnTo>
                    <a:lnTo>
                      <a:pt x="13391" y="3752"/>
                    </a:lnTo>
                    <a:lnTo>
                      <a:pt x="13352" y="3943"/>
                    </a:lnTo>
                    <a:lnTo>
                      <a:pt x="13315" y="4133"/>
                    </a:lnTo>
                    <a:lnTo>
                      <a:pt x="13238" y="4324"/>
                    </a:lnTo>
                    <a:lnTo>
                      <a:pt x="13219" y="4362"/>
                    </a:lnTo>
                    <a:lnTo>
                      <a:pt x="13200" y="4400"/>
                    </a:lnTo>
                    <a:lnTo>
                      <a:pt x="13219" y="4438"/>
                    </a:lnTo>
                    <a:lnTo>
                      <a:pt x="13257" y="4476"/>
                    </a:lnTo>
                    <a:lnTo>
                      <a:pt x="13257" y="4514"/>
                    </a:lnTo>
                    <a:lnTo>
                      <a:pt x="13219" y="4476"/>
                    </a:lnTo>
                    <a:lnTo>
                      <a:pt x="13219" y="4495"/>
                    </a:lnTo>
                    <a:lnTo>
                      <a:pt x="13162" y="4552"/>
                    </a:lnTo>
                    <a:lnTo>
                      <a:pt x="13162" y="4571"/>
                    </a:lnTo>
                    <a:lnTo>
                      <a:pt x="13162" y="4704"/>
                    </a:lnTo>
                    <a:lnTo>
                      <a:pt x="13143" y="4704"/>
                    </a:lnTo>
                    <a:lnTo>
                      <a:pt x="13086" y="4628"/>
                    </a:lnTo>
                    <a:lnTo>
                      <a:pt x="13067" y="4590"/>
                    </a:lnTo>
                    <a:lnTo>
                      <a:pt x="13086" y="4552"/>
                    </a:lnTo>
                    <a:lnTo>
                      <a:pt x="13010" y="4552"/>
                    </a:lnTo>
                    <a:lnTo>
                      <a:pt x="12990" y="4495"/>
                    </a:lnTo>
                    <a:lnTo>
                      <a:pt x="13010" y="4362"/>
                    </a:lnTo>
                    <a:lnTo>
                      <a:pt x="13029" y="4438"/>
                    </a:lnTo>
                    <a:lnTo>
                      <a:pt x="13067" y="4438"/>
                    </a:lnTo>
                    <a:lnTo>
                      <a:pt x="13105" y="4419"/>
                    </a:lnTo>
                    <a:lnTo>
                      <a:pt x="13124" y="4362"/>
                    </a:lnTo>
                    <a:lnTo>
                      <a:pt x="13105" y="4324"/>
                    </a:lnTo>
                    <a:lnTo>
                      <a:pt x="13086" y="4324"/>
                    </a:lnTo>
                    <a:lnTo>
                      <a:pt x="13067" y="4305"/>
                    </a:lnTo>
                    <a:lnTo>
                      <a:pt x="13029" y="4305"/>
                    </a:lnTo>
                    <a:lnTo>
                      <a:pt x="12914" y="4190"/>
                    </a:lnTo>
                    <a:lnTo>
                      <a:pt x="12895" y="4171"/>
                    </a:lnTo>
                    <a:lnTo>
                      <a:pt x="12914" y="4076"/>
                    </a:lnTo>
                    <a:lnTo>
                      <a:pt x="12934" y="3961"/>
                    </a:lnTo>
                    <a:lnTo>
                      <a:pt x="12971" y="3924"/>
                    </a:lnTo>
                    <a:lnTo>
                      <a:pt x="13048" y="3885"/>
                    </a:lnTo>
                    <a:lnTo>
                      <a:pt x="13086" y="3809"/>
                    </a:lnTo>
                    <a:lnTo>
                      <a:pt x="13105" y="3695"/>
                    </a:lnTo>
                    <a:lnTo>
                      <a:pt x="13105" y="3619"/>
                    </a:lnTo>
                    <a:lnTo>
                      <a:pt x="13086" y="3466"/>
                    </a:lnTo>
                    <a:lnTo>
                      <a:pt x="13086" y="3409"/>
                    </a:lnTo>
                    <a:lnTo>
                      <a:pt x="13162" y="3352"/>
                    </a:lnTo>
                    <a:lnTo>
                      <a:pt x="13295" y="3314"/>
                    </a:lnTo>
                    <a:lnTo>
                      <a:pt x="13371" y="3276"/>
                    </a:lnTo>
                    <a:lnTo>
                      <a:pt x="13410" y="3200"/>
                    </a:lnTo>
                    <a:close/>
                    <a:moveTo>
                      <a:pt x="12381" y="2552"/>
                    </a:moveTo>
                    <a:lnTo>
                      <a:pt x="12381" y="2552"/>
                    </a:lnTo>
                    <a:lnTo>
                      <a:pt x="12362" y="2552"/>
                    </a:lnTo>
                    <a:lnTo>
                      <a:pt x="12381" y="2571"/>
                    </a:lnTo>
                    <a:lnTo>
                      <a:pt x="12362" y="2590"/>
                    </a:lnTo>
                    <a:lnTo>
                      <a:pt x="12343" y="2571"/>
                    </a:lnTo>
                    <a:lnTo>
                      <a:pt x="12324" y="2571"/>
                    </a:lnTo>
                    <a:lnTo>
                      <a:pt x="12305" y="2552"/>
                    </a:lnTo>
                    <a:lnTo>
                      <a:pt x="12286" y="2533"/>
                    </a:lnTo>
                    <a:lnTo>
                      <a:pt x="12286" y="2514"/>
                    </a:lnTo>
                    <a:lnTo>
                      <a:pt x="12286" y="2495"/>
                    </a:lnTo>
                    <a:lnTo>
                      <a:pt x="12286" y="2457"/>
                    </a:lnTo>
                    <a:lnTo>
                      <a:pt x="12324" y="2457"/>
                    </a:lnTo>
                    <a:lnTo>
                      <a:pt x="12362" y="2457"/>
                    </a:lnTo>
                    <a:lnTo>
                      <a:pt x="12381" y="2457"/>
                    </a:lnTo>
                    <a:lnTo>
                      <a:pt x="12400" y="2476"/>
                    </a:lnTo>
                    <a:lnTo>
                      <a:pt x="12400" y="2514"/>
                    </a:lnTo>
                    <a:lnTo>
                      <a:pt x="12400" y="2533"/>
                    </a:lnTo>
                    <a:lnTo>
                      <a:pt x="12381" y="2552"/>
                    </a:lnTo>
                    <a:close/>
                    <a:moveTo>
                      <a:pt x="10229" y="972"/>
                    </a:moveTo>
                    <a:lnTo>
                      <a:pt x="10286" y="934"/>
                    </a:lnTo>
                    <a:lnTo>
                      <a:pt x="10324" y="972"/>
                    </a:lnTo>
                    <a:lnTo>
                      <a:pt x="10343" y="972"/>
                    </a:lnTo>
                    <a:lnTo>
                      <a:pt x="10362" y="953"/>
                    </a:lnTo>
                    <a:lnTo>
                      <a:pt x="10381" y="896"/>
                    </a:lnTo>
                    <a:lnTo>
                      <a:pt x="10419" y="915"/>
                    </a:lnTo>
                    <a:lnTo>
                      <a:pt x="10457" y="896"/>
                    </a:lnTo>
                    <a:lnTo>
                      <a:pt x="10457" y="915"/>
                    </a:lnTo>
                    <a:lnTo>
                      <a:pt x="10457" y="953"/>
                    </a:lnTo>
                    <a:lnTo>
                      <a:pt x="10438" y="972"/>
                    </a:lnTo>
                    <a:lnTo>
                      <a:pt x="10419" y="972"/>
                    </a:lnTo>
                    <a:lnTo>
                      <a:pt x="10400" y="972"/>
                    </a:lnTo>
                    <a:lnTo>
                      <a:pt x="10419" y="991"/>
                    </a:lnTo>
                    <a:lnTo>
                      <a:pt x="10438" y="1029"/>
                    </a:lnTo>
                    <a:lnTo>
                      <a:pt x="10476" y="1048"/>
                    </a:lnTo>
                    <a:lnTo>
                      <a:pt x="10496" y="1067"/>
                    </a:lnTo>
                    <a:lnTo>
                      <a:pt x="10514" y="1087"/>
                    </a:lnTo>
                    <a:lnTo>
                      <a:pt x="10572" y="1201"/>
                    </a:lnTo>
                    <a:lnTo>
                      <a:pt x="10609" y="1220"/>
                    </a:lnTo>
                    <a:lnTo>
                      <a:pt x="10781" y="1201"/>
                    </a:lnTo>
                    <a:lnTo>
                      <a:pt x="10838" y="1239"/>
                    </a:lnTo>
                    <a:lnTo>
                      <a:pt x="10819" y="1334"/>
                    </a:lnTo>
                    <a:lnTo>
                      <a:pt x="10838" y="1334"/>
                    </a:lnTo>
                    <a:lnTo>
                      <a:pt x="10838" y="1315"/>
                    </a:lnTo>
                    <a:lnTo>
                      <a:pt x="10857" y="1277"/>
                    </a:lnTo>
                    <a:lnTo>
                      <a:pt x="10857" y="1258"/>
                    </a:lnTo>
                    <a:lnTo>
                      <a:pt x="10876" y="1239"/>
                    </a:lnTo>
                    <a:lnTo>
                      <a:pt x="10895" y="1220"/>
                    </a:lnTo>
                    <a:lnTo>
                      <a:pt x="10914" y="1201"/>
                    </a:lnTo>
                    <a:lnTo>
                      <a:pt x="10953" y="1201"/>
                    </a:lnTo>
                    <a:lnTo>
                      <a:pt x="10990" y="1182"/>
                    </a:lnTo>
                    <a:lnTo>
                      <a:pt x="11009" y="1143"/>
                    </a:lnTo>
                    <a:lnTo>
                      <a:pt x="11067" y="1239"/>
                    </a:lnTo>
                    <a:lnTo>
                      <a:pt x="11371" y="1486"/>
                    </a:lnTo>
                    <a:lnTo>
                      <a:pt x="11486" y="1658"/>
                    </a:lnTo>
                    <a:lnTo>
                      <a:pt x="11524" y="1696"/>
                    </a:lnTo>
                    <a:lnTo>
                      <a:pt x="11581" y="1696"/>
                    </a:lnTo>
                    <a:lnTo>
                      <a:pt x="11619" y="1715"/>
                    </a:lnTo>
                    <a:lnTo>
                      <a:pt x="11657" y="1753"/>
                    </a:lnTo>
                    <a:lnTo>
                      <a:pt x="11657" y="1810"/>
                    </a:lnTo>
                    <a:lnTo>
                      <a:pt x="11657" y="1849"/>
                    </a:lnTo>
                    <a:lnTo>
                      <a:pt x="11638" y="1867"/>
                    </a:lnTo>
                    <a:lnTo>
                      <a:pt x="11638" y="1905"/>
                    </a:lnTo>
                    <a:lnTo>
                      <a:pt x="11638" y="1925"/>
                    </a:lnTo>
                    <a:lnTo>
                      <a:pt x="11676" y="1944"/>
                    </a:lnTo>
                    <a:lnTo>
                      <a:pt x="11695" y="1944"/>
                    </a:lnTo>
                    <a:lnTo>
                      <a:pt x="11733" y="1944"/>
                    </a:lnTo>
                    <a:lnTo>
                      <a:pt x="11752" y="1925"/>
                    </a:lnTo>
                    <a:lnTo>
                      <a:pt x="11810" y="1925"/>
                    </a:lnTo>
                    <a:lnTo>
                      <a:pt x="11867" y="1944"/>
                    </a:lnTo>
                    <a:lnTo>
                      <a:pt x="11924" y="1963"/>
                    </a:lnTo>
                    <a:lnTo>
                      <a:pt x="11943" y="2020"/>
                    </a:lnTo>
                    <a:lnTo>
                      <a:pt x="11924" y="2077"/>
                    </a:lnTo>
                    <a:lnTo>
                      <a:pt x="11905" y="2115"/>
                    </a:lnTo>
                    <a:lnTo>
                      <a:pt x="11810" y="2172"/>
                    </a:lnTo>
                    <a:lnTo>
                      <a:pt x="11771" y="2210"/>
                    </a:lnTo>
                    <a:lnTo>
                      <a:pt x="11752" y="2286"/>
                    </a:lnTo>
                    <a:lnTo>
                      <a:pt x="11752" y="2344"/>
                    </a:lnTo>
                    <a:lnTo>
                      <a:pt x="11791" y="2495"/>
                    </a:lnTo>
                    <a:lnTo>
                      <a:pt x="11791" y="2552"/>
                    </a:lnTo>
                    <a:lnTo>
                      <a:pt x="11752" y="2666"/>
                    </a:lnTo>
                    <a:lnTo>
                      <a:pt x="11771" y="2686"/>
                    </a:lnTo>
                    <a:lnTo>
                      <a:pt x="11752" y="2686"/>
                    </a:lnTo>
                    <a:lnTo>
                      <a:pt x="11771" y="2762"/>
                    </a:lnTo>
                    <a:lnTo>
                      <a:pt x="11771" y="2933"/>
                    </a:lnTo>
                    <a:lnTo>
                      <a:pt x="11791" y="2990"/>
                    </a:lnTo>
                    <a:lnTo>
                      <a:pt x="11867" y="3086"/>
                    </a:lnTo>
                    <a:lnTo>
                      <a:pt x="11867" y="3104"/>
                    </a:lnTo>
                    <a:lnTo>
                      <a:pt x="11886" y="3143"/>
                    </a:lnTo>
                    <a:lnTo>
                      <a:pt x="11886" y="3181"/>
                    </a:lnTo>
                    <a:lnTo>
                      <a:pt x="11905" y="3219"/>
                    </a:lnTo>
                    <a:lnTo>
                      <a:pt x="11924" y="3257"/>
                    </a:lnTo>
                    <a:lnTo>
                      <a:pt x="11924" y="3276"/>
                    </a:lnTo>
                    <a:lnTo>
                      <a:pt x="11924" y="3352"/>
                    </a:lnTo>
                    <a:lnTo>
                      <a:pt x="11905" y="3352"/>
                    </a:lnTo>
                    <a:lnTo>
                      <a:pt x="11886" y="3371"/>
                    </a:lnTo>
                    <a:lnTo>
                      <a:pt x="11791" y="3524"/>
                    </a:lnTo>
                    <a:lnTo>
                      <a:pt x="11752" y="3543"/>
                    </a:lnTo>
                    <a:lnTo>
                      <a:pt x="11695" y="3580"/>
                    </a:lnTo>
                    <a:lnTo>
                      <a:pt x="11676" y="3600"/>
                    </a:lnTo>
                    <a:lnTo>
                      <a:pt x="11657" y="3580"/>
                    </a:lnTo>
                    <a:lnTo>
                      <a:pt x="11638" y="3580"/>
                    </a:lnTo>
                    <a:lnTo>
                      <a:pt x="11638" y="3619"/>
                    </a:lnTo>
                    <a:lnTo>
                      <a:pt x="11638" y="3657"/>
                    </a:lnTo>
                    <a:lnTo>
                      <a:pt x="11638" y="3676"/>
                    </a:lnTo>
                    <a:lnTo>
                      <a:pt x="11657" y="3695"/>
                    </a:lnTo>
                    <a:lnTo>
                      <a:pt x="11638" y="3714"/>
                    </a:lnTo>
                    <a:lnTo>
                      <a:pt x="11619" y="3695"/>
                    </a:lnTo>
                    <a:lnTo>
                      <a:pt x="11619" y="3714"/>
                    </a:lnTo>
                    <a:lnTo>
                      <a:pt x="11619" y="3733"/>
                    </a:lnTo>
                    <a:lnTo>
                      <a:pt x="11619" y="3752"/>
                    </a:lnTo>
                    <a:lnTo>
                      <a:pt x="11619" y="3771"/>
                    </a:lnTo>
                    <a:lnTo>
                      <a:pt x="11581" y="3790"/>
                    </a:lnTo>
                    <a:lnTo>
                      <a:pt x="11581" y="3866"/>
                    </a:lnTo>
                    <a:lnTo>
                      <a:pt x="11619" y="3961"/>
                    </a:lnTo>
                    <a:lnTo>
                      <a:pt x="11657" y="4000"/>
                    </a:lnTo>
                    <a:lnTo>
                      <a:pt x="11657" y="4019"/>
                    </a:lnTo>
                    <a:lnTo>
                      <a:pt x="11562" y="4000"/>
                    </a:lnTo>
                    <a:lnTo>
                      <a:pt x="11505" y="4000"/>
                    </a:lnTo>
                    <a:lnTo>
                      <a:pt x="11505" y="4038"/>
                    </a:lnTo>
                    <a:lnTo>
                      <a:pt x="11505" y="4057"/>
                    </a:lnTo>
                    <a:lnTo>
                      <a:pt x="11524" y="4076"/>
                    </a:lnTo>
                    <a:lnTo>
                      <a:pt x="11505" y="4114"/>
                    </a:lnTo>
                    <a:lnTo>
                      <a:pt x="11505" y="4133"/>
                    </a:lnTo>
                    <a:lnTo>
                      <a:pt x="11524" y="4152"/>
                    </a:lnTo>
                    <a:lnTo>
                      <a:pt x="11543" y="4171"/>
                    </a:lnTo>
                    <a:lnTo>
                      <a:pt x="11543" y="4210"/>
                    </a:lnTo>
                    <a:lnTo>
                      <a:pt x="11448" y="4152"/>
                    </a:lnTo>
                    <a:lnTo>
                      <a:pt x="11429" y="4114"/>
                    </a:lnTo>
                    <a:lnTo>
                      <a:pt x="11390" y="4133"/>
                    </a:lnTo>
                    <a:lnTo>
                      <a:pt x="11334" y="4190"/>
                    </a:lnTo>
                    <a:lnTo>
                      <a:pt x="11295" y="4190"/>
                    </a:lnTo>
                    <a:lnTo>
                      <a:pt x="11257" y="4210"/>
                    </a:lnTo>
                    <a:lnTo>
                      <a:pt x="11219" y="4266"/>
                    </a:lnTo>
                    <a:lnTo>
                      <a:pt x="11143" y="4400"/>
                    </a:lnTo>
                    <a:lnTo>
                      <a:pt x="11105" y="4400"/>
                    </a:lnTo>
                    <a:lnTo>
                      <a:pt x="11048" y="4342"/>
                    </a:lnTo>
                    <a:lnTo>
                      <a:pt x="11009" y="4342"/>
                    </a:lnTo>
                    <a:lnTo>
                      <a:pt x="10857" y="4342"/>
                    </a:lnTo>
                    <a:lnTo>
                      <a:pt x="10800" y="4305"/>
                    </a:lnTo>
                    <a:lnTo>
                      <a:pt x="10762" y="4247"/>
                    </a:lnTo>
                    <a:lnTo>
                      <a:pt x="10743" y="4171"/>
                    </a:lnTo>
                    <a:lnTo>
                      <a:pt x="10762" y="4095"/>
                    </a:lnTo>
                    <a:lnTo>
                      <a:pt x="10781" y="4133"/>
                    </a:lnTo>
                    <a:lnTo>
                      <a:pt x="10800" y="4171"/>
                    </a:lnTo>
                    <a:lnTo>
                      <a:pt x="10838" y="4171"/>
                    </a:lnTo>
                    <a:lnTo>
                      <a:pt x="10876" y="4152"/>
                    </a:lnTo>
                    <a:lnTo>
                      <a:pt x="10857" y="4152"/>
                    </a:lnTo>
                    <a:lnTo>
                      <a:pt x="10838" y="4152"/>
                    </a:lnTo>
                    <a:lnTo>
                      <a:pt x="10819" y="4152"/>
                    </a:lnTo>
                    <a:lnTo>
                      <a:pt x="10800" y="4114"/>
                    </a:lnTo>
                    <a:lnTo>
                      <a:pt x="10800" y="4095"/>
                    </a:lnTo>
                    <a:lnTo>
                      <a:pt x="10743" y="4057"/>
                    </a:lnTo>
                    <a:lnTo>
                      <a:pt x="10743" y="4114"/>
                    </a:lnTo>
                    <a:lnTo>
                      <a:pt x="10686" y="4095"/>
                    </a:lnTo>
                    <a:lnTo>
                      <a:pt x="10648" y="4057"/>
                    </a:lnTo>
                    <a:lnTo>
                      <a:pt x="10591" y="4000"/>
                    </a:lnTo>
                    <a:lnTo>
                      <a:pt x="10552" y="3943"/>
                    </a:lnTo>
                    <a:lnTo>
                      <a:pt x="10496" y="3885"/>
                    </a:lnTo>
                    <a:lnTo>
                      <a:pt x="10476" y="3866"/>
                    </a:lnTo>
                    <a:lnTo>
                      <a:pt x="10457" y="3847"/>
                    </a:lnTo>
                    <a:lnTo>
                      <a:pt x="10343" y="3657"/>
                    </a:lnTo>
                    <a:lnTo>
                      <a:pt x="10324" y="3638"/>
                    </a:lnTo>
                    <a:lnTo>
                      <a:pt x="10286" y="3619"/>
                    </a:lnTo>
                    <a:lnTo>
                      <a:pt x="10305" y="3543"/>
                    </a:lnTo>
                    <a:lnTo>
                      <a:pt x="10324" y="3448"/>
                    </a:lnTo>
                    <a:lnTo>
                      <a:pt x="10324" y="3390"/>
                    </a:lnTo>
                    <a:lnTo>
                      <a:pt x="10305" y="3333"/>
                    </a:lnTo>
                    <a:lnTo>
                      <a:pt x="10286" y="3295"/>
                    </a:lnTo>
                    <a:lnTo>
                      <a:pt x="10210" y="3200"/>
                    </a:lnTo>
                    <a:lnTo>
                      <a:pt x="10171" y="3123"/>
                    </a:lnTo>
                    <a:lnTo>
                      <a:pt x="10133" y="3067"/>
                    </a:lnTo>
                    <a:lnTo>
                      <a:pt x="10076" y="3047"/>
                    </a:lnTo>
                    <a:lnTo>
                      <a:pt x="10019" y="3047"/>
                    </a:lnTo>
                    <a:lnTo>
                      <a:pt x="9981" y="3028"/>
                    </a:lnTo>
                    <a:lnTo>
                      <a:pt x="9962" y="2971"/>
                    </a:lnTo>
                    <a:lnTo>
                      <a:pt x="9962" y="2952"/>
                    </a:lnTo>
                    <a:lnTo>
                      <a:pt x="9943" y="2895"/>
                    </a:lnTo>
                    <a:lnTo>
                      <a:pt x="9943" y="2857"/>
                    </a:lnTo>
                    <a:lnTo>
                      <a:pt x="9943" y="2838"/>
                    </a:lnTo>
                    <a:lnTo>
                      <a:pt x="9905" y="2762"/>
                    </a:lnTo>
                    <a:lnTo>
                      <a:pt x="9905" y="2742"/>
                    </a:lnTo>
                    <a:lnTo>
                      <a:pt x="9905" y="2723"/>
                    </a:lnTo>
                    <a:lnTo>
                      <a:pt x="9924" y="2705"/>
                    </a:lnTo>
                    <a:lnTo>
                      <a:pt x="9924" y="2686"/>
                    </a:lnTo>
                    <a:lnTo>
                      <a:pt x="9943" y="2666"/>
                    </a:lnTo>
                    <a:lnTo>
                      <a:pt x="9924" y="2533"/>
                    </a:lnTo>
                    <a:lnTo>
                      <a:pt x="9905" y="2457"/>
                    </a:lnTo>
                    <a:lnTo>
                      <a:pt x="9886" y="2306"/>
                    </a:lnTo>
                    <a:lnTo>
                      <a:pt x="9829" y="2230"/>
                    </a:lnTo>
                    <a:lnTo>
                      <a:pt x="9714" y="2077"/>
                    </a:lnTo>
                    <a:lnTo>
                      <a:pt x="9638" y="1905"/>
                    </a:lnTo>
                    <a:lnTo>
                      <a:pt x="9581" y="1829"/>
                    </a:lnTo>
                    <a:lnTo>
                      <a:pt x="9448" y="1791"/>
                    </a:lnTo>
                    <a:lnTo>
                      <a:pt x="9409" y="1734"/>
                    </a:lnTo>
                    <a:lnTo>
                      <a:pt x="9371" y="1715"/>
                    </a:lnTo>
                    <a:lnTo>
                      <a:pt x="9276" y="1715"/>
                    </a:lnTo>
                    <a:lnTo>
                      <a:pt x="9238" y="1696"/>
                    </a:lnTo>
                    <a:lnTo>
                      <a:pt x="9276" y="1658"/>
                    </a:lnTo>
                    <a:lnTo>
                      <a:pt x="9200" y="1582"/>
                    </a:lnTo>
                    <a:lnTo>
                      <a:pt x="9162" y="1505"/>
                    </a:lnTo>
                    <a:lnTo>
                      <a:pt x="9124" y="1429"/>
                    </a:lnTo>
                    <a:lnTo>
                      <a:pt x="9105" y="1239"/>
                    </a:lnTo>
                    <a:lnTo>
                      <a:pt x="9086" y="1201"/>
                    </a:lnTo>
                    <a:lnTo>
                      <a:pt x="9048" y="1182"/>
                    </a:lnTo>
                    <a:lnTo>
                      <a:pt x="9028" y="1182"/>
                    </a:lnTo>
                    <a:lnTo>
                      <a:pt x="8991" y="1182"/>
                    </a:lnTo>
                    <a:lnTo>
                      <a:pt x="8972" y="1201"/>
                    </a:lnTo>
                    <a:lnTo>
                      <a:pt x="8952" y="1220"/>
                    </a:lnTo>
                    <a:lnTo>
                      <a:pt x="8933" y="1220"/>
                    </a:lnTo>
                    <a:lnTo>
                      <a:pt x="8933" y="1239"/>
                    </a:lnTo>
                    <a:lnTo>
                      <a:pt x="8914" y="1258"/>
                    </a:lnTo>
                    <a:lnTo>
                      <a:pt x="8857" y="1296"/>
                    </a:lnTo>
                    <a:lnTo>
                      <a:pt x="8838" y="1296"/>
                    </a:lnTo>
                    <a:lnTo>
                      <a:pt x="8800" y="1296"/>
                    </a:lnTo>
                    <a:lnTo>
                      <a:pt x="8762" y="1258"/>
                    </a:lnTo>
                    <a:lnTo>
                      <a:pt x="8743" y="1220"/>
                    </a:lnTo>
                    <a:lnTo>
                      <a:pt x="8705" y="1182"/>
                    </a:lnTo>
                    <a:lnTo>
                      <a:pt x="8705" y="1124"/>
                    </a:lnTo>
                    <a:lnTo>
                      <a:pt x="8724" y="1067"/>
                    </a:lnTo>
                    <a:lnTo>
                      <a:pt x="8743" y="1010"/>
                    </a:lnTo>
                    <a:lnTo>
                      <a:pt x="8781" y="972"/>
                    </a:lnTo>
                    <a:lnTo>
                      <a:pt x="8838" y="934"/>
                    </a:lnTo>
                    <a:lnTo>
                      <a:pt x="8895" y="915"/>
                    </a:lnTo>
                    <a:lnTo>
                      <a:pt x="8952" y="915"/>
                    </a:lnTo>
                    <a:lnTo>
                      <a:pt x="9143" y="953"/>
                    </a:lnTo>
                    <a:lnTo>
                      <a:pt x="9295" y="953"/>
                    </a:lnTo>
                    <a:lnTo>
                      <a:pt x="9333" y="953"/>
                    </a:lnTo>
                    <a:lnTo>
                      <a:pt x="9353" y="953"/>
                    </a:lnTo>
                    <a:lnTo>
                      <a:pt x="9371" y="953"/>
                    </a:lnTo>
                    <a:lnTo>
                      <a:pt x="9429" y="972"/>
                    </a:lnTo>
                    <a:lnTo>
                      <a:pt x="9448" y="991"/>
                    </a:lnTo>
                    <a:lnTo>
                      <a:pt x="9505" y="991"/>
                    </a:lnTo>
                    <a:lnTo>
                      <a:pt x="9600" y="991"/>
                    </a:lnTo>
                    <a:lnTo>
                      <a:pt x="9676" y="1010"/>
                    </a:lnTo>
                    <a:lnTo>
                      <a:pt x="9695" y="1029"/>
                    </a:lnTo>
                    <a:lnTo>
                      <a:pt x="9752" y="1010"/>
                    </a:lnTo>
                    <a:lnTo>
                      <a:pt x="9771" y="1029"/>
                    </a:lnTo>
                    <a:lnTo>
                      <a:pt x="9829" y="1067"/>
                    </a:lnTo>
                    <a:lnTo>
                      <a:pt x="9866" y="1067"/>
                    </a:lnTo>
                    <a:lnTo>
                      <a:pt x="9905" y="1067"/>
                    </a:lnTo>
                    <a:lnTo>
                      <a:pt x="9981" y="1029"/>
                    </a:lnTo>
                    <a:lnTo>
                      <a:pt x="10210" y="972"/>
                    </a:lnTo>
                    <a:lnTo>
                      <a:pt x="10229" y="972"/>
                    </a:lnTo>
                    <a:close/>
                    <a:moveTo>
                      <a:pt x="8591" y="420"/>
                    </a:moveTo>
                    <a:lnTo>
                      <a:pt x="8610" y="439"/>
                    </a:lnTo>
                    <a:lnTo>
                      <a:pt x="8628" y="439"/>
                    </a:lnTo>
                    <a:lnTo>
                      <a:pt x="8647" y="439"/>
                    </a:lnTo>
                    <a:lnTo>
                      <a:pt x="8647" y="477"/>
                    </a:lnTo>
                    <a:lnTo>
                      <a:pt x="8610" y="515"/>
                    </a:lnTo>
                    <a:lnTo>
                      <a:pt x="8591" y="515"/>
                    </a:lnTo>
                    <a:lnTo>
                      <a:pt x="8571" y="496"/>
                    </a:lnTo>
                    <a:lnTo>
                      <a:pt x="8552" y="458"/>
                    </a:lnTo>
                    <a:lnTo>
                      <a:pt x="8533" y="439"/>
                    </a:lnTo>
                    <a:lnTo>
                      <a:pt x="8514" y="420"/>
                    </a:lnTo>
                    <a:lnTo>
                      <a:pt x="8476" y="420"/>
                    </a:lnTo>
                    <a:lnTo>
                      <a:pt x="8457" y="401"/>
                    </a:lnTo>
                    <a:lnTo>
                      <a:pt x="8457" y="381"/>
                    </a:lnTo>
                    <a:lnTo>
                      <a:pt x="8438" y="363"/>
                    </a:lnTo>
                    <a:lnTo>
                      <a:pt x="8419" y="344"/>
                    </a:lnTo>
                    <a:lnTo>
                      <a:pt x="8381" y="325"/>
                    </a:lnTo>
                    <a:lnTo>
                      <a:pt x="8362" y="325"/>
                    </a:lnTo>
                    <a:lnTo>
                      <a:pt x="8324" y="325"/>
                    </a:lnTo>
                    <a:lnTo>
                      <a:pt x="8305" y="305"/>
                    </a:lnTo>
                    <a:lnTo>
                      <a:pt x="8286" y="267"/>
                    </a:lnTo>
                    <a:lnTo>
                      <a:pt x="8190" y="249"/>
                    </a:lnTo>
                    <a:lnTo>
                      <a:pt x="8152" y="191"/>
                    </a:lnTo>
                    <a:lnTo>
                      <a:pt x="8134" y="134"/>
                    </a:lnTo>
                    <a:lnTo>
                      <a:pt x="8114" y="77"/>
                    </a:lnTo>
                    <a:lnTo>
                      <a:pt x="8114" y="39"/>
                    </a:lnTo>
                    <a:lnTo>
                      <a:pt x="8134" y="20"/>
                    </a:lnTo>
                    <a:lnTo>
                      <a:pt x="8152" y="0"/>
                    </a:lnTo>
                    <a:lnTo>
                      <a:pt x="8171" y="0"/>
                    </a:lnTo>
                    <a:lnTo>
                      <a:pt x="8210" y="20"/>
                    </a:lnTo>
                    <a:lnTo>
                      <a:pt x="8286" y="58"/>
                    </a:lnTo>
                    <a:lnTo>
                      <a:pt x="8343" y="96"/>
                    </a:lnTo>
                    <a:lnTo>
                      <a:pt x="8343" y="115"/>
                    </a:lnTo>
                    <a:lnTo>
                      <a:pt x="8381" y="96"/>
                    </a:lnTo>
                    <a:lnTo>
                      <a:pt x="8438" y="115"/>
                    </a:lnTo>
                    <a:lnTo>
                      <a:pt x="8495" y="134"/>
                    </a:lnTo>
                    <a:lnTo>
                      <a:pt x="8533" y="172"/>
                    </a:lnTo>
                    <a:lnTo>
                      <a:pt x="8610" y="305"/>
                    </a:lnTo>
                    <a:lnTo>
                      <a:pt x="8610" y="344"/>
                    </a:lnTo>
                    <a:lnTo>
                      <a:pt x="8571" y="363"/>
                    </a:lnTo>
                    <a:lnTo>
                      <a:pt x="8571" y="381"/>
                    </a:lnTo>
                    <a:lnTo>
                      <a:pt x="8591" y="420"/>
                    </a:lnTo>
                    <a:close/>
                    <a:moveTo>
                      <a:pt x="10800" y="4457"/>
                    </a:moveTo>
                    <a:lnTo>
                      <a:pt x="10838" y="4514"/>
                    </a:lnTo>
                    <a:lnTo>
                      <a:pt x="10838" y="4533"/>
                    </a:lnTo>
                    <a:lnTo>
                      <a:pt x="10838" y="4552"/>
                    </a:lnTo>
                    <a:lnTo>
                      <a:pt x="10819" y="4552"/>
                    </a:lnTo>
                    <a:lnTo>
                      <a:pt x="10781" y="4552"/>
                    </a:lnTo>
                    <a:lnTo>
                      <a:pt x="10762" y="4533"/>
                    </a:lnTo>
                    <a:lnTo>
                      <a:pt x="10743" y="4514"/>
                    </a:lnTo>
                    <a:lnTo>
                      <a:pt x="10724" y="4495"/>
                    </a:lnTo>
                    <a:lnTo>
                      <a:pt x="10705" y="4457"/>
                    </a:lnTo>
                    <a:lnTo>
                      <a:pt x="10686" y="4419"/>
                    </a:lnTo>
                    <a:lnTo>
                      <a:pt x="10648" y="4381"/>
                    </a:lnTo>
                    <a:lnTo>
                      <a:pt x="10609" y="4305"/>
                    </a:lnTo>
                    <a:lnTo>
                      <a:pt x="10667" y="4228"/>
                    </a:lnTo>
                    <a:lnTo>
                      <a:pt x="10743" y="4266"/>
                    </a:lnTo>
                    <a:lnTo>
                      <a:pt x="10762" y="4324"/>
                    </a:lnTo>
                    <a:lnTo>
                      <a:pt x="10781" y="4419"/>
                    </a:lnTo>
                    <a:lnTo>
                      <a:pt x="10800" y="4438"/>
                    </a:lnTo>
                    <a:lnTo>
                      <a:pt x="10800" y="4457"/>
                    </a:lnTo>
                    <a:close/>
                    <a:moveTo>
                      <a:pt x="13371" y="1201"/>
                    </a:moveTo>
                    <a:lnTo>
                      <a:pt x="13371" y="1220"/>
                    </a:lnTo>
                    <a:lnTo>
                      <a:pt x="13429" y="1258"/>
                    </a:lnTo>
                    <a:lnTo>
                      <a:pt x="13448" y="1296"/>
                    </a:lnTo>
                    <a:lnTo>
                      <a:pt x="13410" y="1372"/>
                    </a:lnTo>
                    <a:lnTo>
                      <a:pt x="13257" y="1524"/>
                    </a:lnTo>
                    <a:lnTo>
                      <a:pt x="13200" y="1600"/>
                    </a:lnTo>
                    <a:lnTo>
                      <a:pt x="13238" y="1658"/>
                    </a:lnTo>
                    <a:lnTo>
                      <a:pt x="13200" y="1696"/>
                    </a:lnTo>
                    <a:lnTo>
                      <a:pt x="13124" y="1772"/>
                    </a:lnTo>
                    <a:lnTo>
                      <a:pt x="13086" y="1772"/>
                    </a:lnTo>
                    <a:lnTo>
                      <a:pt x="13048" y="1753"/>
                    </a:lnTo>
                    <a:lnTo>
                      <a:pt x="13010" y="1715"/>
                    </a:lnTo>
                    <a:lnTo>
                      <a:pt x="12990" y="1696"/>
                    </a:lnTo>
                    <a:lnTo>
                      <a:pt x="12953" y="1677"/>
                    </a:lnTo>
                    <a:lnTo>
                      <a:pt x="12876" y="1600"/>
                    </a:lnTo>
                    <a:lnTo>
                      <a:pt x="12838" y="1600"/>
                    </a:lnTo>
                    <a:lnTo>
                      <a:pt x="12800" y="1582"/>
                    </a:lnTo>
                    <a:lnTo>
                      <a:pt x="12781" y="1582"/>
                    </a:lnTo>
                    <a:lnTo>
                      <a:pt x="12762" y="1563"/>
                    </a:lnTo>
                    <a:lnTo>
                      <a:pt x="12705" y="1486"/>
                    </a:lnTo>
                    <a:lnTo>
                      <a:pt x="12629" y="1410"/>
                    </a:lnTo>
                    <a:lnTo>
                      <a:pt x="12629" y="1372"/>
                    </a:lnTo>
                    <a:lnTo>
                      <a:pt x="12629" y="1315"/>
                    </a:lnTo>
                    <a:lnTo>
                      <a:pt x="12629" y="1296"/>
                    </a:lnTo>
                    <a:lnTo>
                      <a:pt x="12629" y="1258"/>
                    </a:lnTo>
                    <a:lnTo>
                      <a:pt x="12629" y="1124"/>
                    </a:lnTo>
                    <a:lnTo>
                      <a:pt x="12629" y="1087"/>
                    </a:lnTo>
                    <a:lnTo>
                      <a:pt x="12648" y="1048"/>
                    </a:lnTo>
                    <a:lnTo>
                      <a:pt x="12724" y="934"/>
                    </a:lnTo>
                    <a:lnTo>
                      <a:pt x="12724" y="896"/>
                    </a:lnTo>
                    <a:lnTo>
                      <a:pt x="12724" y="820"/>
                    </a:lnTo>
                    <a:lnTo>
                      <a:pt x="12743" y="801"/>
                    </a:lnTo>
                    <a:lnTo>
                      <a:pt x="12781" y="801"/>
                    </a:lnTo>
                    <a:lnTo>
                      <a:pt x="12819" y="839"/>
                    </a:lnTo>
                    <a:lnTo>
                      <a:pt x="12876" y="915"/>
                    </a:lnTo>
                    <a:lnTo>
                      <a:pt x="12914" y="877"/>
                    </a:lnTo>
                    <a:lnTo>
                      <a:pt x="12914" y="858"/>
                    </a:lnTo>
                    <a:lnTo>
                      <a:pt x="12953" y="915"/>
                    </a:lnTo>
                    <a:lnTo>
                      <a:pt x="13029" y="915"/>
                    </a:lnTo>
                    <a:lnTo>
                      <a:pt x="13067" y="896"/>
                    </a:lnTo>
                    <a:lnTo>
                      <a:pt x="13105" y="839"/>
                    </a:lnTo>
                    <a:lnTo>
                      <a:pt x="13124" y="877"/>
                    </a:lnTo>
                    <a:lnTo>
                      <a:pt x="13162" y="896"/>
                    </a:lnTo>
                    <a:lnTo>
                      <a:pt x="13162" y="915"/>
                    </a:lnTo>
                    <a:lnTo>
                      <a:pt x="13162" y="953"/>
                    </a:lnTo>
                    <a:lnTo>
                      <a:pt x="13200" y="953"/>
                    </a:lnTo>
                    <a:lnTo>
                      <a:pt x="13219" y="953"/>
                    </a:lnTo>
                    <a:lnTo>
                      <a:pt x="13238" y="991"/>
                    </a:lnTo>
                    <a:lnTo>
                      <a:pt x="13200" y="1010"/>
                    </a:lnTo>
                    <a:lnTo>
                      <a:pt x="13219" y="1029"/>
                    </a:lnTo>
                    <a:lnTo>
                      <a:pt x="13238" y="1048"/>
                    </a:lnTo>
                    <a:lnTo>
                      <a:pt x="13257" y="1048"/>
                    </a:lnTo>
                    <a:lnTo>
                      <a:pt x="13295" y="1029"/>
                    </a:lnTo>
                    <a:lnTo>
                      <a:pt x="13352" y="1029"/>
                    </a:lnTo>
                    <a:lnTo>
                      <a:pt x="13410" y="1087"/>
                    </a:lnTo>
                    <a:lnTo>
                      <a:pt x="13429" y="1124"/>
                    </a:lnTo>
                    <a:lnTo>
                      <a:pt x="13410" y="1143"/>
                    </a:lnTo>
                    <a:lnTo>
                      <a:pt x="13391" y="1143"/>
                    </a:lnTo>
                    <a:lnTo>
                      <a:pt x="13371" y="1143"/>
                    </a:lnTo>
                    <a:lnTo>
                      <a:pt x="13371" y="1163"/>
                    </a:lnTo>
                    <a:lnTo>
                      <a:pt x="13371" y="120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73" name="Freeform 5">
                <a:extLst>
                  <a:ext uri="{FF2B5EF4-FFF2-40B4-BE49-F238E27FC236}">
                    <a16:creationId xmlns:a16="http://schemas.microsoft.com/office/drawing/2014/main" id="{B100D4A0-E8EE-B442-8FE7-94BE95365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10950" y="10615613"/>
                <a:ext cx="1179513" cy="2428875"/>
              </a:xfrm>
              <a:custGeom>
                <a:avLst/>
                <a:gdLst>
                  <a:gd name="T0" fmla="*/ 2147483646 w 3277"/>
                  <a:gd name="T1" fmla="*/ 2147483646 h 6745"/>
                  <a:gd name="T2" fmla="*/ 2147483646 w 3277"/>
                  <a:gd name="T3" fmla="*/ 2147483646 h 6745"/>
                  <a:gd name="T4" fmla="*/ 2147483646 w 3277"/>
                  <a:gd name="T5" fmla="*/ 2147483646 h 6745"/>
                  <a:gd name="T6" fmla="*/ 2147483646 w 3277"/>
                  <a:gd name="T7" fmla="*/ 2147483646 h 6745"/>
                  <a:gd name="T8" fmla="*/ 2147483646 w 3277"/>
                  <a:gd name="T9" fmla="*/ 2147483646 h 6745"/>
                  <a:gd name="T10" fmla="*/ 2147483646 w 3277"/>
                  <a:gd name="T11" fmla="*/ 2147483646 h 6745"/>
                  <a:gd name="T12" fmla="*/ 2147483646 w 3277"/>
                  <a:gd name="T13" fmla="*/ 2147483646 h 6745"/>
                  <a:gd name="T14" fmla="*/ 2147483646 w 3277"/>
                  <a:gd name="T15" fmla="*/ 2147483646 h 6745"/>
                  <a:gd name="T16" fmla="*/ 2147483646 w 3277"/>
                  <a:gd name="T17" fmla="*/ 2147483646 h 6745"/>
                  <a:gd name="T18" fmla="*/ 2147483646 w 3277"/>
                  <a:gd name="T19" fmla="*/ 2147483646 h 6745"/>
                  <a:gd name="T20" fmla="*/ 2147483646 w 3277"/>
                  <a:gd name="T21" fmla="*/ 2147483646 h 6745"/>
                  <a:gd name="T22" fmla="*/ 2147483646 w 3277"/>
                  <a:gd name="T23" fmla="*/ 2147483646 h 6745"/>
                  <a:gd name="T24" fmla="*/ 2147483646 w 3277"/>
                  <a:gd name="T25" fmla="*/ 2147483646 h 6745"/>
                  <a:gd name="T26" fmla="*/ 2147483646 w 3277"/>
                  <a:gd name="T27" fmla="*/ 2147483646 h 6745"/>
                  <a:gd name="T28" fmla="*/ 2147483646 w 3277"/>
                  <a:gd name="T29" fmla="*/ 2147483646 h 6745"/>
                  <a:gd name="T30" fmla="*/ 2147483646 w 3277"/>
                  <a:gd name="T31" fmla="*/ 2147483646 h 6745"/>
                  <a:gd name="T32" fmla="*/ 2147483646 w 3277"/>
                  <a:gd name="T33" fmla="*/ 2147483646 h 6745"/>
                  <a:gd name="T34" fmla="*/ 2147483646 w 3277"/>
                  <a:gd name="T35" fmla="*/ 2147483646 h 6745"/>
                  <a:gd name="T36" fmla="*/ 2147483646 w 3277"/>
                  <a:gd name="T37" fmla="*/ 2147483646 h 6745"/>
                  <a:gd name="T38" fmla="*/ 2147483646 w 3277"/>
                  <a:gd name="T39" fmla="*/ 2147483646 h 6745"/>
                  <a:gd name="T40" fmla="*/ 2147483646 w 3277"/>
                  <a:gd name="T41" fmla="*/ 2147483646 h 6745"/>
                  <a:gd name="T42" fmla="*/ 2147483646 w 3277"/>
                  <a:gd name="T43" fmla="*/ 2147483646 h 6745"/>
                  <a:gd name="T44" fmla="*/ 2147483646 w 3277"/>
                  <a:gd name="T45" fmla="*/ 2147483646 h 6745"/>
                  <a:gd name="T46" fmla="*/ 2147483646 w 3277"/>
                  <a:gd name="T47" fmla="*/ 2147483646 h 6745"/>
                  <a:gd name="T48" fmla="*/ 2147483646 w 3277"/>
                  <a:gd name="T49" fmla="*/ 2147483646 h 6745"/>
                  <a:gd name="T50" fmla="*/ 2147483646 w 3277"/>
                  <a:gd name="T51" fmla="*/ 2147483646 h 6745"/>
                  <a:gd name="T52" fmla="*/ 2147483646 w 3277"/>
                  <a:gd name="T53" fmla="*/ 2147483646 h 6745"/>
                  <a:gd name="T54" fmla="*/ 2147483646 w 3277"/>
                  <a:gd name="T55" fmla="*/ 2147483646 h 6745"/>
                  <a:gd name="T56" fmla="*/ 2147483646 w 3277"/>
                  <a:gd name="T57" fmla="*/ 2147483646 h 6745"/>
                  <a:gd name="T58" fmla="*/ 2147483646 w 3277"/>
                  <a:gd name="T59" fmla="*/ 2147483646 h 6745"/>
                  <a:gd name="T60" fmla="*/ 2147483646 w 3277"/>
                  <a:gd name="T61" fmla="*/ 2147483646 h 6745"/>
                  <a:gd name="T62" fmla="*/ 2147483646 w 3277"/>
                  <a:gd name="T63" fmla="*/ 2147483646 h 6745"/>
                  <a:gd name="T64" fmla="*/ 2147483646 w 3277"/>
                  <a:gd name="T65" fmla="*/ 2147483646 h 6745"/>
                  <a:gd name="T66" fmla="*/ 0 w 3277"/>
                  <a:gd name="T67" fmla="*/ 2147483646 h 6745"/>
                  <a:gd name="T68" fmla="*/ 2147483646 w 3277"/>
                  <a:gd name="T69" fmla="*/ 2147483646 h 6745"/>
                  <a:gd name="T70" fmla="*/ 2147483646 w 3277"/>
                  <a:gd name="T71" fmla="*/ 2147483646 h 6745"/>
                  <a:gd name="T72" fmla="*/ 2147483646 w 3277"/>
                  <a:gd name="T73" fmla="*/ 2147483646 h 6745"/>
                  <a:gd name="T74" fmla="*/ 2147483646 w 3277"/>
                  <a:gd name="T75" fmla="*/ 2147483646 h 6745"/>
                  <a:gd name="T76" fmla="*/ 2147483646 w 3277"/>
                  <a:gd name="T77" fmla="*/ 2147483646 h 6745"/>
                  <a:gd name="T78" fmla="*/ 2147483646 w 3277"/>
                  <a:gd name="T79" fmla="*/ 2147483646 h 6745"/>
                  <a:gd name="T80" fmla="*/ 2147483646 w 3277"/>
                  <a:gd name="T81" fmla="*/ 2147483646 h 6745"/>
                  <a:gd name="T82" fmla="*/ 2147483646 w 3277"/>
                  <a:gd name="T83" fmla="*/ 2147483646 h 6745"/>
                  <a:gd name="T84" fmla="*/ 2147483646 w 3277"/>
                  <a:gd name="T85" fmla="*/ 2147483646 h 6745"/>
                  <a:gd name="T86" fmla="*/ 2147483646 w 3277"/>
                  <a:gd name="T87" fmla="*/ 2147483646 h 6745"/>
                  <a:gd name="T88" fmla="*/ 2147483646 w 3277"/>
                  <a:gd name="T89" fmla="*/ 2147483646 h 6745"/>
                  <a:gd name="T90" fmla="*/ 2147483646 w 3277"/>
                  <a:gd name="T91" fmla="*/ 2147483646 h 6745"/>
                  <a:gd name="T92" fmla="*/ 2147483646 w 3277"/>
                  <a:gd name="T93" fmla="*/ 2147483646 h 6745"/>
                  <a:gd name="T94" fmla="*/ 2147483646 w 3277"/>
                  <a:gd name="T95" fmla="*/ 2147483646 h 6745"/>
                  <a:gd name="T96" fmla="*/ 2147483646 w 3277"/>
                  <a:gd name="T97" fmla="*/ 2147483646 h 6745"/>
                  <a:gd name="T98" fmla="*/ 2147483646 w 3277"/>
                  <a:gd name="T99" fmla="*/ 2147483646 h 6745"/>
                  <a:gd name="T100" fmla="*/ 2147483646 w 3277"/>
                  <a:gd name="T101" fmla="*/ 2147483646 h 6745"/>
                  <a:gd name="T102" fmla="*/ 2147483646 w 3277"/>
                  <a:gd name="T103" fmla="*/ 2147483646 h 6745"/>
                  <a:gd name="T104" fmla="*/ 2147483646 w 3277"/>
                  <a:gd name="T105" fmla="*/ 2147483646 h 6745"/>
                  <a:gd name="T106" fmla="*/ 2147483646 w 3277"/>
                  <a:gd name="T107" fmla="*/ 2147483646 h 6745"/>
                  <a:gd name="T108" fmla="*/ 2147483646 w 3277"/>
                  <a:gd name="T109" fmla="*/ 2147483646 h 6745"/>
                  <a:gd name="T110" fmla="*/ 2147483646 w 3277"/>
                  <a:gd name="T111" fmla="*/ 2147483646 h 6745"/>
                  <a:gd name="T112" fmla="*/ 2147483646 w 3277"/>
                  <a:gd name="T113" fmla="*/ 2147483646 h 6745"/>
                  <a:gd name="T114" fmla="*/ 2147483646 w 3277"/>
                  <a:gd name="T115" fmla="*/ 2147483646 h 6745"/>
                  <a:gd name="T116" fmla="*/ 2147483646 w 3277"/>
                  <a:gd name="T117" fmla="*/ 2147483646 h 674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277" h="6745">
                    <a:moveTo>
                      <a:pt x="2038" y="2039"/>
                    </a:moveTo>
                    <a:lnTo>
                      <a:pt x="2057" y="2077"/>
                    </a:lnTo>
                    <a:lnTo>
                      <a:pt x="2057" y="2134"/>
                    </a:lnTo>
                    <a:lnTo>
                      <a:pt x="2019" y="2229"/>
                    </a:lnTo>
                    <a:lnTo>
                      <a:pt x="2019" y="2267"/>
                    </a:lnTo>
                    <a:lnTo>
                      <a:pt x="2019" y="2305"/>
                    </a:lnTo>
                    <a:lnTo>
                      <a:pt x="2000" y="2343"/>
                    </a:lnTo>
                    <a:lnTo>
                      <a:pt x="1981" y="2362"/>
                    </a:lnTo>
                    <a:lnTo>
                      <a:pt x="1943" y="2362"/>
                    </a:lnTo>
                    <a:lnTo>
                      <a:pt x="1924" y="2362"/>
                    </a:lnTo>
                    <a:lnTo>
                      <a:pt x="1943" y="2325"/>
                    </a:lnTo>
                    <a:lnTo>
                      <a:pt x="1924" y="2305"/>
                    </a:lnTo>
                    <a:lnTo>
                      <a:pt x="1886" y="2305"/>
                    </a:lnTo>
                    <a:lnTo>
                      <a:pt x="1867" y="2305"/>
                    </a:lnTo>
                    <a:lnTo>
                      <a:pt x="1867" y="2286"/>
                    </a:lnTo>
                    <a:lnTo>
                      <a:pt x="1886" y="2286"/>
                    </a:lnTo>
                    <a:lnTo>
                      <a:pt x="1905" y="2286"/>
                    </a:lnTo>
                    <a:lnTo>
                      <a:pt x="1905" y="2267"/>
                    </a:lnTo>
                    <a:lnTo>
                      <a:pt x="1847" y="2229"/>
                    </a:lnTo>
                    <a:lnTo>
                      <a:pt x="1847" y="2248"/>
                    </a:lnTo>
                    <a:lnTo>
                      <a:pt x="1847" y="2229"/>
                    </a:lnTo>
                    <a:lnTo>
                      <a:pt x="1847" y="2191"/>
                    </a:lnTo>
                    <a:lnTo>
                      <a:pt x="1867" y="2134"/>
                    </a:lnTo>
                    <a:lnTo>
                      <a:pt x="1886" y="2115"/>
                    </a:lnTo>
                    <a:lnTo>
                      <a:pt x="1905" y="2115"/>
                    </a:lnTo>
                    <a:lnTo>
                      <a:pt x="1905" y="2077"/>
                    </a:lnTo>
                    <a:lnTo>
                      <a:pt x="1905" y="2058"/>
                    </a:lnTo>
                    <a:lnTo>
                      <a:pt x="1905" y="2039"/>
                    </a:lnTo>
                    <a:lnTo>
                      <a:pt x="1905" y="2020"/>
                    </a:lnTo>
                    <a:lnTo>
                      <a:pt x="1886" y="1963"/>
                    </a:lnTo>
                    <a:lnTo>
                      <a:pt x="1867" y="1905"/>
                    </a:lnTo>
                    <a:lnTo>
                      <a:pt x="1886" y="1848"/>
                    </a:lnTo>
                    <a:lnTo>
                      <a:pt x="1943" y="1829"/>
                    </a:lnTo>
                    <a:lnTo>
                      <a:pt x="1943" y="1848"/>
                    </a:lnTo>
                    <a:lnTo>
                      <a:pt x="1962" y="1867"/>
                    </a:lnTo>
                    <a:lnTo>
                      <a:pt x="1962" y="1886"/>
                    </a:lnTo>
                    <a:lnTo>
                      <a:pt x="1981" y="1867"/>
                    </a:lnTo>
                    <a:lnTo>
                      <a:pt x="2000" y="1867"/>
                    </a:lnTo>
                    <a:lnTo>
                      <a:pt x="2000" y="1905"/>
                    </a:lnTo>
                    <a:lnTo>
                      <a:pt x="2000" y="1963"/>
                    </a:lnTo>
                    <a:lnTo>
                      <a:pt x="2000" y="2020"/>
                    </a:lnTo>
                    <a:lnTo>
                      <a:pt x="2038" y="2039"/>
                    </a:lnTo>
                    <a:close/>
                    <a:moveTo>
                      <a:pt x="667" y="2686"/>
                    </a:moveTo>
                    <a:lnTo>
                      <a:pt x="667" y="2648"/>
                    </a:lnTo>
                    <a:lnTo>
                      <a:pt x="609" y="2496"/>
                    </a:lnTo>
                    <a:lnTo>
                      <a:pt x="609" y="2477"/>
                    </a:lnTo>
                    <a:lnTo>
                      <a:pt x="591" y="2420"/>
                    </a:lnTo>
                    <a:lnTo>
                      <a:pt x="496" y="2058"/>
                    </a:lnTo>
                    <a:lnTo>
                      <a:pt x="496" y="2020"/>
                    </a:lnTo>
                    <a:lnTo>
                      <a:pt x="496" y="1963"/>
                    </a:lnTo>
                    <a:lnTo>
                      <a:pt x="514" y="1924"/>
                    </a:lnTo>
                    <a:lnTo>
                      <a:pt x="648" y="1715"/>
                    </a:lnTo>
                    <a:lnTo>
                      <a:pt x="667" y="1696"/>
                    </a:lnTo>
                    <a:lnTo>
                      <a:pt x="686" y="1715"/>
                    </a:lnTo>
                    <a:lnTo>
                      <a:pt x="724" y="1772"/>
                    </a:lnTo>
                    <a:lnTo>
                      <a:pt x="781" y="1791"/>
                    </a:lnTo>
                    <a:lnTo>
                      <a:pt x="876" y="1829"/>
                    </a:lnTo>
                    <a:lnTo>
                      <a:pt x="933" y="1867"/>
                    </a:lnTo>
                    <a:lnTo>
                      <a:pt x="990" y="1867"/>
                    </a:lnTo>
                    <a:lnTo>
                      <a:pt x="990" y="1924"/>
                    </a:lnTo>
                    <a:lnTo>
                      <a:pt x="1009" y="2000"/>
                    </a:lnTo>
                    <a:lnTo>
                      <a:pt x="1029" y="2077"/>
                    </a:lnTo>
                    <a:lnTo>
                      <a:pt x="1048" y="2153"/>
                    </a:lnTo>
                    <a:lnTo>
                      <a:pt x="1067" y="2191"/>
                    </a:lnTo>
                    <a:lnTo>
                      <a:pt x="1143" y="2248"/>
                    </a:lnTo>
                    <a:lnTo>
                      <a:pt x="1200" y="2267"/>
                    </a:lnTo>
                    <a:lnTo>
                      <a:pt x="1257" y="2267"/>
                    </a:lnTo>
                    <a:lnTo>
                      <a:pt x="1257" y="2286"/>
                    </a:lnTo>
                    <a:lnTo>
                      <a:pt x="1238" y="2305"/>
                    </a:lnTo>
                    <a:lnTo>
                      <a:pt x="1276" y="2305"/>
                    </a:lnTo>
                    <a:lnTo>
                      <a:pt x="1295" y="2305"/>
                    </a:lnTo>
                    <a:lnTo>
                      <a:pt x="1314" y="2343"/>
                    </a:lnTo>
                    <a:lnTo>
                      <a:pt x="1334" y="2343"/>
                    </a:lnTo>
                    <a:lnTo>
                      <a:pt x="1390" y="2325"/>
                    </a:lnTo>
                    <a:lnTo>
                      <a:pt x="1429" y="2343"/>
                    </a:lnTo>
                    <a:lnTo>
                      <a:pt x="1467" y="2401"/>
                    </a:lnTo>
                    <a:lnTo>
                      <a:pt x="1486" y="2401"/>
                    </a:lnTo>
                    <a:lnTo>
                      <a:pt x="1524" y="2420"/>
                    </a:lnTo>
                    <a:lnTo>
                      <a:pt x="1676" y="2439"/>
                    </a:lnTo>
                    <a:lnTo>
                      <a:pt x="1715" y="2457"/>
                    </a:lnTo>
                    <a:lnTo>
                      <a:pt x="1810" y="2553"/>
                    </a:lnTo>
                    <a:lnTo>
                      <a:pt x="1829" y="2553"/>
                    </a:lnTo>
                    <a:lnTo>
                      <a:pt x="1867" y="2553"/>
                    </a:lnTo>
                    <a:lnTo>
                      <a:pt x="1886" y="2553"/>
                    </a:lnTo>
                    <a:lnTo>
                      <a:pt x="1905" y="2572"/>
                    </a:lnTo>
                    <a:lnTo>
                      <a:pt x="1905" y="2610"/>
                    </a:lnTo>
                    <a:lnTo>
                      <a:pt x="1924" y="2629"/>
                    </a:lnTo>
                    <a:lnTo>
                      <a:pt x="1943" y="2667"/>
                    </a:lnTo>
                    <a:lnTo>
                      <a:pt x="1962" y="2610"/>
                    </a:lnTo>
                    <a:lnTo>
                      <a:pt x="1981" y="2591"/>
                    </a:lnTo>
                    <a:lnTo>
                      <a:pt x="2000" y="2591"/>
                    </a:lnTo>
                    <a:lnTo>
                      <a:pt x="1981" y="2629"/>
                    </a:lnTo>
                    <a:lnTo>
                      <a:pt x="1981" y="2667"/>
                    </a:lnTo>
                    <a:lnTo>
                      <a:pt x="1962" y="2706"/>
                    </a:lnTo>
                    <a:lnTo>
                      <a:pt x="1924" y="2706"/>
                    </a:lnTo>
                    <a:lnTo>
                      <a:pt x="1847" y="2724"/>
                    </a:lnTo>
                    <a:lnTo>
                      <a:pt x="1829" y="2743"/>
                    </a:lnTo>
                    <a:lnTo>
                      <a:pt x="1829" y="2782"/>
                    </a:lnTo>
                    <a:lnTo>
                      <a:pt x="1847" y="2820"/>
                    </a:lnTo>
                    <a:lnTo>
                      <a:pt x="1867" y="2838"/>
                    </a:lnTo>
                    <a:lnTo>
                      <a:pt x="1905" y="2838"/>
                    </a:lnTo>
                    <a:lnTo>
                      <a:pt x="1943" y="2858"/>
                    </a:lnTo>
                    <a:lnTo>
                      <a:pt x="1981" y="2838"/>
                    </a:lnTo>
                    <a:lnTo>
                      <a:pt x="2038" y="2801"/>
                    </a:lnTo>
                    <a:lnTo>
                      <a:pt x="2038" y="2915"/>
                    </a:lnTo>
                    <a:lnTo>
                      <a:pt x="2057" y="2991"/>
                    </a:lnTo>
                    <a:lnTo>
                      <a:pt x="2096" y="3087"/>
                    </a:lnTo>
                    <a:lnTo>
                      <a:pt x="2210" y="3201"/>
                    </a:lnTo>
                    <a:lnTo>
                      <a:pt x="2228" y="3219"/>
                    </a:lnTo>
                    <a:lnTo>
                      <a:pt x="2267" y="3219"/>
                    </a:lnTo>
                    <a:lnTo>
                      <a:pt x="2286" y="3219"/>
                    </a:lnTo>
                    <a:lnTo>
                      <a:pt x="2343" y="3201"/>
                    </a:lnTo>
                    <a:lnTo>
                      <a:pt x="2438" y="3163"/>
                    </a:lnTo>
                    <a:lnTo>
                      <a:pt x="2533" y="3067"/>
                    </a:lnTo>
                    <a:lnTo>
                      <a:pt x="2572" y="3048"/>
                    </a:lnTo>
                    <a:lnTo>
                      <a:pt x="2629" y="3048"/>
                    </a:lnTo>
                    <a:lnTo>
                      <a:pt x="2648" y="3087"/>
                    </a:lnTo>
                    <a:lnTo>
                      <a:pt x="2629" y="3143"/>
                    </a:lnTo>
                    <a:lnTo>
                      <a:pt x="2591" y="3219"/>
                    </a:lnTo>
                    <a:lnTo>
                      <a:pt x="2572" y="3277"/>
                    </a:lnTo>
                    <a:lnTo>
                      <a:pt x="2553" y="3410"/>
                    </a:lnTo>
                    <a:lnTo>
                      <a:pt x="2553" y="3486"/>
                    </a:lnTo>
                    <a:lnTo>
                      <a:pt x="2533" y="3600"/>
                    </a:lnTo>
                    <a:lnTo>
                      <a:pt x="2533" y="3639"/>
                    </a:lnTo>
                    <a:lnTo>
                      <a:pt x="2572" y="3658"/>
                    </a:lnTo>
                    <a:lnTo>
                      <a:pt x="2591" y="3658"/>
                    </a:lnTo>
                    <a:lnTo>
                      <a:pt x="2629" y="3658"/>
                    </a:lnTo>
                    <a:lnTo>
                      <a:pt x="2648" y="3677"/>
                    </a:lnTo>
                    <a:lnTo>
                      <a:pt x="2667" y="3753"/>
                    </a:lnTo>
                    <a:lnTo>
                      <a:pt x="2686" y="3772"/>
                    </a:lnTo>
                    <a:lnTo>
                      <a:pt x="2876" y="3962"/>
                    </a:lnTo>
                    <a:lnTo>
                      <a:pt x="2895" y="4020"/>
                    </a:lnTo>
                    <a:lnTo>
                      <a:pt x="2895" y="4058"/>
                    </a:lnTo>
                    <a:lnTo>
                      <a:pt x="2934" y="4153"/>
                    </a:lnTo>
                    <a:lnTo>
                      <a:pt x="2914" y="4191"/>
                    </a:lnTo>
                    <a:lnTo>
                      <a:pt x="2934" y="4210"/>
                    </a:lnTo>
                    <a:lnTo>
                      <a:pt x="2953" y="4229"/>
                    </a:lnTo>
                    <a:lnTo>
                      <a:pt x="2953" y="4267"/>
                    </a:lnTo>
                    <a:lnTo>
                      <a:pt x="2934" y="4286"/>
                    </a:lnTo>
                    <a:lnTo>
                      <a:pt x="2914" y="4343"/>
                    </a:lnTo>
                    <a:lnTo>
                      <a:pt x="2876" y="4401"/>
                    </a:lnTo>
                    <a:lnTo>
                      <a:pt x="2838" y="4458"/>
                    </a:lnTo>
                    <a:lnTo>
                      <a:pt x="2781" y="4477"/>
                    </a:lnTo>
                    <a:lnTo>
                      <a:pt x="2686" y="4553"/>
                    </a:lnTo>
                    <a:lnTo>
                      <a:pt x="2667" y="4553"/>
                    </a:lnTo>
                    <a:lnTo>
                      <a:pt x="2667" y="4591"/>
                    </a:lnTo>
                    <a:lnTo>
                      <a:pt x="2686" y="4610"/>
                    </a:lnTo>
                    <a:lnTo>
                      <a:pt x="2743" y="4648"/>
                    </a:lnTo>
                    <a:lnTo>
                      <a:pt x="2743" y="4667"/>
                    </a:lnTo>
                    <a:lnTo>
                      <a:pt x="2724" y="4667"/>
                    </a:lnTo>
                    <a:lnTo>
                      <a:pt x="2724" y="4687"/>
                    </a:lnTo>
                    <a:lnTo>
                      <a:pt x="2686" y="4667"/>
                    </a:lnTo>
                    <a:lnTo>
                      <a:pt x="2667" y="4667"/>
                    </a:lnTo>
                    <a:lnTo>
                      <a:pt x="2609" y="4667"/>
                    </a:lnTo>
                    <a:lnTo>
                      <a:pt x="2572" y="4667"/>
                    </a:lnTo>
                    <a:lnTo>
                      <a:pt x="2514" y="4724"/>
                    </a:lnTo>
                    <a:lnTo>
                      <a:pt x="2419" y="4763"/>
                    </a:lnTo>
                    <a:lnTo>
                      <a:pt x="2362" y="4819"/>
                    </a:lnTo>
                    <a:lnTo>
                      <a:pt x="2343" y="4877"/>
                    </a:lnTo>
                    <a:lnTo>
                      <a:pt x="2400" y="4934"/>
                    </a:lnTo>
                    <a:lnTo>
                      <a:pt x="2438" y="5068"/>
                    </a:lnTo>
                    <a:lnTo>
                      <a:pt x="2477" y="5086"/>
                    </a:lnTo>
                    <a:lnTo>
                      <a:pt x="2495" y="5105"/>
                    </a:lnTo>
                    <a:lnTo>
                      <a:pt x="2572" y="5086"/>
                    </a:lnTo>
                    <a:lnTo>
                      <a:pt x="2629" y="5105"/>
                    </a:lnTo>
                    <a:lnTo>
                      <a:pt x="2648" y="5105"/>
                    </a:lnTo>
                    <a:lnTo>
                      <a:pt x="2686" y="5086"/>
                    </a:lnTo>
                    <a:lnTo>
                      <a:pt x="2629" y="5068"/>
                    </a:lnTo>
                    <a:lnTo>
                      <a:pt x="2609" y="5048"/>
                    </a:lnTo>
                    <a:lnTo>
                      <a:pt x="2629" y="5029"/>
                    </a:lnTo>
                    <a:lnTo>
                      <a:pt x="2667" y="5029"/>
                    </a:lnTo>
                    <a:lnTo>
                      <a:pt x="2705" y="5029"/>
                    </a:lnTo>
                    <a:lnTo>
                      <a:pt x="2724" y="5048"/>
                    </a:lnTo>
                    <a:lnTo>
                      <a:pt x="2762" y="5029"/>
                    </a:lnTo>
                    <a:lnTo>
                      <a:pt x="2819" y="5048"/>
                    </a:lnTo>
                    <a:lnTo>
                      <a:pt x="2990" y="5068"/>
                    </a:lnTo>
                    <a:lnTo>
                      <a:pt x="3010" y="5048"/>
                    </a:lnTo>
                    <a:lnTo>
                      <a:pt x="3029" y="5048"/>
                    </a:lnTo>
                    <a:lnTo>
                      <a:pt x="3029" y="5068"/>
                    </a:lnTo>
                    <a:lnTo>
                      <a:pt x="3029" y="5086"/>
                    </a:lnTo>
                    <a:lnTo>
                      <a:pt x="3048" y="5124"/>
                    </a:lnTo>
                    <a:lnTo>
                      <a:pt x="3105" y="5163"/>
                    </a:lnTo>
                    <a:lnTo>
                      <a:pt x="3105" y="5182"/>
                    </a:lnTo>
                    <a:lnTo>
                      <a:pt x="3086" y="5220"/>
                    </a:lnTo>
                    <a:lnTo>
                      <a:pt x="3105" y="5220"/>
                    </a:lnTo>
                    <a:lnTo>
                      <a:pt x="3124" y="5239"/>
                    </a:lnTo>
                    <a:lnTo>
                      <a:pt x="3124" y="5258"/>
                    </a:lnTo>
                    <a:lnTo>
                      <a:pt x="3067" y="5258"/>
                    </a:lnTo>
                    <a:lnTo>
                      <a:pt x="3029" y="5258"/>
                    </a:lnTo>
                    <a:lnTo>
                      <a:pt x="3029" y="5277"/>
                    </a:lnTo>
                    <a:lnTo>
                      <a:pt x="3010" y="5353"/>
                    </a:lnTo>
                    <a:lnTo>
                      <a:pt x="3029" y="5353"/>
                    </a:lnTo>
                    <a:lnTo>
                      <a:pt x="3067" y="5353"/>
                    </a:lnTo>
                    <a:lnTo>
                      <a:pt x="3067" y="5391"/>
                    </a:lnTo>
                    <a:lnTo>
                      <a:pt x="3048" y="5448"/>
                    </a:lnTo>
                    <a:lnTo>
                      <a:pt x="2990" y="5525"/>
                    </a:lnTo>
                    <a:lnTo>
                      <a:pt x="2971" y="5525"/>
                    </a:lnTo>
                    <a:lnTo>
                      <a:pt x="2953" y="5544"/>
                    </a:lnTo>
                    <a:lnTo>
                      <a:pt x="2934" y="5562"/>
                    </a:lnTo>
                    <a:lnTo>
                      <a:pt x="2953" y="5581"/>
                    </a:lnTo>
                    <a:lnTo>
                      <a:pt x="2953" y="5601"/>
                    </a:lnTo>
                    <a:lnTo>
                      <a:pt x="2990" y="5658"/>
                    </a:lnTo>
                    <a:lnTo>
                      <a:pt x="3010" y="5677"/>
                    </a:lnTo>
                    <a:lnTo>
                      <a:pt x="3048" y="5677"/>
                    </a:lnTo>
                    <a:lnTo>
                      <a:pt x="3067" y="5715"/>
                    </a:lnTo>
                    <a:lnTo>
                      <a:pt x="3048" y="5772"/>
                    </a:lnTo>
                    <a:lnTo>
                      <a:pt x="2953" y="5867"/>
                    </a:lnTo>
                    <a:lnTo>
                      <a:pt x="2934" y="5925"/>
                    </a:lnTo>
                    <a:lnTo>
                      <a:pt x="2953" y="5962"/>
                    </a:lnTo>
                    <a:lnTo>
                      <a:pt x="3010" y="5982"/>
                    </a:lnTo>
                    <a:lnTo>
                      <a:pt x="3048" y="5982"/>
                    </a:lnTo>
                    <a:lnTo>
                      <a:pt x="3086" y="5943"/>
                    </a:lnTo>
                    <a:lnTo>
                      <a:pt x="3162" y="5925"/>
                    </a:lnTo>
                    <a:lnTo>
                      <a:pt x="3257" y="5848"/>
                    </a:lnTo>
                    <a:lnTo>
                      <a:pt x="3257" y="5867"/>
                    </a:lnTo>
                    <a:lnTo>
                      <a:pt x="3257" y="6096"/>
                    </a:lnTo>
                    <a:lnTo>
                      <a:pt x="3238" y="6134"/>
                    </a:lnTo>
                    <a:lnTo>
                      <a:pt x="3238" y="6172"/>
                    </a:lnTo>
                    <a:lnTo>
                      <a:pt x="3276" y="6229"/>
                    </a:lnTo>
                    <a:lnTo>
                      <a:pt x="3219" y="6267"/>
                    </a:lnTo>
                    <a:lnTo>
                      <a:pt x="3181" y="6362"/>
                    </a:lnTo>
                    <a:lnTo>
                      <a:pt x="3181" y="6458"/>
                    </a:lnTo>
                    <a:lnTo>
                      <a:pt x="3238" y="6534"/>
                    </a:lnTo>
                    <a:lnTo>
                      <a:pt x="3181" y="6572"/>
                    </a:lnTo>
                    <a:lnTo>
                      <a:pt x="3086" y="6648"/>
                    </a:lnTo>
                    <a:lnTo>
                      <a:pt x="3067" y="6705"/>
                    </a:lnTo>
                    <a:lnTo>
                      <a:pt x="3048" y="6744"/>
                    </a:lnTo>
                    <a:lnTo>
                      <a:pt x="3010" y="6724"/>
                    </a:lnTo>
                    <a:lnTo>
                      <a:pt x="2934" y="6686"/>
                    </a:lnTo>
                    <a:lnTo>
                      <a:pt x="2876" y="6629"/>
                    </a:lnTo>
                    <a:lnTo>
                      <a:pt x="2838" y="6572"/>
                    </a:lnTo>
                    <a:lnTo>
                      <a:pt x="2819" y="6496"/>
                    </a:lnTo>
                    <a:lnTo>
                      <a:pt x="2533" y="6496"/>
                    </a:lnTo>
                    <a:lnTo>
                      <a:pt x="1219" y="6496"/>
                    </a:lnTo>
                    <a:lnTo>
                      <a:pt x="438" y="6477"/>
                    </a:lnTo>
                    <a:lnTo>
                      <a:pt x="419" y="6401"/>
                    </a:lnTo>
                    <a:lnTo>
                      <a:pt x="400" y="6153"/>
                    </a:lnTo>
                    <a:lnTo>
                      <a:pt x="381" y="6096"/>
                    </a:lnTo>
                    <a:lnTo>
                      <a:pt x="324" y="5982"/>
                    </a:lnTo>
                    <a:lnTo>
                      <a:pt x="305" y="5925"/>
                    </a:lnTo>
                    <a:lnTo>
                      <a:pt x="305" y="5867"/>
                    </a:lnTo>
                    <a:lnTo>
                      <a:pt x="324" y="5829"/>
                    </a:lnTo>
                    <a:lnTo>
                      <a:pt x="324" y="5772"/>
                    </a:lnTo>
                    <a:lnTo>
                      <a:pt x="305" y="5734"/>
                    </a:lnTo>
                    <a:lnTo>
                      <a:pt x="286" y="5639"/>
                    </a:lnTo>
                    <a:lnTo>
                      <a:pt x="267" y="5544"/>
                    </a:lnTo>
                    <a:lnTo>
                      <a:pt x="286" y="5448"/>
                    </a:lnTo>
                    <a:lnTo>
                      <a:pt x="247" y="5315"/>
                    </a:lnTo>
                    <a:lnTo>
                      <a:pt x="305" y="4934"/>
                    </a:lnTo>
                    <a:lnTo>
                      <a:pt x="286" y="4705"/>
                    </a:lnTo>
                    <a:lnTo>
                      <a:pt x="229" y="4534"/>
                    </a:lnTo>
                    <a:lnTo>
                      <a:pt x="229" y="4420"/>
                    </a:lnTo>
                    <a:lnTo>
                      <a:pt x="305" y="4153"/>
                    </a:lnTo>
                    <a:lnTo>
                      <a:pt x="171" y="4001"/>
                    </a:lnTo>
                    <a:lnTo>
                      <a:pt x="76" y="3886"/>
                    </a:lnTo>
                    <a:lnTo>
                      <a:pt x="57" y="3829"/>
                    </a:lnTo>
                    <a:lnTo>
                      <a:pt x="38" y="3810"/>
                    </a:lnTo>
                    <a:lnTo>
                      <a:pt x="19" y="3791"/>
                    </a:lnTo>
                    <a:lnTo>
                      <a:pt x="0" y="3772"/>
                    </a:lnTo>
                    <a:lnTo>
                      <a:pt x="0" y="3734"/>
                    </a:lnTo>
                    <a:lnTo>
                      <a:pt x="0" y="3677"/>
                    </a:lnTo>
                    <a:lnTo>
                      <a:pt x="0" y="3639"/>
                    </a:lnTo>
                    <a:lnTo>
                      <a:pt x="0" y="3620"/>
                    </a:lnTo>
                    <a:lnTo>
                      <a:pt x="38" y="3620"/>
                    </a:lnTo>
                    <a:lnTo>
                      <a:pt x="57" y="3639"/>
                    </a:lnTo>
                    <a:lnTo>
                      <a:pt x="95" y="3715"/>
                    </a:lnTo>
                    <a:lnTo>
                      <a:pt x="171" y="3810"/>
                    </a:lnTo>
                    <a:lnTo>
                      <a:pt x="210" y="3848"/>
                    </a:lnTo>
                    <a:lnTo>
                      <a:pt x="267" y="3867"/>
                    </a:lnTo>
                    <a:lnTo>
                      <a:pt x="438" y="3867"/>
                    </a:lnTo>
                    <a:lnTo>
                      <a:pt x="552" y="3905"/>
                    </a:lnTo>
                    <a:lnTo>
                      <a:pt x="609" y="3905"/>
                    </a:lnTo>
                    <a:lnTo>
                      <a:pt x="667" y="3886"/>
                    </a:lnTo>
                    <a:lnTo>
                      <a:pt x="800" y="3810"/>
                    </a:lnTo>
                    <a:lnTo>
                      <a:pt x="838" y="3791"/>
                    </a:lnTo>
                    <a:lnTo>
                      <a:pt x="857" y="3715"/>
                    </a:lnTo>
                    <a:lnTo>
                      <a:pt x="876" y="3639"/>
                    </a:lnTo>
                    <a:lnTo>
                      <a:pt x="876" y="3353"/>
                    </a:lnTo>
                    <a:lnTo>
                      <a:pt x="857" y="3315"/>
                    </a:lnTo>
                    <a:lnTo>
                      <a:pt x="857" y="3277"/>
                    </a:lnTo>
                    <a:lnTo>
                      <a:pt x="838" y="3258"/>
                    </a:lnTo>
                    <a:lnTo>
                      <a:pt x="819" y="3219"/>
                    </a:lnTo>
                    <a:lnTo>
                      <a:pt x="819" y="3201"/>
                    </a:lnTo>
                    <a:lnTo>
                      <a:pt x="819" y="3143"/>
                    </a:lnTo>
                    <a:lnTo>
                      <a:pt x="819" y="3124"/>
                    </a:lnTo>
                    <a:lnTo>
                      <a:pt x="800" y="3105"/>
                    </a:lnTo>
                    <a:lnTo>
                      <a:pt x="781" y="3048"/>
                    </a:lnTo>
                    <a:lnTo>
                      <a:pt x="762" y="2991"/>
                    </a:lnTo>
                    <a:lnTo>
                      <a:pt x="724" y="2896"/>
                    </a:lnTo>
                    <a:lnTo>
                      <a:pt x="705" y="2820"/>
                    </a:lnTo>
                    <a:lnTo>
                      <a:pt x="686" y="2801"/>
                    </a:lnTo>
                    <a:lnTo>
                      <a:pt x="686" y="2782"/>
                    </a:lnTo>
                    <a:lnTo>
                      <a:pt x="667" y="2782"/>
                    </a:lnTo>
                    <a:lnTo>
                      <a:pt x="667" y="2706"/>
                    </a:lnTo>
                    <a:lnTo>
                      <a:pt x="667" y="2686"/>
                    </a:lnTo>
                    <a:close/>
                    <a:moveTo>
                      <a:pt x="2495" y="1677"/>
                    </a:moveTo>
                    <a:lnTo>
                      <a:pt x="2514" y="1696"/>
                    </a:lnTo>
                    <a:lnTo>
                      <a:pt x="2533" y="1734"/>
                    </a:lnTo>
                    <a:lnTo>
                      <a:pt x="2533" y="1772"/>
                    </a:lnTo>
                    <a:lnTo>
                      <a:pt x="2457" y="1810"/>
                    </a:lnTo>
                    <a:lnTo>
                      <a:pt x="2419" y="1829"/>
                    </a:lnTo>
                    <a:lnTo>
                      <a:pt x="2400" y="1848"/>
                    </a:lnTo>
                    <a:lnTo>
                      <a:pt x="2381" y="1848"/>
                    </a:lnTo>
                    <a:lnTo>
                      <a:pt x="2305" y="1848"/>
                    </a:lnTo>
                    <a:lnTo>
                      <a:pt x="2210" y="1810"/>
                    </a:lnTo>
                    <a:lnTo>
                      <a:pt x="2172" y="1810"/>
                    </a:lnTo>
                    <a:lnTo>
                      <a:pt x="2191" y="1867"/>
                    </a:lnTo>
                    <a:lnTo>
                      <a:pt x="2152" y="1829"/>
                    </a:lnTo>
                    <a:lnTo>
                      <a:pt x="2114" y="1791"/>
                    </a:lnTo>
                    <a:lnTo>
                      <a:pt x="2038" y="1696"/>
                    </a:lnTo>
                    <a:lnTo>
                      <a:pt x="2057" y="1677"/>
                    </a:lnTo>
                    <a:lnTo>
                      <a:pt x="2038" y="1658"/>
                    </a:lnTo>
                    <a:lnTo>
                      <a:pt x="2038" y="1639"/>
                    </a:lnTo>
                    <a:lnTo>
                      <a:pt x="2019" y="1639"/>
                    </a:lnTo>
                    <a:lnTo>
                      <a:pt x="1981" y="1639"/>
                    </a:lnTo>
                    <a:lnTo>
                      <a:pt x="1981" y="1619"/>
                    </a:lnTo>
                    <a:lnTo>
                      <a:pt x="2000" y="1619"/>
                    </a:lnTo>
                    <a:lnTo>
                      <a:pt x="2038" y="1619"/>
                    </a:lnTo>
                    <a:lnTo>
                      <a:pt x="2076" y="1600"/>
                    </a:lnTo>
                    <a:lnTo>
                      <a:pt x="2096" y="1582"/>
                    </a:lnTo>
                    <a:lnTo>
                      <a:pt x="2076" y="1563"/>
                    </a:lnTo>
                    <a:lnTo>
                      <a:pt x="2038" y="1543"/>
                    </a:lnTo>
                    <a:lnTo>
                      <a:pt x="2000" y="1524"/>
                    </a:lnTo>
                    <a:lnTo>
                      <a:pt x="2019" y="1486"/>
                    </a:lnTo>
                    <a:lnTo>
                      <a:pt x="2172" y="1220"/>
                    </a:lnTo>
                    <a:lnTo>
                      <a:pt x="2191" y="1201"/>
                    </a:lnTo>
                    <a:lnTo>
                      <a:pt x="2191" y="1182"/>
                    </a:lnTo>
                    <a:lnTo>
                      <a:pt x="2172" y="1143"/>
                    </a:lnTo>
                    <a:lnTo>
                      <a:pt x="2172" y="1124"/>
                    </a:lnTo>
                    <a:lnTo>
                      <a:pt x="2191" y="1106"/>
                    </a:lnTo>
                    <a:lnTo>
                      <a:pt x="2248" y="1067"/>
                    </a:lnTo>
                    <a:lnTo>
                      <a:pt x="2267" y="1067"/>
                    </a:lnTo>
                    <a:lnTo>
                      <a:pt x="2381" y="1334"/>
                    </a:lnTo>
                    <a:lnTo>
                      <a:pt x="2419" y="1486"/>
                    </a:lnTo>
                    <a:lnTo>
                      <a:pt x="2419" y="1505"/>
                    </a:lnTo>
                    <a:lnTo>
                      <a:pt x="2400" y="1543"/>
                    </a:lnTo>
                    <a:lnTo>
                      <a:pt x="2362" y="1563"/>
                    </a:lnTo>
                    <a:lnTo>
                      <a:pt x="2343" y="1600"/>
                    </a:lnTo>
                    <a:lnTo>
                      <a:pt x="2400" y="1600"/>
                    </a:lnTo>
                    <a:lnTo>
                      <a:pt x="2438" y="1619"/>
                    </a:lnTo>
                    <a:lnTo>
                      <a:pt x="2457" y="1639"/>
                    </a:lnTo>
                    <a:lnTo>
                      <a:pt x="2495" y="1677"/>
                    </a:lnTo>
                    <a:close/>
                    <a:moveTo>
                      <a:pt x="1334" y="1448"/>
                    </a:moveTo>
                    <a:lnTo>
                      <a:pt x="1334" y="1505"/>
                    </a:lnTo>
                    <a:lnTo>
                      <a:pt x="1314" y="1543"/>
                    </a:lnTo>
                    <a:lnTo>
                      <a:pt x="1276" y="1543"/>
                    </a:lnTo>
                    <a:lnTo>
                      <a:pt x="1219" y="1543"/>
                    </a:lnTo>
                    <a:lnTo>
                      <a:pt x="1181" y="1505"/>
                    </a:lnTo>
                    <a:lnTo>
                      <a:pt x="1181" y="1467"/>
                    </a:lnTo>
                    <a:lnTo>
                      <a:pt x="1181" y="1429"/>
                    </a:lnTo>
                    <a:lnTo>
                      <a:pt x="1181" y="1372"/>
                    </a:lnTo>
                    <a:lnTo>
                      <a:pt x="1143" y="1353"/>
                    </a:lnTo>
                    <a:lnTo>
                      <a:pt x="1067" y="1334"/>
                    </a:lnTo>
                    <a:lnTo>
                      <a:pt x="1048" y="1315"/>
                    </a:lnTo>
                    <a:lnTo>
                      <a:pt x="1067" y="1315"/>
                    </a:lnTo>
                    <a:lnTo>
                      <a:pt x="1086" y="1315"/>
                    </a:lnTo>
                    <a:lnTo>
                      <a:pt x="1067" y="1296"/>
                    </a:lnTo>
                    <a:lnTo>
                      <a:pt x="1048" y="1277"/>
                    </a:lnTo>
                    <a:lnTo>
                      <a:pt x="1067" y="1258"/>
                    </a:lnTo>
                    <a:lnTo>
                      <a:pt x="1067" y="1238"/>
                    </a:lnTo>
                    <a:lnTo>
                      <a:pt x="1009" y="1238"/>
                    </a:lnTo>
                    <a:lnTo>
                      <a:pt x="972" y="1201"/>
                    </a:lnTo>
                    <a:lnTo>
                      <a:pt x="990" y="1124"/>
                    </a:lnTo>
                    <a:lnTo>
                      <a:pt x="1009" y="1067"/>
                    </a:lnTo>
                    <a:lnTo>
                      <a:pt x="1029" y="1086"/>
                    </a:lnTo>
                    <a:lnTo>
                      <a:pt x="1048" y="1106"/>
                    </a:lnTo>
                    <a:lnTo>
                      <a:pt x="1067" y="1106"/>
                    </a:lnTo>
                    <a:lnTo>
                      <a:pt x="1067" y="1067"/>
                    </a:lnTo>
                    <a:lnTo>
                      <a:pt x="1067" y="1048"/>
                    </a:lnTo>
                    <a:lnTo>
                      <a:pt x="1029" y="1010"/>
                    </a:lnTo>
                    <a:lnTo>
                      <a:pt x="1009" y="991"/>
                    </a:lnTo>
                    <a:lnTo>
                      <a:pt x="990" y="991"/>
                    </a:lnTo>
                    <a:lnTo>
                      <a:pt x="990" y="1010"/>
                    </a:lnTo>
                    <a:lnTo>
                      <a:pt x="972" y="1010"/>
                    </a:lnTo>
                    <a:lnTo>
                      <a:pt x="953" y="1010"/>
                    </a:lnTo>
                    <a:lnTo>
                      <a:pt x="914" y="991"/>
                    </a:lnTo>
                    <a:lnTo>
                      <a:pt x="895" y="1010"/>
                    </a:lnTo>
                    <a:lnTo>
                      <a:pt x="876" y="1029"/>
                    </a:lnTo>
                    <a:lnTo>
                      <a:pt x="857" y="1067"/>
                    </a:lnTo>
                    <a:lnTo>
                      <a:pt x="819" y="1048"/>
                    </a:lnTo>
                    <a:lnTo>
                      <a:pt x="800" y="1029"/>
                    </a:lnTo>
                    <a:lnTo>
                      <a:pt x="800" y="991"/>
                    </a:lnTo>
                    <a:lnTo>
                      <a:pt x="800" y="953"/>
                    </a:lnTo>
                    <a:lnTo>
                      <a:pt x="762" y="953"/>
                    </a:lnTo>
                    <a:lnTo>
                      <a:pt x="743" y="934"/>
                    </a:lnTo>
                    <a:lnTo>
                      <a:pt x="743" y="857"/>
                    </a:lnTo>
                    <a:lnTo>
                      <a:pt x="743" y="839"/>
                    </a:lnTo>
                    <a:lnTo>
                      <a:pt x="781" y="820"/>
                    </a:lnTo>
                    <a:lnTo>
                      <a:pt x="800" y="781"/>
                    </a:lnTo>
                    <a:lnTo>
                      <a:pt x="819" y="725"/>
                    </a:lnTo>
                    <a:lnTo>
                      <a:pt x="800" y="667"/>
                    </a:lnTo>
                    <a:lnTo>
                      <a:pt x="819" y="667"/>
                    </a:lnTo>
                    <a:lnTo>
                      <a:pt x="838" y="667"/>
                    </a:lnTo>
                    <a:lnTo>
                      <a:pt x="857" y="667"/>
                    </a:lnTo>
                    <a:lnTo>
                      <a:pt x="876" y="686"/>
                    </a:lnTo>
                    <a:lnTo>
                      <a:pt x="857" y="648"/>
                    </a:lnTo>
                    <a:lnTo>
                      <a:pt x="838" y="610"/>
                    </a:lnTo>
                    <a:lnTo>
                      <a:pt x="838" y="591"/>
                    </a:lnTo>
                    <a:lnTo>
                      <a:pt x="876" y="553"/>
                    </a:lnTo>
                    <a:lnTo>
                      <a:pt x="857" y="534"/>
                    </a:lnTo>
                    <a:lnTo>
                      <a:pt x="838" y="515"/>
                    </a:lnTo>
                    <a:lnTo>
                      <a:pt x="838" y="476"/>
                    </a:lnTo>
                    <a:lnTo>
                      <a:pt x="819" y="420"/>
                    </a:lnTo>
                    <a:lnTo>
                      <a:pt x="819" y="381"/>
                    </a:lnTo>
                    <a:lnTo>
                      <a:pt x="876" y="362"/>
                    </a:lnTo>
                    <a:lnTo>
                      <a:pt x="914" y="362"/>
                    </a:lnTo>
                    <a:lnTo>
                      <a:pt x="933" y="344"/>
                    </a:lnTo>
                    <a:lnTo>
                      <a:pt x="933" y="286"/>
                    </a:lnTo>
                    <a:lnTo>
                      <a:pt x="914" y="267"/>
                    </a:lnTo>
                    <a:lnTo>
                      <a:pt x="914" y="248"/>
                    </a:lnTo>
                    <a:lnTo>
                      <a:pt x="933" y="229"/>
                    </a:lnTo>
                    <a:lnTo>
                      <a:pt x="933" y="210"/>
                    </a:lnTo>
                    <a:lnTo>
                      <a:pt x="953" y="210"/>
                    </a:lnTo>
                    <a:lnTo>
                      <a:pt x="972" y="229"/>
                    </a:lnTo>
                    <a:lnTo>
                      <a:pt x="990" y="248"/>
                    </a:lnTo>
                    <a:lnTo>
                      <a:pt x="1009" y="248"/>
                    </a:lnTo>
                    <a:lnTo>
                      <a:pt x="1029" y="248"/>
                    </a:lnTo>
                    <a:lnTo>
                      <a:pt x="1048" y="248"/>
                    </a:lnTo>
                    <a:lnTo>
                      <a:pt x="1067" y="210"/>
                    </a:lnTo>
                    <a:lnTo>
                      <a:pt x="1067" y="115"/>
                    </a:lnTo>
                    <a:lnTo>
                      <a:pt x="1086" y="58"/>
                    </a:lnTo>
                    <a:lnTo>
                      <a:pt x="1105" y="19"/>
                    </a:lnTo>
                    <a:lnTo>
                      <a:pt x="1124" y="0"/>
                    </a:lnTo>
                    <a:lnTo>
                      <a:pt x="1143" y="0"/>
                    </a:lnTo>
                    <a:lnTo>
                      <a:pt x="1181" y="19"/>
                    </a:lnTo>
                    <a:lnTo>
                      <a:pt x="1200" y="77"/>
                    </a:lnTo>
                    <a:lnTo>
                      <a:pt x="1238" y="172"/>
                    </a:lnTo>
                    <a:lnTo>
                      <a:pt x="1238" y="267"/>
                    </a:lnTo>
                    <a:lnTo>
                      <a:pt x="1200" y="439"/>
                    </a:lnTo>
                    <a:lnTo>
                      <a:pt x="1181" y="515"/>
                    </a:lnTo>
                    <a:lnTo>
                      <a:pt x="1181" y="534"/>
                    </a:lnTo>
                    <a:lnTo>
                      <a:pt x="1162" y="515"/>
                    </a:lnTo>
                    <a:lnTo>
                      <a:pt x="1143" y="515"/>
                    </a:lnTo>
                    <a:lnTo>
                      <a:pt x="1124" y="534"/>
                    </a:lnTo>
                    <a:lnTo>
                      <a:pt x="1124" y="572"/>
                    </a:lnTo>
                    <a:lnTo>
                      <a:pt x="1143" y="591"/>
                    </a:lnTo>
                    <a:lnTo>
                      <a:pt x="1181" y="610"/>
                    </a:lnTo>
                    <a:lnTo>
                      <a:pt x="1200" y="648"/>
                    </a:lnTo>
                    <a:lnTo>
                      <a:pt x="1181" y="686"/>
                    </a:lnTo>
                    <a:lnTo>
                      <a:pt x="1200" y="705"/>
                    </a:lnTo>
                    <a:lnTo>
                      <a:pt x="1162" y="725"/>
                    </a:lnTo>
                    <a:lnTo>
                      <a:pt x="1162" y="762"/>
                    </a:lnTo>
                    <a:lnTo>
                      <a:pt x="1200" y="781"/>
                    </a:lnTo>
                    <a:lnTo>
                      <a:pt x="1238" y="762"/>
                    </a:lnTo>
                    <a:lnTo>
                      <a:pt x="1219" y="839"/>
                    </a:lnTo>
                    <a:lnTo>
                      <a:pt x="1219" y="877"/>
                    </a:lnTo>
                    <a:lnTo>
                      <a:pt x="1238" y="915"/>
                    </a:lnTo>
                    <a:lnTo>
                      <a:pt x="1276" y="972"/>
                    </a:lnTo>
                    <a:lnTo>
                      <a:pt x="1295" y="1010"/>
                    </a:lnTo>
                    <a:lnTo>
                      <a:pt x="1295" y="1029"/>
                    </a:lnTo>
                    <a:lnTo>
                      <a:pt x="1295" y="1067"/>
                    </a:lnTo>
                    <a:lnTo>
                      <a:pt x="1276" y="1106"/>
                    </a:lnTo>
                    <a:lnTo>
                      <a:pt x="1257" y="1143"/>
                    </a:lnTo>
                    <a:lnTo>
                      <a:pt x="1238" y="1162"/>
                    </a:lnTo>
                    <a:lnTo>
                      <a:pt x="1238" y="1182"/>
                    </a:lnTo>
                    <a:lnTo>
                      <a:pt x="1257" y="1296"/>
                    </a:lnTo>
                    <a:lnTo>
                      <a:pt x="1238" y="1334"/>
                    </a:lnTo>
                    <a:lnTo>
                      <a:pt x="1257" y="1372"/>
                    </a:lnTo>
                    <a:lnTo>
                      <a:pt x="1295" y="1410"/>
                    </a:lnTo>
                    <a:lnTo>
                      <a:pt x="1334" y="1448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74" name="Freeform 6">
                <a:extLst>
                  <a:ext uri="{FF2B5EF4-FFF2-40B4-BE49-F238E27FC236}">
                    <a16:creationId xmlns:a16="http://schemas.microsoft.com/office/drawing/2014/main" id="{79869DF8-FF61-9744-B8F1-6AE6C228A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61550" y="11768138"/>
                <a:ext cx="1770063" cy="1755775"/>
              </a:xfrm>
              <a:custGeom>
                <a:avLst/>
                <a:gdLst>
                  <a:gd name="T0" fmla="*/ 2147483646 w 4915"/>
                  <a:gd name="T1" fmla="*/ 2147483646 h 4877"/>
                  <a:gd name="T2" fmla="*/ 2147483646 w 4915"/>
                  <a:gd name="T3" fmla="*/ 2147483646 h 4877"/>
                  <a:gd name="T4" fmla="*/ 2147483646 w 4915"/>
                  <a:gd name="T5" fmla="*/ 2147483646 h 4877"/>
                  <a:gd name="T6" fmla="*/ 2147483646 w 4915"/>
                  <a:gd name="T7" fmla="*/ 2147483646 h 4877"/>
                  <a:gd name="T8" fmla="*/ 2147483646 w 4915"/>
                  <a:gd name="T9" fmla="*/ 2147483646 h 4877"/>
                  <a:gd name="T10" fmla="*/ 2147483646 w 4915"/>
                  <a:gd name="T11" fmla="*/ 2147483646 h 4877"/>
                  <a:gd name="T12" fmla="*/ 2147483646 w 4915"/>
                  <a:gd name="T13" fmla="*/ 2147483646 h 4877"/>
                  <a:gd name="T14" fmla="*/ 2147483646 w 4915"/>
                  <a:gd name="T15" fmla="*/ 2147483646 h 4877"/>
                  <a:gd name="T16" fmla="*/ 2147483646 w 4915"/>
                  <a:gd name="T17" fmla="*/ 2147483646 h 4877"/>
                  <a:gd name="T18" fmla="*/ 2147483646 w 4915"/>
                  <a:gd name="T19" fmla="*/ 2147483646 h 4877"/>
                  <a:gd name="T20" fmla="*/ 2147483646 w 4915"/>
                  <a:gd name="T21" fmla="*/ 2147483646 h 4877"/>
                  <a:gd name="T22" fmla="*/ 2147483646 w 4915"/>
                  <a:gd name="T23" fmla="*/ 2147483646 h 4877"/>
                  <a:gd name="T24" fmla="*/ 2147483646 w 4915"/>
                  <a:gd name="T25" fmla="*/ 2147483646 h 4877"/>
                  <a:gd name="T26" fmla="*/ 2147483646 w 4915"/>
                  <a:gd name="T27" fmla="*/ 2147483646 h 4877"/>
                  <a:gd name="T28" fmla="*/ 2147483646 w 4915"/>
                  <a:gd name="T29" fmla="*/ 2147483646 h 4877"/>
                  <a:gd name="T30" fmla="*/ 2147483646 w 4915"/>
                  <a:gd name="T31" fmla="*/ 2147483646 h 4877"/>
                  <a:gd name="T32" fmla="*/ 2147483646 w 4915"/>
                  <a:gd name="T33" fmla="*/ 2147483646 h 4877"/>
                  <a:gd name="T34" fmla="*/ 2147483646 w 4915"/>
                  <a:gd name="T35" fmla="*/ 2147483646 h 4877"/>
                  <a:gd name="T36" fmla="*/ 2147483646 w 4915"/>
                  <a:gd name="T37" fmla="*/ 2147483646 h 4877"/>
                  <a:gd name="T38" fmla="*/ 2147483646 w 4915"/>
                  <a:gd name="T39" fmla="*/ 2147483646 h 4877"/>
                  <a:gd name="T40" fmla="*/ 2147483646 w 4915"/>
                  <a:gd name="T41" fmla="*/ 2147483646 h 4877"/>
                  <a:gd name="T42" fmla="*/ 2147483646 w 4915"/>
                  <a:gd name="T43" fmla="*/ 2147483646 h 4877"/>
                  <a:gd name="T44" fmla="*/ 2147483646 w 4915"/>
                  <a:gd name="T45" fmla="*/ 2147483646 h 4877"/>
                  <a:gd name="T46" fmla="*/ 2147483646 w 4915"/>
                  <a:gd name="T47" fmla="*/ 2147483646 h 4877"/>
                  <a:gd name="T48" fmla="*/ 2147483646 w 4915"/>
                  <a:gd name="T49" fmla="*/ 2147483646 h 4877"/>
                  <a:gd name="T50" fmla="*/ 2147483646 w 4915"/>
                  <a:gd name="T51" fmla="*/ 2147483646 h 4877"/>
                  <a:gd name="T52" fmla="*/ 2147483646 w 4915"/>
                  <a:gd name="T53" fmla="*/ 2147483646 h 4877"/>
                  <a:gd name="T54" fmla="*/ 2147483646 w 4915"/>
                  <a:gd name="T55" fmla="*/ 2147483646 h 4877"/>
                  <a:gd name="T56" fmla="*/ 2147483646 w 4915"/>
                  <a:gd name="T57" fmla="*/ 2147483646 h 4877"/>
                  <a:gd name="T58" fmla="*/ 2147483646 w 4915"/>
                  <a:gd name="T59" fmla="*/ 2147483646 h 4877"/>
                  <a:gd name="T60" fmla="*/ 2147483646 w 4915"/>
                  <a:gd name="T61" fmla="*/ 2147483646 h 4877"/>
                  <a:gd name="T62" fmla="*/ 2147483646 w 4915"/>
                  <a:gd name="T63" fmla="*/ 2147483646 h 4877"/>
                  <a:gd name="T64" fmla="*/ 2147483646 w 4915"/>
                  <a:gd name="T65" fmla="*/ 2147483646 h 4877"/>
                  <a:gd name="T66" fmla="*/ 2147483646 w 4915"/>
                  <a:gd name="T67" fmla="*/ 2147483646 h 4877"/>
                  <a:gd name="T68" fmla="*/ 2147483646 w 4915"/>
                  <a:gd name="T69" fmla="*/ 2147483646 h 4877"/>
                  <a:gd name="T70" fmla="*/ 2147483646 w 4915"/>
                  <a:gd name="T71" fmla="*/ 2147483646 h 4877"/>
                  <a:gd name="T72" fmla="*/ 2147483646 w 4915"/>
                  <a:gd name="T73" fmla="*/ 2147483646 h 4877"/>
                  <a:gd name="T74" fmla="*/ 2147483646 w 4915"/>
                  <a:gd name="T75" fmla="*/ 2147483646 h 4877"/>
                  <a:gd name="T76" fmla="*/ 2147483646 w 4915"/>
                  <a:gd name="T77" fmla="*/ 2147483646 h 4877"/>
                  <a:gd name="T78" fmla="*/ 2147483646 w 4915"/>
                  <a:gd name="T79" fmla="*/ 2147483646 h 4877"/>
                  <a:gd name="T80" fmla="*/ 2147483646 w 4915"/>
                  <a:gd name="T81" fmla="*/ 2147483646 h 4877"/>
                  <a:gd name="T82" fmla="*/ 2147483646 w 4915"/>
                  <a:gd name="T83" fmla="*/ 2147483646 h 4877"/>
                  <a:gd name="T84" fmla="*/ 2147483646 w 4915"/>
                  <a:gd name="T85" fmla="*/ 2147483646 h 4877"/>
                  <a:gd name="T86" fmla="*/ 2147483646 w 4915"/>
                  <a:gd name="T87" fmla="*/ 2147483646 h 4877"/>
                  <a:gd name="T88" fmla="*/ 2147483646 w 4915"/>
                  <a:gd name="T89" fmla="*/ 2147483646 h 4877"/>
                  <a:gd name="T90" fmla="*/ 2147483646 w 4915"/>
                  <a:gd name="T91" fmla="*/ 2147483646 h 4877"/>
                  <a:gd name="T92" fmla="*/ 2147483646 w 4915"/>
                  <a:gd name="T93" fmla="*/ 2147483646 h 4877"/>
                  <a:gd name="T94" fmla="*/ 2147483646 w 4915"/>
                  <a:gd name="T95" fmla="*/ 2147483646 h 4877"/>
                  <a:gd name="T96" fmla="*/ 2147483646 w 4915"/>
                  <a:gd name="T97" fmla="*/ 2147483646 h 4877"/>
                  <a:gd name="T98" fmla="*/ 2147483646 w 4915"/>
                  <a:gd name="T99" fmla="*/ 2147483646 h 4877"/>
                  <a:gd name="T100" fmla="*/ 2147483646 w 4915"/>
                  <a:gd name="T101" fmla="*/ 2147483646 h 4877"/>
                  <a:gd name="T102" fmla="*/ 2147483646 w 4915"/>
                  <a:gd name="T103" fmla="*/ 2147483646 h 4877"/>
                  <a:gd name="T104" fmla="*/ 2147483646 w 4915"/>
                  <a:gd name="T105" fmla="*/ 2147483646 h 4877"/>
                  <a:gd name="T106" fmla="*/ 2147483646 w 4915"/>
                  <a:gd name="T107" fmla="*/ 2147483646 h 4877"/>
                  <a:gd name="T108" fmla="*/ 2147483646 w 4915"/>
                  <a:gd name="T109" fmla="*/ 2147483646 h 4877"/>
                  <a:gd name="T110" fmla="*/ 2147483646 w 4915"/>
                  <a:gd name="T111" fmla="*/ 2147483646 h 4877"/>
                  <a:gd name="T112" fmla="*/ 2147483646 w 4915"/>
                  <a:gd name="T113" fmla="*/ 2147483646 h 4877"/>
                  <a:gd name="T114" fmla="*/ 2147483646 w 4915"/>
                  <a:gd name="T115" fmla="*/ 2147483646 h 4877"/>
                  <a:gd name="T116" fmla="*/ 2147483646 w 4915"/>
                  <a:gd name="T117" fmla="*/ 2147483646 h 4877"/>
                  <a:gd name="T118" fmla="*/ 2147483646 w 4915"/>
                  <a:gd name="T119" fmla="*/ 2147483646 h 48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915" h="4877">
                    <a:moveTo>
                      <a:pt x="3124" y="1809"/>
                    </a:moveTo>
                    <a:lnTo>
                      <a:pt x="3143" y="1790"/>
                    </a:lnTo>
                    <a:lnTo>
                      <a:pt x="3181" y="1733"/>
                    </a:lnTo>
                    <a:lnTo>
                      <a:pt x="3181" y="1714"/>
                    </a:lnTo>
                    <a:lnTo>
                      <a:pt x="3181" y="1657"/>
                    </a:lnTo>
                    <a:lnTo>
                      <a:pt x="3124" y="1562"/>
                    </a:lnTo>
                    <a:lnTo>
                      <a:pt x="3105" y="1523"/>
                    </a:lnTo>
                    <a:lnTo>
                      <a:pt x="3124" y="1466"/>
                    </a:lnTo>
                    <a:lnTo>
                      <a:pt x="3162" y="1428"/>
                    </a:lnTo>
                    <a:lnTo>
                      <a:pt x="3200" y="1390"/>
                    </a:lnTo>
                    <a:lnTo>
                      <a:pt x="3219" y="1352"/>
                    </a:lnTo>
                    <a:lnTo>
                      <a:pt x="3200" y="1295"/>
                    </a:lnTo>
                    <a:lnTo>
                      <a:pt x="3200" y="1237"/>
                    </a:lnTo>
                    <a:lnTo>
                      <a:pt x="3219" y="1123"/>
                    </a:lnTo>
                    <a:lnTo>
                      <a:pt x="3219" y="895"/>
                    </a:lnTo>
                    <a:lnTo>
                      <a:pt x="3200" y="780"/>
                    </a:lnTo>
                    <a:lnTo>
                      <a:pt x="3200" y="724"/>
                    </a:lnTo>
                    <a:lnTo>
                      <a:pt x="3219" y="685"/>
                    </a:lnTo>
                    <a:lnTo>
                      <a:pt x="3257" y="647"/>
                    </a:lnTo>
                    <a:lnTo>
                      <a:pt x="3277" y="628"/>
                    </a:lnTo>
                    <a:lnTo>
                      <a:pt x="3296" y="609"/>
                    </a:lnTo>
                    <a:lnTo>
                      <a:pt x="3333" y="628"/>
                    </a:lnTo>
                    <a:lnTo>
                      <a:pt x="3372" y="647"/>
                    </a:lnTo>
                    <a:lnTo>
                      <a:pt x="3391" y="647"/>
                    </a:lnTo>
                    <a:lnTo>
                      <a:pt x="3410" y="628"/>
                    </a:lnTo>
                    <a:lnTo>
                      <a:pt x="3448" y="628"/>
                    </a:lnTo>
                    <a:lnTo>
                      <a:pt x="3505" y="647"/>
                    </a:lnTo>
                    <a:lnTo>
                      <a:pt x="3543" y="666"/>
                    </a:lnTo>
                    <a:lnTo>
                      <a:pt x="3600" y="704"/>
                    </a:lnTo>
                    <a:lnTo>
                      <a:pt x="3600" y="724"/>
                    </a:lnTo>
                    <a:lnTo>
                      <a:pt x="3638" y="743"/>
                    </a:lnTo>
                    <a:lnTo>
                      <a:pt x="3829" y="857"/>
                    </a:lnTo>
                    <a:lnTo>
                      <a:pt x="3867" y="876"/>
                    </a:lnTo>
                    <a:lnTo>
                      <a:pt x="3924" y="952"/>
                    </a:lnTo>
                    <a:lnTo>
                      <a:pt x="3962" y="990"/>
                    </a:lnTo>
                    <a:lnTo>
                      <a:pt x="4019" y="1066"/>
                    </a:lnTo>
                    <a:lnTo>
                      <a:pt x="4039" y="1105"/>
                    </a:lnTo>
                    <a:lnTo>
                      <a:pt x="4076" y="1105"/>
                    </a:lnTo>
                    <a:lnTo>
                      <a:pt x="4134" y="1066"/>
                    </a:lnTo>
                    <a:lnTo>
                      <a:pt x="4191" y="1047"/>
                    </a:lnTo>
                    <a:lnTo>
                      <a:pt x="4229" y="1009"/>
                    </a:lnTo>
                    <a:lnTo>
                      <a:pt x="4248" y="971"/>
                    </a:lnTo>
                    <a:lnTo>
                      <a:pt x="4286" y="761"/>
                    </a:lnTo>
                    <a:lnTo>
                      <a:pt x="4267" y="704"/>
                    </a:lnTo>
                    <a:lnTo>
                      <a:pt x="4248" y="685"/>
                    </a:lnTo>
                    <a:lnTo>
                      <a:pt x="4248" y="666"/>
                    </a:lnTo>
                    <a:lnTo>
                      <a:pt x="4229" y="666"/>
                    </a:lnTo>
                    <a:lnTo>
                      <a:pt x="4229" y="628"/>
                    </a:lnTo>
                    <a:lnTo>
                      <a:pt x="4229" y="609"/>
                    </a:lnTo>
                    <a:lnTo>
                      <a:pt x="4267" y="552"/>
                    </a:lnTo>
                    <a:lnTo>
                      <a:pt x="4267" y="514"/>
                    </a:lnTo>
                    <a:lnTo>
                      <a:pt x="4267" y="476"/>
                    </a:lnTo>
                    <a:lnTo>
                      <a:pt x="4267" y="457"/>
                    </a:lnTo>
                    <a:lnTo>
                      <a:pt x="4286" y="438"/>
                    </a:lnTo>
                    <a:lnTo>
                      <a:pt x="4305" y="438"/>
                    </a:lnTo>
                    <a:lnTo>
                      <a:pt x="4305" y="476"/>
                    </a:lnTo>
                    <a:lnTo>
                      <a:pt x="4305" y="533"/>
                    </a:lnTo>
                    <a:lnTo>
                      <a:pt x="4305" y="571"/>
                    </a:lnTo>
                    <a:lnTo>
                      <a:pt x="4324" y="590"/>
                    </a:lnTo>
                    <a:lnTo>
                      <a:pt x="4343" y="609"/>
                    </a:lnTo>
                    <a:lnTo>
                      <a:pt x="4362" y="628"/>
                    </a:lnTo>
                    <a:lnTo>
                      <a:pt x="4381" y="685"/>
                    </a:lnTo>
                    <a:lnTo>
                      <a:pt x="4476" y="800"/>
                    </a:lnTo>
                    <a:lnTo>
                      <a:pt x="4610" y="952"/>
                    </a:lnTo>
                    <a:lnTo>
                      <a:pt x="4534" y="1219"/>
                    </a:lnTo>
                    <a:lnTo>
                      <a:pt x="4534" y="1333"/>
                    </a:lnTo>
                    <a:lnTo>
                      <a:pt x="4591" y="1504"/>
                    </a:lnTo>
                    <a:lnTo>
                      <a:pt x="4610" y="1733"/>
                    </a:lnTo>
                    <a:lnTo>
                      <a:pt x="4552" y="2114"/>
                    </a:lnTo>
                    <a:lnTo>
                      <a:pt x="4591" y="2247"/>
                    </a:lnTo>
                    <a:lnTo>
                      <a:pt x="4572" y="2343"/>
                    </a:lnTo>
                    <a:lnTo>
                      <a:pt x="4591" y="2438"/>
                    </a:lnTo>
                    <a:lnTo>
                      <a:pt x="4610" y="2533"/>
                    </a:lnTo>
                    <a:lnTo>
                      <a:pt x="4629" y="2571"/>
                    </a:lnTo>
                    <a:lnTo>
                      <a:pt x="4629" y="2628"/>
                    </a:lnTo>
                    <a:lnTo>
                      <a:pt x="4610" y="2666"/>
                    </a:lnTo>
                    <a:lnTo>
                      <a:pt x="4610" y="2724"/>
                    </a:lnTo>
                    <a:lnTo>
                      <a:pt x="4629" y="2781"/>
                    </a:lnTo>
                    <a:lnTo>
                      <a:pt x="4686" y="2895"/>
                    </a:lnTo>
                    <a:lnTo>
                      <a:pt x="4705" y="2952"/>
                    </a:lnTo>
                    <a:lnTo>
                      <a:pt x="4724" y="3200"/>
                    </a:lnTo>
                    <a:lnTo>
                      <a:pt x="4743" y="3276"/>
                    </a:lnTo>
                    <a:lnTo>
                      <a:pt x="4838" y="3504"/>
                    </a:lnTo>
                    <a:lnTo>
                      <a:pt x="4857" y="3581"/>
                    </a:lnTo>
                    <a:lnTo>
                      <a:pt x="4877" y="3657"/>
                    </a:lnTo>
                    <a:lnTo>
                      <a:pt x="4877" y="3695"/>
                    </a:lnTo>
                    <a:lnTo>
                      <a:pt x="4914" y="3790"/>
                    </a:lnTo>
                    <a:lnTo>
                      <a:pt x="4914" y="3828"/>
                    </a:lnTo>
                    <a:lnTo>
                      <a:pt x="4914" y="3866"/>
                    </a:lnTo>
                    <a:lnTo>
                      <a:pt x="4914" y="3962"/>
                    </a:lnTo>
                    <a:lnTo>
                      <a:pt x="4896" y="4038"/>
                    </a:lnTo>
                    <a:lnTo>
                      <a:pt x="4857" y="4114"/>
                    </a:lnTo>
                    <a:lnTo>
                      <a:pt x="4801" y="4152"/>
                    </a:lnTo>
                    <a:lnTo>
                      <a:pt x="4781" y="4152"/>
                    </a:lnTo>
                    <a:lnTo>
                      <a:pt x="4705" y="4133"/>
                    </a:lnTo>
                    <a:lnTo>
                      <a:pt x="4667" y="4114"/>
                    </a:lnTo>
                    <a:lnTo>
                      <a:pt x="4648" y="4133"/>
                    </a:lnTo>
                    <a:lnTo>
                      <a:pt x="4629" y="4133"/>
                    </a:lnTo>
                    <a:lnTo>
                      <a:pt x="4591" y="4133"/>
                    </a:lnTo>
                    <a:lnTo>
                      <a:pt x="4552" y="4114"/>
                    </a:lnTo>
                    <a:lnTo>
                      <a:pt x="4552" y="4190"/>
                    </a:lnTo>
                    <a:lnTo>
                      <a:pt x="4552" y="4228"/>
                    </a:lnTo>
                    <a:lnTo>
                      <a:pt x="4534" y="4285"/>
                    </a:lnTo>
                    <a:lnTo>
                      <a:pt x="4515" y="4342"/>
                    </a:lnTo>
                    <a:lnTo>
                      <a:pt x="4515" y="4361"/>
                    </a:lnTo>
                    <a:lnTo>
                      <a:pt x="4496" y="4361"/>
                    </a:lnTo>
                    <a:lnTo>
                      <a:pt x="4476" y="4381"/>
                    </a:lnTo>
                    <a:lnTo>
                      <a:pt x="4457" y="4381"/>
                    </a:lnTo>
                    <a:lnTo>
                      <a:pt x="4438" y="4381"/>
                    </a:lnTo>
                    <a:lnTo>
                      <a:pt x="4381" y="4361"/>
                    </a:lnTo>
                    <a:lnTo>
                      <a:pt x="4362" y="4361"/>
                    </a:lnTo>
                    <a:lnTo>
                      <a:pt x="4362" y="4381"/>
                    </a:lnTo>
                    <a:lnTo>
                      <a:pt x="4343" y="4381"/>
                    </a:lnTo>
                    <a:lnTo>
                      <a:pt x="4343" y="4400"/>
                    </a:lnTo>
                    <a:lnTo>
                      <a:pt x="4324" y="4419"/>
                    </a:lnTo>
                    <a:lnTo>
                      <a:pt x="4305" y="4419"/>
                    </a:lnTo>
                    <a:lnTo>
                      <a:pt x="4286" y="4419"/>
                    </a:lnTo>
                    <a:lnTo>
                      <a:pt x="4171" y="4552"/>
                    </a:lnTo>
                    <a:lnTo>
                      <a:pt x="4134" y="4590"/>
                    </a:lnTo>
                    <a:lnTo>
                      <a:pt x="4076" y="4609"/>
                    </a:lnTo>
                    <a:lnTo>
                      <a:pt x="4000" y="4647"/>
                    </a:lnTo>
                    <a:lnTo>
                      <a:pt x="3962" y="4666"/>
                    </a:lnTo>
                    <a:lnTo>
                      <a:pt x="3962" y="4686"/>
                    </a:lnTo>
                    <a:lnTo>
                      <a:pt x="3943" y="4762"/>
                    </a:lnTo>
                    <a:lnTo>
                      <a:pt x="3924" y="4781"/>
                    </a:lnTo>
                    <a:lnTo>
                      <a:pt x="3886" y="4800"/>
                    </a:lnTo>
                    <a:lnTo>
                      <a:pt x="3867" y="4800"/>
                    </a:lnTo>
                    <a:lnTo>
                      <a:pt x="3848" y="4819"/>
                    </a:lnTo>
                    <a:lnTo>
                      <a:pt x="3810" y="4838"/>
                    </a:lnTo>
                    <a:lnTo>
                      <a:pt x="3790" y="4838"/>
                    </a:lnTo>
                    <a:lnTo>
                      <a:pt x="3772" y="4857"/>
                    </a:lnTo>
                    <a:lnTo>
                      <a:pt x="3753" y="4876"/>
                    </a:lnTo>
                    <a:lnTo>
                      <a:pt x="3734" y="4876"/>
                    </a:lnTo>
                    <a:lnTo>
                      <a:pt x="3676" y="4838"/>
                    </a:lnTo>
                    <a:lnTo>
                      <a:pt x="3638" y="4800"/>
                    </a:lnTo>
                    <a:lnTo>
                      <a:pt x="3600" y="4781"/>
                    </a:lnTo>
                    <a:lnTo>
                      <a:pt x="3581" y="4781"/>
                    </a:lnTo>
                    <a:lnTo>
                      <a:pt x="3562" y="4781"/>
                    </a:lnTo>
                    <a:lnTo>
                      <a:pt x="3543" y="4800"/>
                    </a:lnTo>
                    <a:lnTo>
                      <a:pt x="3505" y="4819"/>
                    </a:lnTo>
                    <a:lnTo>
                      <a:pt x="3486" y="4800"/>
                    </a:lnTo>
                    <a:lnTo>
                      <a:pt x="3467" y="4781"/>
                    </a:lnTo>
                    <a:lnTo>
                      <a:pt x="3448" y="4742"/>
                    </a:lnTo>
                    <a:lnTo>
                      <a:pt x="3448" y="4723"/>
                    </a:lnTo>
                    <a:lnTo>
                      <a:pt x="3448" y="4628"/>
                    </a:lnTo>
                    <a:lnTo>
                      <a:pt x="3429" y="4552"/>
                    </a:lnTo>
                    <a:lnTo>
                      <a:pt x="3410" y="4533"/>
                    </a:lnTo>
                    <a:lnTo>
                      <a:pt x="3391" y="4495"/>
                    </a:lnTo>
                    <a:lnTo>
                      <a:pt x="3372" y="4476"/>
                    </a:lnTo>
                    <a:lnTo>
                      <a:pt x="3353" y="4457"/>
                    </a:lnTo>
                    <a:lnTo>
                      <a:pt x="3314" y="4438"/>
                    </a:lnTo>
                    <a:lnTo>
                      <a:pt x="3296" y="4400"/>
                    </a:lnTo>
                    <a:lnTo>
                      <a:pt x="3296" y="4381"/>
                    </a:lnTo>
                    <a:lnTo>
                      <a:pt x="3277" y="4324"/>
                    </a:lnTo>
                    <a:lnTo>
                      <a:pt x="3277" y="4305"/>
                    </a:lnTo>
                    <a:lnTo>
                      <a:pt x="3257" y="4266"/>
                    </a:lnTo>
                    <a:lnTo>
                      <a:pt x="3238" y="4266"/>
                    </a:lnTo>
                    <a:lnTo>
                      <a:pt x="3219" y="4247"/>
                    </a:lnTo>
                    <a:lnTo>
                      <a:pt x="3181" y="4209"/>
                    </a:lnTo>
                    <a:lnTo>
                      <a:pt x="3162" y="4190"/>
                    </a:lnTo>
                    <a:lnTo>
                      <a:pt x="3162" y="4171"/>
                    </a:lnTo>
                    <a:lnTo>
                      <a:pt x="3143" y="4152"/>
                    </a:lnTo>
                    <a:lnTo>
                      <a:pt x="3105" y="4095"/>
                    </a:lnTo>
                    <a:lnTo>
                      <a:pt x="3105" y="4076"/>
                    </a:lnTo>
                    <a:lnTo>
                      <a:pt x="3086" y="4000"/>
                    </a:lnTo>
                    <a:lnTo>
                      <a:pt x="3010" y="3866"/>
                    </a:lnTo>
                    <a:lnTo>
                      <a:pt x="2896" y="3714"/>
                    </a:lnTo>
                    <a:lnTo>
                      <a:pt x="2876" y="3714"/>
                    </a:lnTo>
                    <a:lnTo>
                      <a:pt x="2838" y="3695"/>
                    </a:lnTo>
                    <a:lnTo>
                      <a:pt x="2819" y="3676"/>
                    </a:lnTo>
                    <a:lnTo>
                      <a:pt x="2800" y="3657"/>
                    </a:lnTo>
                    <a:lnTo>
                      <a:pt x="2800" y="3638"/>
                    </a:lnTo>
                    <a:lnTo>
                      <a:pt x="2800" y="3599"/>
                    </a:lnTo>
                    <a:lnTo>
                      <a:pt x="2800" y="3581"/>
                    </a:lnTo>
                    <a:lnTo>
                      <a:pt x="2743" y="3504"/>
                    </a:lnTo>
                    <a:lnTo>
                      <a:pt x="2743" y="3485"/>
                    </a:lnTo>
                    <a:lnTo>
                      <a:pt x="2762" y="3467"/>
                    </a:lnTo>
                    <a:lnTo>
                      <a:pt x="2781" y="3447"/>
                    </a:lnTo>
                    <a:lnTo>
                      <a:pt x="2819" y="3447"/>
                    </a:lnTo>
                    <a:lnTo>
                      <a:pt x="2876" y="3447"/>
                    </a:lnTo>
                    <a:lnTo>
                      <a:pt x="2896" y="3447"/>
                    </a:lnTo>
                    <a:lnTo>
                      <a:pt x="2915" y="3447"/>
                    </a:lnTo>
                    <a:lnTo>
                      <a:pt x="2915" y="3390"/>
                    </a:lnTo>
                    <a:lnTo>
                      <a:pt x="2896" y="3352"/>
                    </a:lnTo>
                    <a:lnTo>
                      <a:pt x="2876" y="3314"/>
                    </a:lnTo>
                    <a:lnTo>
                      <a:pt x="2800" y="3257"/>
                    </a:lnTo>
                    <a:lnTo>
                      <a:pt x="2705" y="3200"/>
                    </a:lnTo>
                    <a:lnTo>
                      <a:pt x="2515" y="3028"/>
                    </a:lnTo>
                    <a:lnTo>
                      <a:pt x="2419" y="2933"/>
                    </a:lnTo>
                    <a:lnTo>
                      <a:pt x="2210" y="2838"/>
                    </a:lnTo>
                    <a:lnTo>
                      <a:pt x="2153" y="2781"/>
                    </a:lnTo>
                    <a:lnTo>
                      <a:pt x="2134" y="2761"/>
                    </a:lnTo>
                    <a:lnTo>
                      <a:pt x="2134" y="2724"/>
                    </a:lnTo>
                    <a:lnTo>
                      <a:pt x="2114" y="2705"/>
                    </a:lnTo>
                    <a:lnTo>
                      <a:pt x="2095" y="2685"/>
                    </a:lnTo>
                    <a:lnTo>
                      <a:pt x="2019" y="2685"/>
                    </a:lnTo>
                    <a:lnTo>
                      <a:pt x="1981" y="2685"/>
                    </a:lnTo>
                    <a:lnTo>
                      <a:pt x="1962" y="2705"/>
                    </a:lnTo>
                    <a:lnTo>
                      <a:pt x="1943" y="2705"/>
                    </a:lnTo>
                    <a:lnTo>
                      <a:pt x="1924" y="2800"/>
                    </a:lnTo>
                    <a:lnTo>
                      <a:pt x="1943" y="2990"/>
                    </a:lnTo>
                    <a:lnTo>
                      <a:pt x="1924" y="3066"/>
                    </a:lnTo>
                    <a:lnTo>
                      <a:pt x="1867" y="3123"/>
                    </a:lnTo>
                    <a:lnTo>
                      <a:pt x="1848" y="3142"/>
                    </a:lnTo>
                    <a:lnTo>
                      <a:pt x="1829" y="3161"/>
                    </a:lnTo>
                    <a:lnTo>
                      <a:pt x="1829" y="3181"/>
                    </a:lnTo>
                    <a:lnTo>
                      <a:pt x="1809" y="3200"/>
                    </a:lnTo>
                    <a:lnTo>
                      <a:pt x="1695" y="3200"/>
                    </a:lnTo>
                    <a:lnTo>
                      <a:pt x="1657" y="3200"/>
                    </a:lnTo>
                    <a:lnTo>
                      <a:pt x="1600" y="3238"/>
                    </a:lnTo>
                    <a:lnTo>
                      <a:pt x="1581" y="3257"/>
                    </a:lnTo>
                    <a:lnTo>
                      <a:pt x="1562" y="3314"/>
                    </a:lnTo>
                    <a:lnTo>
                      <a:pt x="1505" y="3447"/>
                    </a:lnTo>
                    <a:lnTo>
                      <a:pt x="1486" y="3485"/>
                    </a:lnTo>
                    <a:lnTo>
                      <a:pt x="1448" y="3523"/>
                    </a:lnTo>
                    <a:lnTo>
                      <a:pt x="1428" y="3523"/>
                    </a:lnTo>
                    <a:lnTo>
                      <a:pt x="1333" y="3523"/>
                    </a:lnTo>
                    <a:lnTo>
                      <a:pt x="1315" y="3543"/>
                    </a:lnTo>
                    <a:lnTo>
                      <a:pt x="1333" y="3676"/>
                    </a:lnTo>
                    <a:lnTo>
                      <a:pt x="1296" y="3752"/>
                    </a:lnTo>
                    <a:lnTo>
                      <a:pt x="1181" y="3885"/>
                    </a:lnTo>
                    <a:lnTo>
                      <a:pt x="1181" y="3980"/>
                    </a:lnTo>
                    <a:lnTo>
                      <a:pt x="1162" y="4057"/>
                    </a:lnTo>
                    <a:lnTo>
                      <a:pt x="1048" y="4057"/>
                    </a:lnTo>
                    <a:lnTo>
                      <a:pt x="838" y="3962"/>
                    </a:lnTo>
                    <a:lnTo>
                      <a:pt x="819" y="4057"/>
                    </a:lnTo>
                    <a:lnTo>
                      <a:pt x="705" y="4057"/>
                    </a:lnTo>
                    <a:lnTo>
                      <a:pt x="648" y="4038"/>
                    </a:lnTo>
                    <a:lnTo>
                      <a:pt x="590" y="4000"/>
                    </a:lnTo>
                    <a:lnTo>
                      <a:pt x="457" y="3809"/>
                    </a:lnTo>
                    <a:lnTo>
                      <a:pt x="400" y="3771"/>
                    </a:lnTo>
                    <a:lnTo>
                      <a:pt x="343" y="3771"/>
                    </a:lnTo>
                    <a:lnTo>
                      <a:pt x="286" y="3752"/>
                    </a:lnTo>
                    <a:lnTo>
                      <a:pt x="172" y="3714"/>
                    </a:lnTo>
                    <a:lnTo>
                      <a:pt x="209" y="3676"/>
                    </a:lnTo>
                    <a:lnTo>
                      <a:pt x="324" y="3599"/>
                    </a:lnTo>
                    <a:lnTo>
                      <a:pt x="381" y="3562"/>
                    </a:lnTo>
                    <a:lnTo>
                      <a:pt x="400" y="3504"/>
                    </a:lnTo>
                    <a:lnTo>
                      <a:pt x="400" y="3467"/>
                    </a:lnTo>
                    <a:lnTo>
                      <a:pt x="381" y="3409"/>
                    </a:lnTo>
                    <a:lnTo>
                      <a:pt x="362" y="3352"/>
                    </a:lnTo>
                    <a:lnTo>
                      <a:pt x="400" y="3333"/>
                    </a:lnTo>
                    <a:lnTo>
                      <a:pt x="495" y="3276"/>
                    </a:lnTo>
                    <a:lnTo>
                      <a:pt x="838" y="3009"/>
                    </a:lnTo>
                    <a:lnTo>
                      <a:pt x="876" y="2990"/>
                    </a:lnTo>
                    <a:lnTo>
                      <a:pt x="934" y="2971"/>
                    </a:lnTo>
                    <a:lnTo>
                      <a:pt x="971" y="2952"/>
                    </a:lnTo>
                    <a:lnTo>
                      <a:pt x="1029" y="2876"/>
                    </a:lnTo>
                    <a:lnTo>
                      <a:pt x="1086" y="2838"/>
                    </a:lnTo>
                    <a:lnTo>
                      <a:pt x="1181" y="2800"/>
                    </a:lnTo>
                    <a:lnTo>
                      <a:pt x="1276" y="2781"/>
                    </a:lnTo>
                    <a:lnTo>
                      <a:pt x="1581" y="2781"/>
                    </a:lnTo>
                    <a:lnTo>
                      <a:pt x="1695" y="2761"/>
                    </a:lnTo>
                    <a:lnTo>
                      <a:pt x="1772" y="2724"/>
                    </a:lnTo>
                    <a:lnTo>
                      <a:pt x="1809" y="2685"/>
                    </a:lnTo>
                    <a:lnTo>
                      <a:pt x="1848" y="2609"/>
                    </a:lnTo>
                    <a:lnTo>
                      <a:pt x="1867" y="2571"/>
                    </a:lnTo>
                    <a:lnTo>
                      <a:pt x="1886" y="2533"/>
                    </a:lnTo>
                    <a:lnTo>
                      <a:pt x="1867" y="2514"/>
                    </a:lnTo>
                    <a:lnTo>
                      <a:pt x="1867" y="2495"/>
                    </a:lnTo>
                    <a:lnTo>
                      <a:pt x="1848" y="2457"/>
                    </a:lnTo>
                    <a:lnTo>
                      <a:pt x="1848" y="2419"/>
                    </a:lnTo>
                    <a:lnTo>
                      <a:pt x="1867" y="2400"/>
                    </a:lnTo>
                    <a:lnTo>
                      <a:pt x="1886" y="2361"/>
                    </a:lnTo>
                    <a:lnTo>
                      <a:pt x="1886" y="2343"/>
                    </a:lnTo>
                    <a:lnTo>
                      <a:pt x="1886" y="2324"/>
                    </a:lnTo>
                    <a:lnTo>
                      <a:pt x="1886" y="2304"/>
                    </a:lnTo>
                    <a:lnTo>
                      <a:pt x="1905" y="2285"/>
                    </a:lnTo>
                    <a:lnTo>
                      <a:pt x="1924" y="2266"/>
                    </a:lnTo>
                    <a:lnTo>
                      <a:pt x="1943" y="2209"/>
                    </a:lnTo>
                    <a:lnTo>
                      <a:pt x="1943" y="2190"/>
                    </a:lnTo>
                    <a:lnTo>
                      <a:pt x="1962" y="2095"/>
                    </a:lnTo>
                    <a:lnTo>
                      <a:pt x="1962" y="2038"/>
                    </a:lnTo>
                    <a:lnTo>
                      <a:pt x="2000" y="1923"/>
                    </a:lnTo>
                    <a:lnTo>
                      <a:pt x="2058" y="1828"/>
                    </a:lnTo>
                    <a:lnTo>
                      <a:pt x="2134" y="1752"/>
                    </a:lnTo>
                    <a:lnTo>
                      <a:pt x="2229" y="1676"/>
                    </a:lnTo>
                    <a:lnTo>
                      <a:pt x="2324" y="1638"/>
                    </a:lnTo>
                    <a:lnTo>
                      <a:pt x="2400" y="1638"/>
                    </a:lnTo>
                    <a:lnTo>
                      <a:pt x="2400" y="1657"/>
                    </a:lnTo>
                    <a:lnTo>
                      <a:pt x="2400" y="1714"/>
                    </a:lnTo>
                    <a:lnTo>
                      <a:pt x="2419" y="1752"/>
                    </a:lnTo>
                    <a:lnTo>
                      <a:pt x="2439" y="1752"/>
                    </a:lnTo>
                    <a:lnTo>
                      <a:pt x="2495" y="1771"/>
                    </a:lnTo>
                    <a:lnTo>
                      <a:pt x="2515" y="1771"/>
                    </a:lnTo>
                    <a:lnTo>
                      <a:pt x="2534" y="1771"/>
                    </a:lnTo>
                    <a:lnTo>
                      <a:pt x="2571" y="1809"/>
                    </a:lnTo>
                    <a:lnTo>
                      <a:pt x="2648" y="1885"/>
                    </a:lnTo>
                    <a:lnTo>
                      <a:pt x="2686" y="1904"/>
                    </a:lnTo>
                    <a:lnTo>
                      <a:pt x="2724" y="1923"/>
                    </a:lnTo>
                    <a:lnTo>
                      <a:pt x="2876" y="1923"/>
                    </a:lnTo>
                    <a:lnTo>
                      <a:pt x="2857" y="1981"/>
                    </a:lnTo>
                    <a:lnTo>
                      <a:pt x="2838" y="2019"/>
                    </a:lnTo>
                    <a:lnTo>
                      <a:pt x="2819" y="2076"/>
                    </a:lnTo>
                    <a:lnTo>
                      <a:pt x="2819" y="2152"/>
                    </a:lnTo>
                    <a:lnTo>
                      <a:pt x="2838" y="2152"/>
                    </a:lnTo>
                    <a:lnTo>
                      <a:pt x="2857" y="2076"/>
                    </a:lnTo>
                    <a:lnTo>
                      <a:pt x="2896" y="2038"/>
                    </a:lnTo>
                    <a:lnTo>
                      <a:pt x="2952" y="2019"/>
                    </a:lnTo>
                    <a:lnTo>
                      <a:pt x="3029" y="2038"/>
                    </a:lnTo>
                    <a:lnTo>
                      <a:pt x="3029" y="2019"/>
                    </a:lnTo>
                    <a:lnTo>
                      <a:pt x="3067" y="1981"/>
                    </a:lnTo>
                    <a:lnTo>
                      <a:pt x="3086" y="1981"/>
                    </a:lnTo>
                    <a:lnTo>
                      <a:pt x="3124" y="1962"/>
                    </a:lnTo>
                    <a:lnTo>
                      <a:pt x="3124" y="1943"/>
                    </a:lnTo>
                    <a:lnTo>
                      <a:pt x="3124" y="1923"/>
                    </a:lnTo>
                    <a:lnTo>
                      <a:pt x="3105" y="1904"/>
                    </a:lnTo>
                    <a:lnTo>
                      <a:pt x="3124" y="1828"/>
                    </a:lnTo>
                    <a:lnTo>
                      <a:pt x="3124" y="1809"/>
                    </a:lnTo>
                    <a:close/>
                    <a:moveTo>
                      <a:pt x="0" y="1657"/>
                    </a:moveTo>
                    <a:lnTo>
                      <a:pt x="38" y="1676"/>
                    </a:lnTo>
                    <a:lnTo>
                      <a:pt x="57" y="1676"/>
                    </a:lnTo>
                    <a:lnTo>
                      <a:pt x="57" y="1695"/>
                    </a:lnTo>
                    <a:lnTo>
                      <a:pt x="77" y="1752"/>
                    </a:lnTo>
                    <a:lnTo>
                      <a:pt x="114" y="1714"/>
                    </a:lnTo>
                    <a:lnTo>
                      <a:pt x="114" y="1695"/>
                    </a:lnTo>
                    <a:lnTo>
                      <a:pt x="114" y="1676"/>
                    </a:lnTo>
                    <a:lnTo>
                      <a:pt x="114" y="1638"/>
                    </a:lnTo>
                    <a:lnTo>
                      <a:pt x="133" y="1618"/>
                    </a:lnTo>
                    <a:lnTo>
                      <a:pt x="172" y="1562"/>
                    </a:lnTo>
                    <a:lnTo>
                      <a:pt x="133" y="1542"/>
                    </a:lnTo>
                    <a:lnTo>
                      <a:pt x="172" y="1523"/>
                    </a:lnTo>
                    <a:lnTo>
                      <a:pt x="229" y="1523"/>
                    </a:lnTo>
                    <a:lnTo>
                      <a:pt x="209" y="1562"/>
                    </a:lnTo>
                    <a:lnTo>
                      <a:pt x="419" y="1618"/>
                    </a:lnTo>
                    <a:lnTo>
                      <a:pt x="457" y="1638"/>
                    </a:lnTo>
                    <a:lnTo>
                      <a:pt x="476" y="1657"/>
                    </a:lnTo>
                    <a:lnTo>
                      <a:pt x="495" y="1695"/>
                    </a:lnTo>
                    <a:lnTo>
                      <a:pt x="514" y="1695"/>
                    </a:lnTo>
                    <a:lnTo>
                      <a:pt x="534" y="1676"/>
                    </a:lnTo>
                    <a:lnTo>
                      <a:pt x="553" y="1676"/>
                    </a:lnTo>
                    <a:lnTo>
                      <a:pt x="571" y="1733"/>
                    </a:lnTo>
                    <a:lnTo>
                      <a:pt x="590" y="1809"/>
                    </a:lnTo>
                    <a:lnTo>
                      <a:pt x="610" y="1828"/>
                    </a:lnTo>
                    <a:lnTo>
                      <a:pt x="610" y="1867"/>
                    </a:lnTo>
                    <a:lnTo>
                      <a:pt x="724" y="1999"/>
                    </a:lnTo>
                    <a:lnTo>
                      <a:pt x="762" y="2095"/>
                    </a:lnTo>
                    <a:lnTo>
                      <a:pt x="800" y="2209"/>
                    </a:lnTo>
                    <a:lnTo>
                      <a:pt x="819" y="2324"/>
                    </a:lnTo>
                    <a:lnTo>
                      <a:pt x="838" y="2647"/>
                    </a:lnTo>
                    <a:lnTo>
                      <a:pt x="876" y="2800"/>
                    </a:lnTo>
                    <a:lnTo>
                      <a:pt x="876" y="2838"/>
                    </a:lnTo>
                    <a:lnTo>
                      <a:pt x="838" y="2876"/>
                    </a:lnTo>
                    <a:lnTo>
                      <a:pt x="571" y="3123"/>
                    </a:lnTo>
                    <a:lnTo>
                      <a:pt x="514" y="3142"/>
                    </a:lnTo>
                    <a:lnTo>
                      <a:pt x="400" y="3161"/>
                    </a:lnTo>
                    <a:lnTo>
                      <a:pt x="362" y="3181"/>
                    </a:lnTo>
                    <a:lnTo>
                      <a:pt x="343" y="3257"/>
                    </a:lnTo>
                    <a:lnTo>
                      <a:pt x="286" y="3257"/>
                    </a:lnTo>
                    <a:lnTo>
                      <a:pt x="248" y="3257"/>
                    </a:lnTo>
                    <a:lnTo>
                      <a:pt x="229" y="3238"/>
                    </a:lnTo>
                    <a:lnTo>
                      <a:pt x="209" y="3218"/>
                    </a:lnTo>
                    <a:lnTo>
                      <a:pt x="190" y="3200"/>
                    </a:lnTo>
                    <a:lnTo>
                      <a:pt x="172" y="3181"/>
                    </a:lnTo>
                    <a:lnTo>
                      <a:pt x="57" y="3161"/>
                    </a:lnTo>
                    <a:lnTo>
                      <a:pt x="19" y="3086"/>
                    </a:lnTo>
                    <a:lnTo>
                      <a:pt x="0" y="2933"/>
                    </a:lnTo>
                    <a:lnTo>
                      <a:pt x="19" y="2666"/>
                    </a:lnTo>
                    <a:lnTo>
                      <a:pt x="0" y="1657"/>
                    </a:lnTo>
                    <a:close/>
                    <a:moveTo>
                      <a:pt x="3200" y="133"/>
                    </a:moveTo>
                    <a:lnTo>
                      <a:pt x="3238" y="152"/>
                    </a:lnTo>
                    <a:lnTo>
                      <a:pt x="3257" y="190"/>
                    </a:lnTo>
                    <a:lnTo>
                      <a:pt x="3277" y="247"/>
                    </a:lnTo>
                    <a:lnTo>
                      <a:pt x="3257" y="304"/>
                    </a:lnTo>
                    <a:lnTo>
                      <a:pt x="3257" y="362"/>
                    </a:lnTo>
                    <a:lnTo>
                      <a:pt x="3257" y="399"/>
                    </a:lnTo>
                    <a:lnTo>
                      <a:pt x="3219" y="438"/>
                    </a:lnTo>
                    <a:lnTo>
                      <a:pt x="3200" y="438"/>
                    </a:lnTo>
                    <a:lnTo>
                      <a:pt x="3181" y="457"/>
                    </a:lnTo>
                    <a:lnTo>
                      <a:pt x="3162" y="438"/>
                    </a:lnTo>
                    <a:lnTo>
                      <a:pt x="3143" y="399"/>
                    </a:lnTo>
                    <a:lnTo>
                      <a:pt x="3124" y="399"/>
                    </a:lnTo>
                    <a:lnTo>
                      <a:pt x="3105" y="399"/>
                    </a:lnTo>
                    <a:lnTo>
                      <a:pt x="3067" y="399"/>
                    </a:lnTo>
                    <a:lnTo>
                      <a:pt x="2915" y="323"/>
                    </a:lnTo>
                    <a:lnTo>
                      <a:pt x="2857" y="266"/>
                    </a:lnTo>
                    <a:lnTo>
                      <a:pt x="2819" y="171"/>
                    </a:lnTo>
                    <a:lnTo>
                      <a:pt x="2857" y="76"/>
                    </a:lnTo>
                    <a:lnTo>
                      <a:pt x="2915" y="18"/>
                    </a:lnTo>
                    <a:lnTo>
                      <a:pt x="3010" y="0"/>
                    </a:lnTo>
                    <a:lnTo>
                      <a:pt x="3105" y="18"/>
                    </a:lnTo>
                    <a:lnTo>
                      <a:pt x="3162" y="95"/>
                    </a:lnTo>
                    <a:lnTo>
                      <a:pt x="3181" y="114"/>
                    </a:lnTo>
                    <a:lnTo>
                      <a:pt x="3200" y="133"/>
                    </a:lnTo>
                    <a:close/>
                  </a:path>
                </a:pathLst>
              </a:custGeom>
              <a:solidFill>
                <a:srgbClr val="BDBDB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75" name="Freeform 7">
                <a:extLst>
                  <a:ext uri="{FF2B5EF4-FFF2-40B4-BE49-F238E27FC236}">
                    <a16:creationId xmlns:a16="http://schemas.microsoft.com/office/drawing/2014/main" id="{35A7A43B-AB20-194F-9479-5FE8D968BA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013988" y="13242925"/>
                <a:ext cx="1398587" cy="1982788"/>
              </a:xfrm>
              <a:custGeom>
                <a:avLst/>
                <a:gdLst>
                  <a:gd name="T0" fmla="*/ 2147483646 w 3887"/>
                  <a:gd name="T1" fmla="*/ 2147483646 h 5506"/>
                  <a:gd name="T2" fmla="*/ 0 w 3887"/>
                  <a:gd name="T3" fmla="*/ 2147483646 h 5506"/>
                  <a:gd name="T4" fmla="*/ 2147483646 w 3887"/>
                  <a:gd name="T5" fmla="*/ 2147483646 h 5506"/>
                  <a:gd name="T6" fmla="*/ 2147483646 w 3887"/>
                  <a:gd name="T7" fmla="*/ 2147483646 h 5506"/>
                  <a:gd name="T8" fmla="*/ 2147483646 w 3887"/>
                  <a:gd name="T9" fmla="*/ 2147483646 h 5506"/>
                  <a:gd name="T10" fmla="*/ 2147483646 w 3887"/>
                  <a:gd name="T11" fmla="*/ 2147483646 h 5506"/>
                  <a:gd name="T12" fmla="*/ 2147483646 w 3887"/>
                  <a:gd name="T13" fmla="*/ 2147483646 h 5506"/>
                  <a:gd name="T14" fmla="*/ 2147483646 w 3887"/>
                  <a:gd name="T15" fmla="*/ 2147483646 h 5506"/>
                  <a:gd name="T16" fmla="*/ 2147483646 w 3887"/>
                  <a:gd name="T17" fmla="*/ 2147483646 h 5506"/>
                  <a:gd name="T18" fmla="*/ 2147483646 w 3887"/>
                  <a:gd name="T19" fmla="*/ 2147483646 h 5506"/>
                  <a:gd name="T20" fmla="*/ 2147483646 w 3887"/>
                  <a:gd name="T21" fmla="*/ 2147483646 h 5506"/>
                  <a:gd name="T22" fmla="*/ 2147483646 w 3887"/>
                  <a:gd name="T23" fmla="*/ 2147483646 h 5506"/>
                  <a:gd name="T24" fmla="*/ 2147483646 w 3887"/>
                  <a:gd name="T25" fmla="*/ 2147483646 h 5506"/>
                  <a:gd name="T26" fmla="*/ 2147483646 w 3887"/>
                  <a:gd name="T27" fmla="*/ 2147483646 h 5506"/>
                  <a:gd name="T28" fmla="*/ 2147483646 w 3887"/>
                  <a:gd name="T29" fmla="*/ 2147483646 h 5506"/>
                  <a:gd name="T30" fmla="*/ 2147483646 w 3887"/>
                  <a:gd name="T31" fmla="*/ 2147483646 h 5506"/>
                  <a:gd name="T32" fmla="*/ 2147483646 w 3887"/>
                  <a:gd name="T33" fmla="*/ 2147483646 h 5506"/>
                  <a:gd name="T34" fmla="*/ 2147483646 w 3887"/>
                  <a:gd name="T35" fmla="*/ 2147483646 h 5506"/>
                  <a:gd name="T36" fmla="*/ 2147483646 w 3887"/>
                  <a:gd name="T37" fmla="*/ 2147483646 h 5506"/>
                  <a:gd name="T38" fmla="*/ 2147483646 w 3887"/>
                  <a:gd name="T39" fmla="*/ 2147483646 h 5506"/>
                  <a:gd name="T40" fmla="*/ 2147483646 w 3887"/>
                  <a:gd name="T41" fmla="*/ 2147483646 h 5506"/>
                  <a:gd name="T42" fmla="*/ 2147483646 w 3887"/>
                  <a:gd name="T43" fmla="*/ 2147483646 h 5506"/>
                  <a:gd name="T44" fmla="*/ 2147483646 w 3887"/>
                  <a:gd name="T45" fmla="*/ 2147483646 h 5506"/>
                  <a:gd name="T46" fmla="*/ 2147483646 w 3887"/>
                  <a:gd name="T47" fmla="*/ 2147483646 h 5506"/>
                  <a:gd name="T48" fmla="*/ 2147483646 w 3887"/>
                  <a:gd name="T49" fmla="*/ 2147483646 h 5506"/>
                  <a:gd name="T50" fmla="*/ 2147483646 w 3887"/>
                  <a:gd name="T51" fmla="*/ 2147483646 h 5506"/>
                  <a:gd name="T52" fmla="*/ 2147483646 w 3887"/>
                  <a:gd name="T53" fmla="*/ 2147483646 h 5506"/>
                  <a:gd name="T54" fmla="*/ 2147483646 w 3887"/>
                  <a:gd name="T55" fmla="*/ 2147483646 h 5506"/>
                  <a:gd name="T56" fmla="*/ 2147483646 w 3887"/>
                  <a:gd name="T57" fmla="*/ 2147483646 h 5506"/>
                  <a:gd name="T58" fmla="*/ 2147483646 w 3887"/>
                  <a:gd name="T59" fmla="*/ 2147483646 h 5506"/>
                  <a:gd name="T60" fmla="*/ 2147483646 w 3887"/>
                  <a:gd name="T61" fmla="*/ 2147483646 h 5506"/>
                  <a:gd name="T62" fmla="*/ 2147483646 w 3887"/>
                  <a:gd name="T63" fmla="*/ 2147483646 h 5506"/>
                  <a:gd name="T64" fmla="*/ 2147483646 w 3887"/>
                  <a:gd name="T65" fmla="*/ 2147483646 h 5506"/>
                  <a:gd name="T66" fmla="*/ 2147483646 w 3887"/>
                  <a:gd name="T67" fmla="*/ 2147483646 h 5506"/>
                  <a:gd name="T68" fmla="*/ 2147483646 w 3887"/>
                  <a:gd name="T69" fmla="*/ 2147483646 h 5506"/>
                  <a:gd name="T70" fmla="*/ 2147483646 w 3887"/>
                  <a:gd name="T71" fmla="*/ 2147483646 h 5506"/>
                  <a:gd name="T72" fmla="*/ 2147483646 w 3887"/>
                  <a:gd name="T73" fmla="*/ 2147483646 h 5506"/>
                  <a:gd name="T74" fmla="*/ 2147483646 w 3887"/>
                  <a:gd name="T75" fmla="*/ 2147483646 h 5506"/>
                  <a:gd name="T76" fmla="*/ 2147483646 w 3887"/>
                  <a:gd name="T77" fmla="*/ 2147483646 h 5506"/>
                  <a:gd name="T78" fmla="*/ 2147483646 w 3887"/>
                  <a:gd name="T79" fmla="*/ 2147483646 h 5506"/>
                  <a:gd name="T80" fmla="*/ 2147483646 w 3887"/>
                  <a:gd name="T81" fmla="*/ 2147483646 h 5506"/>
                  <a:gd name="T82" fmla="*/ 2147483646 w 3887"/>
                  <a:gd name="T83" fmla="*/ 2147483646 h 5506"/>
                  <a:gd name="T84" fmla="*/ 2147483646 w 3887"/>
                  <a:gd name="T85" fmla="*/ 2147483646 h 5506"/>
                  <a:gd name="T86" fmla="*/ 2147483646 w 3887"/>
                  <a:gd name="T87" fmla="*/ 2147483646 h 5506"/>
                  <a:gd name="T88" fmla="*/ 2147483646 w 3887"/>
                  <a:gd name="T89" fmla="*/ 2147483646 h 5506"/>
                  <a:gd name="T90" fmla="*/ 2147483646 w 3887"/>
                  <a:gd name="T91" fmla="*/ 2147483646 h 5506"/>
                  <a:gd name="T92" fmla="*/ 2147483646 w 3887"/>
                  <a:gd name="T93" fmla="*/ 2147483646 h 5506"/>
                  <a:gd name="T94" fmla="*/ 2147483646 w 3887"/>
                  <a:gd name="T95" fmla="*/ 2147483646 h 5506"/>
                  <a:gd name="T96" fmla="*/ 2147483646 w 3887"/>
                  <a:gd name="T97" fmla="*/ 2147483646 h 5506"/>
                  <a:gd name="T98" fmla="*/ 2147483646 w 3887"/>
                  <a:gd name="T99" fmla="*/ 2147483646 h 5506"/>
                  <a:gd name="T100" fmla="*/ 2147483646 w 3887"/>
                  <a:gd name="T101" fmla="*/ 2147483646 h 5506"/>
                  <a:gd name="T102" fmla="*/ 2147483646 w 3887"/>
                  <a:gd name="T103" fmla="*/ 2147483646 h 5506"/>
                  <a:gd name="T104" fmla="*/ 2147483646 w 3887"/>
                  <a:gd name="T105" fmla="*/ 2147483646 h 5506"/>
                  <a:gd name="T106" fmla="*/ 2147483646 w 3887"/>
                  <a:gd name="T107" fmla="*/ 2147483646 h 5506"/>
                  <a:gd name="T108" fmla="*/ 2147483646 w 3887"/>
                  <a:gd name="T109" fmla="*/ 2147483646 h 550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887" h="5506">
                    <a:moveTo>
                      <a:pt x="877" y="4076"/>
                    </a:moveTo>
                    <a:lnTo>
                      <a:pt x="877" y="4076"/>
                    </a:lnTo>
                    <a:lnTo>
                      <a:pt x="552" y="3924"/>
                    </a:lnTo>
                    <a:lnTo>
                      <a:pt x="515" y="3905"/>
                    </a:lnTo>
                    <a:lnTo>
                      <a:pt x="438" y="3829"/>
                    </a:lnTo>
                    <a:lnTo>
                      <a:pt x="400" y="3791"/>
                    </a:lnTo>
                    <a:lnTo>
                      <a:pt x="381" y="3695"/>
                    </a:lnTo>
                    <a:lnTo>
                      <a:pt x="343" y="3638"/>
                    </a:lnTo>
                    <a:lnTo>
                      <a:pt x="171" y="3466"/>
                    </a:lnTo>
                    <a:lnTo>
                      <a:pt x="95" y="3371"/>
                    </a:lnTo>
                    <a:lnTo>
                      <a:pt x="58" y="3276"/>
                    </a:lnTo>
                    <a:lnTo>
                      <a:pt x="19" y="3143"/>
                    </a:lnTo>
                    <a:lnTo>
                      <a:pt x="19" y="3085"/>
                    </a:lnTo>
                    <a:lnTo>
                      <a:pt x="0" y="3029"/>
                    </a:lnTo>
                    <a:lnTo>
                      <a:pt x="0" y="2990"/>
                    </a:lnTo>
                    <a:lnTo>
                      <a:pt x="19" y="2990"/>
                    </a:lnTo>
                    <a:lnTo>
                      <a:pt x="58" y="2971"/>
                    </a:lnTo>
                    <a:lnTo>
                      <a:pt x="58" y="2953"/>
                    </a:lnTo>
                    <a:lnTo>
                      <a:pt x="58" y="2724"/>
                    </a:lnTo>
                    <a:lnTo>
                      <a:pt x="58" y="2667"/>
                    </a:lnTo>
                    <a:lnTo>
                      <a:pt x="0" y="2495"/>
                    </a:lnTo>
                    <a:lnTo>
                      <a:pt x="19" y="2438"/>
                    </a:lnTo>
                    <a:lnTo>
                      <a:pt x="496" y="2419"/>
                    </a:lnTo>
                    <a:lnTo>
                      <a:pt x="552" y="2438"/>
                    </a:lnTo>
                    <a:lnTo>
                      <a:pt x="572" y="2457"/>
                    </a:lnTo>
                    <a:lnTo>
                      <a:pt x="552" y="2476"/>
                    </a:lnTo>
                    <a:lnTo>
                      <a:pt x="552" y="2514"/>
                    </a:lnTo>
                    <a:lnTo>
                      <a:pt x="610" y="2514"/>
                    </a:lnTo>
                    <a:lnTo>
                      <a:pt x="1143" y="2514"/>
                    </a:lnTo>
                    <a:lnTo>
                      <a:pt x="1258" y="2495"/>
                    </a:lnTo>
                    <a:lnTo>
                      <a:pt x="1372" y="2438"/>
                    </a:lnTo>
                    <a:lnTo>
                      <a:pt x="1410" y="2343"/>
                    </a:lnTo>
                    <a:lnTo>
                      <a:pt x="1410" y="2324"/>
                    </a:lnTo>
                    <a:lnTo>
                      <a:pt x="1391" y="2247"/>
                    </a:lnTo>
                    <a:lnTo>
                      <a:pt x="1410" y="2210"/>
                    </a:lnTo>
                    <a:lnTo>
                      <a:pt x="1467" y="2191"/>
                    </a:lnTo>
                    <a:lnTo>
                      <a:pt x="1581" y="2171"/>
                    </a:lnTo>
                    <a:lnTo>
                      <a:pt x="1581" y="2210"/>
                    </a:lnTo>
                    <a:lnTo>
                      <a:pt x="1772" y="2210"/>
                    </a:lnTo>
                    <a:lnTo>
                      <a:pt x="1715" y="2381"/>
                    </a:lnTo>
                    <a:lnTo>
                      <a:pt x="1791" y="2400"/>
                    </a:lnTo>
                    <a:lnTo>
                      <a:pt x="1848" y="2476"/>
                    </a:lnTo>
                    <a:lnTo>
                      <a:pt x="1886" y="2552"/>
                    </a:lnTo>
                    <a:lnTo>
                      <a:pt x="1943" y="2628"/>
                    </a:lnTo>
                    <a:lnTo>
                      <a:pt x="2020" y="2705"/>
                    </a:lnTo>
                    <a:lnTo>
                      <a:pt x="2096" y="2743"/>
                    </a:lnTo>
                    <a:lnTo>
                      <a:pt x="2172" y="2743"/>
                    </a:lnTo>
                    <a:lnTo>
                      <a:pt x="2267" y="2743"/>
                    </a:lnTo>
                    <a:lnTo>
                      <a:pt x="2210" y="2686"/>
                    </a:lnTo>
                    <a:lnTo>
                      <a:pt x="2191" y="2628"/>
                    </a:lnTo>
                    <a:lnTo>
                      <a:pt x="2191" y="2571"/>
                    </a:lnTo>
                    <a:lnTo>
                      <a:pt x="2248" y="2514"/>
                    </a:lnTo>
                    <a:lnTo>
                      <a:pt x="2115" y="2438"/>
                    </a:lnTo>
                    <a:lnTo>
                      <a:pt x="2096" y="2400"/>
                    </a:lnTo>
                    <a:lnTo>
                      <a:pt x="2076" y="1866"/>
                    </a:lnTo>
                    <a:lnTo>
                      <a:pt x="1981" y="1866"/>
                    </a:lnTo>
                    <a:lnTo>
                      <a:pt x="1962" y="1848"/>
                    </a:lnTo>
                    <a:lnTo>
                      <a:pt x="1943" y="1810"/>
                    </a:lnTo>
                    <a:lnTo>
                      <a:pt x="1943" y="1771"/>
                    </a:lnTo>
                    <a:lnTo>
                      <a:pt x="1943" y="1714"/>
                    </a:lnTo>
                    <a:lnTo>
                      <a:pt x="1962" y="1676"/>
                    </a:lnTo>
                    <a:lnTo>
                      <a:pt x="1981" y="1657"/>
                    </a:lnTo>
                    <a:lnTo>
                      <a:pt x="1981" y="1600"/>
                    </a:lnTo>
                    <a:lnTo>
                      <a:pt x="1943" y="1505"/>
                    </a:lnTo>
                    <a:lnTo>
                      <a:pt x="1848" y="1333"/>
                    </a:lnTo>
                    <a:lnTo>
                      <a:pt x="1829" y="1314"/>
                    </a:lnTo>
                    <a:lnTo>
                      <a:pt x="1791" y="1276"/>
                    </a:lnTo>
                    <a:lnTo>
                      <a:pt x="1734" y="1333"/>
                    </a:lnTo>
                    <a:lnTo>
                      <a:pt x="1715" y="1371"/>
                    </a:lnTo>
                    <a:lnTo>
                      <a:pt x="1734" y="1409"/>
                    </a:lnTo>
                    <a:lnTo>
                      <a:pt x="1753" y="1448"/>
                    </a:lnTo>
                    <a:lnTo>
                      <a:pt x="1791" y="1467"/>
                    </a:lnTo>
                    <a:lnTo>
                      <a:pt x="1791" y="1485"/>
                    </a:lnTo>
                    <a:lnTo>
                      <a:pt x="1772" y="1505"/>
                    </a:lnTo>
                    <a:lnTo>
                      <a:pt x="1695" y="1543"/>
                    </a:lnTo>
                    <a:lnTo>
                      <a:pt x="1639" y="1600"/>
                    </a:lnTo>
                    <a:lnTo>
                      <a:pt x="1695" y="1657"/>
                    </a:lnTo>
                    <a:lnTo>
                      <a:pt x="1734" y="1676"/>
                    </a:lnTo>
                    <a:lnTo>
                      <a:pt x="1753" y="1714"/>
                    </a:lnTo>
                    <a:lnTo>
                      <a:pt x="1772" y="1752"/>
                    </a:lnTo>
                    <a:lnTo>
                      <a:pt x="1753" y="1790"/>
                    </a:lnTo>
                    <a:lnTo>
                      <a:pt x="1772" y="1790"/>
                    </a:lnTo>
                    <a:lnTo>
                      <a:pt x="1791" y="1810"/>
                    </a:lnTo>
                    <a:lnTo>
                      <a:pt x="1753" y="1829"/>
                    </a:lnTo>
                    <a:lnTo>
                      <a:pt x="1715" y="1905"/>
                    </a:lnTo>
                    <a:lnTo>
                      <a:pt x="1695" y="1924"/>
                    </a:lnTo>
                    <a:lnTo>
                      <a:pt x="1676" y="1924"/>
                    </a:lnTo>
                    <a:lnTo>
                      <a:pt x="1658" y="1924"/>
                    </a:lnTo>
                    <a:lnTo>
                      <a:pt x="1619" y="1924"/>
                    </a:lnTo>
                    <a:lnTo>
                      <a:pt x="1581" y="1886"/>
                    </a:lnTo>
                    <a:lnTo>
                      <a:pt x="1543" y="1886"/>
                    </a:lnTo>
                    <a:lnTo>
                      <a:pt x="1467" y="1866"/>
                    </a:lnTo>
                    <a:lnTo>
                      <a:pt x="1429" y="1848"/>
                    </a:lnTo>
                    <a:lnTo>
                      <a:pt x="1391" y="1829"/>
                    </a:lnTo>
                    <a:lnTo>
                      <a:pt x="1372" y="1810"/>
                    </a:lnTo>
                    <a:lnTo>
                      <a:pt x="1372" y="1790"/>
                    </a:lnTo>
                    <a:lnTo>
                      <a:pt x="1372" y="1771"/>
                    </a:lnTo>
                    <a:lnTo>
                      <a:pt x="1372" y="1714"/>
                    </a:lnTo>
                    <a:lnTo>
                      <a:pt x="1353" y="1714"/>
                    </a:lnTo>
                    <a:lnTo>
                      <a:pt x="1295" y="1676"/>
                    </a:lnTo>
                    <a:lnTo>
                      <a:pt x="1258" y="1657"/>
                    </a:lnTo>
                    <a:lnTo>
                      <a:pt x="1219" y="1657"/>
                    </a:lnTo>
                    <a:lnTo>
                      <a:pt x="1182" y="1638"/>
                    </a:lnTo>
                    <a:lnTo>
                      <a:pt x="1143" y="1619"/>
                    </a:lnTo>
                    <a:lnTo>
                      <a:pt x="1105" y="1581"/>
                    </a:lnTo>
                    <a:lnTo>
                      <a:pt x="1086" y="1543"/>
                    </a:lnTo>
                    <a:lnTo>
                      <a:pt x="1086" y="1524"/>
                    </a:lnTo>
                    <a:lnTo>
                      <a:pt x="1182" y="1314"/>
                    </a:lnTo>
                    <a:lnTo>
                      <a:pt x="1200" y="1238"/>
                    </a:lnTo>
                    <a:lnTo>
                      <a:pt x="1182" y="1200"/>
                    </a:lnTo>
                    <a:lnTo>
                      <a:pt x="1162" y="1181"/>
                    </a:lnTo>
                    <a:lnTo>
                      <a:pt x="1086" y="1181"/>
                    </a:lnTo>
                    <a:lnTo>
                      <a:pt x="1048" y="1181"/>
                    </a:lnTo>
                    <a:lnTo>
                      <a:pt x="1010" y="1219"/>
                    </a:lnTo>
                    <a:lnTo>
                      <a:pt x="953" y="1295"/>
                    </a:lnTo>
                    <a:lnTo>
                      <a:pt x="933" y="1333"/>
                    </a:lnTo>
                    <a:lnTo>
                      <a:pt x="896" y="1353"/>
                    </a:lnTo>
                    <a:lnTo>
                      <a:pt x="857" y="1353"/>
                    </a:lnTo>
                    <a:lnTo>
                      <a:pt x="819" y="1371"/>
                    </a:lnTo>
                    <a:lnTo>
                      <a:pt x="801" y="1353"/>
                    </a:lnTo>
                    <a:lnTo>
                      <a:pt x="762" y="1353"/>
                    </a:lnTo>
                    <a:lnTo>
                      <a:pt x="762" y="1333"/>
                    </a:lnTo>
                    <a:lnTo>
                      <a:pt x="781" y="1276"/>
                    </a:lnTo>
                    <a:lnTo>
                      <a:pt x="1200" y="667"/>
                    </a:lnTo>
                    <a:lnTo>
                      <a:pt x="1200" y="628"/>
                    </a:lnTo>
                    <a:lnTo>
                      <a:pt x="1162" y="571"/>
                    </a:lnTo>
                    <a:lnTo>
                      <a:pt x="1105" y="476"/>
                    </a:lnTo>
                    <a:lnTo>
                      <a:pt x="1086" y="381"/>
                    </a:lnTo>
                    <a:lnTo>
                      <a:pt x="1124" y="57"/>
                    </a:lnTo>
                    <a:lnTo>
                      <a:pt x="1238" y="0"/>
                    </a:lnTo>
                    <a:lnTo>
                      <a:pt x="1277" y="0"/>
                    </a:lnTo>
                    <a:lnTo>
                      <a:pt x="1314" y="19"/>
                    </a:lnTo>
                    <a:lnTo>
                      <a:pt x="1334" y="38"/>
                    </a:lnTo>
                    <a:lnTo>
                      <a:pt x="1372" y="95"/>
                    </a:lnTo>
                    <a:lnTo>
                      <a:pt x="1391" y="133"/>
                    </a:lnTo>
                    <a:lnTo>
                      <a:pt x="1429" y="152"/>
                    </a:lnTo>
                    <a:lnTo>
                      <a:pt x="1448" y="171"/>
                    </a:lnTo>
                    <a:lnTo>
                      <a:pt x="1486" y="171"/>
                    </a:lnTo>
                    <a:lnTo>
                      <a:pt x="1524" y="171"/>
                    </a:lnTo>
                    <a:lnTo>
                      <a:pt x="1600" y="171"/>
                    </a:lnTo>
                    <a:lnTo>
                      <a:pt x="1734" y="152"/>
                    </a:lnTo>
                    <a:lnTo>
                      <a:pt x="1810" y="152"/>
                    </a:lnTo>
                    <a:lnTo>
                      <a:pt x="1962" y="190"/>
                    </a:lnTo>
                    <a:lnTo>
                      <a:pt x="2020" y="210"/>
                    </a:lnTo>
                    <a:lnTo>
                      <a:pt x="2020" y="229"/>
                    </a:lnTo>
                    <a:lnTo>
                      <a:pt x="2039" y="286"/>
                    </a:lnTo>
                    <a:lnTo>
                      <a:pt x="2039" y="305"/>
                    </a:lnTo>
                    <a:lnTo>
                      <a:pt x="2057" y="343"/>
                    </a:lnTo>
                    <a:lnTo>
                      <a:pt x="2096" y="362"/>
                    </a:lnTo>
                    <a:lnTo>
                      <a:pt x="2115" y="381"/>
                    </a:lnTo>
                    <a:lnTo>
                      <a:pt x="2134" y="400"/>
                    </a:lnTo>
                    <a:lnTo>
                      <a:pt x="2153" y="438"/>
                    </a:lnTo>
                    <a:lnTo>
                      <a:pt x="2172" y="457"/>
                    </a:lnTo>
                    <a:lnTo>
                      <a:pt x="2191" y="533"/>
                    </a:lnTo>
                    <a:lnTo>
                      <a:pt x="2191" y="628"/>
                    </a:lnTo>
                    <a:lnTo>
                      <a:pt x="2191" y="647"/>
                    </a:lnTo>
                    <a:lnTo>
                      <a:pt x="2210" y="686"/>
                    </a:lnTo>
                    <a:lnTo>
                      <a:pt x="2229" y="705"/>
                    </a:lnTo>
                    <a:lnTo>
                      <a:pt x="2248" y="724"/>
                    </a:lnTo>
                    <a:lnTo>
                      <a:pt x="2286" y="705"/>
                    </a:lnTo>
                    <a:lnTo>
                      <a:pt x="2305" y="686"/>
                    </a:lnTo>
                    <a:lnTo>
                      <a:pt x="2324" y="686"/>
                    </a:lnTo>
                    <a:lnTo>
                      <a:pt x="2343" y="686"/>
                    </a:lnTo>
                    <a:lnTo>
                      <a:pt x="2381" y="705"/>
                    </a:lnTo>
                    <a:lnTo>
                      <a:pt x="2419" y="743"/>
                    </a:lnTo>
                    <a:lnTo>
                      <a:pt x="2477" y="781"/>
                    </a:lnTo>
                    <a:lnTo>
                      <a:pt x="2496" y="781"/>
                    </a:lnTo>
                    <a:lnTo>
                      <a:pt x="2515" y="762"/>
                    </a:lnTo>
                    <a:lnTo>
                      <a:pt x="2533" y="743"/>
                    </a:lnTo>
                    <a:lnTo>
                      <a:pt x="2553" y="743"/>
                    </a:lnTo>
                    <a:lnTo>
                      <a:pt x="2591" y="724"/>
                    </a:lnTo>
                    <a:lnTo>
                      <a:pt x="2610" y="705"/>
                    </a:lnTo>
                    <a:lnTo>
                      <a:pt x="2629" y="705"/>
                    </a:lnTo>
                    <a:lnTo>
                      <a:pt x="2667" y="686"/>
                    </a:lnTo>
                    <a:lnTo>
                      <a:pt x="2686" y="667"/>
                    </a:lnTo>
                    <a:lnTo>
                      <a:pt x="2705" y="591"/>
                    </a:lnTo>
                    <a:lnTo>
                      <a:pt x="2705" y="571"/>
                    </a:lnTo>
                    <a:lnTo>
                      <a:pt x="2743" y="552"/>
                    </a:lnTo>
                    <a:lnTo>
                      <a:pt x="2819" y="514"/>
                    </a:lnTo>
                    <a:lnTo>
                      <a:pt x="2877" y="495"/>
                    </a:lnTo>
                    <a:lnTo>
                      <a:pt x="2914" y="457"/>
                    </a:lnTo>
                    <a:lnTo>
                      <a:pt x="3029" y="324"/>
                    </a:lnTo>
                    <a:lnTo>
                      <a:pt x="3048" y="324"/>
                    </a:lnTo>
                    <a:lnTo>
                      <a:pt x="3067" y="324"/>
                    </a:lnTo>
                    <a:lnTo>
                      <a:pt x="3086" y="305"/>
                    </a:lnTo>
                    <a:lnTo>
                      <a:pt x="3086" y="286"/>
                    </a:lnTo>
                    <a:lnTo>
                      <a:pt x="3105" y="286"/>
                    </a:lnTo>
                    <a:lnTo>
                      <a:pt x="3105" y="266"/>
                    </a:lnTo>
                    <a:lnTo>
                      <a:pt x="3124" y="266"/>
                    </a:lnTo>
                    <a:lnTo>
                      <a:pt x="3181" y="286"/>
                    </a:lnTo>
                    <a:lnTo>
                      <a:pt x="3200" y="286"/>
                    </a:lnTo>
                    <a:lnTo>
                      <a:pt x="3200" y="305"/>
                    </a:lnTo>
                    <a:lnTo>
                      <a:pt x="3219" y="343"/>
                    </a:lnTo>
                    <a:lnTo>
                      <a:pt x="3239" y="362"/>
                    </a:lnTo>
                    <a:lnTo>
                      <a:pt x="3239" y="400"/>
                    </a:lnTo>
                    <a:lnTo>
                      <a:pt x="3143" y="686"/>
                    </a:lnTo>
                    <a:lnTo>
                      <a:pt x="3124" y="819"/>
                    </a:lnTo>
                    <a:lnTo>
                      <a:pt x="3124" y="857"/>
                    </a:lnTo>
                    <a:lnTo>
                      <a:pt x="3143" y="914"/>
                    </a:lnTo>
                    <a:lnTo>
                      <a:pt x="3143" y="1009"/>
                    </a:lnTo>
                    <a:lnTo>
                      <a:pt x="3163" y="1124"/>
                    </a:lnTo>
                    <a:lnTo>
                      <a:pt x="3163" y="1181"/>
                    </a:lnTo>
                    <a:lnTo>
                      <a:pt x="3163" y="1200"/>
                    </a:lnTo>
                    <a:lnTo>
                      <a:pt x="3124" y="1238"/>
                    </a:lnTo>
                    <a:lnTo>
                      <a:pt x="3086" y="1314"/>
                    </a:lnTo>
                    <a:lnTo>
                      <a:pt x="3124" y="1353"/>
                    </a:lnTo>
                    <a:lnTo>
                      <a:pt x="3163" y="1390"/>
                    </a:lnTo>
                    <a:lnTo>
                      <a:pt x="3258" y="1448"/>
                    </a:lnTo>
                    <a:lnTo>
                      <a:pt x="3277" y="1485"/>
                    </a:lnTo>
                    <a:lnTo>
                      <a:pt x="3295" y="1524"/>
                    </a:lnTo>
                    <a:lnTo>
                      <a:pt x="3315" y="1676"/>
                    </a:lnTo>
                    <a:lnTo>
                      <a:pt x="3315" y="1714"/>
                    </a:lnTo>
                    <a:lnTo>
                      <a:pt x="3334" y="1714"/>
                    </a:lnTo>
                    <a:lnTo>
                      <a:pt x="3334" y="1734"/>
                    </a:lnTo>
                    <a:lnTo>
                      <a:pt x="3315" y="1752"/>
                    </a:lnTo>
                    <a:lnTo>
                      <a:pt x="3295" y="1752"/>
                    </a:lnTo>
                    <a:lnTo>
                      <a:pt x="3239" y="1771"/>
                    </a:lnTo>
                    <a:lnTo>
                      <a:pt x="3219" y="1790"/>
                    </a:lnTo>
                    <a:lnTo>
                      <a:pt x="3200" y="1924"/>
                    </a:lnTo>
                    <a:lnTo>
                      <a:pt x="2953" y="2210"/>
                    </a:lnTo>
                    <a:lnTo>
                      <a:pt x="2896" y="2362"/>
                    </a:lnTo>
                    <a:lnTo>
                      <a:pt x="2914" y="2495"/>
                    </a:lnTo>
                    <a:lnTo>
                      <a:pt x="2934" y="2533"/>
                    </a:lnTo>
                    <a:lnTo>
                      <a:pt x="2991" y="2591"/>
                    </a:lnTo>
                    <a:lnTo>
                      <a:pt x="3010" y="2648"/>
                    </a:lnTo>
                    <a:lnTo>
                      <a:pt x="3010" y="2686"/>
                    </a:lnTo>
                    <a:lnTo>
                      <a:pt x="2972" y="2953"/>
                    </a:lnTo>
                    <a:lnTo>
                      <a:pt x="2953" y="3009"/>
                    </a:lnTo>
                    <a:lnTo>
                      <a:pt x="2934" y="3143"/>
                    </a:lnTo>
                    <a:lnTo>
                      <a:pt x="2934" y="3200"/>
                    </a:lnTo>
                    <a:lnTo>
                      <a:pt x="2914" y="3219"/>
                    </a:lnTo>
                    <a:lnTo>
                      <a:pt x="2896" y="3238"/>
                    </a:lnTo>
                    <a:lnTo>
                      <a:pt x="2877" y="3257"/>
                    </a:lnTo>
                    <a:lnTo>
                      <a:pt x="2877" y="3276"/>
                    </a:lnTo>
                    <a:lnTo>
                      <a:pt x="2877" y="3295"/>
                    </a:lnTo>
                    <a:lnTo>
                      <a:pt x="2896" y="3295"/>
                    </a:lnTo>
                    <a:lnTo>
                      <a:pt x="2914" y="3295"/>
                    </a:lnTo>
                    <a:lnTo>
                      <a:pt x="2934" y="3314"/>
                    </a:lnTo>
                    <a:lnTo>
                      <a:pt x="2953" y="3314"/>
                    </a:lnTo>
                    <a:lnTo>
                      <a:pt x="2953" y="3334"/>
                    </a:lnTo>
                    <a:lnTo>
                      <a:pt x="2953" y="3390"/>
                    </a:lnTo>
                    <a:lnTo>
                      <a:pt x="2972" y="3410"/>
                    </a:lnTo>
                    <a:lnTo>
                      <a:pt x="3029" y="3429"/>
                    </a:lnTo>
                    <a:lnTo>
                      <a:pt x="3067" y="3448"/>
                    </a:lnTo>
                    <a:lnTo>
                      <a:pt x="3163" y="3543"/>
                    </a:lnTo>
                    <a:lnTo>
                      <a:pt x="3200" y="3562"/>
                    </a:lnTo>
                    <a:lnTo>
                      <a:pt x="3239" y="3581"/>
                    </a:lnTo>
                    <a:lnTo>
                      <a:pt x="3258" y="3581"/>
                    </a:lnTo>
                    <a:lnTo>
                      <a:pt x="3315" y="3581"/>
                    </a:lnTo>
                    <a:lnTo>
                      <a:pt x="3448" y="3600"/>
                    </a:lnTo>
                    <a:lnTo>
                      <a:pt x="3505" y="3581"/>
                    </a:lnTo>
                    <a:lnTo>
                      <a:pt x="3524" y="3600"/>
                    </a:lnTo>
                    <a:lnTo>
                      <a:pt x="3544" y="3619"/>
                    </a:lnTo>
                    <a:lnTo>
                      <a:pt x="3600" y="3600"/>
                    </a:lnTo>
                    <a:lnTo>
                      <a:pt x="3620" y="3581"/>
                    </a:lnTo>
                    <a:lnTo>
                      <a:pt x="3639" y="3581"/>
                    </a:lnTo>
                    <a:lnTo>
                      <a:pt x="3676" y="3600"/>
                    </a:lnTo>
                    <a:lnTo>
                      <a:pt x="3715" y="3638"/>
                    </a:lnTo>
                    <a:lnTo>
                      <a:pt x="3791" y="3752"/>
                    </a:lnTo>
                    <a:lnTo>
                      <a:pt x="3848" y="3847"/>
                    </a:lnTo>
                    <a:lnTo>
                      <a:pt x="3829" y="3886"/>
                    </a:lnTo>
                    <a:lnTo>
                      <a:pt x="3829" y="3905"/>
                    </a:lnTo>
                    <a:lnTo>
                      <a:pt x="3810" y="3943"/>
                    </a:lnTo>
                    <a:lnTo>
                      <a:pt x="3810" y="3981"/>
                    </a:lnTo>
                    <a:lnTo>
                      <a:pt x="3829" y="4038"/>
                    </a:lnTo>
                    <a:lnTo>
                      <a:pt x="3829" y="4057"/>
                    </a:lnTo>
                    <a:lnTo>
                      <a:pt x="3829" y="4076"/>
                    </a:lnTo>
                    <a:lnTo>
                      <a:pt x="3848" y="4114"/>
                    </a:lnTo>
                    <a:lnTo>
                      <a:pt x="3867" y="4133"/>
                    </a:lnTo>
                    <a:lnTo>
                      <a:pt x="3886" y="4152"/>
                    </a:lnTo>
                    <a:lnTo>
                      <a:pt x="3886" y="4172"/>
                    </a:lnTo>
                    <a:lnTo>
                      <a:pt x="3886" y="4209"/>
                    </a:lnTo>
                    <a:lnTo>
                      <a:pt x="3867" y="4286"/>
                    </a:lnTo>
                    <a:lnTo>
                      <a:pt x="3867" y="4305"/>
                    </a:lnTo>
                    <a:lnTo>
                      <a:pt x="3848" y="4324"/>
                    </a:lnTo>
                    <a:lnTo>
                      <a:pt x="3829" y="4343"/>
                    </a:lnTo>
                    <a:lnTo>
                      <a:pt x="3829" y="4381"/>
                    </a:lnTo>
                    <a:lnTo>
                      <a:pt x="3753" y="4629"/>
                    </a:lnTo>
                    <a:lnTo>
                      <a:pt x="3753" y="4667"/>
                    </a:lnTo>
                    <a:lnTo>
                      <a:pt x="3753" y="4800"/>
                    </a:lnTo>
                    <a:lnTo>
                      <a:pt x="3753" y="4819"/>
                    </a:lnTo>
                    <a:lnTo>
                      <a:pt x="3753" y="4838"/>
                    </a:lnTo>
                    <a:lnTo>
                      <a:pt x="3734" y="4857"/>
                    </a:lnTo>
                    <a:lnTo>
                      <a:pt x="3715" y="4857"/>
                    </a:lnTo>
                    <a:lnTo>
                      <a:pt x="3486" y="5371"/>
                    </a:lnTo>
                    <a:lnTo>
                      <a:pt x="3448" y="5410"/>
                    </a:lnTo>
                    <a:lnTo>
                      <a:pt x="3410" y="5447"/>
                    </a:lnTo>
                    <a:lnTo>
                      <a:pt x="3315" y="5486"/>
                    </a:lnTo>
                    <a:lnTo>
                      <a:pt x="3315" y="5505"/>
                    </a:lnTo>
                    <a:lnTo>
                      <a:pt x="3295" y="5486"/>
                    </a:lnTo>
                    <a:lnTo>
                      <a:pt x="3295" y="5276"/>
                    </a:lnTo>
                    <a:lnTo>
                      <a:pt x="3277" y="5219"/>
                    </a:lnTo>
                    <a:lnTo>
                      <a:pt x="3258" y="5181"/>
                    </a:lnTo>
                    <a:lnTo>
                      <a:pt x="3239" y="5162"/>
                    </a:lnTo>
                    <a:lnTo>
                      <a:pt x="3200" y="5143"/>
                    </a:lnTo>
                    <a:lnTo>
                      <a:pt x="3143" y="5143"/>
                    </a:lnTo>
                    <a:lnTo>
                      <a:pt x="3124" y="5124"/>
                    </a:lnTo>
                    <a:lnTo>
                      <a:pt x="3124" y="5105"/>
                    </a:lnTo>
                    <a:lnTo>
                      <a:pt x="3105" y="5066"/>
                    </a:lnTo>
                    <a:lnTo>
                      <a:pt x="3105" y="5048"/>
                    </a:lnTo>
                    <a:lnTo>
                      <a:pt x="3086" y="5029"/>
                    </a:lnTo>
                    <a:lnTo>
                      <a:pt x="3067" y="5010"/>
                    </a:lnTo>
                    <a:lnTo>
                      <a:pt x="3029" y="5010"/>
                    </a:lnTo>
                    <a:lnTo>
                      <a:pt x="3010" y="4990"/>
                    </a:lnTo>
                    <a:lnTo>
                      <a:pt x="2991" y="4934"/>
                    </a:lnTo>
                    <a:lnTo>
                      <a:pt x="2991" y="4895"/>
                    </a:lnTo>
                    <a:lnTo>
                      <a:pt x="3010" y="4857"/>
                    </a:lnTo>
                    <a:lnTo>
                      <a:pt x="3029" y="4819"/>
                    </a:lnTo>
                    <a:lnTo>
                      <a:pt x="3029" y="4781"/>
                    </a:lnTo>
                    <a:lnTo>
                      <a:pt x="3048" y="4743"/>
                    </a:lnTo>
                    <a:lnTo>
                      <a:pt x="3105" y="4667"/>
                    </a:lnTo>
                    <a:lnTo>
                      <a:pt x="3200" y="4553"/>
                    </a:lnTo>
                    <a:lnTo>
                      <a:pt x="3239" y="4476"/>
                    </a:lnTo>
                    <a:lnTo>
                      <a:pt x="3239" y="4362"/>
                    </a:lnTo>
                    <a:lnTo>
                      <a:pt x="3239" y="4324"/>
                    </a:lnTo>
                    <a:lnTo>
                      <a:pt x="3200" y="4228"/>
                    </a:lnTo>
                    <a:lnTo>
                      <a:pt x="3181" y="4191"/>
                    </a:lnTo>
                    <a:lnTo>
                      <a:pt x="3163" y="4172"/>
                    </a:lnTo>
                    <a:lnTo>
                      <a:pt x="3143" y="4172"/>
                    </a:lnTo>
                    <a:lnTo>
                      <a:pt x="3105" y="4172"/>
                    </a:lnTo>
                    <a:lnTo>
                      <a:pt x="3010" y="4172"/>
                    </a:lnTo>
                    <a:lnTo>
                      <a:pt x="2972" y="4133"/>
                    </a:lnTo>
                    <a:lnTo>
                      <a:pt x="2953" y="4114"/>
                    </a:lnTo>
                    <a:lnTo>
                      <a:pt x="2914" y="4133"/>
                    </a:lnTo>
                    <a:lnTo>
                      <a:pt x="2914" y="4152"/>
                    </a:lnTo>
                    <a:lnTo>
                      <a:pt x="2914" y="4228"/>
                    </a:lnTo>
                    <a:lnTo>
                      <a:pt x="2914" y="4248"/>
                    </a:lnTo>
                    <a:lnTo>
                      <a:pt x="2896" y="4286"/>
                    </a:lnTo>
                    <a:lnTo>
                      <a:pt x="2800" y="4533"/>
                    </a:lnTo>
                    <a:lnTo>
                      <a:pt x="2743" y="4724"/>
                    </a:lnTo>
                    <a:lnTo>
                      <a:pt x="2686" y="4781"/>
                    </a:lnTo>
                    <a:lnTo>
                      <a:pt x="2648" y="4781"/>
                    </a:lnTo>
                    <a:lnTo>
                      <a:pt x="2515" y="4743"/>
                    </a:lnTo>
                    <a:lnTo>
                      <a:pt x="2419" y="4781"/>
                    </a:lnTo>
                    <a:lnTo>
                      <a:pt x="2362" y="4762"/>
                    </a:lnTo>
                    <a:lnTo>
                      <a:pt x="2096" y="4648"/>
                    </a:lnTo>
                    <a:lnTo>
                      <a:pt x="2020" y="4629"/>
                    </a:lnTo>
                    <a:lnTo>
                      <a:pt x="1905" y="4572"/>
                    </a:lnTo>
                    <a:lnTo>
                      <a:pt x="1886" y="4572"/>
                    </a:lnTo>
                    <a:lnTo>
                      <a:pt x="1848" y="4572"/>
                    </a:lnTo>
                    <a:lnTo>
                      <a:pt x="1810" y="4572"/>
                    </a:lnTo>
                    <a:lnTo>
                      <a:pt x="1753" y="4553"/>
                    </a:lnTo>
                    <a:lnTo>
                      <a:pt x="1581" y="4457"/>
                    </a:lnTo>
                    <a:lnTo>
                      <a:pt x="1562" y="4476"/>
                    </a:lnTo>
                    <a:lnTo>
                      <a:pt x="1486" y="4438"/>
                    </a:lnTo>
                    <a:lnTo>
                      <a:pt x="1467" y="4419"/>
                    </a:lnTo>
                    <a:lnTo>
                      <a:pt x="1448" y="4400"/>
                    </a:lnTo>
                    <a:lnTo>
                      <a:pt x="1448" y="4381"/>
                    </a:lnTo>
                    <a:lnTo>
                      <a:pt x="1429" y="4362"/>
                    </a:lnTo>
                    <a:lnTo>
                      <a:pt x="1429" y="4343"/>
                    </a:lnTo>
                    <a:lnTo>
                      <a:pt x="1372" y="4343"/>
                    </a:lnTo>
                    <a:lnTo>
                      <a:pt x="1010" y="4133"/>
                    </a:lnTo>
                    <a:lnTo>
                      <a:pt x="877" y="407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76" name="Freeform 8">
                <a:extLst>
                  <a:ext uri="{FF2B5EF4-FFF2-40B4-BE49-F238E27FC236}">
                    <a16:creationId xmlns:a16="http://schemas.microsoft.com/office/drawing/2014/main" id="{685FFF71-2FA2-1F45-A992-7A8A640A3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09238" y="8586788"/>
                <a:ext cx="1584325" cy="2551112"/>
              </a:xfrm>
              <a:custGeom>
                <a:avLst/>
                <a:gdLst>
                  <a:gd name="T0" fmla="*/ 2147483646 w 4401"/>
                  <a:gd name="T1" fmla="*/ 2147483646 h 7087"/>
                  <a:gd name="T2" fmla="*/ 2147483646 w 4401"/>
                  <a:gd name="T3" fmla="*/ 2147483646 h 7087"/>
                  <a:gd name="T4" fmla="*/ 2147483646 w 4401"/>
                  <a:gd name="T5" fmla="*/ 2147483646 h 7087"/>
                  <a:gd name="T6" fmla="*/ 2147483646 w 4401"/>
                  <a:gd name="T7" fmla="*/ 2147483646 h 7087"/>
                  <a:gd name="T8" fmla="*/ 2147483646 w 4401"/>
                  <a:gd name="T9" fmla="*/ 2147483646 h 7087"/>
                  <a:gd name="T10" fmla="*/ 2147483646 w 4401"/>
                  <a:gd name="T11" fmla="*/ 2147483646 h 7087"/>
                  <a:gd name="T12" fmla="*/ 2147483646 w 4401"/>
                  <a:gd name="T13" fmla="*/ 2147483646 h 7087"/>
                  <a:gd name="T14" fmla="*/ 2147483646 w 4401"/>
                  <a:gd name="T15" fmla="*/ 2147483646 h 7087"/>
                  <a:gd name="T16" fmla="*/ 2147483646 w 4401"/>
                  <a:gd name="T17" fmla="*/ 2147483646 h 7087"/>
                  <a:gd name="T18" fmla="*/ 2147483646 w 4401"/>
                  <a:gd name="T19" fmla="*/ 2147483646 h 7087"/>
                  <a:gd name="T20" fmla="*/ 2147483646 w 4401"/>
                  <a:gd name="T21" fmla="*/ 2147483646 h 7087"/>
                  <a:gd name="T22" fmla="*/ 2147483646 w 4401"/>
                  <a:gd name="T23" fmla="*/ 2147483646 h 7087"/>
                  <a:gd name="T24" fmla="*/ 2147483646 w 4401"/>
                  <a:gd name="T25" fmla="*/ 2147483646 h 7087"/>
                  <a:gd name="T26" fmla="*/ 2147483646 w 4401"/>
                  <a:gd name="T27" fmla="*/ 2147483646 h 7087"/>
                  <a:gd name="T28" fmla="*/ 2147483646 w 4401"/>
                  <a:gd name="T29" fmla="*/ 2147483646 h 7087"/>
                  <a:gd name="T30" fmla="*/ 2147483646 w 4401"/>
                  <a:gd name="T31" fmla="*/ 2147483646 h 7087"/>
                  <a:gd name="T32" fmla="*/ 2147483646 w 4401"/>
                  <a:gd name="T33" fmla="*/ 2147483646 h 7087"/>
                  <a:gd name="T34" fmla="*/ 2147483646 w 4401"/>
                  <a:gd name="T35" fmla="*/ 2147483646 h 7087"/>
                  <a:gd name="T36" fmla="*/ 2147483646 w 4401"/>
                  <a:gd name="T37" fmla="*/ 2147483646 h 7087"/>
                  <a:gd name="T38" fmla="*/ 2147483646 w 4401"/>
                  <a:gd name="T39" fmla="*/ 2147483646 h 7087"/>
                  <a:gd name="T40" fmla="*/ 2147483646 w 4401"/>
                  <a:gd name="T41" fmla="*/ 2147483646 h 7087"/>
                  <a:gd name="T42" fmla="*/ 2147483646 w 4401"/>
                  <a:gd name="T43" fmla="*/ 2147483646 h 7087"/>
                  <a:gd name="T44" fmla="*/ 2147483646 w 4401"/>
                  <a:gd name="T45" fmla="*/ 2147483646 h 7087"/>
                  <a:gd name="T46" fmla="*/ 2147483646 w 4401"/>
                  <a:gd name="T47" fmla="*/ 2147483646 h 7087"/>
                  <a:gd name="T48" fmla="*/ 2147483646 w 4401"/>
                  <a:gd name="T49" fmla="*/ 2147483646 h 7087"/>
                  <a:gd name="T50" fmla="*/ 2147483646 w 4401"/>
                  <a:gd name="T51" fmla="*/ 2147483646 h 7087"/>
                  <a:gd name="T52" fmla="*/ 2147483646 w 4401"/>
                  <a:gd name="T53" fmla="*/ 2147483646 h 7087"/>
                  <a:gd name="T54" fmla="*/ 2147483646 w 4401"/>
                  <a:gd name="T55" fmla="*/ 2147483646 h 7087"/>
                  <a:gd name="T56" fmla="*/ 2147483646 w 4401"/>
                  <a:gd name="T57" fmla="*/ 2147483646 h 7087"/>
                  <a:gd name="T58" fmla="*/ 2147483646 w 4401"/>
                  <a:gd name="T59" fmla="*/ 2147483646 h 7087"/>
                  <a:gd name="T60" fmla="*/ 2147483646 w 4401"/>
                  <a:gd name="T61" fmla="*/ 2147483646 h 7087"/>
                  <a:gd name="T62" fmla="*/ 2147483646 w 4401"/>
                  <a:gd name="T63" fmla="*/ 2147483646 h 7087"/>
                  <a:gd name="T64" fmla="*/ 2147483646 w 4401"/>
                  <a:gd name="T65" fmla="*/ 2147483646 h 7087"/>
                  <a:gd name="T66" fmla="*/ 2147483646 w 4401"/>
                  <a:gd name="T67" fmla="*/ 2147483646 h 7087"/>
                  <a:gd name="T68" fmla="*/ 2147483646 w 4401"/>
                  <a:gd name="T69" fmla="*/ 2147483646 h 7087"/>
                  <a:gd name="T70" fmla="*/ 2147483646 w 4401"/>
                  <a:gd name="T71" fmla="*/ 2147483646 h 7087"/>
                  <a:gd name="T72" fmla="*/ 2147483646 w 4401"/>
                  <a:gd name="T73" fmla="*/ 2147483646 h 7087"/>
                  <a:gd name="T74" fmla="*/ 2147483646 w 4401"/>
                  <a:gd name="T75" fmla="*/ 2147483646 h 7087"/>
                  <a:gd name="T76" fmla="*/ 2147483646 w 4401"/>
                  <a:gd name="T77" fmla="*/ 2147483646 h 7087"/>
                  <a:gd name="T78" fmla="*/ 2147483646 w 4401"/>
                  <a:gd name="T79" fmla="*/ 2147483646 h 7087"/>
                  <a:gd name="T80" fmla="*/ 2147483646 w 4401"/>
                  <a:gd name="T81" fmla="*/ 2147483646 h 7087"/>
                  <a:gd name="T82" fmla="*/ 2147483646 w 4401"/>
                  <a:gd name="T83" fmla="*/ 2147483646 h 7087"/>
                  <a:gd name="T84" fmla="*/ 2147483646 w 4401"/>
                  <a:gd name="T85" fmla="*/ 2147483646 h 7087"/>
                  <a:gd name="T86" fmla="*/ 2147483646 w 4401"/>
                  <a:gd name="T87" fmla="*/ 2147483646 h 7087"/>
                  <a:gd name="T88" fmla="*/ 2147483646 w 4401"/>
                  <a:gd name="T89" fmla="*/ 2147483646 h 7087"/>
                  <a:gd name="T90" fmla="*/ 2147483646 w 4401"/>
                  <a:gd name="T91" fmla="*/ 2147483646 h 7087"/>
                  <a:gd name="T92" fmla="*/ 2147483646 w 4401"/>
                  <a:gd name="T93" fmla="*/ 2147483646 h 7087"/>
                  <a:gd name="T94" fmla="*/ 2147483646 w 4401"/>
                  <a:gd name="T95" fmla="*/ 2147483646 h 7087"/>
                  <a:gd name="T96" fmla="*/ 2147483646 w 4401"/>
                  <a:gd name="T97" fmla="*/ 2147483646 h 7087"/>
                  <a:gd name="T98" fmla="*/ 2147483646 w 4401"/>
                  <a:gd name="T99" fmla="*/ 2147483646 h 7087"/>
                  <a:gd name="T100" fmla="*/ 2147483646 w 4401"/>
                  <a:gd name="T101" fmla="*/ 2147483646 h 7087"/>
                  <a:gd name="T102" fmla="*/ 2147483646 w 4401"/>
                  <a:gd name="T103" fmla="*/ 2147483646 h 7087"/>
                  <a:gd name="T104" fmla="*/ 2147483646 w 4401"/>
                  <a:gd name="T105" fmla="*/ 2147483646 h 7087"/>
                  <a:gd name="T106" fmla="*/ 2147483646 w 4401"/>
                  <a:gd name="T107" fmla="*/ 2147483646 h 7087"/>
                  <a:gd name="T108" fmla="*/ 2147483646 w 4401"/>
                  <a:gd name="T109" fmla="*/ 2147483646 h 7087"/>
                  <a:gd name="T110" fmla="*/ 2147483646 w 4401"/>
                  <a:gd name="T111" fmla="*/ 2147483646 h 7087"/>
                  <a:gd name="T112" fmla="*/ 2147483646 w 4401"/>
                  <a:gd name="T113" fmla="*/ 2147483646 h 7087"/>
                  <a:gd name="T114" fmla="*/ 2147483646 w 4401"/>
                  <a:gd name="T115" fmla="*/ 2147483646 h 7087"/>
                  <a:gd name="T116" fmla="*/ 2147483646 w 4401"/>
                  <a:gd name="T117" fmla="*/ 2147483646 h 7087"/>
                  <a:gd name="T118" fmla="*/ 2147483646 w 4401"/>
                  <a:gd name="T119" fmla="*/ 2147483646 h 7087"/>
                  <a:gd name="T120" fmla="*/ 2147483646 w 4401"/>
                  <a:gd name="T121" fmla="*/ 2147483646 h 7087"/>
                  <a:gd name="T122" fmla="*/ 2147483646 w 4401"/>
                  <a:gd name="T123" fmla="*/ 2147483646 h 7087"/>
                  <a:gd name="T124" fmla="*/ 0 w 4401"/>
                  <a:gd name="T125" fmla="*/ 2147483646 h 708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401" h="7087">
                    <a:moveTo>
                      <a:pt x="3010" y="6934"/>
                    </a:moveTo>
                    <a:lnTo>
                      <a:pt x="3048" y="7029"/>
                    </a:lnTo>
                    <a:lnTo>
                      <a:pt x="3028" y="7029"/>
                    </a:lnTo>
                    <a:lnTo>
                      <a:pt x="3010" y="7048"/>
                    </a:lnTo>
                    <a:lnTo>
                      <a:pt x="3010" y="7067"/>
                    </a:lnTo>
                    <a:lnTo>
                      <a:pt x="2991" y="7086"/>
                    </a:lnTo>
                    <a:lnTo>
                      <a:pt x="2952" y="7067"/>
                    </a:lnTo>
                    <a:lnTo>
                      <a:pt x="2933" y="7048"/>
                    </a:lnTo>
                    <a:lnTo>
                      <a:pt x="2933" y="7029"/>
                    </a:lnTo>
                    <a:lnTo>
                      <a:pt x="2914" y="6991"/>
                    </a:lnTo>
                    <a:lnTo>
                      <a:pt x="2857" y="6934"/>
                    </a:lnTo>
                    <a:lnTo>
                      <a:pt x="2762" y="6762"/>
                    </a:lnTo>
                    <a:lnTo>
                      <a:pt x="2667" y="6705"/>
                    </a:lnTo>
                    <a:lnTo>
                      <a:pt x="2629" y="6667"/>
                    </a:lnTo>
                    <a:lnTo>
                      <a:pt x="2610" y="6629"/>
                    </a:lnTo>
                    <a:lnTo>
                      <a:pt x="2571" y="6515"/>
                    </a:lnTo>
                    <a:lnTo>
                      <a:pt x="2571" y="6458"/>
                    </a:lnTo>
                    <a:lnTo>
                      <a:pt x="2610" y="6419"/>
                    </a:lnTo>
                    <a:lnTo>
                      <a:pt x="2629" y="6419"/>
                    </a:lnTo>
                    <a:lnTo>
                      <a:pt x="2647" y="6439"/>
                    </a:lnTo>
                    <a:lnTo>
                      <a:pt x="2705" y="6477"/>
                    </a:lnTo>
                    <a:lnTo>
                      <a:pt x="2800" y="6515"/>
                    </a:lnTo>
                    <a:lnTo>
                      <a:pt x="2838" y="6534"/>
                    </a:lnTo>
                    <a:lnTo>
                      <a:pt x="2876" y="6591"/>
                    </a:lnTo>
                    <a:lnTo>
                      <a:pt x="2896" y="6762"/>
                    </a:lnTo>
                    <a:lnTo>
                      <a:pt x="2933" y="6800"/>
                    </a:lnTo>
                    <a:lnTo>
                      <a:pt x="2972" y="6839"/>
                    </a:lnTo>
                    <a:lnTo>
                      <a:pt x="2991" y="6876"/>
                    </a:lnTo>
                    <a:lnTo>
                      <a:pt x="3010" y="6934"/>
                    </a:lnTo>
                    <a:close/>
                    <a:moveTo>
                      <a:pt x="2686" y="5220"/>
                    </a:moveTo>
                    <a:lnTo>
                      <a:pt x="2686" y="5220"/>
                    </a:lnTo>
                    <a:lnTo>
                      <a:pt x="2705" y="5239"/>
                    </a:lnTo>
                    <a:lnTo>
                      <a:pt x="2743" y="5257"/>
                    </a:lnTo>
                    <a:lnTo>
                      <a:pt x="2762" y="5315"/>
                    </a:lnTo>
                    <a:lnTo>
                      <a:pt x="2724" y="5448"/>
                    </a:lnTo>
                    <a:lnTo>
                      <a:pt x="2724" y="5486"/>
                    </a:lnTo>
                    <a:lnTo>
                      <a:pt x="2762" y="5543"/>
                    </a:lnTo>
                    <a:lnTo>
                      <a:pt x="2762" y="5581"/>
                    </a:lnTo>
                    <a:lnTo>
                      <a:pt x="2762" y="5677"/>
                    </a:lnTo>
                    <a:lnTo>
                      <a:pt x="2762" y="5715"/>
                    </a:lnTo>
                    <a:lnTo>
                      <a:pt x="2781" y="5753"/>
                    </a:lnTo>
                    <a:lnTo>
                      <a:pt x="2819" y="5810"/>
                    </a:lnTo>
                    <a:lnTo>
                      <a:pt x="2857" y="5829"/>
                    </a:lnTo>
                    <a:lnTo>
                      <a:pt x="2876" y="5810"/>
                    </a:lnTo>
                    <a:lnTo>
                      <a:pt x="2896" y="5810"/>
                    </a:lnTo>
                    <a:lnTo>
                      <a:pt x="2914" y="5848"/>
                    </a:lnTo>
                    <a:lnTo>
                      <a:pt x="2933" y="5886"/>
                    </a:lnTo>
                    <a:lnTo>
                      <a:pt x="2952" y="5943"/>
                    </a:lnTo>
                    <a:lnTo>
                      <a:pt x="2952" y="6000"/>
                    </a:lnTo>
                    <a:lnTo>
                      <a:pt x="2972" y="6058"/>
                    </a:lnTo>
                    <a:lnTo>
                      <a:pt x="2952" y="6134"/>
                    </a:lnTo>
                    <a:lnTo>
                      <a:pt x="2914" y="6172"/>
                    </a:lnTo>
                    <a:lnTo>
                      <a:pt x="2838" y="6191"/>
                    </a:lnTo>
                    <a:lnTo>
                      <a:pt x="2667" y="6114"/>
                    </a:lnTo>
                    <a:lnTo>
                      <a:pt x="2610" y="6114"/>
                    </a:lnTo>
                    <a:lnTo>
                      <a:pt x="2591" y="6172"/>
                    </a:lnTo>
                    <a:lnTo>
                      <a:pt x="2610" y="6248"/>
                    </a:lnTo>
                    <a:lnTo>
                      <a:pt x="2629" y="6324"/>
                    </a:lnTo>
                    <a:lnTo>
                      <a:pt x="2629" y="6363"/>
                    </a:lnTo>
                    <a:lnTo>
                      <a:pt x="2552" y="6343"/>
                    </a:lnTo>
                    <a:lnTo>
                      <a:pt x="2476" y="6248"/>
                    </a:lnTo>
                    <a:lnTo>
                      <a:pt x="2419" y="6153"/>
                    </a:lnTo>
                    <a:lnTo>
                      <a:pt x="2400" y="6077"/>
                    </a:lnTo>
                    <a:lnTo>
                      <a:pt x="2362" y="6019"/>
                    </a:lnTo>
                    <a:lnTo>
                      <a:pt x="2362" y="6000"/>
                    </a:lnTo>
                    <a:lnTo>
                      <a:pt x="2362" y="5905"/>
                    </a:lnTo>
                    <a:lnTo>
                      <a:pt x="2324" y="5867"/>
                    </a:lnTo>
                    <a:lnTo>
                      <a:pt x="2266" y="5848"/>
                    </a:lnTo>
                    <a:lnTo>
                      <a:pt x="2229" y="5848"/>
                    </a:lnTo>
                    <a:lnTo>
                      <a:pt x="2190" y="5905"/>
                    </a:lnTo>
                    <a:lnTo>
                      <a:pt x="2229" y="5982"/>
                    </a:lnTo>
                    <a:lnTo>
                      <a:pt x="2248" y="6324"/>
                    </a:lnTo>
                    <a:lnTo>
                      <a:pt x="2305" y="6495"/>
                    </a:lnTo>
                    <a:lnTo>
                      <a:pt x="2324" y="6610"/>
                    </a:lnTo>
                    <a:lnTo>
                      <a:pt x="2362" y="6724"/>
                    </a:lnTo>
                    <a:lnTo>
                      <a:pt x="2362" y="6781"/>
                    </a:lnTo>
                    <a:lnTo>
                      <a:pt x="2324" y="6800"/>
                    </a:lnTo>
                    <a:lnTo>
                      <a:pt x="2286" y="6781"/>
                    </a:lnTo>
                    <a:lnTo>
                      <a:pt x="2152" y="6686"/>
                    </a:lnTo>
                    <a:lnTo>
                      <a:pt x="2134" y="6667"/>
                    </a:lnTo>
                    <a:lnTo>
                      <a:pt x="2134" y="6629"/>
                    </a:lnTo>
                    <a:lnTo>
                      <a:pt x="2095" y="6610"/>
                    </a:lnTo>
                    <a:lnTo>
                      <a:pt x="2057" y="6610"/>
                    </a:lnTo>
                    <a:lnTo>
                      <a:pt x="2038" y="6610"/>
                    </a:lnTo>
                    <a:lnTo>
                      <a:pt x="2000" y="6553"/>
                    </a:lnTo>
                    <a:lnTo>
                      <a:pt x="1962" y="6534"/>
                    </a:lnTo>
                    <a:lnTo>
                      <a:pt x="1943" y="6495"/>
                    </a:lnTo>
                    <a:lnTo>
                      <a:pt x="1886" y="6495"/>
                    </a:lnTo>
                    <a:lnTo>
                      <a:pt x="1772" y="6495"/>
                    </a:lnTo>
                    <a:lnTo>
                      <a:pt x="1714" y="6477"/>
                    </a:lnTo>
                    <a:lnTo>
                      <a:pt x="1676" y="6458"/>
                    </a:lnTo>
                    <a:lnTo>
                      <a:pt x="1638" y="6363"/>
                    </a:lnTo>
                    <a:lnTo>
                      <a:pt x="1657" y="6267"/>
                    </a:lnTo>
                    <a:lnTo>
                      <a:pt x="1695" y="6153"/>
                    </a:lnTo>
                    <a:lnTo>
                      <a:pt x="1714" y="6058"/>
                    </a:lnTo>
                    <a:lnTo>
                      <a:pt x="1714" y="6000"/>
                    </a:lnTo>
                    <a:lnTo>
                      <a:pt x="1695" y="5924"/>
                    </a:lnTo>
                    <a:lnTo>
                      <a:pt x="1657" y="5867"/>
                    </a:lnTo>
                    <a:lnTo>
                      <a:pt x="1600" y="5848"/>
                    </a:lnTo>
                    <a:lnTo>
                      <a:pt x="1562" y="5810"/>
                    </a:lnTo>
                    <a:lnTo>
                      <a:pt x="1562" y="5753"/>
                    </a:lnTo>
                    <a:lnTo>
                      <a:pt x="1562" y="5677"/>
                    </a:lnTo>
                    <a:lnTo>
                      <a:pt x="1581" y="5562"/>
                    </a:lnTo>
                    <a:lnTo>
                      <a:pt x="1581" y="5543"/>
                    </a:lnTo>
                    <a:lnTo>
                      <a:pt x="1600" y="5505"/>
                    </a:lnTo>
                    <a:lnTo>
                      <a:pt x="1638" y="5467"/>
                    </a:lnTo>
                    <a:lnTo>
                      <a:pt x="1638" y="5448"/>
                    </a:lnTo>
                    <a:lnTo>
                      <a:pt x="1638" y="5334"/>
                    </a:lnTo>
                    <a:lnTo>
                      <a:pt x="1657" y="5276"/>
                    </a:lnTo>
                    <a:lnTo>
                      <a:pt x="1714" y="5124"/>
                    </a:lnTo>
                    <a:lnTo>
                      <a:pt x="1733" y="5067"/>
                    </a:lnTo>
                    <a:lnTo>
                      <a:pt x="1733" y="4953"/>
                    </a:lnTo>
                    <a:lnTo>
                      <a:pt x="1676" y="4686"/>
                    </a:lnTo>
                    <a:lnTo>
                      <a:pt x="1657" y="4667"/>
                    </a:lnTo>
                    <a:lnTo>
                      <a:pt x="1562" y="4591"/>
                    </a:lnTo>
                    <a:lnTo>
                      <a:pt x="1543" y="4572"/>
                    </a:lnTo>
                    <a:lnTo>
                      <a:pt x="1543" y="4514"/>
                    </a:lnTo>
                    <a:lnTo>
                      <a:pt x="1505" y="4458"/>
                    </a:lnTo>
                    <a:lnTo>
                      <a:pt x="1448" y="4382"/>
                    </a:lnTo>
                    <a:lnTo>
                      <a:pt x="1333" y="4286"/>
                    </a:lnTo>
                    <a:lnTo>
                      <a:pt x="1314" y="4286"/>
                    </a:lnTo>
                    <a:lnTo>
                      <a:pt x="1295" y="4229"/>
                    </a:lnTo>
                    <a:lnTo>
                      <a:pt x="1257" y="4210"/>
                    </a:lnTo>
                    <a:lnTo>
                      <a:pt x="1219" y="4210"/>
                    </a:lnTo>
                    <a:lnTo>
                      <a:pt x="1162" y="4210"/>
                    </a:lnTo>
                    <a:lnTo>
                      <a:pt x="1105" y="4229"/>
                    </a:lnTo>
                    <a:lnTo>
                      <a:pt x="1067" y="4267"/>
                    </a:lnTo>
                    <a:lnTo>
                      <a:pt x="1067" y="4305"/>
                    </a:lnTo>
                    <a:lnTo>
                      <a:pt x="1105" y="4343"/>
                    </a:lnTo>
                    <a:lnTo>
                      <a:pt x="1105" y="4400"/>
                    </a:lnTo>
                    <a:lnTo>
                      <a:pt x="1086" y="4458"/>
                    </a:lnTo>
                    <a:lnTo>
                      <a:pt x="1047" y="4514"/>
                    </a:lnTo>
                    <a:lnTo>
                      <a:pt x="1028" y="4534"/>
                    </a:lnTo>
                    <a:lnTo>
                      <a:pt x="991" y="4553"/>
                    </a:lnTo>
                    <a:lnTo>
                      <a:pt x="971" y="4553"/>
                    </a:lnTo>
                    <a:lnTo>
                      <a:pt x="876" y="4477"/>
                    </a:lnTo>
                    <a:lnTo>
                      <a:pt x="819" y="4477"/>
                    </a:lnTo>
                    <a:lnTo>
                      <a:pt x="800" y="4400"/>
                    </a:lnTo>
                    <a:lnTo>
                      <a:pt x="781" y="4382"/>
                    </a:lnTo>
                    <a:lnTo>
                      <a:pt x="743" y="4400"/>
                    </a:lnTo>
                    <a:lnTo>
                      <a:pt x="724" y="4400"/>
                    </a:lnTo>
                    <a:lnTo>
                      <a:pt x="686" y="4400"/>
                    </a:lnTo>
                    <a:lnTo>
                      <a:pt x="686" y="4343"/>
                    </a:lnTo>
                    <a:lnTo>
                      <a:pt x="686" y="4305"/>
                    </a:lnTo>
                    <a:lnTo>
                      <a:pt x="724" y="4248"/>
                    </a:lnTo>
                    <a:lnTo>
                      <a:pt x="743" y="4210"/>
                    </a:lnTo>
                    <a:lnTo>
                      <a:pt x="724" y="4172"/>
                    </a:lnTo>
                    <a:lnTo>
                      <a:pt x="705" y="4133"/>
                    </a:lnTo>
                    <a:lnTo>
                      <a:pt x="686" y="4115"/>
                    </a:lnTo>
                    <a:lnTo>
                      <a:pt x="666" y="4096"/>
                    </a:lnTo>
                    <a:lnTo>
                      <a:pt x="666" y="4038"/>
                    </a:lnTo>
                    <a:lnTo>
                      <a:pt x="666" y="4001"/>
                    </a:lnTo>
                    <a:lnTo>
                      <a:pt x="686" y="3981"/>
                    </a:lnTo>
                    <a:lnTo>
                      <a:pt x="705" y="3924"/>
                    </a:lnTo>
                    <a:lnTo>
                      <a:pt x="724" y="3886"/>
                    </a:lnTo>
                    <a:lnTo>
                      <a:pt x="743" y="3886"/>
                    </a:lnTo>
                    <a:lnTo>
                      <a:pt x="724" y="3848"/>
                    </a:lnTo>
                    <a:lnTo>
                      <a:pt x="724" y="3829"/>
                    </a:lnTo>
                    <a:lnTo>
                      <a:pt x="705" y="3657"/>
                    </a:lnTo>
                    <a:lnTo>
                      <a:pt x="705" y="3410"/>
                    </a:lnTo>
                    <a:lnTo>
                      <a:pt x="648" y="3429"/>
                    </a:lnTo>
                    <a:lnTo>
                      <a:pt x="610" y="3391"/>
                    </a:lnTo>
                    <a:lnTo>
                      <a:pt x="571" y="3353"/>
                    </a:lnTo>
                    <a:lnTo>
                      <a:pt x="552" y="3295"/>
                    </a:lnTo>
                    <a:lnTo>
                      <a:pt x="571" y="3276"/>
                    </a:lnTo>
                    <a:lnTo>
                      <a:pt x="610" y="3258"/>
                    </a:lnTo>
                    <a:lnTo>
                      <a:pt x="610" y="3219"/>
                    </a:lnTo>
                    <a:lnTo>
                      <a:pt x="571" y="3219"/>
                    </a:lnTo>
                    <a:lnTo>
                      <a:pt x="534" y="3200"/>
                    </a:lnTo>
                    <a:lnTo>
                      <a:pt x="514" y="3181"/>
                    </a:lnTo>
                    <a:lnTo>
                      <a:pt x="552" y="3162"/>
                    </a:lnTo>
                    <a:lnTo>
                      <a:pt x="552" y="3143"/>
                    </a:lnTo>
                    <a:lnTo>
                      <a:pt x="514" y="3105"/>
                    </a:lnTo>
                    <a:lnTo>
                      <a:pt x="495" y="3086"/>
                    </a:lnTo>
                    <a:lnTo>
                      <a:pt x="495" y="3048"/>
                    </a:lnTo>
                    <a:lnTo>
                      <a:pt x="457" y="2991"/>
                    </a:lnTo>
                    <a:lnTo>
                      <a:pt x="419" y="2819"/>
                    </a:lnTo>
                    <a:lnTo>
                      <a:pt x="438" y="2782"/>
                    </a:lnTo>
                    <a:lnTo>
                      <a:pt x="495" y="2743"/>
                    </a:lnTo>
                    <a:lnTo>
                      <a:pt x="534" y="2762"/>
                    </a:lnTo>
                    <a:lnTo>
                      <a:pt x="590" y="2858"/>
                    </a:lnTo>
                    <a:lnTo>
                      <a:pt x="743" y="2972"/>
                    </a:lnTo>
                    <a:lnTo>
                      <a:pt x="800" y="3029"/>
                    </a:lnTo>
                    <a:lnTo>
                      <a:pt x="895" y="3200"/>
                    </a:lnTo>
                    <a:lnTo>
                      <a:pt x="915" y="3086"/>
                    </a:lnTo>
                    <a:lnTo>
                      <a:pt x="915" y="3029"/>
                    </a:lnTo>
                    <a:lnTo>
                      <a:pt x="952" y="3048"/>
                    </a:lnTo>
                    <a:lnTo>
                      <a:pt x="1028" y="3105"/>
                    </a:lnTo>
                    <a:lnTo>
                      <a:pt x="1067" y="3143"/>
                    </a:lnTo>
                    <a:lnTo>
                      <a:pt x="1124" y="3295"/>
                    </a:lnTo>
                    <a:lnTo>
                      <a:pt x="1200" y="3372"/>
                    </a:lnTo>
                    <a:lnTo>
                      <a:pt x="1276" y="3410"/>
                    </a:lnTo>
                    <a:lnTo>
                      <a:pt x="1409" y="3410"/>
                    </a:lnTo>
                    <a:lnTo>
                      <a:pt x="1505" y="3391"/>
                    </a:lnTo>
                    <a:lnTo>
                      <a:pt x="1581" y="3353"/>
                    </a:lnTo>
                    <a:lnTo>
                      <a:pt x="1714" y="3239"/>
                    </a:lnTo>
                    <a:lnTo>
                      <a:pt x="1809" y="3086"/>
                    </a:lnTo>
                    <a:lnTo>
                      <a:pt x="1848" y="3067"/>
                    </a:lnTo>
                    <a:lnTo>
                      <a:pt x="1867" y="3067"/>
                    </a:lnTo>
                    <a:lnTo>
                      <a:pt x="1924" y="3105"/>
                    </a:lnTo>
                    <a:lnTo>
                      <a:pt x="1943" y="3105"/>
                    </a:lnTo>
                    <a:lnTo>
                      <a:pt x="1962" y="3105"/>
                    </a:lnTo>
                    <a:lnTo>
                      <a:pt x="1962" y="3067"/>
                    </a:lnTo>
                    <a:lnTo>
                      <a:pt x="1981" y="3067"/>
                    </a:lnTo>
                    <a:lnTo>
                      <a:pt x="2000" y="3086"/>
                    </a:lnTo>
                    <a:lnTo>
                      <a:pt x="2000" y="3105"/>
                    </a:lnTo>
                    <a:lnTo>
                      <a:pt x="2057" y="3105"/>
                    </a:lnTo>
                    <a:lnTo>
                      <a:pt x="2076" y="3105"/>
                    </a:lnTo>
                    <a:lnTo>
                      <a:pt x="2114" y="3124"/>
                    </a:lnTo>
                    <a:lnTo>
                      <a:pt x="2171" y="3162"/>
                    </a:lnTo>
                    <a:lnTo>
                      <a:pt x="2190" y="3181"/>
                    </a:lnTo>
                    <a:lnTo>
                      <a:pt x="2210" y="3200"/>
                    </a:lnTo>
                    <a:lnTo>
                      <a:pt x="2190" y="3276"/>
                    </a:lnTo>
                    <a:lnTo>
                      <a:pt x="2190" y="3334"/>
                    </a:lnTo>
                    <a:lnTo>
                      <a:pt x="2152" y="3372"/>
                    </a:lnTo>
                    <a:lnTo>
                      <a:pt x="2152" y="3410"/>
                    </a:lnTo>
                    <a:lnTo>
                      <a:pt x="2152" y="3429"/>
                    </a:lnTo>
                    <a:lnTo>
                      <a:pt x="2171" y="3448"/>
                    </a:lnTo>
                    <a:lnTo>
                      <a:pt x="2171" y="3486"/>
                    </a:lnTo>
                    <a:lnTo>
                      <a:pt x="2190" y="3505"/>
                    </a:lnTo>
                    <a:lnTo>
                      <a:pt x="2210" y="3505"/>
                    </a:lnTo>
                    <a:lnTo>
                      <a:pt x="2210" y="3524"/>
                    </a:lnTo>
                    <a:lnTo>
                      <a:pt x="2229" y="3524"/>
                    </a:lnTo>
                    <a:lnTo>
                      <a:pt x="2266" y="3543"/>
                    </a:lnTo>
                    <a:lnTo>
                      <a:pt x="2286" y="3543"/>
                    </a:lnTo>
                    <a:lnTo>
                      <a:pt x="2305" y="3543"/>
                    </a:lnTo>
                    <a:lnTo>
                      <a:pt x="2305" y="3620"/>
                    </a:lnTo>
                    <a:lnTo>
                      <a:pt x="2324" y="3620"/>
                    </a:lnTo>
                    <a:lnTo>
                      <a:pt x="2324" y="3600"/>
                    </a:lnTo>
                    <a:lnTo>
                      <a:pt x="2343" y="3562"/>
                    </a:lnTo>
                    <a:lnTo>
                      <a:pt x="2362" y="3562"/>
                    </a:lnTo>
                    <a:lnTo>
                      <a:pt x="2362" y="3639"/>
                    </a:lnTo>
                    <a:lnTo>
                      <a:pt x="2362" y="3676"/>
                    </a:lnTo>
                    <a:lnTo>
                      <a:pt x="2343" y="3696"/>
                    </a:lnTo>
                    <a:lnTo>
                      <a:pt x="2324" y="3734"/>
                    </a:lnTo>
                    <a:lnTo>
                      <a:pt x="2324" y="3753"/>
                    </a:lnTo>
                    <a:lnTo>
                      <a:pt x="2324" y="3791"/>
                    </a:lnTo>
                    <a:lnTo>
                      <a:pt x="2343" y="3829"/>
                    </a:lnTo>
                    <a:lnTo>
                      <a:pt x="2362" y="3867"/>
                    </a:lnTo>
                    <a:lnTo>
                      <a:pt x="2343" y="3943"/>
                    </a:lnTo>
                    <a:lnTo>
                      <a:pt x="2381" y="4191"/>
                    </a:lnTo>
                    <a:lnTo>
                      <a:pt x="2381" y="4305"/>
                    </a:lnTo>
                    <a:lnTo>
                      <a:pt x="2286" y="4629"/>
                    </a:lnTo>
                    <a:lnTo>
                      <a:pt x="2266" y="4763"/>
                    </a:lnTo>
                    <a:lnTo>
                      <a:pt x="2286" y="4858"/>
                    </a:lnTo>
                    <a:lnTo>
                      <a:pt x="2324" y="4895"/>
                    </a:lnTo>
                    <a:lnTo>
                      <a:pt x="2476" y="4972"/>
                    </a:lnTo>
                    <a:lnTo>
                      <a:pt x="2533" y="4991"/>
                    </a:lnTo>
                    <a:lnTo>
                      <a:pt x="2552" y="5010"/>
                    </a:lnTo>
                    <a:lnTo>
                      <a:pt x="2571" y="5029"/>
                    </a:lnTo>
                    <a:lnTo>
                      <a:pt x="2591" y="5105"/>
                    </a:lnTo>
                    <a:lnTo>
                      <a:pt x="2686" y="5220"/>
                    </a:lnTo>
                    <a:close/>
                    <a:moveTo>
                      <a:pt x="629" y="5029"/>
                    </a:moveTo>
                    <a:lnTo>
                      <a:pt x="648" y="5067"/>
                    </a:lnTo>
                    <a:lnTo>
                      <a:pt x="666" y="5105"/>
                    </a:lnTo>
                    <a:lnTo>
                      <a:pt x="666" y="5162"/>
                    </a:lnTo>
                    <a:lnTo>
                      <a:pt x="629" y="5200"/>
                    </a:lnTo>
                    <a:lnTo>
                      <a:pt x="438" y="5296"/>
                    </a:lnTo>
                    <a:lnTo>
                      <a:pt x="381" y="5257"/>
                    </a:lnTo>
                    <a:lnTo>
                      <a:pt x="400" y="5239"/>
                    </a:lnTo>
                    <a:lnTo>
                      <a:pt x="438" y="5200"/>
                    </a:lnTo>
                    <a:lnTo>
                      <a:pt x="457" y="5143"/>
                    </a:lnTo>
                    <a:lnTo>
                      <a:pt x="457" y="5105"/>
                    </a:lnTo>
                    <a:lnTo>
                      <a:pt x="457" y="5067"/>
                    </a:lnTo>
                    <a:lnTo>
                      <a:pt x="476" y="5029"/>
                    </a:lnTo>
                    <a:lnTo>
                      <a:pt x="495" y="4991"/>
                    </a:lnTo>
                    <a:lnTo>
                      <a:pt x="534" y="4972"/>
                    </a:lnTo>
                    <a:lnTo>
                      <a:pt x="571" y="4991"/>
                    </a:lnTo>
                    <a:lnTo>
                      <a:pt x="610" y="5010"/>
                    </a:lnTo>
                    <a:lnTo>
                      <a:pt x="629" y="5029"/>
                    </a:lnTo>
                    <a:close/>
                    <a:moveTo>
                      <a:pt x="857" y="4972"/>
                    </a:moveTo>
                    <a:lnTo>
                      <a:pt x="952" y="5029"/>
                    </a:lnTo>
                    <a:lnTo>
                      <a:pt x="1010" y="5105"/>
                    </a:lnTo>
                    <a:lnTo>
                      <a:pt x="971" y="5162"/>
                    </a:lnTo>
                    <a:lnTo>
                      <a:pt x="857" y="5200"/>
                    </a:lnTo>
                    <a:lnTo>
                      <a:pt x="705" y="5143"/>
                    </a:lnTo>
                    <a:lnTo>
                      <a:pt x="705" y="5048"/>
                    </a:lnTo>
                    <a:lnTo>
                      <a:pt x="781" y="4972"/>
                    </a:lnTo>
                    <a:lnTo>
                      <a:pt x="857" y="4972"/>
                    </a:lnTo>
                    <a:close/>
                    <a:moveTo>
                      <a:pt x="4381" y="4915"/>
                    </a:moveTo>
                    <a:lnTo>
                      <a:pt x="4400" y="4953"/>
                    </a:lnTo>
                    <a:lnTo>
                      <a:pt x="4400" y="4991"/>
                    </a:lnTo>
                    <a:lnTo>
                      <a:pt x="4362" y="5010"/>
                    </a:lnTo>
                    <a:lnTo>
                      <a:pt x="4324" y="5010"/>
                    </a:lnTo>
                    <a:lnTo>
                      <a:pt x="4267" y="5010"/>
                    </a:lnTo>
                    <a:lnTo>
                      <a:pt x="4248" y="5010"/>
                    </a:lnTo>
                    <a:lnTo>
                      <a:pt x="4229" y="4991"/>
                    </a:lnTo>
                    <a:lnTo>
                      <a:pt x="4191" y="4972"/>
                    </a:lnTo>
                    <a:lnTo>
                      <a:pt x="4171" y="4953"/>
                    </a:lnTo>
                    <a:lnTo>
                      <a:pt x="4076" y="4895"/>
                    </a:lnTo>
                    <a:lnTo>
                      <a:pt x="4019" y="4877"/>
                    </a:lnTo>
                    <a:lnTo>
                      <a:pt x="4000" y="4800"/>
                    </a:lnTo>
                    <a:lnTo>
                      <a:pt x="4038" y="4724"/>
                    </a:lnTo>
                    <a:lnTo>
                      <a:pt x="4095" y="4705"/>
                    </a:lnTo>
                    <a:lnTo>
                      <a:pt x="4152" y="4724"/>
                    </a:lnTo>
                    <a:lnTo>
                      <a:pt x="4171" y="4858"/>
                    </a:lnTo>
                    <a:lnTo>
                      <a:pt x="4229" y="4895"/>
                    </a:lnTo>
                    <a:lnTo>
                      <a:pt x="4267" y="4915"/>
                    </a:lnTo>
                    <a:lnTo>
                      <a:pt x="4343" y="4895"/>
                    </a:lnTo>
                    <a:lnTo>
                      <a:pt x="4381" y="4915"/>
                    </a:lnTo>
                    <a:close/>
                    <a:moveTo>
                      <a:pt x="3067" y="762"/>
                    </a:moveTo>
                    <a:lnTo>
                      <a:pt x="3067" y="781"/>
                    </a:lnTo>
                    <a:lnTo>
                      <a:pt x="3143" y="743"/>
                    </a:lnTo>
                    <a:lnTo>
                      <a:pt x="3162" y="724"/>
                    </a:lnTo>
                    <a:lnTo>
                      <a:pt x="3162" y="743"/>
                    </a:lnTo>
                    <a:lnTo>
                      <a:pt x="3162" y="762"/>
                    </a:lnTo>
                    <a:lnTo>
                      <a:pt x="3162" y="781"/>
                    </a:lnTo>
                    <a:lnTo>
                      <a:pt x="3162" y="801"/>
                    </a:lnTo>
                    <a:lnTo>
                      <a:pt x="3181" y="819"/>
                    </a:lnTo>
                    <a:lnTo>
                      <a:pt x="3200" y="801"/>
                    </a:lnTo>
                    <a:lnTo>
                      <a:pt x="3257" y="762"/>
                    </a:lnTo>
                    <a:lnTo>
                      <a:pt x="3238" y="819"/>
                    </a:lnTo>
                    <a:lnTo>
                      <a:pt x="3277" y="819"/>
                    </a:lnTo>
                    <a:lnTo>
                      <a:pt x="3372" y="819"/>
                    </a:lnTo>
                    <a:lnTo>
                      <a:pt x="3409" y="838"/>
                    </a:lnTo>
                    <a:lnTo>
                      <a:pt x="3505" y="915"/>
                    </a:lnTo>
                    <a:lnTo>
                      <a:pt x="3543" y="915"/>
                    </a:lnTo>
                    <a:lnTo>
                      <a:pt x="3562" y="933"/>
                    </a:lnTo>
                    <a:lnTo>
                      <a:pt x="3619" y="1010"/>
                    </a:lnTo>
                    <a:lnTo>
                      <a:pt x="3638" y="1086"/>
                    </a:lnTo>
                    <a:lnTo>
                      <a:pt x="3638" y="1105"/>
                    </a:lnTo>
                    <a:lnTo>
                      <a:pt x="3600" y="1086"/>
                    </a:lnTo>
                    <a:lnTo>
                      <a:pt x="3581" y="1105"/>
                    </a:lnTo>
                    <a:lnTo>
                      <a:pt x="3524" y="1124"/>
                    </a:lnTo>
                    <a:lnTo>
                      <a:pt x="3486" y="1124"/>
                    </a:lnTo>
                    <a:lnTo>
                      <a:pt x="3505" y="1143"/>
                    </a:lnTo>
                    <a:lnTo>
                      <a:pt x="3524" y="1143"/>
                    </a:lnTo>
                    <a:lnTo>
                      <a:pt x="3543" y="1162"/>
                    </a:lnTo>
                    <a:lnTo>
                      <a:pt x="3562" y="1181"/>
                    </a:lnTo>
                    <a:lnTo>
                      <a:pt x="3486" y="1200"/>
                    </a:lnTo>
                    <a:lnTo>
                      <a:pt x="3467" y="1200"/>
                    </a:lnTo>
                    <a:lnTo>
                      <a:pt x="3448" y="1238"/>
                    </a:lnTo>
                    <a:lnTo>
                      <a:pt x="3429" y="1277"/>
                    </a:lnTo>
                    <a:lnTo>
                      <a:pt x="3467" y="1295"/>
                    </a:lnTo>
                    <a:lnTo>
                      <a:pt x="3543" y="1295"/>
                    </a:lnTo>
                    <a:lnTo>
                      <a:pt x="3524" y="1314"/>
                    </a:lnTo>
                    <a:lnTo>
                      <a:pt x="3524" y="1334"/>
                    </a:lnTo>
                    <a:lnTo>
                      <a:pt x="3543" y="1353"/>
                    </a:lnTo>
                    <a:lnTo>
                      <a:pt x="3581" y="1372"/>
                    </a:lnTo>
                    <a:lnTo>
                      <a:pt x="3600" y="1410"/>
                    </a:lnTo>
                    <a:lnTo>
                      <a:pt x="3600" y="1448"/>
                    </a:lnTo>
                    <a:lnTo>
                      <a:pt x="3524" y="1524"/>
                    </a:lnTo>
                    <a:lnTo>
                      <a:pt x="3505" y="1543"/>
                    </a:lnTo>
                    <a:lnTo>
                      <a:pt x="3467" y="1600"/>
                    </a:lnTo>
                    <a:lnTo>
                      <a:pt x="3429" y="1658"/>
                    </a:lnTo>
                    <a:lnTo>
                      <a:pt x="3409" y="1715"/>
                    </a:lnTo>
                    <a:lnTo>
                      <a:pt x="3390" y="1753"/>
                    </a:lnTo>
                    <a:lnTo>
                      <a:pt x="3409" y="1810"/>
                    </a:lnTo>
                    <a:lnTo>
                      <a:pt x="3409" y="1829"/>
                    </a:lnTo>
                    <a:lnTo>
                      <a:pt x="3448" y="1905"/>
                    </a:lnTo>
                    <a:lnTo>
                      <a:pt x="3429" y="1981"/>
                    </a:lnTo>
                    <a:lnTo>
                      <a:pt x="3448" y="2020"/>
                    </a:lnTo>
                    <a:lnTo>
                      <a:pt x="3448" y="2038"/>
                    </a:lnTo>
                    <a:lnTo>
                      <a:pt x="3524" y="2096"/>
                    </a:lnTo>
                    <a:lnTo>
                      <a:pt x="3524" y="2115"/>
                    </a:lnTo>
                    <a:lnTo>
                      <a:pt x="3524" y="2152"/>
                    </a:lnTo>
                    <a:lnTo>
                      <a:pt x="3505" y="2152"/>
                    </a:lnTo>
                    <a:lnTo>
                      <a:pt x="3429" y="2134"/>
                    </a:lnTo>
                    <a:lnTo>
                      <a:pt x="3409" y="2191"/>
                    </a:lnTo>
                    <a:lnTo>
                      <a:pt x="3409" y="2229"/>
                    </a:lnTo>
                    <a:lnTo>
                      <a:pt x="3467" y="2210"/>
                    </a:lnTo>
                    <a:lnTo>
                      <a:pt x="3505" y="2210"/>
                    </a:lnTo>
                    <a:lnTo>
                      <a:pt x="3524" y="2267"/>
                    </a:lnTo>
                    <a:lnTo>
                      <a:pt x="3543" y="2362"/>
                    </a:lnTo>
                    <a:lnTo>
                      <a:pt x="3543" y="2419"/>
                    </a:lnTo>
                    <a:lnTo>
                      <a:pt x="3524" y="2438"/>
                    </a:lnTo>
                    <a:lnTo>
                      <a:pt x="3486" y="2438"/>
                    </a:lnTo>
                    <a:lnTo>
                      <a:pt x="3448" y="2496"/>
                    </a:lnTo>
                    <a:lnTo>
                      <a:pt x="3486" y="2496"/>
                    </a:lnTo>
                    <a:lnTo>
                      <a:pt x="3486" y="2533"/>
                    </a:lnTo>
                    <a:lnTo>
                      <a:pt x="3467" y="2553"/>
                    </a:lnTo>
                    <a:lnTo>
                      <a:pt x="3448" y="2591"/>
                    </a:lnTo>
                    <a:lnTo>
                      <a:pt x="3467" y="2629"/>
                    </a:lnTo>
                    <a:lnTo>
                      <a:pt x="3486" y="2629"/>
                    </a:lnTo>
                    <a:lnTo>
                      <a:pt x="3505" y="2629"/>
                    </a:lnTo>
                    <a:lnTo>
                      <a:pt x="3524" y="2648"/>
                    </a:lnTo>
                    <a:lnTo>
                      <a:pt x="3524" y="2667"/>
                    </a:lnTo>
                    <a:lnTo>
                      <a:pt x="3524" y="2724"/>
                    </a:lnTo>
                    <a:lnTo>
                      <a:pt x="3543" y="2762"/>
                    </a:lnTo>
                    <a:lnTo>
                      <a:pt x="3543" y="2782"/>
                    </a:lnTo>
                    <a:lnTo>
                      <a:pt x="3600" y="2877"/>
                    </a:lnTo>
                    <a:lnTo>
                      <a:pt x="3619" y="2914"/>
                    </a:lnTo>
                    <a:lnTo>
                      <a:pt x="3619" y="2953"/>
                    </a:lnTo>
                    <a:lnTo>
                      <a:pt x="3600" y="2991"/>
                    </a:lnTo>
                    <a:lnTo>
                      <a:pt x="3619" y="3010"/>
                    </a:lnTo>
                    <a:lnTo>
                      <a:pt x="3638" y="3010"/>
                    </a:lnTo>
                    <a:lnTo>
                      <a:pt x="3657" y="3010"/>
                    </a:lnTo>
                    <a:lnTo>
                      <a:pt x="3676" y="2991"/>
                    </a:lnTo>
                    <a:lnTo>
                      <a:pt x="3676" y="3067"/>
                    </a:lnTo>
                    <a:lnTo>
                      <a:pt x="3695" y="3086"/>
                    </a:lnTo>
                    <a:lnTo>
                      <a:pt x="3714" y="3105"/>
                    </a:lnTo>
                    <a:lnTo>
                      <a:pt x="3734" y="3105"/>
                    </a:lnTo>
                    <a:lnTo>
                      <a:pt x="3790" y="3143"/>
                    </a:lnTo>
                    <a:lnTo>
                      <a:pt x="3829" y="3162"/>
                    </a:lnTo>
                    <a:lnTo>
                      <a:pt x="3829" y="3181"/>
                    </a:lnTo>
                    <a:lnTo>
                      <a:pt x="3848" y="3200"/>
                    </a:lnTo>
                    <a:lnTo>
                      <a:pt x="3886" y="3239"/>
                    </a:lnTo>
                    <a:lnTo>
                      <a:pt x="3905" y="3239"/>
                    </a:lnTo>
                    <a:lnTo>
                      <a:pt x="3905" y="3315"/>
                    </a:lnTo>
                    <a:lnTo>
                      <a:pt x="3886" y="3353"/>
                    </a:lnTo>
                    <a:lnTo>
                      <a:pt x="3867" y="3391"/>
                    </a:lnTo>
                    <a:lnTo>
                      <a:pt x="3714" y="3505"/>
                    </a:lnTo>
                    <a:lnTo>
                      <a:pt x="3695" y="3562"/>
                    </a:lnTo>
                    <a:lnTo>
                      <a:pt x="3695" y="3657"/>
                    </a:lnTo>
                    <a:lnTo>
                      <a:pt x="3734" y="3715"/>
                    </a:lnTo>
                    <a:lnTo>
                      <a:pt x="3810" y="3715"/>
                    </a:lnTo>
                    <a:lnTo>
                      <a:pt x="3886" y="3696"/>
                    </a:lnTo>
                    <a:lnTo>
                      <a:pt x="3848" y="3639"/>
                    </a:lnTo>
                    <a:lnTo>
                      <a:pt x="3848" y="3600"/>
                    </a:lnTo>
                    <a:lnTo>
                      <a:pt x="3886" y="3600"/>
                    </a:lnTo>
                    <a:lnTo>
                      <a:pt x="4000" y="3676"/>
                    </a:lnTo>
                    <a:lnTo>
                      <a:pt x="4038" y="3715"/>
                    </a:lnTo>
                    <a:lnTo>
                      <a:pt x="4076" y="3753"/>
                    </a:lnTo>
                    <a:lnTo>
                      <a:pt x="4095" y="3829"/>
                    </a:lnTo>
                    <a:lnTo>
                      <a:pt x="4134" y="3905"/>
                    </a:lnTo>
                    <a:lnTo>
                      <a:pt x="4229" y="4001"/>
                    </a:lnTo>
                    <a:lnTo>
                      <a:pt x="4267" y="4077"/>
                    </a:lnTo>
                    <a:lnTo>
                      <a:pt x="4229" y="4153"/>
                    </a:lnTo>
                    <a:lnTo>
                      <a:pt x="4191" y="4133"/>
                    </a:lnTo>
                    <a:lnTo>
                      <a:pt x="4134" y="4096"/>
                    </a:lnTo>
                    <a:lnTo>
                      <a:pt x="4115" y="4096"/>
                    </a:lnTo>
                    <a:lnTo>
                      <a:pt x="4095" y="4001"/>
                    </a:lnTo>
                    <a:lnTo>
                      <a:pt x="4095" y="3981"/>
                    </a:lnTo>
                    <a:lnTo>
                      <a:pt x="4076" y="3981"/>
                    </a:lnTo>
                    <a:lnTo>
                      <a:pt x="4076" y="3962"/>
                    </a:lnTo>
                    <a:lnTo>
                      <a:pt x="4076" y="3924"/>
                    </a:lnTo>
                    <a:lnTo>
                      <a:pt x="4076" y="3905"/>
                    </a:lnTo>
                    <a:lnTo>
                      <a:pt x="4057" y="3905"/>
                    </a:lnTo>
                    <a:lnTo>
                      <a:pt x="4019" y="3886"/>
                    </a:lnTo>
                    <a:lnTo>
                      <a:pt x="4019" y="3867"/>
                    </a:lnTo>
                    <a:lnTo>
                      <a:pt x="3981" y="3848"/>
                    </a:lnTo>
                    <a:lnTo>
                      <a:pt x="3943" y="3829"/>
                    </a:lnTo>
                    <a:lnTo>
                      <a:pt x="3924" y="3848"/>
                    </a:lnTo>
                    <a:lnTo>
                      <a:pt x="3829" y="3886"/>
                    </a:lnTo>
                    <a:lnTo>
                      <a:pt x="3810" y="3905"/>
                    </a:lnTo>
                    <a:lnTo>
                      <a:pt x="3771" y="3886"/>
                    </a:lnTo>
                    <a:lnTo>
                      <a:pt x="3753" y="3867"/>
                    </a:lnTo>
                    <a:lnTo>
                      <a:pt x="3753" y="3848"/>
                    </a:lnTo>
                    <a:lnTo>
                      <a:pt x="3734" y="3810"/>
                    </a:lnTo>
                    <a:lnTo>
                      <a:pt x="3714" y="3810"/>
                    </a:lnTo>
                    <a:lnTo>
                      <a:pt x="3695" y="3810"/>
                    </a:lnTo>
                    <a:lnTo>
                      <a:pt x="3676" y="3829"/>
                    </a:lnTo>
                    <a:lnTo>
                      <a:pt x="3638" y="3829"/>
                    </a:lnTo>
                    <a:lnTo>
                      <a:pt x="3638" y="3848"/>
                    </a:lnTo>
                    <a:lnTo>
                      <a:pt x="3619" y="3943"/>
                    </a:lnTo>
                    <a:lnTo>
                      <a:pt x="3619" y="3981"/>
                    </a:lnTo>
                    <a:lnTo>
                      <a:pt x="3543" y="3905"/>
                    </a:lnTo>
                    <a:lnTo>
                      <a:pt x="3505" y="3886"/>
                    </a:lnTo>
                    <a:lnTo>
                      <a:pt x="3467" y="3886"/>
                    </a:lnTo>
                    <a:lnTo>
                      <a:pt x="3409" y="3943"/>
                    </a:lnTo>
                    <a:lnTo>
                      <a:pt x="3390" y="3962"/>
                    </a:lnTo>
                    <a:lnTo>
                      <a:pt x="3353" y="3981"/>
                    </a:lnTo>
                    <a:lnTo>
                      <a:pt x="3353" y="3943"/>
                    </a:lnTo>
                    <a:lnTo>
                      <a:pt x="3333" y="3905"/>
                    </a:lnTo>
                    <a:lnTo>
                      <a:pt x="3295" y="3905"/>
                    </a:lnTo>
                    <a:lnTo>
                      <a:pt x="3277" y="3943"/>
                    </a:lnTo>
                    <a:lnTo>
                      <a:pt x="3219" y="3886"/>
                    </a:lnTo>
                    <a:lnTo>
                      <a:pt x="3181" y="3867"/>
                    </a:lnTo>
                    <a:lnTo>
                      <a:pt x="3086" y="3848"/>
                    </a:lnTo>
                    <a:lnTo>
                      <a:pt x="3067" y="3829"/>
                    </a:lnTo>
                    <a:lnTo>
                      <a:pt x="3048" y="3829"/>
                    </a:lnTo>
                    <a:lnTo>
                      <a:pt x="2952" y="3867"/>
                    </a:lnTo>
                    <a:lnTo>
                      <a:pt x="2952" y="3886"/>
                    </a:lnTo>
                    <a:lnTo>
                      <a:pt x="2933" y="3905"/>
                    </a:lnTo>
                    <a:lnTo>
                      <a:pt x="2914" y="3943"/>
                    </a:lnTo>
                    <a:lnTo>
                      <a:pt x="2896" y="3962"/>
                    </a:lnTo>
                    <a:lnTo>
                      <a:pt x="2896" y="3981"/>
                    </a:lnTo>
                    <a:lnTo>
                      <a:pt x="2876" y="3962"/>
                    </a:lnTo>
                    <a:lnTo>
                      <a:pt x="2857" y="3962"/>
                    </a:lnTo>
                    <a:lnTo>
                      <a:pt x="2838" y="3943"/>
                    </a:lnTo>
                    <a:lnTo>
                      <a:pt x="2819" y="3905"/>
                    </a:lnTo>
                    <a:lnTo>
                      <a:pt x="2800" y="3867"/>
                    </a:lnTo>
                    <a:lnTo>
                      <a:pt x="2781" y="3734"/>
                    </a:lnTo>
                    <a:lnTo>
                      <a:pt x="2762" y="3620"/>
                    </a:lnTo>
                    <a:lnTo>
                      <a:pt x="2686" y="3524"/>
                    </a:lnTo>
                    <a:lnTo>
                      <a:pt x="2591" y="3467"/>
                    </a:lnTo>
                    <a:lnTo>
                      <a:pt x="2476" y="3467"/>
                    </a:lnTo>
                    <a:lnTo>
                      <a:pt x="2362" y="3467"/>
                    </a:lnTo>
                    <a:lnTo>
                      <a:pt x="2248" y="3448"/>
                    </a:lnTo>
                    <a:lnTo>
                      <a:pt x="2229" y="3372"/>
                    </a:lnTo>
                    <a:lnTo>
                      <a:pt x="2248" y="3162"/>
                    </a:lnTo>
                    <a:lnTo>
                      <a:pt x="2248" y="3143"/>
                    </a:lnTo>
                    <a:lnTo>
                      <a:pt x="2248" y="3124"/>
                    </a:lnTo>
                    <a:lnTo>
                      <a:pt x="2248" y="3105"/>
                    </a:lnTo>
                    <a:lnTo>
                      <a:pt x="2266" y="3086"/>
                    </a:lnTo>
                    <a:lnTo>
                      <a:pt x="2248" y="3086"/>
                    </a:lnTo>
                    <a:lnTo>
                      <a:pt x="2190" y="3029"/>
                    </a:lnTo>
                    <a:lnTo>
                      <a:pt x="2171" y="3029"/>
                    </a:lnTo>
                    <a:lnTo>
                      <a:pt x="2134" y="3029"/>
                    </a:lnTo>
                    <a:lnTo>
                      <a:pt x="2114" y="3010"/>
                    </a:lnTo>
                    <a:lnTo>
                      <a:pt x="2076" y="2991"/>
                    </a:lnTo>
                    <a:lnTo>
                      <a:pt x="2057" y="2972"/>
                    </a:lnTo>
                    <a:lnTo>
                      <a:pt x="2038" y="2934"/>
                    </a:lnTo>
                    <a:lnTo>
                      <a:pt x="2019" y="2896"/>
                    </a:lnTo>
                    <a:lnTo>
                      <a:pt x="1981" y="2972"/>
                    </a:lnTo>
                    <a:lnTo>
                      <a:pt x="1962" y="2991"/>
                    </a:lnTo>
                    <a:lnTo>
                      <a:pt x="1905" y="2972"/>
                    </a:lnTo>
                    <a:lnTo>
                      <a:pt x="1867" y="2972"/>
                    </a:lnTo>
                    <a:lnTo>
                      <a:pt x="1848" y="2934"/>
                    </a:lnTo>
                    <a:lnTo>
                      <a:pt x="1829" y="2914"/>
                    </a:lnTo>
                    <a:lnTo>
                      <a:pt x="1790" y="2877"/>
                    </a:lnTo>
                    <a:lnTo>
                      <a:pt x="1848" y="2858"/>
                    </a:lnTo>
                    <a:lnTo>
                      <a:pt x="1867" y="2819"/>
                    </a:lnTo>
                    <a:lnTo>
                      <a:pt x="1886" y="2800"/>
                    </a:lnTo>
                    <a:lnTo>
                      <a:pt x="1905" y="2782"/>
                    </a:lnTo>
                    <a:lnTo>
                      <a:pt x="1943" y="2762"/>
                    </a:lnTo>
                    <a:lnTo>
                      <a:pt x="1981" y="2762"/>
                    </a:lnTo>
                    <a:lnTo>
                      <a:pt x="2000" y="2743"/>
                    </a:lnTo>
                    <a:lnTo>
                      <a:pt x="1962" y="2705"/>
                    </a:lnTo>
                    <a:lnTo>
                      <a:pt x="2114" y="2705"/>
                    </a:lnTo>
                    <a:lnTo>
                      <a:pt x="2152" y="2686"/>
                    </a:lnTo>
                    <a:lnTo>
                      <a:pt x="2190" y="2648"/>
                    </a:lnTo>
                    <a:lnTo>
                      <a:pt x="2229" y="2591"/>
                    </a:lnTo>
                    <a:lnTo>
                      <a:pt x="2248" y="2572"/>
                    </a:lnTo>
                    <a:lnTo>
                      <a:pt x="2248" y="2515"/>
                    </a:lnTo>
                    <a:lnTo>
                      <a:pt x="2229" y="2477"/>
                    </a:lnTo>
                    <a:lnTo>
                      <a:pt x="2229" y="2438"/>
                    </a:lnTo>
                    <a:lnTo>
                      <a:pt x="2229" y="2401"/>
                    </a:lnTo>
                    <a:lnTo>
                      <a:pt x="2286" y="2343"/>
                    </a:lnTo>
                    <a:lnTo>
                      <a:pt x="2343" y="2286"/>
                    </a:lnTo>
                    <a:lnTo>
                      <a:pt x="2343" y="2305"/>
                    </a:lnTo>
                    <a:lnTo>
                      <a:pt x="2381" y="2324"/>
                    </a:lnTo>
                    <a:lnTo>
                      <a:pt x="2381" y="2267"/>
                    </a:lnTo>
                    <a:lnTo>
                      <a:pt x="2362" y="2210"/>
                    </a:lnTo>
                    <a:lnTo>
                      <a:pt x="2305" y="2172"/>
                    </a:lnTo>
                    <a:lnTo>
                      <a:pt x="2248" y="2172"/>
                    </a:lnTo>
                    <a:lnTo>
                      <a:pt x="2210" y="2172"/>
                    </a:lnTo>
                    <a:lnTo>
                      <a:pt x="2095" y="2248"/>
                    </a:lnTo>
                    <a:lnTo>
                      <a:pt x="2057" y="2248"/>
                    </a:lnTo>
                    <a:lnTo>
                      <a:pt x="1962" y="2191"/>
                    </a:lnTo>
                    <a:lnTo>
                      <a:pt x="1809" y="1981"/>
                    </a:lnTo>
                    <a:lnTo>
                      <a:pt x="1714" y="1943"/>
                    </a:lnTo>
                    <a:lnTo>
                      <a:pt x="1714" y="1924"/>
                    </a:lnTo>
                    <a:lnTo>
                      <a:pt x="1733" y="1924"/>
                    </a:lnTo>
                    <a:lnTo>
                      <a:pt x="1753" y="1924"/>
                    </a:lnTo>
                    <a:lnTo>
                      <a:pt x="1714" y="1905"/>
                    </a:lnTo>
                    <a:lnTo>
                      <a:pt x="1753" y="1829"/>
                    </a:lnTo>
                    <a:lnTo>
                      <a:pt x="1753" y="1848"/>
                    </a:lnTo>
                    <a:lnTo>
                      <a:pt x="1772" y="1848"/>
                    </a:lnTo>
                    <a:lnTo>
                      <a:pt x="1790" y="1848"/>
                    </a:lnTo>
                    <a:lnTo>
                      <a:pt x="1790" y="1867"/>
                    </a:lnTo>
                    <a:lnTo>
                      <a:pt x="1790" y="1810"/>
                    </a:lnTo>
                    <a:lnTo>
                      <a:pt x="1753" y="1791"/>
                    </a:lnTo>
                    <a:lnTo>
                      <a:pt x="1714" y="1791"/>
                    </a:lnTo>
                    <a:lnTo>
                      <a:pt x="1676" y="1829"/>
                    </a:lnTo>
                    <a:lnTo>
                      <a:pt x="1619" y="1829"/>
                    </a:lnTo>
                    <a:lnTo>
                      <a:pt x="1600" y="1810"/>
                    </a:lnTo>
                    <a:lnTo>
                      <a:pt x="1638" y="1772"/>
                    </a:lnTo>
                    <a:lnTo>
                      <a:pt x="1619" y="1753"/>
                    </a:lnTo>
                    <a:lnTo>
                      <a:pt x="1600" y="1753"/>
                    </a:lnTo>
                    <a:lnTo>
                      <a:pt x="1562" y="1772"/>
                    </a:lnTo>
                    <a:lnTo>
                      <a:pt x="1562" y="1695"/>
                    </a:lnTo>
                    <a:lnTo>
                      <a:pt x="1562" y="1658"/>
                    </a:lnTo>
                    <a:lnTo>
                      <a:pt x="1543" y="1619"/>
                    </a:lnTo>
                    <a:lnTo>
                      <a:pt x="1409" y="1486"/>
                    </a:lnTo>
                    <a:lnTo>
                      <a:pt x="1314" y="1448"/>
                    </a:lnTo>
                    <a:lnTo>
                      <a:pt x="1200" y="1429"/>
                    </a:lnTo>
                    <a:lnTo>
                      <a:pt x="1124" y="1429"/>
                    </a:lnTo>
                    <a:lnTo>
                      <a:pt x="1047" y="1391"/>
                    </a:lnTo>
                    <a:lnTo>
                      <a:pt x="933" y="1314"/>
                    </a:lnTo>
                    <a:lnTo>
                      <a:pt x="800" y="1162"/>
                    </a:lnTo>
                    <a:lnTo>
                      <a:pt x="743" y="1105"/>
                    </a:lnTo>
                    <a:lnTo>
                      <a:pt x="762" y="1105"/>
                    </a:lnTo>
                    <a:lnTo>
                      <a:pt x="762" y="1086"/>
                    </a:lnTo>
                    <a:lnTo>
                      <a:pt x="705" y="1048"/>
                    </a:lnTo>
                    <a:lnTo>
                      <a:pt x="666" y="972"/>
                    </a:lnTo>
                    <a:lnTo>
                      <a:pt x="610" y="801"/>
                    </a:lnTo>
                    <a:lnTo>
                      <a:pt x="534" y="534"/>
                    </a:lnTo>
                    <a:lnTo>
                      <a:pt x="362" y="153"/>
                    </a:lnTo>
                    <a:lnTo>
                      <a:pt x="362" y="115"/>
                    </a:lnTo>
                    <a:lnTo>
                      <a:pt x="362" y="76"/>
                    </a:lnTo>
                    <a:lnTo>
                      <a:pt x="381" y="57"/>
                    </a:lnTo>
                    <a:lnTo>
                      <a:pt x="419" y="19"/>
                    </a:lnTo>
                    <a:lnTo>
                      <a:pt x="438" y="19"/>
                    </a:lnTo>
                    <a:lnTo>
                      <a:pt x="457" y="19"/>
                    </a:lnTo>
                    <a:lnTo>
                      <a:pt x="571" y="115"/>
                    </a:lnTo>
                    <a:lnTo>
                      <a:pt x="590" y="115"/>
                    </a:lnTo>
                    <a:lnTo>
                      <a:pt x="610" y="115"/>
                    </a:lnTo>
                    <a:lnTo>
                      <a:pt x="686" y="95"/>
                    </a:lnTo>
                    <a:lnTo>
                      <a:pt x="705" y="95"/>
                    </a:lnTo>
                    <a:lnTo>
                      <a:pt x="724" y="95"/>
                    </a:lnTo>
                    <a:lnTo>
                      <a:pt x="781" y="115"/>
                    </a:lnTo>
                    <a:lnTo>
                      <a:pt x="838" y="134"/>
                    </a:lnTo>
                    <a:lnTo>
                      <a:pt x="991" y="134"/>
                    </a:lnTo>
                    <a:lnTo>
                      <a:pt x="1010" y="153"/>
                    </a:lnTo>
                    <a:lnTo>
                      <a:pt x="1028" y="153"/>
                    </a:lnTo>
                    <a:lnTo>
                      <a:pt x="1028" y="171"/>
                    </a:lnTo>
                    <a:lnTo>
                      <a:pt x="1047" y="171"/>
                    </a:lnTo>
                    <a:lnTo>
                      <a:pt x="1067" y="171"/>
                    </a:lnTo>
                    <a:lnTo>
                      <a:pt x="1086" y="153"/>
                    </a:lnTo>
                    <a:lnTo>
                      <a:pt x="1143" y="171"/>
                    </a:lnTo>
                    <a:lnTo>
                      <a:pt x="1200" y="171"/>
                    </a:lnTo>
                    <a:lnTo>
                      <a:pt x="1409" y="191"/>
                    </a:lnTo>
                    <a:lnTo>
                      <a:pt x="1905" y="153"/>
                    </a:lnTo>
                    <a:lnTo>
                      <a:pt x="1924" y="153"/>
                    </a:lnTo>
                    <a:lnTo>
                      <a:pt x="1943" y="134"/>
                    </a:lnTo>
                    <a:lnTo>
                      <a:pt x="1981" y="95"/>
                    </a:lnTo>
                    <a:lnTo>
                      <a:pt x="1962" y="76"/>
                    </a:lnTo>
                    <a:lnTo>
                      <a:pt x="1943" y="39"/>
                    </a:lnTo>
                    <a:lnTo>
                      <a:pt x="1924" y="19"/>
                    </a:lnTo>
                    <a:lnTo>
                      <a:pt x="1924" y="0"/>
                    </a:lnTo>
                    <a:lnTo>
                      <a:pt x="1981" y="19"/>
                    </a:lnTo>
                    <a:lnTo>
                      <a:pt x="2000" y="39"/>
                    </a:lnTo>
                    <a:lnTo>
                      <a:pt x="2038" y="76"/>
                    </a:lnTo>
                    <a:lnTo>
                      <a:pt x="2057" y="95"/>
                    </a:lnTo>
                    <a:lnTo>
                      <a:pt x="2095" y="76"/>
                    </a:lnTo>
                    <a:lnTo>
                      <a:pt x="2134" y="39"/>
                    </a:lnTo>
                    <a:lnTo>
                      <a:pt x="2171" y="39"/>
                    </a:lnTo>
                    <a:lnTo>
                      <a:pt x="2190" y="76"/>
                    </a:lnTo>
                    <a:lnTo>
                      <a:pt x="2210" y="76"/>
                    </a:lnTo>
                    <a:lnTo>
                      <a:pt x="2266" y="95"/>
                    </a:lnTo>
                    <a:lnTo>
                      <a:pt x="2324" y="134"/>
                    </a:lnTo>
                    <a:lnTo>
                      <a:pt x="2343" y="153"/>
                    </a:lnTo>
                    <a:lnTo>
                      <a:pt x="2362" y="153"/>
                    </a:lnTo>
                    <a:lnTo>
                      <a:pt x="2381" y="153"/>
                    </a:lnTo>
                    <a:lnTo>
                      <a:pt x="2400" y="153"/>
                    </a:lnTo>
                    <a:lnTo>
                      <a:pt x="2419" y="153"/>
                    </a:lnTo>
                    <a:lnTo>
                      <a:pt x="2457" y="134"/>
                    </a:lnTo>
                    <a:lnTo>
                      <a:pt x="2476" y="115"/>
                    </a:lnTo>
                    <a:lnTo>
                      <a:pt x="2495" y="95"/>
                    </a:lnTo>
                    <a:lnTo>
                      <a:pt x="2495" y="39"/>
                    </a:lnTo>
                    <a:lnTo>
                      <a:pt x="2533" y="19"/>
                    </a:lnTo>
                    <a:lnTo>
                      <a:pt x="2610" y="57"/>
                    </a:lnTo>
                    <a:lnTo>
                      <a:pt x="2629" y="39"/>
                    </a:lnTo>
                    <a:lnTo>
                      <a:pt x="2647" y="39"/>
                    </a:lnTo>
                    <a:lnTo>
                      <a:pt x="2686" y="39"/>
                    </a:lnTo>
                    <a:lnTo>
                      <a:pt x="2705" y="39"/>
                    </a:lnTo>
                    <a:lnTo>
                      <a:pt x="2762" y="95"/>
                    </a:lnTo>
                    <a:lnTo>
                      <a:pt x="2896" y="191"/>
                    </a:lnTo>
                    <a:lnTo>
                      <a:pt x="2952" y="248"/>
                    </a:lnTo>
                    <a:lnTo>
                      <a:pt x="2952" y="286"/>
                    </a:lnTo>
                    <a:lnTo>
                      <a:pt x="2991" y="324"/>
                    </a:lnTo>
                    <a:lnTo>
                      <a:pt x="3048" y="343"/>
                    </a:lnTo>
                    <a:lnTo>
                      <a:pt x="3067" y="381"/>
                    </a:lnTo>
                    <a:lnTo>
                      <a:pt x="3086" y="438"/>
                    </a:lnTo>
                    <a:lnTo>
                      <a:pt x="3105" y="476"/>
                    </a:lnTo>
                    <a:lnTo>
                      <a:pt x="3162" y="515"/>
                    </a:lnTo>
                    <a:lnTo>
                      <a:pt x="3105" y="534"/>
                    </a:lnTo>
                    <a:lnTo>
                      <a:pt x="3067" y="591"/>
                    </a:lnTo>
                    <a:lnTo>
                      <a:pt x="3048" y="667"/>
                    </a:lnTo>
                    <a:lnTo>
                      <a:pt x="3105" y="705"/>
                    </a:lnTo>
                    <a:lnTo>
                      <a:pt x="3086" y="724"/>
                    </a:lnTo>
                    <a:lnTo>
                      <a:pt x="3067" y="743"/>
                    </a:lnTo>
                    <a:lnTo>
                      <a:pt x="3067" y="762"/>
                    </a:lnTo>
                    <a:close/>
                    <a:moveTo>
                      <a:pt x="1200" y="2724"/>
                    </a:moveTo>
                    <a:lnTo>
                      <a:pt x="1257" y="2743"/>
                    </a:lnTo>
                    <a:lnTo>
                      <a:pt x="1276" y="2800"/>
                    </a:lnTo>
                    <a:lnTo>
                      <a:pt x="1257" y="2896"/>
                    </a:lnTo>
                    <a:lnTo>
                      <a:pt x="1238" y="2934"/>
                    </a:lnTo>
                    <a:lnTo>
                      <a:pt x="1181" y="2934"/>
                    </a:lnTo>
                    <a:lnTo>
                      <a:pt x="1028" y="2934"/>
                    </a:lnTo>
                    <a:lnTo>
                      <a:pt x="971" y="2914"/>
                    </a:lnTo>
                    <a:lnTo>
                      <a:pt x="915" y="2934"/>
                    </a:lnTo>
                    <a:lnTo>
                      <a:pt x="895" y="2953"/>
                    </a:lnTo>
                    <a:lnTo>
                      <a:pt x="876" y="2972"/>
                    </a:lnTo>
                    <a:lnTo>
                      <a:pt x="857" y="2953"/>
                    </a:lnTo>
                    <a:lnTo>
                      <a:pt x="857" y="2934"/>
                    </a:lnTo>
                    <a:lnTo>
                      <a:pt x="838" y="2914"/>
                    </a:lnTo>
                    <a:lnTo>
                      <a:pt x="743" y="2819"/>
                    </a:lnTo>
                    <a:lnTo>
                      <a:pt x="724" y="2762"/>
                    </a:lnTo>
                    <a:lnTo>
                      <a:pt x="648" y="2591"/>
                    </a:lnTo>
                    <a:lnTo>
                      <a:pt x="629" y="2533"/>
                    </a:lnTo>
                    <a:lnTo>
                      <a:pt x="629" y="2515"/>
                    </a:lnTo>
                    <a:lnTo>
                      <a:pt x="571" y="2438"/>
                    </a:lnTo>
                    <a:lnTo>
                      <a:pt x="552" y="2419"/>
                    </a:lnTo>
                    <a:lnTo>
                      <a:pt x="610" y="2419"/>
                    </a:lnTo>
                    <a:lnTo>
                      <a:pt x="743" y="2381"/>
                    </a:lnTo>
                    <a:lnTo>
                      <a:pt x="762" y="2381"/>
                    </a:lnTo>
                    <a:lnTo>
                      <a:pt x="876" y="2381"/>
                    </a:lnTo>
                    <a:lnTo>
                      <a:pt x="933" y="2381"/>
                    </a:lnTo>
                    <a:lnTo>
                      <a:pt x="952" y="2381"/>
                    </a:lnTo>
                    <a:lnTo>
                      <a:pt x="1010" y="2401"/>
                    </a:lnTo>
                    <a:lnTo>
                      <a:pt x="1047" y="2438"/>
                    </a:lnTo>
                    <a:lnTo>
                      <a:pt x="1086" y="2477"/>
                    </a:lnTo>
                    <a:lnTo>
                      <a:pt x="1124" y="2553"/>
                    </a:lnTo>
                    <a:lnTo>
                      <a:pt x="1181" y="2705"/>
                    </a:lnTo>
                    <a:lnTo>
                      <a:pt x="1200" y="2724"/>
                    </a:lnTo>
                    <a:close/>
                    <a:moveTo>
                      <a:pt x="1772" y="2533"/>
                    </a:moveTo>
                    <a:lnTo>
                      <a:pt x="1790" y="2572"/>
                    </a:lnTo>
                    <a:lnTo>
                      <a:pt x="1809" y="2591"/>
                    </a:lnTo>
                    <a:lnTo>
                      <a:pt x="1829" y="2610"/>
                    </a:lnTo>
                    <a:lnTo>
                      <a:pt x="1867" y="2610"/>
                    </a:lnTo>
                    <a:lnTo>
                      <a:pt x="1867" y="2648"/>
                    </a:lnTo>
                    <a:lnTo>
                      <a:pt x="1848" y="2667"/>
                    </a:lnTo>
                    <a:lnTo>
                      <a:pt x="1848" y="2724"/>
                    </a:lnTo>
                    <a:lnTo>
                      <a:pt x="1848" y="2762"/>
                    </a:lnTo>
                    <a:lnTo>
                      <a:pt x="1829" y="2782"/>
                    </a:lnTo>
                    <a:lnTo>
                      <a:pt x="1809" y="2800"/>
                    </a:lnTo>
                    <a:lnTo>
                      <a:pt x="1753" y="2724"/>
                    </a:lnTo>
                    <a:lnTo>
                      <a:pt x="1753" y="2686"/>
                    </a:lnTo>
                    <a:lnTo>
                      <a:pt x="1733" y="2667"/>
                    </a:lnTo>
                    <a:lnTo>
                      <a:pt x="1695" y="2705"/>
                    </a:lnTo>
                    <a:lnTo>
                      <a:pt x="1657" y="2610"/>
                    </a:lnTo>
                    <a:lnTo>
                      <a:pt x="1676" y="2629"/>
                    </a:lnTo>
                    <a:lnTo>
                      <a:pt x="1695" y="2629"/>
                    </a:lnTo>
                    <a:lnTo>
                      <a:pt x="1695" y="2591"/>
                    </a:lnTo>
                    <a:lnTo>
                      <a:pt x="1657" y="2553"/>
                    </a:lnTo>
                    <a:lnTo>
                      <a:pt x="1638" y="2515"/>
                    </a:lnTo>
                    <a:lnTo>
                      <a:pt x="1600" y="2515"/>
                    </a:lnTo>
                    <a:lnTo>
                      <a:pt x="1581" y="2496"/>
                    </a:lnTo>
                    <a:lnTo>
                      <a:pt x="1562" y="2457"/>
                    </a:lnTo>
                    <a:lnTo>
                      <a:pt x="1562" y="2438"/>
                    </a:lnTo>
                    <a:lnTo>
                      <a:pt x="1543" y="2401"/>
                    </a:lnTo>
                    <a:lnTo>
                      <a:pt x="1524" y="2381"/>
                    </a:lnTo>
                    <a:lnTo>
                      <a:pt x="1524" y="2362"/>
                    </a:lnTo>
                    <a:lnTo>
                      <a:pt x="1543" y="2305"/>
                    </a:lnTo>
                    <a:lnTo>
                      <a:pt x="1562" y="2305"/>
                    </a:lnTo>
                    <a:lnTo>
                      <a:pt x="1581" y="2305"/>
                    </a:lnTo>
                    <a:lnTo>
                      <a:pt x="1600" y="2343"/>
                    </a:lnTo>
                    <a:lnTo>
                      <a:pt x="1695" y="2401"/>
                    </a:lnTo>
                    <a:lnTo>
                      <a:pt x="1714" y="2419"/>
                    </a:lnTo>
                    <a:lnTo>
                      <a:pt x="1714" y="2438"/>
                    </a:lnTo>
                    <a:lnTo>
                      <a:pt x="1714" y="2457"/>
                    </a:lnTo>
                    <a:lnTo>
                      <a:pt x="1733" y="2457"/>
                    </a:lnTo>
                    <a:lnTo>
                      <a:pt x="1772" y="2477"/>
                    </a:lnTo>
                    <a:lnTo>
                      <a:pt x="1772" y="2515"/>
                    </a:lnTo>
                    <a:lnTo>
                      <a:pt x="1772" y="2533"/>
                    </a:lnTo>
                    <a:close/>
                    <a:moveTo>
                      <a:pt x="190" y="1353"/>
                    </a:moveTo>
                    <a:lnTo>
                      <a:pt x="248" y="1372"/>
                    </a:lnTo>
                    <a:lnTo>
                      <a:pt x="248" y="1391"/>
                    </a:lnTo>
                    <a:lnTo>
                      <a:pt x="190" y="1410"/>
                    </a:lnTo>
                    <a:lnTo>
                      <a:pt x="171" y="1429"/>
                    </a:lnTo>
                    <a:lnTo>
                      <a:pt x="114" y="1467"/>
                    </a:lnTo>
                    <a:lnTo>
                      <a:pt x="76" y="1467"/>
                    </a:lnTo>
                    <a:lnTo>
                      <a:pt x="38" y="1448"/>
                    </a:lnTo>
                    <a:lnTo>
                      <a:pt x="38" y="1429"/>
                    </a:lnTo>
                    <a:lnTo>
                      <a:pt x="38" y="1391"/>
                    </a:lnTo>
                    <a:lnTo>
                      <a:pt x="76" y="1372"/>
                    </a:lnTo>
                    <a:lnTo>
                      <a:pt x="114" y="1353"/>
                    </a:lnTo>
                    <a:lnTo>
                      <a:pt x="190" y="1353"/>
                    </a:lnTo>
                    <a:close/>
                    <a:moveTo>
                      <a:pt x="95" y="515"/>
                    </a:moveTo>
                    <a:lnTo>
                      <a:pt x="38" y="457"/>
                    </a:lnTo>
                    <a:lnTo>
                      <a:pt x="0" y="400"/>
                    </a:lnTo>
                    <a:lnTo>
                      <a:pt x="0" y="343"/>
                    </a:lnTo>
                    <a:lnTo>
                      <a:pt x="0" y="324"/>
                    </a:lnTo>
                    <a:lnTo>
                      <a:pt x="19" y="324"/>
                    </a:lnTo>
                    <a:lnTo>
                      <a:pt x="57" y="362"/>
                    </a:lnTo>
                    <a:lnTo>
                      <a:pt x="114" y="420"/>
                    </a:lnTo>
                    <a:lnTo>
                      <a:pt x="114" y="496"/>
                    </a:lnTo>
                    <a:lnTo>
                      <a:pt x="95" y="515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77" name="Freeform 9">
                <a:extLst>
                  <a:ext uri="{FF2B5EF4-FFF2-40B4-BE49-F238E27FC236}">
                    <a16:creationId xmlns:a16="http://schemas.microsoft.com/office/drawing/2014/main" id="{2F79D51C-49A5-CA40-8E86-EA159A4FF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18263" y="4800600"/>
                <a:ext cx="2222500" cy="2022475"/>
              </a:xfrm>
              <a:custGeom>
                <a:avLst/>
                <a:gdLst>
                  <a:gd name="T0" fmla="*/ 2147483646 w 6172"/>
                  <a:gd name="T1" fmla="*/ 2147483646 h 5620"/>
                  <a:gd name="T2" fmla="*/ 2147483646 w 6172"/>
                  <a:gd name="T3" fmla="*/ 2147483646 h 5620"/>
                  <a:gd name="T4" fmla="*/ 2147483646 w 6172"/>
                  <a:gd name="T5" fmla="*/ 2147483646 h 5620"/>
                  <a:gd name="T6" fmla="*/ 2147483646 w 6172"/>
                  <a:gd name="T7" fmla="*/ 2147483646 h 5620"/>
                  <a:gd name="T8" fmla="*/ 2147483646 w 6172"/>
                  <a:gd name="T9" fmla="*/ 2147483646 h 5620"/>
                  <a:gd name="T10" fmla="*/ 2147483646 w 6172"/>
                  <a:gd name="T11" fmla="*/ 2147483646 h 5620"/>
                  <a:gd name="T12" fmla="*/ 2147483646 w 6172"/>
                  <a:gd name="T13" fmla="*/ 2147483646 h 5620"/>
                  <a:gd name="T14" fmla="*/ 2147483646 w 6172"/>
                  <a:gd name="T15" fmla="*/ 2147483646 h 5620"/>
                  <a:gd name="T16" fmla="*/ 2147483646 w 6172"/>
                  <a:gd name="T17" fmla="*/ 2147483646 h 5620"/>
                  <a:gd name="T18" fmla="*/ 2147483646 w 6172"/>
                  <a:gd name="T19" fmla="*/ 2147483646 h 5620"/>
                  <a:gd name="T20" fmla="*/ 2147483646 w 6172"/>
                  <a:gd name="T21" fmla="*/ 2147483646 h 5620"/>
                  <a:gd name="T22" fmla="*/ 2147483646 w 6172"/>
                  <a:gd name="T23" fmla="*/ 2147483646 h 5620"/>
                  <a:gd name="T24" fmla="*/ 2147483646 w 6172"/>
                  <a:gd name="T25" fmla="*/ 2147483646 h 5620"/>
                  <a:gd name="T26" fmla="*/ 2147483646 w 6172"/>
                  <a:gd name="T27" fmla="*/ 2147483646 h 5620"/>
                  <a:gd name="T28" fmla="*/ 2147483646 w 6172"/>
                  <a:gd name="T29" fmla="*/ 2147483646 h 5620"/>
                  <a:gd name="T30" fmla="*/ 2147483646 w 6172"/>
                  <a:gd name="T31" fmla="*/ 2147483646 h 5620"/>
                  <a:gd name="T32" fmla="*/ 2147483646 w 6172"/>
                  <a:gd name="T33" fmla="*/ 2147483646 h 5620"/>
                  <a:gd name="T34" fmla="*/ 2147483646 w 6172"/>
                  <a:gd name="T35" fmla="*/ 2147483646 h 5620"/>
                  <a:gd name="T36" fmla="*/ 2147483646 w 6172"/>
                  <a:gd name="T37" fmla="*/ 2147483646 h 5620"/>
                  <a:gd name="T38" fmla="*/ 2147483646 w 6172"/>
                  <a:gd name="T39" fmla="*/ 2147483646 h 5620"/>
                  <a:gd name="T40" fmla="*/ 2147483646 w 6172"/>
                  <a:gd name="T41" fmla="*/ 2147483646 h 5620"/>
                  <a:gd name="T42" fmla="*/ 2147483646 w 6172"/>
                  <a:gd name="T43" fmla="*/ 2147483646 h 5620"/>
                  <a:gd name="T44" fmla="*/ 2147483646 w 6172"/>
                  <a:gd name="T45" fmla="*/ 2147483646 h 5620"/>
                  <a:gd name="T46" fmla="*/ 2147483646 w 6172"/>
                  <a:gd name="T47" fmla="*/ 2147483646 h 5620"/>
                  <a:gd name="T48" fmla="*/ 2147483646 w 6172"/>
                  <a:gd name="T49" fmla="*/ 2147483646 h 5620"/>
                  <a:gd name="T50" fmla="*/ 2147483646 w 6172"/>
                  <a:gd name="T51" fmla="*/ 2147483646 h 5620"/>
                  <a:gd name="T52" fmla="*/ 2147483646 w 6172"/>
                  <a:gd name="T53" fmla="*/ 2147483646 h 5620"/>
                  <a:gd name="T54" fmla="*/ 2147483646 w 6172"/>
                  <a:gd name="T55" fmla="*/ 2147483646 h 5620"/>
                  <a:gd name="T56" fmla="*/ 2147483646 w 6172"/>
                  <a:gd name="T57" fmla="*/ 2147483646 h 5620"/>
                  <a:gd name="T58" fmla="*/ 2147483646 w 6172"/>
                  <a:gd name="T59" fmla="*/ 2147483646 h 5620"/>
                  <a:gd name="T60" fmla="*/ 2147483646 w 6172"/>
                  <a:gd name="T61" fmla="*/ 2147483646 h 5620"/>
                  <a:gd name="T62" fmla="*/ 2147483646 w 6172"/>
                  <a:gd name="T63" fmla="*/ 2147483646 h 5620"/>
                  <a:gd name="T64" fmla="*/ 2147483646 w 6172"/>
                  <a:gd name="T65" fmla="*/ 2147483646 h 5620"/>
                  <a:gd name="T66" fmla="*/ 2147483646 w 6172"/>
                  <a:gd name="T67" fmla="*/ 2147483646 h 5620"/>
                  <a:gd name="T68" fmla="*/ 2147483646 w 6172"/>
                  <a:gd name="T69" fmla="*/ 2147483646 h 5620"/>
                  <a:gd name="T70" fmla="*/ 2147483646 w 6172"/>
                  <a:gd name="T71" fmla="*/ 2147483646 h 5620"/>
                  <a:gd name="T72" fmla="*/ 2147483646 w 6172"/>
                  <a:gd name="T73" fmla="*/ 2147483646 h 5620"/>
                  <a:gd name="T74" fmla="*/ 2147483646 w 6172"/>
                  <a:gd name="T75" fmla="*/ 2147483646 h 5620"/>
                  <a:gd name="T76" fmla="*/ 2147483646 w 6172"/>
                  <a:gd name="T77" fmla="*/ 2147483646 h 5620"/>
                  <a:gd name="T78" fmla="*/ 2147483646 w 6172"/>
                  <a:gd name="T79" fmla="*/ 2147483646 h 5620"/>
                  <a:gd name="T80" fmla="*/ 2147483646 w 6172"/>
                  <a:gd name="T81" fmla="*/ 2147483646 h 5620"/>
                  <a:gd name="T82" fmla="*/ 2147483646 w 6172"/>
                  <a:gd name="T83" fmla="*/ 2147483646 h 5620"/>
                  <a:gd name="T84" fmla="*/ 2147483646 w 6172"/>
                  <a:gd name="T85" fmla="*/ 2147483646 h 5620"/>
                  <a:gd name="T86" fmla="*/ 2147483646 w 6172"/>
                  <a:gd name="T87" fmla="*/ 2147483646 h 5620"/>
                  <a:gd name="T88" fmla="*/ 2147483646 w 6172"/>
                  <a:gd name="T89" fmla="*/ 2147483646 h 5620"/>
                  <a:gd name="T90" fmla="*/ 2147483646 w 6172"/>
                  <a:gd name="T91" fmla="*/ 2147483646 h 5620"/>
                  <a:gd name="T92" fmla="*/ 2147483646 w 6172"/>
                  <a:gd name="T93" fmla="*/ 2147483646 h 5620"/>
                  <a:gd name="T94" fmla="*/ 2147483646 w 6172"/>
                  <a:gd name="T95" fmla="*/ 2147483646 h 5620"/>
                  <a:gd name="T96" fmla="*/ 2147483646 w 6172"/>
                  <a:gd name="T97" fmla="*/ 2147483646 h 5620"/>
                  <a:gd name="T98" fmla="*/ 2147483646 w 6172"/>
                  <a:gd name="T99" fmla="*/ 2147483646 h 5620"/>
                  <a:gd name="T100" fmla="*/ 2147483646 w 6172"/>
                  <a:gd name="T101" fmla="*/ 2147483646 h 5620"/>
                  <a:gd name="T102" fmla="*/ 2147483646 w 6172"/>
                  <a:gd name="T103" fmla="*/ 2147483646 h 5620"/>
                  <a:gd name="T104" fmla="*/ 2147483646 w 6172"/>
                  <a:gd name="T105" fmla="*/ 2147483646 h 5620"/>
                  <a:gd name="T106" fmla="*/ 2147483646 w 6172"/>
                  <a:gd name="T107" fmla="*/ 2147483646 h 5620"/>
                  <a:gd name="T108" fmla="*/ 2147483646 w 6172"/>
                  <a:gd name="T109" fmla="*/ 2147483646 h 5620"/>
                  <a:gd name="T110" fmla="*/ 2147483646 w 6172"/>
                  <a:gd name="T111" fmla="*/ 2147483646 h 5620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6172" h="5620">
                    <a:moveTo>
                      <a:pt x="6171" y="0"/>
                    </a:moveTo>
                    <a:lnTo>
                      <a:pt x="6153" y="19"/>
                    </a:lnTo>
                    <a:lnTo>
                      <a:pt x="6153" y="38"/>
                    </a:lnTo>
                    <a:lnTo>
                      <a:pt x="6153" y="57"/>
                    </a:lnTo>
                    <a:lnTo>
                      <a:pt x="6153" y="114"/>
                    </a:lnTo>
                    <a:lnTo>
                      <a:pt x="6134" y="133"/>
                    </a:lnTo>
                    <a:lnTo>
                      <a:pt x="6095" y="152"/>
                    </a:lnTo>
                    <a:lnTo>
                      <a:pt x="6076" y="190"/>
                    </a:lnTo>
                    <a:lnTo>
                      <a:pt x="6076" y="228"/>
                    </a:lnTo>
                    <a:lnTo>
                      <a:pt x="6114" y="304"/>
                    </a:lnTo>
                    <a:lnTo>
                      <a:pt x="6114" y="267"/>
                    </a:lnTo>
                    <a:lnTo>
                      <a:pt x="6134" y="247"/>
                    </a:lnTo>
                    <a:lnTo>
                      <a:pt x="6153" y="247"/>
                    </a:lnTo>
                    <a:lnTo>
                      <a:pt x="6134" y="343"/>
                    </a:lnTo>
                    <a:lnTo>
                      <a:pt x="6038" y="514"/>
                    </a:lnTo>
                    <a:lnTo>
                      <a:pt x="6057" y="590"/>
                    </a:lnTo>
                    <a:lnTo>
                      <a:pt x="6095" y="552"/>
                    </a:lnTo>
                    <a:lnTo>
                      <a:pt x="6153" y="514"/>
                    </a:lnTo>
                    <a:lnTo>
                      <a:pt x="6134" y="552"/>
                    </a:lnTo>
                    <a:lnTo>
                      <a:pt x="6076" y="666"/>
                    </a:lnTo>
                    <a:lnTo>
                      <a:pt x="6076" y="685"/>
                    </a:lnTo>
                    <a:lnTo>
                      <a:pt x="6076" y="724"/>
                    </a:lnTo>
                    <a:lnTo>
                      <a:pt x="6076" y="743"/>
                    </a:lnTo>
                    <a:lnTo>
                      <a:pt x="6057" y="743"/>
                    </a:lnTo>
                    <a:lnTo>
                      <a:pt x="6019" y="743"/>
                    </a:lnTo>
                    <a:lnTo>
                      <a:pt x="6000" y="743"/>
                    </a:lnTo>
                    <a:lnTo>
                      <a:pt x="5924" y="838"/>
                    </a:lnTo>
                    <a:lnTo>
                      <a:pt x="5848" y="914"/>
                    </a:lnTo>
                    <a:lnTo>
                      <a:pt x="5753" y="1009"/>
                    </a:lnTo>
                    <a:lnTo>
                      <a:pt x="5733" y="1009"/>
                    </a:lnTo>
                    <a:lnTo>
                      <a:pt x="5733" y="1029"/>
                    </a:lnTo>
                    <a:lnTo>
                      <a:pt x="5733" y="1047"/>
                    </a:lnTo>
                    <a:lnTo>
                      <a:pt x="5733" y="1066"/>
                    </a:lnTo>
                    <a:lnTo>
                      <a:pt x="5733" y="1085"/>
                    </a:lnTo>
                    <a:lnTo>
                      <a:pt x="5733" y="1105"/>
                    </a:lnTo>
                    <a:lnTo>
                      <a:pt x="5695" y="1161"/>
                    </a:lnTo>
                    <a:lnTo>
                      <a:pt x="5581" y="1238"/>
                    </a:lnTo>
                    <a:lnTo>
                      <a:pt x="5543" y="1295"/>
                    </a:lnTo>
                    <a:lnTo>
                      <a:pt x="5524" y="1276"/>
                    </a:lnTo>
                    <a:lnTo>
                      <a:pt x="5581" y="1200"/>
                    </a:lnTo>
                    <a:lnTo>
                      <a:pt x="5600" y="1143"/>
                    </a:lnTo>
                    <a:lnTo>
                      <a:pt x="5600" y="1085"/>
                    </a:lnTo>
                    <a:lnTo>
                      <a:pt x="5619" y="1066"/>
                    </a:lnTo>
                    <a:lnTo>
                      <a:pt x="5753" y="971"/>
                    </a:lnTo>
                    <a:lnTo>
                      <a:pt x="5772" y="933"/>
                    </a:lnTo>
                    <a:lnTo>
                      <a:pt x="5790" y="876"/>
                    </a:lnTo>
                    <a:lnTo>
                      <a:pt x="5809" y="819"/>
                    </a:lnTo>
                    <a:lnTo>
                      <a:pt x="5886" y="762"/>
                    </a:lnTo>
                    <a:lnTo>
                      <a:pt x="5905" y="724"/>
                    </a:lnTo>
                    <a:lnTo>
                      <a:pt x="5886" y="666"/>
                    </a:lnTo>
                    <a:lnTo>
                      <a:pt x="5829" y="666"/>
                    </a:lnTo>
                    <a:lnTo>
                      <a:pt x="5772" y="685"/>
                    </a:lnTo>
                    <a:lnTo>
                      <a:pt x="5733" y="724"/>
                    </a:lnTo>
                    <a:lnTo>
                      <a:pt x="5733" y="762"/>
                    </a:lnTo>
                    <a:lnTo>
                      <a:pt x="5733" y="819"/>
                    </a:lnTo>
                    <a:lnTo>
                      <a:pt x="5714" y="857"/>
                    </a:lnTo>
                    <a:lnTo>
                      <a:pt x="5676" y="895"/>
                    </a:lnTo>
                    <a:lnTo>
                      <a:pt x="5581" y="914"/>
                    </a:lnTo>
                    <a:lnTo>
                      <a:pt x="5428" y="990"/>
                    </a:lnTo>
                    <a:lnTo>
                      <a:pt x="5391" y="1009"/>
                    </a:lnTo>
                    <a:lnTo>
                      <a:pt x="5295" y="1029"/>
                    </a:lnTo>
                    <a:lnTo>
                      <a:pt x="5200" y="1047"/>
                    </a:lnTo>
                    <a:lnTo>
                      <a:pt x="5162" y="1066"/>
                    </a:lnTo>
                    <a:lnTo>
                      <a:pt x="5143" y="1105"/>
                    </a:lnTo>
                    <a:lnTo>
                      <a:pt x="5105" y="1124"/>
                    </a:lnTo>
                    <a:lnTo>
                      <a:pt x="5029" y="1143"/>
                    </a:lnTo>
                    <a:lnTo>
                      <a:pt x="4991" y="1161"/>
                    </a:lnTo>
                    <a:lnTo>
                      <a:pt x="4971" y="1181"/>
                    </a:lnTo>
                    <a:lnTo>
                      <a:pt x="4952" y="1161"/>
                    </a:lnTo>
                    <a:lnTo>
                      <a:pt x="4915" y="1161"/>
                    </a:lnTo>
                    <a:lnTo>
                      <a:pt x="4895" y="1161"/>
                    </a:lnTo>
                    <a:lnTo>
                      <a:pt x="4724" y="1314"/>
                    </a:lnTo>
                    <a:lnTo>
                      <a:pt x="4705" y="1352"/>
                    </a:lnTo>
                    <a:lnTo>
                      <a:pt x="4610" y="1447"/>
                    </a:lnTo>
                    <a:lnTo>
                      <a:pt x="4476" y="1524"/>
                    </a:lnTo>
                    <a:lnTo>
                      <a:pt x="4438" y="1562"/>
                    </a:lnTo>
                    <a:lnTo>
                      <a:pt x="4419" y="1600"/>
                    </a:lnTo>
                    <a:lnTo>
                      <a:pt x="4400" y="1657"/>
                    </a:lnTo>
                    <a:lnTo>
                      <a:pt x="4381" y="1771"/>
                    </a:lnTo>
                    <a:lnTo>
                      <a:pt x="4381" y="1828"/>
                    </a:lnTo>
                    <a:lnTo>
                      <a:pt x="4419" y="1923"/>
                    </a:lnTo>
                    <a:lnTo>
                      <a:pt x="4438" y="1981"/>
                    </a:lnTo>
                    <a:lnTo>
                      <a:pt x="4457" y="2000"/>
                    </a:lnTo>
                    <a:lnTo>
                      <a:pt x="4534" y="2019"/>
                    </a:lnTo>
                    <a:lnTo>
                      <a:pt x="4590" y="2038"/>
                    </a:lnTo>
                    <a:lnTo>
                      <a:pt x="4610" y="2076"/>
                    </a:lnTo>
                    <a:lnTo>
                      <a:pt x="4590" y="2114"/>
                    </a:lnTo>
                    <a:lnTo>
                      <a:pt x="4495" y="2248"/>
                    </a:lnTo>
                    <a:lnTo>
                      <a:pt x="4534" y="2267"/>
                    </a:lnTo>
                    <a:lnTo>
                      <a:pt x="4552" y="2267"/>
                    </a:lnTo>
                    <a:lnTo>
                      <a:pt x="4571" y="2285"/>
                    </a:lnTo>
                    <a:lnTo>
                      <a:pt x="4476" y="2343"/>
                    </a:lnTo>
                    <a:lnTo>
                      <a:pt x="4438" y="2381"/>
                    </a:lnTo>
                    <a:lnTo>
                      <a:pt x="4419" y="2419"/>
                    </a:lnTo>
                    <a:lnTo>
                      <a:pt x="4400" y="2476"/>
                    </a:lnTo>
                    <a:lnTo>
                      <a:pt x="4362" y="2514"/>
                    </a:lnTo>
                    <a:lnTo>
                      <a:pt x="4229" y="2629"/>
                    </a:lnTo>
                    <a:lnTo>
                      <a:pt x="4209" y="2666"/>
                    </a:lnTo>
                    <a:lnTo>
                      <a:pt x="4190" y="2838"/>
                    </a:lnTo>
                    <a:lnTo>
                      <a:pt x="4171" y="2895"/>
                    </a:lnTo>
                    <a:lnTo>
                      <a:pt x="4153" y="2933"/>
                    </a:lnTo>
                    <a:lnTo>
                      <a:pt x="4057" y="3066"/>
                    </a:lnTo>
                    <a:lnTo>
                      <a:pt x="4000" y="3047"/>
                    </a:lnTo>
                    <a:lnTo>
                      <a:pt x="3981" y="3047"/>
                    </a:lnTo>
                    <a:lnTo>
                      <a:pt x="3962" y="3047"/>
                    </a:lnTo>
                    <a:lnTo>
                      <a:pt x="3943" y="3124"/>
                    </a:lnTo>
                    <a:lnTo>
                      <a:pt x="3924" y="3238"/>
                    </a:lnTo>
                    <a:lnTo>
                      <a:pt x="3962" y="3352"/>
                    </a:lnTo>
                    <a:lnTo>
                      <a:pt x="4019" y="3447"/>
                    </a:lnTo>
                    <a:lnTo>
                      <a:pt x="4095" y="3505"/>
                    </a:lnTo>
                    <a:lnTo>
                      <a:pt x="4076" y="3523"/>
                    </a:lnTo>
                    <a:lnTo>
                      <a:pt x="4038" y="3505"/>
                    </a:lnTo>
                    <a:lnTo>
                      <a:pt x="4000" y="3523"/>
                    </a:lnTo>
                    <a:lnTo>
                      <a:pt x="4000" y="3562"/>
                    </a:lnTo>
                    <a:lnTo>
                      <a:pt x="3981" y="3600"/>
                    </a:lnTo>
                    <a:lnTo>
                      <a:pt x="3981" y="3619"/>
                    </a:lnTo>
                    <a:lnTo>
                      <a:pt x="3962" y="3619"/>
                    </a:lnTo>
                    <a:lnTo>
                      <a:pt x="3943" y="3619"/>
                    </a:lnTo>
                    <a:lnTo>
                      <a:pt x="3943" y="3638"/>
                    </a:lnTo>
                    <a:lnTo>
                      <a:pt x="3962" y="3638"/>
                    </a:lnTo>
                    <a:lnTo>
                      <a:pt x="3981" y="3638"/>
                    </a:lnTo>
                    <a:lnTo>
                      <a:pt x="4000" y="3695"/>
                    </a:lnTo>
                    <a:lnTo>
                      <a:pt x="4000" y="3733"/>
                    </a:lnTo>
                    <a:lnTo>
                      <a:pt x="3962" y="3790"/>
                    </a:lnTo>
                    <a:lnTo>
                      <a:pt x="3924" y="3848"/>
                    </a:lnTo>
                    <a:lnTo>
                      <a:pt x="3867" y="3924"/>
                    </a:lnTo>
                    <a:lnTo>
                      <a:pt x="3867" y="4000"/>
                    </a:lnTo>
                    <a:lnTo>
                      <a:pt x="3848" y="4000"/>
                    </a:lnTo>
                    <a:lnTo>
                      <a:pt x="3828" y="4000"/>
                    </a:lnTo>
                    <a:lnTo>
                      <a:pt x="3809" y="3981"/>
                    </a:lnTo>
                    <a:lnTo>
                      <a:pt x="3828" y="4076"/>
                    </a:lnTo>
                    <a:lnTo>
                      <a:pt x="3828" y="4362"/>
                    </a:lnTo>
                    <a:lnTo>
                      <a:pt x="3752" y="4362"/>
                    </a:lnTo>
                    <a:lnTo>
                      <a:pt x="3695" y="4419"/>
                    </a:lnTo>
                    <a:lnTo>
                      <a:pt x="3638" y="4476"/>
                    </a:lnTo>
                    <a:lnTo>
                      <a:pt x="3581" y="4514"/>
                    </a:lnTo>
                    <a:lnTo>
                      <a:pt x="3486" y="4533"/>
                    </a:lnTo>
                    <a:lnTo>
                      <a:pt x="3428" y="4610"/>
                    </a:lnTo>
                    <a:lnTo>
                      <a:pt x="3371" y="4666"/>
                    </a:lnTo>
                    <a:lnTo>
                      <a:pt x="3352" y="4724"/>
                    </a:lnTo>
                    <a:lnTo>
                      <a:pt x="3276" y="4705"/>
                    </a:lnTo>
                    <a:lnTo>
                      <a:pt x="3257" y="4724"/>
                    </a:lnTo>
                    <a:lnTo>
                      <a:pt x="3238" y="4724"/>
                    </a:lnTo>
                    <a:lnTo>
                      <a:pt x="3219" y="4742"/>
                    </a:lnTo>
                    <a:lnTo>
                      <a:pt x="3105" y="4705"/>
                    </a:lnTo>
                    <a:lnTo>
                      <a:pt x="3047" y="4705"/>
                    </a:lnTo>
                    <a:lnTo>
                      <a:pt x="3029" y="4742"/>
                    </a:lnTo>
                    <a:lnTo>
                      <a:pt x="2971" y="4762"/>
                    </a:lnTo>
                    <a:lnTo>
                      <a:pt x="2934" y="4781"/>
                    </a:lnTo>
                    <a:lnTo>
                      <a:pt x="2914" y="4838"/>
                    </a:lnTo>
                    <a:lnTo>
                      <a:pt x="2857" y="4857"/>
                    </a:lnTo>
                    <a:lnTo>
                      <a:pt x="2819" y="4819"/>
                    </a:lnTo>
                    <a:lnTo>
                      <a:pt x="2762" y="4819"/>
                    </a:lnTo>
                    <a:lnTo>
                      <a:pt x="2819" y="4914"/>
                    </a:lnTo>
                    <a:lnTo>
                      <a:pt x="2819" y="4933"/>
                    </a:lnTo>
                    <a:lnTo>
                      <a:pt x="2781" y="4895"/>
                    </a:lnTo>
                    <a:lnTo>
                      <a:pt x="2743" y="4876"/>
                    </a:lnTo>
                    <a:lnTo>
                      <a:pt x="2724" y="4895"/>
                    </a:lnTo>
                    <a:lnTo>
                      <a:pt x="2705" y="4857"/>
                    </a:lnTo>
                    <a:lnTo>
                      <a:pt x="2685" y="4819"/>
                    </a:lnTo>
                    <a:lnTo>
                      <a:pt x="2667" y="4800"/>
                    </a:lnTo>
                    <a:lnTo>
                      <a:pt x="2553" y="4762"/>
                    </a:lnTo>
                    <a:lnTo>
                      <a:pt x="2533" y="4742"/>
                    </a:lnTo>
                    <a:lnTo>
                      <a:pt x="2533" y="4724"/>
                    </a:lnTo>
                    <a:lnTo>
                      <a:pt x="2533" y="4705"/>
                    </a:lnTo>
                    <a:lnTo>
                      <a:pt x="2495" y="4705"/>
                    </a:lnTo>
                    <a:lnTo>
                      <a:pt x="2248" y="4705"/>
                    </a:lnTo>
                    <a:lnTo>
                      <a:pt x="2095" y="4666"/>
                    </a:lnTo>
                    <a:lnTo>
                      <a:pt x="2076" y="4666"/>
                    </a:lnTo>
                    <a:lnTo>
                      <a:pt x="2057" y="4647"/>
                    </a:lnTo>
                    <a:lnTo>
                      <a:pt x="2019" y="4647"/>
                    </a:lnTo>
                    <a:lnTo>
                      <a:pt x="1981" y="4610"/>
                    </a:lnTo>
                    <a:lnTo>
                      <a:pt x="1981" y="4590"/>
                    </a:lnTo>
                    <a:lnTo>
                      <a:pt x="1981" y="4495"/>
                    </a:lnTo>
                    <a:lnTo>
                      <a:pt x="1981" y="4457"/>
                    </a:lnTo>
                    <a:lnTo>
                      <a:pt x="1962" y="4419"/>
                    </a:lnTo>
                    <a:lnTo>
                      <a:pt x="1962" y="4495"/>
                    </a:lnTo>
                    <a:lnTo>
                      <a:pt x="1962" y="4514"/>
                    </a:lnTo>
                    <a:lnTo>
                      <a:pt x="1962" y="4533"/>
                    </a:lnTo>
                    <a:lnTo>
                      <a:pt x="1923" y="4552"/>
                    </a:lnTo>
                    <a:lnTo>
                      <a:pt x="1923" y="4533"/>
                    </a:lnTo>
                    <a:lnTo>
                      <a:pt x="1905" y="4533"/>
                    </a:lnTo>
                    <a:lnTo>
                      <a:pt x="1886" y="4552"/>
                    </a:lnTo>
                    <a:lnTo>
                      <a:pt x="1923" y="4381"/>
                    </a:lnTo>
                    <a:lnTo>
                      <a:pt x="1905" y="4343"/>
                    </a:lnTo>
                    <a:lnTo>
                      <a:pt x="1867" y="4324"/>
                    </a:lnTo>
                    <a:lnTo>
                      <a:pt x="1847" y="4381"/>
                    </a:lnTo>
                    <a:lnTo>
                      <a:pt x="1828" y="4495"/>
                    </a:lnTo>
                    <a:lnTo>
                      <a:pt x="1791" y="4476"/>
                    </a:lnTo>
                    <a:lnTo>
                      <a:pt x="1771" y="4514"/>
                    </a:lnTo>
                    <a:lnTo>
                      <a:pt x="1771" y="4533"/>
                    </a:lnTo>
                    <a:lnTo>
                      <a:pt x="1771" y="4647"/>
                    </a:lnTo>
                    <a:lnTo>
                      <a:pt x="1733" y="4819"/>
                    </a:lnTo>
                    <a:lnTo>
                      <a:pt x="1752" y="4876"/>
                    </a:lnTo>
                    <a:lnTo>
                      <a:pt x="1847" y="4991"/>
                    </a:lnTo>
                    <a:lnTo>
                      <a:pt x="1867" y="5009"/>
                    </a:lnTo>
                    <a:lnTo>
                      <a:pt x="1847" y="5047"/>
                    </a:lnTo>
                    <a:lnTo>
                      <a:pt x="1847" y="5086"/>
                    </a:lnTo>
                    <a:lnTo>
                      <a:pt x="1886" y="5276"/>
                    </a:lnTo>
                    <a:lnTo>
                      <a:pt x="1905" y="5390"/>
                    </a:lnTo>
                    <a:lnTo>
                      <a:pt x="1886" y="5504"/>
                    </a:lnTo>
                    <a:lnTo>
                      <a:pt x="1809" y="5562"/>
                    </a:lnTo>
                    <a:lnTo>
                      <a:pt x="1714" y="5581"/>
                    </a:lnTo>
                    <a:lnTo>
                      <a:pt x="1695" y="5581"/>
                    </a:lnTo>
                    <a:lnTo>
                      <a:pt x="1676" y="5562"/>
                    </a:lnTo>
                    <a:lnTo>
                      <a:pt x="1657" y="5562"/>
                    </a:lnTo>
                    <a:lnTo>
                      <a:pt x="1619" y="5562"/>
                    </a:lnTo>
                    <a:lnTo>
                      <a:pt x="1619" y="5581"/>
                    </a:lnTo>
                    <a:lnTo>
                      <a:pt x="1619" y="5600"/>
                    </a:lnTo>
                    <a:lnTo>
                      <a:pt x="1600" y="5619"/>
                    </a:lnTo>
                    <a:lnTo>
                      <a:pt x="1562" y="5619"/>
                    </a:lnTo>
                    <a:lnTo>
                      <a:pt x="1543" y="5619"/>
                    </a:lnTo>
                    <a:lnTo>
                      <a:pt x="1543" y="5600"/>
                    </a:lnTo>
                    <a:lnTo>
                      <a:pt x="1524" y="5581"/>
                    </a:lnTo>
                    <a:lnTo>
                      <a:pt x="1410" y="5543"/>
                    </a:lnTo>
                    <a:lnTo>
                      <a:pt x="1390" y="5524"/>
                    </a:lnTo>
                    <a:lnTo>
                      <a:pt x="1333" y="5467"/>
                    </a:lnTo>
                    <a:lnTo>
                      <a:pt x="1333" y="5390"/>
                    </a:lnTo>
                    <a:lnTo>
                      <a:pt x="1333" y="5238"/>
                    </a:lnTo>
                    <a:lnTo>
                      <a:pt x="1333" y="5143"/>
                    </a:lnTo>
                    <a:lnTo>
                      <a:pt x="1295" y="5086"/>
                    </a:lnTo>
                    <a:lnTo>
                      <a:pt x="1200" y="5009"/>
                    </a:lnTo>
                    <a:lnTo>
                      <a:pt x="1162" y="5028"/>
                    </a:lnTo>
                    <a:lnTo>
                      <a:pt x="1143" y="5028"/>
                    </a:lnTo>
                    <a:lnTo>
                      <a:pt x="1124" y="5028"/>
                    </a:lnTo>
                    <a:lnTo>
                      <a:pt x="1105" y="4991"/>
                    </a:lnTo>
                    <a:lnTo>
                      <a:pt x="1085" y="4991"/>
                    </a:lnTo>
                    <a:lnTo>
                      <a:pt x="1009" y="4876"/>
                    </a:lnTo>
                    <a:lnTo>
                      <a:pt x="971" y="4800"/>
                    </a:lnTo>
                    <a:lnTo>
                      <a:pt x="1029" y="4762"/>
                    </a:lnTo>
                    <a:lnTo>
                      <a:pt x="1048" y="4742"/>
                    </a:lnTo>
                    <a:lnTo>
                      <a:pt x="1029" y="4724"/>
                    </a:lnTo>
                    <a:lnTo>
                      <a:pt x="990" y="4686"/>
                    </a:lnTo>
                    <a:lnTo>
                      <a:pt x="990" y="4666"/>
                    </a:lnTo>
                    <a:lnTo>
                      <a:pt x="1009" y="4647"/>
                    </a:lnTo>
                    <a:lnTo>
                      <a:pt x="1029" y="4628"/>
                    </a:lnTo>
                    <a:lnTo>
                      <a:pt x="1048" y="4590"/>
                    </a:lnTo>
                    <a:lnTo>
                      <a:pt x="1066" y="4590"/>
                    </a:lnTo>
                    <a:lnTo>
                      <a:pt x="1085" y="4590"/>
                    </a:lnTo>
                    <a:lnTo>
                      <a:pt x="1105" y="4571"/>
                    </a:lnTo>
                    <a:lnTo>
                      <a:pt x="1105" y="4533"/>
                    </a:lnTo>
                    <a:lnTo>
                      <a:pt x="1066" y="4533"/>
                    </a:lnTo>
                    <a:lnTo>
                      <a:pt x="1048" y="4533"/>
                    </a:lnTo>
                    <a:lnTo>
                      <a:pt x="1029" y="4514"/>
                    </a:lnTo>
                    <a:lnTo>
                      <a:pt x="1029" y="4476"/>
                    </a:lnTo>
                    <a:lnTo>
                      <a:pt x="1009" y="4457"/>
                    </a:lnTo>
                    <a:lnTo>
                      <a:pt x="971" y="4457"/>
                    </a:lnTo>
                    <a:lnTo>
                      <a:pt x="952" y="4438"/>
                    </a:lnTo>
                    <a:lnTo>
                      <a:pt x="914" y="4419"/>
                    </a:lnTo>
                    <a:lnTo>
                      <a:pt x="895" y="4400"/>
                    </a:lnTo>
                    <a:lnTo>
                      <a:pt x="857" y="4419"/>
                    </a:lnTo>
                    <a:lnTo>
                      <a:pt x="876" y="4495"/>
                    </a:lnTo>
                    <a:lnTo>
                      <a:pt x="857" y="4590"/>
                    </a:lnTo>
                    <a:lnTo>
                      <a:pt x="838" y="4666"/>
                    </a:lnTo>
                    <a:lnTo>
                      <a:pt x="800" y="4724"/>
                    </a:lnTo>
                    <a:lnTo>
                      <a:pt x="762" y="4724"/>
                    </a:lnTo>
                    <a:lnTo>
                      <a:pt x="724" y="4705"/>
                    </a:lnTo>
                    <a:lnTo>
                      <a:pt x="685" y="4686"/>
                    </a:lnTo>
                    <a:lnTo>
                      <a:pt x="667" y="4686"/>
                    </a:lnTo>
                    <a:lnTo>
                      <a:pt x="648" y="4647"/>
                    </a:lnTo>
                    <a:lnTo>
                      <a:pt x="590" y="4628"/>
                    </a:lnTo>
                    <a:lnTo>
                      <a:pt x="552" y="4590"/>
                    </a:lnTo>
                    <a:lnTo>
                      <a:pt x="572" y="4590"/>
                    </a:lnTo>
                    <a:lnTo>
                      <a:pt x="590" y="4571"/>
                    </a:lnTo>
                    <a:lnTo>
                      <a:pt x="609" y="4552"/>
                    </a:lnTo>
                    <a:lnTo>
                      <a:pt x="609" y="4533"/>
                    </a:lnTo>
                    <a:lnTo>
                      <a:pt x="590" y="4552"/>
                    </a:lnTo>
                    <a:lnTo>
                      <a:pt x="552" y="4552"/>
                    </a:lnTo>
                    <a:lnTo>
                      <a:pt x="495" y="4362"/>
                    </a:lnTo>
                    <a:lnTo>
                      <a:pt x="476" y="4248"/>
                    </a:lnTo>
                    <a:lnTo>
                      <a:pt x="495" y="4019"/>
                    </a:lnTo>
                    <a:lnTo>
                      <a:pt x="495" y="3904"/>
                    </a:lnTo>
                    <a:lnTo>
                      <a:pt x="400" y="3523"/>
                    </a:lnTo>
                    <a:lnTo>
                      <a:pt x="362" y="3486"/>
                    </a:lnTo>
                    <a:lnTo>
                      <a:pt x="362" y="3447"/>
                    </a:lnTo>
                    <a:lnTo>
                      <a:pt x="362" y="3409"/>
                    </a:lnTo>
                    <a:lnTo>
                      <a:pt x="362" y="3352"/>
                    </a:lnTo>
                    <a:lnTo>
                      <a:pt x="343" y="3314"/>
                    </a:lnTo>
                    <a:lnTo>
                      <a:pt x="305" y="3238"/>
                    </a:lnTo>
                    <a:lnTo>
                      <a:pt x="247" y="3142"/>
                    </a:lnTo>
                    <a:lnTo>
                      <a:pt x="228" y="3105"/>
                    </a:lnTo>
                    <a:lnTo>
                      <a:pt x="76" y="2971"/>
                    </a:lnTo>
                    <a:lnTo>
                      <a:pt x="57" y="2914"/>
                    </a:lnTo>
                    <a:lnTo>
                      <a:pt x="57" y="2895"/>
                    </a:lnTo>
                    <a:lnTo>
                      <a:pt x="95" y="2876"/>
                    </a:lnTo>
                    <a:lnTo>
                      <a:pt x="114" y="2857"/>
                    </a:lnTo>
                    <a:lnTo>
                      <a:pt x="114" y="2819"/>
                    </a:lnTo>
                    <a:lnTo>
                      <a:pt x="114" y="2800"/>
                    </a:lnTo>
                    <a:lnTo>
                      <a:pt x="95" y="2761"/>
                    </a:lnTo>
                    <a:lnTo>
                      <a:pt x="133" y="2800"/>
                    </a:lnTo>
                    <a:lnTo>
                      <a:pt x="191" y="2781"/>
                    </a:lnTo>
                    <a:lnTo>
                      <a:pt x="228" y="2743"/>
                    </a:lnTo>
                    <a:lnTo>
                      <a:pt x="247" y="2685"/>
                    </a:lnTo>
                    <a:lnTo>
                      <a:pt x="247" y="2666"/>
                    </a:lnTo>
                    <a:lnTo>
                      <a:pt x="228" y="2647"/>
                    </a:lnTo>
                    <a:lnTo>
                      <a:pt x="228" y="2629"/>
                    </a:lnTo>
                    <a:lnTo>
                      <a:pt x="209" y="2629"/>
                    </a:lnTo>
                    <a:lnTo>
                      <a:pt x="209" y="2609"/>
                    </a:lnTo>
                    <a:lnTo>
                      <a:pt x="191" y="2571"/>
                    </a:lnTo>
                    <a:lnTo>
                      <a:pt x="191" y="2552"/>
                    </a:lnTo>
                    <a:lnTo>
                      <a:pt x="171" y="2533"/>
                    </a:lnTo>
                    <a:lnTo>
                      <a:pt x="152" y="2533"/>
                    </a:lnTo>
                    <a:lnTo>
                      <a:pt x="152" y="2571"/>
                    </a:lnTo>
                    <a:lnTo>
                      <a:pt x="95" y="2457"/>
                    </a:lnTo>
                    <a:lnTo>
                      <a:pt x="95" y="2419"/>
                    </a:lnTo>
                    <a:lnTo>
                      <a:pt x="95" y="2400"/>
                    </a:lnTo>
                    <a:lnTo>
                      <a:pt x="133" y="2324"/>
                    </a:lnTo>
                    <a:lnTo>
                      <a:pt x="152" y="2285"/>
                    </a:lnTo>
                    <a:lnTo>
                      <a:pt x="133" y="2209"/>
                    </a:lnTo>
                    <a:lnTo>
                      <a:pt x="95" y="2171"/>
                    </a:lnTo>
                    <a:lnTo>
                      <a:pt x="38" y="2133"/>
                    </a:lnTo>
                    <a:lnTo>
                      <a:pt x="0" y="2076"/>
                    </a:lnTo>
                    <a:lnTo>
                      <a:pt x="57" y="2057"/>
                    </a:lnTo>
                    <a:lnTo>
                      <a:pt x="76" y="2019"/>
                    </a:lnTo>
                    <a:lnTo>
                      <a:pt x="57" y="1904"/>
                    </a:lnTo>
                    <a:lnTo>
                      <a:pt x="76" y="1904"/>
                    </a:lnTo>
                    <a:lnTo>
                      <a:pt x="133" y="1923"/>
                    </a:lnTo>
                    <a:lnTo>
                      <a:pt x="209" y="1904"/>
                    </a:lnTo>
                    <a:lnTo>
                      <a:pt x="267" y="1886"/>
                    </a:lnTo>
                    <a:lnTo>
                      <a:pt x="362" y="1771"/>
                    </a:lnTo>
                    <a:lnTo>
                      <a:pt x="438" y="1771"/>
                    </a:lnTo>
                    <a:lnTo>
                      <a:pt x="572" y="1847"/>
                    </a:lnTo>
                    <a:lnTo>
                      <a:pt x="609" y="1847"/>
                    </a:lnTo>
                    <a:lnTo>
                      <a:pt x="667" y="1847"/>
                    </a:lnTo>
                    <a:lnTo>
                      <a:pt x="704" y="1867"/>
                    </a:lnTo>
                    <a:lnTo>
                      <a:pt x="743" y="1886"/>
                    </a:lnTo>
                    <a:lnTo>
                      <a:pt x="762" y="1923"/>
                    </a:lnTo>
                    <a:lnTo>
                      <a:pt x="762" y="2019"/>
                    </a:lnTo>
                    <a:lnTo>
                      <a:pt x="819" y="2114"/>
                    </a:lnTo>
                    <a:lnTo>
                      <a:pt x="952" y="2304"/>
                    </a:lnTo>
                    <a:lnTo>
                      <a:pt x="990" y="2419"/>
                    </a:lnTo>
                    <a:lnTo>
                      <a:pt x="1143" y="2343"/>
                    </a:lnTo>
                    <a:lnTo>
                      <a:pt x="1219" y="2285"/>
                    </a:lnTo>
                    <a:lnTo>
                      <a:pt x="1276" y="2133"/>
                    </a:lnTo>
                    <a:lnTo>
                      <a:pt x="1314" y="2076"/>
                    </a:lnTo>
                    <a:lnTo>
                      <a:pt x="1371" y="2038"/>
                    </a:lnTo>
                    <a:lnTo>
                      <a:pt x="1429" y="2057"/>
                    </a:lnTo>
                    <a:lnTo>
                      <a:pt x="1543" y="2114"/>
                    </a:lnTo>
                    <a:lnTo>
                      <a:pt x="1581" y="2133"/>
                    </a:lnTo>
                    <a:lnTo>
                      <a:pt x="1619" y="2133"/>
                    </a:lnTo>
                    <a:lnTo>
                      <a:pt x="1657" y="2114"/>
                    </a:lnTo>
                    <a:lnTo>
                      <a:pt x="1733" y="2076"/>
                    </a:lnTo>
                    <a:lnTo>
                      <a:pt x="1809" y="2000"/>
                    </a:lnTo>
                    <a:lnTo>
                      <a:pt x="1847" y="1923"/>
                    </a:lnTo>
                    <a:lnTo>
                      <a:pt x="1867" y="1809"/>
                    </a:lnTo>
                    <a:lnTo>
                      <a:pt x="1905" y="1733"/>
                    </a:lnTo>
                    <a:lnTo>
                      <a:pt x="1923" y="1752"/>
                    </a:lnTo>
                    <a:lnTo>
                      <a:pt x="1943" y="1790"/>
                    </a:lnTo>
                    <a:lnTo>
                      <a:pt x="1981" y="1867"/>
                    </a:lnTo>
                    <a:lnTo>
                      <a:pt x="2267" y="1790"/>
                    </a:lnTo>
                    <a:lnTo>
                      <a:pt x="2343" y="1790"/>
                    </a:lnTo>
                    <a:lnTo>
                      <a:pt x="2381" y="1809"/>
                    </a:lnTo>
                    <a:lnTo>
                      <a:pt x="2419" y="1847"/>
                    </a:lnTo>
                    <a:lnTo>
                      <a:pt x="2457" y="1943"/>
                    </a:lnTo>
                    <a:lnTo>
                      <a:pt x="2495" y="1943"/>
                    </a:lnTo>
                    <a:lnTo>
                      <a:pt x="2533" y="1904"/>
                    </a:lnTo>
                    <a:lnTo>
                      <a:pt x="2553" y="1847"/>
                    </a:lnTo>
                    <a:lnTo>
                      <a:pt x="2571" y="1809"/>
                    </a:lnTo>
                    <a:lnTo>
                      <a:pt x="2629" y="1676"/>
                    </a:lnTo>
                    <a:lnTo>
                      <a:pt x="2648" y="1638"/>
                    </a:lnTo>
                    <a:lnTo>
                      <a:pt x="2667" y="1619"/>
                    </a:lnTo>
                    <a:lnTo>
                      <a:pt x="2685" y="1600"/>
                    </a:lnTo>
                    <a:lnTo>
                      <a:pt x="2705" y="1581"/>
                    </a:lnTo>
                    <a:lnTo>
                      <a:pt x="2743" y="1542"/>
                    </a:lnTo>
                    <a:lnTo>
                      <a:pt x="2762" y="1428"/>
                    </a:lnTo>
                    <a:lnTo>
                      <a:pt x="2724" y="1314"/>
                    </a:lnTo>
                    <a:lnTo>
                      <a:pt x="2648" y="1105"/>
                    </a:lnTo>
                    <a:lnTo>
                      <a:pt x="2705" y="1047"/>
                    </a:lnTo>
                    <a:lnTo>
                      <a:pt x="2800" y="1009"/>
                    </a:lnTo>
                    <a:lnTo>
                      <a:pt x="2895" y="1009"/>
                    </a:lnTo>
                    <a:lnTo>
                      <a:pt x="2971" y="1009"/>
                    </a:lnTo>
                    <a:lnTo>
                      <a:pt x="3200" y="1047"/>
                    </a:lnTo>
                    <a:lnTo>
                      <a:pt x="3295" y="1105"/>
                    </a:lnTo>
                    <a:lnTo>
                      <a:pt x="3371" y="1161"/>
                    </a:lnTo>
                    <a:lnTo>
                      <a:pt x="3428" y="1238"/>
                    </a:lnTo>
                    <a:lnTo>
                      <a:pt x="3447" y="1333"/>
                    </a:lnTo>
                    <a:lnTo>
                      <a:pt x="3447" y="1524"/>
                    </a:lnTo>
                    <a:lnTo>
                      <a:pt x="3486" y="1657"/>
                    </a:lnTo>
                    <a:lnTo>
                      <a:pt x="3600" y="1867"/>
                    </a:lnTo>
                    <a:lnTo>
                      <a:pt x="3638" y="1981"/>
                    </a:lnTo>
                    <a:lnTo>
                      <a:pt x="4114" y="1581"/>
                    </a:lnTo>
                    <a:lnTo>
                      <a:pt x="5047" y="780"/>
                    </a:lnTo>
                    <a:lnTo>
                      <a:pt x="5219" y="609"/>
                    </a:lnTo>
                    <a:lnTo>
                      <a:pt x="5638" y="0"/>
                    </a:lnTo>
                    <a:lnTo>
                      <a:pt x="6171" y="0"/>
                    </a:lnTo>
                  </a:path>
                </a:pathLst>
              </a:custGeom>
              <a:solidFill>
                <a:srgbClr val="BDBDB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78" name="Freeform 10">
                <a:extLst>
                  <a:ext uri="{FF2B5EF4-FFF2-40B4-BE49-F238E27FC236}">
                    <a16:creationId xmlns:a16="http://schemas.microsoft.com/office/drawing/2014/main" id="{232386BB-4E82-2946-8D65-69FFD5F9B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7075" y="6062663"/>
                <a:ext cx="2098675" cy="1962150"/>
              </a:xfrm>
              <a:custGeom>
                <a:avLst/>
                <a:gdLst>
                  <a:gd name="T0" fmla="*/ 2147483646 w 5830"/>
                  <a:gd name="T1" fmla="*/ 2147483646 h 5449"/>
                  <a:gd name="T2" fmla="*/ 2147483646 w 5830"/>
                  <a:gd name="T3" fmla="*/ 2147483646 h 5449"/>
                  <a:gd name="T4" fmla="*/ 2147483646 w 5830"/>
                  <a:gd name="T5" fmla="*/ 2147483646 h 5449"/>
                  <a:gd name="T6" fmla="*/ 2147483646 w 5830"/>
                  <a:gd name="T7" fmla="*/ 2147483646 h 5449"/>
                  <a:gd name="T8" fmla="*/ 2147483646 w 5830"/>
                  <a:gd name="T9" fmla="*/ 2147483646 h 5449"/>
                  <a:gd name="T10" fmla="*/ 2147483646 w 5830"/>
                  <a:gd name="T11" fmla="*/ 2147483646 h 5449"/>
                  <a:gd name="T12" fmla="*/ 2147483646 w 5830"/>
                  <a:gd name="T13" fmla="*/ 2147483646 h 5449"/>
                  <a:gd name="T14" fmla="*/ 2147483646 w 5830"/>
                  <a:gd name="T15" fmla="*/ 2147483646 h 5449"/>
                  <a:gd name="T16" fmla="*/ 2147483646 w 5830"/>
                  <a:gd name="T17" fmla="*/ 2147483646 h 5449"/>
                  <a:gd name="T18" fmla="*/ 2147483646 w 5830"/>
                  <a:gd name="T19" fmla="*/ 2147483646 h 5449"/>
                  <a:gd name="T20" fmla="*/ 2147483646 w 5830"/>
                  <a:gd name="T21" fmla="*/ 2147483646 h 5449"/>
                  <a:gd name="T22" fmla="*/ 2147483646 w 5830"/>
                  <a:gd name="T23" fmla="*/ 2147483646 h 5449"/>
                  <a:gd name="T24" fmla="*/ 2147483646 w 5830"/>
                  <a:gd name="T25" fmla="*/ 2147483646 h 5449"/>
                  <a:gd name="T26" fmla="*/ 2147483646 w 5830"/>
                  <a:gd name="T27" fmla="*/ 2147483646 h 5449"/>
                  <a:gd name="T28" fmla="*/ 2147483646 w 5830"/>
                  <a:gd name="T29" fmla="*/ 2147483646 h 5449"/>
                  <a:gd name="T30" fmla="*/ 2147483646 w 5830"/>
                  <a:gd name="T31" fmla="*/ 2147483646 h 5449"/>
                  <a:gd name="T32" fmla="*/ 2147483646 w 5830"/>
                  <a:gd name="T33" fmla="*/ 2147483646 h 5449"/>
                  <a:gd name="T34" fmla="*/ 2147483646 w 5830"/>
                  <a:gd name="T35" fmla="*/ 2147483646 h 5449"/>
                  <a:gd name="T36" fmla="*/ 2147483646 w 5830"/>
                  <a:gd name="T37" fmla="*/ 2147483646 h 5449"/>
                  <a:gd name="T38" fmla="*/ 2147483646 w 5830"/>
                  <a:gd name="T39" fmla="*/ 2147483646 h 5449"/>
                  <a:gd name="T40" fmla="*/ 2147483646 w 5830"/>
                  <a:gd name="T41" fmla="*/ 2147483646 h 5449"/>
                  <a:gd name="T42" fmla="*/ 2147483646 w 5830"/>
                  <a:gd name="T43" fmla="*/ 2147483646 h 5449"/>
                  <a:gd name="T44" fmla="*/ 2147483646 w 5830"/>
                  <a:gd name="T45" fmla="*/ 2147483646 h 5449"/>
                  <a:gd name="T46" fmla="*/ 2147483646 w 5830"/>
                  <a:gd name="T47" fmla="*/ 2147483646 h 5449"/>
                  <a:gd name="T48" fmla="*/ 2147483646 w 5830"/>
                  <a:gd name="T49" fmla="*/ 2147483646 h 5449"/>
                  <a:gd name="T50" fmla="*/ 2147483646 w 5830"/>
                  <a:gd name="T51" fmla="*/ 2147483646 h 5449"/>
                  <a:gd name="T52" fmla="*/ 2147483646 w 5830"/>
                  <a:gd name="T53" fmla="*/ 2147483646 h 5449"/>
                  <a:gd name="T54" fmla="*/ 2147483646 w 5830"/>
                  <a:gd name="T55" fmla="*/ 2147483646 h 5449"/>
                  <a:gd name="T56" fmla="*/ 2147483646 w 5830"/>
                  <a:gd name="T57" fmla="*/ 2147483646 h 5449"/>
                  <a:gd name="T58" fmla="*/ 2147483646 w 5830"/>
                  <a:gd name="T59" fmla="*/ 2147483646 h 5449"/>
                  <a:gd name="T60" fmla="*/ 2147483646 w 5830"/>
                  <a:gd name="T61" fmla="*/ 2147483646 h 5449"/>
                  <a:gd name="T62" fmla="*/ 2147483646 w 5830"/>
                  <a:gd name="T63" fmla="*/ 2147483646 h 5449"/>
                  <a:gd name="T64" fmla="*/ 2147483646 w 5830"/>
                  <a:gd name="T65" fmla="*/ 2147483646 h 5449"/>
                  <a:gd name="T66" fmla="*/ 2147483646 w 5830"/>
                  <a:gd name="T67" fmla="*/ 2147483646 h 5449"/>
                  <a:gd name="T68" fmla="*/ 2147483646 w 5830"/>
                  <a:gd name="T69" fmla="*/ 2147483646 h 5449"/>
                  <a:gd name="T70" fmla="*/ 2147483646 w 5830"/>
                  <a:gd name="T71" fmla="*/ 2147483646 h 5449"/>
                  <a:gd name="T72" fmla="*/ 2147483646 w 5830"/>
                  <a:gd name="T73" fmla="*/ 2147483646 h 5449"/>
                  <a:gd name="T74" fmla="*/ 2147483646 w 5830"/>
                  <a:gd name="T75" fmla="*/ 2147483646 h 5449"/>
                  <a:gd name="T76" fmla="*/ 2147483646 w 5830"/>
                  <a:gd name="T77" fmla="*/ 2147483646 h 5449"/>
                  <a:gd name="T78" fmla="*/ 2147483646 w 5830"/>
                  <a:gd name="T79" fmla="*/ 2147483646 h 5449"/>
                  <a:gd name="T80" fmla="*/ 2147483646 w 5830"/>
                  <a:gd name="T81" fmla="*/ 2147483646 h 5449"/>
                  <a:gd name="T82" fmla="*/ 2147483646 w 5830"/>
                  <a:gd name="T83" fmla="*/ 2147483646 h 5449"/>
                  <a:gd name="T84" fmla="*/ 2147483646 w 5830"/>
                  <a:gd name="T85" fmla="*/ 0 h 5449"/>
                  <a:gd name="T86" fmla="*/ 2147483646 w 5830"/>
                  <a:gd name="T87" fmla="*/ 2147483646 h 5449"/>
                  <a:gd name="T88" fmla="*/ 2147483646 w 5830"/>
                  <a:gd name="T89" fmla="*/ 2147483646 h 5449"/>
                  <a:gd name="T90" fmla="*/ 2147483646 w 5830"/>
                  <a:gd name="T91" fmla="*/ 2147483646 h 5449"/>
                  <a:gd name="T92" fmla="*/ 2147483646 w 5830"/>
                  <a:gd name="T93" fmla="*/ 2147483646 h 5449"/>
                  <a:gd name="T94" fmla="*/ 2147483646 w 5830"/>
                  <a:gd name="T95" fmla="*/ 2147483646 h 5449"/>
                  <a:gd name="T96" fmla="*/ 2147483646 w 5830"/>
                  <a:gd name="T97" fmla="*/ 2147483646 h 5449"/>
                  <a:gd name="T98" fmla="*/ 2147483646 w 5830"/>
                  <a:gd name="T99" fmla="*/ 2147483646 h 5449"/>
                  <a:gd name="T100" fmla="*/ 2147483646 w 5830"/>
                  <a:gd name="T101" fmla="*/ 2147483646 h 5449"/>
                  <a:gd name="T102" fmla="*/ 2147483646 w 5830"/>
                  <a:gd name="T103" fmla="*/ 2147483646 h 5449"/>
                  <a:gd name="T104" fmla="*/ 2147483646 w 5830"/>
                  <a:gd name="T105" fmla="*/ 2147483646 h 5449"/>
                  <a:gd name="T106" fmla="*/ 2147483646 w 5830"/>
                  <a:gd name="T107" fmla="*/ 2147483646 h 5449"/>
                  <a:gd name="T108" fmla="*/ 2147483646 w 5830"/>
                  <a:gd name="T109" fmla="*/ 2147483646 h 5449"/>
                  <a:gd name="T110" fmla="*/ 2147483646 w 5830"/>
                  <a:gd name="T111" fmla="*/ 2147483646 h 5449"/>
                  <a:gd name="T112" fmla="*/ 2147483646 w 5830"/>
                  <a:gd name="T113" fmla="*/ 2147483646 h 5449"/>
                  <a:gd name="T114" fmla="*/ 2147483646 w 5830"/>
                  <a:gd name="T115" fmla="*/ 2147483646 h 5449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830" h="5449">
                    <a:moveTo>
                      <a:pt x="2267" y="0"/>
                    </a:moveTo>
                    <a:lnTo>
                      <a:pt x="2325" y="38"/>
                    </a:lnTo>
                    <a:lnTo>
                      <a:pt x="2362" y="76"/>
                    </a:lnTo>
                    <a:lnTo>
                      <a:pt x="2381" y="133"/>
                    </a:lnTo>
                    <a:lnTo>
                      <a:pt x="2439" y="399"/>
                    </a:lnTo>
                    <a:lnTo>
                      <a:pt x="2457" y="419"/>
                    </a:lnTo>
                    <a:lnTo>
                      <a:pt x="2496" y="457"/>
                    </a:lnTo>
                    <a:lnTo>
                      <a:pt x="2572" y="590"/>
                    </a:lnTo>
                    <a:lnTo>
                      <a:pt x="2591" y="628"/>
                    </a:lnTo>
                    <a:lnTo>
                      <a:pt x="2591" y="704"/>
                    </a:lnTo>
                    <a:lnTo>
                      <a:pt x="2629" y="780"/>
                    </a:lnTo>
                    <a:lnTo>
                      <a:pt x="2667" y="838"/>
                    </a:lnTo>
                    <a:lnTo>
                      <a:pt x="2706" y="914"/>
                    </a:lnTo>
                    <a:lnTo>
                      <a:pt x="2667" y="933"/>
                    </a:lnTo>
                    <a:lnTo>
                      <a:pt x="2762" y="1066"/>
                    </a:lnTo>
                    <a:lnTo>
                      <a:pt x="2782" y="1105"/>
                    </a:lnTo>
                    <a:lnTo>
                      <a:pt x="2801" y="1123"/>
                    </a:lnTo>
                    <a:lnTo>
                      <a:pt x="2972" y="1257"/>
                    </a:lnTo>
                    <a:lnTo>
                      <a:pt x="2991" y="1295"/>
                    </a:lnTo>
                    <a:lnTo>
                      <a:pt x="3010" y="1314"/>
                    </a:lnTo>
                    <a:lnTo>
                      <a:pt x="2953" y="1333"/>
                    </a:lnTo>
                    <a:lnTo>
                      <a:pt x="2858" y="1333"/>
                    </a:lnTo>
                    <a:lnTo>
                      <a:pt x="2801" y="1333"/>
                    </a:lnTo>
                    <a:lnTo>
                      <a:pt x="2743" y="1371"/>
                    </a:lnTo>
                    <a:lnTo>
                      <a:pt x="2706" y="1390"/>
                    </a:lnTo>
                    <a:lnTo>
                      <a:pt x="2706" y="1447"/>
                    </a:lnTo>
                    <a:lnTo>
                      <a:pt x="2706" y="1562"/>
                    </a:lnTo>
                    <a:lnTo>
                      <a:pt x="2706" y="1600"/>
                    </a:lnTo>
                    <a:lnTo>
                      <a:pt x="2801" y="1923"/>
                    </a:lnTo>
                    <a:lnTo>
                      <a:pt x="2801" y="2019"/>
                    </a:lnTo>
                    <a:lnTo>
                      <a:pt x="2838" y="2133"/>
                    </a:lnTo>
                    <a:lnTo>
                      <a:pt x="2858" y="2171"/>
                    </a:lnTo>
                    <a:lnTo>
                      <a:pt x="2896" y="2209"/>
                    </a:lnTo>
                    <a:lnTo>
                      <a:pt x="2991" y="2324"/>
                    </a:lnTo>
                    <a:lnTo>
                      <a:pt x="3029" y="2361"/>
                    </a:lnTo>
                    <a:lnTo>
                      <a:pt x="3029" y="2400"/>
                    </a:lnTo>
                    <a:lnTo>
                      <a:pt x="3010" y="2495"/>
                    </a:lnTo>
                    <a:lnTo>
                      <a:pt x="3029" y="2514"/>
                    </a:lnTo>
                    <a:lnTo>
                      <a:pt x="3067" y="2552"/>
                    </a:lnTo>
                    <a:lnTo>
                      <a:pt x="3087" y="2590"/>
                    </a:lnTo>
                    <a:lnTo>
                      <a:pt x="3087" y="2628"/>
                    </a:lnTo>
                    <a:lnTo>
                      <a:pt x="3067" y="2666"/>
                    </a:lnTo>
                    <a:lnTo>
                      <a:pt x="3048" y="2705"/>
                    </a:lnTo>
                    <a:lnTo>
                      <a:pt x="3010" y="2724"/>
                    </a:lnTo>
                    <a:lnTo>
                      <a:pt x="3010" y="2742"/>
                    </a:lnTo>
                    <a:lnTo>
                      <a:pt x="3048" y="2781"/>
                    </a:lnTo>
                    <a:lnTo>
                      <a:pt x="3143" y="2914"/>
                    </a:lnTo>
                    <a:lnTo>
                      <a:pt x="3315" y="3028"/>
                    </a:lnTo>
                    <a:lnTo>
                      <a:pt x="3505" y="3218"/>
                    </a:lnTo>
                    <a:lnTo>
                      <a:pt x="3544" y="3257"/>
                    </a:lnTo>
                    <a:lnTo>
                      <a:pt x="3944" y="3409"/>
                    </a:lnTo>
                    <a:lnTo>
                      <a:pt x="4325" y="3504"/>
                    </a:lnTo>
                    <a:lnTo>
                      <a:pt x="4325" y="3428"/>
                    </a:lnTo>
                    <a:lnTo>
                      <a:pt x="4286" y="3371"/>
                    </a:lnTo>
                    <a:lnTo>
                      <a:pt x="4191" y="3276"/>
                    </a:lnTo>
                    <a:lnTo>
                      <a:pt x="4248" y="3257"/>
                    </a:lnTo>
                    <a:lnTo>
                      <a:pt x="4477" y="3333"/>
                    </a:lnTo>
                    <a:lnTo>
                      <a:pt x="4496" y="3314"/>
                    </a:lnTo>
                    <a:lnTo>
                      <a:pt x="4496" y="3276"/>
                    </a:lnTo>
                    <a:lnTo>
                      <a:pt x="4477" y="3238"/>
                    </a:lnTo>
                    <a:lnTo>
                      <a:pt x="4496" y="3218"/>
                    </a:lnTo>
                    <a:lnTo>
                      <a:pt x="4534" y="3218"/>
                    </a:lnTo>
                    <a:lnTo>
                      <a:pt x="4534" y="3200"/>
                    </a:lnTo>
                    <a:lnTo>
                      <a:pt x="4477" y="3181"/>
                    </a:lnTo>
                    <a:lnTo>
                      <a:pt x="4362" y="3066"/>
                    </a:lnTo>
                    <a:lnTo>
                      <a:pt x="4325" y="3028"/>
                    </a:lnTo>
                    <a:lnTo>
                      <a:pt x="4248" y="3009"/>
                    </a:lnTo>
                    <a:lnTo>
                      <a:pt x="4191" y="2952"/>
                    </a:lnTo>
                    <a:lnTo>
                      <a:pt x="4153" y="2876"/>
                    </a:lnTo>
                    <a:lnTo>
                      <a:pt x="4134" y="2800"/>
                    </a:lnTo>
                    <a:lnTo>
                      <a:pt x="4172" y="2819"/>
                    </a:lnTo>
                    <a:lnTo>
                      <a:pt x="4172" y="2838"/>
                    </a:lnTo>
                    <a:lnTo>
                      <a:pt x="4172" y="2857"/>
                    </a:lnTo>
                    <a:lnTo>
                      <a:pt x="4191" y="2857"/>
                    </a:lnTo>
                    <a:lnTo>
                      <a:pt x="4191" y="2800"/>
                    </a:lnTo>
                    <a:lnTo>
                      <a:pt x="4229" y="2761"/>
                    </a:lnTo>
                    <a:lnTo>
                      <a:pt x="4325" y="2705"/>
                    </a:lnTo>
                    <a:lnTo>
                      <a:pt x="4343" y="2724"/>
                    </a:lnTo>
                    <a:lnTo>
                      <a:pt x="4362" y="2685"/>
                    </a:lnTo>
                    <a:lnTo>
                      <a:pt x="4362" y="2609"/>
                    </a:lnTo>
                    <a:lnTo>
                      <a:pt x="4362" y="2571"/>
                    </a:lnTo>
                    <a:lnTo>
                      <a:pt x="4401" y="2590"/>
                    </a:lnTo>
                    <a:lnTo>
                      <a:pt x="4401" y="2628"/>
                    </a:lnTo>
                    <a:lnTo>
                      <a:pt x="4401" y="2705"/>
                    </a:lnTo>
                    <a:lnTo>
                      <a:pt x="4382" y="2742"/>
                    </a:lnTo>
                    <a:lnTo>
                      <a:pt x="4401" y="2761"/>
                    </a:lnTo>
                    <a:lnTo>
                      <a:pt x="4420" y="2800"/>
                    </a:lnTo>
                    <a:lnTo>
                      <a:pt x="4420" y="2838"/>
                    </a:lnTo>
                    <a:lnTo>
                      <a:pt x="4420" y="2876"/>
                    </a:lnTo>
                    <a:lnTo>
                      <a:pt x="4420" y="2895"/>
                    </a:lnTo>
                    <a:lnTo>
                      <a:pt x="4439" y="2914"/>
                    </a:lnTo>
                    <a:lnTo>
                      <a:pt x="4458" y="2914"/>
                    </a:lnTo>
                    <a:lnTo>
                      <a:pt x="4458" y="2895"/>
                    </a:lnTo>
                    <a:lnTo>
                      <a:pt x="4477" y="2876"/>
                    </a:lnTo>
                    <a:lnTo>
                      <a:pt x="4496" y="2895"/>
                    </a:lnTo>
                    <a:lnTo>
                      <a:pt x="4496" y="2933"/>
                    </a:lnTo>
                    <a:lnTo>
                      <a:pt x="4496" y="3009"/>
                    </a:lnTo>
                    <a:lnTo>
                      <a:pt x="4515" y="2990"/>
                    </a:lnTo>
                    <a:lnTo>
                      <a:pt x="4515" y="3028"/>
                    </a:lnTo>
                    <a:lnTo>
                      <a:pt x="4572" y="3028"/>
                    </a:lnTo>
                    <a:lnTo>
                      <a:pt x="4648" y="3009"/>
                    </a:lnTo>
                    <a:lnTo>
                      <a:pt x="4687" y="2971"/>
                    </a:lnTo>
                    <a:lnTo>
                      <a:pt x="4763" y="2914"/>
                    </a:lnTo>
                    <a:lnTo>
                      <a:pt x="4801" y="2876"/>
                    </a:lnTo>
                    <a:lnTo>
                      <a:pt x="4839" y="2857"/>
                    </a:lnTo>
                    <a:lnTo>
                      <a:pt x="4915" y="2838"/>
                    </a:lnTo>
                    <a:lnTo>
                      <a:pt x="4953" y="2838"/>
                    </a:lnTo>
                    <a:lnTo>
                      <a:pt x="5829" y="3257"/>
                    </a:lnTo>
                    <a:lnTo>
                      <a:pt x="5677" y="3295"/>
                    </a:lnTo>
                    <a:lnTo>
                      <a:pt x="5315" y="3352"/>
                    </a:lnTo>
                    <a:lnTo>
                      <a:pt x="5163" y="3409"/>
                    </a:lnTo>
                    <a:lnTo>
                      <a:pt x="5163" y="3428"/>
                    </a:lnTo>
                    <a:lnTo>
                      <a:pt x="5163" y="3409"/>
                    </a:lnTo>
                    <a:lnTo>
                      <a:pt x="5124" y="3371"/>
                    </a:lnTo>
                    <a:lnTo>
                      <a:pt x="5124" y="3352"/>
                    </a:lnTo>
                    <a:lnTo>
                      <a:pt x="5105" y="3352"/>
                    </a:lnTo>
                    <a:lnTo>
                      <a:pt x="5048" y="3428"/>
                    </a:lnTo>
                    <a:lnTo>
                      <a:pt x="4915" y="3409"/>
                    </a:lnTo>
                    <a:lnTo>
                      <a:pt x="4839" y="3390"/>
                    </a:lnTo>
                    <a:lnTo>
                      <a:pt x="4801" y="3352"/>
                    </a:lnTo>
                    <a:lnTo>
                      <a:pt x="4782" y="3390"/>
                    </a:lnTo>
                    <a:lnTo>
                      <a:pt x="4801" y="3428"/>
                    </a:lnTo>
                    <a:lnTo>
                      <a:pt x="4839" y="3467"/>
                    </a:lnTo>
                    <a:lnTo>
                      <a:pt x="4877" y="3485"/>
                    </a:lnTo>
                    <a:lnTo>
                      <a:pt x="4877" y="3504"/>
                    </a:lnTo>
                    <a:lnTo>
                      <a:pt x="5010" y="3676"/>
                    </a:lnTo>
                    <a:lnTo>
                      <a:pt x="5029" y="3733"/>
                    </a:lnTo>
                    <a:lnTo>
                      <a:pt x="5029" y="3752"/>
                    </a:lnTo>
                    <a:lnTo>
                      <a:pt x="5010" y="3790"/>
                    </a:lnTo>
                    <a:lnTo>
                      <a:pt x="5029" y="3848"/>
                    </a:lnTo>
                    <a:lnTo>
                      <a:pt x="5048" y="3962"/>
                    </a:lnTo>
                    <a:lnTo>
                      <a:pt x="4991" y="3943"/>
                    </a:lnTo>
                    <a:lnTo>
                      <a:pt x="4972" y="4000"/>
                    </a:lnTo>
                    <a:lnTo>
                      <a:pt x="4991" y="4114"/>
                    </a:lnTo>
                    <a:lnTo>
                      <a:pt x="5010" y="4171"/>
                    </a:lnTo>
                    <a:lnTo>
                      <a:pt x="5048" y="4228"/>
                    </a:lnTo>
                    <a:lnTo>
                      <a:pt x="5144" y="4324"/>
                    </a:lnTo>
                    <a:lnTo>
                      <a:pt x="5334" y="4438"/>
                    </a:lnTo>
                    <a:lnTo>
                      <a:pt x="5372" y="4476"/>
                    </a:lnTo>
                    <a:lnTo>
                      <a:pt x="5353" y="4533"/>
                    </a:lnTo>
                    <a:lnTo>
                      <a:pt x="5296" y="4495"/>
                    </a:lnTo>
                    <a:lnTo>
                      <a:pt x="5182" y="4419"/>
                    </a:lnTo>
                    <a:lnTo>
                      <a:pt x="5200" y="4457"/>
                    </a:lnTo>
                    <a:lnTo>
                      <a:pt x="5277" y="4552"/>
                    </a:lnTo>
                    <a:lnTo>
                      <a:pt x="5391" y="4705"/>
                    </a:lnTo>
                    <a:lnTo>
                      <a:pt x="5410" y="4742"/>
                    </a:lnTo>
                    <a:lnTo>
                      <a:pt x="5429" y="4800"/>
                    </a:lnTo>
                    <a:lnTo>
                      <a:pt x="5467" y="4914"/>
                    </a:lnTo>
                    <a:lnTo>
                      <a:pt x="5467" y="5009"/>
                    </a:lnTo>
                    <a:lnTo>
                      <a:pt x="5467" y="5104"/>
                    </a:lnTo>
                    <a:lnTo>
                      <a:pt x="5467" y="5143"/>
                    </a:lnTo>
                    <a:lnTo>
                      <a:pt x="5486" y="5162"/>
                    </a:lnTo>
                    <a:lnTo>
                      <a:pt x="5505" y="5181"/>
                    </a:lnTo>
                    <a:lnTo>
                      <a:pt x="5505" y="5199"/>
                    </a:lnTo>
                    <a:lnTo>
                      <a:pt x="5505" y="5257"/>
                    </a:lnTo>
                    <a:lnTo>
                      <a:pt x="5505" y="5276"/>
                    </a:lnTo>
                    <a:lnTo>
                      <a:pt x="5505" y="5314"/>
                    </a:lnTo>
                    <a:lnTo>
                      <a:pt x="5486" y="5314"/>
                    </a:lnTo>
                    <a:lnTo>
                      <a:pt x="5467" y="5333"/>
                    </a:lnTo>
                    <a:lnTo>
                      <a:pt x="5449" y="5333"/>
                    </a:lnTo>
                    <a:lnTo>
                      <a:pt x="5429" y="5352"/>
                    </a:lnTo>
                    <a:lnTo>
                      <a:pt x="5410" y="5390"/>
                    </a:lnTo>
                    <a:lnTo>
                      <a:pt x="5353" y="5409"/>
                    </a:lnTo>
                    <a:lnTo>
                      <a:pt x="5277" y="5448"/>
                    </a:lnTo>
                    <a:lnTo>
                      <a:pt x="5239" y="5448"/>
                    </a:lnTo>
                    <a:lnTo>
                      <a:pt x="5200" y="5428"/>
                    </a:lnTo>
                    <a:lnTo>
                      <a:pt x="5029" y="5276"/>
                    </a:lnTo>
                    <a:lnTo>
                      <a:pt x="5029" y="5219"/>
                    </a:lnTo>
                    <a:lnTo>
                      <a:pt x="5068" y="5123"/>
                    </a:lnTo>
                    <a:lnTo>
                      <a:pt x="5068" y="5085"/>
                    </a:lnTo>
                    <a:lnTo>
                      <a:pt x="5010" y="4933"/>
                    </a:lnTo>
                    <a:lnTo>
                      <a:pt x="4763" y="4590"/>
                    </a:lnTo>
                    <a:lnTo>
                      <a:pt x="4743" y="4571"/>
                    </a:lnTo>
                    <a:lnTo>
                      <a:pt x="4743" y="4533"/>
                    </a:lnTo>
                    <a:lnTo>
                      <a:pt x="4743" y="4514"/>
                    </a:lnTo>
                    <a:lnTo>
                      <a:pt x="4687" y="4476"/>
                    </a:lnTo>
                    <a:lnTo>
                      <a:pt x="4667" y="4457"/>
                    </a:lnTo>
                    <a:lnTo>
                      <a:pt x="4591" y="4419"/>
                    </a:lnTo>
                    <a:lnTo>
                      <a:pt x="4591" y="4381"/>
                    </a:lnTo>
                    <a:lnTo>
                      <a:pt x="4534" y="4342"/>
                    </a:lnTo>
                    <a:lnTo>
                      <a:pt x="4382" y="4342"/>
                    </a:lnTo>
                    <a:lnTo>
                      <a:pt x="4382" y="4305"/>
                    </a:lnTo>
                    <a:lnTo>
                      <a:pt x="4343" y="4285"/>
                    </a:lnTo>
                    <a:lnTo>
                      <a:pt x="4248" y="4285"/>
                    </a:lnTo>
                    <a:lnTo>
                      <a:pt x="4210" y="4247"/>
                    </a:lnTo>
                    <a:lnTo>
                      <a:pt x="4210" y="4228"/>
                    </a:lnTo>
                    <a:lnTo>
                      <a:pt x="4191" y="4190"/>
                    </a:lnTo>
                    <a:lnTo>
                      <a:pt x="4191" y="4171"/>
                    </a:lnTo>
                    <a:lnTo>
                      <a:pt x="4153" y="4133"/>
                    </a:lnTo>
                    <a:lnTo>
                      <a:pt x="4020" y="3904"/>
                    </a:lnTo>
                    <a:lnTo>
                      <a:pt x="3962" y="3828"/>
                    </a:lnTo>
                    <a:lnTo>
                      <a:pt x="3867" y="3771"/>
                    </a:lnTo>
                    <a:lnTo>
                      <a:pt x="3848" y="3828"/>
                    </a:lnTo>
                    <a:lnTo>
                      <a:pt x="3810" y="3809"/>
                    </a:lnTo>
                    <a:lnTo>
                      <a:pt x="3772" y="3771"/>
                    </a:lnTo>
                    <a:lnTo>
                      <a:pt x="3734" y="3752"/>
                    </a:lnTo>
                    <a:lnTo>
                      <a:pt x="3677" y="3752"/>
                    </a:lnTo>
                    <a:lnTo>
                      <a:pt x="3581" y="3657"/>
                    </a:lnTo>
                    <a:lnTo>
                      <a:pt x="3544" y="3638"/>
                    </a:lnTo>
                    <a:lnTo>
                      <a:pt x="3524" y="3638"/>
                    </a:lnTo>
                    <a:lnTo>
                      <a:pt x="3486" y="3638"/>
                    </a:lnTo>
                    <a:lnTo>
                      <a:pt x="3467" y="3619"/>
                    </a:lnTo>
                    <a:lnTo>
                      <a:pt x="3410" y="3581"/>
                    </a:lnTo>
                    <a:lnTo>
                      <a:pt x="3372" y="3543"/>
                    </a:lnTo>
                    <a:lnTo>
                      <a:pt x="3353" y="3543"/>
                    </a:lnTo>
                    <a:lnTo>
                      <a:pt x="3258" y="3523"/>
                    </a:lnTo>
                    <a:lnTo>
                      <a:pt x="3219" y="3467"/>
                    </a:lnTo>
                    <a:lnTo>
                      <a:pt x="3201" y="3428"/>
                    </a:lnTo>
                    <a:lnTo>
                      <a:pt x="3163" y="3390"/>
                    </a:lnTo>
                    <a:lnTo>
                      <a:pt x="3143" y="3390"/>
                    </a:lnTo>
                    <a:lnTo>
                      <a:pt x="3048" y="3352"/>
                    </a:lnTo>
                    <a:lnTo>
                      <a:pt x="2991" y="3333"/>
                    </a:lnTo>
                    <a:lnTo>
                      <a:pt x="2991" y="3371"/>
                    </a:lnTo>
                    <a:lnTo>
                      <a:pt x="2934" y="3390"/>
                    </a:lnTo>
                    <a:lnTo>
                      <a:pt x="2934" y="3428"/>
                    </a:lnTo>
                    <a:lnTo>
                      <a:pt x="2915" y="3447"/>
                    </a:lnTo>
                    <a:lnTo>
                      <a:pt x="2782" y="3485"/>
                    </a:lnTo>
                    <a:lnTo>
                      <a:pt x="2762" y="3485"/>
                    </a:lnTo>
                    <a:lnTo>
                      <a:pt x="2724" y="3523"/>
                    </a:lnTo>
                    <a:lnTo>
                      <a:pt x="2706" y="3523"/>
                    </a:lnTo>
                    <a:lnTo>
                      <a:pt x="2667" y="3523"/>
                    </a:lnTo>
                    <a:lnTo>
                      <a:pt x="2648" y="3523"/>
                    </a:lnTo>
                    <a:lnTo>
                      <a:pt x="2610" y="3543"/>
                    </a:lnTo>
                    <a:lnTo>
                      <a:pt x="2553" y="3581"/>
                    </a:lnTo>
                    <a:lnTo>
                      <a:pt x="2496" y="3599"/>
                    </a:lnTo>
                    <a:lnTo>
                      <a:pt x="2477" y="3619"/>
                    </a:lnTo>
                    <a:lnTo>
                      <a:pt x="2457" y="3619"/>
                    </a:lnTo>
                    <a:lnTo>
                      <a:pt x="2420" y="3619"/>
                    </a:lnTo>
                    <a:lnTo>
                      <a:pt x="2401" y="3619"/>
                    </a:lnTo>
                    <a:lnTo>
                      <a:pt x="2381" y="3638"/>
                    </a:lnTo>
                    <a:lnTo>
                      <a:pt x="2305" y="3733"/>
                    </a:lnTo>
                    <a:lnTo>
                      <a:pt x="2248" y="3790"/>
                    </a:lnTo>
                    <a:lnTo>
                      <a:pt x="2267" y="3980"/>
                    </a:lnTo>
                    <a:lnTo>
                      <a:pt x="2248" y="4038"/>
                    </a:lnTo>
                    <a:lnTo>
                      <a:pt x="2267" y="4038"/>
                    </a:lnTo>
                    <a:lnTo>
                      <a:pt x="2286" y="4057"/>
                    </a:lnTo>
                    <a:lnTo>
                      <a:pt x="2325" y="4057"/>
                    </a:lnTo>
                    <a:lnTo>
                      <a:pt x="2248" y="4152"/>
                    </a:lnTo>
                    <a:lnTo>
                      <a:pt x="2229" y="4171"/>
                    </a:lnTo>
                    <a:lnTo>
                      <a:pt x="2134" y="4133"/>
                    </a:lnTo>
                    <a:lnTo>
                      <a:pt x="2096" y="4133"/>
                    </a:lnTo>
                    <a:lnTo>
                      <a:pt x="2039" y="4171"/>
                    </a:lnTo>
                    <a:lnTo>
                      <a:pt x="1886" y="4266"/>
                    </a:lnTo>
                    <a:lnTo>
                      <a:pt x="1848" y="4324"/>
                    </a:lnTo>
                    <a:lnTo>
                      <a:pt x="1810" y="4324"/>
                    </a:lnTo>
                    <a:lnTo>
                      <a:pt x="1772" y="4285"/>
                    </a:lnTo>
                    <a:lnTo>
                      <a:pt x="1753" y="4285"/>
                    </a:lnTo>
                    <a:lnTo>
                      <a:pt x="1677" y="4247"/>
                    </a:lnTo>
                    <a:lnTo>
                      <a:pt x="1658" y="4247"/>
                    </a:lnTo>
                    <a:lnTo>
                      <a:pt x="1600" y="4247"/>
                    </a:lnTo>
                    <a:lnTo>
                      <a:pt x="1582" y="4247"/>
                    </a:lnTo>
                    <a:lnTo>
                      <a:pt x="1563" y="4228"/>
                    </a:lnTo>
                    <a:lnTo>
                      <a:pt x="1524" y="4209"/>
                    </a:lnTo>
                    <a:lnTo>
                      <a:pt x="1486" y="4209"/>
                    </a:lnTo>
                    <a:lnTo>
                      <a:pt x="1410" y="4228"/>
                    </a:lnTo>
                    <a:lnTo>
                      <a:pt x="1372" y="4247"/>
                    </a:lnTo>
                    <a:lnTo>
                      <a:pt x="1334" y="4266"/>
                    </a:lnTo>
                    <a:lnTo>
                      <a:pt x="1296" y="4247"/>
                    </a:lnTo>
                    <a:lnTo>
                      <a:pt x="1238" y="4247"/>
                    </a:lnTo>
                    <a:lnTo>
                      <a:pt x="1219" y="4228"/>
                    </a:lnTo>
                    <a:lnTo>
                      <a:pt x="1201" y="4209"/>
                    </a:lnTo>
                    <a:lnTo>
                      <a:pt x="1219" y="4190"/>
                    </a:lnTo>
                    <a:lnTo>
                      <a:pt x="1238" y="4171"/>
                    </a:lnTo>
                    <a:lnTo>
                      <a:pt x="1238" y="4152"/>
                    </a:lnTo>
                    <a:lnTo>
                      <a:pt x="1238" y="4076"/>
                    </a:lnTo>
                    <a:lnTo>
                      <a:pt x="1258" y="4038"/>
                    </a:lnTo>
                    <a:lnTo>
                      <a:pt x="1258" y="3980"/>
                    </a:lnTo>
                    <a:lnTo>
                      <a:pt x="1219" y="3885"/>
                    </a:lnTo>
                    <a:lnTo>
                      <a:pt x="1162" y="3848"/>
                    </a:lnTo>
                    <a:lnTo>
                      <a:pt x="1124" y="3828"/>
                    </a:lnTo>
                    <a:lnTo>
                      <a:pt x="1086" y="3828"/>
                    </a:lnTo>
                    <a:lnTo>
                      <a:pt x="1067" y="3828"/>
                    </a:lnTo>
                    <a:lnTo>
                      <a:pt x="857" y="4076"/>
                    </a:lnTo>
                    <a:lnTo>
                      <a:pt x="839" y="4076"/>
                    </a:lnTo>
                    <a:lnTo>
                      <a:pt x="820" y="4057"/>
                    </a:lnTo>
                    <a:lnTo>
                      <a:pt x="820" y="4038"/>
                    </a:lnTo>
                    <a:lnTo>
                      <a:pt x="801" y="4000"/>
                    </a:lnTo>
                    <a:lnTo>
                      <a:pt x="820" y="3980"/>
                    </a:lnTo>
                    <a:lnTo>
                      <a:pt x="839" y="3980"/>
                    </a:lnTo>
                    <a:lnTo>
                      <a:pt x="857" y="3943"/>
                    </a:lnTo>
                    <a:lnTo>
                      <a:pt x="857" y="3904"/>
                    </a:lnTo>
                    <a:lnTo>
                      <a:pt x="877" y="3904"/>
                    </a:lnTo>
                    <a:lnTo>
                      <a:pt x="915" y="3904"/>
                    </a:lnTo>
                    <a:lnTo>
                      <a:pt x="934" y="3885"/>
                    </a:lnTo>
                    <a:lnTo>
                      <a:pt x="934" y="3866"/>
                    </a:lnTo>
                    <a:lnTo>
                      <a:pt x="934" y="3828"/>
                    </a:lnTo>
                    <a:lnTo>
                      <a:pt x="896" y="3790"/>
                    </a:lnTo>
                    <a:lnTo>
                      <a:pt x="877" y="3771"/>
                    </a:lnTo>
                    <a:lnTo>
                      <a:pt x="877" y="3733"/>
                    </a:lnTo>
                    <a:lnTo>
                      <a:pt x="896" y="3676"/>
                    </a:lnTo>
                    <a:lnTo>
                      <a:pt x="896" y="3657"/>
                    </a:lnTo>
                    <a:lnTo>
                      <a:pt x="896" y="3599"/>
                    </a:lnTo>
                    <a:lnTo>
                      <a:pt x="896" y="3562"/>
                    </a:lnTo>
                    <a:lnTo>
                      <a:pt x="877" y="3523"/>
                    </a:lnTo>
                    <a:lnTo>
                      <a:pt x="839" y="3504"/>
                    </a:lnTo>
                    <a:lnTo>
                      <a:pt x="801" y="3485"/>
                    </a:lnTo>
                    <a:lnTo>
                      <a:pt x="572" y="3447"/>
                    </a:lnTo>
                    <a:lnTo>
                      <a:pt x="458" y="3428"/>
                    </a:lnTo>
                    <a:lnTo>
                      <a:pt x="400" y="3428"/>
                    </a:lnTo>
                    <a:lnTo>
                      <a:pt x="344" y="3447"/>
                    </a:lnTo>
                    <a:lnTo>
                      <a:pt x="324" y="3485"/>
                    </a:lnTo>
                    <a:lnTo>
                      <a:pt x="344" y="3523"/>
                    </a:lnTo>
                    <a:lnTo>
                      <a:pt x="381" y="3581"/>
                    </a:lnTo>
                    <a:lnTo>
                      <a:pt x="400" y="3638"/>
                    </a:lnTo>
                    <a:lnTo>
                      <a:pt x="344" y="3638"/>
                    </a:lnTo>
                    <a:lnTo>
                      <a:pt x="248" y="3619"/>
                    </a:lnTo>
                    <a:lnTo>
                      <a:pt x="210" y="3657"/>
                    </a:lnTo>
                    <a:lnTo>
                      <a:pt x="229" y="3714"/>
                    </a:lnTo>
                    <a:lnTo>
                      <a:pt x="248" y="3771"/>
                    </a:lnTo>
                    <a:lnTo>
                      <a:pt x="267" y="3809"/>
                    </a:lnTo>
                    <a:lnTo>
                      <a:pt x="248" y="3848"/>
                    </a:lnTo>
                    <a:lnTo>
                      <a:pt x="210" y="3828"/>
                    </a:lnTo>
                    <a:lnTo>
                      <a:pt x="153" y="3752"/>
                    </a:lnTo>
                    <a:lnTo>
                      <a:pt x="134" y="3657"/>
                    </a:lnTo>
                    <a:lnTo>
                      <a:pt x="134" y="3428"/>
                    </a:lnTo>
                    <a:lnTo>
                      <a:pt x="77" y="3333"/>
                    </a:lnTo>
                    <a:lnTo>
                      <a:pt x="115" y="3314"/>
                    </a:lnTo>
                    <a:lnTo>
                      <a:pt x="153" y="3295"/>
                    </a:lnTo>
                    <a:lnTo>
                      <a:pt x="172" y="3276"/>
                    </a:lnTo>
                    <a:lnTo>
                      <a:pt x="153" y="3257"/>
                    </a:lnTo>
                    <a:lnTo>
                      <a:pt x="134" y="3238"/>
                    </a:lnTo>
                    <a:lnTo>
                      <a:pt x="115" y="3200"/>
                    </a:lnTo>
                    <a:lnTo>
                      <a:pt x="134" y="3047"/>
                    </a:lnTo>
                    <a:lnTo>
                      <a:pt x="134" y="2971"/>
                    </a:lnTo>
                    <a:lnTo>
                      <a:pt x="95" y="2914"/>
                    </a:lnTo>
                    <a:lnTo>
                      <a:pt x="19" y="2895"/>
                    </a:lnTo>
                    <a:lnTo>
                      <a:pt x="19" y="2876"/>
                    </a:lnTo>
                    <a:lnTo>
                      <a:pt x="77" y="2857"/>
                    </a:lnTo>
                    <a:lnTo>
                      <a:pt x="77" y="2819"/>
                    </a:lnTo>
                    <a:lnTo>
                      <a:pt x="58" y="2800"/>
                    </a:lnTo>
                    <a:lnTo>
                      <a:pt x="0" y="2781"/>
                    </a:lnTo>
                    <a:lnTo>
                      <a:pt x="39" y="2781"/>
                    </a:lnTo>
                    <a:lnTo>
                      <a:pt x="58" y="2781"/>
                    </a:lnTo>
                    <a:lnTo>
                      <a:pt x="77" y="2761"/>
                    </a:lnTo>
                    <a:lnTo>
                      <a:pt x="77" y="2742"/>
                    </a:lnTo>
                    <a:lnTo>
                      <a:pt x="39" y="2705"/>
                    </a:lnTo>
                    <a:lnTo>
                      <a:pt x="77" y="2666"/>
                    </a:lnTo>
                    <a:lnTo>
                      <a:pt x="115" y="2609"/>
                    </a:lnTo>
                    <a:lnTo>
                      <a:pt x="134" y="2571"/>
                    </a:lnTo>
                    <a:lnTo>
                      <a:pt x="153" y="2533"/>
                    </a:lnTo>
                    <a:lnTo>
                      <a:pt x="191" y="2495"/>
                    </a:lnTo>
                    <a:lnTo>
                      <a:pt x="286" y="2495"/>
                    </a:lnTo>
                    <a:lnTo>
                      <a:pt x="324" y="2476"/>
                    </a:lnTo>
                    <a:lnTo>
                      <a:pt x="381" y="2438"/>
                    </a:lnTo>
                    <a:lnTo>
                      <a:pt x="400" y="2419"/>
                    </a:lnTo>
                    <a:lnTo>
                      <a:pt x="420" y="2380"/>
                    </a:lnTo>
                    <a:lnTo>
                      <a:pt x="439" y="2361"/>
                    </a:lnTo>
                    <a:lnTo>
                      <a:pt x="496" y="2343"/>
                    </a:lnTo>
                    <a:lnTo>
                      <a:pt x="515" y="2324"/>
                    </a:lnTo>
                    <a:lnTo>
                      <a:pt x="572" y="2247"/>
                    </a:lnTo>
                    <a:lnTo>
                      <a:pt x="801" y="2019"/>
                    </a:lnTo>
                    <a:lnTo>
                      <a:pt x="820" y="1999"/>
                    </a:lnTo>
                    <a:lnTo>
                      <a:pt x="857" y="1999"/>
                    </a:lnTo>
                    <a:lnTo>
                      <a:pt x="915" y="1999"/>
                    </a:lnTo>
                    <a:lnTo>
                      <a:pt x="934" y="1999"/>
                    </a:lnTo>
                    <a:lnTo>
                      <a:pt x="972" y="1943"/>
                    </a:lnTo>
                    <a:lnTo>
                      <a:pt x="1010" y="1923"/>
                    </a:lnTo>
                    <a:lnTo>
                      <a:pt x="1048" y="1962"/>
                    </a:lnTo>
                    <a:lnTo>
                      <a:pt x="1048" y="2038"/>
                    </a:lnTo>
                    <a:lnTo>
                      <a:pt x="1086" y="2057"/>
                    </a:lnTo>
                    <a:lnTo>
                      <a:pt x="1143" y="2171"/>
                    </a:lnTo>
                    <a:lnTo>
                      <a:pt x="1162" y="2190"/>
                    </a:lnTo>
                    <a:lnTo>
                      <a:pt x="1162" y="2209"/>
                    </a:lnTo>
                    <a:lnTo>
                      <a:pt x="1162" y="2285"/>
                    </a:lnTo>
                    <a:lnTo>
                      <a:pt x="1182" y="2266"/>
                    </a:lnTo>
                    <a:lnTo>
                      <a:pt x="1219" y="2247"/>
                    </a:lnTo>
                    <a:lnTo>
                      <a:pt x="1258" y="2228"/>
                    </a:lnTo>
                    <a:lnTo>
                      <a:pt x="1277" y="2228"/>
                    </a:lnTo>
                    <a:lnTo>
                      <a:pt x="1296" y="2209"/>
                    </a:lnTo>
                    <a:lnTo>
                      <a:pt x="1486" y="2209"/>
                    </a:lnTo>
                    <a:lnTo>
                      <a:pt x="1467" y="2038"/>
                    </a:lnTo>
                    <a:lnTo>
                      <a:pt x="1448" y="1847"/>
                    </a:lnTo>
                    <a:lnTo>
                      <a:pt x="1429" y="1771"/>
                    </a:lnTo>
                    <a:lnTo>
                      <a:pt x="1448" y="1752"/>
                    </a:lnTo>
                    <a:lnTo>
                      <a:pt x="1429" y="1733"/>
                    </a:lnTo>
                    <a:lnTo>
                      <a:pt x="1448" y="1714"/>
                    </a:lnTo>
                    <a:lnTo>
                      <a:pt x="1448" y="1657"/>
                    </a:lnTo>
                    <a:lnTo>
                      <a:pt x="1429" y="1618"/>
                    </a:lnTo>
                    <a:lnTo>
                      <a:pt x="1429" y="1581"/>
                    </a:lnTo>
                    <a:lnTo>
                      <a:pt x="1448" y="1562"/>
                    </a:lnTo>
                    <a:lnTo>
                      <a:pt x="1505" y="1581"/>
                    </a:lnTo>
                    <a:lnTo>
                      <a:pt x="1505" y="1523"/>
                    </a:lnTo>
                    <a:lnTo>
                      <a:pt x="1505" y="1486"/>
                    </a:lnTo>
                    <a:lnTo>
                      <a:pt x="1448" y="1466"/>
                    </a:lnTo>
                    <a:lnTo>
                      <a:pt x="1448" y="1409"/>
                    </a:lnTo>
                    <a:lnTo>
                      <a:pt x="1505" y="1314"/>
                    </a:lnTo>
                    <a:lnTo>
                      <a:pt x="1467" y="1295"/>
                    </a:lnTo>
                    <a:lnTo>
                      <a:pt x="1467" y="1276"/>
                    </a:lnTo>
                    <a:lnTo>
                      <a:pt x="1486" y="1257"/>
                    </a:lnTo>
                    <a:lnTo>
                      <a:pt x="1524" y="1219"/>
                    </a:lnTo>
                    <a:lnTo>
                      <a:pt x="1543" y="1161"/>
                    </a:lnTo>
                    <a:lnTo>
                      <a:pt x="1600" y="1105"/>
                    </a:lnTo>
                    <a:lnTo>
                      <a:pt x="1658" y="1028"/>
                    </a:lnTo>
                    <a:lnTo>
                      <a:pt x="1753" y="1009"/>
                    </a:lnTo>
                    <a:lnTo>
                      <a:pt x="1810" y="971"/>
                    </a:lnTo>
                    <a:lnTo>
                      <a:pt x="1867" y="914"/>
                    </a:lnTo>
                    <a:lnTo>
                      <a:pt x="1924" y="857"/>
                    </a:lnTo>
                    <a:lnTo>
                      <a:pt x="2000" y="857"/>
                    </a:lnTo>
                    <a:lnTo>
                      <a:pt x="2000" y="571"/>
                    </a:lnTo>
                    <a:lnTo>
                      <a:pt x="1981" y="476"/>
                    </a:lnTo>
                    <a:lnTo>
                      <a:pt x="2000" y="495"/>
                    </a:lnTo>
                    <a:lnTo>
                      <a:pt x="2020" y="495"/>
                    </a:lnTo>
                    <a:lnTo>
                      <a:pt x="2039" y="495"/>
                    </a:lnTo>
                    <a:lnTo>
                      <a:pt x="2039" y="419"/>
                    </a:lnTo>
                    <a:lnTo>
                      <a:pt x="2096" y="343"/>
                    </a:lnTo>
                    <a:lnTo>
                      <a:pt x="2134" y="285"/>
                    </a:lnTo>
                    <a:lnTo>
                      <a:pt x="2172" y="228"/>
                    </a:lnTo>
                    <a:lnTo>
                      <a:pt x="2172" y="190"/>
                    </a:lnTo>
                    <a:lnTo>
                      <a:pt x="2153" y="133"/>
                    </a:lnTo>
                    <a:lnTo>
                      <a:pt x="2134" y="133"/>
                    </a:lnTo>
                    <a:lnTo>
                      <a:pt x="2115" y="133"/>
                    </a:lnTo>
                    <a:lnTo>
                      <a:pt x="2115" y="114"/>
                    </a:lnTo>
                    <a:lnTo>
                      <a:pt x="2134" y="114"/>
                    </a:lnTo>
                    <a:lnTo>
                      <a:pt x="2153" y="114"/>
                    </a:lnTo>
                    <a:lnTo>
                      <a:pt x="2153" y="95"/>
                    </a:lnTo>
                    <a:lnTo>
                      <a:pt x="2172" y="57"/>
                    </a:lnTo>
                    <a:lnTo>
                      <a:pt x="2172" y="18"/>
                    </a:lnTo>
                    <a:lnTo>
                      <a:pt x="2210" y="0"/>
                    </a:lnTo>
                    <a:lnTo>
                      <a:pt x="2248" y="18"/>
                    </a:lnTo>
                    <a:lnTo>
                      <a:pt x="2267" y="0"/>
                    </a:lnTo>
                    <a:close/>
                    <a:moveTo>
                      <a:pt x="3981" y="2971"/>
                    </a:moveTo>
                    <a:lnTo>
                      <a:pt x="4096" y="3047"/>
                    </a:lnTo>
                    <a:lnTo>
                      <a:pt x="4153" y="3104"/>
                    </a:lnTo>
                    <a:lnTo>
                      <a:pt x="4191" y="3162"/>
                    </a:lnTo>
                    <a:lnTo>
                      <a:pt x="4172" y="3218"/>
                    </a:lnTo>
                    <a:lnTo>
                      <a:pt x="4134" y="3218"/>
                    </a:lnTo>
                    <a:lnTo>
                      <a:pt x="4058" y="3200"/>
                    </a:lnTo>
                    <a:lnTo>
                      <a:pt x="3962" y="3104"/>
                    </a:lnTo>
                    <a:lnTo>
                      <a:pt x="3791" y="3009"/>
                    </a:lnTo>
                    <a:lnTo>
                      <a:pt x="3696" y="2914"/>
                    </a:lnTo>
                    <a:lnTo>
                      <a:pt x="3658" y="2895"/>
                    </a:lnTo>
                    <a:lnTo>
                      <a:pt x="3620" y="2857"/>
                    </a:lnTo>
                    <a:lnTo>
                      <a:pt x="3581" y="2800"/>
                    </a:lnTo>
                    <a:lnTo>
                      <a:pt x="3524" y="2742"/>
                    </a:lnTo>
                    <a:lnTo>
                      <a:pt x="3524" y="2685"/>
                    </a:lnTo>
                    <a:lnTo>
                      <a:pt x="3524" y="2647"/>
                    </a:lnTo>
                    <a:lnTo>
                      <a:pt x="3544" y="2628"/>
                    </a:lnTo>
                    <a:lnTo>
                      <a:pt x="3563" y="2628"/>
                    </a:lnTo>
                    <a:lnTo>
                      <a:pt x="3600" y="2628"/>
                    </a:lnTo>
                    <a:lnTo>
                      <a:pt x="3620" y="2647"/>
                    </a:lnTo>
                    <a:lnTo>
                      <a:pt x="3639" y="2647"/>
                    </a:lnTo>
                    <a:lnTo>
                      <a:pt x="3658" y="2685"/>
                    </a:lnTo>
                    <a:lnTo>
                      <a:pt x="3981" y="2971"/>
                    </a:lnTo>
                    <a:close/>
                    <a:moveTo>
                      <a:pt x="4325" y="1105"/>
                    </a:moveTo>
                    <a:lnTo>
                      <a:pt x="4362" y="1142"/>
                    </a:lnTo>
                    <a:lnTo>
                      <a:pt x="4382" y="1181"/>
                    </a:lnTo>
                    <a:lnTo>
                      <a:pt x="4382" y="1237"/>
                    </a:lnTo>
                    <a:lnTo>
                      <a:pt x="4343" y="1276"/>
                    </a:lnTo>
                    <a:lnTo>
                      <a:pt x="4343" y="1257"/>
                    </a:lnTo>
                    <a:lnTo>
                      <a:pt x="4134" y="1105"/>
                    </a:lnTo>
                    <a:lnTo>
                      <a:pt x="4058" y="1085"/>
                    </a:lnTo>
                    <a:lnTo>
                      <a:pt x="4020" y="1085"/>
                    </a:lnTo>
                    <a:lnTo>
                      <a:pt x="4020" y="1066"/>
                    </a:lnTo>
                    <a:lnTo>
                      <a:pt x="4001" y="1028"/>
                    </a:lnTo>
                    <a:lnTo>
                      <a:pt x="3981" y="1009"/>
                    </a:lnTo>
                    <a:lnTo>
                      <a:pt x="3981" y="990"/>
                    </a:lnTo>
                    <a:lnTo>
                      <a:pt x="4039" y="990"/>
                    </a:lnTo>
                    <a:lnTo>
                      <a:pt x="4058" y="952"/>
                    </a:lnTo>
                    <a:lnTo>
                      <a:pt x="4077" y="990"/>
                    </a:lnTo>
                    <a:lnTo>
                      <a:pt x="4096" y="1009"/>
                    </a:lnTo>
                    <a:lnTo>
                      <a:pt x="4115" y="1009"/>
                    </a:lnTo>
                    <a:lnTo>
                      <a:pt x="4153" y="990"/>
                    </a:lnTo>
                    <a:lnTo>
                      <a:pt x="4248" y="990"/>
                    </a:lnTo>
                    <a:lnTo>
                      <a:pt x="4229" y="1009"/>
                    </a:lnTo>
                    <a:lnTo>
                      <a:pt x="4210" y="1028"/>
                    </a:lnTo>
                    <a:lnTo>
                      <a:pt x="4210" y="1066"/>
                    </a:lnTo>
                    <a:lnTo>
                      <a:pt x="4229" y="1085"/>
                    </a:lnTo>
                    <a:lnTo>
                      <a:pt x="4248" y="1105"/>
                    </a:lnTo>
                    <a:lnTo>
                      <a:pt x="4286" y="1123"/>
                    </a:lnTo>
                    <a:lnTo>
                      <a:pt x="4325" y="1105"/>
                    </a:lnTo>
                    <a:close/>
                    <a:moveTo>
                      <a:pt x="3734" y="533"/>
                    </a:moveTo>
                    <a:lnTo>
                      <a:pt x="3791" y="533"/>
                    </a:lnTo>
                    <a:lnTo>
                      <a:pt x="3848" y="571"/>
                    </a:lnTo>
                    <a:lnTo>
                      <a:pt x="3867" y="609"/>
                    </a:lnTo>
                    <a:lnTo>
                      <a:pt x="3848" y="666"/>
                    </a:lnTo>
                    <a:lnTo>
                      <a:pt x="3791" y="590"/>
                    </a:lnTo>
                    <a:lnTo>
                      <a:pt x="3772" y="590"/>
                    </a:lnTo>
                    <a:lnTo>
                      <a:pt x="3734" y="590"/>
                    </a:lnTo>
                    <a:lnTo>
                      <a:pt x="3696" y="609"/>
                    </a:lnTo>
                    <a:lnTo>
                      <a:pt x="3696" y="647"/>
                    </a:lnTo>
                    <a:lnTo>
                      <a:pt x="3696" y="666"/>
                    </a:lnTo>
                    <a:lnTo>
                      <a:pt x="3734" y="647"/>
                    </a:lnTo>
                    <a:lnTo>
                      <a:pt x="3753" y="704"/>
                    </a:lnTo>
                    <a:lnTo>
                      <a:pt x="3753" y="743"/>
                    </a:lnTo>
                    <a:lnTo>
                      <a:pt x="3715" y="761"/>
                    </a:lnTo>
                    <a:lnTo>
                      <a:pt x="3639" y="819"/>
                    </a:lnTo>
                    <a:lnTo>
                      <a:pt x="3639" y="838"/>
                    </a:lnTo>
                    <a:lnTo>
                      <a:pt x="3639" y="933"/>
                    </a:lnTo>
                    <a:lnTo>
                      <a:pt x="3639" y="952"/>
                    </a:lnTo>
                    <a:lnTo>
                      <a:pt x="3658" y="990"/>
                    </a:lnTo>
                    <a:lnTo>
                      <a:pt x="3696" y="990"/>
                    </a:lnTo>
                    <a:lnTo>
                      <a:pt x="3734" y="1028"/>
                    </a:lnTo>
                    <a:lnTo>
                      <a:pt x="3753" y="1105"/>
                    </a:lnTo>
                    <a:lnTo>
                      <a:pt x="3772" y="1276"/>
                    </a:lnTo>
                    <a:lnTo>
                      <a:pt x="3772" y="1314"/>
                    </a:lnTo>
                    <a:lnTo>
                      <a:pt x="3734" y="1447"/>
                    </a:lnTo>
                    <a:lnTo>
                      <a:pt x="3677" y="1486"/>
                    </a:lnTo>
                    <a:lnTo>
                      <a:pt x="3620" y="1523"/>
                    </a:lnTo>
                    <a:lnTo>
                      <a:pt x="3563" y="1523"/>
                    </a:lnTo>
                    <a:lnTo>
                      <a:pt x="3505" y="1504"/>
                    </a:lnTo>
                    <a:lnTo>
                      <a:pt x="3467" y="1447"/>
                    </a:lnTo>
                    <a:lnTo>
                      <a:pt x="3486" y="1371"/>
                    </a:lnTo>
                    <a:lnTo>
                      <a:pt x="3486" y="1314"/>
                    </a:lnTo>
                    <a:lnTo>
                      <a:pt x="3544" y="1295"/>
                    </a:lnTo>
                    <a:lnTo>
                      <a:pt x="3544" y="1200"/>
                    </a:lnTo>
                    <a:lnTo>
                      <a:pt x="3505" y="1066"/>
                    </a:lnTo>
                    <a:lnTo>
                      <a:pt x="3448" y="1009"/>
                    </a:lnTo>
                    <a:lnTo>
                      <a:pt x="3410" y="1009"/>
                    </a:lnTo>
                    <a:lnTo>
                      <a:pt x="3391" y="971"/>
                    </a:lnTo>
                    <a:lnTo>
                      <a:pt x="3410" y="876"/>
                    </a:lnTo>
                    <a:lnTo>
                      <a:pt x="3391" y="857"/>
                    </a:lnTo>
                    <a:lnTo>
                      <a:pt x="3334" y="761"/>
                    </a:lnTo>
                    <a:lnTo>
                      <a:pt x="3315" y="743"/>
                    </a:lnTo>
                    <a:lnTo>
                      <a:pt x="3277" y="724"/>
                    </a:lnTo>
                    <a:lnTo>
                      <a:pt x="3258" y="724"/>
                    </a:lnTo>
                    <a:lnTo>
                      <a:pt x="3239" y="704"/>
                    </a:lnTo>
                    <a:lnTo>
                      <a:pt x="3258" y="533"/>
                    </a:lnTo>
                    <a:lnTo>
                      <a:pt x="3277" y="476"/>
                    </a:lnTo>
                    <a:lnTo>
                      <a:pt x="3315" y="438"/>
                    </a:lnTo>
                    <a:lnTo>
                      <a:pt x="3391" y="495"/>
                    </a:lnTo>
                    <a:lnTo>
                      <a:pt x="3429" y="495"/>
                    </a:lnTo>
                    <a:lnTo>
                      <a:pt x="3467" y="457"/>
                    </a:lnTo>
                    <a:lnTo>
                      <a:pt x="3486" y="438"/>
                    </a:lnTo>
                    <a:lnTo>
                      <a:pt x="3524" y="419"/>
                    </a:lnTo>
                    <a:lnTo>
                      <a:pt x="3639" y="438"/>
                    </a:lnTo>
                    <a:lnTo>
                      <a:pt x="3677" y="457"/>
                    </a:lnTo>
                    <a:lnTo>
                      <a:pt x="3696" y="457"/>
                    </a:lnTo>
                    <a:lnTo>
                      <a:pt x="3734" y="457"/>
                    </a:lnTo>
                    <a:lnTo>
                      <a:pt x="3734" y="495"/>
                    </a:lnTo>
                    <a:lnTo>
                      <a:pt x="3734" y="533"/>
                    </a:lnTo>
                    <a:close/>
                    <a:moveTo>
                      <a:pt x="4782" y="1295"/>
                    </a:moveTo>
                    <a:lnTo>
                      <a:pt x="4801" y="1314"/>
                    </a:lnTo>
                    <a:lnTo>
                      <a:pt x="4801" y="1352"/>
                    </a:lnTo>
                    <a:lnTo>
                      <a:pt x="4743" y="1409"/>
                    </a:lnTo>
                    <a:lnTo>
                      <a:pt x="4687" y="1428"/>
                    </a:lnTo>
                    <a:lnTo>
                      <a:pt x="4629" y="1428"/>
                    </a:lnTo>
                    <a:lnTo>
                      <a:pt x="4534" y="1409"/>
                    </a:lnTo>
                    <a:lnTo>
                      <a:pt x="4534" y="1371"/>
                    </a:lnTo>
                    <a:lnTo>
                      <a:pt x="4610" y="1333"/>
                    </a:lnTo>
                    <a:lnTo>
                      <a:pt x="4667" y="1314"/>
                    </a:lnTo>
                    <a:lnTo>
                      <a:pt x="4705" y="1295"/>
                    </a:lnTo>
                    <a:lnTo>
                      <a:pt x="4743" y="1276"/>
                    </a:lnTo>
                    <a:lnTo>
                      <a:pt x="4782" y="1295"/>
                    </a:lnTo>
                    <a:close/>
                    <a:moveTo>
                      <a:pt x="1353" y="4495"/>
                    </a:moveTo>
                    <a:lnTo>
                      <a:pt x="1296" y="4495"/>
                    </a:lnTo>
                    <a:lnTo>
                      <a:pt x="1238" y="4419"/>
                    </a:lnTo>
                    <a:lnTo>
                      <a:pt x="1238" y="4400"/>
                    </a:lnTo>
                    <a:lnTo>
                      <a:pt x="1258" y="4400"/>
                    </a:lnTo>
                    <a:lnTo>
                      <a:pt x="1277" y="4400"/>
                    </a:lnTo>
                    <a:lnTo>
                      <a:pt x="1296" y="4400"/>
                    </a:lnTo>
                    <a:lnTo>
                      <a:pt x="1315" y="4381"/>
                    </a:lnTo>
                    <a:lnTo>
                      <a:pt x="1334" y="4400"/>
                    </a:lnTo>
                    <a:lnTo>
                      <a:pt x="1353" y="4419"/>
                    </a:lnTo>
                    <a:lnTo>
                      <a:pt x="1353" y="4476"/>
                    </a:lnTo>
                    <a:lnTo>
                      <a:pt x="1353" y="4495"/>
                    </a:lnTo>
                    <a:close/>
                    <a:moveTo>
                      <a:pt x="877" y="4152"/>
                    </a:moveTo>
                    <a:lnTo>
                      <a:pt x="934" y="4152"/>
                    </a:lnTo>
                    <a:lnTo>
                      <a:pt x="953" y="4171"/>
                    </a:lnTo>
                    <a:lnTo>
                      <a:pt x="953" y="4209"/>
                    </a:lnTo>
                    <a:lnTo>
                      <a:pt x="915" y="4228"/>
                    </a:lnTo>
                    <a:lnTo>
                      <a:pt x="877" y="4247"/>
                    </a:lnTo>
                    <a:lnTo>
                      <a:pt x="801" y="4228"/>
                    </a:lnTo>
                    <a:lnTo>
                      <a:pt x="705" y="4171"/>
                    </a:lnTo>
                    <a:lnTo>
                      <a:pt x="686" y="4152"/>
                    </a:lnTo>
                    <a:lnTo>
                      <a:pt x="667" y="4095"/>
                    </a:lnTo>
                    <a:lnTo>
                      <a:pt x="667" y="4076"/>
                    </a:lnTo>
                    <a:lnTo>
                      <a:pt x="705" y="4114"/>
                    </a:lnTo>
                    <a:lnTo>
                      <a:pt x="725" y="4114"/>
                    </a:lnTo>
                    <a:lnTo>
                      <a:pt x="820" y="4152"/>
                    </a:lnTo>
                    <a:lnTo>
                      <a:pt x="877" y="4152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79" name="Freeform 11">
                <a:extLst>
                  <a:ext uri="{FF2B5EF4-FFF2-40B4-BE49-F238E27FC236}">
                    <a16:creationId xmlns:a16="http://schemas.microsoft.com/office/drawing/2014/main" id="{5C0369CE-337B-7448-97FE-FF1DB8189C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2675" y="6892925"/>
                <a:ext cx="1974850" cy="2516188"/>
              </a:xfrm>
              <a:custGeom>
                <a:avLst/>
                <a:gdLst>
                  <a:gd name="T0" fmla="*/ 2147483646 w 5487"/>
                  <a:gd name="T1" fmla="*/ 2147483646 h 6991"/>
                  <a:gd name="T2" fmla="*/ 2147483646 w 5487"/>
                  <a:gd name="T3" fmla="*/ 2147483646 h 6991"/>
                  <a:gd name="T4" fmla="*/ 2147483646 w 5487"/>
                  <a:gd name="T5" fmla="*/ 2147483646 h 6991"/>
                  <a:gd name="T6" fmla="*/ 2147483646 w 5487"/>
                  <a:gd name="T7" fmla="*/ 2147483646 h 6991"/>
                  <a:gd name="T8" fmla="*/ 2147483646 w 5487"/>
                  <a:gd name="T9" fmla="*/ 2147483646 h 6991"/>
                  <a:gd name="T10" fmla="*/ 2147483646 w 5487"/>
                  <a:gd name="T11" fmla="*/ 2147483646 h 6991"/>
                  <a:gd name="T12" fmla="*/ 2147483646 w 5487"/>
                  <a:gd name="T13" fmla="*/ 2147483646 h 6991"/>
                  <a:gd name="T14" fmla="*/ 2147483646 w 5487"/>
                  <a:gd name="T15" fmla="*/ 2147483646 h 6991"/>
                  <a:gd name="T16" fmla="*/ 2147483646 w 5487"/>
                  <a:gd name="T17" fmla="*/ 2147483646 h 6991"/>
                  <a:gd name="T18" fmla="*/ 2147483646 w 5487"/>
                  <a:gd name="T19" fmla="*/ 2147483646 h 6991"/>
                  <a:gd name="T20" fmla="*/ 2147483646 w 5487"/>
                  <a:gd name="T21" fmla="*/ 2147483646 h 6991"/>
                  <a:gd name="T22" fmla="*/ 2147483646 w 5487"/>
                  <a:gd name="T23" fmla="*/ 2147483646 h 6991"/>
                  <a:gd name="T24" fmla="*/ 2147483646 w 5487"/>
                  <a:gd name="T25" fmla="*/ 2147483646 h 6991"/>
                  <a:gd name="T26" fmla="*/ 2147483646 w 5487"/>
                  <a:gd name="T27" fmla="*/ 2147483646 h 6991"/>
                  <a:gd name="T28" fmla="*/ 2147483646 w 5487"/>
                  <a:gd name="T29" fmla="*/ 2147483646 h 6991"/>
                  <a:gd name="T30" fmla="*/ 2147483646 w 5487"/>
                  <a:gd name="T31" fmla="*/ 2147483646 h 6991"/>
                  <a:gd name="T32" fmla="*/ 2147483646 w 5487"/>
                  <a:gd name="T33" fmla="*/ 2147483646 h 6991"/>
                  <a:gd name="T34" fmla="*/ 2147483646 w 5487"/>
                  <a:gd name="T35" fmla="*/ 2147483646 h 6991"/>
                  <a:gd name="T36" fmla="*/ 2147483646 w 5487"/>
                  <a:gd name="T37" fmla="*/ 2147483646 h 6991"/>
                  <a:gd name="T38" fmla="*/ 2147483646 w 5487"/>
                  <a:gd name="T39" fmla="*/ 2147483646 h 6991"/>
                  <a:gd name="T40" fmla="*/ 2147483646 w 5487"/>
                  <a:gd name="T41" fmla="*/ 2147483646 h 6991"/>
                  <a:gd name="T42" fmla="*/ 2147483646 w 5487"/>
                  <a:gd name="T43" fmla="*/ 2147483646 h 6991"/>
                  <a:gd name="T44" fmla="*/ 2147483646 w 5487"/>
                  <a:gd name="T45" fmla="*/ 2147483646 h 6991"/>
                  <a:gd name="T46" fmla="*/ 2147483646 w 5487"/>
                  <a:gd name="T47" fmla="*/ 2147483646 h 6991"/>
                  <a:gd name="T48" fmla="*/ 2147483646 w 5487"/>
                  <a:gd name="T49" fmla="*/ 2147483646 h 6991"/>
                  <a:gd name="T50" fmla="*/ 2147483646 w 5487"/>
                  <a:gd name="T51" fmla="*/ 2147483646 h 6991"/>
                  <a:gd name="T52" fmla="*/ 2147483646 w 5487"/>
                  <a:gd name="T53" fmla="*/ 2147483646 h 6991"/>
                  <a:gd name="T54" fmla="*/ 2147483646 w 5487"/>
                  <a:gd name="T55" fmla="*/ 2147483646 h 6991"/>
                  <a:gd name="T56" fmla="*/ 2147483646 w 5487"/>
                  <a:gd name="T57" fmla="*/ 2147483646 h 6991"/>
                  <a:gd name="T58" fmla="*/ 2147483646 w 5487"/>
                  <a:gd name="T59" fmla="*/ 2147483646 h 6991"/>
                  <a:gd name="T60" fmla="*/ 2147483646 w 5487"/>
                  <a:gd name="T61" fmla="*/ 2147483646 h 6991"/>
                  <a:gd name="T62" fmla="*/ 2147483646 w 5487"/>
                  <a:gd name="T63" fmla="*/ 2147483646 h 6991"/>
                  <a:gd name="T64" fmla="*/ 2147483646 w 5487"/>
                  <a:gd name="T65" fmla="*/ 2147483646 h 6991"/>
                  <a:gd name="T66" fmla="*/ 2147483646 w 5487"/>
                  <a:gd name="T67" fmla="*/ 2147483646 h 6991"/>
                  <a:gd name="T68" fmla="*/ 2147483646 w 5487"/>
                  <a:gd name="T69" fmla="*/ 2147483646 h 6991"/>
                  <a:gd name="T70" fmla="*/ 2147483646 w 5487"/>
                  <a:gd name="T71" fmla="*/ 2147483646 h 6991"/>
                  <a:gd name="T72" fmla="*/ 2147483646 w 5487"/>
                  <a:gd name="T73" fmla="*/ 2147483646 h 6991"/>
                  <a:gd name="T74" fmla="*/ 2147483646 w 5487"/>
                  <a:gd name="T75" fmla="*/ 2147483646 h 6991"/>
                  <a:gd name="T76" fmla="*/ 2147483646 w 5487"/>
                  <a:gd name="T77" fmla="*/ 2147483646 h 6991"/>
                  <a:gd name="T78" fmla="*/ 2147483646 w 5487"/>
                  <a:gd name="T79" fmla="*/ 2147483646 h 6991"/>
                  <a:gd name="T80" fmla="*/ 2147483646 w 5487"/>
                  <a:gd name="T81" fmla="*/ 2147483646 h 6991"/>
                  <a:gd name="T82" fmla="*/ 2147483646 w 5487"/>
                  <a:gd name="T83" fmla="*/ 2147483646 h 6991"/>
                  <a:gd name="T84" fmla="*/ 2147483646 w 5487"/>
                  <a:gd name="T85" fmla="*/ 2147483646 h 6991"/>
                  <a:gd name="T86" fmla="*/ 2147483646 w 5487"/>
                  <a:gd name="T87" fmla="*/ 2147483646 h 6991"/>
                  <a:gd name="T88" fmla="*/ 2147483646 w 5487"/>
                  <a:gd name="T89" fmla="*/ 2147483646 h 6991"/>
                  <a:gd name="T90" fmla="*/ 2147483646 w 5487"/>
                  <a:gd name="T91" fmla="*/ 2147483646 h 6991"/>
                  <a:gd name="T92" fmla="*/ 2147483646 w 5487"/>
                  <a:gd name="T93" fmla="*/ 2147483646 h 6991"/>
                  <a:gd name="T94" fmla="*/ 2147483646 w 5487"/>
                  <a:gd name="T95" fmla="*/ 2147483646 h 6991"/>
                  <a:gd name="T96" fmla="*/ 2147483646 w 5487"/>
                  <a:gd name="T97" fmla="*/ 2147483646 h 6991"/>
                  <a:gd name="T98" fmla="*/ 2147483646 w 5487"/>
                  <a:gd name="T99" fmla="*/ 2147483646 h 6991"/>
                  <a:gd name="T100" fmla="*/ 2147483646 w 5487"/>
                  <a:gd name="T101" fmla="*/ 2147483646 h 6991"/>
                  <a:gd name="T102" fmla="*/ 2147483646 w 5487"/>
                  <a:gd name="T103" fmla="*/ 2147483646 h 6991"/>
                  <a:gd name="T104" fmla="*/ 2147483646 w 5487"/>
                  <a:gd name="T105" fmla="*/ 2147483646 h 6991"/>
                  <a:gd name="T106" fmla="*/ 2147483646 w 5487"/>
                  <a:gd name="T107" fmla="*/ 2147483646 h 6991"/>
                  <a:gd name="T108" fmla="*/ 2147483646 w 5487"/>
                  <a:gd name="T109" fmla="*/ 2147483646 h 6991"/>
                  <a:gd name="T110" fmla="*/ 2147483646 w 5487"/>
                  <a:gd name="T111" fmla="*/ 2147483646 h 6991"/>
                  <a:gd name="T112" fmla="*/ 2147483646 w 5487"/>
                  <a:gd name="T113" fmla="*/ 2147483646 h 6991"/>
                  <a:gd name="T114" fmla="*/ 2147483646 w 5487"/>
                  <a:gd name="T115" fmla="*/ 2147483646 h 6991"/>
                  <a:gd name="T116" fmla="*/ 2147483646 w 5487"/>
                  <a:gd name="T117" fmla="*/ 2147483646 h 6991"/>
                  <a:gd name="T118" fmla="*/ 2147483646 w 5487"/>
                  <a:gd name="T119" fmla="*/ 2147483646 h 6991"/>
                  <a:gd name="T120" fmla="*/ 2147483646 w 5487"/>
                  <a:gd name="T121" fmla="*/ 2147483646 h 699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487" h="6991">
                    <a:moveTo>
                      <a:pt x="0" y="686"/>
                    </a:moveTo>
                    <a:lnTo>
                      <a:pt x="19" y="667"/>
                    </a:lnTo>
                    <a:lnTo>
                      <a:pt x="76" y="648"/>
                    </a:lnTo>
                    <a:lnTo>
                      <a:pt x="95" y="591"/>
                    </a:lnTo>
                    <a:lnTo>
                      <a:pt x="95" y="534"/>
                    </a:lnTo>
                    <a:lnTo>
                      <a:pt x="95" y="515"/>
                    </a:lnTo>
                    <a:lnTo>
                      <a:pt x="57" y="457"/>
                    </a:lnTo>
                    <a:lnTo>
                      <a:pt x="57" y="438"/>
                    </a:lnTo>
                    <a:lnTo>
                      <a:pt x="57" y="401"/>
                    </a:lnTo>
                    <a:lnTo>
                      <a:pt x="76" y="381"/>
                    </a:lnTo>
                    <a:lnTo>
                      <a:pt x="95" y="381"/>
                    </a:lnTo>
                    <a:lnTo>
                      <a:pt x="95" y="420"/>
                    </a:lnTo>
                    <a:lnTo>
                      <a:pt x="114" y="420"/>
                    </a:lnTo>
                    <a:lnTo>
                      <a:pt x="133" y="401"/>
                    </a:lnTo>
                    <a:lnTo>
                      <a:pt x="114" y="381"/>
                    </a:lnTo>
                    <a:lnTo>
                      <a:pt x="114" y="362"/>
                    </a:lnTo>
                    <a:lnTo>
                      <a:pt x="95" y="343"/>
                    </a:lnTo>
                    <a:lnTo>
                      <a:pt x="152" y="343"/>
                    </a:lnTo>
                    <a:lnTo>
                      <a:pt x="172" y="324"/>
                    </a:lnTo>
                    <a:lnTo>
                      <a:pt x="172" y="305"/>
                    </a:lnTo>
                    <a:lnTo>
                      <a:pt x="152" y="267"/>
                    </a:lnTo>
                    <a:lnTo>
                      <a:pt x="152" y="248"/>
                    </a:lnTo>
                    <a:lnTo>
                      <a:pt x="190" y="153"/>
                    </a:lnTo>
                    <a:lnTo>
                      <a:pt x="209" y="134"/>
                    </a:lnTo>
                    <a:lnTo>
                      <a:pt x="228" y="153"/>
                    </a:lnTo>
                    <a:lnTo>
                      <a:pt x="248" y="153"/>
                    </a:lnTo>
                    <a:lnTo>
                      <a:pt x="267" y="115"/>
                    </a:lnTo>
                    <a:lnTo>
                      <a:pt x="286" y="76"/>
                    </a:lnTo>
                    <a:lnTo>
                      <a:pt x="324" y="96"/>
                    </a:lnTo>
                    <a:lnTo>
                      <a:pt x="362" y="76"/>
                    </a:lnTo>
                    <a:lnTo>
                      <a:pt x="381" y="39"/>
                    </a:lnTo>
                    <a:lnTo>
                      <a:pt x="419" y="20"/>
                    </a:lnTo>
                    <a:lnTo>
                      <a:pt x="457" y="20"/>
                    </a:lnTo>
                    <a:lnTo>
                      <a:pt x="476" y="20"/>
                    </a:lnTo>
                    <a:lnTo>
                      <a:pt x="553" y="76"/>
                    </a:lnTo>
                    <a:lnTo>
                      <a:pt x="533" y="57"/>
                    </a:lnTo>
                    <a:lnTo>
                      <a:pt x="514" y="20"/>
                    </a:lnTo>
                    <a:lnTo>
                      <a:pt x="571" y="0"/>
                    </a:lnTo>
                    <a:lnTo>
                      <a:pt x="685" y="57"/>
                    </a:lnTo>
                    <a:lnTo>
                      <a:pt x="762" y="76"/>
                    </a:lnTo>
                    <a:lnTo>
                      <a:pt x="762" y="115"/>
                    </a:lnTo>
                    <a:lnTo>
                      <a:pt x="762" y="134"/>
                    </a:lnTo>
                    <a:lnTo>
                      <a:pt x="800" y="134"/>
                    </a:lnTo>
                    <a:lnTo>
                      <a:pt x="819" y="115"/>
                    </a:lnTo>
                    <a:lnTo>
                      <a:pt x="819" y="153"/>
                    </a:lnTo>
                    <a:lnTo>
                      <a:pt x="838" y="172"/>
                    </a:lnTo>
                    <a:lnTo>
                      <a:pt x="876" y="172"/>
                    </a:lnTo>
                    <a:lnTo>
                      <a:pt x="895" y="153"/>
                    </a:lnTo>
                    <a:lnTo>
                      <a:pt x="952" y="153"/>
                    </a:lnTo>
                    <a:lnTo>
                      <a:pt x="990" y="153"/>
                    </a:lnTo>
                    <a:lnTo>
                      <a:pt x="952" y="96"/>
                    </a:lnTo>
                    <a:lnTo>
                      <a:pt x="934" y="39"/>
                    </a:lnTo>
                    <a:lnTo>
                      <a:pt x="971" y="0"/>
                    </a:lnTo>
                    <a:lnTo>
                      <a:pt x="1010" y="39"/>
                    </a:lnTo>
                    <a:lnTo>
                      <a:pt x="1029" y="20"/>
                    </a:lnTo>
                    <a:lnTo>
                      <a:pt x="1048" y="57"/>
                    </a:lnTo>
                    <a:lnTo>
                      <a:pt x="1066" y="96"/>
                    </a:lnTo>
                    <a:lnTo>
                      <a:pt x="1105" y="96"/>
                    </a:lnTo>
                    <a:lnTo>
                      <a:pt x="1162" y="57"/>
                    </a:lnTo>
                    <a:lnTo>
                      <a:pt x="1162" y="76"/>
                    </a:lnTo>
                    <a:lnTo>
                      <a:pt x="1181" y="76"/>
                    </a:lnTo>
                    <a:lnTo>
                      <a:pt x="1200" y="96"/>
                    </a:lnTo>
                    <a:lnTo>
                      <a:pt x="1238" y="96"/>
                    </a:lnTo>
                    <a:lnTo>
                      <a:pt x="1238" y="115"/>
                    </a:lnTo>
                    <a:lnTo>
                      <a:pt x="1238" y="134"/>
                    </a:lnTo>
                    <a:lnTo>
                      <a:pt x="1276" y="172"/>
                    </a:lnTo>
                    <a:lnTo>
                      <a:pt x="1295" y="172"/>
                    </a:lnTo>
                    <a:lnTo>
                      <a:pt x="1333" y="191"/>
                    </a:lnTo>
                    <a:lnTo>
                      <a:pt x="1410" y="191"/>
                    </a:lnTo>
                    <a:lnTo>
                      <a:pt x="1467" y="229"/>
                    </a:lnTo>
                    <a:lnTo>
                      <a:pt x="1543" y="324"/>
                    </a:lnTo>
                    <a:lnTo>
                      <a:pt x="1543" y="343"/>
                    </a:lnTo>
                    <a:lnTo>
                      <a:pt x="1543" y="362"/>
                    </a:lnTo>
                    <a:lnTo>
                      <a:pt x="1543" y="381"/>
                    </a:lnTo>
                    <a:lnTo>
                      <a:pt x="1562" y="381"/>
                    </a:lnTo>
                    <a:lnTo>
                      <a:pt x="1581" y="381"/>
                    </a:lnTo>
                    <a:lnTo>
                      <a:pt x="1600" y="381"/>
                    </a:lnTo>
                    <a:lnTo>
                      <a:pt x="1619" y="401"/>
                    </a:lnTo>
                    <a:lnTo>
                      <a:pt x="1676" y="496"/>
                    </a:lnTo>
                    <a:lnTo>
                      <a:pt x="1714" y="515"/>
                    </a:lnTo>
                    <a:lnTo>
                      <a:pt x="1809" y="629"/>
                    </a:lnTo>
                    <a:lnTo>
                      <a:pt x="1828" y="667"/>
                    </a:lnTo>
                    <a:lnTo>
                      <a:pt x="1848" y="648"/>
                    </a:lnTo>
                    <a:lnTo>
                      <a:pt x="1886" y="648"/>
                    </a:lnTo>
                    <a:lnTo>
                      <a:pt x="1905" y="686"/>
                    </a:lnTo>
                    <a:lnTo>
                      <a:pt x="1924" y="705"/>
                    </a:lnTo>
                    <a:lnTo>
                      <a:pt x="1905" y="762"/>
                    </a:lnTo>
                    <a:lnTo>
                      <a:pt x="1886" y="782"/>
                    </a:lnTo>
                    <a:lnTo>
                      <a:pt x="1867" y="819"/>
                    </a:lnTo>
                    <a:lnTo>
                      <a:pt x="1886" y="877"/>
                    </a:lnTo>
                    <a:lnTo>
                      <a:pt x="1943" y="934"/>
                    </a:lnTo>
                    <a:lnTo>
                      <a:pt x="2000" y="972"/>
                    </a:lnTo>
                    <a:lnTo>
                      <a:pt x="2019" y="1010"/>
                    </a:lnTo>
                    <a:lnTo>
                      <a:pt x="2000" y="1143"/>
                    </a:lnTo>
                    <a:lnTo>
                      <a:pt x="2019" y="1200"/>
                    </a:lnTo>
                    <a:lnTo>
                      <a:pt x="2019" y="1219"/>
                    </a:lnTo>
                    <a:lnTo>
                      <a:pt x="2000" y="1258"/>
                    </a:lnTo>
                    <a:lnTo>
                      <a:pt x="1981" y="1258"/>
                    </a:lnTo>
                    <a:lnTo>
                      <a:pt x="1962" y="1258"/>
                    </a:lnTo>
                    <a:lnTo>
                      <a:pt x="1962" y="1277"/>
                    </a:lnTo>
                    <a:lnTo>
                      <a:pt x="1943" y="1315"/>
                    </a:lnTo>
                    <a:lnTo>
                      <a:pt x="1924" y="1410"/>
                    </a:lnTo>
                    <a:lnTo>
                      <a:pt x="1924" y="1448"/>
                    </a:lnTo>
                    <a:lnTo>
                      <a:pt x="1924" y="1544"/>
                    </a:lnTo>
                    <a:lnTo>
                      <a:pt x="1962" y="1600"/>
                    </a:lnTo>
                    <a:lnTo>
                      <a:pt x="2019" y="1639"/>
                    </a:lnTo>
                    <a:lnTo>
                      <a:pt x="2076" y="1676"/>
                    </a:lnTo>
                    <a:lnTo>
                      <a:pt x="2095" y="1676"/>
                    </a:lnTo>
                    <a:lnTo>
                      <a:pt x="2153" y="1658"/>
                    </a:lnTo>
                    <a:lnTo>
                      <a:pt x="2209" y="1658"/>
                    </a:lnTo>
                    <a:lnTo>
                      <a:pt x="2362" y="1658"/>
                    </a:lnTo>
                    <a:lnTo>
                      <a:pt x="2381" y="1658"/>
                    </a:lnTo>
                    <a:lnTo>
                      <a:pt x="2457" y="1620"/>
                    </a:lnTo>
                    <a:lnTo>
                      <a:pt x="2495" y="1620"/>
                    </a:lnTo>
                    <a:lnTo>
                      <a:pt x="2571" y="1505"/>
                    </a:lnTo>
                    <a:lnTo>
                      <a:pt x="2590" y="1467"/>
                    </a:lnTo>
                    <a:lnTo>
                      <a:pt x="2590" y="1448"/>
                    </a:lnTo>
                    <a:lnTo>
                      <a:pt x="2610" y="1448"/>
                    </a:lnTo>
                    <a:lnTo>
                      <a:pt x="2610" y="1429"/>
                    </a:lnTo>
                    <a:lnTo>
                      <a:pt x="2590" y="1391"/>
                    </a:lnTo>
                    <a:lnTo>
                      <a:pt x="2571" y="1295"/>
                    </a:lnTo>
                    <a:lnTo>
                      <a:pt x="2534" y="1239"/>
                    </a:lnTo>
                    <a:lnTo>
                      <a:pt x="2514" y="1200"/>
                    </a:lnTo>
                    <a:lnTo>
                      <a:pt x="2610" y="1124"/>
                    </a:lnTo>
                    <a:lnTo>
                      <a:pt x="2629" y="1124"/>
                    </a:lnTo>
                    <a:lnTo>
                      <a:pt x="2648" y="1105"/>
                    </a:lnTo>
                    <a:lnTo>
                      <a:pt x="2648" y="1067"/>
                    </a:lnTo>
                    <a:lnTo>
                      <a:pt x="2666" y="1029"/>
                    </a:lnTo>
                    <a:lnTo>
                      <a:pt x="2666" y="991"/>
                    </a:lnTo>
                    <a:lnTo>
                      <a:pt x="2648" y="1010"/>
                    </a:lnTo>
                    <a:lnTo>
                      <a:pt x="2610" y="1105"/>
                    </a:lnTo>
                    <a:lnTo>
                      <a:pt x="2590" y="1124"/>
                    </a:lnTo>
                    <a:lnTo>
                      <a:pt x="2552" y="1124"/>
                    </a:lnTo>
                    <a:lnTo>
                      <a:pt x="2534" y="1105"/>
                    </a:lnTo>
                    <a:lnTo>
                      <a:pt x="2400" y="1048"/>
                    </a:lnTo>
                    <a:lnTo>
                      <a:pt x="2381" y="1010"/>
                    </a:lnTo>
                    <a:lnTo>
                      <a:pt x="2362" y="953"/>
                    </a:lnTo>
                    <a:lnTo>
                      <a:pt x="2381" y="934"/>
                    </a:lnTo>
                    <a:lnTo>
                      <a:pt x="2438" y="914"/>
                    </a:lnTo>
                    <a:lnTo>
                      <a:pt x="2457" y="914"/>
                    </a:lnTo>
                    <a:lnTo>
                      <a:pt x="2419" y="877"/>
                    </a:lnTo>
                    <a:lnTo>
                      <a:pt x="2476" y="858"/>
                    </a:lnTo>
                    <a:lnTo>
                      <a:pt x="2476" y="819"/>
                    </a:lnTo>
                    <a:lnTo>
                      <a:pt x="2457" y="762"/>
                    </a:lnTo>
                    <a:lnTo>
                      <a:pt x="2476" y="743"/>
                    </a:lnTo>
                    <a:lnTo>
                      <a:pt x="2534" y="762"/>
                    </a:lnTo>
                    <a:lnTo>
                      <a:pt x="2610" y="800"/>
                    </a:lnTo>
                    <a:lnTo>
                      <a:pt x="2610" y="782"/>
                    </a:lnTo>
                    <a:lnTo>
                      <a:pt x="2571" y="743"/>
                    </a:lnTo>
                    <a:lnTo>
                      <a:pt x="2648" y="762"/>
                    </a:lnTo>
                    <a:lnTo>
                      <a:pt x="2666" y="743"/>
                    </a:lnTo>
                    <a:lnTo>
                      <a:pt x="2666" y="724"/>
                    </a:lnTo>
                    <a:lnTo>
                      <a:pt x="2648" y="686"/>
                    </a:lnTo>
                    <a:lnTo>
                      <a:pt x="2648" y="667"/>
                    </a:lnTo>
                    <a:lnTo>
                      <a:pt x="2686" y="686"/>
                    </a:lnTo>
                    <a:lnTo>
                      <a:pt x="2705" y="724"/>
                    </a:lnTo>
                    <a:lnTo>
                      <a:pt x="2743" y="819"/>
                    </a:lnTo>
                    <a:lnTo>
                      <a:pt x="2686" y="838"/>
                    </a:lnTo>
                    <a:lnTo>
                      <a:pt x="2686" y="877"/>
                    </a:lnTo>
                    <a:lnTo>
                      <a:pt x="2686" y="896"/>
                    </a:lnTo>
                    <a:lnTo>
                      <a:pt x="2705" y="914"/>
                    </a:lnTo>
                    <a:lnTo>
                      <a:pt x="2762" y="858"/>
                    </a:lnTo>
                    <a:lnTo>
                      <a:pt x="2781" y="858"/>
                    </a:lnTo>
                    <a:lnTo>
                      <a:pt x="2800" y="838"/>
                    </a:lnTo>
                    <a:lnTo>
                      <a:pt x="2800" y="858"/>
                    </a:lnTo>
                    <a:lnTo>
                      <a:pt x="2762" y="914"/>
                    </a:lnTo>
                    <a:lnTo>
                      <a:pt x="2800" y="896"/>
                    </a:lnTo>
                    <a:lnTo>
                      <a:pt x="2819" y="914"/>
                    </a:lnTo>
                    <a:lnTo>
                      <a:pt x="2819" y="972"/>
                    </a:lnTo>
                    <a:lnTo>
                      <a:pt x="2857" y="1029"/>
                    </a:lnTo>
                    <a:lnTo>
                      <a:pt x="2838" y="1086"/>
                    </a:lnTo>
                    <a:lnTo>
                      <a:pt x="2857" y="1105"/>
                    </a:lnTo>
                    <a:lnTo>
                      <a:pt x="2876" y="1124"/>
                    </a:lnTo>
                    <a:lnTo>
                      <a:pt x="2876" y="1163"/>
                    </a:lnTo>
                    <a:lnTo>
                      <a:pt x="2876" y="1200"/>
                    </a:lnTo>
                    <a:lnTo>
                      <a:pt x="2895" y="1200"/>
                    </a:lnTo>
                    <a:lnTo>
                      <a:pt x="2915" y="1163"/>
                    </a:lnTo>
                    <a:lnTo>
                      <a:pt x="2933" y="1124"/>
                    </a:lnTo>
                    <a:lnTo>
                      <a:pt x="2952" y="1105"/>
                    </a:lnTo>
                    <a:lnTo>
                      <a:pt x="2952" y="1048"/>
                    </a:lnTo>
                    <a:lnTo>
                      <a:pt x="3010" y="1067"/>
                    </a:lnTo>
                    <a:lnTo>
                      <a:pt x="3029" y="1067"/>
                    </a:lnTo>
                    <a:lnTo>
                      <a:pt x="3067" y="1105"/>
                    </a:lnTo>
                    <a:lnTo>
                      <a:pt x="3067" y="1163"/>
                    </a:lnTo>
                    <a:lnTo>
                      <a:pt x="3200" y="1143"/>
                    </a:lnTo>
                    <a:lnTo>
                      <a:pt x="3391" y="1219"/>
                    </a:lnTo>
                    <a:lnTo>
                      <a:pt x="3562" y="1258"/>
                    </a:lnTo>
                    <a:lnTo>
                      <a:pt x="3638" y="1124"/>
                    </a:lnTo>
                    <a:lnTo>
                      <a:pt x="3695" y="1219"/>
                    </a:lnTo>
                    <a:lnTo>
                      <a:pt x="3790" y="1295"/>
                    </a:lnTo>
                    <a:lnTo>
                      <a:pt x="3886" y="1372"/>
                    </a:lnTo>
                    <a:lnTo>
                      <a:pt x="4076" y="1448"/>
                    </a:lnTo>
                    <a:lnTo>
                      <a:pt x="4076" y="1467"/>
                    </a:lnTo>
                    <a:lnTo>
                      <a:pt x="4095" y="1486"/>
                    </a:lnTo>
                    <a:lnTo>
                      <a:pt x="4114" y="1486"/>
                    </a:lnTo>
                    <a:lnTo>
                      <a:pt x="4190" y="1486"/>
                    </a:lnTo>
                    <a:lnTo>
                      <a:pt x="4210" y="1505"/>
                    </a:lnTo>
                    <a:lnTo>
                      <a:pt x="4229" y="1524"/>
                    </a:lnTo>
                    <a:lnTo>
                      <a:pt x="4267" y="1600"/>
                    </a:lnTo>
                    <a:lnTo>
                      <a:pt x="4305" y="1639"/>
                    </a:lnTo>
                    <a:lnTo>
                      <a:pt x="4324" y="1658"/>
                    </a:lnTo>
                    <a:lnTo>
                      <a:pt x="4305" y="1715"/>
                    </a:lnTo>
                    <a:lnTo>
                      <a:pt x="4267" y="1676"/>
                    </a:lnTo>
                    <a:lnTo>
                      <a:pt x="4248" y="1658"/>
                    </a:lnTo>
                    <a:lnTo>
                      <a:pt x="4229" y="1639"/>
                    </a:lnTo>
                    <a:lnTo>
                      <a:pt x="4210" y="1639"/>
                    </a:lnTo>
                    <a:lnTo>
                      <a:pt x="4190" y="1658"/>
                    </a:lnTo>
                    <a:lnTo>
                      <a:pt x="4153" y="1658"/>
                    </a:lnTo>
                    <a:lnTo>
                      <a:pt x="4114" y="1639"/>
                    </a:lnTo>
                    <a:lnTo>
                      <a:pt x="4019" y="1639"/>
                    </a:lnTo>
                    <a:lnTo>
                      <a:pt x="4000" y="1658"/>
                    </a:lnTo>
                    <a:lnTo>
                      <a:pt x="3962" y="1696"/>
                    </a:lnTo>
                    <a:lnTo>
                      <a:pt x="3924" y="1753"/>
                    </a:lnTo>
                    <a:lnTo>
                      <a:pt x="3867" y="1772"/>
                    </a:lnTo>
                    <a:lnTo>
                      <a:pt x="3809" y="1772"/>
                    </a:lnTo>
                    <a:lnTo>
                      <a:pt x="3733" y="1715"/>
                    </a:lnTo>
                    <a:lnTo>
                      <a:pt x="3581" y="1696"/>
                    </a:lnTo>
                    <a:lnTo>
                      <a:pt x="3524" y="1696"/>
                    </a:lnTo>
                    <a:lnTo>
                      <a:pt x="3505" y="1715"/>
                    </a:lnTo>
                    <a:lnTo>
                      <a:pt x="3486" y="1734"/>
                    </a:lnTo>
                    <a:lnTo>
                      <a:pt x="3428" y="1715"/>
                    </a:lnTo>
                    <a:lnTo>
                      <a:pt x="3372" y="1676"/>
                    </a:lnTo>
                    <a:lnTo>
                      <a:pt x="3314" y="1658"/>
                    </a:lnTo>
                    <a:lnTo>
                      <a:pt x="3276" y="1676"/>
                    </a:lnTo>
                    <a:lnTo>
                      <a:pt x="3257" y="1715"/>
                    </a:lnTo>
                    <a:lnTo>
                      <a:pt x="3162" y="1943"/>
                    </a:lnTo>
                    <a:lnTo>
                      <a:pt x="3162" y="2001"/>
                    </a:lnTo>
                    <a:lnTo>
                      <a:pt x="3181" y="2001"/>
                    </a:lnTo>
                    <a:lnTo>
                      <a:pt x="3200" y="2001"/>
                    </a:lnTo>
                    <a:lnTo>
                      <a:pt x="3181" y="2020"/>
                    </a:lnTo>
                    <a:lnTo>
                      <a:pt x="3181" y="2038"/>
                    </a:lnTo>
                    <a:lnTo>
                      <a:pt x="3181" y="2057"/>
                    </a:lnTo>
                    <a:lnTo>
                      <a:pt x="3181" y="2077"/>
                    </a:lnTo>
                    <a:lnTo>
                      <a:pt x="3181" y="2115"/>
                    </a:lnTo>
                    <a:lnTo>
                      <a:pt x="3200" y="2115"/>
                    </a:lnTo>
                    <a:lnTo>
                      <a:pt x="3219" y="2115"/>
                    </a:lnTo>
                    <a:lnTo>
                      <a:pt x="3257" y="2096"/>
                    </a:lnTo>
                    <a:lnTo>
                      <a:pt x="3333" y="2191"/>
                    </a:lnTo>
                    <a:lnTo>
                      <a:pt x="3352" y="2210"/>
                    </a:lnTo>
                    <a:lnTo>
                      <a:pt x="3372" y="2229"/>
                    </a:lnTo>
                    <a:lnTo>
                      <a:pt x="3524" y="2324"/>
                    </a:lnTo>
                    <a:lnTo>
                      <a:pt x="3562" y="2362"/>
                    </a:lnTo>
                    <a:lnTo>
                      <a:pt x="3619" y="2477"/>
                    </a:lnTo>
                    <a:lnTo>
                      <a:pt x="3638" y="2477"/>
                    </a:lnTo>
                    <a:lnTo>
                      <a:pt x="3676" y="2496"/>
                    </a:lnTo>
                    <a:lnTo>
                      <a:pt x="3676" y="2515"/>
                    </a:lnTo>
                    <a:lnTo>
                      <a:pt x="3676" y="2553"/>
                    </a:lnTo>
                    <a:lnTo>
                      <a:pt x="3676" y="2572"/>
                    </a:lnTo>
                    <a:lnTo>
                      <a:pt x="3695" y="2648"/>
                    </a:lnTo>
                    <a:lnTo>
                      <a:pt x="3733" y="2705"/>
                    </a:lnTo>
                    <a:lnTo>
                      <a:pt x="3772" y="2743"/>
                    </a:lnTo>
                    <a:lnTo>
                      <a:pt x="3809" y="2763"/>
                    </a:lnTo>
                    <a:lnTo>
                      <a:pt x="3867" y="2781"/>
                    </a:lnTo>
                    <a:lnTo>
                      <a:pt x="3886" y="2839"/>
                    </a:lnTo>
                    <a:lnTo>
                      <a:pt x="3924" y="2972"/>
                    </a:lnTo>
                    <a:lnTo>
                      <a:pt x="3943" y="2915"/>
                    </a:lnTo>
                    <a:lnTo>
                      <a:pt x="3962" y="2934"/>
                    </a:lnTo>
                    <a:lnTo>
                      <a:pt x="4000" y="2972"/>
                    </a:lnTo>
                    <a:lnTo>
                      <a:pt x="4019" y="3010"/>
                    </a:lnTo>
                    <a:lnTo>
                      <a:pt x="3848" y="2991"/>
                    </a:lnTo>
                    <a:lnTo>
                      <a:pt x="3790" y="3010"/>
                    </a:lnTo>
                    <a:lnTo>
                      <a:pt x="3772" y="3086"/>
                    </a:lnTo>
                    <a:lnTo>
                      <a:pt x="3753" y="3124"/>
                    </a:lnTo>
                    <a:lnTo>
                      <a:pt x="3753" y="3162"/>
                    </a:lnTo>
                    <a:lnTo>
                      <a:pt x="3733" y="3200"/>
                    </a:lnTo>
                    <a:lnTo>
                      <a:pt x="3753" y="3239"/>
                    </a:lnTo>
                    <a:lnTo>
                      <a:pt x="3790" y="3315"/>
                    </a:lnTo>
                    <a:lnTo>
                      <a:pt x="3790" y="3353"/>
                    </a:lnTo>
                    <a:lnTo>
                      <a:pt x="3733" y="3372"/>
                    </a:lnTo>
                    <a:lnTo>
                      <a:pt x="3733" y="3391"/>
                    </a:lnTo>
                    <a:lnTo>
                      <a:pt x="3733" y="3410"/>
                    </a:lnTo>
                    <a:lnTo>
                      <a:pt x="3733" y="3448"/>
                    </a:lnTo>
                    <a:lnTo>
                      <a:pt x="3790" y="3467"/>
                    </a:lnTo>
                    <a:lnTo>
                      <a:pt x="3809" y="3486"/>
                    </a:lnTo>
                    <a:lnTo>
                      <a:pt x="3848" y="3467"/>
                    </a:lnTo>
                    <a:lnTo>
                      <a:pt x="3867" y="3467"/>
                    </a:lnTo>
                    <a:lnTo>
                      <a:pt x="3905" y="3429"/>
                    </a:lnTo>
                    <a:lnTo>
                      <a:pt x="3924" y="3429"/>
                    </a:lnTo>
                    <a:lnTo>
                      <a:pt x="4019" y="3296"/>
                    </a:lnTo>
                    <a:lnTo>
                      <a:pt x="4038" y="3276"/>
                    </a:lnTo>
                    <a:lnTo>
                      <a:pt x="4038" y="3258"/>
                    </a:lnTo>
                    <a:lnTo>
                      <a:pt x="4057" y="3239"/>
                    </a:lnTo>
                    <a:lnTo>
                      <a:pt x="4095" y="3220"/>
                    </a:lnTo>
                    <a:lnTo>
                      <a:pt x="4114" y="3239"/>
                    </a:lnTo>
                    <a:lnTo>
                      <a:pt x="4153" y="3276"/>
                    </a:lnTo>
                    <a:lnTo>
                      <a:pt x="4171" y="3276"/>
                    </a:lnTo>
                    <a:lnTo>
                      <a:pt x="4190" y="3276"/>
                    </a:lnTo>
                    <a:lnTo>
                      <a:pt x="4210" y="3276"/>
                    </a:lnTo>
                    <a:lnTo>
                      <a:pt x="4229" y="3296"/>
                    </a:lnTo>
                    <a:lnTo>
                      <a:pt x="4229" y="3315"/>
                    </a:lnTo>
                    <a:lnTo>
                      <a:pt x="4248" y="3334"/>
                    </a:lnTo>
                    <a:lnTo>
                      <a:pt x="4343" y="3353"/>
                    </a:lnTo>
                    <a:lnTo>
                      <a:pt x="4381" y="3372"/>
                    </a:lnTo>
                    <a:lnTo>
                      <a:pt x="4419" y="3391"/>
                    </a:lnTo>
                    <a:lnTo>
                      <a:pt x="4438" y="3429"/>
                    </a:lnTo>
                    <a:lnTo>
                      <a:pt x="4457" y="3467"/>
                    </a:lnTo>
                    <a:lnTo>
                      <a:pt x="4571" y="3562"/>
                    </a:lnTo>
                    <a:lnTo>
                      <a:pt x="4610" y="3581"/>
                    </a:lnTo>
                    <a:lnTo>
                      <a:pt x="4629" y="3562"/>
                    </a:lnTo>
                    <a:lnTo>
                      <a:pt x="4686" y="3448"/>
                    </a:lnTo>
                    <a:lnTo>
                      <a:pt x="4686" y="3410"/>
                    </a:lnTo>
                    <a:lnTo>
                      <a:pt x="4724" y="3410"/>
                    </a:lnTo>
                    <a:lnTo>
                      <a:pt x="4781" y="3410"/>
                    </a:lnTo>
                    <a:lnTo>
                      <a:pt x="4838" y="3448"/>
                    </a:lnTo>
                    <a:lnTo>
                      <a:pt x="4876" y="3467"/>
                    </a:lnTo>
                    <a:lnTo>
                      <a:pt x="4876" y="3505"/>
                    </a:lnTo>
                    <a:lnTo>
                      <a:pt x="4876" y="3562"/>
                    </a:lnTo>
                    <a:lnTo>
                      <a:pt x="4857" y="3581"/>
                    </a:lnTo>
                    <a:lnTo>
                      <a:pt x="4819" y="3562"/>
                    </a:lnTo>
                    <a:lnTo>
                      <a:pt x="4781" y="3601"/>
                    </a:lnTo>
                    <a:lnTo>
                      <a:pt x="4781" y="3639"/>
                    </a:lnTo>
                    <a:lnTo>
                      <a:pt x="4743" y="3715"/>
                    </a:lnTo>
                    <a:lnTo>
                      <a:pt x="4705" y="3809"/>
                    </a:lnTo>
                    <a:lnTo>
                      <a:pt x="4686" y="3828"/>
                    </a:lnTo>
                    <a:lnTo>
                      <a:pt x="4705" y="3885"/>
                    </a:lnTo>
                    <a:lnTo>
                      <a:pt x="4743" y="3942"/>
                    </a:lnTo>
                    <a:lnTo>
                      <a:pt x="4762" y="4114"/>
                    </a:lnTo>
                    <a:lnTo>
                      <a:pt x="4762" y="4152"/>
                    </a:lnTo>
                    <a:lnTo>
                      <a:pt x="4724" y="4476"/>
                    </a:lnTo>
                    <a:lnTo>
                      <a:pt x="4705" y="4514"/>
                    </a:lnTo>
                    <a:lnTo>
                      <a:pt x="4629" y="4552"/>
                    </a:lnTo>
                    <a:lnTo>
                      <a:pt x="4629" y="4609"/>
                    </a:lnTo>
                    <a:lnTo>
                      <a:pt x="4629" y="4647"/>
                    </a:lnTo>
                    <a:lnTo>
                      <a:pt x="4647" y="4666"/>
                    </a:lnTo>
                    <a:lnTo>
                      <a:pt x="4647" y="4685"/>
                    </a:lnTo>
                    <a:lnTo>
                      <a:pt x="4610" y="4723"/>
                    </a:lnTo>
                    <a:lnTo>
                      <a:pt x="4610" y="4743"/>
                    </a:lnTo>
                    <a:lnTo>
                      <a:pt x="4647" y="4799"/>
                    </a:lnTo>
                    <a:lnTo>
                      <a:pt x="4610" y="4799"/>
                    </a:lnTo>
                    <a:lnTo>
                      <a:pt x="4571" y="4838"/>
                    </a:lnTo>
                    <a:lnTo>
                      <a:pt x="4534" y="4838"/>
                    </a:lnTo>
                    <a:lnTo>
                      <a:pt x="4495" y="4857"/>
                    </a:lnTo>
                    <a:lnTo>
                      <a:pt x="4419" y="4838"/>
                    </a:lnTo>
                    <a:lnTo>
                      <a:pt x="4343" y="4819"/>
                    </a:lnTo>
                    <a:lnTo>
                      <a:pt x="4286" y="4761"/>
                    </a:lnTo>
                    <a:lnTo>
                      <a:pt x="4210" y="4647"/>
                    </a:lnTo>
                    <a:lnTo>
                      <a:pt x="4210" y="4609"/>
                    </a:lnTo>
                    <a:lnTo>
                      <a:pt x="4190" y="4628"/>
                    </a:lnTo>
                    <a:lnTo>
                      <a:pt x="4171" y="4628"/>
                    </a:lnTo>
                    <a:lnTo>
                      <a:pt x="4134" y="4590"/>
                    </a:lnTo>
                    <a:lnTo>
                      <a:pt x="4076" y="4552"/>
                    </a:lnTo>
                    <a:lnTo>
                      <a:pt x="4057" y="4514"/>
                    </a:lnTo>
                    <a:lnTo>
                      <a:pt x="4038" y="4457"/>
                    </a:lnTo>
                    <a:lnTo>
                      <a:pt x="3981" y="4362"/>
                    </a:lnTo>
                    <a:lnTo>
                      <a:pt x="3981" y="4323"/>
                    </a:lnTo>
                    <a:lnTo>
                      <a:pt x="4000" y="4266"/>
                    </a:lnTo>
                    <a:lnTo>
                      <a:pt x="4000" y="4209"/>
                    </a:lnTo>
                    <a:lnTo>
                      <a:pt x="3981" y="4133"/>
                    </a:lnTo>
                    <a:lnTo>
                      <a:pt x="3943" y="4114"/>
                    </a:lnTo>
                    <a:lnTo>
                      <a:pt x="3905" y="4095"/>
                    </a:lnTo>
                    <a:lnTo>
                      <a:pt x="3848" y="4057"/>
                    </a:lnTo>
                    <a:lnTo>
                      <a:pt x="3924" y="4057"/>
                    </a:lnTo>
                    <a:lnTo>
                      <a:pt x="3981" y="4037"/>
                    </a:lnTo>
                    <a:lnTo>
                      <a:pt x="4019" y="4000"/>
                    </a:lnTo>
                    <a:lnTo>
                      <a:pt x="4038" y="3942"/>
                    </a:lnTo>
                    <a:lnTo>
                      <a:pt x="4057" y="3961"/>
                    </a:lnTo>
                    <a:lnTo>
                      <a:pt x="4114" y="4018"/>
                    </a:lnTo>
                    <a:lnTo>
                      <a:pt x="4134" y="4018"/>
                    </a:lnTo>
                    <a:lnTo>
                      <a:pt x="4153" y="4037"/>
                    </a:lnTo>
                    <a:lnTo>
                      <a:pt x="4171" y="4037"/>
                    </a:lnTo>
                    <a:lnTo>
                      <a:pt x="4171" y="4018"/>
                    </a:lnTo>
                    <a:lnTo>
                      <a:pt x="4210" y="4018"/>
                    </a:lnTo>
                    <a:lnTo>
                      <a:pt x="4229" y="4018"/>
                    </a:lnTo>
                    <a:lnTo>
                      <a:pt x="4248" y="4000"/>
                    </a:lnTo>
                    <a:lnTo>
                      <a:pt x="4248" y="3961"/>
                    </a:lnTo>
                    <a:lnTo>
                      <a:pt x="4267" y="3942"/>
                    </a:lnTo>
                    <a:lnTo>
                      <a:pt x="4286" y="3923"/>
                    </a:lnTo>
                    <a:lnTo>
                      <a:pt x="4305" y="3942"/>
                    </a:lnTo>
                    <a:lnTo>
                      <a:pt x="4343" y="3942"/>
                    </a:lnTo>
                    <a:lnTo>
                      <a:pt x="4362" y="3942"/>
                    </a:lnTo>
                    <a:lnTo>
                      <a:pt x="4400" y="3923"/>
                    </a:lnTo>
                    <a:lnTo>
                      <a:pt x="4438" y="3885"/>
                    </a:lnTo>
                    <a:lnTo>
                      <a:pt x="4476" y="3847"/>
                    </a:lnTo>
                    <a:lnTo>
                      <a:pt x="4476" y="3790"/>
                    </a:lnTo>
                    <a:lnTo>
                      <a:pt x="4457" y="3733"/>
                    </a:lnTo>
                    <a:lnTo>
                      <a:pt x="4400" y="3715"/>
                    </a:lnTo>
                    <a:lnTo>
                      <a:pt x="4286" y="3733"/>
                    </a:lnTo>
                    <a:lnTo>
                      <a:pt x="4248" y="3733"/>
                    </a:lnTo>
                    <a:lnTo>
                      <a:pt x="4153" y="3696"/>
                    </a:lnTo>
                    <a:lnTo>
                      <a:pt x="4114" y="3677"/>
                    </a:lnTo>
                    <a:lnTo>
                      <a:pt x="4076" y="3696"/>
                    </a:lnTo>
                    <a:lnTo>
                      <a:pt x="4057" y="3752"/>
                    </a:lnTo>
                    <a:lnTo>
                      <a:pt x="4057" y="3809"/>
                    </a:lnTo>
                    <a:lnTo>
                      <a:pt x="4038" y="3847"/>
                    </a:lnTo>
                    <a:lnTo>
                      <a:pt x="3981" y="3904"/>
                    </a:lnTo>
                    <a:lnTo>
                      <a:pt x="3924" y="3942"/>
                    </a:lnTo>
                    <a:lnTo>
                      <a:pt x="3867" y="3961"/>
                    </a:lnTo>
                    <a:lnTo>
                      <a:pt x="3848" y="3961"/>
                    </a:lnTo>
                    <a:lnTo>
                      <a:pt x="3829" y="3981"/>
                    </a:lnTo>
                    <a:lnTo>
                      <a:pt x="3809" y="3961"/>
                    </a:lnTo>
                    <a:lnTo>
                      <a:pt x="3790" y="3942"/>
                    </a:lnTo>
                    <a:lnTo>
                      <a:pt x="3772" y="3942"/>
                    </a:lnTo>
                    <a:lnTo>
                      <a:pt x="3733" y="4000"/>
                    </a:lnTo>
                    <a:lnTo>
                      <a:pt x="3714" y="4000"/>
                    </a:lnTo>
                    <a:lnTo>
                      <a:pt x="3695" y="4018"/>
                    </a:lnTo>
                    <a:lnTo>
                      <a:pt x="3676" y="4018"/>
                    </a:lnTo>
                    <a:lnTo>
                      <a:pt x="3657" y="3981"/>
                    </a:lnTo>
                    <a:lnTo>
                      <a:pt x="3638" y="3942"/>
                    </a:lnTo>
                    <a:lnTo>
                      <a:pt x="3676" y="3942"/>
                    </a:lnTo>
                    <a:lnTo>
                      <a:pt x="3695" y="3923"/>
                    </a:lnTo>
                    <a:lnTo>
                      <a:pt x="3695" y="3904"/>
                    </a:lnTo>
                    <a:lnTo>
                      <a:pt x="3676" y="3904"/>
                    </a:lnTo>
                    <a:lnTo>
                      <a:pt x="3600" y="3904"/>
                    </a:lnTo>
                    <a:lnTo>
                      <a:pt x="3581" y="3904"/>
                    </a:lnTo>
                    <a:lnTo>
                      <a:pt x="3600" y="3923"/>
                    </a:lnTo>
                    <a:lnTo>
                      <a:pt x="3600" y="3942"/>
                    </a:lnTo>
                    <a:lnTo>
                      <a:pt x="3600" y="3981"/>
                    </a:lnTo>
                    <a:lnTo>
                      <a:pt x="3562" y="3923"/>
                    </a:lnTo>
                    <a:lnTo>
                      <a:pt x="3581" y="3866"/>
                    </a:lnTo>
                    <a:lnTo>
                      <a:pt x="3619" y="3809"/>
                    </a:lnTo>
                    <a:lnTo>
                      <a:pt x="3600" y="3790"/>
                    </a:lnTo>
                    <a:lnTo>
                      <a:pt x="3581" y="3809"/>
                    </a:lnTo>
                    <a:lnTo>
                      <a:pt x="3562" y="3809"/>
                    </a:lnTo>
                    <a:lnTo>
                      <a:pt x="3524" y="3809"/>
                    </a:lnTo>
                    <a:lnTo>
                      <a:pt x="3524" y="3828"/>
                    </a:lnTo>
                    <a:lnTo>
                      <a:pt x="3505" y="3847"/>
                    </a:lnTo>
                    <a:lnTo>
                      <a:pt x="3505" y="3885"/>
                    </a:lnTo>
                    <a:lnTo>
                      <a:pt x="3486" y="3904"/>
                    </a:lnTo>
                    <a:lnTo>
                      <a:pt x="3486" y="3923"/>
                    </a:lnTo>
                    <a:lnTo>
                      <a:pt x="3467" y="3923"/>
                    </a:lnTo>
                    <a:lnTo>
                      <a:pt x="3428" y="3923"/>
                    </a:lnTo>
                    <a:lnTo>
                      <a:pt x="3391" y="3904"/>
                    </a:lnTo>
                    <a:lnTo>
                      <a:pt x="3372" y="3904"/>
                    </a:lnTo>
                    <a:lnTo>
                      <a:pt x="3352" y="3885"/>
                    </a:lnTo>
                    <a:lnTo>
                      <a:pt x="3276" y="3809"/>
                    </a:lnTo>
                    <a:lnTo>
                      <a:pt x="3238" y="3771"/>
                    </a:lnTo>
                    <a:lnTo>
                      <a:pt x="3200" y="3752"/>
                    </a:lnTo>
                    <a:lnTo>
                      <a:pt x="3162" y="3733"/>
                    </a:lnTo>
                    <a:lnTo>
                      <a:pt x="3143" y="3733"/>
                    </a:lnTo>
                    <a:lnTo>
                      <a:pt x="3124" y="3733"/>
                    </a:lnTo>
                    <a:lnTo>
                      <a:pt x="3105" y="3715"/>
                    </a:lnTo>
                    <a:lnTo>
                      <a:pt x="3086" y="3677"/>
                    </a:lnTo>
                    <a:lnTo>
                      <a:pt x="3067" y="3657"/>
                    </a:lnTo>
                    <a:lnTo>
                      <a:pt x="3010" y="3620"/>
                    </a:lnTo>
                    <a:lnTo>
                      <a:pt x="2971" y="3543"/>
                    </a:lnTo>
                    <a:lnTo>
                      <a:pt x="2933" y="3505"/>
                    </a:lnTo>
                    <a:lnTo>
                      <a:pt x="2876" y="3505"/>
                    </a:lnTo>
                    <a:lnTo>
                      <a:pt x="2838" y="3505"/>
                    </a:lnTo>
                    <a:lnTo>
                      <a:pt x="2800" y="3486"/>
                    </a:lnTo>
                    <a:lnTo>
                      <a:pt x="2743" y="3505"/>
                    </a:lnTo>
                    <a:lnTo>
                      <a:pt x="2648" y="3562"/>
                    </a:lnTo>
                    <a:lnTo>
                      <a:pt x="2610" y="3581"/>
                    </a:lnTo>
                    <a:lnTo>
                      <a:pt x="2571" y="3562"/>
                    </a:lnTo>
                    <a:lnTo>
                      <a:pt x="2571" y="3525"/>
                    </a:lnTo>
                    <a:lnTo>
                      <a:pt x="2534" y="3467"/>
                    </a:lnTo>
                    <a:lnTo>
                      <a:pt x="2534" y="3429"/>
                    </a:lnTo>
                    <a:lnTo>
                      <a:pt x="2552" y="3391"/>
                    </a:lnTo>
                    <a:lnTo>
                      <a:pt x="2514" y="3296"/>
                    </a:lnTo>
                    <a:lnTo>
                      <a:pt x="2590" y="3086"/>
                    </a:lnTo>
                    <a:lnTo>
                      <a:pt x="2571" y="2991"/>
                    </a:lnTo>
                    <a:lnTo>
                      <a:pt x="2552" y="2953"/>
                    </a:lnTo>
                    <a:lnTo>
                      <a:pt x="2534" y="2934"/>
                    </a:lnTo>
                    <a:lnTo>
                      <a:pt x="2438" y="2877"/>
                    </a:lnTo>
                    <a:lnTo>
                      <a:pt x="2400" y="2819"/>
                    </a:lnTo>
                    <a:lnTo>
                      <a:pt x="2381" y="2800"/>
                    </a:lnTo>
                    <a:lnTo>
                      <a:pt x="2381" y="2763"/>
                    </a:lnTo>
                    <a:lnTo>
                      <a:pt x="2362" y="2724"/>
                    </a:lnTo>
                    <a:lnTo>
                      <a:pt x="2285" y="2648"/>
                    </a:lnTo>
                    <a:lnTo>
                      <a:pt x="2305" y="2591"/>
                    </a:lnTo>
                    <a:lnTo>
                      <a:pt x="2285" y="2496"/>
                    </a:lnTo>
                    <a:lnTo>
                      <a:pt x="2229" y="2419"/>
                    </a:lnTo>
                    <a:lnTo>
                      <a:pt x="2172" y="2382"/>
                    </a:lnTo>
                    <a:lnTo>
                      <a:pt x="2095" y="2362"/>
                    </a:lnTo>
                    <a:lnTo>
                      <a:pt x="1962" y="2267"/>
                    </a:lnTo>
                    <a:lnTo>
                      <a:pt x="1886" y="2248"/>
                    </a:lnTo>
                    <a:lnTo>
                      <a:pt x="1848" y="2248"/>
                    </a:lnTo>
                    <a:lnTo>
                      <a:pt x="1791" y="2229"/>
                    </a:lnTo>
                    <a:lnTo>
                      <a:pt x="1752" y="2210"/>
                    </a:lnTo>
                    <a:lnTo>
                      <a:pt x="1714" y="2210"/>
                    </a:lnTo>
                    <a:lnTo>
                      <a:pt x="1657" y="2153"/>
                    </a:lnTo>
                    <a:lnTo>
                      <a:pt x="1505" y="2038"/>
                    </a:lnTo>
                    <a:lnTo>
                      <a:pt x="1467" y="2020"/>
                    </a:lnTo>
                    <a:lnTo>
                      <a:pt x="1428" y="2001"/>
                    </a:lnTo>
                    <a:lnTo>
                      <a:pt x="1352" y="1905"/>
                    </a:lnTo>
                    <a:lnTo>
                      <a:pt x="1314" y="1867"/>
                    </a:lnTo>
                    <a:lnTo>
                      <a:pt x="1447" y="1753"/>
                    </a:lnTo>
                    <a:lnTo>
                      <a:pt x="1314" y="1620"/>
                    </a:lnTo>
                    <a:lnTo>
                      <a:pt x="1257" y="1562"/>
                    </a:lnTo>
                    <a:lnTo>
                      <a:pt x="1162" y="1524"/>
                    </a:lnTo>
                    <a:lnTo>
                      <a:pt x="1162" y="1544"/>
                    </a:lnTo>
                    <a:lnTo>
                      <a:pt x="1162" y="1524"/>
                    </a:lnTo>
                    <a:lnTo>
                      <a:pt x="1162" y="1505"/>
                    </a:lnTo>
                    <a:lnTo>
                      <a:pt x="1200" y="1505"/>
                    </a:lnTo>
                    <a:lnTo>
                      <a:pt x="1181" y="1486"/>
                    </a:lnTo>
                    <a:lnTo>
                      <a:pt x="1162" y="1448"/>
                    </a:lnTo>
                    <a:lnTo>
                      <a:pt x="1124" y="1429"/>
                    </a:lnTo>
                    <a:lnTo>
                      <a:pt x="1010" y="1410"/>
                    </a:lnTo>
                    <a:lnTo>
                      <a:pt x="990" y="1391"/>
                    </a:lnTo>
                    <a:lnTo>
                      <a:pt x="952" y="1429"/>
                    </a:lnTo>
                    <a:lnTo>
                      <a:pt x="934" y="1429"/>
                    </a:lnTo>
                    <a:lnTo>
                      <a:pt x="895" y="1410"/>
                    </a:lnTo>
                    <a:lnTo>
                      <a:pt x="876" y="1372"/>
                    </a:lnTo>
                    <a:lnTo>
                      <a:pt x="876" y="1353"/>
                    </a:lnTo>
                    <a:lnTo>
                      <a:pt x="895" y="1353"/>
                    </a:lnTo>
                    <a:lnTo>
                      <a:pt x="895" y="1334"/>
                    </a:lnTo>
                    <a:lnTo>
                      <a:pt x="895" y="1315"/>
                    </a:lnTo>
                    <a:lnTo>
                      <a:pt x="819" y="1239"/>
                    </a:lnTo>
                    <a:lnTo>
                      <a:pt x="781" y="1219"/>
                    </a:lnTo>
                    <a:lnTo>
                      <a:pt x="743" y="1200"/>
                    </a:lnTo>
                    <a:lnTo>
                      <a:pt x="724" y="1200"/>
                    </a:lnTo>
                    <a:lnTo>
                      <a:pt x="705" y="1181"/>
                    </a:lnTo>
                    <a:lnTo>
                      <a:pt x="705" y="1143"/>
                    </a:lnTo>
                    <a:lnTo>
                      <a:pt x="685" y="1124"/>
                    </a:lnTo>
                    <a:lnTo>
                      <a:pt x="648" y="1143"/>
                    </a:lnTo>
                    <a:lnTo>
                      <a:pt x="648" y="1124"/>
                    </a:lnTo>
                    <a:lnTo>
                      <a:pt x="648" y="1105"/>
                    </a:lnTo>
                    <a:lnTo>
                      <a:pt x="800" y="1048"/>
                    </a:lnTo>
                    <a:lnTo>
                      <a:pt x="1162" y="991"/>
                    </a:lnTo>
                    <a:lnTo>
                      <a:pt x="1314" y="953"/>
                    </a:lnTo>
                    <a:lnTo>
                      <a:pt x="438" y="534"/>
                    </a:lnTo>
                    <a:lnTo>
                      <a:pt x="400" y="534"/>
                    </a:lnTo>
                    <a:lnTo>
                      <a:pt x="324" y="553"/>
                    </a:lnTo>
                    <a:lnTo>
                      <a:pt x="286" y="572"/>
                    </a:lnTo>
                    <a:lnTo>
                      <a:pt x="248" y="610"/>
                    </a:lnTo>
                    <a:lnTo>
                      <a:pt x="172" y="667"/>
                    </a:lnTo>
                    <a:lnTo>
                      <a:pt x="133" y="705"/>
                    </a:lnTo>
                    <a:lnTo>
                      <a:pt x="57" y="724"/>
                    </a:lnTo>
                    <a:lnTo>
                      <a:pt x="0" y="724"/>
                    </a:lnTo>
                    <a:lnTo>
                      <a:pt x="0" y="686"/>
                    </a:lnTo>
                    <a:close/>
                    <a:moveTo>
                      <a:pt x="3524" y="1029"/>
                    </a:moveTo>
                    <a:lnTo>
                      <a:pt x="3524" y="1029"/>
                    </a:lnTo>
                    <a:lnTo>
                      <a:pt x="3543" y="1067"/>
                    </a:lnTo>
                    <a:lnTo>
                      <a:pt x="3524" y="1105"/>
                    </a:lnTo>
                    <a:lnTo>
                      <a:pt x="3409" y="1181"/>
                    </a:lnTo>
                    <a:lnTo>
                      <a:pt x="3391" y="1181"/>
                    </a:lnTo>
                    <a:lnTo>
                      <a:pt x="3391" y="1163"/>
                    </a:lnTo>
                    <a:lnTo>
                      <a:pt x="3372" y="1163"/>
                    </a:lnTo>
                    <a:lnTo>
                      <a:pt x="3352" y="1163"/>
                    </a:lnTo>
                    <a:lnTo>
                      <a:pt x="3352" y="1143"/>
                    </a:lnTo>
                    <a:lnTo>
                      <a:pt x="3352" y="1124"/>
                    </a:lnTo>
                    <a:lnTo>
                      <a:pt x="3352" y="1105"/>
                    </a:lnTo>
                    <a:lnTo>
                      <a:pt x="3333" y="1086"/>
                    </a:lnTo>
                    <a:lnTo>
                      <a:pt x="3352" y="1048"/>
                    </a:lnTo>
                    <a:lnTo>
                      <a:pt x="3372" y="1048"/>
                    </a:lnTo>
                    <a:lnTo>
                      <a:pt x="3372" y="1067"/>
                    </a:lnTo>
                    <a:lnTo>
                      <a:pt x="3391" y="1067"/>
                    </a:lnTo>
                    <a:lnTo>
                      <a:pt x="3409" y="1086"/>
                    </a:lnTo>
                    <a:lnTo>
                      <a:pt x="3409" y="1067"/>
                    </a:lnTo>
                    <a:lnTo>
                      <a:pt x="3409" y="1048"/>
                    </a:lnTo>
                    <a:lnTo>
                      <a:pt x="3428" y="1048"/>
                    </a:lnTo>
                    <a:lnTo>
                      <a:pt x="3448" y="1048"/>
                    </a:lnTo>
                    <a:lnTo>
                      <a:pt x="3467" y="1048"/>
                    </a:lnTo>
                    <a:lnTo>
                      <a:pt x="3486" y="1048"/>
                    </a:lnTo>
                    <a:lnTo>
                      <a:pt x="3486" y="1067"/>
                    </a:lnTo>
                    <a:lnTo>
                      <a:pt x="3486" y="1048"/>
                    </a:lnTo>
                    <a:lnTo>
                      <a:pt x="3467" y="1010"/>
                    </a:lnTo>
                    <a:lnTo>
                      <a:pt x="3467" y="1029"/>
                    </a:lnTo>
                    <a:lnTo>
                      <a:pt x="3448" y="1029"/>
                    </a:lnTo>
                    <a:lnTo>
                      <a:pt x="3448" y="1010"/>
                    </a:lnTo>
                    <a:lnTo>
                      <a:pt x="3448" y="991"/>
                    </a:lnTo>
                    <a:lnTo>
                      <a:pt x="3467" y="991"/>
                    </a:lnTo>
                    <a:lnTo>
                      <a:pt x="3486" y="1010"/>
                    </a:lnTo>
                    <a:lnTo>
                      <a:pt x="3505" y="1029"/>
                    </a:lnTo>
                    <a:lnTo>
                      <a:pt x="3524" y="1029"/>
                    </a:lnTo>
                    <a:close/>
                    <a:moveTo>
                      <a:pt x="4781" y="3124"/>
                    </a:moveTo>
                    <a:lnTo>
                      <a:pt x="4743" y="3105"/>
                    </a:lnTo>
                    <a:lnTo>
                      <a:pt x="4686" y="3105"/>
                    </a:lnTo>
                    <a:lnTo>
                      <a:pt x="4647" y="3105"/>
                    </a:lnTo>
                    <a:lnTo>
                      <a:pt x="4571" y="3067"/>
                    </a:lnTo>
                    <a:lnTo>
                      <a:pt x="4571" y="3048"/>
                    </a:lnTo>
                    <a:lnTo>
                      <a:pt x="4610" y="3029"/>
                    </a:lnTo>
                    <a:lnTo>
                      <a:pt x="4686" y="3010"/>
                    </a:lnTo>
                    <a:lnTo>
                      <a:pt x="4705" y="2991"/>
                    </a:lnTo>
                    <a:lnTo>
                      <a:pt x="4762" y="2991"/>
                    </a:lnTo>
                    <a:lnTo>
                      <a:pt x="4857" y="3010"/>
                    </a:lnTo>
                    <a:lnTo>
                      <a:pt x="4914" y="3048"/>
                    </a:lnTo>
                    <a:lnTo>
                      <a:pt x="4933" y="3086"/>
                    </a:lnTo>
                    <a:lnTo>
                      <a:pt x="4933" y="3144"/>
                    </a:lnTo>
                    <a:lnTo>
                      <a:pt x="4896" y="3144"/>
                    </a:lnTo>
                    <a:lnTo>
                      <a:pt x="4819" y="3124"/>
                    </a:lnTo>
                    <a:lnTo>
                      <a:pt x="4781" y="3124"/>
                    </a:lnTo>
                    <a:close/>
                    <a:moveTo>
                      <a:pt x="4610" y="2915"/>
                    </a:moveTo>
                    <a:lnTo>
                      <a:pt x="4591" y="2934"/>
                    </a:lnTo>
                    <a:lnTo>
                      <a:pt x="4571" y="2934"/>
                    </a:lnTo>
                    <a:lnTo>
                      <a:pt x="4552" y="2953"/>
                    </a:lnTo>
                    <a:lnTo>
                      <a:pt x="4534" y="2991"/>
                    </a:lnTo>
                    <a:lnTo>
                      <a:pt x="4515" y="3010"/>
                    </a:lnTo>
                    <a:lnTo>
                      <a:pt x="4495" y="3010"/>
                    </a:lnTo>
                    <a:lnTo>
                      <a:pt x="4457" y="3029"/>
                    </a:lnTo>
                    <a:lnTo>
                      <a:pt x="4438" y="3010"/>
                    </a:lnTo>
                    <a:lnTo>
                      <a:pt x="4381" y="3010"/>
                    </a:lnTo>
                    <a:lnTo>
                      <a:pt x="4324" y="2991"/>
                    </a:lnTo>
                    <a:lnTo>
                      <a:pt x="4286" y="2972"/>
                    </a:lnTo>
                    <a:lnTo>
                      <a:pt x="4229" y="2953"/>
                    </a:lnTo>
                    <a:lnTo>
                      <a:pt x="4190" y="2915"/>
                    </a:lnTo>
                    <a:lnTo>
                      <a:pt x="4171" y="2895"/>
                    </a:lnTo>
                    <a:lnTo>
                      <a:pt x="4171" y="2858"/>
                    </a:lnTo>
                    <a:lnTo>
                      <a:pt x="4171" y="2839"/>
                    </a:lnTo>
                    <a:lnTo>
                      <a:pt x="4286" y="2839"/>
                    </a:lnTo>
                    <a:lnTo>
                      <a:pt x="4362" y="2877"/>
                    </a:lnTo>
                    <a:lnTo>
                      <a:pt x="4381" y="2877"/>
                    </a:lnTo>
                    <a:lnTo>
                      <a:pt x="4400" y="2858"/>
                    </a:lnTo>
                    <a:lnTo>
                      <a:pt x="4438" y="2858"/>
                    </a:lnTo>
                    <a:lnTo>
                      <a:pt x="4438" y="2877"/>
                    </a:lnTo>
                    <a:lnTo>
                      <a:pt x="4457" y="2895"/>
                    </a:lnTo>
                    <a:lnTo>
                      <a:pt x="4476" y="2895"/>
                    </a:lnTo>
                    <a:lnTo>
                      <a:pt x="4495" y="2895"/>
                    </a:lnTo>
                    <a:lnTo>
                      <a:pt x="4495" y="2877"/>
                    </a:lnTo>
                    <a:lnTo>
                      <a:pt x="4515" y="2877"/>
                    </a:lnTo>
                    <a:lnTo>
                      <a:pt x="4534" y="2877"/>
                    </a:lnTo>
                    <a:lnTo>
                      <a:pt x="4571" y="2877"/>
                    </a:lnTo>
                    <a:lnTo>
                      <a:pt x="4610" y="2895"/>
                    </a:lnTo>
                    <a:lnTo>
                      <a:pt x="4610" y="2915"/>
                    </a:lnTo>
                    <a:close/>
                    <a:moveTo>
                      <a:pt x="4114" y="2877"/>
                    </a:moveTo>
                    <a:lnTo>
                      <a:pt x="4114" y="2915"/>
                    </a:lnTo>
                    <a:lnTo>
                      <a:pt x="4134" y="2953"/>
                    </a:lnTo>
                    <a:lnTo>
                      <a:pt x="4134" y="2972"/>
                    </a:lnTo>
                    <a:lnTo>
                      <a:pt x="4095" y="2991"/>
                    </a:lnTo>
                    <a:lnTo>
                      <a:pt x="4057" y="2991"/>
                    </a:lnTo>
                    <a:lnTo>
                      <a:pt x="4038" y="2953"/>
                    </a:lnTo>
                    <a:lnTo>
                      <a:pt x="4019" y="2953"/>
                    </a:lnTo>
                    <a:lnTo>
                      <a:pt x="4000" y="2895"/>
                    </a:lnTo>
                    <a:lnTo>
                      <a:pt x="3981" y="2858"/>
                    </a:lnTo>
                    <a:lnTo>
                      <a:pt x="4000" y="2819"/>
                    </a:lnTo>
                    <a:lnTo>
                      <a:pt x="4000" y="2763"/>
                    </a:lnTo>
                    <a:lnTo>
                      <a:pt x="4000" y="2724"/>
                    </a:lnTo>
                    <a:lnTo>
                      <a:pt x="3962" y="2686"/>
                    </a:lnTo>
                    <a:lnTo>
                      <a:pt x="3981" y="2686"/>
                    </a:lnTo>
                    <a:lnTo>
                      <a:pt x="4000" y="2667"/>
                    </a:lnTo>
                    <a:lnTo>
                      <a:pt x="4019" y="2667"/>
                    </a:lnTo>
                    <a:lnTo>
                      <a:pt x="4134" y="2705"/>
                    </a:lnTo>
                    <a:lnTo>
                      <a:pt x="4153" y="2724"/>
                    </a:lnTo>
                    <a:lnTo>
                      <a:pt x="4171" y="2724"/>
                    </a:lnTo>
                    <a:lnTo>
                      <a:pt x="4190" y="2724"/>
                    </a:lnTo>
                    <a:lnTo>
                      <a:pt x="4190" y="2763"/>
                    </a:lnTo>
                    <a:lnTo>
                      <a:pt x="4114" y="2839"/>
                    </a:lnTo>
                    <a:lnTo>
                      <a:pt x="4114" y="2877"/>
                    </a:lnTo>
                    <a:close/>
                    <a:moveTo>
                      <a:pt x="3886" y="2629"/>
                    </a:moveTo>
                    <a:lnTo>
                      <a:pt x="3809" y="2572"/>
                    </a:lnTo>
                    <a:lnTo>
                      <a:pt x="3790" y="2534"/>
                    </a:lnTo>
                    <a:lnTo>
                      <a:pt x="3848" y="2553"/>
                    </a:lnTo>
                    <a:lnTo>
                      <a:pt x="3886" y="2572"/>
                    </a:lnTo>
                    <a:lnTo>
                      <a:pt x="3924" y="2591"/>
                    </a:lnTo>
                    <a:lnTo>
                      <a:pt x="3943" y="2610"/>
                    </a:lnTo>
                    <a:lnTo>
                      <a:pt x="3962" y="2610"/>
                    </a:lnTo>
                    <a:lnTo>
                      <a:pt x="3981" y="2629"/>
                    </a:lnTo>
                    <a:lnTo>
                      <a:pt x="4000" y="2629"/>
                    </a:lnTo>
                    <a:lnTo>
                      <a:pt x="3962" y="2667"/>
                    </a:lnTo>
                    <a:lnTo>
                      <a:pt x="3924" y="2667"/>
                    </a:lnTo>
                    <a:lnTo>
                      <a:pt x="3886" y="2629"/>
                    </a:lnTo>
                    <a:close/>
                    <a:moveTo>
                      <a:pt x="4534" y="6800"/>
                    </a:moveTo>
                    <a:lnTo>
                      <a:pt x="4552" y="6838"/>
                    </a:lnTo>
                    <a:lnTo>
                      <a:pt x="4571" y="6895"/>
                    </a:lnTo>
                    <a:lnTo>
                      <a:pt x="4571" y="6952"/>
                    </a:lnTo>
                    <a:lnTo>
                      <a:pt x="4571" y="6990"/>
                    </a:lnTo>
                    <a:lnTo>
                      <a:pt x="4534" y="6990"/>
                    </a:lnTo>
                    <a:lnTo>
                      <a:pt x="4495" y="6952"/>
                    </a:lnTo>
                    <a:lnTo>
                      <a:pt x="4438" y="6838"/>
                    </a:lnTo>
                    <a:lnTo>
                      <a:pt x="4419" y="6819"/>
                    </a:lnTo>
                    <a:lnTo>
                      <a:pt x="4324" y="6742"/>
                    </a:lnTo>
                    <a:lnTo>
                      <a:pt x="4248" y="6704"/>
                    </a:lnTo>
                    <a:lnTo>
                      <a:pt x="4190" y="6647"/>
                    </a:lnTo>
                    <a:lnTo>
                      <a:pt x="4114" y="6609"/>
                    </a:lnTo>
                    <a:lnTo>
                      <a:pt x="4076" y="6571"/>
                    </a:lnTo>
                    <a:lnTo>
                      <a:pt x="4019" y="6495"/>
                    </a:lnTo>
                    <a:lnTo>
                      <a:pt x="3981" y="6514"/>
                    </a:lnTo>
                    <a:lnTo>
                      <a:pt x="3943" y="6514"/>
                    </a:lnTo>
                    <a:lnTo>
                      <a:pt x="3848" y="6476"/>
                    </a:lnTo>
                    <a:lnTo>
                      <a:pt x="3772" y="6495"/>
                    </a:lnTo>
                    <a:lnTo>
                      <a:pt x="3733" y="6457"/>
                    </a:lnTo>
                    <a:lnTo>
                      <a:pt x="3676" y="6419"/>
                    </a:lnTo>
                    <a:lnTo>
                      <a:pt x="3638" y="6399"/>
                    </a:lnTo>
                    <a:lnTo>
                      <a:pt x="3657" y="6362"/>
                    </a:lnTo>
                    <a:lnTo>
                      <a:pt x="3676" y="6343"/>
                    </a:lnTo>
                    <a:lnTo>
                      <a:pt x="3695" y="6323"/>
                    </a:lnTo>
                    <a:lnTo>
                      <a:pt x="3733" y="6323"/>
                    </a:lnTo>
                    <a:lnTo>
                      <a:pt x="3695" y="6247"/>
                    </a:lnTo>
                    <a:lnTo>
                      <a:pt x="3676" y="6266"/>
                    </a:lnTo>
                    <a:lnTo>
                      <a:pt x="3676" y="6285"/>
                    </a:lnTo>
                    <a:lnTo>
                      <a:pt x="3657" y="6285"/>
                    </a:lnTo>
                    <a:lnTo>
                      <a:pt x="3638" y="6247"/>
                    </a:lnTo>
                    <a:lnTo>
                      <a:pt x="3600" y="6209"/>
                    </a:lnTo>
                    <a:lnTo>
                      <a:pt x="3581" y="6190"/>
                    </a:lnTo>
                    <a:lnTo>
                      <a:pt x="3505" y="6152"/>
                    </a:lnTo>
                    <a:lnTo>
                      <a:pt x="3486" y="6114"/>
                    </a:lnTo>
                    <a:lnTo>
                      <a:pt x="3486" y="6095"/>
                    </a:lnTo>
                    <a:lnTo>
                      <a:pt x="3543" y="6076"/>
                    </a:lnTo>
                    <a:lnTo>
                      <a:pt x="3486" y="6057"/>
                    </a:lnTo>
                    <a:lnTo>
                      <a:pt x="3428" y="6076"/>
                    </a:lnTo>
                    <a:lnTo>
                      <a:pt x="3391" y="6057"/>
                    </a:lnTo>
                    <a:lnTo>
                      <a:pt x="3372" y="5962"/>
                    </a:lnTo>
                    <a:lnTo>
                      <a:pt x="3333" y="5904"/>
                    </a:lnTo>
                    <a:lnTo>
                      <a:pt x="3257" y="5828"/>
                    </a:lnTo>
                    <a:lnTo>
                      <a:pt x="3219" y="5771"/>
                    </a:lnTo>
                    <a:lnTo>
                      <a:pt x="3200" y="5752"/>
                    </a:lnTo>
                    <a:lnTo>
                      <a:pt x="3124" y="5733"/>
                    </a:lnTo>
                    <a:lnTo>
                      <a:pt x="3105" y="5714"/>
                    </a:lnTo>
                    <a:lnTo>
                      <a:pt x="3047" y="5695"/>
                    </a:lnTo>
                    <a:lnTo>
                      <a:pt x="2991" y="5695"/>
                    </a:lnTo>
                    <a:lnTo>
                      <a:pt x="2933" y="5714"/>
                    </a:lnTo>
                    <a:lnTo>
                      <a:pt x="2895" y="5733"/>
                    </a:lnTo>
                    <a:lnTo>
                      <a:pt x="2857" y="5771"/>
                    </a:lnTo>
                    <a:lnTo>
                      <a:pt x="2781" y="5885"/>
                    </a:lnTo>
                    <a:lnTo>
                      <a:pt x="2762" y="5962"/>
                    </a:lnTo>
                    <a:lnTo>
                      <a:pt x="2743" y="5981"/>
                    </a:lnTo>
                    <a:lnTo>
                      <a:pt x="2724" y="6018"/>
                    </a:lnTo>
                    <a:lnTo>
                      <a:pt x="2686" y="6038"/>
                    </a:lnTo>
                    <a:lnTo>
                      <a:pt x="2666" y="6038"/>
                    </a:lnTo>
                    <a:lnTo>
                      <a:pt x="2648" y="6038"/>
                    </a:lnTo>
                    <a:lnTo>
                      <a:pt x="2629" y="6076"/>
                    </a:lnTo>
                    <a:lnTo>
                      <a:pt x="2495" y="6247"/>
                    </a:lnTo>
                    <a:lnTo>
                      <a:pt x="2267" y="6457"/>
                    </a:lnTo>
                    <a:lnTo>
                      <a:pt x="2209" y="6495"/>
                    </a:lnTo>
                    <a:lnTo>
                      <a:pt x="2190" y="6457"/>
                    </a:lnTo>
                    <a:lnTo>
                      <a:pt x="2190" y="6399"/>
                    </a:lnTo>
                    <a:lnTo>
                      <a:pt x="2209" y="6343"/>
                    </a:lnTo>
                    <a:lnTo>
                      <a:pt x="2229" y="6285"/>
                    </a:lnTo>
                    <a:lnTo>
                      <a:pt x="2248" y="6266"/>
                    </a:lnTo>
                    <a:lnTo>
                      <a:pt x="2285" y="6266"/>
                    </a:lnTo>
                    <a:lnTo>
                      <a:pt x="2285" y="6247"/>
                    </a:lnTo>
                    <a:lnTo>
                      <a:pt x="2285" y="6209"/>
                    </a:lnTo>
                    <a:lnTo>
                      <a:pt x="2285" y="6190"/>
                    </a:lnTo>
                    <a:lnTo>
                      <a:pt x="2305" y="6152"/>
                    </a:lnTo>
                    <a:lnTo>
                      <a:pt x="2305" y="6114"/>
                    </a:lnTo>
                    <a:lnTo>
                      <a:pt x="2324" y="6095"/>
                    </a:lnTo>
                    <a:lnTo>
                      <a:pt x="2343" y="6057"/>
                    </a:lnTo>
                    <a:lnTo>
                      <a:pt x="2343" y="5962"/>
                    </a:lnTo>
                    <a:lnTo>
                      <a:pt x="2362" y="5923"/>
                    </a:lnTo>
                    <a:lnTo>
                      <a:pt x="2400" y="5942"/>
                    </a:lnTo>
                    <a:lnTo>
                      <a:pt x="2419" y="5904"/>
                    </a:lnTo>
                    <a:lnTo>
                      <a:pt x="2438" y="5866"/>
                    </a:lnTo>
                    <a:lnTo>
                      <a:pt x="2457" y="5847"/>
                    </a:lnTo>
                    <a:lnTo>
                      <a:pt x="2495" y="5847"/>
                    </a:lnTo>
                    <a:lnTo>
                      <a:pt x="2514" y="5828"/>
                    </a:lnTo>
                    <a:lnTo>
                      <a:pt x="2514" y="5809"/>
                    </a:lnTo>
                    <a:lnTo>
                      <a:pt x="2476" y="5752"/>
                    </a:lnTo>
                    <a:lnTo>
                      <a:pt x="2514" y="5733"/>
                    </a:lnTo>
                    <a:lnTo>
                      <a:pt x="2534" y="5714"/>
                    </a:lnTo>
                    <a:lnTo>
                      <a:pt x="2552" y="5695"/>
                    </a:lnTo>
                    <a:lnTo>
                      <a:pt x="2552" y="5637"/>
                    </a:lnTo>
                    <a:lnTo>
                      <a:pt x="2476" y="5637"/>
                    </a:lnTo>
                    <a:lnTo>
                      <a:pt x="2419" y="5637"/>
                    </a:lnTo>
                    <a:lnTo>
                      <a:pt x="2362" y="5657"/>
                    </a:lnTo>
                    <a:lnTo>
                      <a:pt x="2362" y="5561"/>
                    </a:lnTo>
                    <a:lnTo>
                      <a:pt x="2438" y="5447"/>
                    </a:lnTo>
                    <a:lnTo>
                      <a:pt x="2457" y="5428"/>
                    </a:lnTo>
                    <a:lnTo>
                      <a:pt x="2457" y="5333"/>
                    </a:lnTo>
                    <a:lnTo>
                      <a:pt x="2495" y="5200"/>
                    </a:lnTo>
                    <a:lnTo>
                      <a:pt x="2514" y="5142"/>
                    </a:lnTo>
                    <a:lnTo>
                      <a:pt x="2495" y="5104"/>
                    </a:lnTo>
                    <a:lnTo>
                      <a:pt x="2476" y="5085"/>
                    </a:lnTo>
                    <a:lnTo>
                      <a:pt x="2457" y="5066"/>
                    </a:lnTo>
                    <a:lnTo>
                      <a:pt x="2419" y="5028"/>
                    </a:lnTo>
                    <a:lnTo>
                      <a:pt x="2400" y="4723"/>
                    </a:lnTo>
                    <a:lnTo>
                      <a:pt x="2400" y="4704"/>
                    </a:lnTo>
                    <a:lnTo>
                      <a:pt x="2419" y="4685"/>
                    </a:lnTo>
                    <a:lnTo>
                      <a:pt x="2457" y="4704"/>
                    </a:lnTo>
                    <a:lnTo>
                      <a:pt x="2476" y="4704"/>
                    </a:lnTo>
                    <a:lnTo>
                      <a:pt x="2514" y="4723"/>
                    </a:lnTo>
                    <a:lnTo>
                      <a:pt x="2590" y="4743"/>
                    </a:lnTo>
                    <a:lnTo>
                      <a:pt x="2629" y="4761"/>
                    </a:lnTo>
                    <a:lnTo>
                      <a:pt x="2648" y="4780"/>
                    </a:lnTo>
                    <a:lnTo>
                      <a:pt x="2666" y="4799"/>
                    </a:lnTo>
                    <a:lnTo>
                      <a:pt x="2705" y="4799"/>
                    </a:lnTo>
                    <a:lnTo>
                      <a:pt x="2724" y="4819"/>
                    </a:lnTo>
                    <a:lnTo>
                      <a:pt x="2666" y="4819"/>
                    </a:lnTo>
                    <a:lnTo>
                      <a:pt x="2686" y="4857"/>
                    </a:lnTo>
                    <a:lnTo>
                      <a:pt x="2724" y="4952"/>
                    </a:lnTo>
                    <a:lnTo>
                      <a:pt x="2705" y="4971"/>
                    </a:lnTo>
                    <a:lnTo>
                      <a:pt x="2666" y="4990"/>
                    </a:lnTo>
                    <a:lnTo>
                      <a:pt x="2648" y="5028"/>
                    </a:lnTo>
                    <a:lnTo>
                      <a:pt x="2629" y="5066"/>
                    </a:lnTo>
                    <a:lnTo>
                      <a:pt x="2648" y="5104"/>
                    </a:lnTo>
                    <a:lnTo>
                      <a:pt x="2666" y="5085"/>
                    </a:lnTo>
                    <a:lnTo>
                      <a:pt x="2724" y="5028"/>
                    </a:lnTo>
                    <a:lnTo>
                      <a:pt x="2762" y="5028"/>
                    </a:lnTo>
                    <a:lnTo>
                      <a:pt x="2762" y="5009"/>
                    </a:lnTo>
                    <a:lnTo>
                      <a:pt x="2762" y="4990"/>
                    </a:lnTo>
                    <a:lnTo>
                      <a:pt x="2762" y="4971"/>
                    </a:lnTo>
                    <a:lnTo>
                      <a:pt x="2781" y="4933"/>
                    </a:lnTo>
                    <a:lnTo>
                      <a:pt x="2800" y="4914"/>
                    </a:lnTo>
                    <a:lnTo>
                      <a:pt x="2819" y="4895"/>
                    </a:lnTo>
                    <a:lnTo>
                      <a:pt x="2876" y="4895"/>
                    </a:lnTo>
                    <a:lnTo>
                      <a:pt x="2915" y="4895"/>
                    </a:lnTo>
                    <a:lnTo>
                      <a:pt x="2952" y="4914"/>
                    </a:lnTo>
                    <a:lnTo>
                      <a:pt x="3047" y="4990"/>
                    </a:lnTo>
                    <a:lnTo>
                      <a:pt x="3086" y="5028"/>
                    </a:lnTo>
                    <a:lnTo>
                      <a:pt x="3124" y="5047"/>
                    </a:lnTo>
                    <a:lnTo>
                      <a:pt x="3219" y="5047"/>
                    </a:lnTo>
                    <a:lnTo>
                      <a:pt x="3238" y="5066"/>
                    </a:lnTo>
                    <a:lnTo>
                      <a:pt x="3257" y="5104"/>
                    </a:lnTo>
                    <a:lnTo>
                      <a:pt x="3276" y="5124"/>
                    </a:lnTo>
                    <a:lnTo>
                      <a:pt x="3314" y="5180"/>
                    </a:lnTo>
                    <a:lnTo>
                      <a:pt x="3333" y="5219"/>
                    </a:lnTo>
                    <a:lnTo>
                      <a:pt x="3372" y="5238"/>
                    </a:lnTo>
                    <a:lnTo>
                      <a:pt x="3372" y="5256"/>
                    </a:lnTo>
                    <a:lnTo>
                      <a:pt x="3352" y="5276"/>
                    </a:lnTo>
                    <a:lnTo>
                      <a:pt x="3333" y="5276"/>
                    </a:lnTo>
                    <a:lnTo>
                      <a:pt x="3314" y="5314"/>
                    </a:lnTo>
                    <a:lnTo>
                      <a:pt x="3314" y="5333"/>
                    </a:lnTo>
                    <a:lnTo>
                      <a:pt x="3409" y="5295"/>
                    </a:lnTo>
                    <a:lnTo>
                      <a:pt x="3448" y="5295"/>
                    </a:lnTo>
                    <a:lnTo>
                      <a:pt x="3467" y="5333"/>
                    </a:lnTo>
                    <a:lnTo>
                      <a:pt x="3486" y="5352"/>
                    </a:lnTo>
                    <a:lnTo>
                      <a:pt x="3505" y="5352"/>
                    </a:lnTo>
                    <a:lnTo>
                      <a:pt x="3524" y="5352"/>
                    </a:lnTo>
                    <a:lnTo>
                      <a:pt x="3562" y="5352"/>
                    </a:lnTo>
                    <a:lnTo>
                      <a:pt x="3581" y="5371"/>
                    </a:lnTo>
                    <a:lnTo>
                      <a:pt x="3600" y="5390"/>
                    </a:lnTo>
                    <a:lnTo>
                      <a:pt x="3619" y="5428"/>
                    </a:lnTo>
                    <a:lnTo>
                      <a:pt x="3790" y="5695"/>
                    </a:lnTo>
                    <a:lnTo>
                      <a:pt x="3848" y="5771"/>
                    </a:lnTo>
                    <a:lnTo>
                      <a:pt x="3848" y="5657"/>
                    </a:lnTo>
                    <a:lnTo>
                      <a:pt x="3867" y="5619"/>
                    </a:lnTo>
                    <a:lnTo>
                      <a:pt x="3924" y="5657"/>
                    </a:lnTo>
                    <a:lnTo>
                      <a:pt x="4000" y="5733"/>
                    </a:lnTo>
                    <a:lnTo>
                      <a:pt x="4038" y="5733"/>
                    </a:lnTo>
                    <a:lnTo>
                      <a:pt x="4057" y="5714"/>
                    </a:lnTo>
                    <a:lnTo>
                      <a:pt x="4095" y="5714"/>
                    </a:lnTo>
                    <a:lnTo>
                      <a:pt x="4114" y="5733"/>
                    </a:lnTo>
                    <a:lnTo>
                      <a:pt x="4114" y="5714"/>
                    </a:lnTo>
                    <a:lnTo>
                      <a:pt x="4134" y="5771"/>
                    </a:lnTo>
                    <a:lnTo>
                      <a:pt x="4267" y="5999"/>
                    </a:lnTo>
                    <a:lnTo>
                      <a:pt x="4286" y="5999"/>
                    </a:lnTo>
                    <a:lnTo>
                      <a:pt x="4324" y="6018"/>
                    </a:lnTo>
                    <a:lnTo>
                      <a:pt x="4343" y="6038"/>
                    </a:lnTo>
                    <a:lnTo>
                      <a:pt x="4343" y="6057"/>
                    </a:lnTo>
                    <a:lnTo>
                      <a:pt x="4381" y="6133"/>
                    </a:lnTo>
                    <a:lnTo>
                      <a:pt x="4381" y="6171"/>
                    </a:lnTo>
                    <a:lnTo>
                      <a:pt x="4495" y="6304"/>
                    </a:lnTo>
                    <a:lnTo>
                      <a:pt x="4515" y="6343"/>
                    </a:lnTo>
                    <a:lnTo>
                      <a:pt x="4534" y="6399"/>
                    </a:lnTo>
                    <a:lnTo>
                      <a:pt x="4495" y="6362"/>
                    </a:lnTo>
                    <a:lnTo>
                      <a:pt x="4438" y="6285"/>
                    </a:lnTo>
                    <a:lnTo>
                      <a:pt x="4400" y="6247"/>
                    </a:lnTo>
                    <a:lnTo>
                      <a:pt x="4400" y="6285"/>
                    </a:lnTo>
                    <a:lnTo>
                      <a:pt x="4419" y="6304"/>
                    </a:lnTo>
                    <a:lnTo>
                      <a:pt x="4438" y="6343"/>
                    </a:lnTo>
                    <a:lnTo>
                      <a:pt x="4419" y="6362"/>
                    </a:lnTo>
                    <a:lnTo>
                      <a:pt x="4419" y="6399"/>
                    </a:lnTo>
                    <a:lnTo>
                      <a:pt x="4476" y="6476"/>
                    </a:lnTo>
                    <a:lnTo>
                      <a:pt x="4552" y="6609"/>
                    </a:lnTo>
                    <a:lnTo>
                      <a:pt x="4552" y="6647"/>
                    </a:lnTo>
                    <a:lnTo>
                      <a:pt x="4552" y="6704"/>
                    </a:lnTo>
                    <a:lnTo>
                      <a:pt x="4534" y="6780"/>
                    </a:lnTo>
                    <a:lnTo>
                      <a:pt x="4534" y="6800"/>
                    </a:lnTo>
                    <a:close/>
                    <a:moveTo>
                      <a:pt x="3848" y="5276"/>
                    </a:moveTo>
                    <a:lnTo>
                      <a:pt x="3848" y="5333"/>
                    </a:lnTo>
                    <a:lnTo>
                      <a:pt x="3867" y="5352"/>
                    </a:lnTo>
                    <a:lnTo>
                      <a:pt x="3848" y="5371"/>
                    </a:lnTo>
                    <a:lnTo>
                      <a:pt x="3829" y="5371"/>
                    </a:lnTo>
                    <a:lnTo>
                      <a:pt x="3809" y="5352"/>
                    </a:lnTo>
                    <a:lnTo>
                      <a:pt x="3790" y="5314"/>
                    </a:lnTo>
                    <a:lnTo>
                      <a:pt x="3790" y="5295"/>
                    </a:lnTo>
                    <a:lnTo>
                      <a:pt x="3772" y="5276"/>
                    </a:lnTo>
                    <a:lnTo>
                      <a:pt x="3695" y="5200"/>
                    </a:lnTo>
                    <a:lnTo>
                      <a:pt x="3314" y="4609"/>
                    </a:lnTo>
                    <a:lnTo>
                      <a:pt x="3296" y="4590"/>
                    </a:lnTo>
                    <a:lnTo>
                      <a:pt x="3296" y="4552"/>
                    </a:lnTo>
                    <a:lnTo>
                      <a:pt x="3314" y="4552"/>
                    </a:lnTo>
                    <a:lnTo>
                      <a:pt x="3352" y="4571"/>
                    </a:lnTo>
                    <a:lnTo>
                      <a:pt x="3352" y="4533"/>
                    </a:lnTo>
                    <a:lnTo>
                      <a:pt x="3372" y="4476"/>
                    </a:lnTo>
                    <a:lnTo>
                      <a:pt x="3372" y="4438"/>
                    </a:lnTo>
                    <a:lnTo>
                      <a:pt x="3409" y="4438"/>
                    </a:lnTo>
                    <a:lnTo>
                      <a:pt x="3428" y="4476"/>
                    </a:lnTo>
                    <a:lnTo>
                      <a:pt x="3467" y="4533"/>
                    </a:lnTo>
                    <a:lnTo>
                      <a:pt x="3600" y="4609"/>
                    </a:lnTo>
                    <a:lnTo>
                      <a:pt x="3619" y="4609"/>
                    </a:lnTo>
                    <a:lnTo>
                      <a:pt x="3619" y="4628"/>
                    </a:lnTo>
                    <a:lnTo>
                      <a:pt x="3581" y="4647"/>
                    </a:lnTo>
                    <a:lnTo>
                      <a:pt x="3619" y="4647"/>
                    </a:lnTo>
                    <a:lnTo>
                      <a:pt x="3657" y="4647"/>
                    </a:lnTo>
                    <a:lnTo>
                      <a:pt x="3676" y="4666"/>
                    </a:lnTo>
                    <a:lnTo>
                      <a:pt x="3695" y="4704"/>
                    </a:lnTo>
                    <a:lnTo>
                      <a:pt x="3676" y="4743"/>
                    </a:lnTo>
                    <a:lnTo>
                      <a:pt x="3714" y="4799"/>
                    </a:lnTo>
                    <a:lnTo>
                      <a:pt x="3733" y="4857"/>
                    </a:lnTo>
                    <a:lnTo>
                      <a:pt x="3753" y="4895"/>
                    </a:lnTo>
                    <a:lnTo>
                      <a:pt x="3753" y="4933"/>
                    </a:lnTo>
                    <a:lnTo>
                      <a:pt x="3790" y="5028"/>
                    </a:lnTo>
                    <a:lnTo>
                      <a:pt x="3829" y="5161"/>
                    </a:lnTo>
                    <a:lnTo>
                      <a:pt x="3829" y="5180"/>
                    </a:lnTo>
                    <a:lnTo>
                      <a:pt x="3848" y="5180"/>
                    </a:lnTo>
                    <a:lnTo>
                      <a:pt x="3848" y="5219"/>
                    </a:lnTo>
                    <a:lnTo>
                      <a:pt x="3848" y="5276"/>
                    </a:lnTo>
                    <a:close/>
                    <a:moveTo>
                      <a:pt x="2514" y="3981"/>
                    </a:moveTo>
                    <a:lnTo>
                      <a:pt x="2534" y="4114"/>
                    </a:lnTo>
                    <a:lnTo>
                      <a:pt x="2724" y="4304"/>
                    </a:lnTo>
                    <a:lnTo>
                      <a:pt x="2762" y="4418"/>
                    </a:lnTo>
                    <a:lnTo>
                      <a:pt x="2686" y="4362"/>
                    </a:lnTo>
                    <a:lnTo>
                      <a:pt x="2514" y="4114"/>
                    </a:lnTo>
                    <a:lnTo>
                      <a:pt x="2457" y="4057"/>
                    </a:lnTo>
                    <a:lnTo>
                      <a:pt x="2419" y="4037"/>
                    </a:lnTo>
                    <a:lnTo>
                      <a:pt x="2324" y="4018"/>
                    </a:lnTo>
                    <a:lnTo>
                      <a:pt x="2285" y="3981"/>
                    </a:lnTo>
                    <a:lnTo>
                      <a:pt x="2076" y="3809"/>
                    </a:lnTo>
                    <a:lnTo>
                      <a:pt x="2057" y="3771"/>
                    </a:lnTo>
                    <a:lnTo>
                      <a:pt x="2000" y="3733"/>
                    </a:lnTo>
                    <a:lnTo>
                      <a:pt x="2000" y="3715"/>
                    </a:lnTo>
                    <a:lnTo>
                      <a:pt x="1981" y="3715"/>
                    </a:lnTo>
                    <a:lnTo>
                      <a:pt x="1962" y="3696"/>
                    </a:lnTo>
                    <a:lnTo>
                      <a:pt x="1962" y="3657"/>
                    </a:lnTo>
                    <a:lnTo>
                      <a:pt x="1962" y="3639"/>
                    </a:lnTo>
                    <a:lnTo>
                      <a:pt x="1886" y="3601"/>
                    </a:lnTo>
                    <a:lnTo>
                      <a:pt x="1733" y="3562"/>
                    </a:lnTo>
                    <a:lnTo>
                      <a:pt x="1676" y="3505"/>
                    </a:lnTo>
                    <a:lnTo>
                      <a:pt x="1657" y="3353"/>
                    </a:lnTo>
                    <a:lnTo>
                      <a:pt x="1657" y="3315"/>
                    </a:lnTo>
                    <a:lnTo>
                      <a:pt x="1695" y="3296"/>
                    </a:lnTo>
                    <a:lnTo>
                      <a:pt x="1733" y="3296"/>
                    </a:lnTo>
                    <a:lnTo>
                      <a:pt x="1772" y="3276"/>
                    </a:lnTo>
                    <a:lnTo>
                      <a:pt x="1772" y="3200"/>
                    </a:lnTo>
                    <a:lnTo>
                      <a:pt x="1809" y="3220"/>
                    </a:lnTo>
                    <a:lnTo>
                      <a:pt x="1848" y="3239"/>
                    </a:lnTo>
                    <a:lnTo>
                      <a:pt x="1905" y="3276"/>
                    </a:lnTo>
                    <a:lnTo>
                      <a:pt x="1924" y="3296"/>
                    </a:lnTo>
                    <a:lnTo>
                      <a:pt x="1943" y="3334"/>
                    </a:lnTo>
                    <a:lnTo>
                      <a:pt x="1981" y="3391"/>
                    </a:lnTo>
                    <a:lnTo>
                      <a:pt x="2038" y="3505"/>
                    </a:lnTo>
                    <a:lnTo>
                      <a:pt x="2095" y="3543"/>
                    </a:lnTo>
                    <a:lnTo>
                      <a:pt x="2114" y="3562"/>
                    </a:lnTo>
                    <a:lnTo>
                      <a:pt x="2114" y="3601"/>
                    </a:lnTo>
                    <a:lnTo>
                      <a:pt x="2153" y="3657"/>
                    </a:lnTo>
                    <a:lnTo>
                      <a:pt x="2172" y="3696"/>
                    </a:lnTo>
                    <a:lnTo>
                      <a:pt x="2209" y="3771"/>
                    </a:lnTo>
                    <a:lnTo>
                      <a:pt x="2248" y="3828"/>
                    </a:lnTo>
                    <a:lnTo>
                      <a:pt x="2324" y="3866"/>
                    </a:lnTo>
                    <a:lnTo>
                      <a:pt x="2381" y="3885"/>
                    </a:lnTo>
                    <a:lnTo>
                      <a:pt x="2438" y="3866"/>
                    </a:lnTo>
                    <a:lnTo>
                      <a:pt x="2476" y="3885"/>
                    </a:lnTo>
                    <a:lnTo>
                      <a:pt x="2495" y="3904"/>
                    </a:lnTo>
                    <a:lnTo>
                      <a:pt x="2495" y="3942"/>
                    </a:lnTo>
                    <a:lnTo>
                      <a:pt x="2514" y="3981"/>
                    </a:lnTo>
                    <a:close/>
                    <a:moveTo>
                      <a:pt x="5486" y="1277"/>
                    </a:moveTo>
                    <a:lnTo>
                      <a:pt x="5486" y="1295"/>
                    </a:lnTo>
                    <a:lnTo>
                      <a:pt x="5448" y="1334"/>
                    </a:lnTo>
                    <a:lnTo>
                      <a:pt x="5409" y="1353"/>
                    </a:lnTo>
                    <a:lnTo>
                      <a:pt x="5448" y="1372"/>
                    </a:lnTo>
                    <a:lnTo>
                      <a:pt x="5448" y="1410"/>
                    </a:lnTo>
                    <a:lnTo>
                      <a:pt x="5467" y="1448"/>
                    </a:lnTo>
                    <a:lnTo>
                      <a:pt x="5486" y="1486"/>
                    </a:lnTo>
                    <a:lnTo>
                      <a:pt x="5429" y="1505"/>
                    </a:lnTo>
                    <a:lnTo>
                      <a:pt x="5409" y="1505"/>
                    </a:lnTo>
                    <a:lnTo>
                      <a:pt x="5429" y="1524"/>
                    </a:lnTo>
                    <a:lnTo>
                      <a:pt x="5429" y="1562"/>
                    </a:lnTo>
                    <a:lnTo>
                      <a:pt x="5429" y="1639"/>
                    </a:lnTo>
                    <a:lnTo>
                      <a:pt x="5409" y="1676"/>
                    </a:lnTo>
                    <a:lnTo>
                      <a:pt x="5409" y="1715"/>
                    </a:lnTo>
                    <a:lnTo>
                      <a:pt x="5448" y="1791"/>
                    </a:lnTo>
                    <a:lnTo>
                      <a:pt x="5448" y="1829"/>
                    </a:lnTo>
                    <a:lnTo>
                      <a:pt x="5391" y="1848"/>
                    </a:lnTo>
                    <a:lnTo>
                      <a:pt x="5333" y="1848"/>
                    </a:lnTo>
                    <a:lnTo>
                      <a:pt x="5314" y="1848"/>
                    </a:lnTo>
                    <a:lnTo>
                      <a:pt x="5295" y="1867"/>
                    </a:lnTo>
                    <a:lnTo>
                      <a:pt x="5295" y="1924"/>
                    </a:lnTo>
                    <a:lnTo>
                      <a:pt x="5257" y="2077"/>
                    </a:lnTo>
                    <a:lnTo>
                      <a:pt x="5257" y="2134"/>
                    </a:lnTo>
                    <a:lnTo>
                      <a:pt x="5219" y="2096"/>
                    </a:lnTo>
                    <a:lnTo>
                      <a:pt x="5181" y="2038"/>
                    </a:lnTo>
                    <a:lnTo>
                      <a:pt x="5162" y="2001"/>
                    </a:lnTo>
                    <a:lnTo>
                      <a:pt x="5124" y="2020"/>
                    </a:lnTo>
                    <a:lnTo>
                      <a:pt x="5086" y="2001"/>
                    </a:lnTo>
                    <a:lnTo>
                      <a:pt x="5048" y="2020"/>
                    </a:lnTo>
                    <a:lnTo>
                      <a:pt x="5010" y="2038"/>
                    </a:lnTo>
                    <a:lnTo>
                      <a:pt x="4972" y="2057"/>
                    </a:lnTo>
                    <a:lnTo>
                      <a:pt x="4952" y="2096"/>
                    </a:lnTo>
                    <a:lnTo>
                      <a:pt x="4933" y="2153"/>
                    </a:lnTo>
                    <a:lnTo>
                      <a:pt x="4914" y="2191"/>
                    </a:lnTo>
                    <a:lnTo>
                      <a:pt x="4876" y="2210"/>
                    </a:lnTo>
                    <a:lnTo>
                      <a:pt x="4838" y="2191"/>
                    </a:lnTo>
                    <a:lnTo>
                      <a:pt x="4686" y="2077"/>
                    </a:lnTo>
                    <a:lnTo>
                      <a:pt x="4610" y="2020"/>
                    </a:lnTo>
                    <a:lnTo>
                      <a:pt x="4571" y="2001"/>
                    </a:lnTo>
                    <a:lnTo>
                      <a:pt x="4515" y="2001"/>
                    </a:lnTo>
                    <a:lnTo>
                      <a:pt x="4534" y="1962"/>
                    </a:lnTo>
                    <a:lnTo>
                      <a:pt x="4515" y="1924"/>
                    </a:lnTo>
                    <a:lnTo>
                      <a:pt x="4495" y="1886"/>
                    </a:lnTo>
                    <a:lnTo>
                      <a:pt x="4476" y="1867"/>
                    </a:lnTo>
                    <a:lnTo>
                      <a:pt x="4457" y="1829"/>
                    </a:lnTo>
                    <a:lnTo>
                      <a:pt x="4476" y="1791"/>
                    </a:lnTo>
                    <a:lnTo>
                      <a:pt x="4552" y="1753"/>
                    </a:lnTo>
                    <a:lnTo>
                      <a:pt x="4610" y="1696"/>
                    </a:lnTo>
                    <a:lnTo>
                      <a:pt x="4667" y="1620"/>
                    </a:lnTo>
                    <a:lnTo>
                      <a:pt x="4705" y="1524"/>
                    </a:lnTo>
                    <a:lnTo>
                      <a:pt x="4724" y="1429"/>
                    </a:lnTo>
                    <a:lnTo>
                      <a:pt x="4705" y="1277"/>
                    </a:lnTo>
                    <a:lnTo>
                      <a:pt x="4724" y="1239"/>
                    </a:lnTo>
                    <a:lnTo>
                      <a:pt x="4743" y="1181"/>
                    </a:lnTo>
                    <a:lnTo>
                      <a:pt x="4743" y="1143"/>
                    </a:lnTo>
                    <a:lnTo>
                      <a:pt x="4705" y="1048"/>
                    </a:lnTo>
                    <a:lnTo>
                      <a:pt x="4686" y="991"/>
                    </a:lnTo>
                    <a:lnTo>
                      <a:pt x="4686" y="972"/>
                    </a:lnTo>
                    <a:lnTo>
                      <a:pt x="4705" y="953"/>
                    </a:lnTo>
                    <a:lnTo>
                      <a:pt x="4724" y="934"/>
                    </a:lnTo>
                    <a:lnTo>
                      <a:pt x="4743" y="914"/>
                    </a:lnTo>
                    <a:lnTo>
                      <a:pt x="4743" y="896"/>
                    </a:lnTo>
                    <a:lnTo>
                      <a:pt x="4724" y="858"/>
                    </a:lnTo>
                    <a:lnTo>
                      <a:pt x="4724" y="819"/>
                    </a:lnTo>
                    <a:lnTo>
                      <a:pt x="4724" y="762"/>
                    </a:lnTo>
                    <a:lnTo>
                      <a:pt x="4743" y="724"/>
                    </a:lnTo>
                    <a:lnTo>
                      <a:pt x="4781" y="782"/>
                    </a:lnTo>
                    <a:lnTo>
                      <a:pt x="4819" y="762"/>
                    </a:lnTo>
                    <a:lnTo>
                      <a:pt x="4876" y="705"/>
                    </a:lnTo>
                    <a:lnTo>
                      <a:pt x="4896" y="705"/>
                    </a:lnTo>
                    <a:lnTo>
                      <a:pt x="4914" y="686"/>
                    </a:lnTo>
                    <a:lnTo>
                      <a:pt x="4933" y="705"/>
                    </a:lnTo>
                    <a:lnTo>
                      <a:pt x="4952" y="705"/>
                    </a:lnTo>
                    <a:lnTo>
                      <a:pt x="5010" y="762"/>
                    </a:lnTo>
                    <a:lnTo>
                      <a:pt x="5048" y="819"/>
                    </a:lnTo>
                    <a:lnTo>
                      <a:pt x="5086" y="877"/>
                    </a:lnTo>
                    <a:lnTo>
                      <a:pt x="5105" y="953"/>
                    </a:lnTo>
                    <a:lnTo>
                      <a:pt x="5105" y="1067"/>
                    </a:lnTo>
                    <a:lnTo>
                      <a:pt x="5143" y="1067"/>
                    </a:lnTo>
                    <a:lnTo>
                      <a:pt x="5162" y="1086"/>
                    </a:lnTo>
                    <a:lnTo>
                      <a:pt x="5200" y="1143"/>
                    </a:lnTo>
                    <a:lnTo>
                      <a:pt x="5181" y="1163"/>
                    </a:lnTo>
                    <a:lnTo>
                      <a:pt x="5181" y="1181"/>
                    </a:lnTo>
                    <a:lnTo>
                      <a:pt x="5200" y="1200"/>
                    </a:lnTo>
                    <a:lnTo>
                      <a:pt x="5219" y="1200"/>
                    </a:lnTo>
                    <a:lnTo>
                      <a:pt x="5257" y="1124"/>
                    </a:lnTo>
                    <a:lnTo>
                      <a:pt x="5314" y="1163"/>
                    </a:lnTo>
                    <a:lnTo>
                      <a:pt x="5486" y="1277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80" name="Freeform 12">
                <a:extLst>
                  <a:ext uri="{FF2B5EF4-FFF2-40B4-BE49-F238E27FC236}">
                    <a16:creationId xmlns:a16="http://schemas.microsoft.com/office/drawing/2014/main" id="{375D7C7F-9B29-BB49-8E7D-E73A49CB53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99338" y="6494463"/>
                <a:ext cx="227012" cy="390525"/>
              </a:xfrm>
              <a:custGeom>
                <a:avLst/>
                <a:gdLst>
                  <a:gd name="T0" fmla="*/ 2147483646 w 629"/>
                  <a:gd name="T1" fmla="*/ 2147483646 h 1086"/>
                  <a:gd name="T2" fmla="*/ 2147483646 w 629"/>
                  <a:gd name="T3" fmla="*/ 2147483646 h 1086"/>
                  <a:gd name="T4" fmla="*/ 2147483646 w 629"/>
                  <a:gd name="T5" fmla="*/ 2147483646 h 1086"/>
                  <a:gd name="T6" fmla="*/ 2147483646 w 629"/>
                  <a:gd name="T7" fmla="*/ 2147483646 h 1086"/>
                  <a:gd name="T8" fmla="*/ 2147483646 w 629"/>
                  <a:gd name="T9" fmla="*/ 2147483646 h 1086"/>
                  <a:gd name="T10" fmla="*/ 0 w 629"/>
                  <a:gd name="T11" fmla="*/ 2147483646 h 1086"/>
                  <a:gd name="T12" fmla="*/ 2147483646 w 629"/>
                  <a:gd name="T13" fmla="*/ 2147483646 h 1086"/>
                  <a:gd name="T14" fmla="*/ 2147483646 w 629"/>
                  <a:gd name="T15" fmla="*/ 2147483646 h 1086"/>
                  <a:gd name="T16" fmla="*/ 2147483646 w 629"/>
                  <a:gd name="T17" fmla="*/ 2147483646 h 1086"/>
                  <a:gd name="T18" fmla="*/ 2147483646 w 629"/>
                  <a:gd name="T19" fmla="*/ 2147483646 h 1086"/>
                  <a:gd name="T20" fmla="*/ 2147483646 w 629"/>
                  <a:gd name="T21" fmla="*/ 2147483646 h 1086"/>
                  <a:gd name="T22" fmla="*/ 2147483646 w 629"/>
                  <a:gd name="T23" fmla="*/ 0 h 1086"/>
                  <a:gd name="T24" fmla="*/ 2147483646 w 629"/>
                  <a:gd name="T25" fmla="*/ 2147483646 h 1086"/>
                  <a:gd name="T26" fmla="*/ 2147483646 w 629"/>
                  <a:gd name="T27" fmla="*/ 2147483646 h 1086"/>
                  <a:gd name="T28" fmla="*/ 2147483646 w 629"/>
                  <a:gd name="T29" fmla="*/ 2147483646 h 1086"/>
                  <a:gd name="T30" fmla="*/ 2147483646 w 629"/>
                  <a:gd name="T31" fmla="*/ 2147483646 h 1086"/>
                  <a:gd name="T32" fmla="*/ 2147483646 w 629"/>
                  <a:gd name="T33" fmla="*/ 2147483646 h 1086"/>
                  <a:gd name="T34" fmla="*/ 2147483646 w 629"/>
                  <a:gd name="T35" fmla="*/ 2147483646 h 1086"/>
                  <a:gd name="T36" fmla="*/ 2147483646 w 629"/>
                  <a:gd name="T37" fmla="*/ 2147483646 h 1086"/>
                  <a:gd name="T38" fmla="*/ 2147483646 w 629"/>
                  <a:gd name="T39" fmla="*/ 2147483646 h 1086"/>
                  <a:gd name="T40" fmla="*/ 2147483646 w 629"/>
                  <a:gd name="T41" fmla="*/ 2147483646 h 1086"/>
                  <a:gd name="T42" fmla="*/ 2147483646 w 629"/>
                  <a:gd name="T43" fmla="*/ 2147483646 h 1086"/>
                  <a:gd name="T44" fmla="*/ 2147483646 w 629"/>
                  <a:gd name="T45" fmla="*/ 2147483646 h 1086"/>
                  <a:gd name="T46" fmla="*/ 2147483646 w 629"/>
                  <a:gd name="T47" fmla="*/ 2147483646 h 1086"/>
                  <a:gd name="T48" fmla="*/ 2147483646 w 629"/>
                  <a:gd name="T49" fmla="*/ 2147483646 h 1086"/>
                  <a:gd name="T50" fmla="*/ 2147483646 w 629"/>
                  <a:gd name="T51" fmla="*/ 2147483646 h 1086"/>
                  <a:gd name="T52" fmla="*/ 2147483646 w 629"/>
                  <a:gd name="T53" fmla="*/ 2147483646 h 1086"/>
                  <a:gd name="T54" fmla="*/ 2147483646 w 629"/>
                  <a:gd name="T55" fmla="*/ 2147483646 h 1086"/>
                  <a:gd name="T56" fmla="*/ 2147483646 w 629"/>
                  <a:gd name="T57" fmla="*/ 2147483646 h 1086"/>
                  <a:gd name="T58" fmla="*/ 2147483646 w 629"/>
                  <a:gd name="T59" fmla="*/ 2147483646 h 1086"/>
                  <a:gd name="T60" fmla="*/ 2147483646 w 629"/>
                  <a:gd name="T61" fmla="*/ 2147483646 h 1086"/>
                  <a:gd name="T62" fmla="*/ 2147483646 w 629"/>
                  <a:gd name="T63" fmla="*/ 2147483646 h 108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629" h="1086">
                    <a:moveTo>
                      <a:pt x="114" y="723"/>
                    </a:moveTo>
                    <a:lnTo>
                      <a:pt x="152" y="704"/>
                    </a:lnTo>
                    <a:lnTo>
                      <a:pt x="152" y="685"/>
                    </a:lnTo>
                    <a:lnTo>
                      <a:pt x="171" y="667"/>
                    </a:lnTo>
                    <a:lnTo>
                      <a:pt x="171" y="609"/>
                    </a:lnTo>
                    <a:lnTo>
                      <a:pt x="171" y="552"/>
                    </a:lnTo>
                    <a:lnTo>
                      <a:pt x="114" y="457"/>
                    </a:lnTo>
                    <a:lnTo>
                      <a:pt x="95" y="400"/>
                    </a:lnTo>
                    <a:lnTo>
                      <a:pt x="76" y="362"/>
                    </a:lnTo>
                    <a:lnTo>
                      <a:pt x="76" y="286"/>
                    </a:lnTo>
                    <a:lnTo>
                      <a:pt x="57" y="266"/>
                    </a:lnTo>
                    <a:lnTo>
                      <a:pt x="0" y="190"/>
                    </a:lnTo>
                    <a:lnTo>
                      <a:pt x="19" y="171"/>
                    </a:lnTo>
                    <a:lnTo>
                      <a:pt x="57" y="190"/>
                    </a:lnTo>
                    <a:lnTo>
                      <a:pt x="95" y="228"/>
                    </a:lnTo>
                    <a:lnTo>
                      <a:pt x="95" y="209"/>
                    </a:lnTo>
                    <a:lnTo>
                      <a:pt x="38" y="114"/>
                    </a:lnTo>
                    <a:lnTo>
                      <a:pt x="95" y="114"/>
                    </a:lnTo>
                    <a:lnTo>
                      <a:pt x="133" y="152"/>
                    </a:lnTo>
                    <a:lnTo>
                      <a:pt x="190" y="133"/>
                    </a:lnTo>
                    <a:lnTo>
                      <a:pt x="210" y="76"/>
                    </a:lnTo>
                    <a:lnTo>
                      <a:pt x="247" y="57"/>
                    </a:lnTo>
                    <a:lnTo>
                      <a:pt x="305" y="37"/>
                    </a:lnTo>
                    <a:lnTo>
                      <a:pt x="323" y="0"/>
                    </a:lnTo>
                    <a:lnTo>
                      <a:pt x="381" y="0"/>
                    </a:lnTo>
                    <a:lnTo>
                      <a:pt x="495" y="37"/>
                    </a:lnTo>
                    <a:lnTo>
                      <a:pt x="514" y="19"/>
                    </a:lnTo>
                    <a:lnTo>
                      <a:pt x="533" y="19"/>
                    </a:lnTo>
                    <a:lnTo>
                      <a:pt x="552" y="0"/>
                    </a:lnTo>
                    <a:lnTo>
                      <a:pt x="628" y="19"/>
                    </a:lnTo>
                    <a:lnTo>
                      <a:pt x="590" y="57"/>
                    </a:lnTo>
                    <a:lnTo>
                      <a:pt x="571" y="76"/>
                    </a:lnTo>
                    <a:lnTo>
                      <a:pt x="571" y="95"/>
                    </a:lnTo>
                    <a:lnTo>
                      <a:pt x="609" y="114"/>
                    </a:lnTo>
                    <a:lnTo>
                      <a:pt x="552" y="209"/>
                    </a:lnTo>
                    <a:lnTo>
                      <a:pt x="552" y="266"/>
                    </a:lnTo>
                    <a:lnTo>
                      <a:pt x="609" y="286"/>
                    </a:lnTo>
                    <a:lnTo>
                      <a:pt x="609" y="323"/>
                    </a:lnTo>
                    <a:lnTo>
                      <a:pt x="609" y="381"/>
                    </a:lnTo>
                    <a:lnTo>
                      <a:pt x="552" y="362"/>
                    </a:lnTo>
                    <a:lnTo>
                      <a:pt x="533" y="381"/>
                    </a:lnTo>
                    <a:lnTo>
                      <a:pt x="533" y="418"/>
                    </a:lnTo>
                    <a:lnTo>
                      <a:pt x="552" y="457"/>
                    </a:lnTo>
                    <a:lnTo>
                      <a:pt x="552" y="514"/>
                    </a:lnTo>
                    <a:lnTo>
                      <a:pt x="533" y="533"/>
                    </a:lnTo>
                    <a:lnTo>
                      <a:pt x="552" y="552"/>
                    </a:lnTo>
                    <a:lnTo>
                      <a:pt x="533" y="571"/>
                    </a:lnTo>
                    <a:lnTo>
                      <a:pt x="552" y="647"/>
                    </a:lnTo>
                    <a:lnTo>
                      <a:pt x="571" y="838"/>
                    </a:lnTo>
                    <a:lnTo>
                      <a:pt x="590" y="1009"/>
                    </a:lnTo>
                    <a:lnTo>
                      <a:pt x="400" y="1009"/>
                    </a:lnTo>
                    <a:lnTo>
                      <a:pt x="381" y="1028"/>
                    </a:lnTo>
                    <a:lnTo>
                      <a:pt x="362" y="1028"/>
                    </a:lnTo>
                    <a:lnTo>
                      <a:pt x="323" y="1047"/>
                    </a:lnTo>
                    <a:lnTo>
                      <a:pt x="286" y="1066"/>
                    </a:lnTo>
                    <a:lnTo>
                      <a:pt x="266" y="1085"/>
                    </a:lnTo>
                    <a:lnTo>
                      <a:pt x="266" y="1009"/>
                    </a:lnTo>
                    <a:lnTo>
                      <a:pt x="266" y="990"/>
                    </a:lnTo>
                    <a:lnTo>
                      <a:pt x="247" y="971"/>
                    </a:lnTo>
                    <a:lnTo>
                      <a:pt x="190" y="857"/>
                    </a:lnTo>
                    <a:lnTo>
                      <a:pt x="152" y="838"/>
                    </a:lnTo>
                    <a:lnTo>
                      <a:pt x="152" y="762"/>
                    </a:lnTo>
                    <a:lnTo>
                      <a:pt x="114" y="72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81" name="Freeform 13">
                <a:extLst>
                  <a:ext uri="{FF2B5EF4-FFF2-40B4-BE49-F238E27FC236}">
                    <a16:creationId xmlns:a16="http://schemas.microsoft.com/office/drawing/2014/main" id="{6DD0B55C-E346-8A41-B5C3-E6F6F2374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15075" y="2703513"/>
                <a:ext cx="1158875" cy="2970212"/>
              </a:xfrm>
              <a:custGeom>
                <a:avLst/>
                <a:gdLst>
                  <a:gd name="T0" fmla="*/ 2147483646 w 3221"/>
                  <a:gd name="T1" fmla="*/ 2147483646 h 8249"/>
                  <a:gd name="T2" fmla="*/ 2147483646 w 3221"/>
                  <a:gd name="T3" fmla="*/ 2147483646 h 8249"/>
                  <a:gd name="T4" fmla="*/ 2147483646 w 3221"/>
                  <a:gd name="T5" fmla="*/ 2147483646 h 8249"/>
                  <a:gd name="T6" fmla="*/ 2147483646 w 3221"/>
                  <a:gd name="T7" fmla="*/ 2147483646 h 8249"/>
                  <a:gd name="T8" fmla="*/ 2147483646 w 3221"/>
                  <a:gd name="T9" fmla="*/ 2147483646 h 8249"/>
                  <a:gd name="T10" fmla="*/ 2147483646 w 3221"/>
                  <a:gd name="T11" fmla="*/ 2147483646 h 8249"/>
                  <a:gd name="T12" fmla="*/ 2147483646 w 3221"/>
                  <a:gd name="T13" fmla="*/ 2147483646 h 8249"/>
                  <a:gd name="T14" fmla="*/ 2147483646 w 3221"/>
                  <a:gd name="T15" fmla="*/ 2147483646 h 8249"/>
                  <a:gd name="T16" fmla="*/ 2147483646 w 3221"/>
                  <a:gd name="T17" fmla="*/ 2147483646 h 8249"/>
                  <a:gd name="T18" fmla="*/ 2147483646 w 3221"/>
                  <a:gd name="T19" fmla="*/ 2147483646 h 8249"/>
                  <a:gd name="T20" fmla="*/ 2147483646 w 3221"/>
                  <a:gd name="T21" fmla="*/ 2147483646 h 8249"/>
                  <a:gd name="T22" fmla="*/ 2147483646 w 3221"/>
                  <a:gd name="T23" fmla="*/ 2147483646 h 8249"/>
                  <a:gd name="T24" fmla="*/ 2147483646 w 3221"/>
                  <a:gd name="T25" fmla="*/ 2147483646 h 8249"/>
                  <a:gd name="T26" fmla="*/ 2147483646 w 3221"/>
                  <a:gd name="T27" fmla="*/ 2147483646 h 8249"/>
                  <a:gd name="T28" fmla="*/ 2147483646 w 3221"/>
                  <a:gd name="T29" fmla="*/ 2147483646 h 8249"/>
                  <a:gd name="T30" fmla="*/ 2147483646 w 3221"/>
                  <a:gd name="T31" fmla="*/ 2147483646 h 8249"/>
                  <a:gd name="T32" fmla="*/ 2147483646 w 3221"/>
                  <a:gd name="T33" fmla="*/ 2147483646 h 8249"/>
                  <a:gd name="T34" fmla="*/ 2147483646 w 3221"/>
                  <a:gd name="T35" fmla="*/ 2147483646 h 8249"/>
                  <a:gd name="T36" fmla="*/ 2147483646 w 3221"/>
                  <a:gd name="T37" fmla="*/ 2147483646 h 8249"/>
                  <a:gd name="T38" fmla="*/ 2147483646 w 3221"/>
                  <a:gd name="T39" fmla="*/ 2147483646 h 8249"/>
                  <a:gd name="T40" fmla="*/ 2147483646 w 3221"/>
                  <a:gd name="T41" fmla="*/ 2147483646 h 8249"/>
                  <a:gd name="T42" fmla="*/ 2147483646 w 3221"/>
                  <a:gd name="T43" fmla="*/ 2147483646 h 8249"/>
                  <a:gd name="T44" fmla="*/ 2147483646 w 3221"/>
                  <a:gd name="T45" fmla="*/ 2147483646 h 8249"/>
                  <a:gd name="T46" fmla="*/ 2147483646 w 3221"/>
                  <a:gd name="T47" fmla="*/ 2147483646 h 8249"/>
                  <a:gd name="T48" fmla="*/ 2147483646 w 3221"/>
                  <a:gd name="T49" fmla="*/ 2147483646 h 8249"/>
                  <a:gd name="T50" fmla="*/ 2147483646 w 3221"/>
                  <a:gd name="T51" fmla="*/ 2147483646 h 8249"/>
                  <a:gd name="T52" fmla="*/ 2147483646 w 3221"/>
                  <a:gd name="T53" fmla="*/ 2147483646 h 8249"/>
                  <a:gd name="T54" fmla="*/ 2147483646 w 3221"/>
                  <a:gd name="T55" fmla="*/ 2147483646 h 8249"/>
                  <a:gd name="T56" fmla="*/ 2147483646 w 3221"/>
                  <a:gd name="T57" fmla="*/ 2147483646 h 8249"/>
                  <a:gd name="T58" fmla="*/ 2147483646 w 3221"/>
                  <a:gd name="T59" fmla="*/ 2147483646 h 8249"/>
                  <a:gd name="T60" fmla="*/ 2147483646 w 3221"/>
                  <a:gd name="T61" fmla="*/ 2147483646 h 8249"/>
                  <a:gd name="T62" fmla="*/ 2147483646 w 3221"/>
                  <a:gd name="T63" fmla="*/ 2147483646 h 8249"/>
                  <a:gd name="T64" fmla="*/ 2147483646 w 3221"/>
                  <a:gd name="T65" fmla="*/ 2147483646 h 8249"/>
                  <a:gd name="T66" fmla="*/ 2147483646 w 3221"/>
                  <a:gd name="T67" fmla="*/ 2147483646 h 8249"/>
                  <a:gd name="T68" fmla="*/ 2147483646 w 3221"/>
                  <a:gd name="T69" fmla="*/ 2147483646 h 8249"/>
                  <a:gd name="T70" fmla="*/ 2147483646 w 3221"/>
                  <a:gd name="T71" fmla="*/ 2147483646 h 8249"/>
                  <a:gd name="T72" fmla="*/ 2147483646 w 3221"/>
                  <a:gd name="T73" fmla="*/ 2147483646 h 8249"/>
                  <a:gd name="T74" fmla="*/ 2147483646 w 3221"/>
                  <a:gd name="T75" fmla="*/ 2147483646 h 8249"/>
                  <a:gd name="T76" fmla="*/ 2147483646 w 3221"/>
                  <a:gd name="T77" fmla="*/ 2147483646 h 8249"/>
                  <a:gd name="T78" fmla="*/ 2147483646 w 3221"/>
                  <a:gd name="T79" fmla="*/ 2147483646 h 8249"/>
                  <a:gd name="T80" fmla="*/ 2147483646 w 3221"/>
                  <a:gd name="T81" fmla="*/ 2147483646 h 8249"/>
                  <a:gd name="T82" fmla="*/ 2147483646 w 3221"/>
                  <a:gd name="T83" fmla="*/ 2147483646 h 8249"/>
                  <a:gd name="T84" fmla="*/ 2147483646 w 3221"/>
                  <a:gd name="T85" fmla="*/ 2147483646 h 8249"/>
                  <a:gd name="T86" fmla="*/ 2147483646 w 3221"/>
                  <a:gd name="T87" fmla="*/ 2147483646 h 8249"/>
                  <a:gd name="T88" fmla="*/ 2147483646 w 3221"/>
                  <a:gd name="T89" fmla="*/ 2147483646 h 8249"/>
                  <a:gd name="T90" fmla="*/ 2147483646 w 3221"/>
                  <a:gd name="T91" fmla="*/ 2147483646 h 8249"/>
                  <a:gd name="T92" fmla="*/ 2147483646 w 3221"/>
                  <a:gd name="T93" fmla="*/ 2147483646 h 8249"/>
                  <a:gd name="T94" fmla="*/ 2147483646 w 3221"/>
                  <a:gd name="T95" fmla="*/ 2147483646 h 8249"/>
                  <a:gd name="T96" fmla="*/ 2147483646 w 3221"/>
                  <a:gd name="T97" fmla="*/ 2147483646 h 8249"/>
                  <a:gd name="T98" fmla="*/ 2147483646 w 3221"/>
                  <a:gd name="T99" fmla="*/ 2147483646 h 8249"/>
                  <a:gd name="T100" fmla="*/ 2147483646 w 3221"/>
                  <a:gd name="T101" fmla="*/ 2147483646 h 8249"/>
                  <a:gd name="T102" fmla="*/ 2147483646 w 3221"/>
                  <a:gd name="T103" fmla="*/ 2147483646 h 8249"/>
                  <a:gd name="T104" fmla="*/ 2147483646 w 3221"/>
                  <a:gd name="T105" fmla="*/ 2147483646 h 8249"/>
                  <a:gd name="T106" fmla="*/ 2147483646 w 3221"/>
                  <a:gd name="T107" fmla="*/ 2147483646 h 8249"/>
                  <a:gd name="T108" fmla="*/ 2147483646 w 3221"/>
                  <a:gd name="T109" fmla="*/ 2147483646 h 8249"/>
                  <a:gd name="T110" fmla="*/ 2147483646 w 3221"/>
                  <a:gd name="T111" fmla="*/ 2147483646 h 824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221" h="8249">
                    <a:moveTo>
                      <a:pt x="343" y="7733"/>
                    </a:moveTo>
                    <a:lnTo>
                      <a:pt x="343" y="7733"/>
                    </a:lnTo>
                    <a:lnTo>
                      <a:pt x="362" y="7676"/>
                    </a:lnTo>
                    <a:lnTo>
                      <a:pt x="362" y="7638"/>
                    </a:lnTo>
                    <a:lnTo>
                      <a:pt x="362" y="7600"/>
                    </a:lnTo>
                    <a:lnTo>
                      <a:pt x="362" y="7543"/>
                    </a:lnTo>
                    <a:lnTo>
                      <a:pt x="324" y="7429"/>
                    </a:lnTo>
                    <a:lnTo>
                      <a:pt x="286" y="7371"/>
                    </a:lnTo>
                    <a:lnTo>
                      <a:pt x="248" y="7334"/>
                    </a:lnTo>
                    <a:lnTo>
                      <a:pt x="191" y="7315"/>
                    </a:lnTo>
                    <a:lnTo>
                      <a:pt x="152" y="7353"/>
                    </a:lnTo>
                    <a:lnTo>
                      <a:pt x="114" y="7410"/>
                    </a:lnTo>
                    <a:lnTo>
                      <a:pt x="76" y="7391"/>
                    </a:lnTo>
                    <a:lnTo>
                      <a:pt x="76" y="7410"/>
                    </a:lnTo>
                    <a:lnTo>
                      <a:pt x="38" y="7429"/>
                    </a:lnTo>
                    <a:lnTo>
                      <a:pt x="0" y="7353"/>
                    </a:lnTo>
                    <a:lnTo>
                      <a:pt x="0" y="7048"/>
                    </a:lnTo>
                    <a:lnTo>
                      <a:pt x="19" y="6990"/>
                    </a:lnTo>
                    <a:lnTo>
                      <a:pt x="57" y="6876"/>
                    </a:lnTo>
                    <a:lnTo>
                      <a:pt x="57" y="6838"/>
                    </a:lnTo>
                    <a:lnTo>
                      <a:pt x="57" y="6800"/>
                    </a:lnTo>
                    <a:lnTo>
                      <a:pt x="19" y="6762"/>
                    </a:lnTo>
                    <a:lnTo>
                      <a:pt x="0" y="6743"/>
                    </a:lnTo>
                    <a:lnTo>
                      <a:pt x="0" y="6648"/>
                    </a:lnTo>
                    <a:lnTo>
                      <a:pt x="0" y="6609"/>
                    </a:lnTo>
                    <a:lnTo>
                      <a:pt x="57" y="6438"/>
                    </a:lnTo>
                    <a:lnTo>
                      <a:pt x="76" y="6324"/>
                    </a:lnTo>
                    <a:lnTo>
                      <a:pt x="96" y="6286"/>
                    </a:lnTo>
                    <a:lnTo>
                      <a:pt x="114" y="6229"/>
                    </a:lnTo>
                    <a:lnTo>
                      <a:pt x="152" y="6210"/>
                    </a:lnTo>
                    <a:lnTo>
                      <a:pt x="191" y="6210"/>
                    </a:lnTo>
                    <a:lnTo>
                      <a:pt x="210" y="6210"/>
                    </a:lnTo>
                    <a:lnTo>
                      <a:pt x="248" y="6172"/>
                    </a:lnTo>
                    <a:lnTo>
                      <a:pt x="305" y="6152"/>
                    </a:lnTo>
                    <a:lnTo>
                      <a:pt x="362" y="6152"/>
                    </a:lnTo>
                    <a:lnTo>
                      <a:pt x="419" y="6172"/>
                    </a:lnTo>
                    <a:lnTo>
                      <a:pt x="438" y="6210"/>
                    </a:lnTo>
                    <a:lnTo>
                      <a:pt x="438" y="6267"/>
                    </a:lnTo>
                    <a:lnTo>
                      <a:pt x="381" y="6533"/>
                    </a:lnTo>
                    <a:lnTo>
                      <a:pt x="419" y="6553"/>
                    </a:lnTo>
                    <a:lnTo>
                      <a:pt x="533" y="6572"/>
                    </a:lnTo>
                    <a:lnTo>
                      <a:pt x="553" y="6591"/>
                    </a:lnTo>
                    <a:lnTo>
                      <a:pt x="572" y="6609"/>
                    </a:lnTo>
                    <a:lnTo>
                      <a:pt x="648" y="6686"/>
                    </a:lnTo>
                    <a:lnTo>
                      <a:pt x="667" y="6705"/>
                    </a:lnTo>
                    <a:lnTo>
                      <a:pt x="724" y="6705"/>
                    </a:lnTo>
                    <a:lnTo>
                      <a:pt x="762" y="6724"/>
                    </a:lnTo>
                    <a:lnTo>
                      <a:pt x="800" y="6743"/>
                    </a:lnTo>
                    <a:lnTo>
                      <a:pt x="838" y="6781"/>
                    </a:lnTo>
                    <a:lnTo>
                      <a:pt x="858" y="6781"/>
                    </a:lnTo>
                    <a:lnTo>
                      <a:pt x="876" y="6781"/>
                    </a:lnTo>
                    <a:lnTo>
                      <a:pt x="895" y="6953"/>
                    </a:lnTo>
                    <a:lnTo>
                      <a:pt x="914" y="7010"/>
                    </a:lnTo>
                    <a:lnTo>
                      <a:pt x="953" y="7048"/>
                    </a:lnTo>
                    <a:lnTo>
                      <a:pt x="990" y="7086"/>
                    </a:lnTo>
                    <a:lnTo>
                      <a:pt x="1124" y="7105"/>
                    </a:lnTo>
                    <a:lnTo>
                      <a:pt x="1181" y="7124"/>
                    </a:lnTo>
                    <a:lnTo>
                      <a:pt x="1238" y="7105"/>
                    </a:lnTo>
                    <a:lnTo>
                      <a:pt x="1276" y="7067"/>
                    </a:lnTo>
                    <a:lnTo>
                      <a:pt x="1295" y="7067"/>
                    </a:lnTo>
                    <a:lnTo>
                      <a:pt x="1391" y="7048"/>
                    </a:lnTo>
                    <a:lnTo>
                      <a:pt x="1429" y="7086"/>
                    </a:lnTo>
                    <a:lnTo>
                      <a:pt x="1410" y="7162"/>
                    </a:lnTo>
                    <a:lnTo>
                      <a:pt x="1448" y="7124"/>
                    </a:lnTo>
                    <a:lnTo>
                      <a:pt x="1467" y="7067"/>
                    </a:lnTo>
                    <a:lnTo>
                      <a:pt x="1505" y="7048"/>
                    </a:lnTo>
                    <a:lnTo>
                      <a:pt x="1524" y="7048"/>
                    </a:lnTo>
                    <a:lnTo>
                      <a:pt x="1543" y="7067"/>
                    </a:lnTo>
                    <a:lnTo>
                      <a:pt x="1581" y="7048"/>
                    </a:lnTo>
                    <a:lnTo>
                      <a:pt x="1581" y="7029"/>
                    </a:lnTo>
                    <a:lnTo>
                      <a:pt x="1581" y="7010"/>
                    </a:lnTo>
                    <a:lnTo>
                      <a:pt x="1543" y="7010"/>
                    </a:lnTo>
                    <a:lnTo>
                      <a:pt x="1505" y="7029"/>
                    </a:lnTo>
                    <a:lnTo>
                      <a:pt x="1486" y="7029"/>
                    </a:lnTo>
                    <a:lnTo>
                      <a:pt x="1486" y="6990"/>
                    </a:lnTo>
                    <a:lnTo>
                      <a:pt x="1581" y="6914"/>
                    </a:lnTo>
                    <a:lnTo>
                      <a:pt x="1600" y="6876"/>
                    </a:lnTo>
                    <a:lnTo>
                      <a:pt x="1619" y="6838"/>
                    </a:lnTo>
                    <a:lnTo>
                      <a:pt x="1676" y="6781"/>
                    </a:lnTo>
                    <a:lnTo>
                      <a:pt x="1676" y="6762"/>
                    </a:lnTo>
                    <a:lnTo>
                      <a:pt x="1676" y="6648"/>
                    </a:lnTo>
                    <a:lnTo>
                      <a:pt x="1676" y="6629"/>
                    </a:lnTo>
                    <a:lnTo>
                      <a:pt x="1657" y="6591"/>
                    </a:lnTo>
                    <a:lnTo>
                      <a:pt x="1638" y="6514"/>
                    </a:lnTo>
                    <a:lnTo>
                      <a:pt x="1562" y="6419"/>
                    </a:lnTo>
                    <a:lnTo>
                      <a:pt x="1562" y="6477"/>
                    </a:lnTo>
                    <a:lnTo>
                      <a:pt x="1543" y="6457"/>
                    </a:lnTo>
                    <a:lnTo>
                      <a:pt x="1524" y="6438"/>
                    </a:lnTo>
                    <a:lnTo>
                      <a:pt x="1505" y="6419"/>
                    </a:lnTo>
                    <a:lnTo>
                      <a:pt x="1448" y="5962"/>
                    </a:lnTo>
                    <a:lnTo>
                      <a:pt x="1410" y="5867"/>
                    </a:lnTo>
                    <a:lnTo>
                      <a:pt x="1429" y="5734"/>
                    </a:lnTo>
                    <a:lnTo>
                      <a:pt x="1410" y="5657"/>
                    </a:lnTo>
                    <a:lnTo>
                      <a:pt x="1371" y="5600"/>
                    </a:lnTo>
                    <a:lnTo>
                      <a:pt x="1352" y="5543"/>
                    </a:lnTo>
                    <a:lnTo>
                      <a:pt x="1371" y="5524"/>
                    </a:lnTo>
                    <a:lnTo>
                      <a:pt x="1371" y="5543"/>
                    </a:lnTo>
                    <a:lnTo>
                      <a:pt x="1391" y="5543"/>
                    </a:lnTo>
                    <a:lnTo>
                      <a:pt x="1410" y="5543"/>
                    </a:lnTo>
                    <a:lnTo>
                      <a:pt x="1429" y="5543"/>
                    </a:lnTo>
                    <a:lnTo>
                      <a:pt x="1429" y="5524"/>
                    </a:lnTo>
                    <a:lnTo>
                      <a:pt x="1410" y="5486"/>
                    </a:lnTo>
                    <a:lnTo>
                      <a:pt x="1429" y="5429"/>
                    </a:lnTo>
                    <a:lnTo>
                      <a:pt x="1429" y="5372"/>
                    </a:lnTo>
                    <a:lnTo>
                      <a:pt x="1486" y="5276"/>
                    </a:lnTo>
                    <a:lnTo>
                      <a:pt x="1467" y="5219"/>
                    </a:lnTo>
                    <a:lnTo>
                      <a:pt x="1448" y="5162"/>
                    </a:lnTo>
                    <a:lnTo>
                      <a:pt x="1448" y="5105"/>
                    </a:lnTo>
                    <a:lnTo>
                      <a:pt x="1448" y="5048"/>
                    </a:lnTo>
                    <a:lnTo>
                      <a:pt x="1448" y="5009"/>
                    </a:lnTo>
                    <a:lnTo>
                      <a:pt x="1467" y="4991"/>
                    </a:lnTo>
                    <a:lnTo>
                      <a:pt x="1486" y="4953"/>
                    </a:lnTo>
                    <a:lnTo>
                      <a:pt x="1505" y="4933"/>
                    </a:lnTo>
                    <a:lnTo>
                      <a:pt x="1524" y="4933"/>
                    </a:lnTo>
                    <a:lnTo>
                      <a:pt x="1543" y="4895"/>
                    </a:lnTo>
                    <a:lnTo>
                      <a:pt x="1676" y="4724"/>
                    </a:lnTo>
                    <a:lnTo>
                      <a:pt x="1752" y="4591"/>
                    </a:lnTo>
                    <a:lnTo>
                      <a:pt x="1752" y="4552"/>
                    </a:lnTo>
                    <a:lnTo>
                      <a:pt x="1772" y="4476"/>
                    </a:lnTo>
                    <a:lnTo>
                      <a:pt x="1715" y="4000"/>
                    </a:lnTo>
                    <a:lnTo>
                      <a:pt x="1676" y="3962"/>
                    </a:lnTo>
                    <a:lnTo>
                      <a:pt x="1676" y="3943"/>
                    </a:lnTo>
                    <a:lnTo>
                      <a:pt x="1676" y="3886"/>
                    </a:lnTo>
                    <a:lnTo>
                      <a:pt x="1715" y="3771"/>
                    </a:lnTo>
                    <a:lnTo>
                      <a:pt x="1696" y="3619"/>
                    </a:lnTo>
                    <a:lnTo>
                      <a:pt x="1696" y="3600"/>
                    </a:lnTo>
                    <a:lnTo>
                      <a:pt x="1752" y="3543"/>
                    </a:lnTo>
                    <a:lnTo>
                      <a:pt x="1772" y="3524"/>
                    </a:lnTo>
                    <a:lnTo>
                      <a:pt x="1791" y="3486"/>
                    </a:lnTo>
                    <a:lnTo>
                      <a:pt x="1791" y="3467"/>
                    </a:lnTo>
                    <a:lnTo>
                      <a:pt x="1791" y="3448"/>
                    </a:lnTo>
                    <a:lnTo>
                      <a:pt x="1772" y="3353"/>
                    </a:lnTo>
                    <a:lnTo>
                      <a:pt x="1676" y="3143"/>
                    </a:lnTo>
                    <a:lnTo>
                      <a:pt x="1676" y="3086"/>
                    </a:lnTo>
                    <a:lnTo>
                      <a:pt x="1562" y="3048"/>
                    </a:lnTo>
                    <a:lnTo>
                      <a:pt x="1524" y="3028"/>
                    </a:lnTo>
                    <a:lnTo>
                      <a:pt x="1505" y="2991"/>
                    </a:lnTo>
                    <a:lnTo>
                      <a:pt x="1543" y="2647"/>
                    </a:lnTo>
                    <a:lnTo>
                      <a:pt x="1581" y="2629"/>
                    </a:lnTo>
                    <a:lnTo>
                      <a:pt x="1638" y="2610"/>
                    </a:lnTo>
                    <a:lnTo>
                      <a:pt x="1676" y="2591"/>
                    </a:lnTo>
                    <a:lnTo>
                      <a:pt x="1715" y="2552"/>
                    </a:lnTo>
                    <a:lnTo>
                      <a:pt x="1715" y="2515"/>
                    </a:lnTo>
                    <a:lnTo>
                      <a:pt x="1715" y="2476"/>
                    </a:lnTo>
                    <a:lnTo>
                      <a:pt x="1696" y="2419"/>
                    </a:lnTo>
                    <a:lnTo>
                      <a:pt x="1657" y="2400"/>
                    </a:lnTo>
                    <a:lnTo>
                      <a:pt x="1657" y="2362"/>
                    </a:lnTo>
                    <a:lnTo>
                      <a:pt x="1676" y="2324"/>
                    </a:lnTo>
                    <a:lnTo>
                      <a:pt x="1733" y="2248"/>
                    </a:lnTo>
                    <a:lnTo>
                      <a:pt x="1752" y="2210"/>
                    </a:lnTo>
                    <a:lnTo>
                      <a:pt x="1752" y="2153"/>
                    </a:lnTo>
                    <a:lnTo>
                      <a:pt x="1733" y="2057"/>
                    </a:lnTo>
                    <a:lnTo>
                      <a:pt x="1733" y="2038"/>
                    </a:lnTo>
                    <a:lnTo>
                      <a:pt x="1752" y="2000"/>
                    </a:lnTo>
                    <a:lnTo>
                      <a:pt x="1810" y="1905"/>
                    </a:lnTo>
                    <a:lnTo>
                      <a:pt x="1867" y="1790"/>
                    </a:lnTo>
                    <a:lnTo>
                      <a:pt x="1867" y="1753"/>
                    </a:lnTo>
                    <a:lnTo>
                      <a:pt x="1886" y="1714"/>
                    </a:lnTo>
                    <a:lnTo>
                      <a:pt x="1867" y="1657"/>
                    </a:lnTo>
                    <a:lnTo>
                      <a:pt x="1867" y="1600"/>
                    </a:lnTo>
                    <a:lnTo>
                      <a:pt x="1848" y="1562"/>
                    </a:lnTo>
                    <a:lnTo>
                      <a:pt x="1848" y="1524"/>
                    </a:lnTo>
                    <a:lnTo>
                      <a:pt x="2000" y="1219"/>
                    </a:lnTo>
                    <a:lnTo>
                      <a:pt x="1981" y="1219"/>
                    </a:lnTo>
                    <a:lnTo>
                      <a:pt x="1981" y="1200"/>
                    </a:lnTo>
                    <a:lnTo>
                      <a:pt x="1981" y="1181"/>
                    </a:lnTo>
                    <a:lnTo>
                      <a:pt x="2000" y="1162"/>
                    </a:lnTo>
                    <a:lnTo>
                      <a:pt x="2019" y="1162"/>
                    </a:lnTo>
                    <a:lnTo>
                      <a:pt x="2019" y="1143"/>
                    </a:lnTo>
                    <a:lnTo>
                      <a:pt x="2019" y="1124"/>
                    </a:lnTo>
                    <a:lnTo>
                      <a:pt x="2095" y="971"/>
                    </a:lnTo>
                    <a:lnTo>
                      <a:pt x="2133" y="876"/>
                    </a:lnTo>
                    <a:lnTo>
                      <a:pt x="2153" y="781"/>
                    </a:lnTo>
                    <a:lnTo>
                      <a:pt x="2153" y="666"/>
                    </a:lnTo>
                    <a:lnTo>
                      <a:pt x="2114" y="552"/>
                    </a:lnTo>
                    <a:lnTo>
                      <a:pt x="2095" y="495"/>
                    </a:lnTo>
                    <a:lnTo>
                      <a:pt x="2095" y="438"/>
                    </a:lnTo>
                    <a:lnTo>
                      <a:pt x="2114" y="400"/>
                    </a:lnTo>
                    <a:lnTo>
                      <a:pt x="2172" y="343"/>
                    </a:lnTo>
                    <a:lnTo>
                      <a:pt x="2229" y="305"/>
                    </a:lnTo>
                    <a:lnTo>
                      <a:pt x="2267" y="286"/>
                    </a:lnTo>
                    <a:lnTo>
                      <a:pt x="2381" y="324"/>
                    </a:lnTo>
                    <a:lnTo>
                      <a:pt x="2419" y="305"/>
                    </a:lnTo>
                    <a:lnTo>
                      <a:pt x="2553" y="267"/>
                    </a:lnTo>
                    <a:lnTo>
                      <a:pt x="2590" y="267"/>
                    </a:lnTo>
                    <a:lnTo>
                      <a:pt x="2629" y="229"/>
                    </a:lnTo>
                    <a:lnTo>
                      <a:pt x="2648" y="190"/>
                    </a:lnTo>
                    <a:lnTo>
                      <a:pt x="2648" y="114"/>
                    </a:lnTo>
                    <a:lnTo>
                      <a:pt x="2648" y="76"/>
                    </a:lnTo>
                    <a:lnTo>
                      <a:pt x="2686" y="38"/>
                    </a:lnTo>
                    <a:lnTo>
                      <a:pt x="2743" y="19"/>
                    </a:lnTo>
                    <a:lnTo>
                      <a:pt x="2800" y="0"/>
                    </a:lnTo>
                    <a:lnTo>
                      <a:pt x="2839" y="19"/>
                    </a:lnTo>
                    <a:lnTo>
                      <a:pt x="2876" y="76"/>
                    </a:lnTo>
                    <a:lnTo>
                      <a:pt x="2953" y="190"/>
                    </a:lnTo>
                    <a:lnTo>
                      <a:pt x="2991" y="229"/>
                    </a:lnTo>
                    <a:lnTo>
                      <a:pt x="3048" y="229"/>
                    </a:lnTo>
                    <a:lnTo>
                      <a:pt x="3086" y="209"/>
                    </a:lnTo>
                    <a:lnTo>
                      <a:pt x="3143" y="190"/>
                    </a:lnTo>
                    <a:lnTo>
                      <a:pt x="3162" y="153"/>
                    </a:lnTo>
                    <a:lnTo>
                      <a:pt x="3181" y="133"/>
                    </a:lnTo>
                    <a:lnTo>
                      <a:pt x="3220" y="114"/>
                    </a:lnTo>
                    <a:lnTo>
                      <a:pt x="3181" y="153"/>
                    </a:lnTo>
                    <a:lnTo>
                      <a:pt x="3162" y="248"/>
                    </a:lnTo>
                    <a:lnTo>
                      <a:pt x="3124" y="552"/>
                    </a:lnTo>
                    <a:lnTo>
                      <a:pt x="3124" y="610"/>
                    </a:lnTo>
                    <a:lnTo>
                      <a:pt x="3086" y="743"/>
                    </a:lnTo>
                    <a:lnTo>
                      <a:pt x="3105" y="800"/>
                    </a:lnTo>
                    <a:lnTo>
                      <a:pt x="3105" y="857"/>
                    </a:lnTo>
                    <a:lnTo>
                      <a:pt x="3124" y="915"/>
                    </a:lnTo>
                    <a:lnTo>
                      <a:pt x="3105" y="971"/>
                    </a:lnTo>
                    <a:lnTo>
                      <a:pt x="3086" y="1029"/>
                    </a:lnTo>
                    <a:lnTo>
                      <a:pt x="3048" y="1047"/>
                    </a:lnTo>
                    <a:lnTo>
                      <a:pt x="3029" y="1067"/>
                    </a:lnTo>
                    <a:lnTo>
                      <a:pt x="3010" y="1086"/>
                    </a:lnTo>
                    <a:lnTo>
                      <a:pt x="2991" y="1124"/>
                    </a:lnTo>
                    <a:lnTo>
                      <a:pt x="3010" y="1162"/>
                    </a:lnTo>
                    <a:lnTo>
                      <a:pt x="3067" y="1200"/>
                    </a:lnTo>
                    <a:lnTo>
                      <a:pt x="3124" y="1219"/>
                    </a:lnTo>
                    <a:lnTo>
                      <a:pt x="3162" y="1238"/>
                    </a:lnTo>
                    <a:lnTo>
                      <a:pt x="3181" y="1276"/>
                    </a:lnTo>
                    <a:lnTo>
                      <a:pt x="3181" y="1314"/>
                    </a:lnTo>
                    <a:lnTo>
                      <a:pt x="3181" y="1333"/>
                    </a:lnTo>
                    <a:lnTo>
                      <a:pt x="3124" y="1410"/>
                    </a:lnTo>
                    <a:lnTo>
                      <a:pt x="3086" y="1448"/>
                    </a:lnTo>
                    <a:lnTo>
                      <a:pt x="3086" y="1505"/>
                    </a:lnTo>
                    <a:lnTo>
                      <a:pt x="3067" y="1562"/>
                    </a:lnTo>
                    <a:lnTo>
                      <a:pt x="3086" y="1714"/>
                    </a:lnTo>
                    <a:lnTo>
                      <a:pt x="3086" y="1790"/>
                    </a:lnTo>
                    <a:lnTo>
                      <a:pt x="3067" y="1829"/>
                    </a:lnTo>
                    <a:lnTo>
                      <a:pt x="3067" y="1867"/>
                    </a:lnTo>
                    <a:lnTo>
                      <a:pt x="3010" y="1905"/>
                    </a:lnTo>
                    <a:lnTo>
                      <a:pt x="2934" y="1924"/>
                    </a:lnTo>
                    <a:lnTo>
                      <a:pt x="2857" y="1924"/>
                    </a:lnTo>
                    <a:lnTo>
                      <a:pt x="2781" y="1924"/>
                    </a:lnTo>
                    <a:lnTo>
                      <a:pt x="2648" y="2019"/>
                    </a:lnTo>
                    <a:lnTo>
                      <a:pt x="2572" y="2057"/>
                    </a:lnTo>
                    <a:lnTo>
                      <a:pt x="2458" y="2190"/>
                    </a:lnTo>
                    <a:lnTo>
                      <a:pt x="2381" y="2210"/>
                    </a:lnTo>
                    <a:lnTo>
                      <a:pt x="2324" y="2229"/>
                    </a:lnTo>
                    <a:lnTo>
                      <a:pt x="2248" y="2267"/>
                    </a:lnTo>
                    <a:lnTo>
                      <a:pt x="2191" y="2324"/>
                    </a:lnTo>
                    <a:lnTo>
                      <a:pt x="2114" y="2419"/>
                    </a:lnTo>
                    <a:lnTo>
                      <a:pt x="2077" y="2495"/>
                    </a:lnTo>
                    <a:lnTo>
                      <a:pt x="2038" y="2571"/>
                    </a:lnTo>
                    <a:lnTo>
                      <a:pt x="1981" y="2667"/>
                    </a:lnTo>
                    <a:lnTo>
                      <a:pt x="1924" y="2781"/>
                    </a:lnTo>
                    <a:lnTo>
                      <a:pt x="1886" y="2896"/>
                    </a:lnTo>
                    <a:lnTo>
                      <a:pt x="1848" y="3143"/>
                    </a:lnTo>
                    <a:lnTo>
                      <a:pt x="1867" y="3143"/>
                    </a:lnTo>
                    <a:lnTo>
                      <a:pt x="1943" y="3124"/>
                    </a:lnTo>
                    <a:lnTo>
                      <a:pt x="2000" y="3124"/>
                    </a:lnTo>
                    <a:lnTo>
                      <a:pt x="2057" y="3143"/>
                    </a:lnTo>
                    <a:lnTo>
                      <a:pt x="2114" y="3162"/>
                    </a:lnTo>
                    <a:lnTo>
                      <a:pt x="2153" y="3200"/>
                    </a:lnTo>
                    <a:lnTo>
                      <a:pt x="2153" y="3277"/>
                    </a:lnTo>
                    <a:lnTo>
                      <a:pt x="2114" y="3353"/>
                    </a:lnTo>
                    <a:lnTo>
                      <a:pt x="2057" y="3429"/>
                    </a:lnTo>
                    <a:lnTo>
                      <a:pt x="2019" y="3505"/>
                    </a:lnTo>
                    <a:lnTo>
                      <a:pt x="2019" y="3581"/>
                    </a:lnTo>
                    <a:lnTo>
                      <a:pt x="2057" y="3638"/>
                    </a:lnTo>
                    <a:lnTo>
                      <a:pt x="2114" y="3657"/>
                    </a:lnTo>
                    <a:lnTo>
                      <a:pt x="2191" y="3676"/>
                    </a:lnTo>
                    <a:lnTo>
                      <a:pt x="2229" y="3676"/>
                    </a:lnTo>
                    <a:lnTo>
                      <a:pt x="2229" y="3695"/>
                    </a:lnTo>
                    <a:lnTo>
                      <a:pt x="2248" y="3734"/>
                    </a:lnTo>
                    <a:lnTo>
                      <a:pt x="2267" y="3753"/>
                    </a:lnTo>
                    <a:lnTo>
                      <a:pt x="2286" y="3771"/>
                    </a:lnTo>
                    <a:lnTo>
                      <a:pt x="2362" y="3771"/>
                    </a:lnTo>
                    <a:lnTo>
                      <a:pt x="2381" y="3790"/>
                    </a:lnTo>
                    <a:lnTo>
                      <a:pt x="2400" y="3848"/>
                    </a:lnTo>
                    <a:lnTo>
                      <a:pt x="2400" y="3905"/>
                    </a:lnTo>
                    <a:lnTo>
                      <a:pt x="2419" y="3962"/>
                    </a:lnTo>
                    <a:lnTo>
                      <a:pt x="2458" y="4019"/>
                    </a:lnTo>
                    <a:lnTo>
                      <a:pt x="2534" y="4076"/>
                    </a:lnTo>
                    <a:lnTo>
                      <a:pt x="2590" y="4057"/>
                    </a:lnTo>
                    <a:lnTo>
                      <a:pt x="2648" y="4019"/>
                    </a:lnTo>
                    <a:lnTo>
                      <a:pt x="2705" y="3943"/>
                    </a:lnTo>
                    <a:lnTo>
                      <a:pt x="2743" y="3924"/>
                    </a:lnTo>
                    <a:lnTo>
                      <a:pt x="2800" y="3943"/>
                    </a:lnTo>
                    <a:lnTo>
                      <a:pt x="2895" y="4000"/>
                    </a:lnTo>
                    <a:lnTo>
                      <a:pt x="2800" y="4038"/>
                    </a:lnTo>
                    <a:lnTo>
                      <a:pt x="2743" y="4115"/>
                    </a:lnTo>
                    <a:lnTo>
                      <a:pt x="2686" y="4210"/>
                    </a:lnTo>
                    <a:lnTo>
                      <a:pt x="2667" y="4305"/>
                    </a:lnTo>
                    <a:lnTo>
                      <a:pt x="2667" y="4400"/>
                    </a:lnTo>
                    <a:lnTo>
                      <a:pt x="2686" y="4514"/>
                    </a:lnTo>
                    <a:lnTo>
                      <a:pt x="2686" y="4610"/>
                    </a:lnTo>
                    <a:lnTo>
                      <a:pt x="2648" y="4705"/>
                    </a:lnTo>
                    <a:lnTo>
                      <a:pt x="2553" y="4762"/>
                    </a:lnTo>
                    <a:lnTo>
                      <a:pt x="2458" y="4762"/>
                    </a:lnTo>
                    <a:lnTo>
                      <a:pt x="2362" y="4781"/>
                    </a:lnTo>
                    <a:lnTo>
                      <a:pt x="2286" y="4877"/>
                    </a:lnTo>
                    <a:lnTo>
                      <a:pt x="2248" y="5334"/>
                    </a:lnTo>
                    <a:lnTo>
                      <a:pt x="2172" y="5429"/>
                    </a:lnTo>
                    <a:lnTo>
                      <a:pt x="1962" y="5676"/>
                    </a:lnTo>
                    <a:lnTo>
                      <a:pt x="1886" y="5810"/>
                    </a:lnTo>
                    <a:lnTo>
                      <a:pt x="1867" y="5943"/>
                    </a:lnTo>
                    <a:lnTo>
                      <a:pt x="1905" y="6267"/>
                    </a:lnTo>
                    <a:lnTo>
                      <a:pt x="1943" y="6438"/>
                    </a:lnTo>
                    <a:lnTo>
                      <a:pt x="2000" y="6572"/>
                    </a:lnTo>
                    <a:lnTo>
                      <a:pt x="2077" y="6591"/>
                    </a:lnTo>
                    <a:lnTo>
                      <a:pt x="2305" y="6686"/>
                    </a:lnTo>
                    <a:lnTo>
                      <a:pt x="2381" y="6705"/>
                    </a:lnTo>
                    <a:lnTo>
                      <a:pt x="2458" y="6686"/>
                    </a:lnTo>
                    <a:lnTo>
                      <a:pt x="2590" y="6667"/>
                    </a:lnTo>
                    <a:lnTo>
                      <a:pt x="2839" y="6724"/>
                    </a:lnTo>
                    <a:lnTo>
                      <a:pt x="2876" y="6762"/>
                    </a:lnTo>
                    <a:lnTo>
                      <a:pt x="2895" y="6819"/>
                    </a:lnTo>
                    <a:lnTo>
                      <a:pt x="2934" y="6934"/>
                    </a:lnTo>
                    <a:lnTo>
                      <a:pt x="3010" y="7143"/>
                    </a:lnTo>
                    <a:lnTo>
                      <a:pt x="3048" y="7257"/>
                    </a:lnTo>
                    <a:lnTo>
                      <a:pt x="3029" y="7371"/>
                    </a:lnTo>
                    <a:lnTo>
                      <a:pt x="2991" y="7410"/>
                    </a:lnTo>
                    <a:lnTo>
                      <a:pt x="2971" y="7429"/>
                    </a:lnTo>
                    <a:lnTo>
                      <a:pt x="2953" y="7448"/>
                    </a:lnTo>
                    <a:lnTo>
                      <a:pt x="2934" y="7467"/>
                    </a:lnTo>
                    <a:lnTo>
                      <a:pt x="2915" y="7505"/>
                    </a:lnTo>
                    <a:lnTo>
                      <a:pt x="2857" y="7638"/>
                    </a:lnTo>
                    <a:lnTo>
                      <a:pt x="2839" y="7676"/>
                    </a:lnTo>
                    <a:lnTo>
                      <a:pt x="2819" y="7733"/>
                    </a:lnTo>
                    <a:lnTo>
                      <a:pt x="2781" y="7772"/>
                    </a:lnTo>
                    <a:lnTo>
                      <a:pt x="2743" y="7772"/>
                    </a:lnTo>
                    <a:lnTo>
                      <a:pt x="2705" y="7676"/>
                    </a:lnTo>
                    <a:lnTo>
                      <a:pt x="2667" y="7638"/>
                    </a:lnTo>
                    <a:lnTo>
                      <a:pt x="2629" y="7619"/>
                    </a:lnTo>
                    <a:lnTo>
                      <a:pt x="2553" y="7619"/>
                    </a:lnTo>
                    <a:lnTo>
                      <a:pt x="2267" y="7696"/>
                    </a:lnTo>
                    <a:lnTo>
                      <a:pt x="2229" y="7619"/>
                    </a:lnTo>
                    <a:lnTo>
                      <a:pt x="2209" y="7581"/>
                    </a:lnTo>
                    <a:lnTo>
                      <a:pt x="2191" y="7562"/>
                    </a:lnTo>
                    <a:lnTo>
                      <a:pt x="2153" y="7638"/>
                    </a:lnTo>
                    <a:lnTo>
                      <a:pt x="2133" y="7752"/>
                    </a:lnTo>
                    <a:lnTo>
                      <a:pt x="2095" y="7829"/>
                    </a:lnTo>
                    <a:lnTo>
                      <a:pt x="2019" y="7905"/>
                    </a:lnTo>
                    <a:lnTo>
                      <a:pt x="1943" y="7943"/>
                    </a:lnTo>
                    <a:lnTo>
                      <a:pt x="1905" y="7962"/>
                    </a:lnTo>
                    <a:lnTo>
                      <a:pt x="1867" y="7962"/>
                    </a:lnTo>
                    <a:lnTo>
                      <a:pt x="1829" y="7943"/>
                    </a:lnTo>
                    <a:lnTo>
                      <a:pt x="1715" y="7886"/>
                    </a:lnTo>
                    <a:lnTo>
                      <a:pt x="1657" y="7867"/>
                    </a:lnTo>
                    <a:lnTo>
                      <a:pt x="1600" y="7905"/>
                    </a:lnTo>
                    <a:lnTo>
                      <a:pt x="1562" y="7962"/>
                    </a:lnTo>
                    <a:lnTo>
                      <a:pt x="1505" y="8114"/>
                    </a:lnTo>
                    <a:lnTo>
                      <a:pt x="1429" y="8172"/>
                    </a:lnTo>
                    <a:lnTo>
                      <a:pt x="1276" y="8248"/>
                    </a:lnTo>
                    <a:lnTo>
                      <a:pt x="1238" y="8133"/>
                    </a:lnTo>
                    <a:lnTo>
                      <a:pt x="1105" y="7943"/>
                    </a:lnTo>
                    <a:lnTo>
                      <a:pt x="1048" y="7848"/>
                    </a:lnTo>
                    <a:lnTo>
                      <a:pt x="1048" y="7752"/>
                    </a:lnTo>
                    <a:lnTo>
                      <a:pt x="1029" y="7715"/>
                    </a:lnTo>
                    <a:lnTo>
                      <a:pt x="990" y="7696"/>
                    </a:lnTo>
                    <a:lnTo>
                      <a:pt x="953" y="7676"/>
                    </a:lnTo>
                    <a:lnTo>
                      <a:pt x="895" y="7676"/>
                    </a:lnTo>
                    <a:lnTo>
                      <a:pt x="858" y="7676"/>
                    </a:lnTo>
                    <a:lnTo>
                      <a:pt x="724" y="7600"/>
                    </a:lnTo>
                    <a:lnTo>
                      <a:pt x="648" y="7600"/>
                    </a:lnTo>
                    <a:lnTo>
                      <a:pt x="553" y="7715"/>
                    </a:lnTo>
                    <a:lnTo>
                      <a:pt x="495" y="7733"/>
                    </a:lnTo>
                    <a:lnTo>
                      <a:pt x="419" y="7752"/>
                    </a:lnTo>
                    <a:lnTo>
                      <a:pt x="362" y="7733"/>
                    </a:lnTo>
                    <a:lnTo>
                      <a:pt x="343" y="7733"/>
                    </a:lnTo>
                    <a:close/>
                    <a:moveTo>
                      <a:pt x="648" y="6477"/>
                    </a:moveTo>
                    <a:lnTo>
                      <a:pt x="667" y="6514"/>
                    </a:lnTo>
                    <a:lnTo>
                      <a:pt x="667" y="6553"/>
                    </a:lnTo>
                    <a:lnTo>
                      <a:pt x="648" y="6572"/>
                    </a:lnTo>
                    <a:lnTo>
                      <a:pt x="609" y="6591"/>
                    </a:lnTo>
                    <a:lnTo>
                      <a:pt x="591" y="6553"/>
                    </a:lnTo>
                    <a:lnTo>
                      <a:pt x="572" y="6533"/>
                    </a:lnTo>
                    <a:lnTo>
                      <a:pt x="514" y="6495"/>
                    </a:lnTo>
                    <a:lnTo>
                      <a:pt x="477" y="6419"/>
                    </a:lnTo>
                    <a:lnTo>
                      <a:pt x="438" y="6400"/>
                    </a:lnTo>
                    <a:lnTo>
                      <a:pt x="438" y="6381"/>
                    </a:lnTo>
                    <a:lnTo>
                      <a:pt x="438" y="6362"/>
                    </a:lnTo>
                    <a:lnTo>
                      <a:pt x="495" y="6305"/>
                    </a:lnTo>
                    <a:lnTo>
                      <a:pt x="514" y="6305"/>
                    </a:lnTo>
                    <a:lnTo>
                      <a:pt x="533" y="6305"/>
                    </a:lnTo>
                    <a:lnTo>
                      <a:pt x="533" y="6286"/>
                    </a:lnTo>
                    <a:lnTo>
                      <a:pt x="553" y="6267"/>
                    </a:lnTo>
                    <a:lnTo>
                      <a:pt x="572" y="6248"/>
                    </a:lnTo>
                    <a:lnTo>
                      <a:pt x="591" y="6267"/>
                    </a:lnTo>
                    <a:lnTo>
                      <a:pt x="609" y="6267"/>
                    </a:lnTo>
                    <a:lnTo>
                      <a:pt x="629" y="6286"/>
                    </a:lnTo>
                    <a:lnTo>
                      <a:pt x="629" y="6305"/>
                    </a:lnTo>
                    <a:lnTo>
                      <a:pt x="648" y="6362"/>
                    </a:lnTo>
                    <a:lnTo>
                      <a:pt x="648" y="6477"/>
                    </a:ln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82" name="Freeform 14">
                <a:extLst>
                  <a:ext uri="{FF2B5EF4-FFF2-40B4-BE49-F238E27FC236}">
                    <a16:creationId xmlns:a16="http://schemas.microsoft.com/office/drawing/2014/main" id="{87775B60-6C5E-5240-99A3-032ADB157B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8525" y="241300"/>
                <a:ext cx="1660525" cy="5273675"/>
              </a:xfrm>
              <a:custGeom>
                <a:avLst/>
                <a:gdLst>
                  <a:gd name="T0" fmla="*/ 2147483646 w 4611"/>
                  <a:gd name="T1" fmla="*/ 2147483646 h 14649"/>
                  <a:gd name="T2" fmla="*/ 2147483646 w 4611"/>
                  <a:gd name="T3" fmla="*/ 2147483646 h 14649"/>
                  <a:gd name="T4" fmla="*/ 2147483646 w 4611"/>
                  <a:gd name="T5" fmla="*/ 2147483646 h 14649"/>
                  <a:gd name="T6" fmla="*/ 2147483646 w 4611"/>
                  <a:gd name="T7" fmla="*/ 2147483646 h 14649"/>
                  <a:gd name="T8" fmla="*/ 2147483646 w 4611"/>
                  <a:gd name="T9" fmla="*/ 2147483646 h 14649"/>
                  <a:gd name="T10" fmla="*/ 2147483646 w 4611"/>
                  <a:gd name="T11" fmla="*/ 2147483646 h 14649"/>
                  <a:gd name="T12" fmla="*/ 2147483646 w 4611"/>
                  <a:gd name="T13" fmla="*/ 2147483646 h 14649"/>
                  <a:gd name="T14" fmla="*/ 2147483646 w 4611"/>
                  <a:gd name="T15" fmla="*/ 2147483646 h 14649"/>
                  <a:gd name="T16" fmla="*/ 2147483646 w 4611"/>
                  <a:gd name="T17" fmla="*/ 2147483646 h 14649"/>
                  <a:gd name="T18" fmla="*/ 2147483646 w 4611"/>
                  <a:gd name="T19" fmla="*/ 2147483646 h 14649"/>
                  <a:gd name="T20" fmla="*/ 2147483646 w 4611"/>
                  <a:gd name="T21" fmla="*/ 2147483646 h 14649"/>
                  <a:gd name="T22" fmla="*/ 2147483646 w 4611"/>
                  <a:gd name="T23" fmla="*/ 2147483646 h 14649"/>
                  <a:gd name="T24" fmla="*/ 2147483646 w 4611"/>
                  <a:gd name="T25" fmla="*/ 2147483646 h 14649"/>
                  <a:gd name="T26" fmla="*/ 2147483646 w 4611"/>
                  <a:gd name="T27" fmla="*/ 2147483646 h 14649"/>
                  <a:gd name="T28" fmla="*/ 2147483646 w 4611"/>
                  <a:gd name="T29" fmla="*/ 2147483646 h 14649"/>
                  <a:gd name="T30" fmla="*/ 2147483646 w 4611"/>
                  <a:gd name="T31" fmla="*/ 2147483646 h 14649"/>
                  <a:gd name="T32" fmla="*/ 2147483646 w 4611"/>
                  <a:gd name="T33" fmla="*/ 2147483646 h 14649"/>
                  <a:gd name="T34" fmla="*/ 2147483646 w 4611"/>
                  <a:gd name="T35" fmla="*/ 2147483646 h 14649"/>
                  <a:gd name="T36" fmla="*/ 2147483646 w 4611"/>
                  <a:gd name="T37" fmla="*/ 2147483646 h 14649"/>
                  <a:gd name="T38" fmla="*/ 2147483646 w 4611"/>
                  <a:gd name="T39" fmla="*/ 2147483646 h 14649"/>
                  <a:gd name="T40" fmla="*/ 2147483646 w 4611"/>
                  <a:gd name="T41" fmla="*/ 2147483646 h 14649"/>
                  <a:gd name="T42" fmla="*/ 2147483646 w 4611"/>
                  <a:gd name="T43" fmla="*/ 2147483646 h 14649"/>
                  <a:gd name="T44" fmla="*/ 2147483646 w 4611"/>
                  <a:gd name="T45" fmla="*/ 2147483646 h 14649"/>
                  <a:gd name="T46" fmla="*/ 2147483646 w 4611"/>
                  <a:gd name="T47" fmla="*/ 2147483646 h 14649"/>
                  <a:gd name="T48" fmla="*/ 2147483646 w 4611"/>
                  <a:gd name="T49" fmla="*/ 2147483646 h 14649"/>
                  <a:gd name="T50" fmla="*/ 2147483646 w 4611"/>
                  <a:gd name="T51" fmla="*/ 2147483646 h 14649"/>
                  <a:gd name="T52" fmla="*/ 2147483646 w 4611"/>
                  <a:gd name="T53" fmla="*/ 2147483646 h 14649"/>
                  <a:gd name="T54" fmla="*/ 2147483646 w 4611"/>
                  <a:gd name="T55" fmla="*/ 2147483646 h 14649"/>
                  <a:gd name="T56" fmla="*/ 2147483646 w 4611"/>
                  <a:gd name="T57" fmla="*/ 2147483646 h 14649"/>
                  <a:gd name="T58" fmla="*/ 2147483646 w 4611"/>
                  <a:gd name="T59" fmla="*/ 2147483646 h 14649"/>
                  <a:gd name="T60" fmla="*/ 2147483646 w 4611"/>
                  <a:gd name="T61" fmla="*/ 2147483646 h 14649"/>
                  <a:gd name="T62" fmla="*/ 2147483646 w 4611"/>
                  <a:gd name="T63" fmla="*/ 2147483646 h 14649"/>
                  <a:gd name="T64" fmla="*/ 2147483646 w 4611"/>
                  <a:gd name="T65" fmla="*/ 2147483646 h 14649"/>
                  <a:gd name="T66" fmla="*/ 2147483646 w 4611"/>
                  <a:gd name="T67" fmla="*/ 2147483646 h 14649"/>
                  <a:gd name="T68" fmla="*/ 2147483646 w 4611"/>
                  <a:gd name="T69" fmla="*/ 2147483646 h 14649"/>
                  <a:gd name="T70" fmla="*/ 2147483646 w 4611"/>
                  <a:gd name="T71" fmla="*/ 2147483646 h 14649"/>
                  <a:gd name="T72" fmla="*/ 2147483646 w 4611"/>
                  <a:gd name="T73" fmla="*/ 2147483646 h 14649"/>
                  <a:gd name="T74" fmla="*/ 2147483646 w 4611"/>
                  <a:gd name="T75" fmla="*/ 2147483646 h 14649"/>
                  <a:gd name="T76" fmla="*/ 2147483646 w 4611"/>
                  <a:gd name="T77" fmla="*/ 2147483646 h 14649"/>
                  <a:gd name="T78" fmla="*/ 2147483646 w 4611"/>
                  <a:gd name="T79" fmla="*/ 2147483646 h 14649"/>
                  <a:gd name="T80" fmla="*/ 2147483646 w 4611"/>
                  <a:gd name="T81" fmla="*/ 2147483646 h 14649"/>
                  <a:gd name="T82" fmla="*/ 2147483646 w 4611"/>
                  <a:gd name="T83" fmla="*/ 2147483646 h 14649"/>
                  <a:gd name="T84" fmla="*/ 2147483646 w 4611"/>
                  <a:gd name="T85" fmla="*/ 2147483646 h 14649"/>
                  <a:gd name="T86" fmla="*/ 2147483646 w 4611"/>
                  <a:gd name="T87" fmla="*/ 2147483646 h 14649"/>
                  <a:gd name="T88" fmla="*/ 2147483646 w 4611"/>
                  <a:gd name="T89" fmla="*/ 2147483646 h 14649"/>
                  <a:gd name="T90" fmla="*/ 2147483646 w 4611"/>
                  <a:gd name="T91" fmla="*/ 2147483646 h 14649"/>
                  <a:gd name="T92" fmla="*/ 2147483646 w 4611"/>
                  <a:gd name="T93" fmla="*/ 2147483646 h 14649"/>
                  <a:gd name="T94" fmla="*/ 2147483646 w 4611"/>
                  <a:gd name="T95" fmla="*/ 2147483646 h 14649"/>
                  <a:gd name="T96" fmla="*/ 2147483646 w 4611"/>
                  <a:gd name="T97" fmla="*/ 2147483646 h 14649"/>
                  <a:gd name="T98" fmla="*/ 2147483646 w 4611"/>
                  <a:gd name="T99" fmla="*/ 2147483646 h 14649"/>
                  <a:gd name="T100" fmla="*/ 2147483646 w 4611"/>
                  <a:gd name="T101" fmla="*/ 2147483646 h 14649"/>
                  <a:gd name="T102" fmla="*/ 2147483646 w 4611"/>
                  <a:gd name="T103" fmla="*/ 2147483646 h 14649"/>
                  <a:gd name="T104" fmla="*/ 2147483646 w 4611"/>
                  <a:gd name="T105" fmla="*/ 2147483646 h 14649"/>
                  <a:gd name="T106" fmla="*/ 2147483646 w 4611"/>
                  <a:gd name="T107" fmla="*/ 2147483646 h 14649"/>
                  <a:gd name="T108" fmla="*/ 2147483646 w 4611"/>
                  <a:gd name="T109" fmla="*/ 2147483646 h 14649"/>
                  <a:gd name="T110" fmla="*/ 2147483646 w 4611"/>
                  <a:gd name="T111" fmla="*/ 2147483646 h 14649"/>
                  <a:gd name="T112" fmla="*/ 2147483646 w 4611"/>
                  <a:gd name="T113" fmla="*/ 2147483646 h 14649"/>
                  <a:gd name="T114" fmla="*/ 2147483646 w 4611"/>
                  <a:gd name="T115" fmla="*/ 2147483646 h 14649"/>
                  <a:gd name="T116" fmla="*/ 2147483646 w 4611"/>
                  <a:gd name="T117" fmla="*/ 2147483646 h 14649"/>
                  <a:gd name="T118" fmla="*/ 2147483646 w 4611"/>
                  <a:gd name="T119" fmla="*/ 2147483646 h 14649"/>
                  <a:gd name="T120" fmla="*/ 2147483646 w 4611"/>
                  <a:gd name="T121" fmla="*/ 2147483646 h 1464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611" h="14649">
                    <a:moveTo>
                      <a:pt x="630" y="6952"/>
                    </a:moveTo>
                    <a:lnTo>
                      <a:pt x="686" y="6914"/>
                    </a:lnTo>
                    <a:lnTo>
                      <a:pt x="725" y="6914"/>
                    </a:lnTo>
                    <a:lnTo>
                      <a:pt x="743" y="6914"/>
                    </a:lnTo>
                    <a:lnTo>
                      <a:pt x="801" y="6914"/>
                    </a:lnTo>
                    <a:lnTo>
                      <a:pt x="839" y="6914"/>
                    </a:lnTo>
                    <a:lnTo>
                      <a:pt x="858" y="6895"/>
                    </a:lnTo>
                    <a:lnTo>
                      <a:pt x="896" y="6876"/>
                    </a:lnTo>
                    <a:lnTo>
                      <a:pt x="915" y="6857"/>
                    </a:lnTo>
                    <a:lnTo>
                      <a:pt x="953" y="6857"/>
                    </a:lnTo>
                    <a:lnTo>
                      <a:pt x="972" y="6876"/>
                    </a:lnTo>
                    <a:lnTo>
                      <a:pt x="991" y="6876"/>
                    </a:lnTo>
                    <a:lnTo>
                      <a:pt x="1048" y="6895"/>
                    </a:lnTo>
                    <a:lnTo>
                      <a:pt x="1087" y="6895"/>
                    </a:lnTo>
                    <a:lnTo>
                      <a:pt x="1106" y="6914"/>
                    </a:lnTo>
                    <a:lnTo>
                      <a:pt x="1124" y="6952"/>
                    </a:lnTo>
                    <a:lnTo>
                      <a:pt x="1143" y="6971"/>
                    </a:lnTo>
                    <a:lnTo>
                      <a:pt x="1258" y="7028"/>
                    </a:lnTo>
                    <a:lnTo>
                      <a:pt x="1334" y="7086"/>
                    </a:lnTo>
                    <a:lnTo>
                      <a:pt x="1582" y="7219"/>
                    </a:lnTo>
                    <a:lnTo>
                      <a:pt x="1620" y="7257"/>
                    </a:lnTo>
                    <a:lnTo>
                      <a:pt x="1658" y="7276"/>
                    </a:lnTo>
                    <a:lnTo>
                      <a:pt x="1734" y="7314"/>
                    </a:lnTo>
                    <a:lnTo>
                      <a:pt x="1944" y="7428"/>
                    </a:lnTo>
                    <a:lnTo>
                      <a:pt x="1963" y="7448"/>
                    </a:lnTo>
                    <a:lnTo>
                      <a:pt x="1981" y="7448"/>
                    </a:lnTo>
                    <a:lnTo>
                      <a:pt x="2001" y="7448"/>
                    </a:lnTo>
                    <a:lnTo>
                      <a:pt x="2020" y="7467"/>
                    </a:lnTo>
                    <a:lnTo>
                      <a:pt x="2039" y="7504"/>
                    </a:lnTo>
                    <a:lnTo>
                      <a:pt x="2058" y="7524"/>
                    </a:lnTo>
                    <a:lnTo>
                      <a:pt x="2172" y="7562"/>
                    </a:lnTo>
                    <a:lnTo>
                      <a:pt x="2230" y="7638"/>
                    </a:lnTo>
                    <a:lnTo>
                      <a:pt x="2267" y="7695"/>
                    </a:lnTo>
                    <a:lnTo>
                      <a:pt x="2325" y="7753"/>
                    </a:lnTo>
                    <a:lnTo>
                      <a:pt x="2325" y="7733"/>
                    </a:lnTo>
                    <a:lnTo>
                      <a:pt x="2286" y="7695"/>
                    </a:lnTo>
                    <a:lnTo>
                      <a:pt x="2286" y="7638"/>
                    </a:lnTo>
                    <a:lnTo>
                      <a:pt x="2325" y="7600"/>
                    </a:lnTo>
                    <a:lnTo>
                      <a:pt x="2362" y="7619"/>
                    </a:lnTo>
                    <a:lnTo>
                      <a:pt x="2382" y="7638"/>
                    </a:lnTo>
                    <a:lnTo>
                      <a:pt x="2858" y="7829"/>
                    </a:lnTo>
                    <a:lnTo>
                      <a:pt x="2972" y="7848"/>
                    </a:lnTo>
                    <a:lnTo>
                      <a:pt x="3029" y="7848"/>
                    </a:lnTo>
                    <a:lnTo>
                      <a:pt x="3163" y="7829"/>
                    </a:lnTo>
                    <a:lnTo>
                      <a:pt x="3201" y="7809"/>
                    </a:lnTo>
                    <a:lnTo>
                      <a:pt x="3334" y="7733"/>
                    </a:lnTo>
                    <a:lnTo>
                      <a:pt x="3449" y="7581"/>
                    </a:lnTo>
                    <a:lnTo>
                      <a:pt x="3468" y="7543"/>
                    </a:lnTo>
                    <a:lnTo>
                      <a:pt x="3525" y="7543"/>
                    </a:lnTo>
                    <a:lnTo>
                      <a:pt x="3544" y="7504"/>
                    </a:lnTo>
                    <a:lnTo>
                      <a:pt x="3563" y="7409"/>
                    </a:lnTo>
                    <a:lnTo>
                      <a:pt x="3620" y="7219"/>
                    </a:lnTo>
                    <a:lnTo>
                      <a:pt x="3639" y="7200"/>
                    </a:lnTo>
                    <a:lnTo>
                      <a:pt x="3753" y="7181"/>
                    </a:lnTo>
                    <a:lnTo>
                      <a:pt x="3810" y="7181"/>
                    </a:lnTo>
                    <a:lnTo>
                      <a:pt x="3849" y="7200"/>
                    </a:lnTo>
                    <a:lnTo>
                      <a:pt x="3867" y="7238"/>
                    </a:lnTo>
                    <a:lnTo>
                      <a:pt x="3886" y="7352"/>
                    </a:lnTo>
                    <a:lnTo>
                      <a:pt x="3886" y="7390"/>
                    </a:lnTo>
                    <a:lnTo>
                      <a:pt x="3906" y="7428"/>
                    </a:lnTo>
                    <a:lnTo>
                      <a:pt x="3982" y="7486"/>
                    </a:lnTo>
                    <a:lnTo>
                      <a:pt x="4001" y="7504"/>
                    </a:lnTo>
                    <a:lnTo>
                      <a:pt x="4058" y="7581"/>
                    </a:lnTo>
                    <a:lnTo>
                      <a:pt x="4077" y="7695"/>
                    </a:lnTo>
                    <a:lnTo>
                      <a:pt x="4077" y="7809"/>
                    </a:lnTo>
                    <a:lnTo>
                      <a:pt x="4039" y="7924"/>
                    </a:lnTo>
                    <a:lnTo>
                      <a:pt x="3982" y="8019"/>
                    </a:lnTo>
                    <a:lnTo>
                      <a:pt x="3925" y="8095"/>
                    </a:lnTo>
                    <a:lnTo>
                      <a:pt x="3886" y="8134"/>
                    </a:lnTo>
                    <a:lnTo>
                      <a:pt x="3791" y="8210"/>
                    </a:lnTo>
                    <a:lnTo>
                      <a:pt x="3696" y="8286"/>
                    </a:lnTo>
                    <a:lnTo>
                      <a:pt x="3696" y="8305"/>
                    </a:lnTo>
                    <a:lnTo>
                      <a:pt x="3677" y="8343"/>
                    </a:lnTo>
                    <a:lnTo>
                      <a:pt x="3677" y="8362"/>
                    </a:lnTo>
                    <a:lnTo>
                      <a:pt x="3677" y="8400"/>
                    </a:lnTo>
                    <a:lnTo>
                      <a:pt x="3696" y="8419"/>
                    </a:lnTo>
                    <a:lnTo>
                      <a:pt x="3696" y="8438"/>
                    </a:lnTo>
                    <a:lnTo>
                      <a:pt x="3696" y="8533"/>
                    </a:lnTo>
                    <a:lnTo>
                      <a:pt x="3715" y="8628"/>
                    </a:lnTo>
                    <a:lnTo>
                      <a:pt x="3715" y="8647"/>
                    </a:lnTo>
                    <a:lnTo>
                      <a:pt x="3601" y="9162"/>
                    </a:lnTo>
                    <a:lnTo>
                      <a:pt x="3601" y="9181"/>
                    </a:lnTo>
                    <a:lnTo>
                      <a:pt x="3601" y="9257"/>
                    </a:lnTo>
                    <a:lnTo>
                      <a:pt x="3601" y="9276"/>
                    </a:lnTo>
                    <a:lnTo>
                      <a:pt x="3582" y="9314"/>
                    </a:lnTo>
                    <a:lnTo>
                      <a:pt x="3582" y="9333"/>
                    </a:lnTo>
                    <a:lnTo>
                      <a:pt x="3601" y="9353"/>
                    </a:lnTo>
                    <a:lnTo>
                      <a:pt x="3639" y="9390"/>
                    </a:lnTo>
                    <a:lnTo>
                      <a:pt x="3639" y="9409"/>
                    </a:lnTo>
                    <a:lnTo>
                      <a:pt x="3639" y="9657"/>
                    </a:lnTo>
                    <a:lnTo>
                      <a:pt x="3658" y="9714"/>
                    </a:lnTo>
                    <a:lnTo>
                      <a:pt x="3715" y="9866"/>
                    </a:lnTo>
                    <a:lnTo>
                      <a:pt x="3734" y="9924"/>
                    </a:lnTo>
                    <a:lnTo>
                      <a:pt x="3753" y="9981"/>
                    </a:lnTo>
                    <a:lnTo>
                      <a:pt x="3772" y="10038"/>
                    </a:lnTo>
                    <a:lnTo>
                      <a:pt x="3830" y="10115"/>
                    </a:lnTo>
                    <a:lnTo>
                      <a:pt x="3867" y="10171"/>
                    </a:lnTo>
                    <a:lnTo>
                      <a:pt x="3849" y="10247"/>
                    </a:lnTo>
                    <a:lnTo>
                      <a:pt x="3867" y="10267"/>
                    </a:lnTo>
                    <a:lnTo>
                      <a:pt x="3886" y="10305"/>
                    </a:lnTo>
                    <a:lnTo>
                      <a:pt x="3886" y="10362"/>
                    </a:lnTo>
                    <a:lnTo>
                      <a:pt x="3925" y="10381"/>
                    </a:lnTo>
                    <a:lnTo>
                      <a:pt x="3925" y="10362"/>
                    </a:lnTo>
                    <a:lnTo>
                      <a:pt x="3944" y="10362"/>
                    </a:lnTo>
                    <a:lnTo>
                      <a:pt x="3963" y="10343"/>
                    </a:lnTo>
                    <a:lnTo>
                      <a:pt x="3982" y="10362"/>
                    </a:lnTo>
                    <a:lnTo>
                      <a:pt x="4039" y="10400"/>
                    </a:lnTo>
                    <a:lnTo>
                      <a:pt x="4058" y="10400"/>
                    </a:lnTo>
                    <a:lnTo>
                      <a:pt x="4077" y="10400"/>
                    </a:lnTo>
                    <a:lnTo>
                      <a:pt x="4153" y="10381"/>
                    </a:lnTo>
                    <a:lnTo>
                      <a:pt x="4191" y="10381"/>
                    </a:lnTo>
                    <a:lnTo>
                      <a:pt x="4229" y="10381"/>
                    </a:lnTo>
                    <a:lnTo>
                      <a:pt x="4248" y="10476"/>
                    </a:lnTo>
                    <a:lnTo>
                      <a:pt x="4287" y="10495"/>
                    </a:lnTo>
                    <a:lnTo>
                      <a:pt x="4267" y="10438"/>
                    </a:lnTo>
                    <a:lnTo>
                      <a:pt x="4306" y="10457"/>
                    </a:lnTo>
                    <a:lnTo>
                      <a:pt x="4363" y="10533"/>
                    </a:lnTo>
                    <a:lnTo>
                      <a:pt x="4382" y="10609"/>
                    </a:lnTo>
                    <a:lnTo>
                      <a:pt x="4343" y="10572"/>
                    </a:lnTo>
                    <a:lnTo>
                      <a:pt x="4306" y="10572"/>
                    </a:lnTo>
                    <a:lnTo>
                      <a:pt x="4306" y="10591"/>
                    </a:lnTo>
                    <a:lnTo>
                      <a:pt x="4306" y="10628"/>
                    </a:lnTo>
                    <a:lnTo>
                      <a:pt x="4325" y="10705"/>
                    </a:lnTo>
                    <a:lnTo>
                      <a:pt x="4343" y="10743"/>
                    </a:lnTo>
                    <a:lnTo>
                      <a:pt x="4325" y="10781"/>
                    </a:lnTo>
                    <a:lnTo>
                      <a:pt x="4306" y="10857"/>
                    </a:lnTo>
                    <a:lnTo>
                      <a:pt x="4306" y="10895"/>
                    </a:lnTo>
                    <a:lnTo>
                      <a:pt x="4325" y="10933"/>
                    </a:lnTo>
                    <a:lnTo>
                      <a:pt x="4382" y="10990"/>
                    </a:lnTo>
                    <a:lnTo>
                      <a:pt x="4401" y="11029"/>
                    </a:lnTo>
                    <a:lnTo>
                      <a:pt x="4420" y="11009"/>
                    </a:lnTo>
                    <a:lnTo>
                      <a:pt x="4439" y="10990"/>
                    </a:lnTo>
                    <a:lnTo>
                      <a:pt x="4477" y="10990"/>
                    </a:lnTo>
                    <a:lnTo>
                      <a:pt x="4515" y="10972"/>
                    </a:lnTo>
                    <a:lnTo>
                      <a:pt x="4534" y="10953"/>
                    </a:lnTo>
                    <a:lnTo>
                      <a:pt x="4592" y="10990"/>
                    </a:lnTo>
                    <a:lnTo>
                      <a:pt x="4610" y="11029"/>
                    </a:lnTo>
                    <a:lnTo>
                      <a:pt x="4610" y="11086"/>
                    </a:lnTo>
                    <a:lnTo>
                      <a:pt x="4592" y="11143"/>
                    </a:lnTo>
                    <a:lnTo>
                      <a:pt x="4553" y="11181"/>
                    </a:lnTo>
                    <a:lnTo>
                      <a:pt x="4553" y="11200"/>
                    </a:lnTo>
                    <a:lnTo>
                      <a:pt x="4534" y="11238"/>
                    </a:lnTo>
                    <a:lnTo>
                      <a:pt x="4534" y="11276"/>
                    </a:lnTo>
                    <a:lnTo>
                      <a:pt x="4515" y="11276"/>
                    </a:lnTo>
                    <a:lnTo>
                      <a:pt x="4496" y="11295"/>
                    </a:lnTo>
                    <a:lnTo>
                      <a:pt x="4458" y="11352"/>
                    </a:lnTo>
                    <a:lnTo>
                      <a:pt x="4439" y="11581"/>
                    </a:lnTo>
                    <a:lnTo>
                      <a:pt x="4439" y="11619"/>
                    </a:lnTo>
                    <a:lnTo>
                      <a:pt x="4401" y="11695"/>
                    </a:lnTo>
                    <a:lnTo>
                      <a:pt x="4343" y="11886"/>
                    </a:lnTo>
                    <a:lnTo>
                      <a:pt x="4211" y="12114"/>
                    </a:lnTo>
                    <a:lnTo>
                      <a:pt x="4191" y="12191"/>
                    </a:lnTo>
                    <a:lnTo>
                      <a:pt x="4134" y="12305"/>
                    </a:lnTo>
                    <a:lnTo>
                      <a:pt x="4115" y="12343"/>
                    </a:lnTo>
                    <a:lnTo>
                      <a:pt x="4077" y="12381"/>
                    </a:lnTo>
                    <a:lnTo>
                      <a:pt x="4020" y="12514"/>
                    </a:lnTo>
                    <a:lnTo>
                      <a:pt x="3982" y="12572"/>
                    </a:lnTo>
                    <a:lnTo>
                      <a:pt x="3886" y="12629"/>
                    </a:lnTo>
                    <a:lnTo>
                      <a:pt x="3867" y="12667"/>
                    </a:lnTo>
                    <a:lnTo>
                      <a:pt x="3334" y="12667"/>
                    </a:lnTo>
                    <a:lnTo>
                      <a:pt x="2915" y="13276"/>
                    </a:lnTo>
                    <a:lnTo>
                      <a:pt x="2743" y="13447"/>
                    </a:lnTo>
                    <a:lnTo>
                      <a:pt x="1810" y="14248"/>
                    </a:lnTo>
                    <a:lnTo>
                      <a:pt x="1334" y="14648"/>
                    </a:lnTo>
                    <a:lnTo>
                      <a:pt x="1296" y="14534"/>
                    </a:lnTo>
                    <a:lnTo>
                      <a:pt x="1182" y="14324"/>
                    </a:lnTo>
                    <a:lnTo>
                      <a:pt x="1143" y="14191"/>
                    </a:lnTo>
                    <a:lnTo>
                      <a:pt x="1143" y="14000"/>
                    </a:lnTo>
                    <a:lnTo>
                      <a:pt x="1124" y="13905"/>
                    </a:lnTo>
                    <a:lnTo>
                      <a:pt x="1067" y="13828"/>
                    </a:lnTo>
                    <a:lnTo>
                      <a:pt x="991" y="13772"/>
                    </a:lnTo>
                    <a:lnTo>
                      <a:pt x="896" y="13714"/>
                    </a:lnTo>
                    <a:lnTo>
                      <a:pt x="667" y="13676"/>
                    </a:lnTo>
                    <a:lnTo>
                      <a:pt x="591" y="13676"/>
                    </a:lnTo>
                    <a:lnTo>
                      <a:pt x="496" y="13676"/>
                    </a:lnTo>
                    <a:lnTo>
                      <a:pt x="401" y="13714"/>
                    </a:lnTo>
                    <a:lnTo>
                      <a:pt x="344" y="13772"/>
                    </a:lnTo>
                    <a:lnTo>
                      <a:pt x="305" y="13657"/>
                    </a:lnTo>
                    <a:lnTo>
                      <a:pt x="286" y="13600"/>
                    </a:lnTo>
                    <a:lnTo>
                      <a:pt x="249" y="13562"/>
                    </a:lnTo>
                    <a:lnTo>
                      <a:pt x="0" y="13505"/>
                    </a:lnTo>
                    <a:lnTo>
                      <a:pt x="0" y="13410"/>
                    </a:lnTo>
                    <a:lnTo>
                      <a:pt x="20" y="13333"/>
                    </a:lnTo>
                    <a:lnTo>
                      <a:pt x="58" y="13257"/>
                    </a:lnTo>
                    <a:lnTo>
                      <a:pt x="115" y="13200"/>
                    </a:lnTo>
                    <a:lnTo>
                      <a:pt x="153" y="13181"/>
                    </a:lnTo>
                    <a:lnTo>
                      <a:pt x="229" y="13181"/>
                    </a:lnTo>
                    <a:lnTo>
                      <a:pt x="267" y="13162"/>
                    </a:lnTo>
                    <a:lnTo>
                      <a:pt x="305" y="13086"/>
                    </a:lnTo>
                    <a:lnTo>
                      <a:pt x="363" y="12990"/>
                    </a:lnTo>
                    <a:lnTo>
                      <a:pt x="401" y="12876"/>
                    </a:lnTo>
                    <a:lnTo>
                      <a:pt x="401" y="12800"/>
                    </a:lnTo>
                    <a:lnTo>
                      <a:pt x="381" y="12705"/>
                    </a:lnTo>
                    <a:lnTo>
                      <a:pt x="381" y="12419"/>
                    </a:lnTo>
                    <a:lnTo>
                      <a:pt x="1258" y="12267"/>
                    </a:lnTo>
                    <a:lnTo>
                      <a:pt x="1372" y="12248"/>
                    </a:lnTo>
                    <a:lnTo>
                      <a:pt x="1391" y="12210"/>
                    </a:lnTo>
                    <a:lnTo>
                      <a:pt x="1429" y="12152"/>
                    </a:lnTo>
                    <a:lnTo>
                      <a:pt x="1468" y="12133"/>
                    </a:lnTo>
                    <a:lnTo>
                      <a:pt x="1487" y="12114"/>
                    </a:lnTo>
                    <a:lnTo>
                      <a:pt x="1487" y="12076"/>
                    </a:lnTo>
                    <a:lnTo>
                      <a:pt x="1524" y="12038"/>
                    </a:lnTo>
                    <a:lnTo>
                      <a:pt x="1524" y="12000"/>
                    </a:lnTo>
                    <a:lnTo>
                      <a:pt x="1524" y="11981"/>
                    </a:lnTo>
                    <a:lnTo>
                      <a:pt x="1505" y="11981"/>
                    </a:lnTo>
                    <a:lnTo>
                      <a:pt x="1524" y="11943"/>
                    </a:lnTo>
                    <a:lnTo>
                      <a:pt x="1524" y="11924"/>
                    </a:lnTo>
                    <a:lnTo>
                      <a:pt x="1544" y="11924"/>
                    </a:lnTo>
                    <a:lnTo>
                      <a:pt x="1563" y="11924"/>
                    </a:lnTo>
                    <a:lnTo>
                      <a:pt x="1582" y="11924"/>
                    </a:lnTo>
                    <a:lnTo>
                      <a:pt x="1601" y="11905"/>
                    </a:lnTo>
                    <a:lnTo>
                      <a:pt x="1620" y="11886"/>
                    </a:lnTo>
                    <a:lnTo>
                      <a:pt x="1677" y="11867"/>
                    </a:lnTo>
                    <a:lnTo>
                      <a:pt x="1696" y="11867"/>
                    </a:lnTo>
                    <a:lnTo>
                      <a:pt x="1715" y="11847"/>
                    </a:lnTo>
                    <a:lnTo>
                      <a:pt x="1734" y="11829"/>
                    </a:lnTo>
                    <a:lnTo>
                      <a:pt x="1734" y="11791"/>
                    </a:lnTo>
                    <a:lnTo>
                      <a:pt x="1753" y="11791"/>
                    </a:lnTo>
                    <a:lnTo>
                      <a:pt x="1772" y="11791"/>
                    </a:lnTo>
                    <a:lnTo>
                      <a:pt x="1849" y="11791"/>
                    </a:lnTo>
                    <a:lnTo>
                      <a:pt x="1886" y="11791"/>
                    </a:lnTo>
                    <a:lnTo>
                      <a:pt x="1944" y="11791"/>
                    </a:lnTo>
                    <a:lnTo>
                      <a:pt x="1981" y="11771"/>
                    </a:lnTo>
                    <a:lnTo>
                      <a:pt x="2001" y="11752"/>
                    </a:lnTo>
                    <a:lnTo>
                      <a:pt x="2020" y="11733"/>
                    </a:lnTo>
                    <a:lnTo>
                      <a:pt x="2058" y="11619"/>
                    </a:lnTo>
                    <a:lnTo>
                      <a:pt x="2096" y="11600"/>
                    </a:lnTo>
                    <a:lnTo>
                      <a:pt x="2115" y="11600"/>
                    </a:lnTo>
                    <a:lnTo>
                      <a:pt x="2115" y="11581"/>
                    </a:lnTo>
                    <a:lnTo>
                      <a:pt x="2134" y="11295"/>
                    </a:lnTo>
                    <a:lnTo>
                      <a:pt x="2134" y="11257"/>
                    </a:lnTo>
                    <a:lnTo>
                      <a:pt x="2115" y="11143"/>
                    </a:lnTo>
                    <a:lnTo>
                      <a:pt x="2096" y="11105"/>
                    </a:lnTo>
                    <a:lnTo>
                      <a:pt x="2115" y="10990"/>
                    </a:lnTo>
                    <a:lnTo>
                      <a:pt x="2115" y="10648"/>
                    </a:lnTo>
                    <a:lnTo>
                      <a:pt x="2134" y="10591"/>
                    </a:lnTo>
                    <a:lnTo>
                      <a:pt x="2191" y="10438"/>
                    </a:lnTo>
                    <a:lnTo>
                      <a:pt x="2210" y="10247"/>
                    </a:lnTo>
                    <a:lnTo>
                      <a:pt x="2230" y="10191"/>
                    </a:lnTo>
                    <a:lnTo>
                      <a:pt x="2344" y="10076"/>
                    </a:lnTo>
                    <a:lnTo>
                      <a:pt x="2382" y="10000"/>
                    </a:lnTo>
                    <a:lnTo>
                      <a:pt x="2344" y="9924"/>
                    </a:lnTo>
                    <a:lnTo>
                      <a:pt x="2306" y="9886"/>
                    </a:lnTo>
                    <a:lnTo>
                      <a:pt x="2248" y="9866"/>
                    </a:lnTo>
                    <a:lnTo>
                      <a:pt x="2210" y="9848"/>
                    </a:lnTo>
                    <a:lnTo>
                      <a:pt x="2172" y="9829"/>
                    </a:lnTo>
                    <a:lnTo>
                      <a:pt x="2115" y="9810"/>
                    </a:lnTo>
                    <a:lnTo>
                      <a:pt x="2058" y="9752"/>
                    </a:lnTo>
                    <a:lnTo>
                      <a:pt x="1981" y="9657"/>
                    </a:lnTo>
                    <a:lnTo>
                      <a:pt x="1810" y="9448"/>
                    </a:lnTo>
                    <a:lnTo>
                      <a:pt x="1753" y="9371"/>
                    </a:lnTo>
                    <a:lnTo>
                      <a:pt x="1734" y="9333"/>
                    </a:lnTo>
                    <a:lnTo>
                      <a:pt x="1696" y="9238"/>
                    </a:lnTo>
                    <a:lnTo>
                      <a:pt x="1677" y="9181"/>
                    </a:lnTo>
                    <a:lnTo>
                      <a:pt x="1639" y="9162"/>
                    </a:lnTo>
                    <a:lnTo>
                      <a:pt x="1620" y="9143"/>
                    </a:lnTo>
                    <a:lnTo>
                      <a:pt x="1582" y="9143"/>
                    </a:lnTo>
                    <a:lnTo>
                      <a:pt x="1524" y="9143"/>
                    </a:lnTo>
                    <a:lnTo>
                      <a:pt x="1468" y="9086"/>
                    </a:lnTo>
                    <a:lnTo>
                      <a:pt x="1468" y="9048"/>
                    </a:lnTo>
                    <a:lnTo>
                      <a:pt x="1505" y="8991"/>
                    </a:lnTo>
                    <a:lnTo>
                      <a:pt x="1544" y="8933"/>
                    </a:lnTo>
                    <a:lnTo>
                      <a:pt x="1582" y="8895"/>
                    </a:lnTo>
                    <a:lnTo>
                      <a:pt x="1620" y="8762"/>
                    </a:lnTo>
                    <a:lnTo>
                      <a:pt x="1849" y="8343"/>
                    </a:lnTo>
                    <a:lnTo>
                      <a:pt x="1867" y="8229"/>
                    </a:lnTo>
                    <a:lnTo>
                      <a:pt x="1905" y="8095"/>
                    </a:lnTo>
                    <a:lnTo>
                      <a:pt x="1905" y="7981"/>
                    </a:lnTo>
                    <a:lnTo>
                      <a:pt x="1886" y="7867"/>
                    </a:lnTo>
                    <a:lnTo>
                      <a:pt x="1829" y="7790"/>
                    </a:lnTo>
                    <a:lnTo>
                      <a:pt x="1372" y="7486"/>
                    </a:lnTo>
                    <a:lnTo>
                      <a:pt x="1239" y="7428"/>
                    </a:lnTo>
                    <a:lnTo>
                      <a:pt x="972" y="7333"/>
                    </a:lnTo>
                    <a:lnTo>
                      <a:pt x="896" y="7276"/>
                    </a:lnTo>
                    <a:lnTo>
                      <a:pt x="877" y="7238"/>
                    </a:lnTo>
                    <a:lnTo>
                      <a:pt x="877" y="7200"/>
                    </a:lnTo>
                    <a:lnTo>
                      <a:pt x="858" y="7162"/>
                    </a:lnTo>
                    <a:lnTo>
                      <a:pt x="839" y="7143"/>
                    </a:lnTo>
                    <a:lnTo>
                      <a:pt x="801" y="7162"/>
                    </a:lnTo>
                    <a:lnTo>
                      <a:pt x="762" y="7181"/>
                    </a:lnTo>
                    <a:lnTo>
                      <a:pt x="743" y="7219"/>
                    </a:lnTo>
                    <a:lnTo>
                      <a:pt x="725" y="7257"/>
                    </a:lnTo>
                    <a:lnTo>
                      <a:pt x="686" y="7295"/>
                    </a:lnTo>
                    <a:lnTo>
                      <a:pt x="648" y="7333"/>
                    </a:lnTo>
                    <a:lnTo>
                      <a:pt x="591" y="7372"/>
                    </a:lnTo>
                    <a:lnTo>
                      <a:pt x="534" y="7390"/>
                    </a:lnTo>
                    <a:lnTo>
                      <a:pt x="572" y="7086"/>
                    </a:lnTo>
                    <a:lnTo>
                      <a:pt x="591" y="6991"/>
                    </a:lnTo>
                    <a:lnTo>
                      <a:pt x="630" y="6952"/>
                    </a:lnTo>
                    <a:close/>
                    <a:moveTo>
                      <a:pt x="1658" y="6133"/>
                    </a:moveTo>
                    <a:lnTo>
                      <a:pt x="1715" y="6133"/>
                    </a:lnTo>
                    <a:lnTo>
                      <a:pt x="1753" y="6133"/>
                    </a:lnTo>
                    <a:lnTo>
                      <a:pt x="1791" y="6153"/>
                    </a:lnTo>
                    <a:lnTo>
                      <a:pt x="1810" y="6171"/>
                    </a:lnTo>
                    <a:lnTo>
                      <a:pt x="1829" y="6190"/>
                    </a:lnTo>
                    <a:lnTo>
                      <a:pt x="1849" y="6190"/>
                    </a:lnTo>
                    <a:lnTo>
                      <a:pt x="1886" y="6190"/>
                    </a:lnTo>
                    <a:lnTo>
                      <a:pt x="1810" y="6248"/>
                    </a:lnTo>
                    <a:lnTo>
                      <a:pt x="1753" y="6267"/>
                    </a:lnTo>
                    <a:lnTo>
                      <a:pt x="1696" y="6285"/>
                    </a:lnTo>
                    <a:lnTo>
                      <a:pt x="1468" y="6305"/>
                    </a:lnTo>
                    <a:lnTo>
                      <a:pt x="1410" y="6285"/>
                    </a:lnTo>
                    <a:lnTo>
                      <a:pt x="1372" y="6248"/>
                    </a:lnTo>
                    <a:lnTo>
                      <a:pt x="1353" y="6209"/>
                    </a:lnTo>
                    <a:lnTo>
                      <a:pt x="1372" y="6209"/>
                    </a:lnTo>
                    <a:lnTo>
                      <a:pt x="1410" y="6190"/>
                    </a:lnTo>
                    <a:lnTo>
                      <a:pt x="1563" y="6153"/>
                    </a:lnTo>
                    <a:lnTo>
                      <a:pt x="1658" y="6133"/>
                    </a:lnTo>
                    <a:close/>
                    <a:moveTo>
                      <a:pt x="3163" y="5904"/>
                    </a:moveTo>
                    <a:lnTo>
                      <a:pt x="3201" y="5943"/>
                    </a:lnTo>
                    <a:lnTo>
                      <a:pt x="3220" y="5981"/>
                    </a:lnTo>
                    <a:lnTo>
                      <a:pt x="3201" y="6019"/>
                    </a:lnTo>
                    <a:lnTo>
                      <a:pt x="3144" y="6038"/>
                    </a:lnTo>
                    <a:lnTo>
                      <a:pt x="3087" y="6114"/>
                    </a:lnTo>
                    <a:lnTo>
                      <a:pt x="3048" y="6153"/>
                    </a:lnTo>
                    <a:lnTo>
                      <a:pt x="2972" y="6229"/>
                    </a:lnTo>
                    <a:lnTo>
                      <a:pt x="2934" y="6285"/>
                    </a:lnTo>
                    <a:lnTo>
                      <a:pt x="2915" y="6343"/>
                    </a:lnTo>
                    <a:lnTo>
                      <a:pt x="2896" y="6362"/>
                    </a:lnTo>
                    <a:lnTo>
                      <a:pt x="2839" y="6362"/>
                    </a:lnTo>
                    <a:lnTo>
                      <a:pt x="2801" y="6324"/>
                    </a:lnTo>
                    <a:lnTo>
                      <a:pt x="2820" y="6285"/>
                    </a:lnTo>
                    <a:lnTo>
                      <a:pt x="2820" y="6229"/>
                    </a:lnTo>
                    <a:lnTo>
                      <a:pt x="2877" y="6190"/>
                    </a:lnTo>
                    <a:lnTo>
                      <a:pt x="2915" y="6153"/>
                    </a:lnTo>
                    <a:lnTo>
                      <a:pt x="2858" y="6076"/>
                    </a:lnTo>
                    <a:lnTo>
                      <a:pt x="2877" y="6057"/>
                    </a:lnTo>
                    <a:lnTo>
                      <a:pt x="2896" y="6000"/>
                    </a:lnTo>
                    <a:lnTo>
                      <a:pt x="2915" y="5962"/>
                    </a:lnTo>
                    <a:lnTo>
                      <a:pt x="2896" y="5943"/>
                    </a:lnTo>
                    <a:lnTo>
                      <a:pt x="2915" y="5943"/>
                    </a:lnTo>
                    <a:lnTo>
                      <a:pt x="2953" y="5886"/>
                    </a:lnTo>
                    <a:lnTo>
                      <a:pt x="2991" y="5867"/>
                    </a:lnTo>
                    <a:lnTo>
                      <a:pt x="3010" y="5867"/>
                    </a:lnTo>
                    <a:lnTo>
                      <a:pt x="3029" y="5886"/>
                    </a:lnTo>
                    <a:lnTo>
                      <a:pt x="3048" y="5867"/>
                    </a:lnTo>
                    <a:lnTo>
                      <a:pt x="3087" y="5848"/>
                    </a:lnTo>
                    <a:lnTo>
                      <a:pt x="3105" y="5848"/>
                    </a:lnTo>
                    <a:lnTo>
                      <a:pt x="3124" y="5848"/>
                    </a:lnTo>
                    <a:lnTo>
                      <a:pt x="3144" y="5867"/>
                    </a:lnTo>
                    <a:lnTo>
                      <a:pt x="3144" y="5886"/>
                    </a:lnTo>
                    <a:lnTo>
                      <a:pt x="3163" y="5904"/>
                    </a:lnTo>
                    <a:close/>
                    <a:moveTo>
                      <a:pt x="1182" y="5391"/>
                    </a:moveTo>
                    <a:lnTo>
                      <a:pt x="1220" y="5409"/>
                    </a:lnTo>
                    <a:lnTo>
                      <a:pt x="1239" y="5428"/>
                    </a:lnTo>
                    <a:lnTo>
                      <a:pt x="1258" y="5543"/>
                    </a:lnTo>
                    <a:lnTo>
                      <a:pt x="1296" y="5657"/>
                    </a:lnTo>
                    <a:lnTo>
                      <a:pt x="1315" y="5752"/>
                    </a:lnTo>
                    <a:lnTo>
                      <a:pt x="1277" y="5828"/>
                    </a:lnTo>
                    <a:lnTo>
                      <a:pt x="1182" y="5733"/>
                    </a:lnTo>
                    <a:lnTo>
                      <a:pt x="1143" y="5695"/>
                    </a:lnTo>
                    <a:lnTo>
                      <a:pt x="1143" y="5638"/>
                    </a:lnTo>
                    <a:lnTo>
                      <a:pt x="1143" y="5562"/>
                    </a:lnTo>
                    <a:lnTo>
                      <a:pt x="1182" y="5447"/>
                    </a:lnTo>
                    <a:lnTo>
                      <a:pt x="1182" y="5391"/>
                    </a:lnTo>
                    <a:close/>
                    <a:moveTo>
                      <a:pt x="2001" y="4990"/>
                    </a:moveTo>
                    <a:lnTo>
                      <a:pt x="2039" y="5029"/>
                    </a:lnTo>
                    <a:lnTo>
                      <a:pt x="2039" y="5047"/>
                    </a:lnTo>
                    <a:lnTo>
                      <a:pt x="2058" y="5066"/>
                    </a:lnTo>
                    <a:lnTo>
                      <a:pt x="2058" y="5085"/>
                    </a:lnTo>
                    <a:lnTo>
                      <a:pt x="2058" y="5105"/>
                    </a:lnTo>
                    <a:lnTo>
                      <a:pt x="2039" y="5105"/>
                    </a:lnTo>
                    <a:lnTo>
                      <a:pt x="2001" y="5105"/>
                    </a:lnTo>
                    <a:lnTo>
                      <a:pt x="1981" y="5105"/>
                    </a:lnTo>
                    <a:lnTo>
                      <a:pt x="1981" y="5124"/>
                    </a:lnTo>
                    <a:lnTo>
                      <a:pt x="1963" y="5143"/>
                    </a:lnTo>
                    <a:lnTo>
                      <a:pt x="1944" y="5162"/>
                    </a:lnTo>
                    <a:lnTo>
                      <a:pt x="1867" y="5124"/>
                    </a:lnTo>
                    <a:lnTo>
                      <a:pt x="1849" y="5124"/>
                    </a:lnTo>
                    <a:lnTo>
                      <a:pt x="1753" y="5066"/>
                    </a:lnTo>
                    <a:lnTo>
                      <a:pt x="1734" y="5047"/>
                    </a:lnTo>
                    <a:lnTo>
                      <a:pt x="1715" y="5047"/>
                    </a:lnTo>
                    <a:lnTo>
                      <a:pt x="1696" y="5047"/>
                    </a:lnTo>
                    <a:lnTo>
                      <a:pt x="1677" y="5047"/>
                    </a:lnTo>
                    <a:lnTo>
                      <a:pt x="1658" y="5010"/>
                    </a:lnTo>
                    <a:lnTo>
                      <a:pt x="1639" y="4952"/>
                    </a:lnTo>
                    <a:lnTo>
                      <a:pt x="1544" y="4857"/>
                    </a:lnTo>
                    <a:lnTo>
                      <a:pt x="1544" y="4838"/>
                    </a:lnTo>
                    <a:lnTo>
                      <a:pt x="1601" y="4838"/>
                    </a:lnTo>
                    <a:lnTo>
                      <a:pt x="1620" y="4819"/>
                    </a:lnTo>
                    <a:lnTo>
                      <a:pt x="1677" y="4762"/>
                    </a:lnTo>
                    <a:lnTo>
                      <a:pt x="1810" y="4819"/>
                    </a:lnTo>
                    <a:lnTo>
                      <a:pt x="1867" y="4819"/>
                    </a:lnTo>
                    <a:lnTo>
                      <a:pt x="1905" y="4819"/>
                    </a:lnTo>
                    <a:lnTo>
                      <a:pt x="1944" y="4800"/>
                    </a:lnTo>
                    <a:lnTo>
                      <a:pt x="1981" y="4800"/>
                    </a:lnTo>
                    <a:lnTo>
                      <a:pt x="2001" y="4819"/>
                    </a:lnTo>
                    <a:lnTo>
                      <a:pt x="2001" y="4952"/>
                    </a:lnTo>
                    <a:lnTo>
                      <a:pt x="2001" y="4971"/>
                    </a:lnTo>
                    <a:lnTo>
                      <a:pt x="2001" y="4990"/>
                    </a:lnTo>
                    <a:close/>
                    <a:moveTo>
                      <a:pt x="3182" y="4286"/>
                    </a:moveTo>
                    <a:lnTo>
                      <a:pt x="3201" y="4286"/>
                    </a:lnTo>
                    <a:lnTo>
                      <a:pt x="3220" y="4304"/>
                    </a:lnTo>
                    <a:lnTo>
                      <a:pt x="3239" y="4324"/>
                    </a:lnTo>
                    <a:lnTo>
                      <a:pt x="3220" y="4362"/>
                    </a:lnTo>
                    <a:lnTo>
                      <a:pt x="3201" y="4457"/>
                    </a:lnTo>
                    <a:lnTo>
                      <a:pt x="3182" y="4495"/>
                    </a:lnTo>
                    <a:lnTo>
                      <a:pt x="3144" y="4514"/>
                    </a:lnTo>
                    <a:lnTo>
                      <a:pt x="3105" y="4514"/>
                    </a:lnTo>
                    <a:lnTo>
                      <a:pt x="3048" y="4438"/>
                    </a:lnTo>
                    <a:lnTo>
                      <a:pt x="2991" y="4419"/>
                    </a:lnTo>
                    <a:lnTo>
                      <a:pt x="2972" y="4400"/>
                    </a:lnTo>
                    <a:lnTo>
                      <a:pt x="2972" y="4362"/>
                    </a:lnTo>
                    <a:lnTo>
                      <a:pt x="2972" y="4343"/>
                    </a:lnTo>
                    <a:lnTo>
                      <a:pt x="2991" y="4343"/>
                    </a:lnTo>
                    <a:lnTo>
                      <a:pt x="3048" y="4324"/>
                    </a:lnTo>
                    <a:lnTo>
                      <a:pt x="3087" y="4324"/>
                    </a:lnTo>
                    <a:lnTo>
                      <a:pt x="3105" y="4324"/>
                    </a:lnTo>
                    <a:lnTo>
                      <a:pt x="3124" y="4324"/>
                    </a:lnTo>
                    <a:lnTo>
                      <a:pt x="3163" y="4286"/>
                    </a:lnTo>
                    <a:lnTo>
                      <a:pt x="3182" y="4286"/>
                    </a:lnTo>
                    <a:close/>
                    <a:moveTo>
                      <a:pt x="2820" y="2152"/>
                    </a:moveTo>
                    <a:lnTo>
                      <a:pt x="2877" y="2152"/>
                    </a:lnTo>
                    <a:lnTo>
                      <a:pt x="2915" y="2191"/>
                    </a:lnTo>
                    <a:lnTo>
                      <a:pt x="2953" y="2247"/>
                    </a:lnTo>
                    <a:lnTo>
                      <a:pt x="2953" y="2305"/>
                    </a:lnTo>
                    <a:lnTo>
                      <a:pt x="2896" y="2362"/>
                    </a:lnTo>
                    <a:lnTo>
                      <a:pt x="2877" y="2362"/>
                    </a:lnTo>
                    <a:lnTo>
                      <a:pt x="2858" y="2362"/>
                    </a:lnTo>
                    <a:lnTo>
                      <a:pt x="2820" y="2228"/>
                    </a:lnTo>
                    <a:lnTo>
                      <a:pt x="2820" y="2191"/>
                    </a:lnTo>
                    <a:lnTo>
                      <a:pt x="2820" y="2171"/>
                    </a:lnTo>
                    <a:lnTo>
                      <a:pt x="2820" y="2152"/>
                    </a:lnTo>
                    <a:close/>
                    <a:moveTo>
                      <a:pt x="3258" y="1771"/>
                    </a:moveTo>
                    <a:lnTo>
                      <a:pt x="3296" y="1771"/>
                    </a:lnTo>
                    <a:lnTo>
                      <a:pt x="3315" y="1790"/>
                    </a:lnTo>
                    <a:lnTo>
                      <a:pt x="3315" y="1810"/>
                    </a:lnTo>
                    <a:lnTo>
                      <a:pt x="3315" y="1828"/>
                    </a:lnTo>
                    <a:lnTo>
                      <a:pt x="3315" y="1847"/>
                    </a:lnTo>
                    <a:lnTo>
                      <a:pt x="3220" y="1924"/>
                    </a:lnTo>
                    <a:lnTo>
                      <a:pt x="3163" y="1981"/>
                    </a:lnTo>
                    <a:lnTo>
                      <a:pt x="3144" y="2000"/>
                    </a:lnTo>
                    <a:lnTo>
                      <a:pt x="3144" y="2038"/>
                    </a:lnTo>
                    <a:lnTo>
                      <a:pt x="3163" y="2057"/>
                    </a:lnTo>
                    <a:lnTo>
                      <a:pt x="3163" y="2076"/>
                    </a:lnTo>
                    <a:lnTo>
                      <a:pt x="3163" y="2095"/>
                    </a:lnTo>
                    <a:lnTo>
                      <a:pt x="3124" y="2133"/>
                    </a:lnTo>
                    <a:lnTo>
                      <a:pt x="3087" y="2152"/>
                    </a:lnTo>
                    <a:lnTo>
                      <a:pt x="3029" y="2133"/>
                    </a:lnTo>
                    <a:lnTo>
                      <a:pt x="3010" y="2076"/>
                    </a:lnTo>
                    <a:lnTo>
                      <a:pt x="3029" y="2038"/>
                    </a:lnTo>
                    <a:lnTo>
                      <a:pt x="3144" y="1866"/>
                    </a:lnTo>
                    <a:lnTo>
                      <a:pt x="3144" y="1847"/>
                    </a:lnTo>
                    <a:lnTo>
                      <a:pt x="3182" y="1810"/>
                    </a:lnTo>
                    <a:lnTo>
                      <a:pt x="3239" y="1771"/>
                    </a:lnTo>
                    <a:lnTo>
                      <a:pt x="3258" y="1771"/>
                    </a:lnTo>
                    <a:close/>
                    <a:moveTo>
                      <a:pt x="2915" y="990"/>
                    </a:moveTo>
                    <a:lnTo>
                      <a:pt x="2896" y="1048"/>
                    </a:lnTo>
                    <a:lnTo>
                      <a:pt x="2858" y="1124"/>
                    </a:lnTo>
                    <a:lnTo>
                      <a:pt x="2801" y="1181"/>
                    </a:lnTo>
                    <a:lnTo>
                      <a:pt x="2725" y="1200"/>
                    </a:lnTo>
                    <a:lnTo>
                      <a:pt x="2687" y="1162"/>
                    </a:lnTo>
                    <a:lnTo>
                      <a:pt x="2687" y="1104"/>
                    </a:lnTo>
                    <a:lnTo>
                      <a:pt x="2725" y="1009"/>
                    </a:lnTo>
                    <a:lnTo>
                      <a:pt x="2782" y="933"/>
                    </a:lnTo>
                    <a:lnTo>
                      <a:pt x="2820" y="838"/>
                    </a:lnTo>
                    <a:lnTo>
                      <a:pt x="2839" y="819"/>
                    </a:lnTo>
                    <a:lnTo>
                      <a:pt x="2858" y="800"/>
                    </a:lnTo>
                    <a:lnTo>
                      <a:pt x="2896" y="800"/>
                    </a:lnTo>
                    <a:lnTo>
                      <a:pt x="2915" y="819"/>
                    </a:lnTo>
                    <a:lnTo>
                      <a:pt x="2915" y="857"/>
                    </a:lnTo>
                    <a:lnTo>
                      <a:pt x="2934" y="895"/>
                    </a:lnTo>
                    <a:lnTo>
                      <a:pt x="2934" y="952"/>
                    </a:lnTo>
                    <a:lnTo>
                      <a:pt x="2915" y="990"/>
                    </a:lnTo>
                    <a:close/>
                    <a:moveTo>
                      <a:pt x="3068" y="171"/>
                    </a:moveTo>
                    <a:lnTo>
                      <a:pt x="3048" y="171"/>
                    </a:lnTo>
                    <a:lnTo>
                      <a:pt x="3068" y="133"/>
                    </a:lnTo>
                    <a:lnTo>
                      <a:pt x="3068" y="171"/>
                    </a:lnTo>
                    <a:close/>
                    <a:moveTo>
                      <a:pt x="3105" y="19"/>
                    </a:moveTo>
                    <a:lnTo>
                      <a:pt x="3105" y="0"/>
                    </a:lnTo>
                    <a:lnTo>
                      <a:pt x="3124" y="19"/>
                    </a:lnTo>
                    <a:lnTo>
                      <a:pt x="3105" y="57"/>
                    </a:lnTo>
                    <a:lnTo>
                      <a:pt x="3105" y="19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83" name="Freeform 15">
                <a:extLst>
                  <a:ext uri="{FF2B5EF4-FFF2-40B4-BE49-F238E27FC236}">
                    <a16:creationId xmlns:a16="http://schemas.microsoft.com/office/drawing/2014/main" id="{50253495-A302-5245-B0AE-7D9C07FB5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69375" y="9826625"/>
                <a:ext cx="1900238" cy="2139950"/>
              </a:xfrm>
              <a:custGeom>
                <a:avLst/>
                <a:gdLst>
                  <a:gd name="T0" fmla="*/ 2147483646 w 5277"/>
                  <a:gd name="T1" fmla="*/ 2147483646 h 5944"/>
                  <a:gd name="T2" fmla="*/ 2147483646 w 5277"/>
                  <a:gd name="T3" fmla="*/ 2147483646 h 5944"/>
                  <a:gd name="T4" fmla="*/ 2147483646 w 5277"/>
                  <a:gd name="T5" fmla="*/ 2147483646 h 5944"/>
                  <a:gd name="T6" fmla="*/ 2147483646 w 5277"/>
                  <a:gd name="T7" fmla="*/ 2147483646 h 5944"/>
                  <a:gd name="T8" fmla="*/ 2147483646 w 5277"/>
                  <a:gd name="T9" fmla="*/ 2147483646 h 5944"/>
                  <a:gd name="T10" fmla="*/ 2147483646 w 5277"/>
                  <a:gd name="T11" fmla="*/ 2147483646 h 5944"/>
                  <a:gd name="T12" fmla="*/ 2147483646 w 5277"/>
                  <a:gd name="T13" fmla="*/ 2147483646 h 5944"/>
                  <a:gd name="T14" fmla="*/ 2147483646 w 5277"/>
                  <a:gd name="T15" fmla="*/ 2147483646 h 5944"/>
                  <a:gd name="T16" fmla="*/ 2147483646 w 5277"/>
                  <a:gd name="T17" fmla="*/ 2147483646 h 5944"/>
                  <a:gd name="T18" fmla="*/ 2147483646 w 5277"/>
                  <a:gd name="T19" fmla="*/ 2147483646 h 5944"/>
                  <a:gd name="T20" fmla="*/ 2147483646 w 5277"/>
                  <a:gd name="T21" fmla="*/ 2147483646 h 5944"/>
                  <a:gd name="T22" fmla="*/ 2147483646 w 5277"/>
                  <a:gd name="T23" fmla="*/ 2147483646 h 5944"/>
                  <a:gd name="T24" fmla="*/ 2147483646 w 5277"/>
                  <a:gd name="T25" fmla="*/ 2147483646 h 5944"/>
                  <a:gd name="T26" fmla="*/ 2147483646 w 5277"/>
                  <a:gd name="T27" fmla="*/ 2147483646 h 5944"/>
                  <a:gd name="T28" fmla="*/ 2147483646 w 5277"/>
                  <a:gd name="T29" fmla="*/ 2147483646 h 5944"/>
                  <a:gd name="T30" fmla="*/ 2147483646 w 5277"/>
                  <a:gd name="T31" fmla="*/ 2147483646 h 5944"/>
                  <a:gd name="T32" fmla="*/ 2147483646 w 5277"/>
                  <a:gd name="T33" fmla="*/ 2147483646 h 5944"/>
                  <a:gd name="T34" fmla="*/ 2147483646 w 5277"/>
                  <a:gd name="T35" fmla="*/ 2147483646 h 5944"/>
                  <a:gd name="T36" fmla="*/ 2147483646 w 5277"/>
                  <a:gd name="T37" fmla="*/ 2147483646 h 5944"/>
                  <a:gd name="T38" fmla="*/ 2147483646 w 5277"/>
                  <a:gd name="T39" fmla="*/ 2147483646 h 5944"/>
                  <a:gd name="T40" fmla="*/ 2147483646 w 5277"/>
                  <a:gd name="T41" fmla="*/ 2147483646 h 5944"/>
                  <a:gd name="T42" fmla="*/ 2147483646 w 5277"/>
                  <a:gd name="T43" fmla="*/ 2147483646 h 5944"/>
                  <a:gd name="T44" fmla="*/ 2147483646 w 5277"/>
                  <a:gd name="T45" fmla="*/ 2147483646 h 5944"/>
                  <a:gd name="T46" fmla="*/ 2147483646 w 5277"/>
                  <a:gd name="T47" fmla="*/ 2147483646 h 5944"/>
                  <a:gd name="T48" fmla="*/ 2147483646 w 5277"/>
                  <a:gd name="T49" fmla="*/ 2147483646 h 5944"/>
                  <a:gd name="T50" fmla="*/ 2147483646 w 5277"/>
                  <a:gd name="T51" fmla="*/ 2147483646 h 5944"/>
                  <a:gd name="T52" fmla="*/ 2147483646 w 5277"/>
                  <a:gd name="T53" fmla="*/ 2147483646 h 5944"/>
                  <a:gd name="T54" fmla="*/ 2147483646 w 5277"/>
                  <a:gd name="T55" fmla="*/ 2147483646 h 5944"/>
                  <a:gd name="T56" fmla="*/ 2147483646 w 5277"/>
                  <a:gd name="T57" fmla="*/ 2147483646 h 5944"/>
                  <a:gd name="T58" fmla="*/ 2147483646 w 5277"/>
                  <a:gd name="T59" fmla="*/ 2147483646 h 5944"/>
                  <a:gd name="T60" fmla="*/ 2147483646 w 5277"/>
                  <a:gd name="T61" fmla="*/ 2147483646 h 5944"/>
                  <a:gd name="T62" fmla="*/ 2147483646 w 5277"/>
                  <a:gd name="T63" fmla="*/ 2147483646 h 5944"/>
                  <a:gd name="T64" fmla="*/ 2147483646 w 5277"/>
                  <a:gd name="T65" fmla="*/ 2147483646 h 5944"/>
                  <a:gd name="T66" fmla="*/ 0 w 5277"/>
                  <a:gd name="T67" fmla="*/ 2147483646 h 5944"/>
                  <a:gd name="T68" fmla="*/ 2147483646 w 5277"/>
                  <a:gd name="T69" fmla="*/ 2147483646 h 5944"/>
                  <a:gd name="T70" fmla="*/ 2147483646 w 5277"/>
                  <a:gd name="T71" fmla="*/ 2147483646 h 5944"/>
                  <a:gd name="T72" fmla="*/ 2147483646 w 5277"/>
                  <a:gd name="T73" fmla="*/ 2147483646 h 5944"/>
                  <a:gd name="T74" fmla="*/ 2147483646 w 5277"/>
                  <a:gd name="T75" fmla="*/ 2147483646 h 5944"/>
                  <a:gd name="T76" fmla="*/ 2147483646 w 5277"/>
                  <a:gd name="T77" fmla="*/ 2147483646 h 5944"/>
                  <a:gd name="T78" fmla="*/ 2147483646 w 5277"/>
                  <a:gd name="T79" fmla="*/ 2147483646 h 5944"/>
                  <a:gd name="T80" fmla="*/ 2147483646 w 5277"/>
                  <a:gd name="T81" fmla="*/ 2147483646 h 5944"/>
                  <a:gd name="T82" fmla="*/ 2147483646 w 5277"/>
                  <a:gd name="T83" fmla="*/ 2147483646 h 5944"/>
                  <a:gd name="T84" fmla="*/ 2147483646 w 5277"/>
                  <a:gd name="T85" fmla="*/ 2147483646 h 5944"/>
                  <a:gd name="T86" fmla="*/ 2147483646 w 5277"/>
                  <a:gd name="T87" fmla="*/ 2147483646 h 5944"/>
                  <a:gd name="T88" fmla="*/ 2147483646 w 5277"/>
                  <a:gd name="T89" fmla="*/ 2147483646 h 5944"/>
                  <a:gd name="T90" fmla="*/ 2147483646 w 5277"/>
                  <a:gd name="T91" fmla="*/ 2147483646 h 5944"/>
                  <a:gd name="T92" fmla="*/ 2147483646 w 5277"/>
                  <a:gd name="T93" fmla="*/ 2147483646 h 5944"/>
                  <a:gd name="T94" fmla="*/ 2147483646 w 5277"/>
                  <a:gd name="T95" fmla="*/ 2147483646 h 5944"/>
                  <a:gd name="T96" fmla="*/ 2147483646 w 5277"/>
                  <a:gd name="T97" fmla="*/ 2147483646 h 5944"/>
                  <a:gd name="T98" fmla="*/ 2147483646 w 5277"/>
                  <a:gd name="T99" fmla="*/ 2147483646 h 5944"/>
                  <a:gd name="T100" fmla="*/ 2147483646 w 5277"/>
                  <a:gd name="T101" fmla="*/ 2147483646 h 5944"/>
                  <a:gd name="T102" fmla="*/ 2147483646 w 5277"/>
                  <a:gd name="T103" fmla="*/ 2147483646 h 5944"/>
                  <a:gd name="T104" fmla="*/ 2147483646 w 5277"/>
                  <a:gd name="T105" fmla="*/ 2147483646 h 5944"/>
                  <a:gd name="T106" fmla="*/ 2147483646 w 5277"/>
                  <a:gd name="T107" fmla="*/ 2147483646 h 5944"/>
                  <a:gd name="T108" fmla="*/ 2147483646 w 5277"/>
                  <a:gd name="T109" fmla="*/ 2147483646 h 5944"/>
                  <a:gd name="T110" fmla="*/ 2147483646 w 5277"/>
                  <a:gd name="T111" fmla="*/ 2147483646 h 5944"/>
                  <a:gd name="T112" fmla="*/ 2147483646 w 5277"/>
                  <a:gd name="T113" fmla="*/ 2147483646 h 5944"/>
                  <a:gd name="T114" fmla="*/ 2147483646 w 5277"/>
                  <a:gd name="T115" fmla="*/ 0 h 5944"/>
                  <a:gd name="T116" fmla="*/ 2147483646 w 5277"/>
                  <a:gd name="T117" fmla="*/ 2147483646 h 5944"/>
                  <a:gd name="T118" fmla="*/ 2147483646 w 5277"/>
                  <a:gd name="T119" fmla="*/ 2147483646 h 594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5277" h="5944">
                    <a:moveTo>
                      <a:pt x="2857" y="5600"/>
                    </a:moveTo>
                    <a:lnTo>
                      <a:pt x="2876" y="5619"/>
                    </a:lnTo>
                    <a:lnTo>
                      <a:pt x="2914" y="5638"/>
                    </a:lnTo>
                    <a:lnTo>
                      <a:pt x="2933" y="5657"/>
                    </a:lnTo>
                    <a:lnTo>
                      <a:pt x="2914" y="5657"/>
                    </a:lnTo>
                    <a:lnTo>
                      <a:pt x="2876" y="5714"/>
                    </a:lnTo>
                    <a:lnTo>
                      <a:pt x="2857" y="5714"/>
                    </a:lnTo>
                    <a:lnTo>
                      <a:pt x="2838" y="5714"/>
                    </a:lnTo>
                    <a:lnTo>
                      <a:pt x="2762" y="5714"/>
                    </a:lnTo>
                    <a:lnTo>
                      <a:pt x="2743" y="5714"/>
                    </a:lnTo>
                    <a:lnTo>
                      <a:pt x="2743" y="5734"/>
                    </a:lnTo>
                    <a:lnTo>
                      <a:pt x="2724" y="5734"/>
                    </a:lnTo>
                    <a:lnTo>
                      <a:pt x="2724" y="5753"/>
                    </a:lnTo>
                    <a:lnTo>
                      <a:pt x="2705" y="5790"/>
                    </a:lnTo>
                    <a:lnTo>
                      <a:pt x="2685" y="5790"/>
                    </a:lnTo>
                    <a:lnTo>
                      <a:pt x="2648" y="5771"/>
                    </a:lnTo>
                    <a:lnTo>
                      <a:pt x="2609" y="5771"/>
                    </a:lnTo>
                    <a:lnTo>
                      <a:pt x="2553" y="5753"/>
                    </a:lnTo>
                    <a:lnTo>
                      <a:pt x="2514" y="5734"/>
                    </a:lnTo>
                    <a:lnTo>
                      <a:pt x="2304" y="5600"/>
                    </a:lnTo>
                    <a:lnTo>
                      <a:pt x="2267" y="5562"/>
                    </a:lnTo>
                    <a:lnTo>
                      <a:pt x="2286" y="5524"/>
                    </a:lnTo>
                    <a:lnTo>
                      <a:pt x="2343" y="5467"/>
                    </a:lnTo>
                    <a:lnTo>
                      <a:pt x="2400" y="5486"/>
                    </a:lnTo>
                    <a:lnTo>
                      <a:pt x="2457" y="5486"/>
                    </a:lnTo>
                    <a:lnTo>
                      <a:pt x="2514" y="5448"/>
                    </a:lnTo>
                    <a:lnTo>
                      <a:pt x="2590" y="5391"/>
                    </a:lnTo>
                    <a:lnTo>
                      <a:pt x="2609" y="5372"/>
                    </a:lnTo>
                    <a:lnTo>
                      <a:pt x="2629" y="5353"/>
                    </a:lnTo>
                    <a:lnTo>
                      <a:pt x="2629" y="5314"/>
                    </a:lnTo>
                    <a:lnTo>
                      <a:pt x="2648" y="5277"/>
                    </a:lnTo>
                    <a:lnTo>
                      <a:pt x="2685" y="5277"/>
                    </a:lnTo>
                    <a:lnTo>
                      <a:pt x="2724" y="5277"/>
                    </a:lnTo>
                    <a:lnTo>
                      <a:pt x="2762" y="5277"/>
                    </a:lnTo>
                    <a:lnTo>
                      <a:pt x="2781" y="5314"/>
                    </a:lnTo>
                    <a:lnTo>
                      <a:pt x="2819" y="5391"/>
                    </a:lnTo>
                    <a:lnTo>
                      <a:pt x="2838" y="5409"/>
                    </a:lnTo>
                    <a:lnTo>
                      <a:pt x="2876" y="5429"/>
                    </a:lnTo>
                    <a:lnTo>
                      <a:pt x="2876" y="5467"/>
                    </a:lnTo>
                    <a:lnTo>
                      <a:pt x="2838" y="5505"/>
                    </a:lnTo>
                    <a:lnTo>
                      <a:pt x="2819" y="5524"/>
                    </a:lnTo>
                    <a:lnTo>
                      <a:pt x="2819" y="5543"/>
                    </a:lnTo>
                    <a:lnTo>
                      <a:pt x="2838" y="5562"/>
                    </a:lnTo>
                    <a:lnTo>
                      <a:pt x="2857" y="5600"/>
                    </a:lnTo>
                    <a:close/>
                    <a:moveTo>
                      <a:pt x="5124" y="3753"/>
                    </a:moveTo>
                    <a:lnTo>
                      <a:pt x="5086" y="3772"/>
                    </a:lnTo>
                    <a:lnTo>
                      <a:pt x="5124" y="3829"/>
                    </a:lnTo>
                    <a:lnTo>
                      <a:pt x="5276" y="3924"/>
                    </a:lnTo>
                    <a:lnTo>
                      <a:pt x="5200" y="4076"/>
                    </a:lnTo>
                    <a:lnTo>
                      <a:pt x="5200" y="4095"/>
                    </a:lnTo>
                    <a:lnTo>
                      <a:pt x="5162" y="4114"/>
                    </a:lnTo>
                    <a:lnTo>
                      <a:pt x="5105" y="4114"/>
                    </a:lnTo>
                    <a:lnTo>
                      <a:pt x="5028" y="4114"/>
                    </a:lnTo>
                    <a:lnTo>
                      <a:pt x="5010" y="4095"/>
                    </a:lnTo>
                    <a:lnTo>
                      <a:pt x="4991" y="4076"/>
                    </a:lnTo>
                    <a:lnTo>
                      <a:pt x="4991" y="4038"/>
                    </a:lnTo>
                    <a:lnTo>
                      <a:pt x="4991" y="4019"/>
                    </a:lnTo>
                    <a:lnTo>
                      <a:pt x="4952" y="4019"/>
                    </a:lnTo>
                    <a:lnTo>
                      <a:pt x="4933" y="4038"/>
                    </a:lnTo>
                    <a:lnTo>
                      <a:pt x="4857" y="4114"/>
                    </a:lnTo>
                    <a:lnTo>
                      <a:pt x="4819" y="4134"/>
                    </a:lnTo>
                    <a:lnTo>
                      <a:pt x="4800" y="4153"/>
                    </a:lnTo>
                    <a:lnTo>
                      <a:pt x="4762" y="4153"/>
                    </a:lnTo>
                    <a:lnTo>
                      <a:pt x="4743" y="4190"/>
                    </a:lnTo>
                    <a:lnTo>
                      <a:pt x="4743" y="4229"/>
                    </a:lnTo>
                    <a:lnTo>
                      <a:pt x="4743" y="4248"/>
                    </a:lnTo>
                    <a:lnTo>
                      <a:pt x="4724" y="4286"/>
                    </a:lnTo>
                    <a:lnTo>
                      <a:pt x="4724" y="4305"/>
                    </a:lnTo>
                    <a:lnTo>
                      <a:pt x="4648" y="4362"/>
                    </a:lnTo>
                    <a:lnTo>
                      <a:pt x="4534" y="4419"/>
                    </a:lnTo>
                    <a:lnTo>
                      <a:pt x="4419" y="4438"/>
                    </a:lnTo>
                    <a:lnTo>
                      <a:pt x="4324" y="4457"/>
                    </a:lnTo>
                    <a:lnTo>
                      <a:pt x="4229" y="4457"/>
                    </a:lnTo>
                    <a:lnTo>
                      <a:pt x="3809" y="4476"/>
                    </a:lnTo>
                    <a:lnTo>
                      <a:pt x="3486" y="4419"/>
                    </a:lnTo>
                    <a:lnTo>
                      <a:pt x="3371" y="4381"/>
                    </a:lnTo>
                    <a:lnTo>
                      <a:pt x="3314" y="4343"/>
                    </a:lnTo>
                    <a:lnTo>
                      <a:pt x="3295" y="4305"/>
                    </a:lnTo>
                    <a:lnTo>
                      <a:pt x="3295" y="4248"/>
                    </a:lnTo>
                    <a:lnTo>
                      <a:pt x="3314" y="4190"/>
                    </a:lnTo>
                    <a:lnTo>
                      <a:pt x="3314" y="4153"/>
                    </a:lnTo>
                    <a:lnTo>
                      <a:pt x="3295" y="4114"/>
                    </a:lnTo>
                    <a:lnTo>
                      <a:pt x="3238" y="4095"/>
                    </a:lnTo>
                    <a:lnTo>
                      <a:pt x="3200" y="4114"/>
                    </a:lnTo>
                    <a:lnTo>
                      <a:pt x="3143" y="4095"/>
                    </a:lnTo>
                    <a:lnTo>
                      <a:pt x="3124" y="4057"/>
                    </a:lnTo>
                    <a:lnTo>
                      <a:pt x="3143" y="3981"/>
                    </a:lnTo>
                    <a:lnTo>
                      <a:pt x="3162" y="3924"/>
                    </a:lnTo>
                    <a:lnTo>
                      <a:pt x="3200" y="3829"/>
                    </a:lnTo>
                    <a:lnTo>
                      <a:pt x="3238" y="3790"/>
                    </a:lnTo>
                    <a:lnTo>
                      <a:pt x="3333" y="3714"/>
                    </a:lnTo>
                    <a:lnTo>
                      <a:pt x="3352" y="3676"/>
                    </a:lnTo>
                    <a:lnTo>
                      <a:pt x="3352" y="3638"/>
                    </a:lnTo>
                    <a:lnTo>
                      <a:pt x="3371" y="3638"/>
                    </a:lnTo>
                    <a:lnTo>
                      <a:pt x="3410" y="3638"/>
                    </a:lnTo>
                    <a:lnTo>
                      <a:pt x="3428" y="3638"/>
                    </a:lnTo>
                    <a:lnTo>
                      <a:pt x="3447" y="3619"/>
                    </a:lnTo>
                    <a:lnTo>
                      <a:pt x="3447" y="3581"/>
                    </a:lnTo>
                    <a:lnTo>
                      <a:pt x="3467" y="3562"/>
                    </a:lnTo>
                    <a:lnTo>
                      <a:pt x="3562" y="3543"/>
                    </a:lnTo>
                    <a:lnTo>
                      <a:pt x="3676" y="3505"/>
                    </a:lnTo>
                    <a:lnTo>
                      <a:pt x="3772" y="3467"/>
                    </a:lnTo>
                    <a:lnTo>
                      <a:pt x="3828" y="3372"/>
                    </a:lnTo>
                    <a:lnTo>
                      <a:pt x="3828" y="3333"/>
                    </a:lnTo>
                    <a:lnTo>
                      <a:pt x="3848" y="3276"/>
                    </a:lnTo>
                    <a:lnTo>
                      <a:pt x="3867" y="3257"/>
                    </a:lnTo>
                    <a:lnTo>
                      <a:pt x="3943" y="3238"/>
                    </a:lnTo>
                    <a:lnTo>
                      <a:pt x="3943" y="3219"/>
                    </a:lnTo>
                    <a:lnTo>
                      <a:pt x="3943" y="3200"/>
                    </a:lnTo>
                    <a:lnTo>
                      <a:pt x="3943" y="3181"/>
                    </a:lnTo>
                    <a:lnTo>
                      <a:pt x="3962" y="3162"/>
                    </a:lnTo>
                    <a:lnTo>
                      <a:pt x="4000" y="3124"/>
                    </a:lnTo>
                    <a:lnTo>
                      <a:pt x="4019" y="3124"/>
                    </a:lnTo>
                    <a:lnTo>
                      <a:pt x="4057" y="3067"/>
                    </a:lnTo>
                    <a:lnTo>
                      <a:pt x="4076" y="3047"/>
                    </a:lnTo>
                    <a:lnTo>
                      <a:pt x="4133" y="3029"/>
                    </a:lnTo>
                    <a:lnTo>
                      <a:pt x="4229" y="3010"/>
                    </a:lnTo>
                    <a:lnTo>
                      <a:pt x="4324" y="3010"/>
                    </a:lnTo>
                    <a:lnTo>
                      <a:pt x="4514" y="2991"/>
                    </a:lnTo>
                    <a:lnTo>
                      <a:pt x="4552" y="3010"/>
                    </a:lnTo>
                    <a:lnTo>
                      <a:pt x="4571" y="3124"/>
                    </a:lnTo>
                    <a:lnTo>
                      <a:pt x="4610" y="3105"/>
                    </a:lnTo>
                    <a:lnTo>
                      <a:pt x="4648" y="3029"/>
                    </a:lnTo>
                    <a:lnTo>
                      <a:pt x="4686" y="3010"/>
                    </a:lnTo>
                    <a:lnTo>
                      <a:pt x="4686" y="3047"/>
                    </a:lnTo>
                    <a:lnTo>
                      <a:pt x="4705" y="3086"/>
                    </a:lnTo>
                    <a:lnTo>
                      <a:pt x="4743" y="3124"/>
                    </a:lnTo>
                    <a:lnTo>
                      <a:pt x="4762" y="3124"/>
                    </a:lnTo>
                    <a:lnTo>
                      <a:pt x="4895" y="3219"/>
                    </a:lnTo>
                    <a:lnTo>
                      <a:pt x="4915" y="3238"/>
                    </a:lnTo>
                    <a:lnTo>
                      <a:pt x="4991" y="3238"/>
                    </a:lnTo>
                    <a:lnTo>
                      <a:pt x="5028" y="3257"/>
                    </a:lnTo>
                    <a:lnTo>
                      <a:pt x="5067" y="3276"/>
                    </a:lnTo>
                    <a:lnTo>
                      <a:pt x="5143" y="3314"/>
                    </a:lnTo>
                    <a:lnTo>
                      <a:pt x="5181" y="3352"/>
                    </a:lnTo>
                    <a:lnTo>
                      <a:pt x="5162" y="3410"/>
                    </a:lnTo>
                    <a:lnTo>
                      <a:pt x="5162" y="3467"/>
                    </a:lnTo>
                    <a:lnTo>
                      <a:pt x="5162" y="3486"/>
                    </a:lnTo>
                    <a:lnTo>
                      <a:pt x="5124" y="3448"/>
                    </a:lnTo>
                    <a:lnTo>
                      <a:pt x="5124" y="3486"/>
                    </a:lnTo>
                    <a:lnTo>
                      <a:pt x="5124" y="3543"/>
                    </a:lnTo>
                    <a:lnTo>
                      <a:pt x="5124" y="3562"/>
                    </a:lnTo>
                    <a:lnTo>
                      <a:pt x="5086" y="3600"/>
                    </a:lnTo>
                    <a:lnTo>
                      <a:pt x="5124" y="3638"/>
                    </a:lnTo>
                    <a:lnTo>
                      <a:pt x="5162" y="3695"/>
                    </a:lnTo>
                    <a:lnTo>
                      <a:pt x="5162" y="3733"/>
                    </a:lnTo>
                    <a:lnTo>
                      <a:pt x="5124" y="3753"/>
                    </a:lnTo>
                    <a:close/>
                    <a:moveTo>
                      <a:pt x="3238" y="4343"/>
                    </a:moveTo>
                    <a:lnTo>
                      <a:pt x="3295" y="4381"/>
                    </a:lnTo>
                    <a:lnTo>
                      <a:pt x="3314" y="4419"/>
                    </a:lnTo>
                    <a:lnTo>
                      <a:pt x="3295" y="4438"/>
                    </a:lnTo>
                    <a:lnTo>
                      <a:pt x="3238" y="4495"/>
                    </a:lnTo>
                    <a:lnTo>
                      <a:pt x="3143" y="4571"/>
                    </a:lnTo>
                    <a:lnTo>
                      <a:pt x="3086" y="4591"/>
                    </a:lnTo>
                    <a:lnTo>
                      <a:pt x="3047" y="4591"/>
                    </a:lnTo>
                    <a:lnTo>
                      <a:pt x="2990" y="4591"/>
                    </a:lnTo>
                    <a:lnTo>
                      <a:pt x="2971" y="4515"/>
                    </a:lnTo>
                    <a:lnTo>
                      <a:pt x="2933" y="4495"/>
                    </a:lnTo>
                    <a:lnTo>
                      <a:pt x="2971" y="4476"/>
                    </a:lnTo>
                    <a:lnTo>
                      <a:pt x="2990" y="4457"/>
                    </a:lnTo>
                    <a:lnTo>
                      <a:pt x="3010" y="4457"/>
                    </a:lnTo>
                    <a:lnTo>
                      <a:pt x="3047" y="4419"/>
                    </a:lnTo>
                    <a:lnTo>
                      <a:pt x="3086" y="4400"/>
                    </a:lnTo>
                    <a:lnTo>
                      <a:pt x="3181" y="4362"/>
                    </a:lnTo>
                    <a:lnTo>
                      <a:pt x="3238" y="4343"/>
                    </a:lnTo>
                    <a:close/>
                    <a:moveTo>
                      <a:pt x="5219" y="3047"/>
                    </a:moveTo>
                    <a:lnTo>
                      <a:pt x="5200" y="3086"/>
                    </a:lnTo>
                    <a:lnTo>
                      <a:pt x="5200" y="3124"/>
                    </a:lnTo>
                    <a:lnTo>
                      <a:pt x="5200" y="3162"/>
                    </a:lnTo>
                    <a:lnTo>
                      <a:pt x="5181" y="3181"/>
                    </a:lnTo>
                    <a:lnTo>
                      <a:pt x="5143" y="3181"/>
                    </a:lnTo>
                    <a:lnTo>
                      <a:pt x="5105" y="3181"/>
                    </a:lnTo>
                    <a:lnTo>
                      <a:pt x="5086" y="3219"/>
                    </a:lnTo>
                    <a:lnTo>
                      <a:pt x="5047" y="3257"/>
                    </a:lnTo>
                    <a:lnTo>
                      <a:pt x="5028" y="3238"/>
                    </a:lnTo>
                    <a:lnTo>
                      <a:pt x="5010" y="3200"/>
                    </a:lnTo>
                    <a:lnTo>
                      <a:pt x="5010" y="3181"/>
                    </a:lnTo>
                    <a:lnTo>
                      <a:pt x="5010" y="3143"/>
                    </a:lnTo>
                    <a:lnTo>
                      <a:pt x="5010" y="3124"/>
                    </a:lnTo>
                    <a:lnTo>
                      <a:pt x="5010" y="3105"/>
                    </a:lnTo>
                    <a:lnTo>
                      <a:pt x="5047" y="3105"/>
                    </a:lnTo>
                    <a:lnTo>
                      <a:pt x="5067" y="3086"/>
                    </a:lnTo>
                    <a:lnTo>
                      <a:pt x="5086" y="3067"/>
                    </a:lnTo>
                    <a:lnTo>
                      <a:pt x="5105" y="3086"/>
                    </a:lnTo>
                    <a:lnTo>
                      <a:pt x="5124" y="3067"/>
                    </a:lnTo>
                    <a:lnTo>
                      <a:pt x="5162" y="3047"/>
                    </a:lnTo>
                    <a:lnTo>
                      <a:pt x="5162" y="3029"/>
                    </a:lnTo>
                    <a:lnTo>
                      <a:pt x="5181" y="3029"/>
                    </a:lnTo>
                    <a:lnTo>
                      <a:pt x="5219" y="3029"/>
                    </a:lnTo>
                    <a:lnTo>
                      <a:pt x="5219" y="3047"/>
                    </a:lnTo>
                    <a:close/>
                    <a:moveTo>
                      <a:pt x="2000" y="2381"/>
                    </a:moveTo>
                    <a:lnTo>
                      <a:pt x="1943" y="2495"/>
                    </a:lnTo>
                    <a:lnTo>
                      <a:pt x="1943" y="2552"/>
                    </a:lnTo>
                    <a:lnTo>
                      <a:pt x="1943" y="2724"/>
                    </a:lnTo>
                    <a:lnTo>
                      <a:pt x="1923" y="2781"/>
                    </a:lnTo>
                    <a:lnTo>
                      <a:pt x="1847" y="2933"/>
                    </a:lnTo>
                    <a:lnTo>
                      <a:pt x="1828" y="3010"/>
                    </a:lnTo>
                    <a:lnTo>
                      <a:pt x="1828" y="3067"/>
                    </a:lnTo>
                    <a:lnTo>
                      <a:pt x="1828" y="3124"/>
                    </a:lnTo>
                    <a:lnTo>
                      <a:pt x="1809" y="3162"/>
                    </a:lnTo>
                    <a:lnTo>
                      <a:pt x="1695" y="3333"/>
                    </a:lnTo>
                    <a:lnTo>
                      <a:pt x="1657" y="3410"/>
                    </a:lnTo>
                    <a:lnTo>
                      <a:pt x="1638" y="3428"/>
                    </a:lnTo>
                    <a:lnTo>
                      <a:pt x="1619" y="3448"/>
                    </a:lnTo>
                    <a:lnTo>
                      <a:pt x="1581" y="3562"/>
                    </a:lnTo>
                    <a:lnTo>
                      <a:pt x="1505" y="3657"/>
                    </a:lnTo>
                    <a:lnTo>
                      <a:pt x="1466" y="3695"/>
                    </a:lnTo>
                    <a:lnTo>
                      <a:pt x="1466" y="3753"/>
                    </a:lnTo>
                    <a:lnTo>
                      <a:pt x="1486" y="4210"/>
                    </a:lnTo>
                    <a:lnTo>
                      <a:pt x="1486" y="4267"/>
                    </a:lnTo>
                    <a:lnTo>
                      <a:pt x="1486" y="4305"/>
                    </a:lnTo>
                    <a:lnTo>
                      <a:pt x="1466" y="4343"/>
                    </a:lnTo>
                    <a:lnTo>
                      <a:pt x="1447" y="4343"/>
                    </a:lnTo>
                    <a:lnTo>
                      <a:pt x="1429" y="4343"/>
                    </a:lnTo>
                    <a:lnTo>
                      <a:pt x="1410" y="4343"/>
                    </a:lnTo>
                    <a:lnTo>
                      <a:pt x="1410" y="4419"/>
                    </a:lnTo>
                    <a:lnTo>
                      <a:pt x="1505" y="4495"/>
                    </a:lnTo>
                    <a:lnTo>
                      <a:pt x="1486" y="4552"/>
                    </a:lnTo>
                    <a:lnTo>
                      <a:pt x="1466" y="4515"/>
                    </a:lnTo>
                    <a:lnTo>
                      <a:pt x="1429" y="4533"/>
                    </a:lnTo>
                    <a:lnTo>
                      <a:pt x="1410" y="4591"/>
                    </a:lnTo>
                    <a:lnTo>
                      <a:pt x="1447" y="4610"/>
                    </a:lnTo>
                    <a:lnTo>
                      <a:pt x="1524" y="4629"/>
                    </a:lnTo>
                    <a:lnTo>
                      <a:pt x="1542" y="4647"/>
                    </a:lnTo>
                    <a:lnTo>
                      <a:pt x="1542" y="4705"/>
                    </a:lnTo>
                    <a:lnTo>
                      <a:pt x="1562" y="4762"/>
                    </a:lnTo>
                    <a:lnTo>
                      <a:pt x="1600" y="4800"/>
                    </a:lnTo>
                    <a:lnTo>
                      <a:pt x="1657" y="4838"/>
                    </a:lnTo>
                    <a:lnTo>
                      <a:pt x="1714" y="4876"/>
                    </a:lnTo>
                    <a:lnTo>
                      <a:pt x="1752" y="4991"/>
                    </a:lnTo>
                    <a:lnTo>
                      <a:pt x="1791" y="5048"/>
                    </a:lnTo>
                    <a:lnTo>
                      <a:pt x="1847" y="5086"/>
                    </a:lnTo>
                    <a:lnTo>
                      <a:pt x="1886" y="5143"/>
                    </a:lnTo>
                    <a:lnTo>
                      <a:pt x="1905" y="5238"/>
                    </a:lnTo>
                    <a:lnTo>
                      <a:pt x="1886" y="5372"/>
                    </a:lnTo>
                    <a:lnTo>
                      <a:pt x="1828" y="5486"/>
                    </a:lnTo>
                    <a:lnTo>
                      <a:pt x="1676" y="5676"/>
                    </a:lnTo>
                    <a:lnTo>
                      <a:pt x="1676" y="5734"/>
                    </a:lnTo>
                    <a:lnTo>
                      <a:pt x="1657" y="5753"/>
                    </a:lnTo>
                    <a:lnTo>
                      <a:pt x="1466" y="5867"/>
                    </a:lnTo>
                    <a:lnTo>
                      <a:pt x="1429" y="5886"/>
                    </a:lnTo>
                    <a:lnTo>
                      <a:pt x="1352" y="5886"/>
                    </a:lnTo>
                    <a:lnTo>
                      <a:pt x="1314" y="5886"/>
                    </a:lnTo>
                    <a:lnTo>
                      <a:pt x="1257" y="5905"/>
                    </a:lnTo>
                    <a:lnTo>
                      <a:pt x="1200" y="5924"/>
                    </a:lnTo>
                    <a:lnTo>
                      <a:pt x="1162" y="5943"/>
                    </a:lnTo>
                    <a:lnTo>
                      <a:pt x="1143" y="5943"/>
                    </a:lnTo>
                    <a:lnTo>
                      <a:pt x="1029" y="5905"/>
                    </a:lnTo>
                    <a:lnTo>
                      <a:pt x="933" y="5829"/>
                    </a:lnTo>
                    <a:lnTo>
                      <a:pt x="876" y="5714"/>
                    </a:lnTo>
                    <a:lnTo>
                      <a:pt x="781" y="5467"/>
                    </a:lnTo>
                    <a:lnTo>
                      <a:pt x="762" y="5277"/>
                    </a:lnTo>
                    <a:lnTo>
                      <a:pt x="743" y="5238"/>
                    </a:lnTo>
                    <a:lnTo>
                      <a:pt x="704" y="5200"/>
                    </a:lnTo>
                    <a:lnTo>
                      <a:pt x="648" y="5124"/>
                    </a:lnTo>
                    <a:lnTo>
                      <a:pt x="609" y="5105"/>
                    </a:lnTo>
                    <a:lnTo>
                      <a:pt x="552" y="5086"/>
                    </a:lnTo>
                    <a:lnTo>
                      <a:pt x="400" y="5086"/>
                    </a:lnTo>
                    <a:lnTo>
                      <a:pt x="343" y="5067"/>
                    </a:lnTo>
                    <a:lnTo>
                      <a:pt x="228" y="5010"/>
                    </a:lnTo>
                    <a:lnTo>
                      <a:pt x="191" y="4991"/>
                    </a:lnTo>
                    <a:lnTo>
                      <a:pt x="171" y="4991"/>
                    </a:lnTo>
                    <a:lnTo>
                      <a:pt x="133" y="4972"/>
                    </a:lnTo>
                    <a:lnTo>
                      <a:pt x="133" y="4933"/>
                    </a:lnTo>
                    <a:lnTo>
                      <a:pt x="114" y="4914"/>
                    </a:lnTo>
                    <a:lnTo>
                      <a:pt x="76" y="4914"/>
                    </a:lnTo>
                    <a:lnTo>
                      <a:pt x="38" y="4914"/>
                    </a:lnTo>
                    <a:lnTo>
                      <a:pt x="19" y="4896"/>
                    </a:lnTo>
                    <a:lnTo>
                      <a:pt x="0" y="4896"/>
                    </a:lnTo>
                    <a:lnTo>
                      <a:pt x="1085" y="3505"/>
                    </a:lnTo>
                    <a:lnTo>
                      <a:pt x="1486" y="2781"/>
                    </a:lnTo>
                    <a:lnTo>
                      <a:pt x="1505" y="2686"/>
                    </a:lnTo>
                    <a:lnTo>
                      <a:pt x="1505" y="2610"/>
                    </a:lnTo>
                    <a:lnTo>
                      <a:pt x="1429" y="2305"/>
                    </a:lnTo>
                    <a:lnTo>
                      <a:pt x="1486" y="2286"/>
                    </a:lnTo>
                    <a:lnTo>
                      <a:pt x="1562" y="2248"/>
                    </a:lnTo>
                    <a:lnTo>
                      <a:pt x="1619" y="2229"/>
                    </a:lnTo>
                    <a:lnTo>
                      <a:pt x="1676" y="2248"/>
                    </a:lnTo>
                    <a:lnTo>
                      <a:pt x="1695" y="2248"/>
                    </a:lnTo>
                    <a:lnTo>
                      <a:pt x="1695" y="2267"/>
                    </a:lnTo>
                    <a:lnTo>
                      <a:pt x="1714" y="2286"/>
                    </a:lnTo>
                    <a:lnTo>
                      <a:pt x="1714" y="2305"/>
                    </a:lnTo>
                    <a:lnTo>
                      <a:pt x="1733" y="2324"/>
                    </a:lnTo>
                    <a:lnTo>
                      <a:pt x="1752" y="2324"/>
                    </a:lnTo>
                    <a:lnTo>
                      <a:pt x="1809" y="2343"/>
                    </a:lnTo>
                    <a:lnTo>
                      <a:pt x="1962" y="2362"/>
                    </a:lnTo>
                    <a:lnTo>
                      <a:pt x="2000" y="2381"/>
                    </a:lnTo>
                    <a:close/>
                    <a:moveTo>
                      <a:pt x="3486" y="2590"/>
                    </a:moveTo>
                    <a:lnTo>
                      <a:pt x="3410" y="2629"/>
                    </a:lnTo>
                    <a:lnTo>
                      <a:pt x="3371" y="2666"/>
                    </a:lnTo>
                    <a:lnTo>
                      <a:pt x="3314" y="2762"/>
                    </a:lnTo>
                    <a:lnTo>
                      <a:pt x="3276" y="2762"/>
                    </a:lnTo>
                    <a:lnTo>
                      <a:pt x="3219" y="2781"/>
                    </a:lnTo>
                    <a:lnTo>
                      <a:pt x="3143" y="2781"/>
                    </a:lnTo>
                    <a:lnTo>
                      <a:pt x="3105" y="2819"/>
                    </a:lnTo>
                    <a:lnTo>
                      <a:pt x="3066" y="2876"/>
                    </a:lnTo>
                    <a:lnTo>
                      <a:pt x="2914" y="2991"/>
                    </a:lnTo>
                    <a:lnTo>
                      <a:pt x="2895" y="3029"/>
                    </a:lnTo>
                    <a:lnTo>
                      <a:pt x="2895" y="3086"/>
                    </a:lnTo>
                    <a:lnTo>
                      <a:pt x="2876" y="3124"/>
                    </a:lnTo>
                    <a:lnTo>
                      <a:pt x="2857" y="3162"/>
                    </a:lnTo>
                    <a:lnTo>
                      <a:pt x="2819" y="3181"/>
                    </a:lnTo>
                    <a:lnTo>
                      <a:pt x="2800" y="3200"/>
                    </a:lnTo>
                    <a:lnTo>
                      <a:pt x="2781" y="3219"/>
                    </a:lnTo>
                    <a:lnTo>
                      <a:pt x="2762" y="3219"/>
                    </a:lnTo>
                    <a:lnTo>
                      <a:pt x="2743" y="3238"/>
                    </a:lnTo>
                    <a:lnTo>
                      <a:pt x="2743" y="3257"/>
                    </a:lnTo>
                    <a:lnTo>
                      <a:pt x="2724" y="3296"/>
                    </a:lnTo>
                    <a:lnTo>
                      <a:pt x="2724" y="3314"/>
                    </a:lnTo>
                    <a:lnTo>
                      <a:pt x="2724" y="3524"/>
                    </a:lnTo>
                    <a:lnTo>
                      <a:pt x="2685" y="3657"/>
                    </a:lnTo>
                    <a:lnTo>
                      <a:pt x="2685" y="3714"/>
                    </a:lnTo>
                    <a:lnTo>
                      <a:pt x="2666" y="3733"/>
                    </a:lnTo>
                    <a:lnTo>
                      <a:pt x="2648" y="3733"/>
                    </a:lnTo>
                    <a:lnTo>
                      <a:pt x="2629" y="3753"/>
                    </a:lnTo>
                    <a:lnTo>
                      <a:pt x="2609" y="3753"/>
                    </a:lnTo>
                    <a:lnTo>
                      <a:pt x="2381" y="4324"/>
                    </a:lnTo>
                    <a:lnTo>
                      <a:pt x="2362" y="4419"/>
                    </a:lnTo>
                    <a:lnTo>
                      <a:pt x="2324" y="4552"/>
                    </a:lnTo>
                    <a:lnTo>
                      <a:pt x="2304" y="4591"/>
                    </a:lnTo>
                    <a:lnTo>
                      <a:pt x="2267" y="4629"/>
                    </a:lnTo>
                    <a:lnTo>
                      <a:pt x="2228" y="4647"/>
                    </a:lnTo>
                    <a:lnTo>
                      <a:pt x="2209" y="4667"/>
                    </a:lnTo>
                    <a:lnTo>
                      <a:pt x="2190" y="4705"/>
                    </a:lnTo>
                    <a:lnTo>
                      <a:pt x="2152" y="4762"/>
                    </a:lnTo>
                    <a:lnTo>
                      <a:pt x="2019" y="4914"/>
                    </a:lnTo>
                    <a:lnTo>
                      <a:pt x="1981" y="4952"/>
                    </a:lnTo>
                    <a:lnTo>
                      <a:pt x="1943" y="4972"/>
                    </a:lnTo>
                    <a:lnTo>
                      <a:pt x="1905" y="4972"/>
                    </a:lnTo>
                    <a:lnTo>
                      <a:pt x="1886" y="4914"/>
                    </a:lnTo>
                    <a:lnTo>
                      <a:pt x="1867" y="4762"/>
                    </a:lnTo>
                    <a:lnTo>
                      <a:pt x="1867" y="4705"/>
                    </a:lnTo>
                    <a:lnTo>
                      <a:pt x="2000" y="3981"/>
                    </a:lnTo>
                    <a:lnTo>
                      <a:pt x="2095" y="3733"/>
                    </a:lnTo>
                    <a:lnTo>
                      <a:pt x="2114" y="3676"/>
                    </a:lnTo>
                    <a:lnTo>
                      <a:pt x="2114" y="3619"/>
                    </a:lnTo>
                    <a:lnTo>
                      <a:pt x="2114" y="3600"/>
                    </a:lnTo>
                    <a:lnTo>
                      <a:pt x="2057" y="3581"/>
                    </a:lnTo>
                    <a:lnTo>
                      <a:pt x="2057" y="3562"/>
                    </a:lnTo>
                    <a:lnTo>
                      <a:pt x="2057" y="3486"/>
                    </a:lnTo>
                    <a:lnTo>
                      <a:pt x="2057" y="3467"/>
                    </a:lnTo>
                    <a:lnTo>
                      <a:pt x="2095" y="3448"/>
                    </a:lnTo>
                    <a:lnTo>
                      <a:pt x="2095" y="3467"/>
                    </a:lnTo>
                    <a:lnTo>
                      <a:pt x="2114" y="3467"/>
                    </a:lnTo>
                    <a:lnTo>
                      <a:pt x="2114" y="3486"/>
                    </a:lnTo>
                    <a:lnTo>
                      <a:pt x="2133" y="3467"/>
                    </a:lnTo>
                    <a:lnTo>
                      <a:pt x="2133" y="3428"/>
                    </a:lnTo>
                    <a:lnTo>
                      <a:pt x="2133" y="3372"/>
                    </a:lnTo>
                    <a:lnTo>
                      <a:pt x="2152" y="3314"/>
                    </a:lnTo>
                    <a:lnTo>
                      <a:pt x="2190" y="3257"/>
                    </a:lnTo>
                    <a:lnTo>
                      <a:pt x="2286" y="3181"/>
                    </a:lnTo>
                    <a:lnTo>
                      <a:pt x="2381" y="3086"/>
                    </a:lnTo>
                    <a:lnTo>
                      <a:pt x="2400" y="3029"/>
                    </a:lnTo>
                    <a:lnTo>
                      <a:pt x="2438" y="2915"/>
                    </a:lnTo>
                    <a:lnTo>
                      <a:pt x="2553" y="2743"/>
                    </a:lnTo>
                    <a:lnTo>
                      <a:pt x="2609" y="2571"/>
                    </a:lnTo>
                    <a:lnTo>
                      <a:pt x="2629" y="2534"/>
                    </a:lnTo>
                    <a:lnTo>
                      <a:pt x="2666" y="2476"/>
                    </a:lnTo>
                    <a:lnTo>
                      <a:pt x="2895" y="2190"/>
                    </a:lnTo>
                    <a:lnTo>
                      <a:pt x="2895" y="2153"/>
                    </a:lnTo>
                    <a:lnTo>
                      <a:pt x="2914" y="2133"/>
                    </a:lnTo>
                    <a:lnTo>
                      <a:pt x="2933" y="2114"/>
                    </a:lnTo>
                    <a:lnTo>
                      <a:pt x="2933" y="2076"/>
                    </a:lnTo>
                    <a:lnTo>
                      <a:pt x="2914" y="2000"/>
                    </a:lnTo>
                    <a:lnTo>
                      <a:pt x="2914" y="1962"/>
                    </a:lnTo>
                    <a:lnTo>
                      <a:pt x="2952" y="1905"/>
                    </a:lnTo>
                    <a:lnTo>
                      <a:pt x="3010" y="1828"/>
                    </a:lnTo>
                    <a:lnTo>
                      <a:pt x="3047" y="1714"/>
                    </a:lnTo>
                    <a:lnTo>
                      <a:pt x="3066" y="1657"/>
                    </a:lnTo>
                    <a:lnTo>
                      <a:pt x="3105" y="1600"/>
                    </a:lnTo>
                    <a:lnTo>
                      <a:pt x="3219" y="1505"/>
                    </a:lnTo>
                    <a:lnTo>
                      <a:pt x="3257" y="1429"/>
                    </a:lnTo>
                    <a:lnTo>
                      <a:pt x="3428" y="934"/>
                    </a:lnTo>
                    <a:lnTo>
                      <a:pt x="3486" y="838"/>
                    </a:lnTo>
                    <a:lnTo>
                      <a:pt x="3467" y="781"/>
                    </a:lnTo>
                    <a:lnTo>
                      <a:pt x="3428" y="685"/>
                    </a:lnTo>
                    <a:lnTo>
                      <a:pt x="3447" y="648"/>
                    </a:lnTo>
                    <a:lnTo>
                      <a:pt x="3486" y="609"/>
                    </a:lnTo>
                    <a:lnTo>
                      <a:pt x="3505" y="571"/>
                    </a:lnTo>
                    <a:lnTo>
                      <a:pt x="3505" y="514"/>
                    </a:lnTo>
                    <a:lnTo>
                      <a:pt x="3524" y="514"/>
                    </a:lnTo>
                    <a:lnTo>
                      <a:pt x="3524" y="533"/>
                    </a:lnTo>
                    <a:lnTo>
                      <a:pt x="3543" y="533"/>
                    </a:lnTo>
                    <a:lnTo>
                      <a:pt x="3581" y="571"/>
                    </a:lnTo>
                    <a:lnTo>
                      <a:pt x="3543" y="419"/>
                    </a:lnTo>
                    <a:lnTo>
                      <a:pt x="3524" y="400"/>
                    </a:lnTo>
                    <a:lnTo>
                      <a:pt x="3524" y="362"/>
                    </a:lnTo>
                    <a:lnTo>
                      <a:pt x="3543" y="305"/>
                    </a:lnTo>
                    <a:lnTo>
                      <a:pt x="3562" y="248"/>
                    </a:lnTo>
                    <a:lnTo>
                      <a:pt x="3695" y="76"/>
                    </a:lnTo>
                    <a:lnTo>
                      <a:pt x="3772" y="38"/>
                    </a:lnTo>
                    <a:lnTo>
                      <a:pt x="3848" y="57"/>
                    </a:lnTo>
                    <a:lnTo>
                      <a:pt x="3828" y="76"/>
                    </a:lnTo>
                    <a:lnTo>
                      <a:pt x="3828" y="152"/>
                    </a:lnTo>
                    <a:lnTo>
                      <a:pt x="3791" y="228"/>
                    </a:lnTo>
                    <a:lnTo>
                      <a:pt x="3791" y="286"/>
                    </a:lnTo>
                    <a:lnTo>
                      <a:pt x="3772" y="381"/>
                    </a:lnTo>
                    <a:lnTo>
                      <a:pt x="3752" y="419"/>
                    </a:lnTo>
                    <a:lnTo>
                      <a:pt x="3676" y="514"/>
                    </a:lnTo>
                    <a:lnTo>
                      <a:pt x="3657" y="571"/>
                    </a:lnTo>
                    <a:lnTo>
                      <a:pt x="3676" y="571"/>
                    </a:lnTo>
                    <a:lnTo>
                      <a:pt x="3676" y="590"/>
                    </a:lnTo>
                    <a:lnTo>
                      <a:pt x="3676" y="609"/>
                    </a:lnTo>
                    <a:lnTo>
                      <a:pt x="3695" y="629"/>
                    </a:lnTo>
                    <a:lnTo>
                      <a:pt x="3752" y="609"/>
                    </a:lnTo>
                    <a:lnTo>
                      <a:pt x="3772" y="609"/>
                    </a:lnTo>
                    <a:lnTo>
                      <a:pt x="3791" y="609"/>
                    </a:lnTo>
                    <a:lnTo>
                      <a:pt x="3791" y="648"/>
                    </a:lnTo>
                    <a:lnTo>
                      <a:pt x="3809" y="819"/>
                    </a:lnTo>
                    <a:lnTo>
                      <a:pt x="3809" y="876"/>
                    </a:lnTo>
                    <a:lnTo>
                      <a:pt x="3791" y="952"/>
                    </a:lnTo>
                    <a:lnTo>
                      <a:pt x="3791" y="990"/>
                    </a:lnTo>
                    <a:lnTo>
                      <a:pt x="3828" y="1066"/>
                    </a:lnTo>
                    <a:lnTo>
                      <a:pt x="3828" y="1086"/>
                    </a:lnTo>
                    <a:lnTo>
                      <a:pt x="3809" y="1124"/>
                    </a:lnTo>
                    <a:lnTo>
                      <a:pt x="3772" y="1181"/>
                    </a:lnTo>
                    <a:lnTo>
                      <a:pt x="3772" y="1200"/>
                    </a:lnTo>
                    <a:lnTo>
                      <a:pt x="3772" y="1276"/>
                    </a:lnTo>
                    <a:lnTo>
                      <a:pt x="3714" y="1371"/>
                    </a:lnTo>
                    <a:lnTo>
                      <a:pt x="3695" y="1429"/>
                    </a:lnTo>
                    <a:lnTo>
                      <a:pt x="3714" y="1543"/>
                    </a:lnTo>
                    <a:lnTo>
                      <a:pt x="3772" y="1752"/>
                    </a:lnTo>
                    <a:lnTo>
                      <a:pt x="3791" y="1848"/>
                    </a:lnTo>
                    <a:lnTo>
                      <a:pt x="3772" y="1867"/>
                    </a:lnTo>
                    <a:lnTo>
                      <a:pt x="3752" y="1886"/>
                    </a:lnTo>
                    <a:lnTo>
                      <a:pt x="3733" y="1886"/>
                    </a:lnTo>
                    <a:lnTo>
                      <a:pt x="3733" y="1905"/>
                    </a:lnTo>
                    <a:lnTo>
                      <a:pt x="3752" y="1905"/>
                    </a:lnTo>
                    <a:lnTo>
                      <a:pt x="3752" y="1924"/>
                    </a:lnTo>
                    <a:lnTo>
                      <a:pt x="3752" y="2133"/>
                    </a:lnTo>
                    <a:lnTo>
                      <a:pt x="3733" y="2172"/>
                    </a:lnTo>
                    <a:lnTo>
                      <a:pt x="3676" y="2343"/>
                    </a:lnTo>
                    <a:lnTo>
                      <a:pt x="3676" y="2362"/>
                    </a:lnTo>
                    <a:lnTo>
                      <a:pt x="3695" y="2400"/>
                    </a:lnTo>
                    <a:lnTo>
                      <a:pt x="3695" y="2419"/>
                    </a:lnTo>
                    <a:lnTo>
                      <a:pt x="3638" y="2476"/>
                    </a:lnTo>
                    <a:lnTo>
                      <a:pt x="3619" y="2438"/>
                    </a:lnTo>
                    <a:lnTo>
                      <a:pt x="3619" y="2419"/>
                    </a:lnTo>
                    <a:lnTo>
                      <a:pt x="3600" y="2419"/>
                    </a:lnTo>
                    <a:lnTo>
                      <a:pt x="3581" y="2438"/>
                    </a:lnTo>
                    <a:lnTo>
                      <a:pt x="3581" y="2457"/>
                    </a:lnTo>
                    <a:lnTo>
                      <a:pt x="3581" y="2552"/>
                    </a:lnTo>
                    <a:lnTo>
                      <a:pt x="3543" y="2552"/>
                    </a:lnTo>
                    <a:lnTo>
                      <a:pt x="3486" y="2590"/>
                    </a:lnTo>
                    <a:close/>
                    <a:moveTo>
                      <a:pt x="3124" y="286"/>
                    </a:moveTo>
                    <a:lnTo>
                      <a:pt x="3162" y="324"/>
                    </a:lnTo>
                    <a:lnTo>
                      <a:pt x="3181" y="362"/>
                    </a:lnTo>
                    <a:lnTo>
                      <a:pt x="3162" y="381"/>
                    </a:lnTo>
                    <a:lnTo>
                      <a:pt x="2990" y="400"/>
                    </a:lnTo>
                    <a:lnTo>
                      <a:pt x="2952" y="362"/>
                    </a:lnTo>
                    <a:lnTo>
                      <a:pt x="2895" y="191"/>
                    </a:lnTo>
                    <a:lnTo>
                      <a:pt x="2876" y="133"/>
                    </a:lnTo>
                    <a:lnTo>
                      <a:pt x="2895" y="95"/>
                    </a:lnTo>
                    <a:lnTo>
                      <a:pt x="2914" y="76"/>
                    </a:lnTo>
                    <a:lnTo>
                      <a:pt x="2952" y="19"/>
                    </a:lnTo>
                    <a:lnTo>
                      <a:pt x="2990" y="0"/>
                    </a:lnTo>
                    <a:lnTo>
                      <a:pt x="3010" y="0"/>
                    </a:lnTo>
                    <a:lnTo>
                      <a:pt x="3029" y="38"/>
                    </a:lnTo>
                    <a:lnTo>
                      <a:pt x="3105" y="248"/>
                    </a:lnTo>
                    <a:lnTo>
                      <a:pt x="3124" y="286"/>
                    </a:lnTo>
                    <a:close/>
                    <a:moveTo>
                      <a:pt x="3619" y="2552"/>
                    </a:moveTo>
                    <a:lnTo>
                      <a:pt x="3676" y="2590"/>
                    </a:lnTo>
                    <a:lnTo>
                      <a:pt x="3695" y="2571"/>
                    </a:lnTo>
                    <a:lnTo>
                      <a:pt x="3752" y="2534"/>
                    </a:lnTo>
                    <a:lnTo>
                      <a:pt x="3772" y="2552"/>
                    </a:lnTo>
                    <a:lnTo>
                      <a:pt x="3714" y="2610"/>
                    </a:lnTo>
                    <a:lnTo>
                      <a:pt x="3657" y="2648"/>
                    </a:lnTo>
                    <a:lnTo>
                      <a:pt x="3619" y="2705"/>
                    </a:lnTo>
                    <a:lnTo>
                      <a:pt x="3581" y="2743"/>
                    </a:lnTo>
                    <a:lnTo>
                      <a:pt x="3543" y="2743"/>
                    </a:lnTo>
                    <a:lnTo>
                      <a:pt x="3505" y="2762"/>
                    </a:lnTo>
                    <a:lnTo>
                      <a:pt x="3467" y="2743"/>
                    </a:lnTo>
                    <a:lnTo>
                      <a:pt x="3486" y="2686"/>
                    </a:lnTo>
                    <a:lnTo>
                      <a:pt x="3486" y="2648"/>
                    </a:lnTo>
                    <a:lnTo>
                      <a:pt x="3505" y="2610"/>
                    </a:lnTo>
                    <a:lnTo>
                      <a:pt x="3600" y="2571"/>
                    </a:lnTo>
                    <a:lnTo>
                      <a:pt x="3619" y="2552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84" name="Freeform 16">
                <a:extLst>
                  <a:ext uri="{FF2B5EF4-FFF2-40B4-BE49-F238E27FC236}">
                    <a16:creationId xmlns:a16="http://schemas.microsoft.com/office/drawing/2014/main" id="{C78E262F-37BD-844E-AAD5-2C21253B0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10500" y="9039225"/>
                <a:ext cx="2078038" cy="2551113"/>
              </a:xfrm>
              <a:custGeom>
                <a:avLst/>
                <a:gdLst>
                  <a:gd name="T0" fmla="*/ 2147483646 w 5773"/>
                  <a:gd name="T1" fmla="*/ 2147483646 h 7087"/>
                  <a:gd name="T2" fmla="*/ 2147483646 w 5773"/>
                  <a:gd name="T3" fmla="*/ 2147483646 h 7087"/>
                  <a:gd name="T4" fmla="*/ 2147483646 w 5773"/>
                  <a:gd name="T5" fmla="*/ 2147483646 h 7087"/>
                  <a:gd name="T6" fmla="*/ 2147483646 w 5773"/>
                  <a:gd name="T7" fmla="*/ 2147483646 h 7087"/>
                  <a:gd name="T8" fmla="*/ 2147483646 w 5773"/>
                  <a:gd name="T9" fmla="*/ 2147483646 h 7087"/>
                  <a:gd name="T10" fmla="*/ 2147483646 w 5773"/>
                  <a:gd name="T11" fmla="*/ 2147483646 h 7087"/>
                  <a:gd name="T12" fmla="*/ 2147483646 w 5773"/>
                  <a:gd name="T13" fmla="*/ 2147483646 h 7087"/>
                  <a:gd name="T14" fmla="*/ 2147483646 w 5773"/>
                  <a:gd name="T15" fmla="*/ 2147483646 h 7087"/>
                  <a:gd name="T16" fmla="*/ 2147483646 w 5773"/>
                  <a:gd name="T17" fmla="*/ 2147483646 h 7087"/>
                  <a:gd name="T18" fmla="*/ 2147483646 w 5773"/>
                  <a:gd name="T19" fmla="*/ 2147483646 h 7087"/>
                  <a:gd name="T20" fmla="*/ 2147483646 w 5773"/>
                  <a:gd name="T21" fmla="*/ 2147483646 h 7087"/>
                  <a:gd name="T22" fmla="*/ 2147483646 w 5773"/>
                  <a:gd name="T23" fmla="*/ 2147483646 h 7087"/>
                  <a:gd name="T24" fmla="*/ 2147483646 w 5773"/>
                  <a:gd name="T25" fmla="*/ 2147483646 h 7087"/>
                  <a:gd name="T26" fmla="*/ 2147483646 w 5773"/>
                  <a:gd name="T27" fmla="*/ 2147483646 h 7087"/>
                  <a:gd name="T28" fmla="*/ 2147483646 w 5773"/>
                  <a:gd name="T29" fmla="*/ 2147483646 h 7087"/>
                  <a:gd name="T30" fmla="*/ 2147483646 w 5773"/>
                  <a:gd name="T31" fmla="*/ 2147483646 h 7087"/>
                  <a:gd name="T32" fmla="*/ 2147483646 w 5773"/>
                  <a:gd name="T33" fmla="*/ 2147483646 h 7087"/>
                  <a:gd name="T34" fmla="*/ 2147483646 w 5773"/>
                  <a:gd name="T35" fmla="*/ 2147483646 h 7087"/>
                  <a:gd name="T36" fmla="*/ 2147483646 w 5773"/>
                  <a:gd name="T37" fmla="*/ 2147483646 h 7087"/>
                  <a:gd name="T38" fmla="*/ 2147483646 w 5773"/>
                  <a:gd name="T39" fmla="*/ 2147483646 h 7087"/>
                  <a:gd name="T40" fmla="*/ 2147483646 w 5773"/>
                  <a:gd name="T41" fmla="*/ 2147483646 h 7087"/>
                  <a:gd name="T42" fmla="*/ 2147483646 w 5773"/>
                  <a:gd name="T43" fmla="*/ 2147483646 h 7087"/>
                  <a:gd name="T44" fmla="*/ 2147483646 w 5773"/>
                  <a:gd name="T45" fmla="*/ 2147483646 h 7087"/>
                  <a:gd name="T46" fmla="*/ 2147483646 w 5773"/>
                  <a:gd name="T47" fmla="*/ 2147483646 h 7087"/>
                  <a:gd name="T48" fmla="*/ 2147483646 w 5773"/>
                  <a:gd name="T49" fmla="*/ 2147483646 h 7087"/>
                  <a:gd name="T50" fmla="*/ 2147483646 w 5773"/>
                  <a:gd name="T51" fmla="*/ 2147483646 h 7087"/>
                  <a:gd name="T52" fmla="*/ 2147483646 w 5773"/>
                  <a:gd name="T53" fmla="*/ 2147483646 h 7087"/>
                  <a:gd name="T54" fmla="*/ 2147483646 w 5773"/>
                  <a:gd name="T55" fmla="*/ 2147483646 h 7087"/>
                  <a:gd name="T56" fmla="*/ 2147483646 w 5773"/>
                  <a:gd name="T57" fmla="*/ 2147483646 h 7087"/>
                  <a:gd name="T58" fmla="*/ 2147483646 w 5773"/>
                  <a:gd name="T59" fmla="*/ 2147483646 h 7087"/>
                  <a:gd name="T60" fmla="*/ 2147483646 w 5773"/>
                  <a:gd name="T61" fmla="*/ 2147483646 h 7087"/>
                  <a:gd name="T62" fmla="*/ 2147483646 w 5773"/>
                  <a:gd name="T63" fmla="*/ 2147483646 h 7087"/>
                  <a:gd name="T64" fmla="*/ 2147483646 w 5773"/>
                  <a:gd name="T65" fmla="*/ 2147483646 h 7087"/>
                  <a:gd name="T66" fmla="*/ 2147483646 w 5773"/>
                  <a:gd name="T67" fmla="*/ 2147483646 h 7087"/>
                  <a:gd name="T68" fmla="*/ 2147483646 w 5773"/>
                  <a:gd name="T69" fmla="*/ 2147483646 h 7087"/>
                  <a:gd name="T70" fmla="*/ 2147483646 w 5773"/>
                  <a:gd name="T71" fmla="*/ 2147483646 h 7087"/>
                  <a:gd name="T72" fmla="*/ 2147483646 w 5773"/>
                  <a:gd name="T73" fmla="*/ 2147483646 h 7087"/>
                  <a:gd name="T74" fmla="*/ 2147483646 w 5773"/>
                  <a:gd name="T75" fmla="*/ 2147483646 h 7087"/>
                  <a:gd name="T76" fmla="*/ 2147483646 w 5773"/>
                  <a:gd name="T77" fmla="*/ 2147483646 h 7087"/>
                  <a:gd name="T78" fmla="*/ 2147483646 w 5773"/>
                  <a:gd name="T79" fmla="*/ 2147483646 h 7087"/>
                  <a:gd name="T80" fmla="*/ 2147483646 w 5773"/>
                  <a:gd name="T81" fmla="*/ 2147483646 h 7087"/>
                  <a:gd name="T82" fmla="*/ 2147483646 w 5773"/>
                  <a:gd name="T83" fmla="*/ 2147483646 h 7087"/>
                  <a:gd name="T84" fmla="*/ 2147483646 w 5773"/>
                  <a:gd name="T85" fmla="*/ 2147483646 h 7087"/>
                  <a:gd name="T86" fmla="*/ 2147483646 w 5773"/>
                  <a:gd name="T87" fmla="*/ 2147483646 h 7087"/>
                  <a:gd name="T88" fmla="*/ 2147483646 w 5773"/>
                  <a:gd name="T89" fmla="*/ 2147483646 h 7087"/>
                  <a:gd name="T90" fmla="*/ 2147483646 w 5773"/>
                  <a:gd name="T91" fmla="*/ 2147483646 h 7087"/>
                  <a:gd name="T92" fmla="*/ 2147483646 w 5773"/>
                  <a:gd name="T93" fmla="*/ 2147483646 h 7087"/>
                  <a:gd name="T94" fmla="*/ 2147483646 w 5773"/>
                  <a:gd name="T95" fmla="*/ 2147483646 h 7087"/>
                  <a:gd name="T96" fmla="*/ 2147483646 w 5773"/>
                  <a:gd name="T97" fmla="*/ 2147483646 h 7087"/>
                  <a:gd name="T98" fmla="*/ 2147483646 w 5773"/>
                  <a:gd name="T99" fmla="*/ 2147483646 h 7087"/>
                  <a:gd name="T100" fmla="*/ 2147483646 w 5773"/>
                  <a:gd name="T101" fmla="*/ 2147483646 h 7087"/>
                  <a:gd name="T102" fmla="*/ 2147483646 w 5773"/>
                  <a:gd name="T103" fmla="*/ 2147483646 h 7087"/>
                  <a:gd name="T104" fmla="*/ 2147483646 w 5773"/>
                  <a:gd name="T105" fmla="*/ 2147483646 h 7087"/>
                  <a:gd name="T106" fmla="*/ 2147483646 w 5773"/>
                  <a:gd name="T107" fmla="*/ 2147483646 h 7087"/>
                  <a:gd name="T108" fmla="*/ 2147483646 w 5773"/>
                  <a:gd name="T109" fmla="*/ 2147483646 h 7087"/>
                  <a:gd name="T110" fmla="*/ 2147483646 w 5773"/>
                  <a:gd name="T111" fmla="*/ 2147483646 h 7087"/>
                  <a:gd name="T112" fmla="*/ 2147483646 w 5773"/>
                  <a:gd name="T113" fmla="*/ 2147483646 h 7087"/>
                  <a:gd name="T114" fmla="*/ 2147483646 w 5773"/>
                  <a:gd name="T115" fmla="*/ 2147483646 h 7087"/>
                  <a:gd name="T116" fmla="*/ 2147483646 w 5773"/>
                  <a:gd name="T117" fmla="*/ 2147483646 h 708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773" h="7087">
                    <a:moveTo>
                      <a:pt x="3524" y="3657"/>
                    </a:moveTo>
                    <a:lnTo>
                      <a:pt x="3600" y="3771"/>
                    </a:lnTo>
                    <a:lnTo>
                      <a:pt x="3581" y="3904"/>
                    </a:lnTo>
                    <a:lnTo>
                      <a:pt x="3542" y="4057"/>
                    </a:lnTo>
                    <a:lnTo>
                      <a:pt x="3466" y="4266"/>
                    </a:lnTo>
                    <a:lnTo>
                      <a:pt x="3390" y="4362"/>
                    </a:lnTo>
                    <a:lnTo>
                      <a:pt x="3314" y="4419"/>
                    </a:lnTo>
                    <a:lnTo>
                      <a:pt x="3219" y="4457"/>
                    </a:lnTo>
                    <a:lnTo>
                      <a:pt x="3238" y="4380"/>
                    </a:lnTo>
                    <a:lnTo>
                      <a:pt x="3219" y="4380"/>
                    </a:lnTo>
                    <a:lnTo>
                      <a:pt x="3181" y="4419"/>
                    </a:lnTo>
                    <a:lnTo>
                      <a:pt x="3161" y="4438"/>
                    </a:lnTo>
                    <a:lnTo>
                      <a:pt x="3143" y="4457"/>
                    </a:lnTo>
                    <a:lnTo>
                      <a:pt x="3105" y="4476"/>
                    </a:lnTo>
                    <a:lnTo>
                      <a:pt x="3066" y="4495"/>
                    </a:lnTo>
                    <a:lnTo>
                      <a:pt x="3047" y="4476"/>
                    </a:lnTo>
                    <a:lnTo>
                      <a:pt x="3047" y="4457"/>
                    </a:lnTo>
                    <a:lnTo>
                      <a:pt x="3029" y="4399"/>
                    </a:lnTo>
                    <a:lnTo>
                      <a:pt x="3029" y="4362"/>
                    </a:lnTo>
                    <a:lnTo>
                      <a:pt x="3029" y="4343"/>
                    </a:lnTo>
                    <a:lnTo>
                      <a:pt x="3009" y="4343"/>
                    </a:lnTo>
                    <a:lnTo>
                      <a:pt x="2971" y="4343"/>
                    </a:lnTo>
                    <a:lnTo>
                      <a:pt x="2971" y="4323"/>
                    </a:lnTo>
                    <a:lnTo>
                      <a:pt x="2952" y="4323"/>
                    </a:lnTo>
                    <a:lnTo>
                      <a:pt x="2933" y="4304"/>
                    </a:lnTo>
                    <a:lnTo>
                      <a:pt x="2933" y="4266"/>
                    </a:lnTo>
                    <a:lnTo>
                      <a:pt x="2952" y="4266"/>
                    </a:lnTo>
                    <a:lnTo>
                      <a:pt x="2990" y="4266"/>
                    </a:lnTo>
                    <a:lnTo>
                      <a:pt x="3009" y="4247"/>
                    </a:lnTo>
                    <a:lnTo>
                      <a:pt x="3029" y="4247"/>
                    </a:lnTo>
                    <a:lnTo>
                      <a:pt x="3047" y="4209"/>
                    </a:lnTo>
                    <a:lnTo>
                      <a:pt x="3047" y="4190"/>
                    </a:lnTo>
                    <a:lnTo>
                      <a:pt x="3085" y="4171"/>
                    </a:lnTo>
                    <a:lnTo>
                      <a:pt x="3105" y="4152"/>
                    </a:lnTo>
                    <a:lnTo>
                      <a:pt x="3066" y="4133"/>
                    </a:lnTo>
                    <a:lnTo>
                      <a:pt x="3047" y="4095"/>
                    </a:lnTo>
                    <a:lnTo>
                      <a:pt x="3047" y="4038"/>
                    </a:lnTo>
                    <a:lnTo>
                      <a:pt x="3066" y="3999"/>
                    </a:lnTo>
                    <a:lnTo>
                      <a:pt x="3105" y="3962"/>
                    </a:lnTo>
                    <a:lnTo>
                      <a:pt x="3143" y="3885"/>
                    </a:lnTo>
                    <a:lnTo>
                      <a:pt x="3161" y="3847"/>
                    </a:lnTo>
                    <a:lnTo>
                      <a:pt x="3200" y="3828"/>
                    </a:lnTo>
                    <a:lnTo>
                      <a:pt x="3257" y="3809"/>
                    </a:lnTo>
                    <a:lnTo>
                      <a:pt x="3295" y="3790"/>
                    </a:lnTo>
                    <a:lnTo>
                      <a:pt x="3314" y="3695"/>
                    </a:lnTo>
                    <a:lnTo>
                      <a:pt x="3352" y="3657"/>
                    </a:lnTo>
                    <a:lnTo>
                      <a:pt x="3390" y="3619"/>
                    </a:lnTo>
                    <a:lnTo>
                      <a:pt x="3410" y="3581"/>
                    </a:lnTo>
                    <a:lnTo>
                      <a:pt x="3486" y="3637"/>
                    </a:lnTo>
                    <a:lnTo>
                      <a:pt x="3524" y="3657"/>
                    </a:lnTo>
                    <a:close/>
                    <a:moveTo>
                      <a:pt x="4057" y="3962"/>
                    </a:moveTo>
                    <a:lnTo>
                      <a:pt x="4095" y="3885"/>
                    </a:lnTo>
                    <a:lnTo>
                      <a:pt x="4095" y="3866"/>
                    </a:lnTo>
                    <a:lnTo>
                      <a:pt x="4190" y="3695"/>
                    </a:lnTo>
                    <a:lnTo>
                      <a:pt x="4209" y="3637"/>
                    </a:lnTo>
                    <a:lnTo>
                      <a:pt x="4190" y="3466"/>
                    </a:lnTo>
                    <a:lnTo>
                      <a:pt x="4152" y="3428"/>
                    </a:lnTo>
                    <a:lnTo>
                      <a:pt x="4152" y="3409"/>
                    </a:lnTo>
                    <a:lnTo>
                      <a:pt x="4152" y="3371"/>
                    </a:lnTo>
                    <a:lnTo>
                      <a:pt x="4152" y="3333"/>
                    </a:lnTo>
                    <a:lnTo>
                      <a:pt x="4171" y="3314"/>
                    </a:lnTo>
                    <a:lnTo>
                      <a:pt x="4190" y="3295"/>
                    </a:lnTo>
                    <a:lnTo>
                      <a:pt x="4248" y="3200"/>
                    </a:lnTo>
                    <a:lnTo>
                      <a:pt x="4285" y="3180"/>
                    </a:lnTo>
                    <a:lnTo>
                      <a:pt x="4400" y="3180"/>
                    </a:lnTo>
                    <a:lnTo>
                      <a:pt x="4438" y="3180"/>
                    </a:lnTo>
                    <a:lnTo>
                      <a:pt x="4495" y="3161"/>
                    </a:lnTo>
                    <a:lnTo>
                      <a:pt x="4705" y="3028"/>
                    </a:lnTo>
                    <a:lnTo>
                      <a:pt x="4819" y="2971"/>
                    </a:lnTo>
                    <a:lnTo>
                      <a:pt x="4952" y="2971"/>
                    </a:lnTo>
                    <a:lnTo>
                      <a:pt x="4952" y="2990"/>
                    </a:lnTo>
                    <a:lnTo>
                      <a:pt x="4952" y="3009"/>
                    </a:lnTo>
                    <a:lnTo>
                      <a:pt x="4971" y="3028"/>
                    </a:lnTo>
                    <a:lnTo>
                      <a:pt x="4990" y="3028"/>
                    </a:lnTo>
                    <a:lnTo>
                      <a:pt x="5047" y="3028"/>
                    </a:lnTo>
                    <a:lnTo>
                      <a:pt x="5086" y="3047"/>
                    </a:lnTo>
                    <a:lnTo>
                      <a:pt x="5124" y="3085"/>
                    </a:lnTo>
                    <a:lnTo>
                      <a:pt x="5162" y="3104"/>
                    </a:lnTo>
                    <a:lnTo>
                      <a:pt x="5181" y="3104"/>
                    </a:lnTo>
                    <a:lnTo>
                      <a:pt x="5257" y="3066"/>
                    </a:lnTo>
                    <a:lnTo>
                      <a:pt x="5276" y="3066"/>
                    </a:lnTo>
                    <a:lnTo>
                      <a:pt x="5314" y="3085"/>
                    </a:lnTo>
                    <a:lnTo>
                      <a:pt x="5314" y="3104"/>
                    </a:lnTo>
                    <a:lnTo>
                      <a:pt x="5295" y="3124"/>
                    </a:lnTo>
                    <a:lnTo>
                      <a:pt x="5295" y="3161"/>
                    </a:lnTo>
                    <a:lnTo>
                      <a:pt x="5333" y="3180"/>
                    </a:lnTo>
                    <a:lnTo>
                      <a:pt x="5352" y="3161"/>
                    </a:lnTo>
                    <a:lnTo>
                      <a:pt x="5371" y="3142"/>
                    </a:lnTo>
                    <a:lnTo>
                      <a:pt x="5391" y="3124"/>
                    </a:lnTo>
                    <a:lnTo>
                      <a:pt x="5428" y="3104"/>
                    </a:lnTo>
                    <a:lnTo>
                      <a:pt x="5467" y="3124"/>
                    </a:lnTo>
                    <a:lnTo>
                      <a:pt x="5486" y="3124"/>
                    </a:lnTo>
                    <a:lnTo>
                      <a:pt x="5581" y="3142"/>
                    </a:lnTo>
                    <a:lnTo>
                      <a:pt x="5619" y="3161"/>
                    </a:lnTo>
                    <a:lnTo>
                      <a:pt x="5657" y="3219"/>
                    </a:lnTo>
                    <a:lnTo>
                      <a:pt x="5676" y="3314"/>
                    </a:lnTo>
                    <a:lnTo>
                      <a:pt x="5695" y="3333"/>
                    </a:lnTo>
                    <a:lnTo>
                      <a:pt x="5733" y="3390"/>
                    </a:lnTo>
                    <a:lnTo>
                      <a:pt x="5752" y="3390"/>
                    </a:lnTo>
                    <a:lnTo>
                      <a:pt x="5772" y="3409"/>
                    </a:lnTo>
                    <a:lnTo>
                      <a:pt x="5772" y="3428"/>
                    </a:lnTo>
                    <a:lnTo>
                      <a:pt x="5752" y="3542"/>
                    </a:lnTo>
                    <a:lnTo>
                      <a:pt x="5733" y="3600"/>
                    </a:lnTo>
                    <a:lnTo>
                      <a:pt x="5657" y="3695"/>
                    </a:lnTo>
                    <a:lnTo>
                      <a:pt x="5619" y="3809"/>
                    </a:lnTo>
                    <a:lnTo>
                      <a:pt x="5523" y="4152"/>
                    </a:lnTo>
                    <a:lnTo>
                      <a:pt x="5505" y="4209"/>
                    </a:lnTo>
                    <a:lnTo>
                      <a:pt x="5276" y="4438"/>
                    </a:lnTo>
                    <a:lnTo>
                      <a:pt x="5257" y="4495"/>
                    </a:lnTo>
                    <a:lnTo>
                      <a:pt x="5219" y="4571"/>
                    </a:lnTo>
                    <a:lnTo>
                      <a:pt x="5181" y="4552"/>
                    </a:lnTo>
                    <a:lnTo>
                      <a:pt x="5028" y="4533"/>
                    </a:lnTo>
                    <a:lnTo>
                      <a:pt x="4971" y="4514"/>
                    </a:lnTo>
                    <a:lnTo>
                      <a:pt x="4952" y="4514"/>
                    </a:lnTo>
                    <a:lnTo>
                      <a:pt x="4933" y="4495"/>
                    </a:lnTo>
                    <a:lnTo>
                      <a:pt x="4933" y="4476"/>
                    </a:lnTo>
                    <a:lnTo>
                      <a:pt x="4914" y="4457"/>
                    </a:lnTo>
                    <a:lnTo>
                      <a:pt x="4914" y="4438"/>
                    </a:lnTo>
                    <a:lnTo>
                      <a:pt x="4895" y="4438"/>
                    </a:lnTo>
                    <a:lnTo>
                      <a:pt x="4838" y="4419"/>
                    </a:lnTo>
                    <a:lnTo>
                      <a:pt x="4781" y="4438"/>
                    </a:lnTo>
                    <a:lnTo>
                      <a:pt x="4705" y="4476"/>
                    </a:lnTo>
                    <a:lnTo>
                      <a:pt x="4648" y="4495"/>
                    </a:lnTo>
                    <a:lnTo>
                      <a:pt x="4724" y="4800"/>
                    </a:lnTo>
                    <a:lnTo>
                      <a:pt x="4724" y="4876"/>
                    </a:lnTo>
                    <a:lnTo>
                      <a:pt x="4705" y="4971"/>
                    </a:lnTo>
                    <a:lnTo>
                      <a:pt x="4304" y="5695"/>
                    </a:lnTo>
                    <a:lnTo>
                      <a:pt x="3219" y="7086"/>
                    </a:lnTo>
                    <a:lnTo>
                      <a:pt x="3200" y="7047"/>
                    </a:lnTo>
                    <a:lnTo>
                      <a:pt x="3161" y="6990"/>
                    </a:lnTo>
                    <a:lnTo>
                      <a:pt x="3105" y="6933"/>
                    </a:lnTo>
                    <a:lnTo>
                      <a:pt x="3047" y="6819"/>
                    </a:lnTo>
                    <a:lnTo>
                      <a:pt x="3009" y="6781"/>
                    </a:lnTo>
                    <a:lnTo>
                      <a:pt x="2990" y="6781"/>
                    </a:lnTo>
                    <a:lnTo>
                      <a:pt x="2971" y="6761"/>
                    </a:lnTo>
                    <a:lnTo>
                      <a:pt x="2895" y="6590"/>
                    </a:lnTo>
                    <a:lnTo>
                      <a:pt x="2857" y="6552"/>
                    </a:lnTo>
                    <a:lnTo>
                      <a:pt x="2876" y="6533"/>
                    </a:lnTo>
                    <a:lnTo>
                      <a:pt x="2876" y="6514"/>
                    </a:lnTo>
                    <a:lnTo>
                      <a:pt x="2819" y="6457"/>
                    </a:lnTo>
                    <a:lnTo>
                      <a:pt x="2819" y="6476"/>
                    </a:lnTo>
                    <a:lnTo>
                      <a:pt x="2780" y="6495"/>
                    </a:lnTo>
                    <a:lnTo>
                      <a:pt x="2780" y="6457"/>
                    </a:lnTo>
                    <a:lnTo>
                      <a:pt x="2800" y="6400"/>
                    </a:lnTo>
                    <a:lnTo>
                      <a:pt x="2800" y="6361"/>
                    </a:lnTo>
                    <a:lnTo>
                      <a:pt x="2780" y="6361"/>
                    </a:lnTo>
                    <a:lnTo>
                      <a:pt x="2743" y="6380"/>
                    </a:lnTo>
                    <a:lnTo>
                      <a:pt x="2724" y="6400"/>
                    </a:lnTo>
                    <a:lnTo>
                      <a:pt x="2724" y="6285"/>
                    </a:lnTo>
                    <a:lnTo>
                      <a:pt x="2743" y="6190"/>
                    </a:lnTo>
                    <a:lnTo>
                      <a:pt x="2743" y="6114"/>
                    </a:lnTo>
                    <a:lnTo>
                      <a:pt x="2704" y="6038"/>
                    </a:lnTo>
                    <a:lnTo>
                      <a:pt x="2704" y="6019"/>
                    </a:lnTo>
                    <a:lnTo>
                      <a:pt x="2724" y="5980"/>
                    </a:lnTo>
                    <a:lnTo>
                      <a:pt x="2819" y="5809"/>
                    </a:lnTo>
                    <a:lnTo>
                      <a:pt x="2876" y="5695"/>
                    </a:lnTo>
                    <a:lnTo>
                      <a:pt x="2914" y="5676"/>
                    </a:lnTo>
                    <a:lnTo>
                      <a:pt x="2952" y="5657"/>
                    </a:lnTo>
                    <a:lnTo>
                      <a:pt x="3066" y="5638"/>
                    </a:lnTo>
                    <a:lnTo>
                      <a:pt x="3124" y="5638"/>
                    </a:lnTo>
                    <a:lnTo>
                      <a:pt x="3295" y="5676"/>
                    </a:lnTo>
                    <a:lnTo>
                      <a:pt x="3352" y="5695"/>
                    </a:lnTo>
                    <a:lnTo>
                      <a:pt x="3371" y="5657"/>
                    </a:lnTo>
                    <a:lnTo>
                      <a:pt x="3505" y="5638"/>
                    </a:lnTo>
                    <a:lnTo>
                      <a:pt x="3562" y="5600"/>
                    </a:lnTo>
                    <a:lnTo>
                      <a:pt x="3714" y="5466"/>
                    </a:lnTo>
                    <a:lnTo>
                      <a:pt x="3771" y="5409"/>
                    </a:lnTo>
                    <a:lnTo>
                      <a:pt x="3828" y="5447"/>
                    </a:lnTo>
                    <a:lnTo>
                      <a:pt x="3867" y="5428"/>
                    </a:lnTo>
                    <a:lnTo>
                      <a:pt x="3943" y="5333"/>
                    </a:lnTo>
                    <a:lnTo>
                      <a:pt x="3962" y="5295"/>
                    </a:lnTo>
                    <a:lnTo>
                      <a:pt x="3943" y="5219"/>
                    </a:lnTo>
                    <a:lnTo>
                      <a:pt x="3923" y="5105"/>
                    </a:lnTo>
                    <a:lnTo>
                      <a:pt x="3904" y="4990"/>
                    </a:lnTo>
                    <a:lnTo>
                      <a:pt x="3923" y="4666"/>
                    </a:lnTo>
                    <a:lnTo>
                      <a:pt x="3904" y="4552"/>
                    </a:lnTo>
                    <a:lnTo>
                      <a:pt x="3809" y="4362"/>
                    </a:lnTo>
                    <a:lnTo>
                      <a:pt x="3790" y="4247"/>
                    </a:lnTo>
                    <a:lnTo>
                      <a:pt x="3809" y="4190"/>
                    </a:lnTo>
                    <a:lnTo>
                      <a:pt x="3867" y="4171"/>
                    </a:lnTo>
                    <a:lnTo>
                      <a:pt x="3904" y="4152"/>
                    </a:lnTo>
                    <a:lnTo>
                      <a:pt x="3923" y="4133"/>
                    </a:lnTo>
                    <a:lnTo>
                      <a:pt x="3943" y="4114"/>
                    </a:lnTo>
                    <a:lnTo>
                      <a:pt x="4038" y="4018"/>
                    </a:lnTo>
                    <a:lnTo>
                      <a:pt x="4057" y="3962"/>
                    </a:lnTo>
                    <a:close/>
                    <a:moveTo>
                      <a:pt x="1295" y="914"/>
                    </a:moveTo>
                    <a:lnTo>
                      <a:pt x="1295" y="914"/>
                    </a:lnTo>
                    <a:lnTo>
                      <a:pt x="1295" y="894"/>
                    </a:lnTo>
                    <a:lnTo>
                      <a:pt x="1333" y="857"/>
                    </a:lnTo>
                    <a:lnTo>
                      <a:pt x="1352" y="818"/>
                    </a:lnTo>
                    <a:lnTo>
                      <a:pt x="1371" y="818"/>
                    </a:lnTo>
                    <a:lnTo>
                      <a:pt x="1390" y="780"/>
                    </a:lnTo>
                    <a:lnTo>
                      <a:pt x="1390" y="742"/>
                    </a:lnTo>
                    <a:lnTo>
                      <a:pt x="1390" y="685"/>
                    </a:lnTo>
                    <a:lnTo>
                      <a:pt x="1390" y="647"/>
                    </a:lnTo>
                    <a:lnTo>
                      <a:pt x="1390" y="609"/>
                    </a:lnTo>
                    <a:lnTo>
                      <a:pt x="1409" y="590"/>
                    </a:lnTo>
                    <a:lnTo>
                      <a:pt x="1428" y="571"/>
                    </a:lnTo>
                    <a:lnTo>
                      <a:pt x="1466" y="571"/>
                    </a:lnTo>
                    <a:lnTo>
                      <a:pt x="1485" y="571"/>
                    </a:lnTo>
                    <a:lnTo>
                      <a:pt x="1524" y="514"/>
                    </a:lnTo>
                    <a:lnTo>
                      <a:pt x="1542" y="514"/>
                    </a:lnTo>
                    <a:lnTo>
                      <a:pt x="1561" y="495"/>
                    </a:lnTo>
                    <a:lnTo>
                      <a:pt x="1581" y="476"/>
                    </a:lnTo>
                    <a:lnTo>
                      <a:pt x="1600" y="495"/>
                    </a:lnTo>
                    <a:lnTo>
                      <a:pt x="1619" y="514"/>
                    </a:lnTo>
                    <a:lnTo>
                      <a:pt x="1619" y="533"/>
                    </a:lnTo>
                    <a:lnTo>
                      <a:pt x="1638" y="533"/>
                    </a:lnTo>
                    <a:lnTo>
                      <a:pt x="1733" y="571"/>
                    </a:lnTo>
                    <a:lnTo>
                      <a:pt x="1752" y="590"/>
                    </a:lnTo>
                    <a:lnTo>
                      <a:pt x="1809" y="666"/>
                    </a:lnTo>
                    <a:lnTo>
                      <a:pt x="1866" y="704"/>
                    </a:lnTo>
                    <a:lnTo>
                      <a:pt x="1923" y="742"/>
                    </a:lnTo>
                    <a:lnTo>
                      <a:pt x="1981" y="780"/>
                    </a:lnTo>
                    <a:lnTo>
                      <a:pt x="2267" y="838"/>
                    </a:lnTo>
                    <a:lnTo>
                      <a:pt x="2362" y="876"/>
                    </a:lnTo>
                    <a:lnTo>
                      <a:pt x="2457" y="933"/>
                    </a:lnTo>
                    <a:lnTo>
                      <a:pt x="2514" y="990"/>
                    </a:lnTo>
                    <a:lnTo>
                      <a:pt x="2552" y="1009"/>
                    </a:lnTo>
                    <a:lnTo>
                      <a:pt x="2648" y="1009"/>
                    </a:lnTo>
                    <a:lnTo>
                      <a:pt x="2685" y="1028"/>
                    </a:lnTo>
                    <a:lnTo>
                      <a:pt x="2780" y="1180"/>
                    </a:lnTo>
                    <a:lnTo>
                      <a:pt x="2819" y="1219"/>
                    </a:lnTo>
                    <a:lnTo>
                      <a:pt x="2857" y="1238"/>
                    </a:lnTo>
                    <a:lnTo>
                      <a:pt x="2876" y="1257"/>
                    </a:lnTo>
                    <a:lnTo>
                      <a:pt x="3009" y="1371"/>
                    </a:lnTo>
                    <a:lnTo>
                      <a:pt x="3161" y="1428"/>
                    </a:lnTo>
                    <a:lnTo>
                      <a:pt x="3200" y="1466"/>
                    </a:lnTo>
                    <a:lnTo>
                      <a:pt x="3219" y="1485"/>
                    </a:lnTo>
                    <a:lnTo>
                      <a:pt x="3219" y="1504"/>
                    </a:lnTo>
                    <a:lnTo>
                      <a:pt x="3219" y="1542"/>
                    </a:lnTo>
                    <a:lnTo>
                      <a:pt x="3238" y="1600"/>
                    </a:lnTo>
                    <a:lnTo>
                      <a:pt x="3295" y="1619"/>
                    </a:lnTo>
                    <a:lnTo>
                      <a:pt x="3314" y="1600"/>
                    </a:lnTo>
                    <a:lnTo>
                      <a:pt x="3333" y="1580"/>
                    </a:lnTo>
                    <a:lnTo>
                      <a:pt x="3371" y="1561"/>
                    </a:lnTo>
                    <a:lnTo>
                      <a:pt x="3371" y="1542"/>
                    </a:lnTo>
                    <a:lnTo>
                      <a:pt x="3371" y="1524"/>
                    </a:lnTo>
                    <a:lnTo>
                      <a:pt x="3371" y="1504"/>
                    </a:lnTo>
                    <a:lnTo>
                      <a:pt x="3371" y="1466"/>
                    </a:lnTo>
                    <a:lnTo>
                      <a:pt x="3390" y="1447"/>
                    </a:lnTo>
                    <a:lnTo>
                      <a:pt x="3428" y="1466"/>
                    </a:lnTo>
                    <a:lnTo>
                      <a:pt x="3447" y="1524"/>
                    </a:lnTo>
                    <a:lnTo>
                      <a:pt x="3466" y="1524"/>
                    </a:lnTo>
                    <a:lnTo>
                      <a:pt x="3505" y="1524"/>
                    </a:lnTo>
                    <a:lnTo>
                      <a:pt x="3486" y="1485"/>
                    </a:lnTo>
                    <a:lnTo>
                      <a:pt x="3486" y="1466"/>
                    </a:lnTo>
                    <a:lnTo>
                      <a:pt x="3505" y="1466"/>
                    </a:lnTo>
                    <a:lnTo>
                      <a:pt x="3524" y="1447"/>
                    </a:lnTo>
                    <a:lnTo>
                      <a:pt x="3581" y="1390"/>
                    </a:lnTo>
                    <a:lnTo>
                      <a:pt x="3581" y="1371"/>
                    </a:lnTo>
                    <a:lnTo>
                      <a:pt x="3562" y="1352"/>
                    </a:lnTo>
                    <a:lnTo>
                      <a:pt x="3562" y="1333"/>
                    </a:lnTo>
                    <a:lnTo>
                      <a:pt x="3638" y="1333"/>
                    </a:lnTo>
                    <a:lnTo>
                      <a:pt x="3733" y="1333"/>
                    </a:lnTo>
                    <a:lnTo>
                      <a:pt x="3828" y="1352"/>
                    </a:lnTo>
                    <a:lnTo>
                      <a:pt x="3886" y="1390"/>
                    </a:lnTo>
                    <a:lnTo>
                      <a:pt x="3923" y="1428"/>
                    </a:lnTo>
                    <a:lnTo>
                      <a:pt x="3923" y="1466"/>
                    </a:lnTo>
                    <a:lnTo>
                      <a:pt x="3943" y="1504"/>
                    </a:lnTo>
                    <a:lnTo>
                      <a:pt x="3981" y="1524"/>
                    </a:lnTo>
                    <a:lnTo>
                      <a:pt x="4019" y="1524"/>
                    </a:lnTo>
                    <a:lnTo>
                      <a:pt x="4133" y="1580"/>
                    </a:lnTo>
                    <a:lnTo>
                      <a:pt x="4000" y="1676"/>
                    </a:lnTo>
                    <a:lnTo>
                      <a:pt x="3943" y="1733"/>
                    </a:lnTo>
                    <a:lnTo>
                      <a:pt x="3943" y="1771"/>
                    </a:lnTo>
                    <a:lnTo>
                      <a:pt x="4019" y="1809"/>
                    </a:lnTo>
                    <a:lnTo>
                      <a:pt x="4076" y="1771"/>
                    </a:lnTo>
                    <a:lnTo>
                      <a:pt x="4152" y="1714"/>
                    </a:lnTo>
                    <a:lnTo>
                      <a:pt x="4228" y="1695"/>
                    </a:lnTo>
                    <a:lnTo>
                      <a:pt x="4285" y="1676"/>
                    </a:lnTo>
                    <a:lnTo>
                      <a:pt x="4381" y="1600"/>
                    </a:lnTo>
                    <a:lnTo>
                      <a:pt x="4495" y="1561"/>
                    </a:lnTo>
                    <a:lnTo>
                      <a:pt x="4571" y="1504"/>
                    </a:lnTo>
                    <a:lnTo>
                      <a:pt x="4648" y="1447"/>
                    </a:lnTo>
                    <a:lnTo>
                      <a:pt x="4685" y="1371"/>
                    </a:lnTo>
                    <a:lnTo>
                      <a:pt x="4705" y="1371"/>
                    </a:lnTo>
                    <a:lnTo>
                      <a:pt x="4705" y="1542"/>
                    </a:lnTo>
                    <a:lnTo>
                      <a:pt x="4685" y="1580"/>
                    </a:lnTo>
                    <a:lnTo>
                      <a:pt x="4666" y="1580"/>
                    </a:lnTo>
                    <a:lnTo>
                      <a:pt x="4629" y="1580"/>
                    </a:lnTo>
                    <a:lnTo>
                      <a:pt x="4609" y="1600"/>
                    </a:lnTo>
                    <a:lnTo>
                      <a:pt x="4590" y="1619"/>
                    </a:lnTo>
                    <a:lnTo>
                      <a:pt x="4590" y="1638"/>
                    </a:lnTo>
                    <a:lnTo>
                      <a:pt x="4609" y="1656"/>
                    </a:lnTo>
                    <a:lnTo>
                      <a:pt x="4629" y="1656"/>
                    </a:lnTo>
                    <a:lnTo>
                      <a:pt x="4666" y="1656"/>
                    </a:lnTo>
                    <a:lnTo>
                      <a:pt x="4629" y="1695"/>
                    </a:lnTo>
                    <a:lnTo>
                      <a:pt x="4648" y="1695"/>
                    </a:lnTo>
                    <a:lnTo>
                      <a:pt x="4705" y="1695"/>
                    </a:lnTo>
                    <a:lnTo>
                      <a:pt x="4724" y="1714"/>
                    </a:lnTo>
                    <a:lnTo>
                      <a:pt x="4705" y="1752"/>
                    </a:lnTo>
                    <a:lnTo>
                      <a:pt x="4685" y="1790"/>
                    </a:lnTo>
                    <a:lnTo>
                      <a:pt x="4685" y="1847"/>
                    </a:lnTo>
                    <a:lnTo>
                      <a:pt x="4685" y="1923"/>
                    </a:lnTo>
                    <a:lnTo>
                      <a:pt x="4685" y="1961"/>
                    </a:lnTo>
                    <a:lnTo>
                      <a:pt x="4666" y="2000"/>
                    </a:lnTo>
                    <a:lnTo>
                      <a:pt x="4666" y="2018"/>
                    </a:lnTo>
                    <a:lnTo>
                      <a:pt x="4648" y="2018"/>
                    </a:lnTo>
                    <a:lnTo>
                      <a:pt x="4609" y="2037"/>
                    </a:lnTo>
                    <a:lnTo>
                      <a:pt x="4590" y="2037"/>
                    </a:lnTo>
                    <a:lnTo>
                      <a:pt x="4590" y="2057"/>
                    </a:lnTo>
                    <a:lnTo>
                      <a:pt x="4590" y="2076"/>
                    </a:lnTo>
                    <a:lnTo>
                      <a:pt x="4590" y="2095"/>
                    </a:lnTo>
                    <a:lnTo>
                      <a:pt x="4590" y="2152"/>
                    </a:lnTo>
                    <a:lnTo>
                      <a:pt x="4571" y="2209"/>
                    </a:lnTo>
                    <a:lnTo>
                      <a:pt x="4571" y="2247"/>
                    </a:lnTo>
                    <a:lnTo>
                      <a:pt x="4571" y="2342"/>
                    </a:lnTo>
                    <a:lnTo>
                      <a:pt x="4571" y="2381"/>
                    </a:lnTo>
                    <a:lnTo>
                      <a:pt x="4590" y="2381"/>
                    </a:lnTo>
                    <a:lnTo>
                      <a:pt x="4609" y="2399"/>
                    </a:lnTo>
                    <a:lnTo>
                      <a:pt x="4629" y="2438"/>
                    </a:lnTo>
                    <a:lnTo>
                      <a:pt x="4609" y="2476"/>
                    </a:lnTo>
                    <a:lnTo>
                      <a:pt x="4552" y="2514"/>
                    </a:lnTo>
                    <a:lnTo>
                      <a:pt x="4552" y="2552"/>
                    </a:lnTo>
                    <a:lnTo>
                      <a:pt x="4495" y="2533"/>
                    </a:lnTo>
                    <a:lnTo>
                      <a:pt x="4438" y="2514"/>
                    </a:lnTo>
                    <a:lnTo>
                      <a:pt x="4381" y="2533"/>
                    </a:lnTo>
                    <a:lnTo>
                      <a:pt x="4343" y="2666"/>
                    </a:lnTo>
                    <a:lnTo>
                      <a:pt x="4304" y="2723"/>
                    </a:lnTo>
                    <a:lnTo>
                      <a:pt x="4267" y="2743"/>
                    </a:lnTo>
                    <a:lnTo>
                      <a:pt x="4190" y="2780"/>
                    </a:lnTo>
                    <a:lnTo>
                      <a:pt x="4209" y="2799"/>
                    </a:lnTo>
                    <a:lnTo>
                      <a:pt x="4190" y="2838"/>
                    </a:lnTo>
                    <a:lnTo>
                      <a:pt x="4152" y="2857"/>
                    </a:lnTo>
                    <a:lnTo>
                      <a:pt x="4152" y="2838"/>
                    </a:lnTo>
                    <a:lnTo>
                      <a:pt x="4152" y="2819"/>
                    </a:lnTo>
                    <a:lnTo>
                      <a:pt x="4133" y="2799"/>
                    </a:lnTo>
                    <a:lnTo>
                      <a:pt x="4114" y="2799"/>
                    </a:lnTo>
                    <a:lnTo>
                      <a:pt x="4095" y="2799"/>
                    </a:lnTo>
                    <a:lnTo>
                      <a:pt x="4095" y="2857"/>
                    </a:lnTo>
                    <a:lnTo>
                      <a:pt x="4076" y="2875"/>
                    </a:lnTo>
                    <a:lnTo>
                      <a:pt x="4057" y="2895"/>
                    </a:lnTo>
                    <a:lnTo>
                      <a:pt x="4038" y="2875"/>
                    </a:lnTo>
                    <a:lnTo>
                      <a:pt x="4019" y="2875"/>
                    </a:lnTo>
                    <a:lnTo>
                      <a:pt x="3981" y="2857"/>
                    </a:lnTo>
                    <a:lnTo>
                      <a:pt x="3981" y="2875"/>
                    </a:lnTo>
                    <a:lnTo>
                      <a:pt x="3923" y="2914"/>
                    </a:lnTo>
                    <a:lnTo>
                      <a:pt x="3923" y="2875"/>
                    </a:lnTo>
                    <a:lnTo>
                      <a:pt x="3847" y="2914"/>
                    </a:lnTo>
                    <a:lnTo>
                      <a:pt x="3790" y="2971"/>
                    </a:lnTo>
                    <a:lnTo>
                      <a:pt x="3733" y="3028"/>
                    </a:lnTo>
                    <a:lnTo>
                      <a:pt x="3695" y="3066"/>
                    </a:lnTo>
                    <a:lnTo>
                      <a:pt x="3714" y="3161"/>
                    </a:lnTo>
                    <a:lnTo>
                      <a:pt x="3733" y="3219"/>
                    </a:lnTo>
                    <a:lnTo>
                      <a:pt x="3752" y="3295"/>
                    </a:lnTo>
                    <a:lnTo>
                      <a:pt x="3714" y="3371"/>
                    </a:lnTo>
                    <a:lnTo>
                      <a:pt x="3657" y="3466"/>
                    </a:lnTo>
                    <a:lnTo>
                      <a:pt x="3600" y="3505"/>
                    </a:lnTo>
                    <a:lnTo>
                      <a:pt x="3562" y="3523"/>
                    </a:lnTo>
                    <a:lnTo>
                      <a:pt x="3542" y="3505"/>
                    </a:lnTo>
                    <a:lnTo>
                      <a:pt x="3505" y="3485"/>
                    </a:lnTo>
                    <a:lnTo>
                      <a:pt x="3486" y="3485"/>
                    </a:lnTo>
                    <a:lnTo>
                      <a:pt x="3466" y="3485"/>
                    </a:lnTo>
                    <a:lnTo>
                      <a:pt x="3410" y="3523"/>
                    </a:lnTo>
                    <a:lnTo>
                      <a:pt x="3371" y="3523"/>
                    </a:lnTo>
                    <a:lnTo>
                      <a:pt x="3352" y="3542"/>
                    </a:lnTo>
                    <a:lnTo>
                      <a:pt x="3314" y="3561"/>
                    </a:lnTo>
                    <a:lnTo>
                      <a:pt x="3276" y="3581"/>
                    </a:lnTo>
                    <a:lnTo>
                      <a:pt x="3257" y="3600"/>
                    </a:lnTo>
                    <a:lnTo>
                      <a:pt x="3238" y="3637"/>
                    </a:lnTo>
                    <a:lnTo>
                      <a:pt x="3238" y="3657"/>
                    </a:lnTo>
                    <a:lnTo>
                      <a:pt x="3257" y="3657"/>
                    </a:lnTo>
                    <a:lnTo>
                      <a:pt x="3238" y="3676"/>
                    </a:lnTo>
                    <a:lnTo>
                      <a:pt x="3219" y="3695"/>
                    </a:lnTo>
                    <a:lnTo>
                      <a:pt x="3200" y="3752"/>
                    </a:lnTo>
                    <a:lnTo>
                      <a:pt x="3085" y="3771"/>
                    </a:lnTo>
                    <a:lnTo>
                      <a:pt x="2895" y="3790"/>
                    </a:lnTo>
                    <a:lnTo>
                      <a:pt x="2838" y="3790"/>
                    </a:lnTo>
                    <a:lnTo>
                      <a:pt x="2628" y="3828"/>
                    </a:lnTo>
                    <a:lnTo>
                      <a:pt x="2609" y="3828"/>
                    </a:lnTo>
                    <a:lnTo>
                      <a:pt x="2571" y="3847"/>
                    </a:lnTo>
                    <a:lnTo>
                      <a:pt x="2552" y="3866"/>
                    </a:lnTo>
                    <a:lnTo>
                      <a:pt x="2457" y="3866"/>
                    </a:lnTo>
                    <a:lnTo>
                      <a:pt x="2438" y="3866"/>
                    </a:lnTo>
                    <a:lnTo>
                      <a:pt x="2400" y="3866"/>
                    </a:lnTo>
                    <a:lnTo>
                      <a:pt x="2381" y="3904"/>
                    </a:lnTo>
                    <a:lnTo>
                      <a:pt x="2343" y="3923"/>
                    </a:lnTo>
                    <a:lnTo>
                      <a:pt x="2323" y="3923"/>
                    </a:lnTo>
                    <a:lnTo>
                      <a:pt x="2286" y="3904"/>
                    </a:lnTo>
                    <a:lnTo>
                      <a:pt x="2267" y="3904"/>
                    </a:lnTo>
                    <a:lnTo>
                      <a:pt x="2228" y="3923"/>
                    </a:lnTo>
                    <a:lnTo>
                      <a:pt x="2133" y="4018"/>
                    </a:lnTo>
                    <a:lnTo>
                      <a:pt x="2095" y="4038"/>
                    </a:lnTo>
                    <a:lnTo>
                      <a:pt x="2076" y="4038"/>
                    </a:lnTo>
                    <a:lnTo>
                      <a:pt x="2038" y="4038"/>
                    </a:lnTo>
                    <a:lnTo>
                      <a:pt x="2019" y="4038"/>
                    </a:lnTo>
                    <a:lnTo>
                      <a:pt x="1942" y="4095"/>
                    </a:lnTo>
                    <a:lnTo>
                      <a:pt x="1771" y="4362"/>
                    </a:lnTo>
                    <a:lnTo>
                      <a:pt x="1752" y="4380"/>
                    </a:lnTo>
                    <a:lnTo>
                      <a:pt x="1714" y="4419"/>
                    </a:lnTo>
                    <a:lnTo>
                      <a:pt x="1619" y="4457"/>
                    </a:lnTo>
                    <a:lnTo>
                      <a:pt x="1542" y="4457"/>
                    </a:lnTo>
                    <a:lnTo>
                      <a:pt x="1485" y="4362"/>
                    </a:lnTo>
                    <a:lnTo>
                      <a:pt x="1505" y="4266"/>
                    </a:lnTo>
                    <a:lnTo>
                      <a:pt x="1600" y="4057"/>
                    </a:lnTo>
                    <a:lnTo>
                      <a:pt x="1638" y="3942"/>
                    </a:lnTo>
                    <a:lnTo>
                      <a:pt x="1638" y="3885"/>
                    </a:lnTo>
                    <a:lnTo>
                      <a:pt x="1619" y="3733"/>
                    </a:lnTo>
                    <a:lnTo>
                      <a:pt x="1600" y="3695"/>
                    </a:lnTo>
                    <a:lnTo>
                      <a:pt x="1524" y="3619"/>
                    </a:lnTo>
                    <a:lnTo>
                      <a:pt x="1505" y="3561"/>
                    </a:lnTo>
                    <a:lnTo>
                      <a:pt x="1524" y="3505"/>
                    </a:lnTo>
                    <a:lnTo>
                      <a:pt x="1561" y="3428"/>
                    </a:lnTo>
                    <a:lnTo>
                      <a:pt x="1561" y="3352"/>
                    </a:lnTo>
                    <a:lnTo>
                      <a:pt x="1619" y="3219"/>
                    </a:lnTo>
                    <a:lnTo>
                      <a:pt x="1790" y="2914"/>
                    </a:lnTo>
                    <a:lnTo>
                      <a:pt x="1809" y="2799"/>
                    </a:lnTo>
                    <a:lnTo>
                      <a:pt x="1809" y="2342"/>
                    </a:lnTo>
                    <a:lnTo>
                      <a:pt x="1809" y="2285"/>
                    </a:lnTo>
                    <a:lnTo>
                      <a:pt x="1790" y="2228"/>
                    </a:lnTo>
                    <a:lnTo>
                      <a:pt x="1790" y="2171"/>
                    </a:lnTo>
                    <a:lnTo>
                      <a:pt x="1809" y="2114"/>
                    </a:lnTo>
                    <a:lnTo>
                      <a:pt x="1828" y="2057"/>
                    </a:lnTo>
                    <a:lnTo>
                      <a:pt x="1847" y="2000"/>
                    </a:lnTo>
                    <a:lnTo>
                      <a:pt x="1866" y="1695"/>
                    </a:lnTo>
                    <a:lnTo>
                      <a:pt x="1866" y="1676"/>
                    </a:lnTo>
                    <a:lnTo>
                      <a:pt x="1886" y="1676"/>
                    </a:lnTo>
                    <a:lnTo>
                      <a:pt x="1905" y="1656"/>
                    </a:lnTo>
                    <a:lnTo>
                      <a:pt x="1962" y="1219"/>
                    </a:lnTo>
                    <a:lnTo>
                      <a:pt x="1942" y="1123"/>
                    </a:lnTo>
                    <a:lnTo>
                      <a:pt x="1886" y="1047"/>
                    </a:lnTo>
                    <a:lnTo>
                      <a:pt x="1828" y="1009"/>
                    </a:lnTo>
                    <a:lnTo>
                      <a:pt x="1752" y="1009"/>
                    </a:lnTo>
                    <a:lnTo>
                      <a:pt x="1657" y="990"/>
                    </a:lnTo>
                    <a:lnTo>
                      <a:pt x="1561" y="952"/>
                    </a:lnTo>
                    <a:lnTo>
                      <a:pt x="1524" y="952"/>
                    </a:lnTo>
                    <a:lnTo>
                      <a:pt x="1466" y="933"/>
                    </a:lnTo>
                    <a:lnTo>
                      <a:pt x="1371" y="952"/>
                    </a:lnTo>
                    <a:lnTo>
                      <a:pt x="1333" y="933"/>
                    </a:lnTo>
                    <a:lnTo>
                      <a:pt x="1295" y="914"/>
                    </a:lnTo>
                    <a:close/>
                    <a:moveTo>
                      <a:pt x="133" y="152"/>
                    </a:moveTo>
                    <a:lnTo>
                      <a:pt x="152" y="190"/>
                    </a:lnTo>
                    <a:lnTo>
                      <a:pt x="152" y="228"/>
                    </a:lnTo>
                    <a:lnTo>
                      <a:pt x="152" y="266"/>
                    </a:lnTo>
                    <a:lnTo>
                      <a:pt x="114" y="304"/>
                    </a:lnTo>
                    <a:lnTo>
                      <a:pt x="76" y="304"/>
                    </a:lnTo>
                    <a:lnTo>
                      <a:pt x="38" y="285"/>
                    </a:lnTo>
                    <a:lnTo>
                      <a:pt x="19" y="228"/>
                    </a:lnTo>
                    <a:lnTo>
                      <a:pt x="19" y="190"/>
                    </a:lnTo>
                    <a:lnTo>
                      <a:pt x="19" y="171"/>
                    </a:lnTo>
                    <a:lnTo>
                      <a:pt x="38" y="114"/>
                    </a:lnTo>
                    <a:lnTo>
                      <a:pt x="19" y="95"/>
                    </a:lnTo>
                    <a:lnTo>
                      <a:pt x="19" y="76"/>
                    </a:lnTo>
                    <a:lnTo>
                      <a:pt x="0" y="56"/>
                    </a:lnTo>
                    <a:lnTo>
                      <a:pt x="19" y="37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38" y="19"/>
                    </a:lnTo>
                    <a:lnTo>
                      <a:pt x="133" y="152"/>
                    </a:lnTo>
                    <a:close/>
                    <a:moveTo>
                      <a:pt x="304" y="666"/>
                    </a:moveTo>
                    <a:lnTo>
                      <a:pt x="400" y="685"/>
                    </a:lnTo>
                    <a:lnTo>
                      <a:pt x="438" y="723"/>
                    </a:lnTo>
                    <a:lnTo>
                      <a:pt x="418" y="742"/>
                    </a:lnTo>
                    <a:lnTo>
                      <a:pt x="362" y="762"/>
                    </a:lnTo>
                    <a:lnTo>
                      <a:pt x="304" y="762"/>
                    </a:lnTo>
                    <a:lnTo>
                      <a:pt x="266" y="762"/>
                    </a:lnTo>
                    <a:lnTo>
                      <a:pt x="228" y="742"/>
                    </a:lnTo>
                    <a:lnTo>
                      <a:pt x="209" y="742"/>
                    </a:lnTo>
                    <a:lnTo>
                      <a:pt x="190" y="723"/>
                    </a:lnTo>
                    <a:lnTo>
                      <a:pt x="171" y="742"/>
                    </a:lnTo>
                    <a:lnTo>
                      <a:pt x="152" y="742"/>
                    </a:lnTo>
                    <a:lnTo>
                      <a:pt x="152" y="704"/>
                    </a:lnTo>
                    <a:lnTo>
                      <a:pt x="190" y="685"/>
                    </a:lnTo>
                    <a:lnTo>
                      <a:pt x="228" y="666"/>
                    </a:lnTo>
                    <a:lnTo>
                      <a:pt x="247" y="666"/>
                    </a:lnTo>
                    <a:lnTo>
                      <a:pt x="304" y="666"/>
                    </a:lnTo>
                    <a:close/>
                  </a:path>
                </a:pathLst>
              </a:custGeom>
              <a:solidFill>
                <a:srgbClr val="ABABA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85" name="Freeform 17">
                <a:extLst>
                  <a:ext uri="{FF2B5EF4-FFF2-40B4-BE49-F238E27FC236}">
                    <a16:creationId xmlns:a16="http://schemas.microsoft.com/office/drawing/2014/main" id="{A34693BB-9C7D-E642-828E-2CB9E9F550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0238" y="2813050"/>
                <a:ext cx="1125537" cy="2305050"/>
              </a:xfrm>
              <a:custGeom>
                <a:avLst/>
                <a:gdLst>
                  <a:gd name="T0" fmla="*/ 2147483646 w 3125"/>
                  <a:gd name="T1" fmla="*/ 2147483646 h 6401"/>
                  <a:gd name="T2" fmla="*/ 2147483646 w 3125"/>
                  <a:gd name="T3" fmla="*/ 2147483646 h 6401"/>
                  <a:gd name="T4" fmla="*/ 2147483646 w 3125"/>
                  <a:gd name="T5" fmla="*/ 2147483646 h 6401"/>
                  <a:gd name="T6" fmla="*/ 2147483646 w 3125"/>
                  <a:gd name="T7" fmla="*/ 2147483646 h 6401"/>
                  <a:gd name="T8" fmla="*/ 2147483646 w 3125"/>
                  <a:gd name="T9" fmla="*/ 2147483646 h 6401"/>
                  <a:gd name="T10" fmla="*/ 2147483646 w 3125"/>
                  <a:gd name="T11" fmla="*/ 2147483646 h 6401"/>
                  <a:gd name="T12" fmla="*/ 2147483646 w 3125"/>
                  <a:gd name="T13" fmla="*/ 2147483646 h 6401"/>
                  <a:gd name="T14" fmla="*/ 2147483646 w 3125"/>
                  <a:gd name="T15" fmla="*/ 2147483646 h 6401"/>
                  <a:gd name="T16" fmla="*/ 2147483646 w 3125"/>
                  <a:gd name="T17" fmla="*/ 2147483646 h 6401"/>
                  <a:gd name="T18" fmla="*/ 2147483646 w 3125"/>
                  <a:gd name="T19" fmla="*/ 2147483646 h 6401"/>
                  <a:gd name="T20" fmla="*/ 2147483646 w 3125"/>
                  <a:gd name="T21" fmla="*/ 2147483646 h 6401"/>
                  <a:gd name="T22" fmla="*/ 2147483646 w 3125"/>
                  <a:gd name="T23" fmla="*/ 2147483646 h 6401"/>
                  <a:gd name="T24" fmla="*/ 2147483646 w 3125"/>
                  <a:gd name="T25" fmla="*/ 2147483646 h 6401"/>
                  <a:gd name="T26" fmla="*/ 2147483646 w 3125"/>
                  <a:gd name="T27" fmla="*/ 2147483646 h 6401"/>
                  <a:gd name="T28" fmla="*/ 2147483646 w 3125"/>
                  <a:gd name="T29" fmla="*/ 2147483646 h 6401"/>
                  <a:gd name="T30" fmla="*/ 2147483646 w 3125"/>
                  <a:gd name="T31" fmla="*/ 2147483646 h 6401"/>
                  <a:gd name="T32" fmla="*/ 2147483646 w 3125"/>
                  <a:gd name="T33" fmla="*/ 2147483646 h 6401"/>
                  <a:gd name="T34" fmla="*/ 2147483646 w 3125"/>
                  <a:gd name="T35" fmla="*/ 2147483646 h 6401"/>
                  <a:gd name="T36" fmla="*/ 2147483646 w 3125"/>
                  <a:gd name="T37" fmla="*/ 2147483646 h 6401"/>
                  <a:gd name="T38" fmla="*/ 2147483646 w 3125"/>
                  <a:gd name="T39" fmla="*/ 2147483646 h 6401"/>
                  <a:gd name="T40" fmla="*/ 2147483646 w 3125"/>
                  <a:gd name="T41" fmla="*/ 2147483646 h 6401"/>
                  <a:gd name="T42" fmla="*/ 2147483646 w 3125"/>
                  <a:gd name="T43" fmla="*/ 2147483646 h 6401"/>
                  <a:gd name="T44" fmla="*/ 2147483646 w 3125"/>
                  <a:gd name="T45" fmla="*/ 2147483646 h 6401"/>
                  <a:gd name="T46" fmla="*/ 2147483646 w 3125"/>
                  <a:gd name="T47" fmla="*/ 2147483646 h 6401"/>
                  <a:gd name="T48" fmla="*/ 2147483646 w 3125"/>
                  <a:gd name="T49" fmla="*/ 2147483646 h 6401"/>
                  <a:gd name="T50" fmla="*/ 2147483646 w 3125"/>
                  <a:gd name="T51" fmla="*/ 2147483646 h 6401"/>
                  <a:gd name="T52" fmla="*/ 2147483646 w 3125"/>
                  <a:gd name="T53" fmla="*/ 2147483646 h 6401"/>
                  <a:gd name="T54" fmla="*/ 2147483646 w 3125"/>
                  <a:gd name="T55" fmla="*/ 2147483646 h 6401"/>
                  <a:gd name="T56" fmla="*/ 2147483646 w 3125"/>
                  <a:gd name="T57" fmla="*/ 2147483646 h 6401"/>
                  <a:gd name="T58" fmla="*/ 2147483646 w 3125"/>
                  <a:gd name="T59" fmla="*/ 2147483646 h 6401"/>
                  <a:gd name="T60" fmla="*/ 2147483646 w 3125"/>
                  <a:gd name="T61" fmla="*/ 2147483646 h 6401"/>
                  <a:gd name="T62" fmla="*/ 2147483646 w 3125"/>
                  <a:gd name="T63" fmla="*/ 2147483646 h 6401"/>
                  <a:gd name="T64" fmla="*/ 2147483646 w 3125"/>
                  <a:gd name="T65" fmla="*/ 2147483646 h 6401"/>
                  <a:gd name="T66" fmla="*/ 2147483646 w 3125"/>
                  <a:gd name="T67" fmla="*/ 2147483646 h 6401"/>
                  <a:gd name="T68" fmla="*/ 2147483646 w 3125"/>
                  <a:gd name="T69" fmla="*/ 2147483646 h 6401"/>
                  <a:gd name="T70" fmla="*/ 2147483646 w 3125"/>
                  <a:gd name="T71" fmla="*/ 2147483646 h 6401"/>
                  <a:gd name="T72" fmla="*/ 2147483646 w 3125"/>
                  <a:gd name="T73" fmla="*/ 2147483646 h 6401"/>
                  <a:gd name="T74" fmla="*/ 2147483646 w 3125"/>
                  <a:gd name="T75" fmla="*/ 2147483646 h 6401"/>
                  <a:gd name="T76" fmla="*/ 2147483646 w 3125"/>
                  <a:gd name="T77" fmla="*/ 2147483646 h 6401"/>
                  <a:gd name="T78" fmla="*/ 2147483646 w 3125"/>
                  <a:gd name="T79" fmla="*/ 2147483646 h 6401"/>
                  <a:gd name="T80" fmla="*/ 2147483646 w 3125"/>
                  <a:gd name="T81" fmla="*/ 2147483646 h 6401"/>
                  <a:gd name="T82" fmla="*/ 2147483646 w 3125"/>
                  <a:gd name="T83" fmla="*/ 2147483646 h 6401"/>
                  <a:gd name="T84" fmla="*/ 2147483646 w 3125"/>
                  <a:gd name="T85" fmla="*/ 2147483646 h 6401"/>
                  <a:gd name="T86" fmla="*/ 2147483646 w 3125"/>
                  <a:gd name="T87" fmla="*/ 2147483646 h 6401"/>
                  <a:gd name="T88" fmla="*/ 2147483646 w 3125"/>
                  <a:gd name="T89" fmla="*/ 2147483646 h 6401"/>
                  <a:gd name="T90" fmla="*/ 2147483646 w 3125"/>
                  <a:gd name="T91" fmla="*/ 2147483646 h 6401"/>
                  <a:gd name="T92" fmla="*/ 2147483646 w 3125"/>
                  <a:gd name="T93" fmla="*/ 2147483646 h 6401"/>
                  <a:gd name="T94" fmla="*/ 2147483646 w 3125"/>
                  <a:gd name="T95" fmla="*/ 2147483646 h 6401"/>
                  <a:gd name="T96" fmla="*/ 2147483646 w 3125"/>
                  <a:gd name="T97" fmla="*/ 2147483646 h 6401"/>
                  <a:gd name="T98" fmla="*/ 2147483646 w 3125"/>
                  <a:gd name="T99" fmla="*/ 2147483646 h 6401"/>
                  <a:gd name="T100" fmla="*/ 2147483646 w 3125"/>
                  <a:gd name="T101" fmla="*/ 2147483646 h 6401"/>
                  <a:gd name="T102" fmla="*/ 2147483646 w 3125"/>
                  <a:gd name="T103" fmla="*/ 2147483646 h 6401"/>
                  <a:gd name="T104" fmla="*/ 2147483646 w 3125"/>
                  <a:gd name="T105" fmla="*/ 2147483646 h 640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125" h="6401">
                    <a:moveTo>
                      <a:pt x="152" y="6267"/>
                    </a:moveTo>
                    <a:lnTo>
                      <a:pt x="95" y="6133"/>
                    </a:lnTo>
                    <a:lnTo>
                      <a:pt x="57" y="5962"/>
                    </a:lnTo>
                    <a:lnTo>
                      <a:pt x="19" y="5638"/>
                    </a:lnTo>
                    <a:lnTo>
                      <a:pt x="38" y="5505"/>
                    </a:lnTo>
                    <a:lnTo>
                      <a:pt x="114" y="5371"/>
                    </a:lnTo>
                    <a:lnTo>
                      <a:pt x="324" y="5124"/>
                    </a:lnTo>
                    <a:lnTo>
                      <a:pt x="400" y="5029"/>
                    </a:lnTo>
                    <a:lnTo>
                      <a:pt x="438" y="4572"/>
                    </a:lnTo>
                    <a:lnTo>
                      <a:pt x="514" y="4476"/>
                    </a:lnTo>
                    <a:lnTo>
                      <a:pt x="610" y="4457"/>
                    </a:lnTo>
                    <a:lnTo>
                      <a:pt x="705" y="4457"/>
                    </a:lnTo>
                    <a:lnTo>
                      <a:pt x="800" y="4400"/>
                    </a:lnTo>
                    <a:lnTo>
                      <a:pt x="838" y="4305"/>
                    </a:lnTo>
                    <a:lnTo>
                      <a:pt x="838" y="4209"/>
                    </a:lnTo>
                    <a:lnTo>
                      <a:pt x="819" y="4095"/>
                    </a:lnTo>
                    <a:lnTo>
                      <a:pt x="819" y="4000"/>
                    </a:lnTo>
                    <a:lnTo>
                      <a:pt x="838" y="3905"/>
                    </a:lnTo>
                    <a:lnTo>
                      <a:pt x="895" y="3810"/>
                    </a:lnTo>
                    <a:lnTo>
                      <a:pt x="952" y="3733"/>
                    </a:lnTo>
                    <a:lnTo>
                      <a:pt x="1047" y="3695"/>
                    </a:lnTo>
                    <a:lnTo>
                      <a:pt x="952" y="3638"/>
                    </a:lnTo>
                    <a:lnTo>
                      <a:pt x="895" y="3619"/>
                    </a:lnTo>
                    <a:lnTo>
                      <a:pt x="857" y="3638"/>
                    </a:lnTo>
                    <a:lnTo>
                      <a:pt x="800" y="3714"/>
                    </a:lnTo>
                    <a:lnTo>
                      <a:pt x="742" y="3752"/>
                    </a:lnTo>
                    <a:lnTo>
                      <a:pt x="686" y="3771"/>
                    </a:lnTo>
                    <a:lnTo>
                      <a:pt x="610" y="3714"/>
                    </a:lnTo>
                    <a:lnTo>
                      <a:pt x="571" y="3657"/>
                    </a:lnTo>
                    <a:lnTo>
                      <a:pt x="552" y="3600"/>
                    </a:lnTo>
                    <a:lnTo>
                      <a:pt x="552" y="3543"/>
                    </a:lnTo>
                    <a:lnTo>
                      <a:pt x="533" y="3485"/>
                    </a:lnTo>
                    <a:lnTo>
                      <a:pt x="514" y="3466"/>
                    </a:lnTo>
                    <a:lnTo>
                      <a:pt x="438" y="3466"/>
                    </a:lnTo>
                    <a:lnTo>
                      <a:pt x="419" y="3448"/>
                    </a:lnTo>
                    <a:lnTo>
                      <a:pt x="400" y="3429"/>
                    </a:lnTo>
                    <a:lnTo>
                      <a:pt x="381" y="3390"/>
                    </a:lnTo>
                    <a:lnTo>
                      <a:pt x="381" y="3371"/>
                    </a:lnTo>
                    <a:lnTo>
                      <a:pt x="343" y="3371"/>
                    </a:lnTo>
                    <a:lnTo>
                      <a:pt x="266" y="3352"/>
                    </a:lnTo>
                    <a:lnTo>
                      <a:pt x="209" y="3333"/>
                    </a:lnTo>
                    <a:lnTo>
                      <a:pt x="171" y="3276"/>
                    </a:lnTo>
                    <a:lnTo>
                      <a:pt x="171" y="3200"/>
                    </a:lnTo>
                    <a:lnTo>
                      <a:pt x="209" y="3124"/>
                    </a:lnTo>
                    <a:lnTo>
                      <a:pt x="266" y="3048"/>
                    </a:lnTo>
                    <a:lnTo>
                      <a:pt x="305" y="2972"/>
                    </a:lnTo>
                    <a:lnTo>
                      <a:pt x="305" y="2895"/>
                    </a:lnTo>
                    <a:lnTo>
                      <a:pt x="266" y="2857"/>
                    </a:lnTo>
                    <a:lnTo>
                      <a:pt x="209" y="2838"/>
                    </a:lnTo>
                    <a:lnTo>
                      <a:pt x="152" y="2819"/>
                    </a:lnTo>
                    <a:lnTo>
                      <a:pt x="95" y="2819"/>
                    </a:lnTo>
                    <a:lnTo>
                      <a:pt x="19" y="2838"/>
                    </a:lnTo>
                    <a:lnTo>
                      <a:pt x="0" y="2838"/>
                    </a:lnTo>
                    <a:lnTo>
                      <a:pt x="38" y="2591"/>
                    </a:lnTo>
                    <a:lnTo>
                      <a:pt x="76" y="2476"/>
                    </a:lnTo>
                    <a:lnTo>
                      <a:pt x="133" y="2362"/>
                    </a:lnTo>
                    <a:lnTo>
                      <a:pt x="190" y="2266"/>
                    </a:lnTo>
                    <a:lnTo>
                      <a:pt x="229" y="2190"/>
                    </a:lnTo>
                    <a:lnTo>
                      <a:pt x="266" y="2114"/>
                    </a:lnTo>
                    <a:lnTo>
                      <a:pt x="343" y="2019"/>
                    </a:lnTo>
                    <a:lnTo>
                      <a:pt x="400" y="1962"/>
                    </a:lnTo>
                    <a:lnTo>
                      <a:pt x="476" y="1924"/>
                    </a:lnTo>
                    <a:lnTo>
                      <a:pt x="533" y="1905"/>
                    </a:lnTo>
                    <a:lnTo>
                      <a:pt x="610" y="1885"/>
                    </a:lnTo>
                    <a:lnTo>
                      <a:pt x="724" y="1752"/>
                    </a:lnTo>
                    <a:lnTo>
                      <a:pt x="800" y="1714"/>
                    </a:lnTo>
                    <a:lnTo>
                      <a:pt x="933" y="1619"/>
                    </a:lnTo>
                    <a:lnTo>
                      <a:pt x="1009" y="1619"/>
                    </a:lnTo>
                    <a:lnTo>
                      <a:pt x="1086" y="1619"/>
                    </a:lnTo>
                    <a:lnTo>
                      <a:pt x="1162" y="1600"/>
                    </a:lnTo>
                    <a:lnTo>
                      <a:pt x="1219" y="1562"/>
                    </a:lnTo>
                    <a:lnTo>
                      <a:pt x="1219" y="1524"/>
                    </a:lnTo>
                    <a:lnTo>
                      <a:pt x="1238" y="1485"/>
                    </a:lnTo>
                    <a:lnTo>
                      <a:pt x="1238" y="1409"/>
                    </a:lnTo>
                    <a:lnTo>
                      <a:pt x="1219" y="1257"/>
                    </a:lnTo>
                    <a:lnTo>
                      <a:pt x="1238" y="1200"/>
                    </a:lnTo>
                    <a:lnTo>
                      <a:pt x="1238" y="1143"/>
                    </a:lnTo>
                    <a:lnTo>
                      <a:pt x="1276" y="1105"/>
                    </a:lnTo>
                    <a:lnTo>
                      <a:pt x="1333" y="1028"/>
                    </a:lnTo>
                    <a:lnTo>
                      <a:pt x="1333" y="1009"/>
                    </a:lnTo>
                    <a:lnTo>
                      <a:pt x="1333" y="971"/>
                    </a:lnTo>
                    <a:lnTo>
                      <a:pt x="1314" y="933"/>
                    </a:lnTo>
                    <a:lnTo>
                      <a:pt x="1276" y="914"/>
                    </a:lnTo>
                    <a:lnTo>
                      <a:pt x="1219" y="895"/>
                    </a:lnTo>
                    <a:lnTo>
                      <a:pt x="1162" y="857"/>
                    </a:lnTo>
                    <a:lnTo>
                      <a:pt x="1143" y="819"/>
                    </a:lnTo>
                    <a:lnTo>
                      <a:pt x="1162" y="781"/>
                    </a:lnTo>
                    <a:lnTo>
                      <a:pt x="1181" y="762"/>
                    </a:lnTo>
                    <a:lnTo>
                      <a:pt x="1200" y="742"/>
                    </a:lnTo>
                    <a:lnTo>
                      <a:pt x="1238" y="724"/>
                    </a:lnTo>
                    <a:lnTo>
                      <a:pt x="1257" y="666"/>
                    </a:lnTo>
                    <a:lnTo>
                      <a:pt x="1276" y="610"/>
                    </a:lnTo>
                    <a:lnTo>
                      <a:pt x="1257" y="552"/>
                    </a:lnTo>
                    <a:lnTo>
                      <a:pt x="1257" y="495"/>
                    </a:lnTo>
                    <a:lnTo>
                      <a:pt x="1238" y="438"/>
                    </a:lnTo>
                    <a:lnTo>
                      <a:pt x="1276" y="305"/>
                    </a:lnTo>
                    <a:lnTo>
                      <a:pt x="1276" y="247"/>
                    </a:lnTo>
                    <a:lnTo>
                      <a:pt x="1333" y="229"/>
                    </a:lnTo>
                    <a:lnTo>
                      <a:pt x="1390" y="190"/>
                    </a:lnTo>
                    <a:lnTo>
                      <a:pt x="1428" y="152"/>
                    </a:lnTo>
                    <a:lnTo>
                      <a:pt x="1467" y="114"/>
                    </a:lnTo>
                    <a:lnTo>
                      <a:pt x="1485" y="76"/>
                    </a:lnTo>
                    <a:lnTo>
                      <a:pt x="1504" y="38"/>
                    </a:lnTo>
                    <a:lnTo>
                      <a:pt x="1543" y="19"/>
                    </a:lnTo>
                    <a:lnTo>
                      <a:pt x="1581" y="0"/>
                    </a:lnTo>
                    <a:lnTo>
                      <a:pt x="1600" y="19"/>
                    </a:lnTo>
                    <a:lnTo>
                      <a:pt x="1619" y="57"/>
                    </a:lnTo>
                    <a:lnTo>
                      <a:pt x="1619" y="95"/>
                    </a:lnTo>
                    <a:lnTo>
                      <a:pt x="1638" y="133"/>
                    </a:lnTo>
                    <a:lnTo>
                      <a:pt x="1714" y="190"/>
                    </a:lnTo>
                    <a:lnTo>
                      <a:pt x="1981" y="285"/>
                    </a:lnTo>
                    <a:lnTo>
                      <a:pt x="2114" y="343"/>
                    </a:lnTo>
                    <a:lnTo>
                      <a:pt x="2571" y="647"/>
                    </a:lnTo>
                    <a:lnTo>
                      <a:pt x="2628" y="724"/>
                    </a:lnTo>
                    <a:lnTo>
                      <a:pt x="2647" y="838"/>
                    </a:lnTo>
                    <a:lnTo>
                      <a:pt x="2647" y="952"/>
                    </a:lnTo>
                    <a:lnTo>
                      <a:pt x="2609" y="1086"/>
                    </a:lnTo>
                    <a:lnTo>
                      <a:pt x="2591" y="1200"/>
                    </a:lnTo>
                    <a:lnTo>
                      <a:pt x="2362" y="1619"/>
                    </a:lnTo>
                    <a:lnTo>
                      <a:pt x="2324" y="1752"/>
                    </a:lnTo>
                    <a:lnTo>
                      <a:pt x="2286" y="1790"/>
                    </a:lnTo>
                    <a:lnTo>
                      <a:pt x="2247" y="1848"/>
                    </a:lnTo>
                    <a:lnTo>
                      <a:pt x="2210" y="1905"/>
                    </a:lnTo>
                    <a:lnTo>
                      <a:pt x="2210" y="1943"/>
                    </a:lnTo>
                    <a:lnTo>
                      <a:pt x="2266" y="2000"/>
                    </a:lnTo>
                    <a:lnTo>
                      <a:pt x="2324" y="2000"/>
                    </a:lnTo>
                    <a:lnTo>
                      <a:pt x="2362" y="2000"/>
                    </a:lnTo>
                    <a:lnTo>
                      <a:pt x="2381" y="2019"/>
                    </a:lnTo>
                    <a:lnTo>
                      <a:pt x="2419" y="2038"/>
                    </a:lnTo>
                    <a:lnTo>
                      <a:pt x="2438" y="2095"/>
                    </a:lnTo>
                    <a:lnTo>
                      <a:pt x="2476" y="2190"/>
                    </a:lnTo>
                    <a:lnTo>
                      <a:pt x="2495" y="2228"/>
                    </a:lnTo>
                    <a:lnTo>
                      <a:pt x="2552" y="2305"/>
                    </a:lnTo>
                    <a:lnTo>
                      <a:pt x="2723" y="2514"/>
                    </a:lnTo>
                    <a:lnTo>
                      <a:pt x="2800" y="2609"/>
                    </a:lnTo>
                    <a:lnTo>
                      <a:pt x="2857" y="2667"/>
                    </a:lnTo>
                    <a:lnTo>
                      <a:pt x="2914" y="2686"/>
                    </a:lnTo>
                    <a:lnTo>
                      <a:pt x="2952" y="2705"/>
                    </a:lnTo>
                    <a:lnTo>
                      <a:pt x="2990" y="2723"/>
                    </a:lnTo>
                    <a:lnTo>
                      <a:pt x="3048" y="2743"/>
                    </a:lnTo>
                    <a:lnTo>
                      <a:pt x="3086" y="2781"/>
                    </a:lnTo>
                    <a:lnTo>
                      <a:pt x="3124" y="2857"/>
                    </a:lnTo>
                    <a:lnTo>
                      <a:pt x="3086" y="2933"/>
                    </a:lnTo>
                    <a:lnTo>
                      <a:pt x="2972" y="3048"/>
                    </a:lnTo>
                    <a:lnTo>
                      <a:pt x="2952" y="3104"/>
                    </a:lnTo>
                    <a:lnTo>
                      <a:pt x="2933" y="3295"/>
                    </a:lnTo>
                    <a:lnTo>
                      <a:pt x="2876" y="3448"/>
                    </a:lnTo>
                    <a:lnTo>
                      <a:pt x="2857" y="3505"/>
                    </a:lnTo>
                    <a:lnTo>
                      <a:pt x="2857" y="3847"/>
                    </a:lnTo>
                    <a:lnTo>
                      <a:pt x="2838" y="3962"/>
                    </a:lnTo>
                    <a:lnTo>
                      <a:pt x="2857" y="4000"/>
                    </a:lnTo>
                    <a:lnTo>
                      <a:pt x="2876" y="4114"/>
                    </a:lnTo>
                    <a:lnTo>
                      <a:pt x="2876" y="4152"/>
                    </a:lnTo>
                    <a:lnTo>
                      <a:pt x="2857" y="4438"/>
                    </a:lnTo>
                    <a:lnTo>
                      <a:pt x="2857" y="4457"/>
                    </a:lnTo>
                    <a:lnTo>
                      <a:pt x="2838" y="4457"/>
                    </a:lnTo>
                    <a:lnTo>
                      <a:pt x="2800" y="4476"/>
                    </a:lnTo>
                    <a:lnTo>
                      <a:pt x="2762" y="4590"/>
                    </a:lnTo>
                    <a:lnTo>
                      <a:pt x="2743" y="4609"/>
                    </a:lnTo>
                    <a:lnTo>
                      <a:pt x="2723" y="4628"/>
                    </a:lnTo>
                    <a:lnTo>
                      <a:pt x="2686" y="4648"/>
                    </a:lnTo>
                    <a:lnTo>
                      <a:pt x="2628" y="4648"/>
                    </a:lnTo>
                    <a:lnTo>
                      <a:pt x="2591" y="4648"/>
                    </a:lnTo>
                    <a:lnTo>
                      <a:pt x="2514" y="4648"/>
                    </a:lnTo>
                    <a:lnTo>
                      <a:pt x="2495" y="4648"/>
                    </a:lnTo>
                    <a:lnTo>
                      <a:pt x="2476" y="4648"/>
                    </a:lnTo>
                    <a:lnTo>
                      <a:pt x="2476" y="4686"/>
                    </a:lnTo>
                    <a:lnTo>
                      <a:pt x="2457" y="4704"/>
                    </a:lnTo>
                    <a:lnTo>
                      <a:pt x="2438" y="4724"/>
                    </a:lnTo>
                    <a:lnTo>
                      <a:pt x="2419" y="4724"/>
                    </a:lnTo>
                    <a:lnTo>
                      <a:pt x="2362" y="4743"/>
                    </a:lnTo>
                    <a:lnTo>
                      <a:pt x="2343" y="4762"/>
                    </a:lnTo>
                    <a:lnTo>
                      <a:pt x="2324" y="4781"/>
                    </a:lnTo>
                    <a:lnTo>
                      <a:pt x="2305" y="4781"/>
                    </a:lnTo>
                    <a:lnTo>
                      <a:pt x="2286" y="4781"/>
                    </a:lnTo>
                    <a:lnTo>
                      <a:pt x="2266" y="4781"/>
                    </a:lnTo>
                    <a:lnTo>
                      <a:pt x="2266" y="4800"/>
                    </a:lnTo>
                    <a:lnTo>
                      <a:pt x="2247" y="4838"/>
                    </a:lnTo>
                    <a:lnTo>
                      <a:pt x="2266" y="4838"/>
                    </a:lnTo>
                    <a:lnTo>
                      <a:pt x="2266" y="4857"/>
                    </a:lnTo>
                    <a:lnTo>
                      <a:pt x="2266" y="4895"/>
                    </a:lnTo>
                    <a:lnTo>
                      <a:pt x="2229" y="4933"/>
                    </a:lnTo>
                    <a:lnTo>
                      <a:pt x="2229" y="4971"/>
                    </a:lnTo>
                    <a:lnTo>
                      <a:pt x="2210" y="4990"/>
                    </a:lnTo>
                    <a:lnTo>
                      <a:pt x="2171" y="5009"/>
                    </a:lnTo>
                    <a:lnTo>
                      <a:pt x="2133" y="5067"/>
                    </a:lnTo>
                    <a:lnTo>
                      <a:pt x="2114" y="5105"/>
                    </a:lnTo>
                    <a:lnTo>
                      <a:pt x="2000" y="5124"/>
                    </a:lnTo>
                    <a:lnTo>
                      <a:pt x="1123" y="5276"/>
                    </a:lnTo>
                    <a:lnTo>
                      <a:pt x="1123" y="5562"/>
                    </a:lnTo>
                    <a:lnTo>
                      <a:pt x="1143" y="5657"/>
                    </a:lnTo>
                    <a:lnTo>
                      <a:pt x="1143" y="5733"/>
                    </a:lnTo>
                    <a:lnTo>
                      <a:pt x="1105" y="5847"/>
                    </a:lnTo>
                    <a:lnTo>
                      <a:pt x="1047" y="5943"/>
                    </a:lnTo>
                    <a:lnTo>
                      <a:pt x="1009" y="6019"/>
                    </a:lnTo>
                    <a:lnTo>
                      <a:pt x="971" y="6038"/>
                    </a:lnTo>
                    <a:lnTo>
                      <a:pt x="895" y="6038"/>
                    </a:lnTo>
                    <a:lnTo>
                      <a:pt x="857" y="6057"/>
                    </a:lnTo>
                    <a:lnTo>
                      <a:pt x="800" y="6114"/>
                    </a:lnTo>
                    <a:lnTo>
                      <a:pt x="762" y="6190"/>
                    </a:lnTo>
                    <a:lnTo>
                      <a:pt x="742" y="6267"/>
                    </a:lnTo>
                    <a:lnTo>
                      <a:pt x="742" y="6362"/>
                    </a:lnTo>
                    <a:lnTo>
                      <a:pt x="610" y="6381"/>
                    </a:lnTo>
                    <a:lnTo>
                      <a:pt x="533" y="6400"/>
                    </a:lnTo>
                    <a:lnTo>
                      <a:pt x="457" y="6381"/>
                    </a:lnTo>
                    <a:lnTo>
                      <a:pt x="229" y="6286"/>
                    </a:lnTo>
                    <a:lnTo>
                      <a:pt x="152" y="6267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52226" name="Group 2">
              <a:extLst>
                <a:ext uri="{FF2B5EF4-FFF2-40B4-BE49-F238E27FC236}">
                  <a16:creationId xmlns:a16="http://schemas.microsoft.com/office/drawing/2014/main" id="{F0636359-4236-5F4E-A407-0178C19592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991725" y="2682875"/>
              <a:ext cx="2800350" cy="4195763"/>
              <a:chOff x="19981863" y="5364163"/>
              <a:chExt cx="5603752" cy="8393112"/>
            </a:xfrm>
          </p:grpSpPr>
          <p:sp>
            <p:nvSpPr>
              <p:cNvPr id="52265" name="Freeform 18">
                <a:extLst>
                  <a:ext uri="{FF2B5EF4-FFF2-40B4-BE49-F238E27FC236}">
                    <a16:creationId xmlns:a16="http://schemas.microsoft.com/office/drawing/2014/main" id="{3FCB8A16-BA75-AC42-94A5-19CF2FFE0B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34750" y="13057188"/>
                <a:ext cx="528638" cy="700087"/>
              </a:xfrm>
              <a:custGeom>
                <a:avLst/>
                <a:gdLst>
                  <a:gd name="T0" fmla="*/ 2147483646 w 1468"/>
                  <a:gd name="T1" fmla="*/ 0 h 1944"/>
                  <a:gd name="T2" fmla="*/ 2147483646 w 1468"/>
                  <a:gd name="T3" fmla="*/ 0 h 1944"/>
                  <a:gd name="T4" fmla="*/ 0 w 1468"/>
                  <a:gd name="T5" fmla="*/ 2147483646 h 1944"/>
                  <a:gd name="T6" fmla="*/ 2147483646 w 1468"/>
                  <a:gd name="T7" fmla="*/ 2147483646 h 1944"/>
                  <a:gd name="T8" fmla="*/ 2147483646 w 1468"/>
                  <a:gd name="T9" fmla="*/ 2147483646 h 1944"/>
                  <a:gd name="T10" fmla="*/ 2147483646 w 1468"/>
                  <a:gd name="T11" fmla="*/ 2147483646 h 1944"/>
                  <a:gd name="T12" fmla="*/ 2147483646 w 1468"/>
                  <a:gd name="T13" fmla="*/ 2147483646 h 1944"/>
                  <a:gd name="T14" fmla="*/ 2147483646 w 1468"/>
                  <a:gd name="T15" fmla="*/ 2147483646 h 1944"/>
                  <a:gd name="T16" fmla="*/ 2147483646 w 1468"/>
                  <a:gd name="T17" fmla="*/ 2147483646 h 1944"/>
                  <a:gd name="T18" fmla="*/ 2147483646 w 1468"/>
                  <a:gd name="T19" fmla="*/ 0 h 1944"/>
                  <a:gd name="T20" fmla="*/ 2147483646 w 1468"/>
                  <a:gd name="T21" fmla="*/ 2147483646 h 1944"/>
                  <a:gd name="T22" fmla="*/ 2147483646 w 1468"/>
                  <a:gd name="T23" fmla="*/ 2147483646 h 1944"/>
                  <a:gd name="T24" fmla="*/ 2147483646 w 1468"/>
                  <a:gd name="T25" fmla="*/ 2147483646 h 1944"/>
                  <a:gd name="T26" fmla="*/ 2147483646 w 1468"/>
                  <a:gd name="T27" fmla="*/ 2147483646 h 1944"/>
                  <a:gd name="T28" fmla="*/ 2147483646 w 1468"/>
                  <a:gd name="T29" fmla="*/ 2147483646 h 1944"/>
                  <a:gd name="T30" fmla="*/ 2147483646 w 1468"/>
                  <a:gd name="T31" fmla="*/ 2147483646 h 19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44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5" y="0"/>
                      <a:pt x="0" y="323"/>
                      <a:pt x="0" y="724"/>
                    </a:cubicBezTo>
                    <a:cubicBezTo>
                      <a:pt x="0" y="876"/>
                      <a:pt x="39" y="1009"/>
                      <a:pt x="115" y="1124"/>
                    </a:cubicBezTo>
                    <a:cubicBezTo>
                      <a:pt x="667" y="1904"/>
                      <a:pt x="667" y="1904"/>
                      <a:pt x="667" y="1904"/>
                    </a:cubicBezTo>
                    <a:cubicBezTo>
                      <a:pt x="686" y="1943"/>
                      <a:pt x="706" y="1943"/>
                      <a:pt x="724" y="1943"/>
                    </a:cubicBezTo>
                    <a:cubicBezTo>
                      <a:pt x="743" y="1943"/>
                      <a:pt x="762" y="1943"/>
                      <a:pt x="782" y="1904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09"/>
                      <a:pt x="1467" y="876"/>
                      <a:pt x="1467" y="724"/>
                    </a:cubicBezTo>
                    <a:cubicBezTo>
                      <a:pt x="1467" y="323"/>
                      <a:pt x="1124" y="0"/>
                      <a:pt x="724" y="0"/>
                    </a:cubicBezTo>
                    <a:close/>
                    <a:moveTo>
                      <a:pt x="724" y="1028"/>
                    </a:moveTo>
                    <a:lnTo>
                      <a:pt x="724" y="1028"/>
                    </a:lnTo>
                    <a:cubicBezTo>
                      <a:pt x="572" y="1028"/>
                      <a:pt x="439" y="895"/>
                      <a:pt x="439" y="724"/>
                    </a:cubicBezTo>
                    <a:cubicBezTo>
                      <a:pt x="439" y="571"/>
                      <a:pt x="572" y="438"/>
                      <a:pt x="724" y="438"/>
                    </a:cubicBezTo>
                    <a:cubicBezTo>
                      <a:pt x="896" y="438"/>
                      <a:pt x="1029" y="571"/>
                      <a:pt x="1029" y="724"/>
                    </a:cubicBezTo>
                    <a:cubicBezTo>
                      <a:pt x="1029" y="895"/>
                      <a:pt x="896" y="1028"/>
                      <a:pt x="724" y="1028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66" name="Text Box 19">
                <a:extLst>
                  <a:ext uri="{FF2B5EF4-FFF2-40B4-BE49-F238E27FC236}">
                    <a16:creationId xmlns:a16="http://schemas.microsoft.com/office/drawing/2014/main" id="{2D4A8F31-3165-8843-802B-871591160B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400963" y="5364163"/>
                <a:ext cx="1928471" cy="6619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Manila</a:t>
                </a:r>
              </a:p>
            </p:txBody>
          </p:sp>
          <p:sp>
            <p:nvSpPr>
              <p:cNvPr id="2" name="Text Box 20">
                <a:extLst>
                  <a:ext uri="{FF2B5EF4-FFF2-40B4-BE49-F238E27FC236}">
                    <a16:creationId xmlns:a16="http://schemas.microsoft.com/office/drawing/2014/main" id="{A0497DE5-0503-E84A-923F-5A26B9E37B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384811" y="12575952"/>
                <a:ext cx="1200804" cy="438233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Davao</a:t>
                </a:r>
              </a:p>
            </p:txBody>
          </p:sp>
          <p:sp>
            <p:nvSpPr>
              <p:cNvPr id="52268" name="Freeform 21">
                <a:extLst>
                  <a:ext uri="{FF2B5EF4-FFF2-40B4-BE49-F238E27FC236}">
                    <a16:creationId xmlns:a16="http://schemas.microsoft.com/office/drawing/2014/main" id="{75034576-8AE5-9647-B236-EB7F9B95B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1863" y="5973763"/>
                <a:ext cx="528637" cy="700087"/>
              </a:xfrm>
              <a:custGeom>
                <a:avLst/>
                <a:gdLst>
                  <a:gd name="T0" fmla="*/ 2147483646 w 1468"/>
                  <a:gd name="T1" fmla="*/ 0 h 1944"/>
                  <a:gd name="T2" fmla="*/ 2147483646 w 1468"/>
                  <a:gd name="T3" fmla="*/ 0 h 1944"/>
                  <a:gd name="T4" fmla="*/ 0 w 1468"/>
                  <a:gd name="T5" fmla="*/ 2147483646 h 1944"/>
                  <a:gd name="T6" fmla="*/ 2147483646 w 1468"/>
                  <a:gd name="T7" fmla="*/ 2147483646 h 1944"/>
                  <a:gd name="T8" fmla="*/ 2147483646 w 1468"/>
                  <a:gd name="T9" fmla="*/ 2147483646 h 1944"/>
                  <a:gd name="T10" fmla="*/ 2147483646 w 1468"/>
                  <a:gd name="T11" fmla="*/ 2147483646 h 1944"/>
                  <a:gd name="T12" fmla="*/ 2147483646 w 1468"/>
                  <a:gd name="T13" fmla="*/ 2147483646 h 1944"/>
                  <a:gd name="T14" fmla="*/ 2147483646 w 1468"/>
                  <a:gd name="T15" fmla="*/ 2147483646 h 1944"/>
                  <a:gd name="T16" fmla="*/ 2147483646 w 1468"/>
                  <a:gd name="T17" fmla="*/ 2147483646 h 1944"/>
                  <a:gd name="T18" fmla="*/ 2147483646 w 1468"/>
                  <a:gd name="T19" fmla="*/ 0 h 1944"/>
                  <a:gd name="T20" fmla="*/ 2147483646 w 1468"/>
                  <a:gd name="T21" fmla="*/ 2147483646 h 1944"/>
                  <a:gd name="T22" fmla="*/ 2147483646 w 1468"/>
                  <a:gd name="T23" fmla="*/ 2147483646 h 1944"/>
                  <a:gd name="T24" fmla="*/ 2147483646 w 1468"/>
                  <a:gd name="T25" fmla="*/ 2147483646 h 1944"/>
                  <a:gd name="T26" fmla="*/ 2147483646 w 1468"/>
                  <a:gd name="T27" fmla="*/ 2147483646 h 1944"/>
                  <a:gd name="T28" fmla="*/ 2147483646 w 1468"/>
                  <a:gd name="T29" fmla="*/ 2147483646 h 1944"/>
                  <a:gd name="T30" fmla="*/ 2147483646 w 1468"/>
                  <a:gd name="T31" fmla="*/ 2147483646 h 19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44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0" y="324"/>
                      <a:pt x="0" y="724"/>
                    </a:cubicBezTo>
                    <a:cubicBezTo>
                      <a:pt x="0" y="876"/>
                      <a:pt x="38" y="1009"/>
                      <a:pt x="114" y="1124"/>
                    </a:cubicBezTo>
                    <a:cubicBezTo>
                      <a:pt x="686" y="1905"/>
                      <a:pt x="686" y="1905"/>
                      <a:pt x="686" y="1905"/>
                    </a:cubicBezTo>
                    <a:cubicBezTo>
                      <a:pt x="705" y="1943"/>
                      <a:pt x="724" y="1943"/>
                      <a:pt x="743" y="1943"/>
                    </a:cubicBezTo>
                    <a:cubicBezTo>
                      <a:pt x="762" y="1943"/>
                      <a:pt x="781" y="1943"/>
                      <a:pt x="800" y="1905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09"/>
                      <a:pt x="1467" y="876"/>
                      <a:pt x="1467" y="724"/>
                    </a:cubicBezTo>
                    <a:cubicBezTo>
                      <a:pt x="1467" y="324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1" y="1028"/>
                      <a:pt x="438" y="895"/>
                      <a:pt x="438" y="724"/>
                    </a:cubicBezTo>
                    <a:cubicBezTo>
                      <a:pt x="438" y="571"/>
                      <a:pt x="571" y="438"/>
                      <a:pt x="743" y="438"/>
                    </a:cubicBezTo>
                    <a:cubicBezTo>
                      <a:pt x="895" y="438"/>
                      <a:pt x="1028" y="571"/>
                      <a:pt x="1028" y="724"/>
                    </a:cubicBezTo>
                    <a:cubicBezTo>
                      <a:pt x="1028" y="895"/>
                      <a:pt x="895" y="1028"/>
                      <a:pt x="743" y="1028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63FE7247-EBC5-5640-9E3B-70E9587AEA0A}"/>
              </a:ext>
            </a:extLst>
          </p:cNvPr>
          <p:cNvGrpSpPr/>
          <p:nvPr/>
        </p:nvGrpSpPr>
        <p:grpSpPr>
          <a:xfrm>
            <a:off x="862542" y="2165615"/>
            <a:ext cx="5987521" cy="2612760"/>
            <a:chOff x="1035050" y="2598738"/>
            <a:chExt cx="7185025" cy="3135312"/>
          </a:xfrm>
        </p:grpSpPr>
        <p:sp>
          <p:nvSpPr>
            <p:cNvPr id="52246" name="Text Box 22">
              <a:extLst>
                <a:ext uri="{FF2B5EF4-FFF2-40B4-BE49-F238E27FC236}">
                  <a16:creationId xmlns:a16="http://schemas.microsoft.com/office/drawing/2014/main" id="{E714BD84-4166-4C4F-BA9C-6642BDDC9A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816350"/>
              <a:ext cx="1065213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MANILA</a:t>
              </a:r>
            </a:p>
          </p:txBody>
        </p:sp>
        <p:sp>
          <p:nvSpPr>
            <p:cNvPr id="52247" name="Text Box 23">
              <a:extLst>
                <a:ext uri="{FF2B5EF4-FFF2-40B4-BE49-F238E27FC236}">
                  <a16:creationId xmlns:a16="http://schemas.microsoft.com/office/drawing/2014/main" id="{A213A42F-D6EB-3843-90D9-3AF94F850F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7763" y="4913313"/>
              <a:ext cx="942975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DAVAO</a:t>
              </a:r>
            </a:p>
          </p:txBody>
        </p:sp>
        <p:sp>
          <p:nvSpPr>
            <p:cNvPr id="52248" name="Text Box 24">
              <a:extLst>
                <a:ext uri="{FF2B5EF4-FFF2-40B4-BE49-F238E27FC236}">
                  <a16:creationId xmlns:a16="http://schemas.microsoft.com/office/drawing/2014/main" id="{5E343E4A-38EA-9C47-90A4-403B18712B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86025" y="2598738"/>
              <a:ext cx="5734050" cy="8556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spcAft>
                  <a:spcPct val="0"/>
                </a:spcAft>
                <a:defRPr/>
              </a:pPr>
              <a:r>
                <a:rPr lang="en-US" altLang="en-UA" sz="4625" b="1" dirty="0"/>
                <a:t>PHILIPPINES</a:t>
              </a:r>
            </a:p>
          </p:txBody>
        </p:sp>
        <p:grpSp>
          <p:nvGrpSpPr>
            <p:cNvPr id="52230" name="Group 1">
              <a:extLst>
                <a:ext uri="{FF2B5EF4-FFF2-40B4-BE49-F238E27FC236}">
                  <a16:creationId xmlns:a16="http://schemas.microsoft.com/office/drawing/2014/main" id="{218ACF0B-39CA-5E44-B944-EA778E6147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2747963"/>
              <a:ext cx="1036638" cy="517525"/>
              <a:chOff x="2311400" y="5548313"/>
              <a:chExt cx="2071688" cy="1035050"/>
            </a:xfrm>
          </p:grpSpPr>
          <p:sp>
            <p:nvSpPr>
              <p:cNvPr id="52233" name="Freeform 25">
                <a:extLst>
                  <a:ext uri="{FF2B5EF4-FFF2-40B4-BE49-F238E27FC236}">
                    <a16:creationId xmlns:a16="http://schemas.microsoft.com/office/drawing/2014/main" id="{5744CE90-42A9-DF4B-AAE8-ABBA83C51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5548313"/>
                <a:ext cx="2071688" cy="1035050"/>
              </a:xfrm>
              <a:custGeom>
                <a:avLst/>
                <a:gdLst>
                  <a:gd name="T0" fmla="*/ 0 w 5754"/>
                  <a:gd name="T1" fmla="*/ 0 h 2877"/>
                  <a:gd name="T2" fmla="*/ 2147483646 w 5754"/>
                  <a:gd name="T3" fmla="*/ 0 h 2877"/>
                  <a:gd name="T4" fmla="*/ 2147483646 w 5754"/>
                  <a:gd name="T5" fmla="*/ 2147483646 h 2877"/>
                  <a:gd name="T6" fmla="*/ 0 w 5754"/>
                  <a:gd name="T7" fmla="*/ 2147483646 h 2877"/>
                  <a:gd name="T8" fmla="*/ 0 w 5754"/>
                  <a:gd name="T9" fmla="*/ 0 h 28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54" h="2877">
                    <a:moveTo>
                      <a:pt x="0" y="0"/>
                    </a:moveTo>
                    <a:lnTo>
                      <a:pt x="5753" y="0"/>
                    </a:lnTo>
                    <a:lnTo>
                      <a:pt x="5753" y="2876"/>
                    </a:lnTo>
                    <a:lnTo>
                      <a:pt x="0" y="287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38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34" name="Freeform 26">
                <a:extLst>
                  <a:ext uri="{FF2B5EF4-FFF2-40B4-BE49-F238E27FC236}">
                    <a16:creationId xmlns:a16="http://schemas.microsoft.com/office/drawing/2014/main" id="{787E3DCA-D030-E647-92C7-A2CA652BE8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6069013"/>
                <a:ext cx="2071688" cy="514350"/>
              </a:xfrm>
              <a:custGeom>
                <a:avLst/>
                <a:gdLst>
                  <a:gd name="T0" fmla="*/ 0 w 5754"/>
                  <a:gd name="T1" fmla="*/ 0 h 1430"/>
                  <a:gd name="T2" fmla="*/ 2147483646 w 5754"/>
                  <a:gd name="T3" fmla="*/ 0 h 1430"/>
                  <a:gd name="T4" fmla="*/ 2147483646 w 5754"/>
                  <a:gd name="T5" fmla="*/ 2147483646 h 1430"/>
                  <a:gd name="T6" fmla="*/ 0 w 5754"/>
                  <a:gd name="T7" fmla="*/ 2147483646 h 1430"/>
                  <a:gd name="T8" fmla="*/ 0 w 5754"/>
                  <a:gd name="T9" fmla="*/ 0 h 14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54" h="1430">
                    <a:moveTo>
                      <a:pt x="0" y="0"/>
                    </a:moveTo>
                    <a:lnTo>
                      <a:pt x="5753" y="0"/>
                    </a:lnTo>
                    <a:lnTo>
                      <a:pt x="5753" y="1429"/>
                    </a:lnTo>
                    <a:lnTo>
                      <a:pt x="0" y="142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35" name="Freeform 27">
                <a:extLst>
                  <a:ext uri="{FF2B5EF4-FFF2-40B4-BE49-F238E27FC236}">
                    <a16:creationId xmlns:a16="http://schemas.microsoft.com/office/drawing/2014/main" id="{D9487BE6-1054-AC4E-8EFF-036996BC7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5548313"/>
                <a:ext cx="898525" cy="1035050"/>
              </a:xfrm>
              <a:custGeom>
                <a:avLst/>
                <a:gdLst>
                  <a:gd name="T0" fmla="*/ 2147483646 w 2497"/>
                  <a:gd name="T1" fmla="*/ 2147483646 h 2877"/>
                  <a:gd name="T2" fmla="*/ 0 w 2497"/>
                  <a:gd name="T3" fmla="*/ 2147483646 h 2877"/>
                  <a:gd name="T4" fmla="*/ 0 w 2497"/>
                  <a:gd name="T5" fmla="*/ 0 h 2877"/>
                  <a:gd name="T6" fmla="*/ 2147483646 w 2497"/>
                  <a:gd name="T7" fmla="*/ 2147483646 h 28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497" h="2877">
                    <a:moveTo>
                      <a:pt x="2496" y="1447"/>
                    </a:moveTo>
                    <a:lnTo>
                      <a:pt x="0" y="2876"/>
                    </a:lnTo>
                    <a:lnTo>
                      <a:pt x="0" y="0"/>
                    </a:lnTo>
                    <a:lnTo>
                      <a:pt x="2496" y="1447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36" name="Freeform 28">
                <a:extLst>
                  <a:ext uri="{FF2B5EF4-FFF2-40B4-BE49-F238E27FC236}">
                    <a16:creationId xmlns:a16="http://schemas.microsoft.com/office/drawing/2014/main" id="{CE2FC623-8488-2E46-9BF6-5A27FE0B4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5548313"/>
                <a:ext cx="898525" cy="1035050"/>
              </a:xfrm>
              <a:custGeom>
                <a:avLst/>
                <a:gdLst>
                  <a:gd name="T0" fmla="*/ 2147483646 w 2497"/>
                  <a:gd name="T1" fmla="*/ 2147483646 h 2877"/>
                  <a:gd name="T2" fmla="*/ 0 w 2497"/>
                  <a:gd name="T3" fmla="*/ 2147483646 h 2877"/>
                  <a:gd name="T4" fmla="*/ 0 w 2497"/>
                  <a:gd name="T5" fmla="*/ 0 h 28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497" h="2877">
                    <a:moveTo>
                      <a:pt x="2496" y="1447"/>
                    </a:moveTo>
                    <a:lnTo>
                      <a:pt x="0" y="2876"/>
                    </a:lnTo>
                    <a:lnTo>
                      <a:pt x="0" y="0"/>
                    </a:lnTo>
                  </a:path>
                </a:pathLst>
              </a:cu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52237" name="Freeform 29">
                <a:extLst>
                  <a:ext uri="{FF2B5EF4-FFF2-40B4-BE49-F238E27FC236}">
                    <a16:creationId xmlns:a16="http://schemas.microsoft.com/office/drawing/2014/main" id="{B5B69EB9-0B54-BE40-B1E3-CA2D29EEE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5967413"/>
                <a:ext cx="206375" cy="206375"/>
              </a:xfrm>
              <a:custGeom>
                <a:avLst/>
                <a:gdLst>
                  <a:gd name="T0" fmla="*/ 2147483646 w 572"/>
                  <a:gd name="T1" fmla="*/ 0 h 572"/>
                  <a:gd name="T2" fmla="*/ 2147483646 w 572"/>
                  <a:gd name="T3" fmla="*/ 0 h 572"/>
                  <a:gd name="T4" fmla="*/ 2147483646 w 572"/>
                  <a:gd name="T5" fmla="*/ 2147483646 h 572"/>
                  <a:gd name="T6" fmla="*/ 2147483646 w 572"/>
                  <a:gd name="T7" fmla="*/ 2147483646 h 572"/>
                  <a:gd name="T8" fmla="*/ 0 w 572"/>
                  <a:gd name="T9" fmla="*/ 2147483646 h 572"/>
                  <a:gd name="T10" fmla="*/ 2147483646 w 572"/>
                  <a:gd name="T11" fmla="*/ 0 h 5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72" h="572">
                    <a:moveTo>
                      <a:pt x="286" y="0"/>
                    </a:moveTo>
                    <a:lnTo>
                      <a:pt x="286" y="0"/>
                    </a:lnTo>
                    <a:cubicBezTo>
                      <a:pt x="438" y="0"/>
                      <a:pt x="571" y="114"/>
                      <a:pt x="571" y="285"/>
                    </a:cubicBezTo>
                    <a:cubicBezTo>
                      <a:pt x="571" y="438"/>
                      <a:pt x="438" y="571"/>
                      <a:pt x="286" y="571"/>
                    </a:cubicBezTo>
                    <a:cubicBezTo>
                      <a:pt x="133" y="571"/>
                      <a:pt x="0" y="438"/>
                      <a:pt x="0" y="285"/>
                    </a:cubicBezTo>
                    <a:cubicBezTo>
                      <a:pt x="0" y="114"/>
                      <a:pt x="133" y="0"/>
                      <a:pt x="286" y="0"/>
                    </a:cubicBez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38" name="Freeform 30">
                <a:extLst>
                  <a:ext uri="{FF2B5EF4-FFF2-40B4-BE49-F238E27FC236}">
                    <a16:creationId xmlns:a16="http://schemas.microsoft.com/office/drawing/2014/main" id="{479A97EB-CC69-364E-A20E-EB2032FDA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588" y="6056313"/>
                <a:ext cx="220662" cy="26987"/>
              </a:xfrm>
              <a:custGeom>
                <a:avLst/>
                <a:gdLst>
                  <a:gd name="T0" fmla="*/ 0 w 611"/>
                  <a:gd name="T1" fmla="*/ 2147483646 h 77"/>
                  <a:gd name="T2" fmla="*/ 2147483646 w 611"/>
                  <a:gd name="T3" fmla="*/ 2147483646 h 77"/>
                  <a:gd name="T4" fmla="*/ 2147483646 w 611"/>
                  <a:gd name="T5" fmla="*/ 2147483646 h 77"/>
                  <a:gd name="T6" fmla="*/ 2147483646 w 611"/>
                  <a:gd name="T7" fmla="*/ 0 h 77"/>
                  <a:gd name="T8" fmla="*/ 0 w 611"/>
                  <a:gd name="T9" fmla="*/ 2147483646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1" h="77">
                    <a:moveTo>
                      <a:pt x="0" y="37"/>
                    </a:moveTo>
                    <a:lnTo>
                      <a:pt x="38" y="76"/>
                    </a:lnTo>
                    <a:lnTo>
                      <a:pt x="610" y="37"/>
                    </a:lnTo>
                    <a:lnTo>
                      <a:pt x="38" y="0"/>
                    </a:lnTo>
                    <a:lnTo>
                      <a:pt x="0" y="37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39" name="Freeform 31">
                <a:extLst>
                  <a:ext uri="{FF2B5EF4-FFF2-40B4-BE49-F238E27FC236}">
                    <a16:creationId xmlns:a16="http://schemas.microsoft.com/office/drawing/2014/main" id="{46DB6F36-B2FD-A84A-8797-9D8F62E86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225" y="6069013"/>
                <a:ext cx="200025" cy="34925"/>
              </a:xfrm>
              <a:custGeom>
                <a:avLst/>
                <a:gdLst>
                  <a:gd name="T0" fmla="*/ 0 w 554"/>
                  <a:gd name="T1" fmla="*/ 2147483646 h 97"/>
                  <a:gd name="T2" fmla="*/ 2147483646 w 554"/>
                  <a:gd name="T3" fmla="*/ 2147483646 h 97"/>
                  <a:gd name="T4" fmla="*/ 2147483646 w 554"/>
                  <a:gd name="T5" fmla="*/ 0 h 97"/>
                  <a:gd name="T6" fmla="*/ 0 w 554"/>
                  <a:gd name="T7" fmla="*/ 2147483646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4" h="97">
                    <a:moveTo>
                      <a:pt x="0" y="77"/>
                    </a:moveTo>
                    <a:lnTo>
                      <a:pt x="38" y="96"/>
                    </a:lnTo>
                    <a:lnTo>
                      <a:pt x="553" y="0"/>
                    </a:lnTo>
                    <a:lnTo>
                      <a:pt x="0" y="77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40" name="Freeform 32">
                <a:extLst>
                  <a:ext uri="{FF2B5EF4-FFF2-40B4-BE49-F238E27FC236}">
                    <a16:creationId xmlns:a16="http://schemas.microsoft.com/office/drawing/2014/main" id="{68C4A6BB-08D8-5043-8310-CF050D6F5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225" y="6029325"/>
                <a:ext cx="200025" cy="41275"/>
              </a:xfrm>
              <a:custGeom>
                <a:avLst/>
                <a:gdLst>
                  <a:gd name="T0" fmla="*/ 0 w 554"/>
                  <a:gd name="T1" fmla="*/ 2147483646 h 115"/>
                  <a:gd name="T2" fmla="*/ 2147483646 w 554"/>
                  <a:gd name="T3" fmla="*/ 0 h 115"/>
                  <a:gd name="T4" fmla="*/ 2147483646 w 554"/>
                  <a:gd name="T5" fmla="*/ 2147483646 h 115"/>
                  <a:gd name="T6" fmla="*/ 0 w 554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4" h="115">
                    <a:moveTo>
                      <a:pt x="0" y="38"/>
                    </a:moveTo>
                    <a:lnTo>
                      <a:pt x="38" y="0"/>
                    </a:lnTo>
                    <a:lnTo>
                      <a:pt x="553" y="114"/>
                    </a:lnTo>
                    <a:lnTo>
                      <a:pt x="0" y="38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41" name="Freeform 33">
                <a:extLst>
                  <a:ext uri="{FF2B5EF4-FFF2-40B4-BE49-F238E27FC236}">
                    <a16:creationId xmlns:a16="http://schemas.microsoft.com/office/drawing/2014/main" id="{F735CF21-78F3-F64D-B75B-CEA9F3076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6500" y="5911850"/>
                <a:ext cx="158750" cy="157163"/>
              </a:xfrm>
              <a:custGeom>
                <a:avLst/>
                <a:gdLst>
                  <a:gd name="T0" fmla="*/ 0 w 440"/>
                  <a:gd name="T1" fmla="*/ 0 h 438"/>
                  <a:gd name="T2" fmla="*/ 0 w 440"/>
                  <a:gd name="T3" fmla="*/ 2147483646 h 438"/>
                  <a:gd name="T4" fmla="*/ 2147483646 w 440"/>
                  <a:gd name="T5" fmla="*/ 2147483646 h 438"/>
                  <a:gd name="T6" fmla="*/ 2147483646 w 440"/>
                  <a:gd name="T7" fmla="*/ 0 h 438"/>
                  <a:gd name="T8" fmla="*/ 0 w 440"/>
                  <a:gd name="T9" fmla="*/ 0 h 4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0" h="438">
                    <a:moveTo>
                      <a:pt x="0" y="0"/>
                    </a:moveTo>
                    <a:lnTo>
                      <a:pt x="0" y="56"/>
                    </a:lnTo>
                    <a:lnTo>
                      <a:pt x="439" y="437"/>
                    </a:lnTo>
                    <a:lnTo>
                      <a:pt x="5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42" name="Freeform 34">
                <a:extLst>
                  <a:ext uri="{FF2B5EF4-FFF2-40B4-BE49-F238E27FC236}">
                    <a16:creationId xmlns:a16="http://schemas.microsoft.com/office/drawing/2014/main" id="{7DED75A3-D4F0-3145-948D-1E0123435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6500" y="5946775"/>
                <a:ext cx="158750" cy="123825"/>
              </a:xfrm>
              <a:custGeom>
                <a:avLst/>
                <a:gdLst>
                  <a:gd name="T0" fmla="*/ 0 w 440"/>
                  <a:gd name="T1" fmla="*/ 0 h 343"/>
                  <a:gd name="T2" fmla="*/ 0 w 440"/>
                  <a:gd name="T3" fmla="*/ 2147483646 h 343"/>
                  <a:gd name="T4" fmla="*/ 2147483646 w 440"/>
                  <a:gd name="T5" fmla="*/ 2147483646 h 343"/>
                  <a:gd name="T6" fmla="*/ 0 w 440"/>
                  <a:gd name="T7" fmla="*/ 0 h 3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0" h="343">
                    <a:moveTo>
                      <a:pt x="0" y="0"/>
                    </a:moveTo>
                    <a:lnTo>
                      <a:pt x="0" y="57"/>
                    </a:lnTo>
                    <a:lnTo>
                      <a:pt x="439" y="34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43" name="Freeform 35">
                <a:extLst>
                  <a:ext uri="{FF2B5EF4-FFF2-40B4-BE49-F238E27FC236}">
                    <a16:creationId xmlns:a16="http://schemas.microsoft.com/office/drawing/2014/main" id="{E120C8D8-A612-A34F-B2A3-39070B247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9838" y="5911850"/>
                <a:ext cx="123825" cy="157163"/>
              </a:xfrm>
              <a:custGeom>
                <a:avLst/>
                <a:gdLst>
                  <a:gd name="T0" fmla="*/ 0 w 344"/>
                  <a:gd name="T1" fmla="*/ 0 h 438"/>
                  <a:gd name="T2" fmla="*/ 2147483646 w 344"/>
                  <a:gd name="T3" fmla="*/ 0 h 438"/>
                  <a:gd name="T4" fmla="*/ 2147483646 w 344"/>
                  <a:gd name="T5" fmla="*/ 2147483646 h 438"/>
                  <a:gd name="T6" fmla="*/ 0 w 344"/>
                  <a:gd name="T7" fmla="*/ 0 h 4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4" h="438">
                    <a:moveTo>
                      <a:pt x="0" y="0"/>
                    </a:moveTo>
                    <a:lnTo>
                      <a:pt x="57" y="0"/>
                    </a:lnTo>
                    <a:lnTo>
                      <a:pt x="343" y="43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44" name="Freeform 36">
                <a:extLst>
                  <a:ext uri="{FF2B5EF4-FFF2-40B4-BE49-F238E27FC236}">
                    <a16:creationId xmlns:a16="http://schemas.microsoft.com/office/drawing/2014/main" id="{A3D0C50E-B210-5E46-B7F3-E29DA1114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375" y="5849938"/>
                <a:ext cx="26988" cy="219075"/>
              </a:xfrm>
              <a:custGeom>
                <a:avLst/>
                <a:gdLst>
                  <a:gd name="T0" fmla="*/ 2147483646 w 77"/>
                  <a:gd name="T1" fmla="*/ 0 h 610"/>
                  <a:gd name="T2" fmla="*/ 0 w 77"/>
                  <a:gd name="T3" fmla="*/ 2147483646 h 610"/>
                  <a:gd name="T4" fmla="*/ 2147483646 w 77"/>
                  <a:gd name="T5" fmla="*/ 2147483646 h 610"/>
                  <a:gd name="T6" fmla="*/ 2147483646 w 77"/>
                  <a:gd name="T7" fmla="*/ 2147483646 h 610"/>
                  <a:gd name="T8" fmla="*/ 2147483646 w 77"/>
                  <a:gd name="T9" fmla="*/ 0 h 6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610">
                    <a:moveTo>
                      <a:pt x="38" y="0"/>
                    </a:moveTo>
                    <a:lnTo>
                      <a:pt x="0" y="38"/>
                    </a:lnTo>
                    <a:lnTo>
                      <a:pt x="38" y="609"/>
                    </a:lnTo>
                    <a:lnTo>
                      <a:pt x="76" y="38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45" name="Freeform 37">
                <a:extLst>
                  <a:ext uri="{FF2B5EF4-FFF2-40B4-BE49-F238E27FC236}">
                    <a16:creationId xmlns:a16="http://schemas.microsoft.com/office/drawing/2014/main" id="{A4630CE0-8CC6-ED42-B764-8023394AB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738" y="5870575"/>
                <a:ext cx="34925" cy="198438"/>
              </a:xfrm>
              <a:custGeom>
                <a:avLst/>
                <a:gdLst>
                  <a:gd name="T0" fmla="*/ 2147483646 w 97"/>
                  <a:gd name="T1" fmla="*/ 0 h 553"/>
                  <a:gd name="T2" fmla="*/ 0 w 97"/>
                  <a:gd name="T3" fmla="*/ 2147483646 h 553"/>
                  <a:gd name="T4" fmla="*/ 2147483646 w 97"/>
                  <a:gd name="T5" fmla="*/ 2147483646 h 553"/>
                  <a:gd name="T6" fmla="*/ 2147483646 w 97"/>
                  <a:gd name="T7" fmla="*/ 0 h 5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553">
                    <a:moveTo>
                      <a:pt x="19" y="0"/>
                    </a:moveTo>
                    <a:lnTo>
                      <a:pt x="0" y="39"/>
                    </a:lnTo>
                    <a:lnTo>
                      <a:pt x="96" y="552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" name="Freeform 38">
                <a:extLst>
                  <a:ext uri="{FF2B5EF4-FFF2-40B4-BE49-F238E27FC236}">
                    <a16:creationId xmlns:a16="http://schemas.microsoft.com/office/drawing/2014/main" id="{C0693D30-1215-0742-9224-6374D2D86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663" y="5870575"/>
                <a:ext cx="34925" cy="198438"/>
              </a:xfrm>
              <a:custGeom>
                <a:avLst/>
                <a:gdLst>
                  <a:gd name="T0" fmla="*/ 2147483646 w 96"/>
                  <a:gd name="T1" fmla="*/ 0 h 553"/>
                  <a:gd name="T2" fmla="*/ 2147483646 w 96"/>
                  <a:gd name="T3" fmla="*/ 2147483646 h 553"/>
                  <a:gd name="T4" fmla="*/ 0 w 96"/>
                  <a:gd name="T5" fmla="*/ 2147483646 h 553"/>
                  <a:gd name="T6" fmla="*/ 2147483646 w 96"/>
                  <a:gd name="T7" fmla="*/ 0 h 5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553">
                    <a:moveTo>
                      <a:pt x="76" y="0"/>
                    </a:moveTo>
                    <a:lnTo>
                      <a:pt x="95" y="39"/>
                    </a:lnTo>
                    <a:lnTo>
                      <a:pt x="0" y="552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" name="Freeform 39">
                <a:extLst>
                  <a:ext uri="{FF2B5EF4-FFF2-40B4-BE49-F238E27FC236}">
                    <a16:creationId xmlns:a16="http://schemas.microsoft.com/office/drawing/2014/main" id="{5A888949-8E3A-6343-80FC-C25B1C728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663" y="5911850"/>
                <a:ext cx="150812" cy="157163"/>
              </a:xfrm>
              <a:custGeom>
                <a:avLst/>
                <a:gdLst>
                  <a:gd name="T0" fmla="*/ 2147483646 w 420"/>
                  <a:gd name="T1" fmla="*/ 0 h 438"/>
                  <a:gd name="T2" fmla="*/ 2147483646 w 420"/>
                  <a:gd name="T3" fmla="*/ 0 h 438"/>
                  <a:gd name="T4" fmla="*/ 0 w 420"/>
                  <a:gd name="T5" fmla="*/ 2147483646 h 438"/>
                  <a:gd name="T6" fmla="*/ 2147483646 w 420"/>
                  <a:gd name="T7" fmla="*/ 2147483646 h 438"/>
                  <a:gd name="T8" fmla="*/ 2147483646 w 420"/>
                  <a:gd name="T9" fmla="*/ 0 h 4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0" h="438">
                    <a:moveTo>
                      <a:pt x="419" y="0"/>
                    </a:moveTo>
                    <a:lnTo>
                      <a:pt x="381" y="0"/>
                    </a:lnTo>
                    <a:lnTo>
                      <a:pt x="0" y="437"/>
                    </a:lnTo>
                    <a:lnTo>
                      <a:pt x="419" y="56"/>
                    </a:lnTo>
                    <a:lnTo>
                      <a:pt x="419" y="0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" name="Freeform 40">
                <a:extLst>
                  <a:ext uri="{FF2B5EF4-FFF2-40B4-BE49-F238E27FC236}">
                    <a16:creationId xmlns:a16="http://schemas.microsoft.com/office/drawing/2014/main" id="{A5256949-5F8D-BD40-A9BF-258693525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663" y="5911850"/>
                <a:ext cx="115887" cy="157163"/>
              </a:xfrm>
              <a:custGeom>
                <a:avLst/>
                <a:gdLst>
                  <a:gd name="T0" fmla="*/ 2147483646 w 324"/>
                  <a:gd name="T1" fmla="*/ 0 h 438"/>
                  <a:gd name="T2" fmla="*/ 2147483646 w 324"/>
                  <a:gd name="T3" fmla="*/ 0 h 438"/>
                  <a:gd name="T4" fmla="*/ 0 w 324"/>
                  <a:gd name="T5" fmla="*/ 2147483646 h 438"/>
                  <a:gd name="T6" fmla="*/ 2147483646 w 324"/>
                  <a:gd name="T7" fmla="*/ 0 h 4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4" h="438">
                    <a:moveTo>
                      <a:pt x="323" y="0"/>
                    </a:moveTo>
                    <a:lnTo>
                      <a:pt x="285" y="0"/>
                    </a:lnTo>
                    <a:lnTo>
                      <a:pt x="0" y="437"/>
                    </a:lnTo>
                    <a:lnTo>
                      <a:pt x="323" y="0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49" name="Freeform 41">
                <a:extLst>
                  <a:ext uri="{FF2B5EF4-FFF2-40B4-BE49-F238E27FC236}">
                    <a16:creationId xmlns:a16="http://schemas.microsoft.com/office/drawing/2014/main" id="{B7B8F644-9B76-154B-9D02-599AC33B0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663" y="5946775"/>
                <a:ext cx="158750" cy="123825"/>
              </a:xfrm>
              <a:custGeom>
                <a:avLst/>
                <a:gdLst>
                  <a:gd name="T0" fmla="*/ 2147483646 w 439"/>
                  <a:gd name="T1" fmla="*/ 0 h 343"/>
                  <a:gd name="T2" fmla="*/ 2147483646 w 439"/>
                  <a:gd name="T3" fmla="*/ 2147483646 h 343"/>
                  <a:gd name="T4" fmla="*/ 0 w 439"/>
                  <a:gd name="T5" fmla="*/ 2147483646 h 343"/>
                  <a:gd name="T6" fmla="*/ 2147483646 w 439"/>
                  <a:gd name="T7" fmla="*/ 0 h 34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9" h="343">
                    <a:moveTo>
                      <a:pt x="438" y="0"/>
                    </a:moveTo>
                    <a:lnTo>
                      <a:pt x="438" y="57"/>
                    </a:lnTo>
                    <a:lnTo>
                      <a:pt x="0" y="342"/>
                    </a:lnTo>
                    <a:lnTo>
                      <a:pt x="438" y="0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50" name="Freeform 42">
                <a:extLst>
                  <a:ext uri="{FF2B5EF4-FFF2-40B4-BE49-F238E27FC236}">
                    <a16:creationId xmlns:a16="http://schemas.microsoft.com/office/drawing/2014/main" id="{6E314C8D-E26F-3142-9DF8-04826D7FE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663" y="6056313"/>
                <a:ext cx="219075" cy="26987"/>
              </a:xfrm>
              <a:custGeom>
                <a:avLst/>
                <a:gdLst>
                  <a:gd name="T0" fmla="*/ 2147483646 w 610"/>
                  <a:gd name="T1" fmla="*/ 2147483646 h 77"/>
                  <a:gd name="T2" fmla="*/ 2147483646 w 610"/>
                  <a:gd name="T3" fmla="*/ 0 h 77"/>
                  <a:gd name="T4" fmla="*/ 0 w 610"/>
                  <a:gd name="T5" fmla="*/ 2147483646 h 77"/>
                  <a:gd name="T6" fmla="*/ 2147483646 w 610"/>
                  <a:gd name="T7" fmla="*/ 2147483646 h 77"/>
                  <a:gd name="T8" fmla="*/ 2147483646 w 610"/>
                  <a:gd name="T9" fmla="*/ 2147483646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10" h="77">
                    <a:moveTo>
                      <a:pt x="609" y="37"/>
                    </a:moveTo>
                    <a:lnTo>
                      <a:pt x="571" y="0"/>
                    </a:lnTo>
                    <a:lnTo>
                      <a:pt x="0" y="37"/>
                    </a:lnTo>
                    <a:lnTo>
                      <a:pt x="571" y="76"/>
                    </a:lnTo>
                    <a:lnTo>
                      <a:pt x="609" y="37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51" name="Freeform 43">
                <a:extLst>
                  <a:ext uri="{FF2B5EF4-FFF2-40B4-BE49-F238E27FC236}">
                    <a16:creationId xmlns:a16="http://schemas.microsoft.com/office/drawing/2014/main" id="{C2C7DB17-12A5-494E-8F94-FC8CEE9C9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663" y="6029325"/>
                <a:ext cx="192087" cy="41275"/>
              </a:xfrm>
              <a:custGeom>
                <a:avLst/>
                <a:gdLst>
                  <a:gd name="T0" fmla="*/ 2147483646 w 534"/>
                  <a:gd name="T1" fmla="*/ 2147483646 h 115"/>
                  <a:gd name="T2" fmla="*/ 2147483646 w 534"/>
                  <a:gd name="T3" fmla="*/ 0 h 115"/>
                  <a:gd name="T4" fmla="*/ 0 w 534"/>
                  <a:gd name="T5" fmla="*/ 2147483646 h 115"/>
                  <a:gd name="T6" fmla="*/ 2147483646 w 534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4" h="115">
                    <a:moveTo>
                      <a:pt x="533" y="38"/>
                    </a:moveTo>
                    <a:lnTo>
                      <a:pt x="514" y="0"/>
                    </a:lnTo>
                    <a:lnTo>
                      <a:pt x="0" y="114"/>
                    </a:lnTo>
                    <a:lnTo>
                      <a:pt x="533" y="38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52" name="Freeform 44">
                <a:extLst>
                  <a:ext uri="{FF2B5EF4-FFF2-40B4-BE49-F238E27FC236}">
                    <a16:creationId xmlns:a16="http://schemas.microsoft.com/office/drawing/2014/main" id="{10CA280B-D3C2-284B-BD17-343601CD5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663" y="6069013"/>
                <a:ext cx="192087" cy="34925"/>
              </a:xfrm>
              <a:custGeom>
                <a:avLst/>
                <a:gdLst>
                  <a:gd name="T0" fmla="*/ 2147483646 w 534"/>
                  <a:gd name="T1" fmla="*/ 2147483646 h 97"/>
                  <a:gd name="T2" fmla="*/ 2147483646 w 534"/>
                  <a:gd name="T3" fmla="*/ 2147483646 h 97"/>
                  <a:gd name="T4" fmla="*/ 0 w 534"/>
                  <a:gd name="T5" fmla="*/ 0 h 97"/>
                  <a:gd name="T6" fmla="*/ 2147483646 w 534"/>
                  <a:gd name="T7" fmla="*/ 2147483646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34" h="97">
                    <a:moveTo>
                      <a:pt x="533" y="77"/>
                    </a:moveTo>
                    <a:lnTo>
                      <a:pt x="514" y="96"/>
                    </a:lnTo>
                    <a:lnTo>
                      <a:pt x="0" y="0"/>
                    </a:lnTo>
                    <a:lnTo>
                      <a:pt x="533" y="77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53" name="Freeform 45">
                <a:extLst>
                  <a:ext uri="{FF2B5EF4-FFF2-40B4-BE49-F238E27FC236}">
                    <a16:creationId xmlns:a16="http://schemas.microsoft.com/office/drawing/2014/main" id="{59BEA666-1309-C744-A226-955D76D74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663" y="6069013"/>
                <a:ext cx="150812" cy="150812"/>
              </a:xfrm>
              <a:custGeom>
                <a:avLst/>
                <a:gdLst>
                  <a:gd name="T0" fmla="*/ 2147483646 w 420"/>
                  <a:gd name="T1" fmla="*/ 2147483646 h 421"/>
                  <a:gd name="T2" fmla="*/ 2147483646 w 420"/>
                  <a:gd name="T3" fmla="*/ 2147483646 h 421"/>
                  <a:gd name="T4" fmla="*/ 0 w 420"/>
                  <a:gd name="T5" fmla="*/ 0 h 421"/>
                  <a:gd name="T6" fmla="*/ 2147483646 w 420"/>
                  <a:gd name="T7" fmla="*/ 2147483646 h 421"/>
                  <a:gd name="T8" fmla="*/ 2147483646 w 420"/>
                  <a:gd name="T9" fmla="*/ 2147483646 h 4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20" h="421">
                    <a:moveTo>
                      <a:pt x="419" y="420"/>
                    </a:moveTo>
                    <a:lnTo>
                      <a:pt x="419" y="381"/>
                    </a:lnTo>
                    <a:lnTo>
                      <a:pt x="0" y="0"/>
                    </a:lnTo>
                    <a:lnTo>
                      <a:pt x="381" y="420"/>
                    </a:lnTo>
                    <a:lnTo>
                      <a:pt x="419" y="420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54" name="Freeform 46">
                <a:extLst>
                  <a:ext uri="{FF2B5EF4-FFF2-40B4-BE49-F238E27FC236}">
                    <a16:creationId xmlns:a16="http://schemas.microsoft.com/office/drawing/2014/main" id="{22837B20-EB02-3C4D-B0A5-175CF223A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663" y="6069013"/>
                <a:ext cx="158750" cy="117475"/>
              </a:xfrm>
              <a:custGeom>
                <a:avLst/>
                <a:gdLst>
                  <a:gd name="T0" fmla="*/ 2147483646 w 439"/>
                  <a:gd name="T1" fmla="*/ 2147483646 h 326"/>
                  <a:gd name="T2" fmla="*/ 2147483646 w 439"/>
                  <a:gd name="T3" fmla="*/ 2147483646 h 326"/>
                  <a:gd name="T4" fmla="*/ 0 w 439"/>
                  <a:gd name="T5" fmla="*/ 0 h 326"/>
                  <a:gd name="T6" fmla="*/ 2147483646 w 439"/>
                  <a:gd name="T7" fmla="*/ 2147483646 h 3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39" h="326">
                    <a:moveTo>
                      <a:pt x="438" y="325"/>
                    </a:moveTo>
                    <a:lnTo>
                      <a:pt x="438" y="286"/>
                    </a:lnTo>
                    <a:lnTo>
                      <a:pt x="0" y="0"/>
                    </a:lnTo>
                    <a:lnTo>
                      <a:pt x="438" y="325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55" name="Freeform 47">
                <a:extLst>
                  <a:ext uri="{FF2B5EF4-FFF2-40B4-BE49-F238E27FC236}">
                    <a16:creationId xmlns:a16="http://schemas.microsoft.com/office/drawing/2014/main" id="{914EB447-7205-7F47-BC98-F35D22F06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663" y="6069013"/>
                <a:ext cx="115887" cy="158750"/>
              </a:xfrm>
              <a:custGeom>
                <a:avLst/>
                <a:gdLst>
                  <a:gd name="T0" fmla="*/ 2147483646 w 324"/>
                  <a:gd name="T1" fmla="*/ 2147483646 h 440"/>
                  <a:gd name="T2" fmla="*/ 2147483646 w 324"/>
                  <a:gd name="T3" fmla="*/ 2147483646 h 440"/>
                  <a:gd name="T4" fmla="*/ 0 w 324"/>
                  <a:gd name="T5" fmla="*/ 0 h 440"/>
                  <a:gd name="T6" fmla="*/ 2147483646 w 324"/>
                  <a:gd name="T7" fmla="*/ 2147483646 h 4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24" h="440">
                    <a:moveTo>
                      <a:pt x="323" y="439"/>
                    </a:moveTo>
                    <a:lnTo>
                      <a:pt x="285" y="439"/>
                    </a:lnTo>
                    <a:lnTo>
                      <a:pt x="0" y="0"/>
                    </a:lnTo>
                    <a:lnTo>
                      <a:pt x="323" y="439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56" name="Freeform 48">
                <a:extLst>
                  <a:ext uri="{FF2B5EF4-FFF2-40B4-BE49-F238E27FC236}">
                    <a16:creationId xmlns:a16="http://schemas.microsoft.com/office/drawing/2014/main" id="{5B7AFB2B-7A3B-D846-85F7-C84687D27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375" y="6069013"/>
                <a:ext cx="26988" cy="220662"/>
              </a:xfrm>
              <a:custGeom>
                <a:avLst/>
                <a:gdLst>
                  <a:gd name="T0" fmla="*/ 2147483646 w 77"/>
                  <a:gd name="T1" fmla="*/ 2147483646 h 611"/>
                  <a:gd name="T2" fmla="*/ 2147483646 w 77"/>
                  <a:gd name="T3" fmla="*/ 2147483646 h 611"/>
                  <a:gd name="T4" fmla="*/ 2147483646 w 77"/>
                  <a:gd name="T5" fmla="*/ 0 h 611"/>
                  <a:gd name="T6" fmla="*/ 0 w 77"/>
                  <a:gd name="T7" fmla="*/ 2147483646 h 611"/>
                  <a:gd name="T8" fmla="*/ 2147483646 w 77"/>
                  <a:gd name="T9" fmla="*/ 2147483646 h 6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611">
                    <a:moveTo>
                      <a:pt x="38" y="610"/>
                    </a:moveTo>
                    <a:lnTo>
                      <a:pt x="76" y="572"/>
                    </a:lnTo>
                    <a:lnTo>
                      <a:pt x="38" y="0"/>
                    </a:lnTo>
                    <a:lnTo>
                      <a:pt x="0" y="572"/>
                    </a:lnTo>
                    <a:lnTo>
                      <a:pt x="38" y="610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57" name="Freeform 49">
                <a:extLst>
                  <a:ext uri="{FF2B5EF4-FFF2-40B4-BE49-F238E27FC236}">
                    <a16:creationId xmlns:a16="http://schemas.microsoft.com/office/drawing/2014/main" id="{0FFF5310-BC54-E043-B1BF-8B16A5D33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663" y="6069013"/>
                <a:ext cx="34925" cy="192087"/>
              </a:xfrm>
              <a:custGeom>
                <a:avLst/>
                <a:gdLst>
                  <a:gd name="T0" fmla="*/ 2147483646 w 96"/>
                  <a:gd name="T1" fmla="*/ 2147483646 h 535"/>
                  <a:gd name="T2" fmla="*/ 2147483646 w 96"/>
                  <a:gd name="T3" fmla="*/ 2147483646 h 535"/>
                  <a:gd name="T4" fmla="*/ 0 w 96"/>
                  <a:gd name="T5" fmla="*/ 0 h 535"/>
                  <a:gd name="T6" fmla="*/ 2147483646 w 96"/>
                  <a:gd name="T7" fmla="*/ 2147483646 h 5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535">
                    <a:moveTo>
                      <a:pt x="76" y="534"/>
                    </a:moveTo>
                    <a:lnTo>
                      <a:pt x="95" y="515"/>
                    </a:lnTo>
                    <a:lnTo>
                      <a:pt x="0" y="0"/>
                    </a:lnTo>
                    <a:lnTo>
                      <a:pt x="76" y="534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58" name="Freeform 50">
                <a:extLst>
                  <a:ext uri="{FF2B5EF4-FFF2-40B4-BE49-F238E27FC236}">
                    <a16:creationId xmlns:a16="http://schemas.microsoft.com/office/drawing/2014/main" id="{1278AFC4-25A5-244A-9802-71B9C5980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738" y="6069013"/>
                <a:ext cx="34925" cy="192087"/>
              </a:xfrm>
              <a:custGeom>
                <a:avLst/>
                <a:gdLst>
                  <a:gd name="T0" fmla="*/ 2147483646 w 97"/>
                  <a:gd name="T1" fmla="*/ 2147483646 h 535"/>
                  <a:gd name="T2" fmla="*/ 0 w 97"/>
                  <a:gd name="T3" fmla="*/ 2147483646 h 535"/>
                  <a:gd name="T4" fmla="*/ 2147483646 w 97"/>
                  <a:gd name="T5" fmla="*/ 0 h 535"/>
                  <a:gd name="T6" fmla="*/ 2147483646 w 97"/>
                  <a:gd name="T7" fmla="*/ 2147483646 h 53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535">
                    <a:moveTo>
                      <a:pt x="19" y="534"/>
                    </a:moveTo>
                    <a:lnTo>
                      <a:pt x="0" y="515"/>
                    </a:lnTo>
                    <a:lnTo>
                      <a:pt x="96" y="0"/>
                    </a:lnTo>
                    <a:lnTo>
                      <a:pt x="19" y="534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59" name="Freeform 51">
                <a:extLst>
                  <a:ext uri="{FF2B5EF4-FFF2-40B4-BE49-F238E27FC236}">
                    <a16:creationId xmlns:a16="http://schemas.microsoft.com/office/drawing/2014/main" id="{1171B6E4-8219-AC45-AF2E-C41ED9CB6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6500" y="6069013"/>
                <a:ext cx="158750" cy="150812"/>
              </a:xfrm>
              <a:custGeom>
                <a:avLst/>
                <a:gdLst>
                  <a:gd name="T0" fmla="*/ 0 w 440"/>
                  <a:gd name="T1" fmla="*/ 2147483646 h 421"/>
                  <a:gd name="T2" fmla="*/ 2147483646 w 440"/>
                  <a:gd name="T3" fmla="*/ 2147483646 h 421"/>
                  <a:gd name="T4" fmla="*/ 2147483646 w 440"/>
                  <a:gd name="T5" fmla="*/ 0 h 421"/>
                  <a:gd name="T6" fmla="*/ 0 w 440"/>
                  <a:gd name="T7" fmla="*/ 2147483646 h 421"/>
                  <a:gd name="T8" fmla="*/ 0 w 440"/>
                  <a:gd name="T9" fmla="*/ 2147483646 h 4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0" h="421">
                    <a:moveTo>
                      <a:pt x="0" y="420"/>
                    </a:moveTo>
                    <a:lnTo>
                      <a:pt x="58" y="420"/>
                    </a:lnTo>
                    <a:lnTo>
                      <a:pt x="439" y="0"/>
                    </a:lnTo>
                    <a:lnTo>
                      <a:pt x="0" y="381"/>
                    </a:lnTo>
                    <a:lnTo>
                      <a:pt x="0" y="420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60" name="Freeform 52">
                <a:extLst>
                  <a:ext uri="{FF2B5EF4-FFF2-40B4-BE49-F238E27FC236}">
                    <a16:creationId xmlns:a16="http://schemas.microsoft.com/office/drawing/2014/main" id="{915C0C7A-7BBF-1B4F-9A88-89F5738A9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9838" y="6069013"/>
                <a:ext cx="123825" cy="158750"/>
              </a:xfrm>
              <a:custGeom>
                <a:avLst/>
                <a:gdLst>
                  <a:gd name="T0" fmla="*/ 0 w 344"/>
                  <a:gd name="T1" fmla="*/ 2147483646 h 440"/>
                  <a:gd name="T2" fmla="*/ 2147483646 w 344"/>
                  <a:gd name="T3" fmla="*/ 2147483646 h 440"/>
                  <a:gd name="T4" fmla="*/ 2147483646 w 344"/>
                  <a:gd name="T5" fmla="*/ 0 h 440"/>
                  <a:gd name="T6" fmla="*/ 0 w 344"/>
                  <a:gd name="T7" fmla="*/ 2147483646 h 4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44" h="440">
                    <a:moveTo>
                      <a:pt x="0" y="439"/>
                    </a:moveTo>
                    <a:lnTo>
                      <a:pt x="57" y="439"/>
                    </a:lnTo>
                    <a:lnTo>
                      <a:pt x="343" y="0"/>
                    </a:lnTo>
                    <a:lnTo>
                      <a:pt x="0" y="439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61" name="Freeform 53">
                <a:extLst>
                  <a:ext uri="{FF2B5EF4-FFF2-40B4-BE49-F238E27FC236}">
                    <a16:creationId xmlns:a16="http://schemas.microsoft.com/office/drawing/2014/main" id="{F01619F7-95BE-F743-BD7F-C4EA15E92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6500" y="6069013"/>
                <a:ext cx="158750" cy="117475"/>
              </a:xfrm>
              <a:custGeom>
                <a:avLst/>
                <a:gdLst>
                  <a:gd name="T0" fmla="*/ 0 w 440"/>
                  <a:gd name="T1" fmla="*/ 2147483646 h 326"/>
                  <a:gd name="T2" fmla="*/ 0 w 440"/>
                  <a:gd name="T3" fmla="*/ 2147483646 h 326"/>
                  <a:gd name="T4" fmla="*/ 2147483646 w 440"/>
                  <a:gd name="T5" fmla="*/ 0 h 326"/>
                  <a:gd name="T6" fmla="*/ 0 w 440"/>
                  <a:gd name="T7" fmla="*/ 2147483646 h 32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40" h="326">
                    <a:moveTo>
                      <a:pt x="0" y="325"/>
                    </a:moveTo>
                    <a:lnTo>
                      <a:pt x="0" y="286"/>
                    </a:lnTo>
                    <a:lnTo>
                      <a:pt x="439" y="0"/>
                    </a:lnTo>
                    <a:lnTo>
                      <a:pt x="0" y="325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62" name="Freeform 54">
                <a:extLst>
                  <a:ext uri="{FF2B5EF4-FFF2-40B4-BE49-F238E27FC236}">
                    <a16:creationId xmlns:a16="http://schemas.microsoft.com/office/drawing/2014/main" id="{21DFB087-CB52-524B-857A-5B9998615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8388" y="5637213"/>
                <a:ext cx="103187" cy="109537"/>
              </a:xfrm>
              <a:custGeom>
                <a:avLst/>
                <a:gdLst>
                  <a:gd name="T0" fmla="*/ 0 w 287"/>
                  <a:gd name="T1" fmla="*/ 2147483646 h 306"/>
                  <a:gd name="T2" fmla="*/ 2147483646 w 287"/>
                  <a:gd name="T3" fmla="*/ 2147483646 h 306"/>
                  <a:gd name="T4" fmla="*/ 2147483646 w 287"/>
                  <a:gd name="T5" fmla="*/ 2147483646 h 306"/>
                  <a:gd name="T6" fmla="*/ 2147483646 w 287"/>
                  <a:gd name="T7" fmla="*/ 2147483646 h 306"/>
                  <a:gd name="T8" fmla="*/ 2147483646 w 287"/>
                  <a:gd name="T9" fmla="*/ 2147483646 h 306"/>
                  <a:gd name="T10" fmla="*/ 2147483646 w 287"/>
                  <a:gd name="T11" fmla="*/ 2147483646 h 306"/>
                  <a:gd name="T12" fmla="*/ 2147483646 w 287"/>
                  <a:gd name="T13" fmla="*/ 2147483646 h 306"/>
                  <a:gd name="T14" fmla="*/ 2147483646 w 287"/>
                  <a:gd name="T15" fmla="*/ 2147483646 h 306"/>
                  <a:gd name="T16" fmla="*/ 2147483646 w 287"/>
                  <a:gd name="T17" fmla="*/ 0 h 306"/>
                  <a:gd name="T18" fmla="*/ 2147483646 w 287"/>
                  <a:gd name="T19" fmla="*/ 2147483646 h 306"/>
                  <a:gd name="T20" fmla="*/ 0 w 287"/>
                  <a:gd name="T21" fmla="*/ 2147483646 h 30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7" h="306">
                    <a:moveTo>
                      <a:pt x="0" y="171"/>
                    </a:moveTo>
                    <a:lnTo>
                      <a:pt x="96" y="190"/>
                    </a:lnTo>
                    <a:lnTo>
                      <a:pt x="134" y="305"/>
                    </a:lnTo>
                    <a:lnTo>
                      <a:pt x="172" y="209"/>
                    </a:lnTo>
                    <a:lnTo>
                      <a:pt x="286" y="209"/>
                    </a:lnTo>
                    <a:lnTo>
                      <a:pt x="210" y="133"/>
                    </a:lnTo>
                    <a:lnTo>
                      <a:pt x="248" y="19"/>
                    </a:lnTo>
                    <a:lnTo>
                      <a:pt x="153" y="76"/>
                    </a:lnTo>
                    <a:lnTo>
                      <a:pt x="77" y="0"/>
                    </a:lnTo>
                    <a:lnTo>
                      <a:pt x="96" y="114"/>
                    </a:lnTo>
                    <a:lnTo>
                      <a:pt x="0" y="171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63" name="Freeform 55">
                <a:extLst>
                  <a:ext uri="{FF2B5EF4-FFF2-40B4-BE49-F238E27FC236}">
                    <a16:creationId xmlns:a16="http://schemas.microsoft.com/office/drawing/2014/main" id="{D207E1A5-B123-1545-95E6-FDD1E5DBE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8388" y="6392863"/>
                <a:ext cx="103187" cy="103187"/>
              </a:xfrm>
              <a:custGeom>
                <a:avLst/>
                <a:gdLst>
                  <a:gd name="T0" fmla="*/ 0 w 287"/>
                  <a:gd name="T1" fmla="*/ 2147483646 h 287"/>
                  <a:gd name="T2" fmla="*/ 2147483646 w 287"/>
                  <a:gd name="T3" fmla="*/ 2147483646 h 287"/>
                  <a:gd name="T4" fmla="*/ 2147483646 w 287"/>
                  <a:gd name="T5" fmla="*/ 2147483646 h 287"/>
                  <a:gd name="T6" fmla="*/ 2147483646 w 287"/>
                  <a:gd name="T7" fmla="*/ 2147483646 h 287"/>
                  <a:gd name="T8" fmla="*/ 2147483646 w 287"/>
                  <a:gd name="T9" fmla="*/ 2147483646 h 287"/>
                  <a:gd name="T10" fmla="*/ 2147483646 w 287"/>
                  <a:gd name="T11" fmla="*/ 2147483646 h 287"/>
                  <a:gd name="T12" fmla="*/ 2147483646 w 287"/>
                  <a:gd name="T13" fmla="*/ 2147483646 h 287"/>
                  <a:gd name="T14" fmla="*/ 2147483646 w 287"/>
                  <a:gd name="T15" fmla="*/ 2147483646 h 287"/>
                  <a:gd name="T16" fmla="*/ 2147483646 w 287"/>
                  <a:gd name="T17" fmla="*/ 0 h 287"/>
                  <a:gd name="T18" fmla="*/ 2147483646 w 287"/>
                  <a:gd name="T19" fmla="*/ 2147483646 h 287"/>
                  <a:gd name="T20" fmla="*/ 0 w 287"/>
                  <a:gd name="T21" fmla="*/ 2147483646 h 2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7" h="287">
                    <a:moveTo>
                      <a:pt x="0" y="114"/>
                    </a:moveTo>
                    <a:lnTo>
                      <a:pt x="96" y="171"/>
                    </a:lnTo>
                    <a:lnTo>
                      <a:pt x="77" y="286"/>
                    </a:lnTo>
                    <a:lnTo>
                      <a:pt x="153" y="209"/>
                    </a:lnTo>
                    <a:lnTo>
                      <a:pt x="248" y="267"/>
                    </a:lnTo>
                    <a:lnTo>
                      <a:pt x="210" y="171"/>
                    </a:lnTo>
                    <a:lnTo>
                      <a:pt x="286" y="76"/>
                    </a:lnTo>
                    <a:lnTo>
                      <a:pt x="172" y="95"/>
                    </a:lnTo>
                    <a:lnTo>
                      <a:pt x="134" y="0"/>
                    </a:lnTo>
                    <a:lnTo>
                      <a:pt x="96" y="95"/>
                    </a:lnTo>
                    <a:lnTo>
                      <a:pt x="0" y="114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2264" name="Freeform 56">
                <a:extLst>
                  <a:ext uri="{FF2B5EF4-FFF2-40B4-BE49-F238E27FC236}">
                    <a16:creationId xmlns:a16="http://schemas.microsoft.com/office/drawing/2014/main" id="{8C097881-BE56-A44F-A48E-A14322BD5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200" y="6015038"/>
                <a:ext cx="109538" cy="109537"/>
              </a:xfrm>
              <a:custGeom>
                <a:avLst/>
                <a:gdLst>
                  <a:gd name="T0" fmla="*/ 0 w 306"/>
                  <a:gd name="T1" fmla="*/ 2147483646 h 306"/>
                  <a:gd name="T2" fmla="*/ 2147483646 w 306"/>
                  <a:gd name="T3" fmla="*/ 2147483646 h 306"/>
                  <a:gd name="T4" fmla="*/ 0 w 306"/>
                  <a:gd name="T5" fmla="*/ 2147483646 h 306"/>
                  <a:gd name="T6" fmla="*/ 2147483646 w 306"/>
                  <a:gd name="T7" fmla="*/ 2147483646 h 306"/>
                  <a:gd name="T8" fmla="*/ 2147483646 w 306"/>
                  <a:gd name="T9" fmla="*/ 2147483646 h 306"/>
                  <a:gd name="T10" fmla="*/ 2147483646 w 306"/>
                  <a:gd name="T11" fmla="*/ 2147483646 h 306"/>
                  <a:gd name="T12" fmla="*/ 2147483646 w 306"/>
                  <a:gd name="T13" fmla="*/ 2147483646 h 306"/>
                  <a:gd name="T14" fmla="*/ 2147483646 w 306"/>
                  <a:gd name="T15" fmla="*/ 2147483646 h 306"/>
                  <a:gd name="T16" fmla="*/ 2147483646 w 306"/>
                  <a:gd name="T17" fmla="*/ 0 h 306"/>
                  <a:gd name="T18" fmla="*/ 2147483646 w 306"/>
                  <a:gd name="T19" fmla="*/ 2147483646 h 306"/>
                  <a:gd name="T20" fmla="*/ 0 w 306"/>
                  <a:gd name="T21" fmla="*/ 2147483646 h 30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6" h="306">
                    <a:moveTo>
                      <a:pt x="0" y="57"/>
                    </a:moveTo>
                    <a:lnTo>
                      <a:pt x="76" y="152"/>
                    </a:lnTo>
                    <a:lnTo>
                      <a:pt x="0" y="248"/>
                    </a:lnTo>
                    <a:lnTo>
                      <a:pt x="115" y="210"/>
                    </a:lnTo>
                    <a:lnTo>
                      <a:pt x="191" y="305"/>
                    </a:lnTo>
                    <a:lnTo>
                      <a:pt x="191" y="191"/>
                    </a:lnTo>
                    <a:lnTo>
                      <a:pt x="305" y="152"/>
                    </a:lnTo>
                    <a:lnTo>
                      <a:pt x="191" y="115"/>
                    </a:lnTo>
                    <a:lnTo>
                      <a:pt x="191" y="0"/>
                    </a:lnTo>
                    <a:lnTo>
                      <a:pt x="115" y="96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FCD11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52231" name="Google Shape;615;p19">
              <a:extLst>
                <a:ext uri="{FF2B5EF4-FFF2-40B4-BE49-F238E27FC236}">
                  <a16:creationId xmlns:a16="http://schemas.microsoft.com/office/drawing/2014/main" id="{AA207636-EAE1-AA49-9FFC-4CF7F02104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405288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2232" name="Google Shape;615;p19">
              <a:extLst>
                <a:ext uri="{FF2B5EF4-FFF2-40B4-BE49-F238E27FC236}">
                  <a16:creationId xmlns:a16="http://schemas.microsoft.com/office/drawing/2014/main" id="{28CC77F4-7F09-B145-928B-146029B51A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5141913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B5ED718B-3C99-FD4C-B757-A9777108C250}"/>
              </a:ext>
            </a:extLst>
          </p:cNvPr>
          <p:cNvGrpSpPr/>
          <p:nvPr/>
        </p:nvGrpSpPr>
        <p:grpSpPr>
          <a:xfrm>
            <a:off x="5791730" y="967052"/>
            <a:ext cx="5966354" cy="4910667"/>
            <a:chOff x="6950075" y="1160463"/>
            <a:chExt cx="7159625" cy="5892800"/>
          </a:xfrm>
        </p:grpSpPr>
        <p:grpSp>
          <p:nvGrpSpPr>
            <p:cNvPr id="54279" name="Group 3">
              <a:extLst>
                <a:ext uri="{FF2B5EF4-FFF2-40B4-BE49-F238E27FC236}">
                  <a16:creationId xmlns:a16="http://schemas.microsoft.com/office/drawing/2014/main" id="{5AB1A70D-9DDB-4148-9696-552885F90E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0075" y="1160463"/>
              <a:ext cx="7159625" cy="5892800"/>
              <a:chOff x="13900150" y="2319338"/>
              <a:chExt cx="14319250" cy="11787187"/>
            </a:xfrm>
          </p:grpSpPr>
          <p:sp>
            <p:nvSpPr>
              <p:cNvPr id="54293" name="Freeform 11">
                <a:extLst>
                  <a:ext uri="{FF2B5EF4-FFF2-40B4-BE49-F238E27FC236}">
                    <a16:creationId xmlns:a16="http://schemas.microsoft.com/office/drawing/2014/main" id="{8384D38D-C683-4543-B6AB-51A40C6B2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0238" y="4705350"/>
                <a:ext cx="7269162" cy="8886825"/>
              </a:xfrm>
              <a:custGeom>
                <a:avLst/>
                <a:gdLst>
                  <a:gd name="T0" fmla="*/ 2147483646 w 20192"/>
                  <a:gd name="T1" fmla="*/ 2147483646 h 24687"/>
                  <a:gd name="T2" fmla="*/ 2147483646 w 20192"/>
                  <a:gd name="T3" fmla="*/ 2147483646 h 24687"/>
                  <a:gd name="T4" fmla="*/ 2147483646 w 20192"/>
                  <a:gd name="T5" fmla="*/ 2147483646 h 24687"/>
                  <a:gd name="T6" fmla="*/ 2147483646 w 20192"/>
                  <a:gd name="T7" fmla="*/ 2147483646 h 24687"/>
                  <a:gd name="T8" fmla="*/ 2147483646 w 20192"/>
                  <a:gd name="T9" fmla="*/ 2147483646 h 24687"/>
                  <a:gd name="T10" fmla="*/ 2147483646 w 20192"/>
                  <a:gd name="T11" fmla="*/ 2147483646 h 24687"/>
                  <a:gd name="T12" fmla="*/ 2147483646 w 20192"/>
                  <a:gd name="T13" fmla="*/ 2147483646 h 24687"/>
                  <a:gd name="T14" fmla="*/ 2147483646 w 20192"/>
                  <a:gd name="T15" fmla="*/ 2147483646 h 24687"/>
                  <a:gd name="T16" fmla="*/ 2147483646 w 20192"/>
                  <a:gd name="T17" fmla="*/ 2147483646 h 24687"/>
                  <a:gd name="T18" fmla="*/ 2147483646 w 20192"/>
                  <a:gd name="T19" fmla="*/ 2147483646 h 24687"/>
                  <a:gd name="T20" fmla="*/ 2147483646 w 20192"/>
                  <a:gd name="T21" fmla="*/ 2147483646 h 24687"/>
                  <a:gd name="T22" fmla="*/ 2147483646 w 20192"/>
                  <a:gd name="T23" fmla="*/ 2147483646 h 24687"/>
                  <a:gd name="T24" fmla="*/ 2147483646 w 20192"/>
                  <a:gd name="T25" fmla="*/ 2147483646 h 24687"/>
                  <a:gd name="T26" fmla="*/ 2147483646 w 20192"/>
                  <a:gd name="T27" fmla="*/ 2147483646 h 24687"/>
                  <a:gd name="T28" fmla="*/ 2147483646 w 20192"/>
                  <a:gd name="T29" fmla="*/ 2147483646 h 24687"/>
                  <a:gd name="T30" fmla="*/ 2147483646 w 20192"/>
                  <a:gd name="T31" fmla="*/ 2147483646 h 24687"/>
                  <a:gd name="T32" fmla="*/ 2147483646 w 20192"/>
                  <a:gd name="T33" fmla="*/ 2147483646 h 24687"/>
                  <a:gd name="T34" fmla="*/ 2147483646 w 20192"/>
                  <a:gd name="T35" fmla="*/ 2147483646 h 24687"/>
                  <a:gd name="T36" fmla="*/ 2147483646 w 20192"/>
                  <a:gd name="T37" fmla="*/ 2147483646 h 24687"/>
                  <a:gd name="T38" fmla="*/ 2147483646 w 20192"/>
                  <a:gd name="T39" fmla="*/ 2147483646 h 24687"/>
                  <a:gd name="T40" fmla="*/ 2147483646 w 20192"/>
                  <a:gd name="T41" fmla="*/ 2147483646 h 24687"/>
                  <a:gd name="T42" fmla="*/ 2147483646 w 20192"/>
                  <a:gd name="T43" fmla="*/ 2147483646 h 24687"/>
                  <a:gd name="T44" fmla="*/ 2147483646 w 20192"/>
                  <a:gd name="T45" fmla="*/ 2147483646 h 24687"/>
                  <a:gd name="T46" fmla="*/ 2147483646 w 20192"/>
                  <a:gd name="T47" fmla="*/ 2147483646 h 24687"/>
                  <a:gd name="T48" fmla="*/ 2147483646 w 20192"/>
                  <a:gd name="T49" fmla="*/ 2147483646 h 24687"/>
                  <a:gd name="T50" fmla="*/ 2147483646 w 20192"/>
                  <a:gd name="T51" fmla="*/ 2147483646 h 24687"/>
                  <a:gd name="T52" fmla="*/ 2147483646 w 20192"/>
                  <a:gd name="T53" fmla="*/ 2147483646 h 24687"/>
                  <a:gd name="T54" fmla="*/ 2147483646 w 20192"/>
                  <a:gd name="T55" fmla="*/ 2147483646 h 24687"/>
                  <a:gd name="T56" fmla="*/ 2147483646 w 20192"/>
                  <a:gd name="T57" fmla="*/ 2147483646 h 24687"/>
                  <a:gd name="T58" fmla="*/ 2147483646 w 20192"/>
                  <a:gd name="T59" fmla="*/ 2147483646 h 24687"/>
                  <a:gd name="T60" fmla="*/ 2147483646 w 20192"/>
                  <a:gd name="T61" fmla="*/ 2147483646 h 24687"/>
                  <a:gd name="T62" fmla="*/ 2147483646 w 20192"/>
                  <a:gd name="T63" fmla="*/ 2147483646 h 24687"/>
                  <a:gd name="T64" fmla="*/ 2147483646 w 20192"/>
                  <a:gd name="T65" fmla="*/ 2147483646 h 24687"/>
                  <a:gd name="T66" fmla="*/ 2147483646 w 20192"/>
                  <a:gd name="T67" fmla="*/ 2147483646 h 24687"/>
                  <a:gd name="T68" fmla="*/ 2147483646 w 20192"/>
                  <a:gd name="T69" fmla="*/ 2147483646 h 24687"/>
                  <a:gd name="T70" fmla="*/ 2147483646 w 20192"/>
                  <a:gd name="T71" fmla="*/ 2147483646 h 24687"/>
                  <a:gd name="T72" fmla="*/ 2147483646 w 20192"/>
                  <a:gd name="T73" fmla="*/ 2147483646 h 24687"/>
                  <a:gd name="T74" fmla="*/ 2147483646 w 20192"/>
                  <a:gd name="T75" fmla="*/ 2147483646 h 24687"/>
                  <a:gd name="T76" fmla="*/ 2147483646 w 20192"/>
                  <a:gd name="T77" fmla="*/ 2147483646 h 24687"/>
                  <a:gd name="T78" fmla="*/ 2147483646 w 20192"/>
                  <a:gd name="T79" fmla="*/ 2147483646 h 24687"/>
                  <a:gd name="T80" fmla="*/ 2147483646 w 20192"/>
                  <a:gd name="T81" fmla="*/ 2147483646 h 24687"/>
                  <a:gd name="T82" fmla="*/ 2147483646 w 20192"/>
                  <a:gd name="T83" fmla="*/ 2147483646 h 24687"/>
                  <a:gd name="T84" fmla="*/ 2147483646 w 20192"/>
                  <a:gd name="T85" fmla="*/ 2147483646 h 24687"/>
                  <a:gd name="T86" fmla="*/ 2147483646 w 20192"/>
                  <a:gd name="T87" fmla="*/ 2147483646 h 24687"/>
                  <a:gd name="T88" fmla="*/ 2147483646 w 20192"/>
                  <a:gd name="T89" fmla="*/ 2147483646 h 24687"/>
                  <a:gd name="T90" fmla="*/ 2147483646 w 20192"/>
                  <a:gd name="T91" fmla="*/ 2147483646 h 24687"/>
                  <a:gd name="T92" fmla="*/ 2147483646 w 20192"/>
                  <a:gd name="T93" fmla="*/ 2147483646 h 24687"/>
                  <a:gd name="T94" fmla="*/ 2147483646 w 20192"/>
                  <a:gd name="T95" fmla="*/ 2147483646 h 24687"/>
                  <a:gd name="T96" fmla="*/ 2147483646 w 20192"/>
                  <a:gd name="T97" fmla="*/ 2147483646 h 24687"/>
                  <a:gd name="T98" fmla="*/ 2147483646 w 20192"/>
                  <a:gd name="T99" fmla="*/ 2147483646 h 24687"/>
                  <a:gd name="T100" fmla="*/ 2147483646 w 20192"/>
                  <a:gd name="T101" fmla="*/ 2147483646 h 24687"/>
                  <a:gd name="T102" fmla="*/ 2147483646 w 20192"/>
                  <a:gd name="T103" fmla="*/ 2147483646 h 24687"/>
                  <a:gd name="T104" fmla="*/ 2147483646 w 20192"/>
                  <a:gd name="T105" fmla="*/ 2147483646 h 24687"/>
                  <a:gd name="T106" fmla="*/ 2147483646 w 20192"/>
                  <a:gd name="T107" fmla="*/ 2147483646 h 24687"/>
                  <a:gd name="T108" fmla="*/ 2147483646 w 20192"/>
                  <a:gd name="T109" fmla="*/ 2147483646 h 24687"/>
                  <a:gd name="T110" fmla="*/ 2147483646 w 20192"/>
                  <a:gd name="T111" fmla="*/ 2147483646 h 24687"/>
                  <a:gd name="T112" fmla="*/ 2147483646 w 20192"/>
                  <a:gd name="T113" fmla="*/ 2147483646 h 24687"/>
                  <a:gd name="T114" fmla="*/ 2147483646 w 20192"/>
                  <a:gd name="T115" fmla="*/ 2147483646 h 24687"/>
                  <a:gd name="T116" fmla="*/ 2147483646 w 20192"/>
                  <a:gd name="T117" fmla="*/ 2147483646 h 24687"/>
                  <a:gd name="T118" fmla="*/ 2147483646 w 20192"/>
                  <a:gd name="T119" fmla="*/ 2147483646 h 24687"/>
                  <a:gd name="T120" fmla="*/ 2147483646 w 20192"/>
                  <a:gd name="T121" fmla="*/ 2147483646 h 2468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0192" h="24687">
                    <a:moveTo>
                      <a:pt x="11067" y="9220"/>
                    </a:moveTo>
                    <a:lnTo>
                      <a:pt x="11200" y="9448"/>
                    </a:lnTo>
                    <a:lnTo>
                      <a:pt x="11295" y="9543"/>
                    </a:lnTo>
                    <a:lnTo>
                      <a:pt x="11390" y="9581"/>
                    </a:lnTo>
                    <a:lnTo>
                      <a:pt x="11505" y="9601"/>
                    </a:lnTo>
                    <a:lnTo>
                      <a:pt x="11619" y="9601"/>
                    </a:lnTo>
                    <a:lnTo>
                      <a:pt x="11715" y="9562"/>
                    </a:lnTo>
                    <a:lnTo>
                      <a:pt x="11848" y="9467"/>
                    </a:lnTo>
                    <a:lnTo>
                      <a:pt x="11848" y="9486"/>
                    </a:lnTo>
                    <a:lnTo>
                      <a:pt x="11943" y="9467"/>
                    </a:lnTo>
                    <a:lnTo>
                      <a:pt x="11962" y="9486"/>
                    </a:lnTo>
                    <a:lnTo>
                      <a:pt x="11981" y="9505"/>
                    </a:lnTo>
                    <a:lnTo>
                      <a:pt x="12000" y="9505"/>
                    </a:lnTo>
                    <a:lnTo>
                      <a:pt x="12019" y="9486"/>
                    </a:lnTo>
                    <a:lnTo>
                      <a:pt x="12019" y="9505"/>
                    </a:lnTo>
                    <a:lnTo>
                      <a:pt x="12019" y="9524"/>
                    </a:lnTo>
                    <a:lnTo>
                      <a:pt x="12000" y="9543"/>
                    </a:lnTo>
                    <a:lnTo>
                      <a:pt x="11981" y="9562"/>
                    </a:lnTo>
                    <a:lnTo>
                      <a:pt x="11981" y="9581"/>
                    </a:lnTo>
                    <a:lnTo>
                      <a:pt x="12000" y="9601"/>
                    </a:lnTo>
                    <a:lnTo>
                      <a:pt x="12000" y="9677"/>
                    </a:lnTo>
                    <a:lnTo>
                      <a:pt x="12000" y="9696"/>
                    </a:lnTo>
                    <a:lnTo>
                      <a:pt x="12038" y="9677"/>
                    </a:lnTo>
                    <a:lnTo>
                      <a:pt x="12057" y="9657"/>
                    </a:lnTo>
                    <a:lnTo>
                      <a:pt x="12115" y="9562"/>
                    </a:lnTo>
                    <a:lnTo>
                      <a:pt x="12133" y="9543"/>
                    </a:lnTo>
                    <a:lnTo>
                      <a:pt x="12172" y="9524"/>
                    </a:lnTo>
                    <a:lnTo>
                      <a:pt x="12172" y="9505"/>
                    </a:lnTo>
                    <a:lnTo>
                      <a:pt x="12172" y="9448"/>
                    </a:lnTo>
                    <a:lnTo>
                      <a:pt x="12210" y="9467"/>
                    </a:lnTo>
                    <a:lnTo>
                      <a:pt x="12248" y="9467"/>
                    </a:lnTo>
                    <a:lnTo>
                      <a:pt x="12267" y="9467"/>
                    </a:lnTo>
                    <a:lnTo>
                      <a:pt x="12286" y="9505"/>
                    </a:lnTo>
                    <a:lnTo>
                      <a:pt x="12286" y="9524"/>
                    </a:lnTo>
                    <a:lnTo>
                      <a:pt x="12324" y="9524"/>
                    </a:lnTo>
                    <a:lnTo>
                      <a:pt x="12343" y="9524"/>
                    </a:lnTo>
                    <a:lnTo>
                      <a:pt x="12381" y="9543"/>
                    </a:lnTo>
                    <a:lnTo>
                      <a:pt x="12381" y="9562"/>
                    </a:lnTo>
                    <a:lnTo>
                      <a:pt x="12343" y="9581"/>
                    </a:lnTo>
                    <a:lnTo>
                      <a:pt x="12305" y="9601"/>
                    </a:lnTo>
                    <a:lnTo>
                      <a:pt x="12267" y="9619"/>
                    </a:lnTo>
                    <a:lnTo>
                      <a:pt x="12248" y="9638"/>
                    </a:lnTo>
                    <a:lnTo>
                      <a:pt x="12210" y="9696"/>
                    </a:lnTo>
                    <a:lnTo>
                      <a:pt x="12191" y="9715"/>
                    </a:lnTo>
                    <a:lnTo>
                      <a:pt x="12191" y="9733"/>
                    </a:lnTo>
                    <a:lnTo>
                      <a:pt x="12172" y="9753"/>
                    </a:lnTo>
                    <a:lnTo>
                      <a:pt x="12076" y="9828"/>
                    </a:lnTo>
                    <a:lnTo>
                      <a:pt x="12057" y="9847"/>
                    </a:lnTo>
                    <a:lnTo>
                      <a:pt x="12038" y="9866"/>
                    </a:lnTo>
                    <a:lnTo>
                      <a:pt x="12019" y="9904"/>
                    </a:lnTo>
                    <a:lnTo>
                      <a:pt x="12019" y="9923"/>
                    </a:lnTo>
                    <a:lnTo>
                      <a:pt x="12000" y="9942"/>
                    </a:lnTo>
                    <a:lnTo>
                      <a:pt x="12000" y="9980"/>
                    </a:lnTo>
                    <a:lnTo>
                      <a:pt x="12000" y="9999"/>
                    </a:lnTo>
                    <a:lnTo>
                      <a:pt x="12000" y="10018"/>
                    </a:lnTo>
                    <a:lnTo>
                      <a:pt x="12000" y="10037"/>
                    </a:lnTo>
                    <a:lnTo>
                      <a:pt x="11981" y="10037"/>
                    </a:lnTo>
                    <a:lnTo>
                      <a:pt x="11962" y="10037"/>
                    </a:lnTo>
                    <a:lnTo>
                      <a:pt x="11962" y="10057"/>
                    </a:lnTo>
                    <a:lnTo>
                      <a:pt x="11962" y="10094"/>
                    </a:lnTo>
                    <a:lnTo>
                      <a:pt x="11962" y="10113"/>
                    </a:lnTo>
                    <a:lnTo>
                      <a:pt x="11962" y="10133"/>
                    </a:lnTo>
                    <a:lnTo>
                      <a:pt x="12076" y="10133"/>
                    </a:lnTo>
                    <a:lnTo>
                      <a:pt x="12133" y="10133"/>
                    </a:lnTo>
                    <a:lnTo>
                      <a:pt x="12152" y="10113"/>
                    </a:lnTo>
                    <a:lnTo>
                      <a:pt x="12172" y="10094"/>
                    </a:lnTo>
                    <a:lnTo>
                      <a:pt x="12191" y="10094"/>
                    </a:lnTo>
                    <a:lnTo>
                      <a:pt x="12210" y="10094"/>
                    </a:lnTo>
                    <a:lnTo>
                      <a:pt x="12343" y="10113"/>
                    </a:lnTo>
                    <a:lnTo>
                      <a:pt x="12381" y="10133"/>
                    </a:lnTo>
                    <a:lnTo>
                      <a:pt x="12419" y="10209"/>
                    </a:lnTo>
                    <a:lnTo>
                      <a:pt x="12514" y="10228"/>
                    </a:lnTo>
                    <a:lnTo>
                      <a:pt x="12514" y="10304"/>
                    </a:lnTo>
                    <a:lnTo>
                      <a:pt x="12514" y="10361"/>
                    </a:lnTo>
                    <a:lnTo>
                      <a:pt x="12514" y="10494"/>
                    </a:lnTo>
                    <a:lnTo>
                      <a:pt x="12533" y="10552"/>
                    </a:lnTo>
                    <a:lnTo>
                      <a:pt x="12553" y="10590"/>
                    </a:lnTo>
                    <a:lnTo>
                      <a:pt x="12667" y="10742"/>
                    </a:lnTo>
                    <a:lnTo>
                      <a:pt x="12762" y="10856"/>
                    </a:lnTo>
                    <a:lnTo>
                      <a:pt x="12858" y="10990"/>
                    </a:lnTo>
                    <a:lnTo>
                      <a:pt x="12953" y="11123"/>
                    </a:lnTo>
                    <a:lnTo>
                      <a:pt x="13048" y="11256"/>
                    </a:lnTo>
                    <a:lnTo>
                      <a:pt x="13162" y="11371"/>
                    </a:lnTo>
                    <a:lnTo>
                      <a:pt x="13257" y="11504"/>
                    </a:lnTo>
                    <a:lnTo>
                      <a:pt x="13353" y="11637"/>
                    </a:lnTo>
                    <a:lnTo>
                      <a:pt x="13448" y="11752"/>
                    </a:lnTo>
                    <a:lnTo>
                      <a:pt x="13543" y="11885"/>
                    </a:lnTo>
                    <a:lnTo>
                      <a:pt x="13638" y="12018"/>
                    </a:lnTo>
                    <a:lnTo>
                      <a:pt x="13752" y="12133"/>
                    </a:lnTo>
                    <a:lnTo>
                      <a:pt x="13848" y="12266"/>
                    </a:lnTo>
                    <a:lnTo>
                      <a:pt x="13943" y="12399"/>
                    </a:lnTo>
                    <a:lnTo>
                      <a:pt x="14038" y="12533"/>
                    </a:lnTo>
                    <a:lnTo>
                      <a:pt x="14133" y="12647"/>
                    </a:lnTo>
                    <a:lnTo>
                      <a:pt x="14229" y="12780"/>
                    </a:lnTo>
                    <a:lnTo>
                      <a:pt x="14343" y="12914"/>
                    </a:lnTo>
                    <a:lnTo>
                      <a:pt x="14381" y="12952"/>
                    </a:lnTo>
                    <a:lnTo>
                      <a:pt x="14419" y="12952"/>
                    </a:lnTo>
                    <a:lnTo>
                      <a:pt x="14724" y="12990"/>
                    </a:lnTo>
                    <a:lnTo>
                      <a:pt x="14991" y="13028"/>
                    </a:lnTo>
                    <a:lnTo>
                      <a:pt x="15257" y="13066"/>
                    </a:lnTo>
                    <a:lnTo>
                      <a:pt x="15505" y="13104"/>
                    </a:lnTo>
                    <a:lnTo>
                      <a:pt x="15772" y="13142"/>
                    </a:lnTo>
                    <a:lnTo>
                      <a:pt x="16038" y="13181"/>
                    </a:lnTo>
                    <a:lnTo>
                      <a:pt x="16305" y="13199"/>
                    </a:lnTo>
                    <a:lnTo>
                      <a:pt x="16572" y="13237"/>
                    </a:lnTo>
                    <a:lnTo>
                      <a:pt x="16820" y="13276"/>
                    </a:lnTo>
                    <a:lnTo>
                      <a:pt x="17086" y="13313"/>
                    </a:lnTo>
                    <a:lnTo>
                      <a:pt x="17353" y="13352"/>
                    </a:lnTo>
                    <a:lnTo>
                      <a:pt x="17619" y="13390"/>
                    </a:lnTo>
                    <a:lnTo>
                      <a:pt x="17867" y="13409"/>
                    </a:lnTo>
                    <a:lnTo>
                      <a:pt x="18134" y="13447"/>
                    </a:lnTo>
                    <a:lnTo>
                      <a:pt x="18400" y="13485"/>
                    </a:lnTo>
                    <a:lnTo>
                      <a:pt x="18667" y="13523"/>
                    </a:lnTo>
                    <a:lnTo>
                      <a:pt x="18934" y="13562"/>
                    </a:lnTo>
                    <a:lnTo>
                      <a:pt x="19182" y="13599"/>
                    </a:lnTo>
                    <a:lnTo>
                      <a:pt x="19219" y="13580"/>
                    </a:lnTo>
                    <a:lnTo>
                      <a:pt x="19334" y="13428"/>
                    </a:lnTo>
                    <a:lnTo>
                      <a:pt x="19448" y="13618"/>
                    </a:lnTo>
                    <a:lnTo>
                      <a:pt x="19600" y="13885"/>
                    </a:lnTo>
                    <a:lnTo>
                      <a:pt x="19772" y="14133"/>
                    </a:lnTo>
                    <a:lnTo>
                      <a:pt x="19924" y="14380"/>
                    </a:lnTo>
                    <a:lnTo>
                      <a:pt x="20076" y="14647"/>
                    </a:lnTo>
                    <a:lnTo>
                      <a:pt x="20172" y="14818"/>
                    </a:lnTo>
                    <a:lnTo>
                      <a:pt x="20191" y="14857"/>
                    </a:lnTo>
                    <a:lnTo>
                      <a:pt x="20191" y="14895"/>
                    </a:lnTo>
                    <a:lnTo>
                      <a:pt x="20115" y="15123"/>
                    </a:lnTo>
                    <a:lnTo>
                      <a:pt x="20115" y="15162"/>
                    </a:lnTo>
                    <a:lnTo>
                      <a:pt x="20096" y="15199"/>
                    </a:lnTo>
                    <a:lnTo>
                      <a:pt x="20058" y="15314"/>
                    </a:lnTo>
                    <a:lnTo>
                      <a:pt x="20000" y="15485"/>
                    </a:lnTo>
                    <a:lnTo>
                      <a:pt x="19944" y="15714"/>
                    </a:lnTo>
                    <a:lnTo>
                      <a:pt x="19848" y="16000"/>
                    </a:lnTo>
                    <a:lnTo>
                      <a:pt x="19753" y="16285"/>
                    </a:lnTo>
                    <a:lnTo>
                      <a:pt x="19658" y="16609"/>
                    </a:lnTo>
                    <a:lnTo>
                      <a:pt x="19639" y="16685"/>
                    </a:lnTo>
                    <a:lnTo>
                      <a:pt x="19563" y="16952"/>
                    </a:lnTo>
                    <a:lnTo>
                      <a:pt x="19448" y="17275"/>
                    </a:lnTo>
                    <a:lnTo>
                      <a:pt x="19353" y="17600"/>
                    </a:lnTo>
                    <a:lnTo>
                      <a:pt x="19258" y="17904"/>
                    </a:lnTo>
                    <a:lnTo>
                      <a:pt x="19182" y="18171"/>
                    </a:lnTo>
                    <a:lnTo>
                      <a:pt x="19105" y="18399"/>
                    </a:lnTo>
                    <a:lnTo>
                      <a:pt x="19048" y="18571"/>
                    </a:lnTo>
                    <a:lnTo>
                      <a:pt x="19010" y="18685"/>
                    </a:lnTo>
                    <a:lnTo>
                      <a:pt x="19010" y="18723"/>
                    </a:lnTo>
                    <a:lnTo>
                      <a:pt x="18953" y="18914"/>
                    </a:lnTo>
                    <a:lnTo>
                      <a:pt x="18667" y="19009"/>
                    </a:lnTo>
                    <a:lnTo>
                      <a:pt x="18344" y="19124"/>
                    </a:lnTo>
                    <a:lnTo>
                      <a:pt x="18019" y="19238"/>
                    </a:lnTo>
                    <a:lnTo>
                      <a:pt x="17696" y="19352"/>
                    </a:lnTo>
                    <a:lnTo>
                      <a:pt x="17372" y="19466"/>
                    </a:lnTo>
                    <a:lnTo>
                      <a:pt x="17048" y="19581"/>
                    </a:lnTo>
                    <a:lnTo>
                      <a:pt x="16724" y="19695"/>
                    </a:lnTo>
                    <a:lnTo>
                      <a:pt x="16400" y="19809"/>
                    </a:lnTo>
                    <a:lnTo>
                      <a:pt x="16077" y="19923"/>
                    </a:lnTo>
                    <a:lnTo>
                      <a:pt x="15753" y="20038"/>
                    </a:lnTo>
                    <a:lnTo>
                      <a:pt x="15429" y="20152"/>
                    </a:lnTo>
                    <a:lnTo>
                      <a:pt x="15105" y="20266"/>
                    </a:lnTo>
                    <a:lnTo>
                      <a:pt x="14781" y="20380"/>
                    </a:lnTo>
                    <a:lnTo>
                      <a:pt x="14458" y="20495"/>
                    </a:lnTo>
                    <a:lnTo>
                      <a:pt x="14133" y="20609"/>
                    </a:lnTo>
                    <a:lnTo>
                      <a:pt x="13810" y="20724"/>
                    </a:lnTo>
                    <a:lnTo>
                      <a:pt x="13486" y="20838"/>
                    </a:lnTo>
                    <a:lnTo>
                      <a:pt x="13276" y="20914"/>
                    </a:lnTo>
                    <a:lnTo>
                      <a:pt x="12990" y="20952"/>
                    </a:lnTo>
                    <a:lnTo>
                      <a:pt x="12686" y="21009"/>
                    </a:lnTo>
                    <a:lnTo>
                      <a:pt x="12381" y="21047"/>
                    </a:lnTo>
                    <a:lnTo>
                      <a:pt x="12076" y="21085"/>
                    </a:lnTo>
                    <a:lnTo>
                      <a:pt x="11771" y="21123"/>
                    </a:lnTo>
                    <a:lnTo>
                      <a:pt x="11467" y="21181"/>
                    </a:lnTo>
                    <a:lnTo>
                      <a:pt x="11162" y="21219"/>
                    </a:lnTo>
                    <a:lnTo>
                      <a:pt x="10857" y="21257"/>
                    </a:lnTo>
                    <a:lnTo>
                      <a:pt x="10572" y="21295"/>
                    </a:lnTo>
                    <a:lnTo>
                      <a:pt x="10267" y="21352"/>
                    </a:lnTo>
                    <a:lnTo>
                      <a:pt x="9962" y="21390"/>
                    </a:lnTo>
                    <a:lnTo>
                      <a:pt x="9657" y="21428"/>
                    </a:lnTo>
                    <a:lnTo>
                      <a:pt x="9353" y="21466"/>
                    </a:lnTo>
                    <a:lnTo>
                      <a:pt x="9048" y="21523"/>
                    </a:lnTo>
                    <a:lnTo>
                      <a:pt x="8743" y="21562"/>
                    </a:lnTo>
                    <a:lnTo>
                      <a:pt x="8438" y="21600"/>
                    </a:lnTo>
                    <a:lnTo>
                      <a:pt x="8152" y="21638"/>
                    </a:lnTo>
                    <a:lnTo>
                      <a:pt x="7905" y="21676"/>
                    </a:lnTo>
                    <a:lnTo>
                      <a:pt x="7733" y="21752"/>
                    </a:lnTo>
                    <a:lnTo>
                      <a:pt x="7638" y="21790"/>
                    </a:lnTo>
                    <a:lnTo>
                      <a:pt x="7372" y="21923"/>
                    </a:lnTo>
                    <a:lnTo>
                      <a:pt x="7047" y="22095"/>
                    </a:lnTo>
                    <a:lnTo>
                      <a:pt x="6686" y="22285"/>
                    </a:lnTo>
                    <a:lnTo>
                      <a:pt x="6362" y="22457"/>
                    </a:lnTo>
                    <a:lnTo>
                      <a:pt x="6114" y="22571"/>
                    </a:lnTo>
                    <a:lnTo>
                      <a:pt x="6076" y="22609"/>
                    </a:lnTo>
                    <a:lnTo>
                      <a:pt x="5924" y="22780"/>
                    </a:lnTo>
                    <a:lnTo>
                      <a:pt x="5752" y="23009"/>
                    </a:lnTo>
                    <a:lnTo>
                      <a:pt x="5467" y="23371"/>
                    </a:lnTo>
                    <a:lnTo>
                      <a:pt x="5181" y="23733"/>
                    </a:lnTo>
                    <a:lnTo>
                      <a:pt x="4990" y="23961"/>
                    </a:lnTo>
                    <a:lnTo>
                      <a:pt x="4971" y="24019"/>
                    </a:lnTo>
                    <a:lnTo>
                      <a:pt x="4876" y="24266"/>
                    </a:lnTo>
                    <a:lnTo>
                      <a:pt x="4743" y="24609"/>
                    </a:lnTo>
                    <a:lnTo>
                      <a:pt x="4685" y="24686"/>
                    </a:lnTo>
                    <a:lnTo>
                      <a:pt x="5295" y="19847"/>
                    </a:lnTo>
                    <a:lnTo>
                      <a:pt x="5791" y="15866"/>
                    </a:lnTo>
                    <a:lnTo>
                      <a:pt x="6343" y="11466"/>
                    </a:lnTo>
                    <a:lnTo>
                      <a:pt x="6343" y="11009"/>
                    </a:lnTo>
                    <a:lnTo>
                      <a:pt x="6324" y="10761"/>
                    </a:lnTo>
                    <a:lnTo>
                      <a:pt x="6267" y="10609"/>
                    </a:lnTo>
                    <a:lnTo>
                      <a:pt x="6190" y="10438"/>
                    </a:lnTo>
                    <a:lnTo>
                      <a:pt x="6114" y="10304"/>
                    </a:lnTo>
                    <a:lnTo>
                      <a:pt x="6038" y="10190"/>
                    </a:lnTo>
                    <a:lnTo>
                      <a:pt x="5562" y="9715"/>
                    </a:lnTo>
                    <a:lnTo>
                      <a:pt x="4895" y="9238"/>
                    </a:lnTo>
                    <a:lnTo>
                      <a:pt x="4857" y="9200"/>
                    </a:lnTo>
                    <a:lnTo>
                      <a:pt x="4838" y="9162"/>
                    </a:lnTo>
                    <a:lnTo>
                      <a:pt x="4819" y="9124"/>
                    </a:lnTo>
                    <a:lnTo>
                      <a:pt x="4800" y="9029"/>
                    </a:lnTo>
                    <a:lnTo>
                      <a:pt x="4762" y="6229"/>
                    </a:lnTo>
                    <a:lnTo>
                      <a:pt x="4743" y="6152"/>
                    </a:lnTo>
                    <a:lnTo>
                      <a:pt x="4743" y="6115"/>
                    </a:lnTo>
                    <a:lnTo>
                      <a:pt x="4724" y="6076"/>
                    </a:lnTo>
                    <a:lnTo>
                      <a:pt x="4685" y="6038"/>
                    </a:lnTo>
                    <a:lnTo>
                      <a:pt x="4666" y="6019"/>
                    </a:lnTo>
                    <a:lnTo>
                      <a:pt x="4648" y="6000"/>
                    </a:lnTo>
                    <a:lnTo>
                      <a:pt x="4038" y="5753"/>
                    </a:lnTo>
                    <a:lnTo>
                      <a:pt x="4000" y="5734"/>
                    </a:lnTo>
                    <a:lnTo>
                      <a:pt x="3962" y="5695"/>
                    </a:lnTo>
                    <a:lnTo>
                      <a:pt x="3923" y="5619"/>
                    </a:lnTo>
                    <a:lnTo>
                      <a:pt x="3600" y="5314"/>
                    </a:lnTo>
                    <a:lnTo>
                      <a:pt x="3562" y="5276"/>
                    </a:lnTo>
                    <a:lnTo>
                      <a:pt x="3524" y="5258"/>
                    </a:lnTo>
                    <a:lnTo>
                      <a:pt x="3466" y="5258"/>
                    </a:lnTo>
                    <a:lnTo>
                      <a:pt x="3200" y="5314"/>
                    </a:lnTo>
                    <a:lnTo>
                      <a:pt x="3143" y="5314"/>
                    </a:lnTo>
                    <a:lnTo>
                      <a:pt x="3105" y="5314"/>
                    </a:lnTo>
                    <a:lnTo>
                      <a:pt x="3066" y="5295"/>
                    </a:lnTo>
                    <a:lnTo>
                      <a:pt x="3009" y="5276"/>
                    </a:lnTo>
                    <a:lnTo>
                      <a:pt x="2552" y="4933"/>
                    </a:lnTo>
                    <a:lnTo>
                      <a:pt x="2438" y="4877"/>
                    </a:lnTo>
                    <a:lnTo>
                      <a:pt x="2343" y="4838"/>
                    </a:lnTo>
                    <a:lnTo>
                      <a:pt x="2267" y="4819"/>
                    </a:lnTo>
                    <a:lnTo>
                      <a:pt x="1942" y="4819"/>
                    </a:lnTo>
                    <a:lnTo>
                      <a:pt x="1866" y="4800"/>
                    </a:lnTo>
                    <a:lnTo>
                      <a:pt x="1828" y="4781"/>
                    </a:lnTo>
                    <a:lnTo>
                      <a:pt x="1752" y="4724"/>
                    </a:lnTo>
                    <a:lnTo>
                      <a:pt x="1561" y="4552"/>
                    </a:lnTo>
                    <a:lnTo>
                      <a:pt x="1447" y="4400"/>
                    </a:lnTo>
                    <a:lnTo>
                      <a:pt x="1409" y="4362"/>
                    </a:lnTo>
                    <a:lnTo>
                      <a:pt x="1371" y="4343"/>
                    </a:lnTo>
                    <a:lnTo>
                      <a:pt x="1333" y="4343"/>
                    </a:lnTo>
                    <a:lnTo>
                      <a:pt x="1200" y="4324"/>
                    </a:lnTo>
                    <a:lnTo>
                      <a:pt x="1104" y="4305"/>
                    </a:lnTo>
                    <a:lnTo>
                      <a:pt x="571" y="4000"/>
                    </a:lnTo>
                    <a:lnTo>
                      <a:pt x="533" y="3943"/>
                    </a:lnTo>
                    <a:lnTo>
                      <a:pt x="476" y="3886"/>
                    </a:lnTo>
                    <a:lnTo>
                      <a:pt x="457" y="3829"/>
                    </a:lnTo>
                    <a:lnTo>
                      <a:pt x="400" y="3658"/>
                    </a:lnTo>
                    <a:lnTo>
                      <a:pt x="381" y="3600"/>
                    </a:lnTo>
                    <a:lnTo>
                      <a:pt x="342" y="3562"/>
                    </a:lnTo>
                    <a:lnTo>
                      <a:pt x="266" y="3486"/>
                    </a:lnTo>
                    <a:lnTo>
                      <a:pt x="114" y="3372"/>
                    </a:lnTo>
                    <a:lnTo>
                      <a:pt x="95" y="3353"/>
                    </a:lnTo>
                    <a:lnTo>
                      <a:pt x="57" y="3333"/>
                    </a:lnTo>
                    <a:lnTo>
                      <a:pt x="19" y="3257"/>
                    </a:lnTo>
                    <a:lnTo>
                      <a:pt x="0" y="3200"/>
                    </a:lnTo>
                    <a:lnTo>
                      <a:pt x="0" y="3162"/>
                    </a:lnTo>
                    <a:lnTo>
                      <a:pt x="0" y="3124"/>
                    </a:lnTo>
                    <a:lnTo>
                      <a:pt x="0" y="3086"/>
                    </a:lnTo>
                    <a:lnTo>
                      <a:pt x="19" y="3028"/>
                    </a:lnTo>
                    <a:lnTo>
                      <a:pt x="57" y="2914"/>
                    </a:lnTo>
                    <a:lnTo>
                      <a:pt x="95" y="2838"/>
                    </a:lnTo>
                    <a:lnTo>
                      <a:pt x="419" y="2457"/>
                    </a:lnTo>
                    <a:lnTo>
                      <a:pt x="514" y="2324"/>
                    </a:lnTo>
                    <a:lnTo>
                      <a:pt x="1181" y="1067"/>
                    </a:lnTo>
                    <a:lnTo>
                      <a:pt x="1295" y="895"/>
                    </a:lnTo>
                    <a:lnTo>
                      <a:pt x="1429" y="724"/>
                    </a:lnTo>
                    <a:lnTo>
                      <a:pt x="1619" y="553"/>
                    </a:lnTo>
                    <a:lnTo>
                      <a:pt x="1886" y="400"/>
                    </a:lnTo>
                    <a:lnTo>
                      <a:pt x="2781" y="76"/>
                    </a:lnTo>
                    <a:lnTo>
                      <a:pt x="2800" y="38"/>
                    </a:lnTo>
                    <a:lnTo>
                      <a:pt x="2838" y="38"/>
                    </a:lnTo>
                    <a:lnTo>
                      <a:pt x="2914" y="19"/>
                    </a:lnTo>
                    <a:lnTo>
                      <a:pt x="2990" y="0"/>
                    </a:lnTo>
                    <a:lnTo>
                      <a:pt x="3219" y="19"/>
                    </a:lnTo>
                    <a:lnTo>
                      <a:pt x="3429" y="57"/>
                    </a:lnTo>
                    <a:lnTo>
                      <a:pt x="3638" y="76"/>
                    </a:lnTo>
                    <a:lnTo>
                      <a:pt x="3847" y="114"/>
                    </a:lnTo>
                    <a:lnTo>
                      <a:pt x="4038" y="133"/>
                    </a:lnTo>
                    <a:lnTo>
                      <a:pt x="4228" y="153"/>
                    </a:lnTo>
                    <a:lnTo>
                      <a:pt x="4400" y="172"/>
                    </a:lnTo>
                    <a:lnTo>
                      <a:pt x="4590" y="209"/>
                    </a:lnTo>
                    <a:lnTo>
                      <a:pt x="4705" y="209"/>
                    </a:lnTo>
                    <a:lnTo>
                      <a:pt x="4724" y="267"/>
                    </a:lnTo>
                    <a:lnTo>
                      <a:pt x="4819" y="419"/>
                    </a:lnTo>
                    <a:lnTo>
                      <a:pt x="4914" y="705"/>
                    </a:lnTo>
                    <a:lnTo>
                      <a:pt x="4933" y="762"/>
                    </a:lnTo>
                    <a:lnTo>
                      <a:pt x="4933" y="876"/>
                    </a:lnTo>
                    <a:lnTo>
                      <a:pt x="4952" y="933"/>
                    </a:lnTo>
                    <a:lnTo>
                      <a:pt x="4971" y="1010"/>
                    </a:lnTo>
                    <a:lnTo>
                      <a:pt x="5010" y="1047"/>
                    </a:lnTo>
                    <a:lnTo>
                      <a:pt x="5047" y="1086"/>
                    </a:lnTo>
                    <a:lnTo>
                      <a:pt x="5086" y="1124"/>
                    </a:lnTo>
                    <a:lnTo>
                      <a:pt x="5124" y="1162"/>
                    </a:lnTo>
                    <a:lnTo>
                      <a:pt x="5143" y="1219"/>
                    </a:lnTo>
                    <a:lnTo>
                      <a:pt x="5238" y="1219"/>
                    </a:lnTo>
                    <a:lnTo>
                      <a:pt x="5581" y="1200"/>
                    </a:lnTo>
                    <a:lnTo>
                      <a:pt x="5924" y="1200"/>
                    </a:lnTo>
                    <a:lnTo>
                      <a:pt x="6248" y="1200"/>
                    </a:lnTo>
                    <a:lnTo>
                      <a:pt x="6590" y="1200"/>
                    </a:lnTo>
                    <a:lnTo>
                      <a:pt x="6629" y="1238"/>
                    </a:lnTo>
                    <a:lnTo>
                      <a:pt x="6648" y="1257"/>
                    </a:lnTo>
                    <a:lnTo>
                      <a:pt x="6705" y="1276"/>
                    </a:lnTo>
                    <a:lnTo>
                      <a:pt x="6705" y="1296"/>
                    </a:lnTo>
                    <a:lnTo>
                      <a:pt x="6724" y="1391"/>
                    </a:lnTo>
                    <a:lnTo>
                      <a:pt x="6724" y="1467"/>
                    </a:lnTo>
                    <a:lnTo>
                      <a:pt x="6705" y="1505"/>
                    </a:lnTo>
                    <a:lnTo>
                      <a:pt x="6666" y="1505"/>
                    </a:lnTo>
                    <a:lnTo>
                      <a:pt x="6666" y="1524"/>
                    </a:lnTo>
                    <a:lnTo>
                      <a:pt x="6648" y="1524"/>
                    </a:lnTo>
                    <a:lnTo>
                      <a:pt x="6686" y="1524"/>
                    </a:lnTo>
                    <a:lnTo>
                      <a:pt x="6724" y="1524"/>
                    </a:lnTo>
                    <a:lnTo>
                      <a:pt x="6743" y="1505"/>
                    </a:lnTo>
                    <a:lnTo>
                      <a:pt x="6762" y="1467"/>
                    </a:lnTo>
                    <a:lnTo>
                      <a:pt x="6781" y="1486"/>
                    </a:lnTo>
                    <a:lnTo>
                      <a:pt x="6781" y="1505"/>
                    </a:lnTo>
                    <a:lnTo>
                      <a:pt x="6762" y="1543"/>
                    </a:lnTo>
                    <a:lnTo>
                      <a:pt x="6743" y="1600"/>
                    </a:lnTo>
                    <a:lnTo>
                      <a:pt x="6743" y="1619"/>
                    </a:lnTo>
                    <a:lnTo>
                      <a:pt x="6762" y="1677"/>
                    </a:lnTo>
                    <a:lnTo>
                      <a:pt x="6781" y="1714"/>
                    </a:lnTo>
                    <a:lnTo>
                      <a:pt x="6933" y="1886"/>
                    </a:lnTo>
                    <a:lnTo>
                      <a:pt x="6952" y="1924"/>
                    </a:lnTo>
                    <a:lnTo>
                      <a:pt x="6915" y="1962"/>
                    </a:lnTo>
                    <a:lnTo>
                      <a:pt x="6915" y="2000"/>
                    </a:lnTo>
                    <a:lnTo>
                      <a:pt x="6895" y="2038"/>
                    </a:lnTo>
                    <a:lnTo>
                      <a:pt x="6915" y="2076"/>
                    </a:lnTo>
                    <a:lnTo>
                      <a:pt x="6933" y="2114"/>
                    </a:lnTo>
                    <a:lnTo>
                      <a:pt x="6991" y="2210"/>
                    </a:lnTo>
                    <a:lnTo>
                      <a:pt x="7010" y="2229"/>
                    </a:lnTo>
                    <a:lnTo>
                      <a:pt x="7010" y="2248"/>
                    </a:lnTo>
                    <a:lnTo>
                      <a:pt x="7028" y="2267"/>
                    </a:lnTo>
                    <a:lnTo>
                      <a:pt x="7105" y="2305"/>
                    </a:lnTo>
                    <a:lnTo>
                      <a:pt x="7124" y="2305"/>
                    </a:lnTo>
                    <a:lnTo>
                      <a:pt x="7181" y="2305"/>
                    </a:lnTo>
                    <a:lnTo>
                      <a:pt x="7200" y="2305"/>
                    </a:lnTo>
                    <a:lnTo>
                      <a:pt x="7238" y="2324"/>
                    </a:lnTo>
                    <a:lnTo>
                      <a:pt x="7257" y="2343"/>
                    </a:lnTo>
                    <a:lnTo>
                      <a:pt x="7257" y="2362"/>
                    </a:lnTo>
                    <a:lnTo>
                      <a:pt x="7257" y="2381"/>
                    </a:lnTo>
                    <a:lnTo>
                      <a:pt x="7238" y="2381"/>
                    </a:lnTo>
                    <a:lnTo>
                      <a:pt x="7219" y="2381"/>
                    </a:lnTo>
                    <a:lnTo>
                      <a:pt x="7181" y="2400"/>
                    </a:lnTo>
                    <a:lnTo>
                      <a:pt x="7181" y="2438"/>
                    </a:lnTo>
                    <a:lnTo>
                      <a:pt x="7200" y="2457"/>
                    </a:lnTo>
                    <a:lnTo>
                      <a:pt x="7238" y="2515"/>
                    </a:lnTo>
                    <a:lnTo>
                      <a:pt x="7276" y="2534"/>
                    </a:lnTo>
                    <a:lnTo>
                      <a:pt x="7314" y="2552"/>
                    </a:lnTo>
                    <a:lnTo>
                      <a:pt x="7314" y="2571"/>
                    </a:lnTo>
                    <a:lnTo>
                      <a:pt x="7352" y="2629"/>
                    </a:lnTo>
                    <a:lnTo>
                      <a:pt x="7428" y="2705"/>
                    </a:lnTo>
                    <a:lnTo>
                      <a:pt x="7428" y="2724"/>
                    </a:lnTo>
                    <a:lnTo>
                      <a:pt x="7428" y="2762"/>
                    </a:lnTo>
                    <a:lnTo>
                      <a:pt x="7409" y="2800"/>
                    </a:lnTo>
                    <a:lnTo>
                      <a:pt x="7409" y="2819"/>
                    </a:lnTo>
                    <a:lnTo>
                      <a:pt x="7428" y="2838"/>
                    </a:lnTo>
                    <a:lnTo>
                      <a:pt x="7409" y="2876"/>
                    </a:lnTo>
                    <a:lnTo>
                      <a:pt x="7372" y="2914"/>
                    </a:lnTo>
                    <a:lnTo>
                      <a:pt x="7352" y="2933"/>
                    </a:lnTo>
                    <a:lnTo>
                      <a:pt x="7372" y="2914"/>
                    </a:lnTo>
                    <a:lnTo>
                      <a:pt x="7372" y="2896"/>
                    </a:lnTo>
                    <a:lnTo>
                      <a:pt x="7372" y="2838"/>
                    </a:lnTo>
                    <a:lnTo>
                      <a:pt x="7372" y="2800"/>
                    </a:lnTo>
                    <a:lnTo>
                      <a:pt x="7391" y="2800"/>
                    </a:lnTo>
                    <a:lnTo>
                      <a:pt x="7391" y="2781"/>
                    </a:lnTo>
                    <a:lnTo>
                      <a:pt x="7372" y="2743"/>
                    </a:lnTo>
                    <a:lnTo>
                      <a:pt x="7352" y="2781"/>
                    </a:lnTo>
                    <a:lnTo>
                      <a:pt x="7314" y="2857"/>
                    </a:lnTo>
                    <a:lnTo>
                      <a:pt x="7295" y="2876"/>
                    </a:lnTo>
                    <a:lnTo>
                      <a:pt x="7333" y="2781"/>
                    </a:lnTo>
                    <a:lnTo>
                      <a:pt x="7333" y="2762"/>
                    </a:lnTo>
                    <a:lnTo>
                      <a:pt x="7314" y="2724"/>
                    </a:lnTo>
                    <a:lnTo>
                      <a:pt x="7295" y="2724"/>
                    </a:lnTo>
                    <a:lnTo>
                      <a:pt x="7295" y="2743"/>
                    </a:lnTo>
                    <a:lnTo>
                      <a:pt x="7257" y="2896"/>
                    </a:lnTo>
                    <a:lnTo>
                      <a:pt x="7257" y="2933"/>
                    </a:lnTo>
                    <a:lnTo>
                      <a:pt x="7238" y="2933"/>
                    </a:lnTo>
                    <a:lnTo>
                      <a:pt x="7238" y="2952"/>
                    </a:lnTo>
                    <a:lnTo>
                      <a:pt x="7238" y="2972"/>
                    </a:lnTo>
                    <a:lnTo>
                      <a:pt x="7257" y="2972"/>
                    </a:lnTo>
                    <a:lnTo>
                      <a:pt x="7276" y="2952"/>
                    </a:lnTo>
                    <a:lnTo>
                      <a:pt x="7295" y="2914"/>
                    </a:lnTo>
                    <a:lnTo>
                      <a:pt x="7295" y="2896"/>
                    </a:lnTo>
                    <a:lnTo>
                      <a:pt x="7295" y="2991"/>
                    </a:lnTo>
                    <a:lnTo>
                      <a:pt x="7314" y="3028"/>
                    </a:lnTo>
                    <a:lnTo>
                      <a:pt x="7333" y="3010"/>
                    </a:lnTo>
                    <a:lnTo>
                      <a:pt x="7352" y="3010"/>
                    </a:lnTo>
                    <a:lnTo>
                      <a:pt x="7352" y="2972"/>
                    </a:lnTo>
                    <a:lnTo>
                      <a:pt x="7372" y="3010"/>
                    </a:lnTo>
                    <a:lnTo>
                      <a:pt x="7372" y="3028"/>
                    </a:lnTo>
                    <a:lnTo>
                      <a:pt x="7372" y="3067"/>
                    </a:lnTo>
                    <a:lnTo>
                      <a:pt x="7391" y="3067"/>
                    </a:lnTo>
                    <a:lnTo>
                      <a:pt x="7409" y="3067"/>
                    </a:lnTo>
                    <a:lnTo>
                      <a:pt x="7428" y="3048"/>
                    </a:lnTo>
                    <a:lnTo>
                      <a:pt x="7428" y="3028"/>
                    </a:lnTo>
                    <a:lnTo>
                      <a:pt x="7428" y="3067"/>
                    </a:lnTo>
                    <a:lnTo>
                      <a:pt x="7409" y="3086"/>
                    </a:lnTo>
                    <a:lnTo>
                      <a:pt x="7428" y="3105"/>
                    </a:lnTo>
                    <a:lnTo>
                      <a:pt x="7409" y="3124"/>
                    </a:lnTo>
                    <a:lnTo>
                      <a:pt x="7391" y="3124"/>
                    </a:lnTo>
                    <a:lnTo>
                      <a:pt x="7409" y="3162"/>
                    </a:lnTo>
                    <a:lnTo>
                      <a:pt x="7409" y="3181"/>
                    </a:lnTo>
                    <a:lnTo>
                      <a:pt x="7372" y="3162"/>
                    </a:lnTo>
                    <a:lnTo>
                      <a:pt x="7352" y="3162"/>
                    </a:lnTo>
                    <a:lnTo>
                      <a:pt x="7333" y="3181"/>
                    </a:lnTo>
                    <a:lnTo>
                      <a:pt x="7372" y="3200"/>
                    </a:lnTo>
                    <a:lnTo>
                      <a:pt x="7409" y="3200"/>
                    </a:lnTo>
                    <a:lnTo>
                      <a:pt x="7448" y="3181"/>
                    </a:lnTo>
                    <a:lnTo>
                      <a:pt x="7467" y="3143"/>
                    </a:lnTo>
                    <a:lnTo>
                      <a:pt x="7486" y="3162"/>
                    </a:lnTo>
                    <a:lnTo>
                      <a:pt x="7467" y="3200"/>
                    </a:lnTo>
                    <a:lnTo>
                      <a:pt x="7448" y="3238"/>
                    </a:lnTo>
                    <a:lnTo>
                      <a:pt x="7467" y="3277"/>
                    </a:lnTo>
                    <a:lnTo>
                      <a:pt x="7505" y="3277"/>
                    </a:lnTo>
                    <a:lnTo>
                      <a:pt x="7505" y="3257"/>
                    </a:lnTo>
                    <a:lnTo>
                      <a:pt x="7505" y="3238"/>
                    </a:lnTo>
                    <a:lnTo>
                      <a:pt x="7486" y="3219"/>
                    </a:lnTo>
                    <a:lnTo>
                      <a:pt x="7505" y="3181"/>
                    </a:lnTo>
                    <a:lnTo>
                      <a:pt x="7524" y="3181"/>
                    </a:lnTo>
                    <a:lnTo>
                      <a:pt x="7562" y="3162"/>
                    </a:lnTo>
                    <a:lnTo>
                      <a:pt x="7600" y="3162"/>
                    </a:lnTo>
                    <a:lnTo>
                      <a:pt x="7619" y="3181"/>
                    </a:lnTo>
                    <a:lnTo>
                      <a:pt x="7695" y="3238"/>
                    </a:lnTo>
                    <a:lnTo>
                      <a:pt x="7753" y="3277"/>
                    </a:lnTo>
                    <a:lnTo>
                      <a:pt x="7772" y="3295"/>
                    </a:lnTo>
                    <a:lnTo>
                      <a:pt x="7733" y="3333"/>
                    </a:lnTo>
                    <a:lnTo>
                      <a:pt x="7772" y="3333"/>
                    </a:lnTo>
                    <a:lnTo>
                      <a:pt x="7790" y="3333"/>
                    </a:lnTo>
                    <a:lnTo>
                      <a:pt x="7809" y="3314"/>
                    </a:lnTo>
                    <a:lnTo>
                      <a:pt x="7790" y="3295"/>
                    </a:lnTo>
                    <a:lnTo>
                      <a:pt x="7829" y="3314"/>
                    </a:lnTo>
                    <a:lnTo>
                      <a:pt x="7867" y="3314"/>
                    </a:lnTo>
                    <a:lnTo>
                      <a:pt x="7924" y="3333"/>
                    </a:lnTo>
                    <a:lnTo>
                      <a:pt x="7943" y="3314"/>
                    </a:lnTo>
                    <a:lnTo>
                      <a:pt x="7981" y="3295"/>
                    </a:lnTo>
                    <a:lnTo>
                      <a:pt x="8000" y="3295"/>
                    </a:lnTo>
                    <a:lnTo>
                      <a:pt x="8019" y="3295"/>
                    </a:lnTo>
                    <a:lnTo>
                      <a:pt x="8057" y="3314"/>
                    </a:lnTo>
                    <a:lnTo>
                      <a:pt x="8076" y="3314"/>
                    </a:lnTo>
                    <a:lnTo>
                      <a:pt x="8114" y="3333"/>
                    </a:lnTo>
                    <a:lnTo>
                      <a:pt x="8134" y="3353"/>
                    </a:lnTo>
                    <a:lnTo>
                      <a:pt x="8190" y="3409"/>
                    </a:lnTo>
                    <a:lnTo>
                      <a:pt x="8190" y="3429"/>
                    </a:lnTo>
                    <a:lnTo>
                      <a:pt x="8210" y="3429"/>
                    </a:lnTo>
                    <a:lnTo>
                      <a:pt x="8229" y="3448"/>
                    </a:lnTo>
                    <a:lnTo>
                      <a:pt x="8229" y="3467"/>
                    </a:lnTo>
                    <a:lnTo>
                      <a:pt x="8248" y="3467"/>
                    </a:lnTo>
                    <a:lnTo>
                      <a:pt x="8248" y="3505"/>
                    </a:lnTo>
                    <a:lnTo>
                      <a:pt x="8248" y="3524"/>
                    </a:lnTo>
                    <a:lnTo>
                      <a:pt x="8229" y="3524"/>
                    </a:lnTo>
                    <a:lnTo>
                      <a:pt x="8210" y="3524"/>
                    </a:lnTo>
                    <a:lnTo>
                      <a:pt x="8210" y="3505"/>
                    </a:lnTo>
                    <a:lnTo>
                      <a:pt x="8210" y="3467"/>
                    </a:lnTo>
                    <a:lnTo>
                      <a:pt x="8190" y="3467"/>
                    </a:lnTo>
                    <a:lnTo>
                      <a:pt x="8152" y="3524"/>
                    </a:lnTo>
                    <a:lnTo>
                      <a:pt x="8057" y="3505"/>
                    </a:lnTo>
                    <a:lnTo>
                      <a:pt x="8019" y="3543"/>
                    </a:lnTo>
                    <a:lnTo>
                      <a:pt x="8000" y="3543"/>
                    </a:lnTo>
                    <a:lnTo>
                      <a:pt x="7981" y="3505"/>
                    </a:lnTo>
                    <a:lnTo>
                      <a:pt x="7962" y="3505"/>
                    </a:lnTo>
                    <a:lnTo>
                      <a:pt x="7886" y="3543"/>
                    </a:lnTo>
                    <a:lnTo>
                      <a:pt x="7905" y="3562"/>
                    </a:lnTo>
                    <a:lnTo>
                      <a:pt x="7943" y="3562"/>
                    </a:lnTo>
                    <a:lnTo>
                      <a:pt x="7962" y="3581"/>
                    </a:lnTo>
                    <a:lnTo>
                      <a:pt x="7981" y="3581"/>
                    </a:lnTo>
                    <a:lnTo>
                      <a:pt x="7981" y="3600"/>
                    </a:lnTo>
                    <a:lnTo>
                      <a:pt x="8000" y="3619"/>
                    </a:lnTo>
                    <a:lnTo>
                      <a:pt x="8019" y="3619"/>
                    </a:lnTo>
                    <a:lnTo>
                      <a:pt x="8038" y="3638"/>
                    </a:lnTo>
                    <a:lnTo>
                      <a:pt x="8057" y="3638"/>
                    </a:lnTo>
                    <a:lnTo>
                      <a:pt x="8095" y="3600"/>
                    </a:lnTo>
                    <a:lnTo>
                      <a:pt x="8114" y="3581"/>
                    </a:lnTo>
                    <a:lnTo>
                      <a:pt x="8134" y="3581"/>
                    </a:lnTo>
                    <a:lnTo>
                      <a:pt x="8134" y="3600"/>
                    </a:lnTo>
                    <a:lnTo>
                      <a:pt x="8152" y="3600"/>
                    </a:lnTo>
                    <a:lnTo>
                      <a:pt x="8134" y="3638"/>
                    </a:lnTo>
                    <a:lnTo>
                      <a:pt x="8134" y="3658"/>
                    </a:lnTo>
                    <a:lnTo>
                      <a:pt x="8114" y="3658"/>
                    </a:lnTo>
                    <a:lnTo>
                      <a:pt x="8095" y="3676"/>
                    </a:lnTo>
                    <a:lnTo>
                      <a:pt x="8095" y="3695"/>
                    </a:lnTo>
                    <a:lnTo>
                      <a:pt x="8076" y="3753"/>
                    </a:lnTo>
                    <a:lnTo>
                      <a:pt x="8076" y="3772"/>
                    </a:lnTo>
                    <a:lnTo>
                      <a:pt x="8095" y="3772"/>
                    </a:lnTo>
                    <a:lnTo>
                      <a:pt x="8114" y="3772"/>
                    </a:lnTo>
                    <a:lnTo>
                      <a:pt x="8152" y="3753"/>
                    </a:lnTo>
                    <a:lnTo>
                      <a:pt x="8171" y="3734"/>
                    </a:lnTo>
                    <a:lnTo>
                      <a:pt x="8190" y="3714"/>
                    </a:lnTo>
                    <a:lnTo>
                      <a:pt x="8210" y="3734"/>
                    </a:lnTo>
                    <a:lnTo>
                      <a:pt x="8248" y="3753"/>
                    </a:lnTo>
                    <a:lnTo>
                      <a:pt x="8229" y="3790"/>
                    </a:lnTo>
                    <a:lnTo>
                      <a:pt x="8248" y="3829"/>
                    </a:lnTo>
                    <a:lnTo>
                      <a:pt x="8248" y="3867"/>
                    </a:lnTo>
                    <a:lnTo>
                      <a:pt x="8266" y="3924"/>
                    </a:lnTo>
                    <a:lnTo>
                      <a:pt x="8248" y="4000"/>
                    </a:lnTo>
                    <a:lnTo>
                      <a:pt x="8266" y="4038"/>
                    </a:lnTo>
                    <a:lnTo>
                      <a:pt x="8305" y="4038"/>
                    </a:lnTo>
                    <a:lnTo>
                      <a:pt x="8305" y="4076"/>
                    </a:lnTo>
                    <a:lnTo>
                      <a:pt x="8305" y="4095"/>
                    </a:lnTo>
                    <a:lnTo>
                      <a:pt x="8324" y="4095"/>
                    </a:lnTo>
                    <a:lnTo>
                      <a:pt x="8343" y="4076"/>
                    </a:lnTo>
                    <a:lnTo>
                      <a:pt x="8343" y="4038"/>
                    </a:lnTo>
                    <a:lnTo>
                      <a:pt x="8362" y="4019"/>
                    </a:lnTo>
                    <a:lnTo>
                      <a:pt x="8381" y="4019"/>
                    </a:lnTo>
                    <a:lnTo>
                      <a:pt x="8419" y="4038"/>
                    </a:lnTo>
                    <a:lnTo>
                      <a:pt x="8419" y="4019"/>
                    </a:lnTo>
                    <a:lnTo>
                      <a:pt x="8438" y="4057"/>
                    </a:lnTo>
                    <a:lnTo>
                      <a:pt x="8438" y="4076"/>
                    </a:lnTo>
                    <a:lnTo>
                      <a:pt x="8419" y="4095"/>
                    </a:lnTo>
                    <a:lnTo>
                      <a:pt x="8419" y="4115"/>
                    </a:lnTo>
                    <a:lnTo>
                      <a:pt x="8400" y="4134"/>
                    </a:lnTo>
                    <a:lnTo>
                      <a:pt x="8400" y="4152"/>
                    </a:lnTo>
                    <a:lnTo>
                      <a:pt x="8362" y="4152"/>
                    </a:lnTo>
                    <a:lnTo>
                      <a:pt x="8343" y="4134"/>
                    </a:lnTo>
                    <a:lnTo>
                      <a:pt x="8362" y="4171"/>
                    </a:lnTo>
                    <a:lnTo>
                      <a:pt x="8419" y="4171"/>
                    </a:lnTo>
                    <a:lnTo>
                      <a:pt x="8419" y="4210"/>
                    </a:lnTo>
                    <a:lnTo>
                      <a:pt x="8438" y="4191"/>
                    </a:lnTo>
                    <a:lnTo>
                      <a:pt x="8457" y="4171"/>
                    </a:lnTo>
                    <a:lnTo>
                      <a:pt x="8476" y="4134"/>
                    </a:lnTo>
                    <a:lnTo>
                      <a:pt x="8495" y="4134"/>
                    </a:lnTo>
                    <a:lnTo>
                      <a:pt x="8476" y="4171"/>
                    </a:lnTo>
                    <a:lnTo>
                      <a:pt x="8495" y="4191"/>
                    </a:lnTo>
                    <a:lnTo>
                      <a:pt x="8533" y="4171"/>
                    </a:lnTo>
                    <a:lnTo>
                      <a:pt x="8571" y="4171"/>
                    </a:lnTo>
                    <a:lnTo>
                      <a:pt x="8610" y="4191"/>
                    </a:lnTo>
                    <a:lnTo>
                      <a:pt x="8647" y="4210"/>
                    </a:lnTo>
                    <a:lnTo>
                      <a:pt x="8591" y="4152"/>
                    </a:lnTo>
                    <a:lnTo>
                      <a:pt x="8591" y="4115"/>
                    </a:lnTo>
                    <a:lnTo>
                      <a:pt x="8610" y="4076"/>
                    </a:lnTo>
                    <a:lnTo>
                      <a:pt x="8629" y="4076"/>
                    </a:lnTo>
                    <a:lnTo>
                      <a:pt x="8647" y="4095"/>
                    </a:lnTo>
                    <a:lnTo>
                      <a:pt x="8667" y="4115"/>
                    </a:lnTo>
                    <a:lnTo>
                      <a:pt x="8686" y="4115"/>
                    </a:lnTo>
                    <a:lnTo>
                      <a:pt x="8705" y="4115"/>
                    </a:lnTo>
                    <a:lnTo>
                      <a:pt x="8743" y="4076"/>
                    </a:lnTo>
                    <a:lnTo>
                      <a:pt x="8724" y="4115"/>
                    </a:lnTo>
                    <a:lnTo>
                      <a:pt x="8705" y="4152"/>
                    </a:lnTo>
                    <a:lnTo>
                      <a:pt x="8705" y="4191"/>
                    </a:lnTo>
                    <a:lnTo>
                      <a:pt x="8724" y="4229"/>
                    </a:lnTo>
                    <a:lnTo>
                      <a:pt x="8743" y="4267"/>
                    </a:lnTo>
                    <a:lnTo>
                      <a:pt x="8781" y="4286"/>
                    </a:lnTo>
                    <a:lnTo>
                      <a:pt x="8819" y="4324"/>
                    </a:lnTo>
                    <a:lnTo>
                      <a:pt x="8914" y="4496"/>
                    </a:lnTo>
                    <a:lnTo>
                      <a:pt x="8972" y="4572"/>
                    </a:lnTo>
                    <a:lnTo>
                      <a:pt x="8991" y="4591"/>
                    </a:lnTo>
                    <a:lnTo>
                      <a:pt x="9048" y="4610"/>
                    </a:lnTo>
                    <a:lnTo>
                      <a:pt x="9067" y="4629"/>
                    </a:lnTo>
                    <a:lnTo>
                      <a:pt x="9086" y="4648"/>
                    </a:lnTo>
                    <a:lnTo>
                      <a:pt x="9105" y="4667"/>
                    </a:lnTo>
                    <a:lnTo>
                      <a:pt x="9238" y="4724"/>
                    </a:lnTo>
                    <a:lnTo>
                      <a:pt x="9295" y="4781"/>
                    </a:lnTo>
                    <a:lnTo>
                      <a:pt x="9353" y="4781"/>
                    </a:lnTo>
                    <a:lnTo>
                      <a:pt x="9390" y="4781"/>
                    </a:lnTo>
                    <a:lnTo>
                      <a:pt x="9429" y="4781"/>
                    </a:lnTo>
                    <a:lnTo>
                      <a:pt x="9486" y="4819"/>
                    </a:lnTo>
                    <a:lnTo>
                      <a:pt x="9543" y="4877"/>
                    </a:lnTo>
                    <a:lnTo>
                      <a:pt x="9638" y="4991"/>
                    </a:lnTo>
                    <a:lnTo>
                      <a:pt x="9676" y="5067"/>
                    </a:lnTo>
                    <a:lnTo>
                      <a:pt x="9810" y="5162"/>
                    </a:lnTo>
                    <a:lnTo>
                      <a:pt x="9848" y="5200"/>
                    </a:lnTo>
                    <a:lnTo>
                      <a:pt x="9848" y="5238"/>
                    </a:lnTo>
                    <a:lnTo>
                      <a:pt x="9771" y="5162"/>
                    </a:lnTo>
                    <a:lnTo>
                      <a:pt x="9714" y="5143"/>
                    </a:lnTo>
                    <a:lnTo>
                      <a:pt x="9619" y="5124"/>
                    </a:lnTo>
                    <a:lnTo>
                      <a:pt x="9581" y="5124"/>
                    </a:lnTo>
                    <a:lnTo>
                      <a:pt x="9581" y="5086"/>
                    </a:lnTo>
                    <a:lnTo>
                      <a:pt x="9562" y="5009"/>
                    </a:lnTo>
                    <a:lnTo>
                      <a:pt x="9543" y="5029"/>
                    </a:lnTo>
                    <a:lnTo>
                      <a:pt x="9524" y="5067"/>
                    </a:lnTo>
                    <a:lnTo>
                      <a:pt x="9524" y="5105"/>
                    </a:lnTo>
                    <a:lnTo>
                      <a:pt x="9505" y="5124"/>
                    </a:lnTo>
                    <a:lnTo>
                      <a:pt x="9505" y="5143"/>
                    </a:lnTo>
                    <a:lnTo>
                      <a:pt x="9524" y="5181"/>
                    </a:lnTo>
                    <a:lnTo>
                      <a:pt x="9543" y="5200"/>
                    </a:lnTo>
                    <a:lnTo>
                      <a:pt x="9562" y="5219"/>
                    </a:lnTo>
                    <a:lnTo>
                      <a:pt x="9543" y="5353"/>
                    </a:lnTo>
                    <a:lnTo>
                      <a:pt x="9562" y="5390"/>
                    </a:lnTo>
                    <a:lnTo>
                      <a:pt x="9600" y="5543"/>
                    </a:lnTo>
                    <a:lnTo>
                      <a:pt x="9619" y="5581"/>
                    </a:lnTo>
                    <a:lnTo>
                      <a:pt x="9657" y="5619"/>
                    </a:lnTo>
                    <a:lnTo>
                      <a:pt x="9695" y="5639"/>
                    </a:lnTo>
                    <a:lnTo>
                      <a:pt x="9848" y="5695"/>
                    </a:lnTo>
                    <a:lnTo>
                      <a:pt x="9905" y="5753"/>
                    </a:lnTo>
                    <a:lnTo>
                      <a:pt x="9943" y="5810"/>
                    </a:lnTo>
                    <a:lnTo>
                      <a:pt x="9962" y="5905"/>
                    </a:lnTo>
                    <a:lnTo>
                      <a:pt x="9962" y="6133"/>
                    </a:lnTo>
                    <a:lnTo>
                      <a:pt x="9943" y="6191"/>
                    </a:lnTo>
                    <a:lnTo>
                      <a:pt x="9924" y="6229"/>
                    </a:lnTo>
                    <a:lnTo>
                      <a:pt x="9886" y="6248"/>
                    </a:lnTo>
                    <a:lnTo>
                      <a:pt x="9886" y="6229"/>
                    </a:lnTo>
                    <a:lnTo>
                      <a:pt x="9867" y="6210"/>
                    </a:lnTo>
                    <a:lnTo>
                      <a:pt x="9848" y="6229"/>
                    </a:lnTo>
                    <a:lnTo>
                      <a:pt x="9829" y="6248"/>
                    </a:lnTo>
                    <a:lnTo>
                      <a:pt x="9848" y="6305"/>
                    </a:lnTo>
                    <a:lnTo>
                      <a:pt x="9848" y="6381"/>
                    </a:lnTo>
                    <a:lnTo>
                      <a:pt x="9829" y="6457"/>
                    </a:lnTo>
                    <a:lnTo>
                      <a:pt x="9810" y="6514"/>
                    </a:lnTo>
                    <a:lnTo>
                      <a:pt x="9790" y="6496"/>
                    </a:lnTo>
                    <a:lnTo>
                      <a:pt x="9771" y="6457"/>
                    </a:lnTo>
                    <a:lnTo>
                      <a:pt x="9771" y="6438"/>
                    </a:lnTo>
                    <a:lnTo>
                      <a:pt x="9771" y="6400"/>
                    </a:lnTo>
                    <a:lnTo>
                      <a:pt x="9753" y="6381"/>
                    </a:lnTo>
                    <a:lnTo>
                      <a:pt x="9734" y="6362"/>
                    </a:lnTo>
                    <a:lnTo>
                      <a:pt x="9734" y="6343"/>
                    </a:lnTo>
                    <a:lnTo>
                      <a:pt x="9714" y="6324"/>
                    </a:lnTo>
                    <a:lnTo>
                      <a:pt x="9695" y="6324"/>
                    </a:lnTo>
                    <a:lnTo>
                      <a:pt x="9676" y="6324"/>
                    </a:lnTo>
                    <a:lnTo>
                      <a:pt x="9676" y="6267"/>
                    </a:lnTo>
                    <a:lnTo>
                      <a:pt x="9676" y="6248"/>
                    </a:lnTo>
                    <a:lnTo>
                      <a:pt x="9676" y="6229"/>
                    </a:lnTo>
                    <a:lnTo>
                      <a:pt x="9657" y="6210"/>
                    </a:lnTo>
                    <a:lnTo>
                      <a:pt x="9638" y="6191"/>
                    </a:lnTo>
                    <a:lnTo>
                      <a:pt x="9600" y="6172"/>
                    </a:lnTo>
                    <a:lnTo>
                      <a:pt x="9581" y="6172"/>
                    </a:lnTo>
                    <a:lnTo>
                      <a:pt x="9543" y="6267"/>
                    </a:lnTo>
                    <a:lnTo>
                      <a:pt x="9524" y="6286"/>
                    </a:lnTo>
                    <a:lnTo>
                      <a:pt x="9505" y="6305"/>
                    </a:lnTo>
                    <a:lnTo>
                      <a:pt x="9505" y="6324"/>
                    </a:lnTo>
                    <a:lnTo>
                      <a:pt x="9524" y="6362"/>
                    </a:lnTo>
                    <a:lnTo>
                      <a:pt x="9543" y="6362"/>
                    </a:lnTo>
                    <a:lnTo>
                      <a:pt x="9543" y="6381"/>
                    </a:lnTo>
                    <a:lnTo>
                      <a:pt x="9562" y="6419"/>
                    </a:lnTo>
                    <a:lnTo>
                      <a:pt x="9562" y="6438"/>
                    </a:lnTo>
                    <a:lnTo>
                      <a:pt x="9543" y="6438"/>
                    </a:lnTo>
                    <a:lnTo>
                      <a:pt x="9524" y="6457"/>
                    </a:lnTo>
                    <a:lnTo>
                      <a:pt x="9524" y="6496"/>
                    </a:lnTo>
                    <a:lnTo>
                      <a:pt x="9543" y="6533"/>
                    </a:lnTo>
                    <a:lnTo>
                      <a:pt x="9543" y="6553"/>
                    </a:lnTo>
                    <a:lnTo>
                      <a:pt x="9524" y="6591"/>
                    </a:lnTo>
                    <a:lnTo>
                      <a:pt x="9562" y="6591"/>
                    </a:lnTo>
                    <a:lnTo>
                      <a:pt x="9581" y="6591"/>
                    </a:lnTo>
                    <a:lnTo>
                      <a:pt x="9600" y="6553"/>
                    </a:lnTo>
                    <a:lnTo>
                      <a:pt x="9600" y="6514"/>
                    </a:lnTo>
                    <a:lnTo>
                      <a:pt x="9619" y="6533"/>
                    </a:lnTo>
                    <a:lnTo>
                      <a:pt x="9638" y="6553"/>
                    </a:lnTo>
                    <a:lnTo>
                      <a:pt x="9657" y="6572"/>
                    </a:lnTo>
                    <a:lnTo>
                      <a:pt x="9676" y="6572"/>
                    </a:lnTo>
                    <a:lnTo>
                      <a:pt x="9676" y="6591"/>
                    </a:lnTo>
                    <a:lnTo>
                      <a:pt x="9676" y="6610"/>
                    </a:lnTo>
                    <a:lnTo>
                      <a:pt x="9695" y="6610"/>
                    </a:lnTo>
                    <a:lnTo>
                      <a:pt x="9734" y="6610"/>
                    </a:lnTo>
                    <a:lnTo>
                      <a:pt x="9753" y="6648"/>
                    </a:lnTo>
                    <a:lnTo>
                      <a:pt x="9771" y="6686"/>
                    </a:lnTo>
                    <a:lnTo>
                      <a:pt x="9790" y="6724"/>
                    </a:lnTo>
                    <a:lnTo>
                      <a:pt x="9753" y="6781"/>
                    </a:lnTo>
                    <a:lnTo>
                      <a:pt x="9771" y="6876"/>
                    </a:lnTo>
                    <a:lnTo>
                      <a:pt x="9810" y="6972"/>
                    </a:lnTo>
                    <a:lnTo>
                      <a:pt x="9848" y="7048"/>
                    </a:lnTo>
                    <a:lnTo>
                      <a:pt x="9962" y="7181"/>
                    </a:lnTo>
                    <a:lnTo>
                      <a:pt x="10019" y="7257"/>
                    </a:lnTo>
                    <a:lnTo>
                      <a:pt x="10038" y="7371"/>
                    </a:lnTo>
                    <a:lnTo>
                      <a:pt x="10019" y="7371"/>
                    </a:lnTo>
                    <a:lnTo>
                      <a:pt x="9981" y="7257"/>
                    </a:lnTo>
                    <a:lnTo>
                      <a:pt x="9943" y="7239"/>
                    </a:lnTo>
                    <a:lnTo>
                      <a:pt x="9924" y="7239"/>
                    </a:lnTo>
                    <a:lnTo>
                      <a:pt x="9905" y="7219"/>
                    </a:lnTo>
                    <a:lnTo>
                      <a:pt x="9867" y="7181"/>
                    </a:lnTo>
                    <a:lnTo>
                      <a:pt x="9848" y="7162"/>
                    </a:lnTo>
                    <a:lnTo>
                      <a:pt x="9810" y="7143"/>
                    </a:lnTo>
                    <a:lnTo>
                      <a:pt x="9810" y="7200"/>
                    </a:lnTo>
                    <a:lnTo>
                      <a:pt x="9829" y="7219"/>
                    </a:lnTo>
                    <a:lnTo>
                      <a:pt x="9867" y="7257"/>
                    </a:lnTo>
                    <a:lnTo>
                      <a:pt x="9886" y="7276"/>
                    </a:lnTo>
                    <a:lnTo>
                      <a:pt x="9905" y="7257"/>
                    </a:lnTo>
                    <a:lnTo>
                      <a:pt x="9924" y="7257"/>
                    </a:lnTo>
                    <a:lnTo>
                      <a:pt x="9981" y="7391"/>
                    </a:lnTo>
                    <a:lnTo>
                      <a:pt x="10210" y="7676"/>
                    </a:lnTo>
                    <a:lnTo>
                      <a:pt x="10248" y="7715"/>
                    </a:lnTo>
                    <a:lnTo>
                      <a:pt x="10248" y="7696"/>
                    </a:lnTo>
                    <a:lnTo>
                      <a:pt x="10229" y="7657"/>
                    </a:lnTo>
                    <a:lnTo>
                      <a:pt x="10229" y="7638"/>
                    </a:lnTo>
                    <a:lnTo>
                      <a:pt x="10248" y="7620"/>
                    </a:lnTo>
                    <a:lnTo>
                      <a:pt x="10267" y="7620"/>
                    </a:lnTo>
                    <a:lnTo>
                      <a:pt x="10286" y="7657"/>
                    </a:lnTo>
                    <a:lnTo>
                      <a:pt x="10286" y="7676"/>
                    </a:lnTo>
                    <a:lnTo>
                      <a:pt x="10305" y="7676"/>
                    </a:lnTo>
                    <a:lnTo>
                      <a:pt x="10305" y="7696"/>
                    </a:lnTo>
                    <a:lnTo>
                      <a:pt x="10324" y="7715"/>
                    </a:lnTo>
                    <a:lnTo>
                      <a:pt x="10362" y="7734"/>
                    </a:lnTo>
                    <a:lnTo>
                      <a:pt x="10419" y="7752"/>
                    </a:lnTo>
                    <a:lnTo>
                      <a:pt x="10438" y="7772"/>
                    </a:lnTo>
                    <a:lnTo>
                      <a:pt x="10476" y="7867"/>
                    </a:lnTo>
                    <a:lnTo>
                      <a:pt x="10457" y="7886"/>
                    </a:lnTo>
                    <a:lnTo>
                      <a:pt x="10476" y="7905"/>
                    </a:lnTo>
                    <a:lnTo>
                      <a:pt x="10514" y="7962"/>
                    </a:lnTo>
                    <a:lnTo>
                      <a:pt x="10533" y="8019"/>
                    </a:lnTo>
                    <a:lnTo>
                      <a:pt x="10533" y="8077"/>
                    </a:lnTo>
                    <a:lnTo>
                      <a:pt x="10533" y="8096"/>
                    </a:lnTo>
                    <a:lnTo>
                      <a:pt x="10533" y="8153"/>
                    </a:lnTo>
                    <a:lnTo>
                      <a:pt x="10514" y="8172"/>
                    </a:lnTo>
                    <a:lnTo>
                      <a:pt x="10533" y="8191"/>
                    </a:lnTo>
                    <a:lnTo>
                      <a:pt x="10533" y="8210"/>
                    </a:lnTo>
                    <a:lnTo>
                      <a:pt x="10552" y="8229"/>
                    </a:lnTo>
                    <a:lnTo>
                      <a:pt x="10552" y="8267"/>
                    </a:lnTo>
                    <a:lnTo>
                      <a:pt x="10591" y="8324"/>
                    </a:lnTo>
                    <a:lnTo>
                      <a:pt x="10591" y="8343"/>
                    </a:lnTo>
                    <a:lnTo>
                      <a:pt x="10572" y="8438"/>
                    </a:lnTo>
                    <a:lnTo>
                      <a:pt x="10591" y="8514"/>
                    </a:lnTo>
                    <a:lnTo>
                      <a:pt x="10610" y="8572"/>
                    </a:lnTo>
                    <a:lnTo>
                      <a:pt x="10628" y="8591"/>
                    </a:lnTo>
                    <a:lnTo>
                      <a:pt x="10648" y="8553"/>
                    </a:lnTo>
                    <a:lnTo>
                      <a:pt x="10686" y="8591"/>
                    </a:lnTo>
                    <a:lnTo>
                      <a:pt x="10743" y="8667"/>
                    </a:lnTo>
                    <a:lnTo>
                      <a:pt x="10762" y="8686"/>
                    </a:lnTo>
                    <a:lnTo>
                      <a:pt x="10800" y="8724"/>
                    </a:lnTo>
                    <a:lnTo>
                      <a:pt x="10838" y="8857"/>
                    </a:lnTo>
                    <a:lnTo>
                      <a:pt x="10877" y="8895"/>
                    </a:lnTo>
                    <a:lnTo>
                      <a:pt x="10914" y="8934"/>
                    </a:lnTo>
                    <a:lnTo>
                      <a:pt x="10933" y="9010"/>
                    </a:lnTo>
                    <a:lnTo>
                      <a:pt x="10933" y="9143"/>
                    </a:lnTo>
                    <a:lnTo>
                      <a:pt x="10953" y="9162"/>
                    </a:lnTo>
                    <a:lnTo>
                      <a:pt x="10953" y="9200"/>
                    </a:lnTo>
                    <a:lnTo>
                      <a:pt x="10991" y="9238"/>
                    </a:lnTo>
                    <a:lnTo>
                      <a:pt x="11009" y="9257"/>
                    </a:lnTo>
                    <a:lnTo>
                      <a:pt x="11029" y="9257"/>
                    </a:lnTo>
                    <a:lnTo>
                      <a:pt x="11067" y="9220"/>
                    </a:lnTo>
                    <a:close/>
                    <a:moveTo>
                      <a:pt x="8724" y="3734"/>
                    </a:moveTo>
                    <a:lnTo>
                      <a:pt x="8762" y="3753"/>
                    </a:lnTo>
                    <a:lnTo>
                      <a:pt x="8857" y="3790"/>
                    </a:lnTo>
                    <a:lnTo>
                      <a:pt x="8952" y="3810"/>
                    </a:lnTo>
                    <a:lnTo>
                      <a:pt x="8914" y="3829"/>
                    </a:lnTo>
                    <a:lnTo>
                      <a:pt x="8896" y="3810"/>
                    </a:lnTo>
                    <a:lnTo>
                      <a:pt x="8876" y="3810"/>
                    </a:lnTo>
                    <a:lnTo>
                      <a:pt x="8838" y="3790"/>
                    </a:lnTo>
                    <a:lnTo>
                      <a:pt x="8800" y="3790"/>
                    </a:lnTo>
                    <a:lnTo>
                      <a:pt x="8781" y="3810"/>
                    </a:lnTo>
                    <a:lnTo>
                      <a:pt x="8743" y="3829"/>
                    </a:lnTo>
                    <a:lnTo>
                      <a:pt x="8724" y="3848"/>
                    </a:lnTo>
                    <a:lnTo>
                      <a:pt x="8705" y="3829"/>
                    </a:lnTo>
                    <a:lnTo>
                      <a:pt x="8705" y="3848"/>
                    </a:lnTo>
                    <a:lnTo>
                      <a:pt x="8686" y="3829"/>
                    </a:lnTo>
                    <a:lnTo>
                      <a:pt x="8667" y="3829"/>
                    </a:lnTo>
                    <a:lnTo>
                      <a:pt x="8667" y="3810"/>
                    </a:lnTo>
                    <a:lnTo>
                      <a:pt x="8705" y="3790"/>
                    </a:lnTo>
                    <a:lnTo>
                      <a:pt x="8705" y="3772"/>
                    </a:lnTo>
                    <a:lnTo>
                      <a:pt x="8686" y="3772"/>
                    </a:lnTo>
                    <a:lnTo>
                      <a:pt x="8686" y="3753"/>
                    </a:lnTo>
                    <a:lnTo>
                      <a:pt x="8667" y="3753"/>
                    </a:lnTo>
                    <a:lnTo>
                      <a:pt x="8647" y="3753"/>
                    </a:lnTo>
                    <a:lnTo>
                      <a:pt x="8629" y="3753"/>
                    </a:lnTo>
                    <a:lnTo>
                      <a:pt x="8610" y="3772"/>
                    </a:lnTo>
                    <a:lnTo>
                      <a:pt x="8571" y="3772"/>
                    </a:lnTo>
                    <a:lnTo>
                      <a:pt x="8552" y="3790"/>
                    </a:lnTo>
                    <a:lnTo>
                      <a:pt x="8533" y="3829"/>
                    </a:lnTo>
                    <a:lnTo>
                      <a:pt x="8515" y="3867"/>
                    </a:lnTo>
                    <a:lnTo>
                      <a:pt x="8515" y="3810"/>
                    </a:lnTo>
                    <a:lnTo>
                      <a:pt x="8552" y="3753"/>
                    </a:lnTo>
                    <a:lnTo>
                      <a:pt x="8610" y="3714"/>
                    </a:lnTo>
                    <a:lnTo>
                      <a:pt x="8667" y="3714"/>
                    </a:lnTo>
                    <a:lnTo>
                      <a:pt x="8686" y="3714"/>
                    </a:lnTo>
                    <a:lnTo>
                      <a:pt x="8705" y="3714"/>
                    </a:lnTo>
                    <a:lnTo>
                      <a:pt x="8724" y="3734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4294" name="Freeform 12">
                <a:extLst>
                  <a:ext uri="{FF2B5EF4-FFF2-40B4-BE49-F238E27FC236}">
                    <a16:creationId xmlns:a16="http://schemas.microsoft.com/office/drawing/2014/main" id="{C3EAA535-7B42-9742-9101-A03C9BCD0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35350" y="2319338"/>
                <a:ext cx="5822950" cy="3648075"/>
              </a:xfrm>
              <a:custGeom>
                <a:avLst/>
                <a:gdLst>
                  <a:gd name="T0" fmla="*/ 2147483646 w 16173"/>
                  <a:gd name="T1" fmla="*/ 2147483646 h 10134"/>
                  <a:gd name="T2" fmla="*/ 2147483646 w 16173"/>
                  <a:gd name="T3" fmla="*/ 2147483646 h 10134"/>
                  <a:gd name="T4" fmla="*/ 2147483646 w 16173"/>
                  <a:gd name="T5" fmla="*/ 2147483646 h 10134"/>
                  <a:gd name="T6" fmla="*/ 2147483646 w 16173"/>
                  <a:gd name="T7" fmla="*/ 2147483646 h 10134"/>
                  <a:gd name="T8" fmla="*/ 2147483646 w 16173"/>
                  <a:gd name="T9" fmla="*/ 2147483646 h 10134"/>
                  <a:gd name="T10" fmla="*/ 2147483646 w 16173"/>
                  <a:gd name="T11" fmla="*/ 2147483646 h 10134"/>
                  <a:gd name="T12" fmla="*/ 2147483646 w 16173"/>
                  <a:gd name="T13" fmla="*/ 2147483646 h 10134"/>
                  <a:gd name="T14" fmla="*/ 2147483646 w 16173"/>
                  <a:gd name="T15" fmla="*/ 2147483646 h 10134"/>
                  <a:gd name="T16" fmla="*/ 2147483646 w 16173"/>
                  <a:gd name="T17" fmla="*/ 2147483646 h 10134"/>
                  <a:gd name="T18" fmla="*/ 2147483646 w 16173"/>
                  <a:gd name="T19" fmla="*/ 2147483646 h 10134"/>
                  <a:gd name="T20" fmla="*/ 2147483646 w 16173"/>
                  <a:gd name="T21" fmla="*/ 2147483646 h 10134"/>
                  <a:gd name="T22" fmla="*/ 2147483646 w 16173"/>
                  <a:gd name="T23" fmla="*/ 2147483646 h 10134"/>
                  <a:gd name="T24" fmla="*/ 2147483646 w 16173"/>
                  <a:gd name="T25" fmla="*/ 2147483646 h 10134"/>
                  <a:gd name="T26" fmla="*/ 2147483646 w 16173"/>
                  <a:gd name="T27" fmla="*/ 2147483646 h 10134"/>
                  <a:gd name="T28" fmla="*/ 2147483646 w 16173"/>
                  <a:gd name="T29" fmla="*/ 2147483646 h 10134"/>
                  <a:gd name="T30" fmla="*/ 2147483646 w 16173"/>
                  <a:gd name="T31" fmla="*/ 2147483646 h 10134"/>
                  <a:gd name="T32" fmla="*/ 2147483646 w 16173"/>
                  <a:gd name="T33" fmla="*/ 2147483646 h 10134"/>
                  <a:gd name="T34" fmla="*/ 2147483646 w 16173"/>
                  <a:gd name="T35" fmla="*/ 2147483646 h 10134"/>
                  <a:gd name="T36" fmla="*/ 2147483646 w 16173"/>
                  <a:gd name="T37" fmla="*/ 2147483646 h 10134"/>
                  <a:gd name="T38" fmla="*/ 2147483646 w 16173"/>
                  <a:gd name="T39" fmla="*/ 2147483646 h 10134"/>
                  <a:gd name="T40" fmla="*/ 2147483646 w 16173"/>
                  <a:gd name="T41" fmla="*/ 2147483646 h 10134"/>
                  <a:gd name="T42" fmla="*/ 2147483646 w 16173"/>
                  <a:gd name="T43" fmla="*/ 2147483646 h 10134"/>
                  <a:gd name="T44" fmla="*/ 2147483646 w 16173"/>
                  <a:gd name="T45" fmla="*/ 2147483646 h 10134"/>
                  <a:gd name="T46" fmla="*/ 2147483646 w 16173"/>
                  <a:gd name="T47" fmla="*/ 2147483646 h 10134"/>
                  <a:gd name="T48" fmla="*/ 2147483646 w 16173"/>
                  <a:gd name="T49" fmla="*/ 2147483646 h 10134"/>
                  <a:gd name="T50" fmla="*/ 2147483646 w 16173"/>
                  <a:gd name="T51" fmla="*/ 2147483646 h 10134"/>
                  <a:gd name="T52" fmla="*/ 2147483646 w 16173"/>
                  <a:gd name="T53" fmla="*/ 2147483646 h 10134"/>
                  <a:gd name="T54" fmla="*/ 2147483646 w 16173"/>
                  <a:gd name="T55" fmla="*/ 2147483646 h 10134"/>
                  <a:gd name="T56" fmla="*/ 2147483646 w 16173"/>
                  <a:gd name="T57" fmla="*/ 2147483646 h 10134"/>
                  <a:gd name="T58" fmla="*/ 2147483646 w 16173"/>
                  <a:gd name="T59" fmla="*/ 2147483646 h 10134"/>
                  <a:gd name="T60" fmla="*/ 2147483646 w 16173"/>
                  <a:gd name="T61" fmla="*/ 2147483646 h 10134"/>
                  <a:gd name="T62" fmla="*/ 2147483646 w 16173"/>
                  <a:gd name="T63" fmla="*/ 2147483646 h 10134"/>
                  <a:gd name="T64" fmla="*/ 2147483646 w 16173"/>
                  <a:gd name="T65" fmla="*/ 2147483646 h 10134"/>
                  <a:gd name="T66" fmla="*/ 2147483646 w 16173"/>
                  <a:gd name="T67" fmla="*/ 2147483646 h 10134"/>
                  <a:gd name="T68" fmla="*/ 2147483646 w 16173"/>
                  <a:gd name="T69" fmla="*/ 2147483646 h 10134"/>
                  <a:gd name="T70" fmla="*/ 2147483646 w 16173"/>
                  <a:gd name="T71" fmla="*/ 2147483646 h 10134"/>
                  <a:gd name="T72" fmla="*/ 2147483646 w 16173"/>
                  <a:gd name="T73" fmla="*/ 2147483646 h 10134"/>
                  <a:gd name="T74" fmla="*/ 2147483646 w 16173"/>
                  <a:gd name="T75" fmla="*/ 2147483646 h 10134"/>
                  <a:gd name="T76" fmla="*/ 2147483646 w 16173"/>
                  <a:gd name="T77" fmla="*/ 2147483646 h 10134"/>
                  <a:gd name="T78" fmla="*/ 2147483646 w 16173"/>
                  <a:gd name="T79" fmla="*/ 2147483646 h 10134"/>
                  <a:gd name="T80" fmla="*/ 2147483646 w 16173"/>
                  <a:gd name="T81" fmla="*/ 2147483646 h 10134"/>
                  <a:gd name="T82" fmla="*/ 2147483646 w 16173"/>
                  <a:gd name="T83" fmla="*/ 2147483646 h 10134"/>
                  <a:gd name="T84" fmla="*/ 2147483646 w 16173"/>
                  <a:gd name="T85" fmla="*/ 2147483646 h 10134"/>
                  <a:gd name="T86" fmla="*/ 2147483646 w 16173"/>
                  <a:gd name="T87" fmla="*/ 2147483646 h 10134"/>
                  <a:gd name="T88" fmla="*/ 2147483646 w 16173"/>
                  <a:gd name="T89" fmla="*/ 2147483646 h 10134"/>
                  <a:gd name="T90" fmla="*/ 2147483646 w 16173"/>
                  <a:gd name="T91" fmla="*/ 0 h 10134"/>
                  <a:gd name="T92" fmla="*/ 2147483646 w 16173"/>
                  <a:gd name="T93" fmla="*/ 2147483646 h 10134"/>
                  <a:gd name="T94" fmla="*/ 2147483646 w 16173"/>
                  <a:gd name="T95" fmla="*/ 2147483646 h 10134"/>
                  <a:gd name="T96" fmla="*/ 2147483646 w 16173"/>
                  <a:gd name="T97" fmla="*/ 2147483646 h 10134"/>
                  <a:gd name="T98" fmla="*/ 2147483646 w 16173"/>
                  <a:gd name="T99" fmla="*/ 2147483646 h 10134"/>
                  <a:gd name="T100" fmla="*/ 2147483646 w 16173"/>
                  <a:gd name="T101" fmla="*/ 2147483646 h 10134"/>
                  <a:gd name="T102" fmla="*/ 2147483646 w 16173"/>
                  <a:gd name="T103" fmla="*/ 2147483646 h 10134"/>
                  <a:gd name="T104" fmla="*/ 2147483646 w 16173"/>
                  <a:gd name="T105" fmla="*/ 2147483646 h 1013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6173" h="10134">
                    <a:moveTo>
                      <a:pt x="9295" y="3466"/>
                    </a:moveTo>
                    <a:lnTo>
                      <a:pt x="9429" y="3581"/>
                    </a:lnTo>
                    <a:lnTo>
                      <a:pt x="9638" y="3752"/>
                    </a:lnTo>
                    <a:lnTo>
                      <a:pt x="9810" y="3885"/>
                    </a:lnTo>
                    <a:lnTo>
                      <a:pt x="9962" y="4018"/>
                    </a:lnTo>
                    <a:lnTo>
                      <a:pt x="10133" y="4152"/>
                    </a:lnTo>
                    <a:lnTo>
                      <a:pt x="10305" y="4285"/>
                    </a:lnTo>
                    <a:lnTo>
                      <a:pt x="10514" y="4475"/>
                    </a:lnTo>
                    <a:lnTo>
                      <a:pt x="10743" y="4647"/>
                    </a:lnTo>
                    <a:lnTo>
                      <a:pt x="10953" y="4819"/>
                    </a:lnTo>
                    <a:lnTo>
                      <a:pt x="11162" y="4990"/>
                    </a:lnTo>
                    <a:lnTo>
                      <a:pt x="11257" y="5066"/>
                    </a:lnTo>
                    <a:lnTo>
                      <a:pt x="11391" y="5181"/>
                    </a:lnTo>
                    <a:lnTo>
                      <a:pt x="11600" y="5352"/>
                    </a:lnTo>
                    <a:lnTo>
                      <a:pt x="11810" y="5523"/>
                    </a:lnTo>
                    <a:lnTo>
                      <a:pt x="12038" y="5694"/>
                    </a:lnTo>
                    <a:lnTo>
                      <a:pt x="12210" y="5847"/>
                    </a:lnTo>
                    <a:lnTo>
                      <a:pt x="12400" y="5999"/>
                    </a:lnTo>
                    <a:lnTo>
                      <a:pt x="12571" y="6133"/>
                    </a:lnTo>
                    <a:lnTo>
                      <a:pt x="12743" y="6285"/>
                    </a:lnTo>
                    <a:lnTo>
                      <a:pt x="12896" y="6400"/>
                    </a:lnTo>
                    <a:lnTo>
                      <a:pt x="12915" y="6400"/>
                    </a:lnTo>
                    <a:lnTo>
                      <a:pt x="12934" y="6419"/>
                    </a:lnTo>
                    <a:lnTo>
                      <a:pt x="12952" y="6419"/>
                    </a:lnTo>
                    <a:lnTo>
                      <a:pt x="13124" y="6438"/>
                    </a:lnTo>
                    <a:lnTo>
                      <a:pt x="13277" y="6438"/>
                    </a:lnTo>
                    <a:lnTo>
                      <a:pt x="13410" y="6456"/>
                    </a:lnTo>
                    <a:lnTo>
                      <a:pt x="13562" y="6476"/>
                    </a:lnTo>
                    <a:lnTo>
                      <a:pt x="13714" y="6495"/>
                    </a:lnTo>
                    <a:lnTo>
                      <a:pt x="13905" y="6514"/>
                    </a:lnTo>
                    <a:lnTo>
                      <a:pt x="14115" y="6514"/>
                    </a:lnTo>
                    <a:lnTo>
                      <a:pt x="14305" y="6533"/>
                    </a:lnTo>
                    <a:lnTo>
                      <a:pt x="14496" y="6552"/>
                    </a:lnTo>
                    <a:lnTo>
                      <a:pt x="14686" y="6571"/>
                    </a:lnTo>
                    <a:lnTo>
                      <a:pt x="14877" y="6590"/>
                    </a:lnTo>
                    <a:lnTo>
                      <a:pt x="15067" y="6609"/>
                    </a:lnTo>
                    <a:lnTo>
                      <a:pt x="15277" y="6628"/>
                    </a:lnTo>
                    <a:lnTo>
                      <a:pt x="15410" y="6647"/>
                    </a:lnTo>
                    <a:lnTo>
                      <a:pt x="15563" y="6647"/>
                    </a:lnTo>
                    <a:lnTo>
                      <a:pt x="15695" y="6666"/>
                    </a:lnTo>
                    <a:lnTo>
                      <a:pt x="15848" y="6685"/>
                    </a:lnTo>
                    <a:lnTo>
                      <a:pt x="16039" y="6704"/>
                    </a:lnTo>
                    <a:lnTo>
                      <a:pt x="16115" y="6685"/>
                    </a:lnTo>
                    <a:lnTo>
                      <a:pt x="16172" y="6666"/>
                    </a:lnTo>
                    <a:lnTo>
                      <a:pt x="16153" y="6704"/>
                    </a:lnTo>
                    <a:lnTo>
                      <a:pt x="15258" y="7028"/>
                    </a:lnTo>
                    <a:lnTo>
                      <a:pt x="14991" y="7181"/>
                    </a:lnTo>
                    <a:lnTo>
                      <a:pt x="14801" y="7352"/>
                    </a:lnTo>
                    <a:lnTo>
                      <a:pt x="14667" y="7523"/>
                    </a:lnTo>
                    <a:lnTo>
                      <a:pt x="14553" y="7695"/>
                    </a:lnTo>
                    <a:lnTo>
                      <a:pt x="13886" y="8952"/>
                    </a:lnTo>
                    <a:lnTo>
                      <a:pt x="13791" y="9085"/>
                    </a:lnTo>
                    <a:lnTo>
                      <a:pt x="13467" y="9466"/>
                    </a:lnTo>
                    <a:lnTo>
                      <a:pt x="13429" y="9542"/>
                    </a:lnTo>
                    <a:lnTo>
                      <a:pt x="13391" y="9656"/>
                    </a:lnTo>
                    <a:lnTo>
                      <a:pt x="13372" y="9714"/>
                    </a:lnTo>
                    <a:lnTo>
                      <a:pt x="13372" y="9752"/>
                    </a:lnTo>
                    <a:lnTo>
                      <a:pt x="13372" y="9790"/>
                    </a:lnTo>
                    <a:lnTo>
                      <a:pt x="13372" y="9828"/>
                    </a:lnTo>
                    <a:lnTo>
                      <a:pt x="13391" y="9885"/>
                    </a:lnTo>
                    <a:lnTo>
                      <a:pt x="13429" y="9961"/>
                    </a:lnTo>
                    <a:lnTo>
                      <a:pt x="13467" y="9981"/>
                    </a:lnTo>
                    <a:lnTo>
                      <a:pt x="13391" y="10095"/>
                    </a:lnTo>
                    <a:lnTo>
                      <a:pt x="13333" y="10114"/>
                    </a:lnTo>
                    <a:lnTo>
                      <a:pt x="13296" y="10133"/>
                    </a:lnTo>
                    <a:lnTo>
                      <a:pt x="13257" y="10133"/>
                    </a:lnTo>
                    <a:lnTo>
                      <a:pt x="13219" y="10114"/>
                    </a:lnTo>
                    <a:lnTo>
                      <a:pt x="13181" y="10095"/>
                    </a:lnTo>
                    <a:lnTo>
                      <a:pt x="13143" y="10057"/>
                    </a:lnTo>
                    <a:lnTo>
                      <a:pt x="13143" y="10037"/>
                    </a:lnTo>
                    <a:lnTo>
                      <a:pt x="13105" y="10000"/>
                    </a:lnTo>
                    <a:lnTo>
                      <a:pt x="13067" y="9942"/>
                    </a:lnTo>
                    <a:lnTo>
                      <a:pt x="13029" y="9885"/>
                    </a:lnTo>
                    <a:lnTo>
                      <a:pt x="12705" y="9600"/>
                    </a:lnTo>
                    <a:lnTo>
                      <a:pt x="12667" y="9580"/>
                    </a:lnTo>
                    <a:lnTo>
                      <a:pt x="12591" y="9524"/>
                    </a:lnTo>
                    <a:lnTo>
                      <a:pt x="12515" y="9504"/>
                    </a:lnTo>
                    <a:lnTo>
                      <a:pt x="11943" y="9409"/>
                    </a:lnTo>
                    <a:lnTo>
                      <a:pt x="11886" y="9390"/>
                    </a:lnTo>
                    <a:lnTo>
                      <a:pt x="11810" y="9371"/>
                    </a:lnTo>
                    <a:lnTo>
                      <a:pt x="11772" y="9333"/>
                    </a:lnTo>
                    <a:lnTo>
                      <a:pt x="11714" y="9276"/>
                    </a:lnTo>
                    <a:lnTo>
                      <a:pt x="11657" y="9180"/>
                    </a:lnTo>
                    <a:lnTo>
                      <a:pt x="11505" y="8762"/>
                    </a:lnTo>
                    <a:lnTo>
                      <a:pt x="11181" y="8190"/>
                    </a:lnTo>
                    <a:lnTo>
                      <a:pt x="11143" y="8152"/>
                    </a:lnTo>
                    <a:lnTo>
                      <a:pt x="11105" y="8114"/>
                    </a:lnTo>
                    <a:lnTo>
                      <a:pt x="11048" y="8095"/>
                    </a:lnTo>
                    <a:lnTo>
                      <a:pt x="10991" y="8095"/>
                    </a:lnTo>
                    <a:lnTo>
                      <a:pt x="10934" y="8114"/>
                    </a:lnTo>
                    <a:lnTo>
                      <a:pt x="10724" y="8266"/>
                    </a:lnTo>
                    <a:lnTo>
                      <a:pt x="10648" y="8305"/>
                    </a:lnTo>
                    <a:lnTo>
                      <a:pt x="10590" y="8305"/>
                    </a:lnTo>
                    <a:lnTo>
                      <a:pt x="10553" y="8305"/>
                    </a:lnTo>
                    <a:lnTo>
                      <a:pt x="10476" y="8285"/>
                    </a:lnTo>
                    <a:lnTo>
                      <a:pt x="10267" y="8171"/>
                    </a:lnTo>
                    <a:lnTo>
                      <a:pt x="10229" y="8152"/>
                    </a:lnTo>
                    <a:lnTo>
                      <a:pt x="10153" y="8152"/>
                    </a:lnTo>
                    <a:lnTo>
                      <a:pt x="9962" y="8171"/>
                    </a:lnTo>
                    <a:lnTo>
                      <a:pt x="9924" y="8171"/>
                    </a:lnTo>
                    <a:lnTo>
                      <a:pt x="9867" y="8152"/>
                    </a:lnTo>
                    <a:lnTo>
                      <a:pt x="9810" y="8114"/>
                    </a:lnTo>
                    <a:lnTo>
                      <a:pt x="9752" y="8056"/>
                    </a:lnTo>
                    <a:lnTo>
                      <a:pt x="9733" y="8000"/>
                    </a:lnTo>
                    <a:lnTo>
                      <a:pt x="9715" y="7942"/>
                    </a:lnTo>
                    <a:lnTo>
                      <a:pt x="9715" y="7924"/>
                    </a:lnTo>
                    <a:lnTo>
                      <a:pt x="9696" y="7752"/>
                    </a:lnTo>
                    <a:lnTo>
                      <a:pt x="9696" y="7733"/>
                    </a:lnTo>
                    <a:lnTo>
                      <a:pt x="9676" y="7714"/>
                    </a:lnTo>
                    <a:lnTo>
                      <a:pt x="9638" y="7695"/>
                    </a:lnTo>
                    <a:lnTo>
                      <a:pt x="9581" y="7695"/>
                    </a:lnTo>
                    <a:lnTo>
                      <a:pt x="9524" y="7714"/>
                    </a:lnTo>
                    <a:lnTo>
                      <a:pt x="9467" y="7733"/>
                    </a:lnTo>
                    <a:lnTo>
                      <a:pt x="9315" y="7828"/>
                    </a:lnTo>
                    <a:lnTo>
                      <a:pt x="9257" y="7847"/>
                    </a:lnTo>
                    <a:lnTo>
                      <a:pt x="9200" y="7847"/>
                    </a:lnTo>
                    <a:lnTo>
                      <a:pt x="9143" y="7866"/>
                    </a:lnTo>
                    <a:lnTo>
                      <a:pt x="9086" y="7847"/>
                    </a:lnTo>
                    <a:lnTo>
                      <a:pt x="8990" y="7809"/>
                    </a:lnTo>
                    <a:lnTo>
                      <a:pt x="8914" y="7771"/>
                    </a:lnTo>
                    <a:lnTo>
                      <a:pt x="8858" y="7733"/>
                    </a:lnTo>
                    <a:lnTo>
                      <a:pt x="8629" y="7447"/>
                    </a:lnTo>
                    <a:lnTo>
                      <a:pt x="8591" y="7409"/>
                    </a:lnTo>
                    <a:lnTo>
                      <a:pt x="8553" y="7390"/>
                    </a:lnTo>
                    <a:lnTo>
                      <a:pt x="8457" y="7352"/>
                    </a:lnTo>
                    <a:lnTo>
                      <a:pt x="7810" y="7199"/>
                    </a:lnTo>
                    <a:lnTo>
                      <a:pt x="7771" y="7199"/>
                    </a:lnTo>
                    <a:lnTo>
                      <a:pt x="7562" y="7218"/>
                    </a:lnTo>
                    <a:lnTo>
                      <a:pt x="7334" y="7276"/>
                    </a:lnTo>
                    <a:lnTo>
                      <a:pt x="7295" y="7276"/>
                    </a:lnTo>
                    <a:lnTo>
                      <a:pt x="7238" y="7276"/>
                    </a:lnTo>
                    <a:lnTo>
                      <a:pt x="7181" y="7257"/>
                    </a:lnTo>
                    <a:lnTo>
                      <a:pt x="6705" y="7123"/>
                    </a:lnTo>
                    <a:lnTo>
                      <a:pt x="6648" y="7104"/>
                    </a:lnTo>
                    <a:lnTo>
                      <a:pt x="6572" y="7104"/>
                    </a:lnTo>
                    <a:lnTo>
                      <a:pt x="6438" y="7123"/>
                    </a:lnTo>
                    <a:lnTo>
                      <a:pt x="5429" y="7352"/>
                    </a:lnTo>
                    <a:lnTo>
                      <a:pt x="5390" y="7352"/>
                    </a:lnTo>
                    <a:lnTo>
                      <a:pt x="5276" y="7314"/>
                    </a:lnTo>
                    <a:lnTo>
                      <a:pt x="5067" y="7238"/>
                    </a:lnTo>
                    <a:lnTo>
                      <a:pt x="5333" y="6971"/>
                    </a:lnTo>
                    <a:lnTo>
                      <a:pt x="5372" y="6914"/>
                    </a:lnTo>
                    <a:lnTo>
                      <a:pt x="5390" y="6876"/>
                    </a:lnTo>
                    <a:lnTo>
                      <a:pt x="5390" y="6857"/>
                    </a:lnTo>
                    <a:lnTo>
                      <a:pt x="5390" y="6837"/>
                    </a:lnTo>
                    <a:lnTo>
                      <a:pt x="5448" y="6114"/>
                    </a:lnTo>
                    <a:lnTo>
                      <a:pt x="5448" y="6075"/>
                    </a:lnTo>
                    <a:lnTo>
                      <a:pt x="5467" y="6019"/>
                    </a:lnTo>
                    <a:lnTo>
                      <a:pt x="5485" y="5980"/>
                    </a:lnTo>
                    <a:lnTo>
                      <a:pt x="5524" y="5923"/>
                    </a:lnTo>
                    <a:lnTo>
                      <a:pt x="5581" y="5885"/>
                    </a:lnTo>
                    <a:lnTo>
                      <a:pt x="5771" y="5733"/>
                    </a:lnTo>
                    <a:lnTo>
                      <a:pt x="7353" y="4742"/>
                    </a:lnTo>
                    <a:lnTo>
                      <a:pt x="7505" y="4628"/>
                    </a:lnTo>
                    <a:lnTo>
                      <a:pt x="7600" y="4533"/>
                    </a:lnTo>
                    <a:lnTo>
                      <a:pt x="7619" y="4495"/>
                    </a:lnTo>
                    <a:lnTo>
                      <a:pt x="7638" y="4438"/>
                    </a:lnTo>
                    <a:lnTo>
                      <a:pt x="7619" y="4399"/>
                    </a:lnTo>
                    <a:lnTo>
                      <a:pt x="7581" y="4361"/>
                    </a:lnTo>
                    <a:lnTo>
                      <a:pt x="7314" y="4133"/>
                    </a:lnTo>
                    <a:lnTo>
                      <a:pt x="7219" y="4057"/>
                    </a:lnTo>
                    <a:lnTo>
                      <a:pt x="7181" y="3999"/>
                    </a:lnTo>
                    <a:lnTo>
                      <a:pt x="7124" y="3904"/>
                    </a:lnTo>
                    <a:lnTo>
                      <a:pt x="7048" y="3713"/>
                    </a:lnTo>
                    <a:lnTo>
                      <a:pt x="7009" y="3676"/>
                    </a:lnTo>
                    <a:lnTo>
                      <a:pt x="6972" y="3618"/>
                    </a:lnTo>
                    <a:lnTo>
                      <a:pt x="6933" y="3581"/>
                    </a:lnTo>
                    <a:lnTo>
                      <a:pt x="6857" y="3523"/>
                    </a:lnTo>
                    <a:lnTo>
                      <a:pt x="6800" y="3504"/>
                    </a:lnTo>
                    <a:lnTo>
                      <a:pt x="6591" y="3485"/>
                    </a:lnTo>
                    <a:lnTo>
                      <a:pt x="6438" y="3466"/>
                    </a:lnTo>
                    <a:lnTo>
                      <a:pt x="6324" y="3466"/>
                    </a:lnTo>
                    <a:lnTo>
                      <a:pt x="6267" y="3447"/>
                    </a:lnTo>
                    <a:lnTo>
                      <a:pt x="6210" y="3409"/>
                    </a:lnTo>
                    <a:lnTo>
                      <a:pt x="5829" y="3104"/>
                    </a:lnTo>
                    <a:lnTo>
                      <a:pt x="5771" y="3085"/>
                    </a:lnTo>
                    <a:lnTo>
                      <a:pt x="5695" y="3066"/>
                    </a:lnTo>
                    <a:lnTo>
                      <a:pt x="5524" y="3066"/>
                    </a:lnTo>
                    <a:lnTo>
                      <a:pt x="5409" y="3085"/>
                    </a:lnTo>
                    <a:lnTo>
                      <a:pt x="4362" y="3047"/>
                    </a:lnTo>
                    <a:lnTo>
                      <a:pt x="4190" y="3009"/>
                    </a:lnTo>
                    <a:lnTo>
                      <a:pt x="4134" y="2990"/>
                    </a:lnTo>
                    <a:lnTo>
                      <a:pt x="4076" y="2971"/>
                    </a:lnTo>
                    <a:lnTo>
                      <a:pt x="3943" y="2838"/>
                    </a:lnTo>
                    <a:lnTo>
                      <a:pt x="3905" y="2799"/>
                    </a:lnTo>
                    <a:lnTo>
                      <a:pt x="3848" y="2780"/>
                    </a:lnTo>
                    <a:lnTo>
                      <a:pt x="3790" y="2761"/>
                    </a:lnTo>
                    <a:lnTo>
                      <a:pt x="2514" y="2571"/>
                    </a:lnTo>
                    <a:lnTo>
                      <a:pt x="2266" y="2552"/>
                    </a:lnTo>
                    <a:lnTo>
                      <a:pt x="1676" y="2647"/>
                    </a:lnTo>
                    <a:lnTo>
                      <a:pt x="838" y="2723"/>
                    </a:lnTo>
                    <a:lnTo>
                      <a:pt x="743" y="2723"/>
                    </a:lnTo>
                    <a:lnTo>
                      <a:pt x="666" y="2704"/>
                    </a:lnTo>
                    <a:lnTo>
                      <a:pt x="629" y="2685"/>
                    </a:lnTo>
                    <a:lnTo>
                      <a:pt x="590" y="2666"/>
                    </a:lnTo>
                    <a:lnTo>
                      <a:pt x="533" y="2628"/>
                    </a:lnTo>
                    <a:lnTo>
                      <a:pt x="514" y="2590"/>
                    </a:lnTo>
                    <a:lnTo>
                      <a:pt x="438" y="2476"/>
                    </a:lnTo>
                    <a:lnTo>
                      <a:pt x="419" y="2399"/>
                    </a:lnTo>
                    <a:lnTo>
                      <a:pt x="362" y="2304"/>
                    </a:lnTo>
                    <a:lnTo>
                      <a:pt x="304" y="2209"/>
                    </a:lnTo>
                    <a:lnTo>
                      <a:pt x="228" y="2152"/>
                    </a:lnTo>
                    <a:lnTo>
                      <a:pt x="76" y="2037"/>
                    </a:lnTo>
                    <a:lnTo>
                      <a:pt x="38" y="1999"/>
                    </a:lnTo>
                    <a:lnTo>
                      <a:pt x="38" y="1961"/>
                    </a:lnTo>
                    <a:lnTo>
                      <a:pt x="19" y="1942"/>
                    </a:lnTo>
                    <a:lnTo>
                      <a:pt x="19" y="1923"/>
                    </a:lnTo>
                    <a:lnTo>
                      <a:pt x="19" y="1866"/>
                    </a:lnTo>
                    <a:lnTo>
                      <a:pt x="0" y="1732"/>
                    </a:lnTo>
                    <a:lnTo>
                      <a:pt x="19" y="1656"/>
                    </a:lnTo>
                    <a:lnTo>
                      <a:pt x="248" y="818"/>
                    </a:lnTo>
                    <a:lnTo>
                      <a:pt x="590" y="704"/>
                    </a:lnTo>
                    <a:lnTo>
                      <a:pt x="1028" y="590"/>
                    </a:lnTo>
                    <a:lnTo>
                      <a:pt x="1447" y="457"/>
                    </a:lnTo>
                    <a:lnTo>
                      <a:pt x="1867" y="342"/>
                    </a:lnTo>
                    <a:lnTo>
                      <a:pt x="2076" y="266"/>
                    </a:lnTo>
                    <a:lnTo>
                      <a:pt x="2152" y="247"/>
                    </a:lnTo>
                    <a:lnTo>
                      <a:pt x="2381" y="37"/>
                    </a:lnTo>
                    <a:lnTo>
                      <a:pt x="2419" y="0"/>
                    </a:lnTo>
                    <a:lnTo>
                      <a:pt x="2438" y="0"/>
                    </a:lnTo>
                    <a:lnTo>
                      <a:pt x="2457" y="0"/>
                    </a:lnTo>
                    <a:lnTo>
                      <a:pt x="2819" y="56"/>
                    </a:lnTo>
                    <a:lnTo>
                      <a:pt x="3200" y="114"/>
                    </a:lnTo>
                    <a:lnTo>
                      <a:pt x="3562" y="190"/>
                    </a:lnTo>
                    <a:lnTo>
                      <a:pt x="3943" y="247"/>
                    </a:lnTo>
                    <a:lnTo>
                      <a:pt x="4095" y="266"/>
                    </a:lnTo>
                    <a:lnTo>
                      <a:pt x="4743" y="399"/>
                    </a:lnTo>
                    <a:lnTo>
                      <a:pt x="4838" y="437"/>
                    </a:lnTo>
                    <a:lnTo>
                      <a:pt x="4952" y="495"/>
                    </a:lnTo>
                    <a:lnTo>
                      <a:pt x="5143" y="609"/>
                    </a:lnTo>
                    <a:lnTo>
                      <a:pt x="5314" y="723"/>
                    </a:lnTo>
                    <a:lnTo>
                      <a:pt x="5467" y="818"/>
                    </a:lnTo>
                    <a:lnTo>
                      <a:pt x="5638" y="914"/>
                    </a:lnTo>
                    <a:lnTo>
                      <a:pt x="5810" y="1009"/>
                    </a:lnTo>
                    <a:lnTo>
                      <a:pt x="5962" y="1104"/>
                    </a:lnTo>
                    <a:lnTo>
                      <a:pt x="6133" y="1219"/>
                    </a:lnTo>
                    <a:lnTo>
                      <a:pt x="6305" y="1314"/>
                    </a:lnTo>
                    <a:lnTo>
                      <a:pt x="6457" y="1409"/>
                    </a:lnTo>
                    <a:lnTo>
                      <a:pt x="6628" y="1504"/>
                    </a:lnTo>
                    <a:lnTo>
                      <a:pt x="6800" y="1600"/>
                    </a:lnTo>
                    <a:lnTo>
                      <a:pt x="6953" y="1714"/>
                    </a:lnTo>
                    <a:lnTo>
                      <a:pt x="7124" y="1809"/>
                    </a:lnTo>
                    <a:lnTo>
                      <a:pt x="7295" y="1904"/>
                    </a:lnTo>
                    <a:lnTo>
                      <a:pt x="7467" y="1999"/>
                    </a:lnTo>
                    <a:lnTo>
                      <a:pt x="7619" y="2095"/>
                    </a:lnTo>
                    <a:lnTo>
                      <a:pt x="7791" y="2190"/>
                    </a:lnTo>
                    <a:lnTo>
                      <a:pt x="7962" y="2304"/>
                    </a:lnTo>
                    <a:lnTo>
                      <a:pt x="8076" y="2399"/>
                    </a:lnTo>
                    <a:lnTo>
                      <a:pt x="8248" y="2552"/>
                    </a:lnTo>
                    <a:lnTo>
                      <a:pt x="8400" y="2685"/>
                    </a:lnTo>
                    <a:lnTo>
                      <a:pt x="8553" y="2819"/>
                    </a:lnTo>
                    <a:lnTo>
                      <a:pt x="8724" y="2971"/>
                    </a:lnTo>
                    <a:lnTo>
                      <a:pt x="8895" y="3123"/>
                    </a:lnTo>
                    <a:lnTo>
                      <a:pt x="9086" y="3276"/>
                    </a:lnTo>
                    <a:lnTo>
                      <a:pt x="9257" y="3428"/>
                    </a:lnTo>
                    <a:lnTo>
                      <a:pt x="9295" y="346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4295" name="Freeform 13">
                <a:extLst>
                  <a:ext uri="{FF2B5EF4-FFF2-40B4-BE49-F238E27FC236}">
                    <a16:creationId xmlns:a16="http://schemas.microsoft.com/office/drawing/2014/main" id="{088B1066-DCAA-9A4D-8549-7E1162C334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71600" y="2613025"/>
                <a:ext cx="4813300" cy="2832100"/>
              </a:xfrm>
              <a:custGeom>
                <a:avLst/>
                <a:gdLst>
                  <a:gd name="T0" fmla="*/ 2147483646 w 13372"/>
                  <a:gd name="T1" fmla="*/ 2147483646 h 7868"/>
                  <a:gd name="T2" fmla="*/ 2147483646 w 13372"/>
                  <a:gd name="T3" fmla="*/ 2147483646 h 7868"/>
                  <a:gd name="T4" fmla="*/ 2147483646 w 13372"/>
                  <a:gd name="T5" fmla="*/ 2147483646 h 7868"/>
                  <a:gd name="T6" fmla="*/ 2147483646 w 13372"/>
                  <a:gd name="T7" fmla="*/ 2147483646 h 7868"/>
                  <a:gd name="T8" fmla="*/ 2147483646 w 13372"/>
                  <a:gd name="T9" fmla="*/ 2147483646 h 7868"/>
                  <a:gd name="T10" fmla="*/ 2147483646 w 13372"/>
                  <a:gd name="T11" fmla="*/ 2147483646 h 7868"/>
                  <a:gd name="T12" fmla="*/ 2147483646 w 13372"/>
                  <a:gd name="T13" fmla="*/ 2147483646 h 7868"/>
                  <a:gd name="T14" fmla="*/ 2147483646 w 13372"/>
                  <a:gd name="T15" fmla="*/ 2147483646 h 7868"/>
                  <a:gd name="T16" fmla="*/ 2147483646 w 13372"/>
                  <a:gd name="T17" fmla="*/ 2147483646 h 7868"/>
                  <a:gd name="T18" fmla="*/ 2147483646 w 13372"/>
                  <a:gd name="T19" fmla="*/ 2147483646 h 7868"/>
                  <a:gd name="T20" fmla="*/ 2147483646 w 13372"/>
                  <a:gd name="T21" fmla="*/ 2147483646 h 7868"/>
                  <a:gd name="T22" fmla="*/ 2147483646 w 13372"/>
                  <a:gd name="T23" fmla="*/ 2147483646 h 7868"/>
                  <a:gd name="T24" fmla="*/ 2147483646 w 13372"/>
                  <a:gd name="T25" fmla="*/ 2147483646 h 7868"/>
                  <a:gd name="T26" fmla="*/ 2147483646 w 13372"/>
                  <a:gd name="T27" fmla="*/ 2147483646 h 7868"/>
                  <a:gd name="T28" fmla="*/ 2147483646 w 13372"/>
                  <a:gd name="T29" fmla="*/ 2147483646 h 7868"/>
                  <a:gd name="T30" fmla="*/ 2147483646 w 13372"/>
                  <a:gd name="T31" fmla="*/ 2147483646 h 7868"/>
                  <a:gd name="T32" fmla="*/ 2147483646 w 13372"/>
                  <a:gd name="T33" fmla="*/ 2147483646 h 7868"/>
                  <a:gd name="T34" fmla="*/ 2147483646 w 13372"/>
                  <a:gd name="T35" fmla="*/ 2147483646 h 7868"/>
                  <a:gd name="T36" fmla="*/ 2147483646 w 13372"/>
                  <a:gd name="T37" fmla="*/ 2147483646 h 7868"/>
                  <a:gd name="T38" fmla="*/ 2147483646 w 13372"/>
                  <a:gd name="T39" fmla="*/ 2147483646 h 7868"/>
                  <a:gd name="T40" fmla="*/ 2147483646 w 13372"/>
                  <a:gd name="T41" fmla="*/ 2147483646 h 7868"/>
                  <a:gd name="T42" fmla="*/ 2147483646 w 13372"/>
                  <a:gd name="T43" fmla="*/ 2147483646 h 7868"/>
                  <a:gd name="T44" fmla="*/ 2147483646 w 13372"/>
                  <a:gd name="T45" fmla="*/ 2147483646 h 7868"/>
                  <a:gd name="T46" fmla="*/ 2147483646 w 13372"/>
                  <a:gd name="T47" fmla="*/ 2147483646 h 7868"/>
                  <a:gd name="T48" fmla="*/ 2147483646 w 13372"/>
                  <a:gd name="T49" fmla="*/ 2147483646 h 7868"/>
                  <a:gd name="T50" fmla="*/ 2147483646 w 13372"/>
                  <a:gd name="T51" fmla="*/ 2147483646 h 7868"/>
                  <a:gd name="T52" fmla="*/ 2147483646 w 13372"/>
                  <a:gd name="T53" fmla="*/ 2147483646 h 7868"/>
                  <a:gd name="T54" fmla="*/ 2147483646 w 13372"/>
                  <a:gd name="T55" fmla="*/ 2147483646 h 7868"/>
                  <a:gd name="T56" fmla="*/ 2147483646 w 13372"/>
                  <a:gd name="T57" fmla="*/ 2147483646 h 7868"/>
                  <a:gd name="T58" fmla="*/ 2147483646 w 13372"/>
                  <a:gd name="T59" fmla="*/ 2147483646 h 7868"/>
                  <a:gd name="T60" fmla="*/ 2147483646 w 13372"/>
                  <a:gd name="T61" fmla="*/ 2147483646 h 7868"/>
                  <a:gd name="T62" fmla="*/ 2147483646 w 13372"/>
                  <a:gd name="T63" fmla="*/ 2147483646 h 7868"/>
                  <a:gd name="T64" fmla="*/ 2147483646 w 13372"/>
                  <a:gd name="T65" fmla="*/ 2147483646 h 7868"/>
                  <a:gd name="T66" fmla="*/ 2147483646 w 13372"/>
                  <a:gd name="T67" fmla="*/ 2147483646 h 7868"/>
                  <a:gd name="T68" fmla="*/ 2147483646 w 13372"/>
                  <a:gd name="T69" fmla="*/ 2147483646 h 7868"/>
                  <a:gd name="T70" fmla="*/ 2147483646 w 13372"/>
                  <a:gd name="T71" fmla="*/ 2147483646 h 7868"/>
                  <a:gd name="T72" fmla="*/ 2147483646 w 13372"/>
                  <a:gd name="T73" fmla="*/ 2147483646 h 7868"/>
                  <a:gd name="T74" fmla="*/ 2147483646 w 13372"/>
                  <a:gd name="T75" fmla="*/ 2147483646 h 7868"/>
                  <a:gd name="T76" fmla="*/ 2147483646 w 13372"/>
                  <a:gd name="T77" fmla="*/ 2147483646 h 7868"/>
                  <a:gd name="T78" fmla="*/ 2147483646 w 13372"/>
                  <a:gd name="T79" fmla="*/ 2147483646 h 7868"/>
                  <a:gd name="T80" fmla="*/ 2147483646 w 13372"/>
                  <a:gd name="T81" fmla="*/ 2147483646 h 7868"/>
                  <a:gd name="T82" fmla="*/ 2147483646 w 13372"/>
                  <a:gd name="T83" fmla="*/ 2147483646 h 7868"/>
                  <a:gd name="T84" fmla="*/ 2147483646 w 13372"/>
                  <a:gd name="T85" fmla="*/ 2147483646 h 7868"/>
                  <a:gd name="T86" fmla="*/ 0 w 13372"/>
                  <a:gd name="T87" fmla="*/ 2147483646 h 7868"/>
                  <a:gd name="T88" fmla="*/ 2147483646 w 13372"/>
                  <a:gd name="T89" fmla="*/ 2147483646 h 7868"/>
                  <a:gd name="T90" fmla="*/ 2147483646 w 13372"/>
                  <a:gd name="T91" fmla="*/ 2147483646 h 7868"/>
                  <a:gd name="T92" fmla="*/ 2147483646 w 13372"/>
                  <a:gd name="T93" fmla="*/ 2147483646 h 7868"/>
                  <a:gd name="T94" fmla="*/ 2147483646 w 13372"/>
                  <a:gd name="T95" fmla="*/ 2147483646 h 7868"/>
                  <a:gd name="T96" fmla="*/ 2147483646 w 13372"/>
                  <a:gd name="T97" fmla="*/ 2147483646 h 7868"/>
                  <a:gd name="T98" fmla="*/ 2147483646 w 13372"/>
                  <a:gd name="T99" fmla="*/ 2147483646 h 7868"/>
                  <a:gd name="T100" fmla="*/ 2147483646 w 13372"/>
                  <a:gd name="T101" fmla="*/ 2147483646 h 7868"/>
                  <a:gd name="T102" fmla="*/ 2147483646 w 13372"/>
                  <a:gd name="T103" fmla="*/ 2147483646 h 7868"/>
                  <a:gd name="T104" fmla="*/ 2147483646 w 13372"/>
                  <a:gd name="T105" fmla="*/ 2147483646 h 7868"/>
                  <a:gd name="T106" fmla="*/ 2147483646 w 13372"/>
                  <a:gd name="T107" fmla="*/ 2147483646 h 7868"/>
                  <a:gd name="T108" fmla="*/ 2147483646 w 13372"/>
                  <a:gd name="T109" fmla="*/ 2147483646 h 7868"/>
                  <a:gd name="T110" fmla="*/ 2147483646 w 13372"/>
                  <a:gd name="T111" fmla="*/ 2147483646 h 7868"/>
                  <a:gd name="T112" fmla="*/ 2147483646 w 13372"/>
                  <a:gd name="T113" fmla="*/ 2147483646 h 7868"/>
                  <a:gd name="T114" fmla="*/ 2147483646 w 13372"/>
                  <a:gd name="T115" fmla="*/ 2147483646 h 7868"/>
                  <a:gd name="T116" fmla="*/ 2147483646 w 13372"/>
                  <a:gd name="T117" fmla="*/ 2147483646 h 7868"/>
                  <a:gd name="T118" fmla="*/ 2147483646 w 13372"/>
                  <a:gd name="T119" fmla="*/ 2147483646 h 7868"/>
                  <a:gd name="T120" fmla="*/ 2147483646 w 13372"/>
                  <a:gd name="T121" fmla="*/ 2147483646 h 7868"/>
                  <a:gd name="T122" fmla="*/ 2147483646 w 13372"/>
                  <a:gd name="T123" fmla="*/ 2147483646 h 7868"/>
                  <a:gd name="T124" fmla="*/ 2147483646 w 13372"/>
                  <a:gd name="T125" fmla="*/ 2147483646 h 786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3372" h="7868">
                    <a:moveTo>
                      <a:pt x="4533" y="1105"/>
                    </a:moveTo>
                    <a:lnTo>
                      <a:pt x="4533" y="1105"/>
                    </a:lnTo>
                    <a:lnTo>
                      <a:pt x="4285" y="838"/>
                    </a:lnTo>
                    <a:lnTo>
                      <a:pt x="4037" y="572"/>
                    </a:lnTo>
                    <a:lnTo>
                      <a:pt x="4114" y="553"/>
                    </a:lnTo>
                    <a:lnTo>
                      <a:pt x="4495" y="438"/>
                    </a:lnTo>
                    <a:lnTo>
                      <a:pt x="4971" y="286"/>
                    </a:lnTo>
                    <a:lnTo>
                      <a:pt x="5428" y="153"/>
                    </a:lnTo>
                    <a:lnTo>
                      <a:pt x="5542" y="115"/>
                    </a:lnTo>
                    <a:lnTo>
                      <a:pt x="5904" y="20"/>
                    </a:lnTo>
                    <a:lnTo>
                      <a:pt x="5981" y="0"/>
                    </a:lnTo>
                    <a:lnTo>
                      <a:pt x="5752" y="838"/>
                    </a:lnTo>
                    <a:lnTo>
                      <a:pt x="5733" y="914"/>
                    </a:lnTo>
                    <a:lnTo>
                      <a:pt x="5752" y="1048"/>
                    </a:lnTo>
                    <a:lnTo>
                      <a:pt x="5752" y="1105"/>
                    </a:lnTo>
                    <a:lnTo>
                      <a:pt x="5752" y="1124"/>
                    </a:lnTo>
                    <a:lnTo>
                      <a:pt x="5771" y="1143"/>
                    </a:lnTo>
                    <a:lnTo>
                      <a:pt x="5771" y="1181"/>
                    </a:lnTo>
                    <a:lnTo>
                      <a:pt x="5809" y="1219"/>
                    </a:lnTo>
                    <a:lnTo>
                      <a:pt x="5961" y="1334"/>
                    </a:lnTo>
                    <a:lnTo>
                      <a:pt x="6037" y="1391"/>
                    </a:lnTo>
                    <a:lnTo>
                      <a:pt x="6095" y="1486"/>
                    </a:lnTo>
                    <a:lnTo>
                      <a:pt x="6152" y="1581"/>
                    </a:lnTo>
                    <a:lnTo>
                      <a:pt x="6171" y="1658"/>
                    </a:lnTo>
                    <a:lnTo>
                      <a:pt x="6247" y="1772"/>
                    </a:lnTo>
                    <a:lnTo>
                      <a:pt x="6266" y="1810"/>
                    </a:lnTo>
                    <a:lnTo>
                      <a:pt x="6323" y="1848"/>
                    </a:lnTo>
                    <a:lnTo>
                      <a:pt x="6362" y="1867"/>
                    </a:lnTo>
                    <a:lnTo>
                      <a:pt x="6399" y="1886"/>
                    </a:lnTo>
                    <a:lnTo>
                      <a:pt x="6476" y="1905"/>
                    </a:lnTo>
                    <a:lnTo>
                      <a:pt x="6571" y="1905"/>
                    </a:lnTo>
                    <a:lnTo>
                      <a:pt x="7409" y="1829"/>
                    </a:lnTo>
                    <a:lnTo>
                      <a:pt x="7999" y="1734"/>
                    </a:lnTo>
                    <a:lnTo>
                      <a:pt x="8247" y="1753"/>
                    </a:lnTo>
                    <a:lnTo>
                      <a:pt x="9523" y="1943"/>
                    </a:lnTo>
                    <a:lnTo>
                      <a:pt x="9581" y="1962"/>
                    </a:lnTo>
                    <a:lnTo>
                      <a:pt x="9638" y="1981"/>
                    </a:lnTo>
                    <a:lnTo>
                      <a:pt x="9676" y="2020"/>
                    </a:lnTo>
                    <a:lnTo>
                      <a:pt x="9809" y="2153"/>
                    </a:lnTo>
                    <a:lnTo>
                      <a:pt x="9867" y="2172"/>
                    </a:lnTo>
                    <a:lnTo>
                      <a:pt x="9923" y="2191"/>
                    </a:lnTo>
                    <a:lnTo>
                      <a:pt x="10095" y="2229"/>
                    </a:lnTo>
                    <a:lnTo>
                      <a:pt x="11142" y="2267"/>
                    </a:lnTo>
                    <a:lnTo>
                      <a:pt x="11257" y="2248"/>
                    </a:lnTo>
                    <a:lnTo>
                      <a:pt x="11428" y="2248"/>
                    </a:lnTo>
                    <a:lnTo>
                      <a:pt x="11504" y="2267"/>
                    </a:lnTo>
                    <a:lnTo>
                      <a:pt x="11562" y="2286"/>
                    </a:lnTo>
                    <a:lnTo>
                      <a:pt x="11943" y="2591"/>
                    </a:lnTo>
                    <a:lnTo>
                      <a:pt x="12000" y="2629"/>
                    </a:lnTo>
                    <a:lnTo>
                      <a:pt x="12057" y="2648"/>
                    </a:lnTo>
                    <a:lnTo>
                      <a:pt x="12171" y="2648"/>
                    </a:lnTo>
                    <a:lnTo>
                      <a:pt x="12324" y="2667"/>
                    </a:lnTo>
                    <a:lnTo>
                      <a:pt x="12533" y="2686"/>
                    </a:lnTo>
                    <a:lnTo>
                      <a:pt x="12590" y="2705"/>
                    </a:lnTo>
                    <a:lnTo>
                      <a:pt x="12666" y="2763"/>
                    </a:lnTo>
                    <a:lnTo>
                      <a:pt x="12705" y="2800"/>
                    </a:lnTo>
                    <a:lnTo>
                      <a:pt x="12742" y="2858"/>
                    </a:lnTo>
                    <a:lnTo>
                      <a:pt x="12781" y="2895"/>
                    </a:lnTo>
                    <a:lnTo>
                      <a:pt x="12857" y="3086"/>
                    </a:lnTo>
                    <a:lnTo>
                      <a:pt x="12914" y="3181"/>
                    </a:lnTo>
                    <a:lnTo>
                      <a:pt x="12952" y="3239"/>
                    </a:lnTo>
                    <a:lnTo>
                      <a:pt x="13047" y="3315"/>
                    </a:lnTo>
                    <a:lnTo>
                      <a:pt x="13314" y="3543"/>
                    </a:lnTo>
                    <a:lnTo>
                      <a:pt x="13352" y="3581"/>
                    </a:lnTo>
                    <a:lnTo>
                      <a:pt x="13371" y="3620"/>
                    </a:lnTo>
                    <a:lnTo>
                      <a:pt x="13352" y="3677"/>
                    </a:lnTo>
                    <a:lnTo>
                      <a:pt x="13333" y="3715"/>
                    </a:lnTo>
                    <a:lnTo>
                      <a:pt x="13238" y="3810"/>
                    </a:lnTo>
                    <a:lnTo>
                      <a:pt x="13086" y="3924"/>
                    </a:lnTo>
                    <a:lnTo>
                      <a:pt x="11504" y="4915"/>
                    </a:lnTo>
                    <a:lnTo>
                      <a:pt x="11314" y="5067"/>
                    </a:lnTo>
                    <a:lnTo>
                      <a:pt x="11257" y="5105"/>
                    </a:lnTo>
                    <a:lnTo>
                      <a:pt x="11218" y="5162"/>
                    </a:lnTo>
                    <a:lnTo>
                      <a:pt x="11200" y="5201"/>
                    </a:lnTo>
                    <a:lnTo>
                      <a:pt x="11181" y="5257"/>
                    </a:lnTo>
                    <a:lnTo>
                      <a:pt x="11181" y="5296"/>
                    </a:lnTo>
                    <a:lnTo>
                      <a:pt x="11123" y="6019"/>
                    </a:lnTo>
                    <a:lnTo>
                      <a:pt x="11123" y="6039"/>
                    </a:lnTo>
                    <a:lnTo>
                      <a:pt x="11123" y="6058"/>
                    </a:lnTo>
                    <a:lnTo>
                      <a:pt x="11105" y="6096"/>
                    </a:lnTo>
                    <a:lnTo>
                      <a:pt x="11066" y="6153"/>
                    </a:lnTo>
                    <a:lnTo>
                      <a:pt x="10800" y="6420"/>
                    </a:lnTo>
                    <a:lnTo>
                      <a:pt x="10685" y="6381"/>
                    </a:lnTo>
                    <a:lnTo>
                      <a:pt x="10647" y="6381"/>
                    </a:lnTo>
                    <a:lnTo>
                      <a:pt x="9923" y="6686"/>
                    </a:lnTo>
                    <a:lnTo>
                      <a:pt x="9219" y="7086"/>
                    </a:lnTo>
                    <a:lnTo>
                      <a:pt x="8895" y="7182"/>
                    </a:lnTo>
                    <a:lnTo>
                      <a:pt x="8171" y="7524"/>
                    </a:lnTo>
                    <a:lnTo>
                      <a:pt x="8133" y="7543"/>
                    </a:lnTo>
                    <a:lnTo>
                      <a:pt x="8095" y="7582"/>
                    </a:lnTo>
                    <a:lnTo>
                      <a:pt x="7885" y="7810"/>
                    </a:lnTo>
                    <a:lnTo>
                      <a:pt x="7809" y="7753"/>
                    </a:lnTo>
                    <a:lnTo>
                      <a:pt x="7790" y="7734"/>
                    </a:lnTo>
                    <a:lnTo>
                      <a:pt x="7752" y="7715"/>
                    </a:lnTo>
                    <a:lnTo>
                      <a:pt x="7695" y="7715"/>
                    </a:lnTo>
                    <a:lnTo>
                      <a:pt x="7637" y="7734"/>
                    </a:lnTo>
                    <a:lnTo>
                      <a:pt x="7581" y="7753"/>
                    </a:lnTo>
                    <a:lnTo>
                      <a:pt x="7390" y="7848"/>
                    </a:lnTo>
                    <a:lnTo>
                      <a:pt x="7333" y="7867"/>
                    </a:lnTo>
                    <a:lnTo>
                      <a:pt x="7295" y="7867"/>
                    </a:lnTo>
                    <a:lnTo>
                      <a:pt x="7238" y="7867"/>
                    </a:lnTo>
                    <a:lnTo>
                      <a:pt x="7200" y="7829"/>
                    </a:lnTo>
                    <a:lnTo>
                      <a:pt x="7180" y="7810"/>
                    </a:lnTo>
                    <a:lnTo>
                      <a:pt x="7124" y="7677"/>
                    </a:lnTo>
                    <a:lnTo>
                      <a:pt x="7047" y="7677"/>
                    </a:lnTo>
                    <a:lnTo>
                      <a:pt x="7009" y="7677"/>
                    </a:lnTo>
                    <a:lnTo>
                      <a:pt x="6971" y="7658"/>
                    </a:lnTo>
                    <a:lnTo>
                      <a:pt x="6895" y="7619"/>
                    </a:lnTo>
                    <a:lnTo>
                      <a:pt x="6857" y="7619"/>
                    </a:lnTo>
                    <a:lnTo>
                      <a:pt x="6799" y="7619"/>
                    </a:lnTo>
                    <a:lnTo>
                      <a:pt x="6743" y="7658"/>
                    </a:lnTo>
                    <a:lnTo>
                      <a:pt x="6685" y="7677"/>
                    </a:lnTo>
                    <a:lnTo>
                      <a:pt x="6609" y="7677"/>
                    </a:lnTo>
                    <a:lnTo>
                      <a:pt x="6247" y="7639"/>
                    </a:lnTo>
                    <a:lnTo>
                      <a:pt x="6114" y="7619"/>
                    </a:lnTo>
                    <a:lnTo>
                      <a:pt x="5923" y="7543"/>
                    </a:lnTo>
                    <a:lnTo>
                      <a:pt x="5828" y="7487"/>
                    </a:lnTo>
                    <a:lnTo>
                      <a:pt x="5695" y="7391"/>
                    </a:lnTo>
                    <a:lnTo>
                      <a:pt x="5676" y="7353"/>
                    </a:lnTo>
                    <a:lnTo>
                      <a:pt x="5637" y="7296"/>
                    </a:lnTo>
                    <a:lnTo>
                      <a:pt x="5619" y="7258"/>
                    </a:lnTo>
                    <a:lnTo>
                      <a:pt x="5580" y="7182"/>
                    </a:lnTo>
                    <a:lnTo>
                      <a:pt x="5561" y="7086"/>
                    </a:lnTo>
                    <a:lnTo>
                      <a:pt x="5561" y="6972"/>
                    </a:lnTo>
                    <a:lnTo>
                      <a:pt x="5542" y="6781"/>
                    </a:lnTo>
                    <a:lnTo>
                      <a:pt x="5561" y="6439"/>
                    </a:lnTo>
                    <a:lnTo>
                      <a:pt x="5561" y="6381"/>
                    </a:lnTo>
                    <a:lnTo>
                      <a:pt x="5542" y="6344"/>
                    </a:lnTo>
                    <a:lnTo>
                      <a:pt x="5504" y="6305"/>
                    </a:lnTo>
                    <a:lnTo>
                      <a:pt x="5466" y="6305"/>
                    </a:lnTo>
                    <a:lnTo>
                      <a:pt x="5428" y="6324"/>
                    </a:lnTo>
                    <a:lnTo>
                      <a:pt x="5295" y="6439"/>
                    </a:lnTo>
                    <a:lnTo>
                      <a:pt x="5180" y="6515"/>
                    </a:lnTo>
                    <a:lnTo>
                      <a:pt x="5143" y="6553"/>
                    </a:lnTo>
                    <a:lnTo>
                      <a:pt x="5104" y="6591"/>
                    </a:lnTo>
                    <a:lnTo>
                      <a:pt x="5085" y="6629"/>
                    </a:lnTo>
                    <a:lnTo>
                      <a:pt x="5009" y="6839"/>
                    </a:lnTo>
                    <a:lnTo>
                      <a:pt x="4990" y="6877"/>
                    </a:lnTo>
                    <a:lnTo>
                      <a:pt x="4952" y="6915"/>
                    </a:lnTo>
                    <a:lnTo>
                      <a:pt x="4914" y="6934"/>
                    </a:lnTo>
                    <a:lnTo>
                      <a:pt x="4857" y="6953"/>
                    </a:lnTo>
                    <a:lnTo>
                      <a:pt x="4533" y="6934"/>
                    </a:lnTo>
                    <a:lnTo>
                      <a:pt x="4381" y="6896"/>
                    </a:lnTo>
                    <a:lnTo>
                      <a:pt x="4095" y="6801"/>
                    </a:lnTo>
                    <a:lnTo>
                      <a:pt x="3980" y="6781"/>
                    </a:lnTo>
                    <a:lnTo>
                      <a:pt x="3828" y="6781"/>
                    </a:lnTo>
                    <a:lnTo>
                      <a:pt x="3390" y="6877"/>
                    </a:lnTo>
                    <a:lnTo>
                      <a:pt x="3180" y="6953"/>
                    </a:lnTo>
                    <a:lnTo>
                      <a:pt x="3142" y="6972"/>
                    </a:lnTo>
                    <a:lnTo>
                      <a:pt x="3104" y="6953"/>
                    </a:lnTo>
                    <a:lnTo>
                      <a:pt x="3028" y="6934"/>
                    </a:lnTo>
                    <a:lnTo>
                      <a:pt x="3009" y="6934"/>
                    </a:lnTo>
                    <a:lnTo>
                      <a:pt x="2990" y="6915"/>
                    </a:lnTo>
                    <a:lnTo>
                      <a:pt x="2514" y="6286"/>
                    </a:lnTo>
                    <a:lnTo>
                      <a:pt x="2456" y="6229"/>
                    </a:lnTo>
                    <a:lnTo>
                      <a:pt x="2361" y="6172"/>
                    </a:lnTo>
                    <a:lnTo>
                      <a:pt x="2323" y="6134"/>
                    </a:lnTo>
                    <a:lnTo>
                      <a:pt x="1942" y="6058"/>
                    </a:lnTo>
                    <a:lnTo>
                      <a:pt x="1828" y="6058"/>
                    </a:lnTo>
                    <a:lnTo>
                      <a:pt x="1675" y="6077"/>
                    </a:lnTo>
                    <a:lnTo>
                      <a:pt x="1429" y="6096"/>
                    </a:lnTo>
                    <a:lnTo>
                      <a:pt x="1048" y="6172"/>
                    </a:lnTo>
                    <a:lnTo>
                      <a:pt x="953" y="6191"/>
                    </a:lnTo>
                    <a:lnTo>
                      <a:pt x="896" y="6229"/>
                    </a:lnTo>
                    <a:lnTo>
                      <a:pt x="838" y="6286"/>
                    </a:lnTo>
                    <a:lnTo>
                      <a:pt x="801" y="6305"/>
                    </a:lnTo>
                    <a:lnTo>
                      <a:pt x="743" y="6324"/>
                    </a:lnTo>
                    <a:lnTo>
                      <a:pt x="476" y="6286"/>
                    </a:lnTo>
                    <a:lnTo>
                      <a:pt x="324" y="6248"/>
                    </a:lnTo>
                    <a:lnTo>
                      <a:pt x="267" y="6248"/>
                    </a:lnTo>
                    <a:lnTo>
                      <a:pt x="191" y="6267"/>
                    </a:lnTo>
                    <a:lnTo>
                      <a:pt x="39" y="6267"/>
                    </a:lnTo>
                    <a:lnTo>
                      <a:pt x="39" y="6248"/>
                    </a:lnTo>
                    <a:lnTo>
                      <a:pt x="0" y="6248"/>
                    </a:lnTo>
                    <a:lnTo>
                      <a:pt x="0" y="6229"/>
                    </a:lnTo>
                    <a:lnTo>
                      <a:pt x="39" y="6191"/>
                    </a:lnTo>
                    <a:lnTo>
                      <a:pt x="57" y="6096"/>
                    </a:lnTo>
                    <a:lnTo>
                      <a:pt x="76" y="6000"/>
                    </a:lnTo>
                    <a:lnTo>
                      <a:pt x="57" y="5943"/>
                    </a:lnTo>
                    <a:lnTo>
                      <a:pt x="57" y="5924"/>
                    </a:lnTo>
                    <a:lnTo>
                      <a:pt x="76" y="5886"/>
                    </a:lnTo>
                    <a:lnTo>
                      <a:pt x="95" y="5829"/>
                    </a:lnTo>
                    <a:lnTo>
                      <a:pt x="134" y="5638"/>
                    </a:lnTo>
                    <a:lnTo>
                      <a:pt x="134" y="5620"/>
                    </a:lnTo>
                    <a:lnTo>
                      <a:pt x="171" y="5562"/>
                    </a:lnTo>
                    <a:lnTo>
                      <a:pt x="153" y="5543"/>
                    </a:lnTo>
                    <a:lnTo>
                      <a:pt x="171" y="5524"/>
                    </a:lnTo>
                    <a:lnTo>
                      <a:pt x="191" y="5506"/>
                    </a:lnTo>
                    <a:lnTo>
                      <a:pt x="229" y="5467"/>
                    </a:lnTo>
                    <a:lnTo>
                      <a:pt x="210" y="5448"/>
                    </a:lnTo>
                    <a:lnTo>
                      <a:pt x="210" y="5391"/>
                    </a:lnTo>
                    <a:lnTo>
                      <a:pt x="210" y="5353"/>
                    </a:lnTo>
                    <a:lnTo>
                      <a:pt x="229" y="5372"/>
                    </a:lnTo>
                    <a:lnTo>
                      <a:pt x="248" y="5372"/>
                    </a:lnTo>
                    <a:lnTo>
                      <a:pt x="248" y="5353"/>
                    </a:lnTo>
                    <a:lnTo>
                      <a:pt x="229" y="5334"/>
                    </a:lnTo>
                    <a:lnTo>
                      <a:pt x="229" y="5296"/>
                    </a:lnTo>
                    <a:lnTo>
                      <a:pt x="248" y="5257"/>
                    </a:lnTo>
                    <a:lnTo>
                      <a:pt x="457" y="5296"/>
                    </a:lnTo>
                    <a:lnTo>
                      <a:pt x="667" y="5334"/>
                    </a:lnTo>
                    <a:lnTo>
                      <a:pt x="972" y="5391"/>
                    </a:lnTo>
                    <a:lnTo>
                      <a:pt x="1238" y="5429"/>
                    </a:lnTo>
                    <a:lnTo>
                      <a:pt x="1505" y="5486"/>
                    </a:lnTo>
                    <a:lnTo>
                      <a:pt x="1733" y="5524"/>
                    </a:lnTo>
                    <a:lnTo>
                      <a:pt x="1847" y="5543"/>
                    </a:lnTo>
                    <a:lnTo>
                      <a:pt x="2056" y="5582"/>
                    </a:lnTo>
                    <a:lnTo>
                      <a:pt x="2247" y="5601"/>
                    </a:lnTo>
                    <a:lnTo>
                      <a:pt x="2304" y="5601"/>
                    </a:lnTo>
                    <a:lnTo>
                      <a:pt x="2361" y="5582"/>
                    </a:lnTo>
                    <a:lnTo>
                      <a:pt x="2552" y="5410"/>
                    </a:lnTo>
                    <a:lnTo>
                      <a:pt x="2761" y="5257"/>
                    </a:lnTo>
                    <a:lnTo>
                      <a:pt x="2971" y="5067"/>
                    </a:lnTo>
                    <a:lnTo>
                      <a:pt x="3123" y="4953"/>
                    </a:lnTo>
                    <a:lnTo>
                      <a:pt x="3238" y="4744"/>
                    </a:lnTo>
                    <a:lnTo>
                      <a:pt x="3371" y="4534"/>
                    </a:lnTo>
                    <a:lnTo>
                      <a:pt x="3447" y="4400"/>
                    </a:lnTo>
                    <a:lnTo>
                      <a:pt x="3561" y="4210"/>
                    </a:lnTo>
                    <a:lnTo>
                      <a:pt x="3599" y="4172"/>
                    </a:lnTo>
                    <a:lnTo>
                      <a:pt x="3656" y="4134"/>
                    </a:lnTo>
                    <a:lnTo>
                      <a:pt x="3809" y="4115"/>
                    </a:lnTo>
                    <a:lnTo>
                      <a:pt x="3980" y="4077"/>
                    </a:lnTo>
                    <a:lnTo>
                      <a:pt x="4247" y="4019"/>
                    </a:lnTo>
                    <a:lnTo>
                      <a:pt x="4513" y="3962"/>
                    </a:lnTo>
                    <a:lnTo>
                      <a:pt x="4780" y="3905"/>
                    </a:lnTo>
                    <a:lnTo>
                      <a:pt x="4990" y="3867"/>
                    </a:lnTo>
                    <a:lnTo>
                      <a:pt x="5047" y="3829"/>
                    </a:lnTo>
                    <a:lnTo>
                      <a:pt x="5123" y="3620"/>
                    </a:lnTo>
                    <a:lnTo>
                      <a:pt x="5180" y="3467"/>
                    </a:lnTo>
                    <a:lnTo>
                      <a:pt x="5257" y="3296"/>
                    </a:lnTo>
                    <a:lnTo>
                      <a:pt x="5314" y="3162"/>
                    </a:lnTo>
                    <a:lnTo>
                      <a:pt x="5333" y="3124"/>
                    </a:lnTo>
                    <a:lnTo>
                      <a:pt x="5371" y="3086"/>
                    </a:lnTo>
                    <a:lnTo>
                      <a:pt x="5580" y="2972"/>
                    </a:lnTo>
                    <a:lnTo>
                      <a:pt x="5809" y="2839"/>
                    </a:lnTo>
                    <a:lnTo>
                      <a:pt x="5942" y="2763"/>
                    </a:lnTo>
                    <a:lnTo>
                      <a:pt x="5961" y="2763"/>
                    </a:lnTo>
                    <a:lnTo>
                      <a:pt x="5866" y="2648"/>
                    </a:lnTo>
                    <a:lnTo>
                      <a:pt x="5656" y="2401"/>
                    </a:lnTo>
                    <a:lnTo>
                      <a:pt x="5447" y="2153"/>
                    </a:lnTo>
                    <a:lnTo>
                      <a:pt x="5238" y="1905"/>
                    </a:lnTo>
                    <a:lnTo>
                      <a:pt x="5047" y="1676"/>
                    </a:lnTo>
                    <a:lnTo>
                      <a:pt x="5028" y="1658"/>
                    </a:lnTo>
                    <a:lnTo>
                      <a:pt x="5028" y="1639"/>
                    </a:lnTo>
                    <a:lnTo>
                      <a:pt x="5009" y="1639"/>
                    </a:lnTo>
                    <a:lnTo>
                      <a:pt x="4762" y="1372"/>
                    </a:lnTo>
                    <a:lnTo>
                      <a:pt x="4533" y="1105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4296" name="Freeform 14">
                <a:extLst>
                  <a:ext uri="{FF2B5EF4-FFF2-40B4-BE49-F238E27FC236}">
                    <a16:creationId xmlns:a16="http://schemas.microsoft.com/office/drawing/2014/main" id="{F07ABB56-BAD4-1E41-A13C-0EDDC7992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64413" y="11850688"/>
                <a:ext cx="2790825" cy="1852612"/>
              </a:xfrm>
              <a:custGeom>
                <a:avLst/>
                <a:gdLst>
                  <a:gd name="T0" fmla="*/ 2147483646 w 7753"/>
                  <a:gd name="T1" fmla="*/ 2147483646 h 5144"/>
                  <a:gd name="T2" fmla="*/ 2147483646 w 7753"/>
                  <a:gd name="T3" fmla="*/ 2147483646 h 5144"/>
                  <a:gd name="T4" fmla="*/ 2147483646 w 7753"/>
                  <a:gd name="T5" fmla="*/ 2147483646 h 5144"/>
                  <a:gd name="T6" fmla="*/ 2147483646 w 7753"/>
                  <a:gd name="T7" fmla="*/ 2147483646 h 5144"/>
                  <a:gd name="T8" fmla="*/ 2147483646 w 7753"/>
                  <a:gd name="T9" fmla="*/ 2147483646 h 5144"/>
                  <a:gd name="T10" fmla="*/ 2147483646 w 7753"/>
                  <a:gd name="T11" fmla="*/ 2147483646 h 5144"/>
                  <a:gd name="T12" fmla="*/ 2147483646 w 7753"/>
                  <a:gd name="T13" fmla="*/ 2147483646 h 5144"/>
                  <a:gd name="T14" fmla="*/ 2147483646 w 7753"/>
                  <a:gd name="T15" fmla="*/ 2147483646 h 5144"/>
                  <a:gd name="T16" fmla="*/ 2147483646 w 7753"/>
                  <a:gd name="T17" fmla="*/ 2147483646 h 5144"/>
                  <a:gd name="T18" fmla="*/ 2147483646 w 7753"/>
                  <a:gd name="T19" fmla="*/ 2147483646 h 5144"/>
                  <a:gd name="T20" fmla="*/ 2147483646 w 7753"/>
                  <a:gd name="T21" fmla="*/ 2147483646 h 5144"/>
                  <a:gd name="T22" fmla="*/ 2147483646 w 7753"/>
                  <a:gd name="T23" fmla="*/ 2147483646 h 5144"/>
                  <a:gd name="T24" fmla="*/ 2147483646 w 7753"/>
                  <a:gd name="T25" fmla="*/ 2147483646 h 5144"/>
                  <a:gd name="T26" fmla="*/ 2147483646 w 7753"/>
                  <a:gd name="T27" fmla="*/ 2147483646 h 5144"/>
                  <a:gd name="T28" fmla="*/ 2147483646 w 7753"/>
                  <a:gd name="T29" fmla="*/ 2147483646 h 5144"/>
                  <a:gd name="T30" fmla="*/ 2147483646 w 7753"/>
                  <a:gd name="T31" fmla="*/ 2147483646 h 5144"/>
                  <a:gd name="T32" fmla="*/ 2147483646 w 7753"/>
                  <a:gd name="T33" fmla="*/ 2147483646 h 5144"/>
                  <a:gd name="T34" fmla="*/ 2147483646 w 7753"/>
                  <a:gd name="T35" fmla="*/ 2147483646 h 5144"/>
                  <a:gd name="T36" fmla="*/ 2147483646 w 7753"/>
                  <a:gd name="T37" fmla="*/ 2147483646 h 5144"/>
                  <a:gd name="T38" fmla="*/ 2147483646 w 7753"/>
                  <a:gd name="T39" fmla="*/ 2147483646 h 5144"/>
                  <a:gd name="T40" fmla="*/ 2147483646 w 7753"/>
                  <a:gd name="T41" fmla="*/ 2147483646 h 5144"/>
                  <a:gd name="T42" fmla="*/ 2147483646 w 7753"/>
                  <a:gd name="T43" fmla="*/ 2147483646 h 5144"/>
                  <a:gd name="T44" fmla="*/ 2147483646 w 7753"/>
                  <a:gd name="T45" fmla="*/ 2147483646 h 5144"/>
                  <a:gd name="T46" fmla="*/ 2147483646 w 7753"/>
                  <a:gd name="T47" fmla="*/ 2147483646 h 5144"/>
                  <a:gd name="T48" fmla="*/ 2147483646 w 7753"/>
                  <a:gd name="T49" fmla="*/ 2147483646 h 5144"/>
                  <a:gd name="T50" fmla="*/ 2147483646 w 7753"/>
                  <a:gd name="T51" fmla="*/ 2147483646 h 5144"/>
                  <a:gd name="T52" fmla="*/ 2147483646 w 7753"/>
                  <a:gd name="T53" fmla="*/ 2147483646 h 5144"/>
                  <a:gd name="T54" fmla="*/ 2147483646 w 7753"/>
                  <a:gd name="T55" fmla="*/ 2147483646 h 5144"/>
                  <a:gd name="T56" fmla="*/ 2147483646 w 7753"/>
                  <a:gd name="T57" fmla="*/ 2147483646 h 5144"/>
                  <a:gd name="T58" fmla="*/ 2147483646 w 7753"/>
                  <a:gd name="T59" fmla="*/ 2147483646 h 5144"/>
                  <a:gd name="T60" fmla="*/ 2147483646 w 7753"/>
                  <a:gd name="T61" fmla="*/ 2147483646 h 5144"/>
                  <a:gd name="T62" fmla="*/ 0 w 7753"/>
                  <a:gd name="T63" fmla="*/ 2147483646 h 5144"/>
                  <a:gd name="T64" fmla="*/ 2147483646 w 7753"/>
                  <a:gd name="T65" fmla="*/ 2147483646 h 5144"/>
                  <a:gd name="T66" fmla="*/ 0 w 7753"/>
                  <a:gd name="T67" fmla="*/ 2147483646 h 5144"/>
                  <a:gd name="T68" fmla="*/ 2147483646 w 7753"/>
                  <a:gd name="T69" fmla="*/ 2147483646 h 5144"/>
                  <a:gd name="T70" fmla="*/ 2147483646 w 7753"/>
                  <a:gd name="T71" fmla="*/ 2147483646 h 5144"/>
                  <a:gd name="T72" fmla="*/ 2147483646 w 7753"/>
                  <a:gd name="T73" fmla="*/ 2147483646 h 5144"/>
                  <a:gd name="T74" fmla="*/ 0 w 7753"/>
                  <a:gd name="T75" fmla="*/ 2147483646 h 5144"/>
                  <a:gd name="T76" fmla="*/ 2147483646 w 7753"/>
                  <a:gd name="T77" fmla="*/ 2147483646 h 5144"/>
                  <a:gd name="T78" fmla="*/ 2147483646 w 7753"/>
                  <a:gd name="T79" fmla="*/ 2147483646 h 5144"/>
                  <a:gd name="T80" fmla="*/ 2147483646 w 7753"/>
                  <a:gd name="T81" fmla="*/ 2147483646 h 5144"/>
                  <a:gd name="T82" fmla="*/ 2147483646 w 7753"/>
                  <a:gd name="T83" fmla="*/ 2147483646 h 5144"/>
                  <a:gd name="T84" fmla="*/ 2147483646 w 7753"/>
                  <a:gd name="T85" fmla="*/ 2147483646 h 5144"/>
                  <a:gd name="T86" fmla="*/ 2147483646 w 7753"/>
                  <a:gd name="T87" fmla="*/ 2147483646 h 5144"/>
                  <a:gd name="T88" fmla="*/ 2147483646 w 7753"/>
                  <a:gd name="T89" fmla="*/ 2147483646 h 5144"/>
                  <a:gd name="T90" fmla="*/ 2147483646 w 7753"/>
                  <a:gd name="T91" fmla="*/ 2147483646 h 5144"/>
                  <a:gd name="T92" fmla="*/ 2147483646 w 7753"/>
                  <a:gd name="T93" fmla="*/ 2147483646 h 5144"/>
                  <a:gd name="T94" fmla="*/ 2147483646 w 7753"/>
                  <a:gd name="T95" fmla="*/ 2147483646 h 5144"/>
                  <a:gd name="T96" fmla="*/ 2147483646 w 7753"/>
                  <a:gd name="T97" fmla="*/ 2147483646 h 5144"/>
                  <a:gd name="T98" fmla="*/ 2147483646 w 7753"/>
                  <a:gd name="T99" fmla="*/ 2147483646 h 5144"/>
                  <a:gd name="T100" fmla="*/ 2147483646 w 7753"/>
                  <a:gd name="T101" fmla="*/ 2147483646 h 5144"/>
                  <a:gd name="T102" fmla="*/ 2147483646 w 7753"/>
                  <a:gd name="T103" fmla="*/ 2147483646 h 5144"/>
                  <a:gd name="T104" fmla="*/ 2147483646 w 7753"/>
                  <a:gd name="T105" fmla="*/ 2147483646 h 5144"/>
                  <a:gd name="T106" fmla="*/ 2147483646 w 7753"/>
                  <a:gd name="T107" fmla="*/ 2147483646 h 5144"/>
                  <a:gd name="T108" fmla="*/ 2147483646 w 7753"/>
                  <a:gd name="T109" fmla="*/ 2147483646 h 5144"/>
                  <a:gd name="T110" fmla="*/ 2147483646 w 7753"/>
                  <a:gd name="T111" fmla="*/ 2147483646 h 5144"/>
                  <a:gd name="T112" fmla="*/ 2147483646 w 7753"/>
                  <a:gd name="T113" fmla="*/ 2147483646 h 5144"/>
                  <a:gd name="T114" fmla="*/ 2147483646 w 7753"/>
                  <a:gd name="T115" fmla="*/ 2147483646 h 5144"/>
                  <a:gd name="T116" fmla="*/ 2147483646 w 7753"/>
                  <a:gd name="T117" fmla="*/ 2147483646 h 5144"/>
                  <a:gd name="T118" fmla="*/ 2147483646 w 7753"/>
                  <a:gd name="T119" fmla="*/ 2147483646 h 514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7753" h="5144">
                    <a:moveTo>
                      <a:pt x="7142" y="4839"/>
                    </a:moveTo>
                    <a:lnTo>
                      <a:pt x="7142" y="4857"/>
                    </a:lnTo>
                    <a:lnTo>
                      <a:pt x="6933" y="4971"/>
                    </a:lnTo>
                    <a:lnTo>
                      <a:pt x="6705" y="5105"/>
                    </a:lnTo>
                    <a:lnTo>
                      <a:pt x="6647" y="5124"/>
                    </a:lnTo>
                    <a:lnTo>
                      <a:pt x="6590" y="5143"/>
                    </a:lnTo>
                    <a:lnTo>
                      <a:pt x="6343" y="5124"/>
                    </a:lnTo>
                    <a:lnTo>
                      <a:pt x="6304" y="5124"/>
                    </a:lnTo>
                    <a:lnTo>
                      <a:pt x="6285" y="5124"/>
                    </a:lnTo>
                    <a:lnTo>
                      <a:pt x="6133" y="4895"/>
                    </a:lnTo>
                    <a:lnTo>
                      <a:pt x="5981" y="4705"/>
                    </a:lnTo>
                    <a:lnTo>
                      <a:pt x="5867" y="4534"/>
                    </a:lnTo>
                    <a:lnTo>
                      <a:pt x="5790" y="4477"/>
                    </a:lnTo>
                    <a:lnTo>
                      <a:pt x="5371" y="4553"/>
                    </a:lnTo>
                    <a:lnTo>
                      <a:pt x="5066" y="4591"/>
                    </a:lnTo>
                    <a:lnTo>
                      <a:pt x="4609" y="4534"/>
                    </a:lnTo>
                    <a:lnTo>
                      <a:pt x="4247" y="4495"/>
                    </a:lnTo>
                    <a:lnTo>
                      <a:pt x="3771" y="4458"/>
                    </a:lnTo>
                    <a:lnTo>
                      <a:pt x="3371" y="4419"/>
                    </a:lnTo>
                    <a:lnTo>
                      <a:pt x="3295" y="4381"/>
                    </a:lnTo>
                    <a:lnTo>
                      <a:pt x="2990" y="4210"/>
                    </a:lnTo>
                    <a:lnTo>
                      <a:pt x="2876" y="4191"/>
                    </a:lnTo>
                    <a:lnTo>
                      <a:pt x="2552" y="4172"/>
                    </a:lnTo>
                    <a:lnTo>
                      <a:pt x="2514" y="4172"/>
                    </a:lnTo>
                    <a:lnTo>
                      <a:pt x="2286" y="4172"/>
                    </a:lnTo>
                    <a:lnTo>
                      <a:pt x="1905" y="4172"/>
                    </a:lnTo>
                    <a:lnTo>
                      <a:pt x="1847" y="4191"/>
                    </a:lnTo>
                    <a:lnTo>
                      <a:pt x="1733" y="4229"/>
                    </a:lnTo>
                    <a:lnTo>
                      <a:pt x="1676" y="4229"/>
                    </a:lnTo>
                    <a:lnTo>
                      <a:pt x="1561" y="4210"/>
                    </a:lnTo>
                    <a:lnTo>
                      <a:pt x="1447" y="4210"/>
                    </a:lnTo>
                    <a:lnTo>
                      <a:pt x="1257" y="4229"/>
                    </a:lnTo>
                    <a:lnTo>
                      <a:pt x="1104" y="4248"/>
                    </a:lnTo>
                    <a:lnTo>
                      <a:pt x="1066" y="4267"/>
                    </a:lnTo>
                    <a:lnTo>
                      <a:pt x="990" y="4229"/>
                    </a:lnTo>
                    <a:lnTo>
                      <a:pt x="952" y="4229"/>
                    </a:lnTo>
                    <a:lnTo>
                      <a:pt x="933" y="4248"/>
                    </a:lnTo>
                    <a:lnTo>
                      <a:pt x="895" y="4305"/>
                    </a:lnTo>
                    <a:lnTo>
                      <a:pt x="876" y="4343"/>
                    </a:lnTo>
                    <a:lnTo>
                      <a:pt x="838" y="4343"/>
                    </a:lnTo>
                    <a:lnTo>
                      <a:pt x="781" y="4343"/>
                    </a:lnTo>
                    <a:lnTo>
                      <a:pt x="723" y="4305"/>
                    </a:lnTo>
                    <a:lnTo>
                      <a:pt x="685" y="4305"/>
                    </a:lnTo>
                    <a:lnTo>
                      <a:pt x="647" y="4324"/>
                    </a:lnTo>
                    <a:lnTo>
                      <a:pt x="609" y="4362"/>
                    </a:lnTo>
                    <a:lnTo>
                      <a:pt x="590" y="4400"/>
                    </a:lnTo>
                    <a:lnTo>
                      <a:pt x="552" y="4419"/>
                    </a:lnTo>
                    <a:lnTo>
                      <a:pt x="514" y="4438"/>
                    </a:lnTo>
                    <a:lnTo>
                      <a:pt x="495" y="4419"/>
                    </a:lnTo>
                    <a:lnTo>
                      <a:pt x="476" y="4419"/>
                    </a:lnTo>
                    <a:lnTo>
                      <a:pt x="476" y="4400"/>
                    </a:lnTo>
                    <a:lnTo>
                      <a:pt x="476" y="4362"/>
                    </a:lnTo>
                    <a:lnTo>
                      <a:pt x="476" y="4343"/>
                    </a:lnTo>
                    <a:lnTo>
                      <a:pt x="457" y="4324"/>
                    </a:lnTo>
                    <a:lnTo>
                      <a:pt x="418" y="4343"/>
                    </a:lnTo>
                    <a:lnTo>
                      <a:pt x="381" y="4343"/>
                    </a:lnTo>
                    <a:lnTo>
                      <a:pt x="305" y="4343"/>
                    </a:lnTo>
                    <a:lnTo>
                      <a:pt x="247" y="4343"/>
                    </a:lnTo>
                    <a:lnTo>
                      <a:pt x="209" y="4343"/>
                    </a:lnTo>
                    <a:lnTo>
                      <a:pt x="171" y="4324"/>
                    </a:lnTo>
                    <a:lnTo>
                      <a:pt x="95" y="4267"/>
                    </a:lnTo>
                    <a:lnTo>
                      <a:pt x="0" y="4172"/>
                    </a:lnTo>
                    <a:lnTo>
                      <a:pt x="0" y="4096"/>
                    </a:lnTo>
                    <a:lnTo>
                      <a:pt x="38" y="3905"/>
                    </a:lnTo>
                    <a:lnTo>
                      <a:pt x="38" y="3791"/>
                    </a:lnTo>
                    <a:lnTo>
                      <a:pt x="0" y="3676"/>
                    </a:lnTo>
                    <a:lnTo>
                      <a:pt x="0" y="3620"/>
                    </a:lnTo>
                    <a:lnTo>
                      <a:pt x="0" y="3581"/>
                    </a:lnTo>
                    <a:lnTo>
                      <a:pt x="19" y="3486"/>
                    </a:lnTo>
                    <a:lnTo>
                      <a:pt x="56" y="3048"/>
                    </a:lnTo>
                    <a:lnTo>
                      <a:pt x="56" y="2972"/>
                    </a:lnTo>
                    <a:lnTo>
                      <a:pt x="38" y="2895"/>
                    </a:lnTo>
                    <a:lnTo>
                      <a:pt x="19" y="2800"/>
                    </a:lnTo>
                    <a:lnTo>
                      <a:pt x="0" y="2724"/>
                    </a:lnTo>
                    <a:lnTo>
                      <a:pt x="0" y="2667"/>
                    </a:lnTo>
                    <a:lnTo>
                      <a:pt x="19" y="2610"/>
                    </a:lnTo>
                    <a:lnTo>
                      <a:pt x="56" y="2533"/>
                    </a:lnTo>
                    <a:lnTo>
                      <a:pt x="95" y="2477"/>
                    </a:lnTo>
                    <a:lnTo>
                      <a:pt x="400" y="2152"/>
                    </a:lnTo>
                    <a:lnTo>
                      <a:pt x="609" y="1962"/>
                    </a:lnTo>
                    <a:lnTo>
                      <a:pt x="666" y="1905"/>
                    </a:lnTo>
                    <a:lnTo>
                      <a:pt x="704" y="1867"/>
                    </a:lnTo>
                    <a:lnTo>
                      <a:pt x="723" y="1829"/>
                    </a:lnTo>
                    <a:lnTo>
                      <a:pt x="762" y="1715"/>
                    </a:lnTo>
                    <a:lnTo>
                      <a:pt x="799" y="1676"/>
                    </a:lnTo>
                    <a:lnTo>
                      <a:pt x="838" y="1639"/>
                    </a:lnTo>
                    <a:lnTo>
                      <a:pt x="876" y="1600"/>
                    </a:lnTo>
                    <a:lnTo>
                      <a:pt x="914" y="1581"/>
                    </a:lnTo>
                    <a:lnTo>
                      <a:pt x="1047" y="1562"/>
                    </a:lnTo>
                    <a:lnTo>
                      <a:pt x="1143" y="1524"/>
                    </a:lnTo>
                    <a:lnTo>
                      <a:pt x="1219" y="1486"/>
                    </a:lnTo>
                    <a:lnTo>
                      <a:pt x="1295" y="1429"/>
                    </a:lnTo>
                    <a:lnTo>
                      <a:pt x="1333" y="1390"/>
                    </a:lnTo>
                    <a:lnTo>
                      <a:pt x="1371" y="1353"/>
                    </a:lnTo>
                    <a:lnTo>
                      <a:pt x="1390" y="1314"/>
                    </a:lnTo>
                    <a:lnTo>
                      <a:pt x="1409" y="1258"/>
                    </a:lnTo>
                    <a:lnTo>
                      <a:pt x="1428" y="1219"/>
                    </a:lnTo>
                    <a:lnTo>
                      <a:pt x="1428" y="1143"/>
                    </a:lnTo>
                    <a:lnTo>
                      <a:pt x="1428" y="1067"/>
                    </a:lnTo>
                    <a:lnTo>
                      <a:pt x="1428" y="972"/>
                    </a:lnTo>
                    <a:lnTo>
                      <a:pt x="1352" y="724"/>
                    </a:lnTo>
                    <a:lnTo>
                      <a:pt x="1352" y="667"/>
                    </a:lnTo>
                    <a:lnTo>
                      <a:pt x="1371" y="629"/>
                    </a:lnTo>
                    <a:lnTo>
                      <a:pt x="1409" y="552"/>
                    </a:lnTo>
                    <a:lnTo>
                      <a:pt x="1466" y="515"/>
                    </a:lnTo>
                    <a:lnTo>
                      <a:pt x="1580" y="438"/>
                    </a:lnTo>
                    <a:lnTo>
                      <a:pt x="1619" y="419"/>
                    </a:lnTo>
                    <a:lnTo>
                      <a:pt x="1638" y="400"/>
                    </a:lnTo>
                    <a:lnTo>
                      <a:pt x="1638" y="343"/>
                    </a:lnTo>
                    <a:lnTo>
                      <a:pt x="1656" y="286"/>
                    </a:lnTo>
                    <a:lnTo>
                      <a:pt x="1656" y="38"/>
                    </a:lnTo>
                    <a:lnTo>
                      <a:pt x="2171" y="362"/>
                    </a:lnTo>
                    <a:lnTo>
                      <a:pt x="2304" y="438"/>
                    </a:lnTo>
                    <a:lnTo>
                      <a:pt x="2418" y="476"/>
                    </a:lnTo>
                    <a:lnTo>
                      <a:pt x="2590" y="515"/>
                    </a:lnTo>
                    <a:lnTo>
                      <a:pt x="3085" y="552"/>
                    </a:lnTo>
                    <a:lnTo>
                      <a:pt x="7504" y="76"/>
                    </a:lnTo>
                    <a:lnTo>
                      <a:pt x="7752" y="0"/>
                    </a:lnTo>
                    <a:lnTo>
                      <a:pt x="7142" y="483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" name="Freeform 15">
                <a:extLst>
                  <a:ext uri="{FF2B5EF4-FFF2-40B4-BE49-F238E27FC236}">
                    <a16:creationId xmlns:a16="http://schemas.microsoft.com/office/drawing/2014/main" id="{D63206EB-5E4B-674C-802A-0480D4003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9300" y="10801350"/>
                <a:ext cx="2132013" cy="2551113"/>
              </a:xfrm>
              <a:custGeom>
                <a:avLst/>
                <a:gdLst>
                  <a:gd name="T0" fmla="*/ 2147483646 w 5924"/>
                  <a:gd name="T1" fmla="*/ 2147483646 h 7087"/>
                  <a:gd name="T2" fmla="*/ 2147483646 w 5924"/>
                  <a:gd name="T3" fmla="*/ 2147483646 h 7087"/>
                  <a:gd name="T4" fmla="*/ 2147483646 w 5924"/>
                  <a:gd name="T5" fmla="*/ 2147483646 h 7087"/>
                  <a:gd name="T6" fmla="*/ 2147483646 w 5924"/>
                  <a:gd name="T7" fmla="*/ 2147483646 h 7087"/>
                  <a:gd name="T8" fmla="*/ 2147483646 w 5924"/>
                  <a:gd name="T9" fmla="*/ 2147483646 h 7087"/>
                  <a:gd name="T10" fmla="*/ 2147483646 w 5924"/>
                  <a:gd name="T11" fmla="*/ 2147483646 h 7087"/>
                  <a:gd name="T12" fmla="*/ 2147483646 w 5924"/>
                  <a:gd name="T13" fmla="*/ 2147483646 h 7087"/>
                  <a:gd name="T14" fmla="*/ 2147483646 w 5924"/>
                  <a:gd name="T15" fmla="*/ 2147483646 h 7087"/>
                  <a:gd name="T16" fmla="*/ 2147483646 w 5924"/>
                  <a:gd name="T17" fmla="*/ 2147483646 h 7087"/>
                  <a:gd name="T18" fmla="*/ 2147483646 w 5924"/>
                  <a:gd name="T19" fmla="*/ 2147483646 h 7087"/>
                  <a:gd name="T20" fmla="*/ 2147483646 w 5924"/>
                  <a:gd name="T21" fmla="*/ 2147483646 h 7087"/>
                  <a:gd name="T22" fmla="*/ 2147483646 w 5924"/>
                  <a:gd name="T23" fmla="*/ 2147483646 h 7087"/>
                  <a:gd name="T24" fmla="*/ 2147483646 w 5924"/>
                  <a:gd name="T25" fmla="*/ 2147483646 h 7087"/>
                  <a:gd name="T26" fmla="*/ 2147483646 w 5924"/>
                  <a:gd name="T27" fmla="*/ 2147483646 h 7087"/>
                  <a:gd name="T28" fmla="*/ 2147483646 w 5924"/>
                  <a:gd name="T29" fmla="*/ 2147483646 h 7087"/>
                  <a:gd name="T30" fmla="*/ 2147483646 w 5924"/>
                  <a:gd name="T31" fmla="*/ 2147483646 h 7087"/>
                  <a:gd name="T32" fmla="*/ 2147483646 w 5924"/>
                  <a:gd name="T33" fmla="*/ 2147483646 h 7087"/>
                  <a:gd name="T34" fmla="*/ 2147483646 w 5924"/>
                  <a:gd name="T35" fmla="*/ 2147483646 h 7087"/>
                  <a:gd name="T36" fmla="*/ 2147483646 w 5924"/>
                  <a:gd name="T37" fmla="*/ 2147483646 h 7087"/>
                  <a:gd name="T38" fmla="*/ 2147483646 w 5924"/>
                  <a:gd name="T39" fmla="*/ 2147483646 h 7087"/>
                  <a:gd name="T40" fmla="*/ 2147483646 w 5924"/>
                  <a:gd name="T41" fmla="*/ 2147483646 h 7087"/>
                  <a:gd name="T42" fmla="*/ 2147483646 w 5924"/>
                  <a:gd name="T43" fmla="*/ 2147483646 h 7087"/>
                  <a:gd name="T44" fmla="*/ 2147483646 w 5924"/>
                  <a:gd name="T45" fmla="*/ 2147483646 h 7087"/>
                  <a:gd name="T46" fmla="*/ 2147483646 w 5924"/>
                  <a:gd name="T47" fmla="*/ 2147483646 h 7087"/>
                  <a:gd name="T48" fmla="*/ 2147483646 w 5924"/>
                  <a:gd name="T49" fmla="*/ 2147483646 h 7087"/>
                  <a:gd name="T50" fmla="*/ 2147483646 w 5924"/>
                  <a:gd name="T51" fmla="*/ 2147483646 h 7087"/>
                  <a:gd name="T52" fmla="*/ 2147483646 w 5924"/>
                  <a:gd name="T53" fmla="*/ 2147483646 h 7087"/>
                  <a:gd name="T54" fmla="*/ 2147483646 w 5924"/>
                  <a:gd name="T55" fmla="*/ 2147483646 h 7087"/>
                  <a:gd name="T56" fmla="*/ 2147483646 w 5924"/>
                  <a:gd name="T57" fmla="*/ 2147483646 h 7087"/>
                  <a:gd name="T58" fmla="*/ 2147483646 w 5924"/>
                  <a:gd name="T59" fmla="*/ 2147483646 h 7087"/>
                  <a:gd name="T60" fmla="*/ 2147483646 w 5924"/>
                  <a:gd name="T61" fmla="*/ 2147483646 h 7087"/>
                  <a:gd name="T62" fmla="*/ 2147483646 w 5924"/>
                  <a:gd name="T63" fmla="*/ 2147483646 h 7087"/>
                  <a:gd name="T64" fmla="*/ 2147483646 w 5924"/>
                  <a:gd name="T65" fmla="*/ 2147483646 h 7087"/>
                  <a:gd name="T66" fmla="*/ 2147483646 w 5924"/>
                  <a:gd name="T67" fmla="*/ 2147483646 h 7087"/>
                  <a:gd name="T68" fmla="*/ 2147483646 w 5924"/>
                  <a:gd name="T69" fmla="*/ 2147483646 h 7087"/>
                  <a:gd name="T70" fmla="*/ 2147483646 w 5924"/>
                  <a:gd name="T71" fmla="*/ 2147483646 h 7087"/>
                  <a:gd name="T72" fmla="*/ 2147483646 w 5924"/>
                  <a:gd name="T73" fmla="*/ 2147483646 h 7087"/>
                  <a:gd name="T74" fmla="*/ 2147483646 w 5924"/>
                  <a:gd name="T75" fmla="*/ 2147483646 h 7087"/>
                  <a:gd name="T76" fmla="*/ 2147483646 w 5924"/>
                  <a:gd name="T77" fmla="*/ 2147483646 h 7087"/>
                  <a:gd name="T78" fmla="*/ 2147483646 w 5924"/>
                  <a:gd name="T79" fmla="*/ 2147483646 h 7087"/>
                  <a:gd name="T80" fmla="*/ 2147483646 w 5924"/>
                  <a:gd name="T81" fmla="*/ 2147483646 h 7087"/>
                  <a:gd name="T82" fmla="*/ 2147483646 w 5924"/>
                  <a:gd name="T83" fmla="*/ 2147483646 h 7087"/>
                  <a:gd name="T84" fmla="*/ 2147483646 w 5924"/>
                  <a:gd name="T85" fmla="*/ 2147483646 h 7087"/>
                  <a:gd name="T86" fmla="*/ 2147483646 w 5924"/>
                  <a:gd name="T87" fmla="*/ 2147483646 h 7087"/>
                  <a:gd name="T88" fmla="*/ 2147483646 w 5924"/>
                  <a:gd name="T89" fmla="*/ 2147483646 h 7087"/>
                  <a:gd name="T90" fmla="*/ 2147483646 w 5924"/>
                  <a:gd name="T91" fmla="*/ 2147483646 h 7087"/>
                  <a:gd name="T92" fmla="*/ 2147483646 w 5924"/>
                  <a:gd name="T93" fmla="*/ 2147483646 h 7087"/>
                  <a:gd name="T94" fmla="*/ 2147483646 w 5924"/>
                  <a:gd name="T95" fmla="*/ 2147483646 h 7087"/>
                  <a:gd name="T96" fmla="*/ 2147483646 w 5924"/>
                  <a:gd name="T97" fmla="*/ 2147483646 h 7087"/>
                  <a:gd name="T98" fmla="*/ 2147483646 w 5924"/>
                  <a:gd name="T99" fmla="*/ 2147483646 h 7087"/>
                  <a:gd name="T100" fmla="*/ 2147483646 w 5924"/>
                  <a:gd name="T101" fmla="*/ 2147483646 h 7087"/>
                  <a:gd name="T102" fmla="*/ 2147483646 w 5924"/>
                  <a:gd name="T103" fmla="*/ 2147483646 h 7087"/>
                  <a:gd name="T104" fmla="*/ 2147483646 w 5924"/>
                  <a:gd name="T105" fmla="*/ 2147483646 h 7087"/>
                  <a:gd name="T106" fmla="*/ 2147483646 w 5924"/>
                  <a:gd name="T107" fmla="*/ 2147483646 h 7087"/>
                  <a:gd name="T108" fmla="*/ 2147483646 w 5924"/>
                  <a:gd name="T109" fmla="*/ 2147483646 h 7087"/>
                  <a:gd name="T110" fmla="*/ 2147483646 w 5924"/>
                  <a:gd name="T111" fmla="*/ 2147483646 h 7087"/>
                  <a:gd name="T112" fmla="*/ 2147483646 w 5924"/>
                  <a:gd name="T113" fmla="*/ 2147483646 h 7087"/>
                  <a:gd name="T114" fmla="*/ 2147483646 w 5924"/>
                  <a:gd name="T115" fmla="*/ 2147483646 h 7087"/>
                  <a:gd name="T116" fmla="*/ 2147483646 w 5924"/>
                  <a:gd name="T117" fmla="*/ 2147483646 h 7087"/>
                  <a:gd name="T118" fmla="*/ 2147483646 w 5924"/>
                  <a:gd name="T119" fmla="*/ 2147483646 h 7087"/>
                  <a:gd name="T120" fmla="*/ 2147483646 w 5924"/>
                  <a:gd name="T121" fmla="*/ 2147483646 h 708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924" h="7087">
                    <a:moveTo>
                      <a:pt x="4267" y="7086"/>
                    </a:moveTo>
                    <a:lnTo>
                      <a:pt x="4228" y="7028"/>
                    </a:lnTo>
                    <a:lnTo>
                      <a:pt x="4152" y="6991"/>
                    </a:lnTo>
                    <a:lnTo>
                      <a:pt x="4000" y="6933"/>
                    </a:lnTo>
                    <a:lnTo>
                      <a:pt x="3981" y="6914"/>
                    </a:lnTo>
                    <a:lnTo>
                      <a:pt x="3905" y="6914"/>
                    </a:lnTo>
                    <a:lnTo>
                      <a:pt x="3886" y="6914"/>
                    </a:lnTo>
                    <a:lnTo>
                      <a:pt x="3828" y="6914"/>
                    </a:lnTo>
                    <a:lnTo>
                      <a:pt x="3790" y="6933"/>
                    </a:lnTo>
                    <a:lnTo>
                      <a:pt x="3695" y="6991"/>
                    </a:lnTo>
                    <a:lnTo>
                      <a:pt x="3543" y="6743"/>
                    </a:lnTo>
                    <a:lnTo>
                      <a:pt x="3505" y="6705"/>
                    </a:lnTo>
                    <a:lnTo>
                      <a:pt x="3466" y="6686"/>
                    </a:lnTo>
                    <a:lnTo>
                      <a:pt x="3333" y="6629"/>
                    </a:lnTo>
                    <a:lnTo>
                      <a:pt x="3295" y="6590"/>
                    </a:lnTo>
                    <a:lnTo>
                      <a:pt x="3257" y="6552"/>
                    </a:lnTo>
                    <a:lnTo>
                      <a:pt x="3200" y="6438"/>
                    </a:lnTo>
                    <a:lnTo>
                      <a:pt x="3181" y="6400"/>
                    </a:lnTo>
                    <a:lnTo>
                      <a:pt x="3124" y="6343"/>
                    </a:lnTo>
                    <a:lnTo>
                      <a:pt x="2990" y="6229"/>
                    </a:lnTo>
                    <a:lnTo>
                      <a:pt x="2952" y="6171"/>
                    </a:lnTo>
                    <a:lnTo>
                      <a:pt x="2933" y="6133"/>
                    </a:lnTo>
                    <a:lnTo>
                      <a:pt x="2952" y="6038"/>
                    </a:lnTo>
                    <a:lnTo>
                      <a:pt x="2933" y="6000"/>
                    </a:lnTo>
                    <a:lnTo>
                      <a:pt x="2914" y="5981"/>
                    </a:lnTo>
                    <a:lnTo>
                      <a:pt x="2838" y="5962"/>
                    </a:lnTo>
                    <a:lnTo>
                      <a:pt x="2819" y="5962"/>
                    </a:lnTo>
                    <a:lnTo>
                      <a:pt x="2743" y="6019"/>
                    </a:lnTo>
                    <a:lnTo>
                      <a:pt x="2667" y="6076"/>
                    </a:lnTo>
                    <a:lnTo>
                      <a:pt x="2628" y="6114"/>
                    </a:lnTo>
                    <a:lnTo>
                      <a:pt x="2590" y="6153"/>
                    </a:lnTo>
                    <a:lnTo>
                      <a:pt x="2552" y="6229"/>
                    </a:lnTo>
                    <a:lnTo>
                      <a:pt x="2476" y="6552"/>
                    </a:lnTo>
                    <a:lnTo>
                      <a:pt x="2457" y="6590"/>
                    </a:lnTo>
                    <a:lnTo>
                      <a:pt x="2438" y="6629"/>
                    </a:lnTo>
                    <a:lnTo>
                      <a:pt x="2400" y="6629"/>
                    </a:lnTo>
                    <a:lnTo>
                      <a:pt x="2362" y="6629"/>
                    </a:lnTo>
                    <a:lnTo>
                      <a:pt x="2305" y="6629"/>
                    </a:lnTo>
                    <a:lnTo>
                      <a:pt x="2266" y="6590"/>
                    </a:lnTo>
                    <a:lnTo>
                      <a:pt x="2095" y="6400"/>
                    </a:lnTo>
                    <a:lnTo>
                      <a:pt x="2057" y="6362"/>
                    </a:lnTo>
                    <a:lnTo>
                      <a:pt x="2038" y="6305"/>
                    </a:lnTo>
                    <a:lnTo>
                      <a:pt x="2019" y="6267"/>
                    </a:lnTo>
                    <a:lnTo>
                      <a:pt x="2000" y="6229"/>
                    </a:lnTo>
                    <a:lnTo>
                      <a:pt x="1961" y="6190"/>
                    </a:lnTo>
                    <a:lnTo>
                      <a:pt x="1905" y="6171"/>
                    </a:lnTo>
                    <a:lnTo>
                      <a:pt x="1866" y="6153"/>
                    </a:lnTo>
                    <a:lnTo>
                      <a:pt x="1562" y="6153"/>
                    </a:lnTo>
                    <a:lnTo>
                      <a:pt x="1524" y="6133"/>
                    </a:lnTo>
                    <a:lnTo>
                      <a:pt x="1485" y="6114"/>
                    </a:lnTo>
                    <a:lnTo>
                      <a:pt x="1448" y="6076"/>
                    </a:lnTo>
                    <a:lnTo>
                      <a:pt x="1428" y="6019"/>
                    </a:lnTo>
                    <a:lnTo>
                      <a:pt x="1409" y="5962"/>
                    </a:lnTo>
                    <a:lnTo>
                      <a:pt x="1390" y="5924"/>
                    </a:lnTo>
                    <a:lnTo>
                      <a:pt x="1352" y="5904"/>
                    </a:lnTo>
                    <a:lnTo>
                      <a:pt x="1314" y="5867"/>
                    </a:lnTo>
                    <a:lnTo>
                      <a:pt x="1257" y="5867"/>
                    </a:lnTo>
                    <a:lnTo>
                      <a:pt x="1219" y="5867"/>
                    </a:lnTo>
                    <a:lnTo>
                      <a:pt x="1104" y="5867"/>
                    </a:lnTo>
                    <a:lnTo>
                      <a:pt x="1067" y="5867"/>
                    </a:lnTo>
                    <a:lnTo>
                      <a:pt x="1028" y="5828"/>
                    </a:lnTo>
                    <a:lnTo>
                      <a:pt x="1009" y="5790"/>
                    </a:lnTo>
                    <a:lnTo>
                      <a:pt x="1009" y="5733"/>
                    </a:lnTo>
                    <a:lnTo>
                      <a:pt x="1009" y="5695"/>
                    </a:lnTo>
                    <a:lnTo>
                      <a:pt x="1047" y="5447"/>
                    </a:lnTo>
                    <a:lnTo>
                      <a:pt x="1047" y="5410"/>
                    </a:lnTo>
                    <a:lnTo>
                      <a:pt x="1047" y="5371"/>
                    </a:lnTo>
                    <a:lnTo>
                      <a:pt x="1028" y="5352"/>
                    </a:lnTo>
                    <a:lnTo>
                      <a:pt x="952" y="5314"/>
                    </a:lnTo>
                    <a:lnTo>
                      <a:pt x="742" y="5333"/>
                    </a:lnTo>
                    <a:lnTo>
                      <a:pt x="800" y="5086"/>
                    </a:lnTo>
                    <a:lnTo>
                      <a:pt x="819" y="5029"/>
                    </a:lnTo>
                    <a:lnTo>
                      <a:pt x="800" y="4971"/>
                    </a:lnTo>
                    <a:lnTo>
                      <a:pt x="800" y="4914"/>
                    </a:lnTo>
                    <a:lnTo>
                      <a:pt x="666" y="4533"/>
                    </a:lnTo>
                    <a:lnTo>
                      <a:pt x="647" y="4495"/>
                    </a:lnTo>
                    <a:lnTo>
                      <a:pt x="609" y="4457"/>
                    </a:lnTo>
                    <a:lnTo>
                      <a:pt x="571" y="4438"/>
                    </a:lnTo>
                    <a:lnTo>
                      <a:pt x="533" y="4419"/>
                    </a:lnTo>
                    <a:lnTo>
                      <a:pt x="457" y="4400"/>
                    </a:lnTo>
                    <a:lnTo>
                      <a:pt x="381" y="4400"/>
                    </a:lnTo>
                    <a:lnTo>
                      <a:pt x="171" y="4400"/>
                    </a:lnTo>
                    <a:lnTo>
                      <a:pt x="133" y="4400"/>
                    </a:lnTo>
                    <a:lnTo>
                      <a:pt x="95" y="4362"/>
                    </a:lnTo>
                    <a:lnTo>
                      <a:pt x="57" y="4343"/>
                    </a:lnTo>
                    <a:lnTo>
                      <a:pt x="38" y="4304"/>
                    </a:lnTo>
                    <a:lnTo>
                      <a:pt x="19" y="4248"/>
                    </a:lnTo>
                    <a:lnTo>
                      <a:pt x="19" y="4209"/>
                    </a:lnTo>
                    <a:lnTo>
                      <a:pt x="0" y="4133"/>
                    </a:lnTo>
                    <a:lnTo>
                      <a:pt x="19" y="3676"/>
                    </a:lnTo>
                    <a:lnTo>
                      <a:pt x="19" y="3638"/>
                    </a:lnTo>
                    <a:lnTo>
                      <a:pt x="38" y="3619"/>
                    </a:lnTo>
                    <a:lnTo>
                      <a:pt x="76" y="3619"/>
                    </a:lnTo>
                    <a:lnTo>
                      <a:pt x="95" y="3657"/>
                    </a:lnTo>
                    <a:lnTo>
                      <a:pt x="133" y="3676"/>
                    </a:lnTo>
                    <a:lnTo>
                      <a:pt x="171" y="3676"/>
                    </a:lnTo>
                    <a:lnTo>
                      <a:pt x="209" y="3657"/>
                    </a:lnTo>
                    <a:lnTo>
                      <a:pt x="305" y="3581"/>
                    </a:lnTo>
                    <a:lnTo>
                      <a:pt x="400" y="3524"/>
                    </a:lnTo>
                    <a:lnTo>
                      <a:pt x="438" y="3524"/>
                    </a:lnTo>
                    <a:lnTo>
                      <a:pt x="476" y="3505"/>
                    </a:lnTo>
                    <a:lnTo>
                      <a:pt x="514" y="3505"/>
                    </a:lnTo>
                    <a:lnTo>
                      <a:pt x="723" y="3524"/>
                    </a:lnTo>
                    <a:lnTo>
                      <a:pt x="742" y="3524"/>
                    </a:lnTo>
                    <a:lnTo>
                      <a:pt x="781" y="3524"/>
                    </a:lnTo>
                    <a:lnTo>
                      <a:pt x="819" y="3505"/>
                    </a:lnTo>
                    <a:lnTo>
                      <a:pt x="857" y="3486"/>
                    </a:lnTo>
                    <a:lnTo>
                      <a:pt x="876" y="3447"/>
                    </a:lnTo>
                    <a:lnTo>
                      <a:pt x="895" y="3410"/>
                    </a:lnTo>
                    <a:lnTo>
                      <a:pt x="952" y="3200"/>
                    </a:lnTo>
                    <a:lnTo>
                      <a:pt x="952" y="3162"/>
                    </a:lnTo>
                    <a:lnTo>
                      <a:pt x="952" y="3105"/>
                    </a:lnTo>
                    <a:lnTo>
                      <a:pt x="876" y="2971"/>
                    </a:lnTo>
                    <a:lnTo>
                      <a:pt x="857" y="2933"/>
                    </a:lnTo>
                    <a:lnTo>
                      <a:pt x="857" y="2876"/>
                    </a:lnTo>
                    <a:lnTo>
                      <a:pt x="857" y="2838"/>
                    </a:lnTo>
                    <a:lnTo>
                      <a:pt x="914" y="2572"/>
                    </a:lnTo>
                    <a:lnTo>
                      <a:pt x="914" y="2533"/>
                    </a:lnTo>
                    <a:lnTo>
                      <a:pt x="914" y="2495"/>
                    </a:lnTo>
                    <a:lnTo>
                      <a:pt x="895" y="2457"/>
                    </a:lnTo>
                    <a:lnTo>
                      <a:pt x="876" y="2400"/>
                    </a:lnTo>
                    <a:lnTo>
                      <a:pt x="857" y="2381"/>
                    </a:lnTo>
                    <a:lnTo>
                      <a:pt x="819" y="2362"/>
                    </a:lnTo>
                    <a:lnTo>
                      <a:pt x="800" y="2343"/>
                    </a:lnTo>
                    <a:lnTo>
                      <a:pt x="762" y="2343"/>
                    </a:lnTo>
                    <a:lnTo>
                      <a:pt x="686" y="2343"/>
                    </a:lnTo>
                    <a:lnTo>
                      <a:pt x="590" y="2381"/>
                    </a:lnTo>
                    <a:lnTo>
                      <a:pt x="781" y="1962"/>
                    </a:lnTo>
                    <a:lnTo>
                      <a:pt x="819" y="1866"/>
                    </a:lnTo>
                    <a:lnTo>
                      <a:pt x="819" y="1714"/>
                    </a:lnTo>
                    <a:lnTo>
                      <a:pt x="838" y="1676"/>
                    </a:lnTo>
                    <a:lnTo>
                      <a:pt x="876" y="1619"/>
                    </a:lnTo>
                    <a:lnTo>
                      <a:pt x="914" y="1581"/>
                    </a:lnTo>
                    <a:lnTo>
                      <a:pt x="1143" y="1409"/>
                    </a:lnTo>
                    <a:lnTo>
                      <a:pt x="1181" y="1371"/>
                    </a:lnTo>
                    <a:lnTo>
                      <a:pt x="1219" y="1314"/>
                    </a:lnTo>
                    <a:lnTo>
                      <a:pt x="1238" y="1276"/>
                    </a:lnTo>
                    <a:lnTo>
                      <a:pt x="1219" y="1219"/>
                    </a:lnTo>
                    <a:lnTo>
                      <a:pt x="1199" y="1181"/>
                    </a:lnTo>
                    <a:lnTo>
                      <a:pt x="1162" y="1143"/>
                    </a:lnTo>
                    <a:lnTo>
                      <a:pt x="1143" y="1067"/>
                    </a:lnTo>
                    <a:lnTo>
                      <a:pt x="1143" y="1028"/>
                    </a:lnTo>
                    <a:lnTo>
                      <a:pt x="1219" y="705"/>
                    </a:lnTo>
                    <a:lnTo>
                      <a:pt x="1257" y="762"/>
                    </a:lnTo>
                    <a:lnTo>
                      <a:pt x="1448" y="1162"/>
                    </a:lnTo>
                    <a:lnTo>
                      <a:pt x="1485" y="1200"/>
                    </a:lnTo>
                    <a:lnTo>
                      <a:pt x="1524" y="1238"/>
                    </a:lnTo>
                    <a:lnTo>
                      <a:pt x="1562" y="1257"/>
                    </a:lnTo>
                    <a:lnTo>
                      <a:pt x="1600" y="1276"/>
                    </a:lnTo>
                    <a:lnTo>
                      <a:pt x="1657" y="1276"/>
                    </a:lnTo>
                    <a:lnTo>
                      <a:pt x="1714" y="1257"/>
                    </a:lnTo>
                    <a:lnTo>
                      <a:pt x="1829" y="1200"/>
                    </a:lnTo>
                    <a:lnTo>
                      <a:pt x="1885" y="1143"/>
                    </a:lnTo>
                    <a:lnTo>
                      <a:pt x="2362" y="723"/>
                    </a:lnTo>
                    <a:lnTo>
                      <a:pt x="2743" y="514"/>
                    </a:lnTo>
                    <a:lnTo>
                      <a:pt x="2800" y="476"/>
                    </a:lnTo>
                    <a:lnTo>
                      <a:pt x="2857" y="400"/>
                    </a:lnTo>
                    <a:lnTo>
                      <a:pt x="2914" y="362"/>
                    </a:lnTo>
                    <a:lnTo>
                      <a:pt x="2971" y="342"/>
                    </a:lnTo>
                    <a:lnTo>
                      <a:pt x="3028" y="324"/>
                    </a:lnTo>
                    <a:lnTo>
                      <a:pt x="3143" y="324"/>
                    </a:lnTo>
                    <a:lnTo>
                      <a:pt x="3181" y="324"/>
                    </a:lnTo>
                    <a:lnTo>
                      <a:pt x="3219" y="305"/>
                    </a:lnTo>
                    <a:lnTo>
                      <a:pt x="3333" y="247"/>
                    </a:lnTo>
                    <a:lnTo>
                      <a:pt x="3390" y="228"/>
                    </a:lnTo>
                    <a:lnTo>
                      <a:pt x="3466" y="228"/>
                    </a:lnTo>
                    <a:lnTo>
                      <a:pt x="3524" y="228"/>
                    </a:lnTo>
                    <a:lnTo>
                      <a:pt x="3581" y="247"/>
                    </a:lnTo>
                    <a:lnTo>
                      <a:pt x="3695" y="286"/>
                    </a:lnTo>
                    <a:lnTo>
                      <a:pt x="3752" y="286"/>
                    </a:lnTo>
                    <a:lnTo>
                      <a:pt x="3810" y="266"/>
                    </a:lnTo>
                    <a:lnTo>
                      <a:pt x="4114" y="76"/>
                    </a:lnTo>
                    <a:lnTo>
                      <a:pt x="4323" y="0"/>
                    </a:lnTo>
                    <a:lnTo>
                      <a:pt x="4590" y="247"/>
                    </a:lnTo>
                    <a:lnTo>
                      <a:pt x="4704" y="381"/>
                    </a:lnTo>
                    <a:lnTo>
                      <a:pt x="4762" y="476"/>
                    </a:lnTo>
                    <a:lnTo>
                      <a:pt x="4876" y="628"/>
                    </a:lnTo>
                    <a:lnTo>
                      <a:pt x="5029" y="800"/>
                    </a:lnTo>
                    <a:lnTo>
                      <a:pt x="5048" y="838"/>
                    </a:lnTo>
                    <a:lnTo>
                      <a:pt x="5066" y="895"/>
                    </a:lnTo>
                    <a:lnTo>
                      <a:pt x="5066" y="914"/>
                    </a:lnTo>
                    <a:lnTo>
                      <a:pt x="5066" y="952"/>
                    </a:lnTo>
                    <a:lnTo>
                      <a:pt x="5066" y="971"/>
                    </a:lnTo>
                    <a:lnTo>
                      <a:pt x="5048" y="1009"/>
                    </a:lnTo>
                    <a:lnTo>
                      <a:pt x="5029" y="1048"/>
                    </a:lnTo>
                    <a:lnTo>
                      <a:pt x="4914" y="1219"/>
                    </a:lnTo>
                    <a:lnTo>
                      <a:pt x="4876" y="1295"/>
                    </a:lnTo>
                    <a:lnTo>
                      <a:pt x="4819" y="1638"/>
                    </a:lnTo>
                    <a:lnTo>
                      <a:pt x="4819" y="1695"/>
                    </a:lnTo>
                    <a:lnTo>
                      <a:pt x="4819" y="1752"/>
                    </a:lnTo>
                    <a:lnTo>
                      <a:pt x="4857" y="1810"/>
                    </a:lnTo>
                    <a:lnTo>
                      <a:pt x="4971" y="1942"/>
                    </a:lnTo>
                    <a:lnTo>
                      <a:pt x="5143" y="2247"/>
                    </a:lnTo>
                    <a:lnTo>
                      <a:pt x="5886" y="2933"/>
                    </a:lnTo>
                    <a:lnTo>
                      <a:pt x="5923" y="2952"/>
                    </a:lnTo>
                    <a:lnTo>
                      <a:pt x="5923" y="3200"/>
                    </a:lnTo>
                    <a:lnTo>
                      <a:pt x="5905" y="3257"/>
                    </a:lnTo>
                    <a:lnTo>
                      <a:pt x="5905" y="3314"/>
                    </a:lnTo>
                    <a:lnTo>
                      <a:pt x="5886" y="3333"/>
                    </a:lnTo>
                    <a:lnTo>
                      <a:pt x="5847" y="3352"/>
                    </a:lnTo>
                    <a:lnTo>
                      <a:pt x="5733" y="3429"/>
                    </a:lnTo>
                    <a:lnTo>
                      <a:pt x="5676" y="3466"/>
                    </a:lnTo>
                    <a:lnTo>
                      <a:pt x="5638" y="3543"/>
                    </a:lnTo>
                    <a:lnTo>
                      <a:pt x="5619" y="3581"/>
                    </a:lnTo>
                    <a:lnTo>
                      <a:pt x="5619" y="3638"/>
                    </a:lnTo>
                    <a:lnTo>
                      <a:pt x="5695" y="3886"/>
                    </a:lnTo>
                    <a:lnTo>
                      <a:pt x="5695" y="3981"/>
                    </a:lnTo>
                    <a:lnTo>
                      <a:pt x="5695" y="4057"/>
                    </a:lnTo>
                    <a:lnTo>
                      <a:pt x="5695" y="4133"/>
                    </a:lnTo>
                    <a:lnTo>
                      <a:pt x="5676" y="4172"/>
                    </a:lnTo>
                    <a:lnTo>
                      <a:pt x="5657" y="4228"/>
                    </a:lnTo>
                    <a:lnTo>
                      <a:pt x="5638" y="4267"/>
                    </a:lnTo>
                    <a:lnTo>
                      <a:pt x="5600" y="4304"/>
                    </a:lnTo>
                    <a:lnTo>
                      <a:pt x="5562" y="4343"/>
                    </a:lnTo>
                    <a:lnTo>
                      <a:pt x="5486" y="4400"/>
                    </a:lnTo>
                    <a:lnTo>
                      <a:pt x="5410" y="4438"/>
                    </a:lnTo>
                    <a:lnTo>
                      <a:pt x="5314" y="4476"/>
                    </a:lnTo>
                    <a:lnTo>
                      <a:pt x="5181" y="4495"/>
                    </a:lnTo>
                    <a:lnTo>
                      <a:pt x="5143" y="4514"/>
                    </a:lnTo>
                    <a:lnTo>
                      <a:pt x="5105" y="4553"/>
                    </a:lnTo>
                    <a:lnTo>
                      <a:pt x="5066" y="4590"/>
                    </a:lnTo>
                    <a:lnTo>
                      <a:pt x="5029" y="4629"/>
                    </a:lnTo>
                    <a:lnTo>
                      <a:pt x="4990" y="4743"/>
                    </a:lnTo>
                    <a:lnTo>
                      <a:pt x="4971" y="4781"/>
                    </a:lnTo>
                    <a:lnTo>
                      <a:pt x="4933" y="4819"/>
                    </a:lnTo>
                    <a:lnTo>
                      <a:pt x="4876" y="4876"/>
                    </a:lnTo>
                    <a:lnTo>
                      <a:pt x="4667" y="5066"/>
                    </a:lnTo>
                    <a:lnTo>
                      <a:pt x="4362" y="5391"/>
                    </a:lnTo>
                    <a:lnTo>
                      <a:pt x="4323" y="5447"/>
                    </a:lnTo>
                    <a:lnTo>
                      <a:pt x="4286" y="5524"/>
                    </a:lnTo>
                    <a:lnTo>
                      <a:pt x="4267" y="5581"/>
                    </a:lnTo>
                    <a:lnTo>
                      <a:pt x="4267" y="5638"/>
                    </a:lnTo>
                    <a:lnTo>
                      <a:pt x="4286" y="5714"/>
                    </a:lnTo>
                    <a:lnTo>
                      <a:pt x="4305" y="5809"/>
                    </a:lnTo>
                    <a:lnTo>
                      <a:pt x="4323" y="5886"/>
                    </a:lnTo>
                    <a:lnTo>
                      <a:pt x="4323" y="5962"/>
                    </a:lnTo>
                    <a:lnTo>
                      <a:pt x="4286" y="6400"/>
                    </a:lnTo>
                    <a:lnTo>
                      <a:pt x="4267" y="6495"/>
                    </a:lnTo>
                    <a:lnTo>
                      <a:pt x="4267" y="6534"/>
                    </a:lnTo>
                    <a:lnTo>
                      <a:pt x="4267" y="6590"/>
                    </a:lnTo>
                    <a:lnTo>
                      <a:pt x="4305" y="6705"/>
                    </a:lnTo>
                    <a:lnTo>
                      <a:pt x="4305" y="6819"/>
                    </a:lnTo>
                    <a:lnTo>
                      <a:pt x="4267" y="7010"/>
                    </a:lnTo>
                    <a:lnTo>
                      <a:pt x="4267" y="7086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" name="Freeform 16">
                <a:extLst>
                  <a:ext uri="{FF2B5EF4-FFF2-40B4-BE49-F238E27FC236}">
                    <a16:creationId xmlns:a16="http://schemas.microsoft.com/office/drawing/2014/main" id="{3040A959-0DD3-654A-947E-FCE8B01E9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2175" y="12714288"/>
                <a:ext cx="1185863" cy="1392237"/>
              </a:xfrm>
              <a:custGeom>
                <a:avLst/>
                <a:gdLst>
                  <a:gd name="T0" fmla="*/ 2147483646 w 3296"/>
                  <a:gd name="T1" fmla="*/ 2147483646 h 3868"/>
                  <a:gd name="T2" fmla="*/ 2147483646 w 3296"/>
                  <a:gd name="T3" fmla="*/ 2147483646 h 3868"/>
                  <a:gd name="T4" fmla="*/ 2147483646 w 3296"/>
                  <a:gd name="T5" fmla="*/ 2147483646 h 3868"/>
                  <a:gd name="T6" fmla="*/ 2147483646 w 3296"/>
                  <a:gd name="T7" fmla="*/ 2147483646 h 3868"/>
                  <a:gd name="T8" fmla="*/ 2147483646 w 3296"/>
                  <a:gd name="T9" fmla="*/ 2147483646 h 3868"/>
                  <a:gd name="T10" fmla="*/ 2147483646 w 3296"/>
                  <a:gd name="T11" fmla="*/ 2147483646 h 3868"/>
                  <a:gd name="T12" fmla="*/ 2147483646 w 3296"/>
                  <a:gd name="T13" fmla="*/ 2147483646 h 3868"/>
                  <a:gd name="T14" fmla="*/ 2147483646 w 3296"/>
                  <a:gd name="T15" fmla="*/ 2147483646 h 3868"/>
                  <a:gd name="T16" fmla="*/ 2147483646 w 3296"/>
                  <a:gd name="T17" fmla="*/ 2147483646 h 3868"/>
                  <a:gd name="T18" fmla="*/ 2147483646 w 3296"/>
                  <a:gd name="T19" fmla="*/ 2147483646 h 3868"/>
                  <a:gd name="T20" fmla="*/ 2147483646 w 3296"/>
                  <a:gd name="T21" fmla="*/ 2147483646 h 3868"/>
                  <a:gd name="T22" fmla="*/ 2147483646 w 3296"/>
                  <a:gd name="T23" fmla="*/ 2147483646 h 3868"/>
                  <a:gd name="T24" fmla="*/ 2147483646 w 3296"/>
                  <a:gd name="T25" fmla="*/ 2147483646 h 3868"/>
                  <a:gd name="T26" fmla="*/ 2147483646 w 3296"/>
                  <a:gd name="T27" fmla="*/ 2147483646 h 3868"/>
                  <a:gd name="T28" fmla="*/ 2147483646 w 3296"/>
                  <a:gd name="T29" fmla="*/ 2147483646 h 3868"/>
                  <a:gd name="T30" fmla="*/ 2147483646 w 3296"/>
                  <a:gd name="T31" fmla="*/ 2147483646 h 3868"/>
                  <a:gd name="T32" fmla="*/ 2147483646 w 3296"/>
                  <a:gd name="T33" fmla="*/ 2147483646 h 3868"/>
                  <a:gd name="T34" fmla="*/ 2147483646 w 3296"/>
                  <a:gd name="T35" fmla="*/ 2147483646 h 3868"/>
                  <a:gd name="T36" fmla="*/ 2147483646 w 3296"/>
                  <a:gd name="T37" fmla="*/ 2147483646 h 3868"/>
                  <a:gd name="T38" fmla="*/ 2147483646 w 3296"/>
                  <a:gd name="T39" fmla="*/ 2147483646 h 3868"/>
                  <a:gd name="T40" fmla="*/ 2147483646 w 3296"/>
                  <a:gd name="T41" fmla="*/ 2147483646 h 3868"/>
                  <a:gd name="T42" fmla="*/ 2147483646 w 3296"/>
                  <a:gd name="T43" fmla="*/ 2147483646 h 3868"/>
                  <a:gd name="T44" fmla="*/ 0 w 3296"/>
                  <a:gd name="T45" fmla="*/ 2147483646 h 3868"/>
                  <a:gd name="T46" fmla="*/ 2147483646 w 3296"/>
                  <a:gd name="T47" fmla="*/ 2147483646 h 3868"/>
                  <a:gd name="T48" fmla="*/ 2147483646 w 3296"/>
                  <a:gd name="T49" fmla="*/ 2147483646 h 3868"/>
                  <a:gd name="T50" fmla="*/ 2147483646 w 3296"/>
                  <a:gd name="T51" fmla="*/ 2147483646 h 3868"/>
                  <a:gd name="T52" fmla="*/ 2147483646 w 3296"/>
                  <a:gd name="T53" fmla="*/ 2147483646 h 3868"/>
                  <a:gd name="T54" fmla="*/ 2147483646 w 3296"/>
                  <a:gd name="T55" fmla="*/ 2147483646 h 3868"/>
                  <a:gd name="T56" fmla="*/ 2147483646 w 3296"/>
                  <a:gd name="T57" fmla="*/ 2147483646 h 3868"/>
                  <a:gd name="T58" fmla="*/ 2147483646 w 3296"/>
                  <a:gd name="T59" fmla="*/ 2147483646 h 3868"/>
                  <a:gd name="T60" fmla="*/ 2147483646 w 3296"/>
                  <a:gd name="T61" fmla="*/ 2147483646 h 3868"/>
                  <a:gd name="T62" fmla="*/ 2147483646 w 3296"/>
                  <a:gd name="T63" fmla="*/ 2147483646 h 3868"/>
                  <a:gd name="T64" fmla="*/ 2147483646 w 3296"/>
                  <a:gd name="T65" fmla="*/ 2147483646 h 3868"/>
                  <a:gd name="T66" fmla="*/ 2147483646 w 3296"/>
                  <a:gd name="T67" fmla="*/ 2147483646 h 3868"/>
                  <a:gd name="T68" fmla="*/ 2147483646 w 3296"/>
                  <a:gd name="T69" fmla="*/ 2147483646 h 3868"/>
                  <a:gd name="T70" fmla="*/ 2147483646 w 3296"/>
                  <a:gd name="T71" fmla="*/ 2147483646 h 3868"/>
                  <a:gd name="T72" fmla="*/ 2147483646 w 3296"/>
                  <a:gd name="T73" fmla="*/ 2147483646 h 3868"/>
                  <a:gd name="T74" fmla="*/ 2147483646 w 3296"/>
                  <a:gd name="T75" fmla="*/ 2147483646 h 3868"/>
                  <a:gd name="T76" fmla="*/ 2147483646 w 3296"/>
                  <a:gd name="T77" fmla="*/ 2147483646 h 3868"/>
                  <a:gd name="T78" fmla="*/ 2147483646 w 3296"/>
                  <a:gd name="T79" fmla="*/ 2147483646 h 3868"/>
                  <a:gd name="T80" fmla="*/ 2147483646 w 3296"/>
                  <a:gd name="T81" fmla="*/ 2147483646 h 3868"/>
                  <a:gd name="T82" fmla="*/ 2147483646 w 3296"/>
                  <a:gd name="T83" fmla="*/ 2147483646 h 3868"/>
                  <a:gd name="T84" fmla="*/ 2147483646 w 3296"/>
                  <a:gd name="T85" fmla="*/ 2147483646 h 3868"/>
                  <a:gd name="T86" fmla="*/ 2147483646 w 3296"/>
                  <a:gd name="T87" fmla="*/ 2147483646 h 3868"/>
                  <a:gd name="T88" fmla="*/ 2147483646 w 3296"/>
                  <a:gd name="T89" fmla="*/ 2147483646 h 3868"/>
                  <a:gd name="T90" fmla="*/ 2147483646 w 3296"/>
                  <a:gd name="T91" fmla="*/ 2147483646 h 3868"/>
                  <a:gd name="T92" fmla="*/ 2147483646 w 3296"/>
                  <a:gd name="T93" fmla="*/ 2147483646 h 3868"/>
                  <a:gd name="T94" fmla="*/ 2147483646 w 3296"/>
                  <a:gd name="T95" fmla="*/ 2147483646 h 3868"/>
                  <a:gd name="T96" fmla="*/ 2147483646 w 3296"/>
                  <a:gd name="T97" fmla="*/ 2147483646 h 3868"/>
                  <a:gd name="T98" fmla="*/ 2147483646 w 3296"/>
                  <a:gd name="T99" fmla="*/ 2147483646 h 3868"/>
                  <a:gd name="T100" fmla="*/ 2147483646 w 3296"/>
                  <a:gd name="T101" fmla="*/ 2147483646 h 3868"/>
                  <a:gd name="T102" fmla="*/ 2147483646 w 3296"/>
                  <a:gd name="T103" fmla="*/ 2147483646 h 3868"/>
                  <a:gd name="T104" fmla="*/ 2147483646 w 3296"/>
                  <a:gd name="T105" fmla="*/ 2147483646 h 3868"/>
                  <a:gd name="T106" fmla="*/ 2147483646 w 3296"/>
                  <a:gd name="T107" fmla="*/ 2147483646 h 3868"/>
                  <a:gd name="T108" fmla="*/ 2147483646 w 3296"/>
                  <a:gd name="T109" fmla="*/ 2147483646 h 3868"/>
                  <a:gd name="T110" fmla="*/ 2147483646 w 3296"/>
                  <a:gd name="T111" fmla="*/ 2147483646 h 3868"/>
                  <a:gd name="T112" fmla="*/ 2147483646 w 3296"/>
                  <a:gd name="T113" fmla="*/ 2147483646 h 3868"/>
                  <a:gd name="T114" fmla="*/ 2147483646 w 3296"/>
                  <a:gd name="T115" fmla="*/ 2147483646 h 3868"/>
                  <a:gd name="T116" fmla="*/ 2147483646 w 3296"/>
                  <a:gd name="T117" fmla="*/ 2147483646 h 3868"/>
                  <a:gd name="T118" fmla="*/ 2147483646 w 3296"/>
                  <a:gd name="T119" fmla="*/ 2147483646 h 386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296" h="3868">
                    <a:moveTo>
                      <a:pt x="3009" y="3257"/>
                    </a:moveTo>
                    <a:lnTo>
                      <a:pt x="3009" y="3257"/>
                    </a:lnTo>
                    <a:lnTo>
                      <a:pt x="2990" y="3296"/>
                    </a:lnTo>
                    <a:lnTo>
                      <a:pt x="2971" y="3296"/>
                    </a:lnTo>
                    <a:lnTo>
                      <a:pt x="2895" y="3277"/>
                    </a:lnTo>
                    <a:lnTo>
                      <a:pt x="2838" y="3257"/>
                    </a:lnTo>
                    <a:lnTo>
                      <a:pt x="2819" y="3277"/>
                    </a:lnTo>
                    <a:lnTo>
                      <a:pt x="2800" y="3296"/>
                    </a:lnTo>
                    <a:lnTo>
                      <a:pt x="2800" y="3353"/>
                    </a:lnTo>
                    <a:lnTo>
                      <a:pt x="2800" y="3391"/>
                    </a:lnTo>
                    <a:lnTo>
                      <a:pt x="2743" y="3505"/>
                    </a:lnTo>
                    <a:lnTo>
                      <a:pt x="2724" y="3543"/>
                    </a:lnTo>
                    <a:lnTo>
                      <a:pt x="2685" y="3581"/>
                    </a:lnTo>
                    <a:lnTo>
                      <a:pt x="2609" y="3619"/>
                    </a:lnTo>
                    <a:lnTo>
                      <a:pt x="2571" y="3638"/>
                    </a:lnTo>
                    <a:lnTo>
                      <a:pt x="2495" y="3638"/>
                    </a:lnTo>
                    <a:lnTo>
                      <a:pt x="2476" y="3658"/>
                    </a:lnTo>
                    <a:lnTo>
                      <a:pt x="2476" y="3677"/>
                    </a:lnTo>
                    <a:lnTo>
                      <a:pt x="2476" y="3714"/>
                    </a:lnTo>
                    <a:lnTo>
                      <a:pt x="2476" y="3753"/>
                    </a:lnTo>
                    <a:lnTo>
                      <a:pt x="2457" y="3772"/>
                    </a:lnTo>
                    <a:lnTo>
                      <a:pt x="2419" y="3810"/>
                    </a:lnTo>
                    <a:lnTo>
                      <a:pt x="2343" y="3829"/>
                    </a:lnTo>
                    <a:lnTo>
                      <a:pt x="2267" y="3867"/>
                    </a:lnTo>
                    <a:lnTo>
                      <a:pt x="2247" y="3867"/>
                    </a:lnTo>
                    <a:lnTo>
                      <a:pt x="2247" y="3791"/>
                    </a:lnTo>
                    <a:lnTo>
                      <a:pt x="2247" y="3772"/>
                    </a:lnTo>
                    <a:lnTo>
                      <a:pt x="2267" y="3714"/>
                    </a:lnTo>
                    <a:lnTo>
                      <a:pt x="2247" y="3677"/>
                    </a:lnTo>
                    <a:lnTo>
                      <a:pt x="2171" y="3562"/>
                    </a:lnTo>
                    <a:lnTo>
                      <a:pt x="2152" y="3524"/>
                    </a:lnTo>
                    <a:lnTo>
                      <a:pt x="2133" y="3486"/>
                    </a:lnTo>
                    <a:lnTo>
                      <a:pt x="2133" y="3391"/>
                    </a:lnTo>
                    <a:lnTo>
                      <a:pt x="2152" y="3315"/>
                    </a:lnTo>
                    <a:lnTo>
                      <a:pt x="2152" y="3277"/>
                    </a:lnTo>
                    <a:lnTo>
                      <a:pt x="2133" y="3277"/>
                    </a:lnTo>
                    <a:lnTo>
                      <a:pt x="2133" y="3257"/>
                    </a:lnTo>
                    <a:lnTo>
                      <a:pt x="2114" y="3238"/>
                    </a:lnTo>
                    <a:lnTo>
                      <a:pt x="2095" y="3201"/>
                    </a:lnTo>
                    <a:lnTo>
                      <a:pt x="2095" y="3181"/>
                    </a:lnTo>
                    <a:lnTo>
                      <a:pt x="2114" y="3162"/>
                    </a:lnTo>
                    <a:lnTo>
                      <a:pt x="2095" y="3143"/>
                    </a:lnTo>
                    <a:lnTo>
                      <a:pt x="2057" y="3086"/>
                    </a:lnTo>
                    <a:lnTo>
                      <a:pt x="2038" y="3086"/>
                    </a:lnTo>
                    <a:lnTo>
                      <a:pt x="2019" y="3048"/>
                    </a:lnTo>
                    <a:lnTo>
                      <a:pt x="1962" y="2991"/>
                    </a:lnTo>
                    <a:lnTo>
                      <a:pt x="1886" y="2952"/>
                    </a:lnTo>
                    <a:lnTo>
                      <a:pt x="1866" y="2952"/>
                    </a:lnTo>
                    <a:lnTo>
                      <a:pt x="1847" y="2952"/>
                    </a:lnTo>
                    <a:lnTo>
                      <a:pt x="1790" y="2876"/>
                    </a:lnTo>
                    <a:lnTo>
                      <a:pt x="1810" y="2781"/>
                    </a:lnTo>
                    <a:lnTo>
                      <a:pt x="1810" y="2743"/>
                    </a:lnTo>
                    <a:lnTo>
                      <a:pt x="1810" y="2648"/>
                    </a:lnTo>
                    <a:lnTo>
                      <a:pt x="1790" y="2629"/>
                    </a:lnTo>
                    <a:lnTo>
                      <a:pt x="1771" y="2610"/>
                    </a:lnTo>
                    <a:lnTo>
                      <a:pt x="1752" y="2591"/>
                    </a:lnTo>
                    <a:lnTo>
                      <a:pt x="1752" y="2571"/>
                    </a:lnTo>
                    <a:lnTo>
                      <a:pt x="1733" y="2553"/>
                    </a:lnTo>
                    <a:lnTo>
                      <a:pt x="1695" y="2553"/>
                    </a:lnTo>
                    <a:lnTo>
                      <a:pt x="1657" y="2553"/>
                    </a:lnTo>
                    <a:lnTo>
                      <a:pt x="1638" y="2553"/>
                    </a:lnTo>
                    <a:lnTo>
                      <a:pt x="1619" y="2534"/>
                    </a:lnTo>
                    <a:lnTo>
                      <a:pt x="1600" y="2495"/>
                    </a:lnTo>
                    <a:lnTo>
                      <a:pt x="1561" y="2439"/>
                    </a:lnTo>
                    <a:lnTo>
                      <a:pt x="1561" y="2419"/>
                    </a:lnTo>
                    <a:lnTo>
                      <a:pt x="1543" y="2343"/>
                    </a:lnTo>
                    <a:lnTo>
                      <a:pt x="1543" y="2324"/>
                    </a:lnTo>
                    <a:lnTo>
                      <a:pt x="1524" y="2305"/>
                    </a:lnTo>
                    <a:lnTo>
                      <a:pt x="1447" y="2267"/>
                    </a:lnTo>
                    <a:lnTo>
                      <a:pt x="1447" y="2305"/>
                    </a:lnTo>
                    <a:lnTo>
                      <a:pt x="1466" y="2343"/>
                    </a:lnTo>
                    <a:lnTo>
                      <a:pt x="1485" y="2400"/>
                    </a:lnTo>
                    <a:lnTo>
                      <a:pt x="1447" y="2419"/>
                    </a:lnTo>
                    <a:lnTo>
                      <a:pt x="1466" y="2553"/>
                    </a:lnTo>
                    <a:lnTo>
                      <a:pt x="1447" y="2571"/>
                    </a:lnTo>
                    <a:lnTo>
                      <a:pt x="1447" y="2534"/>
                    </a:lnTo>
                    <a:lnTo>
                      <a:pt x="1447" y="2400"/>
                    </a:lnTo>
                    <a:lnTo>
                      <a:pt x="1429" y="2362"/>
                    </a:lnTo>
                    <a:lnTo>
                      <a:pt x="1409" y="2286"/>
                    </a:lnTo>
                    <a:lnTo>
                      <a:pt x="1371" y="2019"/>
                    </a:lnTo>
                    <a:lnTo>
                      <a:pt x="1371" y="1962"/>
                    </a:lnTo>
                    <a:lnTo>
                      <a:pt x="1352" y="1943"/>
                    </a:lnTo>
                    <a:lnTo>
                      <a:pt x="1371" y="1829"/>
                    </a:lnTo>
                    <a:lnTo>
                      <a:pt x="1371" y="1791"/>
                    </a:lnTo>
                    <a:lnTo>
                      <a:pt x="1352" y="1753"/>
                    </a:lnTo>
                    <a:lnTo>
                      <a:pt x="1333" y="1733"/>
                    </a:lnTo>
                    <a:lnTo>
                      <a:pt x="1314" y="1733"/>
                    </a:lnTo>
                    <a:lnTo>
                      <a:pt x="1295" y="1733"/>
                    </a:lnTo>
                    <a:lnTo>
                      <a:pt x="1276" y="1714"/>
                    </a:lnTo>
                    <a:lnTo>
                      <a:pt x="1276" y="1696"/>
                    </a:lnTo>
                    <a:lnTo>
                      <a:pt x="1257" y="1677"/>
                    </a:lnTo>
                    <a:lnTo>
                      <a:pt x="1048" y="1486"/>
                    </a:lnTo>
                    <a:lnTo>
                      <a:pt x="1028" y="1505"/>
                    </a:lnTo>
                    <a:lnTo>
                      <a:pt x="1028" y="1486"/>
                    </a:lnTo>
                    <a:lnTo>
                      <a:pt x="1009" y="1448"/>
                    </a:lnTo>
                    <a:lnTo>
                      <a:pt x="971" y="1391"/>
                    </a:lnTo>
                    <a:lnTo>
                      <a:pt x="952" y="1352"/>
                    </a:lnTo>
                    <a:lnTo>
                      <a:pt x="952" y="1334"/>
                    </a:lnTo>
                    <a:lnTo>
                      <a:pt x="933" y="1334"/>
                    </a:lnTo>
                    <a:lnTo>
                      <a:pt x="895" y="1334"/>
                    </a:lnTo>
                    <a:lnTo>
                      <a:pt x="876" y="1334"/>
                    </a:lnTo>
                    <a:lnTo>
                      <a:pt x="857" y="1315"/>
                    </a:lnTo>
                    <a:lnTo>
                      <a:pt x="857" y="1296"/>
                    </a:lnTo>
                    <a:lnTo>
                      <a:pt x="762" y="1220"/>
                    </a:lnTo>
                    <a:lnTo>
                      <a:pt x="743" y="1220"/>
                    </a:lnTo>
                    <a:lnTo>
                      <a:pt x="723" y="1220"/>
                    </a:lnTo>
                    <a:lnTo>
                      <a:pt x="704" y="1200"/>
                    </a:lnTo>
                    <a:lnTo>
                      <a:pt x="647" y="1124"/>
                    </a:lnTo>
                    <a:lnTo>
                      <a:pt x="628" y="1105"/>
                    </a:lnTo>
                    <a:lnTo>
                      <a:pt x="514" y="1010"/>
                    </a:lnTo>
                    <a:lnTo>
                      <a:pt x="476" y="1029"/>
                    </a:lnTo>
                    <a:lnTo>
                      <a:pt x="419" y="971"/>
                    </a:lnTo>
                    <a:lnTo>
                      <a:pt x="362" y="971"/>
                    </a:lnTo>
                    <a:lnTo>
                      <a:pt x="342" y="934"/>
                    </a:lnTo>
                    <a:lnTo>
                      <a:pt x="323" y="895"/>
                    </a:lnTo>
                    <a:lnTo>
                      <a:pt x="266" y="876"/>
                    </a:lnTo>
                    <a:lnTo>
                      <a:pt x="228" y="839"/>
                    </a:lnTo>
                    <a:lnTo>
                      <a:pt x="152" y="724"/>
                    </a:lnTo>
                    <a:lnTo>
                      <a:pt x="152" y="686"/>
                    </a:lnTo>
                    <a:lnTo>
                      <a:pt x="152" y="667"/>
                    </a:lnTo>
                    <a:lnTo>
                      <a:pt x="152" y="648"/>
                    </a:lnTo>
                    <a:lnTo>
                      <a:pt x="152" y="629"/>
                    </a:lnTo>
                    <a:lnTo>
                      <a:pt x="133" y="629"/>
                    </a:lnTo>
                    <a:lnTo>
                      <a:pt x="114" y="629"/>
                    </a:lnTo>
                    <a:lnTo>
                      <a:pt x="114" y="610"/>
                    </a:lnTo>
                    <a:lnTo>
                      <a:pt x="114" y="590"/>
                    </a:lnTo>
                    <a:lnTo>
                      <a:pt x="114" y="572"/>
                    </a:lnTo>
                    <a:lnTo>
                      <a:pt x="38" y="495"/>
                    </a:lnTo>
                    <a:lnTo>
                      <a:pt x="0" y="458"/>
                    </a:lnTo>
                    <a:lnTo>
                      <a:pt x="19" y="419"/>
                    </a:lnTo>
                    <a:lnTo>
                      <a:pt x="0" y="419"/>
                    </a:lnTo>
                    <a:lnTo>
                      <a:pt x="0" y="400"/>
                    </a:lnTo>
                    <a:lnTo>
                      <a:pt x="38" y="324"/>
                    </a:lnTo>
                    <a:lnTo>
                      <a:pt x="57" y="286"/>
                    </a:lnTo>
                    <a:lnTo>
                      <a:pt x="95" y="267"/>
                    </a:lnTo>
                    <a:lnTo>
                      <a:pt x="133" y="229"/>
                    </a:lnTo>
                    <a:lnTo>
                      <a:pt x="247" y="172"/>
                    </a:lnTo>
                    <a:lnTo>
                      <a:pt x="286" y="133"/>
                    </a:lnTo>
                    <a:lnTo>
                      <a:pt x="305" y="96"/>
                    </a:lnTo>
                    <a:lnTo>
                      <a:pt x="342" y="19"/>
                    </a:lnTo>
                    <a:lnTo>
                      <a:pt x="552" y="0"/>
                    </a:lnTo>
                    <a:lnTo>
                      <a:pt x="628" y="38"/>
                    </a:lnTo>
                    <a:lnTo>
                      <a:pt x="647" y="57"/>
                    </a:lnTo>
                    <a:lnTo>
                      <a:pt x="647" y="96"/>
                    </a:lnTo>
                    <a:lnTo>
                      <a:pt x="647" y="133"/>
                    </a:lnTo>
                    <a:lnTo>
                      <a:pt x="609" y="381"/>
                    </a:lnTo>
                    <a:lnTo>
                      <a:pt x="609" y="419"/>
                    </a:lnTo>
                    <a:lnTo>
                      <a:pt x="609" y="476"/>
                    </a:lnTo>
                    <a:lnTo>
                      <a:pt x="628" y="514"/>
                    </a:lnTo>
                    <a:lnTo>
                      <a:pt x="667" y="553"/>
                    </a:lnTo>
                    <a:lnTo>
                      <a:pt x="704" y="553"/>
                    </a:lnTo>
                    <a:lnTo>
                      <a:pt x="819" y="553"/>
                    </a:lnTo>
                    <a:lnTo>
                      <a:pt x="857" y="553"/>
                    </a:lnTo>
                    <a:lnTo>
                      <a:pt x="914" y="553"/>
                    </a:lnTo>
                    <a:lnTo>
                      <a:pt x="952" y="590"/>
                    </a:lnTo>
                    <a:lnTo>
                      <a:pt x="990" y="610"/>
                    </a:lnTo>
                    <a:lnTo>
                      <a:pt x="1009" y="648"/>
                    </a:lnTo>
                    <a:lnTo>
                      <a:pt x="1028" y="705"/>
                    </a:lnTo>
                    <a:lnTo>
                      <a:pt x="1048" y="762"/>
                    </a:lnTo>
                    <a:lnTo>
                      <a:pt x="1085" y="800"/>
                    </a:lnTo>
                    <a:lnTo>
                      <a:pt x="1124" y="819"/>
                    </a:lnTo>
                    <a:lnTo>
                      <a:pt x="1162" y="839"/>
                    </a:lnTo>
                    <a:lnTo>
                      <a:pt x="1466" y="839"/>
                    </a:lnTo>
                    <a:lnTo>
                      <a:pt x="1505" y="857"/>
                    </a:lnTo>
                    <a:lnTo>
                      <a:pt x="1561" y="876"/>
                    </a:lnTo>
                    <a:lnTo>
                      <a:pt x="1600" y="915"/>
                    </a:lnTo>
                    <a:lnTo>
                      <a:pt x="1619" y="953"/>
                    </a:lnTo>
                    <a:lnTo>
                      <a:pt x="1638" y="991"/>
                    </a:lnTo>
                    <a:lnTo>
                      <a:pt x="1657" y="1048"/>
                    </a:lnTo>
                    <a:lnTo>
                      <a:pt x="1695" y="1086"/>
                    </a:lnTo>
                    <a:lnTo>
                      <a:pt x="1866" y="1276"/>
                    </a:lnTo>
                    <a:lnTo>
                      <a:pt x="1905" y="1315"/>
                    </a:lnTo>
                    <a:lnTo>
                      <a:pt x="1962" y="1315"/>
                    </a:lnTo>
                    <a:lnTo>
                      <a:pt x="2000" y="1315"/>
                    </a:lnTo>
                    <a:lnTo>
                      <a:pt x="2038" y="1315"/>
                    </a:lnTo>
                    <a:lnTo>
                      <a:pt x="2057" y="1276"/>
                    </a:lnTo>
                    <a:lnTo>
                      <a:pt x="2076" y="1238"/>
                    </a:lnTo>
                    <a:lnTo>
                      <a:pt x="2152" y="915"/>
                    </a:lnTo>
                    <a:lnTo>
                      <a:pt x="2190" y="839"/>
                    </a:lnTo>
                    <a:lnTo>
                      <a:pt x="2228" y="800"/>
                    </a:lnTo>
                    <a:lnTo>
                      <a:pt x="2267" y="762"/>
                    </a:lnTo>
                    <a:lnTo>
                      <a:pt x="2343" y="705"/>
                    </a:lnTo>
                    <a:lnTo>
                      <a:pt x="2419" y="648"/>
                    </a:lnTo>
                    <a:lnTo>
                      <a:pt x="2438" y="648"/>
                    </a:lnTo>
                    <a:lnTo>
                      <a:pt x="2514" y="667"/>
                    </a:lnTo>
                    <a:lnTo>
                      <a:pt x="2533" y="686"/>
                    </a:lnTo>
                    <a:lnTo>
                      <a:pt x="2552" y="724"/>
                    </a:lnTo>
                    <a:lnTo>
                      <a:pt x="2533" y="819"/>
                    </a:lnTo>
                    <a:lnTo>
                      <a:pt x="2552" y="857"/>
                    </a:lnTo>
                    <a:lnTo>
                      <a:pt x="2590" y="915"/>
                    </a:lnTo>
                    <a:lnTo>
                      <a:pt x="2724" y="1029"/>
                    </a:lnTo>
                    <a:lnTo>
                      <a:pt x="2781" y="1086"/>
                    </a:lnTo>
                    <a:lnTo>
                      <a:pt x="2800" y="1124"/>
                    </a:lnTo>
                    <a:lnTo>
                      <a:pt x="2857" y="1238"/>
                    </a:lnTo>
                    <a:lnTo>
                      <a:pt x="2895" y="1276"/>
                    </a:lnTo>
                    <a:lnTo>
                      <a:pt x="2933" y="1315"/>
                    </a:lnTo>
                    <a:lnTo>
                      <a:pt x="3066" y="1372"/>
                    </a:lnTo>
                    <a:lnTo>
                      <a:pt x="3105" y="1391"/>
                    </a:lnTo>
                    <a:lnTo>
                      <a:pt x="3143" y="1429"/>
                    </a:lnTo>
                    <a:lnTo>
                      <a:pt x="3295" y="1677"/>
                    </a:lnTo>
                    <a:lnTo>
                      <a:pt x="3219" y="1714"/>
                    </a:lnTo>
                    <a:lnTo>
                      <a:pt x="3066" y="1867"/>
                    </a:lnTo>
                    <a:lnTo>
                      <a:pt x="2971" y="1981"/>
                    </a:lnTo>
                    <a:lnTo>
                      <a:pt x="3066" y="2019"/>
                    </a:lnTo>
                    <a:lnTo>
                      <a:pt x="3105" y="2058"/>
                    </a:lnTo>
                    <a:lnTo>
                      <a:pt x="3124" y="2095"/>
                    </a:lnTo>
                    <a:lnTo>
                      <a:pt x="3124" y="2134"/>
                    </a:lnTo>
                    <a:lnTo>
                      <a:pt x="3085" y="2153"/>
                    </a:lnTo>
                    <a:lnTo>
                      <a:pt x="3047" y="2172"/>
                    </a:lnTo>
                    <a:lnTo>
                      <a:pt x="2990" y="2191"/>
                    </a:lnTo>
                    <a:lnTo>
                      <a:pt x="2952" y="2210"/>
                    </a:lnTo>
                    <a:lnTo>
                      <a:pt x="2933" y="2248"/>
                    </a:lnTo>
                    <a:lnTo>
                      <a:pt x="2933" y="2305"/>
                    </a:lnTo>
                    <a:lnTo>
                      <a:pt x="2933" y="2343"/>
                    </a:lnTo>
                    <a:lnTo>
                      <a:pt x="2895" y="2419"/>
                    </a:lnTo>
                    <a:lnTo>
                      <a:pt x="2876" y="2457"/>
                    </a:lnTo>
                    <a:lnTo>
                      <a:pt x="2895" y="2495"/>
                    </a:lnTo>
                    <a:lnTo>
                      <a:pt x="2895" y="2534"/>
                    </a:lnTo>
                    <a:lnTo>
                      <a:pt x="2914" y="2571"/>
                    </a:lnTo>
                    <a:lnTo>
                      <a:pt x="2914" y="2610"/>
                    </a:lnTo>
                    <a:lnTo>
                      <a:pt x="2895" y="2648"/>
                    </a:lnTo>
                    <a:lnTo>
                      <a:pt x="2876" y="2724"/>
                    </a:lnTo>
                    <a:lnTo>
                      <a:pt x="2857" y="2781"/>
                    </a:lnTo>
                    <a:lnTo>
                      <a:pt x="2876" y="2800"/>
                    </a:lnTo>
                    <a:lnTo>
                      <a:pt x="2914" y="2876"/>
                    </a:lnTo>
                    <a:lnTo>
                      <a:pt x="2933" y="2952"/>
                    </a:lnTo>
                    <a:lnTo>
                      <a:pt x="2952" y="2972"/>
                    </a:lnTo>
                    <a:lnTo>
                      <a:pt x="3029" y="2991"/>
                    </a:lnTo>
                    <a:lnTo>
                      <a:pt x="3047" y="3010"/>
                    </a:lnTo>
                    <a:lnTo>
                      <a:pt x="3047" y="3029"/>
                    </a:lnTo>
                    <a:lnTo>
                      <a:pt x="3066" y="3048"/>
                    </a:lnTo>
                    <a:lnTo>
                      <a:pt x="3047" y="3086"/>
                    </a:lnTo>
                    <a:lnTo>
                      <a:pt x="3029" y="3086"/>
                    </a:lnTo>
                    <a:lnTo>
                      <a:pt x="3009" y="3086"/>
                    </a:lnTo>
                    <a:lnTo>
                      <a:pt x="3009" y="3105"/>
                    </a:lnTo>
                    <a:lnTo>
                      <a:pt x="2971" y="3143"/>
                    </a:lnTo>
                    <a:lnTo>
                      <a:pt x="2971" y="3181"/>
                    </a:lnTo>
                    <a:lnTo>
                      <a:pt x="2990" y="3201"/>
                    </a:lnTo>
                    <a:lnTo>
                      <a:pt x="3009" y="3257"/>
                    </a:lnTo>
                    <a:close/>
                    <a:moveTo>
                      <a:pt x="1124" y="3219"/>
                    </a:moveTo>
                    <a:lnTo>
                      <a:pt x="1124" y="3238"/>
                    </a:lnTo>
                    <a:lnTo>
                      <a:pt x="1104" y="3277"/>
                    </a:lnTo>
                    <a:lnTo>
                      <a:pt x="1104" y="3315"/>
                    </a:lnTo>
                    <a:lnTo>
                      <a:pt x="1104" y="3353"/>
                    </a:lnTo>
                    <a:lnTo>
                      <a:pt x="1124" y="3410"/>
                    </a:lnTo>
                    <a:lnTo>
                      <a:pt x="1104" y="3448"/>
                    </a:lnTo>
                    <a:lnTo>
                      <a:pt x="1066" y="3448"/>
                    </a:lnTo>
                    <a:lnTo>
                      <a:pt x="1009" y="3391"/>
                    </a:lnTo>
                    <a:lnTo>
                      <a:pt x="971" y="3372"/>
                    </a:lnTo>
                    <a:lnTo>
                      <a:pt x="933" y="3372"/>
                    </a:lnTo>
                    <a:lnTo>
                      <a:pt x="914" y="3353"/>
                    </a:lnTo>
                    <a:lnTo>
                      <a:pt x="952" y="3333"/>
                    </a:lnTo>
                    <a:lnTo>
                      <a:pt x="990" y="3296"/>
                    </a:lnTo>
                    <a:lnTo>
                      <a:pt x="971" y="3257"/>
                    </a:lnTo>
                    <a:lnTo>
                      <a:pt x="933" y="3238"/>
                    </a:lnTo>
                    <a:lnTo>
                      <a:pt x="876" y="3238"/>
                    </a:lnTo>
                    <a:lnTo>
                      <a:pt x="819" y="3238"/>
                    </a:lnTo>
                    <a:lnTo>
                      <a:pt x="781" y="3257"/>
                    </a:lnTo>
                    <a:lnTo>
                      <a:pt x="743" y="3277"/>
                    </a:lnTo>
                    <a:lnTo>
                      <a:pt x="723" y="3296"/>
                    </a:lnTo>
                    <a:lnTo>
                      <a:pt x="686" y="3277"/>
                    </a:lnTo>
                    <a:lnTo>
                      <a:pt x="647" y="3238"/>
                    </a:lnTo>
                    <a:lnTo>
                      <a:pt x="609" y="3219"/>
                    </a:lnTo>
                    <a:lnTo>
                      <a:pt x="571" y="3201"/>
                    </a:lnTo>
                    <a:lnTo>
                      <a:pt x="514" y="3162"/>
                    </a:lnTo>
                    <a:lnTo>
                      <a:pt x="476" y="3124"/>
                    </a:lnTo>
                    <a:lnTo>
                      <a:pt x="457" y="3086"/>
                    </a:lnTo>
                    <a:lnTo>
                      <a:pt x="438" y="3029"/>
                    </a:lnTo>
                    <a:lnTo>
                      <a:pt x="400" y="3010"/>
                    </a:lnTo>
                    <a:lnTo>
                      <a:pt x="381" y="3010"/>
                    </a:lnTo>
                    <a:lnTo>
                      <a:pt x="342" y="2991"/>
                    </a:lnTo>
                    <a:lnTo>
                      <a:pt x="362" y="2991"/>
                    </a:lnTo>
                    <a:lnTo>
                      <a:pt x="342" y="2952"/>
                    </a:lnTo>
                    <a:lnTo>
                      <a:pt x="323" y="2915"/>
                    </a:lnTo>
                    <a:lnTo>
                      <a:pt x="305" y="2876"/>
                    </a:lnTo>
                    <a:lnTo>
                      <a:pt x="305" y="2838"/>
                    </a:lnTo>
                    <a:lnTo>
                      <a:pt x="342" y="2838"/>
                    </a:lnTo>
                    <a:lnTo>
                      <a:pt x="342" y="2857"/>
                    </a:lnTo>
                    <a:lnTo>
                      <a:pt x="362" y="2876"/>
                    </a:lnTo>
                    <a:lnTo>
                      <a:pt x="438" y="2915"/>
                    </a:lnTo>
                    <a:lnTo>
                      <a:pt x="476" y="2952"/>
                    </a:lnTo>
                    <a:lnTo>
                      <a:pt x="495" y="2991"/>
                    </a:lnTo>
                    <a:lnTo>
                      <a:pt x="514" y="3029"/>
                    </a:lnTo>
                    <a:lnTo>
                      <a:pt x="514" y="3048"/>
                    </a:lnTo>
                    <a:lnTo>
                      <a:pt x="552" y="3086"/>
                    </a:lnTo>
                    <a:lnTo>
                      <a:pt x="571" y="3124"/>
                    </a:lnTo>
                    <a:lnTo>
                      <a:pt x="590" y="3124"/>
                    </a:lnTo>
                    <a:lnTo>
                      <a:pt x="667" y="3124"/>
                    </a:lnTo>
                    <a:lnTo>
                      <a:pt x="686" y="3162"/>
                    </a:lnTo>
                    <a:lnTo>
                      <a:pt x="723" y="3162"/>
                    </a:lnTo>
                    <a:lnTo>
                      <a:pt x="762" y="3143"/>
                    </a:lnTo>
                    <a:lnTo>
                      <a:pt x="781" y="3143"/>
                    </a:lnTo>
                    <a:lnTo>
                      <a:pt x="819" y="3162"/>
                    </a:lnTo>
                    <a:lnTo>
                      <a:pt x="819" y="3181"/>
                    </a:lnTo>
                    <a:lnTo>
                      <a:pt x="838" y="3181"/>
                    </a:lnTo>
                    <a:lnTo>
                      <a:pt x="895" y="3162"/>
                    </a:lnTo>
                    <a:lnTo>
                      <a:pt x="838" y="3162"/>
                    </a:lnTo>
                    <a:lnTo>
                      <a:pt x="799" y="3105"/>
                    </a:lnTo>
                    <a:lnTo>
                      <a:pt x="838" y="3067"/>
                    </a:lnTo>
                    <a:lnTo>
                      <a:pt x="838" y="3029"/>
                    </a:lnTo>
                    <a:lnTo>
                      <a:pt x="857" y="3010"/>
                    </a:lnTo>
                    <a:lnTo>
                      <a:pt x="876" y="2991"/>
                    </a:lnTo>
                    <a:lnTo>
                      <a:pt x="895" y="3010"/>
                    </a:lnTo>
                    <a:lnTo>
                      <a:pt x="914" y="3010"/>
                    </a:lnTo>
                    <a:lnTo>
                      <a:pt x="971" y="3048"/>
                    </a:lnTo>
                    <a:lnTo>
                      <a:pt x="971" y="3067"/>
                    </a:lnTo>
                    <a:lnTo>
                      <a:pt x="990" y="3105"/>
                    </a:lnTo>
                    <a:lnTo>
                      <a:pt x="990" y="3143"/>
                    </a:lnTo>
                    <a:lnTo>
                      <a:pt x="1028" y="3143"/>
                    </a:lnTo>
                    <a:lnTo>
                      <a:pt x="1048" y="3181"/>
                    </a:lnTo>
                    <a:lnTo>
                      <a:pt x="1124" y="3219"/>
                    </a:lnTo>
                    <a:close/>
                    <a:moveTo>
                      <a:pt x="609" y="3048"/>
                    </a:moveTo>
                    <a:lnTo>
                      <a:pt x="590" y="3010"/>
                    </a:lnTo>
                    <a:lnTo>
                      <a:pt x="552" y="2991"/>
                    </a:lnTo>
                    <a:lnTo>
                      <a:pt x="514" y="2915"/>
                    </a:lnTo>
                    <a:lnTo>
                      <a:pt x="476" y="2857"/>
                    </a:lnTo>
                    <a:lnTo>
                      <a:pt x="457" y="2838"/>
                    </a:lnTo>
                    <a:lnTo>
                      <a:pt x="476" y="2820"/>
                    </a:lnTo>
                    <a:lnTo>
                      <a:pt x="514" y="2820"/>
                    </a:lnTo>
                    <a:lnTo>
                      <a:pt x="552" y="2820"/>
                    </a:lnTo>
                    <a:lnTo>
                      <a:pt x="571" y="2800"/>
                    </a:lnTo>
                    <a:lnTo>
                      <a:pt x="590" y="2762"/>
                    </a:lnTo>
                    <a:lnTo>
                      <a:pt x="628" y="2762"/>
                    </a:lnTo>
                    <a:lnTo>
                      <a:pt x="628" y="2724"/>
                    </a:lnTo>
                    <a:lnTo>
                      <a:pt x="609" y="2667"/>
                    </a:lnTo>
                    <a:lnTo>
                      <a:pt x="590" y="2667"/>
                    </a:lnTo>
                    <a:lnTo>
                      <a:pt x="571" y="2648"/>
                    </a:lnTo>
                    <a:lnTo>
                      <a:pt x="552" y="2648"/>
                    </a:lnTo>
                    <a:lnTo>
                      <a:pt x="495" y="2629"/>
                    </a:lnTo>
                    <a:lnTo>
                      <a:pt x="476" y="2629"/>
                    </a:lnTo>
                    <a:lnTo>
                      <a:pt x="495" y="2610"/>
                    </a:lnTo>
                    <a:lnTo>
                      <a:pt x="514" y="2610"/>
                    </a:lnTo>
                    <a:lnTo>
                      <a:pt x="514" y="2629"/>
                    </a:lnTo>
                    <a:lnTo>
                      <a:pt x="571" y="2629"/>
                    </a:lnTo>
                    <a:lnTo>
                      <a:pt x="609" y="2648"/>
                    </a:lnTo>
                    <a:lnTo>
                      <a:pt x="647" y="2686"/>
                    </a:lnTo>
                    <a:lnTo>
                      <a:pt x="667" y="2743"/>
                    </a:lnTo>
                    <a:lnTo>
                      <a:pt x="667" y="2781"/>
                    </a:lnTo>
                    <a:lnTo>
                      <a:pt x="647" y="2820"/>
                    </a:lnTo>
                    <a:lnTo>
                      <a:pt x="667" y="2857"/>
                    </a:lnTo>
                    <a:lnTo>
                      <a:pt x="723" y="2876"/>
                    </a:lnTo>
                    <a:lnTo>
                      <a:pt x="743" y="2915"/>
                    </a:lnTo>
                    <a:lnTo>
                      <a:pt x="667" y="2915"/>
                    </a:lnTo>
                    <a:lnTo>
                      <a:pt x="647" y="2952"/>
                    </a:lnTo>
                    <a:lnTo>
                      <a:pt x="647" y="2991"/>
                    </a:lnTo>
                    <a:lnTo>
                      <a:pt x="704" y="2991"/>
                    </a:lnTo>
                    <a:lnTo>
                      <a:pt x="723" y="3010"/>
                    </a:lnTo>
                    <a:lnTo>
                      <a:pt x="762" y="3029"/>
                    </a:lnTo>
                    <a:lnTo>
                      <a:pt x="781" y="3086"/>
                    </a:lnTo>
                    <a:lnTo>
                      <a:pt x="762" y="3105"/>
                    </a:lnTo>
                    <a:lnTo>
                      <a:pt x="723" y="3067"/>
                    </a:lnTo>
                    <a:lnTo>
                      <a:pt x="647" y="3048"/>
                    </a:lnTo>
                    <a:lnTo>
                      <a:pt x="609" y="3048"/>
                    </a:lnTo>
                    <a:close/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" name="Freeform 17">
                <a:extLst>
                  <a:ext uri="{FF2B5EF4-FFF2-40B4-BE49-F238E27FC236}">
                    <a16:creationId xmlns:a16="http://schemas.microsoft.com/office/drawing/2014/main" id="{AB13E896-D1DB-6D40-80D9-4C10116477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0150" y="4794250"/>
                <a:ext cx="3805238" cy="3381375"/>
              </a:xfrm>
              <a:custGeom>
                <a:avLst/>
                <a:gdLst>
                  <a:gd name="T0" fmla="*/ 2147483646 w 10572"/>
                  <a:gd name="T1" fmla="*/ 2147483646 h 9391"/>
                  <a:gd name="T2" fmla="*/ 2147483646 w 10572"/>
                  <a:gd name="T3" fmla="*/ 2147483646 h 9391"/>
                  <a:gd name="T4" fmla="*/ 2147483646 w 10572"/>
                  <a:gd name="T5" fmla="*/ 2147483646 h 9391"/>
                  <a:gd name="T6" fmla="*/ 2147483646 w 10572"/>
                  <a:gd name="T7" fmla="*/ 2147483646 h 9391"/>
                  <a:gd name="T8" fmla="*/ 2147483646 w 10572"/>
                  <a:gd name="T9" fmla="*/ 2147483646 h 9391"/>
                  <a:gd name="T10" fmla="*/ 2147483646 w 10572"/>
                  <a:gd name="T11" fmla="*/ 2147483646 h 9391"/>
                  <a:gd name="T12" fmla="*/ 2147483646 w 10572"/>
                  <a:gd name="T13" fmla="*/ 2147483646 h 9391"/>
                  <a:gd name="T14" fmla="*/ 2147483646 w 10572"/>
                  <a:gd name="T15" fmla="*/ 2147483646 h 9391"/>
                  <a:gd name="T16" fmla="*/ 2147483646 w 10572"/>
                  <a:gd name="T17" fmla="*/ 2147483646 h 9391"/>
                  <a:gd name="T18" fmla="*/ 2147483646 w 10572"/>
                  <a:gd name="T19" fmla="*/ 2147483646 h 9391"/>
                  <a:gd name="T20" fmla="*/ 2147483646 w 10572"/>
                  <a:gd name="T21" fmla="*/ 2147483646 h 9391"/>
                  <a:gd name="T22" fmla="*/ 2147483646 w 10572"/>
                  <a:gd name="T23" fmla="*/ 2147483646 h 9391"/>
                  <a:gd name="T24" fmla="*/ 2147483646 w 10572"/>
                  <a:gd name="T25" fmla="*/ 2147483646 h 9391"/>
                  <a:gd name="T26" fmla="*/ 2147483646 w 10572"/>
                  <a:gd name="T27" fmla="*/ 2147483646 h 9391"/>
                  <a:gd name="T28" fmla="*/ 2147483646 w 10572"/>
                  <a:gd name="T29" fmla="*/ 2147483646 h 9391"/>
                  <a:gd name="T30" fmla="*/ 2147483646 w 10572"/>
                  <a:gd name="T31" fmla="*/ 2147483646 h 9391"/>
                  <a:gd name="T32" fmla="*/ 2147483646 w 10572"/>
                  <a:gd name="T33" fmla="*/ 2147483646 h 9391"/>
                  <a:gd name="T34" fmla="*/ 2147483646 w 10572"/>
                  <a:gd name="T35" fmla="*/ 2147483646 h 9391"/>
                  <a:gd name="T36" fmla="*/ 2147483646 w 10572"/>
                  <a:gd name="T37" fmla="*/ 2147483646 h 9391"/>
                  <a:gd name="T38" fmla="*/ 0 w 10572"/>
                  <a:gd name="T39" fmla="*/ 2147483646 h 9391"/>
                  <a:gd name="T40" fmla="*/ 2147483646 w 10572"/>
                  <a:gd name="T41" fmla="*/ 2147483646 h 9391"/>
                  <a:gd name="T42" fmla="*/ 2147483646 w 10572"/>
                  <a:gd name="T43" fmla="*/ 2147483646 h 9391"/>
                  <a:gd name="T44" fmla="*/ 2147483646 w 10572"/>
                  <a:gd name="T45" fmla="*/ 2147483646 h 9391"/>
                  <a:gd name="T46" fmla="*/ 2147483646 w 10572"/>
                  <a:gd name="T47" fmla="*/ 2147483646 h 9391"/>
                  <a:gd name="T48" fmla="*/ 2147483646 w 10572"/>
                  <a:gd name="T49" fmla="*/ 2147483646 h 9391"/>
                  <a:gd name="T50" fmla="*/ 2147483646 w 10572"/>
                  <a:gd name="T51" fmla="*/ 2147483646 h 9391"/>
                  <a:gd name="T52" fmla="*/ 2147483646 w 10572"/>
                  <a:gd name="T53" fmla="*/ 2147483646 h 9391"/>
                  <a:gd name="T54" fmla="*/ 2147483646 w 10572"/>
                  <a:gd name="T55" fmla="*/ 2147483646 h 9391"/>
                  <a:gd name="T56" fmla="*/ 2147483646 w 10572"/>
                  <a:gd name="T57" fmla="*/ 2147483646 h 9391"/>
                  <a:gd name="T58" fmla="*/ 2147483646 w 10572"/>
                  <a:gd name="T59" fmla="*/ 2147483646 h 9391"/>
                  <a:gd name="T60" fmla="*/ 2147483646 w 10572"/>
                  <a:gd name="T61" fmla="*/ 2147483646 h 9391"/>
                  <a:gd name="T62" fmla="*/ 2147483646 w 10572"/>
                  <a:gd name="T63" fmla="*/ 2147483646 h 9391"/>
                  <a:gd name="T64" fmla="*/ 2147483646 w 10572"/>
                  <a:gd name="T65" fmla="*/ 2147483646 h 9391"/>
                  <a:gd name="T66" fmla="*/ 2147483646 w 10572"/>
                  <a:gd name="T67" fmla="*/ 2147483646 h 9391"/>
                  <a:gd name="T68" fmla="*/ 2147483646 w 10572"/>
                  <a:gd name="T69" fmla="*/ 2147483646 h 9391"/>
                  <a:gd name="T70" fmla="*/ 2147483646 w 10572"/>
                  <a:gd name="T71" fmla="*/ 2147483646 h 9391"/>
                  <a:gd name="T72" fmla="*/ 2147483646 w 10572"/>
                  <a:gd name="T73" fmla="*/ 2147483646 h 9391"/>
                  <a:gd name="T74" fmla="*/ 2147483646 w 10572"/>
                  <a:gd name="T75" fmla="*/ 2147483646 h 9391"/>
                  <a:gd name="T76" fmla="*/ 2147483646 w 10572"/>
                  <a:gd name="T77" fmla="*/ 2147483646 h 9391"/>
                  <a:gd name="T78" fmla="*/ 2147483646 w 10572"/>
                  <a:gd name="T79" fmla="*/ 2147483646 h 9391"/>
                  <a:gd name="T80" fmla="*/ 2147483646 w 10572"/>
                  <a:gd name="T81" fmla="*/ 2147483646 h 9391"/>
                  <a:gd name="T82" fmla="*/ 2147483646 w 10572"/>
                  <a:gd name="T83" fmla="*/ 2147483646 h 9391"/>
                  <a:gd name="T84" fmla="*/ 2147483646 w 10572"/>
                  <a:gd name="T85" fmla="*/ 2147483646 h 9391"/>
                  <a:gd name="T86" fmla="*/ 2147483646 w 10572"/>
                  <a:gd name="T87" fmla="*/ 2147483646 h 9391"/>
                  <a:gd name="T88" fmla="*/ 2147483646 w 10572"/>
                  <a:gd name="T89" fmla="*/ 2147483646 h 9391"/>
                  <a:gd name="T90" fmla="*/ 2147483646 w 10572"/>
                  <a:gd name="T91" fmla="*/ 2147483646 h 9391"/>
                  <a:gd name="T92" fmla="*/ 2147483646 w 10572"/>
                  <a:gd name="T93" fmla="*/ 2147483646 h 9391"/>
                  <a:gd name="T94" fmla="*/ 2147483646 w 10572"/>
                  <a:gd name="T95" fmla="*/ 2147483646 h 9391"/>
                  <a:gd name="T96" fmla="*/ 2147483646 w 10572"/>
                  <a:gd name="T97" fmla="*/ 2147483646 h 9391"/>
                  <a:gd name="T98" fmla="*/ 2147483646 w 10572"/>
                  <a:gd name="T99" fmla="*/ 2147483646 h 9391"/>
                  <a:gd name="T100" fmla="*/ 2147483646 w 10572"/>
                  <a:gd name="T101" fmla="*/ 2147483646 h 9391"/>
                  <a:gd name="T102" fmla="*/ 2147483646 w 10572"/>
                  <a:gd name="T103" fmla="*/ 2147483646 h 9391"/>
                  <a:gd name="T104" fmla="*/ 2147483646 w 10572"/>
                  <a:gd name="T105" fmla="*/ 2147483646 h 9391"/>
                  <a:gd name="T106" fmla="*/ 2147483646 w 10572"/>
                  <a:gd name="T107" fmla="*/ 2147483646 h 9391"/>
                  <a:gd name="T108" fmla="*/ 2147483646 w 10572"/>
                  <a:gd name="T109" fmla="*/ 2147483646 h 9391"/>
                  <a:gd name="T110" fmla="*/ 2147483646 w 10572"/>
                  <a:gd name="T111" fmla="*/ 2147483646 h 9391"/>
                  <a:gd name="T112" fmla="*/ 2147483646 w 10572"/>
                  <a:gd name="T113" fmla="*/ 2147483646 h 9391"/>
                  <a:gd name="T114" fmla="*/ 2147483646 w 10572"/>
                  <a:gd name="T115" fmla="*/ 2147483646 h 9391"/>
                  <a:gd name="T116" fmla="*/ 2147483646 w 10572"/>
                  <a:gd name="T117" fmla="*/ 2147483646 h 9391"/>
                  <a:gd name="T118" fmla="*/ 2147483646 w 10572"/>
                  <a:gd name="T119" fmla="*/ 2147483646 h 939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572" h="9391">
                    <a:moveTo>
                      <a:pt x="5314" y="9390"/>
                    </a:moveTo>
                    <a:lnTo>
                      <a:pt x="5180" y="9219"/>
                    </a:lnTo>
                    <a:lnTo>
                      <a:pt x="5066" y="9048"/>
                    </a:lnTo>
                    <a:lnTo>
                      <a:pt x="5009" y="8990"/>
                    </a:lnTo>
                    <a:lnTo>
                      <a:pt x="5009" y="8933"/>
                    </a:lnTo>
                    <a:lnTo>
                      <a:pt x="5028" y="8914"/>
                    </a:lnTo>
                    <a:lnTo>
                      <a:pt x="5028" y="8895"/>
                    </a:lnTo>
                    <a:lnTo>
                      <a:pt x="5028" y="8876"/>
                    </a:lnTo>
                    <a:lnTo>
                      <a:pt x="5009" y="8857"/>
                    </a:lnTo>
                    <a:lnTo>
                      <a:pt x="5009" y="8838"/>
                    </a:lnTo>
                    <a:lnTo>
                      <a:pt x="4971" y="8876"/>
                    </a:lnTo>
                    <a:lnTo>
                      <a:pt x="4952" y="8876"/>
                    </a:lnTo>
                    <a:lnTo>
                      <a:pt x="4933" y="8857"/>
                    </a:lnTo>
                    <a:lnTo>
                      <a:pt x="4894" y="8819"/>
                    </a:lnTo>
                    <a:lnTo>
                      <a:pt x="4875" y="8743"/>
                    </a:lnTo>
                    <a:lnTo>
                      <a:pt x="4913" y="8743"/>
                    </a:lnTo>
                    <a:lnTo>
                      <a:pt x="4952" y="8762"/>
                    </a:lnTo>
                    <a:lnTo>
                      <a:pt x="4989" y="8762"/>
                    </a:lnTo>
                    <a:lnTo>
                      <a:pt x="5047" y="8743"/>
                    </a:lnTo>
                    <a:lnTo>
                      <a:pt x="5066" y="8705"/>
                    </a:lnTo>
                    <a:lnTo>
                      <a:pt x="5066" y="8591"/>
                    </a:lnTo>
                    <a:lnTo>
                      <a:pt x="5123" y="8514"/>
                    </a:lnTo>
                    <a:lnTo>
                      <a:pt x="5104" y="8457"/>
                    </a:lnTo>
                    <a:lnTo>
                      <a:pt x="5066" y="8381"/>
                    </a:lnTo>
                    <a:lnTo>
                      <a:pt x="5066" y="8324"/>
                    </a:lnTo>
                    <a:lnTo>
                      <a:pt x="5066" y="8210"/>
                    </a:lnTo>
                    <a:lnTo>
                      <a:pt x="5066" y="8152"/>
                    </a:lnTo>
                    <a:lnTo>
                      <a:pt x="5066" y="8114"/>
                    </a:lnTo>
                    <a:lnTo>
                      <a:pt x="5047" y="8076"/>
                    </a:lnTo>
                    <a:lnTo>
                      <a:pt x="5028" y="8038"/>
                    </a:lnTo>
                    <a:lnTo>
                      <a:pt x="4989" y="7981"/>
                    </a:lnTo>
                    <a:lnTo>
                      <a:pt x="4971" y="7962"/>
                    </a:lnTo>
                    <a:lnTo>
                      <a:pt x="4952" y="7962"/>
                    </a:lnTo>
                    <a:lnTo>
                      <a:pt x="4933" y="7943"/>
                    </a:lnTo>
                    <a:lnTo>
                      <a:pt x="4913" y="7905"/>
                    </a:lnTo>
                    <a:lnTo>
                      <a:pt x="4894" y="7885"/>
                    </a:lnTo>
                    <a:lnTo>
                      <a:pt x="4857" y="7848"/>
                    </a:lnTo>
                    <a:lnTo>
                      <a:pt x="4818" y="7809"/>
                    </a:lnTo>
                    <a:lnTo>
                      <a:pt x="4780" y="7771"/>
                    </a:lnTo>
                    <a:lnTo>
                      <a:pt x="4761" y="7714"/>
                    </a:lnTo>
                    <a:lnTo>
                      <a:pt x="4761" y="7695"/>
                    </a:lnTo>
                    <a:lnTo>
                      <a:pt x="4761" y="7657"/>
                    </a:lnTo>
                    <a:lnTo>
                      <a:pt x="4742" y="7638"/>
                    </a:lnTo>
                    <a:lnTo>
                      <a:pt x="4742" y="7619"/>
                    </a:lnTo>
                    <a:lnTo>
                      <a:pt x="4704" y="7581"/>
                    </a:lnTo>
                    <a:lnTo>
                      <a:pt x="4704" y="7562"/>
                    </a:lnTo>
                    <a:lnTo>
                      <a:pt x="4723" y="7543"/>
                    </a:lnTo>
                    <a:lnTo>
                      <a:pt x="4704" y="7486"/>
                    </a:lnTo>
                    <a:lnTo>
                      <a:pt x="4628" y="7409"/>
                    </a:lnTo>
                    <a:lnTo>
                      <a:pt x="4609" y="7372"/>
                    </a:lnTo>
                    <a:lnTo>
                      <a:pt x="4571" y="7295"/>
                    </a:lnTo>
                    <a:lnTo>
                      <a:pt x="4571" y="7276"/>
                    </a:lnTo>
                    <a:lnTo>
                      <a:pt x="4532" y="7257"/>
                    </a:lnTo>
                    <a:lnTo>
                      <a:pt x="4532" y="7238"/>
                    </a:lnTo>
                    <a:lnTo>
                      <a:pt x="4532" y="7200"/>
                    </a:lnTo>
                    <a:lnTo>
                      <a:pt x="4513" y="7162"/>
                    </a:lnTo>
                    <a:lnTo>
                      <a:pt x="4476" y="7105"/>
                    </a:lnTo>
                    <a:lnTo>
                      <a:pt x="4456" y="7086"/>
                    </a:lnTo>
                    <a:lnTo>
                      <a:pt x="4437" y="7067"/>
                    </a:lnTo>
                    <a:lnTo>
                      <a:pt x="4380" y="7047"/>
                    </a:lnTo>
                    <a:lnTo>
                      <a:pt x="4361" y="7028"/>
                    </a:lnTo>
                    <a:lnTo>
                      <a:pt x="4285" y="6914"/>
                    </a:lnTo>
                    <a:lnTo>
                      <a:pt x="4247" y="6857"/>
                    </a:lnTo>
                    <a:lnTo>
                      <a:pt x="4209" y="6857"/>
                    </a:lnTo>
                    <a:lnTo>
                      <a:pt x="4190" y="6876"/>
                    </a:lnTo>
                    <a:lnTo>
                      <a:pt x="4209" y="6895"/>
                    </a:lnTo>
                    <a:lnTo>
                      <a:pt x="4209" y="6914"/>
                    </a:lnTo>
                    <a:lnTo>
                      <a:pt x="4190" y="6933"/>
                    </a:lnTo>
                    <a:lnTo>
                      <a:pt x="4171" y="6914"/>
                    </a:lnTo>
                    <a:lnTo>
                      <a:pt x="4114" y="6876"/>
                    </a:lnTo>
                    <a:lnTo>
                      <a:pt x="4075" y="6876"/>
                    </a:lnTo>
                    <a:lnTo>
                      <a:pt x="4075" y="6857"/>
                    </a:lnTo>
                    <a:lnTo>
                      <a:pt x="4018" y="6800"/>
                    </a:lnTo>
                    <a:lnTo>
                      <a:pt x="4018" y="6781"/>
                    </a:lnTo>
                    <a:lnTo>
                      <a:pt x="4018" y="6724"/>
                    </a:lnTo>
                    <a:lnTo>
                      <a:pt x="3999" y="6724"/>
                    </a:lnTo>
                    <a:lnTo>
                      <a:pt x="3980" y="6705"/>
                    </a:lnTo>
                    <a:lnTo>
                      <a:pt x="3942" y="6647"/>
                    </a:lnTo>
                    <a:lnTo>
                      <a:pt x="3942" y="6590"/>
                    </a:lnTo>
                    <a:lnTo>
                      <a:pt x="3961" y="6552"/>
                    </a:lnTo>
                    <a:lnTo>
                      <a:pt x="3999" y="6514"/>
                    </a:lnTo>
                    <a:lnTo>
                      <a:pt x="4037" y="6457"/>
                    </a:lnTo>
                    <a:lnTo>
                      <a:pt x="4037" y="6400"/>
                    </a:lnTo>
                    <a:lnTo>
                      <a:pt x="4037" y="6343"/>
                    </a:lnTo>
                    <a:lnTo>
                      <a:pt x="4018" y="6305"/>
                    </a:lnTo>
                    <a:lnTo>
                      <a:pt x="3961" y="6248"/>
                    </a:lnTo>
                    <a:lnTo>
                      <a:pt x="3904" y="6209"/>
                    </a:lnTo>
                    <a:lnTo>
                      <a:pt x="3847" y="6209"/>
                    </a:lnTo>
                    <a:lnTo>
                      <a:pt x="3770" y="6190"/>
                    </a:lnTo>
                    <a:lnTo>
                      <a:pt x="3714" y="6171"/>
                    </a:lnTo>
                    <a:lnTo>
                      <a:pt x="3656" y="6114"/>
                    </a:lnTo>
                    <a:lnTo>
                      <a:pt x="3542" y="5828"/>
                    </a:lnTo>
                    <a:lnTo>
                      <a:pt x="3504" y="5752"/>
                    </a:lnTo>
                    <a:lnTo>
                      <a:pt x="3428" y="5638"/>
                    </a:lnTo>
                    <a:lnTo>
                      <a:pt x="3275" y="5295"/>
                    </a:lnTo>
                    <a:lnTo>
                      <a:pt x="3123" y="5028"/>
                    </a:lnTo>
                    <a:lnTo>
                      <a:pt x="3047" y="4914"/>
                    </a:lnTo>
                    <a:lnTo>
                      <a:pt x="2932" y="4819"/>
                    </a:lnTo>
                    <a:lnTo>
                      <a:pt x="2876" y="4761"/>
                    </a:lnTo>
                    <a:lnTo>
                      <a:pt x="2856" y="4666"/>
                    </a:lnTo>
                    <a:lnTo>
                      <a:pt x="2799" y="4571"/>
                    </a:lnTo>
                    <a:lnTo>
                      <a:pt x="2761" y="4438"/>
                    </a:lnTo>
                    <a:lnTo>
                      <a:pt x="2723" y="4438"/>
                    </a:lnTo>
                    <a:lnTo>
                      <a:pt x="2704" y="4419"/>
                    </a:lnTo>
                    <a:lnTo>
                      <a:pt x="2647" y="4343"/>
                    </a:lnTo>
                    <a:lnTo>
                      <a:pt x="2532" y="4228"/>
                    </a:lnTo>
                    <a:lnTo>
                      <a:pt x="2380" y="4038"/>
                    </a:lnTo>
                    <a:lnTo>
                      <a:pt x="2323" y="3943"/>
                    </a:lnTo>
                    <a:lnTo>
                      <a:pt x="2323" y="3923"/>
                    </a:lnTo>
                    <a:lnTo>
                      <a:pt x="2323" y="3904"/>
                    </a:lnTo>
                    <a:lnTo>
                      <a:pt x="2323" y="3886"/>
                    </a:lnTo>
                    <a:lnTo>
                      <a:pt x="2342" y="3847"/>
                    </a:lnTo>
                    <a:lnTo>
                      <a:pt x="2342" y="3828"/>
                    </a:lnTo>
                    <a:lnTo>
                      <a:pt x="2342" y="3809"/>
                    </a:lnTo>
                    <a:lnTo>
                      <a:pt x="2285" y="3733"/>
                    </a:lnTo>
                    <a:lnTo>
                      <a:pt x="2133" y="3542"/>
                    </a:lnTo>
                    <a:lnTo>
                      <a:pt x="2037" y="3486"/>
                    </a:lnTo>
                    <a:lnTo>
                      <a:pt x="2019" y="3466"/>
                    </a:lnTo>
                    <a:lnTo>
                      <a:pt x="1981" y="3410"/>
                    </a:lnTo>
                    <a:lnTo>
                      <a:pt x="1924" y="3333"/>
                    </a:lnTo>
                    <a:lnTo>
                      <a:pt x="1867" y="3276"/>
                    </a:lnTo>
                    <a:lnTo>
                      <a:pt x="1790" y="3143"/>
                    </a:lnTo>
                    <a:lnTo>
                      <a:pt x="1771" y="3085"/>
                    </a:lnTo>
                    <a:lnTo>
                      <a:pt x="1771" y="3029"/>
                    </a:lnTo>
                    <a:lnTo>
                      <a:pt x="1771" y="2952"/>
                    </a:lnTo>
                    <a:lnTo>
                      <a:pt x="1753" y="2914"/>
                    </a:lnTo>
                    <a:lnTo>
                      <a:pt x="1734" y="2895"/>
                    </a:lnTo>
                    <a:lnTo>
                      <a:pt x="1676" y="2819"/>
                    </a:lnTo>
                    <a:lnTo>
                      <a:pt x="1638" y="2762"/>
                    </a:lnTo>
                    <a:lnTo>
                      <a:pt x="1600" y="2648"/>
                    </a:lnTo>
                    <a:lnTo>
                      <a:pt x="1562" y="2590"/>
                    </a:lnTo>
                    <a:lnTo>
                      <a:pt x="1543" y="2571"/>
                    </a:lnTo>
                    <a:lnTo>
                      <a:pt x="1505" y="2552"/>
                    </a:lnTo>
                    <a:lnTo>
                      <a:pt x="1486" y="2552"/>
                    </a:lnTo>
                    <a:lnTo>
                      <a:pt x="1467" y="2533"/>
                    </a:lnTo>
                    <a:lnTo>
                      <a:pt x="1467" y="2495"/>
                    </a:lnTo>
                    <a:lnTo>
                      <a:pt x="1448" y="2457"/>
                    </a:lnTo>
                    <a:lnTo>
                      <a:pt x="1448" y="2400"/>
                    </a:lnTo>
                    <a:lnTo>
                      <a:pt x="1429" y="2381"/>
                    </a:lnTo>
                    <a:lnTo>
                      <a:pt x="1314" y="2267"/>
                    </a:lnTo>
                    <a:lnTo>
                      <a:pt x="1295" y="2209"/>
                    </a:lnTo>
                    <a:lnTo>
                      <a:pt x="1277" y="2190"/>
                    </a:lnTo>
                    <a:lnTo>
                      <a:pt x="1238" y="2171"/>
                    </a:lnTo>
                    <a:lnTo>
                      <a:pt x="1162" y="2095"/>
                    </a:lnTo>
                    <a:lnTo>
                      <a:pt x="1162" y="2114"/>
                    </a:lnTo>
                    <a:lnTo>
                      <a:pt x="1143" y="2114"/>
                    </a:lnTo>
                    <a:lnTo>
                      <a:pt x="1124" y="2095"/>
                    </a:lnTo>
                    <a:lnTo>
                      <a:pt x="1143" y="2057"/>
                    </a:lnTo>
                    <a:lnTo>
                      <a:pt x="1181" y="2038"/>
                    </a:lnTo>
                    <a:lnTo>
                      <a:pt x="1219" y="2019"/>
                    </a:lnTo>
                    <a:lnTo>
                      <a:pt x="1238" y="2038"/>
                    </a:lnTo>
                    <a:lnTo>
                      <a:pt x="1238" y="2019"/>
                    </a:lnTo>
                    <a:lnTo>
                      <a:pt x="1219" y="2000"/>
                    </a:lnTo>
                    <a:lnTo>
                      <a:pt x="1200" y="1981"/>
                    </a:lnTo>
                    <a:lnTo>
                      <a:pt x="1162" y="1981"/>
                    </a:lnTo>
                    <a:lnTo>
                      <a:pt x="1143" y="1962"/>
                    </a:lnTo>
                    <a:lnTo>
                      <a:pt x="1124" y="1962"/>
                    </a:lnTo>
                    <a:lnTo>
                      <a:pt x="1124" y="1981"/>
                    </a:lnTo>
                    <a:lnTo>
                      <a:pt x="1105" y="1962"/>
                    </a:lnTo>
                    <a:lnTo>
                      <a:pt x="1086" y="1942"/>
                    </a:lnTo>
                    <a:lnTo>
                      <a:pt x="1067" y="1942"/>
                    </a:lnTo>
                    <a:lnTo>
                      <a:pt x="1028" y="1942"/>
                    </a:lnTo>
                    <a:lnTo>
                      <a:pt x="991" y="1923"/>
                    </a:lnTo>
                    <a:lnTo>
                      <a:pt x="914" y="1847"/>
                    </a:lnTo>
                    <a:lnTo>
                      <a:pt x="896" y="1866"/>
                    </a:lnTo>
                    <a:lnTo>
                      <a:pt x="876" y="1866"/>
                    </a:lnTo>
                    <a:lnTo>
                      <a:pt x="857" y="1866"/>
                    </a:lnTo>
                    <a:lnTo>
                      <a:pt x="857" y="1886"/>
                    </a:lnTo>
                    <a:lnTo>
                      <a:pt x="876" y="1905"/>
                    </a:lnTo>
                    <a:lnTo>
                      <a:pt x="857" y="1886"/>
                    </a:lnTo>
                    <a:lnTo>
                      <a:pt x="838" y="1866"/>
                    </a:lnTo>
                    <a:lnTo>
                      <a:pt x="800" y="1866"/>
                    </a:lnTo>
                    <a:lnTo>
                      <a:pt x="781" y="1866"/>
                    </a:lnTo>
                    <a:lnTo>
                      <a:pt x="762" y="1886"/>
                    </a:lnTo>
                    <a:lnTo>
                      <a:pt x="705" y="1905"/>
                    </a:lnTo>
                    <a:lnTo>
                      <a:pt x="686" y="1905"/>
                    </a:lnTo>
                    <a:lnTo>
                      <a:pt x="686" y="1923"/>
                    </a:lnTo>
                    <a:lnTo>
                      <a:pt x="667" y="1942"/>
                    </a:lnTo>
                    <a:lnTo>
                      <a:pt x="667" y="1923"/>
                    </a:lnTo>
                    <a:lnTo>
                      <a:pt x="647" y="1923"/>
                    </a:lnTo>
                    <a:lnTo>
                      <a:pt x="629" y="1923"/>
                    </a:lnTo>
                    <a:lnTo>
                      <a:pt x="591" y="1923"/>
                    </a:lnTo>
                    <a:lnTo>
                      <a:pt x="552" y="1923"/>
                    </a:lnTo>
                    <a:lnTo>
                      <a:pt x="515" y="1962"/>
                    </a:lnTo>
                    <a:lnTo>
                      <a:pt x="515" y="1942"/>
                    </a:lnTo>
                    <a:lnTo>
                      <a:pt x="515" y="1923"/>
                    </a:lnTo>
                    <a:lnTo>
                      <a:pt x="515" y="1905"/>
                    </a:lnTo>
                    <a:lnTo>
                      <a:pt x="515" y="1886"/>
                    </a:lnTo>
                    <a:lnTo>
                      <a:pt x="533" y="1866"/>
                    </a:lnTo>
                    <a:lnTo>
                      <a:pt x="552" y="1866"/>
                    </a:lnTo>
                    <a:lnTo>
                      <a:pt x="533" y="1866"/>
                    </a:lnTo>
                    <a:lnTo>
                      <a:pt x="515" y="1847"/>
                    </a:lnTo>
                    <a:lnTo>
                      <a:pt x="495" y="1866"/>
                    </a:lnTo>
                    <a:lnTo>
                      <a:pt x="476" y="1866"/>
                    </a:lnTo>
                    <a:lnTo>
                      <a:pt x="476" y="1886"/>
                    </a:lnTo>
                    <a:lnTo>
                      <a:pt x="495" y="1886"/>
                    </a:lnTo>
                    <a:lnTo>
                      <a:pt x="495" y="1905"/>
                    </a:lnTo>
                    <a:lnTo>
                      <a:pt x="476" y="1905"/>
                    </a:lnTo>
                    <a:lnTo>
                      <a:pt x="457" y="1923"/>
                    </a:lnTo>
                    <a:lnTo>
                      <a:pt x="438" y="1962"/>
                    </a:lnTo>
                    <a:lnTo>
                      <a:pt x="438" y="1942"/>
                    </a:lnTo>
                    <a:lnTo>
                      <a:pt x="419" y="1942"/>
                    </a:lnTo>
                    <a:lnTo>
                      <a:pt x="419" y="1923"/>
                    </a:lnTo>
                    <a:lnTo>
                      <a:pt x="438" y="1905"/>
                    </a:lnTo>
                    <a:lnTo>
                      <a:pt x="457" y="1905"/>
                    </a:lnTo>
                    <a:lnTo>
                      <a:pt x="476" y="1905"/>
                    </a:lnTo>
                    <a:lnTo>
                      <a:pt x="476" y="1886"/>
                    </a:lnTo>
                    <a:lnTo>
                      <a:pt x="476" y="1866"/>
                    </a:lnTo>
                    <a:lnTo>
                      <a:pt x="438" y="1866"/>
                    </a:lnTo>
                    <a:lnTo>
                      <a:pt x="419" y="1866"/>
                    </a:lnTo>
                    <a:lnTo>
                      <a:pt x="400" y="1886"/>
                    </a:lnTo>
                    <a:lnTo>
                      <a:pt x="400" y="1905"/>
                    </a:lnTo>
                    <a:lnTo>
                      <a:pt x="381" y="1905"/>
                    </a:lnTo>
                    <a:lnTo>
                      <a:pt x="381" y="1886"/>
                    </a:lnTo>
                    <a:lnTo>
                      <a:pt x="362" y="1886"/>
                    </a:lnTo>
                    <a:lnTo>
                      <a:pt x="362" y="1905"/>
                    </a:lnTo>
                    <a:lnTo>
                      <a:pt x="343" y="1905"/>
                    </a:lnTo>
                    <a:lnTo>
                      <a:pt x="343" y="1886"/>
                    </a:lnTo>
                    <a:lnTo>
                      <a:pt x="343" y="1866"/>
                    </a:lnTo>
                    <a:lnTo>
                      <a:pt x="324" y="1866"/>
                    </a:lnTo>
                    <a:lnTo>
                      <a:pt x="305" y="1886"/>
                    </a:lnTo>
                    <a:lnTo>
                      <a:pt x="305" y="1866"/>
                    </a:lnTo>
                    <a:lnTo>
                      <a:pt x="286" y="1866"/>
                    </a:lnTo>
                    <a:lnTo>
                      <a:pt x="286" y="1847"/>
                    </a:lnTo>
                    <a:lnTo>
                      <a:pt x="266" y="1828"/>
                    </a:lnTo>
                    <a:lnTo>
                      <a:pt x="266" y="1809"/>
                    </a:lnTo>
                    <a:lnTo>
                      <a:pt x="248" y="1809"/>
                    </a:lnTo>
                    <a:lnTo>
                      <a:pt x="248" y="1828"/>
                    </a:lnTo>
                    <a:lnTo>
                      <a:pt x="229" y="1828"/>
                    </a:lnTo>
                    <a:lnTo>
                      <a:pt x="210" y="1809"/>
                    </a:lnTo>
                    <a:lnTo>
                      <a:pt x="210" y="1828"/>
                    </a:lnTo>
                    <a:lnTo>
                      <a:pt x="210" y="1847"/>
                    </a:lnTo>
                    <a:lnTo>
                      <a:pt x="190" y="1866"/>
                    </a:lnTo>
                    <a:lnTo>
                      <a:pt x="153" y="1886"/>
                    </a:lnTo>
                    <a:lnTo>
                      <a:pt x="153" y="1905"/>
                    </a:lnTo>
                    <a:lnTo>
                      <a:pt x="190" y="1942"/>
                    </a:lnTo>
                    <a:lnTo>
                      <a:pt x="190" y="1962"/>
                    </a:lnTo>
                    <a:lnTo>
                      <a:pt x="171" y="1962"/>
                    </a:lnTo>
                    <a:lnTo>
                      <a:pt x="153" y="1962"/>
                    </a:lnTo>
                    <a:lnTo>
                      <a:pt x="134" y="2000"/>
                    </a:lnTo>
                    <a:lnTo>
                      <a:pt x="134" y="2019"/>
                    </a:lnTo>
                    <a:lnTo>
                      <a:pt x="114" y="2038"/>
                    </a:lnTo>
                    <a:lnTo>
                      <a:pt x="76" y="2038"/>
                    </a:lnTo>
                    <a:lnTo>
                      <a:pt x="95" y="2038"/>
                    </a:lnTo>
                    <a:lnTo>
                      <a:pt x="95" y="2019"/>
                    </a:lnTo>
                    <a:lnTo>
                      <a:pt x="76" y="2019"/>
                    </a:lnTo>
                    <a:lnTo>
                      <a:pt x="76" y="1981"/>
                    </a:lnTo>
                    <a:lnTo>
                      <a:pt x="76" y="1962"/>
                    </a:lnTo>
                    <a:lnTo>
                      <a:pt x="76" y="1905"/>
                    </a:lnTo>
                    <a:lnTo>
                      <a:pt x="57" y="1886"/>
                    </a:lnTo>
                    <a:lnTo>
                      <a:pt x="0" y="1905"/>
                    </a:lnTo>
                    <a:lnTo>
                      <a:pt x="19" y="1886"/>
                    </a:lnTo>
                    <a:lnTo>
                      <a:pt x="0" y="1866"/>
                    </a:lnTo>
                    <a:lnTo>
                      <a:pt x="38" y="1828"/>
                    </a:lnTo>
                    <a:lnTo>
                      <a:pt x="57" y="1809"/>
                    </a:lnTo>
                    <a:lnTo>
                      <a:pt x="76" y="1790"/>
                    </a:lnTo>
                    <a:lnTo>
                      <a:pt x="95" y="1771"/>
                    </a:lnTo>
                    <a:lnTo>
                      <a:pt x="114" y="1771"/>
                    </a:lnTo>
                    <a:lnTo>
                      <a:pt x="95" y="1752"/>
                    </a:lnTo>
                    <a:lnTo>
                      <a:pt x="95" y="1733"/>
                    </a:lnTo>
                    <a:lnTo>
                      <a:pt x="114" y="1733"/>
                    </a:lnTo>
                    <a:lnTo>
                      <a:pt x="114" y="1714"/>
                    </a:lnTo>
                    <a:lnTo>
                      <a:pt x="134" y="1714"/>
                    </a:lnTo>
                    <a:lnTo>
                      <a:pt x="134" y="1733"/>
                    </a:lnTo>
                    <a:lnTo>
                      <a:pt x="114" y="1733"/>
                    </a:lnTo>
                    <a:lnTo>
                      <a:pt x="134" y="1752"/>
                    </a:lnTo>
                    <a:lnTo>
                      <a:pt x="153" y="1752"/>
                    </a:lnTo>
                    <a:lnTo>
                      <a:pt x="171" y="1733"/>
                    </a:lnTo>
                    <a:lnTo>
                      <a:pt x="171" y="1714"/>
                    </a:lnTo>
                    <a:lnTo>
                      <a:pt x="153" y="1714"/>
                    </a:lnTo>
                    <a:lnTo>
                      <a:pt x="153" y="1695"/>
                    </a:lnTo>
                    <a:lnTo>
                      <a:pt x="153" y="1676"/>
                    </a:lnTo>
                    <a:lnTo>
                      <a:pt x="171" y="1657"/>
                    </a:lnTo>
                    <a:lnTo>
                      <a:pt x="190" y="1657"/>
                    </a:lnTo>
                    <a:lnTo>
                      <a:pt x="190" y="1638"/>
                    </a:lnTo>
                    <a:lnTo>
                      <a:pt x="171" y="1619"/>
                    </a:lnTo>
                    <a:lnTo>
                      <a:pt x="190" y="1524"/>
                    </a:lnTo>
                    <a:lnTo>
                      <a:pt x="210" y="1524"/>
                    </a:lnTo>
                    <a:lnTo>
                      <a:pt x="210" y="1543"/>
                    </a:lnTo>
                    <a:lnTo>
                      <a:pt x="229" y="1543"/>
                    </a:lnTo>
                    <a:lnTo>
                      <a:pt x="229" y="1505"/>
                    </a:lnTo>
                    <a:lnTo>
                      <a:pt x="210" y="1524"/>
                    </a:lnTo>
                    <a:lnTo>
                      <a:pt x="190" y="1505"/>
                    </a:lnTo>
                    <a:lnTo>
                      <a:pt x="229" y="1485"/>
                    </a:lnTo>
                    <a:lnTo>
                      <a:pt x="266" y="1409"/>
                    </a:lnTo>
                    <a:lnTo>
                      <a:pt x="305" y="1333"/>
                    </a:lnTo>
                    <a:lnTo>
                      <a:pt x="324" y="1219"/>
                    </a:lnTo>
                    <a:lnTo>
                      <a:pt x="362" y="1180"/>
                    </a:lnTo>
                    <a:lnTo>
                      <a:pt x="381" y="1104"/>
                    </a:lnTo>
                    <a:lnTo>
                      <a:pt x="381" y="1066"/>
                    </a:lnTo>
                    <a:lnTo>
                      <a:pt x="438" y="971"/>
                    </a:lnTo>
                    <a:lnTo>
                      <a:pt x="419" y="876"/>
                    </a:lnTo>
                    <a:lnTo>
                      <a:pt x="419" y="781"/>
                    </a:lnTo>
                    <a:lnTo>
                      <a:pt x="400" y="685"/>
                    </a:lnTo>
                    <a:lnTo>
                      <a:pt x="419" y="552"/>
                    </a:lnTo>
                    <a:lnTo>
                      <a:pt x="457" y="476"/>
                    </a:lnTo>
                    <a:lnTo>
                      <a:pt x="476" y="419"/>
                    </a:lnTo>
                    <a:lnTo>
                      <a:pt x="495" y="362"/>
                    </a:lnTo>
                    <a:lnTo>
                      <a:pt x="515" y="323"/>
                    </a:lnTo>
                    <a:lnTo>
                      <a:pt x="495" y="305"/>
                    </a:lnTo>
                    <a:lnTo>
                      <a:pt x="495" y="286"/>
                    </a:lnTo>
                    <a:lnTo>
                      <a:pt x="515" y="228"/>
                    </a:lnTo>
                    <a:lnTo>
                      <a:pt x="515" y="209"/>
                    </a:lnTo>
                    <a:lnTo>
                      <a:pt x="667" y="209"/>
                    </a:lnTo>
                    <a:lnTo>
                      <a:pt x="743" y="190"/>
                    </a:lnTo>
                    <a:lnTo>
                      <a:pt x="800" y="190"/>
                    </a:lnTo>
                    <a:lnTo>
                      <a:pt x="952" y="228"/>
                    </a:lnTo>
                    <a:lnTo>
                      <a:pt x="1219" y="266"/>
                    </a:lnTo>
                    <a:lnTo>
                      <a:pt x="1277" y="247"/>
                    </a:lnTo>
                    <a:lnTo>
                      <a:pt x="1314" y="228"/>
                    </a:lnTo>
                    <a:lnTo>
                      <a:pt x="1372" y="171"/>
                    </a:lnTo>
                    <a:lnTo>
                      <a:pt x="1429" y="133"/>
                    </a:lnTo>
                    <a:lnTo>
                      <a:pt x="1524" y="114"/>
                    </a:lnTo>
                    <a:lnTo>
                      <a:pt x="1905" y="38"/>
                    </a:lnTo>
                    <a:lnTo>
                      <a:pt x="2151" y="19"/>
                    </a:lnTo>
                    <a:lnTo>
                      <a:pt x="2304" y="0"/>
                    </a:lnTo>
                    <a:lnTo>
                      <a:pt x="2418" y="0"/>
                    </a:lnTo>
                    <a:lnTo>
                      <a:pt x="2799" y="76"/>
                    </a:lnTo>
                    <a:lnTo>
                      <a:pt x="2837" y="114"/>
                    </a:lnTo>
                    <a:lnTo>
                      <a:pt x="2932" y="171"/>
                    </a:lnTo>
                    <a:lnTo>
                      <a:pt x="2990" y="228"/>
                    </a:lnTo>
                    <a:lnTo>
                      <a:pt x="3466" y="857"/>
                    </a:lnTo>
                    <a:lnTo>
                      <a:pt x="3485" y="876"/>
                    </a:lnTo>
                    <a:lnTo>
                      <a:pt x="3504" y="876"/>
                    </a:lnTo>
                    <a:lnTo>
                      <a:pt x="3580" y="895"/>
                    </a:lnTo>
                    <a:lnTo>
                      <a:pt x="3618" y="914"/>
                    </a:lnTo>
                    <a:lnTo>
                      <a:pt x="3656" y="895"/>
                    </a:lnTo>
                    <a:lnTo>
                      <a:pt x="3866" y="819"/>
                    </a:lnTo>
                    <a:lnTo>
                      <a:pt x="4304" y="723"/>
                    </a:lnTo>
                    <a:lnTo>
                      <a:pt x="4456" y="723"/>
                    </a:lnTo>
                    <a:lnTo>
                      <a:pt x="4571" y="743"/>
                    </a:lnTo>
                    <a:lnTo>
                      <a:pt x="4857" y="838"/>
                    </a:lnTo>
                    <a:lnTo>
                      <a:pt x="5009" y="876"/>
                    </a:lnTo>
                    <a:lnTo>
                      <a:pt x="5333" y="895"/>
                    </a:lnTo>
                    <a:lnTo>
                      <a:pt x="5390" y="876"/>
                    </a:lnTo>
                    <a:lnTo>
                      <a:pt x="5428" y="857"/>
                    </a:lnTo>
                    <a:lnTo>
                      <a:pt x="5466" y="819"/>
                    </a:lnTo>
                    <a:lnTo>
                      <a:pt x="5485" y="781"/>
                    </a:lnTo>
                    <a:lnTo>
                      <a:pt x="5561" y="571"/>
                    </a:lnTo>
                    <a:lnTo>
                      <a:pt x="5580" y="533"/>
                    </a:lnTo>
                    <a:lnTo>
                      <a:pt x="5619" y="495"/>
                    </a:lnTo>
                    <a:lnTo>
                      <a:pt x="5656" y="457"/>
                    </a:lnTo>
                    <a:lnTo>
                      <a:pt x="5771" y="381"/>
                    </a:lnTo>
                    <a:lnTo>
                      <a:pt x="5904" y="266"/>
                    </a:lnTo>
                    <a:lnTo>
                      <a:pt x="5942" y="247"/>
                    </a:lnTo>
                    <a:lnTo>
                      <a:pt x="5980" y="247"/>
                    </a:lnTo>
                    <a:lnTo>
                      <a:pt x="6018" y="286"/>
                    </a:lnTo>
                    <a:lnTo>
                      <a:pt x="6037" y="323"/>
                    </a:lnTo>
                    <a:lnTo>
                      <a:pt x="6037" y="381"/>
                    </a:lnTo>
                    <a:lnTo>
                      <a:pt x="6018" y="723"/>
                    </a:lnTo>
                    <a:lnTo>
                      <a:pt x="6037" y="914"/>
                    </a:lnTo>
                    <a:lnTo>
                      <a:pt x="6037" y="1028"/>
                    </a:lnTo>
                    <a:lnTo>
                      <a:pt x="6056" y="1124"/>
                    </a:lnTo>
                    <a:lnTo>
                      <a:pt x="6095" y="1200"/>
                    </a:lnTo>
                    <a:lnTo>
                      <a:pt x="6113" y="1238"/>
                    </a:lnTo>
                    <a:lnTo>
                      <a:pt x="6152" y="1295"/>
                    </a:lnTo>
                    <a:lnTo>
                      <a:pt x="6171" y="1333"/>
                    </a:lnTo>
                    <a:lnTo>
                      <a:pt x="6304" y="1429"/>
                    </a:lnTo>
                    <a:lnTo>
                      <a:pt x="6399" y="1485"/>
                    </a:lnTo>
                    <a:lnTo>
                      <a:pt x="6590" y="1561"/>
                    </a:lnTo>
                    <a:lnTo>
                      <a:pt x="6723" y="1581"/>
                    </a:lnTo>
                    <a:lnTo>
                      <a:pt x="7085" y="1619"/>
                    </a:lnTo>
                    <a:lnTo>
                      <a:pt x="7161" y="1619"/>
                    </a:lnTo>
                    <a:lnTo>
                      <a:pt x="7219" y="1600"/>
                    </a:lnTo>
                    <a:lnTo>
                      <a:pt x="7275" y="1561"/>
                    </a:lnTo>
                    <a:lnTo>
                      <a:pt x="7333" y="1561"/>
                    </a:lnTo>
                    <a:lnTo>
                      <a:pt x="7371" y="1561"/>
                    </a:lnTo>
                    <a:lnTo>
                      <a:pt x="7447" y="1600"/>
                    </a:lnTo>
                    <a:lnTo>
                      <a:pt x="7485" y="1619"/>
                    </a:lnTo>
                    <a:lnTo>
                      <a:pt x="7523" y="1619"/>
                    </a:lnTo>
                    <a:lnTo>
                      <a:pt x="7600" y="1619"/>
                    </a:lnTo>
                    <a:lnTo>
                      <a:pt x="7656" y="1752"/>
                    </a:lnTo>
                    <a:lnTo>
                      <a:pt x="7676" y="1771"/>
                    </a:lnTo>
                    <a:lnTo>
                      <a:pt x="7714" y="1809"/>
                    </a:lnTo>
                    <a:lnTo>
                      <a:pt x="7771" y="1809"/>
                    </a:lnTo>
                    <a:lnTo>
                      <a:pt x="7809" y="1809"/>
                    </a:lnTo>
                    <a:lnTo>
                      <a:pt x="7866" y="1790"/>
                    </a:lnTo>
                    <a:lnTo>
                      <a:pt x="8057" y="1695"/>
                    </a:lnTo>
                    <a:lnTo>
                      <a:pt x="8113" y="1676"/>
                    </a:lnTo>
                    <a:lnTo>
                      <a:pt x="8171" y="1657"/>
                    </a:lnTo>
                    <a:lnTo>
                      <a:pt x="8228" y="1657"/>
                    </a:lnTo>
                    <a:lnTo>
                      <a:pt x="8266" y="1676"/>
                    </a:lnTo>
                    <a:lnTo>
                      <a:pt x="8285" y="1695"/>
                    </a:lnTo>
                    <a:lnTo>
                      <a:pt x="8361" y="1752"/>
                    </a:lnTo>
                    <a:lnTo>
                      <a:pt x="8399" y="1790"/>
                    </a:lnTo>
                    <a:lnTo>
                      <a:pt x="8418" y="1809"/>
                    </a:lnTo>
                    <a:lnTo>
                      <a:pt x="8475" y="1828"/>
                    </a:lnTo>
                    <a:lnTo>
                      <a:pt x="9085" y="1981"/>
                    </a:lnTo>
                    <a:lnTo>
                      <a:pt x="9180" y="2019"/>
                    </a:lnTo>
                    <a:lnTo>
                      <a:pt x="9256" y="2057"/>
                    </a:lnTo>
                    <a:lnTo>
                      <a:pt x="9295" y="2095"/>
                    </a:lnTo>
                    <a:lnTo>
                      <a:pt x="9295" y="2114"/>
                    </a:lnTo>
                    <a:lnTo>
                      <a:pt x="9352" y="2152"/>
                    </a:lnTo>
                    <a:lnTo>
                      <a:pt x="9409" y="2190"/>
                    </a:lnTo>
                    <a:lnTo>
                      <a:pt x="9523" y="2247"/>
                    </a:lnTo>
                    <a:lnTo>
                      <a:pt x="9733" y="2438"/>
                    </a:lnTo>
                    <a:lnTo>
                      <a:pt x="9847" y="2552"/>
                    </a:lnTo>
                    <a:lnTo>
                      <a:pt x="9866" y="2590"/>
                    </a:lnTo>
                    <a:lnTo>
                      <a:pt x="9885" y="2628"/>
                    </a:lnTo>
                    <a:lnTo>
                      <a:pt x="10094" y="3466"/>
                    </a:lnTo>
                    <a:lnTo>
                      <a:pt x="10114" y="3505"/>
                    </a:lnTo>
                    <a:lnTo>
                      <a:pt x="10152" y="3542"/>
                    </a:lnTo>
                    <a:lnTo>
                      <a:pt x="10171" y="3581"/>
                    </a:lnTo>
                    <a:lnTo>
                      <a:pt x="10247" y="3638"/>
                    </a:lnTo>
                    <a:lnTo>
                      <a:pt x="10475" y="3752"/>
                    </a:lnTo>
                    <a:lnTo>
                      <a:pt x="10514" y="3790"/>
                    </a:lnTo>
                    <a:lnTo>
                      <a:pt x="10571" y="3847"/>
                    </a:lnTo>
                    <a:lnTo>
                      <a:pt x="10571" y="3886"/>
                    </a:lnTo>
                    <a:lnTo>
                      <a:pt x="10571" y="3923"/>
                    </a:lnTo>
                    <a:lnTo>
                      <a:pt x="10552" y="3962"/>
                    </a:lnTo>
                    <a:lnTo>
                      <a:pt x="10514" y="4019"/>
                    </a:lnTo>
                    <a:lnTo>
                      <a:pt x="10475" y="4057"/>
                    </a:lnTo>
                    <a:lnTo>
                      <a:pt x="10247" y="4248"/>
                    </a:lnTo>
                    <a:lnTo>
                      <a:pt x="10171" y="4362"/>
                    </a:lnTo>
                    <a:lnTo>
                      <a:pt x="10114" y="4495"/>
                    </a:lnTo>
                    <a:lnTo>
                      <a:pt x="9999" y="4819"/>
                    </a:lnTo>
                    <a:lnTo>
                      <a:pt x="9962" y="4895"/>
                    </a:lnTo>
                    <a:lnTo>
                      <a:pt x="9923" y="4933"/>
                    </a:lnTo>
                    <a:lnTo>
                      <a:pt x="9904" y="4952"/>
                    </a:lnTo>
                    <a:lnTo>
                      <a:pt x="9847" y="4876"/>
                    </a:lnTo>
                    <a:lnTo>
                      <a:pt x="9809" y="4838"/>
                    </a:lnTo>
                    <a:lnTo>
                      <a:pt x="9771" y="4819"/>
                    </a:lnTo>
                    <a:lnTo>
                      <a:pt x="9713" y="4800"/>
                    </a:lnTo>
                    <a:lnTo>
                      <a:pt x="8933" y="4933"/>
                    </a:lnTo>
                    <a:lnTo>
                      <a:pt x="8742" y="4933"/>
                    </a:lnTo>
                    <a:lnTo>
                      <a:pt x="8647" y="4914"/>
                    </a:lnTo>
                    <a:lnTo>
                      <a:pt x="8571" y="4895"/>
                    </a:lnTo>
                    <a:lnTo>
                      <a:pt x="8361" y="4724"/>
                    </a:lnTo>
                    <a:lnTo>
                      <a:pt x="8113" y="4629"/>
                    </a:lnTo>
                    <a:lnTo>
                      <a:pt x="8037" y="4590"/>
                    </a:lnTo>
                    <a:lnTo>
                      <a:pt x="7999" y="4552"/>
                    </a:lnTo>
                    <a:lnTo>
                      <a:pt x="7981" y="4476"/>
                    </a:lnTo>
                    <a:lnTo>
                      <a:pt x="7942" y="4438"/>
                    </a:lnTo>
                    <a:lnTo>
                      <a:pt x="7904" y="4400"/>
                    </a:lnTo>
                    <a:lnTo>
                      <a:pt x="7866" y="4381"/>
                    </a:lnTo>
                    <a:lnTo>
                      <a:pt x="7847" y="4419"/>
                    </a:lnTo>
                    <a:lnTo>
                      <a:pt x="7847" y="4457"/>
                    </a:lnTo>
                    <a:lnTo>
                      <a:pt x="7847" y="4495"/>
                    </a:lnTo>
                    <a:lnTo>
                      <a:pt x="7866" y="4533"/>
                    </a:lnTo>
                    <a:lnTo>
                      <a:pt x="7847" y="4571"/>
                    </a:lnTo>
                    <a:lnTo>
                      <a:pt x="7809" y="4590"/>
                    </a:lnTo>
                    <a:lnTo>
                      <a:pt x="7752" y="4590"/>
                    </a:lnTo>
                    <a:lnTo>
                      <a:pt x="7714" y="4571"/>
                    </a:lnTo>
                    <a:lnTo>
                      <a:pt x="7580" y="4495"/>
                    </a:lnTo>
                    <a:lnTo>
                      <a:pt x="7504" y="4476"/>
                    </a:lnTo>
                    <a:lnTo>
                      <a:pt x="7466" y="4476"/>
                    </a:lnTo>
                    <a:lnTo>
                      <a:pt x="7428" y="4495"/>
                    </a:lnTo>
                    <a:lnTo>
                      <a:pt x="7409" y="4495"/>
                    </a:lnTo>
                    <a:lnTo>
                      <a:pt x="7237" y="4629"/>
                    </a:lnTo>
                    <a:lnTo>
                      <a:pt x="7180" y="4666"/>
                    </a:lnTo>
                    <a:lnTo>
                      <a:pt x="7123" y="4685"/>
                    </a:lnTo>
                    <a:lnTo>
                      <a:pt x="7085" y="4666"/>
                    </a:lnTo>
                    <a:lnTo>
                      <a:pt x="7066" y="4647"/>
                    </a:lnTo>
                    <a:lnTo>
                      <a:pt x="7066" y="4590"/>
                    </a:lnTo>
                    <a:lnTo>
                      <a:pt x="7066" y="4552"/>
                    </a:lnTo>
                    <a:lnTo>
                      <a:pt x="7066" y="4514"/>
                    </a:lnTo>
                    <a:lnTo>
                      <a:pt x="7066" y="4476"/>
                    </a:lnTo>
                    <a:lnTo>
                      <a:pt x="7028" y="4438"/>
                    </a:lnTo>
                    <a:lnTo>
                      <a:pt x="6914" y="4362"/>
                    </a:lnTo>
                    <a:lnTo>
                      <a:pt x="6875" y="4324"/>
                    </a:lnTo>
                    <a:lnTo>
                      <a:pt x="6857" y="4285"/>
                    </a:lnTo>
                    <a:lnTo>
                      <a:pt x="6857" y="4267"/>
                    </a:lnTo>
                    <a:lnTo>
                      <a:pt x="6857" y="4248"/>
                    </a:lnTo>
                    <a:lnTo>
                      <a:pt x="6857" y="4228"/>
                    </a:lnTo>
                    <a:lnTo>
                      <a:pt x="6857" y="4190"/>
                    </a:lnTo>
                    <a:lnTo>
                      <a:pt x="6838" y="4171"/>
                    </a:lnTo>
                    <a:lnTo>
                      <a:pt x="6818" y="4133"/>
                    </a:lnTo>
                    <a:lnTo>
                      <a:pt x="6780" y="4133"/>
                    </a:lnTo>
                    <a:lnTo>
                      <a:pt x="6723" y="4114"/>
                    </a:lnTo>
                    <a:lnTo>
                      <a:pt x="6533" y="4114"/>
                    </a:lnTo>
                    <a:lnTo>
                      <a:pt x="6457" y="4095"/>
                    </a:lnTo>
                    <a:lnTo>
                      <a:pt x="6399" y="4076"/>
                    </a:lnTo>
                    <a:lnTo>
                      <a:pt x="6361" y="4038"/>
                    </a:lnTo>
                    <a:lnTo>
                      <a:pt x="6247" y="3867"/>
                    </a:lnTo>
                    <a:lnTo>
                      <a:pt x="6228" y="3809"/>
                    </a:lnTo>
                    <a:lnTo>
                      <a:pt x="6190" y="3714"/>
                    </a:lnTo>
                    <a:lnTo>
                      <a:pt x="6132" y="3524"/>
                    </a:lnTo>
                    <a:lnTo>
                      <a:pt x="6113" y="3486"/>
                    </a:lnTo>
                    <a:lnTo>
                      <a:pt x="6095" y="3447"/>
                    </a:lnTo>
                    <a:lnTo>
                      <a:pt x="6037" y="3410"/>
                    </a:lnTo>
                    <a:lnTo>
                      <a:pt x="6000" y="3390"/>
                    </a:lnTo>
                    <a:lnTo>
                      <a:pt x="5961" y="3410"/>
                    </a:lnTo>
                    <a:lnTo>
                      <a:pt x="5619" y="3600"/>
                    </a:lnTo>
                    <a:lnTo>
                      <a:pt x="5580" y="3600"/>
                    </a:lnTo>
                    <a:lnTo>
                      <a:pt x="5523" y="3619"/>
                    </a:lnTo>
                    <a:lnTo>
                      <a:pt x="5485" y="3619"/>
                    </a:lnTo>
                    <a:lnTo>
                      <a:pt x="5409" y="3600"/>
                    </a:lnTo>
                    <a:lnTo>
                      <a:pt x="5352" y="3581"/>
                    </a:lnTo>
                    <a:lnTo>
                      <a:pt x="5199" y="3466"/>
                    </a:lnTo>
                    <a:lnTo>
                      <a:pt x="5104" y="3428"/>
                    </a:lnTo>
                    <a:lnTo>
                      <a:pt x="5047" y="3428"/>
                    </a:lnTo>
                    <a:lnTo>
                      <a:pt x="4989" y="3428"/>
                    </a:lnTo>
                    <a:lnTo>
                      <a:pt x="4952" y="3447"/>
                    </a:lnTo>
                    <a:lnTo>
                      <a:pt x="4476" y="3676"/>
                    </a:lnTo>
                    <a:lnTo>
                      <a:pt x="4247" y="3733"/>
                    </a:lnTo>
                    <a:lnTo>
                      <a:pt x="4209" y="3752"/>
                    </a:lnTo>
                    <a:lnTo>
                      <a:pt x="4190" y="3771"/>
                    </a:lnTo>
                    <a:lnTo>
                      <a:pt x="4171" y="3809"/>
                    </a:lnTo>
                    <a:lnTo>
                      <a:pt x="4171" y="3847"/>
                    </a:lnTo>
                    <a:lnTo>
                      <a:pt x="4209" y="3867"/>
                    </a:lnTo>
                    <a:lnTo>
                      <a:pt x="4247" y="3867"/>
                    </a:lnTo>
                    <a:lnTo>
                      <a:pt x="4380" y="3847"/>
                    </a:lnTo>
                    <a:lnTo>
                      <a:pt x="4399" y="3847"/>
                    </a:lnTo>
                    <a:lnTo>
                      <a:pt x="4437" y="3847"/>
                    </a:lnTo>
                    <a:lnTo>
                      <a:pt x="4456" y="3867"/>
                    </a:lnTo>
                    <a:lnTo>
                      <a:pt x="4495" y="3886"/>
                    </a:lnTo>
                    <a:lnTo>
                      <a:pt x="4532" y="3923"/>
                    </a:lnTo>
                    <a:lnTo>
                      <a:pt x="4532" y="3943"/>
                    </a:lnTo>
                    <a:lnTo>
                      <a:pt x="4552" y="3981"/>
                    </a:lnTo>
                    <a:lnTo>
                      <a:pt x="4590" y="4114"/>
                    </a:lnTo>
                    <a:lnTo>
                      <a:pt x="4590" y="4171"/>
                    </a:lnTo>
                    <a:lnTo>
                      <a:pt x="4590" y="4285"/>
                    </a:lnTo>
                    <a:lnTo>
                      <a:pt x="4552" y="4571"/>
                    </a:lnTo>
                    <a:lnTo>
                      <a:pt x="4552" y="4666"/>
                    </a:lnTo>
                    <a:lnTo>
                      <a:pt x="4552" y="4705"/>
                    </a:lnTo>
                    <a:lnTo>
                      <a:pt x="4571" y="4761"/>
                    </a:lnTo>
                    <a:lnTo>
                      <a:pt x="4590" y="4800"/>
                    </a:lnTo>
                    <a:lnTo>
                      <a:pt x="4609" y="4838"/>
                    </a:lnTo>
                    <a:lnTo>
                      <a:pt x="4647" y="4895"/>
                    </a:lnTo>
                    <a:lnTo>
                      <a:pt x="4685" y="4933"/>
                    </a:lnTo>
                    <a:lnTo>
                      <a:pt x="4723" y="4952"/>
                    </a:lnTo>
                    <a:lnTo>
                      <a:pt x="4780" y="4971"/>
                    </a:lnTo>
                    <a:lnTo>
                      <a:pt x="4989" y="5028"/>
                    </a:lnTo>
                    <a:lnTo>
                      <a:pt x="5028" y="5066"/>
                    </a:lnTo>
                    <a:lnTo>
                      <a:pt x="5066" y="5105"/>
                    </a:lnTo>
                    <a:lnTo>
                      <a:pt x="5085" y="5142"/>
                    </a:lnTo>
                    <a:lnTo>
                      <a:pt x="5085" y="5200"/>
                    </a:lnTo>
                    <a:lnTo>
                      <a:pt x="5085" y="5238"/>
                    </a:lnTo>
                    <a:lnTo>
                      <a:pt x="5066" y="5276"/>
                    </a:lnTo>
                    <a:lnTo>
                      <a:pt x="4952" y="5467"/>
                    </a:lnTo>
                    <a:lnTo>
                      <a:pt x="4913" y="5562"/>
                    </a:lnTo>
                    <a:lnTo>
                      <a:pt x="4894" y="5600"/>
                    </a:lnTo>
                    <a:lnTo>
                      <a:pt x="4894" y="5638"/>
                    </a:lnTo>
                    <a:lnTo>
                      <a:pt x="4913" y="5676"/>
                    </a:lnTo>
                    <a:lnTo>
                      <a:pt x="4913" y="5733"/>
                    </a:lnTo>
                    <a:lnTo>
                      <a:pt x="5028" y="5943"/>
                    </a:lnTo>
                    <a:lnTo>
                      <a:pt x="5047" y="6038"/>
                    </a:lnTo>
                    <a:lnTo>
                      <a:pt x="5066" y="6114"/>
                    </a:lnTo>
                    <a:lnTo>
                      <a:pt x="5085" y="6152"/>
                    </a:lnTo>
                    <a:lnTo>
                      <a:pt x="5104" y="6190"/>
                    </a:lnTo>
                    <a:lnTo>
                      <a:pt x="5123" y="6171"/>
                    </a:lnTo>
                    <a:lnTo>
                      <a:pt x="5199" y="6114"/>
                    </a:lnTo>
                    <a:lnTo>
                      <a:pt x="5238" y="6095"/>
                    </a:lnTo>
                    <a:lnTo>
                      <a:pt x="5275" y="6114"/>
                    </a:lnTo>
                    <a:lnTo>
                      <a:pt x="5619" y="6305"/>
                    </a:lnTo>
                    <a:lnTo>
                      <a:pt x="5656" y="6324"/>
                    </a:lnTo>
                    <a:lnTo>
                      <a:pt x="5656" y="6343"/>
                    </a:lnTo>
                    <a:lnTo>
                      <a:pt x="5695" y="6457"/>
                    </a:lnTo>
                    <a:lnTo>
                      <a:pt x="5714" y="6514"/>
                    </a:lnTo>
                    <a:lnTo>
                      <a:pt x="5733" y="6552"/>
                    </a:lnTo>
                    <a:lnTo>
                      <a:pt x="5771" y="6590"/>
                    </a:lnTo>
                    <a:lnTo>
                      <a:pt x="6018" y="6800"/>
                    </a:lnTo>
                    <a:lnTo>
                      <a:pt x="6037" y="6838"/>
                    </a:lnTo>
                    <a:lnTo>
                      <a:pt x="6076" y="6876"/>
                    </a:lnTo>
                    <a:lnTo>
                      <a:pt x="6095" y="6933"/>
                    </a:lnTo>
                    <a:lnTo>
                      <a:pt x="6152" y="7086"/>
                    </a:lnTo>
                    <a:lnTo>
                      <a:pt x="6228" y="7352"/>
                    </a:lnTo>
                    <a:lnTo>
                      <a:pt x="6247" y="7390"/>
                    </a:lnTo>
                    <a:lnTo>
                      <a:pt x="6266" y="7409"/>
                    </a:lnTo>
                    <a:lnTo>
                      <a:pt x="6285" y="7409"/>
                    </a:lnTo>
                    <a:lnTo>
                      <a:pt x="6418" y="7409"/>
                    </a:lnTo>
                    <a:lnTo>
                      <a:pt x="6457" y="7428"/>
                    </a:lnTo>
                    <a:lnTo>
                      <a:pt x="6476" y="7428"/>
                    </a:lnTo>
                    <a:lnTo>
                      <a:pt x="6494" y="7467"/>
                    </a:lnTo>
                    <a:lnTo>
                      <a:pt x="6513" y="7504"/>
                    </a:lnTo>
                    <a:lnTo>
                      <a:pt x="6513" y="7543"/>
                    </a:lnTo>
                    <a:lnTo>
                      <a:pt x="6457" y="8019"/>
                    </a:lnTo>
                    <a:lnTo>
                      <a:pt x="6476" y="8705"/>
                    </a:lnTo>
                    <a:lnTo>
                      <a:pt x="6476" y="8723"/>
                    </a:lnTo>
                    <a:lnTo>
                      <a:pt x="6457" y="8762"/>
                    </a:lnTo>
                    <a:lnTo>
                      <a:pt x="6418" y="8819"/>
                    </a:lnTo>
                    <a:lnTo>
                      <a:pt x="6361" y="8857"/>
                    </a:lnTo>
                    <a:lnTo>
                      <a:pt x="6323" y="8876"/>
                    </a:lnTo>
                    <a:lnTo>
                      <a:pt x="6266" y="8895"/>
                    </a:lnTo>
                    <a:lnTo>
                      <a:pt x="6190" y="8876"/>
                    </a:lnTo>
                    <a:lnTo>
                      <a:pt x="6095" y="8876"/>
                    </a:lnTo>
                    <a:lnTo>
                      <a:pt x="6056" y="8876"/>
                    </a:lnTo>
                    <a:lnTo>
                      <a:pt x="6018" y="8876"/>
                    </a:lnTo>
                    <a:lnTo>
                      <a:pt x="5980" y="8895"/>
                    </a:lnTo>
                    <a:lnTo>
                      <a:pt x="5923" y="8933"/>
                    </a:lnTo>
                    <a:lnTo>
                      <a:pt x="5885" y="9009"/>
                    </a:lnTo>
                    <a:lnTo>
                      <a:pt x="5828" y="9048"/>
                    </a:lnTo>
                    <a:lnTo>
                      <a:pt x="5790" y="9086"/>
                    </a:lnTo>
                    <a:lnTo>
                      <a:pt x="5751" y="9104"/>
                    </a:lnTo>
                    <a:lnTo>
                      <a:pt x="5695" y="9104"/>
                    </a:lnTo>
                    <a:lnTo>
                      <a:pt x="5637" y="9124"/>
                    </a:lnTo>
                    <a:lnTo>
                      <a:pt x="5485" y="9124"/>
                    </a:lnTo>
                    <a:lnTo>
                      <a:pt x="5447" y="9124"/>
                    </a:lnTo>
                    <a:lnTo>
                      <a:pt x="5409" y="9143"/>
                    </a:lnTo>
                    <a:lnTo>
                      <a:pt x="5370" y="9181"/>
                    </a:lnTo>
                    <a:lnTo>
                      <a:pt x="5352" y="9219"/>
                    </a:lnTo>
                    <a:lnTo>
                      <a:pt x="5333" y="9257"/>
                    </a:lnTo>
                    <a:lnTo>
                      <a:pt x="5314" y="9371"/>
                    </a:lnTo>
                    <a:lnTo>
                      <a:pt x="5314" y="9390"/>
                    </a:lnTo>
                    <a:close/>
                    <a:moveTo>
                      <a:pt x="4628" y="7562"/>
                    </a:moveTo>
                    <a:lnTo>
                      <a:pt x="4647" y="7581"/>
                    </a:lnTo>
                    <a:lnTo>
                      <a:pt x="4666" y="7581"/>
                    </a:lnTo>
                    <a:lnTo>
                      <a:pt x="4647" y="7581"/>
                    </a:lnTo>
                    <a:lnTo>
                      <a:pt x="4628" y="7600"/>
                    </a:lnTo>
                    <a:lnTo>
                      <a:pt x="4647" y="7600"/>
                    </a:lnTo>
                    <a:lnTo>
                      <a:pt x="4628" y="7600"/>
                    </a:lnTo>
                    <a:lnTo>
                      <a:pt x="4590" y="7581"/>
                    </a:lnTo>
                    <a:lnTo>
                      <a:pt x="4590" y="7562"/>
                    </a:lnTo>
                    <a:lnTo>
                      <a:pt x="4590" y="7543"/>
                    </a:lnTo>
                    <a:lnTo>
                      <a:pt x="4571" y="7543"/>
                    </a:lnTo>
                    <a:lnTo>
                      <a:pt x="4552" y="7543"/>
                    </a:lnTo>
                    <a:lnTo>
                      <a:pt x="4532" y="7524"/>
                    </a:lnTo>
                    <a:lnTo>
                      <a:pt x="4513" y="7504"/>
                    </a:lnTo>
                    <a:lnTo>
                      <a:pt x="4476" y="7504"/>
                    </a:lnTo>
                    <a:lnTo>
                      <a:pt x="4495" y="7467"/>
                    </a:lnTo>
                    <a:lnTo>
                      <a:pt x="4513" y="7448"/>
                    </a:lnTo>
                    <a:lnTo>
                      <a:pt x="4532" y="7448"/>
                    </a:lnTo>
                    <a:lnTo>
                      <a:pt x="4571" y="7448"/>
                    </a:lnTo>
                    <a:lnTo>
                      <a:pt x="4590" y="7448"/>
                    </a:lnTo>
                    <a:lnTo>
                      <a:pt x="4609" y="7504"/>
                    </a:lnTo>
                    <a:lnTo>
                      <a:pt x="4628" y="7486"/>
                    </a:lnTo>
                    <a:lnTo>
                      <a:pt x="4628" y="7562"/>
                    </a:lnTo>
                    <a:close/>
                    <a:moveTo>
                      <a:pt x="4476" y="7562"/>
                    </a:moveTo>
                    <a:lnTo>
                      <a:pt x="4513" y="7562"/>
                    </a:lnTo>
                    <a:lnTo>
                      <a:pt x="4513" y="7581"/>
                    </a:lnTo>
                    <a:lnTo>
                      <a:pt x="4476" y="7581"/>
                    </a:lnTo>
                    <a:lnTo>
                      <a:pt x="4456" y="7600"/>
                    </a:lnTo>
                    <a:lnTo>
                      <a:pt x="4437" y="7619"/>
                    </a:lnTo>
                    <a:lnTo>
                      <a:pt x="4418" y="7657"/>
                    </a:lnTo>
                    <a:lnTo>
                      <a:pt x="4399" y="7676"/>
                    </a:lnTo>
                    <a:lnTo>
                      <a:pt x="4361" y="7657"/>
                    </a:lnTo>
                    <a:lnTo>
                      <a:pt x="4323" y="7619"/>
                    </a:lnTo>
                    <a:lnTo>
                      <a:pt x="4285" y="7581"/>
                    </a:lnTo>
                    <a:lnTo>
                      <a:pt x="4209" y="7504"/>
                    </a:lnTo>
                    <a:lnTo>
                      <a:pt x="4190" y="7486"/>
                    </a:lnTo>
                    <a:lnTo>
                      <a:pt x="4209" y="7486"/>
                    </a:lnTo>
                    <a:lnTo>
                      <a:pt x="4209" y="7467"/>
                    </a:lnTo>
                    <a:lnTo>
                      <a:pt x="4190" y="7448"/>
                    </a:lnTo>
                    <a:lnTo>
                      <a:pt x="4171" y="7409"/>
                    </a:lnTo>
                    <a:lnTo>
                      <a:pt x="4190" y="7409"/>
                    </a:lnTo>
                    <a:lnTo>
                      <a:pt x="4209" y="7428"/>
                    </a:lnTo>
                    <a:lnTo>
                      <a:pt x="4228" y="7467"/>
                    </a:lnTo>
                    <a:lnTo>
                      <a:pt x="4247" y="7486"/>
                    </a:lnTo>
                    <a:lnTo>
                      <a:pt x="4285" y="7504"/>
                    </a:lnTo>
                    <a:lnTo>
                      <a:pt x="4361" y="7524"/>
                    </a:lnTo>
                    <a:lnTo>
                      <a:pt x="4380" y="7524"/>
                    </a:lnTo>
                    <a:lnTo>
                      <a:pt x="4418" y="7543"/>
                    </a:lnTo>
                    <a:lnTo>
                      <a:pt x="4437" y="7562"/>
                    </a:lnTo>
                    <a:lnTo>
                      <a:pt x="4399" y="7562"/>
                    </a:lnTo>
                    <a:lnTo>
                      <a:pt x="4399" y="7581"/>
                    </a:lnTo>
                    <a:lnTo>
                      <a:pt x="4399" y="7619"/>
                    </a:lnTo>
                    <a:lnTo>
                      <a:pt x="4418" y="7600"/>
                    </a:lnTo>
                    <a:lnTo>
                      <a:pt x="4456" y="7581"/>
                    </a:lnTo>
                    <a:lnTo>
                      <a:pt x="4476" y="7562"/>
                    </a:lnTo>
                    <a:close/>
                    <a:moveTo>
                      <a:pt x="4304" y="7314"/>
                    </a:moveTo>
                    <a:lnTo>
                      <a:pt x="4285" y="7314"/>
                    </a:lnTo>
                    <a:lnTo>
                      <a:pt x="4266" y="7295"/>
                    </a:lnTo>
                    <a:lnTo>
                      <a:pt x="4266" y="7257"/>
                    </a:lnTo>
                    <a:lnTo>
                      <a:pt x="4285" y="7238"/>
                    </a:lnTo>
                    <a:lnTo>
                      <a:pt x="4304" y="7257"/>
                    </a:lnTo>
                    <a:lnTo>
                      <a:pt x="4342" y="7276"/>
                    </a:lnTo>
                    <a:lnTo>
                      <a:pt x="4342" y="7295"/>
                    </a:lnTo>
                    <a:lnTo>
                      <a:pt x="4304" y="7314"/>
                    </a:lnTo>
                    <a:close/>
                    <a:moveTo>
                      <a:pt x="4190" y="7390"/>
                    </a:moveTo>
                    <a:lnTo>
                      <a:pt x="4171" y="7390"/>
                    </a:lnTo>
                    <a:lnTo>
                      <a:pt x="4151" y="7372"/>
                    </a:lnTo>
                    <a:lnTo>
                      <a:pt x="4151" y="7333"/>
                    </a:lnTo>
                    <a:lnTo>
                      <a:pt x="4132" y="7333"/>
                    </a:lnTo>
                    <a:lnTo>
                      <a:pt x="4095" y="7333"/>
                    </a:lnTo>
                    <a:lnTo>
                      <a:pt x="4095" y="7314"/>
                    </a:lnTo>
                    <a:lnTo>
                      <a:pt x="4075" y="7295"/>
                    </a:lnTo>
                    <a:lnTo>
                      <a:pt x="4056" y="7276"/>
                    </a:lnTo>
                    <a:lnTo>
                      <a:pt x="4018" y="7276"/>
                    </a:lnTo>
                    <a:lnTo>
                      <a:pt x="3999" y="7295"/>
                    </a:lnTo>
                    <a:lnTo>
                      <a:pt x="3980" y="7295"/>
                    </a:lnTo>
                    <a:lnTo>
                      <a:pt x="3980" y="7276"/>
                    </a:lnTo>
                    <a:lnTo>
                      <a:pt x="3999" y="7257"/>
                    </a:lnTo>
                    <a:lnTo>
                      <a:pt x="4037" y="7238"/>
                    </a:lnTo>
                    <a:lnTo>
                      <a:pt x="4075" y="7257"/>
                    </a:lnTo>
                    <a:lnTo>
                      <a:pt x="4151" y="7314"/>
                    </a:lnTo>
                    <a:lnTo>
                      <a:pt x="4171" y="7333"/>
                    </a:lnTo>
                    <a:lnTo>
                      <a:pt x="4190" y="7352"/>
                    </a:lnTo>
                    <a:lnTo>
                      <a:pt x="4209" y="7372"/>
                    </a:lnTo>
                    <a:lnTo>
                      <a:pt x="4247" y="7390"/>
                    </a:lnTo>
                    <a:lnTo>
                      <a:pt x="4285" y="7409"/>
                    </a:lnTo>
                    <a:lnTo>
                      <a:pt x="4342" y="7467"/>
                    </a:lnTo>
                    <a:lnTo>
                      <a:pt x="4361" y="7486"/>
                    </a:lnTo>
                    <a:lnTo>
                      <a:pt x="4361" y="7504"/>
                    </a:lnTo>
                    <a:lnTo>
                      <a:pt x="4342" y="7504"/>
                    </a:lnTo>
                    <a:lnTo>
                      <a:pt x="4323" y="7486"/>
                    </a:lnTo>
                    <a:lnTo>
                      <a:pt x="4285" y="7467"/>
                    </a:lnTo>
                    <a:lnTo>
                      <a:pt x="4266" y="7467"/>
                    </a:lnTo>
                    <a:lnTo>
                      <a:pt x="4266" y="7448"/>
                    </a:lnTo>
                    <a:lnTo>
                      <a:pt x="4247" y="7428"/>
                    </a:lnTo>
                    <a:lnTo>
                      <a:pt x="4247" y="7409"/>
                    </a:lnTo>
                    <a:lnTo>
                      <a:pt x="4228" y="7428"/>
                    </a:lnTo>
                    <a:lnTo>
                      <a:pt x="4209" y="7409"/>
                    </a:lnTo>
                    <a:lnTo>
                      <a:pt x="4190" y="7390"/>
                    </a:lnTo>
                    <a:close/>
                    <a:moveTo>
                      <a:pt x="4399" y="7295"/>
                    </a:moveTo>
                    <a:lnTo>
                      <a:pt x="4399" y="7238"/>
                    </a:lnTo>
                    <a:lnTo>
                      <a:pt x="4399" y="7219"/>
                    </a:lnTo>
                    <a:lnTo>
                      <a:pt x="4399" y="7200"/>
                    </a:lnTo>
                    <a:lnTo>
                      <a:pt x="4399" y="7181"/>
                    </a:lnTo>
                    <a:lnTo>
                      <a:pt x="4418" y="7162"/>
                    </a:lnTo>
                    <a:lnTo>
                      <a:pt x="4437" y="7181"/>
                    </a:lnTo>
                    <a:lnTo>
                      <a:pt x="4456" y="7200"/>
                    </a:lnTo>
                    <a:lnTo>
                      <a:pt x="4456" y="7219"/>
                    </a:lnTo>
                    <a:lnTo>
                      <a:pt x="4437" y="7238"/>
                    </a:lnTo>
                    <a:lnTo>
                      <a:pt x="4418" y="7219"/>
                    </a:lnTo>
                    <a:lnTo>
                      <a:pt x="4437" y="7238"/>
                    </a:lnTo>
                    <a:lnTo>
                      <a:pt x="4418" y="7257"/>
                    </a:lnTo>
                    <a:lnTo>
                      <a:pt x="4437" y="7276"/>
                    </a:lnTo>
                    <a:lnTo>
                      <a:pt x="4456" y="7333"/>
                    </a:lnTo>
                    <a:lnTo>
                      <a:pt x="4437" y="7352"/>
                    </a:lnTo>
                    <a:lnTo>
                      <a:pt x="4418" y="7314"/>
                    </a:lnTo>
                    <a:lnTo>
                      <a:pt x="4399" y="7314"/>
                    </a:lnTo>
                    <a:lnTo>
                      <a:pt x="4399" y="7295"/>
                    </a:lnTo>
                    <a:close/>
                    <a:moveTo>
                      <a:pt x="3980" y="7238"/>
                    </a:moveTo>
                    <a:lnTo>
                      <a:pt x="3980" y="7257"/>
                    </a:lnTo>
                    <a:lnTo>
                      <a:pt x="3980" y="7276"/>
                    </a:lnTo>
                    <a:lnTo>
                      <a:pt x="3961" y="7295"/>
                    </a:lnTo>
                    <a:lnTo>
                      <a:pt x="3942" y="7276"/>
                    </a:lnTo>
                    <a:lnTo>
                      <a:pt x="3923" y="7257"/>
                    </a:lnTo>
                    <a:lnTo>
                      <a:pt x="3770" y="7181"/>
                    </a:lnTo>
                    <a:lnTo>
                      <a:pt x="3733" y="7181"/>
                    </a:lnTo>
                    <a:lnTo>
                      <a:pt x="3714" y="7200"/>
                    </a:lnTo>
                    <a:lnTo>
                      <a:pt x="3694" y="7200"/>
                    </a:lnTo>
                    <a:lnTo>
                      <a:pt x="3656" y="7162"/>
                    </a:lnTo>
                    <a:lnTo>
                      <a:pt x="3638" y="7143"/>
                    </a:lnTo>
                    <a:lnTo>
                      <a:pt x="3618" y="7086"/>
                    </a:lnTo>
                    <a:lnTo>
                      <a:pt x="3638" y="7047"/>
                    </a:lnTo>
                    <a:lnTo>
                      <a:pt x="3694" y="7009"/>
                    </a:lnTo>
                    <a:lnTo>
                      <a:pt x="3714" y="6971"/>
                    </a:lnTo>
                    <a:lnTo>
                      <a:pt x="3733" y="6971"/>
                    </a:lnTo>
                    <a:lnTo>
                      <a:pt x="3733" y="6991"/>
                    </a:lnTo>
                    <a:lnTo>
                      <a:pt x="3714" y="7009"/>
                    </a:lnTo>
                    <a:lnTo>
                      <a:pt x="3675" y="7047"/>
                    </a:lnTo>
                    <a:lnTo>
                      <a:pt x="3694" y="7067"/>
                    </a:lnTo>
                    <a:lnTo>
                      <a:pt x="3694" y="7086"/>
                    </a:lnTo>
                    <a:lnTo>
                      <a:pt x="3714" y="7105"/>
                    </a:lnTo>
                    <a:lnTo>
                      <a:pt x="3733" y="7105"/>
                    </a:lnTo>
                    <a:lnTo>
                      <a:pt x="3751" y="7123"/>
                    </a:lnTo>
                    <a:lnTo>
                      <a:pt x="3770" y="7123"/>
                    </a:lnTo>
                    <a:lnTo>
                      <a:pt x="3828" y="7181"/>
                    </a:lnTo>
                    <a:lnTo>
                      <a:pt x="3847" y="7200"/>
                    </a:lnTo>
                    <a:lnTo>
                      <a:pt x="3866" y="7200"/>
                    </a:lnTo>
                    <a:lnTo>
                      <a:pt x="3885" y="7200"/>
                    </a:lnTo>
                    <a:lnTo>
                      <a:pt x="3904" y="7219"/>
                    </a:lnTo>
                    <a:lnTo>
                      <a:pt x="3904" y="7238"/>
                    </a:lnTo>
                    <a:lnTo>
                      <a:pt x="3923" y="7238"/>
                    </a:lnTo>
                    <a:lnTo>
                      <a:pt x="3942" y="7238"/>
                    </a:lnTo>
                    <a:lnTo>
                      <a:pt x="3942" y="7219"/>
                    </a:lnTo>
                    <a:lnTo>
                      <a:pt x="3961" y="7219"/>
                    </a:lnTo>
                    <a:lnTo>
                      <a:pt x="3980" y="7238"/>
                    </a:lnTo>
                    <a:close/>
                    <a:moveTo>
                      <a:pt x="3733" y="6914"/>
                    </a:moveTo>
                    <a:lnTo>
                      <a:pt x="3714" y="6895"/>
                    </a:lnTo>
                    <a:lnTo>
                      <a:pt x="3714" y="6838"/>
                    </a:lnTo>
                    <a:lnTo>
                      <a:pt x="3714" y="6762"/>
                    </a:lnTo>
                    <a:lnTo>
                      <a:pt x="3751" y="6686"/>
                    </a:lnTo>
                    <a:lnTo>
                      <a:pt x="3809" y="6647"/>
                    </a:lnTo>
                    <a:lnTo>
                      <a:pt x="3809" y="6628"/>
                    </a:lnTo>
                    <a:lnTo>
                      <a:pt x="3790" y="6666"/>
                    </a:lnTo>
                    <a:lnTo>
                      <a:pt x="3770" y="6705"/>
                    </a:lnTo>
                    <a:lnTo>
                      <a:pt x="3751" y="6724"/>
                    </a:lnTo>
                    <a:lnTo>
                      <a:pt x="3751" y="6781"/>
                    </a:lnTo>
                    <a:lnTo>
                      <a:pt x="3770" y="6800"/>
                    </a:lnTo>
                    <a:lnTo>
                      <a:pt x="3790" y="6838"/>
                    </a:lnTo>
                    <a:lnTo>
                      <a:pt x="3809" y="6857"/>
                    </a:lnTo>
                    <a:lnTo>
                      <a:pt x="3828" y="6857"/>
                    </a:lnTo>
                    <a:lnTo>
                      <a:pt x="3809" y="6895"/>
                    </a:lnTo>
                    <a:lnTo>
                      <a:pt x="3809" y="6914"/>
                    </a:lnTo>
                    <a:lnTo>
                      <a:pt x="3809" y="6933"/>
                    </a:lnTo>
                    <a:lnTo>
                      <a:pt x="3809" y="6952"/>
                    </a:lnTo>
                    <a:lnTo>
                      <a:pt x="3828" y="6952"/>
                    </a:lnTo>
                    <a:lnTo>
                      <a:pt x="3847" y="6952"/>
                    </a:lnTo>
                    <a:lnTo>
                      <a:pt x="3847" y="6971"/>
                    </a:lnTo>
                    <a:lnTo>
                      <a:pt x="3828" y="6991"/>
                    </a:lnTo>
                    <a:lnTo>
                      <a:pt x="3790" y="6971"/>
                    </a:lnTo>
                    <a:lnTo>
                      <a:pt x="3751" y="6952"/>
                    </a:lnTo>
                    <a:lnTo>
                      <a:pt x="3733" y="6933"/>
                    </a:lnTo>
                    <a:lnTo>
                      <a:pt x="3733" y="6914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4300" name="Freeform 18">
                <a:extLst>
                  <a:ext uri="{FF2B5EF4-FFF2-40B4-BE49-F238E27FC236}">
                    <a16:creationId xmlns:a16="http://schemas.microsoft.com/office/drawing/2014/main" id="{89886743-BE5C-D944-BAD9-51DE99732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1925" y="6015038"/>
                <a:ext cx="3614738" cy="3683000"/>
              </a:xfrm>
              <a:custGeom>
                <a:avLst/>
                <a:gdLst>
                  <a:gd name="T0" fmla="*/ 2147483646 w 10039"/>
                  <a:gd name="T1" fmla="*/ 2147483646 h 10229"/>
                  <a:gd name="T2" fmla="*/ 2147483646 w 10039"/>
                  <a:gd name="T3" fmla="*/ 2147483646 h 10229"/>
                  <a:gd name="T4" fmla="*/ 2147483646 w 10039"/>
                  <a:gd name="T5" fmla="*/ 2147483646 h 10229"/>
                  <a:gd name="T6" fmla="*/ 2147483646 w 10039"/>
                  <a:gd name="T7" fmla="*/ 2147483646 h 10229"/>
                  <a:gd name="T8" fmla="*/ 2147483646 w 10039"/>
                  <a:gd name="T9" fmla="*/ 2147483646 h 10229"/>
                  <a:gd name="T10" fmla="*/ 2147483646 w 10039"/>
                  <a:gd name="T11" fmla="*/ 2147483646 h 10229"/>
                  <a:gd name="T12" fmla="*/ 2147483646 w 10039"/>
                  <a:gd name="T13" fmla="*/ 2147483646 h 10229"/>
                  <a:gd name="T14" fmla="*/ 2147483646 w 10039"/>
                  <a:gd name="T15" fmla="*/ 2147483646 h 10229"/>
                  <a:gd name="T16" fmla="*/ 2147483646 w 10039"/>
                  <a:gd name="T17" fmla="*/ 2147483646 h 10229"/>
                  <a:gd name="T18" fmla="*/ 2147483646 w 10039"/>
                  <a:gd name="T19" fmla="*/ 2147483646 h 10229"/>
                  <a:gd name="T20" fmla="*/ 2147483646 w 10039"/>
                  <a:gd name="T21" fmla="*/ 2147483646 h 10229"/>
                  <a:gd name="T22" fmla="*/ 2147483646 w 10039"/>
                  <a:gd name="T23" fmla="*/ 2147483646 h 10229"/>
                  <a:gd name="T24" fmla="*/ 2147483646 w 10039"/>
                  <a:gd name="T25" fmla="*/ 2147483646 h 10229"/>
                  <a:gd name="T26" fmla="*/ 2147483646 w 10039"/>
                  <a:gd name="T27" fmla="*/ 2147483646 h 10229"/>
                  <a:gd name="T28" fmla="*/ 2147483646 w 10039"/>
                  <a:gd name="T29" fmla="*/ 2147483646 h 10229"/>
                  <a:gd name="T30" fmla="*/ 2147483646 w 10039"/>
                  <a:gd name="T31" fmla="*/ 2147483646 h 10229"/>
                  <a:gd name="T32" fmla="*/ 2147483646 w 10039"/>
                  <a:gd name="T33" fmla="*/ 2147483646 h 10229"/>
                  <a:gd name="T34" fmla="*/ 2147483646 w 10039"/>
                  <a:gd name="T35" fmla="*/ 2147483646 h 10229"/>
                  <a:gd name="T36" fmla="*/ 2147483646 w 10039"/>
                  <a:gd name="T37" fmla="*/ 2147483646 h 10229"/>
                  <a:gd name="T38" fmla="*/ 2147483646 w 10039"/>
                  <a:gd name="T39" fmla="*/ 2147483646 h 10229"/>
                  <a:gd name="T40" fmla="*/ 2147483646 w 10039"/>
                  <a:gd name="T41" fmla="*/ 2147483646 h 10229"/>
                  <a:gd name="T42" fmla="*/ 2147483646 w 10039"/>
                  <a:gd name="T43" fmla="*/ 2147483646 h 10229"/>
                  <a:gd name="T44" fmla="*/ 2147483646 w 10039"/>
                  <a:gd name="T45" fmla="*/ 2147483646 h 10229"/>
                  <a:gd name="T46" fmla="*/ 2147483646 w 10039"/>
                  <a:gd name="T47" fmla="*/ 2147483646 h 10229"/>
                  <a:gd name="T48" fmla="*/ 2147483646 w 10039"/>
                  <a:gd name="T49" fmla="*/ 2147483646 h 10229"/>
                  <a:gd name="T50" fmla="*/ 2147483646 w 10039"/>
                  <a:gd name="T51" fmla="*/ 2147483646 h 10229"/>
                  <a:gd name="T52" fmla="*/ 2147483646 w 10039"/>
                  <a:gd name="T53" fmla="*/ 2147483646 h 10229"/>
                  <a:gd name="T54" fmla="*/ 2147483646 w 10039"/>
                  <a:gd name="T55" fmla="*/ 2147483646 h 10229"/>
                  <a:gd name="T56" fmla="*/ 2147483646 w 10039"/>
                  <a:gd name="T57" fmla="*/ 2147483646 h 10229"/>
                  <a:gd name="T58" fmla="*/ 2147483646 w 10039"/>
                  <a:gd name="T59" fmla="*/ 2147483646 h 10229"/>
                  <a:gd name="T60" fmla="*/ 2147483646 w 10039"/>
                  <a:gd name="T61" fmla="*/ 2147483646 h 10229"/>
                  <a:gd name="T62" fmla="*/ 2147483646 w 10039"/>
                  <a:gd name="T63" fmla="*/ 2147483646 h 10229"/>
                  <a:gd name="T64" fmla="*/ 2147483646 w 10039"/>
                  <a:gd name="T65" fmla="*/ 2147483646 h 10229"/>
                  <a:gd name="T66" fmla="*/ 2147483646 w 10039"/>
                  <a:gd name="T67" fmla="*/ 2147483646 h 10229"/>
                  <a:gd name="T68" fmla="*/ 2147483646 w 10039"/>
                  <a:gd name="T69" fmla="*/ 2147483646 h 10229"/>
                  <a:gd name="T70" fmla="*/ 2147483646 w 10039"/>
                  <a:gd name="T71" fmla="*/ 2147483646 h 10229"/>
                  <a:gd name="T72" fmla="*/ 2147483646 w 10039"/>
                  <a:gd name="T73" fmla="*/ 2147483646 h 10229"/>
                  <a:gd name="T74" fmla="*/ 2147483646 w 10039"/>
                  <a:gd name="T75" fmla="*/ 2147483646 h 10229"/>
                  <a:gd name="T76" fmla="*/ 2147483646 w 10039"/>
                  <a:gd name="T77" fmla="*/ 2147483646 h 10229"/>
                  <a:gd name="T78" fmla="*/ 2147483646 w 10039"/>
                  <a:gd name="T79" fmla="*/ 2147483646 h 10229"/>
                  <a:gd name="T80" fmla="*/ 2147483646 w 10039"/>
                  <a:gd name="T81" fmla="*/ 2147483646 h 10229"/>
                  <a:gd name="T82" fmla="*/ 2147483646 w 10039"/>
                  <a:gd name="T83" fmla="*/ 2147483646 h 10229"/>
                  <a:gd name="T84" fmla="*/ 2147483646 w 10039"/>
                  <a:gd name="T85" fmla="*/ 2147483646 h 10229"/>
                  <a:gd name="T86" fmla="*/ 2147483646 w 10039"/>
                  <a:gd name="T87" fmla="*/ 2147483646 h 10229"/>
                  <a:gd name="T88" fmla="*/ 2147483646 w 10039"/>
                  <a:gd name="T89" fmla="*/ 2147483646 h 10229"/>
                  <a:gd name="T90" fmla="*/ 2147483646 w 10039"/>
                  <a:gd name="T91" fmla="*/ 2147483646 h 10229"/>
                  <a:gd name="T92" fmla="*/ 2147483646 w 10039"/>
                  <a:gd name="T93" fmla="*/ 2147483646 h 10229"/>
                  <a:gd name="T94" fmla="*/ 2147483646 w 10039"/>
                  <a:gd name="T95" fmla="*/ 2147483646 h 10229"/>
                  <a:gd name="T96" fmla="*/ 2147483646 w 10039"/>
                  <a:gd name="T97" fmla="*/ 2147483646 h 10229"/>
                  <a:gd name="T98" fmla="*/ 2147483646 w 10039"/>
                  <a:gd name="T99" fmla="*/ 2147483646 h 10229"/>
                  <a:gd name="T100" fmla="*/ 2147483646 w 10039"/>
                  <a:gd name="T101" fmla="*/ 2147483646 h 10229"/>
                  <a:gd name="T102" fmla="*/ 2147483646 w 10039"/>
                  <a:gd name="T103" fmla="*/ 2147483646 h 10229"/>
                  <a:gd name="T104" fmla="*/ 2147483646 w 10039"/>
                  <a:gd name="T105" fmla="*/ 2147483646 h 10229"/>
                  <a:gd name="T106" fmla="*/ 2147483646 w 10039"/>
                  <a:gd name="T107" fmla="*/ 2147483646 h 10229"/>
                  <a:gd name="T108" fmla="*/ 2147483646 w 10039"/>
                  <a:gd name="T109" fmla="*/ 2147483646 h 10229"/>
                  <a:gd name="T110" fmla="*/ 2147483646 w 10039"/>
                  <a:gd name="T111" fmla="*/ 2147483646 h 10229"/>
                  <a:gd name="T112" fmla="*/ 2147483646 w 10039"/>
                  <a:gd name="T113" fmla="*/ 2147483646 h 10229"/>
                  <a:gd name="T114" fmla="*/ 2147483646 w 10039"/>
                  <a:gd name="T115" fmla="*/ 2147483646 h 10229"/>
                  <a:gd name="T116" fmla="*/ 2147483646 w 10039"/>
                  <a:gd name="T117" fmla="*/ 2147483646 h 10229"/>
                  <a:gd name="T118" fmla="*/ 2147483646 w 10039"/>
                  <a:gd name="T119" fmla="*/ 2147483646 h 1022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039" h="10229">
                    <a:moveTo>
                      <a:pt x="3524" y="8323"/>
                    </a:moveTo>
                    <a:lnTo>
                      <a:pt x="3505" y="8266"/>
                    </a:lnTo>
                    <a:lnTo>
                      <a:pt x="3505" y="8209"/>
                    </a:lnTo>
                    <a:lnTo>
                      <a:pt x="3485" y="8171"/>
                    </a:lnTo>
                    <a:lnTo>
                      <a:pt x="3485" y="8133"/>
                    </a:lnTo>
                    <a:lnTo>
                      <a:pt x="3466" y="8095"/>
                    </a:lnTo>
                    <a:lnTo>
                      <a:pt x="3447" y="8075"/>
                    </a:lnTo>
                    <a:lnTo>
                      <a:pt x="3447" y="8038"/>
                    </a:lnTo>
                    <a:lnTo>
                      <a:pt x="3429" y="8019"/>
                    </a:lnTo>
                    <a:lnTo>
                      <a:pt x="3390" y="8038"/>
                    </a:lnTo>
                    <a:lnTo>
                      <a:pt x="3371" y="8019"/>
                    </a:lnTo>
                    <a:lnTo>
                      <a:pt x="3352" y="8019"/>
                    </a:lnTo>
                    <a:lnTo>
                      <a:pt x="3352" y="8057"/>
                    </a:lnTo>
                    <a:lnTo>
                      <a:pt x="3371" y="8075"/>
                    </a:lnTo>
                    <a:lnTo>
                      <a:pt x="3429" y="8095"/>
                    </a:lnTo>
                    <a:lnTo>
                      <a:pt x="3429" y="8114"/>
                    </a:lnTo>
                    <a:lnTo>
                      <a:pt x="3371" y="8095"/>
                    </a:lnTo>
                    <a:lnTo>
                      <a:pt x="3314" y="8057"/>
                    </a:lnTo>
                    <a:lnTo>
                      <a:pt x="3314" y="7961"/>
                    </a:lnTo>
                    <a:lnTo>
                      <a:pt x="3238" y="7847"/>
                    </a:lnTo>
                    <a:lnTo>
                      <a:pt x="3200" y="7714"/>
                    </a:lnTo>
                    <a:lnTo>
                      <a:pt x="3180" y="7657"/>
                    </a:lnTo>
                    <a:lnTo>
                      <a:pt x="3162" y="7618"/>
                    </a:lnTo>
                    <a:lnTo>
                      <a:pt x="3162" y="7562"/>
                    </a:lnTo>
                    <a:lnTo>
                      <a:pt x="3124" y="7523"/>
                    </a:lnTo>
                    <a:lnTo>
                      <a:pt x="3104" y="7523"/>
                    </a:lnTo>
                    <a:lnTo>
                      <a:pt x="3085" y="7523"/>
                    </a:lnTo>
                    <a:lnTo>
                      <a:pt x="3048" y="7504"/>
                    </a:lnTo>
                    <a:lnTo>
                      <a:pt x="3048" y="7485"/>
                    </a:lnTo>
                    <a:lnTo>
                      <a:pt x="3028" y="7447"/>
                    </a:lnTo>
                    <a:lnTo>
                      <a:pt x="3009" y="7409"/>
                    </a:lnTo>
                    <a:lnTo>
                      <a:pt x="2990" y="7390"/>
                    </a:lnTo>
                    <a:lnTo>
                      <a:pt x="2952" y="7371"/>
                    </a:lnTo>
                    <a:lnTo>
                      <a:pt x="2933" y="7371"/>
                    </a:lnTo>
                    <a:lnTo>
                      <a:pt x="2914" y="7352"/>
                    </a:lnTo>
                    <a:lnTo>
                      <a:pt x="2895" y="7333"/>
                    </a:lnTo>
                    <a:lnTo>
                      <a:pt x="2876" y="7313"/>
                    </a:lnTo>
                    <a:lnTo>
                      <a:pt x="2838" y="7276"/>
                    </a:lnTo>
                    <a:lnTo>
                      <a:pt x="2819" y="7257"/>
                    </a:lnTo>
                    <a:lnTo>
                      <a:pt x="2800" y="7237"/>
                    </a:lnTo>
                    <a:lnTo>
                      <a:pt x="2762" y="7218"/>
                    </a:lnTo>
                    <a:lnTo>
                      <a:pt x="2723" y="7218"/>
                    </a:lnTo>
                    <a:lnTo>
                      <a:pt x="2686" y="7181"/>
                    </a:lnTo>
                    <a:lnTo>
                      <a:pt x="2647" y="7161"/>
                    </a:lnTo>
                    <a:lnTo>
                      <a:pt x="2609" y="7142"/>
                    </a:lnTo>
                    <a:lnTo>
                      <a:pt x="2571" y="7085"/>
                    </a:lnTo>
                    <a:lnTo>
                      <a:pt x="2533" y="7066"/>
                    </a:lnTo>
                    <a:lnTo>
                      <a:pt x="2514" y="7028"/>
                    </a:lnTo>
                    <a:lnTo>
                      <a:pt x="2457" y="6971"/>
                    </a:lnTo>
                    <a:lnTo>
                      <a:pt x="2438" y="6971"/>
                    </a:lnTo>
                    <a:lnTo>
                      <a:pt x="2419" y="6971"/>
                    </a:lnTo>
                    <a:lnTo>
                      <a:pt x="2400" y="6971"/>
                    </a:lnTo>
                    <a:lnTo>
                      <a:pt x="2381" y="6990"/>
                    </a:lnTo>
                    <a:lnTo>
                      <a:pt x="2342" y="6952"/>
                    </a:lnTo>
                    <a:lnTo>
                      <a:pt x="2323" y="6933"/>
                    </a:lnTo>
                    <a:lnTo>
                      <a:pt x="2247" y="6876"/>
                    </a:lnTo>
                    <a:lnTo>
                      <a:pt x="2171" y="6837"/>
                    </a:lnTo>
                    <a:lnTo>
                      <a:pt x="2190" y="6800"/>
                    </a:lnTo>
                    <a:lnTo>
                      <a:pt x="2228" y="6780"/>
                    </a:lnTo>
                    <a:lnTo>
                      <a:pt x="2266" y="6780"/>
                    </a:lnTo>
                    <a:lnTo>
                      <a:pt x="2247" y="6761"/>
                    </a:lnTo>
                    <a:lnTo>
                      <a:pt x="2228" y="6761"/>
                    </a:lnTo>
                    <a:lnTo>
                      <a:pt x="2190" y="6780"/>
                    </a:lnTo>
                    <a:lnTo>
                      <a:pt x="2171" y="6761"/>
                    </a:lnTo>
                    <a:lnTo>
                      <a:pt x="2190" y="6723"/>
                    </a:lnTo>
                    <a:lnTo>
                      <a:pt x="2209" y="6685"/>
                    </a:lnTo>
                    <a:lnTo>
                      <a:pt x="2190" y="6685"/>
                    </a:lnTo>
                    <a:lnTo>
                      <a:pt x="2171" y="6704"/>
                    </a:lnTo>
                    <a:lnTo>
                      <a:pt x="2152" y="6704"/>
                    </a:lnTo>
                    <a:lnTo>
                      <a:pt x="2133" y="6723"/>
                    </a:lnTo>
                    <a:lnTo>
                      <a:pt x="2152" y="6742"/>
                    </a:lnTo>
                    <a:lnTo>
                      <a:pt x="2152" y="6761"/>
                    </a:lnTo>
                    <a:lnTo>
                      <a:pt x="2152" y="6780"/>
                    </a:lnTo>
                    <a:lnTo>
                      <a:pt x="2152" y="6800"/>
                    </a:lnTo>
                    <a:lnTo>
                      <a:pt x="2152" y="6819"/>
                    </a:lnTo>
                    <a:lnTo>
                      <a:pt x="2114" y="6800"/>
                    </a:lnTo>
                    <a:lnTo>
                      <a:pt x="2057" y="6819"/>
                    </a:lnTo>
                    <a:lnTo>
                      <a:pt x="1961" y="6742"/>
                    </a:lnTo>
                    <a:lnTo>
                      <a:pt x="1942" y="6723"/>
                    </a:lnTo>
                    <a:lnTo>
                      <a:pt x="1866" y="6666"/>
                    </a:lnTo>
                    <a:lnTo>
                      <a:pt x="1847" y="6628"/>
                    </a:lnTo>
                    <a:lnTo>
                      <a:pt x="1829" y="6609"/>
                    </a:lnTo>
                    <a:lnTo>
                      <a:pt x="1790" y="6590"/>
                    </a:lnTo>
                    <a:lnTo>
                      <a:pt x="1752" y="6571"/>
                    </a:lnTo>
                    <a:lnTo>
                      <a:pt x="1733" y="6533"/>
                    </a:lnTo>
                    <a:lnTo>
                      <a:pt x="1695" y="6514"/>
                    </a:lnTo>
                    <a:lnTo>
                      <a:pt x="1638" y="6514"/>
                    </a:lnTo>
                    <a:lnTo>
                      <a:pt x="1619" y="6514"/>
                    </a:lnTo>
                    <a:lnTo>
                      <a:pt x="1600" y="6533"/>
                    </a:lnTo>
                    <a:lnTo>
                      <a:pt x="1600" y="6571"/>
                    </a:lnTo>
                    <a:lnTo>
                      <a:pt x="1600" y="6609"/>
                    </a:lnTo>
                    <a:lnTo>
                      <a:pt x="1524" y="6609"/>
                    </a:lnTo>
                    <a:lnTo>
                      <a:pt x="1504" y="6571"/>
                    </a:lnTo>
                    <a:lnTo>
                      <a:pt x="1448" y="6552"/>
                    </a:lnTo>
                    <a:lnTo>
                      <a:pt x="1409" y="6571"/>
                    </a:lnTo>
                    <a:lnTo>
                      <a:pt x="1352" y="6514"/>
                    </a:lnTo>
                    <a:lnTo>
                      <a:pt x="1333" y="6475"/>
                    </a:lnTo>
                    <a:lnTo>
                      <a:pt x="1295" y="6419"/>
                    </a:lnTo>
                    <a:lnTo>
                      <a:pt x="1219" y="6361"/>
                    </a:lnTo>
                    <a:lnTo>
                      <a:pt x="1199" y="6285"/>
                    </a:lnTo>
                    <a:lnTo>
                      <a:pt x="1219" y="6247"/>
                    </a:lnTo>
                    <a:lnTo>
                      <a:pt x="1238" y="6247"/>
                    </a:lnTo>
                    <a:lnTo>
                      <a:pt x="1276" y="6285"/>
                    </a:lnTo>
                    <a:lnTo>
                      <a:pt x="1295" y="6247"/>
                    </a:lnTo>
                    <a:lnTo>
                      <a:pt x="1276" y="6209"/>
                    </a:lnTo>
                    <a:lnTo>
                      <a:pt x="1143" y="6000"/>
                    </a:lnTo>
                    <a:lnTo>
                      <a:pt x="1143" y="5981"/>
                    </a:lnTo>
                    <a:lnTo>
                      <a:pt x="1162" y="5867"/>
                    </a:lnTo>
                    <a:lnTo>
                      <a:pt x="1181" y="5829"/>
                    </a:lnTo>
                    <a:lnTo>
                      <a:pt x="1199" y="5791"/>
                    </a:lnTo>
                    <a:lnTo>
                      <a:pt x="1238" y="5753"/>
                    </a:lnTo>
                    <a:lnTo>
                      <a:pt x="1276" y="5734"/>
                    </a:lnTo>
                    <a:lnTo>
                      <a:pt x="1314" y="5734"/>
                    </a:lnTo>
                    <a:lnTo>
                      <a:pt x="1466" y="5734"/>
                    </a:lnTo>
                    <a:lnTo>
                      <a:pt x="1524" y="5714"/>
                    </a:lnTo>
                    <a:lnTo>
                      <a:pt x="1580" y="5714"/>
                    </a:lnTo>
                    <a:lnTo>
                      <a:pt x="1619" y="5696"/>
                    </a:lnTo>
                    <a:lnTo>
                      <a:pt x="1657" y="5658"/>
                    </a:lnTo>
                    <a:lnTo>
                      <a:pt x="1714" y="5619"/>
                    </a:lnTo>
                    <a:lnTo>
                      <a:pt x="1752" y="5543"/>
                    </a:lnTo>
                    <a:lnTo>
                      <a:pt x="1809" y="5505"/>
                    </a:lnTo>
                    <a:lnTo>
                      <a:pt x="1847" y="5486"/>
                    </a:lnTo>
                    <a:lnTo>
                      <a:pt x="1885" y="5486"/>
                    </a:lnTo>
                    <a:lnTo>
                      <a:pt x="1924" y="5486"/>
                    </a:lnTo>
                    <a:lnTo>
                      <a:pt x="2019" y="5486"/>
                    </a:lnTo>
                    <a:lnTo>
                      <a:pt x="2095" y="5505"/>
                    </a:lnTo>
                    <a:lnTo>
                      <a:pt x="2152" y="5486"/>
                    </a:lnTo>
                    <a:lnTo>
                      <a:pt x="2190" y="5467"/>
                    </a:lnTo>
                    <a:lnTo>
                      <a:pt x="2247" y="5429"/>
                    </a:lnTo>
                    <a:lnTo>
                      <a:pt x="2286" y="5372"/>
                    </a:lnTo>
                    <a:lnTo>
                      <a:pt x="2305" y="5333"/>
                    </a:lnTo>
                    <a:lnTo>
                      <a:pt x="2305" y="5315"/>
                    </a:lnTo>
                    <a:lnTo>
                      <a:pt x="2286" y="4629"/>
                    </a:lnTo>
                    <a:lnTo>
                      <a:pt x="2342" y="4153"/>
                    </a:lnTo>
                    <a:lnTo>
                      <a:pt x="2342" y="4114"/>
                    </a:lnTo>
                    <a:lnTo>
                      <a:pt x="2323" y="4077"/>
                    </a:lnTo>
                    <a:lnTo>
                      <a:pt x="2305" y="4038"/>
                    </a:lnTo>
                    <a:lnTo>
                      <a:pt x="2286" y="4038"/>
                    </a:lnTo>
                    <a:lnTo>
                      <a:pt x="2247" y="4019"/>
                    </a:lnTo>
                    <a:lnTo>
                      <a:pt x="2114" y="4019"/>
                    </a:lnTo>
                    <a:lnTo>
                      <a:pt x="2095" y="4019"/>
                    </a:lnTo>
                    <a:lnTo>
                      <a:pt x="2076" y="4000"/>
                    </a:lnTo>
                    <a:lnTo>
                      <a:pt x="2057" y="3962"/>
                    </a:lnTo>
                    <a:lnTo>
                      <a:pt x="1981" y="3696"/>
                    </a:lnTo>
                    <a:lnTo>
                      <a:pt x="1924" y="3543"/>
                    </a:lnTo>
                    <a:lnTo>
                      <a:pt x="1905" y="3486"/>
                    </a:lnTo>
                    <a:lnTo>
                      <a:pt x="1866" y="3448"/>
                    </a:lnTo>
                    <a:lnTo>
                      <a:pt x="1847" y="3410"/>
                    </a:lnTo>
                    <a:lnTo>
                      <a:pt x="1600" y="3200"/>
                    </a:lnTo>
                    <a:lnTo>
                      <a:pt x="1562" y="3162"/>
                    </a:lnTo>
                    <a:lnTo>
                      <a:pt x="1543" y="3124"/>
                    </a:lnTo>
                    <a:lnTo>
                      <a:pt x="1524" y="3067"/>
                    </a:lnTo>
                    <a:lnTo>
                      <a:pt x="1485" y="2953"/>
                    </a:lnTo>
                    <a:lnTo>
                      <a:pt x="1485" y="2934"/>
                    </a:lnTo>
                    <a:lnTo>
                      <a:pt x="1448" y="2915"/>
                    </a:lnTo>
                    <a:lnTo>
                      <a:pt x="1104" y="2724"/>
                    </a:lnTo>
                    <a:lnTo>
                      <a:pt x="1067" y="2705"/>
                    </a:lnTo>
                    <a:lnTo>
                      <a:pt x="1028" y="2724"/>
                    </a:lnTo>
                    <a:lnTo>
                      <a:pt x="952" y="2781"/>
                    </a:lnTo>
                    <a:lnTo>
                      <a:pt x="933" y="2800"/>
                    </a:lnTo>
                    <a:lnTo>
                      <a:pt x="914" y="2762"/>
                    </a:lnTo>
                    <a:lnTo>
                      <a:pt x="895" y="2724"/>
                    </a:lnTo>
                    <a:lnTo>
                      <a:pt x="876" y="2648"/>
                    </a:lnTo>
                    <a:lnTo>
                      <a:pt x="857" y="2553"/>
                    </a:lnTo>
                    <a:lnTo>
                      <a:pt x="742" y="2343"/>
                    </a:lnTo>
                    <a:lnTo>
                      <a:pt x="742" y="2286"/>
                    </a:lnTo>
                    <a:lnTo>
                      <a:pt x="723" y="2248"/>
                    </a:lnTo>
                    <a:lnTo>
                      <a:pt x="723" y="2210"/>
                    </a:lnTo>
                    <a:lnTo>
                      <a:pt x="742" y="2172"/>
                    </a:lnTo>
                    <a:lnTo>
                      <a:pt x="781" y="2077"/>
                    </a:lnTo>
                    <a:lnTo>
                      <a:pt x="895" y="1886"/>
                    </a:lnTo>
                    <a:lnTo>
                      <a:pt x="914" y="1848"/>
                    </a:lnTo>
                    <a:lnTo>
                      <a:pt x="914" y="1810"/>
                    </a:lnTo>
                    <a:lnTo>
                      <a:pt x="914" y="1752"/>
                    </a:lnTo>
                    <a:lnTo>
                      <a:pt x="895" y="1715"/>
                    </a:lnTo>
                    <a:lnTo>
                      <a:pt x="857" y="1676"/>
                    </a:lnTo>
                    <a:lnTo>
                      <a:pt x="818" y="1638"/>
                    </a:lnTo>
                    <a:lnTo>
                      <a:pt x="609" y="1581"/>
                    </a:lnTo>
                    <a:lnTo>
                      <a:pt x="552" y="1562"/>
                    </a:lnTo>
                    <a:lnTo>
                      <a:pt x="514" y="1543"/>
                    </a:lnTo>
                    <a:lnTo>
                      <a:pt x="476" y="1505"/>
                    </a:lnTo>
                    <a:lnTo>
                      <a:pt x="438" y="1448"/>
                    </a:lnTo>
                    <a:lnTo>
                      <a:pt x="419" y="1410"/>
                    </a:lnTo>
                    <a:lnTo>
                      <a:pt x="400" y="1371"/>
                    </a:lnTo>
                    <a:lnTo>
                      <a:pt x="381" y="1315"/>
                    </a:lnTo>
                    <a:lnTo>
                      <a:pt x="381" y="1276"/>
                    </a:lnTo>
                    <a:lnTo>
                      <a:pt x="381" y="1181"/>
                    </a:lnTo>
                    <a:lnTo>
                      <a:pt x="419" y="895"/>
                    </a:lnTo>
                    <a:lnTo>
                      <a:pt x="419" y="781"/>
                    </a:lnTo>
                    <a:lnTo>
                      <a:pt x="419" y="724"/>
                    </a:lnTo>
                    <a:lnTo>
                      <a:pt x="381" y="591"/>
                    </a:lnTo>
                    <a:lnTo>
                      <a:pt x="361" y="553"/>
                    </a:lnTo>
                    <a:lnTo>
                      <a:pt x="361" y="533"/>
                    </a:lnTo>
                    <a:lnTo>
                      <a:pt x="324" y="496"/>
                    </a:lnTo>
                    <a:lnTo>
                      <a:pt x="285" y="477"/>
                    </a:lnTo>
                    <a:lnTo>
                      <a:pt x="266" y="457"/>
                    </a:lnTo>
                    <a:lnTo>
                      <a:pt x="228" y="457"/>
                    </a:lnTo>
                    <a:lnTo>
                      <a:pt x="209" y="457"/>
                    </a:lnTo>
                    <a:lnTo>
                      <a:pt x="76" y="477"/>
                    </a:lnTo>
                    <a:lnTo>
                      <a:pt x="38" y="477"/>
                    </a:lnTo>
                    <a:lnTo>
                      <a:pt x="0" y="457"/>
                    </a:lnTo>
                    <a:lnTo>
                      <a:pt x="0" y="419"/>
                    </a:lnTo>
                    <a:lnTo>
                      <a:pt x="19" y="381"/>
                    </a:lnTo>
                    <a:lnTo>
                      <a:pt x="38" y="362"/>
                    </a:lnTo>
                    <a:lnTo>
                      <a:pt x="76" y="343"/>
                    </a:lnTo>
                    <a:lnTo>
                      <a:pt x="305" y="286"/>
                    </a:lnTo>
                    <a:lnTo>
                      <a:pt x="781" y="57"/>
                    </a:lnTo>
                    <a:lnTo>
                      <a:pt x="818" y="38"/>
                    </a:lnTo>
                    <a:lnTo>
                      <a:pt x="876" y="38"/>
                    </a:lnTo>
                    <a:lnTo>
                      <a:pt x="933" y="38"/>
                    </a:lnTo>
                    <a:lnTo>
                      <a:pt x="1028" y="76"/>
                    </a:lnTo>
                    <a:lnTo>
                      <a:pt x="1181" y="191"/>
                    </a:lnTo>
                    <a:lnTo>
                      <a:pt x="1238" y="210"/>
                    </a:lnTo>
                    <a:lnTo>
                      <a:pt x="1314" y="229"/>
                    </a:lnTo>
                    <a:lnTo>
                      <a:pt x="1352" y="229"/>
                    </a:lnTo>
                    <a:lnTo>
                      <a:pt x="1409" y="210"/>
                    </a:lnTo>
                    <a:lnTo>
                      <a:pt x="1448" y="210"/>
                    </a:lnTo>
                    <a:lnTo>
                      <a:pt x="1790" y="20"/>
                    </a:lnTo>
                    <a:lnTo>
                      <a:pt x="1829" y="0"/>
                    </a:lnTo>
                    <a:lnTo>
                      <a:pt x="1866" y="20"/>
                    </a:lnTo>
                    <a:lnTo>
                      <a:pt x="1924" y="57"/>
                    </a:lnTo>
                    <a:lnTo>
                      <a:pt x="1942" y="96"/>
                    </a:lnTo>
                    <a:lnTo>
                      <a:pt x="1961" y="134"/>
                    </a:lnTo>
                    <a:lnTo>
                      <a:pt x="2019" y="324"/>
                    </a:lnTo>
                    <a:lnTo>
                      <a:pt x="2057" y="419"/>
                    </a:lnTo>
                    <a:lnTo>
                      <a:pt x="2076" y="477"/>
                    </a:lnTo>
                    <a:lnTo>
                      <a:pt x="2190" y="648"/>
                    </a:lnTo>
                    <a:lnTo>
                      <a:pt x="2228" y="686"/>
                    </a:lnTo>
                    <a:lnTo>
                      <a:pt x="2286" y="705"/>
                    </a:lnTo>
                    <a:lnTo>
                      <a:pt x="2362" y="724"/>
                    </a:lnTo>
                    <a:lnTo>
                      <a:pt x="2552" y="724"/>
                    </a:lnTo>
                    <a:lnTo>
                      <a:pt x="2609" y="743"/>
                    </a:lnTo>
                    <a:lnTo>
                      <a:pt x="2647" y="743"/>
                    </a:lnTo>
                    <a:lnTo>
                      <a:pt x="2667" y="781"/>
                    </a:lnTo>
                    <a:lnTo>
                      <a:pt x="2686" y="800"/>
                    </a:lnTo>
                    <a:lnTo>
                      <a:pt x="2686" y="838"/>
                    </a:lnTo>
                    <a:lnTo>
                      <a:pt x="2686" y="858"/>
                    </a:lnTo>
                    <a:lnTo>
                      <a:pt x="2686" y="877"/>
                    </a:lnTo>
                    <a:lnTo>
                      <a:pt x="2686" y="895"/>
                    </a:lnTo>
                    <a:lnTo>
                      <a:pt x="2704" y="934"/>
                    </a:lnTo>
                    <a:lnTo>
                      <a:pt x="2743" y="972"/>
                    </a:lnTo>
                    <a:lnTo>
                      <a:pt x="2857" y="1048"/>
                    </a:lnTo>
                    <a:lnTo>
                      <a:pt x="2895" y="1086"/>
                    </a:lnTo>
                    <a:lnTo>
                      <a:pt x="2895" y="1124"/>
                    </a:lnTo>
                    <a:lnTo>
                      <a:pt x="2895" y="1162"/>
                    </a:lnTo>
                    <a:lnTo>
                      <a:pt x="2895" y="1200"/>
                    </a:lnTo>
                    <a:lnTo>
                      <a:pt x="2895" y="1257"/>
                    </a:lnTo>
                    <a:lnTo>
                      <a:pt x="2914" y="1276"/>
                    </a:lnTo>
                    <a:lnTo>
                      <a:pt x="2952" y="1295"/>
                    </a:lnTo>
                    <a:lnTo>
                      <a:pt x="3009" y="1276"/>
                    </a:lnTo>
                    <a:lnTo>
                      <a:pt x="3066" y="1239"/>
                    </a:lnTo>
                    <a:lnTo>
                      <a:pt x="3238" y="1105"/>
                    </a:lnTo>
                    <a:lnTo>
                      <a:pt x="3257" y="1105"/>
                    </a:lnTo>
                    <a:lnTo>
                      <a:pt x="3295" y="1086"/>
                    </a:lnTo>
                    <a:lnTo>
                      <a:pt x="3333" y="1086"/>
                    </a:lnTo>
                    <a:lnTo>
                      <a:pt x="3409" y="1105"/>
                    </a:lnTo>
                    <a:lnTo>
                      <a:pt x="3543" y="1181"/>
                    </a:lnTo>
                    <a:lnTo>
                      <a:pt x="3581" y="1200"/>
                    </a:lnTo>
                    <a:lnTo>
                      <a:pt x="3638" y="1200"/>
                    </a:lnTo>
                    <a:lnTo>
                      <a:pt x="3676" y="1181"/>
                    </a:lnTo>
                    <a:lnTo>
                      <a:pt x="3695" y="1143"/>
                    </a:lnTo>
                    <a:lnTo>
                      <a:pt x="3676" y="1105"/>
                    </a:lnTo>
                    <a:lnTo>
                      <a:pt x="3676" y="1067"/>
                    </a:lnTo>
                    <a:lnTo>
                      <a:pt x="3676" y="1029"/>
                    </a:lnTo>
                    <a:lnTo>
                      <a:pt x="3695" y="991"/>
                    </a:lnTo>
                    <a:lnTo>
                      <a:pt x="3733" y="1010"/>
                    </a:lnTo>
                    <a:lnTo>
                      <a:pt x="3771" y="1048"/>
                    </a:lnTo>
                    <a:lnTo>
                      <a:pt x="3810" y="1086"/>
                    </a:lnTo>
                    <a:lnTo>
                      <a:pt x="3828" y="1162"/>
                    </a:lnTo>
                    <a:lnTo>
                      <a:pt x="3866" y="1200"/>
                    </a:lnTo>
                    <a:lnTo>
                      <a:pt x="3942" y="1239"/>
                    </a:lnTo>
                    <a:lnTo>
                      <a:pt x="4190" y="1334"/>
                    </a:lnTo>
                    <a:lnTo>
                      <a:pt x="4400" y="1505"/>
                    </a:lnTo>
                    <a:lnTo>
                      <a:pt x="4476" y="1524"/>
                    </a:lnTo>
                    <a:lnTo>
                      <a:pt x="4571" y="1543"/>
                    </a:lnTo>
                    <a:lnTo>
                      <a:pt x="4762" y="1543"/>
                    </a:lnTo>
                    <a:lnTo>
                      <a:pt x="5542" y="1410"/>
                    </a:lnTo>
                    <a:lnTo>
                      <a:pt x="5600" y="1429"/>
                    </a:lnTo>
                    <a:lnTo>
                      <a:pt x="5638" y="1448"/>
                    </a:lnTo>
                    <a:lnTo>
                      <a:pt x="5676" y="1486"/>
                    </a:lnTo>
                    <a:lnTo>
                      <a:pt x="5733" y="1562"/>
                    </a:lnTo>
                    <a:lnTo>
                      <a:pt x="5771" y="1657"/>
                    </a:lnTo>
                    <a:lnTo>
                      <a:pt x="5771" y="1696"/>
                    </a:lnTo>
                    <a:lnTo>
                      <a:pt x="5771" y="1752"/>
                    </a:lnTo>
                    <a:lnTo>
                      <a:pt x="5771" y="1810"/>
                    </a:lnTo>
                    <a:lnTo>
                      <a:pt x="5752" y="1886"/>
                    </a:lnTo>
                    <a:lnTo>
                      <a:pt x="5752" y="1905"/>
                    </a:lnTo>
                    <a:lnTo>
                      <a:pt x="5676" y="2038"/>
                    </a:lnTo>
                    <a:lnTo>
                      <a:pt x="5657" y="2096"/>
                    </a:lnTo>
                    <a:lnTo>
                      <a:pt x="5657" y="2153"/>
                    </a:lnTo>
                    <a:lnTo>
                      <a:pt x="5676" y="2191"/>
                    </a:lnTo>
                    <a:lnTo>
                      <a:pt x="5714" y="2229"/>
                    </a:lnTo>
                    <a:lnTo>
                      <a:pt x="5752" y="2248"/>
                    </a:lnTo>
                    <a:lnTo>
                      <a:pt x="5809" y="2248"/>
                    </a:lnTo>
                    <a:lnTo>
                      <a:pt x="5886" y="2229"/>
                    </a:lnTo>
                    <a:lnTo>
                      <a:pt x="5943" y="2229"/>
                    </a:lnTo>
                    <a:lnTo>
                      <a:pt x="5981" y="2267"/>
                    </a:lnTo>
                    <a:lnTo>
                      <a:pt x="6000" y="2305"/>
                    </a:lnTo>
                    <a:lnTo>
                      <a:pt x="6000" y="2343"/>
                    </a:lnTo>
                    <a:lnTo>
                      <a:pt x="5905" y="3048"/>
                    </a:lnTo>
                    <a:lnTo>
                      <a:pt x="5905" y="3124"/>
                    </a:lnTo>
                    <a:lnTo>
                      <a:pt x="5905" y="3162"/>
                    </a:lnTo>
                    <a:lnTo>
                      <a:pt x="5962" y="3391"/>
                    </a:lnTo>
                    <a:lnTo>
                      <a:pt x="6000" y="3601"/>
                    </a:lnTo>
                    <a:lnTo>
                      <a:pt x="5981" y="4172"/>
                    </a:lnTo>
                    <a:lnTo>
                      <a:pt x="5981" y="4229"/>
                    </a:lnTo>
                    <a:lnTo>
                      <a:pt x="6019" y="4267"/>
                    </a:lnTo>
                    <a:lnTo>
                      <a:pt x="6038" y="4305"/>
                    </a:lnTo>
                    <a:lnTo>
                      <a:pt x="6057" y="4343"/>
                    </a:lnTo>
                    <a:lnTo>
                      <a:pt x="6095" y="4362"/>
                    </a:lnTo>
                    <a:lnTo>
                      <a:pt x="6114" y="4381"/>
                    </a:lnTo>
                    <a:lnTo>
                      <a:pt x="6172" y="4381"/>
                    </a:lnTo>
                    <a:lnTo>
                      <a:pt x="6209" y="4400"/>
                    </a:lnTo>
                    <a:lnTo>
                      <a:pt x="6248" y="4400"/>
                    </a:lnTo>
                    <a:lnTo>
                      <a:pt x="6286" y="4381"/>
                    </a:lnTo>
                    <a:lnTo>
                      <a:pt x="6762" y="4229"/>
                    </a:lnTo>
                    <a:lnTo>
                      <a:pt x="6857" y="4210"/>
                    </a:lnTo>
                    <a:lnTo>
                      <a:pt x="7086" y="4210"/>
                    </a:lnTo>
                    <a:lnTo>
                      <a:pt x="7162" y="4210"/>
                    </a:lnTo>
                    <a:lnTo>
                      <a:pt x="7200" y="4191"/>
                    </a:lnTo>
                    <a:lnTo>
                      <a:pt x="7238" y="4191"/>
                    </a:lnTo>
                    <a:lnTo>
                      <a:pt x="7257" y="4172"/>
                    </a:lnTo>
                    <a:lnTo>
                      <a:pt x="7295" y="4153"/>
                    </a:lnTo>
                    <a:lnTo>
                      <a:pt x="7333" y="4134"/>
                    </a:lnTo>
                    <a:lnTo>
                      <a:pt x="7371" y="4096"/>
                    </a:lnTo>
                    <a:lnTo>
                      <a:pt x="7505" y="3924"/>
                    </a:lnTo>
                    <a:lnTo>
                      <a:pt x="7562" y="3886"/>
                    </a:lnTo>
                    <a:lnTo>
                      <a:pt x="7600" y="3848"/>
                    </a:lnTo>
                    <a:lnTo>
                      <a:pt x="7676" y="3829"/>
                    </a:lnTo>
                    <a:lnTo>
                      <a:pt x="7714" y="3810"/>
                    </a:lnTo>
                    <a:lnTo>
                      <a:pt x="8057" y="3791"/>
                    </a:lnTo>
                    <a:lnTo>
                      <a:pt x="8571" y="3886"/>
                    </a:lnTo>
                    <a:lnTo>
                      <a:pt x="8743" y="3924"/>
                    </a:lnTo>
                    <a:lnTo>
                      <a:pt x="8781" y="3943"/>
                    </a:lnTo>
                    <a:lnTo>
                      <a:pt x="9028" y="4000"/>
                    </a:lnTo>
                    <a:lnTo>
                      <a:pt x="9124" y="4038"/>
                    </a:lnTo>
                    <a:lnTo>
                      <a:pt x="9162" y="4058"/>
                    </a:lnTo>
                    <a:lnTo>
                      <a:pt x="9181" y="4096"/>
                    </a:lnTo>
                    <a:lnTo>
                      <a:pt x="9200" y="4153"/>
                    </a:lnTo>
                    <a:lnTo>
                      <a:pt x="9200" y="4191"/>
                    </a:lnTo>
                    <a:lnTo>
                      <a:pt x="9162" y="4743"/>
                    </a:lnTo>
                    <a:lnTo>
                      <a:pt x="9181" y="4781"/>
                    </a:lnTo>
                    <a:lnTo>
                      <a:pt x="9200" y="4839"/>
                    </a:lnTo>
                    <a:lnTo>
                      <a:pt x="9238" y="4896"/>
                    </a:lnTo>
                    <a:lnTo>
                      <a:pt x="9276" y="4934"/>
                    </a:lnTo>
                    <a:lnTo>
                      <a:pt x="9314" y="4953"/>
                    </a:lnTo>
                    <a:lnTo>
                      <a:pt x="9562" y="5010"/>
                    </a:lnTo>
                    <a:lnTo>
                      <a:pt x="9581" y="5029"/>
                    </a:lnTo>
                    <a:lnTo>
                      <a:pt x="9619" y="5048"/>
                    </a:lnTo>
                    <a:lnTo>
                      <a:pt x="9638" y="5105"/>
                    </a:lnTo>
                    <a:lnTo>
                      <a:pt x="9676" y="5181"/>
                    </a:lnTo>
                    <a:lnTo>
                      <a:pt x="9772" y="5582"/>
                    </a:lnTo>
                    <a:lnTo>
                      <a:pt x="9809" y="5658"/>
                    </a:lnTo>
                    <a:lnTo>
                      <a:pt x="9848" y="5696"/>
                    </a:lnTo>
                    <a:lnTo>
                      <a:pt x="9867" y="5734"/>
                    </a:lnTo>
                    <a:lnTo>
                      <a:pt x="10038" y="5848"/>
                    </a:lnTo>
                    <a:lnTo>
                      <a:pt x="10038" y="5924"/>
                    </a:lnTo>
                    <a:lnTo>
                      <a:pt x="10019" y="6019"/>
                    </a:lnTo>
                    <a:lnTo>
                      <a:pt x="9981" y="6077"/>
                    </a:lnTo>
                    <a:lnTo>
                      <a:pt x="9905" y="6190"/>
                    </a:lnTo>
                    <a:lnTo>
                      <a:pt x="9867" y="6247"/>
                    </a:lnTo>
                    <a:lnTo>
                      <a:pt x="9848" y="6285"/>
                    </a:lnTo>
                    <a:lnTo>
                      <a:pt x="9848" y="6304"/>
                    </a:lnTo>
                    <a:lnTo>
                      <a:pt x="9848" y="6323"/>
                    </a:lnTo>
                    <a:lnTo>
                      <a:pt x="9885" y="6399"/>
                    </a:lnTo>
                    <a:lnTo>
                      <a:pt x="9885" y="6438"/>
                    </a:lnTo>
                    <a:lnTo>
                      <a:pt x="9885" y="6533"/>
                    </a:lnTo>
                    <a:lnTo>
                      <a:pt x="9848" y="6685"/>
                    </a:lnTo>
                    <a:lnTo>
                      <a:pt x="9829" y="7028"/>
                    </a:lnTo>
                    <a:lnTo>
                      <a:pt x="9829" y="7218"/>
                    </a:lnTo>
                    <a:lnTo>
                      <a:pt x="9581" y="7181"/>
                    </a:lnTo>
                    <a:lnTo>
                      <a:pt x="9467" y="7199"/>
                    </a:lnTo>
                    <a:lnTo>
                      <a:pt x="9409" y="7218"/>
                    </a:lnTo>
                    <a:lnTo>
                      <a:pt x="9391" y="7237"/>
                    </a:lnTo>
                    <a:lnTo>
                      <a:pt x="9352" y="7276"/>
                    </a:lnTo>
                    <a:lnTo>
                      <a:pt x="9352" y="7313"/>
                    </a:lnTo>
                    <a:lnTo>
                      <a:pt x="9352" y="7371"/>
                    </a:lnTo>
                    <a:lnTo>
                      <a:pt x="9391" y="7504"/>
                    </a:lnTo>
                    <a:lnTo>
                      <a:pt x="9409" y="7542"/>
                    </a:lnTo>
                    <a:lnTo>
                      <a:pt x="9409" y="7580"/>
                    </a:lnTo>
                    <a:lnTo>
                      <a:pt x="9409" y="7676"/>
                    </a:lnTo>
                    <a:lnTo>
                      <a:pt x="9391" y="7733"/>
                    </a:lnTo>
                    <a:lnTo>
                      <a:pt x="9372" y="7790"/>
                    </a:lnTo>
                    <a:lnTo>
                      <a:pt x="9314" y="7866"/>
                    </a:lnTo>
                    <a:lnTo>
                      <a:pt x="9276" y="7904"/>
                    </a:lnTo>
                    <a:lnTo>
                      <a:pt x="9219" y="7943"/>
                    </a:lnTo>
                    <a:lnTo>
                      <a:pt x="8895" y="8095"/>
                    </a:lnTo>
                    <a:lnTo>
                      <a:pt x="8647" y="8228"/>
                    </a:lnTo>
                    <a:lnTo>
                      <a:pt x="8571" y="8285"/>
                    </a:lnTo>
                    <a:lnTo>
                      <a:pt x="8514" y="8342"/>
                    </a:lnTo>
                    <a:lnTo>
                      <a:pt x="8495" y="8400"/>
                    </a:lnTo>
                    <a:lnTo>
                      <a:pt x="8495" y="8437"/>
                    </a:lnTo>
                    <a:lnTo>
                      <a:pt x="8534" y="8476"/>
                    </a:lnTo>
                    <a:lnTo>
                      <a:pt x="8571" y="8514"/>
                    </a:lnTo>
                    <a:lnTo>
                      <a:pt x="8781" y="8628"/>
                    </a:lnTo>
                    <a:lnTo>
                      <a:pt x="8800" y="8647"/>
                    </a:lnTo>
                    <a:lnTo>
                      <a:pt x="8819" y="8704"/>
                    </a:lnTo>
                    <a:lnTo>
                      <a:pt x="8800" y="8761"/>
                    </a:lnTo>
                    <a:lnTo>
                      <a:pt x="8762" y="8800"/>
                    </a:lnTo>
                    <a:lnTo>
                      <a:pt x="8724" y="8818"/>
                    </a:lnTo>
                    <a:lnTo>
                      <a:pt x="8495" y="8914"/>
                    </a:lnTo>
                    <a:lnTo>
                      <a:pt x="8457" y="8933"/>
                    </a:lnTo>
                    <a:lnTo>
                      <a:pt x="8400" y="8990"/>
                    </a:lnTo>
                    <a:lnTo>
                      <a:pt x="8133" y="9257"/>
                    </a:lnTo>
                    <a:lnTo>
                      <a:pt x="7600" y="9675"/>
                    </a:lnTo>
                    <a:lnTo>
                      <a:pt x="7523" y="9771"/>
                    </a:lnTo>
                    <a:lnTo>
                      <a:pt x="7391" y="9980"/>
                    </a:lnTo>
                    <a:lnTo>
                      <a:pt x="7333" y="10019"/>
                    </a:lnTo>
                    <a:lnTo>
                      <a:pt x="7295" y="10038"/>
                    </a:lnTo>
                    <a:lnTo>
                      <a:pt x="7238" y="10056"/>
                    </a:lnTo>
                    <a:lnTo>
                      <a:pt x="6952" y="9961"/>
                    </a:lnTo>
                    <a:lnTo>
                      <a:pt x="6914" y="9961"/>
                    </a:lnTo>
                    <a:lnTo>
                      <a:pt x="6857" y="9961"/>
                    </a:lnTo>
                    <a:lnTo>
                      <a:pt x="6781" y="10019"/>
                    </a:lnTo>
                    <a:lnTo>
                      <a:pt x="6571" y="10171"/>
                    </a:lnTo>
                    <a:lnTo>
                      <a:pt x="6533" y="10209"/>
                    </a:lnTo>
                    <a:lnTo>
                      <a:pt x="6476" y="10209"/>
                    </a:lnTo>
                    <a:lnTo>
                      <a:pt x="6438" y="10228"/>
                    </a:lnTo>
                    <a:lnTo>
                      <a:pt x="6400" y="10228"/>
                    </a:lnTo>
                    <a:lnTo>
                      <a:pt x="6286" y="10209"/>
                    </a:lnTo>
                    <a:lnTo>
                      <a:pt x="6267" y="10209"/>
                    </a:lnTo>
                    <a:lnTo>
                      <a:pt x="6228" y="10171"/>
                    </a:lnTo>
                    <a:lnTo>
                      <a:pt x="6209" y="10133"/>
                    </a:lnTo>
                    <a:lnTo>
                      <a:pt x="6190" y="10095"/>
                    </a:lnTo>
                    <a:lnTo>
                      <a:pt x="6209" y="10056"/>
                    </a:lnTo>
                    <a:lnTo>
                      <a:pt x="6228" y="9980"/>
                    </a:lnTo>
                    <a:lnTo>
                      <a:pt x="6228" y="9885"/>
                    </a:lnTo>
                    <a:lnTo>
                      <a:pt x="6228" y="9847"/>
                    </a:lnTo>
                    <a:lnTo>
                      <a:pt x="6228" y="9809"/>
                    </a:lnTo>
                    <a:lnTo>
                      <a:pt x="6209" y="9752"/>
                    </a:lnTo>
                    <a:lnTo>
                      <a:pt x="6172" y="9714"/>
                    </a:lnTo>
                    <a:lnTo>
                      <a:pt x="6133" y="9695"/>
                    </a:lnTo>
                    <a:lnTo>
                      <a:pt x="6114" y="9657"/>
                    </a:lnTo>
                    <a:lnTo>
                      <a:pt x="6057" y="9638"/>
                    </a:lnTo>
                    <a:lnTo>
                      <a:pt x="5923" y="9599"/>
                    </a:lnTo>
                    <a:lnTo>
                      <a:pt x="5886" y="9580"/>
                    </a:lnTo>
                    <a:lnTo>
                      <a:pt x="5867" y="9543"/>
                    </a:lnTo>
                    <a:lnTo>
                      <a:pt x="5847" y="9504"/>
                    </a:lnTo>
                    <a:lnTo>
                      <a:pt x="5867" y="9466"/>
                    </a:lnTo>
                    <a:lnTo>
                      <a:pt x="5962" y="9218"/>
                    </a:lnTo>
                    <a:lnTo>
                      <a:pt x="5981" y="9180"/>
                    </a:lnTo>
                    <a:lnTo>
                      <a:pt x="6000" y="9085"/>
                    </a:lnTo>
                    <a:lnTo>
                      <a:pt x="5981" y="9028"/>
                    </a:lnTo>
                    <a:lnTo>
                      <a:pt x="5981" y="8990"/>
                    </a:lnTo>
                    <a:lnTo>
                      <a:pt x="5962" y="8952"/>
                    </a:lnTo>
                    <a:lnTo>
                      <a:pt x="5943" y="8914"/>
                    </a:lnTo>
                    <a:lnTo>
                      <a:pt x="5905" y="8876"/>
                    </a:lnTo>
                    <a:lnTo>
                      <a:pt x="5867" y="8857"/>
                    </a:lnTo>
                    <a:lnTo>
                      <a:pt x="5828" y="8857"/>
                    </a:lnTo>
                    <a:lnTo>
                      <a:pt x="5657" y="8895"/>
                    </a:lnTo>
                    <a:lnTo>
                      <a:pt x="5257" y="9009"/>
                    </a:lnTo>
                    <a:lnTo>
                      <a:pt x="5105" y="9047"/>
                    </a:lnTo>
                    <a:lnTo>
                      <a:pt x="5066" y="9028"/>
                    </a:lnTo>
                    <a:lnTo>
                      <a:pt x="5048" y="8990"/>
                    </a:lnTo>
                    <a:lnTo>
                      <a:pt x="5048" y="8895"/>
                    </a:lnTo>
                    <a:lnTo>
                      <a:pt x="5029" y="8857"/>
                    </a:lnTo>
                    <a:lnTo>
                      <a:pt x="5009" y="8818"/>
                    </a:lnTo>
                    <a:lnTo>
                      <a:pt x="4971" y="8800"/>
                    </a:lnTo>
                    <a:lnTo>
                      <a:pt x="4914" y="8800"/>
                    </a:lnTo>
                    <a:lnTo>
                      <a:pt x="4724" y="8837"/>
                    </a:lnTo>
                    <a:lnTo>
                      <a:pt x="4648" y="8857"/>
                    </a:lnTo>
                    <a:lnTo>
                      <a:pt x="4571" y="8837"/>
                    </a:lnTo>
                    <a:lnTo>
                      <a:pt x="4533" y="8800"/>
                    </a:lnTo>
                    <a:lnTo>
                      <a:pt x="4495" y="8761"/>
                    </a:lnTo>
                    <a:lnTo>
                      <a:pt x="4343" y="8590"/>
                    </a:lnTo>
                    <a:lnTo>
                      <a:pt x="4190" y="8456"/>
                    </a:lnTo>
                    <a:lnTo>
                      <a:pt x="4171" y="8437"/>
                    </a:lnTo>
                    <a:lnTo>
                      <a:pt x="4095" y="8304"/>
                    </a:lnTo>
                    <a:lnTo>
                      <a:pt x="4057" y="8266"/>
                    </a:lnTo>
                    <a:lnTo>
                      <a:pt x="4000" y="8247"/>
                    </a:lnTo>
                    <a:lnTo>
                      <a:pt x="3942" y="8266"/>
                    </a:lnTo>
                    <a:lnTo>
                      <a:pt x="3810" y="8285"/>
                    </a:lnTo>
                    <a:lnTo>
                      <a:pt x="3581" y="8304"/>
                    </a:lnTo>
                    <a:lnTo>
                      <a:pt x="3524" y="8323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4301" name="Freeform 19">
                <a:extLst>
                  <a:ext uri="{FF2B5EF4-FFF2-40B4-BE49-F238E27FC236}">
                    <a16:creationId xmlns:a16="http://schemas.microsoft.com/office/drawing/2014/main" id="{2485F9FC-444C-7D43-AC18-A34AE943C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0338" y="8599488"/>
                <a:ext cx="3414712" cy="4265612"/>
              </a:xfrm>
              <a:custGeom>
                <a:avLst/>
                <a:gdLst>
                  <a:gd name="T0" fmla="*/ 2147483646 w 9486"/>
                  <a:gd name="T1" fmla="*/ 2147483646 h 11848"/>
                  <a:gd name="T2" fmla="*/ 2147483646 w 9486"/>
                  <a:gd name="T3" fmla="*/ 2147483646 h 11848"/>
                  <a:gd name="T4" fmla="*/ 2147483646 w 9486"/>
                  <a:gd name="T5" fmla="*/ 2147483646 h 11848"/>
                  <a:gd name="T6" fmla="*/ 2147483646 w 9486"/>
                  <a:gd name="T7" fmla="*/ 2147483646 h 11848"/>
                  <a:gd name="T8" fmla="*/ 2147483646 w 9486"/>
                  <a:gd name="T9" fmla="*/ 2147483646 h 11848"/>
                  <a:gd name="T10" fmla="*/ 2147483646 w 9486"/>
                  <a:gd name="T11" fmla="*/ 2147483646 h 11848"/>
                  <a:gd name="T12" fmla="*/ 2147483646 w 9486"/>
                  <a:gd name="T13" fmla="*/ 2147483646 h 11848"/>
                  <a:gd name="T14" fmla="*/ 2147483646 w 9486"/>
                  <a:gd name="T15" fmla="*/ 2147483646 h 11848"/>
                  <a:gd name="T16" fmla="*/ 2147483646 w 9486"/>
                  <a:gd name="T17" fmla="*/ 2147483646 h 11848"/>
                  <a:gd name="T18" fmla="*/ 2147483646 w 9486"/>
                  <a:gd name="T19" fmla="*/ 2147483646 h 11848"/>
                  <a:gd name="T20" fmla="*/ 2147483646 w 9486"/>
                  <a:gd name="T21" fmla="*/ 2147483646 h 11848"/>
                  <a:gd name="T22" fmla="*/ 2147483646 w 9486"/>
                  <a:gd name="T23" fmla="*/ 2147483646 h 11848"/>
                  <a:gd name="T24" fmla="*/ 2147483646 w 9486"/>
                  <a:gd name="T25" fmla="*/ 2147483646 h 11848"/>
                  <a:gd name="T26" fmla="*/ 2147483646 w 9486"/>
                  <a:gd name="T27" fmla="*/ 2147483646 h 11848"/>
                  <a:gd name="T28" fmla="*/ 2147483646 w 9486"/>
                  <a:gd name="T29" fmla="*/ 2147483646 h 11848"/>
                  <a:gd name="T30" fmla="*/ 2147483646 w 9486"/>
                  <a:gd name="T31" fmla="*/ 2147483646 h 11848"/>
                  <a:gd name="T32" fmla="*/ 2147483646 w 9486"/>
                  <a:gd name="T33" fmla="*/ 2147483646 h 11848"/>
                  <a:gd name="T34" fmla="*/ 2147483646 w 9486"/>
                  <a:gd name="T35" fmla="*/ 2147483646 h 11848"/>
                  <a:gd name="T36" fmla="*/ 2147483646 w 9486"/>
                  <a:gd name="T37" fmla="*/ 2147483646 h 11848"/>
                  <a:gd name="T38" fmla="*/ 2147483646 w 9486"/>
                  <a:gd name="T39" fmla="*/ 2147483646 h 11848"/>
                  <a:gd name="T40" fmla="*/ 2147483646 w 9486"/>
                  <a:gd name="T41" fmla="*/ 2147483646 h 11848"/>
                  <a:gd name="T42" fmla="*/ 2147483646 w 9486"/>
                  <a:gd name="T43" fmla="*/ 2147483646 h 11848"/>
                  <a:gd name="T44" fmla="*/ 2147483646 w 9486"/>
                  <a:gd name="T45" fmla="*/ 2147483646 h 11848"/>
                  <a:gd name="T46" fmla="*/ 2147483646 w 9486"/>
                  <a:gd name="T47" fmla="*/ 2147483646 h 11848"/>
                  <a:gd name="T48" fmla="*/ 2147483646 w 9486"/>
                  <a:gd name="T49" fmla="*/ 2147483646 h 11848"/>
                  <a:gd name="T50" fmla="*/ 2147483646 w 9486"/>
                  <a:gd name="T51" fmla="*/ 2147483646 h 11848"/>
                  <a:gd name="T52" fmla="*/ 2147483646 w 9486"/>
                  <a:gd name="T53" fmla="*/ 2147483646 h 11848"/>
                  <a:gd name="T54" fmla="*/ 2147483646 w 9486"/>
                  <a:gd name="T55" fmla="*/ 2147483646 h 11848"/>
                  <a:gd name="T56" fmla="*/ 2147483646 w 9486"/>
                  <a:gd name="T57" fmla="*/ 2147483646 h 11848"/>
                  <a:gd name="T58" fmla="*/ 2147483646 w 9486"/>
                  <a:gd name="T59" fmla="*/ 2147483646 h 11848"/>
                  <a:gd name="T60" fmla="*/ 2147483646 w 9486"/>
                  <a:gd name="T61" fmla="*/ 2147483646 h 11848"/>
                  <a:gd name="T62" fmla="*/ 2147483646 w 9486"/>
                  <a:gd name="T63" fmla="*/ 2147483646 h 11848"/>
                  <a:gd name="T64" fmla="*/ 2147483646 w 9486"/>
                  <a:gd name="T65" fmla="*/ 2147483646 h 11848"/>
                  <a:gd name="T66" fmla="*/ 0 w 9486"/>
                  <a:gd name="T67" fmla="*/ 2147483646 h 11848"/>
                  <a:gd name="T68" fmla="*/ 2147483646 w 9486"/>
                  <a:gd name="T69" fmla="*/ 2147483646 h 11848"/>
                  <a:gd name="T70" fmla="*/ 2147483646 w 9486"/>
                  <a:gd name="T71" fmla="*/ 2147483646 h 11848"/>
                  <a:gd name="T72" fmla="*/ 2147483646 w 9486"/>
                  <a:gd name="T73" fmla="*/ 2147483646 h 11848"/>
                  <a:gd name="T74" fmla="*/ 2147483646 w 9486"/>
                  <a:gd name="T75" fmla="*/ 2147483646 h 11848"/>
                  <a:gd name="T76" fmla="*/ 2147483646 w 9486"/>
                  <a:gd name="T77" fmla="*/ 2147483646 h 11848"/>
                  <a:gd name="T78" fmla="*/ 2147483646 w 9486"/>
                  <a:gd name="T79" fmla="*/ 2147483646 h 11848"/>
                  <a:gd name="T80" fmla="*/ 2147483646 w 9486"/>
                  <a:gd name="T81" fmla="*/ 2147483646 h 11848"/>
                  <a:gd name="T82" fmla="*/ 2147483646 w 9486"/>
                  <a:gd name="T83" fmla="*/ 0 h 11848"/>
                  <a:gd name="T84" fmla="*/ 2147483646 w 9486"/>
                  <a:gd name="T85" fmla="*/ 2147483646 h 11848"/>
                  <a:gd name="T86" fmla="*/ 2147483646 w 9486"/>
                  <a:gd name="T87" fmla="*/ 2147483646 h 11848"/>
                  <a:gd name="T88" fmla="*/ 2147483646 w 9486"/>
                  <a:gd name="T89" fmla="*/ 2147483646 h 11848"/>
                  <a:gd name="T90" fmla="*/ 2147483646 w 9486"/>
                  <a:gd name="T91" fmla="*/ 2147483646 h 11848"/>
                  <a:gd name="T92" fmla="*/ 2147483646 w 9486"/>
                  <a:gd name="T93" fmla="*/ 2147483646 h 11848"/>
                  <a:gd name="T94" fmla="*/ 2147483646 w 9486"/>
                  <a:gd name="T95" fmla="*/ 2147483646 h 11848"/>
                  <a:gd name="T96" fmla="*/ 2147483646 w 9486"/>
                  <a:gd name="T97" fmla="*/ 2147483646 h 11848"/>
                  <a:gd name="T98" fmla="*/ 2147483646 w 9486"/>
                  <a:gd name="T99" fmla="*/ 2147483646 h 11848"/>
                  <a:gd name="T100" fmla="*/ 2147483646 w 9486"/>
                  <a:gd name="T101" fmla="*/ 2147483646 h 11848"/>
                  <a:gd name="T102" fmla="*/ 2147483646 w 9486"/>
                  <a:gd name="T103" fmla="*/ 2147483646 h 11848"/>
                  <a:gd name="T104" fmla="*/ 2147483646 w 9486"/>
                  <a:gd name="T105" fmla="*/ 2147483646 h 11848"/>
                  <a:gd name="T106" fmla="*/ 2147483646 w 9486"/>
                  <a:gd name="T107" fmla="*/ 2147483646 h 11848"/>
                  <a:gd name="T108" fmla="*/ 2147483646 w 9486"/>
                  <a:gd name="T109" fmla="*/ 2147483646 h 11848"/>
                  <a:gd name="T110" fmla="*/ 2147483646 w 9486"/>
                  <a:gd name="T111" fmla="*/ 2147483646 h 11848"/>
                  <a:gd name="T112" fmla="*/ 2147483646 w 9486"/>
                  <a:gd name="T113" fmla="*/ 2147483646 h 11848"/>
                  <a:gd name="T114" fmla="*/ 2147483646 w 9486"/>
                  <a:gd name="T115" fmla="*/ 2147483646 h 11848"/>
                  <a:gd name="T116" fmla="*/ 2147483646 w 9486"/>
                  <a:gd name="T117" fmla="*/ 2147483646 h 11848"/>
                  <a:gd name="T118" fmla="*/ 2147483646 w 9486"/>
                  <a:gd name="T119" fmla="*/ 2147483646 h 11848"/>
                  <a:gd name="T120" fmla="*/ 2147483646 w 9486"/>
                  <a:gd name="T121" fmla="*/ 2147483646 h 1184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486" h="11848">
                    <a:moveTo>
                      <a:pt x="5562" y="11847"/>
                    </a:moveTo>
                    <a:lnTo>
                      <a:pt x="5543" y="11809"/>
                    </a:lnTo>
                    <a:lnTo>
                      <a:pt x="5523" y="11790"/>
                    </a:lnTo>
                    <a:lnTo>
                      <a:pt x="5523" y="11771"/>
                    </a:lnTo>
                    <a:lnTo>
                      <a:pt x="5523" y="11752"/>
                    </a:lnTo>
                    <a:lnTo>
                      <a:pt x="5504" y="11752"/>
                    </a:lnTo>
                    <a:lnTo>
                      <a:pt x="5486" y="11733"/>
                    </a:lnTo>
                    <a:lnTo>
                      <a:pt x="5504" y="11695"/>
                    </a:lnTo>
                    <a:lnTo>
                      <a:pt x="5467" y="11695"/>
                    </a:lnTo>
                    <a:lnTo>
                      <a:pt x="5428" y="11695"/>
                    </a:lnTo>
                    <a:lnTo>
                      <a:pt x="5428" y="11676"/>
                    </a:lnTo>
                    <a:lnTo>
                      <a:pt x="5447" y="11676"/>
                    </a:lnTo>
                    <a:lnTo>
                      <a:pt x="5447" y="11657"/>
                    </a:lnTo>
                    <a:lnTo>
                      <a:pt x="5428" y="11638"/>
                    </a:lnTo>
                    <a:lnTo>
                      <a:pt x="5428" y="11619"/>
                    </a:lnTo>
                    <a:lnTo>
                      <a:pt x="5390" y="11619"/>
                    </a:lnTo>
                    <a:lnTo>
                      <a:pt x="5371" y="11638"/>
                    </a:lnTo>
                    <a:lnTo>
                      <a:pt x="5390" y="11619"/>
                    </a:lnTo>
                    <a:lnTo>
                      <a:pt x="5390" y="11600"/>
                    </a:lnTo>
                    <a:lnTo>
                      <a:pt x="5390" y="11581"/>
                    </a:lnTo>
                    <a:lnTo>
                      <a:pt x="5390" y="11561"/>
                    </a:lnTo>
                    <a:lnTo>
                      <a:pt x="5390" y="11542"/>
                    </a:lnTo>
                    <a:lnTo>
                      <a:pt x="5390" y="11524"/>
                    </a:lnTo>
                    <a:lnTo>
                      <a:pt x="5371" y="11524"/>
                    </a:lnTo>
                    <a:lnTo>
                      <a:pt x="5333" y="11524"/>
                    </a:lnTo>
                    <a:lnTo>
                      <a:pt x="5333" y="11505"/>
                    </a:lnTo>
                    <a:lnTo>
                      <a:pt x="5333" y="11466"/>
                    </a:lnTo>
                    <a:lnTo>
                      <a:pt x="5314" y="11428"/>
                    </a:lnTo>
                    <a:lnTo>
                      <a:pt x="5295" y="11390"/>
                    </a:lnTo>
                    <a:lnTo>
                      <a:pt x="5295" y="11371"/>
                    </a:lnTo>
                    <a:lnTo>
                      <a:pt x="5276" y="11295"/>
                    </a:lnTo>
                    <a:lnTo>
                      <a:pt x="5276" y="11276"/>
                    </a:lnTo>
                    <a:lnTo>
                      <a:pt x="5276" y="11257"/>
                    </a:lnTo>
                    <a:lnTo>
                      <a:pt x="5276" y="11161"/>
                    </a:lnTo>
                    <a:lnTo>
                      <a:pt x="5257" y="11143"/>
                    </a:lnTo>
                    <a:lnTo>
                      <a:pt x="5257" y="11124"/>
                    </a:lnTo>
                    <a:lnTo>
                      <a:pt x="5238" y="11124"/>
                    </a:lnTo>
                    <a:lnTo>
                      <a:pt x="5219" y="11124"/>
                    </a:lnTo>
                    <a:lnTo>
                      <a:pt x="5219" y="11104"/>
                    </a:lnTo>
                    <a:lnTo>
                      <a:pt x="5219" y="11085"/>
                    </a:lnTo>
                    <a:lnTo>
                      <a:pt x="5219" y="11066"/>
                    </a:lnTo>
                    <a:lnTo>
                      <a:pt x="5142" y="11028"/>
                    </a:lnTo>
                    <a:lnTo>
                      <a:pt x="5142" y="11009"/>
                    </a:lnTo>
                    <a:lnTo>
                      <a:pt x="5142" y="10990"/>
                    </a:lnTo>
                    <a:lnTo>
                      <a:pt x="5123" y="10971"/>
                    </a:lnTo>
                    <a:lnTo>
                      <a:pt x="5105" y="10952"/>
                    </a:lnTo>
                    <a:lnTo>
                      <a:pt x="5086" y="10933"/>
                    </a:lnTo>
                    <a:lnTo>
                      <a:pt x="5066" y="10933"/>
                    </a:lnTo>
                    <a:lnTo>
                      <a:pt x="5066" y="10914"/>
                    </a:lnTo>
                    <a:lnTo>
                      <a:pt x="5047" y="10914"/>
                    </a:lnTo>
                    <a:lnTo>
                      <a:pt x="5028" y="10933"/>
                    </a:lnTo>
                    <a:lnTo>
                      <a:pt x="5010" y="10933"/>
                    </a:lnTo>
                    <a:lnTo>
                      <a:pt x="4990" y="10914"/>
                    </a:lnTo>
                    <a:lnTo>
                      <a:pt x="4971" y="10895"/>
                    </a:lnTo>
                    <a:lnTo>
                      <a:pt x="4952" y="10876"/>
                    </a:lnTo>
                    <a:lnTo>
                      <a:pt x="4895" y="10762"/>
                    </a:lnTo>
                    <a:lnTo>
                      <a:pt x="4876" y="10743"/>
                    </a:lnTo>
                    <a:lnTo>
                      <a:pt x="4857" y="10704"/>
                    </a:lnTo>
                    <a:lnTo>
                      <a:pt x="4838" y="10685"/>
                    </a:lnTo>
                    <a:lnTo>
                      <a:pt x="4838" y="10667"/>
                    </a:lnTo>
                    <a:lnTo>
                      <a:pt x="4838" y="10628"/>
                    </a:lnTo>
                    <a:lnTo>
                      <a:pt x="4895" y="10495"/>
                    </a:lnTo>
                    <a:lnTo>
                      <a:pt x="4895" y="10457"/>
                    </a:lnTo>
                    <a:lnTo>
                      <a:pt x="4895" y="10438"/>
                    </a:lnTo>
                    <a:lnTo>
                      <a:pt x="4914" y="10438"/>
                    </a:lnTo>
                    <a:lnTo>
                      <a:pt x="4914" y="10418"/>
                    </a:lnTo>
                    <a:lnTo>
                      <a:pt x="4895" y="10400"/>
                    </a:lnTo>
                    <a:lnTo>
                      <a:pt x="4895" y="10381"/>
                    </a:lnTo>
                    <a:lnTo>
                      <a:pt x="4838" y="10362"/>
                    </a:lnTo>
                    <a:lnTo>
                      <a:pt x="4761" y="10342"/>
                    </a:lnTo>
                    <a:lnTo>
                      <a:pt x="4743" y="10286"/>
                    </a:lnTo>
                    <a:lnTo>
                      <a:pt x="4743" y="10266"/>
                    </a:lnTo>
                    <a:lnTo>
                      <a:pt x="4705" y="10228"/>
                    </a:lnTo>
                    <a:lnTo>
                      <a:pt x="4705" y="10209"/>
                    </a:lnTo>
                    <a:lnTo>
                      <a:pt x="4705" y="10190"/>
                    </a:lnTo>
                    <a:lnTo>
                      <a:pt x="4705" y="10171"/>
                    </a:lnTo>
                    <a:lnTo>
                      <a:pt x="4705" y="10133"/>
                    </a:lnTo>
                    <a:lnTo>
                      <a:pt x="4724" y="10114"/>
                    </a:lnTo>
                    <a:lnTo>
                      <a:pt x="4724" y="10095"/>
                    </a:lnTo>
                    <a:lnTo>
                      <a:pt x="4743" y="10076"/>
                    </a:lnTo>
                    <a:lnTo>
                      <a:pt x="4743" y="10037"/>
                    </a:lnTo>
                    <a:lnTo>
                      <a:pt x="4743" y="10000"/>
                    </a:lnTo>
                    <a:lnTo>
                      <a:pt x="4781" y="9961"/>
                    </a:lnTo>
                    <a:lnTo>
                      <a:pt x="4761" y="9923"/>
                    </a:lnTo>
                    <a:lnTo>
                      <a:pt x="4724" y="9905"/>
                    </a:lnTo>
                    <a:lnTo>
                      <a:pt x="4685" y="9885"/>
                    </a:lnTo>
                    <a:lnTo>
                      <a:pt x="4609" y="9866"/>
                    </a:lnTo>
                    <a:lnTo>
                      <a:pt x="4571" y="9828"/>
                    </a:lnTo>
                    <a:lnTo>
                      <a:pt x="4552" y="9790"/>
                    </a:lnTo>
                    <a:lnTo>
                      <a:pt x="4533" y="9733"/>
                    </a:lnTo>
                    <a:lnTo>
                      <a:pt x="4514" y="9714"/>
                    </a:lnTo>
                    <a:lnTo>
                      <a:pt x="4514" y="9695"/>
                    </a:lnTo>
                    <a:lnTo>
                      <a:pt x="4533" y="9657"/>
                    </a:lnTo>
                    <a:lnTo>
                      <a:pt x="4533" y="9638"/>
                    </a:lnTo>
                    <a:lnTo>
                      <a:pt x="4514" y="9600"/>
                    </a:lnTo>
                    <a:lnTo>
                      <a:pt x="4514" y="9580"/>
                    </a:lnTo>
                    <a:lnTo>
                      <a:pt x="4514" y="9561"/>
                    </a:lnTo>
                    <a:lnTo>
                      <a:pt x="4476" y="9543"/>
                    </a:lnTo>
                    <a:lnTo>
                      <a:pt x="4476" y="9524"/>
                    </a:lnTo>
                    <a:lnTo>
                      <a:pt x="4457" y="9485"/>
                    </a:lnTo>
                    <a:lnTo>
                      <a:pt x="4438" y="9466"/>
                    </a:lnTo>
                    <a:lnTo>
                      <a:pt x="4419" y="9447"/>
                    </a:lnTo>
                    <a:lnTo>
                      <a:pt x="4362" y="9409"/>
                    </a:lnTo>
                    <a:lnTo>
                      <a:pt x="4362" y="9390"/>
                    </a:lnTo>
                    <a:lnTo>
                      <a:pt x="4362" y="9371"/>
                    </a:lnTo>
                    <a:lnTo>
                      <a:pt x="4362" y="9352"/>
                    </a:lnTo>
                    <a:lnTo>
                      <a:pt x="4343" y="9314"/>
                    </a:lnTo>
                    <a:lnTo>
                      <a:pt x="4343" y="9295"/>
                    </a:lnTo>
                    <a:lnTo>
                      <a:pt x="4343" y="9276"/>
                    </a:lnTo>
                    <a:lnTo>
                      <a:pt x="4324" y="9257"/>
                    </a:lnTo>
                    <a:lnTo>
                      <a:pt x="4324" y="9219"/>
                    </a:lnTo>
                    <a:lnTo>
                      <a:pt x="4343" y="9199"/>
                    </a:lnTo>
                    <a:lnTo>
                      <a:pt x="4362" y="9199"/>
                    </a:lnTo>
                    <a:lnTo>
                      <a:pt x="4362" y="9180"/>
                    </a:lnTo>
                    <a:lnTo>
                      <a:pt x="4343" y="9162"/>
                    </a:lnTo>
                    <a:lnTo>
                      <a:pt x="4362" y="9143"/>
                    </a:lnTo>
                    <a:lnTo>
                      <a:pt x="4343" y="9123"/>
                    </a:lnTo>
                    <a:lnTo>
                      <a:pt x="4343" y="9104"/>
                    </a:lnTo>
                    <a:lnTo>
                      <a:pt x="4343" y="9085"/>
                    </a:lnTo>
                    <a:lnTo>
                      <a:pt x="4171" y="9028"/>
                    </a:lnTo>
                    <a:lnTo>
                      <a:pt x="4133" y="8990"/>
                    </a:lnTo>
                    <a:lnTo>
                      <a:pt x="4038" y="8895"/>
                    </a:lnTo>
                    <a:lnTo>
                      <a:pt x="3981" y="8876"/>
                    </a:lnTo>
                    <a:lnTo>
                      <a:pt x="3981" y="8857"/>
                    </a:lnTo>
                    <a:lnTo>
                      <a:pt x="4019" y="8857"/>
                    </a:lnTo>
                    <a:lnTo>
                      <a:pt x="4057" y="8876"/>
                    </a:lnTo>
                    <a:lnTo>
                      <a:pt x="4057" y="8800"/>
                    </a:lnTo>
                    <a:lnTo>
                      <a:pt x="4057" y="8704"/>
                    </a:lnTo>
                    <a:lnTo>
                      <a:pt x="4038" y="8666"/>
                    </a:lnTo>
                    <a:lnTo>
                      <a:pt x="3962" y="8533"/>
                    </a:lnTo>
                    <a:lnTo>
                      <a:pt x="3923" y="8514"/>
                    </a:lnTo>
                    <a:lnTo>
                      <a:pt x="3828" y="8495"/>
                    </a:lnTo>
                    <a:lnTo>
                      <a:pt x="3790" y="8495"/>
                    </a:lnTo>
                    <a:lnTo>
                      <a:pt x="3771" y="8514"/>
                    </a:lnTo>
                    <a:lnTo>
                      <a:pt x="3790" y="8571"/>
                    </a:lnTo>
                    <a:lnTo>
                      <a:pt x="3771" y="8552"/>
                    </a:lnTo>
                    <a:lnTo>
                      <a:pt x="3733" y="8495"/>
                    </a:lnTo>
                    <a:lnTo>
                      <a:pt x="3733" y="8457"/>
                    </a:lnTo>
                    <a:lnTo>
                      <a:pt x="3714" y="8437"/>
                    </a:lnTo>
                    <a:lnTo>
                      <a:pt x="3695" y="8419"/>
                    </a:lnTo>
                    <a:lnTo>
                      <a:pt x="3619" y="8323"/>
                    </a:lnTo>
                    <a:lnTo>
                      <a:pt x="3562" y="8285"/>
                    </a:lnTo>
                    <a:lnTo>
                      <a:pt x="3542" y="8266"/>
                    </a:lnTo>
                    <a:lnTo>
                      <a:pt x="3542" y="8247"/>
                    </a:lnTo>
                    <a:lnTo>
                      <a:pt x="3581" y="8190"/>
                    </a:lnTo>
                    <a:lnTo>
                      <a:pt x="3562" y="8171"/>
                    </a:lnTo>
                    <a:lnTo>
                      <a:pt x="3542" y="8133"/>
                    </a:lnTo>
                    <a:lnTo>
                      <a:pt x="3486" y="8114"/>
                    </a:lnTo>
                    <a:lnTo>
                      <a:pt x="3409" y="8076"/>
                    </a:lnTo>
                    <a:lnTo>
                      <a:pt x="3390" y="8056"/>
                    </a:lnTo>
                    <a:lnTo>
                      <a:pt x="3371" y="8038"/>
                    </a:lnTo>
                    <a:lnTo>
                      <a:pt x="3352" y="8038"/>
                    </a:lnTo>
                    <a:lnTo>
                      <a:pt x="3352" y="8019"/>
                    </a:lnTo>
                    <a:lnTo>
                      <a:pt x="3295" y="7961"/>
                    </a:lnTo>
                    <a:lnTo>
                      <a:pt x="3276" y="7942"/>
                    </a:lnTo>
                    <a:lnTo>
                      <a:pt x="3238" y="7942"/>
                    </a:lnTo>
                    <a:lnTo>
                      <a:pt x="3219" y="7942"/>
                    </a:lnTo>
                    <a:lnTo>
                      <a:pt x="3181" y="7924"/>
                    </a:lnTo>
                    <a:lnTo>
                      <a:pt x="3142" y="7904"/>
                    </a:lnTo>
                    <a:lnTo>
                      <a:pt x="3066" y="7828"/>
                    </a:lnTo>
                    <a:lnTo>
                      <a:pt x="2990" y="7752"/>
                    </a:lnTo>
                    <a:lnTo>
                      <a:pt x="3009" y="7733"/>
                    </a:lnTo>
                    <a:lnTo>
                      <a:pt x="2971" y="7714"/>
                    </a:lnTo>
                    <a:lnTo>
                      <a:pt x="2914" y="7695"/>
                    </a:lnTo>
                    <a:lnTo>
                      <a:pt x="2857" y="7676"/>
                    </a:lnTo>
                    <a:lnTo>
                      <a:pt x="2838" y="7638"/>
                    </a:lnTo>
                    <a:lnTo>
                      <a:pt x="2800" y="7619"/>
                    </a:lnTo>
                    <a:lnTo>
                      <a:pt x="2780" y="7599"/>
                    </a:lnTo>
                    <a:lnTo>
                      <a:pt x="2800" y="7599"/>
                    </a:lnTo>
                    <a:lnTo>
                      <a:pt x="2780" y="7580"/>
                    </a:lnTo>
                    <a:lnTo>
                      <a:pt x="2704" y="7523"/>
                    </a:lnTo>
                    <a:lnTo>
                      <a:pt x="2685" y="7504"/>
                    </a:lnTo>
                    <a:lnTo>
                      <a:pt x="2648" y="7504"/>
                    </a:lnTo>
                    <a:lnTo>
                      <a:pt x="2590" y="7523"/>
                    </a:lnTo>
                    <a:lnTo>
                      <a:pt x="2552" y="7523"/>
                    </a:lnTo>
                    <a:lnTo>
                      <a:pt x="2533" y="7543"/>
                    </a:lnTo>
                    <a:lnTo>
                      <a:pt x="2495" y="7523"/>
                    </a:lnTo>
                    <a:lnTo>
                      <a:pt x="2419" y="7485"/>
                    </a:lnTo>
                    <a:lnTo>
                      <a:pt x="2362" y="7466"/>
                    </a:lnTo>
                    <a:lnTo>
                      <a:pt x="2381" y="7485"/>
                    </a:lnTo>
                    <a:lnTo>
                      <a:pt x="2381" y="7504"/>
                    </a:lnTo>
                    <a:lnTo>
                      <a:pt x="2399" y="7523"/>
                    </a:lnTo>
                    <a:lnTo>
                      <a:pt x="2419" y="7523"/>
                    </a:lnTo>
                    <a:lnTo>
                      <a:pt x="2438" y="7543"/>
                    </a:lnTo>
                    <a:lnTo>
                      <a:pt x="2457" y="7562"/>
                    </a:lnTo>
                    <a:lnTo>
                      <a:pt x="2438" y="7562"/>
                    </a:lnTo>
                    <a:lnTo>
                      <a:pt x="2399" y="7562"/>
                    </a:lnTo>
                    <a:lnTo>
                      <a:pt x="2228" y="7447"/>
                    </a:lnTo>
                    <a:lnTo>
                      <a:pt x="2190" y="7409"/>
                    </a:lnTo>
                    <a:lnTo>
                      <a:pt x="2171" y="7409"/>
                    </a:lnTo>
                    <a:lnTo>
                      <a:pt x="2133" y="7390"/>
                    </a:lnTo>
                    <a:lnTo>
                      <a:pt x="2095" y="7371"/>
                    </a:lnTo>
                    <a:lnTo>
                      <a:pt x="2076" y="7314"/>
                    </a:lnTo>
                    <a:lnTo>
                      <a:pt x="2038" y="7295"/>
                    </a:lnTo>
                    <a:lnTo>
                      <a:pt x="1942" y="7199"/>
                    </a:lnTo>
                    <a:lnTo>
                      <a:pt x="1886" y="7162"/>
                    </a:lnTo>
                    <a:lnTo>
                      <a:pt x="1771" y="6971"/>
                    </a:lnTo>
                    <a:lnTo>
                      <a:pt x="1733" y="6952"/>
                    </a:lnTo>
                    <a:lnTo>
                      <a:pt x="1733" y="6933"/>
                    </a:lnTo>
                    <a:lnTo>
                      <a:pt x="1752" y="6933"/>
                    </a:lnTo>
                    <a:lnTo>
                      <a:pt x="1771" y="6933"/>
                    </a:lnTo>
                    <a:lnTo>
                      <a:pt x="1790" y="6914"/>
                    </a:lnTo>
                    <a:lnTo>
                      <a:pt x="1790" y="6895"/>
                    </a:lnTo>
                    <a:lnTo>
                      <a:pt x="1752" y="6895"/>
                    </a:lnTo>
                    <a:lnTo>
                      <a:pt x="1733" y="6876"/>
                    </a:lnTo>
                    <a:lnTo>
                      <a:pt x="1695" y="6837"/>
                    </a:lnTo>
                    <a:lnTo>
                      <a:pt x="1676" y="6819"/>
                    </a:lnTo>
                    <a:lnTo>
                      <a:pt x="1676" y="6761"/>
                    </a:lnTo>
                    <a:lnTo>
                      <a:pt x="1657" y="6742"/>
                    </a:lnTo>
                    <a:lnTo>
                      <a:pt x="1600" y="6666"/>
                    </a:lnTo>
                    <a:lnTo>
                      <a:pt x="1600" y="6628"/>
                    </a:lnTo>
                    <a:lnTo>
                      <a:pt x="1619" y="6590"/>
                    </a:lnTo>
                    <a:lnTo>
                      <a:pt x="1561" y="6552"/>
                    </a:lnTo>
                    <a:lnTo>
                      <a:pt x="1524" y="6552"/>
                    </a:lnTo>
                    <a:lnTo>
                      <a:pt x="1542" y="6571"/>
                    </a:lnTo>
                    <a:lnTo>
                      <a:pt x="1542" y="6590"/>
                    </a:lnTo>
                    <a:lnTo>
                      <a:pt x="1561" y="6590"/>
                    </a:lnTo>
                    <a:lnTo>
                      <a:pt x="1524" y="6590"/>
                    </a:lnTo>
                    <a:lnTo>
                      <a:pt x="1485" y="6552"/>
                    </a:lnTo>
                    <a:lnTo>
                      <a:pt x="1466" y="6533"/>
                    </a:lnTo>
                    <a:lnTo>
                      <a:pt x="1485" y="6495"/>
                    </a:lnTo>
                    <a:lnTo>
                      <a:pt x="1466" y="6495"/>
                    </a:lnTo>
                    <a:lnTo>
                      <a:pt x="1447" y="6476"/>
                    </a:lnTo>
                    <a:lnTo>
                      <a:pt x="1447" y="6456"/>
                    </a:lnTo>
                    <a:lnTo>
                      <a:pt x="1466" y="6438"/>
                    </a:lnTo>
                    <a:lnTo>
                      <a:pt x="1466" y="6456"/>
                    </a:lnTo>
                    <a:lnTo>
                      <a:pt x="1485" y="6476"/>
                    </a:lnTo>
                    <a:lnTo>
                      <a:pt x="1505" y="6476"/>
                    </a:lnTo>
                    <a:lnTo>
                      <a:pt x="1524" y="6495"/>
                    </a:lnTo>
                    <a:lnTo>
                      <a:pt x="1524" y="6456"/>
                    </a:lnTo>
                    <a:lnTo>
                      <a:pt x="1524" y="6438"/>
                    </a:lnTo>
                    <a:lnTo>
                      <a:pt x="1505" y="6419"/>
                    </a:lnTo>
                    <a:lnTo>
                      <a:pt x="1485" y="6419"/>
                    </a:lnTo>
                    <a:lnTo>
                      <a:pt x="1447" y="6380"/>
                    </a:lnTo>
                    <a:lnTo>
                      <a:pt x="1447" y="6419"/>
                    </a:lnTo>
                    <a:lnTo>
                      <a:pt x="1390" y="6400"/>
                    </a:lnTo>
                    <a:lnTo>
                      <a:pt x="1352" y="6342"/>
                    </a:lnTo>
                    <a:lnTo>
                      <a:pt x="1314" y="6304"/>
                    </a:lnTo>
                    <a:lnTo>
                      <a:pt x="1314" y="6247"/>
                    </a:lnTo>
                    <a:lnTo>
                      <a:pt x="1314" y="6266"/>
                    </a:lnTo>
                    <a:lnTo>
                      <a:pt x="1333" y="6266"/>
                    </a:lnTo>
                    <a:lnTo>
                      <a:pt x="1352" y="6285"/>
                    </a:lnTo>
                    <a:lnTo>
                      <a:pt x="1352" y="6266"/>
                    </a:lnTo>
                    <a:lnTo>
                      <a:pt x="1352" y="6247"/>
                    </a:lnTo>
                    <a:lnTo>
                      <a:pt x="1333" y="6228"/>
                    </a:lnTo>
                    <a:lnTo>
                      <a:pt x="1314" y="6228"/>
                    </a:lnTo>
                    <a:lnTo>
                      <a:pt x="1295" y="6209"/>
                    </a:lnTo>
                    <a:lnTo>
                      <a:pt x="1276" y="6209"/>
                    </a:lnTo>
                    <a:lnTo>
                      <a:pt x="1257" y="6209"/>
                    </a:lnTo>
                    <a:lnTo>
                      <a:pt x="1238" y="6228"/>
                    </a:lnTo>
                    <a:lnTo>
                      <a:pt x="1219" y="6228"/>
                    </a:lnTo>
                    <a:lnTo>
                      <a:pt x="1219" y="6209"/>
                    </a:lnTo>
                    <a:lnTo>
                      <a:pt x="1180" y="6133"/>
                    </a:lnTo>
                    <a:lnTo>
                      <a:pt x="1161" y="6095"/>
                    </a:lnTo>
                    <a:lnTo>
                      <a:pt x="1161" y="6075"/>
                    </a:lnTo>
                    <a:lnTo>
                      <a:pt x="1161" y="6019"/>
                    </a:lnTo>
                    <a:lnTo>
                      <a:pt x="1143" y="5999"/>
                    </a:lnTo>
                    <a:lnTo>
                      <a:pt x="1124" y="5980"/>
                    </a:lnTo>
                    <a:lnTo>
                      <a:pt x="1124" y="5961"/>
                    </a:lnTo>
                    <a:lnTo>
                      <a:pt x="1124" y="5943"/>
                    </a:lnTo>
                    <a:lnTo>
                      <a:pt x="1104" y="5943"/>
                    </a:lnTo>
                    <a:lnTo>
                      <a:pt x="1104" y="5923"/>
                    </a:lnTo>
                    <a:lnTo>
                      <a:pt x="1009" y="5866"/>
                    </a:lnTo>
                    <a:lnTo>
                      <a:pt x="990" y="5847"/>
                    </a:lnTo>
                    <a:lnTo>
                      <a:pt x="990" y="5790"/>
                    </a:lnTo>
                    <a:lnTo>
                      <a:pt x="971" y="5752"/>
                    </a:lnTo>
                    <a:lnTo>
                      <a:pt x="971" y="5733"/>
                    </a:lnTo>
                    <a:lnTo>
                      <a:pt x="971" y="5714"/>
                    </a:lnTo>
                    <a:lnTo>
                      <a:pt x="990" y="5695"/>
                    </a:lnTo>
                    <a:lnTo>
                      <a:pt x="990" y="5676"/>
                    </a:lnTo>
                    <a:lnTo>
                      <a:pt x="971" y="5657"/>
                    </a:lnTo>
                    <a:lnTo>
                      <a:pt x="895" y="5542"/>
                    </a:lnTo>
                    <a:lnTo>
                      <a:pt x="876" y="5523"/>
                    </a:lnTo>
                    <a:lnTo>
                      <a:pt x="819" y="5428"/>
                    </a:lnTo>
                    <a:lnTo>
                      <a:pt x="971" y="5295"/>
                    </a:lnTo>
                    <a:lnTo>
                      <a:pt x="990" y="5257"/>
                    </a:lnTo>
                    <a:lnTo>
                      <a:pt x="990" y="5181"/>
                    </a:lnTo>
                    <a:lnTo>
                      <a:pt x="971" y="5123"/>
                    </a:lnTo>
                    <a:lnTo>
                      <a:pt x="952" y="5104"/>
                    </a:lnTo>
                    <a:lnTo>
                      <a:pt x="952" y="5085"/>
                    </a:lnTo>
                    <a:lnTo>
                      <a:pt x="971" y="5066"/>
                    </a:lnTo>
                    <a:lnTo>
                      <a:pt x="971" y="5047"/>
                    </a:lnTo>
                    <a:lnTo>
                      <a:pt x="933" y="4971"/>
                    </a:lnTo>
                    <a:lnTo>
                      <a:pt x="914" y="5009"/>
                    </a:lnTo>
                    <a:lnTo>
                      <a:pt x="895" y="5028"/>
                    </a:lnTo>
                    <a:lnTo>
                      <a:pt x="876" y="5009"/>
                    </a:lnTo>
                    <a:lnTo>
                      <a:pt x="857" y="4952"/>
                    </a:lnTo>
                    <a:lnTo>
                      <a:pt x="876" y="4952"/>
                    </a:lnTo>
                    <a:lnTo>
                      <a:pt x="838" y="4895"/>
                    </a:lnTo>
                    <a:lnTo>
                      <a:pt x="838" y="4838"/>
                    </a:lnTo>
                    <a:lnTo>
                      <a:pt x="838" y="4780"/>
                    </a:lnTo>
                    <a:lnTo>
                      <a:pt x="838" y="4724"/>
                    </a:lnTo>
                    <a:lnTo>
                      <a:pt x="819" y="4666"/>
                    </a:lnTo>
                    <a:lnTo>
                      <a:pt x="819" y="4647"/>
                    </a:lnTo>
                    <a:lnTo>
                      <a:pt x="857" y="4628"/>
                    </a:lnTo>
                    <a:lnTo>
                      <a:pt x="857" y="4609"/>
                    </a:lnTo>
                    <a:lnTo>
                      <a:pt x="876" y="4590"/>
                    </a:lnTo>
                    <a:lnTo>
                      <a:pt x="876" y="4552"/>
                    </a:lnTo>
                    <a:lnTo>
                      <a:pt x="857" y="4533"/>
                    </a:lnTo>
                    <a:lnTo>
                      <a:pt x="838" y="4571"/>
                    </a:lnTo>
                    <a:lnTo>
                      <a:pt x="838" y="4590"/>
                    </a:lnTo>
                    <a:lnTo>
                      <a:pt x="819" y="4590"/>
                    </a:lnTo>
                    <a:lnTo>
                      <a:pt x="799" y="4590"/>
                    </a:lnTo>
                    <a:lnTo>
                      <a:pt x="780" y="4590"/>
                    </a:lnTo>
                    <a:lnTo>
                      <a:pt x="780" y="4571"/>
                    </a:lnTo>
                    <a:lnTo>
                      <a:pt x="780" y="4552"/>
                    </a:lnTo>
                    <a:lnTo>
                      <a:pt x="762" y="4552"/>
                    </a:lnTo>
                    <a:lnTo>
                      <a:pt x="762" y="4533"/>
                    </a:lnTo>
                    <a:lnTo>
                      <a:pt x="743" y="4533"/>
                    </a:lnTo>
                    <a:lnTo>
                      <a:pt x="743" y="4514"/>
                    </a:lnTo>
                    <a:lnTo>
                      <a:pt x="743" y="4495"/>
                    </a:lnTo>
                    <a:lnTo>
                      <a:pt x="743" y="4457"/>
                    </a:lnTo>
                    <a:lnTo>
                      <a:pt x="723" y="4438"/>
                    </a:lnTo>
                    <a:lnTo>
                      <a:pt x="704" y="4438"/>
                    </a:lnTo>
                    <a:lnTo>
                      <a:pt x="704" y="4419"/>
                    </a:lnTo>
                    <a:lnTo>
                      <a:pt x="685" y="4419"/>
                    </a:lnTo>
                    <a:lnTo>
                      <a:pt x="685" y="4399"/>
                    </a:lnTo>
                    <a:lnTo>
                      <a:pt x="628" y="4323"/>
                    </a:lnTo>
                    <a:lnTo>
                      <a:pt x="571" y="4209"/>
                    </a:lnTo>
                    <a:lnTo>
                      <a:pt x="533" y="4038"/>
                    </a:lnTo>
                    <a:lnTo>
                      <a:pt x="533" y="3980"/>
                    </a:lnTo>
                    <a:lnTo>
                      <a:pt x="590" y="3962"/>
                    </a:lnTo>
                    <a:lnTo>
                      <a:pt x="647" y="4038"/>
                    </a:lnTo>
                    <a:lnTo>
                      <a:pt x="685" y="4038"/>
                    </a:lnTo>
                    <a:lnTo>
                      <a:pt x="685" y="3999"/>
                    </a:lnTo>
                    <a:lnTo>
                      <a:pt x="685" y="3942"/>
                    </a:lnTo>
                    <a:lnTo>
                      <a:pt x="685" y="3923"/>
                    </a:lnTo>
                    <a:lnTo>
                      <a:pt x="704" y="3923"/>
                    </a:lnTo>
                    <a:lnTo>
                      <a:pt x="723" y="3904"/>
                    </a:lnTo>
                    <a:lnTo>
                      <a:pt x="723" y="3885"/>
                    </a:lnTo>
                    <a:lnTo>
                      <a:pt x="723" y="3847"/>
                    </a:lnTo>
                    <a:lnTo>
                      <a:pt x="743" y="3771"/>
                    </a:lnTo>
                    <a:lnTo>
                      <a:pt x="762" y="3733"/>
                    </a:lnTo>
                    <a:lnTo>
                      <a:pt x="743" y="3733"/>
                    </a:lnTo>
                    <a:lnTo>
                      <a:pt x="723" y="3809"/>
                    </a:lnTo>
                    <a:lnTo>
                      <a:pt x="704" y="3771"/>
                    </a:lnTo>
                    <a:lnTo>
                      <a:pt x="704" y="3752"/>
                    </a:lnTo>
                    <a:lnTo>
                      <a:pt x="723" y="3733"/>
                    </a:lnTo>
                    <a:lnTo>
                      <a:pt x="723" y="3695"/>
                    </a:lnTo>
                    <a:lnTo>
                      <a:pt x="723" y="3618"/>
                    </a:lnTo>
                    <a:lnTo>
                      <a:pt x="743" y="3561"/>
                    </a:lnTo>
                    <a:lnTo>
                      <a:pt x="799" y="3485"/>
                    </a:lnTo>
                    <a:lnTo>
                      <a:pt x="819" y="3409"/>
                    </a:lnTo>
                    <a:lnTo>
                      <a:pt x="838" y="3390"/>
                    </a:lnTo>
                    <a:lnTo>
                      <a:pt x="857" y="3371"/>
                    </a:lnTo>
                    <a:lnTo>
                      <a:pt x="876" y="3352"/>
                    </a:lnTo>
                    <a:lnTo>
                      <a:pt x="895" y="3295"/>
                    </a:lnTo>
                    <a:lnTo>
                      <a:pt x="933" y="3256"/>
                    </a:lnTo>
                    <a:lnTo>
                      <a:pt x="933" y="3237"/>
                    </a:lnTo>
                    <a:lnTo>
                      <a:pt x="933" y="3219"/>
                    </a:lnTo>
                    <a:lnTo>
                      <a:pt x="933" y="3200"/>
                    </a:lnTo>
                    <a:lnTo>
                      <a:pt x="914" y="3180"/>
                    </a:lnTo>
                    <a:lnTo>
                      <a:pt x="876" y="3180"/>
                    </a:lnTo>
                    <a:lnTo>
                      <a:pt x="876" y="3200"/>
                    </a:lnTo>
                    <a:lnTo>
                      <a:pt x="857" y="3256"/>
                    </a:lnTo>
                    <a:lnTo>
                      <a:pt x="838" y="3295"/>
                    </a:lnTo>
                    <a:lnTo>
                      <a:pt x="799" y="3295"/>
                    </a:lnTo>
                    <a:lnTo>
                      <a:pt x="799" y="3237"/>
                    </a:lnTo>
                    <a:lnTo>
                      <a:pt x="819" y="3142"/>
                    </a:lnTo>
                    <a:lnTo>
                      <a:pt x="799" y="3047"/>
                    </a:lnTo>
                    <a:lnTo>
                      <a:pt x="819" y="2933"/>
                    </a:lnTo>
                    <a:lnTo>
                      <a:pt x="799" y="2875"/>
                    </a:lnTo>
                    <a:lnTo>
                      <a:pt x="799" y="2838"/>
                    </a:lnTo>
                    <a:lnTo>
                      <a:pt x="743" y="2761"/>
                    </a:lnTo>
                    <a:lnTo>
                      <a:pt x="685" y="2647"/>
                    </a:lnTo>
                    <a:lnTo>
                      <a:pt x="647" y="2590"/>
                    </a:lnTo>
                    <a:lnTo>
                      <a:pt x="647" y="2571"/>
                    </a:lnTo>
                    <a:lnTo>
                      <a:pt x="647" y="2533"/>
                    </a:lnTo>
                    <a:lnTo>
                      <a:pt x="685" y="2494"/>
                    </a:lnTo>
                    <a:lnTo>
                      <a:pt x="685" y="2476"/>
                    </a:lnTo>
                    <a:lnTo>
                      <a:pt x="609" y="2380"/>
                    </a:lnTo>
                    <a:lnTo>
                      <a:pt x="571" y="2342"/>
                    </a:lnTo>
                    <a:lnTo>
                      <a:pt x="552" y="2362"/>
                    </a:lnTo>
                    <a:lnTo>
                      <a:pt x="590" y="2399"/>
                    </a:lnTo>
                    <a:lnTo>
                      <a:pt x="590" y="2418"/>
                    </a:lnTo>
                    <a:lnTo>
                      <a:pt x="609" y="2438"/>
                    </a:lnTo>
                    <a:lnTo>
                      <a:pt x="609" y="2457"/>
                    </a:lnTo>
                    <a:lnTo>
                      <a:pt x="609" y="2476"/>
                    </a:lnTo>
                    <a:lnTo>
                      <a:pt x="628" y="2494"/>
                    </a:lnTo>
                    <a:lnTo>
                      <a:pt x="609" y="2514"/>
                    </a:lnTo>
                    <a:lnTo>
                      <a:pt x="590" y="2457"/>
                    </a:lnTo>
                    <a:lnTo>
                      <a:pt x="533" y="2380"/>
                    </a:lnTo>
                    <a:lnTo>
                      <a:pt x="476" y="2323"/>
                    </a:lnTo>
                    <a:lnTo>
                      <a:pt x="381" y="2133"/>
                    </a:lnTo>
                    <a:lnTo>
                      <a:pt x="381" y="2113"/>
                    </a:lnTo>
                    <a:lnTo>
                      <a:pt x="438" y="2152"/>
                    </a:lnTo>
                    <a:lnTo>
                      <a:pt x="495" y="2285"/>
                    </a:lnTo>
                    <a:lnTo>
                      <a:pt x="533" y="2285"/>
                    </a:lnTo>
                    <a:lnTo>
                      <a:pt x="552" y="2304"/>
                    </a:lnTo>
                    <a:lnTo>
                      <a:pt x="571" y="2304"/>
                    </a:lnTo>
                    <a:lnTo>
                      <a:pt x="590" y="2285"/>
                    </a:lnTo>
                    <a:lnTo>
                      <a:pt x="590" y="2266"/>
                    </a:lnTo>
                    <a:lnTo>
                      <a:pt x="571" y="2247"/>
                    </a:lnTo>
                    <a:lnTo>
                      <a:pt x="552" y="2171"/>
                    </a:lnTo>
                    <a:lnTo>
                      <a:pt x="533" y="2171"/>
                    </a:lnTo>
                    <a:lnTo>
                      <a:pt x="514" y="2152"/>
                    </a:lnTo>
                    <a:lnTo>
                      <a:pt x="495" y="2152"/>
                    </a:lnTo>
                    <a:lnTo>
                      <a:pt x="495" y="2133"/>
                    </a:lnTo>
                    <a:lnTo>
                      <a:pt x="476" y="2095"/>
                    </a:lnTo>
                    <a:lnTo>
                      <a:pt x="457" y="2076"/>
                    </a:lnTo>
                    <a:lnTo>
                      <a:pt x="418" y="2057"/>
                    </a:lnTo>
                    <a:lnTo>
                      <a:pt x="381" y="2037"/>
                    </a:lnTo>
                    <a:lnTo>
                      <a:pt x="362" y="2018"/>
                    </a:lnTo>
                    <a:lnTo>
                      <a:pt x="323" y="2037"/>
                    </a:lnTo>
                    <a:lnTo>
                      <a:pt x="286" y="1999"/>
                    </a:lnTo>
                    <a:lnTo>
                      <a:pt x="247" y="1904"/>
                    </a:lnTo>
                    <a:lnTo>
                      <a:pt x="266" y="1885"/>
                    </a:lnTo>
                    <a:lnTo>
                      <a:pt x="286" y="1866"/>
                    </a:lnTo>
                    <a:lnTo>
                      <a:pt x="304" y="1828"/>
                    </a:lnTo>
                    <a:lnTo>
                      <a:pt x="304" y="1809"/>
                    </a:lnTo>
                    <a:lnTo>
                      <a:pt x="304" y="1752"/>
                    </a:lnTo>
                    <a:lnTo>
                      <a:pt x="286" y="1714"/>
                    </a:lnTo>
                    <a:lnTo>
                      <a:pt x="286" y="1695"/>
                    </a:lnTo>
                    <a:lnTo>
                      <a:pt x="266" y="1676"/>
                    </a:lnTo>
                    <a:lnTo>
                      <a:pt x="247" y="1714"/>
                    </a:lnTo>
                    <a:lnTo>
                      <a:pt x="228" y="1676"/>
                    </a:lnTo>
                    <a:lnTo>
                      <a:pt x="190" y="1619"/>
                    </a:lnTo>
                    <a:lnTo>
                      <a:pt x="152" y="1561"/>
                    </a:lnTo>
                    <a:lnTo>
                      <a:pt x="114" y="1504"/>
                    </a:lnTo>
                    <a:lnTo>
                      <a:pt x="114" y="1466"/>
                    </a:lnTo>
                    <a:lnTo>
                      <a:pt x="76" y="1428"/>
                    </a:lnTo>
                    <a:lnTo>
                      <a:pt x="76" y="1409"/>
                    </a:lnTo>
                    <a:lnTo>
                      <a:pt x="57" y="1371"/>
                    </a:lnTo>
                    <a:lnTo>
                      <a:pt x="57" y="1352"/>
                    </a:lnTo>
                    <a:lnTo>
                      <a:pt x="57" y="1275"/>
                    </a:lnTo>
                    <a:lnTo>
                      <a:pt x="19" y="1238"/>
                    </a:lnTo>
                    <a:lnTo>
                      <a:pt x="0" y="1180"/>
                    </a:lnTo>
                    <a:lnTo>
                      <a:pt x="0" y="1142"/>
                    </a:lnTo>
                    <a:lnTo>
                      <a:pt x="57" y="1123"/>
                    </a:lnTo>
                    <a:lnTo>
                      <a:pt x="286" y="1104"/>
                    </a:lnTo>
                    <a:lnTo>
                      <a:pt x="418" y="1085"/>
                    </a:lnTo>
                    <a:lnTo>
                      <a:pt x="476" y="1066"/>
                    </a:lnTo>
                    <a:lnTo>
                      <a:pt x="533" y="1085"/>
                    </a:lnTo>
                    <a:lnTo>
                      <a:pt x="571" y="1123"/>
                    </a:lnTo>
                    <a:lnTo>
                      <a:pt x="647" y="1256"/>
                    </a:lnTo>
                    <a:lnTo>
                      <a:pt x="666" y="1275"/>
                    </a:lnTo>
                    <a:lnTo>
                      <a:pt x="819" y="1409"/>
                    </a:lnTo>
                    <a:lnTo>
                      <a:pt x="971" y="1580"/>
                    </a:lnTo>
                    <a:lnTo>
                      <a:pt x="1009" y="1619"/>
                    </a:lnTo>
                    <a:lnTo>
                      <a:pt x="1047" y="1656"/>
                    </a:lnTo>
                    <a:lnTo>
                      <a:pt x="1124" y="1676"/>
                    </a:lnTo>
                    <a:lnTo>
                      <a:pt x="1200" y="1656"/>
                    </a:lnTo>
                    <a:lnTo>
                      <a:pt x="1390" y="1619"/>
                    </a:lnTo>
                    <a:lnTo>
                      <a:pt x="1447" y="1619"/>
                    </a:lnTo>
                    <a:lnTo>
                      <a:pt x="1485" y="1637"/>
                    </a:lnTo>
                    <a:lnTo>
                      <a:pt x="1505" y="1676"/>
                    </a:lnTo>
                    <a:lnTo>
                      <a:pt x="1524" y="1714"/>
                    </a:lnTo>
                    <a:lnTo>
                      <a:pt x="1524" y="1809"/>
                    </a:lnTo>
                    <a:lnTo>
                      <a:pt x="1542" y="1847"/>
                    </a:lnTo>
                    <a:lnTo>
                      <a:pt x="1581" y="1866"/>
                    </a:lnTo>
                    <a:lnTo>
                      <a:pt x="1733" y="1828"/>
                    </a:lnTo>
                    <a:lnTo>
                      <a:pt x="2133" y="1714"/>
                    </a:lnTo>
                    <a:lnTo>
                      <a:pt x="2304" y="1676"/>
                    </a:lnTo>
                    <a:lnTo>
                      <a:pt x="2343" y="1676"/>
                    </a:lnTo>
                    <a:lnTo>
                      <a:pt x="2381" y="1695"/>
                    </a:lnTo>
                    <a:lnTo>
                      <a:pt x="2419" y="1733"/>
                    </a:lnTo>
                    <a:lnTo>
                      <a:pt x="2438" y="1771"/>
                    </a:lnTo>
                    <a:lnTo>
                      <a:pt x="2457" y="1809"/>
                    </a:lnTo>
                    <a:lnTo>
                      <a:pt x="2457" y="1847"/>
                    </a:lnTo>
                    <a:lnTo>
                      <a:pt x="2476" y="1904"/>
                    </a:lnTo>
                    <a:lnTo>
                      <a:pt x="2457" y="1999"/>
                    </a:lnTo>
                    <a:lnTo>
                      <a:pt x="2438" y="2037"/>
                    </a:lnTo>
                    <a:lnTo>
                      <a:pt x="2343" y="2285"/>
                    </a:lnTo>
                    <a:lnTo>
                      <a:pt x="2323" y="2323"/>
                    </a:lnTo>
                    <a:lnTo>
                      <a:pt x="2343" y="2362"/>
                    </a:lnTo>
                    <a:lnTo>
                      <a:pt x="2362" y="2399"/>
                    </a:lnTo>
                    <a:lnTo>
                      <a:pt x="2399" y="2418"/>
                    </a:lnTo>
                    <a:lnTo>
                      <a:pt x="2533" y="2457"/>
                    </a:lnTo>
                    <a:lnTo>
                      <a:pt x="2590" y="2476"/>
                    </a:lnTo>
                    <a:lnTo>
                      <a:pt x="2609" y="2514"/>
                    </a:lnTo>
                    <a:lnTo>
                      <a:pt x="2648" y="2533"/>
                    </a:lnTo>
                    <a:lnTo>
                      <a:pt x="2685" y="2571"/>
                    </a:lnTo>
                    <a:lnTo>
                      <a:pt x="2704" y="2628"/>
                    </a:lnTo>
                    <a:lnTo>
                      <a:pt x="2704" y="2666"/>
                    </a:lnTo>
                    <a:lnTo>
                      <a:pt x="2704" y="2704"/>
                    </a:lnTo>
                    <a:lnTo>
                      <a:pt x="2704" y="2799"/>
                    </a:lnTo>
                    <a:lnTo>
                      <a:pt x="2685" y="2875"/>
                    </a:lnTo>
                    <a:lnTo>
                      <a:pt x="2666" y="2914"/>
                    </a:lnTo>
                    <a:lnTo>
                      <a:pt x="2685" y="2952"/>
                    </a:lnTo>
                    <a:lnTo>
                      <a:pt x="2704" y="2990"/>
                    </a:lnTo>
                    <a:lnTo>
                      <a:pt x="2743" y="3028"/>
                    </a:lnTo>
                    <a:lnTo>
                      <a:pt x="2762" y="3028"/>
                    </a:lnTo>
                    <a:lnTo>
                      <a:pt x="2876" y="3047"/>
                    </a:lnTo>
                    <a:lnTo>
                      <a:pt x="2914" y="3047"/>
                    </a:lnTo>
                    <a:lnTo>
                      <a:pt x="2952" y="3028"/>
                    </a:lnTo>
                    <a:lnTo>
                      <a:pt x="3009" y="3028"/>
                    </a:lnTo>
                    <a:lnTo>
                      <a:pt x="3047" y="2990"/>
                    </a:lnTo>
                    <a:lnTo>
                      <a:pt x="3257" y="2838"/>
                    </a:lnTo>
                    <a:lnTo>
                      <a:pt x="3333" y="2780"/>
                    </a:lnTo>
                    <a:lnTo>
                      <a:pt x="3390" y="2780"/>
                    </a:lnTo>
                    <a:lnTo>
                      <a:pt x="3428" y="2780"/>
                    </a:lnTo>
                    <a:lnTo>
                      <a:pt x="3714" y="2875"/>
                    </a:lnTo>
                    <a:lnTo>
                      <a:pt x="3771" y="2857"/>
                    </a:lnTo>
                    <a:lnTo>
                      <a:pt x="3809" y="2838"/>
                    </a:lnTo>
                    <a:lnTo>
                      <a:pt x="3867" y="2799"/>
                    </a:lnTo>
                    <a:lnTo>
                      <a:pt x="3999" y="2590"/>
                    </a:lnTo>
                    <a:lnTo>
                      <a:pt x="4076" y="2494"/>
                    </a:lnTo>
                    <a:lnTo>
                      <a:pt x="4609" y="2076"/>
                    </a:lnTo>
                    <a:lnTo>
                      <a:pt x="4876" y="1809"/>
                    </a:lnTo>
                    <a:lnTo>
                      <a:pt x="4933" y="1752"/>
                    </a:lnTo>
                    <a:lnTo>
                      <a:pt x="4971" y="1733"/>
                    </a:lnTo>
                    <a:lnTo>
                      <a:pt x="5200" y="1637"/>
                    </a:lnTo>
                    <a:lnTo>
                      <a:pt x="5238" y="1619"/>
                    </a:lnTo>
                    <a:lnTo>
                      <a:pt x="5276" y="1580"/>
                    </a:lnTo>
                    <a:lnTo>
                      <a:pt x="5295" y="1523"/>
                    </a:lnTo>
                    <a:lnTo>
                      <a:pt x="5276" y="1466"/>
                    </a:lnTo>
                    <a:lnTo>
                      <a:pt x="5257" y="1447"/>
                    </a:lnTo>
                    <a:lnTo>
                      <a:pt x="5047" y="1333"/>
                    </a:lnTo>
                    <a:lnTo>
                      <a:pt x="5010" y="1295"/>
                    </a:lnTo>
                    <a:lnTo>
                      <a:pt x="4971" y="1256"/>
                    </a:lnTo>
                    <a:lnTo>
                      <a:pt x="4971" y="1219"/>
                    </a:lnTo>
                    <a:lnTo>
                      <a:pt x="4990" y="1161"/>
                    </a:lnTo>
                    <a:lnTo>
                      <a:pt x="5047" y="1104"/>
                    </a:lnTo>
                    <a:lnTo>
                      <a:pt x="5123" y="1047"/>
                    </a:lnTo>
                    <a:lnTo>
                      <a:pt x="5371" y="914"/>
                    </a:lnTo>
                    <a:lnTo>
                      <a:pt x="5695" y="762"/>
                    </a:lnTo>
                    <a:lnTo>
                      <a:pt x="5752" y="723"/>
                    </a:lnTo>
                    <a:lnTo>
                      <a:pt x="5790" y="685"/>
                    </a:lnTo>
                    <a:lnTo>
                      <a:pt x="5848" y="609"/>
                    </a:lnTo>
                    <a:lnTo>
                      <a:pt x="5867" y="552"/>
                    </a:lnTo>
                    <a:lnTo>
                      <a:pt x="5885" y="495"/>
                    </a:lnTo>
                    <a:lnTo>
                      <a:pt x="5885" y="399"/>
                    </a:lnTo>
                    <a:lnTo>
                      <a:pt x="5885" y="361"/>
                    </a:lnTo>
                    <a:lnTo>
                      <a:pt x="5867" y="323"/>
                    </a:lnTo>
                    <a:lnTo>
                      <a:pt x="5828" y="190"/>
                    </a:lnTo>
                    <a:lnTo>
                      <a:pt x="5828" y="132"/>
                    </a:lnTo>
                    <a:lnTo>
                      <a:pt x="5828" y="95"/>
                    </a:lnTo>
                    <a:lnTo>
                      <a:pt x="5867" y="56"/>
                    </a:lnTo>
                    <a:lnTo>
                      <a:pt x="5885" y="37"/>
                    </a:lnTo>
                    <a:lnTo>
                      <a:pt x="5943" y="18"/>
                    </a:lnTo>
                    <a:lnTo>
                      <a:pt x="6057" y="0"/>
                    </a:lnTo>
                    <a:lnTo>
                      <a:pt x="6305" y="37"/>
                    </a:lnTo>
                    <a:lnTo>
                      <a:pt x="6285" y="247"/>
                    </a:lnTo>
                    <a:lnTo>
                      <a:pt x="6285" y="361"/>
                    </a:lnTo>
                    <a:lnTo>
                      <a:pt x="6305" y="418"/>
                    </a:lnTo>
                    <a:lnTo>
                      <a:pt x="6324" y="437"/>
                    </a:lnTo>
                    <a:lnTo>
                      <a:pt x="6343" y="457"/>
                    </a:lnTo>
                    <a:lnTo>
                      <a:pt x="6419" y="495"/>
                    </a:lnTo>
                    <a:lnTo>
                      <a:pt x="6457" y="533"/>
                    </a:lnTo>
                    <a:lnTo>
                      <a:pt x="6495" y="571"/>
                    </a:lnTo>
                    <a:lnTo>
                      <a:pt x="6533" y="628"/>
                    </a:lnTo>
                    <a:lnTo>
                      <a:pt x="6628" y="952"/>
                    </a:lnTo>
                    <a:lnTo>
                      <a:pt x="6686" y="1066"/>
                    </a:lnTo>
                    <a:lnTo>
                      <a:pt x="6705" y="1123"/>
                    </a:lnTo>
                    <a:lnTo>
                      <a:pt x="6762" y="1409"/>
                    </a:lnTo>
                    <a:lnTo>
                      <a:pt x="6991" y="1999"/>
                    </a:lnTo>
                    <a:lnTo>
                      <a:pt x="7009" y="2018"/>
                    </a:lnTo>
                    <a:lnTo>
                      <a:pt x="7047" y="2057"/>
                    </a:lnTo>
                    <a:lnTo>
                      <a:pt x="7086" y="2095"/>
                    </a:lnTo>
                    <a:lnTo>
                      <a:pt x="7123" y="2113"/>
                    </a:lnTo>
                    <a:lnTo>
                      <a:pt x="7162" y="2133"/>
                    </a:lnTo>
                    <a:lnTo>
                      <a:pt x="7200" y="2152"/>
                    </a:lnTo>
                    <a:lnTo>
                      <a:pt x="7276" y="2152"/>
                    </a:lnTo>
                    <a:lnTo>
                      <a:pt x="7562" y="2152"/>
                    </a:lnTo>
                    <a:lnTo>
                      <a:pt x="7981" y="2190"/>
                    </a:lnTo>
                    <a:lnTo>
                      <a:pt x="8057" y="2209"/>
                    </a:lnTo>
                    <a:lnTo>
                      <a:pt x="8095" y="2209"/>
                    </a:lnTo>
                    <a:lnTo>
                      <a:pt x="8152" y="2247"/>
                    </a:lnTo>
                    <a:lnTo>
                      <a:pt x="8210" y="2285"/>
                    </a:lnTo>
                    <a:lnTo>
                      <a:pt x="8229" y="2323"/>
                    </a:lnTo>
                    <a:lnTo>
                      <a:pt x="8229" y="2380"/>
                    </a:lnTo>
                    <a:lnTo>
                      <a:pt x="8229" y="2399"/>
                    </a:lnTo>
                    <a:lnTo>
                      <a:pt x="8210" y="2494"/>
                    </a:lnTo>
                    <a:lnTo>
                      <a:pt x="8190" y="2704"/>
                    </a:lnTo>
                    <a:lnTo>
                      <a:pt x="8190" y="2761"/>
                    </a:lnTo>
                    <a:lnTo>
                      <a:pt x="8210" y="2799"/>
                    </a:lnTo>
                    <a:lnTo>
                      <a:pt x="8247" y="2875"/>
                    </a:lnTo>
                    <a:lnTo>
                      <a:pt x="8286" y="2914"/>
                    </a:lnTo>
                    <a:lnTo>
                      <a:pt x="8324" y="2952"/>
                    </a:lnTo>
                    <a:lnTo>
                      <a:pt x="8419" y="2971"/>
                    </a:lnTo>
                    <a:lnTo>
                      <a:pt x="8457" y="2971"/>
                    </a:lnTo>
                    <a:lnTo>
                      <a:pt x="8495" y="2971"/>
                    </a:lnTo>
                    <a:lnTo>
                      <a:pt x="8723" y="2914"/>
                    </a:lnTo>
                    <a:lnTo>
                      <a:pt x="8762" y="2914"/>
                    </a:lnTo>
                    <a:lnTo>
                      <a:pt x="8800" y="2914"/>
                    </a:lnTo>
                    <a:lnTo>
                      <a:pt x="9028" y="2952"/>
                    </a:lnTo>
                    <a:lnTo>
                      <a:pt x="9067" y="2971"/>
                    </a:lnTo>
                    <a:lnTo>
                      <a:pt x="9104" y="2990"/>
                    </a:lnTo>
                    <a:lnTo>
                      <a:pt x="9143" y="3009"/>
                    </a:lnTo>
                    <a:lnTo>
                      <a:pt x="9143" y="3028"/>
                    </a:lnTo>
                    <a:lnTo>
                      <a:pt x="9086" y="3333"/>
                    </a:lnTo>
                    <a:lnTo>
                      <a:pt x="9086" y="3409"/>
                    </a:lnTo>
                    <a:lnTo>
                      <a:pt x="9181" y="4094"/>
                    </a:lnTo>
                    <a:lnTo>
                      <a:pt x="9181" y="4133"/>
                    </a:lnTo>
                    <a:lnTo>
                      <a:pt x="9162" y="4171"/>
                    </a:lnTo>
                    <a:lnTo>
                      <a:pt x="9162" y="4209"/>
                    </a:lnTo>
                    <a:lnTo>
                      <a:pt x="9143" y="4266"/>
                    </a:lnTo>
                    <a:lnTo>
                      <a:pt x="9124" y="4304"/>
                    </a:lnTo>
                    <a:lnTo>
                      <a:pt x="9067" y="4380"/>
                    </a:lnTo>
                    <a:lnTo>
                      <a:pt x="9028" y="4419"/>
                    </a:lnTo>
                    <a:lnTo>
                      <a:pt x="9028" y="4457"/>
                    </a:lnTo>
                    <a:lnTo>
                      <a:pt x="9009" y="4495"/>
                    </a:lnTo>
                    <a:lnTo>
                      <a:pt x="9048" y="4838"/>
                    </a:lnTo>
                    <a:lnTo>
                      <a:pt x="9028" y="4914"/>
                    </a:lnTo>
                    <a:lnTo>
                      <a:pt x="8952" y="5218"/>
                    </a:lnTo>
                    <a:lnTo>
                      <a:pt x="8952" y="5257"/>
                    </a:lnTo>
                    <a:lnTo>
                      <a:pt x="8952" y="5295"/>
                    </a:lnTo>
                    <a:lnTo>
                      <a:pt x="8972" y="5333"/>
                    </a:lnTo>
                    <a:lnTo>
                      <a:pt x="8990" y="5371"/>
                    </a:lnTo>
                    <a:lnTo>
                      <a:pt x="9485" y="6114"/>
                    </a:lnTo>
                    <a:lnTo>
                      <a:pt x="9276" y="6190"/>
                    </a:lnTo>
                    <a:lnTo>
                      <a:pt x="8972" y="6380"/>
                    </a:lnTo>
                    <a:lnTo>
                      <a:pt x="8914" y="6400"/>
                    </a:lnTo>
                    <a:lnTo>
                      <a:pt x="8857" y="6400"/>
                    </a:lnTo>
                    <a:lnTo>
                      <a:pt x="8743" y="6361"/>
                    </a:lnTo>
                    <a:lnTo>
                      <a:pt x="8686" y="6342"/>
                    </a:lnTo>
                    <a:lnTo>
                      <a:pt x="8628" y="6342"/>
                    </a:lnTo>
                    <a:lnTo>
                      <a:pt x="8552" y="6342"/>
                    </a:lnTo>
                    <a:lnTo>
                      <a:pt x="8495" y="6361"/>
                    </a:lnTo>
                    <a:lnTo>
                      <a:pt x="8381" y="6419"/>
                    </a:lnTo>
                    <a:lnTo>
                      <a:pt x="8343" y="6438"/>
                    </a:lnTo>
                    <a:lnTo>
                      <a:pt x="8305" y="6438"/>
                    </a:lnTo>
                    <a:lnTo>
                      <a:pt x="8190" y="6438"/>
                    </a:lnTo>
                    <a:lnTo>
                      <a:pt x="8133" y="6456"/>
                    </a:lnTo>
                    <a:lnTo>
                      <a:pt x="8076" y="6476"/>
                    </a:lnTo>
                    <a:lnTo>
                      <a:pt x="8019" y="6514"/>
                    </a:lnTo>
                    <a:lnTo>
                      <a:pt x="7962" y="6590"/>
                    </a:lnTo>
                    <a:lnTo>
                      <a:pt x="7905" y="6628"/>
                    </a:lnTo>
                    <a:lnTo>
                      <a:pt x="7524" y="6837"/>
                    </a:lnTo>
                    <a:lnTo>
                      <a:pt x="7047" y="7257"/>
                    </a:lnTo>
                    <a:lnTo>
                      <a:pt x="6991" y="7314"/>
                    </a:lnTo>
                    <a:lnTo>
                      <a:pt x="6876" y="7371"/>
                    </a:lnTo>
                    <a:lnTo>
                      <a:pt x="6819" y="7390"/>
                    </a:lnTo>
                    <a:lnTo>
                      <a:pt x="6762" y="7390"/>
                    </a:lnTo>
                    <a:lnTo>
                      <a:pt x="6724" y="7371"/>
                    </a:lnTo>
                    <a:lnTo>
                      <a:pt x="6686" y="7352"/>
                    </a:lnTo>
                    <a:lnTo>
                      <a:pt x="6647" y="7314"/>
                    </a:lnTo>
                    <a:lnTo>
                      <a:pt x="6610" y="7276"/>
                    </a:lnTo>
                    <a:lnTo>
                      <a:pt x="6419" y="6876"/>
                    </a:lnTo>
                    <a:lnTo>
                      <a:pt x="6381" y="6819"/>
                    </a:lnTo>
                    <a:lnTo>
                      <a:pt x="6285" y="6742"/>
                    </a:lnTo>
                    <a:lnTo>
                      <a:pt x="6248" y="6723"/>
                    </a:lnTo>
                    <a:lnTo>
                      <a:pt x="6209" y="6723"/>
                    </a:lnTo>
                    <a:lnTo>
                      <a:pt x="6152" y="6723"/>
                    </a:lnTo>
                    <a:lnTo>
                      <a:pt x="5981" y="6819"/>
                    </a:lnTo>
                    <a:lnTo>
                      <a:pt x="5943" y="6837"/>
                    </a:lnTo>
                    <a:lnTo>
                      <a:pt x="5904" y="6857"/>
                    </a:lnTo>
                    <a:lnTo>
                      <a:pt x="5695" y="6857"/>
                    </a:lnTo>
                    <a:lnTo>
                      <a:pt x="5638" y="6857"/>
                    </a:lnTo>
                    <a:lnTo>
                      <a:pt x="5581" y="6876"/>
                    </a:lnTo>
                    <a:lnTo>
                      <a:pt x="5486" y="6914"/>
                    </a:lnTo>
                    <a:lnTo>
                      <a:pt x="5447" y="6933"/>
                    </a:lnTo>
                    <a:lnTo>
                      <a:pt x="5390" y="6933"/>
                    </a:lnTo>
                    <a:lnTo>
                      <a:pt x="5371" y="6933"/>
                    </a:lnTo>
                    <a:lnTo>
                      <a:pt x="5352" y="6895"/>
                    </a:lnTo>
                    <a:lnTo>
                      <a:pt x="5314" y="6857"/>
                    </a:lnTo>
                    <a:lnTo>
                      <a:pt x="5295" y="6819"/>
                    </a:lnTo>
                    <a:lnTo>
                      <a:pt x="5238" y="6666"/>
                    </a:lnTo>
                    <a:lnTo>
                      <a:pt x="5219" y="6609"/>
                    </a:lnTo>
                    <a:lnTo>
                      <a:pt x="5162" y="6590"/>
                    </a:lnTo>
                    <a:lnTo>
                      <a:pt x="5105" y="6552"/>
                    </a:lnTo>
                    <a:lnTo>
                      <a:pt x="5066" y="6552"/>
                    </a:lnTo>
                    <a:lnTo>
                      <a:pt x="5028" y="6552"/>
                    </a:lnTo>
                    <a:lnTo>
                      <a:pt x="4971" y="6571"/>
                    </a:lnTo>
                    <a:lnTo>
                      <a:pt x="4952" y="6609"/>
                    </a:lnTo>
                    <a:lnTo>
                      <a:pt x="4914" y="6628"/>
                    </a:lnTo>
                    <a:lnTo>
                      <a:pt x="4895" y="6666"/>
                    </a:lnTo>
                    <a:lnTo>
                      <a:pt x="4876" y="6685"/>
                    </a:lnTo>
                    <a:lnTo>
                      <a:pt x="4876" y="6723"/>
                    </a:lnTo>
                    <a:lnTo>
                      <a:pt x="4876" y="6761"/>
                    </a:lnTo>
                    <a:lnTo>
                      <a:pt x="4876" y="6800"/>
                    </a:lnTo>
                    <a:lnTo>
                      <a:pt x="4895" y="6895"/>
                    </a:lnTo>
                    <a:lnTo>
                      <a:pt x="4914" y="7009"/>
                    </a:lnTo>
                    <a:lnTo>
                      <a:pt x="4933" y="7066"/>
                    </a:lnTo>
                    <a:lnTo>
                      <a:pt x="4933" y="7085"/>
                    </a:lnTo>
                    <a:lnTo>
                      <a:pt x="4914" y="7142"/>
                    </a:lnTo>
                    <a:lnTo>
                      <a:pt x="4781" y="7371"/>
                    </a:lnTo>
                    <a:lnTo>
                      <a:pt x="4724" y="7504"/>
                    </a:lnTo>
                    <a:lnTo>
                      <a:pt x="4705" y="7562"/>
                    </a:lnTo>
                    <a:lnTo>
                      <a:pt x="4666" y="7599"/>
                    </a:lnTo>
                    <a:lnTo>
                      <a:pt x="4609" y="7619"/>
                    </a:lnTo>
                    <a:lnTo>
                      <a:pt x="4571" y="7619"/>
                    </a:lnTo>
                    <a:lnTo>
                      <a:pt x="4380" y="7657"/>
                    </a:lnTo>
                    <a:lnTo>
                      <a:pt x="4324" y="7676"/>
                    </a:lnTo>
                    <a:lnTo>
                      <a:pt x="4285" y="7695"/>
                    </a:lnTo>
                    <a:lnTo>
                      <a:pt x="4248" y="7733"/>
                    </a:lnTo>
                    <a:lnTo>
                      <a:pt x="4095" y="7885"/>
                    </a:lnTo>
                    <a:lnTo>
                      <a:pt x="4076" y="7924"/>
                    </a:lnTo>
                    <a:lnTo>
                      <a:pt x="4057" y="7961"/>
                    </a:lnTo>
                    <a:lnTo>
                      <a:pt x="4076" y="8000"/>
                    </a:lnTo>
                    <a:lnTo>
                      <a:pt x="4114" y="8019"/>
                    </a:lnTo>
                    <a:lnTo>
                      <a:pt x="4133" y="8038"/>
                    </a:lnTo>
                    <a:lnTo>
                      <a:pt x="4285" y="8076"/>
                    </a:lnTo>
                    <a:lnTo>
                      <a:pt x="4285" y="8095"/>
                    </a:lnTo>
                    <a:lnTo>
                      <a:pt x="4304" y="8114"/>
                    </a:lnTo>
                    <a:lnTo>
                      <a:pt x="4324" y="8133"/>
                    </a:lnTo>
                    <a:lnTo>
                      <a:pt x="4343" y="8171"/>
                    </a:lnTo>
                    <a:lnTo>
                      <a:pt x="4362" y="8228"/>
                    </a:lnTo>
                    <a:lnTo>
                      <a:pt x="4362" y="8266"/>
                    </a:lnTo>
                    <a:lnTo>
                      <a:pt x="4343" y="8476"/>
                    </a:lnTo>
                    <a:lnTo>
                      <a:pt x="4343" y="8514"/>
                    </a:lnTo>
                    <a:lnTo>
                      <a:pt x="4380" y="8647"/>
                    </a:lnTo>
                    <a:lnTo>
                      <a:pt x="4380" y="8686"/>
                    </a:lnTo>
                    <a:lnTo>
                      <a:pt x="4380" y="8857"/>
                    </a:lnTo>
                    <a:lnTo>
                      <a:pt x="4380" y="8895"/>
                    </a:lnTo>
                    <a:lnTo>
                      <a:pt x="4380" y="8933"/>
                    </a:lnTo>
                    <a:lnTo>
                      <a:pt x="4400" y="8971"/>
                    </a:lnTo>
                    <a:lnTo>
                      <a:pt x="4438" y="8990"/>
                    </a:lnTo>
                    <a:lnTo>
                      <a:pt x="4457" y="9009"/>
                    </a:lnTo>
                    <a:lnTo>
                      <a:pt x="4609" y="9085"/>
                    </a:lnTo>
                    <a:lnTo>
                      <a:pt x="4647" y="9143"/>
                    </a:lnTo>
                    <a:lnTo>
                      <a:pt x="4761" y="9295"/>
                    </a:lnTo>
                    <a:lnTo>
                      <a:pt x="4800" y="9333"/>
                    </a:lnTo>
                    <a:lnTo>
                      <a:pt x="4857" y="9352"/>
                    </a:lnTo>
                    <a:lnTo>
                      <a:pt x="4895" y="9352"/>
                    </a:lnTo>
                    <a:lnTo>
                      <a:pt x="4952" y="9352"/>
                    </a:lnTo>
                    <a:lnTo>
                      <a:pt x="4990" y="9352"/>
                    </a:lnTo>
                    <a:lnTo>
                      <a:pt x="5028" y="9333"/>
                    </a:lnTo>
                    <a:lnTo>
                      <a:pt x="5066" y="9314"/>
                    </a:lnTo>
                    <a:lnTo>
                      <a:pt x="5105" y="9295"/>
                    </a:lnTo>
                    <a:lnTo>
                      <a:pt x="5123" y="9257"/>
                    </a:lnTo>
                    <a:lnTo>
                      <a:pt x="5142" y="9219"/>
                    </a:lnTo>
                    <a:lnTo>
                      <a:pt x="5181" y="9009"/>
                    </a:lnTo>
                    <a:lnTo>
                      <a:pt x="5295" y="8686"/>
                    </a:lnTo>
                    <a:lnTo>
                      <a:pt x="5352" y="8590"/>
                    </a:lnTo>
                    <a:lnTo>
                      <a:pt x="5371" y="8571"/>
                    </a:lnTo>
                    <a:lnTo>
                      <a:pt x="5390" y="8552"/>
                    </a:lnTo>
                    <a:lnTo>
                      <a:pt x="5428" y="8533"/>
                    </a:lnTo>
                    <a:lnTo>
                      <a:pt x="5467" y="8533"/>
                    </a:lnTo>
                    <a:lnTo>
                      <a:pt x="5638" y="8533"/>
                    </a:lnTo>
                    <a:lnTo>
                      <a:pt x="5714" y="8514"/>
                    </a:lnTo>
                    <a:lnTo>
                      <a:pt x="5752" y="8495"/>
                    </a:lnTo>
                    <a:lnTo>
                      <a:pt x="5848" y="8457"/>
                    </a:lnTo>
                    <a:lnTo>
                      <a:pt x="5924" y="8457"/>
                    </a:lnTo>
                    <a:lnTo>
                      <a:pt x="5962" y="8457"/>
                    </a:lnTo>
                    <a:lnTo>
                      <a:pt x="5981" y="8476"/>
                    </a:lnTo>
                    <a:lnTo>
                      <a:pt x="6019" y="8495"/>
                    </a:lnTo>
                    <a:lnTo>
                      <a:pt x="6038" y="8514"/>
                    </a:lnTo>
                    <a:lnTo>
                      <a:pt x="6057" y="8571"/>
                    </a:lnTo>
                    <a:lnTo>
                      <a:pt x="6076" y="8609"/>
                    </a:lnTo>
                    <a:lnTo>
                      <a:pt x="6076" y="8647"/>
                    </a:lnTo>
                    <a:lnTo>
                      <a:pt x="6076" y="8686"/>
                    </a:lnTo>
                    <a:lnTo>
                      <a:pt x="6019" y="8952"/>
                    </a:lnTo>
                    <a:lnTo>
                      <a:pt x="6019" y="8990"/>
                    </a:lnTo>
                    <a:lnTo>
                      <a:pt x="6019" y="9047"/>
                    </a:lnTo>
                    <a:lnTo>
                      <a:pt x="6038" y="9085"/>
                    </a:lnTo>
                    <a:lnTo>
                      <a:pt x="6114" y="9219"/>
                    </a:lnTo>
                    <a:lnTo>
                      <a:pt x="6114" y="9276"/>
                    </a:lnTo>
                    <a:lnTo>
                      <a:pt x="6114" y="9314"/>
                    </a:lnTo>
                    <a:lnTo>
                      <a:pt x="6057" y="9524"/>
                    </a:lnTo>
                    <a:lnTo>
                      <a:pt x="6038" y="9561"/>
                    </a:lnTo>
                    <a:lnTo>
                      <a:pt x="6019" y="9600"/>
                    </a:lnTo>
                    <a:lnTo>
                      <a:pt x="5981" y="9619"/>
                    </a:lnTo>
                    <a:lnTo>
                      <a:pt x="5943" y="9638"/>
                    </a:lnTo>
                    <a:lnTo>
                      <a:pt x="5904" y="9638"/>
                    </a:lnTo>
                    <a:lnTo>
                      <a:pt x="5885" y="9638"/>
                    </a:lnTo>
                    <a:lnTo>
                      <a:pt x="5676" y="9619"/>
                    </a:lnTo>
                    <a:lnTo>
                      <a:pt x="5638" y="9619"/>
                    </a:lnTo>
                    <a:lnTo>
                      <a:pt x="5600" y="9638"/>
                    </a:lnTo>
                    <a:lnTo>
                      <a:pt x="5562" y="9638"/>
                    </a:lnTo>
                    <a:lnTo>
                      <a:pt x="5467" y="9695"/>
                    </a:lnTo>
                    <a:lnTo>
                      <a:pt x="5371" y="9771"/>
                    </a:lnTo>
                    <a:lnTo>
                      <a:pt x="5333" y="9790"/>
                    </a:lnTo>
                    <a:lnTo>
                      <a:pt x="5295" y="9790"/>
                    </a:lnTo>
                    <a:lnTo>
                      <a:pt x="5257" y="9771"/>
                    </a:lnTo>
                    <a:lnTo>
                      <a:pt x="5238" y="9733"/>
                    </a:lnTo>
                    <a:lnTo>
                      <a:pt x="5200" y="9733"/>
                    </a:lnTo>
                    <a:lnTo>
                      <a:pt x="5181" y="9752"/>
                    </a:lnTo>
                    <a:lnTo>
                      <a:pt x="5181" y="9790"/>
                    </a:lnTo>
                    <a:lnTo>
                      <a:pt x="5162" y="10247"/>
                    </a:lnTo>
                    <a:lnTo>
                      <a:pt x="5181" y="10323"/>
                    </a:lnTo>
                    <a:lnTo>
                      <a:pt x="5181" y="10362"/>
                    </a:lnTo>
                    <a:lnTo>
                      <a:pt x="5200" y="10418"/>
                    </a:lnTo>
                    <a:lnTo>
                      <a:pt x="5219" y="10457"/>
                    </a:lnTo>
                    <a:lnTo>
                      <a:pt x="5257" y="10476"/>
                    </a:lnTo>
                    <a:lnTo>
                      <a:pt x="5295" y="10514"/>
                    </a:lnTo>
                    <a:lnTo>
                      <a:pt x="5333" y="10514"/>
                    </a:lnTo>
                    <a:lnTo>
                      <a:pt x="5543" y="10514"/>
                    </a:lnTo>
                    <a:lnTo>
                      <a:pt x="5619" y="10514"/>
                    </a:lnTo>
                    <a:lnTo>
                      <a:pt x="5695" y="10533"/>
                    </a:lnTo>
                    <a:lnTo>
                      <a:pt x="5733" y="10552"/>
                    </a:lnTo>
                    <a:lnTo>
                      <a:pt x="5771" y="10571"/>
                    </a:lnTo>
                    <a:lnTo>
                      <a:pt x="5809" y="10609"/>
                    </a:lnTo>
                    <a:lnTo>
                      <a:pt x="5828" y="10647"/>
                    </a:lnTo>
                    <a:lnTo>
                      <a:pt x="5962" y="11028"/>
                    </a:lnTo>
                    <a:lnTo>
                      <a:pt x="5962" y="11085"/>
                    </a:lnTo>
                    <a:lnTo>
                      <a:pt x="5981" y="11143"/>
                    </a:lnTo>
                    <a:lnTo>
                      <a:pt x="5962" y="11200"/>
                    </a:lnTo>
                    <a:lnTo>
                      <a:pt x="5904" y="11447"/>
                    </a:lnTo>
                    <a:lnTo>
                      <a:pt x="5867" y="11524"/>
                    </a:lnTo>
                    <a:lnTo>
                      <a:pt x="5848" y="11561"/>
                    </a:lnTo>
                    <a:lnTo>
                      <a:pt x="5809" y="11600"/>
                    </a:lnTo>
                    <a:lnTo>
                      <a:pt x="5695" y="11657"/>
                    </a:lnTo>
                    <a:lnTo>
                      <a:pt x="5657" y="11695"/>
                    </a:lnTo>
                    <a:lnTo>
                      <a:pt x="5619" y="11714"/>
                    </a:lnTo>
                    <a:lnTo>
                      <a:pt x="5600" y="11752"/>
                    </a:lnTo>
                    <a:lnTo>
                      <a:pt x="5562" y="11828"/>
                    </a:lnTo>
                    <a:lnTo>
                      <a:pt x="5562" y="1184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4302" name="Freeform 20">
                <a:extLst>
                  <a:ext uri="{FF2B5EF4-FFF2-40B4-BE49-F238E27FC236}">
                    <a16:creationId xmlns:a16="http://schemas.microsoft.com/office/drawing/2014/main" id="{6F0F70E9-F3A1-EB41-B073-55B62022D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2525" y="5911850"/>
                <a:ext cx="4300538" cy="6137275"/>
              </a:xfrm>
              <a:custGeom>
                <a:avLst/>
                <a:gdLst>
                  <a:gd name="T0" fmla="*/ 2147483646 w 11945"/>
                  <a:gd name="T1" fmla="*/ 2147483646 h 17047"/>
                  <a:gd name="T2" fmla="*/ 2147483646 w 11945"/>
                  <a:gd name="T3" fmla="*/ 2147483646 h 17047"/>
                  <a:gd name="T4" fmla="*/ 2147483646 w 11945"/>
                  <a:gd name="T5" fmla="*/ 2147483646 h 17047"/>
                  <a:gd name="T6" fmla="*/ 2147483646 w 11945"/>
                  <a:gd name="T7" fmla="*/ 2147483646 h 17047"/>
                  <a:gd name="T8" fmla="*/ 2147483646 w 11945"/>
                  <a:gd name="T9" fmla="*/ 2147483646 h 17047"/>
                  <a:gd name="T10" fmla="*/ 2147483646 w 11945"/>
                  <a:gd name="T11" fmla="*/ 2147483646 h 17047"/>
                  <a:gd name="T12" fmla="*/ 2147483646 w 11945"/>
                  <a:gd name="T13" fmla="*/ 2147483646 h 17047"/>
                  <a:gd name="T14" fmla="*/ 2147483646 w 11945"/>
                  <a:gd name="T15" fmla="*/ 2147483646 h 17047"/>
                  <a:gd name="T16" fmla="*/ 2147483646 w 11945"/>
                  <a:gd name="T17" fmla="*/ 2147483646 h 17047"/>
                  <a:gd name="T18" fmla="*/ 2147483646 w 11945"/>
                  <a:gd name="T19" fmla="*/ 2147483646 h 17047"/>
                  <a:gd name="T20" fmla="*/ 2147483646 w 11945"/>
                  <a:gd name="T21" fmla="*/ 2147483646 h 17047"/>
                  <a:gd name="T22" fmla="*/ 2147483646 w 11945"/>
                  <a:gd name="T23" fmla="*/ 2147483646 h 17047"/>
                  <a:gd name="T24" fmla="*/ 2147483646 w 11945"/>
                  <a:gd name="T25" fmla="*/ 2147483646 h 17047"/>
                  <a:gd name="T26" fmla="*/ 2147483646 w 11945"/>
                  <a:gd name="T27" fmla="*/ 2147483646 h 17047"/>
                  <a:gd name="T28" fmla="*/ 2147483646 w 11945"/>
                  <a:gd name="T29" fmla="*/ 2147483646 h 17047"/>
                  <a:gd name="T30" fmla="*/ 2147483646 w 11945"/>
                  <a:gd name="T31" fmla="*/ 2147483646 h 17047"/>
                  <a:gd name="T32" fmla="*/ 2147483646 w 11945"/>
                  <a:gd name="T33" fmla="*/ 2147483646 h 17047"/>
                  <a:gd name="T34" fmla="*/ 2147483646 w 11945"/>
                  <a:gd name="T35" fmla="*/ 2147483646 h 17047"/>
                  <a:gd name="T36" fmla="*/ 2147483646 w 11945"/>
                  <a:gd name="T37" fmla="*/ 2147483646 h 17047"/>
                  <a:gd name="T38" fmla="*/ 2147483646 w 11945"/>
                  <a:gd name="T39" fmla="*/ 2147483646 h 17047"/>
                  <a:gd name="T40" fmla="*/ 2147483646 w 11945"/>
                  <a:gd name="T41" fmla="*/ 2147483646 h 17047"/>
                  <a:gd name="T42" fmla="*/ 2147483646 w 11945"/>
                  <a:gd name="T43" fmla="*/ 2147483646 h 17047"/>
                  <a:gd name="T44" fmla="*/ 2147483646 w 11945"/>
                  <a:gd name="T45" fmla="*/ 2147483646 h 17047"/>
                  <a:gd name="T46" fmla="*/ 2147483646 w 11945"/>
                  <a:gd name="T47" fmla="*/ 2147483646 h 17047"/>
                  <a:gd name="T48" fmla="*/ 2147483646 w 11945"/>
                  <a:gd name="T49" fmla="*/ 2147483646 h 17047"/>
                  <a:gd name="T50" fmla="*/ 2147483646 w 11945"/>
                  <a:gd name="T51" fmla="*/ 2147483646 h 17047"/>
                  <a:gd name="T52" fmla="*/ 2147483646 w 11945"/>
                  <a:gd name="T53" fmla="*/ 2147483646 h 17047"/>
                  <a:gd name="T54" fmla="*/ 2147483646 w 11945"/>
                  <a:gd name="T55" fmla="*/ 2147483646 h 17047"/>
                  <a:gd name="T56" fmla="*/ 2147483646 w 11945"/>
                  <a:gd name="T57" fmla="*/ 2147483646 h 17047"/>
                  <a:gd name="T58" fmla="*/ 2147483646 w 11945"/>
                  <a:gd name="T59" fmla="*/ 2147483646 h 17047"/>
                  <a:gd name="T60" fmla="*/ 2147483646 w 11945"/>
                  <a:gd name="T61" fmla="*/ 2147483646 h 17047"/>
                  <a:gd name="T62" fmla="*/ 2147483646 w 11945"/>
                  <a:gd name="T63" fmla="*/ 2147483646 h 17047"/>
                  <a:gd name="T64" fmla="*/ 2147483646 w 11945"/>
                  <a:gd name="T65" fmla="*/ 2147483646 h 17047"/>
                  <a:gd name="T66" fmla="*/ 2147483646 w 11945"/>
                  <a:gd name="T67" fmla="*/ 2147483646 h 17047"/>
                  <a:gd name="T68" fmla="*/ 2147483646 w 11945"/>
                  <a:gd name="T69" fmla="*/ 2147483646 h 17047"/>
                  <a:gd name="T70" fmla="*/ 2147483646 w 11945"/>
                  <a:gd name="T71" fmla="*/ 2147483646 h 17047"/>
                  <a:gd name="T72" fmla="*/ 2147483646 w 11945"/>
                  <a:gd name="T73" fmla="*/ 2147483646 h 17047"/>
                  <a:gd name="T74" fmla="*/ 2147483646 w 11945"/>
                  <a:gd name="T75" fmla="*/ 2147483646 h 17047"/>
                  <a:gd name="T76" fmla="*/ 2147483646 w 11945"/>
                  <a:gd name="T77" fmla="*/ 2147483646 h 17047"/>
                  <a:gd name="T78" fmla="*/ 2147483646 w 11945"/>
                  <a:gd name="T79" fmla="*/ 2147483646 h 17047"/>
                  <a:gd name="T80" fmla="*/ 2147483646 w 11945"/>
                  <a:gd name="T81" fmla="*/ 2147483646 h 17047"/>
                  <a:gd name="T82" fmla="*/ 2147483646 w 11945"/>
                  <a:gd name="T83" fmla="*/ 2147483646 h 17047"/>
                  <a:gd name="T84" fmla="*/ 2147483646 w 11945"/>
                  <a:gd name="T85" fmla="*/ 2147483646 h 17047"/>
                  <a:gd name="T86" fmla="*/ 2147483646 w 11945"/>
                  <a:gd name="T87" fmla="*/ 2147483646 h 17047"/>
                  <a:gd name="T88" fmla="*/ 2147483646 w 11945"/>
                  <a:gd name="T89" fmla="*/ 2147483646 h 17047"/>
                  <a:gd name="T90" fmla="*/ 2147483646 w 11945"/>
                  <a:gd name="T91" fmla="*/ 2147483646 h 17047"/>
                  <a:gd name="T92" fmla="*/ 2147483646 w 11945"/>
                  <a:gd name="T93" fmla="*/ 2147483646 h 17047"/>
                  <a:gd name="T94" fmla="*/ 2147483646 w 11945"/>
                  <a:gd name="T95" fmla="*/ 2147483646 h 17047"/>
                  <a:gd name="T96" fmla="*/ 2147483646 w 11945"/>
                  <a:gd name="T97" fmla="*/ 2147483646 h 17047"/>
                  <a:gd name="T98" fmla="*/ 2147483646 w 11945"/>
                  <a:gd name="T99" fmla="*/ 2147483646 h 17047"/>
                  <a:gd name="T100" fmla="*/ 2147483646 w 11945"/>
                  <a:gd name="T101" fmla="*/ 2147483646 h 17047"/>
                  <a:gd name="T102" fmla="*/ 2147483646 w 11945"/>
                  <a:gd name="T103" fmla="*/ 2147483646 h 17047"/>
                  <a:gd name="T104" fmla="*/ 2147483646 w 11945"/>
                  <a:gd name="T105" fmla="*/ 2147483646 h 17047"/>
                  <a:gd name="T106" fmla="*/ 2147483646 w 11945"/>
                  <a:gd name="T107" fmla="*/ 2147483646 h 17047"/>
                  <a:gd name="T108" fmla="*/ 2147483646 w 11945"/>
                  <a:gd name="T109" fmla="*/ 2147483646 h 17047"/>
                  <a:gd name="T110" fmla="*/ 2147483646 w 11945"/>
                  <a:gd name="T111" fmla="*/ 2147483646 h 17047"/>
                  <a:gd name="T112" fmla="*/ 2147483646 w 11945"/>
                  <a:gd name="T113" fmla="*/ 2147483646 h 17047"/>
                  <a:gd name="T114" fmla="*/ 2147483646 w 11945"/>
                  <a:gd name="T115" fmla="*/ 2147483646 h 17047"/>
                  <a:gd name="T116" fmla="*/ 2147483646 w 11945"/>
                  <a:gd name="T117" fmla="*/ 2147483646 h 17047"/>
                  <a:gd name="T118" fmla="*/ 2147483646 w 11945"/>
                  <a:gd name="T119" fmla="*/ 2147483646 h 1704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945" h="17047">
                    <a:moveTo>
                      <a:pt x="5010" y="666"/>
                    </a:moveTo>
                    <a:lnTo>
                      <a:pt x="4991" y="628"/>
                    </a:lnTo>
                    <a:lnTo>
                      <a:pt x="4972" y="552"/>
                    </a:lnTo>
                    <a:lnTo>
                      <a:pt x="4972" y="514"/>
                    </a:lnTo>
                    <a:lnTo>
                      <a:pt x="4972" y="476"/>
                    </a:lnTo>
                    <a:lnTo>
                      <a:pt x="4972" y="419"/>
                    </a:lnTo>
                    <a:lnTo>
                      <a:pt x="4991" y="361"/>
                    </a:lnTo>
                    <a:lnTo>
                      <a:pt x="5029" y="285"/>
                    </a:lnTo>
                    <a:lnTo>
                      <a:pt x="5086" y="209"/>
                    </a:lnTo>
                    <a:lnTo>
                      <a:pt x="5125" y="152"/>
                    </a:lnTo>
                    <a:lnTo>
                      <a:pt x="5181" y="95"/>
                    </a:lnTo>
                    <a:lnTo>
                      <a:pt x="5220" y="76"/>
                    </a:lnTo>
                    <a:lnTo>
                      <a:pt x="5334" y="19"/>
                    </a:lnTo>
                    <a:lnTo>
                      <a:pt x="5372" y="56"/>
                    </a:lnTo>
                    <a:lnTo>
                      <a:pt x="5372" y="76"/>
                    </a:lnTo>
                    <a:lnTo>
                      <a:pt x="5410" y="114"/>
                    </a:lnTo>
                    <a:lnTo>
                      <a:pt x="5448" y="133"/>
                    </a:lnTo>
                    <a:lnTo>
                      <a:pt x="5486" y="152"/>
                    </a:lnTo>
                    <a:lnTo>
                      <a:pt x="5525" y="152"/>
                    </a:lnTo>
                    <a:lnTo>
                      <a:pt x="5562" y="133"/>
                    </a:lnTo>
                    <a:lnTo>
                      <a:pt x="5620" y="114"/>
                    </a:lnTo>
                    <a:lnTo>
                      <a:pt x="5696" y="0"/>
                    </a:lnTo>
                    <a:lnTo>
                      <a:pt x="5715" y="19"/>
                    </a:lnTo>
                    <a:lnTo>
                      <a:pt x="5867" y="133"/>
                    </a:lnTo>
                    <a:lnTo>
                      <a:pt x="5943" y="209"/>
                    </a:lnTo>
                    <a:lnTo>
                      <a:pt x="5982" y="247"/>
                    </a:lnTo>
                    <a:lnTo>
                      <a:pt x="6001" y="305"/>
                    </a:lnTo>
                    <a:lnTo>
                      <a:pt x="6058" y="476"/>
                    </a:lnTo>
                    <a:lnTo>
                      <a:pt x="6077" y="533"/>
                    </a:lnTo>
                    <a:lnTo>
                      <a:pt x="6134" y="590"/>
                    </a:lnTo>
                    <a:lnTo>
                      <a:pt x="6172" y="647"/>
                    </a:lnTo>
                    <a:lnTo>
                      <a:pt x="6705" y="952"/>
                    </a:lnTo>
                    <a:lnTo>
                      <a:pt x="6801" y="971"/>
                    </a:lnTo>
                    <a:lnTo>
                      <a:pt x="6934" y="990"/>
                    </a:lnTo>
                    <a:lnTo>
                      <a:pt x="6972" y="990"/>
                    </a:lnTo>
                    <a:lnTo>
                      <a:pt x="7010" y="1009"/>
                    </a:lnTo>
                    <a:lnTo>
                      <a:pt x="7048" y="1047"/>
                    </a:lnTo>
                    <a:lnTo>
                      <a:pt x="7162" y="1199"/>
                    </a:lnTo>
                    <a:lnTo>
                      <a:pt x="7353" y="1371"/>
                    </a:lnTo>
                    <a:lnTo>
                      <a:pt x="7429" y="1428"/>
                    </a:lnTo>
                    <a:lnTo>
                      <a:pt x="7467" y="1447"/>
                    </a:lnTo>
                    <a:lnTo>
                      <a:pt x="7543" y="1466"/>
                    </a:lnTo>
                    <a:lnTo>
                      <a:pt x="7868" y="1466"/>
                    </a:lnTo>
                    <a:lnTo>
                      <a:pt x="7944" y="1485"/>
                    </a:lnTo>
                    <a:lnTo>
                      <a:pt x="8039" y="1524"/>
                    </a:lnTo>
                    <a:lnTo>
                      <a:pt x="8153" y="1580"/>
                    </a:lnTo>
                    <a:lnTo>
                      <a:pt x="8610" y="1923"/>
                    </a:lnTo>
                    <a:lnTo>
                      <a:pt x="8667" y="1942"/>
                    </a:lnTo>
                    <a:lnTo>
                      <a:pt x="8706" y="1961"/>
                    </a:lnTo>
                    <a:lnTo>
                      <a:pt x="8744" y="1961"/>
                    </a:lnTo>
                    <a:lnTo>
                      <a:pt x="8801" y="1961"/>
                    </a:lnTo>
                    <a:lnTo>
                      <a:pt x="9067" y="1905"/>
                    </a:lnTo>
                    <a:lnTo>
                      <a:pt x="9125" y="1905"/>
                    </a:lnTo>
                    <a:lnTo>
                      <a:pt x="9163" y="1923"/>
                    </a:lnTo>
                    <a:lnTo>
                      <a:pt x="9201" y="1961"/>
                    </a:lnTo>
                    <a:lnTo>
                      <a:pt x="9524" y="2266"/>
                    </a:lnTo>
                    <a:lnTo>
                      <a:pt x="9563" y="2342"/>
                    </a:lnTo>
                    <a:lnTo>
                      <a:pt x="9601" y="2381"/>
                    </a:lnTo>
                    <a:lnTo>
                      <a:pt x="9639" y="2400"/>
                    </a:lnTo>
                    <a:lnTo>
                      <a:pt x="10249" y="2647"/>
                    </a:lnTo>
                    <a:lnTo>
                      <a:pt x="10267" y="2666"/>
                    </a:lnTo>
                    <a:lnTo>
                      <a:pt x="10286" y="2685"/>
                    </a:lnTo>
                    <a:lnTo>
                      <a:pt x="10325" y="2723"/>
                    </a:lnTo>
                    <a:lnTo>
                      <a:pt x="10344" y="2762"/>
                    </a:lnTo>
                    <a:lnTo>
                      <a:pt x="10344" y="2799"/>
                    </a:lnTo>
                    <a:lnTo>
                      <a:pt x="10363" y="2876"/>
                    </a:lnTo>
                    <a:lnTo>
                      <a:pt x="10401" y="5676"/>
                    </a:lnTo>
                    <a:lnTo>
                      <a:pt x="10420" y="5771"/>
                    </a:lnTo>
                    <a:lnTo>
                      <a:pt x="10439" y="5809"/>
                    </a:lnTo>
                    <a:lnTo>
                      <a:pt x="10458" y="5847"/>
                    </a:lnTo>
                    <a:lnTo>
                      <a:pt x="10496" y="5885"/>
                    </a:lnTo>
                    <a:lnTo>
                      <a:pt x="11163" y="6362"/>
                    </a:lnTo>
                    <a:lnTo>
                      <a:pt x="11639" y="6837"/>
                    </a:lnTo>
                    <a:lnTo>
                      <a:pt x="11715" y="6951"/>
                    </a:lnTo>
                    <a:lnTo>
                      <a:pt x="11791" y="7085"/>
                    </a:lnTo>
                    <a:lnTo>
                      <a:pt x="11868" y="7256"/>
                    </a:lnTo>
                    <a:lnTo>
                      <a:pt x="11925" y="7408"/>
                    </a:lnTo>
                    <a:lnTo>
                      <a:pt x="11944" y="7656"/>
                    </a:lnTo>
                    <a:lnTo>
                      <a:pt x="11944" y="8113"/>
                    </a:lnTo>
                    <a:lnTo>
                      <a:pt x="11392" y="12513"/>
                    </a:lnTo>
                    <a:lnTo>
                      <a:pt x="10896" y="16494"/>
                    </a:lnTo>
                    <a:lnTo>
                      <a:pt x="10648" y="16570"/>
                    </a:lnTo>
                    <a:lnTo>
                      <a:pt x="6229" y="17046"/>
                    </a:lnTo>
                    <a:lnTo>
                      <a:pt x="5734" y="17009"/>
                    </a:lnTo>
                    <a:lnTo>
                      <a:pt x="5562" y="16970"/>
                    </a:lnTo>
                    <a:lnTo>
                      <a:pt x="5448" y="16932"/>
                    </a:lnTo>
                    <a:lnTo>
                      <a:pt x="5315" y="16856"/>
                    </a:lnTo>
                    <a:lnTo>
                      <a:pt x="4800" y="16532"/>
                    </a:lnTo>
                    <a:lnTo>
                      <a:pt x="4763" y="16513"/>
                    </a:lnTo>
                    <a:lnTo>
                      <a:pt x="4020" y="15827"/>
                    </a:lnTo>
                    <a:lnTo>
                      <a:pt x="3848" y="15522"/>
                    </a:lnTo>
                    <a:lnTo>
                      <a:pt x="3734" y="15390"/>
                    </a:lnTo>
                    <a:lnTo>
                      <a:pt x="3696" y="15332"/>
                    </a:lnTo>
                    <a:lnTo>
                      <a:pt x="3696" y="15275"/>
                    </a:lnTo>
                    <a:lnTo>
                      <a:pt x="3696" y="15218"/>
                    </a:lnTo>
                    <a:lnTo>
                      <a:pt x="3753" y="14875"/>
                    </a:lnTo>
                    <a:lnTo>
                      <a:pt x="3791" y="14799"/>
                    </a:lnTo>
                    <a:lnTo>
                      <a:pt x="3906" y="14628"/>
                    </a:lnTo>
                    <a:lnTo>
                      <a:pt x="3925" y="14589"/>
                    </a:lnTo>
                    <a:lnTo>
                      <a:pt x="3943" y="14551"/>
                    </a:lnTo>
                    <a:lnTo>
                      <a:pt x="3943" y="14532"/>
                    </a:lnTo>
                    <a:lnTo>
                      <a:pt x="3943" y="14494"/>
                    </a:lnTo>
                    <a:lnTo>
                      <a:pt x="3943" y="14475"/>
                    </a:lnTo>
                    <a:lnTo>
                      <a:pt x="3925" y="14418"/>
                    </a:lnTo>
                    <a:lnTo>
                      <a:pt x="3906" y="14380"/>
                    </a:lnTo>
                    <a:lnTo>
                      <a:pt x="3753" y="14208"/>
                    </a:lnTo>
                    <a:lnTo>
                      <a:pt x="3639" y="14056"/>
                    </a:lnTo>
                    <a:lnTo>
                      <a:pt x="3581" y="13961"/>
                    </a:lnTo>
                    <a:lnTo>
                      <a:pt x="3467" y="13827"/>
                    </a:lnTo>
                    <a:lnTo>
                      <a:pt x="3200" y="13580"/>
                    </a:lnTo>
                    <a:lnTo>
                      <a:pt x="2705" y="12837"/>
                    </a:lnTo>
                    <a:lnTo>
                      <a:pt x="2687" y="12799"/>
                    </a:lnTo>
                    <a:lnTo>
                      <a:pt x="2667" y="12761"/>
                    </a:lnTo>
                    <a:lnTo>
                      <a:pt x="2667" y="12723"/>
                    </a:lnTo>
                    <a:lnTo>
                      <a:pt x="2667" y="12684"/>
                    </a:lnTo>
                    <a:lnTo>
                      <a:pt x="2743" y="12380"/>
                    </a:lnTo>
                    <a:lnTo>
                      <a:pt x="2763" y="12304"/>
                    </a:lnTo>
                    <a:lnTo>
                      <a:pt x="2724" y="11961"/>
                    </a:lnTo>
                    <a:lnTo>
                      <a:pt x="2743" y="11923"/>
                    </a:lnTo>
                    <a:lnTo>
                      <a:pt x="2743" y="11885"/>
                    </a:lnTo>
                    <a:lnTo>
                      <a:pt x="2782" y="11846"/>
                    </a:lnTo>
                    <a:lnTo>
                      <a:pt x="2839" y="11770"/>
                    </a:lnTo>
                    <a:lnTo>
                      <a:pt x="2858" y="11732"/>
                    </a:lnTo>
                    <a:lnTo>
                      <a:pt x="2877" y="11675"/>
                    </a:lnTo>
                    <a:lnTo>
                      <a:pt x="2877" y="11637"/>
                    </a:lnTo>
                    <a:lnTo>
                      <a:pt x="2896" y="11599"/>
                    </a:lnTo>
                    <a:lnTo>
                      <a:pt x="2896" y="11560"/>
                    </a:lnTo>
                    <a:lnTo>
                      <a:pt x="2801" y="10875"/>
                    </a:lnTo>
                    <a:lnTo>
                      <a:pt x="2801" y="10799"/>
                    </a:lnTo>
                    <a:lnTo>
                      <a:pt x="2858" y="10494"/>
                    </a:lnTo>
                    <a:lnTo>
                      <a:pt x="2858" y="10475"/>
                    </a:lnTo>
                    <a:lnTo>
                      <a:pt x="2819" y="10456"/>
                    </a:lnTo>
                    <a:lnTo>
                      <a:pt x="2782" y="10437"/>
                    </a:lnTo>
                    <a:lnTo>
                      <a:pt x="2743" y="10418"/>
                    </a:lnTo>
                    <a:lnTo>
                      <a:pt x="2515" y="10380"/>
                    </a:lnTo>
                    <a:lnTo>
                      <a:pt x="2477" y="10380"/>
                    </a:lnTo>
                    <a:lnTo>
                      <a:pt x="2438" y="10380"/>
                    </a:lnTo>
                    <a:lnTo>
                      <a:pt x="2210" y="10437"/>
                    </a:lnTo>
                    <a:lnTo>
                      <a:pt x="2172" y="10437"/>
                    </a:lnTo>
                    <a:lnTo>
                      <a:pt x="2134" y="10437"/>
                    </a:lnTo>
                    <a:lnTo>
                      <a:pt x="2039" y="10418"/>
                    </a:lnTo>
                    <a:lnTo>
                      <a:pt x="2001" y="10380"/>
                    </a:lnTo>
                    <a:lnTo>
                      <a:pt x="1962" y="10341"/>
                    </a:lnTo>
                    <a:lnTo>
                      <a:pt x="1925" y="10265"/>
                    </a:lnTo>
                    <a:lnTo>
                      <a:pt x="1905" y="10227"/>
                    </a:lnTo>
                    <a:lnTo>
                      <a:pt x="1905" y="10170"/>
                    </a:lnTo>
                    <a:lnTo>
                      <a:pt x="1925" y="9960"/>
                    </a:lnTo>
                    <a:lnTo>
                      <a:pt x="1944" y="9865"/>
                    </a:lnTo>
                    <a:lnTo>
                      <a:pt x="1944" y="9846"/>
                    </a:lnTo>
                    <a:lnTo>
                      <a:pt x="1944" y="9789"/>
                    </a:lnTo>
                    <a:lnTo>
                      <a:pt x="1925" y="9751"/>
                    </a:lnTo>
                    <a:lnTo>
                      <a:pt x="1867" y="9713"/>
                    </a:lnTo>
                    <a:lnTo>
                      <a:pt x="1810" y="9675"/>
                    </a:lnTo>
                    <a:lnTo>
                      <a:pt x="1772" y="9675"/>
                    </a:lnTo>
                    <a:lnTo>
                      <a:pt x="1696" y="9656"/>
                    </a:lnTo>
                    <a:lnTo>
                      <a:pt x="1277" y="9618"/>
                    </a:lnTo>
                    <a:lnTo>
                      <a:pt x="991" y="9618"/>
                    </a:lnTo>
                    <a:lnTo>
                      <a:pt x="915" y="9618"/>
                    </a:lnTo>
                    <a:lnTo>
                      <a:pt x="877" y="9599"/>
                    </a:lnTo>
                    <a:lnTo>
                      <a:pt x="838" y="9579"/>
                    </a:lnTo>
                    <a:lnTo>
                      <a:pt x="801" y="9561"/>
                    </a:lnTo>
                    <a:lnTo>
                      <a:pt x="762" y="9523"/>
                    </a:lnTo>
                    <a:lnTo>
                      <a:pt x="724" y="9484"/>
                    </a:lnTo>
                    <a:lnTo>
                      <a:pt x="706" y="9465"/>
                    </a:lnTo>
                    <a:lnTo>
                      <a:pt x="477" y="8875"/>
                    </a:lnTo>
                    <a:lnTo>
                      <a:pt x="420" y="8589"/>
                    </a:lnTo>
                    <a:lnTo>
                      <a:pt x="401" y="8532"/>
                    </a:lnTo>
                    <a:lnTo>
                      <a:pt x="343" y="8418"/>
                    </a:lnTo>
                    <a:lnTo>
                      <a:pt x="248" y="8094"/>
                    </a:lnTo>
                    <a:lnTo>
                      <a:pt x="210" y="8037"/>
                    </a:lnTo>
                    <a:lnTo>
                      <a:pt x="172" y="7999"/>
                    </a:lnTo>
                    <a:lnTo>
                      <a:pt x="134" y="7961"/>
                    </a:lnTo>
                    <a:lnTo>
                      <a:pt x="58" y="7923"/>
                    </a:lnTo>
                    <a:lnTo>
                      <a:pt x="39" y="7903"/>
                    </a:lnTo>
                    <a:lnTo>
                      <a:pt x="20" y="7884"/>
                    </a:lnTo>
                    <a:lnTo>
                      <a:pt x="0" y="7827"/>
                    </a:lnTo>
                    <a:lnTo>
                      <a:pt x="0" y="7713"/>
                    </a:lnTo>
                    <a:lnTo>
                      <a:pt x="20" y="7503"/>
                    </a:lnTo>
                    <a:lnTo>
                      <a:pt x="20" y="7313"/>
                    </a:lnTo>
                    <a:lnTo>
                      <a:pt x="39" y="6970"/>
                    </a:lnTo>
                    <a:lnTo>
                      <a:pt x="76" y="6818"/>
                    </a:lnTo>
                    <a:lnTo>
                      <a:pt x="76" y="6723"/>
                    </a:lnTo>
                    <a:lnTo>
                      <a:pt x="76" y="6684"/>
                    </a:lnTo>
                    <a:lnTo>
                      <a:pt x="39" y="6608"/>
                    </a:lnTo>
                    <a:lnTo>
                      <a:pt x="39" y="6589"/>
                    </a:lnTo>
                    <a:lnTo>
                      <a:pt x="39" y="6570"/>
                    </a:lnTo>
                    <a:lnTo>
                      <a:pt x="58" y="6532"/>
                    </a:lnTo>
                    <a:lnTo>
                      <a:pt x="96" y="6475"/>
                    </a:lnTo>
                    <a:lnTo>
                      <a:pt x="172" y="6362"/>
                    </a:lnTo>
                    <a:lnTo>
                      <a:pt x="210" y="6304"/>
                    </a:lnTo>
                    <a:lnTo>
                      <a:pt x="229" y="6209"/>
                    </a:lnTo>
                    <a:lnTo>
                      <a:pt x="229" y="6133"/>
                    </a:lnTo>
                    <a:lnTo>
                      <a:pt x="267" y="6057"/>
                    </a:lnTo>
                    <a:lnTo>
                      <a:pt x="381" y="5867"/>
                    </a:lnTo>
                    <a:lnTo>
                      <a:pt x="420" y="5847"/>
                    </a:lnTo>
                    <a:lnTo>
                      <a:pt x="457" y="5809"/>
                    </a:lnTo>
                    <a:lnTo>
                      <a:pt x="515" y="5790"/>
                    </a:lnTo>
                    <a:lnTo>
                      <a:pt x="553" y="5771"/>
                    </a:lnTo>
                    <a:lnTo>
                      <a:pt x="591" y="5790"/>
                    </a:lnTo>
                    <a:lnTo>
                      <a:pt x="801" y="5885"/>
                    </a:lnTo>
                    <a:lnTo>
                      <a:pt x="877" y="5923"/>
                    </a:lnTo>
                    <a:lnTo>
                      <a:pt x="1010" y="5943"/>
                    </a:lnTo>
                    <a:lnTo>
                      <a:pt x="1353" y="5981"/>
                    </a:lnTo>
                    <a:lnTo>
                      <a:pt x="1448" y="5981"/>
                    </a:lnTo>
                    <a:lnTo>
                      <a:pt x="1715" y="5943"/>
                    </a:lnTo>
                    <a:lnTo>
                      <a:pt x="1810" y="5943"/>
                    </a:lnTo>
                    <a:lnTo>
                      <a:pt x="1944" y="5999"/>
                    </a:lnTo>
                    <a:lnTo>
                      <a:pt x="1981" y="5999"/>
                    </a:lnTo>
                    <a:lnTo>
                      <a:pt x="2020" y="5981"/>
                    </a:lnTo>
                    <a:lnTo>
                      <a:pt x="2077" y="5962"/>
                    </a:lnTo>
                    <a:lnTo>
                      <a:pt x="2115" y="5923"/>
                    </a:lnTo>
                    <a:lnTo>
                      <a:pt x="2153" y="5867"/>
                    </a:lnTo>
                    <a:lnTo>
                      <a:pt x="2191" y="5790"/>
                    </a:lnTo>
                    <a:lnTo>
                      <a:pt x="2191" y="5733"/>
                    </a:lnTo>
                    <a:lnTo>
                      <a:pt x="2172" y="5695"/>
                    </a:lnTo>
                    <a:lnTo>
                      <a:pt x="2134" y="5600"/>
                    </a:lnTo>
                    <a:lnTo>
                      <a:pt x="2115" y="5562"/>
                    </a:lnTo>
                    <a:lnTo>
                      <a:pt x="2096" y="5523"/>
                    </a:lnTo>
                    <a:lnTo>
                      <a:pt x="2115" y="5466"/>
                    </a:lnTo>
                    <a:lnTo>
                      <a:pt x="2134" y="5409"/>
                    </a:lnTo>
                    <a:lnTo>
                      <a:pt x="2324" y="5161"/>
                    </a:lnTo>
                    <a:lnTo>
                      <a:pt x="2496" y="4990"/>
                    </a:lnTo>
                    <a:lnTo>
                      <a:pt x="2534" y="4952"/>
                    </a:lnTo>
                    <a:lnTo>
                      <a:pt x="2591" y="4933"/>
                    </a:lnTo>
                    <a:lnTo>
                      <a:pt x="3220" y="4780"/>
                    </a:lnTo>
                    <a:lnTo>
                      <a:pt x="3296" y="4743"/>
                    </a:lnTo>
                    <a:lnTo>
                      <a:pt x="3334" y="4704"/>
                    </a:lnTo>
                    <a:lnTo>
                      <a:pt x="3449" y="4609"/>
                    </a:lnTo>
                    <a:lnTo>
                      <a:pt x="3581" y="4533"/>
                    </a:lnTo>
                    <a:lnTo>
                      <a:pt x="3620" y="4495"/>
                    </a:lnTo>
                    <a:lnTo>
                      <a:pt x="3658" y="4438"/>
                    </a:lnTo>
                    <a:lnTo>
                      <a:pt x="3715" y="4285"/>
                    </a:lnTo>
                    <a:lnTo>
                      <a:pt x="3772" y="4209"/>
                    </a:lnTo>
                    <a:lnTo>
                      <a:pt x="3810" y="4190"/>
                    </a:lnTo>
                    <a:lnTo>
                      <a:pt x="3829" y="4171"/>
                    </a:lnTo>
                    <a:lnTo>
                      <a:pt x="3848" y="4152"/>
                    </a:lnTo>
                    <a:lnTo>
                      <a:pt x="3886" y="4133"/>
                    </a:lnTo>
                    <a:lnTo>
                      <a:pt x="3943" y="4114"/>
                    </a:lnTo>
                    <a:lnTo>
                      <a:pt x="3982" y="4114"/>
                    </a:lnTo>
                    <a:lnTo>
                      <a:pt x="4058" y="4114"/>
                    </a:lnTo>
                    <a:lnTo>
                      <a:pt x="4477" y="4152"/>
                    </a:lnTo>
                    <a:lnTo>
                      <a:pt x="4915" y="4133"/>
                    </a:lnTo>
                    <a:lnTo>
                      <a:pt x="5086" y="4152"/>
                    </a:lnTo>
                    <a:lnTo>
                      <a:pt x="5125" y="4133"/>
                    </a:lnTo>
                    <a:lnTo>
                      <a:pt x="5163" y="4114"/>
                    </a:lnTo>
                    <a:lnTo>
                      <a:pt x="5181" y="4095"/>
                    </a:lnTo>
                    <a:lnTo>
                      <a:pt x="5201" y="4057"/>
                    </a:lnTo>
                    <a:lnTo>
                      <a:pt x="5201" y="4000"/>
                    </a:lnTo>
                    <a:lnTo>
                      <a:pt x="5220" y="3942"/>
                    </a:lnTo>
                    <a:lnTo>
                      <a:pt x="5201" y="3866"/>
                    </a:lnTo>
                    <a:lnTo>
                      <a:pt x="5201" y="3752"/>
                    </a:lnTo>
                    <a:lnTo>
                      <a:pt x="5163" y="3676"/>
                    </a:lnTo>
                    <a:lnTo>
                      <a:pt x="5144" y="3619"/>
                    </a:lnTo>
                    <a:lnTo>
                      <a:pt x="5086" y="3523"/>
                    </a:lnTo>
                    <a:lnTo>
                      <a:pt x="5086" y="3466"/>
                    </a:lnTo>
                    <a:lnTo>
                      <a:pt x="5086" y="3409"/>
                    </a:lnTo>
                    <a:lnTo>
                      <a:pt x="5105" y="3314"/>
                    </a:lnTo>
                    <a:lnTo>
                      <a:pt x="5105" y="3238"/>
                    </a:lnTo>
                    <a:lnTo>
                      <a:pt x="4953" y="3047"/>
                    </a:lnTo>
                    <a:lnTo>
                      <a:pt x="4782" y="2762"/>
                    </a:lnTo>
                    <a:lnTo>
                      <a:pt x="4744" y="2704"/>
                    </a:lnTo>
                    <a:lnTo>
                      <a:pt x="4591" y="2552"/>
                    </a:lnTo>
                    <a:lnTo>
                      <a:pt x="4553" y="2514"/>
                    </a:lnTo>
                    <a:lnTo>
                      <a:pt x="4534" y="2476"/>
                    </a:lnTo>
                    <a:lnTo>
                      <a:pt x="4534" y="2438"/>
                    </a:lnTo>
                    <a:lnTo>
                      <a:pt x="4534" y="2381"/>
                    </a:lnTo>
                    <a:lnTo>
                      <a:pt x="4572" y="2114"/>
                    </a:lnTo>
                    <a:lnTo>
                      <a:pt x="4572" y="2019"/>
                    </a:lnTo>
                    <a:lnTo>
                      <a:pt x="4553" y="1923"/>
                    </a:lnTo>
                    <a:lnTo>
                      <a:pt x="4553" y="1866"/>
                    </a:lnTo>
                    <a:lnTo>
                      <a:pt x="4591" y="1828"/>
                    </a:lnTo>
                    <a:lnTo>
                      <a:pt x="4629" y="1809"/>
                    </a:lnTo>
                    <a:lnTo>
                      <a:pt x="4686" y="1790"/>
                    </a:lnTo>
                    <a:lnTo>
                      <a:pt x="4763" y="1771"/>
                    </a:lnTo>
                    <a:lnTo>
                      <a:pt x="4782" y="1752"/>
                    </a:lnTo>
                    <a:lnTo>
                      <a:pt x="4820" y="1733"/>
                    </a:lnTo>
                    <a:lnTo>
                      <a:pt x="4953" y="1524"/>
                    </a:lnTo>
                    <a:lnTo>
                      <a:pt x="5010" y="1447"/>
                    </a:lnTo>
                    <a:lnTo>
                      <a:pt x="5105" y="1371"/>
                    </a:lnTo>
                    <a:lnTo>
                      <a:pt x="5144" y="1333"/>
                    </a:lnTo>
                    <a:lnTo>
                      <a:pt x="5201" y="1314"/>
                    </a:lnTo>
                    <a:lnTo>
                      <a:pt x="5296" y="1276"/>
                    </a:lnTo>
                    <a:lnTo>
                      <a:pt x="5334" y="1257"/>
                    </a:lnTo>
                    <a:lnTo>
                      <a:pt x="5372" y="1219"/>
                    </a:lnTo>
                    <a:lnTo>
                      <a:pt x="5391" y="1199"/>
                    </a:lnTo>
                    <a:lnTo>
                      <a:pt x="5410" y="1162"/>
                    </a:lnTo>
                    <a:lnTo>
                      <a:pt x="5410" y="1123"/>
                    </a:lnTo>
                    <a:lnTo>
                      <a:pt x="5410" y="1085"/>
                    </a:lnTo>
                    <a:lnTo>
                      <a:pt x="5410" y="1047"/>
                    </a:lnTo>
                    <a:lnTo>
                      <a:pt x="5410" y="1009"/>
                    </a:lnTo>
                    <a:lnTo>
                      <a:pt x="5391" y="971"/>
                    </a:lnTo>
                    <a:lnTo>
                      <a:pt x="5353" y="914"/>
                    </a:lnTo>
                    <a:lnTo>
                      <a:pt x="5334" y="876"/>
                    </a:lnTo>
                    <a:lnTo>
                      <a:pt x="5296" y="838"/>
                    </a:lnTo>
                    <a:lnTo>
                      <a:pt x="5220" y="762"/>
                    </a:lnTo>
                    <a:lnTo>
                      <a:pt x="5125" y="704"/>
                    </a:lnTo>
                    <a:lnTo>
                      <a:pt x="5010" y="666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4303" name="Freeform 21">
                <a:extLst>
                  <a:ext uri="{FF2B5EF4-FFF2-40B4-BE49-F238E27FC236}">
                    <a16:creationId xmlns:a16="http://schemas.microsoft.com/office/drawing/2014/main" id="{487AD2C1-C597-AE4C-9494-B3D7CDBAC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49938" y="6069013"/>
                <a:ext cx="2332037" cy="2051050"/>
              </a:xfrm>
              <a:custGeom>
                <a:avLst/>
                <a:gdLst>
                  <a:gd name="T0" fmla="*/ 2147483646 w 6477"/>
                  <a:gd name="T1" fmla="*/ 2147483646 h 5697"/>
                  <a:gd name="T2" fmla="*/ 2147483646 w 6477"/>
                  <a:gd name="T3" fmla="*/ 2147483646 h 5697"/>
                  <a:gd name="T4" fmla="*/ 2147483646 w 6477"/>
                  <a:gd name="T5" fmla="*/ 2147483646 h 5697"/>
                  <a:gd name="T6" fmla="*/ 2147483646 w 6477"/>
                  <a:gd name="T7" fmla="*/ 2147483646 h 5697"/>
                  <a:gd name="T8" fmla="*/ 2147483646 w 6477"/>
                  <a:gd name="T9" fmla="*/ 2147483646 h 5697"/>
                  <a:gd name="T10" fmla="*/ 2147483646 w 6477"/>
                  <a:gd name="T11" fmla="*/ 2147483646 h 5697"/>
                  <a:gd name="T12" fmla="*/ 2147483646 w 6477"/>
                  <a:gd name="T13" fmla="*/ 2147483646 h 5697"/>
                  <a:gd name="T14" fmla="*/ 2147483646 w 6477"/>
                  <a:gd name="T15" fmla="*/ 2147483646 h 5697"/>
                  <a:gd name="T16" fmla="*/ 2147483646 w 6477"/>
                  <a:gd name="T17" fmla="*/ 2147483646 h 5697"/>
                  <a:gd name="T18" fmla="*/ 2147483646 w 6477"/>
                  <a:gd name="T19" fmla="*/ 2147483646 h 5697"/>
                  <a:gd name="T20" fmla="*/ 2147483646 w 6477"/>
                  <a:gd name="T21" fmla="*/ 2147483646 h 5697"/>
                  <a:gd name="T22" fmla="*/ 2147483646 w 6477"/>
                  <a:gd name="T23" fmla="*/ 2147483646 h 5697"/>
                  <a:gd name="T24" fmla="*/ 2147483646 w 6477"/>
                  <a:gd name="T25" fmla="*/ 2147483646 h 5697"/>
                  <a:gd name="T26" fmla="*/ 2147483646 w 6477"/>
                  <a:gd name="T27" fmla="*/ 2147483646 h 5697"/>
                  <a:gd name="T28" fmla="*/ 2147483646 w 6477"/>
                  <a:gd name="T29" fmla="*/ 2147483646 h 5697"/>
                  <a:gd name="T30" fmla="*/ 2147483646 w 6477"/>
                  <a:gd name="T31" fmla="*/ 2147483646 h 5697"/>
                  <a:gd name="T32" fmla="*/ 2147483646 w 6477"/>
                  <a:gd name="T33" fmla="*/ 2147483646 h 5697"/>
                  <a:gd name="T34" fmla="*/ 2147483646 w 6477"/>
                  <a:gd name="T35" fmla="*/ 2147483646 h 5697"/>
                  <a:gd name="T36" fmla="*/ 2147483646 w 6477"/>
                  <a:gd name="T37" fmla="*/ 2147483646 h 5697"/>
                  <a:gd name="T38" fmla="*/ 2147483646 w 6477"/>
                  <a:gd name="T39" fmla="*/ 2147483646 h 5697"/>
                  <a:gd name="T40" fmla="*/ 2147483646 w 6477"/>
                  <a:gd name="T41" fmla="*/ 2147483646 h 5697"/>
                  <a:gd name="T42" fmla="*/ 2147483646 w 6477"/>
                  <a:gd name="T43" fmla="*/ 2147483646 h 5697"/>
                  <a:gd name="T44" fmla="*/ 2147483646 w 6477"/>
                  <a:gd name="T45" fmla="*/ 2147483646 h 5697"/>
                  <a:gd name="T46" fmla="*/ 2147483646 w 6477"/>
                  <a:gd name="T47" fmla="*/ 2147483646 h 5697"/>
                  <a:gd name="T48" fmla="*/ 2147483646 w 6477"/>
                  <a:gd name="T49" fmla="*/ 2147483646 h 5697"/>
                  <a:gd name="T50" fmla="*/ 2147483646 w 6477"/>
                  <a:gd name="T51" fmla="*/ 2147483646 h 5697"/>
                  <a:gd name="T52" fmla="*/ 2147483646 w 6477"/>
                  <a:gd name="T53" fmla="*/ 2147483646 h 5697"/>
                  <a:gd name="T54" fmla="*/ 2147483646 w 6477"/>
                  <a:gd name="T55" fmla="*/ 2147483646 h 5697"/>
                  <a:gd name="T56" fmla="*/ 2147483646 w 6477"/>
                  <a:gd name="T57" fmla="*/ 2147483646 h 5697"/>
                  <a:gd name="T58" fmla="*/ 2147483646 w 6477"/>
                  <a:gd name="T59" fmla="*/ 2147483646 h 5697"/>
                  <a:gd name="T60" fmla="*/ 2147483646 w 6477"/>
                  <a:gd name="T61" fmla="*/ 2147483646 h 5697"/>
                  <a:gd name="T62" fmla="*/ 2147483646 w 6477"/>
                  <a:gd name="T63" fmla="*/ 2147483646 h 5697"/>
                  <a:gd name="T64" fmla="*/ 0 w 6477"/>
                  <a:gd name="T65" fmla="*/ 2147483646 h 5697"/>
                  <a:gd name="T66" fmla="*/ 2147483646 w 6477"/>
                  <a:gd name="T67" fmla="*/ 2147483646 h 5697"/>
                  <a:gd name="T68" fmla="*/ 2147483646 w 6477"/>
                  <a:gd name="T69" fmla="*/ 2147483646 h 5697"/>
                  <a:gd name="T70" fmla="*/ 2147483646 w 6477"/>
                  <a:gd name="T71" fmla="*/ 2147483646 h 5697"/>
                  <a:gd name="T72" fmla="*/ 2147483646 w 6477"/>
                  <a:gd name="T73" fmla="*/ 2147483646 h 5697"/>
                  <a:gd name="T74" fmla="*/ 2147483646 w 6477"/>
                  <a:gd name="T75" fmla="*/ 2147483646 h 5697"/>
                  <a:gd name="T76" fmla="*/ 2147483646 w 6477"/>
                  <a:gd name="T77" fmla="*/ 2147483646 h 5697"/>
                  <a:gd name="T78" fmla="*/ 2147483646 w 6477"/>
                  <a:gd name="T79" fmla="*/ 2147483646 h 5697"/>
                  <a:gd name="T80" fmla="*/ 2147483646 w 6477"/>
                  <a:gd name="T81" fmla="*/ 2147483646 h 5697"/>
                  <a:gd name="T82" fmla="*/ 2147483646 w 6477"/>
                  <a:gd name="T83" fmla="*/ 2147483646 h 5697"/>
                  <a:gd name="T84" fmla="*/ 2147483646 w 6477"/>
                  <a:gd name="T85" fmla="*/ 2147483646 h 5697"/>
                  <a:gd name="T86" fmla="*/ 2147483646 w 6477"/>
                  <a:gd name="T87" fmla="*/ 2147483646 h 5697"/>
                  <a:gd name="T88" fmla="*/ 2147483646 w 6477"/>
                  <a:gd name="T89" fmla="*/ 2147483646 h 5697"/>
                  <a:gd name="T90" fmla="*/ 2147483646 w 6477"/>
                  <a:gd name="T91" fmla="*/ 2147483646 h 5697"/>
                  <a:gd name="T92" fmla="*/ 2147483646 w 6477"/>
                  <a:gd name="T93" fmla="*/ 2147483646 h 5697"/>
                  <a:gd name="T94" fmla="*/ 2147483646 w 6477"/>
                  <a:gd name="T95" fmla="*/ 2147483646 h 5697"/>
                  <a:gd name="T96" fmla="*/ 2147483646 w 6477"/>
                  <a:gd name="T97" fmla="*/ 2147483646 h 5697"/>
                  <a:gd name="T98" fmla="*/ 2147483646 w 6477"/>
                  <a:gd name="T99" fmla="*/ 2147483646 h 5697"/>
                  <a:gd name="T100" fmla="*/ 2147483646 w 6477"/>
                  <a:gd name="T101" fmla="*/ 2147483646 h 5697"/>
                  <a:gd name="T102" fmla="*/ 2147483646 w 6477"/>
                  <a:gd name="T103" fmla="*/ 2147483646 h 569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477" h="5697">
                    <a:moveTo>
                      <a:pt x="6076" y="229"/>
                    </a:moveTo>
                    <a:lnTo>
                      <a:pt x="6191" y="267"/>
                    </a:lnTo>
                    <a:lnTo>
                      <a:pt x="6286" y="325"/>
                    </a:lnTo>
                    <a:lnTo>
                      <a:pt x="6362" y="401"/>
                    </a:lnTo>
                    <a:lnTo>
                      <a:pt x="6400" y="439"/>
                    </a:lnTo>
                    <a:lnTo>
                      <a:pt x="6419" y="477"/>
                    </a:lnTo>
                    <a:lnTo>
                      <a:pt x="6457" y="534"/>
                    </a:lnTo>
                    <a:lnTo>
                      <a:pt x="6476" y="572"/>
                    </a:lnTo>
                    <a:lnTo>
                      <a:pt x="6476" y="610"/>
                    </a:lnTo>
                    <a:lnTo>
                      <a:pt x="6476" y="648"/>
                    </a:lnTo>
                    <a:lnTo>
                      <a:pt x="6476" y="686"/>
                    </a:lnTo>
                    <a:lnTo>
                      <a:pt x="6476" y="725"/>
                    </a:lnTo>
                    <a:lnTo>
                      <a:pt x="6457" y="762"/>
                    </a:lnTo>
                    <a:lnTo>
                      <a:pt x="6438" y="782"/>
                    </a:lnTo>
                    <a:lnTo>
                      <a:pt x="6400" y="820"/>
                    </a:lnTo>
                    <a:lnTo>
                      <a:pt x="6362" y="839"/>
                    </a:lnTo>
                    <a:lnTo>
                      <a:pt x="6267" y="877"/>
                    </a:lnTo>
                    <a:lnTo>
                      <a:pt x="6210" y="896"/>
                    </a:lnTo>
                    <a:lnTo>
                      <a:pt x="6171" y="934"/>
                    </a:lnTo>
                    <a:lnTo>
                      <a:pt x="6076" y="1010"/>
                    </a:lnTo>
                    <a:lnTo>
                      <a:pt x="6019" y="1087"/>
                    </a:lnTo>
                    <a:lnTo>
                      <a:pt x="5886" y="1296"/>
                    </a:lnTo>
                    <a:lnTo>
                      <a:pt x="5848" y="1315"/>
                    </a:lnTo>
                    <a:lnTo>
                      <a:pt x="5829" y="1334"/>
                    </a:lnTo>
                    <a:lnTo>
                      <a:pt x="5752" y="1353"/>
                    </a:lnTo>
                    <a:lnTo>
                      <a:pt x="5695" y="1372"/>
                    </a:lnTo>
                    <a:lnTo>
                      <a:pt x="5657" y="1391"/>
                    </a:lnTo>
                    <a:lnTo>
                      <a:pt x="5619" y="1429"/>
                    </a:lnTo>
                    <a:lnTo>
                      <a:pt x="5619" y="1486"/>
                    </a:lnTo>
                    <a:lnTo>
                      <a:pt x="5638" y="1582"/>
                    </a:lnTo>
                    <a:lnTo>
                      <a:pt x="5638" y="1677"/>
                    </a:lnTo>
                    <a:lnTo>
                      <a:pt x="5600" y="1944"/>
                    </a:lnTo>
                    <a:lnTo>
                      <a:pt x="5600" y="2001"/>
                    </a:lnTo>
                    <a:lnTo>
                      <a:pt x="5600" y="2039"/>
                    </a:lnTo>
                    <a:lnTo>
                      <a:pt x="5619" y="2077"/>
                    </a:lnTo>
                    <a:lnTo>
                      <a:pt x="5657" y="2115"/>
                    </a:lnTo>
                    <a:lnTo>
                      <a:pt x="5810" y="2267"/>
                    </a:lnTo>
                    <a:lnTo>
                      <a:pt x="5848" y="2325"/>
                    </a:lnTo>
                    <a:lnTo>
                      <a:pt x="6019" y="2610"/>
                    </a:lnTo>
                    <a:lnTo>
                      <a:pt x="6171" y="2801"/>
                    </a:lnTo>
                    <a:lnTo>
                      <a:pt x="6171" y="2877"/>
                    </a:lnTo>
                    <a:lnTo>
                      <a:pt x="6152" y="2972"/>
                    </a:lnTo>
                    <a:lnTo>
                      <a:pt x="6152" y="3029"/>
                    </a:lnTo>
                    <a:lnTo>
                      <a:pt x="6152" y="3086"/>
                    </a:lnTo>
                    <a:lnTo>
                      <a:pt x="6210" y="3182"/>
                    </a:lnTo>
                    <a:lnTo>
                      <a:pt x="6229" y="3239"/>
                    </a:lnTo>
                    <a:lnTo>
                      <a:pt x="6267" y="3315"/>
                    </a:lnTo>
                    <a:lnTo>
                      <a:pt x="6267" y="3429"/>
                    </a:lnTo>
                    <a:lnTo>
                      <a:pt x="6286" y="3505"/>
                    </a:lnTo>
                    <a:lnTo>
                      <a:pt x="6267" y="3563"/>
                    </a:lnTo>
                    <a:lnTo>
                      <a:pt x="6267" y="3620"/>
                    </a:lnTo>
                    <a:lnTo>
                      <a:pt x="6247" y="3658"/>
                    </a:lnTo>
                    <a:lnTo>
                      <a:pt x="6229" y="3677"/>
                    </a:lnTo>
                    <a:lnTo>
                      <a:pt x="6191" y="3696"/>
                    </a:lnTo>
                    <a:lnTo>
                      <a:pt x="6152" y="3715"/>
                    </a:lnTo>
                    <a:lnTo>
                      <a:pt x="5981" y="3696"/>
                    </a:lnTo>
                    <a:lnTo>
                      <a:pt x="5543" y="3715"/>
                    </a:lnTo>
                    <a:lnTo>
                      <a:pt x="5124" y="3677"/>
                    </a:lnTo>
                    <a:lnTo>
                      <a:pt x="5048" y="3677"/>
                    </a:lnTo>
                    <a:lnTo>
                      <a:pt x="5009" y="3677"/>
                    </a:lnTo>
                    <a:lnTo>
                      <a:pt x="4952" y="3696"/>
                    </a:lnTo>
                    <a:lnTo>
                      <a:pt x="4914" y="3715"/>
                    </a:lnTo>
                    <a:lnTo>
                      <a:pt x="4895" y="3734"/>
                    </a:lnTo>
                    <a:lnTo>
                      <a:pt x="4876" y="3753"/>
                    </a:lnTo>
                    <a:lnTo>
                      <a:pt x="4838" y="3772"/>
                    </a:lnTo>
                    <a:lnTo>
                      <a:pt x="4781" y="3848"/>
                    </a:lnTo>
                    <a:lnTo>
                      <a:pt x="4724" y="4001"/>
                    </a:lnTo>
                    <a:lnTo>
                      <a:pt x="4686" y="4058"/>
                    </a:lnTo>
                    <a:lnTo>
                      <a:pt x="4647" y="4096"/>
                    </a:lnTo>
                    <a:lnTo>
                      <a:pt x="4515" y="4172"/>
                    </a:lnTo>
                    <a:lnTo>
                      <a:pt x="4400" y="4267"/>
                    </a:lnTo>
                    <a:lnTo>
                      <a:pt x="4362" y="4306"/>
                    </a:lnTo>
                    <a:lnTo>
                      <a:pt x="4286" y="4343"/>
                    </a:lnTo>
                    <a:lnTo>
                      <a:pt x="3657" y="4496"/>
                    </a:lnTo>
                    <a:lnTo>
                      <a:pt x="3600" y="4515"/>
                    </a:lnTo>
                    <a:lnTo>
                      <a:pt x="3562" y="4553"/>
                    </a:lnTo>
                    <a:lnTo>
                      <a:pt x="3390" y="4724"/>
                    </a:lnTo>
                    <a:lnTo>
                      <a:pt x="3200" y="4972"/>
                    </a:lnTo>
                    <a:lnTo>
                      <a:pt x="3181" y="5029"/>
                    </a:lnTo>
                    <a:lnTo>
                      <a:pt x="3162" y="5086"/>
                    </a:lnTo>
                    <a:lnTo>
                      <a:pt x="3181" y="5125"/>
                    </a:lnTo>
                    <a:lnTo>
                      <a:pt x="3200" y="5163"/>
                    </a:lnTo>
                    <a:lnTo>
                      <a:pt x="3238" y="5258"/>
                    </a:lnTo>
                    <a:lnTo>
                      <a:pt x="3257" y="5296"/>
                    </a:lnTo>
                    <a:lnTo>
                      <a:pt x="3257" y="5353"/>
                    </a:lnTo>
                    <a:lnTo>
                      <a:pt x="3219" y="5430"/>
                    </a:lnTo>
                    <a:lnTo>
                      <a:pt x="3181" y="5486"/>
                    </a:lnTo>
                    <a:lnTo>
                      <a:pt x="3143" y="5525"/>
                    </a:lnTo>
                    <a:lnTo>
                      <a:pt x="3086" y="5544"/>
                    </a:lnTo>
                    <a:lnTo>
                      <a:pt x="3047" y="5562"/>
                    </a:lnTo>
                    <a:lnTo>
                      <a:pt x="3010" y="5562"/>
                    </a:lnTo>
                    <a:lnTo>
                      <a:pt x="2876" y="5506"/>
                    </a:lnTo>
                    <a:lnTo>
                      <a:pt x="2781" y="5506"/>
                    </a:lnTo>
                    <a:lnTo>
                      <a:pt x="2514" y="5544"/>
                    </a:lnTo>
                    <a:lnTo>
                      <a:pt x="2419" y="5544"/>
                    </a:lnTo>
                    <a:lnTo>
                      <a:pt x="2076" y="5506"/>
                    </a:lnTo>
                    <a:lnTo>
                      <a:pt x="1943" y="5486"/>
                    </a:lnTo>
                    <a:lnTo>
                      <a:pt x="1867" y="5448"/>
                    </a:lnTo>
                    <a:lnTo>
                      <a:pt x="1657" y="5353"/>
                    </a:lnTo>
                    <a:lnTo>
                      <a:pt x="1619" y="5334"/>
                    </a:lnTo>
                    <a:lnTo>
                      <a:pt x="1581" y="5353"/>
                    </a:lnTo>
                    <a:lnTo>
                      <a:pt x="1523" y="5372"/>
                    </a:lnTo>
                    <a:lnTo>
                      <a:pt x="1486" y="5410"/>
                    </a:lnTo>
                    <a:lnTo>
                      <a:pt x="1447" y="5430"/>
                    </a:lnTo>
                    <a:lnTo>
                      <a:pt x="1333" y="5620"/>
                    </a:lnTo>
                    <a:lnTo>
                      <a:pt x="1295" y="5696"/>
                    </a:lnTo>
                    <a:lnTo>
                      <a:pt x="1124" y="5582"/>
                    </a:lnTo>
                    <a:lnTo>
                      <a:pt x="1105" y="5544"/>
                    </a:lnTo>
                    <a:lnTo>
                      <a:pt x="1066" y="5506"/>
                    </a:lnTo>
                    <a:lnTo>
                      <a:pt x="1029" y="5430"/>
                    </a:lnTo>
                    <a:lnTo>
                      <a:pt x="933" y="5029"/>
                    </a:lnTo>
                    <a:lnTo>
                      <a:pt x="895" y="4953"/>
                    </a:lnTo>
                    <a:lnTo>
                      <a:pt x="876" y="4896"/>
                    </a:lnTo>
                    <a:lnTo>
                      <a:pt x="838" y="4877"/>
                    </a:lnTo>
                    <a:lnTo>
                      <a:pt x="819" y="4858"/>
                    </a:lnTo>
                    <a:lnTo>
                      <a:pt x="571" y="4801"/>
                    </a:lnTo>
                    <a:lnTo>
                      <a:pt x="533" y="4782"/>
                    </a:lnTo>
                    <a:lnTo>
                      <a:pt x="495" y="4744"/>
                    </a:lnTo>
                    <a:lnTo>
                      <a:pt x="457" y="4687"/>
                    </a:lnTo>
                    <a:lnTo>
                      <a:pt x="438" y="4629"/>
                    </a:lnTo>
                    <a:lnTo>
                      <a:pt x="419" y="4591"/>
                    </a:lnTo>
                    <a:lnTo>
                      <a:pt x="457" y="4039"/>
                    </a:lnTo>
                    <a:lnTo>
                      <a:pt x="457" y="4001"/>
                    </a:lnTo>
                    <a:lnTo>
                      <a:pt x="438" y="3944"/>
                    </a:lnTo>
                    <a:lnTo>
                      <a:pt x="419" y="3906"/>
                    </a:lnTo>
                    <a:lnTo>
                      <a:pt x="381" y="3886"/>
                    </a:lnTo>
                    <a:lnTo>
                      <a:pt x="285" y="3848"/>
                    </a:lnTo>
                    <a:lnTo>
                      <a:pt x="38" y="3791"/>
                    </a:lnTo>
                    <a:lnTo>
                      <a:pt x="0" y="3772"/>
                    </a:lnTo>
                    <a:lnTo>
                      <a:pt x="76" y="3715"/>
                    </a:lnTo>
                    <a:lnTo>
                      <a:pt x="152" y="3677"/>
                    </a:lnTo>
                    <a:lnTo>
                      <a:pt x="267" y="3677"/>
                    </a:lnTo>
                    <a:lnTo>
                      <a:pt x="324" y="3658"/>
                    </a:lnTo>
                    <a:lnTo>
                      <a:pt x="629" y="3486"/>
                    </a:lnTo>
                    <a:lnTo>
                      <a:pt x="705" y="3449"/>
                    </a:lnTo>
                    <a:lnTo>
                      <a:pt x="762" y="3429"/>
                    </a:lnTo>
                    <a:lnTo>
                      <a:pt x="933" y="3410"/>
                    </a:lnTo>
                    <a:lnTo>
                      <a:pt x="990" y="3410"/>
                    </a:lnTo>
                    <a:lnTo>
                      <a:pt x="1010" y="3372"/>
                    </a:lnTo>
                    <a:lnTo>
                      <a:pt x="1029" y="3334"/>
                    </a:lnTo>
                    <a:lnTo>
                      <a:pt x="1029" y="3315"/>
                    </a:lnTo>
                    <a:lnTo>
                      <a:pt x="1010" y="3277"/>
                    </a:lnTo>
                    <a:lnTo>
                      <a:pt x="914" y="3124"/>
                    </a:lnTo>
                    <a:lnTo>
                      <a:pt x="914" y="3068"/>
                    </a:lnTo>
                    <a:lnTo>
                      <a:pt x="895" y="3029"/>
                    </a:lnTo>
                    <a:lnTo>
                      <a:pt x="914" y="2972"/>
                    </a:lnTo>
                    <a:lnTo>
                      <a:pt x="933" y="2934"/>
                    </a:lnTo>
                    <a:lnTo>
                      <a:pt x="990" y="2877"/>
                    </a:lnTo>
                    <a:lnTo>
                      <a:pt x="1029" y="2858"/>
                    </a:lnTo>
                    <a:lnTo>
                      <a:pt x="1066" y="2858"/>
                    </a:lnTo>
                    <a:lnTo>
                      <a:pt x="1105" y="2858"/>
                    </a:lnTo>
                    <a:lnTo>
                      <a:pt x="1257" y="2915"/>
                    </a:lnTo>
                    <a:lnTo>
                      <a:pt x="1295" y="2934"/>
                    </a:lnTo>
                    <a:lnTo>
                      <a:pt x="1333" y="2934"/>
                    </a:lnTo>
                    <a:lnTo>
                      <a:pt x="1371" y="2915"/>
                    </a:lnTo>
                    <a:lnTo>
                      <a:pt x="1409" y="2896"/>
                    </a:lnTo>
                    <a:lnTo>
                      <a:pt x="1409" y="2858"/>
                    </a:lnTo>
                    <a:lnTo>
                      <a:pt x="1409" y="2820"/>
                    </a:lnTo>
                    <a:lnTo>
                      <a:pt x="1409" y="2801"/>
                    </a:lnTo>
                    <a:lnTo>
                      <a:pt x="1371" y="2629"/>
                    </a:lnTo>
                    <a:lnTo>
                      <a:pt x="1371" y="2591"/>
                    </a:lnTo>
                    <a:lnTo>
                      <a:pt x="1371" y="2553"/>
                    </a:lnTo>
                    <a:lnTo>
                      <a:pt x="1371" y="2496"/>
                    </a:lnTo>
                    <a:lnTo>
                      <a:pt x="1409" y="2420"/>
                    </a:lnTo>
                    <a:lnTo>
                      <a:pt x="1447" y="2325"/>
                    </a:lnTo>
                    <a:lnTo>
                      <a:pt x="1486" y="2286"/>
                    </a:lnTo>
                    <a:lnTo>
                      <a:pt x="1523" y="2267"/>
                    </a:lnTo>
                    <a:lnTo>
                      <a:pt x="1562" y="2267"/>
                    </a:lnTo>
                    <a:lnTo>
                      <a:pt x="1600" y="2286"/>
                    </a:lnTo>
                    <a:lnTo>
                      <a:pt x="1657" y="2267"/>
                    </a:lnTo>
                    <a:lnTo>
                      <a:pt x="1733" y="2248"/>
                    </a:lnTo>
                    <a:lnTo>
                      <a:pt x="1772" y="2229"/>
                    </a:lnTo>
                    <a:lnTo>
                      <a:pt x="1809" y="2191"/>
                    </a:lnTo>
                    <a:lnTo>
                      <a:pt x="1809" y="2153"/>
                    </a:lnTo>
                    <a:lnTo>
                      <a:pt x="1848" y="2077"/>
                    </a:lnTo>
                    <a:lnTo>
                      <a:pt x="1904" y="1981"/>
                    </a:lnTo>
                    <a:lnTo>
                      <a:pt x="2114" y="1734"/>
                    </a:lnTo>
                    <a:lnTo>
                      <a:pt x="2610" y="1315"/>
                    </a:lnTo>
                    <a:lnTo>
                      <a:pt x="2838" y="1182"/>
                    </a:lnTo>
                    <a:lnTo>
                      <a:pt x="3276" y="991"/>
                    </a:lnTo>
                    <a:lnTo>
                      <a:pt x="3333" y="953"/>
                    </a:lnTo>
                    <a:lnTo>
                      <a:pt x="3390" y="896"/>
                    </a:lnTo>
                    <a:lnTo>
                      <a:pt x="3409" y="858"/>
                    </a:lnTo>
                    <a:lnTo>
                      <a:pt x="3486" y="686"/>
                    </a:lnTo>
                    <a:lnTo>
                      <a:pt x="3562" y="591"/>
                    </a:lnTo>
                    <a:lnTo>
                      <a:pt x="3638" y="515"/>
                    </a:lnTo>
                    <a:lnTo>
                      <a:pt x="3790" y="420"/>
                    </a:lnTo>
                    <a:lnTo>
                      <a:pt x="4495" y="39"/>
                    </a:lnTo>
                    <a:lnTo>
                      <a:pt x="4591" y="20"/>
                    </a:lnTo>
                    <a:lnTo>
                      <a:pt x="4647" y="0"/>
                    </a:lnTo>
                    <a:lnTo>
                      <a:pt x="4686" y="0"/>
                    </a:lnTo>
                    <a:lnTo>
                      <a:pt x="4724" y="0"/>
                    </a:lnTo>
                    <a:lnTo>
                      <a:pt x="4762" y="20"/>
                    </a:lnTo>
                    <a:lnTo>
                      <a:pt x="4819" y="39"/>
                    </a:lnTo>
                    <a:lnTo>
                      <a:pt x="4876" y="96"/>
                    </a:lnTo>
                    <a:lnTo>
                      <a:pt x="5009" y="248"/>
                    </a:lnTo>
                    <a:lnTo>
                      <a:pt x="5257" y="439"/>
                    </a:lnTo>
                    <a:lnTo>
                      <a:pt x="5333" y="496"/>
                    </a:lnTo>
                    <a:lnTo>
                      <a:pt x="5390" y="515"/>
                    </a:lnTo>
                    <a:lnTo>
                      <a:pt x="5581" y="515"/>
                    </a:lnTo>
                    <a:lnTo>
                      <a:pt x="5714" y="553"/>
                    </a:lnTo>
                    <a:lnTo>
                      <a:pt x="5752" y="553"/>
                    </a:lnTo>
                    <a:lnTo>
                      <a:pt x="5790" y="534"/>
                    </a:lnTo>
                    <a:lnTo>
                      <a:pt x="5829" y="515"/>
                    </a:lnTo>
                    <a:lnTo>
                      <a:pt x="5848" y="496"/>
                    </a:lnTo>
                    <a:lnTo>
                      <a:pt x="6000" y="286"/>
                    </a:lnTo>
                    <a:lnTo>
                      <a:pt x="6076" y="22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4304" name="Freeform 22">
                <a:extLst>
                  <a:ext uri="{FF2B5EF4-FFF2-40B4-BE49-F238E27FC236}">
                    <a16:creationId xmlns:a16="http://schemas.microsoft.com/office/drawing/2014/main" id="{318926A2-632D-3D4A-8E9E-DD3EF5D7E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0050" y="4876800"/>
                <a:ext cx="3943350" cy="2722563"/>
              </a:xfrm>
              <a:custGeom>
                <a:avLst/>
                <a:gdLst>
                  <a:gd name="T0" fmla="*/ 2147483646 w 10954"/>
                  <a:gd name="T1" fmla="*/ 2147483646 h 7563"/>
                  <a:gd name="T2" fmla="*/ 2147483646 w 10954"/>
                  <a:gd name="T3" fmla="*/ 2147483646 h 7563"/>
                  <a:gd name="T4" fmla="*/ 2147483646 w 10954"/>
                  <a:gd name="T5" fmla="*/ 2147483646 h 7563"/>
                  <a:gd name="T6" fmla="*/ 2147483646 w 10954"/>
                  <a:gd name="T7" fmla="*/ 2147483646 h 7563"/>
                  <a:gd name="T8" fmla="*/ 2147483646 w 10954"/>
                  <a:gd name="T9" fmla="*/ 2147483646 h 7563"/>
                  <a:gd name="T10" fmla="*/ 2147483646 w 10954"/>
                  <a:gd name="T11" fmla="*/ 2147483646 h 7563"/>
                  <a:gd name="T12" fmla="*/ 2147483646 w 10954"/>
                  <a:gd name="T13" fmla="*/ 2147483646 h 7563"/>
                  <a:gd name="T14" fmla="*/ 2147483646 w 10954"/>
                  <a:gd name="T15" fmla="*/ 2147483646 h 7563"/>
                  <a:gd name="T16" fmla="*/ 2147483646 w 10954"/>
                  <a:gd name="T17" fmla="*/ 2147483646 h 7563"/>
                  <a:gd name="T18" fmla="*/ 2147483646 w 10954"/>
                  <a:gd name="T19" fmla="*/ 2147483646 h 7563"/>
                  <a:gd name="T20" fmla="*/ 2147483646 w 10954"/>
                  <a:gd name="T21" fmla="*/ 2147483646 h 7563"/>
                  <a:gd name="T22" fmla="*/ 2147483646 w 10954"/>
                  <a:gd name="T23" fmla="*/ 2147483646 h 7563"/>
                  <a:gd name="T24" fmla="*/ 2147483646 w 10954"/>
                  <a:gd name="T25" fmla="*/ 2147483646 h 7563"/>
                  <a:gd name="T26" fmla="*/ 2147483646 w 10954"/>
                  <a:gd name="T27" fmla="*/ 2147483646 h 7563"/>
                  <a:gd name="T28" fmla="*/ 2147483646 w 10954"/>
                  <a:gd name="T29" fmla="*/ 2147483646 h 7563"/>
                  <a:gd name="T30" fmla="*/ 2147483646 w 10954"/>
                  <a:gd name="T31" fmla="*/ 2147483646 h 7563"/>
                  <a:gd name="T32" fmla="*/ 2147483646 w 10954"/>
                  <a:gd name="T33" fmla="*/ 2147483646 h 7563"/>
                  <a:gd name="T34" fmla="*/ 2147483646 w 10954"/>
                  <a:gd name="T35" fmla="*/ 2147483646 h 7563"/>
                  <a:gd name="T36" fmla="*/ 2147483646 w 10954"/>
                  <a:gd name="T37" fmla="*/ 2147483646 h 7563"/>
                  <a:gd name="T38" fmla="*/ 2147483646 w 10954"/>
                  <a:gd name="T39" fmla="*/ 2147483646 h 7563"/>
                  <a:gd name="T40" fmla="*/ 2147483646 w 10954"/>
                  <a:gd name="T41" fmla="*/ 2147483646 h 7563"/>
                  <a:gd name="T42" fmla="*/ 2147483646 w 10954"/>
                  <a:gd name="T43" fmla="*/ 2147483646 h 7563"/>
                  <a:gd name="T44" fmla="*/ 2147483646 w 10954"/>
                  <a:gd name="T45" fmla="*/ 2147483646 h 7563"/>
                  <a:gd name="T46" fmla="*/ 2147483646 w 10954"/>
                  <a:gd name="T47" fmla="*/ 2147483646 h 7563"/>
                  <a:gd name="T48" fmla="*/ 2147483646 w 10954"/>
                  <a:gd name="T49" fmla="*/ 2147483646 h 7563"/>
                  <a:gd name="T50" fmla="*/ 2147483646 w 10954"/>
                  <a:gd name="T51" fmla="*/ 2147483646 h 7563"/>
                  <a:gd name="T52" fmla="*/ 2147483646 w 10954"/>
                  <a:gd name="T53" fmla="*/ 2147483646 h 7563"/>
                  <a:gd name="T54" fmla="*/ 2147483646 w 10954"/>
                  <a:gd name="T55" fmla="*/ 2147483646 h 7563"/>
                  <a:gd name="T56" fmla="*/ 2147483646 w 10954"/>
                  <a:gd name="T57" fmla="*/ 2147483646 h 7563"/>
                  <a:gd name="T58" fmla="*/ 2147483646 w 10954"/>
                  <a:gd name="T59" fmla="*/ 2147483646 h 7563"/>
                  <a:gd name="T60" fmla="*/ 2147483646 w 10954"/>
                  <a:gd name="T61" fmla="*/ 2147483646 h 7563"/>
                  <a:gd name="T62" fmla="*/ 2147483646 w 10954"/>
                  <a:gd name="T63" fmla="*/ 2147483646 h 7563"/>
                  <a:gd name="T64" fmla="*/ 2147483646 w 10954"/>
                  <a:gd name="T65" fmla="*/ 2147483646 h 7563"/>
                  <a:gd name="T66" fmla="*/ 2147483646 w 10954"/>
                  <a:gd name="T67" fmla="*/ 2147483646 h 7563"/>
                  <a:gd name="T68" fmla="*/ 2147483646 w 10954"/>
                  <a:gd name="T69" fmla="*/ 2147483646 h 7563"/>
                  <a:gd name="T70" fmla="*/ 2147483646 w 10954"/>
                  <a:gd name="T71" fmla="*/ 0 h 7563"/>
                  <a:gd name="T72" fmla="*/ 2147483646 w 10954"/>
                  <a:gd name="T73" fmla="*/ 2147483646 h 7563"/>
                  <a:gd name="T74" fmla="*/ 2147483646 w 10954"/>
                  <a:gd name="T75" fmla="*/ 2147483646 h 7563"/>
                  <a:gd name="T76" fmla="*/ 2147483646 w 10954"/>
                  <a:gd name="T77" fmla="*/ 2147483646 h 7563"/>
                  <a:gd name="T78" fmla="*/ 2147483646 w 10954"/>
                  <a:gd name="T79" fmla="*/ 2147483646 h 7563"/>
                  <a:gd name="T80" fmla="*/ 2147483646 w 10954"/>
                  <a:gd name="T81" fmla="*/ 2147483646 h 7563"/>
                  <a:gd name="T82" fmla="*/ 2147483646 w 10954"/>
                  <a:gd name="T83" fmla="*/ 2147483646 h 7563"/>
                  <a:gd name="T84" fmla="*/ 2147483646 w 10954"/>
                  <a:gd name="T85" fmla="*/ 2147483646 h 7563"/>
                  <a:gd name="T86" fmla="*/ 2147483646 w 10954"/>
                  <a:gd name="T87" fmla="*/ 2147483646 h 7563"/>
                  <a:gd name="T88" fmla="*/ 2147483646 w 10954"/>
                  <a:gd name="T89" fmla="*/ 2147483646 h 7563"/>
                  <a:gd name="T90" fmla="*/ 2147483646 w 10954"/>
                  <a:gd name="T91" fmla="*/ 2147483646 h 7563"/>
                  <a:gd name="T92" fmla="*/ 2147483646 w 10954"/>
                  <a:gd name="T93" fmla="*/ 2147483646 h 7563"/>
                  <a:gd name="T94" fmla="*/ 2147483646 w 10954"/>
                  <a:gd name="T95" fmla="*/ 2147483646 h 7563"/>
                  <a:gd name="T96" fmla="*/ 2147483646 w 10954"/>
                  <a:gd name="T97" fmla="*/ 2147483646 h 7563"/>
                  <a:gd name="T98" fmla="*/ 2147483646 w 10954"/>
                  <a:gd name="T99" fmla="*/ 2147483646 h 7563"/>
                  <a:gd name="T100" fmla="*/ 2147483646 w 10954"/>
                  <a:gd name="T101" fmla="*/ 2147483646 h 7563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954" h="7563">
                    <a:moveTo>
                      <a:pt x="10629" y="3543"/>
                    </a:moveTo>
                    <a:lnTo>
                      <a:pt x="10553" y="3600"/>
                    </a:lnTo>
                    <a:lnTo>
                      <a:pt x="10401" y="3810"/>
                    </a:lnTo>
                    <a:lnTo>
                      <a:pt x="10382" y="3829"/>
                    </a:lnTo>
                    <a:lnTo>
                      <a:pt x="10343" y="3848"/>
                    </a:lnTo>
                    <a:lnTo>
                      <a:pt x="10305" y="3867"/>
                    </a:lnTo>
                    <a:lnTo>
                      <a:pt x="10267" y="3867"/>
                    </a:lnTo>
                    <a:lnTo>
                      <a:pt x="10134" y="3829"/>
                    </a:lnTo>
                    <a:lnTo>
                      <a:pt x="9943" y="3829"/>
                    </a:lnTo>
                    <a:lnTo>
                      <a:pt x="9886" y="3810"/>
                    </a:lnTo>
                    <a:lnTo>
                      <a:pt x="9810" y="3753"/>
                    </a:lnTo>
                    <a:lnTo>
                      <a:pt x="9562" y="3562"/>
                    </a:lnTo>
                    <a:lnTo>
                      <a:pt x="9429" y="3410"/>
                    </a:lnTo>
                    <a:lnTo>
                      <a:pt x="9372" y="3353"/>
                    </a:lnTo>
                    <a:lnTo>
                      <a:pt x="9315" y="3334"/>
                    </a:lnTo>
                    <a:lnTo>
                      <a:pt x="9277" y="3314"/>
                    </a:lnTo>
                    <a:lnTo>
                      <a:pt x="9239" y="3314"/>
                    </a:lnTo>
                    <a:lnTo>
                      <a:pt x="9200" y="3314"/>
                    </a:lnTo>
                    <a:lnTo>
                      <a:pt x="9144" y="3334"/>
                    </a:lnTo>
                    <a:lnTo>
                      <a:pt x="9048" y="3353"/>
                    </a:lnTo>
                    <a:lnTo>
                      <a:pt x="8343" y="3734"/>
                    </a:lnTo>
                    <a:lnTo>
                      <a:pt x="8191" y="3829"/>
                    </a:lnTo>
                    <a:lnTo>
                      <a:pt x="8115" y="3905"/>
                    </a:lnTo>
                    <a:lnTo>
                      <a:pt x="8039" y="4000"/>
                    </a:lnTo>
                    <a:lnTo>
                      <a:pt x="7962" y="4172"/>
                    </a:lnTo>
                    <a:lnTo>
                      <a:pt x="7943" y="4210"/>
                    </a:lnTo>
                    <a:lnTo>
                      <a:pt x="7886" y="4267"/>
                    </a:lnTo>
                    <a:lnTo>
                      <a:pt x="7829" y="4305"/>
                    </a:lnTo>
                    <a:lnTo>
                      <a:pt x="7391" y="4496"/>
                    </a:lnTo>
                    <a:lnTo>
                      <a:pt x="7163" y="4629"/>
                    </a:lnTo>
                    <a:lnTo>
                      <a:pt x="6667" y="5048"/>
                    </a:lnTo>
                    <a:lnTo>
                      <a:pt x="6457" y="5295"/>
                    </a:lnTo>
                    <a:lnTo>
                      <a:pt x="6401" y="5391"/>
                    </a:lnTo>
                    <a:lnTo>
                      <a:pt x="6362" y="5467"/>
                    </a:lnTo>
                    <a:lnTo>
                      <a:pt x="6362" y="5505"/>
                    </a:lnTo>
                    <a:lnTo>
                      <a:pt x="6325" y="5543"/>
                    </a:lnTo>
                    <a:lnTo>
                      <a:pt x="6286" y="5562"/>
                    </a:lnTo>
                    <a:lnTo>
                      <a:pt x="6210" y="5581"/>
                    </a:lnTo>
                    <a:lnTo>
                      <a:pt x="6153" y="5600"/>
                    </a:lnTo>
                    <a:lnTo>
                      <a:pt x="6115" y="5581"/>
                    </a:lnTo>
                    <a:lnTo>
                      <a:pt x="6076" y="5581"/>
                    </a:lnTo>
                    <a:lnTo>
                      <a:pt x="6039" y="5600"/>
                    </a:lnTo>
                    <a:lnTo>
                      <a:pt x="6000" y="5639"/>
                    </a:lnTo>
                    <a:lnTo>
                      <a:pt x="5962" y="5734"/>
                    </a:lnTo>
                    <a:lnTo>
                      <a:pt x="5924" y="5810"/>
                    </a:lnTo>
                    <a:lnTo>
                      <a:pt x="5924" y="5867"/>
                    </a:lnTo>
                    <a:lnTo>
                      <a:pt x="5924" y="5905"/>
                    </a:lnTo>
                    <a:lnTo>
                      <a:pt x="5924" y="5943"/>
                    </a:lnTo>
                    <a:lnTo>
                      <a:pt x="5962" y="6115"/>
                    </a:lnTo>
                    <a:lnTo>
                      <a:pt x="5962" y="6134"/>
                    </a:lnTo>
                    <a:lnTo>
                      <a:pt x="5962" y="6172"/>
                    </a:lnTo>
                    <a:lnTo>
                      <a:pt x="5962" y="6210"/>
                    </a:lnTo>
                    <a:lnTo>
                      <a:pt x="5924" y="6229"/>
                    </a:lnTo>
                    <a:lnTo>
                      <a:pt x="5886" y="6248"/>
                    </a:lnTo>
                    <a:lnTo>
                      <a:pt x="5848" y="6248"/>
                    </a:lnTo>
                    <a:lnTo>
                      <a:pt x="5810" y="6229"/>
                    </a:lnTo>
                    <a:lnTo>
                      <a:pt x="5658" y="6172"/>
                    </a:lnTo>
                    <a:lnTo>
                      <a:pt x="5619" y="6172"/>
                    </a:lnTo>
                    <a:lnTo>
                      <a:pt x="5582" y="6172"/>
                    </a:lnTo>
                    <a:lnTo>
                      <a:pt x="5543" y="6191"/>
                    </a:lnTo>
                    <a:lnTo>
                      <a:pt x="5486" y="6248"/>
                    </a:lnTo>
                    <a:lnTo>
                      <a:pt x="5467" y="6286"/>
                    </a:lnTo>
                    <a:lnTo>
                      <a:pt x="5448" y="6343"/>
                    </a:lnTo>
                    <a:lnTo>
                      <a:pt x="5467" y="6382"/>
                    </a:lnTo>
                    <a:lnTo>
                      <a:pt x="5467" y="6438"/>
                    </a:lnTo>
                    <a:lnTo>
                      <a:pt x="5563" y="6591"/>
                    </a:lnTo>
                    <a:lnTo>
                      <a:pt x="5582" y="6629"/>
                    </a:lnTo>
                    <a:lnTo>
                      <a:pt x="5582" y="6648"/>
                    </a:lnTo>
                    <a:lnTo>
                      <a:pt x="5563" y="6686"/>
                    </a:lnTo>
                    <a:lnTo>
                      <a:pt x="5543" y="6724"/>
                    </a:lnTo>
                    <a:lnTo>
                      <a:pt x="5486" y="6724"/>
                    </a:lnTo>
                    <a:lnTo>
                      <a:pt x="5315" y="6743"/>
                    </a:lnTo>
                    <a:lnTo>
                      <a:pt x="5258" y="6763"/>
                    </a:lnTo>
                    <a:lnTo>
                      <a:pt x="5182" y="6800"/>
                    </a:lnTo>
                    <a:lnTo>
                      <a:pt x="4877" y="6972"/>
                    </a:lnTo>
                    <a:lnTo>
                      <a:pt x="4820" y="6991"/>
                    </a:lnTo>
                    <a:lnTo>
                      <a:pt x="4705" y="6991"/>
                    </a:lnTo>
                    <a:lnTo>
                      <a:pt x="4629" y="7029"/>
                    </a:lnTo>
                    <a:lnTo>
                      <a:pt x="4553" y="7086"/>
                    </a:lnTo>
                    <a:lnTo>
                      <a:pt x="4381" y="7048"/>
                    </a:lnTo>
                    <a:lnTo>
                      <a:pt x="3867" y="6953"/>
                    </a:lnTo>
                    <a:lnTo>
                      <a:pt x="3524" y="6972"/>
                    </a:lnTo>
                    <a:lnTo>
                      <a:pt x="3486" y="6991"/>
                    </a:lnTo>
                    <a:lnTo>
                      <a:pt x="3410" y="7010"/>
                    </a:lnTo>
                    <a:lnTo>
                      <a:pt x="3372" y="7048"/>
                    </a:lnTo>
                    <a:lnTo>
                      <a:pt x="3315" y="7086"/>
                    </a:lnTo>
                    <a:lnTo>
                      <a:pt x="3181" y="7258"/>
                    </a:lnTo>
                    <a:lnTo>
                      <a:pt x="3143" y="7296"/>
                    </a:lnTo>
                    <a:lnTo>
                      <a:pt x="3105" y="7315"/>
                    </a:lnTo>
                    <a:lnTo>
                      <a:pt x="3067" y="7334"/>
                    </a:lnTo>
                    <a:lnTo>
                      <a:pt x="3048" y="7353"/>
                    </a:lnTo>
                    <a:lnTo>
                      <a:pt x="3010" y="7353"/>
                    </a:lnTo>
                    <a:lnTo>
                      <a:pt x="2972" y="7372"/>
                    </a:lnTo>
                    <a:lnTo>
                      <a:pt x="2896" y="7372"/>
                    </a:lnTo>
                    <a:lnTo>
                      <a:pt x="2667" y="7372"/>
                    </a:lnTo>
                    <a:lnTo>
                      <a:pt x="2572" y="7391"/>
                    </a:lnTo>
                    <a:lnTo>
                      <a:pt x="2096" y="7543"/>
                    </a:lnTo>
                    <a:lnTo>
                      <a:pt x="2058" y="7562"/>
                    </a:lnTo>
                    <a:lnTo>
                      <a:pt x="2019" y="7562"/>
                    </a:lnTo>
                    <a:lnTo>
                      <a:pt x="1982" y="7543"/>
                    </a:lnTo>
                    <a:lnTo>
                      <a:pt x="1924" y="7543"/>
                    </a:lnTo>
                    <a:lnTo>
                      <a:pt x="1905" y="7524"/>
                    </a:lnTo>
                    <a:lnTo>
                      <a:pt x="1867" y="7505"/>
                    </a:lnTo>
                    <a:lnTo>
                      <a:pt x="1848" y="7467"/>
                    </a:lnTo>
                    <a:lnTo>
                      <a:pt x="1829" y="7429"/>
                    </a:lnTo>
                    <a:lnTo>
                      <a:pt x="1791" y="7391"/>
                    </a:lnTo>
                    <a:lnTo>
                      <a:pt x="1791" y="7334"/>
                    </a:lnTo>
                    <a:lnTo>
                      <a:pt x="1810" y="6763"/>
                    </a:lnTo>
                    <a:lnTo>
                      <a:pt x="1772" y="6553"/>
                    </a:lnTo>
                    <a:lnTo>
                      <a:pt x="1715" y="6324"/>
                    </a:lnTo>
                    <a:lnTo>
                      <a:pt x="1715" y="6286"/>
                    </a:lnTo>
                    <a:lnTo>
                      <a:pt x="1715" y="6210"/>
                    </a:lnTo>
                    <a:lnTo>
                      <a:pt x="1810" y="5505"/>
                    </a:lnTo>
                    <a:lnTo>
                      <a:pt x="1810" y="5467"/>
                    </a:lnTo>
                    <a:lnTo>
                      <a:pt x="1791" y="5429"/>
                    </a:lnTo>
                    <a:lnTo>
                      <a:pt x="1753" y="5391"/>
                    </a:lnTo>
                    <a:lnTo>
                      <a:pt x="1696" y="5391"/>
                    </a:lnTo>
                    <a:lnTo>
                      <a:pt x="1619" y="5410"/>
                    </a:lnTo>
                    <a:lnTo>
                      <a:pt x="1562" y="5410"/>
                    </a:lnTo>
                    <a:lnTo>
                      <a:pt x="1524" y="5391"/>
                    </a:lnTo>
                    <a:lnTo>
                      <a:pt x="1486" y="5353"/>
                    </a:lnTo>
                    <a:lnTo>
                      <a:pt x="1467" y="5315"/>
                    </a:lnTo>
                    <a:lnTo>
                      <a:pt x="1467" y="5258"/>
                    </a:lnTo>
                    <a:lnTo>
                      <a:pt x="1486" y="5200"/>
                    </a:lnTo>
                    <a:lnTo>
                      <a:pt x="1562" y="5067"/>
                    </a:lnTo>
                    <a:lnTo>
                      <a:pt x="1562" y="5048"/>
                    </a:lnTo>
                    <a:lnTo>
                      <a:pt x="1581" y="4972"/>
                    </a:lnTo>
                    <a:lnTo>
                      <a:pt x="1581" y="4914"/>
                    </a:lnTo>
                    <a:lnTo>
                      <a:pt x="1581" y="4858"/>
                    </a:lnTo>
                    <a:lnTo>
                      <a:pt x="1581" y="4819"/>
                    </a:lnTo>
                    <a:lnTo>
                      <a:pt x="1543" y="4724"/>
                    </a:lnTo>
                    <a:lnTo>
                      <a:pt x="1562" y="4705"/>
                    </a:lnTo>
                    <a:lnTo>
                      <a:pt x="1601" y="4667"/>
                    </a:lnTo>
                    <a:lnTo>
                      <a:pt x="1638" y="4591"/>
                    </a:lnTo>
                    <a:lnTo>
                      <a:pt x="1753" y="4267"/>
                    </a:lnTo>
                    <a:lnTo>
                      <a:pt x="1810" y="4134"/>
                    </a:lnTo>
                    <a:lnTo>
                      <a:pt x="1886" y="4020"/>
                    </a:lnTo>
                    <a:lnTo>
                      <a:pt x="2114" y="3829"/>
                    </a:lnTo>
                    <a:lnTo>
                      <a:pt x="2153" y="3791"/>
                    </a:lnTo>
                    <a:lnTo>
                      <a:pt x="2191" y="3734"/>
                    </a:lnTo>
                    <a:lnTo>
                      <a:pt x="2210" y="3695"/>
                    </a:lnTo>
                    <a:lnTo>
                      <a:pt x="2210" y="3658"/>
                    </a:lnTo>
                    <a:lnTo>
                      <a:pt x="2210" y="3619"/>
                    </a:lnTo>
                    <a:lnTo>
                      <a:pt x="2153" y="3562"/>
                    </a:lnTo>
                    <a:lnTo>
                      <a:pt x="2114" y="3524"/>
                    </a:lnTo>
                    <a:lnTo>
                      <a:pt x="1886" y="3410"/>
                    </a:lnTo>
                    <a:lnTo>
                      <a:pt x="1810" y="3353"/>
                    </a:lnTo>
                    <a:lnTo>
                      <a:pt x="1791" y="3314"/>
                    </a:lnTo>
                    <a:lnTo>
                      <a:pt x="1753" y="3277"/>
                    </a:lnTo>
                    <a:lnTo>
                      <a:pt x="1733" y="3238"/>
                    </a:lnTo>
                    <a:lnTo>
                      <a:pt x="1524" y="2400"/>
                    </a:lnTo>
                    <a:lnTo>
                      <a:pt x="1505" y="2362"/>
                    </a:lnTo>
                    <a:lnTo>
                      <a:pt x="1486" y="2324"/>
                    </a:lnTo>
                    <a:lnTo>
                      <a:pt x="1372" y="2210"/>
                    </a:lnTo>
                    <a:lnTo>
                      <a:pt x="1162" y="2019"/>
                    </a:lnTo>
                    <a:lnTo>
                      <a:pt x="1048" y="1962"/>
                    </a:lnTo>
                    <a:lnTo>
                      <a:pt x="991" y="1924"/>
                    </a:lnTo>
                    <a:lnTo>
                      <a:pt x="934" y="1886"/>
                    </a:lnTo>
                    <a:lnTo>
                      <a:pt x="934" y="1867"/>
                    </a:lnTo>
                    <a:lnTo>
                      <a:pt x="895" y="1829"/>
                    </a:lnTo>
                    <a:lnTo>
                      <a:pt x="819" y="1791"/>
                    </a:lnTo>
                    <a:lnTo>
                      <a:pt x="724" y="1753"/>
                    </a:lnTo>
                    <a:lnTo>
                      <a:pt x="114" y="1600"/>
                    </a:lnTo>
                    <a:lnTo>
                      <a:pt x="57" y="1581"/>
                    </a:lnTo>
                    <a:lnTo>
                      <a:pt x="38" y="1562"/>
                    </a:lnTo>
                    <a:lnTo>
                      <a:pt x="0" y="1524"/>
                    </a:lnTo>
                    <a:lnTo>
                      <a:pt x="210" y="1296"/>
                    </a:lnTo>
                    <a:lnTo>
                      <a:pt x="248" y="1257"/>
                    </a:lnTo>
                    <a:lnTo>
                      <a:pt x="286" y="1238"/>
                    </a:lnTo>
                    <a:lnTo>
                      <a:pt x="1010" y="896"/>
                    </a:lnTo>
                    <a:lnTo>
                      <a:pt x="1334" y="800"/>
                    </a:lnTo>
                    <a:lnTo>
                      <a:pt x="2038" y="400"/>
                    </a:lnTo>
                    <a:lnTo>
                      <a:pt x="2762" y="95"/>
                    </a:lnTo>
                    <a:lnTo>
                      <a:pt x="2800" y="95"/>
                    </a:lnTo>
                    <a:lnTo>
                      <a:pt x="2915" y="134"/>
                    </a:lnTo>
                    <a:lnTo>
                      <a:pt x="3124" y="210"/>
                    </a:lnTo>
                    <a:lnTo>
                      <a:pt x="3238" y="248"/>
                    </a:lnTo>
                    <a:lnTo>
                      <a:pt x="3277" y="248"/>
                    </a:lnTo>
                    <a:lnTo>
                      <a:pt x="4286" y="19"/>
                    </a:lnTo>
                    <a:lnTo>
                      <a:pt x="4420" y="0"/>
                    </a:lnTo>
                    <a:lnTo>
                      <a:pt x="4496" y="0"/>
                    </a:lnTo>
                    <a:lnTo>
                      <a:pt x="4553" y="19"/>
                    </a:lnTo>
                    <a:lnTo>
                      <a:pt x="5029" y="153"/>
                    </a:lnTo>
                    <a:lnTo>
                      <a:pt x="5086" y="172"/>
                    </a:lnTo>
                    <a:lnTo>
                      <a:pt x="5143" y="172"/>
                    </a:lnTo>
                    <a:lnTo>
                      <a:pt x="5182" y="172"/>
                    </a:lnTo>
                    <a:lnTo>
                      <a:pt x="5410" y="114"/>
                    </a:lnTo>
                    <a:lnTo>
                      <a:pt x="5619" y="95"/>
                    </a:lnTo>
                    <a:lnTo>
                      <a:pt x="5658" y="95"/>
                    </a:lnTo>
                    <a:lnTo>
                      <a:pt x="6305" y="248"/>
                    </a:lnTo>
                    <a:lnTo>
                      <a:pt x="6401" y="286"/>
                    </a:lnTo>
                    <a:lnTo>
                      <a:pt x="6439" y="305"/>
                    </a:lnTo>
                    <a:lnTo>
                      <a:pt x="6477" y="343"/>
                    </a:lnTo>
                    <a:lnTo>
                      <a:pt x="6706" y="629"/>
                    </a:lnTo>
                    <a:lnTo>
                      <a:pt x="6762" y="667"/>
                    </a:lnTo>
                    <a:lnTo>
                      <a:pt x="6838" y="705"/>
                    </a:lnTo>
                    <a:lnTo>
                      <a:pt x="6934" y="743"/>
                    </a:lnTo>
                    <a:lnTo>
                      <a:pt x="6991" y="762"/>
                    </a:lnTo>
                    <a:lnTo>
                      <a:pt x="7048" y="743"/>
                    </a:lnTo>
                    <a:lnTo>
                      <a:pt x="7105" y="743"/>
                    </a:lnTo>
                    <a:lnTo>
                      <a:pt x="7163" y="724"/>
                    </a:lnTo>
                    <a:lnTo>
                      <a:pt x="7315" y="629"/>
                    </a:lnTo>
                    <a:lnTo>
                      <a:pt x="7372" y="610"/>
                    </a:lnTo>
                    <a:lnTo>
                      <a:pt x="7429" y="591"/>
                    </a:lnTo>
                    <a:lnTo>
                      <a:pt x="7486" y="591"/>
                    </a:lnTo>
                    <a:lnTo>
                      <a:pt x="7524" y="610"/>
                    </a:lnTo>
                    <a:lnTo>
                      <a:pt x="7544" y="629"/>
                    </a:lnTo>
                    <a:lnTo>
                      <a:pt x="7544" y="648"/>
                    </a:lnTo>
                    <a:lnTo>
                      <a:pt x="7563" y="820"/>
                    </a:lnTo>
                    <a:lnTo>
                      <a:pt x="7563" y="838"/>
                    </a:lnTo>
                    <a:lnTo>
                      <a:pt x="7581" y="896"/>
                    </a:lnTo>
                    <a:lnTo>
                      <a:pt x="7600" y="952"/>
                    </a:lnTo>
                    <a:lnTo>
                      <a:pt x="7658" y="1010"/>
                    </a:lnTo>
                    <a:lnTo>
                      <a:pt x="7715" y="1048"/>
                    </a:lnTo>
                    <a:lnTo>
                      <a:pt x="7772" y="1067"/>
                    </a:lnTo>
                    <a:lnTo>
                      <a:pt x="7810" y="1067"/>
                    </a:lnTo>
                    <a:lnTo>
                      <a:pt x="8001" y="1048"/>
                    </a:lnTo>
                    <a:lnTo>
                      <a:pt x="8077" y="1048"/>
                    </a:lnTo>
                    <a:lnTo>
                      <a:pt x="8115" y="1067"/>
                    </a:lnTo>
                    <a:lnTo>
                      <a:pt x="8324" y="1181"/>
                    </a:lnTo>
                    <a:lnTo>
                      <a:pt x="8401" y="1201"/>
                    </a:lnTo>
                    <a:lnTo>
                      <a:pt x="8438" y="1201"/>
                    </a:lnTo>
                    <a:lnTo>
                      <a:pt x="8496" y="1201"/>
                    </a:lnTo>
                    <a:lnTo>
                      <a:pt x="8572" y="1162"/>
                    </a:lnTo>
                    <a:lnTo>
                      <a:pt x="8782" y="1010"/>
                    </a:lnTo>
                    <a:lnTo>
                      <a:pt x="8839" y="991"/>
                    </a:lnTo>
                    <a:lnTo>
                      <a:pt x="8896" y="991"/>
                    </a:lnTo>
                    <a:lnTo>
                      <a:pt x="8953" y="1010"/>
                    </a:lnTo>
                    <a:lnTo>
                      <a:pt x="8991" y="1048"/>
                    </a:lnTo>
                    <a:lnTo>
                      <a:pt x="9029" y="1086"/>
                    </a:lnTo>
                    <a:lnTo>
                      <a:pt x="9353" y="1658"/>
                    </a:lnTo>
                    <a:lnTo>
                      <a:pt x="9505" y="2076"/>
                    </a:lnTo>
                    <a:lnTo>
                      <a:pt x="9562" y="2172"/>
                    </a:lnTo>
                    <a:lnTo>
                      <a:pt x="9620" y="2229"/>
                    </a:lnTo>
                    <a:lnTo>
                      <a:pt x="9658" y="2267"/>
                    </a:lnTo>
                    <a:lnTo>
                      <a:pt x="9734" y="2286"/>
                    </a:lnTo>
                    <a:lnTo>
                      <a:pt x="9791" y="2305"/>
                    </a:lnTo>
                    <a:lnTo>
                      <a:pt x="10363" y="2400"/>
                    </a:lnTo>
                    <a:lnTo>
                      <a:pt x="10439" y="2420"/>
                    </a:lnTo>
                    <a:lnTo>
                      <a:pt x="10515" y="2476"/>
                    </a:lnTo>
                    <a:lnTo>
                      <a:pt x="10553" y="2496"/>
                    </a:lnTo>
                    <a:lnTo>
                      <a:pt x="10877" y="2781"/>
                    </a:lnTo>
                    <a:lnTo>
                      <a:pt x="10915" y="2838"/>
                    </a:lnTo>
                    <a:lnTo>
                      <a:pt x="10953" y="2896"/>
                    </a:lnTo>
                    <a:lnTo>
                      <a:pt x="10839" y="2953"/>
                    </a:lnTo>
                    <a:lnTo>
                      <a:pt x="10800" y="2972"/>
                    </a:lnTo>
                    <a:lnTo>
                      <a:pt x="10744" y="3029"/>
                    </a:lnTo>
                    <a:lnTo>
                      <a:pt x="10705" y="3086"/>
                    </a:lnTo>
                    <a:lnTo>
                      <a:pt x="10648" y="3162"/>
                    </a:lnTo>
                    <a:lnTo>
                      <a:pt x="10610" y="3238"/>
                    </a:lnTo>
                    <a:lnTo>
                      <a:pt x="10591" y="3296"/>
                    </a:lnTo>
                    <a:lnTo>
                      <a:pt x="10591" y="3353"/>
                    </a:lnTo>
                    <a:lnTo>
                      <a:pt x="10591" y="3391"/>
                    </a:lnTo>
                    <a:lnTo>
                      <a:pt x="10591" y="3429"/>
                    </a:lnTo>
                    <a:lnTo>
                      <a:pt x="10610" y="3505"/>
                    </a:lnTo>
                    <a:lnTo>
                      <a:pt x="10629" y="3543"/>
                    </a:lnTo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4305" name="Freeform 23">
                <a:extLst>
                  <a:ext uri="{FF2B5EF4-FFF2-40B4-BE49-F238E27FC236}">
                    <a16:creationId xmlns:a16="http://schemas.microsoft.com/office/drawing/2014/main" id="{C1626C58-648C-4849-8CD8-5342A6620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30838" y="10958513"/>
                <a:ext cx="844550" cy="1008062"/>
              </a:xfrm>
              <a:custGeom>
                <a:avLst/>
                <a:gdLst>
                  <a:gd name="T0" fmla="*/ 2147483646 w 2344"/>
                  <a:gd name="T1" fmla="*/ 2147483646 h 2801"/>
                  <a:gd name="T2" fmla="*/ 2147483646 w 2344"/>
                  <a:gd name="T3" fmla="*/ 2147483646 h 2801"/>
                  <a:gd name="T4" fmla="*/ 2147483646 w 2344"/>
                  <a:gd name="T5" fmla="*/ 2147483646 h 2801"/>
                  <a:gd name="T6" fmla="*/ 2147483646 w 2344"/>
                  <a:gd name="T7" fmla="*/ 2147483646 h 2801"/>
                  <a:gd name="T8" fmla="*/ 2147483646 w 2344"/>
                  <a:gd name="T9" fmla="*/ 2147483646 h 2801"/>
                  <a:gd name="T10" fmla="*/ 2147483646 w 2344"/>
                  <a:gd name="T11" fmla="*/ 2147483646 h 2801"/>
                  <a:gd name="T12" fmla="*/ 2147483646 w 2344"/>
                  <a:gd name="T13" fmla="*/ 2147483646 h 2801"/>
                  <a:gd name="T14" fmla="*/ 2147483646 w 2344"/>
                  <a:gd name="T15" fmla="*/ 2147483646 h 2801"/>
                  <a:gd name="T16" fmla="*/ 2147483646 w 2344"/>
                  <a:gd name="T17" fmla="*/ 2147483646 h 2801"/>
                  <a:gd name="T18" fmla="*/ 2147483646 w 2344"/>
                  <a:gd name="T19" fmla="*/ 2147483646 h 2801"/>
                  <a:gd name="T20" fmla="*/ 2147483646 w 2344"/>
                  <a:gd name="T21" fmla="*/ 2147483646 h 2801"/>
                  <a:gd name="T22" fmla="*/ 2147483646 w 2344"/>
                  <a:gd name="T23" fmla="*/ 2147483646 h 2801"/>
                  <a:gd name="T24" fmla="*/ 2147483646 w 2344"/>
                  <a:gd name="T25" fmla="*/ 2147483646 h 2801"/>
                  <a:gd name="T26" fmla="*/ 2147483646 w 2344"/>
                  <a:gd name="T27" fmla="*/ 2147483646 h 2801"/>
                  <a:gd name="T28" fmla="*/ 2147483646 w 2344"/>
                  <a:gd name="T29" fmla="*/ 2147483646 h 2801"/>
                  <a:gd name="T30" fmla="*/ 2147483646 w 2344"/>
                  <a:gd name="T31" fmla="*/ 2147483646 h 2801"/>
                  <a:gd name="T32" fmla="*/ 2147483646 w 2344"/>
                  <a:gd name="T33" fmla="*/ 2147483646 h 2801"/>
                  <a:gd name="T34" fmla="*/ 2147483646 w 2344"/>
                  <a:gd name="T35" fmla="*/ 2147483646 h 2801"/>
                  <a:gd name="T36" fmla="*/ 2147483646 w 2344"/>
                  <a:gd name="T37" fmla="*/ 2147483646 h 2801"/>
                  <a:gd name="T38" fmla="*/ 2147483646 w 2344"/>
                  <a:gd name="T39" fmla="*/ 2147483646 h 2801"/>
                  <a:gd name="T40" fmla="*/ 2147483646 w 2344"/>
                  <a:gd name="T41" fmla="*/ 2147483646 h 2801"/>
                  <a:gd name="T42" fmla="*/ 2147483646 w 2344"/>
                  <a:gd name="T43" fmla="*/ 2147483646 h 2801"/>
                  <a:gd name="T44" fmla="*/ 2147483646 w 2344"/>
                  <a:gd name="T45" fmla="*/ 2147483646 h 2801"/>
                  <a:gd name="T46" fmla="*/ 2147483646 w 2344"/>
                  <a:gd name="T47" fmla="*/ 2147483646 h 2801"/>
                  <a:gd name="T48" fmla="*/ 2147483646 w 2344"/>
                  <a:gd name="T49" fmla="*/ 2147483646 h 2801"/>
                  <a:gd name="T50" fmla="*/ 2147483646 w 2344"/>
                  <a:gd name="T51" fmla="*/ 2147483646 h 2801"/>
                  <a:gd name="T52" fmla="*/ 2147483646 w 2344"/>
                  <a:gd name="T53" fmla="*/ 2147483646 h 2801"/>
                  <a:gd name="T54" fmla="*/ 2147483646 w 2344"/>
                  <a:gd name="T55" fmla="*/ 2147483646 h 2801"/>
                  <a:gd name="T56" fmla="*/ 2147483646 w 2344"/>
                  <a:gd name="T57" fmla="*/ 2147483646 h 2801"/>
                  <a:gd name="T58" fmla="*/ 0 w 2344"/>
                  <a:gd name="T59" fmla="*/ 2147483646 h 2801"/>
                  <a:gd name="T60" fmla="*/ 2147483646 w 2344"/>
                  <a:gd name="T61" fmla="*/ 2147483646 h 2801"/>
                  <a:gd name="T62" fmla="*/ 2147483646 w 2344"/>
                  <a:gd name="T63" fmla="*/ 2147483646 h 2801"/>
                  <a:gd name="T64" fmla="*/ 2147483646 w 2344"/>
                  <a:gd name="T65" fmla="*/ 2147483646 h 2801"/>
                  <a:gd name="T66" fmla="*/ 2147483646 w 2344"/>
                  <a:gd name="T67" fmla="*/ 2147483646 h 2801"/>
                  <a:gd name="T68" fmla="*/ 2147483646 w 2344"/>
                  <a:gd name="T69" fmla="*/ 2147483646 h 2801"/>
                  <a:gd name="T70" fmla="*/ 2147483646 w 2344"/>
                  <a:gd name="T71" fmla="*/ 2147483646 h 2801"/>
                  <a:gd name="T72" fmla="*/ 2147483646 w 2344"/>
                  <a:gd name="T73" fmla="*/ 2147483646 h 2801"/>
                  <a:gd name="T74" fmla="*/ 2147483646 w 2344"/>
                  <a:gd name="T75" fmla="*/ 2147483646 h 2801"/>
                  <a:gd name="T76" fmla="*/ 2147483646 w 2344"/>
                  <a:gd name="T77" fmla="*/ 2147483646 h 2801"/>
                  <a:gd name="T78" fmla="*/ 2147483646 w 2344"/>
                  <a:gd name="T79" fmla="*/ 2147483646 h 2801"/>
                  <a:gd name="T80" fmla="*/ 2147483646 w 2344"/>
                  <a:gd name="T81" fmla="*/ 2147483646 h 2801"/>
                  <a:gd name="T82" fmla="*/ 2147483646 w 2344"/>
                  <a:gd name="T83" fmla="*/ 2147483646 h 2801"/>
                  <a:gd name="T84" fmla="*/ 2147483646 w 2344"/>
                  <a:gd name="T85" fmla="*/ 0 h 2801"/>
                  <a:gd name="T86" fmla="*/ 2147483646 w 2344"/>
                  <a:gd name="T87" fmla="*/ 0 h 2801"/>
                  <a:gd name="T88" fmla="*/ 2147483646 w 2344"/>
                  <a:gd name="T89" fmla="*/ 2147483646 h 2801"/>
                  <a:gd name="T90" fmla="*/ 2147483646 w 2344"/>
                  <a:gd name="T91" fmla="*/ 2147483646 h 2801"/>
                  <a:gd name="T92" fmla="*/ 2147483646 w 2344"/>
                  <a:gd name="T93" fmla="*/ 2147483646 h 2801"/>
                  <a:gd name="T94" fmla="*/ 2147483646 w 2344"/>
                  <a:gd name="T95" fmla="*/ 2147483646 h 2801"/>
                  <a:gd name="T96" fmla="*/ 2147483646 w 2344"/>
                  <a:gd name="T97" fmla="*/ 2147483646 h 2801"/>
                  <a:gd name="T98" fmla="*/ 2147483646 w 2344"/>
                  <a:gd name="T99" fmla="*/ 2147483646 h 2801"/>
                  <a:gd name="T100" fmla="*/ 2147483646 w 2344"/>
                  <a:gd name="T101" fmla="*/ 2147483646 h 2801"/>
                  <a:gd name="T102" fmla="*/ 2147483646 w 2344"/>
                  <a:gd name="T103" fmla="*/ 2147483646 h 2801"/>
                  <a:gd name="T104" fmla="*/ 2147483646 w 2344"/>
                  <a:gd name="T105" fmla="*/ 2147483646 h 2801"/>
                  <a:gd name="T106" fmla="*/ 2147483646 w 2344"/>
                  <a:gd name="T107" fmla="*/ 2147483646 h 280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344" h="2801">
                    <a:moveTo>
                      <a:pt x="2324" y="267"/>
                    </a:moveTo>
                    <a:lnTo>
                      <a:pt x="2248" y="590"/>
                    </a:lnTo>
                    <a:lnTo>
                      <a:pt x="2248" y="629"/>
                    </a:lnTo>
                    <a:lnTo>
                      <a:pt x="2267" y="705"/>
                    </a:lnTo>
                    <a:lnTo>
                      <a:pt x="2304" y="743"/>
                    </a:lnTo>
                    <a:lnTo>
                      <a:pt x="2324" y="781"/>
                    </a:lnTo>
                    <a:lnTo>
                      <a:pt x="2343" y="838"/>
                    </a:lnTo>
                    <a:lnTo>
                      <a:pt x="2324" y="876"/>
                    </a:lnTo>
                    <a:lnTo>
                      <a:pt x="2286" y="933"/>
                    </a:lnTo>
                    <a:lnTo>
                      <a:pt x="2248" y="971"/>
                    </a:lnTo>
                    <a:lnTo>
                      <a:pt x="2019" y="1143"/>
                    </a:lnTo>
                    <a:lnTo>
                      <a:pt x="1981" y="1181"/>
                    </a:lnTo>
                    <a:lnTo>
                      <a:pt x="1943" y="1238"/>
                    </a:lnTo>
                    <a:lnTo>
                      <a:pt x="1924" y="1276"/>
                    </a:lnTo>
                    <a:lnTo>
                      <a:pt x="1924" y="1428"/>
                    </a:lnTo>
                    <a:lnTo>
                      <a:pt x="1886" y="1524"/>
                    </a:lnTo>
                    <a:lnTo>
                      <a:pt x="1695" y="1943"/>
                    </a:lnTo>
                    <a:lnTo>
                      <a:pt x="1657" y="1962"/>
                    </a:lnTo>
                    <a:lnTo>
                      <a:pt x="1581" y="1981"/>
                    </a:lnTo>
                    <a:lnTo>
                      <a:pt x="1410" y="1981"/>
                    </a:lnTo>
                    <a:lnTo>
                      <a:pt x="1371" y="1981"/>
                    </a:lnTo>
                    <a:lnTo>
                      <a:pt x="1333" y="2000"/>
                    </a:lnTo>
                    <a:lnTo>
                      <a:pt x="1314" y="2019"/>
                    </a:lnTo>
                    <a:lnTo>
                      <a:pt x="1295" y="2038"/>
                    </a:lnTo>
                    <a:lnTo>
                      <a:pt x="1238" y="2134"/>
                    </a:lnTo>
                    <a:lnTo>
                      <a:pt x="1124" y="2457"/>
                    </a:lnTo>
                    <a:lnTo>
                      <a:pt x="1085" y="2667"/>
                    </a:lnTo>
                    <a:lnTo>
                      <a:pt x="1066" y="2705"/>
                    </a:lnTo>
                    <a:lnTo>
                      <a:pt x="1048" y="2743"/>
                    </a:lnTo>
                    <a:lnTo>
                      <a:pt x="1009" y="2762"/>
                    </a:lnTo>
                    <a:lnTo>
                      <a:pt x="971" y="2781"/>
                    </a:lnTo>
                    <a:lnTo>
                      <a:pt x="933" y="2800"/>
                    </a:lnTo>
                    <a:lnTo>
                      <a:pt x="895" y="2800"/>
                    </a:lnTo>
                    <a:lnTo>
                      <a:pt x="838" y="2800"/>
                    </a:lnTo>
                    <a:lnTo>
                      <a:pt x="800" y="2800"/>
                    </a:lnTo>
                    <a:lnTo>
                      <a:pt x="743" y="2781"/>
                    </a:lnTo>
                    <a:lnTo>
                      <a:pt x="704" y="2743"/>
                    </a:lnTo>
                    <a:lnTo>
                      <a:pt x="590" y="2591"/>
                    </a:lnTo>
                    <a:lnTo>
                      <a:pt x="552" y="2533"/>
                    </a:lnTo>
                    <a:lnTo>
                      <a:pt x="400" y="2457"/>
                    </a:lnTo>
                    <a:lnTo>
                      <a:pt x="381" y="2438"/>
                    </a:lnTo>
                    <a:lnTo>
                      <a:pt x="343" y="2419"/>
                    </a:lnTo>
                    <a:lnTo>
                      <a:pt x="323" y="2381"/>
                    </a:lnTo>
                    <a:lnTo>
                      <a:pt x="323" y="2343"/>
                    </a:lnTo>
                    <a:lnTo>
                      <a:pt x="323" y="2305"/>
                    </a:lnTo>
                    <a:lnTo>
                      <a:pt x="323" y="2134"/>
                    </a:lnTo>
                    <a:lnTo>
                      <a:pt x="323" y="2095"/>
                    </a:lnTo>
                    <a:lnTo>
                      <a:pt x="286" y="1962"/>
                    </a:lnTo>
                    <a:lnTo>
                      <a:pt x="286" y="1924"/>
                    </a:lnTo>
                    <a:lnTo>
                      <a:pt x="305" y="1714"/>
                    </a:lnTo>
                    <a:lnTo>
                      <a:pt x="305" y="1676"/>
                    </a:lnTo>
                    <a:lnTo>
                      <a:pt x="286" y="1619"/>
                    </a:lnTo>
                    <a:lnTo>
                      <a:pt x="267" y="1581"/>
                    </a:lnTo>
                    <a:lnTo>
                      <a:pt x="247" y="1562"/>
                    </a:lnTo>
                    <a:lnTo>
                      <a:pt x="228" y="1543"/>
                    </a:lnTo>
                    <a:lnTo>
                      <a:pt x="228" y="1524"/>
                    </a:lnTo>
                    <a:lnTo>
                      <a:pt x="76" y="1486"/>
                    </a:lnTo>
                    <a:lnTo>
                      <a:pt x="57" y="1467"/>
                    </a:lnTo>
                    <a:lnTo>
                      <a:pt x="19" y="1448"/>
                    </a:lnTo>
                    <a:lnTo>
                      <a:pt x="0" y="1409"/>
                    </a:lnTo>
                    <a:lnTo>
                      <a:pt x="19" y="1372"/>
                    </a:lnTo>
                    <a:lnTo>
                      <a:pt x="38" y="1333"/>
                    </a:lnTo>
                    <a:lnTo>
                      <a:pt x="191" y="1181"/>
                    </a:lnTo>
                    <a:lnTo>
                      <a:pt x="228" y="1143"/>
                    </a:lnTo>
                    <a:lnTo>
                      <a:pt x="267" y="1124"/>
                    </a:lnTo>
                    <a:lnTo>
                      <a:pt x="323" y="1105"/>
                    </a:lnTo>
                    <a:lnTo>
                      <a:pt x="514" y="1067"/>
                    </a:lnTo>
                    <a:lnTo>
                      <a:pt x="552" y="1067"/>
                    </a:lnTo>
                    <a:lnTo>
                      <a:pt x="609" y="1047"/>
                    </a:lnTo>
                    <a:lnTo>
                      <a:pt x="648" y="1010"/>
                    </a:lnTo>
                    <a:lnTo>
                      <a:pt x="667" y="952"/>
                    </a:lnTo>
                    <a:lnTo>
                      <a:pt x="724" y="819"/>
                    </a:lnTo>
                    <a:lnTo>
                      <a:pt x="857" y="590"/>
                    </a:lnTo>
                    <a:lnTo>
                      <a:pt x="876" y="533"/>
                    </a:lnTo>
                    <a:lnTo>
                      <a:pt x="876" y="514"/>
                    </a:lnTo>
                    <a:lnTo>
                      <a:pt x="857" y="457"/>
                    </a:lnTo>
                    <a:lnTo>
                      <a:pt x="838" y="343"/>
                    </a:lnTo>
                    <a:lnTo>
                      <a:pt x="819" y="248"/>
                    </a:lnTo>
                    <a:lnTo>
                      <a:pt x="819" y="209"/>
                    </a:lnTo>
                    <a:lnTo>
                      <a:pt x="819" y="171"/>
                    </a:lnTo>
                    <a:lnTo>
                      <a:pt x="819" y="133"/>
                    </a:lnTo>
                    <a:lnTo>
                      <a:pt x="838" y="114"/>
                    </a:lnTo>
                    <a:lnTo>
                      <a:pt x="857" y="76"/>
                    </a:lnTo>
                    <a:lnTo>
                      <a:pt x="895" y="57"/>
                    </a:lnTo>
                    <a:lnTo>
                      <a:pt x="914" y="19"/>
                    </a:lnTo>
                    <a:lnTo>
                      <a:pt x="971" y="0"/>
                    </a:lnTo>
                    <a:lnTo>
                      <a:pt x="1009" y="0"/>
                    </a:lnTo>
                    <a:lnTo>
                      <a:pt x="1048" y="0"/>
                    </a:lnTo>
                    <a:lnTo>
                      <a:pt x="1105" y="38"/>
                    </a:lnTo>
                    <a:lnTo>
                      <a:pt x="1162" y="57"/>
                    </a:lnTo>
                    <a:lnTo>
                      <a:pt x="1181" y="114"/>
                    </a:lnTo>
                    <a:lnTo>
                      <a:pt x="1238" y="267"/>
                    </a:lnTo>
                    <a:lnTo>
                      <a:pt x="1257" y="305"/>
                    </a:lnTo>
                    <a:lnTo>
                      <a:pt x="1295" y="343"/>
                    </a:lnTo>
                    <a:lnTo>
                      <a:pt x="1314" y="381"/>
                    </a:lnTo>
                    <a:lnTo>
                      <a:pt x="1333" y="381"/>
                    </a:lnTo>
                    <a:lnTo>
                      <a:pt x="1390" y="381"/>
                    </a:lnTo>
                    <a:lnTo>
                      <a:pt x="1429" y="362"/>
                    </a:lnTo>
                    <a:lnTo>
                      <a:pt x="1524" y="324"/>
                    </a:lnTo>
                    <a:lnTo>
                      <a:pt x="1581" y="305"/>
                    </a:lnTo>
                    <a:lnTo>
                      <a:pt x="1638" y="305"/>
                    </a:lnTo>
                    <a:lnTo>
                      <a:pt x="1847" y="305"/>
                    </a:lnTo>
                    <a:lnTo>
                      <a:pt x="1886" y="285"/>
                    </a:lnTo>
                    <a:lnTo>
                      <a:pt x="1924" y="267"/>
                    </a:lnTo>
                    <a:lnTo>
                      <a:pt x="2095" y="171"/>
                    </a:lnTo>
                    <a:lnTo>
                      <a:pt x="2152" y="171"/>
                    </a:lnTo>
                    <a:lnTo>
                      <a:pt x="2191" y="171"/>
                    </a:lnTo>
                    <a:lnTo>
                      <a:pt x="2228" y="190"/>
                    </a:lnTo>
                    <a:lnTo>
                      <a:pt x="2324" y="267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54280" name="Group 2">
              <a:extLst>
                <a:ext uri="{FF2B5EF4-FFF2-40B4-BE49-F238E27FC236}">
                  <a16:creationId xmlns:a16="http://schemas.microsoft.com/office/drawing/2014/main" id="{049AC303-4E36-3B42-AD1D-A17F8822B7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99400" y="3044825"/>
              <a:ext cx="5297488" cy="2201863"/>
              <a:chOff x="15798800" y="6088063"/>
              <a:chExt cx="10595708" cy="4405312"/>
            </a:xfrm>
          </p:grpSpPr>
          <p:sp>
            <p:nvSpPr>
              <p:cNvPr id="54285" name="Freeform 24">
                <a:extLst>
                  <a:ext uri="{FF2B5EF4-FFF2-40B4-BE49-F238E27FC236}">
                    <a16:creationId xmlns:a16="http://schemas.microsoft.com/office/drawing/2014/main" id="{2E0CB546-3335-2846-B15F-E6A932B31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44288" y="6467475"/>
                <a:ext cx="528637" cy="706438"/>
              </a:xfrm>
              <a:custGeom>
                <a:avLst/>
                <a:gdLst>
                  <a:gd name="T0" fmla="*/ 2147483646 w 1468"/>
                  <a:gd name="T1" fmla="*/ 0 h 1964"/>
                  <a:gd name="T2" fmla="*/ 2147483646 w 1468"/>
                  <a:gd name="T3" fmla="*/ 0 h 1964"/>
                  <a:gd name="T4" fmla="*/ 0 w 1468"/>
                  <a:gd name="T5" fmla="*/ 2147483646 h 1964"/>
                  <a:gd name="T6" fmla="*/ 2147483646 w 1468"/>
                  <a:gd name="T7" fmla="*/ 2147483646 h 1964"/>
                  <a:gd name="T8" fmla="*/ 2147483646 w 1468"/>
                  <a:gd name="T9" fmla="*/ 2147483646 h 1964"/>
                  <a:gd name="T10" fmla="*/ 2147483646 w 1468"/>
                  <a:gd name="T11" fmla="*/ 2147483646 h 1964"/>
                  <a:gd name="T12" fmla="*/ 2147483646 w 1468"/>
                  <a:gd name="T13" fmla="*/ 2147483646 h 1964"/>
                  <a:gd name="T14" fmla="*/ 2147483646 w 1468"/>
                  <a:gd name="T15" fmla="*/ 2147483646 h 1964"/>
                  <a:gd name="T16" fmla="*/ 2147483646 w 1468"/>
                  <a:gd name="T17" fmla="*/ 2147483646 h 1964"/>
                  <a:gd name="T18" fmla="*/ 2147483646 w 1468"/>
                  <a:gd name="T19" fmla="*/ 0 h 1964"/>
                  <a:gd name="T20" fmla="*/ 2147483646 w 1468"/>
                  <a:gd name="T21" fmla="*/ 2147483646 h 1964"/>
                  <a:gd name="T22" fmla="*/ 2147483646 w 1468"/>
                  <a:gd name="T23" fmla="*/ 2147483646 h 1964"/>
                  <a:gd name="T24" fmla="*/ 2147483646 w 1468"/>
                  <a:gd name="T25" fmla="*/ 2147483646 h 1964"/>
                  <a:gd name="T26" fmla="*/ 2147483646 w 1468"/>
                  <a:gd name="T27" fmla="*/ 2147483646 h 1964"/>
                  <a:gd name="T28" fmla="*/ 2147483646 w 1468"/>
                  <a:gd name="T29" fmla="*/ 2147483646 h 1964"/>
                  <a:gd name="T30" fmla="*/ 2147483646 w 1468"/>
                  <a:gd name="T31" fmla="*/ 2147483646 h 19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4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24"/>
                      <a:pt x="0" y="744"/>
                    </a:cubicBezTo>
                    <a:cubicBezTo>
                      <a:pt x="0" y="876"/>
                      <a:pt x="38" y="1010"/>
                      <a:pt x="115" y="1124"/>
                    </a:cubicBezTo>
                    <a:cubicBezTo>
                      <a:pt x="667" y="1905"/>
                      <a:pt x="667" y="1905"/>
                      <a:pt x="667" y="1905"/>
                    </a:cubicBezTo>
                    <a:cubicBezTo>
                      <a:pt x="686" y="1943"/>
                      <a:pt x="705" y="1963"/>
                      <a:pt x="724" y="1963"/>
                    </a:cubicBezTo>
                    <a:cubicBezTo>
                      <a:pt x="762" y="1963"/>
                      <a:pt x="781" y="1943"/>
                      <a:pt x="781" y="1905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10"/>
                      <a:pt x="1467" y="876"/>
                      <a:pt x="1467" y="744"/>
                    </a:cubicBezTo>
                    <a:cubicBezTo>
                      <a:pt x="1467" y="324"/>
                      <a:pt x="1143" y="0"/>
                      <a:pt x="724" y="0"/>
                    </a:cubicBezTo>
                    <a:close/>
                    <a:moveTo>
                      <a:pt x="724" y="1029"/>
                    </a:moveTo>
                    <a:lnTo>
                      <a:pt x="724" y="1029"/>
                    </a:lnTo>
                    <a:cubicBezTo>
                      <a:pt x="572" y="1029"/>
                      <a:pt x="438" y="896"/>
                      <a:pt x="438" y="724"/>
                    </a:cubicBezTo>
                    <a:cubicBezTo>
                      <a:pt x="438" y="572"/>
                      <a:pt x="572" y="439"/>
                      <a:pt x="724" y="439"/>
                    </a:cubicBezTo>
                    <a:cubicBezTo>
                      <a:pt x="895" y="439"/>
                      <a:pt x="1029" y="572"/>
                      <a:pt x="1029" y="724"/>
                    </a:cubicBezTo>
                    <a:cubicBezTo>
                      <a:pt x="1029" y="896"/>
                      <a:pt x="895" y="1029"/>
                      <a:pt x="724" y="1029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4286" name="Text Box 25">
                <a:extLst>
                  <a:ext uri="{FF2B5EF4-FFF2-40B4-BE49-F238E27FC236}">
                    <a16:creationId xmlns:a16="http://schemas.microsoft.com/office/drawing/2014/main" id="{BC1FA01C-06EA-3D47-87FD-D69E8AB2BB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270912" y="7989888"/>
                <a:ext cx="1787577" cy="6619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Riyadh</a:t>
                </a:r>
              </a:p>
            </p:txBody>
          </p:sp>
          <p:sp>
            <p:nvSpPr>
              <p:cNvPr id="54297" name="Text Box 26">
                <a:extLst>
                  <a:ext uri="{FF2B5EF4-FFF2-40B4-BE49-F238E27FC236}">
                    <a16:creationId xmlns:a16="http://schemas.microsoft.com/office/drawing/2014/main" id="{3CC4D9BF-5615-934D-9AFB-1020A80EA4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657662" y="6088063"/>
                <a:ext cx="1736846" cy="438308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Dammam</a:t>
                </a:r>
              </a:p>
            </p:txBody>
          </p:sp>
          <p:sp>
            <p:nvSpPr>
              <p:cNvPr id="54298" name="Text Box 27">
                <a:extLst>
                  <a:ext uri="{FF2B5EF4-FFF2-40B4-BE49-F238E27FC236}">
                    <a16:creationId xmlns:a16="http://schemas.microsoft.com/office/drawing/2014/main" id="{B29A1767-33B4-944F-A5CA-6F8667E1CC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16672" y="9772389"/>
                <a:ext cx="1114501" cy="438308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Mecca</a:t>
                </a:r>
              </a:p>
            </p:txBody>
          </p:sp>
          <p:sp>
            <p:nvSpPr>
              <p:cNvPr id="54299" name="Text Box 28">
                <a:extLst>
                  <a:ext uri="{FF2B5EF4-FFF2-40B4-BE49-F238E27FC236}">
                    <a16:creationId xmlns:a16="http://schemas.microsoft.com/office/drawing/2014/main" id="{315E232E-5281-FB44-B706-81989FA730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798800" y="7110781"/>
                <a:ext cx="1311367" cy="438308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 dirty="0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Medina</a:t>
                </a:r>
              </a:p>
            </p:txBody>
          </p:sp>
          <p:sp>
            <p:nvSpPr>
              <p:cNvPr id="54290" name="Freeform 29">
                <a:extLst>
                  <a:ext uri="{FF2B5EF4-FFF2-40B4-BE49-F238E27FC236}">
                    <a16:creationId xmlns:a16="http://schemas.microsoft.com/office/drawing/2014/main" id="{5C27D831-CCDB-8B40-A11D-03E6CF8D1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3700" y="7461250"/>
                <a:ext cx="528638" cy="706438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24"/>
                      <a:pt x="0" y="743"/>
                    </a:cubicBezTo>
                    <a:cubicBezTo>
                      <a:pt x="0" y="877"/>
                      <a:pt x="38" y="1010"/>
                      <a:pt x="115" y="1124"/>
                    </a:cubicBezTo>
                    <a:cubicBezTo>
                      <a:pt x="667" y="1905"/>
                      <a:pt x="667" y="1905"/>
                      <a:pt x="667" y="1905"/>
                    </a:cubicBezTo>
                    <a:cubicBezTo>
                      <a:pt x="686" y="1944"/>
                      <a:pt x="705" y="1962"/>
                      <a:pt x="724" y="1962"/>
                    </a:cubicBezTo>
                    <a:cubicBezTo>
                      <a:pt x="743" y="1962"/>
                      <a:pt x="762" y="1944"/>
                      <a:pt x="781" y="1905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10"/>
                      <a:pt x="1467" y="877"/>
                      <a:pt x="1467" y="743"/>
                    </a:cubicBezTo>
                    <a:cubicBezTo>
                      <a:pt x="1467" y="324"/>
                      <a:pt x="1124" y="0"/>
                      <a:pt x="724" y="0"/>
                    </a:cubicBezTo>
                    <a:close/>
                    <a:moveTo>
                      <a:pt x="724" y="1029"/>
                    </a:moveTo>
                    <a:lnTo>
                      <a:pt x="724" y="1029"/>
                    </a:lnTo>
                    <a:cubicBezTo>
                      <a:pt x="572" y="1029"/>
                      <a:pt x="438" y="896"/>
                      <a:pt x="438" y="724"/>
                    </a:cubicBezTo>
                    <a:cubicBezTo>
                      <a:pt x="438" y="572"/>
                      <a:pt x="572" y="439"/>
                      <a:pt x="724" y="439"/>
                    </a:cubicBezTo>
                    <a:cubicBezTo>
                      <a:pt x="895" y="439"/>
                      <a:pt x="1029" y="572"/>
                      <a:pt x="1029" y="724"/>
                    </a:cubicBezTo>
                    <a:cubicBezTo>
                      <a:pt x="1029" y="896"/>
                      <a:pt x="895" y="1029"/>
                      <a:pt x="724" y="1029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4291" name="Freeform 30">
                <a:extLst>
                  <a:ext uri="{FF2B5EF4-FFF2-40B4-BE49-F238E27FC236}">
                    <a16:creationId xmlns:a16="http://schemas.microsoft.com/office/drawing/2014/main" id="{B6EBD7D6-18D6-3E44-92D2-160D414667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5263" y="7289800"/>
                <a:ext cx="528637" cy="706438"/>
              </a:xfrm>
              <a:custGeom>
                <a:avLst/>
                <a:gdLst>
                  <a:gd name="T0" fmla="*/ 2147483646 w 1469"/>
                  <a:gd name="T1" fmla="*/ 0 h 1963"/>
                  <a:gd name="T2" fmla="*/ 2147483646 w 1469"/>
                  <a:gd name="T3" fmla="*/ 0 h 1963"/>
                  <a:gd name="T4" fmla="*/ 0 w 1469"/>
                  <a:gd name="T5" fmla="*/ 2147483646 h 1963"/>
                  <a:gd name="T6" fmla="*/ 2147483646 w 1469"/>
                  <a:gd name="T7" fmla="*/ 2147483646 h 1963"/>
                  <a:gd name="T8" fmla="*/ 2147483646 w 1469"/>
                  <a:gd name="T9" fmla="*/ 2147483646 h 1963"/>
                  <a:gd name="T10" fmla="*/ 2147483646 w 1469"/>
                  <a:gd name="T11" fmla="*/ 2147483646 h 1963"/>
                  <a:gd name="T12" fmla="*/ 2147483646 w 1469"/>
                  <a:gd name="T13" fmla="*/ 2147483646 h 1963"/>
                  <a:gd name="T14" fmla="*/ 2147483646 w 1469"/>
                  <a:gd name="T15" fmla="*/ 2147483646 h 1963"/>
                  <a:gd name="T16" fmla="*/ 2147483646 w 1469"/>
                  <a:gd name="T17" fmla="*/ 2147483646 h 1963"/>
                  <a:gd name="T18" fmla="*/ 2147483646 w 1469"/>
                  <a:gd name="T19" fmla="*/ 0 h 1963"/>
                  <a:gd name="T20" fmla="*/ 2147483646 w 1469"/>
                  <a:gd name="T21" fmla="*/ 2147483646 h 1963"/>
                  <a:gd name="T22" fmla="*/ 2147483646 w 1469"/>
                  <a:gd name="T23" fmla="*/ 2147483646 h 1963"/>
                  <a:gd name="T24" fmla="*/ 2147483646 w 1469"/>
                  <a:gd name="T25" fmla="*/ 2147483646 h 1963"/>
                  <a:gd name="T26" fmla="*/ 2147483646 w 1469"/>
                  <a:gd name="T27" fmla="*/ 2147483646 h 1963"/>
                  <a:gd name="T28" fmla="*/ 2147483646 w 1469"/>
                  <a:gd name="T29" fmla="*/ 2147483646 h 1963"/>
                  <a:gd name="T30" fmla="*/ 2147483646 w 1469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9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4" y="0"/>
                      <a:pt x="0" y="324"/>
                      <a:pt x="0" y="743"/>
                    </a:cubicBezTo>
                    <a:cubicBezTo>
                      <a:pt x="0" y="876"/>
                      <a:pt x="58" y="1010"/>
                      <a:pt x="115" y="1124"/>
                    </a:cubicBezTo>
                    <a:cubicBezTo>
                      <a:pt x="686" y="1905"/>
                      <a:pt x="686" y="1905"/>
                      <a:pt x="686" y="1905"/>
                    </a:cubicBezTo>
                    <a:cubicBezTo>
                      <a:pt x="706" y="1943"/>
                      <a:pt x="725" y="1962"/>
                      <a:pt x="743" y="1962"/>
                    </a:cubicBezTo>
                    <a:cubicBezTo>
                      <a:pt x="762" y="1962"/>
                      <a:pt x="782" y="1943"/>
                      <a:pt x="801" y="1905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10"/>
                      <a:pt x="1468" y="876"/>
                      <a:pt x="1468" y="743"/>
                    </a:cubicBezTo>
                    <a:cubicBezTo>
                      <a:pt x="1468" y="324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2" y="1029"/>
                      <a:pt x="439" y="896"/>
                      <a:pt x="439" y="724"/>
                    </a:cubicBezTo>
                    <a:cubicBezTo>
                      <a:pt x="439" y="571"/>
                      <a:pt x="572" y="439"/>
                      <a:pt x="743" y="439"/>
                    </a:cubicBezTo>
                    <a:cubicBezTo>
                      <a:pt x="896" y="439"/>
                      <a:pt x="1029" y="571"/>
                      <a:pt x="1029" y="724"/>
                    </a:cubicBezTo>
                    <a:cubicBezTo>
                      <a:pt x="1029" y="896"/>
                      <a:pt x="896" y="1029"/>
                      <a:pt x="743" y="1029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4292" name="Freeform 31">
                <a:extLst>
                  <a:ext uri="{FF2B5EF4-FFF2-40B4-BE49-F238E27FC236}">
                    <a16:creationId xmlns:a16="http://schemas.microsoft.com/office/drawing/2014/main" id="{39C53BDE-F1CA-3B41-BF57-A920413DB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40250" y="9786938"/>
                <a:ext cx="534988" cy="706437"/>
              </a:xfrm>
              <a:custGeom>
                <a:avLst/>
                <a:gdLst>
                  <a:gd name="T0" fmla="*/ 2147483646 w 1486"/>
                  <a:gd name="T1" fmla="*/ 0 h 1963"/>
                  <a:gd name="T2" fmla="*/ 2147483646 w 1486"/>
                  <a:gd name="T3" fmla="*/ 0 h 1963"/>
                  <a:gd name="T4" fmla="*/ 0 w 1486"/>
                  <a:gd name="T5" fmla="*/ 2147483646 h 1963"/>
                  <a:gd name="T6" fmla="*/ 2147483646 w 1486"/>
                  <a:gd name="T7" fmla="*/ 2147483646 h 1963"/>
                  <a:gd name="T8" fmla="*/ 2147483646 w 1486"/>
                  <a:gd name="T9" fmla="*/ 2147483646 h 1963"/>
                  <a:gd name="T10" fmla="*/ 2147483646 w 1486"/>
                  <a:gd name="T11" fmla="*/ 2147483646 h 1963"/>
                  <a:gd name="T12" fmla="*/ 2147483646 w 1486"/>
                  <a:gd name="T13" fmla="*/ 2147483646 h 1963"/>
                  <a:gd name="T14" fmla="*/ 2147483646 w 1486"/>
                  <a:gd name="T15" fmla="*/ 2147483646 h 1963"/>
                  <a:gd name="T16" fmla="*/ 2147483646 w 1486"/>
                  <a:gd name="T17" fmla="*/ 2147483646 h 1963"/>
                  <a:gd name="T18" fmla="*/ 2147483646 w 1486"/>
                  <a:gd name="T19" fmla="*/ 0 h 1963"/>
                  <a:gd name="T20" fmla="*/ 2147483646 w 1486"/>
                  <a:gd name="T21" fmla="*/ 2147483646 h 1963"/>
                  <a:gd name="T22" fmla="*/ 2147483646 w 1486"/>
                  <a:gd name="T23" fmla="*/ 2147483646 h 1963"/>
                  <a:gd name="T24" fmla="*/ 2147483646 w 1486"/>
                  <a:gd name="T25" fmla="*/ 2147483646 h 1963"/>
                  <a:gd name="T26" fmla="*/ 2147483646 w 1486"/>
                  <a:gd name="T27" fmla="*/ 2147483646 h 1963"/>
                  <a:gd name="T28" fmla="*/ 2147483646 w 1486"/>
                  <a:gd name="T29" fmla="*/ 2147483646 h 1963"/>
                  <a:gd name="T30" fmla="*/ 2147483646 w 1486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6" h="1963">
                    <a:moveTo>
                      <a:pt x="742" y="0"/>
                    </a:moveTo>
                    <a:lnTo>
                      <a:pt x="742" y="0"/>
                    </a:lnTo>
                    <a:cubicBezTo>
                      <a:pt x="342" y="0"/>
                      <a:pt x="19" y="323"/>
                      <a:pt x="0" y="743"/>
                    </a:cubicBezTo>
                    <a:cubicBezTo>
                      <a:pt x="0" y="876"/>
                      <a:pt x="57" y="1009"/>
                      <a:pt x="114" y="1124"/>
                    </a:cubicBezTo>
                    <a:cubicBezTo>
                      <a:pt x="686" y="1923"/>
                      <a:pt x="686" y="1923"/>
                      <a:pt x="686" y="1923"/>
                    </a:cubicBezTo>
                    <a:cubicBezTo>
                      <a:pt x="704" y="1942"/>
                      <a:pt x="723" y="1962"/>
                      <a:pt x="742" y="1962"/>
                    </a:cubicBezTo>
                    <a:cubicBezTo>
                      <a:pt x="762" y="1962"/>
                      <a:pt x="781" y="1942"/>
                      <a:pt x="800" y="1923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09"/>
                      <a:pt x="1466" y="876"/>
                      <a:pt x="1485" y="743"/>
                    </a:cubicBezTo>
                    <a:cubicBezTo>
                      <a:pt x="1466" y="323"/>
                      <a:pt x="1143" y="0"/>
                      <a:pt x="742" y="0"/>
                    </a:cubicBezTo>
                    <a:close/>
                    <a:moveTo>
                      <a:pt x="742" y="1028"/>
                    </a:moveTo>
                    <a:lnTo>
                      <a:pt x="742" y="1028"/>
                    </a:lnTo>
                    <a:cubicBezTo>
                      <a:pt x="571" y="1028"/>
                      <a:pt x="457" y="895"/>
                      <a:pt x="457" y="743"/>
                    </a:cubicBezTo>
                    <a:cubicBezTo>
                      <a:pt x="457" y="571"/>
                      <a:pt x="571" y="438"/>
                      <a:pt x="742" y="438"/>
                    </a:cubicBezTo>
                    <a:cubicBezTo>
                      <a:pt x="895" y="438"/>
                      <a:pt x="1028" y="571"/>
                      <a:pt x="1028" y="743"/>
                    </a:cubicBezTo>
                    <a:cubicBezTo>
                      <a:pt x="1028" y="895"/>
                      <a:pt x="895" y="1028"/>
                      <a:pt x="742" y="1028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268DE74F-ECDF-5846-8F90-F5BB4578EB36}"/>
              </a:ext>
            </a:extLst>
          </p:cNvPr>
          <p:cNvGrpSpPr/>
          <p:nvPr/>
        </p:nvGrpSpPr>
        <p:grpSpPr>
          <a:xfrm>
            <a:off x="859896" y="1135063"/>
            <a:ext cx="4650053" cy="4312708"/>
            <a:chOff x="1031875" y="1362075"/>
            <a:chExt cx="5580063" cy="5175250"/>
          </a:xfrm>
        </p:grpSpPr>
        <p:sp>
          <p:nvSpPr>
            <p:cNvPr id="54273" name="Text Box 2">
              <a:extLst>
                <a:ext uri="{FF2B5EF4-FFF2-40B4-BE49-F238E27FC236}">
                  <a16:creationId xmlns:a16="http://schemas.microsoft.com/office/drawing/2014/main" id="{785AA233-8A90-B742-9E4D-BFBA879D02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7763" y="2695575"/>
              <a:ext cx="927100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RIYADH</a:t>
              </a:r>
            </a:p>
          </p:txBody>
        </p:sp>
        <p:sp>
          <p:nvSpPr>
            <p:cNvPr id="54274" name="Text Box 3">
              <a:extLst>
                <a:ext uri="{FF2B5EF4-FFF2-40B4-BE49-F238E27FC236}">
                  <a16:creationId xmlns:a16="http://schemas.microsoft.com/office/drawing/2014/main" id="{26781156-2F60-BF40-BE82-7DD9C9FFD2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7763" y="3727450"/>
              <a:ext cx="1203325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DAMMAM</a:t>
              </a:r>
            </a:p>
          </p:txBody>
        </p:sp>
        <p:sp>
          <p:nvSpPr>
            <p:cNvPr id="54275" name="Text Box 4">
              <a:extLst>
                <a:ext uri="{FF2B5EF4-FFF2-40B4-BE49-F238E27FC236}">
                  <a16:creationId xmlns:a16="http://schemas.microsoft.com/office/drawing/2014/main" id="{76992A53-339F-D649-A037-97C00511E3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759325"/>
              <a:ext cx="842963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CC5E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MECCA</a:t>
              </a:r>
            </a:p>
          </p:txBody>
        </p:sp>
        <p:sp>
          <p:nvSpPr>
            <p:cNvPr id="54276" name="Text Box 5">
              <a:extLst>
                <a:ext uri="{FF2B5EF4-FFF2-40B4-BE49-F238E27FC236}">
                  <a16:creationId xmlns:a16="http://schemas.microsoft.com/office/drawing/2014/main" id="{09A2578D-20B4-954A-90FB-88D45D102B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791200"/>
              <a:ext cx="990600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MEDINA</a:t>
              </a:r>
            </a:p>
          </p:txBody>
        </p:sp>
        <p:sp>
          <p:nvSpPr>
            <p:cNvPr id="54277" name="Text Box 6">
              <a:extLst>
                <a:ext uri="{FF2B5EF4-FFF2-40B4-BE49-F238E27FC236}">
                  <a16:creationId xmlns:a16="http://schemas.microsoft.com/office/drawing/2014/main" id="{ED6DA2D0-44CD-5643-99A8-53DE86BA5E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5038" y="1362075"/>
              <a:ext cx="4406900" cy="67310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/>
            <a:p>
              <a:pPr>
                <a:lnSpc>
                  <a:spcPct val="102000"/>
                </a:lnSpc>
                <a:buClr>
                  <a:srgbClr val="000000"/>
                </a:buClr>
                <a:buSzPct val="100000"/>
                <a:defRPr/>
              </a:pPr>
              <a:r>
                <a:rPr lang="en-US" altLang="en-UA" sz="3625" b="1" dirty="0">
                  <a:solidFill>
                    <a:srgbClr val="000000"/>
                  </a:solidFill>
                  <a:latin typeface="Arial" panose="020B0604020202020204" pitchFamily="34" charset="0"/>
                </a:rPr>
                <a:t>SA</a:t>
              </a:r>
              <a:r>
                <a:rPr lang="en-US" altLang="en-UA" sz="3625" b="1" dirty="0">
                  <a:latin typeface="Arial" panose="020B0604020202020204" pitchFamily="34" charset="0"/>
                </a:rPr>
                <a:t>UDI ARABIA</a:t>
              </a:r>
            </a:p>
          </p:txBody>
        </p:sp>
        <p:grpSp>
          <p:nvGrpSpPr>
            <p:cNvPr id="54278" name="Group 1">
              <a:extLst>
                <a:ext uri="{FF2B5EF4-FFF2-40B4-BE49-F238E27FC236}">
                  <a16:creationId xmlns:a16="http://schemas.microsoft.com/office/drawing/2014/main" id="{5087845F-5443-7441-921E-0164F89DB8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1395413"/>
              <a:ext cx="806450" cy="538162"/>
              <a:chOff x="2311400" y="2860675"/>
              <a:chExt cx="1611313" cy="1077913"/>
            </a:xfrm>
          </p:grpSpPr>
          <p:sp>
            <p:nvSpPr>
              <p:cNvPr id="54306" name="Freeform 9">
                <a:extLst>
                  <a:ext uri="{FF2B5EF4-FFF2-40B4-BE49-F238E27FC236}">
                    <a16:creationId xmlns:a16="http://schemas.microsoft.com/office/drawing/2014/main" id="{4B60D4E7-3C77-7C40-98D1-CA58E9859B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2860675"/>
                <a:ext cx="1611313" cy="1077913"/>
              </a:xfrm>
              <a:custGeom>
                <a:avLst/>
                <a:gdLst>
                  <a:gd name="T0" fmla="*/ 0 w 4478"/>
                  <a:gd name="T1" fmla="*/ 0 h 2992"/>
                  <a:gd name="T2" fmla="*/ 2147483646 w 4478"/>
                  <a:gd name="T3" fmla="*/ 0 h 2992"/>
                  <a:gd name="T4" fmla="*/ 2147483646 w 4478"/>
                  <a:gd name="T5" fmla="*/ 2147483646 h 2992"/>
                  <a:gd name="T6" fmla="*/ 0 w 4478"/>
                  <a:gd name="T7" fmla="*/ 2147483646 h 2992"/>
                  <a:gd name="T8" fmla="*/ 0 w 4478"/>
                  <a:gd name="T9" fmla="*/ 0 h 29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78" h="2992">
                    <a:moveTo>
                      <a:pt x="0" y="0"/>
                    </a:moveTo>
                    <a:lnTo>
                      <a:pt x="4477" y="0"/>
                    </a:lnTo>
                    <a:lnTo>
                      <a:pt x="4477" y="2991"/>
                    </a:lnTo>
                    <a:lnTo>
                      <a:pt x="0" y="299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6C3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4307" name="Freeform 10">
                <a:extLst>
                  <a:ext uri="{FF2B5EF4-FFF2-40B4-BE49-F238E27FC236}">
                    <a16:creationId xmlns:a16="http://schemas.microsoft.com/office/drawing/2014/main" id="{74E5AD15-D121-9740-A7A5-4146217661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8275" y="3114675"/>
                <a:ext cx="809625" cy="569913"/>
              </a:xfrm>
              <a:custGeom>
                <a:avLst/>
                <a:gdLst>
                  <a:gd name="T0" fmla="*/ 2147483646 w 2249"/>
                  <a:gd name="T1" fmla="*/ 2147483646 h 1582"/>
                  <a:gd name="T2" fmla="*/ 2147483646 w 2249"/>
                  <a:gd name="T3" fmla="*/ 2147483646 h 1582"/>
                  <a:gd name="T4" fmla="*/ 2147483646 w 2249"/>
                  <a:gd name="T5" fmla="*/ 2147483646 h 1582"/>
                  <a:gd name="T6" fmla="*/ 2147483646 w 2249"/>
                  <a:gd name="T7" fmla="*/ 2147483646 h 1582"/>
                  <a:gd name="T8" fmla="*/ 2147483646 w 2249"/>
                  <a:gd name="T9" fmla="*/ 2147483646 h 1582"/>
                  <a:gd name="T10" fmla="*/ 2147483646 w 2249"/>
                  <a:gd name="T11" fmla="*/ 2147483646 h 1582"/>
                  <a:gd name="T12" fmla="*/ 2147483646 w 2249"/>
                  <a:gd name="T13" fmla="*/ 2147483646 h 1582"/>
                  <a:gd name="T14" fmla="*/ 2147483646 w 2249"/>
                  <a:gd name="T15" fmla="*/ 2147483646 h 1582"/>
                  <a:gd name="T16" fmla="*/ 2147483646 w 2249"/>
                  <a:gd name="T17" fmla="*/ 2147483646 h 1582"/>
                  <a:gd name="T18" fmla="*/ 2147483646 w 2249"/>
                  <a:gd name="T19" fmla="*/ 2147483646 h 1582"/>
                  <a:gd name="T20" fmla="*/ 2147483646 w 2249"/>
                  <a:gd name="T21" fmla="*/ 2147483646 h 1582"/>
                  <a:gd name="T22" fmla="*/ 2147483646 w 2249"/>
                  <a:gd name="T23" fmla="*/ 2147483646 h 1582"/>
                  <a:gd name="T24" fmla="*/ 2147483646 w 2249"/>
                  <a:gd name="T25" fmla="*/ 2147483646 h 1582"/>
                  <a:gd name="T26" fmla="*/ 2147483646 w 2249"/>
                  <a:gd name="T27" fmla="*/ 2147483646 h 1582"/>
                  <a:gd name="T28" fmla="*/ 2147483646 w 2249"/>
                  <a:gd name="T29" fmla="*/ 2147483646 h 1582"/>
                  <a:gd name="T30" fmla="*/ 2147483646 w 2249"/>
                  <a:gd name="T31" fmla="*/ 2147483646 h 1582"/>
                  <a:gd name="T32" fmla="*/ 2147483646 w 2249"/>
                  <a:gd name="T33" fmla="*/ 2147483646 h 1582"/>
                  <a:gd name="T34" fmla="*/ 2147483646 w 2249"/>
                  <a:gd name="T35" fmla="*/ 2147483646 h 1582"/>
                  <a:gd name="T36" fmla="*/ 2147483646 w 2249"/>
                  <a:gd name="T37" fmla="*/ 2147483646 h 1582"/>
                  <a:gd name="T38" fmla="*/ 2147483646 w 2249"/>
                  <a:gd name="T39" fmla="*/ 2147483646 h 1582"/>
                  <a:gd name="T40" fmla="*/ 2147483646 w 2249"/>
                  <a:gd name="T41" fmla="*/ 2147483646 h 1582"/>
                  <a:gd name="T42" fmla="*/ 2147483646 w 2249"/>
                  <a:gd name="T43" fmla="*/ 2147483646 h 1582"/>
                  <a:gd name="T44" fmla="*/ 2147483646 w 2249"/>
                  <a:gd name="T45" fmla="*/ 2147483646 h 1582"/>
                  <a:gd name="T46" fmla="*/ 2147483646 w 2249"/>
                  <a:gd name="T47" fmla="*/ 2147483646 h 1582"/>
                  <a:gd name="T48" fmla="*/ 2147483646 w 2249"/>
                  <a:gd name="T49" fmla="*/ 2147483646 h 1582"/>
                  <a:gd name="T50" fmla="*/ 2147483646 w 2249"/>
                  <a:gd name="T51" fmla="*/ 2147483646 h 1582"/>
                  <a:gd name="T52" fmla="*/ 2147483646 w 2249"/>
                  <a:gd name="T53" fmla="*/ 2147483646 h 1582"/>
                  <a:gd name="T54" fmla="*/ 2147483646 w 2249"/>
                  <a:gd name="T55" fmla="*/ 2147483646 h 1582"/>
                  <a:gd name="T56" fmla="*/ 2147483646 w 2249"/>
                  <a:gd name="T57" fmla="*/ 2147483646 h 1582"/>
                  <a:gd name="T58" fmla="*/ 2147483646 w 2249"/>
                  <a:gd name="T59" fmla="*/ 2147483646 h 1582"/>
                  <a:gd name="T60" fmla="*/ 2147483646 w 2249"/>
                  <a:gd name="T61" fmla="*/ 2147483646 h 1582"/>
                  <a:gd name="T62" fmla="*/ 2147483646 w 2249"/>
                  <a:gd name="T63" fmla="*/ 2147483646 h 1582"/>
                  <a:gd name="T64" fmla="*/ 2147483646 w 2249"/>
                  <a:gd name="T65" fmla="*/ 2147483646 h 1582"/>
                  <a:gd name="T66" fmla="*/ 2147483646 w 2249"/>
                  <a:gd name="T67" fmla="*/ 2147483646 h 1582"/>
                  <a:gd name="T68" fmla="*/ 2147483646 w 2249"/>
                  <a:gd name="T69" fmla="*/ 2147483646 h 1582"/>
                  <a:gd name="T70" fmla="*/ 2147483646 w 2249"/>
                  <a:gd name="T71" fmla="*/ 2147483646 h 1582"/>
                  <a:gd name="T72" fmla="*/ 2147483646 w 2249"/>
                  <a:gd name="T73" fmla="*/ 2147483646 h 1582"/>
                  <a:gd name="T74" fmla="*/ 2147483646 w 2249"/>
                  <a:gd name="T75" fmla="*/ 2147483646 h 1582"/>
                  <a:gd name="T76" fmla="*/ 2147483646 w 2249"/>
                  <a:gd name="T77" fmla="*/ 2147483646 h 1582"/>
                  <a:gd name="T78" fmla="*/ 2147483646 w 2249"/>
                  <a:gd name="T79" fmla="*/ 2147483646 h 1582"/>
                  <a:gd name="T80" fmla="*/ 2147483646 w 2249"/>
                  <a:gd name="T81" fmla="*/ 2147483646 h 1582"/>
                  <a:gd name="T82" fmla="*/ 2147483646 w 2249"/>
                  <a:gd name="T83" fmla="*/ 2147483646 h 1582"/>
                  <a:gd name="T84" fmla="*/ 2147483646 w 2249"/>
                  <a:gd name="T85" fmla="*/ 2147483646 h 1582"/>
                  <a:gd name="T86" fmla="*/ 2147483646 w 2249"/>
                  <a:gd name="T87" fmla="*/ 2147483646 h 1582"/>
                  <a:gd name="T88" fmla="*/ 2147483646 w 2249"/>
                  <a:gd name="T89" fmla="*/ 2147483646 h 1582"/>
                  <a:gd name="T90" fmla="*/ 2147483646 w 2249"/>
                  <a:gd name="T91" fmla="*/ 2147483646 h 1582"/>
                  <a:gd name="T92" fmla="*/ 2147483646 w 2249"/>
                  <a:gd name="T93" fmla="*/ 2147483646 h 1582"/>
                  <a:gd name="T94" fmla="*/ 2147483646 w 2249"/>
                  <a:gd name="T95" fmla="*/ 2147483646 h 1582"/>
                  <a:gd name="T96" fmla="*/ 2147483646 w 2249"/>
                  <a:gd name="T97" fmla="*/ 2147483646 h 1582"/>
                  <a:gd name="T98" fmla="*/ 2147483646 w 2249"/>
                  <a:gd name="T99" fmla="*/ 2147483646 h 1582"/>
                  <a:gd name="T100" fmla="*/ 2147483646 w 2249"/>
                  <a:gd name="T101" fmla="*/ 2147483646 h 1582"/>
                  <a:gd name="T102" fmla="*/ 2147483646 w 2249"/>
                  <a:gd name="T103" fmla="*/ 2147483646 h 1582"/>
                  <a:gd name="T104" fmla="*/ 2147483646 w 2249"/>
                  <a:gd name="T105" fmla="*/ 2147483646 h 1582"/>
                  <a:gd name="T106" fmla="*/ 2147483646 w 2249"/>
                  <a:gd name="T107" fmla="*/ 2147483646 h 1582"/>
                  <a:gd name="T108" fmla="*/ 2147483646 w 2249"/>
                  <a:gd name="T109" fmla="*/ 2147483646 h 1582"/>
                  <a:gd name="T110" fmla="*/ 2147483646 w 2249"/>
                  <a:gd name="T111" fmla="*/ 2147483646 h 1582"/>
                  <a:gd name="T112" fmla="*/ 2147483646 w 2249"/>
                  <a:gd name="T113" fmla="*/ 2147483646 h 1582"/>
                  <a:gd name="T114" fmla="*/ 2147483646 w 2249"/>
                  <a:gd name="T115" fmla="*/ 2147483646 h 1582"/>
                  <a:gd name="T116" fmla="*/ 2147483646 w 2249"/>
                  <a:gd name="T117" fmla="*/ 2147483646 h 1582"/>
                  <a:gd name="T118" fmla="*/ 2147483646 w 2249"/>
                  <a:gd name="T119" fmla="*/ 2147483646 h 158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249" h="1582">
                    <a:moveTo>
                      <a:pt x="819" y="0"/>
                    </a:moveTo>
                    <a:lnTo>
                      <a:pt x="819" y="0"/>
                    </a:lnTo>
                    <a:lnTo>
                      <a:pt x="819" y="19"/>
                    </a:lnTo>
                    <a:cubicBezTo>
                      <a:pt x="800" y="19"/>
                      <a:pt x="781" y="38"/>
                      <a:pt x="781" y="76"/>
                    </a:cubicBezTo>
                    <a:cubicBezTo>
                      <a:pt x="781" y="76"/>
                      <a:pt x="781" y="76"/>
                      <a:pt x="781" y="95"/>
                    </a:cubicBezTo>
                    <a:cubicBezTo>
                      <a:pt x="800" y="95"/>
                      <a:pt x="800" y="95"/>
                      <a:pt x="819" y="95"/>
                    </a:cubicBezTo>
                    <a:cubicBezTo>
                      <a:pt x="819" y="95"/>
                      <a:pt x="819" y="76"/>
                      <a:pt x="838" y="76"/>
                    </a:cubicBezTo>
                    <a:cubicBezTo>
                      <a:pt x="838" y="57"/>
                      <a:pt x="819" y="76"/>
                      <a:pt x="819" y="57"/>
                    </a:cubicBezTo>
                    <a:cubicBezTo>
                      <a:pt x="800" y="38"/>
                      <a:pt x="819" y="38"/>
                      <a:pt x="838" y="19"/>
                    </a:cubicBezTo>
                    <a:cubicBezTo>
                      <a:pt x="838" y="19"/>
                      <a:pt x="838" y="19"/>
                      <a:pt x="819" y="0"/>
                    </a:cubicBezTo>
                    <a:close/>
                    <a:moveTo>
                      <a:pt x="1029" y="19"/>
                    </a:moveTo>
                    <a:lnTo>
                      <a:pt x="1029" y="19"/>
                    </a:lnTo>
                    <a:cubicBezTo>
                      <a:pt x="1029" y="19"/>
                      <a:pt x="1029" y="19"/>
                      <a:pt x="1010" y="19"/>
                    </a:cubicBezTo>
                    <a:cubicBezTo>
                      <a:pt x="1010" y="38"/>
                      <a:pt x="991" y="57"/>
                      <a:pt x="1010" y="95"/>
                    </a:cubicBezTo>
                    <a:cubicBezTo>
                      <a:pt x="1010" y="133"/>
                      <a:pt x="1029" y="171"/>
                      <a:pt x="1010" y="209"/>
                    </a:cubicBezTo>
                    <a:cubicBezTo>
                      <a:pt x="1010" y="229"/>
                      <a:pt x="1010" y="229"/>
                      <a:pt x="991" y="248"/>
                    </a:cubicBezTo>
                    <a:cubicBezTo>
                      <a:pt x="972" y="248"/>
                      <a:pt x="972" y="248"/>
                      <a:pt x="952" y="248"/>
                    </a:cubicBezTo>
                    <a:cubicBezTo>
                      <a:pt x="933" y="229"/>
                      <a:pt x="933" y="229"/>
                      <a:pt x="915" y="209"/>
                    </a:cubicBezTo>
                    <a:cubicBezTo>
                      <a:pt x="915" y="171"/>
                      <a:pt x="933" y="95"/>
                      <a:pt x="915" y="95"/>
                    </a:cubicBezTo>
                    <a:cubicBezTo>
                      <a:pt x="915" y="57"/>
                      <a:pt x="896" y="76"/>
                      <a:pt x="876" y="76"/>
                    </a:cubicBezTo>
                    <a:cubicBezTo>
                      <a:pt x="838" y="114"/>
                      <a:pt x="819" y="171"/>
                      <a:pt x="819" y="209"/>
                    </a:cubicBezTo>
                    <a:cubicBezTo>
                      <a:pt x="800" y="248"/>
                      <a:pt x="800" y="248"/>
                      <a:pt x="781" y="229"/>
                    </a:cubicBezTo>
                    <a:cubicBezTo>
                      <a:pt x="762" y="209"/>
                      <a:pt x="762" y="76"/>
                      <a:pt x="743" y="95"/>
                    </a:cubicBezTo>
                    <a:cubicBezTo>
                      <a:pt x="705" y="190"/>
                      <a:pt x="762" y="305"/>
                      <a:pt x="800" y="305"/>
                    </a:cubicBezTo>
                    <a:cubicBezTo>
                      <a:pt x="838" y="305"/>
                      <a:pt x="857" y="267"/>
                      <a:pt x="857" y="190"/>
                    </a:cubicBezTo>
                    <a:cubicBezTo>
                      <a:pt x="876" y="190"/>
                      <a:pt x="876" y="171"/>
                      <a:pt x="876" y="190"/>
                    </a:cubicBezTo>
                    <a:cubicBezTo>
                      <a:pt x="876" y="267"/>
                      <a:pt x="876" y="285"/>
                      <a:pt x="915" y="305"/>
                    </a:cubicBezTo>
                    <a:cubicBezTo>
                      <a:pt x="952" y="343"/>
                      <a:pt x="991" y="305"/>
                      <a:pt x="991" y="305"/>
                    </a:cubicBezTo>
                    <a:lnTo>
                      <a:pt x="1029" y="267"/>
                    </a:lnTo>
                    <a:cubicBezTo>
                      <a:pt x="1029" y="267"/>
                      <a:pt x="1048" y="267"/>
                      <a:pt x="1067" y="267"/>
                    </a:cubicBezTo>
                    <a:cubicBezTo>
                      <a:pt x="1067" y="285"/>
                      <a:pt x="1067" y="305"/>
                      <a:pt x="1086" y="305"/>
                    </a:cubicBezTo>
                    <a:cubicBezTo>
                      <a:pt x="1105" y="324"/>
                      <a:pt x="1143" y="324"/>
                      <a:pt x="1162" y="305"/>
                    </a:cubicBezTo>
                    <a:cubicBezTo>
                      <a:pt x="1181" y="267"/>
                      <a:pt x="1181" y="267"/>
                      <a:pt x="1181" y="267"/>
                    </a:cubicBezTo>
                    <a:cubicBezTo>
                      <a:pt x="1200" y="248"/>
                      <a:pt x="1200" y="248"/>
                      <a:pt x="1200" y="248"/>
                    </a:cubicBezTo>
                    <a:cubicBezTo>
                      <a:pt x="1200" y="267"/>
                      <a:pt x="1200" y="267"/>
                      <a:pt x="1200" y="285"/>
                    </a:cubicBezTo>
                    <a:cubicBezTo>
                      <a:pt x="1219" y="285"/>
                      <a:pt x="1219" y="285"/>
                      <a:pt x="1219" y="285"/>
                    </a:cubicBezTo>
                    <a:cubicBezTo>
                      <a:pt x="1238" y="267"/>
                      <a:pt x="1257" y="229"/>
                      <a:pt x="1257" y="229"/>
                    </a:cubicBezTo>
                    <a:cubicBezTo>
                      <a:pt x="1257" y="209"/>
                      <a:pt x="1257" y="209"/>
                      <a:pt x="1257" y="209"/>
                    </a:cubicBezTo>
                    <a:cubicBezTo>
                      <a:pt x="1238" y="209"/>
                      <a:pt x="1238" y="209"/>
                      <a:pt x="1238" y="229"/>
                    </a:cubicBezTo>
                    <a:cubicBezTo>
                      <a:pt x="1219" y="229"/>
                      <a:pt x="1200" y="229"/>
                      <a:pt x="1181" y="209"/>
                    </a:cubicBezTo>
                    <a:cubicBezTo>
                      <a:pt x="1181" y="190"/>
                      <a:pt x="1181" y="171"/>
                      <a:pt x="1162" y="153"/>
                    </a:cubicBezTo>
                    <a:cubicBezTo>
                      <a:pt x="1162" y="153"/>
                      <a:pt x="1143" y="114"/>
                      <a:pt x="1162" y="114"/>
                    </a:cubicBezTo>
                    <a:cubicBezTo>
                      <a:pt x="1181" y="114"/>
                      <a:pt x="1181" y="114"/>
                      <a:pt x="1181" y="95"/>
                    </a:cubicBezTo>
                    <a:cubicBezTo>
                      <a:pt x="1200" y="95"/>
                      <a:pt x="1181" y="57"/>
                      <a:pt x="1162" y="38"/>
                    </a:cubicBezTo>
                    <a:cubicBezTo>
                      <a:pt x="1143" y="19"/>
                      <a:pt x="1124" y="19"/>
                      <a:pt x="1105" y="38"/>
                    </a:cubicBezTo>
                    <a:cubicBezTo>
                      <a:pt x="1086" y="57"/>
                      <a:pt x="1105" y="57"/>
                      <a:pt x="1086" y="76"/>
                    </a:cubicBezTo>
                    <a:cubicBezTo>
                      <a:pt x="1086" y="95"/>
                      <a:pt x="1086" y="114"/>
                      <a:pt x="1105" y="133"/>
                    </a:cubicBezTo>
                    <a:cubicBezTo>
                      <a:pt x="1124" y="153"/>
                      <a:pt x="1143" y="190"/>
                      <a:pt x="1143" y="229"/>
                    </a:cubicBezTo>
                    <a:cubicBezTo>
                      <a:pt x="1143" y="229"/>
                      <a:pt x="1124" y="248"/>
                      <a:pt x="1105" y="248"/>
                    </a:cubicBezTo>
                    <a:cubicBezTo>
                      <a:pt x="1086" y="248"/>
                      <a:pt x="1067" y="248"/>
                      <a:pt x="1067" y="171"/>
                    </a:cubicBezTo>
                    <a:cubicBezTo>
                      <a:pt x="1048" y="133"/>
                      <a:pt x="1067" y="57"/>
                      <a:pt x="1048" y="38"/>
                    </a:cubicBezTo>
                    <a:cubicBezTo>
                      <a:pt x="1048" y="19"/>
                      <a:pt x="1029" y="19"/>
                      <a:pt x="1029" y="19"/>
                    </a:cubicBezTo>
                    <a:close/>
                    <a:moveTo>
                      <a:pt x="972" y="19"/>
                    </a:moveTo>
                    <a:lnTo>
                      <a:pt x="972" y="19"/>
                    </a:lnTo>
                    <a:cubicBezTo>
                      <a:pt x="952" y="19"/>
                      <a:pt x="952" y="19"/>
                      <a:pt x="952" y="38"/>
                    </a:cubicBezTo>
                    <a:cubicBezTo>
                      <a:pt x="933" y="38"/>
                      <a:pt x="933" y="95"/>
                      <a:pt x="933" y="95"/>
                    </a:cubicBezTo>
                    <a:cubicBezTo>
                      <a:pt x="933" y="114"/>
                      <a:pt x="952" y="133"/>
                      <a:pt x="972" y="95"/>
                    </a:cubicBezTo>
                    <a:cubicBezTo>
                      <a:pt x="972" y="57"/>
                      <a:pt x="972" y="57"/>
                      <a:pt x="972" y="38"/>
                    </a:cubicBezTo>
                    <a:cubicBezTo>
                      <a:pt x="972" y="19"/>
                      <a:pt x="972" y="19"/>
                      <a:pt x="972" y="19"/>
                    </a:cubicBezTo>
                    <a:close/>
                    <a:moveTo>
                      <a:pt x="1200" y="19"/>
                    </a:moveTo>
                    <a:lnTo>
                      <a:pt x="1200" y="19"/>
                    </a:lnTo>
                    <a:cubicBezTo>
                      <a:pt x="1200" y="19"/>
                      <a:pt x="1200" y="19"/>
                      <a:pt x="1181" y="38"/>
                    </a:cubicBezTo>
                    <a:cubicBezTo>
                      <a:pt x="1181" y="57"/>
                      <a:pt x="1181" y="76"/>
                      <a:pt x="1200" y="76"/>
                    </a:cubicBezTo>
                    <a:cubicBezTo>
                      <a:pt x="1200" y="95"/>
                      <a:pt x="1219" y="114"/>
                      <a:pt x="1219" y="133"/>
                    </a:cubicBezTo>
                    <a:cubicBezTo>
                      <a:pt x="1257" y="190"/>
                      <a:pt x="1296" y="248"/>
                      <a:pt x="1333" y="305"/>
                    </a:cubicBezTo>
                    <a:cubicBezTo>
                      <a:pt x="1353" y="343"/>
                      <a:pt x="1353" y="381"/>
                      <a:pt x="1353" y="419"/>
                    </a:cubicBezTo>
                    <a:cubicBezTo>
                      <a:pt x="1353" y="514"/>
                      <a:pt x="1372" y="629"/>
                      <a:pt x="1353" y="724"/>
                    </a:cubicBezTo>
                    <a:cubicBezTo>
                      <a:pt x="1372" y="724"/>
                      <a:pt x="1410" y="705"/>
                      <a:pt x="1410" y="647"/>
                    </a:cubicBezTo>
                    <a:cubicBezTo>
                      <a:pt x="1410" y="590"/>
                      <a:pt x="1410" y="476"/>
                      <a:pt x="1410" y="457"/>
                    </a:cubicBezTo>
                    <a:cubicBezTo>
                      <a:pt x="1410" y="438"/>
                      <a:pt x="1410" y="419"/>
                      <a:pt x="1410" y="400"/>
                    </a:cubicBezTo>
                    <a:cubicBezTo>
                      <a:pt x="1448" y="476"/>
                      <a:pt x="1486" y="552"/>
                      <a:pt x="1543" y="629"/>
                    </a:cubicBezTo>
                    <a:lnTo>
                      <a:pt x="1543" y="533"/>
                    </a:lnTo>
                    <a:cubicBezTo>
                      <a:pt x="1505" y="457"/>
                      <a:pt x="1467" y="381"/>
                      <a:pt x="1448" y="362"/>
                    </a:cubicBezTo>
                    <a:cubicBezTo>
                      <a:pt x="1429" y="343"/>
                      <a:pt x="1429" y="324"/>
                      <a:pt x="1391" y="285"/>
                    </a:cubicBezTo>
                    <a:cubicBezTo>
                      <a:pt x="1391" y="248"/>
                      <a:pt x="1391" y="190"/>
                      <a:pt x="1391" y="190"/>
                    </a:cubicBezTo>
                    <a:cubicBezTo>
                      <a:pt x="1372" y="133"/>
                      <a:pt x="1410" y="190"/>
                      <a:pt x="1410" y="171"/>
                    </a:cubicBezTo>
                    <a:cubicBezTo>
                      <a:pt x="1391" y="114"/>
                      <a:pt x="1372" y="76"/>
                      <a:pt x="1333" y="38"/>
                    </a:cubicBezTo>
                    <a:cubicBezTo>
                      <a:pt x="1333" y="19"/>
                      <a:pt x="1333" y="19"/>
                      <a:pt x="1314" y="38"/>
                    </a:cubicBezTo>
                    <a:cubicBezTo>
                      <a:pt x="1296" y="57"/>
                      <a:pt x="1296" y="76"/>
                      <a:pt x="1296" y="95"/>
                    </a:cubicBezTo>
                    <a:lnTo>
                      <a:pt x="1296" y="76"/>
                    </a:lnTo>
                    <a:cubicBezTo>
                      <a:pt x="1257" y="57"/>
                      <a:pt x="1257" y="57"/>
                      <a:pt x="1238" y="38"/>
                    </a:cubicBezTo>
                    <a:cubicBezTo>
                      <a:pt x="1219" y="19"/>
                      <a:pt x="1219" y="19"/>
                      <a:pt x="1200" y="19"/>
                    </a:cubicBezTo>
                    <a:close/>
                    <a:moveTo>
                      <a:pt x="1905" y="19"/>
                    </a:moveTo>
                    <a:lnTo>
                      <a:pt x="1905" y="19"/>
                    </a:lnTo>
                    <a:cubicBezTo>
                      <a:pt x="1905" y="19"/>
                      <a:pt x="1905" y="19"/>
                      <a:pt x="1905" y="38"/>
                    </a:cubicBezTo>
                    <a:cubicBezTo>
                      <a:pt x="1886" y="38"/>
                      <a:pt x="1886" y="57"/>
                      <a:pt x="1886" y="57"/>
                    </a:cubicBezTo>
                    <a:cubicBezTo>
                      <a:pt x="1886" y="95"/>
                      <a:pt x="1886" y="114"/>
                      <a:pt x="1886" y="153"/>
                    </a:cubicBezTo>
                    <a:cubicBezTo>
                      <a:pt x="1829" y="95"/>
                      <a:pt x="1905" y="133"/>
                      <a:pt x="1886" y="95"/>
                    </a:cubicBezTo>
                    <a:cubicBezTo>
                      <a:pt x="1848" y="76"/>
                      <a:pt x="1848" y="57"/>
                      <a:pt x="1829" y="38"/>
                    </a:cubicBezTo>
                    <a:cubicBezTo>
                      <a:pt x="1810" y="38"/>
                      <a:pt x="1810" y="19"/>
                      <a:pt x="1790" y="38"/>
                    </a:cubicBezTo>
                    <a:cubicBezTo>
                      <a:pt x="1790" y="57"/>
                      <a:pt x="1790" y="95"/>
                      <a:pt x="1790" y="114"/>
                    </a:cubicBezTo>
                    <a:cubicBezTo>
                      <a:pt x="1790" y="114"/>
                      <a:pt x="1810" y="133"/>
                      <a:pt x="1810" y="153"/>
                    </a:cubicBezTo>
                    <a:cubicBezTo>
                      <a:pt x="1848" y="190"/>
                      <a:pt x="1886" y="229"/>
                      <a:pt x="1924" y="285"/>
                    </a:cubicBezTo>
                    <a:cubicBezTo>
                      <a:pt x="1924" y="362"/>
                      <a:pt x="1924" y="457"/>
                      <a:pt x="1924" y="552"/>
                    </a:cubicBezTo>
                    <a:cubicBezTo>
                      <a:pt x="1924" y="590"/>
                      <a:pt x="1924" y="647"/>
                      <a:pt x="1905" y="647"/>
                    </a:cubicBezTo>
                    <a:lnTo>
                      <a:pt x="1886" y="647"/>
                    </a:lnTo>
                    <a:cubicBezTo>
                      <a:pt x="1867" y="647"/>
                      <a:pt x="1829" y="590"/>
                      <a:pt x="1829" y="590"/>
                    </a:cubicBezTo>
                    <a:cubicBezTo>
                      <a:pt x="1810" y="571"/>
                      <a:pt x="1810" y="571"/>
                      <a:pt x="1790" y="590"/>
                    </a:cubicBezTo>
                    <a:cubicBezTo>
                      <a:pt x="1753" y="629"/>
                      <a:pt x="1753" y="686"/>
                      <a:pt x="1714" y="724"/>
                    </a:cubicBezTo>
                    <a:cubicBezTo>
                      <a:pt x="1714" y="743"/>
                      <a:pt x="1695" y="743"/>
                      <a:pt x="1676" y="724"/>
                    </a:cubicBezTo>
                    <a:cubicBezTo>
                      <a:pt x="1638" y="666"/>
                      <a:pt x="1658" y="571"/>
                      <a:pt x="1658" y="590"/>
                    </a:cubicBezTo>
                    <a:cubicBezTo>
                      <a:pt x="1600" y="647"/>
                      <a:pt x="1619" y="724"/>
                      <a:pt x="1638" y="743"/>
                    </a:cubicBezTo>
                    <a:cubicBezTo>
                      <a:pt x="1658" y="762"/>
                      <a:pt x="1658" y="781"/>
                      <a:pt x="1695" y="800"/>
                    </a:cubicBezTo>
                    <a:cubicBezTo>
                      <a:pt x="1714" y="819"/>
                      <a:pt x="1734" y="800"/>
                      <a:pt x="1753" y="781"/>
                    </a:cubicBezTo>
                    <a:cubicBezTo>
                      <a:pt x="1772" y="762"/>
                      <a:pt x="1772" y="705"/>
                      <a:pt x="1790" y="686"/>
                    </a:cubicBezTo>
                    <a:cubicBezTo>
                      <a:pt x="1790" y="666"/>
                      <a:pt x="1810" y="666"/>
                      <a:pt x="1829" y="666"/>
                    </a:cubicBezTo>
                    <a:cubicBezTo>
                      <a:pt x="1829" y="686"/>
                      <a:pt x="1848" y="705"/>
                      <a:pt x="1867" y="705"/>
                    </a:cubicBezTo>
                    <a:cubicBezTo>
                      <a:pt x="1886" y="724"/>
                      <a:pt x="1905" y="724"/>
                      <a:pt x="1943" y="705"/>
                    </a:cubicBezTo>
                    <a:cubicBezTo>
                      <a:pt x="1962" y="705"/>
                      <a:pt x="1962" y="686"/>
                      <a:pt x="1981" y="666"/>
                    </a:cubicBezTo>
                    <a:cubicBezTo>
                      <a:pt x="2000" y="629"/>
                      <a:pt x="1981" y="457"/>
                      <a:pt x="1981" y="362"/>
                    </a:cubicBezTo>
                    <a:cubicBezTo>
                      <a:pt x="2000" y="400"/>
                      <a:pt x="2019" y="419"/>
                      <a:pt x="2039" y="438"/>
                    </a:cubicBezTo>
                    <a:cubicBezTo>
                      <a:pt x="2039" y="533"/>
                      <a:pt x="2039" y="610"/>
                      <a:pt x="2039" y="686"/>
                    </a:cubicBezTo>
                    <a:cubicBezTo>
                      <a:pt x="2039" y="705"/>
                      <a:pt x="2095" y="629"/>
                      <a:pt x="2095" y="610"/>
                    </a:cubicBezTo>
                    <a:cubicBezTo>
                      <a:pt x="2095" y="590"/>
                      <a:pt x="2095" y="552"/>
                      <a:pt x="2095" y="533"/>
                    </a:cubicBezTo>
                    <a:cubicBezTo>
                      <a:pt x="2134" y="590"/>
                      <a:pt x="2153" y="629"/>
                      <a:pt x="2171" y="666"/>
                    </a:cubicBezTo>
                    <a:cubicBezTo>
                      <a:pt x="2191" y="666"/>
                      <a:pt x="2191" y="571"/>
                      <a:pt x="2171" y="571"/>
                    </a:cubicBezTo>
                    <a:cubicBezTo>
                      <a:pt x="2153" y="514"/>
                      <a:pt x="2115" y="476"/>
                      <a:pt x="2095" y="438"/>
                    </a:cubicBezTo>
                    <a:cubicBezTo>
                      <a:pt x="2095" y="400"/>
                      <a:pt x="2076" y="343"/>
                      <a:pt x="2076" y="324"/>
                    </a:cubicBezTo>
                    <a:cubicBezTo>
                      <a:pt x="2076" y="305"/>
                      <a:pt x="2057" y="267"/>
                      <a:pt x="2057" y="229"/>
                    </a:cubicBezTo>
                    <a:cubicBezTo>
                      <a:pt x="2057" y="209"/>
                      <a:pt x="2057" y="171"/>
                      <a:pt x="2057" y="171"/>
                    </a:cubicBezTo>
                    <a:lnTo>
                      <a:pt x="2076" y="171"/>
                    </a:lnTo>
                    <a:cubicBezTo>
                      <a:pt x="2076" y="153"/>
                      <a:pt x="2039" y="57"/>
                      <a:pt x="2019" y="38"/>
                    </a:cubicBezTo>
                    <a:cubicBezTo>
                      <a:pt x="2019" y="19"/>
                      <a:pt x="2000" y="19"/>
                      <a:pt x="2000" y="38"/>
                    </a:cubicBezTo>
                    <a:cubicBezTo>
                      <a:pt x="1981" y="57"/>
                      <a:pt x="1981" y="95"/>
                      <a:pt x="1981" y="114"/>
                    </a:cubicBezTo>
                    <a:cubicBezTo>
                      <a:pt x="2000" y="190"/>
                      <a:pt x="2019" y="267"/>
                      <a:pt x="2019" y="343"/>
                    </a:cubicBezTo>
                    <a:cubicBezTo>
                      <a:pt x="2000" y="305"/>
                      <a:pt x="1981" y="285"/>
                      <a:pt x="1962" y="248"/>
                    </a:cubicBezTo>
                    <a:lnTo>
                      <a:pt x="1962" y="229"/>
                    </a:lnTo>
                    <a:cubicBezTo>
                      <a:pt x="1962" y="229"/>
                      <a:pt x="1962" y="171"/>
                      <a:pt x="1962" y="153"/>
                    </a:cubicBezTo>
                    <a:cubicBezTo>
                      <a:pt x="1943" y="153"/>
                      <a:pt x="1943" y="153"/>
                      <a:pt x="1962" y="153"/>
                    </a:cubicBezTo>
                    <a:cubicBezTo>
                      <a:pt x="1981" y="153"/>
                      <a:pt x="1981" y="153"/>
                      <a:pt x="1981" y="133"/>
                    </a:cubicBezTo>
                    <a:cubicBezTo>
                      <a:pt x="1962" y="95"/>
                      <a:pt x="1943" y="76"/>
                      <a:pt x="1924" y="38"/>
                    </a:cubicBezTo>
                    <a:lnTo>
                      <a:pt x="1905" y="19"/>
                    </a:lnTo>
                    <a:close/>
                    <a:moveTo>
                      <a:pt x="95" y="38"/>
                    </a:moveTo>
                    <a:lnTo>
                      <a:pt x="95" y="38"/>
                    </a:lnTo>
                    <a:cubicBezTo>
                      <a:pt x="76" y="38"/>
                      <a:pt x="58" y="38"/>
                      <a:pt x="76" y="57"/>
                    </a:cubicBezTo>
                    <a:cubicBezTo>
                      <a:pt x="76" y="57"/>
                      <a:pt x="95" y="76"/>
                      <a:pt x="95" y="95"/>
                    </a:cubicBezTo>
                    <a:lnTo>
                      <a:pt x="95" y="133"/>
                    </a:lnTo>
                    <a:cubicBezTo>
                      <a:pt x="114" y="133"/>
                      <a:pt x="114" y="114"/>
                      <a:pt x="114" y="95"/>
                    </a:cubicBezTo>
                    <a:cubicBezTo>
                      <a:pt x="114" y="76"/>
                      <a:pt x="114" y="38"/>
                      <a:pt x="95" y="38"/>
                    </a:cubicBezTo>
                    <a:close/>
                    <a:moveTo>
                      <a:pt x="2171" y="38"/>
                    </a:moveTo>
                    <a:lnTo>
                      <a:pt x="2171" y="38"/>
                    </a:lnTo>
                    <a:cubicBezTo>
                      <a:pt x="2153" y="38"/>
                      <a:pt x="2153" y="38"/>
                      <a:pt x="2153" y="38"/>
                    </a:cubicBezTo>
                    <a:cubicBezTo>
                      <a:pt x="2134" y="57"/>
                      <a:pt x="2134" y="95"/>
                      <a:pt x="2134" y="114"/>
                    </a:cubicBezTo>
                    <a:cubicBezTo>
                      <a:pt x="2171" y="305"/>
                      <a:pt x="2191" y="476"/>
                      <a:pt x="2191" y="647"/>
                    </a:cubicBezTo>
                    <a:cubicBezTo>
                      <a:pt x="2191" y="647"/>
                      <a:pt x="2191" y="666"/>
                      <a:pt x="2191" y="686"/>
                    </a:cubicBezTo>
                    <a:cubicBezTo>
                      <a:pt x="2171" y="705"/>
                      <a:pt x="2153" y="724"/>
                      <a:pt x="2134" y="743"/>
                    </a:cubicBezTo>
                    <a:cubicBezTo>
                      <a:pt x="2115" y="743"/>
                      <a:pt x="2076" y="762"/>
                      <a:pt x="2076" y="762"/>
                    </a:cubicBezTo>
                    <a:cubicBezTo>
                      <a:pt x="2039" y="800"/>
                      <a:pt x="2039" y="819"/>
                      <a:pt x="2057" y="819"/>
                    </a:cubicBezTo>
                    <a:cubicBezTo>
                      <a:pt x="2115" y="819"/>
                      <a:pt x="2171" y="800"/>
                      <a:pt x="2210" y="743"/>
                    </a:cubicBezTo>
                    <a:cubicBezTo>
                      <a:pt x="2229" y="724"/>
                      <a:pt x="2248" y="686"/>
                      <a:pt x="2248" y="647"/>
                    </a:cubicBezTo>
                    <a:cubicBezTo>
                      <a:pt x="2248" y="476"/>
                      <a:pt x="2229" y="324"/>
                      <a:pt x="2210" y="190"/>
                    </a:cubicBezTo>
                    <a:lnTo>
                      <a:pt x="2210" y="153"/>
                    </a:lnTo>
                    <a:lnTo>
                      <a:pt x="2229" y="153"/>
                    </a:lnTo>
                    <a:cubicBezTo>
                      <a:pt x="2248" y="133"/>
                      <a:pt x="2191" y="76"/>
                      <a:pt x="2171" y="38"/>
                    </a:cubicBezTo>
                    <a:close/>
                    <a:moveTo>
                      <a:pt x="1638" y="38"/>
                    </a:moveTo>
                    <a:lnTo>
                      <a:pt x="1638" y="38"/>
                    </a:lnTo>
                    <a:cubicBezTo>
                      <a:pt x="1638" y="38"/>
                      <a:pt x="1638" y="38"/>
                      <a:pt x="1619" y="38"/>
                    </a:cubicBezTo>
                    <a:cubicBezTo>
                      <a:pt x="1619" y="95"/>
                      <a:pt x="1600" y="133"/>
                      <a:pt x="1619" y="153"/>
                    </a:cubicBezTo>
                    <a:cubicBezTo>
                      <a:pt x="1638" y="343"/>
                      <a:pt x="1676" y="514"/>
                      <a:pt x="1676" y="686"/>
                    </a:cubicBezTo>
                    <a:cubicBezTo>
                      <a:pt x="1695" y="686"/>
                      <a:pt x="1714" y="647"/>
                      <a:pt x="1714" y="610"/>
                    </a:cubicBezTo>
                    <a:cubicBezTo>
                      <a:pt x="1734" y="571"/>
                      <a:pt x="1714" y="533"/>
                      <a:pt x="1714" y="495"/>
                    </a:cubicBezTo>
                    <a:cubicBezTo>
                      <a:pt x="1714" y="476"/>
                      <a:pt x="1676" y="209"/>
                      <a:pt x="1676" y="190"/>
                    </a:cubicBezTo>
                    <a:cubicBezTo>
                      <a:pt x="1676" y="153"/>
                      <a:pt x="1714" y="190"/>
                      <a:pt x="1695" y="153"/>
                    </a:cubicBezTo>
                    <a:cubicBezTo>
                      <a:pt x="1695" y="114"/>
                      <a:pt x="1658" y="76"/>
                      <a:pt x="1638" y="38"/>
                    </a:cubicBezTo>
                    <a:close/>
                    <a:moveTo>
                      <a:pt x="343" y="38"/>
                    </a:moveTo>
                    <a:lnTo>
                      <a:pt x="343" y="38"/>
                    </a:lnTo>
                    <a:cubicBezTo>
                      <a:pt x="343" y="57"/>
                      <a:pt x="343" y="57"/>
                      <a:pt x="343" y="57"/>
                    </a:cubicBezTo>
                    <a:lnTo>
                      <a:pt x="324" y="57"/>
                    </a:lnTo>
                    <a:cubicBezTo>
                      <a:pt x="324" y="38"/>
                      <a:pt x="324" y="38"/>
                      <a:pt x="324" y="38"/>
                    </a:cubicBezTo>
                    <a:cubicBezTo>
                      <a:pt x="305" y="38"/>
                      <a:pt x="305" y="38"/>
                      <a:pt x="305" y="38"/>
                    </a:cubicBezTo>
                    <a:cubicBezTo>
                      <a:pt x="305" y="38"/>
                      <a:pt x="305" y="38"/>
                      <a:pt x="305" y="57"/>
                    </a:cubicBezTo>
                    <a:cubicBezTo>
                      <a:pt x="305" y="38"/>
                      <a:pt x="305" y="38"/>
                      <a:pt x="305" y="38"/>
                    </a:cubicBezTo>
                    <a:cubicBezTo>
                      <a:pt x="286" y="38"/>
                      <a:pt x="286" y="38"/>
                      <a:pt x="286" y="38"/>
                    </a:cubicBezTo>
                    <a:cubicBezTo>
                      <a:pt x="267" y="38"/>
                      <a:pt x="267" y="57"/>
                      <a:pt x="267" y="57"/>
                    </a:cubicBezTo>
                    <a:cubicBezTo>
                      <a:pt x="267" y="57"/>
                      <a:pt x="267" y="95"/>
                      <a:pt x="286" y="95"/>
                    </a:cubicBezTo>
                    <a:cubicBezTo>
                      <a:pt x="324" y="114"/>
                      <a:pt x="362" y="95"/>
                      <a:pt x="362" y="57"/>
                    </a:cubicBezTo>
                    <a:lnTo>
                      <a:pt x="362" y="38"/>
                    </a:lnTo>
                    <a:cubicBezTo>
                      <a:pt x="362" y="38"/>
                      <a:pt x="362" y="38"/>
                      <a:pt x="343" y="38"/>
                    </a:cubicBezTo>
                    <a:close/>
                    <a:moveTo>
                      <a:pt x="686" y="38"/>
                    </a:moveTo>
                    <a:lnTo>
                      <a:pt x="686" y="38"/>
                    </a:lnTo>
                    <a:cubicBezTo>
                      <a:pt x="666" y="38"/>
                      <a:pt x="666" y="38"/>
                      <a:pt x="648" y="38"/>
                    </a:cubicBezTo>
                    <a:cubicBezTo>
                      <a:pt x="648" y="57"/>
                      <a:pt x="629" y="76"/>
                      <a:pt x="648" y="95"/>
                    </a:cubicBezTo>
                    <a:cubicBezTo>
                      <a:pt x="666" y="95"/>
                      <a:pt x="666" y="114"/>
                      <a:pt x="666" y="133"/>
                    </a:cubicBezTo>
                    <a:cubicBezTo>
                      <a:pt x="629" y="153"/>
                      <a:pt x="534" y="229"/>
                      <a:pt x="534" y="229"/>
                    </a:cubicBezTo>
                    <a:cubicBezTo>
                      <a:pt x="534" y="248"/>
                      <a:pt x="591" y="248"/>
                      <a:pt x="610" y="248"/>
                    </a:cubicBezTo>
                    <a:lnTo>
                      <a:pt x="610" y="229"/>
                    </a:lnTo>
                    <a:cubicBezTo>
                      <a:pt x="629" y="229"/>
                      <a:pt x="724" y="114"/>
                      <a:pt x="724" y="114"/>
                    </a:cubicBezTo>
                    <a:cubicBezTo>
                      <a:pt x="705" y="114"/>
                      <a:pt x="705" y="114"/>
                      <a:pt x="705" y="114"/>
                    </a:cubicBezTo>
                    <a:lnTo>
                      <a:pt x="705" y="95"/>
                    </a:lnTo>
                    <a:cubicBezTo>
                      <a:pt x="724" y="76"/>
                      <a:pt x="724" y="57"/>
                      <a:pt x="705" y="38"/>
                    </a:cubicBezTo>
                    <a:lnTo>
                      <a:pt x="686" y="38"/>
                    </a:lnTo>
                    <a:close/>
                    <a:moveTo>
                      <a:pt x="1543" y="38"/>
                    </a:moveTo>
                    <a:lnTo>
                      <a:pt x="1543" y="38"/>
                    </a:lnTo>
                    <a:cubicBezTo>
                      <a:pt x="1543" y="38"/>
                      <a:pt x="1543" y="38"/>
                      <a:pt x="1524" y="57"/>
                    </a:cubicBezTo>
                    <a:cubicBezTo>
                      <a:pt x="1524" y="76"/>
                      <a:pt x="1505" y="95"/>
                      <a:pt x="1505" y="133"/>
                    </a:cubicBezTo>
                    <a:cubicBezTo>
                      <a:pt x="1543" y="305"/>
                      <a:pt x="1543" y="438"/>
                      <a:pt x="1562" y="610"/>
                    </a:cubicBezTo>
                    <a:cubicBezTo>
                      <a:pt x="1562" y="629"/>
                      <a:pt x="1562" y="647"/>
                      <a:pt x="1543" y="647"/>
                    </a:cubicBezTo>
                    <a:cubicBezTo>
                      <a:pt x="1505" y="705"/>
                      <a:pt x="1448" y="743"/>
                      <a:pt x="1391" y="781"/>
                    </a:cubicBezTo>
                    <a:cubicBezTo>
                      <a:pt x="1391" y="781"/>
                      <a:pt x="1410" y="819"/>
                      <a:pt x="1429" y="819"/>
                    </a:cubicBezTo>
                    <a:cubicBezTo>
                      <a:pt x="1486" y="800"/>
                      <a:pt x="1524" y="781"/>
                      <a:pt x="1581" y="705"/>
                    </a:cubicBezTo>
                    <a:cubicBezTo>
                      <a:pt x="1581" y="686"/>
                      <a:pt x="1600" y="647"/>
                      <a:pt x="1600" y="629"/>
                    </a:cubicBezTo>
                    <a:cubicBezTo>
                      <a:pt x="1600" y="457"/>
                      <a:pt x="1600" y="324"/>
                      <a:pt x="1562" y="190"/>
                    </a:cubicBezTo>
                    <a:lnTo>
                      <a:pt x="1562" y="171"/>
                    </a:lnTo>
                    <a:cubicBezTo>
                      <a:pt x="1581" y="171"/>
                      <a:pt x="1581" y="171"/>
                      <a:pt x="1600" y="153"/>
                    </a:cubicBezTo>
                    <a:cubicBezTo>
                      <a:pt x="1600" y="153"/>
                      <a:pt x="1562" y="76"/>
                      <a:pt x="1543" y="57"/>
                    </a:cubicBezTo>
                    <a:cubicBezTo>
                      <a:pt x="1543" y="38"/>
                      <a:pt x="1543" y="38"/>
                      <a:pt x="1543" y="38"/>
                    </a:cubicBezTo>
                    <a:close/>
                    <a:moveTo>
                      <a:pt x="210" y="38"/>
                    </a:moveTo>
                    <a:lnTo>
                      <a:pt x="210" y="38"/>
                    </a:lnTo>
                    <a:cubicBezTo>
                      <a:pt x="190" y="38"/>
                      <a:pt x="190" y="57"/>
                      <a:pt x="190" y="57"/>
                    </a:cubicBezTo>
                    <a:cubicBezTo>
                      <a:pt x="190" y="76"/>
                      <a:pt x="190" y="114"/>
                      <a:pt x="190" y="133"/>
                    </a:cubicBezTo>
                    <a:cubicBezTo>
                      <a:pt x="210" y="171"/>
                      <a:pt x="210" y="209"/>
                      <a:pt x="210" y="267"/>
                    </a:cubicBezTo>
                    <a:cubicBezTo>
                      <a:pt x="210" y="324"/>
                      <a:pt x="172" y="285"/>
                      <a:pt x="172" y="248"/>
                    </a:cubicBezTo>
                    <a:cubicBezTo>
                      <a:pt x="190" y="209"/>
                      <a:pt x="190" y="153"/>
                      <a:pt x="172" y="133"/>
                    </a:cubicBezTo>
                    <a:cubicBezTo>
                      <a:pt x="172" y="133"/>
                      <a:pt x="172" y="114"/>
                      <a:pt x="153" y="133"/>
                    </a:cubicBezTo>
                    <a:cubicBezTo>
                      <a:pt x="134" y="133"/>
                      <a:pt x="114" y="153"/>
                      <a:pt x="95" y="209"/>
                    </a:cubicBezTo>
                    <a:cubicBezTo>
                      <a:pt x="95" y="209"/>
                      <a:pt x="95" y="229"/>
                      <a:pt x="95" y="267"/>
                    </a:cubicBezTo>
                    <a:cubicBezTo>
                      <a:pt x="95" y="285"/>
                      <a:pt x="76" y="305"/>
                      <a:pt x="58" y="248"/>
                    </a:cubicBezTo>
                    <a:cubicBezTo>
                      <a:pt x="58" y="229"/>
                      <a:pt x="38" y="133"/>
                      <a:pt x="19" y="153"/>
                    </a:cubicBezTo>
                    <a:cubicBezTo>
                      <a:pt x="19" y="229"/>
                      <a:pt x="19" y="343"/>
                      <a:pt x="76" y="362"/>
                    </a:cubicBezTo>
                    <a:cubicBezTo>
                      <a:pt x="153" y="362"/>
                      <a:pt x="95" y="229"/>
                      <a:pt x="134" y="209"/>
                    </a:cubicBezTo>
                    <a:cubicBezTo>
                      <a:pt x="134" y="209"/>
                      <a:pt x="153" y="190"/>
                      <a:pt x="153" y="209"/>
                    </a:cubicBezTo>
                    <a:cubicBezTo>
                      <a:pt x="153" y="324"/>
                      <a:pt x="153" y="324"/>
                      <a:pt x="153" y="324"/>
                    </a:cubicBezTo>
                    <a:cubicBezTo>
                      <a:pt x="153" y="362"/>
                      <a:pt x="172" y="362"/>
                      <a:pt x="190" y="381"/>
                    </a:cubicBezTo>
                    <a:cubicBezTo>
                      <a:pt x="210" y="381"/>
                      <a:pt x="210" y="381"/>
                      <a:pt x="229" y="400"/>
                    </a:cubicBezTo>
                    <a:cubicBezTo>
                      <a:pt x="229" y="457"/>
                      <a:pt x="229" y="514"/>
                      <a:pt x="229" y="590"/>
                    </a:cubicBezTo>
                    <a:cubicBezTo>
                      <a:pt x="229" y="590"/>
                      <a:pt x="267" y="590"/>
                      <a:pt x="286" y="476"/>
                    </a:cubicBezTo>
                    <a:cubicBezTo>
                      <a:pt x="286" y="400"/>
                      <a:pt x="267" y="343"/>
                      <a:pt x="267" y="343"/>
                    </a:cubicBezTo>
                    <a:cubicBezTo>
                      <a:pt x="267" y="324"/>
                      <a:pt x="286" y="324"/>
                      <a:pt x="305" y="324"/>
                    </a:cubicBezTo>
                    <a:cubicBezTo>
                      <a:pt x="324" y="343"/>
                      <a:pt x="324" y="362"/>
                      <a:pt x="362" y="343"/>
                    </a:cubicBezTo>
                    <a:cubicBezTo>
                      <a:pt x="400" y="343"/>
                      <a:pt x="439" y="324"/>
                      <a:pt x="439" y="285"/>
                    </a:cubicBezTo>
                    <a:cubicBezTo>
                      <a:pt x="419" y="248"/>
                      <a:pt x="419" y="209"/>
                      <a:pt x="419" y="190"/>
                    </a:cubicBezTo>
                    <a:cubicBezTo>
                      <a:pt x="419" y="171"/>
                      <a:pt x="400" y="171"/>
                      <a:pt x="400" y="153"/>
                    </a:cubicBezTo>
                    <a:cubicBezTo>
                      <a:pt x="419" y="171"/>
                      <a:pt x="419" y="171"/>
                      <a:pt x="419" y="153"/>
                    </a:cubicBezTo>
                    <a:cubicBezTo>
                      <a:pt x="419" y="133"/>
                      <a:pt x="400" y="114"/>
                      <a:pt x="381" y="95"/>
                    </a:cubicBezTo>
                    <a:cubicBezTo>
                      <a:pt x="381" y="76"/>
                      <a:pt x="343" y="95"/>
                      <a:pt x="343" y="114"/>
                    </a:cubicBezTo>
                    <a:cubicBezTo>
                      <a:pt x="343" y="153"/>
                      <a:pt x="362" y="190"/>
                      <a:pt x="381" y="229"/>
                    </a:cubicBezTo>
                    <a:cubicBezTo>
                      <a:pt x="381" y="229"/>
                      <a:pt x="381" y="248"/>
                      <a:pt x="381" y="267"/>
                    </a:cubicBezTo>
                    <a:cubicBezTo>
                      <a:pt x="381" y="285"/>
                      <a:pt x="362" y="285"/>
                      <a:pt x="343" y="267"/>
                    </a:cubicBezTo>
                    <a:cubicBezTo>
                      <a:pt x="343" y="267"/>
                      <a:pt x="324" y="248"/>
                      <a:pt x="324" y="229"/>
                    </a:cubicBezTo>
                    <a:cubicBezTo>
                      <a:pt x="324" y="171"/>
                      <a:pt x="324" y="171"/>
                      <a:pt x="305" y="153"/>
                    </a:cubicBezTo>
                    <a:cubicBezTo>
                      <a:pt x="305" y="133"/>
                      <a:pt x="305" y="114"/>
                      <a:pt x="286" y="114"/>
                    </a:cubicBezTo>
                    <a:cubicBezTo>
                      <a:pt x="286" y="95"/>
                      <a:pt x="267" y="95"/>
                      <a:pt x="267" y="114"/>
                    </a:cubicBezTo>
                    <a:cubicBezTo>
                      <a:pt x="248" y="133"/>
                      <a:pt x="248" y="190"/>
                      <a:pt x="267" y="209"/>
                    </a:cubicBezTo>
                    <a:cubicBezTo>
                      <a:pt x="267" y="248"/>
                      <a:pt x="286" y="248"/>
                      <a:pt x="286" y="248"/>
                    </a:cubicBezTo>
                    <a:cubicBezTo>
                      <a:pt x="267" y="267"/>
                      <a:pt x="267" y="267"/>
                      <a:pt x="267" y="248"/>
                    </a:cubicBezTo>
                    <a:cubicBezTo>
                      <a:pt x="248" y="209"/>
                      <a:pt x="248" y="171"/>
                      <a:pt x="248" y="153"/>
                    </a:cubicBezTo>
                    <a:cubicBezTo>
                      <a:pt x="248" y="114"/>
                      <a:pt x="248" y="57"/>
                      <a:pt x="229" y="57"/>
                    </a:cubicBezTo>
                    <a:cubicBezTo>
                      <a:pt x="210" y="38"/>
                      <a:pt x="210" y="38"/>
                      <a:pt x="210" y="38"/>
                    </a:cubicBezTo>
                    <a:close/>
                    <a:moveTo>
                      <a:pt x="457" y="38"/>
                    </a:moveTo>
                    <a:lnTo>
                      <a:pt x="457" y="38"/>
                    </a:lnTo>
                    <a:cubicBezTo>
                      <a:pt x="457" y="38"/>
                      <a:pt x="457" y="38"/>
                      <a:pt x="439" y="38"/>
                    </a:cubicBezTo>
                    <a:cubicBezTo>
                      <a:pt x="439" y="57"/>
                      <a:pt x="419" y="57"/>
                      <a:pt x="419" y="95"/>
                    </a:cubicBezTo>
                    <a:cubicBezTo>
                      <a:pt x="439" y="190"/>
                      <a:pt x="457" y="285"/>
                      <a:pt x="476" y="400"/>
                    </a:cubicBezTo>
                    <a:cubicBezTo>
                      <a:pt x="476" y="400"/>
                      <a:pt x="457" y="419"/>
                      <a:pt x="439" y="419"/>
                    </a:cubicBezTo>
                    <a:cubicBezTo>
                      <a:pt x="419" y="400"/>
                      <a:pt x="419" y="381"/>
                      <a:pt x="381" y="381"/>
                    </a:cubicBezTo>
                    <a:cubicBezTo>
                      <a:pt x="343" y="381"/>
                      <a:pt x="305" y="400"/>
                      <a:pt x="305" y="438"/>
                    </a:cubicBezTo>
                    <a:cubicBezTo>
                      <a:pt x="305" y="457"/>
                      <a:pt x="305" y="495"/>
                      <a:pt x="305" y="514"/>
                    </a:cubicBezTo>
                    <a:cubicBezTo>
                      <a:pt x="324" y="533"/>
                      <a:pt x="362" y="533"/>
                      <a:pt x="381" y="533"/>
                    </a:cubicBezTo>
                    <a:cubicBezTo>
                      <a:pt x="400" y="514"/>
                      <a:pt x="400" y="495"/>
                      <a:pt x="419" y="495"/>
                    </a:cubicBezTo>
                    <a:cubicBezTo>
                      <a:pt x="419" y="514"/>
                      <a:pt x="419" y="571"/>
                      <a:pt x="324" y="610"/>
                    </a:cubicBezTo>
                    <a:cubicBezTo>
                      <a:pt x="286" y="629"/>
                      <a:pt x="248" y="647"/>
                      <a:pt x="210" y="590"/>
                    </a:cubicBezTo>
                    <a:cubicBezTo>
                      <a:pt x="210" y="571"/>
                      <a:pt x="210" y="476"/>
                      <a:pt x="190" y="495"/>
                    </a:cubicBezTo>
                    <a:cubicBezTo>
                      <a:pt x="95" y="743"/>
                      <a:pt x="419" y="781"/>
                      <a:pt x="457" y="514"/>
                    </a:cubicBezTo>
                    <a:cubicBezTo>
                      <a:pt x="457" y="495"/>
                      <a:pt x="457" y="495"/>
                      <a:pt x="476" y="495"/>
                    </a:cubicBezTo>
                    <a:cubicBezTo>
                      <a:pt x="457" y="762"/>
                      <a:pt x="210" y="781"/>
                      <a:pt x="172" y="686"/>
                    </a:cubicBezTo>
                    <a:cubicBezTo>
                      <a:pt x="172" y="666"/>
                      <a:pt x="172" y="629"/>
                      <a:pt x="153" y="610"/>
                    </a:cubicBezTo>
                    <a:cubicBezTo>
                      <a:pt x="153" y="590"/>
                      <a:pt x="153" y="590"/>
                      <a:pt x="153" y="571"/>
                    </a:cubicBezTo>
                    <a:cubicBezTo>
                      <a:pt x="134" y="571"/>
                      <a:pt x="134" y="590"/>
                      <a:pt x="134" y="629"/>
                    </a:cubicBezTo>
                    <a:cubicBezTo>
                      <a:pt x="114" y="647"/>
                      <a:pt x="114" y="666"/>
                      <a:pt x="114" y="686"/>
                    </a:cubicBezTo>
                    <a:cubicBezTo>
                      <a:pt x="134" y="895"/>
                      <a:pt x="457" y="800"/>
                      <a:pt x="515" y="629"/>
                    </a:cubicBezTo>
                    <a:cubicBezTo>
                      <a:pt x="534" y="552"/>
                      <a:pt x="495" y="495"/>
                      <a:pt x="515" y="476"/>
                    </a:cubicBezTo>
                    <a:cubicBezTo>
                      <a:pt x="552" y="514"/>
                      <a:pt x="591" y="476"/>
                      <a:pt x="610" y="476"/>
                    </a:cubicBezTo>
                    <a:cubicBezTo>
                      <a:pt x="610" y="457"/>
                      <a:pt x="610" y="457"/>
                      <a:pt x="629" y="476"/>
                    </a:cubicBezTo>
                    <a:cubicBezTo>
                      <a:pt x="648" y="495"/>
                      <a:pt x="686" y="476"/>
                      <a:pt x="705" y="438"/>
                    </a:cubicBezTo>
                    <a:cubicBezTo>
                      <a:pt x="705" y="419"/>
                      <a:pt x="705" y="381"/>
                      <a:pt x="705" y="362"/>
                    </a:cubicBezTo>
                    <a:cubicBezTo>
                      <a:pt x="686" y="362"/>
                      <a:pt x="686" y="362"/>
                      <a:pt x="686" y="362"/>
                    </a:cubicBezTo>
                    <a:cubicBezTo>
                      <a:pt x="666" y="362"/>
                      <a:pt x="666" y="362"/>
                      <a:pt x="666" y="362"/>
                    </a:cubicBezTo>
                    <a:cubicBezTo>
                      <a:pt x="666" y="381"/>
                      <a:pt x="666" y="381"/>
                      <a:pt x="666" y="400"/>
                    </a:cubicBezTo>
                    <a:lnTo>
                      <a:pt x="648" y="400"/>
                    </a:lnTo>
                    <a:cubicBezTo>
                      <a:pt x="648" y="362"/>
                      <a:pt x="610" y="362"/>
                      <a:pt x="591" y="419"/>
                    </a:cubicBezTo>
                    <a:cubicBezTo>
                      <a:pt x="571" y="419"/>
                      <a:pt x="552" y="419"/>
                      <a:pt x="552" y="400"/>
                    </a:cubicBezTo>
                    <a:cubicBezTo>
                      <a:pt x="552" y="381"/>
                      <a:pt x="534" y="362"/>
                      <a:pt x="515" y="381"/>
                    </a:cubicBezTo>
                    <a:cubicBezTo>
                      <a:pt x="495" y="305"/>
                      <a:pt x="495" y="248"/>
                      <a:pt x="476" y="171"/>
                    </a:cubicBezTo>
                    <a:cubicBezTo>
                      <a:pt x="495" y="171"/>
                      <a:pt x="515" y="190"/>
                      <a:pt x="515" y="171"/>
                    </a:cubicBezTo>
                    <a:cubicBezTo>
                      <a:pt x="515" y="133"/>
                      <a:pt x="476" y="57"/>
                      <a:pt x="476" y="38"/>
                    </a:cubicBezTo>
                    <a:cubicBezTo>
                      <a:pt x="457" y="38"/>
                      <a:pt x="457" y="38"/>
                      <a:pt x="457" y="38"/>
                    </a:cubicBezTo>
                    <a:close/>
                    <a:moveTo>
                      <a:pt x="1448" y="38"/>
                    </a:moveTo>
                    <a:lnTo>
                      <a:pt x="1448" y="38"/>
                    </a:lnTo>
                    <a:cubicBezTo>
                      <a:pt x="1429" y="38"/>
                      <a:pt x="1410" y="57"/>
                      <a:pt x="1410" y="57"/>
                    </a:cubicBezTo>
                    <a:cubicBezTo>
                      <a:pt x="1410" y="76"/>
                      <a:pt x="1448" y="95"/>
                      <a:pt x="1448" y="114"/>
                    </a:cubicBezTo>
                    <a:cubicBezTo>
                      <a:pt x="1467" y="153"/>
                      <a:pt x="1448" y="171"/>
                      <a:pt x="1448" y="171"/>
                    </a:cubicBezTo>
                    <a:cubicBezTo>
                      <a:pt x="1467" y="171"/>
                      <a:pt x="1467" y="153"/>
                      <a:pt x="1486" y="114"/>
                    </a:cubicBezTo>
                    <a:cubicBezTo>
                      <a:pt x="1486" y="95"/>
                      <a:pt x="1467" y="57"/>
                      <a:pt x="1448" y="38"/>
                    </a:cubicBezTo>
                    <a:close/>
                    <a:moveTo>
                      <a:pt x="666" y="76"/>
                    </a:moveTo>
                    <a:lnTo>
                      <a:pt x="666" y="76"/>
                    </a:lnTo>
                    <a:cubicBezTo>
                      <a:pt x="686" y="76"/>
                      <a:pt x="686" y="76"/>
                      <a:pt x="686" y="76"/>
                    </a:cubicBezTo>
                    <a:cubicBezTo>
                      <a:pt x="686" y="95"/>
                      <a:pt x="686" y="95"/>
                      <a:pt x="686" y="95"/>
                    </a:cubicBezTo>
                    <a:lnTo>
                      <a:pt x="666" y="95"/>
                    </a:lnTo>
                    <a:cubicBezTo>
                      <a:pt x="666" y="76"/>
                      <a:pt x="666" y="76"/>
                      <a:pt x="666" y="76"/>
                    </a:cubicBezTo>
                    <a:close/>
                    <a:moveTo>
                      <a:pt x="2095" y="114"/>
                    </a:moveTo>
                    <a:lnTo>
                      <a:pt x="2095" y="114"/>
                    </a:lnTo>
                    <a:cubicBezTo>
                      <a:pt x="2076" y="114"/>
                      <a:pt x="2076" y="114"/>
                      <a:pt x="2076" y="133"/>
                    </a:cubicBezTo>
                    <a:cubicBezTo>
                      <a:pt x="2076" y="133"/>
                      <a:pt x="2095" y="171"/>
                      <a:pt x="2095" y="190"/>
                    </a:cubicBezTo>
                    <a:cubicBezTo>
                      <a:pt x="2115" y="209"/>
                      <a:pt x="2095" y="248"/>
                      <a:pt x="2115" y="248"/>
                    </a:cubicBezTo>
                    <a:cubicBezTo>
                      <a:pt x="2115" y="248"/>
                      <a:pt x="2134" y="209"/>
                      <a:pt x="2134" y="190"/>
                    </a:cubicBezTo>
                    <a:cubicBezTo>
                      <a:pt x="2134" y="171"/>
                      <a:pt x="2115" y="114"/>
                      <a:pt x="2095" y="114"/>
                    </a:cubicBezTo>
                    <a:close/>
                    <a:moveTo>
                      <a:pt x="1314" y="133"/>
                    </a:moveTo>
                    <a:lnTo>
                      <a:pt x="1314" y="133"/>
                    </a:lnTo>
                    <a:cubicBezTo>
                      <a:pt x="1314" y="153"/>
                      <a:pt x="1314" y="153"/>
                      <a:pt x="1314" y="171"/>
                    </a:cubicBezTo>
                    <a:cubicBezTo>
                      <a:pt x="1314" y="153"/>
                      <a:pt x="1296" y="153"/>
                      <a:pt x="1296" y="153"/>
                    </a:cubicBezTo>
                    <a:cubicBezTo>
                      <a:pt x="1277" y="114"/>
                      <a:pt x="1296" y="133"/>
                      <a:pt x="1314" y="133"/>
                    </a:cubicBezTo>
                    <a:close/>
                    <a:moveTo>
                      <a:pt x="1486" y="209"/>
                    </a:moveTo>
                    <a:lnTo>
                      <a:pt x="1486" y="209"/>
                    </a:lnTo>
                    <a:lnTo>
                      <a:pt x="1486" y="229"/>
                    </a:lnTo>
                    <a:cubicBezTo>
                      <a:pt x="1467" y="248"/>
                      <a:pt x="1467" y="248"/>
                      <a:pt x="1467" y="229"/>
                    </a:cubicBezTo>
                    <a:cubicBezTo>
                      <a:pt x="1467" y="229"/>
                      <a:pt x="1467" y="229"/>
                      <a:pt x="1467" y="209"/>
                    </a:cubicBezTo>
                    <a:cubicBezTo>
                      <a:pt x="1448" y="209"/>
                      <a:pt x="1448" y="209"/>
                      <a:pt x="1448" y="229"/>
                    </a:cubicBezTo>
                    <a:lnTo>
                      <a:pt x="1429" y="229"/>
                    </a:lnTo>
                    <a:cubicBezTo>
                      <a:pt x="1429" y="209"/>
                      <a:pt x="1429" y="209"/>
                      <a:pt x="1429" y="209"/>
                    </a:cubicBezTo>
                    <a:cubicBezTo>
                      <a:pt x="1410" y="209"/>
                      <a:pt x="1410" y="229"/>
                      <a:pt x="1410" y="229"/>
                    </a:cubicBezTo>
                    <a:cubicBezTo>
                      <a:pt x="1410" y="248"/>
                      <a:pt x="1410" y="267"/>
                      <a:pt x="1429" y="267"/>
                    </a:cubicBezTo>
                    <a:cubicBezTo>
                      <a:pt x="1467" y="285"/>
                      <a:pt x="1505" y="285"/>
                      <a:pt x="1505" y="248"/>
                    </a:cubicBezTo>
                    <a:cubicBezTo>
                      <a:pt x="1505" y="229"/>
                      <a:pt x="1505" y="229"/>
                      <a:pt x="1505" y="229"/>
                    </a:cubicBezTo>
                    <a:cubicBezTo>
                      <a:pt x="1505" y="209"/>
                      <a:pt x="1486" y="209"/>
                      <a:pt x="1486" y="209"/>
                    </a:cubicBezTo>
                    <a:close/>
                    <a:moveTo>
                      <a:pt x="666" y="229"/>
                    </a:moveTo>
                    <a:lnTo>
                      <a:pt x="666" y="229"/>
                    </a:lnTo>
                    <a:lnTo>
                      <a:pt x="648" y="229"/>
                    </a:lnTo>
                    <a:cubicBezTo>
                      <a:pt x="629" y="229"/>
                      <a:pt x="629" y="267"/>
                      <a:pt x="629" y="285"/>
                    </a:cubicBezTo>
                    <a:cubicBezTo>
                      <a:pt x="648" y="305"/>
                      <a:pt x="666" y="305"/>
                      <a:pt x="666" y="305"/>
                    </a:cubicBezTo>
                    <a:cubicBezTo>
                      <a:pt x="686" y="305"/>
                      <a:pt x="705" y="267"/>
                      <a:pt x="705" y="267"/>
                    </a:cubicBezTo>
                    <a:cubicBezTo>
                      <a:pt x="705" y="267"/>
                      <a:pt x="705" y="248"/>
                      <a:pt x="686" y="267"/>
                    </a:cubicBezTo>
                    <a:cubicBezTo>
                      <a:pt x="666" y="285"/>
                      <a:pt x="666" y="267"/>
                      <a:pt x="666" y="267"/>
                    </a:cubicBezTo>
                    <a:cubicBezTo>
                      <a:pt x="666" y="248"/>
                      <a:pt x="666" y="248"/>
                      <a:pt x="666" y="229"/>
                    </a:cubicBezTo>
                    <a:close/>
                    <a:moveTo>
                      <a:pt x="1829" y="229"/>
                    </a:moveTo>
                    <a:lnTo>
                      <a:pt x="1829" y="229"/>
                    </a:lnTo>
                    <a:cubicBezTo>
                      <a:pt x="1829" y="229"/>
                      <a:pt x="1810" y="229"/>
                      <a:pt x="1810" y="248"/>
                    </a:cubicBezTo>
                    <a:cubicBezTo>
                      <a:pt x="1810" y="267"/>
                      <a:pt x="1810" y="267"/>
                      <a:pt x="1810" y="267"/>
                    </a:cubicBezTo>
                    <a:cubicBezTo>
                      <a:pt x="1810" y="285"/>
                      <a:pt x="1810" y="285"/>
                      <a:pt x="1790" y="285"/>
                    </a:cubicBezTo>
                    <a:lnTo>
                      <a:pt x="1772" y="267"/>
                    </a:lnTo>
                    <a:cubicBezTo>
                      <a:pt x="1772" y="248"/>
                      <a:pt x="1753" y="267"/>
                      <a:pt x="1753" y="267"/>
                    </a:cubicBezTo>
                    <a:cubicBezTo>
                      <a:pt x="1753" y="285"/>
                      <a:pt x="1734" y="285"/>
                      <a:pt x="1753" y="305"/>
                    </a:cubicBezTo>
                    <a:cubicBezTo>
                      <a:pt x="1753" y="324"/>
                      <a:pt x="1810" y="381"/>
                      <a:pt x="1829" y="381"/>
                    </a:cubicBezTo>
                    <a:cubicBezTo>
                      <a:pt x="1829" y="362"/>
                      <a:pt x="1829" y="324"/>
                      <a:pt x="1829" y="305"/>
                    </a:cubicBezTo>
                    <a:cubicBezTo>
                      <a:pt x="1829" y="305"/>
                      <a:pt x="1829" y="285"/>
                      <a:pt x="1848" y="285"/>
                    </a:cubicBezTo>
                    <a:lnTo>
                      <a:pt x="1867" y="285"/>
                    </a:lnTo>
                    <a:cubicBezTo>
                      <a:pt x="1867" y="267"/>
                      <a:pt x="1867" y="248"/>
                      <a:pt x="1848" y="248"/>
                    </a:cubicBezTo>
                    <a:cubicBezTo>
                      <a:pt x="1848" y="229"/>
                      <a:pt x="1848" y="229"/>
                      <a:pt x="1829" y="229"/>
                    </a:cubicBezTo>
                    <a:close/>
                    <a:moveTo>
                      <a:pt x="857" y="305"/>
                    </a:moveTo>
                    <a:lnTo>
                      <a:pt x="857" y="305"/>
                    </a:lnTo>
                    <a:lnTo>
                      <a:pt x="857" y="324"/>
                    </a:lnTo>
                    <a:cubicBezTo>
                      <a:pt x="838" y="324"/>
                      <a:pt x="838" y="343"/>
                      <a:pt x="838" y="362"/>
                    </a:cubicBezTo>
                    <a:cubicBezTo>
                      <a:pt x="838" y="362"/>
                      <a:pt x="857" y="419"/>
                      <a:pt x="876" y="457"/>
                    </a:cubicBezTo>
                    <a:cubicBezTo>
                      <a:pt x="896" y="495"/>
                      <a:pt x="896" y="552"/>
                      <a:pt x="896" y="590"/>
                    </a:cubicBezTo>
                    <a:cubicBezTo>
                      <a:pt x="857" y="647"/>
                      <a:pt x="819" y="705"/>
                      <a:pt x="762" y="724"/>
                    </a:cubicBezTo>
                    <a:cubicBezTo>
                      <a:pt x="743" y="743"/>
                      <a:pt x="705" y="724"/>
                      <a:pt x="705" y="724"/>
                    </a:cubicBezTo>
                    <a:cubicBezTo>
                      <a:pt x="686" y="724"/>
                      <a:pt x="686" y="705"/>
                      <a:pt x="686" y="686"/>
                    </a:cubicBezTo>
                    <a:cubicBezTo>
                      <a:pt x="743" y="666"/>
                      <a:pt x="781" y="647"/>
                      <a:pt x="819" y="552"/>
                    </a:cubicBezTo>
                    <a:cubicBezTo>
                      <a:pt x="838" y="533"/>
                      <a:pt x="838" y="514"/>
                      <a:pt x="819" y="457"/>
                    </a:cubicBezTo>
                    <a:cubicBezTo>
                      <a:pt x="819" y="438"/>
                      <a:pt x="819" y="438"/>
                      <a:pt x="800" y="419"/>
                    </a:cubicBezTo>
                    <a:cubicBezTo>
                      <a:pt x="819" y="419"/>
                      <a:pt x="838" y="419"/>
                      <a:pt x="838" y="419"/>
                    </a:cubicBezTo>
                    <a:cubicBezTo>
                      <a:pt x="838" y="400"/>
                      <a:pt x="819" y="362"/>
                      <a:pt x="800" y="343"/>
                    </a:cubicBezTo>
                    <a:cubicBezTo>
                      <a:pt x="781" y="343"/>
                      <a:pt x="762" y="324"/>
                      <a:pt x="743" y="343"/>
                    </a:cubicBezTo>
                    <a:cubicBezTo>
                      <a:pt x="743" y="362"/>
                      <a:pt x="724" y="381"/>
                      <a:pt x="743" y="419"/>
                    </a:cubicBezTo>
                    <a:cubicBezTo>
                      <a:pt x="743" y="438"/>
                      <a:pt x="762" y="438"/>
                      <a:pt x="781" y="476"/>
                    </a:cubicBezTo>
                    <a:cubicBezTo>
                      <a:pt x="781" y="476"/>
                      <a:pt x="800" y="514"/>
                      <a:pt x="781" y="514"/>
                    </a:cubicBezTo>
                    <a:cubicBezTo>
                      <a:pt x="781" y="552"/>
                      <a:pt x="686" y="610"/>
                      <a:pt x="686" y="610"/>
                    </a:cubicBezTo>
                    <a:cubicBezTo>
                      <a:pt x="686" y="590"/>
                      <a:pt x="686" y="571"/>
                      <a:pt x="686" y="552"/>
                    </a:cubicBezTo>
                    <a:cubicBezTo>
                      <a:pt x="666" y="571"/>
                      <a:pt x="648" y="629"/>
                      <a:pt x="648" y="647"/>
                    </a:cubicBezTo>
                    <a:cubicBezTo>
                      <a:pt x="571" y="705"/>
                      <a:pt x="495" y="743"/>
                      <a:pt x="439" y="781"/>
                    </a:cubicBezTo>
                    <a:cubicBezTo>
                      <a:pt x="419" y="819"/>
                      <a:pt x="610" y="743"/>
                      <a:pt x="629" y="724"/>
                    </a:cubicBezTo>
                    <a:cubicBezTo>
                      <a:pt x="648" y="743"/>
                      <a:pt x="648" y="743"/>
                      <a:pt x="648" y="762"/>
                    </a:cubicBezTo>
                    <a:cubicBezTo>
                      <a:pt x="666" y="800"/>
                      <a:pt x="724" y="819"/>
                      <a:pt x="762" y="800"/>
                    </a:cubicBezTo>
                    <a:cubicBezTo>
                      <a:pt x="819" y="781"/>
                      <a:pt x="857" y="724"/>
                      <a:pt x="915" y="666"/>
                    </a:cubicBezTo>
                    <a:cubicBezTo>
                      <a:pt x="915" y="666"/>
                      <a:pt x="915" y="666"/>
                      <a:pt x="933" y="666"/>
                    </a:cubicBezTo>
                    <a:cubicBezTo>
                      <a:pt x="952" y="724"/>
                      <a:pt x="1048" y="781"/>
                      <a:pt x="1143" y="781"/>
                    </a:cubicBezTo>
                    <a:cubicBezTo>
                      <a:pt x="1162" y="743"/>
                      <a:pt x="1162" y="743"/>
                      <a:pt x="1143" y="724"/>
                    </a:cubicBezTo>
                    <a:cubicBezTo>
                      <a:pt x="1143" y="724"/>
                      <a:pt x="1086" y="705"/>
                      <a:pt x="1086" y="686"/>
                    </a:cubicBezTo>
                    <a:cubicBezTo>
                      <a:pt x="1086" y="666"/>
                      <a:pt x="1086" y="647"/>
                      <a:pt x="1124" y="647"/>
                    </a:cubicBezTo>
                    <a:cubicBezTo>
                      <a:pt x="1181" y="629"/>
                      <a:pt x="1257" y="629"/>
                      <a:pt x="1314" y="610"/>
                    </a:cubicBezTo>
                    <a:cubicBezTo>
                      <a:pt x="1314" y="590"/>
                      <a:pt x="1333" y="552"/>
                      <a:pt x="1333" y="533"/>
                    </a:cubicBezTo>
                    <a:lnTo>
                      <a:pt x="1353" y="533"/>
                    </a:lnTo>
                    <a:cubicBezTo>
                      <a:pt x="1353" y="533"/>
                      <a:pt x="1353" y="533"/>
                      <a:pt x="1353" y="514"/>
                    </a:cubicBezTo>
                    <a:cubicBezTo>
                      <a:pt x="1333" y="514"/>
                      <a:pt x="1333" y="514"/>
                      <a:pt x="1333" y="514"/>
                    </a:cubicBezTo>
                    <a:cubicBezTo>
                      <a:pt x="1124" y="514"/>
                      <a:pt x="1124" y="514"/>
                      <a:pt x="1124" y="514"/>
                    </a:cubicBezTo>
                    <a:cubicBezTo>
                      <a:pt x="1181" y="495"/>
                      <a:pt x="1257" y="476"/>
                      <a:pt x="1277" y="400"/>
                    </a:cubicBezTo>
                    <a:cubicBezTo>
                      <a:pt x="1277" y="343"/>
                      <a:pt x="1257" y="324"/>
                      <a:pt x="1200" y="305"/>
                    </a:cubicBezTo>
                    <a:cubicBezTo>
                      <a:pt x="1162" y="324"/>
                      <a:pt x="1124" y="362"/>
                      <a:pt x="1124" y="400"/>
                    </a:cubicBezTo>
                    <a:cubicBezTo>
                      <a:pt x="1124" y="419"/>
                      <a:pt x="1124" y="438"/>
                      <a:pt x="1124" y="438"/>
                    </a:cubicBezTo>
                    <a:cubicBezTo>
                      <a:pt x="1048" y="438"/>
                      <a:pt x="952" y="495"/>
                      <a:pt x="952" y="533"/>
                    </a:cubicBezTo>
                    <a:lnTo>
                      <a:pt x="933" y="514"/>
                    </a:lnTo>
                    <a:cubicBezTo>
                      <a:pt x="933" y="438"/>
                      <a:pt x="915" y="381"/>
                      <a:pt x="896" y="324"/>
                    </a:cubicBezTo>
                    <a:cubicBezTo>
                      <a:pt x="876" y="305"/>
                      <a:pt x="876" y="305"/>
                      <a:pt x="876" y="305"/>
                    </a:cubicBezTo>
                    <a:cubicBezTo>
                      <a:pt x="857" y="305"/>
                      <a:pt x="857" y="305"/>
                      <a:pt x="857" y="305"/>
                    </a:cubicBezTo>
                    <a:close/>
                    <a:moveTo>
                      <a:pt x="1067" y="343"/>
                    </a:moveTo>
                    <a:lnTo>
                      <a:pt x="1067" y="343"/>
                    </a:lnTo>
                    <a:cubicBezTo>
                      <a:pt x="1067" y="362"/>
                      <a:pt x="1067" y="362"/>
                      <a:pt x="1067" y="362"/>
                    </a:cubicBezTo>
                    <a:cubicBezTo>
                      <a:pt x="1048" y="362"/>
                      <a:pt x="1048" y="362"/>
                      <a:pt x="1048" y="362"/>
                    </a:cubicBezTo>
                    <a:cubicBezTo>
                      <a:pt x="1048" y="343"/>
                      <a:pt x="1048" y="343"/>
                      <a:pt x="1048" y="343"/>
                    </a:cubicBezTo>
                    <a:cubicBezTo>
                      <a:pt x="1029" y="343"/>
                      <a:pt x="1029" y="343"/>
                      <a:pt x="1029" y="343"/>
                    </a:cubicBezTo>
                    <a:lnTo>
                      <a:pt x="1029" y="362"/>
                    </a:lnTo>
                    <a:lnTo>
                      <a:pt x="1010" y="362"/>
                    </a:lnTo>
                    <a:cubicBezTo>
                      <a:pt x="1010" y="343"/>
                      <a:pt x="1010" y="343"/>
                      <a:pt x="1010" y="343"/>
                    </a:cubicBezTo>
                    <a:cubicBezTo>
                      <a:pt x="991" y="343"/>
                      <a:pt x="991" y="362"/>
                      <a:pt x="991" y="362"/>
                    </a:cubicBezTo>
                    <a:cubicBezTo>
                      <a:pt x="991" y="362"/>
                      <a:pt x="991" y="400"/>
                      <a:pt x="1010" y="400"/>
                    </a:cubicBezTo>
                    <a:cubicBezTo>
                      <a:pt x="1048" y="419"/>
                      <a:pt x="1105" y="400"/>
                      <a:pt x="1086" y="362"/>
                    </a:cubicBezTo>
                    <a:lnTo>
                      <a:pt x="1086" y="343"/>
                    </a:lnTo>
                    <a:lnTo>
                      <a:pt x="1067" y="343"/>
                    </a:lnTo>
                    <a:close/>
                    <a:moveTo>
                      <a:pt x="1886" y="381"/>
                    </a:moveTo>
                    <a:lnTo>
                      <a:pt x="1886" y="381"/>
                    </a:lnTo>
                    <a:lnTo>
                      <a:pt x="1772" y="457"/>
                    </a:lnTo>
                    <a:cubicBezTo>
                      <a:pt x="1772" y="476"/>
                      <a:pt x="1772" y="495"/>
                      <a:pt x="1772" y="495"/>
                    </a:cubicBezTo>
                    <a:cubicBezTo>
                      <a:pt x="1790" y="495"/>
                      <a:pt x="1905" y="419"/>
                      <a:pt x="1905" y="419"/>
                    </a:cubicBezTo>
                    <a:cubicBezTo>
                      <a:pt x="1905" y="419"/>
                      <a:pt x="1905" y="381"/>
                      <a:pt x="1886" y="381"/>
                    </a:cubicBezTo>
                    <a:close/>
                    <a:moveTo>
                      <a:pt x="1181" y="381"/>
                    </a:moveTo>
                    <a:lnTo>
                      <a:pt x="1181" y="381"/>
                    </a:lnTo>
                    <a:cubicBezTo>
                      <a:pt x="1181" y="381"/>
                      <a:pt x="1181" y="381"/>
                      <a:pt x="1200" y="400"/>
                    </a:cubicBezTo>
                    <a:cubicBezTo>
                      <a:pt x="1200" y="419"/>
                      <a:pt x="1200" y="419"/>
                      <a:pt x="1200" y="419"/>
                    </a:cubicBezTo>
                    <a:cubicBezTo>
                      <a:pt x="1200" y="419"/>
                      <a:pt x="1200" y="419"/>
                      <a:pt x="1181" y="419"/>
                    </a:cubicBezTo>
                    <a:cubicBezTo>
                      <a:pt x="1181" y="400"/>
                      <a:pt x="1162" y="400"/>
                      <a:pt x="1162" y="400"/>
                    </a:cubicBezTo>
                    <a:cubicBezTo>
                      <a:pt x="1162" y="381"/>
                      <a:pt x="1162" y="381"/>
                      <a:pt x="1162" y="381"/>
                    </a:cubicBezTo>
                    <a:lnTo>
                      <a:pt x="1181" y="381"/>
                    </a:lnTo>
                    <a:close/>
                    <a:moveTo>
                      <a:pt x="172" y="400"/>
                    </a:moveTo>
                    <a:lnTo>
                      <a:pt x="172" y="400"/>
                    </a:lnTo>
                    <a:cubicBezTo>
                      <a:pt x="114" y="400"/>
                      <a:pt x="38" y="476"/>
                      <a:pt x="38" y="533"/>
                    </a:cubicBezTo>
                    <a:cubicBezTo>
                      <a:pt x="95" y="495"/>
                      <a:pt x="153" y="476"/>
                      <a:pt x="210" y="438"/>
                    </a:cubicBezTo>
                    <a:cubicBezTo>
                      <a:pt x="210" y="419"/>
                      <a:pt x="210" y="400"/>
                      <a:pt x="172" y="400"/>
                    </a:cubicBezTo>
                    <a:close/>
                    <a:moveTo>
                      <a:pt x="362" y="438"/>
                    </a:moveTo>
                    <a:lnTo>
                      <a:pt x="362" y="438"/>
                    </a:lnTo>
                    <a:cubicBezTo>
                      <a:pt x="381" y="438"/>
                      <a:pt x="381" y="438"/>
                      <a:pt x="381" y="438"/>
                    </a:cubicBezTo>
                    <a:cubicBezTo>
                      <a:pt x="381" y="457"/>
                      <a:pt x="381" y="457"/>
                      <a:pt x="381" y="457"/>
                    </a:cubicBezTo>
                    <a:cubicBezTo>
                      <a:pt x="381" y="476"/>
                      <a:pt x="362" y="457"/>
                      <a:pt x="362" y="457"/>
                    </a:cubicBezTo>
                    <a:cubicBezTo>
                      <a:pt x="362" y="457"/>
                      <a:pt x="362" y="457"/>
                      <a:pt x="343" y="457"/>
                    </a:cubicBezTo>
                    <a:lnTo>
                      <a:pt x="362" y="438"/>
                    </a:lnTo>
                    <a:close/>
                    <a:moveTo>
                      <a:pt x="1867" y="457"/>
                    </a:moveTo>
                    <a:lnTo>
                      <a:pt x="1867" y="457"/>
                    </a:lnTo>
                    <a:lnTo>
                      <a:pt x="1848" y="476"/>
                    </a:lnTo>
                    <a:cubicBezTo>
                      <a:pt x="1848" y="495"/>
                      <a:pt x="1867" y="533"/>
                      <a:pt x="1867" y="552"/>
                    </a:cubicBezTo>
                    <a:cubicBezTo>
                      <a:pt x="1886" y="552"/>
                      <a:pt x="1867" y="590"/>
                      <a:pt x="1886" y="590"/>
                    </a:cubicBezTo>
                    <a:cubicBezTo>
                      <a:pt x="1886" y="590"/>
                      <a:pt x="1905" y="571"/>
                      <a:pt x="1905" y="533"/>
                    </a:cubicBezTo>
                    <a:cubicBezTo>
                      <a:pt x="1905" y="533"/>
                      <a:pt x="1905" y="476"/>
                      <a:pt x="1886" y="457"/>
                    </a:cubicBezTo>
                    <a:lnTo>
                      <a:pt x="1867" y="457"/>
                    </a:lnTo>
                    <a:close/>
                    <a:moveTo>
                      <a:pt x="591" y="514"/>
                    </a:moveTo>
                    <a:lnTo>
                      <a:pt x="591" y="514"/>
                    </a:lnTo>
                    <a:cubicBezTo>
                      <a:pt x="591" y="514"/>
                      <a:pt x="571" y="514"/>
                      <a:pt x="591" y="533"/>
                    </a:cubicBezTo>
                    <a:cubicBezTo>
                      <a:pt x="591" y="552"/>
                      <a:pt x="610" y="552"/>
                      <a:pt x="610" y="571"/>
                    </a:cubicBezTo>
                    <a:cubicBezTo>
                      <a:pt x="610" y="590"/>
                      <a:pt x="610" y="610"/>
                      <a:pt x="610" y="610"/>
                    </a:cubicBezTo>
                    <a:cubicBezTo>
                      <a:pt x="629" y="629"/>
                      <a:pt x="629" y="590"/>
                      <a:pt x="629" y="571"/>
                    </a:cubicBezTo>
                    <a:cubicBezTo>
                      <a:pt x="629" y="571"/>
                      <a:pt x="629" y="514"/>
                      <a:pt x="610" y="514"/>
                    </a:cubicBezTo>
                    <a:cubicBezTo>
                      <a:pt x="610" y="514"/>
                      <a:pt x="610" y="514"/>
                      <a:pt x="591" y="514"/>
                    </a:cubicBezTo>
                    <a:close/>
                    <a:moveTo>
                      <a:pt x="972" y="571"/>
                    </a:moveTo>
                    <a:lnTo>
                      <a:pt x="972" y="571"/>
                    </a:lnTo>
                    <a:lnTo>
                      <a:pt x="991" y="571"/>
                    </a:lnTo>
                    <a:cubicBezTo>
                      <a:pt x="1010" y="571"/>
                      <a:pt x="1048" y="571"/>
                      <a:pt x="1067" y="571"/>
                    </a:cubicBezTo>
                    <a:cubicBezTo>
                      <a:pt x="1105" y="571"/>
                      <a:pt x="1105" y="590"/>
                      <a:pt x="1086" y="610"/>
                    </a:cubicBezTo>
                    <a:cubicBezTo>
                      <a:pt x="1067" y="610"/>
                      <a:pt x="1048" y="629"/>
                      <a:pt x="1048" y="647"/>
                    </a:cubicBezTo>
                    <a:cubicBezTo>
                      <a:pt x="1048" y="666"/>
                      <a:pt x="1048" y="686"/>
                      <a:pt x="1048" y="686"/>
                    </a:cubicBezTo>
                    <a:cubicBezTo>
                      <a:pt x="1029" y="686"/>
                      <a:pt x="1029" y="686"/>
                      <a:pt x="1029" y="686"/>
                    </a:cubicBezTo>
                    <a:cubicBezTo>
                      <a:pt x="1029" y="686"/>
                      <a:pt x="1029" y="686"/>
                      <a:pt x="1010" y="686"/>
                    </a:cubicBezTo>
                    <a:cubicBezTo>
                      <a:pt x="1010" y="666"/>
                      <a:pt x="972" y="647"/>
                      <a:pt x="952" y="590"/>
                    </a:cubicBezTo>
                    <a:cubicBezTo>
                      <a:pt x="952" y="571"/>
                      <a:pt x="972" y="571"/>
                      <a:pt x="972" y="571"/>
                    </a:cubicBezTo>
                    <a:close/>
                    <a:moveTo>
                      <a:pt x="38" y="610"/>
                    </a:moveTo>
                    <a:lnTo>
                      <a:pt x="38" y="610"/>
                    </a:lnTo>
                    <a:cubicBezTo>
                      <a:pt x="0" y="666"/>
                      <a:pt x="0" y="762"/>
                      <a:pt x="19" y="781"/>
                    </a:cubicBezTo>
                    <a:cubicBezTo>
                      <a:pt x="38" y="800"/>
                      <a:pt x="38" y="800"/>
                      <a:pt x="58" y="800"/>
                    </a:cubicBezTo>
                    <a:cubicBezTo>
                      <a:pt x="76" y="781"/>
                      <a:pt x="95" y="743"/>
                      <a:pt x="76" y="724"/>
                    </a:cubicBezTo>
                    <a:cubicBezTo>
                      <a:pt x="76" y="705"/>
                      <a:pt x="76" y="705"/>
                      <a:pt x="58" y="724"/>
                    </a:cubicBezTo>
                    <a:cubicBezTo>
                      <a:pt x="58" y="743"/>
                      <a:pt x="38" y="724"/>
                      <a:pt x="38" y="705"/>
                    </a:cubicBezTo>
                    <a:cubicBezTo>
                      <a:pt x="38" y="686"/>
                      <a:pt x="38" y="647"/>
                      <a:pt x="38" y="629"/>
                    </a:cubicBezTo>
                    <a:cubicBezTo>
                      <a:pt x="58" y="610"/>
                      <a:pt x="58" y="610"/>
                      <a:pt x="38" y="610"/>
                    </a:cubicBezTo>
                    <a:close/>
                    <a:moveTo>
                      <a:pt x="1238" y="686"/>
                    </a:moveTo>
                    <a:lnTo>
                      <a:pt x="1238" y="686"/>
                    </a:lnTo>
                    <a:cubicBezTo>
                      <a:pt x="1238" y="686"/>
                      <a:pt x="1219" y="705"/>
                      <a:pt x="1200" y="705"/>
                    </a:cubicBezTo>
                    <a:cubicBezTo>
                      <a:pt x="1200" y="724"/>
                      <a:pt x="1200" y="724"/>
                      <a:pt x="1200" y="724"/>
                    </a:cubicBezTo>
                    <a:cubicBezTo>
                      <a:pt x="1200" y="724"/>
                      <a:pt x="1200" y="724"/>
                      <a:pt x="1219" y="724"/>
                    </a:cubicBezTo>
                    <a:cubicBezTo>
                      <a:pt x="1219" y="724"/>
                      <a:pt x="1238" y="724"/>
                      <a:pt x="1238" y="743"/>
                    </a:cubicBezTo>
                    <a:cubicBezTo>
                      <a:pt x="1219" y="762"/>
                      <a:pt x="1238" y="762"/>
                      <a:pt x="1238" y="762"/>
                    </a:cubicBezTo>
                    <a:cubicBezTo>
                      <a:pt x="1238" y="762"/>
                      <a:pt x="1238" y="781"/>
                      <a:pt x="1257" y="762"/>
                    </a:cubicBezTo>
                    <a:cubicBezTo>
                      <a:pt x="1277" y="762"/>
                      <a:pt x="1296" y="743"/>
                      <a:pt x="1333" y="743"/>
                    </a:cubicBezTo>
                    <a:cubicBezTo>
                      <a:pt x="1333" y="743"/>
                      <a:pt x="1333" y="724"/>
                      <a:pt x="1314" y="724"/>
                    </a:cubicBezTo>
                    <a:cubicBezTo>
                      <a:pt x="1296" y="724"/>
                      <a:pt x="1277" y="724"/>
                      <a:pt x="1277" y="743"/>
                    </a:cubicBezTo>
                    <a:cubicBezTo>
                      <a:pt x="1257" y="743"/>
                      <a:pt x="1257" y="724"/>
                      <a:pt x="1257" y="724"/>
                    </a:cubicBezTo>
                    <a:cubicBezTo>
                      <a:pt x="1257" y="705"/>
                      <a:pt x="1257" y="705"/>
                      <a:pt x="1257" y="686"/>
                    </a:cubicBezTo>
                    <a:cubicBezTo>
                      <a:pt x="1257" y="686"/>
                      <a:pt x="1257" y="686"/>
                      <a:pt x="1238" y="686"/>
                    </a:cubicBezTo>
                    <a:close/>
                    <a:moveTo>
                      <a:pt x="2000" y="705"/>
                    </a:moveTo>
                    <a:lnTo>
                      <a:pt x="2000" y="705"/>
                    </a:lnTo>
                    <a:cubicBezTo>
                      <a:pt x="1981" y="705"/>
                      <a:pt x="1981" y="724"/>
                      <a:pt x="1981" y="724"/>
                    </a:cubicBezTo>
                    <a:cubicBezTo>
                      <a:pt x="1981" y="743"/>
                      <a:pt x="2000" y="743"/>
                      <a:pt x="2000" y="743"/>
                    </a:cubicBezTo>
                    <a:lnTo>
                      <a:pt x="2000" y="762"/>
                    </a:lnTo>
                    <a:cubicBezTo>
                      <a:pt x="2000" y="781"/>
                      <a:pt x="1981" y="781"/>
                      <a:pt x="1981" y="781"/>
                    </a:cubicBezTo>
                    <a:cubicBezTo>
                      <a:pt x="1981" y="781"/>
                      <a:pt x="1962" y="800"/>
                      <a:pt x="1981" y="800"/>
                    </a:cubicBezTo>
                    <a:cubicBezTo>
                      <a:pt x="2000" y="800"/>
                      <a:pt x="2057" y="781"/>
                      <a:pt x="2057" y="781"/>
                    </a:cubicBezTo>
                    <a:cubicBezTo>
                      <a:pt x="2057" y="762"/>
                      <a:pt x="2057" y="762"/>
                      <a:pt x="2057" y="762"/>
                    </a:cubicBezTo>
                    <a:lnTo>
                      <a:pt x="2039" y="762"/>
                    </a:lnTo>
                    <a:cubicBezTo>
                      <a:pt x="2039" y="762"/>
                      <a:pt x="2019" y="762"/>
                      <a:pt x="2019" y="743"/>
                    </a:cubicBezTo>
                    <a:cubicBezTo>
                      <a:pt x="2039" y="743"/>
                      <a:pt x="2039" y="743"/>
                      <a:pt x="2039" y="724"/>
                    </a:cubicBezTo>
                    <a:cubicBezTo>
                      <a:pt x="2039" y="724"/>
                      <a:pt x="2039" y="724"/>
                      <a:pt x="2019" y="705"/>
                    </a:cubicBezTo>
                    <a:cubicBezTo>
                      <a:pt x="2019" y="705"/>
                      <a:pt x="2019" y="705"/>
                      <a:pt x="2000" y="705"/>
                    </a:cubicBezTo>
                    <a:close/>
                    <a:moveTo>
                      <a:pt x="1695" y="1352"/>
                    </a:moveTo>
                    <a:lnTo>
                      <a:pt x="1695" y="1352"/>
                    </a:lnTo>
                    <a:cubicBezTo>
                      <a:pt x="1658" y="1372"/>
                      <a:pt x="1658" y="1409"/>
                      <a:pt x="1676" y="1428"/>
                    </a:cubicBezTo>
                    <a:cubicBezTo>
                      <a:pt x="1296" y="1428"/>
                      <a:pt x="724" y="1409"/>
                      <a:pt x="610" y="1409"/>
                    </a:cubicBezTo>
                    <a:cubicBezTo>
                      <a:pt x="534" y="1409"/>
                      <a:pt x="324" y="1409"/>
                      <a:pt x="324" y="1409"/>
                    </a:cubicBezTo>
                    <a:cubicBezTo>
                      <a:pt x="362" y="1467"/>
                      <a:pt x="439" y="1486"/>
                      <a:pt x="515" y="1486"/>
                    </a:cubicBezTo>
                    <a:cubicBezTo>
                      <a:pt x="686" y="1486"/>
                      <a:pt x="1448" y="1486"/>
                      <a:pt x="1676" y="1486"/>
                    </a:cubicBezTo>
                    <a:cubicBezTo>
                      <a:pt x="1658" y="1524"/>
                      <a:pt x="1676" y="1562"/>
                      <a:pt x="1695" y="1562"/>
                    </a:cubicBezTo>
                    <a:cubicBezTo>
                      <a:pt x="1695" y="1581"/>
                      <a:pt x="1714" y="1562"/>
                      <a:pt x="1714" y="1562"/>
                    </a:cubicBezTo>
                    <a:cubicBezTo>
                      <a:pt x="1734" y="1562"/>
                      <a:pt x="1867" y="1562"/>
                      <a:pt x="1886" y="1562"/>
                    </a:cubicBezTo>
                    <a:cubicBezTo>
                      <a:pt x="1886" y="1562"/>
                      <a:pt x="1905" y="1581"/>
                      <a:pt x="1924" y="1581"/>
                    </a:cubicBezTo>
                    <a:cubicBezTo>
                      <a:pt x="1943" y="1562"/>
                      <a:pt x="1962" y="1562"/>
                      <a:pt x="1962" y="1504"/>
                    </a:cubicBezTo>
                    <a:cubicBezTo>
                      <a:pt x="1962" y="1504"/>
                      <a:pt x="1962" y="1409"/>
                      <a:pt x="1905" y="1428"/>
                    </a:cubicBezTo>
                    <a:cubicBezTo>
                      <a:pt x="1886" y="1428"/>
                      <a:pt x="1848" y="1428"/>
                      <a:pt x="1848" y="1428"/>
                    </a:cubicBezTo>
                    <a:cubicBezTo>
                      <a:pt x="1790" y="1428"/>
                      <a:pt x="1772" y="1428"/>
                      <a:pt x="1714" y="1428"/>
                    </a:cubicBezTo>
                    <a:cubicBezTo>
                      <a:pt x="1714" y="1409"/>
                      <a:pt x="1714" y="1390"/>
                      <a:pt x="1714" y="1372"/>
                    </a:cubicBezTo>
                    <a:cubicBezTo>
                      <a:pt x="1714" y="1372"/>
                      <a:pt x="1714" y="1372"/>
                      <a:pt x="1695" y="1372"/>
                    </a:cubicBezTo>
                    <a:lnTo>
                      <a:pt x="1695" y="1352"/>
                    </a:lnTo>
                    <a:close/>
                    <a:moveTo>
                      <a:pt x="1714" y="1486"/>
                    </a:moveTo>
                    <a:lnTo>
                      <a:pt x="1714" y="1486"/>
                    </a:lnTo>
                    <a:cubicBezTo>
                      <a:pt x="1772" y="1504"/>
                      <a:pt x="1829" y="1486"/>
                      <a:pt x="1867" y="1504"/>
                    </a:cubicBezTo>
                    <a:cubicBezTo>
                      <a:pt x="1886" y="1504"/>
                      <a:pt x="1886" y="1524"/>
                      <a:pt x="1867" y="1524"/>
                    </a:cubicBezTo>
                    <a:cubicBezTo>
                      <a:pt x="1848" y="1524"/>
                      <a:pt x="1848" y="1524"/>
                      <a:pt x="1829" y="1524"/>
                    </a:cubicBezTo>
                    <a:cubicBezTo>
                      <a:pt x="1829" y="1504"/>
                      <a:pt x="1790" y="1504"/>
                      <a:pt x="1790" y="1524"/>
                    </a:cubicBezTo>
                    <a:cubicBezTo>
                      <a:pt x="1753" y="1524"/>
                      <a:pt x="1734" y="1524"/>
                      <a:pt x="1714" y="1524"/>
                    </a:cubicBezTo>
                    <a:cubicBezTo>
                      <a:pt x="1714" y="1504"/>
                      <a:pt x="1714" y="1504"/>
                      <a:pt x="1714" y="148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54281" name="Google Shape;615;p19">
              <a:extLst>
                <a:ext uri="{FF2B5EF4-FFF2-40B4-BE49-F238E27FC236}">
                  <a16:creationId xmlns:a16="http://schemas.microsoft.com/office/drawing/2014/main" id="{3728442C-127F-E047-B3D6-5BC24D8643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1875" y="2963863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167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82" name="Google Shape;615;p19">
              <a:extLst>
                <a:ext uri="{FF2B5EF4-FFF2-40B4-BE49-F238E27FC236}">
                  <a16:creationId xmlns:a16="http://schemas.microsoft.com/office/drawing/2014/main" id="{EB25D955-B05A-054A-97E9-7D1EC3D903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1875" y="3978275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167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83" name="Google Shape;615;p19">
              <a:extLst>
                <a:ext uri="{FF2B5EF4-FFF2-40B4-BE49-F238E27FC236}">
                  <a16:creationId xmlns:a16="http://schemas.microsoft.com/office/drawing/2014/main" id="{989C1673-EA8F-704F-99C1-23FC7C749F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1875" y="5030788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167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4284" name="Google Shape;615;p19">
              <a:extLst>
                <a:ext uri="{FF2B5EF4-FFF2-40B4-BE49-F238E27FC236}">
                  <a16:creationId xmlns:a16="http://schemas.microsoft.com/office/drawing/2014/main" id="{DDADCBB8-AEC9-7F4F-A41C-2A7D806208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1875" y="6045200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167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CF01814F-34DB-B743-A384-E4988B1F663D}"/>
              </a:ext>
            </a:extLst>
          </p:cNvPr>
          <p:cNvGrpSpPr/>
          <p:nvPr/>
        </p:nvGrpSpPr>
        <p:grpSpPr>
          <a:xfrm>
            <a:off x="5685896" y="1735667"/>
            <a:ext cx="6103938" cy="3567907"/>
            <a:chOff x="6823075" y="2082800"/>
            <a:chExt cx="7324725" cy="4281488"/>
          </a:xfrm>
        </p:grpSpPr>
        <p:sp>
          <p:nvSpPr>
            <p:cNvPr id="56327" name="Freeform 10">
              <a:extLst>
                <a:ext uri="{FF2B5EF4-FFF2-40B4-BE49-F238E27FC236}">
                  <a16:creationId xmlns:a16="http://schemas.microsoft.com/office/drawing/2014/main" id="{2F14438C-B951-4449-880B-B5DCD5C77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3075" y="2082800"/>
              <a:ext cx="6805613" cy="4281488"/>
            </a:xfrm>
            <a:custGeom>
              <a:avLst/>
              <a:gdLst>
                <a:gd name="T0" fmla="*/ 2147483646 w 37811"/>
                <a:gd name="T1" fmla="*/ 2147483646 h 23791"/>
                <a:gd name="T2" fmla="*/ 2147483646 w 37811"/>
                <a:gd name="T3" fmla="*/ 2147483646 h 23791"/>
                <a:gd name="T4" fmla="*/ 2147483646 w 37811"/>
                <a:gd name="T5" fmla="*/ 2147483646 h 23791"/>
                <a:gd name="T6" fmla="*/ 2147483646 w 37811"/>
                <a:gd name="T7" fmla="*/ 2147483646 h 23791"/>
                <a:gd name="T8" fmla="*/ 2147483646 w 37811"/>
                <a:gd name="T9" fmla="*/ 2147483646 h 23791"/>
                <a:gd name="T10" fmla="*/ 2147483646 w 37811"/>
                <a:gd name="T11" fmla="*/ 2147483646 h 23791"/>
                <a:gd name="T12" fmla="*/ 2147483646 w 37811"/>
                <a:gd name="T13" fmla="*/ 2147483646 h 23791"/>
                <a:gd name="T14" fmla="*/ 2147483646 w 37811"/>
                <a:gd name="T15" fmla="*/ 2147483646 h 23791"/>
                <a:gd name="T16" fmla="*/ 2147483646 w 37811"/>
                <a:gd name="T17" fmla="*/ 2147483646 h 23791"/>
                <a:gd name="T18" fmla="*/ 2147483646 w 37811"/>
                <a:gd name="T19" fmla="*/ 2147483646 h 23791"/>
                <a:gd name="T20" fmla="*/ 2147483646 w 37811"/>
                <a:gd name="T21" fmla="*/ 2147483646 h 23791"/>
                <a:gd name="T22" fmla="*/ 2147483646 w 37811"/>
                <a:gd name="T23" fmla="*/ 2147483646 h 23791"/>
                <a:gd name="T24" fmla="*/ 2147483646 w 37811"/>
                <a:gd name="T25" fmla="*/ 2147483646 h 23791"/>
                <a:gd name="T26" fmla="*/ 2147483646 w 37811"/>
                <a:gd name="T27" fmla="*/ 2147483646 h 23791"/>
                <a:gd name="T28" fmla="*/ 2147483646 w 37811"/>
                <a:gd name="T29" fmla="*/ 2147483646 h 23791"/>
                <a:gd name="T30" fmla="*/ 2147483646 w 37811"/>
                <a:gd name="T31" fmla="*/ 2147483646 h 23791"/>
                <a:gd name="T32" fmla="*/ 2147483646 w 37811"/>
                <a:gd name="T33" fmla="*/ 2147483646 h 23791"/>
                <a:gd name="T34" fmla="*/ 2147483646 w 37811"/>
                <a:gd name="T35" fmla="*/ 2147483646 h 23791"/>
                <a:gd name="T36" fmla="*/ 2147483646 w 37811"/>
                <a:gd name="T37" fmla="*/ 2147483646 h 23791"/>
                <a:gd name="T38" fmla="*/ 2147483646 w 37811"/>
                <a:gd name="T39" fmla="*/ 2147483646 h 23791"/>
                <a:gd name="T40" fmla="*/ 2147483646 w 37811"/>
                <a:gd name="T41" fmla="*/ 2147483646 h 23791"/>
                <a:gd name="T42" fmla="*/ 2147483646 w 37811"/>
                <a:gd name="T43" fmla="*/ 2147483646 h 23791"/>
                <a:gd name="T44" fmla="*/ 2147483646 w 37811"/>
                <a:gd name="T45" fmla="*/ 2147483646 h 23791"/>
                <a:gd name="T46" fmla="*/ 2147483646 w 37811"/>
                <a:gd name="T47" fmla="*/ 2147483646 h 23791"/>
                <a:gd name="T48" fmla="*/ 2147483646 w 37811"/>
                <a:gd name="T49" fmla="*/ 2147483646 h 23791"/>
                <a:gd name="T50" fmla="*/ 2147483646 w 37811"/>
                <a:gd name="T51" fmla="*/ 2147483646 h 23791"/>
                <a:gd name="T52" fmla="*/ 2147483646 w 37811"/>
                <a:gd name="T53" fmla="*/ 2147483646 h 23791"/>
                <a:gd name="T54" fmla="*/ 2147483646 w 37811"/>
                <a:gd name="T55" fmla="*/ 2147483646 h 23791"/>
                <a:gd name="T56" fmla="*/ 2147483646 w 37811"/>
                <a:gd name="T57" fmla="*/ 2147483646 h 23791"/>
                <a:gd name="T58" fmla="*/ 2147483646 w 37811"/>
                <a:gd name="T59" fmla="*/ 2147483646 h 23791"/>
                <a:gd name="T60" fmla="*/ 2147483646 w 37811"/>
                <a:gd name="T61" fmla="*/ 2147483646 h 23791"/>
                <a:gd name="T62" fmla="*/ 2147483646 w 37811"/>
                <a:gd name="T63" fmla="*/ 2147483646 h 23791"/>
                <a:gd name="T64" fmla="*/ 2147483646 w 37811"/>
                <a:gd name="T65" fmla="*/ 2147483646 h 23791"/>
                <a:gd name="T66" fmla="*/ 2147483646 w 37811"/>
                <a:gd name="T67" fmla="*/ 2147483646 h 23791"/>
                <a:gd name="T68" fmla="*/ 2147483646 w 37811"/>
                <a:gd name="T69" fmla="*/ 2147483646 h 23791"/>
                <a:gd name="T70" fmla="*/ 2147483646 w 37811"/>
                <a:gd name="T71" fmla="*/ 2147483646 h 23791"/>
                <a:gd name="T72" fmla="*/ 2147483646 w 37811"/>
                <a:gd name="T73" fmla="*/ 2147483646 h 23791"/>
                <a:gd name="T74" fmla="*/ 2147483646 w 37811"/>
                <a:gd name="T75" fmla="*/ 2147483646 h 23791"/>
                <a:gd name="T76" fmla="*/ 2147483646 w 37811"/>
                <a:gd name="T77" fmla="*/ 2147483646 h 23791"/>
                <a:gd name="T78" fmla="*/ 2147483646 w 37811"/>
                <a:gd name="T79" fmla="*/ 2147483646 h 23791"/>
                <a:gd name="T80" fmla="*/ 2147483646 w 37811"/>
                <a:gd name="T81" fmla="*/ 2147483646 h 23791"/>
                <a:gd name="T82" fmla="*/ 2147483646 w 37811"/>
                <a:gd name="T83" fmla="*/ 2147483646 h 23791"/>
                <a:gd name="T84" fmla="*/ 2147483646 w 37811"/>
                <a:gd name="T85" fmla="*/ 2147483646 h 23791"/>
                <a:gd name="T86" fmla="*/ 2147483646 w 37811"/>
                <a:gd name="T87" fmla="*/ 2147483646 h 23791"/>
                <a:gd name="T88" fmla="*/ 2147483646 w 37811"/>
                <a:gd name="T89" fmla="*/ 2147483646 h 23791"/>
                <a:gd name="T90" fmla="*/ 2147483646 w 37811"/>
                <a:gd name="T91" fmla="*/ 2147483646 h 23791"/>
                <a:gd name="T92" fmla="*/ 2147483646 w 37811"/>
                <a:gd name="T93" fmla="*/ 2147483646 h 23791"/>
                <a:gd name="T94" fmla="*/ 2147483646 w 37811"/>
                <a:gd name="T95" fmla="*/ 2147483646 h 23791"/>
                <a:gd name="T96" fmla="*/ 2147483646 w 37811"/>
                <a:gd name="T97" fmla="*/ 2147483646 h 23791"/>
                <a:gd name="T98" fmla="*/ 2147483646 w 37811"/>
                <a:gd name="T99" fmla="*/ 2147483646 h 23791"/>
                <a:gd name="T100" fmla="*/ 2147483646 w 37811"/>
                <a:gd name="T101" fmla="*/ 2147483646 h 23791"/>
                <a:gd name="T102" fmla="*/ 2147483646 w 37811"/>
                <a:gd name="T103" fmla="*/ 2147483646 h 23791"/>
                <a:gd name="T104" fmla="*/ 2147483646 w 37811"/>
                <a:gd name="T105" fmla="*/ 2147483646 h 23791"/>
                <a:gd name="T106" fmla="*/ 2147483646 w 37811"/>
                <a:gd name="T107" fmla="*/ 2147483646 h 23791"/>
                <a:gd name="T108" fmla="*/ 2147483646 w 37811"/>
                <a:gd name="T109" fmla="*/ 2147483646 h 23791"/>
                <a:gd name="T110" fmla="*/ 2147483646 w 37811"/>
                <a:gd name="T111" fmla="*/ 2147483646 h 23791"/>
                <a:gd name="T112" fmla="*/ 2147483646 w 37811"/>
                <a:gd name="T113" fmla="*/ 2147483646 h 23791"/>
                <a:gd name="T114" fmla="*/ 2147483646 w 37811"/>
                <a:gd name="T115" fmla="*/ 2147483646 h 23791"/>
                <a:gd name="T116" fmla="*/ 2147483646 w 37811"/>
                <a:gd name="T117" fmla="*/ 2147483646 h 23791"/>
                <a:gd name="T118" fmla="*/ 2147483646 w 37811"/>
                <a:gd name="T119" fmla="*/ 2147483646 h 23791"/>
                <a:gd name="T120" fmla="*/ 2147483646 w 37811"/>
                <a:gd name="T121" fmla="*/ 2147483646 h 23791"/>
                <a:gd name="T122" fmla="*/ 2147483646 w 37811"/>
                <a:gd name="T123" fmla="*/ 2147483646 h 23791"/>
                <a:gd name="T124" fmla="*/ 2147483646 w 37811"/>
                <a:gd name="T125" fmla="*/ 2147483646 h 2379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37811" h="23791">
                  <a:moveTo>
                    <a:pt x="7942" y="19809"/>
                  </a:moveTo>
                  <a:lnTo>
                    <a:pt x="7942" y="19809"/>
                  </a:lnTo>
                  <a:cubicBezTo>
                    <a:pt x="7924" y="19790"/>
                    <a:pt x="7924" y="19790"/>
                    <a:pt x="7924" y="19790"/>
                  </a:cubicBezTo>
                  <a:cubicBezTo>
                    <a:pt x="7904" y="19771"/>
                    <a:pt x="7904" y="19771"/>
                    <a:pt x="7904" y="19771"/>
                  </a:cubicBezTo>
                  <a:cubicBezTo>
                    <a:pt x="7866" y="19771"/>
                    <a:pt x="7866" y="19771"/>
                    <a:pt x="7866" y="19771"/>
                  </a:cubicBezTo>
                  <a:cubicBezTo>
                    <a:pt x="7885" y="19790"/>
                    <a:pt x="7885" y="19790"/>
                    <a:pt x="7885" y="19790"/>
                  </a:cubicBezTo>
                  <a:cubicBezTo>
                    <a:pt x="7904" y="19790"/>
                    <a:pt x="7904" y="19790"/>
                    <a:pt x="7904" y="19790"/>
                  </a:cubicBezTo>
                  <a:cubicBezTo>
                    <a:pt x="7904" y="19828"/>
                    <a:pt x="7904" y="19828"/>
                    <a:pt x="7904" y="19828"/>
                  </a:cubicBezTo>
                  <a:cubicBezTo>
                    <a:pt x="7924" y="19867"/>
                    <a:pt x="7924" y="19867"/>
                    <a:pt x="7924" y="19867"/>
                  </a:cubicBezTo>
                  <a:cubicBezTo>
                    <a:pt x="7942" y="19886"/>
                    <a:pt x="7942" y="19886"/>
                    <a:pt x="7942" y="19886"/>
                  </a:cubicBezTo>
                  <a:cubicBezTo>
                    <a:pt x="7980" y="19867"/>
                    <a:pt x="7980" y="19867"/>
                    <a:pt x="7980" y="19867"/>
                  </a:cubicBezTo>
                  <a:cubicBezTo>
                    <a:pt x="7980" y="19847"/>
                    <a:pt x="7980" y="19847"/>
                    <a:pt x="7980" y="19847"/>
                  </a:cubicBezTo>
                  <a:cubicBezTo>
                    <a:pt x="7961" y="19828"/>
                    <a:pt x="7961" y="19828"/>
                    <a:pt x="7961" y="19828"/>
                  </a:cubicBezTo>
                  <a:lnTo>
                    <a:pt x="7942" y="19809"/>
                  </a:lnTo>
                  <a:close/>
                  <a:moveTo>
                    <a:pt x="6514" y="17733"/>
                  </a:moveTo>
                  <a:lnTo>
                    <a:pt x="6514" y="17733"/>
                  </a:lnTo>
                  <a:cubicBezTo>
                    <a:pt x="6495" y="17657"/>
                    <a:pt x="6495" y="17657"/>
                    <a:pt x="6495" y="17657"/>
                  </a:cubicBezTo>
                  <a:cubicBezTo>
                    <a:pt x="6476" y="17600"/>
                    <a:pt x="6476" y="17600"/>
                    <a:pt x="6476" y="17600"/>
                  </a:cubicBezTo>
                  <a:cubicBezTo>
                    <a:pt x="6456" y="17542"/>
                    <a:pt x="6456" y="17542"/>
                    <a:pt x="6456" y="17542"/>
                  </a:cubicBezTo>
                  <a:cubicBezTo>
                    <a:pt x="6456" y="17505"/>
                    <a:pt x="6456" y="17505"/>
                    <a:pt x="6456" y="17505"/>
                  </a:cubicBezTo>
                  <a:cubicBezTo>
                    <a:pt x="6438" y="17485"/>
                    <a:pt x="6438" y="17485"/>
                    <a:pt x="6438" y="17485"/>
                  </a:cubicBezTo>
                  <a:cubicBezTo>
                    <a:pt x="6456" y="17428"/>
                    <a:pt x="6456" y="17428"/>
                    <a:pt x="6456" y="17428"/>
                  </a:cubicBezTo>
                  <a:cubicBezTo>
                    <a:pt x="6438" y="17390"/>
                    <a:pt x="6438" y="17390"/>
                    <a:pt x="6438" y="17390"/>
                  </a:cubicBezTo>
                  <a:cubicBezTo>
                    <a:pt x="6456" y="17371"/>
                    <a:pt x="6456" y="17371"/>
                    <a:pt x="6456" y="17371"/>
                  </a:cubicBezTo>
                  <a:cubicBezTo>
                    <a:pt x="6476" y="17352"/>
                    <a:pt x="6476" y="17352"/>
                    <a:pt x="6476" y="17352"/>
                  </a:cubicBezTo>
                  <a:cubicBezTo>
                    <a:pt x="6476" y="17314"/>
                    <a:pt x="6476" y="17314"/>
                    <a:pt x="6476" y="17314"/>
                  </a:cubicBezTo>
                  <a:cubicBezTo>
                    <a:pt x="6495" y="17276"/>
                    <a:pt x="6495" y="17276"/>
                    <a:pt x="6495" y="17276"/>
                  </a:cubicBezTo>
                  <a:cubicBezTo>
                    <a:pt x="6495" y="17257"/>
                    <a:pt x="6495" y="17257"/>
                    <a:pt x="6495" y="17257"/>
                  </a:cubicBezTo>
                  <a:cubicBezTo>
                    <a:pt x="6476" y="17219"/>
                    <a:pt x="6476" y="17219"/>
                    <a:pt x="6476" y="17219"/>
                  </a:cubicBezTo>
                  <a:cubicBezTo>
                    <a:pt x="6476" y="17180"/>
                    <a:pt x="6476" y="17180"/>
                    <a:pt x="6476" y="17180"/>
                  </a:cubicBezTo>
                  <a:cubicBezTo>
                    <a:pt x="6456" y="17143"/>
                    <a:pt x="6456" y="17143"/>
                    <a:pt x="6456" y="17143"/>
                  </a:cubicBezTo>
                  <a:cubicBezTo>
                    <a:pt x="6419" y="17009"/>
                    <a:pt x="6419" y="17009"/>
                    <a:pt x="6419" y="17009"/>
                  </a:cubicBezTo>
                  <a:cubicBezTo>
                    <a:pt x="6400" y="16952"/>
                    <a:pt x="6400" y="16952"/>
                    <a:pt x="6400" y="16952"/>
                  </a:cubicBezTo>
                  <a:cubicBezTo>
                    <a:pt x="6361" y="16933"/>
                    <a:pt x="6361" y="16933"/>
                    <a:pt x="6361" y="16933"/>
                  </a:cubicBezTo>
                  <a:cubicBezTo>
                    <a:pt x="6361" y="16895"/>
                    <a:pt x="6361" y="16895"/>
                    <a:pt x="6361" y="16895"/>
                  </a:cubicBezTo>
                  <a:cubicBezTo>
                    <a:pt x="6304" y="16857"/>
                    <a:pt x="6304" y="16857"/>
                    <a:pt x="6304" y="16857"/>
                  </a:cubicBezTo>
                  <a:cubicBezTo>
                    <a:pt x="6304" y="16876"/>
                    <a:pt x="6304" y="16876"/>
                    <a:pt x="6304" y="16876"/>
                  </a:cubicBezTo>
                  <a:cubicBezTo>
                    <a:pt x="6285" y="16914"/>
                    <a:pt x="6285" y="16914"/>
                    <a:pt x="6285" y="16914"/>
                  </a:cubicBezTo>
                  <a:cubicBezTo>
                    <a:pt x="6209" y="17048"/>
                    <a:pt x="6209" y="17048"/>
                    <a:pt x="6209" y="17048"/>
                  </a:cubicBezTo>
                  <a:cubicBezTo>
                    <a:pt x="6114" y="17219"/>
                    <a:pt x="6114" y="17219"/>
                    <a:pt x="6114" y="17219"/>
                  </a:cubicBezTo>
                  <a:cubicBezTo>
                    <a:pt x="6019" y="17409"/>
                    <a:pt x="6019" y="17409"/>
                    <a:pt x="6019" y="17409"/>
                  </a:cubicBezTo>
                  <a:cubicBezTo>
                    <a:pt x="5943" y="17561"/>
                    <a:pt x="5943" y="17561"/>
                    <a:pt x="5943" y="17561"/>
                  </a:cubicBezTo>
                  <a:cubicBezTo>
                    <a:pt x="5923" y="17619"/>
                    <a:pt x="5923" y="17619"/>
                    <a:pt x="5923" y="17619"/>
                  </a:cubicBezTo>
                  <a:cubicBezTo>
                    <a:pt x="5904" y="17714"/>
                    <a:pt x="5904" y="17714"/>
                    <a:pt x="5904" y="17714"/>
                  </a:cubicBezTo>
                  <a:cubicBezTo>
                    <a:pt x="5885" y="17771"/>
                    <a:pt x="5885" y="17771"/>
                    <a:pt x="5885" y="17771"/>
                  </a:cubicBezTo>
                  <a:cubicBezTo>
                    <a:pt x="5885" y="17828"/>
                    <a:pt x="5885" y="17828"/>
                    <a:pt x="5885" y="17828"/>
                  </a:cubicBezTo>
                  <a:cubicBezTo>
                    <a:pt x="5904" y="17905"/>
                    <a:pt x="5904" y="17905"/>
                    <a:pt x="5904" y="17905"/>
                  </a:cubicBezTo>
                  <a:cubicBezTo>
                    <a:pt x="5885" y="17962"/>
                    <a:pt x="5885" y="17962"/>
                    <a:pt x="5885" y="17962"/>
                  </a:cubicBezTo>
                  <a:cubicBezTo>
                    <a:pt x="5866" y="18000"/>
                    <a:pt x="5866" y="18000"/>
                    <a:pt x="5866" y="18000"/>
                  </a:cubicBezTo>
                  <a:cubicBezTo>
                    <a:pt x="5847" y="18057"/>
                    <a:pt x="5847" y="18057"/>
                    <a:pt x="5847" y="18057"/>
                  </a:cubicBezTo>
                  <a:cubicBezTo>
                    <a:pt x="5809" y="18095"/>
                    <a:pt x="5809" y="18095"/>
                    <a:pt x="5809" y="18095"/>
                  </a:cubicBezTo>
                  <a:cubicBezTo>
                    <a:pt x="5790" y="18133"/>
                    <a:pt x="5790" y="18133"/>
                    <a:pt x="5790" y="18133"/>
                  </a:cubicBezTo>
                  <a:cubicBezTo>
                    <a:pt x="5752" y="18171"/>
                    <a:pt x="5752" y="18171"/>
                    <a:pt x="5752" y="18171"/>
                  </a:cubicBezTo>
                  <a:cubicBezTo>
                    <a:pt x="5733" y="18171"/>
                    <a:pt x="5733" y="18171"/>
                    <a:pt x="5733" y="18171"/>
                  </a:cubicBezTo>
                  <a:cubicBezTo>
                    <a:pt x="5733" y="18114"/>
                    <a:pt x="5733" y="18114"/>
                    <a:pt x="5733" y="18114"/>
                  </a:cubicBezTo>
                  <a:cubicBezTo>
                    <a:pt x="5714" y="18095"/>
                    <a:pt x="5714" y="18095"/>
                    <a:pt x="5714" y="18095"/>
                  </a:cubicBezTo>
                  <a:cubicBezTo>
                    <a:pt x="5694" y="18057"/>
                    <a:pt x="5694" y="18057"/>
                    <a:pt x="5694" y="18057"/>
                  </a:cubicBezTo>
                  <a:cubicBezTo>
                    <a:pt x="5676" y="18057"/>
                    <a:pt x="5676" y="18057"/>
                    <a:pt x="5676" y="18057"/>
                  </a:cubicBezTo>
                  <a:cubicBezTo>
                    <a:pt x="5638" y="18095"/>
                    <a:pt x="5638" y="18095"/>
                    <a:pt x="5638" y="18095"/>
                  </a:cubicBezTo>
                  <a:cubicBezTo>
                    <a:pt x="5657" y="18114"/>
                    <a:pt x="5657" y="18114"/>
                    <a:pt x="5657" y="18114"/>
                  </a:cubicBezTo>
                  <a:cubicBezTo>
                    <a:pt x="5657" y="18133"/>
                    <a:pt x="5657" y="18133"/>
                    <a:pt x="5657" y="18133"/>
                  </a:cubicBezTo>
                  <a:cubicBezTo>
                    <a:pt x="5657" y="18152"/>
                    <a:pt x="5657" y="18152"/>
                    <a:pt x="5657" y="18152"/>
                  </a:cubicBezTo>
                  <a:cubicBezTo>
                    <a:pt x="5638" y="18133"/>
                    <a:pt x="5638" y="18133"/>
                    <a:pt x="5638" y="18133"/>
                  </a:cubicBezTo>
                  <a:cubicBezTo>
                    <a:pt x="5638" y="18114"/>
                    <a:pt x="5638" y="18114"/>
                    <a:pt x="5638" y="18114"/>
                  </a:cubicBezTo>
                  <a:cubicBezTo>
                    <a:pt x="5618" y="18095"/>
                    <a:pt x="5618" y="18095"/>
                    <a:pt x="5618" y="18095"/>
                  </a:cubicBezTo>
                  <a:cubicBezTo>
                    <a:pt x="5618" y="18114"/>
                    <a:pt x="5618" y="18114"/>
                    <a:pt x="5618" y="18114"/>
                  </a:cubicBezTo>
                  <a:cubicBezTo>
                    <a:pt x="5618" y="18152"/>
                    <a:pt x="5618" y="18152"/>
                    <a:pt x="5618" y="18152"/>
                  </a:cubicBezTo>
                  <a:cubicBezTo>
                    <a:pt x="5618" y="18171"/>
                    <a:pt x="5618" y="18171"/>
                    <a:pt x="5618" y="18171"/>
                  </a:cubicBezTo>
                  <a:cubicBezTo>
                    <a:pt x="5618" y="18190"/>
                    <a:pt x="5618" y="18190"/>
                    <a:pt x="5618" y="18190"/>
                  </a:cubicBezTo>
                  <a:cubicBezTo>
                    <a:pt x="5638" y="18209"/>
                    <a:pt x="5638" y="18209"/>
                    <a:pt x="5638" y="18209"/>
                  </a:cubicBezTo>
                  <a:cubicBezTo>
                    <a:pt x="5638" y="18228"/>
                    <a:pt x="5638" y="18228"/>
                    <a:pt x="5638" y="18228"/>
                  </a:cubicBezTo>
                  <a:cubicBezTo>
                    <a:pt x="5657" y="18247"/>
                    <a:pt x="5657" y="18247"/>
                    <a:pt x="5657" y="18247"/>
                  </a:cubicBezTo>
                  <a:cubicBezTo>
                    <a:pt x="5638" y="18267"/>
                    <a:pt x="5638" y="18267"/>
                    <a:pt x="5638" y="18267"/>
                  </a:cubicBezTo>
                  <a:cubicBezTo>
                    <a:pt x="5657" y="18285"/>
                    <a:pt x="5657" y="18285"/>
                    <a:pt x="5657" y="18285"/>
                  </a:cubicBezTo>
                  <a:cubicBezTo>
                    <a:pt x="5676" y="18304"/>
                    <a:pt x="5676" y="18304"/>
                    <a:pt x="5676" y="18304"/>
                  </a:cubicBezTo>
                  <a:cubicBezTo>
                    <a:pt x="5676" y="18323"/>
                    <a:pt x="5676" y="18323"/>
                    <a:pt x="5676" y="18323"/>
                  </a:cubicBezTo>
                  <a:cubicBezTo>
                    <a:pt x="5676" y="18362"/>
                    <a:pt x="5676" y="18362"/>
                    <a:pt x="5676" y="18362"/>
                  </a:cubicBezTo>
                  <a:cubicBezTo>
                    <a:pt x="5733" y="18457"/>
                    <a:pt x="5733" y="18457"/>
                    <a:pt x="5733" y="18457"/>
                  </a:cubicBezTo>
                  <a:cubicBezTo>
                    <a:pt x="5771" y="18533"/>
                    <a:pt x="5771" y="18533"/>
                    <a:pt x="5771" y="18533"/>
                  </a:cubicBezTo>
                  <a:cubicBezTo>
                    <a:pt x="5790" y="18666"/>
                    <a:pt x="5790" y="18666"/>
                    <a:pt x="5790" y="18666"/>
                  </a:cubicBezTo>
                  <a:cubicBezTo>
                    <a:pt x="5771" y="18743"/>
                    <a:pt x="5771" y="18743"/>
                    <a:pt x="5771" y="18743"/>
                  </a:cubicBezTo>
                  <a:cubicBezTo>
                    <a:pt x="5714" y="18819"/>
                    <a:pt x="5714" y="18819"/>
                    <a:pt x="5714" y="18819"/>
                  </a:cubicBezTo>
                  <a:cubicBezTo>
                    <a:pt x="5657" y="18933"/>
                    <a:pt x="5657" y="18933"/>
                    <a:pt x="5657" y="18933"/>
                  </a:cubicBezTo>
                  <a:cubicBezTo>
                    <a:pt x="5599" y="18952"/>
                    <a:pt x="5599" y="18952"/>
                    <a:pt x="5599" y="18952"/>
                  </a:cubicBezTo>
                  <a:cubicBezTo>
                    <a:pt x="5562" y="19009"/>
                    <a:pt x="5562" y="19009"/>
                    <a:pt x="5562" y="19009"/>
                  </a:cubicBezTo>
                  <a:cubicBezTo>
                    <a:pt x="5466" y="19200"/>
                    <a:pt x="5466" y="19200"/>
                    <a:pt x="5466" y="19200"/>
                  </a:cubicBezTo>
                  <a:cubicBezTo>
                    <a:pt x="5333" y="19333"/>
                    <a:pt x="5333" y="19333"/>
                    <a:pt x="5333" y="19333"/>
                  </a:cubicBezTo>
                  <a:cubicBezTo>
                    <a:pt x="5295" y="19352"/>
                    <a:pt x="5295" y="19352"/>
                    <a:pt x="5295" y="19352"/>
                  </a:cubicBezTo>
                  <a:cubicBezTo>
                    <a:pt x="5257" y="19352"/>
                    <a:pt x="5257" y="19352"/>
                    <a:pt x="5257" y="19352"/>
                  </a:cubicBezTo>
                  <a:cubicBezTo>
                    <a:pt x="5200" y="19276"/>
                    <a:pt x="5200" y="19276"/>
                    <a:pt x="5200" y="19276"/>
                  </a:cubicBezTo>
                  <a:cubicBezTo>
                    <a:pt x="5200" y="19219"/>
                    <a:pt x="5200" y="19219"/>
                    <a:pt x="5200" y="19219"/>
                  </a:cubicBezTo>
                  <a:cubicBezTo>
                    <a:pt x="5181" y="19181"/>
                    <a:pt x="5181" y="19181"/>
                    <a:pt x="5181" y="19181"/>
                  </a:cubicBezTo>
                  <a:cubicBezTo>
                    <a:pt x="5161" y="19200"/>
                    <a:pt x="5161" y="19200"/>
                    <a:pt x="5161" y="19200"/>
                  </a:cubicBezTo>
                  <a:cubicBezTo>
                    <a:pt x="5161" y="19257"/>
                    <a:pt x="5161" y="19257"/>
                    <a:pt x="5161" y="19257"/>
                  </a:cubicBezTo>
                  <a:cubicBezTo>
                    <a:pt x="5142" y="19276"/>
                    <a:pt x="5142" y="19276"/>
                    <a:pt x="5142" y="19276"/>
                  </a:cubicBezTo>
                  <a:cubicBezTo>
                    <a:pt x="5181" y="19352"/>
                    <a:pt x="5181" y="19352"/>
                    <a:pt x="5181" y="19352"/>
                  </a:cubicBezTo>
                  <a:cubicBezTo>
                    <a:pt x="5257" y="19409"/>
                    <a:pt x="5257" y="19409"/>
                    <a:pt x="5257" y="19409"/>
                  </a:cubicBezTo>
                  <a:cubicBezTo>
                    <a:pt x="5314" y="19409"/>
                    <a:pt x="5314" y="19409"/>
                    <a:pt x="5314" y="19409"/>
                  </a:cubicBezTo>
                  <a:cubicBezTo>
                    <a:pt x="5371" y="19371"/>
                    <a:pt x="5371" y="19371"/>
                    <a:pt x="5371" y="19371"/>
                  </a:cubicBezTo>
                  <a:cubicBezTo>
                    <a:pt x="5923" y="18819"/>
                    <a:pt x="5923" y="18819"/>
                    <a:pt x="5923" y="18819"/>
                  </a:cubicBezTo>
                  <a:cubicBezTo>
                    <a:pt x="6095" y="18666"/>
                    <a:pt x="6095" y="18666"/>
                    <a:pt x="6095" y="18666"/>
                  </a:cubicBezTo>
                  <a:cubicBezTo>
                    <a:pt x="6133" y="18628"/>
                    <a:pt x="6133" y="18628"/>
                    <a:pt x="6133" y="18628"/>
                  </a:cubicBezTo>
                  <a:cubicBezTo>
                    <a:pt x="6285" y="18476"/>
                    <a:pt x="6285" y="18476"/>
                    <a:pt x="6285" y="18476"/>
                  </a:cubicBezTo>
                  <a:cubicBezTo>
                    <a:pt x="6380" y="18381"/>
                    <a:pt x="6380" y="18381"/>
                    <a:pt x="6380" y="18381"/>
                  </a:cubicBezTo>
                  <a:cubicBezTo>
                    <a:pt x="6380" y="18343"/>
                    <a:pt x="6380" y="18343"/>
                    <a:pt x="6380" y="18343"/>
                  </a:cubicBezTo>
                  <a:cubicBezTo>
                    <a:pt x="6400" y="18323"/>
                    <a:pt x="6400" y="18323"/>
                    <a:pt x="6400" y="18323"/>
                  </a:cubicBezTo>
                  <a:cubicBezTo>
                    <a:pt x="6380" y="18304"/>
                    <a:pt x="6380" y="18304"/>
                    <a:pt x="6380" y="18304"/>
                  </a:cubicBezTo>
                  <a:cubicBezTo>
                    <a:pt x="6361" y="18304"/>
                    <a:pt x="6361" y="18304"/>
                    <a:pt x="6361" y="18304"/>
                  </a:cubicBezTo>
                  <a:cubicBezTo>
                    <a:pt x="6361" y="18323"/>
                    <a:pt x="6361" y="18323"/>
                    <a:pt x="6361" y="18323"/>
                  </a:cubicBezTo>
                  <a:cubicBezTo>
                    <a:pt x="6342" y="18343"/>
                    <a:pt x="6342" y="18343"/>
                    <a:pt x="6342" y="18343"/>
                  </a:cubicBezTo>
                  <a:cubicBezTo>
                    <a:pt x="6324" y="18343"/>
                    <a:pt x="6324" y="18343"/>
                    <a:pt x="6324" y="18343"/>
                  </a:cubicBezTo>
                  <a:cubicBezTo>
                    <a:pt x="6324" y="18362"/>
                    <a:pt x="6324" y="18362"/>
                    <a:pt x="6324" y="18362"/>
                  </a:cubicBezTo>
                  <a:cubicBezTo>
                    <a:pt x="6285" y="18381"/>
                    <a:pt x="6285" y="18381"/>
                    <a:pt x="6285" y="18381"/>
                  </a:cubicBezTo>
                  <a:cubicBezTo>
                    <a:pt x="6266" y="18419"/>
                    <a:pt x="6266" y="18419"/>
                    <a:pt x="6266" y="18419"/>
                  </a:cubicBezTo>
                  <a:cubicBezTo>
                    <a:pt x="6247" y="18457"/>
                    <a:pt x="6247" y="18457"/>
                    <a:pt x="6247" y="18457"/>
                  </a:cubicBezTo>
                  <a:cubicBezTo>
                    <a:pt x="6209" y="18495"/>
                    <a:pt x="6209" y="18495"/>
                    <a:pt x="6209" y="18495"/>
                  </a:cubicBezTo>
                  <a:cubicBezTo>
                    <a:pt x="6171" y="18514"/>
                    <a:pt x="6171" y="18514"/>
                    <a:pt x="6171" y="18514"/>
                  </a:cubicBezTo>
                  <a:cubicBezTo>
                    <a:pt x="6152" y="18533"/>
                    <a:pt x="6152" y="18533"/>
                    <a:pt x="6152" y="18533"/>
                  </a:cubicBezTo>
                  <a:cubicBezTo>
                    <a:pt x="6152" y="18552"/>
                    <a:pt x="6152" y="18552"/>
                    <a:pt x="6152" y="18552"/>
                  </a:cubicBezTo>
                  <a:cubicBezTo>
                    <a:pt x="6133" y="18552"/>
                    <a:pt x="6133" y="18552"/>
                    <a:pt x="6133" y="18552"/>
                  </a:cubicBezTo>
                  <a:cubicBezTo>
                    <a:pt x="6114" y="18552"/>
                    <a:pt x="6114" y="18552"/>
                    <a:pt x="6114" y="18552"/>
                  </a:cubicBezTo>
                  <a:cubicBezTo>
                    <a:pt x="6095" y="18571"/>
                    <a:pt x="6095" y="18571"/>
                    <a:pt x="6095" y="18571"/>
                  </a:cubicBezTo>
                  <a:cubicBezTo>
                    <a:pt x="6057" y="18571"/>
                    <a:pt x="6057" y="18571"/>
                    <a:pt x="6057" y="18571"/>
                  </a:cubicBezTo>
                  <a:cubicBezTo>
                    <a:pt x="6038" y="18571"/>
                    <a:pt x="6038" y="18571"/>
                    <a:pt x="6038" y="18571"/>
                  </a:cubicBezTo>
                  <a:cubicBezTo>
                    <a:pt x="6019" y="18571"/>
                    <a:pt x="6019" y="18571"/>
                    <a:pt x="6019" y="18571"/>
                  </a:cubicBezTo>
                  <a:cubicBezTo>
                    <a:pt x="5999" y="18571"/>
                    <a:pt x="5999" y="18571"/>
                    <a:pt x="5999" y="18571"/>
                  </a:cubicBezTo>
                  <a:cubicBezTo>
                    <a:pt x="5980" y="18552"/>
                    <a:pt x="5980" y="18552"/>
                    <a:pt x="5980" y="18552"/>
                  </a:cubicBezTo>
                  <a:cubicBezTo>
                    <a:pt x="5961" y="18552"/>
                    <a:pt x="5961" y="18552"/>
                    <a:pt x="5961" y="18552"/>
                  </a:cubicBezTo>
                  <a:cubicBezTo>
                    <a:pt x="5943" y="18514"/>
                    <a:pt x="5943" y="18514"/>
                    <a:pt x="5943" y="18514"/>
                  </a:cubicBezTo>
                  <a:cubicBezTo>
                    <a:pt x="5943" y="18495"/>
                    <a:pt x="5943" y="18495"/>
                    <a:pt x="5943" y="18495"/>
                  </a:cubicBezTo>
                  <a:cubicBezTo>
                    <a:pt x="5961" y="18457"/>
                    <a:pt x="5961" y="18457"/>
                    <a:pt x="5961" y="18457"/>
                  </a:cubicBezTo>
                  <a:cubicBezTo>
                    <a:pt x="5961" y="18399"/>
                    <a:pt x="5961" y="18399"/>
                    <a:pt x="5961" y="18399"/>
                  </a:cubicBezTo>
                  <a:cubicBezTo>
                    <a:pt x="5961" y="18343"/>
                    <a:pt x="5961" y="18343"/>
                    <a:pt x="5961" y="18343"/>
                  </a:cubicBezTo>
                  <a:cubicBezTo>
                    <a:pt x="5961" y="18285"/>
                    <a:pt x="5961" y="18285"/>
                    <a:pt x="5961" y="18285"/>
                  </a:cubicBezTo>
                  <a:cubicBezTo>
                    <a:pt x="5961" y="18247"/>
                    <a:pt x="5961" y="18247"/>
                    <a:pt x="5961" y="18247"/>
                  </a:cubicBezTo>
                  <a:cubicBezTo>
                    <a:pt x="5961" y="18209"/>
                    <a:pt x="5961" y="18209"/>
                    <a:pt x="5961" y="18209"/>
                  </a:cubicBezTo>
                  <a:cubicBezTo>
                    <a:pt x="5961" y="18152"/>
                    <a:pt x="5961" y="18152"/>
                    <a:pt x="5961" y="18152"/>
                  </a:cubicBezTo>
                  <a:cubicBezTo>
                    <a:pt x="5999" y="18114"/>
                    <a:pt x="5999" y="18114"/>
                    <a:pt x="5999" y="18114"/>
                  </a:cubicBezTo>
                  <a:cubicBezTo>
                    <a:pt x="6075" y="18095"/>
                    <a:pt x="6075" y="18095"/>
                    <a:pt x="6075" y="18095"/>
                  </a:cubicBezTo>
                  <a:cubicBezTo>
                    <a:pt x="6133" y="18057"/>
                    <a:pt x="6133" y="18057"/>
                    <a:pt x="6133" y="18057"/>
                  </a:cubicBezTo>
                  <a:cubicBezTo>
                    <a:pt x="6228" y="18019"/>
                    <a:pt x="6228" y="18019"/>
                    <a:pt x="6228" y="18019"/>
                  </a:cubicBezTo>
                  <a:cubicBezTo>
                    <a:pt x="6285" y="17981"/>
                    <a:pt x="6285" y="17981"/>
                    <a:pt x="6285" y="17981"/>
                  </a:cubicBezTo>
                  <a:cubicBezTo>
                    <a:pt x="6380" y="17942"/>
                    <a:pt x="6380" y="17942"/>
                    <a:pt x="6380" y="17942"/>
                  </a:cubicBezTo>
                  <a:cubicBezTo>
                    <a:pt x="6438" y="17905"/>
                    <a:pt x="6438" y="17905"/>
                    <a:pt x="6438" y="17905"/>
                  </a:cubicBezTo>
                  <a:cubicBezTo>
                    <a:pt x="6514" y="17866"/>
                    <a:pt x="6514" y="17866"/>
                    <a:pt x="6514" y="17866"/>
                  </a:cubicBezTo>
                  <a:cubicBezTo>
                    <a:pt x="6533" y="17828"/>
                    <a:pt x="6533" y="17828"/>
                    <a:pt x="6533" y="17828"/>
                  </a:cubicBezTo>
                  <a:cubicBezTo>
                    <a:pt x="6533" y="17790"/>
                    <a:pt x="6533" y="17790"/>
                    <a:pt x="6533" y="17790"/>
                  </a:cubicBezTo>
                  <a:lnTo>
                    <a:pt x="6514" y="17733"/>
                  </a:lnTo>
                  <a:close/>
                  <a:moveTo>
                    <a:pt x="8876" y="20933"/>
                  </a:moveTo>
                  <a:lnTo>
                    <a:pt x="8876" y="20933"/>
                  </a:lnTo>
                  <a:cubicBezTo>
                    <a:pt x="8895" y="20933"/>
                    <a:pt x="8895" y="20933"/>
                    <a:pt x="8895" y="20933"/>
                  </a:cubicBezTo>
                  <a:cubicBezTo>
                    <a:pt x="8933" y="20933"/>
                    <a:pt x="8933" y="20933"/>
                    <a:pt x="8933" y="20933"/>
                  </a:cubicBezTo>
                  <a:cubicBezTo>
                    <a:pt x="8933" y="20914"/>
                    <a:pt x="8933" y="20914"/>
                    <a:pt x="8933" y="20914"/>
                  </a:cubicBezTo>
                  <a:cubicBezTo>
                    <a:pt x="8971" y="20914"/>
                    <a:pt x="8971" y="20914"/>
                    <a:pt x="8971" y="20914"/>
                  </a:cubicBezTo>
                  <a:cubicBezTo>
                    <a:pt x="8990" y="20895"/>
                    <a:pt x="8990" y="20895"/>
                    <a:pt x="8990" y="20895"/>
                  </a:cubicBezTo>
                  <a:cubicBezTo>
                    <a:pt x="9047" y="20895"/>
                    <a:pt x="9047" y="20895"/>
                    <a:pt x="9047" y="20895"/>
                  </a:cubicBezTo>
                  <a:cubicBezTo>
                    <a:pt x="9066" y="20895"/>
                    <a:pt x="9066" y="20895"/>
                    <a:pt x="9066" y="20895"/>
                  </a:cubicBezTo>
                  <a:cubicBezTo>
                    <a:pt x="9104" y="20895"/>
                    <a:pt x="9104" y="20895"/>
                    <a:pt x="9104" y="20895"/>
                  </a:cubicBezTo>
                  <a:cubicBezTo>
                    <a:pt x="9123" y="20895"/>
                    <a:pt x="9123" y="20895"/>
                    <a:pt x="9123" y="20895"/>
                  </a:cubicBezTo>
                  <a:cubicBezTo>
                    <a:pt x="9143" y="20876"/>
                    <a:pt x="9143" y="20876"/>
                    <a:pt x="9143" y="20876"/>
                  </a:cubicBezTo>
                  <a:cubicBezTo>
                    <a:pt x="9219" y="20876"/>
                    <a:pt x="9219" y="20876"/>
                    <a:pt x="9219" y="20876"/>
                  </a:cubicBezTo>
                  <a:cubicBezTo>
                    <a:pt x="9276" y="20876"/>
                    <a:pt x="9276" y="20876"/>
                    <a:pt x="9276" y="20876"/>
                  </a:cubicBezTo>
                  <a:cubicBezTo>
                    <a:pt x="9295" y="20895"/>
                    <a:pt x="9295" y="20895"/>
                    <a:pt x="9295" y="20895"/>
                  </a:cubicBezTo>
                  <a:cubicBezTo>
                    <a:pt x="9314" y="20895"/>
                    <a:pt x="9314" y="20895"/>
                    <a:pt x="9314" y="20895"/>
                  </a:cubicBezTo>
                  <a:cubicBezTo>
                    <a:pt x="9352" y="20895"/>
                    <a:pt x="9352" y="20895"/>
                    <a:pt x="9352" y="20895"/>
                  </a:cubicBezTo>
                  <a:cubicBezTo>
                    <a:pt x="9390" y="20914"/>
                    <a:pt x="9390" y="20914"/>
                    <a:pt x="9390" y="20914"/>
                  </a:cubicBezTo>
                  <a:cubicBezTo>
                    <a:pt x="9428" y="20952"/>
                    <a:pt x="9428" y="20952"/>
                    <a:pt x="9428" y="20952"/>
                  </a:cubicBezTo>
                  <a:cubicBezTo>
                    <a:pt x="9466" y="20971"/>
                    <a:pt x="9466" y="20971"/>
                    <a:pt x="9466" y="20971"/>
                  </a:cubicBezTo>
                  <a:cubicBezTo>
                    <a:pt x="9580" y="20914"/>
                    <a:pt x="9580" y="20914"/>
                    <a:pt x="9580" y="20914"/>
                  </a:cubicBezTo>
                  <a:cubicBezTo>
                    <a:pt x="9600" y="20914"/>
                    <a:pt x="9600" y="20914"/>
                    <a:pt x="9600" y="20914"/>
                  </a:cubicBezTo>
                  <a:cubicBezTo>
                    <a:pt x="9657" y="20914"/>
                    <a:pt x="9657" y="20914"/>
                    <a:pt x="9657" y="20914"/>
                  </a:cubicBezTo>
                  <a:cubicBezTo>
                    <a:pt x="9752" y="20914"/>
                    <a:pt x="9752" y="20914"/>
                    <a:pt x="9752" y="20914"/>
                  </a:cubicBezTo>
                  <a:cubicBezTo>
                    <a:pt x="9809" y="20895"/>
                    <a:pt x="9809" y="20895"/>
                    <a:pt x="9809" y="20895"/>
                  </a:cubicBezTo>
                  <a:cubicBezTo>
                    <a:pt x="9847" y="20838"/>
                    <a:pt x="9847" y="20838"/>
                    <a:pt x="9847" y="20838"/>
                  </a:cubicBezTo>
                  <a:cubicBezTo>
                    <a:pt x="9885" y="20819"/>
                    <a:pt x="9885" y="20819"/>
                    <a:pt x="9885" y="20819"/>
                  </a:cubicBezTo>
                  <a:cubicBezTo>
                    <a:pt x="9942" y="20838"/>
                    <a:pt x="9942" y="20838"/>
                    <a:pt x="9942" y="20838"/>
                  </a:cubicBezTo>
                  <a:cubicBezTo>
                    <a:pt x="9981" y="20876"/>
                    <a:pt x="9981" y="20876"/>
                    <a:pt x="9981" y="20876"/>
                  </a:cubicBezTo>
                  <a:cubicBezTo>
                    <a:pt x="10057" y="20895"/>
                    <a:pt x="10057" y="20895"/>
                    <a:pt x="10057" y="20895"/>
                  </a:cubicBezTo>
                  <a:cubicBezTo>
                    <a:pt x="10095" y="20857"/>
                    <a:pt x="10095" y="20857"/>
                    <a:pt x="10095" y="20857"/>
                  </a:cubicBezTo>
                  <a:cubicBezTo>
                    <a:pt x="10057" y="20781"/>
                    <a:pt x="10057" y="20781"/>
                    <a:pt x="10057" y="20781"/>
                  </a:cubicBezTo>
                  <a:cubicBezTo>
                    <a:pt x="10038" y="20781"/>
                    <a:pt x="10038" y="20781"/>
                    <a:pt x="10038" y="20781"/>
                  </a:cubicBezTo>
                  <a:cubicBezTo>
                    <a:pt x="10038" y="20761"/>
                    <a:pt x="10038" y="20761"/>
                    <a:pt x="10038" y="20761"/>
                  </a:cubicBezTo>
                  <a:cubicBezTo>
                    <a:pt x="10019" y="20743"/>
                    <a:pt x="10019" y="20743"/>
                    <a:pt x="10019" y="20743"/>
                  </a:cubicBezTo>
                  <a:cubicBezTo>
                    <a:pt x="9981" y="20705"/>
                    <a:pt x="9981" y="20705"/>
                    <a:pt x="9981" y="20705"/>
                  </a:cubicBezTo>
                  <a:cubicBezTo>
                    <a:pt x="9924" y="20685"/>
                    <a:pt x="9924" y="20685"/>
                    <a:pt x="9924" y="20685"/>
                  </a:cubicBezTo>
                  <a:cubicBezTo>
                    <a:pt x="9885" y="20666"/>
                    <a:pt x="9885" y="20666"/>
                    <a:pt x="9885" y="20666"/>
                  </a:cubicBezTo>
                  <a:cubicBezTo>
                    <a:pt x="9866" y="20647"/>
                    <a:pt x="9866" y="20647"/>
                    <a:pt x="9866" y="20647"/>
                  </a:cubicBezTo>
                  <a:cubicBezTo>
                    <a:pt x="9847" y="20609"/>
                    <a:pt x="9847" y="20609"/>
                    <a:pt x="9847" y="20609"/>
                  </a:cubicBezTo>
                  <a:cubicBezTo>
                    <a:pt x="9828" y="20590"/>
                    <a:pt x="9828" y="20590"/>
                    <a:pt x="9828" y="20590"/>
                  </a:cubicBezTo>
                  <a:cubicBezTo>
                    <a:pt x="9790" y="20571"/>
                    <a:pt x="9790" y="20571"/>
                    <a:pt x="9790" y="20571"/>
                  </a:cubicBezTo>
                  <a:cubicBezTo>
                    <a:pt x="9752" y="20552"/>
                    <a:pt x="9752" y="20552"/>
                    <a:pt x="9752" y="20552"/>
                  </a:cubicBezTo>
                  <a:cubicBezTo>
                    <a:pt x="9695" y="20533"/>
                    <a:pt x="9695" y="20533"/>
                    <a:pt x="9695" y="20533"/>
                  </a:cubicBezTo>
                  <a:cubicBezTo>
                    <a:pt x="9676" y="20514"/>
                    <a:pt x="9676" y="20514"/>
                    <a:pt x="9676" y="20514"/>
                  </a:cubicBezTo>
                  <a:cubicBezTo>
                    <a:pt x="9657" y="20457"/>
                    <a:pt x="9657" y="20457"/>
                    <a:pt x="9657" y="20457"/>
                  </a:cubicBezTo>
                  <a:cubicBezTo>
                    <a:pt x="9657" y="20438"/>
                    <a:pt x="9657" y="20438"/>
                    <a:pt x="9657" y="20438"/>
                  </a:cubicBezTo>
                  <a:cubicBezTo>
                    <a:pt x="9676" y="20400"/>
                    <a:pt x="9676" y="20400"/>
                    <a:pt x="9676" y="20400"/>
                  </a:cubicBezTo>
                  <a:cubicBezTo>
                    <a:pt x="9733" y="20324"/>
                    <a:pt x="9733" y="20324"/>
                    <a:pt x="9733" y="20324"/>
                  </a:cubicBezTo>
                  <a:cubicBezTo>
                    <a:pt x="9771" y="20304"/>
                    <a:pt x="9771" y="20304"/>
                    <a:pt x="9771" y="20304"/>
                  </a:cubicBezTo>
                  <a:cubicBezTo>
                    <a:pt x="9771" y="20266"/>
                    <a:pt x="9771" y="20266"/>
                    <a:pt x="9771" y="20266"/>
                  </a:cubicBezTo>
                  <a:cubicBezTo>
                    <a:pt x="9752" y="20248"/>
                    <a:pt x="9752" y="20248"/>
                    <a:pt x="9752" y="20248"/>
                  </a:cubicBezTo>
                  <a:cubicBezTo>
                    <a:pt x="9714" y="20209"/>
                    <a:pt x="9714" y="20209"/>
                    <a:pt x="9714" y="20209"/>
                  </a:cubicBezTo>
                  <a:cubicBezTo>
                    <a:pt x="9676" y="20248"/>
                    <a:pt x="9676" y="20248"/>
                    <a:pt x="9676" y="20248"/>
                  </a:cubicBezTo>
                  <a:cubicBezTo>
                    <a:pt x="9657" y="20304"/>
                    <a:pt x="9657" y="20304"/>
                    <a:pt x="9657" y="20304"/>
                  </a:cubicBezTo>
                  <a:cubicBezTo>
                    <a:pt x="9619" y="20304"/>
                    <a:pt x="9619" y="20304"/>
                    <a:pt x="9619" y="20304"/>
                  </a:cubicBezTo>
                  <a:cubicBezTo>
                    <a:pt x="9580" y="20324"/>
                    <a:pt x="9580" y="20324"/>
                    <a:pt x="9580" y="20324"/>
                  </a:cubicBezTo>
                  <a:cubicBezTo>
                    <a:pt x="9561" y="20324"/>
                    <a:pt x="9561" y="20324"/>
                    <a:pt x="9561" y="20324"/>
                  </a:cubicBezTo>
                  <a:cubicBezTo>
                    <a:pt x="9524" y="20343"/>
                    <a:pt x="9524" y="20343"/>
                    <a:pt x="9524" y="20343"/>
                  </a:cubicBezTo>
                  <a:cubicBezTo>
                    <a:pt x="9485" y="20324"/>
                    <a:pt x="9485" y="20324"/>
                    <a:pt x="9485" y="20324"/>
                  </a:cubicBezTo>
                  <a:cubicBezTo>
                    <a:pt x="9428" y="20324"/>
                    <a:pt x="9428" y="20324"/>
                    <a:pt x="9428" y="20324"/>
                  </a:cubicBezTo>
                  <a:cubicBezTo>
                    <a:pt x="9371" y="20285"/>
                    <a:pt x="9371" y="20285"/>
                    <a:pt x="9371" y="20285"/>
                  </a:cubicBezTo>
                  <a:cubicBezTo>
                    <a:pt x="9333" y="20228"/>
                    <a:pt x="9333" y="20228"/>
                    <a:pt x="9333" y="20228"/>
                  </a:cubicBezTo>
                  <a:cubicBezTo>
                    <a:pt x="9295" y="20171"/>
                    <a:pt x="9295" y="20171"/>
                    <a:pt x="9295" y="20171"/>
                  </a:cubicBezTo>
                  <a:cubicBezTo>
                    <a:pt x="9276" y="20114"/>
                    <a:pt x="9276" y="20114"/>
                    <a:pt x="9276" y="20114"/>
                  </a:cubicBezTo>
                  <a:cubicBezTo>
                    <a:pt x="9257" y="20114"/>
                    <a:pt x="9257" y="20114"/>
                    <a:pt x="9257" y="20114"/>
                  </a:cubicBezTo>
                  <a:cubicBezTo>
                    <a:pt x="9238" y="20114"/>
                    <a:pt x="9238" y="20114"/>
                    <a:pt x="9238" y="20114"/>
                  </a:cubicBezTo>
                  <a:cubicBezTo>
                    <a:pt x="9199" y="20095"/>
                    <a:pt x="9199" y="20095"/>
                    <a:pt x="9199" y="20095"/>
                  </a:cubicBezTo>
                  <a:cubicBezTo>
                    <a:pt x="9123" y="20095"/>
                    <a:pt x="9123" y="20095"/>
                    <a:pt x="9123" y="20095"/>
                  </a:cubicBezTo>
                  <a:cubicBezTo>
                    <a:pt x="9104" y="20076"/>
                    <a:pt x="9104" y="20076"/>
                    <a:pt x="9104" y="20076"/>
                  </a:cubicBezTo>
                  <a:cubicBezTo>
                    <a:pt x="9085" y="20095"/>
                    <a:pt x="9085" y="20095"/>
                    <a:pt x="9085" y="20095"/>
                  </a:cubicBezTo>
                  <a:cubicBezTo>
                    <a:pt x="9066" y="20095"/>
                    <a:pt x="9066" y="20095"/>
                    <a:pt x="9066" y="20095"/>
                  </a:cubicBezTo>
                  <a:cubicBezTo>
                    <a:pt x="9047" y="20114"/>
                    <a:pt x="9047" y="20114"/>
                    <a:pt x="9047" y="20114"/>
                  </a:cubicBezTo>
                  <a:cubicBezTo>
                    <a:pt x="9028" y="20133"/>
                    <a:pt x="9028" y="20133"/>
                    <a:pt x="9028" y="20133"/>
                  </a:cubicBezTo>
                  <a:cubicBezTo>
                    <a:pt x="8990" y="20133"/>
                    <a:pt x="8990" y="20133"/>
                    <a:pt x="8990" y="20133"/>
                  </a:cubicBezTo>
                  <a:cubicBezTo>
                    <a:pt x="8952" y="20152"/>
                    <a:pt x="8952" y="20152"/>
                    <a:pt x="8952" y="20152"/>
                  </a:cubicBezTo>
                  <a:cubicBezTo>
                    <a:pt x="8933" y="20152"/>
                    <a:pt x="8933" y="20152"/>
                    <a:pt x="8933" y="20152"/>
                  </a:cubicBezTo>
                  <a:cubicBezTo>
                    <a:pt x="8895" y="20190"/>
                    <a:pt x="8895" y="20190"/>
                    <a:pt x="8895" y="20190"/>
                  </a:cubicBezTo>
                  <a:cubicBezTo>
                    <a:pt x="8876" y="20190"/>
                    <a:pt x="8876" y="20190"/>
                    <a:pt x="8876" y="20190"/>
                  </a:cubicBezTo>
                  <a:cubicBezTo>
                    <a:pt x="8857" y="20190"/>
                    <a:pt x="8857" y="20190"/>
                    <a:pt x="8857" y="20190"/>
                  </a:cubicBezTo>
                  <a:cubicBezTo>
                    <a:pt x="8818" y="20171"/>
                    <a:pt x="8818" y="20171"/>
                    <a:pt x="8818" y="20171"/>
                  </a:cubicBezTo>
                  <a:cubicBezTo>
                    <a:pt x="8800" y="20190"/>
                    <a:pt x="8800" y="20190"/>
                    <a:pt x="8800" y="20190"/>
                  </a:cubicBezTo>
                  <a:cubicBezTo>
                    <a:pt x="8762" y="20190"/>
                    <a:pt x="8762" y="20190"/>
                    <a:pt x="8762" y="20190"/>
                  </a:cubicBezTo>
                  <a:cubicBezTo>
                    <a:pt x="8742" y="20209"/>
                    <a:pt x="8742" y="20209"/>
                    <a:pt x="8742" y="20209"/>
                  </a:cubicBezTo>
                  <a:cubicBezTo>
                    <a:pt x="8704" y="20209"/>
                    <a:pt x="8704" y="20209"/>
                    <a:pt x="8704" y="20209"/>
                  </a:cubicBezTo>
                  <a:cubicBezTo>
                    <a:pt x="8666" y="20209"/>
                    <a:pt x="8666" y="20209"/>
                    <a:pt x="8666" y="20209"/>
                  </a:cubicBezTo>
                  <a:cubicBezTo>
                    <a:pt x="8628" y="20209"/>
                    <a:pt x="8628" y="20209"/>
                    <a:pt x="8628" y="20209"/>
                  </a:cubicBezTo>
                  <a:cubicBezTo>
                    <a:pt x="8571" y="20228"/>
                    <a:pt x="8571" y="20228"/>
                    <a:pt x="8571" y="20228"/>
                  </a:cubicBezTo>
                  <a:cubicBezTo>
                    <a:pt x="8552" y="20228"/>
                    <a:pt x="8552" y="20228"/>
                    <a:pt x="8552" y="20228"/>
                  </a:cubicBezTo>
                  <a:cubicBezTo>
                    <a:pt x="8514" y="20228"/>
                    <a:pt x="8514" y="20228"/>
                    <a:pt x="8514" y="20228"/>
                  </a:cubicBezTo>
                  <a:cubicBezTo>
                    <a:pt x="8495" y="20248"/>
                    <a:pt x="8495" y="20248"/>
                    <a:pt x="8495" y="20248"/>
                  </a:cubicBezTo>
                  <a:cubicBezTo>
                    <a:pt x="8476" y="20266"/>
                    <a:pt x="8476" y="20266"/>
                    <a:pt x="8476" y="20266"/>
                  </a:cubicBezTo>
                  <a:cubicBezTo>
                    <a:pt x="8457" y="20266"/>
                    <a:pt x="8457" y="20266"/>
                    <a:pt x="8457" y="20266"/>
                  </a:cubicBezTo>
                  <a:cubicBezTo>
                    <a:pt x="8437" y="20304"/>
                    <a:pt x="8437" y="20304"/>
                    <a:pt x="8437" y="20304"/>
                  </a:cubicBezTo>
                  <a:cubicBezTo>
                    <a:pt x="8419" y="20343"/>
                    <a:pt x="8419" y="20343"/>
                    <a:pt x="8419" y="20343"/>
                  </a:cubicBezTo>
                  <a:cubicBezTo>
                    <a:pt x="8400" y="20362"/>
                    <a:pt x="8400" y="20362"/>
                    <a:pt x="8400" y="20362"/>
                  </a:cubicBezTo>
                  <a:cubicBezTo>
                    <a:pt x="8381" y="20380"/>
                    <a:pt x="8381" y="20380"/>
                    <a:pt x="8381" y="20380"/>
                  </a:cubicBezTo>
                  <a:cubicBezTo>
                    <a:pt x="8361" y="20419"/>
                    <a:pt x="8361" y="20419"/>
                    <a:pt x="8361" y="20419"/>
                  </a:cubicBezTo>
                  <a:cubicBezTo>
                    <a:pt x="8342" y="20457"/>
                    <a:pt x="8342" y="20457"/>
                    <a:pt x="8342" y="20457"/>
                  </a:cubicBezTo>
                  <a:cubicBezTo>
                    <a:pt x="8323" y="20476"/>
                    <a:pt x="8323" y="20476"/>
                    <a:pt x="8323" y="20476"/>
                  </a:cubicBezTo>
                  <a:cubicBezTo>
                    <a:pt x="8285" y="20514"/>
                    <a:pt x="8285" y="20514"/>
                    <a:pt x="8285" y="20514"/>
                  </a:cubicBezTo>
                  <a:cubicBezTo>
                    <a:pt x="8247" y="20533"/>
                    <a:pt x="8247" y="20533"/>
                    <a:pt x="8247" y="20533"/>
                  </a:cubicBezTo>
                  <a:cubicBezTo>
                    <a:pt x="8209" y="20590"/>
                    <a:pt x="8209" y="20590"/>
                    <a:pt x="8209" y="20590"/>
                  </a:cubicBezTo>
                  <a:cubicBezTo>
                    <a:pt x="8190" y="20590"/>
                    <a:pt x="8190" y="20590"/>
                    <a:pt x="8190" y="20590"/>
                  </a:cubicBezTo>
                  <a:cubicBezTo>
                    <a:pt x="8133" y="20609"/>
                    <a:pt x="8133" y="20609"/>
                    <a:pt x="8133" y="20609"/>
                  </a:cubicBezTo>
                  <a:cubicBezTo>
                    <a:pt x="8114" y="20629"/>
                    <a:pt x="8114" y="20629"/>
                    <a:pt x="8114" y="20629"/>
                  </a:cubicBezTo>
                  <a:cubicBezTo>
                    <a:pt x="8095" y="20629"/>
                    <a:pt x="8095" y="20629"/>
                    <a:pt x="8095" y="20629"/>
                  </a:cubicBezTo>
                  <a:cubicBezTo>
                    <a:pt x="8056" y="20666"/>
                    <a:pt x="8056" y="20666"/>
                    <a:pt x="8056" y="20666"/>
                  </a:cubicBezTo>
                  <a:cubicBezTo>
                    <a:pt x="8019" y="20685"/>
                    <a:pt x="8019" y="20685"/>
                    <a:pt x="8019" y="20685"/>
                  </a:cubicBezTo>
                  <a:cubicBezTo>
                    <a:pt x="8019" y="20743"/>
                    <a:pt x="8019" y="20743"/>
                    <a:pt x="8019" y="20743"/>
                  </a:cubicBezTo>
                  <a:cubicBezTo>
                    <a:pt x="8019" y="20781"/>
                    <a:pt x="8019" y="20781"/>
                    <a:pt x="8019" y="20781"/>
                  </a:cubicBezTo>
                  <a:cubicBezTo>
                    <a:pt x="8038" y="20800"/>
                    <a:pt x="8038" y="20800"/>
                    <a:pt x="8038" y="20800"/>
                  </a:cubicBezTo>
                  <a:cubicBezTo>
                    <a:pt x="8056" y="20800"/>
                    <a:pt x="8056" y="20800"/>
                    <a:pt x="8056" y="20800"/>
                  </a:cubicBezTo>
                  <a:cubicBezTo>
                    <a:pt x="8095" y="20819"/>
                    <a:pt x="8095" y="20819"/>
                    <a:pt x="8095" y="20819"/>
                  </a:cubicBezTo>
                  <a:cubicBezTo>
                    <a:pt x="8114" y="20819"/>
                    <a:pt x="8114" y="20819"/>
                    <a:pt x="8114" y="20819"/>
                  </a:cubicBezTo>
                  <a:cubicBezTo>
                    <a:pt x="8152" y="20838"/>
                    <a:pt x="8152" y="20838"/>
                    <a:pt x="8152" y="20838"/>
                  </a:cubicBezTo>
                  <a:cubicBezTo>
                    <a:pt x="8171" y="20819"/>
                    <a:pt x="8171" y="20819"/>
                    <a:pt x="8171" y="20819"/>
                  </a:cubicBezTo>
                  <a:cubicBezTo>
                    <a:pt x="8266" y="20838"/>
                    <a:pt x="8266" y="20838"/>
                    <a:pt x="8266" y="20838"/>
                  </a:cubicBezTo>
                  <a:cubicBezTo>
                    <a:pt x="8305" y="20838"/>
                    <a:pt x="8305" y="20838"/>
                    <a:pt x="8305" y="20838"/>
                  </a:cubicBezTo>
                  <a:cubicBezTo>
                    <a:pt x="8361" y="20857"/>
                    <a:pt x="8361" y="20857"/>
                    <a:pt x="8361" y="20857"/>
                  </a:cubicBezTo>
                  <a:cubicBezTo>
                    <a:pt x="8400" y="20857"/>
                    <a:pt x="8400" y="20857"/>
                    <a:pt x="8400" y="20857"/>
                  </a:cubicBezTo>
                  <a:cubicBezTo>
                    <a:pt x="8437" y="20857"/>
                    <a:pt x="8437" y="20857"/>
                    <a:pt x="8437" y="20857"/>
                  </a:cubicBezTo>
                  <a:cubicBezTo>
                    <a:pt x="8495" y="20876"/>
                    <a:pt x="8495" y="20876"/>
                    <a:pt x="8495" y="20876"/>
                  </a:cubicBezTo>
                  <a:cubicBezTo>
                    <a:pt x="8514" y="20876"/>
                    <a:pt x="8514" y="20876"/>
                    <a:pt x="8514" y="20876"/>
                  </a:cubicBezTo>
                  <a:cubicBezTo>
                    <a:pt x="8609" y="20895"/>
                    <a:pt x="8609" y="20895"/>
                    <a:pt x="8609" y="20895"/>
                  </a:cubicBezTo>
                  <a:cubicBezTo>
                    <a:pt x="8628" y="20895"/>
                    <a:pt x="8628" y="20895"/>
                    <a:pt x="8628" y="20895"/>
                  </a:cubicBezTo>
                  <a:cubicBezTo>
                    <a:pt x="8647" y="20933"/>
                    <a:pt x="8647" y="20933"/>
                    <a:pt x="8647" y="20933"/>
                  </a:cubicBezTo>
                  <a:cubicBezTo>
                    <a:pt x="8723" y="20933"/>
                    <a:pt x="8723" y="20933"/>
                    <a:pt x="8723" y="20933"/>
                  </a:cubicBezTo>
                  <a:cubicBezTo>
                    <a:pt x="8781" y="20933"/>
                    <a:pt x="8781" y="20933"/>
                    <a:pt x="8781" y="20933"/>
                  </a:cubicBezTo>
                  <a:cubicBezTo>
                    <a:pt x="8800" y="20933"/>
                    <a:pt x="8800" y="20933"/>
                    <a:pt x="8800" y="20933"/>
                  </a:cubicBezTo>
                  <a:lnTo>
                    <a:pt x="8876" y="20933"/>
                  </a:lnTo>
                  <a:close/>
                  <a:moveTo>
                    <a:pt x="5123" y="18476"/>
                  </a:moveTo>
                  <a:lnTo>
                    <a:pt x="5123" y="18476"/>
                  </a:lnTo>
                  <a:cubicBezTo>
                    <a:pt x="5104" y="18476"/>
                    <a:pt x="5123" y="18438"/>
                    <a:pt x="5123" y="18419"/>
                  </a:cubicBezTo>
                  <a:cubicBezTo>
                    <a:pt x="5123" y="18419"/>
                    <a:pt x="5123" y="18362"/>
                    <a:pt x="5123" y="18343"/>
                  </a:cubicBezTo>
                  <a:cubicBezTo>
                    <a:pt x="5123" y="18323"/>
                    <a:pt x="5142" y="18076"/>
                    <a:pt x="5142" y="18076"/>
                  </a:cubicBezTo>
                  <a:lnTo>
                    <a:pt x="5104" y="18095"/>
                  </a:lnTo>
                  <a:cubicBezTo>
                    <a:pt x="5085" y="18114"/>
                    <a:pt x="5085" y="18152"/>
                    <a:pt x="5085" y="18171"/>
                  </a:cubicBezTo>
                  <a:cubicBezTo>
                    <a:pt x="5085" y="18190"/>
                    <a:pt x="5066" y="18267"/>
                    <a:pt x="5047" y="18304"/>
                  </a:cubicBezTo>
                  <a:cubicBezTo>
                    <a:pt x="5028" y="18343"/>
                    <a:pt x="5047" y="18457"/>
                    <a:pt x="5047" y="18476"/>
                  </a:cubicBezTo>
                  <a:cubicBezTo>
                    <a:pt x="5066" y="18495"/>
                    <a:pt x="5104" y="18514"/>
                    <a:pt x="5123" y="18514"/>
                  </a:cubicBezTo>
                  <a:cubicBezTo>
                    <a:pt x="5123" y="18514"/>
                    <a:pt x="5142" y="18514"/>
                    <a:pt x="5142" y="18495"/>
                  </a:cubicBezTo>
                  <a:cubicBezTo>
                    <a:pt x="5142" y="18495"/>
                    <a:pt x="5123" y="18495"/>
                    <a:pt x="5123" y="18476"/>
                  </a:cubicBezTo>
                  <a:close/>
                  <a:moveTo>
                    <a:pt x="3866" y="13371"/>
                  </a:moveTo>
                  <a:lnTo>
                    <a:pt x="3866" y="13371"/>
                  </a:lnTo>
                  <a:cubicBezTo>
                    <a:pt x="3847" y="13390"/>
                    <a:pt x="3847" y="13390"/>
                    <a:pt x="3847" y="13390"/>
                  </a:cubicBezTo>
                  <a:cubicBezTo>
                    <a:pt x="3809" y="13428"/>
                    <a:pt x="3809" y="13428"/>
                    <a:pt x="3809" y="13428"/>
                  </a:cubicBezTo>
                  <a:cubicBezTo>
                    <a:pt x="3790" y="13447"/>
                    <a:pt x="3790" y="13447"/>
                    <a:pt x="3790" y="13447"/>
                  </a:cubicBezTo>
                  <a:cubicBezTo>
                    <a:pt x="3752" y="13466"/>
                    <a:pt x="3752" y="13466"/>
                    <a:pt x="3752" y="13466"/>
                  </a:cubicBezTo>
                  <a:cubicBezTo>
                    <a:pt x="3752" y="13466"/>
                    <a:pt x="3733" y="13485"/>
                    <a:pt x="3733" y="13504"/>
                  </a:cubicBezTo>
                  <a:lnTo>
                    <a:pt x="3752" y="13523"/>
                  </a:lnTo>
                  <a:cubicBezTo>
                    <a:pt x="3752" y="13523"/>
                    <a:pt x="3771" y="13504"/>
                    <a:pt x="3790" y="13504"/>
                  </a:cubicBezTo>
                  <a:cubicBezTo>
                    <a:pt x="3790" y="13485"/>
                    <a:pt x="3809" y="13466"/>
                    <a:pt x="3809" y="13466"/>
                  </a:cubicBezTo>
                  <a:lnTo>
                    <a:pt x="3847" y="13447"/>
                  </a:lnTo>
                  <a:cubicBezTo>
                    <a:pt x="3866" y="13409"/>
                    <a:pt x="3866" y="13409"/>
                    <a:pt x="3866" y="13409"/>
                  </a:cubicBezTo>
                  <a:cubicBezTo>
                    <a:pt x="3885" y="13390"/>
                    <a:pt x="3885" y="13390"/>
                    <a:pt x="3885" y="13390"/>
                  </a:cubicBezTo>
                  <a:cubicBezTo>
                    <a:pt x="3866" y="13390"/>
                    <a:pt x="3866" y="13390"/>
                    <a:pt x="3866" y="13390"/>
                  </a:cubicBezTo>
                  <a:lnTo>
                    <a:pt x="3866" y="13371"/>
                  </a:lnTo>
                  <a:close/>
                  <a:moveTo>
                    <a:pt x="9695" y="22114"/>
                  </a:moveTo>
                  <a:lnTo>
                    <a:pt x="9695" y="22114"/>
                  </a:lnTo>
                  <a:cubicBezTo>
                    <a:pt x="9733" y="22133"/>
                    <a:pt x="9733" y="22133"/>
                    <a:pt x="9733" y="22133"/>
                  </a:cubicBezTo>
                  <a:cubicBezTo>
                    <a:pt x="9752" y="22152"/>
                    <a:pt x="9752" y="22152"/>
                    <a:pt x="9752" y="22152"/>
                  </a:cubicBezTo>
                  <a:cubicBezTo>
                    <a:pt x="9790" y="22152"/>
                    <a:pt x="9790" y="22152"/>
                    <a:pt x="9790" y="22152"/>
                  </a:cubicBezTo>
                  <a:cubicBezTo>
                    <a:pt x="9809" y="22152"/>
                    <a:pt x="9809" y="22152"/>
                    <a:pt x="9809" y="22152"/>
                  </a:cubicBezTo>
                  <a:cubicBezTo>
                    <a:pt x="9847" y="22152"/>
                    <a:pt x="9847" y="22152"/>
                    <a:pt x="9847" y="22152"/>
                  </a:cubicBezTo>
                  <a:cubicBezTo>
                    <a:pt x="9866" y="22152"/>
                    <a:pt x="9866" y="22152"/>
                    <a:pt x="9866" y="22152"/>
                  </a:cubicBezTo>
                  <a:cubicBezTo>
                    <a:pt x="9905" y="22114"/>
                    <a:pt x="9905" y="22114"/>
                    <a:pt x="9905" y="22114"/>
                  </a:cubicBezTo>
                  <a:cubicBezTo>
                    <a:pt x="9905" y="22095"/>
                    <a:pt x="9905" y="22095"/>
                    <a:pt x="9905" y="22095"/>
                  </a:cubicBezTo>
                  <a:cubicBezTo>
                    <a:pt x="9924" y="22076"/>
                    <a:pt x="9924" y="22076"/>
                    <a:pt x="9924" y="22076"/>
                  </a:cubicBezTo>
                  <a:cubicBezTo>
                    <a:pt x="9924" y="22038"/>
                    <a:pt x="9924" y="22038"/>
                    <a:pt x="9924" y="22038"/>
                  </a:cubicBezTo>
                  <a:cubicBezTo>
                    <a:pt x="9905" y="22000"/>
                    <a:pt x="9905" y="22000"/>
                    <a:pt x="9905" y="22000"/>
                  </a:cubicBezTo>
                  <a:cubicBezTo>
                    <a:pt x="9905" y="21981"/>
                    <a:pt x="9905" y="21981"/>
                    <a:pt x="9905" y="21981"/>
                  </a:cubicBezTo>
                  <a:cubicBezTo>
                    <a:pt x="9885" y="21943"/>
                    <a:pt x="9885" y="21943"/>
                    <a:pt x="9885" y="21943"/>
                  </a:cubicBezTo>
                  <a:cubicBezTo>
                    <a:pt x="9847" y="21924"/>
                    <a:pt x="9847" y="21924"/>
                    <a:pt x="9847" y="21924"/>
                  </a:cubicBezTo>
                  <a:cubicBezTo>
                    <a:pt x="9828" y="21924"/>
                    <a:pt x="9828" y="21924"/>
                    <a:pt x="9828" y="21924"/>
                  </a:cubicBezTo>
                  <a:cubicBezTo>
                    <a:pt x="9771" y="21924"/>
                    <a:pt x="9771" y="21924"/>
                    <a:pt x="9771" y="21924"/>
                  </a:cubicBezTo>
                  <a:cubicBezTo>
                    <a:pt x="9714" y="21904"/>
                    <a:pt x="9714" y="21904"/>
                    <a:pt x="9714" y="21904"/>
                  </a:cubicBezTo>
                  <a:cubicBezTo>
                    <a:pt x="9714" y="21924"/>
                    <a:pt x="9714" y="21924"/>
                    <a:pt x="9714" y="21924"/>
                  </a:cubicBezTo>
                  <a:cubicBezTo>
                    <a:pt x="9676" y="21962"/>
                    <a:pt x="9676" y="21962"/>
                    <a:pt x="9676" y="21962"/>
                  </a:cubicBezTo>
                  <a:cubicBezTo>
                    <a:pt x="9638" y="21981"/>
                    <a:pt x="9638" y="21981"/>
                    <a:pt x="9638" y="21981"/>
                  </a:cubicBezTo>
                  <a:cubicBezTo>
                    <a:pt x="9638" y="21962"/>
                    <a:pt x="9638" y="21962"/>
                    <a:pt x="9638" y="21962"/>
                  </a:cubicBezTo>
                  <a:cubicBezTo>
                    <a:pt x="9638" y="21904"/>
                    <a:pt x="9638" y="21904"/>
                    <a:pt x="9638" y="21904"/>
                  </a:cubicBezTo>
                  <a:cubicBezTo>
                    <a:pt x="9600" y="21885"/>
                    <a:pt x="9600" y="21885"/>
                    <a:pt x="9600" y="21885"/>
                  </a:cubicBezTo>
                  <a:cubicBezTo>
                    <a:pt x="9580" y="21885"/>
                    <a:pt x="9580" y="21885"/>
                    <a:pt x="9580" y="21885"/>
                  </a:cubicBezTo>
                  <a:cubicBezTo>
                    <a:pt x="9561" y="21867"/>
                    <a:pt x="9561" y="21867"/>
                    <a:pt x="9561" y="21867"/>
                  </a:cubicBezTo>
                  <a:cubicBezTo>
                    <a:pt x="9504" y="21867"/>
                    <a:pt x="9504" y="21867"/>
                    <a:pt x="9504" y="21867"/>
                  </a:cubicBezTo>
                  <a:cubicBezTo>
                    <a:pt x="9466" y="21885"/>
                    <a:pt x="9466" y="21885"/>
                    <a:pt x="9466" y="21885"/>
                  </a:cubicBezTo>
                  <a:cubicBezTo>
                    <a:pt x="9428" y="21867"/>
                    <a:pt x="9428" y="21867"/>
                    <a:pt x="9428" y="21867"/>
                  </a:cubicBezTo>
                  <a:cubicBezTo>
                    <a:pt x="9390" y="21848"/>
                    <a:pt x="9390" y="21848"/>
                    <a:pt x="9390" y="21848"/>
                  </a:cubicBezTo>
                  <a:cubicBezTo>
                    <a:pt x="9352" y="21848"/>
                    <a:pt x="9352" y="21848"/>
                    <a:pt x="9352" y="21848"/>
                  </a:cubicBezTo>
                  <a:cubicBezTo>
                    <a:pt x="9314" y="21867"/>
                    <a:pt x="9314" y="21867"/>
                    <a:pt x="9314" y="21867"/>
                  </a:cubicBezTo>
                  <a:cubicBezTo>
                    <a:pt x="9295" y="21867"/>
                    <a:pt x="9295" y="21867"/>
                    <a:pt x="9295" y="21867"/>
                  </a:cubicBezTo>
                  <a:cubicBezTo>
                    <a:pt x="9257" y="21885"/>
                    <a:pt x="9257" y="21885"/>
                    <a:pt x="9257" y="21885"/>
                  </a:cubicBezTo>
                  <a:cubicBezTo>
                    <a:pt x="9257" y="22038"/>
                    <a:pt x="9257" y="22038"/>
                    <a:pt x="9257" y="22038"/>
                  </a:cubicBezTo>
                  <a:cubicBezTo>
                    <a:pt x="9257" y="22095"/>
                    <a:pt x="9257" y="22095"/>
                    <a:pt x="9257" y="22095"/>
                  </a:cubicBezTo>
                  <a:cubicBezTo>
                    <a:pt x="9238" y="22114"/>
                    <a:pt x="9238" y="22114"/>
                    <a:pt x="9238" y="22114"/>
                  </a:cubicBezTo>
                  <a:cubicBezTo>
                    <a:pt x="9219" y="22152"/>
                    <a:pt x="9219" y="22152"/>
                    <a:pt x="9219" y="22152"/>
                  </a:cubicBezTo>
                  <a:cubicBezTo>
                    <a:pt x="9199" y="22171"/>
                    <a:pt x="9199" y="22171"/>
                    <a:pt x="9199" y="22171"/>
                  </a:cubicBezTo>
                  <a:cubicBezTo>
                    <a:pt x="9180" y="22171"/>
                    <a:pt x="9180" y="22171"/>
                    <a:pt x="9180" y="22171"/>
                  </a:cubicBezTo>
                  <a:cubicBezTo>
                    <a:pt x="9143" y="22190"/>
                    <a:pt x="9143" y="22190"/>
                    <a:pt x="9143" y="22190"/>
                  </a:cubicBezTo>
                  <a:cubicBezTo>
                    <a:pt x="9104" y="22190"/>
                    <a:pt x="9104" y="22190"/>
                    <a:pt x="9104" y="22190"/>
                  </a:cubicBezTo>
                  <a:cubicBezTo>
                    <a:pt x="9066" y="22209"/>
                    <a:pt x="9066" y="22209"/>
                    <a:pt x="9066" y="22209"/>
                  </a:cubicBezTo>
                  <a:cubicBezTo>
                    <a:pt x="9028" y="22190"/>
                    <a:pt x="9028" y="22190"/>
                    <a:pt x="9028" y="22190"/>
                  </a:cubicBezTo>
                  <a:cubicBezTo>
                    <a:pt x="8990" y="22190"/>
                    <a:pt x="8990" y="22190"/>
                    <a:pt x="8990" y="22190"/>
                  </a:cubicBezTo>
                  <a:cubicBezTo>
                    <a:pt x="8971" y="22209"/>
                    <a:pt x="8971" y="22209"/>
                    <a:pt x="8971" y="22209"/>
                  </a:cubicBezTo>
                  <a:cubicBezTo>
                    <a:pt x="8952" y="22229"/>
                    <a:pt x="8952" y="22229"/>
                    <a:pt x="8952" y="22229"/>
                  </a:cubicBezTo>
                  <a:cubicBezTo>
                    <a:pt x="8933" y="22229"/>
                    <a:pt x="8933" y="22229"/>
                    <a:pt x="8933" y="22229"/>
                  </a:cubicBezTo>
                  <a:cubicBezTo>
                    <a:pt x="8895" y="22209"/>
                    <a:pt x="8895" y="22209"/>
                    <a:pt x="8895" y="22209"/>
                  </a:cubicBezTo>
                  <a:cubicBezTo>
                    <a:pt x="8818" y="22209"/>
                    <a:pt x="8818" y="22209"/>
                    <a:pt x="8818" y="22209"/>
                  </a:cubicBezTo>
                  <a:cubicBezTo>
                    <a:pt x="8800" y="22229"/>
                    <a:pt x="8800" y="22229"/>
                    <a:pt x="8800" y="22229"/>
                  </a:cubicBezTo>
                  <a:cubicBezTo>
                    <a:pt x="8800" y="22266"/>
                    <a:pt x="8800" y="22266"/>
                    <a:pt x="8800" y="22266"/>
                  </a:cubicBezTo>
                  <a:cubicBezTo>
                    <a:pt x="8800" y="22285"/>
                    <a:pt x="8800" y="22285"/>
                    <a:pt x="8800" y="22285"/>
                  </a:cubicBezTo>
                  <a:cubicBezTo>
                    <a:pt x="8838" y="22285"/>
                    <a:pt x="8838" y="22285"/>
                    <a:pt x="8838" y="22285"/>
                  </a:cubicBezTo>
                  <a:cubicBezTo>
                    <a:pt x="8857" y="22305"/>
                    <a:pt x="8857" y="22305"/>
                    <a:pt x="8857" y="22305"/>
                  </a:cubicBezTo>
                  <a:cubicBezTo>
                    <a:pt x="8876" y="22324"/>
                    <a:pt x="8876" y="22324"/>
                    <a:pt x="8876" y="22324"/>
                  </a:cubicBezTo>
                  <a:cubicBezTo>
                    <a:pt x="8876" y="22361"/>
                    <a:pt x="8876" y="22361"/>
                    <a:pt x="8876" y="22361"/>
                  </a:cubicBezTo>
                  <a:cubicBezTo>
                    <a:pt x="8895" y="22381"/>
                    <a:pt x="8895" y="22381"/>
                    <a:pt x="8895" y="22381"/>
                  </a:cubicBezTo>
                  <a:cubicBezTo>
                    <a:pt x="8895" y="22400"/>
                    <a:pt x="8895" y="22400"/>
                    <a:pt x="8895" y="22400"/>
                  </a:cubicBezTo>
                  <a:cubicBezTo>
                    <a:pt x="8895" y="22438"/>
                    <a:pt x="8895" y="22438"/>
                    <a:pt x="8895" y="22438"/>
                  </a:cubicBezTo>
                  <a:cubicBezTo>
                    <a:pt x="8895" y="22476"/>
                    <a:pt x="8895" y="22476"/>
                    <a:pt x="8895" y="22476"/>
                  </a:cubicBezTo>
                  <a:cubicBezTo>
                    <a:pt x="8895" y="22514"/>
                    <a:pt x="8895" y="22514"/>
                    <a:pt x="8895" y="22514"/>
                  </a:cubicBezTo>
                  <a:cubicBezTo>
                    <a:pt x="8914" y="22533"/>
                    <a:pt x="8914" y="22533"/>
                    <a:pt x="8914" y="22533"/>
                  </a:cubicBezTo>
                  <a:cubicBezTo>
                    <a:pt x="8914" y="22610"/>
                    <a:pt x="8914" y="22610"/>
                    <a:pt x="8914" y="22610"/>
                  </a:cubicBezTo>
                  <a:cubicBezTo>
                    <a:pt x="8933" y="22610"/>
                    <a:pt x="8933" y="22610"/>
                    <a:pt x="8933" y="22610"/>
                  </a:cubicBezTo>
                  <a:cubicBezTo>
                    <a:pt x="8933" y="22647"/>
                    <a:pt x="8933" y="22647"/>
                    <a:pt x="8933" y="22647"/>
                  </a:cubicBezTo>
                  <a:cubicBezTo>
                    <a:pt x="8952" y="22647"/>
                    <a:pt x="8952" y="22647"/>
                    <a:pt x="8952" y="22647"/>
                  </a:cubicBezTo>
                  <a:cubicBezTo>
                    <a:pt x="8971" y="22666"/>
                    <a:pt x="8971" y="22666"/>
                    <a:pt x="8971" y="22666"/>
                  </a:cubicBezTo>
                  <a:cubicBezTo>
                    <a:pt x="9009" y="22666"/>
                    <a:pt x="9009" y="22666"/>
                    <a:pt x="9009" y="22666"/>
                  </a:cubicBezTo>
                  <a:cubicBezTo>
                    <a:pt x="9009" y="22647"/>
                    <a:pt x="9009" y="22647"/>
                    <a:pt x="9009" y="22647"/>
                  </a:cubicBezTo>
                  <a:cubicBezTo>
                    <a:pt x="9028" y="22610"/>
                    <a:pt x="9028" y="22610"/>
                    <a:pt x="9028" y="22610"/>
                  </a:cubicBezTo>
                  <a:cubicBezTo>
                    <a:pt x="9028" y="22590"/>
                    <a:pt x="9028" y="22590"/>
                    <a:pt x="9028" y="22590"/>
                  </a:cubicBezTo>
                  <a:cubicBezTo>
                    <a:pt x="9047" y="22571"/>
                    <a:pt x="9047" y="22571"/>
                    <a:pt x="9047" y="22571"/>
                  </a:cubicBezTo>
                  <a:cubicBezTo>
                    <a:pt x="9085" y="22552"/>
                    <a:pt x="9085" y="22552"/>
                    <a:pt x="9085" y="22552"/>
                  </a:cubicBezTo>
                  <a:cubicBezTo>
                    <a:pt x="9104" y="22552"/>
                    <a:pt x="9104" y="22552"/>
                    <a:pt x="9104" y="22552"/>
                  </a:cubicBezTo>
                  <a:cubicBezTo>
                    <a:pt x="9143" y="22533"/>
                    <a:pt x="9143" y="22533"/>
                    <a:pt x="9143" y="22533"/>
                  </a:cubicBezTo>
                  <a:cubicBezTo>
                    <a:pt x="9162" y="22533"/>
                    <a:pt x="9162" y="22533"/>
                    <a:pt x="9162" y="22533"/>
                  </a:cubicBezTo>
                  <a:cubicBezTo>
                    <a:pt x="9199" y="22514"/>
                    <a:pt x="9199" y="22514"/>
                    <a:pt x="9199" y="22514"/>
                  </a:cubicBezTo>
                  <a:cubicBezTo>
                    <a:pt x="9219" y="22495"/>
                    <a:pt x="9219" y="22495"/>
                    <a:pt x="9219" y="22495"/>
                  </a:cubicBezTo>
                  <a:cubicBezTo>
                    <a:pt x="9238" y="22476"/>
                    <a:pt x="9238" y="22476"/>
                    <a:pt x="9238" y="22476"/>
                  </a:cubicBezTo>
                  <a:cubicBezTo>
                    <a:pt x="9314" y="22457"/>
                    <a:pt x="9314" y="22457"/>
                    <a:pt x="9314" y="22457"/>
                  </a:cubicBezTo>
                  <a:cubicBezTo>
                    <a:pt x="9314" y="22438"/>
                    <a:pt x="9314" y="22438"/>
                    <a:pt x="9314" y="22438"/>
                  </a:cubicBezTo>
                  <a:cubicBezTo>
                    <a:pt x="9314" y="22400"/>
                    <a:pt x="9314" y="22400"/>
                    <a:pt x="9314" y="22400"/>
                  </a:cubicBezTo>
                  <a:cubicBezTo>
                    <a:pt x="9352" y="22381"/>
                    <a:pt x="9352" y="22381"/>
                    <a:pt x="9352" y="22381"/>
                  </a:cubicBezTo>
                  <a:cubicBezTo>
                    <a:pt x="9409" y="22381"/>
                    <a:pt x="9409" y="22381"/>
                    <a:pt x="9409" y="22381"/>
                  </a:cubicBezTo>
                  <a:cubicBezTo>
                    <a:pt x="9428" y="22400"/>
                    <a:pt x="9428" y="22400"/>
                    <a:pt x="9428" y="22400"/>
                  </a:cubicBezTo>
                  <a:cubicBezTo>
                    <a:pt x="9466" y="22419"/>
                    <a:pt x="9466" y="22419"/>
                    <a:pt x="9466" y="22419"/>
                  </a:cubicBezTo>
                  <a:cubicBezTo>
                    <a:pt x="9485" y="22419"/>
                    <a:pt x="9485" y="22419"/>
                    <a:pt x="9485" y="22419"/>
                  </a:cubicBezTo>
                  <a:cubicBezTo>
                    <a:pt x="9524" y="22419"/>
                    <a:pt x="9524" y="22419"/>
                    <a:pt x="9524" y="22419"/>
                  </a:cubicBezTo>
                  <a:cubicBezTo>
                    <a:pt x="9561" y="22419"/>
                    <a:pt x="9561" y="22419"/>
                    <a:pt x="9561" y="22419"/>
                  </a:cubicBezTo>
                  <a:cubicBezTo>
                    <a:pt x="9580" y="22419"/>
                    <a:pt x="9580" y="22419"/>
                    <a:pt x="9580" y="22419"/>
                  </a:cubicBezTo>
                  <a:cubicBezTo>
                    <a:pt x="9600" y="22438"/>
                    <a:pt x="9600" y="22438"/>
                    <a:pt x="9600" y="22438"/>
                  </a:cubicBezTo>
                  <a:cubicBezTo>
                    <a:pt x="9657" y="22419"/>
                    <a:pt x="9657" y="22419"/>
                    <a:pt x="9657" y="22419"/>
                  </a:cubicBezTo>
                  <a:cubicBezTo>
                    <a:pt x="9657" y="22381"/>
                    <a:pt x="9657" y="22381"/>
                    <a:pt x="9657" y="22381"/>
                  </a:cubicBezTo>
                  <a:cubicBezTo>
                    <a:pt x="9638" y="22361"/>
                    <a:pt x="9638" y="22361"/>
                    <a:pt x="9638" y="22361"/>
                  </a:cubicBezTo>
                  <a:cubicBezTo>
                    <a:pt x="9619" y="22324"/>
                    <a:pt x="9619" y="22324"/>
                    <a:pt x="9619" y="22324"/>
                  </a:cubicBezTo>
                  <a:cubicBezTo>
                    <a:pt x="9619" y="22305"/>
                    <a:pt x="9619" y="22305"/>
                    <a:pt x="9619" y="22305"/>
                  </a:cubicBezTo>
                  <a:cubicBezTo>
                    <a:pt x="9619" y="22285"/>
                    <a:pt x="9619" y="22285"/>
                    <a:pt x="9619" y="22285"/>
                  </a:cubicBezTo>
                  <a:cubicBezTo>
                    <a:pt x="9657" y="22247"/>
                    <a:pt x="9657" y="22247"/>
                    <a:pt x="9657" y="22247"/>
                  </a:cubicBezTo>
                  <a:cubicBezTo>
                    <a:pt x="9657" y="22229"/>
                    <a:pt x="9657" y="22229"/>
                    <a:pt x="9657" y="22229"/>
                  </a:cubicBezTo>
                  <a:cubicBezTo>
                    <a:pt x="9638" y="22190"/>
                    <a:pt x="9638" y="22190"/>
                    <a:pt x="9638" y="22190"/>
                  </a:cubicBezTo>
                  <a:cubicBezTo>
                    <a:pt x="9638" y="22152"/>
                    <a:pt x="9638" y="22152"/>
                    <a:pt x="9638" y="22152"/>
                  </a:cubicBezTo>
                  <a:cubicBezTo>
                    <a:pt x="9657" y="22152"/>
                    <a:pt x="9657" y="22152"/>
                    <a:pt x="9657" y="22152"/>
                  </a:cubicBezTo>
                  <a:cubicBezTo>
                    <a:pt x="9657" y="22133"/>
                    <a:pt x="9657" y="22133"/>
                    <a:pt x="9657" y="22133"/>
                  </a:cubicBezTo>
                  <a:cubicBezTo>
                    <a:pt x="9657" y="22095"/>
                    <a:pt x="9657" y="22095"/>
                    <a:pt x="9657" y="22095"/>
                  </a:cubicBezTo>
                  <a:cubicBezTo>
                    <a:pt x="9676" y="22095"/>
                    <a:pt x="9676" y="22095"/>
                    <a:pt x="9676" y="22095"/>
                  </a:cubicBezTo>
                  <a:lnTo>
                    <a:pt x="9695" y="22114"/>
                  </a:lnTo>
                  <a:close/>
                  <a:moveTo>
                    <a:pt x="11295" y="19105"/>
                  </a:moveTo>
                  <a:lnTo>
                    <a:pt x="11295" y="19105"/>
                  </a:lnTo>
                  <a:cubicBezTo>
                    <a:pt x="11238" y="19105"/>
                    <a:pt x="11238" y="19105"/>
                    <a:pt x="11238" y="19105"/>
                  </a:cubicBezTo>
                  <a:cubicBezTo>
                    <a:pt x="11180" y="19085"/>
                    <a:pt x="11180" y="19085"/>
                    <a:pt x="11180" y="19085"/>
                  </a:cubicBezTo>
                  <a:cubicBezTo>
                    <a:pt x="11124" y="19085"/>
                    <a:pt x="11124" y="19085"/>
                    <a:pt x="11124" y="19085"/>
                  </a:cubicBezTo>
                  <a:cubicBezTo>
                    <a:pt x="11124" y="19105"/>
                    <a:pt x="11124" y="19105"/>
                    <a:pt x="11124" y="19105"/>
                  </a:cubicBezTo>
                  <a:cubicBezTo>
                    <a:pt x="11124" y="19143"/>
                    <a:pt x="11124" y="19143"/>
                    <a:pt x="11124" y="19143"/>
                  </a:cubicBezTo>
                  <a:cubicBezTo>
                    <a:pt x="11162" y="19143"/>
                    <a:pt x="11162" y="19143"/>
                    <a:pt x="11162" y="19143"/>
                  </a:cubicBezTo>
                  <a:cubicBezTo>
                    <a:pt x="11200" y="19161"/>
                    <a:pt x="11200" y="19161"/>
                    <a:pt x="11200" y="19161"/>
                  </a:cubicBezTo>
                  <a:cubicBezTo>
                    <a:pt x="11219" y="19200"/>
                    <a:pt x="11219" y="19200"/>
                    <a:pt x="11219" y="19200"/>
                  </a:cubicBezTo>
                  <a:cubicBezTo>
                    <a:pt x="11200" y="19238"/>
                    <a:pt x="11200" y="19238"/>
                    <a:pt x="11200" y="19238"/>
                  </a:cubicBezTo>
                  <a:cubicBezTo>
                    <a:pt x="11180" y="19276"/>
                    <a:pt x="11180" y="19276"/>
                    <a:pt x="11180" y="19276"/>
                  </a:cubicBezTo>
                  <a:cubicBezTo>
                    <a:pt x="11219" y="19314"/>
                    <a:pt x="11219" y="19314"/>
                    <a:pt x="11219" y="19314"/>
                  </a:cubicBezTo>
                  <a:cubicBezTo>
                    <a:pt x="11257" y="19333"/>
                    <a:pt x="11257" y="19333"/>
                    <a:pt x="11257" y="19333"/>
                  </a:cubicBezTo>
                  <a:cubicBezTo>
                    <a:pt x="11314" y="19333"/>
                    <a:pt x="11314" y="19333"/>
                    <a:pt x="11314" y="19333"/>
                  </a:cubicBezTo>
                  <a:cubicBezTo>
                    <a:pt x="11314" y="19276"/>
                    <a:pt x="11314" y="19276"/>
                    <a:pt x="11314" y="19276"/>
                  </a:cubicBezTo>
                  <a:cubicBezTo>
                    <a:pt x="11333" y="19219"/>
                    <a:pt x="11333" y="19219"/>
                    <a:pt x="11333" y="19219"/>
                  </a:cubicBezTo>
                  <a:cubicBezTo>
                    <a:pt x="11371" y="19143"/>
                    <a:pt x="11371" y="19143"/>
                    <a:pt x="11371" y="19143"/>
                  </a:cubicBezTo>
                  <a:cubicBezTo>
                    <a:pt x="11352" y="19124"/>
                    <a:pt x="11352" y="19124"/>
                    <a:pt x="11352" y="19124"/>
                  </a:cubicBezTo>
                  <a:lnTo>
                    <a:pt x="11295" y="19105"/>
                  </a:lnTo>
                  <a:close/>
                  <a:moveTo>
                    <a:pt x="11466" y="18438"/>
                  </a:moveTo>
                  <a:lnTo>
                    <a:pt x="11466" y="18438"/>
                  </a:lnTo>
                  <a:cubicBezTo>
                    <a:pt x="11447" y="18399"/>
                    <a:pt x="11447" y="18399"/>
                    <a:pt x="11447" y="18399"/>
                  </a:cubicBezTo>
                  <a:cubicBezTo>
                    <a:pt x="11447" y="18381"/>
                    <a:pt x="11447" y="18381"/>
                    <a:pt x="11447" y="18381"/>
                  </a:cubicBezTo>
                  <a:cubicBezTo>
                    <a:pt x="11409" y="18323"/>
                    <a:pt x="11409" y="18323"/>
                    <a:pt x="11409" y="18323"/>
                  </a:cubicBezTo>
                  <a:cubicBezTo>
                    <a:pt x="11390" y="18285"/>
                    <a:pt x="11390" y="18285"/>
                    <a:pt x="11390" y="18285"/>
                  </a:cubicBezTo>
                  <a:cubicBezTo>
                    <a:pt x="11371" y="18267"/>
                    <a:pt x="11371" y="18267"/>
                    <a:pt x="11371" y="18267"/>
                  </a:cubicBezTo>
                  <a:cubicBezTo>
                    <a:pt x="11333" y="18247"/>
                    <a:pt x="11333" y="18247"/>
                    <a:pt x="11333" y="18247"/>
                  </a:cubicBezTo>
                  <a:cubicBezTo>
                    <a:pt x="11314" y="18247"/>
                    <a:pt x="11314" y="18247"/>
                    <a:pt x="11314" y="18247"/>
                  </a:cubicBezTo>
                  <a:cubicBezTo>
                    <a:pt x="11257" y="18247"/>
                    <a:pt x="11257" y="18247"/>
                    <a:pt x="11257" y="18247"/>
                  </a:cubicBezTo>
                  <a:cubicBezTo>
                    <a:pt x="11219" y="18228"/>
                    <a:pt x="11219" y="18228"/>
                    <a:pt x="11219" y="18228"/>
                  </a:cubicBezTo>
                  <a:cubicBezTo>
                    <a:pt x="11162" y="18209"/>
                    <a:pt x="11162" y="18209"/>
                    <a:pt x="11162" y="18209"/>
                  </a:cubicBezTo>
                  <a:cubicBezTo>
                    <a:pt x="11104" y="18209"/>
                    <a:pt x="11104" y="18209"/>
                    <a:pt x="11104" y="18209"/>
                  </a:cubicBezTo>
                  <a:cubicBezTo>
                    <a:pt x="11028" y="18209"/>
                    <a:pt x="11028" y="18209"/>
                    <a:pt x="11028" y="18209"/>
                  </a:cubicBezTo>
                  <a:cubicBezTo>
                    <a:pt x="11009" y="18209"/>
                    <a:pt x="11009" y="18209"/>
                    <a:pt x="11009" y="18209"/>
                  </a:cubicBezTo>
                  <a:cubicBezTo>
                    <a:pt x="10990" y="18209"/>
                    <a:pt x="10990" y="18209"/>
                    <a:pt x="10990" y="18209"/>
                  </a:cubicBezTo>
                  <a:cubicBezTo>
                    <a:pt x="10971" y="18228"/>
                    <a:pt x="10971" y="18228"/>
                    <a:pt x="10971" y="18228"/>
                  </a:cubicBezTo>
                  <a:cubicBezTo>
                    <a:pt x="10933" y="18247"/>
                    <a:pt x="10933" y="18247"/>
                    <a:pt x="10933" y="18247"/>
                  </a:cubicBezTo>
                  <a:cubicBezTo>
                    <a:pt x="10914" y="18247"/>
                    <a:pt x="10914" y="18247"/>
                    <a:pt x="10914" y="18247"/>
                  </a:cubicBezTo>
                  <a:cubicBezTo>
                    <a:pt x="10876" y="18247"/>
                    <a:pt x="10876" y="18247"/>
                    <a:pt x="10876" y="18247"/>
                  </a:cubicBezTo>
                  <a:cubicBezTo>
                    <a:pt x="10857" y="18267"/>
                    <a:pt x="10857" y="18267"/>
                    <a:pt x="10857" y="18267"/>
                  </a:cubicBezTo>
                  <a:cubicBezTo>
                    <a:pt x="10838" y="18285"/>
                    <a:pt x="10838" y="18285"/>
                    <a:pt x="10838" y="18285"/>
                  </a:cubicBezTo>
                  <a:cubicBezTo>
                    <a:pt x="10799" y="18304"/>
                    <a:pt x="10799" y="18304"/>
                    <a:pt x="10799" y="18304"/>
                  </a:cubicBezTo>
                  <a:cubicBezTo>
                    <a:pt x="10781" y="18323"/>
                    <a:pt x="10781" y="18323"/>
                    <a:pt x="10781" y="18323"/>
                  </a:cubicBezTo>
                  <a:cubicBezTo>
                    <a:pt x="10762" y="18343"/>
                    <a:pt x="10762" y="18343"/>
                    <a:pt x="10762" y="18343"/>
                  </a:cubicBezTo>
                  <a:cubicBezTo>
                    <a:pt x="10723" y="18362"/>
                    <a:pt x="10723" y="18362"/>
                    <a:pt x="10723" y="18362"/>
                  </a:cubicBezTo>
                  <a:cubicBezTo>
                    <a:pt x="10685" y="18362"/>
                    <a:pt x="10685" y="18362"/>
                    <a:pt x="10685" y="18362"/>
                  </a:cubicBezTo>
                  <a:cubicBezTo>
                    <a:pt x="10667" y="18381"/>
                    <a:pt x="10667" y="18381"/>
                    <a:pt x="10667" y="18381"/>
                  </a:cubicBezTo>
                  <a:cubicBezTo>
                    <a:pt x="10647" y="18381"/>
                    <a:pt x="10647" y="18381"/>
                    <a:pt x="10647" y="18381"/>
                  </a:cubicBezTo>
                  <a:cubicBezTo>
                    <a:pt x="10609" y="18399"/>
                    <a:pt x="10609" y="18399"/>
                    <a:pt x="10609" y="18399"/>
                  </a:cubicBezTo>
                  <a:cubicBezTo>
                    <a:pt x="10609" y="18419"/>
                    <a:pt x="10609" y="18419"/>
                    <a:pt x="10609" y="18419"/>
                  </a:cubicBezTo>
                  <a:cubicBezTo>
                    <a:pt x="10590" y="18457"/>
                    <a:pt x="10590" y="18457"/>
                    <a:pt x="10590" y="18457"/>
                  </a:cubicBezTo>
                  <a:cubicBezTo>
                    <a:pt x="10590" y="18514"/>
                    <a:pt x="10590" y="18514"/>
                    <a:pt x="10590" y="18514"/>
                  </a:cubicBezTo>
                  <a:cubicBezTo>
                    <a:pt x="10609" y="18533"/>
                    <a:pt x="10609" y="18533"/>
                    <a:pt x="10609" y="18533"/>
                  </a:cubicBezTo>
                  <a:cubicBezTo>
                    <a:pt x="10609" y="18571"/>
                    <a:pt x="10609" y="18571"/>
                    <a:pt x="10609" y="18571"/>
                  </a:cubicBezTo>
                  <a:cubicBezTo>
                    <a:pt x="10628" y="18590"/>
                    <a:pt x="10628" y="18590"/>
                    <a:pt x="10628" y="18590"/>
                  </a:cubicBezTo>
                  <a:cubicBezTo>
                    <a:pt x="10667" y="18609"/>
                    <a:pt x="10667" y="18609"/>
                    <a:pt x="10667" y="18609"/>
                  </a:cubicBezTo>
                  <a:cubicBezTo>
                    <a:pt x="10704" y="18648"/>
                    <a:pt x="10704" y="18648"/>
                    <a:pt x="10704" y="18648"/>
                  </a:cubicBezTo>
                  <a:cubicBezTo>
                    <a:pt x="10723" y="18666"/>
                    <a:pt x="10723" y="18666"/>
                    <a:pt x="10723" y="18666"/>
                  </a:cubicBezTo>
                  <a:cubicBezTo>
                    <a:pt x="10762" y="18666"/>
                    <a:pt x="10762" y="18666"/>
                    <a:pt x="10762" y="18666"/>
                  </a:cubicBezTo>
                  <a:cubicBezTo>
                    <a:pt x="10799" y="18704"/>
                    <a:pt x="10799" y="18704"/>
                    <a:pt x="10799" y="18704"/>
                  </a:cubicBezTo>
                  <a:cubicBezTo>
                    <a:pt x="10857" y="18704"/>
                    <a:pt x="10857" y="18704"/>
                    <a:pt x="10857" y="18704"/>
                  </a:cubicBezTo>
                  <a:cubicBezTo>
                    <a:pt x="10971" y="18704"/>
                    <a:pt x="10971" y="18704"/>
                    <a:pt x="10971" y="18704"/>
                  </a:cubicBezTo>
                  <a:cubicBezTo>
                    <a:pt x="10990" y="18704"/>
                    <a:pt x="10990" y="18704"/>
                    <a:pt x="10990" y="18704"/>
                  </a:cubicBezTo>
                  <a:cubicBezTo>
                    <a:pt x="11009" y="18685"/>
                    <a:pt x="11009" y="18685"/>
                    <a:pt x="11009" y="18685"/>
                  </a:cubicBezTo>
                  <a:cubicBezTo>
                    <a:pt x="11028" y="18685"/>
                    <a:pt x="11028" y="18685"/>
                    <a:pt x="11028" y="18685"/>
                  </a:cubicBezTo>
                  <a:cubicBezTo>
                    <a:pt x="11066" y="18666"/>
                    <a:pt x="11066" y="18666"/>
                    <a:pt x="11066" y="18666"/>
                  </a:cubicBezTo>
                  <a:cubicBezTo>
                    <a:pt x="11085" y="18648"/>
                    <a:pt x="11085" y="18648"/>
                    <a:pt x="11085" y="18648"/>
                  </a:cubicBezTo>
                  <a:cubicBezTo>
                    <a:pt x="11104" y="18648"/>
                    <a:pt x="11104" y="18648"/>
                    <a:pt x="11104" y="18648"/>
                  </a:cubicBezTo>
                  <a:cubicBezTo>
                    <a:pt x="11143" y="18628"/>
                    <a:pt x="11143" y="18628"/>
                    <a:pt x="11143" y="18628"/>
                  </a:cubicBezTo>
                  <a:cubicBezTo>
                    <a:pt x="11180" y="18590"/>
                    <a:pt x="11180" y="18590"/>
                    <a:pt x="11180" y="18590"/>
                  </a:cubicBezTo>
                  <a:cubicBezTo>
                    <a:pt x="11200" y="18590"/>
                    <a:pt x="11200" y="18590"/>
                    <a:pt x="11200" y="18590"/>
                  </a:cubicBezTo>
                  <a:cubicBezTo>
                    <a:pt x="11219" y="18590"/>
                    <a:pt x="11219" y="18590"/>
                    <a:pt x="11219" y="18590"/>
                  </a:cubicBezTo>
                  <a:cubicBezTo>
                    <a:pt x="11238" y="18571"/>
                    <a:pt x="11238" y="18571"/>
                    <a:pt x="11238" y="18571"/>
                  </a:cubicBezTo>
                  <a:cubicBezTo>
                    <a:pt x="11257" y="18552"/>
                    <a:pt x="11257" y="18552"/>
                    <a:pt x="11257" y="18552"/>
                  </a:cubicBezTo>
                  <a:cubicBezTo>
                    <a:pt x="11295" y="18533"/>
                    <a:pt x="11295" y="18533"/>
                    <a:pt x="11295" y="18533"/>
                  </a:cubicBezTo>
                  <a:cubicBezTo>
                    <a:pt x="11352" y="18533"/>
                    <a:pt x="11352" y="18533"/>
                    <a:pt x="11352" y="18533"/>
                  </a:cubicBezTo>
                  <a:cubicBezTo>
                    <a:pt x="11371" y="18533"/>
                    <a:pt x="11371" y="18533"/>
                    <a:pt x="11371" y="18533"/>
                  </a:cubicBezTo>
                  <a:cubicBezTo>
                    <a:pt x="11409" y="18514"/>
                    <a:pt x="11409" y="18514"/>
                    <a:pt x="11409" y="18514"/>
                  </a:cubicBezTo>
                  <a:cubicBezTo>
                    <a:pt x="11428" y="18495"/>
                    <a:pt x="11428" y="18495"/>
                    <a:pt x="11428" y="18495"/>
                  </a:cubicBezTo>
                  <a:cubicBezTo>
                    <a:pt x="11428" y="18476"/>
                    <a:pt x="11428" y="18476"/>
                    <a:pt x="11428" y="18476"/>
                  </a:cubicBezTo>
                  <a:cubicBezTo>
                    <a:pt x="11447" y="18476"/>
                    <a:pt x="11447" y="18476"/>
                    <a:pt x="11447" y="18476"/>
                  </a:cubicBezTo>
                  <a:lnTo>
                    <a:pt x="11466" y="18438"/>
                  </a:lnTo>
                  <a:close/>
                  <a:moveTo>
                    <a:pt x="10704" y="23123"/>
                  </a:moveTo>
                  <a:lnTo>
                    <a:pt x="10704" y="23123"/>
                  </a:lnTo>
                  <a:cubicBezTo>
                    <a:pt x="10685" y="23123"/>
                    <a:pt x="10685" y="23123"/>
                    <a:pt x="10685" y="23123"/>
                  </a:cubicBezTo>
                  <a:cubicBezTo>
                    <a:pt x="10647" y="23123"/>
                    <a:pt x="10647" y="23123"/>
                    <a:pt x="10647" y="23123"/>
                  </a:cubicBezTo>
                  <a:cubicBezTo>
                    <a:pt x="10628" y="23123"/>
                    <a:pt x="10628" y="23123"/>
                    <a:pt x="10628" y="23123"/>
                  </a:cubicBezTo>
                  <a:cubicBezTo>
                    <a:pt x="10590" y="23123"/>
                    <a:pt x="10590" y="23123"/>
                    <a:pt x="10590" y="23123"/>
                  </a:cubicBezTo>
                  <a:cubicBezTo>
                    <a:pt x="10571" y="23123"/>
                    <a:pt x="10571" y="23123"/>
                    <a:pt x="10571" y="23123"/>
                  </a:cubicBezTo>
                  <a:cubicBezTo>
                    <a:pt x="10552" y="23123"/>
                    <a:pt x="10552" y="23123"/>
                    <a:pt x="10552" y="23123"/>
                  </a:cubicBezTo>
                  <a:cubicBezTo>
                    <a:pt x="10533" y="23123"/>
                    <a:pt x="10533" y="23123"/>
                    <a:pt x="10533" y="23123"/>
                  </a:cubicBezTo>
                  <a:cubicBezTo>
                    <a:pt x="10514" y="23123"/>
                    <a:pt x="10514" y="23123"/>
                    <a:pt x="10514" y="23123"/>
                  </a:cubicBezTo>
                  <a:cubicBezTo>
                    <a:pt x="10495" y="23105"/>
                    <a:pt x="10495" y="23105"/>
                    <a:pt x="10495" y="23105"/>
                  </a:cubicBezTo>
                  <a:cubicBezTo>
                    <a:pt x="10476" y="23105"/>
                    <a:pt x="10476" y="23105"/>
                    <a:pt x="10476" y="23105"/>
                  </a:cubicBezTo>
                  <a:cubicBezTo>
                    <a:pt x="10457" y="23105"/>
                    <a:pt x="10457" y="23105"/>
                    <a:pt x="10457" y="23105"/>
                  </a:cubicBezTo>
                  <a:cubicBezTo>
                    <a:pt x="10438" y="23123"/>
                    <a:pt x="10438" y="23123"/>
                    <a:pt x="10438" y="23123"/>
                  </a:cubicBezTo>
                  <a:cubicBezTo>
                    <a:pt x="10418" y="23123"/>
                    <a:pt x="10418" y="23123"/>
                    <a:pt x="10418" y="23123"/>
                  </a:cubicBezTo>
                  <a:cubicBezTo>
                    <a:pt x="10400" y="23105"/>
                    <a:pt x="10400" y="23105"/>
                    <a:pt x="10400" y="23105"/>
                  </a:cubicBezTo>
                  <a:cubicBezTo>
                    <a:pt x="10362" y="23123"/>
                    <a:pt x="10362" y="23123"/>
                    <a:pt x="10362" y="23123"/>
                  </a:cubicBezTo>
                  <a:cubicBezTo>
                    <a:pt x="10342" y="23123"/>
                    <a:pt x="10342" y="23123"/>
                    <a:pt x="10342" y="23123"/>
                  </a:cubicBezTo>
                  <a:cubicBezTo>
                    <a:pt x="10323" y="23143"/>
                    <a:pt x="10323" y="23143"/>
                    <a:pt x="10323" y="23143"/>
                  </a:cubicBezTo>
                  <a:cubicBezTo>
                    <a:pt x="10304" y="23143"/>
                    <a:pt x="10304" y="23143"/>
                    <a:pt x="10304" y="23143"/>
                  </a:cubicBezTo>
                  <a:cubicBezTo>
                    <a:pt x="10286" y="23123"/>
                    <a:pt x="10286" y="23123"/>
                    <a:pt x="10286" y="23123"/>
                  </a:cubicBezTo>
                  <a:cubicBezTo>
                    <a:pt x="10266" y="23123"/>
                    <a:pt x="10266" y="23123"/>
                    <a:pt x="10266" y="23123"/>
                  </a:cubicBezTo>
                  <a:cubicBezTo>
                    <a:pt x="10247" y="23105"/>
                    <a:pt x="10247" y="23105"/>
                    <a:pt x="10247" y="23105"/>
                  </a:cubicBezTo>
                  <a:cubicBezTo>
                    <a:pt x="10209" y="23086"/>
                    <a:pt x="10209" y="23086"/>
                    <a:pt x="10209" y="23086"/>
                  </a:cubicBezTo>
                  <a:cubicBezTo>
                    <a:pt x="10095" y="23086"/>
                    <a:pt x="10095" y="23086"/>
                    <a:pt x="10095" y="23086"/>
                  </a:cubicBezTo>
                  <a:cubicBezTo>
                    <a:pt x="10076" y="23086"/>
                    <a:pt x="10076" y="23086"/>
                    <a:pt x="10076" y="23086"/>
                  </a:cubicBezTo>
                  <a:cubicBezTo>
                    <a:pt x="10057" y="23067"/>
                    <a:pt x="10057" y="23067"/>
                    <a:pt x="10057" y="23067"/>
                  </a:cubicBezTo>
                  <a:cubicBezTo>
                    <a:pt x="10038" y="23047"/>
                    <a:pt x="10038" y="23047"/>
                    <a:pt x="10038" y="23047"/>
                  </a:cubicBezTo>
                  <a:cubicBezTo>
                    <a:pt x="10019" y="23028"/>
                    <a:pt x="10019" y="23028"/>
                    <a:pt x="10019" y="23028"/>
                  </a:cubicBezTo>
                  <a:cubicBezTo>
                    <a:pt x="9961" y="23028"/>
                    <a:pt x="9961" y="23028"/>
                    <a:pt x="9961" y="23028"/>
                  </a:cubicBezTo>
                  <a:cubicBezTo>
                    <a:pt x="9924" y="23028"/>
                    <a:pt x="9924" y="23028"/>
                    <a:pt x="9924" y="23028"/>
                  </a:cubicBezTo>
                  <a:cubicBezTo>
                    <a:pt x="9905" y="23028"/>
                    <a:pt x="9905" y="23028"/>
                    <a:pt x="9905" y="23028"/>
                  </a:cubicBezTo>
                  <a:cubicBezTo>
                    <a:pt x="9885" y="23047"/>
                    <a:pt x="9885" y="23047"/>
                    <a:pt x="9885" y="23047"/>
                  </a:cubicBezTo>
                  <a:cubicBezTo>
                    <a:pt x="9866" y="23047"/>
                    <a:pt x="9866" y="23047"/>
                    <a:pt x="9866" y="23047"/>
                  </a:cubicBezTo>
                  <a:cubicBezTo>
                    <a:pt x="9847" y="23067"/>
                    <a:pt x="9847" y="23067"/>
                    <a:pt x="9847" y="23067"/>
                  </a:cubicBezTo>
                  <a:cubicBezTo>
                    <a:pt x="9828" y="23086"/>
                    <a:pt x="9828" y="23086"/>
                    <a:pt x="9828" y="23086"/>
                  </a:cubicBezTo>
                  <a:cubicBezTo>
                    <a:pt x="9809" y="23105"/>
                    <a:pt x="9809" y="23105"/>
                    <a:pt x="9809" y="23105"/>
                  </a:cubicBezTo>
                  <a:cubicBezTo>
                    <a:pt x="9790" y="23105"/>
                    <a:pt x="9790" y="23105"/>
                    <a:pt x="9790" y="23105"/>
                  </a:cubicBezTo>
                  <a:cubicBezTo>
                    <a:pt x="9771" y="23105"/>
                    <a:pt x="9771" y="23105"/>
                    <a:pt x="9771" y="23105"/>
                  </a:cubicBezTo>
                  <a:cubicBezTo>
                    <a:pt x="9752" y="23123"/>
                    <a:pt x="9752" y="23123"/>
                    <a:pt x="9752" y="23123"/>
                  </a:cubicBezTo>
                  <a:cubicBezTo>
                    <a:pt x="9733" y="23123"/>
                    <a:pt x="9733" y="23123"/>
                    <a:pt x="9733" y="23123"/>
                  </a:cubicBezTo>
                  <a:cubicBezTo>
                    <a:pt x="9733" y="23162"/>
                    <a:pt x="9733" y="23162"/>
                    <a:pt x="9733" y="23162"/>
                  </a:cubicBezTo>
                  <a:cubicBezTo>
                    <a:pt x="9714" y="23181"/>
                    <a:pt x="9714" y="23181"/>
                    <a:pt x="9714" y="23181"/>
                  </a:cubicBezTo>
                  <a:cubicBezTo>
                    <a:pt x="9695" y="23181"/>
                    <a:pt x="9695" y="23181"/>
                    <a:pt x="9695" y="23181"/>
                  </a:cubicBezTo>
                  <a:cubicBezTo>
                    <a:pt x="9676" y="23181"/>
                    <a:pt x="9676" y="23181"/>
                    <a:pt x="9676" y="23181"/>
                  </a:cubicBezTo>
                  <a:cubicBezTo>
                    <a:pt x="9676" y="23200"/>
                    <a:pt x="9676" y="23200"/>
                    <a:pt x="9676" y="23200"/>
                  </a:cubicBezTo>
                  <a:cubicBezTo>
                    <a:pt x="9676" y="23238"/>
                    <a:pt x="9676" y="23238"/>
                    <a:pt x="9676" y="23238"/>
                  </a:cubicBezTo>
                  <a:cubicBezTo>
                    <a:pt x="9695" y="23238"/>
                    <a:pt x="9695" y="23238"/>
                    <a:pt x="9695" y="23238"/>
                  </a:cubicBezTo>
                  <a:cubicBezTo>
                    <a:pt x="9733" y="23257"/>
                    <a:pt x="9733" y="23257"/>
                    <a:pt x="9733" y="23257"/>
                  </a:cubicBezTo>
                  <a:cubicBezTo>
                    <a:pt x="9752" y="23257"/>
                    <a:pt x="9752" y="23257"/>
                    <a:pt x="9752" y="23257"/>
                  </a:cubicBezTo>
                  <a:cubicBezTo>
                    <a:pt x="9790" y="23257"/>
                    <a:pt x="9790" y="23257"/>
                    <a:pt x="9790" y="23257"/>
                  </a:cubicBezTo>
                  <a:cubicBezTo>
                    <a:pt x="9809" y="23257"/>
                    <a:pt x="9809" y="23257"/>
                    <a:pt x="9809" y="23257"/>
                  </a:cubicBezTo>
                  <a:cubicBezTo>
                    <a:pt x="9809" y="23276"/>
                    <a:pt x="9809" y="23276"/>
                    <a:pt x="9809" y="23276"/>
                  </a:cubicBezTo>
                  <a:cubicBezTo>
                    <a:pt x="9828" y="23276"/>
                    <a:pt x="9828" y="23276"/>
                    <a:pt x="9828" y="23276"/>
                  </a:cubicBezTo>
                  <a:cubicBezTo>
                    <a:pt x="9828" y="23314"/>
                    <a:pt x="9828" y="23314"/>
                    <a:pt x="9828" y="23314"/>
                  </a:cubicBezTo>
                  <a:cubicBezTo>
                    <a:pt x="9847" y="23352"/>
                    <a:pt x="9847" y="23352"/>
                    <a:pt x="9847" y="23352"/>
                  </a:cubicBezTo>
                  <a:cubicBezTo>
                    <a:pt x="9866" y="23371"/>
                    <a:pt x="9866" y="23371"/>
                    <a:pt x="9866" y="23371"/>
                  </a:cubicBezTo>
                  <a:cubicBezTo>
                    <a:pt x="9885" y="23390"/>
                    <a:pt x="9885" y="23390"/>
                    <a:pt x="9885" y="23390"/>
                  </a:cubicBezTo>
                  <a:cubicBezTo>
                    <a:pt x="9885" y="23409"/>
                    <a:pt x="9885" y="23409"/>
                    <a:pt x="9885" y="23409"/>
                  </a:cubicBezTo>
                  <a:cubicBezTo>
                    <a:pt x="9885" y="23428"/>
                    <a:pt x="9885" y="23428"/>
                    <a:pt x="9885" y="23428"/>
                  </a:cubicBezTo>
                  <a:cubicBezTo>
                    <a:pt x="9905" y="23448"/>
                    <a:pt x="9905" y="23448"/>
                    <a:pt x="9905" y="23448"/>
                  </a:cubicBezTo>
                  <a:cubicBezTo>
                    <a:pt x="9905" y="23467"/>
                    <a:pt x="9905" y="23467"/>
                    <a:pt x="9905" y="23467"/>
                  </a:cubicBezTo>
                  <a:cubicBezTo>
                    <a:pt x="9924" y="23504"/>
                    <a:pt x="9924" y="23504"/>
                    <a:pt x="9924" y="23504"/>
                  </a:cubicBezTo>
                  <a:cubicBezTo>
                    <a:pt x="9942" y="23524"/>
                    <a:pt x="9942" y="23524"/>
                    <a:pt x="9942" y="23524"/>
                  </a:cubicBezTo>
                  <a:cubicBezTo>
                    <a:pt x="9942" y="23543"/>
                    <a:pt x="9942" y="23543"/>
                    <a:pt x="9942" y="23543"/>
                  </a:cubicBezTo>
                  <a:cubicBezTo>
                    <a:pt x="9961" y="23562"/>
                    <a:pt x="9961" y="23562"/>
                    <a:pt x="9961" y="23562"/>
                  </a:cubicBezTo>
                  <a:cubicBezTo>
                    <a:pt x="9981" y="23600"/>
                    <a:pt x="9981" y="23600"/>
                    <a:pt x="9981" y="23600"/>
                  </a:cubicBezTo>
                  <a:cubicBezTo>
                    <a:pt x="10000" y="23619"/>
                    <a:pt x="10000" y="23619"/>
                    <a:pt x="10000" y="23619"/>
                  </a:cubicBezTo>
                  <a:cubicBezTo>
                    <a:pt x="10019" y="23638"/>
                    <a:pt x="10019" y="23638"/>
                    <a:pt x="10019" y="23638"/>
                  </a:cubicBezTo>
                  <a:cubicBezTo>
                    <a:pt x="10038" y="23657"/>
                    <a:pt x="10038" y="23657"/>
                    <a:pt x="10038" y="23657"/>
                  </a:cubicBezTo>
                  <a:cubicBezTo>
                    <a:pt x="10076" y="23676"/>
                    <a:pt x="10076" y="23676"/>
                    <a:pt x="10076" y="23676"/>
                  </a:cubicBezTo>
                  <a:cubicBezTo>
                    <a:pt x="10095" y="23714"/>
                    <a:pt x="10095" y="23714"/>
                    <a:pt x="10095" y="23714"/>
                  </a:cubicBezTo>
                  <a:cubicBezTo>
                    <a:pt x="10133" y="23714"/>
                    <a:pt x="10133" y="23714"/>
                    <a:pt x="10133" y="23714"/>
                  </a:cubicBezTo>
                  <a:cubicBezTo>
                    <a:pt x="10152" y="23733"/>
                    <a:pt x="10152" y="23733"/>
                    <a:pt x="10152" y="23733"/>
                  </a:cubicBezTo>
                  <a:cubicBezTo>
                    <a:pt x="10190" y="23733"/>
                    <a:pt x="10190" y="23733"/>
                    <a:pt x="10190" y="23733"/>
                  </a:cubicBezTo>
                  <a:cubicBezTo>
                    <a:pt x="10190" y="23714"/>
                    <a:pt x="10190" y="23714"/>
                    <a:pt x="10190" y="23714"/>
                  </a:cubicBezTo>
                  <a:cubicBezTo>
                    <a:pt x="10209" y="23714"/>
                    <a:pt x="10209" y="23714"/>
                    <a:pt x="10209" y="23714"/>
                  </a:cubicBezTo>
                  <a:cubicBezTo>
                    <a:pt x="10228" y="23714"/>
                    <a:pt x="10228" y="23714"/>
                    <a:pt x="10228" y="23714"/>
                  </a:cubicBezTo>
                  <a:cubicBezTo>
                    <a:pt x="10247" y="23733"/>
                    <a:pt x="10247" y="23733"/>
                    <a:pt x="10247" y="23733"/>
                  </a:cubicBezTo>
                  <a:cubicBezTo>
                    <a:pt x="10304" y="23752"/>
                    <a:pt x="10304" y="23752"/>
                    <a:pt x="10304" y="23752"/>
                  </a:cubicBezTo>
                  <a:cubicBezTo>
                    <a:pt x="10323" y="23771"/>
                    <a:pt x="10323" y="23771"/>
                    <a:pt x="10323" y="23771"/>
                  </a:cubicBezTo>
                  <a:cubicBezTo>
                    <a:pt x="10362" y="23771"/>
                    <a:pt x="10362" y="23771"/>
                    <a:pt x="10362" y="23771"/>
                  </a:cubicBezTo>
                  <a:cubicBezTo>
                    <a:pt x="10381" y="23790"/>
                    <a:pt x="10381" y="23790"/>
                    <a:pt x="10381" y="23790"/>
                  </a:cubicBezTo>
                  <a:cubicBezTo>
                    <a:pt x="10418" y="23790"/>
                    <a:pt x="10418" y="23790"/>
                    <a:pt x="10418" y="23790"/>
                  </a:cubicBezTo>
                  <a:cubicBezTo>
                    <a:pt x="10457" y="23790"/>
                    <a:pt x="10457" y="23790"/>
                    <a:pt x="10457" y="23790"/>
                  </a:cubicBezTo>
                  <a:cubicBezTo>
                    <a:pt x="10476" y="23771"/>
                    <a:pt x="10476" y="23771"/>
                    <a:pt x="10476" y="23771"/>
                  </a:cubicBezTo>
                  <a:cubicBezTo>
                    <a:pt x="10495" y="23752"/>
                    <a:pt x="10495" y="23752"/>
                    <a:pt x="10495" y="23752"/>
                  </a:cubicBezTo>
                  <a:cubicBezTo>
                    <a:pt x="10514" y="23733"/>
                    <a:pt x="10514" y="23733"/>
                    <a:pt x="10514" y="23733"/>
                  </a:cubicBezTo>
                  <a:cubicBezTo>
                    <a:pt x="10552" y="23733"/>
                    <a:pt x="10552" y="23733"/>
                    <a:pt x="10552" y="23733"/>
                  </a:cubicBezTo>
                  <a:cubicBezTo>
                    <a:pt x="10552" y="23714"/>
                    <a:pt x="10552" y="23714"/>
                    <a:pt x="10552" y="23714"/>
                  </a:cubicBezTo>
                  <a:cubicBezTo>
                    <a:pt x="10552" y="23676"/>
                    <a:pt x="10552" y="23676"/>
                    <a:pt x="10552" y="23676"/>
                  </a:cubicBezTo>
                  <a:cubicBezTo>
                    <a:pt x="10552" y="23657"/>
                    <a:pt x="10552" y="23657"/>
                    <a:pt x="10552" y="23657"/>
                  </a:cubicBezTo>
                  <a:cubicBezTo>
                    <a:pt x="10552" y="23638"/>
                    <a:pt x="10552" y="23638"/>
                    <a:pt x="10552" y="23638"/>
                  </a:cubicBezTo>
                  <a:cubicBezTo>
                    <a:pt x="10571" y="23619"/>
                    <a:pt x="10571" y="23619"/>
                    <a:pt x="10571" y="23619"/>
                  </a:cubicBezTo>
                  <a:cubicBezTo>
                    <a:pt x="10552" y="23600"/>
                    <a:pt x="10552" y="23600"/>
                    <a:pt x="10552" y="23600"/>
                  </a:cubicBezTo>
                  <a:cubicBezTo>
                    <a:pt x="10552" y="23562"/>
                    <a:pt x="10552" y="23562"/>
                    <a:pt x="10552" y="23562"/>
                  </a:cubicBezTo>
                  <a:cubicBezTo>
                    <a:pt x="10533" y="23543"/>
                    <a:pt x="10533" y="23543"/>
                    <a:pt x="10533" y="23543"/>
                  </a:cubicBezTo>
                  <a:cubicBezTo>
                    <a:pt x="10533" y="23524"/>
                    <a:pt x="10533" y="23524"/>
                    <a:pt x="10533" y="23524"/>
                  </a:cubicBezTo>
                  <a:cubicBezTo>
                    <a:pt x="10514" y="23504"/>
                    <a:pt x="10514" y="23504"/>
                    <a:pt x="10514" y="23504"/>
                  </a:cubicBezTo>
                  <a:cubicBezTo>
                    <a:pt x="10514" y="23485"/>
                    <a:pt x="10514" y="23485"/>
                    <a:pt x="10514" y="23485"/>
                  </a:cubicBezTo>
                  <a:cubicBezTo>
                    <a:pt x="10533" y="23467"/>
                    <a:pt x="10533" y="23467"/>
                    <a:pt x="10533" y="23467"/>
                  </a:cubicBezTo>
                  <a:cubicBezTo>
                    <a:pt x="10533" y="23448"/>
                    <a:pt x="10533" y="23448"/>
                    <a:pt x="10533" y="23448"/>
                  </a:cubicBezTo>
                  <a:cubicBezTo>
                    <a:pt x="10533" y="23428"/>
                    <a:pt x="10533" y="23428"/>
                    <a:pt x="10533" y="23428"/>
                  </a:cubicBezTo>
                  <a:cubicBezTo>
                    <a:pt x="10533" y="23371"/>
                    <a:pt x="10533" y="23371"/>
                    <a:pt x="10533" y="23371"/>
                  </a:cubicBezTo>
                  <a:cubicBezTo>
                    <a:pt x="10552" y="23352"/>
                    <a:pt x="10552" y="23352"/>
                    <a:pt x="10552" y="23352"/>
                  </a:cubicBezTo>
                  <a:cubicBezTo>
                    <a:pt x="10552" y="23333"/>
                    <a:pt x="10552" y="23333"/>
                    <a:pt x="10552" y="23333"/>
                  </a:cubicBezTo>
                  <a:cubicBezTo>
                    <a:pt x="10552" y="23314"/>
                    <a:pt x="10552" y="23314"/>
                    <a:pt x="10552" y="23314"/>
                  </a:cubicBezTo>
                  <a:cubicBezTo>
                    <a:pt x="10571" y="23314"/>
                    <a:pt x="10571" y="23314"/>
                    <a:pt x="10571" y="23314"/>
                  </a:cubicBezTo>
                  <a:cubicBezTo>
                    <a:pt x="10571" y="23333"/>
                    <a:pt x="10571" y="23333"/>
                    <a:pt x="10571" y="23333"/>
                  </a:cubicBezTo>
                  <a:cubicBezTo>
                    <a:pt x="10590" y="23333"/>
                    <a:pt x="10590" y="23333"/>
                    <a:pt x="10590" y="23333"/>
                  </a:cubicBezTo>
                  <a:cubicBezTo>
                    <a:pt x="10609" y="23333"/>
                    <a:pt x="10609" y="23333"/>
                    <a:pt x="10609" y="23333"/>
                  </a:cubicBezTo>
                  <a:cubicBezTo>
                    <a:pt x="10628" y="23314"/>
                    <a:pt x="10628" y="23314"/>
                    <a:pt x="10628" y="23314"/>
                  </a:cubicBezTo>
                  <a:cubicBezTo>
                    <a:pt x="10628" y="23295"/>
                    <a:pt x="10628" y="23295"/>
                    <a:pt x="10628" y="23295"/>
                  </a:cubicBezTo>
                  <a:cubicBezTo>
                    <a:pt x="10647" y="23295"/>
                    <a:pt x="10647" y="23295"/>
                    <a:pt x="10647" y="23295"/>
                  </a:cubicBezTo>
                  <a:cubicBezTo>
                    <a:pt x="10667" y="23295"/>
                    <a:pt x="10667" y="23295"/>
                    <a:pt x="10667" y="23295"/>
                  </a:cubicBezTo>
                  <a:cubicBezTo>
                    <a:pt x="10667" y="23276"/>
                    <a:pt x="10667" y="23276"/>
                    <a:pt x="10667" y="23276"/>
                  </a:cubicBezTo>
                  <a:cubicBezTo>
                    <a:pt x="10685" y="23257"/>
                    <a:pt x="10685" y="23257"/>
                    <a:pt x="10685" y="23257"/>
                  </a:cubicBezTo>
                  <a:cubicBezTo>
                    <a:pt x="10704" y="23238"/>
                    <a:pt x="10704" y="23238"/>
                    <a:pt x="10704" y="23238"/>
                  </a:cubicBezTo>
                  <a:cubicBezTo>
                    <a:pt x="10704" y="23143"/>
                    <a:pt x="10704" y="23143"/>
                    <a:pt x="10704" y="23143"/>
                  </a:cubicBezTo>
                  <a:lnTo>
                    <a:pt x="10704" y="23123"/>
                  </a:lnTo>
                  <a:close/>
                  <a:moveTo>
                    <a:pt x="11466" y="19047"/>
                  </a:moveTo>
                  <a:lnTo>
                    <a:pt x="11466" y="19047"/>
                  </a:lnTo>
                  <a:close/>
                  <a:moveTo>
                    <a:pt x="20800" y="3486"/>
                  </a:moveTo>
                  <a:lnTo>
                    <a:pt x="20800" y="3486"/>
                  </a:lnTo>
                  <a:cubicBezTo>
                    <a:pt x="20876" y="3543"/>
                    <a:pt x="20876" y="3543"/>
                    <a:pt x="20876" y="3543"/>
                  </a:cubicBezTo>
                  <a:cubicBezTo>
                    <a:pt x="21009" y="3619"/>
                    <a:pt x="21009" y="3619"/>
                    <a:pt x="21009" y="3619"/>
                  </a:cubicBezTo>
                  <a:cubicBezTo>
                    <a:pt x="21181" y="3753"/>
                    <a:pt x="21181" y="3753"/>
                    <a:pt x="21181" y="3753"/>
                  </a:cubicBezTo>
                  <a:cubicBezTo>
                    <a:pt x="21276" y="3886"/>
                    <a:pt x="21276" y="3886"/>
                    <a:pt x="21276" y="3886"/>
                  </a:cubicBezTo>
                  <a:cubicBezTo>
                    <a:pt x="21390" y="3962"/>
                    <a:pt x="21390" y="3962"/>
                    <a:pt x="21390" y="3962"/>
                  </a:cubicBezTo>
                  <a:cubicBezTo>
                    <a:pt x="21505" y="4057"/>
                    <a:pt x="21505" y="4057"/>
                    <a:pt x="21505" y="4057"/>
                  </a:cubicBezTo>
                  <a:cubicBezTo>
                    <a:pt x="21638" y="4096"/>
                    <a:pt x="21638" y="4096"/>
                    <a:pt x="21638" y="4096"/>
                  </a:cubicBezTo>
                  <a:cubicBezTo>
                    <a:pt x="21810" y="4115"/>
                    <a:pt x="21810" y="4115"/>
                    <a:pt x="21810" y="4115"/>
                  </a:cubicBezTo>
                  <a:cubicBezTo>
                    <a:pt x="21867" y="4020"/>
                    <a:pt x="21867" y="4020"/>
                    <a:pt x="21867" y="4020"/>
                  </a:cubicBezTo>
                  <a:cubicBezTo>
                    <a:pt x="22038" y="3791"/>
                    <a:pt x="22038" y="3791"/>
                    <a:pt x="22038" y="3791"/>
                  </a:cubicBezTo>
                  <a:cubicBezTo>
                    <a:pt x="22228" y="3505"/>
                    <a:pt x="22228" y="3505"/>
                    <a:pt x="22228" y="3505"/>
                  </a:cubicBezTo>
                  <a:cubicBezTo>
                    <a:pt x="22228" y="3486"/>
                    <a:pt x="22228" y="3486"/>
                    <a:pt x="22228" y="3486"/>
                  </a:cubicBezTo>
                  <a:cubicBezTo>
                    <a:pt x="22076" y="3410"/>
                    <a:pt x="22076" y="3410"/>
                    <a:pt x="22076" y="3410"/>
                  </a:cubicBezTo>
                  <a:cubicBezTo>
                    <a:pt x="21943" y="3314"/>
                    <a:pt x="21943" y="3314"/>
                    <a:pt x="21943" y="3314"/>
                  </a:cubicBezTo>
                  <a:cubicBezTo>
                    <a:pt x="21752" y="3182"/>
                    <a:pt x="21752" y="3182"/>
                    <a:pt x="21752" y="3182"/>
                  </a:cubicBezTo>
                  <a:cubicBezTo>
                    <a:pt x="21562" y="3067"/>
                    <a:pt x="21562" y="3067"/>
                    <a:pt x="21562" y="3067"/>
                  </a:cubicBezTo>
                  <a:cubicBezTo>
                    <a:pt x="21390" y="3029"/>
                    <a:pt x="21390" y="3029"/>
                    <a:pt x="21390" y="3029"/>
                  </a:cubicBezTo>
                  <a:cubicBezTo>
                    <a:pt x="21200" y="3048"/>
                    <a:pt x="21200" y="3048"/>
                    <a:pt x="21200" y="3048"/>
                  </a:cubicBezTo>
                  <a:cubicBezTo>
                    <a:pt x="21048" y="3124"/>
                    <a:pt x="21048" y="3124"/>
                    <a:pt x="21048" y="3124"/>
                  </a:cubicBezTo>
                  <a:cubicBezTo>
                    <a:pt x="20972" y="3162"/>
                    <a:pt x="20972" y="3162"/>
                    <a:pt x="20972" y="3162"/>
                  </a:cubicBezTo>
                  <a:cubicBezTo>
                    <a:pt x="20819" y="3258"/>
                    <a:pt x="20819" y="3258"/>
                    <a:pt x="20819" y="3258"/>
                  </a:cubicBezTo>
                  <a:cubicBezTo>
                    <a:pt x="20743" y="3314"/>
                    <a:pt x="20743" y="3314"/>
                    <a:pt x="20743" y="3314"/>
                  </a:cubicBezTo>
                  <a:cubicBezTo>
                    <a:pt x="20743" y="3372"/>
                    <a:pt x="20743" y="3372"/>
                    <a:pt x="20743" y="3372"/>
                  </a:cubicBezTo>
                  <a:cubicBezTo>
                    <a:pt x="20762" y="3429"/>
                    <a:pt x="20762" y="3429"/>
                    <a:pt x="20762" y="3429"/>
                  </a:cubicBezTo>
                  <a:lnTo>
                    <a:pt x="20800" y="3486"/>
                  </a:lnTo>
                  <a:close/>
                  <a:moveTo>
                    <a:pt x="27410" y="5467"/>
                  </a:moveTo>
                  <a:lnTo>
                    <a:pt x="27410" y="5467"/>
                  </a:lnTo>
                  <a:cubicBezTo>
                    <a:pt x="27372" y="5448"/>
                    <a:pt x="27372" y="5448"/>
                    <a:pt x="27372" y="5448"/>
                  </a:cubicBezTo>
                  <a:cubicBezTo>
                    <a:pt x="27372" y="5410"/>
                    <a:pt x="27372" y="5410"/>
                    <a:pt x="27372" y="5410"/>
                  </a:cubicBezTo>
                  <a:cubicBezTo>
                    <a:pt x="27353" y="5334"/>
                    <a:pt x="27353" y="5334"/>
                    <a:pt x="27353" y="5334"/>
                  </a:cubicBezTo>
                  <a:cubicBezTo>
                    <a:pt x="27314" y="5277"/>
                    <a:pt x="27314" y="5277"/>
                    <a:pt x="27314" y="5277"/>
                  </a:cubicBezTo>
                  <a:cubicBezTo>
                    <a:pt x="27277" y="5277"/>
                    <a:pt x="27277" y="5277"/>
                    <a:pt x="27277" y="5277"/>
                  </a:cubicBezTo>
                  <a:cubicBezTo>
                    <a:pt x="27257" y="5258"/>
                    <a:pt x="27257" y="5258"/>
                    <a:pt x="27257" y="5258"/>
                  </a:cubicBezTo>
                  <a:cubicBezTo>
                    <a:pt x="27219" y="5239"/>
                    <a:pt x="27219" y="5239"/>
                    <a:pt x="27219" y="5239"/>
                  </a:cubicBezTo>
                  <a:cubicBezTo>
                    <a:pt x="27181" y="5219"/>
                    <a:pt x="27181" y="5219"/>
                    <a:pt x="27181" y="5219"/>
                  </a:cubicBezTo>
                  <a:cubicBezTo>
                    <a:pt x="27124" y="5219"/>
                    <a:pt x="27124" y="5219"/>
                    <a:pt x="27124" y="5219"/>
                  </a:cubicBezTo>
                  <a:cubicBezTo>
                    <a:pt x="27086" y="5200"/>
                    <a:pt x="27086" y="5200"/>
                    <a:pt x="27086" y="5200"/>
                  </a:cubicBezTo>
                  <a:cubicBezTo>
                    <a:pt x="27048" y="5163"/>
                    <a:pt x="27048" y="5163"/>
                    <a:pt x="27048" y="5163"/>
                  </a:cubicBezTo>
                  <a:cubicBezTo>
                    <a:pt x="27010" y="5143"/>
                    <a:pt x="27010" y="5143"/>
                    <a:pt x="27010" y="5143"/>
                  </a:cubicBezTo>
                  <a:cubicBezTo>
                    <a:pt x="26972" y="5105"/>
                    <a:pt x="26972" y="5105"/>
                    <a:pt x="26972" y="5105"/>
                  </a:cubicBezTo>
                  <a:cubicBezTo>
                    <a:pt x="26952" y="5067"/>
                    <a:pt x="26952" y="5067"/>
                    <a:pt x="26952" y="5067"/>
                  </a:cubicBezTo>
                  <a:cubicBezTo>
                    <a:pt x="26952" y="5048"/>
                    <a:pt x="26952" y="5048"/>
                    <a:pt x="26952" y="5048"/>
                  </a:cubicBezTo>
                  <a:cubicBezTo>
                    <a:pt x="26915" y="4991"/>
                    <a:pt x="26915" y="4991"/>
                    <a:pt x="26915" y="4991"/>
                  </a:cubicBezTo>
                  <a:cubicBezTo>
                    <a:pt x="26896" y="4972"/>
                    <a:pt x="26896" y="4972"/>
                    <a:pt x="26896" y="4972"/>
                  </a:cubicBezTo>
                  <a:cubicBezTo>
                    <a:pt x="26876" y="4953"/>
                    <a:pt x="26876" y="4953"/>
                    <a:pt x="26876" y="4953"/>
                  </a:cubicBezTo>
                  <a:cubicBezTo>
                    <a:pt x="26857" y="4914"/>
                    <a:pt x="26857" y="4914"/>
                    <a:pt x="26857" y="4914"/>
                  </a:cubicBezTo>
                  <a:cubicBezTo>
                    <a:pt x="26838" y="4914"/>
                    <a:pt x="26838" y="4914"/>
                    <a:pt x="26838" y="4914"/>
                  </a:cubicBezTo>
                  <a:cubicBezTo>
                    <a:pt x="26800" y="4896"/>
                    <a:pt x="26800" y="4896"/>
                    <a:pt x="26800" y="4896"/>
                  </a:cubicBezTo>
                  <a:cubicBezTo>
                    <a:pt x="26762" y="4896"/>
                    <a:pt x="26762" y="4896"/>
                    <a:pt x="26762" y="4896"/>
                  </a:cubicBezTo>
                  <a:cubicBezTo>
                    <a:pt x="26762" y="4914"/>
                    <a:pt x="26762" y="4914"/>
                    <a:pt x="26762" y="4914"/>
                  </a:cubicBezTo>
                  <a:cubicBezTo>
                    <a:pt x="26724" y="4934"/>
                    <a:pt x="26724" y="4934"/>
                    <a:pt x="26724" y="4934"/>
                  </a:cubicBezTo>
                  <a:cubicBezTo>
                    <a:pt x="26724" y="4991"/>
                    <a:pt x="26724" y="4991"/>
                    <a:pt x="26724" y="4991"/>
                  </a:cubicBezTo>
                  <a:cubicBezTo>
                    <a:pt x="26762" y="5010"/>
                    <a:pt x="26762" y="5010"/>
                    <a:pt x="26762" y="5010"/>
                  </a:cubicBezTo>
                  <a:cubicBezTo>
                    <a:pt x="26800" y="5048"/>
                    <a:pt x="26800" y="5048"/>
                    <a:pt x="26800" y="5048"/>
                  </a:cubicBezTo>
                  <a:cubicBezTo>
                    <a:pt x="26838" y="5086"/>
                    <a:pt x="26838" y="5086"/>
                    <a:pt x="26838" y="5086"/>
                  </a:cubicBezTo>
                  <a:cubicBezTo>
                    <a:pt x="26876" y="5143"/>
                    <a:pt x="26876" y="5143"/>
                    <a:pt x="26876" y="5143"/>
                  </a:cubicBezTo>
                  <a:cubicBezTo>
                    <a:pt x="26896" y="5163"/>
                    <a:pt x="26896" y="5163"/>
                    <a:pt x="26896" y="5163"/>
                  </a:cubicBezTo>
                  <a:cubicBezTo>
                    <a:pt x="26934" y="5200"/>
                    <a:pt x="26934" y="5200"/>
                    <a:pt x="26934" y="5200"/>
                  </a:cubicBezTo>
                  <a:cubicBezTo>
                    <a:pt x="26952" y="5219"/>
                    <a:pt x="26952" y="5219"/>
                    <a:pt x="26952" y="5219"/>
                  </a:cubicBezTo>
                  <a:cubicBezTo>
                    <a:pt x="26991" y="5239"/>
                    <a:pt x="26991" y="5239"/>
                    <a:pt x="26991" y="5239"/>
                  </a:cubicBezTo>
                  <a:cubicBezTo>
                    <a:pt x="27029" y="5277"/>
                    <a:pt x="27029" y="5277"/>
                    <a:pt x="27029" y="5277"/>
                  </a:cubicBezTo>
                  <a:cubicBezTo>
                    <a:pt x="27067" y="5315"/>
                    <a:pt x="27067" y="5315"/>
                    <a:pt x="27067" y="5315"/>
                  </a:cubicBezTo>
                  <a:cubicBezTo>
                    <a:pt x="27105" y="5334"/>
                    <a:pt x="27105" y="5334"/>
                    <a:pt x="27105" y="5334"/>
                  </a:cubicBezTo>
                  <a:cubicBezTo>
                    <a:pt x="27143" y="5353"/>
                    <a:pt x="27143" y="5353"/>
                    <a:pt x="27143" y="5353"/>
                  </a:cubicBezTo>
                  <a:cubicBezTo>
                    <a:pt x="27181" y="5391"/>
                    <a:pt x="27181" y="5391"/>
                    <a:pt x="27181" y="5391"/>
                  </a:cubicBezTo>
                  <a:cubicBezTo>
                    <a:pt x="27219" y="5410"/>
                    <a:pt x="27219" y="5410"/>
                    <a:pt x="27219" y="5410"/>
                  </a:cubicBezTo>
                  <a:cubicBezTo>
                    <a:pt x="27277" y="5467"/>
                    <a:pt x="27277" y="5467"/>
                    <a:pt x="27277" y="5467"/>
                  </a:cubicBezTo>
                  <a:cubicBezTo>
                    <a:pt x="27333" y="5524"/>
                    <a:pt x="27333" y="5524"/>
                    <a:pt x="27333" y="5524"/>
                  </a:cubicBezTo>
                  <a:cubicBezTo>
                    <a:pt x="27372" y="5562"/>
                    <a:pt x="27372" y="5562"/>
                    <a:pt x="27372" y="5562"/>
                  </a:cubicBezTo>
                  <a:cubicBezTo>
                    <a:pt x="27429" y="5562"/>
                    <a:pt x="27429" y="5562"/>
                    <a:pt x="27429" y="5562"/>
                  </a:cubicBezTo>
                  <a:cubicBezTo>
                    <a:pt x="27429" y="5543"/>
                    <a:pt x="27429" y="5543"/>
                    <a:pt x="27429" y="5543"/>
                  </a:cubicBezTo>
                  <a:cubicBezTo>
                    <a:pt x="27429" y="5524"/>
                    <a:pt x="27429" y="5524"/>
                    <a:pt x="27429" y="5524"/>
                  </a:cubicBezTo>
                  <a:lnTo>
                    <a:pt x="27410" y="5467"/>
                  </a:lnTo>
                  <a:close/>
                  <a:moveTo>
                    <a:pt x="24419" y="4324"/>
                  </a:moveTo>
                  <a:lnTo>
                    <a:pt x="24419" y="4324"/>
                  </a:lnTo>
                  <a:cubicBezTo>
                    <a:pt x="24458" y="4362"/>
                    <a:pt x="24458" y="4362"/>
                    <a:pt x="24458" y="4362"/>
                  </a:cubicBezTo>
                  <a:cubicBezTo>
                    <a:pt x="24495" y="4381"/>
                    <a:pt x="24495" y="4381"/>
                    <a:pt x="24495" y="4381"/>
                  </a:cubicBezTo>
                  <a:cubicBezTo>
                    <a:pt x="24514" y="4381"/>
                    <a:pt x="24514" y="4381"/>
                    <a:pt x="24514" y="4381"/>
                  </a:cubicBezTo>
                  <a:cubicBezTo>
                    <a:pt x="24534" y="4438"/>
                    <a:pt x="24534" y="4438"/>
                    <a:pt x="24534" y="4438"/>
                  </a:cubicBezTo>
                  <a:cubicBezTo>
                    <a:pt x="24572" y="4457"/>
                    <a:pt x="24572" y="4457"/>
                    <a:pt x="24572" y="4457"/>
                  </a:cubicBezTo>
                  <a:cubicBezTo>
                    <a:pt x="24629" y="4477"/>
                    <a:pt x="24629" y="4477"/>
                    <a:pt x="24629" y="4477"/>
                  </a:cubicBezTo>
                  <a:cubicBezTo>
                    <a:pt x="24648" y="4496"/>
                    <a:pt x="24648" y="4496"/>
                    <a:pt x="24648" y="4496"/>
                  </a:cubicBezTo>
                  <a:cubicBezTo>
                    <a:pt x="24705" y="4515"/>
                    <a:pt x="24705" y="4515"/>
                    <a:pt x="24705" y="4515"/>
                  </a:cubicBezTo>
                  <a:cubicBezTo>
                    <a:pt x="24724" y="4533"/>
                    <a:pt x="24724" y="4533"/>
                    <a:pt x="24724" y="4533"/>
                  </a:cubicBezTo>
                  <a:cubicBezTo>
                    <a:pt x="24743" y="4572"/>
                    <a:pt x="24743" y="4572"/>
                    <a:pt x="24743" y="4572"/>
                  </a:cubicBezTo>
                  <a:cubicBezTo>
                    <a:pt x="24762" y="4610"/>
                    <a:pt x="24762" y="4610"/>
                    <a:pt x="24762" y="4610"/>
                  </a:cubicBezTo>
                  <a:cubicBezTo>
                    <a:pt x="24781" y="4648"/>
                    <a:pt x="24781" y="4648"/>
                    <a:pt x="24781" y="4648"/>
                  </a:cubicBezTo>
                  <a:cubicBezTo>
                    <a:pt x="24819" y="4724"/>
                    <a:pt x="24819" y="4724"/>
                    <a:pt x="24819" y="4724"/>
                  </a:cubicBezTo>
                  <a:cubicBezTo>
                    <a:pt x="24857" y="4782"/>
                    <a:pt x="24857" y="4782"/>
                    <a:pt x="24857" y="4782"/>
                  </a:cubicBezTo>
                  <a:cubicBezTo>
                    <a:pt x="24915" y="4819"/>
                    <a:pt x="24915" y="4819"/>
                    <a:pt x="24915" y="4819"/>
                  </a:cubicBezTo>
                  <a:cubicBezTo>
                    <a:pt x="24971" y="4858"/>
                    <a:pt x="24971" y="4858"/>
                    <a:pt x="24971" y="4858"/>
                  </a:cubicBezTo>
                  <a:cubicBezTo>
                    <a:pt x="25029" y="4896"/>
                    <a:pt x="25029" y="4896"/>
                    <a:pt x="25029" y="4896"/>
                  </a:cubicBezTo>
                  <a:cubicBezTo>
                    <a:pt x="25086" y="4934"/>
                    <a:pt x="25086" y="4934"/>
                    <a:pt x="25086" y="4934"/>
                  </a:cubicBezTo>
                  <a:cubicBezTo>
                    <a:pt x="25105" y="4972"/>
                    <a:pt x="25105" y="4972"/>
                    <a:pt x="25105" y="4972"/>
                  </a:cubicBezTo>
                  <a:cubicBezTo>
                    <a:pt x="25105" y="5010"/>
                    <a:pt x="25105" y="5010"/>
                    <a:pt x="25105" y="5010"/>
                  </a:cubicBezTo>
                  <a:cubicBezTo>
                    <a:pt x="25086" y="5048"/>
                    <a:pt x="25086" y="5048"/>
                    <a:pt x="25086" y="5048"/>
                  </a:cubicBezTo>
                  <a:cubicBezTo>
                    <a:pt x="25048" y="5086"/>
                    <a:pt x="25048" y="5086"/>
                    <a:pt x="25048" y="5086"/>
                  </a:cubicBezTo>
                  <a:cubicBezTo>
                    <a:pt x="25048" y="5143"/>
                    <a:pt x="25048" y="5143"/>
                    <a:pt x="25048" y="5143"/>
                  </a:cubicBezTo>
                  <a:cubicBezTo>
                    <a:pt x="25086" y="5143"/>
                    <a:pt x="25086" y="5143"/>
                    <a:pt x="25086" y="5143"/>
                  </a:cubicBezTo>
                  <a:cubicBezTo>
                    <a:pt x="25105" y="5143"/>
                    <a:pt x="25105" y="5143"/>
                    <a:pt x="25105" y="5143"/>
                  </a:cubicBezTo>
                  <a:cubicBezTo>
                    <a:pt x="25124" y="5124"/>
                    <a:pt x="25124" y="5124"/>
                    <a:pt x="25124" y="5124"/>
                  </a:cubicBezTo>
                  <a:cubicBezTo>
                    <a:pt x="25162" y="5086"/>
                    <a:pt x="25162" y="5086"/>
                    <a:pt x="25162" y="5086"/>
                  </a:cubicBezTo>
                  <a:cubicBezTo>
                    <a:pt x="25181" y="5048"/>
                    <a:pt x="25181" y="5048"/>
                    <a:pt x="25181" y="5048"/>
                  </a:cubicBezTo>
                  <a:cubicBezTo>
                    <a:pt x="25200" y="5048"/>
                    <a:pt x="25200" y="5048"/>
                    <a:pt x="25200" y="5048"/>
                  </a:cubicBezTo>
                  <a:cubicBezTo>
                    <a:pt x="25257" y="5086"/>
                    <a:pt x="25257" y="5086"/>
                    <a:pt x="25257" y="5086"/>
                  </a:cubicBezTo>
                  <a:cubicBezTo>
                    <a:pt x="25296" y="5105"/>
                    <a:pt x="25296" y="5105"/>
                    <a:pt x="25296" y="5105"/>
                  </a:cubicBezTo>
                  <a:cubicBezTo>
                    <a:pt x="25333" y="5143"/>
                    <a:pt x="25333" y="5143"/>
                    <a:pt x="25333" y="5143"/>
                  </a:cubicBezTo>
                  <a:cubicBezTo>
                    <a:pt x="25391" y="5200"/>
                    <a:pt x="25391" y="5200"/>
                    <a:pt x="25391" y="5200"/>
                  </a:cubicBezTo>
                  <a:cubicBezTo>
                    <a:pt x="25467" y="5277"/>
                    <a:pt x="25467" y="5277"/>
                    <a:pt x="25467" y="5277"/>
                  </a:cubicBezTo>
                  <a:cubicBezTo>
                    <a:pt x="25524" y="5334"/>
                    <a:pt x="25524" y="5334"/>
                    <a:pt x="25524" y="5334"/>
                  </a:cubicBezTo>
                  <a:cubicBezTo>
                    <a:pt x="25562" y="5334"/>
                    <a:pt x="25562" y="5334"/>
                    <a:pt x="25562" y="5334"/>
                  </a:cubicBezTo>
                  <a:cubicBezTo>
                    <a:pt x="25581" y="5315"/>
                    <a:pt x="25581" y="5315"/>
                    <a:pt x="25581" y="5315"/>
                  </a:cubicBezTo>
                  <a:cubicBezTo>
                    <a:pt x="25600" y="5277"/>
                    <a:pt x="25600" y="5277"/>
                    <a:pt x="25600" y="5277"/>
                  </a:cubicBezTo>
                  <a:cubicBezTo>
                    <a:pt x="25581" y="5219"/>
                    <a:pt x="25581" y="5219"/>
                    <a:pt x="25581" y="5219"/>
                  </a:cubicBezTo>
                  <a:cubicBezTo>
                    <a:pt x="25524" y="5143"/>
                    <a:pt x="25524" y="5143"/>
                    <a:pt x="25524" y="5143"/>
                  </a:cubicBezTo>
                  <a:cubicBezTo>
                    <a:pt x="25467" y="5086"/>
                    <a:pt x="25467" y="5086"/>
                    <a:pt x="25467" y="5086"/>
                  </a:cubicBezTo>
                  <a:cubicBezTo>
                    <a:pt x="25429" y="5048"/>
                    <a:pt x="25429" y="5048"/>
                    <a:pt x="25429" y="5048"/>
                  </a:cubicBezTo>
                  <a:cubicBezTo>
                    <a:pt x="25372" y="5010"/>
                    <a:pt x="25372" y="5010"/>
                    <a:pt x="25372" y="5010"/>
                  </a:cubicBezTo>
                  <a:cubicBezTo>
                    <a:pt x="25333" y="4953"/>
                    <a:pt x="25333" y="4953"/>
                    <a:pt x="25333" y="4953"/>
                  </a:cubicBezTo>
                  <a:cubicBezTo>
                    <a:pt x="25296" y="4914"/>
                    <a:pt x="25296" y="4914"/>
                    <a:pt x="25296" y="4914"/>
                  </a:cubicBezTo>
                  <a:cubicBezTo>
                    <a:pt x="25238" y="4877"/>
                    <a:pt x="25238" y="4877"/>
                    <a:pt x="25238" y="4877"/>
                  </a:cubicBezTo>
                  <a:cubicBezTo>
                    <a:pt x="25219" y="4858"/>
                    <a:pt x="25219" y="4858"/>
                    <a:pt x="25219" y="4858"/>
                  </a:cubicBezTo>
                  <a:cubicBezTo>
                    <a:pt x="25181" y="4819"/>
                    <a:pt x="25181" y="4819"/>
                    <a:pt x="25181" y="4819"/>
                  </a:cubicBezTo>
                  <a:cubicBezTo>
                    <a:pt x="25162" y="4782"/>
                    <a:pt x="25162" y="4782"/>
                    <a:pt x="25162" y="4782"/>
                  </a:cubicBezTo>
                  <a:cubicBezTo>
                    <a:pt x="25105" y="4743"/>
                    <a:pt x="25105" y="4743"/>
                    <a:pt x="25105" y="4743"/>
                  </a:cubicBezTo>
                  <a:cubicBezTo>
                    <a:pt x="25067" y="4705"/>
                    <a:pt x="25067" y="4705"/>
                    <a:pt x="25067" y="4705"/>
                  </a:cubicBezTo>
                  <a:cubicBezTo>
                    <a:pt x="25029" y="4648"/>
                    <a:pt x="25029" y="4648"/>
                    <a:pt x="25029" y="4648"/>
                  </a:cubicBezTo>
                  <a:cubicBezTo>
                    <a:pt x="24971" y="4572"/>
                    <a:pt x="24971" y="4572"/>
                    <a:pt x="24971" y="4572"/>
                  </a:cubicBezTo>
                  <a:cubicBezTo>
                    <a:pt x="24915" y="4515"/>
                    <a:pt x="24915" y="4515"/>
                    <a:pt x="24915" y="4515"/>
                  </a:cubicBezTo>
                  <a:cubicBezTo>
                    <a:pt x="24819" y="4477"/>
                    <a:pt x="24819" y="4477"/>
                    <a:pt x="24819" y="4477"/>
                  </a:cubicBezTo>
                  <a:cubicBezTo>
                    <a:pt x="24724" y="4457"/>
                    <a:pt x="24724" y="4457"/>
                    <a:pt x="24724" y="4457"/>
                  </a:cubicBezTo>
                  <a:cubicBezTo>
                    <a:pt x="24667" y="4419"/>
                    <a:pt x="24667" y="4419"/>
                    <a:pt x="24667" y="4419"/>
                  </a:cubicBezTo>
                  <a:cubicBezTo>
                    <a:pt x="24648" y="4362"/>
                    <a:pt x="24648" y="4362"/>
                    <a:pt x="24648" y="4362"/>
                  </a:cubicBezTo>
                  <a:cubicBezTo>
                    <a:pt x="24590" y="4305"/>
                    <a:pt x="24590" y="4305"/>
                    <a:pt x="24590" y="4305"/>
                  </a:cubicBezTo>
                  <a:cubicBezTo>
                    <a:pt x="24572" y="4267"/>
                    <a:pt x="24572" y="4267"/>
                    <a:pt x="24572" y="4267"/>
                  </a:cubicBezTo>
                  <a:cubicBezTo>
                    <a:pt x="24534" y="4229"/>
                    <a:pt x="24534" y="4229"/>
                    <a:pt x="24534" y="4229"/>
                  </a:cubicBezTo>
                  <a:cubicBezTo>
                    <a:pt x="24458" y="4191"/>
                    <a:pt x="24458" y="4191"/>
                    <a:pt x="24458" y="4191"/>
                  </a:cubicBezTo>
                  <a:cubicBezTo>
                    <a:pt x="24400" y="4191"/>
                    <a:pt x="24400" y="4191"/>
                    <a:pt x="24400" y="4191"/>
                  </a:cubicBezTo>
                  <a:cubicBezTo>
                    <a:pt x="24400" y="4286"/>
                    <a:pt x="24400" y="4286"/>
                    <a:pt x="24400" y="4286"/>
                  </a:cubicBezTo>
                  <a:lnTo>
                    <a:pt x="24419" y="4324"/>
                  </a:lnTo>
                  <a:close/>
                  <a:moveTo>
                    <a:pt x="30039" y="5181"/>
                  </a:moveTo>
                  <a:lnTo>
                    <a:pt x="30039" y="5181"/>
                  </a:lnTo>
                  <a:cubicBezTo>
                    <a:pt x="30039" y="5219"/>
                    <a:pt x="30039" y="5219"/>
                    <a:pt x="30039" y="5219"/>
                  </a:cubicBezTo>
                  <a:cubicBezTo>
                    <a:pt x="30057" y="5219"/>
                    <a:pt x="30057" y="5219"/>
                    <a:pt x="30057" y="5219"/>
                  </a:cubicBezTo>
                  <a:cubicBezTo>
                    <a:pt x="30115" y="5200"/>
                    <a:pt x="30115" y="5200"/>
                    <a:pt x="30115" y="5200"/>
                  </a:cubicBezTo>
                  <a:cubicBezTo>
                    <a:pt x="30153" y="5181"/>
                    <a:pt x="30153" y="5181"/>
                    <a:pt x="30153" y="5181"/>
                  </a:cubicBezTo>
                  <a:cubicBezTo>
                    <a:pt x="30172" y="5163"/>
                    <a:pt x="30172" y="5163"/>
                    <a:pt x="30172" y="5163"/>
                  </a:cubicBezTo>
                  <a:cubicBezTo>
                    <a:pt x="30172" y="5143"/>
                    <a:pt x="30172" y="5143"/>
                    <a:pt x="30172" y="5143"/>
                  </a:cubicBezTo>
                  <a:cubicBezTo>
                    <a:pt x="30134" y="5124"/>
                    <a:pt x="30134" y="5124"/>
                    <a:pt x="30134" y="5124"/>
                  </a:cubicBezTo>
                  <a:cubicBezTo>
                    <a:pt x="30115" y="5124"/>
                    <a:pt x="30115" y="5124"/>
                    <a:pt x="30115" y="5124"/>
                  </a:cubicBezTo>
                  <a:cubicBezTo>
                    <a:pt x="30096" y="5105"/>
                    <a:pt x="30096" y="5105"/>
                    <a:pt x="30096" y="5105"/>
                  </a:cubicBezTo>
                  <a:cubicBezTo>
                    <a:pt x="30057" y="5124"/>
                    <a:pt x="30057" y="5124"/>
                    <a:pt x="30057" y="5124"/>
                  </a:cubicBezTo>
                  <a:cubicBezTo>
                    <a:pt x="30057" y="5143"/>
                    <a:pt x="30057" y="5143"/>
                    <a:pt x="30057" y="5143"/>
                  </a:cubicBezTo>
                  <a:cubicBezTo>
                    <a:pt x="30057" y="5163"/>
                    <a:pt x="30057" y="5163"/>
                    <a:pt x="30057" y="5163"/>
                  </a:cubicBezTo>
                  <a:lnTo>
                    <a:pt x="30039" y="5181"/>
                  </a:lnTo>
                  <a:close/>
                  <a:moveTo>
                    <a:pt x="25315" y="3829"/>
                  </a:moveTo>
                  <a:lnTo>
                    <a:pt x="25315" y="3829"/>
                  </a:lnTo>
                  <a:cubicBezTo>
                    <a:pt x="25333" y="3867"/>
                    <a:pt x="25333" y="3867"/>
                    <a:pt x="25333" y="3867"/>
                  </a:cubicBezTo>
                  <a:cubicBezTo>
                    <a:pt x="25333" y="3924"/>
                    <a:pt x="25333" y="3924"/>
                    <a:pt x="25333" y="3924"/>
                  </a:cubicBezTo>
                  <a:cubicBezTo>
                    <a:pt x="25372" y="3943"/>
                    <a:pt x="25372" y="3943"/>
                    <a:pt x="25372" y="3943"/>
                  </a:cubicBezTo>
                  <a:cubicBezTo>
                    <a:pt x="25429" y="3981"/>
                    <a:pt x="25429" y="3981"/>
                    <a:pt x="25429" y="3981"/>
                  </a:cubicBezTo>
                  <a:cubicBezTo>
                    <a:pt x="25486" y="4076"/>
                    <a:pt x="25486" y="4076"/>
                    <a:pt x="25486" y="4076"/>
                  </a:cubicBezTo>
                  <a:cubicBezTo>
                    <a:pt x="25524" y="4134"/>
                    <a:pt x="25524" y="4134"/>
                    <a:pt x="25524" y="4134"/>
                  </a:cubicBezTo>
                  <a:cubicBezTo>
                    <a:pt x="25562" y="4134"/>
                    <a:pt x="25562" y="4134"/>
                    <a:pt x="25562" y="4134"/>
                  </a:cubicBezTo>
                  <a:cubicBezTo>
                    <a:pt x="25600" y="4134"/>
                    <a:pt x="25600" y="4134"/>
                    <a:pt x="25600" y="4134"/>
                  </a:cubicBezTo>
                  <a:cubicBezTo>
                    <a:pt x="25696" y="4096"/>
                    <a:pt x="25696" y="4096"/>
                    <a:pt x="25696" y="4096"/>
                  </a:cubicBezTo>
                  <a:cubicBezTo>
                    <a:pt x="25791" y="4134"/>
                    <a:pt x="25791" y="4134"/>
                    <a:pt x="25791" y="4134"/>
                  </a:cubicBezTo>
                  <a:cubicBezTo>
                    <a:pt x="25791" y="4153"/>
                    <a:pt x="25791" y="4153"/>
                    <a:pt x="25791" y="4153"/>
                  </a:cubicBezTo>
                  <a:cubicBezTo>
                    <a:pt x="25810" y="4248"/>
                    <a:pt x="25810" y="4248"/>
                    <a:pt x="25810" y="4248"/>
                  </a:cubicBezTo>
                  <a:cubicBezTo>
                    <a:pt x="25848" y="4267"/>
                    <a:pt x="25848" y="4267"/>
                    <a:pt x="25848" y="4267"/>
                  </a:cubicBezTo>
                  <a:cubicBezTo>
                    <a:pt x="25886" y="4305"/>
                    <a:pt x="25886" y="4305"/>
                    <a:pt x="25886" y="4305"/>
                  </a:cubicBezTo>
                  <a:cubicBezTo>
                    <a:pt x="25924" y="4286"/>
                    <a:pt x="25924" y="4286"/>
                    <a:pt x="25924" y="4286"/>
                  </a:cubicBezTo>
                  <a:cubicBezTo>
                    <a:pt x="26000" y="4305"/>
                    <a:pt x="26000" y="4305"/>
                    <a:pt x="26000" y="4305"/>
                  </a:cubicBezTo>
                  <a:cubicBezTo>
                    <a:pt x="26038" y="4324"/>
                    <a:pt x="26038" y="4324"/>
                    <a:pt x="26038" y="4324"/>
                  </a:cubicBezTo>
                  <a:cubicBezTo>
                    <a:pt x="26058" y="4343"/>
                    <a:pt x="26058" y="4343"/>
                    <a:pt x="26058" y="4343"/>
                  </a:cubicBezTo>
                  <a:cubicBezTo>
                    <a:pt x="26095" y="4305"/>
                    <a:pt x="26095" y="4305"/>
                    <a:pt x="26095" y="4305"/>
                  </a:cubicBezTo>
                  <a:cubicBezTo>
                    <a:pt x="26172" y="4343"/>
                    <a:pt x="26172" y="4343"/>
                    <a:pt x="26172" y="4343"/>
                  </a:cubicBezTo>
                  <a:cubicBezTo>
                    <a:pt x="26229" y="4362"/>
                    <a:pt x="26229" y="4362"/>
                    <a:pt x="26229" y="4362"/>
                  </a:cubicBezTo>
                  <a:cubicBezTo>
                    <a:pt x="26248" y="4381"/>
                    <a:pt x="26248" y="4381"/>
                    <a:pt x="26248" y="4381"/>
                  </a:cubicBezTo>
                  <a:cubicBezTo>
                    <a:pt x="26305" y="4401"/>
                    <a:pt x="26305" y="4401"/>
                    <a:pt x="26305" y="4401"/>
                  </a:cubicBezTo>
                  <a:cubicBezTo>
                    <a:pt x="26324" y="4419"/>
                    <a:pt x="26324" y="4419"/>
                    <a:pt x="26324" y="4419"/>
                  </a:cubicBezTo>
                  <a:cubicBezTo>
                    <a:pt x="26343" y="4438"/>
                    <a:pt x="26343" y="4438"/>
                    <a:pt x="26343" y="4438"/>
                  </a:cubicBezTo>
                  <a:cubicBezTo>
                    <a:pt x="26381" y="4496"/>
                    <a:pt x="26381" y="4496"/>
                    <a:pt x="26381" y="4496"/>
                  </a:cubicBezTo>
                  <a:cubicBezTo>
                    <a:pt x="26457" y="4553"/>
                    <a:pt x="26457" y="4553"/>
                    <a:pt x="26457" y="4553"/>
                  </a:cubicBezTo>
                  <a:cubicBezTo>
                    <a:pt x="26553" y="4572"/>
                    <a:pt x="26553" y="4572"/>
                    <a:pt x="26553" y="4572"/>
                  </a:cubicBezTo>
                  <a:cubicBezTo>
                    <a:pt x="26648" y="4610"/>
                    <a:pt x="26648" y="4610"/>
                    <a:pt x="26648" y="4610"/>
                  </a:cubicBezTo>
                  <a:cubicBezTo>
                    <a:pt x="26686" y="4629"/>
                    <a:pt x="26686" y="4629"/>
                    <a:pt x="26686" y="4629"/>
                  </a:cubicBezTo>
                  <a:cubicBezTo>
                    <a:pt x="26743" y="4648"/>
                    <a:pt x="26743" y="4648"/>
                    <a:pt x="26743" y="4648"/>
                  </a:cubicBezTo>
                  <a:cubicBezTo>
                    <a:pt x="26762" y="4629"/>
                    <a:pt x="26762" y="4629"/>
                    <a:pt x="26762" y="4629"/>
                  </a:cubicBezTo>
                  <a:cubicBezTo>
                    <a:pt x="26820" y="4648"/>
                    <a:pt x="26820" y="4648"/>
                    <a:pt x="26820" y="4648"/>
                  </a:cubicBezTo>
                  <a:cubicBezTo>
                    <a:pt x="26876" y="4667"/>
                    <a:pt x="26876" y="4667"/>
                    <a:pt x="26876" y="4667"/>
                  </a:cubicBezTo>
                  <a:cubicBezTo>
                    <a:pt x="26876" y="4686"/>
                    <a:pt x="26876" y="4686"/>
                    <a:pt x="26876" y="4686"/>
                  </a:cubicBezTo>
                  <a:cubicBezTo>
                    <a:pt x="26934" y="4724"/>
                    <a:pt x="26934" y="4724"/>
                    <a:pt x="26934" y="4724"/>
                  </a:cubicBezTo>
                  <a:cubicBezTo>
                    <a:pt x="26991" y="4724"/>
                    <a:pt x="26991" y="4724"/>
                    <a:pt x="26991" y="4724"/>
                  </a:cubicBezTo>
                  <a:cubicBezTo>
                    <a:pt x="26991" y="4782"/>
                    <a:pt x="26991" y="4782"/>
                    <a:pt x="26991" y="4782"/>
                  </a:cubicBezTo>
                  <a:cubicBezTo>
                    <a:pt x="27010" y="4800"/>
                    <a:pt x="27010" y="4800"/>
                    <a:pt x="27010" y="4800"/>
                  </a:cubicBezTo>
                  <a:cubicBezTo>
                    <a:pt x="27048" y="4858"/>
                    <a:pt x="27048" y="4858"/>
                    <a:pt x="27048" y="4858"/>
                  </a:cubicBezTo>
                  <a:cubicBezTo>
                    <a:pt x="27086" y="4953"/>
                    <a:pt x="27086" y="4953"/>
                    <a:pt x="27086" y="4953"/>
                  </a:cubicBezTo>
                  <a:cubicBezTo>
                    <a:pt x="27143" y="5029"/>
                    <a:pt x="27143" y="5029"/>
                    <a:pt x="27143" y="5029"/>
                  </a:cubicBezTo>
                  <a:cubicBezTo>
                    <a:pt x="27238" y="5048"/>
                    <a:pt x="27238" y="5048"/>
                    <a:pt x="27238" y="5048"/>
                  </a:cubicBezTo>
                  <a:cubicBezTo>
                    <a:pt x="27296" y="5010"/>
                    <a:pt x="27296" y="5010"/>
                    <a:pt x="27296" y="5010"/>
                  </a:cubicBezTo>
                  <a:cubicBezTo>
                    <a:pt x="27296" y="4934"/>
                    <a:pt x="27296" y="4934"/>
                    <a:pt x="27296" y="4934"/>
                  </a:cubicBezTo>
                  <a:cubicBezTo>
                    <a:pt x="27277" y="4877"/>
                    <a:pt x="27277" y="4877"/>
                    <a:pt x="27277" y="4877"/>
                  </a:cubicBezTo>
                  <a:cubicBezTo>
                    <a:pt x="27277" y="4838"/>
                    <a:pt x="27277" y="4838"/>
                    <a:pt x="27277" y="4838"/>
                  </a:cubicBezTo>
                  <a:cubicBezTo>
                    <a:pt x="27277" y="4800"/>
                    <a:pt x="27277" y="4800"/>
                    <a:pt x="27277" y="4800"/>
                  </a:cubicBezTo>
                  <a:cubicBezTo>
                    <a:pt x="27333" y="4762"/>
                    <a:pt x="27333" y="4762"/>
                    <a:pt x="27333" y="4762"/>
                  </a:cubicBezTo>
                  <a:cubicBezTo>
                    <a:pt x="27391" y="4762"/>
                    <a:pt x="27391" y="4762"/>
                    <a:pt x="27391" y="4762"/>
                  </a:cubicBezTo>
                  <a:cubicBezTo>
                    <a:pt x="27448" y="4800"/>
                    <a:pt x="27448" y="4800"/>
                    <a:pt x="27448" y="4800"/>
                  </a:cubicBezTo>
                  <a:cubicBezTo>
                    <a:pt x="27486" y="4838"/>
                    <a:pt x="27486" y="4838"/>
                    <a:pt x="27486" y="4838"/>
                  </a:cubicBezTo>
                  <a:cubicBezTo>
                    <a:pt x="27448" y="4858"/>
                    <a:pt x="27448" y="4858"/>
                    <a:pt x="27448" y="4858"/>
                  </a:cubicBezTo>
                  <a:cubicBezTo>
                    <a:pt x="27410" y="4838"/>
                    <a:pt x="27410" y="4838"/>
                    <a:pt x="27410" y="4838"/>
                  </a:cubicBezTo>
                  <a:cubicBezTo>
                    <a:pt x="27372" y="4819"/>
                    <a:pt x="27372" y="4819"/>
                    <a:pt x="27372" y="4819"/>
                  </a:cubicBezTo>
                  <a:cubicBezTo>
                    <a:pt x="27333" y="4838"/>
                    <a:pt x="27333" y="4838"/>
                    <a:pt x="27333" y="4838"/>
                  </a:cubicBezTo>
                  <a:cubicBezTo>
                    <a:pt x="27314" y="4877"/>
                    <a:pt x="27314" y="4877"/>
                    <a:pt x="27314" y="4877"/>
                  </a:cubicBezTo>
                  <a:cubicBezTo>
                    <a:pt x="27333" y="4914"/>
                    <a:pt x="27333" y="4914"/>
                    <a:pt x="27333" y="4914"/>
                  </a:cubicBezTo>
                  <a:cubicBezTo>
                    <a:pt x="27353" y="4953"/>
                    <a:pt x="27353" y="4953"/>
                    <a:pt x="27353" y="4953"/>
                  </a:cubicBezTo>
                  <a:cubicBezTo>
                    <a:pt x="27353" y="5029"/>
                    <a:pt x="27353" y="5029"/>
                    <a:pt x="27353" y="5029"/>
                  </a:cubicBezTo>
                  <a:cubicBezTo>
                    <a:pt x="27429" y="5086"/>
                    <a:pt x="27429" y="5086"/>
                    <a:pt x="27429" y="5086"/>
                  </a:cubicBezTo>
                  <a:cubicBezTo>
                    <a:pt x="27486" y="5163"/>
                    <a:pt x="27486" y="5163"/>
                    <a:pt x="27486" y="5163"/>
                  </a:cubicBezTo>
                  <a:cubicBezTo>
                    <a:pt x="27486" y="5181"/>
                    <a:pt x="27486" y="5181"/>
                    <a:pt x="27486" y="5181"/>
                  </a:cubicBezTo>
                  <a:cubicBezTo>
                    <a:pt x="27524" y="5219"/>
                    <a:pt x="27524" y="5219"/>
                    <a:pt x="27524" y="5219"/>
                  </a:cubicBezTo>
                  <a:cubicBezTo>
                    <a:pt x="27562" y="5295"/>
                    <a:pt x="27562" y="5295"/>
                    <a:pt x="27562" y="5295"/>
                  </a:cubicBezTo>
                  <a:cubicBezTo>
                    <a:pt x="27600" y="5353"/>
                    <a:pt x="27600" y="5353"/>
                    <a:pt x="27600" y="5353"/>
                  </a:cubicBezTo>
                  <a:cubicBezTo>
                    <a:pt x="27619" y="5353"/>
                    <a:pt x="27619" y="5353"/>
                    <a:pt x="27619" y="5353"/>
                  </a:cubicBezTo>
                  <a:cubicBezTo>
                    <a:pt x="27619" y="5315"/>
                    <a:pt x="27619" y="5315"/>
                    <a:pt x="27619" y="5315"/>
                  </a:cubicBezTo>
                  <a:cubicBezTo>
                    <a:pt x="27638" y="5277"/>
                    <a:pt x="27638" y="5277"/>
                    <a:pt x="27638" y="5277"/>
                  </a:cubicBezTo>
                  <a:cubicBezTo>
                    <a:pt x="27638" y="5295"/>
                    <a:pt x="27638" y="5295"/>
                    <a:pt x="27638" y="5295"/>
                  </a:cubicBezTo>
                  <a:cubicBezTo>
                    <a:pt x="27638" y="5353"/>
                    <a:pt x="27638" y="5353"/>
                    <a:pt x="27638" y="5353"/>
                  </a:cubicBezTo>
                  <a:cubicBezTo>
                    <a:pt x="27658" y="5391"/>
                    <a:pt x="27658" y="5391"/>
                    <a:pt x="27658" y="5391"/>
                  </a:cubicBezTo>
                  <a:cubicBezTo>
                    <a:pt x="27677" y="5391"/>
                    <a:pt x="27677" y="5391"/>
                    <a:pt x="27677" y="5391"/>
                  </a:cubicBezTo>
                  <a:cubicBezTo>
                    <a:pt x="27714" y="5353"/>
                    <a:pt x="27714" y="5353"/>
                    <a:pt x="27714" y="5353"/>
                  </a:cubicBezTo>
                  <a:cubicBezTo>
                    <a:pt x="27753" y="5295"/>
                    <a:pt x="27753" y="5295"/>
                    <a:pt x="27753" y="5295"/>
                  </a:cubicBezTo>
                  <a:cubicBezTo>
                    <a:pt x="27810" y="5239"/>
                    <a:pt x="27810" y="5239"/>
                    <a:pt x="27810" y="5239"/>
                  </a:cubicBezTo>
                  <a:cubicBezTo>
                    <a:pt x="27867" y="5219"/>
                    <a:pt x="27867" y="5219"/>
                    <a:pt x="27867" y="5219"/>
                  </a:cubicBezTo>
                  <a:cubicBezTo>
                    <a:pt x="27924" y="5181"/>
                    <a:pt x="27924" y="5181"/>
                    <a:pt x="27924" y="5181"/>
                  </a:cubicBezTo>
                  <a:cubicBezTo>
                    <a:pt x="27943" y="5200"/>
                    <a:pt x="27943" y="5200"/>
                    <a:pt x="27943" y="5200"/>
                  </a:cubicBezTo>
                  <a:cubicBezTo>
                    <a:pt x="27962" y="5200"/>
                    <a:pt x="27962" y="5200"/>
                    <a:pt x="27962" y="5200"/>
                  </a:cubicBezTo>
                  <a:cubicBezTo>
                    <a:pt x="27962" y="5143"/>
                    <a:pt x="27962" y="5143"/>
                    <a:pt x="27962" y="5143"/>
                  </a:cubicBezTo>
                  <a:cubicBezTo>
                    <a:pt x="27962" y="5086"/>
                    <a:pt x="27962" y="5086"/>
                    <a:pt x="27962" y="5086"/>
                  </a:cubicBezTo>
                  <a:cubicBezTo>
                    <a:pt x="27981" y="5048"/>
                    <a:pt x="27981" y="5048"/>
                    <a:pt x="27981" y="5048"/>
                  </a:cubicBezTo>
                  <a:cubicBezTo>
                    <a:pt x="28000" y="5048"/>
                    <a:pt x="28000" y="5048"/>
                    <a:pt x="28000" y="5048"/>
                  </a:cubicBezTo>
                  <a:cubicBezTo>
                    <a:pt x="28019" y="5105"/>
                    <a:pt x="28019" y="5105"/>
                    <a:pt x="28019" y="5105"/>
                  </a:cubicBezTo>
                  <a:cubicBezTo>
                    <a:pt x="28019" y="5163"/>
                    <a:pt x="28019" y="5163"/>
                    <a:pt x="28019" y="5163"/>
                  </a:cubicBezTo>
                  <a:cubicBezTo>
                    <a:pt x="27981" y="5200"/>
                    <a:pt x="27981" y="5200"/>
                    <a:pt x="27981" y="5200"/>
                  </a:cubicBezTo>
                  <a:cubicBezTo>
                    <a:pt x="27962" y="5239"/>
                    <a:pt x="27962" y="5239"/>
                    <a:pt x="27962" y="5239"/>
                  </a:cubicBezTo>
                  <a:cubicBezTo>
                    <a:pt x="27943" y="5239"/>
                    <a:pt x="27943" y="5239"/>
                    <a:pt x="27943" y="5239"/>
                  </a:cubicBezTo>
                  <a:cubicBezTo>
                    <a:pt x="27924" y="5219"/>
                    <a:pt x="27924" y="5219"/>
                    <a:pt x="27924" y="5219"/>
                  </a:cubicBezTo>
                  <a:cubicBezTo>
                    <a:pt x="27905" y="5239"/>
                    <a:pt x="27905" y="5239"/>
                    <a:pt x="27905" y="5239"/>
                  </a:cubicBezTo>
                  <a:cubicBezTo>
                    <a:pt x="27867" y="5258"/>
                    <a:pt x="27867" y="5258"/>
                    <a:pt x="27867" y="5258"/>
                  </a:cubicBezTo>
                  <a:cubicBezTo>
                    <a:pt x="27848" y="5277"/>
                    <a:pt x="27848" y="5277"/>
                    <a:pt x="27848" y="5277"/>
                  </a:cubicBezTo>
                  <a:cubicBezTo>
                    <a:pt x="27848" y="5315"/>
                    <a:pt x="27848" y="5315"/>
                    <a:pt x="27848" y="5315"/>
                  </a:cubicBezTo>
                  <a:cubicBezTo>
                    <a:pt x="27886" y="5410"/>
                    <a:pt x="27886" y="5410"/>
                    <a:pt x="27886" y="5410"/>
                  </a:cubicBezTo>
                  <a:cubicBezTo>
                    <a:pt x="27886" y="5429"/>
                    <a:pt x="27886" y="5429"/>
                    <a:pt x="27886" y="5429"/>
                  </a:cubicBezTo>
                  <a:cubicBezTo>
                    <a:pt x="27848" y="5391"/>
                    <a:pt x="27848" y="5391"/>
                    <a:pt x="27848" y="5391"/>
                  </a:cubicBezTo>
                  <a:cubicBezTo>
                    <a:pt x="27810" y="5334"/>
                    <a:pt x="27810" y="5334"/>
                    <a:pt x="27810" y="5334"/>
                  </a:cubicBezTo>
                  <a:cubicBezTo>
                    <a:pt x="27791" y="5334"/>
                    <a:pt x="27791" y="5334"/>
                    <a:pt x="27791" y="5334"/>
                  </a:cubicBezTo>
                  <a:cubicBezTo>
                    <a:pt x="27734" y="5391"/>
                    <a:pt x="27734" y="5391"/>
                    <a:pt x="27734" y="5391"/>
                  </a:cubicBezTo>
                  <a:cubicBezTo>
                    <a:pt x="27695" y="5467"/>
                    <a:pt x="27695" y="5467"/>
                    <a:pt x="27695" y="5467"/>
                  </a:cubicBezTo>
                  <a:cubicBezTo>
                    <a:pt x="27714" y="5524"/>
                    <a:pt x="27714" y="5524"/>
                    <a:pt x="27714" y="5524"/>
                  </a:cubicBezTo>
                  <a:cubicBezTo>
                    <a:pt x="27753" y="5524"/>
                    <a:pt x="27753" y="5524"/>
                    <a:pt x="27753" y="5524"/>
                  </a:cubicBezTo>
                  <a:cubicBezTo>
                    <a:pt x="27772" y="5524"/>
                    <a:pt x="27772" y="5524"/>
                    <a:pt x="27772" y="5524"/>
                  </a:cubicBezTo>
                  <a:cubicBezTo>
                    <a:pt x="27886" y="5543"/>
                    <a:pt x="27886" y="5543"/>
                    <a:pt x="27886" y="5543"/>
                  </a:cubicBezTo>
                  <a:cubicBezTo>
                    <a:pt x="27981" y="5543"/>
                    <a:pt x="27981" y="5543"/>
                    <a:pt x="27981" y="5543"/>
                  </a:cubicBezTo>
                  <a:cubicBezTo>
                    <a:pt x="28058" y="5505"/>
                    <a:pt x="28058" y="5505"/>
                    <a:pt x="28058" y="5505"/>
                  </a:cubicBezTo>
                  <a:cubicBezTo>
                    <a:pt x="28153" y="5467"/>
                    <a:pt x="28153" y="5467"/>
                    <a:pt x="28153" y="5467"/>
                  </a:cubicBezTo>
                  <a:cubicBezTo>
                    <a:pt x="28210" y="5467"/>
                    <a:pt x="28210" y="5467"/>
                    <a:pt x="28210" y="5467"/>
                  </a:cubicBezTo>
                  <a:cubicBezTo>
                    <a:pt x="28267" y="5429"/>
                    <a:pt x="28267" y="5429"/>
                    <a:pt x="28267" y="5429"/>
                  </a:cubicBezTo>
                  <a:cubicBezTo>
                    <a:pt x="28305" y="5391"/>
                    <a:pt x="28305" y="5391"/>
                    <a:pt x="28305" y="5391"/>
                  </a:cubicBezTo>
                  <a:cubicBezTo>
                    <a:pt x="28420" y="5410"/>
                    <a:pt x="28420" y="5410"/>
                    <a:pt x="28420" y="5410"/>
                  </a:cubicBezTo>
                  <a:cubicBezTo>
                    <a:pt x="28515" y="5410"/>
                    <a:pt x="28515" y="5410"/>
                    <a:pt x="28515" y="5410"/>
                  </a:cubicBezTo>
                  <a:cubicBezTo>
                    <a:pt x="28572" y="5372"/>
                    <a:pt x="28572" y="5372"/>
                    <a:pt x="28572" y="5372"/>
                  </a:cubicBezTo>
                  <a:cubicBezTo>
                    <a:pt x="28591" y="5295"/>
                    <a:pt x="28591" y="5295"/>
                    <a:pt x="28591" y="5295"/>
                  </a:cubicBezTo>
                  <a:cubicBezTo>
                    <a:pt x="28686" y="5315"/>
                    <a:pt x="28686" y="5315"/>
                    <a:pt x="28686" y="5315"/>
                  </a:cubicBezTo>
                  <a:cubicBezTo>
                    <a:pt x="28743" y="5353"/>
                    <a:pt x="28743" y="5353"/>
                    <a:pt x="28743" y="5353"/>
                  </a:cubicBezTo>
                  <a:cubicBezTo>
                    <a:pt x="28838" y="5315"/>
                    <a:pt x="28838" y="5315"/>
                    <a:pt x="28838" y="5315"/>
                  </a:cubicBezTo>
                  <a:cubicBezTo>
                    <a:pt x="28896" y="5277"/>
                    <a:pt x="28896" y="5277"/>
                    <a:pt x="28896" y="5277"/>
                  </a:cubicBezTo>
                  <a:cubicBezTo>
                    <a:pt x="28953" y="5239"/>
                    <a:pt x="28953" y="5239"/>
                    <a:pt x="28953" y="5239"/>
                  </a:cubicBezTo>
                  <a:cubicBezTo>
                    <a:pt x="28991" y="5200"/>
                    <a:pt x="28991" y="5200"/>
                    <a:pt x="28991" y="5200"/>
                  </a:cubicBezTo>
                  <a:cubicBezTo>
                    <a:pt x="28991" y="5124"/>
                    <a:pt x="28991" y="5124"/>
                    <a:pt x="28991" y="5124"/>
                  </a:cubicBezTo>
                  <a:cubicBezTo>
                    <a:pt x="28953" y="5086"/>
                    <a:pt x="28953" y="5086"/>
                    <a:pt x="28953" y="5086"/>
                  </a:cubicBezTo>
                  <a:cubicBezTo>
                    <a:pt x="28877" y="5048"/>
                    <a:pt x="28877" y="5048"/>
                    <a:pt x="28877" y="5048"/>
                  </a:cubicBezTo>
                  <a:cubicBezTo>
                    <a:pt x="28877" y="5029"/>
                    <a:pt x="28877" y="5029"/>
                    <a:pt x="28877" y="5029"/>
                  </a:cubicBezTo>
                  <a:cubicBezTo>
                    <a:pt x="28896" y="5010"/>
                    <a:pt x="28896" y="5010"/>
                    <a:pt x="28896" y="5010"/>
                  </a:cubicBezTo>
                  <a:cubicBezTo>
                    <a:pt x="28933" y="5010"/>
                    <a:pt x="28933" y="5010"/>
                    <a:pt x="28933" y="5010"/>
                  </a:cubicBezTo>
                  <a:cubicBezTo>
                    <a:pt x="28972" y="5048"/>
                    <a:pt x="28972" y="5048"/>
                    <a:pt x="28972" y="5048"/>
                  </a:cubicBezTo>
                  <a:cubicBezTo>
                    <a:pt x="29067" y="5067"/>
                    <a:pt x="29067" y="5067"/>
                    <a:pt x="29067" y="5067"/>
                  </a:cubicBezTo>
                  <a:cubicBezTo>
                    <a:pt x="29105" y="5029"/>
                    <a:pt x="29105" y="5029"/>
                    <a:pt x="29105" y="5029"/>
                  </a:cubicBezTo>
                  <a:cubicBezTo>
                    <a:pt x="29124" y="4972"/>
                    <a:pt x="29124" y="4972"/>
                    <a:pt x="29124" y="4972"/>
                  </a:cubicBezTo>
                  <a:cubicBezTo>
                    <a:pt x="29105" y="4934"/>
                    <a:pt x="29105" y="4934"/>
                    <a:pt x="29105" y="4934"/>
                  </a:cubicBezTo>
                  <a:cubicBezTo>
                    <a:pt x="29105" y="4914"/>
                    <a:pt x="29105" y="4914"/>
                    <a:pt x="29105" y="4914"/>
                  </a:cubicBezTo>
                  <a:cubicBezTo>
                    <a:pt x="29143" y="4896"/>
                    <a:pt x="29143" y="4896"/>
                    <a:pt x="29143" y="4896"/>
                  </a:cubicBezTo>
                  <a:cubicBezTo>
                    <a:pt x="29162" y="4914"/>
                    <a:pt x="29162" y="4914"/>
                    <a:pt x="29162" y="4914"/>
                  </a:cubicBezTo>
                  <a:cubicBezTo>
                    <a:pt x="29200" y="4953"/>
                    <a:pt x="29200" y="4953"/>
                    <a:pt x="29200" y="4953"/>
                  </a:cubicBezTo>
                  <a:cubicBezTo>
                    <a:pt x="29238" y="4972"/>
                    <a:pt x="29238" y="4972"/>
                    <a:pt x="29238" y="4972"/>
                  </a:cubicBezTo>
                  <a:cubicBezTo>
                    <a:pt x="29296" y="4934"/>
                    <a:pt x="29296" y="4934"/>
                    <a:pt x="29296" y="4934"/>
                  </a:cubicBezTo>
                  <a:cubicBezTo>
                    <a:pt x="29314" y="4896"/>
                    <a:pt x="29314" y="4896"/>
                    <a:pt x="29314" y="4896"/>
                  </a:cubicBezTo>
                  <a:cubicBezTo>
                    <a:pt x="29314" y="4877"/>
                    <a:pt x="29314" y="4877"/>
                    <a:pt x="29314" y="4877"/>
                  </a:cubicBezTo>
                  <a:cubicBezTo>
                    <a:pt x="29334" y="4838"/>
                    <a:pt x="29334" y="4838"/>
                    <a:pt x="29334" y="4838"/>
                  </a:cubicBezTo>
                  <a:cubicBezTo>
                    <a:pt x="29334" y="4800"/>
                    <a:pt x="29334" y="4800"/>
                    <a:pt x="29334" y="4800"/>
                  </a:cubicBezTo>
                  <a:cubicBezTo>
                    <a:pt x="29353" y="4819"/>
                    <a:pt x="29353" y="4819"/>
                    <a:pt x="29353" y="4819"/>
                  </a:cubicBezTo>
                  <a:cubicBezTo>
                    <a:pt x="29353" y="4877"/>
                    <a:pt x="29353" y="4877"/>
                    <a:pt x="29353" y="4877"/>
                  </a:cubicBezTo>
                  <a:cubicBezTo>
                    <a:pt x="29372" y="4896"/>
                    <a:pt x="29372" y="4896"/>
                    <a:pt x="29372" y="4896"/>
                  </a:cubicBezTo>
                  <a:cubicBezTo>
                    <a:pt x="29429" y="4896"/>
                    <a:pt x="29429" y="4896"/>
                    <a:pt x="29429" y="4896"/>
                  </a:cubicBezTo>
                  <a:cubicBezTo>
                    <a:pt x="29505" y="4914"/>
                    <a:pt x="29505" y="4914"/>
                    <a:pt x="29505" y="4914"/>
                  </a:cubicBezTo>
                  <a:cubicBezTo>
                    <a:pt x="29619" y="4972"/>
                    <a:pt x="29619" y="4972"/>
                    <a:pt x="29619" y="4972"/>
                  </a:cubicBezTo>
                  <a:cubicBezTo>
                    <a:pt x="29658" y="4934"/>
                    <a:pt x="29658" y="4934"/>
                    <a:pt x="29658" y="4934"/>
                  </a:cubicBezTo>
                  <a:cubicBezTo>
                    <a:pt x="29715" y="4934"/>
                    <a:pt x="29715" y="4934"/>
                    <a:pt x="29715" y="4934"/>
                  </a:cubicBezTo>
                  <a:cubicBezTo>
                    <a:pt x="29734" y="4972"/>
                    <a:pt x="29734" y="4972"/>
                    <a:pt x="29734" y="4972"/>
                  </a:cubicBezTo>
                  <a:cubicBezTo>
                    <a:pt x="29772" y="5010"/>
                    <a:pt x="29772" y="5010"/>
                    <a:pt x="29772" y="5010"/>
                  </a:cubicBezTo>
                  <a:cubicBezTo>
                    <a:pt x="29867" y="4972"/>
                    <a:pt x="29867" y="4972"/>
                    <a:pt x="29867" y="4972"/>
                  </a:cubicBezTo>
                  <a:cubicBezTo>
                    <a:pt x="29924" y="4934"/>
                    <a:pt x="29924" y="4934"/>
                    <a:pt x="29924" y="4934"/>
                  </a:cubicBezTo>
                  <a:cubicBezTo>
                    <a:pt x="29981" y="4914"/>
                    <a:pt x="29981" y="4914"/>
                    <a:pt x="29981" y="4914"/>
                  </a:cubicBezTo>
                  <a:cubicBezTo>
                    <a:pt x="30020" y="4914"/>
                    <a:pt x="30020" y="4914"/>
                    <a:pt x="30020" y="4914"/>
                  </a:cubicBezTo>
                  <a:cubicBezTo>
                    <a:pt x="30096" y="4914"/>
                    <a:pt x="30096" y="4914"/>
                    <a:pt x="30096" y="4914"/>
                  </a:cubicBezTo>
                  <a:cubicBezTo>
                    <a:pt x="30134" y="4896"/>
                    <a:pt x="30134" y="4896"/>
                    <a:pt x="30134" y="4896"/>
                  </a:cubicBezTo>
                  <a:cubicBezTo>
                    <a:pt x="30210" y="4858"/>
                    <a:pt x="30210" y="4858"/>
                    <a:pt x="30210" y="4858"/>
                  </a:cubicBezTo>
                  <a:cubicBezTo>
                    <a:pt x="30286" y="4858"/>
                    <a:pt x="30286" y="4858"/>
                    <a:pt x="30286" y="4858"/>
                  </a:cubicBezTo>
                  <a:cubicBezTo>
                    <a:pt x="30381" y="4858"/>
                    <a:pt x="30381" y="4858"/>
                    <a:pt x="30381" y="4858"/>
                  </a:cubicBezTo>
                  <a:cubicBezTo>
                    <a:pt x="30401" y="4800"/>
                    <a:pt x="30401" y="4800"/>
                    <a:pt x="30401" y="4800"/>
                  </a:cubicBezTo>
                  <a:cubicBezTo>
                    <a:pt x="30362" y="4762"/>
                    <a:pt x="30362" y="4762"/>
                    <a:pt x="30362" y="4762"/>
                  </a:cubicBezTo>
                  <a:cubicBezTo>
                    <a:pt x="30324" y="4762"/>
                    <a:pt x="30324" y="4762"/>
                    <a:pt x="30324" y="4762"/>
                  </a:cubicBezTo>
                  <a:cubicBezTo>
                    <a:pt x="30305" y="4762"/>
                    <a:pt x="30305" y="4762"/>
                    <a:pt x="30305" y="4762"/>
                  </a:cubicBezTo>
                  <a:cubicBezTo>
                    <a:pt x="30267" y="4724"/>
                    <a:pt x="30267" y="4724"/>
                    <a:pt x="30267" y="4724"/>
                  </a:cubicBezTo>
                  <a:cubicBezTo>
                    <a:pt x="30267" y="4591"/>
                    <a:pt x="30267" y="4591"/>
                    <a:pt x="30267" y="4591"/>
                  </a:cubicBezTo>
                  <a:cubicBezTo>
                    <a:pt x="30362" y="4496"/>
                    <a:pt x="30362" y="4496"/>
                    <a:pt x="30362" y="4496"/>
                  </a:cubicBezTo>
                  <a:cubicBezTo>
                    <a:pt x="30362" y="4457"/>
                    <a:pt x="30362" y="4457"/>
                    <a:pt x="30362" y="4457"/>
                  </a:cubicBezTo>
                  <a:cubicBezTo>
                    <a:pt x="30324" y="4401"/>
                    <a:pt x="30324" y="4401"/>
                    <a:pt x="30324" y="4401"/>
                  </a:cubicBezTo>
                  <a:cubicBezTo>
                    <a:pt x="30343" y="4362"/>
                    <a:pt x="30343" y="4362"/>
                    <a:pt x="30343" y="4362"/>
                  </a:cubicBezTo>
                  <a:cubicBezTo>
                    <a:pt x="30343" y="4286"/>
                    <a:pt x="30343" y="4286"/>
                    <a:pt x="30343" y="4286"/>
                  </a:cubicBezTo>
                  <a:cubicBezTo>
                    <a:pt x="30286" y="4210"/>
                    <a:pt x="30286" y="4210"/>
                    <a:pt x="30286" y="4210"/>
                  </a:cubicBezTo>
                  <a:cubicBezTo>
                    <a:pt x="30210" y="4191"/>
                    <a:pt x="30210" y="4191"/>
                    <a:pt x="30210" y="4191"/>
                  </a:cubicBezTo>
                  <a:cubicBezTo>
                    <a:pt x="30191" y="4153"/>
                    <a:pt x="30191" y="4153"/>
                    <a:pt x="30191" y="4153"/>
                  </a:cubicBezTo>
                  <a:cubicBezTo>
                    <a:pt x="30134" y="4096"/>
                    <a:pt x="30134" y="4096"/>
                    <a:pt x="30134" y="4096"/>
                  </a:cubicBezTo>
                  <a:cubicBezTo>
                    <a:pt x="30076" y="4076"/>
                    <a:pt x="30076" y="4076"/>
                    <a:pt x="30076" y="4076"/>
                  </a:cubicBezTo>
                  <a:cubicBezTo>
                    <a:pt x="30000" y="4076"/>
                    <a:pt x="30000" y="4076"/>
                    <a:pt x="30000" y="4076"/>
                  </a:cubicBezTo>
                  <a:cubicBezTo>
                    <a:pt x="29943" y="4115"/>
                    <a:pt x="29943" y="4115"/>
                    <a:pt x="29943" y="4115"/>
                  </a:cubicBezTo>
                  <a:cubicBezTo>
                    <a:pt x="29848" y="4076"/>
                    <a:pt x="29848" y="4076"/>
                    <a:pt x="29848" y="4076"/>
                  </a:cubicBezTo>
                  <a:cubicBezTo>
                    <a:pt x="29772" y="4076"/>
                    <a:pt x="29772" y="4076"/>
                    <a:pt x="29772" y="4076"/>
                  </a:cubicBezTo>
                  <a:cubicBezTo>
                    <a:pt x="29734" y="4096"/>
                    <a:pt x="29734" y="4096"/>
                    <a:pt x="29734" y="4096"/>
                  </a:cubicBezTo>
                  <a:cubicBezTo>
                    <a:pt x="29676" y="4057"/>
                    <a:pt x="29676" y="4057"/>
                    <a:pt x="29676" y="4057"/>
                  </a:cubicBezTo>
                  <a:cubicBezTo>
                    <a:pt x="29581" y="4115"/>
                    <a:pt x="29581" y="4115"/>
                    <a:pt x="29581" y="4115"/>
                  </a:cubicBezTo>
                  <a:cubicBezTo>
                    <a:pt x="29543" y="4096"/>
                    <a:pt x="29543" y="4096"/>
                    <a:pt x="29543" y="4096"/>
                  </a:cubicBezTo>
                  <a:cubicBezTo>
                    <a:pt x="29448" y="4115"/>
                    <a:pt x="29448" y="4115"/>
                    <a:pt x="29448" y="4115"/>
                  </a:cubicBezTo>
                  <a:cubicBezTo>
                    <a:pt x="29391" y="4134"/>
                    <a:pt x="29391" y="4134"/>
                    <a:pt x="29391" y="4134"/>
                  </a:cubicBezTo>
                  <a:cubicBezTo>
                    <a:pt x="29314" y="4153"/>
                    <a:pt x="29314" y="4153"/>
                    <a:pt x="29314" y="4153"/>
                  </a:cubicBezTo>
                  <a:cubicBezTo>
                    <a:pt x="29238" y="4134"/>
                    <a:pt x="29238" y="4134"/>
                    <a:pt x="29238" y="4134"/>
                  </a:cubicBezTo>
                  <a:cubicBezTo>
                    <a:pt x="29162" y="4096"/>
                    <a:pt x="29162" y="4096"/>
                    <a:pt x="29162" y="4096"/>
                  </a:cubicBezTo>
                  <a:cubicBezTo>
                    <a:pt x="29124" y="4057"/>
                    <a:pt x="29124" y="4057"/>
                    <a:pt x="29124" y="4057"/>
                  </a:cubicBezTo>
                  <a:cubicBezTo>
                    <a:pt x="29048" y="4057"/>
                    <a:pt x="29048" y="4057"/>
                    <a:pt x="29048" y="4057"/>
                  </a:cubicBezTo>
                  <a:cubicBezTo>
                    <a:pt x="28972" y="4134"/>
                    <a:pt x="28972" y="4134"/>
                    <a:pt x="28972" y="4134"/>
                  </a:cubicBezTo>
                  <a:cubicBezTo>
                    <a:pt x="28953" y="4096"/>
                    <a:pt x="28953" y="4096"/>
                    <a:pt x="28953" y="4096"/>
                  </a:cubicBezTo>
                  <a:cubicBezTo>
                    <a:pt x="28933" y="4039"/>
                    <a:pt x="28933" y="4039"/>
                    <a:pt x="28933" y="4039"/>
                  </a:cubicBezTo>
                  <a:cubicBezTo>
                    <a:pt x="28838" y="4020"/>
                    <a:pt x="28838" y="4020"/>
                    <a:pt x="28838" y="4020"/>
                  </a:cubicBezTo>
                  <a:cubicBezTo>
                    <a:pt x="28743" y="3962"/>
                    <a:pt x="28743" y="3962"/>
                    <a:pt x="28743" y="3962"/>
                  </a:cubicBezTo>
                  <a:cubicBezTo>
                    <a:pt x="28648" y="3943"/>
                    <a:pt x="28648" y="3943"/>
                    <a:pt x="28648" y="3943"/>
                  </a:cubicBezTo>
                  <a:cubicBezTo>
                    <a:pt x="28629" y="3981"/>
                    <a:pt x="28629" y="3981"/>
                    <a:pt x="28629" y="3981"/>
                  </a:cubicBezTo>
                  <a:cubicBezTo>
                    <a:pt x="28476" y="4000"/>
                    <a:pt x="28476" y="4000"/>
                    <a:pt x="28476" y="4000"/>
                  </a:cubicBezTo>
                  <a:cubicBezTo>
                    <a:pt x="28381" y="4020"/>
                    <a:pt x="28381" y="4020"/>
                    <a:pt x="28381" y="4020"/>
                  </a:cubicBezTo>
                  <a:cubicBezTo>
                    <a:pt x="28324" y="4039"/>
                    <a:pt x="28324" y="4039"/>
                    <a:pt x="28324" y="4039"/>
                  </a:cubicBezTo>
                  <a:cubicBezTo>
                    <a:pt x="28267" y="4057"/>
                    <a:pt x="28267" y="4057"/>
                    <a:pt x="28267" y="4057"/>
                  </a:cubicBezTo>
                  <a:cubicBezTo>
                    <a:pt x="28229" y="4039"/>
                    <a:pt x="28229" y="4039"/>
                    <a:pt x="28229" y="4039"/>
                  </a:cubicBezTo>
                  <a:cubicBezTo>
                    <a:pt x="28153" y="4057"/>
                    <a:pt x="28153" y="4057"/>
                    <a:pt x="28153" y="4057"/>
                  </a:cubicBezTo>
                  <a:cubicBezTo>
                    <a:pt x="28115" y="4096"/>
                    <a:pt x="28115" y="4096"/>
                    <a:pt x="28115" y="4096"/>
                  </a:cubicBezTo>
                  <a:cubicBezTo>
                    <a:pt x="28019" y="4134"/>
                    <a:pt x="28019" y="4134"/>
                    <a:pt x="28019" y="4134"/>
                  </a:cubicBezTo>
                  <a:cubicBezTo>
                    <a:pt x="27962" y="4096"/>
                    <a:pt x="27962" y="4096"/>
                    <a:pt x="27962" y="4096"/>
                  </a:cubicBezTo>
                  <a:cubicBezTo>
                    <a:pt x="27924" y="4115"/>
                    <a:pt x="27924" y="4115"/>
                    <a:pt x="27924" y="4115"/>
                  </a:cubicBezTo>
                  <a:cubicBezTo>
                    <a:pt x="27848" y="4153"/>
                    <a:pt x="27848" y="4153"/>
                    <a:pt x="27848" y="4153"/>
                  </a:cubicBezTo>
                  <a:cubicBezTo>
                    <a:pt x="27772" y="4153"/>
                    <a:pt x="27772" y="4153"/>
                    <a:pt x="27772" y="4153"/>
                  </a:cubicBezTo>
                  <a:cubicBezTo>
                    <a:pt x="27714" y="4153"/>
                    <a:pt x="27714" y="4153"/>
                    <a:pt x="27714" y="4153"/>
                  </a:cubicBezTo>
                  <a:cubicBezTo>
                    <a:pt x="27658" y="4134"/>
                    <a:pt x="27658" y="4134"/>
                    <a:pt x="27658" y="4134"/>
                  </a:cubicBezTo>
                  <a:cubicBezTo>
                    <a:pt x="27562" y="4153"/>
                    <a:pt x="27562" y="4153"/>
                    <a:pt x="27562" y="4153"/>
                  </a:cubicBezTo>
                  <a:cubicBezTo>
                    <a:pt x="27543" y="4153"/>
                    <a:pt x="27543" y="4153"/>
                    <a:pt x="27543" y="4153"/>
                  </a:cubicBezTo>
                  <a:cubicBezTo>
                    <a:pt x="27486" y="4134"/>
                    <a:pt x="27486" y="4134"/>
                    <a:pt x="27486" y="4134"/>
                  </a:cubicBezTo>
                  <a:cubicBezTo>
                    <a:pt x="27429" y="4076"/>
                    <a:pt x="27429" y="4076"/>
                    <a:pt x="27429" y="4076"/>
                  </a:cubicBezTo>
                  <a:cubicBezTo>
                    <a:pt x="27372" y="4057"/>
                    <a:pt x="27372" y="4057"/>
                    <a:pt x="27372" y="4057"/>
                  </a:cubicBezTo>
                  <a:cubicBezTo>
                    <a:pt x="27333" y="4096"/>
                    <a:pt x="27333" y="4096"/>
                    <a:pt x="27333" y="4096"/>
                  </a:cubicBezTo>
                  <a:cubicBezTo>
                    <a:pt x="27296" y="4039"/>
                    <a:pt x="27296" y="4039"/>
                    <a:pt x="27296" y="4039"/>
                  </a:cubicBezTo>
                  <a:cubicBezTo>
                    <a:pt x="27219" y="4020"/>
                    <a:pt x="27219" y="4020"/>
                    <a:pt x="27219" y="4020"/>
                  </a:cubicBezTo>
                  <a:cubicBezTo>
                    <a:pt x="27105" y="3962"/>
                    <a:pt x="27105" y="3962"/>
                    <a:pt x="27105" y="3962"/>
                  </a:cubicBezTo>
                  <a:cubicBezTo>
                    <a:pt x="27010" y="3943"/>
                    <a:pt x="27010" y="3943"/>
                    <a:pt x="27010" y="3943"/>
                  </a:cubicBezTo>
                  <a:cubicBezTo>
                    <a:pt x="26972" y="3848"/>
                    <a:pt x="26972" y="3848"/>
                    <a:pt x="26972" y="3848"/>
                  </a:cubicBezTo>
                  <a:cubicBezTo>
                    <a:pt x="26952" y="3772"/>
                    <a:pt x="26952" y="3772"/>
                    <a:pt x="26952" y="3772"/>
                  </a:cubicBezTo>
                  <a:cubicBezTo>
                    <a:pt x="26915" y="3753"/>
                    <a:pt x="26915" y="3753"/>
                    <a:pt x="26915" y="3753"/>
                  </a:cubicBezTo>
                  <a:cubicBezTo>
                    <a:pt x="26820" y="3676"/>
                    <a:pt x="26820" y="3676"/>
                    <a:pt x="26820" y="3676"/>
                  </a:cubicBezTo>
                  <a:cubicBezTo>
                    <a:pt x="26743" y="3639"/>
                    <a:pt x="26743" y="3639"/>
                    <a:pt x="26743" y="3639"/>
                  </a:cubicBezTo>
                  <a:cubicBezTo>
                    <a:pt x="26648" y="3619"/>
                    <a:pt x="26648" y="3619"/>
                    <a:pt x="26648" y="3619"/>
                  </a:cubicBezTo>
                  <a:cubicBezTo>
                    <a:pt x="26553" y="3600"/>
                    <a:pt x="26553" y="3600"/>
                    <a:pt x="26553" y="3600"/>
                  </a:cubicBezTo>
                  <a:cubicBezTo>
                    <a:pt x="26439" y="3581"/>
                    <a:pt x="26439" y="3581"/>
                    <a:pt x="26439" y="3581"/>
                  </a:cubicBezTo>
                  <a:cubicBezTo>
                    <a:pt x="26381" y="3524"/>
                    <a:pt x="26381" y="3524"/>
                    <a:pt x="26381" y="3524"/>
                  </a:cubicBezTo>
                  <a:cubicBezTo>
                    <a:pt x="26229" y="3505"/>
                    <a:pt x="26229" y="3505"/>
                    <a:pt x="26229" y="3505"/>
                  </a:cubicBezTo>
                  <a:cubicBezTo>
                    <a:pt x="26172" y="3429"/>
                    <a:pt x="26172" y="3429"/>
                    <a:pt x="26172" y="3429"/>
                  </a:cubicBezTo>
                  <a:cubicBezTo>
                    <a:pt x="26058" y="3410"/>
                    <a:pt x="26058" y="3410"/>
                    <a:pt x="26058" y="3410"/>
                  </a:cubicBezTo>
                  <a:cubicBezTo>
                    <a:pt x="25848" y="3353"/>
                    <a:pt x="25848" y="3353"/>
                    <a:pt x="25848" y="3353"/>
                  </a:cubicBezTo>
                  <a:cubicBezTo>
                    <a:pt x="25772" y="3314"/>
                    <a:pt x="25772" y="3314"/>
                    <a:pt x="25772" y="3314"/>
                  </a:cubicBezTo>
                  <a:cubicBezTo>
                    <a:pt x="25696" y="3353"/>
                    <a:pt x="25696" y="3353"/>
                    <a:pt x="25696" y="3353"/>
                  </a:cubicBezTo>
                  <a:cubicBezTo>
                    <a:pt x="25638" y="3467"/>
                    <a:pt x="25638" y="3467"/>
                    <a:pt x="25638" y="3467"/>
                  </a:cubicBezTo>
                  <a:cubicBezTo>
                    <a:pt x="25524" y="3448"/>
                    <a:pt x="25524" y="3448"/>
                    <a:pt x="25524" y="3448"/>
                  </a:cubicBezTo>
                  <a:cubicBezTo>
                    <a:pt x="25467" y="3524"/>
                    <a:pt x="25467" y="3524"/>
                    <a:pt x="25467" y="3524"/>
                  </a:cubicBezTo>
                  <a:cubicBezTo>
                    <a:pt x="25448" y="3581"/>
                    <a:pt x="25448" y="3581"/>
                    <a:pt x="25448" y="3581"/>
                  </a:cubicBezTo>
                  <a:cubicBezTo>
                    <a:pt x="25257" y="3619"/>
                    <a:pt x="25257" y="3619"/>
                    <a:pt x="25257" y="3619"/>
                  </a:cubicBezTo>
                  <a:cubicBezTo>
                    <a:pt x="25219" y="3639"/>
                    <a:pt x="25219" y="3639"/>
                    <a:pt x="25219" y="3639"/>
                  </a:cubicBezTo>
                  <a:cubicBezTo>
                    <a:pt x="25219" y="3734"/>
                    <a:pt x="25219" y="3734"/>
                    <a:pt x="25219" y="3734"/>
                  </a:cubicBezTo>
                  <a:cubicBezTo>
                    <a:pt x="25257" y="3772"/>
                    <a:pt x="25257" y="3772"/>
                    <a:pt x="25257" y="3772"/>
                  </a:cubicBezTo>
                  <a:lnTo>
                    <a:pt x="25315" y="3829"/>
                  </a:lnTo>
                  <a:close/>
                  <a:moveTo>
                    <a:pt x="32286" y="4515"/>
                  </a:moveTo>
                  <a:lnTo>
                    <a:pt x="32286" y="4515"/>
                  </a:lnTo>
                  <a:cubicBezTo>
                    <a:pt x="32324" y="4553"/>
                    <a:pt x="32324" y="4553"/>
                    <a:pt x="32324" y="4553"/>
                  </a:cubicBezTo>
                  <a:cubicBezTo>
                    <a:pt x="32401" y="4610"/>
                    <a:pt x="32401" y="4610"/>
                    <a:pt x="32401" y="4610"/>
                  </a:cubicBezTo>
                  <a:cubicBezTo>
                    <a:pt x="32496" y="4610"/>
                    <a:pt x="32496" y="4610"/>
                    <a:pt x="32496" y="4610"/>
                  </a:cubicBezTo>
                  <a:cubicBezTo>
                    <a:pt x="32572" y="4648"/>
                    <a:pt x="32572" y="4648"/>
                    <a:pt x="32572" y="4648"/>
                  </a:cubicBezTo>
                  <a:cubicBezTo>
                    <a:pt x="32610" y="4667"/>
                    <a:pt x="32610" y="4667"/>
                    <a:pt x="32610" y="4667"/>
                  </a:cubicBezTo>
                  <a:cubicBezTo>
                    <a:pt x="32705" y="4648"/>
                    <a:pt x="32705" y="4648"/>
                    <a:pt x="32705" y="4648"/>
                  </a:cubicBezTo>
                  <a:cubicBezTo>
                    <a:pt x="32800" y="4667"/>
                    <a:pt x="32800" y="4667"/>
                    <a:pt x="32800" y="4667"/>
                  </a:cubicBezTo>
                  <a:cubicBezTo>
                    <a:pt x="32858" y="4629"/>
                    <a:pt x="32858" y="4629"/>
                    <a:pt x="32858" y="4629"/>
                  </a:cubicBezTo>
                  <a:cubicBezTo>
                    <a:pt x="32877" y="4572"/>
                    <a:pt x="32877" y="4572"/>
                    <a:pt x="32877" y="4572"/>
                  </a:cubicBezTo>
                  <a:cubicBezTo>
                    <a:pt x="32915" y="4496"/>
                    <a:pt x="32915" y="4496"/>
                    <a:pt x="32915" y="4496"/>
                  </a:cubicBezTo>
                  <a:cubicBezTo>
                    <a:pt x="32972" y="4457"/>
                    <a:pt x="32972" y="4457"/>
                    <a:pt x="32972" y="4457"/>
                  </a:cubicBezTo>
                  <a:cubicBezTo>
                    <a:pt x="33067" y="4457"/>
                    <a:pt x="33067" y="4457"/>
                    <a:pt x="33067" y="4457"/>
                  </a:cubicBezTo>
                  <a:cubicBezTo>
                    <a:pt x="33124" y="4457"/>
                    <a:pt x="33124" y="4457"/>
                    <a:pt x="33124" y="4457"/>
                  </a:cubicBezTo>
                  <a:cubicBezTo>
                    <a:pt x="33220" y="4419"/>
                    <a:pt x="33220" y="4419"/>
                    <a:pt x="33220" y="4419"/>
                  </a:cubicBezTo>
                  <a:cubicBezTo>
                    <a:pt x="33220" y="4362"/>
                    <a:pt x="33220" y="4362"/>
                    <a:pt x="33220" y="4362"/>
                  </a:cubicBezTo>
                  <a:cubicBezTo>
                    <a:pt x="33200" y="4305"/>
                    <a:pt x="33200" y="4305"/>
                    <a:pt x="33200" y="4305"/>
                  </a:cubicBezTo>
                  <a:cubicBezTo>
                    <a:pt x="33162" y="4229"/>
                    <a:pt x="33162" y="4229"/>
                    <a:pt x="33162" y="4229"/>
                  </a:cubicBezTo>
                  <a:cubicBezTo>
                    <a:pt x="33124" y="4153"/>
                    <a:pt x="33124" y="4153"/>
                    <a:pt x="33124" y="4153"/>
                  </a:cubicBezTo>
                  <a:cubicBezTo>
                    <a:pt x="33029" y="4020"/>
                    <a:pt x="33029" y="4020"/>
                    <a:pt x="33029" y="4020"/>
                  </a:cubicBezTo>
                  <a:cubicBezTo>
                    <a:pt x="32953" y="3981"/>
                    <a:pt x="32953" y="3981"/>
                    <a:pt x="32953" y="3981"/>
                  </a:cubicBezTo>
                  <a:cubicBezTo>
                    <a:pt x="32858" y="3943"/>
                    <a:pt x="32858" y="3943"/>
                    <a:pt x="32858" y="3943"/>
                  </a:cubicBezTo>
                  <a:cubicBezTo>
                    <a:pt x="32800" y="3886"/>
                    <a:pt x="32800" y="3886"/>
                    <a:pt x="32800" y="3886"/>
                  </a:cubicBezTo>
                  <a:cubicBezTo>
                    <a:pt x="32724" y="3867"/>
                    <a:pt x="32724" y="3867"/>
                    <a:pt x="32724" y="3867"/>
                  </a:cubicBezTo>
                  <a:cubicBezTo>
                    <a:pt x="32686" y="3810"/>
                    <a:pt x="32686" y="3810"/>
                    <a:pt x="32686" y="3810"/>
                  </a:cubicBezTo>
                  <a:cubicBezTo>
                    <a:pt x="32667" y="3734"/>
                    <a:pt x="32667" y="3734"/>
                    <a:pt x="32667" y="3734"/>
                  </a:cubicBezTo>
                  <a:cubicBezTo>
                    <a:pt x="32629" y="3715"/>
                    <a:pt x="32629" y="3715"/>
                    <a:pt x="32629" y="3715"/>
                  </a:cubicBezTo>
                  <a:cubicBezTo>
                    <a:pt x="32591" y="3772"/>
                    <a:pt x="32591" y="3772"/>
                    <a:pt x="32591" y="3772"/>
                  </a:cubicBezTo>
                  <a:cubicBezTo>
                    <a:pt x="32591" y="3848"/>
                    <a:pt x="32591" y="3848"/>
                    <a:pt x="32591" y="3848"/>
                  </a:cubicBezTo>
                  <a:cubicBezTo>
                    <a:pt x="32553" y="3943"/>
                    <a:pt x="32553" y="3943"/>
                    <a:pt x="32553" y="3943"/>
                  </a:cubicBezTo>
                  <a:cubicBezTo>
                    <a:pt x="32515" y="3981"/>
                    <a:pt x="32515" y="3981"/>
                    <a:pt x="32515" y="3981"/>
                  </a:cubicBezTo>
                  <a:cubicBezTo>
                    <a:pt x="32438" y="4039"/>
                    <a:pt x="32438" y="4039"/>
                    <a:pt x="32438" y="4039"/>
                  </a:cubicBezTo>
                  <a:cubicBezTo>
                    <a:pt x="32401" y="4057"/>
                    <a:pt x="32401" y="4057"/>
                    <a:pt x="32401" y="4057"/>
                  </a:cubicBezTo>
                  <a:cubicBezTo>
                    <a:pt x="32362" y="4134"/>
                    <a:pt x="32362" y="4134"/>
                    <a:pt x="32362" y="4134"/>
                  </a:cubicBezTo>
                  <a:cubicBezTo>
                    <a:pt x="32362" y="4210"/>
                    <a:pt x="32362" y="4210"/>
                    <a:pt x="32362" y="4210"/>
                  </a:cubicBezTo>
                  <a:cubicBezTo>
                    <a:pt x="32324" y="4267"/>
                    <a:pt x="32324" y="4267"/>
                    <a:pt x="32324" y="4267"/>
                  </a:cubicBezTo>
                  <a:cubicBezTo>
                    <a:pt x="32305" y="4324"/>
                    <a:pt x="32305" y="4324"/>
                    <a:pt x="32305" y="4324"/>
                  </a:cubicBezTo>
                  <a:cubicBezTo>
                    <a:pt x="32248" y="4343"/>
                    <a:pt x="32248" y="4343"/>
                    <a:pt x="32248" y="4343"/>
                  </a:cubicBezTo>
                  <a:cubicBezTo>
                    <a:pt x="32191" y="4362"/>
                    <a:pt x="32191" y="4362"/>
                    <a:pt x="32191" y="4362"/>
                  </a:cubicBezTo>
                  <a:cubicBezTo>
                    <a:pt x="32248" y="4438"/>
                    <a:pt x="32248" y="4438"/>
                    <a:pt x="32248" y="4438"/>
                  </a:cubicBezTo>
                  <a:lnTo>
                    <a:pt x="32286" y="4515"/>
                  </a:lnTo>
                  <a:close/>
                  <a:moveTo>
                    <a:pt x="11505" y="19085"/>
                  </a:moveTo>
                  <a:lnTo>
                    <a:pt x="11505" y="19085"/>
                  </a:lnTo>
                  <a:cubicBezTo>
                    <a:pt x="11466" y="19047"/>
                    <a:pt x="11466" y="19047"/>
                    <a:pt x="11466" y="19047"/>
                  </a:cubicBezTo>
                  <a:cubicBezTo>
                    <a:pt x="11447" y="19047"/>
                    <a:pt x="11447" y="19047"/>
                    <a:pt x="11447" y="19047"/>
                  </a:cubicBezTo>
                  <a:cubicBezTo>
                    <a:pt x="11447" y="19066"/>
                    <a:pt x="11447" y="19066"/>
                    <a:pt x="11447" y="19066"/>
                  </a:cubicBezTo>
                  <a:cubicBezTo>
                    <a:pt x="11466" y="19085"/>
                    <a:pt x="11466" y="19085"/>
                    <a:pt x="11466" y="19085"/>
                  </a:cubicBezTo>
                  <a:cubicBezTo>
                    <a:pt x="11485" y="19105"/>
                    <a:pt x="11485" y="19105"/>
                    <a:pt x="11485" y="19105"/>
                  </a:cubicBezTo>
                  <a:cubicBezTo>
                    <a:pt x="11485" y="19124"/>
                    <a:pt x="11485" y="19124"/>
                    <a:pt x="11485" y="19124"/>
                  </a:cubicBezTo>
                  <a:cubicBezTo>
                    <a:pt x="11505" y="19143"/>
                    <a:pt x="11505" y="19143"/>
                    <a:pt x="11505" y="19143"/>
                  </a:cubicBezTo>
                  <a:cubicBezTo>
                    <a:pt x="11524" y="19181"/>
                    <a:pt x="11524" y="19181"/>
                    <a:pt x="11524" y="19181"/>
                  </a:cubicBezTo>
                  <a:cubicBezTo>
                    <a:pt x="11524" y="19257"/>
                    <a:pt x="11524" y="19257"/>
                    <a:pt x="11524" y="19257"/>
                  </a:cubicBezTo>
                  <a:cubicBezTo>
                    <a:pt x="11542" y="19276"/>
                    <a:pt x="11542" y="19276"/>
                    <a:pt x="11542" y="19276"/>
                  </a:cubicBezTo>
                  <a:cubicBezTo>
                    <a:pt x="11542" y="19295"/>
                    <a:pt x="11542" y="19295"/>
                    <a:pt x="11542" y="19295"/>
                  </a:cubicBezTo>
                  <a:cubicBezTo>
                    <a:pt x="11581" y="19276"/>
                    <a:pt x="11581" y="19276"/>
                    <a:pt x="11581" y="19276"/>
                  </a:cubicBezTo>
                  <a:cubicBezTo>
                    <a:pt x="11581" y="19200"/>
                    <a:pt x="11581" y="19200"/>
                    <a:pt x="11581" y="19200"/>
                  </a:cubicBezTo>
                  <a:cubicBezTo>
                    <a:pt x="11600" y="19161"/>
                    <a:pt x="11600" y="19161"/>
                    <a:pt x="11600" y="19161"/>
                  </a:cubicBezTo>
                  <a:cubicBezTo>
                    <a:pt x="11561" y="19124"/>
                    <a:pt x="11561" y="19124"/>
                    <a:pt x="11561" y="19124"/>
                  </a:cubicBezTo>
                  <a:lnTo>
                    <a:pt x="11505" y="19085"/>
                  </a:lnTo>
                  <a:close/>
                  <a:moveTo>
                    <a:pt x="19866" y="1677"/>
                  </a:moveTo>
                  <a:lnTo>
                    <a:pt x="19866" y="1677"/>
                  </a:lnTo>
                  <a:cubicBezTo>
                    <a:pt x="19924" y="1753"/>
                    <a:pt x="19924" y="1753"/>
                    <a:pt x="19924" y="1753"/>
                  </a:cubicBezTo>
                  <a:cubicBezTo>
                    <a:pt x="19981" y="1810"/>
                    <a:pt x="19981" y="1810"/>
                    <a:pt x="19981" y="1810"/>
                  </a:cubicBezTo>
                  <a:cubicBezTo>
                    <a:pt x="20000" y="1867"/>
                    <a:pt x="20000" y="1867"/>
                    <a:pt x="20000" y="1867"/>
                  </a:cubicBezTo>
                  <a:cubicBezTo>
                    <a:pt x="20000" y="1905"/>
                    <a:pt x="20000" y="1905"/>
                    <a:pt x="20000" y="1905"/>
                  </a:cubicBezTo>
                  <a:cubicBezTo>
                    <a:pt x="20038" y="1962"/>
                    <a:pt x="20038" y="1962"/>
                    <a:pt x="20038" y="1962"/>
                  </a:cubicBezTo>
                  <a:cubicBezTo>
                    <a:pt x="20038" y="2000"/>
                    <a:pt x="20038" y="2000"/>
                    <a:pt x="20038" y="2000"/>
                  </a:cubicBezTo>
                  <a:cubicBezTo>
                    <a:pt x="20019" y="2058"/>
                    <a:pt x="20019" y="2058"/>
                    <a:pt x="20019" y="2058"/>
                  </a:cubicBezTo>
                  <a:cubicBezTo>
                    <a:pt x="20019" y="2095"/>
                    <a:pt x="20019" y="2095"/>
                    <a:pt x="20019" y="2095"/>
                  </a:cubicBezTo>
                  <a:cubicBezTo>
                    <a:pt x="20038" y="2115"/>
                    <a:pt x="20038" y="2115"/>
                    <a:pt x="20038" y="2115"/>
                  </a:cubicBezTo>
                  <a:cubicBezTo>
                    <a:pt x="20095" y="2191"/>
                    <a:pt x="20095" y="2191"/>
                    <a:pt x="20095" y="2191"/>
                  </a:cubicBezTo>
                  <a:cubicBezTo>
                    <a:pt x="20152" y="2248"/>
                    <a:pt x="20152" y="2248"/>
                    <a:pt x="20152" y="2248"/>
                  </a:cubicBezTo>
                  <a:cubicBezTo>
                    <a:pt x="20191" y="2248"/>
                    <a:pt x="20191" y="2248"/>
                    <a:pt x="20191" y="2248"/>
                  </a:cubicBezTo>
                  <a:cubicBezTo>
                    <a:pt x="20191" y="2324"/>
                    <a:pt x="20191" y="2324"/>
                    <a:pt x="20191" y="2324"/>
                  </a:cubicBezTo>
                  <a:cubicBezTo>
                    <a:pt x="20191" y="2343"/>
                    <a:pt x="20191" y="2343"/>
                    <a:pt x="20191" y="2343"/>
                  </a:cubicBezTo>
                  <a:cubicBezTo>
                    <a:pt x="20247" y="2381"/>
                    <a:pt x="20247" y="2381"/>
                    <a:pt x="20247" y="2381"/>
                  </a:cubicBezTo>
                  <a:cubicBezTo>
                    <a:pt x="20267" y="2438"/>
                    <a:pt x="20267" y="2438"/>
                    <a:pt x="20267" y="2438"/>
                  </a:cubicBezTo>
                  <a:cubicBezTo>
                    <a:pt x="20305" y="2476"/>
                    <a:pt x="20305" y="2476"/>
                    <a:pt x="20305" y="2476"/>
                  </a:cubicBezTo>
                  <a:cubicBezTo>
                    <a:pt x="20324" y="2515"/>
                    <a:pt x="20324" y="2515"/>
                    <a:pt x="20324" y="2515"/>
                  </a:cubicBezTo>
                  <a:cubicBezTo>
                    <a:pt x="20381" y="2552"/>
                    <a:pt x="20381" y="2552"/>
                    <a:pt x="20381" y="2552"/>
                  </a:cubicBezTo>
                  <a:cubicBezTo>
                    <a:pt x="20438" y="2572"/>
                    <a:pt x="20438" y="2572"/>
                    <a:pt x="20438" y="2572"/>
                  </a:cubicBezTo>
                  <a:cubicBezTo>
                    <a:pt x="20476" y="2552"/>
                    <a:pt x="20476" y="2552"/>
                    <a:pt x="20476" y="2552"/>
                  </a:cubicBezTo>
                  <a:cubicBezTo>
                    <a:pt x="20495" y="2534"/>
                    <a:pt x="20495" y="2534"/>
                    <a:pt x="20495" y="2534"/>
                  </a:cubicBezTo>
                  <a:cubicBezTo>
                    <a:pt x="20495" y="2457"/>
                    <a:pt x="20495" y="2457"/>
                    <a:pt x="20495" y="2457"/>
                  </a:cubicBezTo>
                  <a:cubicBezTo>
                    <a:pt x="20476" y="2420"/>
                    <a:pt x="20476" y="2420"/>
                    <a:pt x="20476" y="2420"/>
                  </a:cubicBezTo>
                  <a:cubicBezTo>
                    <a:pt x="20457" y="2343"/>
                    <a:pt x="20457" y="2343"/>
                    <a:pt x="20457" y="2343"/>
                  </a:cubicBezTo>
                  <a:cubicBezTo>
                    <a:pt x="20438" y="2305"/>
                    <a:pt x="20438" y="2305"/>
                    <a:pt x="20438" y="2305"/>
                  </a:cubicBezTo>
                  <a:cubicBezTo>
                    <a:pt x="20381" y="2248"/>
                    <a:pt x="20381" y="2248"/>
                    <a:pt x="20381" y="2248"/>
                  </a:cubicBezTo>
                  <a:cubicBezTo>
                    <a:pt x="20381" y="2229"/>
                    <a:pt x="20381" y="2229"/>
                    <a:pt x="20381" y="2229"/>
                  </a:cubicBezTo>
                  <a:cubicBezTo>
                    <a:pt x="20362" y="2210"/>
                    <a:pt x="20362" y="2210"/>
                    <a:pt x="20362" y="2210"/>
                  </a:cubicBezTo>
                  <a:cubicBezTo>
                    <a:pt x="20324" y="2191"/>
                    <a:pt x="20324" y="2191"/>
                    <a:pt x="20324" y="2191"/>
                  </a:cubicBezTo>
                  <a:cubicBezTo>
                    <a:pt x="20286" y="2134"/>
                    <a:pt x="20286" y="2134"/>
                    <a:pt x="20286" y="2134"/>
                  </a:cubicBezTo>
                  <a:cubicBezTo>
                    <a:pt x="20267" y="2095"/>
                    <a:pt x="20267" y="2095"/>
                    <a:pt x="20267" y="2095"/>
                  </a:cubicBezTo>
                  <a:cubicBezTo>
                    <a:pt x="20229" y="2058"/>
                    <a:pt x="20229" y="2058"/>
                    <a:pt x="20229" y="2058"/>
                  </a:cubicBezTo>
                  <a:cubicBezTo>
                    <a:pt x="20210" y="2039"/>
                    <a:pt x="20210" y="2039"/>
                    <a:pt x="20210" y="2039"/>
                  </a:cubicBezTo>
                  <a:cubicBezTo>
                    <a:pt x="20171" y="2019"/>
                    <a:pt x="20171" y="2019"/>
                    <a:pt x="20171" y="2019"/>
                  </a:cubicBezTo>
                  <a:cubicBezTo>
                    <a:pt x="20171" y="1981"/>
                    <a:pt x="20171" y="1981"/>
                    <a:pt x="20171" y="1981"/>
                  </a:cubicBezTo>
                  <a:cubicBezTo>
                    <a:pt x="20191" y="1924"/>
                    <a:pt x="20191" y="1924"/>
                    <a:pt x="20191" y="1924"/>
                  </a:cubicBezTo>
                  <a:cubicBezTo>
                    <a:pt x="20171" y="1886"/>
                    <a:pt x="20171" y="1886"/>
                    <a:pt x="20171" y="1886"/>
                  </a:cubicBezTo>
                  <a:cubicBezTo>
                    <a:pt x="20133" y="1848"/>
                    <a:pt x="20133" y="1848"/>
                    <a:pt x="20133" y="1848"/>
                  </a:cubicBezTo>
                  <a:cubicBezTo>
                    <a:pt x="20095" y="1810"/>
                    <a:pt x="20095" y="1810"/>
                    <a:pt x="20095" y="1810"/>
                  </a:cubicBezTo>
                  <a:cubicBezTo>
                    <a:pt x="20057" y="1772"/>
                    <a:pt x="20057" y="1772"/>
                    <a:pt x="20057" y="1772"/>
                  </a:cubicBezTo>
                  <a:cubicBezTo>
                    <a:pt x="20019" y="1734"/>
                    <a:pt x="20019" y="1734"/>
                    <a:pt x="20019" y="1734"/>
                  </a:cubicBezTo>
                  <a:cubicBezTo>
                    <a:pt x="19962" y="1695"/>
                    <a:pt x="19962" y="1695"/>
                    <a:pt x="19962" y="1695"/>
                  </a:cubicBezTo>
                  <a:cubicBezTo>
                    <a:pt x="19905" y="1638"/>
                    <a:pt x="19905" y="1638"/>
                    <a:pt x="19905" y="1638"/>
                  </a:cubicBezTo>
                  <a:cubicBezTo>
                    <a:pt x="19848" y="1619"/>
                    <a:pt x="19848" y="1619"/>
                    <a:pt x="19848" y="1619"/>
                  </a:cubicBezTo>
                  <a:cubicBezTo>
                    <a:pt x="19848" y="1638"/>
                    <a:pt x="19848" y="1638"/>
                    <a:pt x="19848" y="1638"/>
                  </a:cubicBezTo>
                  <a:lnTo>
                    <a:pt x="19866" y="1677"/>
                  </a:lnTo>
                  <a:close/>
                  <a:moveTo>
                    <a:pt x="9257" y="1638"/>
                  </a:moveTo>
                  <a:lnTo>
                    <a:pt x="9257" y="1638"/>
                  </a:lnTo>
                  <a:close/>
                  <a:moveTo>
                    <a:pt x="21867" y="4134"/>
                  </a:moveTo>
                  <a:lnTo>
                    <a:pt x="21867" y="4134"/>
                  </a:lnTo>
                  <a:cubicBezTo>
                    <a:pt x="21943" y="4172"/>
                    <a:pt x="21943" y="4172"/>
                    <a:pt x="21943" y="4172"/>
                  </a:cubicBezTo>
                  <a:cubicBezTo>
                    <a:pt x="22000" y="4172"/>
                    <a:pt x="22000" y="4172"/>
                    <a:pt x="22000" y="4172"/>
                  </a:cubicBezTo>
                  <a:cubicBezTo>
                    <a:pt x="22038" y="4191"/>
                    <a:pt x="22038" y="4191"/>
                    <a:pt x="22038" y="4191"/>
                  </a:cubicBezTo>
                  <a:cubicBezTo>
                    <a:pt x="22096" y="4191"/>
                    <a:pt x="22096" y="4191"/>
                    <a:pt x="22096" y="4191"/>
                  </a:cubicBezTo>
                  <a:cubicBezTo>
                    <a:pt x="22248" y="4305"/>
                    <a:pt x="22248" y="4305"/>
                    <a:pt x="22248" y="4305"/>
                  </a:cubicBezTo>
                  <a:cubicBezTo>
                    <a:pt x="22267" y="4305"/>
                    <a:pt x="22267" y="4305"/>
                    <a:pt x="22267" y="4305"/>
                  </a:cubicBezTo>
                  <a:cubicBezTo>
                    <a:pt x="22381" y="4305"/>
                    <a:pt x="22381" y="4305"/>
                    <a:pt x="22381" y="4305"/>
                  </a:cubicBezTo>
                  <a:cubicBezTo>
                    <a:pt x="22705" y="4343"/>
                    <a:pt x="22705" y="4343"/>
                    <a:pt x="22705" y="4343"/>
                  </a:cubicBezTo>
                  <a:cubicBezTo>
                    <a:pt x="22838" y="4362"/>
                    <a:pt x="22838" y="4362"/>
                    <a:pt x="22838" y="4362"/>
                  </a:cubicBezTo>
                  <a:cubicBezTo>
                    <a:pt x="22934" y="4267"/>
                    <a:pt x="22934" y="4267"/>
                    <a:pt x="22934" y="4267"/>
                  </a:cubicBezTo>
                  <a:cubicBezTo>
                    <a:pt x="22990" y="4153"/>
                    <a:pt x="22990" y="4153"/>
                    <a:pt x="22990" y="4153"/>
                  </a:cubicBezTo>
                  <a:cubicBezTo>
                    <a:pt x="23010" y="4076"/>
                    <a:pt x="23010" y="4076"/>
                    <a:pt x="23010" y="4076"/>
                  </a:cubicBezTo>
                  <a:cubicBezTo>
                    <a:pt x="22971" y="3981"/>
                    <a:pt x="22971" y="3981"/>
                    <a:pt x="22971" y="3981"/>
                  </a:cubicBezTo>
                  <a:cubicBezTo>
                    <a:pt x="22914" y="3905"/>
                    <a:pt x="22914" y="3905"/>
                    <a:pt x="22914" y="3905"/>
                  </a:cubicBezTo>
                  <a:cubicBezTo>
                    <a:pt x="22705" y="3772"/>
                    <a:pt x="22705" y="3772"/>
                    <a:pt x="22705" y="3772"/>
                  </a:cubicBezTo>
                  <a:cubicBezTo>
                    <a:pt x="22591" y="3715"/>
                    <a:pt x="22591" y="3715"/>
                    <a:pt x="22591" y="3715"/>
                  </a:cubicBezTo>
                  <a:cubicBezTo>
                    <a:pt x="22419" y="3619"/>
                    <a:pt x="22419" y="3619"/>
                    <a:pt x="22419" y="3619"/>
                  </a:cubicBezTo>
                  <a:cubicBezTo>
                    <a:pt x="22267" y="3524"/>
                    <a:pt x="22267" y="3524"/>
                    <a:pt x="22267" y="3524"/>
                  </a:cubicBezTo>
                  <a:cubicBezTo>
                    <a:pt x="21847" y="4134"/>
                    <a:pt x="21847" y="4134"/>
                    <a:pt x="21847" y="4134"/>
                  </a:cubicBezTo>
                  <a:lnTo>
                    <a:pt x="21867" y="4134"/>
                  </a:lnTo>
                  <a:close/>
                  <a:moveTo>
                    <a:pt x="9257" y="1677"/>
                  </a:moveTo>
                  <a:lnTo>
                    <a:pt x="9257" y="1677"/>
                  </a:lnTo>
                  <a:cubicBezTo>
                    <a:pt x="9276" y="1714"/>
                    <a:pt x="9276" y="1714"/>
                    <a:pt x="9276" y="1714"/>
                  </a:cubicBezTo>
                  <a:cubicBezTo>
                    <a:pt x="9333" y="1714"/>
                    <a:pt x="9333" y="1714"/>
                    <a:pt x="9333" y="1714"/>
                  </a:cubicBezTo>
                  <a:cubicBezTo>
                    <a:pt x="9390" y="1677"/>
                    <a:pt x="9390" y="1677"/>
                    <a:pt x="9390" y="1677"/>
                  </a:cubicBezTo>
                  <a:cubicBezTo>
                    <a:pt x="9485" y="1619"/>
                    <a:pt x="9485" y="1619"/>
                    <a:pt x="9485" y="1619"/>
                  </a:cubicBezTo>
                  <a:cubicBezTo>
                    <a:pt x="9543" y="1600"/>
                    <a:pt x="9543" y="1600"/>
                    <a:pt x="9543" y="1600"/>
                  </a:cubicBezTo>
                  <a:cubicBezTo>
                    <a:pt x="9580" y="1562"/>
                    <a:pt x="9580" y="1562"/>
                    <a:pt x="9580" y="1562"/>
                  </a:cubicBezTo>
                  <a:cubicBezTo>
                    <a:pt x="9580" y="1543"/>
                    <a:pt x="9580" y="1543"/>
                    <a:pt x="9580" y="1543"/>
                  </a:cubicBezTo>
                  <a:cubicBezTo>
                    <a:pt x="9543" y="1524"/>
                    <a:pt x="9543" y="1524"/>
                    <a:pt x="9543" y="1524"/>
                  </a:cubicBezTo>
                  <a:cubicBezTo>
                    <a:pt x="9485" y="1524"/>
                    <a:pt x="9485" y="1524"/>
                    <a:pt x="9485" y="1524"/>
                  </a:cubicBezTo>
                  <a:cubicBezTo>
                    <a:pt x="9409" y="1524"/>
                    <a:pt x="9409" y="1524"/>
                    <a:pt x="9409" y="1524"/>
                  </a:cubicBezTo>
                  <a:cubicBezTo>
                    <a:pt x="9352" y="1505"/>
                    <a:pt x="9352" y="1505"/>
                    <a:pt x="9352" y="1505"/>
                  </a:cubicBezTo>
                  <a:cubicBezTo>
                    <a:pt x="9333" y="1524"/>
                    <a:pt x="9333" y="1524"/>
                    <a:pt x="9333" y="1524"/>
                  </a:cubicBezTo>
                  <a:cubicBezTo>
                    <a:pt x="9276" y="1581"/>
                    <a:pt x="9276" y="1581"/>
                    <a:pt x="9276" y="1581"/>
                  </a:cubicBezTo>
                  <a:cubicBezTo>
                    <a:pt x="9257" y="1638"/>
                    <a:pt x="9257" y="1638"/>
                    <a:pt x="9257" y="1638"/>
                  </a:cubicBezTo>
                  <a:cubicBezTo>
                    <a:pt x="9238" y="1658"/>
                    <a:pt x="9238" y="1658"/>
                    <a:pt x="9238" y="1658"/>
                  </a:cubicBezTo>
                  <a:lnTo>
                    <a:pt x="9257" y="1677"/>
                  </a:lnTo>
                  <a:close/>
                  <a:moveTo>
                    <a:pt x="20191" y="19371"/>
                  </a:moveTo>
                  <a:lnTo>
                    <a:pt x="20191" y="19371"/>
                  </a:lnTo>
                  <a:cubicBezTo>
                    <a:pt x="20191" y="19333"/>
                    <a:pt x="20191" y="19333"/>
                    <a:pt x="20191" y="19333"/>
                  </a:cubicBezTo>
                  <a:cubicBezTo>
                    <a:pt x="20171" y="19295"/>
                    <a:pt x="20171" y="19295"/>
                    <a:pt x="20171" y="19295"/>
                  </a:cubicBezTo>
                  <a:cubicBezTo>
                    <a:pt x="20133" y="19257"/>
                    <a:pt x="20133" y="19257"/>
                    <a:pt x="20133" y="19257"/>
                  </a:cubicBezTo>
                  <a:cubicBezTo>
                    <a:pt x="20076" y="19238"/>
                    <a:pt x="20076" y="19238"/>
                    <a:pt x="20076" y="19238"/>
                  </a:cubicBezTo>
                  <a:cubicBezTo>
                    <a:pt x="20000" y="19238"/>
                    <a:pt x="20000" y="19238"/>
                    <a:pt x="20000" y="19238"/>
                  </a:cubicBezTo>
                  <a:cubicBezTo>
                    <a:pt x="19943" y="19181"/>
                    <a:pt x="19943" y="19181"/>
                    <a:pt x="19943" y="19181"/>
                  </a:cubicBezTo>
                  <a:cubicBezTo>
                    <a:pt x="19886" y="19181"/>
                    <a:pt x="19886" y="19181"/>
                    <a:pt x="19886" y="19181"/>
                  </a:cubicBezTo>
                  <a:cubicBezTo>
                    <a:pt x="19866" y="19200"/>
                    <a:pt x="19866" y="19200"/>
                    <a:pt x="19866" y="19200"/>
                  </a:cubicBezTo>
                  <a:cubicBezTo>
                    <a:pt x="19866" y="19219"/>
                    <a:pt x="19866" y="19219"/>
                    <a:pt x="19866" y="19219"/>
                  </a:cubicBezTo>
                  <a:cubicBezTo>
                    <a:pt x="19905" y="19238"/>
                    <a:pt x="19905" y="19238"/>
                    <a:pt x="19905" y="19238"/>
                  </a:cubicBezTo>
                  <a:cubicBezTo>
                    <a:pt x="19924" y="19257"/>
                    <a:pt x="19924" y="19257"/>
                    <a:pt x="19924" y="19257"/>
                  </a:cubicBezTo>
                  <a:cubicBezTo>
                    <a:pt x="19962" y="19295"/>
                    <a:pt x="19962" y="19295"/>
                    <a:pt x="19962" y="19295"/>
                  </a:cubicBezTo>
                  <a:cubicBezTo>
                    <a:pt x="20000" y="19333"/>
                    <a:pt x="20000" y="19333"/>
                    <a:pt x="20000" y="19333"/>
                  </a:cubicBezTo>
                  <a:cubicBezTo>
                    <a:pt x="20038" y="19371"/>
                    <a:pt x="20038" y="19371"/>
                    <a:pt x="20038" y="19371"/>
                  </a:cubicBezTo>
                  <a:cubicBezTo>
                    <a:pt x="20095" y="19409"/>
                    <a:pt x="20095" y="19409"/>
                    <a:pt x="20095" y="19409"/>
                  </a:cubicBezTo>
                  <a:cubicBezTo>
                    <a:pt x="20152" y="19447"/>
                    <a:pt x="20152" y="19447"/>
                    <a:pt x="20152" y="19447"/>
                  </a:cubicBezTo>
                  <a:cubicBezTo>
                    <a:pt x="20171" y="19447"/>
                    <a:pt x="20171" y="19447"/>
                    <a:pt x="20171" y="19447"/>
                  </a:cubicBezTo>
                  <a:cubicBezTo>
                    <a:pt x="20171" y="19466"/>
                    <a:pt x="20171" y="19466"/>
                    <a:pt x="20171" y="19466"/>
                  </a:cubicBezTo>
                  <a:cubicBezTo>
                    <a:pt x="20210" y="19505"/>
                    <a:pt x="20210" y="19505"/>
                    <a:pt x="20210" y="19505"/>
                  </a:cubicBezTo>
                  <a:cubicBezTo>
                    <a:pt x="20229" y="19466"/>
                    <a:pt x="20229" y="19466"/>
                    <a:pt x="20229" y="19466"/>
                  </a:cubicBezTo>
                  <a:cubicBezTo>
                    <a:pt x="20229" y="19409"/>
                    <a:pt x="20229" y="19409"/>
                    <a:pt x="20229" y="19409"/>
                  </a:cubicBezTo>
                  <a:lnTo>
                    <a:pt x="20191" y="19371"/>
                  </a:lnTo>
                  <a:close/>
                  <a:moveTo>
                    <a:pt x="9924" y="10248"/>
                  </a:moveTo>
                  <a:lnTo>
                    <a:pt x="9924" y="10248"/>
                  </a:lnTo>
                  <a:cubicBezTo>
                    <a:pt x="9885" y="10248"/>
                    <a:pt x="9885" y="10248"/>
                    <a:pt x="9885" y="10248"/>
                  </a:cubicBezTo>
                  <a:cubicBezTo>
                    <a:pt x="9866" y="10229"/>
                    <a:pt x="9866" y="10229"/>
                    <a:pt x="9866" y="10229"/>
                  </a:cubicBezTo>
                  <a:cubicBezTo>
                    <a:pt x="9828" y="10172"/>
                    <a:pt x="9828" y="10172"/>
                    <a:pt x="9828" y="10172"/>
                  </a:cubicBezTo>
                  <a:cubicBezTo>
                    <a:pt x="9809" y="10153"/>
                    <a:pt x="9809" y="10153"/>
                    <a:pt x="9809" y="10153"/>
                  </a:cubicBezTo>
                  <a:cubicBezTo>
                    <a:pt x="9790" y="10153"/>
                    <a:pt x="9790" y="10153"/>
                    <a:pt x="9790" y="10153"/>
                  </a:cubicBezTo>
                  <a:cubicBezTo>
                    <a:pt x="9771" y="10172"/>
                    <a:pt x="9771" y="10172"/>
                    <a:pt x="9771" y="10172"/>
                  </a:cubicBezTo>
                  <a:cubicBezTo>
                    <a:pt x="9752" y="10172"/>
                    <a:pt x="9752" y="10172"/>
                    <a:pt x="9752" y="10172"/>
                  </a:cubicBezTo>
                  <a:cubicBezTo>
                    <a:pt x="9733" y="10172"/>
                    <a:pt x="9733" y="10172"/>
                    <a:pt x="9733" y="10172"/>
                  </a:cubicBezTo>
                  <a:cubicBezTo>
                    <a:pt x="9714" y="10172"/>
                    <a:pt x="9714" y="10172"/>
                    <a:pt x="9714" y="10172"/>
                  </a:cubicBezTo>
                  <a:cubicBezTo>
                    <a:pt x="9695" y="10191"/>
                    <a:pt x="9695" y="10191"/>
                    <a:pt x="9695" y="10191"/>
                  </a:cubicBezTo>
                  <a:cubicBezTo>
                    <a:pt x="9657" y="10229"/>
                    <a:pt x="9657" y="10229"/>
                    <a:pt x="9657" y="10229"/>
                  </a:cubicBezTo>
                  <a:cubicBezTo>
                    <a:pt x="9638" y="10229"/>
                    <a:pt x="9638" y="10229"/>
                    <a:pt x="9638" y="10229"/>
                  </a:cubicBezTo>
                  <a:cubicBezTo>
                    <a:pt x="9638" y="10248"/>
                    <a:pt x="9638" y="10248"/>
                    <a:pt x="9638" y="10248"/>
                  </a:cubicBezTo>
                  <a:cubicBezTo>
                    <a:pt x="9619" y="10324"/>
                    <a:pt x="9619" y="10324"/>
                    <a:pt x="9619" y="10324"/>
                  </a:cubicBezTo>
                  <a:cubicBezTo>
                    <a:pt x="9619" y="10344"/>
                    <a:pt x="9619" y="10344"/>
                    <a:pt x="9619" y="10344"/>
                  </a:cubicBezTo>
                  <a:cubicBezTo>
                    <a:pt x="9638" y="10381"/>
                    <a:pt x="9638" y="10381"/>
                    <a:pt x="9638" y="10381"/>
                  </a:cubicBezTo>
                  <a:cubicBezTo>
                    <a:pt x="9657" y="10420"/>
                    <a:pt x="9657" y="10420"/>
                    <a:pt x="9657" y="10420"/>
                  </a:cubicBezTo>
                  <a:cubicBezTo>
                    <a:pt x="9714" y="10439"/>
                    <a:pt x="9714" y="10439"/>
                    <a:pt x="9714" y="10439"/>
                  </a:cubicBezTo>
                  <a:cubicBezTo>
                    <a:pt x="9714" y="10420"/>
                    <a:pt x="9714" y="10420"/>
                    <a:pt x="9714" y="10420"/>
                  </a:cubicBezTo>
                  <a:cubicBezTo>
                    <a:pt x="9676" y="10381"/>
                    <a:pt x="9676" y="10381"/>
                    <a:pt x="9676" y="10381"/>
                  </a:cubicBezTo>
                  <a:cubicBezTo>
                    <a:pt x="9695" y="10362"/>
                    <a:pt x="9695" y="10362"/>
                    <a:pt x="9695" y="10362"/>
                  </a:cubicBezTo>
                  <a:cubicBezTo>
                    <a:pt x="9714" y="10381"/>
                    <a:pt x="9714" y="10381"/>
                    <a:pt x="9714" y="10381"/>
                  </a:cubicBezTo>
                  <a:cubicBezTo>
                    <a:pt x="9752" y="10400"/>
                    <a:pt x="9752" y="10400"/>
                    <a:pt x="9752" y="10400"/>
                  </a:cubicBezTo>
                  <a:cubicBezTo>
                    <a:pt x="9752" y="10420"/>
                    <a:pt x="9752" y="10420"/>
                    <a:pt x="9752" y="10420"/>
                  </a:cubicBezTo>
                  <a:cubicBezTo>
                    <a:pt x="9828" y="10381"/>
                    <a:pt x="9828" y="10381"/>
                    <a:pt x="9828" y="10381"/>
                  </a:cubicBezTo>
                  <a:cubicBezTo>
                    <a:pt x="9828" y="10362"/>
                    <a:pt x="9828" y="10362"/>
                    <a:pt x="9828" y="10362"/>
                  </a:cubicBezTo>
                  <a:cubicBezTo>
                    <a:pt x="9847" y="10344"/>
                    <a:pt x="9847" y="10344"/>
                    <a:pt x="9847" y="10344"/>
                  </a:cubicBezTo>
                  <a:cubicBezTo>
                    <a:pt x="9866" y="10362"/>
                    <a:pt x="9866" y="10362"/>
                    <a:pt x="9866" y="10362"/>
                  </a:cubicBezTo>
                  <a:cubicBezTo>
                    <a:pt x="9885" y="10344"/>
                    <a:pt x="9885" y="10344"/>
                    <a:pt x="9885" y="10344"/>
                  </a:cubicBezTo>
                  <a:cubicBezTo>
                    <a:pt x="9885" y="10362"/>
                    <a:pt x="9885" y="10362"/>
                    <a:pt x="9885" y="10362"/>
                  </a:cubicBezTo>
                  <a:cubicBezTo>
                    <a:pt x="9866" y="10400"/>
                    <a:pt x="9866" y="10400"/>
                    <a:pt x="9866" y="10400"/>
                  </a:cubicBezTo>
                  <a:cubicBezTo>
                    <a:pt x="9885" y="10420"/>
                    <a:pt x="9885" y="10420"/>
                    <a:pt x="9885" y="10420"/>
                  </a:cubicBezTo>
                  <a:cubicBezTo>
                    <a:pt x="10000" y="10458"/>
                    <a:pt x="10000" y="10458"/>
                    <a:pt x="10000" y="10458"/>
                  </a:cubicBezTo>
                  <a:cubicBezTo>
                    <a:pt x="10038" y="10476"/>
                    <a:pt x="10038" y="10476"/>
                    <a:pt x="10038" y="10476"/>
                  </a:cubicBezTo>
                  <a:cubicBezTo>
                    <a:pt x="10038" y="10458"/>
                    <a:pt x="10038" y="10458"/>
                    <a:pt x="10038" y="10458"/>
                  </a:cubicBezTo>
                  <a:cubicBezTo>
                    <a:pt x="10019" y="10420"/>
                    <a:pt x="10019" y="10420"/>
                    <a:pt x="10019" y="10420"/>
                  </a:cubicBezTo>
                  <a:cubicBezTo>
                    <a:pt x="9981" y="10381"/>
                    <a:pt x="9981" y="10381"/>
                    <a:pt x="9981" y="10381"/>
                  </a:cubicBezTo>
                  <a:cubicBezTo>
                    <a:pt x="9924" y="10305"/>
                    <a:pt x="9924" y="10305"/>
                    <a:pt x="9924" y="10305"/>
                  </a:cubicBezTo>
                  <a:cubicBezTo>
                    <a:pt x="9924" y="10267"/>
                    <a:pt x="9924" y="10267"/>
                    <a:pt x="9924" y="10267"/>
                  </a:cubicBezTo>
                  <a:lnTo>
                    <a:pt x="9924" y="10248"/>
                  </a:lnTo>
                  <a:close/>
                  <a:moveTo>
                    <a:pt x="9771" y="10667"/>
                  </a:moveTo>
                  <a:lnTo>
                    <a:pt x="9771" y="10667"/>
                  </a:lnTo>
                  <a:cubicBezTo>
                    <a:pt x="9809" y="10648"/>
                    <a:pt x="9809" y="10648"/>
                    <a:pt x="9809" y="10648"/>
                  </a:cubicBezTo>
                  <a:cubicBezTo>
                    <a:pt x="9847" y="10667"/>
                    <a:pt x="9847" y="10667"/>
                    <a:pt x="9847" y="10667"/>
                  </a:cubicBezTo>
                  <a:cubicBezTo>
                    <a:pt x="9885" y="10667"/>
                    <a:pt x="9885" y="10667"/>
                    <a:pt x="9885" y="10667"/>
                  </a:cubicBezTo>
                  <a:cubicBezTo>
                    <a:pt x="9924" y="10686"/>
                    <a:pt x="9924" y="10686"/>
                    <a:pt x="9924" y="10686"/>
                  </a:cubicBezTo>
                  <a:cubicBezTo>
                    <a:pt x="9961" y="10725"/>
                    <a:pt x="9961" y="10725"/>
                    <a:pt x="9961" y="10725"/>
                  </a:cubicBezTo>
                  <a:cubicBezTo>
                    <a:pt x="10000" y="10762"/>
                    <a:pt x="10000" y="10762"/>
                    <a:pt x="10000" y="10762"/>
                  </a:cubicBezTo>
                  <a:cubicBezTo>
                    <a:pt x="10038" y="10762"/>
                    <a:pt x="10038" y="10762"/>
                    <a:pt x="10038" y="10762"/>
                  </a:cubicBezTo>
                  <a:cubicBezTo>
                    <a:pt x="10076" y="10762"/>
                    <a:pt x="10076" y="10762"/>
                    <a:pt x="10076" y="10762"/>
                  </a:cubicBezTo>
                  <a:cubicBezTo>
                    <a:pt x="10076" y="10725"/>
                    <a:pt x="10076" y="10725"/>
                    <a:pt x="10076" y="10725"/>
                  </a:cubicBezTo>
                  <a:cubicBezTo>
                    <a:pt x="10095" y="10686"/>
                    <a:pt x="10095" y="10686"/>
                    <a:pt x="10095" y="10686"/>
                  </a:cubicBezTo>
                  <a:cubicBezTo>
                    <a:pt x="10076" y="10648"/>
                    <a:pt x="10076" y="10648"/>
                    <a:pt x="10076" y="10648"/>
                  </a:cubicBezTo>
                  <a:cubicBezTo>
                    <a:pt x="10057" y="10572"/>
                    <a:pt x="10057" y="10572"/>
                    <a:pt x="10057" y="10572"/>
                  </a:cubicBezTo>
                  <a:cubicBezTo>
                    <a:pt x="10019" y="10515"/>
                    <a:pt x="10019" y="10515"/>
                    <a:pt x="10019" y="10515"/>
                  </a:cubicBezTo>
                  <a:cubicBezTo>
                    <a:pt x="9961" y="10496"/>
                    <a:pt x="9961" y="10496"/>
                    <a:pt x="9961" y="10496"/>
                  </a:cubicBezTo>
                  <a:cubicBezTo>
                    <a:pt x="9885" y="10458"/>
                    <a:pt x="9885" y="10458"/>
                    <a:pt x="9885" y="10458"/>
                  </a:cubicBezTo>
                  <a:cubicBezTo>
                    <a:pt x="9847" y="10458"/>
                    <a:pt x="9847" y="10458"/>
                    <a:pt x="9847" y="10458"/>
                  </a:cubicBezTo>
                  <a:cubicBezTo>
                    <a:pt x="9790" y="10476"/>
                    <a:pt x="9790" y="10476"/>
                    <a:pt x="9790" y="10476"/>
                  </a:cubicBezTo>
                  <a:cubicBezTo>
                    <a:pt x="9771" y="10496"/>
                    <a:pt x="9771" y="10496"/>
                    <a:pt x="9771" y="10496"/>
                  </a:cubicBezTo>
                  <a:cubicBezTo>
                    <a:pt x="9752" y="10534"/>
                    <a:pt x="9752" y="10534"/>
                    <a:pt x="9752" y="10534"/>
                  </a:cubicBezTo>
                  <a:cubicBezTo>
                    <a:pt x="9733" y="10553"/>
                    <a:pt x="9733" y="10553"/>
                    <a:pt x="9733" y="10553"/>
                  </a:cubicBezTo>
                  <a:cubicBezTo>
                    <a:pt x="9714" y="10572"/>
                    <a:pt x="9714" y="10572"/>
                    <a:pt x="9714" y="10572"/>
                  </a:cubicBezTo>
                  <a:cubicBezTo>
                    <a:pt x="9714" y="10591"/>
                    <a:pt x="9714" y="10591"/>
                    <a:pt x="9714" y="10591"/>
                  </a:cubicBezTo>
                  <a:cubicBezTo>
                    <a:pt x="9714" y="10629"/>
                    <a:pt x="9714" y="10629"/>
                    <a:pt x="9714" y="10629"/>
                  </a:cubicBezTo>
                  <a:cubicBezTo>
                    <a:pt x="9752" y="10667"/>
                    <a:pt x="9752" y="10667"/>
                    <a:pt x="9752" y="10667"/>
                  </a:cubicBezTo>
                  <a:lnTo>
                    <a:pt x="9771" y="10667"/>
                  </a:lnTo>
                  <a:close/>
                  <a:moveTo>
                    <a:pt x="34020" y="8876"/>
                  </a:moveTo>
                  <a:lnTo>
                    <a:pt x="34020" y="8876"/>
                  </a:lnTo>
                  <a:cubicBezTo>
                    <a:pt x="33848" y="8744"/>
                    <a:pt x="33848" y="8744"/>
                    <a:pt x="33848" y="8744"/>
                  </a:cubicBezTo>
                  <a:cubicBezTo>
                    <a:pt x="33657" y="8610"/>
                    <a:pt x="33657" y="8610"/>
                    <a:pt x="33657" y="8610"/>
                  </a:cubicBezTo>
                  <a:cubicBezTo>
                    <a:pt x="33581" y="8591"/>
                    <a:pt x="33581" y="8591"/>
                    <a:pt x="33581" y="8591"/>
                  </a:cubicBezTo>
                  <a:cubicBezTo>
                    <a:pt x="33410" y="8495"/>
                    <a:pt x="33410" y="8495"/>
                    <a:pt x="33410" y="8495"/>
                  </a:cubicBezTo>
                  <a:cubicBezTo>
                    <a:pt x="33162" y="8343"/>
                    <a:pt x="33162" y="8343"/>
                    <a:pt x="33162" y="8343"/>
                  </a:cubicBezTo>
                  <a:cubicBezTo>
                    <a:pt x="32953" y="8248"/>
                    <a:pt x="32953" y="8248"/>
                    <a:pt x="32953" y="8248"/>
                  </a:cubicBezTo>
                  <a:cubicBezTo>
                    <a:pt x="32819" y="8191"/>
                    <a:pt x="32819" y="8191"/>
                    <a:pt x="32819" y="8191"/>
                  </a:cubicBezTo>
                  <a:cubicBezTo>
                    <a:pt x="32686" y="8134"/>
                    <a:pt x="32686" y="8134"/>
                    <a:pt x="32686" y="8134"/>
                  </a:cubicBezTo>
                  <a:cubicBezTo>
                    <a:pt x="32610" y="8153"/>
                    <a:pt x="32610" y="8153"/>
                    <a:pt x="32610" y="8153"/>
                  </a:cubicBezTo>
                  <a:cubicBezTo>
                    <a:pt x="32458" y="8172"/>
                    <a:pt x="32458" y="8172"/>
                    <a:pt x="32458" y="8172"/>
                  </a:cubicBezTo>
                  <a:cubicBezTo>
                    <a:pt x="32343" y="8134"/>
                    <a:pt x="32343" y="8134"/>
                    <a:pt x="32343" y="8134"/>
                  </a:cubicBezTo>
                  <a:cubicBezTo>
                    <a:pt x="32191" y="8019"/>
                    <a:pt x="32191" y="8019"/>
                    <a:pt x="32191" y="8019"/>
                  </a:cubicBezTo>
                  <a:cubicBezTo>
                    <a:pt x="32210" y="7962"/>
                    <a:pt x="32210" y="7962"/>
                    <a:pt x="32210" y="7962"/>
                  </a:cubicBezTo>
                  <a:cubicBezTo>
                    <a:pt x="32229" y="7905"/>
                    <a:pt x="32229" y="7905"/>
                    <a:pt x="32229" y="7905"/>
                  </a:cubicBezTo>
                  <a:cubicBezTo>
                    <a:pt x="32172" y="7867"/>
                    <a:pt x="32172" y="7867"/>
                    <a:pt x="32172" y="7867"/>
                  </a:cubicBezTo>
                  <a:cubicBezTo>
                    <a:pt x="32038" y="7867"/>
                    <a:pt x="32038" y="7867"/>
                    <a:pt x="32038" y="7867"/>
                  </a:cubicBezTo>
                  <a:cubicBezTo>
                    <a:pt x="31981" y="7943"/>
                    <a:pt x="31981" y="7943"/>
                    <a:pt x="31981" y="7943"/>
                  </a:cubicBezTo>
                  <a:cubicBezTo>
                    <a:pt x="31962" y="8019"/>
                    <a:pt x="31962" y="8019"/>
                    <a:pt x="31962" y="8019"/>
                  </a:cubicBezTo>
                  <a:cubicBezTo>
                    <a:pt x="31753" y="8001"/>
                    <a:pt x="31753" y="8001"/>
                    <a:pt x="31753" y="8001"/>
                  </a:cubicBezTo>
                  <a:cubicBezTo>
                    <a:pt x="31544" y="7905"/>
                    <a:pt x="31544" y="7905"/>
                    <a:pt x="31544" y="7905"/>
                  </a:cubicBezTo>
                  <a:cubicBezTo>
                    <a:pt x="31544" y="7886"/>
                    <a:pt x="31544" y="7886"/>
                    <a:pt x="31544" y="7886"/>
                  </a:cubicBezTo>
                  <a:cubicBezTo>
                    <a:pt x="31524" y="7829"/>
                    <a:pt x="31524" y="7829"/>
                    <a:pt x="31524" y="7829"/>
                  </a:cubicBezTo>
                  <a:cubicBezTo>
                    <a:pt x="31581" y="7772"/>
                    <a:pt x="31581" y="7772"/>
                    <a:pt x="31581" y="7772"/>
                  </a:cubicBezTo>
                  <a:cubicBezTo>
                    <a:pt x="31600" y="7715"/>
                    <a:pt x="31600" y="7715"/>
                    <a:pt x="31600" y="7715"/>
                  </a:cubicBezTo>
                  <a:cubicBezTo>
                    <a:pt x="31639" y="7657"/>
                    <a:pt x="31639" y="7657"/>
                    <a:pt x="31639" y="7657"/>
                  </a:cubicBezTo>
                  <a:cubicBezTo>
                    <a:pt x="31753" y="7677"/>
                    <a:pt x="31753" y="7677"/>
                    <a:pt x="31753" y="7677"/>
                  </a:cubicBezTo>
                  <a:cubicBezTo>
                    <a:pt x="31734" y="7581"/>
                    <a:pt x="31734" y="7581"/>
                    <a:pt x="31734" y="7581"/>
                  </a:cubicBezTo>
                  <a:cubicBezTo>
                    <a:pt x="31676" y="7581"/>
                    <a:pt x="31676" y="7581"/>
                    <a:pt x="31676" y="7581"/>
                  </a:cubicBezTo>
                  <a:cubicBezTo>
                    <a:pt x="31620" y="7601"/>
                    <a:pt x="31620" y="7601"/>
                    <a:pt x="31620" y="7601"/>
                  </a:cubicBezTo>
                  <a:cubicBezTo>
                    <a:pt x="31562" y="7581"/>
                    <a:pt x="31562" y="7581"/>
                    <a:pt x="31562" y="7581"/>
                  </a:cubicBezTo>
                  <a:cubicBezTo>
                    <a:pt x="31524" y="7505"/>
                    <a:pt x="31524" y="7505"/>
                    <a:pt x="31524" y="7505"/>
                  </a:cubicBezTo>
                  <a:cubicBezTo>
                    <a:pt x="31486" y="7410"/>
                    <a:pt x="31486" y="7410"/>
                    <a:pt x="31486" y="7410"/>
                  </a:cubicBezTo>
                  <a:cubicBezTo>
                    <a:pt x="31429" y="7353"/>
                    <a:pt x="31429" y="7353"/>
                    <a:pt x="31429" y="7353"/>
                  </a:cubicBezTo>
                  <a:cubicBezTo>
                    <a:pt x="31372" y="7239"/>
                    <a:pt x="31372" y="7239"/>
                    <a:pt x="31372" y="7239"/>
                  </a:cubicBezTo>
                  <a:cubicBezTo>
                    <a:pt x="31353" y="7162"/>
                    <a:pt x="31353" y="7162"/>
                    <a:pt x="31353" y="7162"/>
                  </a:cubicBezTo>
                  <a:cubicBezTo>
                    <a:pt x="31353" y="7124"/>
                    <a:pt x="31353" y="7124"/>
                    <a:pt x="31353" y="7124"/>
                  </a:cubicBezTo>
                  <a:cubicBezTo>
                    <a:pt x="31353" y="7105"/>
                    <a:pt x="31353" y="7105"/>
                    <a:pt x="31353" y="7105"/>
                  </a:cubicBezTo>
                  <a:cubicBezTo>
                    <a:pt x="31353" y="7067"/>
                    <a:pt x="31353" y="7067"/>
                    <a:pt x="31353" y="7067"/>
                  </a:cubicBezTo>
                  <a:cubicBezTo>
                    <a:pt x="31334" y="7029"/>
                    <a:pt x="31334" y="7029"/>
                    <a:pt x="31334" y="7029"/>
                  </a:cubicBezTo>
                  <a:cubicBezTo>
                    <a:pt x="31315" y="6972"/>
                    <a:pt x="31315" y="6972"/>
                    <a:pt x="31315" y="6972"/>
                  </a:cubicBezTo>
                  <a:cubicBezTo>
                    <a:pt x="31277" y="6934"/>
                    <a:pt x="31277" y="6934"/>
                    <a:pt x="31277" y="6934"/>
                  </a:cubicBezTo>
                  <a:cubicBezTo>
                    <a:pt x="31258" y="6895"/>
                    <a:pt x="31258" y="6895"/>
                    <a:pt x="31258" y="6895"/>
                  </a:cubicBezTo>
                  <a:cubicBezTo>
                    <a:pt x="31258" y="6839"/>
                    <a:pt x="31258" y="6839"/>
                    <a:pt x="31258" y="6839"/>
                  </a:cubicBezTo>
                  <a:cubicBezTo>
                    <a:pt x="31239" y="6800"/>
                    <a:pt x="31239" y="6800"/>
                    <a:pt x="31239" y="6800"/>
                  </a:cubicBezTo>
                  <a:cubicBezTo>
                    <a:pt x="31200" y="6743"/>
                    <a:pt x="31200" y="6743"/>
                    <a:pt x="31200" y="6743"/>
                  </a:cubicBezTo>
                  <a:cubicBezTo>
                    <a:pt x="31163" y="6686"/>
                    <a:pt x="31163" y="6686"/>
                    <a:pt x="31163" y="6686"/>
                  </a:cubicBezTo>
                  <a:cubicBezTo>
                    <a:pt x="31124" y="6648"/>
                    <a:pt x="31124" y="6648"/>
                    <a:pt x="31124" y="6648"/>
                  </a:cubicBezTo>
                  <a:cubicBezTo>
                    <a:pt x="31124" y="6591"/>
                    <a:pt x="31124" y="6591"/>
                    <a:pt x="31124" y="6591"/>
                  </a:cubicBezTo>
                  <a:cubicBezTo>
                    <a:pt x="31105" y="6553"/>
                    <a:pt x="31105" y="6553"/>
                    <a:pt x="31105" y="6553"/>
                  </a:cubicBezTo>
                  <a:cubicBezTo>
                    <a:pt x="31067" y="6496"/>
                    <a:pt x="31067" y="6496"/>
                    <a:pt x="31067" y="6496"/>
                  </a:cubicBezTo>
                  <a:cubicBezTo>
                    <a:pt x="31048" y="6477"/>
                    <a:pt x="31048" y="6477"/>
                    <a:pt x="31048" y="6477"/>
                  </a:cubicBezTo>
                  <a:cubicBezTo>
                    <a:pt x="30991" y="6438"/>
                    <a:pt x="30991" y="6438"/>
                    <a:pt x="30991" y="6438"/>
                  </a:cubicBezTo>
                  <a:cubicBezTo>
                    <a:pt x="30991" y="6400"/>
                    <a:pt x="30991" y="6400"/>
                    <a:pt x="30991" y="6400"/>
                  </a:cubicBezTo>
                  <a:cubicBezTo>
                    <a:pt x="30972" y="6382"/>
                    <a:pt x="30972" y="6382"/>
                    <a:pt x="30972" y="6382"/>
                  </a:cubicBezTo>
                  <a:cubicBezTo>
                    <a:pt x="30934" y="6362"/>
                    <a:pt x="30934" y="6362"/>
                    <a:pt x="30934" y="6362"/>
                  </a:cubicBezTo>
                  <a:cubicBezTo>
                    <a:pt x="30877" y="6343"/>
                    <a:pt x="30877" y="6343"/>
                    <a:pt x="30877" y="6343"/>
                  </a:cubicBezTo>
                  <a:cubicBezTo>
                    <a:pt x="30877" y="6324"/>
                    <a:pt x="30877" y="6324"/>
                    <a:pt x="30877" y="6324"/>
                  </a:cubicBezTo>
                  <a:cubicBezTo>
                    <a:pt x="30819" y="6324"/>
                    <a:pt x="30819" y="6324"/>
                    <a:pt x="30819" y="6324"/>
                  </a:cubicBezTo>
                  <a:cubicBezTo>
                    <a:pt x="30762" y="6324"/>
                    <a:pt x="30762" y="6324"/>
                    <a:pt x="30762" y="6324"/>
                  </a:cubicBezTo>
                  <a:cubicBezTo>
                    <a:pt x="30705" y="6286"/>
                    <a:pt x="30705" y="6286"/>
                    <a:pt x="30705" y="6286"/>
                  </a:cubicBezTo>
                  <a:cubicBezTo>
                    <a:pt x="30648" y="6286"/>
                    <a:pt x="30648" y="6286"/>
                    <a:pt x="30648" y="6286"/>
                  </a:cubicBezTo>
                  <a:cubicBezTo>
                    <a:pt x="30610" y="6248"/>
                    <a:pt x="30610" y="6248"/>
                    <a:pt x="30610" y="6248"/>
                  </a:cubicBezTo>
                  <a:cubicBezTo>
                    <a:pt x="30534" y="6229"/>
                    <a:pt x="30534" y="6229"/>
                    <a:pt x="30534" y="6229"/>
                  </a:cubicBezTo>
                  <a:cubicBezTo>
                    <a:pt x="30438" y="6210"/>
                    <a:pt x="30438" y="6210"/>
                    <a:pt x="30438" y="6210"/>
                  </a:cubicBezTo>
                  <a:cubicBezTo>
                    <a:pt x="30381" y="6172"/>
                    <a:pt x="30381" y="6172"/>
                    <a:pt x="30381" y="6172"/>
                  </a:cubicBezTo>
                  <a:cubicBezTo>
                    <a:pt x="30324" y="6153"/>
                    <a:pt x="30324" y="6153"/>
                    <a:pt x="30324" y="6153"/>
                  </a:cubicBezTo>
                  <a:cubicBezTo>
                    <a:pt x="30267" y="6134"/>
                    <a:pt x="30267" y="6134"/>
                    <a:pt x="30267" y="6134"/>
                  </a:cubicBezTo>
                  <a:cubicBezTo>
                    <a:pt x="30210" y="6115"/>
                    <a:pt x="30210" y="6115"/>
                    <a:pt x="30210" y="6115"/>
                  </a:cubicBezTo>
                  <a:cubicBezTo>
                    <a:pt x="30153" y="6096"/>
                    <a:pt x="30153" y="6096"/>
                    <a:pt x="30153" y="6096"/>
                  </a:cubicBezTo>
                  <a:cubicBezTo>
                    <a:pt x="30096" y="6077"/>
                    <a:pt x="30096" y="6077"/>
                    <a:pt x="30096" y="6077"/>
                  </a:cubicBezTo>
                  <a:cubicBezTo>
                    <a:pt x="30039" y="6057"/>
                    <a:pt x="30039" y="6057"/>
                    <a:pt x="30039" y="6057"/>
                  </a:cubicBezTo>
                  <a:cubicBezTo>
                    <a:pt x="30020" y="6038"/>
                    <a:pt x="30020" y="6038"/>
                    <a:pt x="30020" y="6038"/>
                  </a:cubicBezTo>
                  <a:cubicBezTo>
                    <a:pt x="29981" y="6077"/>
                    <a:pt x="29981" y="6077"/>
                    <a:pt x="29981" y="6077"/>
                  </a:cubicBezTo>
                  <a:cubicBezTo>
                    <a:pt x="29981" y="6096"/>
                    <a:pt x="29981" y="6096"/>
                    <a:pt x="29981" y="6096"/>
                  </a:cubicBezTo>
                  <a:cubicBezTo>
                    <a:pt x="29981" y="6115"/>
                    <a:pt x="29981" y="6115"/>
                    <a:pt x="29981" y="6115"/>
                  </a:cubicBezTo>
                  <a:cubicBezTo>
                    <a:pt x="30020" y="6115"/>
                    <a:pt x="30020" y="6115"/>
                    <a:pt x="30020" y="6115"/>
                  </a:cubicBezTo>
                  <a:cubicBezTo>
                    <a:pt x="30039" y="6115"/>
                    <a:pt x="30039" y="6115"/>
                    <a:pt x="30039" y="6115"/>
                  </a:cubicBezTo>
                  <a:cubicBezTo>
                    <a:pt x="30076" y="6134"/>
                    <a:pt x="30076" y="6134"/>
                    <a:pt x="30076" y="6134"/>
                  </a:cubicBezTo>
                  <a:cubicBezTo>
                    <a:pt x="30096" y="6153"/>
                    <a:pt x="30096" y="6153"/>
                    <a:pt x="30096" y="6153"/>
                  </a:cubicBezTo>
                  <a:cubicBezTo>
                    <a:pt x="30115" y="6172"/>
                    <a:pt x="30115" y="6172"/>
                    <a:pt x="30115" y="6172"/>
                  </a:cubicBezTo>
                  <a:cubicBezTo>
                    <a:pt x="30134" y="6191"/>
                    <a:pt x="30134" y="6191"/>
                    <a:pt x="30134" y="6191"/>
                  </a:cubicBezTo>
                  <a:cubicBezTo>
                    <a:pt x="30134" y="6210"/>
                    <a:pt x="30134" y="6210"/>
                    <a:pt x="30134" y="6210"/>
                  </a:cubicBezTo>
                  <a:cubicBezTo>
                    <a:pt x="30153" y="6229"/>
                    <a:pt x="30153" y="6229"/>
                    <a:pt x="30153" y="6229"/>
                  </a:cubicBezTo>
                  <a:cubicBezTo>
                    <a:pt x="30172" y="6248"/>
                    <a:pt x="30172" y="6248"/>
                    <a:pt x="30172" y="6248"/>
                  </a:cubicBezTo>
                  <a:cubicBezTo>
                    <a:pt x="30229" y="6248"/>
                    <a:pt x="30229" y="6248"/>
                    <a:pt x="30229" y="6248"/>
                  </a:cubicBezTo>
                  <a:cubicBezTo>
                    <a:pt x="30267" y="6248"/>
                    <a:pt x="30267" y="6248"/>
                    <a:pt x="30267" y="6248"/>
                  </a:cubicBezTo>
                  <a:cubicBezTo>
                    <a:pt x="30286" y="6267"/>
                    <a:pt x="30286" y="6267"/>
                    <a:pt x="30286" y="6267"/>
                  </a:cubicBezTo>
                  <a:cubicBezTo>
                    <a:pt x="30286" y="6286"/>
                    <a:pt x="30286" y="6286"/>
                    <a:pt x="30286" y="6286"/>
                  </a:cubicBezTo>
                  <a:cubicBezTo>
                    <a:pt x="30305" y="6267"/>
                    <a:pt x="30305" y="6267"/>
                    <a:pt x="30305" y="6267"/>
                  </a:cubicBezTo>
                  <a:cubicBezTo>
                    <a:pt x="30324" y="6248"/>
                    <a:pt x="30324" y="6248"/>
                    <a:pt x="30324" y="6248"/>
                  </a:cubicBezTo>
                  <a:cubicBezTo>
                    <a:pt x="30362" y="6267"/>
                    <a:pt x="30362" y="6267"/>
                    <a:pt x="30362" y="6267"/>
                  </a:cubicBezTo>
                  <a:cubicBezTo>
                    <a:pt x="30420" y="6267"/>
                    <a:pt x="30420" y="6267"/>
                    <a:pt x="30420" y="6267"/>
                  </a:cubicBezTo>
                  <a:cubicBezTo>
                    <a:pt x="30438" y="6286"/>
                    <a:pt x="30438" y="6286"/>
                    <a:pt x="30438" y="6286"/>
                  </a:cubicBezTo>
                  <a:cubicBezTo>
                    <a:pt x="30457" y="6324"/>
                    <a:pt x="30457" y="6324"/>
                    <a:pt x="30457" y="6324"/>
                  </a:cubicBezTo>
                  <a:cubicBezTo>
                    <a:pt x="30457" y="6362"/>
                    <a:pt x="30457" y="6362"/>
                    <a:pt x="30457" y="6362"/>
                  </a:cubicBezTo>
                  <a:cubicBezTo>
                    <a:pt x="30457" y="6382"/>
                    <a:pt x="30457" y="6382"/>
                    <a:pt x="30457" y="6382"/>
                  </a:cubicBezTo>
                  <a:cubicBezTo>
                    <a:pt x="30457" y="6419"/>
                    <a:pt x="30457" y="6419"/>
                    <a:pt x="30457" y="6419"/>
                  </a:cubicBezTo>
                  <a:cubicBezTo>
                    <a:pt x="30477" y="6438"/>
                    <a:pt x="30477" y="6438"/>
                    <a:pt x="30477" y="6438"/>
                  </a:cubicBezTo>
                  <a:cubicBezTo>
                    <a:pt x="30515" y="6458"/>
                    <a:pt x="30515" y="6458"/>
                    <a:pt x="30515" y="6458"/>
                  </a:cubicBezTo>
                  <a:cubicBezTo>
                    <a:pt x="30496" y="6477"/>
                    <a:pt x="30496" y="6477"/>
                    <a:pt x="30496" y="6477"/>
                  </a:cubicBezTo>
                  <a:cubicBezTo>
                    <a:pt x="30496" y="6458"/>
                    <a:pt x="30496" y="6458"/>
                    <a:pt x="30496" y="6458"/>
                  </a:cubicBezTo>
                  <a:cubicBezTo>
                    <a:pt x="30496" y="6477"/>
                    <a:pt x="30496" y="6477"/>
                    <a:pt x="30496" y="6477"/>
                  </a:cubicBezTo>
                  <a:cubicBezTo>
                    <a:pt x="30457" y="6458"/>
                    <a:pt x="30457" y="6458"/>
                    <a:pt x="30457" y="6458"/>
                  </a:cubicBezTo>
                  <a:cubicBezTo>
                    <a:pt x="30420" y="6438"/>
                    <a:pt x="30420" y="6438"/>
                    <a:pt x="30420" y="6438"/>
                  </a:cubicBezTo>
                  <a:cubicBezTo>
                    <a:pt x="30401" y="6400"/>
                    <a:pt x="30401" y="6400"/>
                    <a:pt x="30401" y="6400"/>
                  </a:cubicBezTo>
                  <a:cubicBezTo>
                    <a:pt x="30420" y="6362"/>
                    <a:pt x="30420" y="6362"/>
                    <a:pt x="30420" y="6362"/>
                  </a:cubicBezTo>
                  <a:cubicBezTo>
                    <a:pt x="30420" y="6343"/>
                    <a:pt x="30420" y="6343"/>
                    <a:pt x="30420" y="6343"/>
                  </a:cubicBezTo>
                  <a:cubicBezTo>
                    <a:pt x="30381" y="6324"/>
                    <a:pt x="30381" y="6324"/>
                    <a:pt x="30381" y="6324"/>
                  </a:cubicBezTo>
                  <a:cubicBezTo>
                    <a:pt x="30343" y="6305"/>
                    <a:pt x="30343" y="6305"/>
                    <a:pt x="30343" y="6305"/>
                  </a:cubicBezTo>
                  <a:cubicBezTo>
                    <a:pt x="30286" y="6305"/>
                    <a:pt x="30286" y="6305"/>
                    <a:pt x="30286" y="6305"/>
                  </a:cubicBezTo>
                  <a:cubicBezTo>
                    <a:pt x="30248" y="6305"/>
                    <a:pt x="30248" y="6305"/>
                    <a:pt x="30248" y="6305"/>
                  </a:cubicBezTo>
                  <a:cubicBezTo>
                    <a:pt x="30210" y="6286"/>
                    <a:pt x="30210" y="6286"/>
                    <a:pt x="30210" y="6286"/>
                  </a:cubicBezTo>
                  <a:cubicBezTo>
                    <a:pt x="30191" y="6267"/>
                    <a:pt x="30191" y="6267"/>
                    <a:pt x="30191" y="6267"/>
                  </a:cubicBezTo>
                  <a:cubicBezTo>
                    <a:pt x="30153" y="6248"/>
                    <a:pt x="30153" y="6248"/>
                    <a:pt x="30153" y="6248"/>
                  </a:cubicBezTo>
                  <a:cubicBezTo>
                    <a:pt x="30115" y="6229"/>
                    <a:pt x="30115" y="6229"/>
                    <a:pt x="30115" y="6229"/>
                  </a:cubicBezTo>
                  <a:cubicBezTo>
                    <a:pt x="30096" y="6210"/>
                    <a:pt x="30096" y="6210"/>
                    <a:pt x="30096" y="6210"/>
                  </a:cubicBezTo>
                  <a:cubicBezTo>
                    <a:pt x="30076" y="6191"/>
                    <a:pt x="30076" y="6191"/>
                    <a:pt x="30076" y="6191"/>
                  </a:cubicBezTo>
                  <a:cubicBezTo>
                    <a:pt x="30039" y="6172"/>
                    <a:pt x="30039" y="6172"/>
                    <a:pt x="30039" y="6172"/>
                  </a:cubicBezTo>
                  <a:cubicBezTo>
                    <a:pt x="30000" y="6153"/>
                    <a:pt x="30000" y="6153"/>
                    <a:pt x="30000" y="6153"/>
                  </a:cubicBezTo>
                  <a:cubicBezTo>
                    <a:pt x="29962" y="6153"/>
                    <a:pt x="29962" y="6153"/>
                    <a:pt x="29962" y="6153"/>
                  </a:cubicBezTo>
                  <a:cubicBezTo>
                    <a:pt x="29905" y="6134"/>
                    <a:pt x="29905" y="6134"/>
                    <a:pt x="29905" y="6134"/>
                  </a:cubicBezTo>
                  <a:cubicBezTo>
                    <a:pt x="29886" y="6115"/>
                    <a:pt x="29886" y="6115"/>
                    <a:pt x="29886" y="6115"/>
                  </a:cubicBezTo>
                  <a:cubicBezTo>
                    <a:pt x="29867" y="6115"/>
                    <a:pt x="29867" y="6115"/>
                    <a:pt x="29867" y="6115"/>
                  </a:cubicBezTo>
                  <a:cubicBezTo>
                    <a:pt x="29829" y="6115"/>
                    <a:pt x="29829" y="6115"/>
                    <a:pt x="29829" y="6115"/>
                  </a:cubicBezTo>
                  <a:cubicBezTo>
                    <a:pt x="29791" y="6115"/>
                    <a:pt x="29791" y="6115"/>
                    <a:pt x="29791" y="6115"/>
                  </a:cubicBezTo>
                  <a:cubicBezTo>
                    <a:pt x="29753" y="6115"/>
                    <a:pt x="29753" y="6115"/>
                    <a:pt x="29753" y="6115"/>
                  </a:cubicBezTo>
                  <a:cubicBezTo>
                    <a:pt x="29715" y="6096"/>
                    <a:pt x="29715" y="6096"/>
                    <a:pt x="29715" y="6096"/>
                  </a:cubicBezTo>
                  <a:cubicBezTo>
                    <a:pt x="29695" y="6077"/>
                    <a:pt x="29695" y="6077"/>
                    <a:pt x="29695" y="6077"/>
                  </a:cubicBezTo>
                  <a:cubicBezTo>
                    <a:pt x="29676" y="6077"/>
                    <a:pt x="29676" y="6077"/>
                    <a:pt x="29676" y="6077"/>
                  </a:cubicBezTo>
                  <a:cubicBezTo>
                    <a:pt x="29619" y="6077"/>
                    <a:pt x="29619" y="6077"/>
                    <a:pt x="29619" y="6077"/>
                  </a:cubicBezTo>
                  <a:cubicBezTo>
                    <a:pt x="29600" y="6096"/>
                    <a:pt x="29600" y="6096"/>
                    <a:pt x="29600" y="6096"/>
                  </a:cubicBezTo>
                  <a:cubicBezTo>
                    <a:pt x="29563" y="6115"/>
                    <a:pt x="29563" y="6115"/>
                    <a:pt x="29563" y="6115"/>
                  </a:cubicBezTo>
                  <a:cubicBezTo>
                    <a:pt x="29543" y="6115"/>
                    <a:pt x="29543" y="6115"/>
                    <a:pt x="29543" y="6115"/>
                  </a:cubicBezTo>
                  <a:cubicBezTo>
                    <a:pt x="29486" y="6115"/>
                    <a:pt x="29486" y="6115"/>
                    <a:pt x="29486" y="6115"/>
                  </a:cubicBezTo>
                  <a:cubicBezTo>
                    <a:pt x="29429" y="6115"/>
                    <a:pt x="29429" y="6115"/>
                    <a:pt x="29429" y="6115"/>
                  </a:cubicBezTo>
                  <a:cubicBezTo>
                    <a:pt x="29410" y="6115"/>
                    <a:pt x="29410" y="6115"/>
                    <a:pt x="29410" y="6115"/>
                  </a:cubicBezTo>
                  <a:cubicBezTo>
                    <a:pt x="29372" y="6115"/>
                    <a:pt x="29372" y="6115"/>
                    <a:pt x="29372" y="6115"/>
                  </a:cubicBezTo>
                  <a:cubicBezTo>
                    <a:pt x="29334" y="6134"/>
                    <a:pt x="29334" y="6134"/>
                    <a:pt x="29334" y="6134"/>
                  </a:cubicBezTo>
                  <a:cubicBezTo>
                    <a:pt x="29314" y="6134"/>
                    <a:pt x="29314" y="6134"/>
                    <a:pt x="29314" y="6134"/>
                  </a:cubicBezTo>
                  <a:cubicBezTo>
                    <a:pt x="29277" y="6134"/>
                    <a:pt x="29277" y="6134"/>
                    <a:pt x="29277" y="6134"/>
                  </a:cubicBezTo>
                  <a:cubicBezTo>
                    <a:pt x="29258" y="6134"/>
                    <a:pt x="29258" y="6134"/>
                    <a:pt x="29258" y="6134"/>
                  </a:cubicBezTo>
                  <a:cubicBezTo>
                    <a:pt x="29238" y="6134"/>
                    <a:pt x="29238" y="6134"/>
                    <a:pt x="29238" y="6134"/>
                  </a:cubicBezTo>
                  <a:cubicBezTo>
                    <a:pt x="29200" y="6153"/>
                    <a:pt x="29200" y="6153"/>
                    <a:pt x="29200" y="6153"/>
                  </a:cubicBezTo>
                  <a:cubicBezTo>
                    <a:pt x="29182" y="6172"/>
                    <a:pt x="29182" y="6172"/>
                    <a:pt x="29182" y="6172"/>
                  </a:cubicBezTo>
                  <a:cubicBezTo>
                    <a:pt x="29162" y="6172"/>
                    <a:pt x="29162" y="6172"/>
                    <a:pt x="29162" y="6172"/>
                  </a:cubicBezTo>
                  <a:cubicBezTo>
                    <a:pt x="29143" y="6191"/>
                    <a:pt x="29143" y="6191"/>
                    <a:pt x="29143" y="6191"/>
                  </a:cubicBezTo>
                  <a:cubicBezTo>
                    <a:pt x="29105" y="6210"/>
                    <a:pt x="29105" y="6210"/>
                    <a:pt x="29105" y="6210"/>
                  </a:cubicBezTo>
                  <a:cubicBezTo>
                    <a:pt x="29086" y="6229"/>
                    <a:pt x="29086" y="6229"/>
                    <a:pt x="29086" y="6229"/>
                  </a:cubicBezTo>
                  <a:cubicBezTo>
                    <a:pt x="29067" y="6248"/>
                    <a:pt x="29067" y="6248"/>
                    <a:pt x="29067" y="6248"/>
                  </a:cubicBezTo>
                  <a:cubicBezTo>
                    <a:pt x="29067" y="6267"/>
                    <a:pt x="29067" y="6267"/>
                    <a:pt x="29067" y="6267"/>
                  </a:cubicBezTo>
                  <a:cubicBezTo>
                    <a:pt x="29048" y="6267"/>
                    <a:pt x="29048" y="6267"/>
                    <a:pt x="29048" y="6267"/>
                  </a:cubicBezTo>
                  <a:cubicBezTo>
                    <a:pt x="29029" y="6267"/>
                    <a:pt x="29029" y="6267"/>
                    <a:pt x="29029" y="6267"/>
                  </a:cubicBezTo>
                  <a:cubicBezTo>
                    <a:pt x="29010" y="6286"/>
                    <a:pt x="29010" y="6286"/>
                    <a:pt x="29010" y="6286"/>
                  </a:cubicBezTo>
                  <a:cubicBezTo>
                    <a:pt x="28991" y="6305"/>
                    <a:pt x="28991" y="6305"/>
                    <a:pt x="28991" y="6305"/>
                  </a:cubicBezTo>
                  <a:cubicBezTo>
                    <a:pt x="28991" y="6324"/>
                    <a:pt x="28991" y="6324"/>
                    <a:pt x="28991" y="6324"/>
                  </a:cubicBezTo>
                  <a:cubicBezTo>
                    <a:pt x="28991" y="6343"/>
                    <a:pt x="28991" y="6343"/>
                    <a:pt x="28991" y="6343"/>
                  </a:cubicBezTo>
                  <a:cubicBezTo>
                    <a:pt x="28972" y="6362"/>
                    <a:pt x="28972" y="6362"/>
                    <a:pt x="28972" y="6362"/>
                  </a:cubicBezTo>
                  <a:cubicBezTo>
                    <a:pt x="28953" y="6382"/>
                    <a:pt x="28953" y="6382"/>
                    <a:pt x="28953" y="6382"/>
                  </a:cubicBezTo>
                  <a:cubicBezTo>
                    <a:pt x="28933" y="6400"/>
                    <a:pt x="28933" y="6400"/>
                    <a:pt x="28933" y="6400"/>
                  </a:cubicBezTo>
                  <a:cubicBezTo>
                    <a:pt x="28915" y="6400"/>
                    <a:pt x="28915" y="6400"/>
                    <a:pt x="28915" y="6400"/>
                  </a:cubicBezTo>
                  <a:cubicBezTo>
                    <a:pt x="28933" y="6400"/>
                    <a:pt x="28933" y="6400"/>
                    <a:pt x="28933" y="6400"/>
                  </a:cubicBezTo>
                  <a:cubicBezTo>
                    <a:pt x="28953" y="6400"/>
                    <a:pt x="28953" y="6400"/>
                    <a:pt x="28953" y="6400"/>
                  </a:cubicBezTo>
                  <a:cubicBezTo>
                    <a:pt x="28991" y="6419"/>
                    <a:pt x="28991" y="6419"/>
                    <a:pt x="28991" y="6419"/>
                  </a:cubicBezTo>
                  <a:cubicBezTo>
                    <a:pt x="29010" y="6419"/>
                    <a:pt x="29010" y="6419"/>
                    <a:pt x="29010" y="6419"/>
                  </a:cubicBezTo>
                  <a:cubicBezTo>
                    <a:pt x="29029" y="6438"/>
                    <a:pt x="29029" y="6438"/>
                    <a:pt x="29029" y="6438"/>
                  </a:cubicBezTo>
                  <a:cubicBezTo>
                    <a:pt x="29029" y="6477"/>
                    <a:pt x="29029" y="6477"/>
                    <a:pt x="29029" y="6477"/>
                  </a:cubicBezTo>
                  <a:cubicBezTo>
                    <a:pt x="29048" y="6514"/>
                    <a:pt x="29048" y="6514"/>
                    <a:pt x="29048" y="6514"/>
                  </a:cubicBezTo>
                  <a:cubicBezTo>
                    <a:pt x="29067" y="6534"/>
                    <a:pt x="29067" y="6534"/>
                    <a:pt x="29067" y="6534"/>
                  </a:cubicBezTo>
                  <a:cubicBezTo>
                    <a:pt x="29086" y="6534"/>
                    <a:pt x="29086" y="6534"/>
                    <a:pt x="29086" y="6534"/>
                  </a:cubicBezTo>
                  <a:cubicBezTo>
                    <a:pt x="29105" y="6534"/>
                    <a:pt x="29105" y="6534"/>
                    <a:pt x="29105" y="6534"/>
                  </a:cubicBezTo>
                  <a:cubicBezTo>
                    <a:pt x="29143" y="6534"/>
                    <a:pt x="29143" y="6534"/>
                    <a:pt x="29143" y="6534"/>
                  </a:cubicBezTo>
                  <a:cubicBezTo>
                    <a:pt x="29182" y="6534"/>
                    <a:pt x="29182" y="6534"/>
                    <a:pt x="29182" y="6534"/>
                  </a:cubicBezTo>
                  <a:cubicBezTo>
                    <a:pt x="29162" y="6553"/>
                    <a:pt x="29162" y="6553"/>
                    <a:pt x="29162" y="6553"/>
                  </a:cubicBezTo>
                  <a:cubicBezTo>
                    <a:pt x="29143" y="6572"/>
                    <a:pt x="29143" y="6572"/>
                    <a:pt x="29143" y="6572"/>
                  </a:cubicBezTo>
                  <a:cubicBezTo>
                    <a:pt x="29086" y="6572"/>
                    <a:pt x="29086" y="6572"/>
                    <a:pt x="29086" y="6572"/>
                  </a:cubicBezTo>
                  <a:cubicBezTo>
                    <a:pt x="29067" y="6572"/>
                    <a:pt x="29067" y="6572"/>
                    <a:pt x="29067" y="6572"/>
                  </a:cubicBezTo>
                  <a:cubicBezTo>
                    <a:pt x="29029" y="6572"/>
                    <a:pt x="29029" y="6572"/>
                    <a:pt x="29029" y="6572"/>
                  </a:cubicBezTo>
                  <a:cubicBezTo>
                    <a:pt x="29010" y="6572"/>
                    <a:pt x="29010" y="6572"/>
                    <a:pt x="29010" y="6572"/>
                  </a:cubicBezTo>
                  <a:cubicBezTo>
                    <a:pt x="28991" y="6572"/>
                    <a:pt x="28991" y="6572"/>
                    <a:pt x="28991" y="6572"/>
                  </a:cubicBezTo>
                  <a:cubicBezTo>
                    <a:pt x="28991" y="6553"/>
                    <a:pt x="28991" y="6553"/>
                    <a:pt x="28991" y="6553"/>
                  </a:cubicBezTo>
                  <a:cubicBezTo>
                    <a:pt x="28991" y="6534"/>
                    <a:pt x="28991" y="6534"/>
                    <a:pt x="28991" y="6534"/>
                  </a:cubicBezTo>
                  <a:cubicBezTo>
                    <a:pt x="28972" y="6534"/>
                    <a:pt x="28972" y="6534"/>
                    <a:pt x="28972" y="6534"/>
                  </a:cubicBezTo>
                  <a:cubicBezTo>
                    <a:pt x="28953" y="6534"/>
                    <a:pt x="28953" y="6534"/>
                    <a:pt x="28953" y="6534"/>
                  </a:cubicBezTo>
                  <a:cubicBezTo>
                    <a:pt x="28933" y="6534"/>
                    <a:pt x="28933" y="6534"/>
                    <a:pt x="28933" y="6534"/>
                  </a:cubicBezTo>
                  <a:cubicBezTo>
                    <a:pt x="28896" y="6534"/>
                    <a:pt x="28896" y="6534"/>
                    <a:pt x="28896" y="6534"/>
                  </a:cubicBezTo>
                  <a:cubicBezTo>
                    <a:pt x="28877" y="6514"/>
                    <a:pt x="28877" y="6514"/>
                    <a:pt x="28877" y="6514"/>
                  </a:cubicBezTo>
                  <a:cubicBezTo>
                    <a:pt x="28877" y="6534"/>
                    <a:pt x="28877" y="6534"/>
                    <a:pt x="28877" y="6534"/>
                  </a:cubicBezTo>
                  <a:cubicBezTo>
                    <a:pt x="28877" y="6553"/>
                    <a:pt x="28877" y="6553"/>
                    <a:pt x="28877" y="6553"/>
                  </a:cubicBezTo>
                  <a:cubicBezTo>
                    <a:pt x="28838" y="6572"/>
                    <a:pt x="28838" y="6572"/>
                    <a:pt x="28838" y="6572"/>
                  </a:cubicBezTo>
                  <a:cubicBezTo>
                    <a:pt x="28819" y="6534"/>
                    <a:pt x="28819" y="6534"/>
                    <a:pt x="28819" y="6534"/>
                  </a:cubicBezTo>
                  <a:cubicBezTo>
                    <a:pt x="28801" y="6534"/>
                    <a:pt x="28801" y="6534"/>
                    <a:pt x="28801" y="6534"/>
                  </a:cubicBezTo>
                  <a:cubicBezTo>
                    <a:pt x="28801" y="6572"/>
                    <a:pt x="28801" y="6572"/>
                    <a:pt x="28801" y="6572"/>
                  </a:cubicBezTo>
                  <a:cubicBezTo>
                    <a:pt x="28743" y="6610"/>
                    <a:pt x="28743" y="6610"/>
                    <a:pt x="28743" y="6610"/>
                  </a:cubicBezTo>
                  <a:cubicBezTo>
                    <a:pt x="28705" y="6572"/>
                    <a:pt x="28705" y="6572"/>
                    <a:pt x="28705" y="6572"/>
                  </a:cubicBezTo>
                  <a:cubicBezTo>
                    <a:pt x="28705" y="6591"/>
                    <a:pt x="28705" y="6591"/>
                    <a:pt x="28705" y="6591"/>
                  </a:cubicBezTo>
                  <a:cubicBezTo>
                    <a:pt x="28743" y="6629"/>
                    <a:pt x="28743" y="6629"/>
                    <a:pt x="28743" y="6629"/>
                  </a:cubicBezTo>
                  <a:cubicBezTo>
                    <a:pt x="28724" y="6648"/>
                    <a:pt x="28724" y="6648"/>
                    <a:pt x="28724" y="6648"/>
                  </a:cubicBezTo>
                  <a:cubicBezTo>
                    <a:pt x="28705" y="6667"/>
                    <a:pt x="28705" y="6667"/>
                    <a:pt x="28705" y="6667"/>
                  </a:cubicBezTo>
                  <a:cubicBezTo>
                    <a:pt x="28686" y="6686"/>
                    <a:pt x="28686" y="6686"/>
                    <a:pt x="28686" y="6686"/>
                  </a:cubicBezTo>
                  <a:cubicBezTo>
                    <a:pt x="28667" y="6686"/>
                    <a:pt x="28667" y="6686"/>
                    <a:pt x="28667" y="6686"/>
                  </a:cubicBezTo>
                  <a:cubicBezTo>
                    <a:pt x="28648" y="6686"/>
                    <a:pt x="28648" y="6686"/>
                    <a:pt x="28648" y="6686"/>
                  </a:cubicBezTo>
                  <a:cubicBezTo>
                    <a:pt x="28629" y="6686"/>
                    <a:pt x="28629" y="6686"/>
                    <a:pt x="28629" y="6686"/>
                  </a:cubicBezTo>
                  <a:cubicBezTo>
                    <a:pt x="28667" y="6705"/>
                    <a:pt x="28667" y="6705"/>
                    <a:pt x="28667" y="6705"/>
                  </a:cubicBezTo>
                  <a:cubicBezTo>
                    <a:pt x="28648" y="6705"/>
                    <a:pt x="28648" y="6705"/>
                    <a:pt x="28648" y="6705"/>
                  </a:cubicBezTo>
                  <a:cubicBezTo>
                    <a:pt x="28629" y="6724"/>
                    <a:pt x="28629" y="6724"/>
                    <a:pt x="28629" y="6724"/>
                  </a:cubicBezTo>
                  <a:cubicBezTo>
                    <a:pt x="28610" y="6763"/>
                    <a:pt x="28610" y="6763"/>
                    <a:pt x="28610" y="6763"/>
                  </a:cubicBezTo>
                  <a:cubicBezTo>
                    <a:pt x="28610" y="6743"/>
                    <a:pt x="28610" y="6743"/>
                    <a:pt x="28610" y="6743"/>
                  </a:cubicBezTo>
                  <a:cubicBezTo>
                    <a:pt x="28610" y="6763"/>
                    <a:pt x="28610" y="6763"/>
                    <a:pt x="28610" y="6763"/>
                  </a:cubicBezTo>
                  <a:cubicBezTo>
                    <a:pt x="28591" y="6743"/>
                    <a:pt x="28591" y="6743"/>
                    <a:pt x="28591" y="6743"/>
                  </a:cubicBezTo>
                  <a:cubicBezTo>
                    <a:pt x="28572" y="6724"/>
                    <a:pt x="28572" y="6724"/>
                    <a:pt x="28572" y="6724"/>
                  </a:cubicBezTo>
                  <a:cubicBezTo>
                    <a:pt x="28572" y="6743"/>
                    <a:pt x="28572" y="6743"/>
                    <a:pt x="28572" y="6743"/>
                  </a:cubicBezTo>
                  <a:cubicBezTo>
                    <a:pt x="28591" y="6763"/>
                    <a:pt x="28591" y="6763"/>
                    <a:pt x="28591" y="6763"/>
                  </a:cubicBezTo>
                  <a:cubicBezTo>
                    <a:pt x="28572" y="6781"/>
                    <a:pt x="28572" y="6781"/>
                    <a:pt x="28572" y="6781"/>
                  </a:cubicBezTo>
                  <a:cubicBezTo>
                    <a:pt x="28552" y="6800"/>
                    <a:pt x="28552" y="6800"/>
                    <a:pt x="28552" y="6800"/>
                  </a:cubicBezTo>
                  <a:cubicBezTo>
                    <a:pt x="28515" y="6819"/>
                    <a:pt x="28515" y="6819"/>
                    <a:pt x="28515" y="6819"/>
                  </a:cubicBezTo>
                  <a:cubicBezTo>
                    <a:pt x="28496" y="6819"/>
                    <a:pt x="28496" y="6819"/>
                    <a:pt x="28496" y="6819"/>
                  </a:cubicBezTo>
                  <a:cubicBezTo>
                    <a:pt x="28496" y="6800"/>
                    <a:pt x="28496" y="6800"/>
                    <a:pt x="28496" y="6800"/>
                  </a:cubicBezTo>
                  <a:cubicBezTo>
                    <a:pt x="28476" y="6781"/>
                    <a:pt x="28476" y="6781"/>
                    <a:pt x="28476" y="6781"/>
                  </a:cubicBezTo>
                  <a:cubicBezTo>
                    <a:pt x="28457" y="6743"/>
                    <a:pt x="28457" y="6743"/>
                    <a:pt x="28457" y="6743"/>
                  </a:cubicBezTo>
                  <a:cubicBezTo>
                    <a:pt x="28457" y="6724"/>
                    <a:pt x="28457" y="6724"/>
                    <a:pt x="28457" y="6724"/>
                  </a:cubicBezTo>
                  <a:cubicBezTo>
                    <a:pt x="28457" y="6686"/>
                    <a:pt x="28457" y="6686"/>
                    <a:pt x="28457" y="6686"/>
                  </a:cubicBezTo>
                  <a:cubicBezTo>
                    <a:pt x="28457" y="6667"/>
                    <a:pt x="28457" y="6667"/>
                    <a:pt x="28457" y="6667"/>
                  </a:cubicBezTo>
                  <a:cubicBezTo>
                    <a:pt x="28420" y="6648"/>
                    <a:pt x="28420" y="6648"/>
                    <a:pt x="28420" y="6648"/>
                  </a:cubicBezTo>
                  <a:cubicBezTo>
                    <a:pt x="28420" y="6667"/>
                    <a:pt x="28420" y="6667"/>
                    <a:pt x="28420" y="6667"/>
                  </a:cubicBezTo>
                  <a:cubicBezTo>
                    <a:pt x="28400" y="6686"/>
                    <a:pt x="28400" y="6686"/>
                    <a:pt x="28400" y="6686"/>
                  </a:cubicBezTo>
                  <a:cubicBezTo>
                    <a:pt x="28400" y="6705"/>
                    <a:pt x="28400" y="6705"/>
                    <a:pt x="28400" y="6705"/>
                  </a:cubicBezTo>
                  <a:cubicBezTo>
                    <a:pt x="28420" y="6724"/>
                    <a:pt x="28420" y="6724"/>
                    <a:pt x="28420" y="6724"/>
                  </a:cubicBezTo>
                  <a:cubicBezTo>
                    <a:pt x="28420" y="6743"/>
                    <a:pt x="28420" y="6743"/>
                    <a:pt x="28420" y="6743"/>
                  </a:cubicBezTo>
                  <a:cubicBezTo>
                    <a:pt x="28400" y="6763"/>
                    <a:pt x="28400" y="6763"/>
                    <a:pt x="28400" y="6763"/>
                  </a:cubicBezTo>
                  <a:cubicBezTo>
                    <a:pt x="28362" y="6763"/>
                    <a:pt x="28362" y="6763"/>
                    <a:pt x="28362" y="6763"/>
                  </a:cubicBezTo>
                  <a:cubicBezTo>
                    <a:pt x="28362" y="6781"/>
                    <a:pt x="28362" y="6781"/>
                    <a:pt x="28362" y="6781"/>
                  </a:cubicBezTo>
                  <a:cubicBezTo>
                    <a:pt x="28381" y="6800"/>
                    <a:pt x="28381" y="6800"/>
                    <a:pt x="28381" y="6800"/>
                  </a:cubicBezTo>
                  <a:cubicBezTo>
                    <a:pt x="28438" y="6781"/>
                    <a:pt x="28438" y="6781"/>
                    <a:pt x="28438" y="6781"/>
                  </a:cubicBezTo>
                  <a:cubicBezTo>
                    <a:pt x="28457" y="6781"/>
                    <a:pt x="28457" y="6781"/>
                    <a:pt x="28457" y="6781"/>
                  </a:cubicBezTo>
                  <a:cubicBezTo>
                    <a:pt x="28457" y="6800"/>
                    <a:pt x="28457" y="6800"/>
                    <a:pt x="28457" y="6800"/>
                  </a:cubicBezTo>
                  <a:cubicBezTo>
                    <a:pt x="28438" y="6839"/>
                    <a:pt x="28438" y="6839"/>
                    <a:pt x="28438" y="6839"/>
                  </a:cubicBezTo>
                  <a:cubicBezTo>
                    <a:pt x="28457" y="6858"/>
                    <a:pt x="28457" y="6858"/>
                    <a:pt x="28457" y="6858"/>
                  </a:cubicBezTo>
                  <a:cubicBezTo>
                    <a:pt x="28476" y="6858"/>
                    <a:pt x="28476" y="6858"/>
                    <a:pt x="28476" y="6858"/>
                  </a:cubicBezTo>
                  <a:cubicBezTo>
                    <a:pt x="28496" y="6877"/>
                    <a:pt x="28496" y="6877"/>
                    <a:pt x="28496" y="6877"/>
                  </a:cubicBezTo>
                  <a:cubicBezTo>
                    <a:pt x="28496" y="6895"/>
                    <a:pt x="28496" y="6895"/>
                    <a:pt x="28496" y="6895"/>
                  </a:cubicBezTo>
                  <a:cubicBezTo>
                    <a:pt x="28515" y="6934"/>
                    <a:pt x="28515" y="6934"/>
                    <a:pt x="28515" y="6934"/>
                  </a:cubicBezTo>
                  <a:cubicBezTo>
                    <a:pt x="28515" y="6953"/>
                    <a:pt x="28515" y="6953"/>
                    <a:pt x="28515" y="6953"/>
                  </a:cubicBezTo>
                  <a:cubicBezTo>
                    <a:pt x="28515" y="6991"/>
                    <a:pt x="28515" y="6991"/>
                    <a:pt x="28515" y="6991"/>
                  </a:cubicBezTo>
                  <a:cubicBezTo>
                    <a:pt x="28496" y="7010"/>
                    <a:pt x="28496" y="7010"/>
                    <a:pt x="28496" y="7010"/>
                  </a:cubicBezTo>
                  <a:cubicBezTo>
                    <a:pt x="28476" y="7029"/>
                    <a:pt x="28476" y="7029"/>
                    <a:pt x="28476" y="7029"/>
                  </a:cubicBezTo>
                  <a:cubicBezTo>
                    <a:pt x="28457" y="7010"/>
                    <a:pt x="28457" y="7010"/>
                    <a:pt x="28457" y="7010"/>
                  </a:cubicBezTo>
                  <a:cubicBezTo>
                    <a:pt x="28438" y="7029"/>
                    <a:pt x="28438" y="7029"/>
                    <a:pt x="28438" y="7029"/>
                  </a:cubicBezTo>
                  <a:cubicBezTo>
                    <a:pt x="28438" y="7048"/>
                    <a:pt x="28438" y="7048"/>
                    <a:pt x="28438" y="7048"/>
                  </a:cubicBezTo>
                  <a:cubicBezTo>
                    <a:pt x="28457" y="7067"/>
                    <a:pt x="28457" y="7067"/>
                    <a:pt x="28457" y="7067"/>
                  </a:cubicBezTo>
                  <a:cubicBezTo>
                    <a:pt x="28438" y="7086"/>
                    <a:pt x="28438" y="7086"/>
                    <a:pt x="28438" y="7086"/>
                  </a:cubicBezTo>
                  <a:cubicBezTo>
                    <a:pt x="28400" y="7144"/>
                    <a:pt x="28400" y="7144"/>
                    <a:pt x="28400" y="7144"/>
                  </a:cubicBezTo>
                  <a:cubicBezTo>
                    <a:pt x="28362" y="7181"/>
                    <a:pt x="28362" y="7181"/>
                    <a:pt x="28362" y="7181"/>
                  </a:cubicBezTo>
                  <a:cubicBezTo>
                    <a:pt x="28343" y="7220"/>
                    <a:pt x="28343" y="7220"/>
                    <a:pt x="28343" y="7220"/>
                  </a:cubicBezTo>
                  <a:cubicBezTo>
                    <a:pt x="28324" y="7276"/>
                    <a:pt x="28324" y="7276"/>
                    <a:pt x="28324" y="7276"/>
                  </a:cubicBezTo>
                  <a:cubicBezTo>
                    <a:pt x="28324" y="7353"/>
                    <a:pt x="28324" y="7353"/>
                    <a:pt x="28324" y="7353"/>
                  </a:cubicBezTo>
                  <a:cubicBezTo>
                    <a:pt x="28305" y="7391"/>
                    <a:pt x="28305" y="7391"/>
                    <a:pt x="28305" y="7391"/>
                  </a:cubicBezTo>
                  <a:cubicBezTo>
                    <a:pt x="28286" y="7410"/>
                    <a:pt x="28286" y="7410"/>
                    <a:pt x="28286" y="7410"/>
                  </a:cubicBezTo>
                  <a:cubicBezTo>
                    <a:pt x="28305" y="7334"/>
                    <a:pt x="28305" y="7334"/>
                    <a:pt x="28305" y="7334"/>
                  </a:cubicBezTo>
                  <a:cubicBezTo>
                    <a:pt x="28305" y="7239"/>
                    <a:pt x="28305" y="7239"/>
                    <a:pt x="28305" y="7239"/>
                  </a:cubicBezTo>
                  <a:cubicBezTo>
                    <a:pt x="28305" y="7181"/>
                    <a:pt x="28305" y="7181"/>
                    <a:pt x="28305" y="7181"/>
                  </a:cubicBezTo>
                  <a:cubicBezTo>
                    <a:pt x="28343" y="7162"/>
                    <a:pt x="28343" y="7162"/>
                    <a:pt x="28343" y="7162"/>
                  </a:cubicBezTo>
                  <a:cubicBezTo>
                    <a:pt x="28400" y="7086"/>
                    <a:pt x="28400" y="7086"/>
                    <a:pt x="28400" y="7086"/>
                  </a:cubicBezTo>
                  <a:cubicBezTo>
                    <a:pt x="28400" y="7010"/>
                    <a:pt x="28400" y="7010"/>
                    <a:pt x="28400" y="7010"/>
                  </a:cubicBezTo>
                  <a:cubicBezTo>
                    <a:pt x="28381" y="6991"/>
                    <a:pt x="28381" y="6991"/>
                    <a:pt x="28381" y="6991"/>
                  </a:cubicBezTo>
                  <a:cubicBezTo>
                    <a:pt x="28362" y="6972"/>
                    <a:pt x="28362" y="6972"/>
                    <a:pt x="28362" y="6972"/>
                  </a:cubicBezTo>
                  <a:cubicBezTo>
                    <a:pt x="28343" y="6972"/>
                    <a:pt x="28343" y="6972"/>
                    <a:pt x="28343" y="6972"/>
                  </a:cubicBezTo>
                  <a:cubicBezTo>
                    <a:pt x="28324" y="6953"/>
                    <a:pt x="28324" y="6953"/>
                    <a:pt x="28324" y="6953"/>
                  </a:cubicBezTo>
                  <a:cubicBezTo>
                    <a:pt x="28305" y="6953"/>
                    <a:pt x="28305" y="6953"/>
                    <a:pt x="28305" y="6953"/>
                  </a:cubicBezTo>
                  <a:cubicBezTo>
                    <a:pt x="28286" y="6934"/>
                    <a:pt x="28286" y="6934"/>
                    <a:pt x="28286" y="6934"/>
                  </a:cubicBezTo>
                  <a:cubicBezTo>
                    <a:pt x="28267" y="6934"/>
                    <a:pt x="28267" y="6934"/>
                    <a:pt x="28267" y="6934"/>
                  </a:cubicBezTo>
                  <a:cubicBezTo>
                    <a:pt x="28248" y="6934"/>
                    <a:pt x="28248" y="6934"/>
                    <a:pt x="28248" y="6934"/>
                  </a:cubicBezTo>
                  <a:cubicBezTo>
                    <a:pt x="28191" y="6953"/>
                    <a:pt x="28191" y="6953"/>
                    <a:pt x="28191" y="6953"/>
                  </a:cubicBezTo>
                  <a:cubicBezTo>
                    <a:pt x="28153" y="6953"/>
                    <a:pt x="28153" y="6953"/>
                    <a:pt x="28153" y="6953"/>
                  </a:cubicBezTo>
                  <a:cubicBezTo>
                    <a:pt x="28134" y="6953"/>
                    <a:pt x="28134" y="6953"/>
                    <a:pt x="28134" y="6953"/>
                  </a:cubicBezTo>
                  <a:cubicBezTo>
                    <a:pt x="28095" y="6953"/>
                    <a:pt x="28095" y="6953"/>
                    <a:pt x="28095" y="6953"/>
                  </a:cubicBezTo>
                  <a:cubicBezTo>
                    <a:pt x="28076" y="6972"/>
                    <a:pt x="28076" y="6972"/>
                    <a:pt x="28076" y="6972"/>
                  </a:cubicBezTo>
                  <a:cubicBezTo>
                    <a:pt x="28058" y="6972"/>
                    <a:pt x="28058" y="6972"/>
                    <a:pt x="28058" y="6972"/>
                  </a:cubicBezTo>
                  <a:cubicBezTo>
                    <a:pt x="28039" y="6991"/>
                    <a:pt x="28039" y="6991"/>
                    <a:pt x="28039" y="6991"/>
                  </a:cubicBezTo>
                  <a:cubicBezTo>
                    <a:pt x="28000" y="6991"/>
                    <a:pt x="28000" y="6991"/>
                    <a:pt x="28000" y="6991"/>
                  </a:cubicBezTo>
                  <a:cubicBezTo>
                    <a:pt x="27962" y="6991"/>
                    <a:pt x="27962" y="6991"/>
                    <a:pt x="27962" y="6991"/>
                  </a:cubicBezTo>
                  <a:cubicBezTo>
                    <a:pt x="27943" y="7010"/>
                    <a:pt x="27943" y="7010"/>
                    <a:pt x="27943" y="7010"/>
                  </a:cubicBezTo>
                  <a:cubicBezTo>
                    <a:pt x="27905" y="7010"/>
                    <a:pt x="27905" y="7010"/>
                    <a:pt x="27905" y="7010"/>
                  </a:cubicBezTo>
                  <a:cubicBezTo>
                    <a:pt x="27886" y="7010"/>
                    <a:pt x="27886" y="7010"/>
                    <a:pt x="27886" y="7010"/>
                  </a:cubicBezTo>
                  <a:cubicBezTo>
                    <a:pt x="27848" y="6991"/>
                    <a:pt x="27848" y="6991"/>
                    <a:pt x="27848" y="6991"/>
                  </a:cubicBezTo>
                  <a:cubicBezTo>
                    <a:pt x="27772" y="6991"/>
                    <a:pt x="27772" y="6991"/>
                    <a:pt x="27772" y="6991"/>
                  </a:cubicBezTo>
                  <a:cubicBezTo>
                    <a:pt x="27714" y="6991"/>
                    <a:pt x="27714" y="6991"/>
                    <a:pt x="27714" y="6991"/>
                  </a:cubicBezTo>
                  <a:cubicBezTo>
                    <a:pt x="27677" y="6972"/>
                    <a:pt x="27677" y="6972"/>
                    <a:pt x="27677" y="6972"/>
                  </a:cubicBezTo>
                  <a:cubicBezTo>
                    <a:pt x="27638" y="6972"/>
                    <a:pt x="27638" y="6972"/>
                    <a:pt x="27638" y="6972"/>
                  </a:cubicBezTo>
                  <a:cubicBezTo>
                    <a:pt x="27619" y="6991"/>
                    <a:pt x="27619" y="6991"/>
                    <a:pt x="27619" y="6991"/>
                  </a:cubicBezTo>
                  <a:cubicBezTo>
                    <a:pt x="27600" y="6991"/>
                    <a:pt x="27600" y="6991"/>
                    <a:pt x="27600" y="6991"/>
                  </a:cubicBezTo>
                  <a:cubicBezTo>
                    <a:pt x="27562" y="6972"/>
                    <a:pt x="27562" y="6972"/>
                    <a:pt x="27562" y="6972"/>
                  </a:cubicBezTo>
                  <a:cubicBezTo>
                    <a:pt x="27524" y="6972"/>
                    <a:pt x="27524" y="6972"/>
                    <a:pt x="27524" y="6972"/>
                  </a:cubicBezTo>
                  <a:cubicBezTo>
                    <a:pt x="27486" y="6991"/>
                    <a:pt x="27486" y="6991"/>
                    <a:pt x="27486" y="6991"/>
                  </a:cubicBezTo>
                  <a:cubicBezTo>
                    <a:pt x="27448" y="7010"/>
                    <a:pt x="27448" y="7010"/>
                    <a:pt x="27448" y="7010"/>
                  </a:cubicBezTo>
                  <a:cubicBezTo>
                    <a:pt x="27429" y="7048"/>
                    <a:pt x="27429" y="7048"/>
                    <a:pt x="27429" y="7048"/>
                  </a:cubicBezTo>
                  <a:cubicBezTo>
                    <a:pt x="27410" y="7086"/>
                    <a:pt x="27410" y="7086"/>
                    <a:pt x="27410" y="7086"/>
                  </a:cubicBezTo>
                  <a:cubicBezTo>
                    <a:pt x="27372" y="7067"/>
                    <a:pt x="27372" y="7067"/>
                    <a:pt x="27372" y="7067"/>
                  </a:cubicBezTo>
                  <a:cubicBezTo>
                    <a:pt x="27391" y="6972"/>
                    <a:pt x="27391" y="6972"/>
                    <a:pt x="27391" y="6972"/>
                  </a:cubicBezTo>
                  <a:cubicBezTo>
                    <a:pt x="27391" y="6953"/>
                    <a:pt x="27391" y="6953"/>
                    <a:pt x="27391" y="6953"/>
                  </a:cubicBezTo>
                  <a:cubicBezTo>
                    <a:pt x="27372" y="6934"/>
                    <a:pt x="27372" y="6934"/>
                    <a:pt x="27372" y="6934"/>
                  </a:cubicBezTo>
                  <a:cubicBezTo>
                    <a:pt x="27296" y="6934"/>
                    <a:pt x="27296" y="6934"/>
                    <a:pt x="27296" y="6934"/>
                  </a:cubicBezTo>
                  <a:cubicBezTo>
                    <a:pt x="27238" y="6895"/>
                    <a:pt x="27238" y="6895"/>
                    <a:pt x="27238" y="6895"/>
                  </a:cubicBezTo>
                  <a:cubicBezTo>
                    <a:pt x="27162" y="6877"/>
                    <a:pt x="27162" y="6877"/>
                    <a:pt x="27162" y="6877"/>
                  </a:cubicBezTo>
                  <a:cubicBezTo>
                    <a:pt x="27105" y="6858"/>
                    <a:pt x="27105" y="6858"/>
                    <a:pt x="27105" y="6858"/>
                  </a:cubicBezTo>
                  <a:cubicBezTo>
                    <a:pt x="27048" y="6839"/>
                    <a:pt x="27048" y="6839"/>
                    <a:pt x="27048" y="6839"/>
                  </a:cubicBezTo>
                  <a:cubicBezTo>
                    <a:pt x="27029" y="6839"/>
                    <a:pt x="27029" y="6839"/>
                    <a:pt x="27029" y="6839"/>
                  </a:cubicBezTo>
                  <a:cubicBezTo>
                    <a:pt x="26952" y="6800"/>
                    <a:pt x="26952" y="6800"/>
                    <a:pt x="26952" y="6800"/>
                  </a:cubicBezTo>
                  <a:cubicBezTo>
                    <a:pt x="26876" y="6743"/>
                    <a:pt x="26876" y="6743"/>
                    <a:pt x="26876" y="6743"/>
                  </a:cubicBezTo>
                  <a:cubicBezTo>
                    <a:pt x="26762" y="6705"/>
                    <a:pt x="26762" y="6705"/>
                    <a:pt x="26762" y="6705"/>
                  </a:cubicBezTo>
                  <a:cubicBezTo>
                    <a:pt x="26705" y="6667"/>
                    <a:pt x="26705" y="6667"/>
                    <a:pt x="26705" y="6667"/>
                  </a:cubicBezTo>
                  <a:cubicBezTo>
                    <a:pt x="26667" y="6629"/>
                    <a:pt x="26667" y="6629"/>
                    <a:pt x="26667" y="6629"/>
                  </a:cubicBezTo>
                  <a:cubicBezTo>
                    <a:pt x="26667" y="6610"/>
                    <a:pt x="26667" y="6610"/>
                    <a:pt x="26667" y="6610"/>
                  </a:cubicBezTo>
                  <a:cubicBezTo>
                    <a:pt x="26648" y="6610"/>
                    <a:pt x="26648" y="6610"/>
                    <a:pt x="26648" y="6610"/>
                  </a:cubicBezTo>
                  <a:cubicBezTo>
                    <a:pt x="26629" y="6591"/>
                    <a:pt x="26629" y="6591"/>
                    <a:pt x="26629" y="6591"/>
                  </a:cubicBezTo>
                  <a:cubicBezTo>
                    <a:pt x="26571" y="6553"/>
                    <a:pt x="26571" y="6553"/>
                    <a:pt x="26571" y="6553"/>
                  </a:cubicBezTo>
                  <a:cubicBezTo>
                    <a:pt x="26515" y="6514"/>
                    <a:pt x="26515" y="6514"/>
                    <a:pt x="26515" y="6514"/>
                  </a:cubicBezTo>
                  <a:cubicBezTo>
                    <a:pt x="26457" y="6477"/>
                    <a:pt x="26457" y="6477"/>
                    <a:pt x="26457" y="6477"/>
                  </a:cubicBezTo>
                  <a:cubicBezTo>
                    <a:pt x="26381" y="6438"/>
                    <a:pt x="26381" y="6438"/>
                    <a:pt x="26381" y="6438"/>
                  </a:cubicBezTo>
                  <a:cubicBezTo>
                    <a:pt x="26305" y="6400"/>
                    <a:pt x="26305" y="6400"/>
                    <a:pt x="26305" y="6400"/>
                  </a:cubicBezTo>
                  <a:cubicBezTo>
                    <a:pt x="26305" y="6382"/>
                    <a:pt x="26305" y="6382"/>
                    <a:pt x="26305" y="6382"/>
                  </a:cubicBezTo>
                  <a:cubicBezTo>
                    <a:pt x="26248" y="6343"/>
                    <a:pt x="26248" y="6343"/>
                    <a:pt x="26248" y="6343"/>
                  </a:cubicBezTo>
                  <a:cubicBezTo>
                    <a:pt x="26172" y="6305"/>
                    <a:pt x="26172" y="6305"/>
                    <a:pt x="26172" y="6305"/>
                  </a:cubicBezTo>
                  <a:cubicBezTo>
                    <a:pt x="26114" y="6267"/>
                    <a:pt x="26114" y="6267"/>
                    <a:pt x="26114" y="6267"/>
                  </a:cubicBezTo>
                  <a:cubicBezTo>
                    <a:pt x="26114" y="6191"/>
                    <a:pt x="26114" y="6191"/>
                    <a:pt x="26114" y="6191"/>
                  </a:cubicBezTo>
                  <a:cubicBezTo>
                    <a:pt x="26095" y="6134"/>
                    <a:pt x="26095" y="6134"/>
                    <a:pt x="26095" y="6134"/>
                  </a:cubicBezTo>
                  <a:cubicBezTo>
                    <a:pt x="26058" y="6077"/>
                    <a:pt x="26058" y="6077"/>
                    <a:pt x="26058" y="6077"/>
                  </a:cubicBezTo>
                  <a:cubicBezTo>
                    <a:pt x="25981" y="6001"/>
                    <a:pt x="25981" y="6001"/>
                    <a:pt x="25981" y="6001"/>
                  </a:cubicBezTo>
                  <a:cubicBezTo>
                    <a:pt x="25962" y="5924"/>
                    <a:pt x="25962" y="5924"/>
                    <a:pt x="25962" y="5924"/>
                  </a:cubicBezTo>
                  <a:cubicBezTo>
                    <a:pt x="25943" y="5905"/>
                    <a:pt x="25943" y="5905"/>
                    <a:pt x="25943" y="5905"/>
                  </a:cubicBezTo>
                  <a:cubicBezTo>
                    <a:pt x="25905" y="5829"/>
                    <a:pt x="25905" y="5829"/>
                    <a:pt x="25905" y="5829"/>
                  </a:cubicBezTo>
                  <a:cubicBezTo>
                    <a:pt x="25848" y="5772"/>
                    <a:pt x="25848" y="5772"/>
                    <a:pt x="25848" y="5772"/>
                  </a:cubicBezTo>
                  <a:cubicBezTo>
                    <a:pt x="25791" y="5657"/>
                    <a:pt x="25791" y="5657"/>
                    <a:pt x="25791" y="5657"/>
                  </a:cubicBezTo>
                  <a:cubicBezTo>
                    <a:pt x="25714" y="5620"/>
                    <a:pt x="25714" y="5620"/>
                    <a:pt x="25714" y="5620"/>
                  </a:cubicBezTo>
                  <a:cubicBezTo>
                    <a:pt x="25619" y="5600"/>
                    <a:pt x="25619" y="5600"/>
                    <a:pt x="25619" y="5600"/>
                  </a:cubicBezTo>
                  <a:cubicBezTo>
                    <a:pt x="25505" y="5581"/>
                    <a:pt x="25505" y="5581"/>
                    <a:pt x="25505" y="5581"/>
                  </a:cubicBezTo>
                  <a:cubicBezTo>
                    <a:pt x="25448" y="5581"/>
                    <a:pt x="25448" y="5581"/>
                    <a:pt x="25448" y="5581"/>
                  </a:cubicBezTo>
                  <a:cubicBezTo>
                    <a:pt x="25296" y="5657"/>
                    <a:pt x="25296" y="5657"/>
                    <a:pt x="25296" y="5657"/>
                  </a:cubicBezTo>
                  <a:cubicBezTo>
                    <a:pt x="25067" y="5772"/>
                    <a:pt x="25067" y="5772"/>
                    <a:pt x="25067" y="5772"/>
                  </a:cubicBezTo>
                  <a:cubicBezTo>
                    <a:pt x="25010" y="5810"/>
                    <a:pt x="25010" y="5810"/>
                    <a:pt x="25010" y="5810"/>
                  </a:cubicBezTo>
                  <a:cubicBezTo>
                    <a:pt x="24991" y="5810"/>
                    <a:pt x="24991" y="5810"/>
                    <a:pt x="24991" y="5810"/>
                  </a:cubicBezTo>
                  <a:cubicBezTo>
                    <a:pt x="24934" y="5848"/>
                    <a:pt x="24934" y="5848"/>
                    <a:pt x="24934" y="5848"/>
                  </a:cubicBezTo>
                  <a:cubicBezTo>
                    <a:pt x="24934" y="5886"/>
                    <a:pt x="24934" y="5886"/>
                    <a:pt x="24934" y="5886"/>
                  </a:cubicBezTo>
                  <a:cubicBezTo>
                    <a:pt x="24839" y="5962"/>
                    <a:pt x="24839" y="5962"/>
                    <a:pt x="24839" y="5962"/>
                  </a:cubicBezTo>
                  <a:cubicBezTo>
                    <a:pt x="24781" y="6001"/>
                    <a:pt x="24781" y="6001"/>
                    <a:pt x="24781" y="6001"/>
                  </a:cubicBezTo>
                  <a:cubicBezTo>
                    <a:pt x="24724" y="6057"/>
                    <a:pt x="24724" y="6057"/>
                    <a:pt x="24724" y="6057"/>
                  </a:cubicBezTo>
                  <a:cubicBezTo>
                    <a:pt x="24762" y="6115"/>
                    <a:pt x="24762" y="6115"/>
                    <a:pt x="24762" y="6115"/>
                  </a:cubicBezTo>
                  <a:cubicBezTo>
                    <a:pt x="24819" y="6172"/>
                    <a:pt x="24819" y="6172"/>
                    <a:pt x="24819" y="6172"/>
                  </a:cubicBezTo>
                  <a:cubicBezTo>
                    <a:pt x="24857" y="6210"/>
                    <a:pt x="24857" y="6210"/>
                    <a:pt x="24857" y="6210"/>
                  </a:cubicBezTo>
                  <a:cubicBezTo>
                    <a:pt x="24857" y="6248"/>
                    <a:pt x="24857" y="6248"/>
                    <a:pt x="24857" y="6248"/>
                  </a:cubicBezTo>
                  <a:cubicBezTo>
                    <a:pt x="24839" y="6229"/>
                    <a:pt x="24839" y="6229"/>
                    <a:pt x="24839" y="6229"/>
                  </a:cubicBezTo>
                  <a:cubicBezTo>
                    <a:pt x="24800" y="6172"/>
                    <a:pt x="24800" y="6172"/>
                    <a:pt x="24800" y="6172"/>
                  </a:cubicBezTo>
                  <a:cubicBezTo>
                    <a:pt x="24743" y="6153"/>
                    <a:pt x="24743" y="6153"/>
                    <a:pt x="24743" y="6153"/>
                  </a:cubicBezTo>
                  <a:cubicBezTo>
                    <a:pt x="24686" y="6096"/>
                    <a:pt x="24686" y="6096"/>
                    <a:pt x="24686" y="6096"/>
                  </a:cubicBezTo>
                  <a:cubicBezTo>
                    <a:pt x="24610" y="6172"/>
                    <a:pt x="24610" y="6172"/>
                    <a:pt x="24610" y="6172"/>
                  </a:cubicBezTo>
                  <a:cubicBezTo>
                    <a:pt x="24534" y="6248"/>
                    <a:pt x="24534" y="6248"/>
                    <a:pt x="24534" y="6248"/>
                  </a:cubicBezTo>
                  <a:cubicBezTo>
                    <a:pt x="24458" y="6382"/>
                    <a:pt x="24458" y="6382"/>
                    <a:pt x="24458" y="6382"/>
                  </a:cubicBezTo>
                  <a:cubicBezTo>
                    <a:pt x="24419" y="6514"/>
                    <a:pt x="24419" y="6514"/>
                    <a:pt x="24419" y="6514"/>
                  </a:cubicBezTo>
                  <a:cubicBezTo>
                    <a:pt x="24324" y="6629"/>
                    <a:pt x="24324" y="6629"/>
                    <a:pt x="24324" y="6629"/>
                  </a:cubicBezTo>
                  <a:cubicBezTo>
                    <a:pt x="24229" y="6686"/>
                    <a:pt x="24229" y="6686"/>
                    <a:pt x="24229" y="6686"/>
                  </a:cubicBezTo>
                  <a:cubicBezTo>
                    <a:pt x="24114" y="6724"/>
                    <a:pt x="24114" y="6724"/>
                    <a:pt x="24114" y="6724"/>
                  </a:cubicBezTo>
                  <a:cubicBezTo>
                    <a:pt x="24038" y="6705"/>
                    <a:pt x="24038" y="6705"/>
                    <a:pt x="24038" y="6705"/>
                  </a:cubicBezTo>
                  <a:cubicBezTo>
                    <a:pt x="23924" y="6705"/>
                    <a:pt x="23924" y="6705"/>
                    <a:pt x="23924" y="6705"/>
                  </a:cubicBezTo>
                  <a:cubicBezTo>
                    <a:pt x="23772" y="6686"/>
                    <a:pt x="23772" y="6686"/>
                    <a:pt x="23772" y="6686"/>
                  </a:cubicBezTo>
                  <a:cubicBezTo>
                    <a:pt x="23676" y="6705"/>
                    <a:pt x="23676" y="6705"/>
                    <a:pt x="23676" y="6705"/>
                  </a:cubicBezTo>
                  <a:cubicBezTo>
                    <a:pt x="23600" y="6763"/>
                    <a:pt x="23600" y="6763"/>
                    <a:pt x="23600" y="6763"/>
                  </a:cubicBezTo>
                  <a:cubicBezTo>
                    <a:pt x="23581" y="6858"/>
                    <a:pt x="23581" y="6858"/>
                    <a:pt x="23581" y="6858"/>
                  </a:cubicBezTo>
                  <a:cubicBezTo>
                    <a:pt x="23581" y="6972"/>
                    <a:pt x="23581" y="6972"/>
                    <a:pt x="23581" y="6972"/>
                  </a:cubicBezTo>
                  <a:cubicBezTo>
                    <a:pt x="23600" y="7048"/>
                    <a:pt x="23600" y="7048"/>
                    <a:pt x="23600" y="7048"/>
                  </a:cubicBezTo>
                  <a:cubicBezTo>
                    <a:pt x="23600" y="7105"/>
                    <a:pt x="23600" y="7105"/>
                    <a:pt x="23600" y="7105"/>
                  </a:cubicBezTo>
                  <a:cubicBezTo>
                    <a:pt x="23543" y="7105"/>
                    <a:pt x="23543" y="7105"/>
                    <a:pt x="23543" y="7105"/>
                  </a:cubicBezTo>
                  <a:cubicBezTo>
                    <a:pt x="23505" y="7124"/>
                    <a:pt x="23505" y="7124"/>
                    <a:pt x="23505" y="7124"/>
                  </a:cubicBezTo>
                  <a:cubicBezTo>
                    <a:pt x="23448" y="7181"/>
                    <a:pt x="23448" y="7181"/>
                    <a:pt x="23448" y="7181"/>
                  </a:cubicBezTo>
                  <a:cubicBezTo>
                    <a:pt x="23391" y="7239"/>
                    <a:pt x="23391" y="7239"/>
                    <a:pt x="23391" y="7239"/>
                  </a:cubicBezTo>
                  <a:cubicBezTo>
                    <a:pt x="23391" y="7258"/>
                    <a:pt x="23391" y="7258"/>
                    <a:pt x="23391" y="7258"/>
                  </a:cubicBezTo>
                  <a:cubicBezTo>
                    <a:pt x="23467" y="7258"/>
                    <a:pt x="23467" y="7258"/>
                    <a:pt x="23467" y="7258"/>
                  </a:cubicBezTo>
                  <a:cubicBezTo>
                    <a:pt x="23505" y="7239"/>
                    <a:pt x="23505" y="7239"/>
                    <a:pt x="23505" y="7239"/>
                  </a:cubicBezTo>
                  <a:cubicBezTo>
                    <a:pt x="23619" y="7239"/>
                    <a:pt x="23619" y="7239"/>
                    <a:pt x="23619" y="7239"/>
                  </a:cubicBezTo>
                  <a:cubicBezTo>
                    <a:pt x="23657" y="7239"/>
                    <a:pt x="23657" y="7239"/>
                    <a:pt x="23657" y="7239"/>
                  </a:cubicBezTo>
                  <a:cubicBezTo>
                    <a:pt x="23715" y="7315"/>
                    <a:pt x="23715" y="7315"/>
                    <a:pt x="23715" y="7315"/>
                  </a:cubicBezTo>
                  <a:cubicBezTo>
                    <a:pt x="23791" y="7315"/>
                    <a:pt x="23791" y="7315"/>
                    <a:pt x="23791" y="7315"/>
                  </a:cubicBezTo>
                  <a:cubicBezTo>
                    <a:pt x="23791" y="7353"/>
                    <a:pt x="23791" y="7353"/>
                    <a:pt x="23791" y="7353"/>
                  </a:cubicBezTo>
                  <a:cubicBezTo>
                    <a:pt x="23772" y="7391"/>
                    <a:pt x="23772" y="7391"/>
                    <a:pt x="23772" y="7391"/>
                  </a:cubicBezTo>
                  <a:cubicBezTo>
                    <a:pt x="23772" y="7429"/>
                    <a:pt x="23772" y="7429"/>
                    <a:pt x="23772" y="7429"/>
                  </a:cubicBezTo>
                  <a:cubicBezTo>
                    <a:pt x="23752" y="7429"/>
                    <a:pt x="23752" y="7429"/>
                    <a:pt x="23752" y="7429"/>
                  </a:cubicBezTo>
                  <a:cubicBezTo>
                    <a:pt x="23733" y="7429"/>
                    <a:pt x="23733" y="7429"/>
                    <a:pt x="23733" y="7429"/>
                  </a:cubicBezTo>
                  <a:cubicBezTo>
                    <a:pt x="23715" y="7372"/>
                    <a:pt x="23715" y="7372"/>
                    <a:pt x="23715" y="7372"/>
                  </a:cubicBezTo>
                  <a:cubicBezTo>
                    <a:pt x="23676" y="7334"/>
                    <a:pt x="23676" y="7334"/>
                    <a:pt x="23676" y="7334"/>
                  </a:cubicBezTo>
                  <a:cubicBezTo>
                    <a:pt x="23638" y="7315"/>
                    <a:pt x="23638" y="7315"/>
                    <a:pt x="23638" y="7315"/>
                  </a:cubicBezTo>
                  <a:cubicBezTo>
                    <a:pt x="23600" y="7315"/>
                    <a:pt x="23600" y="7315"/>
                    <a:pt x="23600" y="7315"/>
                  </a:cubicBezTo>
                  <a:cubicBezTo>
                    <a:pt x="23581" y="7353"/>
                    <a:pt x="23581" y="7353"/>
                    <a:pt x="23581" y="7353"/>
                  </a:cubicBezTo>
                  <a:cubicBezTo>
                    <a:pt x="23581" y="7410"/>
                    <a:pt x="23581" y="7410"/>
                    <a:pt x="23581" y="7410"/>
                  </a:cubicBezTo>
                  <a:cubicBezTo>
                    <a:pt x="23543" y="7448"/>
                    <a:pt x="23543" y="7448"/>
                    <a:pt x="23543" y="7448"/>
                  </a:cubicBezTo>
                  <a:cubicBezTo>
                    <a:pt x="23524" y="7543"/>
                    <a:pt x="23524" y="7543"/>
                    <a:pt x="23524" y="7543"/>
                  </a:cubicBezTo>
                  <a:cubicBezTo>
                    <a:pt x="23467" y="7581"/>
                    <a:pt x="23467" y="7581"/>
                    <a:pt x="23467" y="7581"/>
                  </a:cubicBezTo>
                  <a:cubicBezTo>
                    <a:pt x="23448" y="7620"/>
                    <a:pt x="23448" y="7620"/>
                    <a:pt x="23448" y="7620"/>
                  </a:cubicBezTo>
                  <a:cubicBezTo>
                    <a:pt x="23429" y="7638"/>
                    <a:pt x="23429" y="7638"/>
                    <a:pt x="23429" y="7638"/>
                  </a:cubicBezTo>
                  <a:cubicBezTo>
                    <a:pt x="23391" y="7677"/>
                    <a:pt x="23391" y="7677"/>
                    <a:pt x="23391" y="7677"/>
                  </a:cubicBezTo>
                  <a:cubicBezTo>
                    <a:pt x="23315" y="7772"/>
                    <a:pt x="23315" y="7772"/>
                    <a:pt x="23315" y="7772"/>
                  </a:cubicBezTo>
                  <a:cubicBezTo>
                    <a:pt x="23276" y="7829"/>
                    <a:pt x="23276" y="7829"/>
                    <a:pt x="23276" y="7829"/>
                  </a:cubicBezTo>
                  <a:cubicBezTo>
                    <a:pt x="23219" y="7924"/>
                    <a:pt x="23219" y="7924"/>
                    <a:pt x="23219" y="7924"/>
                  </a:cubicBezTo>
                  <a:cubicBezTo>
                    <a:pt x="23181" y="8019"/>
                    <a:pt x="23181" y="8019"/>
                    <a:pt x="23181" y="8019"/>
                  </a:cubicBezTo>
                  <a:cubicBezTo>
                    <a:pt x="23181" y="8096"/>
                    <a:pt x="23181" y="8096"/>
                    <a:pt x="23181" y="8096"/>
                  </a:cubicBezTo>
                  <a:cubicBezTo>
                    <a:pt x="23181" y="8115"/>
                    <a:pt x="23181" y="8115"/>
                    <a:pt x="23181" y="8115"/>
                  </a:cubicBezTo>
                  <a:cubicBezTo>
                    <a:pt x="23200" y="8134"/>
                    <a:pt x="23200" y="8134"/>
                    <a:pt x="23200" y="8134"/>
                  </a:cubicBezTo>
                  <a:cubicBezTo>
                    <a:pt x="23143" y="8153"/>
                    <a:pt x="23143" y="8153"/>
                    <a:pt x="23143" y="8153"/>
                  </a:cubicBezTo>
                  <a:cubicBezTo>
                    <a:pt x="23086" y="8191"/>
                    <a:pt x="23086" y="8191"/>
                    <a:pt x="23086" y="8191"/>
                  </a:cubicBezTo>
                  <a:cubicBezTo>
                    <a:pt x="22990" y="8267"/>
                    <a:pt x="22990" y="8267"/>
                    <a:pt x="22990" y="8267"/>
                  </a:cubicBezTo>
                  <a:cubicBezTo>
                    <a:pt x="22934" y="8324"/>
                    <a:pt x="22934" y="8324"/>
                    <a:pt x="22934" y="8324"/>
                  </a:cubicBezTo>
                  <a:cubicBezTo>
                    <a:pt x="22895" y="8363"/>
                    <a:pt x="22895" y="8363"/>
                    <a:pt x="22895" y="8363"/>
                  </a:cubicBezTo>
                  <a:cubicBezTo>
                    <a:pt x="22876" y="8400"/>
                    <a:pt x="22876" y="8400"/>
                    <a:pt x="22876" y="8400"/>
                  </a:cubicBezTo>
                  <a:cubicBezTo>
                    <a:pt x="22876" y="8419"/>
                    <a:pt x="22876" y="8419"/>
                    <a:pt x="22876" y="8419"/>
                  </a:cubicBezTo>
                  <a:cubicBezTo>
                    <a:pt x="22857" y="8439"/>
                    <a:pt x="22857" y="8439"/>
                    <a:pt x="22857" y="8439"/>
                  </a:cubicBezTo>
                  <a:cubicBezTo>
                    <a:pt x="22838" y="8419"/>
                    <a:pt x="22838" y="8419"/>
                    <a:pt x="22838" y="8419"/>
                  </a:cubicBezTo>
                  <a:cubicBezTo>
                    <a:pt x="22838" y="8381"/>
                    <a:pt x="22838" y="8381"/>
                    <a:pt x="22838" y="8381"/>
                  </a:cubicBezTo>
                  <a:cubicBezTo>
                    <a:pt x="22895" y="8305"/>
                    <a:pt x="22895" y="8305"/>
                    <a:pt x="22895" y="8305"/>
                  </a:cubicBezTo>
                  <a:cubicBezTo>
                    <a:pt x="22971" y="8267"/>
                    <a:pt x="22971" y="8267"/>
                    <a:pt x="22971" y="8267"/>
                  </a:cubicBezTo>
                  <a:cubicBezTo>
                    <a:pt x="23048" y="8191"/>
                    <a:pt x="23048" y="8191"/>
                    <a:pt x="23048" y="8191"/>
                  </a:cubicBezTo>
                  <a:cubicBezTo>
                    <a:pt x="23105" y="8115"/>
                    <a:pt x="23105" y="8115"/>
                    <a:pt x="23105" y="8115"/>
                  </a:cubicBezTo>
                  <a:cubicBezTo>
                    <a:pt x="23143" y="8038"/>
                    <a:pt x="23143" y="8038"/>
                    <a:pt x="23143" y="8038"/>
                  </a:cubicBezTo>
                  <a:cubicBezTo>
                    <a:pt x="23162" y="7962"/>
                    <a:pt x="23162" y="7962"/>
                    <a:pt x="23162" y="7962"/>
                  </a:cubicBezTo>
                  <a:cubicBezTo>
                    <a:pt x="23200" y="7886"/>
                    <a:pt x="23200" y="7886"/>
                    <a:pt x="23200" y="7886"/>
                  </a:cubicBezTo>
                  <a:cubicBezTo>
                    <a:pt x="23238" y="7829"/>
                    <a:pt x="23238" y="7829"/>
                    <a:pt x="23238" y="7829"/>
                  </a:cubicBezTo>
                  <a:cubicBezTo>
                    <a:pt x="23315" y="7715"/>
                    <a:pt x="23315" y="7715"/>
                    <a:pt x="23315" y="7715"/>
                  </a:cubicBezTo>
                  <a:cubicBezTo>
                    <a:pt x="23352" y="7638"/>
                    <a:pt x="23352" y="7638"/>
                    <a:pt x="23352" y="7638"/>
                  </a:cubicBezTo>
                  <a:cubicBezTo>
                    <a:pt x="23391" y="7581"/>
                    <a:pt x="23391" y="7581"/>
                    <a:pt x="23391" y="7581"/>
                  </a:cubicBezTo>
                  <a:cubicBezTo>
                    <a:pt x="23429" y="7524"/>
                    <a:pt x="23429" y="7524"/>
                    <a:pt x="23429" y="7524"/>
                  </a:cubicBezTo>
                  <a:cubicBezTo>
                    <a:pt x="23467" y="7467"/>
                    <a:pt x="23467" y="7467"/>
                    <a:pt x="23467" y="7467"/>
                  </a:cubicBezTo>
                  <a:cubicBezTo>
                    <a:pt x="23524" y="7429"/>
                    <a:pt x="23524" y="7429"/>
                    <a:pt x="23524" y="7429"/>
                  </a:cubicBezTo>
                  <a:cubicBezTo>
                    <a:pt x="23543" y="7391"/>
                    <a:pt x="23543" y="7391"/>
                    <a:pt x="23543" y="7391"/>
                  </a:cubicBezTo>
                  <a:cubicBezTo>
                    <a:pt x="23505" y="7353"/>
                    <a:pt x="23505" y="7353"/>
                    <a:pt x="23505" y="7353"/>
                  </a:cubicBezTo>
                  <a:cubicBezTo>
                    <a:pt x="23467" y="7334"/>
                    <a:pt x="23467" y="7334"/>
                    <a:pt x="23467" y="7334"/>
                  </a:cubicBezTo>
                  <a:cubicBezTo>
                    <a:pt x="23410" y="7315"/>
                    <a:pt x="23410" y="7315"/>
                    <a:pt x="23410" y="7315"/>
                  </a:cubicBezTo>
                  <a:cubicBezTo>
                    <a:pt x="23371" y="7334"/>
                    <a:pt x="23371" y="7334"/>
                    <a:pt x="23371" y="7334"/>
                  </a:cubicBezTo>
                  <a:cubicBezTo>
                    <a:pt x="23334" y="7315"/>
                    <a:pt x="23334" y="7315"/>
                    <a:pt x="23334" y="7315"/>
                  </a:cubicBezTo>
                  <a:cubicBezTo>
                    <a:pt x="23334" y="7276"/>
                    <a:pt x="23334" y="7276"/>
                    <a:pt x="23334" y="7276"/>
                  </a:cubicBezTo>
                  <a:cubicBezTo>
                    <a:pt x="23352" y="7239"/>
                    <a:pt x="23352" y="7239"/>
                    <a:pt x="23352" y="7239"/>
                  </a:cubicBezTo>
                  <a:cubicBezTo>
                    <a:pt x="23334" y="7200"/>
                    <a:pt x="23334" y="7200"/>
                    <a:pt x="23334" y="7200"/>
                  </a:cubicBezTo>
                  <a:cubicBezTo>
                    <a:pt x="23352" y="7162"/>
                    <a:pt x="23352" y="7162"/>
                    <a:pt x="23352" y="7162"/>
                  </a:cubicBezTo>
                  <a:cubicBezTo>
                    <a:pt x="23371" y="7124"/>
                    <a:pt x="23371" y="7124"/>
                    <a:pt x="23371" y="7124"/>
                  </a:cubicBezTo>
                  <a:cubicBezTo>
                    <a:pt x="23352" y="7105"/>
                    <a:pt x="23352" y="7105"/>
                    <a:pt x="23352" y="7105"/>
                  </a:cubicBezTo>
                  <a:cubicBezTo>
                    <a:pt x="23295" y="7105"/>
                    <a:pt x="23295" y="7105"/>
                    <a:pt x="23295" y="7105"/>
                  </a:cubicBezTo>
                  <a:cubicBezTo>
                    <a:pt x="23143" y="7144"/>
                    <a:pt x="23143" y="7144"/>
                    <a:pt x="23143" y="7144"/>
                  </a:cubicBezTo>
                  <a:cubicBezTo>
                    <a:pt x="23029" y="7144"/>
                    <a:pt x="23029" y="7144"/>
                    <a:pt x="23029" y="7144"/>
                  </a:cubicBezTo>
                  <a:cubicBezTo>
                    <a:pt x="22934" y="7162"/>
                    <a:pt x="22934" y="7162"/>
                    <a:pt x="22934" y="7162"/>
                  </a:cubicBezTo>
                  <a:cubicBezTo>
                    <a:pt x="22934" y="7144"/>
                    <a:pt x="22934" y="7144"/>
                    <a:pt x="22934" y="7144"/>
                  </a:cubicBezTo>
                  <a:cubicBezTo>
                    <a:pt x="23086" y="7105"/>
                    <a:pt x="23086" y="7105"/>
                    <a:pt x="23086" y="7105"/>
                  </a:cubicBezTo>
                  <a:cubicBezTo>
                    <a:pt x="23429" y="7067"/>
                    <a:pt x="23429" y="7067"/>
                    <a:pt x="23429" y="7067"/>
                  </a:cubicBezTo>
                  <a:cubicBezTo>
                    <a:pt x="23448" y="7048"/>
                    <a:pt x="23448" y="7048"/>
                    <a:pt x="23448" y="7048"/>
                  </a:cubicBezTo>
                  <a:cubicBezTo>
                    <a:pt x="23505" y="6991"/>
                    <a:pt x="23505" y="6991"/>
                    <a:pt x="23505" y="6991"/>
                  </a:cubicBezTo>
                  <a:cubicBezTo>
                    <a:pt x="23524" y="6915"/>
                    <a:pt x="23524" y="6915"/>
                    <a:pt x="23524" y="6915"/>
                  </a:cubicBezTo>
                  <a:cubicBezTo>
                    <a:pt x="23505" y="6839"/>
                    <a:pt x="23505" y="6839"/>
                    <a:pt x="23505" y="6839"/>
                  </a:cubicBezTo>
                  <a:cubicBezTo>
                    <a:pt x="23467" y="6763"/>
                    <a:pt x="23467" y="6763"/>
                    <a:pt x="23467" y="6763"/>
                  </a:cubicBezTo>
                  <a:cubicBezTo>
                    <a:pt x="23410" y="6724"/>
                    <a:pt x="23410" y="6724"/>
                    <a:pt x="23410" y="6724"/>
                  </a:cubicBezTo>
                  <a:cubicBezTo>
                    <a:pt x="23410" y="6648"/>
                    <a:pt x="23410" y="6648"/>
                    <a:pt x="23410" y="6648"/>
                  </a:cubicBezTo>
                  <a:cubicBezTo>
                    <a:pt x="23448" y="6610"/>
                    <a:pt x="23448" y="6610"/>
                    <a:pt x="23448" y="6610"/>
                  </a:cubicBezTo>
                  <a:cubicBezTo>
                    <a:pt x="23486" y="6610"/>
                    <a:pt x="23486" y="6610"/>
                    <a:pt x="23486" y="6610"/>
                  </a:cubicBezTo>
                  <a:cubicBezTo>
                    <a:pt x="23543" y="6629"/>
                    <a:pt x="23543" y="6629"/>
                    <a:pt x="23543" y="6629"/>
                  </a:cubicBezTo>
                  <a:cubicBezTo>
                    <a:pt x="23581" y="6629"/>
                    <a:pt x="23581" y="6629"/>
                    <a:pt x="23581" y="6629"/>
                  </a:cubicBezTo>
                  <a:cubicBezTo>
                    <a:pt x="23619" y="6610"/>
                    <a:pt x="23619" y="6610"/>
                    <a:pt x="23619" y="6610"/>
                  </a:cubicBezTo>
                  <a:cubicBezTo>
                    <a:pt x="23638" y="6572"/>
                    <a:pt x="23638" y="6572"/>
                    <a:pt x="23638" y="6572"/>
                  </a:cubicBezTo>
                  <a:cubicBezTo>
                    <a:pt x="23657" y="6572"/>
                    <a:pt x="23657" y="6572"/>
                    <a:pt x="23657" y="6572"/>
                  </a:cubicBezTo>
                  <a:cubicBezTo>
                    <a:pt x="23696" y="6534"/>
                    <a:pt x="23696" y="6534"/>
                    <a:pt x="23696" y="6534"/>
                  </a:cubicBezTo>
                  <a:cubicBezTo>
                    <a:pt x="23733" y="6553"/>
                    <a:pt x="23733" y="6553"/>
                    <a:pt x="23733" y="6553"/>
                  </a:cubicBezTo>
                  <a:cubicBezTo>
                    <a:pt x="23752" y="6610"/>
                    <a:pt x="23752" y="6610"/>
                    <a:pt x="23752" y="6610"/>
                  </a:cubicBezTo>
                  <a:cubicBezTo>
                    <a:pt x="23791" y="6629"/>
                    <a:pt x="23791" y="6629"/>
                    <a:pt x="23791" y="6629"/>
                  </a:cubicBezTo>
                  <a:cubicBezTo>
                    <a:pt x="23848" y="6610"/>
                    <a:pt x="23848" y="6610"/>
                    <a:pt x="23848" y="6610"/>
                  </a:cubicBezTo>
                  <a:cubicBezTo>
                    <a:pt x="23886" y="6610"/>
                    <a:pt x="23886" y="6610"/>
                    <a:pt x="23886" y="6610"/>
                  </a:cubicBezTo>
                  <a:cubicBezTo>
                    <a:pt x="23981" y="6629"/>
                    <a:pt x="23981" y="6629"/>
                    <a:pt x="23981" y="6629"/>
                  </a:cubicBezTo>
                  <a:cubicBezTo>
                    <a:pt x="24077" y="6648"/>
                    <a:pt x="24077" y="6648"/>
                    <a:pt x="24077" y="6648"/>
                  </a:cubicBezTo>
                  <a:cubicBezTo>
                    <a:pt x="24153" y="6667"/>
                    <a:pt x="24153" y="6667"/>
                    <a:pt x="24153" y="6667"/>
                  </a:cubicBezTo>
                  <a:cubicBezTo>
                    <a:pt x="24229" y="6648"/>
                    <a:pt x="24229" y="6648"/>
                    <a:pt x="24229" y="6648"/>
                  </a:cubicBezTo>
                  <a:cubicBezTo>
                    <a:pt x="24286" y="6591"/>
                    <a:pt x="24286" y="6591"/>
                    <a:pt x="24286" y="6591"/>
                  </a:cubicBezTo>
                  <a:cubicBezTo>
                    <a:pt x="24324" y="6514"/>
                    <a:pt x="24324" y="6514"/>
                    <a:pt x="24324" y="6514"/>
                  </a:cubicBezTo>
                  <a:cubicBezTo>
                    <a:pt x="24362" y="6400"/>
                    <a:pt x="24362" y="6400"/>
                    <a:pt x="24362" y="6400"/>
                  </a:cubicBezTo>
                  <a:cubicBezTo>
                    <a:pt x="24419" y="6267"/>
                    <a:pt x="24419" y="6267"/>
                    <a:pt x="24419" y="6267"/>
                  </a:cubicBezTo>
                  <a:cubicBezTo>
                    <a:pt x="24476" y="6210"/>
                    <a:pt x="24476" y="6210"/>
                    <a:pt x="24476" y="6210"/>
                  </a:cubicBezTo>
                  <a:cubicBezTo>
                    <a:pt x="24553" y="6115"/>
                    <a:pt x="24553" y="6115"/>
                    <a:pt x="24553" y="6115"/>
                  </a:cubicBezTo>
                  <a:cubicBezTo>
                    <a:pt x="24629" y="6038"/>
                    <a:pt x="24629" y="6038"/>
                    <a:pt x="24629" y="6038"/>
                  </a:cubicBezTo>
                  <a:cubicBezTo>
                    <a:pt x="24667" y="5981"/>
                    <a:pt x="24667" y="5981"/>
                    <a:pt x="24667" y="5981"/>
                  </a:cubicBezTo>
                  <a:cubicBezTo>
                    <a:pt x="24686" y="5924"/>
                    <a:pt x="24686" y="5924"/>
                    <a:pt x="24686" y="5924"/>
                  </a:cubicBezTo>
                  <a:cubicBezTo>
                    <a:pt x="24743" y="5829"/>
                    <a:pt x="24743" y="5829"/>
                    <a:pt x="24743" y="5829"/>
                  </a:cubicBezTo>
                  <a:cubicBezTo>
                    <a:pt x="24762" y="5753"/>
                    <a:pt x="24762" y="5753"/>
                    <a:pt x="24762" y="5753"/>
                  </a:cubicBezTo>
                  <a:cubicBezTo>
                    <a:pt x="24762" y="5657"/>
                    <a:pt x="24762" y="5657"/>
                    <a:pt x="24762" y="5657"/>
                  </a:cubicBezTo>
                  <a:cubicBezTo>
                    <a:pt x="24781" y="5620"/>
                    <a:pt x="24781" y="5620"/>
                    <a:pt x="24781" y="5620"/>
                  </a:cubicBezTo>
                  <a:cubicBezTo>
                    <a:pt x="24800" y="5581"/>
                    <a:pt x="24800" y="5581"/>
                    <a:pt x="24800" y="5581"/>
                  </a:cubicBezTo>
                  <a:cubicBezTo>
                    <a:pt x="24839" y="5562"/>
                    <a:pt x="24839" y="5562"/>
                    <a:pt x="24839" y="5562"/>
                  </a:cubicBezTo>
                  <a:cubicBezTo>
                    <a:pt x="24876" y="5543"/>
                    <a:pt x="24876" y="5543"/>
                    <a:pt x="24876" y="5543"/>
                  </a:cubicBezTo>
                  <a:cubicBezTo>
                    <a:pt x="24895" y="5524"/>
                    <a:pt x="24895" y="5524"/>
                    <a:pt x="24895" y="5524"/>
                  </a:cubicBezTo>
                  <a:cubicBezTo>
                    <a:pt x="24895" y="5486"/>
                    <a:pt x="24895" y="5486"/>
                    <a:pt x="24895" y="5486"/>
                  </a:cubicBezTo>
                  <a:cubicBezTo>
                    <a:pt x="24915" y="5467"/>
                    <a:pt x="24915" y="5467"/>
                    <a:pt x="24915" y="5467"/>
                  </a:cubicBezTo>
                  <a:cubicBezTo>
                    <a:pt x="24915" y="5448"/>
                    <a:pt x="24915" y="5448"/>
                    <a:pt x="24915" y="5448"/>
                  </a:cubicBezTo>
                  <a:cubicBezTo>
                    <a:pt x="24857" y="5448"/>
                    <a:pt x="24857" y="5448"/>
                    <a:pt x="24857" y="5448"/>
                  </a:cubicBezTo>
                  <a:cubicBezTo>
                    <a:pt x="24839" y="5410"/>
                    <a:pt x="24839" y="5410"/>
                    <a:pt x="24839" y="5410"/>
                  </a:cubicBezTo>
                  <a:cubicBezTo>
                    <a:pt x="24800" y="5391"/>
                    <a:pt x="24800" y="5391"/>
                    <a:pt x="24800" y="5391"/>
                  </a:cubicBezTo>
                  <a:cubicBezTo>
                    <a:pt x="24762" y="5334"/>
                    <a:pt x="24762" y="5334"/>
                    <a:pt x="24762" y="5334"/>
                  </a:cubicBezTo>
                  <a:cubicBezTo>
                    <a:pt x="24781" y="5295"/>
                    <a:pt x="24781" y="5295"/>
                    <a:pt x="24781" y="5295"/>
                  </a:cubicBezTo>
                  <a:cubicBezTo>
                    <a:pt x="24724" y="5239"/>
                    <a:pt x="24724" y="5239"/>
                    <a:pt x="24724" y="5239"/>
                  </a:cubicBezTo>
                  <a:cubicBezTo>
                    <a:pt x="24686" y="5258"/>
                    <a:pt x="24686" y="5258"/>
                    <a:pt x="24686" y="5258"/>
                  </a:cubicBezTo>
                  <a:cubicBezTo>
                    <a:pt x="24648" y="5258"/>
                    <a:pt x="24648" y="5258"/>
                    <a:pt x="24648" y="5258"/>
                  </a:cubicBezTo>
                  <a:cubicBezTo>
                    <a:pt x="24648" y="5239"/>
                    <a:pt x="24648" y="5239"/>
                    <a:pt x="24648" y="5239"/>
                  </a:cubicBezTo>
                  <a:cubicBezTo>
                    <a:pt x="24572" y="5143"/>
                    <a:pt x="24572" y="5143"/>
                    <a:pt x="24572" y="5143"/>
                  </a:cubicBezTo>
                  <a:cubicBezTo>
                    <a:pt x="24514" y="5067"/>
                    <a:pt x="24514" y="5067"/>
                    <a:pt x="24514" y="5067"/>
                  </a:cubicBezTo>
                  <a:cubicBezTo>
                    <a:pt x="24476" y="4991"/>
                    <a:pt x="24476" y="4991"/>
                    <a:pt x="24476" y="4991"/>
                  </a:cubicBezTo>
                  <a:cubicBezTo>
                    <a:pt x="24438" y="4972"/>
                    <a:pt x="24438" y="4972"/>
                    <a:pt x="24438" y="4972"/>
                  </a:cubicBezTo>
                  <a:cubicBezTo>
                    <a:pt x="24381" y="4934"/>
                    <a:pt x="24381" y="4934"/>
                    <a:pt x="24381" y="4934"/>
                  </a:cubicBezTo>
                  <a:cubicBezTo>
                    <a:pt x="24343" y="4858"/>
                    <a:pt x="24343" y="4858"/>
                    <a:pt x="24343" y="4858"/>
                  </a:cubicBezTo>
                  <a:cubicBezTo>
                    <a:pt x="24343" y="4838"/>
                    <a:pt x="24343" y="4838"/>
                    <a:pt x="24343" y="4838"/>
                  </a:cubicBezTo>
                  <a:cubicBezTo>
                    <a:pt x="24343" y="4800"/>
                    <a:pt x="24343" y="4800"/>
                    <a:pt x="24343" y="4800"/>
                  </a:cubicBezTo>
                  <a:cubicBezTo>
                    <a:pt x="24286" y="4762"/>
                    <a:pt x="24286" y="4762"/>
                    <a:pt x="24286" y="4762"/>
                  </a:cubicBezTo>
                  <a:cubicBezTo>
                    <a:pt x="24248" y="4686"/>
                    <a:pt x="24248" y="4686"/>
                    <a:pt x="24248" y="4686"/>
                  </a:cubicBezTo>
                  <a:cubicBezTo>
                    <a:pt x="24229" y="4610"/>
                    <a:pt x="24229" y="4610"/>
                    <a:pt x="24229" y="4610"/>
                  </a:cubicBezTo>
                  <a:cubicBezTo>
                    <a:pt x="24191" y="4496"/>
                    <a:pt x="24191" y="4496"/>
                    <a:pt x="24191" y="4496"/>
                  </a:cubicBezTo>
                  <a:cubicBezTo>
                    <a:pt x="24209" y="4438"/>
                    <a:pt x="24209" y="4438"/>
                    <a:pt x="24209" y="4438"/>
                  </a:cubicBezTo>
                  <a:cubicBezTo>
                    <a:pt x="24248" y="4401"/>
                    <a:pt x="24248" y="4401"/>
                    <a:pt x="24248" y="4401"/>
                  </a:cubicBezTo>
                  <a:cubicBezTo>
                    <a:pt x="24248" y="4381"/>
                    <a:pt x="24248" y="4381"/>
                    <a:pt x="24248" y="4381"/>
                  </a:cubicBezTo>
                  <a:cubicBezTo>
                    <a:pt x="24209" y="4343"/>
                    <a:pt x="24209" y="4343"/>
                    <a:pt x="24209" y="4343"/>
                  </a:cubicBezTo>
                  <a:cubicBezTo>
                    <a:pt x="24209" y="4305"/>
                    <a:pt x="24209" y="4305"/>
                    <a:pt x="24209" y="4305"/>
                  </a:cubicBezTo>
                  <a:cubicBezTo>
                    <a:pt x="24229" y="4267"/>
                    <a:pt x="24229" y="4267"/>
                    <a:pt x="24229" y="4267"/>
                  </a:cubicBezTo>
                  <a:cubicBezTo>
                    <a:pt x="24209" y="4191"/>
                    <a:pt x="24209" y="4191"/>
                    <a:pt x="24209" y="4191"/>
                  </a:cubicBezTo>
                  <a:cubicBezTo>
                    <a:pt x="24191" y="4153"/>
                    <a:pt x="24191" y="4153"/>
                    <a:pt x="24191" y="4153"/>
                  </a:cubicBezTo>
                  <a:cubicBezTo>
                    <a:pt x="24172" y="4096"/>
                    <a:pt x="24172" y="4096"/>
                    <a:pt x="24172" y="4096"/>
                  </a:cubicBezTo>
                  <a:cubicBezTo>
                    <a:pt x="24114" y="4057"/>
                    <a:pt x="24114" y="4057"/>
                    <a:pt x="24114" y="4057"/>
                  </a:cubicBezTo>
                  <a:cubicBezTo>
                    <a:pt x="24114" y="4039"/>
                    <a:pt x="24114" y="4039"/>
                    <a:pt x="24114" y="4039"/>
                  </a:cubicBezTo>
                  <a:cubicBezTo>
                    <a:pt x="24133" y="4000"/>
                    <a:pt x="24133" y="4000"/>
                    <a:pt x="24133" y="4000"/>
                  </a:cubicBezTo>
                  <a:cubicBezTo>
                    <a:pt x="24153" y="3981"/>
                    <a:pt x="24153" y="3981"/>
                    <a:pt x="24153" y="3981"/>
                  </a:cubicBezTo>
                  <a:cubicBezTo>
                    <a:pt x="24191" y="3943"/>
                    <a:pt x="24191" y="3943"/>
                    <a:pt x="24191" y="3943"/>
                  </a:cubicBezTo>
                  <a:cubicBezTo>
                    <a:pt x="24172" y="3905"/>
                    <a:pt x="24172" y="3905"/>
                    <a:pt x="24172" y="3905"/>
                  </a:cubicBezTo>
                  <a:cubicBezTo>
                    <a:pt x="24153" y="3886"/>
                    <a:pt x="24153" y="3886"/>
                    <a:pt x="24153" y="3886"/>
                  </a:cubicBezTo>
                  <a:cubicBezTo>
                    <a:pt x="24095" y="3886"/>
                    <a:pt x="24095" y="3886"/>
                    <a:pt x="24095" y="3886"/>
                  </a:cubicBezTo>
                  <a:cubicBezTo>
                    <a:pt x="24057" y="3867"/>
                    <a:pt x="24057" y="3867"/>
                    <a:pt x="24057" y="3867"/>
                  </a:cubicBezTo>
                  <a:cubicBezTo>
                    <a:pt x="24019" y="3867"/>
                    <a:pt x="24019" y="3867"/>
                    <a:pt x="24019" y="3867"/>
                  </a:cubicBezTo>
                  <a:cubicBezTo>
                    <a:pt x="23962" y="3905"/>
                    <a:pt x="23962" y="3905"/>
                    <a:pt x="23962" y="3905"/>
                  </a:cubicBezTo>
                  <a:cubicBezTo>
                    <a:pt x="23943" y="3924"/>
                    <a:pt x="23943" y="3924"/>
                    <a:pt x="23943" y="3924"/>
                  </a:cubicBezTo>
                  <a:cubicBezTo>
                    <a:pt x="23924" y="3943"/>
                    <a:pt x="23924" y="3943"/>
                    <a:pt x="23924" y="3943"/>
                  </a:cubicBezTo>
                  <a:cubicBezTo>
                    <a:pt x="23886" y="3905"/>
                    <a:pt x="23886" y="3905"/>
                    <a:pt x="23886" y="3905"/>
                  </a:cubicBezTo>
                  <a:cubicBezTo>
                    <a:pt x="23828" y="3905"/>
                    <a:pt x="23828" y="3905"/>
                    <a:pt x="23828" y="3905"/>
                  </a:cubicBezTo>
                  <a:cubicBezTo>
                    <a:pt x="23791" y="3905"/>
                    <a:pt x="23791" y="3905"/>
                    <a:pt x="23791" y="3905"/>
                  </a:cubicBezTo>
                  <a:cubicBezTo>
                    <a:pt x="23752" y="3943"/>
                    <a:pt x="23752" y="3943"/>
                    <a:pt x="23752" y="3943"/>
                  </a:cubicBezTo>
                  <a:cubicBezTo>
                    <a:pt x="23715" y="3981"/>
                    <a:pt x="23715" y="3981"/>
                    <a:pt x="23715" y="3981"/>
                  </a:cubicBezTo>
                  <a:cubicBezTo>
                    <a:pt x="23696" y="4020"/>
                    <a:pt x="23696" y="4020"/>
                    <a:pt x="23696" y="4020"/>
                  </a:cubicBezTo>
                  <a:cubicBezTo>
                    <a:pt x="23696" y="4057"/>
                    <a:pt x="23696" y="4057"/>
                    <a:pt x="23696" y="4057"/>
                  </a:cubicBezTo>
                  <a:cubicBezTo>
                    <a:pt x="23581" y="4057"/>
                    <a:pt x="23581" y="4057"/>
                    <a:pt x="23581" y="4057"/>
                  </a:cubicBezTo>
                  <a:cubicBezTo>
                    <a:pt x="23391" y="4057"/>
                    <a:pt x="23391" y="4057"/>
                    <a:pt x="23391" y="4057"/>
                  </a:cubicBezTo>
                  <a:cubicBezTo>
                    <a:pt x="23276" y="4076"/>
                    <a:pt x="23276" y="4076"/>
                    <a:pt x="23276" y="4076"/>
                  </a:cubicBezTo>
                  <a:cubicBezTo>
                    <a:pt x="23181" y="4134"/>
                    <a:pt x="23181" y="4134"/>
                    <a:pt x="23181" y="4134"/>
                  </a:cubicBezTo>
                  <a:cubicBezTo>
                    <a:pt x="23124" y="4191"/>
                    <a:pt x="23124" y="4191"/>
                    <a:pt x="23124" y="4191"/>
                  </a:cubicBezTo>
                  <a:cubicBezTo>
                    <a:pt x="23067" y="4305"/>
                    <a:pt x="23067" y="4305"/>
                    <a:pt x="23067" y="4305"/>
                  </a:cubicBezTo>
                  <a:cubicBezTo>
                    <a:pt x="23010" y="4419"/>
                    <a:pt x="23010" y="4419"/>
                    <a:pt x="23010" y="4419"/>
                  </a:cubicBezTo>
                  <a:cubicBezTo>
                    <a:pt x="22934" y="4610"/>
                    <a:pt x="22934" y="4610"/>
                    <a:pt x="22934" y="4610"/>
                  </a:cubicBezTo>
                  <a:cubicBezTo>
                    <a:pt x="22857" y="4743"/>
                    <a:pt x="22857" y="4743"/>
                    <a:pt x="22857" y="4743"/>
                  </a:cubicBezTo>
                  <a:cubicBezTo>
                    <a:pt x="22781" y="4819"/>
                    <a:pt x="22781" y="4819"/>
                    <a:pt x="22781" y="4819"/>
                  </a:cubicBezTo>
                  <a:cubicBezTo>
                    <a:pt x="22743" y="4858"/>
                    <a:pt x="22743" y="4858"/>
                    <a:pt x="22743" y="4858"/>
                  </a:cubicBezTo>
                  <a:cubicBezTo>
                    <a:pt x="22724" y="4877"/>
                    <a:pt x="22724" y="4877"/>
                    <a:pt x="22724" y="4877"/>
                  </a:cubicBezTo>
                  <a:cubicBezTo>
                    <a:pt x="22762" y="4914"/>
                    <a:pt x="22762" y="4914"/>
                    <a:pt x="22762" y="4914"/>
                  </a:cubicBezTo>
                  <a:cubicBezTo>
                    <a:pt x="22762" y="4953"/>
                    <a:pt x="22762" y="4953"/>
                    <a:pt x="22762" y="4953"/>
                  </a:cubicBezTo>
                  <a:cubicBezTo>
                    <a:pt x="22743" y="5010"/>
                    <a:pt x="22743" y="5010"/>
                    <a:pt x="22743" y="5010"/>
                  </a:cubicBezTo>
                  <a:cubicBezTo>
                    <a:pt x="22724" y="5048"/>
                    <a:pt x="22724" y="5048"/>
                    <a:pt x="22724" y="5048"/>
                  </a:cubicBezTo>
                  <a:cubicBezTo>
                    <a:pt x="22686" y="5124"/>
                    <a:pt x="22686" y="5124"/>
                    <a:pt x="22686" y="5124"/>
                  </a:cubicBezTo>
                  <a:cubicBezTo>
                    <a:pt x="22667" y="5163"/>
                    <a:pt x="22667" y="5163"/>
                    <a:pt x="22667" y="5163"/>
                  </a:cubicBezTo>
                  <a:cubicBezTo>
                    <a:pt x="22629" y="5200"/>
                    <a:pt x="22629" y="5200"/>
                    <a:pt x="22629" y="5200"/>
                  </a:cubicBezTo>
                  <a:cubicBezTo>
                    <a:pt x="22609" y="5219"/>
                    <a:pt x="22609" y="5219"/>
                    <a:pt x="22609" y="5219"/>
                  </a:cubicBezTo>
                  <a:cubicBezTo>
                    <a:pt x="22609" y="5239"/>
                    <a:pt x="22609" y="5239"/>
                    <a:pt x="22609" y="5239"/>
                  </a:cubicBezTo>
                  <a:cubicBezTo>
                    <a:pt x="22629" y="5258"/>
                    <a:pt x="22629" y="5258"/>
                    <a:pt x="22629" y="5258"/>
                  </a:cubicBezTo>
                  <a:cubicBezTo>
                    <a:pt x="22609" y="5295"/>
                    <a:pt x="22609" y="5295"/>
                    <a:pt x="22609" y="5295"/>
                  </a:cubicBezTo>
                  <a:cubicBezTo>
                    <a:pt x="22609" y="5315"/>
                    <a:pt x="22609" y="5315"/>
                    <a:pt x="22609" y="5315"/>
                  </a:cubicBezTo>
                  <a:cubicBezTo>
                    <a:pt x="22591" y="5315"/>
                    <a:pt x="22591" y="5315"/>
                    <a:pt x="22591" y="5315"/>
                  </a:cubicBezTo>
                  <a:cubicBezTo>
                    <a:pt x="22572" y="5295"/>
                    <a:pt x="22572" y="5295"/>
                    <a:pt x="22572" y="5295"/>
                  </a:cubicBezTo>
                  <a:cubicBezTo>
                    <a:pt x="22533" y="5258"/>
                    <a:pt x="22533" y="5258"/>
                    <a:pt x="22533" y="5258"/>
                  </a:cubicBezTo>
                  <a:cubicBezTo>
                    <a:pt x="22457" y="5277"/>
                    <a:pt x="22457" y="5277"/>
                    <a:pt x="22457" y="5277"/>
                  </a:cubicBezTo>
                  <a:cubicBezTo>
                    <a:pt x="22419" y="5258"/>
                    <a:pt x="22419" y="5258"/>
                    <a:pt x="22419" y="5258"/>
                  </a:cubicBezTo>
                  <a:cubicBezTo>
                    <a:pt x="22381" y="5258"/>
                    <a:pt x="22381" y="5258"/>
                    <a:pt x="22381" y="5258"/>
                  </a:cubicBezTo>
                  <a:cubicBezTo>
                    <a:pt x="22343" y="5239"/>
                    <a:pt x="22343" y="5239"/>
                    <a:pt x="22343" y="5239"/>
                  </a:cubicBezTo>
                  <a:cubicBezTo>
                    <a:pt x="22305" y="5239"/>
                    <a:pt x="22305" y="5239"/>
                    <a:pt x="22305" y="5239"/>
                  </a:cubicBezTo>
                  <a:cubicBezTo>
                    <a:pt x="22267" y="5258"/>
                    <a:pt x="22267" y="5258"/>
                    <a:pt x="22267" y="5258"/>
                  </a:cubicBezTo>
                  <a:cubicBezTo>
                    <a:pt x="22228" y="5258"/>
                    <a:pt x="22228" y="5258"/>
                    <a:pt x="22228" y="5258"/>
                  </a:cubicBezTo>
                  <a:cubicBezTo>
                    <a:pt x="22228" y="5277"/>
                    <a:pt x="22228" y="5277"/>
                    <a:pt x="22228" y="5277"/>
                  </a:cubicBezTo>
                  <a:cubicBezTo>
                    <a:pt x="22228" y="5295"/>
                    <a:pt x="22228" y="5295"/>
                    <a:pt x="22228" y="5295"/>
                  </a:cubicBezTo>
                  <a:cubicBezTo>
                    <a:pt x="22248" y="5295"/>
                    <a:pt x="22248" y="5295"/>
                    <a:pt x="22248" y="5295"/>
                  </a:cubicBezTo>
                  <a:cubicBezTo>
                    <a:pt x="22248" y="5334"/>
                    <a:pt x="22248" y="5334"/>
                    <a:pt x="22248" y="5334"/>
                  </a:cubicBezTo>
                  <a:cubicBezTo>
                    <a:pt x="22210" y="5353"/>
                    <a:pt x="22210" y="5353"/>
                    <a:pt x="22210" y="5353"/>
                  </a:cubicBezTo>
                  <a:cubicBezTo>
                    <a:pt x="22191" y="5410"/>
                    <a:pt x="22191" y="5410"/>
                    <a:pt x="22191" y="5410"/>
                  </a:cubicBezTo>
                  <a:cubicBezTo>
                    <a:pt x="22210" y="5410"/>
                    <a:pt x="22210" y="5410"/>
                    <a:pt x="22210" y="5410"/>
                  </a:cubicBezTo>
                  <a:cubicBezTo>
                    <a:pt x="22267" y="5410"/>
                    <a:pt x="22267" y="5410"/>
                    <a:pt x="22267" y="5410"/>
                  </a:cubicBezTo>
                  <a:cubicBezTo>
                    <a:pt x="22248" y="5448"/>
                    <a:pt x="22248" y="5448"/>
                    <a:pt x="22248" y="5448"/>
                  </a:cubicBezTo>
                  <a:cubicBezTo>
                    <a:pt x="22210" y="5467"/>
                    <a:pt x="22210" y="5467"/>
                    <a:pt x="22210" y="5467"/>
                  </a:cubicBezTo>
                  <a:cubicBezTo>
                    <a:pt x="22191" y="5486"/>
                    <a:pt x="22191" y="5486"/>
                    <a:pt x="22191" y="5486"/>
                  </a:cubicBezTo>
                  <a:cubicBezTo>
                    <a:pt x="22191" y="5715"/>
                    <a:pt x="22191" y="5715"/>
                    <a:pt x="22191" y="5715"/>
                  </a:cubicBezTo>
                  <a:cubicBezTo>
                    <a:pt x="22172" y="5715"/>
                    <a:pt x="22172" y="5715"/>
                    <a:pt x="22172" y="5715"/>
                  </a:cubicBezTo>
                  <a:cubicBezTo>
                    <a:pt x="22172" y="5734"/>
                    <a:pt x="22172" y="5734"/>
                    <a:pt x="22172" y="5734"/>
                  </a:cubicBezTo>
                  <a:cubicBezTo>
                    <a:pt x="22172" y="5753"/>
                    <a:pt x="22172" y="5753"/>
                    <a:pt x="22172" y="5753"/>
                  </a:cubicBezTo>
                  <a:cubicBezTo>
                    <a:pt x="22152" y="5810"/>
                    <a:pt x="22152" y="5810"/>
                    <a:pt x="22152" y="5810"/>
                  </a:cubicBezTo>
                  <a:cubicBezTo>
                    <a:pt x="22152" y="5848"/>
                    <a:pt x="22152" y="5848"/>
                    <a:pt x="22152" y="5848"/>
                  </a:cubicBezTo>
                  <a:cubicBezTo>
                    <a:pt x="22172" y="5867"/>
                    <a:pt x="22172" y="5867"/>
                    <a:pt x="22172" y="5867"/>
                  </a:cubicBezTo>
                  <a:cubicBezTo>
                    <a:pt x="22191" y="5867"/>
                    <a:pt x="22191" y="5867"/>
                    <a:pt x="22191" y="5867"/>
                  </a:cubicBezTo>
                  <a:cubicBezTo>
                    <a:pt x="22172" y="5886"/>
                    <a:pt x="22172" y="5886"/>
                    <a:pt x="22172" y="5886"/>
                  </a:cubicBezTo>
                  <a:cubicBezTo>
                    <a:pt x="22114" y="5886"/>
                    <a:pt x="22114" y="5886"/>
                    <a:pt x="22114" y="5886"/>
                  </a:cubicBezTo>
                  <a:cubicBezTo>
                    <a:pt x="22096" y="5867"/>
                    <a:pt x="22096" y="5867"/>
                    <a:pt x="22096" y="5867"/>
                  </a:cubicBezTo>
                  <a:cubicBezTo>
                    <a:pt x="22076" y="5886"/>
                    <a:pt x="22076" y="5886"/>
                    <a:pt x="22076" y="5886"/>
                  </a:cubicBezTo>
                  <a:cubicBezTo>
                    <a:pt x="22133" y="5905"/>
                    <a:pt x="22133" y="5905"/>
                    <a:pt x="22133" y="5905"/>
                  </a:cubicBezTo>
                  <a:cubicBezTo>
                    <a:pt x="22133" y="5924"/>
                    <a:pt x="22133" y="5924"/>
                    <a:pt x="22133" y="5924"/>
                  </a:cubicBezTo>
                  <a:cubicBezTo>
                    <a:pt x="22114" y="5924"/>
                    <a:pt x="22114" y="5924"/>
                    <a:pt x="22114" y="5924"/>
                  </a:cubicBezTo>
                  <a:cubicBezTo>
                    <a:pt x="22096" y="5962"/>
                    <a:pt x="22096" y="5962"/>
                    <a:pt x="22096" y="5962"/>
                  </a:cubicBezTo>
                  <a:cubicBezTo>
                    <a:pt x="22057" y="5962"/>
                    <a:pt x="22057" y="5962"/>
                    <a:pt x="22057" y="5962"/>
                  </a:cubicBezTo>
                  <a:cubicBezTo>
                    <a:pt x="22019" y="5924"/>
                    <a:pt x="22019" y="5924"/>
                    <a:pt x="22019" y="5924"/>
                  </a:cubicBezTo>
                  <a:cubicBezTo>
                    <a:pt x="21962" y="5962"/>
                    <a:pt x="21962" y="5962"/>
                    <a:pt x="21962" y="5962"/>
                  </a:cubicBezTo>
                  <a:cubicBezTo>
                    <a:pt x="21905" y="6001"/>
                    <a:pt x="21905" y="6001"/>
                    <a:pt x="21905" y="6001"/>
                  </a:cubicBezTo>
                  <a:cubicBezTo>
                    <a:pt x="21886" y="6001"/>
                    <a:pt x="21886" y="6001"/>
                    <a:pt x="21886" y="6001"/>
                  </a:cubicBezTo>
                  <a:cubicBezTo>
                    <a:pt x="21867" y="6001"/>
                    <a:pt x="21867" y="6001"/>
                    <a:pt x="21867" y="6001"/>
                  </a:cubicBezTo>
                  <a:cubicBezTo>
                    <a:pt x="21791" y="6038"/>
                    <a:pt x="21791" y="6038"/>
                    <a:pt x="21791" y="6038"/>
                  </a:cubicBezTo>
                  <a:cubicBezTo>
                    <a:pt x="21752" y="6096"/>
                    <a:pt x="21752" y="6096"/>
                    <a:pt x="21752" y="6096"/>
                  </a:cubicBezTo>
                  <a:cubicBezTo>
                    <a:pt x="21752" y="6115"/>
                    <a:pt x="21752" y="6115"/>
                    <a:pt x="21752" y="6115"/>
                  </a:cubicBezTo>
                  <a:cubicBezTo>
                    <a:pt x="21752" y="6191"/>
                    <a:pt x="21752" y="6191"/>
                    <a:pt x="21752" y="6191"/>
                  </a:cubicBezTo>
                  <a:cubicBezTo>
                    <a:pt x="21715" y="6229"/>
                    <a:pt x="21715" y="6229"/>
                    <a:pt x="21715" y="6229"/>
                  </a:cubicBezTo>
                  <a:cubicBezTo>
                    <a:pt x="21676" y="6267"/>
                    <a:pt x="21676" y="6267"/>
                    <a:pt x="21676" y="6267"/>
                  </a:cubicBezTo>
                  <a:cubicBezTo>
                    <a:pt x="21657" y="6248"/>
                    <a:pt x="21657" y="6248"/>
                    <a:pt x="21657" y="6248"/>
                  </a:cubicBezTo>
                  <a:cubicBezTo>
                    <a:pt x="21695" y="6210"/>
                    <a:pt x="21695" y="6210"/>
                    <a:pt x="21695" y="6210"/>
                  </a:cubicBezTo>
                  <a:cubicBezTo>
                    <a:pt x="21715" y="6153"/>
                    <a:pt x="21715" y="6153"/>
                    <a:pt x="21715" y="6153"/>
                  </a:cubicBezTo>
                  <a:cubicBezTo>
                    <a:pt x="21715" y="6134"/>
                    <a:pt x="21715" y="6134"/>
                    <a:pt x="21715" y="6134"/>
                  </a:cubicBezTo>
                  <a:cubicBezTo>
                    <a:pt x="21715" y="6096"/>
                    <a:pt x="21715" y="6096"/>
                    <a:pt x="21715" y="6096"/>
                  </a:cubicBezTo>
                  <a:cubicBezTo>
                    <a:pt x="21715" y="6038"/>
                    <a:pt x="21715" y="6038"/>
                    <a:pt x="21715" y="6038"/>
                  </a:cubicBezTo>
                  <a:cubicBezTo>
                    <a:pt x="21752" y="6001"/>
                    <a:pt x="21752" y="6001"/>
                    <a:pt x="21752" y="6001"/>
                  </a:cubicBezTo>
                  <a:cubicBezTo>
                    <a:pt x="21810" y="5981"/>
                    <a:pt x="21810" y="5981"/>
                    <a:pt x="21810" y="5981"/>
                  </a:cubicBezTo>
                  <a:cubicBezTo>
                    <a:pt x="21829" y="5962"/>
                    <a:pt x="21829" y="5962"/>
                    <a:pt x="21829" y="5962"/>
                  </a:cubicBezTo>
                  <a:cubicBezTo>
                    <a:pt x="21847" y="5924"/>
                    <a:pt x="21847" y="5924"/>
                    <a:pt x="21847" y="5924"/>
                  </a:cubicBezTo>
                  <a:cubicBezTo>
                    <a:pt x="21886" y="5867"/>
                    <a:pt x="21886" y="5867"/>
                    <a:pt x="21886" y="5867"/>
                  </a:cubicBezTo>
                  <a:cubicBezTo>
                    <a:pt x="21943" y="5791"/>
                    <a:pt x="21943" y="5791"/>
                    <a:pt x="21943" y="5791"/>
                  </a:cubicBezTo>
                  <a:cubicBezTo>
                    <a:pt x="21981" y="5676"/>
                    <a:pt x="21981" y="5676"/>
                    <a:pt x="21981" y="5676"/>
                  </a:cubicBezTo>
                  <a:cubicBezTo>
                    <a:pt x="21981" y="5600"/>
                    <a:pt x="21981" y="5600"/>
                    <a:pt x="21981" y="5600"/>
                  </a:cubicBezTo>
                  <a:cubicBezTo>
                    <a:pt x="21962" y="5543"/>
                    <a:pt x="21962" y="5543"/>
                    <a:pt x="21962" y="5543"/>
                  </a:cubicBezTo>
                  <a:cubicBezTo>
                    <a:pt x="21962" y="5486"/>
                    <a:pt x="21962" y="5486"/>
                    <a:pt x="21962" y="5486"/>
                  </a:cubicBezTo>
                  <a:cubicBezTo>
                    <a:pt x="21981" y="5448"/>
                    <a:pt x="21981" y="5448"/>
                    <a:pt x="21981" y="5448"/>
                  </a:cubicBezTo>
                  <a:cubicBezTo>
                    <a:pt x="22038" y="5391"/>
                    <a:pt x="22038" y="5391"/>
                    <a:pt x="22038" y="5391"/>
                  </a:cubicBezTo>
                  <a:cubicBezTo>
                    <a:pt x="22076" y="5372"/>
                    <a:pt x="22076" y="5372"/>
                    <a:pt x="22076" y="5372"/>
                  </a:cubicBezTo>
                  <a:cubicBezTo>
                    <a:pt x="22096" y="5334"/>
                    <a:pt x="22096" y="5334"/>
                    <a:pt x="22096" y="5334"/>
                  </a:cubicBezTo>
                  <a:cubicBezTo>
                    <a:pt x="22076" y="5295"/>
                    <a:pt x="22076" y="5295"/>
                    <a:pt x="22076" y="5295"/>
                  </a:cubicBezTo>
                  <a:cubicBezTo>
                    <a:pt x="22076" y="5277"/>
                    <a:pt x="22076" y="5277"/>
                    <a:pt x="22076" y="5277"/>
                  </a:cubicBezTo>
                  <a:cubicBezTo>
                    <a:pt x="22076" y="5239"/>
                    <a:pt x="22076" y="5239"/>
                    <a:pt x="22076" y="5239"/>
                  </a:cubicBezTo>
                  <a:cubicBezTo>
                    <a:pt x="22096" y="5200"/>
                    <a:pt x="22096" y="5200"/>
                    <a:pt x="22096" y="5200"/>
                  </a:cubicBezTo>
                  <a:cubicBezTo>
                    <a:pt x="22133" y="5200"/>
                    <a:pt x="22133" y="5200"/>
                    <a:pt x="22133" y="5200"/>
                  </a:cubicBezTo>
                  <a:cubicBezTo>
                    <a:pt x="22152" y="5163"/>
                    <a:pt x="22152" y="5163"/>
                    <a:pt x="22152" y="5163"/>
                  </a:cubicBezTo>
                  <a:cubicBezTo>
                    <a:pt x="22172" y="5124"/>
                    <a:pt x="22172" y="5124"/>
                    <a:pt x="22172" y="5124"/>
                  </a:cubicBezTo>
                  <a:cubicBezTo>
                    <a:pt x="22228" y="5105"/>
                    <a:pt x="22228" y="5105"/>
                    <a:pt x="22228" y="5105"/>
                  </a:cubicBezTo>
                  <a:cubicBezTo>
                    <a:pt x="22286" y="5086"/>
                    <a:pt x="22286" y="5086"/>
                    <a:pt x="22286" y="5086"/>
                  </a:cubicBezTo>
                  <a:cubicBezTo>
                    <a:pt x="22343" y="5048"/>
                    <a:pt x="22343" y="5048"/>
                    <a:pt x="22343" y="5048"/>
                  </a:cubicBezTo>
                  <a:cubicBezTo>
                    <a:pt x="22362" y="5029"/>
                    <a:pt x="22362" y="5029"/>
                    <a:pt x="22362" y="5029"/>
                  </a:cubicBezTo>
                  <a:cubicBezTo>
                    <a:pt x="22400" y="5010"/>
                    <a:pt x="22400" y="5010"/>
                    <a:pt x="22400" y="5010"/>
                  </a:cubicBezTo>
                  <a:cubicBezTo>
                    <a:pt x="22438" y="4991"/>
                    <a:pt x="22438" y="4991"/>
                    <a:pt x="22438" y="4991"/>
                  </a:cubicBezTo>
                  <a:cubicBezTo>
                    <a:pt x="22514" y="4934"/>
                    <a:pt x="22514" y="4934"/>
                    <a:pt x="22514" y="4934"/>
                  </a:cubicBezTo>
                  <a:cubicBezTo>
                    <a:pt x="22553" y="4877"/>
                    <a:pt x="22553" y="4877"/>
                    <a:pt x="22553" y="4877"/>
                  </a:cubicBezTo>
                  <a:cubicBezTo>
                    <a:pt x="22591" y="4819"/>
                    <a:pt x="22591" y="4819"/>
                    <a:pt x="22591" y="4819"/>
                  </a:cubicBezTo>
                  <a:cubicBezTo>
                    <a:pt x="22686" y="4724"/>
                    <a:pt x="22686" y="4724"/>
                    <a:pt x="22686" y="4724"/>
                  </a:cubicBezTo>
                  <a:cubicBezTo>
                    <a:pt x="22743" y="4667"/>
                    <a:pt x="22743" y="4667"/>
                    <a:pt x="22743" y="4667"/>
                  </a:cubicBezTo>
                  <a:cubicBezTo>
                    <a:pt x="22781" y="4591"/>
                    <a:pt x="22781" y="4591"/>
                    <a:pt x="22781" y="4591"/>
                  </a:cubicBezTo>
                  <a:cubicBezTo>
                    <a:pt x="22781" y="4515"/>
                    <a:pt x="22781" y="4515"/>
                    <a:pt x="22781" y="4515"/>
                  </a:cubicBezTo>
                  <a:cubicBezTo>
                    <a:pt x="22762" y="4477"/>
                    <a:pt x="22762" y="4477"/>
                    <a:pt x="22762" y="4477"/>
                  </a:cubicBezTo>
                  <a:cubicBezTo>
                    <a:pt x="22705" y="4457"/>
                    <a:pt x="22705" y="4457"/>
                    <a:pt x="22705" y="4457"/>
                  </a:cubicBezTo>
                  <a:cubicBezTo>
                    <a:pt x="22609" y="4438"/>
                    <a:pt x="22609" y="4438"/>
                    <a:pt x="22609" y="4438"/>
                  </a:cubicBezTo>
                  <a:cubicBezTo>
                    <a:pt x="22495" y="4438"/>
                    <a:pt x="22495" y="4438"/>
                    <a:pt x="22495" y="4438"/>
                  </a:cubicBezTo>
                  <a:cubicBezTo>
                    <a:pt x="22381" y="4419"/>
                    <a:pt x="22381" y="4419"/>
                    <a:pt x="22381" y="4419"/>
                  </a:cubicBezTo>
                  <a:cubicBezTo>
                    <a:pt x="22286" y="4401"/>
                    <a:pt x="22286" y="4401"/>
                    <a:pt x="22286" y="4401"/>
                  </a:cubicBezTo>
                  <a:cubicBezTo>
                    <a:pt x="22210" y="4362"/>
                    <a:pt x="22210" y="4362"/>
                    <a:pt x="22210" y="4362"/>
                  </a:cubicBezTo>
                  <a:cubicBezTo>
                    <a:pt x="22133" y="4343"/>
                    <a:pt x="22133" y="4343"/>
                    <a:pt x="22133" y="4343"/>
                  </a:cubicBezTo>
                  <a:cubicBezTo>
                    <a:pt x="22076" y="4286"/>
                    <a:pt x="22076" y="4286"/>
                    <a:pt x="22076" y="4286"/>
                  </a:cubicBezTo>
                  <a:cubicBezTo>
                    <a:pt x="22000" y="4248"/>
                    <a:pt x="22000" y="4248"/>
                    <a:pt x="22000" y="4248"/>
                  </a:cubicBezTo>
                  <a:cubicBezTo>
                    <a:pt x="21981" y="4229"/>
                    <a:pt x="21981" y="4229"/>
                    <a:pt x="21981" y="4229"/>
                  </a:cubicBezTo>
                  <a:cubicBezTo>
                    <a:pt x="21886" y="4210"/>
                    <a:pt x="21886" y="4210"/>
                    <a:pt x="21886" y="4210"/>
                  </a:cubicBezTo>
                  <a:cubicBezTo>
                    <a:pt x="21810" y="4210"/>
                    <a:pt x="21810" y="4210"/>
                    <a:pt x="21810" y="4210"/>
                  </a:cubicBezTo>
                  <a:cubicBezTo>
                    <a:pt x="21752" y="4229"/>
                    <a:pt x="21752" y="4229"/>
                    <a:pt x="21752" y="4229"/>
                  </a:cubicBezTo>
                  <a:cubicBezTo>
                    <a:pt x="21733" y="4248"/>
                    <a:pt x="21733" y="4248"/>
                    <a:pt x="21733" y="4248"/>
                  </a:cubicBezTo>
                  <a:cubicBezTo>
                    <a:pt x="21715" y="4267"/>
                    <a:pt x="21715" y="4267"/>
                    <a:pt x="21715" y="4267"/>
                  </a:cubicBezTo>
                  <a:cubicBezTo>
                    <a:pt x="21715" y="4305"/>
                    <a:pt x="21715" y="4305"/>
                    <a:pt x="21715" y="4305"/>
                  </a:cubicBezTo>
                  <a:cubicBezTo>
                    <a:pt x="21695" y="4324"/>
                    <a:pt x="21695" y="4324"/>
                    <a:pt x="21695" y="4324"/>
                  </a:cubicBezTo>
                  <a:cubicBezTo>
                    <a:pt x="21657" y="4343"/>
                    <a:pt x="21657" y="4343"/>
                    <a:pt x="21657" y="4343"/>
                  </a:cubicBezTo>
                  <a:cubicBezTo>
                    <a:pt x="21619" y="4305"/>
                    <a:pt x="21619" y="4305"/>
                    <a:pt x="21619" y="4305"/>
                  </a:cubicBezTo>
                  <a:cubicBezTo>
                    <a:pt x="21562" y="4267"/>
                    <a:pt x="21562" y="4267"/>
                    <a:pt x="21562" y="4267"/>
                  </a:cubicBezTo>
                  <a:cubicBezTo>
                    <a:pt x="21524" y="4248"/>
                    <a:pt x="21524" y="4248"/>
                    <a:pt x="21524" y="4248"/>
                  </a:cubicBezTo>
                  <a:cubicBezTo>
                    <a:pt x="21486" y="4210"/>
                    <a:pt x="21486" y="4210"/>
                    <a:pt x="21486" y="4210"/>
                  </a:cubicBezTo>
                  <a:cubicBezTo>
                    <a:pt x="21486" y="4172"/>
                    <a:pt x="21486" y="4172"/>
                    <a:pt x="21486" y="4172"/>
                  </a:cubicBezTo>
                  <a:cubicBezTo>
                    <a:pt x="21448" y="4191"/>
                    <a:pt x="21448" y="4191"/>
                    <a:pt x="21448" y="4191"/>
                  </a:cubicBezTo>
                  <a:cubicBezTo>
                    <a:pt x="21390" y="4153"/>
                    <a:pt x="21390" y="4153"/>
                    <a:pt x="21390" y="4153"/>
                  </a:cubicBezTo>
                  <a:cubicBezTo>
                    <a:pt x="21334" y="4096"/>
                    <a:pt x="21334" y="4096"/>
                    <a:pt x="21334" y="4096"/>
                  </a:cubicBezTo>
                  <a:cubicBezTo>
                    <a:pt x="21219" y="4000"/>
                    <a:pt x="21219" y="4000"/>
                    <a:pt x="21219" y="4000"/>
                  </a:cubicBezTo>
                  <a:cubicBezTo>
                    <a:pt x="21162" y="3943"/>
                    <a:pt x="21162" y="3943"/>
                    <a:pt x="21162" y="3943"/>
                  </a:cubicBezTo>
                  <a:cubicBezTo>
                    <a:pt x="21181" y="3886"/>
                    <a:pt x="21181" y="3886"/>
                    <a:pt x="21181" y="3886"/>
                  </a:cubicBezTo>
                  <a:cubicBezTo>
                    <a:pt x="21162" y="3829"/>
                    <a:pt x="21162" y="3829"/>
                    <a:pt x="21162" y="3829"/>
                  </a:cubicBezTo>
                  <a:cubicBezTo>
                    <a:pt x="21124" y="3791"/>
                    <a:pt x="21124" y="3791"/>
                    <a:pt x="21124" y="3791"/>
                  </a:cubicBezTo>
                  <a:cubicBezTo>
                    <a:pt x="21086" y="3791"/>
                    <a:pt x="21086" y="3791"/>
                    <a:pt x="21086" y="3791"/>
                  </a:cubicBezTo>
                  <a:cubicBezTo>
                    <a:pt x="21029" y="3924"/>
                    <a:pt x="21029" y="3924"/>
                    <a:pt x="21029" y="3924"/>
                  </a:cubicBezTo>
                  <a:cubicBezTo>
                    <a:pt x="21009" y="3981"/>
                    <a:pt x="21009" y="3981"/>
                    <a:pt x="21009" y="3981"/>
                  </a:cubicBezTo>
                  <a:cubicBezTo>
                    <a:pt x="20972" y="3981"/>
                    <a:pt x="20972" y="3981"/>
                    <a:pt x="20972" y="3981"/>
                  </a:cubicBezTo>
                  <a:cubicBezTo>
                    <a:pt x="20990" y="3924"/>
                    <a:pt x="20990" y="3924"/>
                    <a:pt x="20990" y="3924"/>
                  </a:cubicBezTo>
                  <a:cubicBezTo>
                    <a:pt x="21029" y="3829"/>
                    <a:pt x="21029" y="3829"/>
                    <a:pt x="21029" y="3829"/>
                  </a:cubicBezTo>
                  <a:cubicBezTo>
                    <a:pt x="21009" y="3753"/>
                    <a:pt x="21009" y="3753"/>
                    <a:pt x="21009" y="3753"/>
                  </a:cubicBezTo>
                  <a:cubicBezTo>
                    <a:pt x="20953" y="3676"/>
                    <a:pt x="20953" y="3676"/>
                    <a:pt x="20953" y="3676"/>
                  </a:cubicBezTo>
                  <a:cubicBezTo>
                    <a:pt x="20838" y="3619"/>
                    <a:pt x="20838" y="3619"/>
                    <a:pt x="20838" y="3619"/>
                  </a:cubicBezTo>
                  <a:cubicBezTo>
                    <a:pt x="20781" y="3600"/>
                    <a:pt x="20781" y="3600"/>
                    <a:pt x="20781" y="3600"/>
                  </a:cubicBezTo>
                  <a:cubicBezTo>
                    <a:pt x="20667" y="3600"/>
                    <a:pt x="20667" y="3600"/>
                    <a:pt x="20667" y="3600"/>
                  </a:cubicBezTo>
                  <a:cubicBezTo>
                    <a:pt x="20648" y="3600"/>
                    <a:pt x="20648" y="3600"/>
                    <a:pt x="20648" y="3600"/>
                  </a:cubicBezTo>
                  <a:cubicBezTo>
                    <a:pt x="20609" y="3581"/>
                    <a:pt x="20609" y="3581"/>
                    <a:pt x="20609" y="3581"/>
                  </a:cubicBezTo>
                  <a:cubicBezTo>
                    <a:pt x="20552" y="3581"/>
                    <a:pt x="20552" y="3581"/>
                    <a:pt x="20552" y="3581"/>
                  </a:cubicBezTo>
                  <a:cubicBezTo>
                    <a:pt x="20476" y="3581"/>
                    <a:pt x="20476" y="3581"/>
                    <a:pt x="20476" y="3581"/>
                  </a:cubicBezTo>
                  <a:cubicBezTo>
                    <a:pt x="20400" y="3600"/>
                    <a:pt x="20400" y="3600"/>
                    <a:pt x="20400" y="3600"/>
                  </a:cubicBezTo>
                  <a:cubicBezTo>
                    <a:pt x="20324" y="3639"/>
                    <a:pt x="20324" y="3639"/>
                    <a:pt x="20324" y="3639"/>
                  </a:cubicBezTo>
                  <a:cubicBezTo>
                    <a:pt x="20286" y="3695"/>
                    <a:pt x="20286" y="3695"/>
                    <a:pt x="20286" y="3695"/>
                  </a:cubicBezTo>
                  <a:cubicBezTo>
                    <a:pt x="20267" y="3715"/>
                    <a:pt x="20267" y="3715"/>
                    <a:pt x="20267" y="3715"/>
                  </a:cubicBezTo>
                  <a:cubicBezTo>
                    <a:pt x="20267" y="3753"/>
                    <a:pt x="20267" y="3753"/>
                    <a:pt x="20267" y="3753"/>
                  </a:cubicBezTo>
                  <a:cubicBezTo>
                    <a:pt x="19829" y="3543"/>
                    <a:pt x="19829" y="3543"/>
                    <a:pt x="19829" y="3543"/>
                  </a:cubicBezTo>
                  <a:cubicBezTo>
                    <a:pt x="19829" y="3524"/>
                    <a:pt x="19829" y="3524"/>
                    <a:pt x="19829" y="3524"/>
                  </a:cubicBezTo>
                  <a:cubicBezTo>
                    <a:pt x="19848" y="3486"/>
                    <a:pt x="19848" y="3486"/>
                    <a:pt x="19848" y="3486"/>
                  </a:cubicBezTo>
                  <a:cubicBezTo>
                    <a:pt x="19866" y="3448"/>
                    <a:pt x="19866" y="3448"/>
                    <a:pt x="19866" y="3448"/>
                  </a:cubicBezTo>
                  <a:cubicBezTo>
                    <a:pt x="19886" y="3429"/>
                    <a:pt x="19886" y="3429"/>
                    <a:pt x="19886" y="3429"/>
                  </a:cubicBezTo>
                  <a:cubicBezTo>
                    <a:pt x="19866" y="3429"/>
                    <a:pt x="19866" y="3429"/>
                    <a:pt x="19866" y="3429"/>
                  </a:cubicBezTo>
                  <a:cubicBezTo>
                    <a:pt x="19886" y="3353"/>
                    <a:pt x="19886" y="3353"/>
                    <a:pt x="19886" y="3353"/>
                  </a:cubicBezTo>
                  <a:cubicBezTo>
                    <a:pt x="19943" y="3353"/>
                    <a:pt x="19943" y="3353"/>
                    <a:pt x="19943" y="3353"/>
                  </a:cubicBezTo>
                  <a:cubicBezTo>
                    <a:pt x="19943" y="3334"/>
                    <a:pt x="19943" y="3334"/>
                    <a:pt x="19943" y="3334"/>
                  </a:cubicBezTo>
                  <a:cubicBezTo>
                    <a:pt x="19981" y="3314"/>
                    <a:pt x="19981" y="3314"/>
                    <a:pt x="19981" y="3314"/>
                  </a:cubicBezTo>
                  <a:cubicBezTo>
                    <a:pt x="20000" y="3296"/>
                    <a:pt x="20000" y="3296"/>
                    <a:pt x="20000" y="3296"/>
                  </a:cubicBezTo>
                  <a:cubicBezTo>
                    <a:pt x="20019" y="3296"/>
                    <a:pt x="20019" y="3296"/>
                    <a:pt x="20019" y="3296"/>
                  </a:cubicBezTo>
                  <a:cubicBezTo>
                    <a:pt x="20038" y="3277"/>
                    <a:pt x="20038" y="3277"/>
                    <a:pt x="20038" y="3277"/>
                  </a:cubicBezTo>
                  <a:cubicBezTo>
                    <a:pt x="20038" y="3182"/>
                    <a:pt x="20038" y="3182"/>
                    <a:pt x="20038" y="3182"/>
                  </a:cubicBezTo>
                  <a:cubicBezTo>
                    <a:pt x="20038" y="3162"/>
                    <a:pt x="20038" y="3162"/>
                    <a:pt x="20038" y="3162"/>
                  </a:cubicBezTo>
                  <a:cubicBezTo>
                    <a:pt x="19981" y="3162"/>
                    <a:pt x="19981" y="3162"/>
                    <a:pt x="19981" y="3162"/>
                  </a:cubicBezTo>
                  <a:cubicBezTo>
                    <a:pt x="19981" y="3124"/>
                    <a:pt x="19981" y="3124"/>
                    <a:pt x="19981" y="3124"/>
                  </a:cubicBezTo>
                  <a:cubicBezTo>
                    <a:pt x="20057" y="3124"/>
                    <a:pt x="20057" y="3124"/>
                    <a:pt x="20057" y="3124"/>
                  </a:cubicBezTo>
                  <a:cubicBezTo>
                    <a:pt x="20076" y="3105"/>
                    <a:pt x="20076" y="3105"/>
                    <a:pt x="20076" y="3105"/>
                  </a:cubicBezTo>
                  <a:cubicBezTo>
                    <a:pt x="20115" y="3105"/>
                    <a:pt x="20115" y="3105"/>
                    <a:pt x="20115" y="3105"/>
                  </a:cubicBezTo>
                  <a:cubicBezTo>
                    <a:pt x="20133" y="3086"/>
                    <a:pt x="20133" y="3086"/>
                    <a:pt x="20133" y="3086"/>
                  </a:cubicBezTo>
                  <a:cubicBezTo>
                    <a:pt x="20152" y="3067"/>
                    <a:pt x="20152" y="3067"/>
                    <a:pt x="20152" y="3067"/>
                  </a:cubicBezTo>
                  <a:cubicBezTo>
                    <a:pt x="20191" y="3048"/>
                    <a:pt x="20191" y="3048"/>
                    <a:pt x="20191" y="3048"/>
                  </a:cubicBezTo>
                  <a:cubicBezTo>
                    <a:pt x="20210" y="2991"/>
                    <a:pt x="20210" y="2991"/>
                    <a:pt x="20210" y="2991"/>
                  </a:cubicBezTo>
                  <a:cubicBezTo>
                    <a:pt x="20267" y="2857"/>
                    <a:pt x="20267" y="2857"/>
                    <a:pt x="20267" y="2857"/>
                  </a:cubicBezTo>
                  <a:cubicBezTo>
                    <a:pt x="20229" y="2819"/>
                    <a:pt x="20229" y="2819"/>
                    <a:pt x="20229" y="2819"/>
                  </a:cubicBezTo>
                  <a:cubicBezTo>
                    <a:pt x="20210" y="2762"/>
                    <a:pt x="20210" y="2762"/>
                    <a:pt x="20210" y="2762"/>
                  </a:cubicBezTo>
                  <a:cubicBezTo>
                    <a:pt x="20133" y="2648"/>
                    <a:pt x="20133" y="2648"/>
                    <a:pt x="20133" y="2648"/>
                  </a:cubicBezTo>
                  <a:cubicBezTo>
                    <a:pt x="20076" y="2591"/>
                    <a:pt x="20076" y="2591"/>
                    <a:pt x="20076" y="2591"/>
                  </a:cubicBezTo>
                  <a:cubicBezTo>
                    <a:pt x="20038" y="2552"/>
                    <a:pt x="20038" y="2552"/>
                    <a:pt x="20038" y="2552"/>
                  </a:cubicBezTo>
                  <a:cubicBezTo>
                    <a:pt x="20038" y="2515"/>
                    <a:pt x="20038" y="2515"/>
                    <a:pt x="20038" y="2515"/>
                  </a:cubicBezTo>
                  <a:cubicBezTo>
                    <a:pt x="20000" y="2496"/>
                    <a:pt x="20000" y="2496"/>
                    <a:pt x="20000" y="2496"/>
                  </a:cubicBezTo>
                  <a:cubicBezTo>
                    <a:pt x="19981" y="2476"/>
                    <a:pt x="19981" y="2476"/>
                    <a:pt x="19981" y="2476"/>
                  </a:cubicBezTo>
                  <a:cubicBezTo>
                    <a:pt x="19943" y="2476"/>
                    <a:pt x="19943" y="2476"/>
                    <a:pt x="19943" y="2476"/>
                  </a:cubicBezTo>
                  <a:cubicBezTo>
                    <a:pt x="19943" y="2438"/>
                    <a:pt x="19943" y="2438"/>
                    <a:pt x="19943" y="2438"/>
                  </a:cubicBezTo>
                  <a:cubicBezTo>
                    <a:pt x="19924" y="2400"/>
                    <a:pt x="19924" y="2400"/>
                    <a:pt x="19924" y="2400"/>
                  </a:cubicBezTo>
                  <a:cubicBezTo>
                    <a:pt x="19905" y="2362"/>
                    <a:pt x="19905" y="2362"/>
                    <a:pt x="19905" y="2362"/>
                  </a:cubicBezTo>
                  <a:cubicBezTo>
                    <a:pt x="19866" y="2324"/>
                    <a:pt x="19866" y="2324"/>
                    <a:pt x="19866" y="2324"/>
                  </a:cubicBezTo>
                  <a:cubicBezTo>
                    <a:pt x="19829" y="2286"/>
                    <a:pt x="19829" y="2286"/>
                    <a:pt x="19829" y="2286"/>
                  </a:cubicBezTo>
                  <a:cubicBezTo>
                    <a:pt x="19790" y="2286"/>
                    <a:pt x="19790" y="2286"/>
                    <a:pt x="19790" y="2286"/>
                  </a:cubicBezTo>
                  <a:cubicBezTo>
                    <a:pt x="19752" y="2267"/>
                    <a:pt x="19752" y="2267"/>
                    <a:pt x="19752" y="2267"/>
                  </a:cubicBezTo>
                  <a:cubicBezTo>
                    <a:pt x="19734" y="2286"/>
                    <a:pt x="19734" y="2286"/>
                    <a:pt x="19734" y="2286"/>
                  </a:cubicBezTo>
                  <a:cubicBezTo>
                    <a:pt x="19714" y="2305"/>
                    <a:pt x="19714" y="2305"/>
                    <a:pt x="19714" y="2305"/>
                  </a:cubicBezTo>
                  <a:cubicBezTo>
                    <a:pt x="19676" y="2324"/>
                    <a:pt x="19676" y="2324"/>
                    <a:pt x="19676" y="2324"/>
                  </a:cubicBezTo>
                  <a:cubicBezTo>
                    <a:pt x="19676" y="2343"/>
                    <a:pt x="19676" y="2343"/>
                    <a:pt x="19676" y="2343"/>
                  </a:cubicBezTo>
                  <a:cubicBezTo>
                    <a:pt x="19657" y="2343"/>
                    <a:pt x="19657" y="2343"/>
                    <a:pt x="19657" y="2343"/>
                  </a:cubicBezTo>
                  <a:cubicBezTo>
                    <a:pt x="19657" y="2381"/>
                    <a:pt x="19657" y="2381"/>
                    <a:pt x="19657" y="2381"/>
                  </a:cubicBezTo>
                  <a:cubicBezTo>
                    <a:pt x="19600" y="2400"/>
                    <a:pt x="19600" y="2400"/>
                    <a:pt x="19600" y="2400"/>
                  </a:cubicBezTo>
                  <a:cubicBezTo>
                    <a:pt x="19600" y="2438"/>
                    <a:pt x="19600" y="2438"/>
                    <a:pt x="19600" y="2438"/>
                  </a:cubicBezTo>
                  <a:cubicBezTo>
                    <a:pt x="19562" y="2438"/>
                    <a:pt x="19562" y="2438"/>
                    <a:pt x="19562" y="2438"/>
                  </a:cubicBezTo>
                  <a:cubicBezTo>
                    <a:pt x="19543" y="2457"/>
                    <a:pt x="19543" y="2457"/>
                    <a:pt x="19543" y="2457"/>
                  </a:cubicBezTo>
                  <a:cubicBezTo>
                    <a:pt x="19524" y="2476"/>
                    <a:pt x="19524" y="2476"/>
                    <a:pt x="19524" y="2476"/>
                  </a:cubicBezTo>
                  <a:cubicBezTo>
                    <a:pt x="19505" y="2476"/>
                    <a:pt x="19505" y="2476"/>
                    <a:pt x="19505" y="2476"/>
                  </a:cubicBezTo>
                  <a:cubicBezTo>
                    <a:pt x="19467" y="2515"/>
                    <a:pt x="19467" y="2515"/>
                    <a:pt x="19467" y="2515"/>
                  </a:cubicBezTo>
                  <a:cubicBezTo>
                    <a:pt x="19448" y="2515"/>
                    <a:pt x="19448" y="2515"/>
                    <a:pt x="19448" y="2515"/>
                  </a:cubicBezTo>
                  <a:cubicBezTo>
                    <a:pt x="19409" y="2552"/>
                    <a:pt x="19409" y="2552"/>
                    <a:pt x="19409" y="2552"/>
                  </a:cubicBezTo>
                  <a:cubicBezTo>
                    <a:pt x="19371" y="2534"/>
                    <a:pt x="19371" y="2534"/>
                    <a:pt x="19371" y="2534"/>
                  </a:cubicBezTo>
                  <a:cubicBezTo>
                    <a:pt x="19353" y="2534"/>
                    <a:pt x="19353" y="2534"/>
                    <a:pt x="19353" y="2534"/>
                  </a:cubicBezTo>
                  <a:cubicBezTo>
                    <a:pt x="19409" y="2476"/>
                    <a:pt x="19409" y="2476"/>
                    <a:pt x="19409" y="2476"/>
                  </a:cubicBezTo>
                  <a:cubicBezTo>
                    <a:pt x="19467" y="2420"/>
                    <a:pt x="19467" y="2420"/>
                    <a:pt x="19467" y="2420"/>
                  </a:cubicBezTo>
                  <a:cubicBezTo>
                    <a:pt x="19505" y="2400"/>
                    <a:pt x="19505" y="2400"/>
                    <a:pt x="19505" y="2400"/>
                  </a:cubicBezTo>
                  <a:cubicBezTo>
                    <a:pt x="19543" y="2362"/>
                    <a:pt x="19543" y="2362"/>
                    <a:pt x="19543" y="2362"/>
                  </a:cubicBezTo>
                  <a:cubicBezTo>
                    <a:pt x="19581" y="2324"/>
                    <a:pt x="19581" y="2324"/>
                    <a:pt x="19581" y="2324"/>
                  </a:cubicBezTo>
                  <a:cubicBezTo>
                    <a:pt x="19600" y="2286"/>
                    <a:pt x="19600" y="2286"/>
                    <a:pt x="19600" y="2286"/>
                  </a:cubicBezTo>
                  <a:cubicBezTo>
                    <a:pt x="19619" y="2248"/>
                    <a:pt x="19619" y="2248"/>
                    <a:pt x="19619" y="2248"/>
                  </a:cubicBezTo>
                  <a:cubicBezTo>
                    <a:pt x="19657" y="2229"/>
                    <a:pt x="19657" y="2229"/>
                    <a:pt x="19657" y="2229"/>
                  </a:cubicBezTo>
                  <a:cubicBezTo>
                    <a:pt x="19676" y="2210"/>
                    <a:pt x="19676" y="2210"/>
                    <a:pt x="19676" y="2210"/>
                  </a:cubicBezTo>
                  <a:cubicBezTo>
                    <a:pt x="19695" y="2191"/>
                    <a:pt x="19695" y="2191"/>
                    <a:pt x="19695" y="2191"/>
                  </a:cubicBezTo>
                  <a:cubicBezTo>
                    <a:pt x="19734" y="2134"/>
                    <a:pt x="19734" y="2134"/>
                    <a:pt x="19734" y="2134"/>
                  </a:cubicBezTo>
                  <a:cubicBezTo>
                    <a:pt x="19752" y="2115"/>
                    <a:pt x="19752" y="2115"/>
                    <a:pt x="19752" y="2115"/>
                  </a:cubicBezTo>
                  <a:cubicBezTo>
                    <a:pt x="19734" y="2039"/>
                    <a:pt x="19734" y="2039"/>
                    <a:pt x="19734" y="2039"/>
                  </a:cubicBezTo>
                  <a:cubicBezTo>
                    <a:pt x="19695" y="1943"/>
                    <a:pt x="19695" y="1943"/>
                    <a:pt x="19695" y="1943"/>
                  </a:cubicBezTo>
                  <a:cubicBezTo>
                    <a:pt x="19657" y="1810"/>
                    <a:pt x="19657" y="1810"/>
                    <a:pt x="19657" y="1810"/>
                  </a:cubicBezTo>
                  <a:cubicBezTo>
                    <a:pt x="19638" y="1753"/>
                    <a:pt x="19638" y="1753"/>
                    <a:pt x="19638" y="1753"/>
                  </a:cubicBezTo>
                  <a:cubicBezTo>
                    <a:pt x="19562" y="1714"/>
                    <a:pt x="19562" y="1714"/>
                    <a:pt x="19562" y="1714"/>
                  </a:cubicBezTo>
                  <a:cubicBezTo>
                    <a:pt x="19524" y="1714"/>
                    <a:pt x="19524" y="1714"/>
                    <a:pt x="19524" y="1714"/>
                  </a:cubicBezTo>
                  <a:cubicBezTo>
                    <a:pt x="19429" y="1734"/>
                    <a:pt x="19429" y="1734"/>
                    <a:pt x="19429" y="1734"/>
                  </a:cubicBezTo>
                  <a:cubicBezTo>
                    <a:pt x="19333" y="1772"/>
                    <a:pt x="19333" y="1772"/>
                    <a:pt x="19333" y="1772"/>
                  </a:cubicBezTo>
                  <a:cubicBezTo>
                    <a:pt x="19276" y="1791"/>
                    <a:pt x="19276" y="1791"/>
                    <a:pt x="19276" y="1791"/>
                  </a:cubicBezTo>
                  <a:cubicBezTo>
                    <a:pt x="19238" y="1791"/>
                    <a:pt x="19238" y="1791"/>
                    <a:pt x="19238" y="1791"/>
                  </a:cubicBezTo>
                  <a:cubicBezTo>
                    <a:pt x="19219" y="1791"/>
                    <a:pt x="19219" y="1791"/>
                    <a:pt x="19219" y="1791"/>
                  </a:cubicBezTo>
                  <a:cubicBezTo>
                    <a:pt x="19200" y="1791"/>
                    <a:pt x="19200" y="1791"/>
                    <a:pt x="19200" y="1791"/>
                  </a:cubicBezTo>
                  <a:cubicBezTo>
                    <a:pt x="19181" y="1791"/>
                    <a:pt x="19181" y="1791"/>
                    <a:pt x="19181" y="1791"/>
                  </a:cubicBezTo>
                  <a:cubicBezTo>
                    <a:pt x="19162" y="1791"/>
                    <a:pt x="19162" y="1791"/>
                    <a:pt x="19162" y="1791"/>
                  </a:cubicBezTo>
                  <a:cubicBezTo>
                    <a:pt x="19143" y="1791"/>
                    <a:pt x="19143" y="1791"/>
                    <a:pt x="19143" y="1791"/>
                  </a:cubicBezTo>
                  <a:cubicBezTo>
                    <a:pt x="19086" y="1791"/>
                    <a:pt x="19086" y="1791"/>
                    <a:pt x="19086" y="1791"/>
                  </a:cubicBezTo>
                  <a:cubicBezTo>
                    <a:pt x="19028" y="1772"/>
                    <a:pt x="19028" y="1772"/>
                    <a:pt x="19028" y="1772"/>
                  </a:cubicBezTo>
                  <a:cubicBezTo>
                    <a:pt x="19028" y="1810"/>
                    <a:pt x="19028" y="1810"/>
                    <a:pt x="19028" y="1810"/>
                  </a:cubicBezTo>
                  <a:cubicBezTo>
                    <a:pt x="19048" y="1848"/>
                    <a:pt x="19048" y="1848"/>
                    <a:pt x="19048" y="1848"/>
                  </a:cubicBezTo>
                  <a:cubicBezTo>
                    <a:pt x="19105" y="1905"/>
                    <a:pt x="19105" y="1905"/>
                    <a:pt x="19105" y="1905"/>
                  </a:cubicBezTo>
                  <a:cubicBezTo>
                    <a:pt x="19086" y="1943"/>
                    <a:pt x="19086" y="1943"/>
                    <a:pt x="19086" y="1943"/>
                  </a:cubicBezTo>
                  <a:cubicBezTo>
                    <a:pt x="19028" y="1905"/>
                    <a:pt x="19028" y="1905"/>
                    <a:pt x="19028" y="1905"/>
                  </a:cubicBezTo>
                  <a:cubicBezTo>
                    <a:pt x="19009" y="1867"/>
                    <a:pt x="19009" y="1867"/>
                    <a:pt x="19009" y="1867"/>
                  </a:cubicBezTo>
                  <a:cubicBezTo>
                    <a:pt x="18972" y="1848"/>
                    <a:pt x="18972" y="1848"/>
                    <a:pt x="18972" y="1848"/>
                  </a:cubicBezTo>
                  <a:cubicBezTo>
                    <a:pt x="18933" y="1810"/>
                    <a:pt x="18933" y="1810"/>
                    <a:pt x="18933" y="1810"/>
                  </a:cubicBezTo>
                  <a:cubicBezTo>
                    <a:pt x="18933" y="1734"/>
                    <a:pt x="18933" y="1734"/>
                    <a:pt x="18933" y="1734"/>
                  </a:cubicBezTo>
                  <a:cubicBezTo>
                    <a:pt x="18933" y="1619"/>
                    <a:pt x="18933" y="1619"/>
                    <a:pt x="18933" y="1619"/>
                  </a:cubicBezTo>
                  <a:cubicBezTo>
                    <a:pt x="18914" y="1353"/>
                    <a:pt x="18914" y="1353"/>
                    <a:pt x="18914" y="1353"/>
                  </a:cubicBezTo>
                  <a:cubicBezTo>
                    <a:pt x="18933" y="1333"/>
                    <a:pt x="18933" y="1333"/>
                    <a:pt x="18933" y="1333"/>
                  </a:cubicBezTo>
                  <a:cubicBezTo>
                    <a:pt x="18972" y="1333"/>
                    <a:pt x="18972" y="1333"/>
                    <a:pt x="18972" y="1333"/>
                  </a:cubicBezTo>
                  <a:cubicBezTo>
                    <a:pt x="19009" y="1562"/>
                    <a:pt x="19009" y="1562"/>
                    <a:pt x="19009" y="1562"/>
                  </a:cubicBezTo>
                  <a:cubicBezTo>
                    <a:pt x="19009" y="1600"/>
                    <a:pt x="19009" y="1600"/>
                    <a:pt x="19009" y="1600"/>
                  </a:cubicBezTo>
                  <a:cubicBezTo>
                    <a:pt x="19009" y="1619"/>
                    <a:pt x="19009" y="1619"/>
                    <a:pt x="19009" y="1619"/>
                  </a:cubicBezTo>
                  <a:cubicBezTo>
                    <a:pt x="19067" y="1677"/>
                    <a:pt x="19067" y="1677"/>
                    <a:pt x="19067" y="1677"/>
                  </a:cubicBezTo>
                  <a:cubicBezTo>
                    <a:pt x="19105" y="1695"/>
                    <a:pt x="19105" y="1695"/>
                    <a:pt x="19105" y="1695"/>
                  </a:cubicBezTo>
                  <a:cubicBezTo>
                    <a:pt x="19143" y="1677"/>
                    <a:pt x="19143" y="1677"/>
                    <a:pt x="19143" y="1677"/>
                  </a:cubicBezTo>
                  <a:cubicBezTo>
                    <a:pt x="19162" y="1677"/>
                    <a:pt x="19162" y="1677"/>
                    <a:pt x="19162" y="1677"/>
                  </a:cubicBezTo>
                  <a:cubicBezTo>
                    <a:pt x="19219" y="1658"/>
                    <a:pt x="19219" y="1658"/>
                    <a:pt x="19219" y="1658"/>
                  </a:cubicBezTo>
                  <a:cubicBezTo>
                    <a:pt x="19276" y="1600"/>
                    <a:pt x="19276" y="1600"/>
                    <a:pt x="19276" y="1600"/>
                  </a:cubicBezTo>
                  <a:cubicBezTo>
                    <a:pt x="19333" y="1562"/>
                    <a:pt x="19333" y="1562"/>
                    <a:pt x="19333" y="1562"/>
                  </a:cubicBezTo>
                  <a:cubicBezTo>
                    <a:pt x="19353" y="1524"/>
                    <a:pt x="19353" y="1524"/>
                    <a:pt x="19353" y="1524"/>
                  </a:cubicBezTo>
                  <a:cubicBezTo>
                    <a:pt x="19390" y="1524"/>
                    <a:pt x="19390" y="1524"/>
                    <a:pt x="19390" y="1524"/>
                  </a:cubicBezTo>
                  <a:cubicBezTo>
                    <a:pt x="19429" y="1524"/>
                    <a:pt x="19429" y="1524"/>
                    <a:pt x="19429" y="1524"/>
                  </a:cubicBezTo>
                  <a:cubicBezTo>
                    <a:pt x="19429" y="1486"/>
                    <a:pt x="19429" y="1486"/>
                    <a:pt x="19429" y="1486"/>
                  </a:cubicBezTo>
                  <a:cubicBezTo>
                    <a:pt x="19429" y="1429"/>
                    <a:pt x="19429" y="1429"/>
                    <a:pt x="19429" y="1429"/>
                  </a:cubicBezTo>
                  <a:cubicBezTo>
                    <a:pt x="19409" y="1372"/>
                    <a:pt x="19409" y="1372"/>
                    <a:pt x="19409" y="1372"/>
                  </a:cubicBezTo>
                  <a:cubicBezTo>
                    <a:pt x="19409" y="1353"/>
                    <a:pt x="19409" y="1353"/>
                    <a:pt x="19409" y="1353"/>
                  </a:cubicBezTo>
                  <a:cubicBezTo>
                    <a:pt x="19353" y="1277"/>
                    <a:pt x="19353" y="1277"/>
                    <a:pt x="19353" y="1277"/>
                  </a:cubicBezTo>
                  <a:cubicBezTo>
                    <a:pt x="19276" y="1238"/>
                    <a:pt x="19276" y="1238"/>
                    <a:pt x="19276" y="1238"/>
                  </a:cubicBezTo>
                  <a:cubicBezTo>
                    <a:pt x="19257" y="1181"/>
                    <a:pt x="19257" y="1181"/>
                    <a:pt x="19257" y="1181"/>
                  </a:cubicBezTo>
                  <a:cubicBezTo>
                    <a:pt x="19238" y="1143"/>
                    <a:pt x="19238" y="1143"/>
                    <a:pt x="19238" y="1143"/>
                  </a:cubicBezTo>
                  <a:cubicBezTo>
                    <a:pt x="19086" y="1105"/>
                    <a:pt x="19086" y="1105"/>
                    <a:pt x="19086" y="1105"/>
                  </a:cubicBezTo>
                  <a:cubicBezTo>
                    <a:pt x="19009" y="1067"/>
                    <a:pt x="19009" y="1067"/>
                    <a:pt x="19009" y="1067"/>
                  </a:cubicBezTo>
                  <a:cubicBezTo>
                    <a:pt x="18895" y="991"/>
                    <a:pt x="18895" y="991"/>
                    <a:pt x="18895" y="991"/>
                  </a:cubicBezTo>
                  <a:cubicBezTo>
                    <a:pt x="18857" y="972"/>
                    <a:pt x="18857" y="972"/>
                    <a:pt x="18857" y="972"/>
                  </a:cubicBezTo>
                  <a:cubicBezTo>
                    <a:pt x="18686" y="820"/>
                    <a:pt x="18686" y="820"/>
                    <a:pt x="18686" y="820"/>
                  </a:cubicBezTo>
                  <a:cubicBezTo>
                    <a:pt x="18610" y="800"/>
                    <a:pt x="18610" y="800"/>
                    <a:pt x="18610" y="800"/>
                  </a:cubicBezTo>
                  <a:cubicBezTo>
                    <a:pt x="18514" y="800"/>
                    <a:pt x="18514" y="800"/>
                    <a:pt x="18514" y="800"/>
                  </a:cubicBezTo>
                  <a:cubicBezTo>
                    <a:pt x="18495" y="800"/>
                    <a:pt x="18495" y="800"/>
                    <a:pt x="18495" y="800"/>
                  </a:cubicBezTo>
                  <a:cubicBezTo>
                    <a:pt x="18495" y="686"/>
                    <a:pt x="18495" y="686"/>
                    <a:pt x="18495" y="686"/>
                  </a:cubicBezTo>
                  <a:cubicBezTo>
                    <a:pt x="18400" y="629"/>
                    <a:pt x="18400" y="629"/>
                    <a:pt x="18400" y="629"/>
                  </a:cubicBezTo>
                  <a:cubicBezTo>
                    <a:pt x="18362" y="591"/>
                    <a:pt x="18362" y="591"/>
                    <a:pt x="18362" y="591"/>
                  </a:cubicBezTo>
                  <a:cubicBezTo>
                    <a:pt x="18266" y="534"/>
                    <a:pt x="18266" y="534"/>
                    <a:pt x="18266" y="534"/>
                  </a:cubicBezTo>
                  <a:cubicBezTo>
                    <a:pt x="18114" y="515"/>
                    <a:pt x="18114" y="515"/>
                    <a:pt x="18114" y="515"/>
                  </a:cubicBezTo>
                  <a:cubicBezTo>
                    <a:pt x="17924" y="838"/>
                    <a:pt x="17924" y="838"/>
                    <a:pt x="17924" y="838"/>
                  </a:cubicBezTo>
                  <a:cubicBezTo>
                    <a:pt x="17867" y="800"/>
                    <a:pt x="17867" y="800"/>
                    <a:pt x="17867" y="800"/>
                  </a:cubicBezTo>
                  <a:cubicBezTo>
                    <a:pt x="17848" y="781"/>
                    <a:pt x="17848" y="781"/>
                    <a:pt x="17848" y="781"/>
                  </a:cubicBezTo>
                  <a:cubicBezTo>
                    <a:pt x="18000" y="457"/>
                    <a:pt x="18000" y="457"/>
                    <a:pt x="18000" y="457"/>
                  </a:cubicBezTo>
                  <a:cubicBezTo>
                    <a:pt x="17486" y="172"/>
                    <a:pt x="17486" y="172"/>
                    <a:pt x="17486" y="172"/>
                  </a:cubicBezTo>
                  <a:cubicBezTo>
                    <a:pt x="17352" y="400"/>
                    <a:pt x="17352" y="400"/>
                    <a:pt x="17352" y="400"/>
                  </a:cubicBezTo>
                  <a:cubicBezTo>
                    <a:pt x="17257" y="571"/>
                    <a:pt x="17257" y="571"/>
                    <a:pt x="17257" y="571"/>
                  </a:cubicBezTo>
                  <a:cubicBezTo>
                    <a:pt x="17162" y="534"/>
                    <a:pt x="17162" y="534"/>
                    <a:pt x="17162" y="534"/>
                  </a:cubicBezTo>
                  <a:cubicBezTo>
                    <a:pt x="17219" y="400"/>
                    <a:pt x="17219" y="400"/>
                    <a:pt x="17219" y="400"/>
                  </a:cubicBezTo>
                  <a:cubicBezTo>
                    <a:pt x="17162" y="362"/>
                    <a:pt x="17162" y="362"/>
                    <a:pt x="17162" y="362"/>
                  </a:cubicBezTo>
                  <a:cubicBezTo>
                    <a:pt x="17143" y="381"/>
                    <a:pt x="17143" y="381"/>
                    <a:pt x="17143" y="381"/>
                  </a:cubicBezTo>
                  <a:cubicBezTo>
                    <a:pt x="17105" y="381"/>
                    <a:pt x="17105" y="381"/>
                    <a:pt x="17105" y="381"/>
                  </a:cubicBezTo>
                  <a:cubicBezTo>
                    <a:pt x="17067" y="362"/>
                    <a:pt x="17067" y="362"/>
                    <a:pt x="17067" y="362"/>
                  </a:cubicBezTo>
                  <a:cubicBezTo>
                    <a:pt x="17047" y="324"/>
                    <a:pt x="17047" y="324"/>
                    <a:pt x="17047" y="324"/>
                  </a:cubicBezTo>
                  <a:cubicBezTo>
                    <a:pt x="17028" y="324"/>
                    <a:pt x="17028" y="324"/>
                    <a:pt x="17028" y="324"/>
                  </a:cubicBezTo>
                  <a:cubicBezTo>
                    <a:pt x="16991" y="324"/>
                    <a:pt x="16991" y="324"/>
                    <a:pt x="16991" y="324"/>
                  </a:cubicBezTo>
                  <a:cubicBezTo>
                    <a:pt x="16933" y="343"/>
                    <a:pt x="16933" y="343"/>
                    <a:pt x="16933" y="343"/>
                  </a:cubicBezTo>
                  <a:cubicBezTo>
                    <a:pt x="16895" y="381"/>
                    <a:pt x="16895" y="381"/>
                    <a:pt x="16895" y="381"/>
                  </a:cubicBezTo>
                  <a:cubicBezTo>
                    <a:pt x="16876" y="419"/>
                    <a:pt x="16876" y="419"/>
                    <a:pt x="16876" y="419"/>
                  </a:cubicBezTo>
                  <a:cubicBezTo>
                    <a:pt x="16838" y="476"/>
                    <a:pt x="16838" y="476"/>
                    <a:pt x="16838" y="476"/>
                  </a:cubicBezTo>
                  <a:cubicBezTo>
                    <a:pt x="16819" y="495"/>
                    <a:pt x="16819" y="495"/>
                    <a:pt x="16819" y="495"/>
                  </a:cubicBezTo>
                  <a:cubicBezTo>
                    <a:pt x="16724" y="515"/>
                    <a:pt x="16724" y="515"/>
                    <a:pt x="16724" y="515"/>
                  </a:cubicBezTo>
                  <a:cubicBezTo>
                    <a:pt x="16705" y="457"/>
                    <a:pt x="16705" y="457"/>
                    <a:pt x="16705" y="457"/>
                  </a:cubicBezTo>
                  <a:cubicBezTo>
                    <a:pt x="16819" y="362"/>
                    <a:pt x="16819" y="362"/>
                    <a:pt x="16819" y="362"/>
                  </a:cubicBezTo>
                  <a:cubicBezTo>
                    <a:pt x="16876" y="286"/>
                    <a:pt x="16876" y="286"/>
                    <a:pt x="16876" y="286"/>
                  </a:cubicBezTo>
                  <a:cubicBezTo>
                    <a:pt x="16914" y="267"/>
                    <a:pt x="16914" y="267"/>
                    <a:pt x="16914" y="267"/>
                  </a:cubicBezTo>
                  <a:cubicBezTo>
                    <a:pt x="16933" y="248"/>
                    <a:pt x="16933" y="248"/>
                    <a:pt x="16933" y="248"/>
                  </a:cubicBezTo>
                  <a:cubicBezTo>
                    <a:pt x="16971" y="229"/>
                    <a:pt x="16971" y="229"/>
                    <a:pt x="16971" y="229"/>
                  </a:cubicBezTo>
                  <a:cubicBezTo>
                    <a:pt x="17028" y="210"/>
                    <a:pt x="17028" y="210"/>
                    <a:pt x="17028" y="210"/>
                  </a:cubicBezTo>
                  <a:cubicBezTo>
                    <a:pt x="17047" y="191"/>
                    <a:pt x="17047" y="191"/>
                    <a:pt x="17047" y="191"/>
                  </a:cubicBezTo>
                  <a:cubicBezTo>
                    <a:pt x="17067" y="172"/>
                    <a:pt x="17067" y="172"/>
                    <a:pt x="17067" y="172"/>
                  </a:cubicBezTo>
                  <a:cubicBezTo>
                    <a:pt x="17047" y="134"/>
                    <a:pt x="17047" y="134"/>
                    <a:pt x="17047" y="134"/>
                  </a:cubicBezTo>
                  <a:cubicBezTo>
                    <a:pt x="17028" y="114"/>
                    <a:pt x="17028" y="114"/>
                    <a:pt x="17028" y="114"/>
                  </a:cubicBezTo>
                  <a:cubicBezTo>
                    <a:pt x="17009" y="114"/>
                    <a:pt x="17009" y="114"/>
                    <a:pt x="17009" y="114"/>
                  </a:cubicBezTo>
                  <a:cubicBezTo>
                    <a:pt x="16971" y="77"/>
                    <a:pt x="16971" y="77"/>
                    <a:pt x="16971" y="77"/>
                  </a:cubicBezTo>
                  <a:cubicBezTo>
                    <a:pt x="16876" y="38"/>
                    <a:pt x="16876" y="38"/>
                    <a:pt x="16876" y="38"/>
                  </a:cubicBezTo>
                  <a:cubicBezTo>
                    <a:pt x="16838" y="19"/>
                    <a:pt x="16838" y="19"/>
                    <a:pt x="16838" y="19"/>
                  </a:cubicBezTo>
                  <a:cubicBezTo>
                    <a:pt x="16781" y="19"/>
                    <a:pt x="16781" y="19"/>
                    <a:pt x="16781" y="19"/>
                  </a:cubicBezTo>
                  <a:cubicBezTo>
                    <a:pt x="16743" y="19"/>
                    <a:pt x="16743" y="19"/>
                    <a:pt x="16743" y="19"/>
                  </a:cubicBezTo>
                  <a:cubicBezTo>
                    <a:pt x="16666" y="0"/>
                    <a:pt x="16666" y="0"/>
                    <a:pt x="16666" y="0"/>
                  </a:cubicBezTo>
                  <a:cubicBezTo>
                    <a:pt x="16610" y="0"/>
                    <a:pt x="16610" y="0"/>
                    <a:pt x="16610" y="0"/>
                  </a:cubicBezTo>
                  <a:cubicBezTo>
                    <a:pt x="16552" y="19"/>
                    <a:pt x="16552" y="19"/>
                    <a:pt x="16552" y="19"/>
                  </a:cubicBezTo>
                  <a:cubicBezTo>
                    <a:pt x="16457" y="19"/>
                    <a:pt x="16457" y="19"/>
                    <a:pt x="16457" y="19"/>
                  </a:cubicBezTo>
                  <a:cubicBezTo>
                    <a:pt x="16381" y="19"/>
                    <a:pt x="16381" y="19"/>
                    <a:pt x="16381" y="19"/>
                  </a:cubicBezTo>
                  <a:cubicBezTo>
                    <a:pt x="16324" y="38"/>
                    <a:pt x="16324" y="38"/>
                    <a:pt x="16324" y="38"/>
                  </a:cubicBezTo>
                  <a:cubicBezTo>
                    <a:pt x="16248" y="38"/>
                    <a:pt x="16248" y="38"/>
                    <a:pt x="16248" y="38"/>
                  </a:cubicBezTo>
                  <a:cubicBezTo>
                    <a:pt x="16190" y="58"/>
                    <a:pt x="16190" y="58"/>
                    <a:pt x="16190" y="58"/>
                  </a:cubicBezTo>
                  <a:cubicBezTo>
                    <a:pt x="16152" y="38"/>
                    <a:pt x="16152" y="38"/>
                    <a:pt x="16152" y="38"/>
                  </a:cubicBezTo>
                  <a:cubicBezTo>
                    <a:pt x="16133" y="58"/>
                    <a:pt x="16133" y="58"/>
                    <a:pt x="16133" y="58"/>
                  </a:cubicBezTo>
                  <a:cubicBezTo>
                    <a:pt x="16076" y="58"/>
                    <a:pt x="16076" y="58"/>
                    <a:pt x="16076" y="58"/>
                  </a:cubicBezTo>
                  <a:cubicBezTo>
                    <a:pt x="16000" y="38"/>
                    <a:pt x="16000" y="38"/>
                    <a:pt x="16000" y="38"/>
                  </a:cubicBezTo>
                  <a:cubicBezTo>
                    <a:pt x="15904" y="38"/>
                    <a:pt x="15904" y="38"/>
                    <a:pt x="15904" y="38"/>
                  </a:cubicBezTo>
                  <a:cubicBezTo>
                    <a:pt x="15848" y="58"/>
                    <a:pt x="15848" y="58"/>
                    <a:pt x="15848" y="58"/>
                  </a:cubicBezTo>
                  <a:cubicBezTo>
                    <a:pt x="15790" y="58"/>
                    <a:pt x="15790" y="58"/>
                    <a:pt x="15790" y="58"/>
                  </a:cubicBezTo>
                  <a:cubicBezTo>
                    <a:pt x="15733" y="77"/>
                    <a:pt x="15733" y="77"/>
                    <a:pt x="15733" y="77"/>
                  </a:cubicBezTo>
                  <a:cubicBezTo>
                    <a:pt x="15695" y="95"/>
                    <a:pt x="15695" y="95"/>
                    <a:pt x="15695" y="95"/>
                  </a:cubicBezTo>
                  <a:cubicBezTo>
                    <a:pt x="15638" y="95"/>
                    <a:pt x="15638" y="95"/>
                    <a:pt x="15638" y="95"/>
                  </a:cubicBezTo>
                  <a:cubicBezTo>
                    <a:pt x="15619" y="114"/>
                    <a:pt x="15619" y="114"/>
                    <a:pt x="15619" y="114"/>
                  </a:cubicBezTo>
                  <a:cubicBezTo>
                    <a:pt x="15543" y="153"/>
                    <a:pt x="15543" y="153"/>
                    <a:pt x="15543" y="153"/>
                  </a:cubicBezTo>
                  <a:cubicBezTo>
                    <a:pt x="15523" y="153"/>
                    <a:pt x="15523" y="153"/>
                    <a:pt x="15523" y="153"/>
                  </a:cubicBezTo>
                  <a:cubicBezTo>
                    <a:pt x="15486" y="153"/>
                    <a:pt x="15486" y="153"/>
                    <a:pt x="15486" y="153"/>
                  </a:cubicBezTo>
                  <a:cubicBezTo>
                    <a:pt x="15428" y="191"/>
                    <a:pt x="15428" y="191"/>
                    <a:pt x="15428" y="191"/>
                  </a:cubicBezTo>
                  <a:cubicBezTo>
                    <a:pt x="15409" y="210"/>
                    <a:pt x="15409" y="210"/>
                    <a:pt x="15409" y="210"/>
                  </a:cubicBezTo>
                  <a:cubicBezTo>
                    <a:pt x="15371" y="267"/>
                    <a:pt x="15371" y="267"/>
                    <a:pt x="15371" y="267"/>
                  </a:cubicBezTo>
                  <a:cubicBezTo>
                    <a:pt x="15333" y="286"/>
                    <a:pt x="15333" y="286"/>
                    <a:pt x="15333" y="286"/>
                  </a:cubicBezTo>
                  <a:cubicBezTo>
                    <a:pt x="15257" y="286"/>
                    <a:pt x="15257" y="286"/>
                    <a:pt x="15257" y="286"/>
                  </a:cubicBezTo>
                  <a:cubicBezTo>
                    <a:pt x="15219" y="286"/>
                    <a:pt x="15219" y="286"/>
                    <a:pt x="15219" y="286"/>
                  </a:cubicBezTo>
                  <a:cubicBezTo>
                    <a:pt x="15162" y="324"/>
                    <a:pt x="15162" y="324"/>
                    <a:pt x="15162" y="324"/>
                  </a:cubicBezTo>
                  <a:cubicBezTo>
                    <a:pt x="15105" y="362"/>
                    <a:pt x="15105" y="362"/>
                    <a:pt x="15105" y="362"/>
                  </a:cubicBezTo>
                  <a:cubicBezTo>
                    <a:pt x="15066" y="439"/>
                    <a:pt x="15066" y="439"/>
                    <a:pt x="15066" y="439"/>
                  </a:cubicBezTo>
                  <a:cubicBezTo>
                    <a:pt x="15010" y="457"/>
                    <a:pt x="15010" y="457"/>
                    <a:pt x="15010" y="457"/>
                  </a:cubicBezTo>
                  <a:cubicBezTo>
                    <a:pt x="14933" y="495"/>
                    <a:pt x="14933" y="495"/>
                    <a:pt x="14933" y="495"/>
                  </a:cubicBezTo>
                  <a:cubicBezTo>
                    <a:pt x="14895" y="515"/>
                    <a:pt x="14895" y="515"/>
                    <a:pt x="14895" y="515"/>
                  </a:cubicBezTo>
                  <a:cubicBezTo>
                    <a:pt x="14819" y="553"/>
                    <a:pt x="14819" y="553"/>
                    <a:pt x="14819" y="553"/>
                  </a:cubicBezTo>
                  <a:cubicBezTo>
                    <a:pt x="14761" y="591"/>
                    <a:pt x="14761" y="591"/>
                    <a:pt x="14761" y="591"/>
                  </a:cubicBezTo>
                  <a:cubicBezTo>
                    <a:pt x="14705" y="629"/>
                    <a:pt x="14705" y="629"/>
                    <a:pt x="14705" y="629"/>
                  </a:cubicBezTo>
                  <a:cubicBezTo>
                    <a:pt x="14685" y="648"/>
                    <a:pt x="14685" y="648"/>
                    <a:pt x="14685" y="648"/>
                  </a:cubicBezTo>
                  <a:cubicBezTo>
                    <a:pt x="14629" y="686"/>
                    <a:pt x="14629" y="686"/>
                    <a:pt x="14629" y="686"/>
                  </a:cubicBezTo>
                  <a:cubicBezTo>
                    <a:pt x="14571" y="724"/>
                    <a:pt x="14571" y="724"/>
                    <a:pt x="14571" y="724"/>
                  </a:cubicBezTo>
                  <a:cubicBezTo>
                    <a:pt x="14495" y="781"/>
                    <a:pt x="14495" y="781"/>
                    <a:pt x="14495" y="781"/>
                  </a:cubicBezTo>
                  <a:cubicBezTo>
                    <a:pt x="14457" y="820"/>
                    <a:pt x="14457" y="820"/>
                    <a:pt x="14457" y="820"/>
                  </a:cubicBezTo>
                  <a:cubicBezTo>
                    <a:pt x="14400" y="838"/>
                    <a:pt x="14400" y="838"/>
                    <a:pt x="14400" y="838"/>
                  </a:cubicBezTo>
                  <a:cubicBezTo>
                    <a:pt x="14362" y="876"/>
                    <a:pt x="14362" y="876"/>
                    <a:pt x="14362" y="876"/>
                  </a:cubicBezTo>
                  <a:cubicBezTo>
                    <a:pt x="14324" y="896"/>
                    <a:pt x="14324" y="896"/>
                    <a:pt x="14324" y="896"/>
                  </a:cubicBezTo>
                  <a:cubicBezTo>
                    <a:pt x="14304" y="896"/>
                    <a:pt x="14304" y="896"/>
                    <a:pt x="14304" y="896"/>
                  </a:cubicBezTo>
                  <a:cubicBezTo>
                    <a:pt x="14267" y="934"/>
                    <a:pt x="14267" y="934"/>
                    <a:pt x="14267" y="934"/>
                  </a:cubicBezTo>
                  <a:cubicBezTo>
                    <a:pt x="14209" y="972"/>
                    <a:pt x="14209" y="972"/>
                    <a:pt x="14209" y="972"/>
                  </a:cubicBezTo>
                  <a:cubicBezTo>
                    <a:pt x="14190" y="991"/>
                    <a:pt x="14190" y="991"/>
                    <a:pt x="14190" y="991"/>
                  </a:cubicBezTo>
                  <a:cubicBezTo>
                    <a:pt x="14171" y="991"/>
                    <a:pt x="14171" y="991"/>
                    <a:pt x="14171" y="991"/>
                  </a:cubicBezTo>
                  <a:cubicBezTo>
                    <a:pt x="14152" y="1029"/>
                    <a:pt x="14152" y="1029"/>
                    <a:pt x="14152" y="1029"/>
                  </a:cubicBezTo>
                  <a:cubicBezTo>
                    <a:pt x="14095" y="1048"/>
                    <a:pt x="14095" y="1048"/>
                    <a:pt x="14095" y="1048"/>
                  </a:cubicBezTo>
                  <a:cubicBezTo>
                    <a:pt x="14057" y="1086"/>
                    <a:pt x="14057" y="1086"/>
                    <a:pt x="14057" y="1086"/>
                  </a:cubicBezTo>
                  <a:cubicBezTo>
                    <a:pt x="14038" y="1105"/>
                    <a:pt x="14038" y="1105"/>
                    <a:pt x="14038" y="1105"/>
                  </a:cubicBezTo>
                  <a:cubicBezTo>
                    <a:pt x="14000" y="1143"/>
                    <a:pt x="14000" y="1143"/>
                    <a:pt x="14000" y="1143"/>
                  </a:cubicBezTo>
                  <a:cubicBezTo>
                    <a:pt x="13943" y="1162"/>
                    <a:pt x="13943" y="1162"/>
                    <a:pt x="13943" y="1162"/>
                  </a:cubicBezTo>
                  <a:cubicBezTo>
                    <a:pt x="13943" y="1201"/>
                    <a:pt x="13943" y="1201"/>
                    <a:pt x="13943" y="1201"/>
                  </a:cubicBezTo>
                  <a:cubicBezTo>
                    <a:pt x="13886" y="1219"/>
                    <a:pt x="13886" y="1219"/>
                    <a:pt x="13886" y="1219"/>
                  </a:cubicBezTo>
                  <a:cubicBezTo>
                    <a:pt x="13886" y="1238"/>
                    <a:pt x="13886" y="1238"/>
                    <a:pt x="13886" y="1238"/>
                  </a:cubicBezTo>
                  <a:cubicBezTo>
                    <a:pt x="13847" y="1257"/>
                    <a:pt x="13847" y="1257"/>
                    <a:pt x="13847" y="1257"/>
                  </a:cubicBezTo>
                  <a:cubicBezTo>
                    <a:pt x="13790" y="1296"/>
                    <a:pt x="13790" y="1296"/>
                    <a:pt x="13790" y="1296"/>
                  </a:cubicBezTo>
                  <a:cubicBezTo>
                    <a:pt x="13733" y="1315"/>
                    <a:pt x="13733" y="1315"/>
                    <a:pt x="13733" y="1315"/>
                  </a:cubicBezTo>
                  <a:cubicBezTo>
                    <a:pt x="13657" y="1353"/>
                    <a:pt x="13657" y="1353"/>
                    <a:pt x="13657" y="1353"/>
                  </a:cubicBezTo>
                  <a:cubicBezTo>
                    <a:pt x="13638" y="1372"/>
                    <a:pt x="13638" y="1372"/>
                    <a:pt x="13638" y="1372"/>
                  </a:cubicBezTo>
                  <a:cubicBezTo>
                    <a:pt x="13600" y="1391"/>
                    <a:pt x="13600" y="1391"/>
                    <a:pt x="13600" y="1391"/>
                  </a:cubicBezTo>
                  <a:cubicBezTo>
                    <a:pt x="13600" y="1429"/>
                    <a:pt x="13600" y="1429"/>
                    <a:pt x="13600" y="1429"/>
                  </a:cubicBezTo>
                  <a:cubicBezTo>
                    <a:pt x="13562" y="1448"/>
                    <a:pt x="13562" y="1448"/>
                    <a:pt x="13562" y="1448"/>
                  </a:cubicBezTo>
                  <a:cubicBezTo>
                    <a:pt x="13562" y="1486"/>
                    <a:pt x="13562" y="1486"/>
                    <a:pt x="13562" y="1486"/>
                  </a:cubicBezTo>
                  <a:cubicBezTo>
                    <a:pt x="13523" y="1486"/>
                    <a:pt x="13523" y="1486"/>
                    <a:pt x="13523" y="1486"/>
                  </a:cubicBezTo>
                  <a:cubicBezTo>
                    <a:pt x="13486" y="1505"/>
                    <a:pt x="13486" y="1505"/>
                    <a:pt x="13486" y="1505"/>
                  </a:cubicBezTo>
                  <a:cubicBezTo>
                    <a:pt x="13447" y="1505"/>
                    <a:pt x="13447" y="1505"/>
                    <a:pt x="13447" y="1505"/>
                  </a:cubicBezTo>
                  <a:cubicBezTo>
                    <a:pt x="13390" y="1524"/>
                    <a:pt x="13390" y="1524"/>
                    <a:pt x="13390" y="1524"/>
                  </a:cubicBezTo>
                  <a:cubicBezTo>
                    <a:pt x="13333" y="1543"/>
                    <a:pt x="13333" y="1543"/>
                    <a:pt x="13333" y="1543"/>
                  </a:cubicBezTo>
                  <a:cubicBezTo>
                    <a:pt x="13295" y="1543"/>
                    <a:pt x="13295" y="1543"/>
                    <a:pt x="13295" y="1543"/>
                  </a:cubicBezTo>
                  <a:cubicBezTo>
                    <a:pt x="13257" y="1562"/>
                    <a:pt x="13257" y="1562"/>
                    <a:pt x="13257" y="1562"/>
                  </a:cubicBezTo>
                  <a:cubicBezTo>
                    <a:pt x="13219" y="1581"/>
                    <a:pt x="13219" y="1581"/>
                    <a:pt x="13219" y="1581"/>
                  </a:cubicBezTo>
                  <a:cubicBezTo>
                    <a:pt x="13200" y="1600"/>
                    <a:pt x="13200" y="1600"/>
                    <a:pt x="13200" y="1600"/>
                  </a:cubicBezTo>
                  <a:cubicBezTo>
                    <a:pt x="13161" y="1619"/>
                    <a:pt x="13161" y="1619"/>
                    <a:pt x="13161" y="1619"/>
                  </a:cubicBezTo>
                  <a:cubicBezTo>
                    <a:pt x="13124" y="1638"/>
                    <a:pt x="13124" y="1638"/>
                    <a:pt x="13124" y="1638"/>
                  </a:cubicBezTo>
                  <a:cubicBezTo>
                    <a:pt x="13085" y="1695"/>
                    <a:pt x="13085" y="1695"/>
                    <a:pt x="13085" y="1695"/>
                  </a:cubicBezTo>
                  <a:cubicBezTo>
                    <a:pt x="13047" y="1734"/>
                    <a:pt x="13047" y="1734"/>
                    <a:pt x="13047" y="1734"/>
                  </a:cubicBezTo>
                  <a:cubicBezTo>
                    <a:pt x="12990" y="1791"/>
                    <a:pt x="12990" y="1791"/>
                    <a:pt x="12990" y="1791"/>
                  </a:cubicBezTo>
                  <a:cubicBezTo>
                    <a:pt x="12971" y="1829"/>
                    <a:pt x="12971" y="1829"/>
                    <a:pt x="12971" y="1829"/>
                  </a:cubicBezTo>
                  <a:cubicBezTo>
                    <a:pt x="12933" y="1867"/>
                    <a:pt x="12933" y="1867"/>
                    <a:pt x="12933" y="1867"/>
                  </a:cubicBezTo>
                  <a:cubicBezTo>
                    <a:pt x="12914" y="1924"/>
                    <a:pt x="12914" y="1924"/>
                    <a:pt x="12914" y="1924"/>
                  </a:cubicBezTo>
                  <a:cubicBezTo>
                    <a:pt x="12895" y="1962"/>
                    <a:pt x="12895" y="1962"/>
                    <a:pt x="12895" y="1962"/>
                  </a:cubicBezTo>
                  <a:cubicBezTo>
                    <a:pt x="12876" y="1981"/>
                    <a:pt x="12876" y="1981"/>
                    <a:pt x="12876" y="1981"/>
                  </a:cubicBezTo>
                  <a:cubicBezTo>
                    <a:pt x="12857" y="2000"/>
                    <a:pt x="12857" y="2000"/>
                    <a:pt x="12857" y="2000"/>
                  </a:cubicBezTo>
                  <a:cubicBezTo>
                    <a:pt x="12838" y="2019"/>
                    <a:pt x="12838" y="2019"/>
                    <a:pt x="12838" y="2019"/>
                  </a:cubicBezTo>
                  <a:cubicBezTo>
                    <a:pt x="12819" y="2039"/>
                    <a:pt x="12819" y="2039"/>
                    <a:pt x="12819" y="2039"/>
                  </a:cubicBezTo>
                  <a:cubicBezTo>
                    <a:pt x="12819" y="2058"/>
                    <a:pt x="12819" y="2058"/>
                    <a:pt x="12819" y="2058"/>
                  </a:cubicBezTo>
                  <a:cubicBezTo>
                    <a:pt x="12857" y="2076"/>
                    <a:pt x="12857" y="2076"/>
                    <a:pt x="12857" y="2076"/>
                  </a:cubicBezTo>
                  <a:cubicBezTo>
                    <a:pt x="12857" y="2115"/>
                    <a:pt x="12857" y="2115"/>
                    <a:pt x="12857" y="2115"/>
                  </a:cubicBezTo>
                  <a:cubicBezTo>
                    <a:pt x="12838" y="2153"/>
                    <a:pt x="12838" y="2153"/>
                    <a:pt x="12838" y="2153"/>
                  </a:cubicBezTo>
                  <a:cubicBezTo>
                    <a:pt x="12819" y="2153"/>
                    <a:pt x="12819" y="2153"/>
                    <a:pt x="12819" y="2153"/>
                  </a:cubicBezTo>
                  <a:cubicBezTo>
                    <a:pt x="12800" y="2153"/>
                    <a:pt x="12800" y="2153"/>
                    <a:pt x="12800" y="2153"/>
                  </a:cubicBezTo>
                  <a:cubicBezTo>
                    <a:pt x="12780" y="2134"/>
                    <a:pt x="12780" y="2134"/>
                    <a:pt x="12780" y="2134"/>
                  </a:cubicBezTo>
                  <a:cubicBezTo>
                    <a:pt x="12762" y="2115"/>
                    <a:pt x="12762" y="2115"/>
                    <a:pt x="12762" y="2115"/>
                  </a:cubicBezTo>
                  <a:cubicBezTo>
                    <a:pt x="12743" y="2095"/>
                    <a:pt x="12743" y="2095"/>
                    <a:pt x="12743" y="2095"/>
                  </a:cubicBezTo>
                  <a:cubicBezTo>
                    <a:pt x="12724" y="2095"/>
                    <a:pt x="12724" y="2095"/>
                    <a:pt x="12724" y="2095"/>
                  </a:cubicBezTo>
                  <a:cubicBezTo>
                    <a:pt x="12685" y="2115"/>
                    <a:pt x="12685" y="2115"/>
                    <a:pt x="12685" y="2115"/>
                  </a:cubicBezTo>
                  <a:cubicBezTo>
                    <a:pt x="12648" y="2115"/>
                    <a:pt x="12648" y="2115"/>
                    <a:pt x="12648" y="2115"/>
                  </a:cubicBezTo>
                  <a:cubicBezTo>
                    <a:pt x="12648" y="2153"/>
                    <a:pt x="12648" y="2153"/>
                    <a:pt x="12648" y="2153"/>
                  </a:cubicBezTo>
                  <a:cubicBezTo>
                    <a:pt x="12609" y="2153"/>
                    <a:pt x="12609" y="2153"/>
                    <a:pt x="12609" y="2153"/>
                  </a:cubicBezTo>
                  <a:cubicBezTo>
                    <a:pt x="12590" y="2172"/>
                    <a:pt x="12590" y="2172"/>
                    <a:pt x="12590" y="2172"/>
                  </a:cubicBezTo>
                  <a:cubicBezTo>
                    <a:pt x="12552" y="2191"/>
                    <a:pt x="12552" y="2191"/>
                    <a:pt x="12552" y="2191"/>
                  </a:cubicBezTo>
                  <a:cubicBezTo>
                    <a:pt x="12552" y="2210"/>
                    <a:pt x="12552" y="2210"/>
                    <a:pt x="12552" y="2210"/>
                  </a:cubicBezTo>
                  <a:cubicBezTo>
                    <a:pt x="12552" y="2229"/>
                    <a:pt x="12552" y="2229"/>
                    <a:pt x="12552" y="2229"/>
                  </a:cubicBezTo>
                  <a:cubicBezTo>
                    <a:pt x="12533" y="2286"/>
                    <a:pt x="12533" y="2286"/>
                    <a:pt x="12533" y="2286"/>
                  </a:cubicBezTo>
                  <a:cubicBezTo>
                    <a:pt x="12514" y="2305"/>
                    <a:pt x="12514" y="2305"/>
                    <a:pt x="12514" y="2305"/>
                  </a:cubicBezTo>
                  <a:cubicBezTo>
                    <a:pt x="12495" y="2324"/>
                    <a:pt x="12495" y="2324"/>
                    <a:pt x="12495" y="2324"/>
                  </a:cubicBezTo>
                  <a:cubicBezTo>
                    <a:pt x="12476" y="2381"/>
                    <a:pt x="12476" y="2381"/>
                    <a:pt x="12476" y="2381"/>
                  </a:cubicBezTo>
                  <a:cubicBezTo>
                    <a:pt x="12476" y="2476"/>
                    <a:pt x="12476" y="2476"/>
                    <a:pt x="12476" y="2476"/>
                  </a:cubicBezTo>
                  <a:cubicBezTo>
                    <a:pt x="12438" y="2515"/>
                    <a:pt x="12438" y="2515"/>
                    <a:pt x="12438" y="2515"/>
                  </a:cubicBezTo>
                  <a:cubicBezTo>
                    <a:pt x="12419" y="2534"/>
                    <a:pt x="12419" y="2534"/>
                    <a:pt x="12419" y="2534"/>
                  </a:cubicBezTo>
                  <a:cubicBezTo>
                    <a:pt x="12362" y="2534"/>
                    <a:pt x="12362" y="2534"/>
                    <a:pt x="12362" y="2534"/>
                  </a:cubicBezTo>
                  <a:cubicBezTo>
                    <a:pt x="12323" y="2591"/>
                    <a:pt x="12323" y="2591"/>
                    <a:pt x="12323" y="2591"/>
                  </a:cubicBezTo>
                  <a:cubicBezTo>
                    <a:pt x="12323" y="2552"/>
                    <a:pt x="12323" y="2552"/>
                    <a:pt x="12323" y="2552"/>
                  </a:cubicBezTo>
                  <a:cubicBezTo>
                    <a:pt x="12286" y="2496"/>
                    <a:pt x="12286" y="2496"/>
                    <a:pt x="12286" y="2496"/>
                  </a:cubicBezTo>
                  <a:cubicBezTo>
                    <a:pt x="12228" y="2515"/>
                    <a:pt x="12228" y="2515"/>
                    <a:pt x="12228" y="2515"/>
                  </a:cubicBezTo>
                  <a:cubicBezTo>
                    <a:pt x="12171" y="2515"/>
                    <a:pt x="12171" y="2515"/>
                    <a:pt x="12171" y="2515"/>
                  </a:cubicBezTo>
                  <a:cubicBezTo>
                    <a:pt x="12095" y="2496"/>
                    <a:pt x="12095" y="2496"/>
                    <a:pt x="12095" y="2496"/>
                  </a:cubicBezTo>
                  <a:cubicBezTo>
                    <a:pt x="11923" y="2515"/>
                    <a:pt x="11923" y="2515"/>
                    <a:pt x="11923" y="2515"/>
                  </a:cubicBezTo>
                  <a:cubicBezTo>
                    <a:pt x="11809" y="2515"/>
                    <a:pt x="11809" y="2515"/>
                    <a:pt x="11809" y="2515"/>
                  </a:cubicBezTo>
                  <a:cubicBezTo>
                    <a:pt x="11752" y="2515"/>
                    <a:pt x="11752" y="2515"/>
                    <a:pt x="11752" y="2515"/>
                  </a:cubicBezTo>
                  <a:cubicBezTo>
                    <a:pt x="11676" y="2552"/>
                    <a:pt x="11676" y="2552"/>
                    <a:pt x="11676" y="2552"/>
                  </a:cubicBezTo>
                  <a:cubicBezTo>
                    <a:pt x="11619" y="2552"/>
                    <a:pt x="11619" y="2552"/>
                    <a:pt x="11619" y="2552"/>
                  </a:cubicBezTo>
                  <a:cubicBezTo>
                    <a:pt x="11600" y="2610"/>
                    <a:pt x="11600" y="2610"/>
                    <a:pt x="11600" y="2610"/>
                  </a:cubicBezTo>
                  <a:cubicBezTo>
                    <a:pt x="11619" y="2629"/>
                    <a:pt x="11619" y="2629"/>
                    <a:pt x="11619" y="2629"/>
                  </a:cubicBezTo>
                  <a:cubicBezTo>
                    <a:pt x="11619" y="2724"/>
                    <a:pt x="11619" y="2724"/>
                    <a:pt x="11619" y="2724"/>
                  </a:cubicBezTo>
                  <a:cubicBezTo>
                    <a:pt x="11581" y="2648"/>
                    <a:pt x="11581" y="2648"/>
                    <a:pt x="11581" y="2648"/>
                  </a:cubicBezTo>
                  <a:cubicBezTo>
                    <a:pt x="11561" y="2610"/>
                    <a:pt x="11561" y="2610"/>
                    <a:pt x="11561" y="2610"/>
                  </a:cubicBezTo>
                  <a:cubicBezTo>
                    <a:pt x="11524" y="2591"/>
                    <a:pt x="11524" y="2591"/>
                    <a:pt x="11524" y="2591"/>
                  </a:cubicBezTo>
                  <a:cubicBezTo>
                    <a:pt x="11505" y="2591"/>
                    <a:pt x="11505" y="2591"/>
                    <a:pt x="11505" y="2591"/>
                  </a:cubicBezTo>
                  <a:cubicBezTo>
                    <a:pt x="11466" y="2610"/>
                    <a:pt x="11466" y="2610"/>
                    <a:pt x="11466" y="2610"/>
                  </a:cubicBezTo>
                  <a:cubicBezTo>
                    <a:pt x="11428" y="2610"/>
                    <a:pt x="11428" y="2610"/>
                    <a:pt x="11428" y="2610"/>
                  </a:cubicBezTo>
                  <a:cubicBezTo>
                    <a:pt x="11409" y="2610"/>
                    <a:pt x="11409" y="2610"/>
                    <a:pt x="11409" y="2610"/>
                  </a:cubicBezTo>
                  <a:cubicBezTo>
                    <a:pt x="11371" y="2610"/>
                    <a:pt x="11371" y="2610"/>
                    <a:pt x="11371" y="2610"/>
                  </a:cubicBezTo>
                  <a:cubicBezTo>
                    <a:pt x="11352" y="2610"/>
                    <a:pt x="11352" y="2610"/>
                    <a:pt x="11352" y="2610"/>
                  </a:cubicBezTo>
                  <a:cubicBezTo>
                    <a:pt x="11314" y="2591"/>
                    <a:pt x="11314" y="2591"/>
                    <a:pt x="11314" y="2591"/>
                  </a:cubicBezTo>
                  <a:cubicBezTo>
                    <a:pt x="11257" y="2552"/>
                    <a:pt x="11257" y="2552"/>
                    <a:pt x="11257" y="2552"/>
                  </a:cubicBezTo>
                  <a:cubicBezTo>
                    <a:pt x="11180" y="2496"/>
                    <a:pt x="11180" y="2496"/>
                    <a:pt x="11180" y="2496"/>
                  </a:cubicBezTo>
                  <a:cubicBezTo>
                    <a:pt x="11124" y="2457"/>
                    <a:pt x="11124" y="2457"/>
                    <a:pt x="11124" y="2457"/>
                  </a:cubicBezTo>
                  <a:cubicBezTo>
                    <a:pt x="11066" y="2438"/>
                    <a:pt x="11066" y="2438"/>
                    <a:pt x="11066" y="2438"/>
                  </a:cubicBezTo>
                  <a:cubicBezTo>
                    <a:pt x="10971" y="2400"/>
                    <a:pt x="10971" y="2400"/>
                    <a:pt x="10971" y="2400"/>
                  </a:cubicBezTo>
                  <a:cubicBezTo>
                    <a:pt x="10838" y="2400"/>
                    <a:pt x="10838" y="2400"/>
                    <a:pt x="10838" y="2400"/>
                  </a:cubicBezTo>
                  <a:cubicBezTo>
                    <a:pt x="10781" y="2496"/>
                    <a:pt x="10781" y="2496"/>
                    <a:pt x="10781" y="2496"/>
                  </a:cubicBezTo>
                  <a:cubicBezTo>
                    <a:pt x="10819" y="2552"/>
                    <a:pt x="10819" y="2552"/>
                    <a:pt x="10819" y="2552"/>
                  </a:cubicBezTo>
                  <a:cubicBezTo>
                    <a:pt x="10838" y="2667"/>
                    <a:pt x="10838" y="2667"/>
                    <a:pt x="10838" y="2667"/>
                  </a:cubicBezTo>
                  <a:cubicBezTo>
                    <a:pt x="10895" y="2705"/>
                    <a:pt x="10895" y="2705"/>
                    <a:pt x="10895" y="2705"/>
                  </a:cubicBezTo>
                  <a:cubicBezTo>
                    <a:pt x="10914" y="2781"/>
                    <a:pt x="10914" y="2781"/>
                    <a:pt x="10914" y="2781"/>
                  </a:cubicBezTo>
                  <a:cubicBezTo>
                    <a:pt x="11048" y="2915"/>
                    <a:pt x="11048" y="2915"/>
                    <a:pt x="11048" y="2915"/>
                  </a:cubicBezTo>
                  <a:cubicBezTo>
                    <a:pt x="11085" y="3029"/>
                    <a:pt x="11085" y="3029"/>
                    <a:pt x="11085" y="3029"/>
                  </a:cubicBezTo>
                  <a:cubicBezTo>
                    <a:pt x="11124" y="3086"/>
                    <a:pt x="11124" y="3086"/>
                    <a:pt x="11124" y="3086"/>
                  </a:cubicBezTo>
                  <a:cubicBezTo>
                    <a:pt x="11162" y="3219"/>
                    <a:pt x="11162" y="3219"/>
                    <a:pt x="11162" y="3219"/>
                  </a:cubicBezTo>
                  <a:cubicBezTo>
                    <a:pt x="11143" y="3314"/>
                    <a:pt x="11143" y="3314"/>
                    <a:pt x="11143" y="3314"/>
                  </a:cubicBezTo>
                  <a:cubicBezTo>
                    <a:pt x="11104" y="3372"/>
                    <a:pt x="11104" y="3372"/>
                    <a:pt x="11104" y="3372"/>
                  </a:cubicBezTo>
                  <a:cubicBezTo>
                    <a:pt x="11009" y="3429"/>
                    <a:pt x="11009" y="3429"/>
                    <a:pt x="11009" y="3429"/>
                  </a:cubicBezTo>
                  <a:cubicBezTo>
                    <a:pt x="10971" y="3505"/>
                    <a:pt x="10971" y="3505"/>
                    <a:pt x="10971" y="3505"/>
                  </a:cubicBezTo>
                  <a:cubicBezTo>
                    <a:pt x="10933" y="3600"/>
                    <a:pt x="10933" y="3600"/>
                    <a:pt x="10933" y="3600"/>
                  </a:cubicBezTo>
                  <a:cubicBezTo>
                    <a:pt x="10857" y="3695"/>
                    <a:pt x="10857" y="3695"/>
                    <a:pt x="10857" y="3695"/>
                  </a:cubicBezTo>
                  <a:cubicBezTo>
                    <a:pt x="10781" y="3791"/>
                    <a:pt x="10781" y="3791"/>
                    <a:pt x="10781" y="3791"/>
                  </a:cubicBezTo>
                  <a:cubicBezTo>
                    <a:pt x="10704" y="3867"/>
                    <a:pt x="10704" y="3867"/>
                    <a:pt x="10704" y="3867"/>
                  </a:cubicBezTo>
                  <a:cubicBezTo>
                    <a:pt x="10647" y="3924"/>
                    <a:pt x="10647" y="3924"/>
                    <a:pt x="10647" y="3924"/>
                  </a:cubicBezTo>
                  <a:cubicBezTo>
                    <a:pt x="10628" y="3962"/>
                    <a:pt x="10628" y="3962"/>
                    <a:pt x="10628" y="3962"/>
                  </a:cubicBezTo>
                  <a:cubicBezTo>
                    <a:pt x="10628" y="4039"/>
                    <a:pt x="10628" y="4039"/>
                    <a:pt x="10628" y="4039"/>
                  </a:cubicBezTo>
                  <a:cubicBezTo>
                    <a:pt x="10628" y="4057"/>
                    <a:pt x="10628" y="4057"/>
                    <a:pt x="10628" y="4057"/>
                  </a:cubicBezTo>
                  <a:cubicBezTo>
                    <a:pt x="10609" y="4096"/>
                    <a:pt x="10609" y="4096"/>
                    <a:pt x="10609" y="4096"/>
                  </a:cubicBezTo>
                  <a:cubicBezTo>
                    <a:pt x="10571" y="4115"/>
                    <a:pt x="10571" y="4115"/>
                    <a:pt x="10571" y="4115"/>
                  </a:cubicBezTo>
                  <a:cubicBezTo>
                    <a:pt x="10533" y="4153"/>
                    <a:pt x="10533" y="4153"/>
                    <a:pt x="10533" y="4153"/>
                  </a:cubicBezTo>
                  <a:cubicBezTo>
                    <a:pt x="10495" y="4191"/>
                    <a:pt x="10495" y="4191"/>
                    <a:pt x="10495" y="4191"/>
                  </a:cubicBezTo>
                  <a:cubicBezTo>
                    <a:pt x="10457" y="4191"/>
                    <a:pt x="10457" y="4191"/>
                    <a:pt x="10457" y="4191"/>
                  </a:cubicBezTo>
                  <a:cubicBezTo>
                    <a:pt x="10438" y="4229"/>
                    <a:pt x="10438" y="4229"/>
                    <a:pt x="10438" y="4229"/>
                  </a:cubicBezTo>
                  <a:cubicBezTo>
                    <a:pt x="10381" y="4248"/>
                    <a:pt x="10381" y="4248"/>
                    <a:pt x="10381" y="4248"/>
                  </a:cubicBezTo>
                  <a:cubicBezTo>
                    <a:pt x="10342" y="4229"/>
                    <a:pt x="10342" y="4229"/>
                    <a:pt x="10342" y="4229"/>
                  </a:cubicBezTo>
                  <a:cubicBezTo>
                    <a:pt x="10286" y="4229"/>
                    <a:pt x="10286" y="4229"/>
                    <a:pt x="10286" y="4229"/>
                  </a:cubicBezTo>
                  <a:cubicBezTo>
                    <a:pt x="10228" y="4286"/>
                    <a:pt x="10228" y="4286"/>
                    <a:pt x="10228" y="4286"/>
                  </a:cubicBezTo>
                  <a:cubicBezTo>
                    <a:pt x="10209" y="4343"/>
                    <a:pt x="10209" y="4343"/>
                    <a:pt x="10209" y="4343"/>
                  </a:cubicBezTo>
                  <a:cubicBezTo>
                    <a:pt x="10190" y="4343"/>
                    <a:pt x="10190" y="4343"/>
                    <a:pt x="10190" y="4343"/>
                  </a:cubicBezTo>
                  <a:cubicBezTo>
                    <a:pt x="10133" y="4362"/>
                    <a:pt x="10133" y="4362"/>
                    <a:pt x="10133" y="4362"/>
                  </a:cubicBezTo>
                  <a:cubicBezTo>
                    <a:pt x="10133" y="4381"/>
                    <a:pt x="10133" y="4381"/>
                    <a:pt x="10133" y="4381"/>
                  </a:cubicBezTo>
                  <a:cubicBezTo>
                    <a:pt x="10114" y="4381"/>
                    <a:pt x="10114" y="4381"/>
                    <a:pt x="10114" y="4381"/>
                  </a:cubicBezTo>
                  <a:cubicBezTo>
                    <a:pt x="10095" y="4401"/>
                    <a:pt x="10095" y="4401"/>
                    <a:pt x="10095" y="4401"/>
                  </a:cubicBezTo>
                  <a:cubicBezTo>
                    <a:pt x="10076" y="4419"/>
                    <a:pt x="10076" y="4419"/>
                    <a:pt x="10076" y="4419"/>
                  </a:cubicBezTo>
                  <a:cubicBezTo>
                    <a:pt x="10038" y="4438"/>
                    <a:pt x="10038" y="4438"/>
                    <a:pt x="10038" y="4438"/>
                  </a:cubicBezTo>
                  <a:cubicBezTo>
                    <a:pt x="10000" y="4457"/>
                    <a:pt x="10000" y="4457"/>
                    <a:pt x="10000" y="4457"/>
                  </a:cubicBezTo>
                  <a:cubicBezTo>
                    <a:pt x="9961" y="4477"/>
                    <a:pt x="9961" y="4477"/>
                    <a:pt x="9961" y="4477"/>
                  </a:cubicBezTo>
                  <a:cubicBezTo>
                    <a:pt x="9961" y="4533"/>
                    <a:pt x="9961" y="4533"/>
                    <a:pt x="9961" y="4533"/>
                  </a:cubicBezTo>
                  <a:cubicBezTo>
                    <a:pt x="9924" y="4553"/>
                    <a:pt x="9924" y="4553"/>
                    <a:pt x="9924" y="4553"/>
                  </a:cubicBezTo>
                  <a:cubicBezTo>
                    <a:pt x="9905" y="4572"/>
                    <a:pt x="9905" y="4572"/>
                    <a:pt x="9905" y="4572"/>
                  </a:cubicBezTo>
                  <a:cubicBezTo>
                    <a:pt x="9866" y="4572"/>
                    <a:pt x="9866" y="4572"/>
                    <a:pt x="9866" y="4572"/>
                  </a:cubicBezTo>
                  <a:cubicBezTo>
                    <a:pt x="9847" y="4553"/>
                    <a:pt x="9847" y="4553"/>
                    <a:pt x="9847" y="4553"/>
                  </a:cubicBezTo>
                  <a:cubicBezTo>
                    <a:pt x="9828" y="4553"/>
                    <a:pt x="9828" y="4553"/>
                    <a:pt x="9828" y="4553"/>
                  </a:cubicBezTo>
                  <a:cubicBezTo>
                    <a:pt x="9809" y="4572"/>
                    <a:pt x="9809" y="4572"/>
                    <a:pt x="9809" y="4572"/>
                  </a:cubicBezTo>
                  <a:cubicBezTo>
                    <a:pt x="9790" y="4572"/>
                    <a:pt x="9790" y="4572"/>
                    <a:pt x="9790" y="4572"/>
                  </a:cubicBezTo>
                  <a:cubicBezTo>
                    <a:pt x="9790" y="4591"/>
                    <a:pt x="9790" y="4591"/>
                    <a:pt x="9790" y="4591"/>
                  </a:cubicBezTo>
                  <a:cubicBezTo>
                    <a:pt x="9790" y="4610"/>
                    <a:pt x="9790" y="4610"/>
                    <a:pt x="9790" y="4610"/>
                  </a:cubicBezTo>
                  <a:cubicBezTo>
                    <a:pt x="9790" y="4629"/>
                    <a:pt x="9790" y="4629"/>
                    <a:pt x="9790" y="4629"/>
                  </a:cubicBezTo>
                  <a:cubicBezTo>
                    <a:pt x="9752" y="4648"/>
                    <a:pt x="9752" y="4648"/>
                    <a:pt x="9752" y="4648"/>
                  </a:cubicBezTo>
                  <a:cubicBezTo>
                    <a:pt x="9695" y="4667"/>
                    <a:pt x="9695" y="4667"/>
                    <a:pt x="9695" y="4667"/>
                  </a:cubicBezTo>
                  <a:cubicBezTo>
                    <a:pt x="9657" y="4686"/>
                    <a:pt x="9657" y="4686"/>
                    <a:pt x="9657" y="4686"/>
                  </a:cubicBezTo>
                  <a:cubicBezTo>
                    <a:pt x="9638" y="4782"/>
                    <a:pt x="9638" y="4782"/>
                    <a:pt x="9638" y="4782"/>
                  </a:cubicBezTo>
                  <a:cubicBezTo>
                    <a:pt x="9657" y="4800"/>
                    <a:pt x="9657" y="4800"/>
                    <a:pt x="9657" y="4800"/>
                  </a:cubicBezTo>
                  <a:cubicBezTo>
                    <a:pt x="9714" y="4800"/>
                    <a:pt x="9714" y="4800"/>
                    <a:pt x="9714" y="4800"/>
                  </a:cubicBezTo>
                  <a:cubicBezTo>
                    <a:pt x="9733" y="4800"/>
                    <a:pt x="9733" y="4800"/>
                    <a:pt x="9733" y="4800"/>
                  </a:cubicBezTo>
                  <a:cubicBezTo>
                    <a:pt x="9752" y="4838"/>
                    <a:pt x="9752" y="4838"/>
                    <a:pt x="9752" y="4838"/>
                  </a:cubicBezTo>
                  <a:cubicBezTo>
                    <a:pt x="9733" y="4896"/>
                    <a:pt x="9733" y="4896"/>
                    <a:pt x="9733" y="4896"/>
                  </a:cubicBezTo>
                  <a:cubicBezTo>
                    <a:pt x="9714" y="4914"/>
                    <a:pt x="9714" y="4914"/>
                    <a:pt x="9714" y="4914"/>
                  </a:cubicBezTo>
                  <a:cubicBezTo>
                    <a:pt x="9714" y="4953"/>
                    <a:pt x="9714" y="4953"/>
                    <a:pt x="9714" y="4953"/>
                  </a:cubicBezTo>
                  <a:cubicBezTo>
                    <a:pt x="9733" y="4991"/>
                    <a:pt x="9733" y="4991"/>
                    <a:pt x="9733" y="4991"/>
                  </a:cubicBezTo>
                  <a:cubicBezTo>
                    <a:pt x="9752" y="5010"/>
                    <a:pt x="9752" y="5010"/>
                    <a:pt x="9752" y="5010"/>
                  </a:cubicBezTo>
                  <a:cubicBezTo>
                    <a:pt x="9771" y="5029"/>
                    <a:pt x="9771" y="5029"/>
                    <a:pt x="9771" y="5029"/>
                  </a:cubicBezTo>
                  <a:cubicBezTo>
                    <a:pt x="9809" y="5029"/>
                    <a:pt x="9809" y="5029"/>
                    <a:pt x="9809" y="5029"/>
                  </a:cubicBezTo>
                  <a:cubicBezTo>
                    <a:pt x="9847" y="5067"/>
                    <a:pt x="9847" y="5067"/>
                    <a:pt x="9847" y="5067"/>
                  </a:cubicBezTo>
                  <a:cubicBezTo>
                    <a:pt x="9885" y="5086"/>
                    <a:pt x="9885" y="5086"/>
                    <a:pt x="9885" y="5086"/>
                  </a:cubicBezTo>
                  <a:cubicBezTo>
                    <a:pt x="9924" y="5124"/>
                    <a:pt x="9924" y="5124"/>
                    <a:pt x="9924" y="5124"/>
                  </a:cubicBezTo>
                  <a:cubicBezTo>
                    <a:pt x="9981" y="5200"/>
                    <a:pt x="9981" y="5200"/>
                    <a:pt x="9981" y="5200"/>
                  </a:cubicBezTo>
                  <a:cubicBezTo>
                    <a:pt x="10000" y="5200"/>
                    <a:pt x="10000" y="5200"/>
                    <a:pt x="10000" y="5200"/>
                  </a:cubicBezTo>
                  <a:cubicBezTo>
                    <a:pt x="10038" y="5239"/>
                    <a:pt x="10038" y="5239"/>
                    <a:pt x="10038" y="5239"/>
                  </a:cubicBezTo>
                  <a:cubicBezTo>
                    <a:pt x="10057" y="5277"/>
                    <a:pt x="10057" y="5277"/>
                    <a:pt x="10057" y="5277"/>
                  </a:cubicBezTo>
                  <a:cubicBezTo>
                    <a:pt x="10133" y="5295"/>
                    <a:pt x="10133" y="5295"/>
                    <a:pt x="10133" y="5295"/>
                  </a:cubicBezTo>
                  <a:cubicBezTo>
                    <a:pt x="10152" y="5315"/>
                    <a:pt x="10152" y="5315"/>
                    <a:pt x="10152" y="5315"/>
                  </a:cubicBezTo>
                  <a:cubicBezTo>
                    <a:pt x="10190" y="5315"/>
                    <a:pt x="10190" y="5315"/>
                    <a:pt x="10190" y="5315"/>
                  </a:cubicBezTo>
                  <a:cubicBezTo>
                    <a:pt x="10171" y="5353"/>
                    <a:pt x="10171" y="5353"/>
                    <a:pt x="10171" y="5353"/>
                  </a:cubicBezTo>
                  <a:cubicBezTo>
                    <a:pt x="10171" y="5372"/>
                    <a:pt x="10171" y="5372"/>
                    <a:pt x="10171" y="5372"/>
                  </a:cubicBezTo>
                  <a:cubicBezTo>
                    <a:pt x="10152" y="5429"/>
                    <a:pt x="10152" y="5429"/>
                    <a:pt x="10152" y="5429"/>
                  </a:cubicBezTo>
                  <a:cubicBezTo>
                    <a:pt x="10152" y="5467"/>
                    <a:pt x="10152" y="5467"/>
                    <a:pt x="10152" y="5467"/>
                  </a:cubicBezTo>
                  <a:cubicBezTo>
                    <a:pt x="10171" y="5505"/>
                    <a:pt x="10171" y="5505"/>
                    <a:pt x="10171" y="5505"/>
                  </a:cubicBezTo>
                  <a:cubicBezTo>
                    <a:pt x="10209" y="5562"/>
                    <a:pt x="10209" y="5562"/>
                    <a:pt x="10209" y="5562"/>
                  </a:cubicBezTo>
                  <a:cubicBezTo>
                    <a:pt x="10266" y="5620"/>
                    <a:pt x="10266" y="5620"/>
                    <a:pt x="10266" y="5620"/>
                  </a:cubicBezTo>
                  <a:cubicBezTo>
                    <a:pt x="10286" y="5657"/>
                    <a:pt x="10286" y="5657"/>
                    <a:pt x="10286" y="5657"/>
                  </a:cubicBezTo>
                  <a:cubicBezTo>
                    <a:pt x="10304" y="5696"/>
                    <a:pt x="10304" y="5696"/>
                    <a:pt x="10304" y="5696"/>
                  </a:cubicBezTo>
                  <a:cubicBezTo>
                    <a:pt x="10304" y="5734"/>
                    <a:pt x="10304" y="5734"/>
                    <a:pt x="10304" y="5734"/>
                  </a:cubicBezTo>
                  <a:cubicBezTo>
                    <a:pt x="10323" y="5772"/>
                    <a:pt x="10323" y="5772"/>
                    <a:pt x="10323" y="5772"/>
                  </a:cubicBezTo>
                  <a:cubicBezTo>
                    <a:pt x="10342" y="5791"/>
                    <a:pt x="10342" y="5791"/>
                    <a:pt x="10342" y="5791"/>
                  </a:cubicBezTo>
                  <a:cubicBezTo>
                    <a:pt x="10342" y="5810"/>
                    <a:pt x="10342" y="5810"/>
                    <a:pt x="10342" y="5810"/>
                  </a:cubicBezTo>
                  <a:cubicBezTo>
                    <a:pt x="10323" y="5829"/>
                    <a:pt x="10323" y="5829"/>
                    <a:pt x="10323" y="5829"/>
                  </a:cubicBezTo>
                  <a:cubicBezTo>
                    <a:pt x="10286" y="5867"/>
                    <a:pt x="10286" y="5867"/>
                    <a:pt x="10286" y="5867"/>
                  </a:cubicBezTo>
                  <a:cubicBezTo>
                    <a:pt x="10247" y="5905"/>
                    <a:pt x="10247" y="5905"/>
                    <a:pt x="10247" y="5905"/>
                  </a:cubicBezTo>
                  <a:cubicBezTo>
                    <a:pt x="10247" y="5981"/>
                    <a:pt x="10247" y="5981"/>
                    <a:pt x="10247" y="5981"/>
                  </a:cubicBezTo>
                  <a:cubicBezTo>
                    <a:pt x="10247" y="6038"/>
                    <a:pt x="10247" y="6038"/>
                    <a:pt x="10247" y="6038"/>
                  </a:cubicBezTo>
                  <a:cubicBezTo>
                    <a:pt x="10228" y="6077"/>
                    <a:pt x="10228" y="6077"/>
                    <a:pt x="10228" y="6077"/>
                  </a:cubicBezTo>
                  <a:cubicBezTo>
                    <a:pt x="10209" y="6115"/>
                    <a:pt x="10209" y="6115"/>
                    <a:pt x="10209" y="6115"/>
                  </a:cubicBezTo>
                  <a:cubicBezTo>
                    <a:pt x="10190" y="6153"/>
                    <a:pt x="10190" y="6153"/>
                    <a:pt x="10190" y="6153"/>
                  </a:cubicBezTo>
                  <a:cubicBezTo>
                    <a:pt x="10190" y="6248"/>
                    <a:pt x="10190" y="6248"/>
                    <a:pt x="10190" y="6248"/>
                  </a:cubicBezTo>
                  <a:cubicBezTo>
                    <a:pt x="10171" y="6248"/>
                    <a:pt x="10171" y="6248"/>
                    <a:pt x="10171" y="6248"/>
                  </a:cubicBezTo>
                  <a:cubicBezTo>
                    <a:pt x="10171" y="6343"/>
                    <a:pt x="10171" y="6343"/>
                    <a:pt x="10171" y="6343"/>
                  </a:cubicBezTo>
                  <a:cubicBezTo>
                    <a:pt x="10152" y="6343"/>
                    <a:pt x="10152" y="6343"/>
                    <a:pt x="10152" y="6343"/>
                  </a:cubicBezTo>
                  <a:cubicBezTo>
                    <a:pt x="10152" y="6267"/>
                    <a:pt x="10152" y="6267"/>
                    <a:pt x="10152" y="6267"/>
                  </a:cubicBezTo>
                  <a:cubicBezTo>
                    <a:pt x="10133" y="6229"/>
                    <a:pt x="10133" y="6229"/>
                    <a:pt x="10133" y="6229"/>
                  </a:cubicBezTo>
                  <a:cubicBezTo>
                    <a:pt x="10133" y="6191"/>
                    <a:pt x="10133" y="6191"/>
                    <a:pt x="10133" y="6191"/>
                  </a:cubicBezTo>
                  <a:cubicBezTo>
                    <a:pt x="10133" y="6172"/>
                    <a:pt x="10133" y="6172"/>
                    <a:pt x="10133" y="6172"/>
                  </a:cubicBezTo>
                  <a:cubicBezTo>
                    <a:pt x="10133" y="6115"/>
                    <a:pt x="10133" y="6115"/>
                    <a:pt x="10133" y="6115"/>
                  </a:cubicBezTo>
                  <a:cubicBezTo>
                    <a:pt x="10133" y="6057"/>
                    <a:pt x="10133" y="6057"/>
                    <a:pt x="10133" y="6057"/>
                  </a:cubicBezTo>
                  <a:cubicBezTo>
                    <a:pt x="10152" y="6020"/>
                    <a:pt x="10152" y="6020"/>
                    <a:pt x="10152" y="6020"/>
                  </a:cubicBezTo>
                  <a:cubicBezTo>
                    <a:pt x="10152" y="5962"/>
                    <a:pt x="10152" y="5962"/>
                    <a:pt x="10152" y="5962"/>
                  </a:cubicBezTo>
                  <a:cubicBezTo>
                    <a:pt x="10114" y="5924"/>
                    <a:pt x="10114" y="5924"/>
                    <a:pt x="10114" y="5924"/>
                  </a:cubicBezTo>
                  <a:cubicBezTo>
                    <a:pt x="10095" y="5829"/>
                    <a:pt x="10095" y="5829"/>
                    <a:pt x="10095" y="5829"/>
                  </a:cubicBezTo>
                  <a:cubicBezTo>
                    <a:pt x="10114" y="5810"/>
                    <a:pt x="10114" y="5810"/>
                    <a:pt x="10114" y="5810"/>
                  </a:cubicBezTo>
                  <a:cubicBezTo>
                    <a:pt x="10114" y="5791"/>
                    <a:pt x="10114" y="5791"/>
                    <a:pt x="10114" y="5791"/>
                  </a:cubicBezTo>
                  <a:cubicBezTo>
                    <a:pt x="10114" y="5772"/>
                    <a:pt x="10114" y="5772"/>
                    <a:pt x="10114" y="5772"/>
                  </a:cubicBezTo>
                  <a:cubicBezTo>
                    <a:pt x="10076" y="5772"/>
                    <a:pt x="10076" y="5772"/>
                    <a:pt x="10076" y="5772"/>
                  </a:cubicBezTo>
                  <a:cubicBezTo>
                    <a:pt x="10038" y="5734"/>
                    <a:pt x="10038" y="5734"/>
                    <a:pt x="10038" y="5734"/>
                  </a:cubicBezTo>
                  <a:cubicBezTo>
                    <a:pt x="10057" y="5715"/>
                    <a:pt x="10057" y="5715"/>
                    <a:pt x="10057" y="5715"/>
                  </a:cubicBezTo>
                  <a:cubicBezTo>
                    <a:pt x="10057" y="5676"/>
                    <a:pt x="10057" y="5676"/>
                    <a:pt x="10057" y="5676"/>
                  </a:cubicBezTo>
                  <a:cubicBezTo>
                    <a:pt x="10057" y="5639"/>
                    <a:pt x="10057" y="5639"/>
                    <a:pt x="10057" y="5639"/>
                  </a:cubicBezTo>
                  <a:cubicBezTo>
                    <a:pt x="10038" y="5600"/>
                    <a:pt x="10038" y="5600"/>
                    <a:pt x="10038" y="5600"/>
                  </a:cubicBezTo>
                  <a:cubicBezTo>
                    <a:pt x="10019" y="5581"/>
                    <a:pt x="10019" y="5581"/>
                    <a:pt x="10019" y="5581"/>
                  </a:cubicBezTo>
                  <a:cubicBezTo>
                    <a:pt x="10019" y="5543"/>
                    <a:pt x="10019" y="5543"/>
                    <a:pt x="10019" y="5543"/>
                  </a:cubicBezTo>
                  <a:cubicBezTo>
                    <a:pt x="10000" y="5524"/>
                    <a:pt x="10000" y="5524"/>
                    <a:pt x="10000" y="5524"/>
                  </a:cubicBezTo>
                  <a:cubicBezTo>
                    <a:pt x="10000" y="5505"/>
                    <a:pt x="10000" y="5505"/>
                    <a:pt x="10000" y="5505"/>
                  </a:cubicBezTo>
                  <a:cubicBezTo>
                    <a:pt x="10000" y="5486"/>
                    <a:pt x="10000" y="5486"/>
                    <a:pt x="10000" y="5486"/>
                  </a:cubicBezTo>
                  <a:cubicBezTo>
                    <a:pt x="9981" y="5467"/>
                    <a:pt x="9981" y="5467"/>
                    <a:pt x="9981" y="5467"/>
                  </a:cubicBezTo>
                  <a:cubicBezTo>
                    <a:pt x="9961" y="5429"/>
                    <a:pt x="9961" y="5429"/>
                    <a:pt x="9961" y="5429"/>
                  </a:cubicBezTo>
                  <a:cubicBezTo>
                    <a:pt x="9961" y="5410"/>
                    <a:pt x="9961" y="5410"/>
                    <a:pt x="9961" y="5410"/>
                  </a:cubicBezTo>
                  <a:cubicBezTo>
                    <a:pt x="9924" y="5372"/>
                    <a:pt x="9924" y="5372"/>
                    <a:pt x="9924" y="5372"/>
                  </a:cubicBezTo>
                  <a:cubicBezTo>
                    <a:pt x="9905" y="5372"/>
                    <a:pt x="9905" y="5372"/>
                    <a:pt x="9905" y="5372"/>
                  </a:cubicBezTo>
                  <a:cubicBezTo>
                    <a:pt x="9885" y="5353"/>
                    <a:pt x="9885" y="5353"/>
                    <a:pt x="9885" y="5353"/>
                  </a:cubicBezTo>
                  <a:cubicBezTo>
                    <a:pt x="9866" y="5315"/>
                    <a:pt x="9866" y="5315"/>
                    <a:pt x="9866" y="5315"/>
                  </a:cubicBezTo>
                  <a:cubicBezTo>
                    <a:pt x="9847" y="5277"/>
                    <a:pt x="9847" y="5277"/>
                    <a:pt x="9847" y="5277"/>
                  </a:cubicBezTo>
                  <a:cubicBezTo>
                    <a:pt x="9809" y="5277"/>
                    <a:pt x="9809" y="5277"/>
                    <a:pt x="9809" y="5277"/>
                  </a:cubicBezTo>
                  <a:cubicBezTo>
                    <a:pt x="9790" y="5277"/>
                    <a:pt x="9790" y="5277"/>
                    <a:pt x="9790" y="5277"/>
                  </a:cubicBezTo>
                  <a:cubicBezTo>
                    <a:pt x="9790" y="5258"/>
                    <a:pt x="9790" y="5258"/>
                    <a:pt x="9790" y="5258"/>
                  </a:cubicBezTo>
                  <a:cubicBezTo>
                    <a:pt x="9771" y="5219"/>
                    <a:pt x="9771" y="5219"/>
                    <a:pt x="9771" y="5219"/>
                  </a:cubicBezTo>
                  <a:cubicBezTo>
                    <a:pt x="9752" y="5200"/>
                    <a:pt x="9752" y="5200"/>
                    <a:pt x="9752" y="5200"/>
                  </a:cubicBezTo>
                  <a:cubicBezTo>
                    <a:pt x="9714" y="5200"/>
                    <a:pt x="9714" y="5200"/>
                    <a:pt x="9714" y="5200"/>
                  </a:cubicBezTo>
                  <a:cubicBezTo>
                    <a:pt x="9676" y="5200"/>
                    <a:pt x="9676" y="5200"/>
                    <a:pt x="9676" y="5200"/>
                  </a:cubicBezTo>
                  <a:cubicBezTo>
                    <a:pt x="9657" y="5239"/>
                    <a:pt x="9657" y="5239"/>
                    <a:pt x="9657" y="5239"/>
                  </a:cubicBezTo>
                  <a:cubicBezTo>
                    <a:pt x="9638" y="5258"/>
                    <a:pt x="9638" y="5258"/>
                    <a:pt x="9638" y="5258"/>
                  </a:cubicBezTo>
                  <a:cubicBezTo>
                    <a:pt x="9619" y="5295"/>
                    <a:pt x="9619" y="5295"/>
                    <a:pt x="9619" y="5295"/>
                  </a:cubicBezTo>
                  <a:cubicBezTo>
                    <a:pt x="9600" y="5353"/>
                    <a:pt x="9600" y="5353"/>
                    <a:pt x="9600" y="5353"/>
                  </a:cubicBezTo>
                  <a:cubicBezTo>
                    <a:pt x="9600" y="5410"/>
                    <a:pt x="9600" y="5410"/>
                    <a:pt x="9600" y="5410"/>
                  </a:cubicBezTo>
                  <a:cubicBezTo>
                    <a:pt x="9600" y="5505"/>
                    <a:pt x="9600" y="5505"/>
                    <a:pt x="9600" y="5505"/>
                  </a:cubicBezTo>
                  <a:cubicBezTo>
                    <a:pt x="9600" y="5581"/>
                    <a:pt x="9600" y="5581"/>
                    <a:pt x="9600" y="5581"/>
                  </a:cubicBezTo>
                  <a:cubicBezTo>
                    <a:pt x="9600" y="5620"/>
                    <a:pt x="9600" y="5620"/>
                    <a:pt x="9600" y="5620"/>
                  </a:cubicBezTo>
                  <a:cubicBezTo>
                    <a:pt x="9580" y="5657"/>
                    <a:pt x="9580" y="5657"/>
                    <a:pt x="9580" y="5657"/>
                  </a:cubicBezTo>
                  <a:cubicBezTo>
                    <a:pt x="9600" y="5753"/>
                    <a:pt x="9600" y="5753"/>
                    <a:pt x="9600" y="5753"/>
                  </a:cubicBezTo>
                  <a:cubicBezTo>
                    <a:pt x="9561" y="5791"/>
                    <a:pt x="9561" y="5791"/>
                    <a:pt x="9561" y="5791"/>
                  </a:cubicBezTo>
                  <a:cubicBezTo>
                    <a:pt x="9543" y="5829"/>
                    <a:pt x="9543" y="5829"/>
                    <a:pt x="9543" y="5829"/>
                  </a:cubicBezTo>
                  <a:cubicBezTo>
                    <a:pt x="9524" y="5829"/>
                    <a:pt x="9524" y="5829"/>
                    <a:pt x="9524" y="5829"/>
                  </a:cubicBezTo>
                  <a:cubicBezTo>
                    <a:pt x="9504" y="5886"/>
                    <a:pt x="9504" y="5886"/>
                    <a:pt x="9504" y="5886"/>
                  </a:cubicBezTo>
                  <a:cubicBezTo>
                    <a:pt x="9447" y="5905"/>
                    <a:pt x="9447" y="5905"/>
                    <a:pt x="9447" y="5905"/>
                  </a:cubicBezTo>
                  <a:cubicBezTo>
                    <a:pt x="9428" y="5905"/>
                    <a:pt x="9428" y="5905"/>
                    <a:pt x="9428" y="5905"/>
                  </a:cubicBezTo>
                  <a:cubicBezTo>
                    <a:pt x="9428" y="5943"/>
                    <a:pt x="9428" y="5943"/>
                    <a:pt x="9428" y="5943"/>
                  </a:cubicBezTo>
                  <a:cubicBezTo>
                    <a:pt x="9409" y="5962"/>
                    <a:pt x="9409" y="5962"/>
                    <a:pt x="9409" y="5962"/>
                  </a:cubicBezTo>
                  <a:cubicBezTo>
                    <a:pt x="9352" y="5981"/>
                    <a:pt x="9352" y="5981"/>
                    <a:pt x="9352" y="5981"/>
                  </a:cubicBezTo>
                  <a:cubicBezTo>
                    <a:pt x="9333" y="5981"/>
                    <a:pt x="9333" y="5981"/>
                    <a:pt x="9333" y="5981"/>
                  </a:cubicBezTo>
                  <a:cubicBezTo>
                    <a:pt x="9295" y="6001"/>
                    <a:pt x="9295" y="6001"/>
                    <a:pt x="9295" y="6001"/>
                  </a:cubicBezTo>
                  <a:cubicBezTo>
                    <a:pt x="9276" y="6020"/>
                    <a:pt x="9276" y="6020"/>
                    <a:pt x="9276" y="6020"/>
                  </a:cubicBezTo>
                  <a:cubicBezTo>
                    <a:pt x="9257" y="6038"/>
                    <a:pt x="9257" y="6038"/>
                    <a:pt x="9257" y="6038"/>
                  </a:cubicBezTo>
                  <a:cubicBezTo>
                    <a:pt x="9219" y="6096"/>
                    <a:pt x="9219" y="6096"/>
                    <a:pt x="9219" y="6096"/>
                  </a:cubicBezTo>
                  <a:cubicBezTo>
                    <a:pt x="9162" y="6115"/>
                    <a:pt x="9162" y="6115"/>
                    <a:pt x="9162" y="6115"/>
                  </a:cubicBezTo>
                  <a:cubicBezTo>
                    <a:pt x="9123" y="6115"/>
                    <a:pt x="9123" y="6115"/>
                    <a:pt x="9123" y="6115"/>
                  </a:cubicBezTo>
                  <a:cubicBezTo>
                    <a:pt x="9085" y="6134"/>
                    <a:pt x="9085" y="6134"/>
                    <a:pt x="9085" y="6134"/>
                  </a:cubicBezTo>
                  <a:cubicBezTo>
                    <a:pt x="9047" y="6153"/>
                    <a:pt x="9047" y="6153"/>
                    <a:pt x="9047" y="6153"/>
                  </a:cubicBezTo>
                  <a:cubicBezTo>
                    <a:pt x="9028" y="6153"/>
                    <a:pt x="9028" y="6153"/>
                    <a:pt x="9028" y="6153"/>
                  </a:cubicBezTo>
                  <a:cubicBezTo>
                    <a:pt x="9009" y="6134"/>
                    <a:pt x="9009" y="6134"/>
                    <a:pt x="9009" y="6134"/>
                  </a:cubicBezTo>
                  <a:cubicBezTo>
                    <a:pt x="8971" y="6115"/>
                    <a:pt x="8971" y="6115"/>
                    <a:pt x="8971" y="6115"/>
                  </a:cubicBezTo>
                  <a:cubicBezTo>
                    <a:pt x="8971" y="6038"/>
                    <a:pt x="8971" y="6038"/>
                    <a:pt x="8971" y="6038"/>
                  </a:cubicBezTo>
                  <a:cubicBezTo>
                    <a:pt x="9009" y="6038"/>
                    <a:pt x="9009" y="6038"/>
                    <a:pt x="9009" y="6038"/>
                  </a:cubicBezTo>
                  <a:cubicBezTo>
                    <a:pt x="9047" y="6057"/>
                    <a:pt x="9047" y="6057"/>
                    <a:pt x="9047" y="6057"/>
                  </a:cubicBezTo>
                  <a:cubicBezTo>
                    <a:pt x="9085" y="6057"/>
                    <a:pt x="9085" y="6057"/>
                    <a:pt x="9085" y="6057"/>
                  </a:cubicBezTo>
                  <a:cubicBezTo>
                    <a:pt x="9104" y="6038"/>
                    <a:pt x="9104" y="6038"/>
                    <a:pt x="9104" y="6038"/>
                  </a:cubicBezTo>
                  <a:cubicBezTo>
                    <a:pt x="9123" y="6020"/>
                    <a:pt x="9123" y="6020"/>
                    <a:pt x="9123" y="6020"/>
                  </a:cubicBezTo>
                  <a:cubicBezTo>
                    <a:pt x="9143" y="6020"/>
                    <a:pt x="9143" y="6020"/>
                    <a:pt x="9143" y="6020"/>
                  </a:cubicBezTo>
                  <a:cubicBezTo>
                    <a:pt x="9162" y="5981"/>
                    <a:pt x="9162" y="5981"/>
                    <a:pt x="9162" y="5981"/>
                  </a:cubicBezTo>
                  <a:cubicBezTo>
                    <a:pt x="9180" y="5962"/>
                    <a:pt x="9180" y="5962"/>
                    <a:pt x="9180" y="5962"/>
                  </a:cubicBezTo>
                  <a:cubicBezTo>
                    <a:pt x="9199" y="5924"/>
                    <a:pt x="9199" y="5924"/>
                    <a:pt x="9199" y="5924"/>
                  </a:cubicBezTo>
                  <a:cubicBezTo>
                    <a:pt x="9257" y="5905"/>
                    <a:pt x="9257" y="5905"/>
                    <a:pt x="9257" y="5905"/>
                  </a:cubicBezTo>
                  <a:cubicBezTo>
                    <a:pt x="9314" y="5886"/>
                    <a:pt x="9314" y="5886"/>
                    <a:pt x="9314" y="5886"/>
                  </a:cubicBezTo>
                  <a:cubicBezTo>
                    <a:pt x="9352" y="5848"/>
                    <a:pt x="9352" y="5848"/>
                    <a:pt x="9352" y="5848"/>
                  </a:cubicBezTo>
                  <a:cubicBezTo>
                    <a:pt x="9371" y="5810"/>
                    <a:pt x="9371" y="5810"/>
                    <a:pt x="9371" y="5810"/>
                  </a:cubicBezTo>
                  <a:cubicBezTo>
                    <a:pt x="9409" y="5696"/>
                    <a:pt x="9409" y="5696"/>
                    <a:pt x="9409" y="5696"/>
                  </a:cubicBezTo>
                  <a:cubicBezTo>
                    <a:pt x="9409" y="5639"/>
                    <a:pt x="9409" y="5639"/>
                    <a:pt x="9409" y="5639"/>
                  </a:cubicBezTo>
                  <a:cubicBezTo>
                    <a:pt x="9352" y="5657"/>
                    <a:pt x="9352" y="5657"/>
                    <a:pt x="9352" y="5657"/>
                  </a:cubicBezTo>
                  <a:cubicBezTo>
                    <a:pt x="9295" y="5676"/>
                    <a:pt x="9295" y="5676"/>
                    <a:pt x="9295" y="5676"/>
                  </a:cubicBezTo>
                  <a:cubicBezTo>
                    <a:pt x="9219" y="5676"/>
                    <a:pt x="9219" y="5676"/>
                    <a:pt x="9219" y="5676"/>
                  </a:cubicBezTo>
                  <a:cubicBezTo>
                    <a:pt x="9143" y="5657"/>
                    <a:pt x="9143" y="5657"/>
                    <a:pt x="9143" y="5657"/>
                  </a:cubicBezTo>
                  <a:cubicBezTo>
                    <a:pt x="9123" y="5620"/>
                    <a:pt x="9123" y="5620"/>
                    <a:pt x="9123" y="5620"/>
                  </a:cubicBezTo>
                  <a:cubicBezTo>
                    <a:pt x="9180" y="5620"/>
                    <a:pt x="9180" y="5620"/>
                    <a:pt x="9180" y="5620"/>
                  </a:cubicBezTo>
                  <a:cubicBezTo>
                    <a:pt x="9219" y="5600"/>
                    <a:pt x="9219" y="5600"/>
                    <a:pt x="9219" y="5600"/>
                  </a:cubicBezTo>
                  <a:cubicBezTo>
                    <a:pt x="9276" y="5562"/>
                    <a:pt x="9276" y="5562"/>
                    <a:pt x="9276" y="5562"/>
                  </a:cubicBezTo>
                  <a:cubicBezTo>
                    <a:pt x="9295" y="5543"/>
                    <a:pt x="9295" y="5543"/>
                    <a:pt x="9295" y="5543"/>
                  </a:cubicBezTo>
                  <a:cubicBezTo>
                    <a:pt x="9314" y="5524"/>
                    <a:pt x="9314" y="5524"/>
                    <a:pt x="9314" y="5524"/>
                  </a:cubicBezTo>
                  <a:cubicBezTo>
                    <a:pt x="9371" y="5467"/>
                    <a:pt x="9371" y="5467"/>
                    <a:pt x="9371" y="5467"/>
                  </a:cubicBezTo>
                  <a:cubicBezTo>
                    <a:pt x="9371" y="5410"/>
                    <a:pt x="9371" y="5410"/>
                    <a:pt x="9371" y="5410"/>
                  </a:cubicBezTo>
                  <a:cubicBezTo>
                    <a:pt x="9352" y="5372"/>
                    <a:pt x="9352" y="5372"/>
                    <a:pt x="9352" y="5372"/>
                  </a:cubicBezTo>
                  <a:cubicBezTo>
                    <a:pt x="9295" y="5353"/>
                    <a:pt x="9295" y="5353"/>
                    <a:pt x="9295" y="5353"/>
                  </a:cubicBezTo>
                  <a:cubicBezTo>
                    <a:pt x="9352" y="5295"/>
                    <a:pt x="9352" y="5295"/>
                    <a:pt x="9352" y="5295"/>
                  </a:cubicBezTo>
                  <a:cubicBezTo>
                    <a:pt x="9352" y="5258"/>
                    <a:pt x="9352" y="5258"/>
                    <a:pt x="9352" y="5258"/>
                  </a:cubicBezTo>
                  <a:cubicBezTo>
                    <a:pt x="9333" y="5219"/>
                    <a:pt x="9333" y="5219"/>
                    <a:pt x="9333" y="5219"/>
                  </a:cubicBezTo>
                  <a:cubicBezTo>
                    <a:pt x="9333" y="5181"/>
                    <a:pt x="9333" y="5181"/>
                    <a:pt x="9333" y="5181"/>
                  </a:cubicBezTo>
                  <a:cubicBezTo>
                    <a:pt x="9390" y="5143"/>
                    <a:pt x="9390" y="5143"/>
                    <a:pt x="9390" y="5143"/>
                  </a:cubicBezTo>
                  <a:cubicBezTo>
                    <a:pt x="9428" y="5124"/>
                    <a:pt x="9428" y="5124"/>
                    <a:pt x="9428" y="5124"/>
                  </a:cubicBezTo>
                  <a:cubicBezTo>
                    <a:pt x="9447" y="4972"/>
                    <a:pt x="9447" y="4972"/>
                    <a:pt x="9447" y="4972"/>
                  </a:cubicBezTo>
                  <a:cubicBezTo>
                    <a:pt x="9428" y="4838"/>
                    <a:pt x="9428" y="4838"/>
                    <a:pt x="9428" y="4838"/>
                  </a:cubicBezTo>
                  <a:cubicBezTo>
                    <a:pt x="9409" y="4800"/>
                    <a:pt x="9409" y="4800"/>
                    <a:pt x="9409" y="4800"/>
                  </a:cubicBezTo>
                  <a:cubicBezTo>
                    <a:pt x="9371" y="4762"/>
                    <a:pt x="9371" y="4762"/>
                    <a:pt x="9371" y="4762"/>
                  </a:cubicBezTo>
                  <a:cubicBezTo>
                    <a:pt x="9333" y="4762"/>
                    <a:pt x="9333" y="4762"/>
                    <a:pt x="9333" y="4762"/>
                  </a:cubicBezTo>
                  <a:cubicBezTo>
                    <a:pt x="9276" y="4782"/>
                    <a:pt x="9276" y="4782"/>
                    <a:pt x="9276" y="4782"/>
                  </a:cubicBezTo>
                  <a:cubicBezTo>
                    <a:pt x="9257" y="4819"/>
                    <a:pt x="9257" y="4819"/>
                    <a:pt x="9257" y="4819"/>
                  </a:cubicBezTo>
                  <a:cubicBezTo>
                    <a:pt x="9199" y="4858"/>
                    <a:pt x="9199" y="4858"/>
                    <a:pt x="9199" y="4858"/>
                  </a:cubicBezTo>
                  <a:cubicBezTo>
                    <a:pt x="9219" y="4782"/>
                    <a:pt x="9219" y="4782"/>
                    <a:pt x="9219" y="4782"/>
                  </a:cubicBezTo>
                  <a:cubicBezTo>
                    <a:pt x="9219" y="4686"/>
                    <a:pt x="9219" y="4686"/>
                    <a:pt x="9219" y="4686"/>
                  </a:cubicBezTo>
                  <a:cubicBezTo>
                    <a:pt x="9180" y="4667"/>
                    <a:pt x="9180" y="4667"/>
                    <a:pt x="9180" y="4667"/>
                  </a:cubicBezTo>
                  <a:cubicBezTo>
                    <a:pt x="9123" y="4667"/>
                    <a:pt x="9123" y="4667"/>
                    <a:pt x="9123" y="4667"/>
                  </a:cubicBezTo>
                  <a:cubicBezTo>
                    <a:pt x="9066" y="4724"/>
                    <a:pt x="9066" y="4724"/>
                    <a:pt x="9066" y="4724"/>
                  </a:cubicBezTo>
                  <a:cubicBezTo>
                    <a:pt x="9009" y="4724"/>
                    <a:pt x="9009" y="4724"/>
                    <a:pt x="9009" y="4724"/>
                  </a:cubicBezTo>
                  <a:cubicBezTo>
                    <a:pt x="8952" y="4686"/>
                    <a:pt x="8952" y="4686"/>
                    <a:pt x="8952" y="4686"/>
                  </a:cubicBezTo>
                  <a:cubicBezTo>
                    <a:pt x="8914" y="4686"/>
                    <a:pt x="8914" y="4686"/>
                    <a:pt x="8914" y="4686"/>
                  </a:cubicBezTo>
                  <a:cubicBezTo>
                    <a:pt x="8857" y="4724"/>
                    <a:pt x="8857" y="4724"/>
                    <a:pt x="8857" y="4724"/>
                  </a:cubicBezTo>
                  <a:cubicBezTo>
                    <a:pt x="8818" y="4782"/>
                    <a:pt x="8818" y="4782"/>
                    <a:pt x="8818" y="4782"/>
                  </a:cubicBezTo>
                  <a:cubicBezTo>
                    <a:pt x="8762" y="4762"/>
                    <a:pt x="8762" y="4762"/>
                    <a:pt x="8762" y="4762"/>
                  </a:cubicBezTo>
                  <a:cubicBezTo>
                    <a:pt x="8704" y="4782"/>
                    <a:pt x="8704" y="4782"/>
                    <a:pt x="8704" y="4782"/>
                  </a:cubicBezTo>
                  <a:cubicBezTo>
                    <a:pt x="8686" y="4762"/>
                    <a:pt x="8686" y="4762"/>
                    <a:pt x="8686" y="4762"/>
                  </a:cubicBezTo>
                  <a:cubicBezTo>
                    <a:pt x="8686" y="4743"/>
                    <a:pt x="8686" y="4743"/>
                    <a:pt x="8686" y="4743"/>
                  </a:cubicBezTo>
                  <a:cubicBezTo>
                    <a:pt x="8686" y="4705"/>
                    <a:pt x="8686" y="4705"/>
                    <a:pt x="8686" y="4705"/>
                  </a:cubicBezTo>
                  <a:cubicBezTo>
                    <a:pt x="8686" y="4591"/>
                    <a:pt x="8686" y="4591"/>
                    <a:pt x="8686" y="4591"/>
                  </a:cubicBezTo>
                  <a:cubicBezTo>
                    <a:pt x="8647" y="4572"/>
                    <a:pt x="8647" y="4572"/>
                    <a:pt x="8647" y="4572"/>
                  </a:cubicBezTo>
                  <a:cubicBezTo>
                    <a:pt x="8647" y="4515"/>
                    <a:pt x="8647" y="4515"/>
                    <a:pt x="8647" y="4515"/>
                  </a:cubicBezTo>
                  <a:cubicBezTo>
                    <a:pt x="8686" y="4477"/>
                    <a:pt x="8686" y="4477"/>
                    <a:pt x="8686" y="4477"/>
                  </a:cubicBezTo>
                  <a:cubicBezTo>
                    <a:pt x="8686" y="4457"/>
                    <a:pt x="8686" y="4457"/>
                    <a:pt x="8686" y="4457"/>
                  </a:cubicBezTo>
                  <a:cubicBezTo>
                    <a:pt x="8647" y="4438"/>
                    <a:pt x="8647" y="4438"/>
                    <a:pt x="8647" y="4438"/>
                  </a:cubicBezTo>
                  <a:cubicBezTo>
                    <a:pt x="8628" y="4381"/>
                    <a:pt x="8628" y="4381"/>
                    <a:pt x="8628" y="4381"/>
                  </a:cubicBezTo>
                  <a:cubicBezTo>
                    <a:pt x="8590" y="4381"/>
                    <a:pt x="8590" y="4381"/>
                    <a:pt x="8590" y="4381"/>
                  </a:cubicBezTo>
                  <a:cubicBezTo>
                    <a:pt x="8571" y="4419"/>
                    <a:pt x="8571" y="4419"/>
                    <a:pt x="8571" y="4419"/>
                  </a:cubicBezTo>
                  <a:cubicBezTo>
                    <a:pt x="8495" y="4477"/>
                    <a:pt x="8495" y="4477"/>
                    <a:pt x="8495" y="4477"/>
                  </a:cubicBezTo>
                  <a:cubicBezTo>
                    <a:pt x="8457" y="4496"/>
                    <a:pt x="8457" y="4496"/>
                    <a:pt x="8457" y="4496"/>
                  </a:cubicBezTo>
                  <a:cubicBezTo>
                    <a:pt x="8400" y="4533"/>
                    <a:pt x="8400" y="4533"/>
                    <a:pt x="8400" y="4533"/>
                  </a:cubicBezTo>
                  <a:cubicBezTo>
                    <a:pt x="8400" y="4572"/>
                    <a:pt x="8400" y="4572"/>
                    <a:pt x="8400" y="4572"/>
                  </a:cubicBezTo>
                  <a:cubicBezTo>
                    <a:pt x="8381" y="4572"/>
                    <a:pt x="8381" y="4572"/>
                    <a:pt x="8381" y="4572"/>
                  </a:cubicBezTo>
                  <a:cubicBezTo>
                    <a:pt x="8342" y="4629"/>
                    <a:pt x="8342" y="4629"/>
                    <a:pt x="8342" y="4629"/>
                  </a:cubicBezTo>
                  <a:cubicBezTo>
                    <a:pt x="8305" y="4648"/>
                    <a:pt x="8305" y="4648"/>
                    <a:pt x="8305" y="4648"/>
                  </a:cubicBezTo>
                  <a:cubicBezTo>
                    <a:pt x="8266" y="4705"/>
                    <a:pt x="8266" y="4705"/>
                    <a:pt x="8266" y="4705"/>
                  </a:cubicBezTo>
                  <a:cubicBezTo>
                    <a:pt x="8266" y="4648"/>
                    <a:pt x="8266" y="4648"/>
                    <a:pt x="8266" y="4648"/>
                  </a:cubicBezTo>
                  <a:cubicBezTo>
                    <a:pt x="8228" y="4648"/>
                    <a:pt x="8228" y="4648"/>
                    <a:pt x="8228" y="4648"/>
                  </a:cubicBezTo>
                  <a:cubicBezTo>
                    <a:pt x="8190" y="4629"/>
                    <a:pt x="8190" y="4629"/>
                    <a:pt x="8190" y="4629"/>
                  </a:cubicBezTo>
                  <a:cubicBezTo>
                    <a:pt x="8209" y="4629"/>
                    <a:pt x="8209" y="4629"/>
                    <a:pt x="8209" y="4629"/>
                  </a:cubicBezTo>
                  <a:cubicBezTo>
                    <a:pt x="8247" y="4629"/>
                    <a:pt x="8247" y="4629"/>
                    <a:pt x="8247" y="4629"/>
                  </a:cubicBezTo>
                  <a:cubicBezTo>
                    <a:pt x="8285" y="4610"/>
                    <a:pt x="8285" y="4610"/>
                    <a:pt x="8285" y="4610"/>
                  </a:cubicBezTo>
                  <a:cubicBezTo>
                    <a:pt x="8323" y="4553"/>
                    <a:pt x="8323" y="4553"/>
                    <a:pt x="8323" y="4553"/>
                  </a:cubicBezTo>
                  <a:cubicBezTo>
                    <a:pt x="8361" y="4496"/>
                    <a:pt x="8361" y="4496"/>
                    <a:pt x="8361" y="4496"/>
                  </a:cubicBezTo>
                  <a:cubicBezTo>
                    <a:pt x="8381" y="4496"/>
                    <a:pt x="8381" y="4496"/>
                    <a:pt x="8381" y="4496"/>
                  </a:cubicBezTo>
                  <a:cubicBezTo>
                    <a:pt x="8400" y="4457"/>
                    <a:pt x="8400" y="4457"/>
                    <a:pt x="8400" y="4457"/>
                  </a:cubicBezTo>
                  <a:cubicBezTo>
                    <a:pt x="8419" y="4457"/>
                    <a:pt x="8419" y="4457"/>
                    <a:pt x="8419" y="4457"/>
                  </a:cubicBezTo>
                  <a:cubicBezTo>
                    <a:pt x="8457" y="4419"/>
                    <a:pt x="8457" y="4419"/>
                    <a:pt x="8457" y="4419"/>
                  </a:cubicBezTo>
                  <a:cubicBezTo>
                    <a:pt x="8476" y="4401"/>
                    <a:pt x="8476" y="4401"/>
                    <a:pt x="8476" y="4401"/>
                  </a:cubicBezTo>
                  <a:cubicBezTo>
                    <a:pt x="8514" y="4343"/>
                    <a:pt x="8514" y="4343"/>
                    <a:pt x="8514" y="4343"/>
                  </a:cubicBezTo>
                  <a:cubicBezTo>
                    <a:pt x="8533" y="4324"/>
                    <a:pt x="8533" y="4324"/>
                    <a:pt x="8533" y="4324"/>
                  </a:cubicBezTo>
                  <a:cubicBezTo>
                    <a:pt x="8571" y="4286"/>
                    <a:pt x="8571" y="4286"/>
                    <a:pt x="8571" y="4286"/>
                  </a:cubicBezTo>
                  <a:cubicBezTo>
                    <a:pt x="8628" y="4286"/>
                    <a:pt x="8628" y="4286"/>
                    <a:pt x="8628" y="4286"/>
                  </a:cubicBezTo>
                  <a:cubicBezTo>
                    <a:pt x="8666" y="4305"/>
                    <a:pt x="8666" y="4305"/>
                    <a:pt x="8666" y="4305"/>
                  </a:cubicBezTo>
                  <a:cubicBezTo>
                    <a:pt x="8704" y="4324"/>
                    <a:pt x="8704" y="4324"/>
                    <a:pt x="8704" y="4324"/>
                  </a:cubicBezTo>
                  <a:cubicBezTo>
                    <a:pt x="8723" y="4343"/>
                    <a:pt x="8723" y="4343"/>
                    <a:pt x="8723" y="4343"/>
                  </a:cubicBezTo>
                  <a:cubicBezTo>
                    <a:pt x="8800" y="4438"/>
                    <a:pt x="8800" y="4438"/>
                    <a:pt x="8800" y="4438"/>
                  </a:cubicBezTo>
                  <a:cubicBezTo>
                    <a:pt x="8895" y="4496"/>
                    <a:pt x="8895" y="4496"/>
                    <a:pt x="8895" y="4496"/>
                  </a:cubicBezTo>
                  <a:cubicBezTo>
                    <a:pt x="8933" y="4533"/>
                    <a:pt x="8933" y="4533"/>
                    <a:pt x="8933" y="4533"/>
                  </a:cubicBezTo>
                  <a:cubicBezTo>
                    <a:pt x="8990" y="4553"/>
                    <a:pt x="8990" y="4553"/>
                    <a:pt x="8990" y="4553"/>
                  </a:cubicBezTo>
                  <a:cubicBezTo>
                    <a:pt x="9047" y="4533"/>
                    <a:pt x="9047" y="4533"/>
                    <a:pt x="9047" y="4533"/>
                  </a:cubicBezTo>
                  <a:cubicBezTo>
                    <a:pt x="9085" y="4515"/>
                    <a:pt x="9085" y="4515"/>
                    <a:pt x="9085" y="4515"/>
                  </a:cubicBezTo>
                  <a:cubicBezTo>
                    <a:pt x="9123" y="4533"/>
                    <a:pt x="9123" y="4533"/>
                    <a:pt x="9123" y="4533"/>
                  </a:cubicBezTo>
                  <a:cubicBezTo>
                    <a:pt x="9180" y="4533"/>
                    <a:pt x="9180" y="4533"/>
                    <a:pt x="9180" y="4533"/>
                  </a:cubicBezTo>
                  <a:cubicBezTo>
                    <a:pt x="9409" y="4533"/>
                    <a:pt x="9409" y="4533"/>
                    <a:pt x="9409" y="4533"/>
                  </a:cubicBezTo>
                  <a:cubicBezTo>
                    <a:pt x="9409" y="4477"/>
                    <a:pt x="9409" y="4477"/>
                    <a:pt x="9409" y="4477"/>
                  </a:cubicBezTo>
                  <a:cubicBezTo>
                    <a:pt x="9447" y="4457"/>
                    <a:pt x="9447" y="4457"/>
                    <a:pt x="9447" y="4457"/>
                  </a:cubicBezTo>
                  <a:cubicBezTo>
                    <a:pt x="9485" y="4457"/>
                    <a:pt x="9485" y="4457"/>
                    <a:pt x="9485" y="4457"/>
                  </a:cubicBezTo>
                  <a:cubicBezTo>
                    <a:pt x="9543" y="4477"/>
                    <a:pt x="9543" y="4477"/>
                    <a:pt x="9543" y="4477"/>
                  </a:cubicBezTo>
                  <a:cubicBezTo>
                    <a:pt x="9561" y="4457"/>
                    <a:pt x="9561" y="4457"/>
                    <a:pt x="9561" y="4457"/>
                  </a:cubicBezTo>
                  <a:cubicBezTo>
                    <a:pt x="9561" y="4438"/>
                    <a:pt x="9561" y="4438"/>
                    <a:pt x="9561" y="4438"/>
                  </a:cubicBezTo>
                  <a:cubicBezTo>
                    <a:pt x="9580" y="4401"/>
                    <a:pt x="9580" y="4401"/>
                    <a:pt x="9580" y="4401"/>
                  </a:cubicBezTo>
                  <a:cubicBezTo>
                    <a:pt x="9619" y="4362"/>
                    <a:pt x="9619" y="4362"/>
                    <a:pt x="9619" y="4362"/>
                  </a:cubicBezTo>
                  <a:cubicBezTo>
                    <a:pt x="9676" y="4324"/>
                    <a:pt x="9676" y="4324"/>
                    <a:pt x="9676" y="4324"/>
                  </a:cubicBezTo>
                  <a:cubicBezTo>
                    <a:pt x="9714" y="4324"/>
                    <a:pt x="9714" y="4324"/>
                    <a:pt x="9714" y="4324"/>
                  </a:cubicBezTo>
                  <a:cubicBezTo>
                    <a:pt x="9771" y="4286"/>
                    <a:pt x="9771" y="4286"/>
                    <a:pt x="9771" y="4286"/>
                  </a:cubicBezTo>
                  <a:cubicBezTo>
                    <a:pt x="9790" y="4286"/>
                    <a:pt x="9790" y="4286"/>
                    <a:pt x="9790" y="4286"/>
                  </a:cubicBezTo>
                  <a:cubicBezTo>
                    <a:pt x="9809" y="4267"/>
                    <a:pt x="9809" y="4267"/>
                    <a:pt x="9809" y="4267"/>
                  </a:cubicBezTo>
                  <a:cubicBezTo>
                    <a:pt x="9866" y="4229"/>
                    <a:pt x="9866" y="4229"/>
                    <a:pt x="9866" y="4229"/>
                  </a:cubicBezTo>
                  <a:cubicBezTo>
                    <a:pt x="9942" y="4134"/>
                    <a:pt x="9942" y="4134"/>
                    <a:pt x="9942" y="4134"/>
                  </a:cubicBezTo>
                  <a:cubicBezTo>
                    <a:pt x="9981" y="4134"/>
                    <a:pt x="9981" y="4134"/>
                    <a:pt x="9981" y="4134"/>
                  </a:cubicBezTo>
                  <a:cubicBezTo>
                    <a:pt x="10019" y="4096"/>
                    <a:pt x="10019" y="4096"/>
                    <a:pt x="10019" y="4096"/>
                  </a:cubicBezTo>
                  <a:cubicBezTo>
                    <a:pt x="10114" y="4000"/>
                    <a:pt x="10114" y="4000"/>
                    <a:pt x="10114" y="4000"/>
                  </a:cubicBezTo>
                  <a:cubicBezTo>
                    <a:pt x="10190" y="3924"/>
                    <a:pt x="10190" y="3924"/>
                    <a:pt x="10190" y="3924"/>
                  </a:cubicBezTo>
                  <a:cubicBezTo>
                    <a:pt x="10228" y="3829"/>
                    <a:pt x="10228" y="3829"/>
                    <a:pt x="10228" y="3829"/>
                  </a:cubicBezTo>
                  <a:cubicBezTo>
                    <a:pt x="10228" y="3753"/>
                    <a:pt x="10228" y="3753"/>
                    <a:pt x="10228" y="3753"/>
                  </a:cubicBezTo>
                  <a:cubicBezTo>
                    <a:pt x="10247" y="3715"/>
                    <a:pt x="10247" y="3715"/>
                    <a:pt x="10247" y="3715"/>
                  </a:cubicBezTo>
                  <a:cubicBezTo>
                    <a:pt x="10247" y="3695"/>
                    <a:pt x="10247" y="3695"/>
                    <a:pt x="10247" y="3695"/>
                  </a:cubicBezTo>
                  <a:cubicBezTo>
                    <a:pt x="10266" y="3658"/>
                    <a:pt x="10266" y="3658"/>
                    <a:pt x="10266" y="3658"/>
                  </a:cubicBezTo>
                  <a:cubicBezTo>
                    <a:pt x="10286" y="3676"/>
                    <a:pt x="10286" y="3676"/>
                    <a:pt x="10286" y="3676"/>
                  </a:cubicBezTo>
                  <a:cubicBezTo>
                    <a:pt x="10304" y="3676"/>
                    <a:pt x="10304" y="3676"/>
                    <a:pt x="10304" y="3676"/>
                  </a:cubicBezTo>
                  <a:cubicBezTo>
                    <a:pt x="10323" y="3658"/>
                    <a:pt x="10323" y="3658"/>
                    <a:pt x="10323" y="3658"/>
                  </a:cubicBezTo>
                  <a:cubicBezTo>
                    <a:pt x="10362" y="3619"/>
                    <a:pt x="10362" y="3619"/>
                    <a:pt x="10362" y="3619"/>
                  </a:cubicBezTo>
                  <a:cubicBezTo>
                    <a:pt x="10381" y="3619"/>
                    <a:pt x="10381" y="3619"/>
                    <a:pt x="10381" y="3619"/>
                  </a:cubicBezTo>
                  <a:cubicBezTo>
                    <a:pt x="10438" y="3619"/>
                    <a:pt x="10438" y="3619"/>
                    <a:pt x="10438" y="3619"/>
                  </a:cubicBezTo>
                  <a:cubicBezTo>
                    <a:pt x="10457" y="3600"/>
                    <a:pt x="10457" y="3600"/>
                    <a:pt x="10457" y="3600"/>
                  </a:cubicBezTo>
                  <a:cubicBezTo>
                    <a:pt x="10457" y="3581"/>
                    <a:pt x="10457" y="3581"/>
                    <a:pt x="10457" y="3581"/>
                  </a:cubicBezTo>
                  <a:cubicBezTo>
                    <a:pt x="10476" y="3562"/>
                    <a:pt x="10476" y="3562"/>
                    <a:pt x="10476" y="3562"/>
                  </a:cubicBezTo>
                  <a:cubicBezTo>
                    <a:pt x="10514" y="3562"/>
                    <a:pt x="10514" y="3562"/>
                    <a:pt x="10514" y="3562"/>
                  </a:cubicBezTo>
                  <a:cubicBezTo>
                    <a:pt x="10533" y="3543"/>
                    <a:pt x="10533" y="3543"/>
                    <a:pt x="10533" y="3543"/>
                  </a:cubicBezTo>
                  <a:cubicBezTo>
                    <a:pt x="10514" y="3524"/>
                    <a:pt x="10514" y="3524"/>
                    <a:pt x="10514" y="3524"/>
                  </a:cubicBezTo>
                  <a:cubicBezTo>
                    <a:pt x="10514" y="3486"/>
                    <a:pt x="10514" y="3486"/>
                    <a:pt x="10514" y="3486"/>
                  </a:cubicBezTo>
                  <a:cubicBezTo>
                    <a:pt x="10552" y="3467"/>
                    <a:pt x="10552" y="3467"/>
                    <a:pt x="10552" y="3467"/>
                  </a:cubicBezTo>
                  <a:cubicBezTo>
                    <a:pt x="10590" y="3467"/>
                    <a:pt x="10590" y="3467"/>
                    <a:pt x="10590" y="3467"/>
                  </a:cubicBezTo>
                  <a:cubicBezTo>
                    <a:pt x="10628" y="3524"/>
                    <a:pt x="10628" y="3524"/>
                    <a:pt x="10628" y="3524"/>
                  </a:cubicBezTo>
                  <a:cubicBezTo>
                    <a:pt x="10667" y="3391"/>
                    <a:pt x="10667" y="3391"/>
                    <a:pt x="10667" y="3391"/>
                  </a:cubicBezTo>
                  <a:cubicBezTo>
                    <a:pt x="10647" y="3372"/>
                    <a:pt x="10647" y="3372"/>
                    <a:pt x="10647" y="3372"/>
                  </a:cubicBezTo>
                  <a:cubicBezTo>
                    <a:pt x="10533" y="3353"/>
                    <a:pt x="10533" y="3353"/>
                    <a:pt x="10533" y="3353"/>
                  </a:cubicBezTo>
                  <a:cubicBezTo>
                    <a:pt x="10476" y="3391"/>
                    <a:pt x="10476" y="3391"/>
                    <a:pt x="10476" y="3391"/>
                  </a:cubicBezTo>
                  <a:cubicBezTo>
                    <a:pt x="10438" y="3410"/>
                    <a:pt x="10438" y="3410"/>
                    <a:pt x="10438" y="3410"/>
                  </a:cubicBezTo>
                  <a:cubicBezTo>
                    <a:pt x="10400" y="3391"/>
                    <a:pt x="10400" y="3391"/>
                    <a:pt x="10400" y="3391"/>
                  </a:cubicBezTo>
                  <a:cubicBezTo>
                    <a:pt x="10400" y="3314"/>
                    <a:pt x="10400" y="3314"/>
                    <a:pt x="10400" y="3314"/>
                  </a:cubicBezTo>
                  <a:cubicBezTo>
                    <a:pt x="10418" y="3258"/>
                    <a:pt x="10418" y="3258"/>
                    <a:pt x="10418" y="3258"/>
                  </a:cubicBezTo>
                  <a:cubicBezTo>
                    <a:pt x="10457" y="3182"/>
                    <a:pt x="10457" y="3182"/>
                    <a:pt x="10457" y="3182"/>
                  </a:cubicBezTo>
                  <a:cubicBezTo>
                    <a:pt x="10457" y="3124"/>
                    <a:pt x="10457" y="3124"/>
                    <a:pt x="10457" y="3124"/>
                  </a:cubicBezTo>
                  <a:cubicBezTo>
                    <a:pt x="10418" y="3086"/>
                    <a:pt x="10418" y="3086"/>
                    <a:pt x="10418" y="3086"/>
                  </a:cubicBezTo>
                  <a:cubicBezTo>
                    <a:pt x="10342" y="3048"/>
                    <a:pt x="10342" y="3048"/>
                    <a:pt x="10342" y="3048"/>
                  </a:cubicBezTo>
                  <a:cubicBezTo>
                    <a:pt x="10362" y="3010"/>
                    <a:pt x="10362" y="3010"/>
                    <a:pt x="10362" y="3010"/>
                  </a:cubicBezTo>
                  <a:cubicBezTo>
                    <a:pt x="10381" y="2991"/>
                    <a:pt x="10381" y="2991"/>
                    <a:pt x="10381" y="2991"/>
                  </a:cubicBezTo>
                  <a:cubicBezTo>
                    <a:pt x="10457" y="2933"/>
                    <a:pt x="10457" y="2933"/>
                    <a:pt x="10457" y="2933"/>
                  </a:cubicBezTo>
                  <a:cubicBezTo>
                    <a:pt x="10457" y="2896"/>
                    <a:pt x="10457" y="2896"/>
                    <a:pt x="10457" y="2896"/>
                  </a:cubicBezTo>
                  <a:cubicBezTo>
                    <a:pt x="10381" y="2857"/>
                    <a:pt x="10381" y="2857"/>
                    <a:pt x="10381" y="2857"/>
                  </a:cubicBezTo>
                  <a:cubicBezTo>
                    <a:pt x="10400" y="2819"/>
                    <a:pt x="10400" y="2819"/>
                    <a:pt x="10400" y="2819"/>
                  </a:cubicBezTo>
                  <a:cubicBezTo>
                    <a:pt x="10400" y="2781"/>
                    <a:pt x="10400" y="2781"/>
                    <a:pt x="10400" y="2781"/>
                  </a:cubicBezTo>
                  <a:cubicBezTo>
                    <a:pt x="10381" y="2724"/>
                    <a:pt x="10381" y="2724"/>
                    <a:pt x="10381" y="2724"/>
                  </a:cubicBezTo>
                  <a:cubicBezTo>
                    <a:pt x="10362" y="2686"/>
                    <a:pt x="10362" y="2686"/>
                    <a:pt x="10362" y="2686"/>
                  </a:cubicBezTo>
                  <a:cubicBezTo>
                    <a:pt x="10286" y="2629"/>
                    <a:pt x="10286" y="2629"/>
                    <a:pt x="10286" y="2629"/>
                  </a:cubicBezTo>
                  <a:cubicBezTo>
                    <a:pt x="10266" y="2610"/>
                    <a:pt x="10266" y="2610"/>
                    <a:pt x="10266" y="2610"/>
                  </a:cubicBezTo>
                  <a:cubicBezTo>
                    <a:pt x="10304" y="2552"/>
                    <a:pt x="10304" y="2552"/>
                    <a:pt x="10304" y="2552"/>
                  </a:cubicBezTo>
                  <a:cubicBezTo>
                    <a:pt x="10304" y="2476"/>
                    <a:pt x="10304" y="2476"/>
                    <a:pt x="10304" y="2476"/>
                  </a:cubicBezTo>
                  <a:cubicBezTo>
                    <a:pt x="10286" y="2343"/>
                    <a:pt x="10286" y="2343"/>
                    <a:pt x="10286" y="2343"/>
                  </a:cubicBezTo>
                  <a:cubicBezTo>
                    <a:pt x="10323" y="2286"/>
                    <a:pt x="10323" y="2286"/>
                    <a:pt x="10323" y="2286"/>
                  </a:cubicBezTo>
                  <a:cubicBezTo>
                    <a:pt x="10381" y="2248"/>
                    <a:pt x="10381" y="2248"/>
                    <a:pt x="10381" y="2248"/>
                  </a:cubicBezTo>
                  <a:cubicBezTo>
                    <a:pt x="10381" y="2229"/>
                    <a:pt x="10381" y="2229"/>
                    <a:pt x="10381" y="2229"/>
                  </a:cubicBezTo>
                  <a:cubicBezTo>
                    <a:pt x="10342" y="2153"/>
                    <a:pt x="10342" y="2153"/>
                    <a:pt x="10342" y="2153"/>
                  </a:cubicBezTo>
                  <a:cubicBezTo>
                    <a:pt x="10304" y="2115"/>
                    <a:pt x="10304" y="2115"/>
                    <a:pt x="10304" y="2115"/>
                  </a:cubicBezTo>
                  <a:cubicBezTo>
                    <a:pt x="10209" y="2058"/>
                    <a:pt x="10209" y="2058"/>
                    <a:pt x="10209" y="2058"/>
                  </a:cubicBezTo>
                  <a:cubicBezTo>
                    <a:pt x="10171" y="2019"/>
                    <a:pt x="10171" y="2019"/>
                    <a:pt x="10171" y="2019"/>
                  </a:cubicBezTo>
                  <a:cubicBezTo>
                    <a:pt x="10114" y="1981"/>
                    <a:pt x="10114" y="1981"/>
                    <a:pt x="10114" y="1981"/>
                  </a:cubicBezTo>
                  <a:cubicBezTo>
                    <a:pt x="10076" y="1943"/>
                    <a:pt x="10076" y="1943"/>
                    <a:pt x="10076" y="1943"/>
                  </a:cubicBezTo>
                  <a:cubicBezTo>
                    <a:pt x="10076" y="1924"/>
                    <a:pt x="10076" y="1924"/>
                    <a:pt x="10076" y="1924"/>
                  </a:cubicBezTo>
                  <a:cubicBezTo>
                    <a:pt x="10038" y="1905"/>
                    <a:pt x="10038" y="1905"/>
                    <a:pt x="10038" y="1905"/>
                  </a:cubicBezTo>
                  <a:cubicBezTo>
                    <a:pt x="10000" y="1867"/>
                    <a:pt x="10000" y="1867"/>
                    <a:pt x="10000" y="1867"/>
                  </a:cubicBezTo>
                  <a:cubicBezTo>
                    <a:pt x="9981" y="1848"/>
                    <a:pt x="9981" y="1848"/>
                    <a:pt x="9981" y="1848"/>
                  </a:cubicBezTo>
                  <a:cubicBezTo>
                    <a:pt x="9961" y="1810"/>
                    <a:pt x="9961" y="1810"/>
                    <a:pt x="9961" y="1810"/>
                  </a:cubicBezTo>
                  <a:cubicBezTo>
                    <a:pt x="9905" y="1753"/>
                    <a:pt x="9905" y="1753"/>
                    <a:pt x="9905" y="1753"/>
                  </a:cubicBezTo>
                  <a:cubicBezTo>
                    <a:pt x="9885" y="1734"/>
                    <a:pt x="9885" y="1734"/>
                    <a:pt x="9885" y="1734"/>
                  </a:cubicBezTo>
                  <a:cubicBezTo>
                    <a:pt x="9866" y="1714"/>
                    <a:pt x="9866" y="1714"/>
                    <a:pt x="9866" y="1714"/>
                  </a:cubicBezTo>
                  <a:cubicBezTo>
                    <a:pt x="9847" y="1714"/>
                    <a:pt x="9847" y="1714"/>
                    <a:pt x="9847" y="1714"/>
                  </a:cubicBezTo>
                  <a:cubicBezTo>
                    <a:pt x="9828" y="1658"/>
                    <a:pt x="9828" y="1658"/>
                    <a:pt x="9828" y="1658"/>
                  </a:cubicBezTo>
                  <a:cubicBezTo>
                    <a:pt x="9809" y="1638"/>
                    <a:pt x="9809" y="1638"/>
                    <a:pt x="9809" y="1638"/>
                  </a:cubicBezTo>
                  <a:cubicBezTo>
                    <a:pt x="9771" y="1658"/>
                    <a:pt x="9771" y="1658"/>
                    <a:pt x="9771" y="1658"/>
                  </a:cubicBezTo>
                  <a:cubicBezTo>
                    <a:pt x="9714" y="1734"/>
                    <a:pt x="9714" y="1734"/>
                    <a:pt x="9714" y="1734"/>
                  </a:cubicBezTo>
                  <a:cubicBezTo>
                    <a:pt x="9676" y="1810"/>
                    <a:pt x="9676" y="1810"/>
                    <a:pt x="9676" y="1810"/>
                  </a:cubicBezTo>
                  <a:cubicBezTo>
                    <a:pt x="9638" y="1867"/>
                    <a:pt x="9638" y="1867"/>
                    <a:pt x="9638" y="1867"/>
                  </a:cubicBezTo>
                  <a:cubicBezTo>
                    <a:pt x="9638" y="1943"/>
                    <a:pt x="9638" y="1943"/>
                    <a:pt x="9638" y="1943"/>
                  </a:cubicBezTo>
                  <a:cubicBezTo>
                    <a:pt x="9638" y="1962"/>
                    <a:pt x="9638" y="1962"/>
                    <a:pt x="9638" y="1962"/>
                  </a:cubicBezTo>
                  <a:cubicBezTo>
                    <a:pt x="9638" y="2076"/>
                    <a:pt x="9638" y="2076"/>
                    <a:pt x="9638" y="2076"/>
                  </a:cubicBezTo>
                  <a:cubicBezTo>
                    <a:pt x="9638" y="2153"/>
                    <a:pt x="9638" y="2153"/>
                    <a:pt x="9638" y="2153"/>
                  </a:cubicBezTo>
                  <a:cubicBezTo>
                    <a:pt x="9600" y="2191"/>
                    <a:pt x="9600" y="2191"/>
                    <a:pt x="9600" y="2191"/>
                  </a:cubicBezTo>
                  <a:cubicBezTo>
                    <a:pt x="9580" y="2191"/>
                    <a:pt x="9580" y="2191"/>
                    <a:pt x="9580" y="2191"/>
                  </a:cubicBezTo>
                  <a:cubicBezTo>
                    <a:pt x="9561" y="2153"/>
                    <a:pt x="9561" y="2153"/>
                    <a:pt x="9561" y="2153"/>
                  </a:cubicBezTo>
                  <a:cubicBezTo>
                    <a:pt x="9600" y="2115"/>
                    <a:pt x="9600" y="2115"/>
                    <a:pt x="9600" y="2115"/>
                  </a:cubicBezTo>
                  <a:cubicBezTo>
                    <a:pt x="9600" y="2076"/>
                    <a:pt x="9600" y="2076"/>
                    <a:pt x="9600" y="2076"/>
                  </a:cubicBezTo>
                  <a:cubicBezTo>
                    <a:pt x="9580" y="2058"/>
                    <a:pt x="9580" y="2058"/>
                    <a:pt x="9580" y="2058"/>
                  </a:cubicBezTo>
                  <a:cubicBezTo>
                    <a:pt x="9543" y="2058"/>
                    <a:pt x="9543" y="2058"/>
                    <a:pt x="9543" y="2058"/>
                  </a:cubicBezTo>
                  <a:cubicBezTo>
                    <a:pt x="9524" y="2058"/>
                    <a:pt x="9524" y="2058"/>
                    <a:pt x="9524" y="2058"/>
                  </a:cubicBezTo>
                  <a:cubicBezTo>
                    <a:pt x="9466" y="2095"/>
                    <a:pt x="9466" y="2095"/>
                    <a:pt x="9466" y="2095"/>
                  </a:cubicBezTo>
                  <a:cubicBezTo>
                    <a:pt x="9428" y="2115"/>
                    <a:pt x="9428" y="2115"/>
                    <a:pt x="9428" y="2115"/>
                  </a:cubicBezTo>
                  <a:cubicBezTo>
                    <a:pt x="9409" y="2191"/>
                    <a:pt x="9409" y="2191"/>
                    <a:pt x="9409" y="2191"/>
                  </a:cubicBezTo>
                  <a:cubicBezTo>
                    <a:pt x="9428" y="2229"/>
                    <a:pt x="9428" y="2229"/>
                    <a:pt x="9428" y="2229"/>
                  </a:cubicBezTo>
                  <a:cubicBezTo>
                    <a:pt x="9371" y="2267"/>
                    <a:pt x="9371" y="2267"/>
                    <a:pt x="9371" y="2267"/>
                  </a:cubicBezTo>
                  <a:cubicBezTo>
                    <a:pt x="9314" y="2305"/>
                    <a:pt x="9314" y="2305"/>
                    <a:pt x="9314" y="2305"/>
                  </a:cubicBezTo>
                  <a:cubicBezTo>
                    <a:pt x="9257" y="2343"/>
                    <a:pt x="9257" y="2343"/>
                    <a:pt x="9257" y="2343"/>
                  </a:cubicBezTo>
                  <a:cubicBezTo>
                    <a:pt x="9199" y="2400"/>
                    <a:pt x="9199" y="2400"/>
                    <a:pt x="9199" y="2400"/>
                  </a:cubicBezTo>
                  <a:cubicBezTo>
                    <a:pt x="9162" y="2400"/>
                    <a:pt x="9162" y="2400"/>
                    <a:pt x="9162" y="2400"/>
                  </a:cubicBezTo>
                  <a:cubicBezTo>
                    <a:pt x="9143" y="2381"/>
                    <a:pt x="9143" y="2381"/>
                    <a:pt x="9143" y="2381"/>
                  </a:cubicBezTo>
                  <a:cubicBezTo>
                    <a:pt x="9066" y="2381"/>
                    <a:pt x="9066" y="2381"/>
                    <a:pt x="9066" y="2381"/>
                  </a:cubicBezTo>
                  <a:cubicBezTo>
                    <a:pt x="9009" y="2400"/>
                    <a:pt x="9009" y="2400"/>
                    <a:pt x="9009" y="2400"/>
                  </a:cubicBezTo>
                  <a:cubicBezTo>
                    <a:pt x="9028" y="2420"/>
                    <a:pt x="9028" y="2420"/>
                    <a:pt x="9028" y="2420"/>
                  </a:cubicBezTo>
                  <a:cubicBezTo>
                    <a:pt x="9104" y="2438"/>
                    <a:pt x="9104" y="2438"/>
                    <a:pt x="9104" y="2438"/>
                  </a:cubicBezTo>
                  <a:cubicBezTo>
                    <a:pt x="9123" y="2457"/>
                    <a:pt x="9123" y="2457"/>
                    <a:pt x="9123" y="2457"/>
                  </a:cubicBezTo>
                  <a:cubicBezTo>
                    <a:pt x="9143" y="2515"/>
                    <a:pt x="9143" y="2515"/>
                    <a:pt x="9143" y="2515"/>
                  </a:cubicBezTo>
                  <a:cubicBezTo>
                    <a:pt x="9123" y="2572"/>
                    <a:pt x="9123" y="2572"/>
                    <a:pt x="9123" y="2572"/>
                  </a:cubicBezTo>
                  <a:cubicBezTo>
                    <a:pt x="9085" y="2648"/>
                    <a:pt x="9085" y="2648"/>
                    <a:pt x="9085" y="2648"/>
                  </a:cubicBezTo>
                  <a:cubicBezTo>
                    <a:pt x="9066" y="2686"/>
                    <a:pt x="9066" y="2686"/>
                    <a:pt x="9066" y="2686"/>
                  </a:cubicBezTo>
                  <a:cubicBezTo>
                    <a:pt x="9066" y="2667"/>
                    <a:pt x="9066" y="2667"/>
                    <a:pt x="9066" y="2667"/>
                  </a:cubicBezTo>
                  <a:cubicBezTo>
                    <a:pt x="9066" y="2686"/>
                    <a:pt x="9066" y="2686"/>
                    <a:pt x="9066" y="2686"/>
                  </a:cubicBezTo>
                  <a:cubicBezTo>
                    <a:pt x="9047" y="2648"/>
                    <a:pt x="9047" y="2648"/>
                    <a:pt x="9047" y="2648"/>
                  </a:cubicBezTo>
                  <a:cubicBezTo>
                    <a:pt x="9066" y="2591"/>
                    <a:pt x="9066" y="2591"/>
                    <a:pt x="9066" y="2591"/>
                  </a:cubicBezTo>
                  <a:cubicBezTo>
                    <a:pt x="9085" y="2515"/>
                    <a:pt x="9085" y="2515"/>
                    <a:pt x="9085" y="2515"/>
                  </a:cubicBezTo>
                  <a:cubicBezTo>
                    <a:pt x="9066" y="2476"/>
                    <a:pt x="9066" y="2476"/>
                    <a:pt x="9066" y="2476"/>
                  </a:cubicBezTo>
                  <a:cubicBezTo>
                    <a:pt x="9009" y="2438"/>
                    <a:pt x="9009" y="2438"/>
                    <a:pt x="9009" y="2438"/>
                  </a:cubicBezTo>
                  <a:cubicBezTo>
                    <a:pt x="8990" y="2400"/>
                    <a:pt x="8990" y="2400"/>
                    <a:pt x="8990" y="2400"/>
                  </a:cubicBezTo>
                  <a:cubicBezTo>
                    <a:pt x="9009" y="2362"/>
                    <a:pt x="9009" y="2362"/>
                    <a:pt x="9009" y="2362"/>
                  </a:cubicBezTo>
                  <a:cubicBezTo>
                    <a:pt x="9047" y="2362"/>
                    <a:pt x="9047" y="2362"/>
                    <a:pt x="9047" y="2362"/>
                  </a:cubicBezTo>
                  <a:cubicBezTo>
                    <a:pt x="9123" y="2343"/>
                    <a:pt x="9123" y="2343"/>
                    <a:pt x="9123" y="2343"/>
                  </a:cubicBezTo>
                  <a:cubicBezTo>
                    <a:pt x="9219" y="2305"/>
                    <a:pt x="9219" y="2305"/>
                    <a:pt x="9219" y="2305"/>
                  </a:cubicBezTo>
                  <a:cubicBezTo>
                    <a:pt x="9295" y="2267"/>
                    <a:pt x="9295" y="2267"/>
                    <a:pt x="9295" y="2267"/>
                  </a:cubicBezTo>
                  <a:cubicBezTo>
                    <a:pt x="9352" y="2210"/>
                    <a:pt x="9352" y="2210"/>
                    <a:pt x="9352" y="2210"/>
                  </a:cubicBezTo>
                  <a:cubicBezTo>
                    <a:pt x="9352" y="2134"/>
                    <a:pt x="9352" y="2134"/>
                    <a:pt x="9352" y="2134"/>
                  </a:cubicBezTo>
                  <a:cubicBezTo>
                    <a:pt x="9390" y="2076"/>
                    <a:pt x="9390" y="2076"/>
                    <a:pt x="9390" y="2076"/>
                  </a:cubicBezTo>
                  <a:cubicBezTo>
                    <a:pt x="9466" y="2039"/>
                    <a:pt x="9466" y="2039"/>
                    <a:pt x="9466" y="2039"/>
                  </a:cubicBezTo>
                  <a:cubicBezTo>
                    <a:pt x="9524" y="2000"/>
                    <a:pt x="9524" y="2000"/>
                    <a:pt x="9524" y="2000"/>
                  </a:cubicBezTo>
                  <a:cubicBezTo>
                    <a:pt x="9543" y="2000"/>
                    <a:pt x="9543" y="2000"/>
                    <a:pt x="9543" y="2000"/>
                  </a:cubicBezTo>
                  <a:cubicBezTo>
                    <a:pt x="9561" y="1962"/>
                    <a:pt x="9561" y="1962"/>
                    <a:pt x="9561" y="1962"/>
                  </a:cubicBezTo>
                  <a:cubicBezTo>
                    <a:pt x="9561" y="1905"/>
                    <a:pt x="9561" y="1905"/>
                    <a:pt x="9561" y="1905"/>
                  </a:cubicBezTo>
                  <a:cubicBezTo>
                    <a:pt x="9580" y="1886"/>
                    <a:pt x="9580" y="1886"/>
                    <a:pt x="9580" y="1886"/>
                  </a:cubicBezTo>
                  <a:cubicBezTo>
                    <a:pt x="9600" y="1848"/>
                    <a:pt x="9600" y="1848"/>
                    <a:pt x="9600" y="1848"/>
                  </a:cubicBezTo>
                  <a:cubicBezTo>
                    <a:pt x="9619" y="1810"/>
                    <a:pt x="9619" y="1810"/>
                    <a:pt x="9619" y="1810"/>
                  </a:cubicBezTo>
                  <a:cubicBezTo>
                    <a:pt x="9638" y="1791"/>
                    <a:pt x="9638" y="1791"/>
                    <a:pt x="9638" y="1791"/>
                  </a:cubicBezTo>
                  <a:cubicBezTo>
                    <a:pt x="9714" y="1658"/>
                    <a:pt x="9714" y="1658"/>
                    <a:pt x="9714" y="1658"/>
                  </a:cubicBezTo>
                  <a:cubicBezTo>
                    <a:pt x="9657" y="1600"/>
                    <a:pt x="9657" y="1600"/>
                    <a:pt x="9657" y="1600"/>
                  </a:cubicBezTo>
                  <a:cubicBezTo>
                    <a:pt x="9619" y="1619"/>
                    <a:pt x="9619" y="1619"/>
                    <a:pt x="9619" y="1619"/>
                  </a:cubicBezTo>
                  <a:cubicBezTo>
                    <a:pt x="9561" y="1638"/>
                    <a:pt x="9561" y="1638"/>
                    <a:pt x="9561" y="1638"/>
                  </a:cubicBezTo>
                  <a:cubicBezTo>
                    <a:pt x="9466" y="1677"/>
                    <a:pt x="9466" y="1677"/>
                    <a:pt x="9466" y="1677"/>
                  </a:cubicBezTo>
                  <a:cubicBezTo>
                    <a:pt x="9390" y="1714"/>
                    <a:pt x="9390" y="1714"/>
                    <a:pt x="9390" y="1714"/>
                  </a:cubicBezTo>
                  <a:cubicBezTo>
                    <a:pt x="9314" y="1753"/>
                    <a:pt x="9314" y="1753"/>
                    <a:pt x="9314" y="1753"/>
                  </a:cubicBezTo>
                  <a:cubicBezTo>
                    <a:pt x="9238" y="1734"/>
                    <a:pt x="9238" y="1734"/>
                    <a:pt x="9238" y="1734"/>
                  </a:cubicBezTo>
                  <a:cubicBezTo>
                    <a:pt x="9180" y="1734"/>
                    <a:pt x="9180" y="1734"/>
                    <a:pt x="9180" y="1734"/>
                  </a:cubicBezTo>
                  <a:cubicBezTo>
                    <a:pt x="9180" y="1695"/>
                    <a:pt x="9180" y="1695"/>
                    <a:pt x="9180" y="1695"/>
                  </a:cubicBezTo>
                  <a:cubicBezTo>
                    <a:pt x="9199" y="1638"/>
                    <a:pt x="9199" y="1638"/>
                    <a:pt x="9199" y="1638"/>
                  </a:cubicBezTo>
                  <a:cubicBezTo>
                    <a:pt x="9199" y="1543"/>
                    <a:pt x="9199" y="1543"/>
                    <a:pt x="9199" y="1543"/>
                  </a:cubicBezTo>
                  <a:cubicBezTo>
                    <a:pt x="9143" y="1505"/>
                    <a:pt x="9143" y="1505"/>
                    <a:pt x="9143" y="1505"/>
                  </a:cubicBezTo>
                  <a:cubicBezTo>
                    <a:pt x="9066" y="1486"/>
                    <a:pt x="9066" y="1486"/>
                    <a:pt x="9066" y="1486"/>
                  </a:cubicBezTo>
                  <a:cubicBezTo>
                    <a:pt x="9009" y="1505"/>
                    <a:pt x="9009" y="1505"/>
                    <a:pt x="9009" y="1505"/>
                  </a:cubicBezTo>
                  <a:cubicBezTo>
                    <a:pt x="8933" y="1524"/>
                    <a:pt x="8933" y="1524"/>
                    <a:pt x="8933" y="1524"/>
                  </a:cubicBezTo>
                  <a:cubicBezTo>
                    <a:pt x="8857" y="1543"/>
                    <a:pt x="8857" y="1543"/>
                    <a:pt x="8857" y="1543"/>
                  </a:cubicBezTo>
                  <a:cubicBezTo>
                    <a:pt x="8781" y="1562"/>
                    <a:pt x="8781" y="1562"/>
                    <a:pt x="8781" y="1562"/>
                  </a:cubicBezTo>
                  <a:cubicBezTo>
                    <a:pt x="8686" y="1562"/>
                    <a:pt x="8686" y="1562"/>
                    <a:pt x="8686" y="1562"/>
                  </a:cubicBezTo>
                  <a:cubicBezTo>
                    <a:pt x="8590" y="1600"/>
                    <a:pt x="8590" y="1600"/>
                    <a:pt x="8590" y="1600"/>
                  </a:cubicBezTo>
                  <a:cubicBezTo>
                    <a:pt x="8514" y="1600"/>
                    <a:pt x="8514" y="1600"/>
                    <a:pt x="8514" y="1600"/>
                  </a:cubicBezTo>
                  <a:cubicBezTo>
                    <a:pt x="8437" y="1619"/>
                    <a:pt x="8437" y="1619"/>
                    <a:pt x="8437" y="1619"/>
                  </a:cubicBezTo>
                  <a:cubicBezTo>
                    <a:pt x="8342" y="1658"/>
                    <a:pt x="8342" y="1658"/>
                    <a:pt x="8342" y="1658"/>
                  </a:cubicBezTo>
                  <a:cubicBezTo>
                    <a:pt x="8266" y="1714"/>
                    <a:pt x="8266" y="1714"/>
                    <a:pt x="8266" y="1714"/>
                  </a:cubicBezTo>
                  <a:cubicBezTo>
                    <a:pt x="8190" y="1791"/>
                    <a:pt x="8190" y="1791"/>
                    <a:pt x="8190" y="1791"/>
                  </a:cubicBezTo>
                  <a:cubicBezTo>
                    <a:pt x="8133" y="1867"/>
                    <a:pt x="8133" y="1867"/>
                    <a:pt x="8133" y="1867"/>
                  </a:cubicBezTo>
                  <a:cubicBezTo>
                    <a:pt x="8000" y="1924"/>
                    <a:pt x="8000" y="1924"/>
                    <a:pt x="8000" y="1924"/>
                  </a:cubicBezTo>
                  <a:cubicBezTo>
                    <a:pt x="7980" y="1924"/>
                    <a:pt x="7980" y="1924"/>
                    <a:pt x="7980" y="1924"/>
                  </a:cubicBezTo>
                  <a:cubicBezTo>
                    <a:pt x="7771" y="2095"/>
                    <a:pt x="7771" y="2095"/>
                    <a:pt x="7771" y="2095"/>
                  </a:cubicBezTo>
                  <a:cubicBezTo>
                    <a:pt x="7771" y="2172"/>
                    <a:pt x="7771" y="2172"/>
                    <a:pt x="7771" y="2172"/>
                  </a:cubicBezTo>
                  <a:cubicBezTo>
                    <a:pt x="7752" y="2172"/>
                    <a:pt x="7752" y="2172"/>
                    <a:pt x="7752" y="2172"/>
                  </a:cubicBezTo>
                  <a:cubicBezTo>
                    <a:pt x="7733" y="2172"/>
                    <a:pt x="7733" y="2172"/>
                    <a:pt x="7733" y="2172"/>
                  </a:cubicBezTo>
                  <a:cubicBezTo>
                    <a:pt x="7695" y="2191"/>
                    <a:pt x="7695" y="2191"/>
                    <a:pt x="7695" y="2191"/>
                  </a:cubicBezTo>
                  <a:cubicBezTo>
                    <a:pt x="7676" y="2210"/>
                    <a:pt x="7676" y="2210"/>
                    <a:pt x="7676" y="2210"/>
                  </a:cubicBezTo>
                  <a:cubicBezTo>
                    <a:pt x="7657" y="2248"/>
                    <a:pt x="7657" y="2248"/>
                    <a:pt x="7657" y="2248"/>
                  </a:cubicBezTo>
                  <a:cubicBezTo>
                    <a:pt x="7599" y="2324"/>
                    <a:pt x="7599" y="2324"/>
                    <a:pt x="7599" y="2324"/>
                  </a:cubicBezTo>
                  <a:cubicBezTo>
                    <a:pt x="7543" y="2362"/>
                    <a:pt x="7543" y="2362"/>
                    <a:pt x="7543" y="2362"/>
                  </a:cubicBezTo>
                  <a:cubicBezTo>
                    <a:pt x="7485" y="2381"/>
                    <a:pt x="7485" y="2381"/>
                    <a:pt x="7485" y="2381"/>
                  </a:cubicBezTo>
                  <a:cubicBezTo>
                    <a:pt x="7447" y="2420"/>
                    <a:pt x="7447" y="2420"/>
                    <a:pt x="7447" y="2420"/>
                  </a:cubicBezTo>
                  <a:cubicBezTo>
                    <a:pt x="7409" y="2476"/>
                    <a:pt x="7409" y="2476"/>
                    <a:pt x="7409" y="2476"/>
                  </a:cubicBezTo>
                  <a:cubicBezTo>
                    <a:pt x="7371" y="2496"/>
                    <a:pt x="7371" y="2496"/>
                    <a:pt x="7371" y="2496"/>
                  </a:cubicBezTo>
                  <a:cubicBezTo>
                    <a:pt x="7314" y="2552"/>
                    <a:pt x="7314" y="2552"/>
                    <a:pt x="7314" y="2552"/>
                  </a:cubicBezTo>
                  <a:cubicBezTo>
                    <a:pt x="7257" y="2610"/>
                    <a:pt x="7257" y="2610"/>
                    <a:pt x="7257" y="2610"/>
                  </a:cubicBezTo>
                  <a:cubicBezTo>
                    <a:pt x="7181" y="2686"/>
                    <a:pt x="7181" y="2686"/>
                    <a:pt x="7181" y="2686"/>
                  </a:cubicBezTo>
                  <a:cubicBezTo>
                    <a:pt x="7104" y="2743"/>
                    <a:pt x="7104" y="2743"/>
                    <a:pt x="7104" y="2743"/>
                  </a:cubicBezTo>
                  <a:cubicBezTo>
                    <a:pt x="6990" y="2838"/>
                    <a:pt x="6990" y="2838"/>
                    <a:pt x="6990" y="2838"/>
                  </a:cubicBezTo>
                  <a:cubicBezTo>
                    <a:pt x="6933" y="2857"/>
                    <a:pt x="6933" y="2857"/>
                    <a:pt x="6933" y="2857"/>
                  </a:cubicBezTo>
                  <a:cubicBezTo>
                    <a:pt x="6800" y="2915"/>
                    <a:pt x="6800" y="2915"/>
                    <a:pt x="6800" y="2915"/>
                  </a:cubicBezTo>
                  <a:cubicBezTo>
                    <a:pt x="6742" y="2933"/>
                    <a:pt x="6742" y="2933"/>
                    <a:pt x="6742" y="2933"/>
                  </a:cubicBezTo>
                  <a:cubicBezTo>
                    <a:pt x="6685" y="2933"/>
                    <a:pt x="6685" y="2933"/>
                    <a:pt x="6685" y="2933"/>
                  </a:cubicBezTo>
                  <a:cubicBezTo>
                    <a:pt x="6647" y="2933"/>
                    <a:pt x="6647" y="2933"/>
                    <a:pt x="6647" y="2933"/>
                  </a:cubicBezTo>
                  <a:cubicBezTo>
                    <a:pt x="6609" y="2915"/>
                    <a:pt x="6609" y="2915"/>
                    <a:pt x="6609" y="2915"/>
                  </a:cubicBezTo>
                  <a:cubicBezTo>
                    <a:pt x="6552" y="2915"/>
                    <a:pt x="6552" y="2915"/>
                    <a:pt x="6552" y="2915"/>
                  </a:cubicBezTo>
                  <a:cubicBezTo>
                    <a:pt x="6495" y="2933"/>
                    <a:pt x="6495" y="2933"/>
                    <a:pt x="6495" y="2933"/>
                  </a:cubicBezTo>
                  <a:cubicBezTo>
                    <a:pt x="6400" y="2972"/>
                    <a:pt x="6400" y="2972"/>
                    <a:pt x="6400" y="2972"/>
                  </a:cubicBezTo>
                  <a:cubicBezTo>
                    <a:pt x="6324" y="3048"/>
                    <a:pt x="6324" y="3048"/>
                    <a:pt x="6324" y="3048"/>
                  </a:cubicBezTo>
                  <a:cubicBezTo>
                    <a:pt x="6324" y="3162"/>
                    <a:pt x="6324" y="3162"/>
                    <a:pt x="6324" y="3162"/>
                  </a:cubicBezTo>
                  <a:cubicBezTo>
                    <a:pt x="6285" y="3182"/>
                    <a:pt x="6285" y="3182"/>
                    <a:pt x="6285" y="3182"/>
                  </a:cubicBezTo>
                  <a:cubicBezTo>
                    <a:pt x="6228" y="3124"/>
                    <a:pt x="6228" y="3124"/>
                    <a:pt x="6228" y="3124"/>
                  </a:cubicBezTo>
                  <a:cubicBezTo>
                    <a:pt x="6209" y="3105"/>
                    <a:pt x="6209" y="3105"/>
                    <a:pt x="6209" y="3105"/>
                  </a:cubicBezTo>
                  <a:cubicBezTo>
                    <a:pt x="6095" y="3105"/>
                    <a:pt x="6095" y="3105"/>
                    <a:pt x="6095" y="3105"/>
                  </a:cubicBezTo>
                  <a:cubicBezTo>
                    <a:pt x="6038" y="3162"/>
                    <a:pt x="6038" y="3162"/>
                    <a:pt x="6038" y="3162"/>
                  </a:cubicBezTo>
                  <a:cubicBezTo>
                    <a:pt x="5999" y="3200"/>
                    <a:pt x="5999" y="3200"/>
                    <a:pt x="5999" y="3200"/>
                  </a:cubicBezTo>
                  <a:cubicBezTo>
                    <a:pt x="5961" y="3238"/>
                    <a:pt x="5961" y="3238"/>
                    <a:pt x="5961" y="3238"/>
                  </a:cubicBezTo>
                  <a:cubicBezTo>
                    <a:pt x="5885" y="3277"/>
                    <a:pt x="5885" y="3277"/>
                    <a:pt x="5885" y="3277"/>
                  </a:cubicBezTo>
                  <a:cubicBezTo>
                    <a:pt x="5790" y="3296"/>
                    <a:pt x="5790" y="3296"/>
                    <a:pt x="5790" y="3296"/>
                  </a:cubicBezTo>
                  <a:cubicBezTo>
                    <a:pt x="5752" y="3277"/>
                    <a:pt x="5752" y="3277"/>
                    <a:pt x="5752" y="3277"/>
                  </a:cubicBezTo>
                  <a:cubicBezTo>
                    <a:pt x="5714" y="3258"/>
                    <a:pt x="5714" y="3258"/>
                    <a:pt x="5714" y="3258"/>
                  </a:cubicBezTo>
                  <a:cubicBezTo>
                    <a:pt x="5676" y="3258"/>
                    <a:pt x="5676" y="3258"/>
                    <a:pt x="5676" y="3258"/>
                  </a:cubicBezTo>
                  <a:cubicBezTo>
                    <a:pt x="5618" y="3296"/>
                    <a:pt x="5618" y="3296"/>
                    <a:pt x="5618" y="3296"/>
                  </a:cubicBezTo>
                  <a:cubicBezTo>
                    <a:pt x="5580" y="3372"/>
                    <a:pt x="5580" y="3372"/>
                    <a:pt x="5580" y="3372"/>
                  </a:cubicBezTo>
                  <a:cubicBezTo>
                    <a:pt x="5562" y="3448"/>
                    <a:pt x="5562" y="3448"/>
                    <a:pt x="5562" y="3448"/>
                  </a:cubicBezTo>
                  <a:cubicBezTo>
                    <a:pt x="5580" y="3486"/>
                    <a:pt x="5580" y="3486"/>
                    <a:pt x="5580" y="3486"/>
                  </a:cubicBezTo>
                  <a:cubicBezTo>
                    <a:pt x="5504" y="3543"/>
                    <a:pt x="5504" y="3543"/>
                    <a:pt x="5504" y="3543"/>
                  </a:cubicBezTo>
                  <a:cubicBezTo>
                    <a:pt x="5428" y="3543"/>
                    <a:pt x="5428" y="3543"/>
                    <a:pt x="5428" y="3543"/>
                  </a:cubicBezTo>
                  <a:cubicBezTo>
                    <a:pt x="5390" y="3581"/>
                    <a:pt x="5390" y="3581"/>
                    <a:pt x="5390" y="3581"/>
                  </a:cubicBezTo>
                  <a:cubicBezTo>
                    <a:pt x="5390" y="3639"/>
                    <a:pt x="5390" y="3639"/>
                    <a:pt x="5390" y="3639"/>
                  </a:cubicBezTo>
                  <a:cubicBezTo>
                    <a:pt x="5371" y="3639"/>
                    <a:pt x="5371" y="3639"/>
                    <a:pt x="5371" y="3639"/>
                  </a:cubicBezTo>
                  <a:cubicBezTo>
                    <a:pt x="5352" y="3734"/>
                    <a:pt x="5352" y="3734"/>
                    <a:pt x="5352" y="3734"/>
                  </a:cubicBezTo>
                  <a:cubicBezTo>
                    <a:pt x="5333" y="3791"/>
                    <a:pt x="5333" y="3791"/>
                    <a:pt x="5333" y="3791"/>
                  </a:cubicBezTo>
                  <a:cubicBezTo>
                    <a:pt x="5314" y="3829"/>
                    <a:pt x="5314" y="3829"/>
                    <a:pt x="5314" y="3829"/>
                  </a:cubicBezTo>
                  <a:cubicBezTo>
                    <a:pt x="5390" y="3924"/>
                    <a:pt x="5390" y="3924"/>
                    <a:pt x="5390" y="3924"/>
                  </a:cubicBezTo>
                  <a:cubicBezTo>
                    <a:pt x="5447" y="3943"/>
                    <a:pt x="5447" y="3943"/>
                    <a:pt x="5447" y="3943"/>
                  </a:cubicBezTo>
                  <a:cubicBezTo>
                    <a:pt x="5428" y="4000"/>
                    <a:pt x="5428" y="4000"/>
                    <a:pt x="5428" y="4000"/>
                  </a:cubicBezTo>
                  <a:cubicBezTo>
                    <a:pt x="5390" y="3981"/>
                    <a:pt x="5390" y="3981"/>
                    <a:pt x="5390" y="3981"/>
                  </a:cubicBezTo>
                  <a:cubicBezTo>
                    <a:pt x="5333" y="3981"/>
                    <a:pt x="5333" y="3981"/>
                    <a:pt x="5333" y="3981"/>
                  </a:cubicBezTo>
                  <a:cubicBezTo>
                    <a:pt x="5257" y="4039"/>
                    <a:pt x="5257" y="4039"/>
                    <a:pt x="5257" y="4039"/>
                  </a:cubicBezTo>
                  <a:cubicBezTo>
                    <a:pt x="5257" y="4076"/>
                    <a:pt x="5257" y="4076"/>
                    <a:pt x="5257" y="4076"/>
                  </a:cubicBezTo>
                  <a:cubicBezTo>
                    <a:pt x="5276" y="4076"/>
                    <a:pt x="5276" y="4076"/>
                    <a:pt x="5276" y="4076"/>
                  </a:cubicBezTo>
                  <a:cubicBezTo>
                    <a:pt x="5314" y="4076"/>
                    <a:pt x="5314" y="4076"/>
                    <a:pt x="5314" y="4076"/>
                  </a:cubicBezTo>
                  <a:cubicBezTo>
                    <a:pt x="5276" y="4134"/>
                    <a:pt x="5276" y="4134"/>
                    <a:pt x="5276" y="4134"/>
                  </a:cubicBezTo>
                  <a:cubicBezTo>
                    <a:pt x="5237" y="4153"/>
                    <a:pt x="5237" y="4153"/>
                    <a:pt x="5237" y="4153"/>
                  </a:cubicBezTo>
                  <a:cubicBezTo>
                    <a:pt x="5218" y="4172"/>
                    <a:pt x="5218" y="4172"/>
                    <a:pt x="5218" y="4172"/>
                  </a:cubicBezTo>
                  <a:cubicBezTo>
                    <a:pt x="5181" y="4267"/>
                    <a:pt x="5181" y="4267"/>
                    <a:pt x="5181" y="4267"/>
                  </a:cubicBezTo>
                  <a:cubicBezTo>
                    <a:pt x="5181" y="4362"/>
                    <a:pt x="5181" y="4362"/>
                    <a:pt x="5181" y="4362"/>
                  </a:cubicBezTo>
                  <a:cubicBezTo>
                    <a:pt x="5200" y="4381"/>
                    <a:pt x="5200" y="4381"/>
                    <a:pt x="5200" y="4381"/>
                  </a:cubicBezTo>
                  <a:cubicBezTo>
                    <a:pt x="5200" y="4401"/>
                    <a:pt x="5200" y="4401"/>
                    <a:pt x="5200" y="4401"/>
                  </a:cubicBezTo>
                  <a:cubicBezTo>
                    <a:pt x="5218" y="4419"/>
                    <a:pt x="5218" y="4419"/>
                    <a:pt x="5218" y="4419"/>
                  </a:cubicBezTo>
                  <a:cubicBezTo>
                    <a:pt x="5257" y="4438"/>
                    <a:pt x="5257" y="4438"/>
                    <a:pt x="5257" y="4438"/>
                  </a:cubicBezTo>
                  <a:cubicBezTo>
                    <a:pt x="5218" y="4477"/>
                    <a:pt x="5218" y="4477"/>
                    <a:pt x="5218" y="4477"/>
                  </a:cubicBezTo>
                  <a:cubicBezTo>
                    <a:pt x="5200" y="4477"/>
                    <a:pt x="5200" y="4477"/>
                    <a:pt x="5200" y="4477"/>
                  </a:cubicBezTo>
                  <a:cubicBezTo>
                    <a:pt x="5181" y="4477"/>
                    <a:pt x="5181" y="4477"/>
                    <a:pt x="5181" y="4477"/>
                  </a:cubicBezTo>
                  <a:cubicBezTo>
                    <a:pt x="5161" y="4477"/>
                    <a:pt x="5161" y="4477"/>
                    <a:pt x="5161" y="4477"/>
                  </a:cubicBezTo>
                  <a:cubicBezTo>
                    <a:pt x="5104" y="4496"/>
                    <a:pt x="5104" y="4496"/>
                    <a:pt x="5104" y="4496"/>
                  </a:cubicBezTo>
                  <a:cubicBezTo>
                    <a:pt x="5085" y="4496"/>
                    <a:pt x="5085" y="4496"/>
                    <a:pt x="5085" y="4496"/>
                  </a:cubicBezTo>
                  <a:cubicBezTo>
                    <a:pt x="5066" y="4533"/>
                    <a:pt x="5066" y="4533"/>
                    <a:pt x="5066" y="4533"/>
                  </a:cubicBezTo>
                  <a:cubicBezTo>
                    <a:pt x="5085" y="4553"/>
                    <a:pt x="5085" y="4553"/>
                    <a:pt x="5085" y="4553"/>
                  </a:cubicBezTo>
                  <a:cubicBezTo>
                    <a:pt x="5085" y="4591"/>
                    <a:pt x="5085" y="4591"/>
                    <a:pt x="5085" y="4591"/>
                  </a:cubicBezTo>
                  <a:cubicBezTo>
                    <a:pt x="5104" y="4629"/>
                    <a:pt x="5104" y="4629"/>
                    <a:pt x="5104" y="4629"/>
                  </a:cubicBezTo>
                  <a:cubicBezTo>
                    <a:pt x="5104" y="4667"/>
                    <a:pt x="5104" y="4667"/>
                    <a:pt x="5104" y="4667"/>
                  </a:cubicBezTo>
                  <a:cubicBezTo>
                    <a:pt x="5085" y="4705"/>
                    <a:pt x="5085" y="4705"/>
                    <a:pt x="5085" y="4705"/>
                  </a:cubicBezTo>
                  <a:cubicBezTo>
                    <a:pt x="5047" y="4705"/>
                    <a:pt x="5047" y="4705"/>
                    <a:pt x="5047" y="4705"/>
                  </a:cubicBezTo>
                  <a:cubicBezTo>
                    <a:pt x="5009" y="4724"/>
                    <a:pt x="5009" y="4724"/>
                    <a:pt x="5009" y="4724"/>
                  </a:cubicBezTo>
                  <a:cubicBezTo>
                    <a:pt x="4952" y="4762"/>
                    <a:pt x="4952" y="4762"/>
                    <a:pt x="4952" y="4762"/>
                  </a:cubicBezTo>
                  <a:cubicBezTo>
                    <a:pt x="4914" y="4800"/>
                    <a:pt x="4914" y="4800"/>
                    <a:pt x="4914" y="4800"/>
                  </a:cubicBezTo>
                  <a:cubicBezTo>
                    <a:pt x="4914" y="4858"/>
                    <a:pt x="4914" y="4858"/>
                    <a:pt x="4914" y="4858"/>
                  </a:cubicBezTo>
                  <a:cubicBezTo>
                    <a:pt x="4914" y="4896"/>
                    <a:pt x="4914" y="4896"/>
                    <a:pt x="4914" y="4896"/>
                  </a:cubicBezTo>
                  <a:cubicBezTo>
                    <a:pt x="4876" y="4914"/>
                    <a:pt x="4876" y="4914"/>
                    <a:pt x="4876" y="4914"/>
                  </a:cubicBezTo>
                  <a:cubicBezTo>
                    <a:pt x="4876" y="4896"/>
                    <a:pt x="4876" y="4896"/>
                    <a:pt x="4876" y="4896"/>
                  </a:cubicBezTo>
                  <a:cubicBezTo>
                    <a:pt x="4856" y="4858"/>
                    <a:pt x="4856" y="4858"/>
                    <a:pt x="4856" y="4858"/>
                  </a:cubicBezTo>
                  <a:cubicBezTo>
                    <a:pt x="4856" y="4838"/>
                    <a:pt x="4856" y="4838"/>
                    <a:pt x="4856" y="4838"/>
                  </a:cubicBezTo>
                  <a:cubicBezTo>
                    <a:pt x="4837" y="4819"/>
                    <a:pt x="4837" y="4819"/>
                    <a:pt x="4837" y="4819"/>
                  </a:cubicBezTo>
                  <a:cubicBezTo>
                    <a:pt x="4780" y="4800"/>
                    <a:pt x="4780" y="4800"/>
                    <a:pt x="4780" y="4800"/>
                  </a:cubicBezTo>
                  <a:cubicBezTo>
                    <a:pt x="4761" y="4819"/>
                    <a:pt x="4761" y="4819"/>
                    <a:pt x="4761" y="4819"/>
                  </a:cubicBezTo>
                  <a:cubicBezTo>
                    <a:pt x="4704" y="4838"/>
                    <a:pt x="4704" y="4838"/>
                    <a:pt x="4704" y="4838"/>
                  </a:cubicBezTo>
                  <a:cubicBezTo>
                    <a:pt x="4666" y="4858"/>
                    <a:pt x="4666" y="4858"/>
                    <a:pt x="4666" y="4858"/>
                  </a:cubicBezTo>
                  <a:cubicBezTo>
                    <a:pt x="4647" y="4914"/>
                    <a:pt x="4647" y="4914"/>
                    <a:pt x="4647" y="4914"/>
                  </a:cubicBezTo>
                  <a:cubicBezTo>
                    <a:pt x="4647" y="4953"/>
                    <a:pt x="4647" y="4953"/>
                    <a:pt x="4647" y="4953"/>
                  </a:cubicBezTo>
                  <a:cubicBezTo>
                    <a:pt x="4628" y="4972"/>
                    <a:pt x="4628" y="4972"/>
                    <a:pt x="4628" y="4972"/>
                  </a:cubicBezTo>
                  <a:cubicBezTo>
                    <a:pt x="4647" y="5010"/>
                    <a:pt x="4647" y="5010"/>
                    <a:pt x="4647" y="5010"/>
                  </a:cubicBezTo>
                  <a:cubicBezTo>
                    <a:pt x="4609" y="5029"/>
                    <a:pt x="4609" y="5029"/>
                    <a:pt x="4609" y="5029"/>
                  </a:cubicBezTo>
                  <a:cubicBezTo>
                    <a:pt x="4590" y="5086"/>
                    <a:pt x="4590" y="5086"/>
                    <a:pt x="4590" y="5086"/>
                  </a:cubicBezTo>
                  <a:cubicBezTo>
                    <a:pt x="4533" y="5067"/>
                    <a:pt x="4533" y="5067"/>
                    <a:pt x="4533" y="5067"/>
                  </a:cubicBezTo>
                  <a:cubicBezTo>
                    <a:pt x="4495" y="5105"/>
                    <a:pt x="4495" y="5105"/>
                    <a:pt x="4495" y="5105"/>
                  </a:cubicBezTo>
                  <a:cubicBezTo>
                    <a:pt x="4495" y="5181"/>
                    <a:pt x="4495" y="5181"/>
                    <a:pt x="4495" y="5181"/>
                  </a:cubicBezTo>
                  <a:cubicBezTo>
                    <a:pt x="4514" y="5200"/>
                    <a:pt x="4514" y="5200"/>
                    <a:pt x="4514" y="5200"/>
                  </a:cubicBezTo>
                  <a:cubicBezTo>
                    <a:pt x="4514" y="5258"/>
                    <a:pt x="4514" y="5258"/>
                    <a:pt x="4514" y="5258"/>
                  </a:cubicBezTo>
                  <a:cubicBezTo>
                    <a:pt x="4533" y="5295"/>
                    <a:pt x="4533" y="5295"/>
                    <a:pt x="4533" y="5295"/>
                  </a:cubicBezTo>
                  <a:cubicBezTo>
                    <a:pt x="4533" y="5334"/>
                    <a:pt x="4533" y="5334"/>
                    <a:pt x="4533" y="5334"/>
                  </a:cubicBezTo>
                  <a:cubicBezTo>
                    <a:pt x="4533" y="5353"/>
                    <a:pt x="4533" y="5353"/>
                    <a:pt x="4533" y="5353"/>
                  </a:cubicBezTo>
                  <a:cubicBezTo>
                    <a:pt x="4533" y="5391"/>
                    <a:pt x="4533" y="5391"/>
                    <a:pt x="4533" y="5391"/>
                  </a:cubicBezTo>
                  <a:cubicBezTo>
                    <a:pt x="4495" y="5467"/>
                    <a:pt x="4495" y="5467"/>
                    <a:pt x="4495" y="5467"/>
                  </a:cubicBezTo>
                  <a:cubicBezTo>
                    <a:pt x="4495" y="5486"/>
                    <a:pt x="4495" y="5486"/>
                    <a:pt x="4495" y="5486"/>
                  </a:cubicBezTo>
                  <a:cubicBezTo>
                    <a:pt x="4456" y="5524"/>
                    <a:pt x="4456" y="5524"/>
                    <a:pt x="4456" y="5524"/>
                  </a:cubicBezTo>
                  <a:cubicBezTo>
                    <a:pt x="4456" y="5581"/>
                    <a:pt x="4456" y="5581"/>
                    <a:pt x="4456" y="5581"/>
                  </a:cubicBezTo>
                  <a:cubicBezTo>
                    <a:pt x="4475" y="5600"/>
                    <a:pt x="4475" y="5600"/>
                    <a:pt x="4475" y="5600"/>
                  </a:cubicBezTo>
                  <a:cubicBezTo>
                    <a:pt x="4475" y="5639"/>
                    <a:pt x="4475" y="5639"/>
                    <a:pt x="4475" y="5639"/>
                  </a:cubicBezTo>
                  <a:cubicBezTo>
                    <a:pt x="4475" y="5676"/>
                    <a:pt x="4475" y="5676"/>
                    <a:pt x="4475" y="5676"/>
                  </a:cubicBezTo>
                  <a:cubicBezTo>
                    <a:pt x="4495" y="5715"/>
                    <a:pt x="4495" y="5715"/>
                    <a:pt x="4495" y="5715"/>
                  </a:cubicBezTo>
                  <a:cubicBezTo>
                    <a:pt x="4495" y="5753"/>
                    <a:pt x="4495" y="5753"/>
                    <a:pt x="4495" y="5753"/>
                  </a:cubicBezTo>
                  <a:cubicBezTo>
                    <a:pt x="4475" y="5810"/>
                    <a:pt x="4475" y="5810"/>
                    <a:pt x="4475" y="5810"/>
                  </a:cubicBezTo>
                  <a:cubicBezTo>
                    <a:pt x="4475" y="5848"/>
                    <a:pt x="4475" y="5848"/>
                    <a:pt x="4475" y="5848"/>
                  </a:cubicBezTo>
                  <a:cubicBezTo>
                    <a:pt x="4475" y="5886"/>
                    <a:pt x="4475" y="5886"/>
                    <a:pt x="4475" y="5886"/>
                  </a:cubicBezTo>
                  <a:cubicBezTo>
                    <a:pt x="4475" y="5924"/>
                    <a:pt x="4475" y="5924"/>
                    <a:pt x="4475" y="5924"/>
                  </a:cubicBezTo>
                  <a:cubicBezTo>
                    <a:pt x="4456" y="5962"/>
                    <a:pt x="4456" y="5962"/>
                    <a:pt x="4456" y="5962"/>
                  </a:cubicBezTo>
                  <a:cubicBezTo>
                    <a:pt x="4456" y="5981"/>
                    <a:pt x="4456" y="5981"/>
                    <a:pt x="4456" y="5981"/>
                  </a:cubicBezTo>
                  <a:cubicBezTo>
                    <a:pt x="4495" y="6038"/>
                    <a:pt x="4495" y="6038"/>
                    <a:pt x="4495" y="6038"/>
                  </a:cubicBezTo>
                  <a:cubicBezTo>
                    <a:pt x="4495" y="6096"/>
                    <a:pt x="4495" y="6096"/>
                    <a:pt x="4495" y="6096"/>
                  </a:cubicBezTo>
                  <a:cubicBezTo>
                    <a:pt x="4456" y="6134"/>
                    <a:pt x="4456" y="6134"/>
                    <a:pt x="4456" y="6134"/>
                  </a:cubicBezTo>
                  <a:cubicBezTo>
                    <a:pt x="4438" y="6172"/>
                    <a:pt x="4438" y="6172"/>
                    <a:pt x="4438" y="6172"/>
                  </a:cubicBezTo>
                  <a:cubicBezTo>
                    <a:pt x="4419" y="6172"/>
                    <a:pt x="4419" y="6172"/>
                    <a:pt x="4419" y="6172"/>
                  </a:cubicBezTo>
                  <a:cubicBezTo>
                    <a:pt x="4399" y="6210"/>
                    <a:pt x="4399" y="6210"/>
                    <a:pt x="4399" y="6210"/>
                  </a:cubicBezTo>
                  <a:cubicBezTo>
                    <a:pt x="4399" y="6248"/>
                    <a:pt x="4399" y="6248"/>
                    <a:pt x="4399" y="6248"/>
                  </a:cubicBezTo>
                  <a:cubicBezTo>
                    <a:pt x="4380" y="6286"/>
                    <a:pt x="4380" y="6286"/>
                    <a:pt x="4380" y="6286"/>
                  </a:cubicBezTo>
                  <a:cubicBezTo>
                    <a:pt x="4380" y="6362"/>
                    <a:pt x="4380" y="6362"/>
                    <a:pt x="4380" y="6362"/>
                  </a:cubicBezTo>
                  <a:cubicBezTo>
                    <a:pt x="4361" y="6382"/>
                    <a:pt x="4361" y="6382"/>
                    <a:pt x="4361" y="6382"/>
                  </a:cubicBezTo>
                  <a:cubicBezTo>
                    <a:pt x="4361" y="6400"/>
                    <a:pt x="4361" y="6400"/>
                    <a:pt x="4361" y="6400"/>
                  </a:cubicBezTo>
                  <a:cubicBezTo>
                    <a:pt x="4343" y="6438"/>
                    <a:pt x="4343" y="6438"/>
                    <a:pt x="4343" y="6438"/>
                  </a:cubicBezTo>
                  <a:cubicBezTo>
                    <a:pt x="4304" y="6458"/>
                    <a:pt x="4304" y="6458"/>
                    <a:pt x="4304" y="6458"/>
                  </a:cubicBezTo>
                  <a:cubicBezTo>
                    <a:pt x="4266" y="6496"/>
                    <a:pt x="4266" y="6496"/>
                    <a:pt x="4266" y="6496"/>
                  </a:cubicBezTo>
                  <a:cubicBezTo>
                    <a:pt x="4247" y="6534"/>
                    <a:pt x="4247" y="6534"/>
                    <a:pt x="4247" y="6534"/>
                  </a:cubicBezTo>
                  <a:cubicBezTo>
                    <a:pt x="4247" y="6553"/>
                    <a:pt x="4247" y="6553"/>
                    <a:pt x="4247" y="6553"/>
                  </a:cubicBezTo>
                  <a:cubicBezTo>
                    <a:pt x="4228" y="6553"/>
                    <a:pt x="4228" y="6553"/>
                    <a:pt x="4228" y="6553"/>
                  </a:cubicBezTo>
                  <a:cubicBezTo>
                    <a:pt x="4228" y="6572"/>
                    <a:pt x="4228" y="6572"/>
                    <a:pt x="4228" y="6572"/>
                  </a:cubicBezTo>
                  <a:cubicBezTo>
                    <a:pt x="4228" y="6610"/>
                    <a:pt x="4228" y="6610"/>
                    <a:pt x="4228" y="6610"/>
                  </a:cubicBezTo>
                  <a:cubicBezTo>
                    <a:pt x="4190" y="6629"/>
                    <a:pt x="4190" y="6629"/>
                    <a:pt x="4190" y="6629"/>
                  </a:cubicBezTo>
                  <a:cubicBezTo>
                    <a:pt x="4152" y="6667"/>
                    <a:pt x="4152" y="6667"/>
                    <a:pt x="4152" y="6667"/>
                  </a:cubicBezTo>
                  <a:cubicBezTo>
                    <a:pt x="4133" y="6667"/>
                    <a:pt x="4133" y="6667"/>
                    <a:pt x="4133" y="6667"/>
                  </a:cubicBezTo>
                  <a:cubicBezTo>
                    <a:pt x="4133" y="6686"/>
                    <a:pt x="4133" y="6686"/>
                    <a:pt x="4133" y="6686"/>
                  </a:cubicBezTo>
                  <a:cubicBezTo>
                    <a:pt x="4094" y="6724"/>
                    <a:pt x="4094" y="6724"/>
                    <a:pt x="4094" y="6724"/>
                  </a:cubicBezTo>
                  <a:cubicBezTo>
                    <a:pt x="4038" y="6800"/>
                    <a:pt x="4038" y="6800"/>
                    <a:pt x="4038" y="6800"/>
                  </a:cubicBezTo>
                  <a:cubicBezTo>
                    <a:pt x="4038" y="6839"/>
                    <a:pt x="4038" y="6839"/>
                    <a:pt x="4038" y="6839"/>
                  </a:cubicBezTo>
                  <a:cubicBezTo>
                    <a:pt x="4076" y="6858"/>
                    <a:pt x="4076" y="6858"/>
                    <a:pt x="4076" y="6858"/>
                  </a:cubicBezTo>
                  <a:cubicBezTo>
                    <a:pt x="4038" y="6953"/>
                    <a:pt x="4038" y="6953"/>
                    <a:pt x="4038" y="6953"/>
                  </a:cubicBezTo>
                  <a:cubicBezTo>
                    <a:pt x="3980" y="7086"/>
                    <a:pt x="3980" y="7086"/>
                    <a:pt x="3980" y="7086"/>
                  </a:cubicBezTo>
                  <a:cubicBezTo>
                    <a:pt x="3942" y="7105"/>
                    <a:pt x="3942" y="7105"/>
                    <a:pt x="3942" y="7105"/>
                  </a:cubicBezTo>
                  <a:cubicBezTo>
                    <a:pt x="3904" y="7181"/>
                    <a:pt x="3904" y="7181"/>
                    <a:pt x="3904" y="7181"/>
                  </a:cubicBezTo>
                  <a:cubicBezTo>
                    <a:pt x="3885" y="7239"/>
                    <a:pt x="3885" y="7239"/>
                    <a:pt x="3885" y="7239"/>
                  </a:cubicBezTo>
                  <a:cubicBezTo>
                    <a:pt x="3885" y="7296"/>
                    <a:pt x="3885" y="7296"/>
                    <a:pt x="3885" y="7296"/>
                  </a:cubicBezTo>
                  <a:cubicBezTo>
                    <a:pt x="3828" y="7391"/>
                    <a:pt x="3828" y="7391"/>
                    <a:pt x="3828" y="7391"/>
                  </a:cubicBezTo>
                  <a:cubicBezTo>
                    <a:pt x="3771" y="7486"/>
                    <a:pt x="3771" y="7486"/>
                    <a:pt x="3771" y="7486"/>
                  </a:cubicBezTo>
                  <a:cubicBezTo>
                    <a:pt x="3713" y="7505"/>
                    <a:pt x="3713" y="7505"/>
                    <a:pt x="3713" y="7505"/>
                  </a:cubicBezTo>
                  <a:cubicBezTo>
                    <a:pt x="3695" y="7543"/>
                    <a:pt x="3695" y="7543"/>
                    <a:pt x="3695" y="7543"/>
                  </a:cubicBezTo>
                  <a:cubicBezTo>
                    <a:pt x="3733" y="7620"/>
                    <a:pt x="3733" y="7620"/>
                    <a:pt x="3733" y="7620"/>
                  </a:cubicBezTo>
                  <a:cubicBezTo>
                    <a:pt x="3713" y="7638"/>
                    <a:pt x="3713" y="7638"/>
                    <a:pt x="3713" y="7638"/>
                  </a:cubicBezTo>
                  <a:cubicBezTo>
                    <a:pt x="3695" y="7638"/>
                    <a:pt x="3695" y="7638"/>
                    <a:pt x="3695" y="7638"/>
                  </a:cubicBezTo>
                  <a:cubicBezTo>
                    <a:pt x="3657" y="7581"/>
                    <a:pt x="3657" y="7581"/>
                    <a:pt x="3657" y="7581"/>
                  </a:cubicBezTo>
                  <a:cubicBezTo>
                    <a:pt x="3599" y="7543"/>
                    <a:pt x="3599" y="7543"/>
                    <a:pt x="3599" y="7543"/>
                  </a:cubicBezTo>
                  <a:cubicBezTo>
                    <a:pt x="3542" y="7543"/>
                    <a:pt x="3542" y="7543"/>
                    <a:pt x="3542" y="7543"/>
                  </a:cubicBezTo>
                  <a:cubicBezTo>
                    <a:pt x="3542" y="7562"/>
                    <a:pt x="3542" y="7562"/>
                    <a:pt x="3542" y="7562"/>
                  </a:cubicBezTo>
                  <a:cubicBezTo>
                    <a:pt x="3599" y="7601"/>
                    <a:pt x="3599" y="7601"/>
                    <a:pt x="3599" y="7601"/>
                  </a:cubicBezTo>
                  <a:cubicBezTo>
                    <a:pt x="3561" y="7620"/>
                    <a:pt x="3561" y="7620"/>
                    <a:pt x="3561" y="7620"/>
                  </a:cubicBezTo>
                  <a:cubicBezTo>
                    <a:pt x="3466" y="7657"/>
                    <a:pt x="3466" y="7657"/>
                    <a:pt x="3466" y="7657"/>
                  </a:cubicBezTo>
                  <a:cubicBezTo>
                    <a:pt x="3428" y="7696"/>
                    <a:pt x="3428" y="7696"/>
                    <a:pt x="3428" y="7696"/>
                  </a:cubicBezTo>
                  <a:cubicBezTo>
                    <a:pt x="3428" y="7753"/>
                    <a:pt x="3428" y="7753"/>
                    <a:pt x="3428" y="7753"/>
                  </a:cubicBezTo>
                  <a:cubicBezTo>
                    <a:pt x="3466" y="7791"/>
                    <a:pt x="3466" y="7791"/>
                    <a:pt x="3466" y="7791"/>
                  </a:cubicBezTo>
                  <a:cubicBezTo>
                    <a:pt x="3428" y="7867"/>
                    <a:pt x="3428" y="7867"/>
                    <a:pt x="3428" y="7867"/>
                  </a:cubicBezTo>
                  <a:cubicBezTo>
                    <a:pt x="3180" y="8324"/>
                    <a:pt x="3180" y="8324"/>
                    <a:pt x="3180" y="8324"/>
                  </a:cubicBezTo>
                  <a:cubicBezTo>
                    <a:pt x="3161" y="8343"/>
                    <a:pt x="3161" y="8343"/>
                    <a:pt x="3161" y="8343"/>
                  </a:cubicBezTo>
                  <a:cubicBezTo>
                    <a:pt x="3123" y="8400"/>
                    <a:pt x="3123" y="8400"/>
                    <a:pt x="3123" y="8400"/>
                  </a:cubicBezTo>
                  <a:cubicBezTo>
                    <a:pt x="3104" y="8458"/>
                    <a:pt x="3104" y="8458"/>
                    <a:pt x="3104" y="8458"/>
                  </a:cubicBezTo>
                  <a:cubicBezTo>
                    <a:pt x="3066" y="8495"/>
                    <a:pt x="3066" y="8495"/>
                    <a:pt x="3066" y="8495"/>
                  </a:cubicBezTo>
                  <a:cubicBezTo>
                    <a:pt x="3047" y="8534"/>
                    <a:pt x="3047" y="8534"/>
                    <a:pt x="3047" y="8534"/>
                  </a:cubicBezTo>
                  <a:cubicBezTo>
                    <a:pt x="3028" y="8572"/>
                    <a:pt x="3028" y="8572"/>
                    <a:pt x="3028" y="8572"/>
                  </a:cubicBezTo>
                  <a:cubicBezTo>
                    <a:pt x="3009" y="8610"/>
                    <a:pt x="3009" y="8610"/>
                    <a:pt x="3009" y="8610"/>
                  </a:cubicBezTo>
                  <a:cubicBezTo>
                    <a:pt x="3009" y="8629"/>
                    <a:pt x="3009" y="8629"/>
                    <a:pt x="3009" y="8629"/>
                  </a:cubicBezTo>
                  <a:cubicBezTo>
                    <a:pt x="2971" y="8667"/>
                    <a:pt x="2971" y="8667"/>
                    <a:pt x="2971" y="8667"/>
                  </a:cubicBezTo>
                  <a:cubicBezTo>
                    <a:pt x="2952" y="8686"/>
                    <a:pt x="2952" y="8686"/>
                    <a:pt x="2952" y="8686"/>
                  </a:cubicBezTo>
                  <a:cubicBezTo>
                    <a:pt x="2914" y="8724"/>
                    <a:pt x="2914" y="8724"/>
                    <a:pt x="2914" y="8724"/>
                  </a:cubicBezTo>
                  <a:cubicBezTo>
                    <a:pt x="2875" y="8762"/>
                    <a:pt x="2875" y="8762"/>
                    <a:pt x="2875" y="8762"/>
                  </a:cubicBezTo>
                  <a:cubicBezTo>
                    <a:pt x="2780" y="8839"/>
                    <a:pt x="2780" y="8839"/>
                    <a:pt x="2780" y="8839"/>
                  </a:cubicBezTo>
                  <a:cubicBezTo>
                    <a:pt x="2742" y="8896"/>
                    <a:pt x="2742" y="8896"/>
                    <a:pt x="2742" y="8896"/>
                  </a:cubicBezTo>
                  <a:cubicBezTo>
                    <a:pt x="2742" y="8934"/>
                    <a:pt x="2742" y="8934"/>
                    <a:pt x="2742" y="8934"/>
                  </a:cubicBezTo>
                  <a:cubicBezTo>
                    <a:pt x="2705" y="9010"/>
                    <a:pt x="2705" y="9010"/>
                    <a:pt x="2705" y="9010"/>
                  </a:cubicBezTo>
                  <a:cubicBezTo>
                    <a:pt x="2686" y="9048"/>
                    <a:pt x="2686" y="9048"/>
                    <a:pt x="2686" y="9048"/>
                  </a:cubicBezTo>
                  <a:cubicBezTo>
                    <a:pt x="2667" y="9125"/>
                    <a:pt x="2667" y="9125"/>
                    <a:pt x="2667" y="9125"/>
                  </a:cubicBezTo>
                  <a:cubicBezTo>
                    <a:pt x="2629" y="9201"/>
                    <a:pt x="2629" y="9201"/>
                    <a:pt x="2629" y="9201"/>
                  </a:cubicBezTo>
                  <a:cubicBezTo>
                    <a:pt x="2610" y="9296"/>
                    <a:pt x="2610" y="9296"/>
                    <a:pt x="2610" y="9296"/>
                  </a:cubicBezTo>
                  <a:cubicBezTo>
                    <a:pt x="2572" y="9372"/>
                    <a:pt x="2572" y="9372"/>
                    <a:pt x="2572" y="9372"/>
                  </a:cubicBezTo>
                  <a:cubicBezTo>
                    <a:pt x="2553" y="9391"/>
                    <a:pt x="2553" y="9391"/>
                    <a:pt x="2553" y="9391"/>
                  </a:cubicBezTo>
                  <a:cubicBezTo>
                    <a:pt x="2534" y="9372"/>
                    <a:pt x="2534" y="9372"/>
                    <a:pt x="2534" y="9372"/>
                  </a:cubicBezTo>
                  <a:cubicBezTo>
                    <a:pt x="2553" y="9334"/>
                    <a:pt x="2553" y="9334"/>
                    <a:pt x="2553" y="9334"/>
                  </a:cubicBezTo>
                  <a:cubicBezTo>
                    <a:pt x="2515" y="9315"/>
                    <a:pt x="2515" y="9315"/>
                    <a:pt x="2515" y="9315"/>
                  </a:cubicBezTo>
                  <a:cubicBezTo>
                    <a:pt x="2476" y="9296"/>
                    <a:pt x="2476" y="9296"/>
                    <a:pt x="2476" y="9296"/>
                  </a:cubicBezTo>
                  <a:cubicBezTo>
                    <a:pt x="2419" y="9315"/>
                    <a:pt x="2419" y="9315"/>
                    <a:pt x="2419" y="9315"/>
                  </a:cubicBezTo>
                  <a:cubicBezTo>
                    <a:pt x="2362" y="9334"/>
                    <a:pt x="2362" y="9334"/>
                    <a:pt x="2362" y="9334"/>
                  </a:cubicBezTo>
                  <a:cubicBezTo>
                    <a:pt x="2305" y="9372"/>
                    <a:pt x="2305" y="9372"/>
                    <a:pt x="2305" y="9372"/>
                  </a:cubicBezTo>
                  <a:cubicBezTo>
                    <a:pt x="2267" y="9467"/>
                    <a:pt x="2267" y="9467"/>
                    <a:pt x="2267" y="9467"/>
                  </a:cubicBezTo>
                  <a:cubicBezTo>
                    <a:pt x="2248" y="9562"/>
                    <a:pt x="2248" y="9562"/>
                    <a:pt x="2248" y="9562"/>
                  </a:cubicBezTo>
                  <a:cubicBezTo>
                    <a:pt x="2248" y="9638"/>
                    <a:pt x="2248" y="9638"/>
                    <a:pt x="2248" y="9638"/>
                  </a:cubicBezTo>
                  <a:cubicBezTo>
                    <a:pt x="2286" y="9715"/>
                    <a:pt x="2286" y="9715"/>
                    <a:pt x="2286" y="9715"/>
                  </a:cubicBezTo>
                  <a:cubicBezTo>
                    <a:pt x="2343" y="9772"/>
                    <a:pt x="2343" y="9772"/>
                    <a:pt x="2343" y="9772"/>
                  </a:cubicBezTo>
                  <a:cubicBezTo>
                    <a:pt x="2381" y="9772"/>
                    <a:pt x="2381" y="9772"/>
                    <a:pt x="2381" y="9772"/>
                  </a:cubicBezTo>
                  <a:cubicBezTo>
                    <a:pt x="2439" y="9753"/>
                    <a:pt x="2439" y="9753"/>
                    <a:pt x="2439" y="9753"/>
                  </a:cubicBezTo>
                  <a:cubicBezTo>
                    <a:pt x="2400" y="9867"/>
                    <a:pt x="2400" y="9867"/>
                    <a:pt x="2400" y="9867"/>
                  </a:cubicBezTo>
                  <a:cubicBezTo>
                    <a:pt x="2362" y="9924"/>
                    <a:pt x="2362" y="9924"/>
                    <a:pt x="2362" y="9924"/>
                  </a:cubicBezTo>
                  <a:cubicBezTo>
                    <a:pt x="2343" y="9943"/>
                    <a:pt x="2343" y="9943"/>
                    <a:pt x="2343" y="9943"/>
                  </a:cubicBezTo>
                  <a:cubicBezTo>
                    <a:pt x="2286" y="10019"/>
                    <a:pt x="2286" y="10019"/>
                    <a:pt x="2286" y="10019"/>
                  </a:cubicBezTo>
                  <a:cubicBezTo>
                    <a:pt x="2267" y="10058"/>
                    <a:pt x="2267" y="10058"/>
                    <a:pt x="2267" y="10058"/>
                  </a:cubicBezTo>
                  <a:cubicBezTo>
                    <a:pt x="2267" y="10096"/>
                    <a:pt x="2267" y="10096"/>
                    <a:pt x="2267" y="10096"/>
                  </a:cubicBezTo>
                  <a:cubicBezTo>
                    <a:pt x="2305" y="10134"/>
                    <a:pt x="2305" y="10134"/>
                    <a:pt x="2305" y="10134"/>
                  </a:cubicBezTo>
                  <a:cubicBezTo>
                    <a:pt x="2267" y="10229"/>
                    <a:pt x="2267" y="10229"/>
                    <a:pt x="2267" y="10229"/>
                  </a:cubicBezTo>
                  <a:cubicBezTo>
                    <a:pt x="2229" y="10324"/>
                    <a:pt x="2229" y="10324"/>
                    <a:pt x="2229" y="10324"/>
                  </a:cubicBezTo>
                  <a:cubicBezTo>
                    <a:pt x="2210" y="10381"/>
                    <a:pt x="2210" y="10381"/>
                    <a:pt x="2210" y="10381"/>
                  </a:cubicBezTo>
                  <a:cubicBezTo>
                    <a:pt x="2191" y="10476"/>
                    <a:pt x="2191" y="10476"/>
                    <a:pt x="2191" y="10476"/>
                  </a:cubicBezTo>
                  <a:cubicBezTo>
                    <a:pt x="2114" y="10572"/>
                    <a:pt x="2114" y="10572"/>
                    <a:pt x="2114" y="10572"/>
                  </a:cubicBezTo>
                  <a:cubicBezTo>
                    <a:pt x="1715" y="11676"/>
                    <a:pt x="1715" y="11676"/>
                    <a:pt x="1715" y="11676"/>
                  </a:cubicBezTo>
                  <a:cubicBezTo>
                    <a:pt x="1276" y="12952"/>
                    <a:pt x="1276" y="12952"/>
                    <a:pt x="1276" y="12952"/>
                  </a:cubicBezTo>
                  <a:cubicBezTo>
                    <a:pt x="1029" y="13580"/>
                    <a:pt x="1029" y="13580"/>
                    <a:pt x="1029" y="13580"/>
                  </a:cubicBezTo>
                  <a:cubicBezTo>
                    <a:pt x="971" y="13657"/>
                    <a:pt x="971" y="13657"/>
                    <a:pt x="971" y="13657"/>
                  </a:cubicBezTo>
                  <a:cubicBezTo>
                    <a:pt x="934" y="13771"/>
                    <a:pt x="934" y="13771"/>
                    <a:pt x="934" y="13771"/>
                  </a:cubicBezTo>
                  <a:cubicBezTo>
                    <a:pt x="1010" y="13924"/>
                    <a:pt x="1010" y="13924"/>
                    <a:pt x="1010" y="13924"/>
                  </a:cubicBezTo>
                  <a:cubicBezTo>
                    <a:pt x="1124" y="14133"/>
                    <a:pt x="1124" y="14133"/>
                    <a:pt x="1124" y="14133"/>
                  </a:cubicBezTo>
                  <a:cubicBezTo>
                    <a:pt x="1200" y="14285"/>
                    <a:pt x="1200" y="14285"/>
                    <a:pt x="1200" y="14285"/>
                  </a:cubicBezTo>
                  <a:cubicBezTo>
                    <a:pt x="1238" y="14361"/>
                    <a:pt x="1238" y="14361"/>
                    <a:pt x="1238" y="14361"/>
                  </a:cubicBezTo>
                  <a:cubicBezTo>
                    <a:pt x="1257" y="14381"/>
                    <a:pt x="1257" y="14381"/>
                    <a:pt x="1257" y="14381"/>
                  </a:cubicBezTo>
                  <a:cubicBezTo>
                    <a:pt x="1296" y="14457"/>
                    <a:pt x="1296" y="14457"/>
                    <a:pt x="1296" y="14457"/>
                  </a:cubicBezTo>
                  <a:cubicBezTo>
                    <a:pt x="1296" y="14514"/>
                    <a:pt x="1296" y="14514"/>
                    <a:pt x="1296" y="14514"/>
                  </a:cubicBezTo>
                  <a:cubicBezTo>
                    <a:pt x="1276" y="14514"/>
                    <a:pt x="1276" y="14514"/>
                    <a:pt x="1276" y="14514"/>
                  </a:cubicBezTo>
                  <a:cubicBezTo>
                    <a:pt x="1162" y="14647"/>
                    <a:pt x="1162" y="14647"/>
                    <a:pt x="1162" y="14647"/>
                  </a:cubicBezTo>
                  <a:cubicBezTo>
                    <a:pt x="1143" y="14628"/>
                    <a:pt x="1143" y="14628"/>
                    <a:pt x="1143" y="14628"/>
                  </a:cubicBezTo>
                  <a:cubicBezTo>
                    <a:pt x="1257" y="14514"/>
                    <a:pt x="1257" y="14514"/>
                    <a:pt x="1257" y="14514"/>
                  </a:cubicBezTo>
                  <a:cubicBezTo>
                    <a:pt x="1238" y="14514"/>
                    <a:pt x="1238" y="14514"/>
                    <a:pt x="1238" y="14514"/>
                  </a:cubicBezTo>
                  <a:cubicBezTo>
                    <a:pt x="1124" y="14609"/>
                    <a:pt x="1124" y="14609"/>
                    <a:pt x="1124" y="14609"/>
                  </a:cubicBezTo>
                  <a:cubicBezTo>
                    <a:pt x="1086" y="14895"/>
                    <a:pt x="1086" y="14895"/>
                    <a:pt x="1086" y="14895"/>
                  </a:cubicBezTo>
                  <a:cubicBezTo>
                    <a:pt x="1048" y="15009"/>
                    <a:pt x="1048" y="15009"/>
                    <a:pt x="1048" y="15009"/>
                  </a:cubicBezTo>
                  <a:cubicBezTo>
                    <a:pt x="991" y="15181"/>
                    <a:pt x="991" y="15181"/>
                    <a:pt x="991" y="15181"/>
                  </a:cubicBezTo>
                  <a:cubicBezTo>
                    <a:pt x="971" y="15219"/>
                    <a:pt x="971" y="15219"/>
                    <a:pt x="971" y="15219"/>
                  </a:cubicBezTo>
                  <a:lnTo>
                    <a:pt x="953" y="15238"/>
                  </a:lnTo>
                  <a:cubicBezTo>
                    <a:pt x="953" y="15238"/>
                    <a:pt x="915" y="15238"/>
                    <a:pt x="895" y="15219"/>
                  </a:cubicBezTo>
                  <a:cubicBezTo>
                    <a:pt x="876" y="15219"/>
                    <a:pt x="781" y="15199"/>
                    <a:pt x="781" y="15199"/>
                  </a:cubicBezTo>
                  <a:cubicBezTo>
                    <a:pt x="781" y="15181"/>
                    <a:pt x="781" y="15181"/>
                    <a:pt x="781" y="15181"/>
                  </a:cubicBezTo>
                  <a:cubicBezTo>
                    <a:pt x="800" y="15162"/>
                    <a:pt x="800" y="15162"/>
                    <a:pt x="800" y="15162"/>
                  </a:cubicBezTo>
                  <a:cubicBezTo>
                    <a:pt x="800" y="15143"/>
                    <a:pt x="800" y="15143"/>
                    <a:pt x="800" y="15143"/>
                  </a:cubicBezTo>
                  <a:cubicBezTo>
                    <a:pt x="762" y="15143"/>
                    <a:pt x="762" y="15143"/>
                    <a:pt x="762" y="15143"/>
                  </a:cubicBezTo>
                  <a:cubicBezTo>
                    <a:pt x="762" y="15162"/>
                    <a:pt x="762" y="15162"/>
                    <a:pt x="762" y="15162"/>
                  </a:cubicBezTo>
                  <a:cubicBezTo>
                    <a:pt x="743" y="15181"/>
                    <a:pt x="743" y="15181"/>
                    <a:pt x="743" y="15181"/>
                  </a:cubicBezTo>
                  <a:cubicBezTo>
                    <a:pt x="724" y="15162"/>
                    <a:pt x="724" y="15162"/>
                    <a:pt x="724" y="15162"/>
                  </a:cubicBezTo>
                  <a:cubicBezTo>
                    <a:pt x="667" y="15162"/>
                    <a:pt x="667" y="15162"/>
                    <a:pt x="667" y="15162"/>
                  </a:cubicBezTo>
                  <a:cubicBezTo>
                    <a:pt x="629" y="15143"/>
                    <a:pt x="629" y="15143"/>
                    <a:pt x="629" y="15143"/>
                  </a:cubicBezTo>
                  <a:cubicBezTo>
                    <a:pt x="610" y="15143"/>
                    <a:pt x="610" y="15143"/>
                    <a:pt x="610" y="15143"/>
                  </a:cubicBezTo>
                  <a:lnTo>
                    <a:pt x="591" y="15162"/>
                  </a:lnTo>
                  <a:cubicBezTo>
                    <a:pt x="591" y="15181"/>
                    <a:pt x="629" y="15219"/>
                    <a:pt x="629" y="15219"/>
                  </a:cubicBezTo>
                  <a:cubicBezTo>
                    <a:pt x="648" y="15219"/>
                    <a:pt x="667" y="15219"/>
                    <a:pt x="686" y="15219"/>
                  </a:cubicBezTo>
                  <a:lnTo>
                    <a:pt x="705" y="15238"/>
                  </a:lnTo>
                  <a:cubicBezTo>
                    <a:pt x="705" y="15238"/>
                    <a:pt x="724" y="15295"/>
                    <a:pt x="724" y="15333"/>
                  </a:cubicBezTo>
                  <a:cubicBezTo>
                    <a:pt x="724" y="15371"/>
                    <a:pt x="724" y="15409"/>
                    <a:pt x="743" y="15409"/>
                  </a:cubicBezTo>
                  <a:lnTo>
                    <a:pt x="762" y="15428"/>
                  </a:lnTo>
                  <a:cubicBezTo>
                    <a:pt x="781" y="15428"/>
                    <a:pt x="800" y="15428"/>
                    <a:pt x="800" y="15428"/>
                  </a:cubicBezTo>
                  <a:lnTo>
                    <a:pt x="819" y="15466"/>
                  </a:lnTo>
                  <a:cubicBezTo>
                    <a:pt x="819" y="15485"/>
                    <a:pt x="819" y="15524"/>
                    <a:pt x="819" y="15580"/>
                  </a:cubicBezTo>
                  <a:cubicBezTo>
                    <a:pt x="819" y="15638"/>
                    <a:pt x="819" y="15695"/>
                    <a:pt x="819" y="15695"/>
                  </a:cubicBezTo>
                  <a:cubicBezTo>
                    <a:pt x="819" y="15733"/>
                    <a:pt x="819" y="15733"/>
                    <a:pt x="819" y="15733"/>
                  </a:cubicBezTo>
                  <a:cubicBezTo>
                    <a:pt x="762" y="15790"/>
                    <a:pt x="762" y="15790"/>
                    <a:pt x="762" y="15790"/>
                  </a:cubicBezTo>
                  <a:cubicBezTo>
                    <a:pt x="572" y="15790"/>
                    <a:pt x="572" y="15790"/>
                    <a:pt x="572" y="15790"/>
                  </a:cubicBezTo>
                  <a:cubicBezTo>
                    <a:pt x="572" y="15714"/>
                    <a:pt x="572" y="15714"/>
                    <a:pt x="572" y="15714"/>
                  </a:cubicBezTo>
                  <a:cubicBezTo>
                    <a:pt x="534" y="15714"/>
                    <a:pt x="534" y="15714"/>
                    <a:pt x="534" y="15714"/>
                  </a:cubicBezTo>
                  <a:cubicBezTo>
                    <a:pt x="534" y="15771"/>
                    <a:pt x="534" y="15771"/>
                    <a:pt x="534" y="15771"/>
                  </a:cubicBezTo>
                  <a:cubicBezTo>
                    <a:pt x="477" y="15771"/>
                    <a:pt x="477" y="15771"/>
                    <a:pt x="477" y="15771"/>
                  </a:cubicBezTo>
                  <a:cubicBezTo>
                    <a:pt x="458" y="15752"/>
                    <a:pt x="458" y="15752"/>
                    <a:pt x="458" y="15752"/>
                  </a:cubicBezTo>
                  <a:cubicBezTo>
                    <a:pt x="286" y="15752"/>
                    <a:pt x="286" y="15752"/>
                    <a:pt x="286" y="15752"/>
                  </a:cubicBezTo>
                  <a:cubicBezTo>
                    <a:pt x="248" y="15714"/>
                    <a:pt x="248" y="15714"/>
                    <a:pt x="248" y="15714"/>
                  </a:cubicBezTo>
                  <a:cubicBezTo>
                    <a:pt x="210" y="15752"/>
                    <a:pt x="210" y="15752"/>
                    <a:pt x="210" y="15752"/>
                  </a:cubicBezTo>
                  <a:cubicBezTo>
                    <a:pt x="210" y="15790"/>
                    <a:pt x="210" y="15790"/>
                    <a:pt x="210" y="15790"/>
                  </a:cubicBezTo>
                  <a:cubicBezTo>
                    <a:pt x="19" y="16247"/>
                    <a:pt x="19" y="16247"/>
                    <a:pt x="19" y="16247"/>
                  </a:cubicBezTo>
                  <a:lnTo>
                    <a:pt x="19" y="16286"/>
                  </a:lnTo>
                  <a:cubicBezTo>
                    <a:pt x="19" y="16304"/>
                    <a:pt x="19" y="16323"/>
                    <a:pt x="38" y="16323"/>
                  </a:cubicBezTo>
                  <a:cubicBezTo>
                    <a:pt x="57" y="16342"/>
                    <a:pt x="96" y="16342"/>
                    <a:pt x="96" y="16342"/>
                  </a:cubicBezTo>
                  <a:cubicBezTo>
                    <a:pt x="96" y="16323"/>
                    <a:pt x="96" y="16323"/>
                    <a:pt x="96" y="16323"/>
                  </a:cubicBezTo>
                  <a:cubicBezTo>
                    <a:pt x="77" y="16323"/>
                    <a:pt x="77" y="16323"/>
                    <a:pt x="77" y="16323"/>
                  </a:cubicBezTo>
                  <a:cubicBezTo>
                    <a:pt x="96" y="16286"/>
                    <a:pt x="96" y="16286"/>
                    <a:pt x="96" y="16286"/>
                  </a:cubicBezTo>
                  <a:cubicBezTo>
                    <a:pt x="114" y="16247"/>
                    <a:pt x="114" y="16247"/>
                    <a:pt x="114" y="16247"/>
                  </a:cubicBezTo>
                  <a:cubicBezTo>
                    <a:pt x="133" y="16209"/>
                    <a:pt x="133" y="16209"/>
                    <a:pt x="133" y="16209"/>
                  </a:cubicBezTo>
                  <a:cubicBezTo>
                    <a:pt x="153" y="16190"/>
                    <a:pt x="153" y="16190"/>
                    <a:pt x="153" y="16190"/>
                  </a:cubicBezTo>
                  <a:cubicBezTo>
                    <a:pt x="191" y="16190"/>
                    <a:pt x="191" y="16190"/>
                    <a:pt x="191" y="16190"/>
                  </a:cubicBezTo>
                  <a:cubicBezTo>
                    <a:pt x="191" y="16152"/>
                    <a:pt x="191" y="16152"/>
                    <a:pt x="191" y="16152"/>
                  </a:cubicBezTo>
                  <a:cubicBezTo>
                    <a:pt x="133" y="16152"/>
                    <a:pt x="133" y="16152"/>
                    <a:pt x="133" y="16152"/>
                  </a:cubicBezTo>
                  <a:cubicBezTo>
                    <a:pt x="153" y="16057"/>
                    <a:pt x="153" y="16057"/>
                    <a:pt x="153" y="16057"/>
                  </a:cubicBezTo>
                  <a:cubicBezTo>
                    <a:pt x="229" y="15981"/>
                    <a:pt x="229" y="15981"/>
                    <a:pt x="229" y="15981"/>
                  </a:cubicBezTo>
                  <a:cubicBezTo>
                    <a:pt x="286" y="15828"/>
                    <a:pt x="286" y="15828"/>
                    <a:pt x="286" y="15828"/>
                  </a:cubicBezTo>
                  <a:cubicBezTo>
                    <a:pt x="553" y="15828"/>
                    <a:pt x="553" y="15828"/>
                    <a:pt x="553" y="15828"/>
                  </a:cubicBezTo>
                  <a:cubicBezTo>
                    <a:pt x="553" y="15828"/>
                    <a:pt x="629" y="15866"/>
                    <a:pt x="648" y="15866"/>
                  </a:cubicBezTo>
                  <a:cubicBezTo>
                    <a:pt x="667" y="15885"/>
                    <a:pt x="800" y="15866"/>
                    <a:pt x="819" y="15885"/>
                  </a:cubicBezTo>
                  <a:cubicBezTo>
                    <a:pt x="858" y="15885"/>
                    <a:pt x="915" y="15885"/>
                    <a:pt x="934" y="15885"/>
                  </a:cubicBezTo>
                  <a:cubicBezTo>
                    <a:pt x="934" y="15885"/>
                    <a:pt x="1010" y="15905"/>
                    <a:pt x="1010" y="15981"/>
                  </a:cubicBezTo>
                  <a:cubicBezTo>
                    <a:pt x="1010" y="16000"/>
                    <a:pt x="1029" y="16000"/>
                    <a:pt x="1029" y="16019"/>
                  </a:cubicBezTo>
                  <a:cubicBezTo>
                    <a:pt x="1029" y="16114"/>
                    <a:pt x="1029" y="16133"/>
                    <a:pt x="1029" y="16133"/>
                  </a:cubicBezTo>
                  <a:cubicBezTo>
                    <a:pt x="1029" y="16286"/>
                    <a:pt x="1029" y="16286"/>
                    <a:pt x="1029" y="16286"/>
                  </a:cubicBezTo>
                  <a:cubicBezTo>
                    <a:pt x="1029" y="16286"/>
                    <a:pt x="1029" y="16304"/>
                    <a:pt x="1010" y="16342"/>
                  </a:cubicBezTo>
                  <a:cubicBezTo>
                    <a:pt x="1010" y="16381"/>
                    <a:pt x="991" y="16457"/>
                    <a:pt x="934" y="16476"/>
                  </a:cubicBezTo>
                  <a:cubicBezTo>
                    <a:pt x="839" y="16533"/>
                    <a:pt x="858" y="16514"/>
                    <a:pt x="858" y="16514"/>
                  </a:cubicBezTo>
                  <a:cubicBezTo>
                    <a:pt x="858" y="16514"/>
                    <a:pt x="819" y="16533"/>
                    <a:pt x="781" y="16571"/>
                  </a:cubicBezTo>
                  <a:cubicBezTo>
                    <a:pt x="781" y="16571"/>
                    <a:pt x="762" y="16590"/>
                    <a:pt x="762" y="16609"/>
                  </a:cubicBezTo>
                  <a:cubicBezTo>
                    <a:pt x="762" y="16667"/>
                    <a:pt x="762" y="16723"/>
                    <a:pt x="762" y="16723"/>
                  </a:cubicBezTo>
                  <a:cubicBezTo>
                    <a:pt x="743" y="16743"/>
                    <a:pt x="743" y="16743"/>
                    <a:pt x="743" y="16743"/>
                  </a:cubicBezTo>
                  <a:cubicBezTo>
                    <a:pt x="705" y="16743"/>
                    <a:pt x="705" y="16743"/>
                    <a:pt x="705" y="16743"/>
                  </a:cubicBezTo>
                  <a:cubicBezTo>
                    <a:pt x="629" y="16799"/>
                    <a:pt x="629" y="16799"/>
                    <a:pt x="629" y="16799"/>
                  </a:cubicBezTo>
                  <a:cubicBezTo>
                    <a:pt x="514" y="16799"/>
                    <a:pt x="514" y="16799"/>
                    <a:pt x="514" y="16799"/>
                  </a:cubicBezTo>
                  <a:cubicBezTo>
                    <a:pt x="495" y="16799"/>
                    <a:pt x="495" y="16799"/>
                    <a:pt x="495" y="16799"/>
                  </a:cubicBezTo>
                  <a:cubicBezTo>
                    <a:pt x="477" y="16799"/>
                    <a:pt x="477" y="16799"/>
                    <a:pt x="477" y="16799"/>
                  </a:cubicBezTo>
                  <a:cubicBezTo>
                    <a:pt x="495" y="16952"/>
                    <a:pt x="495" y="16952"/>
                    <a:pt x="495" y="16952"/>
                  </a:cubicBezTo>
                  <a:cubicBezTo>
                    <a:pt x="495" y="16952"/>
                    <a:pt x="495" y="16990"/>
                    <a:pt x="477" y="17009"/>
                  </a:cubicBezTo>
                  <a:cubicBezTo>
                    <a:pt x="477" y="17028"/>
                    <a:pt x="438" y="17048"/>
                    <a:pt x="419" y="17048"/>
                  </a:cubicBezTo>
                  <a:cubicBezTo>
                    <a:pt x="400" y="17066"/>
                    <a:pt x="362" y="17066"/>
                    <a:pt x="343" y="17085"/>
                  </a:cubicBezTo>
                  <a:cubicBezTo>
                    <a:pt x="343" y="17085"/>
                    <a:pt x="324" y="17124"/>
                    <a:pt x="343" y="17124"/>
                  </a:cubicBezTo>
                  <a:cubicBezTo>
                    <a:pt x="343" y="17143"/>
                    <a:pt x="343" y="17180"/>
                    <a:pt x="343" y="17200"/>
                  </a:cubicBezTo>
                  <a:cubicBezTo>
                    <a:pt x="362" y="17200"/>
                    <a:pt x="362" y="17238"/>
                    <a:pt x="362" y="17276"/>
                  </a:cubicBezTo>
                  <a:cubicBezTo>
                    <a:pt x="362" y="17371"/>
                    <a:pt x="381" y="17485"/>
                    <a:pt x="381" y="17485"/>
                  </a:cubicBezTo>
                  <a:lnTo>
                    <a:pt x="381" y="17524"/>
                  </a:lnTo>
                  <a:cubicBezTo>
                    <a:pt x="400" y="17542"/>
                    <a:pt x="438" y="17542"/>
                    <a:pt x="458" y="17542"/>
                  </a:cubicBezTo>
                  <a:cubicBezTo>
                    <a:pt x="477" y="17524"/>
                    <a:pt x="495" y="17524"/>
                    <a:pt x="514" y="17505"/>
                  </a:cubicBezTo>
                  <a:cubicBezTo>
                    <a:pt x="514" y="17505"/>
                    <a:pt x="514" y="17485"/>
                    <a:pt x="534" y="17466"/>
                  </a:cubicBezTo>
                  <a:cubicBezTo>
                    <a:pt x="534" y="17466"/>
                    <a:pt x="553" y="17466"/>
                    <a:pt x="572" y="17466"/>
                  </a:cubicBezTo>
                  <a:cubicBezTo>
                    <a:pt x="572" y="17447"/>
                    <a:pt x="572" y="17428"/>
                    <a:pt x="591" y="17409"/>
                  </a:cubicBezTo>
                  <a:cubicBezTo>
                    <a:pt x="591" y="17409"/>
                    <a:pt x="667" y="17390"/>
                    <a:pt x="705" y="17409"/>
                  </a:cubicBezTo>
                  <a:cubicBezTo>
                    <a:pt x="724" y="17428"/>
                    <a:pt x="876" y="17524"/>
                    <a:pt x="895" y="17561"/>
                  </a:cubicBezTo>
                  <a:cubicBezTo>
                    <a:pt x="915" y="17561"/>
                    <a:pt x="915" y="17561"/>
                    <a:pt x="915" y="17561"/>
                  </a:cubicBezTo>
                  <a:cubicBezTo>
                    <a:pt x="1029" y="17752"/>
                    <a:pt x="1029" y="17752"/>
                    <a:pt x="1029" y="17752"/>
                  </a:cubicBezTo>
                  <a:cubicBezTo>
                    <a:pt x="1029" y="17752"/>
                    <a:pt x="1029" y="17809"/>
                    <a:pt x="1029" y="17828"/>
                  </a:cubicBezTo>
                  <a:cubicBezTo>
                    <a:pt x="1029" y="17847"/>
                    <a:pt x="934" y="17942"/>
                    <a:pt x="915" y="17942"/>
                  </a:cubicBezTo>
                  <a:cubicBezTo>
                    <a:pt x="915" y="17962"/>
                    <a:pt x="858" y="17981"/>
                    <a:pt x="858" y="17981"/>
                  </a:cubicBezTo>
                  <a:cubicBezTo>
                    <a:pt x="800" y="18000"/>
                    <a:pt x="800" y="18000"/>
                    <a:pt x="800" y="18000"/>
                  </a:cubicBezTo>
                  <a:cubicBezTo>
                    <a:pt x="743" y="18000"/>
                    <a:pt x="743" y="18000"/>
                    <a:pt x="743" y="18000"/>
                  </a:cubicBezTo>
                  <a:cubicBezTo>
                    <a:pt x="648" y="18019"/>
                    <a:pt x="648" y="18019"/>
                    <a:pt x="648" y="18019"/>
                  </a:cubicBezTo>
                  <a:cubicBezTo>
                    <a:pt x="572" y="18038"/>
                    <a:pt x="572" y="18038"/>
                    <a:pt x="572" y="18038"/>
                  </a:cubicBezTo>
                  <a:cubicBezTo>
                    <a:pt x="534" y="18057"/>
                    <a:pt x="534" y="18057"/>
                    <a:pt x="534" y="18057"/>
                  </a:cubicBezTo>
                  <a:cubicBezTo>
                    <a:pt x="495" y="18057"/>
                    <a:pt x="495" y="18057"/>
                    <a:pt x="495" y="18057"/>
                  </a:cubicBezTo>
                  <a:lnTo>
                    <a:pt x="495" y="18019"/>
                  </a:lnTo>
                  <a:cubicBezTo>
                    <a:pt x="477" y="18019"/>
                    <a:pt x="477" y="18038"/>
                    <a:pt x="458" y="18057"/>
                  </a:cubicBezTo>
                  <a:cubicBezTo>
                    <a:pt x="458" y="18076"/>
                    <a:pt x="458" y="18228"/>
                    <a:pt x="458" y="18247"/>
                  </a:cubicBezTo>
                  <a:cubicBezTo>
                    <a:pt x="458" y="18285"/>
                    <a:pt x="458" y="18304"/>
                    <a:pt x="458" y="18323"/>
                  </a:cubicBezTo>
                  <a:cubicBezTo>
                    <a:pt x="477" y="18323"/>
                    <a:pt x="495" y="18323"/>
                    <a:pt x="495" y="18323"/>
                  </a:cubicBezTo>
                  <a:cubicBezTo>
                    <a:pt x="495" y="18304"/>
                    <a:pt x="495" y="18304"/>
                    <a:pt x="495" y="18304"/>
                  </a:cubicBezTo>
                  <a:cubicBezTo>
                    <a:pt x="477" y="18304"/>
                    <a:pt x="477" y="18304"/>
                    <a:pt x="477" y="18304"/>
                  </a:cubicBezTo>
                  <a:cubicBezTo>
                    <a:pt x="477" y="18267"/>
                    <a:pt x="477" y="18267"/>
                    <a:pt x="477" y="18267"/>
                  </a:cubicBezTo>
                  <a:lnTo>
                    <a:pt x="495" y="18247"/>
                  </a:lnTo>
                  <a:cubicBezTo>
                    <a:pt x="514" y="18247"/>
                    <a:pt x="648" y="18228"/>
                    <a:pt x="648" y="18228"/>
                  </a:cubicBezTo>
                  <a:cubicBezTo>
                    <a:pt x="705" y="18209"/>
                    <a:pt x="705" y="18209"/>
                    <a:pt x="705" y="18209"/>
                  </a:cubicBezTo>
                  <a:cubicBezTo>
                    <a:pt x="762" y="18228"/>
                    <a:pt x="762" y="18228"/>
                    <a:pt x="762" y="18228"/>
                  </a:cubicBezTo>
                  <a:cubicBezTo>
                    <a:pt x="819" y="18228"/>
                    <a:pt x="819" y="18228"/>
                    <a:pt x="819" y="18228"/>
                  </a:cubicBezTo>
                  <a:cubicBezTo>
                    <a:pt x="839" y="18267"/>
                    <a:pt x="839" y="18267"/>
                    <a:pt x="839" y="18267"/>
                  </a:cubicBezTo>
                  <a:cubicBezTo>
                    <a:pt x="839" y="18267"/>
                    <a:pt x="839" y="18304"/>
                    <a:pt x="858" y="18304"/>
                  </a:cubicBezTo>
                  <a:cubicBezTo>
                    <a:pt x="858" y="18323"/>
                    <a:pt x="876" y="18381"/>
                    <a:pt x="895" y="18399"/>
                  </a:cubicBezTo>
                  <a:cubicBezTo>
                    <a:pt x="895" y="18419"/>
                    <a:pt x="991" y="18609"/>
                    <a:pt x="991" y="18648"/>
                  </a:cubicBezTo>
                  <a:cubicBezTo>
                    <a:pt x="1010" y="18666"/>
                    <a:pt x="1010" y="18724"/>
                    <a:pt x="1010" y="18724"/>
                  </a:cubicBezTo>
                  <a:cubicBezTo>
                    <a:pt x="1010" y="18724"/>
                    <a:pt x="971" y="18800"/>
                    <a:pt x="934" y="18819"/>
                  </a:cubicBezTo>
                  <a:cubicBezTo>
                    <a:pt x="895" y="18838"/>
                    <a:pt x="419" y="19009"/>
                    <a:pt x="419" y="19009"/>
                  </a:cubicBezTo>
                  <a:cubicBezTo>
                    <a:pt x="419" y="19009"/>
                    <a:pt x="362" y="19029"/>
                    <a:pt x="343" y="19085"/>
                  </a:cubicBezTo>
                  <a:cubicBezTo>
                    <a:pt x="305" y="19161"/>
                    <a:pt x="324" y="19143"/>
                    <a:pt x="324" y="19181"/>
                  </a:cubicBezTo>
                  <a:cubicBezTo>
                    <a:pt x="305" y="19219"/>
                    <a:pt x="324" y="19542"/>
                    <a:pt x="324" y="19542"/>
                  </a:cubicBezTo>
                  <a:cubicBezTo>
                    <a:pt x="324" y="19542"/>
                    <a:pt x="305" y="19600"/>
                    <a:pt x="286" y="19619"/>
                  </a:cubicBezTo>
                  <a:cubicBezTo>
                    <a:pt x="267" y="19619"/>
                    <a:pt x="267" y="19619"/>
                    <a:pt x="267" y="19619"/>
                  </a:cubicBezTo>
                  <a:cubicBezTo>
                    <a:pt x="229" y="19638"/>
                    <a:pt x="191" y="19619"/>
                    <a:pt x="172" y="19619"/>
                  </a:cubicBezTo>
                  <a:cubicBezTo>
                    <a:pt x="133" y="19600"/>
                    <a:pt x="57" y="19523"/>
                    <a:pt x="38" y="19428"/>
                  </a:cubicBezTo>
                  <a:cubicBezTo>
                    <a:pt x="38" y="19314"/>
                    <a:pt x="38" y="19257"/>
                    <a:pt x="38" y="19257"/>
                  </a:cubicBezTo>
                  <a:cubicBezTo>
                    <a:pt x="57" y="19238"/>
                    <a:pt x="57" y="19238"/>
                    <a:pt x="57" y="19238"/>
                  </a:cubicBezTo>
                  <a:cubicBezTo>
                    <a:pt x="57" y="19219"/>
                    <a:pt x="57" y="19219"/>
                    <a:pt x="57" y="19219"/>
                  </a:cubicBezTo>
                  <a:cubicBezTo>
                    <a:pt x="0" y="19200"/>
                    <a:pt x="0" y="19200"/>
                    <a:pt x="0" y="19200"/>
                  </a:cubicBezTo>
                  <a:cubicBezTo>
                    <a:pt x="0" y="19428"/>
                    <a:pt x="0" y="19428"/>
                    <a:pt x="0" y="19428"/>
                  </a:cubicBezTo>
                  <a:cubicBezTo>
                    <a:pt x="0" y="19428"/>
                    <a:pt x="0" y="19562"/>
                    <a:pt x="96" y="19619"/>
                  </a:cubicBezTo>
                  <a:cubicBezTo>
                    <a:pt x="172" y="19676"/>
                    <a:pt x="210" y="19695"/>
                    <a:pt x="305" y="19733"/>
                  </a:cubicBezTo>
                  <a:lnTo>
                    <a:pt x="324" y="19733"/>
                  </a:lnTo>
                  <a:cubicBezTo>
                    <a:pt x="477" y="19771"/>
                    <a:pt x="1486" y="20019"/>
                    <a:pt x="1486" y="20019"/>
                  </a:cubicBezTo>
                  <a:cubicBezTo>
                    <a:pt x="1505" y="20000"/>
                    <a:pt x="1505" y="20000"/>
                    <a:pt x="1505" y="20000"/>
                  </a:cubicBezTo>
                  <a:cubicBezTo>
                    <a:pt x="1486" y="19962"/>
                    <a:pt x="1486" y="19962"/>
                    <a:pt x="1486" y="19962"/>
                  </a:cubicBezTo>
                  <a:cubicBezTo>
                    <a:pt x="1486" y="19962"/>
                    <a:pt x="438" y="19695"/>
                    <a:pt x="419" y="19676"/>
                  </a:cubicBezTo>
                  <a:cubicBezTo>
                    <a:pt x="400" y="19676"/>
                    <a:pt x="381" y="19676"/>
                    <a:pt x="381" y="19619"/>
                  </a:cubicBezTo>
                  <a:cubicBezTo>
                    <a:pt x="362" y="19562"/>
                    <a:pt x="438" y="19466"/>
                    <a:pt x="438" y="19466"/>
                  </a:cubicBezTo>
                  <a:cubicBezTo>
                    <a:pt x="477" y="19428"/>
                    <a:pt x="477" y="19428"/>
                    <a:pt x="477" y="19428"/>
                  </a:cubicBezTo>
                  <a:cubicBezTo>
                    <a:pt x="800" y="19486"/>
                    <a:pt x="800" y="19486"/>
                    <a:pt x="800" y="19486"/>
                  </a:cubicBezTo>
                  <a:cubicBezTo>
                    <a:pt x="858" y="19390"/>
                    <a:pt x="858" y="19390"/>
                    <a:pt x="858" y="19390"/>
                  </a:cubicBezTo>
                  <a:cubicBezTo>
                    <a:pt x="876" y="19238"/>
                    <a:pt x="876" y="19238"/>
                    <a:pt x="876" y="19238"/>
                  </a:cubicBezTo>
                  <a:cubicBezTo>
                    <a:pt x="971" y="19029"/>
                    <a:pt x="971" y="19029"/>
                    <a:pt x="971" y="19029"/>
                  </a:cubicBezTo>
                  <a:cubicBezTo>
                    <a:pt x="1105" y="18990"/>
                    <a:pt x="1105" y="18990"/>
                    <a:pt x="1105" y="18990"/>
                  </a:cubicBezTo>
                  <a:cubicBezTo>
                    <a:pt x="1124" y="18895"/>
                    <a:pt x="1124" y="18895"/>
                    <a:pt x="1124" y="18895"/>
                  </a:cubicBezTo>
                  <a:cubicBezTo>
                    <a:pt x="1124" y="18857"/>
                    <a:pt x="1048" y="18666"/>
                    <a:pt x="1029" y="18628"/>
                  </a:cubicBezTo>
                  <a:cubicBezTo>
                    <a:pt x="1029" y="18590"/>
                    <a:pt x="991" y="18533"/>
                    <a:pt x="971" y="18514"/>
                  </a:cubicBezTo>
                  <a:cubicBezTo>
                    <a:pt x="971" y="18495"/>
                    <a:pt x="971" y="18457"/>
                    <a:pt x="953" y="18438"/>
                  </a:cubicBezTo>
                  <a:cubicBezTo>
                    <a:pt x="953" y="18419"/>
                    <a:pt x="934" y="18419"/>
                    <a:pt x="934" y="18399"/>
                  </a:cubicBezTo>
                  <a:cubicBezTo>
                    <a:pt x="915" y="18381"/>
                    <a:pt x="915" y="18381"/>
                    <a:pt x="915" y="18362"/>
                  </a:cubicBezTo>
                  <a:cubicBezTo>
                    <a:pt x="915" y="18323"/>
                    <a:pt x="953" y="18304"/>
                    <a:pt x="971" y="18285"/>
                  </a:cubicBezTo>
                  <a:cubicBezTo>
                    <a:pt x="991" y="18267"/>
                    <a:pt x="1086" y="18267"/>
                    <a:pt x="1143" y="18267"/>
                  </a:cubicBezTo>
                  <a:cubicBezTo>
                    <a:pt x="1181" y="18267"/>
                    <a:pt x="1238" y="18247"/>
                    <a:pt x="1257" y="18209"/>
                  </a:cubicBezTo>
                  <a:cubicBezTo>
                    <a:pt x="1276" y="18171"/>
                    <a:pt x="1257" y="18114"/>
                    <a:pt x="1257" y="18114"/>
                  </a:cubicBezTo>
                  <a:cubicBezTo>
                    <a:pt x="1257" y="18114"/>
                    <a:pt x="781" y="17124"/>
                    <a:pt x="781" y="17104"/>
                  </a:cubicBezTo>
                  <a:cubicBezTo>
                    <a:pt x="762" y="17085"/>
                    <a:pt x="762" y="16990"/>
                    <a:pt x="762" y="16971"/>
                  </a:cubicBezTo>
                  <a:cubicBezTo>
                    <a:pt x="762" y="16933"/>
                    <a:pt x="819" y="16876"/>
                    <a:pt x="819" y="16876"/>
                  </a:cubicBezTo>
                  <a:cubicBezTo>
                    <a:pt x="1829" y="16400"/>
                    <a:pt x="1829" y="16400"/>
                    <a:pt x="1829" y="16400"/>
                  </a:cubicBezTo>
                  <a:lnTo>
                    <a:pt x="1867" y="16342"/>
                  </a:lnTo>
                  <a:cubicBezTo>
                    <a:pt x="1867" y="16323"/>
                    <a:pt x="1848" y="16323"/>
                    <a:pt x="1848" y="16323"/>
                  </a:cubicBezTo>
                  <a:cubicBezTo>
                    <a:pt x="1829" y="16342"/>
                    <a:pt x="1829" y="16342"/>
                    <a:pt x="1829" y="16342"/>
                  </a:cubicBezTo>
                  <a:cubicBezTo>
                    <a:pt x="1829" y="16342"/>
                    <a:pt x="1296" y="16609"/>
                    <a:pt x="1276" y="16609"/>
                  </a:cubicBezTo>
                  <a:cubicBezTo>
                    <a:pt x="1257" y="16609"/>
                    <a:pt x="1257" y="16609"/>
                    <a:pt x="1257" y="16609"/>
                  </a:cubicBezTo>
                  <a:cubicBezTo>
                    <a:pt x="1238" y="16609"/>
                    <a:pt x="1238" y="16590"/>
                    <a:pt x="1238" y="16590"/>
                  </a:cubicBezTo>
                  <a:cubicBezTo>
                    <a:pt x="1238" y="16590"/>
                    <a:pt x="1257" y="16362"/>
                    <a:pt x="1257" y="16342"/>
                  </a:cubicBezTo>
                  <a:cubicBezTo>
                    <a:pt x="1257" y="16323"/>
                    <a:pt x="1276" y="16323"/>
                    <a:pt x="1276" y="16323"/>
                  </a:cubicBezTo>
                  <a:cubicBezTo>
                    <a:pt x="2572" y="15695"/>
                    <a:pt x="2572" y="15695"/>
                    <a:pt x="2572" y="15695"/>
                  </a:cubicBezTo>
                  <a:cubicBezTo>
                    <a:pt x="2572" y="15695"/>
                    <a:pt x="2572" y="15695"/>
                    <a:pt x="2591" y="15676"/>
                  </a:cubicBezTo>
                  <a:cubicBezTo>
                    <a:pt x="2629" y="15676"/>
                    <a:pt x="2648" y="15695"/>
                    <a:pt x="2648" y="15695"/>
                  </a:cubicBezTo>
                  <a:cubicBezTo>
                    <a:pt x="2610" y="15981"/>
                    <a:pt x="2610" y="15981"/>
                    <a:pt x="2610" y="15981"/>
                  </a:cubicBezTo>
                  <a:cubicBezTo>
                    <a:pt x="2210" y="16190"/>
                    <a:pt x="2210" y="16190"/>
                    <a:pt x="2210" y="16190"/>
                  </a:cubicBezTo>
                  <a:cubicBezTo>
                    <a:pt x="2114" y="16209"/>
                    <a:pt x="2114" y="16209"/>
                    <a:pt x="2114" y="16209"/>
                  </a:cubicBezTo>
                  <a:cubicBezTo>
                    <a:pt x="2114" y="16228"/>
                    <a:pt x="2114" y="16228"/>
                    <a:pt x="2114" y="16228"/>
                  </a:cubicBezTo>
                  <a:cubicBezTo>
                    <a:pt x="2210" y="16209"/>
                    <a:pt x="2210" y="16209"/>
                    <a:pt x="2210" y="16209"/>
                  </a:cubicBezTo>
                  <a:cubicBezTo>
                    <a:pt x="2648" y="16000"/>
                    <a:pt x="2648" y="16000"/>
                    <a:pt x="2648" y="16000"/>
                  </a:cubicBezTo>
                  <a:cubicBezTo>
                    <a:pt x="2705" y="15181"/>
                    <a:pt x="2705" y="15181"/>
                    <a:pt x="2705" y="15181"/>
                  </a:cubicBezTo>
                  <a:cubicBezTo>
                    <a:pt x="2629" y="15143"/>
                    <a:pt x="2629" y="15143"/>
                    <a:pt x="2629" y="15143"/>
                  </a:cubicBezTo>
                  <a:cubicBezTo>
                    <a:pt x="2591" y="15085"/>
                    <a:pt x="2591" y="15085"/>
                    <a:pt x="2591" y="15085"/>
                  </a:cubicBezTo>
                  <a:cubicBezTo>
                    <a:pt x="2553" y="15085"/>
                    <a:pt x="2553" y="15085"/>
                    <a:pt x="2553" y="15085"/>
                  </a:cubicBezTo>
                  <a:cubicBezTo>
                    <a:pt x="2476" y="15047"/>
                    <a:pt x="2476" y="15047"/>
                    <a:pt x="2476" y="15047"/>
                  </a:cubicBezTo>
                  <a:cubicBezTo>
                    <a:pt x="2515" y="14933"/>
                    <a:pt x="2515" y="14933"/>
                    <a:pt x="2515" y="14933"/>
                  </a:cubicBezTo>
                  <a:cubicBezTo>
                    <a:pt x="2648" y="14933"/>
                    <a:pt x="2648" y="14933"/>
                    <a:pt x="2648" y="14933"/>
                  </a:cubicBezTo>
                  <a:cubicBezTo>
                    <a:pt x="2705" y="14933"/>
                    <a:pt x="2705" y="14933"/>
                    <a:pt x="2705" y="14933"/>
                  </a:cubicBezTo>
                  <a:cubicBezTo>
                    <a:pt x="2761" y="14952"/>
                    <a:pt x="2761" y="14952"/>
                    <a:pt x="2761" y="14952"/>
                  </a:cubicBezTo>
                  <a:cubicBezTo>
                    <a:pt x="2761" y="14990"/>
                    <a:pt x="2761" y="14990"/>
                    <a:pt x="2761" y="14990"/>
                  </a:cubicBezTo>
                  <a:cubicBezTo>
                    <a:pt x="2799" y="14990"/>
                    <a:pt x="2799" y="14990"/>
                    <a:pt x="2799" y="14990"/>
                  </a:cubicBezTo>
                  <a:cubicBezTo>
                    <a:pt x="2799" y="14952"/>
                    <a:pt x="2799" y="14952"/>
                    <a:pt x="2799" y="14952"/>
                  </a:cubicBezTo>
                  <a:cubicBezTo>
                    <a:pt x="3066" y="14971"/>
                    <a:pt x="3066" y="14971"/>
                    <a:pt x="3066" y="14971"/>
                  </a:cubicBezTo>
                  <a:cubicBezTo>
                    <a:pt x="3085" y="14971"/>
                    <a:pt x="3085" y="14971"/>
                    <a:pt x="3085" y="14971"/>
                  </a:cubicBezTo>
                  <a:cubicBezTo>
                    <a:pt x="3142" y="14971"/>
                    <a:pt x="3142" y="14971"/>
                    <a:pt x="3142" y="14971"/>
                  </a:cubicBezTo>
                  <a:cubicBezTo>
                    <a:pt x="3219" y="14971"/>
                    <a:pt x="3219" y="14971"/>
                    <a:pt x="3219" y="14971"/>
                  </a:cubicBezTo>
                  <a:cubicBezTo>
                    <a:pt x="3295" y="14952"/>
                    <a:pt x="3295" y="14952"/>
                    <a:pt x="3295" y="14952"/>
                  </a:cubicBezTo>
                  <a:cubicBezTo>
                    <a:pt x="3352" y="14914"/>
                    <a:pt x="3352" y="14914"/>
                    <a:pt x="3352" y="14914"/>
                  </a:cubicBezTo>
                  <a:cubicBezTo>
                    <a:pt x="3466" y="14800"/>
                    <a:pt x="3466" y="14800"/>
                    <a:pt x="3466" y="14800"/>
                  </a:cubicBezTo>
                  <a:cubicBezTo>
                    <a:pt x="3466" y="14781"/>
                    <a:pt x="3466" y="14781"/>
                    <a:pt x="3466" y="14781"/>
                  </a:cubicBezTo>
                  <a:cubicBezTo>
                    <a:pt x="3485" y="14742"/>
                    <a:pt x="3485" y="14742"/>
                    <a:pt x="3485" y="14742"/>
                  </a:cubicBezTo>
                  <a:cubicBezTo>
                    <a:pt x="3504" y="14704"/>
                    <a:pt x="3504" y="14704"/>
                    <a:pt x="3504" y="14704"/>
                  </a:cubicBezTo>
                  <a:cubicBezTo>
                    <a:pt x="3504" y="14686"/>
                    <a:pt x="3504" y="14686"/>
                    <a:pt x="3504" y="14686"/>
                  </a:cubicBezTo>
                  <a:cubicBezTo>
                    <a:pt x="3504" y="14666"/>
                    <a:pt x="3504" y="14666"/>
                    <a:pt x="3504" y="14666"/>
                  </a:cubicBezTo>
                  <a:cubicBezTo>
                    <a:pt x="3504" y="14647"/>
                    <a:pt x="3504" y="14647"/>
                    <a:pt x="3504" y="14647"/>
                  </a:cubicBezTo>
                  <a:cubicBezTo>
                    <a:pt x="3504" y="14495"/>
                    <a:pt x="3504" y="14495"/>
                    <a:pt x="3504" y="14495"/>
                  </a:cubicBezTo>
                  <a:cubicBezTo>
                    <a:pt x="3352" y="14228"/>
                    <a:pt x="3352" y="14228"/>
                    <a:pt x="3352" y="14228"/>
                  </a:cubicBezTo>
                  <a:cubicBezTo>
                    <a:pt x="3161" y="13866"/>
                    <a:pt x="3161" y="13866"/>
                    <a:pt x="3161" y="13866"/>
                  </a:cubicBezTo>
                  <a:cubicBezTo>
                    <a:pt x="2971" y="13543"/>
                    <a:pt x="2971" y="13543"/>
                    <a:pt x="2971" y="13543"/>
                  </a:cubicBezTo>
                  <a:cubicBezTo>
                    <a:pt x="2952" y="13504"/>
                    <a:pt x="2952" y="13504"/>
                    <a:pt x="2952" y="13504"/>
                  </a:cubicBezTo>
                  <a:cubicBezTo>
                    <a:pt x="2933" y="13485"/>
                    <a:pt x="2933" y="13485"/>
                    <a:pt x="2933" y="13485"/>
                  </a:cubicBezTo>
                  <a:cubicBezTo>
                    <a:pt x="2933" y="13447"/>
                    <a:pt x="2933" y="13447"/>
                    <a:pt x="2933" y="13447"/>
                  </a:cubicBezTo>
                  <a:cubicBezTo>
                    <a:pt x="2933" y="13428"/>
                    <a:pt x="2933" y="13428"/>
                    <a:pt x="2933" y="13428"/>
                  </a:cubicBezTo>
                  <a:cubicBezTo>
                    <a:pt x="2914" y="13409"/>
                    <a:pt x="2914" y="13409"/>
                    <a:pt x="2914" y="13409"/>
                  </a:cubicBezTo>
                  <a:cubicBezTo>
                    <a:pt x="2895" y="13390"/>
                    <a:pt x="2895" y="13390"/>
                    <a:pt x="2895" y="13390"/>
                  </a:cubicBezTo>
                  <a:cubicBezTo>
                    <a:pt x="2895" y="13371"/>
                    <a:pt x="2895" y="13371"/>
                    <a:pt x="2895" y="13371"/>
                  </a:cubicBezTo>
                  <a:cubicBezTo>
                    <a:pt x="2875" y="13333"/>
                    <a:pt x="2875" y="13333"/>
                    <a:pt x="2875" y="13333"/>
                  </a:cubicBezTo>
                  <a:cubicBezTo>
                    <a:pt x="2856" y="13295"/>
                    <a:pt x="2856" y="13295"/>
                    <a:pt x="2856" y="13295"/>
                  </a:cubicBezTo>
                  <a:cubicBezTo>
                    <a:pt x="2838" y="13276"/>
                    <a:pt x="2838" y="13276"/>
                    <a:pt x="2838" y="13276"/>
                  </a:cubicBezTo>
                  <a:cubicBezTo>
                    <a:pt x="2819" y="13257"/>
                    <a:pt x="2819" y="13257"/>
                    <a:pt x="2819" y="13257"/>
                  </a:cubicBezTo>
                  <a:cubicBezTo>
                    <a:pt x="2819" y="13200"/>
                    <a:pt x="2819" y="13200"/>
                    <a:pt x="2819" y="13200"/>
                  </a:cubicBezTo>
                  <a:cubicBezTo>
                    <a:pt x="2799" y="13181"/>
                    <a:pt x="2799" y="13181"/>
                    <a:pt x="2799" y="13181"/>
                  </a:cubicBezTo>
                  <a:cubicBezTo>
                    <a:pt x="2780" y="13181"/>
                    <a:pt x="2780" y="13181"/>
                    <a:pt x="2780" y="13181"/>
                  </a:cubicBezTo>
                  <a:cubicBezTo>
                    <a:pt x="2761" y="13162"/>
                    <a:pt x="2761" y="13162"/>
                    <a:pt x="2761" y="13162"/>
                  </a:cubicBezTo>
                  <a:cubicBezTo>
                    <a:pt x="2761" y="13123"/>
                    <a:pt x="2761" y="13123"/>
                    <a:pt x="2761" y="13123"/>
                  </a:cubicBezTo>
                  <a:cubicBezTo>
                    <a:pt x="2761" y="13104"/>
                    <a:pt x="2761" y="13104"/>
                    <a:pt x="2761" y="13104"/>
                  </a:cubicBezTo>
                  <a:cubicBezTo>
                    <a:pt x="2742" y="13104"/>
                    <a:pt x="2742" y="13104"/>
                    <a:pt x="2742" y="13104"/>
                  </a:cubicBezTo>
                  <a:cubicBezTo>
                    <a:pt x="2742" y="13066"/>
                    <a:pt x="2742" y="13066"/>
                    <a:pt x="2742" y="13066"/>
                  </a:cubicBezTo>
                  <a:cubicBezTo>
                    <a:pt x="2724" y="13047"/>
                    <a:pt x="2724" y="13047"/>
                    <a:pt x="2724" y="13047"/>
                  </a:cubicBezTo>
                  <a:cubicBezTo>
                    <a:pt x="2724" y="13028"/>
                    <a:pt x="2724" y="13028"/>
                    <a:pt x="2724" y="13028"/>
                  </a:cubicBezTo>
                  <a:cubicBezTo>
                    <a:pt x="2705" y="13009"/>
                    <a:pt x="2705" y="13009"/>
                    <a:pt x="2705" y="13009"/>
                  </a:cubicBezTo>
                  <a:cubicBezTo>
                    <a:pt x="2686" y="12990"/>
                    <a:pt x="2686" y="12990"/>
                    <a:pt x="2686" y="12990"/>
                  </a:cubicBezTo>
                  <a:cubicBezTo>
                    <a:pt x="2667" y="12971"/>
                    <a:pt x="2667" y="12971"/>
                    <a:pt x="2667" y="12971"/>
                  </a:cubicBezTo>
                  <a:cubicBezTo>
                    <a:pt x="2648" y="12933"/>
                    <a:pt x="2648" y="12933"/>
                    <a:pt x="2648" y="12933"/>
                  </a:cubicBezTo>
                  <a:cubicBezTo>
                    <a:pt x="2629" y="12876"/>
                    <a:pt x="2629" y="12876"/>
                    <a:pt x="2629" y="12876"/>
                  </a:cubicBezTo>
                  <a:cubicBezTo>
                    <a:pt x="2610" y="12837"/>
                    <a:pt x="2610" y="12837"/>
                    <a:pt x="2610" y="12837"/>
                  </a:cubicBezTo>
                  <a:cubicBezTo>
                    <a:pt x="2610" y="12819"/>
                    <a:pt x="2610" y="12819"/>
                    <a:pt x="2610" y="12819"/>
                  </a:cubicBezTo>
                  <a:cubicBezTo>
                    <a:pt x="2591" y="12800"/>
                    <a:pt x="2591" y="12800"/>
                    <a:pt x="2591" y="12800"/>
                  </a:cubicBezTo>
                  <a:cubicBezTo>
                    <a:pt x="2572" y="12781"/>
                    <a:pt x="2572" y="12781"/>
                    <a:pt x="2572" y="12781"/>
                  </a:cubicBezTo>
                  <a:cubicBezTo>
                    <a:pt x="2553" y="12742"/>
                    <a:pt x="2553" y="12742"/>
                    <a:pt x="2553" y="12742"/>
                  </a:cubicBezTo>
                  <a:cubicBezTo>
                    <a:pt x="2534" y="12723"/>
                    <a:pt x="2534" y="12723"/>
                    <a:pt x="2534" y="12723"/>
                  </a:cubicBezTo>
                  <a:cubicBezTo>
                    <a:pt x="2515" y="12685"/>
                    <a:pt x="2515" y="12685"/>
                    <a:pt x="2515" y="12685"/>
                  </a:cubicBezTo>
                  <a:cubicBezTo>
                    <a:pt x="2495" y="12685"/>
                    <a:pt x="2495" y="12685"/>
                    <a:pt x="2495" y="12685"/>
                  </a:cubicBezTo>
                  <a:cubicBezTo>
                    <a:pt x="2495" y="12666"/>
                    <a:pt x="2495" y="12666"/>
                    <a:pt x="2495" y="12666"/>
                  </a:cubicBezTo>
                  <a:cubicBezTo>
                    <a:pt x="2476" y="12628"/>
                    <a:pt x="2476" y="12628"/>
                    <a:pt x="2476" y="12628"/>
                  </a:cubicBezTo>
                  <a:cubicBezTo>
                    <a:pt x="2439" y="12609"/>
                    <a:pt x="2439" y="12609"/>
                    <a:pt x="2439" y="12609"/>
                  </a:cubicBezTo>
                  <a:cubicBezTo>
                    <a:pt x="2419" y="12571"/>
                    <a:pt x="2419" y="12571"/>
                    <a:pt x="2419" y="12571"/>
                  </a:cubicBezTo>
                  <a:cubicBezTo>
                    <a:pt x="2381" y="12533"/>
                    <a:pt x="2381" y="12533"/>
                    <a:pt x="2381" y="12533"/>
                  </a:cubicBezTo>
                  <a:cubicBezTo>
                    <a:pt x="2343" y="12495"/>
                    <a:pt x="2343" y="12495"/>
                    <a:pt x="2343" y="12495"/>
                  </a:cubicBezTo>
                  <a:cubicBezTo>
                    <a:pt x="2267" y="12419"/>
                    <a:pt x="2267" y="12419"/>
                    <a:pt x="2267" y="12419"/>
                  </a:cubicBezTo>
                  <a:cubicBezTo>
                    <a:pt x="2362" y="12266"/>
                    <a:pt x="2362" y="12266"/>
                    <a:pt x="2362" y="12266"/>
                  </a:cubicBezTo>
                  <a:cubicBezTo>
                    <a:pt x="2495" y="12076"/>
                    <a:pt x="2495" y="12076"/>
                    <a:pt x="2495" y="12076"/>
                  </a:cubicBezTo>
                  <a:cubicBezTo>
                    <a:pt x="2515" y="12057"/>
                    <a:pt x="2515" y="12057"/>
                    <a:pt x="2515" y="12057"/>
                  </a:cubicBezTo>
                  <a:cubicBezTo>
                    <a:pt x="2534" y="12057"/>
                    <a:pt x="2534" y="12057"/>
                    <a:pt x="2534" y="12057"/>
                  </a:cubicBezTo>
                  <a:cubicBezTo>
                    <a:pt x="2629" y="12171"/>
                    <a:pt x="2629" y="12171"/>
                    <a:pt x="2629" y="12171"/>
                  </a:cubicBezTo>
                  <a:cubicBezTo>
                    <a:pt x="2534" y="12266"/>
                    <a:pt x="2534" y="12266"/>
                    <a:pt x="2534" y="12266"/>
                  </a:cubicBezTo>
                  <a:cubicBezTo>
                    <a:pt x="2705" y="12438"/>
                    <a:pt x="2705" y="12438"/>
                    <a:pt x="2705" y="12438"/>
                  </a:cubicBezTo>
                  <a:cubicBezTo>
                    <a:pt x="2799" y="12342"/>
                    <a:pt x="2799" y="12342"/>
                    <a:pt x="2799" y="12342"/>
                  </a:cubicBezTo>
                  <a:cubicBezTo>
                    <a:pt x="2856" y="12361"/>
                    <a:pt x="2856" y="12361"/>
                    <a:pt x="2856" y="12361"/>
                  </a:cubicBezTo>
                  <a:cubicBezTo>
                    <a:pt x="2914" y="12419"/>
                    <a:pt x="2914" y="12419"/>
                    <a:pt x="2914" y="12419"/>
                  </a:cubicBezTo>
                  <a:cubicBezTo>
                    <a:pt x="2952" y="12456"/>
                    <a:pt x="2952" y="12456"/>
                    <a:pt x="2952" y="12456"/>
                  </a:cubicBezTo>
                  <a:cubicBezTo>
                    <a:pt x="2990" y="12456"/>
                    <a:pt x="2990" y="12456"/>
                    <a:pt x="2990" y="12456"/>
                  </a:cubicBezTo>
                  <a:cubicBezTo>
                    <a:pt x="3028" y="12438"/>
                    <a:pt x="3028" y="12438"/>
                    <a:pt x="3028" y="12438"/>
                  </a:cubicBezTo>
                  <a:cubicBezTo>
                    <a:pt x="3066" y="12400"/>
                    <a:pt x="3066" y="12400"/>
                    <a:pt x="3066" y="12400"/>
                  </a:cubicBezTo>
                  <a:cubicBezTo>
                    <a:pt x="3142" y="12324"/>
                    <a:pt x="3142" y="12324"/>
                    <a:pt x="3142" y="12324"/>
                  </a:cubicBezTo>
                  <a:cubicBezTo>
                    <a:pt x="3219" y="12247"/>
                    <a:pt x="3219" y="12247"/>
                    <a:pt x="3219" y="12247"/>
                  </a:cubicBezTo>
                  <a:cubicBezTo>
                    <a:pt x="3295" y="12152"/>
                    <a:pt x="3295" y="12152"/>
                    <a:pt x="3295" y="12152"/>
                  </a:cubicBezTo>
                  <a:cubicBezTo>
                    <a:pt x="3352" y="12095"/>
                    <a:pt x="3352" y="12095"/>
                    <a:pt x="3352" y="12095"/>
                  </a:cubicBezTo>
                  <a:cubicBezTo>
                    <a:pt x="3390" y="12057"/>
                    <a:pt x="3390" y="12057"/>
                    <a:pt x="3390" y="12057"/>
                  </a:cubicBezTo>
                  <a:cubicBezTo>
                    <a:pt x="3409" y="12057"/>
                    <a:pt x="3409" y="12057"/>
                    <a:pt x="3409" y="12057"/>
                  </a:cubicBezTo>
                  <a:cubicBezTo>
                    <a:pt x="3390" y="12057"/>
                    <a:pt x="3390" y="12057"/>
                    <a:pt x="3390" y="12057"/>
                  </a:cubicBezTo>
                  <a:cubicBezTo>
                    <a:pt x="3428" y="12095"/>
                    <a:pt x="3428" y="12095"/>
                    <a:pt x="3428" y="12095"/>
                  </a:cubicBezTo>
                  <a:cubicBezTo>
                    <a:pt x="3428" y="12076"/>
                    <a:pt x="3428" y="12076"/>
                    <a:pt x="3428" y="12076"/>
                  </a:cubicBezTo>
                  <a:cubicBezTo>
                    <a:pt x="3390" y="12038"/>
                    <a:pt x="3390" y="12038"/>
                    <a:pt x="3390" y="12038"/>
                  </a:cubicBezTo>
                  <a:cubicBezTo>
                    <a:pt x="3428" y="12019"/>
                    <a:pt x="3428" y="12019"/>
                    <a:pt x="3428" y="12019"/>
                  </a:cubicBezTo>
                  <a:cubicBezTo>
                    <a:pt x="3409" y="12019"/>
                    <a:pt x="3409" y="12019"/>
                    <a:pt x="3409" y="12019"/>
                  </a:cubicBezTo>
                  <a:cubicBezTo>
                    <a:pt x="3447" y="11999"/>
                    <a:pt x="3447" y="11999"/>
                    <a:pt x="3447" y="11999"/>
                  </a:cubicBezTo>
                  <a:cubicBezTo>
                    <a:pt x="3485" y="11980"/>
                    <a:pt x="3485" y="11980"/>
                    <a:pt x="3485" y="11980"/>
                  </a:cubicBezTo>
                  <a:cubicBezTo>
                    <a:pt x="3504" y="11980"/>
                    <a:pt x="3504" y="11980"/>
                    <a:pt x="3504" y="11980"/>
                  </a:cubicBezTo>
                  <a:cubicBezTo>
                    <a:pt x="3523" y="11999"/>
                    <a:pt x="3523" y="11999"/>
                    <a:pt x="3523" y="11999"/>
                  </a:cubicBezTo>
                  <a:cubicBezTo>
                    <a:pt x="3542" y="12019"/>
                    <a:pt x="3542" y="12019"/>
                    <a:pt x="3542" y="12019"/>
                  </a:cubicBezTo>
                  <a:cubicBezTo>
                    <a:pt x="3581" y="11980"/>
                    <a:pt x="3581" y="11980"/>
                    <a:pt x="3581" y="11980"/>
                  </a:cubicBezTo>
                  <a:cubicBezTo>
                    <a:pt x="3618" y="11999"/>
                    <a:pt x="3618" y="11999"/>
                    <a:pt x="3618" y="11999"/>
                  </a:cubicBezTo>
                  <a:cubicBezTo>
                    <a:pt x="3581" y="12057"/>
                    <a:pt x="3581" y="12057"/>
                    <a:pt x="3581" y="12057"/>
                  </a:cubicBezTo>
                  <a:cubicBezTo>
                    <a:pt x="3561" y="12076"/>
                    <a:pt x="3561" y="12076"/>
                    <a:pt x="3561" y="12076"/>
                  </a:cubicBezTo>
                  <a:cubicBezTo>
                    <a:pt x="3561" y="12095"/>
                    <a:pt x="3561" y="12095"/>
                    <a:pt x="3561" y="12095"/>
                  </a:cubicBezTo>
                  <a:cubicBezTo>
                    <a:pt x="3581" y="12114"/>
                    <a:pt x="3581" y="12114"/>
                    <a:pt x="3581" y="12114"/>
                  </a:cubicBezTo>
                  <a:cubicBezTo>
                    <a:pt x="3599" y="12095"/>
                    <a:pt x="3599" y="12095"/>
                    <a:pt x="3599" y="12095"/>
                  </a:cubicBezTo>
                  <a:cubicBezTo>
                    <a:pt x="3637" y="12114"/>
                    <a:pt x="3637" y="12114"/>
                    <a:pt x="3637" y="12114"/>
                  </a:cubicBezTo>
                  <a:cubicBezTo>
                    <a:pt x="3637" y="12133"/>
                    <a:pt x="3637" y="12133"/>
                    <a:pt x="3637" y="12133"/>
                  </a:cubicBezTo>
                  <a:cubicBezTo>
                    <a:pt x="3657" y="12152"/>
                    <a:pt x="3657" y="12152"/>
                    <a:pt x="3657" y="12152"/>
                  </a:cubicBezTo>
                  <a:cubicBezTo>
                    <a:pt x="3618" y="12190"/>
                    <a:pt x="3618" y="12190"/>
                    <a:pt x="3618" y="12190"/>
                  </a:cubicBezTo>
                  <a:cubicBezTo>
                    <a:pt x="3447" y="12342"/>
                    <a:pt x="3447" y="12342"/>
                    <a:pt x="3447" y="12342"/>
                  </a:cubicBezTo>
                  <a:cubicBezTo>
                    <a:pt x="3447" y="12361"/>
                    <a:pt x="3447" y="12361"/>
                    <a:pt x="3447" y="12361"/>
                  </a:cubicBezTo>
                  <a:cubicBezTo>
                    <a:pt x="3409" y="12400"/>
                    <a:pt x="3409" y="12400"/>
                    <a:pt x="3409" y="12400"/>
                  </a:cubicBezTo>
                  <a:cubicBezTo>
                    <a:pt x="3390" y="12438"/>
                    <a:pt x="3390" y="12438"/>
                    <a:pt x="3390" y="12438"/>
                  </a:cubicBezTo>
                  <a:cubicBezTo>
                    <a:pt x="3352" y="12476"/>
                    <a:pt x="3352" y="12476"/>
                    <a:pt x="3352" y="12476"/>
                  </a:cubicBezTo>
                  <a:cubicBezTo>
                    <a:pt x="3332" y="12495"/>
                    <a:pt x="3332" y="12495"/>
                    <a:pt x="3332" y="12495"/>
                  </a:cubicBezTo>
                  <a:cubicBezTo>
                    <a:pt x="3295" y="12552"/>
                    <a:pt x="3295" y="12552"/>
                    <a:pt x="3295" y="12552"/>
                  </a:cubicBezTo>
                  <a:cubicBezTo>
                    <a:pt x="3276" y="12552"/>
                    <a:pt x="3276" y="12552"/>
                    <a:pt x="3276" y="12552"/>
                  </a:cubicBezTo>
                  <a:cubicBezTo>
                    <a:pt x="3256" y="12571"/>
                    <a:pt x="3256" y="12571"/>
                    <a:pt x="3256" y="12571"/>
                  </a:cubicBezTo>
                  <a:cubicBezTo>
                    <a:pt x="3237" y="12590"/>
                    <a:pt x="3237" y="12590"/>
                    <a:pt x="3237" y="12590"/>
                  </a:cubicBezTo>
                  <a:cubicBezTo>
                    <a:pt x="3200" y="12628"/>
                    <a:pt x="3200" y="12628"/>
                    <a:pt x="3200" y="12628"/>
                  </a:cubicBezTo>
                  <a:cubicBezTo>
                    <a:pt x="3200" y="12647"/>
                    <a:pt x="3200" y="12647"/>
                    <a:pt x="3200" y="12647"/>
                  </a:cubicBezTo>
                  <a:cubicBezTo>
                    <a:pt x="3200" y="12685"/>
                    <a:pt x="3200" y="12685"/>
                    <a:pt x="3200" y="12685"/>
                  </a:cubicBezTo>
                  <a:cubicBezTo>
                    <a:pt x="3237" y="12705"/>
                    <a:pt x="3237" y="12705"/>
                    <a:pt x="3237" y="12705"/>
                  </a:cubicBezTo>
                  <a:cubicBezTo>
                    <a:pt x="3276" y="12761"/>
                    <a:pt x="3276" y="12761"/>
                    <a:pt x="3276" y="12761"/>
                  </a:cubicBezTo>
                  <a:cubicBezTo>
                    <a:pt x="3352" y="12837"/>
                    <a:pt x="3352" y="12837"/>
                    <a:pt x="3352" y="12837"/>
                  </a:cubicBezTo>
                  <a:cubicBezTo>
                    <a:pt x="3371" y="12857"/>
                    <a:pt x="3371" y="12857"/>
                    <a:pt x="3371" y="12857"/>
                  </a:cubicBezTo>
                  <a:cubicBezTo>
                    <a:pt x="3409" y="12895"/>
                    <a:pt x="3409" y="12895"/>
                    <a:pt x="3409" y="12895"/>
                  </a:cubicBezTo>
                  <a:cubicBezTo>
                    <a:pt x="3485" y="12952"/>
                    <a:pt x="3485" y="12952"/>
                    <a:pt x="3485" y="12952"/>
                  </a:cubicBezTo>
                  <a:cubicBezTo>
                    <a:pt x="3561" y="12876"/>
                    <a:pt x="3561" y="12876"/>
                    <a:pt x="3561" y="12876"/>
                  </a:cubicBezTo>
                  <a:cubicBezTo>
                    <a:pt x="3561" y="12857"/>
                    <a:pt x="3561" y="12857"/>
                    <a:pt x="3561" y="12857"/>
                  </a:cubicBezTo>
                  <a:cubicBezTo>
                    <a:pt x="3637" y="12781"/>
                    <a:pt x="3637" y="12781"/>
                    <a:pt x="3637" y="12781"/>
                  </a:cubicBezTo>
                  <a:cubicBezTo>
                    <a:pt x="3695" y="12723"/>
                    <a:pt x="3695" y="12723"/>
                    <a:pt x="3695" y="12723"/>
                  </a:cubicBezTo>
                  <a:cubicBezTo>
                    <a:pt x="3733" y="12685"/>
                    <a:pt x="3733" y="12685"/>
                    <a:pt x="3733" y="12685"/>
                  </a:cubicBezTo>
                  <a:cubicBezTo>
                    <a:pt x="3752" y="12685"/>
                    <a:pt x="3752" y="12685"/>
                    <a:pt x="3752" y="12685"/>
                  </a:cubicBezTo>
                  <a:cubicBezTo>
                    <a:pt x="3771" y="12647"/>
                    <a:pt x="3771" y="12647"/>
                    <a:pt x="3771" y="12647"/>
                  </a:cubicBezTo>
                  <a:cubicBezTo>
                    <a:pt x="3809" y="12609"/>
                    <a:pt x="3809" y="12609"/>
                    <a:pt x="3809" y="12609"/>
                  </a:cubicBezTo>
                  <a:cubicBezTo>
                    <a:pt x="3847" y="12590"/>
                    <a:pt x="3847" y="12590"/>
                    <a:pt x="3847" y="12590"/>
                  </a:cubicBezTo>
                  <a:cubicBezTo>
                    <a:pt x="3866" y="12552"/>
                    <a:pt x="3866" y="12552"/>
                    <a:pt x="3866" y="12552"/>
                  </a:cubicBezTo>
                  <a:cubicBezTo>
                    <a:pt x="3885" y="12533"/>
                    <a:pt x="3885" y="12533"/>
                    <a:pt x="3885" y="12533"/>
                  </a:cubicBezTo>
                  <a:cubicBezTo>
                    <a:pt x="3904" y="12533"/>
                    <a:pt x="3904" y="12533"/>
                    <a:pt x="3904" y="12533"/>
                  </a:cubicBezTo>
                  <a:cubicBezTo>
                    <a:pt x="3923" y="12552"/>
                    <a:pt x="3923" y="12552"/>
                    <a:pt x="3923" y="12552"/>
                  </a:cubicBezTo>
                  <a:cubicBezTo>
                    <a:pt x="3942" y="12533"/>
                    <a:pt x="3942" y="12533"/>
                    <a:pt x="3942" y="12533"/>
                  </a:cubicBezTo>
                  <a:cubicBezTo>
                    <a:pt x="3999" y="12495"/>
                    <a:pt x="3999" y="12495"/>
                    <a:pt x="3999" y="12495"/>
                  </a:cubicBezTo>
                  <a:cubicBezTo>
                    <a:pt x="3999" y="12456"/>
                    <a:pt x="3999" y="12456"/>
                    <a:pt x="3999" y="12456"/>
                  </a:cubicBezTo>
                  <a:cubicBezTo>
                    <a:pt x="4038" y="12456"/>
                    <a:pt x="4038" y="12456"/>
                    <a:pt x="4038" y="12456"/>
                  </a:cubicBezTo>
                  <a:cubicBezTo>
                    <a:pt x="4057" y="12456"/>
                    <a:pt x="4057" y="12456"/>
                    <a:pt x="4057" y="12456"/>
                  </a:cubicBezTo>
                  <a:cubicBezTo>
                    <a:pt x="4057" y="12495"/>
                    <a:pt x="4057" y="12495"/>
                    <a:pt x="4057" y="12495"/>
                  </a:cubicBezTo>
                  <a:cubicBezTo>
                    <a:pt x="4057" y="12514"/>
                    <a:pt x="4057" y="12514"/>
                    <a:pt x="4057" y="12514"/>
                  </a:cubicBezTo>
                  <a:cubicBezTo>
                    <a:pt x="4094" y="12533"/>
                    <a:pt x="4094" y="12533"/>
                    <a:pt x="4094" y="12533"/>
                  </a:cubicBezTo>
                  <a:cubicBezTo>
                    <a:pt x="4076" y="12571"/>
                    <a:pt x="4076" y="12571"/>
                    <a:pt x="4076" y="12571"/>
                  </a:cubicBezTo>
                  <a:cubicBezTo>
                    <a:pt x="4057" y="12590"/>
                    <a:pt x="4057" y="12590"/>
                    <a:pt x="4057" y="12590"/>
                  </a:cubicBezTo>
                  <a:cubicBezTo>
                    <a:pt x="3980" y="12666"/>
                    <a:pt x="3980" y="12666"/>
                    <a:pt x="3980" y="12666"/>
                  </a:cubicBezTo>
                  <a:cubicBezTo>
                    <a:pt x="3942" y="12666"/>
                    <a:pt x="3942" y="12666"/>
                    <a:pt x="3942" y="12666"/>
                  </a:cubicBezTo>
                  <a:cubicBezTo>
                    <a:pt x="3904" y="12723"/>
                    <a:pt x="3904" y="12723"/>
                    <a:pt x="3904" y="12723"/>
                  </a:cubicBezTo>
                  <a:cubicBezTo>
                    <a:pt x="3847" y="12761"/>
                    <a:pt x="3847" y="12761"/>
                    <a:pt x="3847" y="12761"/>
                  </a:cubicBezTo>
                  <a:cubicBezTo>
                    <a:pt x="3866" y="12781"/>
                    <a:pt x="3866" y="12781"/>
                    <a:pt x="3866" y="12781"/>
                  </a:cubicBezTo>
                  <a:cubicBezTo>
                    <a:pt x="3847" y="12800"/>
                    <a:pt x="3847" y="12800"/>
                    <a:pt x="3847" y="12800"/>
                  </a:cubicBezTo>
                  <a:cubicBezTo>
                    <a:pt x="3828" y="12819"/>
                    <a:pt x="3828" y="12819"/>
                    <a:pt x="3828" y="12819"/>
                  </a:cubicBezTo>
                  <a:cubicBezTo>
                    <a:pt x="3809" y="12837"/>
                    <a:pt x="3809" y="12837"/>
                    <a:pt x="3809" y="12837"/>
                  </a:cubicBezTo>
                  <a:cubicBezTo>
                    <a:pt x="3790" y="12837"/>
                    <a:pt x="3790" y="12837"/>
                    <a:pt x="3790" y="12837"/>
                  </a:cubicBezTo>
                  <a:cubicBezTo>
                    <a:pt x="3752" y="12819"/>
                    <a:pt x="3752" y="12819"/>
                    <a:pt x="3752" y="12819"/>
                  </a:cubicBezTo>
                  <a:cubicBezTo>
                    <a:pt x="3733" y="12819"/>
                    <a:pt x="3733" y="12819"/>
                    <a:pt x="3733" y="12819"/>
                  </a:cubicBezTo>
                  <a:cubicBezTo>
                    <a:pt x="3752" y="12857"/>
                    <a:pt x="3752" y="12857"/>
                    <a:pt x="3752" y="12857"/>
                  </a:cubicBezTo>
                  <a:cubicBezTo>
                    <a:pt x="3771" y="12876"/>
                    <a:pt x="3771" y="12876"/>
                    <a:pt x="3771" y="12876"/>
                  </a:cubicBezTo>
                  <a:cubicBezTo>
                    <a:pt x="3752" y="12914"/>
                    <a:pt x="3752" y="12914"/>
                    <a:pt x="3752" y="12914"/>
                  </a:cubicBezTo>
                  <a:cubicBezTo>
                    <a:pt x="3733" y="12933"/>
                    <a:pt x="3733" y="12933"/>
                    <a:pt x="3733" y="12933"/>
                  </a:cubicBezTo>
                  <a:cubicBezTo>
                    <a:pt x="3695" y="12971"/>
                    <a:pt x="3695" y="12971"/>
                    <a:pt x="3695" y="12971"/>
                  </a:cubicBezTo>
                  <a:cubicBezTo>
                    <a:pt x="3657" y="13028"/>
                    <a:pt x="3657" y="13028"/>
                    <a:pt x="3657" y="13028"/>
                  </a:cubicBezTo>
                  <a:cubicBezTo>
                    <a:pt x="3637" y="13047"/>
                    <a:pt x="3637" y="13047"/>
                    <a:pt x="3637" y="13047"/>
                  </a:cubicBezTo>
                  <a:cubicBezTo>
                    <a:pt x="3561" y="13123"/>
                    <a:pt x="3561" y="13123"/>
                    <a:pt x="3561" y="13123"/>
                  </a:cubicBezTo>
                  <a:cubicBezTo>
                    <a:pt x="3485" y="13200"/>
                    <a:pt x="3485" y="13200"/>
                    <a:pt x="3485" y="13200"/>
                  </a:cubicBezTo>
                  <a:cubicBezTo>
                    <a:pt x="3561" y="13295"/>
                    <a:pt x="3561" y="13295"/>
                    <a:pt x="3561" y="13295"/>
                  </a:cubicBezTo>
                  <a:cubicBezTo>
                    <a:pt x="3752" y="13142"/>
                    <a:pt x="3752" y="13142"/>
                    <a:pt x="3752" y="13142"/>
                  </a:cubicBezTo>
                  <a:cubicBezTo>
                    <a:pt x="3790" y="13181"/>
                    <a:pt x="3790" y="13181"/>
                    <a:pt x="3790" y="13181"/>
                  </a:cubicBezTo>
                  <a:cubicBezTo>
                    <a:pt x="3599" y="13333"/>
                    <a:pt x="3599" y="13333"/>
                    <a:pt x="3599" y="13333"/>
                  </a:cubicBezTo>
                  <a:cubicBezTo>
                    <a:pt x="3618" y="13371"/>
                    <a:pt x="3618" y="13371"/>
                    <a:pt x="3618" y="13371"/>
                  </a:cubicBezTo>
                  <a:cubicBezTo>
                    <a:pt x="3637" y="13390"/>
                    <a:pt x="3637" y="13390"/>
                    <a:pt x="3637" y="13390"/>
                  </a:cubicBezTo>
                  <a:cubicBezTo>
                    <a:pt x="3790" y="13257"/>
                    <a:pt x="3790" y="13257"/>
                    <a:pt x="3790" y="13257"/>
                  </a:cubicBezTo>
                  <a:cubicBezTo>
                    <a:pt x="3866" y="13352"/>
                    <a:pt x="3866" y="13352"/>
                    <a:pt x="3866" y="13352"/>
                  </a:cubicBezTo>
                  <a:cubicBezTo>
                    <a:pt x="3904" y="13371"/>
                    <a:pt x="3904" y="13371"/>
                    <a:pt x="3904" y="13371"/>
                  </a:cubicBezTo>
                  <a:cubicBezTo>
                    <a:pt x="3942" y="13428"/>
                    <a:pt x="3942" y="13428"/>
                    <a:pt x="3942" y="13428"/>
                  </a:cubicBezTo>
                  <a:cubicBezTo>
                    <a:pt x="3980" y="13409"/>
                    <a:pt x="3980" y="13409"/>
                    <a:pt x="3980" y="13409"/>
                  </a:cubicBezTo>
                  <a:cubicBezTo>
                    <a:pt x="3999" y="13428"/>
                    <a:pt x="3999" y="13428"/>
                    <a:pt x="3999" y="13428"/>
                  </a:cubicBezTo>
                  <a:cubicBezTo>
                    <a:pt x="4076" y="13504"/>
                    <a:pt x="4076" y="13504"/>
                    <a:pt x="4076" y="13504"/>
                  </a:cubicBezTo>
                  <a:cubicBezTo>
                    <a:pt x="3885" y="13657"/>
                    <a:pt x="3885" y="13657"/>
                    <a:pt x="3885" y="13657"/>
                  </a:cubicBezTo>
                  <a:cubicBezTo>
                    <a:pt x="3885" y="13676"/>
                    <a:pt x="3885" y="13676"/>
                    <a:pt x="3885" y="13676"/>
                  </a:cubicBezTo>
                  <a:cubicBezTo>
                    <a:pt x="3980" y="13599"/>
                    <a:pt x="3980" y="13599"/>
                    <a:pt x="3980" y="13599"/>
                  </a:cubicBezTo>
                  <a:cubicBezTo>
                    <a:pt x="3980" y="13619"/>
                    <a:pt x="3980" y="13619"/>
                    <a:pt x="3980" y="13619"/>
                  </a:cubicBezTo>
                  <a:cubicBezTo>
                    <a:pt x="3980" y="13599"/>
                    <a:pt x="3980" y="13599"/>
                    <a:pt x="3980" y="13599"/>
                  </a:cubicBezTo>
                  <a:cubicBezTo>
                    <a:pt x="4018" y="13657"/>
                    <a:pt x="4018" y="13657"/>
                    <a:pt x="4018" y="13657"/>
                  </a:cubicBezTo>
                  <a:cubicBezTo>
                    <a:pt x="4152" y="13562"/>
                    <a:pt x="4152" y="13562"/>
                    <a:pt x="4152" y="13562"/>
                  </a:cubicBezTo>
                  <a:cubicBezTo>
                    <a:pt x="4228" y="13638"/>
                    <a:pt x="4228" y="13638"/>
                    <a:pt x="4228" y="13638"/>
                  </a:cubicBezTo>
                  <a:cubicBezTo>
                    <a:pt x="4190" y="13676"/>
                    <a:pt x="4190" y="13676"/>
                    <a:pt x="4190" y="13676"/>
                  </a:cubicBezTo>
                  <a:cubicBezTo>
                    <a:pt x="4190" y="13714"/>
                    <a:pt x="4190" y="13714"/>
                    <a:pt x="4190" y="13714"/>
                  </a:cubicBezTo>
                  <a:cubicBezTo>
                    <a:pt x="4343" y="13790"/>
                    <a:pt x="4343" y="13790"/>
                    <a:pt x="4343" y="13790"/>
                  </a:cubicBezTo>
                  <a:cubicBezTo>
                    <a:pt x="4419" y="13828"/>
                    <a:pt x="4419" y="13828"/>
                    <a:pt x="4419" y="13828"/>
                  </a:cubicBezTo>
                  <a:cubicBezTo>
                    <a:pt x="4514" y="13885"/>
                    <a:pt x="4514" y="13885"/>
                    <a:pt x="4514" y="13885"/>
                  </a:cubicBezTo>
                  <a:cubicBezTo>
                    <a:pt x="4571" y="13924"/>
                    <a:pt x="4571" y="13924"/>
                    <a:pt x="4571" y="13924"/>
                  </a:cubicBezTo>
                  <a:cubicBezTo>
                    <a:pt x="4552" y="13943"/>
                    <a:pt x="4552" y="13943"/>
                    <a:pt x="4552" y="13943"/>
                  </a:cubicBezTo>
                  <a:cubicBezTo>
                    <a:pt x="4571" y="13961"/>
                    <a:pt x="4571" y="13961"/>
                    <a:pt x="4571" y="13961"/>
                  </a:cubicBezTo>
                  <a:cubicBezTo>
                    <a:pt x="4590" y="13961"/>
                    <a:pt x="4590" y="13961"/>
                    <a:pt x="4590" y="13961"/>
                  </a:cubicBezTo>
                  <a:cubicBezTo>
                    <a:pt x="4609" y="13943"/>
                    <a:pt x="4609" y="13943"/>
                    <a:pt x="4609" y="13943"/>
                  </a:cubicBezTo>
                  <a:cubicBezTo>
                    <a:pt x="4590" y="13943"/>
                    <a:pt x="4590" y="13943"/>
                    <a:pt x="4590" y="13943"/>
                  </a:cubicBezTo>
                  <a:cubicBezTo>
                    <a:pt x="4590" y="13924"/>
                    <a:pt x="4590" y="13924"/>
                    <a:pt x="4590" y="13924"/>
                  </a:cubicBezTo>
                  <a:cubicBezTo>
                    <a:pt x="4628" y="13961"/>
                    <a:pt x="4628" y="13961"/>
                    <a:pt x="4628" y="13961"/>
                  </a:cubicBezTo>
                  <a:cubicBezTo>
                    <a:pt x="4647" y="13961"/>
                    <a:pt x="4647" y="13961"/>
                    <a:pt x="4647" y="13961"/>
                  </a:cubicBezTo>
                  <a:cubicBezTo>
                    <a:pt x="4666" y="13980"/>
                    <a:pt x="4666" y="13980"/>
                    <a:pt x="4666" y="13980"/>
                  </a:cubicBezTo>
                  <a:cubicBezTo>
                    <a:pt x="4666" y="14000"/>
                    <a:pt x="4666" y="14000"/>
                    <a:pt x="4666" y="14000"/>
                  </a:cubicBezTo>
                  <a:cubicBezTo>
                    <a:pt x="4685" y="14019"/>
                    <a:pt x="4685" y="14019"/>
                    <a:pt x="4685" y="14019"/>
                  </a:cubicBezTo>
                  <a:cubicBezTo>
                    <a:pt x="4704" y="14038"/>
                    <a:pt x="4704" y="14038"/>
                    <a:pt x="4704" y="14038"/>
                  </a:cubicBezTo>
                  <a:cubicBezTo>
                    <a:pt x="4704" y="14057"/>
                    <a:pt x="4704" y="14057"/>
                    <a:pt x="4704" y="14057"/>
                  </a:cubicBezTo>
                  <a:cubicBezTo>
                    <a:pt x="4552" y="14114"/>
                    <a:pt x="4552" y="14114"/>
                    <a:pt x="4552" y="14114"/>
                  </a:cubicBezTo>
                  <a:cubicBezTo>
                    <a:pt x="4514" y="14133"/>
                    <a:pt x="4514" y="14133"/>
                    <a:pt x="4514" y="14133"/>
                  </a:cubicBezTo>
                  <a:cubicBezTo>
                    <a:pt x="4475" y="14152"/>
                    <a:pt x="4475" y="14152"/>
                    <a:pt x="4475" y="14152"/>
                  </a:cubicBezTo>
                  <a:cubicBezTo>
                    <a:pt x="4456" y="14152"/>
                    <a:pt x="4456" y="14152"/>
                    <a:pt x="4456" y="14152"/>
                  </a:cubicBezTo>
                  <a:cubicBezTo>
                    <a:pt x="4438" y="14171"/>
                    <a:pt x="4438" y="14171"/>
                    <a:pt x="4438" y="14171"/>
                  </a:cubicBezTo>
                  <a:cubicBezTo>
                    <a:pt x="4419" y="14152"/>
                    <a:pt x="4419" y="14152"/>
                    <a:pt x="4419" y="14152"/>
                  </a:cubicBezTo>
                  <a:cubicBezTo>
                    <a:pt x="4419" y="14171"/>
                    <a:pt x="4419" y="14171"/>
                    <a:pt x="4419" y="14171"/>
                  </a:cubicBezTo>
                  <a:cubicBezTo>
                    <a:pt x="4438" y="14171"/>
                    <a:pt x="4438" y="14171"/>
                    <a:pt x="4438" y="14171"/>
                  </a:cubicBezTo>
                  <a:cubicBezTo>
                    <a:pt x="4456" y="14171"/>
                    <a:pt x="4456" y="14171"/>
                    <a:pt x="4456" y="14171"/>
                  </a:cubicBezTo>
                  <a:cubicBezTo>
                    <a:pt x="4475" y="14152"/>
                    <a:pt x="4475" y="14152"/>
                    <a:pt x="4475" y="14152"/>
                  </a:cubicBezTo>
                  <a:cubicBezTo>
                    <a:pt x="4552" y="14133"/>
                    <a:pt x="4552" y="14133"/>
                    <a:pt x="4552" y="14133"/>
                  </a:cubicBezTo>
                  <a:cubicBezTo>
                    <a:pt x="4704" y="14057"/>
                    <a:pt x="4704" y="14057"/>
                    <a:pt x="4704" y="14057"/>
                  </a:cubicBezTo>
                  <a:cubicBezTo>
                    <a:pt x="4723" y="14076"/>
                    <a:pt x="4723" y="14076"/>
                    <a:pt x="4723" y="14076"/>
                  </a:cubicBezTo>
                  <a:cubicBezTo>
                    <a:pt x="4704" y="14095"/>
                    <a:pt x="4704" y="14095"/>
                    <a:pt x="4704" y="14095"/>
                  </a:cubicBezTo>
                  <a:cubicBezTo>
                    <a:pt x="4742" y="14152"/>
                    <a:pt x="4742" y="14152"/>
                    <a:pt x="4742" y="14152"/>
                  </a:cubicBezTo>
                  <a:cubicBezTo>
                    <a:pt x="4800" y="14228"/>
                    <a:pt x="4800" y="14228"/>
                    <a:pt x="4800" y="14228"/>
                  </a:cubicBezTo>
                  <a:cubicBezTo>
                    <a:pt x="4876" y="14171"/>
                    <a:pt x="4876" y="14171"/>
                    <a:pt x="4876" y="14171"/>
                  </a:cubicBezTo>
                  <a:cubicBezTo>
                    <a:pt x="4914" y="14133"/>
                    <a:pt x="4914" y="14133"/>
                    <a:pt x="4914" y="14133"/>
                  </a:cubicBezTo>
                  <a:cubicBezTo>
                    <a:pt x="4971" y="14076"/>
                    <a:pt x="4971" y="14076"/>
                    <a:pt x="4971" y="14076"/>
                  </a:cubicBezTo>
                  <a:cubicBezTo>
                    <a:pt x="5009" y="14038"/>
                    <a:pt x="5009" y="14038"/>
                    <a:pt x="5009" y="14038"/>
                  </a:cubicBezTo>
                  <a:cubicBezTo>
                    <a:pt x="5085" y="13980"/>
                    <a:pt x="5085" y="13980"/>
                    <a:pt x="5085" y="13980"/>
                  </a:cubicBezTo>
                  <a:cubicBezTo>
                    <a:pt x="5142" y="13943"/>
                    <a:pt x="5142" y="13943"/>
                    <a:pt x="5142" y="13943"/>
                  </a:cubicBezTo>
                  <a:cubicBezTo>
                    <a:pt x="5181" y="13924"/>
                    <a:pt x="5181" y="13924"/>
                    <a:pt x="5181" y="13924"/>
                  </a:cubicBezTo>
                  <a:cubicBezTo>
                    <a:pt x="5237" y="13885"/>
                    <a:pt x="5237" y="13885"/>
                    <a:pt x="5237" y="13885"/>
                  </a:cubicBezTo>
                  <a:cubicBezTo>
                    <a:pt x="5276" y="13847"/>
                    <a:pt x="5276" y="13847"/>
                    <a:pt x="5276" y="13847"/>
                  </a:cubicBezTo>
                  <a:cubicBezTo>
                    <a:pt x="5314" y="13771"/>
                    <a:pt x="5314" y="13771"/>
                    <a:pt x="5314" y="13771"/>
                  </a:cubicBezTo>
                  <a:cubicBezTo>
                    <a:pt x="5371" y="13752"/>
                    <a:pt x="5371" y="13752"/>
                    <a:pt x="5371" y="13752"/>
                  </a:cubicBezTo>
                  <a:cubicBezTo>
                    <a:pt x="5409" y="13714"/>
                    <a:pt x="5409" y="13714"/>
                    <a:pt x="5409" y="13714"/>
                  </a:cubicBezTo>
                  <a:cubicBezTo>
                    <a:pt x="5409" y="13676"/>
                    <a:pt x="5409" y="13676"/>
                    <a:pt x="5409" y="13676"/>
                  </a:cubicBezTo>
                  <a:cubicBezTo>
                    <a:pt x="5371" y="13657"/>
                    <a:pt x="5371" y="13657"/>
                    <a:pt x="5371" y="13657"/>
                  </a:cubicBezTo>
                  <a:cubicBezTo>
                    <a:pt x="5352" y="13619"/>
                    <a:pt x="5352" y="13619"/>
                    <a:pt x="5352" y="13619"/>
                  </a:cubicBezTo>
                  <a:cubicBezTo>
                    <a:pt x="5314" y="13580"/>
                    <a:pt x="5314" y="13580"/>
                    <a:pt x="5314" y="13580"/>
                  </a:cubicBezTo>
                  <a:cubicBezTo>
                    <a:pt x="5257" y="13523"/>
                    <a:pt x="5257" y="13523"/>
                    <a:pt x="5257" y="13523"/>
                  </a:cubicBezTo>
                  <a:cubicBezTo>
                    <a:pt x="5218" y="13485"/>
                    <a:pt x="5218" y="13485"/>
                    <a:pt x="5218" y="13485"/>
                  </a:cubicBezTo>
                  <a:cubicBezTo>
                    <a:pt x="5218" y="13466"/>
                    <a:pt x="5218" y="13466"/>
                    <a:pt x="5218" y="13466"/>
                  </a:cubicBezTo>
                  <a:cubicBezTo>
                    <a:pt x="5237" y="13466"/>
                    <a:pt x="5237" y="13466"/>
                    <a:pt x="5237" y="13466"/>
                  </a:cubicBezTo>
                  <a:cubicBezTo>
                    <a:pt x="5257" y="13466"/>
                    <a:pt x="5257" y="13466"/>
                    <a:pt x="5257" y="13466"/>
                  </a:cubicBezTo>
                  <a:cubicBezTo>
                    <a:pt x="5200" y="13409"/>
                    <a:pt x="5200" y="13409"/>
                    <a:pt x="5200" y="13409"/>
                  </a:cubicBezTo>
                  <a:cubicBezTo>
                    <a:pt x="5181" y="13428"/>
                    <a:pt x="5181" y="13428"/>
                    <a:pt x="5181" y="13428"/>
                  </a:cubicBezTo>
                  <a:cubicBezTo>
                    <a:pt x="5200" y="13428"/>
                    <a:pt x="5200" y="13428"/>
                    <a:pt x="5200" y="13428"/>
                  </a:cubicBezTo>
                  <a:cubicBezTo>
                    <a:pt x="5200" y="13447"/>
                    <a:pt x="5200" y="13447"/>
                    <a:pt x="5200" y="13447"/>
                  </a:cubicBezTo>
                  <a:cubicBezTo>
                    <a:pt x="5161" y="13428"/>
                    <a:pt x="5161" y="13428"/>
                    <a:pt x="5161" y="13428"/>
                  </a:cubicBezTo>
                  <a:cubicBezTo>
                    <a:pt x="5142" y="13409"/>
                    <a:pt x="5142" y="13409"/>
                    <a:pt x="5142" y="13409"/>
                  </a:cubicBezTo>
                  <a:cubicBezTo>
                    <a:pt x="5123" y="13390"/>
                    <a:pt x="5123" y="13390"/>
                    <a:pt x="5123" y="13390"/>
                  </a:cubicBezTo>
                  <a:cubicBezTo>
                    <a:pt x="5123" y="13371"/>
                    <a:pt x="5123" y="13371"/>
                    <a:pt x="5123" y="13371"/>
                  </a:cubicBezTo>
                  <a:cubicBezTo>
                    <a:pt x="5104" y="13371"/>
                    <a:pt x="5104" y="13371"/>
                    <a:pt x="5104" y="13371"/>
                  </a:cubicBezTo>
                  <a:cubicBezTo>
                    <a:pt x="5085" y="13333"/>
                    <a:pt x="5085" y="13333"/>
                    <a:pt x="5085" y="13333"/>
                  </a:cubicBezTo>
                  <a:cubicBezTo>
                    <a:pt x="5066" y="13314"/>
                    <a:pt x="5066" y="13314"/>
                    <a:pt x="5066" y="13314"/>
                  </a:cubicBezTo>
                  <a:cubicBezTo>
                    <a:pt x="5047" y="13295"/>
                    <a:pt x="5047" y="13295"/>
                    <a:pt x="5047" y="13295"/>
                  </a:cubicBezTo>
                  <a:cubicBezTo>
                    <a:pt x="5028" y="13295"/>
                    <a:pt x="5028" y="13295"/>
                    <a:pt x="5028" y="13295"/>
                  </a:cubicBezTo>
                  <a:cubicBezTo>
                    <a:pt x="5028" y="13276"/>
                    <a:pt x="5028" y="13276"/>
                    <a:pt x="5028" y="13276"/>
                  </a:cubicBezTo>
                  <a:cubicBezTo>
                    <a:pt x="5028" y="13238"/>
                    <a:pt x="5028" y="13238"/>
                    <a:pt x="5028" y="13238"/>
                  </a:cubicBezTo>
                  <a:cubicBezTo>
                    <a:pt x="5009" y="13238"/>
                    <a:pt x="5009" y="13238"/>
                    <a:pt x="5009" y="13238"/>
                  </a:cubicBezTo>
                  <a:cubicBezTo>
                    <a:pt x="4990" y="13238"/>
                    <a:pt x="4990" y="13238"/>
                    <a:pt x="4990" y="13238"/>
                  </a:cubicBezTo>
                  <a:cubicBezTo>
                    <a:pt x="4990" y="13218"/>
                    <a:pt x="4990" y="13218"/>
                    <a:pt x="4990" y="13218"/>
                  </a:cubicBezTo>
                  <a:cubicBezTo>
                    <a:pt x="5009" y="13218"/>
                    <a:pt x="5009" y="13218"/>
                    <a:pt x="5009" y="13218"/>
                  </a:cubicBezTo>
                  <a:cubicBezTo>
                    <a:pt x="5028" y="13218"/>
                    <a:pt x="5028" y="13218"/>
                    <a:pt x="5028" y="13218"/>
                  </a:cubicBezTo>
                  <a:cubicBezTo>
                    <a:pt x="5028" y="13181"/>
                    <a:pt x="5028" y="13181"/>
                    <a:pt x="5028" y="13181"/>
                  </a:cubicBezTo>
                  <a:cubicBezTo>
                    <a:pt x="5028" y="13162"/>
                    <a:pt x="5028" y="13162"/>
                    <a:pt x="5028" y="13162"/>
                  </a:cubicBezTo>
                  <a:cubicBezTo>
                    <a:pt x="5009" y="13162"/>
                    <a:pt x="5009" y="13162"/>
                    <a:pt x="5009" y="13162"/>
                  </a:cubicBezTo>
                  <a:cubicBezTo>
                    <a:pt x="5028" y="13142"/>
                    <a:pt x="5028" y="13142"/>
                    <a:pt x="5028" y="13142"/>
                  </a:cubicBezTo>
                  <a:cubicBezTo>
                    <a:pt x="5009" y="13142"/>
                    <a:pt x="5009" y="13142"/>
                    <a:pt x="5009" y="13142"/>
                  </a:cubicBezTo>
                  <a:cubicBezTo>
                    <a:pt x="5009" y="13123"/>
                    <a:pt x="5009" y="13123"/>
                    <a:pt x="5009" y="13123"/>
                  </a:cubicBezTo>
                  <a:cubicBezTo>
                    <a:pt x="5009" y="13104"/>
                    <a:pt x="5009" y="13104"/>
                    <a:pt x="5009" y="13104"/>
                  </a:cubicBezTo>
                  <a:cubicBezTo>
                    <a:pt x="5009" y="13086"/>
                    <a:pt x="5009" y="13086"/>
                    <a:pt x="5009" y="13086"/>
                  </a:cubicBezTo>
                  <a:cubicBezTo>
                    <a:pt x="4990" y="13086"/>
                    <a:pt x="4990" y="13086"/>
                    <a:pt x="4990" y="13086"/>
                  </a:cubicBezTo>
                  <a:cubicBezTo>
                    <a:pt x="4990" y="13066"/>
                    <a:pt x="4990" y="13066"/>
                    <a:pt x="4990" y="13066"/>
                  </a:cubicBezTo>
                  <a:cubicBezTo>
                    <a:pt x="5009" y="13066"/>
                    <a:pt x="5009" y="13066"/>
                    <a:pt x="5009" y="13066"/>
                  </a:cubicBezTo>
                  <a:cubicBezTo>
                    <a:pt x="5009" y="13047"/>
                    <a:pt x="5009" y="13047"/>
                    <a:pt x="5009" y="13047"/>
                  </a:cubicBezTo>
                  <a:cubicBezTo>
                    <a:pt x="4990" y="13028"/>
                    <a:pt x="4990" y="13028"/>
                    <a:pt x="4990" y="13028"/>
                  </a:cubicBezTo>
                  <a:cubicBezTo>
                    <a:pt x="4990" y="13009"/>
                    <a:pt x="4990" y="13009"/>
                    <a:pt x="4990" y="13009"/>
                  </a:cubicBezTo>
                  <a:cubicBezTo>
                    <a:pt x="4990" y="12990"/>
                    <a:pt x="4990" y="12990"/>
                    <a:pt x="4990" y="12990"/>
                  </a:cubicBezTo>
                  <a:cubicBezTo>
                    <a:pt x="5028" y="12990"/>
                    <a:pt x="5028" y="12990"/>
                    <a:pt x="5028" y="12990"/>
                  </a:cubicBezTo>
                  <a:cubicBezTo>
                    <a:pt x="5066" y="12971"/>
                    <a:pt x="5066" y="12971"/>
                    <a:pt x="5066" y="12971"/>
                  </a:cubicBezTo>
                  <a:cubicBezTo>
                    <a:pt x="5047" y="12952"/>
                    <a:pt x="5047" y="12952"/>
                    <a:pt x="5047" y="12952"/>
                  </a:cubicBezTo>
                  <a:cubicBezTo>
                    <a:pt x="5047" y="12933"/>
                    <a:pt x="5047" y="12933"/>
                    <a:pt x="5047" y="12933"/>
                  </a:cubicBezTo>
                  <a:cubicBezTo>
                    <a:pt x="5028" y="12933"/>
                    <a:pt x="5028" y="12933"/>
                    <a:pt x="5028" y="12933"/>
                  </a:cubicBezTo>
                  <a:cubicBezTo>
                    <a:pt x="5009" y="12933"/>
                    <a:pt x="5009" y="12933"/>
                    <a:pt x="5009" y="12933"/>
                  </a:cubicBezTo>
                  <a:cubicBezTo>
                    <a:pt x="5009" y="12914"/>
                    <a:pt x="5009" y="12914"/>
                    <a:pt x="5009" y="12914"/>
                  </a:cubicBezTo>
                  <a:cubicBezTo>
                    <a:pt x="5028" y="12914"/>
                    <a:pt x="5028" y="12914"/>
                    <a:pt x="5028" y="12914"/>
                  </a:cubicBezTo>
                  <a:cubicBezTo>
                    <a:pt x="5028" y="12895"/>
                    <a:pt x="5028" y="12895"/>
                    <a:pt x="5028" y="12895"/>
                  </a:cubicBezTo>
                  <a:cubicBezTo>
                    <a:pt x="5009" y="12876"/>
                    <a:pt x="5009" y="12876"/>
                    <a:pt x="5009" y="12876"/>
                  </a:cubicBezTo>
                  <a:cubicBezTo>
                    <a:pt x="5009" y="12857"/>
                    <a:pt x="5009" y="12857"/>
                    <a:pt x="5009" y="12857"/>
                  </a:cubicBezTo>
                  <a:cubicBezTo>
                    <a:pt x="5009" y="12837"/>
                    <a:pt x="5009" y="12837"/>
                    <a:pt x="5009" y="12837"/>
                  </a:cubicBezTo>
                  <a:cubicBezTo>
                    <a:pt x="5066" y="12837"/>
                    <a:pt x="5066" y="12837"/>
                    <a:pt x="5066" y="12837"/>
                  </a:cubicBezTo>
                  <a:cubicBezTo>
                    <a:pt x="5104" y="12819"/>
                    <a:pt x="5104" y="12819"/>
                    <a:pt x="5104" y="12819"/>
                  </a:cubicBezTo>
                  <a:cubicBezTo>
                    <a:pt x="5181" y="12819"/>
                    <a:pt x="5181" y="12819"/>
                    <a:pt x="5181" y="12819"/>
                  </a:cubicBezTo>
                  <a:cubicBezTo>
                    <a:pt x="5200" y="12819"/>
                    <a:pt x="5200" y="12819"/>
                    <a:pt x="5200" y="12819"/>
                  </a:cubicBezTo>
                  <a:cubicBezTo>
                    <a:pt x="5237" y="12819"/>
                    <a:pt x="5237" y="12819"/>
                    <a:pt x="5237" y="12819"/>
                  </a:cubicBezTo>
                  <a:cubicBezTo>
                    <a:pt x="5257" y="12800"/>
                    <a:pt x="5257" y="12800"/>
                    <a:pt x="5257" y="12800"/>
                  </a:cubicBezTo>
                  <a:cubicBezTo>
                    <a:pt x="5295" y="12800"/>
                    <a:pt x="5295" y="12800"/>
                    <a:pt x="5295" y="12800"/>
                  </a:cubicBezTo>
                  <a:cubicBezTo>
                    <a:pt x="5295" y="12876"/>
                    <a:pt x="5295" y="12876"/>
                    <a:pt x="5295" y="12876"/>
                  </a:cubicBezTo>
                  <a:cubicBezTo>
                    <a:pt x="5295" y="12933"/>
                    <a:pt x="5295" y="12933"/>
                    <a:pt x="5295" y="12933"/>
                  </a:cubicBezTo>
                  <a:cubicBezTo>
                    <a:pt x="5295" y="12952"/>
                    <a:pt x="5295" y="12952"/>
                    <a:pt x="5295" y="12952"/>
                  </a:cubicBezTo>
                  <a:cubicBezTo>
                    <a:pt x="5295" y="12971"/>
                    <a:pt x="5295" y="12971"/>
                    <a:pt x="5295" y="12971"/>
                  </a:cubicBezTo>
                  <a:cubicBezTo>
                    <a:pt x="5295" y="12990"/>
                    <a:pt x="5295" y="12990"/>
                    <a:pt x="5295" y="12990"/>
                  </a:cubicBezTo>
                  <a:cubicBezTo>
                    <a:pt x="5295" y="13028"/>
                    <a:pt x="5295" y="13028"/>
                    <a:pt x="5295" y="13028"/>
                  </a:cubicBezTo>
                  <a:cubicBezTo>
                    <a:pt x="5295" y="13047"/>
                    <a:pt x="5295" y="13047"/>
                    <a:pt x="5295" y="13047"/>
                  </a:cubicBezTo>
                  <a:cubicBezTo>
                    <a:pt x="5314" y="13066"/>
                    <a:pt x="5314" y="13066"/>
                    <a:pt x="5314" y="13066"/>
                  </a:cubicBezTo>
                  <a:cubicBezTo>
                    <a:pt x="5314" y="13086"/>
                    <a:pt x="5314" y="13086"/>
                    <a:pt x="5314" y="13086"/>
                  </a:cubicBezTo>
                  <a:cubicBezTo>
                    <a:pt x="5314" y="13104"/>
                    <a:pt x="5314" y="13104"/>
                    <a:pt x="5314" y="13104"/>
                  </a:cubicBezTo>
                  <a:cubicBezTo>
                    <a:pt x="5333" y="13123"/>
                    <a:pt x="5333" y="13123"/>
                    <a:pt x="5333" y="13123"/>
                  </a:cubicBezTo>
                  <a:cubicBezTo>
                    <a:pt x="5333" y="13142"/>
                    <a:pt x="5333" y="13142"/>
                    <a:pt x="5333" y="13142"/>
                  </a:cubicBezTo>
                  <a:cubicBezTo>
                    <a:pt x="5333" y="13162"/>
                    <a:pt x="5333" y="13162"/>
                    <a:pt x="5333" y="13162"/>
                  </a:cubicBezTo>
                  <a:cubicBezTo>
                    <a:pt x="5352" y="13181"/>
                    <a:pt x="5352" y="13181"/>
                    <a:pt x="5352" y="13181"/>
                  </a:cubicBezTo>
                  <a:cubicBezTo>
                    <a:pt x="5371" y="13200"/>
                    <a:pt x="5371" y="13200"/>
                    <a:pt x="5371" y="13200"/>
                  </a:cubicBezTo>
                  <a:cubicBezTo>
                    <a:pt x="5390" y="13218"/>
                    <a:pt x="5390" y="13218"/>
                    <a:pt x="5390" y="13218"/>
                  </a:cubicBezTo>
                  <a:cubicBezTo>
                    <a:pt x="5409" y="13257"/>
                    <a:pt x="5409" y="13257"/>
                    <a:pt x="5409" y="13257"/>
                  </a:cubicBezTo>
                  <a:cubicBezTo>
                    <a:pt x="5428" y="13257"/>
                    <a:pt x="5428" y="13257"/>
                    <a:pt x="5428" y="13257"/>
                  </a:cubicBezTo>
                  <a:cubicBezTo>
                    <a:pt x="5428" y="13238"/>
                    <a:pt x="5428" y="13238"/>
                    <a:pt x="5428" y="13238"/>
                  </a:cubicBezTo>
                  <a:cubicBezTo>
                    <a:pt x="5447" y="13238"/>
                    <a:pt x="5447" y="13238"/>
                    <a:pt x="5447" y="13238"/>
                  </a:cubicBezTo>
                  <a:cubicBezTo>
                    <a:pt x="5447" y="13257"/>
                    <a:pt x="5447" y="13257"/>
                    <a:pt x="5447" y="13257"/>
                  </a:cubicBezTo>
                  <a:cubicBezTo>
                    <a:pt x="5447" y="13276"/>
                    <a:pt x="5447" y="13276"/>
                    <a:pt x="5447" y="13276"/>
                  </a:cubicBezTo>
                  <a:cubicBezTo>
                    <a:pt x="5447" y="13295"/>
                    <a:pt x="5447" y="13295"/>
                    <a:pt x="5447" y="13295"/>
                  </a:cubicBezTo>
                  <a:cubicBezTo>
                    <a:pt x="5485" y="13333"/>
                    <a:pt x="5485" y="13333"/>
                    <a:pt x="5485" y="13333"/>
                  </a:cubicBezTo>
                  <a:cubicBezTo>
                    <a:pt x="5523" y="13371"/>
                    <a:pt x="5523" y="13371"/>
                    <a:pt x="5523" y="13371"/>
                  </a:cubicBezTo>
                  <a:cubicBezTo>
                    <a:pt x="5542" y="13390"/>
                    <a:pt x="5542" y="13390"/>
                    <a:pt x="5542" y="13390"/>
                  </a:cubicBezTo>
                  <a:cubicBezTo>
                    <a:pt x="5562" y="13409"/>
                    <a:pt x="5562" y="13409"/>
                    <a:pt x="5562" y="13409"/>
                  </a:cubicBezTo>
                  <a:cubicBezTo>
                    <a:pt x="5562" y="13428"/>
                    <a:pt x="5562" y="13428"/>
                    <a:pt x="5562" y="13428"/>
                  </a:cubicBezTo>
                  <a:cubicBezTo>
                    <a:pt x="5580" y="13428"/>
                    <a:pt x="5580" y="13428"/>
                    <a:pt x="5580" y="13428"/>
                  </a:cubicBezTo>
                  <a:cubicBezTo>
                    <a:pt x="5599" y="13466"/>
                    <a:pt x="5599" y="13466"/>
                    <a:pt x="5599" y="13466"/>
                  </a:cubicBezTo>
                  <a:cubicBezTo>
                    <a:pt x="5618" y="13485"/>
                    <a:pt x="5618" y="13485"/>
                    <a:pt x="5618" y="13485"/>
                  </a:cubicBezTo>
                  <a:cubicBezTo>
                    <a:pt x="5638" y="13485"/>
                    <a:pt x="5638" y="13485"/>
                    <a:pt x="5638" y="13485"/>
                  </a:cubicBezTo>
                  <a:cubicBezTo>
                    <a:pt x="5638" y="13504"/>
                    <a:pt x="5638" y="13504"/>
                    <a:pt x="5638" y="13504"/>
                  </a:cubicBezTo>
                  <a:cubicBezTo>
                    <a:pt x="5657" y="13543"/>
                    <a:pt x="5657" y="13543"/>
                    <a:pt x="5657" y="13543"/>
                  </a:cubicBezTo>
                  <a:cubicBezTo>
                    <a:pt x="5694" y="13580"/>
                    <a:pt x="5694" y="13580"/>
                    <a:pt x="5694" y="13580"/>
                  </a:cubicBezTo>
                  <a:cubicBezTo>
                    <a:pt x="5714" y="13580"/>
                    <a:pt x="5714" y="13580"/>
                    <a:pt x="5714" y="13580"/>
                  </a:cubicBezTo>
                  <a:cubicBezTo>
                    <a:pt x="5714" y="13599"/>
                    <a:pt x="5714" y="13599"/>
                    <a:pt x="5714" y="13599"/>
                  </a:cubicBezTo>
                  <a:cubicBezTo>
                    <a:pt x="5733" y="13599"/>
                    <a:pt x="5733" y="13599"/>
                    <a:pt x="5733" y="13599"/>
                  </a:cubicBezTo>
                  <a:cubicBezTo>
                    <a:pt x="5752" y="13599"/>
                    <a:pt x="5752" y="13599"/>
                    <a:pt x="5752" y="13599"/>
                  </a:cubicBezTo>
                  <a:cubicBezTo>
                    <a:pt x="5771" y="13580"/>
                    <a:pt x="5771" y="13580"/>
                    <a:pt x="5771" y="13580"/>
                  </a:cubicBezTo>
                  <a:cubicBezTo>
                    <a:pt x="5790" y="13580"/>
                    <a:pt x="5790" y="13580"/>
                    <a:pt x="5790" y="13580"/>
                  </a:cubicBezTo>
                  <a:cubicBezTo>
                    <a:pt x="5790" y="13562"/>
                    <a:pt x="5790" y="13562"/>
                    <a:pt x="5790" y="13562"/>
                  </a:cubicBezTo>
                  <a:cubicBezTo>
                    <a:pt x="5809" y="13543"/>
                    <a:pt x="5809" y="13543"/>
                    <a:pt x="5809" y="13543"/>
                  </a:cubicBezTo>
                  <a:cubicBezTo>
                    <a:pt x="5847" y="13523"/>
                    <a:pt x="5847" y="13523"/>
                    <a:pt x="5847" y="13523"/>
                  </a:cubicBezTo>
                  <a:cubicBezTo>
                    <a:pt x="5847" y="13543"/>
                    <a:pt x="5847" y="13543"/>
                    <a:pt x="5847" y="13543"/>
                  </a:cubicBezTo>
                  <a:cubicBezTo>
                    <a:pt x="5866" y="13562"/>
                    <a:pt x="5866" y="13562"/>
                    <a:pt x="5866" y="13562"/>
                  </a:cubicBezTo>
                  <a:cubicBezTo>
                    <a:pt x="5885" y="13580"/>
                    <a:pt x="5885" y="13580"/>
                    <a:pt x="5885" y="13580"/>
                  </a:cubicBezTo>
                  <a:cubicBezTo>
                    <a:pt x="5904" y="13580"/>
                    <a:pt x="5904" y="13580"/>
                    <a:pt x="5904" y="13580"/>
                  </a:cubicBezTo>
                  <a:cubicBezTo>
                    <a:pt x="5943" y="13562"/>
                    <a:pt x="5943" y="13562"/>
                    <a:pt x="5943" y="13562"/>
                  </a:cubicBezTo>
                  <a:cubicBezTo>
                    <a:pt x="5943" y="13543"/>
                    <a:pt x="5943" y="13543"/>
                    <a:pt x="5943" y="13543"/>
                  </a:cubicBezTo>
                  <a:cubicBezTo>
                    <a:pt x="5923" y="13543"/>
                    <a:pt x="5923" y="13543"/>
                    <a:pt x="5923" y="13543"/>
                  </a:cubicBezTo>
                  <a:cubicBezTo>
                    <a:pt x="5980" y="13504"/>
                    <a:pt x="5980" y="13504"/>
                    <a:pt x="5980" y="13504"/>
                  </a:cubicBezTo>
                  <a:cubicBezTo>
                    <a:pt x="5999" y="13485"/>
                    <a:pt x="5999" y="13485"/>
                    <a:pt x="5999" y="13485"/>
                  </a:cubicBezTo>
                  <a:cubicBezTo>
                    <a:pt x="6019" y="13485"/>
                    <a:pt x="6019" y="13485"/>
                    <a:pt x="6019" y="13485"/>
                  </a:cubicBezTo>
                  <a:cubicBezTo>
                    <a:pt x="6019" y="13466"/>
                    <a:pt x="6019" y="13466"/>
                    <a:pt x="6019" y="13466"/>
                  </a:cubicBezTo>
                  <a:cubicBezTo>
                    <a:pt x="5999" y="13447"/>
                    <a:pt x="5999" y="13447"/>
                    <a:pt x="5999" y="13447"/>
                  </a:cubicBezTo>
                  <a:cubicBezTo>
                    <a:pt x="5999" y="13428"/>
                    <a:pt x="5999" y="13428"/>
                    <a:pt x="5999" y="13428"/>
                  </a:cubicBezTo>
                  <a:cubicBezTo>
                    <a:pt x="6019" y="13428"/>
                    <a:pt x="6019" y="13428"/>
                    <a:pt x="6019" y="13428"/>
                  </a:cubicBezTo>
                  <a:cubicBezTo>
                    <a:pt x="6019" y="13409"/>
                    <a:pt x="6019" y="13409"/>
                    <a:pt x="6019" y="13409"/>
                  </a:cubicBezTo>
                  <a:cubicBezTo>
                    <a:pt x="5999" y="13390"/>
                    <a:pt x="5999" y="13390"/>
                    <a:pt x="5999" y="13390"/>
                  </a:cubicBezTo>
                  <a:cubicBezTo>
                    <a:pt x="5999" y="13352"/>
                    <a:pt x="5999" y="13352"/>
                    <a:pt x="5999" y="13352"/>
                  </a:cubicBezTo>
                  <a:cubicBezTo>
                    <a:pt x="5999" y="13314"/>
                    <a:pt x="5999" y="13314"/>
                    <a:pt x="5999" y="13314"/>
                  </a:cubicBezTo>
                  <a:cubicBezTo>
                    <a:pt x="5999" y="13257"/>
                    <a:pt x="5999" y="13257"/>
                    <a:pt x="5999" y="13257"/>
                  </a:cubicBezTo>
                  <a:cubicBezTo>
                    <a:pt x="5999" y="13218"/>
                    <a:pt x="5999" y="13218"/>
                    <a:pt x="5999" y="13218"/>
                  </a:cubicBezTo>
                  <a:cubicBezTo>
                    <a:pt x="5999" y="13181"/>
                    <a:pt x="5999" y="13181"/>
                    <a:pt x="5999" y="13181"/>
                  </a:cubicBezTo>
                  <a:cubicBezTo>
                    <a:pt x="5980" y="13162"/>
                    <a:pt x="5980" y="13162"/>
                    <a:pt x="5980" y="13162"/>
                  </a:cubicBezTo>
                  <a:cubicBezTo>
                    <a:pt x="5980" y="13123"/>
                    <a:pt x="5980" y="13123"/>
                    <a:pt x="5980" y="13123"/>
                  </a:cubicBezTo>
                  <a:cubicBezTo>
                    <a:pt x="5961" y="13104"/>
                    <a:pt x="5961" y="13104"/>
                    <a:pt x="5961" y="13104"/>
                  </a:cubicBezTo>
                  <a:cubicBezTo>
                    <a:pt x="5961" y="13086"/>
                    <a:pt x="5961" y="13086"/>
                    <a:pt x="5961" y="13086"/>
                  </a:cubicBezTo>
                  <a:cubicBezTo>
                    <a:pt x="5961" y="13066"/>
                    <a:pt x="5961" y="13066"/>
                    <a:pt x="5961" y="13066"/>
                  </a:cubicBezTo>
                  <a:cubicBezTo>
                    <a:pt x="5961" y="13047"/>
                    <a:pt x="5961" y="13047"/>
                    <a:pt x="5961" y="13047"/>
                  </a:cubicBezTo>
                  <a:cubicBezTo>
                    <a:pt x="5961" y="13028"/>
                    <a:pt x="5961" y="13028"/>
                    <a:pt x="5961" y="13028"/>
                  </a:cubicBezTo>
                  <a:cubicBezTo>
                    <a:pt x="5943" y="13028"/>
                    <a:pt x="5943" y="13028"/>
                    <a:pt x="5943" y="13028"/>
                  </a:cubicBezTo>
                  <a:cubicBezTo>
                    <a:pt x="5943" y="12990"/>
                    <a:pt x="5943" y="12990"/>
                    <a:pt x="5943" y="12990"/>
                  </a:cubicBezTo>
                  <a:cubicBezTo>
                    <a:pt x="5961" y="12971"/>
                    <a:pt x="5961" y="12971"/>
                    <a:pt x="5961" y="12971"/>
                  </a:cubicBezTo>
                  <a:cubicBezTo>
                    <a:pt x="5980" y="12971"/>
                    <a:pt x="5980" y="12971"/>
                    <a:pt x="5980" y="12971"/>
                  </a:cubicBezTo>
                  <a:cubicBezTo>
                    <a:pt x="5980" y="12933"/>
                    <a:pt x="5980" y="12933"/>
                    <a:pt x="5980" y="12933"/>
                  </a:cubicBezTo>
                  <a:cubicBezTo>
                    <a:pt x="5980" y="12914"/>
                    <a:pt x="5980" y="12914"/>
                    <a:pt x="5980" y="12914"/>
                  </a:cubicBezTo>
                  <a:cubicBezTo>
                    <a:pt x="5980" y="12895"/>
                    <a:pt x="5980" y="12895"/>
                    <a:pt x="5980" y="12895"/>
                  </a:cubicBezTo>
                  <a:cubicBezTo>
                    <a:pt x="5980" y="12876"/>
                    <a:pt x="5980" y="12876"/>
                    <a:pt x="5980" y="12876"/>
                  </a:cubicBezTo>
                  <a:cubicBezTo>
                    <a:pt x="5980" y="12857"/>
                    <a:pt x="5980" y="12857"/>
                    <a:pt x="5980" y="12857"/>
                  </a:cubicBezTo>
                  <a:cubicBezTo>
                    <a:pt x="5980" y="12819"/>
                    <a:pt x="5980" y="12819"/>
                    <a:pt x="5980" y="12819"/>
                  </a:cubicBezTo>
                  <a:cubicBezTo>
                    <a:pt x="5961" y="12781"/>
                    <a:pt x="5961" y="12781"/>
                    <a:pt x="5961" y="12781"/>
                  </a:cubicBezTo>
                  <a:cubicBezTo>
                    <a:pt x="5961" y="12742"/>
                    <a:pt x="5961" y="12742"/>
                    <a:pt x="5961" y="12742"/>
                  </a:cubicBezTo>
                  <a:cubicBezTo>
                    <a:pt x="5961" y="12705"/>
                    <a:pt x="5961" y="12705"/>
                    <a:pt x="5961" y="12705"/>
                  </a:cubicBezTo>
                  <a:cubicBezTo>
                    <a:pt x="5943" y="12705"/>
                    <a:pt x="5943" y="12705"/>
                    <a:pt x="5943" y="12705"/>
                  </a:cubicBezTo>
                  <a:cubicBezTo>
                    <a:pt x="5923" y="12705"/>
                    <a:pt x="5923" y="12705"/>
                    <a:pt x="5923" y="12705"/>
                  </a:cubicBezTo>
                  <a:cubicBezTo>
                    <a:pt x="5923" y="12723"/>
                    <a:pt x="5923" y="12723"/>
                    <a:pt x="5923" y="12723"/>
                  </a:cubicBezTo>
                  <a:cubicBezTo>
                    <a:pt x="5923" y="12685"/>
                    <a:pt x="5923" y="12685"/>
                    <a:pt x="5923" y="12685"/>
                  </a:cubicBezTo>
                  <a:cubicBezTo>
                    <a:pt x="5923" y="12666"/>
                    <a:pt x="5923" y="12666"/>
                    <a:pt x="5923" y="12666"/>
                  </a:cubicBezTo>
                  <a:cubicBezTo>
                    <a:pt x="5904" y="12647"/>
                    <a:pt x="5904" y="12647"/>
                    <a:pt x="5904" y="12647"/>
                  </a:cubicBezTo>
                  <a:cubicBezTo>
                    <a:pt x="5923" y="12666"/>
                    <a:pt x="5923" y="12666"/>
                    <a:pt x="5923" y="12666"/>
                  </a:cubicBezTo>
                  <a:cubicBezTo>
                    <a:pt x="5923" y="12647"/>
                    <a:pt x="5923" y="12647"/>
                    <a:pt x="5923" y="12647"/>
                  </a:cubicBezTo>
                  <a:cubicBezTo>
                    <a:pt x="5943" y="12628"/>
                    <a:pt x="5943" y="12628"/>
                    <a:pt x="5943" y="12628"/>
                  </a:cubicBezTo>
                  <a:cubicBezTo>
                    <a:pt x="5923" y="12609"/>
                    <a:pt x="5923" y="12609"/>
                    <a:pt x="5923" y="12609"/>
                  </a:cubicBezTo>
                  <a:cubicBezTo>
                    <a:pt x="5961" y="12590"/>
                    <a:pt x="5961" y="12590"/>
                    <a:pt x="5961" y="12590"/>
                  </a:cubicBezTo>
                  <a:cubicBezTo>
                    <a:pt x="5943" y="12552"/>
                    <a:pt x="5943" y="12552"/>
                    <a:pt x="5943" y="12552"/>
                  </a:cubicBezTo>
                  <a:cubicBezTo>
                    <a:pt x="5961" y="12533"/>
                    <a:pt x="5961" y="12533"/>
                    <a:pt x="5961" y="12533"/>
                  </a:cubicBezTo>
                  <a:cubicBezTo>
                    <a:pt x="5980" y="12552"/>
                    <a:pt x="5980" y="12552"/>
                    <a:pt x="5980" y="12552"/>
                  </a:cubicBezTo>
                  <a:cubicBezTo>
                    <a:pt x="5980" y="12590"/>
                    <a:pt x="5980" y="12590"/>
                    <a:pt x="5980" y="12590"/>
                  </a:cubicBezTo>
                  <a:cubicBezTo>
                    <a:pt x="6057" y="12647"/>
                    <a:pt x="6057" y="12647"/>
                    <a:pt x="6057" y="12647"/>
                  </a:cubicBezTo>
                  <a:cubicBezTo>
                    <a:pt x="6057" y="12666"/>
                    <a:pt x="6057" y="12666"/>
                    <a:pt x="6057" y="12666"/>
                  </a:cubicBezTo>
                  <a:cubicBezTo>
                    <a:pt x="6057" y="12685"/>
                    <a:pt x="6057" y="12685"/>
                    <a:pt x="6057" y="12685"/>
                  </a:cubicBezTo>
                  <a:cubicBezTo>
                    <a:pt x="6038" y="12705"/>
                    <a:pt x="6038" y="12705"/>
                    <a:pt x="6038" y="12705"/>
                  </a:cubicBezTo>
                  <a:cubicBezTo>
                    <a:pt x="6038" y="12723"/>
                    <a:pt x="6038" y="12723"/>
                    <a:pt x="6038" y="12723"/>
                  </a:cubicBezTo>
                  <a:cubicBezTo>
                    <a:pt x="6038" y="12742"/>
                    <a:pt x="6038" y="12742"/>
                    <a:pt x="6038" y="12742"/>
                  </a:cubicBezTo>
                  <a:cubicBezTo>
                    <a:pt x="6057" y="12742"/>
                    <a:pt x="6057" y="12742"/>
                    <a:pt x="6057" y="12742"/>
                  </a:cubicBezTo>
                  <a:cubicBezTo>
                    <a:pt x="6057" y="12723"/>
                    <a:pt x="6057" y="12723"/>
                    <a:pt x="6057" y="12723"/>
                  </a:cubicBezTo>
                  <a:cubicBezTo>
                    <a:pt x="6057" y="12742"/>
                    <a:pt x="6057" y="12742"/>
                    <a:pt x="6057" y="12742"/>
                  </a:cubicBezTo>
                  <a:cubicBezTo>
                    <a:pt x="6075" y="12761"/>
                    <a:pt x="6075" y="12761"/>
                    <a:pt x="6075" y="12761"/>
                  </a:cubicBezTo>
                  <a:cubicBezTo>
                    <a:pt x="6075" y="12781"/>
                    <a:pt x="6075" y="12781"/>
                    <a:pt x="6075" y="12781"/>
                  </a:cubicBezTo>
                  <a:cubicBezTo>
                    <a:pt x="6075" y="12800"/>
                    <a:pt x="6075" y="12800"/>
                    <a:pt x="6075" y="12800"/>
                  </a:cubicBezTo>
                  <a:cubicBezTo>
                    <a:pt x="6075" y="12819"/>
                    <a:pt x="6075" y="12819"/>
                    <a:pt x="6075" y="12819"/>
                  </a:cubicBezTo>
                  <a:cubicBezTo>
                    <a:pt x="6075" y="12837"/>
                    <a:pt x="6075" y="12837"/>
                    <a:pt x="6075" y="12837"/>
                  </a:cubicBezTo>
                  <a:cubicBezTo>
                    <a:pt x="6075" y="12857"/>
                    <a:pt x="6075" y="12857"/>
                    <a:pt x="6075" y="12857"/>
                  </a:cubicBezTo>
                  <a:cubicBezTo>
                    <a:pt x="6075" y="12876"/>
                    <a:pt x="6075" y="12876"/>
                    <a:pt x="6075" y="12876"/>
                  </a:cubicBezTo>
                  <a:cubicBezTo>
                    <a:pt x="6057" y="12895"/>
                    <a:pt x="6057" y="12895"/>
                    <a:pt x="6057" y="12895"/>
                  </a:cubicBezTo>
                  <a:cubicBezTo>
                    <a:pt x="6075" y="12895"/>
                    <a:pt x="6075" y="12895"/>
                    <a:pt x="6075" y="12895"/>
                  </a:cubicBezTo>
                  <a:cubicBezTo>
                    <a:pt x="6095" y="12895"/>
                    <a:pt x="6095" y="12895"/>
                    <a:pt x="6095" y="12895"/>
                  </a:cubicBezTo>
                  <a:cubicBezTo>
                    <a:pt x="6095" y="12914"/>
                    <a:pt x="6095" y="12914"/>
                    <a:pt x="6095" y="12914"/>
                  </a:cubicBezTo>
                  <a:cubicBezTo>
                    <a:pt x="6095" y="12933"/>
                    <a:pt x="6095" y="12933"/>
                    <a:pt x="6095" y="12933"/>
                  </a:cubicBezTo>
                  <a:cubicBezTo>
                    <a:pt x="6095" y="12952"/>
                    <a:pt x="6095" y="12952"/>
                    <a:pt x="6095" y="12952"/>
                  </a:cubicBezTo>
                  <a:cubicBezTo>
                    <a:pt x="6095" y="12971"/>
                    <a:pt x="6095" y="12971"/>
                    <a:pt x="6095" y="12971"/>
                  </a:cubicBezTo>
                  <a:cubicBezTo>
                    <a:pt x="6095" y="12990"/>
                    <a:pt x="6095" y="12990"/>
                    <a:pt x="6095" y="12990"/>
                  </a:cubicBezTo>
                  <a:cubicBezTo>
                    <a:pt x="6114" y="13009"/>
                    <a:pt x="6114" y="13009"/>
                    <a:pt x="6114" y="13009"/>
                  </a:cubicBezTo>
                  <a:cubicBezTo>
                    <a:pt x="6114" y="13028"/>
                    <a:pt x="6114" y="13028"/>
                    <a:pt x="6114" y="13028"/>
                  </a:cubicBezTo>
                  <a:cubicBezTo>
                    <a:pt x="6114" y="13047"/>
                    <a:pt x="6114" y="13047"/>
                    <a:pt x="6114" y="13047"/>
                  </a:cubicBezTo>
                  <a:cubicBezTo>
                    <a:pt x="6114" y="13066"/>
                    <a:pt x="6114" y="13066"/>
                    <a:pt x="6114" y="13066"/>
                  </a:cubicBezTo>
                  <a:cubicBezTo>
                    <a:pt x="6114" y="13086"/>
                    <a:pt x="6114" y="13086"/>
                    <a:pt x="6114" y="13086"/>
                  </a:cubicBezTo>
                  <a:cubicBezTo>
                    <a:pt x="6114" y="13104"/>
                    <a:pt x="6114" y="13104"/>
                    <a:pt x="6114" y="13104"/>
                  </a:cubicBezTo>
                  <a:cubicBezTo>
                    <a:pt x="6114" y="13123"/>
                    <a:pt x="6114" y="13123"/>
                    <a:pt x="6114" y="13123"/>
                  </a:cubicBezTo>
                  <a:cubicBezTo>
                    <a:pt x="6114" y="13142"/>
                    <a:pt x="6114" y="13142"/>
                    <a:pt x="6114" y="13142"/>
                  </a:cubicBezTo>
                  <a:cubicBezTo>
                    <a:pt x="6133" y="13162"/>
                    <a:pt x="6133" y="13162"/>
                    <a:pt x="6133" y="13162"/>
                  </a:cubicBezTo>
                  <a:cubicBezTo>
                    <a:pt x="6133" y="13181"/>
                    <a:pt x="6133" y="13181"/>
                    <a:pt x="6133" y="13181"/>
                  </a:cubicBezTo>
                  <a:cubicBezTo>
                    <a:pt x="6133" y="13200"/>
                    <a:pt x="6133" y="13200"/>
                    <a:pt x="6133" y="13200"/>
                  </a:cubicBezTo>
                  <a:cubicBezTo>
                    <a:pt x="6133" y="13238"/>
                    <a:pt x="6133" y="13238"/>
                    <a:pt x="6133" y="13238"/>
                  </a:cubicBezTo>
                  <a:cubicBezTo>
                    <a:pt x="6133" y="13257"/>
                    <a:pt x="6133" y="13257"/>
                    <a:pt x="6133" y="13257"/>
                  </a:cubicBezTo>
                  <a:cubicBezTo>
                    <a:pt x="6133" y="13276"/>
                    <a:pt x="6133" y="13276"/>
                    <a:pt x="6133" y="13276"/>
                  </a:cubicBezTo>
                  <a:cubicBezTo>
                    <a:pt x="6152" y="13276"/>
                    <a:pt x="6152" y="13276"/>
                    <a:pt x="6152" y="13276"/>
                  </a:cubicBezTo>
                  <a:cubicBezTo>
                    <a:pt x="6152" y="13295"/>
                    <a:pt x="6152" y="13295"/>
                    <a:pt x="6152" y="13295"/>
                  </a:cubicBezTo>
                  <a:cubicBezTo>
                    <a:pt x="6133" y="13295"/>
                    <a:pt x="6133" y="13295"/>
                    <a:pt x="6133" y="13295"/>
                  </a:cubicBezTo>
                  <a:cubicBezTo>
                    <a:pt x="6152" y="13314"/>
                    <a:pt x="6152" y="13314"/>
                    <a:pt x="6152" y="13314"/>
                  </a:cubicBezTo>
                  <a:cubicBezTo>
                    <a:pt x="6133" y="13314"/>
                    <a:pt x="6133" y="13314"/>
                    <a:pt x="6133" y="13314"/>
                  </a:cubicBezTo>
                  <a:cubicBezTo>
                    <a:pt x="6152" y="13333"/>
                    <a:pt x="6152" y="13333"/>
                    <a:pt x="6152" y="13333"/>
                  </a:cubicBezTo>
                  <a:cubicBezTo>
                    <a:pt x="6152" y="13352"/>
                    <a:pt x="6152" y="13352"/>
                    <a:pt x="6152" y="13352"/>
                  </a:cubicBezTo>
                  <a:cubicBezTo>
                    <a:pt x="6152" y="13371"/>
                    <a:pt x="6152" y="13371"/>
                    <a:pt x="6152" y="13371"/>
                  </a:cubicBezTo>
                  <a:cubicBezTo>
                    <a:pt x="6152" y="13390"/>
                    <a:pt x="6152" y="13390"/>
                    <a:pt x="6152" y="13390"/>
                  </a:cubicBezTo>
                  <a:cubicBezTo>
                    <a:pt x="6171" y="13409"/>
                    <a:pt x="6171" y="13409"/>
                    <a:pt x="6171" y="13409"/>
                  </a:cubicBezTo>
                  <a:cubicBezTo>
                    <a:pt x="6209" y="13409"/>
                    <a:pt x="6209" y="13409"/>
                    <a:pt x="6209" y="13409"/>
                  </a:cubicBezTo>
                  <a:cubicBezTo>
                    <a:pt x="6266" y="13390"/>
                    <a:pt x="6266" y="13390"/>
                    <a:pt x="6266" y="13390"/>
                  </a:cubicBezTo>
                  <a:cubicBezTo>
                    <a:pt x="6361" y="13371"/>
                    <a:pt x="6361" y="13371"/>
                    <a:pt x="6361" y="13371"/>
                  </a:cubicBezTo>
                  <a:cubicBezTo>
                    <a:pt x="6419" y="13371"/>
                    <a:pt x="6419" y="13371"/>
                    <a:pt x="6419" y="13371"/>
                  </a:cubicBezTo>
                  <a:cubicBezTo>
                    <a:pt x="6456" y="13352"/>
                    <a:pt x="6456" y="13352"/>
                    <a:pt x="6456" y="13352"/>
                  </a:cubicBezTo>
                  <a:cubicBezTo>
                    <a:pt x="6476" y="13352"/>
                    <a:pt x="6476" y="13352"/>
                    <a:pt x="6476" y="13352"/>
                  </a:cubicBezTo>
                  <a:cubicBezTo>
                    <a:pt x="6514" y="13352"/>
                    <a:pt x="6514" y="13352"/>
                    <a:pt x="6514" y="13352"/>
                  </a:cubicBezTo>
                  <a:cubicBezTo>
                    <a:pt x="6552" y="13352"/>
                    <a:pt x="6552" y="13352"/>
                    <a:pt x="6552" y="13352"/>
                  </a:cubicBezTo>
                  <a:cubicBezTo>
                    <a:pt x="6590" y="13352"/>
                    <a:pt x="6590" y="13352"/>
                    <a:pt x="6590" y="13352"/>
                  </a:cubicBezTo>
                  <a:cubicBezTo>
                    <a:pt x="6628" y="13352"/>
                    <a:pt x="6628" y="13352"/>
                    <a:pt x="6628" y="13352"/>
                  </a:cubicBezTo>
                  <a:cubicBezTo>
                    <a:pt x="6647" y="13352"/>
                    <a:pt x="6647" y="13352"/>
                    <a:pt x="6647" y="13352"/>
                  </a:cubicBezTo>
                  <a:cubicBezTo>
                    <a:pt x="6685" y="13352"/>
                    <a:pt x="6685" y="13352"/>
                    <a:pt x="6685" y="13352"/>
                  </a:cubicBezTo>
                  <a:cubicBezTo>
                    <a:pt x="6723" y="13352"/>
                    <a:pt x="6723" y="13352"/>
                    <a:pt x="6723" y="13352"/>
                  </a:cubicBezTo>
                  <a:cubicBezTo>
                    <a:pt x="6761" y="13333"/>
                    <a:pt x="6761" y="13333"/>
                    <a:pt x="6761" y="13333"/>
                  </a:cubicBezTo>
                  <a:cubicBezTo>
                    <a:pt x="6781" y="13333"/>
                    <a:pt x="6781" y="13333"/>
                    <a:pt x="6781" y="13333"/>
                  </a:cubicBezTo>
                  <a:cubicBezTo>
                    <a:pt x="6818" y="13314"/>
                    <a:pt x="6818" y="13314"/>
                    <a:pt x="6818" y="13314"/>
                  </a:cubicBezTo>
                  <a:cubicBezTo>
                    <a:pt x="6857" y="13314"/>
                    <a:pt x="6857" y="13314"/>
                    <a:pt x="6857" y="13314"/>
                  </a:cubicBezTo>
                  <a:cubicBezTo>
                    <a:pt x="6914" y="13295"/>
                    <a:pt x="6914" y="13295"/>
                    <a:pt x="6914" y="13295"/>
                  </a:cubicBezTo>
                  <a:cubicBezTo>
                    <a:pt x="6933" y="13276"/>
                    <a:pt x="6933" y="13276"/>
                    <a:pt x="6933" y="13276"/>
                  </a:cubicBezTo>
                  <a:cubicBezTo>
                    <a:pt x="6952" y="13276"/>
                    <a:pt x="6952" y="13276"/>
                    <a:pt x="6952" y="13276"/>
                  </a:cubicBezTo>
                  <a:cubicBezTo>
                    <a:pt x="6952" y="13218"/>
                    <a:pt x="6952" y="13218"/>
                    <a:pt x="6952" y="13218"/>
                  </a:cubicBezTo>
                  <a:cubicBezTo>
                    <a:pt x="6933" y="13181"/>
                    <a:pt x="6933" y="13181"/>
                    <a:pt x="6933" y="13181"/>
                  </a:cubicBezTo>
                  <a:cubicBezTo>
                    <a:pt x="6933" y="13162"/>
                    <a:pt x="6933" y="13162"/>
                    <a:pt x="6933" y="13162"/>
                  </a:cubicBezTo>
                  <a:cubicBezTo>
                    <a:pt x="6933" y="13123"/>
                    <a:pt x="6933" y="13123"/>
                    <a:pt x="6933" y="13123"/>
                  </a:cubicBezTo>
                  <a:cubicBezTo>
                    <a:pt x="6933" y="12895"/>
                    <a:pt x="6933" y="12895"/>
                    <a:pt x="6933" y="12895"/>
                  </a:cubicBezTo>
                  <a:cubicBezTo>
                    <a:pt x="6914" y="12876"/>
                    <a:pt x="6914" y="12876"/>
                    <a:pt x="6914" y="12876"/>
                  </a:cubicBezTo>
                  <a:cubicBezTo>
                    <a:pt x="6895" y="12857"/>
                    <a:pt x="6895" y="12857"/>
                    <a:pt x="6895" y="12857"/>
                  </a:cubicBezTo>
                  <a:cubicBezTo>
                    <a:pt x="6933" y="12857"/>
                    <a:pt x="6933" y="12857"/>
                    <a:pt x="6933" y="12857"/>
                  </a:cubicBezTo>
                  <a:cubicBezTo>
                    <a:pt x="6933" y="12837"/>
                    <a:pt x="6933" y="12837"/>
                    <a:pt x="6933" y="12837"/>
                  </a:cubicBezTo>
                  <a:cubicBezTo>
                    <a:pt x="6914" y="12819"/>
                    <a:pt x="6914" y="12819"/>
                    <a:pt x="6914" y="12819"/>
                  </a:cubicBezTo>
                  <a:cubicBezTo>
                    <a:pt x="6914" y="12800"/>
                    <a:pt x="6914" y="12800"/>
                    <a:pt x="6914" y="12800"/>
                  </a:cubicBezTo>
                  <a:cubicBezTo>
                    <a:pt x="6971" y="12819"/>
                    <a:pt x="6971" y="12819"/>
                    <a:pt x="6971" y="12819"/>
                  </a:cubicBezTo>
                  <a:cubicBezTo>
                    <a:pt x="7009" y="12761"/>
                    <a:pt x="7009" y="12761"/>
                    <a:pt x="7009" y="12761"/>
                  </a:cubicBezTo>
                  <a:cubicBezTo>
                    <a:pt x="7066" y="12723"/>
                    <a:pt x="7066" y="12723"/>
                    <a:pt x="7066" y="12723"/>
                  </a:cubicBezTo>
                  <a:cubicBezTo>
                    <a:pt x="7142" y="12723"/>
                    <a:pt x="7142" y="12723"/>
                    <a:pt x="7142" y="12723"/>
                  </a:cubicBezTo>
                  <a:cubicBezTo>
                    <a:pt x="7218" y="12705"/>
                    <a:pt x="7218" y="12705"/>
                    <a:pt x="7218" y="12705"/>
                  </a:cubicBezTo>
                  <a:cubicBezTo>
                    <a:pt x="7257" y="12666"/>
                    <a:pt x="7257" y="12666"/>
                    <a:pt x="7257" y="12666"/>
                  </a:cubicBezTo>
                  <a:cubicBezTo>
                    <a:pt x="7276" y="12666"/>
                    <a:pt x="7276" y="12666"/>
                    <a:pt x="7276" y="12666"/>
                  </a:cubicBezTo>
                  <a:cubicBezTo>
                    <a:pt x="7276" y="12705"/>
                    <a:pt x="7276" y="12705"/>
                    <a:pt x="7276" y="12705"/>
                  </a:cubicBezTo>
                  <a:cubicBezTo>
                    <a:pt x="7257" y="12723"/>
                    <a:pt x="7257" y="12723"/>
                    <a:pt x="7257" y="12723"/>
                  </a:cubicBezTo>
                  <a:cubicBezTo>
                    <a:pt x="7257" y="12761"/>
                    <a:pt x="7257" y="12761"/>
                    <a:pt x="7257" y="12761"/>
                  </a:cubicBezTo>
                  <a:cubicBezTo>
                    <a:pt x="7295" y="12761"/>
                    <a:pt x="7295" y="12761"/>
                    <a:pt x="7295" y="12761"/>
                  </a:cubicBezTo>
                  <a:cubicBezTo>
                    <a:pt x="7276" y="12781"/>
                    <a:pt x="7276" y="12781"/>
                    <a:pt x="7276" y="12781"/>
                  </a:cubicBezTo>
                  <a:cubicBezTo>
                    <a:pt x="7257" y="12781"/>
                    <a:pt x="7257" y="12781"/>
                    <a:pt x="7257" y="12781"/>
                  </a:cubicBezTo>
                  <a:cubicBezTo>
                    <a:pt x="7276" y="12819"/>
                    <a:pt x="7276" y="12819"/>
                    <a:pt x="7276" y="12819"/>
                  </a:cubicBezTo>
                  <a:cubicBezTo>
                    <a:pt x="7314" y="12837"/>
                    <a:pt x="7314" y="12837"/>
                    <a:pt x="7314" y="12837"/>
                  </a:cubicBezTo>
                  <a:cubicBezTo>
                    <a:pt x="7352" y="12876"/>
                    <a:pt x="7352" y="12876"/>
                    <a:pt x="7352" y="12876"/>
                  </a:cubicBezTo>
                  <a:cubicBezTo>
                    <a:pt x="7371" y="12914"/>
                    <a:pt x="7371" y="12914"/>
                    <a:pt x="7371" y="12914"/>
                  </a:cubicBezTo>
                  <a:cubicBezTo>
                    <a:pt x="7409" y="12933"/>
                    <a:pt x="7409" y="12933"/>
                    <a:pt x="7409" y="12933"/>
                  </a:cubicBezTo>
                  <a:cubicBezTo>
                    <a:pt x="7409" y="12895"/>
                    <a:pt x="7409" y="12895"/>
                    <a:pt x="7409" y="12895"/>
                  </a:cubicBezTo>
                  <a:cubicBezTo>
                    <a:pt x="7428" y="12876"/>
                    <a:pt x="7428" y="12876"/>
                    <a:pt x="7428" y="12876"/>
                  </a:cubicBezTo>
                  <a:cubicBezTo>
                    <a:pt x="7428" y="12895"/>
                    <a:pt x="7428" y="12895"/>
                    <a:pt x="7428" y="12895"/>
                  </a:cubicBezTo>
                  <a:cubicBezTo>
                    <a:pt x="7428" y="12876"/>
                    <a:pt x="7428" y="12876"/>
                    <a:pt x="7428" y="12876"/>
                  </a:cubicBezTo>
                  <a:cubicBezTo>
                    <a:pt x="7428" y="12914"/>
                    <a:pt x="7428" y="12914"/>
                    <a:pt x="7428" y="12914"/>
                  </a:cubicBezTo>
                  <a:cubicBezTo>
                    <a:pt x="7428" y="12952"/>
                    <a:pt x="7428" y="12952"/>
                    <a:pt x="7428" y="12952"/>
                  </a:cubicBezTo>
                  <a:cubicBezTo>
                    <a:pt x="7523" y="13009"/>
                    <a:pt x="7523" y="13009"/>
                    <a:pt x="7523" y="13009"/>
                  </a:cubicBezTo>
                  <a:cubicBezTo>
                    <a:pt x="7543" y="13009"/>
                    <a:pt x="7543" y="13009"/>
                    <a:pt x="7543" y="13009"/>
                  </a:cubicBezTo>
                  <a:cubicBezTo>
                    <a:pt x="7562" y="13009"/>
                    <a:pt x="7562" y="13009"/>
                    <a:pt x="7562" y="13009"/>
                  </a:cubicBezTo>
                  <a:cubicBezTo>
                    <a:pt x="7619" y="13009"/>
                    <a:pt x="7619" y="13009"/>
                    <a:pt x="7619" y="13009"/>
                  </a:cubicBezTo>
                  <a:cubicBezTo>
                    <a:pt x="7619" y="13181"/>
                    <a:pt x="7619" y="13181"/>
                    <a:pt x="7619" y="13181"/>
                  </a:cubicBezTo>
                  <a:cubicBezTo>
                    <a:pt x="8095" y="13162"/>
                    <a:pt x="8095" y="13162"/>
                    <a:pt x="8095" y="13162"/>
                  </a:cubicBezTo>
                  <a:cubicBezTo>
                    <a:pt x="8095" y="12723"/>
                    <a:pt x="8095" y="12723"/>
                    <a:pt x="8095" y="12723"/>
                  </a:cubicBezTo>
                  <a:cubicBezTo>
                    <a:pt x="8171" y="12723"/>
                    <a:pt x="8171" y="12723"/>
                    <a:pt x="8171" y="12723"/>
                  </a:cubicBezTo>
                  <a:cubicBezTo>
                    <a:pt x="8190" y="12705"/>
                    <a:pt x="8190" y="12705"/>
                    <a:pt x="8190" y="12705"/>
                  </a:cubicBezTo>
                  <a:cubicBezTo>
                    <a:pt x="8209" y="12705"/>
                    <a:pt x="8209" y="12705"/>
                    <a:pt x="8209" y="12705"/>
                  </a:cubicBezTo>
                  <a:cubicBezTo>
                    <a:pt x="8266" y="12666"/>
                    <a:pt x="8266" y="12666"/>
                    <a:pt x="8266" y="12666"/>
                  </a:cubicBezTo>
                  <a:cubicBezTo>
                    <a:pt x="8305" y="12705"/>
                    <a:pt x="8305" y="12705"/>
                    <a:pt x="8305" y="12705"/>
                  </a:cubicBezTo>
                  <a:cubicBezTo>
                    <a:pt x="8323" y="12742"/>
                    <a:pt x="8323" y="12742"/>
                    <a:pt x="8323" y="12742"/>
                  </a:cubicBezTo>
                  <a:cubicBezTo>
                    <a:pt x="8323" y="13047"/>
                    <a:pt x="8323" y="13047"/>
                    <a:pt x="8323" y="13047"/>
                  </a:cubicBezTo>
                  <a:cubicBezTo>
                    <a:pt x="8323" y="13390"/>
                    <a:pt x="8323" y="13390"/>
                    <a:pt x="8323" y="13390"/>
                  </a:cubicBezTo>
                  <a:cubicBezTo>
                    <a:pt x="8323" y="13562"/>
                    <a:pt x="8323" y="13562"/>
                    <a:pt x="8323" y="13562"/>
                  </a:cubicBezTo>
                  <a:cubicBezTo>
                    <a:pt x="8342" y="13562"/>
                    <a:pt x="8342" y="13562"/>
                    <a:pt x="8342" y="13562"/>
                  </a:cubicBezTo>
                  <a:cubicBezTo>
                    <a:pt x="8342" y="13619"/>
                    <a:pt x="8342" y="13619"/>
                    <a:pt x="8342" y="13619"/>
                  </a:cubicBezTo>
                  <a:cubicBezTo>
                    <a:pt x="8323" y="13619"/>
                    <a:pt x="8323" y="13619"/>
                    <a:pt x="8323" y="13619"/>
                  </a:cubicBezTo>
                  <a:cubicBezTo>
                    <a:pt x="8323" y="13714"/>
                    <a:pt x="8323" y="13714"/>
                    <a:pt x="8323" y="13714"/>
                  </a:cubicBezTo>
                  <a:cubicBezTo>
                    <a:pt x="8323" y="13904"/>
                    <a:pt x="8323" y="13904"/>
                    <a:pt x="8323" y="13904"/>
                  </a:cubicBezTo>
                  <a:cubicBezTo>
                    <a:pt x="8323" y="13980"/>
                    <a:pt x="8323" y="13980"/>
                    <a:pt x="8323" y="13980"/>
                  </a:cubicBezTo>
                  <a:cubicBezTo>
                    <a:pt x="8266" y="14000"/>
                    <a:pt x="8266" y="14000"/>
                    <a:pt x="8266" y="14000"/>
                  </a:cubicBezTo>
                  <a:cubicBezTo>
                    <a:pt x="8228" y="14000"/>
                    <a:pt x="8228" y="14000"/>
                    <a:pt x="8228" y="14000"/>
                  </a:cubicBezTo>
                  <a:cubicBezTo>
                    <a:pt x="8171" y="13961"/>
                    <a:pt x="8171" y="13961"/>
                    <a:pt x="8171" y="13961"/>
                  </a:cubicBezTo>
                  <a:cubicBezTo>
                    <a:pt x="8152" y="13961"/>
                    <a:pt x="8152" y="13961"/>
                    <a:pt x="8152" y="13961"/>
                  </a:cubicBezTo>
                  <a:cubicBezTo>
                    <a:pt x="8133" y="13943"/>
                    <a:pt x="8133" y="13943"/>
                    <a:pt x="8133" y="13943"/>
                  </a:cubicBezTo>
                  <a:cubicBezTo>
                    <a:pt x="8114" y="13924"/>
                    <a:pt x="8114" y="13924"/>
                    <a:pt x="8114" y="13924"/>
                  </a:cubicBezTo>
                  <a:cubicBezTo>
                    <a:pt x="8095" y="13924"/>
                    <a:pt x="8095" y="13924"/>
                    <a:pt x="8095" y="13924"/>
                  </a:cubicBezTo>
                  <a:cubicBezTo>
                    <a:pt x="8076" y="13924"/>
                    <a:pt x="8076" y="13924"/>
                    <a:pt x="8076" y="13924"/>
                  </a:cubicBezTo>
                  <a:cubicBezTo>
                    <a:pt x="8038" y="13924"/>
                    <a:pt x="8038" y="13924"/>
                    <a:pt x="8038" y="13924"/>
                  </a:cubicBezTo>
                  <a:cubicBezTo>
                    <a:pt x="8019" y="13924"/>
                    <a:pt x="8019" y="13924"/>
                    <a:pt x="8019" y="13924"/>
                  </a:cubicBezTo>
                  <a:cubicBezTo>
                    <a:pt x="8000" y="13924"/>
                    <a:pt x="8000" y="13924"/>
                    <a:pt x="8000" y="13924"/>
                  </a:cubicBezTo>
                  <a:cubicBezTo>
                    <a:pt x="7980" y="13924"/>
                    <a:pt x="7980" y="13924"/>
                    <a:pt x="7980" y="13924"/>
                  </a:cubicBezTo>
                  <a:cubicBezTo>
                    <a:pt x="7961" y="13924"/>
                    <a:pt x="7961" y="13924"/>
                    <a:pt x="7961" y="13924"/>
                  </a:cubicBezTo>
                  <a:cubicBezTo>
                    <a:pt x="7942" y="13924"/>
                    <a:pt x="7942" y="13924"/>
                    <a:pt x="7942" y="13924"/>
                  </a:cubicBezTo>
                  <a:cubicBezTo>
                    <a:pt x="7924" y="13943"/>
                    <a:pt x="7924" y="13943"/>
                    <a:pt x="7924" y="13943"/>
                  </a:cubicBezTo>
                  <a:cubicBezTo>
                    <a:pt x="7904" y="13943"/>
                    <a:pt x="7904" y="13943"/>
                    <a:pt x="7904" y="13943"/>
                  </a:cubicBezTo>
                  <a:cubicBezTo>
                    <a:pt x="7904" y="13961"/>
                    <a:pt x="7904" y="13961"/>
                    <a:pt x="7904" y="13961"/>
                  </a:cubicBezTo>
                  <a:cubicBezTo>
                    <a:pt x="7885" y="13961"/>
                    <a:pt x="7885" y="13961"/>
                    <a:pt x="7885" y="13961"/>
                  </a:cubicBezTo>
                  <a:cubicBezTo>
                    <a:pt x="7866" y="13980"/>
                    <a:pt x="7866" y="13980"/>
                    <a:pt x="7866" y="13980"/>
                  </a:cubicBezTo>
                  <a:cubicBezTo>
                    <a:pt x="7847" y="13980"/>
                    <a:pt x="7847" y="13980"/>
                    <a:pt x="7847" y="13980"/>
                  </a:cubicBezTo>
                  <a:cubicBezTo>
                    <a:pt x="7847" y="14000"/>
                    <a:pt x="7847" y="14000"/>
                    <a:pt x="7847" y="14000"/>
                  </a:cubicBezTo>
                  <a:cubicBezTo>
                    <a:pt x="7828" y="14000"/>
                    <a:pt x="7828" y="14000"/>
                    <a:pt x="7828" y="14000"/>
                  </a:cubicBezTo>
                  <a:cubicBezTo>
                    <a:pt x="7828" y="14019"/>
                    <a:pt x="7828" y="14019"/>
                    <a:pt x="7828" y="14019"/>
                  </a:cubicBezTo>
                  <a:cubicBezTo>
                    <a:pt x="7847" y="14038"/>
                    <a:pt x="7847" y="14038"/>
                    <a:pt x="7847" y="14038"/>
                  </a:cubicBezTo>
                  <a:cubicBezTo>
                    <a:pt x="7828" y="14038"/>
                    <a:pt x="7828" y="14038"/>
                    <a:pt x="7828" y="14038"/>
                  </a:cubicBezTo>
                  <a:cubicBezTo>
                    <a:pt x="7809" y="14038"/>
                    <a:pt x="7809" y="14038"/>
                    <a:pt x="7809" y="14038"/>
                  </a:cubicBezTo>
                  <a:cubicBezTo>
                    <a:pt x="7790" y="14038"/>
                    <a:pt x="7790" y="14038"/>
                    <a:pt x="7790" y="14038"/>
                  </a:cubicBezTo>
                  <a:cubicBezTo>
                    <a:pt x="7771" y="14038"/>
                    <a:pt x="7771" y="14038"/>
                    <a:pt x="7771" y="14038"/>
                  </a:cubicBezTo>
                  <a:cubicBezTo>
                    <a:pt x="7752" y="14057"/>
                    <a:pt x="7752" y="14057"/>
                    <a:pt x="7752" y="14057"/>
                  </a:cubicBezTo>
                  <a:cubicBezTo>
                    <a:pt x="7733" y="14076"/>
                    <a:pt x="7733" y="14076"/>
                    <a:pt x="7733" y="14076"/>
                  </a:cubicBezTo>
                  <a:cubicBezTo>
                    <a:pt x="7714" y="14095"/>
                    <a:pt x="7714" y="14095"/>
                    <a:pt x="7714" y="14095"/>
                  </a:cubicBezTo>
                  <a:cubicBezTo>
                    <a:pt x="7714" y="14114"/>
                    <a:pt x="7714" y="14114"/>
                    <a:pt x="7714" y="14114"/>
                  </a:cubicBezTo>
                  <a:cubicBezTo>
                    <a:pt x="7714" y="14133"/>
                    <a:pt x="7714" y="14133"/>
                    <a:pt x="7714" y="14133"/>
                  </a:cubicBezTo>
                  <a:cubicBezTo>
                    <a:pt x="7714" y="14152"/>
                    <a:pt x="7714" y="14152"/>
                    <a:pt x="7714" y="14152"/>
                  </a:cubicBezTo>
                  <a:cubicBezTo>
                    <a:pt x="7714" y="14171"/>
                    <a:pt x="7714" y="14171"/>
                    <a:pt x="7714" y="14171"/>
                  </a:cubicBezTo>
                  <a:cubicBezTo>
                    <a:pt x="7733" y="14190"/>
                    <a:pt x="7733" y="14190"/>
                    <a:pt x="7733" y="14190"/>
                  </a:cubicBezTo>
                  <a:cubicBezTo>
                    <a:pt x="7752" y="14190"/>
                    <a:pt x="7752" y="14190"/>
                    <a:pt x="7752" y="14190"/>
                  </a:cubicBezTo>
                  <a:cubicBezTo>
                    <a:pt x="7752" y="14209"/>
                    <a:pt x="7752" y="14209"/>
                    <a:pt x="7752" y="14209"/>
                  </a:cubicBezTo>
                  <a:cubicBezTo>
                    <a:pt x="7771" y="14209"/>
                    <a:pt x="7771" y="14209"/>
                    <a:pt x="7771" y="14209"/>
                  </a:cubicBezTo>
                  <a:cubicBezTo>
                    <a:pt x="7790" y="14247"/>
                    <a:pt x="7790" y="14247"/>
                    <a:pt x="7790" y="14247"/>
                  </a:cubicBezTo>
                  <a:cubicBezTo>
                    <a:pt x="7809" y="14266"/>
                    <a:pt x="7809" y="14266"/>
                    <a:pt x="7809" y="14266"/>
                  </a:cubicBezTo>
                  <a:cubicBezTo>
                    <a:pt x="7828" y="14266"/>
                    <a:pt x="7828" y="14266"/>
                    <a:pt x="7828" y="14266"/>
                  </a:cubicBezTo>
                  <a:cubicBezTo>
                    <a:pt x="7847" y="14285"/>
                    <a:pt x="7847" y="14285"/>
                    <a:pt x="7847" y="14285"/>
                  </a:cubicBezTo>
                  <a:cubicBezTo>
                    <a:pt x="7866" y="14305"/>
                    <a:pt x="7866" y="14305"/>
                    <a:pt x="7866" y="14305"/>
                  </a:cubicBezTo>
                  <a:cubicBezTo>
                    <a:pt x="7885" y="14305"/>
                    <a:pt x="7885" y="14305"/>
                    <a:pt x="7885" y="14305"/>
                  </a:cubicBezTo>
                  <a:cubicBezTo>
                    <a:pt x="7904" y="14323"/>
                    <a:pt x="7904" y="14323"/>
                    <a:pt x="7904" y="14323"/>
                  </a:cubicBezTo>
                  <a:cubicBezTo>
                    <a:pt x="7924" y="14342"/>
                    <a:pt x="7924" y="14342"/>
                    <a:pt x="7924" y="14342"/>
                  </a:cubicBezTo>
                  <a:cubicBezTo>
                    <a:pt x="7942" y="14361"/>
                    <a:pt x="7942" y="14361"/>
                    <a:pt x="7942" y="14361"/>
                  </a:cubicBezTo>
                  <a:cubicBezTo>
                    <a:pt x="7961" y="14400"/>
                    <a:pt x="7961" y="14400"/>
                    <a:pt x="7961" y="14400"/>
                  </a:cubicBezTo>
                  <a:cubicBezTo>
                    <a:pt x="7980" y="14419"/>
                    <a:pt x="7980" y="14419"/>
                    <a:pt x="7980" y="14419"/>
                  </a:cubicBezTo>
                  <a:cubicBezTo>
                    <a:pt x="8000" y="14457"/>
                    <a:pt x="8000" y="14457"/>
                    <a:pt x="8000" y="14457"/>
                  </a:cubicBezTo>
                  <a:cubicBezTo>
                    <a:pt x="8000" y="14476"/>
                    <a:pt x="8000" y="14476"/>
                    <a:pt x="8000" y="14476"/>
                  </a:cubicBezTo>
                  <a:cubicBezTo>
                    <a:pt x="8000" y="14495"/>
                    <a:pt x="8000" y="14495"/>
                    <a:pt x="8000" y="14495"/>
                  </a:cubicBezTo>
                  <a:cubicBezTo>
                    <a:pt x="8000" y="14514"/>
                    <a:pt x="8000" y="14514"/>
                    <a:pt x="8000" y="14514"/>
                  </a:cubicBezTo>
                  <a:cubicBezTo>
                    <a:pt x="7980" y="14514"/>
                    <a:pt x="7980" y="14514"/>
                    <a:pt x="7980" y="14514"/>
                  </a:cubicBezTo>
                  <a:cubicBezTo>
                    <a:pt x="7961" y="14533"/>
                    <a:pt x="7961" y="14533"/>
                    <a:pt x="7961" y="14533"/>
                  </a:cubicBezTo>
                  <a:cubicBezTo>
                    <a:pt x="7942" y="14552"/>
                    <a:pt x="7942" y="14552"/>
                    <a:pt x="7942" y="14552"/>
                  </a:cubicBezTo>
                  <a:cubicBezTo>
                    <a:pt x="7924" y="14552"/>
                    <a:pt x="7924" y="14552"/>
                    <a:pt x="7924" y="14552"/>
                  </a:cubicBezTo>
                  <a:cubicBezTo>
                    <a:pt x="7924" y="14571"/>
                    <a:pt x="7924" y="14571"/>
                    <a:pt x="7924" y="14571"/>
                  </a:cubicBezTo>
                  <a:cubicBezTo>
                    <a:pt x="7942" y="14590"/>
                    <a:pt x="7942" y="14590"/>
                    <a:pt x="7942" y="14590"/>
                  </a:cubicBezTo>
                  <a:cubicBezTo>
                    <a:pt x="7961" y="14590"/>
                    <a:pt x="7961" y="14590"/>
                    <a:pt x="7961" y="14590"/>
                  </a:cubicBezTo>
                  <a:cubicBezTo>
                    <a:pt x="7942" y="14609"/>
                    <a:pt x="7942" y="14609"/>
                    <a:pt x="7942" y="14609"/>
                  </a:cubicBezTo>
                  <a:cubicBezTo>
                    <a:pt x="7942" y="14628"/>
                    <a:pt x="7942" y="14628"/>
                    <a:pt x="7942" y="14628"/>
                  </a:cubicBezTo>
                  <a:cubicBezTo>
                    <a:pt x="7961" y="14647"/>
                    <a:pt x="7961" y="14647"/>
                    <a:pt x="7961" y="14647"/>
                  </a:cubicBezTo>
                  <a:cubicBezTo>
                    <a:pt x="7980" y="14666"/>
                    <a:pt x="7980" y="14666"/>
                    <a:pt x="7980" y="14666"/>
                  </a:cubicBezTo>
                  <a:cubicBezTo>
                    <a:pt x="7980" y="14686"/>
                    <a:pt x="7980" y="14686"/>
                    <a:pt x="7980" y="14686"/>
                  </a:cubicBezTo>
                  <a:cubicBezTo>
                    <a:pt x="8000" y="14704"/>
                    <a:pt x="8000" y="14704"/>
                    <a:pt x="8000" y="14704"/>
                  </a:cubicBezTo>
                  <a:cubicBezTo>
                    <a:pt x="8000" y="14723"/>
                    <a:pt x="8000" y="14723"/>
                    <a:pt x="8000" y="14723"/>
                  </a:cubicBezTo>
                  <a:cubicBezTo>
                    <a:pt x="7980" y="14723"/>
                    <a:pt x="7980" y="14723"/>
                    <a:pt x="7980" y="14723"/>
                  </a:cubicBezTo>
                  <a:cubicBezTo>
                    <a:pt x="7980" y="14742"/>
                    <a:pt x="7980" y="14742"/>
                    <a:pt x="7980" y="14742"/>
                  </a:cubicBezTo>
                  <a:cubicBezTo>
                    <a:pt x="7980" y="14762"/>
                    <a:pt x="7980" y="14762"/>
                    <a:pt x="7980" y="14762"/>
                  </a:cubicBezTo>
                  <a:cubicBezTo>
                    <a:pt x="7980" y="14800"/>
                    <a:pt x="7980" y="14800"/>
                    <a:pt x="7980" y="14800"/>
                  </a:cubicBezTo>
                  <a:cubicBezTo>
                    <a:pt x="8000" y="14838"/>
                    <a:pt x="8000" y="14838"/>
                    <a:pt x="8000" y="14838"/>
                  </a:cubicBezTo>
                  <a:cubicBezTo>
                    <a:pt x="8019" y="14876"/>
                    <a:pt x="8019" y="14876"/>
                    <a:pt x="8019" y="14876"/>
                  </a:cubicBezTo>
                  <a:cubicBezTo>
                    <a:pt x="8038" y="14895"/>
                    <a:pt x="8038" y="14895"/>
                    <a:pt x="8038" y="14895"/>
                  </a:cubicBezTo>
                  <a:cubicBezTo>
                    <a:pt x="8038" y="14933"/>
                    <a:pt x="8038" y="14933"/>
                    <a:pt x="8038" y="14933"/>
                  </a:cubicBezTo>
                  <a:cubicBezTo>
                    <a:pt x="8076" y="14990"/>
                    <a:pt x="8076" y="14990"/>
                    <a:pt x="8076" y="14990"/>
                  </a:cubicBezTo>
                  <a:cubicBezTo>
                    <a:pt x="8114" y="14990"/>
                    <a:pt x="8114" y="14990"/>
                    <a:pt x="8114" y="14990"/>
                  </a:cubicBezTo>
                  <a:cubicBezTo>
                    <a:pt x="8133" y="15009"/>
                    <a:pt x="8133" y="15009"/>
                    <a:pt x="8133" y="15009"/>
                  </a:cubicBezTo>
                  <a:cubicBezTo>
                    <a:pt x="8152" y="15009"/>
                    <a:pt x="8152" y="15009"/>
                    <a:pt x="8152" y="15009"/>
                  </a:cubicBezTo>
                  <a:cubicBezTo>
                    <a:pt x="8171" y="15009"/>
                    <a:pt x="8171" y="15009"/>
                    <a:pt x="8171" y="15009"/>
                  </a:cubicBezTo>
                  <a:cubicBezTo>
                    <a:pt x="8190" y="15009"/>
                    <a:pt x="8190" y="15009"/>
                    <a:pt x="8190" y="15009"/>
                  </a:cubicBezTo>
                  <a:cubicBezTo>
                    <a:pt x="8209" y="15028"/>
                    <a:pt x="8209" y="15028"/>
                    <a:pt x="8209" y="15028"/>
                  </a:cubicBezTo>
                  <a:cubicBezTo>
                    <a:pt x="8228" y="15009"/>
                    <a:pt x="8228" y="15009"/>
                    <a:pt x="8228" y="15009"/>
                  </a:cubicBezTo>
                  <a:cubicBezTo>
                    <a:pt x="8247" y="15009"/>
                    <a:pt x="8247" y="15009"/>
                    <a:pt x="8247" y="15009"/>
                  </a:cubicBezTo>
                  <a:cubicBezTo>
                    <a:pt x="8247" y="15028"/>
                    <a:pt x="8247" y="15028"/>
                    <a:pt x="8247" y="15028"/>
                  </a:cubicBezTo>
                  <a:cubicBezTo>
                    <a:pt x="8285" y="15047"/>
                    <a:pt x="8285" y="15047"/>
                    <a:pt x="8285" y="15047"/>
                  </a:cubicBezTo>
                  <a:cubicBezTo>
                    <a:pt x="8285" y="15067"/>
                    <a:pt x="8285" y="15067"/>
                    <a:pt x="8285" y="15067"/>
                  </a:cubicBezTo>
                  <a:cubicBezTo>
                    <a:pt x="8285" y="15085"/>
                    <a:pt x="8285" y="15085"/>
                    <a:pt x="8285" y="15085"/>
                  </a:cubicBezTo>
                  <a:cubicBezTo>
                    <a:pt x="8266" y="15104"/>
                    <a:pt x="8266" y="15104"/>
                    <a:pt x="8266" y="15104"/>
                  </a:cubicBezTo>
                  <a:cubicBezTo>
                    <a:pt x="8266" y="15123"/>
                    <a:pt x="8266" y="15123"/>
                    <a:pt x="8266" y="15123"/>
                  </a:cubicBezTo>
                  <a:cubicBezTo>
                    <a:pt x="8228" y="15162"/>
                    <a:pt x="8228" y="15162"/>
                    <a:pt x="8228" y="15162"/>
                  </a:cubicBezTo>
                  <a:cubicBezTo>
                    <a:pt x="8209" y="15162"/>
                    <a:pt x="8209" y="15162"/>
                    <a:pt x="8209" y="15162"/>
                  </a:cubicBezTo>
                  <a:cubicBezTo>
                    <a:pt x="8171" y="15199"/>
                    <a:pt x="8171" y="15199"/>
                    <a:pt x="8171" y="15199"/>
                  </a:cubicBezTo>
                  <a:cubicBezTo>
                    <a:pt x="8133" y="15219"/>
                    <a:pt x="8133" y="15219"/>
                    <a:pt x="8133" y="15219"/>
                  </a:cubicBezTo>
                  <a:cubicBezTo>
                    <a:pt x="8114" y="15257"/>
                    <a:pt x="8114" y="15257"/>
                    <a:pt x="8114" y="15257"/>
                  </a:cubicBezTo>
                  <a:cubicBezTo>
                    <a:pt x="8095" y="15257"/>
                    <a:pt x="8095" y="15257"/>
                    <a:pt x="8095" y="15257"/>
                  </a:cubicBezTo>
                  <a:cubicBezTo>
                    <a:pt x="8095" y="15276"/>
                    <a:pt x="8095" y="15276"/>
                    <a:pt x="8095" y="15276"/>
                  </a:cubicBezTo>
                  <a:cubicBezTo>
                    <a:pt x="8095" y="15295"/>
                    <a:pt x="8095" y="15295"/>
                    <a:pt x="8095" y="15295"/>
                  </a:cubicBezTo>
                  <a:cubicBezTo>
                    <a:pt x="8076" y="15295"/>
                    <a:pt x="8076" y="15295"/>
                    <a:pt x="8076" y="15295"/>
                  </a:cubicBezTo>
                  <a:cubicBezTo>
                    <a:pt x="8056" y="15295"/>
                    <a:pt x="8056" y="15295"/>
                    <a:pt x="8056" y="15295"/>
                  </a:cubicBezTo>
                  <a:cubicBezTo>
                    <a:pt x="8019" y="15295"/>
                    <a:pt x="8019" y="15295"/>
                    <a:pt x="8019" y="15295"/>
                  </a:cubicBezTo>
                  <a:cubicBezTo>
                    <a:pt x="8019" y="15276"/>
                    <a:pt x="8019" y="15276"/>
                    <a:pt x="8019" y="15276"/>
                  </a:cubicBezTo>
                  <a:cubicBezTo>
                    <a:pt x="8000" y="15276"/>
                    <a:pt x="8000" y="15276"/>
                    <a:pt x="8000" y="15276"/>
                  </a:cubicBezTo>
                  <a:cubicBezTo>
                    <a:pt x="8000" y="15257"/>
                    <a:pt x="8000" y="15257"/>
                    <a:pt x="8000" y="15257"/>
                  </a:cubicBezTo>
                  <a:cubicBezTo>
                    <a:pt x="7961" y="15257"/>
                    <a:pt x="7961" y="15257"/>
                    <a:pt x="7961" y="15257"/>
                  </a:cubicBezTo>
                  <a:cubicBezTo>
                    <a:pt x="7924" y="15219"/>
                    <a:pt x="7924" y="15219"/>
                    <a:pt x="7924" y="15219"/>
                  </a:cubicBezTo>
                  <a:cubicBezTo>
                    <a:pt x="7904" y="15181"/>
                    <a:pt x="7904" y="15181"/>
                    <a:pt x="7904" y="15181"/>
                  </a:cubicBezTo>
                  <a:cubicBezTo>
                    <a:pt x="7885" y="15181"/>
                    <a:pt x="7885" y="15181"/>
                    <a:pt x="7885" y="15181"/>
                  </a:cubicBezTo>
                  <a:cubicBezTo>
                    <a:pt x="7866" y="15162"/>
                    <a:pt x="7866" y="15162"/>
                    <a:pt x="7866" y="15162"/>
                  </a:cubicBezTo>
                  <a:cubicBezTo>
                    <a:pt x="7847" y="15143"/>
                    <a:pt x="7847" y="15143"/>
                    <a:pt x="7847" y="15143"/>
                  </a:cubicBezTo>
                  <a:cubicBezTo>
                    <a:pt x="7828" y="15123"/>
                    <a:pt x="7828" y="15123"/>
                    <a:pt x="7828" y="15123"/>
                  </a:cubicBezTo>
                  <a:cubicBezTo>
                    <a:pt x="7809" y="15104"/>
                    <a:pt x="7809" y="15104"/>
                    <a:pt x="7809" y="15104"/>
                  </a:cubicBezTo>
                  <a:cubicBezTo>
                    <a:pt x="7790" y="15085"/>
                    <a:pt x="7790" y="15085"/>
                    <a:pt x="7790" y="15085"/>
                  </a:cubicBezTo>
                  <a:cubicBezTo>
                    <a:pt x="7771" y="15067"/>
                    <a:pt x="7771" y="15067"/>
                    <a:pt x="7771" y="15067"/>
                  </a:cubicBezTo>
                  <a:cubicBezTo>
                    <a:pt x="7771" y="15028"/>
                    <a:pt x="7771" y="15028"/>
                    <a:pt x="7771" y="15028"/>
                  </a:cubicBezTo>
                  <a:cubicBezTo>
                    <a:pt x="7752" y="14990"/>
                    <a:pt x="7752" y="14990"/>
                    <a:pt x="7752" y="14990"/>
                  </a:cubicBezTo>
                  <a:cubicBezTo>
                    <a:pt x="7752" y="14933"/>
                    <a:pt x="7752" y="14933"/>
                    <a:pt x="7752" y="14933"/>
                  </a:cubicBezTo>
                  <a:cubicBezTo>
                    <a:pt x="7733" y="14895"/>
                    <a:pt x="7733" y="14895"/>
                    <a:pt x="7733" y="14895"/>
                  </a:cubicBezTo>
                  <a:cubicBezTo>
                    <a:pt x="7733" y="14857"/>
                    <a:pt x="7733" y="14857"/>
                    <a:pt x="7733" y="14857"/>
                  </a:cubicBezTo>
                  <a:cubicBezTo>
                    <a:pt x="7714" y="14838"/>
                    <a:pt x="7714" y="14838"/>
                    <a:pt x="7714" y="14838"/>
                  </a:cubicBezTo>
                  <a:cubicBezTo>
                    <a:pt x="7695" y="14800"/>
                    <a:pt x="7695" y="14800"/>
                    <a:pt x="7695" y="14800"/>
                  </a:cubicBezTo>
                  <a:cubicBezTo>
                    <a:pt x="7695" y="14781"/>
                    <a:pt x="7695" y="14781"/>
                    <a:pt x="7695" y="14781"/>
                  </a:cubicBezTo>
                  <a:cubicBezTo>
                    <a:pt x="7676" y="14762"/>
                    <a:pt x="7676" y="14762"/>
                    <a:pt x="7676" y="14762"/>
                  </a:cubicBezTo>
                  <a:cubicBezTo>
                    <a:pt x="7638" y="14723"/>
                    <a:pt x="7638" y="14723"/>
                    <a:pt x="7638" y="14723"/>
                  </a:cubicBezTo>
                  <a:cubicBezTo>
                    <a:pt x="7599" y="14686"/>
                    <a:pt x="7599" y="14686"/>
                    <a:pt x="7599" y="14686"/>
                  </a:cubicBezTo>
                  <a:cubicBezTo>
                    <a:pt x="7580" y="14647"/>
                    <a:pt x="7580" y="14647"/>
                    <a:pt x="7580" y="14647"/>
                  </a:cubicBezTo>
                  <a:cubicBezTo>
                    <a:pt x="7562" y="14609"/>
                    <a:pt x="7562" y="14609"/>
                    <a:pt x="7562" y="14609"/>
                  </a:cubicBezTo>
                  <a:cubicBezTo>
                    <a:pt x="7562" y="14590"/>
                    <a:pt x="7562" y="14590"/>
                    <a:pt x="7562" y="14590"/>
                  </a:cubicBezTo>
                  <a:cubicBezTo>
                    <a:pt x="7523" y="14552"/>
                    <a:pt x="7523" y="14552"/>
                    <a:pt x="7523" y="14552"/>
                  </a:cubicBezTo>
                  <a:cubicBezTo>
                    <a:pt x="7504" y="14552"/>
                    <a:pt x="7504" y="14552"/>
                    <a:pt x="7504" y="14552"/>
                  </a:cubicBezTo>
                  <a:cubicBezTo>
                    <a:pt x="7485" y="14533"/>
                    <a:pt x="7485" y="14533"/>
                    <a:pt x="7485" y="14533"/>
                  </a:cubicBezTo>
                  <a:cubicBezTo>
                    <a:pt x="7466" y="14514"/>
                    <a:pt x="7466" y="14514"/>
                    <a:pt x="7466" y="14514"/>
                  </a:cubicBezTo>
                  <a:cubicBezTo>
                    <a:pt x="7447" y="14533"/>
                    <a:pt x="7447" y="14533"/>
                    <a:pt x="7447" y="14533"/>
                  </a:cubicBezTo>
                  <a:cubicBezTo>
                    <a:pt x="7428" y="14552"/>
                    <a:pt x="7428" y="14552"/>
                    <a:pt x="7428" y="14552"/>
                  </a:cubicBezTo>
                  <a:cubicBezTo>
                    <a:pt x="7428" y="14571"/>
                    <a:pt x="7428" y="14571"/>
                    <a:pt x="7428" y="14571"/>
                  </a:cubicBezTo>
                  <a:cubicBezTo>
                    <a:pt x="7390" y="14590"/>
                    <a:pt x="7390" y="14590"/>
                    <a:pt x="7390" y="14590"/>
                  </a:cubicBezTo>
                  <a:cubicBezTo>
                    <a:pt x="7390" y="14609"/>
                    <a:pt x="7390" y="14609"/>
                    <a:pt x="7390" y="14609"/>
                  </a:cubicBezTo>
                  <a:cubicBezTo>
                    <a:pt x="7371" y="14628"/>
                    <a:pt x="7371" y="14628"/>
                    <a:pt x="7371" y="14628"/>
                  </a:cubicBezTo>
                  <a:cubicBezTo>
                    <a:pt x="7314" y="14666"/>
                    <a:pt x="7314" y="14666"/>
                    <a:pt x="7314" y="14666"/>
                  </a:cubicBezTo>
                  <a:cubicBezTo>
                    <a:pt x="7295" y="14686"/>
                    <a:pt x="7295" y="14686"/>
                    <a:pt x="7295" y="14686"/>
                  </a:cubicBezTo>
                  <a:cubicBezTo>
                    <a:pt x="7276" y="14686"/>
                    <a:pt x="7276" y="14686"/>
                    <a:pt x="7276" y="14686"/>
                  </a:cubicBezTo>
                  <a:cubicBezTo>
                    <a:pt x="7257" y="14704"/>
                    <a:pt x="7257" y="14704"/>
                    <a:pt x="7257" y="14704"/>
                  </a:cubicBezTo>
                  <a:cubicBezTo>
                    <a:pt x="7238" y="14723"/>
                    <a:pt x="7238" y="14723"/>
                    <a:pt x="7238" y="14723"/>
                  </a:cubicBezTo>
                  <a:cubicBezTo>
                    <a:pt x="7199" y="14723"/>
                    <a:pt x="7199" y="14723"/>
                    <a:pt x="7199" y="14723"/>
                  </a:cubicBezTo>
                  <a:cubicBezTo>
                    <a:pt x="7181" y="14742"/>
                    <a:pt x="7181" y="14742"/>
                    <a:pt x="7181" y="14742"/>
                  </a:cubicBezTo>
                  <a:cubicBezTo>
                    <a:pt x="7162" y="14781"/>
                    <a:pt x="7162" y="14781"/>
                    <a:pt x="7162" y="14781"/>
                  </a:cubicBezTo>
                  <a:cubicBezTo>
                    <a:pt x="7162" y="14800"/>
                    <a:pt x="7162" y="14800"/>
                    <a:pt x="7162" y="14800"/>
                  </a:cubicBezTo>
                  <a:cubicBezTo>
                    <a:pt x="7142" y="14818"/>
                    <a:pt x="7142" y="14818"/>
                    <a:pt x="7142" y="14818"/>
                  </a:cubicBezTo>
                  <a:cubicBezTo>
                    <a:pt x="7181" y="14838"/>
                    <a:pt x="7181" y="14838"/>
                    <a:pt x="7181" y="14838"/>
                  </a:cubicBezTo>
                  <a:cubicBezTo>
                    <a:pt x="7162" y="14876"/>
                    <a:pt x="7162" y="14876"/>
                    <a:pt x="7162" y="14876"/>
                  </a:cubicBezTo>
                  <a:cubicBezTo>
                    <a:pt x="7181" y="14895"/>
                    <a:pt x="7181" y="14895"/>
                    <a:pt x="7181" y="14895"/>
                  </a:cubicBezTo>
                  <a:cubicBezTo>
                    <a:pt x="7104" y="14971"/>
                    <a:pt x="7104" y="14971"/>
                    <a:pt x="7104" y="14971"/>
                  </a:cubicBezTo>
                  <a:cubicBezTo>
                    <a:pt x="7104" y="15009"/>
                    <a:pt x="7104" y="15009"/>
                    <a:pt x="7104" y="15009"/>
                  </a:cubicBezTo>
                  <a:cubicBezTo>
                    <a:pt x="7142" y="15067"/>
                    <a:pt x="7142" y="15067"/>
                    <a:pt x="7142" y="15067"/>
                  </a:cubicBezTo>
                  <a:cubicBezTo>
                    <a:pt x="7123" y="15085"/>
                    <a:pt x="7123" y="15085"/>
                    <a:pt x="7123" y="15085"/>
                  </a:cubicBezTo>
                  <a:cubicBezTo>
                    <a:pt x="7085" y="15123"/>
                    <a:pt x="7085" y="15123"/>
                    <a:pt x="7085" y="15123"/>
                  </a:cubicBezTo>
                  <a:cubicBezTo>
                    <a:pt x="7085" y="15162"/>
                    <a:pt x="7085" y="15162"/>
                    <a:pt x="7085" y="15162"/>
                  </a:cubicBezTo>
                  <a:cubicBezTo>
                    <a:pt x="7047" y="15199"/>
                    <a:pt x="7047" y="15199"/>
                    <a:pt x="7047" y="15199"/>
                  </a:cubicBezTo>
                  <a:cubicBezTo>
                    <a:pt x="7028" y="15199"/>
                    <a:pt x="7028" y="15199"/>
                    <a:pt x="7028" y="15199"/>
                  </a:cubicBezTo>
                  <a:cubicBezTo>
                    <a:pt x="7047" y="15295"/>
                    <a:pt x="7047" y="15295"/>
                    <a:pt x="7047" y="15295"/>
                  </a:cubicBezTo>
                  <a:cubicBezTo>
                    <a:pt x="7047" y="15314"/>
                    <a:pt x="7047" y="15314"/>
                    <a:pt x="7047" y="15314"/>
                  </a:cubicBezTo>
                  <a:cubicBezTo>
                    <a:pt x="7009" y="15352"/>
                    <a:pt x="7009" y="15352"/>
                    <a:pt x="7009" y="15352"/>
                  </a:cubicBezTo>
                  <a:cubicBezTo>
                    <a:pt x="6990" y="15352"/>
                    <a:pt x="6990" y="15352"/>
                    <a:pt x="6990" y="15352"/>
                  </a:cubicBezTo>
                  <a:cubicBezTo>
                    <a:pt x="6971" y="15314"/>
                    <a:pt x="6971" y="15314"/>
                    <a:pt x="6971" y="15314"/>
                  </a:cubicBezTo>
                  <a:cubicBezTo>
                    <a:pt x="6914" y="15257"/>
                    <a:pt x="6914" y="15257"/>
                    <a:pt x="6914" y="15257"/>
                  </a:cubicBezTo>
                  <a:cubicBezTo>
                    <a:pt x="6895" y="15238"/>
                    <a:pt x="6895" y="15238"/>
                    <a:pt x="6895" y="15238"/>
                  </a:cubicBezTo>
                  <a:cubicBezTo>
                    <a:pt x="6914" y="15219"/>
                    <a:pt x="6914" y="15219"/>
                    <a:pt x="6914" y="15219"/>
                  </a:cubicBezTo>
                  <a:cubicBezTo>
                    <a:pt x="6895" y="15219"/>
                    <a:pt x="6895" y="15219"/>
                    <a:pt x="6895" y="15219"/>
                  </a:cubicBezTo>
                  <a:cubicBezTo>
                    <a:pt x="6857" y="15162"/>
                    <a:pt x="6857" y="15162"/>
                    <a:pt x="6857" y="15162"/>
                  </a:cubicBezTo>
                  <a:cubicBezTo>
                    <a:pt x="6837" y="15162"/>
                    <a:pt x="6837" y="15162"/>
                    <a:pt x="6837" y="15162"/>
                  </a:cubicBezTo>
                  <a:cubicBezTo>
                    <a:pt x="6818" y="15143"/>
                    <a:pt x="6818" y="15143"/>
                    <a:pt x="6818" y="15143"/>
                  </a:cubicBezTo>
                  <a:cubicBezTo>
                    <a:pt x="6800" y="15162"/>
                    <a:pt x="6800" y="15162"/>
                    <a:pt x="6800" y="15162"/>
                  </a:cubicBezTo>
                  <a:cubicBezTo>
                    <a:pt x="6781" y="15162"/>
                    <a:pt x="6781" y="15162"/>
                    <a:pt x="6781" y="15162"/>
                  </a:cubicBezTo>
                  <a:cubicBezTo>
                    <a:pt x="6761" y="15199"/>
                    <a:pt x="6761" y="15199"/>
                    <a:pt x="6761" y="15199"/>
                  </a:cubicBezTo>
                  <a:cubicBezTo>
                    <a:pt x="6723" y="15238"/>
                    <a:pt x="6723" y="15238"/>
                    <a:pt x="6723" y="15238"/>
                  </a:cubicBezTo>
                  <a:cubicBezTo>
                    <a:pt x="6705" y="15276"/>
                    <a:pt x="6705" y="15276"/>
                    <a:pt x="6705" y="15276"/>
                  </a:cubicBezTo>
                  <a:cubicBezTo>
                    <a:pt x="6705" y="15314"/>
                    <a:pt x="6705" y="15314"/>
                    <a:pt x="6705" y="15314"/>
                  </a:cubicBezTo>
                  <a:cubicBezTo>
                    <a:pt x="6666" y="15333"/>
                    <a:pt x="6666" y="15333"/>
                    <a:pt x="6666" y="15333"/>
                  </a:cubicBezTo>
                  <a:cubicBezTo>
                    <a:pt x="6571" y="15447"/>
                    <a:pt x="6571" y="15447"/>
                    <a:pt x="6571" y="15447"/>
                  </a:cubicBezTo>
                  <a:cubicBezTo>
                    <a:pt x="6514" y="15524"/>
                    <a:pt x="6514" y="15524"/>
                    <a:pt x="6514" y="15524"/>
                  </a:cubicBezTo>
                  <a:cubicBezTo>
                    <a:pt x="6514" y="15504"/>
                    <a:pt x="6514" y="15504"/>
                    <a:pt x="6514" y="15504"/>
                  </a:cubicBezTo>
                  <a:cubicBezTo>
                    <a:pt x="6438" y="15447"/>
                    <a:pt x="6438" y="15447"/>
                    <a:pt x="6438" y="15447"/>
                  </a:cubicBezTo>
                  <a:cubicBezTo>
                    <a:pt x="6380" y="15390"/>
                    <a:pt x="6380" y="15390"/>
                    <a:pt x="6380" y="15390"/>
                  </a:cubicBezTo>
                  <a:cubicBezTo>
                    <a:pt x="6304" y="15333"/>
                    <a:pt x="6304" y="15333"/>
                    <a:pt x="6304" y="15333"/>
                  </a:cubicBezTo>
                  <a:cubicBezTo>
                    <a:pt x="6171" y="15199"/>
                    <a:pt x="6171" y="15199"/>
                    <a:pt x="6171" y="15199"/>
                  </a:cubicBezTo>
                  <a:cubicBezTo>
                    <a:pt x="6266" y="15104"/>
                    <a:pt x="6266" y="15104"/>
                    <a:pt x="6266" y="15104"/>
                  </a:cubicBezTo>
                  <a:cubicBezTo>
                    <a:pt x="6304" y="15085"/>
                    <a:pt x="6304" y="15085"/>
                    <a:pt x="6304" y="15085"/>
                  </a:cubicBezTo>
                  <a:cubicBezTo>
                    <a:pt x="6400" y="14990"/>
                    <a:pt x="6400" y="14990"/>
                    <a:pt x="6400" y="14990"/>
                  </a:cubicBezTo>
                  <a:cubicBezTo>
                    <a:pt x="6514" y="14876"/>
                    <a:pt x="6514" y="14876"/>
                    <a:pt x="6514" y="14876"/>
                  </a:cubicBezTo>
                  <a:cubicBezTo>
                    <a:pt x="6533" y="14857"/>
                    <a:pt x="6533" y="14857"/>
                    <a:pt x="6533" y="14857"/>
                  </a:cubicBezTo>
                  <a:cubicBezTo>
                    <a:pt x="6571" y="14818"/>
                    <a:pt x="6571" y="14818"/>
                    <a:pt x="6571" y="14818"/>
                  </a:cubicBezTo>
                  <a:cubicBezTo>
                    <a:pt x="6705" y="14686"/>
                    <a:pt x="6705" y="14686"/>
                    <a:pt x="6705" y="14686"/>
                  </a:cubicBezTo>
                  <a:cubicBezTo>
                    <a:pt x="6723" y="14628"/>
                    <a:pt x="6723" y="14628"/>
                    <a:pt x="6723" y="14628"/>
                  </a:cubicBezTo>
                  <a:cubicBezTo>
                    <a:pt x="6723" y="14552"/>
                    <a:pt x="6723" y="14552"/>
                    <a:pt x="6723" y="14552"/>
                  </a:cubicBezTo>
                  <a:cubicBezTo>
                    <a:pt x="6742" y="14514"/>
                    <a:pt x="6742" y="14514"/>
                    <a:pt x="6742" y="14514"/>
                  </a:cubicBezTo>
                  <a:cubicBezTo>
                    <a:pt x="6781" y="14457"/>
                    <a:pt x="6781" y="14457"/>
                    <a:pt x="6781" y="14457"/>
                  </a:cubicBezTo>
                  <a:cubicBezTo>
                    <a:pt x="6971" y="14247"/>
                    <a:pt x="6971" y="14247"/>
                    <a:pt x="6971" y="14247"/>
                  </a:cubicBezTo>
                  <a:cubicBezTo>
                    <a:pt x="7085" y="14133"/>
                    <a:pt x="7085" y="14133"/>
                    <a:pt x="7085" y="14133"/>
                  </a:cubicBezTo>
                  <a:cubicBezTo>
                    <a:pt x="7085" y="14114"/>
                    <a:pt x="7085" y="14114"/>
                    <a:pt x="7085" y="14114"/>
                  </a:cubicBezTo>
                  <a:cubicBezTo>
                    <a:pt x="7085" y="14095"/>
                    <a:pt x="7085" y="14095"/>
                    <a:pt x="7085" y="14095"/>
                  </a:cubicBezTo>
                  <a:cubicBezTo>
                    <a:pt x="7066" y="14076"/>
                    <a:pt x="7066" y="14076"/>
                    <a:pt x="7066" y="14076"/>
                  </a:cubicBezTo>
                  <a:cubicBezTo>
                    <a:pt x="7047" y="14076"/>
                    <a:pt x="7047" y="14076"/>
                    <a:pt x="7047" y="14076"/>
                  </a:cubicBezTo>
                  <a:cubicBezTo>
                    <a:pt x="6990" y="14076"/>
                    <a:pt x="6990" y="14076"/>
                    <a:pt x="6990" y="14076"/>
                  </a:cubicBezTo>
                  <a:cubicBezTo>
                    <a:pt x="6952" y="14076"/>
                    <a:pt x="6952" y="14076"/>
                    <a:pt x="6952" y="14076"/>
                  </a:cubicBezTo>
                  <a:cubicBezTo>
                    <a:pt x="6895" y="14076"/>
                    <a:pt x="6895" y="14076"/>
                    <a:pt x="6895" y="14076"/>
                  </a:cubicBezTo>
                  <a:cubicBezTo>
                    <a:pt x="6837" y="14076"/>
                    <a:pt x="6837" y="14076"/>
                    <a:pt x="6837" y="14076"/>
                  </a:cubicBezTo>
                  <a:cubicBezTo>
                    <a:pt x="6800" y="14076"/>
                    <a:pt x="6800" y="14076"/>
                    <a:pt x="6800" y="14076"/>
                  </a:cubicBezTo>
                  <a:cubicBezTo>
                    <a:pt x="6742" y="14076"/>
                    <a:pt x="6742" y="14076"/>
                    <a:pt x="6742" y="14076"/>
                  </a:cubicBezTo>
                  <a:cubicBezTo>
                    <a:pt x="6705" y="14076"/>
                    <a:pt x="6705" y="14076"/>
                    <a:pt x="6705" y="14076"/>
                  </a:cubicBezTo>
                  <a:cubicBezTo>
                    <a:pt x="6647" y="14076"/>
                    <a:pt x="6647" y="14076"/>
                    <a:pt x="6647" y="14076"/>
                  </a:cubicBezTo>
                  <a:cubicBezTo>
                    <a:pt x="6628" y="14076"/>
                    <a:pt x="6628" y="14076"/>
                    <a:pt x="6628" y="14076"/>
                  </a:cubicBezTo>
                  <a:cubicBezTo>
                    <a:pt x="6571" y="14076"/>
                    <a:pt x="6571" y="14076"/>
                    <a:pt x="6571" y="14076"/>
                  </a:cubicBezTo>
                  <a:cubicBezTo>
                    <a:pt x="6533" y="14076"/>
                    <a:pt x="6533" y="14076"/>
                    <a:pt x="6533" y="14076"/>
                  </a:cubicBezTo>
                  <a:cubicBezTo>
                    <a:pt x="6495" y="14076"/>
                    <a:pt x="6495" y="14076"/>
                    <a:pt x="6495" y="14076"/>
                  </a:cubicBezTo>
                  <a:cubicBezTo>
                    <a:pt x="6456" y="14095"/>
                    <a:pt x="6456" y="14095"/>
                    <a:pt x="6456" y="14095"/>
                  </a:cubicBezTo>
                  <a:cubicBezTo>
                    <a:pt x="6419" y="14095"/>
                    <a:pt x="6419" y="14095"/>
                    <a:pt x="6419" y="14095"/>
                  </a:cubicBezTo>
                  <a:cubicBezTo>
                    <a:pt x="6400" y="14095"/>
                    <a:pt x="6400" y="14095"/>
                    <a:pt x="6400" y="14095"/>
                  </a:cubicBezTo>
                  <a:cubicBezTo>
                    <a:pt x="6380" y="14095"/>
                    <a:pt x="6380" y="14095"/>
                    <a:pt x="6380" y="14095"/>
                  </a:cubicBezTo>
                  <a:cubicBezTo>
                    <a:pt x="6342" y="14114"/>
                    <a:pt x="6342" y="14114"/>
                    <a:pt x="6342" y="14114"/>
                  </a:cubicBezTo>
                  <a:cubicBezTo>
                    <a:pt x="6324" y="14114"/>
                    <a:pt x="6324" y="14114"/>
                    <a:pt x="6324" y="14114"/>
                  </a:cubicBezTo>
                  <a:cubicBezTo>
                    <a:pt x="6304" y="14133"/>
                    <a:pt x="6304" y="14133"/>
                    <a:pt x="6304" y="14133"/>
                  </a:cubicBezTo>
                  <a:cubicBezTo>
                    <a:pt x="6285" y="14133"/>
                    <a:pt x="6285" y="14133"/>
                    <a:pt x="6285" y="14133"/>
                  </a:cubicBezTo>
                  <a:cubicBezTo>
                    <a:pt x="6266" y="14133"/>
                    <a:pt x="6266" y="14133"/>
                    <a:pt x="6266" y="14133"/>
                  </a:cubicBezTo>
                  <a:cubicBezTo>
                    <a:pt x="6228" y="14152"/>
                    <a:pt x="6228" y="14152"/>
                    <a:pt x="6228" y="14152"/>
                  </a:cubicBezTo>
                  <a:cubicBezTo>
                    <a:pt x="6190" y="14171"/>
                    <a:pt x="6190" y="14171"/>
                    <a:pt x="6190" y="14171"/>
                  </a:cubicBezTo>
                  <a:cubicBezTo>
                    <a:pt x="6152" y="14190"/>
                    <a:pt x="6152" y="14190"/>
                    <a:pt x="6152" y="14190"/>
                  </a:cubicBezTo>
                  <a:cubicBezTo>
                    <a:pt x="6114" y="14209"/>
                    <a:pt x="6114" y="14209"/>
                    <a:pt x="6114" y="14209"/>
                  </a:cubicBezTo>
                  <a:cubicBezTo>
                    <a:pt x="6057" y="14228"/>
                    <a:pt x="6057" y="14228"/>
                    <a:pt x="6057" y="14228"/>
                  </a:cubicBezTo>
                  <a:cubicBezTo>
                    <a:pt x="6038" y="14247"/>
                    <a:pt x="6038" y="14247"/>
                    <a:pt x="6038" y="14247"/>
                  </a:cubicBezTo>
                  <a:cubicBezTo>
                    <a:pt x="5999" y="14266"/>
                    <a:pt x="5999" y="14266"/>
                    <a:pt x="5999" y="14266"/>
                  </a:cubicBezTo>
                  <a:cubicBezTo>
                    <a:pt x="5923" y="14323"/>
                    <a:pt x="5923" y="14323"/>
                    <a:pt x="5923" y="14323"/>
                  </a:cubicBezTo>
                  <a:cubicBezTo>
                    <a:pt x="5847" y="14361"/>
                    <a:pt x="5847" y="14361"/>
                    <a:pt x="5847" y="14361"/>
                  </a:cubicBezTo>
                  <a:cubicBezTo>
                    <a:pt x="5809" y="14381"/>
                    <a:pt x="5809" y="14381"/>
                    <a:pt x="5809" y="14381"/>
                  </a:cubicBezTo>
                  <a:cubicBezTo>
                    <a:pt x="5752" y="14419"/>
                    <a:pt x="5752" y="14419"/>
                    <a:pt x="5752" y="14419"/>
                  </a:cubicBezTo>
                  <a:cubicBezTo>
                    <a:pt x="5694" y="14457"/>
                    <a:pt x="5694" y="14457"/>
                    <a:pt x="5694" y="14457"/>
                  </a:cubicBezTo>
                  <a:cubicBezTo>
                    <a:pt x="5657" y="14476"/>
                    <a:pt x="5657" y="14476"/>
                    <a:pt x="5657" y="14476"/>
                  </a:cubicBezTo>
                  <a:cubicBezTo>
                    <a:pt x="5618" y="14495"/>
                    <a:pt x="5618" y="14495"/>
                    <a:pt x="5618" y="14495"/>
                  </a:cubicBezTo>
                  <a:cubicBezTo>
                    <a:pt x="5580" y="14514"/>
                    <a:pt x="5580" y="14514"/>
                    <a:pt x="5580" y="14514"/>
                  </a:cubicBezTo>
                  <a:cubicBezTo>
                    <a:pt x="5542" y="14552"/>
                    <a:pt x="5542" y="14552"/>
                    <a:pt x="5542" y="14552"/>
                  </a:cubicBezTo>
                  <a:cubicBezTo>
                    <a:pt x="5485" y="14571"/>
                    <a:pt x="5485" y="14571"/>
                    <a:pt x="5485" y="14571"/>
                  </a:cubicBezTo>
                  <a:cubicBezTo>
                    <a:pt x="5466" y="14590"/>
                    <a:pt x="5466" y="14590"/>
                    <a:pt x="5466" y="14590"/>
                  </a:cubicBezTo>
                  <a:cubicBezTo>
                    <a:pt x="5447" y="14609"/>
                    <a:pt x="5447" y="14609"/>
                    <a:pt x="5447" y="14609"/>
                  </a:cubicBezTo>
                  <a:cubicBezTo>
                    <a:pt x="5428" y="14628"/>
                    <a:pt x="5428" y="14628"/>
                    <a:pt x="5428" y="14628"/>
                  </a:cubicBezTo>
                  <a:cubicBezTo>
                    <a:pt x="5390" y="14647"/>
                    <a:pt x="5390" y="14647"/>
                    <a:pt x="5390" y="14647"/>
                  </a:cubicBezTo>
                  <a:cubicBezTo>
                    <a:pt x="5352" y="14686"/>
                    <a:pt x="5352" y="14686"/>
                    <a:pt x="5352" y="14686"/>
                  </a:cubicBezTo>
                  <a:cubicBezTo>
                    <a:pt x="5333" y="14686"/>
                    <a:pt x="5333" y="14686"/>
                    <a:pt x="5333" y="14686"/>
                  </a:cubicBezTo>
                  <a:cubicBezTo>
                    <a:pt x="5200" y="14781"/>
                    <a:pt x="5200" y="14781"/>
                    <a:pt x="5200" y="14781"/>
                  </a:cubicBezTo>
                  <a:cubicBezTo>
                    <a:pt x="5161" y="14818"/>
                    <a:pt x="5161" y="14818"/>
                    <a:pt x="5161" y="14818"/>
                  </a:cubicBezTo>
                  <a:cubicBezTo>
                    <a:pt x="5104" y="14857"/>
                    <a:pt x="5104" y="14857"/>
                    <a:pt x="5104" y="14857"/>
                  </a:cubicBezTo>
                  <a:cubicBezTo>
                    <a:pt x="5047" y="14876"/>
                    <a:pt x="5047" y="14876"/>
                    <a:pt x="5047" y="14876"/>
                  </a:cubicBezTo>
                  <a:cubicBezTo>
                    <a:pt x="5009" y="14914"/>
                    <a:pt x="5009" y="14914"/>
                    <a:pt x="5009" y="14914"/>
                  </a:cubicBezTo>
                  <a:cubicBezTo>
                    <a:pt x="4990" y="14933"/>
                    <a:pt x="4990" y="14933"/>
                    <a:pt x="4990" y="14933"/>
                  </a:cubicBezTo>
                  <a:cubicBezTo>
                    <a:pt x="4952" y="14971"/>
                    <a:pt x="4952" y="14971"/>
                    <a:pt x="4952" y="14971"/>
                  </a:cubicBezTo>
                  <a:cubicBezTo>
                    <a:pt x="4876" y="15009"/>
                    <a:pt x="4876" y="15009"/>
                    <a:pt x="4876" y="15009"/>
                  </a:cubicBezTo>
                  <a:cubicBezTo>
                    <a:pt x="4837" y="15028"/>
                    <a:pt x="4837" y="15028"/>
                    <a:pt x="4837" y="15028"/>
                  </a:cubicBezTo>
                  <a:cubicBezTo>
                    <a:pt x="4761" y="15085"/>
                    <a:pt x="4761" y="15085"/>
                    <a:pt x="4761" y="15085"/>
                  </a:cubicBezTo>
                  <a:cubicBezTo>
                    <a:pt x="4723" y="15104"/>
                    <a:pt x="4723" y="15104"/>
                    <a:pt x="4723" y="15104"/>
                  </a:cubicBezTo>
                  <a:cubicBezTo>
                    <a:pt x="4647" y="15181"/>
                    <a:pt x="4647" y="15181"/>
                    <a:pt x="4647" y="15181"/>
                  </a:cubicBezTo>
                  <a:cubicBezTo>
                    <a:pt x="4495" y="15276"/>
                    <a:pt x="4495" y="15276"/>
                    <a:pt x="4495" y="15276"/>
                  </a:cubicBezTo>
                  <a:cubicBezTo>
                    <a:pt x="4419" y="15333"/>
                    <a:pt x="4419" y="15333"/>
                    <a:pt x="4419" y="15333"/>
                  </a:cubicBezTo>
                  <a:cubicBezTo>
                    <a:pt x="4399" y="15352"/>
                    <a:pt x="4399" y="15352"/>
                    <a:pt x="4399" y="15352"/>
                  </a:cubicBezTo>
                  <a:cubicBezTo>
                    <a:pt x="4323" y="15390"/>
                    <a:pt x="4323" y="15390"/>
                    <a:pt x="4323" y="15390"/>
                  </a:cubicBezTo>
                  <a:cubicBezTo>
                    <a:pt x="4266" y="15428"/>
                    <a:pt x="4266" y="15428"/>
                    <a:pt x="4266" y="15428"/>
                  </a:cubicBezTo>
                  <a:cubicBezTo>
                    <a:pt x="4190" y="15485"/>
                    <a:pt x="4190" y="15485"/>
                    <a:pt x="4190" y="15485"/>
                  </a:cubicBezTo>
                  <a:cubicBezTo>
                    <a:pt x="4114" y="15543"/>
                    <a:pt x="4114" y="15543"/>
                    <a:pt x="4114" y="15543"/>
                  </a:cubicBezTo>
                  <a:cubicBezTo>
                    <a:pt x="4076" y="15561"/>
                    <a:pt x="4076" y="15561"/>
                    <a:pt x="4076" y="15561"/>
                  </a:cubicBezTo>
                  <a:cubicBezTo>
                    <a:pt x="4057" y="15580"/>
                    <a:pt x="4057" y="15580"/>
                    <a:pt x="4057" y="15580"/>
                  </a:cubicBezTo>
                  <a:cubicBezTo>
                    <a:pt x="4038" y="15580"/>
                    <a:pt x="4038" y="15580"/>
                    <a:pt x="4038" y="15580"/>
                  </a:cubicBezTo>
                  <a:cubicBezTo>
                    <a:pt x="4018" y="15580"/>
                    <a:pt x="4018" y="15580"/>
                    <a:pt x="4018" y="15580"/>
                  </a:cubicBezTo>
                  <a:cubicBezTo>
                    <a:pt x="4018" y="15600"/>
                    <a:pt x="4018" y="15600"/>
                    <a:pt x="4018" y="15600"/>
                  </a:cubicBezTo>
                  <a:cubicBezTo>
                    <a:pt x="3999" y="15619"/>
                    <a:pt x="3999" y="15619"/>
                    <a:pt x="3999" y="15619"/>
                  </a:cubicBezTo>
                  <a:cubicBezTo>
                    <a:pt x="3999" y="15638"/>
                    <a:pt x="3999" y="15638"/>
                    <a:pt x="3999" y="15638"/>
                  </a:cubicBezTo>
                  <a:cubicBezTo>
                    <a:pt x="4018" y="15676"/>
                    <a:pt x="4018" y="15676"/>
                    <a:pt x="4018" y="15676"/>
                  </a:cubicBezTo>
                  <a:cubicBezTo>
                    <a:pt x="4018" y="15695"/>
                    <a:pt x="4018" y="15695"/>
                    <a:pt x="4018" y="15695"/>
                  </a:cubicBezTo>
                  <a:cubicBezTo>
                    <a:pt x="4018" y="15733"/>
                    <a:pt x="4018" y="15733"/>
                    <a:pt x="4018" y="15733"/>
                  </a:cubicBezTo>
                  <a:cubicBezTo>
                    <a:pt x="4018" y="15771"/>
                    <a:pt x="4018" y="15771"/>
                    <a:pt x="4018" y="15771"/>
                  </a:cubicBezTo>
                  <a:cubicBezTo>
                    <a:pt x="4018" y="15790"/>
                    <a:pt x="4018" y="15790"/>
                    <a:pt x="4018" y="15790"/>
                  </a:cubicBezTo>
                  <a:cubicBezTo>
                    <a:pt x="3999" y="15809"/>
                    <a:pt x="3999" y="15809"/>
                    <a:pt x="3999" y="15809"/>
                  </a:cubicBezTo>
                  <a:cubicBezTo>
                    <a:pt x="3980" y="15828"/>
                    <a:pt x="3980" y="15828"/>
                    <a:pt x="3980" y="15828"/>
                  </a:cubicBezTo>
                  <a:cubicBezTo>
                    <a:pt x="3962" y="15847"/>
                    <a:pt x="3962" y="15847"/>
                    <a:pt x="3962" y="15847"/>
                  </a:cubicBezTo>
                  <a:cubicBezTo>
                    <a:pt x="3942" y="15866"/>
                    <a:pt x="3942" y="15866"/>
                    <a:pt x="3942" y="15866"/>
                  </a:cubicBezTo>
                  <a:cubicBezTo>
                    <a:pt x="3923" y="15905"/>
                    <a:pt x="3923" y="15905"/>
                    <a:pt x="3923" y="15905"/>
                  </a:cubicBezTo>
                  <a:cubicBezTo>
                    <a:pt x="3923" y="15924"/>
                    <a:pt x="3923" y="15924"/>
                    <a:pt x="3923" y="15924"/>
                  </a:cubicBezTo>
                  <a:cubicBezTo>
                    <a:pt x="3904" y="15942"/>
                    <a:pt x="3904" y="15942"/>
                    <a:pt x="3904" y="15942"/>
                  </a:cubicBezTo>
                  <a:cubicBezTo>
                    <a:pt x="3904" y="15961"/>
                    <a:pt x="3904" y="15961"/>
                    <a:pt x="3904" y="15961"/>
                  </a:cubicBezTo>
                  <a:cubicBezTo>
                    <a:pt x="3904" y="15981"/>
                    <a:pt x="3904" y="15981"/>
                    <a:pt x="3904" y="15981"/>
                  </a:cubicBezTo>
                  <a:cubicBezTo>
                    <a:pt x="3904" y="16000"/>
                    <a:pt x="3904" y="16000"/>
                    <a:pt x="3904" y="16000"/>
                  </a:cubicBezTo>
                  <a:cubicBezTo>
                    <a:pt x="3904" y="16019"/>
                    <a:pt x="3904" y="16019"/>
                    <a:pt x="3904" y="16019"/>
                  </a:cubicBezTo>
                  <a:cubicBezTo>
                    <a:pt x="3904" y="16057"/>
                    <a:pt x="3904" y="16057"/>
                    <a:pt x="3904" y="16057"/>
                  </a:cubicBezTo>
                  <a:cubicBezTo>
                    <a:pt x="3904" y="16095"/>
                    <a:pt x="3904" y="16095"/>
                    <a:pt x="3904" y="16095"/>
                  </a:cubicBezTo>
                  <a:cubicBezTo>
                    <a:pt x="3904" y="16114"/>
                    <a:pt x="3904" y="16114"/>
                    <a:pt x="3904" y="16114"/>
                  </a:cubicBezTo>
                  <a:cubicBezTo>
                    <a:pt x="3904" y="16133"/>
                    <a:pt x="3904" y="16133"/>
                    <a:pt x="3904" y="16133"/>
                  </a:cubicBezTo>
                  <a:cubicBezTo>
                    <a:pt x="3923" y="16152"/>
                    <a:pt x="3923" y="16152"/>
                    <a:pt x="3923" y="16152"/>
                  </a:cubicBezTo>
                  <a:cubicBezTo>
                    <a:pt x="3942" y="16152"/>
                    <a:pt x="3942" y="16152"/>
                    <a:pt x="3942" y="16152"/>
                  </a:cubicBezTo>
                  <a:cubicBezTo>
                    <a:pt x="3942" y="16190"/>
                    <a:pt x="3942" y="16190"/>
                    <a:pt x="3942" y="16190"/>
                  </a:cubicBezTo>
                  <a:cubicBezTo>
                    <a:pt x="3962" y="16228"/>
                    <a:pt x="3962" y="16228"/>
                    <a:pt x="3962" y="16228"/>
                  </a:cubicBezTo>
                  <a:cubicBezTo>
                    <a:pt x="3980" y="16266"/>
                    <a:pt x="3980" y="16266"/>
                    <a:pt x="3980" y="16266"/>
                  </a:cubicBezTo>
                  <a:cubicBezTo>
                    <a:pt x="3980" y="16286"/>
                    <a:pt x="3980" y="16286"/>
                    <a:pt x="3980" y="16286"/>
                  </a:cubicBezTo>
                  <a:cubicBezTo>
                    <a:pt x="3999" y="16323"/>
                    <a:pt x="3999" y="16323"/>
                    <a:pt x="3999" y="16323"/>
                  </a:cubicBezTo>
                  <a:cubicBezTo>
                    <a:pt x="4018" y="16342"/>
                    <a:pt x="4018" y="16342"/>
                    <a:pt x="4018" y="16342"/>
                  </a:cubicBezTo>
                  <a:cubicBezTo>
                    <a:pt x="4038" y="16342"/>
                    <a:pt x="4038" y="16342"/>
                    <a:pt x="4038" y="16342"/>
                  </a:cubicBezTo>
                  <a:cubicBezTo>
                    <a:pt x="4057" y="16362"/>
                    <a:pt x="4057" y="16362"/>
                    <a:pt x="4057" y="16362"/>
                  </a:cubicBezTo>
                  <a:cubicBezTo>
                    <a:pt x="4076" y="16381"/>
                    <a:pt x="4076" y="16381"/>
                    <a:pt x="4076" y="16381"/>
                  </a:cubicBezTo>
                  <a:cubicBezTo>
                    <a:pt x="4094" y="16381"/>
                    <a:pt x="4094" y="16381"/>
                    <a:pt x="4094" y="16381"/>
                  </a:cubicBezTo>
                  <a:cubicBezTo>
                    <a:pt x="4133" y="16400"/>
                    <a:pt x="4133" y="16400"/>
                    <a:pt x="4133" y="16400"/>
                  </a:cubicBezTo>
                  <a:cubicBezTo>
                    <a:pt x="4152" y="16400"/>
                    <a:pt x="4152" y="16400"/>
                    <a:pt x="4152" y="16400"/>
                  </a:cubicBezTo>
                  <a:cubicBezTo>
                    <a:pt x="4190" y="16418"/>
                    <a:pt x="4190" y="16418"/>
                    <a:pt x="4190" y="16418"/>
                  </a:cubicBezTo>
                  <a:cubicBezTo>
                    <a:pt x="4209" y="16438"/>
                    <a:pt x="4209" y="16438"/>
                    <a:pt x="4209" y="16438"/>
                  </a:cubicBezTo>
                  <a:cubicBezTo>
                    <a:pt x="4228" y="16457"/>
                    <a:pt x="4228" y="16457"/>
                    <a:pt x="4228" y="16457"/>
                  </a:cubicBezTo>
                  <a:cubicBezTo>
                    <a:pt x="4228" y="16476"/>
                    <a:pt x="4228" y="16476"/>
                    <a:pt x="4228" y="16476"/>
                  </a:cubicBezTo>
                  <a:cubicBezTo>
                    <a:pt x="4228" y="16495"/>
                    <a:pt x="4228" y="16495"/>
                    <a:pt x="4228" y="16495"/>
                  </a:cubicBezTo>
                  <a:cubicBezTo>
                    <a:pt x="4228" y="16533"/>
                    <a:pt x="4228" y="16533"/>
                    <a:pt x="4228" y="16533"/>
                  </a:cubicBezTo>
                  <a:cubicBezTo>
                    <a:pt x="4247" y="16571"/>
                    <a:pt x="4247" y="16571"/>
                    <a:pt x="4247" y="16571"/>
                  </a:cubicBezTo>
                  <a:cubicBezTo>
                    <a:pt x="4247" y="16590"/>
                    <a:pt x="4247" y="16590"/>
                    <a:pt x="4247" y="16590"/>
                  </a:cubicBezTo>
                  <a:cubicBezTo>
                    <a:pt x="4228" y="16628"/>
                    <a:pt x="4228" y="16628"/>
                    <a:pt x="4228" y="16628"/>
                  </a:cubicBezTo>
                  <a:cubicBezTo>
                    <a:pt x="4228" y="16647"/>
                    <a:pt x="4228" y="16647"/>
                    <a:pt x="4228" y="16647"/>
                  </a:cubicBezTo>
                  <a:cubicBezTo>
                    <a:pt x="4209" y="16647"/>
                    <a:pt x="4209" y="16647"/>
                    <a:pt x="4209" y="16647"/>
                  </a:cubicBezTo>
                  <a:cubicBezTo>
                    <a:pt x="4190" y="16667"/>
                    <a:pt x="4190" y="16667"/>
                    <a:pt x="4190" y="16667"/>
                  </a:cubicBezTo>
                  <a:cubicBezTo>
                    <a:pt x="4171" y="16667"/>
                    <a:pt x="4171" y="16667"/>
                    <a:pt x="4171" y="16667"/>
                  </a:cubicBezTo>
                  <a:cubicBezTo>
                    <a:pt x="4171" y="16685"/>
                    <a:pt x="4171" y="16685"/>
                    <a:pt x="4171" y="16685"/>
                  </a:cubicBezTo>
                  <a:cubicBezTo>
                    <a:pt x="4171" y="16704"/>
                    <a:pt x="4171" y="16704"/>
                    <a:pt x="4171" y="16704"/>
                  </a:cubicBezTo>
                  <a:cubicBezTo>
                    <a:pt x="4171" y="16723"/>
                    <a:pt x="4171" y="16723"/>
                    <a:pt x="4171" y="16723"/>
                  </a:cubicBezTo>
                  <a:cubicBezTo>
                    <a:pt x="4190" y="16723"/>
                    <a:pt x="4190" y="16723"/>
                    <a:pt x="4190" y="16723"/>
                  </a:cubicBezTo>
                  <a:cubicBezTo>
                    <a:pt x="4209" y="16723"/>
                    <a:pt x="4209" y="16723"/>
                    <a:pt x="4209" y="16723"/>
                  </a:cubicBezTo>
                  <a:cubicBezTo>
                    <a:pt x="4228" y="16723"/>
                    <a:pt x="4228" y="16723"/>
                    <a:pt x="4228" y="16723"/>
                  </a:cubicBezTo>
                  <a:cubicBezTo>
                    <a:pt x="4247" y="16743"/>
                    <a:pt x="4247" y="16743"/>
                    <a:pt x="4247" y="16743"/>
                  </a:cubicBezTo>
                  <a:cubicBezTo>
                    <a:pt x="4266" y="16762"/>
                    <a:pt x="4266" y="16762"/>
                    <a:pt x="4266" y="16762"/>
                  </a:cubicBezTo>
                  <a:cubicBezTo>
                    <a:pt x="4285" y="16781"/>
                    <a:pt x="4285" y="16781"/>
                    <a:pt x="4285" y="16781"/>
                  </a:cubicBezTo>
                  <a:cubicBezTo>
                    <a:pt x="4323" y="16799"/>
                    <a:pt x="4323" y="16799"/>
                    <a:pt x="4323" y="16799"/>
                  </a:cubicBezTo>
                  <a:cubicBezTo>
                    <a:pt x="4323" y="16838"/>
                    <a:pt x="4323" y="16838"/>
                    <a:pt x="4323" y="16838"/>
                  </a:cubicBezTo>
                  <a:cubicBezTo>
                    <a:pt x="4343" y="16857"/>
                    <a:pt x="4343" y="16857"/>
                    <a:pt x="4343" y="16857"/>
                  </a:cubicBezTo>
                  <a:cubicBezTo>
                    <a:pt x="4361" y="16895"/>
                    <a:pt x="4361" y="16895"/>
                    <a:pt x="4361" y="16895"/>
                  </a:cubicBezTo>
                  <a:cubicBezTo>
                    <a:pt x="4399" y="16914"/>
                    <a:pt x="4399" y="16914"/>
                    <a:pt x="4399" y="16914"/>
                  </a:cubicBezTo>
                  <a:cubicBezTo>
                    <a:pt x="4399" y="16933"/>
                    <a:pt x="4399" y="16933"/>
                    <a:pt x="4399" y="16933"/>
                  </a:cubicBezTo>
                  <a:cubicBezTo>
                    <a:pt x="4419" y="16971"/>
                    <a:pt x="4419" y="16971"/>
                    <a:pt x="4419" y="16971"/>
                  </a:cubicBezTo>
                  <a:cubicBezTo>
                    <a:pt x="4419" y="16990"/>
                    <a:pt x="4419" y="16990"/>
                    <a:pt x="4419" y="16990"/>
                  </a:cubicBezTo>
                  <a:cubicBezTo>
                    <a:pt x="4438" y="17009"/>
                    <a:pt x="4438" y="17009"/>
                    <a:pt x="4438" y="17009"/>
                  </a:cubicBezTo>
                  <a:cubicBezTo>
                    <a:pt x="4438" y="17028"/>
                    <a:pt x="4438" y="17028"/>
                    <a:pt x="4438" y="17028"/>
                  </a:cubicBezTo>
                  <a:cubicBezTo>
                    <a:pt x="4456" y="17048"/>
                    <a:pt x="4456" y="17048"/>
                    <a:pt x="4456" y="17048"/>
                  </a:cubicBezTo>
                  <a:cubicBezTo>
                    <a:pt x="4475" y="17066"/>
                    <a:pt x="4475" y="17066"/>
                    <a:pt x="4475" y="17066"/>
                  </a:cubicBezTo>
                  <a:cubicBezTo>
                    <a:pt x="4514" y="17104"/>
                    <a:pt x="4514" y="17104"/>
                    <a:pt x="4514" y="17104"/>
                  </a:cubicBezTo>
                  <a:cubicBezTo>
                    <a:pt x="4533" y="17143"/>
                    <a:pt x="4533" y="17143"/>
                    <a:pt x="4533" y="17143"/>
                  </a:cubicBezTo>
                  <a:cubicBezTo>
                    <a:pt x="4533" y="17162"/>
                    <a:pt x="4533" y="17162"/>
                    <a:pt x="4533" y="17162"/>
                  </a:cubicBezTo>
                  <a:cubicBezTo>
                    <a:pt x="4552" y="17200"/>
                    <a:pt x="4552" y="17200"/>
                    <a:pt x="4552" y="17200"/>
                  </a:cubicBezTo>
                  <a:cubicBezTo>
                    <a:pt x="4571" y="17238"/>
                    <a:pt x="4571" y="17238"/>
                    <a:pt x="4571" y="17238"/>
                  </a:cubicBezTo>
                  <a:cubicBezTo>
                    <a:pt x="4590" y="17276"/>
                    <a:pt x="4590" y="17276"/>
                    <a:pt x="4590" y="17276"/>
                  </a:cubicBezTo>
                  <a:cubicBezTo>
                    <a:pt x="4609" y="17276"/>
                    <a:pt x="4609" y="17276"/>
                    <a:pt x="4609" y="17276"/>
                  </a:cubicBezTo>
                  <a:cubicBezTo>
                    <a:pt x="4609" y="17295"/>
                    <a:pt x="4609" y="17295"/>
                    <a:pt x="4609" y="17295"/>
                  </a:cubicBezTo>
                  <a:cubicBezTo>
                    <a:pt x="4609" y="17333"/>
                    <a:pt x="4609" y="17333"/>
                    <a:pt x="4609" y="17333"/>
                  </a:cubicBezTo>
                  <a:cubicBezTo>
                    <a:pt x="4609" y="17352"/>
                    <a:pt x="4609" y="17352"/>
                    <a:pt x="4609" y="17352"/>
                  </a:cubicBezTo>
                  <a:cubicBezTo>
                    <a:pt x="4609" y="17390"/>
                    <a:pt x="4609" y="17390"/>
                    <a:pt x="4609" y="17390"/>
                  </a:cubicBezTo>
                  <a:cubicBezTo>
                    <a:pt x="4628" y="17409"/>
                    <a:pt x="4628" y="17409"/>
                    <a:pt x="4628" y="17409"/>
                  </a:cubicBezTo>
                  <a:cubicBezTo>
                    <a:pt x="4647" y="17428"/>
                    <a:pt x="4647" y="17428"/>
                    <a:pt x="4647" y="17428"/>
                  </a:cubicBezTo>
                  <a:cubicBezTo>
                    <a:pt x="4666" y="17447"/>
                    <a:pt x="4666" y="17447"/>
                    <a:pt x="4666" y="17447"/>
                  </a:cubicBezTo>
                  <a:cubicBezTo>
                    <a:pt x="4685" y="17466"/>
                    <a:pt x="4685" y="17466"/>
                    <a:pt x="4685" y="17466"/>
                  </a:cubicBezTo>
                  <a:cubicBezTo>
                    <a:pt x="4704" y="17485"/>
                    <a:pt x="4704" y="17485"/>
                    <a:pt x="4704" y="17485"/>
                  </a:cubicBezTo>
                  <a:cubicBezTo>
                    <a:pt x="4704" y="17505"/>
                    <a:pt x="4704" y="17505"/>
                    <a:pt x="4704" y="17505"/>
                  </a:cubicBezTo>
                  <a:cubicBezTo>
                    <a:pt x="4723" y="17524"/>
                    <a:pt x="4723" y="17524"/>
                    <a:pt x="4723" y="17524"/>
                  </a:cubicBezTo>
                  <a:cubicBezTo>
                    <a:pt x="4723" y="17542"/>
                    <a:pt x="4723" y="17542"/>
                    <a:pt x="4723" y="17542"/>
                  </a:cubicBezTo>
                  <a:cubicBezTo>
                    <a:pt x="4742" y="17542"/>
                    <a:pt x="4742" y="17542"/>
                    <a:pt x="4742" y="17542"/>
                  </a:cubicBezTo>
                  <a:cubicBezTo>
                    <a:pt x="4761" y="17561"/>
                    <a:pt x="4761" y="17561"/>
                    <a:pt x="4761" y="17561"/>
                  </a:cubicBezTo>
                  <a:cubicBezTo>
                    <a:pt x="4780" y="17581"/>
                    <a:pt x="4780" y="17581"/>
                    <a:pt x="4780" y="17581"/>
                  </a:cubicBezTo>
                  <a:cubicBezTo>
                    <a:pt x="4800" y="17581"/>
                    <a:pt x="4800" y="17581"/>
                    <a:pt x="4800" y="17581"/>
                  </a:cubicBezTo>
                  <a:cubicBezTo>
                    <a:pt x="4819" y="17600"/>
                    <a:pt x="4819" y="17600"/>
                    <a:pt x="4819" y="17600"/>
                  </a:cubicBezTo>
                  <a:cubicBezTo>
                    <a:pt x="4837" y="17619"/>
                    <a:pt x="4837" y="17619"/>
                    <a:pt x="4837" y="17619"/>
                  </a:cubicBezTo>
                  <a:cubicBezTo>
                    <a:pt x="4876" y="17619"/>
                    <a:pt x="4876" y="17619"/>
                    <a:pt x="4876" y="17619"/>
                  </a:cubicBezTo>
                  <a:cubicBezTo>
                    <a:pt x="4895" y="17638"/>
                    <a:pt x="4895" y="17638"/>
                    <a:pt x="4895" y="17638"/>
                  </a:cubicBezTo>
                  <a:cubicBezTo>
                    <a:pt x="4914" y="17657"/>
                    <a:pt x="4914" y="17657"/>
                    <a:pt x="4914" y="17657"/>
                  </a:cubicBezTo>
                  <a:cubicBezTo>
                    <a:pt x="4952" y="17676"/>
                    <a:pt x="4952" y="17676"/>
                    <a:pt x="4952" y="17676"/>
                  </a:cubicBezTo>
                  <a:cubicBezTo>
                    <a:pt x="4971" y="17695"/>
                    <a:pt x="4971" y="17695"/>
                    <a:pt x="4971" y="17695"/>
                  </a:cubicBezTo>
                  <a:cubicBezTo>
                    <a:pt x="4990" y="17714"/>
                    <a:pt x="4990" y="17714"/>
                    <a:pt x="4990" y="17714"/>
                  </a:cubicBezTo>
                  <a:cubicBezTo>
                    <a:pt x="5009" y="17733"/>
                    <a:pt x="5009" y="17733"/>
                    <a:pt x="5009" y="17733"/>
                  </a:cubicBezTo>
                  <a:cubicBezTo>
                    <a:pt x="5028" y="17752"/>
                    <a:pt x="5028" y="17752"/>
                    <a:pt x="5028" y="17752"/>
                  </a:cubicBezTo>
                  <a:cubicBezTo>
                    <a:pt x="5047" y="17752"/>
                    <a:pt x="5047" y="17752"/>
                    <a:pt x="5047" y="17752"/>
                  </a:cubicBezTo>
                  <a:cubicBezTo>
                    <a:pt x="5047" y="17771"/>
                    <a:pt x="5047" y="17771"/>
                    <a:pt x="5047" y="17771"/>
                  </a:cubicBezTo>
                  <a:cubicBezTo>
                    <a:pt x="5066" y="17790"/>
                    <a:pt x="5066" y="17790"/>
                    <a:pt x="5066" y="17790"/>
                  </a:cubicBezTo>
                  <a:cubicBezTo>
                    <a:pt x="5085" y="17790"/>
                    <a:pt x="5085" y="17790"/>
                    <a:pt x="5085" y="17790"/>
                  </a:cubicBezTo>
                  <a:cubicBezTo>
                    <a:pt x="5123" y="17790"/>
                    <a:pt x="5123" y="17790"/>
                    <a:pt x="5123" y="17790"/>
                  </a:cubicBezTo>
                  <a:cubicBezTo>
                    <a:pt x="5142" y="17809"/>
                    <a:pt x="5142" y="17809"/>
                    <a:pt x="5142" y="17809"/>
                  </a:cubicBezTo>
                  <a:cubicBezTo>
                    <a:pt x="5161" y="17828"/>
                    <a:pt x="5161" y="17828"/>
                    <a:pt x="5161" y="17828"/>
                  </a:cubicBezTo>
                  <a:cubicBezTo>
                    <a:pt x="5181" y="17828"/>
                    <a:pt x="5181" y="17828"/>
                    <a:pt x="5181" y="17828"/>
                  </a:cubicBezTo>
                  <a:cubicBezTo>
                    <a:pt x="5200" y="17847"/>
                    <a:pt x="5200" y="17847"/>
                    <a:pt x="5200" y="17847"/>
                  </a:cubicBezTo>
                  <a:cubicBezTo>
                    <a:pt x="5218" y="17847"/>
                    <a:pt x="5218" y="17847"/>
                    <a:pt x="5218" y="17847"/>
                  </a:cubicBezTo>
                  <a:cubicBezTo>
                    <a:pt x="5257" y="17847"/>
                    <a:pt x="5257" y="17847"/>
                    <a:pt x="5257" y="17847"/>
                  </a:cubicBezTo>
                  <a:cubicBezTo>
                    <a:pt x="5295" y="17847"/>
                    <a:pt x="5295" y="17847"/>
                    <a:pt x="5295" y="17847"/>
                  </a:cubicBezTo>
                  <a:cubicBezTo>
                    <a:pt x="5352" y="17847"/>
                    <a:pt x="5352" y="17847"/>
                    <a:pt x="5352" y="17847"/>
                  </a:cubicBezTo>
                  <a:cubicBezTo>
                    <a:pt x="5371" y="17847"/>
                    <a:pt x="5371" y="17847"/>
                    <a:pt x="5371" y="17847"/>
                  </a:cubicBezTo>
                  <a:cubicBezTo>
                    <a:pt x="5390" y="17847"/>
                    <a:pt x="5390" y="17847"/>
                    <a:pt x="5390" y="17847"/>
                  </a:cubicBezTo>
                  <a:cubicBezTo>
                    <a:pt x="5409" y="17847"/>
                    <a:pt x="5409" y="17847"/>
                    <a:pt x="5409" y="17847"/>
                  </a:cubicBezTo>
                  <a:cubicBezTo>
                    <a:pt x="5447" y="17866"/>
                    <a:pt x="5447" y="17866"/>
                    <a:pt x="5447" y="17866"/>
                  </a:cubicBezTo>
                  <a:cubicBezTo>
                    <a:pt x="5447" y="17847"/>
                    <a:pt x="5447" y="17847"/>
                    <a:pt x="5447" y="17847"/>
                  </a:cubicBezTo>
                  <a:cubicBezTo>
                    <a:pt x="5428" y="17847"/>
                    <a:pt x="5428" y="17847"/>
                    <a:pt x="5428" y="17847"/>
                  </a:cubicBezTo>
                  <a:cubicBezTo>
                    <a:pt x="5428" y="17828"/>
                    <a:pt x="5428" y="17828"/>
                    <a:pt x="5428" y="17828"/>
                  </a:cubicBezTo>
                  <a:cubicBezTo>
                    <a:pt x="5428" y="17809"/>
                    <a:pt x="5428" y="17809"/>
                    <a:pt x="5428" y="17809"/>
                  </a:cubicBezTo>
                  <a:cubicBezTo>
                    <a:pt x="5447" y="17809"/>
                    <a:pt x="5447" y="17809"/>
                    <a:pt x="5447" y="17809"/>
                  </a:cubicBezTo>
                  <a:cubicBezTo>
                    <a:pt x="5447" y="17828"/>
                    <a:pt x="5447" y="17828"/>
                    <a:pt x="5447" y="17828"/>
                  </a:cubicBezTo>
                  <a:cubicBezTo>
                    <a:pt x="5466" y="17847"/>
                    <a:pt x="5466" y="17847"/>
                    <a:pt x="5466" y="17847"/>
                  </a:cubicBezTo>
                  <a:cubicBezTo>
                    <a:pt x="5504" y="17847"/>
                    <a:pt x="5504" y="17847"/>
                    <a:pt x="5504" y="17847"/>
                  </a:cubicBezTo>
                  <a:cubicBezTo>
                    <a:pt x="5485" y="17809"/>
                    <a:pt x="5485" y="17809"/>
                    <a:pt x="5485" y="17809"/>
                  </a:cubicBezTo>
                  <a:cubicBezTo>
                    <a:pt x="5485" y="17790"/>
                    <a:pt x="5485" y="17790"/>
                    <a:pt x="5485" y="17790"/>
                  </a:cubicBezTo>
                  <a:cubicBezTo>
                    <a:pt x="5504" y="17809"/>
                    <a:pt x="5504" y="17809"/>
                    <a:pt x="5504" y="17809"/>
                  </a:cubicBezTo>
                  <a:cubicBezTo>
                    <a:pt x="5523" y="17828"/>
                    <a:pt x="5523" y="17828"/>
                    <a:pt x="5523" y="17828"/>
                  </a:cubicBezTo>
                  <a:cubicBezTo>
                    <a:pt x="5523" y="17809"/>
                    <a:pt x="5523" y="17809"/>
                    <a:pt x="5523" y="17809"/>
                  </a:cubicBezTo>
                  <a:cubicBezTo>
                    <a:pt x="5523" y="17771"/>
                    <a:pt x="5523" y="17771"/>
                    <a:pt x="5523" y="17771"/>
                  </a:cubicBezTo>
                  <a:cubicBezTo>
                    <a:pt x="5523" y="17733"/>
                    <a:pt x="5523" y="17733"/>
                    <a:pt x="5523" y="17733"/>
                  </a:cubicBezTo>
                  <a:cubicBezTo>
                    <a:pt x="5504" y="17714"/>
                    <a:pt x="5504" y="17714"/>
                    <a:pt x="5504" y="17714"/>
                  </a:cubicBezTo>
                  <a:cubicBezTo>
                    <a:pt x="5523" y="17695"/>
                    <a:pt x="5523" y="17695"/>
                    <a:pt x="5523" y="17695"/>
                  </a:cubicBezTo>
                  <a:cubicBezTo>
                    <a:pt x="5523" y="17676"/>
                    <a:pt x="5523" y="17676"/>
                    <a:pt x="5523" y="17676"/>
                  </a:cubicBezTo>
                  <a:cubicBezTo>
                    <a:pt x="5523" y="17657"/>
                    <a:pt x="5523" y="17657"/>
                    <a:pt x="5523" y="17657"/>
                  </a:cubicBezTo>
                  <a:cubicBezTo>
                    <a:pt x="5542" y="17638"/>
                    <a:pt x="5542" y="17638"/>
                    <a:pt x="5542" y="17638"/>
                  </a:cubicBezTo>
                  <a:cubicBezTo>
                    <a:pt x="5562" y="17600"/>
                    <a:pt x="5562" y="17600"/>
                    <a:pt x="5562" y="17600"/>
                  </a:cubicBezTo>
                  <a:cubicBezTo>
                    <a:pt x="5580" y="17581"/>
                    <a:pt x="5580" y="17581"/>
                    <a:pt x="5580" y="17581"/>
                  </a:cubicBezTo>
                  <a:cubicBezTo>
                    <a:pt x="5618" y="17524"/>
                    <a:pt x="5618" y="17524"/>
                    <a:pt x="5618" y="17524"/>
                  </a:cubicBezTo>
                  <a:cubicBezTo>
                    <a:pt x="5638" y="17505"/>
                    <a:pt x="5638" y="17505"/>
                    <a:pt x="5638" y="17505"/>
                  </a:cubicBezTo>
                  <a:cubicBezTo>
                    <a:pt x="5638" y="17466"/>
                    <a:pt x="5638" y="17466"/>
                    <a:pt x="5638" y="17466"/>
                  </a:cubicBezTo>
                  <a:cubicBezTo>
                    <a:pt x="5657" y="17447"/>
                    <a:pt x="5657" y="17447"/>
                    <a:pt x="5657" y="17447"/>
                  </a:cubicBezTo>
                  <a:cubicBezTo>
                    <a:pt x="5657" y="17428"/>
                    <a:pt x="5657" y="17428"/>
                    <a:pt x="5657" y="17428"/>
                  </a:cubicBezTo>
                  <a:cubicBezTo>
                    <a:pt x="5676" y="17409"/>
                    <a:pt x="5676" y="17409"/>
                    <a:pt x="5676" y="17409"/>
                  </a:cubicBezTo>
                  <a:cubicBezTo>
                    <a:pt x="5694" y="17390"/>
                    <a:pt x="5694" y="17390"/>
                    <a:pt x="5694" y="17390"/>
                  </a:cubicBezTo>
                  <a:cubicBezTo>
                    <a:pt x="5694" y="17371"/>
                    <a:pt x="5694" y="17371"/>
                    <a:pt x="5694" y="17371"/>
                  </a:cubicBezTo>
                  <a:cubicBezTo>
                    <a:pt x="5714" y="17352"/>
                    <a:pt x="5714" y="17352"/>
                    <a:pt x="5714" y="17352"/>
                  </a:cubicBezTo>
                  <a:cubicBezTo>
                    <a:pt x="5714" y="17333"/>
                    <a:pt x="5714" y="17333"/>
                    <a:pt x="5714" y="17333"/>
                  </a:cubicBezTo>
                  <a:cubicBezTo>
                    <a:pt x="5733" y="17314"/>
                    <a:pt x="5733" y="17314"/>
                    <a:pt x="5733" y="17314"/>
                  </a:cubicBezTo>
                  <a:cubicBezTo>
                    <a:pt x="5752" y="17295"/>
                    <a:pt x="5752" y="17295"/>
                    <a:pt x="5752" y="17295"/>
                  </a:cubicBezTo>
                  <a:cubicBezTo>
                    <a:pt x="5752" y="17276"/>
                    <a:pt x="5752" y="17276"/>
                    <a:pt x="5752" y="17276"/>
                  </a:cubicBezTo>
                  <a:cubicBezTo>
                    <a:pt x="5752" y="17257"/>
                    <a:pt x="5752" y="17257"/>
                    <a:pt x="5752" y="17257"/>
                  </a:cubicBezTo>
                  <a:cubicBezTo>
                    <a:pt x="5771" y="17219"/>
                    <a:pt x="5771" y="17219"/>
                    <a:pt x="5771" y="17219"/>
                  </a:cubicBezTo>
                  <a:cubicBezTo>
                    <a:pt x="5790" y="17180"/>
                    <a:pt x="5790" y="17180"/>
                    <a:pt x="5790" y="17180"/>
                  </a:cubicBezTo>
                  <a:cubicBezTo>
                    <a:pt x="5809" y="17162"/>
                    <a:pt x="5809" y="17162"/>
                    <a:pt x="5809" y="17162"/>
                  </a:cubicBezTo>
                  <a:cubicBezTo>
                    <a:pt x="5828" y="17162"/>
                    <a:pt x="5828" y="17162"/>
                    <a:pt x="5828" y="17162"/>
                  </a:cubicBezTo>
                  <a:cubicBezTo>
                    <a:pt x="5847" y="17143"/>
                    <a:pt x="5847" y="17143"/>
                    <a:pt x="5847" y="17143"/>
                  </a:cubicBezTo>
                  <a:cubicBezTo>
                    <a:pt x="5847" y="17124"/>
                    <a:pt x="5847" y="17124"/>
                    <a:pt x="5847" y="17124"/>
                  </a:cubicBezTo>
                  <a:cubicBezTo>
                    <a:pt x="5866" y="17124"/>
                    <a:pt x="5866" y="17124"/>
                    <a:pt x="5866" y="17124"/>
                  </a:cubicBezTo>
                  <a:cubicBezTo>
                    <a:pt x="5885" y="17104"/>
                    <a:pt x="5885" y="17104"/>
                    <a:pt x="5885" y="17104"/>
                  </a:cubicBezTo>
                  <a:cubicBezTo>
                    <a:pt x="5904" y="17085"/>
                    <a:pt x="5904" y="17085"/>
                    <a:pt x="5904" y="17085"/>
                  </a:cubicBezTo>
                  <a:cubicBezTo>
                    <a:pt x="5904" y="17066"/>
                    <a:pt x="5904" y="17066"/>
                    <a:pt x="5904" y="17066"/>
                  </a:cubicBezTo>
                  <a:cubicBezTo>
                    <a:pt x="5904" y="17048"/>
                    <a:pt x="5904" y="17048"/>
                    <a:pt x="5904" y="17048"/>
                  </a:cubicBezTo>
                  <a:cubicBezTo>
                    <a:pt x="5923" y="17028"/>
                    <a:pt x="5923" y="17028"/>
                    <a:pt x="5923" y="17028"/>
                  </a:cubicBezTo>
                  <a:cubicBezTo>
                    <a:pt x="5923" y="16990"/>
                    <a:pt x="5923" y="16990"/>
                    <a:pt x="5923" y="16990"/>
                  </a:cubicBezTo>
                  <a:cubicBezTo>
                    <a:pt x="5943" y="16952"/>
                    <a:pt x="5943" y="16952"/>
                    <a:pt x="5943" y="16952"/>
                  </a:cubicBezTo>
                  <a:cubicBezTo>
                    <a:pt x="5943" y="16914"/>
                    <a:pt x="5943" y="16914"/>
                    <a:pt x="5943" y="16914"/>
                  </a:cubicBezTo>
                  <a:cubicBezTo>
                    <a:pt x="5961" y="16876"/>
                    <a:pt x="5961" y="16876"/>
                    <a:pt x="5961" y="16876"/>
                  </a:cubicBezTo>
                  <a:cubicBezTo>
                    <a:pt x="5980" y="16838"/>
                    <a:pt x="5980" y="16838"/>
                    <a:pt x="5980" y="16838"/>
                  </a:cubicBezTo>
                  <a:cubicBezTo>
                    <a:pt x="5999" y="16819"/>
                    <a:pt x="5999" y="16819"/>
                    <a:pt x="5999" y="16819"/>
                  </a:cubicBezTo>
                  <a:cubicBezTo>
                    <a:pt x="5999" y="16799"/>
                    <a:pt x="5999" y="16799"/>
                    <a:pt x="5999" y="16799"/>
                  </a:cubicBezTo>
                  <a:cubicBezTo>
                    <a:pt x="6019" y="16762"/>
                    <a:pt x="6019" y="16762"/>
                    <a:pt x="6019" y="16762"/>
                  </a:cubicBezTo>
                  <a:cubicBezTo>
                    <a:pt x="6075" y="16685"/>
                    <a:pt x="6075" y="16685"/>
                    <a:pt x="6075" y="16685"/>
                  </a:cubicBezTo>
                  <a:cubicBezTo>
                    <a:pt x="6095" y="16667"/>
                    <a:pt x="6095" y="16667"/>
                    <a:pt x="6095" y="16667"/>
                  </a:cubicBezTo>
                  <a:cubicBezTo>
                    <a:pt x="6114" y="16628"/>
                    <a:pt x="6114" y="16628"/>
                    <a:pt x="6114" y="16628"/>
                  </a:cubicBezTo>
                  <a:cubicBezTo>
                    <a:pt x="6133" y="16609"/>
                    <a:pt x="6133" y="16609"/>
                    <a:pt x="6133" y="16609"/>
                  </a:cubicBezTo>
                  <a:cubicBezTo>
                    <a:pt x="6152" y="16590"/>
                    <a:pt x="6152" y="16590"/>
                    <a:pt x="6152" y="16590"/>
                  </a:cubicBezTo>
                  <a:cubicBezTo>
                    <a:pt x="6171" y="16571"/>
                    <a:pt x="6171" y="16571"/>
                    <a:pt x="6171" y="16571"/>
                  </a:cubicBezTo>
                  <a:cubicBezTo>
                    <a:pt x="6190" y="16552"/>
                    <a:pt x="6190" y="16552"/>
                    <a:pt x="6190" y="16552"/>
                  </a:cubicBezTo>
                  <a:cubicBezTo>
                    <a:pt x="6190" y="16533"/>
                    <a:pt x="6190" y="16533"/>
                    <a:pt x="6190" y="16533"/>
                  </a:cubicBezTo>
                  <a:cubicBezTo>
                    <a:pt x="6171" y="16495"/>
                    <a:pt x="6171" y="16495"/>
                    <a:pt x="6171" y="16495"/>
                  </a:cubicBezTo>
                  <a:cubicBezTo>
                    <a:pt x="6152" y="16495"/>
                    <a:pt x="6152" y="16495"/>
                    <a:pt x="6152" y="16495"/>
                  </a:cubicBezTo>
                  <a:cubicBezTo>
                    <a:pt x="6095" y="16457"/>
                    <a:pt x="6095" y="16457"/>
                    <a:pt x="6095" y="16457"/>
                  </a:cubicBezTo>
                  <a:cubicBezTo>
                    <a:pt x="6038" y="16400"/>
                    <a:pt x="6038" y="16400"/>
                    <a:pt x="6038" y="16400"/>
                  </a:cubicBezTo>
                  <a:cubicBezTo>
                    <a:pt x="5904" y="16266"/>
                    <a:pt x="5904" y="16266"/>
                    <a:pt x="5904" y="16266"/>
                  </a:cubicBezTo>
                  <a:cubicBezTo>
                    <a:pt x="5866" y="16228"/>
                    <a:pt x="5866" y="16228"/>
                    <a:pt x="5866" y="16228"/>
                  </a:cubicBezTo>
                  <a:cubicBezTo>
                    <a:pt x="6075" y="16000"/>
                    <a:pt x="6075" y="16000"/>
                    <a:pt x="6075" y="16000"/>
                  </a:cubicBezTo>
                  <a:cubicBezTo>
                    <a:pt x="6228" y="15828"/>
                    <a:pt x="6228" y="15828"/>
                    <a:pt x="6228" y="15828"/>
                  </a:cubicBezTo>
                  <a:cubicBezTo>
                    <a:pt x="6247" y="15809"/>
                    <a:pt x="6247" y="15809"/>
                    <a:pt x="6247" y="15809"/>
                  </a:cubicBezTo>
                  <a:cubicBezTo>
                    <a:pt x="6266" y="15828"/>
                    <a:pt x="6266" y="15828"/>
                    <a:pt x="6266" y="15828"/>
                  </a:cubicBezTo>
                  <a:cubicBezTo>
                    <a:pt x="6304" y="15847"/>
                    <a:pt x="6304" y="15847"/>
                    <a:pt x="6304" y="15847"/>
                  </a:cubicBezTo>
                  <a:cubicBezTo>
                    <a:pt x="6304" y="15866"/>
                    <a:pt x="6304" y="15866"/>
                    <a:pt x="6304" y="15866"/>
                  </a:cubicBezTo>
                  <a:cubicBezTo>
                    <a:pt x="6342" y="15885"/>
                    <a:pt x="6342" y="15885"/>
                    <a:pt x="6342" y="15885"/>
                  </a:cubicBezTo>
                  <a:cubicBezTo>
                    <a:pt x="6342" y="15905"/>
                    <a:pt x="6342" y="15905"/>
                    <a:pt x="6342" y="15905"/>
                  </a:cubicBezTo>
                  <a:cubicBezTo>
                    <a:pt x="6361" y="15905"/>
                    <a:pt x="6361" y="15905"/>
                    <a:pt x="6361" y="15905"/>
                  </a:cubicBezTo>
                  <a:cubicBezTo>
                    <a:pt x="6361" y="15924"/>
                    <a:pt x="6361" y="15924"/>
                    <a:pt x="6361" y="15924"/>
                  </a:cubicBezTo>
                  <a:cubicBezTo>
                    <a:pt x="6380" y="15924"/>
                    <a:pt x="6380" y="15924"/>
                    <a:pt x="6380" y="15924"/>
                  </a:cubicBezTo>
                  <a:cubicBezTo>
                    <a:pt x="6400" y="15942"/>
                    <a:pt x="6400" y="15942"/>
                    <a:pt x="6400" y="15942"/>
                  </a:cubicBezTo>
                  <a:cubicBezTo>
                    <a:pt x="6438" y="15961"/>
                    <a:pt x="6438" y="15961"/>
                    <a:pt x="6438" y="15961"/>
                  </a:cubicBezTo>
                  <a:cubicBezTo>
                    <a:pt x="6456" y="15981"/>
                    <a:pt x="6456" y="15981"/>
                    <a:pt x="6456" y="15981"/>
                  </a:cubicBezTo>
                  <a:cubicBezTo>
                    <a:pt x="6495" y="16019"/>
                    <a:pt x="6495" y="16019"/>
                    <a:pt x="6495" y="16019"/>
                  </a:cubicBezTo>
                  <a:cubicBezTo>
                    <a:pt x="6514" y="16038"/>
                    <a:pt x="6514" y="16038"/>
                    <a:pt x="6514" y="16038"/>
                  </a:cubicBezTo>
                  <a:cubicBezTo>
                    <a:pt x="6552" y="15981"/>
                    <a:pt x="6552" y="15981"/>
                    <a:pt x="6552" y="15981"/>
                  </a:cubicBezTo>
                  <a:cubicBezTo>
                    <a:pt x="6571" y="15981"/>
                    <a:pt x="6571" y="15981"/>
                    <a:pt x="6571" y="15981"/>
                  </a:cubicBezTo>
                  <a:cubicBezTo>
                    <a:pt x="6590" y="15981"/>
                    <a:pt x="6590" y="15981"/>
                    <a:pt x="6590" y="15981"/>
                  </a:cubicBezTo>
                  <a:cubicBezTo>
                    <a:pt x="6628" y="16000"/>
                    <a:pt x="6628" y="16000"/>
                    <a:pt x="6628" y="16000"/>
                  </a:cubicBezTo>
                  <a:cubicBezTo>
                    <a:pt x="6609" y="16000"/>
                    <a:pt x="6609" y="16000"/>
                    <a:pt x="6609" y="16000"/>
                  </a:cubicBezTo>
                  <a:cubicBezTo>
                    <a:pt x="6590" y="16038"/>
                    <a:pt x="6590" y="16038"/>
                    <a:pt x="6590" y="16038"/>
                  </a:cubicBezTo>
                  <a:cubicBezTo>
                    <a:pt x="6590" y="16057"/>
                    <a:pt x="6590" y="16057"/>
                    <a:pt x="6590" y="16057"/>
                  </a:cubicBezTo>
                  <a:cubicBezTo>
                    <a:pt x="6609" y="16057"/>
                    <a:pt x="6609" y="16057"/>
                    <a:pt x="6609" y="16057"/>
                  </a:cubicBezTo>
                  <a:cubicBezTo>
                    <a:pt x="6647" y="16057"/>
                    <a:pt x="6647" y="16057"/>
                    <a:pt x="6647" y="16057"/>
                  </a:cubicBezTo>
                  <a:cubicBezTo>
                    <a:pt x="6705" y="16038"/>
                    <a:pt x="6705" y="16038"/>
                    <a:pt x="6705" y="16038"/>
                  </a:cubicBezTo>
                  <a:cubicBezTo>
                    <a:pt x="6761" y="16038"/>
                    <a:pt x="6761" y="16038"/>
                    <a:pt x="6761" y="16038"/>
                  </a:cubicBezTo>
                  <a:cubicBezTo>
                    <a:pt x="6800" y="16038"/>
                    <a:pt x="6800" y="16038"/>
                    <a:pt x="6800" y="16038"/>
                  </a:cubicBezTo>
                  <a:cubicBezTo>
                    <a:pt x="6800" y="16019"/>
                    <a:pt x="6800" y="16019"/>
                    <a:pt x="6800" y="16019"/>
                  </a:cubicBezTo>
                  <a:cubicBezTo>
                    <a:pt x="6800" y="15981"/>
                    <a:pt x="6800" y="15981"/>
                    <a:pt x="6800" y="15981"/>
                  </a:cubicBezTo>
                  <a:cubicBezTo>
                    <a:pt x="6818" y="15981"/>
                    <a:pt x="6818" y="15981"/>
                    <a:pt x="6818" y="15981"/>
                  </a:cubicBezTo>
                  <a:cubicBezTo>
                    <a:pt x="6818" y="16000"/>
                    <a:pt x="6818" y="16000"/>
                    <a:pt x="6818" y="16000"/>
                  </a:cubicBezTo>
                  <a:cubicBezTo>
                    <a:pt x="6837" y="16000"/>
                    <a:pt x="6837" y="16000"/>
                    <a:pt x="6837" y="16000"/>
                  </a:cubicBezTo>
                  <a:cubicBezTo>
                    <a:pt x="6876" y="16019"/>
                    <a:pt x="6876" y="16019"/>
                    <a:pt x="6876" y="16019"/>
                  </a:cubicBezTo>
                  <a:cubicBezTo>
                    <a:pt x="6876" y="16057"/>
                    <a:pt x="6876" y="16057"/>
                    <a:pt x="6876" y="16057"/>
                  </a:cubicBezTo>
                  <a:cubicBezTo>
                    <a:pt x="6876" y="16095"/>
                    <a:pt x="6876" y="16095"/>
                    <a:pt x="6876" y="16095"/>
                  </a:cubicBezTo>
                  <a:cubicBezTo>
                    <a:pt x="6857" y="16171"/>
                    <a:pt x="6857" y="16171"/>
                    <a:pt x="6857" y="16171"/>
                  </a:cubicBezTo>
                  <a:cubicBezTo>
                    <a:pt x="6857" y="16247"/>
                    <a:pt x="6857" y="16247"/>
                    <a:pt x="6857" y="16247"/>
                  </a:cubicBezTo>
                  <a:cubicBezTo>
                    <a:pt x="6857" y="16286"/>
                    <a:pt x="6857" y="16286"/>
                    <a:pt x="6857" y="16286"/>
                  </a:cubicBezTo>
                  <a:cubicBezTo>
                    <a:pt x="6857" y="16323"/>
                    <a:pt x="6857" y="16323"/>
                    <a:pt x="6857" y="16323"/>
                  </a:cubicBezTo>
                  <a:cubicBezTo>
                    <a:pt x="6857" y="16342"/>
                    <a:pt x="6857" y="16342"/>
                    <a:pt x="6857" y="16342"/>
                  </a:cubicBezTo>
                  <a:cubicBezTo>
                    <a:pt x="6857" y="16362"/>
                    <a:pt x="6857" y="16362"/>
                    <a:pt x="6857" y="16362"/>
                  </a:cubicBezTo>
                  <a:cubicBezTo>
                    <a:pt x="6857" y="16381"/>
                    <a:pt x="6857" y="16381"/>
                    <a:pt x="6857" y="16381"/>
                  </a:cubicBezTo>
                  <a:cubicBezTo>
                    <a:pt x="6876" y="16381"/>
                    <a:pt x="6876" y="16381"/>
                    <a:pt x="6876" y="16381"/>
                  </a:cubicBezTo>
                  <a:cubicBezTo>
                    <a:pt x="6876" y="16400"/>
                    <a:pt x="6876" y="16400"/>
                    <a:pt x="6876" y="16400"/>
                  </a:cubicBezTo>
                  <a:cubicBezTo>
                    <a:pt x="6895" y="16400"/>
                    <a:pt x="6895" y="16400"/>
                    <a:pt x="6895" y="16400"/>
                  </a:cubicBezTo>
                  <a:cubicBezTo>
                    <a:pt x="6914" y="16418"/>
                    <a:pt x="6914" y="16418"/>
                    <a:pt x="6914" y="16418"/>
                  </a:cubicBezTo>
                  <a:cubicBezTo>
                    <a:pt x="6933" y="16438"/>
                    <a:pt x="6933" y="16438"/>
                    <a:pt x="6933" y="16438"/>
                  </a:cubicBezTo>
                  <a:cubicBezTo>
                    <a:pt x="6952" y="16476"/>
                    <a:pt x="6952" y="16476"/>
                    <a:pt x="6952" y="16476"/>
                  </a:cubicBezTo>
                  <a:cubicBezTo>
                    <a:pt x="6971" y="16552"/>
                    <a:pt x="6971" y="16552"/>
                    <a:pt x="6971" y="16552"/>
                  </a:cubicBezTo>
                  <a:cubicBezTo>
                    <a:pt x="7009" y="16723"/>
                    <a:pt x="7009" y="16723"/>
                    <a:pt x="7009" y="16723"/>
                  </a:cubicBezTo>
                  <a:cubicBezTo>
                    <a:pt x="7047" y="16799"/>
                    <a:pt x="7047" y="16799"/>
                    <a:pt x="7047" y="16799"/>
                  </a:cubicBezTo>
                  <a:cubicBezTo>
                    <a:pt x="7066" y="16914"/>
                    <a:pt x="7066" y="16914"/>
                    <a:pt x="7066" y="16914"/>
                  </a:cubicBezTo>
                  <a:cubicBezTo>
                    <a:pt x="7085" y="16990"/>
                    <a:pt x="7085" y="16990"/>
                    <a:pt x="7085" y="16990"/>
                  </a:cubicBezTo>
                  <a:cubicBezTo>
                    <a:pt x="7123" y="17124"/>
                    <a:pt x="7123" y="17124"/>
                    <a:pt x="7123" y="17124"/>
                  </a:cubicBezTo>
                  <a:cubicBezTo>
                    <a:pt x="7142" y="17162"/>
                    <a:pt x="7142" y="17162"/>
                    <a:pt x="7142" y="17162"/>
                  </a:cubicBezTo>
                  <a:cubicBezTo>
                    <a:pt x="7162" y="17180"/>
                    <a:pt x="7162" y="17180"/>
                    <a:pt x="7162" y="17180"/>
                  </a:cubicBezTo>
                  <a:cubicBezTo>
                    <a:pt x="7238" y="17143"/>
                    <a:pt x="7238" y="17143"/>
                    <a:pt x="7238" y="17143"/>
                  </a:cubicBezTo>
                  <a:cubicBezTo>
                    <a:pt x="7314" y="17124"/>
                    <a:pt x="7314" y="17124"/>
                    <a:pt x="7314" y="17124"/>
                  </a:cubicBezTo>
                  <a:cubicBezTo>
                    <a:pt x="7390" y="17085"/>
                    <a:pt x="7390" y="17085"/>
                    <a:pt x="7390" y="17085"/>
                  </a:cubicBezTo>
                  <a:cubicBezTo>
                    <a:pt x="7428" y="17066"/>
                    <a:pt x="7428" y="17066"/>
                    <a:pt x="7428" y="17066"/>
                  </a:cubicBezTo>
                  <a:cubicBezTo>
                    <a:pt x="7485" y="17048"/>
                    <a:pt x="7485" y="17048"/>
                    <a:pt x="7485" y="17048"/>
                  </a:cubicBezTo>
                  <a:cubicBezTo>
                    <a:pt x="7562" y="17028"/>
                    <a:pt x="7562" y="17028"/>
                    <a:pt x="7562" y="17028"/>
                  </a:cubicBezTo>
                  <a:cubicBezTo>
                    <a:pt x="7638" y="16990"/>
                    <a:pt x="7638" y="16990"/>
                    <a:pt x="7638" y="16990"/>
                  </a:cubicBezTo>
                  <a:cubicBezTo>
                    <a:pt x="7714" y="16971"/>
                    <a:pt x="7714" y="16971"/>
                    <a:pt x="7714" y="16971"/>
                  </a:cubicBezTo>
                  <a:cubicBezTo>
                    <a:pt x="7790" y="16952"/>
                    <a:pt x="7790" y="16952"/>
                    <a:pt x="7790" y="16952"/>
                  </a:cubicBezTo>
                  <a:cubicBezTo>
                    <a:pt x="7847" y="16933"/>
                    <a:pt x="7847" y="16933"/>
                    <a:pt x="7847" y="16933"/>
                  </a:cubicBezTo>
                  <a:cubicBezTo>
                    <a:pt x="7885" y="16914"/>
                    <a:pt x="7885" y="16914"/>
                    <a:pt x="7885" y="16914"/>
                  </a:cubicBezTo>
                  <a:cubicBezTo>
                    <a:pt x="7904" y="16895"/>
                    <a:pt x="7904" y="16895"/>
                    <a:pt x="7904" y="16895"/>
                  </a:cubicBezTo>
                  <a:cubicBezTo>
                    <a:pt x="7942" y="16895"/>
                    <a:pt x="7942" y="16895"/>
                    <a:pt x="7942" y="16895"/>
                  </a:cubicBezTo>
                  <a:cubicBezTo>
                    <a:pt x="7980" y="16876"/>
                    <a:pt x="7980" y="16876"/>
                    <a:pt x="7980" y="16876"/>
                  </a:cubicBezTo>
                  <a:cubicBezTo>
                    <a:pt x="8000" y="16857"/>
                    <a:pt x="8000" y="16857"/>
                    <a:pt x="8000" y="16857"/>
                  </a:cubicBezTo>
                  <a:cubicBezTo>
                    <a:pt x="8019" y="16838"/>
                    <a:pt x="8019" y="16838"/>
                    <a:pt x="8019" y="16838"/>
                  </a:cubicBezTo>
                  <a:cubicBezTo>
                    <a:pt x="8056" y="16819"/>
                    <a:pt x="8056" y="16819"/>
                    <a:pt x="8056" y="16819"/>
                  </a:cubicBezTo>
                  <a:cubicBezTo>
                    <a:pt x="8095" y="16799"/>
                    <a:pt x="8095" y="16799"/>
                    <a:pt x="8095" y="16799"/>
                  </a:cubicBezTo>
                  <a:cubicBezTo>
                    <a:pt x="8152" y="16781"/>
                    <a:pt x="8152" y="16781"/>
                    <a:pt x="8152" y="16781"/>
                  </a:cubicBezTo>
                  <a:cubicBezTo>
                    <a:pt x="8209" y="16743"/>
                    <a:pt x="8209" y="16743"/>
                    <a:pt x="8209" y="16743"/>
                  </a:cubicBezTo>
                  <a:cubicBezTo>
                    <a:pt x="8247" y="16723"/>
                    <a:pt x="8247" y="16723"/>
                    <a:pt x="8247" y="16723"/>
                  </a:cubicBezTo>
                  <a:cubicBezTo>
                    <a:pt x="8266" y="16704"/>
                    <a:pt x="8266" y="16704"/>
                    <a:pt x="8266" y="16704"/>
                  </a:cubicBezTo>
                  <a:cubicBezTo>
                    <a:pt x="8342" y="16667"/>
                    <a:pt x="8342" y="16667"/>
                    <a:pt x="8342" y="16667"/>
                  </a:cubicBezTo>
                  <a:cubicBezTo>
                    <a:pt x="8361" y="16647"/>
                    <a:pt x="8361" y="16647"/>
                    <a:pt x="8361" y="16647"/>
                  </a:cubicBezTo>
                  <a:cubicBezTo>
                    <a:pt x="8437" y="16609"/>
                    <a:pt x="8437" y="16609"/>
                    <a:pt x="8437" y="16609"/>
                  </a:cubicBezTo>
                  <a:cubicBezTo>
                    <a:pt x="8514" y="16571"/>
                    <a:pt x="8514" y="16571"/>
                    <a:pt x="8514" y="16571"/>
                  </a:cubicBezTo>
                  <a:cubicBezTo>
                    <a:pt x="8533" y="16571"/>
                    <a:pt x="8533" y="16571"/>
                    <a:pt x="8533" y="16571"/>
                  </a:cubicBezTo>
                  <a:cubicBezTo>
                    <a:pt x="8533" y="16552"/>
                    <a:pt x="8533" y="16552"/>
                    <a:pt x="8533" y="16552"/>
                  </a:cubicBezTo>
                  <a:cubicBezTo>
                    <a:pt x="8552" y="16533"/>
                    <a:pt x="8552" y="16533"/>
                    <a:pt x="8552" y="16533"/>
                  </a:cubicBezTo>
                  <a:cubicBezTo>
                    <a:pt x="8552" y="16514"/>
                    <a:pt x="8552" y="16514"/>
                    <a:pt x="8552" y="16514"/>
                  </a:cubicBezTo>
                  <a:cubicBezTo>
                    <a:pt x="8533" y="16495"/>
                    <a:pt x="8533" y="16495"/>
                    <a:pt x="8533" y="16495"/>
                  </a:cubicBezTo>
                  <a:cubicBezTo>
                    <a:pt x="8533" y="16476"/>
                    <a:pt x="8533" y="16476"/>
                    <a:pt x="8533" y="16476"/>
                  </a:cubicBezTo>
                  <a:cubicBezTo>
                    <a:pt x="8514" y="16457"/>
                    <a:pt x="8514" y="16457"/>
                    <a:pt x="8514" y="16457"/>
                  </a:cubicBezTo>
                  <a:cubicBezTo>
                    <a:pt x="8476" y="16438"/>
                    <a:pt x="8476" y="16438"/>
                    <a:pt x="8476" y="16438"/>
                  </a:cubicBezTo>
                  <a:cubicBezTo>
                    <a:pt x="8457" y="16418"/>
                    <a:pt x="8457" y="16418"/>
                    <a:pt x="8457" y="16418"/>
                  </a:cubicBezTo>
                  <a:cubicBezTo>
                    <a:pt x="8437" y="16418"/>
                    <a:pt x="8437" y="16418"/>
                    <a:pt x="8437" y="16418"/>
                  </a:cubicBezTo>
                  <a:cubicBezTo>
                    <a:pt x="8400" y="16400"/>
                    <a:pt x="8400" y="16400"/>
                    <a:pt x="8400" y="16400"/>
                  </a:cubicBezTo>
                  <a:cubicBezTo>
                    <a:pt x="8342" y="16362"/>
                    <a:pt x="8342" y="16362"/>
                    <a:pt x="8342" y="16362"/>
                  </a:cubicBezTo>
                  <a:cubicBezTo>
                    <a:pt x="8228" y="16286"/>
                    <a:pt x="8228" y="16286"/>
                    <a:pt x="8228" y="16286"/>
                  </a:cubicBezTo>
                  <a:cubicBezTo>
                    <a:pt x="8133" y="16247"/>
                    <a:pt x="8133" y="16247"/>
                    <a:pt x="8133" y="16247"/>
                  </a:cubicBezTo>
                  <a:cubicBezTo>
                    <a:pt x="7980" y="16152"/>
                    <a:pt x="7980" y="16152"/>
                    <a:pt x="7980" y="16152"/>
                  </a:cubicBezTo>
                  <a:cubicBezTo>
                    <a:pt x="7904" y="16114"/>
                    <a:pt x="7904" y="16114"/>
                    <a:pt x="7904" y="16114"/>
                  </a:cubicBezTo>
                  <a:cubicBezTo>
                    <a:pt x="7790" y="16057"/>
                    <a:pt x="7790" y="16057"/>
                    <a:pt x="7790" y="16057"/>
                  </a:cubicBezTo>
                  <a:cubicBezTo>
                    <a:pt x="7809" y="16019"/>
                    <a:pt x="7809" y="16019"/>
                    <a:pt x="7809" y="16019"/>
                  </a:cubicBezTo>
                  <a:cubicBezTo>
                    <a:pt x="7828" y="15981"/>
                    <a:pt x="7828" y="15981"/>
                    <a:pt x="7828" y="15981"/>
                  </a:cubicBezTo>
                  <a:cubicBezTo>
                    <a:pt x="7847" y="15961"/>
                    <a:pt x="7847" y="15961"/>
                    <a:pt x="7847" y="15961"/>
                  </a:cubicBezTo>
                  <a:cubicBezTo>
                    <a:pt x="7847" y="15905"/>
                    <a:pt x="7847" y="15905"/>
                    <a:pt x="7847" y="15905"/>
                  </a:cubicBezTo>
                  <a:cubicBezTo>
                    <a:pt x="7866" y="15905"/>
                    <a:pt x="7866" y="15905"/>
                    <a:pt x="7866" y="15905"/>
                  </a:cubicBezTo>
                  <a:cubicBezTo>
                    <a:pt x="7885" y="15885"/>
                    <a:pt x="7885" y="15885"/>
                    <a:pt x="7885" y="15885"/>
                  </a:cubicBezTo>
                  <a:cubicBezTo>
                    <a:pt x="7885" y="15866"/>
                    <a:pt x="7885" y="15866"/>
                    <a:pt x="7885" y="15866"/>
                  </a:cubicBezTo>
                  <a:cubicBezTo>
                    <a:pt x="7924" y="15809"/>
                    <a:pt x="7924" y="15809"/>
                    <a:pt x="7924" y="15809"/>
                  </a:cubicBezTo>
                  <a:cubicBezTo>
                    <a:pt x="7961" y="15790"/>
                    <a:pt x="7961" y="15790"/>
                    <a:pt x="7961" y="15790"/>
                  </a:cubicBezTo>
                  <a:cubicBezTo>
                    <a:pt x="7980" y="15790"/>
                    <a:pt x="7980" y="15790"/>
                    <a:pt x="7980" y="15790"/>
                  </a:cubicBezTo>
                  <a:cubicBezTo>
                    <a:pt x="8019" y="15809"/>
                    <a:pt x="8019" y="15809"/>
                    <a:pt x="8019" y="15809"/>
                  </a:cubicBezTo>
                  <a:cubicBezTo>
                    <a:pt x="8038" y="15809"/>
                    <a:pt x="8038" y="15809"/>
                    <a:pt x="8038" y="15809"/>
                  </a:cubicBezTo>
                  <a:cubicBezTo>
                    <a:pt x="8056" y="15828"/>
                    <a:pt x="8056" y="15828"/>
                    <a:pt x="8056" y="15828"/>
                  </a:cubicBezTo>
                  <a:cubicBezTo>
                    <a:pt x="8095" y="15866"/>
                    <a:pt x="8095" y="15866"/>
                    <a:pt x="8095" y="15866"/>
                  </a:cubicBezTo>
                  <a:cubicBezTo>
                    <a:pt x="8114" y="15866"/>
                    <a:pt x="8114" y="15866"/>
                    <a:pt x="8114" y="15866"/>
                  </a:cubicBezTo>
                  <a:cubicBezTo>
                    <a:pt x="8133" y="15866"/>
                    <a:pt x="8133" y="15866"/>
                    <a:pt x="8133" y="15866"/>
                  </a:cubicBezTo>
                  <a:cubicBezTo>
                    <a:pt x="8152" y="15828"/>
                    <a:pt x="8152" y="15828"/>
                    <a:pt x="8152" y="15828"/>
                  </a:cubicBezTo>
                  <a:cubicBezTo>
                    <a:pt x="8190" y="15771"/>
                    <a:pt x="8190" y="15771"/>
                    <a:pt x="8190" y="15771"/>
                  </a:cubicBezTo>
                  <a:cubicBezTo>
                    <a:pt x="8228" y="15714"/>
                    <a:pt x="8228" y="15714"/>
                    <a:pt x="8228" y="15714"/>
                  </a:cubicBezTo>
                  <a:cubicBezTo>
                    <a:pt x="8266" y="15733"/>
                    <a:pt x="8266" y="15733"/>
                    <a:pt x="8266" y="15733"/>
                  </a:cubicBezTo>
                  <a:cubicBezTo>
                    <a:pt x="8266" y="15752"/>
                    <a:pt x="8266" y="15752"/>
                    <a:pt x="8266" y="15752"/>
                  </a:cubicBezTo>
                  <a:cubicBezTo>
                    <a:pt x="8266" y="15771"/>
                    <a:pt x="8266" y="15771"/>
                    <a:pt x="8266" y="15771"/>
                  </a:cubicBezTo>
                  <a:cubicBezTo>
                    <a:pt x="8285" y="15790"/>
                    <a:pt x="8285" y="15790"/>
                    <a:pt x="8285" y="15790"/>
                  </a:cubicBezTo>
                  <a:cubicBezTo>
                    <a:pt x="8285" y="15809"/>
                    <a:pt x="8285" y="15809"/>
                    <a:pt x="8285" y="15809"/>
                  </a:cubicBezTo>
                  <a:cubicBezTo>
                    <a:pt x="8285" y="15847"/>
                    <a:pt x="8285" y="15847"/>
                    <a:pt x="8285" y="15847"/>
                  </a:cubicBezTo>
                  <a:cubicBezTo>
                    <a:pt x="8285" y="15885"/>
                    <a:pt x="8285" y="15885"/>
                    <a:pt x="8285" y="15885"/>
                  </a:cubicBezTo>
                  <a:cubicBezTo>
                    <a:pt x="8285" y="15905"/>
                    <a:pt x="8285" y="15905"/>
                    <a:pt x="8285" y="15905"/>
                  </a:cubicBezTo>
                  <a:cubicBezTo>
                    <a:pt x="8305" y="15924"/>
                    <a:pt x="8305" y="15924"/>
                    <a:pt x="8305" y="15924"/>
                  </a:cubicBezTo>
                  <a:cubicBezTo>
                    <a:pt x="8305" y="15942"/>
                    <a:pt x="8305" y="15942"/>
                    <a:pt x="8305" y="15942"/>
                  </a:cubicBezTo>
                  <a:cubicBezTo>
                    <a:pt x="8342" y="15961"/>
                    <a:pt x="8342" y="15961"/>
                    <a:pt x="8342" y="15961"/>
                  </a:cubicBezTo>
                  <a:cubicBezTo>
                    <a:pt x="8361" y="15981"/>
                    <a:pt x="8361" y="15981"/>
                    <a:pt x="8361" y="15981"/>
                  </a:cubicBezTo>
                  <a:cubicBezTo>
                    <a:pt x="8400" y="16000"/>
                    <a:pt x="8400" y="16000"/>
                    <a:pt x="8400" y="16000"/>
                  </a:cubicBezTo>
                  <a:cubicBezTo>
                    <a:pt x="8437" y="16019"/>
                    <a:pt x="8437" y="16019"/>
                    <a:pt x="8437" y="16019"/>
                  </a:cubicBezTo>
                  <a:cubicBezTo>
                    <a:pt x="8476" y="16038"/>
                    <a:pt x="8476" y="16038"/>
                    <a:pt x="8476" y="16038"/>
                  </a:cubicBezTo>
                  <a:cubicBezTo>
                    <a:pt x="8533" y="16076"/>
                    <a:pt x="8533" y="16076"/>
                    <a:pt x="8533" y="16076"/>
                  </a:cubicBezTo>
                  <a:cubicBezTo>
                    <a:pt x="8571" y="16095"/>
                    <a:pt x="8571" y="16095"/>
                    <a:pt x="8571" y="16095"/>
                  </a:cubicBezTo>
                  <a:cubicBezTo>
                    <a:pt x="8628" y="16133"/>
                    <a:pt x="8628" y="16133"/>
                    <a:pt x="8628" y="16133"/>
                  </a:cubicBezTo>
                  <a:cubicBezTo>
                    <a:pt x="8666" y="16152"/>
                    <a:pt x="8666" y="16152"/>
                    <a:pt x="8666" y="16152"/>
                  </a:cubicBezTo>
                  <a:cubicBezTo>
                    <a:pt x="8742" y="16190"/>
                    <a:pt x="8742" y="16190"/>
                    <a:pt x="8742" y="16190"/>
                  </a:cubicBezTo>
                  <a:cubicBezTo>
                    <a:pt x="8800" y="16209"/>
                    <a:pt x="8800" y="16209"/>
                    <a:pt x="8800" y="16209"/>
                  </a:cubicBezTo>
                  <a:cubicBezTo>
                    <a:pt x="8838" y="16247"/>
                    <a:pt x="8838" y="16247"/>
                    <a:pt x="8838" y="16247"/>
                  </a:cubicBezTo>
                  <a:cubicBezTo>
                    <a:pt x="8857" y="16247"/>
                    <a:pt x="8857" y="16247"/>
                    <a:pt x="8857" y="16247"/>
                  </a:cubicBezTo>
                  <a:cubicBezTo>
                    <a:pt x="8876" y="16286"/>
                    <a:pt x="8876" y="16286"/>
                    <a:pt x="8876" y="16286"/>
                  </a:cubicBezTo>
                  <a:cubicBezTo>
                    <a:pt x="8895" y="16286"/>
                    <a:pt x="8895" y="16286"/>
                    <a:pt x="8895" y="16286"/>
                  </a:cubicBezTo>
                  <a:cubicBezTo>
                    <a:pt x="8914" y="16304"/>
                    <a:pt x="8914" y="16304"/>
                    <a:pt x="8914" y="16304"/>
                  </a:cubicBezTo>
                  <a:cubicBezTo>
                    <a:pt x="8933" y="16323"/>
                    <a:pt x="8933" y="16323"/>
                    <a:pt x="8933" y="16323"/>
                  </a:cubicBezTo>
                  <a:cubicBezTo>
                    <a:pt x="8952" y="16342"/>
                    <a:pt x="8952" y="16342"/>
                    <a:pt x="8952" y="16342"/>
                  </a:cubicBezTo>
                  <a:cubicBezTo>
                    <a:pt x="8971" y="16362"/>
                    <a:pt x="8971" y="16362"/>
                    <a:pt x="8971" y="16362"/>
                  </a:cubicBezTo>
                  <a:cubicBezTo>
                    <a:pt x="8990" y="16381"/>
                    <a:pt x="8990" y="16381"/>
                    <a:pt x="8990" y="16381"/>
                  </a:cubicBezTo>
                  <a:cubicBezTo>
                    <a:pt x="9009" y="16400"/>
                    <a:pt x="9009" y="16400"/>
                    <a:pt x="9009" y="16400"/>
                  </a:cubicBezTo>
                  <a:cubicBezTo>
                    <a:pt x="9047" y="16400"/>
                    <a:pt x="9047" y="16400"/>
                    <a:pt x="9047" y="16400"/>
                  </a:cubicBezTo>
                  <a:cubicBezTo>
                    <a:pt x="9066" y="16400"/>
                    <a:pt x="9066" y="16400"/>
                    <a:pt x="9066" y="16400"/>
                  </a:cubicBezTo>
                  <a:cubicBezTo>
                    <a:pt x="9085" y="16400"/>
                    <a:pt x="9085" y="16400"/>
                    <a:pt x="9085" y="16400"/>
                  </a:cubicBezTo>
                  <a:cubicBezTo>
                    <a:pt x="9123" y="16400"/>
                    <a:pt x="9123" y="16400"/>
                    <a:pt x="9123" y="16400"/>
                  </a:cubicBezTo>
                  <a:cubicBezTo>
                    <a:pt x="9143" y="16400"/>
                    <a:pt x="9143" y="16400"/>
                    <a:pt x="9143" y="16400"/>
                  </a:cubicBezTo>
                  <a:cubicBezTo>
                    <a:pt x="9162" y="16400"/>
                    <a:pt x="9162" y="16400"/>
                    <a:pt x="9162" y="16400"/>
                  </a:cubicBezTo>
                  <a:cubicBezTo>
                    <a:pt x="9180" y="16381"/>
                    <a:pt x="9180" y="16381"/>
                    <a:pt x="9180" y="16381"/>
                  </a:cubicBezTo>
                  <a:cubicBezTo>
                    <a:pt x="9199" y="16381"/>
                    <a:pt x="9199" y="16381"/>
                    <a:pt x="9199" y="16381"/>
                  </a:cubicBezTo>
                  <a:cubicBezTo>
                    <a:pt x="9219" y="16362"/>
                    <a:pt x="9219" y="16362"/>
                    <a:pt x="9219" y="16362"/>
                  </a:cubicBezTo>
                  <a:cubicBezTo>
                    <a:pt x="9238" y="16342"/>
                    <a:pt x="9238" y="16342"/>
                    <a:pt x="9238" y="16342"/>
                  </a:cubicBezTo>
                  <a:cubicBezTo>
                    <a:pt x="9257" y="16323"/>
                    <a:pt x="9257" y="16323"/>
                    <a:pt x="9257" y="16323"/>
                  </a:cubicBezTo>
                  <a:cubicBezTo>
                    <a:pt x="9276" y="16304"/>
                    <a:pt x="9276" y="16304"/>
                    <a:pt x="9276" y="16304"/>
                  </a:cubicBezTo>
                  <a:cubicBezTo>
                    <a:pt x="9295" y="16286"/>
                    <a:pt x="9295" y="16286"/>
                    <a:pt x="9295" y="16286"/>
                  </a:cubicBezTo>
                  <a:cubicBezTo>
                    <a:pt x="9314" y="16266"/>
                    <a:pt x="9314" y="16266"/>
                    <a:pt x="9314" y="16266"/>
                  </a:cubicBezTo>
                  <a:cubicBezTo>
                    <a:pt x="9352" y="16247"/>
                    <a:pt x="9352" y="16247"/>
                    <a:pt x="9352" y="16247"/>
                  </a:cubicBezTo>
                  <a:cubicBezTo>
                    <a:pt x="9371" y="16228"/>
                    <a:pt x="9371" y="16228"/>
                    <a:pt x="9371" y="16228"/>
                  </a:cubicBezTo>
                  <a:cubicBezTo>
                    <a:pt x="9390" y="16209"/>
                    <a:pt x="9390" y="16209"/>
                    <a:pt x="9390" y="16209"/>
                  </a:cubicBezTo>
                  <a:cubicBezTo>
                    <a:pt x="9390" y="16190"/>
                    <a:pt x="9390" y="16190"/>
                    <a:pt x="9390" y="16190"/>
                  </a:cubicBezTo>
                  <a:cubicBezTo>
                    <a:pt x="9409" y="16190"/>
                    <a:pt x="9409" y="16190"/>
                    <a:pt x="9409" y="16190"/>
                  </a:cubicBezTo>
                  <a:cubicBezTo>
                    <a:pt x="9409" y="16171"/>
                    <a:pt x="9409" y="16171"/>
                    <a:pt x="9409" y="16171"/>
                  </a:cubicBezTo>
                  <a:cubicBezTo>
                    <a:pt x="9428" y="16152"/>
                    <a:pt x="9428" y="16152"/>
                    <a:pt x="9428" y="16152"/>
                  </a:cubicBezTo>
                  <a:cubicBezTo>
                    <a:pt x="9428" y="16133"/>
                    <a:pt x="9428" y="16133"/>
                    <a:pt x="9428" y="16133"/>
                  </a:cubicBezTo>
                  <a:cubicBezTo>
                    <a:pt x="9447" y="16114"/>
                    <a:pt x="9447" y="16114"/>
                    <a:pt x="9447" y="16114"/>
                  </a:cubicBezTo>
                  <a:cubicBezTo>
                    <a:pt x="9447" y="16095"/>
                    <a:pt x="9447" y="16095"/>
                    <a:pt x="9447" y="16095"/>
                  </a:cubicBezTo>
                  <a:cubicBezTo>
                    <a:pt x="9466" y="16076"/>
                    <a:pt x="9466" y="16076"/>
                    <a:pt x="9466" y="16076"/>
                  </a:cubicBezTo>
                  <a:cubicBezTo>
                    <a:pt x="9504" y="16057"/>
                    <a:pt x="9504" y="16057"/>
                    <a:pt x="9504" y="16057"/>
                  </a:cubicBezTo>
                  <a:cubicBezTo>
                    <a:pt x="9524" y="16057"/>
                    <a:pt x="9524" y="16057"/>
                    <a:pt x="9524" y="16057"/>
                  </a:cubicBezTo>
                  <a:cubicBezTo>
                    <a:pt x="9524" y="16038"/>
                    <a:pt x="9524" y="16038"/>
                    <a:pt x="9524" y="16038"/>
                  </a:cubicBezTo>
                  <a:cubicBezTo>
                    <a:pt x="9543" y="16019"/>
                    <a:pt x="9543" y="16019"/>
                    <a:pt x="9543" y="16019"/>
                  </a:cubicBezTo>
                  <a:cubicBezTo>
                    <a:pt x="9561" y="16019"/>
                    <a:pt x="9561" y="16019"/>
                    <a:pt x="9561" y="16019"/>
                  </a:cubicBezTo>
                  <a:cubicBezTo>
                    <a:pt x="9561" y="16000"/>
                    <a:pt x="9561" y="16000"/>
                    <a:pt x="9561" y="16000"/>
                  </a:cubicBezTo>
                  <a:cubicBezTo>
                    <a:pt x="9580" y="15981"/>
                    <a:pt x="9580" y="15981"/>
                    <a:pt x="9580" y="15981"/>
                  </a:cubicBezTo>
                  <a:cubicBezTo>
                    <a:pt x="9580" y="15961"/>
                    <a:pt x="9580" y="15961"/>
                    <a:pt x="9580" y="15961"/>
                  </a:cubicBezTo>
                  <a:cubicBezTo>
                    <a:pt x="9580" y="15942"/>
                    <a:pt x="9580" y="15942"/>
                    <a:pt x="9580" y="15942"/>
                  </a:cubicBezTo>
                  <a:cubicBezTo>
                    <a:pt x="9561" y="15924"/>
                    <a:pt x="9561" y="15924"/>
                    <a:pt x="9561" y="15924"/>
                  </a:cubicBezTo>
                  <a:cubicBezTo>
                    <a:pt x="9561" y="15905"/>
                    <a:pt x="9561" y="15905"/>
                    <a:pt x="9561" y="15905"/>
                  </a:cubicBezTo>
                  <a:cubicBezTo>
                    <a:pt x="9543" y="15885"/>
                    <a:pt x="9543" y="15885"/>
                    <a:pt x="9543" y="15885"/>
                  </a:cubicBezTo>
                  <a:cubicBezTo>
                    <a:pt x="9524" y="15866"/>
                    <a:pt x="9524" y="15866"/>
                    <a:pt x="9524" y="15866"/>
                  </a:cubicBezTo>
                  <a:cubicBezTo>
                    <a:pt x="9504" y="15847"/>
                    <a:pt x="9504" y="15847"/>
                    <a:pt x="9504" y="15847"/>
                  </a:cubicBezTo>
                  <a:cubicBezTo>
                    <a:pt x="9485" y="15847"/>
                    <a:pt x="9485" y="15847"/>
                    <a:pt x="9485" y="15847"/>
                  </a:cubicBezTo>
                  <a:cubicBezTo>
                    <a:pt x="9466" y="15828"/>
                    <a:pt x="9466" y="15828"/>
                    <a:pt x="9466" y="15828"/>
                  </a:cubicBezTo>
                  <a:cubicBezTo>
                    <a:pt x="9428" y="15828"/>
                    <a:pt x="9428" y="15828"/>
                    <a:pt x="9428" y="15828"/>
                  </a:cubicBezTo>
                  <a:cubicBezTo>
                    <a:pt x="9428" y="15809"/>
                    <a:pt x="9428" y="15809"/>
                    <a:pt x="9428" y="15809"/>
                  </a:cubicBezTo>
                  <a:cubicBezTo>
                    <a:pt x="9409" y="15809"/>
                    <a:pt x="9409" y="15809"/>
                    <a:pt x="9409" y="15809"/>
                  </a:cubicBezTo>
                  <a:cubicBezTo>
                    <a:pt x="9390" y="15809"/>
                    <a:pt x="9390" y="15809"/>
                    <a:pt x="9390" y="15809"/>
                  </a:cubicBezTo>
                  <a:cubicBezTo>
                    <a:pt x="9371" y="15828"/>
                    <a:pt x="9371" y="15828"/>
                    <a:pt x="9371" y="15828"/>
                  </a:cubicBezTo>
                  <a:cubicBezTo>
                    <a:pt x="9352" y="15828"/>
                    <a:pt x="9352" y="15828"/>
                    <a:pt x="9352" y="15828"/>
                  </a:cubicBezTo>
                  <a:cubicBezTo>
                    <a:pt x="9333" y="15828"/>
                    <a:pt x="9333" y="15828"/>
                    <a:pt x="9333" y="15828"/>
                  </a:cubicBezTo>
                  <a:cubicBezTo>
                    <a:pt x="9314" y="15828"/>
                    <a:pt x="9314" y="15828"/>
                    <a:pt x="9314" y="15828"/>
                  </a:cubicBezTo>
                  <a:cubicBezTo>
                    <a:pt x="9295" y="15828"/>
                    <a:pt x="9295" y="15828"/>
                    <a:pt x="9295" y="15828"/>
                  </a:cubicBezTo>
                  <a:cubicBezTo>
                    <a:pt x="9257" y="15809"/>
                    <a:pt x="9257" y="15809"/>
                    <a:pt x="9257" y="15809"/>
                  </a:cubicBezTo>
                  <a:cubicBezTo>
                    <a:pt x="9238" y="15790"/>
                    <a:pt x="9238" y="15790"/>
                    <a:pt x="9238" y="15790"/>
                  </a:cubicBezTo>
                  <a:cubicBezTo>
                    <a:pt x="9257" y="15790"/>
                    <a:pt x="9257" y="15790"/>
                    <a:pt x="9257" y="15790"/>
                  </a:cubicBezTo>
                  <a:cubicBezTo>
                    <a:pt x="9238" y="15790"/>
                    <a:pt x="9238" y="15790"/>
                    <a:pt x="9238" y="15790"/>
                  </a:cubicBezTo>
                  <a:cubicBezTo>
                    <a:pt x="9199" y="15790"/>
                    <a:pt x="9199" y="15790"/>
                    <a:pt x="9199" y="15790"/>
                  </a:cubicBezTo>
                  <a:cubicBezTo>
                    <a:pt x="9180" y="15790"/>
                    <a:pt x="9180" y="15790"/>
                    <a:pt x="9180" y="15790"/>
                  </a:cubicBezTo>
                  <a:cubicBezTo>
                    <a:pt x="9143" y="15771"/>
                    <a:pt x="9143" y="15771"/>
                    <a:pt x="9143" y="15771"/>
                  </a:cubicBezTo>
                  <a:cubicBezTo>
                    <a:pt x="9104" y="15771"/>
                    <a:pt x="9104" y="15771"/>
                    <a:pt x="9104" y="15771"/>
                  </a:cubicBezTo>
                  <a:cubicBezTo>
                    <a:pt x="9066" y="15733"/>
                    <a:pt x="9066" y="15733"/>
                    <a:pt x="9066" y="15733"/>
                  </a:cubicBezTo>
                  <a:cubicBezTo>
                    <a:pt x="9028" y="15714"/>
                    <a:pt x="9028" y="15714"/>
                    <a:pt x="9028" y="15714"/>
                  </a:cubicBezTo>
                  <a:cubicBezTo>
                    <a:pt x="8952" y="15676"/>
                    <a:pt x="8952" y="15676"/>
                    <a:pt x="8952" y="15676"/>
                  </a:cubicBezTo>
                  <a:cubicBezTo>
                    <a:pt x="8895" y="15619"/>
                    <a:pt x="8895" y="15619"/>
                    <a:pt x="8895" y="15619"/>
                  </a:cubicBezTo>
                  <a:cubicBezTo>
                    <a:pt x="8818" y="15580"/>
                    <a:pt x="8818" y="15580"/>
                    <a:pt x="8818" y="15580"/>
                  </a:cubicBezTo>
                  <a:cubicBezTo>
                    <a:pt x="8762" y="15561"/>
                    <a:pt x="8762" y="15561"/>
                    <a:pt x="8762" y="15561"/>
                  </a:cubicBezTo>
                  <a:cubicBezTo>
                    <a:pt x="8742" y="15543"/>
                    <a:pt x="8742" y="15543"/>
                    <a:pt x="8742" y="15543"/>
                  </a:cubicBezTo>
                  <a:cubicBezTo>
                    <a:pt x="8704" y="15524"/>
                    <a:pt x="8704" y="15524"/>
                    <a:pt x="8704" y="15524"/>
                  </a:cubicBezTo>
                  <a:cubicBezTo>
                    <a:pt x="8666" y="15485"/>
                    <a:pt x="8666" y="15485"/>
                    <a:pt x="8666" y="15485"/>
                  </a:cubicBezTo>
                  <a:cubicBezTo>
                    <a:pt x="8609" y="15466"/>
                    <a:pt x="8609" y="15466"/>
                    <a:pt x="8609" y="15466"/>
                  </a:cubicBezTo>
                  <a:cubicBezTo>
                    <a:pt x="8571" y="15447"/>
                    <a:pt x="8571" y="15447"/>
                    <a:pt x="8571" y="15447"/>
                  </a:cubicBezTo>
                  <a:cubicBezTo>
                    <a:pt x="8571" y="15428"/>
                    <a:pt x="8571" y="15428"/>
                    <a:pt x="8571" y="15428"/>
                  </a:cubicBezTo>
                  <a:cubicBezTo>
                    <a:pt x="8552" y="15409"/>
                    <a:pt x="8552" y="15409"/>
                    <a:pt x="8552" y="15409"/>
                  </a:cubicBezTo>
                  <a:cubicBezTo>
                    <a:pt x="8533" y="15371"/>
                    <a:pt x="8533" y="15371"/>
                    <a:pt x="8533" y="15371"/>
                  </a:cubicBezTo>
                  <a:cubicBezTo>
                    <a:pt x="8533" y="15352"/>
                    <a:pt x="8533" y="15352"/>
                    <a:pt x="8533" y="15352"/>
                  </a:cubicBezTo>
                  <a:cubicBezTo>
                    <a:pt x="8552" y="15352"/>
                    <a:pt x="8552" y="15352"/>
                    <a:pt x="8552" y="15352"/>
                  </a:cubicBezTo>
                  <a:cubicBezTo>
                    <a:pt x="8552" y="15371"/>
                    <a:pt x="8552" y="15371"/>
                    <a:pt x="8552" y="15371"/>
                  </a:cubicBezTo>
                  <a:cubicBezTo>
                    <a:pt x="8571" y="15409"/>
                    <a:pt x="8571" y="15409"/>
                    <a:pt x="8571" y="15409"/>
                  </a:cubicBezTo>
                  <a:cubicBezTo>
                    <a:pt x="8590" y="15428"/>
                    <a:pt x="8590" y="15428"/>
                    <a:pt x="8590" y="15428"/>
                  </a:cubicBezTo>
                  <a:cubicBezTo>
                    <a:pt x="8628" y="15447"/>
                    <a:pt x="8628" y="15447"/>
                    <a:pt x="8628" y="15447"/>
                  </a:cubicBezTo>
                  <a:cubicBezTo>
                    <a:pt x="8666" y="15485"/>
                    <a:pt x="8666" y="15485"/>
                    <a:pt x="8666" y="15485"/>
                  </a:cubicBezTo>
                  <a:cubicBezTo>
                    <a:pt x="8762" y="15524"/>
                    <a:pt x="8762" y="15524"/>
                    <a:pt x="8762" y="15524"/>
                  </a:cubicBezTo>
                  <a:cubicBezTo>
                    <a:pt x="8818" y="15561"/>
                    <a:pt x="8818" y="15561"/>
                    <a:pt x="8818" y="15561"/>
                  </a:cubicBezTo>
                  <a:cubicBezTo>
                    <a:pt x="8895" y="15600"/>
                    <a:pt x="8895" y="15600"/>
                    <a:pt x="8895" y="15600"/>
                  </a:cubicBezTo>
                  <a:cubicBezTo>
                    <a:pt x="8914" y="15619"/>
                    <a:pt x="8914" y="15619"/>
                    <a:pt x="8914" y="15619"/>
                  </a:cubicBezTo>
                  <a:cubicBezTo>
                    <a:pt x="8933" y="15638"/>
                    <a:pt x="8933" y="15638"/>
                    <a:pt x="8933" y="15638"/>
                  </a:cubicBezTo>
                  <a:cubicBezTo>
                    <a:pt x="9009" y="15676"/>
                    <a:pt x="9009" y="15676"/>
                    <a:pt x="9009" y="15676"/>
                  </a:cubicBezTo>
                  <a:cubicBezTo>
                    <a:pt x="9066" y="15714"/>
                    <a:pt x="9066" y="15714"/>
                    <a:pt x="9066" y="15714"/>
                  </a:cubicBezTo>
                  <a:cubicBezTo>
                    <a:pt x="9143" y="15752"/>
                    <a:pt x="9143" y="15752"/>
                    <a:pt x="9143" y="15752"/>
                  </a:cubicBezTo>
                  <a:cubicBezTo>
                    <a:pt x="9162" y="15771"/>
                    <a:pt x="9162" y="15771"/>
                    <a:pt x="9162" y="15771"/>
                  </a:cubicBezTo>
                  <a:cubicBezTo>
                    <a:pt x="9199" y="15771"/>
                    <a:pt x="9199" y="15771"/>
                    <a:pt x="9199" y="15771"/>
                  </a:cubicBezTo>
                  <a:cubicBezTo>
                    <a:pt x="9219" y="15771"/>
                    <a:pt x="9219" y="15771"/>
                    <a:pt x="9219" y="15771"/>
                  </a:cubicBezTo>
                  <a:cubicBezTo>
                    <a:pt x="9257" y="15771"/>
                    <a:pt x="9257" y="15771"/>
                    <a:pt x="9257" y="15771"/>
                  </a:cubicBezTo>
                  <a:cubicBezTo>
                    <a:pt x="9295" y="15752"/>
                    <a:pt x="9295" y="15752"/>
                    <a:pt x="9295" y="15752"/>
                  </a:cubicBezTo>
                  <a:cubicBezTo>
                    <a:pt x="9314" y="15733"/>
                    <a:pt x="9314" y="15733"/>
                    <a:pt x="9314" y="15733"/>
                  </a:cubicBezTo>
                  <a:cubicBezTo>
                    <a:pt x="9333" y="15714"/>
                    <a:pt x="9333" y="15714"/>
                    <a:pt x="9333" y="15714"/>
                  </a:cubicBezTo>
                  <a:cubicBezTo>
                    <a:pt x="9352" y="15695"/>
                    <a:pt x="9352" y="15695"/>
                    <a:pt x="9352" y="15695"/>
                  </a:cubicBezTo>
                  <a:cubicBezTo>
                    <a:pt x="9352" y="15676"/>
                    <a:pt x="9352" y="15676"/>
                    <a:pt x="9352" y="15676"/>
                  </a:cubicBezTo>
                  <a:cubicBezTo>
                    <a:pt x="9390" y="15657"/>
                    <a:pt x="9390" y="15657"/>
                    <a:pt x="9390" y="15657"/>
                  </a:cubicBezTo>
                  <a:cubicBezTo>
                    <a:pt x="9428" y="15619"/>
                    <a:pt x="9428" y="15619"/>
                    <a:pt x="9428" y="15619"/>
                  </a:cubicBezTo>
                  <a:cubicBezTo>
                    <a:pt x="9447" y="15619"/>
                    <a:pt x="9447" y="15619"/>
                    <a:pt x="9447" y="15619"/>
                  </a:cubicBezTo>
                  <a:cubicBezTo>
                    <a:pt x="9447" y="15600"/>
                    <a:pt x="9447" y="15600"/>
                    <a:pt x="9447" y="15600"/>
                  </a:cubicBezTo>
                  <a:cubicBezTo>
                    <a:pt x="9466" y="15580"/>
                    <a:pt x="9466" y="15580"/>
                    <a:pt x="9466" y="15580"/>
                  </a:cubicBezTo>
                  <a:cubicBezTo>
                    <a:pt x="9485" y="15580"/>
                    <a:pt x="9485" y="15580"/>
                    <a:pt x="9485" y="15580"/>
                  </a:cubicBezTo>
                  <a:cubicBezTo>
                    <a:pt x="9504" y="15561"/>
                    <a:pt x="9504" y="15561"/>
                    <a:pt x="9504" y="15561"/>
                  </a:cubicBezTo>
                  <a:cubicBezTo>
                    <a:pt x="9524" y="15561"/>
                    <a:pt x="9524" y="15561"/>
                    <a:pt x="9524" y="15561"/>
                  </a:cubicBezTo>
                  <a:cubicBezTo>
                    <a:pt x="9543" y="15580"/>
                    <a:pt x="9543" y="15580"/>
                    <a:pt x="9543" y="15580"/>
                  </a:cubicBezTo>
                  <a:cubicBezTo>
                    <a:pt x="9561" y="15580"/>
                    <a:pt x="9561" y="15580"/>
                    <a:pt x="9561" y="15580"/>
                  </a:cubicBezTo>
                  <a:cubicBezTo>
                    <a:pt x="9580" y="15600"/>
                    <a:pt x="9580" y="15600"/>
                    <a:pt x="9580" y="15600"/>
                  </a:cubicBezTo>
                  <a:cubicBezTo>
                    <a:pt x="9600" y="15600"/>
                    <a:pt x="9600" y="15600"/>
                    <a:pt x="9600" y="15600"/>
                  </a:cubicBezTo>
                  <a:cubicBezTo>
                    <a:pt x="9619" y="15619"/>
                    <a:pt x="9619" y="15619"/>
                    <a:pt x="9619" y="15619"/>
                  </a:cubicBezTo>
                  <a:cubicBezTo>
                    <a:pt x="9638" y="15619"/>
                    <a:pt x="9638" y="15619"/>
                    <a:pt x="9638" y="15619"/>
                  </a:cubicBezTo>
                  <a:cubicBezTo>
                    <a:pt x="9657" y="15600"/>
                    <a:pt x="9657" y="15600"/>
                    <a:pt x="9657" y="15600"/>
                  </a:cubicBezTo>
                  <a:cubicBezTo>
                    <a:pt x="9676" y="15619"/>
                    <a:pt x="9676" y="15619"/>
                    <a:pt x="9676" y="15619"/>
                  </a:cubicBezTo>
                  <a:cubicBezTo>
                    <a:pt x="9695" y="15619"/>
                    <a:pt x="9695" y="15619"/>
                    <a:pt x="9695" y="15619"/>
                  </a:cubicBezTo>
                  <a:cubicBezTo>
                    <a:pt x="9733" y="15638"/>
                    <a:pt x="9733" y="15638"/>
                    <a:pt x="9733" y="15638"/>
                  </a:cubicBezTo>
                  <a:cubicBezTo>
                    <a:pt x="9771" y="15657"/>
                    <a:pt x="9771" y="15657"/>
                    <a:pt x="9771" y="15657"/>
                  </a:cubicBezTo>
                  <a:cubicBezTo>
                    <a:pt x="9790" y="15657"/>
                    <a:pt x="9790" y="15657"/>
                    <a:pt x="9790" y="15657"/>
                  </a:cubicBezTo>
                  <a:cubicBezTo>
                    <a:pt x="9809" y="15657"/>
                    <a:pt x="9809" y="15657"/>
                    <a:pt x="9809" y="15657"/>
                  </a:cubicBezTo>
                  <a:cubicBezTo>
                    <a:pt x="9828" y="15676"/>
                    <a:pt x="9828" y="15676"/>
                    <a:pt x="9828" y="15676"/>
                  </a:cubicBezTo>
                  <a:cubicBezTo>
                    <a:pt x="9847" y="15676"/>
                    <a:pt x="9847" y="15676"/>
                    <a:pt x="9847" y="15676"/>
                  </a:cubicBezTo>
                  <a:cubicBezTo>
                    <a:pt x="9866" y="15676"/>
                    <a:pt x="9866" y="15676"/>
                    <a:pt x="9866" y="15676"/>
                  </a:cubicBezTo>
                  <a:cubicBezTo>
                    <a:pt x="9885" y="15676"/>
                    <a:pt x="9885" y="15676"/>
                    <a:pt x="9885" y="15676"/>
                  </a:cubicBezTo>
                  <a:cubicBezTo>
                    <a:pt x="9905" y="15676"/>
                    <a:pt x="9905" y="15676"/>
                    <a:pt x="9905" y="15676"/>
                  </a:cubicBezTo>
                  <a:cubicBezTo>
                    <a:pt x="9924" y="15676"/>
                    <a:pt x="9924" y="15676"/>
                    <a:pt x="9924" y="15676"/>
                  </a:cubicBezTo>
                  <a:cubicBezTo>
                    <a:pt x="9942" y="15676"/>
                    <a:pt x="9942" y="15676"/>
                    <a:pt x="9942" y="15676"/>
                  </a:cubicBezTo>
                  <a:cubicBezTo>
                    <a:pt x="9961" y="15695"/>
                    <a:pt x="9961" y="15695"/>
                    <a:pt x="9961" y="15695"/>
                  </a:cubicBezTo>
                  <a:cubicBezTo>
                    <a:pt x="9981" y="15714"/>
                    <a:pt x="9981" y="15714"/>
                    <a:pt x="9981" y="15714"/>
                  </a:cubicBezTo>
                  <a:cubicBezTo>
                    <a:pt x="10000" y="15733"/>
                    <a:pt x="10000" y="15733"/>
                    <a:pt x="10000" y="15733"/>
                  </a:cubicBezTo>
                  <a:cubicBezTo>
                    <a:pt x="10019" y="15752"/>
                    <a:pt x="10019" y="15752"/>
                    <a:pt x="10019" y="15752"/>
                  </a:cubicBezTo>
                  <a:cubicBezTo>
                    <a:pt x="10038" y="15733"/>
                    <a:pt x="10038" y="15733"/>
                    <a:pt x="10038" y="15733"/>
                  </a:cubicBezTo>
                  <a:cubicBezTo>
                    <a:pt x="10076" y="15733"/>
                    <a:pt x="10076" y="15733"/>
                    <a:pt x="10076" y="15733"/>
                  </a:cubicBezTo>
                  <a:cubicBezTo>
                    <a:pt x="10095" y="15714"/>
                    <a:pt x="10095" y="15714"/>
                    <a:pt x="10095" y="15714"/>
                  </a:cubicBezTo>
                  <a:cubicBezTo>
                    <a:pt x="10114" y="15695"/>
                    <a:pt x="10114" y="15695"/>
                    <a:pt x="10114" y="15695"/>
                  </a:cubicBezTo>
                  <a:cubicBezTo>
                    <a:pt x="10133" y="15695"/>
                    <a:pt x="10133" y="15695"/>
                    <a:pt x="10133" y="15695"/>
                  </a:cubicBezTo>
                  <a:cubicBezTo>
                    <a:pt x="10152" y="15676"/>
                    <a:pt x="10152" y="15676"/>
                    <a:pt x="10152" y="15676"/>
                  </a:cubicBezTo>
                  <a:cubicBezTo>
                    <a:pt x="10171" y="15676"/>
                    <a:pt x="10171" y="15676"/>
                    <a:pt x="10171" y="15676"/>
                  </a:cubicBezTo>
                  <a:cubicBezTo>
                    <a:pt x="10190" y="15676"/>
                    <a:pt x="10190" y="15676"/>
                    <a:pt x="10190" y="15676"/>
                  </a:cubicBezTo>
                  <a:cubicBezTo>
                    <a:pt x="10209" y="15676"/>
                    <a:pt x="10209" y="15676"/>
                    <a:pt x="10209" y="15676"/>
                  </a:cubicBezTo>
                  <a:cubicBezTo>
                    <a:pt x="10247" y="15676"/>
                    <a:pt x="10247" y="15676"/>
                    <a:pt x="10247" y="15676"/>
                  </a:cubicBezTo>
                  <a:cubicBezTo>
                    <a:pt x="10266" y="15657"/>
                    <a:pt x="10266" y="15657"/>
                    <a:pt x="10266" y="15657"/>
                  </a:cubicBezTo>
                  <a:cubicBezTo>
                    <a:pt x="10286" y="15657"/>
                    <a:pt x="10286" y="15657"/>
                    <a:pt x="10286" y="15657"/>
                  </a:cubicBezTo>
                  <a:cubicBezTo>
                    <a:pt x="10304" y="15657"/>
                    <a:pt x="10304" y="15657"/>
                    <a:pt x="10304" y="15657"/>
                  </a:cubicBezTo>
                  <a:cubicBezTo>
                    <a:pt x="10342" y="15657"/>
                    <a:pt x="10342" y="15657"/>
                    <a:pt x="10342" y="15657"/>
                  </a:cubicBezTo>
                  <a:cubicBezTo>
                    <a:pt x="10362" y="15638"/>
                    <a:pt x="10362" y="15638"/>
                    <a:pt x="10362" y="15638"/>
                  </a:cubicBezTo>
                  <a:cubicBezTo>
                    <a:pt x="10381" y="15619"/>
                    <a:pt x="10381" y="15619"/>
                    <a:pt x="10381" y="15619"/>
                  </a:cubicBezTo>
                  <a:cubicBezTo>
                    <a:pt x="10400" y="15619"/>
                    <a:pt x="10400" y="15619"/>
                    <a:pt x="10400" y="15619"/>
                  </a:cubicBezTo>
                  <a:cubicBezTo>
                    <a:pt x="10438" y="15600"/>
                    <a:pt x="10438" y="15600"/>
                    <a:pt x="10438" y="15600"/>
                  </a:cubicBezTo>
                  <a:cubicBezTo>
                    <a:pt x="10457" y="15580"/>
                    <a:pt x="10457" y="15580"/>
                    <a:pt x="10457" y="15580"/>
                  </a:cubicBezTo>
                  <a:cubicBezTo>
                    <a:pt x="10476" y="15561"/>
                    <a:pt x="10476" y="15561"/>
                    <a:pt x="10476" y="15561"/>
                  </a:cubicBezTo>
                  <a:cubicBezTo>
                    <a:pt x="10495" y="15561"/>
                    <a:pt x="10495" y="15561"/>
                    <a:pt x="10495" y="15561"/>
                  </a:cubicBezTo>
                  <a:cubicBezTo>
                    <a:pt x="10533" y="15524"/>
                    <a:pt x="10533" y="15524"/>
                    <a:pt x="10533" y="15524"/>
                  </a:cubicBezTo>
                  <a:cubicBezTo>
                    <a:pt x="10571" y="15485"/>
                    <a:pt x="10571" y="15485"/>
                    <a:pt x="10571" y="15485"/>
                  </a:cubicBezTo>
                  <a:cubicBezTo>
                    <a:pt x="10571" y="15466"/>
                    <a:pt x="10571" y="15466"/>
                    <a:pt x="10571" y="15466"/>
                  </a:cubicBezTo>
                  <a:cubicBezTo>
                    <a:pt x="10590" y="15447"/>
                    <a:pt x="10590" y="15447"/>
                    <a:pt x="10590" y="15447"/>
                  </a:cubicBezTo>
                  <a:cubicBezTo>
                    <a:pt x="10590" y="15409"/>
                    <a:pt x="10590" y="15409"/>
                    <a:pt x="10590" y="15409"/>
                  </a:cubicBezTo>
                  <a:cubicBezTo>
                    <a:pt x="10571" y="15390"/>
                    <a:pt x="10571" y="15390"/>
                    <a:pt x="10571" y="15390"/>
                  </a:cubicBezTo>
                  <a:cubicBezTo>
                    <a:pt x="10552" y="15371"/>
                    <a:pt x="10552" y="15371"/>
                    <a:pt x="10552" y="15371"/>
                  </a:cubicBezTo>
                  <a:cubicBezTo>
                    <a:pt x="10533" y="15333"/>
                    <a:pt x="10533" y="15333"/>
                    <a:pt x="10533" y="15333"/>
                  </a:cubicBezTo>
                  <a:cubicBezTo>
                    <a:pt x="10495" y="15295"/>
                    <a:pt x="10495" y="15295"/>
                    <a:pt x="10495" y="15295"/>
                  </a:cubicBezTo>
                  <a:cubicBezTo>
                    <a:pt x="10457" y="15276"/>
                    <a:pt x="10457" y="15276"/>
                    <a:pt x="10457" y="15276"/>
                  </a:cubicBezTo>
                  <a:cubicBezTo>
                    <a:pt x="10418" y="15219"/>
                    <a:pt x="10418" y="15219"/>
                    <a:pt x="10418" y="15219"/>
                  </a:cubicBezTo>
                  <a:cubicBezTo>
                    <a:pt x="10362" y="15181"/>
                    <a:pt x="10362" y="15181"/>
                    <a:pt x="10362" y="15181"/>
                  </a:cubicBezTo>
                  <a:cubicBezTo>
                    <a:pt x="10286" y="15143"/>
                    <a:pt x="10286" y="15143"/>
                    <a:pt x="10286" y="15143"/>
                  </a:cubicBezTo>
                  <a:cubicBezTo>
                    <a:pt x="10228" y="15085"/>
                    <a:pt x="10228" y="15085"/>
                    <a:pt x="10228" y="15085"/>
                  </a:cubicBezTo>
                  <a:cubicBezTo>
                    <a:pt x="10133" y="15028"/>
                    <a:pt x="10133" y="15028"/>
                    <a:pt x="10133" y="15028"/>
                  </a:cubicBezTo>
                  <a:cubicBezTo>
                    <a:pt x="10095" y="15028"/>
                    <a:pt x="10095" y="15028"/>
                    <a:pt x="10095" y="15028"/>
                  </a:cubicBezTo>
                  <a:cubicBezTo>
                    <a:pt x="10076" y="15028"/>
                    <a:pt x="10076" y="15028"/>
                    <a:pt x="10076" y="15028"/>
                  </a:cubicBezTo>
                  <a:cubicBezTo>
                    <a:pt x="10057" y="15028"/>
                    <a:pt x="10057" y="15028"/>
                    <a:pt x="10057" y="15028"/>
                  </a:cubicBezTo>
                  <a:cubicBezTo>
                    <a:pt x="10038" y="15047"/>
                    <a:pt x="10038" y="15047"/>
                    <a:pt x="10038" y="15047"/>
                  </a:cubicBezTo>
                  <a:cubicBezTo>
                    <a:pt x="10019" y="15047"/>
                    <a:pt x="10019" y="15047"/>
                    <a:pt x="10019" y="15047"/>
                  </a:cubicBezTo>
                  <a:cubicBezTo>
                    <a:pt x="9981" y="15047"/>
                    <a:pt x="9981" y="15047"/>
                    <a:pt x="9981" y="15047"/>
                  </a:cubicBezTo>
                  <a:cubicBezTo>
                    <a:pt x="9961" y="15028"/>
                    <a:pt x="9961" y="15028"/>
                    <a:pt x="9961" y="15028"/>
                  </a:cubicBezTo>
                  <a:cubicBezTo>
                    <a:pt x="9924" y="14990"/>
                    <a:pt x="9924" y="14990"/>
                    <a:pt x="9924" y="14990"/>
                  </a:cubicBezTo>
                  <a:cubicBezTo>
                    <a:pt x="9905" y="14971"/>
                    <a:pt x="9905" y="14971"/>
                    <a:pt x="9905" y="14971"/>
                  </a:cubicBezTo>
                  <a:cubicBezTo>
                    <a:pt x="9866" y="14952"/>
                    <a:pt x="9866" y="14952"/>
                    <a:pt x="9866" y="14952"/>
                  </a:cubicBezTo>
                  <a:cubicBezTo>
                    <a:pt x="9828" y="14914"/>
                    <a:pt x="9828" y="14914"/>
                    <a:pt x="9828" y="14914"/>
                  </a:cubicBezTo>
                  <a:cubicBezTo>
                    <a:pt x="9809" y="14895"/>
                    <a:pt x="9809" y="14895"/>
                    <a:pt x="9809" y="14895"/>
                  </a:cubicBezTo>
                  <a:cubicBezTo>
                    <a:pt x="9790" y="14857"/>
                    <a:pt x="9790" y="14857"/>
                    <a:pt x="9790" y="14857"/>
                  </a:cubicBezTo>
                  <a:cubicBezTo>
                    <a:pt x="9790" y="14838"/>
                    <a:pt x="9790" y="14838"/>
                    <a:pt x="9790" y="14838"/>
                  </a:cubicBezTo>
                  <a:cubicBezTo>
                    <a:pt x="9771" y="14838"/>
                    <a:pt x="9771" y="14838"/>
                    <a:pt x="9771" y="14838"/>
                  </a:cubicBezTo>
                  <a:cubicBezTo>
                    <a:pt x="9752" y="14838"/>
                    <a:pt x="9752" y="14838"/>
                    <a:pt x="9752" y="14838"/>
                  </a:cubicBezTo>
                  <a:cubicBezTo>
                    <a:pt x="9714" y="14800"/>
                    <a:pt x="9714" y="14800"/>
                    <a:pt x="9714" y="14800"/>
                  </a:cubicBezTo>
                  <a:cubicBezTo>
                    <a:pt x="9695" y="14781"/>
                    <a:pt x="9695" y="14781"/>
                    <a:pt x="9695" y="14781"/>
                  </a:cubicBezTo>
                  <a:cubicBezTo>
                    <a:pt x="9657" y="14742"/>
                    <a:pt x="9657" y="14742"/>
                    <a:pt x="9657" y="14742"/>
                  </a:cubicBezTo>
                  <a:cubicBezTo>
                    <a:pt x="9638" y="14723"/>
                    <a:pt x="9638" y="14723"/>
                    <a:pt x="9638" y="14723"/>
                  </a:cubicBezTo>
                  <a:cubicBezTo>
                    <a:pt x="9638" y="14704"/>
                    <a:pt x="9638" y="14704"/>
                    <a:pt x="9638" y="14704"/>
                  </a:cubicBezTo>
                  <a:cubicBezTo>
                    <a:pt x="9619" y="14686"/>
                    <a:pt x="9619" y="14686"/>
                    <a:pt x="9619" y="14686"/>
                  </a:cubicBezTo>
                  <a:cubicBezTo>
                    <a:pt x="9600" y="14666"/>
                    <a:pt x="9600" y="14666"/>
                    <a:pt x="9600" y="14666"/>
                  </a:cubicBezTo>
                  <a:cubicBezTo>
                    <a:pt x="9561" y="14628"/>
                    <a:pt x="9561" y="14628"/>
                    <a:pt x="9561" y="14628"/>
                  </a:cubicBezTo>
                  <a:cubicBezTo>
                    <a:pt x="9543" y="14609"/>
                    <a:pt x="9543" y="14609"/>
                    <a:pt x="9543" y="14609"/>
                  </a:cubicBezTo>
                  <a:cubicBezTo>
                    <a:pt x="9524" y="14590"/>
                    <a:pt x="9524" y="14590"/>
                    <a:pt x="9524" y="14590"/>
                  </a:cubicBezTo>
                  <a:cubicBezTo>
                    <a:pt x="9524" y="14571"/>
                    <a:pt x="9524" y="14571"/>
                    <a:pt x="9524" y="14571"/>
                  </a:cubicBezTo>
                  <a:cubicBezTo>
                    <a:pt x="9504" y="14533"/>
                    <a:pt x="9504" y="14533"/>
                    <a:pt x="9504" y="14533"/>
                  </a:cubicBezTo>
                  <a:cubicBezTo>
                    <a:pt x="9504" y="14495"/>
                    <a:pt x="9504" y="14495"/>
                    <a:pt x="9504" y="14495"/>
                  </a:cubicBezTo>
                  <a:cubicBezTo>
                    <a:pt x="9504" y="14457"/>
                    <a:pt x="9504" y="14457"/>
                    <a:pt x="9504" y="14457"/>
                  </a:cubicBezTo>
                  <a:cubicBezTo>
                    <a:pt x="9485" y="14419"/>
                    <a:pt x="9485" y="14419"/>
                    <a:pt x="9485" y="14419"/>
                  </a:cubicBezTo>
                  <a:cubicBezTo>
                    <a:pt x="9485" y="14381"/>
                    <a:pt x="9485" y="14381"/>
                    <a:pt x="9485" y="14381"/>
                  </a:cubicBezTo>
                  <a:cubicBezTo>
                    <a:pt x="9466" y="14342"/>
                    <a:pt x="9466" y="14342"/>
                    <a:pt x="9466" y="14342"/>
                  </a:cubicBezTo>
                  <a:cubicBezTo>
                    <a:pt x="9466" y="14323"/>
                    <a:pt x="9466" y="14323"/>
                    <a:pt x="9466" y="14323"/>
                  </a:cubicBezTo>
                  <a:cubicBezTo>
                    <a:pt x="9447" y="14305"/>
                    <a:pt x="9447" y="14305"/>
                    <a:pt x="9447" y="14305"/>
                  </a:cubicBezTo>
                  <a:cubicBezTo>
                    <a:pt x="9428" y="14266"/>
                    <a:pt x="9428" y="14266"/>
                    <a:pt x="9428" y="14266"/>
                  </a:cubicBezTo>
                  <a:cubicBezTo>
                    <a:pt x="9371" y="14171"/>
                    <a:pt x="9371" y="14171"/>
                    <a:pt x="9371" y="14171"/>
                  </a:cubicBezTo>
                  <a:cubicBezTo>
                    <a:pt x="9333" y="14152"/>
                    <a:pt x="9333" y="14152"/>
                    <a:pt x="9333" y="14152"/>
                  </a:cubicBezTo>
                  <a:cubicBezTo>
                    <a:pt x="9314" y="14133"/>
                    <a:pt x="9314" y="14133"/>
                    <a:pt x="9314" y="14133"/>
                  </a:cubicBezTo>
                  <a:cubicBezTo>
                    <a:pt x="9276" y="14114"/>
                    <a:pt x="9276" y="14114"/>
                    <a:pt x="9276" y="14114"/>
                  </a:cubicBezTo>
                  <a:cubicBezTo>
                    <a:pt x="9238" y="14095"/>
                    <a:pt x="9238" y="14095"/>
                    <a:pt x="9238" y="14095"/>
                  </a:cubicBezTo>
                  <a:cubicBezTo>
                    <a:pt x="9199" y="14076"/>
                    <a:pt x="9199" y="14076"/>
                    <a:pt x="9199" y="14076"/>
                  </a:cubicBezTo>
                  <a:cubicBezTo>
                    <a:pt x="9180" y="14057"/>
                    <a:pt x="9180" y="14057"/>
                    <a:pt x="9180" y="14057"/>
                  </a:cubicBezTo>
                  <a:cubicBezTo>
                    <a:pt x="9143" y="14038"/>
                    <a:pt x="9143" y="14038"/>
                    <a:pt x="9143" y="14038"/>
                  </a:cubicBezTo>
                  <a:cubicBezTo>
                    <a:pt x="9104" y="14019"/>
                    <a:pt x="9104" y="14019"/>
                    <a:pt x="9104" y="14019"/>
                  </a:cubicBezTo>
                  <a:cubicBezTo>
                    <a:pt x="9066" y="14019"/>
                    <a:pt x="9066" y="14019"/>
                    <a:pt x="9066" y="14019"/>
                  </a:cubicBezTo>
                  <a:cubicBezTo>
                    <a:pt x="9028" y="14038"/>
                    <a:pt x="9028" y="14038"/>
                    <a:pt x="9028" y="14038"/>
                  </a:cubicBezTo>
                  <a:cubicBezTo>
                    <a:pt x="9009" y="14057"/>
                    <a:pt x="9009" y="14057"/>
                    <a:pt x="9009" y="14057"/>
                  </a:cubicBezTo>
                  <a:cubicBezTo>
                    <a:pt x="8952" y="14114"/>
                    <a:pt x="8952" y="14114"/>
                    <a:pt x="8952" y="14114"/>
                  </a:cubicBezTo>
                  <a:cubicBezTo>
                    <a:pt x="8914" y="14133"/>
                    <a:pt x="8914" y="14133"/>
                    <a:pt x="8914" y="14133"/>
                  </a:cubicBezTo>
                  <a:cubicBezTo>
                    <a:pt x="8914" y="14114"/>
                    <a:pt x="8914" y="14114"/>
                    <a:pt x="8914" y="14114"/>
                  </a:cubicBezTo>
                  <a:cubicBezTo>
                    <a:pt x="9009" y="14019"/>
                    <a:pt x="9009" y="14019"/>
                    <a:pt x="9009" y="14019"/>
                  </a:cubicBezTo>
                  <a:cubicBezTo>
                    <a:pt x="8990" y="14019"/>
                    <a:pt x="8990" y="14019"/>
                    <a:pt x="8990" y="14019"/>
                  </a:cubicBezTo>
                  <a:cubicBezTo>
                    <a:pt x="8990" y="14000"/>
                    <a:pt x="8990" y="14000"/>
                    <a:pt x="8990" y="14000"/>
                  </a:cubicBezTo>
                  <a:cubicBezTo>
                    <a:pt x="8952" y="14000"/>
                    <a:pt x="8952" y="14000"/>
                    <a:pt x="8952" y="14000"/>
                  </a:cubicBezTo>
                  <a:cubicBezTo>
                    <a:pt x="8914" y="14000"/>
                    <a:pt x="8914" y="14000"/>
                    <a:pt x="8914" y="14000"/>
                  </a:cubicBezTo>
                  <a:cubicBezTo>
                    <a:pt x="8895" y="13980"/>
                    <a:pt x="8895" y="13980"/>
                    <a:pt x="8895" y="13980"/>
                  </a:cubicBezTo>
                  <a:cubicBezTo>
                    <a:pt x="8857" y="13980"/>
                    <a:pt x="8857" y="13980"/>
                    <a:pt x="8857" y="13980"/>
                  </a:cubicBezTo>
                  <a:cubicBezTo>
                    <a:pt x="8838" y="14000"/>
                    <a:pt x="8838" y="14000"/>
                    <a:pt x="8838" y="14000"/>
                  </a:cubicBezTo>
                  <a:cubicBezTo>
                    <a:pt x="8838" y="14019"/>
                    <a:pt x="8838" y="14019"/>
                    <a:pt x="8838" y="14019"/>
                  </a:cubicBezTo>
                  <a:cubicBezTo>
                    <a:pt x="8838" y="14057"/>
                    <a:pt x="8838" y="14057"/>
                    <a:pt x="8838" y="14057"/>
                  </a:cubicBezTo>
                  <a:cubicBezTo>
                    <a:pt x="8818" y="14076"/>
                    <a:pt x="8818" y="14076"/>
                    <a:pt x="8818" y="14076"/>
                  </a:cubicBezTo>
                  <a:cubicBezTo>
                    <a:pt x="8800" y="14076"/>
                    <a:pt x="8800" y="14076"/>
                    <a:pt x="8800" y="14076"/>
                  </a:cubicBezTo>
                  <a:cubicBezTo>
                    <a:pt x="8723" y="14057"/>
                    <a:pt x="8723" y="14057"/>
                    <a:pt x="8723" y="14057"/>
                  </a:cubicBezTo>
                  <a:cubicBezTo>
                    <a:pt x="8666" y="14057"/>
                    <a:pt x="8666" y="14057"/>
                    <a:pt x="8666" y="14057"/>
                  </a:cubicBezTo>
                  <a:cubicBezTo>
                    <a:pt x="8590" y="14019"/>
                    <a:pt x="8590" y="14019"/>
                    <a:pt x="8590" y="14019"/>
                  </a:cubicBezTo>
                  <a:cubicBezTo>
                    <a:pt x="8514" y="14019"/>
                    <a:pt x="8514" y="14019"/>
                    <a:pt x="8514" y="14019"/>
                  </a:cubicBezTo>
                  <a:cubicBezTo>
                    <a:pt x="8495" y="14000"/>
                    <a:pt x="8495" y="14000"/>
                    <a:pt x="8495" y="14000"/>
                  </a:cubicBezTo>
                  <a:cubicBezTo>
                    <a:pt x="8476" y="14000"/>
                    <a:pt x="8476" y="14000"/>
                    <a:pt x="8476" y="14000"/>
                  </a:cubicBezTo>
                  <a:cubicBezTo>
                    <a:pt x="8419" y="14000"/>
                    <a:pt x="8419" y="14000"/>
                    <a:pt x="8419" y="14000"/>
                  </a:cubicBezTo>
                  <a:cubicBezTo>
                    <a:pt x="8400" y="13980"/>
                    <a:pt x="8400" y="13980"/>
                    <a:pt x="8400" y="13980"/>
                  </a:cubicBezTo>
                  <a:cubicBezTo>
                    <a:pt x="8400" y="13961"/>
                    <a:pt x="8400" y="13961"/>
                    <a:pt x="8400" y="13961"/>
                  </a:cubicBezTo>
                  <a:cubicBezTo>
                    <a:pt x="8381" y="13943"/>
                    <a:pt x="8381" y="13943"/>
                    <a:pt x="8381" y="13943"/>
                  </a:cubicBezTo>
                  <a:cubicBezTo>
                    <a:pt x="8361" y="13924"/>
                    <a:pt x="8361" y="13924"/>
                    <a:pt x="8361" y="13924"/>
                  </a:cubicBezTo>
                  <a:cubicBezTo>
                    <a:pt x="8361" y="13885"/>
                    <a:pt x="8361" y="13885"/>
                    <a:pt x="8361" y="13885"/>
                  </a:cubicBezTo>
                  <a:cubicBezTo>
                    <a:pt x="8361" y="13733"/>
                    <a:pt x="8361" y="13733"/>
                    <a:pt x="8361" y="13733"/>
                  </a:cubicBezTo>
                  <a:cubicBezTo>
                    <a:pt x="8361" y="13638"/>
                    <a:pt x="8361" y="13638"/>
                    <a:pt x="8361" y="13638"/>
                  </a:cubicBezTo>
                  <a:cubicBezTo>
                    <a:pt x="8361" y="13599"/>
                    <a:pt x="8361" y="13599"/>
                    <a:pt x="8361" y="13599"/>
                  </a:cubicBezTo>
                  <a:cubicBezTo>
                    <a:pt x="8361" y="13562"/>
                    <a:pt x="8361" y="13562"/>
                    <a:pt x="8361" y="13562"/>
                  </a:cubicBezTo>
                  <a:cubicBezTo>
                    <a:pt x="8361" y="13466"/>
                    <a:pt x="8361" y="13466"/>
                    <a:pt x="8361" y="13466"/>
                  </a:cubicBezTo>
                  <a:cubicBezTo>
                    <a:pt x="8361" y="13371"/>
                    <a:pt x="8361" y="13371"/>
                    <a:pt x="8361" y="13371"/>
                  </a:cubicBezTo>
                  <a:cubicBezTo>
                    <a:pt x="8419" y="13371"/>
                    <a:pt x="8419" y="13371"/>
                    <a:pt x="8419" y="13371"/>
                  </a:cubicBezTo>
                  <a:cubicBezTo>
                    <a:pt x="8437" y="13371"/>
                    <a:pt x="8437" y="13371"/>
                    <a:pt x="8437" y="13371"/>
                  </a:cubicBezTo>
                  <a:cubicBezTo>
                    <a:pt x="8457" y="13371"/>
                    <a:pt x="8457" y="13371"/>
                    <a:pt x="8457" y="13371"/>
                  </a:cubicBezTo>
                  <a:cubicBezTo>
                    <a:pt x="8457" y="13390"/>
                    <a:pt x="8457" y="13390"/>
                    <a:pt x="8457" y="13390"/>
                  </a:cubicBezTo>
                  <a:cubicBezTo>
                    <a:pt x="8437" y="13390"/>
                    <a:pt x="8437" y="13390"/>
                    <a:pt x="8437" y="13390"/>
                  </a:cubicBezTo>
                  <a:cubicBezTo>
                    <a:pt x="8457" y="13409"/>
                    <a:pt x="8457" y="13409"/>
                    <a:pt x="8457" y="13409"/>
                  </a:cubicBezTo>
                  <a:cubicBezTo>
                    <a:pt x="8476" y="13409"/>
                    <a:pt x="8476" y="13409"/>
                    <a:pt x="8476" y="13409"/>
                  </a:cubicBezTo>
                  <a:cubicBezTo>
                    <a:pt x="8495" y="13409"/>
                    <a:pt x="8495" y="13409"/>
                    <a:pt x="8495" y="13409"/>
                  </a:cubicBezTo>
                  <a:cubicBezTo>
                    <a:pt x="8514" y="13390"/>
                    <a:pt x="8514" y="13390"/>
                    <a:pt x="8514" y="13390"/>
                  </a:cubicBezTo>
                  <a:cubicBezTo>
                    <a:pt x="8533" y="13390"/>
                    <a:pt x="8533" y="13390"/>
                    <a:pt x="8533" y="13390"/>
                  </a:cubicBezTo>
                  <a:cubicBezTo>
                    <a:pt x="8552" y="13390"/>
                    <a:pt x="8552" y="13390"/>
                    <a:pt x="8552" y="13390"/>
                  </a:cubicBezTo>
                  <a:cubicBezTo>
                    <a:pt x="8571" y="13390"/>
                    <a:pt x="8571" y="13390"/>
                    <a:pt x="8571" y="13390"/>
                  </a:cubicBezTo>
                  <a:cubicBezTo>
                    <a:pt x="8590" y="13371"/>
                    <a:pt x="8590" y="13371"/>
                    <a:pt x="8590" y="13371"/>
                  </a:cubicBezTo>
                  <a:cubicBezTo>
                    <a:pt x="8762" y="13371"/>
                    <a:pt x="8762" y="13371"/>
                    <a:pt x="8762" y="13371"/>
                  </a:cubicBezTo>
                  <a:cubicBezTo>
                    <a:pt x="8933" y="13371"/>
                    <a:pt x="8933" y="13371"/>
                    <a:pt x="8933" y="13371"/>
                  </a:cubicBezTo>
                  <a:cubicBezTo>
                    <a:pt x="9047" y="13371"/>
                    <a:pt x="9047" y="13371"/>
                    <a:pt x="9047" y="13371"/>
                  </a:cubicBezTo>
                  <a:cubicBezTo>
                    <a:pt x="9085" y="13371"/>
                    <a:pt x="9085" y="13371"/>
                    <a:pt x="9085" y="13371"/>
                  </a:cubicBezTo>
                  <a:cubicBezTo>
                    <a:pt x="9162" y="13371"/>
                    <a:pt x="9162" y="13371"/>
                    <a:pt x="9162" y="13371"/>
                  </a:cubicBezTo>
                  <a:cubicBezTo>
                    <a:pt x="9162" y="13352"/>
                    <a:pt x="9162" y="13352"/>
                    <a:pt x="9162" y="13352"/>
                  </a:cubicBezTo>
                  <a:cubicBezTo>
                    <a:pt x="9047" y="13352"/>
                    <a:pt x="9047" y="13352"/>
                    <a:pt x="9047" y="13352"/>
                  </a:cubicBezTo>
                  <a:cubicBezTo>
                    <a:pt x="9066" y="13295"/>
                    <a:pt x="9066" y="13295"/>
                    <a:pt x="9066" y="13295"/>
                  </a:cubicBezTo>
                  <a:cubicBezTo>
                    <a:pt x="9066" y="13276"/>
                    <a:pt x="9066" y="13276"/>
                    <a:pt x="9066" y="13276"/>
                  </a:cubicBezTo>
                  <a:cubicBezTo>
                    <a:pt x="9085" y="13257"/>
                    <a:pt x="9085" y="13257"/>
                    <a:pt x="9085" y="13257"/>
                  </a:cubicBezTo>
                  <a:cubicBezTo>
                    <a:pt x="9066" y="13238"/>
                    <a:pt x="9066" y="13238"/>
                    <a:pt x="9066" y="13238"/>
                  </a:cubicBezTo>
                  <a:cubicBezTo>
                    <a:pt x="9028" y="13200"/>
                    <a:pt x="9028" y="13200"/>
                    <a:pt x="9028" y="13200"/>
                  </a:cubicBezTo>
                  <a:cubicBezTo>
                    <a:pt x="8971" y="13162"/>
                    <a:pt x="8971" y="13162"/>
                    <a:pt x="8971" y="13162"/>
                  </a:cubicBezTo>
                  <a:cubicBezTo>
                    <a:pt x="8857" y="13066"/>
                    <a:pt x="8857" y="13066"/>
                    <a:pt x="8857" y="13066"/>
                  </a:cubicBezTo>
                  <a:cubicBezTo>
                    <a:pt x="8781" y="12990"/>
                    <a:pt x="8781" y="12990"/>
                    <a:pt x="8781" y="12990"/>
                  </a:cubicBezTo>
                  <a:cubicBezTo>
                    <a:pt x="8704" y="12933"/>
                    <a:pt x="8704" y="12933"/>
                    <a:pt x="8704" y="12933"/>
                  </a:cubicBezTo>
                  <a:cubicBezTo>
                    <a:pt x="8647" y="12876"/>
                    <a:pt x="8647" y="12876"/>
                    <a:pt x="8647" y="12876"/>
                  </a:cubicBezTo>
                  <a:cubicBezTo>
                    <a:pt x="8628" y="12895"/>
                    <a:pt x="8628" y="12895"/>
                    <a:pt x="8628" y="12895"/>
                  </a:cubicBezTo>
                  <a:cubicBezTo>
                    <a:pt x="8609" y="12895"/>
                    <a:pt x="8609" y="12895"/>
                    <a:pt x="8609" y="12895"/>
                  </a:cubicBezTo>
                  <a:cubicBezTo>
                    <a:pt x="8590" y="12895"/>
                    <a:pt x="8590" y="12895"/>
                    <a:pt x="8590" y="12895"/>
                  </a:cubicBezTo>
                  <a:cubicBezTo>
                    <a:pt x="8590" y="12876"/>
                    <a:pt x="8590" y="12876"/>
                    <a:pt x="8590" y="12876"/>
                  </a:cubicBezTo>
                  <a:cubicBezTo>
                    <a:pt x="8571" y="12857"/>
                    <a:pt x="8571" y="12857"/>
                    <a:pt x="8571" y="12857"/>
                  </a:cubicBezTo>
                  <a:cubicBezTo>
                    <a:pt x="8552" y="12857"/>
                    <a:pt x="8552" y="12857"/>
                    <a:pt x="8552" y="12857"/>
                  </a:cubicBezTo>
                  <a:cubicBezTo>
                    <a:pt x="8533" y="12857"/>
                    <a:pt x="8533" y="12857"/>
                    <a:pt x="8533" y="12857"/>
                  </a:cubicBezTo>
                  <a:cubicBezTo>
                    <a:pt x="8514" y="12837"/>
                    <a:pt x="8514" y="12837"/>
                    <a:pt x="8514" y="12837"/>
                  </a:cubicBezTo>
                  <a:cubicBezTo>
                    <a:pt x="8476" y="12837"/>
                    <a:pt x="8476" y="12837"/>
                    <a:pt x="8476" y="12837"/>
                  </a:cubicBezTo>
                  <a:cubicBezTo>
                    <a:pt x="8457" y="12837"/>
                    <a:pt x="8457" y="12837"/>
                    <a:pt x="8457" y="12837"/>
                  </a:cubicBezTo>
                  <a:cubicBezTo>
                    <a:pt x="8437" y="12837"/>
                    <a:pt x="8437" y="12837"/>
                    <a:pt x="8437" y="12837"/>
                  </a:cubicBezTo>
                  <a:cubicBezTo>
                    <a:pt x="8400" y="12819"/>
                    <a:pt x="8400" y="12819"/>
                    <a:pt x="8400" y="12819"/>
                  </a:cubicBezTo>
                  <a:cubicBezTo>
                    <a:pt x="8400" y="12800"/>
                    <a:pt x="8400" y="12800"/>
                    <a:pt x="8400" y="12800"/>
                  </a:cubicBezTo>
                  <a:cubicBezTo>
                    <a:pt x="8381" y="12761"/>
                    <a:pt x="8381" y="12761"/>
                    <a:pt x="8381" y="12761"/>
                  </a:cubicBezTo>
                  <a:cubicBezTo>
                    <a:pt x="8361" y="12742"/>
                    <a:pt x="8361" y="12742"/>
                    <a:pt x="8361" y="12742"/>
                  </a:cubicBezTo>
                  <a:cubicBezTo>
                    <a:pt x="8305" y="12647"/>
                    <a:pt x="8305" y="12647"/>
                    <a:pt x="8305" y="12647"/>
                  </a:cubicBezTo>
                  <a:cubicBezTo>
                    <a:pt x="8342" y="12609"/>
                    <a:pt x="8342" y="12609"/>
                    <a:pt x="8342" y="12609"/>
                  </a:cubicBezTo>
                  <a:cubicBezTo>
                    <a:pt x="8476" y="12609"/>
                    <a:pt x="8476" y="12609"/>
                    <a:pt x="8476" y="12609"/>
                  </a:cubicBezTo>
                  <a:cubicBezTo>
                    <a:pt x="8495" y="12647"/>
                    <a:pt x="8495" y="12647"/>
                    <a:pt x="8495" y="12647"/>
                  </a:cubicBezTo>
                  <a:cubicBezTo>
                    <a:pt x="8628" y="12685"/>
                    <a:pt x="8628" y="12685"/>
                    <a:pt x="8628" y="12685"/>
                  </a:cubicBezTo>
                  <a:cubicBezTo>
                    <a:pt x="8686" y="12685"/>
                    <a:pt x="8686" y="12685"/>
                    <a:pt x="8686" y="12685"/>
                  </a:cubicBezTo>
                  <a:cubicBezTo>
                    <a:pt x="8704" y="12705"/>
                    <a:pt x="8704" y="12705"/>
                    <a:pt x="8704" y="12705"/>
                  </a:cubicBezTo>
                  <a:cubicBezTo>
                    <a:pt x="8781" y="12761"/>
                    <a:pt x="8781" y="12761"/>
                    <a:pt x="8781" y="12761"/>
                  </a:cubicBezTo>
                  <a:cubicBezTo>
                    <a:pt x="8876" y="12837"/>
                    <a:pt x="8876" y="12837"/>
                    <a:pt x="8876" y="12837"/>
                  </a:cubicBezTo>
                  <a:cubicBezTo>
                    <a:pt x="8895" y="12876"/>
                    <a:pt x="8895" y="12876"/>
                    <a:pt x="8895" y="12876"/>
                  </a:cubicBezTo>
                  <a:cubicBezTo>
                    <a:pt x="8914" y="12876"/>
                    <a:pt x="8914" y="12876"/>
                    <a:pt x="8914" y="12876"/>
                  </a:cubicBezTo>
                  <a:cubicBezTo>
                    <a:pt x="8971" y="12952"/>
                    <a:pt x="8971" y="12952"/>
                    <a:pt x="8971" y="12952"/>
                  </a:cubicBezTo>
                  <a:cubicBezTo>
                    <a:pt x="9009" y="12952"/>
                    <a:pt x="9009" y="12952"/>
                    <a:pt x="9009" y="12952"/>
                  </a:cubicBezTo>
                  <a:cubicBezTo>
                    <a:pt x="9104" y="13047"/>
                    <a:pt x="9104" y="13047"/>
                    <a:pt x="9104" y="13047"/>
                  </a:cubicBezTo>
                  <a:cubicBezTo>
                    <a:pt x="9199" y="13123"/>
                    <a:pt x="9199" y="13123"/>
                    <a:pt x="9199" y="13123"/>
                  </a:cubicBezTo>
                  <a:cubicBezTo>
                    <a:pt x="9276" y="13162"/>
                    <a:pt x="9276" y="13162"/>
                    <a:pt x="9276" y="13162"/>
                  </a:cubicBezTo>
                  <a:cubicBezTo>
                    <a:pt x="9371" y="13218"/>
                    <a:pt x="9371" y="13218"/>
                    <a:pt x="9371" y="13218"/>
                  </a:cubicBezTo>
                  <a:cubicBezTo>
                    <a:pt x="9561" y="13295"/>
                    <a:pt x="9561" y="13295"/>
                    <a:pt x="9561" y="13295"/>
                  </a:cubicBezTo>
                  <a:cubicBezTo>
                    <a:pt x="9580" y="13257"/>
                    <a:pt x="9580" y="13257"/>
                    <a:pt x="9580" y="13257"/>
                  </a:cubicBezTo>
                  <a:cubicBezTo>
                    <a:pt x="9600" y="13218"/>
                    <a:pt x="9600" y="13218"/>
                    <a:pt x="9600" y="13218"/>
                  </a:cubicBezTo>
                  <a:cubicBezTo>
                    <a:pt x="9561" y="13104"/>
                    <a:pt x="9561" y="13104"/>
                    <a:pt x="9561" y="13104"/>
                  </a:cubicBezTo>
                  <a:cubicBezTo>
                    <a:pt x="9504" y="12933"/>
                    <a:pt x="9504" y="12933"/>
                    <a:pt x="9504" y="12933"/>
                  </a:cubicBezTo>
                  <a:cubicBezTo>
                    <a:pt x="9466" y="12933"/>
                    <a:pt x="9466" y="12933"/>
                    <a:pt x="9466" y="12933"/>
                  </a:cubicBezTo>
                  <a:cubicBezTo>
                    <a:pt x="9447" y="12952"/>
                    <a:pt x="9447" y="12952"/>
                    <a:pt x="9447" y="12952"/>
                  </a:cubicBezTo>
                  <a:cubicBezTo>
                    <a:pt x="9409" y="12971"/>
                    <a:pt x="9409" y="12971"/>
                    <a:pt x="9409" y="12971"/>
                  </a:cubicBezTo>
                  <a:cubicBezTo>
                    <a:pt x="9352" y="12971"/>
                    <a:pt x="9352" y="12971"/>
                    <a:pt x="9352" y="12971"/>
                  </a:cubicBezTo>
                  <a:cubicBezTo>
                    <a:pt x="9333" y="12971"/>
                    <a:pt x="9333" y="12971"/>
                    <a:pt x="9333" y="12971"/>
                  </a:cubicBezTo>
                  <a:cubicBezTo>
                    <a:pt x="9314" y="12990"/>
                    <a:pt x="9314" y="12990"/>
                    <a:pt x="9314" y="12990"/>
                  </a:cubicBezTo>
                  <a:cubicBezTo>
                    <a:pt x="9295" y="13009"/>
                    <a:pt x="9295" y="13009"/>
                    <a:pt x="9295" y="13009"/>
                  </a:cubicBezTo>
                  <a:cubicBezTo>
                    <a:pt x="9276" y="13047"/>
                    <a:pt x="9276" y="13047"/>
                    <a:pt x="9276" y="13047"/>
                  </a:cubicBezTo>
                  <a:cubicBezTo>
                    <a:pt x="9257" y="13028"/>
                    <a:pt x="9257" y="13028"/>
                    <a:pt x="9257" y="13028"/>
                  </a:cubicBezTo>
                  <a:cubicBezTo>
                    <a:pt x="9257" y="13009"/>
                    <a:pt x="9257" y="13009"/>
                    <a:pt x="9257" y="13009"/>
                  </a:cubicBezTo>
                  <a:cubicBezTo>
                    <a:pt x="9276" y="13009"/>
                    <a:pt x="9276" y="13009"/>
                    <a:pt x="9276" y="13009"/>
                  </a:cubicBezTo>
                  <a:cubicBezTo>
                    <a:pt x="9295" y="12971"/>
                    <a:pt x="9295" y="12971"/>
                    <a:pt x="9295" y="12971"/>
                  </a:cubicBezTo>
                  <a:cubicBezTo>
                    <a:pt x="9276" y="12952"/>
                    <a:pt x="9276" y="12952"/>
                    <a:pt x="9276" y="12952"/>
                  </a:cubicBezTo>
                  <a:cubicBezTo>
                    <a:pt x="9257" y="12914"/>
                    <a:pt x="9257" y="12914"/>
                    <a:pt x="9257" y="12914"/>
                  </a:cubicBezTo>
                  <a:cubicBezTo>
                    <a:pt x="9238" y="12933"/>
                    <a:pt x="9238" y="12933"/>
                    <a:pt x="9238" y="12933"/>
                  </a:cubicBezTo>
                  <a:cubicBezTo>
                    <a:pt x="9238" y="12914"/>
                    <a:pt x="9238" y="12914"/>
                    <a:pt x="9238" y="12914"/>
                  </a:cubicBezTo>
                  <a:cubicBezTo>
                    <a:pt x="9257" y="12857"/>
                    <a:pt x="9257" y="12857"/>
                    <a:pt x="9257" y="12857"/>
                  </a:cubicBezTo>
                  <a:cubicBezTo>
                    <a:pt x="9314" y="12742"/>
                    <a:pt x="9314" y="12742"/>
                    <a:pt x="9314" y="12742"/>
                  </a:cubicBezTo>
                  <a:cubicBezTo>
                    <a:pt x="9371" y="12628"/>
                    <a:pt x="9371" y="12628"/>
                    <a:pt x="9371" y="12628"/>
                  </a:cubicBezTo>
                  <a:cubicBezTo>
                    <a:pt x="9390" y="12609"/>
                    <a:pt x="9390" y="12609"/>
                    <a:pt x="9390" y="12609"/>
                  </a:cubicBezTo>
                  <a:cubicBezTo>
                    <a:pt x="9409" y="12571"/>
                    <a:pt x="9409" y="12571"/>
                    <a:pt x="9409" y="12571"/>
                  </a:cubicBezTo>
                  <a:cubicBezTo>
                    <a:pt x="9428" y="12514"/>
                    <a:pt x="9428" y="12514"/>
                    <a:pt x="9428" y="12514"/>
                  </a:cubicBezTo>
                  <a:cubicBezTo>
                    <a:pt x="9428" y="12495"/>
                    <a:pt x="9428" y="12495"/>
                    <a:pt x="9428" y="12495"/>
                  </a:cubicBezTo>
                  <a:cubicBezTo>
                    <a:pt x="9447" y="12419"/>
                    <a:pt x="9447" y="12419"/>
                    <a:pt x="9447" y="12419"/>
                  </a:cubicBezTo>
                  <a:cubicBezTo>
                    <a:pt x="9466" y="12361"/>
                    <a:pt x="9466" y="12361"/>
                    <a:pt x="9466" y="12361"/>
                  </a:cubicBezTo>
                  <a:cubicBezTo>
                    <a:pt x="9466" y="12324"/>
                    <a:pt x="9466" y="12324"/>
                    <a:pt x="9466" y="12324"/>
                  </a:cubicBezTo>
                  <a:cubicBezTo>
                    <a:pt x="9504" y="12285"/>
                    <a:pt x="9504" y="12285"/>
                    <a:pt x="9504" y="12285"/>
                  </a:cubicBezTo>
                  <a:cubicBezTo>
                    <a:pt x="9561" y="12171"/>
                    <a:pt x="9561" y="12171"/>
                    <a:pt x="9561" y="12171"/>
                  </a:cubicBezTo>
                  <a:cubicBezTo>
                    <a:pt x="9580" y="12095"/>
                    <a:pt x="9580" y="12095"/>
                    <a:pt x="9580" y="12095"/>
                  </a:cubicBezTo>
                  <a:cubicBezTo>
                    <a:pt x="9638" y="12038"/>
                    <a:pt x="9638" y="12038"/>
                    <a:pt x="9638" y="12038"/>
                  </a:cubicBezTo>
                  <a:cubicBezTo>
                    <a:pt x="9638" y="11999"/>
                    <a:pt x="9638" y="11999"/>
                    <a:pt x="9638" y="11999"/>
                  </a:cubicBezTo>
                  <a:cubicBezTo>
                    <a:pt x="9619" y="11962"/>
                    <a:pt x="9619" y="11962"/>
                    <a:pt x="9619" y="11962"/>
                  </a:cubicBezTo>
                  <a:cubicBezTo>
                    <a:pt x="9580" y="11923"/>
                    <a:pt x="9580" y="11923"/>
                    <a:pt x="9580" y="11923"/>
                  </a:cubicBezTo>
                  <a:cubicBezTo>
                    <a:pt x="9561" y="11904"/>
                    <a:pt x="9561" y="11904"/>
                    <a:pt x="9561" y="11904"/>
                  </a:cubicBezTo>
                  <a:cubicBezTo>
                    <a:pt x="9524" y="11904"/>
                    <a:pt x="9524" y="11904"/>
                    <a:pt x="9524" y="11904"/>
                  </a:cubicBezTo>
                  <a:cubicBezTo>
                    <a:pt x="9485" y="11904"/>
                    <a:pt x="9485" y="11904"/>
                    <a:pt x="9485" y="11904"/>
                  </a:cubicBezTo>
                  <a:cubicBezTo>
                    <a:pt x="9447" y="11866"/>
                    <a:pt x="9447" y="11866"/>
                    <a:pt x="9447" y="11866"/>
                  </a:cubicBezTo>
                  <a:cubicBezTo>
                    <a:pt x="9409" y="11828"/>
                    <a:pt x="9409" y="11828"/>
                    <a:pt x="9409" y="11828"/>
                  </a:cubicBezTo>
                  <a:cubicBezTo>
                    <a:pt x="9352" y="11790"/>
                    <a:pt x="9352" y="11790"/>
                    <a:pt x="9352" y="11790"/>
                  </a:cubicBezTo>
                  <a:cubicBezTo>
                    <a:pt x="9352" y="11771"/>
                    <a:pt x="9352" y="11771"/>
                    <a:pt x="9352" y="11771"/>
                  </a:cubicBezTo>
                  <a:cubicBezTo>
                    <a:pt x="9371" y="11771"/>
                    <a:pt x="9371" y="11771"/>
                    <a:pt x="9371" y="11771"/>
                  </a:cubicBezTo>
                  <a:cubicBezTo>
                    <a:pt x="9409" y="11790"/>
                    <a:pt x="9409" y="11790"/>
                    <a:pt x="9409" y="11790"/>
                  </a:cubicBezTo>
                  <a:cubicBezTo>
                    <a:pt x="9466" y="11809"/>
                    <a:pt x="9466" y="11809"/>
                    <a:pt x="9466" y="11809"/>
                  </a:cubicBezTo>
                  <a:cubicBezTo>
                    <a:pt x="9524" y="11847"/>
                    <a:pt x="9524" y="11847"/>
                    <a:pt x="9524" y="11847"/>
                  </a:cubicBezTo>
                  <a:cubicBezTo>
                    <a:pt x="9600" y="11904"/>
                    <a:pt x="9600" y="11904"/>
                    <a:pt x="9600" y="11904"/>
                  </a:cubicBezTo>
                  <a:cubicBezTo>
                    <a:pt x="9657" y="11923"/>
                    <a:pt x="9657" y="11923"/>
                    <a:pt x="9657" y="11923"/>
                  </a:cubicBezTo>
                  <a:cubicBezTo>
                    <a:pt x="9695" y="11943"/>
                    <a:pt x="9695" y="11943"/>
                    <a:pt x="9695" y="11943"/>
                  </a:cubicBezTo>
                  <a:cubicBezTo>
                    <a:pt x="9714" y="11923"/>
                    <a:pt x="9714" y="11923"/>
                    <a:pt x="9714" y="11923"/>
                  </a:cubicBezTo>
                  <a:cubicBezTo>
                    <a:pt x="9714" y="11866"/>
                    <a:pt x="9714" y="11866"/>
                    <a:pt x="9714" y="11866"/>
                  </a:cubicBezTo>
                  <a:cubicBezTo>
                    <a:pt x="9752" y="11828"/>
                    <a:pt x="9752" y="11828"/>
                    <a:pt x="9752" y="11828"/>
                  </a:cubicBezTo>
                  <a:cubicBezTo>
                    <a:pt x="9809" y="11733"/>
                    <a:pt x="9809" y="11733"/>
                    <a:pt x="9809" y="11733"/>
                  </a:cubicBezTo>
                  <a:cubicBezTo>
                    <a:pt x="9866" y="11676"/>
                    <a:pt x="9866" y="11676"/>
                    <a:pt x="9866" y="11676"/>
                  </a:cubicBezTo>
                  <a:cubicBezTo>
                    <a:pt x="9924" y="11618"/>
                    <a:pt x="9924" y="11618"/>
                    <a:pt x="9924" y="11618"/>
                  </a:cubicBezTo>
                  <a:cubicBezTo>
                    <a:pt x="9924" y="11581"/>
                    <a:pt x="9924" y="11581"/>
                    <a:pt x="9924" y="11581"/>
                  </a:cubicBezTo>
                  <a:cubicBezTo>
                    <a:pt x="9942" y="11542"/>
                    <a:pt x="9942" y="11542"/>
                    <a:pt x="9942" y="11542"/>
                  </a:cubicBezTo>
                  <a:cubicBezTo>
                    <a:pt x="9961" y="11523"/>
                    <a:pt x="9961" y="11523"/>
                    <a:pt x="9961" y="11523"/>
                  </a:cubicBezTo>
                  <a:cubicBezTo>
                    <a:pt x="9981" y="11485"/>
                    <a:pt x="9981" y="11485"/>
                    <a:pt x="9981" y="11485"/>
                  </a:cubicBezTo>
                  <a:cubicBezTo>
                    <a:pt x="9981" y="11447"/>
                    <a:pt x="9981" y="11447"/>
                    <a:pt x="9981" y="11447"/>
                  </a:cubicBezTo>
                  <a:cubicBezTo>
                    <a:pt x="10038" y="11390"/>
                    <a:pt x="10038" y="11390"/>
                    <a:pt x="10038" y="11390"/>
                  </a:cubicBezTo>
                  <a:cubicBezTo>
                    <a:pt x="10019" y="11314"/>
                    <a:pt x="10019" y="11314"/>
                    <a:pt x="10019" y="11314"/>
                  </a:cubicBezTo>
                  <a:cubicBezTo>
                    <a:pt x="10019" y="11277"/>
                    <a:pt x="10019" y="11277"/>
                    <a:pt x="10019" y="11277"/>
                  </a:cubicBezTo>
                  <a:cubicBezTo>
                    <a:pt x="9981" y="11220"/>
                    <a:pt x="9981" y="11220"/>
                    <a:pt x="9981" y="11220"/>
                  </a:cubicBezTo>
                  <a:cubicBezTo>
                    <a:pt x="9981" y="11182"/>
                    <a:pt x="9981" y="11182"/>
                    <a:pt x="9981" y="11182"/>
                  </a:cubicBezTo>
                  <a:cubicBezTo>
                    <a:pt x="9961" y="11124"/>
                    <a:pt x="9961" y="11124"/>
                    <a:pt x="9961" y="11124"/>
                  </a:cubicBezTo>
                  <a:cubicBezTo>
                    <a:pt x="9866" y="11106"/>
                    <a:pt x="9866" y="11106"/>
                    <a:pt x="9866" y="11106"/>
                  </a:cubicBezTo>
                  <a:cubicBezTo>
                    <a:pt x="9771" y="11124"/>
                    <a:pt x="9771" y="11124"/>
                    <a:pt x="9771" y="11124"/>
                  </a:cubicBezTo>
                  <a:cubicBezTo>
                    <a:pt x="9733" y="11143"/>
                    <a:pt x="9733" y="11143"/>
                    <a:pt x="9733" y="11143"/>
                  </a:cubicBezTo>
                  <a:cubicBezTo>
                    <a:pt x="9695" y="11124"/>
                    <a:pt x="9695" y="11124"/>
                    <a:pt x="9695" y="11124"/>
                  </a:cubicBezTo>
                  <a:cubicBezTo>
                    <a:pt x="9676" y="11124"/>
                    <a:pt x="9676" y="11124"/>
                    <a:pt x="9676" y="11124"/>
                  </a:cubicBezTo>
                  <a:cubicBezTo>
                    <a:pt x="9657" y="11124"/>
                    <a:pt x="9657" y="11124"/>
                    <a:pt x="9657" y="11124"/>
                  </a:cubicBezTo>
                  <a:cubicBezTo>
                    <a:pt x="9619" y="11067"/>
                    <a:pt x="9619" y="11067"/>
                    <a:pt x="9619" y="11067"/>
                  </a:cubicBezTo>
                  <a:cubicBezTo>
                    <a:pt x="9600" y="11029"/>
                    <a:pt x="9600" y="11029"/>
                    <a:pt x="9600" y="11029"/>
                  </a:cubicBezTo>
                  <a:cubicBezTo>
                    <a:pt x="9619" y="10972"/>
                    <a:pt x="9619" y="10972"/>
                    <a:pt x="9619" y="10972"/>
                  </a:cubicBezTo>
                  <a:cubicBezTo>
                    <a:pt x="9657" y="10857"/>
                    <a:pt x="9657" y="10857"/>
                    <a:pt x="9657" y="10857"/>
                  </a:cubicBezTo>
                  <a:cubicBezTo>
                    <a:pt x="9676" y="10781"/>
                    <a:pt x="9676" y="10781"/>
                    <a:pt x="9676" y="10781"/>
                  </a:cubicBezTo>
                  <a:cubicBezTo>
                    <a:pt x="9695" y="10648"/>
                    <a:pt x="9695" y="10648"/>
                    <a:pt x="9695" y="10648"/>
                  </a:cubicBezTo>
                  <a:cubicBezTo>
                    <a:pt x="9695" y="10591"/>
                    <a:pt x="9695" y="10591"/>
                    <a:pt x="9695" y="10591"/>
                  </a:cubicBezTo>
                  <a:cubicBezTo>
                    <a:pt x="9695" y="10553"/>
                    <a:pt x="9695" y="10553"/>
                    <a:pt x="9695" y="10553"/>
                  </a:cubicBezTo>
                  <a:cubicBezTo>
                    <a:pt x="9676" y="10496"/>
                    <a:pt x="9676" y="10496"/>
                    <a:pt x="9676" y="10496"/>
                  </a:cubicBezTo>
                  <a:cubicBezTo>
                    <a:pt x="9676" y="10476"/>
                    <a:pt x="9676" y="10476"/>
                    <a:pt x="9676" y="10476"/>
                  </a:cubicBezTo>
                  <a:cubicBezTo>
                    <a:pt x="9638" y="10458"/>
                    <a:pt x="9638" y="10458"/>
                    <a:pt x="9638" y="10458"/>
                  </a:cubicBezTo>
                  <a:cubicBezTo>
                    <a:pt x="9600" y="10420"/>
                    <a:pt x="9600" y="10420"/>
                    <a:pt x="9600" y="10420"/>
                  </a:cubicBezTo>
                  <a:cubicBezTo>
                    <a:pt x="9580" y="10362"/>
                    <a:pt x="9580" y="10362"/>
                    <a:pt x="9580" y="10362"/>
                  </a:cubicBezTo>
                  <a:cubicBezTo>
                    <a:pt x="9580" y="10324"/>
                    <a:pt x="9580" y="10324"/>
                    <a:pt x="9580" y="10324"/>
                  </a:cubicBezTo>
                  <a:cubicBezTo>
                    <a:pt x="9580" y="10305"/>
                    <a:pt x="9580" y="10305"/>
                    <a:pt x="9580" y="10305"/>
                  </a:cubicBezTo>
                  <a:cubicBezTo>
                    <a:pt x="9600" y="10286"/>
                    <a:pt x="9600" y="10286"/>
                    <a:pt x="9600" y="10286"/>
                  </a:cubicBezTo>
                  <a:cubicBezTo>
                    <a:pt x="9580" y="10248"/>
                    <a:pt x="9580" y="10248"/>
                    <a:pt x="9580" y="10248"/>
                  </a:cubicBezTo>
                  <a:cubicBezTo>
                    <a:pt x="9543" y="10210"/>
                    <a:pt x="9543" y="10210"/>
                    <a:pt x="9543" y="10210"/>
                  </a:cubicBezTo>
                  <a:cubicBezTo>
                    <a:pt x="9504" y="10191"/>
                    <a:pt x="9504" y="10191"/>
                    <a:pt x="9504" y="10191"/>
                  </a:cubicBezTo>
                  <a:cubicBezTo>
                    <a:pt x="9485" y="10172"/>
                    <a:pt x="9485" y="10172"/>
                    <a:pt x="9485" y="10172"/>
                  </a:cubicBezTo>
                  <a:cubicBezTo>
                    <a:pt x="9466" y="10153"/>
                    <a:pt x="9466" y="10153"/>
                    <a:pt x="9466" y="10153"/>
                  </a:cubicBezTo>
                  <a:cubicBezTo>
                    <a:pt x="9447" y="10134"/>
                    <a:pt x="9447" y="10134"/>
                    <a:pt x="9447" y="10134"/>
                  </a:cubicBezTo>
                  <a:cubicBezTo>
                    <a:pt x="9447" y="10115"/>
                    <a:pt x="9447" y="10115"/>
                    <a:pt x="9447" y="10115"/>
                  </a:cubicBezTo>
                  <a:cubicBezTo>
                    <a:pt x="9409" y="10096"/>
                    <a:pt x="9409" y="10096"/>
                    <a:pt x="9409" y="10096"/>
                  </a:cubicBezTo>
                  <a:cubicBezTo>
                    <a:pt x="9352" y="10096"/>
                    <a:pt x="9352" y="10096"/>
                    <a:pt x="9352" y="10096"/>
                  </a:cubicBezTo>
                  <a:cubicBezTo>
                    <a:pt x="9295" y="10115"/>
                    <a:pt x="9295" y="10115"/>
                    <a:pt x="9295" y="10115"/>
                  </a:cubicBezTo>
                  <a:cubicBezTo>
                    <a:pt x="9257" y="10115"/>
                    <a:pt x="9257" y="10115"/>
                    <a:pt x="9257" y="10115"/>
                  </a:cubicBezTo>
                  <a:cubicBezTo>
                    <a:pt x="9238" y="10096"/>
                    <a:pt x="9238" y="10096"/>
                    <a:pt x="9238" y="10096"/>
                  </a:cubicBezTo>
                  <a:cubicBezTo>
                    <a:pt x="9199" y="10058"/>
                    <a:pt x="9199" y="10058"/>
                    <a:pt x="9199" y="10058"/>
                  </a:cubicBezTo>
                  <a:cubicBezTo>
                    <a:pt x="9180" y="10019"/>
                    <a:pt x="9180" y="10019"/>
                    <a:pt x="9180" y="10019"/>
                  </a:cubicBezTo>
                  <a:cubicBezTo>
                    <a:pt x="9123" y="10039"/>
                    <a:pt x="9123" y="10039"/>
                    <a:pt x="9123" y="10039"/>
                  </a:cubicBezTo>
                  <a:cubicBezTo>
                    <a:pt x="9123" y="10019"/>
                    <a:pt x="9123" y="10019"/>
                    <a:pt x="9123" y="10019"/>
                  </a:cubicBezTo>
                  <a:cubicBezTo>
                    <a:pt x="9123" y="10000"/>
                    <a:pt x="9123" y="10000"/>
                    <a:pt x="9123" y="10000"/>
                  </a:cubicBezTo>
                  <a:cubicBezTo>
                    <a:pt x="9162" y="10000"/>
                    <a:pt x="9162" y="10000"/>
                    <a:pt x="9162" y="10000"/>
                  </a:cubicBezTo>
                  <a:cubicBezTo>
                    <a:pt x="9162" y="9943"/>
                    <a:pt x="9162" y="9943"/>
                    <a:pt x="9162" y="9943"/>
                  </a:cubicBezTo>
                  <a:cubicBezTo>
                    <a:pt x="9199" y="9924"/>
                    <a:pt x="9199" y="9924"/>
                    <a:pt x="9199" y="9924"/>
                  </a:cubicBezTo>
                  <a:cubicBezTo>
                    <a:pt x="9199" y="9905"/>
                    <a:pt x="9199" y="9905"/>
                    <a:pt x="9199" y="9905"/>
                  </a:cubicBezTo>
                  <a:cubicBezTo>
                    <a:pt x="9199" y="9886"/>
                    <a:pt x="9199" y="9886"/>
                    <a:pt x="9199" y="9886"/>
                  </a:cubicBezTo>
                  <a:cubicBezTo>
                    <a:pt x="9219" y="9886"/>
                    <a:pt x="9219" y="9886"/>
                    <a:pt x="9219" y="9886"/>
                  </a:cubicBezTo>
                  <a:cubicBezTo>
                    <a:pt x="9238" y="9905"/>
                    <a:pt x="9238" y="9905"/>
                    <a:pt x="9238" y="9905"/>
                  </a:cubicBezTo>
                  <a:cubicBezTo>
                    <a:pt x="9276" y="9905"/>
                    <a:pt x="9276" y="9905"/>
                    <a:pt x="9276" y="9905"/>
                  </a:cubicBezTo>
                  <a:cubicBezTo>
                    <a:pt x="9295" y="9886"/>
                    <a:pt x="9295" y="9886"/>
                    <a:pt x="9295" y="9886"/>
                  </a:cubicBezTo>
                  <a:cubicBezTo>
                    <a:pt x="9352" y="9886"/>
                    <a:pt x="9352" y="9886"/>
                    <a:pt x="9352" y="9886"/>
                  </a:cubicBezTo>
                  <a:cubicBezTo>
                    <a:pt x="9409" y="9886"/>
                    <a:pt x="9409" y="9886"/>
                    <a:pt x="9409" y="9886"/>
                  </a:cubicBezTo>
                  <a:cubicBezTo>
                    <a:pt x="9447" y="9924"/>
                    <a:pt x="9447" y="9924"/>
                    <a:pt x="9447" y="9924"/>
                  </a:cubicBezTo>
                  <a:cubicBezTo>
                    <a:pt x="9504" y="9963"/>
                    <a:pt x="9504" y="9963"/>
                    <a:pt x="9504" y="9963"/>
                  </a:cubicBezTo>
                  <a:cubicBezTo>
                    <a:pt x="9524" y="9982"/>
                    <a:pt x="9524" y="9982"/>
                    <a:pt x="9524" y="9982"/>
                  </a:cubicBezTo>
                  <a:cubicBezTo>
                    <a:pt x="9561" y="9982"/>
                    <a:pt x="9561" y="9982"/>
                    <a:pt x="9561" y="9982"/>
                  </a:cubicBezTo>
                  <a:cubicBezTo>
                    <a:pt x="9638" y="9924"/>
                    <a:pt x="9638" y="9924"/>
                    <a:pt x="9638" y="9924"/>
                  </a:cubicBezTo>
                  <a:cubicBezTo>
                    <a:pt x="9638" y="9905"/>
                    <a:pt x="9638" y="9905"/>
                    <a:pt x="9638" y="9905"/>
                  </a:cubicBezTo>
                  <a:cubicBezTo>
                    <a:pt x="9657" y="9905"/>
                    <a:pt x="9657" y="9905"/>
                    <a:pt x="9657" y="9905"/>
                  </a:cubicBezTo>
                  <a:cubicBezTo>
                    <a:pt x="9676" y="9924"/>
                    <a:pt x="9676" y="9924"/>
                    <a:pt x="9676" y="9924"/>
                  </a:cubicBezTo>
                  <a:cubicBezTo>
                    <a:pt x="9695" y="9963"/>
                    <a:pt x="9695" y="9963"/>
                    <a:pt x="9695" y="9963"/>
                  </a:cubicBezTo>
                  <a:cubicBezTo>
                    <a:pt x="9733" y="9963"/>
                    <a:pt x="9733" y="9963"/>
                    <a:pt x="9733" y="9963"/>
                  </a:cubicBezTo>
                  <a:cubicBezTo>
                    <a:pt x="9771" y="9963"/>
                    <a:pt x="9771" y="9963"/>
                    <a:pt x="9771" y="9963"/>
                  </a:cubicBezTo>
                  <a:cubicBezTo>
                    <a:pt x="9809" y="10000"/>
                    <a:pt x="9809" y="10000"/>
                    <a:pt x="9809" y="10000"/>
                  </a:cubicBezTo>
                  <a:cubicBezTo>
                    <a:pt x="9828" y="10058"/>
                    <a:pt x="9828" y="10058"/>
                    <a:pt x="9828" y="10058"/>
                  </a:cubicBezTo>
                  <a:cubicBezTo>
                    <a:pt x="9847" y="10115"/>
                    <a:pt x="9847" y="10115"/>
                    <a:pt x="9847" y="10115"/>
                  </a:cubicBezTo>
                  <a:cubicBezTo>
                    <a:pt x="9847" y="10153"/>
                    <a:pt x="9847" y="10153"/>
                    <a:pt x="9847" y="10153"/>
                  </a:cubicBezTo>
                  <a:cubicBezTo>
                    <a:pt x="9885" y="10191"/>
                    <a:pt x="9885" y="10191"/>
                    <a:pt x="9885" y="10191"/>
                  </a:cubicBezTo>
                  <a:cubicBezTo>
                    <a:pt x="9961" y="10229"/>
                    <a:pt x="9961" y="10229"/>
                    <a:pt x="9961" y="10229"/>
                  </a:cubicBezTo>
                  <a:cubicBezTo>
                    <a:pt x="9961" y="10324"/>
                    <a:pt x="9961" y="10324"/>
                    <a:pt x="9961" y="10324"/>
                  </a:cubicBezTo>
                  <a:cubicBezTo>
                    <a:pt x="10000" y="10362"/>
                    <a:pt x="10000" y="10362"/>
                    <a:pt x="10000" y="10362"/>
                  </a:cubicBezTo>
                  <a:cubicBezTo>
                    <a:pt x="10057" y="10400"/>
                    <a:pt x="10057" y="10400"/>
                    <a:pt x="10057" y="10400"/>
                  </a:cubicBezTo>
                  <a:cubicBezTo>
                    <a:pt x="10076" y="10458"/>
                    <a:pt x="10076" y="10458"/>
                    <a:pt x="10076" y="10458"/>
                  </a:cubicBezTo>
                  <a:cubicBezTo>
                    <a:pt x="10076" y="10515"/>
                    <a:pt x="10076" y="10515"/>
                    <a:pt x="10076" y="10515"/>
                  </a:cubicBezTo>
                  <a:cubicBezTo>
                    <a:pt x="10095" y="10553"/>
                    <a:pt x="10095" y="10553"/>
                    <a:pt x="10095" y="10553"/>
                  </a:cubicBezTo>
                  <a:cubicBezTo>
                    <a:pt x="10114" y="10591"/>
                    <a:pt x="10114" y="10591"/>
                    <a:pt x="10114" y="10591"/>
                  </a:cubicBezTo>
                  <a:cubicBezTo>
                    <a:pt x="10152" y="10667"/>
                    <a:pt x="10152" y="10667"/>
                    <a:pt x="10152" y="10667"/>
                  </a:cubicBezTo>
                  <a:cubicBezTo>
                    <a:pt x="10152" y="10725"/>
                    <a:pt x="10152" y="10725"/>
                    <a:pt x="10152" y="10725"/>
                  </a:cubicBezTo>
                  <a:cubicBezTo>
                    <a:pt x="10152" y="10801"/>
                    <a:pt x="10152" y="10801"/>
                    <a:pt x="10152" y="10801"/>
                  </a:cubicBezTo>
                  <a:cubicBezTo>
                    <a:pt x="10133" y="10820"/>
                    <a:pt x="10133" y="10820"/>
                    <a:pt x="10133" y="10820"/>
                  </a:cubicBezTo>
                  <a:cubicBezTo>
                    <a:pt x="10133" y="10839"/>
                    <a:pt x="10133" y="10839"/>
                    <a:pt x="10133" y="10839"/>
                  </a:cubicBezTo>
                  <a:cubicBezTo>
                    <a:pt x="10114" y="10839"/>
                    <a:pt x="10114" y="10839"/>
                    <a:pt x="10114" y="10839"/>
                  </a:cubicBezTo>
                  <a:cubicBezTo>
                    <a:pt x="10095" y="10839"/>
                    <a:pt x="10095" y="10839"/>
                    <a:pt x="10095" y="10839"/>
                  </a:cubicBezTo>
                  <a:cubicBezTo>
                    <a:pt x="10076" y="10839"/>
                    <a:pt x="10076" y="10839"/>
                    <a:pt x="10076" y="10839"/>
                  </a:cubicBezTo>
                  <a:cubicBezTo>
                    <a:pt x="10057" y="10839"/>
                    <a:pt x="10057" y="10839"/>
                    <a:pt x="10057" y="10839"/>
                  </a:cubicBezTo>
                  <a:cubicBezTo>
                    <a:pt x="10019" y="10820"/>
                    <a:pt x="10019" y="10820"/>
                    <a:pt x="10019" y="10820"/>
                  </a:cubicBezTo>
                  <a:cubicBezTo>
                    <a:pt x="9981" y="10781"/>
                    <a:pt x="9981" y="10781"/>
                    <a:pt x="9981" y="10781"/>
                  </a:cubicBezTo>
                  <a:cubicBezTo>
                    <a:pt x="9905" y="10725"/>
                    <a:pt x="9905" y="10725"/>
                    <a:pt x="9905" y="10725"/>
                  </a:cubicBezTo>
                  <a:cubicBezTo>
                    <a:pt x="9866" y="10705"/>
                    <a:pt x="9866" y="10705"/>
                    <a:pt x="9866" y="10705"/>
                  </a:cubicBezTo>
                  <a:cubicBezTo>
                    <a:pt x="9847" y="10686"/>
                    <a:pt x="9847" y="10686"/>
                    <a:pt x="9847" y="10686"/>
                  </a:cubicBezTo>
                  <a:cubicBezTo>
                    <a:pt x="9828" y="10686"/>
                    <a:pt x="9828" y="10686"/>
                    <a:pt x="9828" y="10686"/>
                  </a:cubicBezTo>
                  <a:cubicBezTo>
                    <a:pt x="9809" y="10705"/>
                    <a:pt x="9809" y="10705"/>
                    <a:pt x="9809" y="10705"/>
                  </a:cubicBezTo>
                  <a:cubicBezTo>
                    <a:pt x="9790" y="10743"/>
                    <a:pt x="9790" y="10743"/>
                    <a:pt x="9790" y="10743"/>
                  </a:cubicBezTo>
                  <a:cubicBezTo>
                    <a:pt x="9752" y="10781"/>
                    <a:pt x="9752" y="10781"/>
                    <a:pt x="9752" y="10781"/>
                  </a:cubicBezTo>
                  <a:cubicBezTo>
                    <a:pt x="9752" y="10801"/>
                    <a:pt x="9752" y="10801"/>
                    <a:pt x="9752" y="10801"/>
                  </a:cubicBezTo>
                  <a:cubicBezTo>
                    <a:pt x="9733" y="10857"/>
                    <a:pt x="9733" y="10857"/>
                    <a:pt x="9733" y="10857"/>
                  </a:cubicBezTo>
                  <a:cubicBezTo>
                    <a:pt x="9676" y="10953"/>
                    <a:pt x="9676" y="10953"/>
                    <a:pt x="9676" y="10953"/>
                  </a:cubicBezTo>
                  <a:cubicBezTo>
                    <a:pt x="9676" y="11010"/>
                    <a:pt x="9676" y="11010"/>
                    <a:pt x="9676" y="11010"/>
                  </a:cubicBezTo>
                  <a:cubicBezTo>
                    <a:pt x="9676" y="11029"/>
                    <a:pt x="9676" y="11029"/>
                    <a:pt x="9676" y="11029"/>
                  </a:cubicBezTo>
                  <a:cubicBezTo>
                    <a:pt x="9752" y="11029"/>
                    <a:pt x="9752" y="11029"/>
                    <a:pt x="9752" y="11029"/>
                  </a:cubicBezTo>
                  <a:cubicBezTo>
                    <a:pt x="9885" y="11010"/>
                    <a:pt x="9885" y="11010"/>
                    <a:pt x="9885" y="11010"/>
                  </a:cubicBezTo>
                  <a:cubicBezTo>
                    <a:pt x="9961" y="11067"/>
                    <a:pt x="9961" y="11067"/>
                    <a:pt x="9961" y="11067"/>
                  </a:cubicBezTo>
                  <a:cubicBezTo>
                    <a:pt x="10000" y="11067"/>
                    <a:pt x="10000" y="11067"/>
                    <a:pt x="10000" y="11067"/>
                  </a:cubicBezTo>
                  <a:cubicBezTo>
                    <a:pt x="10057" y="11029"/>
                    <a:pt x="10057" y="11029"/>
                    <a:pt x="10057" y="11029"/>
                  </a:cubicBezTo>
                  <a:cubicBezTo>
                    <a:pt x="10076" y="11029"/>
                    <a:pt x="10076" y="11029"/>
                    <a:pt x="10076" y="11029"/>
                  </a:cubicBezTo>
                  <a:cubicBezTo>
                    <a:pt x="10057" y="11067"/>
                    <a:pt x="10057" y="11067"/>
                    <a:pt x="10057" y="11067"/>
                  </a:cubicBezTo>
                  <a:cubicBezTo>
                    <a:pt x="10038" y="11086"/>
                    <a:pt x="10038" y="11086"/>
                    <a:pt x="10038" y="11086"/>
                  </a:cubicBezTo>
                  <a:cubicBezTo>
                    <a:pt x="10038" y="11143"/>
                    <a:pt x="10038" y="11143"/>
                    <a:pt x="10038" y="11143"/>
                  </a:cubicBezTo>
                  <a:cubicBezTo>
                    <a:pt x="10057" y="11201"/>
                    <a:pt x="10057" y="11201"/>
                    <a:pt x="10057" y="11201"/>
                  </a:cubicBezTo>
                  <a:cubicBezTo>
                    <a:pt x="10095" y="11258"/>
                    <a:pt x="10095" y="11258"/>
                    <a:pt x="10095" y="11258"/>
                  </a:cubicBezTo>
                  <a:cubicBezTo>
                    <a:pt x="10114" y="11314"/>
                    <a:pt x="10114" y="11314"/>
                    <a:pt x="10114" y="11314"/>
                  </a:cubicBezTo>
                  <a:cubicBezTo>
                    <a:pt x="10133" y="11333"/>
                    <a:pt x="10133" y="11333"/>
                    <a:pt x="10133" y="11333"/>
                  </a:cubicBezTo>
                  <a:cubicBezTo>
                    <a:pt x="10114" y="11352"/>
                    <a:pt x="10114" y="11352"/>
                    <a:pt x="10114" y="11352"/>
                  </a:cubicBezTo>
                  <a:cubicBezTo>
                    <a:pt x="10095" y="11409"/>
                    <a:pt x="10095" y="11409"/>
                    <a:pt x="10095" y="11409"/>
                  </a:cubicBezTo>
                  <a:cubicBezTo>
                    <a:pt x="10076" y="11466"/>
                    <a:pt x="10076" y="11466"/>
                    <a:pt x="10076" y="11466"/>
                  </a:cubicBezTo>
                  <a:cubicBezTo>
                    <a:pt x="10076" y="11485"/>
                    <a:pt x="10076" y="11485"/>
                    <a:pt x="10076" y="11485"/>
                  </a:cubicBezTo>
                  <a:cubicBezTo>
                    <a:pt x="10057" y="11523"/>
                    <a:pt x="10057" y="11523"/>
                    <a:pt x="10057" y="11523"/>
                  </a:cubicBezTo>
                  <a:cubicBezTo>
                    <a:pt x="10057" y="11562"/>
                    <a:pt x="10057" y="11562"/>
                    <a:pt x="10057" y="11562"/>
                  </a:cubicBezTo>
                  <a:cubicBezTo>
                    <a:pt x="10038" y="11599"/>
                    <a:pt x="10038" y="11599"/>
                    <a:pt x="10038" y="11599"/>
                  </a:cubicBezTo>
                  <a:cubicBezTo>
                    <a:pt x="10019" y="11657"/>
                    <a:pt x="10019" y="11657"/>
                    <a:pt x="10019" y="11657"/>
                  </a:cubicBezTo>
                  <a:cubicBezTo>
                    <a:pt x="10019" y="11733"/>
                    <a:pt x="10019" y="11733"/>
                    <a:pt x="10019" y="11733"/>
                  </a:cubicBezTo>
                  <a:cubicBezTo>
                    <a:pt x="9961" y="11828"/>
                    <a:pt x="9961" y="11828"/>
                    <a:pt x="9961" y="11828"/>
                  </a:cubicBezTo>
                  <a:cubicBezTo>
                    <a:pt x="9981" y="11866"/>
                    <a:pt x="9981" y="11866"/>
                    <a:pt x="9981" y="11866"/>
                  </a:cubicBezTo>
                  <a:cubicBezTo>
                    <a:pt x="9961" y="11866"/>
                    <a:pt x="9961" y="11866"/>
                    <a:pt x="9961" y="11866"/>
                  </a:cubicBezTo>
                  <a:cubicBezTo>
                    <a:pt x="9942" y="11885"/>
                    <a:pt x="9942" y="11885"/>
                    <a:pt x="9942" y="11885"/>
                  </a:cubicBezTo>
                  <a:cubicBezTo>
                    <a:pt x="9885" y="11943"/>
                    <a:pt x="9885" y="11943"/>
                    <a:pt x="9885" y="11943"/>
                  </a:cubicBezTo>
                  <a:cubicBezTo>
                    <a:pt x="9847" y="11999"/>
                    <a:pt x="9847" y="11999"/>
                    <a:pt x="9847" y="11999"/>
                  </a:cubicBezTo>
                  <a:cubicBezTo>
                    <a:pt x="9809" y="12095"/>
                    <a:pt x="9809" y="12095"/>
                    <a:pt x="9809" y="12095"/>
                  </a:cubicBezTo>
                  <a:cubicBezTo>
                    <a:pt x="9771" y="12133"/>
                    <a:pt x="9771" y="12133"/>
                    <a:pt x="9771" y="12133"/>
                  </a:cubicBezTo>
                  <a:cubicBezTo>
                    <a:pt x="9752" y="12209"/>
                    <a:pt x="9752" y="12209"/>
                    <a:pt x="9752" y="12209"/>
                  </a:cubicBezTo>
                  <a:cubicBezTo>
                    <a:pt x="9714" y="12247"/>
                    <a:pt x="9714" y="12247"/>
                    <a:pt x="9714" y="12247"/>
                  </a:cubicBezTo>
                  <a:cubicBezTo>
                    <a:pt x="9676" y="12285"/>
                    <a:pt x="9676" y="12285"/>
                    <a:pt x="9676" y="12285"/>
                  </a:cubicBezTo>
                  <a:cubicBezTo>
                    <a:pt x="9619" y="12361"/>
                    <a:pt x="9619" y="12361"/>
                    <a:pt x="9619" y="12361"/>
                  </a:cubicBezTo>
                  <a:cubicBezTo>
                    <a:pt x="9600" y="12438"/>
                    <a:pt x="9600" y="12438"/>
                    <a:pt x="9600" y="12438"/>
                  </a:cubicBezTo>
                  <a:cubicBezTo>
                    <a:pt x="9580" y="12476"/>
                    <a:pt x="9580" y="12476"/>
                    <a:pt x="9580" y="12476"/>
                  </a:cubicBezTo>
                  <a:cubicBezTo>
                    <a:pt x="9580" y="12514"/>
                    <a:pt x="9580" y="12514"/>
                    <a:pt x="9580" y="12514"/>
                  </a:cubicBezTo>
                  <a:cubicBezTo>
                    <a:pt x="9600" y="12571"/>
                    <a:pt x="9600" y="12571"/>
                    <a:pt x="9600" y="12571"/>
                  </a:cubicBezTo>
                  <a:cubicBezTo>
                    <a:pt x="9580" y="12590"/>
                    <a:pt x="9580" y="12590"/>
                    <a:pt x="9580" y="12590"/>
                  </a:cubicBezTo>
                  <a:cubicBezTo>
                    <a:pt x="9580" y="12647"/>
                    <a:pt x="9580" y="12647"/>
                    <a:pt x="9580" y="12647"/>
                  </a:cubicBezTo>
                  <a:cubicBezTo>
                    <a:pt x="9619" y="12685"/>
                    <a:pt x="9619" y="12685"/>
                    <a:pt x="9619" y="12685"/>
                  </a:cubicBezTo>
                  <a:cubicBezTo>
                    <a:pt x="9619" y="12723"/>
                    <a:pt x="9619" y="12723"/>
                    <a:pt x="9619" y="12723"/>
                  </a:cubicBezTo>
                  <a:cubicBezTo>
                    <a:pt x="9638" y="12800"/>
                    <a:pt x="9638" y="12800"/>
                    <a:pt x="9638" y="12800"/>
                  </a:cubicBezTo>
                  <a:cubicBezTo>
                    <a:pt x="9657" y="12837"/>
                    <a:pt x="9657" y="12837"/>
                    <a:pt x="9657" y="12837"/>
                  </a:cubicBezTo>
                  <a:cubicBezTo>
                    <a:pt x="9695" y="12819"/>
                    <a:pt x="9695" y="12819"/>
                    <a:pt x="9695" y="12819"/>
                  </a:cubicBezTo>
                  <a:cubicBezTo>
                    <a:pt x="9752" y="12819"/>
                    <a:pt x="9752" y="12819"/>
                    <a:pt x="9752" y="12819"/>
                  </a:cubicBezTo>
                  <a:cubicBezTo>
                    <a:pt x="9847" y="12837"/>
                    <a:pt x="9847" y="12837"/>
                    <a:pt x="9847" y="12837"/>
                  </a:cubicBezTo>
                  <a:cubicBezTo>
                    <a:pt x="9905" y="12857"/>
                    <a:pt x="9905" y="12857"/>
                    <a:pt x="9905" y="12857"/>
                  </a:cubicBezTo>
                  <a:cubicBezTo>
                    <a:pt x="10000" y="12876"/>
                    <a:pt x="10000" y="12876"/>
                    <a:pt x="10000" y="12876"/>
                  </a:cubicBezTo>
                  <a:cubicBezTo>
                    <a:pt x="9981" y="12990"/>
                    <a:pt x="9981" y="12990"/>
                    <a:pt x="9981" y="12990"/>
                  </a:cubicBezTo>
                  <a:cubicBezTo>
                    <a:pt x="9847" y="12952"/>
                    <a:pt x="9847" y="12952"/>
                    <a:pt x="9847" y="12952"/>
                  </a:cubicBezTo>
                  <a:cubicBezTo>
                    <a:pt x="9695" y="12952"/>
                    <a:pt x="9695" y="12952"/>
                    <a:pt x="9695" y="12952"/>
                  </a:cubicBezTo>
                  <a:cubicBezTo>
                    <a:pt x="9695" y="12971"/>
                    <a:pt x="9695" y="12971"/>
                    <a:pt x="9695" y="12971"/>
                  </a:cubicBezTo>
                  <a:cubicBezTo>
                    <a:pt x="9695" y="12990"/>
                    <a:pt x="9695" y="12990"/>
                    <a:pt x="9695" y="12990"/>
                  </a:cubicBezTo>
                  <a:cubicBezTo>
                    <a:pt x="9695" y="13009"/>
                    <a:pt x="9695" y="13009"/>
                    <a:pt x="9695" y="13009"/>
                  </a:cubicBezTo>
                  <a:cubicBezTo>
                    <a:pt x="9714" y="13028"/>
                    <a:pt x="9714" y="13028"/>
                    <a:pt x="9714" y="13028"/>
                  </a:cubicBezTo>
                  <a:cubicBezTo>
                    <a:pt x="9714" y="13066"/>
                    <a:pt x="9714" y="13066"/>
                    <a:pt x="9714" y="13066"/>
                  </a:cubicBezTo>
                  <a:cubicBezTo>
                    <a:pt x="9733" y="13086"/>
                    <a:pt x="9733" y="13086"/>
                    <a:pt x="9733" y="13086"/>
                  </a:cubicBezTo>
                  <a:cubicBezTo>
                    <a:pt x="9733" y="13123"/>
                    <a:pt x="9733" y="13123"/>
                    <a:pt x="9733" y="13123"/>
                  </a:cubicBezTo>
                  <a:cubicBezTo>
                    <a:pt x="9733" y="13142"/>
                    <a:pt x="9733" y="13142"/>
                    <a:pt x="9733" y="13142"/>
                  </a:cubicBezTo>
                  <a:cubicBezTo>
                    <a:pt x="9733" y="13162"/>
                    <a:pt x="9733" y="13162"/>
                    <a:pt x="9733" y="13162"/>
                  </a:cubicBezTo>
                  <a:cubicBezTo>
                    <a:pt x="9752" y="13181"/>
                    <a:pt x="9752" y="13181"/>
                    <a:pt x="9752" y="13181"/>
                  </a:cubicBezTo>
                  <a:cubicBezTo>
                    <a:pt x="9771" y="13200"/>
                    <a:pt x="9771" y="13200"/>
                    <a:pt x="9771" y="13200"/>
                  </a:cubicBezTo>
                  <a:cubicBezTo>
                    <a:pt x="9771" y="13218"/>
                    <a:pt x="9771" y="13218"/>
                    <a:pt x="9771" y="13218"/>
                  </a:cubicBezTo>
                  <a:cubicBezTo>
                    <a:pt x="9790" y="13218"/>
                    <a:pt x="9790" y="13218"/>
                    <a:pt x="9790" y="13218"/>
                  </a:cubicBezTo>
                  <a:cubicBezTo>
                    <a:pt x="9809" y="13218"/>
                    <a:pt x="9809" y="13218"/>
                    <a:pt x="9809" y="13218"/>
                  </a:cubicBezTo>
                  <a:cubicBezTo>
                    <a:pt x="9828" y="13238"/>
                    <a:pt x="9828" y="13238"/>
                    <a:pt x="9828" y="13238"/>
                  </a:cubicBezTo>
                  <a:cubicBezTo>
                    <a:pt x="9847" y="13238"/>
                    <a:pt x="9847" y="13238"/>
                    <a:pt x="9847" y="13238"/>
                  </a:cubicBezTo>
                  <a:cubicBezTo>
                    <a:pt x="9866" y="13257"/>
                    <a:pt x="9866" y="13257"/>
                    <a:pt x="9866" y="13257"/>
                  </a:cubicBezTo>
                  <a:cubicBezTo>
                    <a:pt x="9905" y="13257"/>
                    <a:pt x="9905" y="13257"/>
                    <a:pt x="9905" y="13257"/>
                  </a:cubicBezTo>
                  <a:cubicBezTo>
                    <a:pt x="9924" y="13257"/>
                    <a:pt x="9924" y="13257"/>
                    <a:pt x="9924" y="13257"/>
                  </a:cubicBezTo>
                  <a:cubicBezTo>
                    <a:pt x="9961" y="13276"/>
                    <a:pt x="9961" y="13276"/>
                    <a:pt x="9961" y="13276"/>
                  </a:cubicBezTo>
                  <a:cubicBezTo>
                    <a:pt x="9981" y="13276"/>
                    <a:pt x="9981" y="13276"/>
                    <a:pt x="9981" y="13276"/>
                  </a:cubicBezTo>
                  <a:cubicBezTo>
                    <a:pt x="10019" y="13276"/>
                    <a:pt x="10019" y="13276"/>
                    <a:pt x="10019" y="13276"/>
                  </a:cubicBezTo>
                  <a:cubicBezTo>
                    <a:pt x="10076" y="13295"/>
                    <a:pt x="10076" y="13295"/>
                    <a:pt x="10076" y="13295"/>
                  </a:cubicBezTo>
                  <a:cubicBezTo>
                    <a:pt x="10095" y="13295"/>
                    <a:pt x="10095" y="13295"/>
                    <a:pt x="10095" y="13295"/>
                  </a:cubicBezTo>
                  <a:cubicBezTo>
                    <a:pt x="10133" y="13314"/>
                    <a:pt x="10133" y="13314"/>
                    <a:pt x="10133" y="13314"/>
                  </a:cubicBezTo>
                  <a:cubicBezTo>
                    <a:pt x="10171" y="13314"/>
                    <a:pt x="10171" y="13314"/>
                    <a:pt x="10171" y="13314"/>
                  </a:cubicBezTo>
                  <a:cubicBezTo>
                    <a:pt x="10228" y="13333"/>
                    <a:pt x="10228" y="13333"/>
                    <a:pt x="10228" y="13333"/>
                  </a:cubicBezTo>
                  <a:cubicBezTo>
                    <a:pt x="10266" y="13333"/>
                    <a:pt x="10266" y="13333"/>
                    <a:pt x="10266" y="13333"/>
                  </a:cubicBezTo>
                  <a:cubicBezTo>
                    <a:pt x="10323" y="13352"/>
                    <a:pt x="10323" y="13352"/>
                    <a:pt x="10323" y="13352"/>
                  </a:cubicBezTo>
                  <a:cubicBezTo>
                    <a:pt x="10362" y="13371"/>
                    <a:pt x="10362" y="13371"/>
                    <a:pt x="10362" y="13371"/>
                  </a:cubicBezTo>
                  <a:cubicBezTo>
                    <a:pt x="10381" y="13371"/>
                    <a:pt x="10381" y="13371"/>
                    <a:pt x="10381" y="13371"/>
                  </a:cubicBezTo>
                  <a:cubicBezTo>
                    <a:pt x="10438" y="13390"/>
                    <a:pt x="10438" y="13390"/>
                    <a:pt x="10438" y="13390"/>
                  </a:cubicBezTo>
                  <a:cubicBezTo>
                    <a:pt x="10476" y="13390"/>
                    <a:pt x="10476" y="13390"/>
                    <a:pt x="10476" y="13390"/>
                  </a:cubicBezTo>
                  <a:cubicBezTo>
                    <a:pt x="10514" y="13409"/>
                    <a:pt x="10514" y="13409"/>
                    <a:pt x="10514" y="13409"/>
                  </a:cubicBezTo>
                  <a:cubicBezTo>
                    <a:pt x="10571" y="13409"/>
                    <a:pt x="10571" y="13409"/>
                    <a:pt x="10571" y="13409"/>
                  </a:cubicBezTo>
                  <a:cubicBezTo>
                    <a:pt x="10609" y="13428"/>
                    <a:pt x="10609" y="13428"/>
                    <a:pt x="10609" y="13428"/>
                  </a:cubicBezTo>
                  <a:cubicBezTo>
                    <a:pt x="10647" y="13428"/>
                    <a:pt x="10647" y="13428"/>
                    <a:pt x="10647" y="13428"/>
                  </a:cubicBezTo>
                  <a:cubicBezTo>
                    <a:pt x="10838" y="13257"/>
                    <a:pt x="10838" y="13257"/>
                    <a:pt x="10838" y="13257"/>
                  </a:cubicBezTo>
                  <a:cubicBezTo>
                    <a:pt x="10838" y="13276"/>
                    <a:pt x="10838" y="13276"/>
                    <a:pt x="10838" y="13276"/>
                  </a:cubicBezTo>
                  <a:cubicBezTo>
                    <a:pt x="10857" y="13276"/>
                    <a:pt x="10857" y="13276"/>
                    <a:pt x="10857" y="13276"/>
                  </a:cubicBezTo>
                  <a:cubicBezTo>
                    <a:pt x="10857" y="13314"/>
                    <a:pt x="10857" y="13314"/>
                    <a:pt x="10857" y="13314"/>
                  </a:cubicBezTo>
                  <a:cubicBezTo>
                    <a:pt x="10876" y="13276"/>
                    <a:pt x="10876" y="13276"/>
                    <a:pt x="10876" y="13276"/>
                  </a:cubicBezTo>
                  <a:cubicBezTo>
                    <a:pt x="10857" y="13352"/>
                    <a:pt x="10857" y="13352"/>
                    <a:pt x="10857" y="13352"/>
                  </a:cubicBezTo>
                  <a:cubicBezTo>
                    <a:pt x="10876" y="13333"/>
                    <a:pt x="10876" y="13333"/>
                    <a:pt x="10876" y="13333"/>
                  </a:cubicBezTo>
                  <a:cubicBezTo>
                    <a:pt x="10876" y="13314"/>
                    <a:pt x="10876" y="13314"/>
                    <a:pt x="10876" y="13314"/>
                  </a:cubicBezTo>
                  <a:cubicBezTo>
                    <a:pt x="10895" y="13314"/>
                    <a:pt x="10895" y="13314"/>
                    <a:pt x="10895" y="13314"/>
                  </a:cubicBezTo>
                  <a:cubicBezTo>
                    <a:pt x="10895" y="13333"/>
                    <a:pt x="10895" y="13333"/>
                    <a:pt x="10895" y="13333"/>
                  </a:cubicBezTo>
                  <a:cubicBezTo>
                    <a:pt x="10895" y="13371"/>
                    <a:pt x="10895" y="13371"/>
                    <a:pt x="10895" y="13371"/>
                  </a:cubicBezTo>
                  <a:cubicBezTo>
                    <a:pt x="10895" y="13390"/>
                    <a:pt x="10895" y="13390"/>
                    <a:pt x="10895" y="13390"/>
                  </a:cubicBezTo>
                  <a:cubicBezTo>
                    <a:pt x="10876" y="13409"/>
                    <a:pt x="10876" y="13409"/>
                    <a:pt x="10876" y="13409"/>
                  </a:cubicBezTo>
                  <a:cubicBezTo>
                    <a:pt x="10876" y="13428"/>
                    <a:pt x="10876" y="13428"/>
                    <a:pt x="10876" y="13428"/>
                  </a:cubicBezTo>
                  <a:cubicBezTo>
                    <a:pt x="10876" y="13447"/>
                    <a:pt x="10876" y="13447"/>
                    <a:pt x="10876" y="13447"/>
                  </a:cubicBezTo>
                  <a:cubicBezTo>
                    <a:pt x="10876" y="13466"/>
                    <a:pt x="10876" y="13466"/>
                    <a:pt x="10876" y="13466"/>
                  </a:cubicBezTo>
                  <a:cubicBezTo>
                    <a:pt x="10895" y="13485"/>
                    <a:pt x="10895" y="13485"/>
                    <a:pt x="10895" y="13485"/>
                  </a:cubicBezTo>
                  <a:cubicBezTo>
                    <a:pt x="10914" y="13504"/>
                    <a:pt x="10914" y="13504"/>
                    <a:pt x="10914" y="13504"/>
                  </a:cubicBezTo>
                  <a:cubicBezTo>
                    <a:pt x="10933" y="13504"/>
                    <a:pt x="10933" y="13504"/>
                    <a:pt x="10933" y="13504"/>
                  </a:cubicBezTo>
                  <a:cubicBezTo>
                    <a:pt x="10971" y="13523"/>
                    <a:pt x="10971" y="13523"/>
                    <a:pt x="10971" y="13523"/>
                  </a:cubicBezTo>
                  <a:cubicBezTo>
                    <a:pt x="11028" y="13543"/>
                    <a:pt x="11028" y="13543"/>
                    <a:pt x="11028" y="13543"/>
                  </a:cubicBezTo>
                  <a:cubicBezTo>
                    <a:pt x="11048" y="13543"/>
                    <a:pt x="11048" y="13543"/>
                    <a:pt x="11048" y="13543"/>
                  </a:cubicBezTo>
                  <a:cubicBezTo>
                    <a:pt x="11066" y="13543"/>
                    <a:pt x="11066" y="13543"/>
                    <a:pt x="11066" y="13543"/>
                  </a:cubicBezTo>
                  <a:cubicBezTo>
                    <a:pt x="11085" y="13523"/>
                    <a:pt x="11085" y="13523"/>
                    <a:pt x="11085" y="13523"/>
                  </a:cubicBezTo>
                  <a:cubicBezTo>
                    <a:pt x="11104" y="13543"/>
                    <a:pt x="11104" y="13543"/>
                    <a:pt x="11104" y="13543"/>
                  </a:cubicBezTo>
                  <a:cubicBezTo>
                    <a:pt x="11104" y="13562"/>
                    <a:pt x="11104" y="13562"/>
                    <a:pt x="11104" y="13562"/>
                  </a:cubicBezTo>
                  <a:cubicBezTo>
                    <a:pt x="11085" y="13580"/>
                    <a:pt x="11085" y="13580"/>
                    <a:pt x="11085" y="13580"/>
                  </a:cubicBezTo>
                  <a:cubicBezTo>
                    <a:pt x="11085" y="13599"/>
                    <a:pt x="11085" y="13599"/>
                    <a:pt x="11085" y="13599"/>
                  </a:cubicBezTo>
                  <a:cubicBezTo>
                    <a:pt x="11104" y="13599"/>
                    <a:pt x="11104" y="13599"/>
                    <a:pt x="11104" y="13599"/>
                  </a:cubicBezTo>
                  <a:cubicBezTo>
                    <a:pt x="11124" y="13580"/>
                    <a:pt x="11124" y="13580"/>
                    <a:pt x="11124" y="13580"/>
                  </a:cubicBezTo>
                  <a:cubicBezTo>
                    <a:pt x="11143" y="13562"/>
                    <a:pt x="11143" y="13562"/>
                    <a:pt x="11143" y="13562"/>
                  </a:cubicBezTo>
                  <a:cubicBezTo>
                    <a:pt x="11200" y="13580"/>
                    <a:pt x="11200" y="13580"/>
                    <a:pt x="11200" y="13580"/>
                  </a:cubicBezTo>
                  <a:cubicBezTo>
                    <a:pt x="11200" y="13599"/>
                    <a:pt x="11200" y="13599"/>
                    <a:pt x="11200" y="13599"/>
                  </a:cubicBezTo>
                  <a:cubicBezTo>
                    <a:pt x="11200" y="13619"/>
                    <a:pt x="11200" y="13619"/>
                    <a:pt x="11200" y="13619"/>
                  </a:cubicBezTo>
                  <a:cubicBezTo>
                    <a:pt x="11219" y="13619"/>
                    <a:pt x="11219" y="13619"/>
                    <a:pt x="11219" y="13619"/>
                  </a:cubicBezTo>
                  <a:cubicBezTo>
                    <a:pt x="11257" y="13619"/>
                    <a:pt x="11257" y="13619"/>
                    <a:pt x="11257" y="13619"/>
                  </a:cubicBezTo>
                  <a:cubicBezTo>
                    <a:pt x="11276" y="13619"/>
                    <a:pt x="11276" y="13619"/>
                    <a:pt x="11276" y="13619"/>
                  </a:cubicBezTo>
                  <a:cubicBezTo>
                    <a:pt x="11295" y="13619"/>
                    <a:pt x="11295" y="13619"/>
                    <a:pt x="11295" y="13619"/>
                  </a:cubicBezTo>
                  <a:cubicBezTo>
                    <a:pt x="11314" y="13638"/>
                    <a:pt x="11314" y="13638"/>
                    <a:pt x="11314" y="13638"/>
                  </a:cubicBezTo>
                  <a:cubicBezTo>
                    <a:pt x="11352" y="13638"/>
                    <a:pt x="11352" y="13638"/>
                    <a:pt x="11352" y="13638"/>
                  </a:cubicBezTo>
                  <a:cubicBezTo>
                    <a:pt x="11352" y="13619"/>
                    <a:pt x="11352" y="13619"/>
                    <a:pt x="11352" y="13619"/>
                  </a:cubicBezTo>
                  <a:cubicBezTo>
                    <a:pt x="11390" y="13619"/>
                    <a:pt x="11390" y="13619"/>
                    <a:pt x="11390" y="13619"/>
                  </a:cubicBezTo>
                  <a:cubicBezTo>
                    <a:pt x="11428" y="13619"/>
                    <a:pt x="11428" y="13619"/>
                    <a:pt x="11428" y="13619"/>
                  </a:cubicBezTo>
                  <a:cubicBezTo>
                    <a:pt x="11447" y="13619"/>
                    <a:pt x="11447" y="13619"/>
                    <a:pt x="11447" y="13619"/>
                  </a:cubicBezTo>
                  <a:cubicBezTo>
                    <a:pt x="11505" y="13599"/>
                    <a:pt x="11505" y="13599"/>
                    <a:pt x="11505" y="13599"/>
                  </a:cubicBezTo>
                  <a:cubicBezTo>
                    <a:pt x="11542" y="13599"/>
                    <a:pt x="11542" y="13599"/>
                    <a:pt x="11542" y="13599"/>
                  </a:cubicBezTo>
                  <a:cubicBezTo>
                    <a:pt x="11561" y="13599"/>
                    <a:pt x="11561" y="13599"/>
                    <a:pt x="11561" y="13599"/>
                  </a:cubicBezTo>
                  <a:cubicBezTo>
                    <a:pt x="11581" y="13580"/>
                    <a:pt x="11581" y="13580"/>
                    <a:pt x="11581" y="13580"/>
                  </a:cubicBezTo>
                  <a:cubicBezTo>
                    <a:pt x="11600" y="13580"/>
                    <a:pt x="11600" y="13580"/>
                    <a:pt x="11600" y="13580"/>
                  </a:cubicBezTo>
                  <a:cubicBezTo>
                    <a:pt x="11638" y="13580"/>
                    <a:pt x="11638" y="13580"/>
                    <a:pt x="11638" y="13580"/>
                  </a:cubicBezTo>
                  <a:cubicBezTo>
                    <a:pt x="11657" y="13580"/>
                    <a:pt x="11657" y="13580"/>
                    <a:pt x="11657" y="13580"/>
                  </a:cubicBezTo>
                  <a:cubicBezTo>
                    <a:pt x="11695" y="13580"/>
                    <a:pt x="11695" y="13580"/>
                    <a:pt x="11695" y="13580"/>
                  </a:cubicBezTo>
                  <a:cubicBezTo>
                    <a:pt x="11714" y="13580"/>
                    <a:pt x="11714" y="13580"/>
                    <a:pt x="11714" y="13580"/>
                  </a:cubicBezTo>
                  <a:cubicBezTo>
                    <a:pt x="11752" y="13562"/>
                    <a:pt x="11752" y="13562"/>
                    <a:pt x="11752" y="13562"/>
                  </a:cubicBezTo>
                  <a:cubicBezTo>
                    <a:pt x="11790" y="13562"/>
                    <a:pt x="11790" y="13562"/>
                    <a:pt x="11790" y="13562"/>
                  </a:cubicBezTo>
                  <a:cubicBezTo>
                    <a:pt x="11809" y="13580"/>
                    <a:pt x="11809" y="13580"/>
                    <a:pt x="11809" y="13580"/>
                  </a:cubicBezTo>
                  <a:cubicBezTo>
                    <a:pt x="11809" y="13619"/>
                    <a:pt x="11809" y="13619"/>
                    <a:pt x="11809" y="13619"/>
                  </a:cubicBezTo>
                  <a:cubicBezTo>
                    <a:pt x="11828" y="13638"/>
                    <a:pt x="11828" y="13638"/>
                    <a:pt x="11828" y="13638"/>
                  </a:cubicBezTo>
                  <a:cubicBezTo>
                    <a:pt x="11847" y="13638"/>
                    <a:pt x="11847" y="13638"/>
                    <a:pt x="11847" y="13638"/>
                  </a:cubicBezTo>
                  <a:cubicBezTo>
                    <a:pt x="11847" y="13619"/>
                    <a:pt x="11847" y="13619"/>
                    <a:pt x="11847" y="13619"/>
                  </a:cubicBezTo>
                  <a:cubicBezTo>
                    <a:pt x="11847" y="13599"/>
                    <a:pt x="11847" y="13599"/>
                    <a:pt x="11847" y="13599"/>
                  </a:cubicBezTo>
                  <a:cubicBezTo>
                    <a:pt x="11847" y="13580"/>
                    <a:pt x="11847" y="13580"/>
                    <a:pt x="11847" y="13580"/>
                  </a:cubicBezTo>
                  <a:cubicBezTo>
                    <a:pt x="11809" y="13580"/>
                    <a:pt x="11809" y="13580"/>
                    <a:pt x="11809" y="13580"/>
                  </a:cubicBezTo>
                  <a:cubicBezTo>
                    <a:pt x="11828" y="13562"/>
                    <a:pt x="11828" y="13562"/>
                    <a:pt x="11828" y="13562"/>
                  </a:cubicBezTo>
                  <a:cubicBezTo>
                    <a:pt x="11847" y="13543"/>
                    <a:pt x="11847" y="13543"/>
                    <a:pt x="11847" y="13543"/>
                  </a:cubicBezTo>
                  <a:cubicBezTo>
                    <a:pt x="11828" y="13543"/>
                    <a:pt x="11828" y="13543"/>
                    <a:pt x="11828" y="13543"/>
                  </a:cubicBezTo>
                  <a:cubicBezTo>
                    <a:pt x="11847" y="13523"/>
                    <a:pt x="11847" y="13523"/>
                    <a:pt x="11847" y="13523"/>
                  </a:cubicBezTo>
                  <a:cubicBezTo>
                    <a:pt x="11847" y="13543"/>
                    <a:pt x="11847" y="13543"/>
                    <a:pt x="11847" y="13543"/>
                  </a:cubicBezTo>
                  <a:cubicBezTo>
                    <a:pt x="11866" y="13543"/>
                    <a:pt x="11866" y="13543"/>
                    <a:pt x="11866" y="13543"/>
                  </a:cubicBezTo>
                  <a:cubicBezTo>
                    <a:pt x="11905" y="13543"/>
                    <a:pt x="11905" y="13543"/>
                    <a:pt x="11905" y="13543"/>
                  </a:cubicBezTo>
                  <a:cubicBezTo>
                    <a:pt x="11905" y="13523"/>
                    <a:pt x="11905" y="13523"/>
                    <a:pt x="11905" y="13523"/>
                  </a:cubicBezTo>
                  <a:cubicBezTo>
                    <a:pt x="11886" y="13523"/>
                    <a:pt x="11886" y="13523"/>
                    <a:pt x="11886" y="13523"/>
                  </a:cubicBezTo>
                  <a:cubicBezTo>
                    <a:pt x="11866" y="13504"/>
                    <a:pt x="11866" y="13504"/>
                    <a:pt x="11866" y="13504"/>
                  </a:cubicBezTo>
                  <a:cubicBezTo>
                    <a:pt x="11847" y="13504"/>
                    <a:pt x="11847" y="13504"/>
                    <a:pt x="11847" y="13504"/>
                  </a:cubicBezTo>
                  <a:cubicBezTo>
                    <a:pt x="11828" y="13466"/>
                    <a:pt x="11828" y="13466"/>
                    <a:pt x="11828" y="13466"/>
                  </a:cubicBezTo>
                  <a:cubicBezTo>
                    <a:pt x="11828" y="13447"/>
                    <a:pt x="11828" y="13447"/>
                    <a:pt x="11828" y="13447"/>
                  </a:cubicBezTo>
                  <a:cubicBezTo>
                    <a:pt x="11828" y="13428"/>
                    <a:pt x="11828" y="13428"/>
                    <a:pt x="11828" y="13428"/>
                  </a:cubicBezTo>
                  <a:cubicBezTo>
                    <a:pt x="11790" y="13371"/>
                    <a:pt x="11790" y="13371"/>
                    <a:pt x="11790" y="13371"/>
                  </a:cubicBezTo>
                  <a:cubicBezTo>
                    <a:pt x="11790" y="13352"/>
                    <a:pt x="11790" y="13352"/>
                    <a:pt x="11790" y="13352"/>
                  </a:cubicBezTo>
                  <a:cubicBezTo>
                    <a:pt x="11771" y="13257"/>
                    <a:pt x="11771" y="13257"/>
                    <a:pt x="11771" y="13257"/>
                  </a:cubicBezTo>
                  <a:cubicBezTo>
                    <a:pt x="11752" y="13218"/>
                    <a:pt x="11752" y="13218"/>
                    <a:pt x="11752" y="13218"/>
                  </a:cubicBezTo>
                  <a:cubicBezTo>
                    <a:pt x="11752" y="13162"/>
                    <a:pt x="11752" y="13162"/>
                    <a:pt x="11752" y="13162"/>
                  </a:cubicBezTo>
                  <a:cubicBezTo>
                    <a:pt x="11714" y="13066"/>
                    <a:pt x="11714" y="13066"/>
                    <a:pt x="11714" y="13066"/>
                  </a:cubicBezTo>
                  <a:cubicBezTo>
                    <a:pt x="11676" y="13009"/>
                    <a:pt x="11676" y="13009"/>
                    <a:pt x="11676" y="13009"/>
                  </a:cubicBezTo>
                  <a:cubicBezTo>
                    <a:pt x="11657" y="13009"/>
                    <a:pt x="11657" y="13009"/>
                    <a:pt x="11657" y="13009"/>
                  </a:cubicBezTo>
                  <a:cubicBezTo>
                    <a:pt x="11638" y="12971"/>
                    <a:pt x="11638" y="12971"/>
                    <a:pt x="11638" y="12971"/>
                  </a:cubicBezTo>
                  <a:cubicBezTo>
                    <a:pt x="11638" y="12952"/>
                    <a:pt x="11638" y="12952"/>
                    <a:pt x="11638" y="12952"/>
                  </a:cubicBezTo>
                  <a:cubicBezTo>
                    <a:pt x="11619" y="12914"/>
                    <a:pt x="11619" y="12914"/>
                    <a:pt x="11619" y="12914"/>
                  </a:cubicBezTo>
                  <a:cubicBezTo>
                    <a:pt x="11657" y="12895"/>
                    <a:pt x="11657" y="12895"/>
                    <a:pt x="11657" y="12895"/>
                  </a:cubicBezTo>
                  <a:cubicBezTo>
                    <a:pt x="11638" y="12857"/>
                    <a:pt x="11638" y="12857"/>
                    <a:pt x="11638" y="12857"/>
                  </a:cubicBezTo>
                  <a:cubicBezTo>
                    <a:pt x="11638" y="12819"/>
                    <a:pt x="11638" y="12819"/>
                    <a:pt x="11638" y="12819"/>
                  </a:cubicBezTo>
                  <a:cubicBezTo>
                    <a:pt x="11581" y="12781"/>
                    <a:pt x="11581" y="12781"/>
                    <a:pt x="11581" y="12781"/>
                  </a:cubicBezTo>
                  <a:cubicBezTo>
                    <a:pt x="11524" y="12761"/>
                    <a:pt x="11524" y="12761"/>
                    <a:pt x="11524" y="12761"/>
                  </a:cubicBezTo>
                  <a:cubicBezTo>
                    <a:pt x="11485" y="12742"/>
                    <a:pt x="11485" y="12742"/>
                    <a:pt x="11485" y="12742"/>
                  </a:cubicBezTo>
                  <a:cubicBezTo>
                    <a:pt x="11428" y="12685"/>
                    <a:pt x="11428" y="12685"/>
                    <a:pt x="11428" y="12685"/>
                  </a:cubicBezTo>
                  <a:cubicBezTo>
                    <a:pt x="11390" y="12666"/>
                    <a:pt x="11390" y="12666"/>
                    <a:pt x="11390" y="12666"/>
                  </a:cubicBezTo>
                  <a:cubicBezTo>
                    <a:pt x="11333" y="12666"/>
                    <a:pt x="11333" y="12666"/>
                    <a:pt x="11333" y="12666"/>
                  </a:cubicBezTo>
                  <a:cubicBezTo>
                    <a:pt x="11276" y="12666"/>
                    <a:pt x="11276" y="12666"/>
                    <a:pt x="11276" y="12666"/>
                  </a:cubicBezTo>
                  <a:cubicBezTo>
                    <a:pt x="11219" y="12705"/>
                    <a:pt x="11219" y="12705"/>
                    <a:pt x="11219" y="12705"/>
                  </a:cubicBezTo>
                  <a:cubicBezTo>
                    <a:pt x="11162" y="12742"/>
                    <a:pt x="11162" y="12742"/>
                    <a:pt x="11162" y="12742"/>
                  </a:cubicBezTo>
                  <a:cubicBezTo>
                    <a:pt x="11085" y="12761"/>
                    <a:pt x="11085" y="12761"/>
                    <a:pt x="11085" y="12761"/>
                  </a:cubicBezTo>
                  <a:cubicBezTo>
                    <a:pt x="11048" y="12742"/>
                    <a:pt x="11048" y="12742"/>
                    <a:pt x="11048" y="12742"/>
                  </a:cubicBezTo>
                  <a:cubicBezTo>
                    <a:pt x="11009" y="12723"/>
                    <a:pt x="11009" y="12723"/>
                    <a:pt x="11009" y="12723"/>
                  </a:cubicBezTo>
                  <a:cubicBezTo>
                    <a:pt x="10990" y="12705"/>
                    <a:pt x="10990" y="12705"/>
                    <a:pt x="10990" y="12705"/>
                  </a:cubicBezTo>
                  <a:cubicBezTo>
                    <a:pt x="10990" y="12685"/>
                    <a:pt x="10990" y="12685"/>
                    <a:pt x="10990" y="12685"/>
                  </a:cubicBezTo>
                  <a:cubicBezTo>
                    <a:pt x="11009" y="12647"/>
                    <a:pt x="11009" y="12647"/>
                    <a:pt x="11009" y="12647"/>
                  </a:cubicBezTo>
                  <a:cubicBezTo>
                    <a:pt x="11048" y="12647"/>
                    <a:pt x="11048" y="12647"/>
                    <a:pt x="11048" y="12647"/>
                  </a:cubicBezTo>
                  <a:cubicBezTo>
                    <a:pt x="11085" y="12609"/>
                    <a:pt x="11085" y="12609"/>
                    <a:pt x="11085" y="12609"/>
                  </a:cubicBezTo>
                  <a:cubicBezTo>
                    <a:pt x="11104" y="12590"/>
                    <a:pt x="11104" y="12590"/>
                    <a:pt x="11104" y="12590"/>
                  </a:cubicBezTo>
                  <a:cubicBezTo>
                    <a:pt x="11124" y="12571"/>
                    <a:pt x="11124" y="12571"/>
                    <a:pt x="11124" y="12571"/>
                  </a:cubicBezTo>
                  <a:cubicBezTo>
                    <a:pt x="11143" y="12552"/>
                    <a:pt x="11143" y="12552"/>
                    <a:pt x="11143" y="12552"/>
                  </a:cubicBezTo>
                  <a:cubicBezTo>
                    <a:pt x="11143" y="12533"/>
                    <a:pt x="11143" y="12533"/>
                    <a:pt x="11143" y="12533"/>
                  </a:cubicBezTo>
                  <a:cubicBezTo>
                    <a:pt x="11143" y="12514"/>
                    <a:pt x="11143" y="12514"/>
                    <a:pt x="11143" y="12514"/>
                  </a:cubicBezTo>
                  <a:cubicBezTo>
                    <a:pt x="11124" y="12495"/>
                    <a:pt x="11124" y="12495"/>
                    <a:pt x="11124" y="12495"/>
                  </a:cubicBezTo>
                  <a:cubicBezTo>
                    <a:pt x="11124" y="12476"/>
                    <a:pt x="11124" y="12476"/>
                    <a:pt x="11124" y="12476"/>
                  </a:cubicBezTo>
                  <a:cubicBezTo>
                    <a:pt x="11104" y="12438"/>
                    <a:pt x="11104" y="12438"/>
                    <a:pt x="11104" y="12438"/>
                  </a:cubicBezTo>
                  <a:cubicBezTo>
                    <a:pt x="11124" y="12419"/>
                    <a:pt x="11124" y="12419"/>
                    <a:pt x="11124" y="12419"/>
                  </a:cubicBezTo>
                  <a:cubicBezTo>
                    <a:pt x="11124" y="12400"/>
                    <a:pt x="11124" y="12400"/>
                    <a:pt x="11124" y="12400"/>
                  </a:cubicBezTo>
                  <a:cubicBezTo>
                    <a:pt x="11124" y="12361"/>
                    <a:pt x="11124" y="12361"/>
                    <a:pt x="11124" y="12361"/>
                  </a:cubicBezTo>
                  <a:cubicBezTo>
                    <a:pt x="11124" y="12342"/>
                    <a:pt x="11124" y="12342"/>
                    <a:pt x="11124" y="12342"/>
                  </a:cubicBezTo>
                  <a:cubicBezTo>
                    <a:pt x="11124" y="12304"/>
                    <a:pt x="11124" y="12304"/>
                    <a:pt x="11124" y="12304"/>
                  </a:cubicBezTo>
                  <a:cubicBezTo>
                    <a:pt x="11180" y="12228"/>
                    <a:pt x="11180" y="12228"/>
                    <a:pt x="11180" y="12228"/>
                  </a:cubicBezTo>
                  <a:cubicBezTo>
                    <a:pt x="11238" y="12114"/>
                    <a:pt x="11238" y="12114"/>
                    <a:pt x="11238" y="12114"/>
                  </a:cubicBezTo>
                  <a:cubicBezTo>
                    <a:pt x="11276" y="12057"/>
                    <a:pt x="11276" y="12057"/>
                    <a:pt x="11276" y="12057"/>
                  </a:cubicBezTo>
                  <a:cubicBezTo>
                    <a:pt x="11276" y="12038"/>
                    <a:pt x="11276" y="12038"/>
                    <a:pt x="11276" y="12038"/>
                  </a:cubicBezTo>
                  <a:cubicBezTo>
                    <a:pt x="11314" y="11980"/>
                    <a:pt x="11314" y="11980"/>
                    <a:pt x="11314" y="11980"/>
                  </a:cubicBezTo>
                  <a:cubicBezTo>
                    <a:pt x="11371" y="11980"/>
                    <a:pt x="11371" y="11980"/>
                    <a:pt x="11371" y="11980"/>
                  </a:cubicBezTo>
                  <a:cubicBezTo>
                    <a:pt x="11333" y="12038"/>
                    <a:pt x="11333" y="12038"/>
                    <a:pt x="11333" y="12038"/>
                  </a:cubicBezTo>
                  <a:cubicBezTo>
                    <a:pt x="11333" y="12057"/>
                    <a:pt x="11333" y="12057"/>
                    <a:pt x="11333" y="12057"/>
                  </a:cubicBezTo>
                  <a:cubicBezTo>
                    <a:pt x="11238" y="12190"/>
                    <a:pt x="11238" y="12190"/>
                    <a:pt x="11238" y="12190"/>
                  </a:cubicBezTo>
                  <a:cubicBezTo>
                    <a:pt x="11200" y="12285"/>
                    <a:pt x="11200" y="12285"/>
                    <a:pt x="11200" y="12285"/>
                  </a:cubicBezTo>
                  <a:cubicBezTo>
                    <a:pt x="11180" y="12361"/>
                    <a:pt x="11180" y="12361"/>
                    <a:pt x="11180" y="12361"/>
                  </a:cubicBezTo>
                  <a:cubicBezTo>
                    <a:pt x="11180" y="12419"/>
                    <a:pt x="11180" y="12419"/>
                    <a:pt x="11180" y="12419"/>
                  </a:cubicBezTo>
                  <a:cubicBezTo>
                    <a:pt x="11180" y="12456"/>
                    <a:pt x="11180" y="12456"/>
                    <a:pt x="11180" y="12456"/>
                  </a:cubicBezTo>
                  <a:cubicBezTo>
                    <a:pt x="11180" y="12495"/>
                    <a:pt x="11180" y="12495"/>
                    <a:pt x="11180" y="12495"/>
                  </a:cubicBezTo>
                  <a:cubicBezTo>
                    <a:pt x="11200" y="12514"/>
                    <a:pt x="11200" y="12514"/>
                    <a:pt x="11200" y="12514"/>
                  </a:cubicBezTo>
                  <a:cubicBezTo>
                    <a:pt x="11238" y="12533"/>
                    <a:pt x="11238" y="12533"/>
                    <a:pt x="11238" y="12533"/>
                  </a:cubicBezTo>
                  <a:cubicBezTo>
                    <a:pt x="11276" y="12552"/>
                    <a:pt x="11276" y="12552"/>
                    <a:pt x="11276" y="12552"/>
                  </a:cubicBezTo>
                  <a:cubicBezTo>
                    <a:pt x="11295" y="12552"/>
                    <a:pt x="11295" y="12552"/>
                    <a:pt x="11295" y="12552"/>
                  </a:cubicBezTo>
                  <a:cubicBezTo>
                    <a:pt x="11314" y="12571"/>
                    <a:pt x="11314" y="12571"/>
                    <a:pt x="11314" y="12571"/>
                  </a:cubicBezTo>
                  <a:cubicBezTo>
                    <a:pt x="11352" y="12571"/>
                    <a:pt x="11352" y="12571"/>
                    <a:pt x="11352" y="12571"/>
                  </a:cubicBezTo>
                  <a:cubicBezTo>
                    <a:pt x="11390" y="12571"/>
                    <a:pt x="11390" y="12571"/>
                    <a:pt x="11390" y="12571"/>
                  </a:cubicBezTo>
                  <a:cubicBezTo>
                    <a:pt x="11409" y="12590"/>
                    <a:pt x="11409" y="12590"/>
                    <a:pt x="11409" y="12590"/>
                  </a:cubicBezTo>
                  <a:cubicBezTo>
                    <a:pt x="11447" y="12590"/>
                    <a:pt x="11447" y="12590"/>
                    <a:pt x="11447" y="12590"/>
                  </a:cubicBezTo>
                  <a:cubicBezTo>
                    <a:pt x="11466" y="12590"/>
                    <a:pt x="11466" y="12590"/>
                    <a:pt x="11466" y="12590"/>
                  </a:cubicBezTo>
                  <a:cubicBezTo>
                    <a:pt x="11485" y="12590"/>
                    <a:pt x="11485" y="12590"/>
                    <a:pt x="11485" y="12590"/>
                  </a:cubicBezTo>
                  <a:cubicBezTo>
                    <a:pt x="11505" y="12609"/>
                    <a:pt x="11505" y="12609"/>
                    <a:pt x="11505" y="12609"/>
                  </a:cubicBezTo>
                  <a:cubicBezTo>
                    <a:pt x="11524" y="12609"/>
                    <a:pt x="11524" y="12609"/>
                    <a:pt x="11524" y="12609"/>
                  </a:cubicBezTo>
                  <a:cubicBezTo>
                    <a:pt x="11524" y="12628"/>
                    <a:pt x="11524" y="12628"/>
                    <a:pt x="11524" y="12628"/>
                  </a:cubicBezTo>
                  <a:cubicBezTo>
                    <a:pt x="11542" y="12647"/>
                    <a:pt x="11542" y="12647"/>
                    <a:pt x="11542" y="12647"/>
                  </a:cubicBezTo>
                  <a:cubicBezTo>
                    <a:pt x="11561" y="12666"/>
                    <a:pt x="11561" y="12666"/>
                    <a:pt x="11561" y="12666"/>
                  </a:cubicBezTo>
                  <a:cubicBezTo>
                    <a:pt x="11600" y="12685"/>
                    <a:pt x="11600" y="12685"/>
                    <a:pt x="11600" y="12685"/>
                  </a:cubicBezTo>
                  <a:cubicBezTo>
                    <a:pt x="11600" y="12705"/>
                    <a:pt x="11600" y="12705"/>
                    <a:pt x="11600" y="12705"/>
                  </a:cubicBezTo>
                  <a:cubicBezTo>
                    <a:pt x="11638" y="12742"/>
                    <a:pt x="11638" y="12742"/>
                    <a:pt x="11638" y="12742"/>
                  </a:cubicBezTo>
                  <a:cubicBezTo>
                    <a:pt x="11657" y="12761"/>
                    <a:pt x="11657" y="12761"/>
                    <a:pt x="11657" y="12761"/>
                  </a:cubicBezTo>
                  <a:cubicBezTo>
                    <a:pt x="11657" y="12781"/>
                    <a:pt x="11657" y="12781"/>
                    <a:pt x="11657" y="12781"/>
                  </a:cubicBezTo>
                  <a:cubicBezTo>
                    <a:pt x="11714" y="12800"/>
                    <a:pt x="11714" y="12800"/>
                    <a:pt x="11714" y="12800"/>
                  </a:cubicBezTo>
                  <a:cubicBezTo>
                    <a:pt x="11733" y="12837"/>
                    <a:pt x="11733" y="12837"/>
                    <a:pt x="11733" y="12837"/>
                  </a:cubicBezTo>
                  <a:cubicBezTo>
                    <a:pt x="11752" y="12876"/>
                    <a:pt x="11752" y="12876"/>
                    <a:pt x="11752" y="12876"/>
                  </a:cubicBezTo>
                  <a:cubicBezTo>
                    <a:pt x="11752" y="12895"/>
                    <a:pt x="11752" y="12895"/>
                    <a:pt x="11752" y="12895"/>
                  </a:cubicBezTo>
                  <a:cubicBezTo>
                    <a:pt x="11752" y="12914"/>
                    <a:pt x="11752" y="12914"/>
                    <a:pt x="11752" y="12914"/>
                  </a:cubicBezTo>
                  <a:cubicBezTo>
                    <a:pt x="11752" y="12933"/>
                    <a:pt x="11752" y="12933"/>
                    <a:pt x="11752" y="12933"/>
                  </a:cubicBezTo>
                  <a:cubicBezTo>
                    <a:pt x="11771" y="12952"/>
                    <a:pt x="11771" y="12952"/>
                    <a:pt x="11771" y="12952"/>
                  </a:cubicBezTo>
                  <a:cubicBezTo>
                    <a:pt x="11771" y="12971"/>
                    <a:pt x="11771" y="12971"/>
                    <a:pt x="11771" y="12971"/>
                  </a:cubicBezTo>
                  <a:cubicBezTo>
                    <a:pt x="11771" y="12990"/>
                    <a:pt x="11771" y="12990"/>
                    <a:pt x="11771" y="12990"/>
                  </a:cubicBezTo>
                  <a:cubicBezTo>
                    <a:pt x="11790" y="13028"/>
                    <a:pt x="11790" y="13028"/>
                    <a:pt x="11790" y="13028"/>
                  </a:cubicBezTo>
                  <a:cubicBezTo>
                    <a:pt x="11809" y="13047"/>
                    <a:pt x="11809" y="13047"/>
                    <a:pt x="11809" y="13047"/>
                  </a:cubicBezTo>
                  <a:cubicBezTo>
                    <a:pt x="11809" y="13066"/>
                    <a:pt x="11809" y="13066"/>
                    <a:pt x="11809" y="13066"/>
                  </a:cubicBezTo>
                  <a:cubicBezTo>
                    <a:pt x="11809" y="13104"/>
                    <a:pt x="11809" y="13104"/>
                    <a:pt x="11809" y="13104"/>
                  </a:cubicBezTo>
                  <a:cubicBezTo>
                    <a:pt x="11828" y="13123"/>
                    <a:pt x="11828" y="13123"/>
                    <a:pt x="11828" y="13123"/>
                  </a:cubicBezTo>
                  <a:cubicBezTo>
                    <a:pt x="11828" y="13142"/>
                    <a:pt x="11828" y="13142"/>
                    <a:pt x="11828" y="13142"/>
                  </a:cubicBezTo>
                  <a:cubicBezTo>
                    <a:pt x="11866" y="13162"/>
                    <a:pt x="11866" y="13162"/>
                    <a:pt x="11866" y="13162"/>
                  </a:cubicBezTo>
                  <a:cubicBezTo>
                    <a:pt x="11886" y="13181"/>
                    <a:pt x="11886" y="13181"/>
                    <a:pt x="11886" y="13181"/>
                  </a:cubicBezTo>
                  <a:cubicBezTo>
                    <a:pt x="11886" y="13218"/>
                    <a:pt x="11886" y="13218"/>
                    <a:pt x="11886" y="13218"/>
                  </a:cubicBezTo>
                  <a:cubicBezTo>
                    <a:pt x="11866" y="13218"/>
                    <a:pt x="11866" y="13218"/>
                    <a:pt x="11866" y="13218"/>
                  </a:cubicBezTo>
                  <a:cubicBezTo>
                    <a:pt x="11847" y="13218"/>
                    <a:pt x="11847" y="13218"/>
                    <a:pt x="11847" y="13218"/>
                  </a:cubicBezTo>
                  <a:cubicBezTo>
                    <a:pt x="11866" y="13238"/>
                    <a:pt x="11866" y="13238"/>
                    <a:pt x="11866" y="13238"/>
                  </a:cubicBezTo>
                  <a:cubicBezTo>
                    <a:pt x="11905" y="13276"/>
                    <a:pt x="11905" y="13276"/>
                    <a:pt x="11905" y="13276"/>
                  </a:cubicBezTo>
                  <a:cubicBezTo>
                    <a:pt x="11905" y="13295"/>
                    <a:pt x="11905" y="13295"/>
                    <a:pt x="11905" y="13295"/>
                  </a:cubicBezTo>
                  <a:cubicBezTo>
                    <a:pt x="11942" y="13352"/>
                    <a:pt x="11942" y="13352"/>
                    <a:pt x="11942" y="13352"/>
                  </a:cubicBezTo>
                  <a:cubicBezTo>
                    <a:pt x="11981" y="13390"/>
                    <a:pt x="11981" y="13390"/>
                    <a:pt x="11981" y="13390"/>
                  </a:cubicBezTo>
                  <a:cubicBezTo>
                    <a:pt x="12000" y="13409"/>
                    <a:pt x="12000" y="13409"/>
                    <a:pt x="12000" y="13409"/>
                  </a:cubicBezTo>
                  <a:cubicBezTo>
                    <a:pt x="12057" y="13409"/>
                    <a:pt x="12057" y="13409"/>
                    <a:pt x="12057" y="13409"/>
                  </a:cubicBezTo>
                  <a:cubicBezTo>
                    <a:pt x="12076" y="13428"/>
                    <a:pt x="12076" y="13428"/>
                    <a:pt x="12076" y="13428"/>
                  </a:cubicBezTo>
                  <a:cubicBezTo>
                    <a:pt x="12114" y="13466"/>
                    <a:pt x="12114" y="13466"/>
                    <a:pt x="12114" y="13466"/>
                  </a:cubicBezTo>
                  <a:cubicBezTo>
                    <a:pt x="12152" y="13523"/>
                    <a:pt x="12152" y="13523"/>
                    <a:pt x="12152" y="13523"/>
                  </a:cubicBezTo>
                  <a:cubicBezTo>
                    <a:pt x="12209" y="13562"/>
                    <a:pt x="12209" y="13562"/>
                    <a:pt x="12209" y="13562"/>
                  </a:cubicBezTo>
                  <a:cubicBezTo>
                    <a:pt x="12247" y="13619"/>
                    <a:pt x="12247" y="13619"/>
                    <a:pt x="12247" y="13619"/>
                  </a:cubicBezTo>
                  <a:cubicBezTo>
                    <a:pt x="12304" y="13676"/>
                    <a:pt x="12304" y="13676"/>
                    <a:pt x="12304" y="13676"/>
                  </a:cubicBezTo>
                  <a:cubicBezTo>
                    <a:pt x="12343" y="13714"/>
                    <a:pt x="12343" y="13714"/>
                    <a:pt x="12343" y="13714"/>
                  </a:cubicBezTo>
                  <a:cubicBezTo>
                    <a:pt x="12381" y="13733"/>
                    <a:pt x="12381" y="13733"/>
                    <a:pt x="12381" y="13733"/>
                  </a:cubicBezTo>
                  <a:cubicBezTo>
                    <a:pt x="12399" y="13771"/>
                    <a:pt x="12399" y="13771"/>
                    <a:pt x="12399" y="13771"/>
                  </a:cubicBezTo>
                  <a:cubicBezTo>
                    <a:pt x="12381" y="13809"/>
                    <a:pt x="12381" y="13809"/>
                    <a:pt x="12381" y="13809"/>
                  </a:cubicBezTo>
                  <a:cubicBezTo>
                    <a:pt x="12343" y="13828"/>
                    <a:pt x="12343" y="13828"/>
                    <a:pt x="12343" y="13828"/>
                  </a:cubicBezTo>
                  <a:cubicBezTo>
                    <a:pt x="12323" y="13885"/>
                    <a:pt x="12323" y="13885"/>
                    <a:pt x="12323" y="13885"/>
                  </a:cubicBezTo>
                  <a:cubicBezTo>
                    <a:pt x="12304" y="13904"/>
                    <a:pt x="12304" y="13904"/>
                    <a:pt x="12304" y="13904"/>
                  </a:cubicBezTo>
                  <a:cubicBezTo>
                    <a:pt x="12286" y="13961"/>
                    <a:pt x="12286" y="13961"/>
                    <a:pt x="12286" y="13961"/>
                  </a:cubicBezTo>
                  <a:cubicBezTo>
                    <a:pt x="12209" y="14076"/>
                    <a:pt x="12209" y="14076"/>
                    <a:pt x="12209" y="14076"/>
                  </a:cubicBezTo>
                  <a:cubicBezTo>
                    <a:pt x="13124" y="14609"/>
                    <a:pt x="13124" y="14609"/>
                    <a:pt x="13124" y="14609"/>
                  </a:cubicBezTo>
                  <a:cubicBezTo>
                    <a:pt x="12857" y="15028"/>
                    <a:pt x="12857" y="15028"/>
                    <a:pt x="12857" y="15028"/>
                  </a:cubicBezTo>
                  <a:cubicBezTo>
                    <a:pt x="11886" y="14437"/>
                    <a:pt x="11886" y="14437"/>
                    <a:pt x="11886" y="14437"/>
                  </a:cubicBezTo>
                  <a:cubicBezTo>
                    <a:pt x="11600" y="14476"/>
                    <a:pt x="11600" y="14476"/>
                    <a:pt x="11600" y="14476"/>
                  </a:cubicBezTo>
                  <a:cubicBezTo>
                    <a:pt x="11352" y="14857"/>
                    <a:pt x="11352" y="14857"/>
                    <a:pt x="11352" y="14857"/>
                  </a:cubicBezTo>
                  <a:cubicBezTo>
                    <a:pt x="12990" y="15828"/>
                    <a:pt x="12990" y="15828"/>
                    <a:pt x="12990" y="15828"/>
                  </a:cubicBezTo>
                  <a:cubicBezTo>
                    <a:pt x="13581" y="14818"/>
                    <a:pt x="13581" y="14818"/>
                    <a:pt x="13581" y="14818"/>
                  </a:cubicBezTo>
                  <a:cubicBezTo>
                    <a:pt x="13752" y="14914"/>
                    <a:pt x="13752" y="14914"/>
                    <a:pt x="13752" y="14914"/>
                  </a:cubicBezTo>
                  <a:cubicBezTo>
                    <a:pt x="13733" y="14952"/>
                    <a:pt x="13733" y="14952"/>
                    <a:pt x="13733" y="14952"/>
                  </a:cubicBezTo>
                  <a:cubicBezTo>
                    <a:pt x="13581" y="14876"/>
                    <a:pt x="13581" y="14876"/>
                    <a:pt x="13581" y="14876"/>
                  </a:cubicBezTo>
                  <a:cubicBezTo>
                    <a:pt x="13542" y="14933"/>
                    <a:pt x="13542" y="14933"/>
                    <a:pt x="13542" y="14933"/>
                  </a:cubicBezTo>
                  <a:cubicBezTo>
                    <a:pt x="14743" y="15638"/>
                    <a:pt x="14743" y="15638"/>
                    <a:pt x="14743" y="15638"/>
                  </a:cubicBezTo>
                  <a:cubicBezTo>
                    <a:pt x="14800" y="15543"/>
                    <a:pt x="14800" y="15543"/>
                    <a:pt x="14800" y="15543"/>
                  </a:cubicBezTo>
                  <a:cubicBezTo>
                    <a:pt x="14857" y="15524"/>
                    <a:pt x="14857" y="15524"/>
                    <a:pt x="14857" y="15524"/>
                  </a:cubicBezTo>
                  <a:cubicBezTo>
                    <a:pt x="14933" y="15561"/>
                    <a:pt x="14933" y="15561"/>
                    <a:pt x="14933" y="15561"/>
                  </a:cubicBezTo>
                  <a:cubicBezTo>
                    <a:pt x="14876" y="15657"/>
                    <a:pt x="14876" y="15657"/>
                    <a:pt x="14876" y="15657"/>
                  </a:cubicBezTo>
                  <a:cubicBezTo>
                    <a:pt x="14876" y="15695"/>
                    <a:pt x="14876" y="15695"/>
                    <a:pt x="14876" y="15695"/>
                  </a:cubicBezTo>
                  <a:cubicBezTo>
                    <a:pt x="14952" y="15561"/>
                    <a:pt x="14952" y="15561"/>
                    <a:pt x="14952" y="15561"/>
                  </a:cubicBezTo>
                  <a:cubicBezTo>
                    <a:pt x="14971" y="15561"/>
                    <a:pt x="14971" y="15561"/>
                    <a:pt x="14971" y="15561"/>
                  </a:cubicBezTo>
                  <a:cubicBezTo>
                    <a:pt x="14971" y="15580"/>
                    <a:pt x="14971" y="15580"/>
                    <a:pt x="14971" y="15580"/>
                  </a:cubicBezTo>
                  <a:cubicBezTo>
                    <a:pt x="14933" y="15619"/>
                    <a:pt x="14933" y="15619"/>
                    <a:pt x="14933" y="15619"/>
                  </a:cubicBezTo>
                  <a:cubicBezTo>
                    <a:pt x="14971" y="15657"/>
                    <a:pt x="14971" y="15657"/>
                    <a:pt x="14971" y="15657"/>
                  </a:cubicBezTo>
                  <a:cubicBezTo>
                    <a:pt x="14990" y="15676"/>
                    <a:pt x="14990" y="15676"/>
                    <a:pt x="14990" y="15676"/>
                  </a:cubicBezTo>
                  <a:cubicBezTo>
                    <a:pt x="15010" y="15676"/>
                    <a:pt x="15010" y="15676"/>
                    <a:pt x="15010" y="15676"/>
                  </a:cubicBezTo>
                  <a:cubicBezTo>
                    <a:pt x="15066" y="15619"/>
                    <a:pt x="15066" y="15619"/>
                    <a:pt x="15066" y="15619"/>
                  </a:cubicBezTo>
                  <a:cubicBezTo>
                    <a:pt x="15086" y="15619"/>
                    <a:pt x="15086" y="15619"/>
                    <a:pt x="15086" y="15619"/>
                  </a:cubicBezTo>
                  <a:cubicBezTo>
                    <a:pt x="15124" y="15657"/>
                    <a:pt x="15124" y="15657"/>
                    <a:pt x="15124" y="15657"/>
                  </a:cubicBezTo>
                  <a:cubicBezTo>
                    <a:pt x="15105" y="15695"/>
                    <a:pt x="15105" y="15695"/>
                    <a:pt x="15105" y="15695"/>
                  </a:cubicBezTo>
                  <a:cubicBezTo>
                    <a:pt x="15086" y="15733"/>
                    <a:pt x="15086" y="15733"/>
                    <a:pt x="15086" y="15733"/>
                  </a:cubicBezTo>
                  <a:cubicBezTo>
                    <a:pt x="15105" y="15733"/>
                    <a:pt x="15105" y="15733"/>
                    <a:pt x="15105" y="15733"/>
                  </a:cubicBezTo>
                  <a:cubicBezTo>
                    <a:pt x="15124" y="15771"/>
                    <a:pt x="15124" y="15771"/>
                    <a:pt x="15124" y="15771"/>
                  </a:cubicBezTo>
                  <a:cubicBezTo>
                    <a:pt x="15162" y="15752"/>
                    <a:pt x="15162" y="15752"/>
                    <a:pt x="15162" y="15752"/>
                  </a:cubicBezTo>
                  <a:cubicBezTo>
                    <a:pt x="15181" y="15771"/>
                    <a:pt x="15181" y="15771"/>
                    <a:pt x="15181" y="15771"/>
                  </a:cubicBezTo>
                  <a:cubicBezTo>
                    <a:pt x="15200" y="15809"/>
                    <a:pt x="15200" y="15809"/>
                    <a:pt x="15200" y="15809"/>
                  </a:cubicBezTo>
                  <a:cubicBezTo>
                    <a:pt x="15238" y="15809"/>
                    <a:pt x="15238" y="15809"/>
                    <a:pt x="15238" y="15809"/>
                  </a:cubicBezTo>
                  <a:cubicBezTo>
                    <a:pt x="15295" y="15866"/>
                    <a:pt x="15295" y="15866"/>
                    <a:pt x="15295" y="15866"/>
                  </a:cubicBezTo>
                  <a:cubicBezTo>
                    <a:pt x="15333" y="15905"/>
                    <a:pt x="15333" y="15905"/>
                    <a:pt x="15333" y="15905"/>
                  </a:cubicBezTo>
                  <a:cubicBezTo>
                    <a:pt x="15409" y="15961"/>
                    <a:pt x="15409" y="15961"/>
                    <a:pt x="15409" y="15961"/>
                  </a:cubicBezTo>
                  <a:cubicBezTo>
                    <a:pt x="15391" y="16000"/>
                    <a:pt x="15391" y="16000"/>
                    <a:pt x="15391" y="16000"/>
                  </a:cubicBezTo>
                  <a:cubicBezTo>
                    <a:pt x="15428" y="16019"/>
                    <a:pt x="15428" y="16019"/>
                    <a:pt x="15428" y="16019"/>
                  </a:cubicBezTo>
                  <a:cubicBezTo>
                    <a:pt x="15467" y="16057"/>
                    <a:pt x="15467" y="16057"/>
                    <a:pt x="15467" y="16057"/>
                  </a:cubicBezTo>
                  <a:cubicBezTo>
                    <a:pt x="15562" y="16133"/>
                    <a:pt x="15562" y="16133"/>
                    <a:pt x="15562" y="16133"/>
                  </a:cubicBezTo>
                  <a:cubicBezTo>
                    <a:pt x="15695" y="16247"/>
                    <a:pt x="15695" y="16247"/>
                    <a:pt x="15695" y="16247"/>
                  </a:cubicBezTo>
                  <a:cubicBezTo>
                    <a:pt x="15695" y="16266"/>
                    <a:pt x="15695" y="16266"/>
                    <a:pt x="15695" y="16266"/>
                  </a:cubicBezTo>
                  <a:cubicBezTo>
                    <a:pt x="15714" y="16266"/>
                    <a:pt x="15714" y="16266"/>
                    <a:pt x="15714" y="16266"/>
                  </a:cubicBezTo>
                  <a:cubicBezTo>
                    <a:pt x="15714" y="16209"/>
                    <a:pt x="15714" y="16209"/>
                    <a:pt x="15714" y="16209"/>
                  </a:cubicBezTo>
                  <a:cubicBezTo>
                    <a:pt x="15714" y="16171"/>
                    <a:pt x="15714" y="16171"/>
                    <a:pt x="15714" y="16171"/>
                  </a:cubicBezTo>
                  <a:cubicBezTo>
                    <a:pt x="15809" y="16095"/>
                    <a:pt x="15809" y="16095"/>
                    <a:pt x="15809" y="16095"/>
                  </a:cubicBezTo>
                  <a:cubicBezTo>
                    <a:pt x="15790" y="16057"/>
                    <a:pt x="15790" y="16057"/>
                    <a:pt x="15790" y="16057"/>
                  </a:cubicBezTo>
                  <a:cubicBezTo>
                    <a:pt x="15828" y="16019"/>
                    <a:pt x="15828" y="16019"/>
                    <a:pt x="15828" y="16019"/>
                  </a:cubicBezTo>
                  <a:cubicBezTo>
                    <a:pt x="15790" y="15961"/>
                    <a:pt x="15790" y="15961"/>
                    <a:pt x="15790" y="15961"/>
                  </a:cubicBezTo>
                  <a:cubicBezTo>
                    <a:pt x="15733" y="15942"/>
                    <a:pt x="15733" y="15942"/>
                    <a:pt x="15733" y="15942"/>
                  </a:cubicBezTo>
                  <a:cubicBezTo>
                    <a:pt x="15581" y="15790"/>
                    <a:pt x="15581" y="15790"/>
                    <a:pt x="15581" y="15790"/>
                  </a:cubicBezTo>
                  <a:cubicBezTo>
                    <a:pt x="15543" y="15733"/>
                    <a:pt x="15543" y="15733"/>
                    <a:pt x="15543" y="15733"/>
                  </a:cubicBezTo>
                  <a:cubicBezTo>
                    <a:pt x="15523" y="15695"/>
                    <a:pt x="15523" y="15695"/>
                    <a:pt x="15523" y="15695"/>
                  </a:cubicBezTo>
                  <a:cubicBezTo>
                    <a:pt x="15505" y="15619"/>
                    <a:pt x="15505" y="15619"/>
                    <a:pt x="15505" y="15619"/>
                  </a:cubicBezTo>
                  <a:cubicBezTo>
                    <a:pt x="15523" y="15485"/>
                    <a:pt x="15523" y="15485"/>
                    <a:pt x="15523" y="15485"/>
                  </a:cubicBezTo>
                  <a:cubicBezTo>
                    <a:pt x="15543" y="15485"/>
                    <a:pt x="15543" y="15485"/>
                    <a:pt x="15543" y="15485"/>
                  </a:cubicBezTo>
                  <a:cubicBezTo>
                    <a:pt x="15543" y="15561"/>
                    <a:pt x="15543" y="15561"/>
                    <a:pt x="15543" y="15561"/>
                  </a:cubicBezTo>
                  <a:cubicBezTo>
                    <a:pt x="15543" y="15619"/>
                    <a:pt x="15543" y="15619"/>
                    <a:pt x="15543" y="15619"/>
                  </a:cubicBezTo>
                  <a:cubicBezTo>
                    <a:pt x="15562" y="15676"/>
                    <a:pt x="15562" y="15676"/>
                    <a:pt x="15562" y="15676"/>
                  </a:cubicBezTo>
                  <a:cubicBezTo>
                    <a:pt x="15600" y="15752"/>
                    <a:pt x="15600" y="15752"/>
                    <a:pt x="15600" y="15752"/>
                  </a:cubicBezTo>
                  <a:cubicBezTo>
                    <a:pt x="15638" y="15809"/>
                    <a:pt x="15638" y="15809"/>
                    <a:pt x="15638" y="15809"/>
                  </a:cubicBezTo>
                  <a:cubicBezTo>
                    <a:pt x="15695" y="15847"/>
                    <a:pt x="15695" y="15847"/>
                    <a:pt x="15695" y="15847"/>
                  </a:cubicBezTo>
                  <a:cubicBezTo>
                    <a:pt x="15772" y="15885"/>
                    <a:pt x="15772" y="15885"/>
                    <a:pt x="15772" y="15885"/>
                  </a:cubicBezTo>
                  <a:cubicBezTo>
                    <a:pt x="15790" y="15885"/>
                    <a:pt x="15790" y="15885"/>
                    <a:pt x="15790" y="15885"/>
                  </a:cubicBezTo>
                  <a:cubicBezTo>
                    <a:pt x="15790" y="15905"/>
                    <a:pt x="15790" y="15905"/>
                    <a:pt x="15790" y="15905"/>
                  </a:cubicBezTo>
                  <a:cubicBezTo>
                    <a:pt x="15809" y="15905"/>
                    <a:pt x="15809" y="15905"/>
                    <a:pt x="15809" y="15905"/>
                  </a:cubicBezTo>
                  <a:cubicBezTo>
                    <a:pt x="15867" y="15961"/>
                    <a:pt x="15867" y="15961"/>
                    <a:pt x="15867" y="15961"/>
                  </a:cubicBezTo>
                  <a:cubicBezTo>
                    <a:pt x="15924" y="16000"/>
                    <a:pt x="15924" y="16000"/>
                    <a:pt x="15924" y="16000"/>
                  </a:cubicBezTo>
                  <a:cubicBezTo>
                    <a:pt x="15962" y="16057"/>
                    <a:pt x="15962" y="16057"/>
                    <a:pt x="15962" y="16057"/>
                  </a:cubicBezTo>
                  <a:cubicBezTo>
                    <a:pt x="16000" y="16057"/>
                    <a:pt x="16000" y="16057"/>
                    <a:pt x="16000" y="16057"/>
                  </a:cubicBezTo>
                  <a:cubicBezTo>
                    <a:pt x="16038" y="16057"/>
                    <a:pt x="16038" y="16057"/>
                    <a:pt x="16038" y="16057"/>
                  </a:cubicBezTo>
                  <a:cubicBezTo>
                    <a:pt x="16076" y="16057"/>
                    <a:pt x="16076" y="16057"/>
                    <a:pt x="16076" y="16057"/>
                  </a:cubicBezTo>
                  <a:cubicBezTo>
                    <a:pt x="16095" y="16019"/>
                    <a:pt x="16095" y="16019"/>
                    <a:pt x="16095" y="16019"/>
                  </a:cubicBezTo>
                  <a:cubicBezTo>
                    <a:pt x="16114" y="16000"/>
                    <a:pt x="16114" y="16000"/>
                    <a:pt x="16114" y="16000"/>
                  </a:cubicBezTo>
                  <a:cubicBezTo>
                    <a:pt x="16152" y="15961"/>
                    <a:pt x="16152" y="15961"/>
                    <a:pt x="16152" y="15961"/>
                  </a:cubicBezTo>
                  <a:cubicBezTo>
                    <a:pt x="16152" y="15924"/>
                    <a:pt x="16152" y="15924"/>
                    <a:pt x="16152" y="15924"/>
                  </a:cubicBezTo>
                  <a:cubicBezTo>
                    <a:pt x="16171" y="15924"/>
                    <a:pt x="16171" y="15924"/>
                    <a:pt x="16171" y="15924"/>
                  </a:cubicBezTo>
                  <a:cubicBezTo>
                    <a:pt x="16171" y="15905"/>
                    <a:pt x="16171" y="15905"/>
                    <a:pt x="16171" y="15905"/>
                  </a:cubicBezTo>
                  <a:cubicBezTo>
                    <a:pt x="16190" y="15885"/>
                    <a:pt x="16190" y="15885"/>
                    <a:pt x="16190" y="15885"/>
                  </a:cubicBezTo>
                  <a:cubicBezTo>
                    <a:pt x="16190" y="15905"/>
                    <a:pt x="16190" y="15905"/>
                    <a:pt x="16190" y="15905"/>
                  </a:cubicBezTo>
                  <a:cubicBezTo>
                    <a:pt x="16229" y="15924"/>
                    <a:pt x="16229" y="15924"/>
                    <a:pt x="16229" y="15924"/>
                  </a:cubicBezTo>
                  <a:cubicBezTo>
                    <a:pt x="16248" y="15942"/>
                    <a:pt x="16248" y="15942"/>
                    <a:pt x="16248" y="15942"/>
                  </a:cubicBezTo>
                  <a:cubicBezTo>
                    <a:pt x="16285" y="15942"/>
                    <a:pt x="16285" y="15942"/>
                    <a:pt x="16285" y="15942"/>
                  </a:cubicBezTo>
                  <a:cubicBezTo>
                    <a:pt x="16305" y="15961"/>
                    <a:pt x="16305" y="15961"/>
                    <a:pt x="16305" y="15961"/>
                  </a:cubicBezTo>
                  <a:cubicBezTo>
                    <a:pt x="16362" y="15924"/>
                    <a:pt x="16362" y="15924"/>
                    <a:pt x="16362" y="15924"/>
                  </a:cubicBezTo>
                  <a:cubicBezTo>
                    <a:pt x="16381" y="15942"/>
                    <a:pt x="16381" y="15942"/>
                    <a:pt x="16381" y="15942"/>
                  </a:cubicBezTo>
                  <a:cubicBezTo>
                    <a:pt x="16362" y="16000"/>
                    <a:pt x="16362" y="16000"/>
                    <a:pt x="16362" y="16000"/>
                  </a:cubicBezTo>
                  <a:cubicBezTo>
                    <a:pt x="16400" y="15961"/>
                    <a:pt x="16400" y="15961"/>
                    <a:pt x="16400" y="15961"/>
                  </a:cubicBezTo>
                  <a:cubicBezTo>
                    <a:pt x="16381" y="16000"/>
                    <a:pt x="16381" y="16000"/>
                    <a:pt x="16381" y="16000"/>
                  </a:cubicBezTo>
                  <a:cubicBezTo>
                    <a:pt x="16381" y="16019"/>
                    <a:pt x="16381" y="16019"/>
                    <a:pt x="16381" y="16019"/>
                  </a:cubicBezTo>
                  <a:cubicBezTo>
                    <a:pt x="16419" y="16000"/>
                    <a:pt x="16419" y="16000"/>
                    <a:pt x="16419" y="16000"/>
                  </a:cubicBezTo>
                  <a:cubicBezTo>
                    <a:pt x="16419" y="16038"/>
                    <a:pt x="16419" y="16038"/>
                    <a:pt x="16419" y="16038"/>
                  </a:cubicBezTo>
                  <a:cubicBezTo>
                    <a:pt x="16533" y="16133"/>
                    <a:pt x="16533" y="16133"/>
                    <a:pt x="16533" y="16133"/>
                  </a:cubicBezTo>
                  <a:cubicBezTo>
                    <a:pt x="16571" y="16152"/>
                    <a:pt x="16571" y="16152"/>
                    <a:pt x="16571" y="16152"/>
                  </a:cubicBezTo>
                  <a:cubicBezTo>
                    <a:pt x="16590" y="16114"/>
                    <a:pt x="16590" y="16114"/>
                    <a:pt x="16590" y="16114"/>
                  </a:cubicBezTo>
                  <a:cubicBezTo>
                    <a:pt x="16629" y="16152"/>
                    <a:pt x="16629" y="16152"/>
                    <a:pt x="16629" y="16152"/>
                  </a:cubicBezTo>
                  <a:cubicBezTo>
                    <a:pt x="16762" y="16171"/>
                    <a:pt x="16762" y="16171"/>
                    <a:pt x="16762" y="16171"/>
                  </a:cubicBezTo>
                  <a:cubicBezTo>
                    <a:pt x="16762" y="16152"/>
                    <a:pt x="16762" y="16152"/>
                    <a:pt x="16762" y="16152"/>
                  </a:cubicBezTo>
                  <a:cubicBezTo>
                    <a:pt x="16781" y="16152"/>
                    <a:pt x="16781" y="16152"/>
                    <a:pt x="16781" y="16152"/>
                  </a:cubicBezTo>
                  <a:cubicBezTo>
                    <a:pt x="16857" y="16152"/>
                    <a:pt x="16857" y="16152"/>
                    <a:pt x="16857" y="16152"/>
                  </a:cubicBezTo>
                  <a:cubicBezTo>
                    <a:pt x="16857" y="16190"/>
                    <a:pt x="16857" y="16190"/>
                    <a:pt x="16857" y="16190"/>
                  </a:cubicBezTo>
                  <a:cubicBezTo>
                    <a:pt x="16838" y="16209"/>
                    <a:pt x="16838" y="16209"/>
                    <a:pt x="16838" y="16209"/>
                  </a:cubicBezTo>
                  <a:cubicBezTo>
                    <a:pt x="16838" y="16266"/>
                    <a:pt x="16838" y="16266"/>
                    <a:pt x="16838" y="16266"/>
                  </a:cubicBezTo>
                  <a:cubicBezTo>
                    <a:pt x="16743" y="16266"/>
                    <a:pt x="16743" y="16266"/>
                    <a:pt x="16743" y="16266"/>
                  </a:cubicBezTo>
                  <a:cubicBezTo>
                    <a:pt x="16724" y="16286"/>
                    <a:pt x="16724" y="16286"/>
                    <a:pt x="16724" y="16286"/>
                  </a:cubicBezTo>
                  <a:cubicBezTo>
                    <a:pt x="16876" y="16304"/>
                    <a:pt x="16876" y="16304"/>
                    <a:pt x="16876" y="16304"/>
                  </a:cubicBezTo>
                  <a:cubicBezTo>
                    <a:pt x="16876" y="16209"/>
                    <a:pt x="16876" y="16209"/>
                    <a:pt x="16876" y="16209"/>
                  </a:cubicBezTo>
                  <a:cubicBezTo>
                    <a:pt x="17162" y="16209"/>
                    <a:pt x="17162" y="16209"/>
                    <a:pt x="17162" y="16209"/>
                  </a:cubicBezTo>
                  <a:cubicBezTo>
                    <a:pt x="17181" y="16438"/>
                    <a:pt x="17181" y="16438"/>
                    <a:pt x="17181" y="16438"/>
                  </a:cubicBezTo>
                  <a:cubicBezTo>
                    <a:pt x="17219" y="16418"/>
                    <a:pt x="17219" y="16418"/>
                    <a:pt x="17219" y="16418"/>
                  </a:cubicBezTo>
                  <a:cubicBezTo>
                    <a:pt x="17219" y="16438"/>
                    <a:pt x="17219" y="16438"/>
                    <a:pt x="17219" y="16438"/>
                  </a:cubicBezTo>
                  <a:cubicBezTo>
                    <a:pt x="17257" y="16514"/>
                    <a:pt x="17257" y="16514"/>
                    <a:pt x="17257" y="16514"/>
                  </a:cubicBezTo>
                  <a:cubicBezTo>
                    <a:pt x="17314" y="16571"/>
                    <a:pt x="17314" y="16571"/>
                    <a:pt x="17314" y="16571"/>
                  </a:cubicBezTo>
                  <a:cubicBezTo>
                    <a:pt x="17390" y="16609"/>
                    <a:pt x="17390" y="16609"/>
                    <a:pt x="17390" y="16609"/>
                  </a:cubicBezTo>
                  <a:cubicBezTo>
                    <a:pt x="17448" y="16628"/>
                    <a:pt x="17448" y="16628"/>
                    <a:pt x="17448" y="16628"/>
                  </a:cubicBezTo>
                  <a:cubicBezTo>
                    <a:pt x="17504" y="16628"/>
                    <a:pt x="17504" y="16628"/>
                    <a:pt x="17504" y="16628"/>
                  </a:cubicBezTo>
                  <a:cubicBezTo>
                    <a:pt x="17543" y="16667"/>
                    <a:pt x="17543" y="16667"/>
                    <a:pt x="17543" y="16667"/>
                  </a:cubicBezTo>
                  <a:cubicBezTo>
                    <a:pt x="17581" y="16685"/>
                    <a:pt x="17581" y="16685"/>
                    <a:pt x="17581" y="16685"/>
                  </a:cubicBezTo>
                  <a:cubicBezTo>
                    <a:pt x="17695" y="16685"/>
                    <a:pt x="17695" y="16685"/>
                    <a:pt x="17695" y="16685"/>
                  </a:cubicBezTo>
                  <a:cubicBezTo>
                    <a:pt x="17733" y="16571"/>
                    <a:pt x="17733" y="16571"/>
                    <a:pt x="17733" y="16571"/>
                  </a:cubicBezTo>
                  <a:cubicBezTo>
                    <a:pt x="17790" y="16590"/>
                    <a:pt x="17790" y="16590"/>
                    <a:pt x="17790" y="16590"/>
                  </a:cubicBezTo>
                  <a:cubicBezTo>
                    <a:pt x="17771" y="16647"/>
                    <a:pt x="17771" y="16647"/>
                    <a:pt x="17771" y="16647"/>
                  </a:cubicBezTo>
                  <a:cubicBezTo>
                    <a:pt x="17809" y="16667"/>
                    <a:pt x="17809" y="16667"/>
                    <a:pt x="17809" y="16667"/>
                  </a:cubicBezTo>
                  <a:cubicBezTo>
                    <a:pt x="17809" y="16685"/>
                    <a:pt x="17809" y="16685"/>
                    <a:pt x="17809" y="16685"/>
                  </a:cubicBezTo>
                  <a:cubicBezTo>
                    <a:pt x="17771" y="16704"/>
                    <a:pt x="17771" y="16704"/>
                    <a:pt x="17771" y="16704"/>
                  </a:cubicBezTo>
                  <a:cubicBezTo>
                    <a:pt x="17771" y="16743"/>
                    <a:pt x="17771" y="16743"/>
                    <a:pt x="17771" y="16743"/>
                  </a:cubicBezTo>
                  <a:cubicBezTo>
                    <a:pt x="18152" y="16838"/>
                    <a:pt x="18152" y="16838"/>
                    <a:pt x="18152" y="16838"/>
                  </a:cubicBezTo>
                  <a:cubicBezTo>
                    <a:pt x="18152" y="16799"/>
                    <a:pt x="18152" y="16799"/>
                    <a:pt x="18152" y="16799"/>
                  </a:cubicBezTo>
                  <a:cubicBezTo>
                    <a:pt x="18419" y="16685"/>
                    <a:pt x="18419" y="16685"/>
                    <a:pt x="18419" y="16685"/>
                  </a:cubicBezTo>
                  <a:cubicBezTo>
                    <a:pt x="18438" y="16704"/>
                    <a:pt x="18438" y="16704"/>
                    <a:pt x="18438" y="16704"/>
                  </a:cubicBezTo>
                  <a:cubicBezTo>
                    <a:pt x="18667" y="16609"/>
                    <a:pt x="18667" y="16609"/>
                    <a:pt x="18667" y="16609"/>
                  </a:cubicBezTo>
                  <a:cubicBezTo>
                    <a:pt x="18190" y="16190"/>
                    <a:pt x="18190" y="16190"/>
                    <a:pt x="18190" y="16190"/>
                  </a:cubicBezTo>
                  <a:cubicBezTo>
                    <a:pt x="18171" y="16152"/>
                    <a:pt x="18171" y="16152"/>
                    <a:pt x="18171" y="16152"/>
                  </a:cubicBezTo>
                  <a:cubicBezTo>
                    <a:pt x="17714" y="16152"/>
                    <a:pt x="17714" y="16152"/>
                    <a:pt x="17714" y="16152"/>
                  </a:cubicBezTo>
                  <a:cubicBezTo>
                    <a:pt x="17257" y="16418"/>
                    <a:pt x="17257" y="16418"/>
                    <a:pt x="17257" y="16418"/>
                  </a:cubicBezTo>
                  <a:cubicBezTo>
                    <a:pt x="17200" y="16381"/>
                    <a:pt x="17200" y="16381"/>
                    <a:pt x="17200" y="16381"/>
                  </a:cubicBezTo>
                  <a:cubicBezTo>
                    <a:pt x="17200" y="16209"/>
                    <a:pt x="17200" y="16209"/>
                    <a:pt x="17200" y="16209"/>
                  </a:cubicBezTo>
                  <a:cubicBezTo>
                    <a:pt x="17829" y="15866"/>
                    <a:pt x="17829" y="15866"/>
                    <a:pt x="17829" y="15866"/>
                  </a:cubicBezTo>
                  <a:cubicBezTo>
                    <a:pt x="18400" y="15866"/>
                    <a:pt x="18400" y="15866"/>
                    <a:pt x="18400" y="15866"/>
                  </a:cubicBezTo>
                  <a:cubicBezTo>
                    <a:pt x="18914" y="16342"/>
                    <a:pt x="18914" y="16342"/>
                    <a:pt x="18914" y="16342"/>
                  </a:cubicBezTo>
                  <a:cubicBezTo>
                    <a:pt x="18991" y="16266"/>
                    <a:pt x="18991" y="16266"/>
                    <a:pt x="18991" y="16266"/>
                  </a:cubicBezTo>
                  <a:cubicBezTo>
                    <a:pt x="18800" y="16019"/>
                    <a:pt x="18800" y="16019"/>
                    <a:pt x="18800" y="16019"/>
                  </a:cubicBezTo>
                  <a:cubicBezTo>
                    <a:pt x="18914" y="15924"/>
                    <a:pt x="18914" y="15924"/>
                    <a:pt x="18914" y="15924"/>
                  </a:cubicBezTo>
                  <a:cubicBezTo>
                    <a:pt x="19333" y="16400"/>
                    <a:pt x="19333" y="16400"/>
                    <a:pt x="19333" y="16400"/>
                  </a:cubicBezTo>
                  <a:cubicBezTo>
                    <a:pt x="19409" y="16342"/>
                    <a:pt x="19409" y="16342"/>
                    <a:pt x="19409" y="16342"/>
                  </a:cubicBezTo>
                  <a:cubicBezTo>
                    <a:pt x="19295" y="16228"/>
                    <a:pt x="19295" y="16228"/>
                    <a:pt x="19295" y="16228"/>
                  </a:cubicBezTo>
                  <a:cubicBezTo>
                    <a:pt x="19333" y="16171"/>
                    <a:pt x="19333" y="16171"/>
                    <a:pt x="19333" y="16171"/>
                  </a:cubicBezTo>
                  <a:cubicBezTo>
                    <a:pt x="19371" y="16171"/>
                    <a:pt x="19371" y="16171"/>
                    <a:pt x="19371" y="16171"/>
                  </a:cubicBezTo>
                  <a:cubicBezTo>
                    <a:pt x="19371" y="16152"/>
                    <a:pt x="19371" y="16152"/>
                    <a:pt x="19371" y="16152"/>
                  </a:cubicBezTo>
                  <a:cubicBezTo>
                    <a:pt x="19371" y="16133"/>
                    <a:pt x="19371" y="16133"/>
                    <a:pt x="19371" y="16133"/>
                  </a:cubicBezTo>
                  <a:cubicBezTo>
                    <a:pt x="19371" y="15466"/>
                    <a:pt x="19371" y="15466"/>
                    <a:pt x="19371" y="15466"/>
                  </a:cubicBezTo>
                  <a:cubicBezTo>
                    <a:pt x="19390" y="15466"/>
                    <a:pt x="19390" y="15466"/>
                    <a:pt x="19390" y="15466"/>
                  </a:cubicBezTo>
                  <a:cubicBezTo>
                    <a:pt x="19409" y="15447"/>
                    <a:pt x="19409" y="15447"/>
                    <a:pt x="19409" y="15447"/>
                  </a:cubicBezTo>
                  <a:cubicBezTo>
                    <a:pt x="19295" y="15390"/>
                    <a:pt x="19295" y="15390"/>
                    <a:pt x="19295" y="15390"/>
                  </a:cubicBezTo>
                  <a:cubicBezTo>
                    <a:pt x="19295" y="15371"/>
                    <a:pt x="19295" y="15371"/>
                    <a:pt x="19295" y="15371"/>
                  </a:cubicBezTo>
                  <a:cubicBezTo>
                    <a:pt x="19314" y="15314"/>
                    <a:pt x="19314" y="15314"/>
                    <a:pt x="19314" y="15314"/>
                  </a:cubicBezTo>
                  <a:cubicBezTo>
                    <a:pt x="19429" y="15352"/>
                    <a:pt x="19429" y="15352"/>
                    <a:pt x="19429" y="15352"/>
                  </a:cubicBezTo>
                  <a:cubicBezTo>
                    <a:pt x="19505" y="15409"/>
                    <a:pt x="19505" y="15409"/>
                    <a:pt x="19505" y="15409"/>
                  </a:cubicBezTo>
                  <a:cubicBezTo>
                    <a:pt x="19600" y="15447"/>
                    <a:pt x="19600" y="15447"/>
                    <a:pt x="19600" y="15447"/>
                  </a:cubicBezTo>
                  <a:cubicBezTo>
                    <a:pt x="19714" y="15485"/>
                    <a:pt x="19714" y="15485"/>
                    <a:pt x="19714" y="15485"/>
                  </a:cubicBezTo>
                  <a:cubicBezTo>
                    <a:pt x="19676" y="15580"/>
                    <a:pt x="19676" y="15580"/>
                    <a:pt x="19676" y="15580"/>
                  </a:cubicBezTo>
                  <a:cubicBezTo>
                    <a:pt x="19734" y="15619"/>
                    <a:pt x="19734" y="15619"/>
                    <a:pt x="19734" y="15619"/>
                  </a:cubicBezTo>
                  <a:cubicBezTo>
                    <a:pt x="19790" y="15638"/>
                    <a:pt x="19790" y="15638"/>
                    <a:pt x="19790" y="15638"/>
                  </a:cubicBezTo>
                  <a:cubicBezTo>
                    <a:pt x="19829" y="15657"/>
                    <a:pt x="19829" y="15657"/>
                    <a:pt x="19829" y="15657"/>
                  </a:cubicBezTo>
                  <a:cubicBezTo>
                    <a:pt x="19905" y="15714"/>
                    <a:pt x="19905" y="15714"/>
                    <a:pt x="19905" y="15714"/>
                  </a:cubicBezTo>
                  <a:cubicBezTo>
                    <a:pt x="20000" y="15733"/>
                    <a:pt x="20000" y="15733"/>
                    <a:pt x="20000" y="15733"/>
                  </a:cubicBezTo>
                  <a:cubicBezTo>
                    <a:pt x="20076" y="15733"/>
                    <a:pt x="20076" y="15733"/>
                    <a:pt x="20076" y="15733"/>
                  </a:cubicBezTo>
                  <a:cubicBezTo>
                    <a:pt x="20152" y="15714"/>
                    <a:pt x="20152" y="15714"/>
                    <a:pt x="20152" y="15714"/>
                  </a:cubicBezTo>
                  <a:cubicBezTo>
                    <a:pt x="20247" y="15657"/>
                    <a:pt x="20247" y="15657"/>
                    <a:pt x="20247" y="15657"/>
                  </a:cubicBezTo>
                  <a:cubicBezTo>
                    <a:pt x="20438" y="15524"/>
                    <a:pt x="20438" y="15524"/>
                    <a:pt x="20438" y="15524"/>
                  </a:cubicBezTo>
                  <a:cubicBezTo>
                    <a:pt x="20686" y="15333"/>
                    <a:pt x="20686" y="15333"/>
                    <a:pt x="20686" y="15333"/>
                  </a:cubicBezTo>
                  <a:cubicBezTo>
                    <a:pt x="20895" y="15181"/>
                    <a:pt x="20895" y="15181"/>
                    <a:pt x="20895" y="15181"/>
                  </a:cubicBezTo>
                  <a:cubicBezTo>
                    <a:pt x="20914" y="15123"/>
                    <a:pt x="20914" y="15123"/>
                    <a:pt x="20914" y="15123"/>
                  </a:cubicBezTo>
                  <a:cubicBezTo>
                    <a:pt x="20933" y="15067"/>
                    <a:pt x="20933" y="15067"/>
                    <a:pt x="20933" y="15067"/>
                  </a:cubicBezTo>
                  <a:cubicBezTo>
                    <a:pt x="20933" y="15028"/>
                    <a:pt x="20933" y="15028"/>
                    <a:pt x="20933" y="15028"/>
                  </a:cubicBezTo>
                  <a:cubicBezTo>
                    <a:pt x="20914" y="14971"/>
                    <a:pt x="20914" y="14971"/>
                    <a:pt x="20914" y="14971"/>
                  </a:cubicBezTo>
                  <a:cubicBezTo>
                    <a:pt x="20895" y="14876"/>
                    <a:pt x="20895" y="14876"/>
                    <a:pt x="20895" y="14876"/>
                  </a:cubicBezTo>
                  <a:cubicBezTo>
                    <a:pt x="20838" y="14818"/>
                    <a:pt x="20838" y="14818"/>
                    <a:pt x="20838" y="14818"/>
                  </a:cubicBezTo>
                  <a:cubicBezTo>
                    <a:pt x="20781" y="14762"/>
                    <a:pt x="20781" y="14762"/>
                    <a:pt x="20781" y="14762"/>
                  </a:cubicBezTo>
                  <a:cubicBezTo>
                    <a:pt x="20762" y="14723"/>
                    <a:pt x="20762" y="14723"/>
                    <a:pt x="20762" y="14723"/>
                  </a:cubicBezTo>
                  <a:cubicBezTo>
                    <a:pt x="20705" y="14666"/>
                    <a:pt x="20705" y="14666"/>
                    <a:pt x="20705" y="14666"/>
                  </a:cubicBezTo>
                  <a:cubicBezTo>
                    <a:pt x="20591" y="14590"/>
                    <a:pt x="20591" y="14590"/>
                    <a:pt x="20591" y="14590"/>
                  </a:cubicBezTo>
                  <a:cubicBezTo>
                    <a:pt x="20495" y="14533"/>
                    <a:pt x="20495" y="14533"/>
                    <a:pt x="20495" y="14533"/>
                  </a:cubicBezTo>
                  <a:cubicBezTo>
                    <a:pt x="20362" y="14495"/>
                    <a:pt x="20362" y="14495"/>
                    <a:pt x="20362" y="14495"/>
                  </a:cubicBezTo>
                  <a:cubicBezTo>
                    <a:pt x="20210" y="14437"/>
                    <a:pt x="20210" y="14437"/>
                    <a:pt x="20210" y="14437"/>
                  </a:cubicBezTo>
                  <a:cubicBezTo>
                    <a:pt x="20076" y="14400"/>
                    <a:pt x="20076" y="14400"/>
                    <a:pt x="20076" y="14400"/>
                  </a:cubicBezTo>
                  <a:cubicBezTo>
                    <a:pt x="20019" y="14381"/>
                    <a:pt x="20019" y="14381"/>
                    <a:pt x="20019" y="14381"/>
                  </a:cubicBezTo>
                  <a:cubicBezTo>
                    <a:pt x="19981" y="14381"/>
                    <a:pt x="19981" y="14381"/>
                    <a:pt x="19981" y="14381"/>
                  </a:cubicBezTo>
                  <a:cubicBezTo>
                    <a:pt x="19924" y="14419"/>
                    <a:pt x="19924" y="14419"/>
                    <a:pt x="19924" y="14419"/>
                  </a:cubicBezTo>
                  <a:cubicBezTo>
                    <a:pt x="19924" y="14437"/>
                    <a:pt x="19924" y="14437"/>
                    <a:pt x="19924" y="14437"/>
                  </a:cubicBezTo>
                  <a:cubicBezTo>
                    <a:pt x="19943" y="14457"/>
                    <a:pt x="19943" y="14457"/>
                    <a:pt x="19943" y="14457"/>
                  </a:cubicBezTo>
                  <a:cubicBezTo>
                    <a:pt x="19962" y="14495"/>
                    <a:pt x="19962" y="14495"/>
                    <a:pt x="19962" y="14495"/>
                  </a:cubicBezTo>
                  <a:cubicBezTo>
                    <a:pt x="19714" y="14895"/>
                    <a:pt x="19714" y="14895"/>
                    <a:pt x="19714" y="14895"/>
                  </a:cubicBezTo>
                  <a:cubicBezTo>
                    <a:pt x="19600" y="14818"/>
                    <a:pt x="19600" y="14818"/>
                    <a:pt x="19600" y="14818"/>
                  </a:cubicBezTo>
                  <a:cubicBezTo>
                    <a:pt x="19619" y="14800"/>
                    <a:pt x="19619" y="14800"/>
                    <a:pt x="19619" y="14800"/>
                  </a:cubicBezTo>
                  <a:cubicBezTo>
                    <a:pt x="19619" y="14762"/>
                    <a:pt x="19619" y="14762"/>
                    <a:pt x="19619" y="14762"/>
                  </a:cubicBezTo>
                  <a:cubicBezTo>
                    <a:pt x="19600" y="14742"/>
                    <a:pt x="19600" y="14742"/>
                    <a:pt x="19600" y="14742"/>
                  </a:cubicBezTo>
                  <a:cubicBezTo>
                    <a:pt x="19524" y="14742"/>
                    <a:pt x="19524" y="14742"/>
                    <a:pt x="19524" y="14742"/>
                  </a:cubicBezTo>
                  <a:cubicBezTo>
                    <a:pt x="19505" y="14762"/>
                    <a:pt x="19505" y="14762"/>
                    <a:pt x="19505" y="14762"/>
                  </a:cubicBezTo>
                  <a:cubicBezTo>
                    <a:pt x="19485" y="14742"/>
                    <a:pt x="19485" y="14742"/>
                    <a:pt x="19485" y="14742"/>
                  </a:cubicBezTo>
                  <a:cubicBezTo>
                    <a:pt x="19485" y="14704"/>
                    <a:pt x="19485" y="14704"/>
                    <a:pt x="19485" y="14704"/>
                  </a:cubicBezTo>
                  <a:cubicBezTo>
                    <a:pt x="19543" y="14704"/>
                    <a:pt x="19543" y="14704"/>
                    <a:pt x="19543" y="14704"/>
                  </a:cubicBezTo>
                  <a:cubicBezTo>
                    <a:pt x="19543" y="14686"/>
                    <a:pt x="19543" y="14686"/>
                    <a:pt x="19543" y="14686"/>
                  </a:cubicBezTo>
                  <a:cubicBezTo>
                    <a:pt x="19524" y="14666"/>
                    <a:pt x="19524" y="14666"/>
                    <a:pt x="19524" y="14666"/>
                  </a:cubicBezTo>
                  <a:cubicBezTo>
                    <a:pt x="19524" y="14686"/>
                    <a:pt x="19524" y="14686"/>
                    <a:pt x="19524" y="14686"/>
                  </a:cubicBezTo>
                  <a:cubicBezTo>
                    <a:pt x="19505" y="14686"/>
                    <a:pt x="19505" y="14686"/>
                    <a:pt x="19505" y="14686"/>
                  </a:cubicBezTo>
                  <a:cubicBezTo>
                    <a:pt x="19485" y="14628"/>
                    <a:pt x="19485" y="14628"/>
                    <a:pt x="19485" y="14628"/>
                  </a:cubicBezTo>
                  <a:cubicBezTo>
                    <a:pt x="19505" y="14628"/>
                    <a:pt x="19505" y="14628"/>
                    <a:pt x="19505" y="14628"/>
                  </a:cubicBezTo>
                  <a:cubicBezTo>
                    <a:pt x="19505" y="14609"/>
                    <a:pt x="19505" y="14609"/>
                    <a:pt x="19505" y="14609"/>
                  </a:cubicBezTo>
                  <a:cubicBezTo>
                    <a:pt x="19543" y="14609"/>
                    <a:pt x="19543" y="14609"/>
                    <a:pt x="19543" y="14609"/>
                  </a:cubicBezTo>
                  <a:cubicBezTo>
                    <a:pt x="19543" y="14590"/>
                    <a:pt x="19543" y="14590"/>
                    <a:pt x="19543" y="14590"/>
                  </a:cubicBezTo>
                  <a:cubicBezTo>
                    <a:pt x="19524" y="14571"/>
                    <a:pt x="19524" y="14571"/>
                    <a:pt x="19524" y="14571"/>
                  </a:cubicBezTo>
                  <a:cubicBezTo>
                    <a:pt x="19505" y="14571"/>
                    <a:pt x="19505" y="14571"/>
                    <a:pt x="19505" y="14571"/>
                  </a:cubicBezTo>
                  <a:cubicBezTo>
                    <a:pt x="19524" y="14514"/>
                    <a:pt x="19524" y="14514"/>
                    <a:pt x="19524" y="14514"/>
                  </a:cubicBezTo>
                  <a:cubicBezTo>
                    <a:pt x="19562" y="14476"/>
                    <a:pt x="19562" y="14476"/>
                    <a:pt x="19562" y="14476"/>
                  </a:cubicBezTo>
                  <a:cubicBezTo>
                    <a:pt x="19562" y="14437"/>
                    <a:pt x="19562" y="14437"/>
                    <a:pt x="19562" y="14437"/>
                  </a:cubicBezTo>
                  <a:cubicBezTo>
                    <a:pt x="19562" y="14381"/>
                    <a:pt x="19562" y="14381"/>
                    <a:pt x="19562" y="14381"/>
                  </a:cubicBezTo>
                  <a:cubicBezTo>
                    <a:pt x="19524" y="14342"/>
                    <a:pt x="19524" y="14342"/>
                    <a:pt x="19524" y="14342"/>
                  </a:cubicBezTo>
                  <a:cubicBezTo>
                    <a:pt x="19505" y="14342"/>
                    <a:pt x="19505" y="14342"/>
                    <a:pt x="19505" y="14342"/>
                  </a:cubicBezTo>
                  <a:cubicBezTo>
                    <a:pt x="19429" y="14381"/>
                    <a:pt x="19429" y="14381"/>
                    <a:pt x="19429" y="14381"/>
                  </a:cubicBezTo>
                  <a:cubicBezTo>
                    <a:pt x="19409" y="14419"/>
                    <a:pt x="19409" y="14419"/>
                    <a:pt x="19409" y="14419"/>
                  </a:cubicBezTo>
                  <a:cubicBezTo>
                    <a:pt x="19353" y="14437"/>
                    <a:pt x="19353" y="14437"/>
                    <a:pt x="19353" y="14437"/>
                  </a:cubicBezTo>
                  <a:cubicBezTo>
                    <a:pt x="19295" y="14437"/>
                    <a:pt x="19295" y="14437"/>
                    <a:pt x="19295" y="14437"/>
                  </a:cubicBezTo>
                  <a:cubicBezTo>
                    <a:pt x="19257" y="14400"/>
                    <a:pt x="19257" y="14400"/>
                    <a:pt x="19257" y="14400"/>
                  </a:cubicBezTo>
                  <a:cubicBezTo>
                    <a:pt x="19219" y="14342"/>
                    <a:pt x="19219" y="14342"/>
                    <a:pt x="19219" y="14342"/>
                  </a:cubicBezTo>
                  <a:cubicBezTo>
                    <a:pt x="19219" y="14266"/>
                    <a:pt x="19219" y="14266"/>
                    <a:pt x="19219" y="14266"/>
                  </a:cubicBezTo>
                  <a:cubicBezTo>
                    <a:pt x="19219" y="14228"/>
                    <a:pt x="19219" y="14228"/>
                    <a:pt x="19219" y="14228"/>
                  </a:cubicBezTo>
                  <a:cubicBezTo>
                    <a:pt x="19162" y="14190"/>
                    <a:pt x="19162" y="14190"/>
                    <a:pt x="19162" y="14190"/>
                  </a:cubicBezTo>
                  <a:cubicBezTo>
                    <a:pt x="19105" y="14152"/>
                    <a:pt x="19105" y="14152"/>
                    <a:pt x="19105" y="14152"/>
                  </a:cubicBezTo>
                  <a:cubicBezTo>
                    <a:pt x="19067" y="14114"/>
                    <a:pt x="19067" y="14114"/>
                    <a:pt x="19067" y="14114"/>
                  </a:cubicBezTo>
                  <a:cubicBezTo>
                    <a:pt x="18991" y="14114"/>
                    <a:pt x="18991" y="14114"/>
                    <a:pt x="18991" y="14114"/>
                  </a:cubicBezTo>
                  <a:cubicBezTo>
                    <a:pt x="18952" y="14133"/>
                    <a:pt x="18952" y="14133"/>
                    <a:pt x="18952" y="14133"/>
                  </a:cubicBezTo>
                  <a:cubicBezTo>
                    <a:pt x="18876" y="14171"/>
                    <a:pt x="18876" y="14171"/>
                    <a:pt x="18876" y="14171"/>
                  </a:cubicBezTo>
                  <a:cubicBezTo>
                    <a:pt x="18876" y="14133"/>
                    <a:pt x="18876" y="14133"/>
                    <a:pt x="18876" y="14133"/>
                  </a:cubicBezTo>
                  <a:cubicBezTo>
                    <a:pt x="18933" y="14095"/>
                    <a:pt x="18933" y="14095"/>
                    <a:pt x="18933" y="14095"/>
                  </a:cubicBezTo>
                  <a:cubicBezTo>
                    <a:pt x="19028" y="14076"/>
                    <a:pt x="19028" y="14076"/>
                    <a:pt x="19028" y="14076"/>
                  </a:cubicBezTo>
                  <a:cubicBezTo>
                    <a:pt x="19086" y="14076"/>
                    <a:pt x="19086" y="14076"/>
                    <a:pt x="19086" y="14076"/>
                  </a:cubicBezTo>
                  <a:cubicBezTo>
                    <a:pt x="19162" y="14114"/>
                    <a:pt x="19162" y="14114"/>
                    <a:pt x="19162" y="14114"/>
                  </a:cubicBezTo>
                  <a:cubicBezTo>
                    <a:pt x="19200" y="14133"/>
                    <a:pt x="19200" y="14133"/>
                    <a:pt x="19200" y="14133"/>
                  </a:cubicBezTo>
                  <a:cubicBezTo>
                    <a:pt x="19238" y="14190"/>
                    <a:pt x="19238" y="14190"/>
                    <a:pt x="19238" y="14190"/>
                  </a:cubicBezTo>
                  <a:cubicBezTo>
                    <a:pt x="19295" y="14247"/>
                    <a:pt x="19295" y="14247"/>
                    <a:pt x="19295" y="14247"/>
                  </a:cubicBezTo>
                  <a:cubicBezTo>
                    <a:pt x="19353" y="14323"/>
                    <a:pt x="19353" y="14323"/>
                    <a:pt x="19353" y="14323"/>
                  </a:cubicBezTo>
                  <a:cubicBezTo>
                    <a:pt x="19390" y="14342"/>
                    <a:pt x="19390" y="14342"/>
                    <a:pt x="19390" y="14342"/>
                  </a:cubicBezTo>
                  <a:cubicBezTo>
                    <a:pt x="19409" y="14342"/>
                    <a:pt x="19409" y="14342"/>
                    <a:pt x="19409" y="14342"/>
                  </a:cubicBezTo>
                  <a:cubicBezTo>
                    <a:pt x="19467" y="14305"/>
                    <a:pt x="19467" y="14305"/>
                    <a:pt x="19467" y="14305"/>
                  </a:cubicBezTo>
                  <a:cubicBezTo>
                    <a:pt x="19524" y="14209"/>
                    <a:pt x="19524" y="14209"/>
                    <a:pt x="19524" y="14209"/>
                  </a:cubicBezTo>
                  <a:cubicBezTo>
                    <a:pt x="19562" y="14190"/>
                    <a:pt x="19562" y="14190"/>
                    <a:pt x="19562" y="14190"/>
                  </a:cubicBezTo>
                  <a:cubicBezTo>
                    <a:pt x="19829" y="14190"/>
                    <a:pt x="19829" y="14190"/>
                    <a:pt x="19829" y="14190"/>
                  </a:cubicBezTo>
                  <a:cubicBezTo>
                    <a:pt x="19829" y="14171"/>
                    <a:pt x="19829" y="14171"/>
                    <a:pt x="19829" y="14171"/>
                  </a:cubicBezTo>
                  <a:cubicBezTo>
                    <a:pt x="19752" y="14076"/>
                    <a:pt x="19752" y="14076"/>
                    <a:pt x="19752" y="14076"/>
                  </a:cubicBezTo>
                  <a:cubicBezTo>
                    <a:pt x="19771" y="14057"/>
                    <a:pt x="19771" y="14057"/>
                    <a:pt x="19771" y="14057"/>
                  </a:cubicBezTo>
                  <a:cubicBezTo>
                    <a:pt x="19866" y="14152"/>
                    <a:pt x="19866" y="14152"/>
                    <a:pt x="19866" y="14152"/>
                  </a:cubicBezTo>
                  <a:cubicBezTo>
                    <a:pt x="19886" y="14209"/>
                    <a:pt x="19886" y="14209"/>
                    <a:pt x="19886" y="14209"/>
                  </a:cubicBezTo>
                  <a:cubicBezTo>
                    <a:pt x="20057" y="14228"/>
                    <a:pt x="20057" y="14228"/>
                    <a:pt x="20057" y="14228"/>
                  </a:cubicBezTo>
                  <a:cubicBezTo>
                    <a:pt x="20324" y="14228"/>
                    <a:pt x="20324" y="14228"/>
                    <a:pt x="20324" y="14228"/>
                  </a:cubicBezTo>
                  <a:cubicBezTo>
                    <a:pt x="20381" y="14209"/>
                    <a:pt x="20381" y="14209"/>
                    <a:pt x="20381" y="14209"/>
                  </a:cubicBezTo>
                  <a:cubicBezTo>
                    <a:pt x="20419" y="14133"/>
                    <a:pt x="20419" y="14133"/>
                    <a:pt x="20419" y="14133"/>
                  </a:cubicBezTo>
                  <a:cubicBezTo>
                    <a:pt x="20400" y="14000"/>
                    <a:pt x="20400" y="14000"/>
                    <a:pt x="20400" y="14000"/>
                  </a:cubicBezTo>
                  <a:cubicBezTo>
                    <a:pt x="20400" y="13980"/>
                    <a:pt x="20400" y="13980"/>
                    <a:pt x="20400" y="13980"/>
                  </a:cubicBezTo>
                  <a:cubicBezTo>
                    <a:pt x="20381" y="13847"/>
                    <a:pt x="20381" y="13847"/>
                    <a:pt x="20381" y="13847"/>
                  </a:cubicBezTo>
                  <a:cubicBezTo>
                    <a:pt x="20362" y="13657"/>
                    <a:pt x="20362" y="13657"/>
                    <a:pt x="20362" y="13657"/>
                  </a:cubicBezTo>
                  <a:cubicBezTo>
                    <a:pt x="20343" y="13562"/>
                    <a:pt x="20343" y="13562"/>
                    <a:pt x="20343" y="13562"/>
                  </a:cubicBezTo>
                  <a:cubicBezTo>
                    <a:pt x="20343" y="13485"/>
                    <a:pt x="20343" y="13485"/>
                    <a:pt x="20343" y="13485"/>
                  </a:cubicBezTo>
                  <a:cubicBezTo>
                    <a:pt x="20400" y="13371"/>
                    <a:pt x="20400" y="13371"/>
                    <a:pt x="20400" y="13371"/>
                  </a:cubicBezTo>
                  <a:cubicBezTo>
                    <a:pt x="20495" y="13295"/>
                    <a:pt x="20495" y="13295"/>
                    <a:pt x="20495" y="13295"/>
                  </a:cubicBezTo>
                  <a:cubicBezTo>
                    <a:pt x="20591" y="13238"/>
                    <a:pt x="20591" y="13238"/>
                    <a:pt x="20591" y="13238"/>
                  </a:cubicBezTo>
                  <a:cubicBezTo>
                    <a:pt x="20628" y="13218"/>
                    <a:pt x="20628" y="13218"/>
                    <a:pt x="20628" y="13218"/>
                  </a:cubicBezTo>
                  <a:cubicBezTo>
                    <a:pt x="20648" y="13200"/>
                    <a:pt x="20648" y="13200"/>
                    <a:pt x="20648" y="13200"/>
                  </a:cubicBezTo>
                  <a:cubicBezTo>
                    <a:pt x="20591" y="13181"/>
                    <a:pt x="20591" y="13181"/>
                    <a:pt x="20591" y="13181"/>
                  </a:cubicBezTo>
                  <a:cubicBezTo>
                    <a:pt x="20591" y="13162"/>
                    <a:pt x="20591" y="13162"/>
                    <a:pt x="20591" y="13162"/>
                  </a:cubicBezTo>
                  <a:cubicBezTo>
                    <a:pt x="20591" y="13123"/>
                    <a:pt x="20591" y="13123"/>
                    <a:pt x="20591" y="13123"/>
                  </a:cubicBezTo>
                  <a:cubicBezTo>
                    <a:pt x="20628" y="13104"/>
                    <a:pt x="20628" y="13104"/>
                    <a:pt x="20628" y="13104"/>
                  </a:cubicBezTo>
                  <a:cubicBezTo>
                    <a:pt x="20648" y="13104"/>
                    <a:pt x="20648" y="13104"/>
                    <a:pt x="20648" y="13104"/>
                  </a:cubicBezTo>
                  <a:cubicBezTo>
                    <a:pt x="20648" y="13066"/>
                    <a:pt x="20648" y="13066"/>
                    <a:pt x="20648" y="13066"/>
                  </a:cubicBezTo>
                  <a:cubicBezTo>
                    <a:pt x="20648" y="13047"/>
                    <a:pt x="20648" y="13047"/>
                    <a:pt x="20648" y="13047"/>
                  </a:cubicBezTo>
                  <a:cubicBezTo>
                    <a:pt x="20591" y="13066"/>
                    <a:pt x="20591" y="13066"/>
                    <a:pt x="20591" y="13066"/>
                  </a:cubicBezTo>
                  <a:cubicBezTo>
                    <a:pt x="20572" y="13047"/>
                    <a:pt x="20572" y="13047"/>
                    <a:pt x="20572" y="13047"/>
                  </a:cubicBezTo>
                  <a:cubicBezTo>
                    <a:pt x="20533" y="13009"/>
                    <a:pt x="20533" y="13009"/>
                    <a:pt x="20533" y="13009"/>
                  </a:cubicBezTo>
                  <a:cubicBezTo>
                    <a:pt x="20533" y="12971"/>
                    <a:pt x="20533" y="12971"/>
                    <a:pt x="20533" y="12971"/>
                  </a:cubicBezTo>
                  <a:cubicBezTo>
                    <a:pt x="20495" y="12933"/>
                    <a:pt x="20495" y="12933"/>
                    <a:pt x="20495" y="12933"/>
                  </a:cubicBezTo>
                  <a:cubicBezTo>
                    <a:pt x="20457" y="12876"/>
                    <a:pt x="20457" y="12876"/>
                    <a:pt x="20457" y="12876"/>
                  </a:cubicBezTo>
                  <a:cubicBezTo>
                    <a:pt x="20400" y="12819"/>
                    <a:pt x="20400" y="12819"/>
                    <a:pt x="20400" y="12819"/>
                  </a:cubicBezTo>
                  <a:cubicBezTo>
                    <a:pt x="20400" y="12781"/>
                    <a:pt x="20400" y="12781"/>
                    <a:pt x="20400" y="12781"/>
                  </a:cubicBezTo>
                  <a:cubicBezTo>
                    <a:pt x="20400" y="12761"/>
                    <a:pt x="20400" y="12761"/>
                    <a:pt x="20400" y="12761"/>
                  </a:cubicBezTo>
                  <a:cubicBezTo>
                    <a:pt x="20381" y="12781"/>
                    <a:pt x="20381" y="12781"/>
                    <a:pt x="20381" y="12781"/>
                  </a:cubicBezTo>
                  <a:cubicBezTo>
                    <a:pt x="20419" y="12723"/>
                    <a:pt x="20419" y="12723"/>
                    <a:pt x="20419" y="12723"/>
                  </a:cubicBezTo>
                  <a:cubicBezTo>
                    <a:pt x="20457" y="12742"/>
                    <a:pt x="20457" y="12742"/>
                    <a:pt x="20457" y="12742"/>
                  </a:cubicBezTo>
                  <a:cubicBezTo>
                    <a:pt x="20457" y="12819"/>
                    <a:pt x="20457" y="12819"/>
                    <a:pt x="20457" y="12819"/>
                  </a:cubicBezTo>
                  <a:cubicBezTo>
                    <a:pt x="20495" y="12857"/>
                    <a:pt x="20495" y="12857"/>
                    <a:pt x="20495" y="12857"/>
                  </a:cubicBezTo>
                  <a:cubicBezTo>
                    <a:pt x="20514" y="12857"/>
                    <a:pt x="20514" y="12857"/>
                    <a:pt x="20514" y="12857"/>
                  </a:cubicBezTo>
                  <a:cubicBezTo>
                    <a:pt x="20572" y="12895"/>
                    <a:pt x="20572" y="12895"/>
                    <a:pt x="20572" y="12895"/>
                  </a:cubicBezTo>
                  <a:cubicBezTo>
                    <a:pt x="20628" y="12876"/>
                    <a:pt x="20628" y="12876"/>
                    <a:pt x="20628" y="12876"/>
                  </a:cubicBezTo>
                  <a:cubicBezTo>
                    <a:pt x="20648" y="12837"/>
                    <a:pt x="20648" y="12837"/>
                    <a:pt x="20648" y="12837"/>
                  </a:cubicBezTo>
                  <a:cubicBezTo>
                    <a:pt x="20686" y="12800"/>
                    <a:pt x="20686" y="12800"/>
                    <a:pt x="20686" y="12800"/>
                  </a:cubicBezTo>
                  <a:cubicBezTo>
                    <a:pt x="20667" y="12781"/>
                    <a:pt x="20667" y="12781"/>
                    <a:pt x="20667" y="12781"/>
                  </a:cubicBezTo>
                  <a:cubicBezTo>
                    <a:pt x="20686" y="12781"/>
                    <a:pt x="20686" y="12781"/>
                    <a:pt x="20686" y="12781"/>
                  </a:cubicBezTo>
                  <a:cubicBezTo>
                    <a:pt x="20724" y="12742"/>
                    <a:pt x="20724" y="12742"/>
                    <a:pt x="20724" y="12742"/>
                  </a:cubicBezTo>
                  <a:cubicBezTo>
                    <a:pt x="20762" y="12705"/>
                    <a:pt x="20762" y="12705"/>
                    <a:pt x="20762" y="12705"/>
                  </a:cubicBezTo>
                  <a:cubicBezTo>
                    <a:pt x="20762" y="12609"/>
                    <a:pt x="20762" y="12609"/>
                    <a:pt x="20762" y="12609"/>
                  </a:cubicBezTo>
                  <a:cubicBezTo>
                    <a:pt x="20781" y="12571"/>
                    <a:pt x="20781" y="12571"/>
                    <a:pt x="20781" y="12571"/>
                  </a:cubicBezTo>
                  <a:cubicBezTo>
                    <a:pt x="20781" y="12495"/>
                    <a:pt x="20781" y="12495"/>
                    <a:pt x="20781" y="12495"/>
                  </a:cubicBezTo>
                  <a:cubicBezTo>
                    <a:pt x="20743" y="12419"/>
                    <a:pt x="20743" y="12419"/>
                    <a:pt x="20743" y="12419"/>
                  </a:cubicBezTo>
                  <a:cubicBezTo>
                    <a:pt x="20724" y="12380"/>
                    <a:pt x="20724" y="12380"/>
                    <a:pt x="20724" y="12380"/>
                  </a:cubicBezTo>
                  <a:cubicBezTo>
                    <a:pt x="20686" y="12324"/>
                    <a:pt x="20686" y="12324"/>
                    <a:pt x="20686" y="12324"/>
                  </a:cubicBezTo>
                  <a:cubicBezTo>
                    <a:pt x="20686" y="12285"/>
                    <a:pt x="20686" y="12285"/>
                    <a:pt x="20686" y="12285"/>
                  </a:cubicBezTo>
                  <a:cubicBezTo>
                    <a:pt x="20724" y="12190"/>
                    <a:pt x="20724" y="12190"/>
                    <a:pt x="20724" y="12190"/>
                  </a:cubicBezTo>
                  <a:cubicBezTo>
                    <a:pt x="20743" y="12114"/>
                    <a:pt x="20743" y="12114"/>
                    <a:pt x="20743" y="12114"/>
                  </a:cubicBezTo>
                  <a:cubicBezTo>
                    <a:pt x="20743" y="12057"/>
                    <a:pt x="20743" y="12057"/>
                    <a:pt x="20743" y="12057"/>
                  </a:cubicBezTo>
                  <a:cubicBezTo>
                    <a:pt x="20762" y="12095"/>
                    <a:pt x="20762" y="12095"/>
                    <a:pt x="20762" y="12095"/>
                  </a:cubicBezTo>
                  <a:cubicBezTo>
                    <a:pt x="20819" y="12057"/>
                    <a:pt x="20819" y="12057"/>
                    <a:pt x="20819" y="12057"/>
                  </a:cubicBezTo>
                  <a:cubicBezTo>
                    <a:pt x="20838" y="12076"/>
                    <a:pt x="20838" y="12076"/>
                    <a:pt x="20838" y="12076"/>
                  </a:cubicBezTo>
                  <a:cubicBezTo>
                    <a:pt x="20781" y="12152"/>
                    <a:pt x="20781" y="12152"/>
                    <a:pt x="20781" y="12152"/>
                  </a:cubicBezTo>
                  <a:cubicBezTo>
                    <a:pt x="20781" y="12209"/>
                    <a:pt x="20781" y="12209"/>
                    <a:pt x="20781" y="12209"/>
                  </a:cubicBezTo>
                  <a:cubicBezTo>
                    <a:pt x="20743" y="12266"/>
                    <a:pt x="20743" y="12266"/>
                    <a:pt x="20743" y="12266"/>
                  </a:cubicBezTo>
                  <a:cubicBezTo>
                    <a:pt x="20762" y="12342"/>
                    <a:pt x="20762" y="12342"/>
                    <a:pt x="20762" y="12342"/>
                  </a:cubicBezTo>
                  <a:cubicBezTo>
                    <a:pt x="20819" y="12400"/>
                    <a:pt x="20819" y="12400"/>
                    <a:pt x="20819" y="12400"/>
                  </a:cubicBezTo>
                  <a:cubicBezTo>
                    <a:pt x="20857" y="12476"/>
                    <a:pt x="20857" y="12476"/>
                    <a:pt x="20857" y="12476"/>
                  </a:cubicBezTo>
                  <a:cubicBezTo>
                    <a:pt x="20857" y="12533"/>
                    <a:pt x="20857" y="12533"/>
                    <a:pt x="20857" y="12533"/>
                  </a:cubicBezTo>
                  <a:cubicBezTo>
                    <a:pt x="20857" y="12590"/>
                    <a:pt x="20857" y="12590"/>
                    <a:pt x="20857" y="12590"/>
                  </a:cubicBezTo>
                  <a:cubicBezTo>
                    <a:pt x="20895" y="12628"/>
                    <a:pt x="20895" y="12628"/>
                    <a:pt x="20895" y="12628"/>
                  </a:cubicBezTo>
                  <a:cubicBezTo>
                    <a:pt x="20895" y="12723"/>
                    <a:pt x="20895" y="12723"/>
                    <a:pt x="20895" y="12723"/>
                  </a:cubicBezTo>
                  <a:cubicBezTo>
                    <a:pt x="20857" y="12781"/>
                    <a:pt x="20857" y="12781"/>
                    <a:pt x="20857" y="12781"/>
                  </a:cubicBezTo>
                  <a:cubicBezTo>
                    <a:pt x="20800" y="12800"/>
                    <a:pt x="20800" y="12800"/>
                    <a:pt x="20800" y="12800"/>
                  </a:cubicBezTo>
                  <a:cubicBezTo>
                    <a:pt x="20781" y="12819"/>
                    <a:pt x="20781" y="12819"/>
                    <a:pt x="20781" y="12819"/>
                  </a:cubicBezTo>
                  <a:cubicBezTo>
                    <a:pt x="20743" y="12876"/>
                    <a:pt x="20743" y="12876"/>
                    <a:pt x="20743" y="12876"/>
                  </a:cubicBezTo>
                  <a:cubicBezTo>
                    <a:pt x="20762" y="12990"/>
                    <a:pt x="20762" y="12990"/>
                    <a:pt x="20762" y="12990"/>
                  </a:cubicBezTo>
                  <a:cubicBezTo>
                    <a:pt x="20895" y="12990"/>
                    <a:pt x="20895" y="12990"/>
                    <a:pt x="20895" y="12990"/>
                  </a:cubicBezTo>
                  <a:cubicBezTo>
                    <a:pt x="20953" y="12990"/>
                    <a:pt x="20953" y="12990"/>
                    <a:pt x="20953" y="12990"/>
                  </a:cubicBezTo>
                  <a:cubicBezTo>
                    <a:pt x="20990" y="13142"/>
                    <a:pt x="20990" y="13142"/>
                    <a:pt x="20990" y="13142"/>
                  </a:cubicBezTo>
                  <a:cubicBezTo>
                    <a:pt x="20972" y="13200"/>
                    <a:pt x="20972" y="13200"/>
                    <a:pt x="20972" y="13200"/>
                  </a:cubicBezTo>
                  <a:cubicBezTo>
                    <a:pt x="20953" y="13218"/>
                    <a:pt x="20953" y="13218"/>
                    <a:pt x="20953" y="13218"/>
                  </a:cubicBezTo>
                  <a:cubicBezTo>
                    <a:pt x="20972" y="13257"/>
                    <a:pt x="20972" y="13257"/>
                    <a:pt x="20972" y="13257"/>
                  </a:cubicBezTo>
                  <a:cubicBezTo>
                    <a:pt x="20990" y="13257"/>
                    <a:pt x="20990" y="13257"/>
                    <a:pt x="20990" y="13257"/>
                  </a:cubicBezTo>
                  <a:cubicBezTo>
                    <a:pt x="21067" y="13333"/>
                    <a:pt x="21067" y="13333"/>
                    <a:pt x="21067" y="13333"/>
                  </a:cubicBezTo>
                  <a:cubicBezTo>
                    <a:pt x="21124" y="13371"/>
                    <a:pt x="21124" y="13371"/>
                    <a:pt x="21124" y="13371"/>
                  </a:cubicBezTo>
                  <a:cubicBezTo>
                    <a:pt x="21219" y="13409"/>
                    <a:pt x="21219" y="13409"/>
                    <a:pt x="21219" y="13409"/>
                  </a:cubicBezTo>
                  <a:cubicBezTo>
                    <a:pt x="21238" y="13390"/>
                    <a:pt x="21238" y="13390"/>
                    <a:pt x="21238" y="13390"/>
                  </a:cubicBezTo>
                  <a:cubicBezTo>
                    <a:pt x="21257" y="13409"/>
                    <a:pt x="21257" y="13409"/>
                    <a:pt x="21257" y="13409"/>
                  </a:cubicBezTo>
                  <a:cubicBezTo>
                    <a:pt x="21314" y="13409"/>
                    <a:pt x="21314" y="13409"/>
                    <a:pt x="21314" y="13409"/>
                  </a:cubicBezTo>
                  <a:cubicBezTo>
                    <a:pt x="21429" y="13371"/>
                    <a:pt x="21429" y="13371"/>
                    <a:pt x="21429" y="13371"/>
                  </a:cubicBezTo>
                  <a:cubicBezTo>
                    <a:pt x="21581" y="13257"/>
                    <a:pt x="21581" y="13257"/>
                    <a:pt x="21581" y="13257"/>
                  </a:cubicBezTo>
                  <a:cubicBezTo>
                    <a:pt x="21676" y="13123"/>
                    <a:pt x="21676" y="13123"/>
                    <a:pt x="21676" y="13123"/>
                  </a:cubicBezTo>
                  <a:cubicBezTo>
                    <a:pt x="21695" y="13142"/>
                    <a:pt x="21695" y="13142"/>
                    <a:pt x="21695" y="13142"/>
                  </a:cubicBezTo>
                  <a:cubicBezTo>
                    <a:pt x="21715" y="13181"/>
                    <a:pt x="21715" y="13181"/>
                    <a:pt x="21715" y="13181"/>
                  </a:cubicBezTo>
                  <a:cubicBezTo>
                    <a:pt x="21619" y="13276"/>
                    <a:pt x="21619" y="13276"/>
                    <a:pt x="21619" y="13276"/>
                  </a:cubicBezTo>
                  <a:cubicBezTo>
                    <a:pt x="21505" y="13390"/>
                    <a:pt x="21505" y="13390"/>
                    <a:pt x="21505" y="13390"/>
                  </a:cubicBezTo>
                  <a:cubicBezTo>
                    <a:pt x="21429" y="13466"/>
                    <a:pt x="21429" y="13466"/>
                    <a:pt x="21429" y="13466"/>
                  </a:cubicBezTo>
                  <a:cubicBezTo>
                    <a:pt x="21276" y="13504"/>
                    <a:pt x="21276" y="13504"/>
                    <a:pt x="21276" y="13504"/>
                  </a:cubicBezTo>
                  <a:cubicBezTo>
                    <a:pt x="21181" y="13485"/>
                    <a:pt x="21181" y="13485"/>
                    <a:pt x="21181" y="13485"/>
                  </a:cubicBezTo>
                  <a:cubicBezTo>
                    <a:pt x="21067" y="13447"/>
                    <a:pt x="21067" y="13447"/>
                    <a:pt x="21067" y="13447"/>
                  </a:cubicBezTo>
                  <a:cubicBezTo>
                    <a:pt x="20990" y="13466"/>
                    <a:pt x="20990" y="13466"/>
                    <a:pt x="20990" y="13466"/>
                  </a:cubicBezTo>
                  <a:cubicBezTo>
                    <a:pt x="20972" y="13390"/>
                    <a:pt x="20972" y="13390"/>
                    <a:pt x="20972" y="13390"/>
                  </a:cubicBezTo>
                  <a:cubicBezTo>
                    <a:pt x="20895" y="13390"/>
                    <a:pt x="20895" y="13390"/>
                    <a:pt x="20895" y="13390"/>
                  </a:cubicBezTo>
                  <a:cubicBezTo>
                    <a:pt x="20914" y="13409"/>
                    <a:pt x="20914" y="13409"/>
                    <a:pt x="20914" y="13409"/>
                  </a:cubicBezTo>
                  <a:cubicBezTo>
                    <a:pt x="20933" y="13428"/>
                    <a:pt x="20933" y="13428"/>
                    <a:pt x="20933" y="13428"/>
                  </a:cubicBezTo>
                  <a:cubicBezTo>
                    <a:pt x="20953" y="13447"/>
                    <a:pt x="20953" y="13447"/>
                    <a:pt x="20953" y="13447"/>
                  </a:cubicBezTo>
                  <a:cubicBezTo>
                    <a:pt x="20857" y="13485"/>
                    <a:pt x="20857" y="13485"/>
                    <a:pt x="20857" y="13485"/>
                  </a:cubicBezTo>
                  <a:cubicBezTo>
                    <a:pt x="20609" y="13504"/>
                    <a:pt x="20609" y="13504"/>
                    <a:pt x="20609" y="13504"/>
                  </a:cubicBezTo>
                  <a:cubicBezTo>
                    <a:pt x="20591" y="13466"/>
                    <a:pt x="20591" y="13466"/>
                    <a:pt x="20591" y="13466"/>
                  </a:cubicBezTo>
                  <a:cubicBezTo>
                    <a:pt x="20552" y="13447"/>
                    <a:pt x="20552" y="13447"/>
                    <a:pt x="20552" y="13447"/>
                  </a:cubicBezTo>
                  <a:cubicBezTo>
                    <a:pt x="20533" y="13466"/>
                    <a:pt x="20533" y="13466"/>
                    <a:pt x="20533" y="13466"/>
                  </a:cubicBezTo>
                  <a:cubicBezTo>
                    <a:pt x="20495" y="13523"/>
                    <a:pt x="20495" y="13523"/>
                    <a:pt x="20495" y="13523"/>
                  </a:cubicBezTo>
                  <a:cubicBezTo>
                    <a:pt x="20495" y="13599"/>
                    <a:pt x="20495" y="13599"/>
                    <a:pt x="20495" y="13599"/>
                  </a:cubicBezTo>
                  <a:cubicBezTo>
                    <a:pt x="20514" y="13695"/>
                    <a:pt x="20514" y="13695"/>
                    <a:pt x="20514" y="13695"/>
                  </a:cubicBezTo>
                  <a:cubicBezTo>
                    <a:pt x="20533" y="13752"/>
                    <a:pt x="20533" y="13752"/>
                    <a:pt x="20533" y="13752"/>
                  </a:cubicBezTo>
                  <a:cubicBezTo>
                    <a:pt x="20552" y="13828"/>
                    <a:pt x="20552" y="13828"/>
                    <a:pt x="20552" y="13828"/>
                  </a:cubicBezTo>
                  <a:cubicBezTo>
                    <a:pt x="20609" y="14038"/>
                    <a:pt x="20609" y="14038"/>
                    <a:pt x="20609" y="14038"/>
                  </a:cubicBezTo>
                  <a:cubicBezTo>
                    <a:pt x="20667" y="14152"/>
                    <a:pt x="20667" y="14152"/>
                    <a:pt x="20667" y="14152"/>
                  </a:cubicBezTo>
                  <a:cubicBezTo>
                    <a:pt x="20743" y="14285"/>
                    <a:pt x="20743" y="14285"/>
                    <a:pt x="20743" y="14285"/>
                  </a:cubicBezTo>
                  <a:cubicBezTo>
                    <a:pt x="20819" y="14400"/>
                    <a:pt x="20819" y="14400"/>
                    <a:pt x="20819" y="14400"/>
                  </a:cubicBezTo>
                  <a:cubicBezTo>
                    <a:pt x="20914" y="14533"/>
                    <a:pt x="20914" y="14533"/>
                    <a:pt x="20914" y="14533"/>
                  </a:cubicBezTo>
                  <a:cubicBezTo>
                    <a:pt x="21029" y="14647"/>
                    <a:pt x="21029" y="14647"/>
                    <a:pt x="21029" y="14647"/>
                  </a:cubicBezTo>
                  <a:cubicBezTo>
                    <a:pt x="21162" y="14781"/>
                    <a:pt x="21162" y="14781"/>
                    <a:pt x="21162" y="14781"/>
                  </a:cubicBezTo>
                  <a:cubicBezTo>
                    <a:pt x="21200" y="14800"/>
                    <a:pt x="21200" y="14800"/>
                    <a:pt x="21200" y="14800"/>
                  </a:cubicBezTo>
                  <a:cubicBezTo>
                    <a:pt x="21219" y="14800"/>
                    <a:pt x="21219" y="14800"/>
                    <a:pt x="21219" y="14800"/>
                  </a:cubicBezTo>
                  <a:cubicBezTo>
                    <a:pt x="21257" y="14762"/>
                    <a:pt x="21257" y="14762"/>
                    <a:pt x="21257" y="14762"/>
                  </a:cubicBezTo>
                  <a:cubicBezTo>
                    <a:pt x="21353" y="14686"/>
                    <a:pt x="21353" y="14686"/>
                    <a:pt x="21353" y="14686"/>
                  </a:cubicBezTo>
                  <a:cubicBezTo>
                    <a:pt x="21448" y="14590"/>
                    <a:pt x="21448" y="14590"/>
                    <a:pt x="21448" y="14590"/>
                  </a:cubicBezTo>
                  <a:cubicBezTo>
                    <a:pt x="21562" y="14552"/>
                    <a:pt x="21562" y="14552"/>
                    <a:pt x="21562" y="14552"/>
                  </a:cubicBezTo>
                  <a:cubicBezTo>
                    <a:pt x="21619" y="14552"/>
                    <a:pt x="21619" y="14552"/>
                    <a:pt x="21619" y="14552"/>
                  </a:cubicBezTo>
                  <a:cubicBezTo>
                    <a:pt x="21715" y="14457"/>
                    <a:pt x="21715" y="14457"/>
                    <a:pt x="21715" y="14457"/>
                  </a:cubicBezTo>
                  <a:cubicBezTo>
                    <a:pt x="21943" y="14305"/>
                    <a:pt x="21943" y="14305"/>
                    <a:pt x="21943" y="14305"/>
                  </a:cubicBezTo>
                  <a:cubicBezTo>
                    <a:pt x="22000" y="14305"/>
                    <a:pt x="22000" y="14305"/>
                    <a:pt x="22000" y="14305"/>
                  </a:cubicBezTo>
                  <a:cubicBezTo>
                    <a:pt x="22114" y="14190"/>
                    <a:pt x="22114" y="14190"/>
                    <a:pt x="22114" y="14190"/>
                  </a:cubicBezTo>
                  <a:cubicBezTo>
                    <a:pt x="22286" y="14076"/>
                    <a:pt x="22286" y="14076"/>
                    <a:pt x="22286" y="14076"/>
                  </a:cubicBezTo>
                  <a:cubicBezTo>
                    <a:pt x="22362" y="14057"/>
                    <a:pt x="22362" y="14057"/>
                    <a:pt x="22362" y="14057"/>
                  </a:cubicBezTo>
                  <a:cubicBezTo>
                    <a:pt x="22400" y="14038"/>
                    <a:pt x="22400" y="14038"/>
                    <a:pt x="22400" y="14038"/>
                  </a:cubicBezTo>
                  <a:cubicBezTo>
                    <a:pt x="22572" y="13885"/>
                    <a:pt x="22572" y="13885"/>
                    <a:pt x="22572" y="13885"/>
                  </a:cubicBezTo>
                  <a:cubicBezTo>
                    <a:pt x="22629" y="13847"/>
                    <a:pt x="22629" y="13847"/>
                    <a:pt x="22629" y="13847"/>
                  </a:cubicBezTo>
                  <a:cubicBezTo>
                    <a:pt x="22705" y="13847"/>
                    <a:pt x="22705" y="13847"/>
                    <a:pt x="22705" y="13847"/>
                  </a:cubicBezTo>
                  <a:cubicBezTo>
                    <a:pt x="22781" y="13809"/>
                    <a:pt x="22781" y="13809"/>
                    <a:pt x="22781" y="13809"/>
                  </a:cubicBezTo>
                  <a:cubicBezTo>
                    <a:pt x="22857" y="13752"/>
                    <a:pt x="22857" y="13752"/>
                    <a:pt x="22857" y="13752"/>
                  </a:cubicBezTo>
                  <a:cubicBezTo>
                    <a:pt x="22895" y="13752"/>
                    <a:pt x="22895" y="13752"/>
                    <a:pt x="22895" y="13752"/>
                  </a:cubicBezTo>
                  <a:cubicBezTo>
                    <a:pt x="22971" y="13695"/>
                    <a:pt x="22971" y="13695"/>
                    <a:pt x="22971" y="13695"/>
                  </a:cubicBezTo>
                  <a:cubicBezTo>
                    <a:pt x="23010" y="13676"/>
                    <a:pt x="23010" y="13676"/>
                    <a:pt x="23010" y="13676"/>
                  </a:cubicBezTo>
                  <a:cubicBezTo>
                    <a:pt x="23029" y="13676"/>
                    <a:pt x="23029" y="13676"/>
                    <a:pt x="23029" y="13676"/>
                  </a:cubicBezTo>
                  <a:cubicBezTo>
                    <a:pt x="23200" y="13638"/>
                    <a:pt x="23200" y="13638"/>
                    <a:pt x="23200" y="13638"/>
                  </a:cubicBezTo>
                  <a:cubicBezTo>
                    <a:pt x="23391" y="13580"/>
                    <a:pt x="23391" y="13580"/>
                    <a:pt x="23391" y="13580"/>
                  </a:cubicBezTo>
                  <a:cubicBezTo>
                    <a:pt x="23638" y="13504"/>
                    <a:pt x="23638" y="13504"/>
                    <a:pt x="23638" y="13504"/>
                  </a:cubicBezTo>
                  <a:cubicBezTo>
                    <a:pt x="23924" y="13409"/>
                    <a:pt x="23924" y="13409"/>
                    <a:pt x="23924" y="13409"/>
                  </a:cubicBezTo>
                  <a:cubicBezTo>
                    <a:pt x="24133" y="13371"/>
                    <a:pt x="24133" y="13371"/>
                    <a:pt x="24133" y="13371"/>
                  </a:cubicBezTo>
                  <a:cubicBezTo>
                    <a:pt x="24229" y="13314"/>
                    <a:pt x="24229" y="13314"/>
                    <a:pt x="24229" y="13314"/>
                  </a:cubicBezTo>
                  <a:cubicBezTo>
                    <a:pt x="24324" y="13276"/>
                    <a:pt x="24324" y="13276"/>
                    <a:pt x="24324" y="13276"/>
                  </a:cubicBezTo>
                  <a:cubicBezTo>
                    <a:pt x="24362" y="13295"/>
                    <a:pt x="24362" y="13295"/>
                    <a:pt x="24362" y="13295"/>
                  </a:cubicBezTo>
                  <a:cubicBezTo>
                    <a:pt x="24381" y="13257"/>
                    <a:pt x="24381" y="13257"/>
                    <a:pt x="24381" y="13257"/>
                  </a:cubicBezTo>
                  <a:cubicBezTo>
                    <a:pt x="24476" y="13218"/>
                    <a:pt x="24476" y="13218"/>
                    <a:pt x="24476" y="13218"/>
                  </a:cubicBezTo>
                  <a:cubicBezTo>
                    <a:pt x="24534" y="13218"/>
                    <a:pt x="24534" y="13218"/>
                    <a:pt x="24534" y="13218"/>
                  </a:cubicBezTo>
                  <a:cubicBezTo>
                    <a:pt x="24572" y="13181"/>
                    <a:pt x="24572" y="13181"/>
                    <a:pt x="24572" y="13181"/>
                  </a:cubicBezTo>
                  <a:cubicBezTo>
                    <a:pt x="24724" y="13142"/>
                    <a:pt x="24724" y="13142"/>
                    <a:pt x="24724" y="13142"/>
                  </a:cubicBezTo>
                  <a:cubicBezTo>
                    <a:pt x="24800" y="13123"/>
                    <a:pt x="24800" y="13123"/>
                    <a:pt x="24800" y="13123"/>
                  </a:cubicBezTo>
                  <a:cubicBezTo>
                    <a:pt x="24876" y="13123"/>
                    <a:pt x="24876" y="13123"/>
                    <a:pt x="24876" y="13123"/>
                  </a:cubicBezTo>
                  <a:cubicBezTo>
                    <a:pt x="24971" y="13066"/>
                    <a:pt x="24971" y="13066"/>
                    <a:pt x="24971" y="13066"/>
                  </a:cubicBezTo>
                  <a:cubicBezTo>
                    <a:pt x="25029" y="13047"/>
                    <a:pt x="25029" y="13047"/>
                    <a:pt x="25029" y="13047"/>
                  </a:cubicBezTo>
                  <a:cubicBezTo>
                    <a:pt x="25067" y="13066"/>
                    <a:pt x="25067" y="13066"/>
                    <a:pt x="25067" y="13066"/>
                  </a:cubicBezTo>
                  <a:cubicBezTo>
                    <a:pt x="25105" y="13047"/>
                    <a:pt x="25105" y="13047"/>
                    <a:pt x="25105" y="13047"/>
                  </a:cubicBezTo>
                  <a:cubicBezTo>
                    <a:pt x="25200" y="13028"/>
                    <a:pt x="25200" y="13028"/>
                    <a:pt x="25200" y="13028"/>
                  </a:cubicBezTo>
                  <a:cubicBezTo>
                    <a:pt x="25219" y="13047"/>
                    <a:pt x="25219" y="13047"/>
                    <a:pt x="25219" y="13047"/>
                  </a:cubicBezTo>
                  <a:cubicBezTo>
                    <a:pt x="25238" y="13028"/>
                    <a:pt x="25238" y="13028"/>
                    <a:pt x="25238" y="13028"/>
                  </a:cubicBezTo>
                  <a:cubicBezTo>
                    <a:pt x="25276" y="13009"/>
                    <a:pt x="25276" y="13009"/>
                    <a:pt x="25276" y="13009"/>
                  </a:cubicBezTo>
                  <a:cubicBezTo>
                    <a:pt x="25296" y="13028"/>
                    <a:pt x="25296" y="13028"/>
                    <a:pt x="25296" y="13028"/>
                  </a:cubicBezTo>
                  <a:cubicBezTo>
                    <a:pt x="25333" y="13009"/>
                    <a:pt x="25333" y="13009"/>
                    <a:pt x="25333" y="13009"/>
                  </a:cubicBezTo>
                  <a:cubicBezTo>
                    <a:pt x="25448" y="12990"/>
                    <a:pt x="25448" y="12990"/>
                    <a:pt x="25448" y="12990"/>
                  </a:cubicBezTo>
                  <a:cubicBezTo>
                    <a:pt x="25486" y="12971"/>
                    <a:pt x="25486" y="12971"/>
                    <a:pt x="25486" y="12971"/>
                  </a:cubicBezTo>
                  <a:cubicBezTo>
                    <a:pt x="25543" y="12990"/>
                    <a:pt x="25543" y="12990"/>
                    <a:pt x="25543" y="12990"/>
                  </a:cubicBezTo>
                  <a:cubicBezTo>
                    <a:pt x="25581" y="12952"/>
                    <a:pt x="25581" y="12952"/>
                    <a:pt x="25581" y="12952"/>
                  </a:cubicBezTo>
                  <a:cubicBezTo>
                    <a:pt x="25677" y="12895"/>
                    <a:pt x="25677" y="12895"/>
                    <a:pt x="25677" y="12895"/>
                  </a:cubicBezTo>
                  <a:cubicBezTo>
                    <a:pt x="25677" y="12876"/>
                    <a:pt x="25677" y="12876"/>
                    <a:pt x="25677" y="12876"/>
                  </a:cubicBezTo>
                  <a:cubicBezTo>
                    <a:pt x="25638" y="12857"/>
                    <a:pt x="25638" y="12857"/>
                    <a:pt x="25638" y="12857"/>
                  </a:cubicBezTo>
                  <a:cubicBezTo>
                    <a:pt x="25638" y="12819"/>
                    <a:pt x="25638" y="12819"/>
                    <a:pt x="25638" y="12819"/>
                  </a:cubicBezTo>
                  <a:cubicBezTo>
                    <a:pt x="25677" y="12781"/>
                    <a:pt x="25677" y="12781"/>
                    <a:pt x="25677" y="12781"/>
                  </a:cubicBezTo>
                  <a:cubicBezTo>
                    <a:pt x="25733" y="12761"/>
                    <a:pt x="25733" y="12761"/>
                    <a:pt x="25733" y="12761"/>
                  </a:cubicBezTo>
                  <a:cubicBezTo>
                    <a:pt x="25810" y="12742"/>
                    <a:pt x="25810" y="12742"/>
                    <a:pt x="25810" y="12742"/>
                  </a:cubicBezTo>
                  <a:cubicBezTo>
                    <a:pt x="25848" y="12761"/>
                    <a:pt x="25848" y="12761"/>
                    <a:pt x="25848" y="12761"/>
                  </a:cubicBezTo>
                  <a:cubicBezTo>
                    <a:pt x="25848" y="12837"/>
                    <a:pt x="25848" y="12837"/>
                    <a:pt x="25848" y="12837"/>
                  </a:cubicBezTo>
                  <a:cubicBezTo>
                    <a:pt x="25791" y="12876"/>
                    <a:pt x="25791" y="12876"/>
                    <a:pt x="25791" y="12876"/>
                  </a:cubicBezTo>
                  <a:cubicBezTo>
                    <a:pt x="25714" y="12876"/>
                    <a:pt x="25714" y="12876"/>
                    <a:pt x="25714" y="12876"/>
                  </a:cubicBezTo>
                  <a:cubicBezTo>
                    <a:pt x="25714" y="12914"/>
                    <a:pt x="25714" y="12914"/>
                    <a:pt x="25714" y="12914"/>
                  </a:cubicBezTo>
                  <a:cubicBezTo>
                    <a:pt x="25772" y="12914"/>
                    <a:pt x="25772" y="12914"/>
                    <a:pt x="25772" y="12914"/>
                  </a:cubicBezTo>
                  <a:cubicBezTo>
                    <a:pt x="25829" y="12933"/>
                    <a:pt x="25829" y="12933"/>
                    <a:pt x="25829" y="12933"/>
                  </a:cubicBezTo>
                  <a:cubicBezTo>
                    <a:pt x="25848" y="12914"/>
                    <a:pt x="25848" y="12914"/>
                    <a:pt x="25848" y="12914"/>
                  </a:cubicBezTo>
                  <a:cubicBezTo>
                    <a:pt x="25962" y="12876"/>
                    <a:pt x="25962" y="12876"/>
                    <a:pt x="25962" y="12876"/>
                  </a:cubicBezTo>
                  <a:cubicBezTo>
                    <a:pt x="26038" y="12837"/>
                    <a:pt x="26038" y="12837"/>
                    <a:pt x="26038" y="12837"/>
                  </a:cubicBezTo>
                  <a:cubicBezTo>
                    <a:pt x="26077" y="12837"/>
                    <a:pt x="26077" y="12837"/>
                    <a:pt x="26077" y="12837"/>
                  </a:cubicBezTo>
                  <a:cubicBezTo>
                    <a:pt x="26095" y="12800"/>
                    <a:pt x="26095" y="12800"/>
                    <a:pt x="26095" y="12800"/>
                  </a:cubicBezTo>
                  <a:cubicBezTo>
                    <a:pt x="26210" y="12761"/>
                    <a:pt x="26210" y="12761"/>
                    <a:pt x="26210" y="12761"/>
                  </a:cubicBezTo>
                  <a:cubicBezTo>
                    <a:pt x="26229" y="12761"/>
                    <a:pt x="26229" y="12761"/>
                    <a:pt x="26229" y="12761"/>
                  </a:cubicBezTo>
                  <a:cubicBezTo>
                    <a:pt x="26343" y="12723"/>
                    <a:pt x="26343" y="12723"/>
                    <a:pt x="26343" y="12723"/>
                  </a:cubicBezTo>
                  <a:cubicBezTo>
                    <a:pt x="26400" y="12685"/>
                    <a:pt x="26400" y="12685"/>
                    <a:pt x="26400" y="12685"/>
                  </a:cubicBezTo>
                  <a:cubicBezTo>
                    <a:pt x="26457" y="12628"/>
                    <a:pt x="26457" y="12628"/>
                    <a:pt x="26457" y="12628"/>
                  </a:cubicBezTo>
                  <a:cubicBezTo>
                    <a:pt x="26534" y="12647"/>
                    <a:pt x="26534" y="12647"/>
                    <a:pt x="26534" y="12647"/>
                  </a:cubicBezTo>
                  <a:cubicBezTo>
                    <a:pt x="26591" y="12647"/>
                    <a:pt x="26591" y="12647"/>
                    <a:pt x="26591" y="12647"/>
                  </a:cubicBezTo>
                  <a:cubicBezTo>
                    <a:pt x="26743" y="12590"/>
                    <a:pt x="26743" y="12590"/>
                    <a:pt x="26743" y="12590"/>
                  </a:cubicBezTo>
                  <a:cubicBezTo>
                    <a:pt x="26820" y="12552"/>
                    <a:pt x="26820" y="12552"/>
                    <a:pt x="26820" y="12552"/>
                  </a:cubicBezTo>
                  <a:cubicBezTo>
                    <a:pt x="26934" y="12533"/>
                    <a:pt x="26934" y="12533"/>
                    <a:pt x="26934" y="12533"/>
                  </a:cubicBezTo>
                  <a:cubicBezTo>
                    <a:pt x="27029" y="12514"/>
                    <a:pt x="27029" y="12514"/>
                    <a:pt x="27029" y="12514"/>
                  </a:cubicBezTo>
                  <a:cubicBezTo>
                    <a:pt x="27067" y="12514"/>
                    <a:pt x="27067" y="12514"/>
                    <a:pt x="27067" y="12514"/>
                  </a:cubicBezTo>
                  <a:cubicBezTo>
                    <a:pt x="27143" y="12476"/>
                    <a:pt x="27143" y="12476"/>
                    <a:pt x="27143" y="12476"/>
                  </a:cubicBezTo>
                  <a:cubicBezTo>
                    <a:pt x="27219" y="12476"/>
                    <a:pt x="27219" y="12476"/>
                    <a:pt x="27219" y="12476"/>
                  </a:cubicBezTo>
                  <a:cubicBezTo>
                    <a:pt x="27296" y="12476"/>
                    <a:pt x="27296" y="12476"/>
                    <a:pt x="27296" y="12476"/>
                  </a:cubicBezTo>
                  <a:cubicBezTo>
                    <a:pt x="27314" y="12456"/>
                    <a:pt x="27314" y="12456"/>
                    <a:pt x="27314" y="12456"/>
                  </a:cubicBezTo>
                  <a:cubicBezTo>
                    <a:pt x="27353" y="12476"/>
                    <a:pt x="27353" y="12476"/>
                    <a:pt x="27353" y="12476"/>
                  </a:cubicBezTo>
                  <a:cubicBezTo>
                    <a:pt x="27391" y="12476"/>
                    <a:pt x="27391" y="12476"/>
                    <a:pt x="27391" y="12476"/>
                  </a:cubicBezTo>
                  <a:cubicBezTo>
                    <a:pt x="27391" y="12438"/>
                    <a:pt x="27391" y="12438"/>
                    <a:pt x="27391" y="12438"/>
                  </a:cubicBezTo>
                  <a:cubicBezTo>
                    <a:pt x="27429" y="12419"/>
                    <a:pt x="27429" y="12419"/>
                    <a:pt x="27429" y="12419"/>
                  </a:cubicBezTo>
                  <a:cubicBezTo>
                    <a:pt x="27505" y="12400"/>
                    <a:pt x="27505" y="12400"/>
                    <a:pt x="27505" y="12400"/>
                  </a:cubicBezTo>
                  <a:cubicBezTo>
                    <a:pt x="27543" y="12438"/>
                    <a:pt x="27543" y="12438"/>
                    <a:pt x="27543" y="12438"/>
                  </a:cubicBezTo>
                  <a:cubicBezTo>
                    <a:pt x="27581" y="12438"/>
                    <a:pt x="27581" y="12438"/>
                    <a:pt x="27581" y="12438"/>
                  </a:cubicBezTo>
                  <a:cubicBezTo>
                    <a:pt x="27677" y="12361"/>
                    <a:pt x="27677" y="12361"/>
                    <a:pt x="27677" y="12361"/>
                  </a:cubicBezTo>
                  <a:cubicBezTo>
                    <a:pt x="27734" y="12342"/>
                    <a:pt x="27734" y="12342"/>
                    <a:pt x="27734" y="12342"/>
                  </a:cubicBezTo>
                  <a:cubicBezTo>
                    <a:pt x="27734" y="12361"/>
                    <a:pt x="27734" y="12361"/>
                    <a:pt x="27734" y="12361"/>
                  </a:cubicBezTo>
                  <a:cubicBezTo>
                    <a:pt x="27848" y="12324"/>
                    <a:pt x="27848" y="12324"/>
                    <a:pt x="27848" y="12324"/>
                  </a:cubicBezTo>
                  <a:cubicBezTo>
                    <a:pt x="27905" y="12266"/>
                    <a:pt x="27905" y="12266"/>
                    <a:pt x="27905" y="12266"/>
                  </a:cubicBezTo>
                  <a:cubicBezTo>
                    <a:pt x="27962" y="12266"/>
                    <a:pt x="27962" y="12266"/>
                    <a:pt x="27962" y="12266"/>
                  </a:cubicBezTo>
                  <a:cubicBezTo>
                    <a:pt x="28000" y="12247"/>
                    <a:pt x="28000" y="12247"/>
                    <a:pt x="28000" y="12247"/>
                  </a:cubicBezTo>
                  <a:cubicBezTo>
                    <a:pt x="28000" y="12209"/>
                    <a:pt x="28000" y="12209"/>
                    <a:pt x="28000" y="12209"/>
                  </a:cubicBezTo>
                  <a:cubicBezTo>
                    <a:pt x="28019" y="12190"/>
                    <a:pt x="28019" y="12190"/>
                    <a:pt x="28019" y="12190"/>
                  </a:cubicBezTo>
                  <a:cubicBezTo>
                    <a:pt x="28058" y="12190"/>
                    <a:pt x="28058" y="12190"/>
                    <a:pt x="28058" y="12190"/>
                  </a:cubicBezTo>
                  <a:cubicBezTo>
                    <a:pt x="28115" y="12190"/>
                    <a:pt x="28115" y="12190"/>
                    <a:pt x="28115" y="12190"/>
                  </a:cubicBezTo>
                  <a:cubicBezTo>
                    <a:pt x="28134" y="12171"/>
                    <a:pt x="28134" y="12171"/>
                    <a:pt x="28134" y="12171"/>
                  </a:cubicBezTo>
                  <a:cubicBezTo>
                    <a:pt x="27905" y="11676"/>
                    <a:pt x="27905" y="11676"/>
                    <a:pt x="27905" y="11676"/>
                  </a:cubicBezTo>
                  <a:cubicBezTo>
                    <a:pt x="27410" y="11258"/>
                    <a:pt x="27410" y="11258"/>
                    <a:pt x="27410" y="11258"/>
                  </a:cubicBezTo>
                  <a:cubicBezTo>
                    <a:pt x="27277" y="11029"/>
                    <a:pt x="27277" y="11029"/>
                    <a:pt x="27277" y="11029"/>
                  </a:cubicBezTo>
                  <a:cubicBezTo>
                    <a:pt x="27314" y="11010"/>
                    <a:pt x="27314" y="11010"/>
                    <a:pt x="27314" y="11010"/>
                  </a:cubicBezTo>
                  <a:cubicBezTo>
                    <a:pt x="27448" y="11238"/>
                    <a:pt x="27448" y="11238"/>
                    <a:pt x="27448" y="11238"/>
                  </a:cubicBezTo>
                  <a:cubicBezTo>
                    <a:pt x="27943" y="11657"/>
                    <a:pt x="27943" y="11657"/>
                    <a:pt x="27943" y="11657"/>
                  </a:cubicBezTo>
                  <a:cubicBezTo>
                    <a:pt x="28191" y="12171"/>
                    <a:pt x="28191" y="12171"/>
                    <a:pt x="28191" y="12171"/>
                  </a:cubicBezTo>
                  <a:cubicBezTo>
                    <a:pt x="28229" y="12152"/>
                    <a:pt x="28229" y="12152"/>
                    <a:pt x="28229" y="12152"/>
                  </a:cubicBezTo>
                  <a:cubicBezTo>
                    <a:pt x="28400" y="12076"/>
                    <a:pt x="28400" y="12076"/>
                    <a:pt x="28400" y="12076"/>
                  </a:cubicBezTo>
                  <a:cubicBezTo>
                    <a:pt x="28496" y="12095"/>
                    <a:pt x="28496" y="12095"/>
                    <a:pt x="28496" y="12095"/>
                  </a:cubicBezTo>
                  <a:cubicBezTo>
                    <a:pt x="28610" y="12038"/>
                    <a:pt x="28610" y="12038"/>
                    <a:pt x="28610" y="12038"/>
                  </a:cubicBezTo>
                  <a:cubicBezTo>
                    <a:pt x="28838" y="12019"/>
                    <a:pt x="28838" y="12019"/>
                    <a:pt x="28838" y="12019"/>
                  </a:cubicBezTo>
                  <a:cubicBezTo>
                    <a:pt x="28877" y="12057"/>
                    <a:pt x="28877" y="12057"/>
                    <a:pt x="28877" y="12057"/>
                  </a:cubicBezTo>
                  <a:cubicBezTo>
                    <a:pt x="28933" y="12057"/>
                    <a:pt x="28933" y="12057"/>
                    <a:pt x="28933" y="12057"/>
                  </a:cubicBezTo>
                  <a:cubicBezTo>
                    <a:pt x="28991" y="12057"/>
                    <a:pt x="28991" y="12057"/>
                    <a:pt x="28991" y="12057"/>
                  </a:cubicBezTo>
                  <a:cubicBezTo>
                    <a:pt x="29048" y="12038"/>
                    <a:pt x="29048" y="12038"/>
                    <a:pt x="29048" y="12038"/>
                  </a:cubicBezTo>
                  <a:cubicBezTo>
                    <a:pt x="29086" y="12057"/>
                    <a:pt x="29086" y="12057"/>
                    <a:pt x="29086" y="12057"/>
                  </a:cubicBezTo>
                  <a:cubicBezTo>
                    <a:pt x="29143" y="12019"/>
                    <a:pt x="29143" y="12019"/>
                    <a:pt x="29143" y="12019"/>
                  </a:cubicBezTo>
                  <a:cubicBezTo>
                    <a:pt x="29124" y="11352"/>
                    <a:pt x="29124" y="11352"/>
                    <a:pt x="29124" y="11352"/>
                  </a:cubicBezTo>
                  <a:cubicBezTo>
                    <a:pt x="29162" y="11314"/>
                    <a:pt x="29162" y="11314"/>
                    <a:pt x="29162" y="11314"/>
                  </a:cubicBezTo>
                  <a:cubicBezTo>
                    <a:pt x="29200" y="12019"/>
                    <a:pt x="29200" y="12019"/>
                    <a:pt x="29200" y="12019"/>
                  </a:cubicBezTo>
                  <a:cubicBezTo>
                    <a:pt x="29182" y="12038"/>
                    <a:pt x="29182" y="12038"/>
                    <a:pt x="29182" y="12038"/>
                  </a:cubicBezTo>
                  <a:cubicBezTo>
                    <a:pt x="29200" y="12076"/>
                    <a:pt x="29200" y="12076"/>
                    <a:pt x="29200" y="12076"/>
                  </a:cubicBezTo>
                  <a:cubicBezTo>
                    <a:pt x="29238" y="12095"/>
                    <a:pt x="29238" y="12095"/>
                    <a:pt x="29238" y="12095"/>
                  </a:cubicBezTo>
                  <a:cubicBezTo>
                    <a:pt x="29429" y="12038"/>
                    <a:pt x="29429" y="12038"/>
                    <a:pt x="29429" y="12038"/>
                  </a:cubicBezTo>
                  <a:cubicBezTo>
                    <a:pt x="29619" y="11999"/>
                    <a:pt x="29619" y="11999"/>
                    <a:pt x="29619" y="11999"/>
                  </a:cubicBezTo>
                  <a:cubicBezTo>
                    <a:pt x="29753" y="11999"/>
                    <a:pt x="29753" y="11999"/>
                    <a:pt x="29753" y="11999"/>
                  </a:cubicBezTo>
                  <a:cubicBezTo>
                    <a:pt x="29829" y="12057"/>
                    <a:pt x="29829" y="12057"/>
                    <a:pt x="29829" y="12057"/>
                  </a:cubicBezTo>
                  <a:cubicBezTo>
                    <a:pt x="29867" y="12190"/>
                    <a:pt x="29867" y="12190"/>
                    <a:pt x="29867" y="12190"/>
                  </a:cubicBezTo>
                  <a:cubicBezTo>
                    <a:pt x="29867" y="12228"/>
                    <a:pt x="29867" y="12228"/>
                    <a:pt x="29867" y="12228"/>
                  </a:cubicBezTo>
                  <a:cubicBezTo>
                    <a:pt x="29867" y="12304"/>
                    <a:pt x="29867" y="12304"/>
                    <a:pt x="29867" y="12304"/>
                  </a:cubicBezTo>
                  <a:cubicBezTo>
                    <a:pt x="29848" y="12400"/>
                    <a:pt x="29848" y="12400"/>
                    <a:pt x="29848" y="12400"/>
                  </a:cubicBezTo>
                  <a:cubicBezTo>
                    <a:pt x="30381" y="12266"/>
                    <a:pt x="30381" y="12266"/>
                    <a:pt x="30381" y="12266"/>
                  </a:cubicBezTo>
                  <a:cubicBezTo>
                    <a:pt x="30972" y="12476"/>
                    <a:pt x="30972" y="12476"/>
                    <a:pt x="30972" y="12476"/>
                  </a:cubicBezTo>
                  <a:cubicBezTo>
                    <a:pt x="31105" y="12552"/>
                    <a:pt x="31105" y="12552"/>
                    <a:pt x="31105" y="12552"/>
                  </a:cubicBezTo>
                  <a:cubicBezTo>
                    <a:pt x="31239" y="12552"/>
                    <a:pt x="31239" y="12552"/>
                    <a:pt x="31239" y="12552"/>
                  </a:cubicBezTo>
                  <a:cubicBezTo>
                    <a:pt x="31429" y="12476"/>
                    <a:pt x="31429" y="12476"/>
                    <a:pt x="31429" y="12476"/>
                  </a:cubicBezTo>
                  <a:cubicBezTo>
                    <a:pt x="31581" y="12380"/>
                    <a:pt x="31581" y="12380"/>
                    <a:pt x="31581" y="12380"/>
                  </a:cubicBezTo>
                  <a:cubicBezTo>
                    <a:pt x="31772" y="12266"/>
                    <a:pt x="31772" y="12266"/>
                    <a:pt x="31772" y="12266"/>
                  </a:cubicBezTo>
                  <a:cubicBezTo>
                    <a:pt x="31867" y="12171"/>
                    <a:pt x="31867" y="12171"/>
                    <a:pt x="31867" y="12171"/>
                  </a:cubicBezTo>
                  <a:cubicBezTo>
                    <a:pt x="32077" y="12133"/>
                    <a:pt x="32077" y="12133"/>
                    <a:pt x="32077" y="12133"/>
                  </a:cubicBezTo>
                  <a:cubicBezTo>
                    <a:pt x="32800" y="12095"/>
                    <a:pt x="32800" y="12095"/>
                    <a:pt x="32800" y="12095"/>
                  </a:cubicBezTo>
                  <a:cubicBezTo>
                    <a:pt x="32839" y="12114"/>
                    <a:pt x="32839" y="12114"/>
                    <a:pt x="32839" y="12114"/>
                  </a:cubicBezTo>
                  <a:cubicBezTo>
                    <a:pt x="32858" y="12495"/>
                    <a:pt x="32858" y="12495"/>
                    <a:pt x="32858" y="12495"/>
                  </a:cubicBezTo>
                  <a:cubicBezTo>
                    <a:pt x="33181" y="12514"/>
                    <a:pt x="33181" y="12514"/>
                    <a:pt x="33181" y="12514"/>
                  </a:cubicBezTo>
                  <a:cubicBezTo>
                    <a:pt x="33181" y="12456"/>
                    <a:pt x="33181" y="12456"/>
                    <a:pt x="33181" y="12456"/>
                  </a:cubicBezTo>
                  <a:cubicBezTo>
                    <a:pt x="32877" y="12476"/>
                    <a:pt x="32877" y="12476"/>
                    <a:pt x="32877" y="12476"/>
                  </a:cubicBezTo>
                  <a:cubicBezTo>
                    <a:pt x="32858" y="11771"/>
                    <a:pt x="32858" y="11771"/>
                    <a:pt x="32858" y="11771"/>
                  </a:cubicBezTo>
                  <a:cubicBezTo>
                    <a:pt x="32934" y="11771"/>
                    <a:pt x="32934" y="11771"/>
                    <a:pt x="32934" y="11771"/>
                  </a:cubicBezTo>
                  <a:cubicBezTo>
                    <a:pt x="33162" y="11771"/>
                    <a:pt x="33162" y="11771"/>
                    <a:pt x="33162" y="11771"/>
                  </a:cubicBezTo>
                  <a:cubicBezTo>
                    <a:pt x="33334" y="11771"/>
                    <a:pt x="33334" y="11771"/>
                    <a:pt x="33334" y="11771"/>
                  </a:cubicBezTo>
                  <a:cubicBezTo>
                    <a:pt x="33353" y="12114"/>
                    <a:pt x="33353" y="12114"/>
                    <a:pt x="33353" y="12114"/>
                  </a:cubicBezTo>
                  <a:cubicBezTo>
                    <a:pt x="33639" y="12095"/>
                    <a:pt x="33639" y="12095"/>
                    <a:pt x="33639" y="12095"/>
                  </a:cubicBezTo>
                  <a:cubicBezTo>
                    <a:pt x="33677" y="11962"/>
                    <a:pt x="33677" y="11962"/>
                    <a:pt x="33677" y="11962"/>
                  </a:cubicBezTo>
                  <a:cubicBezTo>
                    <a:pt x="33620" y="11923"/>
                    <a:pt x="33620" y="11923"/>
                    <a:pt x="33620" y="11923"/>
                  </a:cubicBezTo>
                  <a:cubicBezTo>
                    <a:pt x="33601" y="11352"/>
                    <a:pt x="33601" y="11352"/>
                    <a:pt x="33601" y="11352"/>
                  </a:cubicBezTo>
                  <a:cubicBezTo>
                    <a:pt x="33105" y="11371"/>
                    <a:pt x="33105" y="11371"/>
                    <a:pt x="33105" y="11371"/>
                  </a:cubicBezTo>
                  <a:cubicBezTo>
                    <a:pt x="32419" y="11390"/>
                    <a:pt x="32419" y="11390"/>
                    <a:pt x="32419" y="11390"/>
                  </a:cubicBezTo>
                  <a:cubicBezTo>
                    <a:pt x="32667" y="10820"/>
                    <a:pt x="32667" y="10820"/>
                    <a:pt x="32667" y="10820"/>
                  </a:cubicBezTo>
                  <a:cubicBezTo>
                    <a:pt x="32782" y="10515"/>
                    <a:pt x="32782" y="10515"/>
                    <a:pt x="32782" y="10515"/>
                  </a:cubicBezTo>
                  <a:cubicBezTo>
                    <a:pt x="32839" y="10534"/>
                    <a:pt x="32839" y="10534"/>
                    <a:pt x="32839" y="10534"/>
                  </a:cubicBezTo>
                  <a:cubicBezTo>
                    <a:pt x="32934" y="10610"/>
                    <a:pt x="32934" y="10610"/>
                    <a:pt x="32934" y="10610"/>
                  </a:cubicBezTo>
                  <a:cubicBezTo>
                    <a:pt x="33105" y="10667"/>
                    <a:pt x="33105" y="10667"/>
                    <a:pt x="33105" y="10667"/>
                  </a:cubicBezTo>
                  <a:cubicBezTo>
                    <a:pt x="33200" y="10725"/>
                    <a:pt x="33200" y="10725"/>
                    <a:pt x="33200" y="10725"/>
                  </a:cubicBezTo>
                  <a:cubicBezTo>
                    <a:pt x="33276" y="10743"/>
                    <a:pt x="33276" y="10743"/>
                    <a:pt x="33276" y="10743"/>
                  </a:cubicBezTo>
                  <a:cubicBezTo>
                    <a:pt x="33315" y="10725"/>
                    <a:pt x="33315" y="10725"/>
                    <a:pt x="33315" y="10725"/>
                  </a:cubicBezTo>
                  <a:cubicBezTo>
                    <a:pt x="33276" y="10667"/>
                    <a:pt x="33276" y="10667"/>
                    <a:pt x="33276" y="10667"/>
                  </a:cubicBezTo>
                  <a:cubicBezTo>
                    <a:pt x="33181" y="10610"/>
                    <a:pt x="33181" y="10610"/>
                    <a:pt x="33181" y="10610"/>
                  </a:cubicBezTo>
                  <a:cubicBezTo>
                    <a:pt x="33105" y="10553"/>
                    <a:pt x="33105" y="10553"/>
                    <a:pt x="33105" y="10553"/>
                  </a:cubicBezTo>
                  <a:cubicBezTo>
                    <a:pt x="33029" y="10496"/>
                    <a:pt x="33029" y="10496"/>
                    <a:pt x="33029" y="10496"/>
                  </a:cubicBezTo>
                  <a:cubicBezTo>
                    <a:pt x="32896" y="10439"/>
                    <a:pt x="32896" y="10439"/>
                    <a:pt x="32896" y="10439"/>
                  </a:cubicBezTo>
                  <a:cubicBezTo>
                    <a:pt x="32800" y="10400"/>
                    <a:pt x="32800" y="10400"/>
                    <a:pt x="32800" y="10400"/>
                  </a:cubicBezTo>
                  <a:cubicBezTo>
                    <a:pt x="32819" y="10344"/>
                    <a:pt x="32819" y="10344"/>
                    <a:pt x="32819" y="10344"/>
                  </a:cubicBezTo>
                  <a:cubicBezTo>
                    <a:pt x="32858" y="10324"/>
                    <a:pt x="32858" y="10324"/>
                    <a:pt x="32858" y="10324"/>
                  </a:cubicBezTo>
                  <a:cubicBezTo>
                    <a:pt x="32972" y="10134"/>
                    <a:pt x="32972" y="10134"/>
                    <a:pt x="32972" y="10134"/>
                  </a:cubicBezTo>
                  <a:cubicBezTo>
                    <a:pt x="33086" y="9924"/>
                    <a:pt x="33086" y="9924"/>
                    <a:pt x="33086" y="9924"/>
                  </a:cubicBezTo>
                  <a:cubicBezTo>
                    <a:pt x="33144" y="9734"/>
                    <a:pt x="33144" y="9734"/>
                    <a:pt x="33144" y="9734"/>
                  </a:cubicBezTo>
                  <a:cubicBezTo>
                    <a:pt x="33181" y="9638"/>
                    <a:pt x="33181" y="9638"/>
                    <a:pt x="33181" y="9638"/>
                  </a:cubicBezTo>
                  <a:cubicBezTo>
                    <a:pt x="33258" y="9658"/>
                    <a:pt x="33258" y="9658"/>
                    <a:pt x="33258" y="9658"/>
                  </a:cubicBezTo>
                  <a:cubicBezTo>
                    <a:pt x="33334" y="9696"/>
                    <a:pt x="33334" y="9696"/>
                    <a:pt x="33334" y="9696"/>
                  </a:cubicBezTo>
                  <a:cubicBezTo>
                    <a:pt x="33410" y="9696"/>
                    <a:pt x="33410" y="9696"/>
                    <a:pt x="33410" y="9696"/>
                  </a:cubicBezTo>
                  <a:cubicBezTo>
                    <a:pt x="33448" y="9696"/>
                    <a:pt x="33448" y="9696"/>
                    <a:pt x="33448" y="9696"/>
                  </a:cubicBezTo>
                  <a:cubicBezTo>
                    <a:pt x="33467" y="9658"/>
                    <a:pt x="33467" y="9658"/>
                    <a:pt x="33467" y="9658"/>
                  </a:cubicBezTo>
                  <a:cubicBezTo>
                    <a:pt x="33410" y="9619"/>
                    <a:pt x="33410" y="9619"/>
                    <a:pt x="33410" y="9619"/>
                  </a:cubicBezTo>
                  <a:cubicBezTo>
                    <a:pt x="33296" y="9582"/>
                    <a:pt x="33296" y="9582"/>
                    <a:pt x="33296" y="9582"/>
                  </a:cubicBezTo>
                  <a:cubicBezTo>
                    <a:pt x="33220" y="9562"/>
                    <a:pt x="33220" y="9562"/>
                    <a:pt x="33220" y="9562"/>
                  </a:cubicBezTo>
                  <a:cubicBezTo>
                    <a:pt x="33334" y="9429"/>
                    <a:pt x="33334" y="9429"/>
                    <a:pt x="33334" y="9429"/>
                  </a:cubicBezTo>
                  <a:cubicBezTo>
                    <a:pt x="33372" y="9448"/>
                    <a:pt x="33372" y="9448"/>
                    <a:pt x="33372" y="9448"/>
                  </a:cubicBezTo>
                  <a:cubicBezTo>
                    <a:pt x="33543" y="9524"/>
                    <a:pt x="33543" y="9524"/>
                    <a:pt x="33543" y="9524"/>
                  </a:cubicBezTo>
                  <a:cubicBezTo>
                    <a:pt x="33639" y="9562"/>
                    <a:pt x="33639" y="9562"/>
                    <a:pt x="33639" y="9562"/>
                  </a:cubicBezTo>
                  <a:cubicBezTo>
                    <a:pt x="33715" y="9601"/>
                    <a:pt x="33715" y="9601"/>
                    <a:pt x="33715" y="9601"/>
                  </a:cubicBezTo>
                  <a:cubicBezTo>
                    <a:pt x="33753" y="9619"/>
                    <a:pt x="33753" y="9619"/>
                    <a:pt x="33753" y="9619"/>
                  </a:cubicBezTo>
                  <a:cubicBezTo>
                    <a:pt x="33810" y="9582"/>
                    <a:pt x="33810" y="9582"/>
                    <a:pt x="33810" y="9582"/>
                  </a:cubicBezTo>
                  <a:cubicBezTo>
                    <a:pt x="33848" y="9505"/>
                    <a:pt x="33848" y="9505"/>
                    <a:pt x="33848" y="9505"/>
                  </a:cubicBezTo>
                  <a:cubicBezTo>
                    <a:pt x="33886" y="9429"/>
                    <a:pt x="33886" y="9429"/>
                    <a:pt x="33886" y="9429"/>
                  </a:cubicBezTo>
                  <a:cubicBezTo>
                    <a:pt x="33810" y="9391"/>
                    <a:pt x="33810" y="9391"/>
                    <a:pt x="33810" y="9391"/>
                  </a:cubicBezTo>
                  <a:cubicBezTo>
                    <a:pt x="33715" y="9334"/>
                    <a:pt x="33715" y="9334"/>
                    <a:pt x="33715" y="9334"/>
                  </a:cubicBezTo>
                  <a:cubicBezTo>
                    <a:pt x="33620" y="9296"/>
                    <a:pt x="33620" y="9296"/>
                    <a:pt x="33620" y="9296"/>
                  </a:cubicBezTo>
                  <a:cubicBezTo>
                    <a:pt x="33525" y="9277"/>
                    <a:pt x="33525" y="9277"/>
                    <a:pt x="33525" y="9277"/>
                  </a:cubicBezTo>
                  <a:cubicBezTo>
                    <a:pt x="33429" y="9239"/>
                    <a:pt x="33429" y="9239"/>
                    <a:pt x="33429" y="9239"/>
                  </a:cubicBezTo>
                  <a:cubicBezTo>
                    <a:pt x="33372" y="9220"/>
                    <a:pt x="33372" y="9220"/>
                    <a:pt x="33372" y="9220"/>
                  </a:cubicBezTo>
                  <a:cubicBezTo>
                    <a:pt x="33391" y="9067"/>
                    <a:pt x="33391" y="9067"/>
                    <a:pt x="33391" y="9067"/>
                  </a:cubicBezTo>
                  <a:cubicBezTo>
                    <a:pt x="33486" y="8915"/>
                    <a:pt x="33486" y="8915"/>
                    <a:pt x="33486" y="8915"/>
                  </a:cubicBezTo>
                  <a:cubicBezTo>
                    <a:pt x="33581" y="8820"/>
                    <a:pt x="33581" y="8820"/>
                    <a:pt x="33581" y="8820"/>
                  </a:cubicBezTo>
                  <a:cubicBezTo>
                    <a:pt x="33639" y="8781"/>
                    <a:pt x="33639" y="8781"/>
                    <a:pt x="33639" y="8781"/>
                  </a:cubicBezTo>
                  <a:cubicBezTo>
                    <a:pt x="33696" y="8800"/>
                    <a:pt x="33696" y="8800"/>
                    <a:pt x="33696" y="8800"/>
                  </a:cubicBezTo>
                  <a:cubicBezTo>
                    <a:pt x="33791" y="8839"/>
                    <a:pt x="33791" y="8839"/>
                    <a:pt x="33791" y="8839"/>
                  </a:cubicBezTo>
                  <a:cubicBezTo>
                    <a:pt x="33924" y="8934"/>
                    <a:pt x="33924" y="8934"/>
                    <a:pt x="33924" y="8934"/>
                  </a:cubicBezTo>
                  <a:cubicBezTo>
                    <a:pt x="34038" y="8953"/>
                    <a:pt x="34038" y="8953"/>
                    <a:pt x="34038" y="8953"/>
                  </a:cubicBezTo>
                  <a:cubicBezTo>
                    <a:pt x="34229" y="9105"/>
                    <a:pt x="34229" y="9105"/>
                    <a:pt x="34229" y="9105"/>
                  </a:cubicBezTo>
                  <a:cubicBezTo>
                    <a:pt x="34305" y="9125"/>
                    <a:pt x="34305" y="9125"/>
                    <a:pt x="34305" y="9125"/>
                  </a:cubicBezTo>
                  <a:cubicBezTo>
                    <a:pt x="34324" y="9105"/>
                    <a:pt x="34324" y="9105"/>
                    <a:pt x="34324" y="9105"/>
                  </a:cubicBezTo>
                  <a:cubicBezTo>
                    <a:pt x="34191" y="8991"/>
                    <a:pt x="34191" y="8991"/>
                    <a:pt x="34191" y="8991"/>
                  </a:cubicBezTo>
                  <a:lnTo>
                    <a:pt x="34020" y="8876"/>
                  </a:lnTo>
                  <a:close/>
                  <a:moveTo>
                    <a:pt x="7162" y="13371"/>
                  </a:moveTo>
                  <a:lnTo>
                    <a:pt x="7162" y="13371"/>
                  </a:lnTo>
                  <a:cubicBezTo>
                    <a:pt x="7218" y="13371"/>
                    <a:pt x="7218" y="13371"/>
                    <a:pt x="7218" y="13371"/>
                  </a:cubicBezTo>
                  <a:cubicBezTo>
                    <a:pt x="7409" y="13371"/>
                    <a:pt x="7409" y="13371"/>
                    <a:pt x="7409" y="13371"/>
                  </a:cubicBezTo>
                  <a:cubicBezTo>
                    <a:pt x="7447" y="13352"/>
                    <a:pt x="7447" y="13352"/>
                    <a:pt x="7447" y="13352"/>
                  </a:cubicBezTo>
                  <a:cubicBezTo>
                    <a:pt x="7447" y="13276"/>
                    <a:pt x="7447" y="13276"/>
                    <a:pt x="7447" y="13276"/>
                  </a:cubicBezTo>
                  <a:cubicBezTo>
                    <a:pt x="7466" y="13218"/>
                    <a:pt x="7466" y="13218"/>
                    <a:pt x="7466" y="13218"/>
                  </a:cubicBezTo>
                  <a:cubicBezTo>
                    <a:pt x="7466" y="13162"/>
                    <a:pt x="7466" y="13162"/>
                    <a:pt x="7466" y="13162"/>
                  </a:cubicBezTo>
                  <a:cubicBezTo>
                    <a:pt x="7466" y="13066"/>
                    <a:pt x="7466" y="13066"/>
                    <a:pt x="7466" y="13066"/>
                  </a:cubicBezTo>
                  <a:cubicBezTo>
                    <a:pt x="7447" y="13066"/>
                    <a:pt x="7447" y="13066"/>
                    <a:pt x="7447" y="13066"/>
                  </a:cubicBezTo>
                  <a:cubicBezTo>
                    <a:pt x="7428" y="13066"/>
                    <a:pt x="7428" y="13066"/>
                    <a:pt x="7428" y="13066"/>
                  </a:cubicBezTo>
                  <a:cubicBezTo>
                    <a:pt x="7390" y="13066"/>
                    <a:pt x="7390" y="13066"/>
                    <a:pt x="7390" y="13066"/>
                  </a:cubicBezTo>
                  <a:cubicBezTo>
                    <a:pt x="7314" y="13028"/>
                    <a:pt x="7314" y="13028"/>
                    <a:pt x="7314" y="13028"/>
                  </a:cubicBezTo>
                  <a:cubicBezTo>
                    <a:pt x="7295" y="12990"/>
                    <a:pt x="7295" y="12990"/>
                    <a:pt x="7295" y="12990"/>
                  </a:cubicBezTo>
                  <a:cubicBezTo>
                    <a:pt x="7257" y="12952"/>
                    <a:pt x="7257" y="12952"/>
                    <a:pt x="7257" y="12952"/>
                  </a:cubicBezTo>
                  <a:cubicBezTo>
                    <a:pt x="7238" y="12914"/>
                    <a:pt x="7238" y="12914"/>
                    <a:pt x="7238" y="12914"/>
                  </a:cubicBezTo>
                  <a:cubicBezTo>
                    <a:pt x="7199" y="12876"/>
                    <a:pt x="7199" y="12876"/>
                    <a:pt x="7199" y="12876"/>
                  </a:cubicBezTo>
                  <a:cubicBezTo>
                    <a:pt x="7162" y="12876"/>
                    <a:pt x="7162" y="12876"/>
                    <a:pt x="7162" y="12876"/>
                  </a:cubicBezTo>
                  <a:cubicBezTo>
                    <a:pt x="7162" y="12857"/>
                    <a:pt x="7162" y="12857"/>
                    <a:pt x="7162" y="12857"/>
                  </a:cubicBezTo>
                  <a:cubicBezTo>
                    <a:pt x="7123" y="12837"/>
                    <a:pt x="7123" y="12837"/>
                    <a:pt x="7123" y="12837"/>
                  </a:cubicBezTo>
                  <a:cubicBezTo>
                    <a:pt x="7104" y="12819"/>
                    <a:pt x="7104" y="12819"/>
                    <a:pt x="7104" y="12819"/>
                  </a:cubicBezTo>
                  <a:cubicBezTo>
                    <a:pt x="7085" y="12819"/>
                    <a:pt x="7085" y="12819"/>
                    <a:pt x="7085" y="12819"/>
                  </a:cubicBezTo>
                  <a:cubicBezTo>
                    <a:pt x="7066" y="12837"/>
                    <a:pt x="7066" y="12837"/>
                    <a:pt x="7066" y="12837"/>
                  </a:cubicBezTo>
                  <a:cubicBezTo>
                    <a:pt x="7047" y="12837"/>
                    <a:pt x="7047" y="12837"/>
                    <a:pt x="7047" y="12837"/>
                  </a:cubicBezTo>
                  <a:cubicBezTo>
                    <a:pt x="7028" y="12857"/>
                    <a:pt x="7028" y="12857"/>
                    <a:pt x="7028" y="12857"/>
                  </a:cubicBezTo>
                  <a:cubicBezTo>
                    <a:pt x="7009" y="12857"/>
                    <a:pt x="7009" y="12857"/>
                    <a:pt x="7009" y="12857"/>
                  </a:cubicBezTo>
                  <a:cubicBezTo>
                    <a:pt x="7009" y="12933"/>
                    <a:pt x="7009" y="12933"/>
                    <a:pt x="7009" y="12933"/>
                  </a:cubicBezTo>
                  <a:cubicBezTo>
                    <a:pt x="7009" y="12952"/>
                    <a:pt x="7009" y="12952"/>
                    <a:pt x="7009" y="12952"/>
                  </a:cubicBezTo>
                  <a:cubicBezTo>
                    <a:pt x="7028" y="12990"/>
                    <a:pt x="7028" y="12990"/>
                    <a:pt x="7028" y="12990"/>
                  </a:cubicBezTo>
                  <a:cubicBezTo>
                    <a:pt x="7066" y="12990"/>
                    <a:pt x="7066" y="12990"/>
                    <a:pt x="7066" y="12990"/>
                  </a:cubicBezTo>
                  <a:cubicBezTo>
                    <a:pt x="7104" y="12990"/>
                    <a:pt x="7104" y="12990"/>
                    <a:pt x="7104" y="12990"/>
                  </a:cubicBezTo>
                  <a:cubicBezTo>
                    <a:pt x="7104" y="13009"/>
                    <a:pt x="7104" y="13009"/>
                    <a:pt x="7104" y="13009"/>
                  </a:cubicBezTo>
                  <a:cubicBezTo>
                    <a:pt x="7085" y="13009"/>
                    <a:pt x="7085" y="13009"/>
                    <a:pt x="7085" y="13009"/>
                  </a:cubicBezTo>
                  <a:cubicBezTo>
                    <a:pt x="7047" y="13009"/>
                    <a:pt x="7047" y="13009"/>
                    <a:pt x="7047" y="13009"/>
                  </a:cubicBezTo>
                  <a:cubicBezTo>
                    <a:pt x="7028" y="13009"/>
                    <a:pt x="7028" y="13009"/>
                    <a:pt x="7028" y="13009"/>
                  </a:cubicBezTo>
                  <a:cubicBezTo>
                    <a:pt x="7028" y="13028"/>
                    <a:pt x="7028" y="13028"/>
                    <a:pt x="7028" y="13028"/>
                  </a:cubicBezTo>
                  <a:cubicBezTo>
                    <a:pt x="7028" y="13123"/>
                    <a:pt x="7028" y="13123"/>
                    <a:pt x="7028" y="13123"/>
                  </a:cubicBezTo>
                  <a:cubicBezTo>
                    <a:pt x="7047" y="13257"/>
                    <a:pt x="7047" y="13257"/>
                    <a:pt x="7047" y="13257"/>
                  </a:cubicBezTo>
                  <a:cubicBezTo>
                    <a:pt x="7066" y="13333"/>
                    <a:pt x="7066" y="13333"/>
                    <a:pt x="7066" y="13333"/>
                  </a:cubicBezTo>
                  <a:cubicBezTo>
                    <a:pt x="7085" y="13352"/>
                    <a:pt x="7085" y="13352"/>
                    <a:pt x="7085" y="13352"/>
                  </a:cubicBezTo>
                  <a:cubicBezTo>
                    <a:pt x="7085" y="13371"/>
                    <a:pt x="7085" y="13371"/>
                    <a:pt x="7085" y="13371"/>
                  </a:cubicBezTo>
                  <a:lnTo>
                    <a:pt x="7162" y="13371"/>
                  </a:lnTo>
                  <a:close/>
                  <a:moveTo>
                    <a:pt x="12000" y="18819"/>
                  </a:moveTo>
                  <a:lnTo>
                    <a:pt x="12000" y="18819"/>
                  </a:lnTo>
                  <a:cubicBezTo>
                    <a:pt x="12019" y="18780"/>
                    <a:pt x="12019" y="18780"/>
                    <a:pt x="12019" y="18780"/>
                  </a:cubicBezTo>
                  <a:cubicBezTo>
                    <a:pt x="12038" y="18743"/>
                    <a:pt x="12038" y="18743"/>
                    <a:pt x="12038" y="18743"/>
                  </a:cubicBezTo>
                  <a:cubicBezTo>
                    <a:pt x="12076" y="18685"/>
                    <a:pt x="12076" y="18685"/>
                    <a:pt x="12076" y="18685"/>
                  </a:cubicBezTo>
                  <a:cubicBezTo>
                    <a:pt x="12076" y="18609"/>
                    <a:pt x="12076" y="18609"/>
                    <a:pt x="12076" y="18609"/>
                  </a:cubicBezTo>
                  <a:cubicBezTo>
                    <a:pt x="12057" y="18571"/>
                    <a:pt x="12057" y="18571"/>
                    <a:pt x="12057" y="18571"/>
                  </a:cubicBezTo>
                  <a:cubicBezTo>
                    <a:pt x="12057" y="18514"/>
                    <a:pt x="12057" y="18514"/>
                    <a:pt x="12057" y="18514"/>
                  </a:cubicBezTo>
                  <a:cubicBezTo>
                    <a:pt x="12000" y="18399"/>
                    <a:pt x="12000" y="18399"/>
                    <a:pt x="12000" y="18399"/>
                  </a:cubicBezTo>
                  <a:cubicBezTo>
                    <a:pt x="11981" y="18343"/>
                    <a:pt x="11981" y="18343"/>
                    <a:pt x="11981" y="18343"/>
                  </a:cubicBezTo>
                  <a:cubicBezTo>
                    <a:pt x="11962" y="18285"/>
                    <a:pt x="11962" y="18285"/>
                    <a:pt x="11962" y="18285"/>
                  </a:cubicBezTo>
                  <a:cubicBezTo>
                    <a:pt x="11942" y="18285"/>
                    <a:pt x="11942" y="18285"/>
                    <a:pt x="11942" y="18285"/>
                  </a:cubicBezTo>
                  <a:cubicBezTo>
                    <a:pt x="11905" y="18304"/>
                    <a:pt x="11905" y="18304"/>
                    <a:pt x="11905" y="18304"/>
                  </a:cubicBezTo>
                  <a:cubicBezTo>
                    <a:pt x="11886" y="18343"/>
                    <a:pt x="11886" y="18343"/>
                    <a:pt x="11886" y="18343"/>
                  </a:cubicBezTo>
                  <a:cubicBezTo>
                    <a:pt x="11847" y="18399"/>
                    <a:pt x="11847" y="18399"/>
                    <a:pt x="11847" y="18399"/>
                  </a:cubicBezTo>
                  <a:cubicBezTo>
                    <a:pt x="11809" y="18399"/>
                    <a:pt x="11809" y="18399"/>
                    <a:pt x="11809" y="18399"/>
                  </a:cubicBezTo>
                  <a:cubicBezTo>
                    <a:pt x="11809" y="18381"/>
                    <a:pt x="11809" y="18381"/>
                    <a:pt x="11809" y="18381"/>
                  </a:cubicBezTo>
                  <a:cubicBezTo>
                    <a:pt x="11790" y="18362"/>
                    <a:pt x="11790" y="18362"/>
                    <a:pt x="11790" y="18362"/>
                  </a:cubicBezTo>
                  <a:cubicBezTo>
                    <a:pt x="11771" y="18381"/>
                    <a:pt x="11771" y="18381"/>
                    <a:pt x="11771" y="18381"/>
                  </a:cubicBezTo>
                  <a:cubicBezTo>
                    <a:pt x="11752" y="18399"/>
                    <a:pt x="11752" y="18399"/>
                    <a:pt x="11752" y="18399"/>
                  </a:cubicBezTo>
                  <a:cubicBezTo>
                    <a:pt x="11752" y="18438"/>
                    <a:pt x="11752" y="18438"/>
                    <a:pt x="11752" y="18438"/>
                  </a:cubicBezTo>
                  <a:cubicBezTo>
                    <a:pt x="11733" y="18457"/>
                    <a:pt x="11733" y="18457"/>
                    <a:pt x="11733" y="18457"/>
                  </a:cubicBezTo>
                  <a:cubicBezTo>
                    <a:pt x="11714" y="18476"/>
                    <a:pt x="11714" y="18476"/>
                    <a:pt x="11714" y="18476"/>
                  </a:cubicBezTo>
                  <a:cubicBezTo>
                    <a:pt x="11695" y="18514"/>
                    <a:pt x="11695" y="18514"/>
                    <a:pt x="11695" y="18514"/>
                  </a:cubicBezTo>
                  <a:cubicBezTo>
                    <a:pt x="11695" y="18552"/>
                    <a:pt x="11695" y="18552"/>
                    <a:pt x="11695" y="18552"/>
                  </a:cubicBezTo>
                  <a:cubicBezTo>
                    <a:pt x="11657" y="18609"/>
                    <a:pt x="11657" y="18609"/>
                    <a:pt x="11657" y="18609"/>
                  </a:cubicBezTo>
                  <a:cubicBezTo>
                    <a:pt x="11676" y="18648"/>
                    <a:pt x="11676" y="18648"/>
                    <a:pt x="11676" y="18648"/>
                  </a:cubicBezTo>
                  <a:cubicBezTo>
                    <a:pt x="11714" y="18648"/>
                    <a:pt x="11714" y="18648"/>
                    <a:pt x="11714" y="18648"/>
                  </a:cubicBezTo>
                  <a:cubicBezTo>
                    <a:pt x="11733" y="18666"/>
                    <a:pt x="11733" y="18666"/>
                    <a:pt x="11733" y="18666"/>
                  </a:cubicBezTo>
                  <a:cubicBezTo>
                    <a:pt x="11752" y="18704"/>
                    <a:pt x="11752" y="18704"/>
                    <a:pt x="11752" y="18704"/>
                  </a:cubicBezTo>
                  <a:cubicBezTo>
                    <a:pt x="11790" y="18724"/>
                    <a:pt x="11790" y="18724"/>
                    <a:pt x="11790" y="18724"/>
                  </a:cubicBezTo>
                  <a:cubicBezTo>
                    <a:pt x="11828" y="18762"/>
                    <a:pt x="11828" y="18762"/>
                    <a:pt x="11828" y="18762"/>
                  </a:cubicBezTo>
                  <a:cubicBezTo>
                    <a:pt x="11847" y="18800"/>
                    <a:pt x="11847" y="18800"/>
                    <a:pt x="11847" y="18800"/>
                  </a:cubicBezTo>
                  <a:cubicBezTo>
                    <a:pt x="11847" y="18838"/>
                    <a:pt x="11847" y="18838"/>
                    <a:pt x="11847" y="18838"/>
                  </a:cubicBezTo>
                  <a:cubicBezTo>
                    <a:pt x="11886" y="18876"/>
                    <a:pt x="11886" y="18876"/>
                    <a:pt x="11886" y="18876"/>
                  </a:cubicBezTo>
                  <a:cubicBezTo>
                    <a:pt x="11905" y="18895"/>
                    <a:pt x="11905" y="18895"/>
                    <a:pt x="11905" y="18895"/>
                  </a:cubicBezTo>
                  <a:cubicBezTo>
                    <a:pt x="11942" y="18876"/>
                    <a:pt x="11942" y="18876"/>
                    <a:pt x="11942" y="18876"/>
                  </a:cubicBezTo>
                  <a:cubicBezTo>
                    <a:pt x="11962" y="18857"/>
                    <a:pt x="11962" y="18857"/>
                    <a:pt x="11962" y="18857"/>
                  </a:cubicBezTo>
                  <a:cubicBezTo>
                    <a:pt x="11981" y="18838"/>
                    <a:pt x="11981" y="18838"/>
                    <a:pt x="11981" y="18838"/>
                  </a:cubicBezTo>
                  <a:lnTo>
                    <a:pt x="12000" y="18819"/>
                  </a:lnTo>
                  <a:close/>
                  <a:moveTo>
                    <a:pt x="19981" y="19542"/>
                  </a:moveTo>
                  <a:lnTo>
                    <a:pt x="19981" y="19542"/>
                  </a:lnTo>
                  <a:cubicBezTo>
                    <a:pt x="19943" y="19523"/>
                    <a:pt x="19943" y="19523"/>
                    <a:pt x="19943" y="19523"/>
                  </a:cubicBezTo>
                  <a:cubicBezTo>
                    <a:pt x="19924" y="19505"/>
                    <a:pt x="19924" y="19505"/>
                    <a:pt x="19924" y="19505"/>
                  </a:cubicBezTo>
                  <a:cubicBezTo>
                    <a:pt x="19886" y="19447"/>
                    <a:pt x="19886" y="19447"/>
                    <a:pt x="19886" y="19447"/>
                  </a:cubicBezTo>
                  <a:cubicBezTo>
                    <a:pt x="19848" y="19409"/>
                    <a:pt x="19848" y="19409"/>
                    <a:pt x="19848" y="19409"/>
                  </a:cubicBezTo>
                  <a:cubicBezTo>
                    <a:pt x="19790" y="19333"/>
                    <a:pt x="19790" y="19333"/>
                    <a:pt x="19790" y="19333"/>
                  </a:cubicBezTo>
                  <a:cubicBezTo>
                    <a:pt x="19734" y="19314"/>
                    <a:pt x="19734" y="19314"/>
                    <a:pt x="19734" y="19314"/>
                  </a:cubicBezTo>
                  <a:cubicBezTo>
                    <a:pt x="19734" y="19276"/>
                    <a:pt x="19734" y="19276"/>
                    <a:pt x="19734" y="19276"/>
                  </a:cubicBezTo>
                  <a:cubicBezTo>
                    <a:pt x="19734" y="19257"/>
                    <a:pt x="19734" y="19257"/>
                    <a:pt x="19734" y="19257"/>
                  </a:cubicBezTo>
                  <a:cubicBezTo>
                    <a:pt x="19714" y="19257"/>
                    <a:pt x="19714" y="19257"/>
                    <a:pt x="19714" y="19257"/>
                  </a:cubicBezTo>
                  <a:cubicBezTo>
                    <a:pt x="19676" y="19257"/>
                    <a:pt x="19676" y="19257"/>
                    <a:pt x="19676" y="19257"/>
                  </a:cubicBezTo>
                  <a:cubicBezTo>
                    <a:pt x="19619" y="19219"/>
                    <a:pt x="19619" y="19219"/>
                    <a:pt x="19619" y="19219"/>
                  </a:cubicBezTo>
                  <a:cubicBezTo>
                    <a:pt x="19581" y="19161"/>
                    <a:pt x="19581" y="19161"/>
                    <a:pt x="19581" y="19161"/>
                  </a:cubicBezTo>
                  <a:cubicBezTo>
                    <a:pt x="19524" y="19124"/>
                    <a:pt x="19524" y="19124"/>
                    <a:pt x="19524" y="19124"/>
                  </a:cubicBezTo>
                  <a:cubicBezTo>
                    <a:pt x="19524" y="19105"/>
                    <a:pt x="19524" y="19105"/>
                    <a:pt x="19524" y="19105"/>
                  </a:cubicBezTo>
                  <a:cubicBezTo>
                    <a:pt x="19485" y="19105"/>
                    <a:pt x="19485" y="19105"/>
                    <a:pt x="19485" y="19105"/>
                  </a:cubicBezTo>
                  <a:cubicBezTo>
                    <a:pt x="19467" y="19105"/>
                    <a:pt x="19467" y="19105"/>
                    <a:pt x="19467" y="19105"/>
                  </a:cubicBezTo>
                  <a:cubicBezTo>
                    <a:pt x="19429" y="19105"/>
                    <a:pt x="19429" y="19105"/>
                    <a:pt x="19429" y="19105"/>
                  </a:cubicBezTo>
                  <a:cubicBezTo>
                    <a:pt x="19390" y="19105"/>
                    <a:pt x="19390" y="19105"/>
                    <a:pt x="19390" y="19105"/>
                  </a:cubicBezTo>
                  <a:cubicBezTo>
                    <a:pt x="19333" y="19085"/>
                    <a:pt x="19333" y="19085"/>
                    <a:pt x="19333" y="19085"/>
                  </a:cubicBezTo>
                  <a:cubicBezTo>
                    <a:pt x="19314" y="19105"/>
                    <a:pt x="19314" y="19105"/>
                    <a:pt x="19314" y="19105"/>
                  </a:cubicBezTo>
                  <a:cubicBezTo>
                    <a:pt x="19333" y="19124"/>
                    <a:pt x="19333" y="19124"/>
                    <a:pt x="19333" y="19124"/>
                  </a:cubicBezTo>
                  <a:cubicBezTo>
                    <a:pt x="19371" y="19143"/>
                    <a:pt x="19371" y="19143"/>
                    <a:pt x="19371" y="19143"/>
                  </a:cubicBezTo>
                  <a:cubicBezTo>
                    <a:pt x="19390" y="19181"/>
                    <a:pt x="19390" y="19181"/>
                    <a:pt x="19390" y="19181"/>
                  </a:cubicBezTo>
                  <a:cubicBezTo>
                    <a:pt x="19409" y="19200"/>
                    <a:pt x="19409" y="19200"/>
                    <a:pt x="19409" y="19200"/>
                  </a:cubicBezTo>
                  <a:cubicBezTo>
                    <a:pt x="19429" y="19238"/>
                    <a:pt x="19429" y="19238"/>
                    <a:pt x="19429" y="19238"/>
                  </a:cubicBezTo>
                  <a:cubicBezTo>
                    <a:pt x="19448" y="19276"/>
                    <a:pt x="19448" y="19276"/>
                    <a:pt x="19448" y="19276"/>
                  </a:cubicBezTo>
                  <a:cubicBezTo>
                    <a:pt x="19429" y="19333"/>
                    <a:pt x="19429" y="19333"/>
                    <a:pt x="19429" y="19333"/>
                  </a:cubicBezTo>
                  <a:cubicBezTo>
                    <a:pt x="19448" y="19371"/>
                    <a:pt x="19448" y="19371"/>
                    <a:pt x="19448" y="19371"/>
                  </a:cubicBezTo>
                  <a:cubicBezTo>
                    <a:pt x="19448" y="19409"/>
                    <a:pt x="19448" y="19409"/>
                    <a:pt x="19448" y="19409"/>
                  </a:cubicBezTo>
                  <a:cubicBezTo>
                    <a:pt x="19467" y="19447"/>
                    <a:pt x="19467" y="19447"/>
                    <a:pt x="19467" y="19447"/>
                  </a:cubicBezTo>
                  <a:cubicBezTo>
                    <a:pt x="19485" y="19466"/>
                    <a:pt x="19485" y="19466"/>
                    <a:pt x="19485" y="19466"/>
                  </a:cubicBezTo>
                  <a:cubicBezTo>
                    <a:pt x="19524" y="19486"/>
                    <a:pt x="19524" y="19486"/>
                    <a:pt x="19524" y="19486"/>
                  </a:cubicBezTo>
                  <a:cubicBezTo>
                    <a:pt x="19543" y="19523"/>
                    <a:pt x="19543" y="19523"/>
                    <a:pt x="19543" y="19523"/>
                  </a:cubicBezTo>
                  <a:cubicBezTo>
                    <a:pt x="19600" y="19562"/>
                    <a:pt x="19600" y="19562"/>
                    <a:pt x="19600" y="19562"/>
                  </a:cubicBezTo>
                  <a:cubicBezTo>
                    <a:pt x="19676" y="19619"/>
                    <a:pt x="19676" y="19619"/>
                    <a:pt x="19676" y="19619"/>
                  </a:cubicBezTo>
                  <a:cubicBezTo>
                    <a:pt x="19714" y="19657"/>
                    <a:pt x="19714" y="19657"/>
                    <a:pt x="19714" y="19657"/>
                  </a:cubicBezTo>
                  <a:cubicBezTo>
                    <a:pt x="19734" y="19695"/>
                    <a:pt x="19734" y="19695"/>
                    <a:pt x="19734" y="19695"/>
                  </a:cubicBezTo>
                  <a:cubicBezTo>
                    <a:pt x="19752" y="19714"/>
                    <a:pt x="19752" y="19714"/>
                    <a:pt x="19752" y="19714"/>
                  </a:cubicBezTo>
                  <a:cubicBezTo>
                    <a:pt x="19790" y="19733"/>
                    <a:pt x="19790" y="19733"/>
                    <a:pt x="19790" y="19733"/>
                  </a:cubicBezTo>
                  <a:cubicBezTo>
                    <a:pt x="19829" y="19752"/>
                    <a:pt x="19829" y="19752"/>
                    <a:pt x="19829" y="19752"/>
                  </a:cubicBezTo>
                  <a:cubicBezTo>
                    <a:pt x="19810" y="19771"/>
                    <a:pt x="19810" y="19771"/>
                    <a:pt x="19810" y="19771"/>
                  </a:cubicBezTo>
                  <a:cubicBezTo>
                    <a:pt x="19810" y="19790"/>
                    <a:pt x="19810" y="19790"/>
                    <a:pt x="19810" y="19790"/>
                  </a:cubicBezTo>
                  <a:cubicBezTo>
                    <a:pt x="19848" y="19790"/>
                    <a:pt x="19848" y="19790"/>
                    <a:pt x="19848" y="19790"/>
                  </a:cubicBezTo>
                  <a:cubicBezTo>
                    <a:pt x="19886" y="19752"/>
                    <a:pt x="19886" y="19752"/>
                    <a:pt x="19886" y="19752"/>
                  </a:cubicBezTo>
                  <a:cubicBezTo>
                    <a:pt x="19905" y="19733"/>
                    <a:pt x="19905" y="19733"/>
                    <a:pt x="19905" y="19733"/>
                  </a:cubicBezTo>
                  <a:cubicBezTo>
                    <a:pt x="19886" y="19733"/>
                    <a:pt x="19886" y="19733"/>
                    <a:pt x="19886" y="19733"/>
                  </a:cubicBezTo>
                  <a:cubicBezTo>
                    <a:pt x="19848" y="19733"/>
                    <a:pt x="19848" y="19733"/>
                    <a:pt x="19848" y="19733"/>
                  </a:cubicBezTo>
                  <a:cubicBezTo>
                    <a:pt x="19829" y="19695"/>
                    <a:pt x="19829" y="19695"/>
                    <a:pt x="19829" y="19695"/>
                  </a:cubicBezTo>
                  <a:cubicBezTo>
                    <a:pt x="19848" y="19638"/>
                    <a:pt x="19848" y="19638"/>
                    <a:pt x="19848" y="19638"/>
                  </a:cubicBezTo>
                  <a:cubicBezTo>
                    <a:pt x="19866" y="19600"/>
                    <a:pt x="19866" y="19600"/>
                    <a:pt x="19866" y="19600"/>
                  </a:cubicBezTo>
                  <a:cubicBezTo>
                    <a:pt x="19924" y="19562"/>
                    <a:pt x="19924" y="19562"/>
                    <a:pt x="19924" y="19562"/>
                  </a:cubicBezTo>
                  <a:cubicBezTo>
                    <a:pt x="19962" y="19581"/>
                    <a:pt x="19962" y="19581"/>
                    <a:pt x="19962" y="19581"/>
                  </a:cubicBezTo>
                  <a:cubicBezTo>
                    <a:pt x="19962" y="19619"/>
                    <a:pt x="19962" y="19619"/>
                    <a:pt x="19962" y="19619"/>
                  </a:cubicBezTo>
                  <a:cubicBezTo>
                    <a:pt x="19981" y="19600"/>
                    <a:pt x="19981" y="19600"/>
                    <a:pt x="19981" y="19600"/>
                  </a:cubicBezTo>
                  <a:cubicBezTo>
                    <a:pt x="19981" y="19562"/>
                    <a:pt x="19981" y="19562"/>
                    <a:pt x="19981" y="19562"/>
                  </a:cubicBezTo>
                  <a:lnTo>
                    <a:pt x="19981" y="19542"/>
                  </a:lnTo>
                  <a:close/>
                  <a:moveTo>
                    <a:pt x="3066" y="12705"/>
                  </a:moveTo>
                  <a:lnTo>
                    <a:pt x="3066" y="12705"/>
                  </a:lnTo>
                  <a:cubicBezTo>
                    <a:pt x="3028" y="12742"/>
                    <a:pt x="3028" y="12742"/>
                    <a:pt x="3028" y="12742"/>
                  </a:cubicBezTo>
                  <a:cubicBezTo>
                    <a:pt x="3028" y="12761"/>
                    <a:pt x="3028" y="12761"/>
                    <a:pt x="3028" y="12761"/>
                  </a:cubicBezTo>
                  <a:cubicBezTo>
                    <a:pt x="3028" y="12781"/>
                    <a:pt x="3028" y="12781"/>
                    <a:pt x="3028" y="12781"/>
                  </a:cubicBezTo>
                  <a:cubicBezTo>
                    <a:pt x="3066" y="12761"/>
                    <a:pt x="3066" y="12761"/>
                    <a:pt x="3066" y="12761"/>
                  </a:cubicBezTo>
                  <a:cubicBezTo>
                    <a:pt x="3104" y="12723"/>
                    <a:pt x="3104" y="12723"/>
                    <a:pt x="3104" y="12723"/>
                  </a:cubicBezTo>
                  <a:cubicBezTo>
                    <a:pt x="3142" y="12685"/>
                    <a:pt x="3142" y="12685"/>
                    <a:pt x="3142" y="12685"/>
                  </a:cubicBezTo>
                  <a:cubicBezTo>
                    <a:pt x="3161" y="12666"/>
                    <a:pt x="3161" y="12666"/>
                    <a:pt x="3161" y="12666"/>
                  </a:cubicBezTo>
                  <a:cubicBezTo>
                    <a:pt x="3180" y="12666"/>
                    <a:pt x="3180" y="12666"/>
                    <a:pt x="3180" y="12666"/>
                  </a:cubicBezTo>
                  <a:cubicBezTo>
                    <a:pt x="3180" y="12647"/>
                    <a:pt x="3180" y="12647"/>
                    <a:pt x="3180" y="12647"/>
                  </a:cubicBezTo>
                  <a:cubicBezTo>
                    <a:pt x="3161" y="12628"/>
                    <a:pt x="3161" y="12628"/>
                    <a:pt x="3161" y="12628"/>
                  </a:cubicBezTo>
                  <a:cubicBezTo>
                    <a:pt x="3142" y="12590"/>
                    <a:pt x="3142" y="12590"/>
                    <a:pt x="3142" y="12590"/>
                  </a:cubicBezTo>
                  <a:cubicBezTo>
                    <a:pt x="3123" y="12609"/>
                    <a:pt x="3123" y="12609"/>
                    <a:pt x="3123" y="12609"/>
                  </a:cubicBezTo>
                  <a:cubicBezTo>
                    <a:pt x="3104" y="12628"/>
                    <a:pt x="3104" y="12628"/>
                    <a:pt x="3104" y="12628"/>
                  </a:cubicBezTo>
                  <a:cubicBezTo>
                    <a:pt x="3104" y="12666"/>
                    <a:pt x="3104" y="12666"/>
                    <a:pt x="3104" y="12666"/>
                  </a:cubicBezTo>
                  <a:lnTo>
                    <a:pt x="3066" y="12705"/>
                  </a:lnTo>
                  <a:close/>
                  <a:moveTo>
                    <a:pt x="3485" y="12971"/>
                  </a:moveTo>
                  <a:lnTo>
                    <a:pt x="3485" y="12971"/>
                  </a:lnTo>
                  <a:cubicBezTo>
                    <a:pt x="3466" y="12952"/>
                    <a:pt x="3466" y="12952"/>
                    <a:pt x="3466" y="12952"/>
                  </a:cubicBezTo>
                  <a:cubicBezTo>
                    <a:pt x="3447" y="12971"/>
                    <a:pt x="3447" y="12971"/>
                    <a:pt x="3447" y="12971"/>
                  </a:cubicBezTo>
                  <a:cubicBezTo>
                    <a:pt x="3409" y="13009"/>
                    <a:pt x="3409" y="13009"/>
                    <a:pt x="3409" y="13009"/>
                  </a:cubicBezTo>
                  <a:cubicBezTo>
                    <a:pt x="3390" y="13028"/>
                    <a:pt x="3390" y="13028"/>
                    <a:pt x="3390" y="13028"/>
                  </a:cubicBezTo>
                  <a:cubicBezTo>
                    <a:pt x="3390" y="13047"/>
                    <a:pt x="3390" y="13047"/>
                    <a:pt x="3390" y="13047"/>
                  </a:cubicBezTo>
                  <a:cubicBezTo>
                    <a:pt x="3409" y="13047"/>
                    <a:pt x="3409" y="13047"/>
                    <a:pt x="3409" y="13047"/>
                  </a:cubicBezTo>
                  <a:cubicBezTo>
                    <a:pt x="3428" y="13047"/>
                    <a:pt x="3428" y="13047"/>
                    <a:pt x="3428" y="13047"/>
                  </a:cubicBezTo>
                  <a:cubicBezTo>
                    <a:pt x="3466" y="13028"/>
                    <a:pt x="3466" y="13028"/>
                    <a:pt x="3466" y="13028"/>
                  </a:cubicBezTo>
                  <a:cubicBezTo>
                    <a:pt x="3485" y="13009"/>
                    <a:pt x="3485" y="13009"/>
                    <a:pt x="3485" y="13009"/>
                  </a:cubicBezTo>
                  <a:cubicBezTo>
                    <a:pt x="3485" y="12990"/>
                    <a:pt x="3485" y="12990"/>
                    <a:pt x="3485" y="12990"/>
                  </a:cubicBezTo>
                  <a:cubicBezTo>
                    <a:pt x="3485" y="12971"/>
                    <a:pt x="3485" y="12971"/>
                    <a:pt x="3485" y="12971"/>
                  </a:cubicBezTo>
                  <a:close/>
                  <a:moveTo>
                    <a:pt x="37677" y="4457"/>
                  </a:moveTo>
                  <a:lnTo>
                    <a:pt x="37677" y="4457"/>
                  </a:lnTo>
                  <a:cubicBezTo>
                    <a:pt x="37582" y="4324"/>
                    <a:pt x="37582" y="4324"/>
                    <a:pt x="37582" y="4324"/>
                  </a:cubicBezTo>
                  <a:cubicBezTo>
                    <a:pt x="37582" y="4267"/>
                    <a:pt x="37582" y="4267"/>
                    <a:pt x="37582" y="4267"/>
                  </a:cubicBezTo>
                  <a:cubicBezTo>
                    <a:pt x="37506" y="4191"/>
                    <a:pt x="37506" y="4191"/>
                    <a:pt x="37506" y="4191"/>
                  </a:cubicBezTo>
                  <a:cubicBezTo>
                    <a:pt x="37429" y="4096"/>
                    <a:pt x="37429" y="4096"/>
                    <a:pt x="37429" y="4096"/>
                  </a:cubicBezTo>
                  <a:cubicBezTo>
                    <a:pt x="37410" y="4057"/>
                    <a:pt x="37410" y="4057"/>
                    <a:pt x="37410" y="4057"/>
                  </a:cubicBezTo>
                  <a:cubicBezTo>
                    <a:pt x="37277" y="3943"/>
                    <a:pt x="37277" y="3943"/>
                    <a:pt x="37277" y="3943"/>
                  </a:cubicBezTo>
                  <a:cubicBezTo>
                    <a:pt x="37220" y="3943"/>
                    <a:pt x="37220" y="3943"/>
                    <a:pt x="37220" y="3943"/>
                  </a:cubicBezTo>
                  <a:cubicBezTo>
                    <a:pt x="37143" y="3867"/>
                    <a:pt x="37143" y="3867"/>
                    <a:pt x="37143" y="3867"/>
                  </a:cubicBezTo>
                  <a:cubicBezTo>
                    <a:pt x="37067" y="3772"/>
                    <a:pt x="37067" y="3772"/>
                    <a:pt x="37067" y="3772"/>
                  </a:cubicBezTo>
                  <a:cubicBezTo>
                    <a:pt x="36915" y="3639"/>
                    <a:pt x="36915" y="3639"/>
                    <a:pt x="36915" y="3639"/>
                  </a:cubicBezTo>
                  <a:cubicBezTo>
                    <a:pt x="36858" y="3619"/>
                    <a:pt x="36858" y="3619"/>
                    <a:pt x="36858" y="3619"/>
                  </a:cubicBezTo>
                  <a:cubicBezTo>
                    <a:pt x="36781" y="3543"/>
                    <a:pt x="36781" y="3543"/>
                    <a:pt x="36781" y="3543"/>
                  </a:cubicBezTo>
                  <a:cubicBezTo>
                    <a:pt x="36705" y="3486"/>
                    <a:pt x="36705" y="3486"/>
                    <a:pt x="36705" y="3486"/>
                  </a:cubicBezTo>
                  <a:cubicBezTo>
                    <a:pt x="36591" y="3429"/>
                    <a:pt x="36591" y="3429"/>
                    <a:pt x="36591" y="3429"/>
                  </a:cubicBezTo>
                  <a:cubicBezTo>
                    <a:pt x="36534" y="3429"/>
                    <a:pt x="36534" y="3429"/>
                    <a:pt x="36534" y="3429"/>
                  </a:cubicBezTo>
                  <a:cubicBezTo>
                    <a:pt x="36477" y="3410"/>
                    <a:pt x="36477" y="3410"/>
                    <a:pt x="36477" y="3410"/>
                  </a:cubicBezTo>
                  <a:cubicBezTo>
                    <a:pt x="36363" y="3372"/>
                    <a:pt x="36363" y="3372"/>
                    <a:pt x="36363" y="3372"/>
                  </a:cubicBezTo>
                  <a:cubicBezTo>
                    <a:pt x="36153" y="3296"/>
                    <a:pt x="36153" y="3296"/>
                    <a:pt x="36153" y="3296"/>
                  </a:cubicBezTo>
                  <a:cubicBezTo>
                    <a:pt x="36039" y="3219"/>
                    <a:pt x="36039" y="3219"/>
                    <a:pt x="36039" y="3219"/>
                  </a:cubicBezTo>
                  <a:cubicBezTo>
                    <a:pt x="35887" y="3143"/>
                    <a:pt x="35887" y="3143"/>
                    <a:pt x="35887" y="3143"/>
                  </a:cubicBezTo>
                  <a:cubicBezTo>
                    <a:pt x="35829" y="3143"/>
                    <a:pt x="35829" y="3143"/>
                    <a:pt x="35829" y="3143"/>
                  </a:cubicBezTo>
                  <a:cubicBezTo>
                    <a:pt x="35753" y="3143"/>
                    <a:pt x="35753" y="3143"/>
                    <a:pt x="35753" y="3143"/>
                  </a:cubicBezTo>
                  <a:cubicBezTo>
                    <a:pt x="35620" y="3067"/>
                    <a:pt x="35620" y="3067"/>
                    <a:pt x="35620" y="3067"/>
                  </a:cubicBezTo>
                  <a:cubicBezTo>
                    <a:pt x="35543" y="3067"/>
                    <a:pt x="35543" y="3067"/>
                    <a:pt x="35543" y="3067"/>
                  </a:cubicBezTo>
                  <a:cubicBezTo>
                    <a:pt x="35391" y="3105"/>
                    <a:pt x="35391" y="3105"/>
                    <a:pt x="35391" y="3105"/>
                  </a:cubicBezTo>
                  <a:cubicBezTo>
                    <a:pt x="35372" y="3219"/>
                    <a:pt x="35372" y="3219"/>
                    <a:pt x="35372" y="3219"/>
                  </a:cubicBezTo>
                  <a:cubicBezTo>
                    <a:pt x="35353" y="3258"/>
                    <a:pt x="35353" y="3258"/>
                    <a:pt x="35353" y="3258"/>
                  </a:cubicBezTo>
                  <a:cubicBezTo>
                    <a:pt x="35144" y="3334"/>
                    <a:pt x="35144" y="3334"/>
                    <a:pt x="35144" y="3334"/>
                  </a:cubicBezTo>
                  <a:cubicBezTo>
                    <a:pt x="35105" y="3334"/>
                    <a:pt x="35105" y="3334"/>
                    <a:pt x="35105" y="3334"/>
                  </a:cubicBezTo>
                  <a:cubicBezTo>
                    <a:pt x="34991" y="3314"/>
                    <a:pt x="34991" y="3314"/>
                    <a:pt x="34991" y="3314"/>
                  </a:cubicBezTo>
                  <a:cubicBezTo>
                    <a:pt x="34915" y="3238"/>
                    <a:pt x="34915" y="3238"/>
                    <a:pt x="34915" y="3238"/>
                  </a:cubicBezTo>
                  <a:cubicBezTo>
                    <a:pt x="34667" y="3258"/>
                    <a:pt x="34667" y="3258"/>
                    <a:pt x="34667" y="3258"/>
                  </a:cubicBezTo>
                  <a:cubicBezTo>
                    <a:pt x="34610" y="3162"/>
                    <a:pt x="34610" y="3162"/>
                    <a:pt x="34610" y="3162"/>
                  </a:cubicBezTo>
                  <a:cubicBezTo>
                    <a:pt x="34591" y="3143"/>
                    <a:pt x="34591" y="3143"/>
                    <a:pt x="34591" y="3143"/>
                  </a:cubicBezTo>
                  <a:cubicBezTo>
                    <a:pt x="34419" y="3067"/>
                    <a:pt x="34419" y="3067"/>
                    <a:pt x="34419" y="3067"/>
                  </a:cubicBezTo>
                  <a:cubicBezTo>
                    <a:pt x="34400" y="3143"/>
                    <a:pt x="34400" y="3143"/>
                    <a:pt x="34400" y="3143"/>
                  </a:cubicBezTo>
                  <a:cubicBezTo>
                    <a:pt x="34439" y="3258"/>
                    <a:pt x="34439" y="3258"/>
                    <a:pt x="34439" y="3258"/>
                  </a:cubicBezTo>
                  <a:cubicBezTo>
                    <a:pt x="34382" y="3314"/>
                    <a:pt x="34382" y="3314"/>
                    <a:pt x="34382" y="3314"/>
                  </a:cubicBezTo>
                  <a:cubicBezTo>
                    <a:pt x="34286" y="3410"/>
                    <a:pt x="34286" y="3410"/>
                    <a:pt x="34286" y="3410"/>
                  </a:cubicBezTo>
                  <a:cubicBezTo>
                    <a:pt x="34134" y="3524"/>
                    <a:pt x="34134" y="3524"/>
                    <a:pt x="34134" y="3524"/>
                  </a:cubicBezTo>
                  <a:cubicBezTo>
                    <a:pt x="34096" y="3600"/>
                    <a:pt x="34096" y="3600"/>
                    <a:pt x="34096" y="3600"/>
                  </a:cubicBezTo>
                  <a:cubicBezTo>
                    <a:pt x="34001" y="3619"/>
                    <a:pt x="34001" y="3619"/>
                    <a:pt x="34001" y="3619"/>
                  </a:cubicBezTo>
                  <a:cubicBezTo>
                    <a:pt x="33924" y="3639"/>
                    <a:pt x="33924" y="3639"/>
                    <a:pt x="33924" y="3639"/>
                  </a:cubicBezTo>
                  <a:cubicBezTo>
                    <a:pt x="33867" y="3600"/>
                    <a:pt x="33867" y="3600"/>
                    <a:pt x="33867" y="3600"/>
                  </a:cubicBezTo>
                  <a:cubicBezTo>
                    <a:pt x="33639" y="3639"/>
                    <a:pt x="33639" y="3639"/>
                    <a:pt x="33639" y="3639"/>
                  </a:cubicBezTo>
                  <a:cubicBezTo>
                    <a:pt x="33581" y="3639"/>
                    <a:pt x="33581" y="3639"/>
                    <a:pt x="33581" y="3639"/>
                  </a:cubicBezTo>
                  <a:cubicBezTo>
                    <a:pt x="33525" y="3639"/>
                    <a:pt x="33525" y="3639"/>
                    <a:pt x="33525" y="3639"/>
                  </a:cubicBezTo>
                  <a:cubicBezTo>
                    <a:pt x="33505" y="3562"/>
                    <a:pt x="33505" y="3562"/>
                    <a:pt x="33505" y="3562"/>
                  </a:cubicBezTo>
                  <a:cubicBezTo>
                    <a:pt x="33410" y="3543"/>
                    <a:pt x="33410" y="3543"/>
                    <a:pt x="33410" y="3543"/>
                  </a:cubicBezTo>
                  <a:cubicBezTo>
                    <a:pt x="33296" y="3658"/>
                    <a:pt x="33296" y="3658"/>
                    <a:pt x="33296" y="3658"/>
                  </a:cubicBezTo>
                  <a:cubicBezTo>
                    <a:pt x="33296" y="3734"/>
                    <a:pt x="33296" y="3734"/>
                    <a:pt x="33296" y="3734"/>
                  </a:cubicBezTo>
                  <a:cubicBezTo>
                    <a:pt x="33315" y="3772"/>
                    <a:pt x="33315" y="3772"/>
                    <a:pt x="33315" y="3772"/>
                  </a:cubicBezTo>
                  <a:cubicBezTo>
                    <a:pt x="33334" y="3867"/>
                    <a:pt x="33334" y="3867"/>
                    <a:pt x="33334" y="3867"/>
                  </a:cubicBezTo>
                  <a:cubicBezTo>
                    <a:pt x="33353" y="4000"/>
                    <a:pt x="33353" y="4000"/>
                    <a:pt x="33353" y="4000"/>
                  </a:cubicBezTo>
                  <a:cubicBezTo>
                    <a:pt x="33391" y="4115"/>
                    <a:pt x="33391" y="4115"/>
                    <a:pt x="33391" y="4115"/>
                  </a:cubicBezTo>
                  <a:cubicBezTo>
                    <a:pt x="33467" y="4286"/>
                    <a:pt x="33467" y="4286"/>
                    <a:pt x="33467" y="4286"/>
                  </a:cubicBezTo>
                  <a:cubicBezTo>
                    <a:pt x="33525" y="4381"/>
                    <a:pt x="33525" y="4381"/>
                    <a:pt x="33525" y="4381"/>
                  </a:cubicBezTo>
                  <a:cubicBezTo>
                    <a:pt x="33525" y="4477"/>
                    <a:pt x="33525" y="4477"/>
                    <a:pt x="33525" y="4477"/>
                  </a:cubicBezTo>
                  <a:cubicBezTo>
                    <a:pt x="33486" y="4496"/>
                    <a:pt x="33486" y="4496"/>
                    <a:pt x="33486" y="4496"/>
                  </a:cubicBezTo>
                  <a:cubicBezTo>
                    <a:pt x="33467" y="4610"/>
                    <a:pt x="33467" y="4610"/>
                    <a:pt x="33467" y="4610"/>
                  </a:cubicBezTo>
                  <a:cubicBezTo>
                    <a:pt x="33391" y="4705"/>
                    <a:pt x="33391" y="4705"/>
                    <a:pt x="33391" y="4705"/>
                  </a:cubicBezTo>
                  <a:cubicBezTo>
                    <a:pt x="33315" y="4838"/>
                    <a:pt x="33315" y="4838"/>
                    <a:pt x="33315" y="4838"/>
                  </a:cubicBezTo>
                  <a:cubicBezTo>
                    <a:pt x="33296" y="4953"/>
                    <a:pt x="33296" y="4953"/>
                    <a:pt x="33296" y="4953"/>
                  </a:cubicBezTo>
                  <a:cubicBezTo>
                    <a:pt x="33353" y="5048"/>
                    <a:pt x="33353" y="5048"/>
                    <a:pt x="33353" y="5048"/>
                  </a:cubicBezTo>
                  <a:cubicBezTo>
                    <a:pt x="33353" y="5086"/>
                    <a:pt x="33353" y="5086"/>
                    <a:pt x="33353" y="5086"/>
                  </a:cubicBezTo>
                  <a:cubicBezTo>
                    <a:pt x="33448" y="5163"/>
                    <a:pt x="33448" y="5163"/>
                    <a:pt x="33448" y="5163"/>
                  </a:cubicBezTo>
                  <a:cubicBezTo>
                    <a:pt x="33581" y="5258"/>
                    <a:pt x="33581" y="5258"/>
                    <a:pt x="33581" y="5258"/>
                  </a:cubicBezTo>
                  <a:cubicBezTo>
                    <a:pt x="33715" y="5334"/>
                    <a:pt x="33715" y="5334"/>
                    <a:pt x="33715" y="5334"/>
                  </a:cubicBezTo>
                  <a:cubicBezTo>
                    <a:pt x="33810" y="5353"/>
                    <a:pt x="33810" y="5353"/>
                    <a:pt x="33810" y="5353"/>
                  </a:cubicBezTo>
                  <a:cubicBezTo>
                    <a:pt x="33829" y="5391"/>
                    <a:pt x="33829" y="5391"/>
                    <a:pt x="33829" y="5391"/>
                  </a:cubicBezTo>
                  <a:cubicBezTo>
                    <a:pt x="33886" y="5448"/>
                    <a:pt x="33886" y="5448"/>
                    <a:pt x="33886" y="5448"/>
                  </a:cubicBezTo>
                  <a:cubicBezTo>
                    <a:pt x="34001" y="5543"/>
                    <a:pt x="34001" y="5543"/>
                    <a:pt x="34001" y="5543"/>
                  </a:cubicBezTo>
                  <a:cubicBezTo>
                    <a:pt x="34038" y="5676"/>
                    <a:pt x="34038" y="5676"/>
                    <a:pt x="34038" y="5676"/>
                  </a:cubicBezTo>
                  <a:cubicBezTo>
                    <a:pt x="34115" y="5867"/>
                    <a:pt x="34115" y="5867"/>
                    <a:pt x="34115" y="5867"/>
                  </a:cubicBezTo>
                  <a:cubicBezTo>
                    <a:pt x="34229" y="5886"/>
                    <a:pt x="34229" y="5886"/>
                    <a:pt x="34229" y="5886"/>
                  </a:cubicBezTo>
                  <a:cubicBezTo>
                    <a:pt x="34324" y="5886"/>
                    <a:pt x="34324" y="5886"/>
                    <a:pt x="34324" y="5886"/>
                  </a:cubicBezTo>
                  <a:cubicBezTo>
                    <a:pt x="34382" y="5924"/>
                    <a:pt x="34382" y="5924"/>
                    <a:pt x="34382" y="5924"/>
                  </a:cubicBezTo>
                  <a:cubicBezTo>
                    <a:pt x="34419" y="5943"/>
                    <a:pt x="34419" y="5943"/>
                    <a:pt x="34419" y="5943"/>
                  </a:cubicBezTo>
                  <a:cubicBezTo>
                    <a:pt x="34477" y="5962"/>
                    <a:pt x="34477" y="5962"/>
                    <a:pt x="34477" y="5962"/>
                  </a:cubicBezTo>
                  <a:cubicBezTo>
                    <a:pt x="34553" y="5962"/>
                    <a:pt x="34553" y="5962"/>
                    <a:pt x="34553" y="5962"/>
                  </a:cubicBezTo>
                  <a:cubicBezTo>
                    <a:pt x="34610" y="5981"/>
                    <a:pt x="34610" y="5981"/>
                    <a:pt x="34610" y="5981"/>
                  </a:cubicBezTo>
                  <a:cubicBezTo>
                    <a:pt x="34648" y="5981"/>
                    <a:pt x="34648" y="5981"/>
                    <a:pt x="34648" y="5981"/>
                  </a:cubicBezTo>
                  <a:cubicBezTo>
                    <a:pt x="34705" y="6020"/>
                    <a:pt x="34705" y="6020"/>
                    <a:pt x="34705" y="6020"/>
                  </a:cubicBezTo>
                  <a:cubicBezTo>
                    <a:pt x="34781" y="6038"/>
                    <a:pt x="34781" y="6038"/>
                    <a:pt x="34781" y="6038"/>
                  </a:cubicBezTo>
                  <a:cubicBezTo>
                    <a:pt x="34820" y="6020"/>
                    <a:pt x="34820" y="6020"/>
                    <a:pt x="34820" y="6020"/>
                  </a:cubicBezTo>
                  <a:cubicBezTo>
                    <a:pt x="34858" y="5981"/>
                    <a:pt x="34858" y="5981"/>
                    <a:pt x="34858" y="5981"/>
                  </a:cubicBezTo>
                  <a:cubicBezTo>
                    <a:pt x="34877" y="5981"/>
                    <a:pt x="34877" y="5981"/>
                    <a:pt x="34877" y="5981"/>
                  </a:cubicBezTo>
                  <a:cubicBezTo>
                    <a:pt x="34934" y="5943"/>
                    <a:pt x="34934" y="5943"/>
                    <a:pt x="34934" y="5943"/>
                  </a:cubicBezTo>
                  <a:cubicBezTo>
                    <a:pt x="34934" y="5924"/>
                    <a:pt x="34934" y="5924"/>
                    <a:pt x="34934" y="5924"/>
                  </a:cubicBezTo>
                  <a:cubicBezTo>
                    <a:pt x="34972" y="5905"/>
                    <a:pt x="34972" y="5905"/>
                    <a:pt x="34972" y="5905"/>
                  </a:cubicBezTo>
                  <a:cubicBezTo>
                    <a:pt x="35029" y="5867"/>
                    <a:pt x="35029" y="5867"/>
                    <a:pt x="35029" y="5867"/>
                  </a:cubicBezTo>
                  <a:cubicBezTo>
                    <a:pt x="35067" y="5867"/>
                    <a:pt x="35067" y="5867"/>
                    <a:pt x="35067" y="5867"/>
                  </a:cubicBezTo>
                  <a:cubicBezTo>
                    <a:pt x="35105" y="5848"/>
                    <a:pt x="35105" y="5848"/>
                    <a:pt x="35105" y="5848"/>
                  </a:cubicBezTo>
                  <a:cubicBezTo>
                    <a:pt x="35125" y="5848"/>
                    <a:pt x="35125" y="5848"/>
                    <a:pt x="35125" y="5848"/>
                  </a:cubicBezTo>
                  <a:cubicBezTo>
                    <a:pt x="35181" y="5829"/>
                    <a:pt x="35181" y="5829"/>
                    <a:pt x="35181" y="5829"/>
                  </a:cubicBezTo>
                  <a:cubicBezTo>
                    <a:pt x="35220" y="5791"/>
                    <a:pt x="35220" y="5791"/>
                    <a:pt x="35220" y="5791"/>
                  </a:cubicBezTo>
                  <a:cubicBezTo>
                    <a:pt x="35277" y="5753"/>
                    <a:pt x="35277" y="5753"/>
                    <a:pt x="35277" y="5753"/>
                  </a:cubicBezTo>
                  <a:cubicBezTo>
                    <a:pt x="35353" y="5753"/>
                    <a:pt x="35353" y="5753"/>
                    <a:pt x="35353" y="5753"/>
                  </a:cubicBezTo>
                  <a:cubicBezTo>
                    <a:pt x="35429" y="5772"/>
                    <a:pt x="35429" y="5772"/>
                    <a:pt x="35429" y="5772"/>
                  </a:cubicBezTo>
                  <a:cubicBezTo>
                    <a:pt x="35506" y="5791"/>
                    <a:pt x="35506" y="5791"/>
                    <a:pt x="35506" y="5791"/>
                  </a:cubicBezTo>
                  <a:cubicBezTo>
                    <a:pt x="35582" y="5791"/>
                    <a:pt x="35582" y="5791"/>
                    <a:pt x="35582" y="5791"/>
                  </a:cubicBezTo>
                  <a:cubicBezTo>
                    <a:pt x="35658" y="5772"/>
                    <a:pt x="35658" y="5772"/>
                    <a:pt x="35658" y="5772"/>
                  </a:cubicBezTo>
                  <a:cubicBezTo>
                    <a:pt x="35734" y="5753"/>
                    <a:pt x="35734" y="5753"/>
                    <a:pt x="35734" y="5753"/>
                  </a:cubicBezTo>
                  <a:cubicBezTo>
                    <a:pt x="35791" y="5734"/>
                    <a:pt x="35791" y="5734"/>
                    <a:pt x="35791" y="5734"/>
                  </a:cubicBezTo>
                  <a:cubicBezTo>
                    <a:pt x="35810" y="5734"/>
                    <a:pt x="35810" y="5734"/>
                    <a:pt x="35810" y="5734"/>
                  </a:cubicBezTo>
                  <a:cubicBezTo>
                    <a:pt x="35810" y="5753"/>
                    <a:pt x="35810" y="5753"/>
                    <a:pt x="35810" y="5753"/>
                  </a:cubicBezTo>
                  <a:cubicBezTo>
                    <a:pt x="35791" y="5791"/>
                    <a:pt x="35791" y="5791"/>
                    <a:pt x="35791" y="5791"/>
                  </a:cubicBezTo>
                  <a:cubicBezTo>
                    <a:pt x="35734" y="5829"/>
                    <a:pt x="35734" y="5829"/>
                    <a:pt x="35734" y="5829"/>
                  </a:cubicBezTo>
                  <a:cubicBezTo>
                    <a:pt x="35658" y="5848"/>
                    <a:pt x="35658" y="5848"/>
                    <a:pt x="35658" y="5848"/>
                  </a:cubicBezTo>
                  <a:cubicBezTo>
                    <a:pt x="35582" y="5867"/>
                    <a:pt x="35582" y="5867"/>
                    <a:pt x="35582" y="5867"/>
                  </a:cubicBezTo>
                  <a:cubicBezTo>
                    <a:pt x="35506" y="5867"/>
                    <a:pt x="35506" y="5867"/>
                    <a:pt x="35506" y="5867"/>
                  </a:cubicBezTo>
                  <a:cubicBezTo>
                    <a:pt x="35429" y="5829"/>
                    <a:pt x="35429" y="5829"/>
                    <a:pt x="35429" y="5829"/>
                  </a:cubicBezTo>
                  <a:cubicBezTo>
                    <a:pt x="35353" y="5829"/>
                    <a:pt x="35353" y="5829"/>
                    <a:pt x="35353" y="5829"/>
                  </a:cubicBezTo>
                  <a:cubicBezTo>
                    <a:pt x="35277" y="5810"/>
                    <a:pt x="35277" y="5810"/>
                    <a:pt x="35277" y="5810"/>
                  </a:cubicBezTo>
                  <a:cubicBezTo>
                    <a:pt x="35220" y="5848"/>
                    <a:pt x="35220" y="5848"/>
                    <a:pt x="35220" y="5848"/>
                  </a:cubicBezTo>
                  <a:cubicBezTo>
                    <a:pt x="35181" y="5886"/>
                    <a:pt x="35181" y="5886"/>
                    <a:pt x="35181" y="5886"/>
                  </a:cubicBezTo>
                  <a:cubicBezTo>
                    <a:pt x="35125" y="5924"/>
                    <a:pt x="35125" y="5924"/>
                    <a:pt x="35125" y="5924"/>
                  </a:cubicBezTo>
                  <a:cubicBezTo>
                    <a:pt x="35105" y="5905"/>
                    <a:pt x="35105" y="5905"/>
                    <a:pt x="35105" y="5905"/>
                  </a:cubicBezTo>
                  <a:cubicBezTo>
                    <a:pt x="35067" y="5924"/>
                    <a:pt x="35067" y="5924"/>
                    <a:pt x="35067" y="5924"/>
                  </a:cubicBezTo>
                  <a:cubicBezTo>
                    <a:pt x="35029" y="5943"/>
                    <a:pt x="35029" y="5943"/>
                    <a:pt x="35029" y="5943"/>
                  </a:cubicBezTo>
                  <a:cubicBezTo>
                    <a:pt x="34972" y="5981"/>
                    <a:pt x="34972" y="5981"/>
                    <a:pt x="34972" y="5981"/>
                  </a:cubicBezTo>
                  <a:cubicBezTo>
                    <a:pt x="34934" y="6001"/>
                    <a:pt x="34934" y="6001"/>
                    <a:pt x="34934" y="6001"/>
                  </a:cubicBezTo>
                  <a:cubicBezTo>
                    <a:pt x="34877" y="6057"/>
                    <a:pt x="34877" y="6057"/>
                    <a:pt x="34877" y="6057"/>
                  </a:cubicBezTo>
                  <a:cubicBezTo>
                    <a:pt x="34858" y="6057"/>
                    <a:pt x="34858" y="6057"/>
                    <a:pt x="34858" y="6057"/>
                  </a:cubicBezTo>
                  <a:cubicBezTo>
                    <a:pt x="34820" y="6096"/>
                    <a:pt x="34820" y="6096"/>
                    <a:pt x="34820" y="6096"/>
                  </a:cubicBezTo>
                  <a:cubicBezTo>
                    <a:pt x="34781" y="6096"/>
                    <a:pt x="34781" y="6096"/>
                    <a:pt x="34781" y="6096"/>
                  </a:cubicBezTo>
                  <a:cubicBezTo>
                    <a:pt x="34705" y="6096"/>
                    <a:pt x="34705" y="6096"/>
                    <a:pt x="34705" y="6096"/>
                  </a:cubicBezTo>
                  <a:cubicBezTo>
                    <a:pt x="34648" y="6057"/>
                    <a:pt x="34648" y="6057"/>
                    <a:pt x="34648" y="6057"/>
                  </a:cubicBezTo>
                  <a:cubicBezTo>
                    <a:pt x="34610" y="6057"/>
                    <a:pt x="34610" y="6057"/>
                    <a:pt x="34610" y="6057"/>
                  </a:cubicBezTo>
                  <a:cubicBezTo>
                    <a:pt x="34553" y="6038"/>
                    <a:pt x="34553" y="6038"/>
                    <a:pt x="34553" y="6038"/>
                  </a:cubicBezTo>
                  <a:cubicBezTo>
                    <a:pt x="34477" y="6038"/>
                    <a:pt x="34477" y="6038"/>
                    <a:pt x="34477" y="6038"/>
                  </a:cubicBezTo>
                  <a:cubicBezTo>
                    <a:pt x="34419" y="6020"/>
                    <a:pt x="34419" y="6020"/>
                    <a:pt x="34419" y="6020"/>
                  </a:cubicBezTo>
                  <a:cubicBezTo>
                    <a:pt x="34382" y="5981"/>
                    <a:pt x="34382" y="5981"/>
                    <a:pt x="34382" y="5981"/>
                  </a:cubicBezTo>
                  <a:cubicBezTo>
                    <a:pt x="34324" y="5962"/>
                    <a:pt x="34324" y="5962"/>
                    <a:pt x="34324" y="5962"/>
                  </a:cubicBezTo>
                  <a:cubicBezTo>
                    <a:pt x="34191" y="5962"/>
                    <a:pt x="34191" y="5962"/>
                    <a:pt x="34191" y="5962"/>
                  </a:cubicBezTo>
                  <a:cubicBezTo>
                    <a:pt x="34286" y="6038"/>
                    <a:pt x="34286" y="6038"/>
                    <a:pt x="34286" y="6038"/>
                  </a:cubicBezTo>
                  <a:cubicBezTo>
                    <a:pt x="34305" y="6077"/>
                    <a:pt x="34305" y="6077"/>
                    <a:pt x="34305" y="6077"/>
                  </a:cubicBezTo>
                  <a:cubicBezTo>
                    <a:pt x="34343" y="6153"/>
                    <a:pt x="34343" y="6153"/>
                    <a:pt x="34343" y="6153"/>
                  </a:cubicBezTo>
                  <a:cubicBezTo>
                    <a:pt x="34419" y="6229"/>
                    <a:pt x="34419" y="6229"/>
                    <a:pt x="34419" y="6229"/>
                  </a:cubicBezTo>
                  <a:cubicBezTo>
                    <a:pt x="34496" y="6324"/>
                    <a:pt x="34496" y="6324"/>
                    <a:pt x="34496" y="6324"/>
                  </a:cubicBezTo>
                  <a:cubicBezTo>
                    <a:pt x="34553" y="6419"/>
                    <a:pt x="34553" y="6419"/>
                    <a:pt x="34553" y="6419"/>
                  </a:cubicBezTo>
                  <a:cubicBezTo>
                    <a:pt x="34591" y="6458"/>
                    <a:pt x="34591" y="6458"/>
                    <a:pt x="34591" y="6458"/>
                  </a:cubicBezTo>
                  <a:cubicBezTo>
                    <a:pt x="34629" y="6496"/>
                    <a:pt x="34629" y="6496"/>
                    <a:pt x="34629" y="6496"/>
                  </a:cubicBezTo>
                  <a:cubicBezTo>
                    <a:pt x="34667" y="6572"/>
                    <a:pt x="34667" y="6572"/>
                    <a:pt x="34667" y="6572"/>
                  </a:cubicBezTo>
                  <a:cubicBezTo>
                    <a:pt x="34724" y="6648"/>
                    <a:pt x="34724" y="6648"/>
                    <a:pt x="34724" y="6648"/>
                  </a:cubicBezTo>
                  <a:cubicBezTo>
                    <a:pt x="34800" y="6781"/>
                    <a:pt x="34800" y="6781"/>
                    <a:pt x="34800" y="6781"/>
                  </a:cubicBezTo>
                  <a:cubicBezTo>
                    <a:pt x="34858" y="6781"/>
                    <a:pt x="34858" y="6781"/>
                    <a:pt x="34858" y="6781"/>
                  </a:cubicBezTo>
                  <a:cubicBezTo>
                    <a:pt x="34896" y="6877"/>
                    <a:pt x="34896" y="6877"/>
                    <a:pt x="34896" y="6877"/>
                  </a:cubicBezTo>
                  <a:cubicBezTo>
                    <a:pt x="34915" y="6934"/>
                    <a:pt x="34915" y="6934"/>
                    <a:pt x="34915" y="6934"/>
                  </a:cubicBezTo>
                  <a:cubicBezTo>
                    <a:pt x="34972" y="6972"/>
                    <a:pt x="34972" y="6972"/>
                    <a:pt x="34972" y="6972"/>
                  </a:cubicBezTo>
                  <a:cubicBezTo>
                    <a:pt x="34991" y="7010"/>
                    <a:pt x="34991" y="7010"/>
                    <a:pt x="34991" y="7010"/>
                  </a:cubicBezTo>
                  <a:cubicBezTo>
                    <a:pt x="34991" y="7067"/>
                    <a:pt x="34991" y="7067"/>
                    <a:pt x="34991" y="7067"/>
                  </a:cubicBezTo>
                  <a:cubicBezTo>
                    <a:pt x="34972" y="7353"/>
                    <a:pt x="34972" y="7353"/>
                    <a:pt x="34972" y="7353"/>
                  </a:cubicBezTo>
                  <a:cubicBezTo>
                    <a:pt x="35048" y="7410"/>
                    <a:pt x="35048" y="7410"/>
                    <a:pt x="35048" y="7410"/>
                  </a:cubicBezTo>
                  <a:cubicBezTo>
                    <a:pt x="35086" y="7410"/>
                    <a:pt x="35086" y="7410"/>
                    <a:pt x="35086" y="7410"/>
                  </a:cubicBezTo>
                  <a:cubicBezTo>
                    <a:pt x="35162" y="7429"/>
                    <a:pt x="35162" y="7429"/>
                    <a:pt x="35162" y="7429"/>
                  </a:cubicBezTo>
                  <a:cubicBezTo>
                    <a:pt x="35220" y="7429"/>
                    <a:pt x="35220" y="7429"/>
                    <a:pt x="35220" y="7429"/>
                  </a:cubicBezTo>
                  <a:cubicBezTo>
                    <a:pt x="35296" y="7391"/>
                    <a:pt x="35296" y="7391"/>
                    <a:pt x="35296" y="7391"/>
                  </a:cubicBezTo>
                  <a:cubicBezTo>
                    <a:pt x="35391" y="7353"/>
                    <a:pt x="35391" y="7353"/>
                    <a:pt x="35391" y="7353"/>
                  </a:cubicBezTo>
                  <a:cubicBezTo>
                    <a:pt x="35467" y="7296"/>
                    <a:pt x="35467" y="7296"/>
                    <a:pt x="35467" y="7296"/>
                  </a:cubicBezTo>
                  <a:cubicBezTo>
                    <a:pt x="35543" y="7258"/>
                    <a:pt x="35543" y="7258"/>
                    <a:pt x="35543" y="7258"/>
                  </a:cubicBezTo>
                  <a:cubicBezTo>
                    <a:pt x="35638" y="7220"/>
                    <a:pt x="35638" y="7220"/>
                    <a:pt x="35638" y="7220"/>
                  </a:cubicBezTo>
                  <a:cubicBezTo>
                    <a:pt x="35753" y="7200"/>
                    <a:pt x="35753" y="7200"/>
                    <a:pt x="35753" y="7200"/>
                  </a:cubicBezTo>
                  <a:cubicBezTo>
                    <a:pt x="36058" y="7048"/>
                    <a:pt x="36058" y="7048"/>
                    <a:pt x="36058" y="7048"/>
                  </a:cubicBezTo>
                  <a:cubicBezTo>
                    <a:pt x="36248" y="6991"/>
                    <a:pt x="36248" y="6991"/>
                    <a:pt x="36248" y="6991"/>
                  </a:cubicBezTo>
                  <a:cubicBezTo>
                    <a:pt x="36400" y="6915"/>
                    <a:pt x="36400" y="6915"/>
                    <a:pt x="36400" y="6915"/>
                  </a:cubicBezTo>
                  <a:cubicBezTo>
                    <a:pt x="36515" y="6858"/>
                    <a:pt x="36515" y="6858"/>
                    <a:pt x="36515" y="6858"/>
                  </a:cubicBezTo>
                  <a:cubicBezTo>
                    <a:pt x="36591" y="6819"/>
                    <a:pt x="36591" y="6819"/>
                    <a:pt x="36591" y="6819"/>
                  </a:cubicBezTo>
                  <a:cubicBezTo>
                    <a:pt x="36705" y="6781"/>
                    <a:pt x="36705" y="6781"/>
                    <a:pt x="36705" y="6781"/>
                  </a:cubicBezTo>
                  <a:cubicBezTo>
                    <a:pt x="36839" y="6724"/>
                    <a:pt x="36839" y="6724"/>
                    <a:pt x="36839" y="6724"/>
                  </a:cubicBezTo>
                  <a:cubicBezTo>
                    <a:pt x="36991" y="6667"/>
                    <a:pt x="36991" y="6667"/>
                    <a:pt x="36991" y="6667"/>
                  </a:cubicBezTo>
                  <a:cubicBezTo>
                    <a:pt x="37315" y="6534"/>
                    <a:pt x="37315" y="6534"/>
                    <a:pt x="37315" y="6534"/>
                  </a:cubicBezTo>
                  <a:cubicBezTo>
                    <a:pt x="37315" y="6477"/>
                    <a:pt x="37315" y="6477"/>
                    <a:pt x="37315" y="6477"/>
                  </a:cubicBezTo>
                  <a:cubicBezTo>
                    <a:pt x="37353" y="6248"/>
                    <a:pt x="37353" y="6248"/>
                    <a:pt x="37353" y="6248"/>
                  </a:cubicBezTo>
                  <a:cubicBezTo>
                    <a:pt x="37372" y="6153"/>
                    <a:pt x="37372" y="6153"/>
                    <a:pt x="37372" y="6153"/>
                  </a:cubicBezTo>
                  <a:cubicBezTo>
                    <a:pt x="37372" y="6057"/>
                    <a:pt x="37372" y="6057"/>
                    <a:pt x="37372" y="6057"/>
                  </a:cubicBezTo>
                  <a:cubicBezTo>
                    <a:pt x="37448" y="6001"/>
                    <a:pt x="37448" y="6001"/>
                    <a:pt x="37448" y="6001"/>
                  </a:cubicBezTo>
                  <a:cubicBezTo>
                    <a:pt x="37429" y="5886"/>
                    <a:pt x="37429" y="5886"/>
                    <a:pt x="37429" y="5886"/>
                  </a:cubicBezTo>
                  <a:cubicBezTo>
                    <a:pt x="37448" y="5867"/>
                    <a:pt x="37448" y="5867"/>
                    <a:pt x="37448" y="5867"/>
                  </a:cubicBezTo>
                  <a:cubicBezTo>
                    <a:pt x="37448" y="5848"/>
                    <a:pt x="37448" y="5848"/>
                    <a:pt x="37448" y="5848"/>
                  </a:cubicBezTo>
                  <a:cubicBezTo>
                    <a:pt x="37467" y="5772"/>
                    <a:pt x="37467" y="5772"/>
                    <a:pt x="37467" y="5772"/>
                  </a:cubicBezTo>
                  <a:cubicBezTo>
                    <a:pt x="37487" y="5696"/>
                    <a:pt x="37487" y="5696"/>
                    <a:pt x="37487" y="5696"/>
                  </a:cubicBezTo>
                  <a:cubicBezTo>
                    <a:pt x="37487" y="5639"/>
                    <a:pt x="37487" y="5639"/>
                    <a:pt x="37487" y="5639"/>
                  </a:cubicBezTo>
                  <a:cubicBezTo>
                    <a:pt x="37524" y="5620"/>
                    <a:pt x="37524" y="5620"/>
                    <a:pt x="37524" y="5620"/>
                  </a:cubicBezTo>
                  <a:cubicBezTo>
                    <a:pt x="37543" y="5543"/>
                    <a:pt x="37543" y="5543"/>
                    <a:pt x="37543" y="5543"/>
                  </a:cubicBezTo>
                  <a:cubicBezTo>
                    <a:pt x="37524" y="5486"/>
                    <a:pt x="37524" y="5486"/>
                    <a:pt x="37524" y="5486"/>
                  </a:cubicBezTo>
                  <a:cubicBezTo>
                    <a:pt x="37563" y="5429"/>
                    <a:pt x="37563" y="5429"/>
                    <a:pt x="37563" y="5429"/>
                  </a:cubicBezTo>
                  <a:cubicBezTo>
                    <a:pt x="37563" y="5353"/>
                    <a:pt x="37563" y="5353"/>
                    <a:pt x="37563" y="5353"/>
                  </a:cubicBezTo>
                  <a:cubicBezTo>
                    <a:pt x="37619" y="5239"/>
                    <a:pt x="37619" y="5239"/>
                    <a:pt x="37619" y="5239"/>
                  </a:cubicBezTo>
                  <a:cubicBezTo>
                    <a:pt x="37601" y="5163"/>
                    <a:pt x="37601" y="5163"/>
                    <a:pt x="37601" y="5163"/>
                  </a:cubicBezTo>
                  <a:cubicBezTo>
                    <a:pt x="37658" y="5143"/>
                    <a:pt x="37658" y="5143"/>
                    <a:pt x="37658" y="5143"/>
                  </a:cubicBezTo>
                  <a:cubicBezTo>
                    <a:pt x="37639" y="5067"/>
                    <a:pt x="37639" y="5067"/>
                    <a:pt x="37639" y="5067"/>
                  </a:cubicBezTo>
                  <a:cubicBezTo>
                    <a:pt x="37619" y="5010"/>
                    <a:pt x="37619" y="5010"/>
                    <a:pt x="37619" y="5010"/>
                  </a:cubicBezTo>
                  <a:cubicBezTo>
                    <a:pt x="37601" y="5010"/>
                    <a:pt x="37601" y="5010"/>
                    <a:pt x="37601" y="5010"/>
                  </a:cubicBezTo>
                  <a:cubicBezTo>
                    <a:pt x="37582" y="5029"/>
                    <a:pt x="37582" y="5029"/>
                    <a:pt x="37582" y="5029"/>
                  </a:cubicBezTo>
                  <a:cubicBezTo>
                    <a:pt x="37543" y="5067"/>
                    <a:pt x="37543" y="5067"/>
                    <a:pt x="37543" y="5067"/>
                  </a:cubicBezTo>
                  <a:cubicBezTo>
                    <a:pt x="37467" y="5105"/>
                    <a:pt x="37467" y="5105"/>
                    <a:pt x="37467" y="5105"/>
                  </a:cubicBezTo>
                  <a:cubicBezTo>
                    <a:pt x="37410" y="5105"/>
                    <a:pt x="37410" y="5105"/>
                    <a:pt x="37410" y="5105"/>
                  </a:cubicBezTo>
                  <a:cubicBezTo>
                    <a:pt x="37315" y="5105"/>
                    <a:pt x="37315" y="5105"/>
                    <a:pt x="37315" y="5105"/>
                  </a:cubicBezTo>
                  <a:cubicBezTo>
                    <a:pt x="37277" y="5124"/>
                    <a:pt x="37277" y="5124"/>
                    <a:pt x="37277" y="5124"/>
                  </a:cubicBezTo>
                  <a:cubicBezTo>
                    <a:pt x="37220" y="5163"/>
                    <a:pt x="37220" y="5163"/>
                    <a:pt x="37220" y="5163"/>
                  </a:cubicBezTo>
                  <a:cubicBezTo>
                    <a:pt x="37162" y="5181"/>
                    <a:pt x="37162" y="5181"/>
                    <a:pt x="37162" y="5181"/>
                  </a:cubicBezTo>
                  <a:cubicBezTo>
                    <a:pt x="37125" y="5181"/>
                    <a:pt x="37125" y="5181"/>
                    <a:pt x="37125" y="5181"/>
                  </a:cubicBezTo>
                  <a:cubicBezTo>
                    <a:pt x="37086" y="5200"/>
                    <a:pt x="37086" y="5200"/>
                    <a:pt x="37086" y="5200"/>
                  </a:cubicBezTo>
                  <a:cubicBezTo>
                    <a:pt x="37048" y="5219"/>
                    <a:pt x="37048" y="5219"/>
                    <a:pt x="37048" y="5219"/>
                  </a:cubicBezTo>
                  <a:cubicBezTo>
                    <a:pt x="36991" y="5219"/>
                    <a:pt x="36991" y="5219"/>
                    <a:pt x="36991" y="5219"/>
                  </a:cubicBezTo>
                  <a:cubicBezTo>
                    <a:pt x="36972" y="5277"/>
                    <a:pt x="36972" y="5277"/>
                    <a:pt x="36972" y="5277"/>
                  </a:cubicBezTo>
                  <a:cubicBezTo>
                    <a:pt x="36915" y="5277"/>
                    <a:pt x="36915" y="5277"/>
                    <a:pt x="36915" y="5277"/>
                  </a:cubicBezTo>
                  <a:cubicBezTo>
                    <a:pt x="36877" y="5315"/>
                    <a:pt x="36877" y="5315"/>
                    <a:pt x="36877" y="5315"/>
                  </a:cubicBezTo>
                  <a:cubicBezTo>
                    <a:pt x="36839" y="5315"/>
                    <a:pt x="36839" y="5315"/>
                    <a:pt x="36839" y="5315"/>
                  </a:cubicBezTo>
                  <a:cubicBezTo>
                    <a:pt x="36801" y="5353"/>
                    <a:pt x="36801" y="5353"/>
                    <a:pt x="36801" y="5353"/>
                  </a:cubicBezTo>
                  <a:cubicBezTo>
                    <a:pt x="36744" y="5334"/>
                    <a:pt x="36744" y="5334"/>
                    <a:pt x="36744" y="5334"/>
                  </a:cubicBezTo>
                  <a:cubicBezTo>
                    <a:pt x="36705" y="5372"/>
                    <a:pt x="36705" y="5372"/>
                    <a:pt x="36705" y="5372"/>
                  </a:cubicBezTo>
                  <a:cubicBezTo>
                    <a:pt x="36648" y="5467"/>
                    <a:pt x="36648" y="5467"/>
                    <a:pt x="36648" y="5467"/>
                  </a:cubicBezTo>
                  <a:cubicBezTo>
                    <a:pt x="36610" y="5486"/>
                    <a:pt x="36610" y="5486"/>
                    <a:pt x="36610" y="5486"/>
                  </a:cubicBezTo>
                  <a:cubicBezTo>
                    <a:pt x="36553" y="5505"/>
                    <a:pt x="36553" y="5505"/>
                    <a:pt x="36553" y="5505"/>
                  </a:cubicBezTo>
                  <a:cubicBezTo>
                    <a:pt x="36477" y="5524"/>
                    <a:pt x="36477" y="5524"/>
                    <a:pt x="36477" y="5524"/>
                  </a:cubicBezTo>
                  <a:cubicBezTo>
                    <a:pt x="36458" y="5543"/>
                    <a:pt x="36458" y="5543"/>
                    <a:pt x="36458" y="5543"/>
                  </a:cubicBezTo>
                  <a:cubicBezTo>
                    <a:pt x="36400" y="5543"/>
                    <a:pt x="36400" y="5543"/>
                    <a:pt x="36400" y="5543"/>
                  </a:cubicBezTo>
                  <a:cubicBezTo>
                    <a:pt x="36268" y="5543"/>
                    <a:pt x="36268" y="5543"/>
                    <a:pt x="36268" y="5543"/>
                  </a:cubicBezTo>
                  <a:cubicBezTo>
                    <a:pt x="36210" y="5562"/>
                    <a:pt x="36210" y="5562"/>
                    <a:pt x="36210" y="5562"/>
                  </a:cubicBezTo>
                  <a:cubicBezTo>
                    <a:pt x="36172" y="5600"/>
                    <a:pt x="36172" y="5600"/>
                    <a:pt x="36172" y="5600"/>
                  </a:cubicBezTo>
                  <a:cubicBezTo>
                    <a:pt x="36153" y="5581"/>
                    <a:pt x="36153" y="5581"/>
                    <a:pt x="36153" y="5581"/>
                  </a:cubicBezTo>
                  <a:cubicBezTo>
                    <a:pt x="36153" y="5562"/>
                    <a:pt x="36153" y="5562"/>
                    <a:pt x="36153" y="5562"/>
                  </a:cubicBezTo>
                  <a:cubicBezTo>
                    <a:pt x="36153" y="5524"/>
                    <a:pt x="36153" y="5524"/>
                    <a:pt x="36153" y="5524"/>
                  </a:cubicBezTo>
                  <a:cubicBezTo>
                    <a:pt x="36191" y="5505"/>
                    <a:pt x="36191" y="5505"/>
                    <a:pt x="36191" y="5505"/>
                  </a:cubicBezTo>
                  <a:cubicBezTo>
                    <a:pt x="36248" y="5486"/>
                    <a:pt x="36248" y="5486"/>
                    <a:pt x="36248" y="5486"/>
                  </a:cubicBezTo>
                  <a:cubicBezTo>
                    <a:pt x="36381" y="5467"/>
                    <a:pt x="36381" y="5467"/>
                    <a:pt x="36381" y="5467"/>
                  </a:cubicBezTo>
                  <a:cubicBezTo>
                    <a:pt x="36458" y="5467"/>
                    <a:pt x="36458" y="5467"/>
                    <a:pt x="36458" y="5467"/>
                  </a:cubicBezTo>
                  <a:cubicBezTo>
                    <a:pt x="36458" y="5448"/>
                    <a:pt x="36458" y="5448"/>
                    <a:pt x="36458" y="5448"/>
                  </a:cubicBezTo>
                  <a:cubicBezTo>
                    <a:pt x="36534" y="5448"/>
                    <a:pt x="36534" y="5448"/>
                    <a:pt x="36534" y="5448"/>
                  </a:cubicBezTo>
                  <a:cubicBezTo>
                    <a:pt x="36591" y="5429"/>
                    <a:pt x="36591" y="5429"/>
                    <a:pt x="36591" y="5429"/>
                  </a:cubicBezTo>
                  <a:cubicBezTo>
                    <a:pt x="36629" y="5391"/>
                    <a:pt x="36629" y="5391"/>
                    <a:pt x="36629" y="5391"/>
                  </a:cubicBezTo>
                  <a:cubicBezTo>
                    <a:pt x="36686" y="5295"/>
                    <a:pt x="36686" y="5295"/>
                    <a:pt x="36686" y="5295"/>
                  </a:cubicBezTo>
                  <a:cubicBezTo>
                    <a:pt x="36725" y="5277"/>
                    <a:pt x="36725" y="5277"/>
                    <a:pt x="36725" y="5277"/>
                  </a:cubicBezTo>
                  <a:cubicBezTo>
                    <a:pt x="36781" y="5277"/>
                    <a:pt x="36781" y="5277"/>
                    <a:pt x="36781" y="5277"/>
                  </a:cubicBezTo>
                  <a:cubicBezTo>
                    <a:pt x="36820" y="5239"/>
                    <a:pt x="36820" y="5239"/>
                    <a:pt x="36820" y="5239"/>
                  </a:cubicBezTo>
                  <a:cubicBezTo>
                    <a:pt x="36858" y="5239"/>
                    <a:pt x="36858" y="5239"/>
                    <a:pt x="36858" y="5239"/>
                  </a:cubicBezTo>
                  <a:cubicBezTo>
                    <a:pt x="36896" y="5219"/>
                    <a:pt x="36896" y="5219"/>
                    <a:pt x="36896" y="5219"/>
                  </a:cubicBezTo>
                  <a:cubicBezTo>
                    <a:pt x="36953" y="5200"/>
                    <a:pt x="36953" y="5200"/>
                    <a:pt x="36953" y="5200"/>
                  </a:cubicBezTo>
                  <a:cubicBezTo>
                    <a:pt x="36972" y="5163"/>
                    <a:pt x="36972" y="5163"/>
                    <a:pt x="36972" y="5163"/>
                  </a:cubicBezTo>
                  <a:cubicBezTo>
                    <a:pt x="37029" y="5143"/>
                    <a:pt x="37029" y="5143"/>
                    <a:pt x="37029" y="5143"/>
                  </a:cubicBezTo>
                  <a:cubicBezTo>
                    <a:pt x="37067" y="5124"/>
                    <a:pt x="37067" y="5124"/>
                    <a:pt x="37067" y="5124"/>
                  </a:cubicBezTo>
                  <a:cubicBezTo>
                    <a:pt x="37106" y="5124"/>
                    <a:pt x="37106" y="5124"/>
                    <a:pt x="37106" y="5124"/>
                  </a:cubicBezTo>
                  <a:cubicBezTo>
                    <a:pt x="37143" y="5105"/>
                    <a:pt x="37143" y="5105"/>
                    <a:pt x="37143" y="5105"/>
                  </a:cubicBezTo>
                  <a:cubicBezTo>
                    <a:pt x="37201" y="5086"/>
                    <a:pt x="37201" y="5086"/>
                    <a:pt x="37201" y="5086"/>
                  </a:cubicBezTo>
                  <a:cubicBezTo>
                    <a:pt x="37258" y="5048"/>
                    <a:pt x="37258" y="5048"/>
                    <a:pt x="37258" y="5048"/>
                  </a:cubicBezTo>
                  <a:cubicBezTo>
                    <a:pt x="37296" y="5048"/>
                    <a:pt x="37296" y="5048"/>
                    <a:pt x="37296" y="5048"/>
                  </a:cubicBezTo>
                  <a:cubicBezTo>
                    <a:pt x="37391" y="5029"/>
                    <a:pt x="37391" y="5029"/>
                    <a:pt x="37391" y="5029"/>
                  </a:cubicBezTo>
                  <a:cubicBezTo>
                    <a:pt x="37448" y="5029"/>
                    <a:pt x="37448" y="5029"/>
                    <a:pt x="37448" y="5029"/>
                  </a:cubicBezTo>
                  <a:cubicBezTo>
                    <a:pt x="37524" y="4991"/>
                    <a:pt x="37524" y="4991"/>
                    <a:pt x="37524" y="4991"/>
                  </a:cubicBezTo>
                  <a:cubicBezTo>
                    <a:pt x="37563" y="4972"/>
                    <a:pt x="37563" y="4972"/>
                    <a:pt x="37563" y="4972"/>
                  </a:cubicBezTo>
                  <a:cubicBezTo>
                    <a:pt x="37582" y="4953"/>
                    <a:pt x="37582" y="4953"/>
                    <a:pt x="37582" y="4953"/>
                  </a:cubicBezTo>
                  <a:cubicBezTo>
                    <a:pt x="37619" y="4953"/>
                    <a:pt x="37619" y="4953"/>
                    <a:pt x="37619" y="4953"/>
                  </a:cubicBezTo>
                  <a:cubicBezTo>
                    <a:pt x="37677" y="4896"/>
                    <a:pt x="37677" y="4896"/>
                    <a:pt x="37677" y="4896"/>
                  </a:cubicBezTo>
                  <a:cubicBezTo>
                    <a:pt x="37810" y="4782"/>
                    <a:pt x="37810" y="4782"/>
                    <a:pt x="37810" y="4782"/>
                  </a:cubicBezTo>
                  <a:cubicBezTo>
                    <a:pt x="37810" y="4686"/>
                    <a:pt x="37810" y="4686"/>
                    <a:pt x="37810" y="4686"/>
                  </a:cubicBezTo>
                  <a:lnTo>
                    <a:pt x="37677" y="4457"/>
                  </a:lnTo>
                  <a:close/>
                  <a:moveTo>
                    <a:pt x="3295" y="12895"/>
                  </a:moveTo>
                  <a:lnTo>
                    <a:pt x="3295" y="12895"/>
                  </a:lnTo>
                  <a:cubicBezTo>
                    <a:pt x="3314" y="12876"/>
                    <a:pt x="3314" y="12876"/>
                    <a:pt x="3314" y="12876"/>
                  </a:cubicBezTo>
                  <a:cubicBezTo>
                    <a:pt x="3314" y="12857"/>
                    <a:pt x="3314" y="12857"/>
                    <a:pt x="3314" y="12857"/>
                  </a:cubicBezTo>
                  <a:cubicBezTo>
                    <a:pt x="3314" y="12837"/>
                    <a:pt x="3314" y="12837"/>
                    <a:pt x="3314" y="12837"/>
                  </a:cubicBezTo>
                  <a:cubicBezTo>
                    <a:pt x="3314" y="12800"/>
                    <a:pt x="3314" y="12800"/>
                    <a:pt x="3314" y="12800"/>
                  </a:cubicBezTo>
                  <a:cubicBezTo>
                    <a:pt x="3295" y="12819"/>
                    <a:pt x="3295" y="12819"/>
                    <a:pt x="3295" y="12819"/>
                  </a:cubicBezTo>
                  <a:cubicBezTo>
                    <a:pt x="3276" y="12819"/>
                    <a:pt x="3276" y="12819"/>
                    <a:pt x="3276" y="12819"/>
                  </a:cubicBezTo>
                  <a:cubicBezTo>
                    <a:pt x="3256" y="12819"/>
                    <a:pt x="3256" y="12819"/>
                    <a:pt x="3256" y="12819"/>
                  </a:cubicBezTo>
                  <a:cubicBezTo>
                    <a:pt x="3237" y="12819"/>
                    <a:pt x="3237" y="12819"/>
                    <a:pt x="3237" y="12819"/>
                  </a:cubicBezTo>
                  <a:cubicBezTo>
                    <a:pt x="3219" y="12800"/>
                    <a:pt x="3219" y="12800"/>
                    <a:pt x="3219" y="12800"/>
                  </a:cubicBezTo>
                  <a:cubicBezTo>
                    <a:pt x="3180" y="12781"/>
                    <a:pt x="3180" y="12781"/>
                    <a:pt x="3180" y="12781"/>
                  </a:cubicBezTo>
                  <a:cubicBezTo>
                    <a:pt x="3161" y="12800"/>
                    <a:pt x="3161" y="12800"/>
                    <a:pt x="3161" y="12800"/>
                  </a:cubicBezTo>
                  <a:cubicBezTo>
                    <a:pt x="3142" y="12819"/>
                    <a:pt x="3142" y="12819"/>
                    <a:pt x="3142" y="12819"/>
                  </a:cubicBezTo>
                  <a:cubicBezTo>
                    <a:pt x="3142" y="12857"/>
                    <a:pt x="3142" y="12857"/>
                    <a:pt x="3142" y="12857"/>
                  </a:cubicBezTo>
                  <a:cubicBezTo>
                    <a:pt x="3161" y="12876"/>
                    <a:pt x="3161" y="12876"/>
                    <a:pt x="3161" y="12876"/>
                  </a:cubicBezTo>
                  <a:lnTo>
                    <a:pt x="3161" y="12895"/>
                  </a:lnTo>
                  <a:lnTo>
                    <a:pt x="3142" y="12914"/>
                  </a:lnTo>
                  <a:cubicBezTo>
                    <a:pt x="3142" y="12933"/>
                    <a:pt x="3142" y="12933"/>
                    <a:pt x="3142" y="12933"/>
                  </a:cubicBezTo>
                  <a:cubicBezTo>
                    <a:pt x="3180" y="12952"/>
                    <a:pt x="3180" y="12952"/>
                    <a:pt x="3180" y="12952"/>
                  </a:cubicBezTo>
                  <a:cubicBezTo>
                    <a:pt x="3200" y="12971"/>
                    <a:pt x="3200" y="12971"/>
                    <a:pt x="3200" y="12971"/>
                  </a:cubicBezTo>
                  <a:cubicBezTo>
                    <a:pt x="3219" y="12990"/>
                    <a:pt x="3219" y="12990"/>
                    <a:pt x="3219" y="12990"/>
                  </a:cubicBezTo>
                  <a:cubicBezTo>
                    <a:pt x="3237" y="12990"/>
                    <a:pt x="3237" y="12990"/>
                    <a:pt x="3237" y="12990"/>
                  </a:cubicBezTo>
                  <a:cubicBezTo>
                    <a:pt x="3256" y="12971"/>
                    <a:pt x="3256" y="12971"/>
                    <a:pt x="3256" y="12971"/>
                  </a:cubicBezTo>
                  <a:cubicBezTo>
                    <a:pt x="3256" y="12933"/>
                    <a:pt x="3256" y="12933"/>
                    <a:pt x="3256" y="12933"/>
                  </a:cubicBezTo>
                  <a:cubicBezTo>
                    <a:pt x="3276" y="12914"/>
                    <a:pt x="3276" y="12914"/>
                    <a:pt x="3276" y="12914"/>
                  </a:cubicBezTo>
                  <a:lnTo>
                    <a:pt x="3295" y="12895"/>
                  </a:lnTo>
                  <a:close/>
                  <a:moveTo>
                    <a:pt x="19314" y="18933"/>
                  </a:moveTo>
                  <a:lnTo>
                    <a:pt x="19314" y="18933"/>
                  </a:lnTo>
                  <a:cubicBezTo>
                    <a:pt x="19390" y="18933"/>
                    <a:pt x="19390" y="18933"/>
                    <a:pt x="19390" y="18933"/>
                  </a:cubicBezTo>
                  <a:cubicBezTo>
                    <a:pt x="19390" y="18914"/>
                    <a:pt x="19390" y="18914"/>
                    <a:pt x="19390" y="18914"/>
                  </a:cubicBezTo>
                  <a:cubicBezTo>
                    <a:pt x="19409" y="18857"/>
                    <a:pt x="19409" y="18857"/>
                    <a:pt x="19409" y="18857"/>
                  </a:cubicBezTo>
                  <a:cubicBezTo>
                    <a:pt x="19448" y="18819"/>
                    <a:pt x="19448" y="18819"/>
                    <a:pt x="19448" y="18819"/>
                  </a:cubicBezTo>
                  <a:cubicBezTo>
                    <a:pt x="19505" y="18800"/>
                    <a:pt x="19505" y="18800"/>
                    <a:pt x="19505" y="18800"/>
                  </a:cubicBezTo>
                  <a:cubicBezTo>
                    <a:pt x="19562" y="18780"/>
                    <a:pt x="19562" y="18780"/>
                    <a:pt x="19562" y="18780"/>
                  </a:cubicBezTo>
                  <a:cubicBezTo>
                    <a:pt x="19600" y="18800"/>
                    <a:pt x="19600" y="18800"/>
                    <a:pt x="19600" y="18800"/>
                  </a:cubicBezTo>
                  <a:cubicBezTo>
                    <a:pt x="19638" y="18819"/>
                    <a:pt x="19638" y="18819"/>
                    <a:pt x="19638" y="18819"/>
                  </a:cubicBezTo>
                  <a:cubicBezTo>
                    <a:pt x="19676" y="18857"/>
                    <a:pt x="19676" y="18857"/>
                    <a:pt x="19676" y="18857"/>
                  </a:cubicBezTo>
                  <a:cubicBezTo>
                    <a:pt x="19714" y="18857"/>
                    <a:pt x="19714" y="18857"/>
                    <a:pt x="19714" y="18857"/>
                  </a:cubicBezTo>
                  <a:cubicBezTo>
                    <a:pt x="19752" y="18857"/>
                    <a:pt x="19752" y="18857"/>
                    <a:pt x="19752" y="18857"/>
                  </a:cubicBezTo>
                  <a:cubicBezTo>
                    <a:pt x="19790" y="18780"/>
                    <a:pt x="19790" y="18780"/>
                    <a:pt x="19790" y="18780"/>
                  </a:cubicBezTo>
                  <a:cubicBezTo>
                    <a:pt x="19848" y="18743"/>
                    <a:pt x="19848" y="18743"/>
                    <a:pt x="19848" y="18743"/>
                  </a:cubicBezTo>
                  <a:cubicBezTo>
                    <a:pt x="19848" y="18685"/>
                    <a:pt x="19848" y="18685"/>
                    <a:pt x="19848" y="18685"/>
                  </a:cubicBezTo>
                  <a:cubicBezTo>
                    <a:pt x="19829" y="18666"/>
                    <a:pt x="19829" y="18666"/>
                    <a:pt x="19829" y="18666"/>
                  </a:cubicBezTo>
                  <a:cubicBezTo>
                    <a:pt x="19790" y="18648"/>
                    <a:pt x="19790" y="18648"/>
                    <a:pt x="19790" y="18648"/>
                  </a:cubicBezTo>
                  <a:cubicBezTo>
                    <a:pt x="19771" y="18666"/>
                    <a:pt x="19771" y="18666"/>
                    <a:pt x="19771" y="18666"/>
                  </a:cubicBezTo>
                  <a:cubicBezTo>
                    <a:pt x="19771" y="18685"/>
                    <a:pt x="19771" y="18685"/>
                    <a:pt x="19771" y="18685"/>
                  </a:cubicBezTo>
                  <a:cubicBezTo>
                    <a:pt x="19752" y="18724"/>
                    <a:pt x="19752" y="18724"/>
                    <a:pt x="19752" y="18724"/>
                  </a:cubicBezTo>
                  <a:cubicBezTo>
                    <a:pt x="19714" y="18743"/>
                    <a:pt x="19714" y="18743"/>
                    <a:pt x="19714" y="18743"/>
                  </a:cubicBezTo>
                  <a:cubicBezTo>
                    <a:pt x="19638" y="18762"/>
                    <a:pt x="19638" y="18762"/>
                    <a:pt x="19638" y="18762"/>
                  </a:cubicBezTo>
                  <a:cubicBezTo>
                    <a:pt x="19600" y="18762"/>
                    <a:pt x="19600" y="18762"/>
                    <a:pt x="19600" y="18762"/>
                  </a:cubicBezTo>
                  <a:cubicBezTo>
                    <a:pt x="19543" y="18743"/>
                    <a:pt x="19543" y="18743"/>
                    <a:pt x="19543" y="18743"/>
                  </a:cubicBezTo>
                  <a:cubicBezTo>
                    <a:pt x="19485" y="18743"/>
                    <a:pt x="19485" y="18743"/>
                    <a:pt x="19485" y="18743"/>
                  </a:cubicBezTo>
                  <a:cubicBezTo>
                    <a:pt x="19448" y="18762"/>
                    <a:pt x="19448" y="18762"/>
                    <a:pt x="19448" y="18762"/>
                  </a:cubicBezTo>
                  <a:cubicBezTo>
                    <a:pt x="19409" y="18800"/>
                    <a:pt x="19409" y="18800"/>
                    <a:pt x="19409" y="18800"/>
                  </a:cubicBezTo>
                  <a:cubicBezTo>
                    <a:pt x="19371" y="18838"/>
                    <a:pt x="19371" y="18838"/>
                    <a:pt x="19371" y="18838"/>
                  </a:cubicBezTo>
                  <a:cubicBezTo>
                    <a:pt x="19314" y="18838"/>
                    <a:pt x="19314" y="18838"/>
                    <a:pt x="19314" y="18838"/>
                  </a:cubicBezTo>
                  <a:cubicBezTo>
                    <a:pt x="19238" y="18857"/>
                    <a:pt x="19238" y="18857"/>
                    <a:pt x="19238" y="18857"/>
                  </a:cubicBezTo>
                  <a:cubicBezTo>
                    <a:pt x="19219" y="18895"/>
                    <a:pt x="19219" y="18895"/>
                    <a:pt x="19219" y="18895"/>
                  </a:cubicBezTo>
                  <a:cubicBezTo>
                    <a:pt x="19238" y="18914"/>
                    <a:pt x="19238" y="18914"/>
                    <a:pt x="19238" y="18914"/>
                  </a:cubicBezTo>
                  <a:cubicBezTo>
                    <a:pt x="19257" y="18933"/>
                    <a:pt x="19257" y="18933"/>
                    <a:pt x="19257" y="18933"/>
                  </a:cubicBezTo>
                  <a:lnTo>
                    <a:pt x="19314" y="18933"/>
                  </a:lnTo>
                  <a:close/>
                  <a:moveTo>
                    <a:pt x="13809" y="20590"/>
                  </a:moveTo>
                  <a:lnTo>
                    <a:pt x="13809" y="20590"/>
                  </a:lnTo>
                  <a:cubicBezTo>
                    <a:pt x="13809" y="20533"/>
                    <a:pt x="13809" y="20533"/>
                    <a:pt x="13809" y="20533"/>
                  </a:cubicBezTo>
                  <a:cubicBezTo>
                    <a:pt x="13809" y="20438"/>
                    <a:pt x="13809" y="20438"/>
                    <a:pt x="13809" y="20438"/>
                  </a:cubicBezTo>
                  <a:cubicBezTo>
                    <a:pt x="13771" y="20343"/>
                    <a:pt x="13771" y="20343"/>
                    <a:pt x="13771" y="20343"/>
                  </a:cubicBezTo>
                  <a:cubicBezTo>
                    <a:pt x="13695" y="20266"/>
                    <a:pt x="13695" y="20266"/>
                    <a:pt x="13695" y="20266"/>
                  </a:cubicBezTo>
                  <a:cubicBezTo>
                    <a:pt x="13466" y="20285"/>
                    <a:pt x="13466" y="20285"/>
                    <a:pt x="13466" y="20285"/>
                  </a:cubicBezTo>
                  <a:cubicBezTo>
                    <a:pt x="13333" y="20304"/>
                    <a:pt x="13333" y="20304"/>
                    <a:pt x="13333" y="20304"/>
                  </a:cubicBezTo>
                  <a:cubicBezTo>
                    <a:pt x="13276" y="20304"/>
                    <a:pt x="13276" y="20304"/>
                    <a:pt x="13276" y="20304"/>
                  </a:cubicBezTo>
                  <a:cubicBezTo>
                    <a:pt x="13238" y="20324"/>
                    <a:pt x="13238" y="20324"/>
                    <a:pt x="13238" y="20324"/>
                  </a:cubicBezTo>
                  <a:cubicBezTo>
                    <a:pt x="13181" y="20343"/>
                    <a:pt x="13181" y="20343"/>
                    <a:pt x="13181" y="20343"/>
                  </a:cubicBezTo>
                  <a:cubicBezTo>
                    <a:pt x="13105" y="20380"/>
                    <a:pt x="13105" y="20380"/>
                    <a:pt x="13105" y="20380"/>
                  </a:cubicBezTo>
                  <a:cubicBezTo>
                    <a:pt x="13029" y="20419"/>
                    <a:pt x="13029" y="20419"/>
                    <a:pt x="13029" y="20419"/>
                  </a:cubicBezTo>
                  <a:cubicBezTo>
                    <a:pt x="12971" y="20476"/>
                    <a:pt x="12971" y="20476"/>
                    <a:pt x="12971" y="20476"/>
                  </a:cubicBezTo>
                  <a:cubicBezTo>
                    <a:pt x="12914" y="20476"/>
                    <a:pt x="12914" y="20476"/>
                    <a:pt x="12914" y="20476"/>
                  </a:cubicBezTo>
                  <a:cubicBezTo>
                    <a:pt x="12857" y="20476"/>
                    <a:pt x="12857" y="20476"/>
                    <a:pt x="12857" y="20476"/>
                  </a:cubicBezTo>
                  <a:cubicBezTo>
                    <a:pt x="12780" y="20457"/>
                    <a:pt x="12780" y="20457"/>
                    <a:pt x="12780" y="20457"/>
                  </a:cubicBezTo>
                  <a:cubicBezTo>
                    <a:pt x="12762" y="20457"/>
                    <a:pt x="12762" y="20457"/>
                    <a:pt x="12762" y="20457"/>
                  </a:cubicBezTo>
                  <a:cubicBezTo>
                    <a:pt x="12762" y="20438"/>
                    <a:pt x="12762" y="20438"/>
                    <a:pt x="12762" y="20438"/>
                  </a:cubicBezTo>
                  <a:cubicBezTo>
                    <a:pt x="12724" y="20419"/>
                    <a:pt x="12724" y="20419"/>
                    <a:pt x="12724" y="20419"/>
                  </a:cubicBezTo>
                  <a:cubicBezTo>
                    <a:pt x="12666" y="20438"/>
                    <a:pt x="12666" y="20438"/>
                    <a:pt x="12666" y="20438"/>
                  </a:cubicBezTo>
                  <a:cubicBezTo>
                    <a:pt x="12552" y="20362"/>
                    <a:pt x="12552" y="20362"/>
                    <a:pt x="12552" y="20362"/>
                  </a:cubicBezTo>
                  <a:cubicBezTo>
                    <a:pt x="12476" y="20304"/>
                    <a:pt x="12476" y="20304"/>
                    <a:pt x="12476" y="20304"/>
                  </a:cubicBezTo>
                  <a:cubicBezTo>
                    <a:pt x="12362" y="20324"/>
                    <a:pt x="12362" y="20324"/>
                    <a:pt x="12362" y="20324"/>
                  </a:cubicBezTo>
                  <a:cubicBezTo>
                    <a:pt x="12362" y="20380"/>
                    <a:pt x="12362" y="20380"/>
                    <a:pt x="12362" y="20380"/>
                  </a:cubicBezTo>
                  <a:cubicBezTo>
                    <a:pt x="12323" y="20400"/>
                    <a:pt x="12323" y="20400"/>
                    <a:pt x="12323" y="20400"/>
                  </a:cubicBezTo>
                  <a:cubicBezTo>
                    <a:pt x="12286" y="20324"/>
                    <a:pt x="12286" y="20324"/>
                    <a:pt x="12286" y="20324"/>
                  </a:cubicBezTo>
                  <a:cubicBezTo>
                    <a:pt x="12286" y="20076"/>
                    <a:pt x="12286" y="20076"/>
                    <a:pt x="12286" y="20076"/>
                  </a:cubicBezTo>
                  <a:cubicBezTo>
                    <a:pt x="12190" y="20038"/>
                    <a:pt x="12190" y="20038"/>
                    <a:pt x="12190" y="20038"/>
                  </a:cubicBezTo>
                  <a:cubicBezTo>
                    <a:pt x="12114" y="19828"/>
                    <a:pt x="12114" y="19828"/>
                    <a:pt x="12114" y="19828"/>
                  </a:cubicBezTo>
                  <a:cubicBezTo>
                    <a:pt x="12076" y="19733"/>
                    <a:pt x="12076" y="19733"/>
                    <a:pt x="12076" y="19733"/>
                  </a:cubicBezTo>
                  <a:cubicBezTo>
                    <a:pt x="12038" y="19771"/>
                    <a:pt x="12038" y="19771"/>
                    <a:pt x="12038" y="19771"/>
                  </a:cubicBezTo>
                  <a:cubicBezTo>
                    <a:pt x="12038" y="19981"/>
                    <a:pt x="12038" y="19981"/>
                    <a:pt x="12038" y="19981"/>
                  </a:cubicBezTo>
                  <a:cubicBezTo>
                    <a:pt x="12057" y="20038"/>
                    <a:pt x="12057" y="20038"/>
                    <a:pt x="12057" y="20038"/>
                  </a:cubicBezTo>
                  <a:cubicBezTo>
                    <a:pt x="12076" y="20190"/>
                    <a:pt x="12076" y="20190"/>
                    <a:pt x="12076" y="20190"/>
                  </a:cubicBezTo>
                  <a:cubicBezTo>
                    <a:pt x="12019" y="20362"/>
                    <a:pt x="12019" y="20362"/>
                    <a:pt x="12019" y="20362"/>
                  </a:cubicBezTo>
                  <a:cubicBezTo>
                    <a:pt x="11981" y="20457"/>
                    <a:pt x="11981" y="20457"/>
                    <a:pt x="11981" y="20457"/>
                  </a:cubicBezTo>
                  <a:cubicBezTo>
                    <a:pt x="11962" y="20705"/>
                    <a:pt x="11962" y="20705"/>
                    <a:pt x="11962" y="20705"/>
                  </a:cubicBezTo>
                  <a:cubicBezTo>
                    <a:pt x="12019" y="20781"/>
                    <a:pt x="12019" y="20781"/>
                    <a:pt x="12019" y="20781"/>
                  </a:cubicBezTo>
                  <a:cubicBezTo>
                    <a:pt x="12019" y="20952"/>
                    <a:pt x="12019" y="20952"/>
                    <a:pt x="12019" y="20952"/>
                  </a:cubicBezTo>
                  <a:cubicBezTo>
                    <a:pt x="12076" y="21047"/>
                    <a:pt x="12076" y="21047"/>
                    <a:pt x="12076" y="21047"/>
                  </a:cubicBezTo>
                  <a:cubicBezTo>
                    <a:pt x="12171" y="21028"/>
                    <a:pt x="12171" y="21028"/>
                    <a:pt x="12171" y="21028"/>
                  </a:cubicBezTo>
                  <a:cubicBezTo>
                    <a:pt x="12209" y="20971"/>
                    <a:pt x="12209" y="20971"/>
                    <a:pt x="12209" y="20971"/>
                  </a:cubicBezTo>
                  <a:cubicBezTo>
                    <a:pt x="12343" y="20933"/>
                    <a:pt x="12343" y="20933"/>
                    <a:pt x="12343" y="20933"/>
                  </a:cubicBezTo>
                  <a:cubicBezTo>
                    <a:pt x="12323" y="20857"/>
                    <a:pt x="12323" y="20857"/>
                    <a:pt x="12323" y="20857"/>
                  </a:cubicBezTo>
                  <a:cubicBezTo>
                    <a:pt x="12343" y="20819"/>
                    <a:pt x="12343" y="20819"/>
                    <a:pt x="12343" y="20819"/>
                  </a:cubicBezTo>
                  <a:cubicBezTo>
                    <a:pt x="12399" y="20876"/>
                    <a:pt x="12399" y="20876"/>
                    <a:pt x="12399" y="20876"/>
                  </a:cubicBezTo>
                  <a:cubicBezTo>
                    <a:pt x="12419" y="20990"/>
                    <a:pt x="12419" y="20990"/>
                    <a:pt x="12419" y="20990"/>
                  </a:cubicBezTo>
                  <a:cubicBezTo>
                    <a:pt x="12381" y="21086"/>
                    <a:pt x="12381" y="21086"/>
                    <a:pt x="12381" y="21086"/>
                  </a:cubicBezTo>
                  <a:cubicBezTo>
                    <a:pt x="12323" y="21162"/>
                    <a:pt x="12323" y="21162"/>
                    <a:pt x="12323" y="21162"/>
                  </a:cubicBezTo>
                  <a:cubicBezTo>
                    <a:pt x="12171" y="21333"/>
                    <a:pt x="12171" y="21333"/>
                    <a:pt x="12171" y="21333"/>
                  </a:cubicBezTo>
                  <a:cubicBezTo>
                    <a:pt x="12152" y="21371"/>
                    <a:pt x="12152" y="21371"/>
                    <a:pt x="12152" y="21371"/>
                  </a:cubicBezTo>
                  <a:cubicBezTo>
                    <a:pt x="12152" y="21428"/>
                    <a:pt x="12152" y="21428"/>
                    <a:pt x="12152" y="21428"/>
                  </a:cubicBezTo>
                  <a:cubicBezTo>
                    <a:pt x="12171" y="21467"/>
                    <a:pt x="12171" y="21467"/>
                    <a:pt x="12171" y="21467"/>
                  </a:cubicBezTo>
                  <a:cubicBezTo>
                    <a:pt x="12209" y="21523"/>
                    <a:pt x="12209" y="21523"/>
                    <a:pt x="12209" y="21523"/>
                  </a:cubicBezTo>
                  <a:cubicBezTo>
                    <a:pt x="12228" y="21562"/>
                    <a:pt x="12228" y="21562"/>
                    <a:pt x="12228" y="21562"/>
                  </a:cubicBezTo>
                  <a:cubicBezTo>
                    <a:pt x="12286" y="21619"/>
                    <a:pt x="12286" y="21619"/>
                    <a:pt x="12286" y="21619"/>
                  </a:cubicBezTo>
                  <a:cubicBezTo>
                    <a:pt x="12362" y="21676"/>
                    <a:pt x="12362" y="21676"/>
                    <a:pt x="12362" y="21676"/>
                  </a:cubicBezTo>
                  <a:cubicBezTo>
                    <a:pt x="12399" y="21714"/>
                    <a:pt x="12399" y="21714"/>
                    <a:pt x="12399" y="21714"/>
                  </a:cubicBezTo>
                  <a:cubicBezTo>
                    <a:pt x="12419" y="21752"/>
                    <a:pt x="12419" y="21752"/>
                    <a:pt x="12419" y="21752"/>
                  </a:cubicBezTo>
                  <a:cubicBezTo>
                    <a:pt x="12476" y="21790"/>
                    <a:pt x="12476" y="21790"/>
                    <a:pt x="12476" y="21790"/>
                  </a:cubicBezTo>
                  <a:cubicBezTo>
                    <a:pt x="12571" y="21885"/>
                    <a:pt x="12571" y="21885"/>
                    <a:pt x="12571" y="21885"/>
                  </a:cubicBezTo>
                  <a:cubicBezTo>
                    <a:pt x="12609" y="21904"/>
                    <a:pt x="12609" y="21904"/>
                    <a:pt x="12609" y="21904"/>
                  </a:cubicBezTo>
                  <a:cubicBezTo>
                    <a:pt x="12666" y="21943"/>
                    <a:pt x="12666" y="21943"/>
                    <a:pt x="12666" y="21943"/>
                  </a:cubicBezTo>
                  <a:cubicBezTo>
                    <a:pt x="12724" y="21981"/>
                    <a:pt x="12724" y="21981"/>
                    <a:pt x="12724" y="21981"/>
                  </a:cubicBezTo>
                  <a:cubicBezTo>
                    <a:pt x="12800" y="21981"/>
                    <a:pt x="12800" y="21981"/>
                    <a:pt x="12800" y="21981"/>
                  </a:cubicBezTo>
                  <a:cubicBezTo>
                    <a:pt x="12857" y="21981"/>
                    <a:pt x="12857" y="21981"/>
                    <a:pt x="12857" y="21981"/>
                  </a:cubicBezTo>
                  <a:cubicBezTo>
                    <a:pt x="12914" y="21962"/>
                    <a:pt x="12914" y="21962"/>
                    <a:pt x="12914" y="21962"/>
                  </a:cubicBezTo>
                  <a:cubicBezTo>
                    <a:pt x="12971" y="21943"/>
                    <a:pt x="12971" y="21943"/>
                    <a:pt x="12971" y="21943"/>
                  </a:cubicBezTo>
                  <a:cubicBezTo>
                    <a:pt x="13047" y="21904"/>
                    <a:pt x="13047" y="21904"/>
                    <a:pt x="13047" y="21904"/>
                  </a:cubicBezTo>
                  <a:cubicBezTo>
                    <a:pt x="13105" y="21867"/>
                    <a:pt x="13105" y="21867"/>
                    <a:pt x="13105" y="21867"/>
                  </a:cubicBezTo>
                  <a:cubicBezTo>
                    <a:pt x="13143" y="21809"/>
                    <a:pt x="13143" y="21809"/>
                    <a:pt x="13143" y="21809"/>
                  </a:cubicBezTo>
                  <a:cubicBezTo>
                    <a:pt x="13200" y="21771"/>
                    <a:pt x="13200" y="21771"/>
                    <a:pt x="13200" y="21771"/>
                  </a:cubicBezTo>
                  <a:cubicBezTo>
                    <a:pt x="13257" y="21733"/>
                    <a:pt x="13257" y="21733"/>
                    <a:pt x="13257" y="21733"/>
                  </a:cubicBezTo>
                  <a:cubicBezTo>
                    <a:pt x="13295" y="21676"/>
                    <a:pt x="13295" y="21676"/>
                    <a:pt x="13295" y="21676"/>
                  </a:cubicBezTo>
                  <a:cubicBezTo>
                    <a:pt x="13333" y="21638"/>
                    <a:pt x="13333" y="21638"/>
                    <a:pt x="13333" y="21638"/>
                  </a:cubicBezTo>
                  <a:cubicBezTo>
                    <a:pt x="13333" y="21562"/>
                    <a:pt x="13333" y="21562"/>
                    <a:pt x="13333" y="21562"/>
                  </a:cubicBezTo>
                  <a:cubicBezTo>
                    <a:pt x="13333" y="21467"/>
                    <a:pt x="13333" y="21467"/>
                    <a:pt x="13333" y="21467"/>
                  </a:cubicBezTo>
                  <a:cubicBezTo>
                    <a:pt x="13352" y="21390"/>
                    <a:pt x="13352" y="21390"/>
                    <a:pt x="13352" y="21390"/>
                  </a:cubicBezTo>
                  <a:cubicBezTo>
                    <a:pt x="13352" y="21352"/>
                    <a:pt x="13352" y="21352"/>
                    <a:pt x="13352" y="21352"/>
                  </a:cubicBezTo>
                  <a:cubicBezTo>
                    <a:pt x="13428" y="21295"/>
                    <a:pt x="13428" y="21295"/>
                    <a:pt x="13428" y="21295"/>
                  </a:cubicBezTo>
                  <a:cubicBezTo>
                    <a:pt x="13505" y="21276"/>
                    <a:pt x="13505" y="21276"/>
                    <a:pt x="13505" y="21276"/>
                  </a:cubicBezTo>
                  <a:cubicBezTo>
                    <a:pt x="13581" y="21238"/>
                    <a:pt x="13581" y="21238"/>
                    <a:pt x="13581" y="21238"/>
                  </a:cubicBezTo>
                  <a:cubicBezTo>
                    <a:pt x="13638" y="21219"/>
                    <a:pt x="13638" y="21219"/>
                    <a:pt x="13638" y="21219"/>
                  </a:cubicBezTo>
                  <a:cubicBezTo>
                    <a:pt x="13695" y="21181"/>
                    <a:pt x="13695" y="21181"/>
                    <a:pt x="13695" y="21181"/>
                  </a:cubicBezTo>
                  <a:cubicBezTo>
                    <a:pt x="13733" y="21142"/>
                    <a:pt x="13733" y="21142"/>
                    <a:pt x="13733" y="21142"/>
                  </a:cubicBezTo>
                  <a:cubicBezTo>
                    <a:pt x="13752" y="21105"/>
                    <a:pt x="13752" y="21105"/>
                    <a:pt x="13752" y="21105"/>
                  </a:cubicBezTo>
                  <a:cubicBezTo>
                    <a:pt x="13790" y="21047"/>
                    <a:pt x="13790" y="21047"/>
                    <a:pt x="13790" y="21047"/>
                  </a:cubicBezTo>
                  <a:cubicBezTo>
                    <a:pt x="13809" y="20990"/>
                    <a:pt x="13809" y="20990"/>
                    <a:pt x="13809" y="20990"/>
                  </a:cubicBezTo>
                  <a:cubicBezTo>
                    <a:pt x="13809" y="20933"/>
                    <a:pt x="13809" y="20933"/>
                    <a:pt x="13809" y="20933"/>
                  </a:cubicBezTo>
                  <a:cubicBezTo>
                    <a:pt x="13809" y="20857"/>
                    <a:pt x="13809" y="20857"/>
                    <a:pt x="13809" y="20857"/>
                  </a:cubicBezTo>
                  <a:cubicBezTo>
                    <a:pt x="13809" y="20781"/>
                    <a:pt x="13809" y="20781"/>
                    <a:pt x="13809" y="20781"/>
                  </a:cubicBezTo>
                  <a:cubicBezTo>
                    <a:pt x="13809" y="20666"/>
                    <a:pt x="13809" y="20666"/>
                    <a:pt x="13809" y="20666"/>
                  </a:cubicBezTo>
                  <a:lnTo>
                    <a:pt x="13809" y="20590"/>
                  </a:lnTo>
                  <a:close/>
                  <a:moveTo>
                    <a:pt x="15447" y="20990"/>
                  </a:moveTo>
                  <a:lnTo>
                    <a:pt x="15447" y="20990"/>
                  </a:lnTo>
                  <a:cubicBezTo>
                    <a:pt x="15409" y="20952"/>
                    <a:pt x="15409" y="20952"/>
                    <a:pt x="15409" y="20952"/>
                  </a:cubicBezTo>
                  <a:cubicBezTo>
                    <a:pt x="15352" y="20914"/>
                    <a:pt x="15352" y="20914"/>
                    <a:pt x="15352" y="20914"/>
                  </a:cubicBezTo>
                  <a:cubicBezTo>
                    <a:pt x="15314" y="20895"/>
                    <a:pt x="15314" y="20895"/>
                    <a:pt x="15314" y="20895"/>
                  </a:cubicBezTo>
                  <a:cubicBezTo>
                    <a:pt x="15257" y="20876"/>
                    <a:pt x="15257" y="20876"/>
                    <a:pt x="15257" y="20876"/>
                  </a:cubicBezTo>
                  <a:cubicBezTo>
                    <a:pt x="15219" y="20857"/>
                    <a:pt x="15219" y="20857"/>
                    <a:pt x="15219" y="20857"/>
                  </a:cubicBezTo>
                  <a:cubicBezTo>
                    <a:pt x="15200" y="20819"/>
                    <a:pt x="15200" y="20819"/>
                    <a:pt x="15200" y="20819"/>
                  </a:cubicBezTo>
                  <a:cubicBezTo>
                    <a:pt x="15181" y="20781"/>
                    <a:pt x="15181" y="20781"/>
                    <a:pt x="15181" y="20781"/>
                  </a:cubicBezTo>
                  <a:cubicBezTo>
                    <a:pt x="15162" y="20761"/>
                    <a:pt x="15162" y="20761"/>
                    <a:pt x="15162" y="20761"/>
                  </a:cubicBezTo>
                  <a:cubicBezTo>
                    <a:pt x="15142" y="20724"/>
                    <a:pt x="15142" y="20724"/>
                    <a:pt x="15142" y="20724"/>
                  </a:cubicBezTo>
                  <a:cubicBezTo>
                    <a:pt x="15105" y="20666"/>
                    <a:pt x="15105" y="20666"/>
                    <a:pt x="15105" y="20666"/>
                  </a:cubicBezTo>
                  <a:cubicBezTo>
                    <a:pt x="15086" y="20609"/>
                    <a:pt x="15086" y="20609"/>
                    <a:pt x="15086" y="20609"/>
                  </a:cubicBezTo>
                  <a:cubicBezTo>
                    <a:pt x="15066" y="20590"/>
                    <a:pt x="15066" y="20590"/>
                    <a:pt x="15066" y="20590"/>
                  </a:cubicBezTo>
                  <a:cubicBezTo>
                    <a:pt x="15028" y="20552"/>
                    <a:pt x="15028" y="20552"/>
                    <a:pt x="15028" y="20552"/>
                  </a:cubicBezTo>
                  <a:cubicBezTo>
                    <a:pt x="14990" y="20533"/>
                    <a:pt x="14990" y="20533"/>
                    <a:pt x="14990" y="20533"/>
                  </a:cubicBezTo>
                  <a:cubicBezTo>
                    <a:pt x="14971" y="20533"/>
                    <a:pt x="14971" y="20533"/>
                    <a:pt x="14971" y="20533"/>
                  </a:cubicBezTo>
                  <a:cubicBezTo>
                    <a:pt x="14933" y="20514"/>
                    <a:pt x="14933" y="20514"/>
                    <a:pt x="14933" y="20514"/>
                  </a:cubicBezTo>
                  <a:cubicBezTo>
                    <a:pt x="14914" y="20476"/>
                    <a:pt x="14914" y="20476"/>
                    <a:pt x="14914" y="20476"/>
                  </a:cubicBezTo>
                  <a:cubicBezTo>
                    <a:pt x="14914" y="20457"/>
                    <a:pt x="14914" y="20457"/>
                    <a:pt x="14914" y="20457"/>
                  </a:cubicBezTo>
                  <a:cubicBezTo>
                    <a:pt x="14895" y="20419"/>
                    <a:pt x="14895" y="20419"/>
                    <a:pt x="14895" y="20419"/>
                  </a:cubicBezTo>
                  <a:cubicBezTo>
                    <a:pt x="14876" y="20400"/>
                    <a:pt x="14876" y="20400"/>
                    <a:pt x="14876" y="20400"/>
                  </a:cubicBezTo>
                  <a:cubicBezTo>
                    <a:pt x="14838" y="20362"/>
                    <a:pt x="14838" y="20362"/>
                    <a:pt x="14838" y="20362"/>
                  </a:cubicBezTo>
                  <a:cubicBezTo>
                    <a:pt x="14781" y="20324"/>
                    <a:pt x="14781" y="20324"/>
                    <a:pt x="14781" y="20324"/>
                  </a:cubicBezTo>
                  <a:cubicBezTo>
                    <a:pt x="14761" y="20304"/>
                    <a:pt x="14761" y="20304"/>
                    <a:pt x="14761" y="20304"/>
                  </a:cubicBezTo>
                  <a:cubicBezTo>
                    <a:pt x="14705" y="20285"/>
                    <a:pt x="14705" y="20285"/>
                    <a:pt x="14705" y="20285"/>
                  </a:cubicBezTo>
                  <a:cubicBezTo>
                    <a:pt x="14705" y="20324"/>
                    <a:pt x="14705" y="20324"/>
                    <a:pt x="14705" y="20324"/>
                  </a:cubicBezTo>
                  <a:cubicBezTo>
                    <a:pt x="14685" y="20362"/>
                    <a:pt x="14685" y="20362"/>
                    <a:pt x="14685" y="20362"/>
                  </a:cubicBezTo>
                  <a:cubicBezTo>
                    <a:pt x="14685" y="20419"/>
                    <a:pt x="14685" y="20419"/>
                    <a:pt x="14685" y="20419"/>
                  </a:cubicBezTo>
                  <a:cubicBezTo>
                    <a:pt x="14685" y="20457"/>
                    <a:pt x="14685" y="20457"/>
                    <a:pt x="14685" y="20457"/>
                  </a:cubicBezTo>
                  <a:cubicBezTo>
                    <a:pt x="14685" y="20495"/>
                    <a:pt x="14685" y="20495"/>
                    <a:pt x="14685" y="20495"/>
                  </a:cubicBezTo>
                  <a:cubicBezTo>
                    <a:pt x="14705" y="20514"/>
                    <a:pt x="14705" y="20514"/>
                    <a:pt x="14705" y="20514"/>
                  </a:cubicBezTo>
                  <a:cubicBezTo>
                    <a:pt x="14705" y="20552"/>
                    <a:pt x="14705" y="20552"/>
                    <a:pt x="14705" y="20552"/>
                  </a:cubicBezTo>
                  <a:cubicBezTo>
                    <a:pt x="14705" y="20571"/>
                    <a:pt x="14705" y="20571"/>
                    <a:pt x="14705" y="20571"/>
                  </a:cubicBezTo>
                  <a:cubicBezTo>
                    <a:pt x="14724" y="20590"/>
                    <a:pt x="14724" y="20590"/>
                    <a:pt x="14724" y="20590"/>
                  </a:cubicBezTo>
                  <a:cubicBezTo>
                    <a:pt x="14724" y="20629"/>
                    <a:pt x="14724" y="20629"/>
                    <a:pt x="14724" y="20629"/>
                  </a:cubicBezTo>
                  <a:cubicBezTo>
                    <a:pt x="14743" y="20647"/>
                    <a:pt x="14743" y="20647"/>
                    <a:pt x="14743" y="20647"/>
                  </a:cubicBezTo>
                  <a:cubicBezTo>
                    <a:pt x="14761" y="20666"/>
                    <a:pt x="14761" y="20666"/>
                    <a:pt x="14761" y="20666"/>
                  </a:cubicBezTo>
                  <a:cubicBezTo>
                    <a:pt x="14761" y="20685"/>
                    <a:pt x="14761" y="20685"/>
                    <a:pt x="14761" y="20685"/>
                  </a:cubicBezTo>
                  <a:cubicBezTo>
                    <a:pt x="14781" y="20724"/>
                    <a:pt x="14781" y="20724"/>
                    <a:pt x="14781" y="20724"/>
                  </a:cubicBezTo>
                  <a:cubicBezTo>
                    <a:pt x="14800" y="20761"/>
                    <a:pt x="14800" y="20761"/>
                    <a:pt x="14800" y="20761"/>
                  </a:cubicBezTo>
                  <a:cubicBezTo>
                    <a:pt x="14819" y="20781"/>
                    <a:pt x="14819" y="20781"/>
                    <a:pt x="14819" y="20781"/>
                  </a:cubicBezTo>
                  <a:cubicBezTo>
                    <a:pt x="14838" y="20800"/>
                    <a:pt x="14838" y="20800"/>
                    <a:pt x="14838" y="20800"/>
                  </a:cubicBezTo>
                  <a:cubicBezTo>
                    <a:pt x="14857" y="20819"/>
                    <a:pt x="14857" y="20819"/>
                    <a:pt x="14857" y="20819"/>
                  </a:cubicBezTo>
                  <a:cubicBezTo>
                    <a:pt x="14876" y="20838"/>
                    <a:pt x="14876" y="20838"/>
                    <a:pt x="14876" y="20838"/>
                  </a:cubicBezTo>
                  <a:cubicBezTo>
                    <a:pt x="14895" y="20857"/>
                    <a:pt x="14895" y="20857"/>
                    <a:pt x="14895" y="20857"/>
                  </a:cubicBezTo>
                  <a:cubicBezTo>
                    <a:pt x="14914" y="20876"/>
                    <a:pt x="14914" y="20876"/>
                    <a:pt x="14914" y="20876"/>
                  </a:cubicBezTo>
                  <a:cubicBezTo>
                    <a:pt x="14933" y="20895"/>
                    <a:pt x="14933" y="20895"/>
                    <a:pt x="14933" y="20895"/>
                  </a:cubicBezTo>
                  <a:cubicBezTo>
                    <a:pt x="14971" y="20895"/>
                    <a:pt x="14971" y="20895"/>
                    <a:pt x="14971" y="20895"/>
                  </a:cubicBezTo>
                  <a:cubicBezTo>
                    <a:pt x="14990" y="20914"/>
                    <a:pt x="14990" y="20914"/>
                    <a:pt x="14990" y="20914"/>
                  </a:cubicBezTo>
                  <a:cubicBezTo>
                    <a:pt x="15028" y="20952"/>
                    <a:pt x="15028" y="20952"/>
                    <a:pt x="15028" y="20952"/>
                  </a:cubicBezTo>
                  <a:cubicBezTo>
                    <a:pt x="15066" y="20952"/>
                    <a:pt x="15066" y="20952"/>
                    <a:pt x="15066" y="20952"/>
                  </a:cubicBezTo>
                  <a:cubicBezTo>
                    <a:pt x="15086" y="20952"/>
                    <a:pt x="15086" y="20952"/>
                    <a:pt x="15086" y="20952"/>
                  </a:cubicBezTo>
                  <a:cubicBezTo>
                    <a:pt x="15105" y="20971"/>
                    <a:pt x="15105" y="20971"/>
                    <a:pt x="15105" y="20971"/>
                  </a:cubicBezTo>
                  <a:cubicBezTo>
                    <a:pt x="15124" y="20990"/>
                    <a:pt x="15124" y="20990"/>
                    <a:pt x="15124" y="20990"/>
                  </a:cubicBezTo>
                  <a:cubicBezTo>
                    <a:pt x="15181" y="21010"/>
                    <a:pt x="15181" y="21010"/>
                    <a:pt x="15181" y="21010"/>
                  </a:cubicBezTo>
                  <a:cubicBezTo>
                    <a:pt x="15219" y="21047"/>
                    <a:pt x="15219" y="21047"/>
                    <a:pt x="15219" y="21047"/>
                  </a:cubicBezTo>
                  <a:cubicBezTo>
                    <a:pt x="15257" y="21047"/>
                    <a:pt x="15257" y="21047"/>
                    <a:pt x="15257" y="21047"/>
                  </a:cubicBezTo>
                  <a:cubicBezTo>
                    <a:pt x="15295" y="21066"/>
                    <a:pt x="15295" y="21066"/>
                    <a:pt x="15295" y="21066"/>
                  </a:cubicBezTo>
                  <a:cubicBezTo>
                    <a:pt x="15314" y="21066"/>
                    <a:pt x="15314" y="21066"/>
                    <a:pt x="15314" y="21066"/>
                  </a:cubicBezTo>
                  <a:cubicBezTo>
                    <a:pt x="15352" y="21086"/>
                    <a:pt x="15352" y="21086"/>
                    <a:pt x="15352" y="21086"/>
                  </a:cubicBezTo>
                  <a:cubicBezTo>
                    <a:pt x="15391" y="21105"/>
                    <a:pt x="15391" y="21105"/>
                    <a:pt x="15391" y="21105"/>
                  </a:cubicBezTo>
                  <a:cubicBezTo>
                    <a:pt x="15409" y="21105"/>
                    <a:pt x="15409" y="21105"/>
                    <a:pt x="15409" y="21105"/>
                  </a:cubicBezTo>
                  <a:cubicBezTo>
                    <a:pt x="15447" y="21124"/>
                    <a:pt x="15447" y="21124"/>
                    <a:pt x="15447" y="21124"/>
                  </a:cubicBezTo>
                  <a:cubicBezTo>
                    <a:pt x="15467" y="21124"/>
                    <a:pt x="15467" y="21124"/>
                    <a:pt x="15467" y="21124"/>
                  </a:cubicBezTo>
                  <a:cubicBezTo>
                    <a:pt x="15467" y="21086"/>
                    <a:pt x="15467" y="21086"/>
                    <a:pt x="15467" y="21086"/>
                  </a:cubicBezTo>
                  <a:cubicBezTo>
                    <a:pt x="15467" y="21066"/>
                    <a:pt x="15467" y="21066"/>
                    <a:pt x="15467" y="21066"/>
                  </a:cubicBezTo>
                  <a:cubicBezTo>
                    <a:pt x="15467" y="21028"/>
                    <a:pt x="15467" y="21028"/>
                    <a:pt x="15467" y="21028"/>
                  </a:cubicBezTo>
                  <a:lnTo>
                    <a:pt x="15447" y="20990"/>
                  </a:lnTo>
                  <a:close/>
                  <a:moveTo>
                    <a:pt x="14228" y="19847"/>
                  </a:moveTo>
                  <a:lnTo>
                    <a:pt x="14228" y="19847"/>
                  </a:lnTo>
                  <a:cubicBezTo>
                    <a:pt x="14171" y="19867"/>
                    <a:pt x="14171" y="19867"/>
                    <a:pt x="14171" y="19867"/>
                  </a:cubicBezTo>
                  <a:cubicBezTo>
                    <a:pt x="14152" y="19904"/>
                    <a:pt x="14152" y="19904"/>
                    <a:pt x="14152" y="19904"/>
                  </a:cubicBezTo>
                  <a:cubicBezTo>
                    <a:pt x="14152" y="19943"/>
                    <a:pt x="14152" y="19943"/>
                    <a:pt x="14152" y="19943"/>
                  </a:cubicBezTo>
                  <a:cubicBezTo>
                    <a:pt x="14190" y="20000"/>
                    <a:pt x="14190" y="20000"/>
                    <a:pt x="14190" y="20000"/>
                  </a:cubicBezTo>
                  <a:cubicBezTo>
                    <a:pt x="14267" y="20000"/>
                    <a:pt x="14267" y="20000"/>
                    <a:pt x="14267" y="20000"/>
                  </a:cubicBezTo>
                  <a:cubicBezTo>
                    <a:pt x="14304" y="19943"/>
                    <a:pt x="14304" y="19943"/>
                    <a:pt x="14304" y="19943"/>
                  </a:cubicBezTo>
                  <a:cubicBezTo>
                    <a:pt x="14304" y="19886"/>
                    <a:pt x="14304" y="19886"/>
                    <a:pt x="14304" y="19886"/>
                  </a:cubicBezTo>
                  <a:cubicBezTo>
                    <a:pt x="14267" y="19847"/>
                    <a:pt x="14267" y="19847"/>
                    <a:pt x="14267" y="19847"/>
                  </a:cubicBezTo>
                  <a:lnTo>
                    <a:pt x="14228" y="19847"/>
                  </a:lnTo>
                  <a:close/>
                  <a:moveTo>
                    <a:pt x="19371" y="20019"/>
                  </a:moveTo>
                  <a:lnTo>
                    <a:pt x="19371" y="20019"/>
                  </a:lnTo>
                  <a:cubicBezTo>
                    <a:pt x="19353" y="20000"/>
                    <a:pt x="19353" y="20000"/>
                    <a:pt x="19353" y="20000"/>
                  </a:cubicBezTo>
                  <a:cubicBezTo>
                    <a:pt x="19333" y="19962"/>
                    <a:pt x="19333" y="19962"/>
                    <a:pt x="19333" y="19962"/>
                  </a:cubicBezTo>
                  <a:cubicBezTo>
                    <a:pt x="19314" y="19923"/>
                    <a:pt x="19314" y="19923"/>
                    <a:pt x="19314" y="19923"/>
                  </a:cubicBezTo>
                  <a:cubicBezTo>
                    <a:pt x="19353" y="19867"/>
                    <a:pt x="19353" y="19867"/>
                    <a:pt x="19353" y="19867"/>
                  </a:cubicBezTo>
                  <a:cubicBezTo>
                    <a:pt x="19371" y="19847"/>
                    <a:pt x="19371" y="19847"/>
                    <a:pt x="19371" y="19847"/>
                  </a:cubicBezTo>
                  <a:cubicBezTo>
                    <a:pt x="19371" y="19809"/>
                    <a:pt x="19371" y="19809"/>
                    <a:pt x="19371" y="19809"/>
                  </a:cubicBezTo>
                  <a:cubicBezTo>
                    <a:pt x="19353" y="19790"/>
                    <a:pt x="19353" y="19790"/>
                    <a:pt x="19353" y="19790"/>
                  </a:cubicBezTo>
                  <a:cubicBezTo>
                    <a:pt x="19333" y="19790"/>
                    <a:pt x="19333" y="19790"/>
                    <a:pt x="19333" y="19790"/>
                  </a:cubicBezTo>
                  <a:cubicBezTo>
                    <a:pt x="19314" y="19752"/>
                    <a:pt x="19314" y="19752"/>
                    <a:pt x="19314" y="19752"/>
                  </a:cubicBezTo>
                  <a:cubicBezTo>
                    <a:pt x="19295" y="19657"/>
                    <a:pt x="19295" y="19657"/>
                    <a:pt x="19295" y="19657"/>
                  </a:cubicBezTo>
                  <a:cubicBezTo>
                    <a:pt x="19295" y="19619"/>
                    <a:pt x="19295" y="19619"/>
                    <a:pt x="19295" y="19619"/>
                  </a:cubicBezTo>
                  <a:cubicBezTo>
                    <a:pt x="19333" y="19600"/>
                    <a:pt x="19333" y="19600"/>
                    <a:pt x="19333" y="19600"/>
                  </a:cubicBezTo>
                  <a:cubicBezTo>
                    <a:pt x="19353" y="19600"/>
                    <a:pt x="19353" y="19600"/>
                    <a:pt x="19353" y="19600"/>
                  </a:cubicBezTo>
                  <a:cubicBezTo>
                    <a:pt x="19371" y="19600"/>
                    <a:pt x="19371" y="19600"/>
                    <a:pt x="19371" y="19600"/>
                  </a:cubicBezTo>
                  <a:cubicBezTo>
                    <a:pt x="19390" y="19562"/>
                    <a:pt x="19390" y="19562"/>
                    <a:pt x="19390" y="19562"/>
                  </a:cubicBezTo>
                  <a:cubicBezTo>
                    <a:pt x="19353" y="19523"/>
                    <a:pt x="19353" y="19523"/>
                    <a:pt x="19353" y="19523"/>
                  </a:cubicBezTo>
                  <a:cubicBezTo>
                    <a:pt x="19295" y="19505"/>
                    <a:pt x="19295" y="19505"/>
                    <a:pt x="19295" y="19505"/>
                  </a:cubicBezTo>
                  <a:cubicBezTo>
                    <a:pt x="19295" y="19523"/>
                    <a:pt x="19295" y="19523"/>
                    <a:pt x="19295" y="19523"/>
                  </a:cubicBezTo>
                  <a:cubicBezTo>
                    <a:pt x="19276" y="19542"/>
                    <a:pt x="19276" y="19542"/>
                    <a:pt x="19276" y="19542"/>
                  </a:cubicBezTo>
                  <a:cubicBezTo>
                    <a:pt x="19238" y="19523"/>
                    <a:pt x="19238" y="19523"/>
                    <a:pt x="19238" y="19523"/>
                  </a:cubicBezTo>
                  <a:cubicBezTo>
                    <a:pt x="19181" y="19486"/>
                    <a:pt x="19181" y="19486"/>
                    <a:pt x="19181" y="19486"/>
                  </a:cubicBezTo>
                  <a:cubicBezTo>
                    <a:pt x="19143" y="19486"/>
                    <a:pt x="19143" y="19486"/>
                    <a:pt x="19143" y="19486"/>
                  </a:cubicBezTo>
                  <a:cubicBezTo>
                    <a:pt x="19124" y="19466"/>
                    <a:pt x="19124" y="19466"/>
                    <a:pt x="19124" y="19466"/>
                  </a:cubicBezTo>
                  <a:cubicBezTo>
                    <a:pt x="19143" y="19428"/>
                    <a:pt x="19143" y="19428"/>
                    <a:pt x="19143" y="19428"/>
                  </a:cubicBezTo>
                  <a:cubicBezTo>
                    <a:pt x="19124" y="19409"/>
                    <a:pt x="19124" y="19409"/>
                    <a:pt x="19124" y="19409"/>
                  </a:cubicBezTo>
                  <a:cubicBezTo>
                    <a:pt x="19105" y="19409"/>
                    <a:pt x="19105" y="19409"/>
                    <a:pt x="19105" y="19409"/>
                  </a:cubicBezTo>
                  <a:cubicBezTo>
                    <a:pt x="19105" y="19428"/>
                    <a:pt x="19105" y="19428"/>
                    <a:pt x="19105" y="19428"/>
                  </a:cubicBezTo>
                  <a:cubicBezTo>
                    <a:pt x="19086" y="19447"/>
                    <a:pt x="19086" y="19447"/>
                    <a:pt x="19086" y="19447"/>
                  </a:cubicBezTo>
                  <a:cubicBezTo>
                    <a:pt x="19048" y="19428"/>
                    <a:pt x="19048" y="19428"/>
                    <a:pt x="19048" y="19428"/>
                  </a:cubicBezTo>
                  <a:cubicBezTo>
                    <a:pt x="18991" y="19409"/>
                    <a:pt x="18991" y="19409"/>
                    <a:pt x="18991" y="19409"/>
                  </a:cubicBezTo>
                  <a:cubicBezTo>
                    <a:pt x="18952" y="19409"/>
                    <a:pt x="18952" y="19409"/>
                    <a:pt x="18952" y="19409"/>
                  </a:cubicBezTo>
                  <a:cubicBezTo>
                    <a:pt x="18914" y="19371"/>
                    <a:pt x="18914" y="19371"/>
                    <a:pt x="18914" y="19371"/>
                  </a:cubicBezTo>
                  <a:cubicBezTo>
                    <a:pt x="18914" y="19352"/>
                    <a:pt x="18914" y="19352"/>
                    <a:pt x="18914" y="19352"/>
                  </a:cubicBezTo>
                  <a:cubicBezTo>
                    <a:pt x="18952" y="19352"/>
                    <a:pt x="18952" y="19352"/>
                    <a:pt x="18952" y="19352"/>
                  </a:cubicBezTo>
                  <a:cubicBezTo>
                    <a:pt x="18933" y="19333"/>
                    <a:pt x="18933" y="19333"/>
                    <a:pt x="18933" y="19333"/>
                  </a:cubicBezTo>
                  <a:cubicBezTo>
                    <a:pt x="18914" y="19314"/>
                    <a:pt x="18914" y="19314"/>
                    <a:pt x="18914" y="19314"/>
                  </a:cubicBezTo>
                  <a:cubicBezTo>
                    <a:pt x="18857" y="19314"/>
                    <a:pt x="18857" y="19314"/>
                    <a:pt x="18857" y="19314"/>
                  </a:cubicBezTo>
                  <a:cubicBezTo>
                    <a:pt x="18838" y="19333"/>
                    <a:pt x="18838" y="19333"/>
                    <a:pt x="18838" y="19333"/>
                  </a:cubicBezTo>
                  <a:cubicBezTo>
                    <a:pt x="18800" y="19333"/>
                    <a:pt x="18800" y="19333"/>
                    <a:pt x="18800" y="19333"/>
                  </a:cubicBezTo>
                  <a:cubicBezTo>
                    <a:pt x="18762" y="19371"/>
                    <a:pt x="18762" y="19371"/>
                    <a:pt x="18762" y="19371"/>
                  </a:cubicBezTo>
                  <a:cubicBezTo>
                    <a:pt x="18743" y="19371"/>
                    <a:pt x="18743" y="19371"/>
                    <a:pt x="18743" y="19371"/>
                  </a:cubicBezTo>
                  <a:cubicBezTo>
                    <a:pt x="18724" y="19409"/>
                    <a:pt x="18724" y="19409"/>
                    <a:pt x="18724" y="19409"/>
                  </a:cubicBezTo>
                  <a:cubicBezTo>
                    <a:pt x="18724" y="19428"/>
                    <a:pt x="18724" y="19428"/>
                    <a:pt x="18724" y="19428"/>
                  </a:cubicBezTo>
                  <a:cubicBezTo>
                    <a:pt x="18724" y="19447"/>
                    <a:pt x="18724" y="19447"/>
                    <a:pt x="18724" y="19447"/>
                  </a:cubicBezTo>
                  <a:cubicBezTo>
                    <a:pt x="18762" y="19466"/>
                    <a:pt x="18762" y="19466"/>
                    <a:pt x="18762" y="19466"/>
                  </a:cubicBezTo>
                  <a:cubicBezTo>
                    <a:pt x="18781" y="19505"/>
                    <a:pt x="18781" y="19505"/>
                    <a:pt x="18781" y="19505"/>
                  </a:cubicBezTo>
                  <a:cubicBezTo>
                    <a:pt x="18800" y="19542"/>
                    <a:pt x="18800" y="19542"/>
                    <a:pt x="18800" y="19542"/>
                  </a:cubicBezTo>
                  <a:cubicBezTo>
                    <a:pt x="18857" y="19581"/>
                    <a:pt x="18857" y="19581"/>
                    <a:pt x="18857" y="19581"/>
                  </a:cubicBezTo>
                  <a:cubicBezTo>
                    <a:pt x="18895" y="19619"/>
                    <a:pt x="18895" y="19619"/>
                    <a:pt x="18895" y="19619"/>
                  </a:cubicBezTo>
                  <a:cubicBezTo>
                    <a:pt x="18914" y="19638"/>
                    <a:pt x="18914" y="19638"/>
                    <a:pt x="18914" y="19638"/>
                  </a:cubicBezTo>
                  <a:cubicBezTo>
                    <a:pt x="18972" y="19676"/>
                    <a:pt x="18972" y="19676"/>
                    <a:pt x="18972" y="19676"/>
                  </a:cubicBezTo>
                  <a:cubicBezTo>
                    <a:pt x="19009" y="19733"/>
                    <a:pt x="19009" y="19733"/>
                    <a:pt x="19009" y="19733"/>
                  </a:cubicBezTo>
                  <a:cubicBezTo>
                    <a:pt x="19048" y="19771"/>
                    <a:pt x="19048" y="19771"/>
                    <a:pt x="19048" y="19771"/>
                  </a:cubicBezTo>
                  <a:cubicBezTo>
                    <a:pt x="19124" y="19828"/>
                    <a:pt x="19124" y="19828"/>
                    <a:pt x="19124" y="19828"/>
                  </a:cubicBezTo>
                  <a:cubicBezTo>
                    <a:pt x="19162" y="19886"/>
                    <a:pt x="19162" y="19886"/>
                    <a:pt x="19162" y="19886"/>
                  </a:cubicBezTo>
                  <a:cubicBezTo>
                    <a:pt x="19181" y="19923"/>
                    <a:pt x="19181" y="19923"/>
                    <a:pt x="19181" y="19923"/>
                  </a:cubicBezTo>
                  <a:cubicBezTo>
                    <a:pt x="19200" y="19962"/>
                    <a:pt x="19200" y="19962"/>
                    <a:pt x="19200" y="19962"/>
                  </a:cubicBezTo>
                  <a:cubicBezTo>
                    <a:pt x="19238" y="20000"/>
                    <a:pt x="19238" y="20000"/>
                    <a:pt x="19238" y="20000"/>
                  </a:cubicBezTo>
                  <a:cubicBezTo>
                    <a:pt x="19276" y="20000"/>
                    <a:pt x="19276" y="20000"/>
                    <a:pt x="19276" y="20000"/>
                  </a:cubicBezTo>
                  <a:cubicBezTo>
                    <a:pt x="19333" y="20038"/>
                    <a:pt x="19333" y="20038"/>
                    <a:pt x="19333" y="20038"/>
                  </a:cubicBezTo>
                  <a:cubicBezTo>
                    <a:pt x="19353" y="20057"/>
                    <a:pt x="19353" y="20057"/>
                    <a:pt x="19353" y="20057"/>
                  </a:cubicBezTo>
                  <a:cubicBezTo>
                    <a:pt x="19353" y="20095"/>
                    <a:pt x="19353" y="20095"/>
                    <a:pt x="19353" y="20095"/>
                  </a:cubicBezTo>
                  <a:cubicBezTo>
                    <a:pt x="19371" y="20095"/>
                    <a:pt x="19371" y="20095"/>
                    <a:pt x="19371" y="20095"/>
                  </a:cubicBezTo>
                  <a:cubicBezTo>
                    <a:pt x="19409" y="20076"/>
                    <a:pt x="19409" y="20076"/>
                    <a:pt x="19409" y="20076"/>
                  </a:cubicBezTo>
                  <a:cubicBezTo>
                    <a:pt x="19409" y="20038"/>
                    <a:pt x="19409" y="20038"/>
                    <a:pt x="19409" y="20038"/>
                  </a:cubicBezTo>
                  <a:lnTo>
                    <a:pt x="19371" y="20019"/>
                  </a:lnTo>
                  <a:close/>
                  <a:moveTo>
                    <a:pt x="12152" y="18285"/>
                  </a:moveTo>
                  <a:lnTo>
                    <a:pt x="12152" y="18285"/>
                  </a:lnTo>
                  <a:cubicBezTo>
                    <a:pt x="12152" y="18323"/>
                    <a:pt x="12152" y="18323"/>
                    <a:pt x="12152" y="18323"/>
                  </a:cubicBezTo>
                  <a:cubicBezTo>
                    <a:pt x="12152" y="18343"/>
                    <a:pt x="12152" y="18343"/>
                    <a:pt x="12152" y="18343"/>
                  </a:cubicBezTo>
                  <a:cubicBezTo>
                    <a:pt x="12171" y="18381"/>
                    <a:pt x="12171" y="18381"/>
                    <a:pt x="12171" y="18381"/>
                  </a:cubicBezTo>
                  <a:cubicBezTo>
                    <a:pt x="12190" y="18381"/>
                    <a:pt x="12190" y="18381"/>
                    <a:pt x="12190" y="18381"/>
                  </a:cubicBezTo>
                  <a:cubicBezTo>
                    <a:pt x="12190" y="18457"/>
                    <a:pt x="12190" y="18457"/>
                    <a:pt x="12190" y="18457"/>
                  </a:cubicBezTo>
                  <a:cubicBezTo>
                    <a:pt x="12190" y="18495"/>
                    <a:pt x="12190" y="18495"/>
                    <a:pt x="12190" y="18495"/>
                  </a:cubicBezTo>
                  <a:cubicBezTo>
                    <a:pt x="12190" y="18514"/>
                    <a:pt x="12190" y="18514"/>
                    <a:pt x="12190" y="18514"/>
                  </a:cubicBezTo>
                  <a:cubicBezTo>
                    <a:pt x="12209" y="18552"/>
                    <a:pt x="12209" y="18552"/>
                    <a:pt x="12209" y="18552"/>
                  </a:cubicBezTo>
                  <a:cubicBezTo>
                    <a:pt x="12228" y="18571"/>
                    <a:pt x="12228" y="18571"/>
                    <a:pt x="12228" y="18571"/>
                  </a:cubicBezTo>
                  <a:cubicBezTo>
                    <a:pt x="12247" y="18590"/>
                    <a:pt x="12247" y="18590"/>
                    <a:pt x="12247" y="18590"/>
                  </a:cubicBezTo>
                  <a:cubicBezTo>
                    <a:pt x="12267" y="18609"/>
                    <a:pt x="12267" y="18609"/>
                    <a:pt x="12267" y="18609"/>
                  </a:cubicBezTo>
                  <a:cubicBezTo>
                    <a:pt x="12286" y="18609"/>
                    <a:pt x="12286" y="18609"/>
                    <a:pt x="12286" y="18609"/>
                  </a:cubicBezTo>
                  <a:cubicBezTo>
                    <a:pt x="12304" y="18628"/>
                    <a:pt x="12304" y="18628"/>
                    <a:pt x="12304" y="18628"/>
                  </a:cubicBezTo>
                  <a:cubicBezTo>
                    <a:pt x="12323" y="18628"/>
                    <a:pt x="12323" y="18628"/>
                    <a:pt x="12323" y="18628"/>
                  </a:cubicBezTo>
                  <a:cubicBezTo>
                    <a:pt x="12343" y="18648"/>
                    <a:pt x="12343" y="18648"/>
                    <a:pt x="12343" y="18648"/>
                  </a:cubicBezTo>
                  <a:cubicBezTo>
                    <a:pt x="12399" y="18666"/>
                    <a:pt x="12399" y="18666"/>
                    <a:pt x="12399" y="18666"/>
                  </a:cubicBezTo>
                  <a:cubicBezTo>
                    <a:pt x="12399" y="18704"/>
                    <a:pt x="12399" y="18704"/>
                    <a:pt x="12399" y="18704"/>
                  </a:cubicBezTo>
                  <a:cubicBezTo>
                    <a:pt x="12438" y="18704"/>
                    <a:pt x="12438" y="18704"/>
                    <a:pt x="12438" y="18704"/>
                  </a:cubicBezTo>
                  <a:cubicBezTo>
                    <a:pt x="12476" y="18704"/>
                    <a:pt x="12476" y="18704"/>
                    <a:pt x="12476" y="18704"/>
                  </a:cubicBezTo>
                  <a:cubicBezTo>
                    <a:pt x="12514" y="18704"/>
                    <a:pt x="12514" y="18704"/>
                    <a:pt x="12514" y="18704"/>
                  </a:cubicBezTo>
                  <a:cubicBezTo>
                    <a:pt x="12552" y="18704"/>
                    <a:pt x="12552" y="18704"/>
                    <a:pt x="12552" y="18704"/>
                  </a:cubicBezTo>
                  <a:cubicBezTo>
                    <a:pt x="12628" y="18704"/>
                    <a:pt x="12628" y="18704"/>
                    <a:pt x="12628" y="18704"/>
                  </a:cubicBezTo>
                  <a:cubicBezTo>
                    <a:pt x="12685" y="18724"/>
                    <a:pt x="12685" y="18724"/>
                    <a:pt x="12685" y="18724"/>
                  </a:cubicBezTo>
                  <a:cubicBezTo>
                    <a:pt x="12704" y="18724"/>
                    <a:pt x="12704" y="18724"/>
                    <a:pt x="12704" y="18724"/>
                  </a:cubicBezTo>
                  <a:cubicBezTo>
                    <a:pt x="12724" y="18724"/>
                    <a:pt x="12724" y="18724"/>
                    <a:pt x="12724" y="18724"/>
                  </a:cubicBezTo>
                  <a:cubicBezTo>
                    <a:pt x="12762" y="18724"/>
                    <a:pt x="12762" y="18724"/>
                    <a:pt x="12762" y="18724"/>
                  </a:cubicBezTo>
                  <a:cubicBezTo>
                    <a:pt x="12780" y="18724"/>
                    <a:pt x="12780" y="18724"/>
                    <a:pt x="12780" y="18724"/>
                  </a:cubicBezTo>
                  <a:cubicBezTo>
                    <a:pt x="12800" y="18743"/>
                    <a:pt x="12800" y="18743"/>
                    <a:pt x="12800" y="18743"/>
                  </a:cubicBezTo>
                  <a:cubicBezTo>
                    <a:pt x="12838" y="18743"/>
                    <a:pt x="12838" y="18743"/>
                    <a:pt x="12838" y="18743"/>
                  </a:cubicBezTo>
                  <a:cubicBezTo>
                    <a:pt x="12857" y="18743"/>
                    <a:pt x="12857" y="18743"/>
                    <a:pt x="12857" y="18743"/>
                  </a:cubicBezTo>
                  <a:cubicBezTo>
                    <a:pt x="12876" y="18762"/>
                    <a:pt x="12876" y="18762"/>
                    <a:pt x="12876" y="18762"/>
                  </a:cubicBezTo>
                  <a:cubicBezTo>
                    <a:pt x="12895" y="18762"/>
                    <a:pt x="12895" y="18762"/>
                    <a:pt x="12895" y="18762"/>
                  </a:cubicBezTo>
                  <a:cubicBezTo>
                    <a:pt x="12933" y="18780"/>
                    <a:pt x="12933" y="18780"/>
                    <a:pt x="12933" y="18780"/>
                  </a:cubicBezTo>
                  <a:cubicBezTo>
                    <a:pt x="12952" y="18780"/>
                    <a:pt x="12952" y="18780"/>
                    <a:pt x="12952" y="18780"/>
                  </a:cubicBezTo>
                  <a:cubicBezTo>
                    <a:pt x="12971" y="18800"/>
                    <a:pt x="12971" y="18800"/>
                    <a:pt x="12971" y="18800"/>
                  </a:cubicBezTo>
                  <a:cubicBezTo>
                    <a:pt x="12990" y="18819"/>
                    <a:pt x="12990" y="18819"/>
                    <a:pt x="12990" y="18819"/>
                  </a:cubicBezTo>
                  <a:cubicBezTo>
                    <a:pt x="13009" y="18819"/>
                    <a:pt x="13009" y="18819"/>
                    <a:pt x="13009" y="18819"/>
                  </a:cubicBezTo>
                  <a:cubicBezTo>
                    <a:pt x="13029" y="18838"/>
                    <a:pt x="13029" y="18838"/>
                    <a:pt x="13029" y="18838"/>
                  </a:cubicBezTo>
                  <a:cubicBezTo>
                    <a:pt x="13029" y="18857"/>
                    <a:pt x="13029" y="18857"/>
                    <a:pt x="13029" y="18857"/>
                  </a:cubicBezTo>
                  <a:cubicBezTo>
                    <a:pt x="13047" y="18876"/>
                    <a:pt x="13047" y="18876"/>
                    <a:pt x="13047" y="18876"/>
                  </a:cubicBezTo>
                  <a:cubicBezTo>
                    <a:pt x="13066" y="18895"/>
                    <a:pt x="13066" y="18895"/>
                    <a:pt x="13066" y="18895"/>
                  </a:cubicBezTo>
                  <a:cubicBezTo>
                    <a:pt x="13085" y="18895"/>
                    <a:pt x="13085" y="18895"/>
                    <a:pt x="13085" y="18895"/>
                  </a:cubicBezTo>
                  <a:cubicBezTo>
                    <a:pt x="13105" y="18933"/>
                    <a:pt x="13105" y="18933"/>
                    <a:pt x="13105" y="18933"/>
                  </a:cubicBezTo>
                  <a:cubicBezTo>
                    <a:pt x="13105" y="18952"/>
                    <a:pt x="13105" y="18952"/>
                    <a:pt x="13105" y="18952"/>
                  </a:cubicBezTo>
                  <a:cubicBezTo>
                    <a:pt x="13124" y="18971"/>
                    <a:pt x="13124" y="18971"/>
                    <a:pt x="13124" y="18971"/>
                  </a:cubicBezTo>
                  <a:cubicBezTo>
                    <a:pt x="13124" y="18990"/>
                    <a:pt x="13124" y="18990"/>
                    <a:pt x="13124" y="18990"/>
                  </a:cubicBezTo>
                  <a:cubicBezTo>
                    <a:pt x="13143" y="19009"/>
                    <a:pt x="13143" y="19009"/>
                    <a:pt x="13143" y="19009"/>
                  </a:cubicBezTo>
                  <a:cubicBezTo>
                    <a:pt x="13161" y="19066"/>
                    <a:pt x="13161" y="19066"/>
                    <a:pt x="13161" y="19066"/>
                  </a:cubicBezTo>
                  <a:cubicBezTo>
                    <a:pt x="13161" y="19124"/>
                    <a:pt x="13161" y="19124"/>
                    <a:pt x="13161" y="19124"/>
                  </a:cubicBezTo>
                  <a:cubicBezTo>
                    <a:pt x="13181" y="19143"/>
                    <a:pt x="13181" y="19143"/>
                    <a:pt x="13181" y="19143"/>
                  </a:cubicBezTo>
                  <a:cubicBezTo>
                    <a:pt x="13181" y="19161"/>
                    <a:pt x="13181" y="19161"/>
                    <a:pt x="13181" y="19161"/>
                  </a:cubicBezTo>
                  <a:cubicBezTo>
                    <a:pt x="13200" y="19161"/>
                    <a:pt x="13200" y="19161"/>
                    <a:pt x="13200" y="19161"/>
                  </a:cubicBezTo>
                  <a:cubicBezTo>
                    <a:pt x="13219" y="19181"/>
                    <a:pt x="13219" y="19181"/>
                    <a:pt x="13219" y="19181"/>
                  </a:cubicBezTo>
                  <a:cubicBezTo>
                    <a:pt x="13257" y="19181"/>
                    <a:pt x="13257" y="19181"/>
                    <a:pt x="13257" y="19181"/>
                  </a:cubicBezTo>
                  <a:cubicBezTo>
                    <a:pt x="13295" y="19181"/>
                    <a:pt x="13295" y="19181"/>
                    <a:pt x="13295" y="19181"/>
                  </a:cubicBezTo>
                  <a:cubicBezTo>
                    <a:pt x="13333" y="19181"/>
                    <a:pt x="13333" y="19181"/>
                    <a:pt x="13333" y="19181"/>
                  </a:cubicBezTo>
                  <a:cubicBezTo>
                    <a:pt x="13390" y="19181"/>
                    <a:pt x="13390" y="19181"/>
                    <a:pt x="13390" y="19181"/>
                  </a:cubicBezTo>
                  <a:cubicBezTo>
                    <a:pt x="13486" y="19200"/>
                    <a:pt x="13486" y="19200"/>
                    <a:pt x="13486" y="19200"/>
                  </a:cubicBezTo>
                  <a:cubicBezTo>
                    <a:pt x="13505" y="19200"/>
                    <a:pt x="13505" y="19200"/>
                    <a:pt x="13505" y="19200"/>
                  </a:cubicBezTo>
                  <a:cubicBezTo>
                    <a:pt x="13542" y="19219"/>
                    <a:pt x="13542" y="19219"/>
                    <a:pt x="13542" y="19219"/>
                  </a:cubicBezTo>
                  <a:cubicBezTo>
                    <a:pt x="13562" y="19219"/>
                    <a:pt x="13562" y="19219"/>
                    <a:pt x="13562" y="19219"/>
                  </a:cubicBezTo>
                  <a:cubicBezTo>
                    <a:pt x="13581" y="19219"/>
                    <a:pt x="13581" y="19219"/>
                    <a:pt x="13581" y="19219"/>
                  </a:cubicBezTo>
                  <a:cubicBezTo>
                    <a:pt x="13619" y="19238"/>
                    <a:pt x="13619" y="19238"/>
                    <a:pt x="13619" y="19238"/>
                  </a:cubicBezTo>
                  <a:cubicBezTo>
                    <a:pt x="13638" y="19238"/>
                    <a:pt x="13638" y="19238"/>
                    <a:pt x="13638" y="19238"/>
                  </a:cubicBezTo>
                  <a:cubicBezTo>
                    <a:pt x="13638" y="19219"/>
                    <a:pt x="13638" y="19219"/>
                    <a:pt x="13638" y="19219"/>
                  </a:cubicBezTo>
                  <a:cubicBezTo>
                    <a:pt x="13638" y="19181"/>
                    <a:pt x="13638" y="19181"/>
                    <a:pt x="13638" y="19181"/>
                  </a:cubicBezTo>
                  <a:cubicBezTo>
                    <a:pt x="13600" y="19161"/>
                    <a:pt x="13600" y="19161"/>
                    <a:pt x="13600" y="19161"/>
                  </a:cubicBezTo>
                  <a:cubicBezTo>
                    <a:pt x="13600" y="19143"/>
                    <a:pt x="13600" y="19143"/>
                    <a:pt x="13600" y="19143"/>
                  </a:cubicBezTo>
                  <a:cubicBezTo>
                    <a:pt x="13581" y="19105"/>
                    <a:pt x="13581" y="19105"/>
                    <a:pt x="13581" y="19105"/>
                  </a:cubicBezTo>
                  <a:cubicBezTo>
                    <a:pt x="13562" y="19066"/>
                    <a:pt x="13562" y="19066"/>
                    <a:pt x="13562" y="19066"/>
                  </a:cubicBezTo>
                  <a:cubicBezTo>
                    <a:pt x="13542" y="19029"/>
                    <a:pt x="13542" y="19029"/>
                    <a:pt x="13542" y="19029"/>
                  </a:cubicBezTo>
                  <a:cubicBezTo>
                    <a:pt x="13523" y="19009"/>
                    <a:pt x="13523" y="19009"/>
                    <a:pt x="13523" y="19009"/>
                  </a:cubicBezTo>
                  <a:cubicBezTo>
                    <a:pt x="13505" y="18990"/>
                    <a:pt x="13505" y="18990"/>
                    <a:pt x="13505" y="18990"/>
                  </a:cubicBezTo>
                  <a:cubicBezTo>
                    <a:pt x="13447" y="18971"/>
                    <a:pt x="13447" y="18971"/>
                    <a:pt x="13447" y="18971"/>
                  </a:cubicBezTo>
                  <a:cubicBezTo>
                    <a:pt x="13466" y="18933"/>
                    <a:pt x="13466" y="18933"/>
                    <a:pt x="13466" y="18933"/>
                  </a:cubicBezTo>
                  <a:cubicBezTo>
                    <a:pt x="13486" y="18933"/>
                    <a:pt x="13486" y="18933"/>
                    <a:pt x="13486" y="18933"/>
                  </a:cubicBezTo>
                  <a:cubicBezTo>
                    <a:pt x="13486" y="18914"/>
                    <a:pt x="13486" y="18914"/>
                    <a:pt x="13486" y="18914"/>
                  </a:cubicBezTo>
                  <a:cubicBezTo>
                    <a:pt x="13486" y="18895"/>
                    <a:pt x="13486" y="18895"/>
                    <a:pt x="13486" y="18895"/>
                  </a:cubicBezTo>
                  <a:cubicBezTo>
                    <a:pt x="13466" y="18876"/>
                    <a:pt x="13466" y="18876"/>
                    <a:pt x="13466" y="18876"/>
                  </a:cubicBezTo>
                  <a:cubicBezTo>
                    <a:pt x="13466" y="18857"/>
                    <a:pt x="13466" y="18857"/>
                    <a:pt x="13466" y="18857"/>
                  </a:cubicBezTo>
                  <a:cubicBezTo>
                    <a:pt x="13447" y="18838"/>
                    <a:pt x="13447" y="18838"/>
                    <a:pt x="13447" y="18838"/>
                  </a:cubicBezTo>
                  <a:cubicBezTo>
                    <a:pt x="13428" y="18819"/>
                    <a:pt x="13428" y="18819"/>
                    <a:pt x="13428" y="18819"/>
                  </a:cubicBezTo>
                  <a:cubicBezTo>
                    <a:pt x="13410" y="18780"/>
                    <a:pt x="13410" y="18780"/>
                    <a:pt x="13410" y="18780"/>
                  </a:cubicBezTo>
                  <a:cubicBezTo>
                    <a:pt x="13390" y="18780"/>
                    <a:pt x="13390" y="18780"/>
                    <a:pt x="13390" y="18780"/>
                  </a:cubicBezTo>
                  <a:cubicBezTo>
                    <a:pt x="13371" y="18762"/>
                    <a:pt x="13371" y="18762"/>
                    <a:pt x="13371" y="18762"/>
                  </a:cubicBezTo>
                  <a:cubicBezTo>
                    <a:pt x="13352" y="18743"/>
                    <a:pt x="13352" y="18743"/>
                    <a:pt x="13352" y="18743"/>
                  </a:cubicBezTo>
                  <a:cubicBezTo>
                    <a:pt x="13333" y="18724"/>
                    <a:pt x="13333" y="18724"/>
                    <a:pt x="13333" y="18724"/>
                  </a:cubicBezTo>
                  <a:cubicBezTo>
                    <a:pt x="13314" y="18704"/>
                    <a:pt x="13314" y="18704"/>
                    <a:pt x="13314" y="18704"/>
                  </a:cubicBezTo>
                  <a:cubicBezTo>
                    <a:pt x="13295" y="18685"/>
                    <a:pt x="13295" y="18685"/>
                    <a:pt x="13295" y="18685"/>
                  </a:cubicBezTo>
                  <a:cubicBezTo>
                    <a:pt x="13276" y="18666"/>
                    <a:pt x="13276" y="18666"/>
                    <a:pt x="13276" y="18666"/>
                  </a:cubicBezTo>
                  <a:cubicBezTo>
                    <a:pt x="13257" y="18685"/>
                    <a:pt x="13257" y="18685"/>
                    <a:pt x="13257" y="18685"/>
                  </a:cubicBezTo>
                  <a:cubicBezTo>
                    <a:pt x="13200" y="18628"/>
                    <a:pt x="13200" y="18628"/>
                    <a:pt x="13200" y="18628"/>
                  </a:cubicBezTo>
                  <a:cubicBezTo>
                    <a:pt x="13219" y="18609"/>
                    <a:pt x="13219" y="18609"/>
                    <a:pt x="13219" y="18609"/>
                  </a:cubicBezTo>
                  <a:cubicBezTo>
                    <a:pt x="13200" y="18590"/>
                    <a:pt x="13200" y="18590"/>
                    <a:pt x="13200" y="18590"/>
                  </a:cubicBezTo>
                  <a:cubicBezTo>
                    <a:pt x="13181" y="18571"/>
                    <a:pt x="13181" y="18571"/>
                    <a:pt x="13181" y="18571"/>
                  </a:cubicBezTo>
                  <a:cubicBezTo>
                    <a:pt x="13161" y="18552"/>
                    <a:pt x="13161" y="18552"/>
                    <a:pt x="13161" y="18552"/>
                  </a:cubicBezTo>
                  <a:cubicBezTo>
                    <a:pt x="13143" y="18571"/>
                    <a:pt x="13143" y="18571"/>
                    <a:pt x="13143" y="18571"/>
                  </a:cubicBezTo>
                  <a:cubicBezTo>
                    <a:pt x="13105" y="18514"/>
                    <a:pt x="13105" y="18514"/>
                    <a:pt x="13105" y="18514"/>
                  </a:cubicBezTo>
                  <a:cubicBezTo>
                    <a:pt x="13066" y="18476"/>
                    <a:pt x="13066" y="18476"/>
                    <a:pt x="13066" y="18476"/>
                  </a:cubicBezTo>
                  <a:cubicBezTo>
                    <a:pt x="13029" y="18495"/>
                    <a:pt x="13029" y="18495"/>
                    <a:pt x="13029" y="18495"/>
                  </a:cubicBezTo>
                  <a:cubicBezTo>
                    <a:pt x="12952" y="18457"/>
                    <a:pt x="12952" y="18457"/>
                    <a:pt x="12952" y="18457"/>
                  </a:cubicBezTo>
                  <a:cubicBezTo>
                    <a:pt x="12971" y="18419"/>
                    <a:pt x="12971" y="18419"/>
                    <a:pt x="12971" y="18419"/>
                  </a:cubicBezTo>
                  <a:cubicBezTo>
                    <a:pt x="12933" y="18381"/>
                    <a:pt x="12933" y="18381"/>
                    <a:pt x="12933" y="18381"/>
                  </a:cubicBezTo>
                  <a:cubicBezTo>
                    <a:pt x="12895" y="18343"/>
                    <a:pt x="12895" y="18343"/>
                    <a:pt x="12895" y="18343"/>
                  </a:cubicBezTo>
                  <a:cubicBezTo>
                    <a:pt x="12876" y="18343"/>
                    <a:pt x="12876" y="18343"/>
                    <a:pt x="12876" y="18343"/>
                  </a:cubicBezTo>
                  <a:cubicBezTo>
                    <a:pt x="12857" y="18323"/>
                    <a:pt x="12857" y="18323"/>
                    <a:pt x="12857" y="18323"/>
                  </a:cubicBezTo>
                  <a:cubicBezTo>
                    <a:pt x="12838" y="18304"/>
                    <a:pt x="12838" y="18304"/>
                    <a:pt x="12838" y="18304"/>
                  </a:cubicBezTo>
                  <a:cubicBezTo>
                    <a:pt x="12800" y="18285"/>
                    <a:pt x="12800" y="18285"/>
                    <a:pt x="12800" y="18285"/>
                  </a:cubicBezTo>
                  <a:cubicBezTo>
                    <a:pt x="12762" y="18247"/>
                    <a:pt x="12762" y="18247"/>
                    <a:pt x="12762" y="18247"/>
                  </a:cubicBezTo>
                  <a:cubicBezTo>
                    <a:pt x="12743" y="18228"/>
                    <a:pt x="12743" y="18228"/>
                    <a:pt x="12743" y="18228"/>
                  </a:cubicBezTo>
                  <a:cubicBezTo>
                    <a:pt x="12724" y="18209"/>
                    <a:pt x="12724" y="18209"/>
                    <a:pt x="12724" y="18209"/>
                  </a:cubicBezTo>
                  <a:cubicBezTo>
                    <a:pt x="12685" y="18190"/>
                    <a:pt x="12685" y="18190"/>
                    <a:pt x="12685" y="18190"/>
                  </a:cubicBezTo>
                  <a:cubicBezTo>
                    <a:pt x="12666" y="18171"/>
                    <a:pt x="12666" y="18171"/>
                    <a:pt x="12666" y="18171"/>
                  </a:cubicBezTo>
                  <a:cubicBezTo>
                    <a:pt x="12628" y="18152"/>
                    <a:pt x="12628" y="18152"/>
                    <a:pt x="12628" y="18152"/>
                  </a:cubicBezTo>
                  <a:cubicBezTo>
                    <a:pt x="12609" y="18133"/>
                    <a:pt x="12609" y="18133"/>
                    <a:pt x="12609" y="18133"/>
                  </a:cubicBezTo>
                  <a:cubicBezTo>
                    <a:pt x="12609" y="18114"/>
                    <a:pt x="12609" y="18114"/>
                    <a:pt x="12609" y="18114"/>
                  </a:cubicBezTo>
                  <a:cubicBezTo>
                    <a:pt x="12590" y="18114"/>
                    <a:pt x="12590" y="18114"/>
                    <a:pt x="12590" y="18114"/>
                  </a:cubicBezTo>
                  <a:cubicBezTo>
                    <a:pt x="12571" y="18076"/>
                    <a:pt x="12571" y="18076"/>
                    <a:pt x="12571" y="18076"/>
                  </a:cubicBezTo>
                  <a:cubicBezTo>
                    <a:pt x="12533" y="18076"/>
                    <a:pt x="12533" y="18076"/>
                    <a:pt x="12533" y="18076"/>
                  </a:cubicBezTo>
                  <a:cubicBezTo>
                    <a:pt x="12514" y="18057"/>
                    <a:pt x="12514" y="18057"/>
                    <a:pt x="12514" y="18057"/>
                  </a:cubicBezTo>
                  <a:cubicBezTo>
                    <a:pt x="12495" y="18038"/>
                    <a:pt x="12495" y="18038"/>
                    <a:pt x="12495" y="18038"/>
                  </a:cubicBezTo>
                  <a:cubicBezTo>
                    <a:pt x="12457" y="18000"/>
                    <a:pt x="12457" y="18000"/>
                    <a:pt x="12457" y="18000"/>
                  </a:cubicBezTo>
                  <a:cubicBezTo>
                    <a:pt x="12399" y="17981"/>
                    <a:pt x="12399" y="17981"/>
                    <a:pt x="12399" y="17981"/>
                  </a:cubicBezTo>
                  <a:cubicBezTo>
                    <a:pt x="12343" y="17981"/>
                    <a:pt x="12343" y="17981"/>
                    <a:pt x="12343" y="17981"/>
                  </a:cubicBezTo>
                  <a:cubicBezTo>
                    <a:pt x="12247" y="18000"/>
                    <a:pt x="12247" y="18000"/>
                    <a:pt x="12247" y="18000"/>
                  </a:cubicBezTo>
                  <a:cubicBezTo>
                    <a:pt x="12171" y="18000"/>
                    <a:pt x="12171" y="18000"/>
                    <a:pt x="12171" y="18000"/>
                  </a:cubicBezTo>
                  <a:cubicBezTo>
                    <a:pt x="12171" y="18019"/>
                    <a:pt x="12171" y="18019"/>
                    <a:pt x="12171" y="18019"/>
                  </a:cubicBezTo>
                  <a:cubicBezTo>
                    <a:pt x="12152" y="18057"/>
                    <a:pt x="12152" y="18057"/>
                    <a:pt x="12152" y="18057"/>
                  </a:cubicBezTo>
                  <a:cubicBezTo>
                    <a:pt x="12133" y="18114"/>
                    <a:pt x="12133" y="18114"/>
                    <a:pt x="12133" y="18114"/>
                  </a:cubicBezTo>
                  <a:cubicBezTo>
                    <a:pt x="12133" y="18171"/>
                    <a:pt x="12133" y="18171"/>
                    <a:pt x="12133" y="18171"/>
                  </a:cubicBezTo>
                  <a:cubicBezTo>
                    <a:pt x="12133" y="18228"/>
                    <a:pt x="12133" y="18228"/>
                    <a:pt x="12133" y="18228"/>
                  </a:cubicBezTo>
                  <a:lnTo>
                    <a:pt x="12152" y="18285"/>
                  </a:lnTo>
                  <a:close/>
                  <a:moveTo>
                    <a:pt x="12057" y="18990"/>
                  </a:moveTo>
                  <a:lnTo>
                    <a:pt x="12057" y="18990"/>
                  </a:lnTo>
                  <a:cubicBezTo>
                    <a:pt x="12057" y="19029"/>
                    <a:pt x="12057" y="19029"/>
                    <a:pt x="12057" y="19029"/>
                  </a:cubicBezTo>
                  <a:cubicBezTo>
                    <a:pt x="12076" y="19047"/>
                    <a:pt x="12076" y="19047"/>
                    <a:pt x="12076" y="19047"/>
                  </a:cubicBezTo>
                  <a:cubicBezTo>
                    <a:pt x="12095" y="19085"/>
                    <a:pt x="12095" y="19085"/>
                    <a:pt x="12095" y="19085"/>
                  </a:cubicBezTo>
                  <a:cubicBezTo>
                    <a:pt x="12114" y="19105"/>
                    <a:pt x="12114" y="19105"/>
                    <a:pt x="12114" y="19105"/>
                  </a:cubicBezTo>
                  <a:cubicBezTo>
                    <a:pt x="12171" y="19124"/>
                    <a:pt x="12171" y="19124"/>
                    <a:pt x="12171" y="19124"/>
                  </a:cubicBezTo>
                  <a:cubicBezTo>
                    <a:pt x="12228" y="19124"/>
                    <a:pt x="12228" y="19124"/>
                    <a:pt x="12228" y="19124"/>
                  </a:cubicBezTo>
                  <a:cubicBezTo>
                    <a:pt x="12343" y="19143"/>
                    <a:pt x="12343" y="19143"/>
                    <a:pt x="12343" y="19143"/>
                  </a:cubicBezTo>
                  <a:cubicBezTo>
                    <a:pt x="12362" y="19143"/>
                    <a:pt x="12362" y="19143"/>
                    <a:pt x="12362" y="19143"/>
                  </a:cubicBezTo>
                  <a:cubicBezTo>
                    <a:pt x="12438" y="19143"/>
                    <a:pt x="12438" y="19143"/>
                    <a:pt x="12438" y="19143"/>
                  </a:cubicBezTo>
                  <a:cubicBezTo>
                    <a:pt x="12476" y="19143"/>
                    <a:pt x="12476" y="19143"/>
                    <a:pt x="12476" y="19143"/>
                  </a:cubicBezTo>
                  <a:cubicBezTo>
                    <a:pt x="12495" y="19161"/>
                    <a:pt x="12495" y="19161"/>
                    <a:pt x="12495" y="19161"/>
                  </a:cubicBezTo>
                  <a:cubicBezTo>
                    <a:pt x="12571" y="19161"/>
                    <a:pt x="12571" y="19161"/>
                    <a:pt x="12571" y="19161"/>
                  </a:cubicBezTo>
                  <a:cubicBezTo>
                    <a:pt x="12609" y="19181"/>
                    <a:pt x="12609" y="19181"/>
                    <a:pt x="12609" y="19181"/>
                  </a:cubicBezTo>
                  <a:cubicBezTo>
                    <a:pt x="12648" y="19181"/>
                    <a:pt x="12648" y="19181"/>
                    <a:pt x="12648" y="19181"/>
                  </a:cubicBezTo>
                  <a:cubicBezTo>
                    <a:pt x="12704" y="19181"/>
                    <a:pt x="12704" y="19181"/>
                    <a:pt x="12704" y="19181"/>
                  </a:cubicBezTo>
                  <a:cubicBezTo>
                    <a:pt x="12743" y="19181"/>
                    <a:pt x="12743" y="19181"/>
                    <a:pt x="12743" y="19181"/>
                  </a:cubicBezTo>
                  <a:cubicBezTo>
                    <a:pt x="12780" y="19200"/>
                    <a:pt x="12780" y="19200"/>
                    <a:pt x="12780" y="19200"/>
                  </a:cubicBezTo>
                  <a:cubicBezTo>
                    <a:pt x="12819" y="19181"/>
                    <a:pt x="12819" y="19181"/>
                    <a:pt x="12819" y="19181"/>
                  </a:cubicBezTo>
                  <a:cubicBezTo>
                    <a:pt x="12857" y="19200"/>
                    <a:pt x="12857" y="19200"/>
                    <a:pt x="12857" y="19200"/>
                  </a:cubicBezTo>
                  <a:cubicBezTo>
                    <a:pt x="12876" y="19161"/>
                    <a:pt x="12876" y="19161"/>
                    <a:pt x="12876" y="19161"/>
                  </a:cubicBezTo>
                  <a:cubicBezTo>
                    <a:pt x="12914" y="19105"/>
                    <a:pt x="12914" y="19105"/>
                    <a:pt x="12914" y="19105"/>
                  </a:cubicBezTo>
                  <a:cubicBezTo>
                    <a:pt x="12933" y="19085"/>
                    <a:pt x="12933" y="19085"/>
                    <a:pt x="12933" y="19085"/>
                  </a:cubicBezTo>
                  <a:cubicBezTo>
                    <a:pt x="12952" y="19066"/>
                    <a:pt x="12952" y="19066"/>
                    <a:pt x="12952" y="19066"/>
                  </a:cubicBezTo>
                  <a:cubicBezTo>
                    <a:pt x="12971" y="19047"/>
                    <a:pt x="12971" y="19047"/>
                    <a:pt x="12971" y="19047"/>
                  </a:cubicBezTo>
                  <a:cubicBezTo>
                    <a:pt x="12971" y="19029"/>
                    <a:pt x="12971" y="19029"/>
                    <a:pt x="12971" y="19029"/>
                  </a:cubicBezTo>
                  <a:cubicBezTo>
                    <a:pt x="13009" y="18990"/>
                    <a:pt x="13009" y="18990"/>
                    <a:pt x="13009" y="18990"/>
                  </a:cubicBezTo>
                  <a:cubicBezTo>
                    <a:pt x="12933" y="18933"/>
                    <a:pt x="12933" y="18933"/>
                    <a:pt x="12933" y="18933"/>
                  </a:cubicBezTo>
                  <a:cubicBezTo>
                    <a:pt x="12914" y="18914"/>
                    <a:pt x="12914" y="18914"/>
                    <a:pt x="12914" y="18914"/>
                  </a:cubicBezTo>
                  <a:cubicBezTo>
                    <a:pt x="12876" y="18895"/>
                    <a:pt x="12876" y="18895"/>
                    <a:pt x="12876" y="18895"/>
                  </a:cubicBezTo>
                  <a:cubicBezTo>
                    <a:pt x="12838" y="18876"/>
                    <a:pt x="12838" y="18876"/>
                    <a:pt x="12838" y="18876"/>
                  </a:cubicBezTo>
                  <a:cubicBezTo>
                    <a:pt x="12762" y="18838"/>
                    <a:pt x="12762" y="18838"/>
                    <a:pt x="12762" y="18838"/>
                  </a:cubicBezTo>
                  <a:cubicBezTo>
                    <a:pt x="12704" y="18800"/>
                    <a:pt x="12704" y="18800"/>
                    <a:pt x="12704" y="18800"/>
                  </a:cubicBezTo>
                  <a:cubicBezTo>
                    <a:pt x="12666" y="18800"/>
                    <a:pt x="12666" y="18800"/>
                    <a:pt x="12666" y="18800"/>
                  </a:cubicBezTo>
                  <a:cubicBezTo>
                    <a:pt x="12571" y="18800"/>
                    <a:pt x="12571" y="18800"/>
                    <a:pt x="12571" y="18800"/>
                  </a:cubicBezTo>
                  <a:cubicBezTo>
                    <a:pt x="12533" y="18819"/>
                    <a:pt x="12533" y="18819"/>
                    <a:pt x="12533" y="18819"/>
                  </a:cubicBezTo>
                  <a:cubicBezTo>
                    <a:pt x="12476" y="18819"/>
                    <a:pt x="12476" y="18819"/>
                    <a:pt x="12476" y="18819"/>
                  </a:cubicBezTo>
                  <a:cubicBezTo>
                    <a:pt x="12419" y="18819"/>
                    <a:pt x="12419" y="18819"/>
                    <a:pt x="12419" y="18819"/>
                  </a:cubicBezTo>
                  <a:cubicBezTo>
                    <a:pt x="12362" y="18800"/>
                    <a:pt x="12362" y="18800"/>
                    <a:pt x="12362" y="18800"/>
                  </a:cubicBezTo>
                  <a:cubicBezTo>
                    <a:pt x="12304" y="18780"/>
                    <a:pt x="12304" y="18780"/>
                    <a:pt x="12304" y="18780"/>
                  </a:cubicBezTo>
                  <a:cubicBezTo>
                    <a:pt x="12267" y="18780"/>
                    <a:pt x="12267" y="18780"/>
                    <a:pt x="12267" y="18780"/>
                  </a:cubicBezTo>
                  <a:cubicBezTo>
                    <a:pt x="12190" y="18762"/>
                    <a:pt x="12190" y="18762"/>
                    <a:pt x="12190" y="18762"/>
                  </a:cubicBezTo>
                  <a:cubicBezTo>
                    <a:pt x="12171" y="18780"/>
                    <a:pt x="12171" y="18780"/>
                    <a:pt x="12171" y="18780"/>
                  </a:cubicBezTo>
                  <a:cubicBezTo>
                    <a:pt x="12152" y="18800"/>
                    <a:pt x="12152" y="18800"/>
                    <a:pt x="12152" y="18800"/>
                  </a:cubicBezTo>
                  <a:cubicBezTo>
                    <a:pt x="12133" y="18857"/>
                    <a:pt x="12133" y="18857"/>
                    <a:pt x="12133" y="18857"/>
                  </a:cubicBezTo>
                  <a:cubicBezTo>
                    <a:pt x="12095" y="18895"/>
                    <a:pt x="12095" y="18895"/>
                    <a:pt x="12095" y="18895"/>
                  </a:cubicBezTo>
                  <a:lnTo>
                    <a:pt x="12057" y="18990"/>
                  </a:lnTo>
                  <a:close/>
                  <a:moveTo>
                    <a:pt x="18400" y="18800"/>
                  </a:moveTo>
                  <a:lnTo>
                    <a:pt x="18400" y="18800"/>
                  </a:lnTo>
                  <a:cubicBezTo>
                    <a:pt x="18381" y="18762"/>
                    <a:pt x="18381" y="18762"/>
                    <a:pt x="18381" y="18762"/>
                  </a:cubicBezTo>
                  <a:cubicBezTo>
                    <a:pt x="18324" y="18743"/>
                    <a:pt x="18324" y="18743"/>
                    <a:pt x="18324" y="18743"/>
                  </a:cubicBezTo>
                  <a:cubicBezTo>
                    <a:pt x="18286" y="18704"/>
                    <a:pt x="18286" y="18704"/>
                    <a:pt x="18286" y="18704"/>
                  </a:cubicBezTo>
                  <a:cubicBezTo>
                    <a:pt x="18266" y="18685"/>
                    <a:pt x="18266" y="18685"/>
                    <a:pt x="18266" y="18685"/>
                  </a:cubicBezTo>
                  <a:cubicBezTo>
                    <a:pt x="18266" y="18666"/>
                    <a:pt x="18266" y="18666"/>
                    <a:pt x="18266" y="18666"/>
                  </a:cubicBezTo>
                  <a:cubicBezTo>
                    <a:pt x="18247" y="18648"/>
                    <a:pt x="18247" y="18648"/>
                    <a:pt x="18247" y="18648"/>
                  </a:cubicBezTo>
                  <a:cubicBezTo>
                    <a:pt x="18210" y="18609"/>
                    <a:pt x="18210" y="18609"/>
                    <a:pt x="18210" y="18609"/>
                  </a:cubicBezTo>
                  <a:cubicBezTo>
                    <a:pt x="18210" y="18590"/>
                    <a:pt x="18210" y="18590"/>
                    <a:pt x="18210" y="18590"/>
                  </a:cubicBezTo>
                  <a:cubicBezTo>
                    <a:pt x="18190" y="18571"/>
                    <a:pt x="18190" y="18571"/>
                    <a:pt x="18190" y="18571"/>
                  </a:cubicBezTo>
                  <a:cubicBezTo>
                    <a:pt x="18171" y="18590"/>
                    <a:pt x="18171" y="18590"/>
                    <a:pt x="18171" y="18590"/>
                  </a:cubicBezTo>
                  <a:cubicBezTo>
                    <a:pt x="18171" y="18609"/>
                    <a:pt x="18171" y="18609"/>
                    <a:pt x="18171" y="18609"/>
                  </a:cubicBezTo>
                  <a:cubicBezTo>
                    <a:pt x="18190" y="18648"/>
                    <a:pt x="18190" y="18648"/>
                    <a:pt x="18190" y="18648"/>
                  </a:cubicBezTo>
                  <a:cubicBezTo>
                    <a:pt x="18210" y="18666"/>
                    <a:pt x="18210" y="18666"/>
                    <a:pt x="18210" y="18666"/>
                  </a:cubicBezTo>
                  <a:cubicBezTo>
                    <a:pt x="18210" y="18685"/>
                    <a:pt x="18210" y="18685"/>
                    <a:pt x="18210" y="18685"/>
                  </a:cubicBezTo>
                  <a:cubicBezTo>
                    <a:pt x="18229" y="18724"/>
                    <a:pt x="18229" y="18724"/>
                    <a:pt x="18229" y="18724"/>
                  </a:cubicBezTo>
                  <a:cubicBezTo>
                    <a:pt x="18247" y="18724"/>
                    <a:pt x="18247" y="18724"/>
                    <a:pt x="18247" y="18724"/>
                  </a:cubicBezTo>
                  <a:cubicBezTo>
                    <a:pt x="18286" y="18743"/>
                    <a:pt x="18286" y="18743"/>
                    <a:pt x="18286" y="18743"/>
                  </a:cubicBezTo>
                  <a:cubicBezTo>
                    <a:pt x="18286" y="18762"/>
                    <a:pt x="18286" y="18762"/>
                    <a:pt x="18286" y="18762"/>
                  </a:cubicBezTo>
                  <a:cubicBezTo>
                    <a:pt x="18286" y="18780"/>
                    <a:pt x="18286" y="18780"/>
                    <a:pt x="18286" y="18780"/>
                  </a:cubicBezTo>
                  <a:cubicBezTo>
                    <a:pt x="18305" y="18800"/>
                    <a:pt x="18305" y="18800"/>
                    <a:pt x="18305" y="18800"/>
                  </a:cubicBezTo>
                  <a:cubicBezTo>
                    <a:pt x="18324" y="18819"/>
                    <a:pt x="18324" y="18819"/>
                    <a:pt x="18324" y="18819"/>
                  </a:cubicBezTo>
                  <a:cubicBezTo>
                    <a:pt x="18343" y="18838"/>
                    <a:pt x="18343" y="18838"/>
                    <a:pt x="18343" y="18838"/>
                  </a:cubicBezTo>
                  <a:cubicBezTo>
                    <a:pt x="18362" y="18876"/>
                    <a:pt x="18362" y="18876"/>
                    <a:pt x="18362" y="18876"/>
                  </a:cubicBezTo>
                  <a:cubicBezTo>
                    <a:pt x="18400" y="18895"/>
                    <a:pt x="18400" y="18895"/>
                    <a:pt x="18400" y="18895"/>
                  </a:cubicBezTo>
                  <a:cubicBezTo>
                    <a:pt x="18419" y="18895"/>
                    <a:pt x="18419" y="18895"/>
                    <a:pt x="18419" y="18895"/>
                  </a:cubicBezTo>
                  <a:cubicBezTo>
                    <a:pt x="18419" y="18857"/>
                    <a:pt x="18419" y="18857"/>
                    <a:pt x="18419" y="18857"/>
                  </a:cubicBezTo>
                  <a:cubicBezTo>
                    <a:pt x="18419" y="18838"/>
                    <a:pt x="18419" y="18838"/>
                    <a:pt x="18419" y="18838"/>
                  </a:cubicBezTo>
                  <a:lnTo>
                    <a:pt x="18400" y="18800"/>
                  </a:lnTo>
                  <a:close/>
                  <a:moveTo>
                    <a:pt x="18800" y="17600"/>
                  </a:moveTo>
                  <a:lnTo>
                    <a:pt x="18800" y="17600"/>
                  </a:lnTo>
                  <a:cubicBezTo>
                    <a:pt x="18838" y="17542"/>
                    <a:pt x="18838" y="17542"/>
                    <a:pt x="18838" y="17542"/>
                  </a:cubicBezTo>
                  <a:cubicBezTo>
                    <a:pt x="18876" y="17485"/>
                    <a:pt x="18876" y="17485"/>
                    <a:pt x="18876" y="17485"/>
                  </a:cubicBezTo>
                  <a:cubicBezTo>
                    <a:pt x="18952" y="17371"/>
                    <a:pt x="18952" y="17371"/>
                    <a:pt x="18952" y="17371"/>
                  </a:cubicBezTo>
                  <a:cubicBezTo>
                    <a:pt x="18991" y="17314"/>
                    <a:pt x="18991" y="17314"/>
                    <a:pt x="18991" y="17314"/>
                  </a:cubicBezTo>
                  <a:cubicBezTo>
                    <a:pt x="19028" y="17238"/>
                    <a:pt x="19028" y="17238"/>
                    <a:pt x="19028" y="17238"/>
                  </a:cubicBezTo>
                  <a:cubicBezTo>
                    <a:pt x="19067" y="17200"/>
                    <a:pt x="19067" y="17200"/>
                    <a:pt x="19067" y="17200"/>
                  </a:cubicBezTo>
                  <a:cubicBezTo>
                    <a:pt x="19105" y="17143"/>
                    <a:pt x="19105" y="17143"/>
                    <a:pt x="19105" y="17143"/>
                  </a:cubicBezTo>
                  <a:cubicBezTo>
                    <a:pt x="19124" y="17085"/>
                    <a:pt x="19124" y="17085"/>
                    <a:pt x="19124" y="17085"/>
                  </a:cubicBezTo>
                  <a:cubicBezTo>
                    <a:pt x="19086" y="17048"/>
                    <a:pt x="19086" y="17048"/>
                    <a:pt x="19086" y="17048"/>
                  </a:cubicBezTo>
                  <a:cubicBezTo>
                    <a:pt x="18991" y="17009"/>
                    <a:pt x="18991" y="17009"/>
                    <a:pt x="18991" y="17009"/>
                  </a:cubicBezTo>
                  <a:cubicBezTo>
                    <a:pt x="18952" y="16990"/>
                    <a:pt x="18952" y="16990"/>
                    <a:pt x="18952" y="16990"/>
                  </a:cubicBezTo>
                  <a:cubicBezTo>
                    <a:pt x="18895" y="16990"/>
                    <a:pt x="18895" y="16990"/>
                    <a:pt x="18895" y="16990"/>
                  </a:cubicBezTo>
                  <a:cubicBezTo>
                    <a:pt x="18838" y="17028"/>
                    <a:pt x="18838" y="17028"/>
                    <a:pt x="18838" y="17028"/>
                  </a:cubicBezTo>
                  <a:cubicBezTo>
                    <a:pt x="18800" y="17048"/>
                    <a:pt x="18800" y="17048"/>
                    <a:pt x="18800" y="17048"/>
                  </a:cubicBezTo>
                  <a:cubicBezTo>
                    <a:pt x="18667" y="17048"/>
                    <a:pt x="18667" y="17048"/>
                    <a:pt x="18667" y="17048"/>
                  </a:cubicBezTo>
                  <a:cubicBezTo>
                    <a:pt x="18647" y="17066"/>
                    <a:pt x="18647" y="17066"/>
                    <a:pt x="18647" y="17066"/>
                  </a:cubicBezTo>
                  <a:cubicBezTo>
                    <a:pt x="18628" y="17162"/>
                    <a:pt x="18628" y="17162"/>
                    <a:pt x="18628" y="17162"/>
                  </a:cubicBezTo>
                  <a:cubicBezTo>
                    <a:pt x="18571" y="17219"/>
                    <a:pt x="18571" y="17219"/>
                    <a:pt x="18571" y="17219"/>
                  </a:cubicBezTo>
                  <a:cubicBezTo>
                    <a:pt x="18533" y="17238"/>
                    <a:pt x="18533" y="17238"/>
                    <a:pt x="18533" y="17238"/>
                  </a:cubicBezTo>
                  <a:cubicBezTo>
                    <a:pt x="18514" y="17238"/>
                    <a:pt x="18514" y="17238"/>
                    <a:pt x="18514" y="17238"/>
                  </a:cubicBezTo>
                  <a:cubicBezTo>
                    <a:pt x="18514" y="17200"/>
                    <a:pt x="18514" y="17200"/>
                    <a:pt x="18514" y="17200"/>
                  </a:cubicBezTo>
                  <a:cubicBezTo>
                    <a:pt x="18552" y="17200"/>
                    <a:pt x="18552" y="17200"/>
                    <a:pt x="18552" y="17200"/>
                  </a:cubicBezTo>
                  <a:cubicBezTo>
                    <a:pt x="18552" y="17180"/>
                    <a:pt x="18552" y="17180"/>
                    <a:pt x="18552" y="17180"/>
                  </a:cubicBezTo>
                  <a:cubicBezTo>
                    <a:pt x="18571" y="17143"/>
                    <a:pt x="18571" y="17143"/>
                    <a:pt x="18571" y="17143"/>
                  </a:cubicBezTo>
                  <a:cubicBezTo>
                    <a:pt x="18591" y="17066"/>
                    <a:pt x="18591" y="17066"/>
                    <a:pt x="18591" y="17066"/>
                  </a:cubicBezTo>
                  <a:cubicBezTo>
                    <a:pt x="18591" y="17028"/>
                    <a:pt x="18591" y="17028"/>
                    <a:pt x="18591" y="17028"/>
                  </a:cubicBezTo>
                  <a:cubicBezTo>
                    <a:pt x="18591" y="16971"/>
                    <a:pt x="18591" y="16971"/>
                    <a:pt x="18591" y="16971"/>
                  </a:cubicBezTo>
                  <a:cubicBezTo>
                    <a:pt x="18514" y="16952"/>
                    <a:pt x="18514" y="16952"/>
                    <a:pt x="18514" y="16952"/>
                  </a:cubicBezTo>
                  <a:cubicBezTo>
                    <a:pt x="18438" y="16952"/>
                    <a:pt x="18438" y="16952"/>
                    <a:pt x="18438" y="16952"/>
                  </a:cubicBezTo>
                  <a:cubicBezTo>
                    <a:pt x="18381" y="16933"/>
                    <a:pt x="18381" y="16933"/>
                    <a:pt x="18381" y="16933"/>
                  </a:cubicBezTo>
                  <a:cubicBezTo>
                    <a:pt x="18286" y="16933"/>
                    <a:pt x="18286" y="16933"/>
                    <a:pt x="18286" y="16933"/>
                  </a:cubicBezTo>
                  <a:cubicBezTo>
                    <a:pt x="18229" y="16971"/>
                    <a:pt x="18229" y="16971"/>
                    <a:pt x="18229" y="16971"/>
                  </a:cubicBezTo>
                  <a:cubicBezTo>
                    <a:pt x="18171" y="16990"/>
                    <a:pt x="18171" y="16990"/>
                    <a:pt x="18171" y="16990"/>
                  </a:cubicBezTo>
                  <a:cubicBezTo>
                    <a:pt x="18038" y="16990"/>
                    <a:pt x="18038" y="16990"/>
                    <a:pt x="18038" y="16990"/>
                  </a:cubicBezTo>
                  <a:cubicBezTo>
                    <a:pt x="17981" y="16971"/>
                    <a:pt x="17981" y="16971"/>
                    <a:pt x="17981" y="16971"/>
                  </a:cubicBezTo>
                  <a:cubicBezTo>
                    <a:pt x="17885" y="16895"/>
                    <a:pt x="17885" y="16895"/>
                    <a:pt x="17885" y="16895"/>
                  </a:cubicBezTo>
                  <a:cubicBezTo>
                    <a:pt x="17848" y="16876"/>
                    <a:pt x="17848" y="16876"/>
                    <a:pt x="17848" y="16876"/>
                  </a:cubicBezTo>
                  <a:cubicBezTo>
                    <a:pt x="17695" y="16876"/>
                    <a:pt x="17695" y="16876"/>
                    <a:pt x="17695" y="16876"/>
                  </a:cubicBezTo>
                  <a:cubicBezTo>
                    <a:pt x="17524" y="16876"/>
                    <a:pt x="17524" y="16876"/>
                    <a:pt x="17524" y="16876"/>
                  </a:cubicBezTo>
                  <a:cubicBezTo>
                    <a:pt x="17448" y="16876"/>
                    <a:pt x="17448" y="16876"/>
                    <a:pt x="17448" y="16876"/>
                  </a:cubicBezTo>
                  <a:cubicBezTo>
                    <a:pt x="17372" y="16857"/>
                    <a:pt x="17372" y="16857"/>
                    <a:pt x="17372" y="16857"/>
                  </a:cubicBezTo>
                  <a:cubicBezTo>
                    <a:pt x="17295" y="16819"/>
                    <a:pt x="17295" y="16819"/>
                    <a:pt x="17295" y="16819"/>
                  </a:cubicBezTo>
                  <a:cubicBezTo>
                    <a:pt x="17219" y="16762"/>
                    <a:pt x="17219" y="16762"/>
                    <a:pt x="17219" y="16762"/>
                  </a:cubicBezTo>
                  <a:cubicBezTo>
                    <a:pt x="17162" y="16723"/>
                    <a:pt x="17162" y="16723"/>
                    <a:pt x="17162" y="16723"/>
                  </a:cubicBezTo>
                  <a:cubicBezTo>
                    <a:pt x="17123" y="16704"/>
                    <a:pt x="17123" y="16704"/>
                    <a:pt x="17123" y="16704"/>
                  </a:cubicBezTo>
                  <a:cubicBezTo>
                    <a:pt x="17067" y="16685"/>
                    <a:pt x="17067" y="16685"/>
                    <a:pt x="17067" y="16685"/>
                  </a:cubicBezTo>
                  <a:cubicBezTo>
                    <a:pt x="17028" y="16685"/>
                    <a:pt x="17028" y="16685"/>
                    <a:pt x="17028" y="16685"/>
                  </a:cubicBezTo>
                  <a:cubicBezTo>
                    <a:pt x="16991" y="16628"/>
                    <a:pt x="16991" y="16628"/>
                    <a:pt x="16991" y="16628"/>
                  </a:cubicBezTo>
                  <a:cubicBezTo>
                    <a:pt x="16933" y="16628"/>
                    <a:pt x="16933" y="16628"/>
                    <a:pt x="16933" y="16628"/>
                  </a:cubicBezTo>
                  <a:cubicBezTo>
                    <a:pt x="16895" y="16609"/>
                    <a:pt x="16895" y="16609"/>
                    <a:pt x="16895" y="16609"/>
                  </a:cubicBezTo>
                  <a:cubicBezTo>
                    <a:pt x="16857" y="16571"/>
                    <a:pt x="16857" y="16571"/>
                    <a:pt x="16857" y="16571"/>
                  </a:cubicBezTo>
                  <a:cubicBezTo>
                    <a:pt x="16800" y="16571"/>
                    <a:pt x="16800" y="16571"/>
                    <a:pt x="16800" y="16571"/>
                  </a:cubicBezTo>
                  <a:cubicBezTo>
                    <a:pt x="16743" y="16533"/>
                    <a:pt x="16743" y="16533"/>
                    <a:pt x="16743" y="16533"/>
                  </a:cubicBezTo>
                  <a:cubicBezTo>
                    <a:pt x="16724" y="16495"/>
                    <a:pt x="16724" y="16495"/>
                    <a:pt x="16724" y="16495"/>
                  </a:cubicBezTo>
                  <a:cubicBezTo>
                    <a:pt x="16705" y="16457"/>
                    <a:pt x="16705" y="16457"/>
                    <a:pt x="16705" y="16457"/>
                  </a:cubicBezTo>
                  <a:cubicBezTo>
                    <a:pt x="16686" y="16476"/>
                    <a:pt x="16686" y="16476"/>
                    <a:pt x="16686" y="16476"/>
                  </a:cubicBezTo>
                  <a:cubicBezTo>
                    <a:pt x="16647" y="16552"/>
                    <a:pt x="16647" y="16552"/>
                    <a:pt x="16647" y="16552"/>
                  </a:cubicBezTo>
                  <a:cubicBezTo>
                    <a:pt x="16590" y="16571"/>
                    <a:pt x="16590" y="16571"/>
                    <a:pt x="16590" y="16571"/>
                  </a:cubicBezTo>
                  <a:cubicBezTo>
                    <a:pt x="16533" y="16571"/>
                    <a:pt x="16533" y="16571"/>
                    <a:pt x="16533" y="16571"/>
                  </a:cubicBezTo>
                  <a:cubicBezTo>
                    <a:pt x="16476" y="16571"/>
                    <a:pt x="16476" y="16571"/>
                    <a:pt x="16476" y="16571"/>
                  </a:cubicBezTo>
                  <a:cubicBezTo>
                    <a:pt x="16400" y="16533"/>
                    <a:pt x="16400" y="16533"/>
                    <a:pt x="16400" y="16533"/>
                  </a:cubicBezTo>
                  <a:cubicBezTo>
                    <a:pt x="16362" y="16552"/>
                    <a:pt x="16362" y="16552"/>
                    <a:pt x="16362" y="16552"/>
                  </a:cubicBezTo>
                  <a:cubicBezTo>
                    <a:pt x="16285" y="16533"/>
                    <a:pt x="16285" y="16533"/>
                    <a:pt x="16285" y="16533"/>
                  </a:cubicBezTo>
                  <a:cubicBezTo>
                    <a:pt x="16171" y="16533"/>
                    <a:pt x="16171" y="16533"/>
                    <a:pt x="16171" y="16533"/>
                  </a:cubicBezTo>
                  <a:cubicBezTo>
                    <a:pt x="16076" y="16476"/>
                    <a:pt x="16076" y="16476"/>
                    <a:pt x="16076" y="16476"/>
                  </a:cubicBezTo>
                  <a:cubicBezTo>
                    <a:pt x="16000" y="16457"/>
                    <a:pt x="16000" y="16457"/>
                    <a:pt x="16000" y="16457"/>
                  </a:cubicBezTo>
                  <a:cubicBezTo>
                    <a:pt x="15904" y="16457"/>
                    <a:pt x="15904" y="16457"/>
                    <a:pt x="15904" y="16457"/>
                  </a:cubicBezTo>
                  <a:cubicBezTo>
                    <a:pt x="15848" y="16514"/>
                    <a:pt x="15848" y="16514"/>
                    <a:pt x="15848" y="16514"/>
                  </a:cubicBezTo>
                  <a:cubicBezTo>
                    <a:pt x="15867" y="16533"/>
                    <a:pt x="15867" y="16533"/>
                    <a:pt x="15867" y="16533"/>
                  </a:cubicBezTo>
                  <a:cubicBezTo>
                    <a:pt x="15885" y="16571"/>
                    <a:pt x="15885" y="16571"/>
                    <a:pt x="15885" y="16571"/>
                  </a:cubicBezTo>
                  <a:cubicBezTo>
                    <a:pt x="15943" y="16609"/>
                    <a:pt x="15943" y="16609"/>
                    <a:pt x="15943" y="16609"/>
                  </a:cubicBezTo>
                  <a:cubicBezTo>
                    <a:pt x="15962" y="16628"/>
                    <a:pt x="15962" y="16628"/>
                    <a:pt x="15962" y="16628"/>
                  </a:cubicBezTo>
                  <a:cubicBezTo>
                    <a:pt x="15981" y="16685"/>
                    <a:pt x="15981" y="16685"/>
                    <a:pt x="15981" y="16685"/>
                  </a:cubicBezTo>
                  <a:cubicBezTo>
                    <a:pt x="16000" y="16723"/>
                    <a:pt x="16000" y="16723"/>
                    <a:pt x="16000" y="16723"/>
                  </a:cubicBezTo>
                  <a:cubicBezTo>
                    <a:pt x="16038" y="16762"/>
                    <a:pt x="16038" y="16762"/>
                    <a:pt x="16038" y="16762"/>
                  </a:cubicBezTo>
                  <a:cubicBezTo>
                    <a:pt x="16057" y="16781"/>
                    <a:pt x="16057" y="16781"/>
                    <a:pt x="16057" y="16781"/>
                  </a:cubicBezTo>
                  <a:cubicBezTo>
                    <a:pt x="16057" y="16743"/>
                    <a:pt x="16057" y="16743"/>
                    <a:pt x="16057" y="16743"/>
                  </a:cubicBezTo>
                  <a:cubicBezTo>
                    <a:pt x="16095" y="16723"/>
                    <a:pt x="16095" y="16723"/>
                    <a:pt x="16095" y="16723"/>
                  </a:cubicBezTo>
                  <a:cubicBezTo>
                    <a:pt x="16133" y="16723"/>
                    <a:pt x="16133" y="16723"/>
                    <a:pt x="16133" y="16723"/>
                  </a:cubicBezTo>
                  <a:cubicBezTo>
                    <a:pt x="16171" y="16723"/>
                    <a:pt x="16171" y="16723"/>
                    <a:pt x="16171" y="16723"/>
                  </a:cubicBezTo>
                  <a:cubicBezTo>
                    <a:pt x="16229" y="16762"/>
                    <a:pt x="16229" y="16762"/>
                    <a:pt x="16229" y="16762"/>
                  </a:cubicBezTo>
                  <a:cubicBezTo>
                    <a:pt x="16285" y="16819"/>
                    <a:pt x="16285" y="16819"/>
                    <a:pt x="16285" y="16819"/>
                  </a:cubicBezTo>
                  <a:cubicBezTo>
                    <a:pt x="16343" y="16857"/>
                    <a:pt x="16343" y="16857"/>
                    <a:pt x="16343" y="16857"/>
                  </a:cubicBezTo>
                  <a:cubicBezTo>
                    <a:pt x="16381" y="16895"/>
                    <a:pt x="16381" y="16895"/>
                    <a:pt x="16381" y="16895"/>
                  </a:cubicBezTo>
                  <a:cubicBezTo>
                    <a:pt x="16419" y="16933"/>
                    <a:pt x="16419" y="16933"/>
                    <a:pt x="16419" y="16933"/>
                  </a:cubicBezTo>
                  <a:cubicBezTo>
                    <a:pt x="16476" y="16990"/>
                    <a:pt x="16476" y="16990"/>
                    <a:pt x="16476" y="16990"/>
                  </a:cubicBezTo>
                  <a:cubicBezTo>
                    <a:pt x="16533" y="17048"/>
                    <a:pt x="16533" y="17048"/>
                    <a:pt x="16533" y="17048"/>
                  </a:cubicBezTo>
                  <a:cubicBezTo>
                    <a:pt x="16552" y="17066"/>
                    <a:pt x="16552" y="17066"/>
                    <a:pt x="16552" y="17066"/>
                  </a:cubicBezTo>
                  <a:cubicBezTo>
                    <a:pt x="16590" y="17085"/>
                    <a:pt x="16590" y="17085"/>
                    <a:pt x="16590" y="17085"/>
                  </a:cubicBezTo>
                  <a:cubicBezTo>
                    <a:pt x="16629" y="17124"/>
                    <a:pt x="16629" y="17124"/>
                    <a:pt x="16629" y="17124"/>
                  </a:cubicBezTo>
                  <a:cubicBezTo>
                    <a:pt x="16666" y="17143"/>
                    <a:pt x="16666" y="17143"/>
                    <a:pt x="16666" y="17143"/>
                  </a:cubicBezTo>
                  <a:cubicBezTo>
                    <a:pt x="16666" y="17180"/>
                    <a:pt x="16666" y="17180"/>
                    <a:pt x="16666" y="17180"/>
                  </a:cubicBezTo>
                  <a:cubicBezTo>
                    <a:pt x="16666" y="17200"/>
                    <a:pt x="16666" y="17200"/>
                    <a:pt x="16666" y="17200"/>
                  </a:cubicBezTo>
                  <a:cubicBezTo>
                    <a:pt x="16629" y="17180"/>
                    <a:pt x="16629" y="17180"/>
                    <a:pt x="16629" y="17180"/>
                  </a:cubicBezTo>
                  <a:cubicBezTo>
                    <a:pt x="16629" y="17200"/>
                    <a:pt x="16629" y="17200"/>
                    <a:pt x="16629" y="17200"/>
                  </a:cubicBezTo>
                  <a:cubicBezTo>
                    <a:pt x="16666" y="17219"/>
                    <a:pt x="16666" y="17219"/>
                    <a:pt x="16666" y="17219"/>
                  </a:cubicBezTo>
                  <a:cubicBezTo>
                    <a:pt x="16705" y="17238"/>
                    <a:pt x="16705" y="17238"/>
                    <a:pt x="16705" y="17238"/>
                  </a:cubicBezTo>
                  <a:cubicBezTo>
                    <a:pt x="16743" y="17257"/>
                    <a:pt x="16743" y="17257"/>
                    <a:pt x="16743" y="17257"/>
                  </a:cubicBezTo>
                  <a:cubicBezTo>
                    <a:pt x="16781" y="17295"/>
                    <a:pt x="16781" y="17295"/>
                    <a:pt x="16781" y="17295"/>
                  </a:cubicBezTo>
                  <a:cubicBezTo>
                    <a:pt x="16819" y="17314"/>
                    <a:pt x="16819" y="17314"/>
                    <a:pt x="16819" y="17314"/>
                  </a:cubicBezTo>
                  <a:cubicBezTo>
                    <a:pt x="16857" y="17314"/>
                    <a:pt x="16857" y="17314"/>
                    <a:pt x="16857" y="17314"/>
                  </a:cubicBezTo>
                  <a:cubicBezTo>
                    <a:pt x="16857" y="17295"/>
                    <a:pt x="16857" y="17295"/>
                    <a:pt x="16857" y="17295"/>
                  </a:cubicBezTo>
                  <a:cubicBezTo>
                    <a:pt x="16838" y="17295"/>
                    <a:pt x="16838" y="17295"/>
                    <a:pt x="16838" y="17295"/>
                  </a:cubicBezTo>
                  <a:cubicBezTo>
                    <a:pt x="16819" y="17276"/>
                    <a:pt x="16819" y="17276"/>
                    <a:pt x="16819" y="17276"/>
                  </a:cubicBezTo>
                  <a:cubicBezTo>
                    <a:pt x="16819" y="17257"/>
                    <a:pt x="16819" y="17257"/>
                    <a:pt x="16819" y="17257"/>
                  </a:cubicBezTo>
                  <a:cubicBezTo>
                    <a:pt x="16819" y="17238"/>
                    <a:pt x="16819" y="17238"/>
                    <a:pt x="16819" y="17238"/>
                  </a:cubicBezTo>
                  <a:cubicBezTo>
                    <a:pt x="16857" y="17219"/>
                    <a:pt x="16857" y="17219"/>
                    <a:pt x="16857" y="17219"/>
                  </a:cubicBezTo>
                  <a:cubicBezTo>
                    <a:pt x="16895" y="17238"/>
                    <a:pt x="16895" y="17238"/>
                    <a:pt x="16895" y="17238"/>
                  </a:cubicBezTo>
                  <a:cubicBezTo>
                    <a:pt x="16952" y="17257"/>
                    <a:pt x="16952" y="17257"/>
                    <a:pt x="16952" y="17257"/>
                  </a:cubicBezTo>
                  <a:cubicBezTo>
                    <a:pt x="16991" y="17276"/>
                    <a:pt x="16991" y="17276"/>
                    <a:pt x="16991" y="17276"/>
                  </a:cubicBezTo>
                  <a:cubicBezTo>
                    <a:pt x="17028" y="17314"/>
                    <a:pt x="17028" y="17314"/>
                    <a:pt x="17028" y="17314"/>
                  </a:cubicBezTo>
                  <a:cubicBezTo>
                    <a:pt x="17067" y="17352"/>
                    <a:pt x="17067" y="17352"/>
                    <a:pt x="17067" y="17352"/>
                  </a:cubicBezTo>
                  <a:cubicBezTo>
                    <a:pt x="17086" y="17390"/>
                    <a:pt x="17086" y="17390"/>
                    <a:pt x="17086" y="17390"/>
                  </a:cubicBezTo>
                  <a:cubicBezTo>
                    <a:pt x="17123" y="17390"/>
                    <a:pt x="17123" y="17390"/>
                    <a:pt x="17123" y="17390"/>
                  </a:cubicBezTo>
                  <a:cubicBezTo>
                    <a:pt x="17162" y="17428"/>
                    <a:pt x="17162" y="17428"/>
                    <a:pt x="17162" y="17428"/>
                  </a:cubicBezTo>
                  <a:cubicBezTo>
                    <a:pt x="17219" y="17447"/>
                    <a:pt x="17219" y="17447"/>
                    <a:pt x="17219" y="17447"/>
                  </a:cubicBezTo>
                  <a:cubicBezTo>
                    <a:pt x="17238" y="17505"/>
                    <a:pt x="17238" y="17505"/>
                    <a:pt x="17238" y="17505"/>
                  </a:cubicBezTo>
                  <a:cubicBezTo>
                    <a:pt x="17257" y="17561"/>
                    <a:pt x="17257" y="17561"/>
                    <a:pt x="17257" y="17561"/>
                  </a:cubicBezTo>
                  <a:cubicBezTo>
                    <a:pt x="17219" y="17581"/>
                    <a:pt x="17219" y="17581"/>
                    <a:pt x="17219" y="17581"/>
                  </a:cubicBezTo>
                  <a:cubicBezTo>
                    <a:pt x="17200" y="17581"/>
                    <a:pt x="17200" y="17581"/>
                    <a:pt x="17200" y="17581"/>
                  </a:cubicBezTo>
                  <a:cubicBezTo>
                    <a:pt x="17181" y="17561"/>
                    <a:pt x="17181" y="17561"/>
                    <a:pt x="17181" y="17561"/>
                  </a:cubicBezTo>
                  <a:cubicBezTo>
                    <a:pt x="17162" y="17581"/>
                    <a:pt x="17162" y="17581"/>
                    <a:pt x="17162" y="17581"/>
                  </a:cubicBezTo>
                  <a:cubicBezTo>
                    <a:pt x="17181" y="17600"/>
                    <a:pt x="17181" y="17600"/>
                    <a:pt x="17181" y="17600"/>
                  </a:cubicBezTo>
                  <a:cubicBezTo>
                    <a:pt x="17219" y="17638"/>
                    <a:pt x="17219" y="17638"/>
                    <a:pt x="17219" y="17638"/>
                  </a:cubicBezTo>
                  <a:cubicBezTo>
                    <a:pt x="17276" y="17695"/>
                    <a:pt x="17276" y="17695"/>
                    <a:pt x="17276" y="17695"/>
                  </a:cubicBezTo>
                  <a:cubicBezTo>
                    <a:pt x="17333" y="17752"/>
                    <a:pt x="17333" y="17752"/>
                    <a:pt x="17333" y="17752"/>
                  </a:cubicBezTo>
                  <a:cubicBezTo>
                    <a:pt x="17372" y="17790"/>
                    <a:pt x="17372" y="17790"/>
                    <a:pt x="17372" y="17790"/>
                  </a:cubicBezTo>
                  <a:cubicBezTo>
                    <a:pt x="17390" y="17847"/>
                    <a:pt x="17390" y="17847"/>
                    <a:pt x="17390" y="17847"/>
                  </a:cubicBezTo>
                  <a:cubicBezTo>
                    <a:pt x="17448" y="17847"/>
                    <a:pt x="17448" y="17847"/>
                    <a:pt x="17448" y="17847"/>
                  </a:cubicBezTo>
                  <a:cubicBezTo>
                    <a:pt x="17448" y="17828"/>
                    <a:pt x="17448" y="17828"/>
                    <a:pt x="17448" y="17828"/>
                  </a:cubicBezTo>
                  <a:cubicBezTo>
                    <a:pt x="17428" y="17809"/>
                    <a:pt x="17428" y="17809"/>
                    <a:pt x="17428" y="17809"/>
                  </a:cubicBezTo>
                  <a:cubicBezTo>
                    <a:pt x="17409" y="17790"/>
                    <a:pt x="17409" y="17790"/>
                    <a:pt x="17409" y="17790"/>
                  </a:cubicBezTo>
                  <a:cubicBezTo>
                    <a:pt x="17409" y="17752"/>
                    <a:pt x="17409" y="17752"/>
                    <a:pt x="17409" y="17752"/>
                  </a:cubicBezTo>
                  <a:cubicBezTo>
                    <a:pt x="17428" y="17752"/>
                    <a:pt x="17428" y="17752"/>
                    <a:pt x="17428" y="17752"/>
                  </a:cubicBezTo>
                  <a:cubicBezTo>
                    <a:pt x="17486" y="17752"/>
                    <a:pt x="17486" y="17752"/>
                    <a:pt x="17486" y="17752"/>
                  </a:cubicBezTo>
                  <a:cubicBezTo>
                    <a:pt x="17504" y="17771"/>
                    <a:pt x="17504" y="17771"/>
                    <a:pt x="17504" y="17771"/>
                  </a:cubicBezTo>
                  <a:cubicBezTo>
                    <a:pt x="17543" y="17809"/>
                    <a:pt x="17543" y="17809"/>
                    <a:pt x="17543" y="17809"/>
                  </a:cubicBezTo>
                  <a:cubicBezTo>
                    <a:pt x="17581" y="17828"/>
                    <a:pt x="17581" y="17828"/>
                    <a:pt x="17581" y="17828"/>
                  </a:cubicBezTo>
                  <a:cubicBezTo>
                    <a:pt x="17619" y="17886"/>
                    <a:pt x="17619" y="17886"/>
                    <a:pt x="17619" y="17886"/>
                  </a:cubicBezTo>
                  <a:cubicBezTo>
                    <a:pt x="17695" y="17942"/>
                    <a:pt x="17695" y="17942"/>
                    <a:pt x="17695" y="17942"/>
                  </a:cubicBezTo>
                  <a:cubicBezTo>
                    <a:pt x="17695" y="18000"/>
                    <a:pt x="17695" y="18000"/>
                    <a:pt x="17695" y="18000"/>
                  </a:cubicBezTo>
                  <a:cubicBezTo>
                    <a:pt x="17676" y="18019"/>
                    <a:pt x="17676" y="18019"/>
                    <a:pt x="17676" y="18019"/>
                  </a:cubicBezTo>
                  <a:cubicBezTo>
                    <a:pt x="17676" y="18038"/>
                    <a:pt x="17676" y="18038"/>
                    <a:pt x="17676" y="18038"/>
                  </a:cubicBezTo>
                  <a:cubicBezTo>
                    <a:pt x="17695" y="18038"/>
                    <a:pt x="17695" y="18038"/>
                    <a:pt x="17695" y="18038"/>
                  </a:cubicBezTo>
                  <a:cubicBezTo>
                    <a:pt x="17714" y="18057"/>
                    <a:pt x="17714" y="18057"/>
                    <a:pt x="17714" y="18057"/>
                  </a:cubicBezTo>
                  <a:cubicBezTo>
                    <a:pt x="17733" y="18076"/>
                    <a:pt x="17733" y="18076"/>
                    <a:pt x="17733" y="18076"/>
                  </a:cubicBezTo>
                  <a:cubicBezTo>
                    <a:pt x="17771" y="18114"/>
                    <a:pt x="17771" y="18114"/>
                    <a:pt x="17771" y="18114"/>
                  </a:cubicBezTo>
                  <a:cubicBezTo>
                    <a:pt x="17790" y="18114"/>
                    <a:pt x="17790" y="18114"/>
                    <a:pt x="17790" y="18114"/>
                  </a:cubicBezTo>
                  <a:cubicBezTo>
                    <a:pt x="17809" y="18114"/>
                    <a:pt x="17809" y="18114"/>
                    <a:pt x="17809" y="18114"/>
                  </a:cubicBezTo>
                  <a:cubicBezTo>
                    <a:pt x="17848" y="18171"/>
                    <a:pt x="17848" y="18171"/>
                    <a:pt x="17848" y="18171"/>
                  </a:cubicBezTo>
                  <a:cubicBezTo>
                    <a:pt x="17885" y="18190"/>
                    <a:pt x="17885" y="18190"/>
                    <a:pt x="17885" y="18190"/>
                  </a:cubicBezTo>
                  <a:cubicBezTo>
                    <a:pt x="17924" y="18171"/>
                    <a:pt x="17924" y="18171"/>
                    <a:pt x="17924" y="18171"/>
                  </a:cubicBezTo>
                  <a:cubicBezTo>
                    <a:pt x="17962" y="18152"/>
                    <a:pt x="17962" y="18152"/>
                    <a:pt x="17962" y="18152"/>
                  </a:cubicBezTo>
                  <a:cubicBezTo>
                    <a:pt x="18019" y="18133"/>
                    <a:pt x="18019" y="18133"/>
                    <a:pt x="18019" y="18133"/>
                  </a:cubicBezTo>
                  <a:cubicBezTo>
                    <a:pt x="18057" y="18095"/>
                    <a:pt x="18057" y="18095"/>
                    <a:pt x="18057" y="18095"/>
                  </a:cubicBezTo>
                  <a:cubicBezTo>
                    <a:pt x="18114" y="18076"/>
                    <a:pt x="18114" y="18076"/>
                    <a:pt x="18114" y="18076"/>
                  </a:cubicBezTo>
                  <a:cubicBezTo>
                    <a:pt x="18171" y="18076"/>
                    <a:pt x="18171" y="18076"/>
                    <a:pt x="18171" y="18076"/>
                  </a:cubicBezTo>
                  <a:cubicBezTo>
                    <a:pt x="18210" y="18057"/>
                    <a:pt x="18210" y="18057"/>
                    <a:pt x="18210" y="18057"/>
                  </a:cubicBezTo>
                  <a:cubicBezTo>
                    <a:pt x="18229" y="18057"/>
                    <a:pt x="18229" y="18057"/>
                    <a:pt x="18229" y="18057"/>
                  </a:cubicBezTo>
                  <a:cubicBezTo>
                    <a:pt x="18229" y="18076"/>
                    <a:pt x="18229" y="18076"/>
                    <a:pt x="18229" y="18076"/>
                  </a:cubicBezTo>
                  <a:cubicBezTo>
                    <a:pt x="18229" y="18114"/>
                    <a:pt x="18229" y="18114"/>
                    <a:pt x="18229" y="18114"/>
                  </a:cubicBezTo>
                  <a:cubicBezTo>
                    <a:pt x="18266" y="18095"/>
                    <a:pt x="18266" y="18095"/>
                    <a:pt x="18266" y="18095"/>
                  </a:cubicBezTo>
                  <a:cubicBezTo>
                    <a:pt x="18305" y="18057"/>
                    <a:pt x="18305" y="18057"/>
                    <a:pt x="18305" y="18057"/>
                  </a:cubicBezTo>
                  <a:cubicBezTo>
                    <a:pt x="18381" y="18019"/>
                    <a:pt x="18381" y="18019"/>
                    <a:pt x="18381" y="18019"/>
                  </a:cubicBezTo>
                  <a:cubicBezTo>
                    <a:pt x="18419" y="18000"/>
                    <a:pt x="18419" y="18000"/>
                    <a:pt x="18419" y="18000"/>
                  </a:cubicBezTo>
                  <a:cubicBezTo>
                    <a:pt x="18476" y="17942"/>
                    <a:pt x="18476" y="17942"/>
                    <a:pt x="18476" y="17942"/>
                  </a:cubicBezTo>
                  <a:cubicBezTo>
                    <a:pt x="18533" y="17905"/>
                    <a:pt x="18533" y="17905"/>
                    <a:pt x="18533" y="17905"/>
                  </a:cubicBezTo>
                  <a:cubicBezTo>
                    <a:pt x="18533" y="17866"/>
                    <a:pt x="18533" y="17866"/>
                    <a:pt x="18533" y="17866"/>
                  </a:cubicBezTo>
                  <a:cubicBezTo>
                    <a:pt x="18514" y="17847"/>
                    <a:pt x="18514" y="17847"/>
                    <a:pt x="18514" y="17847"/>
                  </a:cubicBezTo>
                  <a:cubicBezTo>
                    <a:pt x="18495" y="17866"/>
                    <a:pt x="18495" y="17866"/>
                    <a:pt x="18495" y="17866"/>
                  </a:cubicBezTo>
                  <a:cubicBezTo>
                    <a:pt x="18476" y="17886"/>
                    <a:pt x="18476" y="17886"/>
                    <a:pt x="18476" y="17886"/>
                  </a:cubicBezTo>
                  <a:cubicBezTo>
                    <a:pt x="18457" y="17847"/>
                    <a:pt x="18457" y="17847"/>
                    <a:pt x="18457" y="17847"/>
                  </a:cubicBezTo>
                  <a:cubicBezTo>
                    <a:pt x="18457" y="17790"/>
                    <a:pt x="18457" y="17790"/>
                    <a:pt x="18457" y="17790"/>
                  </a:cubicBezTo>
                  <a:cubicBezTo>
                    <a:pt x="18457" y="17733"/>
                    <a:pt x="18457" y="17733"/>
                    <a:pt x="18457" y="17733"/>
                  </a:cubicBezTo>
                  <a:cubicBezTo>
                    <a:pt x="18476" y="17657"/>
                    <a:pt x="18476" y="17657"/>
                    <a:pt x="18476" y="17657"/>
                  </a:cubicBezTo>
                  <a:cubicBezTo>
                    <a:pt x="18457" y="17542"/>
                    <a:pt x="18457" y="17542"/>
                    <a:pt x="18457" y="17542"/>
                  </a:cubicBezTo>
                  <a:cubicBezTo>
                    <a:pt x="18457" y="17505"/>
                    <a:pt x="18457" y="17505"/>
                    <a:pt x="18457" y="17505"/>
                  </a:cubicBezTo>
                  <a:cubicBezTo>
                    <a:pt x="18476" y="17447"/>
                    <a:pt x="18476" y="17447"/>
                    <a:pt x="18476" y="17447"/>
                  </a:cubicBezTo>
                  <a:cubicBezTo>
                    <a:pt x="18533" y="17390"/>
                    <a:pt x="18533" y="17390"/>
                    <a:pt x="18533" y="17390"/>
                  </a:cubicBezTo>
                  <a:cubicBezTo>
                    <a:pt x="18552" y="17371"/>
                    <a:pt x="18552" y="17371"/>
                    <a:pt x="18552" y="17371"/>
                  </a:cubicBezTo>
                  <a:cubicBezTo>
                    <a:pt x="18628" y="17447"/>
                    <a:pt x="18628" y="17447"/>
                    <a:pt x="18628" y="17447"/>
                  </a:cubicBezTo>
                  <a:cubicBezTo>
                    <a:pt x="18628" y="17485"/>
                    <a:pt x="18628" y="17485"/>
                    <a:pt x="18628" y="17485"/>
                  </a:cubicBezTo>
                  <a:cubicBezTo>
                    <a:pt x="18591" y="17524"/>
                    <a:pt x="18591" y="17524"/>
                    <a:pt x="18591" y="17524"/>
                  </a:cubicBezTo>
                  <a:cubicBezTo>
                    <a:pt x="18591" y="17581"/>
                    <a:pt x="18591" y="17581"/>
                    <a:pt x="18591" y="17581"/>
                  </a:cubicBezTo>
                  <a:cubicBezTo>
                    <a:pt x="18610" y="17619"/>
                    <a:pt x="18610" y="17619"/>
                    <a:pt x="18610" y="17619"/>
                  </a:cubicBezTo>
                  <a:cubicBezTo>
                    <a:pt x="18610" y="17657"/>
                    <a:pt x="18610" y="17657"/>
                    <a:pt x="18610" y="17657"/>
                  </a:cubicBezTo>
                  <a:cubicBezTo>
                    <a:pt x="18610" y="17676"/>
                    <a:pt x="18610" y="17676"/>
                    <a:pt x="18610" y="17676"/>
                  </a:cubicBezTo>
                  <a:cubicBezTo>
                    <a:pt x="18591" y="17752"/>
                    <a:pt x="18591" y="17752"/>
                    <a:pt x="18591" y="17752"/>
                  </a:cubicBezTo>
                  <a:cubicBezTo>
                    <a:pt x="18591" y="17809"/>
                    <a:pt x="18591" y="17809"/>
                    <a:pt x="18591" y="17809"/>
                  </a:cubicBezTo>
                  <a:cubicBezTo>
                    <a:pt x="18628" y="17771"/>
                    <a:pt x="18628" y="17771"/>
                    <a:pt x="18628" y="17771"/>
                  </a:cubicBezTo>
                  <a:cubicBezTo>
                    <a:pt x="18686" y="17733"/>
                    <a:pt x="18686" y="17733"/>
                    <a:pt x="18686" y="17733"/>
                  </a:cubicBezTo>
                  <a:cubicBezTo>
                    <a:pt x="18743" y="17657"/>
                    <a:pt x="18743" y="17657"/>
                    <a:pt x="18743" y="17657"/>
                  </a:cubicBezTo>
                  <a:lnTo>
                    <a:pt x="18800" y="17600"/>
                  </a:lnTo>
                  <a:close/>
                  <a:moveTo>
                    <a:pt x="18095" y="19943"/>
                  </a:moveTo>
                  <a:lnTo>
                    <a:pt x="18095" y="19943"/>
                  </a:lnTo>
                  <a:cubicBezTo>
                    <a:pt x="18076" y="19943"/>
                    <a:pt x="18076" y="19943"/>
                    <a:pt x="18076" y="19943"/>
                  </a:cubicBezTo>
                  <a:cubicBezTo>
                    <a:pt x="18057" y="19962"/>
                    <a:pt x="18057" y="19962"/>
                    <a:pt x="18057" y="19962"/>
                  </a:cubicBezTo>
                  <a:cubicBezTo>
                    <a:pt x="18038" y="19981"/>
                    <a:pt x="18038" y="19981"/>
                    <a:pt x="18038" y="19981"/>
                  </a:cubicBezTo>
                  <a:cubicBezTo>
                    <a:pt x="18076" y="19981"/>
                    <a:pt x="18076" y="19981"/>
                    <a:pt x="18076" y="19981"/>
                  </a:cubicBezTo>
                  <a:cubicBezTo>
                    <a:pt x="18095" y="19981"/>
                    <a:pt x="18095" y="19981"/>
                    <a:pt x="18095" y="19981"/>
                  </a:cubicBezTo>
                  <a:cubicBezTo>
                    <a:pt x="18095" y="20000"/>
                    <a:pt x="18095" y="20000"/>
                    <a:pt x="18095" y="20000"/>
                  </a:cubicBezTo>
                  <a:cubicBezTo>
                    <a:pt x="18076" y="20038"/>
                    <a:pt x="18076" y="20038"/>
                    <a:pt x="18076" y="20038"/>
                  </a:cubicBezTo>
                  <a:cubicBezTo>
                    <a:pt x="18057" y="20076"/>
                    <a:pt x="18057" y="20076"/>
                    <a:pt x="18057" y="20076"/>
                  </a:cubicBezTo>
                  <a:cubicBezTo>
                    <a:pt x="18057" y="20095"/>
                    <a:pt x="18057" y="20095"/>
                    <a:pt x="18057" y="20095"/>
                  </a:cubicBezTo>
                  <a:cubicBezTo>
                    <a:pt x="18019" y="20114"/>
                    <a:pt x="18019" y="20114"/>
                    <a:pt x="18019" y="20114"/>
                  </a:cubicBezTo>
                  <a:cubicBezTo>
                    <a:pt x="18019" y="20133"/>
                    <a:pt x="18019" y="20133"/>
                    <a:pt x="18019" y="20133"/>
                  </a:cubicBezTo>
                  <a:cubicBezTo>
                    <a:pt x="18038" y="20152"/>
                    <a:pt x="18038" y="20152"/>
                    <a:pt x="18038" y="20152"/>
                  </a:cubicBezTo>
                  <a:cubicBezTo>
                    <a:pt x="18038" y="20171"/>
                    <a:pt x="18038" y="20171"/>
                    <a:pt x="18038" y="20171"/>
                  </a:cubicBezTo>
                  <a:cubicBezTo>
                    <a:pt x="18057" y="20171"/>
                    <a:pt x="18057" y="20171"/>
                    <a:pt x="18057" y="20171"/>
                  </a:cubicBezTo>
                  <a:cubicBezTo>
                    <a:pt x="18076" y="20133"/>
                    <a:pt x="18076" y="20133"/>
                    <a:pt x="18076" y="20133"/>
                  </a:cubicBezTo>
                  <a:cubicBezTo>
                    <a:pt x="18095" y="20095"/>
                    <a:pt x="18095" y="20095"/>
                    <a:pt x="18095" y="20095"/>
                  </a:cubicBezTo>
                  <a:cubicBezTo>
                    <a:pt x="18095" y="20057"/>
                    <a:pt x="18095" y="20057"/>
                    <a:pt x="18095" y="20057"/>
                  </a:cubicBezTo>
                  <a:cubicBezTo>
                    <a:pt x="18114" y="20038"/>
                    <a:pt x="18114" y="20038"/>
                    <a:pt x="18114" y="20038"/>
                  </a:cubicBezTo>
                  <a:cubicBezTo>
                    <a:pt x="18152" y="20019"/>
                    <a:pt x="18152" y="20019"/>
                    <a:pt x="18152" y="20019"/>
                  </a:cubicBezTo>
                  <a:cubicBezTo>
                    <a:pt x="18152" y="20000"/>
                    <a:pt x="18152" y="20000"/>
                    <a:pt x="18152" y="20000"/>
                  </a:cubicBezTo>
                  <a:cubicBezTo>
                    <a:pt x="18134" y="19962"/>
                    <a:pt x="18134" y="19962"/>
                    <a:pt x="18134" y="19962"/>
                  </a:cubicBezTo>
                  <a:lnTo>
                    <a:pt x="18095" y="19943"/>
                  </a:lnTo>
                  <a:close/>
                  <a:moveTo>
                    <a:pt x="17905" y="19904"/>
                  </a:moveTo>
                  <a:lnTo>
                    <a:pt x="17905" y="19904"/>
                  </a:lnTo>
                  <a:cubicBezTo>
                    <a:pt x="17905" y="19923"/>
                    <a:pt x="17905" y="19923"/>
                    <a:pt x="17905" y="19923"/>
                  </a:cubicBezTo>
                  <a:cubicBezTo>
                    <a:pt x="17885" y="19923"/>
                    <a:pt x="17885" y="19923"/>
                    <a:pt x="17885" y="19923"/>
                  </a:cubicBezTo>
                  <a:cubicBezTo>
                    <a:pt x="17867" y="19904"/>
                    <a:pt x="17867" y="19904"/>
                    <a:pt x="17867" y="19904"/>
                  </a:cubicBezTo>
                  <a:cubicBezTo>
                    <a:pt x="17867" y="19886"/>
                    <a:pt x="17867" y="19886"/>
                    <a:pt x="17867" y="19886"/>
                  </a:cubicBezTo>
                  <a:cubicBezTo>
                    <a:pt x="17885" y="19867"/>
                    <a:pt x="17885" y="19867"/>
                    <a:pt x="17885" y="19867"/>
                  </a:cubicBezTo>
                  <a:cubicBezTo>
                    <a:pt x="17905" y="19867"/>
                    <a:pt x="17905" y="19867"/>
                    <a:pt x="17905" y="19867"/>
                  </a:cubicBezTo>
                  <a:cubicBezTo>
                    <a:pt x="17905" y="19847"/>
                    <a:pt x="17905" y="19847"/>
                    <a:pt x="17905" y="19847"/>
                  </a:cubicBezTo>
                  <a:cubicBezTo>
                    <a:pt x="17885" y="19828"/>
                    <a:pt x="17885" y="19828"/>
                    <a:pt x="17885" y="19828"/>
                  </a:cubicBezTo>
                  <a:cubicBezTo>
                    <a:pt x="17848" y="19828"/>
                    <a:pt x="17848" y="19828"/>
                    <a:pt x="17848" y="19828"/>
                  </a:cubicBezTo>
                  <a:cubicBezTo>
                    <a:pt x="17848" y="19847"/>
                    <a:pt x="17848" y="19847"/>
                    <a:pt x="17848" y="19847"/>
                  </a:cubicBezTo>
                  <a:cubicBezTo>
                    <a:pt x="17848" y="19867"/>
                    <a:pt x="17848" y="19867"/>
                    <a:pt x="17848" y="19867"/>
                  </a:cubicBezTo>
                  <a:cubicBezTo>
                    <a:pt x="17809" y="19867"/>
                    <a:pt x="17809" y="19867"/>
                    <a:pt x="17809" y="19867"/>
                  </a:cubicBezTo>
                  <a:cubicBezTo>
                    <a:pt x="17809" y="19904"/>
                    <a:pt x="17809" y="19904"/>
                    <a:pt x="17809" y="19904"/>
                  </a:cubicBezTo>
                  <a:cubicBezTo>
                    <a:pt x="17809" y="19923"/>
                    <a:pt x="17809" y="19923"/>
                    <a:pt x="17809" y="19923"/>
                  </a:cubicBezTo>
                  <a:cubicBezTo>
                    <a:pt x="17848" y="19923"/>
                    <a:pt x="17848" y="19923"/>
                    <a:pt x="17848" y="19923"/>
                  </a:cubicBezTo>
                  <a:cubicBezTo>
                    <a:pt x="17867" y="19943"/>
                    <a:pt x="17867" y="19943"/>
                    <a:pt x="17867" y="19943"/>
                  </a:cubicBezTo>
                  <a:cubicBezTo>
                    <a:pt x="17885" y="19962"/>
                    <a:pt x="17885" y="19962"/>
                    <a:pt x="17885" y="19962"/>
                  </a:cubicBezTo>
                  <a:cubicBezTo>
                    <a:pt x="17905" y="19962"/>
                    <a:pt x="17905" y="19962"/>
                    <a:pt x="17905" y="19962"/>
                  </a:cubicBezTo>
                  <a:cubicBezTo>
                    <a:pt x="17943" y="19923"/>
                    <a:pt x="17943" y="19923"/>
                    <a:pt x="17943" y="19923"/>
                  </a:cubicBezTo>
                  <a:cubicBezTo>
                    <a:pt x="17943" y="19904"/>
                    <a:pt x="17943" y="19904"/>
                    <a:pt x="17943" y="19904"/>
                  </a:cubicBezTo>
                  <a:cubicBezTo>
                    <a:pt x="17924" y="19904"/>
                    <a:pt x="17924" y="19904"/>
                    <a:pt x="17924" y="19904"/>
                  </a:cubicBezTo>
                  <a:lnTo>
                    <a:pt x="17905" y="19904"/>
                  </a:lnTo>
                  <a:close/>
                </a:path>
              </a:pathLst>
            </a:custGeom>
            <a:solidFill>
              <a:srgbClr val="C9C9C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n-UA" sz="1500"/>
            </a:p>
          </p:txBody>
        </p:sp>
        <p:grpSp>
          <p:nvGrpSpPr>
            <p:cNvPr id="56328" name="Group 2">
              <a:extLst>
                <a:ext uri="{FF2B5EF4-FFF2-40B4-BE49-F238E27FC236}">
                  <a16:creationId xmlns:a16="http://schemas.microsoft.com/office/drawing/2014/main" id="{B16D1A34-B397-7A40-AB29-EC67D61F9E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16850" y="2376488"/>
              <a:ext cx="6330950" cy="3051175"/>
              <a:chOff x="15633210" y="4751388"/>
              <a:chExt cx="12661494" cy="6102350"/>
            </a:xfrm>
          </p:grpSpPr>
          <p:sp>
            <p:nvSpPr>
              <p:cNvPr id="2" name="Text Box 11">
                <a:extLst>
                  <a:ext uri="{FF2B5EF4-FFF2-40B4-BE49-F238E27FC236}">
                    <a16:creationId xmlns:a16="http://schemas.microsoft.com/office/drawing/2014/main" id="{C38B26A5-D78A-7B4A-A3B9-E6CD8A6955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60540" y="10415588"/>
                <a:ext cx="1441404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algn="ctr"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 dirty="0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Sentosa</a:t>
                </a:r>
              </a:p>
            </p:txBody>
          </p:sp>
          <p:sp>
            <p:nvSpPr>
              <p:cNvPr id="3" name="Text Box 12">
                <a:extLst>
                  <a:ext uri="{FF2B5EF4-FFF2-40B4-BE49-F238E27FC236}">
                    <a16:creationId xmlns:a16="http://schemas.microsoft.com/office/drawing/2014/main" id="{43D18B91-FC90-8041-AC5C-CAA93E1A66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633210" y="9885362"/>
                <a:ext cx="1187412" cy="911226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algn="ctr"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 dirty="0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Jurong</a:t>
                </a:r>
              </a:p>
              <a:p>
                <a:pPr algn="ctr"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 dirty="0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Island</a:t>
                </a:r>
              </a:p>
            </p:txBody>
          </p:sp>
          <p:sp>
            <p:nvSpPr>
              <p:cNvPr id="4" name="Text Box 14">
                <a:extLst>
                  <a:ext uri="{FF2B5EF4-FFF2-40B4-BE49-F238E27FC236}">
                    <a16:creationId xmlns:a16="http://schemas.microsoft.com/office/drawing/2014/main" id="{7595EDEB-BBE2-9D49-8C3F-092B60A328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131948" y="5265738"/>
                <a:ext cx="1282659" cy="9588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algn="ctr"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 dirty="0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Night</a:t>
                </a:r>
              </a:p>
              <a:p>
                <a:pPr algn="ctr"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 dirty="0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Safari</a:t>
                </a:r>
              </a:p>
            </p:txBody>
          </p:sp>
          <p:sp>
            <p:nvSpPr>
              <p:cNvPr id="5" name="Text Box 16">
                <a:extLst>
                  <a:ext uri="{FF2B5EF4-FFF2-40B4-BE49-F238E27FC236}">
                    <a16:creationId xmlns:a16="http://schemas.microsoft.com/office/drawing/2014/main" id="{686E3C31-40B9-FE46-848D-8533CF751E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973946" y="5167312"/>
                <a:ext cx="1320758" cy="917576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algn="ctr"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 dirty="0" err="1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Tekong</a:t>
                </a:r>
                <a:endParaRPr lang="en-US" altLang="en-UA" sz="1042" dirty="0">
                  <a:latin typeface="Open Sans Semibold" panose="020B0606030504020204" pitchFamily="34" charset="0"/>
                  <a:cs typeface="Open Sans Semibold" panose="020B0606030504020204" pitchFamily="34" charset="0"/>
                </a:endParaRPr>
              </a:p>
              <a:p>
                <a:pPr algn="ctr"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 dirty="0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Island</a:t>
                </a:r>
              </a:p>
            </p:txBody>
          </p:sp>
          <p:sp>
            <p:nvSpPr>
              <p:cNvPr id="6" name="Text Box 18">
                <a:extLst>
                  <a:ext uri="{FF2B5EF4-FFF2-40B4-BE49-F238E27FC236}">
                    <a16:creationId xmlns:a16="http://schemas.microsoft.com/office/drawing/2014/main" id="{068620BF-B583-814C-B149-3CE816EC4F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075265" y="4751388"/>
                <a:ext cx="1025491" cy="962024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algn="ctr"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 dirty="0" err="1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Pulau</a:t>
                </a:r>
                <a:endParaRPr lang="en-US" altLang="en-UA" sz="1042" dirty="0">
                  <a:latin typeface="Open Sans Semibold" panose="020B0606030504020204" pitchFamily="34" charset="0"/>
                  <a:cs typeface="Open Sans Semibold" panose="020B0606030504020204" pitchFamily="34" charset="0"/>
                </a:endParaRPr>
              </a:p>
              <a:p>
                <a:pPr algn="ctr"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 dirty="0" err="1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Ubin</a:t>
                </a:r>
                <a:endParaRPr lang="en-US" altLang="en-UA" sz="1042" dirty="0">
                  <a:latin typeface="Open Sans Semibold" panose="020B0606030504020204" pitchFamily="34" charset="0"/>
                  <a:cs typeface="Open Sans Semibold" panose="020B0606030504020204" pitchFamily="34" charset="0"/>
                </a:endParaRPr>
              </a:p>
            </p:txBody>
          </p:sp>
          <p:sp>
            <p:nvSpPr>
              <p:cNvPr id="56350" name="Freeform 20">
                <a:extLst>
                  <a:ext uri="{FF2B5EF4-FFF2-40B4-BE49-F238E27FC236}">
                    <a16:creationId xmlns:a16="http://schemas.microsoft.com/office/drawing/2014/main" id="{4C9C6280-66F5-5548-AA6D-7391E4E60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3900" y="9155113"/>
                <a:ext cx="528638" cy="700087"/>
              </a:xfrm>
              <a:custGeom>
                <a:avLst/>
                <a:gdLst>
                  <a:gd name="T0" fmla="*/ 2147483646 w 1467"/>
                  <a:gd name="T1" fmla="*/ 0 h 1944"/>
                  <a:gd name="T2" fmla="*/ 2147483646 w 1467"/>
                  <a:gd name="T3" fmla="*/ 0 h 1944"/>
                  <a:gd name="T4" fmla="*/ 0 w 1467"/>
                  <a:gd name="T5" fmla="*/ 2147483646 h 1944"/>
                  <a:gd name="T6" fmla="*/ 2147483646 w 1467"/>
                  <a:gd name="T7" fmla="*/ 2147483646 h 1944"/>
                  <a:gd name="T8" fmla="*/ 2147483646 w 1467"/>
                  <a:gd name="T9" fmla="*/ 2147483646 h 1944"/>
                  <a:gd name="T10" fmla="*/ 2147483646 w 1467"/>
                  <a:gd name="T11" fmla="*/ 2147483646 h 1944"/>
                  <a:gd name="T12" fmla="*/ 2147483646 w 1467"/>
                  <a:gd name="T13" fmla="*/ 2147483646 h 1944"/>
                  <a:gd name="T14" fmla="*/ 2147483646 w 1467"/>
                  <a:gd name="T15" fmla="*/ 2147483646 h 1944"/>
                  <a:gd name="T16" fmla="*/ 2147483646 w 1467"/>
                  <a:gd name="T17" fmla="*/ 2147483646 h 1944"/>
                  <a:gd name="T18" fmla="*/ 2147483646 w 1467"/>
                  <a:gd name="T19" fmla="*/ 0 h 1944"/>
                  <a:gd name="T20" fmla="*/ 2147483646 w 1467"/>
                  <a:gd name="T21" fmla="*/ 2147483646 h 1944"/>
                  <a:gd name="T22" fmla="*/ 2147483646 w 1467"/>
                  <a:gd name="T23" fmla="*/ 2147483646 h 1944"/>
                  <a:gd name="T24" fmla="*/ 2147483646 w 1467"/>
                  <a:gd name="T25" fmla="*/ 2147483646 h 1944"/>
                  <a:gd name="T26" fmla="*/ 2147483646 w 1467"/>
                  <a:gd name="T27" fmla="*/ 2147483646 h 1944"/>
                  <a:gd name="T28" fmla="*/ 2147483646 w 1467"/>
                  <a:gd name="T29" fmla="*/ 2147483646 h 1944"/>
                  <a:gd name="T30" fmla="*/ 2147483646 w 1467"/>
                  <a:gd name="T31" fmla="*/ 2147483646 h 19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44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0" y="324"/>
                      <a:pt x="0" y="724"/>
                    </a:cubicBezTo>
                    <a:cubicBezTo>
                      <a:pt x="0" y="876"/>
                      <a:pt x="57" y="1010"/>
                      <a:pt x="114" y="1124"/>
                    </a:cubicBezTo>
                    <a:cubicBezTo>
                      <a:pt x="685" y="1905"/>
                      <a:pt x="685" y="1905"/>
                      <a:pt x="685" y="1905"/>
                    </a:cubicBezTo>
                    <a:cubicBezTo>
                      <a:pt x="704" y="1943"/>
                      <a:pt x="724" y="1943"/>
                      <a:pt x="743" y="1943"/>
                    </a:cubicBezTo>
                    <a:cubicBezTo>
                      <a:pt x="761" y="1943"/>
                      <a:pt x="780" y="1943"/>
                      <a:pt x="800" y="1905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10"/>
                      <a:pt x="1466" y="876"/>
                      <a:pt x="1466" y="724"/>
                    </a:cubicBezTo>
                    <a:cubicBezTo>
                      <a:pt x="1466" y="324"/>
                      <a:pt x="1142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1" y="1029"/>
                      <a:pt x="438" y="896"/>
                      <a:pt x="438" y="724"/>
                    </a:cubicBezTo>
                    <a:cubicBezTo>
                      <a:pt x="438" y="571"/>
                      <a:pt x="571" y="439"/>
                      <a:pt x="743" y="439"/>
                    </a:cubicBezTo>
                    <a:cubicBezTo>
                      <a:pt x="895" y="439"/>
                      <a:pt x="1028" y="571"/>
                      <a:pt x="1028" y="724"/>
                    </a:cubicBezTo>
                    <a:cubicBezTo>
                      <a:pt x="1028" y="896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6351" name="Freeform 21">
                <a:extLst>
                  <a:ext uri="{FF2B5EF4-FFF2-40B4-BE49-F238E27FC236}">
                    <a16:creationId xmlns:a16="http://schemas.microsoft.com/office/drawing/2014/main" id="{961F5ACF-8493-F04C-83E6-4A140800F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93413" y="5095875"/>
                <a:ext cx="528637" cy="700088"/>
              </a:xfrm>
              <a:custGeom>
                <a:avLst/>
                <a:gdLst>
                  <a:gd name="T0" fmla="*/ 2147483646 w 1467"/>
                  <a:gd name="T1" fmla="*/ 0 h 1943"/>
                  <a:gd name="T2" fmla="*/ 2147483646 w 1467"/>
                  <a:gd name="T3" fmla="*/ 0 h 1943"/>
                  <a:gd name="T4" fmla="*/ 0 w 1467"/>
                  <a:gd name="T5" fmla="*/ 2147483646 h 1943"/>
                  <a:gd name="T6" fmla="*/ 2147483646 w 1467"/>
                  <a:gd name="T7" fmla="*/ 2147483646 h 1943"/>
                  <a:gd name="T8" fmla="*/ 2147483646 w 1467"/>
                  <a:gd name="T9" fmla="*/ 2147483646 h 1943"/>
                  <a:gd name="T10" fmla="*/ 2147483646 w 1467"/>
                  <a:gd name="T11" fmla="*/ 2147483646 h 1943"/>
                  <a:gd name="T12" fmla="*/ 2147483646 w 1467"/>
                  <a:gd name="T13" fmla="*/ 2147483646 h 1943"/>
                  <a:gd name="T14" fmla="*/ 2147483646 w 1467"/>
                  <a:gd name="T15" fmla="*/ 2147483646 h 1943"/>
                  <a:gd name="T16" fmla="*/ 2147483646 w 1467"/>
                  <a:gd name="T17" fmla="*/ 2147483646 h 1943"/>
                  <a:gd name="T18" fmla="*/ 2147483646 w 1467"/>
                  <a:gd name="T19" fmla="*/ 0 h 1943"/>
                  <a:gd name="T20" fmla="*/ 2147483646 w 1467"/>
                  <a:gd name="T21" fmla="*/ 2147483646 h 1943"/>
                  <a:gd name="T22" fmla="*/ 2147483646 w 1467"/>
                  <a:gd name="T23" fmla="*/ 2147483646 h 1943"/>
                  <a:gd name="T24" fmla="*/ 2147483646 w 1467"/>
                  <a:gd name="T25" fmla="*/ 2147483646 h 1943"/>
                  <a:gd name="T26" fmla="*/ 2147483646 w 1467"/>
                  <a:gd name="T27" fmla="*/ 2147483646 h 1943"/>
                  <a:gd name="T28" fmla="*/ 2147483646 w 1467"/>
                  <a:gd name="T29" fmla="*/ 2147483646 h 1943"/>
                  <a:gd name="T30" fmla="*/ 2147483646 w 1467"/>
                  <a:gd name="T31" fmla="*/ 2147483646 h 194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43">
                    <a:moveTo>
                      <a:pt x="742" y="0"/>
                    </a:moveTo>
                    <a:lnTo>
                      <a:pt x="742" y="0"/>
                    </a:lnTo>
                    <a:cubicBezTo>
                      <a:pt x="324" y="0"/>
                      <a:pt x="0" y="324"/>
                      <a:pt x="0" y="723"/>
                    </a:cubicBezTo>
                    <a:cubicBezTo>
                      <a:pt x="0" y="876"/>
                      <a:pt x="38" y="1009"/>
                      <a:pt x="114" y="1124"/>
                    </a:cubicBezTo>
                    <a:cubicBezTo>
                      <a:pt x="686" y="1905"/>
                      <a:pt x="686" y="1905"/>
                      <a:pt x="686" y="1905"/>
                    </a:cubicBezTo>
                    <a:cubicBezTo>
                      <a:pt x="686" y="1942"/>
                      <a:pt x="723" y="1942"/>
                      <a:pt x="742" y="1942"/>
                    </a:cubicBezTo>
                    <a:cubicBezTo>
                      <a:pt x="762" y="1942"/>
                      <a:pt x="781" y="1942"/>
                      <a:pt x="800" y="1905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09"/>
                      <a:pt x="1466" y="876"/>
                      <a:pt x="1466" y="723"/>
                    </a:cubicBezTo>
                    <a:cubicBezTo>
                      <a:pt x="1466" y="324"/>
                      <a:pt x="1143" y="0"/>
                      <a:pt x="742" y="0"/>
                    </a:cubicBezTo>
                    <a:close/>
                    <a:moveTo>
                      <a:pt x="742" y="1028"/>
                    </a:moveTo>
                    <a:lnTo>
                      <a:pt x="742" y="1028"/>
                    </a:lnTo>
                    <a:cubicBezTo>
                      <a:pt x="571" y="1028"/>
                      <a:pt x="438" y="895"/>
                      <a:pt x="438" y="723"/>
                    </a:cubicBezTo>
                    <a:cubicBezTo>
                      <a:pt x="438" y="571"/>
                      <a:pt x="571" y="438"/>
                      <a:pt x="742" y="438"/>
                    </a:cubicBezTo>
                    <a:cubicBezTo>
                      <a:pt x="895" y="438"/>
                      <a:pt x="1028" y="571"/>
                      <a:pt x="1028" y="723"/>
                    </a:cubicBezTo>
                    <a:cubicBezTo>
                      <a:pt x="1028" y="895"/>
                      <a:pt x="895" y="1028"/>
                      <a:pt x="742" y="1028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6352" name="Freeform 22">
                <a:extLst>
                  <a:ext uri="{FF2B5EF4-FFF2-40B4-BE49-F238E27FC236}">
                    <a16:creationId xmlns:a16="http://schemas.microsoft.com/office/drawing/2014/main" id="{2E9803DD-690B-8D42-9F66-F6E71E031F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8063" y="5287963"/>
                <a:ext cx="528637" cy="706437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43"/>
                      <a:pt x="0" y="743"/>
                    </a:cubicBezTo>
                    <a:cubicBezTo>
                      <a:pt x="0" y="896"/>
                      <a:pt x="38" y="1029"/>
                      <a:pt x="114" y="1143"/>
                    </a:cubicBezTo>
                    <a:cubicBezTo>
                      <a:pt x="667" y="1924"/>
                      <a:pt x="667" y="1924"/>
                      <a:pt x="667" y="1924"/>
                    </a:cubicBezTo>
                    <a:cubicBezTo>
                      <a:pt x="686" y="1962"/>
                      <a:pt x="705" y="1962"/>
                      <a:pt x="724" y="1962"/>
                    </a:cubicBezTo>
                    <a:cubicBezTo>
                      <a:pt x="762" y="1962"/>
                      <a:pt x="781" y="1962"/>
                      <a:pt x="800" y="1924"/>
                    </a:cubicBezTo>
                    <a:cubicBezTo>
                      <a:pt x="1353" y="1143"/>
                      <a:pt x="1353" y="1143"/>
                      <a:pt x="1353" y="1143"/>
                    </a:cubicBezTo>
                    <a:cubicBezTo>
                      <a:pt x="1429" y="1029"/>
                      <a:pt x="1467" y="896"/>
                      <a:pt x="1467" y="743"/>
                    </a:cubicBezTo>
                    <a:cubicBezTo>
                      <a:pt x="1467" y="343"/>
                      <a:pt x="1143" y="0"/>
                      <a:pt x="724" y="0"/>
                    </a:cubicBezTo>
                    <a:close/>
                    <a:moveTo>
                      <a:pt x="724" y="1029"/>
                    </a:moveTo>
                    <a:lnTo>
                      <a:pt x="724" y="1029"/>
                    </a:lnTo>
                    <a:cubicBezTo>
                      <a:pt x="571" y="1029"/>
                      <a:pt x="439" y="896"/>
                      <a:pt x="439" y="743"/>
                    </a:cubicBezTo>
                    <a:cubicBezTo>
                      <a:pt x="439" y="571"/>
                      <a:pt x="571" y="457"/>
                      <a:pt x="724" y="457"/>
                    </a:cubicBezTo>
                    <a:cubicBezTo>
                      <a:pt x="896" y="457"/>
                      <a:pt x="1029" y="571"/>
                      <a:pt x="1029" y="743"/>
                    </a:cubicBezTo>
                    <a:cubicBezTo>
                      <a:pt x="1029" y="896"/>
                      <a:pt x="896" y="1029"/>
                      <a:pt x="724" y="1029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6353" name="Freeform 23">
                <a:extLst>
                  <a:ext uri="{FF2B5EF4-FFF2-40B4-BE49-F238E27FC236}">
                    <a16:creationId xmlns:a16="http://schemas.microsoft.com/office/drawing/2014/main" id="{11CFE632-5B24-FB48-BE76-DE3382565F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51538" y="5287963"/>
                <a:ext cx="534987" cy="706437"/>
              </a:xfrm>
              <a:custGeom>
                <a:avLst/>
                <a:gdLst>
                  <a:gd name="T0" fmla="*/ 2147483646 w 1488"/>
                  <a:gd name="T1" fmla="*/ 0 h 1963"/>
                  <a:gd name="T2" fmla="*/ 2147483646 w 1488"/>
                  <a:gd name="T3" fmla="*/ 0 h 1963"/>
                  <a:gd name="T4" fmla="*/ 0 w 1488"/>
                  <a:gd name="T5" fmla="*/ 2147483646 h 1963"/>
                  <a:gd name="T6" fmla="*/ 2147483646 w 1488"/>
                  <a:gd name="T7" fmla="*/ 2147483646 h 1963"/>
                  <a:gd name="T8" fmla="*/ 2147483646 w 1488"/>
                  <a:gd name="T9" fmla="*/ 2147483646 h 1963"/>
                  <a:gd name="T10" fmla="*/ 2147483646 w 1488"/>
                  <a:gd name="T11" fmla="*/ 2147483646 h 1963"/>
                  <a:gd name="T12" fmla="*/ 2147483646 w 1488"/>
                  <a:gd name="T13" fmla="*/ 2147483646 h 1963"/>
                  <a:gd name="T14" fmla="*/ 2147483646 w 1488"/>
                  <a:gd name="T15" fmla="*/ 2147483646 h 1963"/>
                  <a:gd name="T16" fmla="*/ 2147483646 w 1488"/>
                  <a:gd name="T17" fmla="*/ 2147483646 h 1963"/>
                  <a:gd name="T18" fmla="*/ 2147483646 w 1488"/>
                  <a:gd name="T19" fmla="*/ 0 h 1963"/>
                  <a:gd name="T20" fmla="*/ 2147483646 w 1488"/>
                  <a:gd name="T21" fmla="*/ 2147483646 h 1963"/>
                  <a:gd name="T22" fmla="*/ 2147483646 w 1488"/>
                  <a:gd name="T23" fmla="*/ 2147483646 h 1963"/>
                  <a:gd name="T24" fmla="*/ 2147483646 w 1488"/>
                  <a:gd name="T25" fmla="*/ 2147483646 h 1963"/>
                  <a:gd name="T26" fmla="*/ 2147483646 w 1488"/>
                  <a:gd name="T27" fmla="*/ 2147483646 h 1963"/>
                  <a:gd name="T28" fmla="*/ 2147483646 w 1488"/>
                  <a:gd name="T29" fmla="*/ 2147483646 h 1963"/>
                  <a:gd name="T30" fmla="*/ 2147483646 w 148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8" h="1963">
                    <a:moveTo>
                      <a:pt x="744" y="0"/>
                    </a:moveTo>
                    <a:lnTo>
                      <a:pt x="744" y="0"/>
                    </a:lnTo>
                    <a:cubicBezTo>
                      <a:pt x="344" y="0"/>
                      <a:pt x="19" y="343"/>
                      <a:pt x="0" y="743"/>
                    </a:cubicBezTo>
                    <a:cubicBezTo>
                      <a:pt x="0" y="896"/>
                      <a:pt x="58" y="1029"/>
                      <a:pt x="115" y="1143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705" y="1943"/>
                      <a:pt x="725" y="1962"/>
                      <a:pt x="744" y="1962"/>
                    </a:cubicBezTo>
                    <a:cubicBezTo>
                      <a:pt x="762" y="1962"/>
                      <a:pt x="781" y="1943"/>
                      <a:pt x="801" y="1924"/>
                    </a:cubicBezTo>
                    <a:cubicBezTo>
                      <a:pt x="1353" y="1143"/>
                      <a:pt x="1353" y="1143"/>
                      <a:pt x="1353" y="1143"/>
                    </a:cubicBezTo>
                    <a:cubicBezTo>
                      <a:pt x="1429" y="1029"/>
                      <a:pt x="1467" y="896"/>
                      <a:pt x="1487" y="743"/>
                    </a:cubicBezTo>
                    <a:cubicBezTo>
                      <a:pt x="1467" y="343"/>
                      <a:pt x="1143" y="0"/>
                      <a:pt x="744" y="0"/>
                    </a:cubicBezTo>
                    <a:close/>
                    <a:moveTo>
                      <a:pt x="744" y="1029"/>
                    </a:moveTo>
                    <a:lnTo>
                      <a:pt x="744" y="1029"/>
                    </a:lnTo>
                    <a:cubicBezTo>
                      <a:pt x="572" y="1029"/>
                      <a:pt x="458" y="896"/>
                      <a:pt x="458" y="743"/>
                    </a:cubicBezTo>
                    <a:cubicBezTo>
                      <a:pt x="458" y="571"/>
                      <a:pt x="572" y="457"/>
                      <a:pt x="744" y="457"/>
                    </a:cubicBezTo>
                    <a:cubicBezTo>
                      <a:pt x="896" y="457"/>
                      <a:pt x="1029" y="571"/>
                      <a:pt x="1029" y="743"/>
                    </a:cubicBezTo>
                    <a:cubicBezTo>
                      <a:pt x="1029" y="896"/>
                      <a:pt x="896" y="1029"/>
                      <a:pt x="744" y="1029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6354" name="Freeform 24">
                <a:extLst>
                  <a:ext uri="{FF2B5EF4-FFF2-40B4-BE49-F238E27FC236}">
                    <a16:creationId xmlns:a16="http://schemas.microsoft.com/office/drawing/2014/main" id="{92189082-7D9B-3E4A-8D20-8B10C4E1B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97713" y="9725025"/>
                <a:ext cx="528637" cy="706438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2" y="0"/>
                      <a:pt x="0" y="324"/>
                      <a:pt x="0" y="743"/>
                    </a:cubicBezTo>
                    <a:cubicBezTo>
                      <a:pt x="0" y="876"/>
                      <a:pt x="57" y="1010"/>
                      <a:pt x="114" y="1124"/>
                    </a:cubicBezTo>
                    <a:cubicBezTo>
                      <a:pt x="685" y="1924"/>
                      <a:pt x="685" y="1924"/>
                      <a:pt x="685" y="1924"/>
                    </a:cubicBezTo>
                    <a:cubicBezTo>
                      <a:pt x="704" y="1943"/>
                      <a:pt x="723" y="1962"/>
                      <a:pt x="743" y="1962"/>
                    </a:cubicBezTo>
                    <a:cubicBezTo>
                      <a:pt x="762" y="1962"/>
                      <a:pt x="781" y="1943"/>
                      <a:pt x="799" y="1924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10"/>
                      <a:pt x="1466" y="876"/>
                      <a:pt x="1466" y="743"/>
                    </a:cubicBezTo>
                    <a:cubicBezTo>
                      <a:pt x="1466" y="324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1" y="1029"/>
                      <a:pt x="438" y="895"/>
                      <a:pt x="438" y="724"/>
                    </a:cubicBezTo>
                    <a:cubicBezTo>
                      <a:pt x="438" y="572"/>
                      <a:pt x="571" y="438"/>
                      <a:pt x="743" y="438"/>
                    </a:cubicBezTo>
                    <a:cubicBezTo>
                      <a:pt x="895" y="438"/>
                      <a:pt x="1028" y="572"/>
                      <a:pt x="1028" y="724"/>
                    </a:cubicBezTo>
                    <a:cubicBezTo>
                      <a:pt x="1028" y="895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6BC5A556-8755-0247-BB96-D7F69DE960EA}"/>
              </a:ext>
            </a:extLst>
          </p:cNvPr>
          <p:cNvGrpSpPr/>
          <p:nvPr/>
        </p:nvGrpSpPr>
        <p:grpSpPr>
          <a:xfrm>
            <a:off x="849313" y="1075532"/>
            <a:ext cx="4814094" cy="5081323"/>
            <a:chOff x="1019175" y="1290638"/>
            <a:chExt cx="5776913" cy="6097587"/>
          </a:xfrm>
        </p:grpSpPr>
        <p:sp>
          <p:nvSpPr>
            <p:cNvPr id="56321" name="Text Box 2">
              <a:extLst>
                <a:ext uri="{FF2B5EF4-FFF2-40B4-BE49-F238E27FC236}">
                  <a16:creationId xmlns:a16="http://schemas.microsoft.com/office/drawing/2014/main" id="{8D03AC99-BE1B-F041-8619-9504C7A23B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7763" y="2459038"/>
              <a:ext cx="1144587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F7AE11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SENTOSA</a:t>
              </a:r>
            </a:p>
          </p:txBody>
        </p:sp>
        <p:sp>
          <p:nvSpPr>
            <p:cNvPr id="56322" name="Text Box 3">
              <a:extLst>
                <a:ext uri="{FF2B5EF4-FFF2-40B4-BE49-F238E27FC236}">
                  <a16:creationId xmlns:a16="http://schemas.microsoft.com/office/drawing/2014/main" id="{B48DBB40-E92E-9344-B89F-5CFDD8FF83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494088"/>
              <a:ext cx="2024063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JURONG ISLAND</a:t>
              </a:r>
            </a:p>
          </p:txBody>
        </p:sp>
        <p:sp>
          <p:nvSpPr>
            <p:cNvPr id="56323" name="Text Box 4">
              <a:extLst>
                <a:ext uri="{FF2B5EF4-FFF2-40B4-BE49-F238E27FC236}">
                  <a16:creationId xmlns:a16="http://schemas.microsoft.com/office/drawing/2014/main" id="{6BEB35DB-225B-CD41-8DBD-CCB4049483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525963"/>
              <a:ext cx="2036763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TEKONG ISLAND</a:t>
              </a:r>
            </a:p>
          </p:txBody>
        </p:sp>
        <p:sp>
          <p:nvSpPr>
            <p:cNvPr id="56324" name="Text Box 5">
              <a:extLst>
                <a:ext uri="{FF2B5EF4-FFF2-40B4-BE49-F238E27FC236}">
                  <a16:creationId xmlns:a16="http://schemas.microsoft.com/office/drawing/2014/main" id="{5F793BB5-7940-4D42-8C65-76E2E6D3C8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557838"/>
              <a:ext cx="1568450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PULAU UBIN</a:t>
              </a:r>
            </a:p>
          </p:txBody>
        </p:sp>
        <p:sp>
          <p:nvSpPr>
            <p:cNvPr id="56325" name="Text Box 6">
              <a:extLst>
                <a:ext uri="{FF2B5EF4-FFF2-40B4-BE49-F238E27FC236}">
                  <a16:creationId xmlns:a16="http://schemas.microsoft.com/office/drawing/2014/main" id="{8FEE8E4E-DB52-9048-A603-AB6EEA8AA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6507163"/>
              <a:ext cx="1749425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NIGHT SAFARI</a:t>
              </a:r>
            </a:p>
          </p:txBody>
        </p:sp>
        <p:sp>
          <p:nvSpPr>
            <p:cNvPr id="56326" name="Text Box 7">
              <a:extLst>
                <a:ext uri="{FF2B5EF4-FFF2-40B4-BE49-F238E27FC236}">
                  <a16:creationId xmlns:a16="http://schemas.microsoft.com/office/drawing/2014/main" id="{E6EF7CA2-8AF5-214C-B9BA-A918E2357C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3313" y="1290638"/>
              <a:ext cx="4422775" cy="8064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4333" b="1" dirty="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SINGAPORE</a:t>
              </a:r>
            </a:p>
          </p:txBody>
        </p:sp>
        <p:grpSp>
          <p:nvGrpSpPr>
            <p:cNvPr id="56329" name="Group 1">
              <a:extLst>
                <a:ext uri="{FF2B5EF4-FFF2-40B4-BE49-F238E27FC236}">
                  <a16:creationId xmlns:a16="http://schemas.microsoft.com/office/drawing/2014/main" id="{896162DA-1737-2D45-B27E-907330F984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43000" y="1382713"/>
              <a:ext cx="890588" cy="593725"/>
              <a:chOff x="2284413" y="2819400"/>
              <a:chExt cx="1782762" cy="1187450"/>
            </a:xfrm>
          </p:grpSpPr>
          <p:sp>
            <p:nvSpPr>
              <p:cNvPr id="56335" name="Freeform 25">
                <a:extLst>
                  <a:ext uri="{FF2B5EF4-FFF2-40B4-BE49-F238E27FC236}">
                    <a16:creationId xmlns:a16="http://schemas.microsoft.com/office/drawing/2014/main" id="{FEFEC22D-5FE7-7244-9991-94AA718DC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413" y="2819400"/>
                <a:ext cx="1782762" cy="596900"/>
              </a:xfrm>
              <a:custGeom>
                <a:avLst/>
                <a:gdLst>
                  <a:gd name="T0" fmla="*/ 0 w 4954"/>
                  <a:gd name="T1" fmla="*/ 0 h 1658"/>
                  <a:gd name="T2" fmla="*/ 2147483646 w 4954"/>
                  <a:gd name="T3" fmla="*/ 0 h 1658"/>
                  <a:gd name="T4" fmla="*/ 2147483646 w 4954"/>
                  <a:gd name="T5" fmla="*/ 2147483646 h 1658"/>
                  <a:gd name="T6" fmla="*/ 0 w 4954"/>
                  <a:gd name="T7" fmla="*/ 2147483646 h 1658"/>
                  <a:gd name="T8" fmla="*/ 0 w 4954"/>
                  <a:gd name="T9" fmla="*/ 0 h 16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54" h="1658">
                    <a:moveTo>
                      <a:pt x="0" y="0"/>
                    </a:moveTo>
                    <a:lnTo>
                      <a:pt x="4953" y="0"/>
                    </a:lnTo>
                    <a:lnTo>
                      <a:pt x="4953" y="1657"/>
                    </a:lnTo>
                    <a:lnTo>
                      <a:pt x="0" y="165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ED29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6336" name="Freeform 26">
                <a:extLst>
                  <a:ext uri="{FF2B5EF4-FFF2-40B4-BE49-F238E27FC236}">
                    <a16:creationId xmlns:a16="http://schemas.microsoft.com/office/drawing/2014/main" id="{F60A8D25-216B-4A44-B128-D81D3F24D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413" y="3416300"/>
                <a:ext cx="1782762" cy="590550"/>
              </a:xfrm>
              <a:custGeom>
                <a:avLst/>
                <a:gdLst>
                  <a:gd name="T0" fmla="*/ 0 w 4954"/>
                  <a:gd name="T1" fmla="*/ 0 h 1639"/>
                  <a:gd name="T2" fmla="*/ 2147483646 w 4954"/>
                  <a:gd name="T3" fmla="*/ 0 h 1639"/>
                  <a:gd name="T4" fmla="*/ 2147483646 w 4954"/>
                  <a:gd name="T5" fmla="*/ 2147483646 h 1639"/>
                  <a:gd name="T6" fmla="*/ 0 w 4954"/>
                  <a:gd name="T7" fmla="*/ 2147483646 h 1639"/>
                  <a:gd name="T8" fmla="*/ 0 w 4954"/>
                  <a:gd name="T9" fmla="*/ 0 h 16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54" h="1639">
                    <a:moveTo>
                      <a:pt x="0" y="0"/>
                    </a:moveTo>
                    <a:lnTo>
                      <a:pt x="4953" y="0"/>
                    </a:lnTo>
                    <a:lnTo>
                      <a:pt x="4953" y="1638"/>
                    </a:lnTo>
                    <a:lnTo>
                      <a:pt x="0" y="163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6337" name="Freeform 27">
                <a:extLst>
                  <a:ext uri="{FF2B5EF4-FFF2-40B4-BE49-F238E27FC236}">
                    <a16:creationId xmlns:a16="http://schemas.microsoft.com/office/drawing/2014/main" id="{C72A870E-37F3-8E4D-A023-3822FD44B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925" y="2895600"/>
                <a:ext cx="446088" cy="446088"/>
              </a:xfrm>
              <a:custGeom>
                <a:avLst/>
                <a:gdLst>
                  <a:gd name="T0" fmla="*/ 2147483646 w 1240"/>
                  <a:gd name="T1" fmla="*/ 2147483646 h 1239"/>
                  <a:gd name="T2" fmla="*/ 2147483646 w 1240"/>
                  <a:gd name="T3" fmla="*/ 2147483646 h 1239"/>
                  <a:gd name="T4" fmla="*/ 2147483646 w 1240"/>
                  <a:gd name="T5" fmla="*/ 2147483646 h 1239"/>
                  <a:gd name="T6" fmla="*/ 0 w 1240"/>
                  <a:gd name="T7" fmla="*/ 2147483646 h 1239"/>
                  <a:gd name="T8" fmla="*/ 2147483646 w 1240"/>
                  <a:gd name="T9" fmla="*/ 0 h 1239"/>
                  <a:gd name="T10" fmla="*/ 2147483646 w 1240"/>
                  <a:gd name="T11" fmla="*/ 2147483646 h 12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240" h="1239">
                    <a:moveTo>
                      <a:pt x="1239" y="609"/>
                    </a:moveTo>
                    <a:lnTo>
                      <a:pt x="1239" y="609"/>
                    </a:lnTo>
                    <a:cubicBezTo>
                      <a:pt x="1239" y="952"/>
                      <a:pt x="953" y="1238"/>
                      <a:pt x="610" y="1238"/>
                    </a:cubicBezTo>
                    <a:cubicBezTo>
                      <a:pt x="267" y="1238"/>
                      <a:pt x="0" y="952"/>
                      <a:pt x="0" y="609"/>
                    </a:cubicBezTo>
                    <a:cubicBezTo>
                      <a:pt x="0" y="266"/>
                      <a:pt x="267" y="0"/>
                      <a:pt x="610" y="0"/>
                    </a:cubicBezTo>
                    <a:cubicBezTo>
                      <a:pt x="953" y="0"/>
                      <a:pt x="1239" y="266"/>
                      <a:pt x="1239" y="60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6338" name="Freeform 28">
                <a:extLst>
                  <a:ext uri="{FF2B5EF4-FFF2-40B4-BE49-F238E27FC236}">
                    <a16:creationId xmlns:a16="http://schemas.microsoft.com/office/drawing/2014/main" id="{FB5F4033-8FA0-A54C-AA55-97D4828B8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763" y="2908300"/>
                <a:ext cx="419100" cy="419100"/>
              </a:xfrm>
              <a:custGeom>
                <a:avLst/>
                <a:gdLst>
                  <a:gd name="T0" fmla="*/ 2147483646 w 1163"/>
                  <a:gd name="T1" fmla="*/ 2147483646 h 1163"/>
                  <a:gd name="T2" fmla="*/ 2147483646 w 1163"/>
                  <a:gd name="T3" fmla="*/ 2147483646 h 1163"/>
                  <a:gd name="T4" fmla="*/ 2147483646 w 1163"/>
                  <a:gd name="T5" fmla="*/ 2147483646 h 1163"/>
                  <a:gd name="T6" fmla="*/ 0 w 1163"/>
                  <a:gd name="T7" fmla="*/ 2147483646 h 1163"/>
                  <a:gd name="T8" fmla="*/ 2147483646 w 1163"/>
                  <a:gd name="T9" fmla="*/ 0 h 1163"/>
                  <a:gd name="T10" fmla="*/ 2147483646 w 1163"/>
                  <a:gd name="T11" fmla="*/ 2147483646 h 11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63" h="1163">
                    <a:moveTo>
                      <a:pt x="1162" y="572"/>
                    </a:moveTo>
                    <a:lnTo>
                      <a:pt x="1162" y="572"/>
                    </a:lnTo>
                    <a:cubicBezTo>
                      <a:pt x="1162" y="896"/>
                      <a:pt x="896" y="1162"/>
                      <a:pt x="571" y="1162"/>
                    </a:cubicBezTo>
                    <a:cubicBezTo>
                      <a:pt x="248" y="1162"/>
                      <a:pt x="0" y="896"/>
                      <a:pt x="0" y="572"/>
                    </a:cubicBezTo>
                    <a:cubicBezTo>
                      <a:pt x="0" y="248"/>
                      <a:pt x="248" y="0"/>
                      <a:pt x="571" y="0"/>
                    </a:cubicBezTo>
                    <a:cubicBezTo>
                      <a:pt x="896" y="0"/>
                      <a:pt x="1162" y="248"/>
                      <a:pt x="1162" y="572"/>
                    </a:cubicBezTo>
                  </a:path>
                </a:pathLst>
              </a:custGeom>
              <a:solidFill>
                <a:srgbClr val="ED29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6339" name="Freeform 29">
                <a:extLst>
                  <a:ext uri="{FF2B5EF4-FFF2-40B4-BE49-F238E27FC236}">
                    <a16:creationId xmlns:a16="http://schemas.microsoft.com/office/drawing/2014/main" id="{51BFB5A3-95D4-914A-96E7-3F7BAE8EC9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375" y="3025775"/>
                <a:ext cx="96838" cy="96838"/>
              </a:xfrm>
              <a:custGeom>
                <a:avLst/>
                <a:gdLst>
                  <a:gd name="T0" fmla="*/ 2147483646 w 267"/>
                  <a:gd name="T1" fmla="*/ 2147483646 h 268"/>
                  <a:gd name="T2" fmla="*/ 2147483646 w 267"/>
                  <a:gd name="T3" fmla="*/ 2147483646 h 268"/>
                  <a:gd name="T4" fmla="*/ 2147483646 w 267"/>
                  <a:gd name="T5" fmla="*/ 2147483646 h 268"/>
                  <a:gd name="T6" fmla="*/ 2147483646 w 267"/>
                  <a:gd name="T7" fmla="*/ 2147483646 h 268"/>
                  <a:gd name="T8" fmla="*/ 0 w 267"/>
                  <a:gd name="T9" fmla="*/ 2147483646 h 268"/>
                  <a:gd name="T10" fmla="*/ 2147483646 w 267"/>
                  <a:gd name="T11" fmla="*/ 2147483646 h 268"/>
                  <a:gd name="T12" fmla="*/ 2147483646 w 267"/>
                  <a:gd name="T13" fmla="*/ 0 h 268"/>
                  <a:gd name="T14" fmla="*/ 2147483646 w 267"/>
                  <a:gd name="T15" fmla="*/ 2147483646 h 268"/>
                  <a:gd name="T16" fmla="*/ 2147483646 w 267"/>
                  <a:gd name="T17" fmla="*/ 2147483646 h 268"/>
                  <a:gd name="T18" fmla="*/ 2147483646 w 267"/>
                  <a:gd name="T19" fmla="*/ 2147483646 h 268"/>
                  <a:gd name="T20" fmla="*/ 2147483646 w 267"/>
                  <a:gd name="T21" fmla="*/ 2147483646 h 2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7" h="268">
                    <a:moveTo>
                      <a:pt x="209" y="267"/>
                    </a:moveTo>
                    <a:lnTo>
                      <a:pt x="133" y="210"/>
                    </a:lnTo>
                    <a:lnTo>
                      <a:pt x="56" y="267"/>
                    </a:lnTo>
                    <a:lnTo>
                      <a:pt x="76" y="172"/>
                    </a:lnTo>
                    <a:lnTo>
                      <a:pt x="0" y="96"/>
                    </a:lnTo>
                    <a:lnTo>
                      <a:pt x="95" y="96"/>
                    </a:lnTo>
                    <a:lnTo>
                      <a:pt x="133" y="0"/>
                    </a:lnTo>
                    <a:lnTo>
                      <a:pt x="171" y="96"/>
                    </a:lnTo>
                    <a:lnTo>
                      <a:pt x="266" y="96"/>
                    </a:lnTo>
                    <a:lnTo>
                      <a:pt x="190" y="172"/>
                    </a:lnTo>
                    <a:lnTo>
                      <a:pt x="209" y="267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6340" name="Freeform 30">
                <a:extLst>
                  <a:ext uri="{FF2B5EF4-FFF2-40B4-BE49-F238E27FC236}">
                    <a16:creationId xmlns:a16="http://schemas.microsoft.com/office/drawing/2014/main" id="{728E9268-D823-5F4A-8A77-9122C29898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088" y="3025775"/>
                <a:ext cx="96837" cy="96838"/>
              </a:xfrm>
              <a:custGeom>
                <a:avLst/>
                <a:gdLst>
                  <a:gd name="T0" fmla="*/ 2147483646 w 268"/>
                  <a:gd name="T1" fmla="*/ 2147483646 h 268"/>
                  <a:gd name="T2" fmla="*/ 2147483646 w 268"/>
                  <a:gd name="T3" fmla="*/ 2147483646 h 268"/>
                  <a:gd name="T4" fmla="*/ 2147483646 w 268"/>
                  <a:gd name="T5" fmla="*/ 2147483646 h 268"/>
                  <a:gd name="T6" fmla="*/ 2147483646 w 268"/>
                  <a:gd name="T7" fmla="*/ 2147483646 h 268"/>
                  <a:gd name="T8" fmla="*/ 0 w 268"/>
                  <a:gd name="T9" fmla="*/ 2147483646 h 268"/>
                  <a:gd name="T10" fmla="*/ 2147483646 w 268"/>
                  <a:gd name="T11" fmla="*/ 2147483646 h 268"/>
                  <a:gd name="T12" fmla="*/ 2147483646 w 268"/>
                  <a:gd name="T13" fmla="*/ 0 h 268"/>
                  <a:gd name="T14" fmla="*/ 2147483646 w 268"/>
                  <a:gd name="T15" fmla="*/ 2147483646 h 268"/>
                  <a:gd name="T16" fmla="*/ 2147483646 w 268"/>
                  <a:gd name="T17" fmla="*/ 2147483646 h 268"/>
                  <a:gd name="T18" fmla="*/ 2147483646 w 268"/>
                  <a:gd name="T19" fmla="*/ 2147483646 h 268"/>
                  <a:gd name="T20" fmla="*/ 2147483646 w 268"/>
                  <a:gd name="T21" fmla="*/ 2147483646 h 2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8" h="268">
                    <a:moveTo>
                      <a:pt x="210" y="267"/>
                    </a:moveTo>
                    <a:lnTo>
                      <a:pt x="133" y="210"/>
                    </a:lnTo>
                    <a:lnTo>
                      <a:pt x="38" y="267"/>
                    </a:lnTo>
                    <a:lnTo>
                      <a:pt x="76" y="172"/>
                    </a:lnTo>
                    <a:lnTo>
                      <a:pt x="0" y="96"/>
                    </a:lnTo>
                    <a:lnTo>
                      <a:pt x="96" y="96"/>
                    </a:lnTo>
                    <a:lnTo>
                      <a:pt x="133" y="0"/>
                    </a:lnTo>
                    <a:lnTo>
                      <a:pt x="152" y="96"/>
                    </a:lnTo>
                    <a:lnTo>
                      <a:pt x="267" y="96"/>
                    </a:lnTo>
                    <a:lnTo>
                      <a:pt x="172" y="172"/>
                    </a:lnTo>
                    <a:lnTo>
                      <a:pt x="210" y="267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6341" name="Freeform 31">
                <a:extLst>
                  <a:ext uri="{FF2B5EF4-FFF2-40B4-BE49-F238E27FC236}">
                    <a16:creationId xmlns:a16="http://schemas.microsoft.com/office/drawing/2014/main" id="{70A0DA96-A1AE-7A4D-981A-036CA63FD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6850" y="2936875"/>
                <a:ext cx="103188" cy="96838"/>
              </a:xfrm>
              <a:custGeom>
                <a:avLst/>
                <a:gdLst>
                  <a:gd name="T0" fmla="*/ 2147483646 w 287"/>
                  <a:gd name="T1" fmla="*/ 2147483646 h 268"/>
                  <a:gd name="T2" fmla="*/ 2147483646 w 287"/>
                  <a:gd name="T3" fmla="*/ 2147483646 h 268"/>
                  <a:gd name="T4" fmla="*/ 2147483646 w 287"/>
                  <a:gd name="T5" fmla="*/ 2147483646 h 268"/>
                  <a:gd name="T6" fmla="*/ 2147483646 w 287"/>
                  <a:gd name="T7" fmla="*/ 2147483646 h 268"/>
                  <a:gd name="T8" fmla="*/ 0 w 287"/>
                  <a:gd name="T9" fmla="*/ 2147483646 h 268"/>
                  <a:gd name="T10" fmla="*/ 2147483646 w 287"/>
                  <a:gd name="T11" fmla="*/ 2147483646 h 268"/>
                  <a:gd name="T12" fmla="*/ 2147483646 w 287"/>
                  <a:gd name="T13" fmla="*/ 0 h 268"/>
                  <a:gd name="T14" fmla="*/ 2147483646 w 287"/>
                  <a:gd name="T15" fmla="*/ 2147483646 h 268"/>
                  <a:gd name="T16" fmla="*/ 2147483646 w 287"/>
                  <a:gd name="T17" fmla="*/ 2147483646 h 268"/>
                  <a:gd name="T18" fmla="*/ 2147483646 w 287"/>
                  <a:gd name="T19" fmla="*/ 2147483646 h 268"/>
                  <a:gd name="T20" fmla="*/ 2147483646 w 287"/>
                  <a:gd name="T21" fmla="*/ 2147483646 h 26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7" h="268">
                    <a:moveTo>
                      <a:pt x="229" y="267"/>
                    </a:moveTo>
                    <a:lnTo>
                      <a:pt x="134" y="209"/>
                    </a:lnTo>
                    <a:lnTo>
                      <a:pt x="58" y="267"/>
                    </a:lnTo>
                    <a:lnTo>
                      <a:pt x="96" y="171"/>
                    </a:lnTo>
                    <a:lnTo>
                      <a:pt x="0" y="114"/>
                    </a:lnTo>
                    <a:lnTo>
                      <a:pt x="114" y="114"/>
                    </a:lnTo>
                    <a:lnTo>
                      <a:pt x="134" y="0"/>
                    </a:lnTo>
                    <a:lnTo>
                      <a:pt x="172" y="114"/>
                    </a:lnTo>
                    <a:lnTo>
                      <a:pt x="286" y="114"/>
                    </a:lnTo>
                    <a:lnTo>
                      <a:pt x="191" y="171"/>
                    </a:lnTo>
                    <a:lnTo>
                      <a:pt x="229" y="267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6342" name="Freeform 32">
                <a:extLst>
                  <a:ext uri="{FF2B5EF4-FFF2-40B4-BE49-F238E27FC236}">
                    <a16:creationId xmlns:a16="http://schemas.microsoft.com/office/drawing/2014/main" id="{B23E4E8F-A826-754D-9EB7-57F6D3B1F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650" y="3168650"/>
                <a:ext cx="103188" cy="96838"/>
              </a:xfrm>
              <a:custGeom>
                <a:avLst/>
                <a:gdLst>
                  <a:gd name="T0" fmla="*/ 2147483646 w 287"/>
                  <a:gd name="T1" fmla="*/ 2147483646 h 267"/>
                  <a:gd name="T2" fmla="*/ 2147483646 w 287"/>
                  <a:gd name="T3" fmla="*/ 2147483646 h 267"/>
                  <a:gd name="T4" fmla="*/ 2147483646 w 287"/>
                  <a:gd name="T5" fmla="*/ 2147483646 h 267"/>
                  <a:gd name="T6" fmla="*/ 2147483646 w 287"/>
                  <a:gd name="T7" fmla="*/ 2147483646 h 267"/>
                  <a:gd name="T8" fmla="*/ 0 w 287"/>
                  <a:gd name="T9" fmla="*/ 2147483646 h 267"/>
                  <a:gd name="T10" fmla="*/ 2147483646 w 287"/>
                  <a:gd name="T11" fmla="*/ 2147483646 h 267"/>
                  <a:gd name="T12" fmla="*/ 2147483646 w 287"/>
                  <a:gd name="T13" fmla="*/ 0 h 267"/>
                  <a:gd name="T14" fmla="*/ 2147483646 w 287"/>
                  <a:gd name="T15" fmla="*/ 2147483646 h 267"/>
                  <a:gd name="T16" fmla="*/ 2147483646 w 287"/>
                  <a:gd name="T17" fmla="*/ 2147483646 h 267"/>
                  <a:gd name="T18" fmla="*/ 2147483646 w 287"/>
                  <a:gd name="T19" fmla="*/ 2147483646 h 267"/>
                  <a:gd name="T20" fmla="*/ 2147483646 w 287"/>
                  <a:gd name="T21" fmla="*/ 2147483646 h 2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87" h="267">
                    <a:moveTo>
                      <a:pt x="228" y="266"/>
                    </a:moveTo>
                    <a:lnTo>
                      <a:pt x="152" y="190"/>
                    </a:lnTo>
                    <a:lnTo>
                      <a:pt x="57" y="266"/>
                    </a:lnTo>
                    <a:lnTo>
                      <a:pt x="95" y="152"/>
                    </a:lnTo>
                    <a:lnTo>
                      <a:pt x="0" y="95"/>
                    </a:lnTo>
                    <a:lnTo>
                      <a:pt x="114" y="95"/>
                    </a:lnTo>
                    <a:lnTo>
                      <a:pt x="152" y="0"/>
                    </a:lnTo>
                    <a:lnTo>
                      <a:pt x="171" y="95"/>
                    </a:lnTo>
                    <a:lnTo>
                      <a:pt x="286" y="95"/>
                    </a:lnTo>
                    <a:lnTo>
                      <a:pt x="191" y="152"/>
                    </a:lnTo>
                    <a:lnTo>
                      <a:pt x="228" y="266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6343" name="Freeform 33">
                <a:extLst>
                  <a:ext uri="{FF2B5EF4-FFF2-40B4-BE49-F238E27FC236}">
                    <a16:creationId xmlns:a16="http://schemas.microsoft.com/office/drawing/2014/main" id="{53DCD16D-764E-4945-BC28-6698880A30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1463" y="3168650"/>
                <a:ext cx="96837" cy="96838"/>
              </a:xfrm>
              <a:custGeom>
                <a:avLst/>
                <a:gdLst>
                  <a:gd name="T0" fmla="*/ 2147483646 w 267"/>
                  <a:gd name="T1" fmla="*/ 2147483646 h 267"/>
                  <a:gd name="T2" fmla="*/ 2147483646 w 267"/>
                  <a:gd name="T3" fmla="*/ 2147483646 h 267"/>
                  <a:gd name="T4" fmla="*/ 2147483646 w 267"/>
                  <a:gd name="T5" fmla="*/ 2147483646 h 267"/>
                  <a:gd name="T6" fmla="*/ 2147483646 w 267"/>
                  <a:gd name="T7" fmla="*/ 2147483646 h 267"/>
                  <a:gd name="T8" fmla="*/ 0 w 267"/>
                  <a:gd name="T9" fmla="*/ 2147483646 h 267"/>
                  <a:gd name="T10" fmla="*/ 2147483646 w 267"/>
                  <a:gd name="T11" fmla="*/ 2147483646 h 267"/>
                  <a:gd name="T12" fmla="*/ 2147483646 w 267"/>
                  <a:gd name="T13" fmla="*/ 0 h 267"/>
                  <a:gd name="T14" fmla="*/ 2147483646 w 267"/>
                  <a:gd name="T15" fmla="*/ 2147483646 h 267"/>
                  <a:gd name="T16" fmla="*/ 2147483646 w 267"/>
                  <a:gd name="T17" fmla="*/ 2147483646 h 267"/>
                  <a:gd name="T18" fmla="*/ 2147483646 w 267"/>
                  <a:gd name="T19" fmla="*/ 2147483646 h 267"/>
                  <a:gd name="T20" fmla="*/ 2147483646 w 267"/>
                  <a:gd name="T21" fmla="*/ 2147483646 h 2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67" h="267">
                    <a:moveTo>
                      <a:pt x="229" y="266"/>
                    </a:moveTo>
                    <a:lnTo>
                      <a:pt x="133" y="190"/>
                    </a:lnTo>
                    <a:lnTo>
                      <a:pt x="57" y="266"/>
                    </a:lnTo>
                    <a:lnTo>
                      <a:pt x="95" y="152"/>
                    </a:lnTo>
                    <a:lnTo>
                      <a:pt x="0" y="95"/>
                    </a:lnTo>
                    <a:lnTo>
                      <a:pt x="114" y="95"/>
                    </a:lnTo>
                    <a:lnTo>
                      <a:pt x="133" y="0"/>
                    </a:lnTo>
                    <a:lnTo>
                      <a:pt x="171" y="95"/>
                    </a:lnTo>
                    <a:lnTo>
                      <a:pt x="266" y="95"/>
                    </a:lnTo>
                    <a:lnTo>
                      <a:pt x="190" y="152"/>
                    </a:lnTo>
                    <a:lnTo>
                      <a:pt x="229" y="266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6344" name="Freeform 34">
                <a:extLst>
                  <a:ext uri="{FF2B5EF4-FFF2-40B4-BE49-F238E27FC236}">
                    <a16:creationId xmlns:a16="http://schemas.microsoft.com/office/drawing/2014/main" id="{B2488143-8BAC-AB49-8E4A-C8EA7506D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413" y="2819400"/>
                <a:ext cx="1782762" cy="1185863"/>
              </a:xfrm>
              <a:custGeom>
                <a:avLst/>
                <a:gdLst>
                  <a:gd name="T0" fmla="*/ 2147483646 w 4954"/>
                  <a:gd name="T1" fmla="*/ 2147483646 h 3296"/>
                  <a:gd name="T2" fmla="*/ 0 w 4954"/>
                  <a:gd name="T3" fmla="*/ 2147483646 h 3296"/>
                  <a:gd name="T4" fmla="*/ 0 w 4954"/>
                  <a:gd name="T5" fmla="*/ 0 h 3296"/>
                  <a:gd name="T6" fmla="*/ 2147483646 w 4954"/>
                  <a:gd name="T7" fmla="*/ 0 h 3296"/>
                  <a:gd name="T8" fmla="*/ 2147483646 w 4954"/>
                  <a:gd name="T9" fmla="*/ 2147483646 h 32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54" h="3296">
                    <a:moveTo>
                      <a:pt x="4953" y="3295"/>
                    </a:moveTo>
                    <a:lnTo>
                      <a:pt x="0" y="3295"/>
                    </a:lnTo>
                    <a:lnTo>
                      <a:pt x="0" y="0"/>
                    </a:lnTo>
                    <a:lnTo>
                      <a:pt x="4953" y="0"/>
                    </a:lnTo>
                    <a:lnTo>
                      <a:pt x="4953" y="3295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56330" name="Google Shape;615;p19">
              <a:extLst>
                <a:ext uri="{FF2B5EF4-FFF2-40B4-BE49-F238E27FC236}">
                  <a16:creationId xmlns:a16="http://schemas.microsoft.com/office/drawing/2014/main" id="{E944BB74-BFEE-4E43-AE37-2EC9FDD456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274478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31" name="Google Shape;615;p19">
              <a:extLst>
                <a:ext uri="{FF2B5EF4-FFF2-40B4-BE49-F238E27FC236}">
                  <a16:creationId xmlns:a16="http://schemas.microsoft.com/office/drawing/2014/main" id="{7567C36A-E8C5-CB40-91B0-47E2E39549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3759200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32" name="Google Shape;615;p19">
              <a:extLst>
                <a:ext uri="{FF2B5EF4-FFF2-40B4-BE49-F238E27FC236}">
                  <a16:creationId xmlns:a16="http://schemas.microsoft.com/office/drawing/2014/main" id="{4F33C388-A666-1241-8710-20AD35EA4C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4773613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33" name="Google Shape;615;p19">
              <a:extLst>
                <a:ext uri="{FF2B5EF4-FFF2-40B4-BE49-F238E27FC236}">
                  <a16:creationId xmlns:a16="http://schemas.microsoft.com/office/drawing/2014/main" id="{C01F379A-E90C-3349-AAC5-A3A4DDD56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5826125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6334" name="Google Shape;615;p19">
              <a:extLst>
                <a:ext uri="{FF2B5EF4-FFF2-40B4-BE49-F238E27FC236}">
                  <a16:creationId xmlns:a16="http://schemas.microsoft.com/office/drawing/2014/main" id="{435B57CF-6234-E047-ADE9-1EF9E21F34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6794500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0FE90B15-9F66-6149-88F7-DB912CF8BD60}"/>
              </a:ext>
            </a:extLst>
          </p:cNvPr>
          <p:cNvGrpSpPr/>
          <p:nvPr/>
        </p:nvGrpSpPr>
        <p:grpSpPr>
          <a:xfrm>
            <a:off x="6000750" y="257969"/>
            <a:ext cx="5951803" cy="6328833"/>
            <a:chOff x="7200900" y="309563"/>
            <a:chExt cx="7142163" cy="7594600"/>
          </a:xfrm>
        </p:grpSpPr>
        <p:grpSp>
          <p:nvGrpSpPr>
            <p:cNvPr id="58375" name="Group 3">
              <a:extLst>
                <a:ext uri="{FF2B5EF4-FFF2-40B4-BE49-F238E27FC236}">
                  <a16:creationId xmlns:a16="http://schemas.microsoft.com/office/drawing/2014/main" id="{CDFD08E8-0414-A844-AEAE-D89B4D04C4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00900" y="309563"/>
              <a:ext cx="7142163" cy="7594600"/>
              <a:chOff x="14400213" y="619125"/>
              <a:chExt cx="14284325" cy="15189200"/>
            </a:xfrm>
          </p:grpSpPr>
          <p:sp>
            <p:nvSpPr>
              <p:cNvPr id="58389" name="Freeform 28">
                <a:extLst>
                  <a:ext uri="{FF2B5EF4-FFF2-40B4-BE49-F238E27FC236}">
                    <a16:creationId xmlns:a16="http://schemas.microsoft.com/office/drawing/2014/main" id="{45B103A3-7E02-E84A-98DA-0F073B545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9450" y="619125"/>
                <a:ext cx="5684838" cy="5753100"/>
              </a:xfrm>
              <a:custGeom>
                <a:avLst/>
                <a:gdLst>
                  <a:gd name="T0" fmla="*/ 2147483646 w 15792"/>
                  <a:gd name="T1" fmla="*/ 2147483646 h 15982"/>
                  <a:gd name="T2" fmla="*/ 2147483646 w 15792"/>
                  <a:gd name="T3" fmla="*/ 2147483646 h 15982"/>
                  <a:gd name="T4" fmla="*/ 2147483646 w 15792"/>
                  <a:gd name="T5" fmla="*/ 2147483646 h 15982"/>
                  <a:gd name="T6" fmla="*/ 2147483646 w 15792"/>
                  <a:gd name="T7" fmla="*/ 2147483646 h 15982"/>
                  <a:gd name="T8" fmla="*/ 2147483646 w 15792"/>
                  <a:gd name="T9" fmla="*/ 2147483646 h 15982"/>
                  <a:gd name="T10" fmla="*/ 2147483646 w 15792"/>
                  <a:gd name="T11" fmla="*/ 2147483646 h 15982"/>
                  <a:gd name="T12" fmla="*/ 2147483646 w 15792"/>
                  <a:gd name="T13" fmla="*/ 2147483646 h 15982"/>
                  <a:gd name="T14" fmla="*/ 2147483646 w 15792"/>
                  <a:gd name="T15" fmla="*/ 2147483646 h 15982"/>
                  <a:gd name="T16" fmla="*/ 2147483646 w 15792"/>
                  <a:gd name="T17" fmla="*/ 2147483646 h 15982"/>
                  <a:gd name="T18" fmla="*/ 2147483646 w 15792"/>
                  <a:gd name="T19" fmla="*/ 2147483646 h 15982"/>
                  <a:gd name="T20" fmla="*/ 2147483646 w 15792"/>
                  <a:gd name="T21" fmla="*/ 2147483646 h 15982"/>
                  <a:gd name="T22" fmla="*/ 2147483646 w 15792"/>
                  <a:gd name="T23" fmla="*/ 2147483646 h 15982"/>
                  <a:gd name="T24" fmla="*/ 2147483646 w 15792"/>
                  <a:gd name="T25" fmla="*/ 2147483646 h 15982"/>
                  <a:gd name="T26" fmla="*/ 2147483646 w 15792"/>
                  <a:gd name="T27" fmla="*/ 2147483646 h 15982"/>
                  <a:gd name="T28" fmla="*/ 2147483646 w 15792"/>
                  <a:gd name="T29" fmla="*/ 2147483646 h 15982"/>
                  <a:gd name="T30" fmla="*/ 2147483646 w 15792"/>
                  <a:gd name="T31" fmla="*/ 2147483646 h 15982"/>
                  <a:gd name="T32" fmla="*/ 2147483646 w 15792"/>
                  <a:gd name="T33" fmla="*/ 2147483646 h 15982"/>
                  <a:gd name="T34" fmla="*/ 2147483646 w 15792"/>
                  <a:gd name="T35" fmla="*/ 2147483646 h 15982"/>
                  <a:gd name="T36" fmla="*/ 2147483646 w 15792"/>
                  <a:gd name="T37" fmla="*/ 2147483646 h 15982"/>
                  <a:gd name="T38" fmla="*/ 2147483646 w 15792"/>
                  <a:gd name="T39" fmla="*/ 2147483646 h 15982"/>
                  <a:gd name="T40" fmla="*/ 2147483646 w 15792"/>
                  <a:gd name="T41" fmla="*/ 2147483646 h 15982"/>
                  <a:gd name="T42" fmla="*/ 2147483646 w 15792"/>
                  <a:gd name="T43" fmla="*/ 2147483646 h 15982"/>
                  <a:gd name="T44" fmla="*/ 2147483646 w 15792"/>
                  <a:gd name="T45" fmla="*/ 2147483646 h 15982"/>
                  <a:gd name="T46" fmla="*/ 2147483646 w 15792"/>
                  <a:gd name="T47" fmla="*/ 2147483646 h 15982"/>
                  <a:gd name="T48" fmla="*/ 2147483646 w 15792"/>
                  <a:gd name="T49" fmla="*/ 2147483646 h 15982"/>
                  <a:gd name="T50" fmla="*/ 2147483646 w 15792"/>
                  <a:gd name="T51" fmla="*/ 2147483646 h 15982"/>
                  <a:gd name="T52" fmla="*/ 2147483646 w 15792"/>
                  <a:gd name="T53" fmla="*/ 2147483646 h 15982"/>
                  <a:gd name="T54" fmla="*/ 2147483646 w 15792"/>
                  <a:gd name="T55" fmla="*/ 2147483646 h 15982"/>
                  <a:gd name="T56" fmla="*/ 2147483646 w 15792"/>
                  <a:gd name="T57" fmla="*/ 2147483646 h 15982"/>
                  <a:gd name="T58" fmla="*/ 2147483646 w 15792"/>
                  <a:gd name="T59" fmla="*/ 2147483646 h 15982"/>
                  <a:gd name="T60" fmla="*/ 2147483646 w 15792"/>
                  <a:gd name="T61" fmla="*/ 2147483646 h 15982"/>
                  <a:gd name="T62" fmla="*/ 2147483646 w 15792"/>
                  <a:gd name="T63" fmla="*/ 2147483646 h 15982"/>
                  <a:gd name="T64" fmla="*/ 2147483646 w 15792"/>
                  <a:gd name="T65" fmla="*/ 2147483646 h 15982"/>
                  <a:gd name="T66" fmla="*/ 2147483646 w 15792"/>
                  <a:gd name="T67" fmla="*/ 2147483646 h 15982"/>
                  <a:gd name="T68" fmla="*/ 2147483646 w 15792"/>
                  <a:gd name="T69" fmla="*/ 2147483646 h 15982"/>
                  <a:gd name="T70" fmla="*/ 2147483646 w 15792"/>
                  <a:gd name="T71" fmla="*/ 2147483646 h 15982"/>
                  <a:gd name="T72" fmla="*/ 2147483646 w 15792"/>
                  <a:gd name="T73" fmla="*/ 2147483646 h 15982"/>
                  <a:gd name="T74" fmla="*/ 2147483646 w 15792"/>
                  <a:gd name="T75" fmla="*/ 2147483646 h 15982"/>
                  <a:gd name="T76" fmla="*/ 2147483646 w 15792"/>
                  <a:gd name="T77" fmla="*/ 2147483646 h 15982"/>
                  <a:gd name="T78" fmla="*/ 2147483646 w 15792"/>
                  <a:gd name="T79" fmla="*/ 2147483646 h 15982"/>
                  <a:gd name="T80" fmla="*/ 2147483646 w 15792"/>
                  <a:gd name="T81" fmla="*/ 2147483646 h 15982"/>
                  <a:gd name="T82" fmla="*/ 2147483646 w 15792"/>
                  <a:gd name="T83" fmla="*/ 2147483646 h 15982"/>
                  <a:gd name="T84" fmla="*/ 2147483646 w 15792"/>
                  <a:gd name="T85" fmla="*/ 2147483646 h 15982"/>
                  <a:gd name="T86" fmla="*/ 2147483646 w 15792"/>
                  <a:gd name="T87" fmla="*/ 2147483646 h 15982"/>
                  <a:gd name="T88" fmla="*/ 2147483646 w 15792"/>
                  <a:gd name="T89" fmla="*/ 2147483646 h 15982"/>
                  <a:gd name="T90" fmla="*/ 2147483646 w 15792"/>
                  <a:gd name="T91" fmla="*/ 2147483646 h 15982"/>
                  <a:gd name="T92" fmla="*/ 0 w 15792"/>
                  <a:gd name="T93" fmla="*/ 2147483646 h 15982"/>
                  <a:gd name="T94" fmla="*/ 2147483646 w 15792"/>
                  <a:gd name="T95" fmla="*/ 2147483646 h 15982"/>
                  <a:gd name="T96" fmla="*/ 2147483646 w 15792"/>
                  <a:gd name="T97" fmla="*/ 2147483646 h 15982"/>
                  <a:gd name="T98" fmla="*/ 2147483646 w 15792"/>
                  <a:gd name="T99" fmla="*/ 2147483646 h 15982"/>
                  <a:gd name="T100" fmla="*/ 2147483646 w 15792"/>
                  <a:gd name="T101" fmla="*/ 2147483646 h 15982"/>
                  <a:gd name="T102" fmla="*/ 2147483646 w 15792"/>
                  <a:gd name="T103" fmla="*/ 2147483646 h 15982"/>
                  <a:gd name="T104" fmla="*/ 2147483646 w 15792"/>
                  <a:gd name="T105" fmla="*/ 0 h 1598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792" h="15982">
                    <a:moveTo>
                      <a:pt x="8801" y="0"/>
                    </a:moveTo>
                    <a:lnTo>
                      <a:pt x="8991" y="381"/>
                    </a:lnTo>
                    <a:lnTo>
                      <a:pt x="9295" y="952"/>
                    </a:lnTo>
                    <a:lnTo>
                      <a:pt x="9353" y="1199"/>
                    </a:lnTo>
                    <a:lnTo>
                      <a:pt x="9486" y="1600"/>
                    </a:lnTo>
                    <a:lnTo>
                      <a:pt x="10057" y="2685"/>
                    </a:lnTo>
                    <a:lnTo>
                      <a:pt x="10477" y="3847"/>
                    </a:lnTo>
                    <a:lnTo>
                      <a:pt x="10553" y="3981"/>
                    </a:lnTo>
                    <a:lnTo>
                      <a:pt x="10782" y="4247"/>
                    </a:lnTo>
                    <a:lnTo>
                      <a:pt x="10858" y="4495"/>
                    </a:lnTo>
                    <a:lnTo>
                      <a:pt x="11924" y="5980"/>
                    </a:lnTo>
                    <a:lnTo>
                      <a:pt x="12324" y="6590"/>
                    </a:lnTo>
                    <a:lnTo>
                      <a:pt x="12800" y="7123"/>
                    </a:lnTo>
                    <a:lnTo>
                      <a:pt x="12877" y="7181"/>
                    </a:lnTo>
                    <a:lnTo>
                      <a:pt x="13201" y="7562"/>
                    </a:lnTo>
                    <a:lnTo>
                      <a:pt x="13220" y="7733"/>
                    </a:lnTo>
                    <a:lnTo>
                      <a:pt x="13220" y="7924"/>
                    </a:lnTo>
                    <a:lnTo>
                      <a:pt x="13258" y="8095"/>
                    </a:lnTo>
                    <a:lnTo>
                      <a:pt x="13486" y="8209"/>
                    </a:lnTo>
                    <a:lnTo>
                      <a:pt x="13543" y="8342"/>
                    </a:lnTo>
                    <a:lnTo>
                      <a:pt x="13734" y="8952"/>
                    </a:lnTo>
                    <a:lnTo>
                      <a:pt x="13810" y="9085"/>
                    </a:lnTo>
                    <a:lnTo>
                      <a:pt x="13905" y="9143"/>
                    </a:lnTo>
                    <a:lnTo>
                      <a:pt x="14001" y="9219"/>
                    </a:lnTo>
                    <a:lnTo>
                      <a:pt x="14286" y="9790"/>
                    </a:lnTo>
                    <a:lnTo>
                      <a:pt x="14458" y="10000"/>
                    </a:lnTo>
                    <a:lnTo>
                      <a:pt x="14515" y="10133"/>
                    </a:lnTo>
                    <a:lnTo>
                      <a:pt x="14534" y="10247"/>
                    </a:lnTo>
                    <a:lnTo>
                      <a:pt x="14572" y="10381"/>
                    </a:lnTo>
                    <a:lnTo>
                      <a:pt x="14877" y="10704"/>
                    </a:lnTo>
                    <a:lnTo>
                      <a:pt x="14972" y="10990"/>
                    </a:lnTo>
                    <a:lnTo>
                      <a:pt x="15067" y="11581"/>
                    </a:lnTo>
                    <a:lnTo>
                      <a:pt x="15182" y="11905"/>
                    </a:lnTo>
                    <a:lnTo>
                      <a:pt x="15506" y="12362"/>
                    </a:lnTo>
                    <a:lnTo>
                      <a:pt x="15524" y="12457"/>
                    </a:lnTo>
                    <a:lnTo>
                      <a:pt x="15506" y="12552"/>
                    </a:lnTo>
                    <a:lnTo>
                      <a:pt x="15429" y="12628"/>
                    </a:lnTo>
                    <a:lnTo>
                      <a:pt x="15410" y="12724"/>
                    </a:lnTo>
                    <a:lnTo>
                      <a:pt x="15391" y="12800"/>
                    </a:lnTo>
                    <a:lnTo>
                      <a:pt x="15448" y="13047"/>
                    </a:lnTo>
                    <a:lnTo>
                      <a:pt x="15506" y="13752"/>
                    </a:lnTo>
                    <a:lnTo>
                      <a:pt x="15563" y="14076"/>
                    </a:lnTo>
                    <a:lnTo>
                      <a:pt x="15772" y="14724"/>
                    </a:lnTo>
                    <a:lnTo>
                      <a:pt x="15791" y="15047"/>
                    </a:lnTo>
                    <a:lnTo>
                      <a:pt x="15715" y="15352"/>
                    </a:lnTo>
                    <a:lnTo>
                      <a:pt x="15582" y="15619"/>
                    </a:lnTo>
                    <a:lnTo>
                      <a:pt x="15467" y="15943"/>
                    </a:lnTo>
                    <a:lnTo>
                      <a:pt x="15391" y="15943"/>
                    </a:lnTo>
                    <a:lnTo>
                      <a:pt x="15182" y="15904"/>
                    </a:lnTo>
                    <a:lnTo>
                      <a:pt x="14991" y="15981"/>
                    </a:lnTo>
                    <a:lnTo>
                      <a:pt x="14553" y="15828"/>
                    </a:lnTo>
                    <a:lnTo>
                      <a:pt x="14629" y="15638"/>
                    </a:lnTo>
                    <a:lnTo>
                      <a:pt x="14591" y="15467"/>
                    </a:lnTo>
                    <a:lnTo>
                      <a:pt x="14553" y="15276"/>
                    </a:lnTo>
                    <a:lnTo>
                      <a:pt x="14534" y="15047"/>
                    </a:lnTo>
                    <a:lnTo>
                      <a:pt x="14610" y="14838"/>
                    </a:lnTo>
                    <a:lnTo>
                      <a:pt x="14686" y="14647"/>
                    </a:lnTo>
                    <a:lnTo>
                      <a:pt x="14629" y="14590"/>
                    </a:lnTo>
                    <a:lnTo>
                      <a:pt x="14572" y="14533"/>
                    </a:lnTo>
                    <a:lnTo>
                      <a:pt x="14610" y="14362"/>
                    </a:lnTo>
                    <a:lnTo>
                      <a:pt x="14134" y="14324"/>
                    </a:lnTo>
                    <a:lnTo>
                      <a:pt x="14001" y="14248"/>
                    </a:lnTo>
                    <a:lnTo>
                      <a:pt x="13867" y="14190"/>
                    </a:lnTo>
                    <a:lnTo>
                      <a:pt x="13810" y="14038"/>
                    </a:lnTo>
                    <a:lnTo>
                      <a:pt x="13753" y="13867"/>
                    </a:lnTo>
                    <a:lnTo>
                      <a:pt x="13543" y="13771"/>
                    </a:lnTo>
                    <a:lnTo>
                      <a:pt x="13410" y="13581"/>
                    </a:lnTo>
                    <a:lnTo>
                      <a:pt x="13391" y="13314"/>
                    </a:lnTo>
                    <a:lnTo>
                      <a:pt x="13429" y="13124"/>
                    </a:lnTo>
                    <a:lnTo>
                      <a:pt x="13543" y="13047"/>
                    </a:lnTo>
                    <a:lnTo>
                      <a:pt x="13658" y="12990"/>
                    </a:lnTo>
                    <a:lnTo>
                      <a:pt x="13848" y="13066"/>
                    </a:lnTo>
                    <a:lnTo>
                      <a:pt x="14001" y="12952"/>
                    </a:lnTo>
                    <a:lnTo>
                      <a:pt x="13924" y="12780"/>
                    </a:lnTo>
                    <a:lnTo>
                      <a:pt x="13734" y="12666"/>
                    </a:lnTo>
                    <a:lnTo>
                      <a:pt x="13525" y="12609"/>
                    </a:lnTo>
                    <a:lnTo>
                      <a:pt x="13353" y="12704"/>
                    </a:lnTo>
                    <a:lnTo>
                      <a:pt x="13181" y="12743"/>
                    </a:lnTo>
                    <a:lnTo>
                      <a:pt x="12953" y="12628"/>
                    </a:lnTo>
                    <a:lnTo>
                      <a:pt x="12705" y="12590"/>
                    </a:lnTo>
                    <a:lnTo>
                      <a:pt x="12629" y="12628"/>
                    </a:lnTo>
                    <a:lnTo>
                      <a:pt x="12553" y="12628"/>
                    </a:lnTo>
                    <a:lnTo>
                      <a:pt x="12496" y="12552"/>
                    </a:lnTo>
                    <a:lnTo>
                      <a:pt x="12419" y="12514"/>
                    </a:lnTo>
                    <a:lnTo>
                      <a:pt x="12248" y="12648"/>
                    </a:lnTo>
                    <a:lnTo>
                      <a:pt x="12058" y="12724"/>
                    </a:lnTo>
                    <a:lnTo>
                      <a:pt x="12038" y="12590"/>
                    </a:lnTo>
                    <a:lnTo>
                      <a:pt x="12058" y="12457"/>
                    </a:lnTo>
                    <a:lnTo>
                      <a:pt x="11943" y="12399"/>
                    </a:lnTo>
                    <a:lnTo>
                      <a:pt x="11829" y="12381"/>
                    </a:lnTo>
                    <a:lnTo>
                      <a:pt x="11734" y="12209"/>
                    </a:lnTo>
                    <a:lnTo>
                      <a:pt x="11562" y="12209"/>
                    </a:lnTo>
                    <a:lnTo>
                      <a:pt x="11391" y="12285"/>
                    </a:lnTo>
                    <a:lnTo>
                      <a:pt x="11277" y="12419"/>
                    </a:lnTo>
                    <a:lnTo>
                      <a:pt x="11315" y="12609"/>
                    </a:lnTo>
                    <a:lnTo>
                      <a:pt x="11296" y="12800"/>
                    </a:lnTo>
                    <a:lnTo>
                      <a:pt x="11258" y="12971"/>
                    </a:lnTo>
                    <a:lnTo>
                      <a:pt x="11105" y="12952"/>
                    </a:lnTo>
                    <a:lnTo>
                      <a:pt x="10915" y="12914"/>
                    </a:lnTo>
                    <a:lnTo>
                      <a:pt x="10763" y="12838"/>
                    </a:lnTo>
                    <a:lnTo>
                      <a:pt x="10610" y="12762"/>
                    </a:lnTo>
                    <a:lnTo>
                      <a:pt x="10477" y="12685"/>
                    </a:lnTo>
                    <a:lnTo>
                      <a:pt x="10343" y="12628"/>
                    </a:lnTo>
                    <a:lnTo>
                      <a:pt x="10191" y="12609"/>
                    </a:lnTo>
                    <a:lnTo>
                      <a:pt x="10020" y="12571"/>
                    </a:lnTo>
                    <a:lnTo>
                      <a:pt x="9867" y="12457"/>
                    </a:lnTo>
                    <a:lnTo>
                      <a:pt x="9715" y="12343"/>
                    </a:lnTo>
                    <a:lnTo>
                      <a:pt x="9562" y="12343"/>
                    </a:lnTo>
                    <a:lnTo>
                      <a:pt x="9410" y="12399"/>
                    </a:lnTo>
                    <a:lnTo>
                      <a:pt x="9277" y="12419"/>
                    </a:lnTo>
                    <a:lnTo>
                      <a:pt x="9163" y="12438"/>
                    </a:lnTo>
                    <a:lnTo>
                      <a:pt x="9105" y="12323"/>
                    </a:lnTo>
                    <a:lnTo>
                      <a:pt x="8991" y="12190"/>
                    </a:lnTo>
                    <a:lnTo>
                      <a:pt x="8991" y="12095"/>
                    </a:lnTo>
                    <a:lnTo>
                      <a:pt x="8934" y="12019"/>
                    </a:lnTo>
                    <a:lnTo>
                      <a:pt x="8629" y="12057"/>
                    </a:lnTo>
                    <a:lnTo>
                      <a:pt x="8438" y="12114"/>
                    </a:lnTo>
                    <a:lnTo>
                      <a:pt x="8381" y="12152"/>
                    </a:lnTo>
                    <a:lnTo>
                      <a:pt x="8324" y="12133"/>
                    </a:lnTo>
                    <a:lnTo>
                      <a:pt x="8248" y="12095"/>
                    </a:lnTo>
                    <a:lnTo>
                      <a:pt x="8172" y="12019"/>
                    </a:lnTo>
                    <a:lnTo>
                      <a:pt x="8286" y="11847"/>
                    </a:lnTo>
                    <a:lnTo>
                      <a:pt x="8457" y="11714"/>
                    </a:lnTo>
                    <a:lnTo>
                      <a:pt x="8534" y="11542"/>
                    </a:lnTo>
                    <a:lnTo>
                      <a:pt x="8420" y="11524"/>
                    </a:lnTo>
                    <a:lnTo>
                      <a:pt x="8057" y="11466"/>
                    </a:lnTo>
                    <a:lnTo>
                      <a:pt x="7715" y="11333"/>
                    </a:lnTo>
                    <a:lnTo>
                      <a:pt x="7563" y="11447"/>
                    </a:lnTo>
                    <a:lnTo>
                      <a:pt x="7448" y="11505"/>
                    </a:lnTo>
                    <a:lnTo>
                      <a:pt x="7296" y="11485"/>
                    </a:lnTo>
                    <a:lnTo>
                      <a:pt x="7162" y="11581"/>
                    </a:lnTo>
                    <a:lnTo>
                      <a:pt x="6953" y="11695"/>
                    </a:lnTo>
                    <a:lnTo>
                      <a:pt x="6743" y="11752"/>
                    </a:lnTo>
                    <a:lnTo>
                      <a:pt x="6667" y="11638"/>
                    </a:lnTo>
                    <a:lnTo>
                      <a:pt x="6667" y="11466"/>
                    </a:lnTo>
                    <a:lnTo>
                      <a:pt x="6439" y="11219"/>
                    </a:lnTo>
                    <a:lnTo>
                      <a:pt x="6115" y="11314"/>
                    </a:lnTo>
                    <a:lnTo>
                      <a:pt x="6000" y="11466"/>
                    </a:lnTo>
                    <a:lnTo>
                      <a:pt x="6019" y="11847"/>
                    </a:lnTo>
                    <a:lnTo>
                      <a:pt x="5905" y="11942"/>
                    </a:lnTo>
                    <a:lnTo>
                      <a:pt x="5848" y="12000"/>
                    </a:lnTo>
                    <a:lnTo>
                      <a:pt x="5810" y="12038"/>
                    </a:lnTo>
                    <a:lnTo>
                      <a:pt x="5753" y="12000"/>
                    </a:lnTo>
                    <a:lnTo>
                      <a:pt x="5696" y="11981"/>
                    </a:lnTo>
                    <a:lnTo>
                      <a:pt x="5505" y="11962"/>
                    </a:lnTo>
                    <a:lnTo>
                      <a:pt x="5315" y="12000"/>
                    </a:lnTo>
                    <a:lnTo>
                      <a:pt x="5372" y="11619"/>
                    </a:lnTo>
                    <a:lnTo>
                      <a:pt x="4705" y="11714"/>
                    </a:lnTo>
                    <a:lnTo>
                      <a:pt x="4038" y="11905"/>
                    </a:lnTo>
                    <a:lnTo>
                      <a:pt x="4381" y="11276"/>
                    </a:lnTo>
                    <a:lnTo>
                      <a:pt x="4667" y="10571"/>
                    </a:lnTo>
                    <a:lnTo>
                      <a:pt x="5048" y="9752"/>
                    </a:lnTo>
                    <a:lnTo>
                      <a:pt x="5086" y="9580"/>
                    </a:lnTo>
                    <a:lnTo>
                      <a:pt x="5067" y="9390"/>
                    </a:lnTo>
                    <a:lnTo>
                      <a:pt x="5143" y="9257"/>
                    </a:lnTo>
                    <a:lnTo>
                      <a:pt x="5257" y="9104"/>
                    </a:lnTo>
                    <a:lnTo>
                      <a:pt x="5391" y="9067"/>
                    </a:lnTo>
                    <a:lnTo>
                      <a:pt x="5448" y="8914"/>
                    </a:lnTo>
                    <a:lnTo>
                      <a:pt x="5372" y="8800"/>
                    </a:lnTo>
                    <a:lnTo>
                      <a:pt x="5277" y="8723"/>
                    </a:lnTo>
                    <a:lnTo>
                      <a:pt x="5124" y="8704"/>
                    </a:lnTo>
                    <a:lnTo>
                      <a:pt x="4972" y="8647"/>
                    </a:lnTo>
                    <a:lnTo>
                      <a:pt x="4762" y="8609"/>
                    </a:lnTo>
                    <a:lnTo>
                      <a:pt x="4419" y="8419"/>
                    </a:lnTo>
                    <a:lnTo>
                      <a:pt x="4248" y="8342"/>
                    </a:lnTo>
                    <a:lnTo>
                      <a:pt x="4095" y="8247"/>
                    </a:lnTo>
                    <a:lnTo>
                      <a:pt x="3924" y="8209"/>
                    </a:lnTo>
                    <a:lnTo>
                      <a:pt x="3753" y="8266"/>
                    </a:lnTo>
                    <a:lnTo>
                      <a:pt x="3619" y="8152"/>
                    </a:lnTo>
                    <a:lnTo>
                      <a:pt x="3619" y="8019"/>
                    </a:lnTo>
                    <a:lnTo>
                      <a:pt x="3696" y="7885"/>
                    </a:lnTo>
                    <a:lnTo>
                      <a:pt x="3714" y="7733"/>
                    </a:lnTo>
                    <a:lnTo>
                      <a:pt x="3714" y="7580"/>
                    </a:lnTo>
                    <a:lnTo>
                      <a:pt x="3562" y="7619"/>
                    </a:lnTo>
                    <a:lnTo>
                      <a:pt x="3486" y="7523"/>
                    </a:lnTo>
                    <a:lnTo>
                      <a:pt x="3657" y="7314"/>
                    </a:lnTo>
                    <a:lnTo>
                      <a:pt x="3638" y="7162"/>
                    </a:lnTo>
                    <a:lnTo>
                      <a:pt x="3581" y="7028"/>
                    </a:lnTo>
                    <a:lnTo>
                      <a:pt x="3619" y="6914"/>
                    </a:lnTo>
                    <a:lnTo>
                      <a:pt x="3619" y="6781"/>
                    </a:lnTo>
                    <a:lnTo>
                      <a:pt x="3600" y="6666"/>
                    </a:lnTo>
                    <a:lnTo>
                      <a:pt x="3924" y="6438"/>
                    </a:lnTo>
                    <a:lnTo>
                      <a:pt x="4058" y="6380"/>
                    </a:lnTo>
                    <a:lnTo>
                      <a:pt x="4114" y="6285"/>
                    </a:lnTo>
                    <a:lnTo>
                      <a:pt x="4153" y="5962"/>
                    </a:lnTo>
                    <a:lnTo>
                      <a:pt x="4000" y="5733"/>
                    </a:lnTo>
                    <a:lnTo>
                      <a:pt x="3886" y="5695"/>
                    </a:lnTo>
                    <a:lnTo>
                      <a:pt x="3772" y="5638"/>
                    </a:lnTo>
                    <a:lnTo>
                      <a:pt x="3677" y="5409"/>
                    </a:lnTo>
                    <a:lnTo>
                      <a:pt x="3543" y="5409"/>
                    </a:lnTo>
                    <a:lnTo>
                      <a:pt x="3391" y="5409"/>
                    </a:lnTo>
                    <a:lnTo>
                      <a:pt x="3238" y="5295"/>
                    </a:lnTo>
                    <a:lnTo>
                      <a:pt x="3162" y="5085"/>
                    </a:lnTo>
                    <a:lnTo>
                      <a:pt x="3124" y="4704"/>
                    </a:lnTo>
                    <a:lnTo>
                      <a:pt x="3067" y="4514"/>
                    </a:lnTo>
                    <a:lnTo>
                      <a:pt x="3010" y="4475"/>
                    </a:lnTo>
                    <a:lnTo>
                      <a:pt x="2971" y="4495"/>
                    </a:lnTo>
                    <a:lnTo>
                      <a:pt x="2934" y="4514"/>
                    </a:lnTo>
                    <a:lnTo>
                      <a:pt x="2895" y="4533"/>
                    </a:lnTo>
                    <a:lnTo>
                      <a:pt x="2781" y="4457"/>
                    </a:lnTo>
                    <a:lnTo>
                      <a:pt x="2534" y="4552"/>
                    </a:lnTo>
                    <a:lnTo>
                      <a:pt x="2286" y="4495"/>
                    </a:lnTo>
                    <a:lnTo>
                      <a:pt x="2191" y="4419"/>
                    </a:lnTo>
                    <a:lnTo>
                      <a:pt x="2096" y="4343"/>
                    </a:lnTo>
                    <a:lnTo>
                      <a:pt x="2077" y="4190"/>
                    </a:lnTo>
                    <a:lnTo>
                      <a:pt x="2133" y="4037"/>
                    </a:lnTo>
                    <a:lnTo>
                      <a:pt x="2172" y="3999"/>
                    </a:lnTo>
                    <a:lnTo>
                      <a:pt x="2191" y="3942"/>
                    </a:lnTo>
                    <a:lnTo>
                      <a:pt x="2153" y="3904"/>
                    </a:lnTo>
                    <a:lnTo>
                      <a:pt x="2096" y="3885"/>
                    </a:lnTo>
                    <a:lnTo>
                      <a:pt x="2038" y="3904"/>
                    </a:lnTo>
                    <a:lnTo>
                      <a:pt x="2000" y="3942"/>
                    </a:lnTo>
                    <a:lnTo>
                      <a:pt x="1924" y="4037"/>
                    </a:lnTo>
                    <a:lnTo>
                      <a:pt x="1829" y="4133"/>
                    </a:lnTo>
                    <a:lnTo>
                      <a:pt x="1676" y="4171"/>
                    </a:lnTo>
                    <a:lnTo>
                      <a:pt x="1562" y="4076"/>
                    </a:lnTo>
                    <a:lnTo>
                      <a:pt x="1543" y="3999"/>
                    </a:lnTo>
                    <a:lnTo>
                      <a:pt x="1524" y="3923"/>
                    </a:lnTo>
                    <a:lnTo>
                      <a:pt x="1486" y="3885"/>
                    </a:lnTo>
                    <a:lnTo>
                      <a:pt x="1429" y="3942"/>
                    </a:lnTo>
                    <a:lnTo>
                      <a:pt x="1410" y="4018"/>
                    </a:lnTo>
                    <a:lnTo>
                      <a:pt x="1410" y="4285"/>
                    </a:lnTo>
                    <a:lnTo>
                      <a:pt x="1334" y="4419"/>
                    </a:lnTo>
                    <a:lnTo>
                      <a:pt x="1105" y="4304"/>
                    </a:lnTo>
                    <a:lnTo>
                      <a:pt x="895" y="4114"/>
                    </a:lnTo>
                    <a:lnTo>
                      <a:pt x="819" y="4037"/>
                    </a:lnTo>
                    <a:lnTo>
                      <a:pt x="743" y="4037"/>
                    </a:lnTo>
                    <a:lnTo>
                      <a:pt x="667" y="3942"/>
                    </a:lnTo>
                    <a:lnTo>
                      <a:pt x="629" y="3809"/>
                    </a:lnTo>
                    <a:lnTo>
                      <a:pt x="572" y="3752"/>
                    </a:lnTo>
                    <a:lnTo>
                      <a:pt x="495" y="3695"/>
                    </a:lnTo>
                    <a:lnTo>
                      <a:pt x="438" y="3561"/>
                    </a:lnTo>
                    <a:lnTo>
                      <a:pt x="343" y="3504"/>
                    </a:lnTo>
                    <a:lnTo>
                      <a:pt x="133" y="3371"/>
                    </a:lnTo>
                    <a:lnTo>
                      <a:pt x="0" y="3295"/>
                    </a:lnTo>
                    <a:lnTo>
                      <a:pt x="38" y="3256"/>
                    </a:lnTo>
                    <a:lnTo>
                      <a:pt x="381" y="2971"/>
                    </a:lnTo>
                    <a:lnTo>
                      <a:pt x="781" y="2723"/>
                    </a:lnTo>
                    <a:lnTo>
                      <a:pt x="1219" y="2552"/>
                    </a:lnTo>
                    <a:lnTo>
                      <a:pt x="1619" y="2494"/>
                    </a:lnTo>
                    <a:lnTo>
                      <a:pt x="1810" y="2533"/>
                    </a:lnTo>
                    <a:lnTo>
                      <a:pt x="2590" y="2457"/>
                    </a:lnTo>
                    <a:lnTo>
                      <a:pt x="3181" y="2647"/>
                    </a:lnTo>
                    <a:lnTo>
                      <a:pt x="3372" y="2628"/>
                    </a:lnTo>
                    <a:lnTo>
                      <a:pt x="3753" y="2514"/>
                    </a:lnTo>
                    <a:lnTo>
                      <a:pt x="4952" y="2399"/>
                    </a:lnTo>
                    <a:lnTo>
                      <a:pt x="5010" y="2438"/>
                    </a:lnTo>
                    <a:lnTo>
                      <a:pt x="5086" y="2552"/>
                    </a:lnTo>
                    <a:lnTo>
                      <a:pt x="5162" y="2628"/>
                    </a:lnTo>
                    <a:lnTo>
                      <a:pt x="5257" y="2647"/>
                    </a:lnTo>
                    <a:lnTo>
                      <a:pt x="5677" y="2571"/>
                    </a:lnTo>
                    <a:lnTo>
                      <a:pt x="6324" y="2609"/>
                    </a:lnTo>
                    <a:lnTo>
                      <a:pt x="6762" y="2571"/>
                    </a:lnTo>
                    <a:lnTo>
                      <a:pt x="7200" y="2418"/>
                    </a:lnTo>
                    <a:lnTo>
                      <a:pt x="7600" y="2152"/>
                    </a:lnTo>
                    <a:lnTo>
                      <a:pt x="7924" y="1809"/>
                    </a:lnTo>
                    <a:lnTo>
                      <a:pt x="8076" y="1600"/>
                    </a:lnTo>
                    <a:lnTo>
                      <a:pt x="8191" y="1371"/>
                    </a:lnTo>
                    <a:lnTo>
                      <a:pt x="8286" y="1123"/>
                    </a:lnTo>
                    <a:lnTo>
                      <a:pt x="8305" y="838"/>
                    </a:lnTo>
                    <a:lnTo>
                      <a:pt x="8248" y="571"/>
                    </a:lnTo>
                    <a:lnTo>
                      <a:pt x="8248" y="418"/>
                    </a:lnTo>
                    <a:lnTo>
                      <a:pt x="8286" y="323"/>
                    </a:lnTo>
                    <a:lnTo>
                      <a:pt x="8457" y="190"/>
                    </a:lnTo>
                    <a:lnTo>
                      <a:pt x="8801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390" name="Freeform 29">
                <a:extLst>
                  <a:ext uri="{FF2B5EF4-FFF2-40B4-BE49-F238E27FC236}">
                    <a16:creationId xmlns:a16="http://schemas.microsoft.com/office/drawing/2014/main" id="{8AACC55A-7808-2847-980C-3EFB9E066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0213" y="1804988"/>
                <a:ext cx="7289800" cy="3813175"/>
              </a:xfrm>
              <a:custGeom>
                <a:avLst/>
                <a:gdLst>
                  <a:gd name="T0" fmla="*/ 2147483646 w 20249"/>
                  <a:gd name="T1" fmla="*/ 2147483646 h 10592"/>
                  <a:gd name="T2" fmla="*/ 2147483646 w 20249"/>
                  <a:gd name="T3" fmla="*/ 2147483646 h 10592"/>
                  <a:gd name="T4" fmla="*/ 2147483646 w 20249"/>
                  <a:gd name="T5" fmla="*/ 2147483646 h 10592"/>
                  <a:gd name="T6" fmla="*/ 2147483646 w 20249"/>
                  <a:gd name="T7" fmla="*/ 2147483646 h 10592"/>
                  <a:gd name="T8" fmla="*/ 2147483646 w 20249"/>
                  <a:gd name="T9" fmla="*/ 2147483646 h 10592"/>
                  <a:gd name="T10" fmla="*/ 2147483646 w 20249"/>
                  <a:gd name="T11" fmla="*/ 2147483646 h 10592"/>
                  <a:gd name="T12" fmla="*/ 2147483646 w 20249"/>
                  <a:gd name="T13" fmla="*/ 2147483646 h 10592"/>
                  <a:gd name="T14" fmla="*/ 2147483646 w 20249"/>
                  <a:gd name="T15" fmla="*/ 2147483646 h 10592"/>
                  <a:gd name="T16" fmla="*/ 2147483646 w 20249"/>
                  <a:gd name="T17" fmla="*/ 2147483646 h 10592"/>
                  <a:gd name="T18" fmla="*/ 2147483646 w 20249"/>
                  <a:gd name="T19" fmla="*/ 2147483646 h 10592"/>
                  <a:gd name="T20" fmla="*/ 2147483646 w 20249"/>
                  <a:gd name="T21" fmla="*/ 2147483646 h 10592"/>
                  <a:gd name="T22" fmla="*/ 2147483646 w 20249"/>
                  <a:gd name="T23" fmla="*/ 2147483646 h 10592"/>
                  <a:gd name="T24" fmla="*/ 2147483646 w 20249"/>
                  <a:gd name="T25" fmla="*/ 2147483646 h 10592"/>
                  <a:gd name="T26" fmla="*/ 2147483646 w 20249"/>
                  <a:gd name="T27" fmla="*/ 2147483646 h 10592"/>
                  <a:gd name="T28" fmla="*/ 2147483646 w 20249"/>
                  <a:gd name="T29" fmla="*/ 2147483646 h 10592"/>
                  <a:gd name="T30" fmla="*/ 2147483646 w 20249"/>
                  <a:gd name="T31" fmla="*/ 2147483646 h 10592"/>
                  <a:gd name="T32" fmla="*/ 2147483646 w 20249"/>
                  <a:gd name="T33" fmla="*/ 2147483646 h 10592"/>
                  <a:gd name="T34" fmla="*/ 2147483646 w 20249"/>
                  <a:gd name="T35" fmla="*/ 2147483646 h 10592"/>
                  <a:gd name="T36" fmla="*/ 2147483646 w 20249"/>
                  <a:gd name="T37" fmla="*/ 2147483646 h 10592"/>
                  <a:gd name="T38" fmla="*/ 2147483646 w 20249"/>
                  <a:gd name="T39" fmla="*/ 2147483646 h 10592"/>
                  <a:gd name="T40" fmla="*/ 2147483646 w 20249"/>
                  <a:gd name="T41" fmla="*/ 2147483646 h 10592"/>
                  <a:gd name="T42" fmla="*/ 2147483646 w 20249"/>
                  <a:gd name="T43" fmla="*/ 2147483646 h 10592"/>
                  <a:gd name="T44" fmla="*/ 2147483646 w 20249"/>
                  <a:gd name="T45" fmla="*/ 2147483646 h 10592"/>
                  <a:gd name="T46" fmla="*/ 2147483646 w 20249"/>
                  <a:gd name="T47" fmla="*/ 2147483646 h 10592"/>
                  <a:gd name="T48" fmla="*/ 2147483646 w 20249"/>
                  <a:gd name="T49" fmla="*/ 2147483646 h 10592"/>
                  <a:gd name="T50" fmla="*/ 2147483646 w 20249"/>
                  <a:gd name="T51" fmla="*/ 2147483646 h 10592"/>
                  <a:gd name="T52" fmla="*/ 2147483646 w 20249"/>
                  <a:gd name="T53" fmla="*/ 2147483646 h 10592"/>
                  <a:gd name="T54" fmla="*/ 2147483646 w 20249"/>
                  <a:gd name="T55" fmla="*/ 2147483646 h 10592"/>
                  <a:gd name="T56" fmla="*/ 2147483646 w 20249"/>
                  <a:gd name="T57" fmla="*/ 2147483646 h 10592"/>
                  <a:gd name="T58" fmla="*/ 2147483646 w 20249"/>
                  <a:gd name="T59" fmla="*/ 2147483646 h 10592"/>
                  <a:gd name="T60" fmla="*/ 2147483646 w 20249"/>
                  <a:gd name="T61" fmla="*/ 2147483646 h 10592"/>
                  <a:gd name="T62" fmla="*/ 2147483646 w 20249"/>
                  <a:gd name="T63" fmla="*/ 2147483646 h 10592"/>
                  <a:gd name="T64" fmla="*/ 2147483646 w 20249"/>
                  <a:gd name="T65" fmla="*/ 2147483646 h 10592"/>
                  <a:gd name="T66" fmla="*/ 2147483646 w 20249"/>
                  <a:gd name="T67" fmla="*/ 2147483646 h 10592"/>
                  <a:gd name="T68" fmla="*/ 2147483646 w 20249"/>
                  <a:gd name="T69" fmla="*/ 2147483646 h 10592"/>
                  <a:gd name="T70" fmla="*/ 2147483646 w 20249"/>
                  <a:gd name="T71" fmla="*/ 2147483646 h 10592"/>
                  <a:gd name="T72" fmla="*/ 2147483646 w 20249"/>
                  <a:gd name="T73" fmla="*/ 2147483646 h 10592"/>
                  <a:gd name="T74" fmla="*/ 2147483646 w 20249"/>
                  <a:gd name="T75" fmla="*/ 2147483646 h 10592"/>
                  <a:gd name="T76" fmla="*/ 2147483646 w 20249"/>
                  <a:gd name="T77" fmla="*/ 2147483646 h 10592"/>
                  <a:gd name="T78" fmla="*/ 2147483646 w 20249"/>
                  <a:gd name="T79" fmla="*/ 2147483646 h 10592"/>
                  <a:gd name="T80" fmla="*/ 2147483646 w 20249"/>
                  <a:gd name="T81" fmla="*/ 2147483646 h 10592"/>
                  <a:gd name="T82" fmla="*/ 2147483646 w 20249"/>
                  <a:gd name="T83" fmla="*/ 2147483646 h 10592"/>
                  <a:gd name="T84" fmla="*/ 2147483646 w 20249"/>
                  <a:gd name="T85" fmla="*/ 2147483646 h 10592"/>
                  <a:gd name="T86" fmla="*/ 2147483646 w 20249"/>
                  <a:gd name="T87" fmla="*/ 2147483646 h 10592"/>
                  <a:gd name="T88" fmla="*/ 2147483646 w 20249"/>
                  <a:gd name="T89" fmla="*/ 2147483646 h 10592"/>
                  <a:gd name="T90" fmla="*/ 2147483646 w 20249"/>
                  <a:gd name="T91" fmla="*/ 2147483646 h 10592"/>
                  <a:gd name="T92" fmla="*/ 2147483646 w 20249"/>
                  <a:gd name="T93" fmla="*/ 2147483646 h 10592"/>
                  <a:gd name="T94" fmla="*/ 2147483646 w 20249"/>
                  <a:gd name="T95" fmla="*/ 2147483646 h 10592"/>
                  <a:gd name="T96" fmla="*/ 2147483646 w 20249"/>
                  <a:gd name="T97" fmla="*/ 2147483646 h 10592"/>
                  <a:gd name="T98" fmla="*/ 2147483646 w 20249"/>
                  <a:gd name="T99" fmla="*/ 2147483646 h 10592"/>
                  <a:gd name="T100" fmla="*/ 2147483646 w 20249"/>
                  <a:gd name="T101" fmla="*/ 2147483646 h 10592"/>
                  <a:gd name="T102" fmla="*/ 2147483646 w 20249"/>
                  <a:gd name="T103" fmla="*/ 2147483646 h 10592"/>
                  <a:gd name="T104" fmla="*/ 2147483646 w 20249"/>
                  <a:gd name="T105" fmla="*/ 2147483646 h 10592"/>
                  <a:gd name="T106" fmla="*/ 2147483646 w 20249"/>
                  <a:gd name="T107" fmla="*/ 2147483646 h 10592"/>
                  <a:gd name="T108" fmla="*/ 2147483646 w 20249"/>
                  <a:gd name="T109" fmla="*/ 2147483646 h 10592"/>
                  <a:gd name="T110" fmla="*/ 2147483646 w 20249"/>
                  <a:gd name="T111" fmla="*/ 2147483646 h 10592"/>
                  <a:gd name="T112" fmla="*/ 2147483646 w 20249"/>
                  <a:gd name="T113" fmla="*/ 2147483646 h 10592"/>
                  <a:gd name="T114" fmla="*/ 2147483646 w 20249"/>
                  <a:gd name="T115" fmla="*/ 2147483646 h 10592"/>
                  <a:gd name="T116" fmla="*/ 2147483646 w 20249"/>
                  <a:gd name="T117" fmla="*/ 2147483646 h 105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0249" h="10592">
                    <a:moveTo>
                      <a:pt x="12933" y="3085"/>
                    </a:moveTo>
                    <a:lnTo>
                      <a:pt x="12876" y="2400"/>
                    </a:lnTo>
                    <a:lnTo>
                      <a:pt x="12915" y="2209"/>
                    </a:lnTo>
                    <a:lnTo>
                      <a:pt x="12991" y="2152"/>
                    </a:lnTo>
                    <a:lnTo>
                      <a:pt x="13105" y="2133"/>
                    </a:lnTo>
                    <a:lnTo>
                      <a:pt x="13276" y="2076"/>
                    </a:lnTo>
                    <a:lnTo>
                      <a:pt x="13524" y="1886"/>
                    </a:lnTo>
                    <a:lnTo>
                      <a:pt x="14057" y="1048"/>
                    </a:lnTo>
                    <a:lnTo>
                      <a:pt x="14171" y="952"/>
                    </a:lnTo>
                    <a:lnTo>
                      <a:pt x="14419" y="762"/>
                    </a:lnTo>
                    <a:lnTo>
                      <a:pt x="14515" y="628"/>
                    </a:lnTo>
                    <a:lnTo>
                      <a:pt x="14648" y="323"/>
                    </a:lnTo>
                    <a:lnTo>
                      <a:pt x="14724" y="114"/>
                    </a:lnTo>
                    <a:lnTo>
                      <a:pt x="14800" y="0"/>
                    </a:lnTo>
                    <a:lnTo>
                      <a:pt x="14933" y="76"/>
                    </a:lnTo>
                    <a:lnTo>
                      <a:pt x="15143" y="209"/>
                    </a:lnTo>
                    <a:lnTo>
                      <a:pt x="15238" y="266"/>
                    </a:lnTo>
                    <a:lnTo>
                      <a:pt x="15295" y="400"/>
                    </a:lnTo>
                    <a:lnTo>
                      <a:pt x="15372" y="457"/>
                    </a:lnTo>
                    <a:lnTo>
                      <a:pt x="15429" y="514"/>
                    </a:lnTo>
                    <a:lnTo>
                      <a:pt x="15467" y="647"/>
                    </a:lnTo>
                    <a:lnTo>
                      <a:pt x="15543" y="742"/>
                    </a:lnTo>
                    <a:lnTo>
                      <a:pt x="15619" y="742"/>
                    </a:lnTo>
                    <a:lnTo>
                      <a:pt x="15695" y="819"/>
                    </a:lnTo>
                    <a:lnTo>
                      <a:pt x="15905" y="1009"/>
                    </a:lnTo>
                    <a:lnTo>
                      <a:pt x="16134" y="1124"/>
                    </a:lnTo>
                    <a:lnTo>
                      <a:pt x="16210" y="990"/>
                    </a:lnTo>
                    <a:lnTo>
                      <a:pt x="16210" y="723"/>
                    </a:lnTo>
                    <a:lnTo>
                      <a:pt x="16229" y="647"/>
                    </a:lnTo>
                    <a:lnTo>
                      <a:pt x="16286" y="590"/>
                    </a:lnTo>
                    <a:lnTo>
                      <a:pt x="16324" y="628"/>
                    </a:lnTo>
                    <a:lnTo>
                      <a:pt x="16343" y="704"/>
                    </a:lnTo>
                    <a:lnTo>
                      <a:pt x="16362" y="781"/>
                    </a:lnTo>
                    <a:lnTo>
                      <a:pt x="16476" y="876"/>
                    </a:lnTo>
                    <a:lnTo>
                      <a:pt x="16629" y="838"/>
                    </a:lnTo>
                    <a:lnTo>
                      <a:pt x="16724" y="742"/>
                    </a:lnTo>
                    <a:lnTo>
                      <a:pt x="16800" y="647"/>
                    </a:lnTo>
                    <a:lnTo>
                      <a:pt x="16838" y="609"/>
                    </a:lnTo>
                    <a:lnTo>
                      <a:pt x="16896" y="590"/>
                    </a:lnTo>
                    <a:lnTo>
                      <a:pt x="16953" y="609"/>
                    </a:lnTo>
                    <a:lnTo>
                      <a:pt x="16991" y="647"/>
                    </a:lnTo>
                    <a:lnTo>
                      <a:pt x="16972" y="704"/>
                    </a:lnTo>
                    <a:lnTo>
                      <a:pt x="16933" y="742"/>
                    </a:lnTo>
                    <a:lnTo>
                      <a:pt x="16877" y="895"/>
                    </a:lnTo>
                    <a:lnTo>
                      <a:pt x="16896" y="1048"/>
                    </a:lnTo>
                    <a:lnTo>
                      <a:pt x="16991" y="1124"/>
                    </a:lnTo>
                    <a:lnTo>
                      <a:pt x="17086" y="1200"/>
                    </a:lnTo>
                    <a:lnTo>
                      <a:pt x="17334" y="1257"/>
                    </a:lnTo>
                    <a:lnTo>
                      <a:pt x="17581" y="1162"/>
                    </a:lnTo>
                    <a:lnTo>
                      <a:pt x="17695" y="1238"/>
                    </a:lnTo>
                    <a:lnTo>
                      <a:pt x="17734" y="1219"/>
                    </a:lnTo>
                    <a:lnTo>
                      <a:pt x="17771" y="1200"/>
                    </a:lnTo>
                    <a:lnTo>
                      <a:pt x="17810" y="1180"/>
                    </a:lnTo>
                    <a:lnTo>
                      <a:pt x="17867" y="1219"/>
                    </a:lnTo>
                    <a:lnTo>
                      <a:pt x="17924" y="1409"/>
                    </a:lnTo>
                    <a:lnTo>
                      <a:pt x="17962" y="1790"/>
                    </a:lnTo>
                    <a:lnTo>
                      <a:pt x="18038" y="2000"/>
                    </a:lnTo>
                    <a:lnTo>
                      <a:pt x="18191" y="2114"/>
                    </a:lnTo>
                    <a:lnTo>
                      <a:pt x="18343" y="2114"/>
                    </a:lnTo>
                    <a:lnTo>
                      <a:pt x="18477" y="2114"/>
                    </a:lnTo>
                    <a:lnTo>
                      <a:pt x="18572" y="2343"/>
                    </a:lnTo>
                    <a:lnTo>
                      <a:pt x="18686" y="2400"/>
                    </a:lnTo>
                    <a:lnTo>
                      <a:pt x="18800" y="2438"/>
                    </a:lnTo>
                    <a:lnTo>
                      <a:pt x="18953" y="2667"/>
                    </a:lnTo>
                    <a:lnTo>
                      <a:pt x="18914" y="2990"/>
                    </a:lnTo>
                    <a:lnTo>
                      <a:pt x="18858" y="3085"/>
                    </a:lnTo>
                    <a:lnTo>
                      <a:pt x="18724" y="3143"/>
                    </a:lnTo>
                    <a:lnTo>
                      <a:pt x="18400" y="3371"/>
                    </a:lnTo>
                    <a:lnTo>
                      <a:pt x="18419" y="3486"/>
                    </a:lnTo>
                    <a:lnTo>
                      <a:pt x="18419" y="3619"/>
                    </a:lnTo>
                    <a:lnTo>
                      <a:pt x="18381" y="3733"/>
                    </a:lnTo>
                    <a:lnTo>
                      <a:pt x="18438" y="3867"/>
                    </a:lnTo>
                    <a:lnTo>
                      <a:pt x="18457" y="4019"/>
                    </a:lnTo>
                    <a:lnTo>
                      <a:pt x="18286" y="4228"/>
                    </a:lnTo>
                    <a:lnTo>
                      <a:pt x="18362" y="4324"/>
                    </a:lnTo>
                    <a:lnTo>
                      <a:pt x="18514" y="4285"/>
                    </a:lnTo>
                    <a:lnTo>
                      <a:pt x="18514" y="4438"/>
                    </a:lnTo>
                    <a:lnTo>
                      <a:pt x="18496" y="4590"/>
                    </a:lnTo>
                    <a:lnTo>
                      <a:pt x="18419" y="4724"/>
                    </a:lnTo>
                    <a:lnTo>
                      <a:pt x="18419" y="4857"/>
                    </a:lnTo>
                    <a:lnTo>
                      <a:pt x="18553" y="4971"/>
                    </a:lnTo>
                    <a:lnTo>
                      <a:pt x="18724" y="4914"/>
                    </a:lnTo>
                    <a:lnTo>
                      <a:pt x="18895" y="4952"/>
                    </a:lnTo>
                    <a:lnTo>
                      <a:pt x="19048" y="5047"/>
                    </a:lnTo>
                    <a:lnTo>
                      <a:pt x="19219" y="5124"/>
                    </a:lnTo>
                    <a:lnTo>
                      <a:pt x="19562" y="5314"/>
                    </a:lnTo>
                    <a:lnTo>
                      <a:pt x="19772" y="5352"/>
                    </a:lnTo>
                    <a:lnTo>
                      <a:pt x="19924" y="5409"/>
                    </a:lnTo>
                    <a:lnTo>
                      <a:pt x="20077" y="5428"/>
                    </a:lnTo>
                    <a:lnTo>
                      <a:pt x="20172" y="5505"/>
                    </a:lnTo>
                    <a:lnTo>
                      <a:pt x="20248" y="5619"/>
                    </a:lnTo>
                    <a:lnTo>
                      <a:pt x="20191" y="5772"/>
                    </a:lnTo>
                    <a:lnTo>
                      <a:pt x="20057" y="5809"/>
                    </a:lnTo>
                    <a:lnTo>
                      <a:pt x="19943" y="5962"/>
                    </a:lnTo>
                    <a:lnTo>
                      <a:pt x="19867" y="6095"/>
                    </a:lnTo>
                    <a:lnTo>
                      <a:pt x="19886" y="6285"/>
                    </a:lnTo>
                    <a:lnTo>
                      <a:pt x="19848" y="6457"/>
                    </a:lnTo>
                    <a:lnTo>
                      <a:pt x="19467" y="7276"/>
                    </a:lnTo>
                    <a:lnTo>
                      <a:pt x="19181" y="7981"/>
                    </a:lnTo>
                    <a:lnTo>
                      <a:pt x="18838" y="8610"/>
                    </a:lnTo>
                    <a:lnTo>
                      <a:pt x="18800" y="8686"/>
                    </a:lnTo>
                    <a:lnTo>
                      <a:pt x="18743" y="8762"/>
                    </a:lnTo>
                    <a:lnTo>
                      <a:pt x="18686" y="8800"/>
                    </a:lnTo>
                    <a:lnTo>
                      <a:pt x="18648" y="8838"/>
                    </a:lnTo>
                    <a:lnTo>
                      <a:pt x="18610" y="8895"/>
                    </a:lnTo>
                    <a:lnTo>
                      <a:pt x="18572" y="8972"/>
                    </a:lnTo>
                    <a:lnTo>
                      <a:pt x="18267" y="9524"/>
                    </a:lnTo>
                    <a:lnTo>
                      <a:pt x="18115" y="9638"/>
                    </a:lnTo>
                    <a:lnTo>
                      <a:pt x="18076" y="9600"/>
                    </a:lnTo>
                    <a:lnTo>
                      <a:pt x="17962" y="9562"/>
                    </a:lnTo>
                    <a:lnTo>
                      <a:pt x="17867" y="9676"/>
                    </a:lnTo>
                    <a:lnTo>
                      <a:pt x="17810" y="9790"/>
                    </a:lnTo>
                    <a:lnTo>
                      <a:pt x="17734" y="9905"/>
                    </a:lnTo>
                    <a:lnTo>
                      <a:pt x="17581" y="9962"/>
                    </a:lnTo>
                    <a:lnTo>
                      <a:pt x="17467" y="10076"/>
                    </a:lnTo>
                    <a:lnTo>
                      <a:pt x="17410" y="10305"/>
                    </a:lnTo>
                    <a:lnTo>
                      <a:pt x="17200" y="10381"/>
                    </a:lnTo>
                    <a:lnTo>
                      <a:pt x="16933" y="10514"/>
                    </a:lnTo>
                    <a:lnTo>
                      <a:pt x="16648" y="10591"/>
                    </a:lnTo>
                    <a:lnTo>
                      <a:pt x="16362" y="10552"/>
                    </a:lnTo>
                    <a:lnTo>
                      <a:pt x="16115" y="10343"/>
                    </a:lnTo>
                    <a:lnTo>
                      <a:pt x="15848" y="10228"/>
                    </a:lnTo>
                    <a:lnTo>
                      <a:pt x="15314" y="10457"/>
                    </a:lnTo>
                    <a:lnTo>
                      <a:pt x="15067" y="10457"/>
                    </a:lnTo>
                    <a:lnTo>
                      <a:pt x="14781" y="10381"/>
                    </a:lnTo>
                    <a:lnTo>
                      <a:pt x="14857" y="10324"/>
                    </a:lnTo>
                    <a:lnTo>
                      <a:pt x="14952" y="10286"/>
                    </a:lnTo>
                    <a:lnTo>
                      <a:pt x="15028" y="10210"/>
                    </a:lnTo>
                    <a:lnTo>
                      <a:pt x="15067" y="10019"/>
                    </a:lnTo>
                    <a:lnTo>
                      <a:pt x="15048" y="9981"/>
                    </a:lnTo>
                    <a:lnTo>
                      <a:pt x="14991" y="9924"/>
                    </a:lnTo>
                    <a:lnTo>
                      <a:pt x="14991" y="9905"/>
                    </a:lnTo>
                    <a:lnTo>
                      <a:pt x="15010" y="9866"/>
                    </a:lnTo>
                    <a:lnTo>
                      <a:pt x="15048" y="9866"/>
                    </a:lnTo>
                    <a:lnTo>
                      <a:pt x="15086" y="9866"/>
                    </a:lnTo>
                    <a:lnTo>
                      <a:pt x="15162" y="9810"/>
                    </a:lnTo>
                    <a:lnTo>
                      <a:pt x="15219" y="9810"/>
                    </a:lnTo>
                    <a:lnTo>
                      <a:pt x="15277" y="9790"/>
                    </a:lnTo>
                    <a:lnTo>
                      <a:pt x="15277" y="9695"/>
                    </a:lnTo>
                    <a:lnTo>
                      <a:pt x="14914" y="9790"/>
                    </a:lnTo>
                    <a:lnTo>
                      <a:pt x="14857" y="9886"/>
                    </a:lnTo>
                    <a:lnTo>
                      <a:pt x="14876" y="10114"/>
                    </a:lnTo>
                    <a:lnTo>
                      <a:pt x="14819" y="10171"/>
                    </a:lnTo>
                    <a:lnTo>
                      <a:pt x="14686" y="10228"/>
                    </a:lnTo>
                    <a:lnTo>
                      <a:pt x="14476" y="10191"/>
                    </a:lnTo>
                    <a:lnTo>
                      <a:pt x="14229" y="10057"/>
                    </a:lnTo>
                    <a:lnTo>
                      <a:pt x="14000" y="9829"/>
                    </a:lnTo>
                    <a:lnTo>
                      <a:pt x="13905" y="9619"/>
                    </a:lnTo>
                    <a:lnTo>
                      <a:pt x="14286" y="9581"/>
                    </a:lnTo>
                    <a:lnTo>
                      <a:pt x="14286" y="9524"/>
                    </a:lnTo>
                    <a:lnTo>
                      <a:pt x="14267" y="9524"/>
                    </a:lnTo>
                    <a:lnTo>
                      <a:pt x="14210" y="9467"/>
                    </a:lnTo>
                    <a:lnTo>
                      <a:pt x="14267" y="9467"/>
                    </a:lnTo>
                    <a:lnTo>
                      <a:pt x="14343" y="9467"/>
                    </a:lnTo>
                    <a:lnTo>
                      <a:pt x="14400" y="9485"/>
                    </a:lnTo>
                    <a:lnTo>
                      <a:pt x="14457" y="9524"/>
                    </a:lnTo>
                    <a:lnTo>
                      <a:pt x="14438" y="9371"/>
                    </a:lnTo>
                    <a:lnTo>
                      <a:pt x="14343" y="9238"/>
                    </a:lnTo>
                    <a:lnTo>
                      <a:pt x="14286" y="9086"/>
                    </a:lnTo>
                    <a:lnTo>
                      <a:pt x="14324" y="8876"/>
                    </a:lnTo>
                    <a:lnTo>
                      <a:pt x="14267" y="8857"/>
                    </a:lnTo>
                    <a:lnTo>
                      <a:pt x="14210" y="8933"/>
                    </a:lnTo>
                    <a:lnTo>
                      <a:pt x="14171" y="9048"/>
                    </a:lnTo>
                    <a:lnTo>
                      <a:pt x="14153" y="9181"/>
                    </a:lnTo>
                    <a:lnTo>
                      <a:pt x="14134" y="9314"/>
                    </a:lnTo>
                    <a:lnTo>
                      <a:pt x="14076" y="9353"/>
                    </a:lnTo>
                    <a:lnTo>
                      <a:pt x="14019" y="9295"/>
                    </a:lnTo>
                    <a:lnTo>
                      <a:pt x="13886" y="9314"/>
                    </a:lnTo>
                    <a:lnTo>
                      <a:pt x="13772" y="9353"/>
                    </a:lnTo>
                    <a:lnTo>
                      <a:pt x="13486" y="9257"/>
                    </a:lnTo>
                    <a:lnTo>
                      <a:pt x="13486" y="9162"/>
                    </a:lnTo>
                    <a:lnTo>
                      <a:pt x="13448" y="9086"/>
                    </a:lnTo>
                    <a:lnTo>
                      <a:pt x="13486" y="8990"/>
                    </a:lnTo>
                    <a:lnTo>
                      <a:pt x="13467" y="8838"/>
                    </a:lnTo>
                    <a:lnTo>
                      <a:pt x="13543" y="8705"/>
                    </a:lnTo>
                    <a:lnTo>
                      <a:pt x="13619" y="8591"/>
                    </a:lnTo>
                    <a:lnTo>
                      <a:pt x="13733" y="8552"/>
                    </a:lnTo>
                    <a:lnTo>
                      <a:pt x="13829" y="8495"/>
                    </a:lnTo>
                    <a:lnTo>
                      <a:pt x="13981" y="8495"/>
                    </a:lnTo>
                    <a:lnTo>
                      <a:pt x="14153" y="8457"/>
                    </a:lnTo>
                    <a:lnTo>
                      <a:pt x="14190" y="8400"/>
                    </a:lnTo>
                    <a:lnTo>
                      <a:pt x="14210" y="8247"/>
                    </a:lnTo>
                    <a:lnTo>
                      <a:pt x="14171" y="8229"/>
                    </a:lnTo>
                    <a:lnTo>
                      <a:pt x="14076" y="8266"/>
                    </a:lnTo>
                    <a:lnTo>
                      <a:pt x="13943" y="8381"/>
                    </a:lnTo>
                    <a:lnTo>
                      <a:pt x="13867" y="8381"/>
                    </a:lnTo>
                    <a:lnTo>
                      <a:pt x="13809" y="8343"/>
                    </a:lnTo>
                    <a:lnTo>
                      <a:pt x="13772" y="8266"/>
                    </a:lnTo>
                    <a:lnTo>
                      <a:pt x="13772" y="8171"/>
                    </a:lnTo>
                    <a:lnTo>
                      <a:pt x="13619" y="8247"/>
                    </a:lnTo>
                    <a:lnTo>
                      <a:pt x="13505" y="8343"/>
                    </a:lnTo>
                    <a:lnTo>
                      <a:pt x="13276" y="8591"/>
                    </a:lnTo>
                    <a:lnTo>
                      <a:pt x="13219" y="8628"/>
                    </a:lnTo>
                    <a:lnTo>
                      <a:pt x="13143" y="8667"/>
                    </a:lnTo>
                    <a:lnTo>
                      <a:pt x="13086" y="8647"/>
                    </a:lnTo>
                    <a:lnTo>
                      <a:pt x="13047" y="8610"/>
                    </a:lnTo>
                    <a:lnTo>
                      <a:pt x="13047" y="8533"/>
                    </a:lnTo>
                    <a:lnTo>
                      <a:pt x="13086" y="8476"/>
                    </a:lnTo>
                    <a:lnTo>
                      <a:pt x="13181" y="8343"/>
                    </a:lnTo>
                    <a:lnTo>
                      <a:pt x="12991" y="8381"/>
                    </a:lnTo>
                    <a:lnTo>
                      <a:pt x="12933" y="8362"/>
                    </a:lnTo>
                    <a:lnTo>
                      <a:pt x="12915" y="8247"/>
                    </a:lnTo>
                    <a:lnTo>
                      <a:pt x="12952" y="8171"/>
                    </a:lnTo>
                    <a:lnTo>
                      <a:pt x="13029" y="8133"/>
                    </a:lnTo>
                    <a:lnTo>
                      <a:pt x="13105" y="8095"/>
                    </a:lnTo>
                    <a:lnTo>
                      <a:pt x="13181" y="8057"/>
                    </a:lnTo>
                    <a:lnTo>
                      <a:pt x="13257" y="7962"/>
                    </a:lnTo>
                    <a:lnTo>
                      <a:pt x="13238" y="7943"/>
                    </a:lnTo>
                    <a:lnTo>
                      <a:pt x="13067" y="7962"/>
                    </a:lnTo>
                    <a:lnTo>
                      <a:pt x="13010" y="7924"/>
                    </a:lnTo>
                    <a:lnTo>
                      <a:pt x="12971" y="7848"/>
                    </a:lnTo>
                    <a:lnTo>
                      <a:pt x="12915" y="7733"/>
                    </a:lnTo>
                    <a:lnTo>
                      <a:pt x="12876" y="7638"/>
                    </a:lnTo>
                    <a:lnTo>
                      <a:pt x="12895" y="7619"/>
                    </a:lnTo>
                    <a:lnTo>
                      <a:pt x="12915" y="7619"/>
                    </a:lnTo>
                    <a:lnTo>
                      <a:pt x="12952" y="7581"/>
                    </a:lnTo>
                    <a:lnTo>
                      <a:pt x="13010" y="7619"/>
                    </a:lnTo>
                    <a:lnTo>
                      <a:pt x="13067" y="7600"/>
                    </a:lnTo>
                    <a:lnTo>
                      <a:pt x="13200" y="7581"/>
                    </a:lnTo>
                    <a:lnTo>
                      <a:pt x="13296" y="7600"/>
                    </a:lnTo>
                    <a:lnTo>
                      <a:pt x="13372" y="7657"/>
                    </a:lnTo>
                    <a:lnTo>
                      <a:pt x="13467" y="7676"/>
                    </a:lnTo>
                    <a:lnTo>
                      <a:pt x="13562" y="7638"/>
                    </a:lnTo>
                    <a:lnTo>
                      <a:pt x="13543" y="7714"/>
                    </a:lnTo>
                    <a:lnTo>
                      <a:pt x="13562" y="7809"/>
                    </a:lnTo>
                    <a:lnTo>
                      <a:pt x="13581" y="7867"/>
                    </a:lnTo>
                    <a:lnTo>
                      <a:pt x="13638" y="7905"/>
                    </a:lnTo>
                    <a:lnTo>
                      <a:pt x="13714" y="7885"/>
                    </a:lnTo>
                    <a:lnTo>
                      <a:pt x="13753" y="7809"/>
                    </a:lnTo>
                    <a:lnTo>
                      <a:pt x="13772" y="7638"/>
                    </a:lnTo>
                    <a:lnTo>
                      <a:pt x="13886" y="7467"/>
                    </a:lnTo>
                    <a:lnTo>
                      <a:pt x="13962" y="7486"/>
                    </a:lnTo>
                    <a:lnTo>
                      <a:pt x="14076" y="7543"/>
                    </a:lnTo>
                    <a:lnTo>
                      <a:pt x="14210" y="7524"/>
                    </a:lnTo>
                    <a:lnTo>
                      <a:pt x="14171" y="7467"/>
                    </a:lnTo>
                    <a:lnTo>
                      <a:pt x="14134" y="7409"/>
                    </a:lnTo>
                    <a:lnTo>
                      <a:pt x="14095" y="7390"/>
                    </a:lnTo>
                    <a:lnTo>
                      <a:pt x="14038" y="7372"/>
                    </a:lnTo>
                    <a:lnTo>
                      <a:pt x="13943" y="7372"/>
                    </a:lnTo>
                    <a:lnTo>
                      <a:pt x="13905" y="7314"/>
                    </a:lnTo>
                    <a:lnTo>
                      <a:pt x="13809" y="7295"/>
                    </a:lnTo>
                    <a:lnTo>
                      <a:pt x="13733" y="7314"/>
                    </a:lnTo>
                    <a:lnTo>
                      <a:pt x="13657" y="7314"/>
                    </a:lnTo>
                    <a:lnTo>
                      <a:pt x="13543" y="7295"/>
                    </a:lnTo>
                    <a:lnTo>
                      <a:pt x="13333" y="7219"/>
                    </a:lnTo>
                    <a:lnTo>
                      <a:pt x="13067" y="7009"/>
                    </a:lnTo>
                    <a:lnTo>
                      <a:pt x="13047" y="6933"/>
                    </a:lnTo>
                    <a:lnTo>
                      <a:pt x="13181" y="6743"/>
                    </a:lnTo>
                    <a:lnTo>
                      <a:pt x="13257" y="6666"/>
                    </a:lnTo>
                    <a:lnTo>
                      <a:pt x="13448" y="6610"/>
                    </a:lnTo>
                    <a:lnTo>
                      <a:pt x="13505" y="6571"/>
                    </a:lnTo>
                    <a:lnTo>
                      <a:pt x="13581" y="6514"/>
                    </a:lnTo>
                    <a:lnTo>
                      <a:pt x="13677" y="6343"/>
                    </a:lnTo>
                    <a:lnTo>
                      <a:pt x="13733" y="6133"/>
                    </a:lnTo>
                    <a:lnTo>
                      <a:pt x="13677" y="6038"/>
                    </a:lnTo>
                    <a:lnTo>
                      <a:pt x="13581" y="5981"/>
                    </a:lnTo>
                    <a:lnTo>
                      <a:pt x="13505" y="5828"/>
                    </a:lnTo>
                    <a:lnTo>
                      <a:pt x="13505" y="5638"/>
                    </a:lnTo>
                    <a:lnTo>
                      <a:pt x="13143" y="5276"/>
                    </a:lnTo>
                    <a:lnTo>
                      <a:pt x="12819" y="5295"/>
                    </a:lnTo>
                    <a:lnTo>
                      <a:pt x="12534" y="5295"/>
                    </a:lnTo>
                    <a:lnTo>
                      <a:pt x="12495" y="5219"/>
                    </a:lnTo>
                    <a:lnTo>
                      <a:pt x="12438" y="5105"/>
                    </a:lnTo>
                    <a:lnTo>
                      <a:pt x="12400" y="5010"/>
                    </a:lnTo>
                    <a:lnTo>
                      <a:pt x="12324" y="4914"/>
                    </a:lnTo>
                    <a:lnTo>
                      <a:pt x="12248" y="4838"/>
                    </a:lnTo>
                    <a:lnTo>
                      <a:pt x="12248" y="4724"/>
                    </a:lnTo>
                    <a:lnTo>
                      <a:pt x="12229" y="4571"/>
                    </a:lnTo>
                    <a:lnTo>
                      <a:pt x="12153" y="4324"/>
                    </a:lnTo>
                    <a:lnTo>
                      <a:pt x="12076" y="3657"/>
                    </a:lnTo>
                    <a:lnTo>
                      <a:pt x="12095" y="3562"/>
                    </a:lnTo>
                    <a:lnTo>
                      <a:pt x="12172" y="3542"/>
                    </a:lnTo>
                    <a:lnTo>
                      <a:pt x="12514" y="3657"/>
                    </a:lnTo>
                    <a:lnTo>
                      <a:pt x="12629" y="3638"/>
                    </a:lnTo>
                    <a:lnTo>
                      <a:pt x="12724" y="3600"/>
                    </a:lnTo>
                    <a:lnTo>
                      <a:pt x="12800" y="3581"/>
                    </a:lnTo>
                    <a:lnTo>
                      <a:pt x="12895" y="3638"/>
                    </a:lnTo>
                    <a:lnTo>
                      <a:pt x="12915" y="3733"/>
                    </a:lnTo>
                    <a:lnTo>
                      <a:pt x="12933" y="3886"/>
                    </a:lnTo>
                    <a:lnTo>
                      <a:pt x="12933" y="4038"/>
                    </a:lnTo>
                    <a:lnTo>
                      <a:pt x="12895" y="4133"/>
                    </a:lnTo>
                    <a:lnTo>
                      <a:pt x="12895" y="4324"/>
                    </a:lnTo>
                    <a:lnTo>
                      <a:pt x="13086" y="4476"/>
                    </a:lnTo>
                    <a:lnTo>
                      <a:pt x="13333" y="4590"/>
                    </a:lnTo>
                    <a:lnTo>
                      <a:pt x="13486" y="4590"/>
                    </a:lnTo>
                    <a:lnTo>
                      <a:pt x="13352" y="4476"/>
                    </a:lnTo>
                    <a:lnTo>
                      <a:pt x="12991" y="4209"/>
                    </a:lnTo>
                    <a:lnTo>
                      <a:pt x="13105" y="3923"/>
                    </a:lnTo>
                    <a:lnTo>
                      <a:pt x="13143" y="3752"/>
                    </a:lnTo>
                    <a:lnTo>
                      <a:pt x="13105" y="3638"/>
                    </a:lnTo>
                    <a:lnTo>
                      <a:pt x="13047" y="3524"/>
                    </a:lnTo>
                    <a:lnTo>
                      <a:pt x="13047" y="3447"/>
                    </a:lnTo>
                    <a:lnTo>
                      <a:pt x="13029" y="3352"/>
                    </a:lnTo>
                    <a:lnTo>
                      <a:pt x="13067" y="3200"/>
                    </a:lnTo>
                    <a:lnTo>
                      <a:pt x="13124" y="3066"/>
                    </a:lnTo>
                    <a:lnTo>
                      <a:pt x="13086" y="3009"/>
                    </a:lnTo>
                    <a:lnTo>
                      <a:pt x="13029" y="3009"/>
                    </a:lnTo>
                    <a:lnTo>
                      <a:pt x="12933" y="3085"/>
                    </a:lnTo>
                    <a:close/>
                    <a:moveTo>
                      <a:pt x="15753" y="5295"/>
                    </a:moveTo>
                    <a:lnTo>
                      <a:pt x="15810" y="5066"/>
                    </a:lnTo>
                    <a:lnTo>
                      <a:pt x="15810" y="4876"/>
                    </a:lnTo>
                    <a:lnTo>
                      <a:pt x="15734" y="4685"/>
                    </a:lnTo>
                    <a:lnTo>
                      <a:pt x="15695" y="4438"/>
                    </a:lnTo>
                    <a:lnTo>
                      <a:pt x="15581" y="4248"/>
                    </a:lnTo>
                    <a:lnTo>
                      <a:pt x="15353" y="4228"/>
                    </a:lnTo>
                    <a:lnTo>
                      <a:pt x="15162" y="4285"/>
                    </a:lnTo>
                    <a:lnTo>
                      <a:pt x="15048" y="4419"/>
                    </a:lnTo>
                    <a:lnTo>
                      <a:pt x="14952" y="4609"/>
                    </a:lnTo>
                    <a:lnTo>
                      <a:pt x="14800" y="4781"/>
                    </a:lnTo>
                    <a:lnTo>
                      <a:pt x="14515" y="4819"/>
                    </a:lnTo>
                    <a:lnTo>
                      <a:pt x="14495" y="4933"/>
                    </a:lnTo>
                    <a:lnTo>
                      <a:pt x="14476" y="5086"/>
                    </a:lnTo>
                    <a:lnTo>
                      <a:pt x="14343" y="5162"/>
                    </a:lnTo>
                    <a:lnTo>
                      <a:pt x="14190" y="5219"/>
                    </a:lnTo>
                    <a:lnTo>
                      <a:pt x="14000" y="5086"/>
                    </a:lnTo>
                    <a:lnTo>
                      <a:pt x="13809" y="5066"/>
                    </a:lnTo>
                    <a:lnTo>
                      <a:pt x="13714" y="5276"/>
                    </a:lnTo>
                    <a:lnTo>
                      <a:pt x="13867" y="5467"/>
                    </a:lnTo>
                    <a:lnTo>
                      <a:pt x="14000" y="5638"/>
                    </a:lnTo>
                    <a:lnTo>
                      <a:pt x="14019" y="5867"/>
                    </a:lnTo>
                    <a:lnTo>
                      <a:pt x="14153" y="5943"/>
                    </a:lnTo>
                    <a:lnTo>
                      <a:pt x="14343" y="6000"/>
                    </a:lnTo>
                    <a:lnTo>
                      <a:pt x="14515" y="6248"/>
                    </a:lnTo>
                    <a:lnTo>
                      <a:pt x="14781" y="6248"/>
                    </a:lnTo>
                    <a:lnTo>
                      <a:pt x="14914" y="6229"/>
                    </a:lnTo>
                    <a:lnTo>
                      <a:pt x="15010" y="6171"/>
                    </a:lnTo>
                    <a:lnTo>
                      <a:pt x="15181" y="6133"/>
                    </a:lnTo>
                    <a:lnTo>
                      <a:pt x="15333" y="6095"/>
                    </a:lnTo>
                    <a:lnTo>
                      <a:pt x="15409" y="6248"/>
                    </a:lnTo>
                    <a:lnTo>
                      <a:pt x="15581" y="6171"/>
                    </a:lnTo>
                    <a:lnTo>
                      <a:pt x="15772" y="6114"/>
                    </a:lnTo>
                    <a:lnTo>
                      <a:pt x="15924" y="6019"/>
                    </a:lnTo>
                    <a:lnTo>
                      <a:pt x="15981" y="5924"/>
                    </a:lnTo>
                    <a:lnTo>
                      <a:pt x="16095" y="5772"/>
                    </a:lnTo>
                    <a:lnTo>
                      <a:pt x="16039" y="5714"/>
                    </a:lnTo>
                    <a:lnTo>
                      <a:pt x="16039" y="5581"/>
                    </a:lnTo>
                    <a:lnTo>
                      <a:pt x="16134" y="5505"/>
                    </a:lnTo>
                    <a:lnTo>
                      <a:pt x="16229" y="5467"/>
                    </a:lnTo>
                    <a:lnTo>
                      <a:pt x="16248" y="5352"/>
                    </a:lnTo>
                    <a:lnTo>
                      <a:pt x="16191" y="5238"/>
                    </a:lnTo>
                    <a:lnTo>
                      <a:pt x="16076" y="5238"/>
                    </a:lnTo>
                    <a:lnTo>
                      <a:pt x="15924" y="5276"/>
                    </a:lnTo>
                    <a:lnTo>
                      <a:pt x="15753" y="5295"/>
                    </a:lnTo>
                    <a:close/>
                    <a:moveTo>
                      <a:pt x="10590" y="3276"/>
                    </a:moveTo>
                    <a:lnTo>
                      <a:pt x="10705" y="3276"/>
                    </a:lnTo>
                    <a:lnTo>
                      <a:pt x="10819" y="3295"/>
                    </a:lnTo>
                    <a:lnTo>
                      <a:pt x="10876" y="3371"/>
                    </a:lnTo>
                    <a:lnTo>
                      <a:pt x="10838" y="3505"/>
                    </a:lnTo>
                    <a:lnTo>
                      <a:pt x="10724" y="3600"/>
                    </a:lnTo>
                    <a:lnTo>
                      <a:pt x="10590" y="3619"/>
                    </a:lnTo>
                    <a:lnTo>
                      <a:pt x="10324" y="3562"/>
                    </a:lnTo>
                    <a:lnTo>
                      <a:pt x="10267" y="3581"/>
                    </a:lnTo>
                    <a:lnTo>
                      <a:pt x="10209" y="3619"/>
                    </a:lnTo>
                    <a:lnTo>
                      <a:pt x="10133" y="3619"/>
                    </a:lnTo>
                    <a:lnTo>
                      <a:pt x="10114" y="3524"/>
                    </a:lnTo>
                    <a:lnTo>
                      <a:pt x="10133" y="3505"/>
                    </a:lnTo>
                    <a:lnTo>
                      <a:pt x="10209" y="3295"/>
                    </a:lnTo>
                    <a:lnTo>
                      <a:pt x="10286" y="3219"/>
                    </a:lnTo>
                    <a:lnTo>
                      <a:pt x="10362" y="3181"/>
                    </a:lnTo>
                    <a:lnTo>
                      <a:pt x="10476" y="3219"/>
                    </a:lnTo>
                    <a:lnTo>
                      <a:pt x="10590" y="3276"/>
                    </a:lnTo>
                    <a:close/>
                    <a:moveTo>
                      <a:pt x="10971" y="4133"/>
                    </a:moveTo>
                    <a:lnTo>
                      <a:pt x="11048" y="4209"/>
                    </a:lnTo>
                    <a:lnTo>
                      <a:pt x="11105" y="4267"/>
                    </a:lnTo>
                    <a:lnTo>
                      <a:pt x="11124" y="4343"/>
                    </a:lnTo>
                    <a:lnTo>
                      <a:pt x="11048" y="4438"/>
                    </a:lnTo>
                    <a:lnTo>
                      <a:pt x="10934" y="4438"/>
                    </a:lnTo>
                    <a:lnTo>
                      <a:pt x="10495" y="4114"/>
                    </a:lnTo>
                    <a:lnTo>
                      <a:pt x="10553" y="4057"/>
                    </a:lnTo>
                    <a:lnTo>
                      <a:pt x="10590" y="4000"/>
                    </a:lnTo>
                    <a:lnTo>
                      <a:pt x="10609" y="3847"/>
                    </a:lnTo>
                    <a:lnTo>
                      <a:pt x="10648" y="3809"/>
                    </a:lnTo>
                    <a:lnTo>
                      <a:pt x="10667" y="3771"/>
                    </a:lnTo>
                    <a:lnTo>
                      <a:pt x="10705" y="3733"/>
                    </a:lnTo>
                    <a:lnTo>
                      <a:pt x="10743" y="3733"/>
                    </a:lnTo>
                    <a:lnTo>
                      <a:pt x="10762" y="3733"/>
                    </a:lnTo>
                    <a:lnTo>
                      <a:pt x="10781" y="3771"/>
                    </a:lnTo>
                    <a:lnTo>
                      <a:pt x="10781" y="3791"/>
                    </a:lnTo>
                    <a:lnTo>
                      <a:pt x="10800" y="3943"/>
                    </a:lnTo>
                    <a:lnTo>
                      <a:pt x="10819" y="3962"/>
                    </a:lnTo>
                    <a:lnTo>
                      <a:pt x="10838" y="4019"/>
                    </a:lnTo>
                    <a:lnTo>
                      <a:pt x="10895" y="4057"/>
                    </a:lnTo>
                    <a:lnTo>
                      <a:pt x="10971" y="4133"/>
                    </a:lnTo>
                    <a:close/>
                    <a:moveTo>
                      <a:pt x="11924" y="4914"/>
                    </a:moveTo>
                    <a:lnTo>
                      <a:pt x="11867" y="4933"/>
                    </a:lnTo>
                    <a:lnTo>
                      <a:pt x="11828" y="4914"/>
                    </a:lnTo>
                    <a:lnTo>
                      <a:pt x="11772" y="4838"/>
                    </a:lnTo>
                    <a:lnTo>
                      <a:pt x="11714" y="4800"/>
                    </a:lnTo>
                    <a:lnTo>
                      <a:pt x="11695" y="4819"/>
                    </a:lnTo>
                    <a:lnTo>
                      <a:pt x="11657" y="4838"/>
                    </a:lnTo>
                    <a:lnTo>
                      <a:pt x="11638" y="4857"/>
                    </a:lnTo>
                    <a:lnTo>
                      <a:pt x="11315" y="4876"/>
                    </a:lnTo>
                    <a:lnTo>
                      <a:pt x="11181" y="4819"/>
                    </a:lnTo>
                    <a:lnTo>
                      <a:pt x="11048" y="4648"/>
                    </a:lnTo>
                    <a:lnTo>
                      <a:pt x="11257" y="4590"/>
                    </a:lnTo>
                    <a:lnTo>
                      <a:pt x="11295" y="4571"/>
                    </a:lnTo>
                    <a:lnTo>
                      <a:pt x="11352" y="4476"/>
                    </a:lnTo>
                    <a:lnTo>
                      <a:pt x="11333" y="4438"/>
                    </a:lnTo>
                    <a:lnTo>
                      <a:pt x="11315" y="4419"/>
                    </a:lnTo>
                    <a:lnTo>
                      <a:pt x="11276" y="4381"/>
                    </a:lnTo>
                    <a:lnTo>
                      <a:pt x="11048" y="3943"/>
                    </a:lnTo>
                    <a:lnTo>
                      <a:pt x="11029" y="3886"/>
                    </a:lnTo>
                    <a:lnTo>
                      <a:pt x="11066" y="3791"/>
                    </a:lnTo>
                    <a:lnTo>
                      <a:pt x="11048" y="3428"/>
                    </a:lnTo>
                    <a:lnTo>
                      <a:pt x="11086" y="3333"/>
                    </a:lnTo>
                    <a:lnTo>
                      <a:pt x="11143" y="3314"/>
                    </a:lnTo>
                    <a:lnTo>
                      <a:pt x="11295" y="3143"/>
                    </a:lnTo>
                    <a:lnTo>
                      <a:pt x="11410" y="3105"/>
                    </a:lnTo>
                    <a:lnTo>
                      <a:pt x="11505" y="3181"/>
                    </a:lnTo>
                    <a:lnTo>
                      <a:pt x="11600" y="3295"/>
                    </a:lnTo>
                    <a:lnTo>
                      <a:pt x="11695" y="3390"/>
                    </a:lnTo>
                    <a:lnTo>
                      <a:pt x="11905" y="3486"/>
                    </a:lnTo>
                    <a:lnTo>
                      <a:pt x="11981" y="3562"/>
                    </a:lnTo>
                    <a:lnTo>
                      <a:pt x="12000" y="3695"/>
                    </a:lnTo>
                    <a:lnTo>
                      <a:pt x="12000" y="3752"/>
                    </a:lnTo>
                    <a:lnTo>
                      <a:pt x="11962" y="3867"/>
                    </a:lnTo>
                    <a:lnTo>
                      <a:pt x="11962" y="3905"/>
                    </a:lnTo>
                    <a:lnTo>
                      <a:pt x="11981" y="3962"/>
                    </a:lnTo>
                    <a:lnTo>
                      <a:pt x="12038" y="4076"/>
                    </a:lnTo>
                    <a:lnTo>
                      <a:pt x="12038" y="4133"/>
                    </a:lnTo>
                    <a:lnTo>
                      <a:pt x="12076" y="4419"/>
                    </a:lnTo>
                    <a:lnTo>
                      <a:pt x="12038" y="4495"/>
                    </a:lnTo>
                    <a:lnTo>
                      <a:pt x="12076" y="4533"/>
                    </a:lnTo>
                    <a:lnTo>
                      <a:pt x="12114" y="4609"/>
                    </a:lnTo>
                    <a:lnTo>
                      <a:pt x="12133" y="4648"/>
                    </a:lnTo>
                    <a:lnTo>
                      <a:pt x="12057" y="4705"/>
                    </a:lnTo>
                    <a:lnTo>
                      <a:pt x="11981" y="4857"/>
                    </a:lnTo>
                    <a:lnTo>
                      <a:pt x="11924" y="4914"/>
                    </a:lnTo>
                    <a:close/>
                    <a:moveTo>
                      <a:pt x="761" y="1866"/>
                    </a:moveTo>
                    <a:lnTo>
                      <a:pt x="819" y="1942"/>
                    </a:lnTo>
                    <a:lnTo>
                      <a:pt x="819" y="2076"/>
                    </a:lnTo>
                    <a:lnTo>
                      <a:pt x="724" y="2133"/>
                    </a:lnTo>
                    <a:lnTo>
                      <a:pt x="610" y="2057"/>
                    </a:lnTo>
                    <a:lnTo>
                      <a:pt x="439" y="2076"/>
                    </a:lnTo>
                    <a:lnTo>
                      <a:pt x="420" y="2095"/>
                    </a:lnTo>
                    <a:lnTo>
                      <a:pt x="420" y="2171"/>
                    </a:lnTo>
                    <a:lnTo>
                      <a:pt x="477" y="2209"/>
                    </a:lnTo>
                    <a:lnTo>
                      <a:pt x="553" y="2209"/>
                    </a:lnTo>
                    <a:lnTo>
                      <a:pt x="591" y="2247"/>
                    </a:lnTo>
                    <a:lnTo>
                      <a:pt x="458" y="2343"/>
                    </a:lnTo>
                    <a:lnTo>
                      <a:pt x="191" y="2304"/>
                    </a:lnTo>
                    <a:lnTo>
                      <a:pt x="0" y="2152"/>
                    </a:lnTo>
                    <a:lnTo>
                      <a:pt x="77" y="1866"/>
                    </a:lnTo>
                    <a:lnTo>
                      <a:pt x="229" y="1924"/>
                    </a:lnTo>
                    <a:lnTo>
                      <a:pt x="572" y="1810"/>
                    </a:lnTo>
                    <a:lnTo>
                      <a:pt x="761" y="1866"/>
                    </a:lnTo>
                    <a:close/>
                    <a:moveTo>
                      <a:pt x="9352" y="7848"/>
                    </a:moveTo>
                    <a:lnTo>
                      <a:pt x="9314" y="7867"/>
                    </a:lnTo>
                    <a:lnTo>
                      <a:pt x="9276" y="7867"/>
                    </a:lnTo>
                    <a:lnTo>
                      <a:pt x="9295" y="7829"/>
                    </a:lnTo>
                    <a:lnTo>
                      <a:pt x="9314" y="7695"/>
                    </a:lnTo>
                    <a:lnTo>
                      <a:pt x="9333" y="7600"/>
                    </a:lnTo>
                    <a:lnTo>
                      <a:pt x="9390" y="7524"/>
                    </a:lnTo>
                    <a:lnTo>
                      <a:pt x="9429" y="7562"/>
                    </a:lnTo>
                    <a:lnTo>
                      <a:pt x="9486" y="7638"/>
                    </a:lnTo>
                    <a:lnTo>
                      <a:pt x="9524" y="7676"/>
                    </a:lnTo>
                    <a:lnTo>
                      <a:pt x="9676" y="7753"/>
                    </a:lnTo>
                    <a:lnTo>
                      <a:pt x="9733" y="7809"/>
                    </a:lnTo>
                    <a:lnTo>
                      <a:pt x="9695" y="7867"/>
                    </a:lnTo>
                    <a:lnTo>
                      <a:pt x="9619" y="7943"/>
                    </a:lnTo>
                    <a:lnTo>
                      <a:pt x="9562" y="7962"/>
                    </a:lnTo>
                    <a:lnTo>
                      <a:pt x="9486" y="7981"/>
                    </a:lnTo>
                    <a:lnTo>
                      <a:pt x="9429" y="7943"/>
                    </a:lnTo>
                    <a:lnTo>
                      <a:pt x="9390" y="7885"/>
                    </a:lnTo>
                    <a:lnTo>
                      <a:pt x="9371" y="7829"/>
                    </a:lnTo>
                    <a:lnTo>
                      <a:pt x="9352" y="7848"/>
                    </a:lnTo>
                    <a:close/>
                    <a:moveTo>
                      <a:pt x="11772" y="7448"/>
                    </a:moveTo>
                    <a:lnTo>
                      <a:pt x="11828" y="7486"/>
                    </a:lnTo>
                    <a:lnTo>
                      <a:pt x="11867" y="7581"/>
                    </a:lnTo>
                    <a:lnTo>
                      <a:pt x="11828" y="7619"/>
                    </a:lnTo>
                    <a:lnTo>
                      <a:pt x="11772" y="7638"/>
                    </a:lnTo>
                    <a:lnTo>
                      <a:pt x="11733" y="7676"/>
                    </a:lnTo>
                    <a:lnTo>
                      <a:pt x="11733" y="7733"/>
                    </a:lnTo>
                    <a:lnTo>
                      <a:pt x="11676" y="7790"/>
                    </a:lnTo>
                    <a:lnTo>
                      <a:pt x="11619" y="7809"/>
                    </a:lnTo>
                    <a:lnTo>
                      <a:pt x="11562" y="7771"/>
                    </a:lnTo>
                    <a:lnTo>
                      <a:pt x="11505" y="7790"/>
                    </a:lnTo>
                    <a:lnTo>
                      <a:pt x="11467" y="7753"/>
                    </a:lnTo>
                    <a:lnTo>
                      <a:pt x="11447" y="7657"/>
                    </a:lnTo>
                    <a:lnTo>
                      <a:pt x="11467" y="7562"/>
                    </a:lnTo>
                    <a:lnTo>
                      <a:pt x="11524" y="7486"/>
                    </a:lnTo>
                    <a:lnTo>
                      <a:pt x="11638" y="7428"/>
                    </a:lnTo>
                    <a:lnTo>
                      <a:pt x="11772" y="7448"/>
                    </a:lnTo>
                    <a:close/>
                    <a:moveTo>
                      <a:pt x="12590" y="7619"/>
                    </a:moveTo>
                    <a:lnTo>
                      <a:pt x="12610" y="7657"/>
                    </a:lnTo>
                    <a:lnTo>
                      <a:pt x="12629" y="7733"/>
                    </a:lnTo>
                    <a:lnTo>
                      <a:pt x="12590" y="7809"/>
                    </a:lnTo>
                    <a:lnTo>
                      <a:pt x="12267" y="8057"/>
                    </a:lnTo>
                    <a:lnTo>
                      <a:pt x="12114" y="8076"/>
                    </a:lnTo>
                    <a:lnTo>
                      <a:pt x="12114" y="8038"/>
                    </a:lnTo>
                    <a:lnTo>
                      <a:pt x="12190" y="7943"/>
                    </a:lnTo>
                    <a:lnTo>
                      <a:pt x="12209" y="7885"/>
                    </a:lnTo>
                    <a:lnTo>
                      <a:pt x="12172" y="7848"/>
                    </a:lnTo>
                    <a:lnTo>
                      <a:pt x="12248" y="7753"/>
                    </a:lnTo>
                    <a:lnTo>
                      <a:pt x="12248" y="7657"/>
                    </a:lnTo>
                    <a:lnTo>
                      <a:pt x="12229" y="7543"/>
                    </a:lnTo>
                    <a:lnTo>
                      <a:pt x="12172" y="7467"/>
                    </a:lnTo>
                    <a:lnTo>
                      <a:pt x="12133" y="7409"/>
                    </a:lnTo>
                    <a:lnTo>
                      <a:pt x="12153" y="7390"/>
                    </a:lnTo>
                    <a:lnTo>
                      <a:pt x="12248" y="7448"/>
                    </a:lnTo>
                    <a:lnTo>
                      <a:pt x="12343" y="7372"/>
                    </a:lnTo>
                    <a:lnTo>
                      <a:pt x="12362" y="7372"/>
                    </a:lnTo>
                    <a:lnTo>
                      <a:pt x="12343" y="7448"/>
                    </a:lnTo>
                    <a:lnTo>
                      <a:pt x="12362" y="7504"/>
                    </a:lnTo>
                    <a:lnTo>
                      <a:pt x="12438" y="7543"/>
                    </a:lnTo>
                    <a:lnTo>
                      <a:pt x="12553" y="7600"/>
                    </a:lnTo>
                    <a:lnTo>
                      <a:pt x="12590" y="7619"/>
                    </a:lnTo>
                    <a:close/>
                    <a:moveTo>
                      <a:pt x="6762" y="4267"/>
                    </a:moveTo>
                    <a:lnTo>
                      <a:pt x="6838" y="4267"/>
                    </a:lnTo>
                    <a:lnTo>
                      <a:pt x="6876" y="4324"/>
                    </a:lnTo>
                    <a:lnTo>
                      <a:pt x="6857" y="4400"/>
                    </a:lnTo>
                    <a:lnTo>
                      <a:pt x="6800" y="4457"/>
                    </a:lnTo>
                    <a:lnTo>
                      <a:pt x="6762" y="4476"/>
                    </a:lnTo>
                    <a:lnTo>
                      <a:pt x="6743" y="4438"/>
                    </a:lnTo>
                    <a:lnTo>
                      <a:pt x="6705" y="4343"/>
                    </a:lnTo>
                    <a:lnTo>
                      <a:pt x="6723" y="4267"/>
                    </a:lnTo>
                    <a:lnTo>
                      <a:pt x="6762" y="4267"/>
                    </a:lnTo>
                    <a:close/>
                    <a:moveTo>
                      <a:pt x="647" y="2933"/>
                    </a:moveTo>
                    <a:lnTo>
                      <a:pt x="704" y="2952"/>
                    </a:lnTo>
                    <a:lnTo>
                      <a:pt x="704" y="3009"/>
                    </a:lnTo>
                    <a:lnTo>
                      <a:pt x="685" y="3085"/>
                    </a:lnTo>
                    <a:lnTo>
                      <a:pt x="666" y="3161"/>
                    </a:lnTo>
                    <a:lnTo>
                      <a:pt x="647" y="3238"/>
                    </a:lnTo>
                    <a:lnTo>
                      <a:pt x="591" y="3257"/>
                    </a:lnTo>
                    <a:lnTo>
                      <a:pt x="534" y="3257"/>
                    </a:lnTo>
                    <a:lnTo>
                      <a:pt x="496" y="3257"/>
                    </a:lnTo>
                    <a:lnTo>
                      <a:pt x="477" y="3295"/>
                    </a:lnTo>
                    <a:lnTo>
                      <a:pt x="458" y="3314"/>
                    </a:lnTo>
                    <a:lnTo>
                      <a:pt x="458" y="3276"/>
                    </a:lnTo>
                    <a:lnTo>
                      <a:pt x="439" y="3238"/>
                    </a:lnTo>
                    <a:lnTo>
                      <a:pt x="381" y="3161"/>
                    </a:lnTo>
                    <a:lnTo>
                      <a:pt x="400" y="3105"/>
                    </a:lnTo>
                    <a:lnTo>
                      <a:pt x="515" y="3029"/>
                    </a:lnTo>
                    <a:lnTo>
                      <a:pt x="572" y="2952"/>
                    </a:lnTo>
                    <a:lnTo>
                      <a:pt x="610" y="2933"/>
                    </a:lnTo>
                    <a:lnTo>
                      <a:pt x="647" y="2933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391" name="Freeform 30">
                <a:extLst>
                  <a:ext uri="{FF2B5EF4-FFF2-40B4-BE49-F238E27FC236}">
                    <a16:creationId xmlns:a16="http://schemas.microsoft.com/office/drawing/2014/main" id="{1C44E07E-1005-3D45-8878-11B4A2637E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35563" y="5116513"/>
                <a:ext cx="3373437" cy="3030537"/>
              </a:xfrm>
              <a:custGeom>
                <a:avLst/>
                <a:gdLst>
                  <a:gd name="T0" fmla="*/ 2147483646 w 9372"/>
                  <a:gd name="T1" fmla="*/ 2147483646 h 8420"/>
                  <a:gd name="T2" fmla="*/ 2147483646 w 9372"/>
                  <a:gd name="T3" fmla="*/ 2147483646 h 8420"/>
                  <a:gd name="T4" fmla="*/ 2147483646 w 9372"/>
                  <a:gd name="T5" fmla="*/ 2147483646 h 8420"/>
                  <a:gd name="T6" fmla="*/ 2147483646 w 9372"/>
                  <a:gd name="T7" fmla="*/ 2147483646 h 8420"/>
                  <a:gd name="T8" fmla="*/ 2147483646 w 9372"/>
                  <a:gd name="T9" fmla="*/ 2147483646 h 8420"/>
                  <a:gd name="T10" fmla="*/ 2147483646 w 9372"/>
                  <a:gd name="T11" fmla="*/ 2147483646 h 8420"/>
                  <a:gd name="T12" fmla="*/ 2147483646 w 9372"/>
                  <a:gd name="T13" fmla="*/ 2147483646 h 8420"/>
                  <a:gd name="T14" fmla="*/ 2147483646 w 9372"/>
                  <a:gd name="T15" fmla="*/ 2147483646 h 8420"/>
                  <a:gd name="T16" fmla="*/ 2147483646 w 9372"/>
                  <a:gd name="T17" fmla="*/ 2147483646 h 8420"/>
                  <a:gd name="T18" fmla="*/ 2147483646 w 9372"/>
                  <a:gd name="T19" fmla="*/ 2147483646 h 8420"/>
                  <a:gd name="T20" fmla="*/ 2147483646 w 9372"/>
                  <a:gd name="T21" fmla="*/ 2147483646 h 8420"/>
                  <a:gd name="T22" fmla="*/ 2147483646 w 9372"/>
                  <a:gd name="T23" fmla="*/ 2147483646 h 8420"/>
                  <a:gd name="T24" fmla="*/ 2147483646 w 9372"/>
                  <a:gd name="T25" fmla="*/ 2147483646 h 8420"/>
                  <a:gd name="T26" fmla="*/ 2147483646 w 9372"/>
                  <a:gd name="T27" fmla="*/ 2147483646 h 8420"/>
                  <a:gd name="T28" fmla="*/ 2147483646 w 9372"/>
                  <a:gd name="T29" fmla="*/ 2147483646 h 8420"/>
                  <a:gd name="T30" fmla="*/ 2147483646 w 9372"/>
                  <a:gd name="T31" fmla="*/ 2147483646 h 8420"/>
                  <a:gd name="T32" fmla="*/ 2147483646 w 9372"/>
                  <a:gd name="T33" fmla="*/ 2147483646 h 8420"/>
                  <a:gd name="T34" fmla="*/ 2147483646 w 9372"/>
                  <a:gd name="T35" fmla="*/ 2147483646 h 8420"/>
                  <a:gd name="T36" fmla="*/ 2147483646 w 9372"/>
                  <a:gd name="T37" fmla="*/ 2147483646 h 8420"/>
                  <a:gd name="T38" fmla="*/ 2147483646 w 9372"/>
                  <a:gd name="T39" fmla="*/ 2147483646 h 8420"/>
                  <a:gd name="T40" fmla="*/ 2147483646 w 9372"/>
                  <a:gd name="T41" fmla="*/ 2147483646 h 8420"/>
                  <a:gd name="T42" fmla="*/ 2147483646 w 9372"/>
                  <a:gd name="T43" fmla="*/ 2147483646 h 8420"/>
                  <a:gd name="T44" fmla="*/ 2147483646 w 9372"/>
                  <a:gd name="T45" fmla="*/ 2147483646 h 8420"/>
                  <a:gd name="T46" fmla="*/ 2147483646 w 9372"/>
                  <a:gd name="T47" fmla="*/ 2147483646 h 8420"/>
                  <a:gd name="T48" fmla="*/ 2147483646 w 9372"/>
                  <a:gd name="T49" fmla="*/ 2147483646 h 8420"/>
                  <a:gd name="T50" fmla="*/ 2147483646 w 9372"/>
                  <a:gd name="T51" fmla="*/ 2147483646 h 8420"/>
                  <a:gd name="T52" fmla="*/ 2147483646 w 9372"/>
                  <a:gd name="T53" fmla="*/ 2147483646 h 8420"/>
                  <a:gd name="T54" fmla="*/ 2147483646 w 9372"/>
                  <a:gd name="T55" fmla="*/ 2147483646 h 8420"/>
                  <a:gd name="T56" fmla="*/ 2147483646 w 9372"/>
                  <a:gd name="T57" fmla="*/ 2147483646 h 8420"/>
                  <a:gd name="T58" fmla="*/ 2147483646 w 9372"/>
                  <a:gd name="T59" fmla="*/ 2147483646 h 8420"/>
                  <a:gd name="T60" fmla="*/ 2147483646 w 9372"/>
                  <a:gd name="T61" fmla="*/ 2147483646 h 8420"/>
                  <a:gd name="T62" fmla="*/ 2147483646 w 9372"/>
                  <a:gd name="T63" fmla="*/ 2147483646 h 8420"/>
                  <a:gd name="T64" fmla="*/ 2147483646 w 9372"/>
                  <a:gd name="T65" fmla="*/ 2147483646 h 8420"/>
                  <a:gd name="T66" fmla="*/ 2147483646 w 9372"/>
                  <a:gd name="T67" fmla="*/ 2147483646 h 8420"/>
                  <a:gd name="T68" fmla="*/ 2147483646 w 9372"/>
                  <a:gd name="T69" fmla="*/ 2147483646 h 8420"/>
                  <a:gd name="T70" fmla="*/ 2147483646 w 9372"/>
                  <a:gd name="T71" fmla="*/ 2147483646 h 8420"/>
                  <a:gd name="T72" fmla="*/ 2147483646 w 9372"/>
                  <a:gd name="T73" fmla="*/ 2147483646 h 8420"/>
                  <a:gd name="T74" fmla="*/ 2147483646 w 9372"/>
                  <a:gd name="T75" fmla="*/ 2147483646 h 8420"/>
                  <a:gd name="T76" fmla="*/ 2147483646 w 9372"/>
                  <a:gd name="T77" fmla="*/ 2147483646 h 8420"/>
                  <a:gd name="T78" fmla="*/ 2147483646 w 9372"/>
                  <a:gd name="T79" fmla="*/ 2147483646 h 8420"/>
                  <a:gd name="T80" fmla="*/ 2147483646 w 9372"/>
                  <a:gd name="T81" fmla="*/ 2147483646 h 8420"/>
                  <a:gd name="T82" fmla="*/ 2147483646 w 9372"/>
                  <a:gd name="T83" fmla="*/ 2147483646 h 8420"/>
                  <a:gd name="T84" fmla="*/ 2147483646 w 9372"/>
                  <a:gd name="T85" fmla="*/ 2147483646 h 8420"/>
                  <a:gd name="T86" fmla="*/ 2147483646 w 9372"/>
                  <a:gd name="T87" fmla="*/ 2147483646 h 8420"/>
                  <a:gd name="T88" fmla="*/ 2147483646 w 9372"/>
                  <a:gd name="T89" fmla="*/ 2147483646 h 8420"/>
                  <a:gd name="T90" fmla="*/ 2147483646 w 9372"/>
                  <a:gd name="T91" fmla="*/ 2147483646 h 8420"/>
                  <a:gd name="T92" fmla="*/ 2147483646 w 9372"/>
                  <a:gd name="T93" fmla="*/ 2147483646 h 8420"/>
                  <a:gd name="T94" fmla="*/ 2147483646 w 9372"/>
                  <a:gd name="T95" fmla="*/ 2147483646 h 8420"/>
                  <a:gd name="T96" fmla="*/ 2147483646 w 9372"/>
                  <a:gd name="T97" fmla="*/ 2147483646 h 8420"/>
                  <a:gd name="T98" fmla="*/ 2147483646 w 9372"/>
                  <a:gd name="T99" fmla="*/ 2147483646 h 8420"/>
                  <a:gd name="T100" fmla="*/ 2147483646 w 9372"/>
                  <a:gd name="T101" fmla="*/ 2147483646 h 8420"/>
                  <a:gd name="T102" fmla="*/ 2147483646 w 9372"/>
                  <a:gd name="T103" fmla="*/ 2147483646 h 8420"/>
                  <a:gd name="T104" fmla="*/ 2147483646 w 9372"/>
                  <a:gd name="T105" fmla="*/ 2147483646 h 8420"/>
                  <a:gd name="T106" fmla="*/ 2147483646 w 9372"/>
                  <a:gd name="T107" fmla="*/ 2147483646 h 8420"/>
                  <a:gd name="T108" fmla="*/ 2147483646 w 9372"/>
                  <a:gd name="T109" fmla="*/ 2147483646 h 8420"/>
                  <a:gd name="T110" fmla="*/ 2147483646 w 9372"/>
                  <a:gd name="T111" fmla="*/ 2147483646 h 8420"/>
                  <a:gd name="T112" fmla="*/ 2147483646 w 9372"/>
                  <a:gd name="T113" fmla="*/ 2147483646 h 8420"/>
                  <a:gd name="T114" fmla="*/ 2147483646 w 9372"/>
                  <a:gd name="T115" fmla="*/ 2147483646 h 8420"/>
                  <a:gd name="T116" fmla="*/ 2147483646 w 9372"/>
                  <a:gd name="T117" fmla="*/ 2147483646 h 8420"/>
                  <a:gd name="T118" fmla="*/ 2147483646 w 9372"/>
                  <a:gd name="T119" fmla="*/ 2147483646 h 8420"/>
                  <a:gd name="T120" fmla="*/ 2147483646 w 9372"/>
                  <a:gd name="T121" fmla="*/ 2147483646 h 8420"/>
                  <a:gd name="T122" fmla="*/ 2147483646 w 9372"/>
                  <a:gd name="T123" fmla="*/ 2147483646 h 8420"/>
                  <a:gd name="T124" fmla="*/ 2147483646 w 9372"/>
                  <a:gd name="T125" fmla="*/ 2147483646 h 842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9372" h="8420">
                    <a:moveTo>
                      <a:pt x="1733" y="4686"/>
                    </a:moveTo>
                    <a:lnTo>
                      <a:pt x="1790" y="4838"/>
                    </a:lnTo>
                    <a:lnTo>
                      <a:pt x="1867" y="4972"/>
                    </a:lnTo>
                    <a:lnTo>
                      <a:pt x="1904" y="5086"/>
                    </a:lnTo>
                    <a:lnTo>
                      <a:pt x="1848" y="5067"/>
                    </a:lnTo>
                    <a:lnTo>
                      <a:pt x="1562" y="5067"/>
                    </a:lnTo>
                    <a:lnTo>
                      <a:pt x="1467" y="5067"/>
                    </a:lnTo>
                    <a:lnTo>
                      <a:pt x="1447" y="4933"/>
                    </a:lnTo>
                    <a:lnTo>
                      <a:pt x="1486" y="4895"/>
                    </a:lnTo>
                    <a:lnTo>
                      <a:pt x="1543" y="4857"/>
                    </a:lnTo>
                    <a:lnTo>
                      <a:pt x="1562" y="4781"/>
                    </a:lnTo>
                    <a:lnTo>
                      <a:pt x="1409" y="4876"/>
                    </a:lnTo>
                    <a:lnTo>
                      <a:pt x="1333" y="4857"/>
                    </a:lnTo>
                    <a:lnTo>
                      <a:pt x="1352" y="4724"/>
                    </a:lnTo>
                    <a:lnTo>
                      <a:pt x="1467" y="4572"/>
                    </a:lnTo>
                    <a:lnTo>
                      <a:pt x="1428" y="4533"/>
                    </a:lnTo>
                    <a:lnTo>
                      <a:pt x="1352" y="4628"/>
                    </a:lnTo>
                    <a:lnTo>
                      <a:pt x="1314" y="4552"/>
                    </a:lnTo>
                    <a:lnTo>
                      <a:pt x="1257" y="4591"/>
                    </a:lnTo>
                    <a:lnTo>
                      <a:pt x="1276" y="4400"/>
                    </a:lnTo>
                    <a:lnTo>
                      <a:pt x="1257" y="4115"/>
                    </a:lnTo>
                    <a:lnTo>
                      <a:pt x="1238" y="3943"/>
                    </a:lnTo>
                    <a:lnTo>
                      <a:pt x="1162" y="3734"/>
                    </a:lnTo>
                    <a:lnTo>
                      <a:pt x="1219" y="3657"/>
                    </a:lnTo>
                    <a:lnTo>
                      <a:pt x="1333" y="3543"/>
                    </a:lnTo>
                    <a:lnTo>
                      <a:pt x="1447" y="3505"/>
                    </a:lnTo>
                    <a:lnTo>
                      <a:pt x="1543" y="3638"/>
                    </a:lnTo>
                    <a:lnTo>
                      <a:pt x="1543" y="3695"/>
                    </a:lnTo>
                    <a:lnTo>
                      <a:pt x="1523" y="3752"/>
                    </a:lnTo>
                    <a:lnTo>
                      <a:pt x="1467" y="3790"/>
                    </a:lnTo>
                    <a:lnTo>
                      <a:pt x="1486" y="3848"/>
                    </a:lnTo>
                    <a:lnTo>
                      <a:pt x="1581" y="4076"/>
                    </a:lnTo>
                    <a:lnTo>
                      <a:pt x="1600" y="4152"/>
                    </a:lnTo>
                    <a:lnTo>
                      <a:pt x="1581" y="4229"/>
                    </a:lnTo>
                    <a:lnTo>
                      <a:pt x="1600" y="4286"/>
                    </a:lnTo>
                    <a:lnTo>
                      <a:pt x="1676" y="4324"/>
                    </a:lnTo>
                    <a:lnTo>
                      <a:pt x="1733" y="4419"/>
                    </a:lnTo>
                    <a:lnTo>
                      <a:pt x="1600" y="4419"/>
                    </a:lnTo>
                    <a:lnTo>
                      <a:pt x="1600" y="4476"/>
                    </a:lnTo>
                    <a:lnTo>
                      <a:pt x="1638" y="4476"/>
                    </a:lnTo>
                    <a:lnTo>
                      <a:pt x="1733" y="4533"/>
                    </a:lnTo>
                    <a:lnTo>
                      <a:pt x="1733" y="4572"/>
                    </a:lnTo>
                    <a:lnTo>
                      <a:pt x="1714" y="4610"/>
                    </a:lnTo>
                    <a:lnTo>
                      <a:pt x="1733" y="4686"/>
                    </a:lnTo>
                    <a:close/>
                    <a:moveTo>
                      <a:pt x="4286" y="7905"/>
                    </a:moveTo>
                    <a:lnTo>
                      <a:pt x="4171" y="7943"/>
                    </a:lnTo>
                    <a:lnTo>
                      <a:pt x="4038" y="8019"/>
                    </a:lnTo>
                    <a:lnTo>
                      <a:pt x="3924" y="8133"/>
                    </a:lnTo>
                    <a:lnTo>
                      <a:pt x="3809" y="8191"/>
                    </a:lnTo>
                    <a:lnTo>
                      <a:pt x="3676" y="8209"/>
                    </a:lnTo>
                    <a:lnTo>
                      <a:pt x="3543" y="8267"/>
                    </a:lnTo>
                    <a:lnTo>
                      <a:pt x="3448" y="8229"/>
                    </a:lnTo>
                    <a:lnTo>
                      <a:pt x="3409" y="8172"/>
                    </a:lnTo>
                    <a:lnTo>
                      <a:pt x="3409" y="8095"/>
                    </a:lnTo>
                    <a:lnTo>
                      <a:pt x="3372" y="8000"/>
                    </a:lnTo>
                    <a:lnTo>
                      <a:pt x="3314" y="7905"/>
                    </a:lnTo>
                    <a:lnTo>
                      <a:pt x="3219" y="7772"/>
                    </a:lnTo>
                    <a:lnTo>
                      <a:pt x="3162" y="7676"/>
                    </a:lnTo>
                    <a:lnTo>
                      <a:pt x="3238" y="7600"/>
                    </a:lnTo>
                    <a:lnTo>
                      <a:pt x="3200" y="7562"/>
                    </a:lnTo>
                    <a:lnTo>
                      <a:pt x="3123" y="7524"/>
                    </a:lnTo>
                    <a:lnTo>
                      <a:pt x="3028" y="7505"/>
                    </a:lnTo>
                    <a:lnTo>
                      <a:pt x="2895" y="7257"/>
                    </a:lnTo>
                    <a:lnTo>
                      <a:pt x="2781" y="7200"/>
                    </a:lnTo>
                    <a:lnTo>
                      <a:pt x="2705" y="7257"/>
                    </a:lnTo>
                    <a:lnTo>
                      <a:pt x="2666" y="7257"/>
                    </a:lnTo>
                    <a:lnTo>
                      <a:pt x="2647" y="7162"/>
                    </a:lnTo>
                    <a:lnTo>
                      <a:pt x="2514" y="7067"/>
                    </a:lnTo>
                    <a:lnTo>
                      <a:pt x="2400" y="7086"/>
                    </a:lnTo>
                    <a:lnTo>
                      <a:pt x="2362" y="7238"/>
                    </a:lnTo>
                    <a:lnTo>
                      <a:pt x="2324" y="7295"/>
                    </a:lnTo>
                    <a:lnTo>
                      <a:pt x="2285" y="7257"/>
                    </a:lnTo>
                    <a:lnTo>
                      <a:pt x="2305" y="7029"/>
                    </a:lnTo>
                    <a:lnTo>
                      <a:pt x="2533" y="6914"/>
                    </a:lnTo>
                    <a:lnTo>
                      <a:pt x="2724" y="6857"/>
                    </a:lnTo>
                    <a:lnTo>
                      <a:pt x="2971" y="6934"/>
                    </a:lnTo>
                    <a:lnTo>
                      <a:pt x="2895" y="6781"/>
                    </a:lnTo>
                    <a:lnTo>
                      <a:pt x="2838" y="6724"/>
                    </a:lnTo>
                    <a:lnTo>
                      <a:pt x="2762" y="6667"/>
                    </a:lnTo>
                    <a:lnTo>
                      <a:pt x="2724" y="6648"/>
                    </a:lnTo>
                    <a:lnTo>
                      <a:pt x="2666" y="6686"/>
                    </a:lnTo>
                    <a:lnTo>
                      <a:pt x="2629" y="6667"/>
                    </a:lnTo>
                    <a:lnTo>
                      <a:pt x="2590" y="6609"/>
                    </a:lnTo>
                    <a:lnTo>
                      <a:pt x="2552" y="6553"/>
                    </a:lnTo>
                    <a:lnTo>
                      <a:pt x="2686" y="6191"/>
                    </a:lnTo>
                    <a:lnTo>
                      <a:pt x="2762" y="6038"/>
                    </a:lnTo>
                    <a:lnTo>
                      <a:pt x="2857" y="5962"/>
                    </a:lnTo>
                    <a:lnTo>
                      <a:pt x="2781" y="5886"/>
                    </a:lnTo>
                    <a:lnTo>
                      <a:pt x="2514" y="5810"/>
                    </a:lnTo>
                    <a:lnTo>
                      <a:pt x="2419" y="5752"/>
                    </a:lnTo>
                    <a:lnTo>
                      <a:pt x="2514" y="5657"/>
                    </a:lnTo>
                    <a:lnTo>
                      <a:pt x="2800" y="5600"/>
                    </a:lnTo>
                    <a:lnTo>
                      <a:pt x="2857" y="5524"/>
                    </a:lnTo>
                    <a:lnTo>
                      <a:pt x="2819" y="5410"/>
                    </a:lnTo>
                    <a:lnTo>
                      <a:pt x="2705" y="5390"/>
                    </a:lnTo>
                    <a:lnTo>
                      <a:pt x="2495" y="5390"/>
                    </a:lnTo>
                    <a:lnTo>
                      <a:pt x="2457" y="5353"/>
                    </a:lnTo>
                    <a:lnTo>
                      <a:pt x="2381" y="5257"/>
                    </a:lnTo>
                    <a:lnTo>
                      <a:pt x="2343" y="5219"/>
                    </a:lnTo>
                    <a:lnTo>
                      <a:pt x="2343" y="5162"/>
                    </a:lnTo>
                    <a:lnTo>
                      <a:pt x="2419" y="5162"/>
                    </a:lnTo>
                    <a:lnTo>
                      <a:pt x="2324" y="4990"/>
                    </a:lnTo>
                    <a:lnTo>
                      <a:pt x="2438" y="4933"/>
                    </a:lnTo>
                    <a:lnTo>
                      <a:pt x="2571" y="4895"/>
                    </a:lnTo>
                    <a:lnTo>
                      <a:pt x="2686" y="4705"/>
                    </a:lnTo>
                    <a:lnTo>
                      <a:pt x="2952" y="4648"/>
                    </a:lnTo>
                    <a:lnTo>
                      <a:pt x="3067" y="4572"/>
                    </a:lnTo>
                    <a:lnTo>
                      <a:pt x="2705" y="4572"/>
                    </a:lnTo>
                    <a:lnTo>
                      <a:pt x="2610" y="4628"/>
                    </a:lnTo>
                    <a:lnTo>
                      <a:pt x="2476" y="4819"/>
                    </a:lnTo>
                    <a:lnTo>
                      <a:pt x="2381" y="4838"/>
                    </a:lnTo>
                    <a:lnTo>
                      <a:pt x="2324" y="4762"/>
                    </a:lnTo>
                    <a:lnTo>
                      <a:pt x="2266" y="4628"/>
                    </a:lnTo>
                    <a:lnTo>
                      <a:pt x="2229" y="4476"/>
                    </a:lnTo>
                    <a:lnTo>
                      <a:pt x="2229" y="4381"/>
                    </a:lnTo>
                    <a:lnTo>
                      <a:pt x="2362" y="4229"/>
                    </a:lnTo>
                    <a:lnTo>
                      <a:pt x="2419" y="4133"/>
                    </a:lnTo>
                    <a:lnTo>
                      <a:pt x="2400" y="4095"/>
                    </a:lnTo>
                    <a:lnTo>
                      <a:pt x="2285" y="4133"/>
                    </a:lnTo>
                    <a:lnTo>
                      <a:pt x="2229" y="4095"/>
                    </a:lnTo>
                    <a:lnTo>
                      <a:pt x="2171" y="4057"/>
                    </a:lnTo>
                    <a:lnTo>
                      <a:pt x="2152" y="4057"/>
                    </a:lnTo>
                    <a:lnTo>
                      <a:pt x="2114" y="3981"/>
                    </a:lnTo>
                    <a:lnTo>
                      <a:pt x="2133" y="3905"/>
                    </a:lnTo>
                    <a:lnTo>
                      <a:pt x="2133" y="3848"/>
                    </a:lnTo>
                    <a:lnTo>
                      <a:pt x="2114" y="3714"/>
                    </a:lnTo>
                    <a:lnTo>
                      <a:pt x="2076" y="3657"/>
                    </a:lnTo>
                    <a:lnTo>
                      <a:pt x="2057" y="3619"/>
                    </a:lnTo>
                    <a:lnTo>
                      <a:pt x="2152" y="3619"/>
                    </a:lnTo>
                    <a:lnTo>
                      <a:pt x="2285" y="3562"/>
                    </a:lnTo>
                    <a:lnTo>
                      <a:pt x="2400" y="3562"/>
                    </a:lnTo>
                    <a:lnTo>
                      <a:pt x="2419" y="3467"/>
                    </a:lnTo>
                    <a:lnTo>
                      <a:pt x="2457" y="3372"/>
                    </a:lnTo>
                    <a:lnTo>
                      <a:pt x="2400" y="3314"/>
                    </a:lnTo>
                    <a:lnTo>
                      <a:pt x="2324" y="3295"/>
                    </a:lnTo>
                    <a:lnTo>
                      <a:pt x="2229" y="3200"/>
                    </a:lnTo>
                    <a:lnTo>
                      <a:pt x="2285" y="3105"/>
                    </a:lnTo>
                    <a:lnTo>
                      <a:pt x="2381" y="3028"/>
                    </a:lnTo>
                    <a:lnTo>
                      <a:pt x="2324" y="2914"/>
                    </a:lnTo>
                    <a:lnTo>
                      <a:pt x="2171" y="2895"/>
                    </a:lnTo>
                    <a:lnTo>
                      <a:pt x="2133" y="2762"/>
                    </a:lnTo>
                    <a:lnTo>
                      <a:pt x="2190" y="2667"/>
                    </a:lnTo>
                    <a:lnTo>
                      <a:pt x="2343" y="2647"/>
                    </a:lnTo>
                    <a:lnTo>
                      <a:pt x="2248" y="2552"/>
                    </a:lnTo>
                    <a:lnTo>
                      <a:pt x="2229" y="2495"/>
                    </a:lnTo>
                    <a:lnTo>
                      <a:pt x="2209" y="2438"/>
                    </a:lnTo>
                    <a:lnTo>
                      <a:pt x="2152" y="2476"/>
                    </a:lnTo>
                    <a:lnTo>
                      <a:pt x="2057" y="2571"/>
                    </a:lnTo>
                    <a:lnTo>
                      <a:pt x="1962" y="2610"/>
                    </a:lnTo>
                    <a:lnTo>
                      <a:pt x="1943" y="2667"/>
                    </a:lnTo>
                    <a:lnTo>
                      <a:pt x="1943" y="2724"/>
                    </a:lnTo>
                    <a:lnTo>
                      <a:pt x="1981" y="2800"/>
                    </a:lnTo>
                    <a:lnTo>
                      <a:pt x="2000" y="2933"/>
                    </a:lnTo>
                    <a:lnTo>
                      <a:pt x="1943" y="3086"/>
                    </a:lnTo>
                    <a:lnTo>
                      <a:pt x="1981" y="3276"/>
                    </a:lnTo>
                    <a:lnTo>
                      <a:pt x="1904" y="3467"/>
                    </a:lnTo>
                    <a:lnTo>
                      <a:pt x="1848" y="3524"/>
                    </a:lnTo>
                    <a:lnTo>
                      <a:pt x="1733" y="3448"/>
                    </a:lnTo>
                    <a:lnTo>
                      <a:pt x="1619" y="3429"/>
                    </a:lnTo>
                    <a:lnTo>
                      <a:pt x="1486" y="3353"/>
                    </a:lnTo>
                    <a:lnTo>
                      <a:pt x="1523" y="2933"/>
                    </a:lnTo>
                    <a:lnTo>
                      <a:pt x="1562" y="2781"/>
                    </a:lnTo>
                    <a:lnTo>
                      <a:pt x="1486" y="2743"/>
                    </a:lnTo>
                    <a:lnTo>
                      <a:pt x="1505" y="2552"/>
                    </a:lnTo>
                    <a:lnTo>
                      <a:pt x="1447" y="2457"/>
                    </a:lnTo>
                    <a:lnTo>
                      <a:pt x="1352" y="2476"/>
                    </a:lnTo>
                    <a:lnTo>
                      <a:pt x="1295" y="2591"/>
                    </a:lnTo>
                    <a:lnTo>
                      <a:pt x="1276" y="2705"/>
                    </a:lnTo>
                    <a:lnTo>
                      <a:pt x="1219" y="2800"/>
                    </a:lnTo>
                    <a:lnTo>
                      <a:pt x="1086" y="2800"/>
                    </a:lnTo>
                    <a:lnTo>
                      <a:pt x="1142" y="2933"/>
                    </a:lnTo>
                    <a:lnTo>
                      <a:pt x="1257" y="3105"/>
                    </a:lnTo>
                    <a:lnTo>
                      <a:pt x="1295" y="3238"/>
                    </a:lnTo>
                    <a:lnTo>
                      <a:pt x="1219" y="3295"/>
                    </a:lnTo>
                    <a:lnTo>
                      <a:pt x="1238" y="3353"/>
                    </a:lnTo>
                    <a:lnTo>
                      <a:pt x="1352" y="3505"/>
                    </a:lnTo>
                    <a:lnTo>
                      <a:pt x="1238" y="3524"/>
                    </a:lnTo>
                    <a:lnTo>
                      <a:pt x="1162" y="3562"/>
                    </a:lnTo>
                    <a:lnTo>
                      <a:pt x="1105" y="3638"/>
                    </a:lnTo>
                    <a:lnTo>
                      <a:pt x="1047" y="3714"/>
                    </a:lnTo>
                    <a:lnTo>
                      <a:pt x="1047" y="3657"/>
                    </a:lnTo>
                    <a:lnTo>
                      <a:pt x="1028" y="3600"/>
                    </a:lnTo>
                    <a:lnTo>
                      <a:pt x="1028" y="3543"/>
                    </a:lnTo>
                    <a:lnTo>
                      <a:pt x="1010" y="3505"/>
                    </a:lnTo>
                    <a:lnTo>
                      <a:pt x="1086" y="3314"/>
                    </a:lnTo>
                    <a:lnTo>
                      <a:pt x="895" y="3009"/>
                    </a:lnTo>
                    <a:lnTo>
                      <a:pt x="952" y="2857"/>
                    </a:lnTo>
                    <a:lnTo>
                      <a:pt x="914" y="2647"/>
                    </a:lnTo>
                    <a:lnTo>
                      <a:pt x="800" y="2705"/>
                    </a:lnTo>
                    <a:lnTo>
                      <a:pt x="629" y="2914"/>
                    </a:lnTo>
                    <a:lnTo>
                      <a:pt x="495" y="2972"/>
                    </a:lnTo>
                    <a:lnTo>
                      <a:pt x="438" y="2972"/>
                    </a:lnTo>
                    <a:lnTo>
                      <a:pt x="362" y="3009"/>
                    </a:lnTo>
                    <a:lnTo>
                      <a:pt x="304" y="3009"/>
                    </a:lnTo>
                    <a:lnTo>
                      <a:pt x="228" y="2972"/>
                    </a:lnTo>
                    <a:lnTo>
                      <a:pt x="209" y="2933"/>
                    </a:lnTo>
                    <a:lnTo>
                      <a:pt x="190" y="2857"/>
                    </a:lnTo>
                    <a:lnTo>
                      <a:pt x="171" y="2781"/>
                    </a:lnTo>
                    <a:lnTo>
                      <a:pt x="209" y="2743"/>
                    </a:lnTo>
                    <a:lnTo>
                      <a:pt x="457" y="2762"/>
                    </a:lnTo>
                    <a:lnTo>
                      <a:pt x="533" y="2705"/>
                    </a:lnTo>
                    <a:lnTo>
                      <a:pt x="533" y="2591"/>
                    </a:lnTo>
                    <a:lnTo>
                      <a:pt x="457" y="2457"/>
                    </a:lnTo>
                    <a:lnTo>
                      <a:pt x="362" y="2419"/>
                    </a:lnTo>
                    <a:lnTo>
                      <a:pt x="267" y="2381"/>
                    </a:lnTo>
                    <a:lnTo>
                      <a:pt x="171" y="2324"/>
                    </a:lnTo>
                    <a:lnTo>
                      <a:pt x="152" y="2419"/>
                    </a:lnTo>
                    <a:lnTo>
                      <a:pt x="133" y="2610"/>
                    </a:lnTo>
                    <a:lnTo>
                      <a:pt x="95" y="2705"/>
                    </a:lnTo>
                    <a:lnTo>
                      <a:pt x="19" y="2762"/>
                    </a:lnTo>
                    <a:lnTo>
                      <a:pt x="0" y="2705"/>
                    </a:lnTo>
                    <a:lnTo>
                      <a:pt x="0" y="2515"/>
                    </a:lnTo>
                    <a:lnTo>
                      <a:pt x="0" y="2324"/>
                    </a:lnTo>
                    <a:lnTo>
                      <a:pt x="0" y="2266"/>
                    </a:lnTo>
                    <a:lnTo>
                      <a:pt x="171" y="2057"/>
                    </a:lnTo>
                    <a:lnTo>
                      <a:pt x="209" y="1981"/>
                    </a:lnTo>
                    <a:lnTo>
                      <a:pt x="228" y="1885"/>
                    </a:lnTo>
                    <a:lnTo>
                      <a:pt x="248" y="1962"/>
                    </a:lnTo>
                    <a:lnTo>
                      <a:pt x="267" y="2038"/>
                    </a:lnTo>
                    <a:lnTo>
                      <a:pt x="304" y="2095"/>
                    </a:lnTo>
                    <a:lnTo>
                      <a:pt x="343" y="2152"/>
                    </a:lnTo>
                    <a:lnTo>
                      <a:pt x="381" y="2134"/>
                    </a:lnTo>
                    <a:lnTo>
                      <a:pt x="419" y="2134"/>
                    </a:lnTo>
                    <a:lnTo>
                      <a:pt x="476" y="2152"/>
                    </a:lnTo>
                    <a:lnTo>
                      <a:pt x="533" y="2152"/>
                    </a:lnTo>
                    <a:lnTo>
                      <a:pt x="457" y="2076"/>
                    </a:lnTo>
                    <a:lnTo>
                      <a:pt x="400" y="1943"/>
                    </a:lnTo>
                    <a:lnTo>
                      <a:pt x="571" y="2000"/>
                    </a:lnTo>
                    <a:lnTo>
                      <a:pt x="648" y="1981"/>
                    </a:lnTo>
                    <a:lnTo>
                      <a:pt x="685" y="1885"/>
                    </a:lnTo>
                    <a:lnTo>
                      <a:pt x="533" y="1867"/>
                    </a:lnTo>
                    <a:lnTo>
                      <a:pt x="438" y="1829"/>
                    </a:lnTo>
                    <a:lnTo>
                      <a:pt x="419" y="1733"/>
                    </a:lnTo>
                    <a:lnTo>
                      <a:pt x="533" y="1562"/>
                    </a:lnTo>
                    <a:lnTo>
                      <a:pt x="381" y="1448"/>
                    </a:lnTo>
                    <a:lnTo>
                      <a:pt x="400" y="1333"/>
                    </a:lnTo>
                    <a:lnTo>
                      <a:pt x="495" y="1257"/>
                    </a:lnTo>
                    <a:lnTo>
                      <a:pt x="648" y="1200"/>
                    </a:lnTo>
                    <a:lnTo>
                      <a:pt x="609" y="1391"/>
                    </a:lnTo>
                    <a:lnTo>
                      <a:pt x="629" y="1448"/>
                    </a:lnTo>
                    <a:lnTo>
                      <a:pt x="724" y="1467"/>
                    </a:lnTo>
                    <a:lnTo>
                      <a:pt x="876" y="1448"/>
                    </a:lnTo>
                    <a:lnTo>
                      <a:pt x="914" y="1428"/>
                    </a:lnTo>
                    <a:lnTo>
                      <a:pt x="952" y="1352"/>
                    </a:lnTo>
                    <a:lnTo>
                      <a:pt x="971" y="1181"/>
                    </a:lnTo>
                    <a:lnTo>
                      <a:pt x="952" y="933"/>
                    </a:lnTo>
                    <a:lnTo>
                      <a:pt x="990" y="743"/>
                    </a:lnTo>
                    <a:lnTo>
                      <a:pt x="1124" y="705"/>
                    </a:lnTo>
                    <a:lnTo>
                      <a:pt x="1105" y="819"/>
                    </a:lnTo>
                    <a:lnTo>
                      <a:pt x="1105" y="971"/>
                    </a:lnTo>
                    <a:lnTo>
                      <a:pt x="1142" y="1143"/>
                    </a:lnTo>
                    <a:lnTo>
                      <a:pt x="1219" y="1352"/>
                    </a:lnTo>
                    <a:lnTo>
                      <a:pt x="1181" y="1428"/>
                    </a:lnTo>
                    <a:lnTo>
                      <a:pt x="1124" y="1505"/>
                    </a:lnTo>
                    <a:lnTo>
                      <a:pt x="1086" y="1562"/>
                    </a:lnTo>
                    <a:lnTo>
                      <a:pt x="1086" y="1638"/>
                    </a:lnTo>
                    <a:lnTo>
                      <a:pt x="1124" y="1753"/>
                    </a:lnTo>
                    <a:lnTo>
                      <a:pt x="1124" y="1790"/>
                    </a:lnTo>
                    <a:lnTo>
                      <a:pt x="1086" y="1829"/>
                    </a:lnTo>
                    <a:lnTo>
                      <a:pt x="971" y="1905"/>
                    </a:lnTo>
                    <a:lnTo>
                      <a:pt x="952" y="1924"/>
                    </a:lnTo>
                    <a:lnTo>
                      <a:pt x="971" y="1981"/>
                    </a:lnTo>
                    <a:lnTo>
                      <a:pt x="990" y="2057"/>
                    </a:lnTo>
                    <a:lnTo>
                      <a:pt x="1010" y="2095"/>
                    </a:lnTo>
                    <a:lnTo>
                      <a:pt x="1066" y="2076"/>
                    </a:lnTo>
                    <a:lnTo>
                      <a:pt x="1162" y="1981"/>
                    </a:lnTo>
                    <a:lnTo>
                      <a:pt x="1257" y="1981"/>
                    </a:lnTo>
                    <a:lnTo>
                      <a:pt x="1428" y="2095"/>
                    </a:lnTo>
                    <a:lnTo>
                      <a:pt x="1295" y="1829"/>
                    </a:lnTo>
                    <a:lnTo>
                      <a:pt x="1257" y="1638"/>
                    </a:lnTo>
                    <a:lnTo>
                      <a:pt x="1314" y="1562"/>
                    </a:lnTo>
                    <a:lnTo>
                      <a:pt x="1428" y="1695"/>
                    </a:lnTo>
                    <a:lnTo>
                      <a:pt x="1486" y="1733"/>
                    </a:lnTo>
                    <a:lnTo>
                      <a:pt x="1505" y="1657"/>
                    </a:lnTo>
                    <a:lnTo>
                      <a:pt x="1543" y="1619"/>
                    </a:lnTo>
                    <a:lnTo>
                      <a:pt x="1600" y="1600"/>
                    </a:lnTo>
                    <a:lnTo>
                      <a:pt x="1733" y="1562"/>
                    </a:lnTo>
                    <a:lnTo>
                      <a:pt x="1733" y="1524"/>
                    </a:lnTo>
                    <a:lnTo>
                      <a:pt x="1676" y="1505"/>
                    </a:lnTo>
                    <a:lnTo>
                      <a:pt x="1562" y="1467"/>
                    </a:lnTo>
                    <a:lnTo>
                      <a:pt x="1562" y="1409"/>
                    </a:lnTo>
                    <a:lnTo>
                      <a:pt x="1714" y="1372"/>
                    </a:lnTo>
                    <a:lnTo>
                      <a:pt x="1790" y="1238"/>
                    </a:lnTo>
                    <a:lnTo>
                      <a:pt x="1828" y="1047"/>
                    </a:lnTo>
                    <a:lnTo>
                      <a:pt x="1772" y="914"/>
                    </a:lnTo>
                    <a:lnTo>
                      <a:pt x="1714" y="895"/>
                    </a:lnTo>
                    <a:lnTo>
                      <a:pt x="1562" y="895"/>
                    </a:lnTo>
                    <a:lnTo>
                      <a:pt x="1467" y="876"/>
                    </a:lnTo>
                    <a:lnTo>
                      <a:pt x="1409" y="800"/>
                    </a:lnTo>
                    <a:lnTo>
                      <a:pt x="1391" y="724"/>
                    </a:lnTo>
                    <a:lnTo>
                      <a:pt x="1428" y="686"/>
                    </a:lnTo>
                    <a:lnTo>
                      <a:pt x="1505" y="762"/>
                    </a:lnTo>
                    <a:lnTo>
                      <a:pt x="1562" y="629"/>
                    </a:lnTo>
                    <a:lnTo>
                      <a:pt x="1505" y="571"/>
                    </a:lnTo>
                    <a:lnTo>
                      <a:pt x="1409" y="534"/>
                    </a:lnTo>
                    <a:lnTo>
                      <a:pt x="1295" y="552"/>
                    </a:lnTo>
                    <a:lnTo>
                      <a:pt x="1352" y="476"/>
                    </a:lnTo>
                    <a:lnTo>
                      <a:pt x="1409" y="438"/>
                    </a:lnTo>
                    <a:lnTo>
                      <a:pt x="1467" y="438"/>
                    </a:lnTo>
                    <a:lnTo>
                      <a:pt x="1543" y="457"/>
                    </a:lnTo>
                    <a:lnTo>
                      <a:pt x="1600" y="514"/>
                    </a:lnTo>
                    <a:lnTo>
                      <a:pt x="1638" y="514"/>
                    </a:lnTo>
                    <a:lnTo>
                      <a:pt x="1676" y="495"/>
                    </a:lnTo>
                    <a:lnTo>
                      <a:pt x="1638" y="438"/>
                    </a:lnTo>
                    <a:lnTo>
                      <a:pt x="1638" y="381"/>
                    </a:lnTo>
                    <a:lnTo>
                      <a:pt x="1867" y="381"/>
                    </a:lnTo>
                    <a:lnTo>
                      <a:pt x="1981" y="419"/>
                    </a:lnTo>
                    <a:lnTo>
                      <a:pt x="2038" y="514"/>
                    </a:lnTo>
                    <a:lnTo>
                      <a:pt x="2000" y="590"/>
                    </a:lnTo>
                    <a:lnTo>
                      <a:pt x="1943" y="648"/>
                    </a:lnTo>
                    <a:lnTo>
                      <a:pt x="1904" y="743"/>
                    </a:lnTo>
                    <a:lnTo>
                      <a:pt x="1943" y="876"/>
                    </a:lnTo>
                    <a:lnTo>
                      <a:pt x="2000" y="819"/>
                    </a:lnTo>
                    <a:lnTo>
                      <a:pt x="2076" y="781"/>
                    </a:lnTo>
                    <a:lnTo>
                      <a:pt x="2133" y="781"/>
                    </a:lnTo>
                    <a:lnTo>
                      <a:pt x="2152" y="838"/>
                    </a:lnTo>
                    <a:lnTo>
                      <a:pt x="2171" y="895"/>
                    </a:lnTo>
                    <a:lnTo>
                      <a:pt x="2190" y="952"/>
                    </a:lnTo>
                    <a:lnTo>
                      <a:pt x="2209" y="991"/>
                    </a:lnTo>
                    <a:lnTo>
                      <a:pt x="2190" y="1028"/>
                    </a:lnTo>
                    <a:lnTo>
                      <a:pt x="2133" y="1086"/>
                    </a:lnTo>
                    <a:lnTo>
                      <a:pt x="2114" y="1143"/>
                    </a:lnTo>
                    <a:lnTo>
                      <a:pt x="2114" y="1486"/>
                    </a:lnTo>
                    <a:lnTo>
                      <a:pt x="2133" y="1581"/>
                    </a:lnTo>
                    <a:lnTo>
                      <a:pt x="2190" y="1657"/>
                    </a:lnTo>
                    <a:lnTo>
                      <a:pt x="2229" y="1695"/>
                    </a:lnTo>
                    <a:lnTo>
                      <a:pt x="2248" y="1657"/>
                    </a:lnTo>
                    <a:lnTo>
                      <a:pt x="2266" y="1448"/>
                    </a:lnTo>
                    <a:lnTo>
                      <a:pt x="2381" y="1086"/>
                    </a:lnTo>
                    <a:lnTo>
                      <a:pt x="2419" y="895"/>
                    </a:lnTo>
                    <a:lnTo>
                      <a:pt x="2457" y="857"/>
                    </a:lnTo>
                    <a:lnTo>
                      <a:pt x="2533" y="895"/>
                    </a:lnTo>
                    <a:lnTo>
                      <a:pt x="2629" y="1028"/>
                    </a:lnTo>
                    <a:lnTo>
                      <a:pt x="2686" y="1105"/>
                    </a:lnTo>
                    <a:lnTo>
                      <a:pt x="2705" y="1181"/>
                    </a:lnTo>
                    <a:lnTo>
                      <a:pt x="2762" y="1238"/>
                    </a:lnTo>
                    <a:lnTo>
                      <a:pt x="2857" y="1238"/>
                    </a:lnTo>
                    <a:lnTo>
                      <a:pt x="2857" y="1200"/>
                    </a:lnTo>
                    <a:lnTo>
                      <a:pt x="2800" y="1143"/>
                    </a:lnTo>
                    <a:lnTo>
                      <a:pt x="2743" y="971"/>
                    </a:lnTo>
                    <a:lnTo>
                      <a:pt x="2705" y="895"/>
                    </a:lnTo>
                    <a:lnTo>
                      <a:pt x="2324" y="495"/>
                    </a:lnTo>
                    <a:lnTo>
                      <a:pt x="2285" y="457"/>
                    </a:lnTo>
                    <a:lnTo>
                      <a:pt x="2305" y="381"/>
                    </a:lnTo>
                    <a:lnTo>
                      <a:pt x="2362" y="381"/>
                    </a:lnTo>
                    <a:lnTo>
                      <a:pt x="2438" y="457"/>
                    </a:lnTo>
                    <a:lnTo>
                      <a:pt x="2533" y="571"/>
                    </a:lnTo>
                    <a:lnTo>
                      <a:pt x="2590" y="629"/>
                    </a:lnTo>
                    <a:lnTo>
                      <a:pt x="2647" y="648"/>
                    </a:lnTo>
                    <a:lnTo>
                      <a:pt x="2724" y="648"/>
                    </a:lnTo>
                    <a:lnTo>
                      <a:pt x="2781" y="610"/>
                    </a:lnTo>
                    <a:lnTo>
                      <a:pt x="2781" y="571"/>
                    </a:lnTo>
                    <a:lnTo>
                      <a:pt x="2743" y="514"/>
                    </a:lnTo>
                    <a:lnTo>
                      <a:pt x="2666" y="495"/>
                    </a:lnTo>
                    <a:lnTo>
                      <a:pt x="2533" y="438"/>
                    </a:lnTo>
                    <a:lnTo>
                      <a:pt x="2400" y="305"/>
                    </a:lnTo>
                    <a:lnTo>
                      <a:pt x="2343" y="133"/>
                    </a:lnTo>
                    <a:lnTo>
                      <a:pt x="2343" y="0"/>
                    </a:lnTo>
                    <a:lnTo>
                      <a:pt x="2457" y="0"/>
                    </a:lnTo>
                    <a:lnTo>
                      <a:pt x="2552" y="57"/>
                    </a:lnTo>
                    <a:lnTo>
                      <a:pt x="2647" y="133"/>
                    </a:lnTo>
                    <a:lnTo>
                      <a:pt x="2762" y="229"/>
                    </a:lnTo>
                    <a:lnTo>
                      <a:pt x="2895" y="305"/>
                    </a:lnTo>
                    <a:lnTo>
                      <a:pt x="2933" y="362"/>
                    </a:lnTo>
                    <a:lnTo>
                      <a:pt x="3028" y="419"/>
                    </a:lnTo>
                    <a:lnTo>
                      <a:pt x="3123" y="476"/>
                    </a:lnTo>
                    <a:lnTo>
                      <a:pt x="3181" y="571"/>
                    </a:lnTo>
                    <a:lnTo>
                      <a:pt x="3162" y="686"/>
                    </a:lnTo>
                    <a:lnTo>
                      <a:pt x="3105" y="762"/>
                    </a:lnTo>
                    <a:lnTo>
                      <a:pt x="3105" y="819"/>
                    </a:lnTo>
                    <a:lnTo>
                      <a:pt x="3162" y="933"/>
                    </a:lnTo>
                    <a:lnTo>
                      <a:pt x="3181" y="1010"/>
                    </a:lnTo>
                    <a:lnTo>
                      <a:pt x="3162" y="1143"/>
                    </a:lnTo>
                    <a:lnTo>
                      <a:pt x="3219" y="1086"/>
                    </a:lnTo>
                    <a:lnTo>
                      <a:pt x="3257" y="1028"/>
                    </a:lnTo>
                    <a:lnTo>
                      <a:pt x="3276" y="971"/>
                    </a:lnTo>
                    <a:lnTo>
                      <a:pt x="3238" y="781"/>
                    </a:lnTo>
                    <a:lnTo>
                      <a:pt x="3276" y="705"/>
                    </a:lnTo>
                    <a:lnTo>
                      <a:pt x="3314" y="648"/>
                    </a:lnTo>
                    <a:lnTo>
                      <a:pt x="3372" y="534"/>
                    </a:lnTo>
                    <a:lnTo>
                      <a:pt x="3467" y="476"/>
                    </a:lnTo>
                    <a:lnTo>
                      <a:pt x="3562" y="476"/>
                    </a:lnTo>
                    <a:lnTo>
                      <a:pt x="3676" y="495"/>
                    </a:lnTo>
                    <a:lnTo>
                      <a:pt x="3790" y="534"/>
                    </a:lnTo>
                    <a:lnTo>
                      <a:pt x="3943" y="571"/>
                    </a:lnTo>
                    <a:lnTo>
                      <a:pt x="4057" y="648"/>
                    </a:lnTo>
                    <a:lnTo>
                      <a:pt x="4190" y="781"/>
                    </a:lnTo>
                    <a:lnTo>
                      <a:pt x="4210" y="952"/>
                    </a:lnTo>
                    <a:lnTo>
                      <a:pt x="4095" y="1295"/>
                    </a:lnTo>
                    <a:lnTo>
                      <a:pt x="4171" y="1238"/>
                    </a:lnTo>
                    <a:lnTo>
                      <a:pt x="4305" y="1086"/>
                    </a:lnTo>
                    <a:lnTo>
                      <a:pt x="4362" y="1086"/>
                    </a:lnTo>
                    <a:lnTo>
                      <a:pt x="4400" y="1143"/>
                    </a:lnTo>
                    <a:lnTo>
                      <a:pt x="4438" y="1257"/>
                    </a:lnTo>
                    <a:lnTo>
                      <a:pt x="4438" y="1486"/>
                    </a:lnTo>
                    <a:lnTo>
                      <a:pt x="4438" y="1543"/>
                    </a:lnTo>
                    <a:lnTo>
                      <a:pt x="4419" y="1638"/>
                    </a:lnTo>
                    <a:lnTo>
                      <a:pt x="4400" y="1695"/>
                    </a:lnTo>
                    <a:lnTo>
                      <a:pt x="4419" y="1771"/>
                    </a:lnTo>
                    <a:lnTo>
                      <a:pt x="4476" y="1867"/>
                    </a:lnTo>
                    <a:lnTo>
                      <a:pt x="4533" y="2114"/>
                    </a:lnTo>
                    <a:lnTo>
                      <a:pt x="4514" y="2171"/>
                    </a:lnTo>
                    <a:lnTo>
                      <a:pt x="4400" y="2210"/>
                    </a:lnTo>
                    <a:lnTo>
                      <a:pt x="4419" y="2266"/>
                    </a:lnTo>
                    <a:lnTo>
                      <a:pt x="4457" y="2324"/>
                    </a:lnTo>
                    <a:lnTo>
                      <a:pt x="4476" y="2343"/>
                    </a:lnTo>
                    <a:lnTo>
                      <a:pt x="4533" y="2381"/>
                    </a:lnTo>
                    <a:lnTo>
                      <a:pt x="4571" y="2190"/>
                    </a:lnTo>
                    <a:lnTo>
                      <a:pt x="4628" y="2095"/>
                    </a:lnTo>
                    <a:lnTo>
                      <a:pt x="4667" y="1981"/>
                    </a:lnTo>
                    <a:lnTo>
                      <a:pt x="4610" y="1790"/>
                    </a:lnTo>
                    <a:lnTo>
                      <a:pt x="4743" y="1829"/>
                    </a:lnTo>
                    <a:lnTo>
                      <a:pt x="4876" y="1848"/>
                    </a:lnTo>
                    <a:lnTo>
                      <a:pt x="4667" y="1600"/>
                    </a:lnTo>
                    <a:lnTo>
                      <a:pt x="4591" y="1467"/>
                    </a:lnTo>
                    <a:lnTo>
                      <a:pt x="4724" y="1409"/>
                    </a:lnTo>
                    <a:lnTo>
                      <a:pt x="4838" y="1391"/>
                    </a:lnTo>
                    <a:lnTo>
                      <a:pt x="5105" y="1276"/>
                    </a:lnTo>
                    <a:lnTo>
                      <a:pt x="5238" y="1181"/>
                    </a:lnTo>
                    <a:lnTo>
                      <a:pt x="5524" y="1257"/>
                    </a:lnTo>
                    <a:lnTo>
                      <a:pt x="5771" y="1257"/>
                    </a:lnTo>
                    <a:lnTo>
                      <a:pt x="6305" y="1028"/>
                    </a:lnTo>
                    <a:lnTo>
                      <a:pt x="6572" y="1143"/>
                    </a:lnTo>
                    <a:lnTo>
                      <a:pt x="6819" y="1352"/>
                    </a:lnTo>
                    <a:lnTo>
                      <a:pt x="7105" y="1391"/>
                    </a:lnTo>
                    <a:lnTo>
                      <a:pt x="7162" y="1505"/>
                    </a:lnTo>
                    <a:lnTo>
                      <a:pt x="7238" y="1581"/>
                    </a:lnTo>
                    <a:lnTo>
                      <a:pt x="7314" y="1638"/>
                    </a:lnTo>
                    <a:lnTo>
                      <a:pt x="7429" y="1848"/>
                    </a:lnTo>
                    <a:lnTo>
                      <a:pt x="7505" y="1905"/>
                    </a:lnTo>
                    <a:lnTo>
                      <a:pt x="7505" y="2076"/>
                    </a:lnTo>
                    <a:lnTo>
                      <a:pt x="7562" y="2114"/>
                    </a:lnTo>
                    <a:lnTo>
                      <a:pt x="7600" y="2210"/>
                    </a:lnTo>
                    <a:lnTo>
                      <a:pt x="7619" y="2286"/>
                    </a:lnTo>
                    <a:lnTo>
                      <a:pt x="7600" y="2381"/>
                    </a:lnTo>
                    <a:lnTo>
                      <a:pt x="7562" y="2457"/>
                    </a:lnTo>
                    <a:lnTo>
                      <a:pt x="7543" y="2552"/>
                    </a:lnTo>
                    <a:lnTo>
                      <a:pt x="7543" y="2610"/>
                    </a:lnTo>
                    <a:lnTo>
                      <a:pt x="7505" y="2667"/>
                    </a:lnTo>
                    <a:lnTo>
                      <a:pt x="7448" y="2686"/>
                    </a:lnTo>
                    <a:lnTo>
                      <a:pt x="7390" y="2686"/>
                    </a:lnTo>
                    <a:lnTo>
                      <a:pt x="7334" y="2743"/>
                    </a:lnTo>
                    <a:lnTo>
                      <a:pt x="7200" y="2972"/>
                    </a:lnTo>
                    <a:lnTo>
                      <a:pt x="7029" y="3219"/>
                    </a:lnTo>
                    <a:lnTo>
                      <a:pt x="6133" y="2857"/>
                    </a:lnTo>
                    <a:lnTo>
                      <a:pt x="5981" y="3276"/>
                    </a:lnTo>
                    <a:lnTo>
                      <a:pt x="6000" y="4457"/>
                    </a:lnTo>
                    <a:lnTo>
                      <a:pt x="5905" y="4552"/>
                    </a:lnTo>
                    <a:lnTo>
                      <a:pt x="5848" y="4705"/>
                    </a:lnTo>
                    <a:lnTo>
                      <a:pt x="6419" y="4819"/>
                    </a:lnTo>
                    <a:lnTo>
                      <a:pt x="6857" y="4705"/>
                    </a:lnTo>
                    <a:lnTo>
                      <a:pt x="7200" y="5238"/>
                    </a:lnTo>
                    <a:lnTo>
                      <a:pt x="7314" y="5467"/>
                    </a:lnTo>
                    <a:lnTo>
                      <a:pt x="7334" y="6019"/>
                    </a:lnTo>
                    <a:lnTo>
                      <a:pt x="7467" y="6457"/>
                    </a:lnTo>
                    <a:lnTo>
                      <a:pt x="7771" y="6362"/>
                    </a:lnTo>
                    <a:lnTo>
                      <a:pt x="8057" y="6172"/>
                    </a:lnTo>
                    <a:lnTo>
                      <a:pt x="8133" y="6133"/>
                    </a:lnTo>
                    <a:lnTo>
                      <a:pt x="8305" y="6000"/>
                    </a:lnTo>
                    <a:lnTo>
                      <a:pt x="8400" y="5657"/>
                    </a:lnTo>
                    <a:lnTo>
                      <a:pt x="8477" y="5524"/>
                    </a:lnTo>
                    <a:lnTo>
                      <a:pt x="8514" y="5353"/>
                    </a:lnTo>
                    <a:lnTo>
                      <a:pt x="8591" y="5238"/>
                    </a:lnTo>
                    <a:lnTo>
                      <a:pt x="8705" y="5162"/>
                    </a:lnTo>
                    <a:lnTo>
                      <a:pt x="8781" y="5200"/>
                    </a:lnTo>
                    <a:lnTo>
                      <a:pt x="8857" y="5219"/>
                    </a:lnTo>
                    <a:lnTo>
                      <a:pt x="8838" y="5353"/>
                    </a:lnTo>
                    <a:lnTo>
                      <a:pt x="8743" y="5448"/>
                    </a:lnTo>
                    <a:lnTo>
                      <a:pt x="8667" y="5562"/>
                    </a:lnTo>
                    <a:lnTo>
                      <a:pt x="8609" y="5676"/>
                    </a:lnTo>
                    <a:lnTo>
                      <a:pt x="8477" y="5943"/>
                    </a:lnTo>
                    <a:lnTo>
                      <a:pt x="8400" y="6248"/>
                    </a:lnTo>
                    <a:lnTo>
                      <a:pt x="8381" y="6457"/>
                    </a:lnTo>
                    <a:lnTo>
                      <a:pt x="8400" y="6686"/>
                    </a:lnTo>
                    <a:lnTo>
                      <a:pt x="8609" y="6648"/>
                    </a:lnTo>
                    <a:lnTo>
                      <a:pt x="8800" y="6705"/>
                    </a:lnTo>
                    <a:lnTo>
                      <a:pt x="8990" y="6819"/>
                    </a:lnTo>
                    <a:lnTo>
                      <a:pt x="9048" y="7048"/>
                    </a:lnTo>
                    <a:lnTo>
                      <a:pt x="9048" y="7315"/>
                    </a:lnTo>
                    <a:lnTo>
                      <a:pt x="9105" y="7581"/>
                    </a:lnTo>
                    <a:lnTo>
                      <a:pt x="9219" y="7810"/>
                    </a:lnTo>
                    <a:lnTo>
                      <a:pt x="9371" y="8038"/>
                    </a:lnTo>
                    <a:lnTo>
                      <a:pt x="9219" y="8191"/>
                    </a:lnTo>
                    <a:lnTo>
                      <a:pt x="9067" y="8324"/>
                    </a:lnTo>
                    <a:lnTo>
                      <a:pt x="8876" y="8381"/>
                    </a:lnTo>
                    <a:lnTo>
                      <a:pt x="8705" y="8381"/>
                    </a:lnTo>
                    <a:lnTo>
                      <a:pt x="8553" y="8419"/>
                    </a:lnTo>
                    <a:lnTo>
                      <a:pt x="8191" y="8362"/>
                    </a:lnTo>
                    <a:lnTo>
                      <a:pt x="8172" y="8305"/>
                    </a:lnTo>
                    <a:lnTo>
                      <a:pt x="8210" y="8209"/>
                    </a:lnTo>
                    <a:lnTo>
                      <a:pt x="8172" y="8133"/>
                    </a:lnTo>
                    <a:lnTo>
                      <a:pt x="8096" y="8114"/>
                    </a:lnTo>
                    <a:lnTo>
                      <a:pt x="7886" y="8019"/>
                    </a:lnTo>
                    <a:lnTo>
                      <a:pt x="7600" y="7505"/>
                    </a:lnTo>
                    <a:lnTo>
                      <a:pt x="7410" y="7334"/>
                    </a:lnTo>
                    <a:lnTo>
                      <a:pt x="7295" y="7429"/>
                    </a:lnTo>
                    <a:lnTo>
                      <a:pt x="7219" y="7562"/>
                    </a:lnTo>
                    <a:lnTo>
                      <a:pt x="7086" y="7600"/>
                    </a:lnTo>
                    <a:lnTo>
                      <a:pt x="6990" y="7638"/>
                    </a:lnTo>
                    <a:lnTo>
                      <a:pt x="6895" y="7657"/>
                    </a:lnTo>
                    <a:lnTo>
                      <a:pt x="6552" y="7733"/>
                    </a:lnTo>
                    <a:lnTo>
                      <a:pt x="6381" y="7791"/>
                    </a:lnTo>
                    <a:lnTo>
                      <a:pt x="6191" y="7828"/>
                    </a:lnTo>
                    <a:lnTo>
                      <a:pt x="6057" y="7619"/>
                    </a:lnTo>
                    <a:lnTo>
                      <a:pt x="6115" y="7276"/>
                    </a:lnTo>
                    <a:lnTo>
                      <a:pt x="5886" y="7238"/>
                    </a:lnTo>
                    <a:lnTo>
                      <a:pt x="5238" y="7448"/>
                    </a:lnTo>
                    <a:lnTo>
                      <a:pt x="4876" y="7524"/>
                    </a:lnTo>
                    <a:lnTo>
                      <a:pt x="4571" y="7543"/>
                    </a:lnTo>
                    <a:lnTo>
                      <a:pt x="4286" y="7905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392" name="Freeform 31">
                <a:extLst>
                  <a:ext uri="{FF2B5EF4-FFF2-40B4-BE49-F238E27FC236}">
                    <a16:creationId xmlns:a16="http://schemas.microsoft.com/office/drawing/2014/main" id="{B2F09AC8-F70D-8C44-B084-C1AB3422A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49913" y="3703638"/>
                <a:ext cx="995362" cy="534987"/>
              </a:xfrm>
              <a:custGeom>
                <a:avLst/>
                <a:gdLst>
                  <a:gd name="T0" fmla="*/ 2147483646 w 2763"/>
                  <a:gd name="T1" fmla="*/ 2147483646 h 1487"/>
                  <a:gd name="T2" fmla="*/ 2147483646 w 2763"/>
                  <a:gd name="T3" fmla="*/ 2147483646 h 1487"/>
                  <a:gd name="T4" fmla="*/ 2147483646 w 2763"/>
                  <a:gd name="T5" fmla="*/ 2147483646 h 1487"/>
                  <a:gd name="T6" fmla="*/ 2147483646 w 2763"/>
                  <a:gd name="T7" fmla="*/ 2147483646 h 1487"/>
                  <a:gd name="T8" fmla="*/ 2147483646 w 2763"/>
                  <a:gd name="T9" fmla="*/ 2147483646 h 1487"/>
                  <a:gd name="T10" fmla="*/ 2147483646 w 2763"/>
                  <a:gd name="T11" fmla="*/ 2147483646 h 1487"/>
                  <a:gd name="T12" fmla="*/ 2147483646 w 2763"/>
                  <a:gd name="T13" fmla="*/ 2147483646 h 1487"/>
                  <a:gd name="T14" fmla="*/ 2147483646 w 2763"/>
                  <a:gd name="T15" fmla="*/ 2147483646 h 1487"/>
                  <a:gd name="T16" fmla="*/ 2147483646 w 2763"/>
                  <a:gd name="T17" fmla="*/ 2147483646 h 1487"/>
                  <a:gd name="T18" fmla="*/ 2147483646 w 2763"/>
                  <a:gd name="T19" fmla="*/ 2147483646 h 1487"/>
                  <a:gd name="T20" fmla="*/ 2147483646 w 2763"/>
                  <a:gd name="T21" fmla="*/ 2147483646 h 1487"/>
                  <a:gd name="T22" fmla="*/ 2147483646 w 2763"/>
                  <a:gd name="T23" fmla="*/ 0 h 1487"/>
                  <a:gd name="T24" fmla="*/ 2147483646 w 2763"/>
                  <a:gd name="T25" fmla="*/ 2147483646 h 1487"/>
                  <a:gd name="T26" fmla="*/ 2147483646 w 2763"/>
                  <a:gd name="T27" fmla="*/ 2147483646 h 1487"/>
                  <a:gd name="T28" fmla="*/ 2147483646 w 2763"/>
                  <a:gd name="T29" fmla="*/ 2147483646 h 1487"/>
                  <a:gd name="T30" fmla="*/ 2147483646 w 2763"/>
                  <a:gd name="T31" fmla="*/ 2147483646 h 1487"/>
                  <a:gd name="T32" fmla="*/ 2147483646 w 2763"/>
                  <a:gd name="T33" fmla="*/ 2147483646 h 1487"/>
                  <a:gd name="T34" fmla="*/ 2147483646 w 2763"/>
                  <a:gd name="T35" fmla="*/ 2147483646 h 1487"/>
                  <a:gd name="T36" fmla="*/ 2147483646 w 2763"/>
                  <a:gd name="T37" fmla="*/ 2147483646 h 1487"/>
                  <a:gd name="T38" fmla="*/ 2147483646 w 2763"/>
                  <a:gd name="T39" fmla="*/ 2147483646 h 1487"/>
                  <a:gd name="T40" fmla="*/ 2147483646 w 2763"/>
                  <a:gd name="T41" fmla="*/ 2147483646 h 1487"/>
                  <a:gd name="T42" fmla="*/ 2147483646 w 2763"/>
                  <a:gd name="T43" fmla="*/ 2147483646 h 1487"/>
                  <a:gd name="T44" fmla="*/ 2147483646 w 2763"/>
                  <a:gd name="T45" fmla="*/ 2147483646 h 1487"/>
                  <a:gd name="T46" fmla="*/ 2147483646 w 2763"/>
                  <a:gd name="T47" fmla="*/ 2147483646 h 1487"/>
                  <a:gd name="T48" fmla="*/ 2147483646 w 2763"/>
                  <a:gd name="T49" fmla="*/ 2147483646 h 1487"/>
                  <a:gd name="T50" fmla="*/ 2147483646 w 2763"/>
                  <a:gd name="T51" fmla="*/ 2147483646 h 1487"/>
                  <a:gd name="T52" fmla="*/ 2147483646 w 2763"/>
                  <a:gd name="T53" fmla="*/ 2147483646 h 1487"/>
                  <a:gd name="T54" fmla="*/ 2147483646 w 2763"/>
                  <a:gd name="T55" fmla="*/ 2147483646 h 1487"/>
                  <a:gd name="T56" fmla="*/ 2147483646 w 2763"/>
                  <a:gd name="T57" fmla="*/ 2147483646 h 1487"/>
                  <a:gd name="T58" fmla="*/ 2147483646 w 2763"/>
                  <a:gd name="T59" fmla="*/ 2147483646 h 1487"/>
                  <a:gd name="T60" fmla="*/ 2147483646 w 2763"/>
                  <a:gd name="T61" fmla="*/ 2147483646 h 1487"/>
                  <a:gd name="T62" fmla="*/ 2147483646 w 2763"/>
                  <a:gd name="T63" fmla="*/ 2147483646 h 1487"/>
                  <a:gd name="T64" fmla="*/ 2147483646 w 2763"/>
                  <a:gd name="T65" fmla="*/ 2147483646 h 1487"/>
                  <a:gd name="T66" fmla="*/ 2147483646 w 2763"/>
                  <a:gd name="T67" fmla="*/ 2147483646 h 1487"/>
                  <a:gd name="T68" fmla="*/ 2147483646 w 2763"/>
                  <a:gd name="T69" fmla="*/ 2147483646 h 1487"/>
                  <a:gd name="T70" fmla="*/ 2147483646 w 2763"/>
                  <a:gd name="T71" fmla="*/ 2147483646 h 1487"/>
                  <a:gd name="T72" fmla="*/ 2147483646 w 2763"/>
                  <a:gd name="T73" fmla="*/ 2147483646 h 1487"/>
                  <a:gd name="T74" fmla="*/ 2147483646 w 2763"/>
                  <a:gd name="T75" fmla="*/ 2147483646 h 1487"/>
                  <a:gd name="T76" fmla="*/ 2147483646 w 2763"/>
                  <a:gd name="T77" fmla="*/ 2147483646 h 1487"/>
                  <a:gd name="T78" fmla="*/ 2147483646 w 2763"/>
                  <a:gd name="T79" fmla="*/ 2147483646 h 1487"/>
                  <a:gd name="T80" fmla="*/ 2147483646 w 2763"/>
                  <a:gd name="T81" fmla="*/ 2147483646 h 1487"/>
                  <a:gd name="T82" fmla="*/ 2147483646 w 2763"/>
                  <a:gd name="T83" fmla="*/ 2147483646 h 148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763" h="1487">
                    <a:moveTo>
                      <a:pt x="2286" y="1390"/>
                    </a:moveTo>
                    <a:lnTo>
                      <a:pt x="2267" y="1334"/>
                    </a:lnTo>
                    <a:lnTo>
                      <a:pt x="1944" y="1295"/>
                    </a:lnTo>
                    <a:lnTo>
                      <a:pt x="1791" y="1486"/>
                    </a:lnTo>
                    <a:lnTo>
                      <a:pt x="1619" y="1371"/>
                    </a:lnTo>
                    <a:lnTo>
                      <a:pt x="1695" y="1219"/>
                    </a:lnTo>
                    <a:lnTo>
                      <a:pt x="1772" y="1105"/>
                    </a:lnTo>
                    <a:lnTo>
                      <a:pt x="1715" y="1009"/>
                    </a:lnTo>
                    <a:lnTo>
                      <a:pt x="1600" y="953"/>
                    </a:lnTo>
                    <a:lnTo>
                      <a:pt x="1505" y="895"/>
                    </a:lnTo>
                    <a:lnTo>
                      <a:pt x="1524" y="743"/>
                    </a:lnTo>
                    <a:lnTo>
                      <a:pt x="1505" y="628"/>
                    </a:lnTo>
                    <a:lnTo>
                      <a:pt x="1563" y="533"/>
                    </a:lnTo>
                    <a:lnTo>
                      <a:pt x="1734" y="476"/>
                    </a:lnTo>
                    <a:lnTo>
                      <a:pt x="1791" y="438"/>
                    </a:lnTo>
                    <a:lnTo>
                      <a:pt x="1810" y="381"/>
                    </a:lnTo>
                    <a:lnTo>
                      <a:pt x="1734" y="362"/>
                    </a:lnTo>
                    <a:lnTo>
                      <a:pt x="1695" y="419"/>
                    </a:lnTo>
                    <a:lnTo>
                      <a:pt x="1582" y="438"/>
                    </a:lnTo>
                    <a:lnTo>
                      <a:pt x="1543" y="362"/>
                    </a:lnTo>
                    <a:lnTo>
                      <a:pt x="1524" y="210"/>
                    </a:lnTo>
                    <a:lnTo>
                      <a:pt x="1563" y="19"/>
                    </a:lnTo>
                    <a:lnTo>
                      <a:pt x="1848" y="19"/>
                    </a:lnTo>
                    <a:lnTo>
                      <a:pt x="2172" y="0"/>
                    </a:lnTo>
                    <a:lnTo>
                      <a:pt x="2534" y="362"/>
                    </a:lnTo>
                    <a:lnTo>
                      <a:pt x="2534" y="552"/>
                    </a:lnTo>
                    <a:lnTo>
                      <a:pt x="2610" y="705"/>
                    </a:lnTo>
                    <a:lnTo>
                      <a:pt x="2706" y="762"/>
                    </a:lnTo>
                    <a:lnTo>
                      <a:pt x="2762" y="857"/>
                    </a:lnTo>
                    <a:lnTo>
                      <a:pt x="2706" y="1067"/>
                    </a:lnTo>
                    <a:lnTo>
                      <a:pt x="2610" y="1238"/>
                    </a:lnTo>
                    <a:lnTo>
                      <a:pt x="2534" y="1295"/>
                    </a:lnTo>
                    <a:lnTo>
                      <a:pt x="2477" y="1334"/>
                    </a:lnTo>
                    <a:lnTo>
                      <a:pt x="2286" y="1390"/>
                    </a:lnTo>
                    <a:close/>
                    <a:moveTo>
                      <a:pt x="1296" y="305"/>
                    </a:moveTo>
                    <a:lnTo>
                      <a:pt x="1334" y="324"/>
                    </a:lnTo>
                    <a:lnTo>
                      <a:pt x="1353" y="362"/>
                    </a:lnTo>
                    <a:lnTo>
                      <a:pt x="1391" y="400"/>
                    </a:lnTo>
                    <a:lnTo>
                      <a:pt x="1410" y="438"/>
                    </a:lnTo>
                    <a:lnTo>
                      <a:pt x="1429" y="496"/>
                    </a:lnTo>
                    <a:lnTo>
                      <a:pt x="1391" y="496"/>
                    </a:lnTo>
                    <a:lnTo>
                      <a:pt x="1334" y="533"/>
                    </a:lnTo>
                    <a:lnTo>
                      <a:pt x="1315" y="572"/>
                    </a:lnTo>
                    <a:lnTo>
                      <a:pt x="1201" y="591"/>
                    </a:lnTo>
                    <a:lnTo>
                      <a:pt x="1162" y="591"/>
                    </a:lnTo>
                    <a:lnTo>
                      <a:pt x="1086" y="628"/>
                    </a:lnTo>
                    <a:lnTo>
                      <a:pt x="953" y="686"/>
                    </a:lnTo>
                    <a:lnTo>
                      <a:pt x="857" y="762"/>
                    </a:lnTo>
                    <a:lnTo>
                      <a:pt x="820" y="838"/>
                    </a:lnTo>
                    <a:lnTo>
                      <a:pt x="553" y="1048"/>
                    </a:lnTo>
                    <a:lnTo>
                      <a:pt x="476" y="1029"/>
                    </a:lnTo>
                    <a:lnTo>
                      <a:pt x="420" y="1029"/>
                    </a:lnTo>
                    <a:lnTo>
                      <a:pt x="400" y="1029"/>
                    </a:lnTo>
                    <a:lnTo>
                      <a:pt x="381" y="933"/>
                    </a:lnTo>
                    <a:lnTo>
                      <a:pt x="324" y="895"/>
                    </a:lnTo>
                    <a:lnTo>
                      <a:pt x="305" y="933"/>
                    </a:lnTo>
                    <a:lnTo>
                      <a:pt x="286" y="933"/>
                    </a:lnTo>
                    <a:lnTo>
                      <a:pt x="267" y="914"/>
                    </a:lnTo>
                    <a:lnTo>
                      <a:pt x="286" y="895"/>
                    </a:lnTo>
                    <a:lnTo>
                      <a:pt x="267" y="857"/>
                    </a:lnTo>
                    <a:lnTo>
                      <a:pt x="229" y="838"/>
                    </a:lnTo>
                    <a:lnTo>
                      <a:pt x="210" y="876"/>
                    </a:lnTo>
                    <a:lnTo>
                      <a:pt x="172" y="914"/>
                    </a:lnTo>
                    <a:lnTo>
                      <a:pt x="115" y="895"/>
                    </a:lnTo>
                    <a:lnTo>
                      <a:pt x="58" y="876"/>
                    </a:lnTo>
                    <a:lnTo>
                      <a:pt x="95" y="838"/>
                    </a:lnTo>
                    <a:lnTo>
                      <a:pt x="77" y="781"/>
                    </a:lnTo>
                    <a:lnTo>
                      <a:pt x="19" y="724"/>
                    </a:lnTo>
                    <a:lnTo>
                      <a:pt x="0" y="686"/>
                    </a:lnTo>
                    <a:lnTo>
                      <a:pt x="19" y="628"/>
                    </a:lnTo>
                    <a:lnTo>
                      <a:pt x="58" y="610"/>
                    </a:lnTo>
                    <a:lnTo>
                      <a:pt x="115" y="628"/>
                    </a:lnTo>
                    <a:lnTo>
                      <a:pt x="400" y="438"/>
                    </a:lnTo>
                    <a:lnTo>
                      <a:pt x="591" y="419"/>
                    </a:lnTo>
                    <a:lnTo>
                      <a:pt x="743" y="419"/>
                    </a:lnTo>
                    <a:lnTo>
                      <a:pt x="857" y="343"/>
                    </a:lnTo>
                    <a:lnTo>
                      <a:pt x="915" y="171"/>
                    </a:lnTo>
                    <a:lnTo>
                      <a:pt x="991" y="133"/>
                    </a:lnTo>
                    <a:lnTo>
                      <a:pt x="1067" y="210"/>
                    </a:lnTo>
                    <a:lnTo>
                      <a:pt x="1105" y="229"/>
                    </a:lnTo>
                    <a:lnTo>
                      <a:pt x="1143" y="247"/>
                    </a:lnTo>
                    <a:lnTo>
                      <a:pt x="1182" y="267"/>
                    </a:lnTo>
                    <a:lnTo>
                      <a:pt x="1219" y="267"/>
                    </a:lnTo>
                    <a:lnTo>
                      <a:pt x="1258" y="267"/>
                    </a:lnTo>
                    <a:lnTo>
                      <a:pt x="1296" y="305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393" name="Freeform 32">
                <a:extLst>
                  <a:ext uri="{FF2B5EF4-FFF2-40B4-BE49-F238E27FC236}">
                    <a16:creationId xmlns:a16="http://schemas.microsoft.com/office/drawing/2014/main" id="{788AA640-7628-AA49-AD53-0A37F4B95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10200" y="7721600"/>
                <a:ext cx="3778250" cy="2386013"/>
              </a:xfrm>
              <a:custGeom>
                <a:avLst/>
                <a:gdLst>
                  <a:gd name="T0" fmla="*/ 2147483646 w 10497"/>
                  <a:gd name="T1" fmla="*/ 2147483646 h 6629"/>
                  <a:gd name="T2" fmla="*/ 2147483646 w 10497"/>
                  <a:gd name="T3" fmla="*/ 2147483646 h 6629"/>
                  <a:gd name="T4" fmla="*/ 2147483646 w 10497"/>
                  <a:gd name="T5" fmla="*/ 2147483646 h 6629"/>
                  <a:gd name="T6" fmla="*/ 2147483646 w 10497"/>
                  <a:gd name="T7" fmla="*/ 2147483646 h 6629"/>
                  <a:gd name="T8" fmla="*/ 2147483646 w 10497"/>
                  <a:gd name="T9" fmla="*/ 2147483646 h 6629"/>
                  <a:gd name="T10" fmla="*/ 2147483646 w 10497"/>
                  <a:gd name="T11" fmla="*/ 2147483646 h 6629"/>
                  <a:gd name="T12" fmla="*/ 2147483646 w 10497"/>
                  <a:gd name="T13" fmla="*/ 2147483646 h 6629"/>
                  <a:gd name="T14" fmla="*/ 2147483646 w 10497"/>
                  <a:gd name="T15" fmla="*/ 2147483646 h 6629"/>
                  <a:gd name="T16" fmla="*/ 2147483646 w 10497"/>
                  <a:gd name="T17" fmla="*/ 2147483646 h 6629"/>
                  <a:gd name="T18" fmla="*/ 2147483646 w 10497"/>
                  <a:gd name="T19" fmla="*/ 2147483646 h 6629"/>
                  <a:gd name="T20" fmla="*/ 2147483646 w 10497"/>
                  <a:gd name="T21" fmla="*/ 2147483646 h 6629"/>
                  <a:gd name="T22" fmla="*/ 2147483646 w 10497"/>
                  <a:gd name="T23" fmla="*/ 2147483646 h 6629"/>
                  <a:gd name="T24" fmla="*/ 2147483646 w 10497"/>
                  <a:gd name="T25" fmla="*/ 2147483646 h 6629"/>
                  <a:gd name="T26" fmla="*/ 2147483646 w 10497"/>
                  <a:gd name="T27" fmla="*/ 2147483646 h 6629"/>
                  <a:gd name="T28" fmla="*/ 2147483646 w 10497"/>
                  <a:gd name="T29" fmla="*/ 2147483646 h 6629"/>
                  <a:gd name="T30" fmla="*/ 2147483646 w 10497"/>
                  <a:gd name="T31" fmla="*/ 2147483646 h 6629"/>
                  <a:gd name="T32" fmla="*/ 2147483646 w 10497"/>
                  <a:gd name="T33" fmla="*/ 2147483646 h 6629"/>
                  <a:gd name="T34" fmla="*/ 2147483646 w 10497"/>
                  <a:gd name="T35" fmla="*/ 2147483646 h 6629"/>
                  <a:gd name="T36" fmla="*/ 2147483646 w 10497"/>
                  <a:gd name="T37" fmla="*/ 2147483646 h 6629"/>
                  <a:gd name="T38" fmla="*/ 2147483646 w 10497"/>
                  <a:gd name="T39" fmla="*/ 2147483646 h 6629"/>
                  <a:gd name="T40" fmla="*/ 2147483646 w 10497"/>
                  <a:gd name="T41" fmla="*/ 2147483646 h 6629"/>
                  <a:gd name="T42" fmla="*/ 2147483646 w 10497"/>
                  <a:gd name="T43" fmla="*/ 0 h 6629"/>
                  <a:gd name="T44" fmla="*/ 2147483646 w 10497"/>
                  <a:gd name="T45" fmla="*/ 2147483646 h 6629"/>
                  <a:gd name="T46" fmla="*/ 2147483646 w 10497"/>
                  <a:gd name="T47" fmla="*/ 2147483646 h 6629"/>
                  <a:gd name="T48" fmla="*/ 2147483646 w 10497"/>
                  <a:gd name="T49" fmla="*/ 2147483646 h 6629"/>
                  <a:gd name="T50" fmla="*/ 2147483646 w 10497"/>
                  <a:gd name="T51" fmla="*/ 2147483646 h 6629"/>
                  <a:gd name="T52" fmla="*/ 2147483646 w 10497"/>
                  <a:gd name="T53" fmla="*/ 2147483646 h 6629"/>
                  <a:gd name="T54" fmla="*/ 2147483646 w 10497"/>
                  <a:gd name="T55" fmla="*/ 2147483646 h 6629"/>
                  <a:gd name="T56" fmla="*/ 2147483646 w 10497"/>
                  <a:gd name="T57" fmla="*/ 2147483646 h 6629"/>
                  <a:gd name="T58" fmla="*/ 2147483646 w 10497"/>
                  <a:gd name="T59" fmla="*/ 2147483646 h 6629"/>
                  <a:gd name="T60" fmla="*/ 2147483646 w 10497"/>
                  <a:gd name="T61" fmla="*/ 2147483646 h 6629"/>
                  <a:gd name="T62" fmla="*/ 2147483646 w 10497"/>
                  <a:gd name="T63" fmla="*/ 2147483646 h 6629"/>
                  <a:gd name="T64" fmla="*/ 2147483646 w 10497"/>
                  <a:gd name="T65" fmla="*/ 2147483646 h 6629"/>
                  <a:gd name="T66" fmla="*/ 2147483646 w 10497"/>
                  <a:gd name="T67" fmla="*/ 2147483646 h 6629"/>
                  <a:gd name="T68" fmla="*/ 2147483646 w 10497"/>
                  <a:gd name="T69" fmla="*/ 2147483646 h 6629"/>
                  <a:gd name="T70" fmla="*/ 2147483646 w 10497"/>
                  <a:gd name="T71" fmla="*/ 2147483646 h 6629"/>
                  <a:gd name="T72" fmla="*/ 2147483646 w 10497"/>
                  <a:gd name="T73" fmla="*/ 2147483646 h 6629"/>
                  <a:gd name="T74" fmla="*/ 2147483646 w 10497"/>
                  <a:gd name="T75" fmla="*/ 2147483646 h 6629"/>
                  <a:gd name="T76" fmla="*/ 2147483646 w 10497"/>
                  <a:gd name="T77" fmla="*/ 2147483646 h 6629"/>
                  <a:gd name="T78" fmla="*/ 2147483646 w 10497"/>
                  <a:gd name="T79" fmla="*/ 2147483646 h 6629"/>
                  <a:gd name="T80" fmla="*/ 2147483646 w 10497"/>
                  <a:gd name="T81" fmla="*/ 2147483646 h 6629"/>
                  <a:gd name="T82" fmla="*/ 2147483646 w 10497"/>
                  <a:gd name="T83" fmla="*/ 2147483646 h 6629"/>
                  <a:gd name="T84" fmla="*/ 2147483646 w 10497"/>
                  <a:gd name="T85" fmla="*/ 2147483646 h 6629"/>
                  <a:gd name="T86" fmla="*/ 2147483646 w 10497"/>
                  <a:gd name="T87" fmla="*/ 2147483646 h 6629"/>
                  <a:gd name="T88" fmla="*/ 2147483646 w 10497"/>
                  <a:gd name="T89" fmla="*/ 2147483646 h 6629"/>
                  <a:gd name="T90" fmla="*/ 2147483646 w 10497"/>
                  <a:gd name="T91" fmla="*/ 2147483646 h 6629"/>
                  <a:gd name="T92" fmla="*/ 2147483646 w 10497"/>
                  <a:gd name="T93" fmla="*/ 2147483646 h 6629"/>
                  <a:gd name="T94" fmla="*/ 2147483646 w 10497"/>
                  <a:gd name="T95" fmla="*/ 2147483646 h 6629"/>
                  <a:gd name="T96" fmla="*/ 2147483646 w 10497"/>
                  <a:gd name="T97" fmla="*/ 2147483646 h 6629"/>
                  <a:gd name="T98" fmla="*/ 2147483646 w 10497"/>
                  <a:gd name="T99" fmla="*/ 2147483646 h 6629"/>
                  <a:gd name="T100" fmla="*/ 2147483646 w 10497"/>
                  <a:gd name="T101" fmla="*/ 2147483646 h 6629"/>
                  <a:gd name="T102" fmla="*/ 2147483646 w 10497"/>
                  <a:gd name="T103" fmla="*/ 2147483646 h 6629"/>
                  <a:gd name="T104" fmla="*/ 2147483646 w 10497"/>
                  <a:gd name="T105" fmla="*/ 2147483646 h 6629"/>
                  <a:gd name="T106" fmla="*/ 2147483646 w 10497"/>
                  <a:gd name="T107" fmla="*/ 2147483646 h 6629"/>
                  <a:gd name="T108" fmla="*/ 2147483646 w 10497"/>
                  <a:gd name="T109" fmla="*/ 2147483646 h 6629"/>
                  <a:gd name="T110" fmla="*/ 2147483646 w 10497"/>
                  <a:gd name="T111" fmla="*/ 2147483646 h 6629"/>
                  <a:gd name="T112" fmla="*/ 2147483646 w 10497"/>
                  <a:gd name="T113" fmla="*/ 2147483646 h 6629"/>
                  <a:gd name="T114" fmla="*/ 2147483646 w 10497"/>
                  <a:gd name="T115" fmla="*/ 2147483646 h 6629"/>
                  <a:gd name="T116" fmla="*/ 2147483646 w 10497"/>
                  <a:gd name="T117" fmla="*/ 2147483646 h 662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0497" h="6629">
                    <a:moveTo>
                      <a:pt x="1182" y="5904"/>
                    </a:moveTo>
                    <a:lnTo>
                      <a:pt x="1087" y="5809"/>
                    </a:lnTo>
                    <a:lnTo>
                      <a:pt x="1048" y="5714"/>
                    </a:lnTo>
                    <a:lnTo>
                      <a:pt x="1106" y="5542"/>
                    </a:lnTo>
                    <a:lnTo>
                      <a:pt x="1201" y="5313"/>
                    </a:lnTo>
                    <a:lnTo>
                      <a:pt x="1372" y="4914"/>
                    </a:lnTo>
                    <a:lnTo>
                      <a:pt x="1524" y="4704"/>
                    </a:lnTo>
                    <a:lnTo>
                      <a:pt x="1734" y="4628"/>
                    </a:lnTo>
                    <a:lnTo>
                      <a:pt x="1963" y="4590"/>
                    </a:lnTo>
                    <a:lnTo>
                      <a:pt x="2153" y="4571"/>
                    </a:lnTo>
                    <a:lnTo>
                      <a:pt x="2249" y="4495"/>
                    </a:lnTo>
                    <a:lnTo>
                      <a:pt x="2344" y="4380"/>
                    </a:lnTo>
                    <a:lnTo>
                      <a:pt x="2477" y="4342"/>
                    </a:lnTo>
                    <a:lnTo>
                      <a:pt x="2572" y="4475"/>
                    </a:lnTo>
                    <a:lnTo>
                      <a:pt x="2687" y="4609"/>
                    </a:lnTo>
                    <a:lnTo>
                      <a:pt x="2782" y="4647"/>
                    </a:lnTo>
                    <a:lnTo>
                      <a:pt x="2706" y="4342"/>
                    </a:lnTo>
                    <a:lnTo>
                      <a:pt x="2648" y="4209"/>
                    </a:lnTo>
                    <a:lnTo>
                      <a:pt x="2553" y="4171"/>
                    </a:lnTo>
                    <a:lnTo>
                      <a:pt x="1658" y="4304"/>
                    </a:lnTo>
                    <a:lnTo>
                      <a:pt x="1334" y="4114"/>
                    </a:lnTo>
                    <a:lnTo>
                      <a:pt x="1353" y="3904"/>
                    </a:lnTo>
                    <a:lnTo>
                      <a:pt x="1372" y="3828"/>
                    </a:lnTo>
                    <a:lnTo>
                      <a:pt x="1505" y="3752"/>
                    </a:lnTo>
                    <a:lnTo>
                      <a:pt x="1639" y="3618"/>
                    </a:lnTo>
                    <a:lnTo>
                      <a:pt x="1753" y="3485"/>
                    </a:lnTo>
                    <a:lnTo>
                      <a:pt x="1944" y="3371"/>
                    </a:lnTo>
                    <a:lnTo>
                      <a:pt x="2172" y="3256"/>
                    </a:lnTo>
                    <a:lnTo>
                      <a:pt x="2362" y="3009"/>
                    </a:lnTo>
                    <a:lnTo>
                      <a:pt x="2382" y="2780"/>
                    </a:lnTo>
                    <a:lnTo>
                      <a:pt x="2477" y="2723"/>
                    </a:lnTo>
                    <a:lnTo>
                      <a:pt x="2553" y="2666"/>
                    </a:lnTo>
                    <a:lnTo>
                      <a:pt x="2591" y="2628"/>
                    </a:lnTo>
                    <a:lnTo>
                      <a:pt x="2820" y="2609"/>
                    </a:lnTo>
                    <a:lnTo>
                      <a:pt x="3029" y="2647"/>
                    </a:lnTo>
                    <a:lnTo>
                      <a:pt x="3182" y="2742"/>
                    </a:lnTo>
                    <a:lnTo>
                      <a:pt x="3277" y="2780"/>
                    </a:lnTo>
                    <a:lnTo>
                      <a:pt x="3334" y="2895"/>
                    </a:lnTo>
                    <a:lnTo>
                      <a:pt x="3373" y="2819"/>
                    </a:lnTo>
                    <a:lnTo>
                      <a:pt x="3391" y="2742"/>
                    </a:lnTo>
                    <a:lnTo>
                      <a:pt x="3391" y="2647"/>
                    </a:lnTo>
                    <a:lnTo>
                      <a:pt x="3315" y="2590"/>
                    </a:lnTo>
                    <a:lnTo>
                      <a:pt x="3258" y="2533"/>
                    </a:lnTo>
                    <a:lnTo>
                      <a:pt x="3144" y="2475"/>
                    </a:lnTo>
                    <a:lnTo>
                      <a:pt x="3010" y="2380"/>
                    </a:lnTo>
                    <a:lnTo>
                      <a:pt x="2896" y="2304"/>
                    </a:lnTo>
                    <a:lnTo>
                      <a:pt x="2839" y="2266"/>
                    </a:lnTo>
                    <a:lnTo>
                      <a:pt x="2858" y="2209"/>
                    </a:lnTo>
                    <a:lnTo>
                      <a:pt x="2896" y="2133"/>
                    </a:lnTo>
                    <a:lnTo>
                      <a:pt x="2953" y="2094"/>
                    </a:lnTo>
                    <a:lnTo>
                      <a:pt x="3010" y="2076"/>
                    </a:lnTo>
                    <a:lnTo>
                      <a:pt x="3353" y="2094"/>
                    </a:lnTo>
                    <a:lnTo>
                      <a:pt x="3429" y="2094"/>
                    </a:lnTo>
                    <a:lnTo>
                      <a:pt x="3486" y="2057"/>
                    </a:lnTo>
                    <a:lnTo>
                      <a:pt x="3525" y="1999"/>
                    </a:lnTo>
                    <a:lnTo>
                      <a:pt x="3544" y="1942"/>
                    </a:lnTo>
                    <a:lnTo>
                      <a:pt x="3582" y="1904"/>
                    </a:lnTo>
                    <a:lnTo>
                      <a:pt x="3658" y="1885"/>
                    </a:lnTo>
                    <a:lnTo>
                      <a:pt x="3696" y="1866"/>
                    </a:lnTo>
                    <a:lnTo>
                      <a:pt x="3658" y="1809"/>
                    </a:lnTo>
                    <a:lnTo>
                      <a:pt x="3601" y="1732"/>
                    </a:lnTo>
                    <a:lnTo>
                      <a:pt x="3525" y="1713"/>
                    </a:lnTo>
                    <a:lnTo>
                      <a:pt x="3505" y="1732"/>
                    </a:lnTo>
                    <a:lnTo>
                      <a:pt x="3029" y="1923"/>
                    </a:lnTo>
                    <a:lnTo>
                      <a:pt x="2877" y="1923"/>
                    </a:lnTo>
                    <a:lnTo>
                      <a:pt x="2572" y="1904"/>
                    </a:lnTo>
                    <a:lnTo>
                      <a:pt x="2267" y="1885"/>
                    </a:lnTo>
                    <a:lnTo>
                      <a:pt x="2267" y="1752"/>
                    </a:lnTo>
                    <a:lnTo>
                      <a:pt x="2249" y="1561"/>
                    </a:lnTo>
                    <a:lnTo>
                      <a:pt x="2191" y="1504"/>
                    </a:lnTo>
                    <a:lnTo>
                      <a:pt x="2001" y="1447"/>
                    </a:lnTo>
                    <a:lnTo>
                      <a:pt x="1734" y="1485"/>
                    </a:lnTo>
                    <a:lnTo>
                      <a:pt x="1696" y="1257"/>
                    </a:lnTo>
                    <a:lnTo>
                      <a:pt x="2267" y="1200"/>
                    </a:lnTo>
                    <a:lnTo>
                      <a:pt x="2591" y="1162"/>
                    </a:lnTo>
                    <a:lnTo>
                      <a:pt x="2896" y="1143"/>
                    </a:lnTo>
                    <a:lnTo>
                      <a:pt x="2992" y="1086"/>
                    </a:lnTo>
                    <a:lnTo>
                      <a:pt x="3106" y="1105"/>
                    </a:lnTo>
                    <a:lnTo>
                      <a:pt x="3239" y="1048"/>
                    </a:lnTo>
                    <a:lnTo>
                      <a:pt x="3468" y="857"/>
                    </a:lnTo>
                    <a:lnTo>
                      <a:pt x="3772" y="743"/>
                    </a:lnTo>
                    <a:lnTo>
                      <a:pt x="3886" y="667"/>
                    </a:lnTo>
                    <a:lnTo>
                      <a:pt x="3906" y="553"/>
                    </a:lnTo>
                    <a:lnTo>
                      <a:pt x="3525" y="667"/>
                    </a:lnTo>
                    <a:lnTo>
                      <a:pt x="3810" y="305"/>
                    </a:lnTo>
                    <a:lnTo>
                      <a:pt x="4115" y="286"/>
                    </a:lnTo>
                    <a:lnTo>
                      <a:pt x="4477" y="210"/>
                    </a:lnTo>
                    <a:lnTo>
                      <a:pt x="5125" y="0"/>
                    </a:lnTo>
                    <a:lnTo>
                      <a:pt x="5354" y="38"/>
                    </a:lnTo>
                    <a:lnTo>
                      <a:pt x="5296" y="381"/>
                    </a:lnTo>
                    <a:lnTo>
                      <a:pt x="5430" y="590"/>
                    </a:lnTo>
                    <a:lnTo>
                      <a:pt x="5620" y="553"/>
                    </a:lnTo>
                    <a:lnTo>
                      <a:pt x="5791" y="495"/>
                    </a:lnTo>
                    <a:lnTo>
                      <a:pt x="6134" y="419"/>
                    </a:lnTo>
                    <a:lnTo>
                      <a:pt x="6229" y="400"/>
                    </a:lnTo>
                    <a:lnTo>
                      <a:pt x="6325" y="362"/>
                    </a:lnTo>
                    <a:lnTo>
                      <a:pt x="6458" y="324"/>
                    </a:lnTo>
                    <a:lnTo>
                      <a:pt x="6534" y="191"/>
                    </a:lnTo>
                    <a:lnTo>
                      <a:pt x="6649" y="96"/>
                    </a:lnTo>
                    <a:lnTo>
                      <a:pt x="6839" y="267"/>
                    </a:lnTo>
                    <a:lnTo>
                      <a:pt x="7125" y="781"/>
                    </a:lnTo>
                    <a:lnTo>
                      <a:pt x="7335" y="876"/>
                    </a:lnTo>
                    <a:lnTo>
                      <a:pt x="7411" y="895"/>
                    </a:lnTo>
                    <a:lnTo>
                      <a:pt x="7449" y="971"/>
                    </a:lnTo>
                    <a:lnTo>
                      <a:pt x="7411" y="1067"/>
                    </a:lnTo>
                    <a:lnTo>
                      <a:pt x="7430" y="1124"/>
                    </a:lnTo>
                    <a:lnTo>
                      <a:pt x="7792" y="1181"/>
                    </a:lnTo>
                    <a:lnTo>
                      <a:pt x="7944" y="1143"/>
                    </a:lnTo>
                    <a:lnTo>
                      <a:pt x="8115" y="1143"/>
                    </a:lnTo>
                    <a:lnTo>
                      <a:pt x="8306" y="1086"/>
                    </a:lnTo>
                    <a:lnTo>
                      <a:pt x="8458" y="953"/>
                    </a:lnTo>
                    <a:lnTo>
                      <a:pt x="8610" y="800"/>
                    </a:lnTo>
                    <a:lnTo>
                      <a:pt x="8668" y="857"/>
                    </a:lnTo>
                    <a:lnTo>
                      <a:pt x="8725" y="915"/>
                    </a:lnTo>
                    <a:lnTo>
                      <a:pt x="8782" y="915"/>
                    </a:lnTo>
                    <a:lnTo>
                      <a:pt x="8820" y="857"/>
                    </a:lnTo>
                    <a:lnTo>
                      <a:pt x="8915" y="915"/>
                    </a:lnTo>
                    <a:lnTo>
                      <a:pt x="9011" y="1029"/>
                    </a:lnTo>
                    <a:lnTo>
                      <a:pt x="9296" y="1124"/>
                    </a:lnTo>
                    <a:lnTo>
                      <a:pt x="9353" y="1200"/>
                    </a:lnTo>
                    <a:lnTo>
                      <a:pt x="9448" y="1220"/>
                    </a:lnTo>
                    <a:lnTo>
                      <a:pt x="9658" y="1105"/>
                    </a:lnTo>
                    <a:lnTo>
                      <a:pt x="9887" y="991"/>
                    </a:lnTo>
                    <a:lnTo>
                      <a:pt x="9982" y="1086"/>
                    </a:lnTo>
                    <a:lnTo>
                      <a:pt x="10078" y="1124"/>
                    </a:lnTo>
                    <a:lnTo>
                      <a:pt x="10154" y="1048"/>
                    </a:lnTo>
                    <a:lnTo>
                      <a:pt x="10230" y="971"/>
                    </a:lnTo>
                    <a:lnTo>
                      <a:pt x="10496" y="1410"/>
                    </a:lnTo>
                    <a:lnTo>
                      <a:pt x="10458" y="1904"/>
                    </a:lnTo>
                    <a:lnTo>
                      <a:pt x="10230" y="2152"/>
                    </a:lnTo>
                    <a:lnTo>
                      <a:pt x="10173" y="2323"/>
                    </a:lnTo>
                    <a:lnTo>
                      <a:pt x="9868" y="2475"/>
                    </a:lnTo>
                    <a:lnTo>
                      <a:pt x="9697" y="2533"/>
                    </a:lnTo>
                    <a:lnTo>
                      <a:pt x="9620" y="2514"/>
                    </a:lnTo>
                    <a:lnTo>
                      <a:pt x="9563" y="2552"/>
                    </a:lnTo>
                    <a:lnTo>
                      <a:pt x="9448" y="2819"/>
                    </a:lnTo>
                    <a:lnTo>
                      <a:pt x="9296" y="2951"/>
                    </a:lnTo>
                    <a:lnTo>
                      <a:pt x="9163" y="3085"/>
                    </a:lnTo>
                    <a:lnTo>
                      <a:pt x="9087" y="3295"/>
                    </a:lnTo>
                    <a:lnTo>
                      <a:pt x="9068" y="3523"/>
                    </a:lnTo>
                    <a:lnTo>
                      <a:pt x="8991" y="3694"/>
                    </a:lnTo>
                    <a:lnTo>
                      <a:pt x="8896" y="3885"/>
                    </a:lnTo>
                    <a:lnTo>
                      <a:pt x="8820" y="4114"/>
                    </a:lnTo>
                    <a:lnTo>
                      <a:pt x="8763" y="4361"/>
                    </a:lnTo>
                    <a:lnTo>
                      <a:pt x="8687" y="4533"/>
                    </a:lnTo>
                    <a:lnTo>
                      <a:pt x="8668" y="4723"/>
                    </a:lnTo>
                    <a:lnTo>
                      <a:pt x="8839" y="4800"/>
                    </a:lnTo>
                    <a:lnTo>
                      <a:pt x="8858" y="4895"/>
                    </a:lnTo>
                    <a:lnTo>
                      <a:pt x="8877" y="4990"/>
                    </a:lnTo>
                    <a:lnTo>
                      <a:pt x="8935" y="5161"/>
                    </a:lnTo>
                    <a:lnTo>
                      <a:pt x="8935" y="5371"/>
                    </a:lnTo>
                    <a:lnTo>
                      <a:pt x="8991" y="5504"/>
                    </a:lnTo>
                    <a:lnTo>
                      <a:pt x="9087" y="5561"/>
                    </a:lnTo>
                    <a:lnTo>
                      <a:pt x="9049" y="5790"/>
                    </a:lnTo>
                    <a:lnTo>
                      <a:pt x="8782" y="6095"/>
                    </a:lnTo>
                    <a:lnTo>
                      <a:pt x="8744" y="6304"/>
                    </a:lnTo>
                    <a:lnTo>
                      <a:pt x="8725" y="6495"/>
                    </a:lnTo>
                    <a:lnTo>
                      <a:pt x="8591" y="6628"/>
                    </a:lnTo>
                    <a:lnTo>
                      <a:pt x="8249" y="6342"/>
                    </a:lnTo>
                    <a:lnTo>
                      <a:pt x="7830" y="6190"/>
                    </a:lnTo>
                    <a:lnTo>
                      <a:pt x="7601" y="6323"/>
                    </a:lnTo>
                    <a:lnTo>
                      <a:pt x="7430" y="6514"/>
                    </a:lnTo>
                    <a:lnTo>
                      <a:pt x="7239" y="6552"/>
                    </a:lnTo>
                    <a:lnTo>
                      <a:pt x="7030" y="6552"/>
                    </a:lnTo>
                    <a:lnTo>
                      <a:pt x="6801" y="6571"/>
                    </a:lnTo>
                    <a:lnTo>
                      <a:pt x="6553" y="6571"/>
                    </a:lnTo>
                    <a:lnTo>
                      <a:pt x="6458" y="6514"/>
                    </a:lnTo>
                    <a:lnTo>
                      <a:pt x="6363" y="6437"/>
                    </a:lnTo>
                    <a:lnTo>
                      <a:pt x="6248" y="6456"/>
                    </a:lnTo>
                    <a:lnTo>
                      <a:pt x="6115" y="6456"/>
                    </a:lnTo>
                    <a:lnTo>
                      <a:pt x="5925" y="6495"/>
                    </a:lnTo>
                    <a:lnTo>
                      <a:pt x="5753" y="6609"/>
                    </a:lnTo>
                    <a:lnTo>
                      <a:pt x="5506" y="6571"/>
                    </a:lnTo>
                    <a:lnTo>
                      <a:pt x="5354" y="6400"/>
                    </a:lnTo>
                    <a:lnTo>
                      <a:pt x="5372" y="6152"/>
                    </a:lnTo>
                    <a:lnTo>
                      <a:pt x="5239" y="5999"/>
                    </a:lnTo>
                    <a:lnTo>
                      <a:pt x="5201" y="5866"/>
                    </a:lnTo>
                    <a:lnTo>
                      <a:pt x="5258" y="5638"/>
                    </a:lnTo>
                    <a:lnTo>
                      <a:pt x="5125" y="5447"/>
                    </a:lnTo>
                    <a:lnTo>
                      <a:pt x="4953" y="5466"/>
                    </a:lnTo>
                    <a:lnTo>
                      <a:pt x="4896" y="5542"/>
                    </a:lnTo>
                    <a:lnTo>
                      <a:pt x="4839" y="5599"/>
                    </a:lnTo>
                    <a:lnTo>
                      <a:pt x="4801" y="5694"/>
                    </a:lnTo>
                    <a:lnTo>
                      <a:pt x="4782" y="5809"/>
                    </a:lnTo>
                    <a:lnTo>
                      <a:pt x="4592" y="5809"/>
                    </a:lnTo>
                    <a:lnTo>
                      <a:pt x="4287" y="5409"/>
                    </a:lnTo>
                    <a:lnTo>
                      <a:pt x="4096" y="5257"/>
                    </a:lnTo>
                    <a:lnTo>
                      <a:pt x="4001" y="5199"/>
                    </a:lnTo>
                    <a:lnTo>
                      <a:pt x="3886" y="5199"/>
                    </a:lnTo>
                    <a:lnTo>
                      <a:pt x="3772" y="5313"/>
                    </a:lnTo>
                    <a:lnTo>
                      <a:pt x="3563" y="5295"/>
                    </a:lnTo>
                    <a:lnTo>
                      <a:pt x="3410" y="5447"/>
                    </a:lnTo>
                    <a:lnTo>
                      <a:pt x="3410" y="5542"/>
                    </a:lnTo>
                    <a:lnTo>
                      <a:pt x="3410" y="5657"/>
                    </a:lnTo>
                    <a:lnTo>
                      <a:pt x="3353" y="5733"/>
                    </a:lnTo>
                    <a:lnTo>
                      <a:pt x="3277" y="5790"/>
                    </a:lnTo>
                    <a:lnTo>
                      <a:pt x="3277" y="5885"/>
                    </a:lnTo>
                    <a:lnTo>
                      <a:pt x="3296" y="5961"/>
                    </a:lnTo>
                    <a:lnTo>
                      <a:pt x="3239" y="6075"/>
                    </a:lnTo>
                    <a:lnTo>
                      <a:pt x="3144" y="6133"/>
                    </a:lnTo>
                    <a:lnTo>
                      <a:pt x="3048" y="6190"/>
                    </a:lnTo>
                    <a:lnTo>
                      <a:pt x="2934" y="6228"/>
                    </a:lnTo>
                    <a:lnTo>
                      <a:pt x="2858" y="6285"/>
                    </a:lnTo>
                    <a:lnTo>
                      <a:pt x="2763" y="6342"/>
                    </a:lnTo>
                    <a:lnTo>
                      <a:pt x="2553" y="6380"/>
                    </a:lnTo>
                    <a:lnTo>
                      <a:pt x="2362" y="6437"/>
                    </a:lnTo>
                    <a:lnTo>
                      <a:pt x="2172" y="6495"/>
                    </a:lnTo>
                    <a:lnTo>
                      <a:pt x="2001" y="6437"/>
                    </a:lnTo>
                    <a:lnTo>
                      <a:pt x="2020" y="6228"/>
                    </a:lnTo>
                    <a:lnTo>
                      <a:pt x="2058" y="6019"/>
                    </a:lnTo>
                    <a:lnTo>
                      <a:pt x="2096" y="5733"/>
                    </a:lnTo>
                    <a:lnTo>
                      <a:pt x="1905" y="5694"/>
                    </a:lnTo>
                    <a:lnTo>
                      <a:pt x="1296" y="5866"/>
                    </a:lnTo>
                    <a:lnTo>
                      <a:pt x="1182" y="5904"/>
                    </a:lnTo>
                    <a:close/>
                    <a:moveTo>
                      <a:pt x="39" y="4361"/>
                    </a:moveTo>
                    <a:lnTo>
                      <a:pt x="20" y="4323"/>
                    </a:lnTo>
                    <a:lnTo>
                      <a:pt x="0" y="4285"/>
                    </a:lnTo>
                    <a:lnTo>
                      <a:pt x="20" y="4228"/>
                    </a:lnTo>
                    <a:lnTo>
                      <a:pt x="77" y="4190"/>
                    </a:lnTo>
                    <a:lnTo>
                      <a:pt x="39" y="4171"/>
                    </a:lnTo>
                    <a:lnTo>
                      <a:pt x="58" y="4152"/>
                    </a:lnTo>
                    <a:lnTo>
                      <a:pt x="96" y="4133"/>
                    </a:lnTo>
                    <a:lnTo>
                      <a:pt x="115" y="4094"/>
                    </a:lnTo>
                    <a:lnTo>
                      <a:pt x="153" y="4075"/>
                    </a:lnTo>
                    <a:lnTo>
                      <a:pt x="172" y="4075"/>
                    </a:lnTo>
                    <a:lnTo>
                      <a:pt x="153" y="4038"/>
                    </a:lnTo>
                    <a:lnTo>
                      <a:pt x="191" y="4038"/>
                    </a:lnTo>
                    <a:lnTo>
                      <a:pt x="267" y="4038"/>
                    </a:lnTo>
                    <a:lnTo>
                      <a:pt x="305" y="3999"/>
                    </a:lnTo>
                    <a:lnTo>
                      <a:pt x="325" y="3980"/>
                    </a:lnTo>
                    <a:lnTo>
                      <a:pt x="363" y="3999"/>
                    </a:lnTo>
                    <a:lnTo>
                      <a:pt x="363" y="4057"/>
                    </a:lnTo>
                    <a:lnTo>
                      <a:pt x="344" y="4114"/>
                    </a:lnTo>
                    <a:lnTo>
                      <a:pt x="229" y="4209"/>
                    </a:lnTo>
                    <a:lnTo>
                      <a:pt x="153" y="4285"/>
                    </a:lnTo>
                    <a:lnTo>
                      <a:pt x="96" y="4323"/>
                    </a:lnTo>
                    <a:lnTo>
                      <a:pt x="77" y="4342"/>
                    </a:lnTo>
                    <a:lnTo>
                      <a:pt x="39" y="436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394" name="Freeform 33">
                <a:extLst>
                  <a:ext uri="{FF2B5EF4-FFF2-40B4-BE49-F238E27FC236}">
                    <a16:creationId xmlns:a16="http://schemas.microsoft.com/office/drawing/2014/main" id="{5FA0F6FE-BA76-4C4E-9E13-0354F85393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84475" y="9593263"/>
                <a:ext cx="6178550" cy="4011612"/>
              </a:xfrm>
              <a:custGeom>
                <a:avLst/>
                <a:gdLst>
                  <a:gd name="T0" fmla="*/ 2147483646 w 17164"/>
                  <a:gd name="T1" fmla="*/ 2147483646 h 11144"/>
                  <a:gd name="T2" fmla="*/ 2147483646 w 17164"/>
                  <a:gd name="T3" fmla="*/ 2147483646 h 11144"/>
                  <a:gd name="T4" fmla="*/ 2147483646 w 17164"/>
                  <a:gd name="T5" fmla="*/ 2147483646 h 11144"/>
                  <a:gd name="T6" fmla="*/ 2147483646 w 17164"/>
                  <a:gd name="T7" fmla="*/ 2147483646 h 11144"/>
                  <a:gd name="T8" fmla="*/ 2147483646 w 17164"/>
                  <a:gd name="T9" fmla="*/ 2147483646 h 11144"/>
                  <a:gd name="T10" fmla="*/ 2147483646 w 17164"/>
                  <a:gd name="T11" fmla="*/ 2147483646 h 11144"/>
                  <a:gd name="T12" fmla="*/ 2147483646 w 17164"/>
                  <a:gd name="T13" fmla="*/ 2147483646 h 11144"/>
                  <a:gd name="T14" fmla="*/ 2147483646 w 17164"/>
                  <a:gd name="T15" fmla="*/ 2147483646 h 11144"/>
                  <a:gd name="T16" fmla="*/ 2147483646 w 17164"/>
                  <a:gd name="T17" fmla="*/ 2147483646 h 11144"/>
                  <a:gd name="T18" fmla="*/ 2147483646 w 17164"/>
                  <a:gd name="T19" fmla="*/ 2147483646 h 11144"/>
                  <a:gd name="T20" fmla="*/ 2147483646 w 17164"/>
                  <a:gd name="T21" fmla="*/ 2147483646 h 11144"/>
                  <a:gd name="T22" fmla="*/ 2147483646 w 17164"/>
                  <a:gd name="T23" fmla="*/ 2147483646 h 11144"/>
                  <a:gd name="T24" fmla="*/ 2147483646 w 17164"/>
                  <a:gd name="T25" fmla="*/ 2147483646 h 11144"/>
                  <a:gd name="T26" fmla="*/ 2147483646 w 17164"/>
                  <a:gd name="T27" fmla="*/ 2147483646 h 11144"/>
                  <a:gd name="T28" fmla="*/ 2147483646 w 17164"/>
                  <a:gd name="T29" fmla="*/ 2147483646 h 11144"/>
                  <a:gd name="T30" fmla="*/ 2147483646 w 17164"/>
                  <a:gd name="T31" fmla="*/ 2147483646 h 11144"/>
                  <a:gd name="T32" fmla="*/ 2147483646 w 17164"/>
                  <a:gd name="T33" fmla="*/ 2147483646 h 11144"/>
                  <a:gd name="T34" fmla="*/ 2147483646 w 17164"/>
                  <a:gd name="T35" fmla="*/ 2147483646 h 11144"/>
                  <a:gd name="T36" fmla="*/ 2147483646 w 17164"/>
                  <a:gd name="T37" fmla="*/ 2147483646 h 11144"/>
                  <a:gd name="T38" fmla="*/ 2147483646 w 17164"/>
                  <a:gd name="T39" fmla="*/ 2147483646 h 11144"/>
                  <a:gd name="T40" fmla="*/ 2147483646 w 17164"/>
                  <a:gd name="T41" fmla="*/ 2147483646 h 11144"/>
                  <a:gd name="T42" fmla="*/ 2147483646 w 17164"/>
                  <a:gd name="T43" fmla="*/ 2147483646 h 11144"/>
                  <a:gd name="T44" fmla="*/ 2147483646 w 17164"/>
                  <a:gd name="T45" fmla="*/ 2147483646 h 11144"/>
                  <a:gd name="T46" fmla="*/ 2147483646 w 17164"/>
                  <a:gd name="T47" fmla="*/ 2147483646 h 11144"/>
                  <a:gd name="T48" fmla="*/ 2147483646 w 17164"/>
                  <a:gd name="T49" fmla="*/ 2147483646 h 11144"/>
                  <a:gd name="T50" fmla="*/ 2147483646 w 17164"/>
                  <a:gd name="T51" fmla="*/ 2147483646 h 11144"/>
                  <a:gd name="T52" fmla="*/ 2147483646 w 17164"/>
                  <a:gd name="T53" fmla="*/ 2147483646 h 11144"/>
                  <a:gd name="T54" fmla="*/ 2147483646 w 17164"/>
                  <a:gd name="T55" fmla="*/ 2147483646 h 11144"/>
                  <a:gd name="T56" fmla="*/ 2147483646 w 17164"/>
                  <a:gd name="T57" fmla="*/ 2147483646 h 11144"/>
                  <a:gd name="T58" fmla="*/ 2147483646 w 17164"/>
                  <a:gd name="T59" fmla="*/ 2147483646 h 11144"/>
                  <a:gd name="T60" fmla="*/ 2147483646 w 17164"/>
                  <a:gd name="T61" fmla="*/ 2147483646 h 11144"/>
                  <a:gd name="T62" fmla="*/ 2147483646 w 17164"/>
                  <a:gd name="T63" fmla="*/ 2147483646 h 11144"/>
                  <a:gd name="T64" fmla="*/ 2147483646 w 17164"/>
                  <a:gd name="T65" fmla="*/ 2147483646 h 11144"/>
                  <a:gd name="T66" fmla="*/ 2147483646 w 17164"/>
                  <a:gd name="T67" fmla="*/ 2147483646 h 11144"/>
                  <a:gd name="T68" fmla="*/ 2147483646 w 17164"/>
                  <a:gd name="T69" fmla="*/ 2147483646 h 11144"/>
                  <a:gd name="T70" fmla="*/ 2147483646 w 17164"/>
                  <a:gd name="T71" fmla="*/ 2147483646 h 11144"/>
                  <a:gd name="T72" fmla="*/ 2147483646 w 17164"/>
                  <a:gd name="T73" fmla="*/ 2147483646 h 11144"/>
                  <a:gd name="T74" fmla="*/ 2147483646 w 17164"/>
                  <a:gd name="T75" fmla="*/ 2147483646 h 11144"/>
                  <a:gd name="T76" fmla="*/ 2147483646 w 17164"/>
                  <a:gd name="T77" fmla="*/ 2147483646 h 11144"/>
                  <a:gd name="T78" fmla="*/ 2147483646 w 17164"/>
                  <a:gd name="T79" fmla="*/ 2147483646 h 11144"/>
                  <a:gd name="T80" fmla="*/ 2147483646 w 17164"/>
                  <a:gd name="T81" fmla="*/ 2147483646 h 11144"/>
                  <a:gd name="T82" fmla="*/ 2147483646 w 17164"/>
                  <a:gd name="T83" fmla="*/ 2147483646 h 11144"/>
                  <a:gd name="T84" fmla="*/ 2147483646 w 17164"/>
                  <a:gd name="T85" fmla="*/ 2147483646 h 11144"/>
                  <a:gd name="T86" fmla="*/ 2147483646 w 17164"/>
                  <a:gd name="T87" fmla="*/ 2147483646 h 11144"/>
                  <a:gd name="T88" fmla="*/ 2147483646 w 17164"/>
                  <a:gd name="T89" fmla="*/ 2147483646 h 11144"/>
                  <a:gd name="T90" fmla="*/ 2147483646 w 17164"/>
                  <a:gd name="T91" fmla="*/ 2147483646 h 11144"/>
                  <a:gd name="T92" fmla="*/ 2147483646 w 17164"/>
                  <a:gd name="T93" fmla="*/ 2147483646 h 11144"/>
                  <a:gd name="T94" fmla="*/ 2147483646 w 17164"/>
                  <a:gd name="T95" fmla="*/ 2147483646 h 11144"/>
                  <a:gd name="T96" fmla="*/ 2147483646 w 17164"/>
                  <a:gd name="T97" fmla="*/ 2147483646 h 11144"/>
                  <a:gd name="T98" fmla="*/ 2147483646 w 17164"/>
                  <a:gd name="T99" fmla="*/ 2147483646 h 11144"/>
                  <a:gd name="T100" fmla="*/ 2147483646 w 17164"/>
                  <a:gd name="T101" fmla="*/ 2147483646 h 11144"/>
                  <a:gd name="T102" fmla="*/ 2147483646 w 17164"/>
                  <a:gd name="T103" fmla="*/ 2147483646 h 11144"/>
                  <a:gd name="T104" fmla="*/ 2147483646 w 17164"/>
                  <a:gd name="T105" fmla="*/ 2147483646 h 11144"/>
                  <a:gd name="T106" fmla="*/ 2147483646 w 17164"/>
                  <a:gd name="T107" fmla="*/ 2147483646 h 11144"/>
                  <a:gd name="T108" fmla="*/ 2147483646 w 17164"/>
                  <a:gd name="T109" fmla="*/ 2147483646 h 11144"/>
                  <a:gd name="T110" fmla="*/ 2147483646 w 17164"/>
                  <a:gd name="T111" fmla="*/ 2147483646 h 11144"/>
                  <a:gd name="T112" fmla="*/ 2147483646 w 17164"/>
                  <a:gd name="T113" fmla="*/ 2147483646 h 11144"/>
                  <a:gd name="T114" fmla="*/ 2147483646 w 17164"/>
                  <a:gd name="T115" fmla="*/ 2147483646 h 11144"/>
                  <a:gd name="T116" fmla="*/ 2147483646 w 17164"/>
                  <a:gd name="T117" fmla="*/ 2147483646 h 11144"/>
                  <a:gd name="T118" fmla="*/ 2147483646 w 17164"/>
                  <a:gd name="T119" fmla="*/ 2147483646 h 11144"/>
                  <a:gd name="T120" fmla="*/ 2147483646 w 17164"/>
                  <a:gd name="T121" fmla="*/ 2147483646 h 111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7164" h="11144">
                    <a:moveTo>
                      <a:pt x="17068" y="3886"/>
                    </a:moveTo>
                    <a:lnTo>
                      <a:pt x="17029" y="3867"/>
                    </a:lnTo>
                    <a:lnTo>
                      <a:pt x="16782" y="3886"/>
                    </a:lnTo>
                    <a:lnTo>
                      <a:pt x="16687" y="3867"/>
                    </a:lnTo>
                    <a:lnTo>
                      <a:pt x="16667" y="3829"/>
                    </a:lnTo>
                    <a:lnTo>
                      <a:pt x="16648" y="3772"/>
                    </a:lnTo>
                    <a:lnTo>
                      <a:pt x="16611" y="3695"/>
                    </a:lnTo>
                    <a:lnTo>
                      <a:pt x="16534" y="3639"/>
                    </a:lnTo>
                    <a:lnTo>
                      <a:pt x="16515" y="3695"/>
                    </a:lnTo>
                    <a:lnTo>
                      <a:pt x="16534" y="3791"/>
                    </a:lnTo>
                    <a:lnTo>
                      <a:pt x="16534" y="3829"/>
                    </a:lnTo>
                    <a:lnTo>
                      <a:pt x="16496" y="3962"/>
                    </a:lnTo>
                    <a:lnTo>
                      <a:pt x="16477" y="4020"/>
                    </a:lnTo>
                    <a:lnTo>
                      <a:pt x="16420" y="4076"/>
                    </a:lnTo>
                    <a:lnTo>
                      <a:pt x="16172" y="4267"/>
                    </a:lnTo>
                    <a:lnTo>
                      <a:pt x="16039" y="4324"/>
                    </a:lnTo>
                    <a:lnTo>
                      <a:pt x="15944" y="4248"/>
                    </a:lnTo>
                    <a:lnTo>
                      <a:pt x="15829" y="4000"/>
                    </a:lnTo>
                    <a:lnTo>
                      <a:pt x="15734" y="3962"/>
                    </a:lnTo>
                    <a:lnTo>
                      <a:pt x="15658" y="4058"/>
                    </a:lnTo>
                    <a:lnTo>
                      <a:pt x="15620" y="4229"/>
                    </a:lnTo>
                    <a:lnTo>
                      <a:pt x="15639" y="4343"/>
                    </a:lnTo>
                    <a:lnTo>
                      <a:pt x="15696" y="4477"/>
                    </a:lnTo>
                    <a:lnTo>
                      <a:pt x="15791" y="4667"/>
                    </a:lnTo>
                    <a:lnTo>
                      <a:pt x="15905" y="4819"/>
                    </a:lnTo>
                    <a:lnTo>
                      <a:pt x="16001" y="4877"/>
                    </a:lnTo>
                    <a:lnTo>
                      <a:pt x="16077" y="4972"/>
                    </a:lnTo>
                    <a:lnTo>
                      <a:pt x="16134" y="4991"/>
                    </a:lnTo>
                    <a:lnTo>
                      <a:pt x="16210" y="4953"/>
                    </a:lnTo>
                    <a:lnTo>
                      <a:pt x="16420" y="4762"/>
                    </a:lnTo>
                    <a:lnTo>
                      <a:pt x="16553" y="4743"/>
                    </a:lnTo>
                    <a:lnTo>
                      <a:pt x="16667" y="4762"/>
                    </a:lnTo>
                    <a:lnTo>
                      <a:pt x="16763" y="4782"/>
                    </a:lnTo>
                    <a:lnTo>
                      <a:pt x="16896" y="4724"/>
                    </a:lnTo>
                    <a:lnTo>
                      <a:pt x="16877" y="4858"/>
                    </a:lnTo>
                    <a:lnTo>
                      <a:pt x="16858" y="4972"/>
                    </a:lnTo>
                    <a:lnTo>
                      <a:pt x="16801" y="5181"/>
                    </a:lnTo>
                    <a:lnTo>
                      <a:pt x="16725" y="5581"/>
                    </a:lnTo>
                    <a:lnTo>
                      <a:pt x="16667" y="5658"/>
                    </a:lnTo>
                    <a:lnTo>
                      <a:pt x="16458" y="5734"/>
                    </a:lnTo>
                    <a:lnTo>
                      <a:pt x="16286" y="5639"/>
                    </a:lnTo>
                    <a:lnTo>
                      <a:pt x="16134" y="5620"/>
                    </a:lnTo>
                    <a:lnTo>
                      <a:pt x="16020" y="5867"/>
                    </a:lnTo>
                    <a:lnTo>
                      <a:pt x="15982" y="5848"/>
                    </a:lnTo>
                    <a:lnTo>
                      <a:pt x="15963" y="5867"/>
                    </a:lnTo>
                    <a:lnTo>
                      <a:pt x="15944" y="5867"/>
                    </a:lnTo>
                    <a:lnTo>
                      <a:pt x="15982" y="5962"/>
                    </a:lnTo>
                    <a:lnTo>
                      <a:pt x="16020" y="6077"/>
                    </a:lnTo>
                    <a:lnTo>
                      <a:pt x="16077" y="6419"/>
                    </a:lnTo>
                    <a:lnTo>
                      <a:pt x="16039" y="6477"/>
                    </a:lnTo>
                    <a:lnTo>
                      <a:pt x="15982" y="6438"/>
                    </a:lnTo>
                    <a:lnTo>
                      <a:pt x="15868" y="6343"/>
                    </a:lnTo>
                    <a:lnTo>
                      <a:pt x="15715" y="6324"/>
                    </a:lnTo>
                    <a:lnTo>
                      <a:pt x="15620" y="6267"/>
                    </a:lnTo>
                    <a:lnTo>
                      <a:pt x="15544" y="6153"/>
                    </a:lnTo>
                    <a:lnTo>
                      <a:pt x="15505" y="5981"/>
                    </a:lnTo>
                    <a:lnTo>
                      <a:pt x="15544" y="5810"/>
                    </a:lnTo>
                    <a:lnTo>
                      <a:pt x="15620" y="5658"/>
                    </a:lnTo>
                    <a:lnTo>
                      <a:pt x="15696" y="5505"/>
                    </a:lnTo>
                    <a:lnTo>
                      <a:pt x="15658" y="5372"/>
                    </a:lnTo>
                    <a:lnTo>
                      <a:pt x="15601" y="5295"/>
                    </a:lnTo>
                    <a:lnTo>
                      <a:pt x="15505" y="5086"/>
                    </a:lnTo>
                    <a:lnTo>
                      <a:pt x="15487" y="5067"/>
                    </a:lnTo>
                    <a:lnTo>
                      <a:pt x="15448" y="5067"/>
                    </a:lnTo>
                    <a:lnTo>
                      <a:pt x="15410" y="5067"/>
                    </a:lnTo>
                    <a:lnTo>
                      <a:pt x="15372" y="5029"/>
                    </a:lnTo>
                    <a:lnTo>
                      <a:pt x="15372" y="4991"/>
                    </a:lnTo>
                    <a:lnTo>
                      <a:pt x="15391" y="4953"/>
                    </a:lnTo>
                    <a:lnTo>
                      <a:pt x="15410" y="4915"/>
                    </a:lnTo>
                    <a:lnTo>
                      <a:pt x="15315" y="4705"/>
                    </a:lnTo>
                    <a:lnTo>
                      <a:pt x="15296" y="4648"/>
                    </a:lnTo>
                    <a:lnTo>
                      <a:pt x="15296" y="4591"/>
                    </a:lnTo>
                    <a:lnTo>
                      <a:pt x="15334" y="4515"/>
                    </a:lnTo>
                    <a:lnTo>
                      <a:pt x="15334" y="4477"/>
                    </a:lnTo>
                    <a:lnTo>
                      <a:pt x="15315" y="4438"/>
                    </a:lnTo>
                    <a:lnTo>
                      <a:pt x="15296" y="4401"/>
                    </a:lnTo>
                    <a:lnTo>
                      <a:pt x="15258" y="4401"/>
                    </a:lnTo>
                    <a:lnTo>
                      <a:pt x="15239" y="4420"/>
                    </a:lnTo>
                    <a:lnTo>
                      <a:pt x="15220" y="4438"/>
                    </a:lnTo>
                    <a:lnTo>
                      <a:pt x="15125" y="4724"/>
                    </a:lnTo>
                    <a:lnTo>
                      <a:pt x="15067" y="4782"/>
                    </a:lnTo>
                    <a:lnTo>
                      <a:pt x="15048" y="4782"/>
                    </a:lnTo>
                    <a:lnTo>
                      <a:pt x="15029" y="4801"/>
                    </a:lnTo>
                    <a:lnTo>
                      <a:pt x="14801" y="4877"/>
                    </a:lnTo>
                    <a:lnTo>
                      <a:pt x="14686" y="4877"/>
                    </a:lnTo>
                    <a:lnTo>
                      <a:pt x="14420" y="4877"/>
                    </a:lnTo>
                    <a:lnTo>
                      <a:pt x="14305" y="4915"/>
                    </a:lnTo>
                    <a:lnTo>
                      <a:pt x="14401" y="4972"/>
                    </a:lnTo>
                    <a:lnTo>
                      <a:pt x="14553" y="5048"/>
                    </a:lnTo>
                    <a:lnTo>
                      <a:pt x="14686" y="5086"/>
                    </a:lnTo>
                    <a:lnTo>
                      <a:pt x="14686" y="5124"/>
                    </a:lnTo>
                    <a:lnTo>
                      <a:pt x="14420" y="5219"/>
                    </a:lnTo>
                    <a:lnTo>
                      <a:pt x="14286" y="5295"/>
                    </a:lnTo>
                    <a:lnTo>
                      <a:pt x="14267" y="5391"/>
                    </a:lnTo>
                    <a:lnTo>
                      <a:pt x="14325" y="5448"/>
                    </a:lnTo>
                    <a:lnTo>
                      <a:pt x="14439" y="5391"/>
                    </a:lnTo>
                    <a:lnTo>
                      <a:pt x="14496" y="5429"/>
                    </a:lnTo>
                    <a:lnTo>
                      <a:pt x="14534" y="5505"/>
                    </a:lnTo>
                    <a:lnTo>
                      <a:pt x="14534" y="5524"/>
                    </a:lnTo>
                    <a:lnTo>
                      <a:pt x="14496" y="5524"/>
                    </a:lnTo>
                    <a:lnTo>
                      <a:pt x="14477" y="5544"/>
                    </a:lnTo>
                    <a:lnTo>
                      <a:pt x="14572" y="5848"/>
                    </a:lnTo>
                    <a:lnTo>
                      <a:pt x="14744" y="6020"/>
                    </a:lnTo>
                    <a:lnTo>
                      <a:pt x="14934" y="6153"/>
                    </a:lnTo>
                    <a:lnTo>
                      <a:pt x="15087" y="6343"/>
                    </a:lnTo>
                    <a:lnTo>
                      <a:pt x="15011" y="6324"/>
                    </a:lnTo>
                    <a:lnTo>
                      <a:pt x="14896" y="6324"/>
                    </a:lnTo>
                    <a:lnTo>
                      <a:pt x="14858" y="6343"/>
                    </a:lnTo>
                    <a:lnTo>
                      <a:pt x="15125" y="6438"/>
                    </a:lnTo>
                    <a:lnTo>
                      <a:pt x="15163" y="6534"/>
                    </a:lnTo>
                    <a:lnTo>
                      <a:pt x="15182" y="6686"/>
                    </a:lnTo>
                    <a:lnTo>
                      <a:pt x="15125" y="6743"/>
                    </a:lnTo>
                    <a:lnTo>
                      <a:pt x="15048" y="6800"/>
                    </a:lnTo>
                    <a:lnTo>
                      <a:pt x="14934" y="6800"/>
                    </a:lnTo>
                    <a:lnTo>
                      <a:pt x="14858" y="6819"/>
                    </a:lnTo>
                    <a:lnTo>
                      <a:pt x="14572" y="6629"/>
                    </a:lnTo>
                    <a:lnTo>
                      <a:pt x="14477" y="6610"/>
                    </a:lnTo>
                    <a:lnTo>
                      <a:pt x="14401" y="6629"/>
                    </a:lnTo>
                    <a:lnTo>
                      <a:pt x="14286" y="6667"/>
                    </a:lnTo>
                    <a:lnTo>
                      <a:pt x="14210" y="6724"/>
                    </a:lnTo>
                    <a:lnTo>
                      <a:pt x="14172" y="6782"/>
                    </a:lnTo>
                    <a:lnTo>
                      <a:pt x="14191" y="6819"/>
                    </a:lnTo>
                    <a:lnTo>
                      <a:pt x="14267" y="6972"/>
                    </a:lnTo>
                    <a:lnTo>
                      <a:pt x="14344" y="6991"/>
                    </a:lnTo>
                    <a:lnTo>
                      <a:pt x="14401" y="7029"/>
                    </a:lnTo>
                    <a:lnTo>
                      <a:pt x="14648" y="6972"/>
                    </a:lnTo>
                    <a:lnTo>
                      <a:pt x="14782" y="7067"/>
                    </a:lnTo>
                    <a:lnTo>
                      <a:pt x="14477" y="7353"/>
                    </a:lnTo>
                    <a:lnTo>
                      <a:pt x="14363" y="7505"/>
                    </a:lnTo>
                    <a:lnTo>
                      <a:pt x="14249" y="7448"/>
                    </a:lnTo>
                    <a:lnTo>
                      <a:pt x="14077" y="7581"/>
                    </a:lnTo>
                    <a:lnTo>
                      <a:pt x="14096" y="7715"/>
                    </a:lnTo>
                    <a:lnTo>
                      <a:pt x="14172" y="7810"/>
                    </a:lnTo>
                    <a:lnTo>
                      <a:pt x="14001" y="7810"/>
                    </a:lnTo>
                    <a:lnTo>
                      <a:pt x="13734" y="7467"/>
                    </a:lnTo>
                    <a:lnTo>
                      <a:pt x="13658" y="7276"/>
                    </a:lnTo>
                    <a:lnTo>
                      <a:pt x="13410" y="7029"/>
                    </a:lnTo>
                    <a:lnTo>
                      <a:pt x="13353" y="7048"/>
                    </a:lnTo>
                    <a:lnTo>
                      <a:pt x="13086" y="7181"/>
                    </a:lnTo>
                    <a:lnTo>
                      <a:pt x="13125" y="7258"/>
                    </a:lnTo>
                    <a:lnTo>
                      <a:pt x="13143" y="7276"/>
                    </a:lnTo>
                    <a:lnTo>
                      <a:pt x="13030" y="7258"/>
                    </a:lnTo>
                    <a:lnTo>
                      <a:pt x="12934" y="7220"/>
                    </a:lnTo>
                    <a:lnTo>
                      <a:pt x="12858" y="7181"/>
                    </a:lnTo>
                    <a:lnTo>
                      <a:pt x="12801" y="7067"/>
                    </a:lnTo>
                    <a:lnTo>
                      <a:pt x="12781" y="6972"/>
                    </a:lnTo>
                    <a:lnTo>
                      <a:pt x="12820" y="6896"/>
                    </a:lnTo>
                    <a:lnTo>
                      <a:pt x="12972" y="6819"/>
                    </a:lnTo>
                    <a:lnTo>
                      <a:pt x="13010" y="6782"/>
                    </a:lnTo>
                    <a:lnTo>
                      <a:pt x="13143" y="6610"/>
                    </a:lnTo>
                    <a:lnTo>
                      <a:pt x="13220" y="6438"/>
                    </a:lnTo>
                    <a:lnTo>
                      <a:pt x="13258" y="6382"/>
                    </a:lnTo>
                    <a:lnTo>
                      <a:pt x="13353" y="6343"/>
                    </a:lnTo>
                    <a:lnTo>
                      <a:pt x="13353" y="6477"/>
                    </a:lnTo>
                    <a:lnTo>
                      <a:pt x="13315" y="6591"/>
                    </a:lnTo>
                    <a:lnTo>
                      <a:pt x="13220" y="6819"/>
                    </a:lnTo>
                    <a:lnTo>
                      <a:pt x="13410" y="6800"/>
                    </a:lnTo>
                    <a:lnTo>
                      <a:pt x="13563" y="6743"/>
                    </a:lnTo>
                    <a:lnTo>
                      <a:pt x="13658" y="6610"/>
                    </a:lnTo>
                    <a:lnTo>
                      <a:pt x="13658" y="6401"/>
                    </a:lnTo>
                    <a:lnTo>
                      <a:pt x="13620" y="6305"/>
                    </a:lnTo>
                    <a:lnTo>
                      <a:pt x="13563" y="6248"/>
                    </a:lnTo>
                    <a:lnTo>
                      <a:pt x="13524" y="6191"/>
                    </a:lnTo>
                    <a:lnTo>
                      <a:pt x="13524" y="6077"/>
                    </a:lnTo>
                    <a:lnTo>
                      <a:pt x="13563" y="6020"/>
                    </a:lnTo>
                    <a:lnTo>
                      <a:pt x="13734" y="5810"/>
                    </a:lnTo>
                    <a:lnTo>
                      <a:pt x="13810" y="5848"/>
                    </a:lnTo>
                    <a:lnTo>
                      <a:pt x="13848" y="5905"/>
                    </a:lnTo>
                    <a:lnTo>
                      <a:pt x="13848" y="5962"/>
                    </a:lnTo>
                    <a:lnTo>
                      <a:pt x="13829" y="6039"/>
                    </a:lnTo>
                    <a:lnTo>
                      <a:pt x="13868" y="6134"/>
                    </a:lnTo>
                    <a:lnTo>
                      <a:pt x="13924" y="6210"/>
                    </a:lnTo>
                    <a:lnTo>
                      <a:pt x="13982" y="6229"/>
                    </a:lnTo>
                    <a:lnTo>
                      <a:pt x="14077" y="6191"/>
                    </a:lnTo>
                    <a:lnTo>
                      <a:pt x="14134" y="6134"/>
                    </a:lnTo>
                    <a:lnTo>
                      <a:pt x="14210" y="5943"/>
                    </a:lnTo>
                    <a:lnTo>
                      <a:pt x="14267" y="5867"/>
                    </a:lnTo>
                    <a:lnTo>
                      <a:pt x="14172" y="5734"/>
                    </a:lnTo>
                    <a:lnTo>
                      <a:pt x="14134" y="5600"/>
                    </a:lnTo>
                    <a:lnTo>
                      <a:pt x="14096" y="5544"/>
                    </a:lnTo>
                    <a:lnTo>
                      <a:pt x="13982" y="5639"/>
                    </a:lnTo>
                    <a:lnTo>
                      <a:pt x="13848" y="5696"/>
                    </a:lnTo>
                    <a:lnTo>
                      <a:pt x="13734" y="5600"/>
                    </a:lnTo>
                    <a:lnTo>
                      <a:pt x="13563" y="5353"/>
                    </a:lnTo>
                    <a:lnTo>
                      <a:pt x="13487" y="5486"/>
                    </a:lnTo>
                    <a:lnTo>
                      <a:pt x="13353" y="5810"/>
                    </a:lnTo>
                    <a:lnTo>
                      <a:pt x="13258" y="5925"/>
                    </a:lnTo>
                    <a:lnTo>
                      <a:pt x="13182" y="5962"/>
                    </a:lnTo>
                    <a:lnTo>
                      <a:pt x="13106" y="5962"/>
                    </a:lnTo>
                    <a:lnTo>
                      <a:pt x="12934" y="5925"/>
                    </a:lnTo>
                    <a:lnTo>
                      <a:pt x="12858" y="5943"/>
                    </a:lnTo>
                    <a:lnTo>
                      <a:pt x="12801" y="6020"/>
                    </a:lnTo>
                    <a:lnTo>
                      <a:pt x="12686" y="6153"/>
                    </a:lnTo>
                    <a:lnTo>
                      <a:pt x="12629" y="6210"/>
                    </a:lnTo>
                    <a:lnTo>
                      <a:pt x="12400" y="6343"/>
                    </a:lnTo>
                    <a:lnTo>
                      <a:pt x="12286" y="6438"/>
                    </a:lnTo>
                    <a:lnTo>
                      <a:pt x="12191" y="6477"/>
                    </a:lnTo>
                    <a:lnTo>
                      <a:pt x="12115" y="6496"/>
                    </a:lnTo>
                    <a:lnTo>
                      <a:pt x="12077" y="6534"/>
                    </a:lnTo>
                    <a:lnTo>
                      <a:pt x="12058" y="6591"/>
                    </a:lnTo>
                    <a:lnTo>
                      <a:pt x="12058" y="6667"/>
                    </a:lnTo>
                    <a:lnTo>
                      <a:pt x="12058" y="6763"/>
                    </a:lnTo>
                    <a:lnTo>
                      <a:pt x="12019" y="6819"/>
                    </a:lnTo>
                    <a:lnTo>
                      <a:pt x="11963" y="6896"/>
                    </a:lnTo>
                    <a:lnTo>
                      <a:pt x="11924" y="6972"/>
                    </a:lnTo>
                    <a:lnTo>
                      <a:pt x="11982" y="7067"/>
                    </a:lnTo>
                    <a:lnTo>
                      <a:pt x="11620" y="7410"/>
                    </a:lnTo>
                    <a:lnTo>
                      <a:pt x="11639" y="7734"/>
                    </a:lnTo>
                    <a:lnTo>
                      <a:pt x="11582" y="7791"/>
                    </a:lnTo>
                    <a:lnTo>
                      <a:pt x="11410" y="7696"/>
                    </a:lnTo>
                    <a:lnTo>
                      <a:pt x="11353" y="7772"/>
                    </a:lnTo>
                    <a:lnTo>
                      <a:pt x="11334" y="7848"/>
                    </a:lnTo>
                    <a:lnTo>
                      <a:pt x="11334" y="7924"/>
                    </a:lnTo>
                    <a:lnTo>
                      <a:pt x="11372" y="8020"/>
                    </a:lnTo>
                    <a:lnTo>
                      <a:pt x="11296" y="7982"/>
                    </a:lnTo>
                    <a:lnTo>
                      <a:pt x="11105" y="7867"/>
                    </a:lnTo>
                    <a:lnTo>
                      <a:pt x="10877" y="7791"/>
                    </a:lnTo>
                    <a:lnTo>
                      <a:pt x="10820" y="7753"/>
                    </a:lnTo>
                    <a:lnTo>
                      <a:pt x="10763" y="7620"/>
                    </a:lnTo>
                    <a:lnTo>
                      <a:pt x="10781" y="7220"/>
                    </a:lnTo>
                    <a:lnTo>
                      <a:pt x="10763" y="7067"/>
                    </a:lnTo>
                    <a:lnTo>
                      <a:pt x="10800" y="6972"/>
                    </a:lnTo>
                    <a:lnTo>
                      <a:pt x="10800" y="6858"/>
                    </a:lnTo>
                    <a:lnTo>
                      <a:pt x="10744" y="6763"/>
                    </a:lnTo>
                    <a:lnTo>
                      <a:pt x="10686" y="6705"/>
                    </a:lnTo>
                    <a:lnTo>
                      <a:pt x="10610" y="6724"/>
                    </a:lnTo>
                    <a:lnTo>
                      <a:pt x="10553" y="6782"/>
                    </a:lnTo>
                    <a:lnTo>
                      <a:pt x="10496" y="6877"/>
                    </a:lnTo>
                    <a:lnTo>
                      <a:pt x="10477" y="6953"/>
                    </a:lnTo>
                    <a:lnTo>
                      <a:pt x="10496" y="7048"/>
                    </a:lnTo>
                    <a:lnTo>
                      <a:pt x="10534" y="7144"/>
                    </a:lnTo>
                    <a:lnTo>
                      <a:pt x="10534" y="7200"/>
                    </a:lnTo>
                    <a:lnTo>
                      <a:pt x="10343" y="7276"/>
                    </a:lnTo>
                    <a:lnTo>
                      <a:pt x="10363" y="7372"/>
                    </a:lnTo>
                    <a:lnTo>
                      <a:pt x="10515" y="7543"/>
                    </a:lnTo>
                    <a:lnTo>
                      <a:pt x="10267" y="7677"/>
                    </a:lnTo>
                    <a:lnTo>
                      <a:pt x="10172" y="7772"/>
                    </a:lnTo>
                    <a:lnTo>
                      <a:pt x="10267" y="7810"/>
                    </a:lnTo>
                    <a:lnTo>
                      <a:pt x="10287" y="7829"/>
                    </a:lnTo>
                    <a:lnTo>
                      <a:pt x="10305" y="7867"/>
                    </a:lnTo>
                    <a:lnTo>
                      <a:pt x="10287" y="7906"/>
                    </a:lnTo>
                    <a:lnTo>
                      <a:pt x="10267" y="7906"/>
                    </a:lnTo>
                    <a:lnTo>
                      <a:pt x="10229" y="7906"/>
                    </a:lnTo>
                    <a:lnTo>
                      <a:pt x="10172" y="7867"/>
                    </a:lnTo>
                    <a:lnTo>
                      <a:pt x="10153" y="7867"/>
                    </a:lnTo>
                    <a:lnTo>
                      <a:pt x="10058" y="7867"/>
                    </a:lnTo>
                    <a:lnTo>
                      <a:pt x="10038" y="7906"/>
                    </a:lnTo>
                    <a:lnTo>
                      <a:pt x="10038" y="7962"/>
                    </a:lnTo>
                    <a:lnTo>
                      <a:pt x="10020" y="8038"/>
                    </a:lnTo>
                    <a:lnTo>
                      <a:pt x="9962" y="8077"/>
                    </a:lnTo>
                    <a:lnTo>
                      <a:pt x="9772" y="8115"/>
                    </a:lnTo>
                    <a:lnTo>
                      <a:pt x="9696" y="8172"/>
                    </a:lnTo>
                    <a:lnTo>
                      <a:pt x="9677" y="8229"/>
                    </a:lnTo>
                    <a:lnTo>
                      <a:pt x="9525" y="8744"/>
                    </a:lnTo>
                    <a:lnTo>
                      <a:pt x="9505" y="8820"/>
                    </a:lnTo>
                    <a:lnTo>
                      <a:pt x="9505" y="8915"/>
                    </a:lnTo>
                    <a:lnTo>
                      <a:pt x="9353" y="8877"/>
                    </a:lnTo>
                    <a:lnTo>
                      <a:pt x="9067" y="8972"/>
                    </a:lnTo>
                    <a:lnTo>
                      <a:pt x="8991" y="8953"/>
                    </a:lnTo>
                    <a:lnTo>
                      <a:pt x="8991" y="8858"/>
                    </a:lnTo>
                    <a:lnTo>
                      <a:pt x="9048" y="8686"/>
                    </a:lnTo>
                    <a:lnTo>
                      <a:pt x="9029" y="8591"/>
                    </a:lnTo>
                    <a:lnTo>
                      <a:pt x="8972" y="8553"/>
                    </a:lnTo>
                    <a:lnTo>
                      <a:pt x="8896" y="8534"/>
                    </a:lnTo>
                    <a:lnTo>
                      <a:pt x="8743" y="8534"/>
                    </a:lnTo>
                    <a:lnTo>
                      <a:pt x="8743" y="8496"/>
                    </a:lnTo>
                    <a:lnTo>
                      <a:pt x="8763" y="8439"/>
                    </a:lnTo>
                    <a:lnTo>
                      <a:pt x="8782" y="8419"/>
                    </a:lnTo>
                    <a:lnTo>
                      <a:pt x="8800" y="8305"/>
                    </a:lnTo>
                    <a:lnTo>
                      <a:pt x="8819" y="8286"/>
                    </a:lnTo>
                    <a:lnTo>
                      <a:pt x="8839" y="8305"/>
                    </a:lnTo>
                    <a:lnTo>
                      <a:pt x="8877" y="8286"/>
                    </a:lnTo>
                    <a:lnTo>
                      <a:pt x="8953" y="8115"/>
                    </a:lnTo>
                    <a:lnTo>
                      <a:pt x="8972" y="8038"/>
                    </a:lnTo>
                    <a:lnTo>
                      <a:pt x="8953" y="7962"/>
                    </a:lnTo>
                    <a:lnTo>
                      <a:pt x="8915" y="7943"/>
                    </a:lnTo>
                    <a:lnTo>
                      <a:pt x="8877" y="7924"/>
                    </a:lnTo>
                    <a:lnTo>
                      <a:pt x="8782" y="7906"/>
                    </a:lnTo>
                    <a:lnTo>
                      <a:pt x="8705" y="7886"/>
                    </a:lnTo>
                    <a:lnTo>
                      <a:pt x="8705" y="7848"/>
                    </a:lnTo>
                    <a:lnTo>
                      <a:pt x="8724" y="7810"/>
                    </a:lnTo>
                    <a:lnTo>
                      <a:pt x="8743" y="7810"/>
                    </a:lnTo>
                    <a:lnTo>
                      <a:pt x="8743" y="7715"/>
                    </a:lnTo>
                    <a:lnTo>
                      <a:pt x="8763" y="7620"/>
                    </a:lnTo>
                    <a:lnTo>
                      <a:pt x="8743" y="7562"/>
                    </a:lnTo>
                    <a:lnTo>
                      <a:pt x="8648" y="7601"/>
                    </a:lnTo>
                    <a:lnTo>
                      <a:pt x="8686" y="7410"/>
                    </a:lnTo>
                    <a:lnTo>
                      <a:pt x="8800" y="7315"/>
                    </a:lnTo>
                    <a:lnTo>
                      <a:pt x="8972" y="7296"/>
                    </a:lnTo>
                    <a:lnTo>
                      <a:pt x="9124" y="7276"/>
                    </a:lnTo>
                    <a:lnTo>
                      <a:pt x="9105" y="7220"/>
                    </a:lnTo>
                    <a:lnTo>
                      <a:pt x="9067" y="7181"/>
                    </a:lnTo>
                    <a:lnTo>
                      <a:pt x="9010" y="7144"/>
                    </a:lnTo>
                    <a:lnTo>
                      <a:pt x="8953" y="7124"/>
                    </a:lnTo>
                    <a:lnTo>
                      <a:pt x="9048" y="7048"/>
                    </a:lnTo>
                    <a:lnTo>
                      <a:pt x="9105" y="6972"/>
                    </a:lnTo>
                    <a:lnTo>
                      <a:pt x="9105" y="6896"/>
                    </a:lnTo>
                    <a:lnTo>
                      <a:pt x="9029" y="6858"/>
                    </a:lnTo>
                    <a:lnTo>
                      <a:pt x="9010" y="6877"/>
                    </a:lnTo>
                    <a:lnTo>
                      <a:pt x="8953" y="6953"/>
                    </a:lnTo>
                    <a:lnTo>
                      <a:pt x="8915" y="6972"/>
                    </a:lnTo>
                    <a:lnTo>
                      <a:pt x="8858" y="6972"/>
                    </a:lnTo>
                    <a:lnTo>
                      <a:pt x="8782" y="6915"/>
                    </a:lnTo>
                    <a:lnTo>
                      <a:pt x="8743" y="6915"/>
                    </a:lnTo>
                    <a:lnTo>
                      <a:pt x="8705" y="6953"/>
                    </a:lnTo>
                    <a:lnTo>
                      <a:pt x="8667" y="7010"/>
                    </a:lnTo>
                    <a:lnTo>
                      <a:pt x="8648" y="7067"/>
                    </a:lnTo>
                    <a:lnTo>
                      <a:pt x="8591" y="7086"/>
                    </a:lnTo>
                    <a:lnTo>
                      <a:pt x="8534" y="7086"/>
                    </a:lnTo>
                    <a:lnTo>
                      <a:pt x="8477" y="7067"/>
                    </a:lnTo>
                    <a:lnTo>
                      <a:pt x="8343" y="7086"/>
                    </a:lnTo>
                    <a:lnTo>
                      <a:pt x="8267" y="7086"/>
                    </a:lnTo>
                    <a:lnTo>
                      <a:pt x="8172" y="7124"/>
                    </a:lnTo>
                    <a:lnTo>
                      <a:pt x="8172" y="7010"/>
                    </a:lnTo>
                    <a:lnTo>
                      <a:pt x="8115" y="6934"/>
                    </a:lnTo>
                    <a:lnTo>
                      <a:pt x="7962" y="6858"/>
                    </a:lnTo>
                    <a:lnTo>
                      <a:pt x="7962" y="6839"/>
                    </a:lnTo>
                    <a:lnTo>
                      <a:pt x="7925" y="6782"/>
                    </a:lnTo>
                    <a:lnTo>
                      <a:pt x="7886" y="6743"/>
                    </a:lnTo>
                    <a:lnTo>
                      <a:pt x="7886" y="6782"/>
                    </a:lnTo>
                    <a:lnTo>
                      <a:pt x="7867" y="6819"/>
                    </a:lnTo>
                    <a:lnTo>
                      <a:pt x="7810" y="6839"/>
                    </a:lnTo>
                    <a:lnTo>
                      <a:pt x="7772" y="6858"/>
                    </a:lnTo>
                    <a:lnTo>
                      <a:pt x="7715" y="6839"/>
                    </a:lnTo>
                    <a:lnTo>
                      <a:pt x="7600" y="6705"/>
                    </a:lnTo>
                    <a:lnTo>
                      <a:pt x="7581" y="6705"/>
                    </a:lnTo>
                    <a:lnTo>
                      <a:pt x="7562" y="6629"/>
                    </a:lnTo>
                    <a:lnTo>
                      <a:pt x="7562" y="6610"/>
                    </a:lnTo>
                    <a:lnTo>
                      <a:pt x="7600" y="6591"/>
                    </a:lnTo>
                    <a:lnTo>
                      <a:pt x="7620" y="6553"/>
                    </a:lnTo>
                    <a:lnTo>
                      <a:pt x="7639" y="6591"/>
                    </a:lnTo>
                    <a:lnTo>
                      <a:pt x="7696" y="6591"/>
                    </a:lnTo>
                    <a:lnTo>
                      <a:pt x="7753" y="6553"/>
                    </a:lnTo>
                    <a:lnTo>
                      <a:pt x="7715" y="6477"/>
                    </a:lnTo>
                    <a:lnTo>
                      <a:pt x="7562" y="6401"/>
                    </a:lnTo>
                    <a:lnTo>
                      <a:pt x="7429" y="6305"/>
                    </a:lnTo>
                    <a:lnTo>
                      <a:pt x="7410" y="6077"/>
                    </a:lnTo>
                    <a:lnTo>
                      <a:pt x="7467" y="5829"/>
                    </a:lnTo>
                    <a:lnTo>
                      <a:pt x="7544" y="5658"/>
                    </a:lnTo>
                    <a:lnTo>
                      <a:pt x="7544" y="5600"/>
                    </a:lnTo>
                    <a:lnTo>
                      <a:pt x="7544" y="5524"/>
                    </a:lnTo>
                    <a:lnTo>
                      <a:pt x="7544" y="5467"/>
                    </a:lnTo>
                    <a:lnTo>
                      <a:pt x="7600" y="5448"/>
                    </a:lnTo>
                    <a:lnTo>
                      <a:pt x="7639" y="5448"/>
                    </a:lnTo>
                    <a:lnTo>
                      <a:pt x="7696" y="5467"/>
                    </a:lnTo>
                    <a:lnTo>
                      <a:pt x="7734" y="5486"/>
                    </a:lnTo>
                    <a:lnTo>
                      <a:pt x="7772" y="5581"/>
                    </a:lnTo>
                    <a:lnTo>
                      <a:pt x="7962" y="5867"/>
                    </a:lnTo>
                    <a:lnTo>
                      <a:pt x="7905" y="5943"/>
                    </a:lnTo>
                    <a:lnTo>
                      <a:pt x="7886" y="6020"/>
                    </a:lnTo>
                    <a:lnTo>
                      <a:pt x="7886" y="6096"/>
                    </a:lnTo>
                    <a:lnTo>
                      <a:pt x="7925" y="6191"/>
                    </a:lnTo>
                    <a:lnTo>
                      <a:pt x="8039" y="6553"/>
                    </a:lnTo>
                    <a:lnTo>
                      <a:pt x="8115" y="6610"/>
                    </a:lnTo>
                    <a:lnTo>
                      <a:pt x="8438" y="6648"/>
                    </a:lnTo>
                    <a:lnTo>
                      <a:pt x="8572" y="6743"/>
                    </a:lnTo>
                    <a:lnTo>
                      <a:pt x="8648" y="6743"/>
                    </a:lnTo>
                    <a:lnTo>
                      <a:pt x="8686" y="6610"/>
                    </a:lnTo>
                    <a:lnTo>
                      <a:pt x="8629" y="6610"/>
                    </a:lnTo>
                    <a:lnTo>
                      <a:pt x="8591" y="6591"/>
                    </a:lnTo>
                    <a:lnTo>
                      <a:pt x="8458" y="6572"/>
                    </a:lnTo>
                    <a:lnTo>
                      <a:pt x="8401" y="6477"/>
                    </a:lnTo>
                    <a:lnTo>
                      <a:pt x="8306" y="6401"/>
                    </a:lnTo>
                    <a:lnTo>
                      <a:pt x="8343" y="6210"/>
                    </a:lnTo>
                    <a:lnTo>
                      <a:pt x="8248" y="6229"/>
                    </a:lnTo>
                    <a:lnTo>
                      <a:pt x="8210" y="6343"/>
                    </a:lnTo>
                    <a:lnTo>
                      <a:pt x="8153" y="6343"/>
                    </a:lnTo>
                    <a:lnTo>
                      <a:pt x="8115" y="6210"/>
                    </a:lnTo>
                    <a:lnTo>
                      <a:pt x="8096" y="6020"/>
                    </a:lnTo>
                    <a:lnTo>
                      <a:pt x="8134" y="5905"/>
                    </a:lnTo>
                    <a:lnTo>
                      <a:pt x="8096" y="5772"/>
                    </a:lnTo>
                    <a:lnTo>
                      <a:pt x="8267" y="5753"/>
                    </a:lnTo>
                    <a:lnTo>
                      <a:pt x="8534" y="5810"/>
                    </a:lnTo>
                    <a:lnTo>
                      <a:pt x="8572" y="5867"/>
                    </a:lnTo>
                    <a:lnTo>
                      <a:pt x="8553" y="5981"/>
                    </a:lnTo>
                    <a:lnTo>
                      <a:pt x="8553" y="6001"/>
                    </a:lnTo>
                    <a:lnTo>
                      <a:pt x="8553" y="6039"/>
                    </a:lnTo>
                    <a:lnTo>
                      <a:pt x="8572" y="6077"/>
                    </a:lnTo>
                    <a:lnTo>
                      <a:pt x="8629" y="6115"/>
                    </a:lnTo>
                    <a:lnTo>
                      <a:pt x="8667" y="6172"/>
                    </a:lnTo>
                    <a:lnTo>
                      <a:pt x="8763" y="6229"/>
                    </a:lnTo>
                    <a:lnTo>
                      <a:pt x="8858" y="6267"/>
                    </a:lnTo>
                    <a:lnTo>
                      <a:pt x="8934" y="6343"/>
                    </a:lnTo>
                    <a:lnTo>
                      <a:pt x="9029" y="6401"/>
                    </a:lnTo>
                    <a:lnTo>
                      <a:pt x="9086" y="6438"/>
                    </a:lnTo>
                    <a:lnTo>
                      <a:pt x="9124" y="6419"/>
                    </a:lnTo>
                    <a:lnTo>
                      <a:pt x="8991" y="6229"/>
                    </a:lnTo>
                    <a:lnTo>
                      <a:pt x="9067" y="6210"/>
                    </a:lnTo>
                    <a:lnTo>
                      <a:pt x="9181" y="6286"/>
                    </a:lnTo>
                    <a:lnTo>
                      <a:pt x="9334" y="6362"/>
                    </a:lnTo>
                    <a:lnTo>
                      <a:pt x="9505" y="6419"/>
                    </a:lnTo>
                    <a:lnTo>
                      <a:pt x="9639" y="6401"/>
                    </a:lnTo>
                    <a:lnTo>
                      <a:pt x="9505" y="6362"/>
                    </a:lnTo>
                    <a:lnTo>
                      <a:pt x="9410" y="6305"/>
                    </a:lnTo>
                    <a:lnTo>
                      <a:pt x="9220" y="6134"/>
                    </a:lnTo>
                    <a:lnTo>
                      <a:pt x="9258" y="6077"/>
                    </a:lnTo>
                    <a:lnTo>
                      <a:pt x="9124" y="5981"/>
                    </a:lnTo>
                    <a:lnTo>
                      <a:pt x="8915" y="5715"/>
                    </a:lnTo>
                    <a:lnTo>
                      <a:pt x="8800" y="5658"/>
                    </a:lnTo>
                    <a:lnTo>
                      <a:pt x="8648" y="5639"/>
                    </a:lnTo>
                    <a:lnTo>
                      <a:pt x="8458" y="5639"/>
                    </a:lnTo>
                    <a:lnTo>
                      <a:pt x="8324" y="5562"/>
                    </a:lnTo>
                    <a:lnTo>
                      <a:pt x="8172" y="5600"/>
                    </a:lnTo>
                    <a:lnTo>
                      <a:pt x="8020" y="5562"/>
                    </a:lnTo>
                    <a:lnTo>
                      <a:pt x="8001" y="5486"/>
                    </a:lnTo>
                    <a:lnTo>
                      <a:pt x="8096" y="5372"/>
                    </a:lnTo>
                    <a:lnTo>
                      <a:pt x="8191" y="5334"/>
                    </a:lnTo>
                    <a:lnTo>
                      <a:pt x="8382" y="5353"/>
                    </a:lnTo>
                    <a:lnTo>
                      <a:pt x="8610" y="5258"/>
                    </a:lnTo>
                    <a:lnTo>
                      <a:pt x="8896" y="5467"/>
                    </a:lnTo>
                    <a:lnTo>
                      <a:pt x="8991" y="5448"/>
                    </a:lnTo>
                    <a:lnTo>
                      <a:pt x="9029" y="5467"/>
                    </a:lnTo>
                    <a:lnTo>
                      <a:pt x="9029" y="5486"/>
                    </a:lnTo>
                    <a:lnTo>
                      <a:pt x="9048" y="5486"/>
                    </a:lnTo>
                    <a:lnTo>
                      <a:pt x="9086" y="5505"/>
                    </a:lnTo>
                    <a:lnTo>
                      <a:pt x="9048" y="5353"/>
                    </a:lnTo>
                    <a:lnTo>
                      <a:pt x="9067" y="5219"/>
                    </a:lnTo>
                    <a:lnTo>
                      <a:pt x="9144" y="5124"/>
                    </a:lnTo>
                    <a:lnTo>
                      <a:pt x="9296" y="5086"/>
                    </a:lnTo>
                    <a:lnTo>
                      <a:pt x="9581" y="5163"/>
                    </a:lnTo>
                    <a:lnTo>
                      <a:pt x="9734" y="5181"/>
                    </a:lnTo>
                    <a:lnTo>
                      <a:pt x="9696" y="5086"/>
                    </a:lnTo>
                    <a:lnTo>
                      <a:pt x="9791" y="5029"/>
                    </a:lnTo>
                    <a:lnTo>
                      <a:pt x="9848" y="5029"/>
                    </a:lnTo>
                    <a:lnTo>
                      <a:pt x="9906" y="5029"/>
                    </a:lnTo>
                    <a:lnTo>
                      <a:pt x="9810" y="4915"/>
                    </a:lnTo>
                    <a:lnTo>
                      <a:pt x="9677" y="4896"/>
                    </a:lnTo>
                    <a:lnTo>
                      <a:pt x="9334" y="4934"/>
                    </a:lnTo>
                    <a:lnTo>
                      <a:pt x="9372" y="4858"/>
                    </a:lnTo>
                    <a:lnTo>
                      <a:pt x="9353" y="4801"/>
                    </a:lnTo>
                    <a:lnTo>
                      <a:pt x="9334" y="4743"/>
                    </a:lnTo>
                    <a:lnTo>
                      <a:pt x="9334" y="4667"/>
                    </a:lnTo>
                    <a:lnTo>
                      <a:pt x="9372" y="4610"/>
                    </a:lnTo>
                    <a:lnTo>
                      <a:pt x="9391" y="4572"/>
                    </a:lnTo>
                    <a:lnTo>
                      <a:pt x="9429" y="4534"/>
                    </a:lnTo>
                    <a:lnTo>
                      <a:pt x="9429" y="4457"/>
                    </a:lnTo>
                    <a:lnTo>
                      <a:pt x="9372" y="4343"/>
                    </a:lnTo>
                    <a:lnTo>
                      <a:pt x="9296" y="4305"/>
                    </a:lnTo>
                    <a:lnTo>
                      <a:pt x="9200" y="4362"/>
                    </a:lnTo>
                    <a:lnTo>
                      <a:pt x="9124" y="4457"/>
                    </a:lnTo>
                    <a:lnTo>
                      <a:pt x="9124" y="4515"/>
                    </a:lnTo>
                    <a:lnTo>
                      <a:pt x="9163" y="4648"/>
                    </a:lnTo>
                    <a:lnTo>
                      <a:pt x="9163" y="4724"/>
                    </a:lnTo>
                    <a:lnTo>
                      <a:pt x="9086" y="4877"/>
                    </a:lnTo>
                    <a:lnTo>
                      <a:pt x="9010" y="5143"/>
                    </a:lnTo>
                    <a:lnTo>
                      <a:pt x="8953" y="5219"/>
                    </a:lnTo>
                    <a:lnTo>
                      <a:pt x="8819" y="5239"/>
                    </a:lnTo>
                    <a:lnTo>
                      <a:pt x="8819" y="5219"/>
                    </a:lnTo>
                    <a:lnTo>
                      <a:pt x="8782" y="5181"/>
                    </a:lnTo>
                    <a:lnTo>
                      <a:pt x="8800" y="5143"/>
                    </a:lnTo>
                    <a:lnTo>
                      <a:pt x="8839" y="5067"/>
                    </a:lnTo>
                    <a:lnTo>
                      <a:pt x="8877" y="5029"/>
                    </a:lnTo>
                    <a:lnTo>
                      <a:pt x="8782" y="4991"/>
                    </a:lnTo>
                    <a:lnTo>
                      <a:pt x="8724" y="5010"/>
                    </a:lnTo>
                    <a:lnTo>
                      <a:pt x="8667" y="5067"/>
                    </a:lnTo>
                    <a:lnTo>
                      <a:pt x="8591" y="5086"/>
                    </a:lnTo>
                    <a:lnTo>
                      <a:pt x="8419" y="5048"/>
                    </a:lnTo>
                    <a:lnTo>
                      <a:pt x="8362" y="5067"/>
                    </a:lnTo>
                    <a:lnTo>
                      <a:pt x="8362" y="5143"/>
                    </a:lnTo>
                    <a:lnTo>
                      <a:pt x="8267" y="5143"/>
                    </a:lnTo>
                    <a:lnTo>
                      <a:pt x="8134" y="5200"/>
                    </a:lnTo>
                    <a:lnTo>
                      <a:pt x="8077" y="5163"/>
                    </a:lnTo>
                    <a:lnTo>
                      <a:pt x="8039" y="5086"/>
                    </a:lnTo>
                    <a:lnTo>
                      <a:pt x="8096" y="5010"/>
                    </a:lnTo>
                    <a:lnTo>
                      <a:pt x="8229" y="4877"/>
                    </a:lnTo>
                    <a:lnTo>
                      <a:pt x="8267" y="4801"/>
                    </a:lnTo>
                    <a:lnTo>
                      <a:pt x="8286" y="4743"/>
                    </a:lnTo>
                    <a:lnTo>
                      <a:pt x="8306" y="4705"/>
                    </a:lnTo>
                    <a:lnTo>
                      <a:pt x="8306" y="4648"/>
                    </a:lnTo>
                    <a:lnTo>
                      <a:pt x="8286" y="4515"/>
                    </a:lnTo>
                    <a:lnTo>
                      <a:pt x="8306" y="4477"/>
                    </a:lnTo>
                    <a:lnTo>
                      <a:pt x="8401" y="4401"/>
                    </a:lnTo>
                    <a:lnTo>
                      <a:pt x="8306" y="4343"/>
                    </a:lnTo>
                    <a:lnTo>
                      <a:pt x="8248" y="4210"/>
                    </a:lnTo>
                    <a:lnTo>
                      <a:pt x="8210" y="4058"/>
                    </a:lnTo>
                    <a:lnTo>
                      <a:pt x="8229" y="3924"/>
                    </a:lnTo>
                    <a:lnTo>
                      <a:pt x="8306" y="3848"/>
                    </a:lnTo>
                    <a:lnTo>
                      <a:pt x="8419" y="3772"/>
                    </a:lnTo>
                    <a:lnTo>
                      <a:pt x="8458" y="3695"/>
                    </a:lnTo>
                    <a:lnTo>
                      <a:pt x="8306" y="3658"/>
                    </a:lnTo>
                    <a:lnTo>
                      <a:pt x="8229" y="3677"/>
                    </a:lnTo>
                    <a:lnTo>
                      <a:pt x="8191" y="3715"/>
                    </a:lnTo>
                    <a:lnTo>
                      <a:pt x="8153" y="3753"/>
                    </a:lnTo>
                    <a:lnTo>
                      <a:pt x="8115" y="3772"/>
                    </a:lnTo>
                    <a:lnTo>
                      <a:pt x="8057" y="3791"/>
                    </a:lnTo>
                    <a:lnTo>
                      <a:pt x="8057" y="3867"/>
                    </a:lnTo>
                    <a:lnTo>
                      <a:pt x="8096" y="3962"/>
                    </a:lnTo>
                    <a:lnTo>
                      <a:pt x="8096" y="4039"/>
                    </a:lnTo>
                    <a:lnTo>
                      <a:pt x="8001" y="4115"/>
                    </a:lnTo>
                    <a:lnTo>
                      <a:pt x="7886" y="4115"/>
                    </a:lnTo>
                    <a:lnTo>
                      <a:pt x="7772" y="4076"/>
                    </a:lnTo>
                    <a:lnTo>
                      <a:pt x="7696" y="4039"/>
                    </a:lnTo>
                    <a:lnTo>
                      <a:pt x="7753" y="4000"/>
                    </a:lnTo>
                    <a:lnTo>
                      <a:pt x="7791" y="3981"/>
                    </a:lnTo>
                    <a:lnTo>
                      <a:pt x="7734" y="3944"/>
                    </a:lnTo>
                    <a:lnTo>
                      <a:pt x="7676" y="3886"/>
                    </a:lnTo>
                    <a:lnTo>
                      <a:pt x="7639" y="3829"/>
                    </a:lnTo>
                    <a:lnTo>
                      <a:pt x="7620" y="3772"/>
                    </a:lnTo>
                    <a:lnTo>
                      <a:pt x="7696" y="3734"/>
                    </a:lnTo>
                    <a:lnTo>
                      <a:pt x="7753" y="3734"/>
                    </a:lnTo>
                    <a:lnTo>
                      <a:pt x="7925" y="3772"/>
                    </a:lnTo>
                    <a:lnTo>
                      <a:pt x="7905" y="3600"/>
                    </a:lnTo>
                    <a:lnTo>
                      <a:pt x="8077" y="3429"/>
                    </a:lnTo>
                    <a:lnTo>
                      <a:pt x="8020" y="3258"/>
                    </a:lnTo>
                    <a:lnTo>
                      <a:pt x="7848" y="3010"/>
                    </a:lnTo>
                    <a:lnTo>
                      <a:pt x="7734" y="2915"/>
                    </a:lnTo>
                    <a:lnTo>
                      <a:pt x="7620" y="2877"/>
                    </a:lnTo>
                    <a:lnTo>
                      <a:pt x="7658" y="3048"/>
                    </a:lnTo>
                    <a:lnTo>
                      <a:pt x="7620" y="3143"/>
                    </a:lnTo>
                    <a:lnTo>
                      <a:pt x="7524" y="3143"/>
                    </a:lnTo>
                    <a:lnTo>
                      <a:pt x="7448" y="3029"/>
                    </a:lnTo>
                    <a:lnTo>
                      <a:pt x="7505" y="2953"/>
                    </a:lnTo>
                    <a:lnTo>
                      <a:pt x="7334" y="2743"/>
                    </a:lnTo>
                    <a:lnTo>
                      <a:pt x="7315" y="2610"/>
                    </a:lnTo>
                    <a:lnTo>
                      <a:pt x="7410" y="2496"/>
                    </a:lnTo>
                    <a:lnTo>
                      <a:pt x="7544" y="2476"/>
                    </a:lnTo>
                    <a:lnTo>
                      <a:pt x="7658" y="2553"/>
                    </a:lnTo>
                    <a:lnTo>
                      <a:pt x="7696" y="2667"/>
                    </a:lnTo>
                    <a:lnTo>
                      <a:pt x="7791" y="2610"/>
                    </a:lnTo>
                    <a:lnTo>
                      <a:pt x="7829" y="2534"/>
                    </a:lnTo>
                    <a:lnTo>
                      <a:pt x="7886" y="2343"/>
                    </a:lnTo>
                    <a:lnTo>
                      <a:pt x="7925" y="2439"/>
                    </a:lnTo>
                    <a:lnTo>
                      <a:pt x="7925" y="2515"/>
                    </a:lnTo>
                    <a:lnTo>
                      <a:pt x="7905" y="2648"/>
                    </a:lnTo>
                    <a:lnTo>
                      <a:pt x="7886" y="2724"/>
                    </a:lnTo>
                    <a:lnTo>
                      <a:pt x="7886" y="2762"/>
                    </a:lnTo>
                    <a:lnTo>
                      <a:pt x="7886" y="2820"/>
                    </a:lnTo>
                    <a:lnTo>
                      <a:pt x="7905" y="2820"/>
                    </a:lnTo>
                    <a:lnTo>
                      <a:pt x="7943" y="2801"/>
                    </a:lnTo>
                    <a:lnTo>
                      <a:pt x="7962" y="2820"/>
                    </a:lnTo>
                    <a:lnTo>
                      <a:pt x="7981" y="2915"/>
                    </a:lnTo>
                    <a:lnTo>
                      <a:pt x="8001" y="2972"/>
                    </a:lnTo>
                    <a:lnTo>
                      <a:pt x="8020" y="2991"/>
                    </a:lnTo>
                    <a:lnTo>
                      <a:pt x="8096" y="3029"/>
                    </a:lnTo>
                    <a:lnTo>
                      <a:pt x="8153" y="3048"/>
                    </a:lnTo>
                    <a:lnTo>
                      <a:pt x="8267" y="3067"/>
                    </a:lnTo>
                    <a:lnTo>
                      <a:pt x="8306" y="3086"/>
                    </a:lnTo>
                    <a:lnTo>
                      <a:pt x="8267" y="3182"/>
                    </a:lnTo>
                    <a:lnTo>
                      <a:pt x="8286" y="3258"/>
                    </a:lnTo>
                    <a:lnTo>
                      <a:pt x="8324" y="3334"/>
                    </a:lnTo>
                    <a:lnTo>
                      <a:pt x="8401" y="3410"/>
                    </a:lnTo>
                    <a:lnTo>
                      <a:pt x="8553" y="3048"/>
                    </a:lnTo>
                    <a:lnTo>
                      <a:pt x="8572" y="2915"/>
                    </a:lnTo>
                    <a:lnTo>
                      <a:pt x="8572" y="2781"/>
                    </a:lnTo>
                    <a:lnTo>
                      <a:pt x="8534" y="2743"/>
                    </a:lnTo>
                    <a:lnTo>
                      <a:pt x="8419" y="2705"/>
                    </a:lnTo>
                    <a:lnTo>
                      <a:pt x="8362" y="2686"/>
                    </a:lnTo>
                    <a:lnTo>
                      <a:pt x="8324" y="2629"/>
                    </a:lnTo>
                    <a:lnTo>
                      <a:pt x="8267" y="2457"/>
                    </a:lnTo>
                    <a:lnTo>
                      <a:pt x="8057" y="2229"/>
                    </a:lnTo>
                    <a:lnTo>
                      <a:pt x="8001" y="2115"/>
                    </a:lnTo>
                    <a:lnTo>
                      <a:pt x="8020" y="2077"/>
                    </a:lnTo>
                    <a:lnTo>
                      <a:pt x="8057" y="2039"/>
                    </a:lnTo>
                    <a:lnTo>
                      <a:pt x="8077" y="2000"/>
                    </a:lnTo>
                    <a:lnTo>
                      <a:pt x="8096" y="1924"/>
                    </a:lnTo>
                    <a:lnTo>
                      <a:pt x="8020" y="1886"/>
                    </a:lnTo>
                    <a:lnTo>
                      <a:pt x="8001" y="1829"/>
                    </a:lnTo>
                    <a:lnTo>
                      <a:pt x="8001" y="1714"/>
                    </a:lnTo>
                    <a:lnTo>
                      <a:pt x="7925" y="1753"/>
                    </a:lnTo>
                    <a:lnTo>
                      <a:pt x="7848" y="1753"/>
                    </a:lnTo>
                    <a:lnTo>
                      <a:pt x="7658" y="1772"/>
                    </a:lnTo>
                    <a:lnTo>
                      <a:pt x="7734" y="1677"/>
                    </a:lnTo>
                    <a:lnTo>
                      <a:pt x="7848" y="1658"/>
                    </a:lnTo>
                    <a:lnTo>
                      <a:pt x="7981" y="1638"/>
                    </a:lnTo>
                    <a:lnTo>
                      <a:pt x="8096" y="1619"/>
                    </a:lnTo>
                    <a:lnTo>
                      <a:pt x="8057" y="1600"/>
                    </a:lnTo>
                    <a:lnTo>
                      <a:pt x="8039" y="1582"/>
                    </a:lnTo>
                    <a:lnTo>
                      <a:pt x="8020" y="1562"/>
                    </a:lnTo>
                    <a:lnTo>
                      <a:pt x="7962" y="1562"/>
                    </a:lnTo>
                    <a:lnTo>
                      <a:pt x="8001" y="1486"/>
                    </a:lnTo>
                    <a:lnTo>
                      <a:pt x="8039" y="1448"/>
                    </a:lnTo>
                    <a:lnTo>
                      <a:pt x="8077" y="1410"/>
                    </a:lnTo>
                    <a:lnTo>
                      <a:pt x="8115" y="1372"/>
                    </a:lnTo>
                    <a:lnTo>
                      <a:pt x="8134" y="1315"/>
                    </a:lnTo>
                    <a:lnTo>
                      <a:pt x="8115" y="1257"/>
                    </a:lnTo>
                    <a:lnTo>
                      <a:pt x="8096" y="1219"/>
                    </a:lnTo>
                    <a:lnTo>
                      <a:pt x="8096" y="1162"/>
                    </a:lnTo>
                    <a:lnTo>
                      <a:pt x="8115" y="1048"/>
                    </a:lnTo>
                    <a:lnTo>
                      <a:pt x="8172" y="915"/>
                    </a:lnTo>
                    <a:lnTo>
                      <a:pt x="8306" y="705"/>
                    </a:lnTo>
                    <a:lnTo>
                      <a:pt x="8343" y="743"/>
                    </a:lnTo>
                    <a:lnTo>
                      <a:pt x="8438" y="876"/>
                    </a:lnTo>
                    <a:lnTo>
                      <a:pt x="8553" y="896"/>
                    </a:lnTo>
                    <a:lnTo>
                      <a:pt x="8610" y="896"/>
                    </a:lnTo>
                    <a:lnTo>
                      <a:pt x="8591" y="839"/>
                    </a:lnTo>
                    <a:lnTo>
                      <a:pt x="8477" y="705"/>
                    </a:lnTo>
                    <a:lnTo>
                      <a:pt x="8591" y="667"/>
                    </a:lnTo>
                    <a:lnTo>
                      <a:pt x="9200" y="495"/>
                    </a:lnTo>
                    <a:lnTo>
                      <a:pt x="9391" y="534"/>
                    </a:lnTo>
                    <a:lnTo>
                      <a:pt x="9353" y="820"/>
                    </a:lnTo>
                    <a:lnTo>
                      <a:pt x="9315" y="1029"/>
                    </a:lnTo>
                    <a:lnTo>
                      <a:pt x="9296" y="1238"/>
                    </a:lnTo>
                    <a:lnTo>
                      <a:pt x="9467" y="1296"/>
                    </a:lnTo>
                    <a:lnTo>
                      <a:pt x="9657" y="1238"/>
                    </a:lnTo>
                    <a:lnTo>
                      <a:pt x="9848" y="1181"/>
                    </a:lnTo>
                    <a:lnTo>
                      <a:pt x="10058" y="1143"/>
                    </a:lnTo>
                    <a:lnTo>
                      <a:pt x="10153" y="1086"/>
                    </a:lnTo>
                    <a:lnTo>
                      <a:pt x="10229" y="1029"/>
                    </a:lnTo>
                    <a:lnTo>
                      <a:pt x="10343" y="991"/>
                    </a:lnTo>
                    <a:lnTo>
                      <a:pt x="10439" y="934"/>
                    </a:lnTo>
                    <a:lnTo>
                      <a:pt x="10534" y="876"/>
                    </a:lnTo>
                    <a:lnTo>
                      <a:pt x="10591" y="762"/>
                    </a:lnTo>
                    <a:lnTo>
                      <a:pt x="10572" y="686"/>
                    </a:lnTo>
                    <a:lnTo>
                      <a:pt x="10572" y="591"/>
                    </a:lnTo>
                    <a:lnTo>
                      <a:pt x="10648" y="534"/>
                    </a:lnTo>
                    <a:lnTo>
                      <a:pt x="10705" y="458"/>
                    </a:lnTo>
                    <a:lnTo>
                      <a:pt x="10705" y="343"/>
                    </a:lnTo>
                    <a:lnTo>
                      <a:pt x="10705" y="248"/>
                    </a:lnTo>
                    <a:lnTo>
                      <a:pt x="10858" y="96"/>
                    </a:lnTo>
                    <a:lnTo>
                      <a:pt x="11067" y="114"/>
                    </a:lnTo>
                    <a:lnTo>
                      <a:pt x="11181" y="0"/>
                    </a:lnTo>
                    <a:lnTo>
                      <a:pt x="11296" y="0"/>
                    </a:lnTo>
                    <a:lnTo>
                      <a:pt x="11391" y="58"/>
                    </a:lnTo>
                    <a:lnTo>
                      <a:pt x="11582" y="210"/>
                    </a:lnTo>
                    <a:lnTo>
                      <a:pt x="11887" y="610"/>
                    </a:lnTo>
                    <a:lnTo>
                      <a:pt x="12077" y="610"/>
                    </a:lnTo>
                    <a:lnTo>
                      <a:pt x="12096" y="495"/>
                    </a:lnTo>
                    <a:lnTo>
                      <a:pt x="12134" y="400"/>
                    </a:lnTo>
                    <a:lnTo>
                      <a:pt x="12191" y="343"/>
                    </a:lnTo>
                    <a:lnTo>
                      <a:pt x="12248" y="267"/>
                    </a:lnTo>
                    <a:lnTo>
                      <a:pt x="12420" y="248"/>
                    </a:lnTo>
                    <a:lnTo>
                      <a:pt x="12553" y="439"/>
                    </a:lnTo>
                    <a:lnTo>
                      <a:pt x="12496" y="667"/>
                    </a:lnTo>
                    <a:lnTo>
                      <a:pt x="12534" y="800"/>
                    </a:lnTo>
                    <a:lnTo>
                      <a:pt x="12667" y="953"/>
                    </a:lnTo>
                    <a:lnTo>
                      <a:pt x="12649" y="1201"/>
                    </a:lnTo>
                    <a:lnTo>
                      <a:pt x="12801" y="1372"/>
                    </a:lnTo>
                    <a:lnTo>
                      <a:pt x="13048" y="1410"/>
                    </a:lnTo>
                    <a:lnTo>
                      <a:pt x="13220" y="1296"/>
                    </a:lnTo>
                    <a:lnTo>
                      <a:pt x="13410" y="1257"/>
                    </a:lnTo>
                    <a:lnTo>
                      <a:pt x="13543" y="1257"/>
                    </a:lnTo>
                    <a:lnTo>
                      <a:pt x="13658" y="1238"/>
                    </a:lnTo>
                    <a:lnTo>
                      <a:pt x="13753" y="1315"/>
                    </a:lnTo>
                    <a:lnTo>
                      <a:pt x="13848" y="1372"/>
                    </a:lnTo>
                    <a:lnTo>
                      <a:pt x="14096" y="1372"/>
                    </a:lnTo>
                    <a:lnTo>
                      <a:pt x="14325" y="1353"/>
                    </a:lnTo>
                    <a:lnTo>
                      <a:pt x="14534" y="1353"/>
                    </a:lnTo>
                    <a:lnTo>
                      <a:pt x="14725" y="1315"/>
                    </a:lnTo>
                    <a:lnTo>
                      <a:pt x="14896" y="1124"/>
                    </a:lnTo>
                    <a:lnTo>
                      <a:pt x="15125" y="991"/>
                    </a:lnTo>
                    <a:lnTo>
                      <a:pt x="15544" y="1143"/>
                    </a:lnTo>
                    <a:lnTo>
                      <a:pt x="15886" y="1429"/>
                    </a:lnTo>
                    <a:lnTo>
                      <a:pt x="15868" y="1600"/>
                    </a:lnTo>
                    <a:lnTo>
                      <a:pt x="15982" y="1753"/>
                    </a:lnTo>
                    <a:lnTo>
                      <a:pt x="16058" y="1943"/>
                    </a:lnTo>
                    <a:lnTo>
                      <a:pt x="16077" y="2362"/>
                    </a:lnTo>
                    <a:lnTo>
                      <a:pt x="16172" y="2515"/>
                    </a:lnTo>
                    <a:lnTo>
                      <a:pt x="16325" y="2629"/>
                    </a:lnTo>
                    <a:lnTo>
                      <a:pt x="16458" y="2762"/>
                    </a:lnTo>
                    <a:lnTo>
                      <a:pt x="16515" y="2934"/>
                    </a:lnTo>
                    <a:lnTo>
                      <a:pt x="16591" y="3067"/>
                    </a:lnTo>
                    <a:lnTo>
                      <a:pt x="16972" y="3505"/>
                    </a:lnTo>
                    <a:lnTo>
                      <a:pt x="17068" y="3715"/>
                    </a:lnTo>
                    <a:lnTo>
                      <a:pt x="17068" y="3848"/>
                    </a:lnTo>
                    <a:lnTo>
                      <a:pt x="17068" y="3886"/>
                    </a:lnTo>
                    <a:close/>
                    <a:moveTo>
                      <a:pt x="11924" y="1714"/>
                    </a:moveTo>
                    <a:lnTo>
                      <a:pt x="11601" y="1600"/>
                    </a:lnTo>
                    <a:lnTo>
                      <a:pt x="11429" y="1658"/>
                    </a:lnTo>
                    <a:lnTo>
                      <a:pt x="11258" y="1696"/>
                    </a:lnTo>
                    <a:lnTo>
                      <a:pt x="11029" y="1619"/>
                    </a:lnTo>
                    <a:lnTo>
                      <a:pt x="10896" y="1753"/>
                    </a:lnTo>
                    <a:lnTo>
                      <a:pt x="11067" y="2134"/>
                    </a:lnTo>
                    <a:lnTo>
                      <a:pt x="11410" y="2343"/>
                    </a:lnTo>
                    <a:lnTo>
                      <a:pt x="11791" y="2400"/>
                    </a:lnTo>
                    <a:lnTo>
                      <a:pt x="12039" y="2077"/>
                    </a:lnTo>
                    <a:lnTo>
                      <a:pt x="11924" y="1714"/>
                    </a:lnTo>
                    <a:close/>
                    <a:moveTo>
                      <a:pt x="13106" y="7505"/>
                    </a:moveTo>
                    <a:lnTo>
                      <a:pt x="13296" y="7486"/>
                    </a:lnTo>
                    <a:lnTo>
                      <a:pt x="13391" y="7486"/>
                    </a:lnTo>
                    <a:lnTo>
                      <a:pt x="13487" y="7543"/>
                    </a:lnTo>
                    <a:lnTo>
                      <a:pt x="13543" y="7657"/>
                    </a:lnTo>
                    <a:lnTo>
                      <a:pt x="13524" y="7810"/>
                    </a:lnTo>
                    <a:lnTo>
                      <a:pt x="13448" y="7924"/>
                    </a:lnTo>
                    <a:lnTo>
                      <a:pt x="13334" y="7962"/>
                    </a:lnTo>
                    <a:lnTo>
                      <a:pt x="13067" y="8020"/>
                    </a:lnTo>
                    <a:lnTo>
                      <a:pt x="12972" y="8001"/>
                    </a:lnTo>
                    <a:lnTo>
                      <a:pt x="12896" y="7962"/>
                    </a:lnTo>
                    <a:lnTo>
                      <a:pt x="12744" y="7867"/>
                    </a:lnTo>
                    <a:lnTo>
                      <a:pt x="12744" y="7810"/>
                    </a:lnTo>
                    <a:lnTo>
                      <a:pt x="12781" y="7772"/>
                    </a:lnTo>
                    <a:lnTo>
                      <a:pt x="12781" y="7734"/>
                    </a:lnTo>
                    <a:lnTo>
                      <a:pt x="12763" y="7696"/>
                    </a:lnTo>
                    <a:lnTo>
                      <a:pt x="12705" y="7657"/>
                    </a:lnTo>
                    <a:lnTo>
                      <a:pt x="12801" y="7581"/>
                    </a:lnTo>
                    <a:lnTo>
                      <a:pt x="12896" y="7543"/>
                    </a:lnTo>
                    <a:lnTo>
                      <a:pt x="13106" y="7505"/>
                    </a:lnTo>
                    <a:close/>
                    <a:moveTo>
                      <a:pt x="8115" y="7391"/>
                    </a:moveTo>
                    <a:lnTo>
                      <a:pt x="8115" y="7505"/>
                    </a:lnTo>
                    <a:lnTo>
                      <a:pt x="8096" y="7620"/>
                    </a:lnTo>
                    <a:lnTo>
                      <a:pt x="8077" y="7734"/>
                    </a:lnTo>
                    <a:lnTo>
                      <a:pt x="7943" y="8001"/>
                    </a:lnTo>
                    <a:lnTo>
                      <a:pt x="7886" y="8077"/>
                    </a:lnTo>
                    <a:lnTo>
                      <a:pt x="7829" y="8115"/>
                    </a:lnTo>
                    <a:lnTo>
                      <a:pt x="7829" y="8096"/>
                    </a:lnTo>
                    <a:lnTo>
                      <a:pt x="7715" y="8001"/>
                    </a:lnTo>
                    <a:lnTo>
                      <a:pt x="7658" y="7962"/>
                    </a:lnTo>
                    <a:lnTo>
                      <a:pt x="7658" y="8020"/>
                    </a:lnTo>
                    <a:lnTo>
                      <a:pt x="7639" y="8134"/>
                    </a:lnTo>
                    <a:lnTo>
                      <a:pt x="7048" y="8458"/>
                    </a:lnTo>
                    <a:lnTo>
                      <a:pt x="6972" y="8496"/>
                    </a:lnTo>
                    <a:lnTo>
                      <a:pt x="6705" y="8515"/>
                    </a:lnTo>
                    <a:lnTo>
                      <a:pt x="6629" y="8496"/>
                    </a:lnTo>
                    <a:lnTo>
                      <a:pt x="6610" y="8419"/>
                    </a:lnTo>
                    <a:lnTo>
                      <a:pt x="6648" y="8363"/>
                    </a:lnTo>
                    <a:lnTo>
                      <a:pt x="6705" y="8324"/>
                    </a:lnTo>
                    <a:lnTo>
                      <a:pt x="6724" y="8286"/>
                    </a:lnTo>
                    <a:lnTo>
                      <a:pt x="6686" y="8229"/>
                    </a:lnTo>
                    <a:lnTo>
                      <a:pt x="6496" y="8115"/>
                    </a:lnTo>
                    <a:lnTo>
                      <a:pt x="6496" y="8286"/>
                    </a:lnTo>
                    <a:lnTo>
                      <a:pt x="6362" y="8134"/>
                    </a:lnTo>
                    <a:lnTo>
                      <a:pt x="6438" y="7867"/>
                    </a:lnTo>
                    <a:lnTo>
                      <a:pt x="6629" y="7657"/>
                    </a:lnTo>
                    <a:lnTo>
                      <a:pt x="6801" y="7657"/>
                    </a:lnTo>
                    <a:lnTo>
                      <a:pt x="6858" y="7486"/>
                    </a:lnTo>
                    <a:lnTo>
                      <a:pt x="6896" y="7429"/>
                    </a:lnTo>
                    <a:lnTo>
                      <a:pt x="6953" y="7372"/>
                    </a:lnTo>
                    <a:lnTo>
                      <a:pt x="7029" y="7334"/>
                    </a:lnTo>
                    <a:lnTo>
                      <a:pt x="7086" y="7315"/>
                    </a:lnTo>
                    <a:lnTo>
                      <a:pt x="7124" y="7276"/>
                    </a:lnTo>
                    <a:lnTo>
                      <a:pt x="7143" y="7181"/>
                    </a:lnTo>
                    <a:lnTo>
                      <a:pt x="7219" y="7258"/>
                    </a:lnTo>
                    <a:lnTo>
                      <a:pt x="7315" y="7276"/>
                    </a:lnTo>
                    <a:lnTo>
                      <a:pt x="7410" y="7220"/>
                    </a:lnTo>
                    <a:lnTo>
                      <a:pt x="7448" y="7105"/>
                    </a:lnTo>
                    <a:lnTo>
                      <a:pt x="7391" y="7010"/>
                    </a:lnTo>
                    <a:lnTo>
                      <a:pt x="7239" y="6877"/>
                    </a:lnTo>
                    <a:lnTo>
                      <a:pt x="7277" y="6819"/>
                    </a:lnTo>
                    <a:lnTo>
                      <a:pt x="7372" y="6800"/>
                    </a:lnTo>
                    <a:lnTo>
                      <a:pt x="7486" y="6858"/>
                    </a:lnTo>
                    <a:lnTo>
                      <a:pt x="7581" y="6934"/>
                    </a:lnTo>
                    <a:lnTo>
                      <a:pt x="7639" y="6972"/>
                    </a:lnTo>
                    <a:lnTo>
                      <a:pt x="7658" y="6991"/>
                    </a:lnTo>
                    <a:lnTo>
                      <a:pt x="7676" y="7048"/>
                    </a:lnTo>
                    <a:lnTo>
                      <a:pt x="7696" y="7086"/>
                    </a:lnTo>
                    <a:lnTo>
                      <a:pt x="7753" y="7124"/>
                    </a:lnTo>
                    <a:lnTo>
                      <a:pt x="7772" y="7124"/>
                    </a:lnTo>
                    <a:lnTo>
                      <a:pt x="7925" y="7029"/>
                    </a:lnTo>
                    <a:lnTo>
                      <a:pt x="7925" y="7086"/>
                    </a:lnTo>
                    <a:lnTo>
                      <a:pt x="8115" y="7391"/>
                    </a:lnTo>
                    <a:close/>
                    <a:moveTo>
                      <a:pt x="16934" y="5981"/>
                    </a:moveTo>
                    <a:lnTo>
                      <a:pt x="16992" y="6001"/>
                    </a:lnTo>
                    <a:lnTo>
                      <a:pt x="17048" y="6077"/>
                    </a:lnTo>
                    <a:lnTo>
                      <a:pt x="17106" y="6191"/>
                    </a:lnTo>
                    <a:lnTo>
                      <a:pt x="17144" y="6382"/>
                    </a:lnTo>
                    <a:lnTo>
                      <a:pt x="17163" y="6496"/>
                    </a:lnTo>
                    <a:lnTo>
                      <a:pt x="17144" y="6610"/>
                    </a:lnTo>
                    <a:lnTo>
                      <a:pt x="17087" y="6705"/>
                    </a:lnTo>
                    <a:lnTo>
                      <a:pt x="17029" y="6782"/>
                    </a:lnTo>
                    <a:lnTo>
                      <a:pt x="16953" y="6782"/>
                    </a:lnTo>
                    <a:lnTo>
                      <a:pt x="16896" y="6743"/>
                    </a:lnTo>
                    <a:lnTo>
                      <a:pt x="16667" y="6515"/>
                    </a:lnTo>
                    <a:lnTo>
                      <a:pt x="16648" y="6419"/>
                    </a:lnTo>
                    <a:lnTo>
                      <a:pt x="16687" y="6286"/>
                    </a:lnTo>
                    <a:lnTo>
                      <a:pt x="16706" y="6248"/>
                    </a:lnTo>
                    <a:lnTo>
                      <a:pt x="16820" y="6153"/>
                    </a:lnTo>
                    <a:lnTo>
                      <a:pt x="16839" y="6115"/>
                    </a:lnTo>
                    <a:lnTo>
                      <a:pt x="16896" y="5925"/>
                    </a:lnTo>
                    <a:lnTo>
                      <a:pt x="16801" y="5829"/>
                    </a:lnTo>
                    <a:lnTo>
                      <a:pt x="16801" y="5753"/>
                    </a:lnTo>
                    <a:lnTo>
                      <a:pt x="16877" y="5734"/>
                    </a:lnTo>
                    <a:lnTo>
                      <a:pt x="16953" y="5715"/>
                    </a:lnTo>
                    <a:lnTo>
                      <a:pt x="17029" y="5753"/>
                    </a:lnTo>
                    <a:lnTo>
                      <a:pt x="17029" y="5829"/>
                    </a:lnTo>
                    <a:lnTo>
                      <a:pt x="17010" y="5905"/>
                    </a:lnTo>
                    <a:lnTo>
                      <a:pt x="16934" y="5981"/>
                    </a:lnTo>
                    <a:close/>
                    <a:moveTo>
                      <a:pt x="5658" y="5753"/>
                    </a:moveTo>
                    <a:lnTo>
                      <a:pt x="5734" y="5829"/>
                    </a:lnTo>
                    <a:lnTo>
                      <a:pt x="5753" y="5848"/>
                    </a:lnTo>
                    <a:lnTo>
                      <a:pt x="5753" y="5905"/>
                    </a:lnTo>
                    <a:lnTo>
                      <a:pt x="5734" y="5981"/>
                    </a:lnTo>
                    <a:lnTo>
                      <a:pt x="5715" y="6039"/>
                    </a:lnTo>
                    <a:lnTo>
                      <a:pt x="5619" y="6153"/>
                    </a:lnTo>
                    <a:lnTo>
                      <a:pt x="5581" y="6191"/>
                    </a:lnTo>
                    <a:lnTo>
                      <a:pt x="5524" y="6191"/>
                    </a:lnTo>
                    <a:lnTo>
                      <a:pt x="5467" y="6191"/>
                    </a:lnTo>
                    <a:lnTo>
                      <a:pt x="5467" y="6172"/>
                    </a:lnTo>
                    <a:lnTo>
                      <a:pt x="5372" y="6115"/>
                    </a:lnTo>
                    <a:lnTo>
                      <a:pt x="5277" y="6077"/>
                    </a:lnTo>
                    <a:lnTo>
                      <a:pt x="5238" y="6077"/>
                    </a:lnTo>
                    <a:lnTo>
                      <a:pt x="5182" y="5943"/>
                    </a:lnTo>
                    <a:lnTo>
                      <a:pt x="5238" y="5886"/>
                    </a:lnTo>
                    <a:lnTo>
                      <a:pt x="5410" y="5810"/>
                    </a:lnTo>
                    <a:lnTo>
                      <a:pt x="5524" y="5658"/>
                    </a:lnTo>
                    <a:lnTo>
                      <a:pt x="5581" y="5639"/>
                    </a:lnTo>
                    <a:lnTo>
                      <a:pt x="5600" y="5658"/>
                    </a:lnTo>
                    <a:lnTo>
                      <a:pt x="5658" y="5753"/>
                    </a:lnTo>
                    <a:close/>
                    <a:moveTo>
                      <a:pt x="5772" y="5239"/>
                    </a:moveTo>
                    <a:lnTo>
                      <a:pt x="5772" y="5391"/>
                    </a:lnTo>
                    <a:lnTo>
                      <a:pt x="5734" y="5391"/>
                    </a:lnTo>
                    <a:lnTo>
                      <a:pt x="5658" y="5372"/>
                    </a:lnTo>
                    <a:lnTo>
                      <a:pt x="5639" y="5353"/>
                    </a:lnTo>
                    <a:lnTo>
                      <a:pt x="5581" y="5410"/>
                    </a:lnTo>
                    <a:lnTo>
                      <a:pt x="5486" y="5429"/>
                    </a:lnTo>
                    <a:lnTo>
                      <a:pt x="5410" y="5410"/>
                    </a:lnTo>
                    <a:lnTo>
                      <a:pt x="5372" y="5429"/>
                    </a:lnTo>
                    <a:lnTo>
                      <a:pt x="5372" y="5524"/>
                    </a:lnTo>
                    <a:lnTo>
                      <a:pt x="5334" y="5620"/>
                    </a:lnTo>
                    <a:lnTo>
                      <a:pt x="5277" y="5676"/>
                    </a:lnTo>
                    <a:lnTo>
                      <a:pt x="5200" y="5715"/>
                    </a:lnTo>
                    <a:lnTo>
                      <a:pt x="5124" y="5715"/>
                    </a:lnTo>
                    <a:lnTo>
                      <a:pt x="5067" y="5658"/>
                    </a:lnTo>
                    <a:lnTo>
                      <a:pt x="5048" y="5581"/>
                    </a:lnTo>
                    <a:lnTo>
                      <a:pt x="5029" y="5467"/>
                    </a:lnTo>
                    <a:lnTo>
                      <a:pt x="5048" y="5372"/>
                    </a:lnTo>
                    <a:lnTo>
                      <a:pt x="5105" y="5315"/>
                    </a:lnTo>
                    <a:lnTo>
                      <a:pt x="5162" y="5277"/>
                    </a:lnTo>
                    <a:lnTo>
                      <a:pt x="5238" y="5239"/>
                    </a:lnTo>
                    <a:lnTo>
                      <a:pt x="5334" y="5277"/>
                    </a:lnTo>
                    <a:lnTo>
                      <a:pt x="5448" y="5239"/>
                    </a:lnTo>
                    <a:lnTo>
                      <a:pt x="5658" y="5163"/>
                    </a:lnTo>
                    <a:lnTo>
                      <a:pt x="5695" y="5163"/>
                    </a:lnTo>
                    <a:lnTo>
                      <a:pt x="5715" y="5163"/>
                    </a:lnTo>
                    <a:lnTo>
                      <a:pt x="5753" y="5181"/>
                    </a:lnTo>
                    <a:lnTo>
                      <a:pt x="5772" y="5239"/>
                    </a:lnTo>
                    <a:close/>
                    <a:moveTo>
                      <a:pt x="6076" y="4229"/>
                    </a:moveTo>
                    <a:lnTo>
                      <a:pt x="6096" y="4115"/>
                    </a:lnTo>
                    <a:lnTo>
                      <a:pt x="6153" y="4096"/>
                    </a:lnTo>
                    <a:lnTo>
                      <a:pt x="6229" y="4153"/>
                    </a:lnTo>
                    <a:lnTo>
                      <a:pt x="6286" y="4229"/>
                    </a:lnTo>
                    <a:lnTo>
                      <a:pt x="6286" y="4343"/>
                    </a:lnTo>
                    <a:lnTo>
                      <a:pt x="6267" y="4457"/>
                    </a:lnTo>
                    <a:lnTo>
                      <a:pt x="6229" y="4553"/>
                    </a:lnTo>
                    <a:lnTo>
                      <a:pt x="6153" y="4610"/>
                    </a:lnTo>
                    <a:lnTo>
                      <a:pt x="6058" y="4629"/>
                    </a:lnTo>
                    <a:lnTo>
                      <a:pt x="6020" y="4610"/>
                    </a:lnTo>
                    <a:lnTo>
                      <a:pt x="5962" y="4591"/>
                    </a:lnTo>
                    <a:lnTo>
                      <a:pt x="5924" y="4572"/>
                    </a:lnTo>
                    <a:lnTo>
                      <a:pt x="5715" y="4610"/>
                    </a:lnTo>
                    <a:lnTo>
                      <a:pt x="5639" y="4610"/>
                    </a:lnTo>
                    <a:lnTo>
                      <a:pt x="5639" y="4572"/>
                    </a:lnTo>
                    <a:lnTo>
                      <a:pt x="5695" y="4515"/>
                    </a:lnTo>
                    <a:lnTo>
                      <a:pt x="5810" y="4324"/>
                    </a:lnTo>
                    <a:lnTo>
                      <a:pt x="5886" y="4248"/>
                    </a:lnTo>
                    <a:lnTo>
                      <a:pt x="5944" y="4248"/>
                    </a:lnTo>
                    <a:lnTo>
                      <a:pt x="6000" y="4267"/>
                    </a:lnTo>
                    <a:lnTo>
                      <a:pt x="6039" y="4267"/>
                    </a:lnTo>
                    <a:lnTo>
                      <a:pt x="6076" y="4229"/>
                    </a:lnTo>
                    <a:close/>
                    <a:moveTo>
                      <a:pt x="6420" y="3162"/>
                    </a:moveTo>
                    <a:lnTo>
                      <a:pt x="6381" y="3182"/>
                    </a:lnTo>
                    <a:lnTo>
                      <a:pt x="6210" y="3124"/>
                    </a:lnTo>
                    <a:lnTo>
                      <a:pt x="6153" y="3143"/>
                    </a:lnTo>
                    <a:lnTo>
                      <a:pt x="6134" y="3124"/>
                    </a:lnTo>
                    <a:lnTo>
                      <a:pt x="6115" y="3105"/>
                    </a:lnTo>
                    <a:lnTo>
                      <a:pt x="6096" y="3086"/>
                    </a:lnTo>
                    <a:lnTo>
                      <a:pt x="6076" y="3086"/>
                    </a:lnTo>
                    <a:lnTo>
                      <a:pt x="6115" y="2838"/>
                    </a:lnTo>
                    <a:lnTo>
                      <a:pt x="6153" y="2762"/>
                    </a:lnTo>
                    <a:lnTo>
                      <a:pt x="6191" y="2743"/>
                    </a:lnTo>
                    <a:lnTo>
                      <a:pt x="6267" y="2724"/>
                    </a:lnTo>
                    <a:lnTo>
                      <a:pt x="6343" y="2686"/>
                    </a:lnTo>
                    <a:lnTo>
                      <a:pt x="6362" y="2629"/>
                    </a:lnTo>
                    <a:lnTo>
                      <a:pt x="6420" y="2534"/>
                    </a:lnTo>
                    <a:lnTo>
                      <a:pt x="6534" y="2457"/>
                    </a:lnTo>
                    <a:lnTo>
                      <a:pt x="6667" y="2420"/>
                    </a:lnTo>
                    <a:lnTo>
                      <a:pt x="6762" y="2457"/>
                    </a:lnTo>
                    <a:lnTo>
                      <a:pt x="6572" y="2572"/>
                    </a:lnTo>
                    <a:lnTo>
                      <a:pt x="6515" y="2629"/>
                    </a:lnTo>
                    <a:lnTo>
                      <a:pt x="6515" y="2705"/>
                    </a:lnTo>
                    <a:lnTo>
                      <a:pt x="6553" y="2781"/>
                    </a:lnTo>
                    <a:lnTo>
                      <a:pt x="6629" y="2915"/>
                    </a:lnTo>
                    <a:lnTo>
                      <a:pt x="6553" y="2953"/>
                    </a:lnTo>
                    <a:lnTo>
                      <a:pt x="6496" y="3029"/>
                    </a:lnTo>
                    <a:lnTo>
                      <a:pt x="6438" y="3105"/>
                    </a:lnTo>
                    <a:lnTo>
                      <a:pt x="6420" y="3162"/>
                    </a:lnTo>
                    <a:close/>
                    <a:moveTo>
                      <a:pt x="13963" y="11029"/>
                    </a:moveTo>
                    <a:lnTo>
                      <a:pt x="14001" y="11067"/>
                    </a:lnTo>
                    <a:lnTo>
                      <a:pt x="14039" y="11086"/>
                    </a:lnTo>
                    <a:lnTo>
                      <a:pt x="14058" y="11106"/>
                    </a:lnTo>
                    <a:lnTo>
                      <a:pt x="14039" y="11143"/>
                    </a:lnTo>
                    <a:lnTo>
                      <a:pt x="13963" y="11106"/>
                    </a:lnTo>
                    <a:lnTo>
                      <a:pt x="13868" y="11086"/>
                    </a:lnTo>
                    <a:lnTo>
                      <a:pt x="13848" y="11067"/>
                    </a:lnTo>
                    <a:lnTo>
                      <a:pt x="13829" y="11010"/>
                    </a:lnTo>
                    <a:lnTo>
                      <a:pt x="13810" y="10953"/>
                    </a:lnTo>
                    <a:lnTo>
                      <a:pt x="13791" y="10934"/>
                    </a:lnTo>
                    <a:lnTo>
                      <a:pt x="13772" y="10896"/>
                    </a:lnTo>
                    <a:lnTo>
                      <a:pt x="13753" y="10858"/>
                    </a:lnTo>
                    <a:lnTo>
                      <a:pt x="13772" y="10820"/>
                    </a:lnTo>
                    <a:lnTo>
                      <a:pt x="13772" y="10781"/>
                    </a:lnTo>
                    <a:lnTo>
                      <a:pt x="13772" y="10762"/>
                    </a:lnTo>
                    <a:lnTo>
                      <a:pt x="13791" y="10744"/>
                    </a:lnTo>
                    <a:lnTo>
                      <a:pt x="13810" y="10762"/>
                    </a:lnTo>
                    <a:lnTo>
                      <a:pt x="13848" y="10744"/>
                    </a:lnTo>
                    <a:lnTo>
                      <a:pt x="13868" y="10725"/>
                    </a:lnTo>
                    <a:lnTo>
                      <a:pt x="13887" y="10762"/>
                    </a:lnTo>
                    <a:lnTo>
                      <a:pt x="13868" y="10820"/>
                    </a:lnTo>
                    <a:lnTo>
                      <a:pt x="13868" y="10915"/>
                    </a:lnTo>
                    <a:lnTo>
                      <a:pt x="13963" y="11029"/>
                    </a:lnTo>
                    <a:close/>
                    <a:moveTo>
                      <a:pt x="15353" y="7772"/>
                    </a:moveTo>
                    <a:lnTo>
                      <a:pt x="15391" y="7829"/>
                    </a:lnTo>
                    <a:lnTo>
                      <a:pt x="15391" y="7886"/>
                    </a:lnTo>
                    <a:lnTo>
                      <a:pt x="15334" y="7943"/>
                    </a:lnTo>
                    <a:lnTo>
                      <a:pt x="15220" y="8001"/>
                    </a:lnTo>
                    <a:lnTo>
                      <a:pt x="15125" y="8038"/>
                    </a:lnTo>
                    <a:lnTo>
                      <a:pt x="15087" y="8020"/>
                    </a:lnTo>
                    <a:lnTo>
                      <a:pt x="15087" y="7962"/>
                    </a:lnTo>
                    <a:lnTo>
                      <a:pt x="15048" y="7906"/>
                    </a:lnTo>
                    <a:lnTo>
                      <a:pt x="14972" y="7886"/>
                    </a:lnTo>
                    <a:lnTo>
                      <a:pt x="14953" y="7848"/>
                    </a:lnTo>
                    <a:lnTo>
                      <a:pt x="14972" y="7810"/>
                    </a:lnTo>
                    <a:lnTo>
                      <a:pt x="14896" y="7772"/>
                    </a:lnTo>
                    <a:lnTo>
                      <a:pt x="14858" y="7753"/>
                    </a:lnTo>
                    <a:lnTo>
                      <a:pt x="14877" y="7696"/>
                    </a:lnTo>
                    <a:lnTo>
                      <a:pt x="14877" y="7639"/>
                    </a:lnTo>
                    <a:lnTo>
                      <a:pt x="14858" y="7601"/>
                    </a:lnTo>
                    <a:lnTo>
                      <a:pt x="14896" y="7601"/>
                    </a:lnTo>
                    <a:lnTo>
                      <a:pt x="14934" y="7620"/>
                    </a:lnTo>
                    <a:lnTo>
                      <a:pt x="14991" y="7639"/>
                    </a:lnTo>
                    <a:lnTo>
                      <a:pt x="15067" y="7657"/>
                    </a:lnTo>
                    <a:lnTo>
                      <a:pt x="15067" y="7677"/>
                    </a:lnTo>
                    <a:lnTo>
                      <a:pt x="15106" y="7677"/>
                    </a:lnTo>
                    <a:lnTo>
                      <a:pt x="15163" y="7620"/>
                    </a:lnTo>
                    <a:lnTo>
                      <a:pt x="15220" y="7620"/>
                    </a:lnTo>
                    <a:lnTo>
                      <a:pt x="15353" y="7772"/>
                    </a:lnTo>
                    <a:close/>
                    <a:moveTo>
                      <a:pt x="16934" y="7334"/>
                    </a:moveTo>
                    <a:lnTo>
                      <a:pt x="16972" y="7353"/>
                    </a:lnTo>
                    <a:lnTo>
                      <a:pt x="17010" y="7391"/>
                    </a:lnTo>
                    <a:lnTo>
                      <a:pt x="16992" y="7448"/>
                    </a:lnTo>
                    <a:lnTo>
                      <a:pt x="16915" y="7467"/>
                    </a:lnTo>
                    <a:lnTo>
                      <a:pt x="16858" y="7467"/>
                    </a:lnTo>
                    <a:lnTo>
                      <a:pt x="16839" y="7467"/>
                    </a:lnTo>
                    <a:lnTo>
                      <a:pt x="16820" y="7429"/>
                    </a:lnTo>
                    <a:lnTo>
                      <a:pt x="16763" y="7391"/>
                    </a:lnTo>
                    <a:lnTo>
                      <a:pt x="16687" y="7372"/>
                    </a:lnTo>
                    <a:lnTo>
                      <a:pt x="16611" y="7315"/>
                    </a:lnTo>
                    <a:lnTo>
                      <a:pt x="16591" y="7258"/>
                    </a:lnTo>
                    <a:lnTo>
                      <a:pt x="16553" y="7200"/>
                    </a:lnTo>
                    <a:lnTo>
                      <a:pt x="16515" y="7181"/>
                    </a:lnTo>
                    <a:lnTo>
                      <a:pt x="16458" y="7124"/>
                    </a:lnTo>
                    <a:lnTo>
                      <a:pt x="16496" y="7067"/>
                    </a:lnTo>
                    <a:lnTo>
                      <a:pt x="16611" y="7010"/>
                    </a:lnTo>
                    <a:lnTo>
                      <a:pt x="16725" y="6991"/>
                    </a:lnTo>
                    <a:lnTo>
                      <a:pt x="16801" y="7048"/>
                    </a:lnTo>
                    <a:lnTo>
                      <a:pt x="16896" y="7239"/>
                    </a:lnTo>
                    <a:lnTo>
                      <a:pt x="16877" y="7296"/>
                    </a:lnTo>
                    <a:lnTo>
                      <a:pt x="16877" y="7315"/>
                    </a:lnTo>
                    <a:lnTo>
                      <a:pt x="16934" y="7334"/>
                    </a:lnTo>
                    <a:close/>
                    <a:moveTo>
                      <a:pt x="6343" y="6648"/>
                    </a:moveTo>
                    <a:lnTo>
                      <a:pt x="6362" y="6667"/>
                    </a:lnTo>
                    <a:lnTo>
                      <a:pt x="6381" y="6705"/>
                    </a:lnTo>
                    <a:lnTo>
                      <a:pt x="6362" y="6782"/>
                    </a:lnTo>
                    <a:lnTo>
                      <a:pt x="6343" y="6858"/>
                    </a:lnTo>
                    <a:lnTo>
                      <a:pt x="6343" y="6934"/>
                    </a:lnTo>
                    <a:lnTo>
                      <a:pt x="6305" y="6972"/>
                    </a:lnTo>
                    <a:lnTo>
                      <a:pt x="6267" y="7010"/>
                    </a:lnTo>
                    <a:lnTo>
                      <a:pt x="6210" y="7067"/>
                    </a:lnTo>
                    <a:lnTo>
                      <a:pt x="6076" y="7144"/>
                    </a:lnTo>
                    <a:lnTo>
                      <a:pt x="6020" y="7144"/>
                    </a:lnTo>
                    <a:lnTo>
                      <a:pt x="5944" y="7124"/>
                    </a:lnTo>
                    <a:lnTo>
                      <a:pt x="5924" y="7086"/>
                    </a:lnTo>
                    <a:lnTo>
                      <a:pt x="5962" y="7067"/>
                    </a:lnTo>
                    <a:lnTo>
                      <a:pt x="6000" y="7067"/>
                    </a:lnTo>
                    <a:lnTo>
                      <a:pt x="6020" y="7048"/>
                    </a:lnTo>
                    <a:lnTo>
                      <a:pt x="6058" y="7010"/>
                    </a:lnTo>
                    <a:lnTo>
                      <a:pt x="6058" y="6991"/>
                    </a:lnTo>
                    <a:lnTo>
                      <a:pt x="5924" y="6953"/>
                    </a:lnTo>
                    <a:lnTo>
                      <a:pt x="5944" y="6915"/>
                    </a:lnTo>
                    <a:lnTo>
                      <a:pt x="6039" y="6896"/>
                    </a:lnTo>
                    <a:lnTo>
                      <a:pt x="6134" y="6896"/>
                    </a:lnTo>
                    <a:lnTo>
                      <a:pt x="6191" y="6839"/>
                    </a:lnTo>
                    <a:lnTo>
                      <a:pt x="6229" y="6763"/>
                    </a:lnTo>
                    <a:lnTo>
                      <a:pt x="6191" y="6686"/>
                    </a:lnTo>
                    <a:lnTo>
                      <a:pt x="6134" y="6591"/>
                    </a:lnTo>
                    <a:lnTo>
                      <a:pt x="6096" y="6458"/>
                    </a:lnTo>
                    <a:lnTo>
                      <a:pt x="6153" y="6419"/>
                    </a:lnTo>
                    <a:lnTo>
                      <a:pt x="6229" y="6496"/>
                    </a:lnTo>
                    <a:lnTo>
                      <a:pt x="6267" y="6534"/>
                    </a:lnTo>
                    <a:lnTo>
                      <a:pt x="6343" y="6572"/>
                    </a:lnTo>
                    <a:lnTo>
                      <a:pt x="6343" y="6648"/>
                    </a:lnTo>
                    <a:close/>
                    <a:moveTo>
                      <a:pt x="5962" y="6858"/>
                    </a:moveTo>
                    <a:lnTo>
                      <a:pt x="5905" y="6877"/>
                    </a:lnTo>
                    <a:lnTo>
                      <a:pt x="5848" y="6839"/>
                    </a:lnTo>
                    <a:lnTo>
                      <a:pt x="5829" y="6572"/>
                    </a:lnTo>
                    <a:lnTo>
                      <a:pt x="5848" y="6419"/>
                    </a:lnTo>
                    <a:lnTo>
                      <a:pt x="5905" y="6362"/>
                    </a:lnTo>
                    <a:lnTo>
                      <a:pt x="5981" y="6534"/>
                    </a:lnTo>
                    <a:lnTo>
                      <a:pt x="6039" y="6629"/>
                    </a:lnTo>
                    <a:lnTo>
                      <a:pt x="6096" y="6743"/>
                    </a:lnTo>
                    <a:lnTo>
                      <a:pt x="6076" y="6839"/>
                    </a:lnTo>
                    <a:lnTo>
                      <a:pt x="6020" y="6858"/>
                    </a:lnTo>
                    <a:lnTo>
                      <a:pt x="5962" y="6858"/>
                    </a:lnTo>
                    <a:close/>
                    <a:moveTo>
                      <a:pt x="2229" y="5943"/>
                    </a:moveTo>
                    <a:lnTo>
                      <a:pt x="2305" y="5925"/>
                    </a:lnTo>
                    <a:lnTo>
                      <a:pt x="2324" y="5962"/>
                    </a:lnTo>
                    <a:lnTo>
                      <a:pt x="2267" y="6020"/>
                    </a:lnTo>
                    <a:lnTo>
                      <a:pt x="2229" y="6039"/>
                    </a:lnTo>
                    <a:lnTo>
                      <a:pt x="2210" y="6096"/>
                    </a:lnTo>
                    <a:lnTo>
                      <a:pt x="2114" y="6210"/>
                    </a:lnTo>
                    <a:lnTo>
                      <a:pt x="2095" y="6267"/>
                    </a:lnTo>
                    <a:lnTo>
                      <a:pt x="2058" y="6324"/>
                    </a:lnTo>
                    <a:lnTo>
                      <a:pt x="2019" y="6382"/>
                    </a:lnTo>
                    <a:lnTo>
                      <a:pt x="2000" y="6401"/>
                    </a:lnTo>
                    <a:lnTo>
                      <a:pt x="1943" y="6382"/>
                    </a:lnTo>
                    <a:lnTo>
                      <a:pt x="1905" y="6267"/>
                    </a:lnTo>
                    <a:lnTo>
                      <a:pt x="1905" y="6172"/>
                    </a:lnTo>
                    <a:lnTo>
                      <a:pt x="1943" y="6077"/>
                    </a:lnTo>
                    <a:lnTo>
                      <a:pt x="1981" y="5981"/>
                    </a:lnTo>
                    <a:lnTo>
                      <a:pt x="2019" y="5925"/>
                    </a:lnTo>
                    <a:lnTo>
                      <a:pt x="2077" y="5886"/>
                    </a:lnTo>
                    <a:lnTo>
                      <a:pt x="2134" y="5867"/>
                    </a:lnTo>
                    <a:lnTo>
                      <a:pt x="2153" y="5886"/>
                    </a:lnTo>
                    <a:lnTo>
                      <a:pt x="2172" y="5943"/>
                    </a:lnTo>
                    <a:lnTo>
                      <a:pt x="2229" y="5943"/>
                    </a:lnTo>
                    <a:close/>
                    <a:moveTo>
                      <a:pt x="6819" y="5600"/>
                    </a:moveTo>
                    <a:lnTo>
                      <a:pt x="6838" y="5676"/>
                    </a:lnTo>
                    <a:lnTo>
                      <a:pt x="6838" y="5753"/>
                    </a:lnTo>
                    <a:lnTo>
                      <a:pt x="6801" y="5829"/>
                    </a:lnTo>
                    <a:lnTo>
                      <a:pt x="6724" y="5829"/>
                    </a:lnTo>
                    <a:lnTo>
                      <a:pt x="6648" y="5753"/>
                    </a:lnTo>
                    <a:lnTo>
                      <a:pt x="6591" y="5676"/>
                    </a:lnTo>
                    <a:lnTo>
                      <a:pt x="6515" y="5676"/>
                    </a:lnTo>
                    <a:lnTo>
                      <a:pt x="6496" y="5715"/>
                    </a:lnTo>
                    <a:lnTo>
                      <a:pt x="6457" y="5715"/>
                    </a:lnTo>
                    <a:lnTo>
                      <a:pt x="6420" y="5715"/>
                    </a:lnTo>
                    <a:lnTo>
                      <a:pt x="6381" y="5696"/>
                    </a:lnTo>
                    <a:lnTo>
                      <a:pt x="6362" y="5620"/>
                    </a:lnTo>
                    <a:lnTo>
                      <a:pt x="6305" y="5524"/>
                    </a:lnTo>
                    <a:lnTo>
                      <a:pt x="6191" y="5391"/>
                    </a:lnTo>
                    <a:lnTo>
                      <a:pt x="6153" y="5315"/>
                    </a:lnTo>
                    <a:lnTo>
                      <a:pt x="6210" y="5334"/>
                    </a:lnTo>
                    <a:lnTo>
                      <a:pt x="6267" y="5334"/>
                    </a:lnTo>
                    <a:lnTo>
                      <a:pt x="6305" y="5315"/>
                    </a:lnTo>
                    <a:lnTo>
                      <a:pt x="6381" y="5315"/>
                    </a:lnTo>
                    <a:lnTo>
                      <a:pt x="6457" y="5315"/>
                    </a:lnTo>
                    <a:lnTo>
                      <a:pt x="6515" y="5353"/>
                    </a:lnTo>
                    <a:lnTo>
                      <a:pt x="6553" y="5391"/>
                    </a:lnTo>
                    <a:lnTo>
                      <a:pt x="6610" y="5410"/>
                    </a:lnTo>
                    <a:lnTo>
                      <a:pt x="6686" y="5429"/>
                    </a:lnTo>
                    <a:lnTo>
                      <a:pt x="6743" y="5429"/>
                    </a:lnTo>
                    <a:lnTo>
                      <a:pt x="6782" y="5467"/>
                    </a:lnTo>
                    <a:lnTo>
                      <a:pt x="6819" y="5524"/>
                    </a:lnTo>
                    <a:lnTo>
                      <a:pt x="6801" y="5562"/>
                    </a:lnTo>
                    <a:lnTo>
                      <a:pt x="6819" y="5600"/>
                    </a:lnTo>
                    <a:close/>
                    <a:moveTo>
                      <a:pt x="6782" y="5143"/>
                    </a:moveTo>
                    <a:lnTo>
                      <a:pt x="6762" y="5163"/>
                    </a:lnTo>
                    <a:lnTo>
                      <a:pt x="6743" y="5219"/>
                    </a:lnTo>
                    <a:lnTo>
                      <a:pt x="6743" y="5315"/>
                    </a:lnTo>
                    <a:lnTo>
                      <a:pt x="6705" y="5372"/>
                    </a:lnTo>
                    <a:lnTo>
                      <a:pt x="6648" y="5391"/>
                    </a:lnTo>
                    <a:lnTo>
                      <a:pt x="6572" y="5334"/>
                    </a:lnTo>
                    <a:lnTo>
                      <a:pt x="6477" y="5277"/>
                    </a:lnTo>
                    <a:lnTo>
                      <a:pt x="6381" y="5239"/>
                    </a:lnTo>
                    <a:lnTo>
                      <a:pt x="6305" y="5181"/>
                    </a:lnTo>
                    <a:lnTo>
                      <a:pt x="6362" y="5143"/>
                    </a:lnTo>
                    <a:lnTo>
                      <a:pt x="6515" y="5105"/>
                    </a:lnTo>
                    <a:lnTo>
                      <a:pt x="6610" y="5067"/>
                    </a:lnTo>
                    <a:lnTo>
                      <a:pt x="6667" y="5029"/>
                    </a:lnTo>
                    <a:lnTo>
                      <a:pt x="6724" y="5048"/>
                    </a:lnTo>
                    <a:lnTo>
                      <a:pt x="6762" y="5124"/>
                    </a:lnTo>
                    <a:lnTo>
                      <a:pt x="6782" y="5143"/>
                    </a:lnTo>
                    <a:close/>
                    <a:moveTo>
                      <a:pt x="6210" y="4915"/>
                    </a:moveTo>
                    <a:lnTo>
                      <a:pt x="6172" y="4838"/>
                    </a:lnTo>
                    <a:lnTo>
                      <a:pt x="6115" y="4762"/>
                    </a:lnTo>
                    <a:lnTo>
                      <a:pt x="6134" y="4705"/>
                    </a:lnTo>
                    <a:lnTo>
                      <a:pt x="6229" y="4648"/>
                    </a:lnTo>
                    <a:lnTo>
                      <a:pt x="6305" y="4648"/>
                    </a:lnTo>
                    <a:lnTo>
                      <a:pt x="6362" y="4686"/>
                    </a:lnTo>
                    <a:lnTo>
                      <a:pt x="6420" y="4686"/>
                    </a:lnTo>
                    <a:lnTo>
                      <a:pt x="6438" y="4629"/>
                    </a:lnTo>
                    <a:lnTo>
                      <a:pt x="6438" y="4553"/>
                    </a:lnTo>
                    <a:lnTo>
                      <a:pt x="6496" y="4496"/>
                    </a:lnTo>
                    <a:lnTo>
                      <a:pt x="6572" y="4496"/>
                    </a:lnTo>
                    <a:lnTo>
                      <a:pt x="6610" y="4477"/>
                    </a:lnTo>
                    <a:lnTo>
                      <a:pt x="6648" y="4496"/>
                    </a:lnTo>
                    <a:lnTo>
                      <a:pt x="6667" y="4553"/>
                    </a:lnTo>
                    <a:lnTo>
                      <a:pt x="6686" y="4591"/>
                    </a:lnTo>
                    <a:lnTo>
                      <a:pt x="6591" y="4648"/>
                    </a:lnTo>
                    <a:lnTo>
                      <a:pt x="6629" y="4762"/>
                    </a:lnTo>
                    <a:lnTo>
                      <a:pt x="6610" y="4838"/>
                    </a:lnTo>
                    <a:lnTo>
                      <a:pt x="6572" y="4858"/>
                    </a:lnTo>
                    <a:lnTo>
                      <a:pt x="6515" y="4858"/>
                    </a:lnTo>
                    <a:lnTo>
                      <a:pt x="6457" y="4915"/>
                    </a:lnTo>
                    <a:lnTo>
                      <a:pt x="6477" y="4991"/>
                    </a:lnTo>
                    <a:lnTo>
                      <a:pt x="6438" y="5067"/>
                    </a:lnTo>
                    <a:lnTo>
                      <a:pt x="6381" y="5105"/>
                    </a:lnTo>
                    <a:lnTo>
                      <a:pt x="6324" y="5105"/>
                    </a:lnTo>
                    <a:lnTo>
                      <a:pt x="6305" y="5048"/>
                    </a:lnTo>
                    <a:lnTo>
                      <a:pt x="6305" y="5029"/>
                    </a:lnTo>
                    <a:lnTo>
                      <a:pt x="6210" y="4915"/>
                    </a:lnTo>
                    <a:close/>
                    <a:moveTo>
                      <a:pt x="7277" y="4191"/>
                    </a:moveTo>
                    <a:lnTo>
                      <a:pt x="7219" y="4229"/>
                    </a:lnTo>
                    <a:lnTo>
                      <a:pt x="7143" y="4229"/>
                    </a:lnTo>
                    <a:lnTo>
                      <a:pt x="7105" y="4153"/>
                    </a:lnTo>
                    <a:lnTo>
                      <a:pt x="7124" y="4076"/>
                    </a:lnTo>
                    <a:lnTo>
                      <a:pt x="7163" y="4058"/>
                    </a:lnTo>
                    <a:lnTo>
                      <a:pt x="7277" y="4058"/>
                    </a:lnTo>
                    <a:lnTo>
                      <a:pt x="7315" y="4076"/>
                    </a:lnTo>
                    <a:lnTo>
                      <a:pt x="7315" y="4096"/>
                    </a:lnTo>
                    <a:lnTo>
                      <a:pt x="7295" y="4172"/>
                    </a:lnTo>
                    <a:lnTo>
                      <a:pt x="7277" y="4191"/>
                    </a:lnTo>
                    <a:close/>
                    <a:moveTo>
                      <a:pt x="6838" y="3182"/>
                    </a:moveTo>
                    <a:lnTo>
                      <a:pt x="6858" y="3219"/>
                    </a:lnTo>
                    <a:lnTo>
                      <a:pt x="6858" y="3258"/>
                    </a:lnTo>
                    <a:lnTo>
                      <a:pt x="6858" y="3334"/>
                    </a:lnTo>
                    <a:lnTo>
                      <a:pt x="6838" y="3353"/>
                    </a:lnTo>
                    <a:lnTo>
                      <a:pt x="6801" y="3372"/>
                    </a:lnTo>
                    <a:lnTo>
                      <a:pt x="6762" y="3372"/>
                    </a:lnTo>
                    <a:lnTo>
                      <a:pt x="6705" y="3296"/>
                    </a:lnTo>
                    <a:lnTo>
                      <a:pt x="6686" y="3277"/>
                    </a:lnTo>
                    <a:lnTo>
                      <a:pt x="6648" y="3296"/>
                    </a:lnTo>
                    <a:lnTo>
                      <a:pt x="6629" y="3296"/>
                    </a:lnTo>
                    <a:lnTo>
                      <a:pt x="6610" y="3258"/>
                    </a:lnTo>
                    <a:lnTo>
                      <a:pt x="6591" y="3258"/>
                    </a:lnTo>
                    <a:lnTo>
                      <a:pt x="6553" y="3258"/>
                    </a:lnTo>
                    <a:lnTo>
                      <a:pt x="6553" y="3238"/>
                    </a:lnTo>
                    <a:lnTo>
                      <a:pt x="6591" y="3200"/>
                    </a:lnTo>
                    <a:lnTo>
                      <a:pt x="6572" y="3182"/>
                    </a:lnTo>
                    <a:lnTo>
                      <a:pt x="6553" y="3200"/>
                    </a:lnTo>
                    <a:lnTo>
                      <a:pt x="6515" y="3182"/>
                    </a:lnTo>
                    <a:lnTo>
                      <a:pt x="6534" y="3143"/>
                    </a:lnTo>
                    <a:lnTo>
                      <a:pt x="6591" y="3124"/>
                    </a:lnTo>
                    <a:lnTo>
                      <a:pt x="6629" y="3105"/>
                    </a:lnTo>
                    <a:lnTo>
                      <a:pt x="6686" y="3143"/>
                    </a:lnTo>
                    <a:lnTo>
                      <a:pt x="6762" y="3124"/>
                    </a:lnTo>
                    <a:lnTo>
                      <a:pt x="6819" y="3143"/>
                    </a:lnTo>
                    <a:lnTo>
                      <a:pt x="6838" y="3182"/>
                    </a:lnTo>
                    <a:close/>
                    <a:moveTo>
                      <a:pt x="229" y="10820"/>
                    </a:moveTo>
                    <a:lnTo>
                      <a:pt x="191" y="10801"/>
                    </a:lnTo>
                    <a:lnTo>
                      <a:pt x="77" y="10686"/>
                    </a:lnTo>
                    <a:lnTo>
                      <a:pt x="0" y="10648"/>
                    </a:lnTo>
                    <a:lnTo>
                      <a:pt x="0" y="10591"/>
                    </a:lnTo>
                    <a:lnTo>
                      <a:pt x="19" y="10515"/>
                    </a:lnTo>
                    <a:lnTo>
                      <a:pt x="77" y="10458"/>
                    </a:lnTo>
                    <a:lnTo>
                      <a:pt x="133" y="10477"/>
                    </a:lnTo>
                    <a:lnTo>
                      <a:pt x="191" y="10553"/>
                    </a:lnTo>
                    <a:lnTo>
                      <a:pt x="286" y="10744"/>
                    </a:lnTo>
                    <a:lnTo>
                      <a:pt x="286" y="10801"/>
                    </a:lnTo>
                    <a:lnTo>
                      <a:pt x="267" y="10839"/>
                    </a:lnTo>
                    <a:lnTo>
                      <a:pt x="248" y="10839"/>
                    </a:lnTo>
                    <a:lnTo>
                      <a:pt x="229" y="10820"/>
                    </a:lnTo>
                    <a:close/>
                    <a:moveTo>
                      <a:pt x="9486" y="9905"/>
                    </a:moveTo>
                    <a:lnTo>
                      <a:pt x="9544" y="9924"/>
                    </a:lnTo>
                    <a:lnTo>
                      <a:pt x="9601" y="10001"/>
                    </a:lnTo>
                    <a:lnTo>
                      <a:pt x="9581" y="10039"/>
                    </a:lnTo>
                    <a:lnTo>
                      <a:pt x="9544" y="10001"/>
                    </a:lnTo>
                    <a:lnTo>
                      <a:pt x="9525" y="10001"/>
                    </a:lnTo>
                    <a:lnTo>
                      <a:pt x="9525" y="10039"/>
                    </a:lnTo>
                    <a:lnTo>
                      <a:pt x="9486" y="10019"/>
                    </a:lnTo>
                    <a:lnTo>
                      <a:pt x="9429" y="10001"/>
                    </a:lnTo>
                    <a:lnTo>
                      <a:pt x="9372" y="10001"/>
                    </a:lnTo>
                    <a:lnTo>
                      <a:pt x="9353" y="10019"/>
                    </a:lnTo>
                    <a:lnTo>
                      <a:pt x="9315" y="10077"/>
                    </a:lnTo>
                    <a:lnTo>
                      <a:pt x="9258" y="10115"/>
                    </a:lnTo>
                    <a:lnTo>
                      <a:pt x="9200" y="10172"/>
                    </a:lnTo>
                    <a:lnTo>
                      <a:pt x="9105" y="10229"/>
                    </a:lnTo>
                    <a:lnTo>
                      <a:pt x="8972" y="10229"/>
                    </a:lnTo>
                    <a:lnTo>
                      <a:pt x="8915" y="10134"/>
                    </a:lnTo>
                    <a:lnTo>
                      <a:pt x="8896" y="10019"/>
                    </a:lnTo>
                    <a:lnTo>
                      <a:pt x="8953" y="9905"/>
                    </a:lnTo>
                    <a:lnTo>
                      <a:pt x="9067" y="9829"/>
                    </a:lnTo>
                    <a:lnTo>
                      <a:pt x="9163" y="9829"/>
                    </a:lnTo>
                    <a:lnTo>
                      <a:pt x="9296" y="9905"/>
                    </a:lnTo>
                    <a:lnTo>
                      <a:pt x="9334" y="9905"/>
                    </a:lnTo>
                    <a:lnTo>
                      <a:pt x="9372" y="9905"/>
                    </a:lnTo>
                    <a:lnTo>
                      <a:pt x="9448" y="9905"/>
                    </a:lnTo>
                    <a:lnTo>
                      <a:pt x="9486" y="9905"/>
                    </a:lnTo>
                    <a:close/>
                    <a:moveTo>
                      <a:pt x="9943" y="10019"/>
                    </a:moveTo>
                    <a:lnTo>
                      <a:pt x="9962" y="10039"/>
                    </a:lnTo>
                    <a:lnTo>
                      <a:pt x="10001" y="10077"/>
                    </a:lnTo>
                    <a:lnTo>
                      <a:pt x="9982" y="10096"/>
                    </a:lnTo>
                    <a:lnTo>
                      <a:pt x="9943" y="10096"/>
                    </a:lnTo>
                    <a:lnTo>
                      <a:pt x="9943" y="10153"/>
                    </a:lnTo>
                    <a:lnTo>
                      <a:pt x="9943" y="10229"/>
                    </a:lnTo>
                    <a:lnTo>
                      <a:pt x="9906" y="10286"/>
                    </a:lnTo>
                    <a:lnTo>
                      <a:pt x="9848" y="10305"/>
                    </a:lnTo>
                    <a:lnTo>
                      <a:pt x="9810" y="10286"/>
                    </a:lnTo>
                    <a:lnTo>
                      <a:pt x="9791" y="10248"/>
                    </a:lnTo>
                    <a:lnTo>
                      <a:pt x="9772" y="10229"/>
                    </a:lnTo>
                    <a:lnTo>
                      <a:pt x="9734" y="10210"/>
                    </a:lnTo>
                    <a:lnTo>
                      <a:pt x="9715" y="10115"/>
                    </a:lnTo>
                    <a:lnTo>
                      <a:pt x="9772" y="9943"/>
                    </a:lnTo>
                    <a:lnTo>
                      <a:pt x="9772" y="9848"/>
                    </a:lnTo>
                    <a:lnTo>
                      <a:pt x="9734" y="9810"/>
                    </a:lnTo>
                    <a:lnTo>
                      <a:pt x="9715" y="9772"/>
                    </a:lnTo>
                    <a:lnTo>
                      <a:pt x="9772" y="9715"/>
                    </a:lnTo>
                    <a:lnTo>
                      <a:pt x="9772" y="9696"/>
                    </a:lnTo>
                    <a:lnTo>
                      <a:pt x="9829" y="9696"/>
                    </a:lnTo>
                    <a:lnTo>
                      <a:pt x="9943" y="9753"/>
                    </a:lnTo>
                    <a:lnTo>
                      <a:pt x="9962" y="9829"/>
                    </a:lnTo>
                    <a:lnTo>
                      <a:pt x="9886" y="9867"/>
                    </a:lnTo>
                    <a:lnTo>
                      <a:pt x="9886" y="9924"/>
                    </a:lnTo>
                    <a:lnTo>
                      <a:pt x="9943" y="10019"/>
                    </a:lnTo>
                    <a:close/>
                    <a:moveTo>
                      <a:pt x="11448" y="9696"/>
                    </a:moveTo>
                    <a:lnTo>
                      <a:pt x="11506" y="9753"/>
                    </a:lnTo>
                    <a:lnTo>
                      <a:pt x="11543" y="9791"/>
                    </a:lnTo>
                    <a:lnTo>
                      <a:pt x="11525" y="9887"/>
                    </a:lnTo>
                    <a:lnTo>
                      <a:pt x="11506" y="9924"/>
                    </a:lnTo>
                    <a:lnTo>
                      <a:pt x="11467" y="10001"/>
                    </a:lnTo>
                    <a:lnTo>
                      <a:pt x="11391" y="10039"/>
                    </a:lnTo>
                    <a:lnTo>
                      <a:pt x="11296" y="10039"/>
                    </a:lnTo>
                    <a:lnTo>
                      <a:pt x="11239" y="10001"/>
                    </a:lnTo>
                    <a:lnTo>
                      <a:pt x="11181" y="9963"/>
                    </a:lnTo>
                    <a:lnTo>
                      <a:pt x="11125" y="9963"/>
                    </a:lnTo>
                    <a:lnTo>
                      <a:pt x="11105" y="10001"/>
                    </a:lnTo>
                    <a:lnTo>
                      <a:pt x="11086" y="9982"/>
                    </a:lnTo>
                    <a:lnTo>
                      <a:pt x="11067" y="9867"/>
                    </a:lnTo>
                    <a:lnTo>
                      <a:pt x="11105" y="9791"/>
                    </a:lnTo>
                    <a:lnTo>
                      <a:pt x="11105" y="9715"/>
                    </a:lnTo>
                    <a:lnTo>
                      <a:pt x="11144" y="9658"/>
                    </a:lnTo>
                    <a:lnTo>
                      <a:pt x="11181" y="9620"/>
                    </a:lnTo>
                    <a:lnTo>
                      <a:pt x="11277" y="9562"/>
                    </a:lnTo>
                    <a:lnTo>
                      <a:pt x="11372" y="9601"/>
                    </a:lnTo>
                    <a:lnTo>
                      <a:pt x="11448" y="9696"/>
                    </a:lnTo>
                    <a:close/>
                    <a:moveTo>
                      <a:pt x="9562" y="9524"/>
                    </a:moveTo>
                    <a:lnTo>
                      <a:pt x="9601" y="9562"/>
                    </a:lnTo>
                    <a:lnTo>
                      <a:pt x="9601" y="9638"/>
                    </a:lnTo>
                    <a:lnTo>
                      <a:pt x="9562" y="9677"/>
                    </a:lnTo>
                    <a:lnTo>
                      <a:pt x="9544" y="9753"/>
                    </a:lnTo>
                    <a:lnTo>
                      <a:pt x="9448" y="9772"/>
                    </a:lnTo>
                    <a:lnTo>
                      <a:pt x="9391" y="9772"/>
                    </a:lnTo>
                    <a:lnTo>
                      <a:pt x="9429" y="9829"/>
                    </a:lnTo>
                    <a:lnTo>
                      <a:pt x="9391" y="9848"/>
                    </a:lnTo>
                    <a:lnTo>
                      <a:pt x="9296" y="9829"/>
                    </a:lnTo>
                    <a:lnTo>
                      <a:pt x="9239" y="9791"/>
                    </a:lnTo>
                    <a:lnTo>
                      <a:pt x="9239" y="9753"/>
                    </a:lnTo>
                    <a:lnTo>
                      <a:pt x="9200" y="9753"/>
                    </a:lnTo>
                    <a:lnTo>
                      <a:pt x="9181" y="9734"/>
                    </a:lnTo>
                    <a:lnTo>
                      <a:pt x="9163" y="9715"/>
                    </a:lnTo>
                    <a:lnTo>
                      <a:pt x="9200" y="9620"/>
                    </a:lnTo>
                    <a:lnTo>
                      <a:pt x="9220" y="9582"/>
                    </a:lnTo>
                    <a:lnTo>
                      <a:pt x="9220" y="9562"/>
                    </a:lnTo>
                    <a:lnTo>
                      <a:pt x="9220" y="9543"/>
                    </a:lnTo>
                    <a:lnTo>
                      <a:pt x="9220" y="9524"/>
                    </a:lnTo>
                    <a:lnTo>
                      <a:pt x="9239" y="9524"/>
                    </a:lnTo>
                    <a:lnTo>
                      <a:pt x="9258" y="9506"/>
                    </a:lnTo>
                    <a:lnTo>
                      <a:pt x="9258" y="9486"/>
                    </a:lnTo>
                    <a:lnTo>
                      <a:pt x="9220" y="9429"/>
                    </a:lnTo>
                    <a:lnTo>
                      <a:pt x="9239" y="9410"/>
                    </a:lnTo>
                    <a:lnTo>
                      <a:pt x="9296" y="9429"/>
                    </a:lnTo>
                    <a:lnTo>
                      <a:pt x="9334" y="9448"/>
                    </a:lnTo>
                    <a:lnTo>
                      <a:pt x="9467" y="9467"/>
                    </a:lnTo>
                    <a:lnTo>
                      <a:pt x="9544" y="9506"/>
                    </a:lnTo>
                    <a:lnTo>
                      <a:pt x="9562" y="9524"/>
                    </a:lnTo>
                    <a:close/>
                    <a:moveTo>
                      <a:pt x="6286" y="8858"/>
                    </a:moveTo>
                    <a:lnTo>
                      <a:pt x="6267" y="8934"/>
                    </a:lnTo>
                    <a:lnTo>
                      <a:pt x="6286" y="8991"/>
                    </a:lnTo>
                    <a:lnTo>
                      <a:pt x="6248" y="9029"/>
                    </a:lnTo>
                    <a:lnTo>
                      <a:pt x="6191" y="9048"/>
                    </a:lnTo>
                    <a:lnTo>
                      <a:pt x="6153" y="9067"/>
                    </a:lnTo>
                    <a:lnTo>
                      <a:pt x="6134" y="9048"/>
                    </a:lnTo>
                    <a:lnTo>
                      <a:pt x="6096" y="9010"/>
                    </a:lnTo>
                    <a:lnTo>
                      <a:pt x="6076" y="9010"/>
                    </a:lnTo>
                    <a:lnTo>
                      <a:pt x="6076" y="9048"/>
                    </a:lnTo>
                    <a:lnTo>
                      <a:pt x="6020" y="9067"/>
                    </a:lnTo>
                    <a:lnTo>
                      <a:pt x="5905" y="9010"/>
                    </a:lnTo>
                    <a:lnTo>
                      <a:pt x="5848" y="8953"/>
                    </a:lnTo>
                    <a:lnTo>
                      <a:pt x="5848" y="8896"/>
                    </a:lnTo>
                    <a:lnTo>
                      <a:pt x="5886" y="8858"/>
                    </a:lnTo>
                    <a:lnTo>
                      <a:pt x="5886" y="8820"/>
                    </a:lnTo>
                    <a:lnTo>
                      <a:pt x="5924" y="8800"/>
                    </a:lnTo>
                    <a:lnTo>
                      <a:pt x="6153" y="8839"/>
                    </a:lnTo>
                    <a:lnTo>
                      <a:pt x="6229" y="8820"/>
                    </a:lnTo>
                    <a:lnTo>
                      <a:pt x="6286" y="8858"/>
                    </a:lnTo>
                    <a:close/>
                    <a:moveTo>
                      <a:pt x="11086" y="8839"/>
                    </a:moveTo>
                    <a:lnTo>
                      <a:pt x="11067" y="8877"/>
                    </a:lnTo>
                    <a:lnTo>
                      <a:pt x="11010" y="8877"/>
                    </a:lnTo>
                    <a:lnTo>
                      <a:pt x="10972" y="8839"/>
                    </a:lnTo>
                    <a:lnTo>
                      <a:pt x="10972" y="8781"/>
                    </a:lnTo>
                    <a:lnTo>
                      <a:pt x="10934" y="8744"/>
                    </a:lnTo>
                    <a:lnTo>
                      <a:pt x="10877" y="8724"/>
                    </a:lnTo>
                    <a:lnTo>
                      <a:pt x="10820" y="8724"/>
                    </a:lnTo>
                    <a:lnTo>
                      <a:pt x="10744" y="8744"/>
                    </a:lnTo>
                    <a:lnTo>
                      <a:pt x="10686" y="8744"/>
                    </a:lnTo>
                    <a:lnTo>
                      <a:pt x="10648" y="8744"/>
                    </a:lnTo>
                    <a:lnTo>
                      <a:pt x="10629" y="8724"/>
                    </a:lnTo>
                    <a:lnTo>
                      <a:pt x="10496" y="8667"/>
                    </a:lnTo>
                    <a:lnTo>
                      <a:pt x="10477" y="8629"/>
                    </a:lnTo>
                    <a:lnTo>
                      <a:pt x="10553" y="8629"/>
                    </a:lnTo>
                    <a:lnTo>
                      <a:pt x="10610" y="8610"/>
                    </a:lnTo>
                    <a:lnTo>
                      <a:pt x="10648" y="8591"/>
                    </a:lnTo>
                    <a:lnTo>
                      <a:pt x="10668" y="8572"/>
                    </a:lnTo>
                    <a:lnTo>
                      <a:pt x="10705" y="8591"/>
                    </a:lnTo>
                    <a:lnTo>
                      <a:pt x="10763" y="8610"/>
                    </a:lnTo>
                    <a:lnTo>
                      <a:pt x="10839" y="8591"/>
                    </a:lnTo>
                    <a:lnTo>
                      <a:pt x="10934" y="8515"/>
                    </a:lnTo>
                    <a:lnTo>
                      <a:pt x="10991" y="8496"/>
                    </a:lnTo>
                    <a:lnTo>
                      <a:pt x="11029" y="8534"/>
                    </a:lnTo>
                    <a:lnTo>
                      <a:pt x="11067" y="8534"/>
                    </a:lnTo>
                    <a:lnTo>
                      <a:pt x="11105" y="8534"/>
                    </a:lnTo>
                    <a:lnTo>
                      <a:pt x="11125" y="8534"/>
                    </a:lnTo>
                    <a:lnTo>
                      <a:pt x="11201" y="8534"/>
                    </a:lnTo>
                    <a:lnTo>
                      <a:pt x="11277" y="8572"/>
                    </a:lnTo>
                    <a:lnTo>
                      <a:pt x="11334" y="8591"/>
                    </a:lnTo>
                    <a:lnTo>
                      <a:pt x="11334" y="8648"/>
                    </a:lnTo>
                    <a:lnTo>
                      <a:pt x="11296" y="8686"/>
                    </a:lnTo>
                    <a:lnTo>
                      <a:pt x="11277" y="8724"/>
                    </a:lnTo>
                    <a:lnTo>
                      <a:pt x="11277" y="8781"/>
                    </a:lnTo>
                    <a:lnTo>
                      <a:pt x="11239" y="8820"/>
                    </a:lnTo>
                    <a:lnTo>
                      <a:pt x="11181" y="8800"/>
                    </a:lnTo>
                    <a:lnTo>
                      <a:pt x="11125" y="8820"/>
                    </a:lnTo>
                    <a:lnTo>
                      <a:pt x="11086" y="8839"/>
                    </a:lnTo>
                    <a:close/>
                    <a:moveTo>
                      <a:pt x="12591" y="8572"/>
                    </a:moveTo>
                    <a:lnTo>
                      <a:pt x="12610" y="8591"/>
                    </a:lnTo>
                    <a:lnTo>
                      <a:pt x="12629" y="8629"/>
                    </a:lnTo>
                    <a:lnTo>
                      <a:pt x="12572" y="8629"/>
                    </a:lnTo>
                    <a:lnTo>
                      <a:pt x="12534" y="8610"/>
                    </a:lnTo>
                    <a:lnTo>
                      <a:pt x="12458" y="8591"/>
                    </a:lnTo>
                    <a:lnTo>
                      <a:pt x="12420" y="8610"/>
                    </a:lnTo>
                    <a:lnTo>
                      <a:pt x="12439" y="8629"/>
                    </a:lnTo>
                    <a:lnTo>
                      <a:pt x="12477" y="8648"/>
                    </a:lnTo>
                    <a:lnTo>
                      <a:pt x="12439" y="8686"/>
                    </a:lnTo>
                    <a:lnTo>
                      <a:pt x="12324" y="8781"/>
                    </a:lnTo>
                    <a:lnTo>
                      <a:pt x="12248" y="8820"/>
                    </a:lnTo>
                    <a:lnTo>
                      <a:pt x="12248" y="8744"/>
                    </a:lnTo>
                    <a:lnTo>
                      <a:pt x="12286" y="8705"/>
                    </a:lnTo>
                    <a:lnTo>
                      <a:pt x="12324" y="8667"/>
                    </a:lnTo>
                    <a:lnTo>
                      <a:pt x="12305" y="8648"/>
                    </a:lnTo>
                    <a:lnTo>
                      <a:pt x="12153" y="8610"/>
                    </a:lnTo>
                    <a:lnTo>
                      <a:pt x="12172" y="8572"/>
                    </a:lnTo>
                    <a:lnTo>
                      <a:pt x="12172" y="8534"/>
                    </a:lnTo>
                    <a:lnTo>
                      <a:pt x="12115" y="8515"/>
                    </a:lnTo>
                    <a:lnTo>
                      <a:pt x="12019" y="8515"/>
                    </a:lnTo>
                    <a:lnTo>
                      <a:pt x="11982" y="8496"/>
                    </a:lnTo>
                    <a:lnTo>
                      <a:pt x="11963" y="8477"/>
                    </a:lnTo>
                    <a:lnTo>
                      <a:pt x="12019" y="8458"/>
                    </a:lnTo>
                    <a:lnTo>
                      <a:pt x="12058" y="8439"/>
                    </a:lnTo>
                    <a:lnTo>
                      <a:pt x="12115" y="8363"/>
                    </a:lnTo>
                    <a:lnTo>
                      <a:pt x="12172" y="8305"/>
                    </a:lnTo>
                    <a:lnTo>
                      <a:pt x="12172" y="8286"/>
                    </a:lnTo>
                    <a:lnTo>
                      <a:pt x="12191" y="8305"/>
                    </a:lnTo>
                    <a:lnTo>
                      <a:pt x="12229" y="8343"/>
                    </a:lnTo>
                    <a:lnTo>
                      <a:pt x="12268" y="8400"/>
                    </a:lnTo>
                    <a:lnTo>
                      <a:pt x="12305" y="8477"/>
                    </a:lnTo>
                    <a:lnTo>
                      <a:pt x="12344" y="8496"/>
                    </a:lnTo>
                    <a:lnTo>
                      <a:pt x="12439" y="8458"/>
                    </a:lnTo>
                    <a:lnTo>
                      <a:pt x="12496" y="8458"/>
                    </a:lnTo>
                    <a:lnTo>
                      <a:pt x="12534" y="8477"/>
                    </a:lnTo>
                    <a:lnTo>
                      <a:pt x="12553" y="8515"/>
                    </a:lnTo>
                    <a:lnTo>
                      <a:pt x="12591" y="8572"/>
                    </a:lnTo>
                    <a:close/>
                    <a:moveTo>
                      <a:pt x="10534" y="8839"/>
                    </a:moveTo>
                    <a:lnTo>
                      <a:pt x="10534" y="8896"/>
                    </a:lnTo>
                    <a:lnTo>
                      <a:pt x="10572" y="8972"/>
                    </a:lnTo>
                    <a:lnTo>
                      <a:pt x="10553" y="8991"/>
                    </a:lnTo>
                    <a:lnTo>
                      <a:pt x="10515" y="8991"/>
                    </a:lnTo>
                    <a:lnTo>
                      <a:pt x="10496" y="8972"/>
                    </a:lnTo>
                    <a:lnTo>
                      <a:pt x="10439" y="8953"/>
                    </a:lnTo>
                    <a:lnTo>
                      <a:pt x="10382" y="8915"/>
                    </a:lnTo>
                    <a:lnTo>
                      <a:pt x="10363" y="8934"/>
                    </a:lnTo>
                    <a:lnTo>
                      <a:pt x="10343" y="8972"/>
                    </a:lnTo>
                    <a:lnTo>
                      <a:pt x="10324" y="8991"/>
                    </a:lnTo>
                    <a:lnTo>
                      <a:pt x="10267" y="8972"/>
                    </a:lnTo>
                    <a:lnTo>
                      <a:pt x="10172" y="8953"/>
                    </a:lnTo>
                    <a:lnTo>
                      <a:pt x="10058" y="8896"/>
                    </a:lnTo>
                    <a:lnTo>
                      <a:pt x="10058" y="8858"/>
                    </a:lnTo>
                    <a:lnTo>
                      <a:pt x="10115" y="8800"/>
                    </a:lnTo>
                    <a:lnTo>
                      <a:pt x="10096" y="8744"/>
                    </a:lnTo>
                    <a:lnTo>
                      <a:pt x="10038" y="8744"/>
                    </a:lnTo>
                    <a:lnTo>
                      <a:pt x="9982" y="8763"/>
                    </a:lnTo>
                    <a:lnTo>
                      <a:pt x="9886" y="8724"/>
                    </a:lnTo>
                    <a:lnTo>
                      <a:pt x="9829" y="8686"/>
                    </a:lnTo>
                    <a:lnTo>
                      <a:pt x="9772" y="8629"/>
                    </a:lnTo>
                    <a:lnTo>
                      <a:pt x="9753" y="8553"/>
                    </a:lnTo>
                    <a:lnTo>
                      <a:pt x="9753" y="8458"/>
                    </a:lnTo>
                    <a:lnTo>
                      <a:pt x="9753" y="8363"/>
                    </a:lnTo>
                    <a:lnTo>
                      <a:pt x="9772" y="8267"/>
                    </a:lnTo>
                    <a:lnTo>
                      <a:pt x="9829" y="8191"/>
                    </a:lnTo>
                    <a:lnTo>
                      <a:pt x="9906" y="8153"/>
                    </a:lnTo>
                    <a:lnTo>
                      <a:pt x="9943" y="8153"/>
                    </a:lnTo>
                    <a:lnTo>
                      <a:pt x="10038" y="8134"/>
                    </a:lnTo>
                    <a:lnTo>
                      <a:pt x="10115" y="8153"/>
                    </a:lnTo>
                    <a:lnTo>
                      <a:pt x="10191" y="8210"/>
                    </a:lnTo>
                    <a:lnTo>
                      <a:pt x="10267" y="8286"/>
                    </a:lnTo>
                    <a:lnTo>
                      <a:pt x="10324" y="8439"/>
                    </a:lnTo>
                    <a:lnTo>
                      <a:pt x="10343" y="8553"/>
                    </a:lnTo>
                    <a:lnTo>
                      <a:pt x="10363" y="8610"/>
                    </a:lnTo>
                    <a:lnTo>
                      <a:pt x="10382" y="8667"/>
                    </a:lnTo>
                    <a:lnTo>
                      <a:pt x="10401" y="8724"/>
                    </a:lnTo>
                    <a:lnTo>
                      <a:pt x="10534" y="8839"/>
                    </a:lnTo>
                    <a:close/>
                    <a:moveTo>
                      <a:pt x="10515" y="8286"/>
                    </a:moveTo>
                    <a:lnTo>
                      <a:pt x="10477" y="8267"/>
                    </a:lnTo>
                    <a:lnTo>
                      <a:pt x="10458" y="8248"/>
                    </a:lnTo>
                    <a:lnTo>
                      <a:pt x="10477" y="8210"/>
                    </a:lnTo>
                    <a:lnTo>
                      <a:pt x="10515" y="8153"/>
                    </a:lnTo>
                    <a:lnTo>
                      <a:pt x="10553" y="8058"/>
                    </a:lnTo>
                    <a:lnTo>
                      <a:pt x="10648" y="7943"/>
                    </a:lnTo>
                    <a:lnTo>
                      <a:pt x="10763" y="7867"/>
                    </a:lnTo>
                    <a:lnTo>
                      <a:pt x="10896" y="7848"/>
                    </a:lnTo>
                    <a:lnTo>
                      <a:pt x="10972" y="7867"/>
                    </a:lnTo>
                    <a:lnTo>
                      <a:pt x="11010" y="7906"/>
                    </a:lnTo>
                    <a:lnTo>
                      <a:pt x="11010" y="7962"/>
                    </a:lnTo>
                    <a:lnTo>
                      <a:pt x="10972" y="7982"/>
                    </a:lnTo>
                    <a:lnTo>
                      <a:pt x="10991" y="8001"/>
                    </a:lnTo>
                    <a:lnTo>
                      <a:pt x="11048" y="8038"/>
                    </a:lnTo>
                    <a:lnTo>
                      <a:pt x="11086" y="8096"/>
                    </a:lnTo>
                    <a:lnTo>
                      <a:pt x="11125" y="8153"/>
                    </a:lnTo>
                    <a:lnTo>
                      <a:pt x="11144" y="8210"/>
                    </a:lnTo>
                    <a:lnTo>
                      <a:pt x="11086" y="8210"/>
                    </a:lnTo>
                    <a:lnTo>
                      <a:pt x="10953" y="8172"/>
                    </a:lnTo>
                    <a:lnTo>
                      <a:pt x="10915" y="8191"/>
                    </a:lnTo>
                    <a:lnTo>
                      <a:pt x="10877" y="8229"/>
                    </a:lnTo>
                    <a:lnTo>
                      <a:pt x="10705" y="8305"/>
                    </a:lnTo>
                    <a:lnTo>
                      <a:pt x="10648" y="8382"/>
                    </a:lnTo>
                    <a:lnTo>
                      <a:pt x="10629" y="8477"/>
                    </a:lnTo>
                    <a:lnTo>
                      <a:pt x="10591" y="8496"/>
                    </a:lnTo>
                    <a:lnTo>
                      <a:pt x="10553" y="8439"/>
                    </a:lnTo>
                    <a:lnTo>
                      <a:pt x="10553" y="8363"/>
                    </a:lnTo>
                    <a:lnTo>
                      <a:pt x="10553" y="8305"/>
                    </a:lnTo>
                    <a:lnTo>
                      <a:pt x="10515" y="8286"/>
                    </a:lnTo>
                    <a:close/>
                    <a:moveTo>
                      <a:pt x="7867" y="4591"/>
                    </a:moveTo>
                    <a:lnTo>
                      <a:pt x="7981" y="4648"/>
                    </a:lnTo>
                    <a:lnTo>
                      <a:pt x="8001" y="4801"/>
                    </a:lnTo>
                    <a:lnTo>
                      <a:pt x="7867" y="4915"/>
                    </a:lnTo>
                    <a:lnTo>
                      <a:pt x="7810" y="4896"/>
                    </a:lnTo>
                    <a:lnTo>
                      <a:pt x="7848" y="4838"/>
                    </a:lnTo>
                    <a:lnTo>
                      <a:pt x="7867" y="4801"/>
                    </a:lnTo>
                    <a:lnTo>
                      <a:pt x="7848" y="4782"/>
                    </a:lnTo>
                    <a:lnTo>
                      <a:pt x="7676" y="4667"/>
                    </a:lnTo>
                    <a:lnTo>
                      <a:pt x="7639" y="4667"/>
                    </a:lnTo>
                    <a:lnTo>
                      <a:pt x="7467" y="4686"/>
                    </a:lnTo>
                    <a:lnTo>
                      <a:pt x="7372" y="4724"/>
                    </a:lnTo>
                    <a:lnTo>
                      <a:pt x="7277" y="4743"/>
                    </a:lnTo>
                    <a:lnTo>
                      <a:pt x="7200" y="4724"/>
                    </a:lnTo>
                    <a:lnTo>
                      <a:pt x="7163" y="4667"/>
                    </a:lnTo>
                    <a:lnTo>
                      <a:pt x="7200" y="4629"/>
                    </a:lnTo>
                    <a:lnTo>
                      <a:pt x="7295" y="4629"/>
                    </a:lnTo>
                    <a:lnTo>
                      <a:pt x="7429" y="4572"/>
                    </a:lnTo>
                    <a:lnTo>
                      <a:pt x="7448" y="4553"/>
                    </a:lnTo>
                    <a:lnTo>
                      <a:pt x="7467" y="4534"/>
                    </a:lnTo>
                    <a:lnTo>
                      <a:pt x="7486" y="4496"/>
                    </a:lnTo>
                    <a:lnTo>
                      <a:pt x="7562" y="4477"/>
                    </a:lnTo>
                    <a:lnTo>
                      <a:pt x="7581" y="4420"/>
                    </a:lnTo>
                    <a:lnTo>
                      <a:pt x="7600" y="4362"/>
                    </a:lnTo>
                    <a:lnTo>
                      <a:pt x="7544" y="4305"/>
                    </a:lnTo>
                    <a:lnTo>
                      <a:pt x="7524" y="4229"/>
                    </a:lnTo>
                    <a:lnTo>
                      <a:pt x="7581" y="4191"/>
                    </a:lnTo>
                    <a:lnTo>
                      <a:pt x="7696" y="4210"/>
                    </a:lnTo>
                    <a:lnTo>
                      <a:pt x="7810" y="4267"/>
                    </a:lnTo>
                    <a:lnTo>
                      <a:pt x="7886" y="4362"/>
                    </a:lnTo>
                    <a:lnTo>
                      <a:pt x="7886" y="4401"/>
                    </a:lnTo>
                    <a:lnTo>
                      <a:pt x="7829" y="4401"/>
                    </a:lnTo>
                    <a:lnTo>
                      <a:pt x="7734" y="4477"/>
                    </a:lnTo>
                    <a:lnTo>
                      <a:pt x="7715" y="4496"/>
                    </a:lnTo>
                    <a:lnTo>
                      <a:pt x="7715" y="4553"/>
                    </a:lnTo>
                    <a:lnTo>
                      <a:pt x="7734" y="4591"/>
                    </a:lnTo>
                    <a:lnTo>
                      <a:pt x="7772" y="4591"/>
                    </a:lnTo>
                    <a:lnTo>
                      <a:pt x="7867" y="4591"/>
                    </a:lnTo>
                    <a:close/>
                    <a:moveTo>
                      <a:pt x="7200" y="3200"/>
                    </a:moveTo>
                    <a:lnTo>
                      <a:pt x="7200" y="3162"/>
                    </a:lnTo>
                    <a:lnTo>
                      <a:pt x="7163" y="3143"/>
                    </a:lnTo>
                    <a:lnTo>
                      <a:pt x="6991" y="3124"/>
                    </a:lnTo>
                    <a:lnTo>
                      <a:pt x="6972" y="3086"/>
                    </a:lnTo>
                    <a:lnTo>
                      <a:pt x="6915" y="3086"/>
                    </a:lnTo>
                    <a:lnTo>
                      <a:pt x="6877" y="3067"/>
                    </a:lnTo>
                    <a:lnTo>
                      <a:pt x="6858" y="3048"/>
                    </a:lnTo>
                    <a:lnTo>
                      <a:pt x="6819" y="3029"/>
                    </a:lnTo>
                    <a:lnTo>
                      <a:pt x="6782" y="2991"/>
                    </a:lnTo>
                    <a:lnTo>
                      <a:pt x="6724" y="2838"/>
                    </a:lnTo>
                    <a:lnTo>
                      <a:pt x="6762" y="2762"/>
                    </a:lnTo>
                    <a:lnTo>
                      <a:pt x="6838" y="2743"/>
                    </a:lnTo>
                    <a:lnTo>
                      <a:pt x="6915" y="2762"/>
                    </a:lnTo>
                    <a:lnTo>
                      <a:pt x="6972" y="2820"/>
                    </a:lnTo>
                    <a:lnTo>
                      <a:pt x="7029" y="2801"/>
                    </a:lnTo>
                    <a:lnTo>
                      <a:pt x="7086" y="2762"/>
                    </a:lnTo>
                    <a:lnTo>
                      <a:pt x="7124" y="2781"/>
                    </a:lnTo>
                    <a:lnTo>
                      <a:pt x="7143" y="2820"/>
                    </a:lnTo>
                    <a:lnTo>
                      <a:pt x="7163" y="2820"/>
                    </a:lnTo>
                    <a:lnTo>
                      <a:pt x="7200" y="2801"/>
                    </a:lnTo>
                    <a:lnTo>
                      <a:pt x="7219" y="2857"/>
                    </a:lnTo>
                    <a:lnTo>
                      <a:pt x="7182" y="2896"/>
                    </a:lnTo>
                    <a:lnTo>
                      <a:pt x="7124" y="2896"/>
                    </a:lnTo>
                    <a:lnTo>
                      <a:pt x="7086" y="2934"/>
                    </a:lnTo>
                    <a:lnTo>
                      <a:pt x="7086" y="2972"/>
                    </a:lnTo>
                    <a:lnTo>
                      <a:pt x="7163" y="3048"/>
                    </a:lnTo>
                    <a:lnTo>
                      <a:pt x="7219" y="3067"/>
                    </a:lnTo>
                    <a:lnTo>
                      <a:pt x="7295" y="3067"/>
                    </a:lnTo>
                    <a:lnTo>
                      <a:pt x="7315" y="3124"/>
                    </a:lnTo>
                    <a:lnTo>
                      <a:pt x="7334" y="3200"/>
                    </a:lnTo>
                    <a:lnTo>
                      <a:pt x="7372" y="3238"/>
                    </a:lnTo>
                    <a:lnTo>
                      <a:pt x="7391" y="3296"/>
                    </a:lnTo>
                    <a:lnTo>
                      <a:pt x="7353" y="3372"/>
                    </a:lnTo>
                    <a:lnTo>
                      <a:pt x="7334" y="3391"/>
                    </a:lnTo>
                    <a:lnTo>
                      <a:pt x="7315" y="3372"/>
                    </a:lnTo>
                    <a:lnTo>
                      <a:pt x="7239" y="3353"/>
                    </a:lnTo>
                    <a:lnTo>
                      <a:pt x="7219" y="3314"/>
                    </a:lnTo>
                    <a:lnTo>
                      <a:pt x="7200" y="3258"/>
                    </a:lnTo>
                    <a:lnTo>
                      <a:pt x="7200" y="3200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395" name="Freeform 34">
                <a:extLst>
                  <a:ext uri="{FF2B5EF4-FFF2-40B4-BE49-F238E27FC236}">
                    <a16:creationId xmlns:a16="http://schemas.microsoft.com/office/drawing/2014/main" id="{1B293A6D-09A4-1140-8F6B-EB33DA4D04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96300" y="8407400"/>
                <a:ext cx="3751263" cy="3538538"/>
              </a:xfrm>
              <a:custGeom>
                <a:avLst/>
                <a:gdLst>
                  <a:gd name="T0" fmla="*/ 2147483646 w 10420"/>
                  <a:gd name="T1" fmla="*/ 2147483646 h 9830"/>
                  <a:gd name="T2" fmla="*/ 2147483646 w 10420"/>
                  <a:gd name="T3" fmla="*/ 2147483646 h 9830"/>
                  <a:gd name="T4" fmla="*/ 2147483646 w 10420"/>
                  <a:gd name="T5" fmla="*/ 2147483646 h 9830"/>
                  <a:gd name="T6" fmla="*/ 2147483646 w 10420"/>
                  <a:gd name="T7" fmla="*/ 2147483646 h 9830"/>
                  <a:gd name="T8" fmla="*/ 2147483646 w 10420"/>
                  <a:gd name="T9" fmla="*/ 2147483646 h 9830"/>
                  <a:gd name="T10" fmla="*/ 2147483646 w 10420"/>
                  <a:gd name="T11" fmla="*/ 2147483646 h 9830"/>
                  <a:gd name="T12" fmla="*/ 2147483646 w 10420"/>
                  <a:gd name="T13" fmla="*/ 2147483646 h 9830"/>
                  <a:gd name="T14" fmla="*/ 2147483646 w 10420"/>
                  <a:gd name="T15" fmla="*/ 2147483646 h 9830"/>
                  <a:gd name="T16" fmla="*/ 2147483646 w 10420"/>
                  <a:gd name="T17" fmla="*/ 2147483646 h 9830"/>
                  <a:gd name="T18" fmla="*/ 2147483646 w 10420"/>
                  <a:gd name="T19" fmla="*/ 2147483646 h 9830"/>
                  <a:gd name="T20" fmla="*/ 2147483646 w 10420"/>
                  <a:gd name="T21" fmla="*/ 2147483646 h 9830"/>
                  <a:gd name="T22" fmla="*/ 2147483646 w 10420"/>
                  <a:gd name="T23" fmla="*/ 2147483646 h 9830"/>
                  <a:gd name="T24" fmla="*/ 2147483646 w 10420"/>
                  <a:gd name="T25" fmla="*/ 2147483646 h 9830"/>
                  <a:gd name="T26" fmla="*/ 2147483646 w 10420"/>
                  <a:gd name="T27" fmla="*/ 2147483646 h 9830"/>
                  <a:gd name="T28" fmla="*/ 2147483646 w 10420"/>
                  <a:gd name="T29" fmla="*/ 2147483646 h 9830"/>
                  <a:gd name="T30" fmla="*/ 2147483646 w 10420"/>
                  <a:gd name="T31" fmla="*/ 2147483646 h 9830"/>
                  <a:gd name="T32" fmla="*/ 2147483646 w 10420"/>
                  <a:gd name="T33" fmla="*/ 2147483646 h 9830"/>
                  <a:gd name="T34" fmla="*/ 2147483646 w 10420"/>
                  <a:gd name="T35" fmla="*/ 2147483646 h 9830"/>
                  <a:gd name="T36" fmla="*/ 0 w 10420"/>
                  <a:gd name="T37" fmla="*/ 2147483646 h 9830"/>
                  <a:gd name="T38" fmla="*/ 2147483646 w 10420"/>
                  <a:gd name="T39" fmla="*/ 2147483646 h 9830"/>
                  <a:gd name="T40" fmla="*/ 2147483646 w 10420"/>
                  <a:gd name="T41" fmla="*/ 2147483646 h 9830"/>
                  <a:gd name="T42" fmla="*/ 2147483646 w 10420"/>
                  <a:gd name="T43" fmla="*/ 2147483646 h 9830"/>
                  <a:gd name="T44" fmla="*/ 2147483646 w 10420"/>
                  <a:gd name="T45" fmla="*/ 2147483646 h 9830"/>
                  <a:gd name="T46" fmla="*/ 2147483646 w 10420"/>
                  <a:gd name="T47" fmla="*/ 2147483646 h 9830"/>
                  <a:gd name="T48" fmla="*/ 2147483646 w 10420"/>
                  <a:gd name="T49" fmla="*/ 2147483646 h 9830"/>
                  <a:gd name="T50" fmla="*/ 2147483646 w 10420"/>
                  <a:gd name="T51" fmla="*/ 2147483646 h 9830"/>
                  <a:gd name="T52" fmla="*/ 2147483646 w 10420"/>
                  <a:gd name="T53" fmla="*/ 2147483646 h 9830"/>
                  <a:gd name="T54" fmla="*/ 2147483646 w 10420"/>
                  <a:gd name="T55" fmla="*/ 2147483646 h 9830"/>
                  <a:gd name="T56" fmla="*/ 2147483646 w 10420"/>
                  <a:gd name="T57" fmla="*/ 2147483646 h 9830"/>
                  <a:gd name="T58" fmla="*/ 2147483646 w 10420"/>
                  <a:gd name="T59" fmla="*/ 2147483646 h 9830"/>
                  <a:gd name="T60" fmla="*/ 2147483646 w 10420"/>
                  <a:gd name="T61" fmla="*/ 2147483646 h 9830"/>
                  <a:gd name="T62" fmla="*/ 2147483646 w 10420"/>
                  <a:gd name="T63" fmla="*/ 2147483646 h 9830"/>
                  <a:gd name="T64" fmla="*/ 2147483646 w 10420"/>
                  <a:gd name="T65" fmla="*/ 2147483646 h 9830"/>
                  <a:gd name="T66" fmla="*/ 2147483646 w 10420"/>
                  <a:gd name="T67" fmla="*/ 2147483646 h 9830"/>
                  <a:gd name="T68" fmla="*/ 2147483646 w 10420"/>
                  <a:gd name="T69" fmla="*/ 2147483646 h 9830"/>
                  <a:gd name="T70" fmla="*/ 2147483646 w 10420"/>
                  <a:gd name="T71" fmla="*/ 2147483646 h 9830"/>
                  <a:gd name="T72" fmla="*/ 2147483646 w 10420"/>
                  <a:gd name="T73" fmla="*/ 2147483646 h 9830"/>
                  <a:gd name="T74" fmla="*/ 2147483646 w 10420"/>
                  <a:gd name="T75" fmla="*/ 2147483646 h 9830"/>
                  <a:gd name="T76" fmla="*/ 2147483646 w 10420"/>
                  <a:gd name="T77" fmla="*/ 2147483646 h 9830"/>
                  <a:gd name="T78" fmla="*/ 2147483646 w 10420"/>
                  <a:gd name="T79" fmla="*/ 2147483646 h 9830"/>
                  <a:gd name="T80" fmla="*/ 2147483646 w 10420"/>
                  <a:gd name="T81" fmla="*/ 2147483646 h 9830"/>
                  <a:gd name="T82" fmla="*/ 2147483646 w 10420"/>
                  <a:gd name="T83" fmla="*/ 2147483646 h 9830"/>
                  <a:gd name="T84" fmla="*/ 2147483646 w 10420"/>
                  <a:gd name="T85" fmla="*/ 2147483646 h 9830"/>
                  <a:gd name="T86" fmla="*/ 2147483646 w 10420"/>
                  <a:gd name="T87" fmla="*/ 2147483646 h 9830"/>
                  <a:gd name="T88" fmla="*/ 2147483646 w 10420"/>
                  <a:gd name="T89" fmla="*/ 2147483646 h 9830"/>
                  <a:gd name="T90" fmla="*/ 2147483646 w 10420"/>
                  <a:gd name="T91" fmla="*/ 2147483646 h 9830"/>
                  <a:gd name="T92" fmla="*/ 2147483646 w 10420"/>
                  <a:gd name="T93" fmla="*/ 2147483646 h 9830"/>
                  <a:gd name="T94" fmla="*/ 2147483646 w 10420"/>
                  <a:gd name="T95" fmla="*/ 2147483646 h 9830"/>
                  <a:gd name="T96" fmla="*/ 2147483646 w 10420"/>
                  <a:gd name="T97" fmla="*/ 2147483646 h 9830"/>
                  <a:gd name="T98" fmla="*/ 2147483646 w 10420"/>
                  <a:gd name="T99" fmla="*/ 2147483646 h 9830"/>
                  <a:gd name="T100" fmla="*/ 2147483646 w 10420"/>
                  <a:gd name="T101" fmla="*/ 2147483646 h 9830"/>
                  <a:gd name="T102" fmla="*/ 2147483646 w 10420"/>
                  <a:gd name="T103" fmla="*/ 2147483646 h 9830"/>
                  <a:gd name="T104" fmla="*/ 2147483646 w 10420"/>
                  <a:gd name="T105" fmla="*/ 2147483646 h 9830"/>
                  <a:gd name="T106" fmla="*/ 2147483646 w 10420"/>
                  <a:gd name="T107" fmla="*/ 2147483646 h 9830"/>
                  <a:gd name="T108" fmla="*/ 2147483646 w 10420"/>
                  <a:gd name="T109" fmla="*/ 2147483646 h 9830"/>
                  <a:gd name="T110" fmla="*/ 2147483646 w 10420"/>
                  <a:gd name="T111" fmla="*/ 2147483646 h 9830"/>
                  <a:gd name="T112" fmla="*/ 2147483646 w 10420"/>
                  <a:gd name="T113" fmla="*/ 2147483646 h 9830"/>
                  <a:gd name="T114" fmla="*/ 2147483646 w 10420"/>
                  <a:gd name="T115" fmla="*/ 2147483646 h 9830"/>
                  <a:gd name="T116" fmla="*/ 2147483646 w 10420"/>
                  <a:gd name="T117" fmla="*/ 2147483646 h 9830"/>
                  <a:gd name="T118" fmla="*/ 2147483646 w 10420"/>
                  <a:gd name="T119" fmla="*/ 2147483646 h 9830"/>
                  <a:gd name="T120" fmla="*/ 2147483646 w 10420"/>
                  <a:gd name="T121" fmla="*/ 2147483646 h 9830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420" h="9830">
                    <a:moveTo>
                      <a:pt x="8495" y="5829"/>
                    </a:moveTo>
                    <a:lnTo>
                      <a:pt x="8457" y="5791"/>
                    </a:lnTo>
                    <a:lnTo>
                      <a:pt x="8400" y="5886"/>
                    </a:lnTo>
                    <a:lnTo>
                      <a:pt x="8210" y="6229"/>
                    </a:lnTo>
                    <a:lnTo>
                      <a:pt x="8133" y="6229"/>
                    </a:lnTo>
                    <a:lnTo>
                      <a:pt x="8114" y="6076"/>
                    </a:lnTo>
                    <a:lnTo>
                      <a:pt x="8133" y="5924"/>
                    </a:lnTo>
                    <a:lnTo>
                      <a:pt x="8076" y="5924"/>
                    </a:lnTo>
                    <a:lnTo>
                      <a:pt x="8019" y="6038"/>
                    </a:lnTo>
                    <a:lnTo>
                      <a:pt x="7981" y="6229"/>
                    </a:lnTo>
                    <a:lnTo>
                      <a:pt x="7829" y="6210"/>
                    </a:lnTo>
                    <a:lnTo>
                      <a:pt x="7409" y="6210"/>
                    </a:lnTo>
                    <a:lnTo>
                      <a:pt x="7390" y="6076"/>
                    </a:lnTo>
                    <a:lnTo>
                      <a:pt x="7352" y="6000"/>
                    </a:lnTo>
                    <a:lnTo>
                      <a:pt x="7295" y="6210"/>
                    </a:lnTo>
                    <a:lnTo>
                      <a:pt x="7219" y="6248"/>
                    </a:lnTo>
                    <a:lnTo>
                      <a:pt x="7086" y="6172"/>
                    </a:lnTo>
                    <a:lnTo>
                      <a:pt x="7009" y="6038"/>
                    </a:lnTo>
                    <a:lnTo>
                      <a:pt x="6933" y="6038"/>
                    </a:lnTo>
                    <a:lnTo>
                      <a:pt x="6838" y="6115"/>
                    </a:lnTo>
                    <a:lnTo>
                      <a:pt x="6838" y="5771"/>
                    </a:lnTo>
                    <a:lnTo>
                      <a:pt x="6819" y="5752"/>
                    </a:lnTo>
                    <a:lnTo>
                      <a:pt x="6762" y="5771"/>
                    </a:lnTo>
                    <a:lnTo>
                      <a:pt x="6723" y="5848"/>
                    </a:lnTo>
                    <a:lnTo>
                      <a:pt x="6705" y="5962"/>
                    </a:lnTo>
                    <a:lnTo>
                      <a:pt x="6609" y="5886"/>
                    </a:lnTo>
                    <a:lnTo>
                      <a:pt x="6533" y="5771"/>
                    </a:lnTo>
                    <a:lnTo>
                      <a:pt x="6457" y="5695"/>
                    </a:lnTo>
                    <a:lnTo>
                      <a:pt x="6324" y="5752"/>
                    </a:lnTo>
                    <a:lnTo>
                      <a:pt x="6342" y="5638"/>
                    </a:lnTo>
                    <a:lnTo>
                      <a:pt x="6305" y="5486"/>
                    </a:lnTo>
                    <a:lnTo>
                      <a:pt x="6324" y="5429"/>
                    </a:lnTo>
                    <a:lnTo>
                      <a:pt x="6266" y="5219"/>
                    </a:lnTo>
                    <a:lnTo>
                      <a:pt x="6229" y="5200"/>
                    </a:lnTo>
                    <a:lnTo>
                      <a:pt x="6152" y="5276"/>
                    </a:lnTo>
                    <a:lnTo>
                      <a:pt x="6076" y="5390"/>
                    </a:lnTo>
                    <a:lnTo>
                      <a:pt x="6076" y="5486"/>
                    </a:lnTo>
                    <a:lnTo>
                      <a:pt x="6152" y="5638"/>
                    </a:lnTo>
                    <a:lnTo>
                      <a:pt x="6190" y="5848"/>
                    </a:lnTo>
                    <a:lnTo>
                      <a:pt x="6229" y="5924"/>
                    </a:lnTo>
                    <a:lnTo>
                      <a:pt x="6266" y="6019"/>
                    </a:lnTo>
                    <a:lnTo>
                      <a:pt x="6381" y="6152"/>
                    </a:lnTo>
                    <a:lnTo>
                      <a:pt x="6400" y="6229"/>
                    </a:lnTo>
                    <a:lnTo>
                      <a:pt x="6361" y="6324"/>
                    </a:lnTo>
                    <a:lnTo>
                      <a:pt x="6419" y="6343"/>
                    </a:lnTo>
                    <a:lnTo>
                      <a:pt x="6495" y="6362"/>
                    </a:lnTo>
                    <a:lnTo>
                      <a:pt x="6533" y="6381"/>
                    </a:lnTo>
                    <a:lnTo>
                      <a:pt x="6476" y="6419"/>
                    </a:lnTo>
                    <a:lnTo>
                      <a:pt x="6419" y="6438"/>
                    </a:lnTo>
                    <a:lnTo>
                      <a:pt x="6305" y="6438"/>
                    </a:lnTo>
                    <a:lnTo>
                      <a:pt x="6229" y="6419"/>
                    </a:lnTo>
                    <a:lnTo>
                      <a:pt x="6209" y="6381"/>
                    </a:lnTo>
                    <a:lnTo>
                      <a:pt x="6209" y="6324"/>
                    </a:lnTo>
                    <a:lnTo>
                      <a:pt x="6190" y="6267"/>
                    </a:lnTo>
                    <a:lnTo>
                      <a:pt x="6133" y="6210"/>
                    </a:lnTo>
                    <a:lnTo>
                      <a:pt x="6076" y="6172"/>
                    </a:lnTo>
                    <a:lnTo>
                      <a:pt x="5752" y="6057"/>
                    </a:lnTo>
                    <a:lnTo>
                      <a:pt x="5657" y="6057"/>
                    </a:lnTo>
                    <a:lnTo>
                      <a:pt x="5447" y="6096"/>
                    </a:lnTo>
                    <a:lnTo>
                      <a:pt x="5390" y="6115"/>
                    </a:lnTo>
                    <a:lnTo>
                      <a:pt x="5390" y="6172"/>
                    </a:lnTo>
                    <a:lnTo>
                      <a:pt x="5467" y="6267"/>
                    </a:lnTo>
                    <a:lnTo>
                      <a:pt x="5352" y="6305"/>
                    </a:lnTo>
                    <a:lnTo>
                      <a:pt x="5123" y="6400"/>
                    </a:lnTo>
                    <a:lnTo>
                      <a:pt x="4876" y="6477"/>
                    </a:lnTo>
                    <a:lnTo>
                      <a:pt x="4857" y="6572"/>
                    </a:lnTo>
                    <a:lnTo>
                      <a:pt x="4838" y="6686"/>
                    </a:lnTo>
                    <a:lnTo>
                      <a:pt x="4761" y="6743"/>
                    </a:lnTo>
                    <a:lnTo>
                      <a:pt x="4761" y="6800"/>
                    </a:lnTo>
                    <a:lnTo>
                      <a:pt x="5390" y="6457"/>
                    </a:lnTo>
                    <a:lnTo>
                      <a:pt x="5504" y="6457"/>
                    </a:lnTo>
                    <a:lnTo>
                      <a:pt x="5523" y="6591"/>
                    </a:lnTo>
                    <a:lnTo>
                      <a:pt x="5562" y="6686"/>
                    </a:lnTo>
                    <a:lnTo>
                      <a:pt x="5581" y="6781"/>
                    </a:lnTo>
                    <a:lnTo>
                      <a:pt x="5523" y="6876"/>
                    </a:lnTo>
                    <a:lnTo>
                      <a:pt x="5447" y="6934"/>
                    </a:lnTo>
                    <a:lnTo>
                      <a:pt x="5314" y="6953"/>
                    </a:lnTo>
                    <a:lnTo>
                      <a:pt x="5200" y="6953"/>
                    </a:lnTo>
                    <a:lnTo>
                      <a:pt x="5123" y="6914"/>
                    </a:lnTo>
                    <a:lnTo>
                      <a:pt x="5086" y="6990"/>
                    </a:lnTo>
                    <a:lnTo>
                      <a:pt x="5105" y="7029"/>
                    </a:lnTo>
                    <a:lnTo>
                      <a:pt x="5162" y="7048"/>
                    </a:lnTo>
                    <a:lnTo>
                      <a:pt x="5200" y="7124"/>
                    </a:lnTo>
                    <a:lnTo>
                      <a:pt x="5218" y="7162"/>
                    </a:lnTo>
                    <a:lnTo>
                      <a:pt x="5218" y="7219"/>
                    </a:lnTo>
                    <a:lnTo>
                      <a:pt x="5200" y="7371"/>
                    </a:lnTo>
                    <a:lnTo>
                      <a:pt x="5162" y="7696"/>
                    </a:lnTo>
                    <a:lnTo>
                      <a:pt x="5218" y="7752"/>
                    </a:lnTo>
                    <a:lnTo>
                      <a:pt x="5276" y="7733"/>
                    </a:lnTo>
                    <a:lnTo>
                      <a:pt x="5314" y="7657"/>
                    </a:lnTo>
                    <a:lnTo>
                      <a:pt x="5333" y="7600"/>
                    </a:lnTo>
                    <a:lnTo>
                      <a:pt x="5409" y="7696"/>
                    </a:lnTo>
                    <a:lnTo>
                      <a:pt x="5333" y="7848"/>
                    </a:lnTo>
                    <a:lnTo>
                      <a:pt x="5181" y="8057"/>
                    </a:lnTo>
                    <a:lnTo>
                      <a:pt x="5028" y="8096"/>
                    </a:lnTo>
                    <a:lnTo>
                      <a:pt x="4838" y="8077"/>
                    </a:lnTo>
                    <a:lnTo>
                      <a:pt x="4838" y="7962"/>
                    </a:lnTo>
                    <a:lnTo>
                      <a:pt x="4971" y="7962"/>
                    </a:lnTo>
                    <a:lnTo>
                      <a:pt x="5009" y="7962"/>
                    </a:lnTo>
                    <a:lnTo>
                      <a:pt x="5047" y="7905"/>
                    </a:lnTo>
                    <a:lnTo>
                      <a:pt x="4666" y="7867"/>
                    </a:lnTo>
                    <a:lnTo>
                      <a:pt x="4571" y="7829"/>
                    </a:lnTo>
                    <a:lnTo>
                      <a:pt x="4495" y="7696"/>
                    </a:lnTo>
                    <a:lnTo>
                      <a:pt x="4476" y="7638"/>
                    </a:lnTo>
                    <a:lnTo>
                      <a:pt x="4533" y="7600"/>
                    </a:lnTo>
                    <a:lnTo>
                      <a:pt x="4685" y="7543"/>
                    </a:lnTo>
                    <a:lnTo>
                      <a:pt x="4533" y="7257"/>
                    </a:lnTo>
                    <a:lnTo>
                      <a:pt x="4438" y="7353"/>
                    </a:lnTo>
                    <a:lnTo>
                      <a:pt x="4343" y="7562"/>
                    </a:lnTo>
                    <a:lnTo>
                      <a:pt x="4190" y="7562"/>
                    </a:lnTo>
                    <a:lnTo>
                      <a:pt x="4057" y="7391"/>
                    </a:lnTo>
                    <a:lnTo>
                      <a:pt x="3980" y="7353"/>
                    </a:lnTo>
                    <a:lnTo>
                      <a:pt x="3847" y="7334"/>
                    </a:lnTo>
                    <a:lnTo>
                      <a:pt x="3771" y="7371"/>
                    </a:lnTo>
                    <a:lnTo>
                      <a:pt x="3752" y="7467"/>
                    </a:lnTo>
                    <a:lnTo>
                      <a:pt x="3733" y="7581"/>
                    </a:lnTo>
                    <a:lnTo>
                      <a:pt x="3733" y="7696"/>
                    </a:lnTo>
                    <a:lnTo>
                      <a:pt x="3600" y="7676"/>
                    </a:lnTo>
                    <a:lnTo>
                      <a:pt x="3314" y="7676"/>
                    </a:lnTo>
                    <a:lnTo>
                      <a:pt x="3200" y="7619"/>
                    </a:lnTo>
                    <a:lnTo>
                      <a:pt x="3181" y="7581"/>
                    </a:lnTo>
                    <a:lnTo>
                      <a:pt x="3181" y="7467"/>
                    </a:lnTo>
                    <a:lnTo>
                      <a:pt x="3181" y="7429"/>
                    </a:lnTo>
                    <a:lnTo>
                      <a:pt x="3142" y="7429"/>
                    </a:lnTo>
                    <a:lnTo>
                      <a:pt x="3066" y="7448"/>
                    </a:lnTo>
                    <a:lnTo>
                      <a:pt x="2990" y="7410"/>
                    </a:lnTo>
                    <a:lnTo>
                      <a:pt x="2838" y="7410"/>
                    </a:lnTo>
                    <a:lnTo>
                      <a:pt x="2780" y="7371"/>
                    </a:lnTo>
                    <a:lnTo>
                      <a:pt x="2761" y="7315"/>
                    </a:lnTo>
                    <a:lnTo>
                      <a:pt x="2761" y="7257"/>
                    </a:lnTo>
                    <a:lnTo>
                      <a:pt x="2780" y="7200"/>
                    </a:lnTo>
                    <a:lnTo>
                      <a:pt x="2780" y="7143"/>
                    </a:lnTo>
                    <a:lnTo>
                      <a:pt x="2780" y="6572"/>
                    </a:lnTo>
                    <a:lnTo>
                      <a:pt x="2780" y="6477"/>
                    </a:lnTo>
                    <a:lnTo>
                      <a:pt x="2800" y="6438"/>
                    </a:lnTo>
                    <a:lnTo>
                      <a:pt x="2838" y="6381"/>
                    </a:lnTo>
                    <a:lnTo>
                      <a:pt x="2856" y="6305"/>
                    </a:lnTo>
                    <a:lnTo>
                      <a:pt x="2876" y="6210"/>
                    </a:lnTo>
                    <a:lnTo>
                      <a:pt x="2780" y="6343"/>
                    </a:lnTo>
                    <a:lnTo>
                      <a:pt x="2685" y="6477"/>
                    </a:lnTo>
                    <a:lnTo>
                      <a:pt x="2590" y="6572"/>
                    </a:lnTo>
                    <a:lnTo>
                      <a:pt x="2438" y="6591"/>
                    </a:lnTo>
                    <a:lnTo>
                      <a:pt x="2552" y="6858"/>
                    </a:lnTo>
                    <a:lnTo>
                      <a:pt x="2476" y="6914"/>
                    </a:lnTo>
                    <a:lnTo>
                      <a:pt x="2304" y="6914"/>
                    </a:lnTo>
                    <a:lnTo>
                      <a:pt x="2152" y="7010"/>
                    </a:lnTo>
                    <a:lnTo>
                      <a:pt x="2076" y="6838"/>
                    </a:lnTo>
                    <a:lnTo>
                      <a:pt x="2038" y="6762"/>
                    </a:lnTo>
                    <a:lnTo>
                      <a:pt x="1962" y="6705"/>
                    </a:lnTo>
                    <a:lnTo>
                      <a:pt x="1942" y="6953"/>
                    </a:lnTo>
                    <a:lnTo>
                      <a:pt x="1885" y="7143"/>
                    </a:lnTo>
                    <a:lnTo>
                      <a:pt x="1752" y="7257"/>
                    </a:lnTo>
                    <a:lnTo>
                      <a:pt x="1581" y="7276"/>
                    </a:lnTo>
                    <a:lnTo>
                      <a:pt x="1523" y="7257"/>
                    </a:lnTo>
                    <a:lnTo>
                      <a:pt x="1447" y="7239"/>
                    </a:lnTo>
                    <a:lnTo>
                      <a:pt x="1409" y="7239"/>
                    </a:lnTo>
                    <a:lnTo>
                      <a:pt x="1371" y="7276"/>
                    </a:lnTo>
                    <a:lnTo>
                      <a:pt x="1276" y="7200"/>
                    </a:lnTo>
                    <a:lnTo>
                      <a:pt x="1200" y="7181"/>
                    </a:lnTo>
                    <a:lnTo>
                      <a:pt x="1200" y="7143"/>
                    </a:lnTo>
                    <a:lnTo>
                      <a:pt x="1200" y="7010"/>
                    </a:lnTo>
                    <a:lnTo>
                      <a:pt x="1104" y="6800"/>
                    </a:lnTo>
                    <a:lnTo>
                      <a:pt x="723" y="6362"/>
                    </a:lnTo>
                    <a:lnTo>
                      <a:pt x="647" y="6229"/>
                    </a:lnTo>
                    <a:lnTo>
                      <a:pt x="590" y="6057"/>
                    </a:lnTo>
                    <a:lnTo>
                      <a:pt x="457" y="5924"/>
                    </a:lnTo>
                    <a:lnTo>
                      <a:pt x="304" y="5810"/>
                    </a:lnTo>
                    <a:lnTo>
                      <a:pt x="209" y="5657"/>
                    </a:lnTo>
                    <a:lnTo>
                      <a:pt x="190" y="5238"/>
                    </a:lnTo>
                    <a:lnTo>
                      <a:pt x="114" y="5048"/>
                    </a:lnTo>
                    <a:lnTo>
                      <a:pt x="0" y="4895"/>
                    </a:lnTo>
                    <a:lnTo>
                      <a:pt x="18" y="4724"/>
                    </a:lnTo>
                    <a:lnTo>
                      <a:pt x="152" y="4591"/>
                    </a:lnTo>
                    <a:lnTo>
                      <a:pt x="171" y="4400"/>
                    </a:lnTo>
                    <a:lnTo>
                      <a:pt x="209" y="4191"/>
                    </a:lnTo>
                    <a:lnTo>
                      <a:pt x="476" y="3886"/>
                    </a:lnTo>
                    <a:lnTo>
                      <a:pt x="514" y="3657"/>
                    </a:lnTo>
                    <a:lnTo>
                      <a:pt x="418" y="3600"/>
                    </a:lnTo>
                    <a:lnTo>
                      <a:pt x="362" y="3467"/>
                    </a:lnTo>
                    <a:lnTo>
                      <a:pt x="362" y="3257"/>
                    </a:lnTo>
                    <a:lnTo>
                      <a:pt x="304" y="3086"/>
                    </a:lnTo>
                    <a:lnTo>
                      <a:pt x="285" y="2991"/>
                    </a:lnTo>
                    <a:lnTo>
                      <a:pt x="266" y="2896"/>
                    </a:lnTo>
                    <a:lnTo>
                      <a:pt x="95" y="2819"/>
                    </a:lnTo>
                    <a:lnTo>
                      <a:pt x="114" y="2629"/>
                    </a:lnTo>
                    <a:lnTo>
                      <a:pt x="190" y="2457"/>
                    </a:lnTo>
                    <a:lnTo>
                      <a:pt x="247" y="2210"/>
                    </a:lnTo>
                    <a:lnTo>
                      <a:pt x="323" y="1981"/>
                    </a:lnTo>
                    <a:lnTo>
                      <a:pt x="418" y="1790"/>
                    </a:lnTo>
                    <a:lnTo>
                      <a:pt x="495" y="1619"/>
                    </a:lnTo>
                    <a:lnTo>
                      <a:pt x="514" y="1391"/>
                    </a:lnTo>
                    <a:lnTo>
                      <a:pt x="590" y="1181"/>
                    </a:lnTo>
                    <a:lnTo>
                      <a:pt x="723" y="1047"/>
                    </a:lnTo>
                    <a:lnTo>
                      <a:pt x="875" y="915"/>
                    </a:lnTo>
                    <a:lnTo>
                      <a:pt x="990" y="648"/>
                    </a:lnTo>
                    <a:lnTo>
                      <a:pt x="1047" y="610"/>
                    </a:lnTo>
                    <a:lnTo>
                      <a:pt x="1124" y="629"/>
                    </a:lnTo>
                    <a:lnTo>
                      <a:pt x="1295" y="571"/>
                    </a:lnTo>
                    <a:lnTo>
                      <a:pt x="1600" y="419"/>
                    </a:lnTo>
                    <a:lnTo>
                      <a:pt x="1657" y="248"/>
                    </a:lnTo>
                    <a:lnTo>
                      <a:pt x="1885" y="0"/>
                    </a:lnTo>
                    <a:lnTo>
                      <a:pt x="1942" y="172"/>
                    </a:lnTo>
                    <a:lnTo>
                      <a:pt x="2076" y="248"/>
                    </a:lnTo>
                    <a:lnTo>
                      <a:pt x="2133" y="286"/>
                    </a:lnTo>
                    <a:lnTo>
                      <a:pt x="2190" y="343"/>
                    </a:lnTo>
                    <a:lnTo>
                      <a:pt x="2190" y="400"/>
                    </a:lnTo>
                    <a:lnTo>
                      <a:pt x="2209" y="457"/>
                    </a:lnTo>
                    <a:lnTo>
                      <a:pt x="2266" y="495"/>
                    </a:lnTo>
                    <a:lnTo>
                      <a:pt x="2323" y="514"/>
                    </a:lnTo>
                    <a:lnTo>
                      <a:pt x="2514" y="514"/>
                    </a:lnTo>
                    <a:lnTo>
                      <a:pt x="2590" y="590"/>
                    </a:lnTo>
                    <a:lnTo>
                      <a:pt x="2685" y="666"/>
                    </a:lnTo>
                    <a:lnTo>
                      <a:pt x="2876" y="666"/>
                    </a:lnTo>
                    <a:lnTo>
                      <a:pt x="3047" y="666"/>
                    </a:lnTo>
                    <a:lnTo>
                      <a:pt x="3219" y="724"/>
                    </a:lnTo>
                    <a:lnTo>
                      <a:pt x="3333" y="857"/>
                    </a:lnTo>
                    <a:lnTo>
                      <a:pt x="3428" y="1010"/>
                    </a:lnTo>
                    <a:lnTo>
                      <a:pt x="3562" y="1124"/>
                    </a:lnTo>
                    <a:lnTo>
                      <a:pt x="3600" y="1181"/>
                    </a:lnTo>
                    <a:lnTo>
                      <a:pt x="3618" y="1257"/>
                    </a:lnTo>
                    <a:lnTo>
                      <a:pt x="3714" y="1314"/>
                    </a:lnTo>
                    <a:lnTo>
                      <a:pt x="3790" y="1410"/>
                    </a:lnTo>
                    <a:lnTo>
                      <a:pt x="3790" y="1600"/>
                    </a:lnTo>
                    <a:lnTo>
                      <a:pt x="3714" y="1772"/>
                    </a:lnTo>
                    <a:lnTo>
                      <a:pt x="3809" y="2134"/>
                    </a:lnTo>
                    <a:lnTo>
                      <a:pt x="4209" y="2153"/>
                    </a:lnTo>
                    <a:lnTo>
                      <a:pt x="4400" y="2114"/>
                    </a:lnTo>
                    <a:lnTo>
                      <a:pt x="4571" y="2153"/>
                    </a:lnTo>
                    <a:lnTo>
                      <a:pt x="4742" y="2229"/>
                    </a:lnTo>
                    <a:lnTo>
                      <a:pt x="4914" y="2343"/>
                    </a:lnTo>
                    <a:lnTo>
                      <a:pt x="5086" y="2381"/>
                    </a:lnTo>
                    <a:lnTo>
                      <a:pt x="5428" y="2210"/>
                    </a:lnTo>
                    <a:lnTo>
                      <a:pt x="5599" y="2248"/>
                    </a:lnTo>
                    <a:lnTo>
                      <a:pt x="5752" y="2019"/>
                    </a:lnTo>
                    <a:lnTo>
                      <a:pt x="5885" y="1924"/>
                    </a:lnTo>
                    <a:lnTo>
                      <a:pt x="5943" y="2343"/>
                    </a:lnTo>
                    <a:lnTo>
                      <a:pt x="6114" y="2533"/>
                    </a:lnTo>
                    <a:lnTo>
                      <a:pt x="6305" y="2667"/>
                    </a:lnTo>
                    <a:lnTo>
                      <a:pt x="6533" y="2629"/>
                    </a:lnTo>
                    <a:lnTo>
                      <a:pt x="6762" y="2591"/>
                    </a:lnTo>
                    <a:lnTo>
                      <a:pt x="6971" y="2647"/>
                    </a:lnTo>
                    <a:lnTo>
                      <a:pt x="7162" y="2762"/>
                    </a:lnTo>
                    <a:lnTo>
                      <a:pt x="7409" y="2762"/>
                    </a:lnTo>
                    <a:lnTo>
                      <a:pt x="7600" y="2610"/>
                    </a:lnTo>
                    <a:lnTo>
                      <a:pt x="7695" y="2571"/>
                    </a:lnTo>
                    <a:lnTo>
                      <a:pt x="7790" y="2552"/>
                    </a:lnTo>
                    <a:lnTo>
                      <a:pt x="7866" y="2476"/>
                    </a:lnTo>
                    <a:lnTo>
                      <a:pt x="7943" y="2381"/>
                    </a:lnTo>
                    <a:lnTo>
                      <a:pt x="8171" y="2305"/>
                    </a:lnTo>
                    <a:lnTo>
                      <a:pt x="8419" y="2362"/>
                    </a:lnTo>
                    <a:lnTo>
                      <a:pt x="8609" y="2438"/>
                    </a:lnTo>
                    <a:lnTo>
                      <a:pt x="8781" y="2381"/>
                    </a:lnTo>
                    <a:lnTo>
                      <a:pt x="8800" y="2686"/>
                    </a:lnTo>
                    <a:lnTo>
                      <a:pt x="8647" y="3010"/>
                    </a:lnTo>
                    <a:lnTo>
                      <a:pt x="8743" y="3200"/>
                    </a:lnTo>
                    <a:lnTo>
                      <a:pt x="9124" y="3257"/>
                    </a:lnTo>
                    <a:lnTo>
                      <a:pt x="9295" y="3391"/>
                    </a:lnTo>
                    <a:lnTo>
                      <a:pt x="9562" y="3695"/>
                    </a:lnTo>
                    <a:lnTo>
                      <a:pt x="9886" y="3867"/>
                    </a:lnTo>
                    <a:lnTo>
                      <a:pt x="10038" y="3981"/>
                    </a:lnTo>
                    <a:lnTo>
                      <a:pt x="10076" y="4210"/>
                    </a:lnTo>
                    <a:lnTo>
                      <a:pt x="10209" y="4343"/>
                    </a:lnTo>
                    <a:lnTo>
                      <a:pt x="10400" y="4400"/>
                    </a:lnTo>
                    <a:lnTo>
                      <a:pt x="10419" y="4419"/>
                    </a:lnTo>
                    <a:lnTo>
                      <a:pt x="10381" y="4533"/>
                    </a:lnTo>
                    <a:lnTo>
                      <a:pt x="10381" y="4667"/>
                    </a:lnTo>
                    <a:lnTo>
                      <a:pt x="10343" y="4743"/>
                    </a:lnTo>
                    <a:lnTo>
                      <a:pt x="10305" y="4800"/>
                    </a:lnTo>
                    <a:lnTo>
                      <a:pt x="10323" y="4914"/>
                    </a:lnTo>
                    <a:lnTo>
                      <a:pt x="10343" y="4953"/>
                    </a:lnTo>
                    <a:lnTo>
                      <a:pt x="10267" y="5105"/>
                    </a:lnTo>
                    <a:lnTo>
                      <a:pt x="10171" y="5314"/>
                    </a:lnTo>
                    <a:lnTo>
                      <a:pt x="10057" y="5448"/>
                    </a:lnTo>
                    <a:lnTo>
                      <a:pt x="9981" y="5562"/>
                    </a:lnTo>
                    <a:lnTo>
                      <a:pt x="9981" y="5600"/>
                    </a:lnTo>
                    <a:lnTo>
                      <a:pt x="9962" y="5562"/>
                    </a:lnTo>
                    <a:lnTo>
                      <a:pt x="9847" y="5429"/>
                    </a:lnTo>
                    <a:lnTo>
                      <a:pt x="9733" y="5295"/>
                    </a:lnTo>
                    <a:lnTo>
                      <a:pt x="9581" y="5181"/>
                    </a:lnTo>
                    <a:lnTo>
                      <a:pt x="9466" y="5009"/>
                    </a:lnTo>
                    <a:lnTo>
                      <a:pt x="9429" y="4857"/>
                    </a:lnTo>
                    <a:lnTo>
                      <a:pt x="9314" y="4762"/>
                    </a:lnTo>
                    <a:lnTo>
                      <a:pt x="9143" y="4762"/>
                    </a:lnTo>
                    <a:lnTo>
                      <a:pt x="9009" y="4819"/>
                    </a:lnTo>
                    <a:lnTo>
                      <a:pt x="8876" y="4914"/>
                    </a:lnTo>
                    <a:lnTo>
                      <a:pt x="8800" y="5029"/>
                    </a:lnTo>
                    <a:lnTo>
                      <a:pt x="8723" y="5467"/>
                    </a:lnTo>
                    <a:lnTo>
                      <a:pt x="8647" y="5619"/>
                    </a:lnTo>
                    <a:lnTo>
                      <a:pt x="8552" y="5734"/>
                    </a:lnTo>
                    <a:lnTo>
                      <a:pt x="8495" y="5829"/>
                    </a:lnTo>
                    <a:close/>
                    <a:moveTo>
                      <a:pt x="2876" y="8267"/>
                    </a:moveTo>
                    <a:lnTo>
                      <a:pt x="2895" y="8362"/>
                    </a:lnTo>
                    <a:lnTo>
                      <a:pt x="2876" y="8438"/>
                    </a:lnTo>
                    <a:lnTo>
                      <a:pt x="2856" y="8514"/>
                    </a:lnTo>
                    <a:lnTo>
                      <a:pt x="2838" y="8610"/>
                    </a:lnTo>
                    <a:lnTo>
                      <a:pt x="2856" y="8781"/>
                    </a:lnTo>
                    <a:lnTo>
                      <a:pt x="2838" y="8857"/>
                    </a:lnTo>
                    <a:lnTo>
                      <a:pt x="2800" y="8895"/>
                    </a:lnTo>
                    <a:lnTo>
                      <a:pt x="2761" y="8934"/>
                    </a:lnTo>
                    <a:lnTo>
                      <a:pt x="2819" y="9086"/>
                    </a:lnTo>
                    <a:lnTo>
                      <a:pt x="2780" y="9162"/>
                    </a:lnTo>
                    <a:lnTo>
                      <a:pt x="2685" y="9181"/>
                    </a:lnTo>
                    <a:lnTo>
                      <a:pt x="2590" y="9124"/>
                    </a:lnTo>
                    <a:lnTo>
                      <a:pt x="2495" y="9086"/>
                    </a:lnTo>
                    <a:lnTo>
                      <a:pt x="2380" y="9143"/>
                    </a:lnTo>
                    <a:lnTo>
                      <a:pt x="2285" y="9143"/>
                    </a:lnTo>
                    <a:lnTo>
                      <a:pt x="2209" y="9010"/>
                    </a:lnTo>
                    <a:lnTo>
                      <a:pt x="2152" y="8686"/>
                    </a:lnTo>
                    <a:lnTo>
                      <a:pt x="2038" y="8648"/>
                    </a:lnTo>
                    <a:lnTo>
                      <a:pt x="1962" y="8705"/>
                    </a:lnTo>
                    <a:lnTo>
                      <a:pt x="1904" y="8819"/>
                    </a:lnTo>
                    <a:lnTo>
                      <a:pt x="1885" y="8991"/>
                    </a:lnTo>
                    <a:lnTo>
                      <a:pt x="1847" y="9048"/>
                    </a:lnTo>
                    <a:lnTo>
                      <a:pt x="1752" y="9048"/>
                    </a:lnTo>
                    <a:lnTo>
                      <a:pt x="1657" y="9029"/>
                    </a:lnTo>
                    <a:lnTo>
                      <a:pt x="1600" y="8991"/>
                    </a:lnTo>
                    <a:lnTo>
                      <a:pt x="1561" y="8915"/>
                    </a:lnTo>
                    <a:lnTo>
                      <a:pt x="1561" y="8857"/>
                    </a:lnTo>
                    <a:lnTo>
                      <a:pt x="1561" y="8800"/>
                    </a:lnTo>
                    <a:lnTo>
                      <a:pt x="1542" y="8686"/>
                    </a:lnTo>
                    <a:lnTo>
                      <a:pt x="1371" y="8133"/>
                    </a:lnTo>
                    <a:lnTo>
                      <a:pt x="1352" y="8000"/>
                    </a:lnTo>
                    <a:lnTo>
                      <a:pt x="1352" y="7867"/>
                    </a:lnTo>
                    <a:lnTo>
                      <a:pt x="1428" y="7715"/>
                    </a:lnTo>
                    <a:lnTo>
                      <a:pt x="1485" y="7676"/>
                    </a:lnTo>
                    <a:lnTo>
                      <a:pt x="1523" y="7676"/>
                    </a:lnTo>
                    <a:lnTo>
                      <a:pt x="1561" y="7657"/>
                    </a:lnTo>
                    <a:lnTo>
                      <a:pt x="1600" y="7486"/>
                    </a:lnTo>
                    <a:lnTo>
                      <a:pt x="1637" y="7429"/>
                    </a:lnTo>
                    <a:lnTo>
                      <a:pt x="1733" y="7353"/>
                    </a:lnTo>
                    <a:lnTo>
                      <a:pt x="1809" y="7315"/>
                    </a:lnTo>
                    <a:lnTo>
                      <a:pt x="1904" y="7334"/>
                    </a:lnTo>
                    <a:lnTo>
                      <a:pt x="1999" y="7410"/>
                    </a:lnTo>
                    <a:lnTo>
                      <a:pt x="2038" y="7505"/>
                    </a:lnTo>
                    <a:lnTo>
                      <a:pt x="2038" y="7619"/>
                    </a:lnTo>
                    <a:lnTo>
                      <a:pt x="1981" y="7715"/>
                    </a:lnTo>
                    <a:lnTo>
                      <a:pt x="1847" y="7867"/>
                    </a:lnTo>
                    <a:lnTo>
                      <a:pt x="1866" y="7905"/>
                    </a:lnTo>
                    <a:lnTo>
                      <a:pt x="1885" y="8038"/>
                    </a:lnTo>
                    <a:lnTo>
                      <a:pt x="1923" y="8114"/>
                    </a:lnTo>
                    <a:lnTo>
                      <a:pt x="1981" y="8153"/>
                    </a:lnTo>
                    <a:lnTo>
                      <a:pt x="2114" y="8191"/>
                    </a:lnTo>
                    <a:lnTo>
                      <a:pt x="2190" y="8324"/>
                    </a:lnTo>
                    <a:lnTo>
                      <a:pt x="2323" y="8305"/>
                    </a:lnTo>
                    <a:lnTo>
                      <a:pt x="2476" y="8248"/>
                    </a:lnTo>
                    <a:lnTo>
                      <a:pt x="2609" y="8229"/>
                    </a:lnTo>
                    <a:lnTo>
                      <a:pt x="2838" y="8248"/>
                    </a:lnTo>
                    <a:lnTo>
                      <a:pt x="2876" y="8267"/>
                    </a:lnTo>
                    <a:close/>
                    <a:moveTo>
                      <a:pt x="7143" y="7867"/>
                    </a:moveTo>
                    <a:lnTo>
                      <a:pt x="7143" y="7943"/>
                    </a:lnTo>
                    <a:lnTo>
                      <a:pt x="7104" y="8038"/>
                    </a:lnTo>
                    <a:lnTo>
                      <a:pt x="7047" y="8096"/>
                    </a:lnTo>
                    <a:lnTo>
                      <a:pt x="6971" y="8057"/>
                    </a:lnTo>
                    <a:lnTo>
                      <a:pt x="7009" y="8172"/>
                    </a:lnTo>
                    <a:lnTo>
                      <a:pt x="7086" y="8343"/>
                    </a:lnTo>
                    <a:lnTo>
                      <a:pt x="7104" y="8458"/>
                    </a:lnTo>
                    <a:lnTo>
                      <a:pt x="7047" y="8476"/>
                    </a:lnTo>
                    <a:lnTo>
                      <a:pt x="6933" y="8438"/>
                    </a:lnTo>
                    <a:lnTo>
                      <a:pt x="6819" y="8381"/>
                    </a:lnTo>
                    <a:lnTo>
                      <a:pt x="6742" y="8324"/>
                    </a:lnTo>
                    <a:lnTo>
                      <a:pt x="6723" y="8438"/>
                    </a:lnTo>
                    <a:lnTo>
                      <a:pt x="6705" y="8495"/>
                    </a:lnTo>
                    <a:lnTo>
                      <a:pt x="6609" y="8610"/>
                    </a:lnTo>
                    <a:lnTo>
                      <a:pt x="6571" y="8724"/>
                    </a:lnTo>
                    <a:lnTo>
                      <a:pt x="6647" y="8781"/>
                    </a:lnTo>
                    <a:lnTo>
                      <a:pt x="6742" y="8819"/>
                    </a:lnTo>
                    <a:lnTo>
                      <a:pt x="6800" y="8876"/>
                    </a:lnTo>
                    <a:lnTo>
                      <a:pt x="6705" y="8953"/>
                    </a:lnTo>
                    <a:lnTo>
                      <a:pt x="6247" y="9105"/>
                    </a:lnTo>
                    <a:lnTo>
                      <a:pt x="6114" y="9105"/>
                    </a:lnTo>
                    <a:lnTo>
                      <a:pt x="6324" y="8953"/>
                    </a:lnTo>
                    <a:lnTo>
                      <a:pt x="6229" y="8915"/>
                    </a:lnTo>
                    <a:lnTo>
                      <a:pt x="6190" y="8839"/>
                    </a:lnTo>
                    <a:lnTo>
                      <a:pt x="6209" y="8762"/>
                    </a:lnTo>
                    <a:lnTo>
                      <a:pt x="6229" y="8648"/>
                    </a:lnTo>
                    <a:lnTo>
                      <a:pt x="6038" y="8743"/>
                    </a:lnTo>
                    <a:lnTo>
                      <a:pt x="5980" y="8705"/>
                    </a:lnTo>
                    <a:lnTo>
                      <a:pt x="5962" y="8610"/>
                    </a:lnTo>
                    <a:lnTo>
                      <a:pt x="5962" y="8534"/>
                    </a:lnTo>
                    <a:lnTo>
                      <a:pt x="6000" y="8476"/>
                    </a:lnTo>
                    <a:lnTo>
                      <a:pt x="6152" y="8458"/>
                    </a:lnTo>
                    <a:lnTo>
                      <a:pt x="6190" y="8362"/>
                    </a:lnTo>
                    <a:lnTo>
                      <a:pt x="6209" y="8248"/>
                    </a:lnTo>
                    <a:lnTo>
                      <a:pt x="6229" y="8114"/>
                    </a:lnTo>
                    <a:lnTo>
                      <a:pt x="6152" y="8057"/>
                    </a:lnTo>
                    <a:lnTo>
                      <a:pt x="6095" y="8133"/>
                    </a:lnTo>
                    <a:lnTo>
                      <a:pt x="5866" y="8248"/>
                    </a:lnTo>
                    <a:lnTo>
                      <a:pt x="5752" y="8324"/>
                    </a:lnTo>
                    <a:lnTo>
                      <a:pt x="5695" y="8210"/>
                    </a:lnTo>
                    <a:lnTo>
                      <a:pt x="5599" y="8114"/>
                    </a:lnTo>
                    <a:lnTo>
                      <a:pt x="5523" y="8000"/>
                    </a:lnTo>
                    <a:lnTo>
                      <a:pt x="5504" y="7867"/>
                    </a:lnTo>
                    <a:lnTo>
                      <a:pt x="5543" y="7772"/>
                    </a:lnTo>
                    <a:lnTo>
                      <a:pt x="5638" y="7696"/>
                    </a:lnTo>
                    <a:lnTo>
                      <a:pt x="5733" y="7619"/>
                    </a:lnTo>
                    <a:lnTo>
                      <a:pt x="5809" y="7600"/>
                    </a:lnTo>
                    <a:lnTo>
                      <a:pt x="6038" y="7543"/>
                    </a:lnTo>
                    <a:lnTo>
                      <a:pt x="6114" y="7543"/>
                    </a:lnTo>
                    <a:lnTo>
                      <a:pt x="6209" y="7581"/>
                    </a:lnTo>
                    <a:lnTo>
                      <a:pt x="6285" y="7638"/>
                    </a:lnTo>
                    <a:lnTo>
                      <a:pt x="6381" y="7676"/>
                    </a:lnTo>
                    <a:lnTo>
                      <a:pt x="6495" y="7696"/>
                    </a:lnTo>
                    <a:lnTo>
                      <a:pt x="6495" y="7638"/>
                    </a:lnTo>
                    <a:lnTo>
                      <a:pt x="6381" y="7562"/>
                    </a:lnTo>
                    <a:lnTo>
                      <a:pt x="6305" y="7448"/>
                    </a:lnTo>
                    <a:lnTo>
                      <a:pt x="6285" y="7315"/>
                    </a:lnTo>
                    <a:lnTo>
                      <a:pt x="6266" y="7200"/>
                    </a:lnTo>
                    <a:lnTo>
                      <a:pt x="6361" y="7200"/>
                    </a:lnTo>
                    <a:lnTo>
                      <a:pt x="6800" y="6953"/>
                    </a:lnTo>
                    <a:lnTo>
                      <a:pt x="6723" y="6819"/>
                    </a:lnTo>
                    <a:lnTo>
                      <a:pt x="6762" y="6667"/>
                    </a:lnTo>
                    <a:lnTo>
                      <a:pt x="6857" y="6591"/>
                    </a:lnTo>
                    <a:lnTo>
                      <a:pt x="6971" y="6648"/>
                    </a:lnTo>
                    <a:lnTo>
                      <a:pt x="6990" y="6705"/>
                    </a:lnTo>
                    <a:lnTo>
                      <a:pt x="6990" y="6781"/>
                    </a:lnTo>
                    <a:lnTo>
                      <a:pt x="6952" y="7067"/>
                    </a:lnTo>
                    <a:lnTo>
                      <a:pt x="6952" y="7105"/>
                    </a:lnTo>
                    <a:lnTo>
                      <a:pt x="6990" y="7200"/>
                    </a:lnTo>
                    <a:lnTo>
                      <a:pt x="7028" y="7276"/>
                    </a:lnTo>
                    <a:lnTo>
                      <a:pt x="7047" y="7353"/>
                    </a:lnTo>
                    <a:lnTo>
                      <a:pt x="7047" y="7448"/>
                    </a:lnTo>
                    <a:lnTo>
                      <a:pt x="7028" y="7543"/>
                    </a:lnTo>
                    <a:lnTo>
                      <a:pt x="6933" y="7810"/>
                    </a:lnTo>
                    <a:lnTo>
                      <a:pt x="7047" y="7752"/>
                    </a:lnTo>
                    <a:lnTo>
                      <a:pt x="7123" y="7715"/>
                    </a:lnTo>
                    <a:lnTo>
                      <a:pt x="7143" y="7733"/>
                    </a:lnTo>
                    <a:lnTo>
                      <a:pt x="7143" y="7867"/>
                    </a:lnTo>
                    <a:close/>
                    <a:moveTo>
                      <a:pt x="2895" y="8038"/>
                    </a:moveTo>
                    <a:lnTo>
                      <a:pt x="2914" y="8057"/>
                    </a:lnTo>
                    <a:lnTo>
                      <a:pt x="2952" y="8114"/>
                    </a:lnTo>
                    <a:lnTo>
                      <a:pt x="2876" y="8133"/>
                    </a:lnTo>
                    <a:lnTo>
                      <a:pt x="2609" y="8057"/>
                    </a:lnTo>
                    <a:lnTo>
                      <a:pt x="2438" y="8114"/>
                    </a:lnTo>
                    <a:lnTo>
                      <a:pt x="2362" y="8096"/>
                    </a:lnTo>
                    <a:lnTo>
                      <a:pt x="2266" y="8038"/>
                    </a:lnTo>
                    <a:lnTo>
                      <a:pt x="2209" y="7924"/>
                    </a:lnTo>
                    <a:lnTo>
                      <a:pt x="2247" y="7810"/>
                    </a:lnTo>
                    <a:lnTo>
                      <a:pt x="2343" y="7696"/>
                    </a:lnTo>
                    <a:lnTo>
                      <a:pt x="2380" y="7600"/>
                    </a:lnTo>
                    <a:lnTo>
                      <a:pt x="2438" y="7524"/>
                    </a:lnTo>
                    <a:lnTo>
                      <a:pt x="2552" y="7486"/>
                    </a:lnTo>
                    <a:lnTo>
                      <a:pt x="2571" y="7581"/>
                    </a:lnTo>
                    <a:lnTo>
                      <a:pt x="2533" y="7696"/>
                    </a:lnTo>
                    <a:lnTo>
                      <a:pt x="2514" y="7791"/>
                    </a:lnTo>
                    <a:lnTo>
                      <a:pt x="2514" y="7848"/>
                    </a:lnTo>
                    <a:lnTo>
                      <a:pt x="2552" y="7886"/>
                    </a:lnTo>
                    <a:lnTo>
                      <a:pt x="2590" y="7791"/>
                    </a:lnTo>
                    <a:lnTo>
                      <a:pt x="2666" y="7676"/>
                    </a:lnTo>
                    <a:lnTo>
                      <a:pt x="2724" y="7676"/>
                    </a:lnTo>
                    <a:lnTo>
                      <a:pt x="2743" y="7715"/>
                    </a:lnTo>
                    <a:lnTo>
                      <a:pt x="2780" y="7752"/>
                    </a:lnTo>
                    <a:lnTo>
                      <a:pt x="2800" y="7772"/>
                    </a:lnTo>
                    <a:lnTo>
                      <a:pt x="2819" y="7867"/>
                    </a:lnTo>
                    <a:lnTo>
                      <a:pt x="2856" y="7981"/>
                    </a:lnTo>
                    <a:lnTo>
                      <a:pt x="2895" y="8038"/>
                    </a:lnTo>
                    <a:close/>
                    <a:moveTo>
                      <a:pt x="7733" y="6686"/>
                    </a:moveTo>
                    <a:lnTo>
                      <a:pt x="7714" y="6838"/>
                    </a:lnTo>
                    <a:lnTo>
                      <a:pt x="7676" y="6895"/>
                    </a:lnTo>
                    <a:lnTo>
                      <a:pt x="7638" y="6914"/>
                    </a:lnTo>
                    <a:lnTo>
                      <a:pt x="7619" y="6876"/>
                    </a:lnTo>
                    <a:lnTo>
                      <a:pt x="7580" y="6743"/>
                    </a:lnTo>
                    <a:lnTo>
                      <a:pt x="7543" y="6686"/>
                    </a:lnTo>
                    <a:lnTo>
                      <a:pt x="7524" y="6648"/>
                    </a:lnTo>
                    <a:lnTo>
                      <a:pt x="7524" y="6591"/>
                    </a:lnTo>
                    <a:lnTo>
                      <a:pt x="7504" y="6533"/>
                    </a:lnTo>
                    <a:lnTo>
                      <a:pt x="7485" y="6477"/>
                    </a:lnTo>
                    <a:lnTo>
                      <a:pt x="7485" y="6419"/>
                    </a:lnTo>
                    <a:lnTo>
                      <a:pt x="7562" y="6381"/>
                    </a:lnTo>
                    <a:lnTo>
                      <a:pt x="7638" y="6381"/>
                    </a:lnTo>
                    <a:lnTo>
                      <a:pt x="7695" y="6400"/>
                    </a:lnTo>
                    <a:lnTo>
                      <a:pt x="7733" y="6495"/>
                    </a:lnTo>
                    <a:lnTo>
                      <a:pt x="7733" y="6686"/>
                    </a:lnTo>
                    <a:close/>
                    <a:moveTo>
                      <a:pt x="4285" y="9619"/>
                    </a:moveTo>
                    <a:lnTo>
                      <a:pt x="4304" y="9638"/>
                    </a:lnTo>
                    <a:lnTo>
                      <a:pt x="4285" y="9677"/>
                    </a:lnTo>
                    <a:lnTo>
                      <a:pt x="4228" y="9753"/>
                    </a:lnTo>
                    <a:lnTo>
                      <a:pt x="4209" y="9772"/>
                    </a:lnTo>
                    <a:lnTo>
                      <a:pt x="4171" y="9772"/>
                    </a:lnTo>
                    <a:lnTo>
                      <a:pt x="4114" y="9753"/>
                    </a:lnTo>
                    <a:lnTo>
                      <a:pt x="4057" y="9772"/>
                    </a:lnTo>
                    <a:lnTo>
                      <a:pt x="3980" y="9791"/>
                    </a:lnTo>
                    <a:lnTo>
                      <a:pt x="3962" y="9829"/>
                    </a:lnTo>
                    <a:lnTo>
                      <a:pt x="3923" y="9829"/>
                    </a:lnTo>
                    <a:lnTo>
                      <a:pt x="3904" y="9810"/>
                    </a:lnTo>
                    <a:lnTo>
                      <a:pt x="3943" y="9753"/>
                    </a:lnTo>
                    <a:lnTo>
                      <a:pt x="3923" y="9714"/>
                    </a:lnTo>
                    <a:lnTo>
                      <a:pt x="3904" y="9696"/>
                    </a:lnTo>
                    <a:lnTo>
                      <a:pt x="3885" y="9696"/>
                    </a:lnTo>
                    <a:lnTo>
                      <a:pt x="3847" y="9657"/>
                    </a:lnTo>
                    <a:lnTo>
                      <a:pt x="3847" y="9619"/>
                    </a:lnTo>
                    <a:lnTo>
                      <a:pt x="3867" y="9600"/>
                    </a:lnTo>
                    <a:lnTo>
                      <a:pt x="3867" y="9543"/>
                    </a:lnTo>
                    <a:lnTo>
                      <a:pt x="3904" y="9524"/>
                    </a:lnTo>
                    <a:lnTo>
                      <a:pt x="3943" y="9524"/>
                    </a:lnTo>
                    <a:lnTo>
                      <a:pt x="4133" y="9619"/>
                    </a:lnTo>
                    <a:lnTo>
                      <a:pt x="4133" y="9677"/>
                    </a:lnTo>
                    <a:lnTo>
                      <a:pt x="4171" y="9677"/>
                    </a:lnTo>
                    <a:lnTo>
                      <a:pt x="4285" y="9619"/>
                    </a:lnTo>
                    <a:close/>
                    <a:moveTo>
                      <a:pt x="4857" y="8229"/>
                    </a:moveTo>
                    <a:lnTo>
                      <a:pt x="4914" y="8210"/>
                    </a:lnTo>
                    <a:lnTo>
                      <a:pt x="5009" y="8191"/>
                    </a:lnTo>
                    <a:lnTo>
                      <a:pt x="5123" y="8172"/>
                    </a:lnTo>
                    <a:lnTo>
                      <a:pt x="5181" y="8229"/>
                    </a:lnTo>
                    <a:lnTo>
                      <a:pt x="5200" y="8343"/>
                    </a:lnTo>
                    <a:lnTo>
                      <a:pt x="5181" y="8400"/>
                    </a:lnTo>
                    <a:lnTo>
                      <a:pt x="5200" y="8438"/>
                    </a:lnTo>
                    <a:lnTo>
                      <a:pt x="5162" y="8476"/>
                    </a:lnTo>
                    <a:lnTo>
                      <a:pt x="5105" y="8458"/>
                    </a:lnTo>
                    <a:lnTo>
                      <a:pt x="5086" y="8476"/>
                    </a:lnTo>
                    <a:lnTo>
                      <a:pt x="5086" y="8495"/>
                    </a:lnTo>
                    <a:lnTo>
                      <a:pt x="5142" y="8495"/>
                    </a:lnTo>
                    <a:lnTo>
                      <a:pt x="5181" y="8534"/>
                    </a:lnTo>
                    <a:lnTo>
                      <a:pt x="5162" y="8590"/>
                    </a:lnTo>
                    <a:lnTo>
                      <a:pt x="5105" y="8667"/>
                    </a:lnTo>
                    <a:lnTo>
                      <a:pt x="4990" y="8667"/>
                    </a:lnTo>
                    <a:lnTo>
                      <a:pt x="4952" y="8610"/>
                    </a:lnTo>
                    <a:lnTo>
                      <a:pt x="4914" y="8553"/>
                    </a:lnTo>
                    <a:lnTo>
                      <a:pt x="4876" y="8553"/>
                    </a:lnTo>
                    <a:lnTo>
                      <a:pt x="4876" y="8495"/>
                    </a:lnTo>
                    <a:lnTo>
                      <a:pt x="4857" y="8458"/>
                    </a:lnTo>
                    <a:lnTo>
                      <a:pt x="4781" y="8438"/>
                    </a:lnTo>
                    <a:lnTo>
                      <a:pt x="4761" y="8419"/>
                    </a:lnTo>
                    <a:lnTo>
                      <a:pt x="4819" y="8362"/>
                    </a:lnTo>
                    <a:lnTo>
                      <a:pt x="4819" y="8305"/>
                    </a:lnTo>
                    <a:lnTo>
                      <a:pt x="4761" y="8267"/>
                    </a:lnTo>
                    <a:lnTo>
                      <a:pt x="4647" y="8210"/>
                    </a:lnTo>
                    <a:lnTo>
                      <a:pt x="4571" y="8248"/>
                    </a:lnTo>
                    <a:lnTo>
                      <a:pt x="4533" y="8248"/>
                    </a:lnTo>
                    <a:lnTo>
                      <a:pt x="4514" y="8191"/>
                    </a:lnTo>
                    <a:lnTo>
                      <a:pt x="4571" y="8133"/>
                    </a:lnTo>
                    <a:lnTo>
                      <a:pt x="4647" y="8114"/>
                    </a:lnTo>
                    <a:lnTo>
                      <a:pt x="4742" y="8153"/>
                    </a:lnTo>
                    <a:lnTo>
                      <a:pt x="4819" y="8210"/>
                    </a:lnTo>
                    <a:lnTo>
                      <a:pt x="4857" y="8229"/>
                    </a:lnTo>
                    <a:close/>
                    <a:moveTo>
                      <a:pt x="3943" y="8114"/>
                    </a:moveTo>
                    <a:lnTo>
                      <a:pt x="4038" y="8210"/>
                    </a:lnTo>
                    <a:lnTo>
                      <a:pt x="4076" y="8267"/>
                    </a:lnTo>
                    <a:lnTo>
                      <a:pt x="4057" y="8324"/>
                    </a:lnTo>
                    <a:lnTo>
                      <a:pt x="3980" y="8324"/>
                    </a:lnTo>
                    <a:lnTo>
                      <a:pt x="3943" y="8324"/>
                    </a:lnTo>
                    <a:lnTo>
                      <a:pt x="3962" y="8381"/>
                    </a:lnTo>
                    <a:lnTo>
                      <a:pt x="3943" y="8400"/>
                    </a:lnTo>
                    <a:lnTo>
                      <a:pt x="3867" y="8400"/>
                    </a:lnTo>
                    <a:lnTo>
                      <a:pt x="3828" y="8381"/>
                    </a:lnTo>
                    <a:lnTo>
                      <a:pt x="3771" y="8324"/>
                    </a:lnTo>
                    <a:lnTo>
                      <a:pt x="3733" y="8267"/>
                    </a:lnTo>
                    <a:lnTo>
                      <a:pt x="3733" y="8229"/>
                    </a:lnTo>
                    <a:lnTo>
                      <a:pt x="3771" y="8153"/>
                    </a:lnTo>
                    <a:lnTo>
                      <a:pt x="3867" y="8096"/>
                    </a:lnTo>
                    <a:lnTo>
                      <a:pt x="3943" y="8114"/>
                    </a:lnTo>
                    <a:close/>
                  </a:path>
                </a:pathLst>
              </a:custGeom>
              <a:solidFill>
                <a:srgbClr val="9E9E9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396" name="Freeform 35">
                <a:extLst>
                  <a:ext uri="{FF2B5EF4-FFF2-40B4-BE49-F238E27FC236}">
                    <a16:creationId xmlns:a16="http://schemas.microsoft.com/office/drawing/2014/main" id="{6B6813F8-1DC9-AE47-AB14-DABE08677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6838" y="10121900"/>
                <a:ext cx="561975" cy="631825"/>
              </a:xfrm>
              <a:custGeom>
                <a:avLst/>
                <a:gdLst>
                  <a:gd name="T0" fmla="*/ 2147483646 w 1563"/>
                  <a:gd name="T1" fmla="*/ 2147483646 h 1753"/>
                  <a:gd name="T2" fmla="*/ 2147483646 w 1563"/>
                  <a:gd name="T3" fmla="*/ 2147483646 h 1753"/>
                  <a:gd name="T4" fmla="*/ 2147483646 w 1563"/>
                  <a:gd name="T5" fmla="*/ 2147483646 h 1753"/>
                  <a:gd name="T6" fmla="*/ 2147483646 w 1563"/>
                  <a:gd name="T7" fmla="*/ 2147483646 h 1753"/>
                  <a:gd name="T8" fmla="*/ 2147483646 w 1563"/>
                  <a:gd name="T9" fmla="*/ 2147483646 h 1753"/>
                  <a:gd name="T10" fmla="*/ 2147483646 w 1563"/>
                  <a:gd name="T11" fmla="*/ 2147483646 h 1753"/>
                  <a:gd name="T12" fmla="*/ 2147483646 w 1563"/>
                  <a:gd name="T13" fmla="*/ 2147483646 h 1753"/>
                  <a:gd name="T14" fmla="*/ 2147483646 w 1563"/>
                  <a:gd name="T15" fmla="*/ 2147483646 h 1753"/>
                  <a:gd name="T16" fmla="*/ 2147483646 w 1563"/>
                  <a:gd name="T17" fmla="*/ 2147483646 h 1753"/>
                  <a:gd name="T18" fmla="*/ 2147483646 w 1563"/>
                  <a:gd name="T19" fmla="*/ 2147483646 h 1753"/>
                  <a:gd name="T20" fmla="*/ 2147483646 w 1563"/>
                  <a:gd name="T21" fmla="*/ 2147483646 h 1753"/>
                  <a:gd name="T22" fmla="*/ 2147483646 w 1563"/>
                  <a:gd name="T23" fmla="*/ 2147483646 h 1753"/>
                  <a:gd name="T24" fmla="*/ 2147483646 w 1563"/>
                  <a:gd name="T25" fmla="*/ 2147483646 h 1753"/>
                  <a:gd name="T26" fmla="*/ 2147483646 w 1563"/>
                  <a:gd name="T27" fmla="*/ 2147483646 h 1753"/>
                  <a:gd name="T28" fmla="*/ 2147483646 w 1563"/>
                  <a:gd name="T29" fmla="*/ 2147483646 h 1753"/>
                  <a:gd name="T30" fmla="*/ 2147483646 w 1563"/>
                  <a:gd name="T31" fmla="*/ 2147483646 h 1753"/>
                  <a:gd name="T32" fmla="*/ 2147483646 w 1563"/>
                  <a:gd name="T33" fmla="*/ 2147483646 h 1753"/>
                  <a:gd name="T34" fmla="*/ 2147483646 w 1563"/>
                  <a:gd name="T35" fmla="*/ 2147483646 h 1753"/>
                  <a:gd name="T36" fmla="*/ 2147483646 w 1563"/>
                  <a:gd name="T37" fmla="*/ 2147483646 h 1753"/>
                  <a:gd name="T38" fmla="*/ 2147483646 w 1563"/>
                  <a:gd name="T39" fmla="*/ 2147483646 h 1753"/>
                  <a:gd name="T40" fmla="*/ 2147483646 w 1563"/>
                  <a:gd name="T41" fmla="*/ 2147483646 h 1753"/>
                  <a:gd name="T42" fmla="*/ 2147483646 w 1563"/>
                  <a:gd name="T43" fmla="*/ 2147483646 h 1753"/>
                  <a:gd name="T44" fmla="*/ 2147483646 w 1563"/>
                  <a:gd name="T45" fmla="*/ 2147483646 h 1753"/>
                  <a:gd name="T46" fmla="*/ 2147483646 w 1563"/>
                  <a:gd name="T47" fmla="*/ 2147483646 h 1753"/>
                  <a:gd name="T48" fmla="*/ 2147483646 w 1563"/>
                  <a:gd name="T49" fmla="*/ 2147483646 h 1753"/>
                  <a:gd name="T50" fmla="*/ 2147483646 w 1563"/>
                  <a:gd name="T51" fmla="*/ 2147483646 h 1753"/>
                  <a:gd name="T52" fmla="*/ 2147483646 w 1563"/>
                  <a:gd name="T53" fmla="*/ 2147483646 h 1753"/>
                  <a:gd name="T54" fmla="*/ 2147483646 w 1563"/>
                  <a:gd name="T55" fmla="*/ 2147483646 h 1753"/>
                  <a:gd name="T56" fmla="*/ 2147483646 w 1563"/>
                  <a:gd name="T57" fmla="*/ 2147483646 h 1753"/>
                  <a:gd name="T58" fmla="*/ 2147483646 w 1563"/>
                  <a:gd name="T59" fmla="*/ 2147483646 h 1753"/>
                  <a:gd name="T60" fmla="*/ 0 w 1563"/>
                  <a:gd name="T61" fmla="*/ 2147483646 h 1753"/>
                  <a:gd name="T62" fmla="*/ 2147483646 w 1563"/>
                  <a:gd name="T63" fmla="*/ 2147483646 h 1753"/>
                  <a:gd name="T64" fmla="*/ 2147483646 w 1563"/>
                  <a:gd name="T65" fmla="*/ 2147483646 h 1753"/>
                  <a:gd name="T66" fmla="*/ 2147483646 w 1563"/>
                  <a:gd name="T67" fmla="*/ 2147483646 h 1753"/>
                  <a:gd name="T68" fmla="*/ 2147483646 w 1563"/>
                  <a:gd name="T69" fmla="*/ 2147483646 h 1753"/>
                  <a:gd name="T70" fmla="*/ 2147483646 w 1563"/>
                  <a:gd name="T71" fmla="*/ 2147483646 h 1753"/>
                  <a:gd name="T72" fmla="*/ 2147483646 w 1563"/>
                  <a:gd name="T73" fmla="*/ 2147483646 h 1753"/>
                  <a:gd name="T74" fmla="*/ 2147483646 w 1563"/>
                  <a:gd name="T75" fmla="*/ 2147483646 h 1753"/>
                  <a:gd name="T76" fmla="*/ 2147483646 w 1563"/>
                  <a:gd name="T77" fmla="*/ 2147483646 h 1753"/>
                  <a:gd name="T78" fmla="*/ 2147483646 w 1563"/>
                  <a:gd name="T79" fmla="*/ 2147483646 h 1753"/>
                  <a:gd name="T80" fmla="*/ 2147483646 w 1563"/>
                  <a:gd name="T81" fmla="*/ 0 h 1753"/>
                  <a:gd name="T82" fmla="*/ 2147483646 w 1563"/>
                  <a:gd name="T83" fmla="*/ 0 h 1753"/>
                  <a:gd name="T84" fmla="*/ 2147483646 w 1563"/>
                  <a:gd name="T85" fmla="*/ 2147483646 h 1753"/>
                  <a:gd name="T86" fmla="*/ 2147483646 w 1563"/>
                  <a:gd name="T87" fmla="*/ 2147483646 h 1753"/>
                  <a:gd name="T88" fmla="*/ 2147483646 w 1563"/>
                  <a:gd name="T89" fmla="*/ 2147483646 h 1753"/>
                  <a:gd name="T90" fmla="*/ 2147483646 w 1563"/>
                  <a:gd name="T91" fmla="*/ 2147483646 h 1753"/>
                  <a:gd name="T92" fmla="*/ 2147483646 w 1563"/>
                  <a:gd name="T93" fmla="*/ 2147483646 h 1753"/>
                  <a:gd name="T94" fmla="*/ 2147483646 w 1563"/>
                  <a:gd name="T95" fmla="*/ 2147483646 h 1753"/>
                  <a:gd name="T96" fmla="*/ 2147483646 w 1563"/>
                  <a:gd name="T97" fmla="*/ 2147483646 h 175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563" h="1753">
                    <a:moveTo>
                      <a:pt x="1562" y="838"/>
                    </a:moveTo>
                    <a:lnTo>
                      <a:pt x="1523" y="895"/>
                    </a:lnTo>
                    <a:lnTo>
                      <a:pt x="1428" y="895"/>
                    </a:lnTo>
                    <a:lnTo>
                      <a:pt x="1352" y="895"/>
                    </a:lnTo>
                    <a:lnTo>
                      <a:pt x="1276" y="895"/>
                    </a:lnTo>
                    <a:lnTo>
                      <a:pt x="1200" y="895"/>
                    </a:lnTo>
                    <a:lnTo>
                      <a:pt x="1143" y="933"/>
                    </a:lnTo>
                    <a:lnTo>
                      <a:pt x="1066" y="933"/>
                    </a:lnTo>
                    <a:lnTo>
                      <a:pt x="1047" y="1048"/>
                    </a:lnTo>
                    <a:lnTo>
                      <a:pt x="1105" y="1124"/>
                    </a:lnTo>
                    <a:lnTo>
                      <a:pt x="1124" y="1219"/>
                    </a:lnTo>
                    <a:lnTo>
                      <a:pt x="1086" y="1314"/>
                    </a:lnTo>
                    <a:lnTo>
                      <a:pt x="933" y="1371"/>
                    </a:lnTo>
                    <a:lnTo>
                      <a:pt x="819" y="1276"/>
                    </a:lnTo>
                    <a:lnTo>
                      <a:pt x="762" y="1219"/>
                    </a:lnTo>
                    <a:lnTo>
                      <a:pt x="705" y="1162"/>
                    </a:lnTo>
                    <a:lnTo>
                      <a:pt x="533" y="1334"/>
                    </a:lnTo>
                    <a:lnTo>
                      <a:pt x="476" y="1486"/>
                    </a:lnTo>
                    <a:lnTo>
                      <a:pt x="438" y="1638"/>
                    </a:lnTo>
                    <a:lnTo>
                      <a:pt x="400" y="1657"/>
                    </a:lnTo>
                    <a:lnTo>
                      <a:pt x="362" y="1581"/>
                    </a:lnTo>
                    <a:lnTo>
                      <a:pt x="285" y="1505"/>
                    </a:lnTo>
                    <a:lnTo>
                      <a:pt x="285" y="1581"/>
                    </a:lnTo>
                    <a:lnTo>
                      <a:pt x="304" y="1733"/>
                    </a:lnTo>
                    <a:lnTo>
                      <a:pt x="267" y="1733"/>
                    </a:lnTo>
                    <a:lnTo>
                      <a:pt x="248" y="1676"/>
                    </a:lnTo>
                    <a:lnTo>
                      <a:pt x="209" y="1676"/>
                    </a:lnTo>
                    <a:lnTo>
                      <a:pt x="152" y="1715"/>
                    </a:lnTo>
                    <a:lnTo>
                      <a:pt x="95" y="1752"/>
                    </a:lnTo>
                    <a:lnTo>
                      <a:pt x="38" y="1695"/>
                    </a:lnTo>
                    <a:lnTo>
                      <a:pt x="0" y="1524"/>
                    </a:lnTo>
                    <a:lnTo>
                      <a:pt x="19" y="1371"/>
                    </a:lnTo>
                    <a:lnTo>
                      <a:pt x="57" y="1181"/>
                    </a:lnTo>
                    <a:lnTo>
                      <a:pt x="76" y="1067"/>
                    </a:lnTo>
                    <a:lnTo>
                      <a:pt x="133" y="972"/>
                    </a:lnTo>
                    <a:lnTo>
                      <a:pt x="228" y="857"/>
                    </a:lnTo>
                    <a:lnTo>
                      <a:pt x="304" y="705"/>
                    </a:lnTo>
                    <a:lnTo>
                      <a:pt x="381" y="267"/>
                    </a:lnTo>
                    <a:lnTo>
                      <a:pt x="457" y="152"/>
                    </a:lnTo>
                    <a:lnTo>
                      <a:pt x="590" y="57"/>
                    </a:lnTo>
                    <a:lnTo>
                      <a:pt x="724" y="0"/>
                    </a:lnTo>
                    <a:lnTo>
                      <a:pt x="895" y="0"/>
                    </a:lnTo>
                    <a:lnTo>
                      <a:pt x="1010" y="95"/>
                    </a:lnTo>
                    <a:lnTo>
                      <a:pt x="1047" y="247"/>
                    </a:lnTo>
                    <a:lnTo>
                      <a:pt x="1162" y="419"/>
                    </a:lnTo>
                    <a:lnTo>
                      <a:pt x="1314" y="533"/>
                    </a:lnTo>
                    <a:lnTo>
                      <a:pt x="1428" y="667"/>
                    </a:lnTo>
                    <a:lnTo>
                      <a:pt x="1543" y="800"/>
                    </a:lnTo>
                    <a:lnTo>
                      <a:pt x="1562" y="83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397" name="Freeform 36">
                <a:extLst>
                  <a:ext uri="{FF2B5EF4-FFF2-40B4-BE49-F238E27FC236}">
                    <a16:creationId xmlns:a16="http://schemas.microsoft.com/office/drawing/2014/main" id="{4260F19B-2246-7949-A24B-C7C1721BD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09388" y="8977313"/>
                <a:ext cx="1084262" cy="1022350"/>
              </a:xfrm>
              <a:custGeom>
                <a:avLst/>
                <a:gdLst>
                  <a:gd name="T0" fmla="*/ 2147483646 w 3011"/>
                  <a:gd name="T1" fmla="*/ 2147483646 h 2839"/>
                  <a:gd name="T2" fmla="*/ 2147483646 w 3011"/>
                  <a:gd name="T3" fmla="*/ 2147483646 h 2839"/>
                  <a:gd name="T4" fmla="*/ 2147483646 w 3011"/>
                  <a:gd name="T5" fmla="*/ 2147483646 h 2839"/>
                  <a:gd name="T6" fmla="*/ 2147483646 w 3011"/>
                  <a:gd name="T7" fmla="*/ 2147483646 h 2839"/>
                  <a:gd name="T8" fmla="*/ 2147483646 w 3011"/>
                  <a:gd name="T9" fmla="*/ 2147483646 h 2839"/>
                  <a:gd name="T10" fmla="*/ 2147483646 w 3011"/>
                  <a:gd name="T11" fmla="*/ 2147483646 h 2839"/>
                  <a:gd name="T12" fmla="*/ 2147483646 w 3011"/>
                  <a:gd name="T13" fmla="*/ 2147483646 h 2839"/>
                  <a:gd name="T14" fmla="*/ 2147483646 w 3011"/>
                  <a:gd name="T15" fmla="*/ 2147483646 h 2839"/>
                  <a:gd name="T16" fmla="*/ 2147483646 w 3011"/>
                  <a:gd name="T17" fmla="*/ 2147483646 h 2839"/>
                  <a:gd name="T18" fmla="*/ 2147483646 w 3011"/>
                  <a:gd name="T19" fmla="*/ 2147483646 h 2839"/>
                  <a:gd name="T20" fmla="*/ 2147483646 w 3011"/>
                  <a:gd name="T21" fmla="*/ 2147483646 h 2839"/>
                  <a:gd name="T22" fmla="*/ 2147483646 w 3011"/>
                  <a:gd name="T23" fmla="*/ 2147483646 h 2839"/>
                  <a:gd name="T24" fmla="*/ 2147483646 w 3011"/>
                  <a:gd name="T25" fmla="*/ 2147483646 h 2839"/>
                  <a:gd name="T26" fmla="*/ 2147483646 w 3011"/>
                  <a:gd name="T27" fmla="*/ 2147483646 h 2839"/>
                  <a:gd name="T28" fmla="*/ 2147483646 w 3011"/>
                  <a:gd name="T29" fmla="*/ 2147483646 h 2839"/>
                  <a:gd name="T30" fmla="*/ 2147483646 w 3011"/>
                  <a:gd name="T31" fmla="*/ 2147483646 h 2839"/>
                  <a:gd name="T32" fmla="*/ 2147483646 w 3011"/>
                  <a:gd name="T33" fmla="*/ 2147483646 h 2839"/>
                  <a:gd name="T34" fmla="*/ 2147483646 w 3011"/>
                  <a:gd name="T35" fmla="*/ 2147483646 h 2839"/>
                  <a:gd name="T36" fmla="*/ 2147483646 w 3011"/>
                  <a:gd name="T37" fmla="*/ 2147483646 h 2839"/>
                  <a:gd name="T38" fmla="*/ 2147483646 w 3011"/>
                  <a:gd name="T39" fmla="*/ 2147483646 h 2839"/>
                  <a:gd name="T40" fmla="*/ 2147483646 w 3011"/>
                  <a:gd name="T41" fmla="*/ 2147483646 h 2839"/>
                  <a:gd name="T42" fmla="*/ 2147483646 w 3011"/>
                  <a:gd name="T43" fmla="*/ 2147483646 h 2839"/>
                  <a:gd name="T44" fmla="*/ 2147483646 w 3011"/>
                  <a:gd name="T45" fmla="*/ 2147483646 h 2839"/>
                  <a:gd name="T46" fmla="*/ 2147483646 w 3011"/>
                  <a:gd name="T47" fmla="*/ 2147483646 h 2839"/>
                  <a:gd name="T48" fmla="*/ 2147483646 w 3011"/>
                  <a:gd name="T49" fmla="*/ 2147483646 h 2839"/>
                  <a:gd name="T50" fmla="*/ 2147483646 w 3011"/>
                  <a:gd name="T51" fmla="*/ 2147483646 h 2839"/>
                  <a:gd name="T52" fmla="*/ 2147483646 w 3011"/>
                  <a:gd name="T53" fmla="*/ 2147483646 h 2839"/>
                  <a:gd name="T54" fmla="*/ 2147483646 w 3011"/>
                  <a:gd name="T55" fmla="*/ 0 h 2839"/>
                  <a:gd name="T56" fmla="*/ 2147483646 w 3011"/>
                  <a:gd name="T57" fmla="*/ 2147483646 h 2839"/>
                  <a:gd name="T58" fmla="*/ 2147483646 w 3011"/>
                  <a:gd name="T59" fmla="*/ 2147483646 h 2839"/>
                  <a:gd name="T60" fmla="*/ 2147483646 w 3011"/>
                  <a:gd name="T61" fmla="*/ 2147483646 h 2839"/>
                  <a:gd name="T62" fmla="*/ 2147483646 w 3011"/>
                  <a:gd name="T63" fmla="*/ 2147483646 h 2839"/>
                  <a:gd name="T64" fmla="*/ 2147483646 w 3011"/>
                  <a:gd name="T65" fmla="*/ 2147483646 h 283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3011" h="2839">
                    <a:moveTo>
                      <a:pt x="2972" y="572"/>
                    </a:moveTo>
                    <a:lnTo>
                      <a:pt x="2972" y="572"/>
                    </a:lnTo>
                    <a:lnTo>
                      <a:pt x="3010" y="648"/>
                    </a:lnTo>
                    <a:lnTo>
                      <a:pt x="2991" y="819"/>
                    </a:lnTo>
                    <a:lnTo>
                      <a:pt x="2972" y="1010"/>
                    </a:lnTo>
                    <a:lnTo>
                      <a:pt x="2934" y="1315"/>
                    </a:lnTo>
                    <a:lnTo>
                      <a:pt x="2877" y="1447"/>
                    </a:lnTo>
                    <a:lnTo>
                      <a:pt x="2763" y="1581"/>
                    </a:lnTo>
                    <a:lnTo>
                      <a:pt x="2667" y="1638"/>
                    </a:lnTo>
                    <a:lnTo>
                      <a:pt x="2629" y="1505"/>
                    </a:lnTo>
                    <a:lnTo>
                      <a:pt x="2591" y="1315"/>
                    </a:lnTo>
                    <a:lnTo>
                      <a:pt x="2515" y="1181"/>
                    </a:lnTo>
                    <a:lnTo>
                      <a:pt x="2419" y="1162"/>
                    </a:lnTo>
                    <a:lnTo>
                      <a:pt x="2382" y="1315"/>
                    </a:lnTo>
                    <a:lnTo>
                      <a:pt x="2458" y="1333"/>
                    </a:lnTo>
                    <a:lnTo>
                      <a:pt x="2515" y="1410"/>
                    </a:lnTo>
                    <a:lnTo>
                      <a:pt x="2534" y="1505"/>
                    </a:lnTo>
                    <a:lnTo>
                      <a:pt x="2534" y="1600"/>
                    </a:lnTo>
                    <a:lnTo>
                      <a:pt x="2515" y="1714"/>
                    </a:lnTo>
                    <a:lnTo>
                      <a:pt x="2458" y="1733"/>
                    </a:lnTo>
                    <a:lnTo>
                      <a:pt x="2382" y="1733"/>
                    </a:lnTo>
                    <a:lnTo>
                      <a:pt x="2324" y="1791"/>
                    </a:lnTo>
                    <a:lnTo>
                      <a:pt x="2343" y="1848"/>
                    </a:lnTo>
                    <a:lnTo>
                      <a:pt x="2343" y="1981"/>
                    </a:lnTo>
                    <a:lnTo>
                      <a:pt x="2362" y="2133"/>
                    </a:lnTo>
                    <a:lnTo>
                      <a:pt x="2305" y="2229"/>
                    </a:lnTo>
                    <a:lnTo>
                      <a:pt x="2267" y="2324"/>
                    </a:lnTo>
                    <a:lnTo>
                      <a:pt x="2305" y="2400"/>
                    </a:lnTo>
                    <a:lnTo>
                      <a:pt x="2362" y="2438"/>
                    </a:lnTo>
                    <a:lnTo>
                      <a:pt x="2343" y="2553"/>
                    </a:lnTo>
                    <a:lnTo>
                      <a:pt x="2210" y="2590"/>
                    </a:lnTo>
                    <a:lnTo>
                      <a:pt x="2096" y="2667"/>
                    </a:lnTo>
                    <a:lnTo>
                      <a:pt x="1925" y="2838"/>
                    </a:lnTo>
                    <a:lnTo>
                      <a:pt x="1772" y="2838"/>
                    </a:lnTo>
                    <a:lnTo>
                      <a:pt x="1753" y="2819"/>
                    </a:lnTo>
                    <a:lnTo>
                      <a:pt x="1562" y="2762"/>
                    </a:lnTo>
                    <a:lnTo>
                      <a:pt x="1429" y="2629"/>
                    </a:lnTo>
                    <a:lnTo>
                      <a:pt x="1391" y="2400"/>
                    </a:lnTo>
                    <a:lnTo>
                      <a:pt x="1239" y="2286"/>
                    </a:lnTo>
                    <a:lnTo>
                      <a:pt x="915" y="2114"/>
                    </a:lnTo>
                    <a:lnTo>
                      <a:pt x="648" y="1810"/>
                    </a:lnTo>
                    <a:lnTo>
                      <a:pt x="477" y="1676"/>
                    </a:lnTo>
                    <a:lnTo>
                      <a:pt x="96" y="1619"/>
                    </a:lnTo>
                    <a:lnTo>
                      <a:pt x="0" y="1429"/>
                    </a:lnTo>
                    <a:lnTo>
                      <a:pt x="153" y="1105"/>
                    </a:lnTo>
                    <a:lnTo>
                      <a:pt x="134" y="800"/>
                    </a:lnTo>
                    <a:lnTo>
                      <a:pt x="286" y="686"/>
                    </a:lnTo>
                    <a:lnTo>
                      <a:pt x="438" y="590"/>
                    </a:lnTo>
                    <a:lnTo>
                      <a:pt x="534" y="590"/>
                    </a:lnTo>
                    <a:lnTo>
                      <a:pt x="572" y="514"/>
                    </a:lnTo>
                    <a:lnTo>
                      <a:pt x="515" y="400"/>
                    </a:lnTo>
                    <a:lnTo>
                      <a:pt x="496" y="305"/>
                    </a:lnTo>
                    <a:lnTo>
                      <a:pt x="705" y="133"/>
                    </a:lnTo>
                    <a:lnTo>
                      <a:pt x="972" y="38"/>
                    </a:lnTo>
                    <a:lnTo>
                      <a:pt x="1181" y="0"/>
                    </a:lnTo>
                    <a:lnTo>
                      <a:pt x="1391" y="57"/>
                    </a:lnTo>
                    <a:lnTo>
                      <a:pt x="1620" y="152"/>
                    </a:lnTo>
                    <a:lnTo>
                      <a:pt x="1676" y="248"/>
                    </a:lnTo>
                    <a:lnTo>
                      <a:pt x="1676" y="362"/>
                    </a:lnTo>
                    <a:lnTo>
                      <a:pt x="1696" y="457"/>
                    </a:lnTo>
                    <a:lnTo>
                      <a:pt x="1772" y="514"/>
                    </a:lnTo>
                    <a:lnTo>
                      <a:pt x="1886" y="553"/>
                    </a:lnTo>
                    <a:lnTo>
                      <a:pt x="2458" y="438"/>
                    </a:lnTo>
                    <a:lnTo>
                      <a:pt x="2953" y="572"/>
                    </a:lnTo>
                    <a:lnTo>
                      <a:pt x="2972" y="572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398" name="Freeform 37">
                <a:extLst>
                  <a:ext uri="{FF2B5EF4-FFF2-40B4-BE49-F238E27FC236}">
                    <a16:creationId xmlns:a16="http://schemas.microsoft.com/office/drawing/2014/main" id="{150D24AD-A939-B14E-9369-6F751EE91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93175" y="3724275"/>
                <a:ext cx="7091363" cy="5678488"/>
              </a:xfrm>
              <a:custGeom>
                <a:avLst/>
                <a:gdLst>
                  <a:gd name="T0" fmla="*/ 2147483646 w 19697"/>
                  <a:gd name="T1" fmla="*/ 2147483646 h 15772"/>
                  <a:gd name="T2" fmla="*/ 2147483646 w 19697"/>
                  <a:gd name="T3" fmla="*/ 2147483646 h 15772"/>
                  <a:gd name="T4" fmla="*/ 2147483646 w 19697"/>
                  <a:gd name="T5" fmla="*/ 2147483646 h 15772"/>
                  <a:gd name="T6" fmla="*/ 2147483646 w 19697"/>
                  <a:gd name="T7" fmla="*/ 2147483646 h 15772"/>
                  <a:gd name="T8" fmla="*/ 2147483646 w 19697"/>
                  <a:gd name="T9" fmla="*/ 2147483646 h 15772"/>
                  <a:gd name="T10" fmla="*/ 2147483646 w 19697"/>
                  <a:gd name="T11" fmla="*/ 2147483646 h 15772"/>
                  <a:gd name="T12" fmla="*/ 2147483646 w 19697"/>
                  <a:gd name="T13" fmla="*/ 2147483646 h 15772"/>
                  <a:gd name="T14" fmla="*/ 2147483646 w 19697"/>
                  <a:gd name="T15" fmla="*/ 2147483646 h 15772"/>
                  <a:gd name="T16" fmla="*/ 2147483646 w 19697"/>
                  <a:gd name="T17" fmla="*/ 2147483646 h 15772"/>
                  <a:gd name="T18" fmla="*/ 2147483646 w 19697"/>
                  <a:gd name="T19" fmla="*/ 2147483646 h 15772"/>
                  <a:gd name="T20" fmla="*/ 2147483646 w 19697"/>
                  <a:gd name="T21" fmla="*/ 2147483646 h 15772"/>
                  <a:gd name="T22" fmla="*/ 2147483646 w 19697"/>
                  <a:gd name="T23" fmla="*/ 2147483646 h 15772"/>
                  <a:gd name="T24" fmla="*/ 2147483646 w 19697"/>
                  <a:gd name="T25" fmla="*/ 2147483646 h 15772"/>
                  <a:gd name="T26" fmla="*/ 2147483646 w 19697"/>
                  <a:gd name="T27" fmla="*/ 2147483646 h 15772"/>
                  <a:gd name="T28" fmla="*/ 2147483646 w 19697"/>
                  <a:gd name="T29" fmla="*/ 2147483646 h 15772"/>
                  <a:gd name="T30" fmla="*/ 2147483646 w 19697"/>
                  <a:gd name="T31" fmla="*/ 2147483646 h 15772"/>
                  <a:gd name="T32" fmla="*/ 2147483646 w 19697"/>
                  <a:gd name="T33" fmla="*/ 2147483646 h 15772"/>
                  <a:gd name="T34" fmla="*/ 2147483646 w 19697"/>
                  <a:gd name="T35" fmla="*/ 2147483646 h 15772"/>
                  <a:gd name="T36" fmla="*/ 2147483646 w 19697"/>
                  <a:gd name="T37" fmla="*/ 2147483646 h 15772"/>
                  <a:gd name="T38" fmla="*/ 2147483646 w 19697"/>
                  <a:gd name="T39" fmla="*/ 2147483646 h 15772"/>
                  <a:gd name="T40" fmla="*/ 2147483646 w 19697"/>
                  <a:gd name="T41" fmla="*/ 2147483646 h 15772"/>
                  <a:gd name="T42" fmla="*/ 2147483646 w 19697"/>
                  <a:gd name="T43" fmla="*/ 2147483646 h 15772"/>
                  <a:gd name="T44" fmla="*/ 2147483646 w 19697"/>
                  <a:gd name="T45" fmla="*/ 2147483646 h 15772"/>
                  <a:gd name="T46" fmla="*/ 2147483646 w 19697"/>
                  <a:gd name="T47" fmla="*/ 2147483646 h 15772"/>
                  <a:gd name="T48" fmla="*/ 2147483646 w 19697"/>
                  <a:gd name="T49" fmla="*/ 2147483646 h 15772"/>
                  <a:gd name="T50" fmla="*/ 2147483646 w 19697"/>
                  <a:gd name="T51" fmla="*/ 2147483646 h 15772"/>
                  <a:gd name="T52" fmla="*/ 2147483646 w 19697"/>
                  <a:gd name="T53" fmla="*/ 2147483646 h 15772"/>
                  <a:gd name="T54" fmla="*/ 2147483646 w 19697"/>
                  <a:gd name="T55" fmla="*/ 2147483646 h 15772"/>
                  <a:gd name="T56" fmla="*/ 2147483646 w 19697"/>
                  <a:gd name="T57" fmla="*/ 2147483646 h 15772"/>
                  <a:gd name="T58" fmla="*/ 0 w 19697"/>
                  <a:gd name="T59" fmla="*/ 2147483646 h 15772"/>
                  <a:gd name="T60" fmla="*/ 2147483646 w 19697"/>
                  <a:gd name="T61" fmla="*/ 2147483646 h 15772"/>
                  <a:gd name="T62" fmla="*/ 2147483646 w 19697"/>
                  <a:gd name="T63" fmla="*/ 2147483646 h 15772"/>
                  <a:gd name="T64" fmla="*/ 2147483646 w 19697"/>
                  <a:gd name="T65" fmla="*/ 2147483646 h 15772"/>
                  <a:gd name="T66" fmla="*/ 2147483646 w 19697"/>
                  <a:gd name="T67" fmla="*/ 2147483646 h 15772"/>
                  <a:gd name="T68" fmla="*/ 2147483646 w 19697"/>
                  <a:gd name="T69" fmla="*/ 2147483646 h 15772"/>
                  <a:gd name="T70" fmla="*/ 2147483646 w 19697"/>
                  <a:gd name="T71" fmla="*/ 2147483646 h 15772"/>
                  <a:gd name="T72" fmla="*/ 2147483646 w 19697"/>
                  <a:gd name="T73" fmla="*/ 2147483646 h 15772"/>
                  <a:gd name="T74" fmla="*/ 2147483646 w 19697"/>
                  <a:gd name="T75" fmla="*/ 2147483646 h 15772"/>
                  <a:gd name="T76" fmla="*/ 2147483646 w 19697"/>
                  <a:gd name="T77" fmla="*/ 2147483646 h 15772"/>
                  <a:gd name="T78" fmla="*/ 2147483646 w 19697"/>
                  <a:gd name="T79" fmla="*/ 2147483646 h 15772"/>
                  <a:gd name="T80" fmla="*/ 2147483646 w 19697"/>
                  <a:gd name="T81" fmla="*/ 2147483646 h 15772"/>
                  <a:gd name="T82" fmla="*/ 2147483646 w 19697"/>
                  <a:gd name="T83" fmla="*/ 2147483646 h 15772"/>
                  <a:gd name="T84" fmla="*/ 2147483646 w 19697"/>
                  <a:gd name="T85" fmla="*/ 2147483646 h 15772"/>
                  <a:gd name="T86" fmla="*/ 2147483646 w 19697"/>
                  <a:gd name="T87" fmla="*/ 2147483646 h 15772"/>
                  <a:gd name="T88" fmla="*/ 2147483646 w 19697"/>
                  <a:gd name="T89" fmla="*/ 2147483646 h 15772"/>
                  <a:gd name="T90" fmla="*/ 2147483646 w 19697"/>
                  <a:gd name="T91" fmla="*/ 2147483646 h 15772"/>
                  <a:gd name="T92" fmla="*/ 2147483646 w 19697"/>
                  <a:gd name="T93" fmla="*/ 2147483646 h 15772"/>
                  <a:gd name="T94" fmla="*/ 2147483646 w 19697"/>
                  <a:gd name="T95" fmla="*/ 2147483646 h 15772"/>
                  <a:gd name="T96" fmla="*/ 2147483646 w 19697"/>
                  <a:gd name="T97" fmla="*/ 2147483646 h 15772"/>
                  <a:gd name="T98" fmla="*/ 2147483646 w 19697"/>
                  <a:gd name="T99" fmla="*/ 2147483646 h 15772"/>
                  <a:gd name="T100" fmla="*/ 2147483646 w 19697"/>
                  <a:gd name="T101" fmla="*/ 2147483646 h 15772"/>
                  <a:gd name="T102" fmla="*/ 2147483646 w 19697"/>
                  <a:gd name="T103" fmla="*/ 2147483646 h 15772"/>
                  <a:gd name="T104" fmla="*/ 2147483646 w 19697"/>
                  <a:gd name="T105" fmla="*/ 2147483646 h 15772"/>
                  <a:gd name="T106" fmla="*/ 2147483646 w 19697"/>
                  <a:gd name="T107" fmla="*/ 2147483646 h 15772"/>
                  <a:gd name="T108" fmla="*/ 2147483646 w 19697"/>
                  <a:gd name="T109" fmla="*/ 2147483646 h 15772"/>
                  <a:gd name="T110" fmla="*/ 2147483646 w 19697"/>
                  <a:gd name="T111" fmla="*/ 2147483646 h 15772"/>
                  <a:gd name="T112" fmla="*/ 2147483646 w 19697"/>
                  <a:gd name="T113" fmla="*/ 2147483646 h 15772"/>
                  <a:gd name="T114" fmla="*/ 2147483646 w 19697"/>
                  <a:gd name="T115" fmla="*/ 2147483646 h 15772"/>
                  <a:gd name="T116" fmla="*/ 2147483646 w 19697"/>
                  <a:gd name="T117" fmla="*/ 2147483646 h 15772"/>
                  <a:gd name="T118" fmla="*/ 2147483646 w 19697"/>
                  <a:gd name="T119" fmla="*/ 2147483646 h 15772"/>
                  <a:gd name="T120" fmla="*/ 2147483646 w 19697"/>
                  <a:gd name="T121" fmla="*/ 2147483646 h 15772"/>
                  <a:gd name="T122" fmla="*/ 2147483646 w 19697"/>
                  <a:gd name="T123" fmla="*/ 2147483646 h 15772"/>
                  <a:gd name="T124" fmla="*/ 2147483646 w 19697"/>
                  <a:gd name="T125" fmla="*/ 0 h 1577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9697" h="15772">
                    <a:moveTo>
                      <a:pt x="10286" y="7315"/>
                    </a:moveTo>
                    <a:lnTo>
                      <a:pt x="10286" y="7334"/>
                    </a:lnTo>
                    <a:lnTo>
                      <a:pt x="10306" y="7638"/>
                    </a:lnTo>
                    <a:lnTo>
                      <a:pt x="10401" y="7962"/>
                    </a:lnTo>
                    <a:lnTo>
                      <a:pt x="10439" y="8286"/>
                    </a:lnTo>
                    <a:lnTo>
                      <a:pt x="10401" y="8953"/>
                    </a:lnTo>
                    <a:lnTo>
                      <a:pt x="10362" y="9105"/>
                    </a:lnTo>
                    <a:lnTo>
                      <a:pt x="10153" y="9334"/>
                    </a:lnTo>
                    <a:lnTo>
                      <a:pt x="10077" y="9467"/>
                    </a:lnTo>
                    <a:lnTo>
                      <a:pt x="10058" y="9619"/>
                    </a:lnTo>
                    <a:lnTo>
                      <a:pt x="10020" y="10553"/>
                    </a:lnTo>
                    <a:lnTo>
                      <a:pt x="10039" y="10686"/>
                    </a:lnTo>
                    <a:lnTo>
                      <a:pt x="10077" y="10762"/>
                    </a:lnTo>
                    <a:lnTo>
                      <a:pt x="10134" y="10781"/>
                    </a:lnTo>
                    <a:lnTo>
                      <a:pt x="10153" y="10820"/>
                    </a:lnTo>
                    <a:lnTo>
                      <a:pt x="10191" y="11086"/>
                    </a:lnTo>
                    <a:lnTo>
                      <a:pt x="10248" y="11296"/>
                    </a:lnTo>
                    <a:lnTo>
                      <a:pt x="10286" y="11334"/>
                    </a:lnTo>
                    <a:lnTo>
                      <a:pt x="10325" y="11372"/>
                    </a:lnTo>
                    <a:lnTo>
                      <a:pt x="10306" y="11505"/>
                    </a:lnTo>
                    <a:lnTo>
                      <a:pt x="10248" y="11563"/>
                    </a:lnTo>
                    <a:lnTo>
                      <a:pt x="10191" y="11600"/>
                    </a:lnTo>
                    <a:lnTo>
                      <a:pt x="10134" y="11619"/>
                    </a:lnTo>
                    <a:lnTo>
                      <a:pt x="10020" y="11695"/>
                    </a:lnTo>
                    <a:lnTo>
                      <a:pt x="10020" y="11810"/>
                    </a:lnTo>
                    <a:lnTo>
                      <a:pt x="10153" y="11944"/>
                    </a:lnTo>
                    <a:lnTo>
                      <a:pt x="10248" y="12039"/>
                    </a:lnTo>
                    <a:lnTo>
                      <a:pt x="10343" y="12172"/>
                    </a:lnTo>
                    <a:lnTo>
                      <a:pt x="10477" y="12191"/>
                    </a:lnTo>
                    <a:lnTo>
                      <a:pt x="10629" y="12058"/>
                    </a:lnTo>
                    <a:lnTo>
                      <a:pt x="11029" y="11619"/>
                    </a:lnTo>
                    <a:lnTo>
                      <a:pt x="11105" y="11486"/>
                    </a:lnTo>
                    <a:lnTo>
                      <a:pt x="11220" y="11581"/>
                    </a:lnTo>
                    <a:lnTo>
                      <a:pt x="11239" y="11715"/>
                    </a:lnTo>
                    <a:lnTo>
                      <a:pt x="11277" y="11848"/>
                    </a:lnTo>
                    <a:lnTo>
                      <a:pt x="11315" y="12000"/>
                    </a:lnTo>
                    <a:lnTo>
                      <a:pt x="11220" y="12153"/>
                    </a:lnTo>
                    <a:lnTo>
                      <a:pt x="10991" y="12609"/>
                    </a:lnTo>
                    <a:lnTo>
                      <a:pt x="10972" y="12800"/>
                    </a:lnTo>
                    <a:lnTo>
                      <a:pt x="10915" y="13333"/>
                    </a:lnTo>
                    <a:lnTo>
                      <a:pt x="10743" y="13809"/>
                    </a:lnTo>
                    <a:lnTo>
                      <a:pt x="10743" y="14095"/>
                    </a:lnTo>
                    <a:lnTo>
                      <a:pt x="10591" y="14590"/>
                    </a:lnTo>
                    <a:lnTo>
                      <a:pt x="10458" y="14838"/>
                    </a:lnTo>
                    <a:lnTo>
                      <a:pt x="10401" y="14952"/>
                    </a:lnTo>
                    <a:lnTo>
                      <a:pt x="10458" y="15085"/>
                    </a:lnTo>
                    <a:lnTo>
                      <a:pt x="10515" y="15162"/>
                    </a:lnTo>
                    <a:lnTo>
                      <a:pt x="10496" y="15162"/>
                    </a:lnTo>
                    <a:lnTo>
                      <a:pt x="10001" y="15028"/>
                    </a:lnTo>
                    <a:lnTo>
                      <a:pt x="9429" y="15143"/>
                    </a:lnTo>
                    <a:lnTo>
                      <a:pt x="9315" y="15104"/>
                    </a:lnTo>
                    <a:lnTo>
                      <a:pt x="9239" y="15047"/>
                    </a:lnTo>
                    <a:lnTo>
                      <a:pt x="9219" y="14952"/>
                    </a:lnTo>
                    <a:lnTo>
                      <a:pt x="9219" y="14838"/>
                    </a:lnTo>
                    <a:lnTo>
                      <a:pt x="9163" y="14742"/>
                    </a:lnTo>
                    <a:lnTo>
                      <a:pt x="8934" y="14647"/>
                    </a:lnTo>
                    <a:lnTo>
                      <a:pt x="8724" y="14590"/>
                    </a:lnTo>
                    <a:lnTo>
                      <a:pt x="8515" y="14628"/>
                    </a:lnTo>
                    <a:lnTo>
                      <a:pt x="8248" y="14723"/>
                    </a:lnTo>
                    <a:lnTo>
                      <a:pt x="8039" y="14895"/>
                    </a:lnTo>
                    <a:lnTo>
                      <a:pt x="8058" y="14990"/>
                    </a:lnTo>
                    <a:lnTo>
                      <a:pt x="8115" y="15104"/>
                    </a:lnTo>
                    <a:lnTo>
                      <a:pt x="8077" y="15180"/>
                    </a:lnTo>
                    <a:lnTo>
                      <a:pt x="7981" y="15180"/>
                    </a:lnTo>
                    <a:lnTo>
                      <a:pt x="7829" y="15276"/>
                    </a:lnTo>
                    <a:lnTo>
                      <a:pt x="7677" y="15390"/>
                    </a:lnTo>
                    <a:lnTo>
                      <a:pt x="7505" y="15447"/>
                    </a:lnTo>
                    <a:lnTo>
                      <a:pt x="7315" y="15371"/>
                    </a:lnTo>
                    <a:lnTo>
                      <a:pt x="7067" y="15314"/>
                    </a:lnTo>
                    <a:lnTo>
                      <a:pt x="6839" y="15390"/>
                    </a:lnTo>
                    <a:lnTo>
                      <a:pt x="6762" y="15485"/>
                    </a:lnTo>
                    <a:lnTo>
                      <a:pt x="6686" y="15561"/>
                    </a:lnTo>
                    <a:lnTo>
                      <a:pt x="6591" y="15580"/>
                    </a:lnTo>
                    <a:lnTo>
                      <a:pt x="6496" y="15619"/>
                    </a:lnTo>
                    <a:lnTo>
                      <a:pt x="6305" y="15771"/>
                    </a:lnTo>
                    <a:lnTo>
                      <a:pt x="6058" y="15771"/>
                    </a:lnTo>
                    <a:lnTo>
                      <a:pt x="5867" y="15656"/>
                    </a:lnTo>
                    <a:lnTo>
                      <a:pt x="5658" y="15600"/>
                    </a:lnTo>
                    <a:lnTo>
                      <a:pt x="5429" y="15638"/>
                    </a:lnTo>
                    <a:lnTo>
                      <a:pt x="5201" y="15676"/>
                    </a:lnTo>
                    <a:lnTo>
                      <a:pt x="5010" y="15542"/>
                    </a:lnTo>
                    <a:lnTo>
                      <a:pt x="4839" y="15352"/>
                    </a:lnTo>
                    <a:lnTo>
                      <a:pt x="4781" y="14933"/>
                    </a:lnTo>
                    <a:lnTo>
                      <a:pt x="4648" y="15028"/>
                    </a:lnTo>
                    <a:lnTo>
                      <a:pt x="4495" y="15257"/>
                    </a:lnTo>
                    <a:lnTo>
                      <a:pt x="4324" y="15219"/>
                    </a:lnTo>
                    <a:lnTo>
                      <a:pt x="3982" y="15390"/>
                    </a:lnTo>
                    <a:lnTo>
                      <a:pt x="3810" y="15352"/>
                    </a:lnTo>
                    <a:lnTo>
                      <a:pt x="3638" y="15238"/>
                    </a:lnTo>
                    <a:lnTo>
                      <a:pt x="3467" y="15162"/>
                    </a:lnTo>
                    <a:lnTo>
                      <a:pt x="3296" y="15123"/>
                    </a:lnTo>
                    <a:lnTo>
                      <a:pt x="3105" y="15162"/>
                    </a:lnTo>
                    <a:lnTo>
                      <a:pt x="2705" y="15143"/>
                    </a:lnTo>
                    <a:lnTo>
                      <a:pt x="2610" y="14781"/>
                    </a:lnTo>
                    <a:lnTo>
                      <a:pt x="2686" y="14609"/>
                    </a:lnTo>
                    <a:lnTo>
                      <a:pt x="2686" y="14419"/>
                    </a:lnTo>
                    <a:lnTo>
                      <a:pt x="2610" y="14323"/>
                    </a:lnTo>
                    <a:lnTo>
                      <a:pt x="2514" y="14266"/>
                    </a:lnTo>
                    <a:lnTo>
                      <a:pt x="2496" y="14190"/>
                    </a:lnTo>
                    <a:lnTo>
                      <a:pt x="2458" y="14133"/>
                    </a:lnTo>
                    <a:lnTo>
                      <a:pt x="2324" y="14019"/>
                    </a:lnTo>
                    <a:lnTo>
                      <a:pt x="2229" y="13866"/>
                    </a:lnTo>
                    <a:lnTo>
                      <a:pt x="2115" y="13733"/>
                    </a:lnTo>
                    <a:lnTo>
                      <a:pt x="1943" y="13675"/>
                    </a:lnTo>
                    <a:lnTo>
                      <a:pt x="1772" y="13675"/>
                    </a:lnTo>
                    <a:lnTo>
                      <a:pt x="1581" y="13675"/>
                    </a:lnTo>
                    <a:lnTo>
                      <a:pt x="1486" y="13599"/>
                    </a:lnTo>
                    <a:lnTo>
                      <a:pt x="1410" y="13523"/>
                    </a:lnTo>
                    <a:lnTo>
                      <a:pt x="1219" y="13523"/>
                    </a:lnTo>
                    <a:lnTo>
                      <a:pt x="1162" y="13504"/>
                    </a:lnTo>
                    <a:lnTo>
                      <a:pt x="1105" y="13466"/>
                    </a:lnTo>
                    <a:lnTo>
                      <a:pt x="1086" y="13409"/>
                    </a:lnTo>
                    <a:lnTo>
                      <a:pt x="1086" y="13352"/>
                    </a:lnTo>
                    <a:lnTo>
                      <a:pt x="1029" y="13295"/>
                    </a:lnTo>
                    <a:lnTo>
                      <a:pt x="972" y="13257"/>
                    </a:lnTo>
                    <a:lnTo>
                      <a:pt x="838" y="13181"/>
                    </a:lnTo>
                    <a:lnTo>
                      <a:pt x="781" y="13009"/>
                    </a:lnTo>
                    <a:lnTo>
                      <a:pt x="819" y="12515"/>
                    </a:lnTo>
                    <a:lnTo>
                      <a:pt x="553" y="12076"/>
                    </a:lnTo>
                    <a:lnTo>
                      <a:pt x="705" y="12000"/>
                    </a:lnTo>
                    <a:lnTo>
                      <a:pt x="877" y="11944"/>
                    </a:lnTo>
                    <a:lnTo>
                      <a:pt x="972" y="11753"/>
                    </a:lnTo>
                    <a:lnTo>
                      <a:pt x="1029" y="11563"/>
                    </a:lnTo>
                    <a:lnTo>
                      <a:pt x="1067" y="11467"/>
                    </a:lnTo>
                    <a:lnTo>
                      <a:pt x="1124" y="11391"/>
                    </a:lnTo>
                    <a:lnTo>
                      <a:pt x="1143" y="11277"/>
                    </a:lnTo>
                    <a:lnTo>
                      <a:pt x="1143" y="11162"/>
                    </a:lnTo>
                    <a:lnTo>
                      <a:pt x="1105" y="10953"/>
                    </a:lnTo>
                    <a:lnTo>
                      <a:pt x="1258" y="10820"/>
                    </a:lnTo>
                    <a:lnTo>
                      <a:pt x="1410" y="10857"/>
                    </a:lnTo>
                    <a:lnTo>
                      <a:pt x="1543" y="10857"/>
                    </a:lnTo>
                    <a:lnTo>
                      <a:pt x="1467" y="10458"/>
                    </a:lnTo>
                    <a:lnTo>
                      <a:pt x="1334" y="10344"/>
                    </a:lnTo>
                    <a:lnTo>
                      <a:pt x="1010" y="10420"/>
                    </a:lnTo>
                    <a:lnTo>
                      <a:pt x="895" y="10362"/>
                    </a:lnTo>
                    <a:lnTo>
                      <a:pt x="705" y="10210"/>
                    </a:lnTo>
                    <a:lnTo>
                      <a:pt x="553" y="10172"/>
                    </a:lnTo>
                    <a:lnTo>
                      <a:pt x="305" y="10229"/>
                    </a:lnTo>
                    <a:lnTo>
                      <a:pt x="267" y="9848"/>
                    </a:lnTo>
                    <a:lnTo>
                      <a:pt x="401" y="9734"/>
                    </a:lnTo>
                    <a:lnTo>
                      <a:pt x="496" y="9562"/>
                    </a:lnTo>
                    <a:lnTo>
                      <a:pt x="419" y="9429"/>
                    </a:lnTo>
                    <a:lnTo>
                      <a:pt x="381" y="9296"/>
                    </a:lnTo>
                    <a:lnTo>
                      <a:pt x="419" y="9105"/>
                    </a:lnTo>
                    <a:lnTo>
                      <a:pt x="457" y="8686"/>
                    </a:lnTo>
                    <a:lnTo>
                      <a:pt x="515" y="8515"/>
                    </a:lnTo>
                    <a:lnTo>
                      <a:pt x="629" y="8400"/>
                    </a:lnTo>
                    <a:lnTo>
                      <a:pt x="324" y="7943"/>
                    </a:lnTo>
                    <a:lnTo>
                      <a:pt x="76" y="7905"/>
                    </a:lnTo>
                    <a:lnTo>
                      <a:pt x="0" y="7733"/>
                    </a:lnTo>
                    <a:lnTo>
                      <a:pt x="96" y="7677"/>
                    </a:lnTo>
                    <a:lnTo>
                      <a:pt x="191" y="7657"/>
                    </a:lnTo>
                    <a:lnTo>
                      <a:pt x="286" y="7562"/>
                    </a:lnTo>
                    <a:lnTo>
                      <a:pt x="419" y="7372"/>
                    </a:lnTo>
                    <a:lnTo>
                      <a:pt x="457" y="7296"/>
                    </a:lnTo>
                    <a:lnTo>
                      <a:pt x="457" y="7220"/>
                    </a:lnTo>
                    <a:lnTo>
                      <a:pt x="457" y="7124"/>
                    </a:lnTo>
                    <a:lnTo>
                      <a:pt x="667" y="6991"/>
                    </a:lnTo>
                    <a:lnTo>
                      <a:pt x="877" y="6895"/>
                    </a:lnTo>
                    <a:lnTo>
                      <a:pt x="1010" y="6686"/>
                    </a:lnTo>
                    <a:lnTo>
                      <a:pt x="1258" y="6800"/>
                    </a:lnTo>
                    <a:lnTo>
                      <a:pt x="1696" y="6858"/>
                    </a:lnTo>
                    <a:lnTo>
                      <a:pt x="1620" y="6686"/>
                    </a:lnTo>
                    <a:lnTo>
                      <a:pt x="1486" y="6534"/>
                    </a:lnTo>
                    <a:lnTo>
                      <a:pt x="1543" y="6382"/>
                    </a:lnTo>
                    <a:lnTo>
                      <a:pt x="1620" y="6210"/>
                    </a:lnTo>
                    <a:lnTo>
                      <a:pt x="1696" y="6077"/>
                    </a:lnTo>
                    <a:lnTo>
                      <a:pt x="1791" y="6133"/>
                    </a:lnTo>
                    <a:lnTo>
                      <a:pt x="1924" y="6133"/>
                    </a:lnTo>
                    <a:lnTo>
                      <a:pt x="2019" y="5981"/>
                    </a:lnTo>
                    <a:lnTo>
                      <a:pt x="2133" y="5924"/>
                    </a:lnTo>
                    <a:lnTo>
                      <a:pt x="2229" y="5981"/>
                    </a:lnTo>
                    <a:lnTo>
                      <a:pt x="2419" y="6057"/>
                    </a:lnTo>
                    <a:lnTo>
                      <a:pt x="2610" y="6057"/>
                    </a:lnTo>
                    <a:lnTo>
                      <a:pt x="2648" y="5943"/>
                    </a:lnTo>
                    <a:lnTo>
                      <a:pt x="2686" y="5810"/>
                    </a:lnTo>
                    <a:lnTo>
                      <a:pt x="2743" y="5715"/>
                    </a:lnTo>
                    <a:lnTo>
                      <a:pt x="2819" y="5638"/>
                    </a:lnTo>
                    <a:lnTo>
                      <a:pt x="2915" y="5715"/>
                    </a:lnTo>
                    <a:lnTo>
                      <a:pt x="3010" y="5791"/>
                    </a:lnTo>
                    <a:lnTo>
                      <a:pt x="3162" y="5924"/>
                    </a:lnTo>
                    <a:lnTo>
                      <a:pt x="3257" y="6115"/>
                    </a:lnTo>
                    <a:lnTo>
                      <a:pt x="3486" y="6191"/>
                    </a:lnTo>
                    <a:lnTo>
                      <a:pt x="4001" y="5962"/>
                    </a:lnTo>
                    <a:lnTo>
                      <a:pt x="4096" y="5657"/>
                    </a:lnTo>
                    <a:lnTo>
                      <a:pt x="4019" y="5581"/>
                    </a:lnTo>
                    <a:lnTo>
                      <a:pt x="3962" y="5505"/>
                    </a:lnTo>
                    <a:lnTo>
                      <a:pt x="4058" y="5353"/>
                    </a:lnTo>
                    <a:lnTo>
                      <a:pt x="4114" y="5219"/>
                    </a:lnTo>
                    <a:lnTo>
                      <a:pt x="4248" y="5010"/>
                    </a:lnTo>
                    <a:lnTo>
                      <a:pt x="4458" y="4877"/>
                    </a:lnTo>
                    <a:lnTo>
                      <a:pt x="4495" y="4781"/>
                    </a:lnTo>
                    <a:lnTo>
                      <a:pt x="4591" y="4705"/>
                    </a:lnTo>
                    <a:lnTo>
                      <a:pt x="4705" y="4667"/>
                    </a:lnTo>
                    <a:lnTo>
                      <a:pt x="4820" y="4572"/>
                    </a:lnTo>
                    <a:lnTo>
                      <a:pt x="4972" y="4438"/>
                    </a:lnTo>
                    <a:lnTo>
                      <a:pt x="5125" y="4286"/>
                    </a:lnTo>
                    <a:lnTo>
                      <a:pt x="5181" y="4248"/>
                    </a:lnTo>
                    <a:lnTo>
                      <a:pt x="5257" y="4267"/>
                    </a:lnTo>
                    <a:lnTo>
                      <a:pt x="5353" y="4210"/>
                    </a:lnTo>
                    <a:lnTo>
                      <a:pt x="5429" y="4134"/>
                    </a:lnTo>
                    <a:lnTo>
                      <a:pt x="5582" y="4210"/>
                    </a:lnTo>
                    <a:lnTo>
                      <a:pt x="5734" y="4286"/>
                    </a:lnTo>
                    <a:lnTo>
                      <a:pt x="5924" y="4324"/>
                    </a:lnTo>
                    <a:lnTo>
                      <a:pt x="6077" y="4343"/>
                    </a:lnTo>
                    <a:lnTo>
                      <a:pt x="6115" y="4172"/>
                    </a:lnTo>
                    <a:lnTo>
                      <a:pt x="6134" y="3981"/>
                    </a:lnTo>
                    <a:lnTo>
                      <a:pt x="6096" y="3791"/>
                    </a:lnTo>
                    <a:lnTo>
                      <a:pt x="6210" y="3657"/>
                    </a:lnTo>
                    <a:lnTo>
                      <a:pt x="6381" y="3581"/>
                    </a:lnTo>
                    <a:lnTo>
                      <a:pt x="6553" y="3581"/>
                    </a:lnTo>
                    <a:lnTo>
                      <a:pt x="6648" y="3753"/>
                    </a:lnTo>
                    <a:lnTo>
                      <a:pt x="6762" y="3771"/>
                    </a:lnTo>
                    <a:lnTo>
                      <a:pt x="6877" y="3829"/>
                    </a:lnTo>
                    <a:lnTo>
                      <a:pt x="6857" y="3962"/>
                    </a:lnTo>
                    <a:lnTo>
                      <a:pt x="6877" y="4096"/>
                    </a:lnTo>
                    <a:lnTo>
                      <a:pt x="7067" y="4020"/>
                    </a:lnTo>
                    <a:lnTo>
                      <a:pt x="7238" y="3886"/>
                    </a:lnTo>
                    <a:lnTo>
                      <a:pt x="7315" y="3924"/>
                    </a:lnTo>
                    <a:lnTo>
                      <a:pt x="7372" y="4000"/>
                    </a:lnTo>
                    <a:lnTo>
                      <a:pt x="7448" y="4000"/>
                    </a:lnTo>
                    <a:lnTo>
                      <a:pt x="7524" y="3962"/>
                    </a:lnTo>
                    <a:lnTo>
                      <a:pt x="7772" y="4000"/>
                    </a:lnTo>
                    <a:lnTo>
                      <a:pt x="8000" y="4115"/>
                    </a:lnTo>
                    <a:lnTo>
                      <a:pt x="8172" y="4076"/>
                    </a:lnTo>
                    <a:lnTo>
                      <a:pt x="8344" y="3981"/>
                    </a:lnTo>
                    <a:lnTo>
                      <a:pt x="8553" y="4038"/>
                    </a:lnTo>
                    <a:lnTo>
                      <a:pt x="8743" y="4152"/>
                    </a:lnTo>
                    <a:lnTo>
                      <a:pt x="8820" y="4324"/>
                    </a:lnTo>
                    <a:lnTo>
                      <a:pt x="8667" y="4438"/>
                    </a:lnTo>
                    <a:lnTo>
                      <a:pt x="8477" y="4362"/>
                    </a:lnTo>
                    <a:lnTo>
                      <a:pt x="8362" y="4419"/>
                    </a:lnTo>
                    <a:lnTo>
                      <a:pt x="8248" y="4496"/>
                    </a:lnTo>
                    <a:lnTo>
                      <a:pt x="8210" y="4686"/>
                    </a:lnTo>
                    <a:lnTo>
                      <a:pt x="8229" y="4953"/>
                    </a:lnTo>
                    <a:lnTo>
                      <a:pt x="8362" y="5143"/>
                    </a:lnTo>
                    <a:lnTo>
                      <a:pt x="8572" y="5239"/>
                    </a:lnTo>
                    <a:lnTo>
                      <a:pt x="8629" y="5410"/>
                    </a:lnTo>
                    <a:lnTo>
                      <a:pt x="8686" y="5562"/>
                    </a:lnTo>
                    <a:lnTo>
                      <a:pt x="8820" y="5620"/>
                    </a:lnTo>
                    <a:lnTo>
                      <a:pt x="8953" y="5696"/>
                    </a:lnTo>
                    <a:lnTo>
                      <a:pt x="9429" y="5734"/>
                    </a:lnTo>
                    <a:lnTo>
                      <a:pt x="9391" y="5905"/>
                    </a:lnTo>
                    <a:lnTo>
                      <a:pt x="9448" y="5962"/>
                    </a:lnTo>
                    <a:lnTo>
                      <a:pt x="9505" y="6019"/>
                    </a:lnTo>
                    <a:lnTo>
                      <a:pt x="9429" y="6210"/>
                    </a:lnTo>
                    <a:lnTo>
                      <a:pt x="9353" y="6419"/>
                    </a:lnTo>
                    <a:lnTo>
                      <a:pt x="9372" y="6648"/>
                    </a:lnTo>
                    <a:lnTo>
                      <a:pt x="9410" y="6839"/>
                    </a:lnTo>
                    <a:lnTo>
                      <a:pt x="9448" y="7010"/>
                    </a:lnTo>
                    <a:lnTo>
                      <a:pt x="9372" y="7200"/>
                    </a:lnTo>
                    <a:lnTo>
                      <a:pt x="9810" y="7353"/>
                    </a:lnTo>
                    <a:lnTo>
                      <a:pt x="10001" y="7276"/>
                    </a:lnTo>
                    <a:lnTo>
                      <a:pt x="10210" y="7315"/>
                    </a:lnTo>
                    <a:lnTo>
                      <a:pt x="10286" y="7315"/>
                    </a:lnTo>
                    <a:close/>
                    <a:moveTo>
                      <a:pt x="6000" y="13314"/>
                    </a:moveTo>
                    <a:lnTo>
                      <a:pt x="6096" y="13199"/>
                    </a:lnTo>
                    <a:lnTo>
                      <a:pt x="6134" y="13085"/>
                    </a:lnTo>
                    <a:lnTo>
                      <a:pt x="6115" y="12952"/>
                    </a:lnTo>
                    <a:lnTo>
                      <a:pt x="6115" y="12837"/>
                    </a:lnTo>
                    <a:lnTo>
                      <a:pt x="6039" y="12761"/>
                    </a:lnTo>
                    <a:lnTo>
                      <a:pt x="5982" y="12685"/>
                    </a:lnTo>
                    <a:lnTo>
                      <a:pt x="5982" y="12496"/>
                    </a:lnTo>
                    <a:lnTo>
                      <a:pt x="6019" y="12439"/>
                    </a:lnTo>
                    <a:lnTo>
                      <a:pt x="6019" y="12381"/>
                    </a:lnTo>
                    <a:lnTo>
                      <a:pt x="5943" y="12248"/>
                    </a:lnTo>
                    <a:lnTo>
                      <a:pt x="5696" y="12058"/>
                    </a:lnTo>
                    <a:lnTo>
                      <a:pt x="5353" y="12076"/>
                    </a:lnTo>
                    <a:lnTo>
                      <a:pt x="4953" y="12134"/>
                    </a:lnTo>
                    <a:lnTo>
                      <a:pt x="4667" y="12381"/>
                    </a:lnTo>
                    <a:lnTo>
                      <a:pt x="4705" y="12742"/>
                    </a:lnTo>
                    <a:lnTo>
                      <a:pt x="4591" y="12857"/>
                    </a:lnTo>
                    <a:lnTo>
                      <a:pt x="4534" y="13009"/>
                    </a:lnTo>
                    <a:lnTo>
                      <a:pt x="4591" y="13009"/>
                    </a:lnTo>
                    <a:lnTo>
                      <a:pt x="4648" y="13047"/>
                    </a:lnTo>
                    <a:lnTo>
                      <a:pt x="4629" y="13123"/>
                    </a:lnTo>
                    <a:lnTo>
                      <a:pt x="4610" y="13181"/>
                    </a:lnTo>
                    <a:lnTo>
                      <a:pt x="4495" y="13199"/>
                    </a:lnTo>
                    <a:lnTo>
                      <a:pt x="4400" y="13199"/>
                    </a:lnTo>
                    <a:lnTo>
                      <a:pt x="4324" y="13333"/>
                    </a:lnTo>
                    <a:lnTo>
                      <a:pt x="4363" y="13466"/>
                    </a:lnTo>
                    <a:lnTo>
                      <a:pt x="4458" y="13504"/>
                    </a:lnTo>
                    <a:lnTo>
                      <a:pt x="4553" y="13599"/>
                    </a:lnTo>
                    <a:lnTo>
                      <a:pt x="4629" y="13752"/>
                    </a:lnTo>
                    <a:lnTo>
                      <a:pt x="4724" y="13828"/>
                    </a:lnTo>
                    <a:lnTo>
                      <a:pt x="4800" y="13885"/>
                    </a:lnTo>
                    <a:lnTo>
                      <a:pt x="4876" y="13924"/>
                    </a:lnTo>
                    <a:lnTo>
                      <a:pt x="4915" y="13885"/>
                    </a:lnTo>
                    <a:lnTo>
                      <a:pt x="5010" y="13733"/>
                    </a:lnTo>
                    <a:lnTo>
                      <a:pt x="5086" y="13657"/>
                    </a:lnTo>
                    <a:lnTo>
                      <a:pt x="5296" y="13675"/>
                    </a:lnTo>
                    <a:lnTo>
                      <a:pt x="5658" y="13771"/>
                    </a:lnTo>
                    <a:lnTo>
                      <a:pt x="5810" y="13695"/>
                    </a:lnTo>
                    <a:lnTo>
                      <a:pt x="5829" y="13619"/>
                    </a:lnTo>
                    <a:lnTo>
                      <a:pt x="5829" y="13561"/>
                    </a:lnTo>
                    <a:lnTo>
                      <a:pt x="5886" y="13409"/>
                    </a:lnTo>
                    <a:lnTo>
                      <a:pt x="5886" y="13352"/>
                    </a:lnTo>
                    <a:lnTo>
                      <a:pt x="5886" y="13295"/>
                    </a:lnTo>
                    <a:lnTo>
                      <a:pt x="5943" y="13295"/>
                    </a:lnTo>
                    <a:lnTo>
                      <a:pt x="6000" y="13314"/>
                    </a:lnTo>
                    <a:close/>
                    <a:moveTo>
                      <a:pt x="19601" y="0"/>
                    </a:moveTo>
                    <a:lnTo>
                      <a:pt x="19696" y="76"/>
                    </a:lnTo>
                    <a:lnTo>
                      <a:pt x="19696" y="267"/>
                    </a:lnTo>
                    <a:lnTo>
                      <a:pt x="19620" y="495"/>
                    </a:lnTo>
                    <a:lnTo>
                      <a:pt x="19563" y="648"/>
                    </a:lnTo>
                    <a:lnTo>
                      <a:pt x="19429" y="705"/>
                    </a:lnTo>
                    <a:lnTo>
                      <a:pt x="19277" y="686"/>
                    </a:lnTo>
                    <a:lnTo>
                      <a:pt x="19125" y="591"/>
                    </a:lnTo>
                    <a:lnTo>
                      <a:pt x="19011" y="457"/>
                    </a:lnTo>
                    <a:lnTo>
                      <a:pt x="18992" y="305"/>
                    </a:lnTo>
                    <a:lnTo>
                      <a:pt x="19029" y="172"/>
                    </a:lnTo>
                    <a:lnTo>
                      <a:pt x="19144" y="95"/>
                    </a:lnTo>
                    <a:lnTo>
                      <a:pt x="19373" y="58"/>
                    </a:lnTo>
                    <a:lnTo>
                      <a:pt x="19525" y="0"/>
                    </a:lnTo>
                    <a:lnTo>
                      <a:pt x="19601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399" name="Freeform 38">
                <a:extLst>
                  <a:ext uri="{FF2B5EF4-FFF2-40B4-BE49-F238E27FC236}">
                    <a16:creationId xmlns:a16="http://schemas.microsoft.com/office/drawing/2014/main" id="{BA9669DD-DC1C-9845-BD20-2EA62B8E2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3825" y="14812963"/>
                <a:ext cx="1797050" cy="995362"/>
              </a:xfrm>
              <a:custGeom>
                <a:avLst/>
                <a:gdLst>
                  <a:gd name="T0" fmla="*/ 2147483646 w 4992"/>
                  <a:gd name="T1" fmla="*/ 2147483646 h 2763"/>
                  <a:gd name="T2" fmla="*/ 2147483646 w 4992"/>
                  <a:gd name="T3" fmla="*/ 2147483646 h 2763"/>
                  <a:gd name="T4" fmla="*/ 2147483646 w 4992"/>
                  <a:gd name="T5" fmla="*/ 2147483646 h 2763"/>
                  <a:gd name="T6" fmla="*/ 2147483646 w 4992"/>
                  <a:gd name="T7" fmla="*/ 2147483646 h 2763"/>
                  <a:gd name="T8" fmla="*/ 2147483646 w 4992"/>
                  <a:gd name="T9" fmla="*/ 2147483646 h 2763"/>
                  <a:gd name="T10" fmla="*/ 2147483646 w 4992"/>
                  <a:gd name="T11" fmla="*/ 2147483646 h 2763"/>
                  <a:gd name="T12" fmla="*/ 2147483646 w 4992"/>
                  <a:gd name="T13" fmla="*/ 2147483646 h 2763"/>
                  <a:gd name="T14" fmla="*/ 2147483646 w 4992"/>
                  <a:gd name="T15" fmla="*/ 2147483646 h 2763"/>
                  <a:gd name="T16" fmla="*/ 2147483646 w 4992"/>
                  <a:gd name="T17" fmla="*/ 2147483646 h 2763"/>
                  <a:gd name="T18" fmla="*/ 2147483646 w 4992"/>
                  <a:gd name="T19" fmla="*/ 2147483646 h 2763"/>
                  <a:gd name="T20" fmla="*/ 2147483646 w 4992"/>
                  <a:gd name="T21" fmla="*/ 2147483646 h 2763"/>
                  <a:gd name="T22" fmla="*/ 2147483646 w 4992"/>
                  <a:gd name="T23" fmla="*/ 2147483646 h 2763"/>
                  <a:gd name="T24" fmla="*/ 2147483646 w 4992"/>
                  <a:gd name="T25" fmla="*/ 2147483646 h 2763"/>
                  <a:gd name="T26" fmla="*/ 2147483646 w 4992"/>
                  <a:gd name="T27" fmla="*/ 2147483646 h 2763"/>
                  <a:gd name="T28" fmla="*/ 2147483646 w 4992"/>
                  <a:gd name="T29" fmla="*/ 2147483646 h 2763"/>
                  <a:gd name="T30" fmla="*/ 2147483646 w 4992"/>
                  <a:gd name="T31" fmla="*/ 2147483646 h 2763"/>
                  <a:gd name="T32" fmla="*/ 2147483646 w 4992"/>
                  <a:gd name="T33" fmla="*/ 2147483646 h 2763"/>
                  <a:gd name="T34" fmla="*/ 2147483646 w 4992"/>
                  <a:gd name="T35" fmla="*/ 2147483646 h 2763"/>
                  <a:gd name="T36" fmla="*/ 2147483646 w 4992"/>
                  <a:gd name="T37" fmla="*/ 2147483646 h 2763"/>
                  <a:gd name="T38" fmla="*/ 2147483646 w 4992"/>
                  <a:gd name="T39" fmla="*/ 2147483646 h 2763"/>
                  <a:gd name="T40" fmla="*/ 2147483646 w 4992"/>
                  <a:gd name="T41" fmla="*/ 2147483646 h 2763"/>
                  <a:gd name="T42" fmla="*/ 2147483646 w 4992"/>
                  <a:gd name="T43" fmla="*/ 2147483646 h 2763"/>
                  <a:gd name="T44" fmla="*/ 2147483646 w 4992"/>
                  <a:gd name="T45" fmla="*/ 2147483646 h 2763"/>
                  <a:gd name="T46" fmla="*/ 2147483646 w 4992"/>
                  <a:gd name="T47" fmla="*/ 2147483646 h 2763"/>
                  <a:gd name="T48" fmla="*/ 2147483646 w 4992"/>
                  <a:gd name="T49" fmla="*/ 2147483646 h 2763"/>
                  <a:gd name="T50" fmla="*/ 2147483646 w 4992"/>
                  <a:gd name="T51" fmla="*/ 2147483646 h 2763"/>
                  <a:gd name="T52" fmla="*/ 2147483646 w 4992"/>
                  <a:gd name="T53" fmla="*/ 2147483646 h 2763"/>
                  <a:gd name="T54" fmla="*/ 2147483646 w 4992"/>
                  <a:gd name="T55" fmla="*/ 2147483646 h 2763"/>
                  <a:gd name="T56" fmla="*/ 2147483646 w 4992"/>
                  <a:gd name="T57" fmla="*/ 2147483646 h 2763"/>
                  <a:gd name="T58" fmla="*/ 2147483646 w 4992"/>
                  <a:gd name="T59" fmla="*/ 2147483646 h 2763"/>
                  <a:gd name="T60" fmla="*/ 2147483646 w 4992"/>
                  <a:gd name="T61" fmla="*/ 2147483646 h 2763"/>
                  <a:gd name="T62" fmla="*/ 2147483646 w 4992"/>
                  <a:gd name="T63" fmla="*/ 2147483646 h 2763"/>
                  <a:gd name="T64" fmla="*/ 2147483646 w 4992"/>
                  <a:gd name="T65" fmla="*/ 2147483646 h 2763"/>
                  <a:gd name="T66" fmla="*/ 2147483646 w 4992"/>
                  <a:gd name="T67" fmla="*/ 2147483646 h 2763"/>
                  <a:gd name="T68" fmla="*/ 2147483646 w 4992"/>
                  <a:gd name="T69" fmla="*/ 2147483646 h 2763"/>
                  <a:gd name="T70" fmla="*/ 0 w 4992"/>
                  <a:gd name="T71" fmla="*/ 2147483646 h 2763"/>
                  <a:gd name="T72" fmla="*/ 2147483646 w 4992"/>
                  <a:gd name="T73" fmla="*/ 2147483646 h 2763"/>
                  <a:gd name="T74" fmla="*/ 2147483646 w 4992"/>
                  <a:gd name="T75" fmla="*/ 2147483646 h 2763"/>
                  <a:gd name="T76" fmla="*/ 2147483646 w 4992"/>
                  <a:gd name="T77" fmla="*/ 2147483646 h 2763"/>
                  <a:gd name="T78" fmla="*/ 2147483646 w 4992"/>
                  <a:gd name="T79" fmla="*/ 2147483646 h 2763"/>
                  <a:gd name="T80" fmla="*/ 2147483646 w 4992"/>
                  <a:gd name="T81" fmla="*/ 2147483646 h 2763"/>
                  <a:gd name="T82" fmla="*/ 2147483646 w 4992"/>
                  <a:gd name="T83" fmla="*/ 2147483646 h 2763"/>
                  <a:gd name="T84" fmla="*/ 2147483646 w 4992"/>
                  <a:gd name="T85" fmla="*/ 2147483646 h 2763"/>
                  <a:gd name="T86" fmla="*/ 2147483646 w 4992"/>
                  <a:gd name="T87" fmla="*/ 2147483646 h 2763"/>
                  <a:gd name="T88" fmla="*/ 2147483646 w 4992"/>
                  <a:gd name="T89" fmla="*/ 2147483646 h 2763"/>
                  <a:gd name="T90" fmla="*/ 2147483646 w 4992"/>
                  <a:gd name="T91" fmla="*/ 2147483646 h 2763"/>
                  <a:gd name="T92" fmla="*/ 2147483646 w 4992"/>
                  <a:gd name="T93" fmla="*/ 2147483646 h 2763"/>
                  <a:gd name="T94" fmla="*/ 2147483646 w 4992"/>
                  <a:gd name="T95" fmla="*/ 2147483646 h 2763"/>
                  <a:gd name="T96" fmla="*/ 2147483646 w 4992"/>
                  <a:gd name="T97" fmla="*/ 2147483646 h 2763"/>
                  <a:gd name="T98" fmla="*/ 2147483646 w 4992"/>
                  <a:gd name="T99" fmla="*/ 2147483646 h 2763"/>
                  <a:gd name="T100" fmla="*/ 2147483646 w 4992"/>
                  <a:gd name="T101" fmla="*/ 0 h 2763"/>
                  <a:gd name="T102" fmla="*/ 2147483646 w 4992"/>
                  <a:gd name="T103" fmla="*/ 2147483646 h 2763"/>
                  <a:gd name="T104" fmla="*/ 2147483646 w 4992"/>
                  <a:gd name="T105" fmla="*/ 2147483646 h 2763"/>
                  <a:gd name="T106" fmla="*/ 2147483646 w 4992"/>
                  <a:gd name="T107" fmla="*/ 2147483646 h 2763"/>
                  <a:gd name="T108" fmla="*/ 2147483646 w 4992"/>
                  <a:gd name="T109" fmla="*/ 2147483646 h 2763"/>
                  <a:gd name="T110" fmla="*/ 2147483646 w 4992"/>
                  <a:gd name="T111" fmla="*/ 2147483646 h 2763"/>
                  <a:gd name="T112" fmla="*/ 2147483646 w 4992"/>
                  <a:gd name="T113" fmla="*/ 2147483646 h 2763"/>
                  <a:gd name="T114" fmla="*/ 2147483646 w 4992"/>
                  <a:gd name="T115" fmla="*/ 2147483646 h 2763"/>
                  <a:gd name="T116" fmla="*/ 2147483646 w 4992"/>
                  <a:gd name="T117" fmla="*/ 2147483646 h 2763"/>
                  <a:gd name="T118" fmla="*/ 2147483646 w 4992"/>
                  <a:gd name="T119" fmla="*/ 2147483646 h 2763"/>
                  <a:gd name="T120" fmla="*/ 2147483646 w 4992"/>
                  <a:gd name="T121" fmla="*/ 2147483646 h 276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992" h="2763">
                    <a:moveTo>
                      <a:pt x="4953" y="648"/>
                    </a:moveTo>
                    <a:lnTo>
                      <a:pt x="4991" y="743"/>
                    </a:lnTo>
                    <a:lnTo>
                      <a:pt x="4972" y="781"/>
                    </a:lnTo>
                    <a:lnTo>
                      <a:pt x="4896" y="800"/>
                    </a:lnTo>
                    <a:lnTo>
                      <a:pt x="4858" y="838"/>
                    </a:lnTo>
                    <a:lnTo>
                      <a:pt x="4858" y="895"/>
                    </a:lnTo>
                    <a:lnTo>
                      <a:pt x="4896" y="953"/>
                    </a:lnTo>
                    <a:lnTo>
                      <a:pt x="4896" y="990"/>
                    </a:lnTo>
                    <a:lnTo>
                      <a:pt x="4877" y="1048"/>
                    </a:lnTo>
                    <a:lnTo>
                      <a:pt x="4819" y="1105"/>
                    </a:lnTo>
                    <a:lnTo>
                      <a:pt x="4819" y="1124"/>
                    </a:lnTo>
                    <a:lnTo>
                      <a:pt x="4705" y="1257"/>
                    </a:lnTo>
                    <a:lnTo>
                      <a:pt x="4496" y="1429"/>
                    </a:lnTo>
                    <a:lnTo>
                      <a:pt x="4420" y="1581"/>
                    </a:lnTo>
                    <a:lnTo>
                      <a:pt x="4324" y="1752"/>
                    </a:lnTo>
                    <a:lnTo>
                      <a:pt x="4324" y="1810"/>
                    </a:lnTo>
                    <a:lnTo>
                      <a:pt x="4286" y="1905"/>
                    </a:lnTo>
                    <a:lnTo>
                      <a:pt x="4134" y="1924"/>
                    </a:lnTo>
                    <a:lnTo>
                      <a:pt x="4076" y="1962"/>
                    </a:lnTo>
                    <a:lnTo>
                      <a:pt x="3905" y="1943"/>
                    </a:lnTo>
                    <a:lnTo>
                      <a:pt x="3658" y="2133"/>
                    </a:lnTo>
                    <a:lnTo>
                      <a:pt x="3029" y="2248"/>
                    </a:lnTo>
                    <a:lnTo>
                      <a:pt x="2820" y="2438"/>
                    </a:lnTo>
                    <a:lnTo>
                      <a:pt x="2553" y="2495"/>
                    </a:lnTo>
                    <a:lnTo>
                      <a:pt x="2267" y="2457"/>
                    </a:lnTo>
                    <a:lnTo>
                      <a:pt x="1962" y="2514"/>
                    </a:lnTo>
                    <a:lnTo>
                      <a:pt x="1695" y="2438"/>
                    </a:lnTo>
                    <a:lnTo>
                      <a:pt x="1086" y="2457"/>
                    </a:lnTo>
                    <a:lnTo>
                      <a:pt x="915" y="2533"/>
                    </a:lnTo>
                    <a:lnTo>
                      <a:pt x="800" y="2743"/>
                    </a:lnTo>
                    <a:lnTo>
                      <a:pt x="686" y="2762"/>
                    </a:lnTo>
                    <a:lnTo>
                      <a:pt x="591" y="2705"/>
                    </a:lnTo>
                    <a:lnTo>
                      <a:pt x="458" y="2476"/>
                    </a:lnTo>
                    <a:lnTo>
                      <a:pt x="267" y="2419"/>
                    </a:lnTo>
                    <a:lnTo>
                      <a:pt x="77" y="2209"/>
                    </a:lnTo>
                    <a:lnTo>
                      <a:pt x="0" y="1981"/>
                    </a:lnTo>
                    <a:lnTo>
                      <a:pt x="114" y="1676"/>
                    </a:lnTo>
                    <a:lnTo>
                      <a:pt x="229" y="1486"/>
                    </a:lnTo>
                    <a:lnTo>
                      <a:pt x="286" y="1410"/>
                    </a:lnTo>
                    <a:lnTo>
                      <a:pt x="515" y="1295"/>
                    </a:lnTo>
                    <a:lnTo>
                      <a:pt x="705" y="953"/>
                    </a:lnTo>
                    <a:lnTo>
                      <a:pt x="876" y="914"/>
                    </a:lnTo>
                    <a:lnTo>
                      <a:pt x="952" y="743"/>
                    </a:lnTo>
                    <a:lnTo>
                      <a:pt x="1238" y="648"/>
                    </a:lnTo>
                    <a:lnTo>
                      <a:pt x="1886" y="457"/>
                    </a:lnTo>
                    <a:lnTo>
                      <a:pt x="2039" y="324"/>
                    </a:lnTo>
                    <a:lnTo>
                      <a:pt x="2667" y="267"/>
                    </a:lnTo>
                    <a:lnTo>
                      <a:pt x="3067" y="76"/>
                    </a:lnTo>
                    <a:lnTo>
                      <a:pt x="3182" y="95"/>
                    </a:lnTo>
                    <a:lnTo>
                      <a:pt x="3677" y="19"/>
                    </a:lnTo>
                    <a:lnTo>
                      <a:pt x="3981" y="0"/>
                    </a:lnTo>
                    <a:lnTo>
                      <a:pt x="4172" y="38"/>
                    </a:lnTo>
                    <a:lnTo>
                      <a:pt x="4248" y="133"/>
                    </a:lnTo>
                    <a:lnTo>
                      <a:pt x="4343" y="210"/>
                    </a:lnTo>
                    <a:lnTo>
                      <a:pt x="4648" y="343"/>
                    </a:lnTo>
                    <a:lnTo>
                      <a:pt x="4743" y="438"/>
                    </a:lnTo>
                    <a:lnTo>
                      <a:pt x="4801" y="648"/>
                    </a:lnTo>
                    <a:lnTo>
                      <a:pt x="4858" y="743"/>
                    </a:lnTo>
                    <a:lnTo>
                      <a:pt x="4896" y="704"/>
                    </a:lnTo>
                    <a:lnTo>
                      <a:pt x="4934" y="667"/>
                    </a:lnTo>
                    <a:lnTo>
                      <a:pt x="4953" y="648"/>
                    </a:lnTo>
                  </a:path>
                </a:pathLst>
              </a:custGeom>
              <a:solidFill>
                <a:srgbClr val="9E9E9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400" name="Freeform 39">
                <a:extLst>
                  <a:ext uri="{FF2B5EF4-FFF2-40B4-BE49-F238E27FC236}">
                    <a16:creationId xmlns:a16="http://schemas.microsoft.com/office/drawing/2014/main" id="{394F166D-6DCE-134C-BABD-2820BCC2FF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37338" y="3327400"/>
                <a:ext cx="912812" cy="727075"/>
              </a:xfrm>
              <a:custGeom>
                <a:avLst/>
                <a:gdLst>
                  <a:gd name="T0" fmla="*/ 2147483646 w 2535"/>
                  <a:gd name="T1" fmla="*/ 2147483646 h 2021"/>
                  <a:gd name="T2" fmla="*/ 2147483646 w 2535"/>
                  <a:gd name="T3" fmla="*/ 2147483646 h 2021"/>
                  <a:gd name="T4" fmla="*/ 2147483646 w 2535"/>
                  <a:gd name="T5" fmla="*/ 2147483646 h 2021"/>
                  <a:gd name="T6" fmla="*/ 2147483646 w 2535"/>
                  <a:gd name="T7" fmla="*/ 2147483646 h 2021"/>
                  <a:gd name="T8" fmla="*/ 2147483646 w 2535"/>
                  <a:gd name="T9" fmla="*/ 2147483646 h 2021"/>
                  <a:gd name="T10" fmla="*/ 2147483646 w 2535"/>
                  <a:gd name="T11" fmla="*/ 2147483646 h 2021"/>
                  <a:gd name="T12" fmla="*/ 2147483646 w 2535"/>
                  <a:gd name="T13" fmla="*/ 2147483646 h 2021"/>
                  <a:gd name="T14" fmla="*/ 2147483646 w 2535"/>
                  <a:gd name="T15" fmla="*/ 2147483646 h 2021"/>
                  <a:gd name="T16" fmla="*/ 2147483646 w 2535"/>
                  <a:gd name="T17" fmla="*/ 2147483646 h 2021"/>
                  <a:gd name="T18" fmla="*/ 2147483646 w 2535"/>
                  <a:gd name="T19" fmla="*/ 2147483646 h 2021"/>
                  <a:gd name="T20" fmla="*/ 2147483646 w 2535"/>
                  <a:gd name="T21" fmla="*/ 2147483646 h 2021"/>
                  <a:gd name="T22" fmla="*/ 2147483646 w 2535"/>
                  <a:gd name="T23" fmla="*/ 2147483646 h 2021"/>
                  <a:gd name="T24" fmla="*/ 2147483646 w 2535"/>
                  <a:gd name="T25" fmla="*/ 2147483646 h 2021"/>
                  <a:gd name="T26" fmla="*/ 2147483646 w 2535"/>
                  <a:gd name="T27" fmla="*/ 2147483646 h 2021"/>
                  <a:gd name="T28" fmla="*/ 2147483646 w 2535"/>
                  <a:gd name="T29" fmla="*/ 2147483646 h 2021"/>
                  <a:gd name="T30" fmla="*/ 2147483646 w 2535"/>
                  <a:gd name="T31" fmla="*/ 2147483646 h 2021"/>
                  <a:gd name="T32" fmla="*/ 2147483646 w 2535"/>
                  <a:gd name="T33" fmla="*/ 2147483646 h 2021"/>
                  <a:gd name="T34" fmla="*/ 2147483646 w 2535"/>
                  <a:gd name="T35" fmla="*/ 2147483646 h 2021"/>
                  <a:gd name="T36" fmla="*/ 2147483646 w 2535"/>
                  <a:gd name="T37" fmla="*/ 2147483646 h 2021"/>
                  <a:gd name="T38" fmla="*/ 2147483646 w 2535"/>
                  <a:gd name="T39" fmla="*/ 2147483646 h 2021"/>
                  <a:gd name="T40" fmla="*/ 2147483646 w 2535"/>
                  <a:gd name="T41" fmla="*/ 2147483646 h 2021"/>
                  <a:gd name="T42" fmla="*/ 2147483646 w 2535"/>
                  <a:gd name="T43" fmla="*/ 2147483646 h 2021"/>
                  <a:gd name="T44" fmla="*/ 2147483646 w 2535"/>
                  <a:gd name="T45" fmla="*/ 2147483646 h 2021"/>
                  <a:gd name="T46" fmla="*/ 2147483646 w 2535"/>
                  <a:gd name="T47" fmla="*/ 2147483646 h 2021"/>
                  <a:gd name="T48" fmla="*/ 2147483646 w 2535"/>
                  <a:gd name="T49" fmla="*/ 2147483646 h 2021"/>
                  <a:gd name="T50" fmla="*/ 2147483646 w 2535"/>
                  <a:gd name="T51" fmla="*/ 2147483646 h 2021"/>
                  <a:gd name="T52" fmla="*/ 0 w 2535"/>
                  <a:gd name="T53" fmla="*/ 2147483646 h 2021"/>
                  <a:gd name="T54" fmla="*/ 2147483646 w 2535"/>
                  <a:gd name="T55" fmla="*/ 2147483646 h 2021"/>
                  <a:gd name="T56" fmla="*/ 2147483646 w 2535"/>
                  <a:gd name="T57" fmla="*/ 2147483646 h 2021"/>
                  <a:gd name="T58" fmla="*/ 2147483646 w 2535"/>
                  <a:gd name="T59" fmla="*/ 2147483646 h 2021"/>
                  <a:gd name="T60" fmla="*/ 2147483646 w 2535"/>
                  <a:gd name="T61" fmla="*/ 2147483646 h 2021"/>
                  <a:gd name="T62" fmla="*/ 2147483646 w 2535"/>
                  <a:gd name="T63" fmla="*/ 2147483646 h 2021"/>
                  <a:gd name="T64" fmla="*/ 2147483646 w 2535"/>
                  <a:gd name="T65" fmla="*/ 2147483646 h 2021"/>
                  <a:gd name="T66" fmla="*/ 2147483646 w 2535"/>
                  <a:gd name="T67" fmla="*/ 2147483646 h 2021"/>
                  <a:gd name="T68" fmla="*/ 2147483646 w 2535"/>
                  <a:gd name="T69" fmla="*/ 2147483646 h 2021"/>
                  <a:gd name="T70" fmla="*/ 2147483646 w 2535"/>
                  <a:gd name="T71" fmla="*/ 2147483646 h 2021"/>
                  <a:gd name="T72" fmla="*/ 2147483646 w 2535"/>
                  <a:gd name="T73" fmla="*/ 2147483646 h 2021"/>
                  <a:gd name="T74" fmla="*/ 2147483646 w 2535"/>
                  <a:gd name="T75" fmla="*/ 2147483646 h 2021"/>
                  <a:gd name="T76" fmla="*/ 2147483646 w 2535"/>
                  <a:gd name="T77" fmla="*/ 0 h 2021"/>
                  <a:gd name="T78" fmla="*/ 2147483646 w 2535"/>
                  <a:gd name="T79" fmla="*/ 2147483646 h 2021"/>
                  <a:gd name="T80" fmla="*/ 2147483646 w 2535"/>
                  <a:gd name="T81" fmla="*/ 2147483646 h 2021"/>
                  <a:gd name="T82" fmla="*/ 2147483646 w 2535"/>
                  <a:gd name="T83" fmla="*/ 2147483646 h 2021"/>
                  <a:gd name="T84" fmla="*/ 2147483646 w 2535"/>
                  <a:gd name="T85" fmla="*/ 2147483646 h 2021"/>
                  <a:gd name="T86" fmla="*/ 2147483646 w 2535"/>
                  <a:gd name="T87" fmla="*/ 2147483646 h 2021"/>
                  <a:gd name="T88" fmla="*/ 2147483646 w 2535"/>
                  <a:gd name="T89" fmla="*/ 2147483646 h 2021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535" h="2021">
                    <a:moveTo>
                      <a:pt x="2039" y="1067"/>
                    </a:moveTo>
                    <a:lnTo>
                      <a:pt x="2210" y="1048"/>
                    </a:lnTo>
                    <a:lnTo>
                      <a:pt x="2362" y="1010"/>
                    </a:lnTo>
                    <a:lnTo>
                      <a:pt x="2477" y="1010"/>
                    </a:lnTo>
                    <a:lnTo>
                      <a:pt x="2534" y="1124"/>
                    </a:lnTo>
                    <a:lnTo>
                      <a:pt x="2515" y="1239"/>
                    </a:lnTo>
                    <a:lnTo>
                      <a:pt x="2420" y="1277"/>
                    </a:lnTo>
                    <a:lnTo>
                      <a:pt x="2325" y="1353"/>
                    </a:lnTo>
                    <a:lnTo>
                      <a:pt x="2325" y="1486"/>
                    </a:lnTo>
                    <a:lnTo>
                      <a:pt x="2381" y="1544"/>
                    </a:lnTo>
                    <a:lnTo>
                      <a:pt x="2267" y="1696"/>
                    </a:lnTo>
                    <a:lnTo>
                      <a:pt x="2210" y="1791"/>
                    </a:lnTo>
                    <a:lnTo>
                      <a:pt x="2058" y="1886"/>
                    </a:lnTo>
                    <a:lnTo>
                      <a:pt x="1867" y="1943"/>
                    </a:lnTo>
                    <a:lnTo>
                      <a:pt x="1695" y="2020"/>
                    </a:lnTo>
                    <a:lnTo>
                      <a:pt x="1619" y="1867"/>
                    </a:lnTo>
                    <a:lnTo>
                      <a:pt x="1467" y="1905"/>
                    </a:lnTo>
                    <a:lnTo>
                      <a:pt x="1296" y="1943"/>
                    </a:lnTo>
                    <a:lnTo>
                      <a:pt x="1200" y="2001"/>
                    </a:lnTo>
                    <a:lnTo>
                      <a:pt x="1067" y="2020"/>
                    </a:lnTo>
                    <a:lnTo>
                      <a:pt x="801" y="2020"/>
                    </a:lnTo>
                    <a:lnTo>
                      <a:pt x="629" y="1772"/>
                    </a:lnTo>
                    <a:lnTo>
                      <a:pt x="439" y="1715"/>
                    </a:lnTo>
                    <a:lnTo>
                      <a:pt x="305" y="1639"/>
                    </a:lnTo>
                    <a:lnTo>
                      <a:pt x="286" y="1410"/>
                    </a:lnTo>
                    <a:lnTo>
                      <a:pt x="153" y="1239"/>
                    </a:lnTo>
                    <a:lnTo>
                      <a:pt x="0" y="1048"/>
                    </a:lnTo>
                    <a:lnTo>
                      <a:pt x="95" y="838"/>
                    </a:lnTo>
                    <a:lnTo>
                      <a:pt x="286" y="858"/>
                    </a:lnTo>
                    <a:lnTo>
                      <a:pt x="476" y="991"/>
                    </a:lnTo>
                    <a:lnTo>
                      <a:pt x="629" y="934"/>
                    </a:lnTo>
                    <a:lnTo>
                      <a:pt x="762" y="858"/>
                    </a:lnTo>
                    <a:lnTo>
                      <a:pt x="781" y="705"/>
                    </a:lnTo>
                    <a:lnTo>
                      <a:pt x="801" y="591"/>
                    </a:lnTo>
                    <a:lnTo>
                      <a:pt x="1086" y="553"/>
                    </a:lnTo>
                    <a:lnTo>
                      <a:pt x="1238" y="381"/>
                    </a:lnTo>
                    <a:lnTo>
                      <a:pt x="1334" y="191"/>
                    </a:lnTo>
                    <a:lnTo>
                      <a:pt x="1448" y="57"/>
                    </a:lnTo>
                    <a:lnTo>
                      <a:pt x="1639" y="0"/>
                    </a:lnTo>
                    <a:lnTo>
                      <a:pt x="1867" y="20"/>
                    </a:lnTo>
                    <a:lnTo>
                      <a:pt x="1981" y="210"/>
                    </a:lnTo>
                    <a:lnTo>
                      <a:pt x="2020" y="457"/>
                    </a:lnTo>
                    <a:lnTo>
                      <a:pt x="2096" y="648"/>
                    </a:lnTo>
                    <a:lnTo>
                      <a:pt x="2096" y="838"/>
                    </a:lnTo>
                    <a:lnTo>
                      <a:pt x="2039" y="106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401" name="Freeform 40">
                <a:extLst>
                  <a:ext uri="{FF2B5EF4-FFF2-40B4-BE49-F238E27FC236}">
                    <a16:creationId xmlns:a16="http://schemas.microsoft.com/office/drawing/2014/main" id="{5D2FDE03-083E-4141-8563-72C5FEDC38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04125" y="6742113"/>
                <a:ext cx="596900" cy="700087"/>
              </a:xfrm>
              <a:custGeom>
                <a:avLst/>
                <a:gdLst>
                  <a:gd name="T0" fmla="*/ 2147483646 w 1658"/>
                  <a:gd name="T1" fmla="*/ 2147483646 h 1944"/>
                  <a:gd name="T2" fmla="*/ 2147483646 w 1658"/>
                  <a:gd name="T3" fmla="*/ 2147483646 h 1944"/>
                  <a:gd name="T4" fmla="*/ 2147483646 w 1658"/>
                  <a:gd name="T5" fmla="*/ 2147483646 h 1944"/>
                  <a:gd name="T6" fmla="*/ 2147483646 w 1658"/>
                  <a:gd name="T7" fmla="*/ 2147483646 h 1944"/>
                  <a:gd name="T8" fmla="*/ 2147483646 w 1658"/>
                  <a:gd name="T9" fmla="*/ 2147483646 h 1944"/>
                  <a:gd name="T10" fmla="*/ 2147483646 w 1658"/>
                  <a:gd name="T11" fmla="*/ 2147483646 h 1944"/>
                  <a:gd name="T12" fmla="*/ 2147483646 w 1658"/>
                  <a:gd name="T13" fmla="*/ 2147483646 h 1944"/>
                  <a:gd name="T14" fmla="*/ 2147483646 w 1658"/>
                  <a:gd name="T15" fmla="*/ 2147483646 h 1944"/>
                  <a:gd name="T16" fmla="*/ 2147483646 w 1658"/>
                  <a:gd name="T17" fmla="*/ 2147483646 h 1944"/>
                  <a:gd name="T18" fmla="*/ 2147483646 w 1658"/>
                  <a:gd name="T19" fmla="*/ 2147483646 h 1944"/>
                  <a:gd name="T20" fmla="*/ 2147483646 w 1658"/>
                  <a:gd name="T21" fmla="*/ 2147483646 h 1944"/>
                  <a:gd name="T22" fmla="*/ 0 w 1658"/>
                  <a:gd name="T23" fmla="*/ 2147483646 h 1944"/>
                  <a:gd name="T24" fmla="*/ 2147483646 w 1658"/>
                  <a:gd name="T25" fmla="*/ 2147483646 h 1944"/>
                  <a:gd name="T26" fmla="*/ 2147483646 w 1658"/>
                  <a:gd name="T27" fmla="*/ 0 h 1944"/>
                  <a:gd name="T28" fmla="*/ 2147483646 w 1658"/>
                  <a:gd name="T29" fmla="*/ 2147483646 h 1944"/>
                  <a:gd name="T30" fmla="*/ 2147483646 w 1658"/>
                  <a:gd name="T31" fmla="*/ 2147483646 h 1944"/>
                  <a:gd name="T32" fmla="*/ 2147483646 w 1658"/>
                  <a:gd name="T33" fmla="*/ 2147483646 h 1944"/>
                  <a:gd name="T34" fmla="*/ 2147483646 w 1658"/>
                  <a:gd name="T35" fmla="*/ 2147483646 h 1944"/>
                  <a:gd name="T36" fmla="*/ 2147483646 w 1658"/>
                  <a:gd name="T37" fmla="*/ 2147483646 h 1944"/>
                  <a:gd name="T38" fmla="*/ 2147483646 w 1658"/>
                  <a:gd name="T39" fmla="*/ 2147483646 h 1944"/>
                  <a:gd name="T40" fmla="*/ 2147483646 w 1658"/>
                  <a:gd name="T41" fmla="*/ 2147483646 h 1944"/>
                  <a:gd name="T42" fmla="*/ 2147483646 w 1658"/>
                  <a:gd name="T43" fmla="*/ 2147483646 h 1944"/>
                  <a:gd name="T44" fmla="*/ 2147483646 w 1658"/>
                  <a:gd name="T45" fmla="*/ 2147483646 h 1944"/>
                  <a:gd name="T46" fmla="*/ 2147483646 w 1658"/>
                  <a:gd name="T47" fmla="*/ 2147483646 h 1944"/>
                  <a:gd name="T48" fmla="*/ 2147483646 w 1658"/>
                  <a:gd name="T49" fmla="*/ 2147483646 h 1944"/>
                  <a:gd name="T50" fmla="*/ 2147483646 w 1658"/>
                  <a:gd name="T51" fmla="*/ 2147483646 h 1944"/>
                  <a:gd name="T52" fmla="*/ 2147483646 w 1658"/>
                  <a:gd name="T53" fmla="*/ 2147483646 h 1944"/>
                  <a:gd name="T54" fmla="*/ 2147483646 w 1658"/>
                  <a:gd name="T55" fmla="*/ 2147483646 h 1944"/>
                  <a:gd name="T56" fmla="*/ 2147483646 w 1658"/>
                  <a:gd name="T57" fmla="*/ 2147483646 h 194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658" h="1944">
                    <a:moveTo>
                      <a:pt x="1657" y="839"/>
                    </a:moveTo>
                    <a:lnTo>
                      <a:pt x="1620" y="1010"/>
                    </a:lnTo>
                    <a:lnTo>
                      <a:pt x="1543" y="1143"/>
                    </a:lnTo>
                    <a:lnTo>
                      <a:pt x="1448" y="1486"/>
                    </a:lnTo>
                    <a:lnTo>
                      <a:pt x="1276" y="1619"/>
                    </a:lnTo>
                    <a:lnTo>
                      <a:pt x="1200" y="1658"/>
                    </a:lnTo>
                    <a:lnTo>
                      <a:pt x="914" y="1848"/>
                    </a:lnTo>
                    <a:lnTo>
                      <a:pt x="610" y="1943"/>
                    </a:lnTo>
                    <a:lnTo>
                      <a:pt x="477" y="1505"/>
                    </a:lnTo>
                    <a:lnTo>
                      <a:pt x="457" y="953"/>
                    </a:lnTo>
                    <a:lnTo>
                      <a:pt x="343" y="724"/>
                    </a:lnTo>
                    <a:lnTo>
                      <a:pt x="0" y="191"/>
                    </a:lnTo>
                    <a:lnTo>
                      <a:pt x="286" y="114"/>
                    </a:lnTo>
                    <a:lnTo>
                      <a:pt x="686" y="0"/>
                    </a:lnTo>
                    <a:lnTo>
                      <a:pt x="838" y="19"/>
                    </a:lnTo>
                    <a:lnTo>
                      <a:pt x="819" y="77"/>
                    </a:lnTo>
                    <a:lnTo>
                      <a:pt x="838" y="134"/>
                    </a:lnTo>
                    <a:lnTo>
                      <a:pt x="895" y="191"/>
                    </a:lnTo>
                    <a:lnTo>
                      <a:pt x="953" y="210"/>
                    </a:lnTo>
                    <a:lnTo>
                      <a:pt x="972" y="305"/>
                    </a:lnTo>
                    <a:lnTo>
                      <a:pt x="953" y="439"/>
                    </a:lnTo>
                    <a:lnTo>
                      <a:pt x="1143" y="495"/>
                    </a:lnTo>
                    <a:lnTo>
                      <a:pt x="1353" y="439"/>
                    </a:lnTo>
                    <a:lnTo>
                      <a:pt x="1429" y="343"/>
                    </a:lnTo>
                    <a:lnTo>
                      <a:pt x="1505" y="362"/>
                    </a:lnTo>
                    <a:lnTo>
                      <a:pt x="1505" y="439"/>
                    </a:lnTo>
                    <a:lnTo>
                      <a:pt x="1581" y="495"/>
                    </a:lnTo>
                    <a:lnTo>
                      <a:pt x="1581" y="629"/>
                    </a:lnTo>
                    <a:lnTo>
                      <a:pt x="1657" y="839"/>
                    </a:lnTo>
                  </a:path>
                </a:pathLst>
              </a:custGeom>
              <a:solidFill>
                <a:srgbClr val="9E9E9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402" name="Freeform 41">
                <a:extLst>
                  <a:ext uri="{FF2B5EF4-FFF2-40B4-BE49-F238E27FC236}">
                    <a16:creationId xmlns:a16="http://schemas.microsoft.com/office/drawing/2014/main" id="{D40C00BE-9FED-8A47-83C4-1D96F5B3D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2175" y="6145213"/>
                <a:ext cx="685800" cy="706437"/>
              </a:xfrm>
              <a:custGeom>
                <a:avLst/>
                <a:gdLst>
                  <a:gd name="T0" fmla="*/ 2147483646 w 1905"/>
                  <a:gd name="T1" fmla="*/ 2147483646 h 1963"/>
                  <a:gd name="T2" fmla="*/ 2147483646 w 1905"/>
                  <a:gd name="T3" fmla="*/ 2147483646 h 1963"/>
                  <a:gd name="T4" fmla="*/ 0 w 1905"/>
                  <a:gd name="T5" fmla="*/ 2147483646 h 1963"/>
                  <a:gd name="T6" fmla="*/ 2147483646 w 1905"/>
                  <a:gd name="T7" fmla="*/ 2147483646 h 1963"/>
                  <a:gd name="T8" fmla="*/ 2147483646 w 1905"/>
                  <a:gd name="T9" fmla="*/ 2147483646 h 1963"/>
                  <a:gd name="T10" fmla="*/ 2147483646 w 1905"/>
                  <a:gd name="T11" fmla="*/ 2147483646 h 1963"/>
                  <a:gd name="T12" fmla="*/ 2147483646 w 1905"/>
                  <a:gd name="T13" fmla="*/ 0 h 1963"/>
                  <a:gd name="T14" fmla="*/ 2147483646 w 1905"/>
                  <a:gd name="T15" fmla="*/ 2147483646 h 1963"/>
                  <a:gd name="T16" fmla="*/ 2147483646 w 1905"/>
                  <a:gd name="T17" fmla="*/ 2147483646 h 1963"/>
                  <a:gd name="T18" fmla="*/ 2147483646 w 1905"/>
                  <a:gd name="T19" fmla="*/ 2147483646 h 1963"/>
                  <a:gd name="T20" fmla="*/ 2147483646 w 1905"/>
                  <a:gd name="T21" fmla="*/ 2147483646 h 1963"/>
                  <a:gd name="T22" fmla="*/ 2147483646 w 1905"/>
                  <a:gd name="T23" fmla="*/ 2147483646 h 1963"/>
                  <a:gd name="T24" fmla="*/ 2147483646 w 1905"/>
                  <a:gd name="T25" fmla="*/ 2147483646 h 1963"/>
                  <a:gd name="T26" fmla="*/ 2147483646 w 1905"/>
                  <a:gd name="T27" fmla="*/ 2147483646 h 1963"/>
                  <a:gd name="T28" fmla="*/ 2147483646 w 1905"/>
                  <a:gd name="T29" fmla="*/ 2147483646 h 1963"/>
                  <a:gd name="T30" fmla="*/ 2147483646 w 1905"/>
                  <a:gd name="T31" fmla="*/ 2147483646 h 1963"/>
                  <a:gd name="T32" fmla="*/ 2147483646 w 1905"/>
                  <a:gd name="T33" fmla="*/ 2147483646 h 1963"/>
                  <a:gd name="T34" fmla="*/ 2147483646 w 1905"/>
                  <a:gd name="T35" fmla="*/ 2147483646 h 1963"/>
                  <a:gd name="T36" fmla="*/ 2147483646 w 1905"/>
                  <a:gd name="T37" fmla="*/ 2147483646 h 1963"/>
                  <a:gd name="T38" fmla="*/ 2147483646 w 1905"/>
                  <a:gd name="T39" fmla="*/ 2147483646 h 1963"/>
                  <a:gd name="T40" fmla="*/ 2147483646 w 1905"/>
                  <a:gd name="T41" fmla="*/ 2147483646 h 1963"/>
                  <a:gd name="T42" fmla="*/ 2147483646 w 1905"/>
                  <a:gd name="T43" fmla="*/ 2147483646 h 1963"/>
                  <a:gd name="T44" fmla="*/ 2147483646 w 1905"/>
                  <a:gd name="T45" fmla="*/ 2147483646 h 1963"/>
                  <a:gd name="T46" fmla="*/ 2147483646 w 1905"/>
                  <a:gd name="T47" fmla="*/ 2147483646 h 1963"/>
                  <a:gd name="T48" fmla="*/ 2147483646 w 1905"/>
                  <a:gd name="T49" fmla="*/ 2147483646 h 1963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1905" h="1963">
                    <a:moveTo>
                      <a:pt x="1009" y="1848"/>
                    </a:moveTo>
                    <a:lnTo>
                      <a:pt x="571" y="1962"/>
                    </a:lnTo>
                    <a:lnTo>
                      <a:pt x="0" y="1848"/>
                    </a:lnTo>
                    <a:lnTo>
                      <a:pt x="57" y="1695"/>
                    </a:lnTo>
                    <a:lnTo>
                      <a:pt x="152" y="1600"/>
                    </a:lnTo>
                    <a:lnTo>
                      <a:pt x="133" y="419"/>
                    </a:lnTo>
                    <a:lnTo>
                      <a:pt x="285" y="0"/>
                    </a:lnTo>
                    <a:lnTo>
                      <a:pt x="1181" y="362"/>
                    </a:lnTo>
                    <a:lnTo>
                      <a:pt x="1047" y="629"/>
                    </a:lnTo>
                    <a:lnTo>
                      <a:pt x="1066" y="762"/>
                    </a:lnTo>
                    <a:lnTo>
                      <a:pt x="990" y="991"/>
                    </a:lnTo>
                    <a:lnTo>
                      <a:pt x="952" y="1238"/>
                    </a:lnTo>
                    <a:lnTo>
                      <a:pt x="1428" y="1143"/>
                    </a:lnTo>
                    <a:lnTo>
                      <a:pt x="1904" y="1162"/>
                    </a:lnTo>
                    <a:lnTo>
                      <a:pt x="1904" y="1258"/>
                    </a:lnTo>
                    <a:lnTo>
                      <a:pt x="1867" y="1334"/>
                    </a:lnTo>
                    <a:lnTo>
                      <a:pt x="1847" y="1390"/>
                    </a:lnTo>
                    <a:lnTo>
                      <a:pt x="1867" y="1429"/>
                    </a:lnTo>
                    <a:lnTo>
                      <a:pt x="1885" y="1467"/>
                    </a:lnTo>
                    <a:lnTo>
                      <a:pt x="1885" y="1524"/>
                    </a:lnTo>
                    <a:lnTo>
                      <a:pt x="1867" y="1600"/>
                    </a:lnTo>
                    <a:lnTo>
                      <a:pt x="1847" y="1676"/>
                    </a:lnTo>
                    <a:lnTo>
                      <a:pt x="1695" y="1657"/>
                    </a:lnTo>
                    <a:lnTo>
                      <a:pt x="1295" y="1771"/>
                    </a:lnTo>
                    <a:lnTo>
                      <a:pt x="1009" y="184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403" name="Freeform 42">
                <a:extLst>
                  <a:ext uri="{FF2B5EF4-FFF2-40B4-BE49-F238E27FC236}">
                    <a16:creationId xmlns:a16="http://schemas.microsoft.com/office/drawing/2014/main" id="{28553917-4604-1942-AF33-8C8BBD3D7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3488" y="4657725"/>
                <a:ext cx="3263900" cy="3505200"/>
              </a:xfrm>
              <a:custGeom>
                <a:avLst/>
                <a:gdLst>
                  <a:gd name="T0" fmla="*/ 2147483646 w 9068"/>
                  <a:gd name="T1" fmla="*/ 2147483646 h 9735"/>
                  <a:gd name="T2" fmla="*/ 2147483646 w 9068"/>
                  <a:gd name="T3" fmla="*/ 2147483646 h 9735"/>
                  <a:gd name="T4" fmla="*/ 2147483646 w 9068"/>
                  <a:gd name="T5" fmla="*/ 2147483646 h 9735"/>
                  <a:gd name="T6" fmla="*/ 2147483646 w 9068"/>
                  <a:gd name="T7" fmla="*/ 2147483646 h 9735"/>
                  <a:gd name="T8" fmla="*/ 2147483646 w 9068"/>
                  <a:gd name="T9" fmla="*/ 2147483646 h 9735"/>
                  <a:gd name="T10" fmla="*/ 2147483646 w 9068"/>
                  <a:gd name="T11" fmla="*/ 2147483646 h 9735"/>
                  <a:gd name="T12" fmla="*/ 2147483646 w 9068"/>
                  <a:gd name="T13" fmla="*/ 2147483646 h 9735"/>
                  <a:gd name="T14" fmla="*/ 2147483646 w 9068"/>
                  <a:gd name="T15" fmla="*/ 2147483646 h 9735"/>
                  <a:gd name="T16" fmla="*/ 2147483646 w 9068"/>
                  <a:gd name="T17" fmla="*/ 2147483646 h 9735"/>
                  <a:gd name="T18" fmla="*/ 2147483646 w 9068"/>
                  <a:gd name="T19" fmla="*/ 2147483646 h 9735"/>
                  <a:gd name="T20" fmla="*/ 2147483646 w 9068"/>
                  <a:gd name="T21" fmla="*/ 2147483646 h 9735"/>
                  <a:gd name="T22" fmla="*/ 2147483646 w 9068"/>
                  <a:gd name="T23" fmla="*/ 2147483646 h 9735"/>
                  <a:gd name="T24" fmla="*/ 2147483646 w 9068"/>
                  <a:gd name="T25" fmla="*/ 2147483646 h 9735"/>
                  <a:gd name="T26" fmla="*/ 2147483646 w 9068"/>
                  <a:gd name="T27" fmla="*/ 2147483646 h 9735"/>
                  <a:gd name="T28" fmla="*/ 2147483646 w 9068"/>
                  <a:gd name="T29" fmla="*/ 2147483646 h 9735"/>
                  <a:gd name="T30" fmla="*/ 2147483646 w 9068"/>
                  <a:gd name="T31" fmla="*/ 2147483646 h 9735"/>
                  <a:gd name="T32" fmla="*/ 2147483646 w 9068"/>
                  <a:gd name="T33" fmla="*/ 2147483646 h 9735"/>
                  <a:gd name="T34" fmla="*/ 2147483646 w 9068"/>
                  <a:gd name="T35" fmla="*/ 2147483646 h 9735"/>
                  <a:gd name="T36" fmla="*/ 2147483646 w 9068"/>
                  <a:gd name="T37" fmla="*/ 2147483646 h 9735"/>
                  <a:gd name="T38" fmla="*/ 2147483646 w 9068"/>
                  <a:gd name="T39" fmla="*/ 2147483646 h 9735"/>
                  <a:gd name="T40" fmla="*/ 2147483646 w 9068"/>
                  <a:gd name="T41" fmla="*/ 2147483646 h 9735"/>
                  <a:gd name="T42" fmla="*/ 2147483646 w 9068"/>
                  <a:gd name="T43" fmla="*/ 2147483646 h 9735"/>
                  <a:gd name="T44" fmla="*/ 2147483646 w 9068"/>
                  <a:gd name="T45" fmla="*/ 2147483646 h 9735"/>
                  <a:gd name="T46" fmla="*/ 2147483646 w 9068"/>
                  <a:gd name="T47" fmla="*/ 2147483646 h 9735"/>
                  <a:gd name="T48" fmla="*/ 2147483646 w 9068"/>
                  <a:gd name="T49" fmla="*/ 2147483646 h 9735"/>
                  <a:gd name="T50" fmla="*/ 2147483646 w 9068"/>
                  <a:gd name="T51" fmla="*/ 2147483646 h 9735"/>
                  <a:gd name="T52" fmla="*/ 2147483646 w 9068"/>
                  <a:gd name="T53" fmla="*/ 2147483646 h 9735"/>
                  <a:gd name="T54" fmla="*/ 2147483646 w 9068"/>
                  <a:gd name="T55" fmla="*/ 2147483646 h 9735"/>
                  <a:gd name="T56" fmla="*/ 2147483646 w 9068"/>
                  <a:gd name="T57" fmla="*/ 2147483646 h 9735"/>
                  <a:gd name="T58" fmla="*/ 2147483646 w 9068"/>
                  <a:gd name="T59" fmla="*/ 2147483646 h 9735"/>
                  <a:gd name="T60" fmla="*/ 2147483646 w 9068"/>
                  <a:gd name="T61" fmla="*/ 2147483646 h 9735"/>
                  <a:gd name="T62" fmla="*/ 2147483646 w 9068"/>
                  <a:gd name="T63" fmla="*/ 2147483646 h 9735"/>
                  <a:gd name="T64" fmla="*/ 2147483646 w 9068"/>
                  <a:gd name="T65" fmla="*/ 2147483646 h 9735"/>
                  <a:gd name="T66" fmla="*/ 2147483646 w 9068"/>
                  <a:gd name="T67" fmla="*/ 2147483646 h 9735"/>
                  <a:gd name="T68" fmla="*/ 2147483646 w 9068"/>
                  <a:gd name="T69" fmla="*/ 2147483646 h 9735"/>
                  <a:gd name="T70" fmla="*/ 2147483646 w 9068"/>
                  <a:gd name="T71" fmla="*/ 2147483646 h 9735"/>
                  <a:gd name="T72" fmla="*/ 2147483646 w 9068"/>
                  <a:gd name="T73" fmla="*/ 2147483646 h 9735"/>
                  <a:gd name="T74" fmla="*/ 2147483646 w 9068"/>
                  <a:gd name="T75" fmla="*/ 2147483646 h 9735"/>
                  <a:gd name="T76" fmla="*/ 2147483646 w 9068"/>
                  <a:gd name="T77" fmla="*/ 2147483646 h 9735"/>
                  <a:gd name="T78" fmla="*/ 2147483646 w 9068"/>
                  <a:gd name="T79" fmla="*/ 2147483646 h 9735"/>
                  <a:gd name="T80" fmla="*/ 2147483646 w 9068"/>
                  <a:gd name="T81" fmla="*/ 2147483646 h 9735"/>
                  <a:gd name="T82" fmla="*/ 2147483646 w 9068"/>
                  <a:gd name="T83" fmla="*/ 2147483646 h 9735"/>
                  <a:gd name="T84" fmla="*/ 2147483646 w 9068"/>
                  <a:gd name="T85" fmla="*/ 2147483646 h 9735"/>
                  <a:gd name="T86" fmla="*/ 2147483646 w 9068"/>
                  <a:gd name="T87" fmla="*/ 2147483646 h 9735"/>
                  <a:gd name="T88" fmla="*/ 2147483646 w 9068"/>
                  <a:gd name="T89" fmla="*/ 2147483646 h 9735"/>
                  <a:gd name="T90" fmla="*/ 2147483646 w 9068"/>
                  <a:gd name="T91" fmla="*/ 2147483646 h 9735"/>
                  <a:gd name="T92" fmla="*/ 2147483646 w 9068"/>
                  <a:gd name="T93" fmla="*/ 2147483646 h 9735"/>
                  <a:gd name="T94" fmla="*/ 2147483646 w 9068"/>
                  <a:gd name="T95" fmla="*/ 2147483646 h 9735"/>
                  <a:gd name="T96" fmla="*/ 2147483646 w 9068"/>
                  <a:gd name="T97" fmla="*/ 2147483646 h 9735"/>
                  <a:gd name="T98" fmla="*/ 2147483646 w 9068"/>
                  <a:gd name="T99" fmla="*/ 2147483646 h 9735"/>
                  <a:gd name="T100" fmla="*/ 2147483646 w 9068"/>
                  <a:gd name="T101" fmla="*/ 2147483646 h 9735"/>
                  <a:gd name="T102" fmla="*/ 2147483646 w 9068"/>
                  <a:gd name="T103" fmla="*/ 2147483646 h 9735"/>
                  <a:gd name="T104" fmla="*/ 2147483646 w 9068"/>
                  <a:gd name="T105" fmla="*/ 2147483646 h 9735"/>
                  <a:gd name="T106" fmla="*/ 2147483646 w 9068"/>
                  <a:gd name="T107" fmla="*/ 2147483646 h 9735"/>
                  <a:gd name="T108" fmla="*/ 2147483646 w 9068"/>
                  <a:gd name="T109" fmla="*/ 2147483646 h 9735"/>
                  <a:gd name="T110" fmla="*/ 2147483646 w 9068"/>
                  <a:gd name="T111" fmla="*/ 2147483646 h 9735"/>
                  <a:gd name="T112" fmla="*/ 2147483646 w 9068"/>
                  <a:gd name="T113" fmla="*/ 2147483646 h 9735"/>
                  <a:gd name="T114" fmla="*/ 2147483646 w 9068"/>
                  <a:gd name="T115" fmla="*/ 2147483646 h 973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9068" h="9735">
                    <a:moveTo>
                      <a:pt x="305" y="2667"/>
                    </a:moveTo>
                    <a:lnTo>
                      <a:pt x="590" y="2590"/>
                    </a:lnTo>
                    <a:lnTo>
                      <a:pt x="857" y="2457"/>
                    </a:lnTo>
                    <a:lnTo>
                      <a:pt x="1067" y="2381"/>
                    </a:lnTo>
                    <a:lnTo>
                      <a:pt x="1124" y="2152"/>
                    </a:lnTo>
                    <a:lnTo>
                      <a:pt x="1238" y="2038"/>
                    </a:lnTo>
                    <a:lnTo>
                      <a:pt x="1391" y="1981"/>
                    </a:lnTo>
                    <a:lnTo>
                      <a:pt x="1467" y="1866"/>
                    </a:lnTo>
                    <a:lnTo>
                      <a:pt x="1524" y="1752"/>
                    </a:lnTo>
                    <a:lnTo>
                      <a:pt x="1619" y="1638"/>
                    </a:lnTo>
                    <a:lnTo>
                      <a:pt x="1733" y="1676"/>
                    </a:lnTo>
                    <a:lnTo>
                      <a:pt x="1772" y="1714"/>
                    </a:lnTo>
                    <a:lnTo>
                      <a:pt x="1924" y="1600"/>
                    </a:lnTo>
                    <a:lnTo>
                      <a:pt x="2229" y="1048"/>
                    </a:lnTo>
                    <a:lnTo>
                      <a:pt x="2267" y="971"/>
                    </a:lnTo>
                    <a:lnTo>
                      <a:pt x="2305" y="914"/>
                    </a:lnTo>
                    <a:lnTo>
                      <a:pt x="2343" y="876"/>
                    </a:lnTo>
                    <a:lnTo>
                      <a:pt x="2400" y="838"/>
                    </a:lnTo>
                    <a:lnTo>
                      <a:pt x="2457" y="762"/>
                    </a:lnTo>
                    <a:lnTo>
                      <a:pt x="2495" y="686"/>
                    </a:lnTo>
                    <a:lnTo>
                      <a:pt x="3162" y="495"/>
                    </a:lnTo>
                    <a:lnTo>
                      <a:pt x="3829" y="400"/>
                    </a:lnTo>
                    <a:lnTo>
                      <a:pt x="3772" y="781"/>
                    </a:lnTo>
                    <a:lnTo>
                      <a:pt x="3962" y="743"/>
                    </a:lnTo>
                    <a:lnTo>
                      <a:pt x="4153" y="762"/>
                    </a:lnTo>
                    <a:lnTo>
                      <a:pt x="4210" y="781"/>
                    </a:lnTo>
                    <a:lnTo>
                      <a:pt x="4267" y="819"/>
                    </a:lnTo>
                    <a:lnTo>
                      <a:pt x="4305" y="781"/>
                    </a:lnTo>
                    <a:lnTo>
                      <a:pt x="4362" y="723"/>
                    </a:lnTo>
                    <a:lnTo>
                      <a:pt x="4476" y="628"/>
                    </a:lnTo>
                    <a:lnTo>
                      <a:pt x="4457" y="247"/>
                    </a:lnTo>
                    <a:lnTo>
                      <a:pt x="4572" y="95"/>
                    </a:lnTo>
                    <a:lnTo>
                      <a:pt x="4896" y="0"/>
                    </a:lnTo>
                    <a:lnTo>
                      <a:pt x="5124" y="247"/>
                    </a:lnTo>
                    <a:lnTo>
                      <a:pt x="5124" y="419"/>
                    </a:lnTo>
                    <a:lnTo>
                      <a:pt x="5200" y="533"/>
                    </a:lnTo>
                    <a:lnTo>
                      <a:pt x="5410" y="476"/>
                    </a:lnTo>
                    <a:lnTo>
                      <a:pt x="5619" y="362"/>
                    </a:lnTo>
                    <a:lnTo>
                      <a:pt x="5753" y="266"/>
                    </a:lnTo>
                    <a:lnTo>
                      <a:pt x="5905" y="286"/>
                    </a:lnTo>
                    <a:lnTo>
                      <a:pt x="6020" y="228"/>
                    </a:lnTo>
                    <a:lnTo>
                      <a:pt x="6172" y="114"/>
                    </a:lnTo>
                    <a:lnTo>
                      <a:pt x="6514" y="247"/>
                    </a:lnTo>
                    <a:lnTo>
                      <a:pt x="6877" y="305"/>
                    </a:lnTo>
                    <a:lnTo>
                      <a:pt x="6991" y="323"/>
                    </a:lnTo>
                    <a:lnTo>
                      <a:pt x="6914" y="495"/>
                    </a:lnTo>
                    <a:lnTo>
                      <a:pt x="6743" y="628"/>
                    </a:lnTo>
                    <a:lnTo>
                      <a:pt x="6629" y="800"/>
                    </a:lnTo>
                    <a:lnTo>
                      <a:pt x="6705" y="876"/>
                    </a:lnTo>
                    <a:lnTo>
                      <a:pt x="6781" y="914"/>
                    </a:lnTo>
                    <a:lnTo>
                      <a:pt x="6838" y="933"/>
                    </a:lnTo>
                    <a:lnTo>
                      <a:pt x="6895" y="895"/>
                    </a:lnTo>
                    <a:lnTo>
                      <a:pt x="7086" y="838"/>
                    </a:lnTo>
                    <a:lnTo>
                      <a:pt x="7391" y="800"/>
                    </a:lnTo>
                    <a:lnTo>
                      <a:pt x="7448" y="876"/>
                    </a:lnTo>
                    <a:lnTo>
                      <a:pt x="7448" y="971"/>
                    </a:lnTo>
                    <a:lnTo>
                      <a:pt x="7562" y="1104"/>
                    </a:lnTo>
                    <a:lnTo>
                      <a:pt x="7620" y="1219"/>
                    </a:lnTo>
                    <a:lnTo>
                      <a:pt x="7734" y="1200"/>
                    </a:lnTo>
                    <a:lnTo>
                      <a:pt x="7867" y="1180"/>
                    </a:lnTo>
                    <a:lnTo>
                      <a:pt x="8019" y="1124"/>
                    </a:lnTo>
                    <a:lnTo>
                      <a:pt x="8172" y="1124"/>
                    </a:lnTo>
                    <a:lnTo>
                      <a:pt x="8324" y="1238"/>
                    </a:lnTo>
                    <a:lnTo>
                      <a:pt x="8477" y="1352"/>
                    </a:lnTo>
                    <a:lnTo>
                      <a:pt x="8648" y="1390"/>
                    </a:lnTo>
                    <a:lnTo>
                      <a:pt x="8800" y="1409"/>
                    </a:lnTo>
                    <a:lnTo>
                      <a:pt x="8934" y="1466"/>
                    </a:lnTo>
                    <a:lnTo>
                      <a:pt x="9067" y="1543"/>
                    </a:lnTo>
                    <a:lnTo>
                      <a:pt x="8991" y="1619"/>
                    </a:lnTo>
                    <a:lnTo>
                      <a:pt x="8895" y="1676"/>
                    </a:lnTo>
                    <a:lnTo>
                      <a:pt x="8819" y="1657"/>
                    </a:lnTo>
                    <a:lnTo>
                      <a:pt x="8763" y="1695"/>
                    </a:lnTo>
                    <a:lnTo>
                      <a:pt x="8610" y="1847"/>
                    </a:lnTo>
                    <a:lnTo>
                      <a:pt x="8458" y="1981"/>
                    </a:lnTo>
                    <a:lnTo>
                      <a:pt x="8343" y="2076"/>
                    </a:lnTo>
                    <a:lnTo>
                      <a:pt x="8229" y="2114"/>
                    </a:lnTo>
                    <a:lnTo>
                      <a:pt x="8133" y="2190"/>
                    </a:lnTo>
                    <a:lnTo>
                      <a:pt x="8096" y="2286"/>
                    </a:lnTo>
                    <a:lnTo>
                      <a:pt x="7886" y="2419"/>
                    </a:lnTo>
                    <a:lnTo>
                      <a:pt x="7752" y="2628"/>
                    </a:lnTo>
                    <a:lnTo>
                      <a:pt x="7696" y="2762"/>
                    </a:lnTo>
                    <a:lnTo>
                      <a:pt x="7600" y="2914"/>
                    </a:lnTo>
                    <a:lnTo>
                      <a:pt x="7657" y="2990"/>
                    </a:lnTo>
                    <a:lnTo>
                      <a:pt x="7734" y="3066"/>
                    </a:lnTo>
                    <a:lnTo>
                      <a:pt x="7639" y="3371"/>
                    </a:lnTo>
                    <a:lnTo>
                      <a:pt x="7124" y="3600"/>
                    </a:lnTo>
                    <a:lnTo>
                      <a:pt x="6895" y="3524"/>
                    </a:lnTo>
                    <a:lnTo>
                      <a:pt x="6800" y="3333"/>
                    </a:lnTo>
                    <a:lnTo>
                      <a:pt x="6648" y="3200"/>
                    </a:lnTo>
                    <a:lnTo>
                      <a:pt x="6553" y="3124"/>
                    </a:lnTo>
                    <a:lnTo>
                      <a:pt x="6457" y="3047"/>
                    </a:lnTo>
                    <a:lnTo>
                      <a:pt x="6381" y="3124"/>
                    </a:lnTo>
                    <a:lnTo>
                      <a:pt x="6324" y="3219"/>
                    </a:lnTo>
                    <a:lnTo>
                      <a:pt x="6286" y="3352"/>
                    </a:lnTo>
                    <a:lnTo>
                      <a:pt x="6248" y="3466"/>
                    </a:lnTo>
                    <a:lnTo>
                      <a:pt x="6057" y="3466"/>
                    </a:lnTo>
                    <a:lnTo>
                      <a:pt x="5867" y="3390"/>
                    </a:lnTo>
                    <a:lnTo>
                      <a:pt x="5771" y="3333"/>
                    </a:lnTo>
                    <a:lnTo>
                      <a:pt x="5657" y="3390"/>
                    </a:lnTo>
                    <a:lnTo>
                      <a:pt x="5562" y="3542"/>
                    </a:lnTo>
                    <a:lnTo>
                      <a:pt x="5429" y="3542"/>
                    </a:lnTo>
                    <a:lnTo>
                      <a:pt x="5334" y="3486"/>
                    </a:lnTo>
                    <a:lnTo>
                      <a:pt x="5258" y="3619"/>
                    </a:lnTo>
                    <a:lnTo>
                      <a:pt x="5181" y="3791"/>
                    </a:lnTo>
                    <a:lnTo>
                      <a:pt x="5124" y="3943"/>
                    </a:lnTo>
                    <a:lnTo>
                      <a:pt x="5258" y="4095"/>
                    </a:lnTo>
                    <a:lnTo>
                      <a:pt x="5334" y="4267"/>
                    </a:lnTo>
                    <a:lnTo>
                      <a:pt x="4896" y="4209"/>
                    </a:lnTo>
                    <a:lnTo>
                      <a:pt x="4648" y="4095"/>
                    </a:lnTo>
                    <a:lnTo>
                      <a:pt x="4515" y="4304"/>
                    </a:lnTo>
                    <a:lnTo>
                      <a:pt x="4305" y="4400"/>
                    </a:lnTo>
                    <a:lnTo>
                      <a:pt x="4095" y="4533"/>
                    </a:lnTo>
                    <a:lnTo>
                      <a:pt x="4095" y="4629"/>
                    </a:lnTo>
                    <a:lnTo>
                      <a:pt x="4095" y="4705"/>
                    </a:lnTo>
                    <a:lnTo>
                      <a:pt x="4057" y="4781"/>
                    </a:lnTo>
                    <a:lnTo>
                      <a:pt x="3924" y="4971"/>
                    </a:lnTo>
                    <a:lnTo>
                      <a:pt x="3829" y="5066"/>
                    </a:lnTo>
                    <a:lnTo>
                      <a:pt x="3734" y="5086"/>
                    </a:lnTo>
                    <a:lnTo>
                      <a:pt x="3638" y="5142"/>
                    </a:lnTo>
                    <a:lnTo>
                      <a:pt x="3714" y="5314"/>
                    </a:lnTo>
                    <a:lnTo>
                      <a:pt x="3962" y="5352"/>
                    </a:lnTo>
                    <a:lnTo>
                      <a:pt x="4267" y="5809"/>
                    </a:lnTo>
                    <a:lnTo>
                      <a:pt x="4153" y="5924"/>
                    </a:lnTo>
                    <a:lnTo>
                      <a:pt x="4095" y="6095"/>
                    </a:lnTo>
                    <a:lnTo>
                      <a:pt x="4057" y="6514"/>
                    </a:lnTo>
                    <a:lnTo>
                      <a:pt x="4019" y="6705"/>
                    </a:lnTo>
                    <a:lnTo>
                      <a:pt x="4057" y="6838"/>
                    </a:lnTo>
                    <a:lnTo>
                      <a:pt x="4134" y="6971"/>
                    </a:lnTo>
                    <a:lnTo>
                      <a:pt x="4039" y="7143"/>
                    </a:lnTo>
                    <a:lnTo>
                      <a:pt x="3905" y="7257"/>
                    </a:lnTo>
                    <a:lnTo>
                      <a:pt x="3943" y="7638"/>
                    </a:lnTo>
                    <a:lnTo>
                      <a:pt x="4191" y="7581"/>
                    </a:lnTo>
                    <a:lnTo>
                      <a:pt x="4343" y="7619"/>
                    </a:lnTo>
                    <a:lnTo>
                      <a:pt x="4533" y="7771"/>
                    </a:lnTo>
                    <a:lnTo>
                      <a:pt x="4648" y="7829"/>
                    </a:lnTo>
                    <a:lnTo>
                      <a:pt x="4972" y="7753"/>
                    </a:lnTo>
                    <a:lnTo>
                      <a:pt x="5105" y="7867"/>
                    </a:lnTo>
                    <a:lnTo>
                      <a:pt x="5181" y="8266"/>
                    </a:lnTo>
                    <a:lnTo>
                      <a:pt x="5048" y="8266"/>
                    </a:lnTo>
                    <a:lnTo>
                      <a:pt x="4896" y="8229"/>
                    </a:lnTo>
                    <a:lnTo>
                      <a:pt x="4743" y="8362"/>
                    </a:lnTo>
                    <a:lnTo>
                      <a:pt x="4781" y="8571"/>
                    </a:lnTo>
                    <a:lnTo>
                      <a:pt x="4781" y="8686"/>
                    </a:lnTo>
                    <a:lnTo>
                      <a:pt x="4762" y="8800"/>
                    </a:lnTo>
                    <a:lnTo>
                      <a:pt x="4705" y="8876"/>
                    </a:lnTo>
                    <a:lnTo>
                      <a:pt x="4667" y="8972"/>
                    </a:lnTo>
                    <a:lnTo>
                      <a:pt x="4610" y="9162"/>
                    </a:lnTo>
                    <a:lnTo>
                      <a:pt x="4515" y="9353"/>
                    </a:lnTo>
                    <a:lnTo>
                      <a:pt x="4343" y="9409"/>
                    </a:lnTo>
                    <a:lnTo>
                      <a:pt x="4191" y="9485"/>
                    </a:lnTo>
                    <a:lnTo>
                      <a:pt x="4115" y="9562"/>
                    </a:lnTo>
                    <a:lnTo>
                      <a:pt x="4039" y="9638"/>
                    </a:lnTo>
                    <a:lnTo>
                      <a:pt x="3943" y="9600"/>
                    </a:lnTo>
                    <a:lnTo>
                      <a:pt x="3848" y="9505"/>
                    </a:lnTo>
                    <a:lnTo>
                      <a:pt x="3619" y="9619"/>
                    </a:lnTo>
                    <a:lnTo>
                      <a:pt x="3409" y="9734"/>
                    </a:lnTo>
                    <a:lnTo>
                      <a:pt x="3314" y="9714"/>
                    </a:lnTo>
                    <a:lnTo>
                      <a:pt x="3257" y="9638"/>
                    </a:lnTo>
                    <a:lnTo>
                      <a:pt x="2972" y="9543"/>
                    </a:lnTo>
                    <a:lnTo>
                      <a:pt x="2876" y="9429"/>
                    </a:lnTo>
                    <a:lnTo>
                      <a:pt x="2781" y="9371"/>
                    </a:lnTo>
                    <a:lnTo>
                      <a:pt x="2743" y="9429"/>
                    </a:lnTo>
                    <a:lnTo>
                      <a:pt x="2686" y="9429"/>
                    </a:lnTo>
                    <a:lnTo>
                      <a:pt x="2629" y="9371"/>
                    </a:lnTo>
                    <a:lnTo>
                      <a:pt x="2571" y="9314"/>
                    </a:lnTo>
                    <a:lnTo>
                      <a:pt x="2419" y="9086"/>
                    </a:lnTo>
                    <a:lnTo>
                      <a:pt x="2305" y="8857"/>
                    </a:lnTo>
                    <a:lnTo>
                      <a:pt x="2248" y="8591"/>
                    </a:lnTo>
                    <a:lnTo>
                      <a:pt x="2248" y="8324"/>
                    </a:lnTo>
                    <a:lnTo>
                      <a:pt x="2190" y="8095"/>
                    </a:lnTo>
                    <a:lnTo>
                      <a:pt x="2000" y="7981"/>
                    </a:lnTo>
                    <a:lnTo>
                      <a:pt x="1809" y="7924"/>
                    </a:lnTo>
                    <a:lnTo>
                      <a:pt x="1600" y="7962"/>
                    </a:lnTo>
                    <a:lnTo>
                      <a:pt x="1581" y="7733"/>
                    </a:lnTo>
                    <a:lnTo>
                      <a:pt x="1600" y="7524"/>
                    </a:lnTo>
                    <a:lnTo>
                      <a:pt x="1677" y="7219"/>
                    </a:lnTo>
                    <a:lnTo>
                      <a:pt x="1809" y="6952"/>
                    </a:lnTo>
                    <a:lnTo>
                      <a:pt x="1867" y="6838"/>
                    </a:lnTo>
                    <a:lnTo>
                      <a:pt x="1943" y="6724"/>
                    </a:lnTo>
                    <a:lnTo>
                      <a:pt x="2038" y="6629"/>
                    </a:lnTo>
                    <a:lnTo>
                      <a:pt x="2057" y="6495"/>
                    </a:lnTo>
                    <a:lnTo>
                      <a:pt x="1981" y="6476"/>
                    </a:lnTo>
                    <a:lnTo>
                      <a:pt x="1905" y="6438"/>
                    </a:lnTo>
                    <a:lnTo>
                      <a:pt x="1791" y="6514"/>
                    </a:lnTo>
                    <a:lnTo>
                      <a:pt x="1714" y="6629"/>
                    </a:lnTo>
                    <a:lnTo>
                      <a:pt x="1638" y="6419"/>
                    </a:lnTo>
                    <a:lnTo>
                      <a:pt x="1638" y="6285"/>
                    </a:lnTo>
                    <a:lnTo>
                      <a:pt x="1562" y="6229"/>
                    </a:lnTo>
                    <a:lnTo>
                      <a:pt x="1562" y="6152"/>
                    </a:lnTo>
                    <a:lnTo>
                      <a:pt x="1486" y="6133"/>
                    </a:lnTo>
                    <a:lnTo>
                      <a:pt x="1410" y="6229"/>
                    </a:lnTo>
                    <a:lnTo>
                      <a:pt x="1200" y="6285"/>
                    </a:lnTo>
                    <a:lnTo>
                      <a:pt x="1010" y="6229"/>
                    </a:lnTo>
                    <a:lnTo>
                      <a:pt x="1029" y="6095"/>
                    </a:lnTo>
                    <a:lnTo>
                      <a:pt x="1010" y="6000"/>
                    </a:lnTo>
                    <a:lnTo>
                      <a:pt x="952" y="5981"/>
                    </a:lnTo>
                    <a:lnTo>
                      <a:pt x="895" y="5924"/>
                    </a:lnTo>
                    <a:lnTo>
                      <a:pt x="876" y="5867"/>
                    </a:lnTo>
                    <a:lnTo>
                      <a:pt x="895" y="5809"/>
                    </a:lnTo>
                    <a:lnTo>
                      <a:pt x="915" y="5733"/>
                    </a:lnTo>
                    <a:lnTo>
                      <a:pt x="933" y="5657"/>
                    </a:lnTo>
                    <a:lnTo>
                      <a:pt x="933" y="5600"/>
                    </a:lnTo>
                    <a:lnTo>
                      <a:pt x="915" y="5562"/>
                    </a:lnTo>
                    <a:lnTo>
                      <a:pt x="895" y="5523"/>
                    </a:lnTo>
                    <a:lnTo>
                      <a:pt x="915" y="5467"/>
                    </a:lnTo>
                    <a:lnTo>
                      <a:pt x="952" y="5391"/>
                    </a:lnTo>
                    <a:lnTo>
                      <a:pt x="952" y="5295"/>
                    </a:lnTo>
                    <a:lnTo>
                      <a:pt x="476" y="5276"/>
                    </a:lnTo>
                    <a:lnTo>
                      <a:pt x="0" y="5371"/>
                    </a:lnTo>
                    <a:lnTo>
                      <a:pt x="38" y="5124"/>
                    </a:lnTo>
                    <a:lnTo>
                      <a:pt x="114" y="4895"/>
                    </a:lnTo>
                    <a:lnTo>
                      <a:pt x="95" y="4762"/>
                    </a:lnTo>
                    <a:lnTo>
                      <a:pt x="229" y="4495"/>
                    </a:lnTo>
                    <a:lnTo>
                      <a:pt x="400" y="4248"/>
                    </a:lnTo>
                    <a:lnTo>
                      <a:pt x="534" y="4019"/>
                    </a:lnTo>
                    <a:lnTo>
                      <a:pt x="590" y="3962"/>
                    </a:lnTo>
                    <a:lnTo>
                      <a:pt x="648" y="3962"/>
                    </a:lnTo>
                    <a:lnTo>
                      <a:pt x="705" y="3943"/>
                    </a:lnTo>
                    <a:lnTo>
                      <a:pt x="743" y="3886"/>
                    </a:lnTo>
                    <a:lnTo>
                      <a:pt x="743" y="3828"/>
                    </a:lnTo>
                    <a:lnTo>
                      <a:pt x="762" y="3733"/>
                    </a:lnTo>
                    <a:lnTo>
                      <a:pt x="800" y="3657"/>
                    </a:lnTo>
                    <a:lnTo>
                      <a:pt x="819" y="3562"/>
                    </a:lnTo>
                    <a:lnTo>
                      <a:pt x="800" y="3486"/>
                    </a:lnTo>
                    <a:lnTo>
                      <a:pt x="762" y="3390"/>
                    </a:lnTo>
                    <a:lnTo>
                      <a:pt x="705" y="3352"/>
                    </a:lnTo>
                    <a:lnTo>
                      <a:pt x="705" y="3181"/>
                    </a:lnTo>
                    <a:lnTo>
                      <a:pt x="629" y="3124"/>
                    </a:lnTo>
                    <a:lnTo>
                      <a:pt x="514" y="2914"/>
                    </a:lnTo>
                    <a:lnTo>
                      <a:pt x="438" y="2857"/>
                    </a:lnTo>
                    <a:lnTo>
                      <a:pt x="362" y="2781"/>
                    </a:lnTo>
                    <a:lnTo>
                      <a:pt x="305" y="2667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404" name="Freeform 43">
                <a:extLst>
                  <a:ext uri="{FF2B5EF4-FFF2-40B4-BE49-F238E27FC236}">
                    <a16:creationId xmlns:a16="http://schemas.microsoft.com/office/drawing/2014/main" id="{8E8E810E-B92B-6947-9A20-DE4E0457A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07188" y="10169525"/>
                <a:ext cx="411162" cy="288925"/>
              </a:xfrm>
              <a:custGeom>
                <a:avLst/>
                <a:gdLst>
                  <a:gd name="T0" fmla="*/ 2147483646 w 1144"/>
                  <a:gd name="T1" fmla="*/ 2147483646 h 801"/>
                  <a:gd name="T2" fmla="*/ 2147483646 w 1144"/>
                  <a:gd name="T3" fmla="*/ 2147483646 h 801"/>
                  <a:gd name="T4" fmla="*/ 2147483646 w 1144"/>
                  <a:gd name="T5" fmla="*/ 2147483646 h 801"/>
                  <a:gd name="T6" fmla="*/ 2147483646 w 1144"/>
                  <a:gd name="T7" fmla="*/ 2147483646 h 801"/>
                  <a:gd name="T8" fmla="*/ 2147483646 w 1144"/>
                  <a:gd name="T9" fmla="*/ 2147483646 h 801"/>
                  <a:gd name="T10" fmla="*/ 0 w 1144"/>
                  <a:gd name="T11" fmla="*/ 2147483646 h 801"/>
                  <a:gd name="T12" fmla="*/ 2147483646 w 1144"/>
                  <a:gd name="T13" fmla="*/ 2147483646 h 801"/>
                  <a:gd name="T14" fmla="*/ 2147483646 w 1144"/>
                  <a:gd name="T15" fmla="*/ 2147483646 h 801"/>
                  <a:gd name="T16" fmla="*/ 2147483646 w 1144"/>
                  <a:gd name="T17" fmla="*/ 2147483646 h 801"/>
                  <a:gd name="T18" fmla="*/ 2147483646 w 1144"/>
                  <a:gd name="T19" fmla="*/ 0 h 801"/>
                  <a:gd name="T20" fmla="*/ 2147483646 w 1144"/>
                  <a:gd name="T21" fmla="*/ 2147483646 h 80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44" h="801">
                    <a:moveTo>
                      <a:pt x="1028" y="114"/>
                    </a:moveTo>
                    <a:lnTo>
                      <a:pt x="1143" y="477"/>
                    </a:lnTo>
                    <a:lnTo>
                      <a:pt x="895" y="800"/>
                    </a:lnTo>
                    <a:lnTo>
                      <a:pt x="514" y="743"/>
                    </a:lnTo>
                    <a:lnTo>
                      <a:pt x="171" y="534"/>
                    </a:lnTo>
                    <a:lnTo>
                      <a:pt x="0" y="153"/>
                    </a:lnTo>
                    <a:lnTo>
                      <a:pt x="133" y="19"/>
                    </a:lnTo>
                    <a:lnTo>
                      <a:pt x="362" y="96"/>
                    </a:lnTo>
                    <a:lnTo>
                      <a:pt x="533" y="58"/>
                    </a:lnTo>
                    <a:lnTo>
                      <a:pt x="705" y="0"/>
                    </a:lnTo>
                    <a:lnTo>
                      <a:pt x="1028" y="114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405" name="Freeform 44">
                <a:extLst>
                  <a:ext uri="{FF2B5EF4-FFF2-40B4-BE49-F238E27FC236}">
                    <a16:creationId xmlns:a16="http://schemas.microsoft.com/office/drawing/2014/main" id="{CF18287C-15DD-B748-9D05-136AC404D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50513" y="8066088"/>
                <a:ext cx="652462" cy="671512"/>
              </a:xfrm>
              <a:custGeom>
                <a:avLst/>
                <a:gdLst>
                  <a:gd name="T0" fmla="*/ 2147483646 w 1811"/>
                  <a:gd name="T1" fmla="*/ 2147483646 h 1867"/>
                  <a:gd name="T2" fmla="*/ 2147483646 w 1811"/>
                  <a:gd name="T3" fmla="*/ 2147483646 h 1867"/>
                  <a:gd name="T4" fmla="*/ 2147483646 w 1811"/>
                  <a:gd name="T5" fmla="*/ 2147483646 h 1867"/>
                  <a:gd name="T6" fmla="*/ 2147483646 w 1811"/>
                  <a:gd name="T7" fmla="*/ 2147483646 h 1867"/>
                  <a:gd name="T8" fmla="*/ 2147483646 w 1811"/>
                  <a:gd name="T9" fmla="*/ 2147483646 h 1867"/>
                  <a:gd name="T10" fmla="*/ 2147483646 w 1811"/>
                  <a:gd name="T11" fmla="*/ 2147483646 h 1867"/>
                  <a:gd name="T12" fmla="*/ 2147483646 w 1811"/>
                  <a:gd name="T13" fmla="*/ 2147483646 h 1867"/>
                  <a:gd name="T14" fmla="*/ 2147483646 w 1811"/>
                  <a:gd name="T15" fmla="*/ 2147483646 h 1867"/>
                  <a:gd name="T16" fmla="*/ 2147483646 w 1811"/>
                  <a:gd name="T17" fmla="*/ 2147483646 h 1867"/>
                  <a:gd name="T18" fmla="*/ 2147483646 w 1811"/>
                  <a:gd name="T19" fmla="*/ 2147483646 h 1867"/>
                  <a:gd name="T20" fmla="*/ 2147483646 w 1811"/>
                  <a:gd name="T21" fmla="*/ 2147483646 h 1867"/>
                  <a:gd name="T22" fmla="*/ 2147483646 w 1811"/>
                  <a:gd name="T23" fmla="*/ 2147483646 h 1867"/>
                  <a:gd name="T24" fmla="*/ 2147483646 w 1811"/>
                  <a:gd name="T25" fmla="*/ 2147483646 h 1867"/>
                  <a:gd name="T26" fmla="*/ 2147483646 w 1811"/>
                  <a:gd name="T27" fmla="*/ 2147483646 h 1867"/>
                  <a:gd name="T28" fmla="*/ 2147483646 w 1811"/>
                  <a:gd name="T29" fmla="*/ 2147483646 h 1867"/>
                  <a:gd name="T30" fmla="*/ 2147483646 w 1811"/>
                  <a:gd name="T31" fmla="*/ 2147483646 h 1867"/>
                  <a:gd name="T32" fmla="*/ 2147483646 w 1811"/>
                  <a:gd name="T33" fmla="*/ 2147483646 h 1867"/>
                  <a:gd name="T34" fmla="*/ 2147483646 w 1811"/>
                  <a:gd name="T35" fmla="*/ 2147483646 h 1867"/>
                  <a:gd name="T36" fmla="*/ 2147483646 w 1811"/>
                  <a:gd name="T37" fmla="*/ 2147483646 h 1867"/>
                  <a:gd name="T38" fmla="*/ 2147483646 w 1811"/>
                  <a:gd name="T39" fmla="*/ 2147483646 h 1867"/>
                  <a:gd name="T40" fmla="*/ 0 w 1811"/>
                  <a:gd name="T41" fmla="*/ 2147483646 h 1867"/>
                  <a:gd name="T42" fmla="*/ 2147483646 w 1811"/>
                  <a:gd name="T43" fmla="*/ 2147483646 h 1867"/>
                  <a:gd name="T44" fmla="*/ 2147483646 w 1811"/>
                  <a:gd name="T45" fmla="*/ 2147483646 h 1867"/>
                  <a:gd name="T46" fmla="*/ 2147483646 w 1811"/>
                  <a:gd name="T47" fmla="*/ 2147483646 h 1867"/>
                  <a:gd name="T48" fmla="*/ 2147483646 w 1811"/>
                  <a:gd name="T49" fmla="*/ 2147483646 h 1867"/>
                  <a:gd name="T50" fmla="*/ 2147483646 w 1811"/>
                  <a:gd name="T51" fmla="*/ 2147483646 h 1867"/>
                  <a:gd name="T52" fmla="*/ 2147483646 w 1811"/>
                  <a:gd name="T53" fmla="*/ 2147483646 h 1867"/>
                  <a:gd name="T54" fmla="*/ 2147483646 w 1811"/>
                  <a:gd name="T55" fmla="*/ 2147483646 h 1867"/>
                  <a:gd name="T56" fmla="*/ 2147483646 w 1811"/>
                  <a:gd name="T57" fmla="*/ 2147483646 h 1867"/>
                  <a:gd name="T58" fmla="*/ 2147483646 w 1811"/>
                  <a:gd name="T59" fmla="*/ 2147483646 h 1867"/>
                  <a:gd name="T60" fmla="*/ 2147483646 w 1811"/>
                  <a:gd name="T61" fmla="*/ 2147483646 h 1867"/>
                  <a:gd name="T62" fmla="*/ 2147483646 w 1811"/>
                  <a:gd name="T63" fmla="*/ 2147483646 h 1867"/>
                  <a:gd name="T64" fmla="*/ 2147483646 w 1811"/>
                  <a:gd name="T65" fmla="*/ 2147483646 h 1867"/>
                  <a:gd name="T66" fmla="*/ 2147483646 w 1811"/>
                  <a:gd name="T67" fmla="*/ 0 h 1867"/>
                  <a:gd name="T68" fmla="*/ 2147483646 w 1811"/>
                  <a:gd name="T69" fmla="*/ 2147483646 h 1867"/>
                  <a:gd name="T70" fmla="*/ 2147483646 w 1811"/>
                  <a:gd name="T71" fmla="*/ 2147483646 h 1867"/>
                  <a:gd name="T72" fmla="*/ 2147483646 w 1811"/>
                  <a:gd name="T73" fmla="*/ 2147483646 h 1867"/>
                  <a:gd name="T74" fmla="*/ 2147483646 w 1811"/>
                  <a:gd name="T75" fmla="*/ 2147483646 h 1867"/>
                  <a:gd name="T76" fmla="*/ 2147483646 w 1811"/>
                  <a:gd name="T77" fmla="*/ 2147483646 h 1867"/>
                  <a:gd name="T78" fmla="*/ 2147483646 w 1811"/>
                  <a:gd name="T79" fmla="*/ 2147483646 h 1867"/>
                  <a:gd name="T80" fmla="*/ 2147483646 w 1811"/>
                  <a:gd name="T81" fmla="*/ 2147483646 h 1867"/>
                  <a:gd name="T82" fmla="*/ 2147483646 w 1811"/>
                  <a:gd name="T83" fmla="*/ 2147483646 h 1867"/>
                  <a:gd name="T84" fmla="*/ 2147483646 w 1811"/>
                  <a:gd name="T85" fmla="*/ 2147483646 h 1867"/>
                  <a:gd name="T86" fmla="*/ 2147483646 w 1811"/>
                  <a:gd name="T87" fmla="*/ 2147483646 h 1867"/>
                  <a:gd name="T88" fmla="*/ 2147483646 w 1811"/>
                  <a:gd name="T89" fmla="*/ 2147483646 h 186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811" h="1867">
                    <a:moveTo>
                      <a:pt x="1676" y="1256"/>
                    </a:moveTo>
                    <a:lnTo>
                      <a:pt x="1619" y="1237"/>
                    </a:lnTo>
                    <a:lnTo>
                      <a:pt x="1562" y="1237"/>
                    </a:lnTo>
                    <a:lnTo>
                      <a:pt x="1562" y="1294"/>
                    </a:lnTo>
                    <a:lnTo>
                      <a:pt x="1562" y="1351"/>
                    </a:lnTo>
                    <a:lnTo>
                      <a:pt x="1505" y="1503"/>
                    </a:lnTo>
                    <a:lnTo>
                      <a:pt x="1505" y="1561"/>
                    </a:lnTo>
                    <a:lnTo>
                      <a:pt x="1486" y="1637"/>
                    </a:lnTo>
                    <a:lnTo>
                      <a:pt x="1334" y="1713"/>
                    </a:lnTo>
                    <a:lnTo>
                      <a:pt x="972" y="1617"/>
                    </a:lnTo>
                    <a:lnTo>
                      <a:pt x="762" y="1599"/>
                    </a:lnTo>
                    <a:lnTo>
                      <a:pt x="686" y="1675"/>
                    </a:lnTo>
                    <a:lnTo>
                      <a:pt x="591" y="1827"/>
                    </a:lnTo>
                    <a:lnTo>
                      <a:pt x="552" y="1866"/>
                    </a:lnTo>
                    <a:lnTo>
                      <a:pt x="476" y="1827"/>
                    </a:lnTo>
                    <a:lnTo>
                      <a:pt x="400" y="1770"/>
                    </a:lnTo>
                    <a:lnTo>
                      <a:pt x="305" y="1694"/>
                    </a:lnTo>
                    <a:lnTo>
                      <a:pt x="229" y="1541"/>
                    </a:lnTo>
                    <a:lnTo>
                      <a:pt x="134" y="1446"/>
                    </a:lnTo>
                    <a:lnTo>
                      <a:pt x="39" y="1408"/>
                    </a:lnTo>
                    <a:lnTo>
                      <a:pt x="0" y="1275"/>
                    </a:lnTo>
                    <a:lnTo>
                      <a:pt x="76" y="1141"/>
                    </a:lnTo>
                    <a:lnTo>
                      <a:pt x="171" y="1141"/>
                    </a:lnTo>
                    <a:lnTo>
                      <a:pt x="286" y="1123"/>
                    </a:lnTo>
                    <a:lnTo>
                      <a:pt x="305" y="1065"/>
                    </a:lnTo>
                    <a:lnTo>
                      <a:pt x="324" y="989"/>
                    </a:lnTo>
                    <a:lnTo>
                      <a:pt x="267" y="951"/>
                    </a:lnTo>
                    <a:lnTo>
                      <a:pt x="210" y="951"/>
                    </a:lnTo>
                    <a:lnTo>
                      <a:pt x="267" y="799"/>
                    </a:lnTo>
                    <a:lnTo>
                      <a:pt x="381" y="684"/>
                    </a:lnTo>
                    <a:lnTo>
                      <a:pt x="343" y="323"/>
                    </a:lnTo>
                    <a:lnTo>
                      <a:pt x="629" y="76"/>
                    </a:lnTo>
                    <a:lnTo>
                      <a:pt x="1029" y="18"/>
                    </a:lnTo>
                    <a:lnTo>
                      <a:pt x="1372" y="0"/>
                    </a:lnTo>
                    <a:lnTo>
                      <a:pt x="1619" y="190"/>
                    </a:lnTo>
                    <a:lnTo>
                      <a:pt x="1695" y="323"/>
                    </a:lnTo>
                    <a:lnTo>
                      <a:pt x="1695" y="381"/>
                    </a:lnTo>
                    <a:lnTo>
                      <a:pt x="1658" y="438"/>
                    </a:lnTo>
                    <a:lnTo>
                      <a:pt x="1658" y="627"/>
                    </a:lnTo>
                    <a:lnTo>
                      <a:pt x="1715" y="703"/>
                    </a:lnTo>
                    <a:lnTo>
                      <a:pt x="1791" y="779"/>
                    </a:lnTo>
                    <a:lnTo>
                      <a:pt x="1791" y="894"/>
                    </a:lnTo>
                    <a:lnTo>
                      <a:pt x="1810" y="1027"/>
                    </a:lnTo>
                    <a:lnTo>
                      <a:pt x="1772" y="1141"/>
                    </a:lnTo>
                    <a:lnTo>
                      <a:pt x="1676" y="125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58376" name="Group 2">
              <a:extLst>
                <a:ext uri="{FF2B5EF4-FFF2-40B4-BE49-F238E27FC236}">
                  <a16:creationId xmlns:a16="http://schemas.microsoft.com/office/drawing/2014/main" id="{8A1164F0-A067-7D49-AF64-495CD13644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747125" y="1355725"/>
              <a:ext cx="4124325" cy="3863975"/>
              <a:chOff x="17492663" y="2709863"/>
              <a:chExt cx="8251214" cy="7727950"/>
            </a:xfrm>
          </p:grpSpPr>
          <p:sp>
            <p:nvSpPr>
              <p:cNvPr id="58381" name="Freeform 45">
                <a:extLst>
                  <a:ext uri="{FF2B5EF4-FFF2-40B4-BE49-F238E27FC236}">
                    <a16:creationId xmlns:a16="http://schemas.microsoft.com/office/drawing/2014/main" id="{047E8264-C842-554A-AC40-0C4D3C14DC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37275" y="3416300"/>
                <a:ext cx="528638" cy="706438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23" y="0"/>
                    </a:moveTo>
                    <a:lnTo>
                      <a:pt x="723" y="0"/>
                    </a:lnTo>
                    <a:cubicBezTo>
                      <a:pt x="324" y="0"/>
                      <a:pt x="0" y="324"/>
                      <a:pt x="0" y="743"/>
                    </a:cubicBezTo>
                    <a:cubicBezTo>
                      <a:pt x="0" y="876"/>
                      <a:pt x="38" y="1010"/>
                      <a:pt x="114" y="1124"/>
                    </a:cubicBezTo>
                    <a:cubicBezTo>
                      <a:pt x="667" y="1905"/>
                      <a:pt x="667" y="1905"/>
                      <a:pt x="667" y="1905"/>
                    </a:cubicBezTo>
                    <a:cubicBezTo>
                      <a:pt x="686" y="1943"/>
                      <a:pt x="705" y="1962"/>
                      <a:pt x="723" y="1962"/>
                    </a:cubicBezTo>
                    <a:cubicBezTo>
                      <a:pt x="743" y="1962"/>
                      <a:pt x="762" y="1943"/>
                      <a:pt x="781" y="1905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09" y="1010"/>
                      <a:pt x="1466" y="876"/>
                      <a:pt x="1466" y="743"/>
                    </a:cubicBezTo>
                    <a:cubicBezTo>
                      <a:pt x="1466" y="324"/>
                      <a:pt x="1124" y="0"/>
                      <a:pt x="723" y="0"/>
                    </a:cubicBezTo>
                    <a:close/>
                    <a:moveTo>
                      <a:pt x="723" y="1029"/>
                    </a:moveTo>
                    <a:lnTo>
                      <a:pt x="723" y="1029"/>
                    </a:lnTo>
                    <a:cubicBezTo>
                      <a:pt x="571" y="1029"/>
                      <a:pt x="438" y="895"/>
                      <a:pt x="438" y="724"/>
                    </a:cubicBezTo>
                    <a:cubicBezTo>
                      <a:pt x="438" y="571"/>
                      <a:pt x="571" y="438"/>
                      <a:pt x="723" y="438"/>
                    </a:cubicBezTo>
                    <a:cubicBezTo>
                      <a:pt x="895" y="438"/>
                      <a:pt x="1028" y="571"/>
                      <a:pt x="1028" y="724"/>
                    </a:cubicBezTo>
                    <a:cubicBezTo>
                      <a:pt x="1028" y="895"/>
                      <a:pt x="895" y="1029"/>
                      <a:pt x="723" y="1029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382" name="Text Box 46">
                <a:extLst>
                  <a:ext uri="{FF2B5EF4-FFF2-40B4-BE49-F238E27FC236}">
                    <a16:creationId xmlns:a16="http://schemas.microsoft.com/office/drawing/2014/main" id="{051A814F-CE32-FB42-8F04-70E20483D4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058062" y="2709863"/>
                <a:ext cx="1518805" cy="6619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Seoul</a:t>
                </a:r>
              </a:p>
            </p:txBody>
          </p:sp>
          <p:sp>
            <p:nvSpPr>
              <p:cNvPr id="58414" name="Text Box 47">
                <a:extLst>
                  <a:ext uri="{FF2B5EF4-FFF2-40B4-BE49-F238E27FC236}">
                    <a16:creationId xmlns:a16="http://schemas.microsoft.com/office/drawing/2014/main" id="{DB2EC193-8215-8B44-AEF0-7EA320F7A3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492663" y="3255963"/>
                <a:ext cx="1464131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Incheon</a:t>
                </a:r>
              </a:p>
            </p:txBody>
          </p:sp>
          <p:sp>
            <p:nvSpPr>
              <p:cNvPr id="58415" name="Text Box 48">
                <a:extLst>
                  <a:ext uri="{FF2B5EF4-FFF2-40B4-BE49-F238E27FC236}">
                    <a16:creationId xmlns:a16="http://schemas.microsoft.com/office/drawing/2014/main" id="{6E3AFD84-6566-FA4E-885F-9222BBCD0B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610051" y="9329739"/>
                <a:ext cx="1133826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Busan</a:t>
                </a:r>
              </a:p>
            </p:txBody>
          </p:sp>
          <p:sp>
            <p:nvSpPr>
              <p:cNvPr id="58416" name="Text Box 49">
                <a:extLst>
                  <a:ext uri="{FF2B5EF4-FFF2-40B4-BE49-F238E27FC236}">
                    <a16:creationId xmlns:a16="http://schemas.microsoft.com/office/drawing/2014/main" id="{5E9BD6E6-84AF-3E44-AFFC-A9C08636FA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90384" y="7643813"/>
                <a:ext cx="1171940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Daegu</a:t>
                </a:r>
              </a:p>
            </p:txBody>
          </p:sp>
          <p:sp>
            <p:nvSpPr>
              <p:cNvPr id="58386" name="Freeform 50">
                <a:extLst>
                  <a:ext uri="{FF2B5EF4-FFF2-40B4-BE49-F238E27FC236}">
                    <a16:creationId xmlns:a16="http://schemas.microsoft.com/office/drawing/2014/main" id="{4C138D7D-23D4-664D-8373-4DB7A3622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78638" y="3278188"/>
                <a:ext cx="528637" cy="706437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24"/>
                      <a:pt x="0" y="743"/>
                    </a:cubicBezTo>
                    <a:cubicBezTo>
                      <a:pt x="0" y="876"/>
                      <a:pt x="38" y="1010"/>
                      <a:pt x="114" y="1124"/>
                    </a:cubicBezTo>
                    <a:cubicBezTo>
                      <a:pt x="667" y="1924"/>
                      <a:pt x="667" y="1924"/>
                      <a:pt x="667" y="1924"/>
                    </a:cubicBezTo>
                    <a:cubicBezTo>
                      <a:pt x="686" y="1943"/>
                      <a:pt x="705" y="1962"/>
                      <a:pt x="724" y="1962"/>
                    </a:cubicBezTo>
                    <a:cubicBezTo>
                      <a:pt x="743" y="1962"/>
                      <a:pt x="762" y="1943"/>
                      <a:pt x="781" y="1924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10"/>
                      <a:pt x="1467" y="876"/>
                      <a:pt x="1467" y="743"/>
                    </a:cubicBezTo>
                    <a:cubicBezTo>
                      <a:pt x="1467" y="324"/>
                      <a:pt x="1124" y="0"/>
                      <a:pt x="724" y="0"/>
                    </a:cubicBezTo>
                    <a:close/>
                    <a:moveTo>
                      <a:pt x="724" y="1029"/>
                    </a:moveTo>
                    <a:lnTo>
                      <a:pt x="724" y="1029"/>
                    </a:lnTo>
                    <a:cubicBezTo>
                      <a:pt x="571" y="1029"/>
                      <a:pt x="438" y="895"/>
                      <a:pt x="438" y="743"/>
                    </a:cubicBezTo>
                    <a:cubicBezTo>
                      <a:pt x="438" y="571"/>
                      <a:pt x="571" y="438"/>
                      <a:pt x="724" y="438"/>
                    </a:cubicBezTo>
                    <a:cubicBezTo>
                      <a:pt x="896" y="438"/>
                      <a:pt x="1028" y="571"/>
                      <a:pt x="1028" y="743"/>
                    </a:cubicBezTo>
                    <a:cubicBezTo>
                      <a:pt x="1028" y="895"/>
                      <a:pt x="896" y="1029"/>
                      <a:pt x="724" y="1029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387" name="Freeform 51">
                <a:extLst>
                  <a:ext uri="{FF2B5EF4-FFF2-40B4-BE49-F238E27FC236}">
                    <a16:creationId xmlns:a16="http://schemas.microsoft.com/office/drawing/2014/main" id="{135F981D-422A-8543-9DC0-EF28C5B0A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26838" y="9731375"/>
                <a:ext cx="534987" cy="706438"/>
              </a:xfrm>
              <a:custGeom>
                <a:avLst/>
                <a:gdLst>
                  <a:gd name="T0" fmla="*/ 2147483646 w 1487"/>
                  <a:gd name="T1" fmla="*/ 0 h 1963"/>
                  <a:gd name="T2" fmla="*/ 2147483646 w 1487"/>
                  <a:gd name="T3" fmla="*/ 0 h 1963"/>
                  <a:gd name="T4" fmla="*/ 0 w 1487"/>
                  <a:gd name="T5" fmla="*/ 2147483646 h 1963"/>
                  <a:gd name="T6" fmla="*/ 2147483646 w 1487"/>
                  <a:gd name="T7" fmla="*/ 2147483646 h 1963"/>
                  <a:gd name="T8" fmla="*/ 2147483646 w 1487"/>
                  <a:gd name="T9" fmla="*/ 2147483646 h 1963"/>
                  <a:gd name="T10" fmla="*/ 2147483646 w 1487"/>
                  <a:gd name="T11" fmla="*/ 2147483646 h 1963"/>
                  <a:gd name="T12" fmla="*/ 2147483646 w 1487"/>
                  <a:gd name="T13" fmla="*/ 2147483646 h 1963"/>
                  <a:gd name="T14" fmla="*/ 2147483646 w 1487"/>
                  <a:gd name="T15" fmla="*/ 2147483646 h 1963"/>
                  <a:gd name="T16" fmla="*/ 2147483646 w 1487"/>
                  <a:gd name="T17" fmla="*/ 2147483646 h 1963"/>
                  <a:gd name="T18" fmla="*/ 2147483646 w 1487"/>
                  <a:gd name="T19" fmla="*/ 0 h 1963"/>
                  <a:gd name="T20" fmla="*/ 2147483646 w 1487"/>
                  <a:gd name="T21" fmla="*/ 2147483646 h 1963"/>
                  <a:gd name="T22" fmla="*/ 2147483646 w 1487"/>
                  <a:gd name="T23" fmla="*/ 2147483646 h 1963"/>
                  <a:gd name="T24" fmla="*/ 2147483646 w 1487"/>
                  <a:gd name="T25" fmla="*/ 2147483646 h 1963"/>
                  <a:gd name="T26" fmla="*/ 2147483646 w 1487"/>
                  <a:gd name="T27" fmla="*/ 2147483646 h 1963"/>
                  <a:gd name="T28" fmla="*/ 2147483646 w 1487"/>
                  <a:gd name="T29" fmla="*/ 2147483646 h 1963"/>
                  <a:gd name="T30" fmla="*/ 2147483646 w 148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7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19" y="324"/>
                      <a:pt x="0" y="743"/>
                    </a:cubicBezTo>
                    <a:cubicBezTo>
                      <a:pt x="19" y="876"/>
                      <a:pt x="57" y="1010"/>
                      <a:pt x="133" y="1124"/>
                    </a:cubicBezTo>
                    <a:cubicBezTo>
                      <a:pt x="685" y="1924"/>
                      <a:pt x="685" y="1924"/>
                      <a:pt x="685" y="1924"/>
                    </a:cubicBezTo>
                    <a:cubicBezTo>
                      <a:pt x="705" y="1943"/>
                      <a:pt x="724" y="1962"/>
                      <a:pt x="743" y="1962"/>
                    </a:cubicBezTo>
                    <a:cubicBezTo>
                      <a:pt x="762" y="1962"/>
                      <a:pt x="781" y="1943"/>
                      <a:pt x="800" y="1924"/>
                    </a:cubicBezTo>
                    <a:cubicBezTo>
                      <a:pt x="1371" y="1124"/>
                      <a:pt x="1371" y="1124"/>
                      <a:pt x="1371" y="1124"/>
                    </a:cubicBezTo>
                    <a:cubicBezTo>
                      <a:pt x="1428" y="1010"/>
                      <a:pt x="1486" y="876"/>
                      <a:pt x="1486" y="743"/>
                    </a:cubicBezTo>
                    <a:cubicBezTo>
                      <a:pt x="1467" y="324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90" y="1029"/>
                      <a:pt x="457" y="896"/>
                      <a:pt x="457" y="743"/>
                    </a:cubicBezTo>
                    <a:cubicBezTo>
                      <a:pt x="457" y="572"/>
                      <a:pt x="590" y="439"/>
                      <a:pt x="743" y="439"/>
                    </a:cubicBezTo>
                    <a:cubicBezTo>
                      <a:pt x="914" y="439"/>
                      <a:pt x="1029" y="572"/>
                      <a:pt x="1029" y="743"/>
                    </a:cubicBezTo>
                    <a:cubicBezTo>
                      <a:pt x="1029" y="896"/>
                      <a:pt x="914" y="1029"/>
                      <a:pt x="743" y="1029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388" name="Freeform 52">
                <a:extLst>
                  <a:ext uri="{FF2B5EF4-FFF2-40B4-BE49-F238E27FC236}">
                    <a16:creationId xmlns:a16="http://schemas.microsoft.com/office/drawing/2014/main" id="{561597AB-EF6A-6246-B396-4FFBA2EDE1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07613" y="8072438"/>
                <a:ext cx="528637" cy="706437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25"/>
                      <a:pt x="0" y="742"/>
                    </a:cubicBezTo>
                    <a:cubicBezTo>
                      <a:pt x="0" y="876"/>
                      <a:pt x="38" y="1009"/>
                      <a:pt x="114" y="1123"/>
                    </a:cubicBezTo>
                    <a:cubicBezTo>
                      <a:pt x="666" y="1924"/>
                      <a:pt x="666" y="1924"/>
                      <a:pt x="666" y="1924"/>
                    </a:cubicBezTo>
                    <a:cubicBezTo>
                      <a:pt x="686" y="1943"/>
                      <a:pt x="705" y="1962"/>
                      <a:pt x="724" y="1962"/>
                    </a:cubicBezTo>
                    <a:cubicBezTo>
                      <a:pt x="742" y="1962"/>
                      <a:pt x="762" y="1943"/>
                      <a:pt x="781" y="1924"/>
                    </a:cubicBezTo>
                    <a:cubicBezTo>
                      <a:pt x="1352" y="1123"/>
                      <a:pt x="1352" y="1123"/>
                      <a:pt x="1352" y="1123"/>
                    </a:cubicBezTo>
                    <a:cubicBezTo>
                      <a:pt x="1409" y="1009"/>
                      <a:pt x="1467" y="876"/>
                      <a:pt x="1467" y="742"/>
                    </a:cubicBezTo>
                    <a:cubicBezTo>
                      <a:pt x="1467" y="325"/>
                      <a:pt x="1123" y="0"/>
                      <a:pt x="724" y="0"/>
                    </a:cubicBezTo>
                    <a:close/>
                    <a:moveTo>
                      <a:pt x="724" y="1028"/>
                    </a:moveTo>
                    <a:lnTo>
                      <a:pt x="724" y="1028"/>
                    </a:lnTo>
                    <a:cubicBezTo>
                      <a:pt x="571" y="1028"/>
                      <a:pt x="438" y="895"/>
                      <a:pt x="438" y="724"/>
                    </a:cubicBezTo>
                    <a:cubicBezTo>
                      <a:pt x="438" y="571"/>
                      <a:pt x="571" y="439"/>
                      <a:pt x="724" y="439"/>
                    </a:cubicBezTo>
                    <a:cubicBezTo>
                      <a:pt x="895" y="439"/>
                      <a:pt x="1028" y="571"/>
                      <a:pt x="1028" y="724"/>
                    </a:cubicBezTo>
                    <a:cubicBezTo>
                      <a:pt x="1028" y="895"/>
                      <a:pt x="895" y="1028"/>
                      <a:pt x="724" y="1028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F7CDFA9B-4D43-A64F-876E-039545E445B0}"/>
              </a:ext>
            </a:extLst>
          </p:cNvPr>
          <p:cNvGrpSpPr/>
          <p:nvPr/>
        </p:nvGrpSpPr>
        <p:grpSpPr>
          <a:xfrm>
            <a:off x="859896" y="1408907"/>
            <a:ext cx="4393407" cy="4101042"/>
            <a:chOff x="1031875" y="1690688"/>
            <a:chExt cx="5272088" cy="4921250"/>
          </a:xfrm>
        </p:grpSpPr>
        <p:sp>
          <p:nvSpPr>
            <p:cNvPr id="58369" name="Text Box 2">
              <a:extLst>
                <a:ext uri="{FF2B5EF4-FFF2-40B4-BE49-F238E27FC236}">
                  <a16:creationId xmlns:a16="http://schemas.microsoft.com/office/drawing/2014/main" id="{762CA1DB-909A-9243-973C-818D4423A6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757488"/>
              <a:ext cx="815975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SEOUL</a:t>
              </a:r>
            </a:p>
          </p:txBody>
        </p:sp>
        <p:sp>
          <p:nvSpPr>
            <p:cNvPr id="58370" name="Text Box 3">
              <a:extLst>
                <a:ext uri="{FF2B5EF4-FFF2-40B4-BE49-F238E27FC236}">
                  <a16:creationId xmlns:a16="http://schemas.microsoft.com/office/drawing/2014/main" id="{B005B594-BCE8-E645-9CB3-71738601B5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789363"/>
              <a:ext cx="1192213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INCHEON</a:t>
              </a:r>
            </a:p>
          </p:txBody>
        </p:sp>
        <p:sp>
          <p:nvSpPr>
            <p:cNvPr id="58371" name="Text Box 4">
              <a:extLst>
                <a:ext uri="{FF2B5EF4-FFF2-40B4-BE49-F238E27FC236}">
                  <a16:creationId xmlns:a16="http://schemas.microsoft.com/office/drawing/2014/main" id="{E759C686-995F-2D43-927A-CACED01B9F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821238"/>
              <a:ext cx="876300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DAEGU</a:t>
              </a:r>
            </a:p>
          </p:txBody>
        </p:sp>
        <p:sp>
          <p:nvSpPr>
            <p:cNvPr id="58372" name="Text Box 5">
              <a:extLst>
                <a:ext uri="{FF2B5EF4-FFF2-40B4-BE49-F238E27FC236}">
                  <a16:creationId xmlns:a16="http://schemas.microsoft.com/office/drawing/2014/main" id="{014B2E83-980B-894E-BB71-47D1D82B3C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853113"/>
              <a:ext cx="879475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BUSAN</a:t>
              </a:r>
            </a:p>
          </p:txBody>
        </p:sp>
        <p:sp>
          <p:nvSpPr>
            <p:cNvPr id="58373" name="Text Box 6">
              <a:extLst>
                <a:ext uri="{FF2B5EF4-FFF2-40B4-BE49-F238E27FC236}">
                  <a16:creationId xmlns:a16="http://schemas.microsoft.com/office/drawing/2014/main" id="{AA6C228A-6588-AA42-BCE9-D8D96B1248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84400" y="1690688"/>
              <a:ext cx="4119563" cy="6143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spcAft>
                  <a:spcPct val="0"/>
                </a:spcAft>
                <a:defRPr/>
              </a:pPr>
              <a:r>
                <a:rPr lang="en-US" altLang="en-UA" sz="3292" b="1" dirty="0"/>
                <a:t>SOUTH KOREA</a:t>
              </a:r>
            </a:p>
          </p:txBody>
        </p:sp>
        <p:grpSp>
          <p:nvGrpSpPr>
            <p:cNvPr id="58374" name="Group 1">
              <a:extLst>
                <a:ext uri="{FF2B5EF4-FFF2-40B4-BE49-F238E27FC236}">
                  <a16:creationId xmlns:a16="http://schemas.microsoft.com/office/drawing/2014/main" id="{21564AB9-B6E6-3C49-A629-330B94B4D4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8875" y="1697038"/>
              <a:ext cx="806450" cy="538162"/>
              <a:chOff x="2317750" y="3463925"/>
              <a:chExt cx="1611313" cy="1077913"/>
            </a:xfrm>
          </p:grpSpPr>
          <p:sp>
            <p:nvSpPr>
              <p:cNvPr id="58406" name="Freeform 9">
                <a:extLst>
                  <a:ext uri="{FF2B5EF4-FFF2-40B4-BE49-F238E27FC236}">
                    <a16:creationId xmlns:a16="http://schemas.microsoft.com/office/drawing/2014/main" id="{7499D449-2362-D94D-81E1-F04FE8003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750" y="3463925"/>
                <a:ext cx="1611313" cy="1077913"/>
              </a:xfrm>
              <a:custGeom>
                <a:avLst/>
                <a:gdLst>
                  <a:gd name="T0" fmla="*/ 0 w 4477"/>
                  <a:gd name="T1" fmla="*/ 0 h 2992"/>
                  <a:gd name="T2" fmla="*/ 2147483646 w 4477"/>
                  <a:gd name="T3" fmla="*/ 0 h 2992"/>
                  <a:gd name="T4" fmla="*/ 2147483646 w 4477"/>
                  <a:gd name="T5" fmla="*/ 2147483646 h 2992"/>
                  <a:gd name="T6" fmla="*/ 0 w 4477"/>
                  <a:gd name="T7" fmla="*/ 2147483646 h 2992"/>
                  <a:gd name="T8" fmla="*/ 0 w 4477"/>
                  <a:gd name="T9" fmla="*/ 0 h 29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77" h="2992">
                    <a:moveTo>
                      <a:pt x="0" y="0"/>
                    </a:moveTo>
                    <a:lnTo>
                      <a:pt x="4476" y="0"/>
                    </a:lnTo>
                    <a:lnTo>
                      <a:pt x="4476" y="2991"/>
                    </a:lnTo>
                    <a:lnTo>
                      <a:pt x="0" y="299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231F2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407" name="Freeform 10">
                <a:extLst>
                  <a:ext uri="{FF2B5EF4-FFF2-40B4-BE49-F238E27FC236}">
                    <a16:creationId xmlns:a16="http://schemas.microsoft.com/office/drawing/2014/main" id="{AD2AB2B4-24DF-7641-AAE7-92E53EC75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3567113"/>
                <a:ext cx="295275" cy="322262"/>
              </a:xfrm>
              <a:custGeom>
                <a:avLst/>
                <a:gdLst>
                  <a:gd name="T0" fmla="*/ 0 w 820"/>
                  <a:gd name="T1" fmla="*/ 2147483646 h 896"/>
                  <a:gd name="T2" fmla="*/ 2147483646 w 820"/>
                  <a:gd name="T3" fmla="*/ 0 h 896"/>
                  <a:gd name="T4" fmla="*/ 2147483646 w 820"/>
                  <a:gd name="T5" fmla="*/ 2147483646 h 896"/>
                  <a:gd name="T6" fmla="*/ 2147483646 w 820"/>
                  <a:gd name="T7" fmla="*/ 2147483646 h 896"/>
                  <a:gd name="T8" fmla="*/ 0 w 820"/>
                  <a:gd name="T9" fmla="*/ 2147483646 h 8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20" h="896">
                    <a:moveTo>
                      <a:pt x="0" y="628"/>
                    </a:moveTo>
                    <a:lnTo>
                      <a:pt x="419" y="0"/>
                    </a:lnTo>
                    <a:lnTo>
                      <a:pt x="819" y="267"/>
                    </a:lnTo>
                    <a:lnTo>
                      <a:pt x="419" y="895"/>
                    </a:lnTo>
                    <a:lnTo>
                      <a:pt x="0" y="628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408" name="Freeform 11">
                <a:extLst>
                  <a:ext uri="{FF2B5EF4-FFF2-40B4-BE49-F238E27FC236}">
                    <a16:creationId xmlns:a16="http://schemas.microsoft.com/office/drawing/2014/main" id="{4579AF0B-9214-484F-B0D7-9E4DDA8222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038" y="3573463"/>
                <a:ext cx="192087" cy="274637"/>
              </a:xfrm>
              <a:custGeom>
                <a:avLst/>
                <a:gdLst>
                  <a:gd name="T0" fmla="*/ 0 w 534"/>
                  <a:gd name="T1" fmla="*/ 2147483646 h 763"/>
                  <a:gd name="T2" fmla="*/ 2147483646 w 534"/>
                  <a:gd name="T3" fmla="*/ 0 h 763"/>
                  <a:gd name="T4" fmla="*/ 2147483646 w 534"/>
                  <a:gd name="T5" fmla="*/ 2147483646 h 763"/>
                  <a:gd name="T6" fmla="*/ 2147483646 w 534"/>
                  <a:gd name="T7" fmla="*/ 2147483646 h 763"/>
                  <a:gd name="T8" fmla="*/ 0 w 534"/>
                  <a:gd name="T9" fmla="*/ 2147483646 h 7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4" h="763">
                    <a:moveTo>
                      <a:pt x="0" y="724"/>
                    </a:moveTo>
                    <a:lnTo>
                      <a:pt x="496" y="0"/>
                    </a:lnTo>
                    <a:lnTo>
                      <a:pt x="533" y="38"/>
                    </a:lnTo>
                    <a:lnTo>
                      <a:pt x="57" y="762"/>
                    </a:lnTo>
                    <a:lnTo>
                      <a:pt x="0" y="7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409" name="Freeform 12">
                <a:extLst>
                  <a:ext uri="{FF2B5EF4-FFF2-40B4-BE49-F238E27FC236}">
                    <a16:creationId xmlns:a16="http://schemas.microsoft.com/office/drawing/2014/main" id="{004EAC5F-E2EE-F448-89F8-7CE4566289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950" y="3608388"/>
                <a:ext cx="192088" cy="274637"/>
              </a:xfrm>
              <a:custGeom>
                <a:avLst/>
                <a:gdLst>
                  <a:gd name="T0" fmla="*/ 0 w 534"/>
                  <a:gd name="T1" fmla="*/ 2147483646 h 763"/>
                  <a:gd name="T2" fmla="*/ 2147483646 w 534"/>
                  <a:gd name="T3" fmla="*/ 0 h 763"/>
                  <a:gd name="T4" fmla="*/ 2147483646 w 534"/>
                  <a:gd name="T5" fmla="*/ 2147483646 h 763"/>
                  <a:gd name="T6" fmla="*/ 2147483646 w 534"/>
                  <a:gd name="T7" fmla="*/ 2147483646 h 763"/>
                  <a:gd name="T8" fmla="*/ 0 w 534"/>
                  <a:gd name="T9" fmla="*/ 2147483646 h 7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4" h="763">
                    <a:moveTo>
                      <a:pt x="0" y="723"/>
                    </a:moveTo>
                    <a:lnTo>
                      <a:pt x="476" y="0"/>
                    </a:lnTo>
                    <a:lnTo>
                      <a:pt x="533" y="37"/>
                    </a:lnTo>
                    <a:lnTo>
                      <a:pt x="38" y="762"/>
                    </a:lnTo>
                    <a:lnTo>
                      <a:pt x="0" y="72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410" name="Freeform 13">
                <a:extLst>
                  <a:ext uri="{FF2B5EF4-FFF2-40B4-BE49-F238E27FC236}">
                    <a16:creationId xmlns:a16="http://schemas.microsoft.com/office/drawing/2014/main" id="{7C81C423-4872-F54A-B35B-2D97A9AB91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1375" y="4114800"/>
                <a:ext cx="301625" cy="322263"/>
              </a:xfrm>
              <a:custGeom>
                <a:avLst/>
                <a:gdLst>
                  <a:gd name="T0" fmla="*/ 0 w 839"/>
                  <a:gd name="T1" fmla="*/ 2147483646 h 896"/>
                  <a:gd name="T2" fmla="*/ 2147483646 w 839"/>
                  <a:gd name="T3" fmla="*/ 0 h 896"/>
                  <a:gd name="T4" fmla="*/ 2147483646 w 839"/>
                  <a:gd name="T5" fmla="*/ 2147483646 h 896"/>
                  <a:gd name="T6" fmla="*/ 2147483646 w 839"/>
                  <a:gd name="T7" fmla="*/ 2147483646 h 896"/>
                  <a:gd name="T8" fmla="*/ 0 w 839"/>
                  <a:gd name="T9" fmla="*/ 2147483646 h 8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9" h="896">
                    <a:moveTo>
                      <a:pt x="0" y="609"/>
                    </a:moveTo>
                    <a:lnTo>
                      <a:pt x="419" y="0"/>
                    </a:lnTo>
                    <a:lnTo>
                      <a:pt x="838" y="267"/>
                    </a:lnTo>
                    <a:lnTo>
                      <a:pt x="419" y="895"/>
                    </a:lnTo>
                    <a:lnTo>
                      <a:pt x="0" y="609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411" name="Freeform 14">
                <a:extLst>
                  <a:ext uri="{FF2B5EF4-FFF2-40B4-BE49-F238E27FC236}">
                    <a16:creationId xmlns:a16="http://schemas.microsoft.com/office/drawing/2014/main" id="{67D92E4A-71B2-6941-ACDA-CF331B5C6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363" y="4122738"/>
                <a:ext cx="192087" cy="268287"/>
              </a:xfrm>
              <a:custGeom>
                <a:avLst/>
                <a:gdLst>
                  <a:gd name="T0" fmla="*/ 0 w 534"/>
                  <a:gd name="T1" fmla="*/ 2147483646 h 744"/>
                  <a:gd name="T2" fmla="*/ 2147483646 w 534"/>
                  <a:gd name="T3" fmla="*/ 0 h 744"/>
                  <a:gd name="T4" fmla="*/ 2147483646 w 534"/>
                  <a:gd name="T5" fmla="*/ 2147483646 h 744"/>
                  <a:gd name="T6" fmla="*/ 2147483646 w 534"/>
                  <a:gd name="T7" fmla="*/ 2147483646 h 744"/>
                  <a:gd name="T8" fmla="*/ 0 w 534"/>
                  <a:gd name="T9" fmla="*/ 2147483646 h 7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4" h="744">
                    <a:moveTo>
                      <a:pt x="0" y="724"/>
                    </a:moveTo>
                    <a:lnTo>
                      <a:pt x="477" y="0"/>
                    </a:lnTo>
                    <a:lnTo>
                      <a:pt x="533" y="19"/>
                    </a:lnTo>
                    <a:lnTo>
                      <a:pt x="57" y="743"/>
                    </a:lnTo>
                    <a:lnTo>
                      <a:pt x="0" y="7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412" name="Freeform 15">
                <a:extLst>
                  <a:ext uri="{FF2B5EF4-FFF2-40B4-BE49-F238E27FC236}">
                    <a16:creationId xmlns:a16="http://schemas.microsoft.com/office/drawing/2014/main" id="{91486D4D-4088-B948-8E74-43E37CFD7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3925" y="4156075"/>
                <a:ext cx="192088" cy="274638"/>
              </a:xfrm>
              <a:custGeom>
                <a:avLst/>
                <a:gdLst>
                  <a:gd name="T0" fmla="*/ 0 w 535"/>
                  <a:gd name="T1" fmla="*/ 2147483646 h 763"/>
                  <a:gd name="T2" fmla="*/ 2147483646 w 535"/>
                  <a:gd name="T3" fmla="*/ 0 h 763"/>
                  <a:gd name="T4" fmla="*/ 2147483646 w 535"/>
                  <a:gd name="T5" fmla="*/ 2147483646 h 763"/>
                  <a:gd name="T6" fmla="*/ 2147483646 w 535"/>
                  <a:gd name="T7" fmla="*/ 2147483646 h 763"/>
                  <a:gd name="T8" fmla="*/ 0 w 535"/>
                  <a:gd name="T9" fmla="*/ 2147483646 h 7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5" h="763">
                    <a:moveTo>
                      <a:pt x="0" y="724"/>
                    </a:moveTo>
                    <a:lnTo>
                      <a:pt x="477" y="0"/>
                    </a:lnTo>
                    <a:lnTo>
                      <a:pt x="534" y="38"/>
                    </a:lnTo>
                    <a:lnTo>
                      <a:pt x="58" y="762"/>
                    </a:lnTo>
                    <a:lnTo>
                      <a:pt x="0" y="72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413" name="Freeform 16">
                <a:extLst>
                  <a:ext uri="{FF2B5EF4-FFF2-40B4-BE49-F238E27FC236}">
                    <a16:creationId xmlns:a16="http://schemas.microsoft.com/office/drawing/2014/main" id="{7B1E806C-0BCA-034B-9811-3AD6C5763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350" y="4203700"/>
                <a:ext cx="200025" cy="144463"/>
              </a:xfrm>
              <a:custGeom>
                <a:avLst/>
                <a:gdLst>
                  <a:gd name="T0" fmla="*/ 0 w 554"/>
                  <a:gd name="T1" fmla="*/ 2147483646 h 402"/>
                  <a:gd name="T2" fmla="*/ 2147483646 w 554"/>
                  <a:gd name="T3" fmla="*/ 0 h 402"/>
                  <a:gd name="T4" fmla="*/ 2147483646 w 554"/>
                  <a:gd name="T5" fmla="*/ 2147483646 h 402"/>
                  <a:gd name="T6" fmla="*/ 2147483646 w 554"/>
                  <a:gd name="T7" fmla="*/ 2147483646 h 402"/>
                  <a:gd name="T8" fmla="*/ 0 w 554"/>
                  <a:gd name="T9" fmla="*/ 2147483646 h 4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4" h="402">
                    <a:moveTo>
                      <a:pt x="0" y="39"/>
                    </a:moveTo>
                    <a:lnTo>
                      <a:pt x="20" y="0"/>
                    </a:lnTo>
                    <a:lnTo>
                      <a:pt x="553" y="343"/>
                    </a:lnTo>
                    <a:lnTo>
                      <a:pt x="515" y="401"/>
                    </a:lnTo>
                    <a:lnTo>
                      <a:pt x="0" y="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" name="Freeform 17">
                <a:extLst>
                  <a:ext uri="{FF2B5EF4-FFF2-40B4-BE49-F238E27FC236}">
                    <a16:creationId xmlns:a16="http://schemas.microsoft.com/office/drawing/2014/main" id="{6A162B89-E29F-F84B-8F5B-4B72BDD094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400" y="3697288"/>
                <a:ext cx="611188" cy="611187"/>
              </a:xfrm>
              <a:custGeom>
                <a:avLst/>
                <a:gdLst>
                  <a:gd name="T0" fmla="*/ 2147483646 w 1696"/>
                  <a:gd name="T1" fmla="*/ 2147483646 h 1696"/>
                  <a:gd name="T2" fmla="*/ 2147483646 w 1696"/>
                  <a:gd name="T3" fmla="*/ 2147483646 h 1696"/>
                  <a:gd name="T4" fmla="*/ 2147483646 w 1696"/>
                  <a:gd name="T5" fmla="*/ 2147483646 h 1696"/>
                  <a:gd name="T6" fmla="*/ 2147483646 w 1696"/>
                  <a:gd name="T7" fmla="*/ 2147483646 h 1696"/>
                  <a:gd name="T8" fmla="*/ 2147483646 w 1696"/>
                  <a:gd name="T9" fmla="*/ 2147483646 h 1696"/>
                  <a:gd name="T10" fmla="*/ 2147483646 w 1696"/>
                  <a:gd name="T11" fmla="*/ 2147483646 h 169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96" h="1696">
                    <a:moveTo>
                      <a:pt x="229" y="438"/>
                    </a:moveTo>
                    <a:lnTo>
                      <a:pt x="229" y="438"/>
                    </a:lnTo>
                    <a:cubicBezTo>
                      <a:pt x="457" y="95"/>
                      <a:pt x="914" y="0"/>
                      <a:pt x="1257" y="229"/>
                    </a:cubicBezTo>
                    <a:cubicBezTo>
                      <a:pt x="1600" y="457"/>
                      <a:pt x="1695" y="914"/>
                      <a:pt x="1467" y="1257"/>
                    </a:cubicBezTo>
                    <a:cubicBezTo>
                      <a:pt x="1238" y="1600"/>
                      <a:pt x="781" y="1695"/>
                      <a:pt x="438" y="1467"/>
                    </a:cubicBezTo>
                    <a:cubicBezTo>
                      <a:pt x="95" y="1238"/>
                      <a:pt x="0" y="781"/>
                      <a:pt x="229" y="438"/>
                    </a:cubicBezTo>
                  </a:path>
                </a:pathLst>
              </a:custGeom>
              <a:solidFill>
                <a:srgbClr val="C60C3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" name="Freeform 18">
                <a:extLst>
                  <a:ext uri="{FF2B5EF4-FFF2-40B4-BE49-F238E27FC236}">
                    <a16:creationId xmlns:a16="http://schemas.microsoft.com/office/drawing/2014/main" id="{E0520946-3DDF-9842-A748-B07B8D20E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400" y="3854450"/>
                <a:ext cx="569913" cy="452438"/>
              </a:xfrm>
              <a:custGeom>
                <a:avLst/>
                <a:gdLst>
                  <a:gd name="T0" fmla="*/ 2147483646 w 1582"/>
                  <a:gd name="T1" fmla="*/ 0 h 1258"/>
                  <a:gd name="T2" fmla="*/ 2147483646 w 1582"/>
                  <a:gd name="T3" fmla="*/ 0 h 1258"/>
                  <a:gd name="T4" fmla="*/ 2147483646 w 1582"/>
                  <a:gd name="T5" fmla="*/ 2147483646 h 1258"/>
                  <a:gd name="T6" fmla="*/ 2147483646 w 1582"/>
                  <a:gd name="T7" fmla="*/ 2147483646 h 1258"/>
                  <a:gd name="T8" fmla="*/ 2147483646 w 1582"/>
                  <a:gd name="T9" fmla="*/ 2147483646 h 1258"/>
                  <a:gd name="T10" fmla="*/ 2147483646 w 1582"/>
                  <a:gd name="T11" fmla="*/ 2147483646 h 1258"/>
                  <a:gd name="T12" fmla="*/ 2147483646 w 1582"/>
                  <a:gd name="T13" fmla="*/ 2147483646 h 1258"/>
                  <a:gd name="T14" fmla="*/ 2147483646 w 1582"/>
                  <a:gd name="T15" fmla="*/ 0 h 12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82" h="1258">
                    <a:moveTo>
                      <a:pt x="229" y="0"/>
                    </a:moveTo>
                    <a:lnTo>
                      <a:pt x="229" y="0"/>
                    </a:lnTo>
                    <a:cubicBezTo>
                      <a:pt x="114" y="172"/>
                      <a:pt x="152" y="400"/>
                      <a:pt x="324" y="514"/>
                    </a:cubicBezTo>
                    <a:cubicBezTo>
                      <a:pt x="495" y="629"/>
                      <a:pt x="724" y="571"/>
                      <a:pt x="838" y="400"/>
                    </a:cubicBezTo>
                    <a:cubicBezTo>
                      <a:pt x="952" y="229"/>
                      <a:pt x="1181" y="191"/>
                      <a:pt x="1353" y="305"/>
                    </a:cubicBezTo>
                    <a:cubicBezTo>
                      <a:pt x="1524" y="419"/>
                      <a:pt x="1581" y="648"/>
                      <a:pt x="1467" y="819"/>
                    </a:cubicBezTo>
                    <a:cubicBezTo>
                      <a:pt x="1238" y="1162"/>
                      <a:pt x="781" y="1257"/>
                      <a:pt x="438" y="1029"/>
                    </a:cubicBezTo>
                    <a:cubicBezTo>
                      <a:pt x="95" y="800"/>
                      <a:pt x="0" y="343"/>
                      <a:pt x="229" y="0"/>
                    </a:cubicBezTo>
                  </a:path>
                </a:pathLst>
              </a:custGeom>
              <a:solidFill>
                <a:srgbClr val="00347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" name="Freeform 19">
                <a:extLst>
                  <a:ext uri="{FF2B5EF4-FFF2-40B4-BE49-F238E27FC236}">
                    <a16:creationId xmlns:a16="http://schemas.microsoft.com/office/drawing/2014/main" id="{C4164DEE-A848-B348-B425-1E2905408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4114800"/>
                <a:ext cx="295275" cy="322263"/>
              </a:xfrm>
              <a:custGeom>
                <a:avLst/>
                <a:gdLst>
                  <a:gd name="T0" fmla="*/ 2147483646 w 820"/>
                  <a:gd name="T1" fmla="*/ 2147483646 h 896"/>
                  <a:gd name="T2" fmla="*/ 0 w 820"/>
                  <a:gd name="T3" fmla="*/ 2147483646 h 896"/>
                  <a:gd name="T4" fmla="*/ 2147483646 w 820"/>
                  <a:gd name="T5" fmla="*/ 0 h 896"/>
                  <a:gd name="T6" fmla="*/ 2147483646 w 820"/>
                  <a:gd name="T7" fmla="*/ 2147483646 h 896"/>
                  <a:gd name="T8" fmla="*/ 2147483646 w 820"/>
                  <a:gd name="T9" fmla="*/ 2147483646 h 8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20" h="896">
                    <a:moveTo>
                      <a:pt x="419" y="895"/>
                    </a:moveTo>
                    <a:lnTo>
                      <a:pt x="0" y="267"/>
                    </a:lnTo>
                    <a:lnTo>
                      <a:pt x="419" y="0"/>
                    </a:lnTo>
                    <a:lnTo>
                      <a:pt x="819" y="609"/>
                    </a:lnTo>
                    <a:lnTo>
                      <a:pt x="419" y="895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417" name="Freeform 20">
                <a:extLst>
                  <a:ext uri="{FF2B5EF4-FFF2-40B4-BE49-F238E27FC236}">
                    <a16:creationId xmlns:a16="http://schemas.microsoft.com/office/drawing/2014/main" id="{25807E1E-6216-FF48-BE0A-EF5BD15BF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038" y="4156075"/>
                <a:ext cx="192087" cy="274638"/>
              </a:xfrm>
              <a:custGeom>
                <a:avLst/>
                <a:gdLst>
                  <a:gd name="T0" fmla="*/ 2147483646 w 534"/>
                  <a:gd name="T1" fmla="*/ 2147483646 h 763"/>
                  <a:gd name="T2" fmla="*/ 0 w 534"/>
                  <a:gd name="T3" fmla="*/ 2147483646 h 763"/>
                  <a:gd name="T4" fmla="*/ 2147483646 w 534"/>
                  <a:gd name="T5" fmla="*/ 0 h 763"/>
                  <a:gd name="T6" fmla="*/ 2147483646 w 534"/>
                  <a:gd name="T7" fmla="*/ 2147483646 h 763"/>
                  <a:gd name="T8" fmla="*/ 2147483646 w 534"/>
                  <a:gd name="T9" fmla="*/ 2147483646 h 7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4" h="763">
                    <a:moveTo>
                      <a:pt x="496" y="762"/>
                    </a:moveTo>
                    <a:lnTo>
                      <a:pt x="0" y="38"/>
                    </a:lnTo>
                    <a:lnTo>
                      <a:pt x="57" y="0"/>
                    </a:lnTo>
                    <a:lnTo>
                      <a:pt x="533" y="724"/>
                    </a:lnTo>
                    <a:lnTo>
                      <a:pt x="496" y="762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418" name="Freeform 21">
                <a:extLst>
                  <a:ext uri="{FF2B5EF4-FFF2-40B4-BE49-F238E27FC236}">
                    <a16:creationId xmlns:a16="http://schemas.microsoft.com/office/drawing/2014/main" id="{65A31795-586F-774A-BAD9-D62DA9EF69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950" y="4122738"/>
                <a:ext cx="192088" cy="268287"/>
              </a:xfrm>
              <a:custGeom>
                <a:avLst/>
                <a:gdLst>
                  <a:gd name="T0" fmla="*/ 2147483646 w 534"/>
                  <a:gd name="T1" fmla="*/ 2147483646 h 744"/>
                  <a:gd name="T2" fmla="*/ 0 w 534"/>
                  <a:gd name="T3" fmla="*/ 2147483646 h 744"/>
                  <a:gd name="T4" fmla="*/ 2147483646 w 534"/>
                  <a:gd name="T5" fmla="*/ 0 h 744"/>
                  <a:gd name="T6" fmla="*/ 2147483646 w 534"/>
                  <a:gd name="T7" fmla="*/ 2147483646 h 744"/>
                  <a:gd name="T8" fmla="*/ 2147483646 w 534"/>
                  <a:gd name="T9" fmla="*/ 2147483646 h 7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4" h="744">
                    <a:moveTo>
                      <a:pt x="476" y="743"/>
                    </a:moveTo>
                    <a:lnTo>
                      <a:pt x="0" y="19"/>
                    </a:lnTo>
                    <a:lnTo>
                      <a:pt x="38" y="0"/>
                    </a:lnTo>
                    <a:lnTo>
                      <a:pt x="533" y="724"/>
                    </a:lnTo>
                    <a:lnTo>
                      <a:pt x="476" y="74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419" name="Freeform 22">
                <a:extLst>
                  <a:ext uri="{FF2B5EF4-FFF2-40B4-BE49-F238E27FC236}">
                    <a16:creationId xmlns:a16="http://schemas.microsoft.com/office/drawing/2014/main" id="{53AE95EC-CCE3-2948-8878-8F99C50AD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1375" y="3567113"/>
                <a:ext cx="301625" cy="322262"/>
              </a:xfrm>
              <a:custGeom>
                <a:avLst/>
                <a:gdLst>
                  <a:gd name="T0" fmla="*/ 2147483646 w 839"/>
                  <a:gd name="T1" fmla="*/ 2147483646 h 896"/>
                  <a:gd name="T2" fmla="*/ 0 w 839"/>
                  <a:gd name="T3" fmla="*/ 2147483646 h 896"/>
                  <a:gd name="T4" fmla="*/ 2147483646 w 839"/>
                  <a:gd name="T5" fmla="*/ 0 h 896"/>
                  <a:gd name="T6" fmla="*/ 2147483646 w 839"/>
                  <a:gd name="T7" fmla="*/ 2147483646 h 896"/>
                  <a:gd name="T8" fmla="*/ 2147483646 w 839"/>
                  <a:gd name="T9" fmla="*/ 2147483646 h 8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9" h="896">
                    <a:moveTo>
                      <a:pt x="419" y="895"/>
                    </a:moveTo>
                    <a:lnTo>
                      <a:pt x="0" y="267"/>
                    </a:lnTo>
                    <a:lnTo>
                      <a:pt x="419" y="0"/>
                    </a:lnTo>
                    <a:lnTo>
                      <a:pt x="838" y="628"/>
                    </a:lnTo>
                    <a:lnTo>
                      <a:pt x="419" y="895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420" name="Freeform 23">
                <a:extLst>
                  <a:ext uri="{FF2B5EF4-FFF2-40B4-BE49-F238E27FC236}">
                    <a16:creationId xmlns:a16="http://schemas.microsoft.com/office/drawing/2014/main" id="{0A2C740D-D46B-8349-B43A-1D7EAA3B0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363" y="3608388"/>
                <a:ext cx="192087" cy="274637"/>
              </a:xfrm>
              <a:custGeom>
                <a:avLst/>
                <a:gdLst>
                  <a:gd name="T0" fmla="*/ 2147483646 w 534"/>
                  <a:gd name="T1" fmla="*/ 2147483646 h 763"/>
                  <a:gd name="T2" fmla="*/ 0 w 534"/>
                  <a:gd name="T3" fmla="*/ 2147483646 h 763"/>
                  <a:gd name="T4" fmla="*/ 2147483646 w 534"/>
                  <a:gd name="T5" fmla="*/ 0 h 763"/>
                  <a:gd name="T6" fmla="*/ 2147483646 w 534"/>
                  <a:gd name="T7" fmla="*/ 2147483646 h 763"/>
                  <a:gd name="T8" fmla="*/ 2147483646 w 534"/>
                  <a:gd name="T9" fmla="*/ 2147483646 h 7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4" h="763">
                    <a:moveTo>
                      <a:pt x="477" y="762"/>
                    </a:moveTo>
                    <a:lnTo>
                      <a:pt x="0" y="37"/>
                    </a:lnTo>
                    <a:lnTo>
                      <a:pt x="57" y="0"/>
                    </a:lnTo>
                    <a:lnTo>
                      <a:pt x="533" y="723"/>
                    </a:lnTo>
                    <a:lnTo>
                      <a:pt x="477" y="762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421" name="Freeform 24">
                <a:extLst>
                  <a:ext uri="{FF2B5EF4-FFF2-40B4-BE49-F238E27FC236}">
                    <a16:creationId xmlns:a16="http://schemas.microsoft.com/office/drawing/2014/main" id="{27CA6E59-7145-204C-A86C-7141A0A71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3925" y="3573463"/>
                <a:ext cx="192088" cy="274637"/>
              </a:xfrm>
              <a:custGeom>
                <a:avLst/>
                <a:gdLst>
                  <a:gd name="T0" fmla="*/ 2147483646 w 535"/>
                  <a:gd name="T1" fmla="*/ 2147483646 h 763"/>
                  <a:gd name="T2" fmla="*/ 0 w 535"/>
                  <a:gd name="T3" fmla="*/ 2147483646 h 763"/>
                  <a:gd name="T4" fmla="*/ 2147483646 w 535"/>
                  <a:gd name="T5" fmla="*/ 0 h 763"/>
                  <a:gd name="T6" fmla="*/ 2147483646 w 535"/>
                  <a:gd name="T7" fmla="*/ 2147483646 h 763"/>
                  <a:gd name="T8" fmla="*/ 2147483646 w 535"/>
                  <a:gd name="T9" fmla="*/ 2147483646 h 7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35" h="763">
                    <a:moveTo>
                      <a:pt x="477" y="762"/>
                    </a:moveTo>
                    <a:lnTo>
                      <a:pt x="0" y="38"/>
                    </a:lnTo>
                    <a:lnTo>
                      <a:pt x="58" y="0"/>
                    </a:lnTo>
                    <a:lnTo>
                      <a:pt x="534" y="724"/>
                    </a:lnTo>
                    <a:lnTo>
                      <a:pt x="477" y="762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422" name="Freeform 25">
                <a:extLst>
                  <a:ext uri="{FF2B5EF4-FFF2-40B4-BE49-F238E27FC236}">
                    <a16:creationId xmlns:a16="http://schemas.microsoft.com/office/drawing/2014/main" id="{BABDF5B9-B65A-C941-9331-F1AB7708C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350" y="3656013"/>
                <a:ext cx="200025" cy="144462"/>
              </a:xfrm>
              <a:custGeom>
                <a:avLst/>
                <a:gdLst>
                  <a:gd name="T0" fmla="*/ 2147483646 w 554"/>
                  <a:gd name="T1" fmla="*/ 2147483646 h 402"/>
                  <a:gd name="T2" fmla="*/ 0 w 554"/>
                  <a:gd name="T3" fmla="*/ 2147483646 h 402"/>
                  <a:gd name="T4" fmla="*/ 2147483646 w 554"/>
                  <a:gd name="T5" fmla="*/ 0 h 402"/>
                  <a:gd name="T6" fmla="*/ 2147483646 w 554"/>
                  <a:gd name="T7" fmla="*/ 2147483646 h 402"/>
                  <a:gd name="T8" fmla="*/ 2147483646 w 554"/>
                  <a:gd name="T9" fmla="*/ 2147483646 h 4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54" h="402">
                    <a:moveTo>
                      <a:pt x="20" y="401"/>
                    </a:moveTo>
                    <a:lnTo>
                      <a:pt x="0" y="344"/>
                    </a:lnTo>
                    <a:lnTo>
                      <a:pt x="515" y="0"/>
                    </a:lnTo>
                    <a:lnTo>
                      <a:pt x="553" y="58"/>
                    </a:lnTo>
                    <a:lnTo>
                      <a:pt x="20" y="40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423" name="Freeform 26">
                <a:extLst>
                  <a:ext uri="{FF2B5EF4-FFF2-40B4-BE49-F238E27FC236}">
                    <a16:creationId xmlns:a16="http://schemas.microsoft.com/office/drawing/2014/main" id="{A82A60B2-D3BC-7C45-A414-241ACF3D6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05200" y="3697288"/>
                <a:ext cx="61913" cy="61912"/>
              </a:xfrm>
              <a:custGeom>
                <a:avLst/>
                <a:gdLst>
                  <a:gd name="T0" fmla="*/ 2147483646 w 172"/>
                  <a:gd name="T1" fmla="*/ 2147483646 h 172"/>
                  <a:gd name="T2" fmla="*/ 0 w 172"/>
                  <a:gd name="T3" fmla="*/ 2147483646 h 172"/>
                  <a:gd name="T4" fmla="*/ 2147483646 w 172"/>
                  <a:gd name="T5" fmla="*/ 0 h 172"/>
                  <a:gd name="T6" fmla="*/ 2147483646 w 172"/>
                  <a:gd name="T7" fmla="*/ 2147483646 h 172"/>
                  <a:gd name="T8" fmla="*/ 2147483646 w 172"/>
                  <a:gd name="T9" fmla="*/ 2147483646 h 1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2" h="172">
                    <a:moveTo>
                      <a:pt x="57" y="171"/>
                    </a:moveTo>
                    <a:lnTo>
                      <a:pt x="0" y="76"/>
                    </a:lnTo>
                    <a:lnTo>
                      <a:pt x="95" y="0"/>
                    </a:lnTo>
                    <a:lnTo>
                      <a:pt x="171" y="95"/>
                    </a:lnTo>
                    <a:lnTo>
                      <a:pt x="57" y="171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8424" name="Freeform 27">
                <a:extLst>
                  <a:ext uri="{FF2B5EF4-FFF2-40B4-BE49-F238E27FC236}">
                    <a16:creationId xmlns:a16="http://schemas.microsoft.com/office/drawing/2014/main" id="{686B059C-D5D7-9D43-8248-291D0B74F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588" y="4238625"/>
                <a:ext cx="88900" cy="68263"/>
              </a:xfrm>
              <a:custGeom>
                <a:avLst/>
                <a:gdLst>
                  <a:gd name="T0" fmla="*/ 2147483646 w 249"/>
                  <a:gd name="T1" fmla="*/ 2147483646 h 191"/>
                  <a:gd name="T2" fmla="*/ 0 w 249"/>
                  <a:gd name="T3" fmla="*/ 2147483646 h 191"/>
                  <a:gd name="T4" fmla="*/ 2147483646 w 249"/>
                  <a:gd name="T5" fmla="*/ 0 h 191"/>
                  <a:gd name="T6" fmla="*/ 2147483646 w 249"/>
                  <a:gd name="T7" fmla="*/ 2147483646 h 191"/>
                  <a:gd name="T8" fmla="*/ 2147483646 w 249"/>
                  <a:gd name="T9" fmla="*/ 2147483646 h 1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9" h="191">
                    <a:moveTo>
                      <a:pt x="38" y="190"/>
                    </a:moveTo>
                    <a:lnTo>
                      <a:pt x="0" y="133"/>
                    </a:lnTo>
                    <a:lnTo>
                      <a:pt x="209" y="0"/>
                    </a:lnTo>
                    <a:lnTo>
                      <a:pt x="248" y="57"/>
                    </a:lnTo>
                    <a:lnTo>
                      <a:pt x="38" y="19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231F2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58377" name="Google Shape;615;p19">
              <a:extLst>
                <a:ext uri="{FF2B5EF4-FFF2-40B4-BE49-F238E27FC236}">
                  <a16:creationId xmlns:a16="http://schemas.microsoft.com/office/drawing/2014/main" id="{BCDFD4F1-6EDE-6E45-A125-101170B1EB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1875" y="3038475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167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78" name="Google Shape;615;p19">
              <a:extLst>
                <a:ext uri="{FF2B5EF4-FFF2-40B4-BE49-F238E27FC236}">
                  <a16:creationId xmlns:a16="http://schemas.microsoft.com/office/drawing/2014/main" id="{8FBDBE7E-9340-DC40-9B24-E4FB8CCDA3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1875" y="4052888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167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79" name="Google Shape;615;p19">
              <a:extLst>
                <a:ext uri="{FF2B5EF4-FFF2-40B4-BE49-F238E27FC236}">
                  <a16:creationId xmlns:a16="http://schemas.microsoft.com/office/drawing/2014/main" id="{D1AC7FE1-CD35-C443-A6BB-48A562BB37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1875" y="5105400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167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58380" name="Google Shape;615;p19">
              <a:extLst>
                <a:ext uri="{FF2B5EF4-FFF2-40B4-BE49-F238E27FC236}">
                  <a16:creationId xmlns:a16="http://schemas.microsoft.com/office/drawing/2014/main" id="{AE23DCA8-D6F5-1D4D-B0D5-9E03C067B1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1875" y="6119813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167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B313740A-02B4-7B4A-BBEC-EA36FBD109D0}"/>
              </a:ext>
            </a:extLst>
          </p:cNvPr>
          <p:cNvGrpSpPr/>
          <p:nvPr/>
        </p:nvGrpSpPr>
        <p:grpSpPr>
          <a:xfrm>
            <a:off x="6254751" y="457729"/>
            <a:ext cx="4759854" cy="5926667"/>
            <a:chOff x="7505700" y="549275"/>
            <a:chExt cx="5711825" cy="7112000"/>
          </a:xfrm>
        </p:grpSpPr>
        <p:grpSp>
          <p:nvGrpSpPr>
            <p:cNvPr id="60417" name="Group 3">
              <a:extLst>
                <a:ext uri="{FF2B5EF4-FFF2-40B4-BE49-F238E27FC236}">
                  <a16:creationId xmlns:a16="http://schemas.microsoft.com/office/drawing/2014/main" id="{571DD4E3-C679-CD4D-975A-B84E74AD37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304213" y="549275"/>
              <a:ext cx="4029075" cy="7112000"/>
              <a:chOff x="16608425" y="1098550"/>
              <a:chExt cx="8058150" cy="14222413"/>
            </a:xfrm>
          </p:grpSpPr>
          <p:sp>
            <p:nvSpPr>
              <p:cNvPr id="2" name="Freeform 2">
                <a:extLst>
                  <a:ext uri="{FF2B5EF4-FFF2-40B4-BE49-F238E27FC236}">
                    <a16:creationId xmlns:a16="http://schemas.microsoft.com/office/drawing/2014/main" id="{A9D681EB-7DFA-324F-88F5-ED704EC0E4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66063" y="4170363"/>
                <a:ext cx="4100512" cy="9024937"/>
              </a:xfrm>
              <a:custGeom>
                <a:avLst/>
                <a:gdLst>
                  <a:gd name="T0" fmla="*/ 2147483646 w 11392"/>
                  <a:gd name="T1" fmla="*/ 2147483646 h 25068"/>
                  <a:gd name="T2" fmla="*/ 2147483646 w 11392"/>
                  <a:gd name="T3" fmla="*/ 2147483646 h 25068"/>
                  <a:gd name="T4" fmla="*/ 2147483646 w 11392"/>
                  <a:gd name="T5" fmla="*/ 2147483646 h 25068"/>
                  <a:gd name="T6" fmla="*/ 2147483646 w 11392"/>
                  <a:gd name="T7" fmla="*/ 2147483646 h 25068"/>
                  <a:gd name="T8" fmla="*/ 2147483646 w 11392"/>
                  <a:gd name="T9" fmla="*/ 2147483646 h 25068"/>
                  <a:gd name="T10" fmla="*/ 2147483646 w 11392"/>
                  <a:gd name="T11" fmla="*/ 2147483646 h 25068"/>
                  <a:gd name="T12" fmla="*/ 2147483646 w 11392"/>
                  <a:gd name="T13" fmla="*/ 2147483646 h 25068"/>
                  <a:gd name="T14" fmla="*/ 2147483646 w 11392"/>
                  <a:gd name="T15" fmla="*/ 2147483646 h 25068"/>
                  <a:gd name="T16" fmla="*/ 2147483646 w 11392"/>
                  <a:gd name="T17" fmla="*/ 2147483646 h 25068"/>
                  <a:gd name="T18" fmla="*/ 2147483646 w 11392"/>
                  <a:gd name="T19" fmla="*/ 2147483646 h 25068"/>
                  <a:gd name="T20" fmla="*/ 2147483646 w 11392"/>
                  <a:gd name="T21" fmla="*/ 2147483646 h 25068"/>
                  <a:gd name="T22" fmla="*/ 2147483646 w 11392"/>
                  <a:gd name="T23" fmla="*/ 2147483646 h 25068"/>
                  <a:gd name="T24" fmla="*/ 2147483646 w 11392"/>
                  <a:gd name="T25" fmla="*/ 2147483646 h 25068"/>
                  <a:gd name="T26" fmla="*/ 2147483646 w 11392"/>
                  <a:gd name="T27" fmla="*/ 2147483646 h 25068"/>
                  <a:gd name="T28" fmla="*/ 2147483646 w 11392"/>
                  <a:gd name="T29" fmla="*/ 2147483646 h 25068"/>
                  <a:gd name="T30" fmla="*/ 2147483646 w 11392"/>
                  <a:gd name="T31" fmla="*/ 2147483646 h 25068"/>
                  <a:gd name="T32" fmla="*/ 2147483646 w 11392"/>
                  <a:gd name="T33" fmla="*/ 2147483646 h 25068"/>
                  <a:gd name="T34" fmla="*/ 2147483646 w 11392"/>
                  <a:gd name="T35" fmla="*/ 2147483646 h 25068"/>
                  <a:gd name="T36" fmla="*/ 2147483646 w 11392"/>
                  <a:gd name="T37" fmla="*/ 2147483646 h 25068"/>
                  <a:gd name="T38" fmla="*/ 2147483646 w 11392"/>
                  <a:gd name="T39" fmla="*/ 2147483646 h 25068"/>
                  <a:gd name="T40" fmla="*/ 2147483646 w 11392"/>
                  <a:gd name="T41" fmla="*/ 2147483646 h 25068"/>
                  <a:gd name="T42" fmla="*/ 2147483646 w 11392"/>
                  <a:gd name="T43" fmla="*/ 2147483646 h 25068"/>
                  <a:gd name="T44" fmla="*/ 2147483646 w 11392"/>
                  <a:gd name="T45" fmla="*/ 2147483646 h 25068"/>
                  <a:gd name="T46" fmla="*/ 2147483646 w 11392"/>
                  <a:gd name="T47" fmla="*/ 2147483646 h 25068"/>
                  <a:gd name="T48" fmla="*/ 2147483646 w 11392"/>
                  <a:gd name="T49" fmla="*/ 2147483646 h 25068"/>
                  <a:gd name="T50" fmla="*/ 2147483646 w 11392"/>
                  <a:gd name="T51" fmla="*/ 2147483646 h 25068"/>
                  <a:gd name="T52" fmla="*/ 2147483646 w 11392"/>
                  <a:gd name="T53" fmla="*/ 2147483646 h 25068"/>
                  <a:gd name="T54" fmla="*/ 2147483646 w 11392"/>
                  <a:gd name="T55" fmla="*/ 2147483646 h 25068"/>
                  <a:gd name="T56" fmla="*/ 2147483646 w 11392"/>
                  <a:gd name="T57" fmla="*/ 2147483646 h 25068"/>
                  <a:gd name="T58" fmla="*/ 2147483646 w 11392"/>
                  <a:gd name="T59" fmla="*/ 2147483646 h 25068"/>
                  <a:gd name="T60" fmla="*/ 2147483646 w 11392"/>
                  <a:gd name="T61" fmla="*/ 2147483646 h 25068"/>
                  <a:gd name="T62" fmla="*/ 2147483646 w 11392"/>
                  <a:gd name="T63" fmla="*/ 2147483646 h 25068"/>
                  <a:gd name="T64" fmla="*/ 2147483646 w 11392"/>
                  <a:gd name="T65" fmla="*/ 2147483646 h 25068"/>
                  <a:gd name="T66" fmla="*/ 2147483646 w 11392"/>
                  <a:gd name="T67" fmla="*/ 2147483646 h 25068"/>
                  <a:gd name="T68" fmla="*/ 2147483646 w 11392"/>
                  <a:gd name="T69" fmla="*/ 2147483646 h 25068"/>
                  <a:gd name="T70" fmla="*/ 2147483646 w 11392"/>
                  <a:gd name="T71" fmla="*/ 2147483646 h 25068"/>
                  <a:gd name="T72" fmla="*/ 2147483646 w 11392"/>
                  <a:gd name="T73" fmla="*/ 2147483646 h 25068"/>
                  <a:gd name="T74" fmla="*/ 2147483646 w 11392"/>
                  <a:gd name="T75" fmla="*/ 2147483646 h 25068"/>
                  <a:gd name="T76" fmla="*/ 2147483646 w 11392"/>
                  <a:gd name="T77" fmla="*/ 2147483646 h 25068"/>
                  <a:gd name="T78" fmla="*/ 2147483646 w 11392"/>
                  <a:gd name="T79" fmla="*/ 2147483646 h 25068"/>
                  <a:gd name="T80" fmla="*/ 2147483646 w 11392"/>
                  <a:gd name="T81" fmla="*/ 2147483646 h 25068"/>
                  <a:gd name="T82" fmla="*/ 2147483646 w 11392"/>
                  <a:gd name="T83" fmla="*/ 2147483646 h 25068"/>
                  <a:gd name="T84" fmla="*/ 2147483646 w 11392"/>
                  <a:gd name="T85" fmla="*/ 2147483646 h 25068"/>
                  <a:gd name="T86" fmla="*/ 2147483646 w 11392"/>
                  <a:gd name="T87" fmla="*/ 2147483646 h 25068"/>
                  <a:gd name="T88" fmla="*/ 2147483646 w 11392"/>
                  <a:gd name="T89" fmla="*/ 2147483646 h 25068"/>
                  <a:gd name="T90" fmla="*/ 2147483646 w 11392"/>
                  <a:gd name="T91" fmla="*/ 2147483646 h 25068"/>
                  <a:gd name="T92" fmla="*/ 2147483646 w 11392"/>
                  <a:gd name="T93" fmla="*/ 2147483646 h 25068"/>
                  <a:gd name="T94" fmla="*/ 2147483646 w 11392"/>
                  <a:gd name="T95" fmla="*/ 2147483646 h 25068"/>
                  <a:gd name="T96" fmla="*/ 2147483646 w 11392"/>
                  <a:gd name="T97" fmla="*/ 2147483646 h 25068"/>
                  <a:gd name="T98" fmla="*/ 2147483646 w 11392"/>
                  <a:gd name="T99" fmla="*/ 2147483646 h 25068"/>
                  <a:gd name="T100" fmla="*/ 2147483646 w 11392"/>
                  <a:gd name="T101" fmla="*/ 2147483646 h 25068"/>
                  <a:gd name="T102" fmla="*/ 2147483646 w 11392"/>
                  <a:gd name="T103" fmla="*/ 2147483646 h 25068"/>
                  <a:gd name="T104" fmla="*/ 2147483646 w 11392"/>
                  <a:gd name="T105" fmla="*/ 2147483646 h 25068"/>
                  <a:gd name="T106" fmla="*/ 2147483646 w 11392"/>
                  <a:gd name="T107" fmla="*/ 2147483646 h 25068"/>
                  <a:gd name="T108" fmla="*/ 2147483646 w 11392"/>
                  <a:gd name="T109" fmla="*/ 2147483646 h 25068"/>
                  <a:gd name="T110" fmla="*/ 2147483646 w 11392"/>
                  <a:gd name="T111" fmla="*/ 2147483646 h 25068"/>
                  <a:gd name="T112" fmla="*/ 2147483646 w 11392"/>
                  <a:gd name="T113" fmla="*/ 2147483646 h 25068"/>
                  <a:gd name="T114" fmla="*/ 2147483646 w 11392"/>
                  <a:gd name="T115" fmla="*/ 2147483646 h 25068"/>
                  <a:gd name="T116" fmla="*/ 2147483646 w 11392"/>
                  <a:gd name="T117" fmla="*/ 2147483646 h 25068"/>
                  <a:gd name="T118" fmla="*/ 2147483646 w 11392"/>
                  <a:gd name="T119" fmla="*/ 2147483646 h 2506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392" h="25068">
                    <a:moveTo>
                      <a:pt x="1695" y="0"/>
                    </a:moveTo>
                    <a:lnTo>
                      <a:pt x="1695" y="172"/>
                    </a:lnTo>
                    <a:lnTo>
                      <a:pt x="1810" y="248"/>
                    </a:lnTo>
                    <a:lnTo>
                      <a:pt x="1714" y="362"/>
                    </a:lnTo>
                    <a:lnTo>
                      <a:pt x="1619" y="457"/>
                    </a:lnTo>
                    <a:lnTo>
                      <a:pt x="1771" y="591"/>
                    </a:lnTo>
                    <a:lnTo>
                      <a:pt x="1943" y="572"/>
                    </a:lnTo>
                    <a:lnTo>
                      <a:pt x="2076" y="438"/>
                    </a:lnTo>
                    <a:lnTo>
                      <a:pt x="2191" y="267"/>
                    </a:lnTo>
                    <a:lnTo>
                      <a:pt x="2248" y="95"/>
                    </a:lnTo>
                    <a:lnTo>
                      <a:pt x="2610" y="534"/>
                    </a:lnTo>
                    <a:lnTo>
                      <a:pt x="2933" y="1086"/>
                    </a:lnTo>
                    <a:lnTo>
                      <a:pt x="3067" y="1219"/>
                    </a:lnTo>
                    <a:lnTo>
                      <a:pt x="3258" y="1277"/>
                    </a:lnTo>
                    <a:lnTo>
                      <a:pt x="3390" y="1410"/>
                    </a:lnTo>
                    <a:lnTo>
                      <a:pt x="3619" y="1924"/>
                    </a:lnTo>
                    <a:lnTo>
                      <a:pt x="3676" y="1981"/>
                    </a:lnTo>
                    <a:lnTo>
                      <a:pt x="3734" y="2039"/>
                    </a:lnTo>
                    <a:lnTo>
                      <a:pt x="3981" y="2153"/>
                    </a:lnTo>
                    <a:lnTo>
                      <a:pt x="4096" y="2419"/>
                    </a:lnTo>
                    <a:lnTo>
                      <a:pt x="4229" y="2953"/>
                    </a:lnTo>
                    <a:lnTo>
                      <a:pt x="4267" y="2858"/>
                    </a:lnTo>
                    <a:lnTo>
                      <a:pt x="4286" y="2819"/>
                    </a:lnTo>
                    <a:lnTo>
                      <a:pt x="4343" y="2819"/>
                    </a:lnTo>
                    <a:lnTo>
                      <a:pt x="4438" y="2877"/>
                    </a:lnTo>
                    <a:lnTo>
                      <a:pt x="4419" y="2972"/>
                    </a:lnTo>
                    <a:lnTo>
                      <a:pt x="4705" y="3277"/>
                    </a:lnTo>
                    <a:lnTo>
                      <a:pt x="4781" y="3429"/>
                    </a:lnTo>
                    <a:lnTo>
                      <a:pt x="4781" y="3620"/>
                    </a:lnTo>
                    <a:lnTo>
                      <a:pt x="4724" y="3696"/>
                    </a:lnTo>
                    <a:lnTo>
                      <a:pt x="4609" y="3734"/>
                    </a:lnTo>
                    <a:lnTo>
                      <a:pt x="4514" y="3848"/>
                    </a:lnTo>
                    <a:lnTo>
                      <a:pt x="4591" y="3829"/>
                    </a:lnTo>
                    <a:lnTo>
                      <a:pt x="4667" y="3810"/>
                    </a:lnTo>
                    <a:lnTo>
                      <a:pt x="4686" y="3791"/>
                    </a:lnTo>
                    <a:lnTo>
                      <a:pt x="4724" y="3772"/>
                    </a:lnTo>
                    <a:lnTo>
                      <a:pt x="4934" y="4248"/>
                    </a:lnTo>
                    <a:lnTo>
                      <a:pt x="4972" y="4496"/>
                    </a:lnTo>
                    <a:lnTo>
                      <a:pt x="4724" y="4534"/>
                    </a:lnTo>
                    <a:lnTo>
                      <a:pt x="4781" y="4382"/>
                    </a:lnTo>
                    <a:lnTo>
                      <a:pt x="4705" y="4248"/>
                    </a:lnTo>
                    <a:lnTo>
                      <a:pt x="4591" y="4229"/>
                    </a:lnTo>
                    <a:lnTo>
                      <a:pt x="4514" y="4400"/>
                    </a:lnTo>
                    <a:lnTo>
                      <a:pt x="4533" y="4534"/>
                    </a:lnTo>
                    <a:lnTo>
                      <a:pt x="4609" y="4629"/>
                    </a:lnTo>
                    <a:lnTo>
                      <a:pt x="4648" y="4743"/>
                    </a:lnTo>
                    <a:lnTo>
                      <a:pt x="4572" y="4895"/>
                    </a:lnTo>
                    <a:lnTo>
                      <a:pt x="4514" y="4839"/>
                    </a:lnTo>
                    <a:lnTo>
                      <a:pt x="4419" y="4763"/>
                    </a:lnTo>
                    <a:lnTo>
                      <a:pt x="4229" y="4648"/>
                    </a:lnTo>
                    <a:lnTo>
                      <a:pt x="4057" y="4610"/>
                    </a:lnTo>
                    <a:lnTo>
                      <a:pt x="3886" y="4686"/>
                    </a:lnTo>
                    <a:lnTo>
                      <a:pt x="3771" y="4858"/>
                    </a:lnTo>
                    <a:lnTo>
                      <a:pt x="3810" y="4953"/>
                    </a:lnTo>
                    <a:lnTo>
                      <a:pt x="3962" y="4934"/>
                    </a:lnTo>
                    <a:lnTo>
                      <a:pt x="4172" y="4763"/>
                    </a:lnTo>
                    <a:lnTo>
                      <a:pt x="4324" y="4915"/>
                    </a:lnTo>
                    <a:lnTo>
                      <a:pt x="4438" y="5086"/>
                    </a:lnTo>
                    <a:lnTo>
                      <a:pt x="4609" y="5239"/>
                    </a:lnTo>
                    <a:lnTo>
                      <a:pt x="4819" y="5315"/>
                    </a:lnTo>
                    <a:lnTo>
                      <a:pt x="5276" y="5296"/>
                    </a:lnTo>
                    <a:lnTo>
                      <a:pt x="5448" y="5200"/>
                    </a:lnTo>
                    <a:lnTo>
                      <a:pt x="5334" y="4953"/>
                    </a:lnTo>
                    <a:lnTo>
                      <a:pt x="5600" y="4839"/>
                    </a:lnTo>
                    <a:lnTo>
                      <a:pt x="5696" y="4800"/>
                    </a:lnTo>
                    <a:lnTo>
                      <a:pt x="5810" y="4819"/>
                    </a:lnTo>
                    <a:lnTo>
                      <a:pt x="5943" y="4895"/>
                    </a:lnTo>
                    <a:lnTo>
                      <a:pt x="6057" y="5010"/>
                    </a:lnTo>
                    <a:lnTo>
                      <a:pt x="6133" y="5144"/>
                    </a:lnTo>
                    <a:lnTo>
                      <a:pt x="6210" y="5543"/>
                    </a:lnTo>
                    <a:lnTo>
                      <a:pt x="6362" y="6077"/>
                    </a:lnTo>
                    <a:lnTo>
                      <a:pt x="6362" y="6210"/>
                    </a:lnTo>
                    <a:lnTo>
                      <a:pt x="6362" y="6343"/>
                    </a:lnTo>
                    <a:lnTo>
                      <a:pt x="6248" y="6248"/>
                    </a:lnTo>
                    <a:lnTo>
                      <a:pt x="6114" y="5982"/>
                    </a:lnTo>
                    <a:lnTo>
                      <a:pt x="6000" y="5924"/>
                    </a:lnTo>
                    <a:lnTo>
                      <a:pt x="5981" y="6001"/>
                    </a:lnTo>
                    <a:lnTo>
                      <a:pt x="6038" y="6324"/>
                    </a:lnTo>
                    <a:lnTo>
                      <a:pt x="6038" y="6363"/>
                    </a:lnTo>
                    <a:lnTo>
                      <a:pt x="6096" y="6477"/>
                    </a:lnTo>
                    <a:lnTo>
                      <a:pt x="6153" y="6515"/>
                    </a:lnTo>
                    <a:lnTo>
                      <a:pt x="6229" y="6534"/>
                    </a:lnTo>
                    <a:lnTo>
                      <a:pt x="6362" y="6534"/>
                    </a:lnTo>
                    <a:lnTo>
                      <a:pt x="6477" y="6591"/>
                    </a:lnTo>
                    <a:lnTo>
                      <a:pt x="6534" y="6972"/>
                    </a:lnTo>
                    <a:lnTo>
                      <a:pt x="6610" y="7239"/>
                    </a:lnTo>
                    <a:lnTo>
                      <a:pt x="6629" y="7296"/>
                    </a:lnTo>
                    <a:lnTo>
                      <a:pt x="6648" y="7448"/>
                    </a:lnTo>
                    <a:lnTo>
                      <a:pt x="6667" y="7562"/>
                    </a:lnTo>
                    <a:lnTo>
                      <a:pt x="6876" y="8267"/>
                    </a:lnTo>
                    <a:lnTo>
                      <a:pt x="6953" y="8725"/>
                    </a:lnTo>
                    <a:lnTo>
                      <a:pt x="6781" y="8991"/>
                    </a:lnTo>
                    <a:lnTo>
                      <a:pt x="6686" y="8572"/>
                    </a:lnTo>
                    <a:lnTo>
                      <a:pt x="6667" y="8515"/>
                    </a:lnTo>
                    <a:lnTo>
                      <a:pt x="6514" y="8077"/>
                    </a:lnTo>
                    <a:lnTo>
                      <a:pt x="6438" y="8077"/>
                    </a:lnTo>
                    <a:lnTo>
                      <a:pt x="6419" y="8400"/>
                    </a:lnTo>
                    <a:lnTo>
                      <a:pt x="6438" y="8515"/>
                    </a:lnTo>
                    <a:lnTo>
                      <a:pt x="6438" y="8496"/>
                    </a:lnTo>
                    <a:lnTo>
                      <a:pt x="6419" y="8534"/>
                    </a:lnTo>
                    <a:lnTo>
                      <a:pt x="6419" y="8591"/>
                    </a:lnTo>
                    <a:lnTo>
                      <a:pt x="6438" y="8648"/>
                    </a:lnTo>
                    <a:lnTo>
                      <a:pt x="6477" y="8686"/>
                    </a:lnTo>
                    <a:lnTo>
                      <a:pt x="6553" y="8705"/>
                    </a:lnTo>
                    <a:lnTo>
                      <a:pt x="6572" y="8743"/>
                    </a:lnTo>
                    <a:lnTo>
                      <a:pt x="6648" y="8953"/>
                    </a:lnTo>
                    <a:lnTo>
                      <a:pt x="6839" y="9086"/>
                    </a:lnTo>
                    <a:lnTo>
                      <a:pt x="6991" y="9067"/>
                    </a:lnTo>
                    <a:lnTo>
                      <a:pt x="7067" y="8857"/>
                    </a:lnTo>
                    <a:lnTo>
                      <a:pt x="7124" y="8857"/>
                    </a:lnTo>
                    <a:lnTo>
                      <a:pt x="7181" y="8972"/>
                    </a:lnTo>
                    <a:lnTo>
                      <a:pt x="7200" y="8991"/>
                    </a:lnTo>
                    <a:lnTo>
                      <a:pt x="7276" y="9372"/>
                    </a:lnTo>
                    <a:lnTo>
                      <a:pt x="7372" y="9505"/>
                    </a:lnTo>
                    <a:lnTo>
                      <a:pt x="7486" y="9619"/>
                    </a:lnTo>
                    <a:lnTo>
                      <a:pt x="7543" y="9753"/>
                    </a:lnTo>
                    <a:lnTo>
                      <a:pt x="7677" y="10039"/>
                    </a:lnTo>
                    <a:lnTo>
                      <a:pt x="7715" y="9981"/>
                    </a:lnTo>
                    <a:lnTo>
                      <a:pt x="7791" y="9924"/>
                    </a:lnTo>
                    <a:lnTo>
                      <a:pt x="7810" y="9886"/>
                    </a:lnTo>
                    <a:lnTo>
                      <a:pt x="7867" y="9981"/>
                    </a:lnTo>
                    <a:lnTo>
                      <a:pt x="7810" y="10039"/>
                    </a:lnTo>
                    <a:lnTo>
                      <a:pt x="7848" y="10077"/>
                    </a:lnTo>
                    <a:lnTo>
                      <a:pt x="7867" y="10096"/>
                    </a:lnTo>
                    <a:lnTo>
                      <a:pt x="7867" y="10115"/>
                    </a:lnTo>
                    <a:lnTo>
                      <a:pt x="7886" y="10172"/>
                    </a:lnTo>
                    <a:lnTo>
                      <a:pt x="7924" y="10115"/>
                    </a:lnTo>
                    <a:lnTo>
                      <a:pt x="8038" y="10077"/>
                    </a:lnTo>
                    <a:lnTo>
                      <a:pt x="8077" y="10039"/>
                    </a:lnTo>
                    <a:lnTo>
                      <a:pt x="8114" y="10096"/>
                    </a:lnTo>
                    <a:lnTo>
                      <a:pt x="8134" y="10153"/>
                    </a:lnTo>
                    <a:lnTo>
                      <a:pt x="8114" y="10248"/>
                    </a:lnTo>
                    <a:lnTo>
                      <a:pt x="8077" y="10325"/>
                    </a:lnTo>
                    <a:lnTo>
                      <a:pt x="8077" y="10381"/>
                    </a:lnTo>
                    <a:lnTo>
                      <a:pt x="8077" y="10439"/>
                    </a:lnTo>
                    <a:lnTo>
                      <a:pt x="8153" y="10591"/>
                    </a:lnTo>
                    <a:lnTo>
                      <a:pt x="8286" y="10667"/>
                    </a:lnTo>
                    <a:lnTo>
                      <a:pt x="8362" y="10743"/>
                    </a:lnTo>
                    <a:lnTo>
                      <a:pt x="8439" y="10858"/>
                    </a:lnTo>
                    <a:lnTo>
                      <a:pt x="8381" y="10858"/>
                    </a:lnTo>
                    <a:lnTo>
                      <a:pt x="8362" y="10877"/>
                    </a:lnTo>
                    <a:lnTo>
                      <a:pt x="8324" y="10896"/>
                    </a:lnTo>
                    <a:lnTo>
                      <a:pt x="8305" y="10915"/>
                    </a:lnTo>
                    <a:lnTo>
                      <a:pt x="8286" y="10915"/>
                    </a:lnTo>
                    <a:lnTo>
                      <a:pt x="8267" y="11029"/>
                    </a:lnTo>
                    <a:lnTo>
                      <a:pt x="8229" y="11143"/>
                    </a:lnTo>
                    <a:lnTo>
                      <a:pt x="8362" y="11485"/>
                    </a:lnTo>
                    <a:lnTo>
                      <a:pt x="8419" y="11562"/>
                    </a:lnTo>
                    <a:lnTo>
                      <a:pt x="8553" y="11733"/>
                    </a:lnTo>
                    <a:lnTo>
                      <a:pt x="8572" y="11733"/>
                    </a:lnTo>
                    <a:lnTo>
                      <a:pt x="8781" y="11695"/>
                    </a:lnTo>
                    <a:lnTo>
                      <a:pt x="8839" y="11695"/>
                    </a:lnTo>
                    <a:lnTo>
                      <a:pt x="8915" y="11904"/>
                    </a:lnTo>
                    <a:lnTo>
                      <a:pt x="8991" y="12038"/>
                    </a:lnTo>
                    <a:lnTo>
                      <a:pt x="9010" y="12076"/>
                    </a:lnTo>
                    <a:lnTo>
                      <a:pt x="9448" y="12514"/>
                    </a:lnTo>
                    <a:lnTo>
                      <a:pt x="9582" y="12742"/>
                    </a:lnTo>
                    <a:lnTo>
                      <a:pt x="9619" y="12933"/>
                    </a:lnTo>
                    <a:lnTo>
                      <a:pt x="9391" y="13009"/>
                    </a:lnTo>
                    <a:lnTo>
                      <a:pt x="9296" y="12933"/>
                    </a:lnTo>
                    <a:lnTo>
                      <a:pt x="9048" y="12628"/>
                    </a:lnTo>
                    <a:lnTo>
                      <a:pt x="8915" y="12514"/>
                    </a:lnTo>
                    <a:lnTo>
                      <a:pt x="8743" y="12457"/>
                    </a:lnTo>
                    <a:lnTo>
                      <a:pt x="8724" y="12457"/>
                    </a:lnTo>
                    <a:lnTo>
                      <a:pt x="8610" y="12457"/>
                    </a:lnTo>
                    <a:lnTo>
                      <a:pt x="8495" y="12571"/>
                    </a:lnTo>
                    <a:lnTo>
                      <a:pt x="8439" y="12800"/>
                    </a:lnTo>
                    <a:lnTo>
                      <a:pt x="8553" y="12838"/>
                    </a:lnTo>
                    <a:lnTo>
                      <a:pt x="8667" y="12857"/>
                    </a:lnTo>
                    <a:lnTo>
                      <a:pt x="8762" y="12818"/>
                    </a:lnTo>
                    <a:lnTo>
                      <a:pt x="8839" y="12723"/>
                    </a:lnTo>
                    <a:lnTo>
                      <a:pt x="8953" y="12762"/>
                    </a:lnTo>
                    <a:lnTo>
                      <a:pt x="9067" y="12818"/>
                    </a:lnTo>
                    <a:lnTo>
                      <a:pt x="9105" y="12857"/>
                    </a:lnTo>
                    <a:lnTo>
                      <a:pt x="9124" y="12895"/>
                    </a:lnTo>
                    <a:lnTo>
                      <a:pt x="9124" y="13009"/>
                    </a:lnTo>
                    <a:lnTo>
                      <a:pt x="9257" y="13123"/>
                    </a:lnTo>
                    <a:lnTo>
                      <a:pt x="9391" y="13257"/>
                    </a:lnTo>
                    <a:lnTo>
                      <a:pt x="9486" y="13371"/>
                    </a:lnTo>
                    <a:lnTo>
                      <a:pt x="9600" y="13561"/>
                    </a:lnTo>
                    <a:lnTo>
                      <a:pt x="9543" y="13619"/>
                    </a:lnTo>
                    <a:lnTo>
                      <a:pt x="9524" y="13676"/>
                    </a:lnTo>
                    <a:lnTo>
                      <a:pt x="9543" y="13752"/>
                    </a:lnTo>
                    <a:lnTo>
                      <a:pt x="9600" y="13847"/>
                    </a:lnTo>
                    <a:lnTo>
                      <a:pt x="9658" y="13771"/>
                    </a:lnTo>
                    <a:lnTo>
                      <a:pt x="9619" y="13619"/>
                    </a:lnTo>
                    <a:lnTo>
                      <a:pt x="9734" y="13676"/>
                    </a:lnTo>
                    <a:lnTo>
                      <a:pt x="9963" y="13847"/>
                    </a:lnTo>
                    <a:lnTo>
                      <a:pt x="10019" y="13924"/>
                    </a:lnTo>
                    <a:lnTo>
                      <a:pt x="10210" y="14400"/>
                    </a:lnTo>
                    <a:lnTo>
                      <a:pt x="10191" y="14418"/>
                    </a:lnTo>
                    <a:lnTo>
                      <a:pt x="10134" y="14667"/>
                    </a:lnTo>
                    <a:lnTo>
                      <a:pt x="10153" y="14704"/>
                    </a:lnTo>
                    <a:lnTo>
                      <a:pt x="10191" y="14799"/>
                    </a:lnTo>
                    <a:lnTo>
                      <a:pt x="10210" y="14838"/>
                    </a:lnTo>
                    <a:lnTo>
                      <a:pt x="10172" y="14914"/>
                    </a:lnTo>
                    <a:lnTo>
                      <a:pt x="10095" y="14971"/>
                    </a:lnTo>
                    <a:lnTo>
                      <a:pt x="10058" y="15028"/>
                    </a:lnTo>
                    <a:lnTo>
                      <a:pt x="10115" y="15104"/>
                    </a:lnTo>
                    <a:lnTo>
                      <a:pt x="10153" y="15180"/>
                    </a:lnTo>
                    <a:lnTo>
                      <a:pt x="10172" y="15238"/>
                    </a:lnTo>
                    <a:lnTo>
                      <a:pt x="10210" y="15295"/>
                    </a:lnTo>
                    <a:lnTo>
                      <a:pt x="10286" y="15352"/>
                    </a:lnTo>
                    <a:lnTo>
                      <a:pt x="10172" y="15428"/>
                    </a:lnTo>
                    <a:lnTo>
                      <a:pt x="10191" y="15466"/>
                    </a:lnTo>
                    <a:lnTo>
                      <a:pt x="10191" y="15505"/>
                    </a:lnTo>
                    <a:lnTo>
                      <a:pt x="10267" y="15524"/>
                    </a:lnTo>
                    <a:lnTo>
                      <a:pt x="10344" y="15428"/>
                    </a:lnTo>
                    <a:lnTo>
                      <a:pt x="10420" y="15428"/>
                    </a:lnTo>
                    <a:lnTo>
                      <a:pt x="10496" y="15828"/>
                    </a:lnTo>
                    <a:lnTo>
                      <a:pt x="10496" y="15981"/>
                    </a:lnTo>
                    <a:lnTo>
                      <a:pt x="10553" y="15981"/>
                    </a:lnTo>
                    <a:lnTo>
                      <a:pt x="10572" y="15847"/>
                    </a:lnTo>
                    <a:lnTo>
                      <a:pt x="10591" y="15695"/>
                    </a:lnTo>
                    <a:lnTo>
                      <a:pt x="10629" y="15581"/>
                    </a:lnTo>
                    <a:lnTo>
                      <a:pt x="10705" y="15505"/>
                    </a:lnTo>
                    <a:lnTo>
                      <a:pt x="10705" y="15428"/>
                    </a:lnTo>
                    <a:lnTo>
                      <a:pt x="10686" y="15409"/>
                    </a:lnTo>
                    <a:lnTo>
                      <a:pt x="10667" y="15352"/>
                    </a:lnTo>
                    <a:lnTo>
                      <a:pt x="10686" y="15314"/>
                    </a:lnTo>
                    <a:lnTo>
                      <a:pt x="10743" y="15333"/>
                    </a:lnTo>
                    <a:lnTo>
                      <a:pt x="10838" y="15428"/>
                    </a:lnTo>
                    <a:lnTo>
                      <a:pt x="10857" y="15505"/>
                    </a:lnTo>
                    <a:lnTo>
                      <a:pt x="10877" y="15714"/>
                    </a:lnTo>
                    <a:lnTo>
                      <a:pt x="11048" y="15962"/>
                    </a:lnTo>
                    <a:lnTo>
                      <a:pt x="11296" y="16819"/>
                    </a:lnTo>
                    <a:lnTo>
                      <a:pt x="11238" y="19200"/>
                    </a:lnTo>
                    <a:lnTo>
                      <a:pt x="11277" y="19352"/>
                    </a:lnTo>
                    <a:lnTo>
                      <a:pt x="11372" y="19714"/>
                    </a:lnTo>
                    <a:lnTo>
                      <a:pt x="11391" y="19924"/>
                    </a:lnTo>
                    <a:lnTo>
                      <a:pt x="11334" y="20324"/>
                    </a:lnTo>
                    <a:lnTo>
                      <a:pt x="10877" y="21924"/>
                    </a:lnTo>
                    <a:lnTo>
                      <a:pt x="10838" y="22095"/>
                    </a:lnTo>
                    <a:lnTo>
                      <a:pt x="10838" y="22305"/>
                    </a:lnTo>
                    <a:lnTo>
                      <a:pt x="10801" y="22495"/>
                    </a:lnTo>
                    <a:lnTo>
                      <a:pt x="10648" y="22781"/>
                    </a:lnTo>
                    <a:lnTo>
                      <a:pt x="10629" y="22895"/>
                    </a:lnTo>
                    <a:lnTo>
                      <a:pt x="10572" y="23067"/>
                    </a:lnTo>
                    <a:lnTo>
                      <a:pt x="10362" y="23371"/>
                    </a:lnTo>
                    <a:lnTo>
                      <a:pt x="10286" y="23524"/>
                    </a:lnTo>
                    <a:lnTo>
                      <a:pt x="10344" y="23771"/>
                    </a:lnTo>
                    <a:lnTo>
                      <a:pt x="10229" y="24057"/>
                    </a:lnTo>
                    <a:lnTo>
                      <a:pt x="9600" y="25067"/>
                    </a:lnTo>
                    <a:lnTo>
                      <a:pt x="9505" y="25029"/>
                    </a:lnTo>
                    <a:lnTo>
                      <a:pt x="9277" y="24953"/>
                    </a:lnTo>
                    <a:lnTo>
                      <a:pt x="9105" y="24762"/>
                    </a:lnTo>
                    <a:lnTo>
                      <a:pt x="8972" y="24762"/>
                    </a:lnTo>
                    <a:lnTo>
                      <a:pt x="8857" y="24743"/>
                    </a:lnTo>
                    <a:lnTo>
                      <a:pt x="8553" y="24381"/>
                    </a:lnTo>
                    <a:lnTo>
                      <a:pt x="8820" y="20666"/>
                    </a:lnTo>
                    <a:lnTo>
                      <a:pt x="8762" y="20476"/>
                    </a:lnTo>
                    <a:lnTo>
                      <a:pt x="8648" y="20305"/>
                    </a:lnTo>
                    <a:lnTo>
                      <a:pt x="8648" y="20114"/>
                    </a:lnTo>
                    <a:lnTo>
                      <a:pt x="8572" y="19924"/>
                    </a:lnTo>
                    <a:lnTo>
                      <a:pt x="8629" y="19714"/>
                    </a:lnTo>
                    <a:lnTo>
                      <a:pt x="8648" y="19523"/>
                    </a:lnTo>
                    <a:lnTo>
                      <a:pt x="8343" y="19352"/>
                    </a:lnTo>
                    <a:lnTo>
                      <a:pt x="8000" y="19257"/>
                    </a:lnTo>
                    <a:lnTo>
                      <a:pt x="7943" y="19200"/>
                    </a:lnTo>
                    <a:lnTo>
                      <a:pt x="7886" y="19181"/>
                    </a:lnTo>
                    <a:lnTo>
                      <a:pt x="7810" y="19181"/>
                    </a:lnTo>
                    <a:lnTo>
                      <a:pt x="7715" y="19142"/>
                    </a:lnTo>
                    <a:lnTo>
                      <a:pt x="7638" y="18990"/>
                    </a:lnTo>
                    <a:lnTo>
                      <a:pt x="7601" y="18838"/>
                    </a:lnTo>
                    <a:lnTo>
                      <a:pt x="7467" y="18609"/>
                    </a:lnTo>
                    <a:lnTo>
                      <a:pt x="7601" y="18285"/>
                    </a:lnTo>
                    <a:lnTo>
                      <a:pt x="7810" y="18038"/>
                    </a:lnTo>
                    <a:lnTo>
                      <a:pt x="7962" y="17923"/>
                    </a:lnTo>
                    <a:lnTo>
                      <a:pt x="7753" y="17619"/>
                    </a:lnTo>
                    <a:lnTo>
                      <a:pt x="7715" y="17390"/>
                    </a:lnTo>
                    <a:lnTo>
                      <a:pt x="7581" y="17161"/>
                    </a:lnTo>
                    <a:lnTo>
                      <a:pt x="7352" y="16952"/>
                    </a:lnTo>
                    <a:lnTo>
                      <a:pt x="7315" y="16762"/>
                    </a:lnTo>
                    <a:lnTo>
                      <a:pt x="7334" y="16533"/>
                    </a:lnTo>
                    <a:lnTo>
                      <a:pt x="7220" y="16000"/>
                    </a:lnTo>
                    <a:lnTo>
                      <a:pt x="7238" y="15847"/>
                    </a:lnTo>
                    <a:lnTo>
                      <a:pt x="7162" y="15847"/>
                    </a:lnTo>
                    <a:lnTo>
                      <a:pt x="7105" y="15809"/>
                    </a:lnTo>
                    <a:lnTo>
                      <a:pt x="7257" y="15581"/>
                    </a:lnTo>
                    <a:lnTo>
                      <a:pt x="7048" y="15524"/>
                    </a:lnTo>
                    <a:lnTo>
                      <a:pt x="6800" y="15657"/>
                    </a:lnTo>
                    <a:lnTo>
                      <a:pt x="6686" y="15695"/>
                    </a:lnTo>
                    <a:lnTo>
                      <a:pt x="6572" y="15752"/>
                    </a:lnTo>
                    <a:lnTo>
                      <a:pt x="6534" y="15847"/>
                    </a:lnTo>
                    <a:lnTo>
                      <a:pt x="6458" y="15942"/>
                    </a:lnTo>
                    <a:lnTo>
                      <a:pt x="6324" y="15981"/>
                    </a:lnTo>
                    <a:lnTo>
                      <a:pt x="6229" y="16000"/>
                    </a:lnTo>
                    <a:lnTo>
                      <a:pt x="6229" y="16133"/>
                    </a:lnTo>
                    <a:lnTo>
                      <a:pt x="6286" y="16247"/>
                    </a:lnTo>
                    <a:lnTo>
                      <a:pt x="6286" y="16362"/>
                    </a:lnTo>
                    <a:lnTo>
                      <a:pt x="6248" y="16457"/>
                    </a:lnTo>
                    <a:lnTo>
                      <a:pt x="6172" y="16552"/>
                    </a:lnTo>
                    <a:lnTo>
                      <a:pt x="6133" y="16628"/>
                    </a:lnTo>
                    <a:lnTo>
                      <a:pt x="5924" y="16724"/>
                    </a:lnTo>
                    <a:lnTo>
                      <a:pt x="5676" y="16724"/>
                    </a:lnTo>
                    <a:lnTo>
                      <a:pt x="5676" y="17105"/>
                    </a:lnTo>
                    <a:lnTo>
                      <a:pt x="5733" y="17486"/>
                    </a:lnTo>
                    <a:lnTo>
                      <a:pt x="5543" y="17619"/>
                    </a:lnTo>
                    <a:lnTo>
                      <a:pt x="5353" y="17695"/>
                    </a:lnTo>
                    <a:lnTo>
                      <a:pt x="5257" y="17523"/>
                    </a:lnTo>
                    <a:lnTo>
                      <a:pt x="5181" y="17333"/>
                    </a:lnTo>
                    <a:lnTo>
                      <a:pt x="5143" y="17143"/>
                    </a:lnTo>
                    <a:lnTo>
                      <a:pt x="5048" y="16971"/>
                    </a:lnTo>
                    <a:lnTo>
                      <a:pt x="4990" y="16857"/>
                    </a:lnTo>
                    <a:lnTo>
                      <a:pt x="4934" y="16762"/>
                    </a:lnTo>
                    <a:lnTo>
                      <a:pt x="4819" y="16743"/>
                    </a:lnTo>
                    <a:lnTo>
                      <a:pt x="4724" y="16762"/>
                    </a:lnTo>
                    <a:lnTo>
                      <a:pt x="4591" y="16609"/>
                    </a:lnTo>
                    <a:lnTo>
                      <a:pt x="4477" y="16381"/>
                    </a:lnTo>
                    <a:lnTo>
                      <a:pt x="4400" y="15923"/>
                    </a:lnTo>
                    <a:lnTo>
                      <a:pt x="4362" y="15809"/>
                    </a:lnTo>
                    <a:lnTo>
                      <a:pt x="4343" y="15676"/>
                    </a:lnTo>
                    <a:lnTo>
                      <a:pt x="4362" y="15581"/>
                    </a:lnTo>
                    <a:lnTo>
                      <a:pt x="4419" y="15485"/>
                    </a:lnTo>
                    <a:lnTo>
                      <a:pt x="4533" y="14990"/>
                    </a:lnTo>
                    <a:lnTo>
                      <a:pt x="4496" y="14495"/>
                    </a:lnTo>
                    <a:lnTo>
                      <a:pt x="4038" y="14400"/>
                    </a:lnTo>
                    <a:lnTo>
                      <a:pt x="3543" y="14667"/>
                    </a:lnTo>
                    <a:lnTo>
                      <a:pt x="3334" y="14857"/>
                    </a:lnTo>
                    <a:lnTo>
                      <a:pt x="3219" y="14914"/>
                    </a:lnTo>
                    <a:lnTo>
                      <a:pt x="3124" y="14933"/>
                    </a:lnTo>
                    <a:lnTo>
                      <a:pt x="2933" y="15009"/>
                    </a:lnTo>
                    <a:lnTo>
                      <a:pt x="2686" y="14590"/>
                    </a:lnTo>
                    <a:lnTo>
                      <a:pt x="2610" y="14342"/>
                    </a:lnTo>
                    <a:lnTo>
                      <a:pt x="2591" y="14190"/>
                    </a:lnTo>
                    <a:lnTo>
                      <a:pt x="2533" y="14038"/>
                    </a:lnTo>
                    <a:lnTo>
                      <a:pt x="2381" y="13942"/>
                    </a:lnTo>
                    <a:lnTo>
                      <a:pt x="2343" y="13924"/>
                    </a:lnTo>
                    <a:lnTo>
                      <a:pt x="2438" y="13447"/>
                    </a:lnTo>
                    <a:lnTo>
                      <a:pt x="2419" y="13238"/>
                    </a:lnTo>
                    <a:lnTo>
                      <a:pt x="2343" y="13009"/>
                    </a:lnTo>
                    <a:lnTo>
                      <a:pt x="2362" y="12857"/>
                    </a:lnTo>
                    <a:lnTo>
                      <a:pt x="2552" y="12838"/>
                    </a:lnTo>
                    <a:lnTo>
                      <a:pt x="2914" y="12818"/>
                    </a:lnTo>
                    <a:lnTo>
                      <a:pt x="3105" y="12781"/>
                    </a:lnTo>
                    <a:lnTo>
                      <a:pt x="3467" y="12914"/>
                    </a:lnTo>
                    <a:lnTo>
                      <a:pt x="3771" y="13219"/>
                    </a:lnTo>
                    <a:lnTo>
                      <a:pt x="4248" y="13371"/>
                    </a:lnTo>
                    <a:lnTo>
                      <a:pt x="4477" y="13504"/>
                    </a:lnTo>
                    <a:lnTo>
                      <a:pt x="4686" y="13524"/>
                    </a:lnTo>
                    <a:lnTo>
                      <a:pt x="4705" y="13428"/>
                    </a:lnTo>
                    <a:lnTo>
                      <a:pt x="4743" y="13295"/>
                    </a:lnTo>
                    <a:lnTo>
                      <a:pt x="4819" y="13238"/>
                    </a:lnTo>
                    <a:lnTo>
                      <a:pt x="4876" y="13123"/>
                    </a:lnTo>
                    <a:lnTo>
                      <a:pt x="4838" y="12895"/>
                    </a:lnTo>
                    <a:lnTo>
                      <a:pt x="4876" y="12666"/>
                    </a:lnTo>
                    <a:lnTo>
                      <a:pt x="4743" y="11885"/>
                    </a:lnTo>
                    <a:lnTo>
                      <a:pt x="4838" y="11105"/>
                    </a:lnTo>
                    <a:lnTo>
                      <a:pt x="4914" y="10801"/>
                    </a:lnTo>
                    <a:lnTo>
                      <a:pt x="5124" y="10648"/>
                    </a:lnTo>
                    <a:lnTo>
                      <a:pt x="5410" y="10610"/>
                    </a:lnTo>
                    <a:lnTo>
                      <a:pt x="5772" y="10667"/>
                    </a:lnTo>
                    <a:lnTo>
                      <a:pt x="5867" y="10667"/>
                    </a:lnTo>
                    <a:lnTo>
                      <a:pt x="5791" y="10286"/>
                    </a:lnTo>
                    <a:lnTo>
                      <a:pt x="5620" y="9924"/>
                    </a:lnTo>
                    <a:lnTo>
                      <a:pt x="5543" y="9543"/>
                    </a:lnTo>
                    <a:lnTo>
                      <a:pt x="5638" y="7943"/>
                    </a:lnTo>
                    <a:lnTo>
                      <a:pt x="5581" y="7429"/>
                    </a:lnTo>
                    <a:lnTo>
                      <a:pt x="5429" y="7429"/>
                    </a:lnTo>
                    <a:lnTo>
                      <a:pt x="5295" y="7429"/>
                    </a:lnTo>
                    <a:lnTo>
                      <a:pt x="5200" y="7524"/>
                    </a:lnTo>
                    <a:lnTo>
                      <a:pt x="5143" y="7638"/>
                    </a:lnTo>
                    <a:lnTo>
                      <a:pt x="5067" y="7696"/>
                    </a:lnTo>
                    <a:lnTo>
                      <a:pt x="4990" y="7753"/>
                    </a:lnTo>
                    <a:lnTo>
                      <a:pt x="4934" y="8019"/>
                    </a:lnTo>
                    <a:lnTo>
                      <a:pt x="4876" y="8115"/>
                    </a:lnTo>
                    <a:lnTo>
                      <a:pt x="4743" y="8458"/>
                    </a:lnTo>
                    <a:lnTo>
                      <a:pt x="4496" y="8515"/>
                    </a:lnTo>
                    <a:lnTo>
                      <a:pt x="4438" y="8496"/>
                    </a:lnTo>
                    <a:lnTo>
                      <a:pt x="4400" y="8458"/>
                    </a:lnTo>
                    <a:lnTo>
                      <a:pt x="4514" y="8381"/>
                    </a:lnTo>
                    <a:lnTo>
                      <a:pt x="4572" y="8267"/>
                    </a:lnTo>
                    <a:lnTo>
                      <a:pt x="4533" y="8077"/>
                    </a:lnTo>
                    <a:lnTo>
                      <a:pt x="4533" y="7943"/>
                    </a:lnTo>
                    <a:lnTo>
                      <a:pt x="4514" y="7810"/>
                    </a:lnTo>
                    <a:lnTo>
                      <a:pt x="4457" y="7715"/>
                    </a:lnTo>
                    <a:lnTo>
                      <a:pt x="4324" y="7715"/>
                    </a:lnTo>
                    <a:lnTo>
                      <a:pt x="4152" y="7638"/>
                    </a:lnTo>
                    <a:lnTo>
                      <a:pt x="3981" y="7505"/>
                    </a:lnTo>
                    <a:lnTo>
                      <a:pt x="3810" y="7410"/>
                    </a:lnTo>
                    <a:lnTo>
                      <a:pt x="3638" y="7410"/>
                    </a:lnTo>
                    <a:lnTo>
                      <a:pt x="2877" y="7220"/>
                    </a:lnTo>
                    <a:lnTo>
                      <a:pt x="2457" y="7257"/>
                    </a:lnTo>
                    <a:lnTo>
                      <a:pt x="2324" y="7143"/>
                    </a:lnTo>
                    <a:lnTo>
                      <a:pt x="2286" y="6934"/>
                    </a:lnTo>
                    <a:lnTo>
                      <a:pt x="2134" y="6800"/>
                    </a:lnTo>
                    <a:lnTo>
                      <a:pt x="1981" y="6744"/>
                    </a:lnTo>
                    <a:lnTo>
                      <a:pt x="1867" y="6572"/>
                    </a:lnTo>
                    <a:lnTo>
                      <a:pt x="1714" y="6610"/>
                    </a:lnTo>
                    <a:lnTo>
                      <a:pt x="1924" y="5829"/>
                    </a:lnTo>
                    <a:lnTo>
                      <a:pt x="1943" y="5715"/>
                    </a:lnTo>
                    <a:lnTo>
                      <a:pt x="1981" y="5581"/>
                    </a:lnTo>
                    <a:lnTo>
                      <a:pt x="2115" y="5467"/>
                    </a:lnTo>
                    <a:lnTo>
                      <a:pt x="2248" y="5372"/>
                    </a:lnTo>
                    <a:lnTo>
                      <a:pt x="2343" y="5220"/>
                    </a:lnTo>
                    <a:lnTo>
                      <a:pt x="2267" y="5067"/>
                    </a:lnTo>
                    <a:lnTo>
                      <a:pt x="2152" y="4972"/>
                    </a:lnTo>
                    <a:lnTo>
                      <a:pt x="2057" y="4858"/>
                    </a:lnTo>
                    <a:lnTo>
                      <a:pt x="1924" y="4534"/>
                    </a:lnTo>
                    <a:lnTo>
                      <a:pt x="1657" y="4134"/>
                    </a:lnTo>
                    <a:lnTo>
                      <a:pt x="1619" y="3886"/>
                    </a:lnTo>
                    <a:lnTo>
                      <a:pt x="1505" y="3791"/>
                    </a:lnTo>
                    <a:lnTo>
                      <a:pt x="1429" y="3696"/>
                    </a:lnTo>
                    <a:lnTo>
                      <a:pt x="1409" y="3486"/>
                    </a:lnTo>
                    <a:lnTo>
                      <a:pt x="1581" y="3124"/>
                    </a:lnTo>
                    <a:lnTo>
                      <a:pt x="1505" y="2914"/>
                    </a:lnTo>
                    <a:lnTo>
                      <a:pt x="1314" y="2496"/>
                    </a:lnTo>
                    <a:lnTo>
                      <a:pt x="1314" y="2057"/>
                    </a:lnTo>
                    <a:lnTo>
                      <a:pt x="1467" y="1810"/>
                    </a:lnTo>
                    <a:lnTo>
                      <a:pt x="1600" y="1543"/>
                    </a:lnTo>
                    <a:lnTo>
                      <a:pt x="1505" y="1486"/>
                    </a:lnTo>
                    <a:lnTo>
                      <a:pt x="1409" y="1372"/>
                    </a:lnTo>
                    <a:lnTo>
                      <a:pt x="1257" y="1200"/>
                    </a:lnTo>
                    <a:lnTo>
                      <a:pt x="819" y="896"/>
                    </a:lnTo>
                    <a:lnTo>
                      <a:pt x="571" y="743"/>
                    </a:lnTo>
                    <a:lnTo>
                      <a:pt x="286" y="743"/>
                    </a:lnTo>
                    <a:lnTo>
                      <a:pt x="0" y="857"/>
                    </a:lnTo>
                    <a:lnTo>
                      <a:pt x="38" y="686"/>
                    </a:lnTo>
                    <a:lnTo>
                      <a:pt x="114" y="534"/>
                    </a:lnTo>
                    <a:lnTo>
                      <a:pt x="515" y="362"/>
                    </a:lnTo>
                    <a:lnTo>
                      <a:pt x="972" y="286"/>
                    </a:lnTo>
                    <a:lnTo>
                      <a:pt x="1162" y="229"/>
                    </a:lnTo>
                    <a:lnTo>
                      <a:pt x="1353" y="134"/>
                    </a:lnTo>
                    <a:lnTo>
                      <a:pt x="1543" y="76"/>
                    </a:lnTo>
                    <a:lnTo>
                      <a:pt x="1695" y="0"/>
                    </a:lnTo>
                    <a:close/>
                    <a:moveTo>
                      <a:pt x="9867" y="13466"/>
                    </a:moveTo>
                    <a:lnTo>
                      <a:pt x="9848" y="13352"/>
                    </a:lnTo>
                    <a:lnTo>
                      <a:pt x="9810" y="13276"/>
                    </a:lnTo>
                    <a:lnTo>
                      <a:pt x="9772" y="13162"/>
                    </a:lnTo>
                    <a:lnTo>
                      <a:pt x="9734" y="13067"/>
                    </a:lnTo>
                    <a:lnTo>
                      <a:pt x="9734" y="12971"/>
                    </a:lnTo>
                    <a:lnTo>
                      <a:pt x="9772" y="12876"/>
                    </a:lnTo>
                    <a:lnTo>
                      <a:pt x="9772" y="12781"/>
                    </a:lnTo>
                    <a:lnTo>
                      <a:pt x="9734" y="12647"/>
                    </a:lnTo>
                    <a:lnTo>
                      <a:pt x="9867" y="12781"/>
                    </a:lnTo>
                    <a:lnTo>
                      <a:pt x="9981" y="13067"/>
                    </a:lnTo>
                    <a:lnTo>
                      <a:pt x="10077" y="13199"/>
                    </a:lnTo>
                    <a:lnTo>
                      <a:pt x="10095" y="13257"/>
                    </a:lnTo>
                    <a:lnTo>
                      <a:pt x="10191" y="13524"/>
                    </a:lnTo>
                    <a:lnTo>
                      <a:pt x="10439" y="13905"/>
                    </a:lnTo>
                    <a:lnTo>
                      <a:pt x="10553" y="14076"/>
                    </a:lnTo>
                    <a:lnTo>
                      <a:pt x="10705" y="14971"/>
                    </a:lnTo>
                    <a:lnTo>
                      <a:pt x="10705" y="15162"/>
                    </a:lnTo>
                    <a:lnTo>
                      <a:pt x="10553" y="15295"/>
                    </a:lnTo>
                    <a:lnTo>
                      <a:pt x="10420" y="15180"/>
                    </a:lnTo>
                    <a:lnTo>
                      <a:pt x="10381" y="15124"/>
                    </a:lnTo>
                    <a:lnTo>
                      <a:pt x="10362" y="15104"/>
                    </a:lnTo>
                    <a:lnTo>
                      <a:pt x="10344" y="15066"/>
                    </a:lnTo>
                    <a:lnTo>
                      <a:pt x="10344" y="15009"/>
                    </a:lnTo>
                    <a:lnTo>
                      <a:pt x="10344" y="14990"/>
                    </a:lnTo>
                    <a:lnTo>
                      <a:pt x="10381" y="14362"/>
                    </a:lnTo>
                    <a:lnTo>
                      <a:pt x="10362" y="14133"/>
                    </a:lnTo>
                    <a:lnTo>
                      <a:pt x="10248" y="14038"/>
                    </a:lnTo>
                    <a:lnTo>
                      <a:pt x="10210" y="13942"/>
                    </a:lnTo>
                    <a:lnTo>
                      <a:pt x="9867" y="13466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0444" name="Freeform 3">
                <a:extLst>
                  <a:ext uri="{FF2B5EF4-FFF2-40B4-BE49-F238E27FC236}">
                    <a16:creationId xmlns:a16="http://schemas.microsoft.com/office/drawing/2014/main" id="{981CBF82-A405-4345-80D5-86F95EA74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8425" y="1098550"/>
                <a:ext cx="4697413" cy="4779963"/>
              </a:xfrm>
              <a:custGeom>
                <a:avLst/>
                <a:gdLst>
                  <a:gd name="T0" fmla="*/ 2147483646 w 13049"/>
                  <a:gd name="T1" fmla="*/ 2147483646 h 13277"/>
                  <a:gd name="T2" fmla="*/ 2147483646 w 13049"/>
                  <a:gd name="T3" fmla="*/ 2147483646 h 13277"/>
                  <a:gd name="T4" fmla="*/ 2147483646 w 13049"/>
                  <a:gd name="T5" fmla="*/ 2147483646 h 13277"/>
                  <a:gd name="T6" fmla="*/ 2147483646 w 13049"/>
                  <a:gd name="T7" fmla="*/ 2147483646 h 13277"/>
                  <a:gd name="T8" fmla="*/ 2147483646 w 13049"/>
                  <a:gd name="T9" fmla="*/ 2147483646 h 13277"/>
                  <a:gd name="T10" fmla="*/ 2147483646 w 13049"/>
                  <a:gd name="T11" fmla="*/ 2147483646 h 13277"/>
                  <a:gd name="T12" fmla="*/ 2147483646 w 13049"/>
                  <a:gd name="T13" fmla="*/ 2147483646 h 13277"/>
                  <a:gd name="T14" fmla="*/ 2147483646 w 13049"/>
                  <a:gd name="T15" fmla="*/ 2147483646 h 13277"/>
                  <a:gd name="T16" fmla="*/ 2147483646 w 13049"/>
                  <a:gd name="T17" fmla="*/ 2147483646 h 13277"/>
                  <a:gd name="T18" fmla="*/ 2147483646 w 13049"/>
                  <a:gd name="T19" fmla="*/ 2147483646 h 13277"/>
                  <a:gd name="T20" fmla="*/ 2147483646 w 13049"/>
                  <a:gd name="T21" fmla="*/ 2147483646 h 13277"/>
                  <a:gd name="T22" fmla="*/ 2147483646 w 13049"/>
                  <a:gd name="T23" fmla="*/ 2147483646 h 13277"/>
                  <a:gd name="T24" fmla="*/ 2147483646 w 13049"/>
                  <a:gd name="T25" fmla="*/ 2147483646 h 13277"/>
                  <a:gd name="T26" fmla="*/ 2147483646 w 13049"/>
                  <a:gd name="T27" fmla="*/ 2147483646 h 13277"/>
                  <a:gd name="T28" fmla="*/ 2147483646 w 13049"/>
                  <a:gd name="T29" fmla="*/ 2147483646 h 13277"/>
                  <a:gd name="T30" fmla="*/ 2147483646 w 13049"/>
                  <a:gd name="T31" fmla="*/ 2147483646 h 13277"/>
                  <a:gd name="T32" fmla="*/ 2147483646 w 13049"/>
                  <a:gd name="T33" fmla="*/ 2147483646 h 13277"/>
                  <a:gd name="T34" fmla="*/ 2147483646 w 13049"/>
                  <a:gd name="T35" fmla="*/ 2147483646 h 13277"/>
                  <a:gd name="T36" fmla="*/ 2147483646 w 13049"/>
                  <a:gd name="T37" fmla="*/ 2147483646 h 13277"/>
                  <a:gd name="T38" fmla="*/ 2147483646 w 13049"/>
                  <a:gd name="T39" fmla="*/ 2147483646 h 13277"/>
                  <a:gd name="T40" fmla="*/ 2147483646 w 13049"/>
                  <a:gd name="T41" fmla="*/ 2147483646 h 13277"/>
                  <a:gd name="T42" fmla="*/ 2147483646 w 13049"/>
                  <a:gd name="T43" fmla="*/ 2147483646 h 13277"/>
                  <a:gd name="T44" fmla="*/ 2147483646 w 13049"/>
                  <a:gd name="T45" fmla="*/ 2147483646 h 13277"/>
                  <a:gd name="T46" fmla="*/ 2147483646 w 13049"/>
                  <a:gd name="T47" fmla="*/ 2147483646 h 13277"/>
                  <a:gd name="T48" fmla="*/ 2147483646 w 13049"/>
                  <a:gd name="T49" fmla="*/ 2147483646 h 13277"/>
                  <a:gd name="T50" fmla="*/ 2147483646 w 13049"/>
                  <a:gd name="T51" fmla="*/ 2147483646 h 13277"/>
                  <a:gd name="T52" fmla="*/ 2147483646 w 13049"/>
                  <a:gd name="T53" fmla="*/ 2147483646 h 13277"/>
                  <a:gd name="T54" fmla="*/ 2147483646 w 13049"/>
                  <a:gd name="T55" fmla="*/ 2147483646 h 13277"/>
                  <a:gd name="T56" fmla="*/ 2147483646 w 13049"/>
                  <a:gd name="T57" fmla="*/ 2147483646 h 13277"/>
                  <a:gd name="T58" fmla="*/ 2147483646 w 13049"/>
                  <a:gd name="T59" fmla="*/ 2147483646 h 13277"/>
                  <a:gd name="T60" fmla="*/ 2147483646 w 13049"/>
                  <a:gd name="T61" fmla="*/ 2147483646 h 13277"/>
                  <a:gd name="T62" fmla="*/ 2147483646 w 13049"/>
                  <a:gd name="T63" fmla="*/ 2147483646 h 13277"/>
                  <a:gd name="T64" fmla="*/ 2147483646 w 13049"/>
                  <a:gd name="T65" fmla="*/ 2147483646 h 13277"/>
                  <a:gd name="T66" fmla="*/ 2147483646 w 13049"/>
                  <a:gd name="T67" fmla="*/ 2147483646 h 13277"/>
                  <a:gd name="T68" fmla="*/ 2147483646 w 13049"/>
                  <a:gd name="T69" fmla="*/ 2147483646 h 13277"/>
                  <a:gd name="T70" fmla="*/ 2147483646 w 13049"/>
                  <a:gd name="T71" fmla="*/ 2147483646 h 13277"/>
                  <a:gd name="T72" fmla="*/ 2147483646 w 13049"/>
                  <a:gd name="T73" fmla="*/ 2147483646 h 13277"/>
                  <a:gd name="T74" fmla="*/ 2147483646 w 13049"/>
                  <a:gd name="T75" fmla="*/ 2147483646 h 13277"/>
                  <a:gd name="T76" fmla="*/ 2147483646 w 13049"/>
                  <a:gd name="T77" fmla="*/ 2147483646 h 13277"/>
                  <a:gd name="T78" fmla="*/ 2147483646 w 13049"/>
                  <a:gd name="T79" fmla="*/ 2147483646 h 13277"/>
                  <a:gd name="T80" fmla="*/ 2147483646 w 13049"/>
                  <a:gd name="T81" fmla="*/ 2147483646 h 13277"/>
                  <a:gd name="T82" fmla="*/ 2147483646 w 13049"/>
                  <a:gd name="T83" fmla="*/ 2147483646 h 13277"/>
                  <a:gd name="T84" fmla="*/ 2147483646 w 13049"/>
                  <a:gd name="T85" fmla="*/ 2147483646 h 13277"/>
                  <a:gd name="T86" fmla="*/ 2147483646 w 13049"/>
                  <a:gd name="T87" fmla="*/ 2147483646 h 13277"/>
                  <a:gd name="T88" fmla="*/ 2147483646 w 13049"/>
                  <a:gd name="T89" fmla="*/ 2147483646 h 13277"/>
                  <a:gd name="T90" fmla="*/ 2147483646 w 13049"/>
                  <a:gd name="T91" fmla="*/ 2147483646 h 13277"/>
                  <a:gd name="T92" fmla="*/ 2147483646 w 13049"/>
                  <a:gd name="T93" fmla="*/ 2147483646 h 13277"/>
                  <a:gd name="T94" fmla="*/ 2147483646 w 13049"/>
                  <a:gd name="T95" fmla="*/ 2147483646 h 13277"/>
                  <a:gd name="T96" fmla="*/ 2147483646 w 13049"/>
                  <a:gd name="T97" fmla="*/ 2147483646 h 13277"/>
                  <a:gd name="T98" fmla="*/ 2147483646 w 13049"/>
                  <a:gd name="T99" fmla="*/ 2147483646 h 13277"/>
                  <a:gd name="T100" fmla="*/ 2147483646 w 13049"/>
                  <a:gd name="T101" fmla="*/ 2147483646 h 13277"/>
                  <a:gd name="T102" fmla="*/ 2147483646 w 13049"/>
                  <a:gd name="T103" fmla="*/ 2147483646 h 13277"/>
                  <a:gd name="T104" fmla="*/ 2147483646 w 13049"/>
                  <a:gd name="T105" fmla="*/ 2147483646 h 13277"/>
                  <a:gd name="T106" fmla="*/ 2147483646 w 13049"/>
                  <a:gd name="T107" fmla="*/ 2147483646 h 13277"/>
                  <a:gd name="T108" fmla="*/ 2147483646 w 13049"/>
                  <a:gd name="T109" fmla="*/ 2147483646 h 13277"/>
                  <a:gd name="T110" fmla="*/ 2147483646 w 13049"/>
                  <a:gd name="T111" fmla="*/ 2147483646 h 13277"/>
                  <a:gd name="T112" fmla="*/ 2147483646 w 13049"/>
                  <a:gd name="T113" fmla="*/ 2147483646 h 13277"/>
                  <a:gd name="T114" fmla="*/ 2147483646 w 13049"/>
                  <a:gd name="T115" fmla="*/ 2147483646 h 13277"/>
                  <a:gd name="T116" fmla="*/ 2147483646 w 13049"/>
                  <a:gd name="T117" fmla="*/ 2147483646 h 13277"/>
                  <a:gd name="T118" fmla="*/ 2147483646 w 13049"/>
                  <a:gd name="T119" fmla="*/ 2147483646 h 13277"/>
                  <a:gd name="T120" fmla="*/ 2147483646 w 13049"/>
                  <a:gd name="T121" fmla="*/ 2147483646 h 13277"/>
                  <a:gd name="T122" fmla="*/ 2147483646 w 13049"/>
                  <a:gd name="T123" fmla="*/ 2147483646 h 13277"/>
                  <a:gd name="T124" fmla="*/ 2147483646 w 13049"/>
                  <a:gd name="T125" fmla="*/ 2147483646 h 1327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3049" h="13277">
                    <a:moveTo>
                      <a:pt x="9715" y="3809"/>
                    </a:moveTo>
                    <a:lnTo>
                      <a:pt x="10896" y="4781"/>
                    </a:lnTo>
                    <a:lnTo>
                      <a:pt x="10915" y="4800"/>
                    </a:lnTo>
                    <a:lnTo>
                      <a:pt x="10972" y="4914"/>
                    </a:lnTo>
                    <a:lnTo>
                      <a:pt x="11086" y="5047"/>
                    </a:lnTo>
                    <a:lnTo>
                      <a:pt x="11315" y="5257"/>
                    </a:lnTo>
                    <a:lnTo>
                      <a:pt x="11448" y="5448"/>
                    </a:lnTo>
                    <a:lnTo>
                      <a:pt x="11315" y="5504"/>
                    </a:lnTo>
                    <a:lnTo>
                      <a:pt x="11257" y="5467"/>
                    </a:lnTo>
                    <a:lnTo>
                      <a:pt x="11239" y="5467"/>
                    </a:lnTo>
                    <a:lnTo>
                      <a:pt x="11143" y="5333"/>
                    </a:lnTo>
                    <a:lnTo>
                      <a:pt x="11086" y="5295"/>
                    </a:lnTo>
                    <a:lnTo>
                      <a:pt x="10896" y="5276"/>
                    </a:lnTo>
                    <a:lnTo>
                      <a:pt x="10820" y="5295"/>
                    </a:lnTo>
                    <a:lnTo>
                      <a:pt x="10858" y="5372"/>
                    </a:lnTo>
                    <a:lnTo>
                      <a:pt x="10877" y="5409"/>
                    </a:lnTo>
                    <a:lnTo>
                      <a:pt x="11391" y="5885"/>
                    </a:lnTo>
                    <a:lnTo>
                      <a:pt x="11601" y="6000"/>
                    </a:lnTo>
                    <a:lnTo>
                      <a:pt x="11524" y="5867"/>
                    </a:lnTo>
                    <a:lnTo>
                      <a:pt x="11467" y="5753"/>
                    </a:lnTo>
                    <a:lnTo>
                      <a:pt x="11486" y="5676"/>
                    </a:lnTo>
                    <a:lnTo>
                      <a:pt x="11638" y="5638"/>
                    </a:lnTo>
                    <a:lnTo>
                      <a:pt x="11696" y="5676"/>
                    </a:lnTo>
                    <a:lnTo>
                      <a:pt x="11810" y="6000"/>
                    </a:lnTo>
                    <a:lnTo>
                      <a:pt x="11905" y="6190"/>
                    </a:lnTo>
                    <a:lnTo>
                      <a:pt x="12286" y="6952"/>
                    </a:lnTo>
                    <a:lnTo>
                      <a:pt x="12210" y="6933"/>
                    </a:lnTo>
                    <a:lnTo>
                      <a:pt x="11982" y="6857"/>
                    </a:lnTo>
                    <a:lnTo>
                      <a:pt x="11848" y="6838"/>
                    </a:lnTo>
                    <a:lnTo>
                      <a:pt x="11810" y="6990"/>
                    </a:lnTo>
                    <a:lnTo>
                      <a:pt x="11887" y="7028"/>
                    </a:lnTo>
                    <a:lnTo>
                      <a:pt x="12039" y="7048"/>
                    </a:lnTo>
                    <a:lnTo>
                      <a:pt x="12191" y="7143"/>
                    </a:lnTo>
                    <a:lnTo>
                      <a:pt x="12191" y="7162"/>
                    </a:lnTo>
                    <a:lnTo>
                      <a:pt x="12210" y="7371"/>
                    </a:lnTo>
                    <a:lnTo>
                      <a:pt x="12286" y="7371"/>
                    </a:lnTo>
                    <a:lnTo>
                      <a:pt x="12305" y="7314"/>
                    </a:lnTo>
                    <a:lnTo>
                      <a:pt x="12344" y="7295"/>
                    </a:lnTo>
                    <a:lnTo>
                      <a:pt x="12381" y="7276"/>
                    </a:lnTo>
                    <a:lnTo>
                      <a:pt x="12420" y="7238"/>
                    </a:lnTo>
                    <a:lnTo>
                      <a:pt x="12420" y="7257"/>
                    </a:lnTo>
                    <a:lnTo>
                      <a:pt x="12477" y="7448"/>
                    </a:lnTo>
                    <a:lnTo>
                      <a:pt x="12477" y="7467"/>
                    </a:lnTo>
                    <a:lnTo>
                      <a:pt x="12629" y="7790"/>
                    </a:lnTo>
                    <a:lnTo>
                      <a:pt x="12820" y="8095"/>
                    </a:lnTo>
                    <a:lnTo>
                      <a:pt x="13010" y="8210"/>
                    </a:lnTo>
                    <a:lnTo>
                      <a:pt x="13010" y="8228"/>
                    </a:lnTo>
                    <a:lnTo>
                      <a:pt x="13048" y="8247"/>
                    </a:lnTo>
                    <a:lnTo>
                      <a:pt x="13048" y="8324"/>
                    </a:lnTo>
                    <a:lnTo>
                      <a:pt x="12991" y="8400"/>
                    </a:lnTo>
                    <a:lnTo>
                      <a:pt x="12896" y="8419"/>
                    </a:lnTo>
                    <a:lnTo>
                      <a:pt x="12877" y="8400"/>
                    </a:lnTo>
                    <a:lnTo>
                      <a:pt x="12762" y="8210"/>
                    </a:lnTo>
                    <a:lnTo>
                      <a:pt x="12648" y="8152"/>
                    </a:lnTo>
                    <a:lnTo>
                      <a:pt x="12363" y="8076"/>
                    </a:lnTo>
                    <a:lnTo>
                      <a:pt x="12210" y="8000"/>
                    </a:lnTo>
                    <a:lnTo>
                      <a:pt x="12286" y="8114"/>
                    </a:lnTo>
                    <a:lnTo>
                      <a:pt x="12324" y="8171"/>
                    </a:lnTo>
                    <a:lnTo>
                      <a:pt x="12686" y="8514"/>
                    </a:lnTo>
                    <a:lnTo>
                      <a:pt x="12686" y="8533"/>
                    </a:lnTo>
                    <a:lnTo>
                      <a:pt x="12534" y="8609"/>
                    </a:lnTo>
                    <a:lnTo>
                      <a:pt x="12344" y="8667"/>
                    </a:lnTo>
                    <a:lnTo>
                      <a:pt x="12153" y="8762"/>
                    </a:lnTo>
                    <a:lnTo>
                      <a:pt x="11963" y="8819"/>
                    </a:lnTo>
                    <a:lnTo>
                      <a:pt x="11506" y="8895"/>
                    </a:lnTo>
                    <a:lnTo>
                      <a:pt x="11105" y="9067"/>
                    </a:lnTo>
                    <a:lnTo>
                      <a:pt x="11029" y="9219"/>
                    </a:lnTo>
                    <a:lnTo>
                      <a:pt x="10991" y="9390"/>
                    </a:lnTo>
                    <a:lnTo>
                      <a:pt x="10705" y="9448"/>
                    </a:lnTo>
                    <a:lnTo>
                      <a:pt x="10439" y="9524"/>
                    </a:lnTo>
                    <a:lnTo>
                      <a:pt x="10153" y="9733"/>
                    </a:lnTo>
                    <a:lnTo>
                      <a:pt x="9410" y="9752"/>
                    </a:lnTo>
                    <a:lnTo>
                      <a:pt x="9429" y="9981"/>
                    </a:lnTo>
                    <a:lnTo>
                      <a:pt x="9696" y="10057"/>
                    </a:lnTo>
                    <a:lnTo>
                      <a:pt x="9867" y="10305"/>
                    </a:lnTo>
                    <a:lnTo>
                      <a:pt x="9962" y="10572"/>
                    </a:lnTo>
                    <a:lnTo>
                      <a:pt x="9715" y="10762"/>
                    </a:lnTo>
                    <a:lnTo>
                      <a:pt x="9581" y="10934"/>
                    </a:lnTo>
                    <a:lnTo>
                      <a:pt x="9467" y="11105"/>
                    </a:lnTo>
                    <a:lnTo>
                      <a:pt x="9239" y="11371"/>
                    </a:lnTo>
                    <a:lnTo>
                      <a:pt x="8991" y="11600"/>
                    </a:lnTo>
                    <a:lnTo>
                      <a:pt x="8724" y="11810"/>
                    </a:lnTo>
                    <a:lnTo>
                      <a:pt x="8401" y="11810"/>
                    </a:lnTo>
                    <a:lnTo>
                      <a:pt x="8229" y="11676"/>
                    </a:lnTo>
                    <a:lnTo>
                      <a:pt x="8038" y="11581"/>
                    </a:lnTo>
                    <a:lnTo>
                      <a:pt x="7734" y="11733"/>
                    </a:lnTo>
                    <a:lnTo>
                      <a:pt x="7353" y="12248"/>
                    </a:lnTo>
                    <a:lnTo>
                      <a:pt x="7163" y="12667"/>
                    </a:lnTo>
                    <a:lnTo>
                      <a:pt x="6972" y="12762"/>
                    </a:lnTo>
                    <a:lnTo>
                      <a:pt x="6819" y="13029"/>
                    </a:lnTo>
                    <a:lnTo>
                      <a:pt x="6724" y="13029"/>
                    </a:lnTo>
                    <a:lnTo>
                      <a:pt x="6629" y="12991"/>
                    </a:lnTo>
                    <a:lnTo>
                      <a:pt x="6420" y="12876"/>
                    </a:lnTo>
                    <a:lnTo>
                      <a:pt x="6305" y="12667"/>
                    </a:lnTo>
                    <a:lnTo>
                      <a:pt x="6267" y="12534"/>
                    </a:lnTo>
                    <a:lnTo>
                      <a:pt x="6210" y="12400"/>
                    </a:lnTo>
                    <a:lnTo>
                      <a:pt x="6057" y="12343"/>
                    </a:lnTo>
                    <a:lnTo>
                      <a:pt x="5905" y="12286"/>
                    </a:lnTo>
                    <a:lnTo>
                      <a:pt x="5810" y="12000"/>
                    </a:lnTo>
                    <a:lnTo>
                      <a:pt x="5791" y="11676"/>
                    </a:lnTo>
                    <a:lnTo>
                      <a:pt x="4819" y="11924"/>
                    </a:lnTo>
                    <a:lnTo>
                      <a:pt x="4324" y="11924"/>
                    </a:lnTo>
                    <a:lnTo>
                      <a:pt x="3886" y="11733"/>
                    </a:lnTo>
                    <a:lnTo>
                      <a:pt x="3962" y="12343"/>
                    </a:lnTo>
                    <a:lnTo>
                      <a:pt x="3943" y="13276"/>
                    </a:lnTo>
                    <a:lnTo>
                      <a:pt x="3848" y="13257"/>
                    </a:lnTo>
                    <a:lnTo>
                      <a:pt x="3772" y="13219"/>
                    </a:lnTo>
                    <a:lnTo>
                      <a:pt x="3505" y="13067"/>
                    </a:lnTo>
                    <a:lnTo>
                      <a:pt x="3238" y="12971"/>
                    </a:lnTo>
                    <a:lnTo>
                      <a:pt x="2952" y="12933"/>
                    </a:lnTo>
                    <a:lnTo>
                      <a:pt x="2686" y="12838"/>
                    </a:lnTo>
                    <a:lnTo>
                      <a:pt x="2571" y="12762"/>
                    </a:lnTo>
                    <a:lnTo>
                      <a:pt x="2610" y="12724"/>
                    </a:lnTo>
                    <a:lnTo>
                      <a:pt x="2629" y="12686"/>
                    </a:lnTo>
                    <a:lnTo>
                      <a:pt x="2724" y="12362"/>
                    </a:lnTo>
                    <a:lnTo>
                      <a:pt x="2743" y="12362"/>
                    </a:lnTo>
                    <a:lnTo>
                      <a:pt x="2743" y="12343"/>
                    </a:lnTo>
                    <a:lnTo>
                      <a:pt x="2762" y="12248"/>
                    </a:lnTo>
                    <a:lnTo>
                      <a:pt x="2857" y="12057"/>
                    </a:lnTo>
                    <a:lnTo>
                      <a:pt x="2952" y="11066"/>
                    </a:lnTo>
                    <a:lnTo>
                      <a:pt x="2705" y="10438"/>
                    </a:lnTo>
                    <a:lnTo>
                      <a:pt x="2724" y="10324"/>
                    </a:lnTo>
                    <a:lnTo>
                      <a:pt x="2743" y="9619"/>
                    </a:lnTo>
                    <a:lnTo>
                      <a:pt x="2743" y="9600"/>
                    </a:lnTo>
                    <a:lnTo>
                      <a:pt x="2724" y="9352"/>
                    </a:lnTo>
                    <a:lnTo>
                      <a:pt x="2686" y="9238"/>
                    </a:lnTo>
                    <a:lnTo>
                      <a:pt x="2629" y="9162"/>
                    </a:lnTo>
                    <a:lnTo>
                      <a:pt x="2591" y="9048"/>
                    </a:lnTo>
                    <a:lnTo>
                      <a:pt x="2686" y="9009"/>
                    </a:lnTo>
                    <a:lnTo>
                      <a:pt x="2820" y="8971"/>
                    </a:lnTo>
                    <a:lnTo>
                      <a:pt x="2915" y="8953"/>
                    </a:lnTo>
                    <a:lnTo>
                      <a:pt x="3486" y="8419"/>
                    </a:lnTo>
                    <a:lnTo>
                      <a:pt x="3791" y="8267"/>
                    </a:lnTo>
                    <a:lnTo>
                      <a:pt x="3924" y="8171"/>
                    </a:lnTo>
                    <a:lnTo>
                      <a:pt x="3981" y="7924"/>
                    </a:lnTo>
                    <a:lnTo>
                      <a:pt x="4115" y="7657"/>
                    </a:lnTo>
                    <a:lnTo>
                      <a:pt x="4171" y="7314"/>
                    </a:lnTo>
                    <a:lnTo>
                      <a:pt x="4496" y="6476"/>
                    </a:lnTo>
                    <a:lnTo>
                      <a:pt x="4515" y="6419"/>
                    </a:lnTo>
                    <a:lnTo>
                      <a:pt x="4534" y="6305"/>
                    </a:lnTo>
                    <a:lnTo>
                      <a:pt x="4610" y="6057"/>
                    </a:lnTo>
                    <a:lnTo>
                      <a:pt x="4610" y="5467"/>
                    </a:lnTo>
                    <a:lnTo>
                      <a:pt x="4629" y="5390"/>
                    </a:lnTo>
                    <a:lnTo>
                      <a:pt x="4610" y="5314"/>
                    </a:lnTo>
                    <a:lnTo>
                      <a:pt x="4496" y="5295"/>
                    </a:lnTo>
                    <a:lnTo>
                      <a:pt x="4210" y="5162"/>
                    </a:lnTo>
                    <a:lnTo>
                      <a:pt x="4095" y="5047"/>
                    </a:lnTo>
                    <a:lnTo>
                      <a:pt x="4039" y="4857"/>
                    </a:lnTo>
                    <a:lnTo>
                      <a:pt x="4019" y="4838"/>
                    </a:lnTo>
                    <a:lnTo>
                      <a:pt x="3981" y="4590"/>
                    </a:lnTo>
                    <a:lnTo>
                      <a:pt x="3981" y="4457"/>
                    </a:lnTo>
                    <a:lnTo>
                      <a:pt x="4095" y="4324"/>
                    </a:lnTo>
                    <a:lnTo>
                      <a:pt x="4305" y="4209"/>
                    </a:lnTo>
                    <a:lnTo>
                      <a:pt x="4552" y="4133"/>
                    </a:lnTo>
                    <a:lnTo>
                      <a:pt x="4762" y="4114"/>
                    </a:lnTo>
                    <a:lnTo>
                      <a:pt x="4857" y="4057"/>
                    </a:lnTo>
                    <a:lnTo>
                      <a:pt x="5067" y="3772"/>
                    </a:lnTo>
                    <a:lnTo>
                      <a:pt x="5105" y="3752"/>
                    </a:lnTo>
                    <a:lnTo>
                      <a:pt x="5143" y="3714"/>
                    </a:lnTo>
                    <a:lnTo>
                      <a:pt x="5219" y="3676"/>
                    </a:lnTo>
                    <a:lnTo>
                      <a:pt x="5295" y="3638"/>
                    </a:lnTo>
                    <a:lnTo>
                      <a:pt x="5410" y="3619"/>
                    </a:lnTo>
                    <a:lnTo>
                      <a:pt x="5314" y="3447"/>
                    </a:lnTo>
                    <a:lnTo>
                      <a:pt x="5258" y="3371"/>
                    </a:lnTo>
                    <a:lnTo>
                      <a:pt x="5200" y="3295"/>
                    </a:lnTo>
                    <a:lnTo>
                      <a:pt x="5067" y="3142"/>
                    </a:lnTo>
                    <a:lnTo>
                      <a:pt x="4857" y="3010"/>
                    </a:lnTo>
                    <a:lnTo>
                      <a:pt x="4115" y="2571"/>
                    </a:lnTo>
                    <a:lnTo>
                      <a:pt x="3981" y="2381"/>
                    </a:lnTo>
                    <a:lnTo>
                      <a:pt x="4305" y="2381"/>
                    </a:lnTo>
                    <a:lnTo>
                      <a:pt x="4610" y="2514"/>
                    </a:lnTo>
                    <a:lnTo>
                      <a:pt x="5200" y="2857"/>
                    </a:lnTo>
                    <a:lnTo>
                      <a:pt x="5772" y="3010"/>
                    </a:lnTo>
                    <a:lnTo>
                      <a:pt x="5924" y="3105"/>
                    </a:lnTo>
                    <a:lnTo>
                      <a:pt x="6172" y="3314"/>
                    </a:lnTo>
                    <a:lnTo>
                      <a:pt x="6229" y="3428"/>
                    </a:lnTo>
                    <a:lnTo>
                      <a:pt x="6115" y="3486"/>
                    </a:lnTo>
                    <a:lnTo>
                      <a:pt x="6134" y="3562"/>
                    </a:lnTo>
                    <a:lnTo>
                      <a:pt x="6172" y="3619"/>
                    </a:lnTo>
                    <a:lnTo>
                      <a:pt x="6115" y="3695"/>
                    </a:lnTo>
                    <a:lnTo>
                      <a:pt x="6324" y="3828"/>
                    </a:lnTo>
                    <a:lnTo>
                      <a:pt x="6819" y="3714"/>
                    </a:lnTo>
                    <a:lnTo>
                      <a:pt x="7715" y="3352"/>
                    </a:lnTo>
                    <a:lnTo>
                      <a:pt x="7962" y="3371"/>
                    </a:lnTo>
                    <a:lnTo>
                      <a:pt x="8496" y="3523"/>
                    </a:lnTo>
                    <a:lnTo>
                      <a:pt x="9124" y="3809"/>
                    </a:lnTo>
                    <a:lnTo>
                      <a:pt x="9601" y="3904"/>
                    </a:lnTo>
                    <a:lnTo>
                      <a:pt x="8915" y="3428"/>
                    </a:lnTo>
                    <a:lnTo>
                      <a:pt x="8686" y="3314"/>
                    </a:lnTo>
                    <a:lnTo>
                      <a:pt x="8477" y="3276"/>
                    </a:lnTo>
                    <a:lnTo>
                      <a:pt x="8438" y="3257"/>
                    </a:lnTo>
                    <a:lnTo>
                      <a:pt x="8419" y="3257"/>
                    </a:lnTo>
                    <a:lnTo>
                      <a:pt x="8229" y="3105"/>
                    </a:lnTo>
                    <a:lnTo>
                      <a:pt x="8172" y="3066"/>
                    </a:lnTo>
                    <a:lnTo>
                      <a:pt x="8096" y="3066"/>
                    </a:lnTo>
                    <a:lnTo>
                      <a:pt x="8020" y="3066"/>
                    </a:lnTo>
                    <a:lnTo>
                      <a:pt x="7886" y="3066"/>
                    </a:lnTo>
                    <a:lnTo>
                      <a:pt x="7810" y="3105"/>
                    </a:lnTo>
                    <a:lnTo>
                      <a:pt x="7791" y="3124"/>
                    </a:lnTo>
                    <a:lnTo>
                      <a:pt x="7772" y="3162"/>
                    </a:lnTo>
                    <a:lnTo>
                      <a:pt x="7734" y="3181"/>
                    </a:lnTo>
                    <a:lnTo>
                      <a:pt x="7600" y="3086"/>
                    </a:lnTo>
                    <a:lnTo>
                      <a:pt x="7562" y="3066"/>
                    </a:lnTo>
                    <a:lnTo>
                      <a:pt x="7219" y="3066"/>
                    </a:lnTo>
                    <a:lnTo>
                      <a:pt x="7143" y="3047"/>
                    </a:lnTo>
                    <a:lnTo>
                      <a:pt x="6420" y="2419"/>
                    </a:lnTo>
                    <a:lnTo>
                      <a:pt x="6115" y="2228"/>
                    </a:lnTo>
                    <a:lnTo>
                      <a:pt x="6000" y="2190"/>
                    </a:lnTo>
                    <a:lnTo>
                      <a:pt x="5486" y="1962"/>
                    </a:lnTo>
                    <a:lnTo>
                      <a:pt x="5314" y="1847"/>
                    </a:lnTo>
                    <a:lnTo>
                      <a:pt x="5182" y="1847"/>
                    </a:lnTo>
                    <a:lnTo>
                      <a:pt x="5200" y="2095"/>
                    </a:lnTo>
                    <a:lnTo>
                      <a:pt x="5277" y="2171"/>
                    </a:lnTo>
                    <a:lnTo>
                      <a:pt x="5391" y="2248"/>
                    </a:lnTo>
                    <a:lnTo>
                      <a:pt x="5448" y="2343"/>
                    </a:lnTo>
                    <a:lnTo>
                      <a:pt x="5391" y="2476"/>
                    </a:lnTo>
                    <a:lnTo>
                      <a:pt x="5314" y="2495"/>
                    </a:lnTo>
                    <a:lnTo>
                      <a:pt x="5238" y="2457"/>
                    </a:lnTo>
                    <a:lnTo>
                      <a:pt x="5162" y="2400"/>
                    </a:lnTo>
                    <a:lnTo>
                      <a:pt x="4972" y="2304"/>
                    </a:lnTo>
                    <a:lnTo>
                      <a:pt x="4591" y="1981"/>
                    </a:lnTo>
                    <a:lnTo>
                      <a:pt x="4381" y="1886"/>
                    </a:lnTo>
                    <a:lnTo>
                      <a:pt x="4496" y="2000"/>
                    </a:lnTo>
                    <a:lnTo>
                      <a:pt x="4686" y="2171"/>
                    </a:lnTo>
                    <a:lnTo>
                      <a:pt x="4801" y="2304"/>
                    </a:lnTo>
                    <a:lnTo>
                      <a:pt x="4552" y="2248"/>
                    </a:lnTo>
                    <a:lnTo>
                      <a:pt x="4324" y="2152"/>
                    </a:lnTo>
                    <a:lnTo>
                      <a:pt x="3829" y="1886"/>
                    </a:lnTo>
                    <a:lnTo>
                      <a:pt x="3448" y="1581"/>
                    </a:lnTo>
                    <a:lnTo>
                      <a:pt x="3219" y="1505"/>
                    </a:lnTo>
                    <a:lnTo>
                      <a:pt x="3200" y="1486"/>
                    </a:lnTo>
                    <a:lnTo>
                      <a:pt x="3105" y="1428"/>
                    </a:lnTo>
                    <a:lnTo>
                      <a:pt x="3029" y="1390"/>
                    </a:lnTo>
                    <a:lnTo>
                      <a:pt x="3029" y="1466"/>
                    </a:lnTo>
                    <a:lnTo>
                      <a:pt x="2915" y="1390"/>
                    </a:lnTo>
                    <a:lnTo>
                      <a:pt x="2876" y="1295"/>
                    </a:lnTo>
                    <a:lnTo>
                      <a:pt x="2857" y="1181"/>
                    </a:lnTo>
                    <a:lnTo>
                      <a:pt x="2820" y="1047"/>
                    </a:lnTo>
                    <a:lnTo>
                      <a:pt x="2743" y="933"/>
                    </a:lnTo>
                    <a:lnTo>
                      <a:pt x="2705" y="876"/>
                    </a:lnTo>
                    <a:lnTo>
                      <a:pt x="2610" y="743"/>
                    </a:lnTo>
                    <a:lnTo>
                      <a:pt x="2534" y="628"/>
                    </a:lnTo>
                    <a:lnTo>
                      <a:pt x="2762" y="514"/>
                    </a:lnTo>
                    <a:lnTo>
                      <a:pt x="3143" y="152"/>
                    </a:lnTo>
                    <a:lnTo>
                      <a:pt x="3333" y="76"/>
                    </a:lnTo>
                    <a:lnTo>
                      <a:pt x="4115" y="152"/>
                    </a:lnTo>
                    <a:lnTo>
                      <a:pt x="4515" y="95"/>
                    </a:lnTo>
                    <a:lnTo>
                      <a:pt x="4667" y="114"/>
                    </a:lnTo>
                    <a:lnTo>
                      <a:pt x="4724" y="247"/>
                    </a:lnTo>
                    <a:lnTo>
                      <a:pt x="4724" y="457"/>
                    </a:lnTo>
                    <a:lnTo>
                      <a:pt x="4743" y="533"/>
                    </a:lnTo>
                    <a:lnTo>
                      <a:pt x="4838" y="571"/>
                    </a:lnTo>
                    <a:lnTo>
                      <a:pt x="4915" y="571"/>
                    </a:lnTo>
                    <a:lnTo>
                      <a:pt x="5162" y="648"/>
                    </a:lnTo>
                    <a:lnTo>
                      <a:pt x="5200" y="667"/>
                    </a:lnTo>
                    <a:lnTo>
                      <a:pt x="5258" y="762"/>
                    </a:lnTo>
                    <a:lnTo>
                      <a:pt x="5353" y="762"/>
                    </a:lnTo>
                    <a:lnTo>
                      <a:pt x="5448" y="724"/>
                    </a:lnTo>
                    <a:lnTo>
                      <a:pt x="5467" y="724"/>
                    </a:lnTo>
                    <a:lnTo>
                      <a:pt x="5524" y="704"/>
                    </a:lnTo>
                    <a:lnTo>
                      <a:pt x="5562" y="704"/>
                    </a:lnTo>
                    <a:lnTo>
                      <a:pt x="5639" y="743"/>
                    </a:lnTo>
                    <a:lnTo>
                      <a:pt x="5676" y="762"/>
                    </a:lnTo>
                    <a:lnTo>
                      <a:pt x="5943" y="1085"/>
                    </a:lnTo>
                    <a:lnTo>
                      <a:pt x="6362" y="1524"/>
                    </a:lnTo>
                    <a:lnTo>
                      <a:pt x="6838" y="2038"/>
                    </a:lnTo>
                    <a:lnTo>
                      <a:pt x="7143" y="2248"/>
                    </a:lnTo>
                    <a:lnTo>
                      <a:pt x="7867" y="2571"/>
                    </a:lnTo>
                    <a:lnTo>
                      <a:pt x="7886" y="2590"/>
                    </a:lnTo>
                    <a:lnTo>
                      <a:pt x="7886" y="2514"/>
                    </a:lnTo>
                    <a:lnTo>
                      <a:pt x="7524" y="2324"/>
                    </a:lnTo>
                    <a:lnTo>
                      <a:pt x="6648" y="1600"/>
                    </a:lnTo>
                    <a:lnTo>
                      <a:pt x="5924" y="762"/>
                    </a:lnTo>
                    <a:lnTo>
                      <a:pt x="5562" y="571"/>
                    </a:lnTo>
                    <a:lnTo>
                      <a:pt x="4991" y="438"/>
                    </a:lnTo>
                    <a:lnTo>
                      <a:pt x="4838" y="323"/>
                    </a:lnTo>
                    <a:lnTo>
                      <a:pt x="4819" y="171"/>
                    </a:lnTo>
                    <a:lnTo>
                      <a:pt x="5029" y="76"/>
                    </a:lnTo>
                    <a:lnTo>
                      <a:pt x="5086" y="57"/>
                    </a:lnTo>
                    <a:lnTo>
                      <a:pt x="5295" y="19"/>
                    </a:lnTo>
                    <a:lnTo>
                      <a:pt x="5715" y="0"/>
                    </a:lnTo>
                    <a:lnTo>
                      <a:pt x="5905" y="38"/>
                    </a:lnTo>
                    <a:lnTo>
                      <a:pt x="6057" y="133"/>
                    </a:lnTo>
                    <a:lnTo>
                      <a:pt x="6153" y="476"/>
                    </a:lnTo>
                    <a:lnTo>
                      <a:pt x="6229" y="609"/>
                    </a:lnTo>
                    <a:lnTo>
                      <a:pt x="7544" y="2171"/>
                    </a:lnTo>
                    <a:lnTo>
                      <a:pt x="7734" y="2304"/>
                    </a:lnTo>
                    <a:lnTo>
                      <a:pt x="8134" y="2533"/>
                    </a:lnTo>
                    <a:lnTo>
                      <a:pt x="9715" y="3809"/>
                    </a:lnTo>
                    <a:close/>
                    <a:moveTo>
                      <a:pt x="743" y="3352"/>
                    </a:moveTo>
                    <a:lnTo>
                      <a:pt x="667" y="3428"/>
                    </a:lnTo>
                    <a:lnTo>
                      <a:pt x="590" y="3505"/>
                    </a:lnTo>
                    <a:lnTo>
                      <a:pt x="324" y="3523"/>
                    </a:lnTo>
                    <a:lnTo>
                      <a:pt x="95" y="3447"/>
                    </a:lnTo>
                    <a:lnTo>
                      <a:pt x="0" y="3314"/>
                    </a:lnTo>
                    <a:lnTo>
                      <a:pt x="0" y="2895"/>
                    </a:lnTo>
                    <a:lnTo>
                      <a:pt x="19" y="2800"/>
                    </a:lnTo>
                    <a:lnTo>
                      <a:pt x="95" y="2800"/>
                    </a:lnTo>
                    <a:lnTo>
                      <a:pt x="153" y="2895"/>
                    </a:lnTo>
                    <a:lnTo>
                      <a:pt x="191" y="3010"/>
                    </a:lnTo>
                    <a:lnTo>
                      <a:pt x="381" y="3047"/>
                    </a:lnTo>
                    <a:lnTo>
                      <a:pt x="572" y="3066"/>
                    </a:lnTo>
                    <a:lnTo>
                      <a:pt x="629" y="3105"/>
                    </a:lnTo>
                    <a:lnTo>
                      <a:pt x="743" y="3352"/>
                    </a:lnTo>
                    <a:close/>
                    <a:moveTo>
                      <a:pt x="2400" y="2171"/>
                    </a:moveTo>
                    <a:lnTo>
                      <a:pt x="2248" y="2057"/>
                    </a:lnTo>
                    <a:lnTo>
                      <a:pt x="2095" y="1809"/>
                    </a:lnTo>
                    <a:lnTo>
                      <a:pt x="1848" y="1333"/>
                    </a:lnTo>
                    <a:lnTo>
                      <a:pt x="1962" y="1161"/>
                    </a:lnTo>
                    <a:lnTo>
                      <a:pt x="1981" y="933"/>
                    </a:lnTo>
                    <a:lnTo>
                      <a:pt x="2038" y="743"/>
                    </a:lnTo>
                    <a:lnTo>
                      <a:pt x="2267" y="704"/>
                    </a:lnTo>
                    <a:lnTo>
                      <a:pt x="2381" y="743"/>
                    </a:lnTo>
                    <a:lnTo>
                      <a:pt x="2381" y="819"/>
                    </a:lnTo>
                    <a:lnTo>
                      <a:pt x="2343" y="952"/>
                    </a:lnTo>
                    <a:lnTo>
                      <a:pt x="2324" y="1085"/>
                    </a:lnTo>
                    <a:lnTo>
                      <a:pt x="2324" y="1219"/>
                    </a:lnTo>
                    <a:lnTo>
                      <a:pt x="2343" y="1333"/>
                    </a:lnTo>
                    <a:lnTo>
                      <a:pt x="2362" y="1371"/>
                    </a:lnTo>
                    <a:lnTo>
                      <a:pt x="2381" y="1447"/>
                    </a:lnTo>
                    <a:lnTo>
                      <a:pt x="2439" y="1505"/>
                    </a:lnTo>
                    <a:lnTo>
                      <a:pt x="2476" y="1542"/>
                    </a:lnTo>
                    <a:lnTo>
                      <a:pt x="2515" y="1542"/>
                    </a:lnTo>
                    <a:lnTo>
                      <a:pt x="2705" y="1542"/>
                    </a:lnTo>
                    <a:lnTo>
                      <a:pt x="2743" y="1562"/>
                    </a:lnTo>
                    <a:lnTo>
                      <a:pt x="2743" y="1714"/>
                    </a:lnTo>
                    <a:lnTo>
                      <a:pt x="2781" y="1791"/>
                    </a:lnTo>
                    <a:lnTo>
                      <a:pt x="2896" y="1847"/>
                    </a:lnTo>
                    <a:lnTo>
                      <a:pt x="3048" y="1923"/>
                    </a:lnTo>
                    <a:lnTo>
                      <a:pt x="3181" y="2000"/>
                    </a:lnTo>
                    <a:lnTo>
                      <a:pt x="3181" y="2019"/>
                    </a:lnTo>
                    <a:lnTo>
                      <a:pt x="3219" y="2095"/>
                    </a:lnTo>
                    <a:lnTo>
                      <a:pt x="3143" y="2171"/>
                    </a:lnTo>
                    <a:lnTo>
                      <a:pt x="3010" y="2171"/>
                    </a:lnTo>
                    <a:lnTo>
                      <a:pt x="2876" y="2114"/>
                    </a:lnTo>
                    <a:lnTo>
                      <a:pt x="2781" y="2057"/>
                    </a:lnTo>
                    <a:lnTo>
                      <a:pt x="2705" y="2038"/>
                    </a:lnTo>
                    <a:lnTo>
                      <a:pt x="2534" y="2152"/>
                    </a:lnTo>
                    <a:lnTo>
                      <a:pt x="2400" y="2171"/>
                    </a:lnTo>
                    <a:close/>
                    <a:moveTo>
                      <a:pt x="572" y="7657"/>
                    </a:moveTo>
                    <a:lnTo>
                      <a:pt x="458" y="7619"/>
                    </a:lnTo>
                    <a:lnTo>
                      <a:pt x="419" y="7524"/>
                    </a:lnTo>
                    <a:lnTo>
                      <a:pt x="458" y="7429"/>
                    </a:lnTo>
                    <a:lnTo>
                      <a:pt x="572" y="7371"/>
                    </a:lnTo>
                    <a:lnTo>
                      <a:pt x="1029" y="7371"/>
                    </a:lnTo>
                    <a:lnTo>
                      <a:pt x="1219" y="7429"/>
                    </a:lnTo>
                    <a:lnTo>
                      <a:pt x="1429" y="7485"/>
                    </a:lnTo>
                    <a:lnTo>
                      <a:pt x="1848" y="7638"/>
                    </a:lnTo>
                    <a:lnTo>
                      <a:pt x="2267" y="7886"/>
                    </a:lnTo>
                    <a:lnTo>
                      <a:pt x="2610" y="8210"/>
                    </a:lnTo>
                    <a:lnTo>
                      <a:pt x="2439" y="8191"/>
                    </a:lnTo>
                    <a:lnTo>
                      <a:pt x="2153" y="8038"/>
                    </a:lnTo>
                    <a:lnTo>
                      <a:pt x="1981" y="8000"/>
                    </a:lnTo>
                    <a:lnTo>
                      <a:pt x="2248" y="8305"/>
                    </a:lnTo>
                    <a:lnTo>
                      <a:pt x="2439" y="8533"/>
                    </a:lnTo>
                    <a:lnTo>
                      <a:pt x="2534" y="8705"/>
                    </a:lnTo>
                    <a:lnTo>
                      <a:pt x="2305" y="8667"/>
                    </a:lnTo>
                    <a:lnTo>
                      <a:pt x="2134" y="8552"/>
                    </a:lnTo>
                    <a:lnTo>
                      <a:pt x="2038" y="8419"/>
                    </a:lnTo>
                    <a:lnTo>
                      <a:pt x="1962" y="8362"/>
                    </a:lnTo>
                    <a:lnTo>
                      <a:pt x="1848" y="8305"/>
                    </a:lnTo>
                    <a:lnTo>
                      <a:pt x="1429" y="7924"/>
                    </a:lnTo>
                    <a:lnTo>
                      <a:pt x="1238" y="7848"/>
                    </a:lnTo>
                    <a:lnTo>
                      <a:pt x="1029" y="7752"/>
                    </a:lnTo>
                    <a:lnTo>
                      <a:pt x="876" y="7714"/>
                    </a:lnTo>
                    <a:lnTo>
                      <a:pt x="800" y="7695"/>
                    </a:lnTo>
                    <a:lnTo>
                      <a:pt x="572" y="7657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0445" name="Freeform 4">
                <a:extLst>
                  <a:ext uri="{FF2B5EF4-FFF2-40B4-BE49-F238E27FC236}">
                    <a16:creationId xmlns:a16="http://schemas.microsoft.com/office/drawing/2014/main" id="{482AC01B-ABB7-EA43-962F-4389C60FA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52888" y="5692775"/>
                <a:ext cx="3162300" cy="4786313"/>
              </a:xfrm>
              <a:custGeom>
                <a:avLst/>
                <a:gdLst>
                  <a:gd name="T0" fmla="*/ 2147483646 w 8782"/>
                  <a:gd name="T1" fmla="*/ 2147483646 h 13295"/>
                  <a:gd name="T2" fmla="*/ 2147483646 w 8782"/>
                  <a:gd name="T3" fmla="*/ 2147483646 h 13295"/>
                  <a:gd name="T4" fmla="*/ 2147483646 w 8782"/>
                  <a:gd name="T5" fmla="*/ 2147483646 h 13295"/>
                  <a:gd name="T6" fmla="*/ 2147483646 w 8782"/>
                  <a:gd name="T7" fmla="*/ 2147483646 h 13295"/>
                  <a:gd name="T8" fmla="*/ 2147483646 w 8782"/>
                  <a:gd name="T9" fmla="*/ 2147483646 h 13295"/>
                  <a:gd name="T10" fmla="*/ 2147483646 w 8782"/>
                  <a:gd name="T11" fmla="*/ 2147483646 h 13295"/>
                  <a:gd name="T12" fmla="*/ 2147483646 w 8782"/>
                  <a:gd name="T13" fmla="*/ 2147483646 h 13295"/>
                  <a:gd name="T14" fmla="*/ 2147483646 w 8782"/>
                  <a:gd name="T15" fmla="*/ 2147483646 h 13295"/>
                  <a:gd name="T16" fmla="*/ 2147483646 w 8782"/>
                  <a:gd name="T17" fmla="*/ 2147483646 h 13295"/>
                  <a:gd name="T18" fmla="*/ 2147483646 w 8782"/>
                  <a:gd name="T19" fmla="*/ 2147483646 h 13295"/>
                  <a:gd name="T20" fmla="*/ 2147483646 w 8782"/>
                  <a:gd name="T21" fmla="*/ 2147483646 h 13295"/>
                  <a:gd name="T22" fmla="*/ 2147483646 w 8782"/>
                  <a:gd name="T23" fmla="*/ 2147483646 h 13295"/>
                  <a:gd name="T24" fmla="*/ 2147483646 w 8782"/>
                  <a:gd name="T25" fmla="*/ 2147483646 h 13295"/>
                  <a:gd name="T26" fmla="*/ 2147483646 w 8782"/>
                  <a:gd name="T27" fmla="*/ 2147483646 h 13295"/>
                  <a:gd name="T28" fmla="*/ 2147483646 w 8782"/>
                  <a:gd name="T29" fmla="*/ 2147483646 h 13295"/>
                  <a:gd name="T30" fmla="*/ 2147483646 w 8782"/>
                  <a:gd name="T31" fmla="*/ 2147483646 h 13295"/>
                  <a:gd name="T32" fmla="*/ 2147483646 w 8782"/>
                  <a:gd name="T33" fmla="*/ 2147483646 h 13295"/>
                  <a:gd name="T34" fmla="*/ 2147483646 w 8782"/>
                  <a:gd name="T35" fmla="*/ 2147483646 h 13295"/>
                  <a:gd name="T36" fmla="*/ 2147483646 w 8782"/>
                  <a:gd name="T37" fmla="*/ 2147483646 h 13295"/>
                  <a:gd name="T38" fmla="*/ 2147483646 w 8782"/>
                  <a:gd name="T39" fmla="*/ 2147483646 h 13295"/>
                  <a:gd name="T40" fmla="*/ 2147483646 w 8782"/>
                  <a:gd name="T41" fmla="*/ 2147483646 h 13295"/>
                  <a:gd name="T42" fmla="*/ 2147483646 w 8782"/>
                  <a:gd name="T43" fmla="*/ 2147483646 h 13295"/>
                  <a:gd name="T44" fmla="*/ 2147483646 w 8782"/>
                  <a:gd name="T45" fmla="*/ 2147483646 h 13295"/>
                  <a:gd name="T46" fmla="*/ 2147483646 w 8782"/>
                  <a:gd name="T47" fmla="*/ 2147483646 h 13295"/>
                  <a:gd name="T48" fmla="*/ 2147483646 w 8782"/>
                  <a:gd name="T49" fmla="*/ 2147483646 h 13295"/>
                  <a:gd name="T50" fmla="*/ 2147483646 w 8782"/>
                  <a:gd name="T51" fmla="*/ 2147483646 h 13295"/>
                  <a:gd name="T52" fmla="*/ 2147483646 w 8782"/>
                  <a:gd name="T53" fmla="*/ 2147483646 h 13295"/>
                  <a:gd name="T54" fmla="*/ 2147483646 w 8782"/>
                  <a:gd name="T55" fmla="*/ 2147483646 h 13295"/>
                  <a:gd name="T56" fmla="*/ 2147483646 w 8782"/>
                  <a:gd name="T57" fmla="*/ 2147483646 h 13295"/>
                  <a:gd name="T58" fmla="*/ 2147483646 w 8782"/>
                  <a:gd name="T59" fmla="*/ 2147483646 h 13295"/>
                  <a:gd name="T60" fmla="*/ 2147483646 w 8782"/>
                  <a:gd name="T61" fmla="*/ 2147483646 h 13295"/>
                  <a:gd name="T62" fmla="*/ 2147483646 w 8782"/>
                  <a:gd name="T63" fmla="*/ 2147483646 h 13295"/>
                  <a:gd name="T64" fmla="*/ 2147483646 w 8782"/>
                  <a:gd name="T65" fmla="*/ 2147483646 h 13295"/>
                  <a:gd name="T66" fmla="*/ 2147483646 w 8782"/>
                  <a:gd name="T67" fmla="*/ 2147483646 h 13295"/>
                  <a:gd name="T68" fmla="*/ 2147483646 w 8782"/>
                  <a:gd name="T69" fmla="*/ 2147483646 h 13295"/>
                  <a:gd name="T70" fmla="*/ 2147483646 w 8782"/>
                  <a:gd name="T71" fmla="*/ 2147483646 h 13295"/>
                  <a:gd name="T72" fmla="*/ 2147483646 w 8782"/>
                  <a:gd name="T73" fmla="*/ 2147483646 h 13295"/>
                  <a:gd name="T74" fmla="*/ 2147483646 w 8782"/>
                  <a:gd name="T75" fmla="*/ 2147483646 h 13295"/>
                  <a:gd name="T76" fmla="*/ 2147483646 w 8782"/>
                  <a:gd name="T77" fmla="*/ 2147483646 h 13295"/>
                  <a:gd name="T78" fmla="*/ 2147483646 w 8782"/>
                  <a:gd name="T79" fmla="*/ 2147483646 h 13295"/>
                  <a:gd name="T80" fmla="*/ 2147483646 w 8782"/>
                  <a:gd name="T81" fmla="*/ 2147483646 h 13295"/>
                  <a:gd name="T82" fmla="*/ 2147483646 w 8782"/>
                  <a:gd name="T83" fmla="*/ 2147483646 h 13295"/>
                  <a:gd name="T84" fmla="*/ 2147483646 w 8782"/>
                  <a:gd name="T85" fmla="*/ 2147483646 h 13295"/>
                  <a:gd name="T86" fmla="*/ 2147483646 w 8782"/>
                  <a:gd name="T87" fmla="*/ 2147483646 h 13295"/>
                  <a:gd name="T88" fmla="*/ 2147483646 w 8782"/>
                  <a:gd name="T89" fmla="*/ 2147483646 h 13295"/>
                  <a:gd name="T90" fmla="*/ 2147483646 w 8782"/>
                  <a:gd name="T91" fmla="*/ 2147483646 h 13295"/>
                  <a:gd name="T92" fmla="*/ 2147483646 w 8782"/>
                  <a:gd name="T93" fmla="*/ 2147483646 h 13295"/>
                  <a:gd name="T94" fmla="*/ 2147483646 w 8782"/>
                  <a:gd name="T95" fmla="*/ 2147483646 h 13295"/>
                  <a:gd name="T96" fmla="*/ 2147483646 w 8782"/>
                  <a:gd name="T97" fmla="*/ 2147483646 h 13295"/>
                  <a:gd name="T98" fmla="*/ 2147483646 w 8782"/>
                  <a:gd name="T99" fmla="*/ 2147483646 h 13295"/>
                  <a:gd name="T100" fmla="*/ 2147483646 w 8782"/>
                  <a:gd name="T101" fmla="*/ 2147483646 h 13295"/>
                  <a:gd name="T102" fmla="*/ 2147483646 w 8782"/>
                  <a:gd name="T103" fmla="*/ 2147483646 h 13295"/>
                  <a:gd name="T104" fmla="*/ 2147483646 w 8782"/>
                  <a:gd name="T105" fmla="*/ 2147483646 h 13295"/>
                  <a:gd name="T106" fmla="*/ 2147483646 w 8782"/>
                  <a:gd name="T107" fmla="*/ 2147483646 h 13295"/>
                  <a:gd name="T108" fmla="*/ 2147483646 w 8782"/>
                  <a:gd name="T109" fmla="*/ 2147483646 h 1329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782" h="13295">
                    <a:moveTo>
                      <a:pt x="1314" y="13104"/>
                    </a:moveTo>
                    <a:lnTo>
                      <a:pt x="876" y="9942"/>
                    </a:lnTo>
                    <a:lnTo>
                      <a:pt x="819" y="9809"/>
                    </a:lnTo>
                    <a:lnTo>
                      <a:pt x="857" y="9771"/>
                    </a:lnTo>
                    <a:lnTo>
                      <a:pt x="896" y="9771"/>
                    </a:lnTo>
                    <a:lnTo>
                      <a:pt x="972" y="9809"/>
                    </a:lnTo>
                    <a:lnTo>
                      <a:pt x="991" y="9637"/>
                    </a:lnTo>
                    <a:lnTo>
                      <a:pt x="1029" y="9428"/>
                    </a:lnTo>
                    <a:lnTo>
                      <a:pt x="1048" y="9332"/>
                    </a:lnTo>
                    <a:lnTo>
                      <a:pt x="1067" y="9237"/>
                    </a:lnTo>
                    <a:lnTo>
                      <a:pt x="1010" y="9085"/>
                    </a:lnTo>
                    <a:lnTo>
                      <a:pt x="933" y="8952"/>
                    </a:lnTo>
                    <a:lnTo>
                      <a:pt x="915" y="8856"/>
                    </a:lnTo>
                    <a:lnTo>
                      <a:pt x="896" y="8761"/>
                    </a:lnTo>
                    <a:lnTo>
                      <a:pt x="896" y="8399"/>
                    </a:lnTo>
                    <a:lnTo>
                      <a:pt x="667" y="7256"/>
                    </a:lnTo>
                    <a:lnTo>
                      <a:pt x="648" y="7123"/>
                    </a:lnTo>
                    <a:lnTo>
                      <a:pt x="515" y="6876"/>
                    </a:lnTo>
                    <a:lnTo>
                      <a:pt x="419" y="6362"/>
                    </a:lnTo>
                    <a:lnTo>
                      <a:pt x="248" y="5943"/>
                    </a:lnTo>
                    <a:lnTo>
                      <a:pt x="0" y="4800"/>
                    </a:lnTo>
                    <a:lnTo>
                      <a:pt x="0" y="4476"/>
                    </a:lnTo>
                    <a:lnTo>
                      <a:pt x="38" y="4496"/>
                    </a:lnTo>
                    <a:lnTo>
                      <a:pt x="58" y="4496"/>
                    </a:lnTo>
                    <a:lnTo>
                      <a:pt x="58" y="4514"/>
                    </a:lnTo>
                    <a:lnTo>
                      <a:pt x="76" y="4552"/>
                    </a:lnTo>
                    <a:lnTo>
                      <a:pt x="114" y="4362"/>
                    </a:lnTo>
                    <a:lnTo>
                      <a:pt x="58" y="3753"/>
                    </a:lnTo>
                    <a:lnTo>
                      <a:pt x="0" y="3581"/>
                    </a:lnTo>
                    <a:lnTo>
                      <a:pt x="172" y="3467"/>
                    </a:lnTo>
                    <a:lnTo>
                      <a:pt x="324" y="3276"/>
                    </a:lnTo>
                    <a:lnTo>
                      <a:pt x="438" y="3048"/>
                    </a:lnTo>
                    <a:lnTo>
                      <a:pt x="476" y="2838"/>
                    </a:lnTo>
                    <a:lnTo>
                      <a:pt x="534" y="2724"/>
                    </a:lnTo>
                    <a:lnTo>
                      <a:pt x="819" y="2248"/>
                    </a:lnTo>
                    <a:lnTo>
                      <a:pt x="819" y="2266"/>
                    </a:lnTo>
                    <a:lnTo>
                      <a:pt x="667" y="2610"/>
                    </a:lnTo>
                    <a:lnTo>
                      <a:pt x="476" y="2952"/>
                    </a:lnTo>
                    <a:lnTo>
                      <a:pt x="534" y="3028"/>
                    </a:lnTo>
                    <a:lnTo>
                      <a:pt x="534" y="3048"/>
                    </a:lnTo>
                    <a:lnTo>
                      <a:pt x="610" y="3124"/>
                    </a:lnTo>
                    <a:lnTo>
                      <a:pt x="705" y="3162"/>
                    </a:lnTo>
                    <a:lnTo>
                      <a:pt x="819" y="3162"/>
                    </a:lnTo>
                    <a:lnTo>
                      <a:pt x="724" y="3448"/>
                    </a:lnTo>
                    <a:lnTo>
                      <a:pt x="629" y="3638"/>
                    </a:lnTo>
                    <a:lnTo>
                      <a:pt x="591" y="3676"/>
                    </a:lnTo>
                    <a:lnTo>
                      <a:pt x="534" y="3676"/>
                    </a:lnTo>
                    <a:lnTo>
                      <a:pt x="495" y="3714"/>
                    </a:lnTo>
                    <a:lnTo>
                      <a:pt x="476" y="3810"/>
                    </a:lnTo>
                    <a:lnTo>
                      <a:pt x="495" y="4057"/>
                    </a:lnTo>
                    <a:lnTo>
                      <a:pt x="476" y="4133"/>
                    </a:lnTo>
                    <a:lnTo>
                      <a:pt x="305" y="4667"/>
                    </a:lnTo>
                    <a:lnTo>
                      <a:pt x="324" y="4781"/>
                    </a:lnTo>
                    <a:lnTo>
                      <a:pt x="324" y="4972"/>
                    </a:lnTo>
                    <a:lnTo>
                      <a:pt x="515" y="5181"/>
                    </a:lnTo>
                    <a:lnTo>
                      <a:pt x="552" y="5238"/>
                    </a:lnTo>
                    <a:lnTo>
                      <a:pt x="362" y="5657"/>
                    </a:lnTo>
                    <a:lnTo>
                      <a:pt x="686" y="5905"/>
                    </a:lnTo>
                    <a:lnTo>
                      <a:pt x="1143" y="5924"/>
                    </a:lnTo>
                    <a:lnTo>
                      <a:pt x="1372" y="5771"/>
                    </a:lnTo>
                    <a:lnTo>
                      <a:pt x="1333" y="5581"/>
                    </a:lnTo>
                    <a:lnTo>
                      <a:pt x="1257" y="5448"/>
                    </a:lnTo>
                    <a:lnTo>
                      <a:pt x="1219" y="5390"/>
                    </a:lnTo>
                    <a:lnTo>
                      <a:pt x="1200" y="5353"/>
                    </a:lnTo>
                    <a:lnTo>
                      <a:pt x="1105" y="5238"/>
                    </a:lnTo>
                    <a:lnTo>
                      <a:pt x="1010" y="5162"/>
                    </a:lnTo>
                    <a:lnTo>
                      <a:pt x="972" y="5067"/>
                    </a:lnTo>
                    <a:lnTo>
                      <a:pt x="1314" y="4419"/>
                    </a:lnTo>
                    <a:lnTo>
                      <a:pt x="1296" y="4305"/>
                    </a:lnTo>
                    <a:lnTo>
                      <a:pt x="1257" y="4210"/>
                    </a:lnTo>
                    <a:lnTo>
                      <a:pt x="1200" y="4133"/>
                    </a:lnTo>
                    <a:lnTo>
                      <a:pt x="1181" y="4057"/>
                    </a:lnTo>
                    <a:lnTo>
                      <a:pt x="1162" y="3943"/>
                    </a:lnTo>
                    <a:lnTo>
                      <a:pt x="1181" y="3734"/>
                    </a:lnTo>
                    <a:lnTo>
                      <a:pt x="1181" y="3638"/>
                    </a:lnTo>
                    <a:lnTo>
                      <a:pt x="1162" y="3619"/>
                    </a:lnTo>
                    <a:lnTo>
                      <a:pt x="1143" y="3562"/>
                    </a:lnTo>
                    <a:lnTo>
                      <a:pt x="1124" y="3543"/>
                    </a:lnTo>
                    <a:lnTo>
                      <a:pt x="1105" y="3524"/>
                    </a:lnTo>
                    <a:lnTo>
                      <a:pt x="1086" y="3486"/>
                    </a:lnTo>
                    <a:lnTo>
                      <a:pt x="1105" y="3372"/>
                    </a:lnTo>
                    <a:lnTo>
                      <a:pt x="1143" y="3276"/>
                    </a:lnTo>
                    <a:lnTo>
                      <a:pt x="1277" y="3105"/>
                    </a:lnTo>
                    <a:lnTo>
                      <a:pt x="1314" y="2991"/>
                    </a:lnTo>
                    <a:lnTo>
                      <a:pt x="1333" y="2781"/>
                    </a:lnTo>
                    <a:lnTo>
                      <a:pt x="1429" y="2343"/>
                    </a:lnTo>
                    <a:lnTo>
                      <a:pt x="1524" y="1352"/>
                    </a:lnTo>
                    <a:lnTo>
                      <a:pt x="1581" y="1257"/>
                    </a:lnTo>
                    <a:lnTo>
                      <a:pt x="1658" y="1200"/>
                    </a:lnTo>
                    <a:lnTo>
                      <a:pt x="1695" y="1124"/>
                    </a:lnTo>
                    <a:lnTo>
                      <a:pt x="1714" y="971"/>
                    </a:lnTo>
                    <a:lnTo>
                      <a:pt x="1714" y="552"/>
                    </a:lnTo>
                    <a:lnTo>
                      <a:pt x="1772" y="343"/>
                    </a:lnTo>
                    <a:lnTo>
                      <a:pt x="1905" y="209"/>
                    </a:lnTo>
                    <a:lnTo>
                      <a:pt x="2076" y="114"/>
                    </a:lnTo>
                    <a:lnTo>
                      <a:pt x="2171" y="0"/>
                    </a:lnTo>
                    <a:lnTo>
                      <a:pt x="2286" y="76"/>
                    </a:lnTo>
                    <a:lnTo>
                      <a:pt x="2552" y="171"/>
                    </a:lnTo>
                    <a:lnTo>
                      <a:pt x="2838" y="209"/>
                    </a:lnTo>
                    <a:lnTo>
                      <a:pt x="3105" y="305"/>
                    </a:lnTo>
                    <a:lnTo>
                      <a:pt x="3372" y="457"/>
                    </a:lnTo>
                    <a:lnTo>
                      <a:pt x="3429" y="876"/>
                    </a:lnTo>
                    <a:lnTo>
                      <a:pt x="3238" y="1276"/>
                    </a:lnTo>
                    <a:lnTo>
                      <a:pt x="2933" y="1524"/>
                    </a:lnTo>
                    <a:lnTo>
                      <a:pt x="2914" y="1600"/>
                    </a:lnTo>
                    <a:lnTo>
                      <a:pt x="2877" y="1676"/>
                    </a:lnTo>
                    <a:lnTo>
                      <a:pt x="2705" y="1772"/>
                    </a:lnTo>
                    <a:lnTo>
                      <a:pt x="2591" y="2019"/>
                    </a:lnTo>
                    <a:lnTo>
                      <a:pt x="2743" y="2305"/>
                    </a:lnTo>
                    <a:lnTo>
                      <a:pt x="2991" y="3314"/>
                    </a:lnTo>
                    <a:lnTo>
                      <a:pt x="3048" y="3505"/>
                    </a:lnTo>
                    <a:lnTo>
                      <a:pt x="3258" y="3505"/>
                    </a:lnTo>
                    <a:lnTo>
                      <a:pt x="3429" y="3429"/>
                    </a:lnTo>
                    <a:lnTo>
                      <a:pt x="3600" y="3562"/>
                    </a:lnTo>
                    <a:lnTo>
                      <a:pt x="3810" y="3543"/>
                    </a:lnTo>
                    <a:lnTo>
                      <a:pt x="3962" y="3657"/>
                    </a:lnTo>
                    <a:lnTo>
                      <a:pt x="4076" y="3810"/>
                    </a:lnTo>
                    <a:lnTo>
                      <a:pt x="4286" y="3924"/>
                    </a:lnTo>
                    <a:lnTo>
                      <a:pt x="5200" y="4362"/>
                    </a:lnTo>
                    <a:lnTo>
                      <a:pt x="5410" y="4400"/>
                    </a:lnTo>
                    <a:lnTo>
                      <a:pt x="5600" y="4476"/>
                    </a:lnTo>
                    <a:lnTo>
                      <a:pt x="5753" y="4591"/>
                    </a:lnTo>
                    <a:lnTo>
                      <a:pt x="5924" y="4610"/>
                    </a:lnTo>
                    <a:lnTo>
                      <a:pt x="6267" y="4743"/>
                    </a:lnTo>
                    <a:lnTo>
                      <a:pt x="6572" y="4991"/>
                    </a:lnTo>
                    <a:lnTo>
                      <a:pt x="6724" y="5162"/>
                    </a:lnTo>
                    <a:lnTo>
                      <a:pt x="6915" y="5276"/>
                    </a:lnTo>
                    <a:lnTo>
                      <a:pt x="7105" y="5257"/>
                    </a:lnTo>
                    <a:lnTo>
                      <a:pt x="7257" y="5390"/>
                    </a:lnTo>
                    <a:lnTo>
                      <a:pt x="7257" y="5524"/>
                    </a:lnTo>
                    <a:lnTo>
                      <a:pt x="7239" y="5638"/>
                    </a:lnTo>
                    <a:lnTo>
                      <a:pt x="7257" y="5867"/>
                    </a:lnTo>
                    <a:lnTo>
                      <a:pt x="7257" y="6038"/>
                    </a:lnTo>
                    <a:lnTo>
                      <a:pt x="7276" y="6210"/>
                    </a:lnTo>
                    <a:lnTo>
                      <a:pt x="7410" y="6286"/>
                    </a:lnTo>
                    <a:lnTo>
                      <a:pt x="7581" y="6286"/>
                    </a:lnTo>
                    <a:lnTo>
                      <a:pt x="7657" y="6419"/>
                    </a:lnTo>
                    <a:lnTo>
                      <a:pt x="7677" y="6591"/>
                    </a:lnTo>
                    <a:lnTo>
                      <a:pt x="7772" y="6838"/>
                    </a:lnTo>
                    <a:lnTo>
                      <a:pt x="7829" y="7066"/>
                    </a:lnTo>
                    <a:lnTo>
                      <a:pt x="7791" y="7428"/>
                    </a:lnTo>
                    <a:lnTo>
                      <a:pt x="8038" y="7675"/>
                    </a:lnTo>
                    <a:lnTo>
                      <a:pt x="8001" y="7828"/>
                    </a:lnTo>
                    <a:lnTo>
                      <a:pt x="8019" y="7999"/>
                    </a:lnTo>
                    <a:lnTo>
                      <a:pt x="8115" y="8056"/>
                    </a:lnTo>
                    <a:lnTo>
                      <a:pt x="8191" y="8076"/>
                    </a:lnTo>
                    <a:lnTo>
                      <a:pt x="8248" y="8228"/>
                    </a:lnTo>
                    <a:lnTo>
                      <a:pt x="8363" y="8399"/>
                    </a:lnTo>
                    <a:lnTo>
                      <a:pt x="8419" y="8571"/>
                    </a:lnTo>
                    <a:lnTo>
                      <a:pt x="8419" y="8742"/>
                    </a:lnTo>
                    <a:lnTo>
                      <a:pt x="8458" y="8780"/>
                    </a:lnTo>
                    <a:lnTo>
                      <a:pt x="8515" y="8856"/>
                    </a:lnTo>
                    <a:lnTo>
                      <a:pt x="8553" y="9180"/>
                    </a:lnTo>
                    <a:lnTo>
                      <a:pt x="8591" y="9504"/>
                    </a:lnTo>
                    <a:lnTo>
                      <a:pt x="8781" y="9676"/>
                    </a:lnTo>
                    <a:lnTo>
                      <a:pt x="8781" y="9790"/>
                    </a:lnTo>
                    <a:lnTo>
                      <a:pt x="8744" y="9923"/>
                    </a:lnTo>
                    <a:lnTo>
                      <a:pt x="8744" y="10018"/>
                    </a:lnTo>
                    <a:lnTo>
                      <a:pt x="8724" y="10094"/>
                    </a:lnTo>
                    <a:lnTo>
                      <a:pt x="8572" y="10228"/>
                    </a:lnTo>
                    <a:lnTo>
                      <a:pt x="8553" y="10438"/>
                    </a:lnTo>
                    <a:lnTo>
                      <a:pt x="8648" y="10647"/>
                    </a:lnTo>
                    <a:lnTo>
                      <a:pt x="8705" y="10742"/>
                    </a:lnTo>
                    <a:lnTo>
                      <a:pt x="8762" y="10856"/>
                    </a:lnTo>
                    <a:lnTo>
                      <a:pt x="8781" y="10971"/>
                    </a:lnTo>
                    <a:lnTo>
                      <a:pt x="8762" y="11104"/>
                    </a:lnTo>
                    <a:lnTo>
                      <a:pt x="8705" y="11180"/>
                    </a:lnTo>
                    <a:lnTo>
                      <a:pt x="8705" y="11276"/>
                    </a:lnTo>
                    <a:lnTo>
                      <a:pt x="8591" y="11332"/>
                    </a:lnTo>
                    <a:lnTo>
                      <a:pt x="8477" y="11371"/>
                    </a:lnTo>
                    <a:lnTo>
                      <a:pt x="8553" y="11485"/>
                    </a:lnTo>
                    <a:lnTo>
                      <a:pt x="8610" y="11637"/>
                    </a:lnTo>
                    <a:lnTo>
                      <a:pt x="8495" y="11676"/>
                    </a:lnTo>
                    <a:lnTo>
                      <a:pt x="8363" y="11657"/>
                    </a:lnTo>
                    <a:lnTo>
                      <a:pt x="8210" y="11733"/>
                    </a:lnTo>
                    <a:lnTo>
                      <a:pt x="8229" y="11847"/>
                    </a:lnTo>
                    <a:lnTo>
                      <a:pt x="8210" y="11961"/>
                    </a:lnTo>
                    <a:lnTo>
                      <a:pt x="8038" y="11942"/>
                    </a:lnTo>
                    <a:lnTo>
                      <a:pt x="7886" y="11828"/>
                    </a:lnTo>
                    <a:lnTo>
                      <a:pt x="7734" y="11828"/>
                    </a:lnTo>
                    <a:lnTo>
                      <a:pt x="7715" y="12038"/>
                    </a:lnTo>
                    <a:lnTo>
                      <a:pt x="7657" y="12094"/>
                    </a:lnTo>
                    <a:lnTo>
                      <a:pt x="7638" y="12152"/>
                    </a:lnTo>
                    <a:lnTo>
                      <a:pt x="7638" y="12209"/>
                    </a:lnTo>
                    <a:lnTo>
                      <a:pt x="7657" y="12266"/>
                    </a:lnTo>
                    <a:lnTo>
                      <a:pt x="7486" y="12323"/>
                    </a:lnTo>
                    <a:lnTo>
                      <a:pt x="7276" y="12285"/>
                    </a:lnTo>
                    <a:lnTo>
                      <a:pt x="7181" y="12094"/>
                    </a:lnTo>
                    <a:lnTo>
                      <a:pt x="7029" y="11942"/>
                    </a:lnTo>
                    <a:lnTo>
                      <a:pt x="6800" y="11904"/>
                    </a:lnTo>
                    <a:lnTo>
                      <a:pt x="6572" y="11999"/>
                    </a:lnTo>
                    <a:lnTo>
                      <a:pt x="6534" y="12190"/>
                    </a:lnTo>
                    <a:lnTo>
                      <a:pt x="6553" y="12399"/>
                    </a:lnTo>
                    <a:lnTo>
                      <a:pt x="6514" y="12514"/>
                    </a:lnTo>
                    <a:lnTo>
                      <a:pt x="6438" y="12609"/>
                    </a:lnTo>
                    <a:lnTo>
                      <a:pt x="6343" y="12628"/>
                    </a:lnTo>
                    <a:lnTo>
                      <a:pt x="5848" y="12723"/>
                    </a:lnTo>
                    <a:lnTo>
                      <a:pt x="5620" y="12837"/>
                    </a:lnTo>
                    <a:lnTo>
                      <a:pt x="5391" y="12990"/>
                    </a:lnTo>
                    <a:lnTo>
                      <a:pt x="5181" y="13180"/>
                    </a:lnTo>
                    <a:lnTo>
                      <a:pt x="4972" y="13294"/>
                    </a:lnTo>
                    <a:lnTo>
                      <a:pt x="4800" y="13180"/>
                    </a:lnTo>
                    <a:lnTo>
                      <a:pt x="4553" y="12895"/>
                    </a:lnTo>
                    <a:lnTo>
                      <a:pt x="4496" y="12800"/>
                    </a:lnTo>
                    <a:lnTo>
                      <a:pt x="4477" y="12723"/>
                    </a:lnTo>
                    <a:lnTo>
                      <a:pt x="4381" y="12628"/>
                    </a:lnTo>
                    <a:lnTo>
                      <a:pt x="4096" y="12666"/>
                    </a:lnTo>
                    <a:lnTo>
                      <a:pt x="3848" y="12837"/>
                    </a:lnTo>
                    <a:lnTo>
                      <a:pt x="3562" y="12932"/>
                    </a:lnTo>
                    <a:lnTo>
                      <a:pt x="3295" y="12742"/>
                    </a:lnTo>
                    <a:lnTo>
                      <a:pt x="3048" y="12742"/>
                    </a:lnTo>
                    <a:lnTo>
                      <a:pt x="2667" y="13047"/>
                    </a:lnTo>
                    <a:lnTo>
                      <a:pt x="2457" y="13123"/>
                    </a:lnTo>
                    <a:lnTo>
                      <a:pt x="2286" y="13066"/>
                    </a:lnTo>
                    <a:lnTo>
                      <a:pt x="2134" y="13161"/>
                    </a:lnTo>
                    <a:lnTo>
                      <a:pt x="2019" y="13142"/>
                    </a:lnTo>
                    <a:lnTo>
                      <a:pt x="1943" y="13047"/>
                    </a:lnTo>
                    <a:lnTo>
                      <a:pt x="1734" y="13066"/>
                    </a:lnTo>
                    <a:lnTo>
                      <a:pt x="1562" y="13123"/>
                    </a:lnTo>
                    <a:lnTo>
                      <a:pt x="1314" y="13104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0446" name="Freeform 5">
                <a:extLst>
                  <a:ext uri="{FF2B5EF4-FFF2-40B4-BE49-F238E27FC236}">
                    <a16:creationId xmlns:a16="http://schemas.microsoft.com/office/drawing/2014/main" id="{6787986F-59EB-0E46-9833-F25B8B1FE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78338" y="10239375"/>
                <a:ext cx="2051050" cy="3627438"/>
              </a:xfrm>
              <a:custGeom>
                <a:avLst/>
                <a:gdLst>
                  <a:gd name="T0" fmla="*/ 2147483646 w 5697"/>
                  <a:gd name="T1" fmla="*/ 2147483646 h 10078"/>
                  <a:gd name="T2" fmla="*/ 0 w 5697"/>
                  <a:gd name="T3" fmla="*/ 2147483646 h 10078"/>
                  <a:gd name="T4" fmla="*/ 2147483646 w 5697"/>
                  <a:gd name="T5" fmla="*/ 2147483646 h 10078"/>
                  <a:gd name="T6" fmla="*/ 2147483646 w 5697"/>
                  <a:gd name="T7" fmla="*/ 2147483646 h 10078"/>
                  <a:gd name="T8" fmla="*/ 2147483646 w 5697"/>
                  <a:gd name="T9" fmla="*/ 2147483646 h 10078"/>
                  <a:gd name="T10" fmla="*/ 2147483646 w 5697"/>
                  <a:gd name="T11" fmla="*/ 2147483646 h 10078"/>
                  <a:gd name="T12" fmla="*/ 2147483646 w 5697"/>
                  <a:gd name="T13" fmla="*/ 2147483646 h 10078"/>
                  <a:gd name="T14" fmla="*/ 2147483646 w 5697"/>
                  <a:gd name="T15" fmla="*/ 2147483646 h 10078"/>
                  <a:gd name="T16" fmla="*/ 2147483646 w 5697"/>
                  <a:gd name="T17" fmla="*/ 2147483646 h 10078"/>
                  <a:gd name="T18" fmla="*/ 2147483646 w 5697"/>
                  <a:gd name="T19" fmla="*/ 2147483646 h 10078"/>
                  <a:gd name="T20" fmla="*/ 2147483646 w 5697"/>
                  <a:gd name="T21" fmla="*/ 2147483646 h 10078"/>
                  <a:gd name="T22" fmla="*/ 2147483646 w 5697"/>
                  <a:gd name="T23" fmla="*/ 2147483646 h 10078"/>
                  <a:gd name="T24" fmla="*/ 2147483646 w 5697"/>
                  <a:gd name="T25" fmla="*/ 2147483646 h 10078"/>
                  <a:gd name="T26" fmla="*/ 2147483646 w 5697"/>
                  <a:gd name="T27" fmla="*/ 2147483646 h 10078"/>
                  <a:gd name="T28" fmla="*/ 2147483646 w 5697"/>
                  <a:gd name="T29" fmla="*/ 2147483646 h 10078"/>
                  <a:gd name="T30" fmla="*/ 2147483646 w 5697"/>
                  <a:gd name="T31" fmla="*/ 2147483646 h 10078"/>
                  <a:gd name="T32" fmla="*/ 2147483646 w 5697"/>
                  <a:gd name="T33" fmla="*/ 2147483646 h 10078"/>
                  <a:gd name="T34" fmla="*/ 2147483646 w 5697"/>
                  <a:gd name="T35" fmla="*/ 2147483646 h 10078"/>
                  <a:gd name="T36" fmla="*/ 2147483646 w 5697"/>
                  <a:gd name="T37" fmla="*/ 2147483646 h 10078"/>
                  <a:gd name="T38" fmla="*/ 2147483646 w 5697"/>
                  <a:gd name="T39" fmla="*/ 2147483646 h 10078"/>
                  <a:gd name="T40" fmla="*/ 2147483646 w 5697"/>
                  <a:gd name="T41" fmla="*/ 2147483646 h 10078"/>
                  <a:gd name="T42" fmla="*/ 2147483646 w 5697"/>
                  <a:gd name="T43" fmla="*/ 2147483646 h 10078"/>
                  <a:gd name="T44" fmla="*/ 2147483646 w 5697"/>
                  <a:gd name="T45" fmla="*/ 2147483646 h 10078"/>
                  <a:gd name="T46" fmla="*/ 2147483646 w 5697"/>
                  <a:gd name="T47" fmla="*/ 2147483646 h 10078"/>
                  <a:gd name="T48" fmla="*/ 2147483646 w 5697"/>
                  <a:gd name="T49" fmla="*/ 2147483646 h 10078"/>
                  <a:gd name="T50" fmla="*/ 2147483646 w 5697"/>
                  <a:gd name="T51" fmla="*/ 2147483646 h 10078"/>
                  <a:gd name="T52" fmla="*/ 2147483646 w 5697"/>
                  <a:gd name="T53" fmla="*/ 2147483646 h 10078"/>
                  <a:gd name="T54" fmla="*/ 2147483646 w 5697"/>
                  <a:gd name="T55" fmla="*/ 2147483646 h 10078"/>
                  <a:gd name="T56" fmla="*/ 2147483646 w 5697"/>
                  <a:gd name="T57" fmla="*/ 2147483646 h 10078"/>
                  <a:gd name="T58" fmla="*/ 2147483646 w 5697"/>
                  <a:gd name="T59" fmla="*/ 2147483646 h 10078"/>
                  <a:gd name="T60" fmla="*/ 2147483646 w 5697"/>
                  <a:gd name="T61" fmla="*/ 2147483646 h 10078"/>
                  <a:gd name="T62" fmla="*/ 2147483646 w 5697"/>
                  <a:gd name="T63" fmla="*/ 2147483646 h 10078"/>
                  <a:gd name="T64" fmla="*/ 2147483646 w 5697"/>
                  <a:gd name="T65" fmla="*/ 2147483646 h 10078"/>
                  <a:gd name="T66" fmla="*/ 2147483646 w 5697"/>
                  <a:gd name="T67" fmla="*/ 2147483646 h 10078"/>
                  <a:gd name="T68" fmla="*/ 2147483646 w 5697"/>
                  <a:gd name="T69" fmla="*/ 2147483646 h 10078"/>
                  <a:gd name="T70" fmla="*/ 2147483646 w 5697"/>
                  <a:gd name="T71" fmla="*/ 2147483646 h 10078"/>
                  <a:gd name="T72" fmla="*/ 2147483646 w 5697"/>
                  <a:gd name="T73" fmla="*/ 2147483646 h 10078"/>
                  <a:gd name="T74" fmla="*/ 2147483646 w 5697"/>
                  <a:gd name="T75" fmla="*/ 2147483646 h 10078"/>
                  <a:gd name="T76" fmla="*/ 2147483646 w 5697"/>
                  <a:gd name="T77" fmla="*/ 2147483646 h 10078"/>
                  <a:gd name="T78" fmla="*/ 2147483646 w 5697"/>
                  <a:gd name="T79" fmla="*/ 2147483646 h 10078"/>
                  <a:gd name="T80" fmla="*/ 2147483646 w 5697"/>
                  <a:gd name="T81" fmla="*/ 2147483646 h 10078"/>
                  <a:gd name="T82" fmla="*/ 2147483646 w 5697"/>
                  <a:gd name="T83" fmla="*/ 2147483646 h 10078"/>
                  <a:gd name="T84" fmla="*/ 2147483646 w 5697"/>
                  <a:gd name="T85" fmla="*/ 2147483646 h 10078"/>
                  <a:gd name="T86" fmla="*/ 2147483646 w 5697"/>
                  <a:gd name="T87" fmla="*/ 2147483646 h 10078"/>
                  <a:gd name="T88" fmla="*/ 2147483646 w 5697"/>
                  <a:gd name="T89" fmla="*/ 2147483646 h 1007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5697" h="10078">
                    <a:moveTo>
                      <a:pt x="343" y="3619"/>
                    </a:moveTo>
                    <a:lnTo>
                      <a:pt x="457" y="3390"/>
                    </a:lnTo>
                    <a:lnTo>
                      <a:pt x="477" y="3276"/>
                    </a:lnTo>
                    <a:lnTo>
                      <a:pt x="477" y="3162"/>
                    </a:lnTo>
                    <a:lnTo>
                      <a:pt x="477" y="3143"/>
                    </a:lnTo>
                    <a:lnTo>
                      <a:pt x="0" y="1447"/>
                    </a:lnTo>
                    <a:lnTo>
                      <a:pt x="57" y="1200"/>
                    </a:lnTo>
                    <a:lnTo>
                      <a:pt x="57" y="1352"/>
                    </a:lnTo>
                    <a:lnTo>
                      <a:pt x="96" y="1447"/>
                    </a:lnTo>
                    <a:lnTo>
                      <a:pt x="152" y="1523"/>
                    </a:lnTo>
                    <a:lnTo>
                      <a:pt x="191" y="1619"/>
                    </a:lnTo>
                    <a:lnTo>
                      <a:pt x="286" y="1943"/>
                    </a:lnTo>
                    <a:lnTo>
                      <a:pt x="343" y="2038"/>
                    </a:lnTo>
                    <a:lnTo>
                      <a:pt x="400" y="2038"/>
                    </a:lnTo>
                    <a:lnTo>
                      <a:pt x="419" y="1924"/>
                    </a:lnTo>
                    <a:lnTo>
                      <a:pt x="438" y="1886"/>
                    </a:lnTo>
                    <a:lnTo>
                      <a:pt x="477" y="1886"/>
                    </a:lnTo>
                    <a:lnTo>
                      <a:pt x="477" y="1581"/>
                    </a:lnTo>
                    <a:lnTo>
                      <a:pt x="457" y="1447"/>
                    </a:lnTo>
                    <a:lnTo>
                      <a:pt x="400" y="1333"/>
                    </a:lnTo>
                    <a:lnTo>
                      <a:pt x="362" y="1295"/>
                    </a:lnTo>
                    <a:lnTo>
                      <a:pt x="229" y="1276"/>
                    </a:lnTo>
                    <a:lnTo>
                      <a:pt x="172" y="1238"/>
                    </a:lnTo>
                    <a:lnTo>
                      <a:pt x="152" y="1219"/>
                    </a:lnTo>
                    <a:lnTo>
                      <a:pt x="115" y="1143"/>
                    </a:lnTo>
                    <a:lnTo>
                      <a:pt x="133" y="1066"/>
                    </a:lnTo>
                    <a:lnTo>
                      <a:pt x="172" y="990"/>
                    </a:lnTo>
                    <a:lnTo>
                      <a:pt x="191" y="914"/>
                    </a:lnTo>
                    <a:lnTo>
                      <a:pt x="133" y="476"/>
                    </a:lnTo>
                    <a:lnTo>
                      <a:pt x="381" y="495"/>
                    </a:lnTo>
                    <a:lnTo>
                      <a:pt x="553" y="438"/>
                    </a:lnTo>
                    <a:lnTo>
                      <a:pt x="762" y="419"/>
                    </a:lnTo>
                    <a:lnTo>
                      <a:pt x="838" y="514"/>
                    </a:lnTo>
                    <a:lnTo>
                      <a:pt x="953" y="533"/>
                    </a:lnTo>
                    <a:lnTo>
                      <a:pt x="1105" y="438"/>
                    </a:lnTo>
                    <a:lnTo>
                      <a:pt x="1276" y="495"/>
                    </a:lnTo>
                    <a:lnTo>
                      <a:pt x="1486" y="419"/>
                    </a:lnTo>
                    <a:lnTo>
                      <a:pt x="1867" y="114"/>
                    </a:lnTo>
                    <a:lnTo>
                      <a:pt x="2114" y="114"/>
                    </a:lnTo>
                    <a:lnTo>
                      <a:pt x="2381" y="304"/>
                    </a:lnTo>
                    <a:lnTo>
                      <a:pt x="2667" y="209"/>
                    </a:lnTo>
                    <a:lnTo>
                      <a:pt x="2915" y="38"/>
                    </a:lnTo>
                    <a:lnTo>
                      <a:pt x="3200" y="0"/>
                    </a:lnTo>
                    <a:lnTo>
                      <a:pt x="3296" y="95"/>
                    </a:lnTo>
                    <a:lnTo>
                      <a:pt x="3315" y="172"/>
                    </a:lnTo>
                    <a:lnTo>
                      <a:pt x="3372" y="267"/>
                    </a:lnTo>
                    <a:lnTo>
                      <a:pt x="3619" y="552"/>
                    </a:lnTo>
                    <a:lnTo>
                      <a:pt x="3791" y="666"/>
                    </a:lnTo>
                    <a:lnTo>
                      <a:pt x="3810" y="800"/>
                    </a:lnTo>
                    <a:lnTo>
                      <a:pt x="3714" y="895"/>
                    </a:lnTo>
                    <a:lnTo>
                      <a:pt x="3696" y="1238"/>
                    </a:lnTo>
                    <a:lnTo>
                      <a:pt x="3562" y="1352"/>
                    </a:lnTo>
                    <a:lnTo>
                      <a:pt x="3410" y="1447"/>
                    </a:lnTo>
                    <a:lnTo>
                      <a:pt x="3352" y="1733"/>
                    </a:lnTo>
                    <a:lnTo>
                      <a:pt x="3486" y="1981"/>
                    </a:lnTo>
                    <a:lnTo>
                      <a:pt x="3733" y="1924"/>
                    </a:lnTo>
                    <a:lnTo>
                      <a:pt x="3943" y="1981"/>
                    </a:lnTo>
                    <a:lnTo>
                      <a:pt x="3867" y="2153"/>
                    </a:lnTo>
                    <a:lnTo>
                      <a:pt x="3714" y="2248"/>
                    </a:lnTo>
                    <a:lnTo>
                      <a:pt x="3581" y="2552"/>
                    </a:lnTo>
                    <a:lnTo>
                      <a:pt x="3543" y="2838"/>
                    </a:lnTo>
                    <a:lnTo>
                      <a:pt x="3696" y="3314"/>
                    </a:lnTo>
                    <a:lnTo>
                      <a:pt x="3696" y="3409"/>
                    </a:lnTo>
                    <a:lnTo>
                      <a:pt x="3657" y="3486"/>
                    </a:lnTo>
                    <a:lnTo>
                      <a:pt x="3886" y="3504"/>
                    </a:lnTo>
                    <a:lnTo>
                      <a:pt x="4058" y="3600"/>
                    </a:lnTo>
                    <a:lnTo>
                      <a:pt x="4077" y="3790"/>
                    </a:lnTo>
                    <a:lnTo>
                      <a:pt x="3943" y="3905"/>
                    </a:lnTo>
                    <a:lnTo>
                      <a:pt x="3962" y="4000"/>
                    </a:lnTo>
                    <a:lnTo>
                      <a:pt x="3962" y="4095"/>
                    </a:lnTo>
                    <a:lnTo>
                      <a:pt x="3829" y="4266"/>
                    </a:lnTo>
                    <a:lnTo>
                      <a:pt x="3733" y="4438"/>
                    </a:lnTo>
                    <a:lnTo>
                      <a:pt x="3696" y="4571"/>
                    </a:lnTo>
                    <a:lnTo>
                      <a:pt x="3638" y="4686"/>
                    </a:lnTo>
                    <a:lnTo>
                      <a:pt x="3886" y="4952"/>
                    </a:lnTo>
                    <a:lnTo>
                      <a:pt x="3657" y="5143"/>
                    </a:lnTo>
                    <a:lnTo>
                      <a:pt x="3696" y="5353"/>
                    </a:lnTo>
                    <a:lnTo>
                      <a:pt x="3867" y="5829"/>
                    </a:lnTo>
                    <a:lnTo>
                      <a:pt x="3848" y="5981"/>
                    </a:lnTo>
                    <a:lnTo>
                      <a:pt x="3924" y="6171"/>
                    </a:lnTo>
                    <a:lnTo>
                      <a:pt x="4019" y="6381"/>
                    </a:lnTo>
                    <a:lnTo>
                      <a:pt x="4324" y="6667"/>
                    </a:lnTo>
                    <a:lnTo>
                      <a:pt x="4381" y="6972"/>
                    </a:lnTo>
                    <a:lnTo>
                      <a:pt x="4495" y="7067"/>
                    </a:lnTo>
                    <a:lnTo>
                      <a:pt x="4629" y="7124"/>
                    </a:lnTo>
                    <a:lnTo>
                      <a:pt x="4857" y="7334"/>
                    </a:lnTo>
                    <a:lnTo>
                      <a:pt x="4991" y="7600"/>
                    </a:lnTo>
                    <a:lnTo>
                      <a:pt x="4839" y="7657"/>
                    </a:lnTo>
                    <a:lnTo>
                      <a:pt x="4896" y="7829"/>
                    </a:lnTo>
                    <a:lnTo>
                      <a:pt x="5315" y="8438"/>
                    </a:lnTo>
                    <a:lnTo>
                      <a:pt x="5696" y="9067"/>
                    </a:lnTo>
                    <a:lnTo>
                      <a:pt x="5333" y="9143"/>
                    </a:lnTo>
                    <a:lnTo>
                      <a:pt x="4972" y="9352"/>
                    </a:lnTo>
                    <a:lnTo>
                      <a:pt x="4800" y="9447"/>
                    </a:lnTo>
                    <a:lnTo>
                      <a:pt x="4800" y="9657"/>
                    </a:lnTo>
                    <a:lnTo>
                      <a:pt x="4876" y="9886"/>
                    </a:lnTo>
                    <a:lnTo>
                      <a:pt x="4857" y="10077"/>
                    </a:lnTo>
                    <a:lnTo>
                      <a:pt x="4686" y="9962"/>
                    </a:lnTo>
                    <a:lnTo>
                      <a:pt x="4534" y="9810"/>
                    </a:lnTo>
                    <a:lnTo>
                      <a:pt x="4248" y="9581"/>
                    </a:lnTo>
                    <a:lnTo>
                      <a:pt x="3943" y="9600"/>
                    </a:lnTo>
                    <a:lnTo>
                      <a:pt x="3657" y="9752"/>
                    </a:lnTo>
                    <a:lnTo>
                      <a:pt x="3238" y="9676"/>
                    </a:lnTo>
                    <a:lnTo>
                      <a:pt x="3067" y="9562"/>
                    </a:lnTo>
                    <a:lnTo>
                      <a:pt x="2895" y="9429"/>
                    </a:lnTo>
                    <a:lnTo>
                      <a:pt x="2705" y="9333"/>
                    </a:lnTo>
                    <a:lnTo>
                      <a:pt x="2514" y="9295"/>
                    </a:lnTo>
                    <a:lnTo>
                      <a:pt x="2153" y="9124"/>
                    </a:lnTo>
                    <a:lnTo>
                      <a:pt x="2096" y="9048"/>
                    </a:lnTo>
                    <a:lnTo>
                      <a:pt x="2038" y="8971"/>
                    </a:lnTo>
                    <a:lnTo>
                      <a:pt x="1924" y="9010"/>
                    </a:lnTo>
                    <a:lnTo>
                      <a:pt x="1867" y="9048"/>
                    </a:lnTo>
                    <a:lnTo>
                      <a:pt x="1810" y="8990"/>
                    </a:lnTo>
                    <a:lnTo>
                      <a:pt x="1752" y="8914"/>
                    </a:lnTo>
                    <a:lnTo>
                      <a:pt x="1676" y="8914"/>
                    </a:lnTo>
                    <a:lnTo>
                      <a:pt x="1638" y="8743"/>
                    </a:lnTo>
                    <a:lnTo>
                      <a:pt x="1619" y="8724"/>
                    </a:lnTo>
                    <a:lnTo>
                      <a:pt x="1581" y="8686"/>
                    </a:lnTo>
                    <a:lnTo>
                      <a:pt x="1524" y="8648"/>
                    </a:lnTo>
                    <a:lnTo>
                      <a:pt x="1505" y="8590"/>
                    </a:lnTo>
                    <a:lnTo>
                      <a:pt x="1505" y="8533"/>
                    </a:lnTo>
                    <a:lnTo>
                      <a:pt x="1562" y="8533"/>
                    </a:lnTo>
                    <a:lnTo>
                      <a:pt x="1619" y="8533"/>
                    </a:lnTo>
                    <a:lnTo>
                      <a:pt x="1638" y="8533"/>
                    </a:lnTo>
                    <a:lnTo>
                      <a:pt x="1562" y="8000"/>
                    </a:lnTo>
                    <a:lnTo>
                      <a:pt x="1562" y="7962"/>
                    </a:lnTo>
                    <a:lnTo>
                      <a:pt x="1353" y="7429"/>
                    </a:lnTo>
                    <a:lnTo>
                      <a:pt x="858" y="6171"/>
                    </a:lnTo>
                    <a:lnTo>
                      <a:pt x="495" y="5219"/>
                    </a:lnTo>
                    <a:lnTo>
                      <a:pt x="362" y="4457"/>
                    </a:lnTo>
                    <a:lnTo>
                      <a:pt x="343" y="4381"/>
                    </a:lnTo>
                    <a:lnTo>
                      <a:pt x="343" y="3657"/>
                    </a:lnTo>
                    <a:lnTo>
                      <a:pt x="343" y="361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0447" name="Freeform 6">
                <a:extLst>
                  <a:ext uri="{FF2B5EF4-FFF2-40B4-BE49-F238E27FC236}">
                    <a16:creationId xmlns:a16="http://schemas.microsoft.com/office/drawing/2014/main" id="{510959FA-3941-5E4E-820E-5D4A105A7D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81588" y="12947650"/>
                <a:ext cx="6240462" cy="2373313"/>
              </a:xfrm>
              <a:custGeom>
                <a:avLst/>
                <a:gdLst>
                  <a:gd name="T0" fmla="*/ 2147483646 w 17335"/>
                  <a:gd name="T1" fmla="*/ 2147483646 h 6592"/>
                  <a:gd name="T2" fmla="*/ 2147483646 w 17335"/>
                  <a:gd name="T3" fmla="*/ 2147483646 h 6592"/>
                  <a:gd name="T4" fmla="*/ 2147483646 w 17335"/>
                  <a:gd name="T5" fmla="*/ 2147483646 h 6592"/>
                  <a:gd name="T6" fmla="*/ 2147483646 w 17335"/>
                  <a:gd name="T7" fmla="*/ 2147483646 h 6592"/>
                  <a:gd name="T8" fmla="*/ 2147483646 w 17335"/>
                  <a:gd name="T9" fmla="*/ 2147483646 h 6592"/>
                  <a:gd name="T10" fmla="*/ 2147483646 w 17335"/>
                  <a:gd name="T11" fmla="*/ 2147483646 h 6592"/>
                  <a:gd name="T12" fmla="*/ 2147483646 w 17335"/>
                  <a:gd name="T13" fmla="*/ 2147483646 h 6592"/>
                  <a:gd name="T14" fmla="*/ 2147483646 w 17335"/>
                  <a:gd name="T15" fmla="*/ 2147483646 h 6592"/>
                  <a:gd name="T16" fmla="*/ 2147483646 w 17335"/>
                  <a:gd name="T17" fmla="*/ 2147483646 h 6592"/>
                  <a:gd name="T18" fmla="*/ 2147483646 w 17335"/>
                  <a:gd name="T19" fmla="*/ 2147483646 h 6592"/>
                  <a:gd name="T20" fmla="*/ 2147483646 w 17335"/>
                  <a:gd name="T21" fmla="*/ 2147483646 h 6592"/>
                  <a:gd name="T22" fmla="*/ 2147483646 w 17335"/>
                  <a:gd name="T23" fmla="*/ 2147483646 h 6592"/>
                  <a:gd name="T24" fmla="*/ 2147483646 w 17335"/>
                  <a:gd name="T25" fmla="*/ 2147483646 h 6592"/>
                  <a:gd name="T26" fmla="*/ 2147483646 w 17335"/>
                  <a:gd name="T27" fmla="*/ 2147483646 h 6592"/>
                  <a:gd name="T28" fmla="*/ 2147483646 w 17335"/>
                  <a:gd name="T29" fmla="*/ 2147483646 h 6592"/>
                  <a:gd name="T30" fmla="*/ 2147483646 w 17335"/>
                  <a:gd name="T31" fmla="*/ 2147483646 h 6592"/>
                  <a:gd name="T32" fmla="*/ 2147483646 w 17335"/>
                  <a:gd name="T33" fmla="*/ 2147483646 h 6592"/>
                  <a:gd name="T34" fmla="*/ 2147483646 w 17335"/>
                  <a:gd name="T35" fmla="*/ 2147483646 h 6592"/>
                  <a:gd name="T36" fmla="*/ 2147483646 w 17335"/>
                  <a:gd name="T37" fmla="*/ 2147483646 h 6592"/>
                  <a:gd name="T38" fmla="*/ 2147483646 w 17335"/>
                  <a:gd name="T39" fmla="*/ 2147483646 h 6592"/>
                  <a:gd name="T40" fmla="*/ 2147483646 w 17335"/>
                  <a:gd name="T41" fmla="*/ 2147483646 h 6592"/>
                  <a:gd name="T42" fmla="*/ 2147483646 w 17335"/>
                  <a:gd name="T43" fmla="*/ 2147483646 h 6592"/>
                  <a:gd name="T44" fmla="*/ 2147483646 w 17335"/>
                  <a:gd name="T45" fmla="*/ 2147483646 h 6592"/>
                  <a:gd name="T46" fmla="*/ 2147483646 w 17335"/>
                  <a:gd name="T47" fmla="*/ 2147483646 h 6592"/>
                  <a:gd name="T48" fmla="*/ 2147483646 w 17335"/>
                  <a:gd name="T49" fmla="*/ 2147483646 h 6592"/>
                  <a:gd name="T50" fmla="*/ 2147483646 w 17335"/>
                  <a:gd name="T51" fmla="*/ 2147483646 h 6592"/>
                  <a:gd name="T52" fmla="*/ 2147483646 w 17335"/>
                  <a:gd name="T53" fmla="*/ 2147483646 h 6592"/>
                  <a:gd name="T54" fmla="*/ 2147483646 w 17335"/>
                  <a:gd name="T55" fmla="*/ 2147483646 h 6592"/>
                  <a:gd name="T56" fmla="*/ 2147483646 w 17335"/>
                  <a:gd name="T57" fmla="*/ 2147483646 h 6592"/>
                  <a:gd name="T58" fmla="*/ 2147483646 w 17335"/>
                  <a:gd name="T59" fmla="*/ 2147483646 h 6592"/>
                  <a:gd name="T60" fmla="*/ 2147483646 w 17335"/>
                  <a:gd name="T61" fmla="*/ 2147483646 h 6592"/>
                  <a:gd name="T62" fmla="*/ 2147483646 w 17335"/>
                  <a:gd name="T63" fmla="*/ 2147483646 h 6592"/>
                  <a:gd name="T64" fmla="*/ 2147483646 w 17335"/>
                  <a:gd name="T65" fmla="*/ 2147483646 h 6592"/>
                  <a:gd name="T66" fmla="*/ 2147483646 w 17335"/>
                  <a:gd name="T67" fmla="*/ 2147483646 h 6592"/>
                  <a:gd name="T68" fmla="*/ 2147483646 w 17335"/>
                  <a:gd name="T69" fmla="*/ 2147483646 h 6592"/>
                  <a:gd name="T70" fmla="*/ 2147483646 w 17335"/>
                  <a:gd name="T71" fmla="*/ 2147483646 h 6592"/>
                  <a:gd name="T72" fmla="*/ 2147483646 w 17335"/>
                  <a:gd name="T73" fmla="*/ 2147483646 h 6592"/>
                  <a:gd name="T74" fmla="*/ 2147483646 w 17335"/>
                  <a:gd name="T75" fmla="*/ 2147483646 h 6592"/>
                  <a:gd name="T76" fmla="*/ 2147483646 w 17335"/>
                  <a:gd name="T77" fmla="*/ 2147483646 h 6592"/>
                  <a:gd name="T78" fmla="*/ 2147483646 w 17335"/>
                  <a:gd name="T79" fmla="*/ 2147483646 h 6592"/>
                  <a:gd name="T80" fmla="*/ 2147483646 w 17335"/>
                  <a:gd name="T81" fmla="*/ 2147483646 h 6592"/>
                  <a:gd name="T82" fmla="*/ 2147483646 w 17335"/>
                  <a:gd name="T83" fmla="*/ 2147483646 h 6592"/>
                  <a:gd name="T84" fmla="*/ 2147483646 w 17335"/>
                  <a:gd name="T85" fmla="*/ 2147483646 h 6592"/>
                  <a:gd name="T86" fmla="*/ 2147483646 w 17335"/>
                  <a:gd name="T87" fmla="*/ 2147483646 h 6592"/>
                  <a:gd name="T88" fmla="*/ 2147483646 w 17335"/>
                  <a:gd name="T89" fmla="*/ 2147483646 h 6592"/>
                  <a:gd name="T90" fmla="*/ 2147483646 w 17335"/>
                  <a:gd name="T91" fmla="*/ 2147483646 h 6592"/>
                  <a:gd name="T92" fmla="*/ 2147483646 w 17335"/>
                  <a:gd name="T93" fmla="*/ 2147483646 h 6592"/>
                  <a:gd name="T94" fmla="*/ 2147483646 w 17335"/>
                  <a:gd name="T95" fmla="*/ 2147483646 h 6592"/>
                  <a:gd name="T96" fmla="*/ 2147483646 w 17335"/>
                  <a:gd name="T97" fmla="*/ 2147483646 h 6592"/>
                  <a:gd name="T98" fmla="*/ 2147483646 w 17335"/>
                  <a:gd name="T99" fmla="*/ 2147483646 h 6592"/>
                  <a:gd name="T100" fmla="*/ 2147483646 w 17335"/>
                  <a:gd name="T101" fmla="*/ 2147483646 h 6592"/>
                  <a:gd name="T102" fmla="*/ 2147483646 w 17335"/>
                  <a:gd name="T103" fmla="*/ 2147483646 h 659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7335" h="6592">
                    <a:moveTo>
                      <a:pt x="4038" y="6190"/>
                    </a:moveTo>
                    <a:lnTo>
                      <a:pt x="3982" y="6190"/>
                    </a:lnTo>
                    <a:lnTo>
                      <a:pt x="3924" y="6171"/>
                    </a:lnTo>
                    <a:lnTo>
                      <a:pt x="3906" y="6114"/>
                    </a:lnTo>
                    <a:lnTo>
                      <a:pt x="3848" y="6076"/>
                    </a:lnTo>
                    <a:lnTo>
                      <a:pt x="3772" y="6038"/>
                    </a:lnTo>
                    <a:lnTo>
                      <a:pt x="3734" y="6057"/>
                    </a:lnTo>
                    <a:lnTo>
                      <a:pt x="3696" y="6095"/>
                    </a:lnTo>
                    <a:lnTo>
                      <a:pt x="3657" y="6114"/>
                    </a:lnTo>
                    <a:lnTo>
                      <a:pt x="3601" y="6114"/>
                    </a:lnTo>
                    <a:lnTo>
                      <a:pt x="3581" y="6114"/>
                    </a:lnTo>
                    <a:lnTo>
                      <a:pt x="3562" y="6095"/>
                    </a:lnTo>
                    <a:lnTo>
                      <a:pt x="3505" y="6000"/>
                    </a:lnTo>
                    <a:lnTo>
                      <a:pt x="3467" y="5981"/>
                    </a:lnTo>
                    <a:lnTo>
                      <a:pt x="3391" y="5943"/>
                    </a:lnTo>
                    <a:lnTo>
                      <a:pt x="2972" y="5790"/>
                    </a:lnTo>
                    <a:lnTo>
                      <a:pt x="2782" y="5771"/>
                    </a:lnTo>
                    <a:lnTo>
                      <a:pt x="2667" y="5733"/>
                    </a:lnTo>
                    <a:lnTo>
                      <a:pt x="2438" y="5562"/>
                    </a:lnTo>
                    <a:lnTo>
                      <a:pt x="2401" y="5543"/>
                    </a:lnTo>
                    <a:lnTo>
                      <a:pt x="2305" y="5486"/>
                    </a:lnTo>
                    <a:lnTo>
                      <a:pt x="2229" y="5562"/>
                    </a:lnTo>
                    <a:lnTo>
                      <a:pt x="2038" y="5409"/>
                    </a:lnTo>
                    <a:lnTo>
                      <a:pt x="1219" y="4552"/>
                    </a:lnTo>
                    <a:lnTo>
                      <a:pt x="1163" y="4495"/>
                    </a:lnTo>
                    <a:lnTo>
                      <a:pt x="1143" y="4476"/>
                    </a:lnTo>
                    <a:lnTo>
                      <a:pt x="1124" y="4457"/>
                    </a:lnTo>
                    <a:lnTo>
                      <a:pt x="1105" y="4419"/>
                    </a:lnTo>
                    <a:lnTo>
                      <a:pt x="1124" y="4324"/>
                    </a:lnTo>
                    <a:lnTo>
                      <a:pt x="1086" y="4285"/>
                    </a:lnTo>
                    <a:lnTo>
                      <a:pt x="1067" y="4248"/>
                    </a:lnTo>
                    <a:lnTo>
                      <a:pt x="972" y="4114"/>
                    </a:lnTo>
                    <a:lnTo>
                      <a:pt x="515" y="3143"/>
                    </a:lnTo>
                    <a:lnTo>
                      <a:pt x="477" y="3047"/>
                    </a:lnTo>
                    <a:lnTo>
                      <a:pt x="496" y="2971"/>
                    </a:lnTo>
                    <a:lnTo>
                      <a:pt x="496" y="2876"/>
                    </a:lnTo>
                    <a:lnTo>
                      <a:pt x="477" y="2838"/>
                    </a:lnTo>
                    <a:lnTo>
                      <a:pt x="381" y="2667"/>
                    </a:lnTo>
                    <a:lnTo>
                      <a:pt x="305" y="2190"/>
                    </a:lnTo>
                    <a:lnTo>
                      <a:pt x="115" y="1867"/>
                    </a:lnTo>
                    <a:lnTo>
                      <a:pt x="0" y="1390"/>
                    </a:lnTo>
                    <a:lnTo>
                      <a:pt x="76" y="1390"/>
                    </a:lnTo>
                    <a:lnTo>
                      <a:pt x="134" y="1466"/>
                    </a:lnTo>
                    <a:lnTo>
                      <a:pt x="191" y="1524"/>
                    </a:lnTo>
                    <a:lnTo>
                      <a:pt x="248" y="1486"/>
                    </a:lnTo>
                    <a:lnTo>
                      <a:pt x="362" y="1447"/>
                    </a:lnTo>
                    <a:lnTo>
                      <a:pt x="420" y="1524"/>
                    </a:lnTo>
                    <a:lnTo>
                      <a:pt x="477" y="1600"/>
                    </a:lnTo>
                    <a:lnTo>
                      <a:pt x="838" y="1771"/>
                    </a:lnTo>
                    <a:lnTo>
                      <a:pt x="1029" y="1809"/>
                    </a:lnTo>
                    <a:lnTo>
                      <a:pt x="1219" y="1905"/>
                    </a:lnTo>
                    <a:lnTo>
                      <a:pt x="1391" y="2038"/>
                    </a:lnTo>
                    <a:lnTo>
                      <a:pt x="1562" y="2152"/>
                    </a:lnTo>
                    <a:lnTo>
                      <a:pt x="1981" y="2228"/>
                    </a:lnTo>
                    <a:lnTo>
                      <a:pt x="2267" y="2076"/>
                    </a:lnTo>
                    <a:lnTo>
                      <a:pt x="2572" y="2057"/>
                    </a:lnTo>
                    <a:lnTo>
                      <a:pt x="2858" y="2286"/>
                    </a:lnTo>
                    <a:lnTo>
                      <a:pt x="3010" y="2438"/>
                    </a:lnTo>
                    <a:lnTo>
                      <a:pt x="3181" y="2553"/>
                    </a:lnTo>
                    <a:lnTo>
                      <a:pt x="3200" y="2362"/>
                    </a:lnTo>
                    <a:lnTo>
                      <a:pt x="3124" y="2133"/>
                    </a:lnTo>
                    <a:lnTo>
                      <a:pt x="3124" y="1923"/>
                    </a:lnTo>
                    <a:lnTo>
                      <a:pt x="3296" y="1828"/>
                    </a:lnTo>
                    <a:lnTo>
                      <a:pt x="3657" y="1619"/>
                    </a:lnTo>
                    <a:lnTo>
                      <a:pt x="4020" y="1543"/>
                    </a:lnTo>
                    <a:lnTo>
                      <a:pt x="4134" y="1657"/>
                    </a:lnTo>
                    <a:lnTo>
                      <a:pt x="4267" y="1771"/>
                    </a:lnTo>
                    <a:lnTo>
                      <a:pt x="4439" y="1847"/>
                    </a:lnTo>
                    <a:lnTo>
                      <a:pt x="4591" y="1847"/>
                    </a:lnTo>
                    <a:lnTo>
                      <a:pt x="4896" y="2000"/>
                    </a:lnTo>
                    <a:lnTo>
                      <a:pt x="5067" y="2000"/>
                    </a:lnTo>
                    <a:lnTo>
                      <a:pt x="5144" y="2133"/>
                    </a:lnTo>
                    <a:lnTo>
                      <a:pt x="5334" y="2095"/>
                    </a:lnTo>
                    <a:lnTo>
                      <a:pt x="5543" y="2057"/>
                    </a:lnTo>
                    <a:lnTo>
                      <a:pt x="5601" y="1886"/>
                    </a:lnTo>
                    <a:lnTo>
                      <a:pt x="5772" y="1886"/>
                    </a:lnTo>
                    <a:lnTo>
                      <a:pt x="6210" y="1828"/>
                    </a:lnTo>
                    <a:lnTo>
                      <a:pt x="6363" y="2095"/>
                    </a:lnTo>
                    <a:lnTo>
                      <a:pt x="6305" y="2267"/>
                    </a:lnTo>
                    <a:lnTo>
                      <a:pt x="6477" y="2304"/>
                    </a:lnTo>
                    <a:lnTo>
                      <a:pt x="6725" y="2267"/>
                    </a:lnTo>
                    <a:lnTo>
                      <a:pt x="6839" y="2400"/>
                    </a:lnTo>
                    <a:lnTo>
                      <a:pt x="6820" y="2495"/>
                    </a:lnTo>
                    <a:lnTo>
                      <a:pt x="6953" y="2590"/>
                    </a:lnTo>
                    <a:lnTo>
                      <a:pt x="6896" y="2648"/>
                    </a:lnTo>
                    <a:lnTo>
                      <a:pt x="6896" y="2743"/>
                    </a:lnTo>
                    <a:lnTo>
                      <a:pt x="7467" y="2857"/>
                    </a:lnTo>
                    <a:lnTo>
                      <a:pt x="8210" y="3124"/>
                    </a:lnTo>
                    <a:lnTo>
                      <a:pt x="8401" y="3162"/>
                    </a:lnTo>
                    <a:lnTo>
                      <a:pt x="8591" y="3105"/>
                    </a:lnTo>
                    <a:lnTo>
                      <a:pt x="8782" y="3086"/>
                    </a:lnTo>
                    <a:lnTo>
                      <a:pt x="8934" y="3200"/>
                    </a:lnTo>
                    <a:lnTo>
                      <a:pt x="9048" y="3352"/>
                    </a:lnTo>
                    <a:lnTo>
                      <a:pt x="9410" y="3410"/>
                    </a:lnTo>
                    <a:lnTo>
                      <a:pt x="9620" y="3486"/>
                    </a:lnTo>
                    <a:lnTo>
                      <a:pt x="9677" y="3314"/>
                    </a:lnTo>
                    <a:lnTo>
                      <a:pt x="9582" y="3047"/>
                    </a:lnTo>
                    <a:lnTo>
                      <a:pt x="9391" y="2857"/>
                    </a:lnTo>
                    <a:lnTo>
                      <a:pt x="9639" y="2685"/>
                    </a:lnTo>
                    <a:lnTo>
                      <a:pt x="9905" y="2553"/>
                    </a:lnTo>
                    <a:lnTo>
                      <a:pt x="10172" y="2457"/>
                    </a:lnTo>
                    <a:lnTo>
                      <a:pt x="10401" y="2286"/>
                    </a:lnTo>
                    <a:lnTo>
                      <a:pt x="10306" y="2076"/>
                    </a:lnTo>
                    <a:lnTo>
                      <a:pt x="10344" y="1847"/>
                    </a:lnTo>
                    <a:lnTo>
                      <a:pt x="10477" y="1847"/>
                    </a:lnTo>
                    <a:lnTo>
                      <a:pt x="10611" y="1828"/>
                    </a:lnTo>
                    <a:lnTo>
                      <a:pt x="10687" y="1714"/>
                    </a:lnTo>
                    <a:lnTo>
                      <a:pt x="10687" y="1581"/>
                    </a:lnTo>
                    <a:lnTo>
                      <a:pt x="10820" y="1676"/>
                    </a:lnTo>
                    <a:lnTo>
                      <a:pt x="10915" y="1562"/>
                    </a:lnTo>
                    <a:lnTo>
                      <a:pt x="11163" y="1562"/>
                    </a:lnTo>
                    <a:lnTo>
                      <a:pt x="11410" y="1581"/>
                    </a:lnTo>
                    <a:lnTo>
                      <a:pt x="11582" y="1657"/>
                    </a:lnTo>
                    <a:lnTo>
                      <a:pt x="11658" y="1828"/>
                    </a:lnTo>
                    <a:lnTo>
                      <a:pt x="11753" y="1847"/>
                    </a:lnTo>
                    <a:lnTo>
                      <a:pt x="11867" y="1847"/>
                    </a:lnTo>
                    <a:lnTo>
                      <a:pt x="11963" y="1771"/>
                    </a:lnTo>
                    <a:lnTo>
                      <a:pt x="12077" y="1771"/>
                    </a:lnTo>
                    <a:lnTo>
                      <a:pt x="12267" y="2019"/>
                    </a:lnTo>
                    <a:lnTo>
                      <a:pt x="12420" y="2267"/>
                    </a:lnTo>
                    <a:lnTo>
                      <a:pt x="12668" y="2381"/>
                    </a:lnTo>
                    <a:lnTo>
                      <a:pt x="12953" y="2228"/>
                    </a:lnTo>
                    <a:lnTo>
                      <a:pt x="13049" y="2133"/>
                    </a:lnTo>
                    <a:lnTo>
                      <a:pt x="13201" y="2057"/>
                    </a:lnTo>
                    <a:lnTo>
                      <a:pt x="13486" y="1981"/>
                    </a:lnTo>
                    <a:lnTo>
                      <a:pt x="14096" y="1752"/>
                    </a:lnTo>
                    <a:lnTo>
                      <a:pt x="14192" y="1676"/>
                    </a:lnTo>
                    <a:lnTo>
                      <a:pt x="14229" y="1695"/>
                    </a:lnTo>
                    <a:lnTo>
                      <a:pt x="14306" y="1714"/>
                    </a:lnTo>
                    <a:lnTo>
                      <a:pt x="14573" y="1619"/>
                    </a:lnTo>
                    <a:lnTo>
                      <a:pt x="14858" y="1676"/>
                    </a:lnTo>
                    <a:lnTo>
                      <a:pt x="14991" y="1466"/>
                    </a:lnTo>
                    <a:lnTo>
                      <a:pt x="14991" y="1371"/>
                    </a:lnTo>
                    <a:lnTo>
                      <a:pt x="14972" y="1295"/>
                    </a:lnTo>
                    <a:lnTo>
                      <a:pt x="15030" y="1238"/>
                    </a:lnTo>
                    <a:lnTo>
                      <a:pt x="15068" y="1162"/>
                    </a:lnTo>
                    <a:lnTo>
                      <a:pt x="15010" y="1029"/>
                    </a:lnTo>
                    <a:lnTo>
                      <a:pt x="15010" y="857"/>
                    </a:lnTo>
                    <a:lnTo>
                      <a:pt x="15220" y="704"/>
                    </a:lnTo>
                    <a:lnTo>
                      <a:pt x="15449" y="590"/>
                    </a:lnTo>
                    <a:lnTo>
                      <a:pt x="15639" y="419"/>
                    </a:lnTo>
                    <a:lnTo>
                      <a:pt x="15848" y="247"/>
                    </a:lnTo>
                    <a:lnTo>
                      <a:pt x="16115" y="209"/>
                    </a:lnTo>
                    <a:lnTo>
                      <a:pt x="16287" y="0"/>
                    </a:lnTo>
                    <a:lnTo>
                      <a:pt x="16591" y="362"/>
                    </a:lnTo>
                    <a:lnTo>
                      <a:pt x="16706" y="381"/>
                    </a:lnTo>
                    <a:lnTo>
                      <a:pt x="16839" y="381"/>
                    </a:lnTo>
                    <a:lnTo>
                      <a:pt x="17011" y="572"/>
                    </a:lnTo>
                    <a:lnTo>
                      <a:pt x="17239" y="648"/>
                    </a:lnTo>
                    <a:lnTo>
                      <a:pt x="17334" y="686"/>
                    </a:lnTo>
                    <a:lnTo>
                      <a:pt x="17030" y="1181"/>
                    </a:lnTo>
                    <a:lnTo>
                      <a:pt x="16706" y="1486"/>
                    </a:lnTo>
                    <a:lnTo>
                      <a:pt x="16134" y="1905"/>
                    </a:lnTo>
                    <a:lnTo>
                      <a:pt x="15944" y="1962"/>
                    </a:lnTo>
                    <a:lnTo>
                      <a:pt x="15696" y="2095"/>
                    </a:lnTo>
                    <a:lnTo>
                      <a:pt x="13830" y="3562"/>
                    </a:lnTo>
                    <a:lnTo>
                      <a:pt x="13449" y="3752"/>
                    </a:lnTo>
                    <a:lnTo>
                      <a:pt x="12248" y="4190"/>
                    </a:lnTo>
                    <a:lnTo>
                      <a:pt x="12230" y="4038"/>
                    </a:lnTo>
                    <a:lnTo>
                      <a:pt x="12153" y="3981"/>
                    </a:lnTo>
                    <a:lnTo>
                      <a:pt x="12134" y="3981"/>
                    </a:lnTo>
                    <a:lnTo>
                      <a:pt x="12077" y="4000"/>
                    </a:lnTo>
                    <a:lnTo>
                      <a:pt x="12039" y="4076"/>
                    </a:lnTo>
                    <a:lnTo>
                      <a:pt x="12020" y="4248"/>
                    </a:lnTo>
                    <a:lnTo>
                      <a:pt x="11963" y="4305"/>
                    </a:lnTo>
                    <a:lnTo>
                      <a:pt x="11886" y="4343"/>
                    </a:lnTo>
                    <a:lnTo>
                      <a:pt x="11772" y="4381"/>
                    </a:lnTo>
                    <a:lnTo>
                      <a:pt x="11544" y="4514"/>
                    </a:lnTo>
                    <a:lnTo>
                      <a:pt x="11334" y="4610"/>
                    </a:lnTo>
                    <a:lnTo>
                      <a:pt x="10286" y="4838"/>
                    </a:lnTo>
                    <a:lnTo>
                      <a:pt x="9772" y="5010"/>
                    </a:lnTo>
                    <a:lnTo>
                      <a:pt x="9220" y="5124"/>
                    </a:lnTo>
                    <a:lnTo>
                      <a:pt x="8972" y="5219"/>
                    </a:lnTo>
                    <a:lnTo>
                      <a:pt x="8820" y="5428"/>
                    </a:lnTo>
                    <a:lnTo>
                      <a:pt x="8553" y="5372"/>
                    </a:lnTo>
                    <a:lnTo>
                      <a:pt x="8381" y="5428"/>
                    </a:lnTo>
                    <a:lnTo>
                      <a:pt x="8286" y="5467"/>
                    </a:lnTo>
                    <a:lnTo>
                      <a:pt x="7905" y="5753"/>
                    </a:lnTo>
                    <a:lnTo>
                      <a:pt x="7524" y="6038"/>
                    </a:lnTo>
                    <a:lnTo>
                      <a:pt x="7487" y="6076"/>
                    </a:lnTo>
                    <a:lnTo>
                      <a:pt x="7334" y="6248"/>
                    </a:lnTo>
                    <a:lnTo>
                      <a:pt x="6934" y="6229"/>
                    </a:lnTo>
                    <a:lnTo>
                      <a:pt x="6762" y="6248"/>
                    </a:lnTo>
                    <a:lnTo>
                      <a:pt x="6629" y="6305"/>
                    </a:lnTo>
                    <a:lnTo>
                      <a:pt x="6496" y="6381"/>
                    </a:lnTo>
                    <a:lnTo>
                      <a:pt x="6248" y="6571"/>
                    </a:lnTo>
                    <a:lnTo>
                      <a:pt x="6172" y="6591"/>
                    </a:lnTo>
                    <a:lnTo>
                      <a:pt x="6096" y="6591"/>
                    </a:lnTo>
                    <a:lnTo>
                      <a:pt x="5943" y="6533"/>
                    </a:lnTo>
                    <a:lnTo>
                      <a:pt x="5753" y="6438"/>
                    </a:lnTo>
                    <a:lnTo>
                      <a:pt x="5658" y="6419"/>
                    </a:lnTo>
                    <a:lnTo>
                      <a:pt x="5582" y="6381"/>
                    </a:lnTo>
                    <a:lnTo>
                      <a:pt x="5010" y="6457"/>
                    </a:lnTo>
                    <a:lnTo>
                      <a:pt x="4839" y="6419"/>
                    </a:lnTo>
                    <a:lnTo>
                      <a:pt x="4763" y="6343"/>
                    </a:lnTo>
                    <a:lnTo>
                      <a:pt x="4705" y="6229"/>
                    </a:lnTo>
                    <a:lnTo>
                      <a:pt x="4667" y="6171"/>
                    </a:lnTo>
                    <a:lnTo>
                      <a:pt x="4629" y="6114"/>
                    </a:lnTo>
                    <a:lnTo>
                      <a:pt x="4458" y="6229"/>
                    </a:lnTo>
                    <a:lnTo>
                      <a:pt x="4305" y="6229"/>
                    </a:lnTo>
                    <a:lnTo>
                      <a:pt x="4038" y="6190"/>
                    </a:lnTo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0448" name="Freeform 7">
                <a:extLst>
                  <a:ext uri="{FF2B5EF4-FFF2-40B4-BE49-F238E27FC236}">
                    <a16:creationId xmlns:a16="http://schemas.microsoft.com/office/drawing/2014/main" id="{BB88D2ED-5F2B-1647-AB89-40AE5165F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84838" y="9977438"/>
                <a:ext cx="2881312" cy="4224337"/>
              </a:xfrm>
              <a:custGeom>
                <a:avLst/>
                <a:gdLst>
                  <a:gd name="T0" fmla="*/ 2147483646 w 8002"/>
                  <a:gd name="T1" fmla="*/ 2147483646 h 11735"/>
                  <a:gd name="T2" fmla="*/ 2147483646 w 8002"/>
                  <a:gd name="T3" fmla="*/ 2147483646 h 11735"/>
                  <a:gd name="T4" fmla="*/ 2147483646 w 8002"/>
                  <a:gd name="T5" fmla="*/ 2147483646 h 11735"/>
                  <a:gd name="T6" fmla="*/ 2147483646 w 8002"/>
                  <a:gd name="T7" fmla="*/ 2147483646 h 11735"/>
                  <a:gd name="T8" fmla="*/ 2147483646 w 8002"/>
                  <a:gd name="T9" fmla="*/ 2147483646 h 11735"/>
                  <a:gd name="T10" fmla="*/ 2147483646 w 8002"/>
                  <a:gd name="T11" fmla="*/ 2147483646 h 11735"/>
                  <a:gd name="T12" fmla="*/ 2147483646 w 8002"/>
                  <a:gd name="T13" fmla="*/ 2147483646 h 11735"/>
                  <a:gd name="T14" fmla="*/ 2147483646 w 8002"/>
                  <a:gd name="T15" fmla="*/ 2147483646 h 11735"/>
                  <a:gd name="T16" fmla="*/ 2147483646 w 8002"/>
                  <a:gd name="T17" fmla="*/ 2147483646 h 11735"/>
                  <a:gd name="T18" fmla="*/ 2147483646 w 8002"/>
                  <a:gd name="T19" fmla="*/ 2147483646 h 11735"/>
                  <a:gd name="T20" fmla="*/ 2147483646 w 8002"/>
                  <a:gd name="T21" fmla="*/ 2147483646 h 11735"/>
                  <a:gd name="T22" fmla="*/ 2147483646 w 8002"/>
                  <a:gd name="T23" fmla="*/ 2147483646 h 11735"/>
                  <a:gd name="T24" fmla="*/ 2147483646 w 8002"/>
                  <a:gd name="T25" fmla="*/ 2147483646 h 11735"/>
                  <a:gd name="T26" fmla="*/ 2147483646 w 8002"/>
                  <a:gd name="T27" fmla="*/ 2147483646 h 11735"/>
                  <a:gd name="T28" fmla="*/ 2147483646 w 8002"/>
                  <a:gd name="T29" fmla="*/ 2147483646 h 11735"/>
                  <a:gd name="T30" fmla="*/ 2147483646 w 8002"/>
                  <a:gd name="T31" fmla="*/ 2147483646 h 11735"/>
                  <a:gd name="T32" fmla="*/ 2147483646 w 8002"/>
                  <a:gd name="T33" fmla="*/ 2147483646 h 11735"/>
                  <a:gd name="T34" fmla="*/ 2147483646 w 8002"/>
                  <a:gd name="T35" fmla="*/ 2147483646 h 11735"/>
                  <a:gd name="T36" fmla="*/ 2147483646 w 8002"/>
                  <a:gd name="T37" fmla="*/ 2147483646 h 11735"/>
                  <a:gd name="T38" fmla="*/ 2147483646 w 8002"/>
                  <a:gd name="T39" fmla="*/ 2147483646 h 11735"/>
                  <a:gd name="T40" fmla="*/ 2147483646 w 8002"/>
                  <a:gd name="T41" fmla="*/ 2147483646 h 11735"/>
                  <a:gd name="T42" fmla="*/ 2147483646 w 8002"/>
                  <a:gd name="T43" fmla="*/ 2147483646 h 11735"/>
                  <a:gd name="T44" fmla="*/ 2147483646 w 8002"/>
                  <a:gd name="T45" fmla="*/ 2147483646 h 11735"/>
                  <a:gd name="T46" fmla="*/ 2147483646 w 8002"/>
                  <a:gd name="T47" fmla="*/ 2147483646 h 11735"/>
                  <a:gd name="T48" fmla="*/ 2147483646 w 8002"/>
                  <a:gd name="T49" fmla="*/ 2147483646 h 11735"/>
                  <a:gd name="T50" fmla="*/ 2147483646 w 8002"/>
                  <a:gd name="T51" fmla="*/ 2147483646 h 11735"/>
                  <a:gd name="T52" fmla="*/ 2147483646 w 8002"/>
                  <a:gd name="T53" fmla="*/ 2147483646 h 11735"/>
                  <a:gd name="T54" fmla="*/ 2147483646 w 8002"/>
                  <a:gd name="T55" fmla="*/ 2147483646 h 11735"/>
                  <a:gd name="T56" fmla="*/ 0 w 8002"/>
                  <a:gd name="T57" fmla="*/ 2147483646 h 11735"/>
                  <a:gd name="T58" fmla="*/ 2147483646 w 8002"/>
                  <a:gd name="T59" fmla="*/ 2147483646 h 11735"/>
                  <a:gd name="T60" fmla="*/ 2147483646 w 8002"/>
                  <a:gd name="T61" fmla="*/ 2147483646 h 11735"/>
                  <a:gd name="T62" fmla="*/ 2147483646 w 8002"/>
                  <a:gd name="T63" fmla="*/ 2147483646 h 11735"/>
                  <a:gd name="T64" fmla="*/ 2147483646 w 8002"/>
                  <a:gd name="T65" fmla="*/ 2147483646 h 11735"/>
                  <a:gd name="T66" fmla="*/ 2147483646 w 8002"/>
                  <a:gd name="T67" fmla="*/ 2147483646 h 11735"/>
                  <a:gd name="T68" fmla="*/ 2147483646 w 8002"/>
                  <a:gd name="T69" fmla="*/ 2147483646 h 11735"/>
                  <a:gd name="T70" fmla="*/ 2147483646 w 8002"/>
                  <a:gd name="T71" fmla="*/ 2147483646 h 11735"/>
                  <a:gd name="T72" fmla="*/ 2147483646 w 8002"/>
                  <a:gd name="T73" fmla="*/ 2147483646 h 11735"/>
                  <a:gd name="T74" fmla="*/ 2147483646 w 8002"/>
                  <a:gd name="T75" fmla="*/ 2147483646 h 11735"/>
                  <a:gd name="T76" fmla="*/ 2147483646 w 8002"/>
                  <a:gd name="T77" fmla="*/ 2147483646 h 11735"/>
                  <a:gd name="T78" fmla="*/ 2147483646 w 8002"/>
                  <a:gd name="T79" fmla="*/ 2147483646 h 11735"/>
                  <a:gd name="T80" fmla="*/ 2147483646 w 8002"/>
                  <a:gd name="T81" fmla="*/ 2147483646 h 11735"/>
                  <a:gd name="T82" fmla="*/ 2147483646 w 8002"/>
                  <a:gd name="T83" fmla="*/ 2147483646 h 11735"/>
                  <a:gd name="T84" fmla="*/ 2147483646 w 8002"/>
                  <a:gd name="T85" fmla="*/ 2147483646 h 11735"/>
                  <a:gd name="T86" fmla="*/ 2147483646 w 8002"/>
                  <a:gd name="T87" fmla="*/ 2147483646 h 11735"/>
                  <a:gd name="T88" fmla="*/ 2147483646 w 8002"/>
                  <a:gd name="T89" fmla="*/ 2147483646 h 11735"/>
                  <a:gd name="T90" fmla="*/ 2147483646 w 8002"/>
                  <a:gd name="T91" fmla="*/ 2147483646 h 11735"/>
                  <a:gd name="T92" fmla="*/ 2147483646 w 8002"/>
                  <a:gd name="T93" fmla="*/ 2147483646 h 11735"/>
                  <a:gd name="T94" fmla="*/ 2147483646 w 8002"/>
                  <a:gd name="T95" fmla="*/ 2147483646 h 11735"/>
                  <a:gd name="T96" fmla="*/ 2147483646 w 8002"/>
                  <a:gd name="T97" fmla="*/ 2147483646 h 11735"/>
                  <a:gd name="T98" fmla="*/ 2147483646 w 8002"/>
                  <a:gd name="T99" fmla="*/ 2147483646 h 11735"/>
                  <a:gd name="T100" fmla="*/ 2147483646 w 8002"/>
                  <a:gd name="T101" fmla="*/ 2147483646 h 11735"/>
                  <a:gd name="T102" fmla="*/ 2147483646 w 8002"/>
                  <a:gd name="T103" fmla="*/ 2147483646 h 11735"/>
                  <a:gd name="T104" fmla="*/ 2147483646 w 8002"/>
                  <a:gd name="T105" fmla="*/ 2147483646 h 11735"/>
                  <a:gd name="T106" fmla="*/ 2147483646 w 8002"/>
                  <a:gd name="T107" fmla="*/ 2147483646 h 11735"/>
                  <a:gd name="T108" fmla="*/ 2147483646 w 8002"/>
                  <a:gd name="T109" fmla="*/ 2147483646 h 11735"/>
                  <a:gd name="T110" fmla="*/ 2147483646 w 8002"/>
                  <a:gd name="T111" fmla="*/ 2147483646 h 11735"/>
                  <a:gd name="T112" fmla="*/ 2147483646 w 8002"/>
                  <a:gd name="T113" fmla="*/ 2147483646 h 1173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002" h="11735">
                    <a:moveTo>
                      <a:pt x="7811" y="7143"/>
                    </a:moveTo>
                    <a:lnTo>
                      <a:pt x="7639" y="7391"/>
                    </a:lnTo>
                    <a:lnTo>
                      <a:pt x="7544" y="7657"/>
                    </a:lnTo>
                    <a:lnTo>
                      <a:pt x="7353" y="7886"/>
                    </a:lnTo>
                    <a:lnTo>
                      <a:pt x="7258" y="8095"/>
                    </a:lnTo>
                    <a:lnTo>
                      <a:pt x="7163" y="8534"/>
                    </a:lnTo>
                    <a:lnTo>
                      <a:pt x="6972" y="8800"/>
                    </a:lnTo>
                    <a:lnTo>
                      <a:pt x="6820" y="9086"/>
                    </a:lnTo>
                    <a:lnTo>
                      <a:pt x="6858" y="9257"/>
                    </a:lnTo>
                    <a:lnTo>
                      <a:pt x="6915" y="9410"/>
                    </a:lnTo>
                    <a:lnTo>
                      <a:pt x="6915" y="10039"/>
                    </a:lnTo>
                    <a:lnTo>
                      <a:pt x="7030" y="10248"/>
                    </a:lnTo>
                    <a:lnTo>
                      <a:pt x="7182" y="10438"/>
                    </a:lnTo>
                    <a:lnTo>
                      <a:pt x="7372" y="10552"/>
                    </a:lnTo>
                    <a:lnTo>
                      <a:pt x="7544" y="10686"/>
                    </a:lnTo>
                    <a:lnTo>
                      <a:pt x="7639" y="10857"/>
                    </a:lnTo>
                    <a:lnTo>
                      <a:pt x="7715" y="11105"/>
                    </a:lnTo>
                    <a:lnTo>
                      <a:pt x="7906" y="11295"/>
                    </a:lnTo>
                    <a:lnTo>
                      <a:pt x="8001" y="11562"/>
                    </a:lnTo>
                    <a:lnTo>
                      <a:pt x="7944" y="11734"/>
                    </a:lnTo>
                    <a:lnTo>
                      <a:pt x="7734" y="11658"/>
                    </a:lnTo>
                    <a:lnTo>
                      <a:pt x="7372" y="11600"/>
                    </a:lnTo>
                    <a:lnTo>
                      <a:pt x="7258" y="11448"/>
                    </a:lnTo>
                    <a:lnTo>
                      <a:pt x="7106" y="11334"/>
                    </a:lnTo>
                    <a:lnTo>
                      <a:pt x="6915" y="11353"/>
                    </a:lnTo>
                    <a:lnTo>
                      <a:pt x="6725" y="11410"/>
                    </a:lnTo>
                    <a:lnTo>
                      <a:pt x="6534" y="11372"/>
                    </a:lnTo>
                    <a:lnTo>
                      <a:pt x="5791" y="11105"/>
                    </a:lnTo>
                    <a:lnTo>
                      <a:pt x="5220" y="10991"/>
                    </a:lnTo>
                    <a:lnTo>
                      <a:pt x="5220" y="10896"/>
                    </a:lnTo>
                    <a:lnTo>
                      <a:pt x="5277" y="10838"/>
                    </a:lnTo>
                    <a:lnTo>
                      <a:pt x="5144" y="10743"/>
                    </a:lnTo>
                    <a:lnTo>
                      <a:pt x="5163" y="10648"/>
                    </a:lnTo>
                    <a:lnTo>
                      <a:pt x="5049" y="10515"/>
                    </a:lnTo>
                    <a:lnTo>
                      <a:pt x="4801" y="10552"/>
                    </a:lnTo>
                    <a:lnTo>
                      <a:pt x="4629" y="10515"/>
                    </a:lnTo>
                    <a:lnTo>
                      <a:pt x="4687" y="10343"/>
                    </a:lnTo>
                    <a:lnTo>
                      <a:pt x="4534" y="10076"/>
                    </a:lnTo>
                    <a:lnTo>
                      <a:pt x="4096" y="10134"/>
                    </a:lnTo>
                    <a:lnTo>
                      <a:pt x="3925" y="10134"/>
                    </a:lnTo>
                    <a:lnTo>
                      <a:pt x="3867" y="10305"/>
                    </a:lnTo>
                    <a:lnTo>
                      <a:pt x="3658" y="10343"/>
                    </a:lnTo>
                    <a:lnTo>
                      <a:pt x="3468" y="10381"/>
                    </a:lnTo>
                    <a:lnTo>
                      <a:pt x="3391" y="10248"/>
                    </a:lnTo>
                    <a:lnTo>
                      <a:pt x="3220" y="10248"/>
                    </a:lnTo>
                    <a:lnTo>
                      <a:pt x="2915" y="10095"/>
                    </a:lnTo>
                    <a:lnTo>
                      <a:pt x="2763" y="10095"/>
                    </a:lnTo>
                    <a:lnTo>
                      <a:pt x="2591" y="10019"/>
                    </a:lnTo>
                    <a:lnTo>
                      <a:pt x="2458" y="9905"/>
                    </a:lnTo>
                    <a:lnTo>
                      <a:pt x="2344" y="9791"/>
                    </a:lnTo>
                    <a:lnTo>
                      <a:pt x="1963" y="9162"/>
                    </a:lnTo>
                    <a:lnTo>
                      <a:pt x="1544" y="8553"/>
                    </a:lnTo>
                    <a:lnTo>
                      <a:pt x="1487" y="8381"/>
                    </a:lnTo>
                    <a:lnTo>
                      <a:pt x="1639" y="8324"/>
                    </a:lnTo>
                    <a:lnTo>
                      <a:pt x="1505" y="8058"/>
                    </a:lnTo>
                    <a:lnTo>
                      <a:pt x="1277" y="7848"/>
                    </a:lnTo>
                    <a:lnTo>
                      <a:pt x="1143" y="7791"/>
                    </a:lnTo>
                    <a:lnTo>
                      <a:pt x="1029" y="7696"/>
                    </a:lnTo>
                    <a:lnTo>
                      <a:pt x="972" y="7391"/>
                    </a:lnTo>
                    <a:lnTo>
                      <a:pt x="667" y="7105"/>
                    </a:lnTo>
                    <a:lnTo>
                      <a:pt x="572" y="6895"/>
                    </a:lnTo>
                    <a:lnTo>
                      <a:pt x="496" y="6705"/>
                    </a:lnTo>
                    <a:lnTo>
                      <a:pt x="515" y="6553"/>
                    </a:lnTo>
                    <a:lnTo>
                      <a:pt x="344" y="6077"/>
                    </a:lnTo>
                    <a:lnTo>
                      <a:pt x="305" y="5867"/>
                    </a:lnTo>
                    <a:lnTo>
                      <a:pt x="534" y="5676"/>
                    </a:lnTo>
                    <a:lnTo>
                      <a:pt x="286" y="5410"/>
                    </a:lnTo>
                    <a:lnTo>
                      <a:pt x="344" y="5295"/>
                    </a:lnTo>
                    <a:lnTo>
                      <a:pt x="381" y="5162"/>
                    </a:lnTo>
                    <a:lnTo>
                      <a:pt x="477" y="4990"/>
                    </a:lnTo>
                    <a:lnTo>
                      <a:pt x="610" y="4819"/>
                    </a:lnTo>
                    <a:lnTo>
                      <a:pt x="610" y="4724"/>
                    </a:lnTo>
                    <a:lnTo>
                      <a:pt x="591" y="4629"/>
                    </a:lnTo>
                    <a:lnTo>
                      <a:pt x="725" y="4514"/>
                    </a:lnTo>
                    <a:lnTo>
                      <a:pt x="706" y="4324"/>
                    </a:lnTo>
                    <a:lnTo>
                      <a:pt x="534" y="4228"/>
                    </a:lnTo>
                    <a:lnTo>
                      <a:pt x="305" y="4210"/>
                    </a:lnTo>
                    <a:lnTo>
                      <a:pt x="344" y="4133"/>
                    </a:lnTo>
                    <a:lnTo>
                      <a:pt x="344" y="4038"/>
                    </a:lnTo>
                    <a:lnTo>
                      <a:pt x="191" y="3562"/>
                    </a:lnTo>
                    <a:lnTo>
                      <a:pt x="229" y="3276"/>
                    </a:lnTo>
                    <a:lnTo>
                      <a:pt x="362" y="2972"/>
                    </a:lnTo>
                    <a:lnTo>
                      <a:pt x="515" y="2877"/>
                    </a:lnTo>
                    <a:lnTo>
                      <a:pt x="591" y="2705"/>
                    </a:lnTo>
                    <a:lnTo>
                      <a:pt x="381" y="2648"/>
                    </a:lnTo>
                    <a:lnTo>
                      <a:pt x="134" y="2705"/>
                    </a:lnTo>
                    <a:lnTo>
                      <a:pt x="0" y="2457"/>
                    </a:lnTo>
                    <a:lnTo>
                      <a:pt x="58" y="2171"/>
                    </a:lnTo>
                    <a:lnTo>
                      <a:pt x="210" y="2076"/>
                    </a:lnTo>
                    <a:lnTo>
                      <a:pt x="344" y="1962"/>
                    </a:lnTo>
                    <a:lnTo>
                      <a:pt x="362" y="1619"/>
                    </a:lnTo>
                    <a:lnTo>
                      <a:pt x="458" y="1524"/>
                    </a:lnTo>
                    <a:lnTo>
                      <a:pt x="439" y="1390"/>
                    </a:lnTo>
                    <a:lnTo>
                      <a:pt x="648" y="1276"/>
                    </a:lnTo>
                    <a:lnTo>
                      <a:pt x="858" y="1086"/>
                    </a:lnTo>
                    <a:lnTo>
                      <a:pt x="1087" y="933"/>
                    </a:lnTo>
                    <a:lnTo>
                      <a:pt x="1315" y="819"/>
                    </a:lnTo>
                    <a:lnTo>
                      <a:pt x="1810" y="724"/>
                    </a:lnTo>
                    <a:lnTo>
                      <a:pt x="1905" y="705"/>
                    </a:lnTo>
                    <a:lnTo>
                      <a:pt x="1981" y="610"/>
                    </a:lnTo>
                    <a:lnTo>
                      <a:pt x="2020" y="495"/>
                    </a:lnTo>
                    <a:lnTo>
                      <a:pt x="2001" y="286"/>
                    </a:lnTo>
                    <a:lnTo>
                      <a:pt x="2039" y="95"/>
                    </a:lnTo>
                    <a:lnTo>
                      <a:pt x="2267" y="0"/>
                    </a:lnTo>
                    <a:lnTo>
                      <a:pt x="2496" y="38"/>
                    </a:lnTo>
                    <a:lnTo>
                      <a:pt x="2648" y="190"/>
                    </a:lnTo>
                    <a:lnTo>
                      <a:pt x="2743" y="381"/>
                    </a:lnTo>
                    <a:lnTo>
                      <a:pt x="2858" y="705"/>
                    </a:lnTo>
                    <a:lnTo>
                      <a:pt x="3296" y="1086"/>
                    </a:lnTo>
                    <a:lnTo>
                      <a:pt x="3277" y="1276"/>
                    </a:lnTo>
                    <a:lnTo>
                      <a:pt x="3353" y="1333"/>
                    </a:lnTo>
                    <a:lnTo>
                      <a:pt x="3620" y="1467"/>
                    </a:lnTo>
                    <a:lnTo>
                      <a:pt x="3734" y="1619"/>
                    </a:lnTo>
                    <a:lnTo>
                      <a:pt x="3715" y="1810"/>
                    </a:lnTo>
                    <a:lnTo>
                      <a:pt x="3715" y="1943"/>
                    </a:lnTo>
                    <a:lnTo>
                      <a:pt x="3867" y="2095"/>
                    </a:lnTo>
                    <a:lnTo>
                      <a:pt x="3982" y="2247"/>
                    </a:lnTo>
                    <a:lnTo>
                      <a:pt x="3925" y="2381"/>
                    </a:lnTo>
                    <a:lnTo>
                      <a:pt x="3848" y="2496"/>
                    </a:lnTo>
                    <a:lnTo>
                      <a:pt x="3734" y="2514"/>
                    </a:lnTo>
                    <a:lnTo>
                      <a:pt x="3620" y="2533"/>
                    </a:lnTo>
                    <a:lnTo>
                      <a:pt x="3468" y="2705"/>
                    </a:lnTo>
                    <a:lnTo>
                      <a:pt x="3124" y="2762"/>
                    </a:lnTo>
                    <a:lnTo>
                      <a:pt x="3010" y="2857"/>
                    </a:lnTo>
                    <a:lnTo>
                      <a:pt x="3163" y="3219"/>
                    </a:lnTo>
                    <a:lnTo>
                      <a:pt x="3220" y="3353"/>
                    </a:lnTo>
                    <a:lnTo>
                      <a:pt x="3163" y="3505"/>
                    </a:lnTo>
                    <a:lnTo>
                      <a:pt x="3144" y="3715"/>
                    </a:lnTo>
                    <a:lnTo>
                      <a:pt x="3163" y="3734"/>
                    </a:lnTo>
                    <a:lnTo>
                      <a:pt x="3201" y="3752"/>
                    </a:lnTo>
                    <a:lnTo>
                      <a:pt x="3105" y="3886"/>
                    </a:lnTo>
                    <a:lnTo>
                      <a:pt x="2972" y="4019"/>
                    </a:lnTo>
                    <a:lnTo>
                      <a:pt x="2896" y="4038"/>
                    </a:lnTo>
                    <a:lnTo>
                      <a:pt x="2839" y="4114"/>
                    </a:lnTo>
                    <a:lnTo>
                      <a:pt x="2896" y="4191"/>
                    </a:lnTo>
                    <a:lnTo>
                      <a:pt x="2953" y="4267"/>
                    </a:lnTo>
                    <a:lnTo>
                      <a:pt x="2896" y="4629"/>
                    </a:lnTo>
                    <a:lnTo>
                      <a:pt x="2972" y="4934"/>
                    </a:lnTo>
                    <a:lnTo>
                      <a:pt x="3258" y="5029"/>
                    </a:lnTo>
                    <a:lnTo>
                      <a:pt x="3505" y="5200"/>
                    </a:lnTo>
                    <a:lnTo>
                      <a:pt x="3582" y="5448"/>
                    </a:lnTo>
                    <a:lnTo>
                      <a:pt x="3601" y="5600"/>
                    </a:lnTo>
                    <a:lnTo>
                      <a:pt x="3486" y="5696"/>
                    </a:lnTo>
                    <a:lnTo>
                      <a:pt x="3468" y="5867"/>
                    </a:lnTo>
                    <a:lnTo>
                      <a:pt x="3544" y="5924"/>
                    </a:lnTo>
                    <a:lnTo>
                      <a:pt x="3468" y="6000"/>
                    </a:lnTo>
                    <a:lnTo>
                      <a:pt x="3429" y="6114"/>
                    </a:lnTo>
                    <a:lnTo>
                      <a:pt x="3639" y="6267"/>
                    </a:lnTo>
                    <a:lnTo>
                      <a:pt x="3867" y="6286"/>
                    </a:lnTo>
                    <a:lnTo>
                      <a:pt x="4401" y="6400"/>
                    </a:lnTo>
                    <a:lnTo>
                      <a:pt x="4953" y="6476"/>
                    </a:lnTo>
                    <a:lnTo>
                      <a:pt x="5163" y="6438"/>
                    </a:lnTo>
                    <a:lnTo>
                      <a:pt x="5410" y="6419"/>
                    </a:lnTo>
                    <a:lnTo>
                      <a:pt x="5734" y="6438"/>
                    </a:lnTo>
                    <a:lnTo>
                      <a:pt x="6058" y="6400"/>
                    </a:lnTo>
                    <a:lnTo>
                      <a:pt x="6610" y="6095"/>
                    </a:lnTo>
                    <a:lnTo>
                      <a:pt x="6649" y="6458"/>
                    </a:lnTo>
                    <a:lnTo>
                      <a:pt x="6725" y="6419"/>
                    </a:lnTo>
                    <a:lnTo>
                      <a:pt x="6801" y="6400"/>
                    </a:lnTo>
                    <a:lnTo>
                      <a:pt x="6934" y="6553"/>
                    </a:lnTo>
                    <a:lnTo>
                      <a:pt x="7106" y="6610"/>
                    </a:lnTo>
                    <a:lnTo>
                      <a:pt x="7086" y="6705"/>
                    </a:lnTo>
                    <a:lnTo>
                      <a:pt x="7049" y="6781"/>
                    </a:lnTo>
                    <a:lnTo>
                      <a:pt x="7010" y="6819"/>
                    </a:lnTo>
                    <a:lnTo>
                      <a:pt x="6744" y="6934"/>
                    </a:lnTo>
                    <a:lnTo>
                      <a:pt x="6687" y="7067"/>
                    </a:lnTo>
                    <a:lnTo>
                      <a:pt x="6801" y="7238"/>
                    </a:lnTo>
                    <a:lnTo>
                      <a:pt x="6954" y="7372"/>
                    </a:lnTo>
                    <a:lnTo>
                      <a:pt x="7182" y="7410"/>
                    </a:lnTo>
                    <a:lnTo>
                      <a:pt x="7411" y="7315"/>
                    </a:lnTo>
                    <a:lnTo>
                      <a:pt x="7620" y="7162"/>
                    </a:lnTo>
                    <a:lnTo>
                      <a:pt x="7811" y="7143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0449" name="Freeform 8">
                <a:extLst>
                  <a:ext uri="{FF2B5EF4-FFF2-40B4-BE49-F238E27FC236}">
                    <a16:creationId xmlns:a16="http://schemas.microsoft.com/office/drawing/2014/main" id="{31A75AF6-45DB-E044-9D5A-8734DA879E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1313" y="9182100"/>
                <a:ext cx="3079750" cy="4792663"/>
              </a:xfrm>
              <a:custGeom>
                <a:avLst/>
                <a:gdLst>
                  <a:gd name="T0" fmla="*/ 2147483646 w 8555"/>
                  <a:gd name="T1" fmla="*/ 2147483646 h 13315"/>
                  <a:gd name="T2" fmla="*/ 2147483646 w 8555"/>
                  <a:gd name="T3" fmla="*/ 2147483646 h 13315"/>
                  <a:gd name="T4" fmla="*/ 2147483646 w 8555"/>
                  <a:gd name="T5" fmla="*/ 2147483646 h 13315"/>
                  <a:gd name="T6" fmla="*/ 2147483646 w 8555"/>
                  <a:gd name="T7" fmla="*/ 2147483646 h 13315"/>
                  <a:gd name="T8" fmla="*/ 2147483646 w 8555"/>
                  <a:gd name="T9" fmla="*/ 2147483646 h 13315"/>
                  <a:gd name="T10" fmla="*/ 2147483646 w 8555"/>
                  <a:gd name="T11" fmla="*/ 2147483646 h 13315"/>
                  <a:gd name="T12" fmla="*/ 2147483646 w 8555"/>
                  <a:gd name="T13" fmla="*/ 2147483646 h 13315"/>
                  <a:gd name="T14" fmla="*/ 2147483646 w 8555"/>
                  <a:gd name="T15" fmla="*/ 2147483646 h 13315"/>
                  <a:gd name="T16" fmla="*/ 2147483646 w 8555"/>
                  <a:gd name="T17" fmla="*/ 2147483646 h 13315"/>
                  <a:gd name="T18" fmla="*/ 2147483646 w 8555"/>
                  <a:gd name="T19" fmla="*/ 2147483646 h 13315"/>
                  <a:gd name="T20" fmla="*/ 0 w 8555"/>
                  <a:gd name="T21" fmla="*/ 2147483646 h 13315"/>
                  <a:gd name="T22" fmla="*/ 2147483646 w 8555"/>
                  <a:gd name="T23" fmla="*/ 2147483646 h 13315"/>
                  <a:gd name="T24" fmla="*/ 2147483646 w 8555"/>
                  <a:gd name="T25" fmla="*/ 2147483646 h 13315"/>
                  <a:gd name="T26" fmla="*/ 2147483646 w 8555"/>
                  <a:gd name="T27" fmla="*/ 2147483646 h 13315"/>
                  <a:gd name="T28" fmla="*/ 2147483646 w 8555"/>
                  <a:gd name="T29" fmla="*/ 2147483646 h 13315"/>
                  <a:gd name="T30" fmla="*/ 2147483646 w 8555"/>
                  <a:gd name="T31" fmla="*/ 2147483646 h 13315"/>
                  <a:gd name="T32" fmla="*/ 2147483646 w 8555"/>
                  <a:gd name="T33" fmla="*/ 2147483646 h 13315"/>
                  <a:gd name="T34" fmla="*/ 2147483646 w 8555"/>
                  <a:gd name="T35" fmla="*/ 2147483646 h 13315"/>
                  <a:gd name="T36" fmla="*/ 2147483646 w 8555"/>
                  <a:gd name="T37" fmla="*/ 2147483646 h 13315"/>
                  <a:gd name="T38" fmla="*/ 2147483646 w 8555"/>
                  <a:gd name="T39" fmla="*/ 2147483646 h 13315"/>
                  <a:gd name="T40" fmla="*/ 2147483646 w 8555"/>
                  <a:gd name="T41" fmla="*/ 2147483646 h 13315"/>
                  <a:gd name="T42" fmla="*/ 2147483646 w 8555"/>
                  <a:gd name="T43" fmla="*/ 2147483646 h 13315"/>
                  <a:gd name="T44" fmla="*/ 2147483646 w 8555"/>
                  <a:gd name="T45" fmla="*/ 2147483646 h 13315"/>
                  <a:gd name="T46" fmla="*/ 2147483646 w 8555"/>
                  <a:gd name="T47" fmla="*/ 2147483646 h 13315"/>
                  <a:gd name="T48" fmla="*/ 2147483646 w 8555"/>
                  <a:gd name="T49" fmla="*/ 2147483646 h 13315"/>
                  <a:gd name="T50" fmla="*/ 2147483646 w 8555"/>
                  <a:gd name="T51" fmla="*/ 2147483646 h 13315"/>
                  <a:gd name="T52" fmla="*/ 2147483646 w 8555"/>
                  <a:gd name="T53" fmla="*/ 2147483646 h 13315"/>
                  <a:gd name="T54" fmla="*/ 2147483646 w 8555"/>
                  <a:gd name="T55" fmla="*/ 2147483646 h 13315"/>
                  <a:gd name="T56" fmla="*/ 2147483646 w 8555"/>
                  <a:gd name="T57" fmla="*/ 2147483646 h 13315"/>
                  <a:gd name="T58" fmla="*/ 2147483646 w 8555"/>
                  <a:gd name="T59" fmla="*/ 2147483646 h 13315"/>
                  <a:gd name="T60" fmla="*/ 2147483646 w 8555"/>
                  <a:gd name="T61" fmla="*/ 2147483646 h 13315"/>
                  <a:gd name="T62" fmla="*/ 2147483646 w 8555"/>
                  <a:gd name="T63" fmla="*/ 2147483646 h 13315"/>
                  <a:gd name="T64" fmla="*/ 2147483646 w 8555"/>
                  <a:gd name="T65" fmla="*/ 2147483646 h 13315"/>
                  <a:gd name="T66" fmla="*/ 2147483646 w 8555"/>
                  <a:gd name="T67" fmla="*/ 2147483646 h 13315"/>
                  <a:gd name="T68" fmla="*/ 2147483646 w 8555"/>
                  <a:gd name="T69" fmla="*/ 2147483646 h 13315"/>
                  <a:gd name="T70" fmla="*/ 2147483646 w 8555"/>
                  <a:gd name="T71" fmla="*/ 2147483646 h 13315"/>
                  <a:gd name="T72" fmla="*/ 2147483646 w 8555"/>
                  <a:gd name="T73" fmla="*/ 2147483646 h 13315"/>
                  <a:gd name="T74" fmla="*/ 2147483646 w 8555"/>
                  <a:gd name="T75" fmla="*/ 2147483646 h 13315"/>
                  <a:gd name="T76" fmla="*/ 2147483646 w 8555"/>
                  <a:gd name="T77" fmla="*/ 2147483646 h 13315"/>
                  <a:gd name="T78" fmla="*/ 2147483646 w 8555"/>
                  <a:gd name="T79" fmla="*/ 2147483646 h 13315"/>
                  <a:gd name="T80" fmla="*/ 2147483646 w 8555"/>
                  <a:gd name="T81" fmla="*/ 2147483646 h 13315"/>
                  <a:gd name="T82" fmla="*/ 2147483646 w 8555"/>
                  <a:gd name="T83" fmla="*/ 2147483646 h 13315"/>
                  <a:gd name="T84" fmla="*/ 2147483646 w 8555"/>
                  <a:gd name="T85" fmla="*/ 2147483646 h 13315"/>
                  <a:gd name="T86" fmla="*/ 2147483646 w 8555"/>
                  <a:gd name="T87" fmla="*/ 2147483646 h 13315"/>
                  <a:gd name="T88" fmla="*/ 2147483646 w 8555"/>
                  <a:gd name="T89" fmla="*/ 2147483646 h 13315"/>
                  <a:gd name="T90" fmla="*/ 2147483646 w 8555"/>
                  <a:gd name="T91" fmla="*/ 2147483646 h 13315"/>
                  <a:gd name="T92" fmla="*/ 2147483646 w 8555"/>
                  <a:gd name="T93" fmla="*/ 2147483646 h 13315"/>
                  <a:gd name="T94" fmla="*/ 2147483646 w 8555"/>
                  <a:gd name="T95" fmla="*/ 2147483646 h 13315"/>
                  <a:gd name="T96" fmla="*/ 2147483646 w 8555"/>
                  <a:gd name="T97" fmla="*/ 2147483646 h 13315"/>
                  <a:gd name="T98" fmla="*/ 2147483646 w 8555"/>
                  <a:gd name="T99" fmla="*/ 2147483646 h 1331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8555" h="13315">
                    <a:moveTo>
                      <a:pt x="1391" y="13314"/>
                    </a:moveTo>
                    <a:lnTo>
                      <a:pt x="1315" y="13066"/>
                    </a:lnTo>
                    <a:lnTo>
                      <a:pt x="1220" y="12895"/>
                    </a:lnTo>
                    <a:lnTo>
                      <a:pt x="1048" y="12761"/>
                    </a:lnTo>
                    <a:lnTo>
                      <a:pt x="858" y="12647"/>
                    </a:lnTo>
                    <a:lnTo>
                      <a:pt x="706" y="12457"/>
                    </a:lnTo>
                    <a:lnTo>
                      <a:pt x="591" y="12248"/>
                    </a:lnTo>
                    <a:lnTo>
                      <a:pt x="591" y="11619"/>
                    </a:lnTo>
                    <a:lnTo>
                      <a:pt x="534" y="11466"/>
                    </a:lnTo>
                    <a:lnTo>
                      <a:pt x="496" y="11295"/>
                    </a:lnTo>
                    <a:lnTo>
                      <a:pt x="648" y="11009"/>
                    </a:lnTo>
                    <a:lnTo>
                      <a:pt x="839" y="10743"/>
                    </a:lnTo>
                    <a:lnTo>
                      <a:pt x="934" y="10304"/>
                    </a:lnTo>
                    <a:lnTo>
                      <a:pt x="1029" y="10095"/>
                    </a:lnTo>
                    <a:lnTo>
                      <a:pt x="1220" y="9866"/>
                    </a:lnTo>
                    <a:lnTo>
                      <a:pt x="1315" y="9600"/>
                    </a:lnTo>
                    <a:lnTo>
                      <a:pt x="1487" y="9352"/>
                    </a:lnTo>
                    <a:lnTo>
                      <a:pt x="1296" y="9371"/>
                    </a:lnTo>
                    <a:lnTo>
                      <a:pt x="1087" y="9524"/>
                    </a:lnTo>
                    <a:lnTo>
                      <a:pt x="858" y="9619"/>
                    </a:lnTo>
                    <a:lnTo>
                      <a:pt x="630" y="9581"/>
                    </a:lnTo>
                    <a:lnTo>
                      <a:pt x="477" y="9447"/>
                    </a:lnTo>
                    <a:lnTo>
                      <a:pt x="363" y="9276"/>
                    </a:lnTo>
                    <a:lnTo>
                      <a:pt x="420" y="9143"/>
                    </a:lnTo>
                    <a:lnTo>
                      <a:pt x="686" y="9028"/>
                    </a:lnTo>
                    <a:lnTo>
                      <a:pt x="725" y="8990"/>
                    </a:lnTo>
                    <a:lnTo>
                      <a:pt x="762" y="8914"/>
                    </a:lnTo>
                    <a:lnTo>
                      <a:pt x="782" y="8819"/>
                    </a:lnTo>
                    <a:lnTo>
                      <a:pt x="610" y="8762"/>
                    </a:lnTo>
                    <a:lnTo>
                      <a:pt x="477" y="8609"/>
                    </a:lnTo>
                    <a:lnTo>
                      <a:pt x="401" y="8628"/>
                    </a:lnTo>
                    <a:lnTo>
                      <a:pt x="325" y="8667"/>
                    </a:lnTo>
                    <a:lnTo>
                      <a:pt x="286" y="8304"/>
                    </a:lnTo>
                    <a:lnTo>
                      <a:pt x="477" y="8247"/>
                    </a:lnTo>
                    <a:lnTo>
                      <a:pt x="591" y="8114"/>
                    </a:lnTo>
                    <a:lnTo>
                      <a:pt x="496" y="8057"/>
                    </a:lnTo>
                    <a:lnTo>
                      <a:pt x="401" y="8000"/>
                    </a:lnTo>
                    <a:lnTo>
                      <a:pt x="553" y="7771"/>
                    </a:lnTo>
                    <a:lnTo>
                      <a:pt x="515" y="7695"/>
                    </a:lnTo>
                    <a:lnTo>
                      <a:pt x="458" y="7638"/>
                    </a:lnTo>
                    <a:lnTo>
                      <a:pt x="401" y="7485"/>
                    </a:lnTo>
                    <a:lnTo>
                      <a:pt x="344" y="7333"/>
                    </a:lnTo>
                    <a:lnTo>
                      <a:pt x="20" y="7181"/>
                    </a:lnTo>
                    <a:lnTo>
                      <a:pt x="0" y="7009"/>
                    </a:lnTo>
                    <a:lnTo>
                      <a:pt x="191" y="7009"/>
                    </a:lnTo>
                    <a:lnTo>
                      <a:pt x="381" y="7028"/>
                    </a:lnTo>
                    <a:lnTo>
                      <a:pt x="515" y="6857"/>
                    </a:lnTo>
                    <a:lnTo>
                      <a:pt x="553" y="6666"/>
                    </a:lnTo>
                    <a:lnTo>
                      <a:pt x="706" y="6514"/>
                    </a:lnTo>
                    <a:lnTo>
                      <a:pt x="896" y="6437"/>
                    </a:lnTo>
                    <a:lnTo>
                      <a:pt x="1277" y="6342"/>
                    </a:lnTo>
                    <a:lnTo>
                      <a:pt x="1505" y="6019"/>
                    </a:lnTo>
                    <a:lnTo>
                      <a:pt x="1544" y="5828"/>
                    </a:lnTo>
                    <a:lnTo>
                      <a:pt x="1639" y="5638"/>
                    </a:lnTo>
                    <a:lnTo>
                      <a:pt x="1715" y="5562"/>
                    </a:lnTo>
                    <a:lnTo>
                      <a:pt x="1772" y="5485"/>
                    </a:lnTo>
                    <a:lnTo>
                      <a:pt x="1810" y="5409"/>
                    </a:lnTo>
                    <a:lnTo>
                      <a:pt x="1791" y="5333"/>
                    </a:lnTo>
                    <a:lnTo>
                      <a:pt x="1753" y="5162"/>
                    </a:lnTo>
                    <a:lnTo>
                      <a:pt x="1791" y="5066"/>
                    </a:lnTo>
                    <a:lnTo>
                      <a:pt x="1868" y="4990"/>
                    </a:lnTo>
                    <a:lnTo>
                      <a:pt x="1829" y="4933"/>
                    </a:lnTo>
                    <a:lnTo>
                      <a:pt x="1772" y="4876"/>
                    </a:lnTo>
                    <a:lnTo>
                      <a:pt x="1753" y="4800"/>
                    </a:lnTo>
                    <a:lnTo>
                      <a:pt x="1772" y="4705"/>
                    </a:lnTo>
                    <a:lnTo>
                      <a:pt x="1696" y="4456"/>
                    </a:lnTo>
                    <a:lnTo>
                      <a:pt x="1715" y="4266"/>
                    </a:lnTo>
                    <a:lnTo>
                      <a:pt x="1849" y="4190"/>
                    </a:lnTo>
                    <a:lnTo>
                      <a:pt x="2058" y="4133"/>
                    </a:lnTo>
                    <a:lnTo>
                      <a:pt x="2325" y="3885"/>
                    </a:lnTo>
                    <a:lnTo>
                      <a:pt x="2344" y="3542"/>
                    </a:lnTo>
                    <a:lnTo>
                      <a:pt x="2115" y="2819"/>
                    </a:lnTo>
                    <a:lnTo>
                      <a:pt x="2039" y="1295"/>
                    </a:lnTo>
                    <a:lnTo>
                      <a:pt x="1982" y="476"/>
                    </a:lnTo>
                    <a:lnTo>
                      <a:pt x="2077" y="0"/>
                    </a:lnTo>
                    <a:lnTo>
                      <a:pt x="2115" y="18"/>
                    </a:lnTo>
                    <a:lnTo>
                      <a:pt x="2267" y="114"/>
                    </a:lnTo>
                    <a:lnTo>
                      <a:pt x="2325" y="266"/>
                    </a:lnTo>
                    <a:lnTo>
                      <a:pt x="2344" y="418"/>
                    </a:lnTo>
                    <a:lnTo>
                      <a:pt x="2420" y="666"/>
                    </a:lnTo>
                    <a:lnTo>
                      <a:pt x="2667" y="1085"/>
                    </a:lnTo>
                    <a:lnTo>
                      <a:pt x="2858" y="1009"/>
                    </a:lnTo>
                    <a:lnTo>
                      <a:pt x="2953" y="990"/>
                    </a:lnTo>
                    <a:lnTo>
                      <a:pt x="3068" y="933"/>
                    </a:lnTo>
                    <a:lnTo>
                      <a:pt x="3277" y="743"/>
                    </a:lnTo>
                    <a:lnTo>
                      <a:pt x="3772" y="476"/>
                    </a:lnTo>
                    <a:lnTo>
                      <a:pt x="4230" y="571"/>
                    </a:lnTo>
                    <a:lnTo>
                      <a:pt x="4267" y="1066"/>
                    </a:lnTo>
                    <a:lnTo>
                      <a:pt x="4153" y="1561"/>
                    </a:lnTo>
                    <a:lnTo>
                      <a:pt x="4096" y="1657"/>
                    </a:lnTo>
                    <a:lnTo>
                      <a:pt x="4077" y="1752"/>
                    </a:lnTo>
                    <a:lnTo>
                      <a:pt x="4096" y="1885"/>
                    </a:lnTo>
                    <a:lnTo>
                      <a:pt x="4134" y="1999"/>
                    </a:lnTo>
                    <a:lnTo>
                      <a:pt x="4211" y="2457"/>
                    </a:lnTo>
                    <a:lnTo>
                      <a:pt x="4325" y="2685"/>
                    </a:lnTo>
                    <a:lnTo>
                      <a:pt x="4458" y="2838"/>
                    </a:lnTo>
                    <a:lnTo>
                      <a:pt x="4553" y="2819"/>
                    </a:lnTo>
                    <a:lnTo>
                      <a:pt x="4668" y="2838"/>
                    </a:lnTo>
                    <a:lnTo>
                      <a:pt x="4724" y="2933"/>
                    </a:lnTo>
                    <a:lnTo>
                      <a:pt x="4782" y="3047"/>
                    </a:lnTo>
                    <a:lnTo>
                      <a:pt x="4877" y="3219"/>
                    </a:lnTo>
                    <a:lnTo>
                      <a:pt x="4915" y="3409"/>
                    </a:lnTo>
                    <a:lnTo>
                      <a:pt x="4991" y="3599"/>
                    </a:lnTo>
                    <a:lnTo>
                      <a:pt x="5087" y="3771"/>
                    </a:lnTo>
                    <a:lnTo>
                      <a:pt x="5277" y="3695"/>
                    </a:lnTo>
                    <a:lnTo>
                      <a:pt x="5467" y="3562"/>
                    </a:lnTo>
                    <a:lnTo>
                      <a:pt x="5410" y="3181"/>
                    </a:lnTo>
                    <a:lnTo>
                      <a:pt x="5410" y="2800"/>
                    </a:lnTo>
                    <a:lnTo>
                      <a:pt x="5658" y="2800"/>
                    </a:lnTo>
                    <a:lnTo>
                      <a:pt x="5867" y="2704"/>
                    </a:lnTo>
                    <a:lnTo>
                      <a:pt x="5906" y="2628"/>
                    </a:lnTo>
                    <a:lnTo>
                      <a:pt x="5982" y="2533"/>
                    </a:lnTo>
                    <a:lnTo>
                      <a:pt x="6020" y="2438"/>
                    </a:lnTo>
                    <a:lnTo>
                      <a:pt x="6020" y="2323"/>
                    </a:lnTo>
                    <a:lnTo>
                      <a:pt x="5963" y="2209"/>
                    </a:lnTo>
                    <a:lnTo>
                      <a:pt x="5963" y="2076"/>
                    </a:lnTo>
                    <a:lnTo>
                      <a:pt x="6058" y="2057"/>
                    </a:lnTo>
                    <a:lnTo>
                      <a:pt x="6192" y="2018"/>
                    </a:lnTo>
                    <a:lnTo>
                      <a:pt x="6268" y="1923"/>
                    </a:lnTo>
                    <a:lnTo>
                      <a:pt x="6306" y="1828"/>
                    </a:lnTo>
                    <a:lnTo>
                      <a:pt x="6420" y="1771"/>
                    </a:lnTo>
                    <a:lnTo>
                      <a:pt x="6534" y="1733"/>
                    </a:lnTo>
                    <a:lnTo>
                      <a:pt x="6782" y="1600"/>
                    </a:lnTo>
                    <a:lnTo>
                      <a:pt x="6991" y="1657"/>
                    </a:lnTo>
                    <a:lnTo>
                      <a:pt x="6839" y="1885"/>
                    </a:lnTo>
                    <a:lnTo>
                      <a:pt x="6896" y="1923"/>
                    </a:lnTo>
                    <a:lnTo>
                      <a:pt x="6972" y="1923"/>
                    </a:lnTo>
                    <a:lnTo>
                      <a:pt x="6954" y="2076"/>
                    </a:lnTo>
                    <a:lnTo>
                      <a:pt x="7068" y="2609"/>
                    </a:lnTo>
                    <a:lnTo>
                      <a:pt x="7049" y="2838"/>
                    </a:lnTo>
                    <a:lnTo>
                      <a:pt x="7086" y="3028"/>
                    </a:lnTo>
                    <a:lnTo>
                      <a:pt x="7315" y="3237"/>
                    </a:lnTo>
                    <a:lnTo>
                      <a:pt x="7449" y="3466"/>
                    </a:lnTo>
                    <a:lnTo>
                      <a:pt x="7487" y="3695"/>
                    </a:lnTo>
                    <a:lnTo>
                      <a:pt x="7696" y="3999"/>
                    </a:lnTo>
                    <a:lnTo>
                      <a:pt x="7544" y="4114"/>
                    </a:lnTo>
                    <a:lnTo>
                      <a:pt x="7335" y="4361"/>
                    </a:lnTo>
                    <a:lnTo>
                      <a:pt x="7201" y="4685"/>
                    </a:lnTo>
                    <a:lnTo>
                      <a:pt x="7335" y="4914"/>
                    </a:lnTo>
                    <a:lnTo>
                      <a:pt x="7372" y="5066"/>
                    </a:lnTo>
                    <a:lnTo>
                      <a:pt x="7449" y="5218"/>
                    </a:lnTo>
                    <a:lnTo>
                      <a:pt x="7544" y="5257"/>
                    </a:lnTo>
                    <a:lnTo>
                      <a:pt x="7620" y="5257"/>
                    </a:lnTo>
                    <a:lnTo>
                      <a:pt x="7677" y="5276"/>
                    </a:lnTo>
                    <a:lnTo>
                      <a:pt x="7734" y="5333"/>
                    </a:lnTo>
                    <a:lnTo>
                      <a:pt x="8077" y="5428"/>
                    </a:lnTo>
                    <a:lnTo>
                      <a:pt x="8382" y="5599"/>
                    </a:lnTo>
                    <a:lnTo>
                      <a:pt x="8363" y="5790"/>
                    </a:lnTo>
                    <a:lnTo>
                      <a:pt x="8306" y="6000"/>
                    </a:lnTo>
                    <a:lnTo>
                      <a:pt x="8382" y="6190"/>
                    </a:lnTo>
                    <a:lnTo>
                      <a:pt x="8382" y="6381"/>
                    </a:lnTo>
                    <a:lnTo>
                      <a:pt x="8496" y="6552"/>
                    </a:lnTo>
                    <a:lnTo>
                      <a:pt x="8554" y="6742"/>
                    </a:lnTo>
                    <a:lnTo>
                      <a:pt x="8287" y="10457"/>
                    </a:lnTo>
                    <a:lnTo>
                      <a:pt x="8115" y="10666"/>
                    </a:lnTo>
                    <a:lnTo>
                      <a:pt x="7848" y="10704"/>
                    </a:lnTo>
                    <a:lnTo>
                      <a:pt x="7639" y="10876"/>
                    </a:lnTo>
                    <a:lnTo>
                      <a:pt x="7449" y="11047"/>
                    </a:lnTo>
                    <a:lnTo>
                      <a:pt x="7220" y="11161"/>
                    </a:lnTo>
                    <a:lnTo>
                      <a:pt x="7010" y="11314"/>
                    </a:lnTo>
                    <a:lnTo>
                      <a:pt x="7010" y="11486"/>
                    </a:lnTo>
                    <a:lnTo>
                      <a:pt x="7068" y="11619"/>
                    </a:lnTo>
                    <a:lnTo>
                      <a:pt x="7030" y="11695"/>
                    </a:lnTo>
                    <a:lnTo>
                      <a:pt x="6972" y="11752"/>
                    </a:lnTo>
                    <a:lnTo>
                      <a:pt x="6991" y="11828"/>
                    </a:lnTo>
                    <a:lnTo>
                      <a:pt x="6991" y="11923"/>
                    </a:lnTo>
                    <a:lnTo>
                      <a:pt x="6858" y="12133"/>
                    </a:lnTo>
                    <a:lnTo>
                      <a:pt x="6573" y="12076"/>
                    </a:lnTo>
                    <a:lnTo>
                      <a:pt x="6306" y="12171"/>
                    </a:lnTo>
                    <a:lnTo>
                      <a:pt x="6229" y="12152"/>
                    </a:lnTo>
                    <a:lnTo>
                      <a:pt x="6192" y="12133"/>
                    </a:lnTo>
                    <a:lnTo>
                      <a:pt x="6096" y="12209"/>
                    </a:lnTo>
                    <a:lnTo>
                      <a:pt x="5486" y="12438"/>
                    </a:lnTo>
                    <a:lnTo>
                      <a:pt x="5201" y="12514"/>
                    </a:lnTo>
                    <a:lnTo>
                      <a:pt x="5049" y="12590"/>
                    </a:lnTo>
                    <a:lnTo>
                      <a:pt x="4953" y="12685"/>
                    </a:lnTo>
                    <a:lnTo>
                      <a:pt x="4668" y="12838"/>
                    </a:lnTo>
                    <a:lnTo>
                      <a:pt x="4420" y="12724"/>
                    </a:lnTo>
                    <a:lnTo>
                      <a:pt x="4267" y="12476"/>
                    </a:lnTo>
                    <a:lnTo>
                      <a:pt x="4077" y="12228"/>
                    </a:lnTo>
                    <a:lnTo>
                      <a:pt x="3963" y="12228"/>
                    </a:lnTo>
                    <a:lnTo>
                      <a:pt x="3867" y="12304"/>
                    </a:lnTo>
                    <a:lnTo>
                      <a:pt x="3753" y="12304"/>
                    </a:lnTo>
                    <a:lnTo>
                      <a:pt x="3658" y="12285"/>
                    </a:lnTo>
                    <a:lnTo>
                      <a:pt x="3582" y="12114"/>
                    </a:lnTo>
                    <a:lnTo>
                      <a:pt x="3410" y="12038"/>
                    </a:lnTo>
                    <a:lnTo>
                      <a:pt x="3163" y="12019"/>
                    </a:lnTo>
                    <a:lnTo>
                      <a:pt x="2915" y="12019"/>
                    </a:lnTo>
                    <a:lnTo>
                      <a:pt x="2820" y="12133"/>
                    </a:lnTo>
                    <a:lnTo>
                      <a:pt x="2687" y="12038"/>
                    </a:lnTo>
                    <a:lnTo>
                      <a:pt x="2687" y="12171"/>
                    </a:lnTo>
                    <a:lnTo>
                      <a:pt x="2611" y="12285"/>
                    </a:lnTo>
                    <a:lnTo>
                      <a:pt x="2477" y="12304"/>
                    </a:lnTo>
                    <a:lnTo>
                      <a:pt x="2344" y="12304"/>
                    </a:lnTo>
                    <a:lnTo>
                      <a:pt x="2306" y="12533"/>
                    </a:lnTo>
                    <a:lnTo>
                      <a:pt x="2401" y="12743"/>
                    </a:lnTo>
                    <a:lnTo>
                      <a:pt x="2172" y="12914"/>
                    </a:lnTo>
                    <a:lnTo>
                      <a:pt x="1905" y="13010"/>
                    </a:lnTo>
                    <a:lnTo>
                      <a:pt x="1639" y="13142"/>
                    </a:lnTo>
                    <a:lnTo>
                      <a:pt x="1391" y="13314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0450" name="Freeform 9">
                <a:extLst>
                  <a:ext uri="{FF2B5EF4-FFF2-40B4-BE49-F238E27FC236}">
                    <a16:creationId xmlns:a16="http://schemas.microsoft.com/office/drawing/2014/main" id="{0A5985D7-B741-0C47-818E-113F61937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2263" y="7735888"/>
                <a:ext cx="2133600" cy="4573587"/>
              </a:xfrm>
              <a:custGeom>
                <a:avLst/>
                <a:gdLst>
                  <a:gd name="T0" fmla="*/ 2147483646 w 5926"/>
                  <a:gd name="T1" fmla="*/ 2147483646 h 12705"/>
                  <a:gd name="T2" fmla="*/ 2147483646 w 5926"/>
                  <a:gd name="T3" fmla="*/ 2147483646 h 12705"/>
                  <a:gd name="T4" fmla="*/ 2147483646 w 5926"/>
                  <a:gd name="T5" fmla="*/ 2147483646 h 12705"/>
                  <a:gd name="T6" fmla="*/ 2147483646 w 5926"/>
                  <a:gd name="T7" fmla="*/ 2147483646 h 12705"/>
                  <a:gd name="T8" fmla="*/ 2147483646 w 5926"/>
                  <a:gd name="T9" fmla="*/ 2147483646 h 12705"/>
                  <a:gd name="T10" fmla="*/ 2147483646 w 5926"/>
                  <a:gd name="T11" fmla="*/ 2147483646 h 12705"/>
                  <a:gd name="T12" fmla="*/ 2147483646 w 5926"/>
                  <a:gd name="T13" fmla="*/ 2147483646 h 12705"/>
                  <a:gd name="T14" fmla="*/ 2147483646 w 5926"/>
                  <a:gd name="T15" fmla="*/ 2147483646 h 12705"/>
                  <a:gd name="T16" fmla="*/ 2147483646 w 5926"/>
                  <a:gd name="T17" fmla="*/ 2147483646 h 12705"/>
                  <a:gd name="T18" fmla="*/ 2147483646 w 5926"/>
                  <a:gd name="T19" fmla="*/ 2147483646 h 12705"/>
                  <a:gd name="T20" fmla="*/ 2147483646 w 5926"/>
                  <a:gd name="T21" fmla="*/ 2147483646 h 12705"/>
                  <a:gd name="T22" fmla="*/ 2147483646 w 5926"/>
                  <a:gd name="T23" fmla="*/ 2147483646 h 12705"/>
                  <a:gd name="T24" fmla="*/ 2147483646 w 5926"/>
                  <a:gd name="T25" fmla="*/ 2147483646 h 12705"/>
                  <a:gd name="T26" fmla="*/ 2147483646 w 5926"/>
                  <a:gd name="T27" fmla="*/ 2147483646 h 12705"/>
                  <a:gd name="T28" fmla="*/ 2147483646 w 5926"/>
                  <a:gd name="T29" fmla="*/ 2147483646 h 12705"/>
                  <a:gd name="T30" fmla="*/ 2147483646 w 5926"/>
                  <a:gd name="T31" fmla="*/ 2147483646 h 12705"/>
                  <a:gd name="T32" fmla="*/ 2147483646 w 5926"/>
                  <a:gd name="T33" fmla="*/ 2147483646 h 12705"/>
                  <a:gd name="T34" fmla="*/ 2147483646 w 5926"/>
                  <a:gd name="T35" fmla="*/ 2147483646 h 12705"/>
                  <a:gd name="T36" fmla="*/ 2147483646 w 5926"/>
                  <a:gd name="T37" fmla="*/ 2147483646 h 12705"/>
                  <a:gd name="T38" fmla="*/ 2147483646 w 5926"/>
                  <a:gd name="T39" fmla="*/ 2147483646 h 12705"/>
                  <a:gd name="T40" fmla="*/ 2147483646 w 5926"/>
                  <a:gd name="T41" fmla="*/ 2147483646 h 12705"/>
                  <a:gd name="T42" fmla="*/ 2147483646 w 5926"/>
                  <a:gd name="T43" fmla="*/ 2147483646 h 12705"/>
                  <a:gd name="T44" fmla="*/ 2147483646 w 5926"/>
                  <a:gd name="T45" fmla="*/ 2147483646 h 12705"/>
                  <a:gd name="T46" fmla="*/ 2147483646 w 5926"/>
                  <a:gd name="T47" fmla="*/ 2147483646 h 12705"/>
                  <a:gd name="T48" fmla="*/ 2147483646 w 5926"/>
                  <a:gd name="T49" fmla="*/ 2147483646 h 12705"/>
                  <a:gd name="T50" fmla="*/ 2147483646 w 5926"/>
                  <a:gd name="T51" fmla="*/ 2147483646 h 12705"/>
                  <a:gd name="T52" fmla="*/ 2147483646 w 5926"/>
                  <a:gd name="T53" fmla="*/ 2147483646 h 12705"/>
                  <a:gd name="T54" fmla="*/ 2147483646 w 5926"/>
                  <a:gd name="T55" fmla="*/ 2147483646 h 12705"/>
                  <a:gd name="T56" fmla="*/ 2147483646 w 5926"/>
                  <a:gd name="T57" fmla="*/ 2147483646 h 12705"/>
                  <a:gd name="T58" fmla="*/ 2147483646 w 5926"/>
                  <a:gd name="T59" fmla="*/ 2147483646 h 12705"/>
                  <a:gd name="T60" fmla="*/ 2147483646 w 5926"/>
                  <a:gd name="T61" fmla="*/ 2147483646 h 12705"/>
                  <a:gd name="T62" fmla="*/ 2147483646 w 5926"/>
                  <a:gd name="T63" fmla="*/ 2147483646 h 12705"/>
                  <a:gd name="T64" fmla="*/ 2147483646 w 5926"/>
                  <a:gd name="T65" fmla="*/ 2147483646 h 12705"/>
                  <a:gd name="T66" fmla="*/ 2147483646 w 5926"/>
                  <a:gd name="T67" fmla="*/ 2147483646 h 12705"/>
                  <a:gd name="T68" fmla="*/ 2147483646 w 5926"/>
                  <a:gd name="T69" fmla="*/ 2147483646 h 12705"/>
                  <a:gd name="T70" fmla="*/ 2147483646 w 5926"/>
                  <a:gd name="T71" fmla="*/ 2147483646 h 12705"/>
                  <a:gd name="T72" fmla="*/ 2147483646 w 5926"/>
                  <a:gd name="T73" fmla="*/ 2147483646 h 12705"/>
                  <a:gd name="T74" fmla="*/ 2147483646 w 5926"/>
                  <a:gd name="T75" fmla="*/ 2147483646 h 12705"/>
                  <a:gd name="T76" fmla="*/ 2147483646 w 5926"/>
                  <a:gd name="T77" fmla="*/ 2147483646 h 12705"/>
                  <a:gd name="T78" fmla="*/ 2147483646 w 5926"/>
                  <a:gd name="T79" fmla="*/ 2147483646 h 12705"/>
                  <a:gd name="T80" fmla="*/ 2147483646 w 5926"/>
                  <a:gd name="T81" fmla="*/ 2147483646 h 12705"/>
                  <a:gd name="T82" fmla="*/ 2147483646 w 5926"/>
                  <a:gd name="T83" fmla="*/ 2147483646 h 12705"/>
                  <a:gd name="T84" fmla="*/ 2147483646 w 5926"/>
                  <a:gd name="T85" fmla="*/ 2147483646 h 12705"/>
                  <a:gd name="T86" fmla="*/ 2147483646 w 5926"/>
                  <a:gd name="T87" fmla="*/ 2147483646 h 12705"/>
                  <a:gd name="T88" fmla="*/ 2147483646 w 5926"/>
                  <a:gd name="T89" fmla="*/ 2147483646 h 12705"/>
                  <a:gd name="T90" fmla="*/ 2147483646 w 5926"/>
                  <a:gd name="T91" fmla="*/ 2147483646 h 12705"/>
                  <a:gd name="T92" fmla="*/ 2147483646 w 5926"/>
                  <a:gd name="T93" fmla="*/ 2147483646 h 12705"/>
                  <a:gd name="T94" fmla="*/ 2147483646 w 5926"/>
                  <a:gd name="T95" fmla="*/ 2147483646 h 12705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926" h="12705">
                    <a:moveTo>
                      <a:pt x="3334" y="0"/>
                    </a:moveTo>
                    <a:lnTo>
                      <a:pt x="3429" y="76"/>
                    </a:lnTo>
                    <a:lnTo>
                      <a:pt x="3563" y="248"/>
                    </a:lnTo>
                    <a:lnTo>
                      <a:pt x="3563" y="420"/>
                    </a:lnTo>
                    <a:lnTo>
                      <a:pt x="3620" y="476"/>
                    </a:lnTo>
                    <a:lnTo>
                      <a:pt x="3696" y="515"/>
                    </a:lnTo>
                    <a:lnTo>
                      <a:pt x="3772" y="457"/>
                    </a:lnTo>
                    <a:lnTo>
                      <a:pt x="3772" y="400"/>
                    </a:lnTo>
                    <a:lnTo>
                      <a:pt x="3886" y="343"/>
                    </a:lnTo>
                    <a:lnTo>
                      <a:pt x="4001" y="381"/>
                    </a:lnTo>
                    <a:lnTo>
                      <a:pt x="4172" y="400"/>
                    </a:lnTo>
                    <a:lnTo>
                      <a:pt x="4306" y="496"/>
                    </a:lnTo>
                    <a:lnTo>
                      <a:pt x="4020" y="819"/>
                    </a:lnTo>
                    <a:lnTo>
                      <a:pt x="3906" y="1296"/>
                    </a:lnTo>
                    <a:lnTo>
                      <a:pt x="3886" y="1523"/>
                    </a:lnTo>
                    <a:lnTo>
                      <a:pt x="3791" y="1923"/>
                    </a:lnTo>
                    <a:lnTo>
                      <a:pt x="3753" y="1999"/>
                    </a:lnTo>
                    <a:lnTo>
                      <a:pt x="3734" y="2075"/>
                    </a:lnTo>
                    <a:lnTo>
                      <a:pt x="3449" y="2133"/>
                    </a:lnTo>
                    <a:lnTo>
                      <a:pt x="3372" y="2418"/>
                    </a:lnTo>
                    <a:lnTo>
                      <a:pt x="3525" y="3028"/>
                    </a:lnTo>
                    <a:lnTo>
                      <a:pt x="3505" y="3238"/>
                    </a:lnTo>
                    <a:lnTo>
                      <a:pt x="3601" y="3371"/>
                    </a:lnTo>
                    <a:lnTo>
                      <a:pt x="3867" y="3428"/>
                    </a:lnTo>
                    <a:lnTo>
                      <a:pt x="4115" y="3333"/>
                    </a:lnTo>
                    <a:lnTo>
                      <a:pt x="4306" y="3142"/>
                    </a:lnTo>
                    <a:lnTo>
                      <a:pt x="4401" y="3257"/>
                    </a:lnTo>
                    <a:lnTo>
                      <a:pt x="4553" y="3352"/>
                    </a:lnTo>
                    <a:lnTo>
                      <a:pt x="4591" y="3180"/>
                    </a:lnTo>
                    <a:lnTo>
                      <a:pt x="4610" y="3009"/>
                    </a:lnTo>
                    <a:lnTo>
                      <a:pt x="5163" y="3028"/>
                    </a:lnTo>
                    <a:lnTo>
                      <a:pt x="5677" y="2952"/>
                    </a:lnTo>
                    <a:lnTo>
                      <a:pt x="5658" y="3104"/>
                    </a:lnTo>
                    <a:lnTo>
                      <a:pt x="5734" y="3333"/>
                    </a:lnTo>
                    <a:lnTo>
                      <a:pt x="5753" y="3542"/>
                    </a:lnTo>
                    <a:lnTo>
                      <a:pt x="5658" y="4019"/>
                    </a:lnTo>
                    <a:lnTo>
                      <a:pt x="5563" y="4495"/>
                    </a:lnTo>
                    <a:lnTo>
                      <a:pt x="5620" y="5314"/>
                    </a:lnTo>
                    <a:lnTo>
                      <a:pt x="5696" y="6838"/>
                    </a:lnTo>
                    <a:lnTo>
                      <a:pt x="5925" y="7561"/>
                    </a:lnTo>
                    <a:lnTo>
                      <a:pt x="5906" y="7904"/>
                    </a:lnTo>
                    <a:lnTo>
                      <a:pt x="5639" y="8152"/>
                    </a:lnTo>
                    <a:lnTo>
                      <a:pt x="5430" y="8209"/>
                    </a:lnTo>
                    <a:lnTo>
                      <a:pt x="5296" y="8285"/>
                    </a:lnTo>
                    <a:lnTo>
                      <a:pt x="5277" y="8475"/>
                    </a:lnTo>
                    <a:lnTo>
                      <a:pt x="5353" y="8724"/>
                    </a:lnTo>
                    <a:lnTo>
                      <a:pt x="5334" y="8819"/>
                    </a:lnTo>
                    <a:lnTo>
                      <a:pt x="5353" y="8895"/>
                    </a:lnTo>
                    <a:lnTo>
                      <a:pt x="5410" y="8952"/>
                    </a:lnTo>
                    <a:lnTo>
                      <a:pt x="5449" y="9009"/>
                    </a:lnTo>
                    <a:lnTo>
                      <a:pt x="5372" y="9085"/>
                    </a:lnTo>
                    <a:lnTo>
                      <a:pt x="5334" y="9181"/>
                    </a:lnTo>
                    <a:lnTo>
                      <a:pt x="5372" y="9352"/>
                    </a:lnTo>
                    <a:lnTo>
                      <a:pt x="5391" y="9428"/>
                    </a:lnTo>
                    <a:lnTo>
                      <a:pt x="5353" y="9504"/>
                    </a:lnTo>
                    <a:lnTo>
                      <a:pt x="5296" y="9581"/>
                    </a:lnTo>
                    <a:lnTo>
                      <a:pt x="5220" y="9657"/>
                    </a:lnTo>
                    <a:lnTo>
                      <a:pt x="5125" y="9847"/>
                    </a:lnTo>
                    <a:lnTo>
                      <a:pt x="5086" y="10038"/>
                    </a:lnTo>
                    <a:lnTo>
                      <a:pt x="4858" y="10361"/>
                    </a:lnTo>
                    <a:lnTo>
                      <a:pt x="4477" y="10456"/>
                    </a:lnTo>
                    <a:lnTo>
                      <a:pt x="4287" y="10533"/>
                    </a:lnTo>
                    <a:lnTo>
                      <a:pt x="4134" y="10685"/>
                    </a:lnTo>
                    <a:lnTo>
                      <a:pt x="4096" y="10876"/>
                    </a:lnTo>
                    <a:lnTo>
                      <a:pt x="3962" y="11047"/>
                    </a:lnTo>
                    <a:lnTo>
                      <a:pt x="3772" y="11028"/>
                    </a:lnTo>
                    <a:lnTo>
                      <a:pt x="3581" y="11028"/>
                    </a:lnTo>
                    <a:lnTo>
                      <a:pt x="3601" y="11200"/>
                    </a:lnTo>
                    <a:lnTo>
                      <a:pt x="3925" y="11352"/>
                    </a:lnTo>
                    <a:lnTo>
                      <a:pt x="3982" y="11504"/>
                    </a:lnTo>
                    <a:lnTo>
                      <a:pt x="4039" y="11657"/>
                    </a:lnTo>
                    <a:lnTo>
                      <a:pt x="4096" y="11714"/>
                    </a:lnTo>
                    <a:lnTo>
                      <a:pt x="4134" y="11790"/>
                    </a:lnTo>
                    <a:lnTo>
                      <a:pt x="3982" y="12019"/>
                    </a:lnTo>
                    <a:lnTo>
                      <a:pt x="4077" y="12076"/>
                    </a:lnTo>
                    <a:lnTo>
                      <a:pt x="4172" y="12133"/>
                    </a:lnTo>
                    <a:lnTo>
                      <a:pt x="4058" y="12266"/>
                    </a:lnTo>
                    <a:lnTo>
                      <a:pt x="3867" y="12323"/>
                    </a:lnTo>
                    <a:lnTo>
                      <a:pt x="3315" y="12628"/>
                    </a:lnTo>
                    <a:lnTo>
                      <a:pt x="2991" y="12666"/>
                    </a:lnTo>
                    <a:lnTo>
                      <a:pt x="2667" y="12647"/>
                    </a:lnTo>
                    <a:lnTo>
                      <a:pt x="2420" y="12666"/>
                    </a:lnTo>
                    <a:lnTo>
                      <a:pt x="2210" y="12704"/>
                    </a:lnTo>
                    <a:lnTo>
                      <a:pt x="1658" y="12628"/>
                    </a:lnTo>
                    <a:lnTo>
                      <a:pt x="1124" y="12514"/>
                    </a:lnTo>
                    <a:lnTo>
                      <a:pt x="896" y="12495"/>
                    </a:lnTo>
                    <a:lnTo>
                      <a:pt x="686" y="12342"/>
                    </a:lnTo>
                    <a:lnTo>
                      <a:pt x="725" y="12228"/>
                    </a:lnTo>
                    <a:lnTo>
                      <a:pt x="801" y="12152"/>
                    </a:lnTo>
                    <a:lnTo>
                      <a:pt x="725" y="12095"/>
                    </a:lnTo>
                    <a:lnTo>
                      <a:pt x="743" y="11924"/>
                    </a:lnTo>
                    <a:lnTo>
                      <a:pt x="858" y="11828"/>
                    </a:lnTo>
                    <a:lnTo>
                      <a:pt x="839" y="11676"/>
                    </a:lnTo>
                    <a:lnTo>
                      <a:pt x="762" y="11428"/>
                    </a:lnTo>
                    <a:lnTo>
                      <a:pt x="515" y="11257"/>
                    </a:lnTo>
                    <a:lnTo>
                      <a:pt x="229" y="11162"/>
                    </a:lnTo>
                    <a:lnTo>
                      <a:pt x="153" y="10857"/>
                    </a:lnTo>
                    <a:lnTo>
                      <a:pt x="210" y="10495"/>
                    </a:lnTo>
                    <a:lnTo>
                      <a:pt x="153" y="10419"/>
                    </a:lnTo>
                    <a:lnTo>
                      <a:pt x="96" y="10342"/>
                    </a:lnTo>
                    <a:lnTo>
                      <a:pt x="153" y="10266"/>
                    </a:lnTo>
                    <a:lnTo>
                      <a:pt x="229" y="10247"/>
                    </a:lnTo>
                    <a:lnTo>
                      <a:pt x="362" y="10114"/>
                    </a:lnTo>
                    <a:lnTo>
                      <a:pt x="458" y="9980"/>
                    </a:lnTo>
                    <a:lnTo>
                      <a:pt x="420" y="9962"/>
                    </a:lnTo>
                    <a:lnTo>
                      <a:pt x="401" y="9943"/>
                    </a:lnTo>
                    <a:lnTo>
                      <a:pt x="420" y="9733"/>
                    </a:lnTo>
                    <a:lnTo>
                      <a:pt x="477" y="9581"/>
                    </a:lnTo>
                    <a:lnTo>
                      <a:pt x="420" y="9447"/>
                    </a:lnTo>
                    <a:lnTo>
                      <a:pt x="267" y="9085"/>
                    </a:lnTo>
                    <a:lnTo>
                      <a:pt x="381" y="8990"/>
                    </a:lnTo>
                    <a:lnTo>
                      <a:pt x="725" y="8933"/>
                    </a:lnTo>
                    <a:lnTo>
                      <a:pt x="877" y="8761"/>
                    </a:lnTo>
                    <a:lnTo>
                      <a:pt x="991" y="8742"/>
                    </a:lnTo>
                    <a:lnTo>
                      <a:pt x="1105" y="8724"/>
                    </a:lnTo>
                    <a:lnTo>
                      <a:pt x="1182" y="8609"/>
                    </a:lnTo>
                    <a:lnTo>
                      <a:pt x="1239" y="8475"/>
                    </a:lnTo>
                    <a:lnTo>
                      <a:pt x="1124" y="8323"/>
                    </a:lnTo>
                    <a:lnTo>
                      <a:pt x="972" y="8171"/>
                    </a:lnTo>
                    <a:lnTo>
                      <a:pt x="972" y="8038"/>
                    </a:lnTo>
                    <a:lnTo>
                      <a:pt x="991" y="7847"/>
                    </a:lnTo>
                    <a:lnTo>
                      <a:pt x="877" y="7695"/>
                    </a:lnTo>
                    <a:lnTo>
                      <a:pt x="610" y="7561"/>
                    </a:lnTo>
                    <a:lnTo>
                      <a:pt x="534" y="7504"/>
                    </a:lnTo>
                    <a:lnTo>
                      <a:pt x="553" y="7314"/>
                    </a:lnTo>
                    <a:lnTo>
                      <a:pt x="115" y="6933"/>
                    </a:lnTo>
                    <a:lnTo>
                      <a:pt x="0" y="6609"/>
                    </a:lnTo>
                    <a:lnTo>
                      <a:pt x="210" y="6647"/>
                    </a:lnTo>
                    <a:lnTo>
                      <a:pt x="381" y="6590"/>
                    </a:lnTo>
                    <a:lnTo>
                      <a:pt x="362" y="6533"/>
                    </a:lnTo>
                    <a:lnTo>
                      <a:pt x="362" y="6476"/>
                    </a:lnTo>
                    <a:lnTo>
                      <a:pt x="381" y="6418"/>
                    </a:lnTo>
                    <a:lnTo>
                      <a:pt x="439" y="6362"/>
                    </a:lnTo>
                    <a:lnTo>
                      <a:pt x="458" y="6152"/>
                    </a:lnTo>
                    <a:lnTo>
                      <a:pt x="610" y="6152"/>
                    </a:lnTo>
                    <a:lnTo>
                      <a:pt x="762" y="6266"/>
                    </a:lnTo>
                    <a:lnTo>
                      <a:pt x="934" y="6285"/>
                    </a:lnTo>
                    <a:lnTo>
                      <a:pt x="953" y="6171"/>
                    </a:lnTo>
                    <a:lnTo>
                      <a:pt x="934" y="6057"/>
                    </a:lnTo>
                    <a:lnTo>
                      <a:pt x="1087" y="5981"/>
                    </a:lnTo>
                    <a:lnTo>
                      <a:pt x="1219" y="6000"/>
                    </a:lnTo>
                    <a:lnTo>
                      <a:pt x="1334" y="5961"/>
                    </a:lnTo>
                    <a:lnTo>
                      <a:pt x="1277" y="5809"/>
                    </a:lnTo>
                    <a:lnTo>
                      <a:pt x="1201" y="5695"/>
                    </a:lnTo>
                    <a:lnTo>
                      <a:pt x="1315" y="5656"/>
                    </a:lnTo>
                    <a:lnTo>
                      <a:pt x="1429" y="5600"/>
                    </a:lnTo>
                    <a:lnTo>
                      <a:pt x="1429" y="5504"/>
                    </a:lnTo>
                    <a:lnTo>
                      <a:pt x="1486" y="5428"/>
                    </a:lnTo>
                    <a:lnTo>
                      <a:pt x="1505" y="5295"/>
                    </a:lnTo>
                    <a:lnTo>
                      <a:pt x="1486" y="5180"/>
                    </a:lnTo>
                    <a:lnTo>
                      <a:pt x="1429" y="5066"/>
                    </a:lnTo>
                    <a:lnTo>
                      <a:pt x="1372" y="4971"/>
                    </a:lnTo>
                    <a:lnTo>
                      <a:pt x="1277" y="4762"/>
                    </a:lnTo>
                    <a:lnTo>
                      <a:pt x="1296" y="4552"/>
                    </a:lnTo>
                    <a:lnTo>
                      <a:pt x="1448" y="4418"/>
                    </a:lnTo>
                    <a:lnTo>
                      <a:pt x="1468" y="4342"/>
                    </a:lnTo>
                    <a:lnTo>
                      <a:pt x="1468" y="4247"/>
                    </a:lnTo>
                    <a:lnTo>
                      <a:pt x="1505" y="4114"/>
                    </a:lnTo>
                    <a:lnTo>
                      <a:pt x="1505" y="4000"/>
                    </a:lnTo>
                    <a:lnTo>
                      <a:pt x="1315" y="3828"/>
                    </a:lnTo>
                    <a:lnTo>
                      <a:pt x="1277" y="3504"/>
                    </a:lnTo>
                    <a:lnTo>
                      <a:pt x="1239" y="3180"/>
                    </a:lnTo>
                    <a:lnTo>
                      <a:pt x="1182" y="3104"/>
                    </a:lnTo>
                    <a:lnTo>
                      <a:pt x="1143" y="3066"/>
                    </a:lnTo>
                    <a:lnTo>
                      <a:pt x="1143" y="2895"/>
                    </a:lnTo>
                    <a:lnTo>
                      <a:pt x="1087" y="2723"/>
                    </a:lnTo>
                    <a:lnTo>
                      <a:pt x="972" y="2552"/>
                    </a:lnTo>
                    <a:lnTo>
                      <a:pt x="915" y="2400"/>
                    </a:lnTo>
                    <a:lnTo>
                      <a:pt x="839" y="2380"/>
                    </a:lnTo>
                    <a:lnTo>
                      <a:pt x="743" y="2323"/>
                    </a:lnTo>
                    <a:lnTo>
                      <a:pt x="725" y="2152"/>
                    </a:lnTo>
                    <a:lnTo>
                      <a:pt x="762" y="1999"/>
                    </a:lnTo>
                    <a:lnTo>
                      <a:pt x="972" y="1828"/>
                    </a:lnTo>
                    <a:lnTo>
                      <a:pt x="1315" y="1714"/>
                    </a:lnTo>
                    <a:lnTo>
                      <a:pt x="1486" y="1485"/>
                    </a:lnTo>
                    <a:lnTo>
                      <a:pt x="1658" y="1504"/>
                    </a:lnTo>
                    <a:lnTo>
                      <a:pt x="1772" y="1580"/>
                    </a:lnTo>
                    <a:lnTo>
                      <a:pt x="1925" y="1466"/>
                    </a:lnTo>
                    <a:lnTo>
                      <a:pt x="2001" y="1353"/>
                    </a:lnTo>
                    <a:lnTo>
                      <a:pt x="2058" y="1314"/>
                    </a:lnTo>
                    <a:lnTo>
                      <a:pt x="2134" y="1258"/>
                    </a:lnTo>
                    <a:lnTo>
                      <a:pt x="2134" y="1200"/>
                    </a:lnTo>
                    <a:lnTo>
                      <a:pt x="2096" y="1143"/>
                    </a:lnTo>
                    <a:lnTo>
                      <a:pt x="2230" y="1010"/>
                    </a:lnTo>
                    <a:lnTo>
                      <a:pt x="2325" y="877"/>
                    </a:lnTo>
                    <a:lnTo>
                      <a:pt x="2325" y="686"/>
                    </a:lnTo>
                    <a:lnTo>
                      <a:pt x="2382" y="515"/>
                    </a:lnTo>
                    <a:lnTo>
                      <a:pt x="2477" y="515"/>
                    </a:lnTo>
                    <a:lnTo>
                      <a:pt x="2553" y="534"/>
                    </a:lnTo>
                    <a:lnTo>
                      <a:pt x="2610" y="496"/>
                    </a:lnTo>
                    <a:lnTo>
                      <a:pt x="2801" y="286"/>
                    </a:lnTo>
                    <a:lnTo>
                      <a:pt x="2934" y="172"/>
                    </a:lnTo>
                    <a:lnTo>
                      <a:pt x="3124" y="76"/>
                    </a:lnTo>
                    <a:lnTo>
                      <a:pt x="3334" y="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0451" name="Freeform 10">
                <a:extLst>
                  <a:ext uri="{FF2B5EF4-FFF2-40B4-BE49-F238E27FC236}">
                    <a16:creationId xmlns:a16="http://schemas.microsoft.com/office/drawing/2014/main" id="{D9303A67-AD1E-E546-B5A8-49EA3060FA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4750" y="4437063"/>
                <a:ext cx="4992688" cy="4602162"/>
              </a:xfrm>
              <a:custGeom>
                <a:avLst/>
                <a:gdLst>
                  <a:gd name="T0" fmla="*/ 2147483646 w 13868"/>
                  <a:gd name="T1" fmla="*/ 2147483646 h 12782"/>
                  <a:gd name="T2" fmla="*/ 2147483646 w 13868"/>
                  <a:gd name="T3" fmla="*/ 2147483646 h 12782"/>
                  <a:gd name="T4" fmla="*/ 2147483646 w 13868"/>
                  <a:gd name="T5" fmla="*/ 2147483646 h 12782"/>
                  <a:gd name="T6" fmla="*/ 2147483646 w 13868"/>
                  <a:gd name="T7" fmla="*/ 2147483646 h 12782"/>
                  <a:gd name="T8" fmla="*/ 2147483646 w 13868"/>
                  <a:gd name="T9" fmla="*/ 2147483646 h 12782"/>
                  <a:gd name="T10" fmla="*/ 2147483646 w 13868"/>
                  <a:gd name="T11" fmla="*/ 2147483646 h 12782"/>
                  <a:gd name="T12" fmla="*/ 2147483646 w 13868"/>
                  <a:gd name="T13" fmla="*/ 2147483646 h 12782"/>
                  <a:gd name="T14" fmla="*/ 2147483646 w 13868"/>
                  <a:gd name="T15" fmla="*/ 2147483646 h 12782"/>
                  <a:gd name="T16" fmla="*/ 2147483646 w 13868"/>
                  <a:gd name="T17" fmla="*/ 2147483646 h 12782"/>
                  <a:gd name="T18" fmla="*/ 2147483646 w 13868"/>
                  <a:gd name="T19" fmla="*/ 2147483646 h 12782"/>
                  <a:gd name="T20" fmla="*/ 2147483646 w 13868"/>
                  <a:gd name="T21" fmla="*/ 2147483646 h 12782"/>
                  <a:gd name="T22" fmla="*/ 2147483646 w 13868"/>
                  <a:gd name="T23" fmla="*/ 2147483646 h 12782"/>
                  <a:gd name="T24" fmla="*/ 2147483646 w 13868"/>
                  <a:gd name="T25" fmla="*/ 2147483646 h 12782"/>
                  <a:gd name="T26" fmla="*/ 2147483646 w 13868"/>
                  <a:gd name="T27" fmla="*/ 2147483646 h 12782"/>
                  <a:gd name="T28" fmla="*/ 2147483646 w 13868"/>
                  <a:gd name="T29" fmla="*/ 2147483646 h 12782"/>
                  <a:gd name="T30" fmla="*/ 2147483646 w 13868"/>
                  <a:gd name="T31" fmla="*/ 2147483646 h 12782"/>
                  <a:gd name="T32" fmla="*/ 2147483646 w 13868"/>
                  <a:gd name="T33" fmla="*/ 2147483646 h 12782"/>
                  <a:gd name="T34" fmla="*/ 2147483646 w 13868"/>
                  <a:gd name="T35" fmla="*/ 2147483646 h 12782"/>
                  <a:gd name="T36" fmla="*/ 2147483646 w 13868"/>
                  <a:gd name="T37" fmla="*/ 2147483646 h 12782"/>
                  <a:gd name="T38" fmla="*/ 2147483646 w 13868"/>
                  <a:gd name="T39" fmla="*/ 2147483646 h 12782"/>
                  <a:gd name="T40" fmla="*/ 2147483646 w 13868"/>
                  <a:gd name="T41" fmla="*/ 2147483646 h 12782"/>
                  <a:gd name="T42" fmla="*/ 0 w 13868"/>
                  <a:gd name="T43" fmla="*/ 2147483646 h 12782"/>
                  <a:gd name="T44" fmla="*/ 2147483646 w 13868"/>
                  <a:gd name="T45" fmla="*/ 2147483646 h 12782"/>
                  <a:gd name="T46" fmla="*/ 2147483646 w 13868"/>
                  <a:gd name="T47" fmla="*/ 2147483646 h 12782"/>
                  <a:gd name="T48" fmla="*/ 2147483646 w 13868"/>
                  <a:gd name="T49" fmla="*/ 2147483646 h 12782"/>
                  <a:gd name="T50" fmla="*/ 2147483646 w 13868"/>
                  <a:gd name="T51" fmla="*/ 2147483646 h 12782"/>
                  <a:gd name="T52" fmla="*/ 2147483646 w 13868"/>
                  <a:gd name="T53" fmla="*/ 2147483646 h 12782"/>
                  <a:gd name="T54" fmla="*/ 2147483646 w 13868"/>
                  <a:gd name="T55" fmla="*/ 2147483646 h 12782"/>
                  <a:gd name="T56" fmla="*/ 2147483646 w 13868"/>
                  <a:gd name="T57" fmla="*/ 2147483646 h 12782"/>
                  <a:gd name="T58" fmla="*/ 2147483646 w 13868"/>
                  <a:gd name="T59" fmla="*/ 2147483646 h 12782"/>
                  <a:gd name="T60" fmla="*/ 2147483646 w 13868"/>
                  <a:gd name="T61" fmla="*/ 2147483646 h 12782"/>
                  <a:gd name="T62" fmla="*/ 2147483646 w 13868"/>
                  <a:gd name="T63" fmla="*/ 2147483646 h 12782"/>
                  <a:gd name="T64" fmla="*/ 2147483646 w 13868"/>
                  <a:gd name="T65" fmla="*/ 2147483646 h 12782"/>
                  <a:gd name="T66" fmla="*/ 2147483646 w 13868"/>
                  <a:gd name="T67" fmla="*/ 0 h 12782"/>
                  <a:gd name="T68" fmla="*/ 2147483646 w 13868"/>
                  <a:gd name="T69" fmla="*/ 2147483646 h 12782"/>
                  <a:gd name="T70" fmla="*/ 2147483646 w 13868"/>
                  <a:gd name="T71" fmla="*/ 2147483646 h 12782"/>
                  <a:gd name="T72" fmla="*/ 2147483646 w 13868"/>
                  <a:gd name="T73" fmla="*/ 2147483646 h 12782"/>
                  <a:gd name="T74" fmla="*/ 2147483646 w 13868"/>
                  <a:gd name="T75" fmla="*/ 2147483646 h 12782"/>
                  <a:gd name="T76" fmla="*/ 2147483646 w 13868"/>
                  <a:gd name="T77" fmla="*/ 2147483646 h 12782"/>
                  <a:gd name="T78" fmla="*/ 2147483646 w 13868"/>
                  <a:gd name="T79" fmla="*/ 2147483646 h 12782"/>
                  <a:gd name="T80" fmla="*/ 2147483646 w 13868"/>
                  <a:gd name="T81" fmla="*/ 2147483646 h 12782"/>
                  <a:gd name="T82" fmla="*/ 2147483646 w 13868"/>
                  <a:gd name="T83" fmla="*/ 2147483646 h 12782"/>
                  <a:gd name="T84" fmla="*/ 2147483646 w 13868"/>
                  <a:gd name="T85" fmla="*/ 2147483646 h 12782"/>
                  <a:gd name="T86" fmla="*/ 2147483646 w 13868"/>
                  <a:gd name="T87" fmla="*/ 2147483646 h 12782"/>
                  <a:gd name="T88" fmla="*/ 2147483646 w 13868"/>
                  <a:gd name="T89" fmla="*/ 2147483646 h 12782"/>
                  <a:gd name="T90" fmla="*/ 2147483646 w 13868"/>
                  <a:gd name="T91" fmla="*/ 2147483646 h 12782"/>
                  <a:gd name="T92" fmla="*/ 2147483646 w 13868"/>
                  <a:gd name="T93" fmla="*/ 2147483646 h 12782"/>
                  <a:gd name="T94" fmla="*/ 2147483646 w 13868"/>
                  <a:gd name="T95" fmla="*/ 2147483646 h 12782"/>
                  <a:gd name="T96" fmla="*/ 2147483646 w 13868"/>
                  <a:gd name="T97" fmla="*/ 2147483646 h 12782"/>
                  <a:gd name="T98" fmla="*/ 2147483646 w 13868"/>
                  <a:gd name="T99" fmla="*/ 2147483646 h 12782"/>
                  <a:gd name="T100" fmla="*/ 2147483646 w 13868"/>
                  <a:gd name="T101" fmla="*/ 2147483646 h 12782"/>
                  <a:gd name="T102" fmla="*/ 2147483646 w 13868"/>
                  <a:gd name="T103" fmla="*/ 2147483646 h 12782"/>
                  <a:gd name="T104" fmla="*/ 2147483646 w 13868"/>
                  <a:gd name="T105" fmla="*/ 2147483646 h 12782"/>
                  <a:gd name="T106" fmla="*/ 2147483646 w 13868"/>
                  <a:gd name="T107" fmla="*/ 2147483646 h 12782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3868" h="12782">
                    <a:moveTo>
                      <a:pt x="10362" y="12114"/>
                    </a:moveTo>
                    <a:lnTo>
                      <a:pt x="9848" y="12190"/>
                    </a:lnTo>
                    <a:lnTo>
                      <a:pt x="9295" y="12171"/>
                    </a:lnTo>
                    <a:lnTo>
                      <a:pt x="9276" y="12342"/>
                    </a:lnTo>
                    <a:lnTo>
                      <a:pt x="9238" y="12514"/>
                    </a:lnTo>
                    <a:lnTo>
                      <a:pt x="9086" y="12419"/>
                    </a:lnTo>
                    <a:lnTo>
                      <a:pt x="8991" y="12304"/>
                    </a:lnTo>
                    <a:lnTo>
                      <a:pt x="8800" y="12495"/>
                    </a:lnTo>
                    <a:lnTo>
                      <a:pt x="8552" y="12590"/>
                    </a:lnTo>
                    <a:lnTo>
                      <a:pt x="8286" y="12533"/>
                    </a:lnTo>
                    <a:lnTo>
                      <a:pt x="8190" y="12400"/>
                    </a:lnTo>
                    <a:lnTo>
                      <a:pt x="8210" y="12190"/>
                    </a:lnTo>
                    <a:lnTo>
                      <a:pt x="8057" y="11580"/>
                    </a:lnTo>
                    <a:lnTo>
                      <a:pt x="8134" y="11295"/>
                    </a:lnTo>
                    <a:lnTo>
                      <a:pt x="8419" y="11237"/>
                    </a:lnTo>
                    <a:lnTo>
                      <a:pt x="8438" y="11161"/>
                    </a:lnTo>
                    <a:lnTo>
                      <a:pt x="8476" y="11085"/>
                    </a:lnTo>
                    <a:lnTo>
                      <a:pt x="8571" y="10685"/>
                    </a:lnTo>
                    <a:lnTo>
                      <a:pt x="8591" y="10458"/>
                    </a:lnTo>
                    <a:lnTo>
                      <a:pt x="8705" y="9981"/>
                    </a:lnTo>
                    <a:lnTo>
                      <a:pt x="8991" y="9658"/>
                    </a:lnTo>
                    <a:lnTo>
                      <a:pt x="8857" y="9562"/>
                    </a:lnTo>
                    <a:lnTo>
                      <a:pt x="8686" y="9543"/>
                    </a:lnTo>
                    <a:lnTo>
                      <a:pt x="8571" y="9505"/>
                    </a:lnTo>
                    <a:lnTo>
                      <a:pt x="8457" y="9562"/>
                    </a:lnTo>
                    <a:lnTo>
                      <a:pt x="8457" y="9619"/>
                    </a:lnTo>
                    <a:lnTo>
                      <a:pt x="8381" y="9677"/>
                    </a:lnTo>
                    <a:lnTo>
                      <a:pt x="8305" y="9638"/>
                    </a:lnTo>
                    <a:lnTo>
                      <a:pt x="8248" y="9582"/>
                    </a:lnTo>
                    <a:lnTo>
                      <a:pt x="8248" y="9410"/>
                    </a:lnTo>
                    <a:lnTo>
                      <a:pt x="8114" y="9238"/>
                    </a:lnTo>
                    <a:lnTo>
                      <a:pt x="8019" y="9162"/>
                    </a:lnTo>
                    <a:lnTo>
                      <a:pt x="7809" y="9238"/>
                    </a:lnTo>
                    <a:lnTo>
                      <a:pt x="7619" y="9334"/>
                    </a:lnTo>
                    <a:lnTo>
                      <a:pt x="7486" y="9448"/>
                    </a:lnTo>
                    <a:lnTo>
                      <a:pt x="7295" y="9658"/>
                    </a:lnTo>
                    <a:lnTo>
                      <a:pt x="7238" y="9696"/>
                    </a:lnTo>
                    <a:lnTo>
                      <a:pt x="7162" y="9677"/>
                    </a:lnTo>
                    <a:lnTo>
                      <a:pt x="7067" y="9677"/>
                    </a:lnTo>
                    <a:lnTo>
                      <a:pt x="7010" y="9848"/>
                    </a:lnTo>
                    <a:lnTo>
                      <a:pt x="7010" y="10039"/>
                    </a:lnTo>
                    <a:lnTo>
                      <a:pt x="6915" y="10172"/>
                    </a:lnTo>
                    <a:lnTo>
                      <a:pt x="6781" y="10305"/>
                    </a:lnTo>
                    <a:lnTo>
                      <a:pt x="6819" y="10362"/>
                    </a:lnTo>
                    <a:lnTo>
                      <a:pt x="6819" y="10420"/>
                    </a:lnTo>
                    <a:lnTo>
                      <a:pt x="6743" y="10476"/>
                    </a:lnTo>
                    <a:lnTo>
                      <a:pt x="6686" y="10515"/>
                    </a:lnTo>
                    <a:lnTo>
                      <a:pt x="6610" y="10628"/>
                    </a:lnTo>
                    <a:lnTo>
                      <a:pt x="6457" y="10742"/>
                    </a:lnTo>
                    <a:lnTo>
                      <a:pt x="6343" y="10666"/>
                    </a:lnTo>
                    <a:lnTo>
                      <a:pt x="6171" y="10647"/>
                    </a:lnTo>
                    <a:lnTo>
                      <a:pt x="6000" y="10876"/>
                    </a:lnTo>
                    <a:lnTo>
                      <a:pt x="5657" y="10990"/>
                    </a:lnTo>
                    <a:lnTo>
                      <a:pt x="5447" y="11161"/>
                    </a:lnTo>
                    <a:lnTo>
                      <a:pt x="5200" y="10914"/>
                    </a:lnTo>
                    <a:lnTo>
                      <a:pt x="5238" y="10552"/>
                    </a:lnTo>
                    <a:lnTo>
                      <a:pt x="5181" y="10324"/>
                    </a:lnTo>
                    <a:lnTo>
                      <a:pt x="5086" y="10077"/>
                    </a:lnTo>
                    <a:lnTo>
                      <a:pt x="5066" y="9905"/>
                    </a:lnTo>
                    <a:lnTo>
                      <a:pt x="4990" y="9772"/>
                    </a:lnTo>
                    <a:lnTo>
                      <a:pt x="4819" y="9772"/>
                    </a:lnTo>
                    <a:lnTo>
                      <a:pt x="4685" y="9696"/>
                    </a:lnTo>
                    <a:lnTo>
                      <a:pt x="4666" y="9524"/>
                    </a:lnTo>
                    <a:lnTo>
                      <a:pt x="4666" y="9353"/>
                    </a:lnTo>
                    <a:lnTo>
                      <a:pt x="4648" y="9124"/>
                    </a:lnTo>
                    <a:lnTo>
                      <a:pt x="4666" y="9010"/>
                    </a:lnTo>
                    <a:lnTo>
                      <a:pt x="4666" y="8876"/>
                    </a:lnTo>
                    <a:lnTo>
                      <a:pt x="4514" y="8743"/>
                    </a:lnTo>
                    <a:lnTo>
                      <a:pt x="4324" y="8762"/>
                    </a:lnTo>
                    <a:lnTo>
                      <a:pt x="4133" y="8648"/>
                    </a:lnTo>
                    <a:lnTo>
                      <a:pt x="3981" y="8477"/>
                    </a:lnTo>
                    <a:lnTo>
                      <a:pt x="3676" y="8229"/>
                    </a:lnTo>
                    <a:lnTo>
                      <a:pt x="3333" y="8096"/>
                    </a:lnTo>
                    <a:lnTo>
                      <a:pt x="3162" y="8077"/>
                    </a:lnTo>
                    <a:lnTo>
                      <a:pt x="3009" y="7962"/>
                    </a:lnTo>
                    <a:lnTo>
                      <a:pt x="2819" y="7886"/>
                    </a:lnTo>
                    <a:lnTo>
                      <a:pt x="2609" y="7848"/>
                    </a:lnTo>
                    <a:lnTo>
                      <a:pt x="1695" y="7410"/>
                    </a:lnTo>
                    <a:lnTo>
                      <a:pt x="1485" y="7296"/>
                    </a:lnTo>
                    <a:lnTo>
                      <a:pt x="1371" y="7143"/>
                    </a:lnTo>
                    <a:lnTo>
                      <a:pt x="1219" y="7029"/>
                    </a:lnTo>
                    <a:lnTo>
                      <a:pt x="1009" y="7048"/>
                    </a:lnTo>
                    <a:lnTo>
                      <a:pt x="838" y="6915"/>
                    </a:lnTo>
                    <a:lnTo>
                      <a:pt x="667" y="6991"/>
                    </a:lnTo>
                    <a:lnTo>
                      <a:pt x="457" y="6991"/>
                    </a:lnTo>
                    <a:lnTo>
                      <a:pt x="400" y="6800"/>
                    </a:lnTo>
                    <a:lnTo>
                      <a:pt x="152" y="5791"/>
                    </a:lnTo>
                    <a:lnTo>
                      <a:pt x="0" y="5505"/>
                    </a:lnTo>
                    <a:lnTo>
                      <a:pt x="114" y="5258"/>
                    </a:lnTo>
                    <a:lnTo>
                      <a:pt x="286" y="5162"/>
                    </a:lnTo>
                    <a:lnTo>
                      <a:pt x="323" y="5086"/>
                    </a:lnTo>
                    <a:lnTo>
                      <a:pt x="342" y="5010"/>
                    </a:lnTo>
                    <a:lnTo>
                      <a:pt x="647" y="4762"/>
                    </a:lnTo>
                    <a:lnTo>
                      <a:pt x="838" y="4362"/>
                    </a:lnTo>
                    <a:lnTo>
                      <a:pt x="781" y="3943"/>
                    </a:lnTo>
                    <a:lnTo>
                      <a:pt x="857" y="3981"/>
                    </a:lnTo>
                    <a:lnTo>
                      <a:pt x="952" y="4000"/>
                    </a:lnTo>
                    <a:lnTo>
                      <a:pt x="971" y="3067"/>
                    </a:lnTo>
                    <a:lnTo>
                      <a:pt x="895" y="2457"/>
                    </a:lnTo>
                    <a:lnTo>
                      <a:pt x="1333" y="2648"/>
                    </a:lnTo>
                    <a:lnTo>
                      <a:pt x="1828" y="2648"/>
                    </a:lnTo>
                    <a:lnTo>
                      <a:pt x="2800" y="2400"/>
                    </a:lnTo>
                    <a:lnTo>
                      <a:pt x="2819" y="2724"/>
                    </a:lnTo>
                    <a:lnTo>
                      <a:pt x="2914" y="3010"/>
                    </a:lnTo>
                    <a:lnTo>
                      <a:pt x="3066" y="3067"/>
                    </a:lnTo>
                    <a:lnTo>
                      <a:pt x="3219" y="3124"/>
                    </a:lnTo>
                    <a:lnTo>
                      <a:pt x="3276" y="3258"/>
                    </a:lnTo>
                    <a:lnTo>
                      <a:pt x="3314" y="3391"/>
                    </a:lnTo>
                    <a:lnTo>
                      <a:pt x="3429" y="3600"/>
                    </a:lnTo>
                    <a:lnTo>
                      <a:pt x="3638" y="3715"/>
                    </a:lnTo>
                    <a:lnTo>
                      <a:pt x="3733" y="3753"/>
                    </a:lnTo>
                    <a:lnTo>
                      <a:pt x="3828" y="3753"/>
                    </a:lnTo>
                    <a:lnTo>
                      <a:pt x="3981" y="3486"/>
                    </a:lnTo>
                    <a:lnTo>
                      <a:pt x="4172" y="3391"/>
                    </a:lnTo>
                    <a:lnTo>
                      <a:pt x="4362" y="2972"/>
                    </a:lnTo>
                    <a:lnTo>
                      <a:pt x="4743" y="2457"/>
                    </a:lnTo>
                    <a:lnTo>
                      <a:pt x="5047" y="2305"/>
                    </a:lnTo>
                    <a:lnTo>
                      <a:pt x="5238" y="2400"/>
                    </a:lnTo>
                    <a:lnTo>
                      <a:pt x="5410" y="2534"/>
                    </a:lnTo>
                    <a:lnTo>
                      <a:pt x="5733" y="2534"/>
                    </a:lnTo>
                    <a:lnTo>
                      <a:pt x="6000" y="2324"/>
                    </a:lnTo>
                    <a:lnTo>
                      <a:pt x="6248" y="2095"/>
                    </a:lnTo>
                    <a:lnTo>
                      <a:pt x="6476" y="1829"/>
                    </a:lnTo>
                    <a:lnTo>
                      <a:pt x="6590" y="1658"/>
                    </a:lnTo>
                    <a:lnTo>
                      <a:pt x="6724" y="1486"/>
                    </a:lnTo>
                    <a:lnTo>
                      <a:pt x="6971" y="1296"/>
                    </a:lnTo>
                    <a:lnTo>
                      <a:pt x="6876" y="1029"/>
                    </a:lnTo>
                    <a:lnTo>
                      <a:pt x="6705" y="781"/>
                    </a:lnTo>
                    <a:lnTo>
                      <a:pt x="6438" y="705"/>
                    </a:lnTo>
                    <a:lnTo>
                      <a:pt x="6419" y="476"/>
                    </a:lnTo>
                    <a:lnTo>
                      <a:pt x="7162" y="457"/>
                    </a:lnTo>
                    <a:lnTo>
                      <a:pt x="7448" y="248"/>
                    </a:lnTo>
                    <a:lnTo>
                      <a:pt x="7714" y="172"/>
                    </a:lnTo>
                    <a:lnTo>
                      <a:pt x="8000" y="114"/>
                    </a:lnTo>
                    <a:lnTo>
                      <a:pt x="8286" y="0"/>
                    </a:lnTo>
                    <a:lnTo>
                      <a:pt x="8571" y="0"/>
                    </a:lnTo>
                    <a:lnTo>
                      <a:pt x="8819" y="153"/>
                    </a:lnTo>
                    <a:lnTo>
                      <a:pt x="9257" y="457"/>
                    </a:lnTo>
                    <a:lnTo>
                      <a:pt x="9409" y="629"/>
                    </a:lnTo>
                    <a:lnTo>
                      <a:pt x="9505" y="743"/>
                    </a:lnTo>
                    <a:lnTo>
                      <a:pt x="9600" y="800"/>
                    </a:lnTo>
                    <a:lnTo>
                      <a:pt x="9467" y="1067"/>
                    </a:lnTo>
                    <a:lnTo>
                      <a:pt x="9314" y="1314"/>
                    </a:lnTo>
                    <a:lnTo>
                      <a:pt x="9314" y="1753"/>
                    </a:lnTo>
                    <a:lnTo>
                      <a:pt x="9505" y="2171"/>
                    </a:lnTo>
                    <a:lnTo>
                      <a:pt x="9581" y="2381"/>
                    </a:lnTo>
                    <a:lnTo>
                      <a:pt x="9409" y="2743"/>
                    </a:lnTo>
                    <a:lnTo>
                      <a:pt x="9429" y="2953"/>
                    </a:lnTo>
                    <a:lnTo>
                      <a:pt x="9505" y="3048"/>
                    </a:lnTo>
                    <a:lnTo>
                      <a:pt x="9619" y="3143"/>
                    </a:lnTo>
                    <a:lnTo>
                      <a:pt x="9657" y="3391"/>
                    </a:lnTo>
                    <a:lnTo>
                      <a:pt x="9924" y="3791"/>
                    </a:lnTo>
                    <a:lnTo>
                      <a:pt x="10057" y="4115"/>
                    </a:lnTo>
                    <a:lnTo>
                      <a:pt x="10152" y="4229"/>
                    </a:lnTo>
                    <a:lnTo>
                      <a:pt x="10267" y="4324"/>
                    </a:lnTo>
                    <a:lnTo>
                      <a:pt x="10343" y="4477"/>
                    </a:lnTo>
                    <a:lnTo>
                      <a:pt x="10248" y="4629"/>
                    </a:lnTo>
                    <a:lnTo>
                      <a:pt x="10115" y="4724"/>
                    </a:lnTo>
                    <a:lnTo>
                      <a:pt x="9981" y="4838"/>
                    </a:lnTo>
                    <a:lnTo>
                      <a:pt x="9943" y="4972"/>
                    </a:lnTo>
                    <a:lnTo>
                      <a:pt x="9924" y="5086"/>
                    </a:lnTo>
                    <a:lnTo>
                      <a:pt x="9714" y="5867"/>
                    </a:lnTo>
                    <a:lnTo>
                      <a:pt x="9867" y="5829"/>
                    </a:lnTo>
                    <a:lnTo>
                      <a:pt x="9981" y="6001"/>
                    </a:lnTo>
                    <a:lnTo>
                      <a:pt x="10134" y="6057"/>
                    </a:lnTo>
                    <a:lnTo>
                      <a:pt x="10286" y="6191"/>
                    </a:lnTo>
                    <a:lnTo>
                      <a:pt x="10324" y="6400"/>
                    </a:lnTo>
                    <a:lnTo>
                      <a:pt x="10457" y="6514"/>
                    </a:lnTo>
                    <a:lnTo>
                      <a:pt x="10877" y="6477"/>
                    </a:lnTo>
                    <a:lnTo>
                      <a:pt x="11638" y="6667"/>
                    </a:lnTo>
                    <a:lnTo>
                      <a:pt x="11810" y="6667"/>
                    </a:lnTo>
                    <a:lnTo>
                      <a:pt x="11981" y="6762"/>
                    </a:lnTo>
                    <a:lnTo>
                      <a:pt x="12152" y="6895"/>
                    </a:lnTo>
                    <a:lnTo>
                      <a:pt x="12324" y="6972"/>
                    </a:lnTo>
                    <a:lnTo>
                      <a:pt x="12457" y="6972"/>
                    </a:lnTo>
                    <a:lnTo>
                      <a:pt x="12514" y="7067"/>
                    </a:lnTo>
                    <a:lnTo>
                      <a:pt x="12533" y="7200"/>
                    </a:lnTo>
                    <a:lnTo>
                      <a:pt x="12533" y="7334"/>
                    </a:lnTo>
                    <a:lnTo>
                      <a:pt x="12572" y="7524"/>
                    </a:lnTo>
                    <a:lnTo>
                      <a:pt x="12514" y="7638"/>
                    </a:lnTo>
                    <a:lnTo>
                      <a:pt x="12400" y="7715"/>
                    </a:lnTo>
                    <a:lnTo>
                      <a:pt x="12438" y="7753"/>
                    </a:lnTo>
                    <a:lnTo>
                      <a:pt x="12496" y="7772"/>
                    </a:lnTo>
                    <a:lnTo>
                      <a:pt x="12743" y="7715"/>
                    </a:lnTo>
                    <a:lnTo>
                      <a:pt x="12876" y="7372"/>
                    </a:lnTo>
                    <a:lnTo>
                      <a:pt x="12934" y="7276"/>
                    </a:lnTo>
                    <a:lnTo>
                      <a:pt x="12990" y="7010"/>
                    </a:lnTo>
                    <a:lnTo>
                      <a:pt x="13067" y="6953"/>
                    </a:lnTo>
                    <a:lnTo>
                      <a:pt x="13143" y="6895"/>
                    </a:lnTo>
                    <a:lnTo>
                      <a:pt x="13200" y="6781"/>
                    </a:lnTo>
                    <a:lnTo>
                      <a:pt x="13295" y="6686"/>
                    </a:lnTo>
                    <a:lnTo>
                      <a:pt x="13429" y="6686"/>
                    </a:lnTo>
                    <a:lnTo>
                      <a:pt x="13581" y="6686"/>
                    </a:lnTo>
                    <a:lnTo>
                      <a:pt x="13638" y="7200"/>
                    </a:lnTo>
                    <a:lnTo>
                      <a:pt x="13543" y="8800"/>
                    </a:lnTo>
                    <a:lnTo>
                      <a:pt x="13620" y="9181"/>
                    </a:lnTo>
                    <a:lnTo>
                      <a:pt x="13791" y="9543"/>
                    </a:lnTo>
                    <a:lnTo>
                      <a:pt x="13867" y="9924"/>
                    </a:lnTo>
                    <a:lnTo>
                      <a:pt x="13772" y="9924"/>
                    </a:lnTo>
                    <a:lnTo>
                      <a:pt x="13410" y="9867"/>
                    </a:lnTo>
                    <a:lnTo>
                      <a:pt x="13124" y="9905"/>
                    </a:lnTo>
                    <a:lnTo>
                      <a:pt x="12914" y="10058"/>
                    </a:lnTo>
                    <a:lnTo>
                      <a:pt x="12838" y="10362"/>
                    </a:lnTo>
                    <a:lnTo>
                      <a:pt x="12743" y="11142"/>
                    </a:lnTo>
                    <a:lnTo>
                      <a:pt x="12876" y="11923"/>
                    </a:lnTo>
                    <a:lnTo>
                      <a:pt x="12838" y="12152"/>
                    </a:lnTo>
                    <a:lnTo>
                      <a:pt x="12876" y="12380"/>
                    </a:lnTo>
                    <a:lnTo>
                      <a:pt x="12819" y="12495"/>
                    </a:lnTo>
                    <a:lnTo>
                      <a:pt x="12743" y="12552"/>
                    </a:lnTo>
                    <a:lnTo>
                      <a:pt x="12705" y="12685"/>
                    </a:lnTo>
                    <a:lnTo>
                      <a:pt x="12686" y="12781"/>
                    </a:lnTo>
                    <a:lnTo>
                      <a:pt x="12477" y="12761"/>
                    </a:lnTo>
                    <a:lnTo>
                      <a:pt x="12248" y="12628"/>
                    </a:lnTo>
                    <a:lnTo>
                      <a:pt x="11771" y="12476"/>
                    </a:lnTo>
                    <a:lnTo>
                      <a:pt x="11467" y="12171"/>
                    </a:lnTo>
                    <a:lnTo>
                      <a:pt x="11105" y="12038"/>
                    </a:lnTo>
                    <a:lnTo>
                      <a:pt x="10914" y="12075"/>
                    </a:lnTo>
                    <a:lnTo>
                      <a:pt x="10552" y="12095"/>
                    </a:lnTo>
                    <a:lnTo>
                      <a:pt x="10362" y="12114"/>
                    </a:lnTo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60423" name="Group 2">
              <a:extLst>
                <a:ext uri="{FF2B5EF4-FFF2-40B4-BE49-F238E27FC236}">
                  <a16:creationId xmlns:a16="http://schemas.microsoft.com/office/drawing/2014/main" id="{EFFE2217-3FA3-144C-ADF4-D4A26954E4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05700" y="2276475"/>
              <a:ext cx="5711825" cy="3559175"/>
              <a:chOff x="15011400" y="4552950"/>
              <a:chExt cx="11423213" cy="7118350"/>
            </a:xfrm>
          </p:grpSpPr>
          <p:sp>
            <p:nvSpPr>
              <p:cNvPr id="4" name="Freeform 25">
                <a:extLst>
                  <a:ext uri="{FF2B5EF4-FFF2-40B4-BE49-F238E27FC236}">
                    <a16:creationId xmlns:a16="http://schemas.microsoft.com/office/drawing/2014/main" id="{E3FD4263-E868-2C4C-BD16-9696180B1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6713" y="4910138"/>
                <a:ext cx="528637" cy="706437"/>
              </a:xfrm>
              <a:custGeom>
                <a:avLst/>
                <a:gdLst>
                  <a:gd name="T0" fmla="*/ 2147483646 w 1468"/>
                  <a:gd name="T1" fmla="*/ 0 h 1964"/>
                  <a:gd name="T2" fmla="*/ 2147483646 w 1468"/>
                  <a:gd name="T3" fmla="*/ 0 h 1964"/>
                  <a:gd name="T4" fmla="*/ 0 w 1468"/>
                  <a:gd name="T5" fmla="*/ 2147483646 h 1964"/>
                  <a:gd name="T6" fmla="*/ 2147483646 w 1468"/>
                  <a:gd name="T7" fmla="*/ 2147483646 h 1964"/>
                  <a:gd name="T8" fmla="*/ 2147483646 w 1468"/>
                  <a:gd name="T9" fmla="*/ 2147483646 h 1964"/>
                  <a:gd name="T10" fmla="*/ 2147483646 w 1468"/>
                  <a:gd name="T11" fmla="*/ 2147483646 h 1964"/>
                  <a:gd name="T12" fmla="*/ 2147483646 w 1468"/>
                  <a:gd name="T13" fmla="*/ 2147483646 h 1964"/>
                  <a:gd name="T14" fmla="*/ 2147483646 w 1468"/>
                  <a:gd name="T15" fmla="*/ 2147483646 h 1964"/>
                  <a:gd name="T16" fmla="*/ 2147483646 w 1468"/>
                  <a:gd name="T17" fmla="*/ 2147483646 h 1964"/>
                  <a:gd name="T18" fmla="*/ 2147483646 w 1468"/>
                  <a:gd name="T19" fmla="*/ 0 h 1964"/>
                  <a:gd name="T20" fmla="*/ 2147483646 w 1468"/>
                  <a:gd name="T21" fmla="*/ 2147483646 h 1964"/>
                  <a:gd name="T22" fmla="*/ 2147483646 w 1468"/>
                  <a:gd name="T23" fmla="*/ 2147483646 h 1964"/>
                  <a:gd name="T24" fmla="*/ 2147483646 w 1468"/>
                  <a:gd name="T25" fmla="*/ 2147483646 h 1964"/>
                  <a:gd name="T26" fmla="*/ 2147483646 w 1468"/>
                  <a:gd name="T27" fmla="*/ 2147483646 h 1964"/>
                  <a:gd name="T28" fmla="*/ 2147483646 w 1468"/>
                  <a:gd name="T29" fmla="*/ 2147483646 h 1964"/>
                  <a:gd name="T30" fmla="*/ 2147483646 w 1468"/>
                  <a:gd name="T31" fmla="*/ 2147483646 h 19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4">
                    <a:moveTo>
                      <a:pt x="742" y="0"/>
                    </a:moveTo>
                    <a:lnTo>
                      <a:pt x="742" y="0"/>
                    </a:lnTo>
                    <a:cubicBezTo>
                      <a:pt x="324" y="0"/>
                      <a:pt x="0" y="344"/>
                      <a:pt x="0" y="743"/>
                    </a:cubicBezTo>
                    <a:cubicBezTo>
                      <a:pt x="0" y="896"/>
                      <a:pt x="38" y="1029"/>
                      <a:pt x="114" y="1143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686" y="1944"/>
                      <a:pt x="724" y="1963"/>
                      <a:pt x="742" y="1963"/>
                    </a:cubicBezTo>
                    <a:cubicBezTo>
                      <a:pt x="762" y="1963"/>
                      <a:pt x="781" y="1944"/>
                      <a:pt x="800" y="1924"/>
                    </a:cubicBezTo>
                    <a:cubicBezTo>
                      <a:pt x="1352" y="1143"/>
                      <a:pt x="1352" y="1143"/>
                      <a:pt x="1352" y="1143"/>
                    </a:cubicBezTo>
                    <a:cubicBezTo>
                      <a:pt x="1428" y="1029"/>
                      <a:pt x="1467" y="896"/>
                      <a:pt x="1467" y="743"/>
                    </a:cubicBezTo>
                    <a:cubicBezTo>
                      <a:pt x="1467" y="344"/>
                      <a:pt x="1143" y="0"/>
                      <a:pt x="742" y="0"/>
                    </a:cubicBezTo>
                    <a:close/>
                    <a:moveTo>
                      <a:pt x="742" y="1029"/>
                    </a:moveTo>
                    <a:lnTo>
                      <a:pt x="742" y="1029"/>
                    </a:lnTo>
                    <a:cubicBezTo>
                      <a:pt x="571" y="1029"/>
                      <a:pt x="438" y="896"/>
                      <a:pt x="438" y="743"/>
                    </a:cubicBezTo>
                    <a:cubicBezTo>
                      <a:pt x="438" y="572"/>
                      <a:pt x="571" y="439"/>
                      <a:pt x="742" y="439"/>
                    </a:cubicBezTo>
                    <a:cubicBezTo>
                      <a:pt x="895" y="439"/>
                      <a:pt x="1028" y="572"/>
                      <a:pt x="1028" y="743"/>
                    </a:cubicBezTo>
                    <a:cubicBezTo>
                      <a:pt x="1028" y="896"/>
                      <a:pt x="895" y="1029"/>
                      <a:pt x="742" y="1029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" name="Text Box 26">
                <a:extLst>
                  <a:ext uri="{FF2B5EF4-FFF2-40B4-BE49-F238E27FC236}">
                    <a16:creationId xmlns:a16="http://schemas.microsoft.com/office/drawing/2014/main" id="{2E4CFA6D-3565-6043-8442-F2BFDF16B5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011400" y="10596563"/>
                <a:ext cx="2299368" cy="6619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Colombo</a:t>
                </a:r>
              </a:p>
            </p:txBody>
          </p:sp>
          <p:sp>
            <p:nvSpPr>
              <p:cNvPr id="60442" name="Text Box 27">
                <a:extLst>
                  <a:ext uri="{FF2B5EF4-FFF2-40B4-BE49-F238E27FC236}">
                    <a16:creationId xmlns:a16="http://schemas.microsoft.com/office/drawing/2014/main" id="{AFEB057C-35B3-EE45-A8BC-273006A848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548562" y="4552950"/>
                <a:ext cx="2070021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 dirty="0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Trincomalee</a:t>
                </a:r>
              </a:p>
            </p:txBody>
          </p:sp>
          <p:sp>
            <p:nvSpPr>
              <p:cNvPr id="60443" name="Text Box 28">
                <a:extLst>
                  <a:ext uri="{FF2B5EF4-FFF2-40B4-BE49-F238E27FC236}">
                    <a16:creationId xmlns:a16="http://schemas.microsoft.com/office/drawing/2014/main" id="{12F67B51-DE9A-8146-A700-4B268E86A3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859873" y="9766300"/>
                <a:ext cx="1574740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Kalmunai</a:t>
                </a:r>
              </a:p>
            </p:txBody>
          </p:sp>
          <p:sp>
            <p:nvSpPr>
              <p:cNvPr id="60431" name="Freeform 29">
                <a:extLst>
                  <a:ext uri="{FF2B5EF4-FFF2-40B4-BE49-F238E27FC236}">
                    <a16:creationId xmlns:a16="http://schemas.microsoft.com/office/drawing/2014/main" id="{508B9627-F729-2045-B334-9215E451E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67238" y="10964863"/>
                <a:ext cx="528637" cy="706437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24"/>
                      <a:pt x="0" y="743"/>
                    </a:cubicBezTo>
                    <a:cubicBezTo>
                      <a:pt x="0" y="876"/>
                      <a:pt x="38" y="1009"/>
                      <a:pt x="114" y="1124"/>
                    </a:cubicBezTo>
                    <a:cubicBezTo>
                      <a:pt x="666" y="1905"/>
                      <a:pt x="666" y="1905"/>
                      <a:pt x="666" y="1905"/>
                    </a:cubicBezTo>
                    <a:cubicBezTo>
                      <a:pt x="686" y="1943"/>
                      <a:pt x="705" y="1962"/>
                      <a:pt x="724" y="1962"/>
                    </a:cubicBezTo>
                    <a:cubicBezTo>
                      <a:pt x="742" y="1962"/>
                      <a:pt x="762" y="1943"/>
                      <a:pt x="781" y="1905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09" y="1009"/>
                      <a:pt x="1467" y="876"/>
                      <a:pt x="1467" y="743"/>
                    </a:cubicBezTo>
                    <a:cubicBezTo>
                      <a:pt x="1467" y="324"/>
                      <a:pt x="1123" y="0"/>
                      <a:pt x="724" y="0"/>
                    </a:cubicBezTo>
                    <a:close/>
                    <a:moveTo>
                      <a:pt x="724" y="1028"/>
                    </a:moveTo>
                    <a:lnTo>
                      <a:pt x="724" y="1028"/>
                    </a:lnTo>
                    <a:cubicBezTo>
                      <a:pt x="571" y="1028"/>
                      <a:pt x="438" y="895"/>
                      <a:pt x="438" y="724"/>
                    </a:cubicBezTo>
                    <a:cubicBezTo>
                      <a:pt x="438" y="571"/>
                      <a:pt x="571" y="438"/>
                      <a:pt x="724" y="438"/>
                    </a:cubicBezTo>
                    <a:cubicBezTo>
                      <a:pt x="895" y="438"/>
                      <a:pt x="1028" y="571"/>
                      <a:pt x="1028" y="724"/>
                    </a:cubicBezTo>
                    <a:cubicBezTo>
                      <a:pt x="1028" y="895"/>
                      <a:pt x="895" y="1028"/>
                      <a:pt x="724" y="1028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0432" name="Freeform 30">
                <a:extLst>
                  <a:ext uri="{FF2B5EF4-FFF2-40B4-BE49-F238E27FC236}">
                    <a16:creationId xmlns:a16="http://schemas.microsoft.com/office/drawing/2014/main" id="{980FA153-2D91-BC48-8508-F336A943E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88750" y="10169525"/>
                <a:ext cx="528638" cy="706438"/>
              </a:xfrm>
              <a:custGeom>
                <a:avLst/>
                <a:gdLst>
                  <a:gd name="T0" fmla="*/ 2147483646 w 1467"/>
                  <a:gd name="T1" fmla="*/ 0 h 1964"/>
                  <a:gd name="T2" fmla="*/ 2147483646 w 1467"/>
                  <a:gd name="T3" fmla="*/ 0 h 1964"/>
                  <a:gd name="T4" fmla="*/ 0 w 1467"/>
                  <a:gd name="T5" fmla="*/ 2147483646 h 1964"/>
                  <a:gd name="T6" fmla="*/ 2147483646 w 1467"/>
                  <a:gd name="T7" fmla="*/ 2147483646 h 1964"/>
                  <a:gd name="T8" fmla="*/ 2147483646 w 1467"/>
                  <a:gd name="T9" fmla="*/ 2147483646 h 1964"/>
                  <a:gd name="T10" fmla="*/ 2147483646 w 1467"/>
                  <a:gd name="T11" fmla="*/ 2147483646 h 1964"/>
                  <a:gd name="T12" fmla="*/ 2147483646 w 1467"/>
                  <a:gd name="T13" fmla="*/ 2147483646 h 1964"/>
                  <a:gd name="T14" fmla="*/ 2147483646 w 1467"/>
                  <a:gd name="T15" fmla="*/ 2147483646 h 1964"/>
                  <a:gd name="T16" fmla="*/ 2147483646 w 1467"/>
                  <a:gd name="T17" fmla="*/ 2147483646 h 1964"/>
                  <a:gd name="T18" fmla="*/ 2147483646 w 1467"/>
                  <a:gd name="T19" fmla="*/ 0 h 1964"/>
                  <a:gd name="T20" fmla="*/ 2147483646 w 1467"/>
                  <a:gd name="T21" fmla="*/ 2147483646 h 1964"/>
                  <a:gd name="T22" fmla="*/ 2147483646 w 1467"/>
                  <a:gd name="T23" fmla="*/ 2147483646 h 1964"/>
                  <a:gd name="T24" fmla="*/ 2147483646 w 1467"/>
                  <a:gd name="T25" fmla="*/ 2147483646 h 1964"/>
                  <a:gd name="T26" fmla="*/ 2147483646 w 1467"/>
                  <a:gd name="T27" fmla="*/ 2147483646 h 1964"/>
                  <a:gd name="T28" fmla="*/ 2147483646 w 1467"/>
                  <a:gd name="T29" fmla="*/ 2147483646 h 1964"/>
                  <a:gd name="T30" fmla="*/ 2147483646 w 1467"/>
                  <a:gd name="T31" fmla="*/ 2147483646 h 19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4">
                    <a:moveTo>
                      <a:pt x="742" y="0"/>
                    </a:moveTo>
                    <a:lnTo>
                      <a:pt x="742" y="0"/>
                    </a:lnTo>
                    <a:cubicBezTo>
                      <a:pt x="323" y="0"/>
                      <a:pt x="0" y="324"/>
                      <a:pt x="0" y="743"/>
                    </a:cubicBezTo>
                    <a:cubicBezTo>
                      <a:pt x="0" y="876"/>
                      <a:pt x="37" y="1010"/>
                      <a:pt x="113" y="1124"/>
                    </a:cubicBezTo>
                    <a:cubicBezTo>
                      <a:pt x="685" y="1905"/>
                      <a:pt x="685" y="1905"/>
                      <a:pt x="685" y="1905"/>
                    </a:cubicBezTo>
                    <a:cubicBezTo>
                      <a:pt x="685" y="1943"/>
                      <a:pt x="723" y="1963"/>
                      <a:pt x="742" y="1963"/>
                    </a:cubicBezTo>
                    <a:cubicBezTo>
                      <a:pt x="761" y="1963"/>
                      <a:pt x="780" y="1943"/>
                      <a:pt x="799" y="1905"/>
                    </a:cubicBezTo>
                    <a:cubicBezTo>
                      <a:pt x="1351" y="1124"/>
                      <a:pt x="1351" y="1124"/>
                      <a:pt x="1351" y="1124"/>
                    </a:cubicBezTo>
                    <a:cubicBezTo>
                      <a:pt x="1428" y="1010"/>
                      <a:pt x="1466" y="876"/>
                      <a:pt x="1466" y="743"/>
                    </a:cubicBezTo>
                    <a:cubicBezTo>
                      <a:pt x="1466" y="324"/>
                      <a:pt x="1142" y="0"/>
                      <a:pt x="742" y="0"/>
                    </a:cubicBezTo>
                    <a:close/>
                    <a:moveTo>
                      <a:pt x="742" y="1029"/>
                    </a:moveTo>
                    <a:lnTo>
                      <a:pt x="742" y="1029"/>
                    </a:lnTo>
                    <a:cubicBezTo>
                      <a:pt x="571" y="1029"/>
                      <a:pt x="437" y="896"/>
                      <a:pt x="437" y="724"/>
                    </a:cubicBezTo>
                    <a:cubicBezTo>
                      <a:pt x="437" y="572"/>
                      <a:pt x="571" y="439"/>
                      <a:pt x="742" y="439"/>
                    </a:cubicBezTo>
                    <a:cubicBezTo>
                      <a:pt x="894" y="439"/>
                      <a:pt x="1028" y="572"/>
                      <a:pt x="1028" y="724"/>
                    </a:cubicBezTo>
                    <a:cubicBezTo>
                      <a:pt x="1028" y="896"/>
                      <a:pt x="894" y="1029"/>
                      <a:pt x="742" y="1029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0B8D0014-67A0-EE45-A4F0-8E71AFE21D97}"/>
              </a:ext>
            </a:extLst>
          </p:cNvPr>
          <p:cNvGrpSpPr/>
          <p:nvPr/>
        </p:nvGrpSpPr>
        <p:grpSpPr>
          <a:xfrm>
            <a:off x="862542" y="1787261"/>
            <a:ext cx="3987271" cy="3372114"/>
            <a:chOff x="1035050" y="2144713"/>
            <a:chExt cx="4784725" cy="4046537"/>
          </a:xfrm>
        </p:grpSpPr>
        <p:sp>
          <p:nvSpPr>
            <p:cNvPr id="60426" name="Text Box 11">
              <a:extLst>
                <a:ext uri="{FF2B5EF4-FFF2-40B4-BE49-F238E27FC236}">
                  <a16:creationId xmlns:a16="http://schemas.microsoft.com/office/drawing/2014/main" id="{3E9AED84-808D-7A41-BB32-0A80A60205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263900"/>
              <a:ext cx="1211263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COLOMBO</a:t>
              </a:r>
            </a:p>
          </p:txBody>
        </p:sp>
        <p:sp>
          <p:nvSpPr>
            <p:cNvPr id="60427" name="Text Box 12">
              <a:extLst>
                <a:ext uri="{FF2B5EF4-FFF2-40B4-BE49-F238E27FC236}">
                  <a16:creationId xmlns:a16="http://schemas.microsoft.com/office/drawing/2014/main" id="{8458801A-F8C4-AF42-92A5-D1ADC7F9CB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295775"/>
              <a:ext cx="1660525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TRINCOMALEE</a:t>
              </a:r>
            </a:p>
          </p:txBody>
        </p:sp>
        <p:sp>
          <p:nvSpPr>
            <p:cNvPr id="60428" name="Text Box 13">
              <a:extLst>
                <a:ext uri="{FF2B5EF4-FFF2-40B4-BE49-F238E27FC236}">
                  <a16:creationId xmlns:a16="http://schemas.microsoft.com/office/drawing/2014/main" id="{AA00FC90-0B93-634C-97BB-873FC51F6F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7763" y="5327650"/>
              <a:ext cx="1270000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KALMUNAI</a:t>
              </a:r>
            </a:p>
          </p:txBody>
        </p:sp>
        <p:sp>
          <p:nvSpPr>
            <p:cNvPr id="60421" name="Text Box 14">
              <a:extLst>
                <a:ext uri="{FF2B5EF4-FFF2-40B4-BE49-F238E27FC236}">
                  <a16:creationId xmlns:a16="http://schemas.microsoft.com/office/drawing/2014/main" id="{0D6F21C9-C73B-0843-AA87-C1C55B5480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38388" y="2144713"/>
              <a:ext cx="3481387" cy="7143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3833" b="1" dirty="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SRI LANKA</a:t>
              </a:r>
            </a:p>
          </p:txBody>
        </p:sp>
        <p:grpSp>
          <p:nvGrpSpPr>
            <p:cNvPr id="60422" name="Group 1">
              <a:extLst>
                <a:ext uri="{FF2B5EF4-FFF2-40B4-BE49-F238E27FC236}">
                  <a16:creationId xmlns:a16="http://schemas.microsoft.com/office/drawing/2014/main" id="{D1099A96-80C9-CF41-ACC3-7E7018BB62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8875" y="2243138"/>
              <a:ext cx="950913" cy="473075"/>
              <a:chOff x="2317750" y="4540250"/>
              <a:chExt cx="1900238" cy="946150"/>
            </a:xfrm>
          </p:grpSpPr>
          <p:sp>
            <p:nvSpPr>
              <p:cNvPr id="60433" name="Freeform 15">
                <a:extLst>
                  <a:ext uri="{FF2B5EF4-FFF2-40B4-BE49-F238E27FC236}">
                    <a16:creationId xmlns:a16="http://schemas.microsoft.com/office/drawing/2014/main" id="{449768ED-28B2-454E-8E14-6B4BA89A2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750" y="4540250"/>
                <a:ext cx="1900238" cy="946150"/>
              </a:xfrm>
              <a:custGeom>
                <a:avLst/>
                <a:gdLst>
                  <a:gd name="T0" fmla="*/ 0 w 5277"/>
                  <a:gd name="T1" fmla="*/ 0 h 2629"/>
                  <a:gd name="T2" fmla="*/ 2147483646 w 5277"/>
                  <a:gd name="T3" fmla="*/ 0 h 2629"/>
                  <a:gd name="T4" fmla="*/ 2147483646 w 5277"/>
                  <a:gd name="T5" fmla="*/ 2147483646 h 2629"/>
                  <a:gd name="T6" fmla="*/ 0 w 5277"/>
                  <a:gd name="T7" fmla="*/ 2147483646 h 2629"/>
                  <a:gd name="T8" fmla="*/ 0 w 5277"/>
                  <a:gd name="T9" fmla="*/ 0 h 26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77" h="2629">
                    <a:moveTo>
                      <a:pt x="0" y="0"/>
                    </a:moveTo>
                    <a:lnTo>
                      <a:pt x="5276" y="0"/>
                    </a:lnTo>
                    <a:lnTo>
                      <a:pt x="5276" y="2628"/>
                    </a:lnTo>
                    <a:lnTo>
                      <a:pt x="0" y="262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B7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0434" name="Freeform 16">
                <a:extLst>
                  <a:ext uri="{FF2B5EF4-FFF2-40B4-BE49-F238E27FC236}">
                    <a16:creationId xmlns:a16="http://schemas.microsoft.com/office/drawing/2014/main" id="{3B1C3531-4C51-2540-A521-B2B27AE15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300" y="4616450"/>
                <a:ext cx="260350" cy="795338"/>
              </a:xfrm>
              <a:custGeom>
                <a:avLst/>
                <a:gdLst>
                  <a:gd name="T0" fmla="*/ 0 w 724"/>
                  <a:gd name="T1" fmla="*/ 0 h 2211"/>
                  <a:gd name="T2" fmla="*/ 2147483646 w 724"/>
                  <a:gd name="T3" fmla="*/ 0 h 2211"/>
                  <a:gd name="T4" fmla="*/ 2147483646 w 724"/>
                  <a:gd name="T5" fmla="*/ 2147483646 h 2211"/>
                  <a:gd name="T6" fmla="*/ 0 w 724"/>
                  <a:gd name="T7" fmla="*/ 2147483646 h 2211"/>
                  <a:gd name="T8" fmla="*/ 0 w 724"/>
                  <a:gd name="T9" fmla="*/ 0 h 2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4" h="2211">
                    <a:moveTo>
                      <a:pt x="0" y="0"/>
                    </a:moveTo>
                    <a:lnTo>
                      <a:pt x="723" y="0"/>
                    </a:lnTo>
                    <a:lnTo>
                      <a:pt x="723" y="2210"/>
                    </a:lnTo>
                    <a:lnTo>
                      <a:pt x="0" y="22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5B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0435" name="Freeform 17">
                <a:extLst>
                  <a:ext uri="{FF2B5EF4-FFF2-40B4-BE49-F238E27FC236}">
                    <a16:creationId xmlns:a16="http://schemas.microsoft.com/office/drawing/2014/main" id="{6B8DF8AF-6EED-2946-8145-10DBE5C13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3950" y="4616450"/>
                <a:ext cx="260350" cy="795338"/>
              </a:xfrm>
              <a:custGeom>
                <a:avLst/>
                <a:gdLst>
                  <a:gd name="T0" fmla="*/ 0 w 725"/>
                  <a:gd name="T1" fmla="*/ 0 h 2211"/>
                  <a:gd name="T2" fmla="*/ 2147483646 w 725"/>
                  <a:gd name="T3" fmla="*/ 0 h 2211"/>
                  <a:gd name="T4" fmla="*/ 2147483646 w 725"/>
                  <a:gd name="T5" fmla="*/ 2147483646 h 2211"/>
                  <a:gd name="T6" fmla="*/ 0 w 725"/>
                  <a:gd name="T7" fmla="*/ 2147483646 h 2211"/>
                  <a:gd name="T8" fmla="*/ 0 w 725"/>
                  <a:gd name="T9" fmla="*/ 0 h 2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25" h="2211">
                    <a:moveTo>
                      <a:pt x="0" y="0"/>
                    </a:moveTo>
                    <a:lnTo>
                      <a:pt x="724" y="0"/>
                    </a:lnTo>
                    <a:lnTo>
                      <a:pt x="724" y="2210"/>
                    </a:lnTo>
                    <a:lnTo>
                      <a:pt x="0" y="22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564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0436" name="Freeform 18">
                <a:extLst>
                  <a:ext uri="{FF2B5EF4-FFF2-40B4-BE49-F238E27FC236}">
                    <a16:creationId xmlns:a16="http://schemas.microsoft.com/office/drawing/2014/main" id="{B5A43B2C-A67D-D14F-922D-12A55E7CC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200" y="4616450"/>
                <a:ext cx="1146175" cy="795338"/>
              </a:xfrm>
              <a:custGeom>
                <a:avLst/>
                <a:gdLst>
                  <a:gd name="T0" fmla="*/ 0 w 3182"/>
                  <a:gd name="T1" fmla="*/ 0 h 2211"/>
                  <a:gd name="T2" fmla="*/ 2147483646 w 3182"/>
                  <a:gd name="T3" fmla="*/ 0 h 2211"/>
                  <a:gd name="T4" fmla="*/ 2147483646 w 3182"/>
                  <a:gd name="T5" fmla="*/ 2147483646 h 2211"/>
                  <a:gd name="T6" fmla="*/ 0 w 3182"/>
                  <a:gd name="T7" fmla="*/ 2147483646 h 2211"/>
                  <a:gd name="T8" fmla="*/ 0 w 3182"/>
                  <a:gd name="T9" fmla="*/ 0 h 2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182" h="2211">
                    <a:moveTo>
                      <a:pt x="0" y="0"/>
                    </a:moveTo>
                    <a:lnTo>
                      <a:pt x="3181" y="0"/>
                    </a:lnTo>
                    <a:lnTo>
                      <a:pt x="3181" y="2210"/>
                    </a:lnTo>
                    <a:lnTo>
                      <a:pt x="0" y="221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8D20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0437" name="Freeform 19">
                <a:extLst>
                  <a:ext uri="{FF2B5EF4-FFF2-40B4-BE49-F238E27FC236}">
                    <a16:creationId xmlns:a16="http://schemas.microsoft.com/office/drawing/2014/main" id="{50BB6687-0EE2-BD41-8D52-4C9571E08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2250" y="5273675"/>
                <a:ext cx="109538" cy="123825"/>
              </a:xfrm>
              <a:custGeom>
                <a:avLst/>
                <a:gdLst>
                  <a:gd name="T0" fmla="*/ 0 w 306"/>
                  <a:gd name="T1" fmla="*/ 0 h 344"/>
                  <a:gd name="T2" fmla="*/ 0 w 306"/>
                  <a:gd name="T3" fmla="*/ 0 h 344"/>
                  <a:gd name="T4" fmla="*/ 2147483646 w 306"/>
                  <a:gd name="T5" fmla="*/ 2147483646 h 344"/>
                  <a:gd name="T6" fmla="*/ 2147483646 w 306"/>
                  <a:gd name="T7" fmla="*/ 2147483646 h 344"/>
                  <a:gd name="T8" fmla="*/ 2147483646 w 306"/>
                  <a:gd name="T9" fmla="*/ 2147483646 h 344"/>
                  <a:gd name="T10" fmla="*/ 2147483646 w 306"/>
                  <a:gd name="T11" fmla="*/ 2147483646 h 344"/>
                  <a:gd name="T12" fmla="*/ 2147483646 w 306"/>
                  <a:gd name="T13" fmla="*/ 2147483646 h 344"/>
                  <a:gd name="T14" fmla="*/ 2147483646 w 306"/>
                  <a:gd name="T15" fmla="*/ 2147483646 h 344"/>
                  <a:gd name="T16" fmla="*/ 2147483646 w 306"/>
                  <a:gd name="T17" fmla="*/ 2147483646 h 344"/>
                  <a:gd name="T18" fmla="*/ 2147483646 w 306"/>
                  <a:gd name="T19" fmla="*/ 2147483646 h 344"/>
                  <a:gd name="T20" fmla="*/ 0 w 306"/>
                  <a:gd name="T21" fmla="*/ 0 h 3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6" h="344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9" y="57"/>
                      <a:pt x="77" y="96"/>
                    </a:cubicBezTo>
                    <a:cubicBezTo>
                      <a:pt x="115" y="133"/>
                      <a:pt x="210" y="114"/>
                      <a:pt x="267" y="172"/>
                    </a:cubicBezTo>
                    <a:cubicBezTo>
                      <a:pt x="305" y="210"/>
                      <a:pt x="248" y="286"/>
                      <a:pt x="248" y="286"/>
                    </a:cubicBezTo>
                    <a:cubicBezTo>
                      <a:pt x="267" y="324"/>
                      <a:pt x="267" y="324"/>
                      <a:pt x="267" y="324"/>
                    </a:cubicBezTo>
                    <a:cubicBezTo>
                      <a:pt x="267" y="324"/>
                      <a:pt x="229" y="324"/>
                      <a:pt x="210" y="324"/>
                    </a:cubicBezTo>
                    <a:cubicBezTo>
                      <a:pt x="191" y="324"/>
                      <a:pt x="172" y="343"/>
                      <a:pt x="134" y="343"/>
                    </a:cubicBezTo>
                    <a:cubicBezTo>
                      <a:pt x="39" y="343"/>
                      <a:pt x="39" y="248"/>
                      <a:pt x="39" y="172"/>
                    </a:cubicBezTo>
                    <a:cubicBezTo>
                      <a:pt x="39" y="133"/>
                      <a:pt x="19" y="96"/>
                      <a:pt x="19" y="76"/>
                    </a:cubicBezTo>
                    <a:cubicBezTo>
                      <a:pt x="0" y="38"/>
                      <a:pt x="0" y="0"/>
                      <a:pt x="0" y="0"/>
                    </a:cubicBezTo>
                  </a:path>
                </a:pathLst>
              </a:custGeom>
              <a:solidFill>
                <a:srgbClr val="FFB700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0438" name="Freeform 20">
                <a:extLst>
                  <a:ext uri="{FF2B5EF4-FFF2-40B4-BE49-F238E27FC236}">
                    <a16:creationId xmlns:a16="http://schemas.microsoft.com/office/drawing/2014/main" id="{54FD49A2-2594-7747-9DA8-DC6039F96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200" y="4630738"/>
                <a:ext cx="109538" cy="123825"/>
              </a:xfrm>
              <a:custGeom>
                <a:avLst/>
                <a:gdLst>
                  <a:gd name="T0" fmla="*/ 2147483646 w 306"/>
                  <a:gd name="T1" fmla="*/ 2147483646 h 343"/>
                  <a:gd name="T2" fmla="*/ 2147483646 w 306"/>
                  <a:gd name="T3" fmla="*/ 2147483646 h 343"/>
                  <a:gd name="T4" fmla="*/ 2147483646 w 306"/>
                  <a:gd name="T5" fmla="*/ 2147483646 h 343"/>
                  <a:gd name="T6" fmla="*/ 2147483646 w 306"/>
                  <a:gd name="T7" fmla="*/ 2147483646 h 343"/>
                  <a:gd name="T8" fmla="*/ 2147483646 w 306"/>
                  <a:gd name="T9" fmla="*/ 2147483646 h 343"/>
                  <a:gd name="T10" fmla="*/ 2147483646 w 306"/>
                  <a:gd name="T11" fmla="*/ 2147483646 h 343"/>
                  <a:gd name="T12" fmla="*/ 2147483646 w 306"/>
                  <a:gd name="T13" fmla="*/ 2147483646 h 343"/>
                  <a:gd name="T14" fmla="*/ 2147483646 w 306"/>
                  <a:gd name="T15" fmla="*/ 0 h 343"/>
                  <a:gd name="T16" fmla="*/ 2147483646 w 306"/>
                  <a:gd name="T17" fmla="*/ 2147483646 h 343"/>
                  <a:gd name="T18" fmla="*/ 2147483646 w 306"/>
                  <a:gd name="T19" fmla="*/ 2147483646 h 343"/>
                  <a:gd name="T20" fmla="*/ 2147483646 w 306"/>
                  <a:gd name="T21" fmla="*/ 2147483646 h 3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6" h="343">
                    <a:moveTo>
                      <a:pt x="305" y="342"/>
                    </a:moveTo>
                    <a:lnTo>
                      <a:pt x="305" y="342"/>
                    </a:lnTo>
                    <a:cubicBezTo>
                      <a:pt x="305" y="342"/>
                      <a:pt x="267" y="266"/>
                      <a:pt x="248" y="247"/>
                    </a:cubicBezTo>
                    <a:cubicBezTo>
                      <a:pt x="191" y="209"/>
                      <a:pt x="96" y="209"/>
                      <a:pt x="57" y="171"/>
                    </a:cubicBezTo>
                    <a:cubicBezTo>
                      <a:pt x="0" y="114"/>
                      <a:pt x="57" y="57"/>
                      <a:pt x="57" y="57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7" y="19"/>
                      <a:pt x="76" y="19"/>
                      <a:pt x="96" y="19"/>
                    </a:cubicBezTo>
                    <a:cubicBezTo>
                      <a:pt x="115" y="0"/>
                      <a:pt x="133" y="0"/>
                      <a:pt x="172" y="0"/>
                    </a:cubicBezTo>
                    <a:cubicBezTo>
                      <a:pt x="267" y="0"/>
                      <a:pt x="267" y="95"/>
                      <a:pt x="267" y="171"/>
                    </a:cubicBezTo>
                    <a:cubicBezTo>
                      <a:pt x="286" y="190"/>
                      <a:pt x="286" y="247"/>
                      <a:pt x="305" y="266"/>
                    </a:cubicBezTo>
                    <a:cubicBezTo>
                      <a:pt x="305" y="285"/>
                      <a:pt x="305" y="342"/>
                      <a:pt x="305" y="342"/>
                    </a:cubicBezTo>
                  </a:path>
                </a:pathLst>
              </a:custGeom>
              <a:solidFill>
                <a:srgbClr val="FFB700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0439" name="Freeform 21">
                <a:extLst>
                  <a:ext uri="{FF2B5EF4-FFF2-40B4-BE49-F238E27FC236}">
                    <a16:creationId xmlns:a16="http://schemas.microsoft.com/office/drawing/2014/main" id="{A08E3946-544C-2749-99BE-5E98EAF10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2250" y="4630738"/>
                <a:ext cx="109538" cy="123825"/>
              </a:xfrm>
              <a:custGeom>
                <a:avLst/>
                <a:gdLst>
                  <a:gd name="T0" fmla="*/ 0 w 306"/>
                  <a:gd name="T1" fmla="*/ 2147483646 h 343"/>
                  <a:gd name="T2" fmla="*/ 0 w 306"/>
                  <a:gd name="T3" fmla="*/ 2147483646 h 343"/>
                  <a:gd name="T4" fmla="*/ 2147483646 w 306"/>
                  <a:gd name="T5" fmla="*/ 2147483646 h 343"/>
                  <a:gd name="T6" fmla="*/ 2147483646 w 306"/>
                  <a:gd name="T7" fmla="*/ 2147483646 h 343"/>
                  <a:gd name="T8" fmla="*/ 2147483646 w 306"/>
                  <a:gd name="T9" fmla="*/ 2147483646 h 343"/>
                  <a:gd name="T10" fmla="*/ 2147483646 w 306"/>
                  <a:gd name="T11" fmla="*/ 2147483646 h 343"/>
                  <a:gd name="T12" fmla="*/ 2147483646 w 306"/>
                  <a:gd name="T13" fmla="*/ 2147483646 h 343"/>
                  <a:gd name="T14" fmla="*/ 2147483646 w 306"/>
                  <a:gd name="T15" fmla="*/ 0 h 343"/>
                  <a:gd name="T16" fmla="*/ 2147483646 w 306"/>
                  <a:gd name="T17" fmla="*/ 2147483646 h 343"/>
                  <a:gd name="T18" fmla="*/ 2147483646 w 306"/>
                  <a:gd name="T19" fmla="*/ 2147483646 h 343"/>
                  <a:gd name="T20" fmla="*/ 0 w 306"/>
                  <a:gd name="T21" fmla="*/ 2147483646 h 3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6" h="343">
                    <a:moveTo>
                      <a:pt x="0" y="342"/>
                    </a:moveTo>
                    <a:lnTo>
                      <a:pt x="0" y="342"/>
                    </a:lnTo>
                    <a:cubicBezTo>
                      <a:pt x="0" y="342"/>
                      <a:pt x="39" y="266"/>
                      <a:pt x="77" y="247"/>
                    </a:cubicBezTo>
                    <a:cubicBezTo>
                      <a:pt x="115" y="209"/>
                      <a:pt x="210" y="209"/>
                      <a:pt x="267" y="171"/>
                    </a:cubicBezTo>
                    <a:cubicBezTo>
                      <a:pt x="305" y="114"/>
                      <a:pt x="248" y="57"/>
                      <a:pt x="248" y="57"/>
                    </a:cubicBezTo>
                    <a:cubicBezTo>
                      <a:pt x="267" y="19"/>
                      <a:pt x="267" y="19"/>
                      <a:pt x="267" y="19"/>
                    </a:cubicBezTo>
                    <a:cubicBezTo>
                      <a:pt x="267" y="19"/>
                      <a:pt x="229" y="19"/>
                      <a:pt x="210" y="19"/>
                    </a:cubicBezTo>
                    <a:cubicBezTo>
                      <a:pt x="191" y="0"/>
                      <a:pt x="172" y="0"/>
                      <a:pt x="134" y="0"/>
                    </a:cubicBezTo>
                    <a:cubicBezTo>
                      <a:pt x="39" y="0"/>
                      <a:pt x="39" y="95"/>
                      <a:pt x="39" y="171"/>
                    </a:cubicBezTo>
                    <a:cubicBezTo>
                      <a:pt x="39" y="190"/>
                      <a:pt x="19" y="247"/>
                      <a:pt x="19" y="266"/>
                    </a:cubicBezTo>
                    <a:cubicBezTo>
                      <a:pt x="0" y="285"/>
                      <a:pt x="0" y="342"/>
                      <a:pt x="0" y="342"/>
                    </a:cubicBezTo>
                  </a:path>
                </a:pathLst>
              </a:custGeom>
              <a:solidFill>
                <a:srgbClr val="FFB700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0440" name="Freeform 22">
                <a:extLst>
                  <a:ext uri="{FF2B5EF4-FFF2-40B4-BE49-F238E27FC236}">
                    <a16:creationId xmlns:a16="http://schemas.microsoft.com/office/drawing/2014/main" id="{4D10EB53-6C52-8247-94D2-A3BB3FDF3A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200" y="5273675"/>
                <a:ext cx="109538" cy="123825"/>
              </a:xfrm>
              <a:custGeom>
                <a:avLst/>
                <a:gdLst>
                  <a:gd name="T0" fmla="*/ 2147483646 w 306"/>
                  <a:gd name="T1" fmla="*/ 0 h 344"/>
                  <a:gd name="T2" fmla="*/ 2147483646 w 306"/>
                  <a:gd name="T3" fmla="*/ 0 h 344"/>
                  <a:gd name="T4" fmla="*/ 2147483646 w 306"/>
                  <a:gd name="T5" fmla="*/ 2147483646 h 344"/>
                  <a:gd name="T6" fmla="*/ 2147483646 w 306"/>
                  <a:gd name="T7" fmla="*/ 2147483646 h 344"/>
                  <a:gd name="T8" fmla="*/ 2147483646 w 306"/>
                  <a:gd name="T9" fmla="*/ 2147483646 h 344"/>
                  <a:gd name="T10" fmla="*/ 2147483646 w 306"/>
                  <a:gd name="T11" fmla="*/ 2147483646 h 344"/>
                  <a:gd name="T12" fmla="*/ 2147483646 w 306"/>
                  <a:gd name="T13" fmla="*/ 2147483646 h 344"/>
                  <a:gd name="T14" fmla="*/ 2147483646 w 306"/>
                  <a:gd name="T15" fmla="*/ 2147483646 h 344"/>
                  <a:gd name="T16" fmla="*/ 2147483646 w 306"/>
                  <a:gd name="T17" fmla="*/ 2147483646 h 344"/>
                  <a:gd name="T18" fmla="*/ 2147483646 w 306"/>
                  <a:gd name="T19" fmla="*/ 2147483646 h 344"/>
                  <a:gd name="T20" fmla="*/ 2147483646 w 306"/>
                  <a:gd name="T21" fmla="*/ 0 h 3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06" h="344">
                    <a:moveTo>
                      <a:pt x="305" y="0"/>
                    </a:moveTo>
                    <a:lnTo>
                      <a:pt x="305" y="0"/>
                    </a:lnTo>
                    <a:cubicBezTo>
                      <a:pt x="305" y="0"/>
                      <a:pt x="267" y="57"/>
                      <a:pt x="248" y="96"/>
                    </a:cubicBezTo>
                    <a:cubicBezTo>
                      <a:pt x="191" y="133"/>
                      <a:pt x="96" y="114"/>
                      <a:pt x="57" y="172"/>
                    </a:cubicBezTo>
                    <a:cubicBezTo>
                      <a:pt x="0" y="210"/>
                      <a:pt x="57" y="286"/>
                      <a:pt x="57" y="286"/>
                    </a:cubicBezTo>
                    <a:cubicBezTo>
                      <a:pt x="57" y="324"/>
                      <a:pt x="57" y="324"/>
                      <a:pt x="57" y="324"/>
                    </a:cubicBezTo>
                    <a:cubicBezTo>
                      <a:pt x="57" y="324"/>
                      <a:pt x="76" y="324"/>
                      <a:pt x="96" y="324"/>
                    </a:cubicBezTo>
                    <a:cubicBezTo>
                      <a:pt x="115" y="324"/>
                      <a:pt x="133" y="343"/>
                      <a:pt x="172" y="343"/>
                    </a:cubicBezTo>
                    <a:cubicBezTo>
                      <a:pt x="267" y="343"/>
                      <a:pt x="267" y="248"/>
                      <a:pt x="267" y="172"/>
                    </a:cubicBezTo>
                    <a:cubicBezTo>
                      <a:pt x="286" y="133"/>
                      <a:pt x="286" y="96"/>
                      <a:pt x="305" y="76"/>
                    </a:cubicBezTo>
                    <a:cubicBezTo>
                      <a:pt x="305" y="38"/>
                      <a:pt x="305" y="0"/>
                      <a:pt x="305" y="0"/>
                    </a:cubicBezTo>
                  </a:path>
                </a:pathLst>
              </a:custGeom>
              <a:solidFill>
                <a:srgbClr val="FFB700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0441" name="Freeform 23">
                <a:extLst>
                  <a:ext uri="{FF2B5EF4-FFF2-40B4-BE49-F238E27FC236}">
                    <a16:creationId xmlns:a16="http://schemas.microsoft.com/office/drawing/2014/main" id="{E7FCA6C5-84A3-6547-A706-5AB639E0D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575" y="4699000"/>
                <a:ext cx="733425" cy="611188"/>
              </a:xfrm>
              <a:custGeom>
                <a:avLst/>
                <a:gdLst>
                  <a:gd name="T0" fmla="*/ 2147483646 w 2039"/>
                  <a:gd name="T1" fmla="*/ 2147483646 h 1697"/>
                  <a:gd name="T2" fmla="*/ 2147483646 w 2039"/>
                  <a:gd name="T3" fmla="*/ 2147483646 h 1697"/>
                  <a:gd name="T4" fmla="*/ 2147483646 w 2039"/>
                  <a:gd name="T5" fmla="*/ 2147483646 h 1697"/>
                  <a:gd name="T6" fmla="*/ 2147483646 w 2039"/>
                  <a:gd name="T7" fmla="*/ 2147483646 h 1697"/>
                  <a:gd name="T8" fmla="*/ 2147483646 w 2039"/>
                  <a:gd name="T9" fmla="*/ 2147483646 h 1697"/>
                  <a:gd name="T10" fmla="*/ 2147483646 w 2039"/>
                  <a:gd name="T11" fmla="*/ 2147483646 h 1697"/>
                  <a:gd name="T12" fmla="*/ 2147483646 w 2039"/>
                  <a:gd name="T13" fmla="*/ 2147483646 h 1697"/>
                  <a:gd name="T14" fmla="*/ 2147483646 w 2039"/>
                  <a:gd name="T15" fmla="*/ 2147483646 h 1697"/>
                  <a:gd name="T16" fmla="*/ 2147483646 w 2039"/>
                  <a:gd name="T17" fmla="*/ 2147483646 h 1697"/>
                  <a:gd name="T18" fmla="*/ 2147483646 w 2039"/>
                  <a:gd name="T19" fmla="*/ 2147483646 h 1697"/>
                  <a:gd name="T20" fmla="*/ 2147483646 w 2039"/>
                  <a:gd name="T21" fmla="*/ 2147483646 h 1697"/>
                  <a:gd name="T22" fmla="*/ 2147483646 w 2039"/>
                  <a:gd name="T23" fmla="*/ 2147483646 h 1697"/>
                  <a:gd name="T24" fmla="*/ 2147483646 w 2039"/>
                  <a:gd name="T25" fmla="*/ 2147483646 h 1697"/>
                  <a:gd name="T26" fmla="*/ 2147483646 w 2039"/>
                  <a:gd name="T27" fmla="*/ 2147483646 h 1697"/>
                  <a:gd name="T28" fmla="*/ 2147483646 w 2039"/>
                  <a:gd name="T29" fmla="*/ 2147483646 h 1697"/>
                  <a:gd name="T30" fmla="*/ 2147483646 w 2039"/>
                  <a:gd name="T31" fmla="*/ 2147483646 h 1697"/>
                  <a:gd name="T32" fmla="*/ 2147483646 w 2039"/>
                  <a:gd name="T33" fmla="*/ 2147483646 h 1697"/>
                  <a:gd name="T34" fmla="*/ 2147483646 w 2039"/>
                  <a:gd name="T35" fmla="*/ 2147483646 h 1697"/>
                  <a:gd name="T36" fmla="*/ 2147483646 w 2039"/>
                  <a:gd name="T37" fmla="*/ 2147483646 h 1697"/>
                  <a:gd name="T38" fmla="*/ 2147483646 w 2039"/>
                  <a:gd name="T39" fmla="*/ 2147483646 h 1697"/>
                  <a:gd name="T40" fmla="*/ 2147483646 w 2039"/>
                  <a:gd name="T41" fmla="*/ 2147483646 h 1697"/>
                  <a:gd name="T42" fmla="*/ 2147483646 w 2039"/>
                  <a:gd name="T43" fmla="*/ 2147483646 h 1697"/>
                  <a:gd name="T44" fmla="*/ 2147483646 w 2039"/>
                  <a:gd name="T45" fmla="*/ 2147483646 h 1697"/>
                  <a:gd name="T46" fmla="*/ 2147483646 w 2039"/>
                  <a:gd name="T47" fmla="*/ 2147483646 h 1697"/>
                  <a:gd name="T48" fmla="*/ 2147483646 w 2039"/>
                  <a:gd name="T49" fmla="*/ 2147483646 h 1697"/>
                  <a:gd name="T50" fmla="*/ 2147483646 w 2039"/>
                  <a:gd name="T51" fmla="*/ 2147483646 h 1697"/>
                  <a:gd name="T52" fmla="*/ 2147483646 w 2039"/>
                  <a:gd name="T53" fmla="*/ 2147483646 h 1697"/>
                  <a:gd name="T54" fmla="*/ 2147483646 w 2039"/>
                  <a:gd name="T55" fmla="*/ 2147483646 h 1697"/>
                  <a:gd name="T56" fmla="*/ 2147483646 w 2039"/>
                  <a:gd name="T57" fmla="*/ 2147483646 h 1697"/>
                  <a:gd name="T58" fmla="*/ 2147483646 w 2039"/>
                  <a:gd name="T59" fmla="*/ 2147483646 h 1697"/>
                  <a:gd name="T60" fmla="*/ 2147483646 w 2039"/>
                  <a:gd name="T61" fmla="*/ 2147483646 h 1697"/>
                  <a:gd name="T62" fmla="*/ 2147483646 w 2039"/>
                  <a:gd name="T63" fmla="*/ 2147483646 h 1697"/>
                  <a:gd name="T64" fmla="*/ 2147483646 w 2039"/>
                  <a:gd name="T65" fmla="*/ 2147483646 h 1697"/>
                  <a:gd name="T66" fmla="*/ 2147483646 w 2039"/>
                  <a:gd name="T67" fmla="*/ 2147483646 h 1697"/>
                  <a:gd name="T68" fmla="*/ 2147483646 w 2039"/>
                  <a:gd name="T69" fmla="*/ 2147483646 h 1697"/>
                  <a:gd name="T70" fmla="*/ 2147483646 w 2039"/>
                  <a:gd name="T71" fmla="*/ 2147483646 h 1697"/>
                  <a:gd name="T72" fmla="*/ 2147483646 w 2039"/>
                  <a:gd name="T73" fmla="*/ 2147483646 h 1697"/>
                  <a:gd name="T74" fmla="*/ 2147483646 w 2039"/>
                  <a:gd name="T75" fmla="*/ 2147483646 h 1697"/>
                  <a:gd name="T76" fmla="*/ 2147483646 w 2039"/>
                  <a:gd name="T77" fmla="*/ 2147483646 h 1697"/>
                  <a:gd name="T78" fmla="*/ 2147483646 w 2039"/>
                  <a:gd name="T79" fmla="*/ 2147483646 h 1697"/>
                  <a:gd name="T80" fmla="*/ 2147483646 w 2039"/>
                  <a:gd name="T81" fmla="*/ 2147483646 h 1697"/>
                  <a:gd name="T82" fmla="*/ 2147483646 w 2039"/>
                  <a:gd name="T83" fmla="*/ 2147483646 h 1697"/>
                  <a:gd name="T84" fmla="*/ 2147483646 w 2039"/>
                  <a:gd name="T85" fmla="*/ 2147483646 h 1697"/>
                  <a:gd name="T86" fmla="*/ 2147483646 w 2039"/>
                  <a:gd name="T87" fmla="*/ 2147483646 h 1697"/>
                  <a:gd name="T88" fmla="*/ 2147483646 w 2039"/>
                  <a:gd name="T89" fmla="*/ 2147483646 h 1697"/>
                  <a:gd name="T90" fmla="*/ 2147483646 w 2039"/>
                  <a:gd name="T91" fmla="*/ 2147483646 h 1697"/>
                  <a:gd name="T92" fmla="*/ 2147483646 w 2039"/>
                  <a:gd name="T93" fmla="*/ 2147483646 h 1697"/>
                  <a:gd name="T94" fmla="*/ 2147483646 w 2039"/>
                  <a:gd name="T95" fmla="*/ 2147483646 h 1697"/>
                  <a:gd name="T96" fmla="*/ 2147483646 w 2039"/>
                  <a:gd name="T97" fmla="*/ 2147483646 h 1697"/>
                  <a:gd name="T98" fmla="*/ 2147483646 w 2039"/>
                  <a:gd name="T99" fmla="*/ 2147483646 h 1697"/>
                  <a:gd name="T100" fmla="*/ 2147483646 w 2039"/>
                  <a:gd name="T101" fmla="*/ 2147483646 h 1697"/>
                  <a:gd name="T102" fmla="*/ 2147483646 w 2039"/>
                  <a:gd name="T103" fmla="*/ 2147483646 h 1697"/>
                  <a:gd name="T104" fmla="*/ 2147483646 w 2039"/>
                  <a:gd name="T105" fmla="*/ 2147483646 h 1697"/>
                  <a:gd name="T106" fmla="*/ 2147483646 w 2039"/>
                  <a:gd name="T107" fmla="*/ 2147483646 h 1697"/>
                  <a:gd name="T108" fmla="*/ 2147483646 w 2039"/>
                  <a:gd name="T109" fmla="*/ 2147483646 h 1697"/>
                  <a:gd name="T110" fmla="*/ 2147483646 w 2039"/>
                  <a:gd name="T111" fmla="*/ 2147483646 h 1697"/>
                  <a:gd name="T112" fmla="*/ 2147483646 w 2039"/>
                  <a:gd name="T113" fmla="*/ 2147483646 h 1697"/>
                  <a:gd name="T114" fmla="*/ 2147483646 w 2039"/>
                  <a:gd name="T115" fmla="*/ 2147483646 h 1697"/>
                  <a:gd name="T116" fmla="*/ 2147483646 w 2039"/>
                  <a:gd name="T117" fmla="*/ 2147483646 h 1697"/>
                  <a:gd name="T118" fmla="*/ 2147483646 w 2039"/>
                  <a:gd name="T119" fmla="*/ 2147483646 h 1697"/>
                  <a:gd name="T120" fmla="*/ 2147483646 w 2039"/>
                  <a:gd name="T121" fmla="*/ 2147483646 h 16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039" h="1697">
                    <a:moveTo>
                      <a:pt x="533" y="1657"/>
                    </a:moveTo>
                    <a:lnTo>
                      <a:pt x="533" y="1657"/>
                    </a:lnTo>
                    <a:cubicBezTo>
                      <a:pt x="552" y="1657"/>
                      <a:pt x="552" y="1657"/>
                      <a:pt x="552" y="1657"/>
                    </a:cubicBezTo>
                    <a:cubicBezTo>
                      <a:pt x="571" y="1676"/>
                      <a:pt x="609" y="1676"/>
                      <a:pt x="628" y="1657"/>
                    </a:cubicBezTo>
                    <a:cubicBezTo>
                      <a:pt x="647" y="1657"/>
                      <a:pt x="647" y="1657"/>
                      <a:pt x="647" y="1657"/>
                    </a:cubicBezTo>
                    <a:cubicBezTo>
                      <a:pt x="667" y="1676"/>
                      <a:pt x="704" y="1676"/>
                      <a:pt x="723" y="1657"/>
                    </a:cubicBezTo>
                    <a:lnTo>
                      <a:pt x="743" y="1657"/>
                    </a:lnTo>
                    <a:cubicBezTo>
                      <a:pt x="743" y="1657"/>
                      <a:pt x="762" y="1676"/>
                      <a:pt x="781" y="1676"/>
                    </a:cubicBezTo>
                    <a:cubicBezTo>
                      <a:pt x="799" y="1676"/>
                      <a:pt x="799" y="1676"/>
                      <a:pt x="819" y="1657"/>
                    </a:cubicBezTo>
                    <a:cubicBezTo>
                      <a:pt x="838" y="1638"/>
                      <a:pt x="838" y="1619"/>
                      <a:pt x="838" y="1600"/>
                    </a:cubicBezTo>
                    <a:cubicBezTo>
                      <a:pt x="838" y="1600"/>
                      <a:pt x="838" y="1581"/>
                      <a:pt x="819" y="1562"/>
                    </a:cubicBezTo>
                    <a:cubicBezTo>
                      <a:pt x="819" y="1543"/>
                      <a:pt x="819" y="1543"/>
                      <a:pt x="857" y="1524"/>
                    </a:cubicBezTo>
                    <a:cubicBezTo>
                      <a:pt x="876" y="1524"/>
                      <a:pt x="895" y="1524"/>
                      <a:pt x="895" y="1505"/>
                    </a:cubicBezTo>
                    <a:cubicBezTo>
                      <a:pt x="914" y="1505"/>
                      <a:pt x="952" y="1467"/>
                      <a:pt x="952" y="1467"/>
                    </a:cubicBezTo>
                    <a:cubicBezTo>
                      <a:pt x="952" y="1447"/>
                      <a:pt x="933" y="1447"/>
                      <a:pt x="914" y="1447"/>
                    </a:cubicBezTo>
                    <a:cubicBezTo>
                      <a:pt x="857" y="1447"/>
                      <a:pt x="838" y="1410"/>
                      <a:pt x="895" y="1352"/>
                    </a:cubicBezTo>
                    <a:cubicBezTo>
                      <a:pt x="952" y="1238"/>
                      <a:pt x="990" y="1143"/>
                      <a:pt x="990" y="1066"/>
                    </a:cubicBezTo>
                    <a:cubicBezTo>
                      <a:pt x="990" y="1048"/>
                      <a:pt x="990" y="1029"/>
                      <a:pt x="1009" y="1029"/>
                    </a:cubicBezTo>
                    <a:cubicBezTo>
                      <a:pt x="1009" y="1066"/>
                      <a:pt x="990" y="1181"/>
                      <a:pt x="952" y="1257"/>
                    </a:cubicBezTo>
                    <a:cubicBezTo>
                      <a:pt x="933" y="1276"/>
                      <a:pt x="933" y="1276"/>
                      <a:pt x="933" y="1276"/>
                    </a:cubicBezTo>
                    <a:cubicBezTo>
                      <a:pt x="952" y="1276"/>
                      <a:pt x="952" y="1276"/>
                      <a:pt x="952" y="1276"/>
                    </a:cubicBezTo>
                    <a:cubicBezTo>
                      <a:pt x="952" y="1276"/>
                      <a:pt x="1009" y="1257"/>
                      <a:pt x="1066" y="1238"/>
                    </a:cubicBezTo>
                    <a:cubicBezTo>
                      <a:pt x="1219" y="1162"/>
                      <a:pt x="1257" y="1143"/>
                      <a:pt x="1352" y="1143"/>
                    </a:cubicBezTo>
                    <a:cubicBezTo>
                      <a:pt x="1447" y="1162"/>
                      <a:pt x="1485" y="1181"/>
                      <a:pt x="1542" y="1238"/>
                    </a:cubicBezTo>
                    <a:cubicBezTo>
                      <a:pt x="1561" y="1257"/>
                      <a:pt x="1600" y="1295"/>
                      <a:pt x="1657" y="1315"/>
                    </a:cubicBezTo>
                    <a:cubicBezTo>
                      <a:pt x="1771" y="1391"/>
                      <a:pt x="1771" y="1391"/>
                      <a:pt x="1771" y="1486"/>
                    </a:cubicBezTo>
                    <a:cubicBezTo>
                      <a:pt x="1771" y="1562"/>
                      <a:pt x="1771" y="1562"/>
                      <a:pt x="1714" y="1581"/>
                    </a:cubicBezTo>
                    <a:cubicBezTo>
                      <a:pt x="1657" y="1600"/>
                      <a:pt x="1619" y="1619"/>
                      <a:pt x="1619" y="1657"/>
                    </a:cubicBezTo>
                    <a:cubicBezTo>
                      <a:pt x="1600" y="1676"/>
                      <a:pt x="1619" y="1676"/>
                      <a:pt x="1638" y="1657"/>
                    </a:cubicBezTo>
                    <a:cubicBezTo>
                      <a:pt x="1657" y="1657"/>
                      <a:pt x="1657" y="1657"/>
                      <a:pt x="1657" y="1657"/>
                    </a:cubicBezTo>
                    <a:cubicBezTo>
                      <a:pt x="1676" y="1657"/>
                      <a:pt x="1676" y="1657"/>
                      <a:pt x="1676" y="1657"/>
                    </a:cubicBezTo>
                    <a:cubicBezTo>
                      <a:pt x="1695" y="1676"/>
                      <a:pt x="1714" y="1676"/>
                      <a:pt x="1733" y="1657"/>
                    </a:cubicBezTo>
                    <a:cubicBezTo>
                      <a:pt x="1752" y="1657"/>
                      <a:pt x="1752" y="1657"/>
                      <a:pt x="1752" y="1657"/>
                    </a:cubicBezTo>
                    <a:cubicBezTo>
                      <a:pt x="1771" y="1657"/>
                      <a:pt x="1771" y="1657"/>
                      <a:pt x="1771" y="1657"/>
                    </a:cubicBezTo>
                    <a:cubicBezTo>
                      <a:pt x="1790" y="1676"/>
                      <a:pt x="1828" y="1676"/>
                      <a:pt x="1828" y="1657"/>
                    </a:cubicBezTo>
                    <a:cubicBezTo>
                      <a:pt x="1828" y="1638"/>
                      <a:pt x="1847" y="1657"/>
                      <a:pt x="1847" y="1657"/>
                    </a:cubicBezTo>
                    <a:cubicBezTo>
                      <a:pt x="1866" y="1676"/>
                      <a:pt x="1923" y="1676"/>
                      <a:pt x="1923" y="1657"/>
                    </a:cubicBezTo>
                    <a:cubicBezTo>
                      <a:pt x="1923" y="1657"/>
                      <a:pt x="1923" y="1657"/>
                      <a:pt x="1905" y="1638"/>
                    </a:cubicBezTo>
                    <a:cubicBezTo>
                      <a:pt x="1886" y="1600"/>
                      <a:pt x="1866" y="1581"/>
                      <a:pt x="1866" y="1562"/>
                    </a:cubicBezTo>
                    <a:cubicBezTo>
                      <a:pt x="1866" y="1524"/>
                      <a:pt x="1886" y="1505"/>
                      <a:pt x="1923" y="1486"/>
                    </a:cubicBezTo>
                    <a:cubicBezTo>
                      <a:pt x="1962" y="1447"/>
                      <a:pt x="1981" y="1410"/>
                      <a:pt x="1942" y="1410"/>
                    </a:cubicBezTo>
                    <a:cubicBezTo>
                      <a:pt x="1923" y="1410"/>
                      <a:pt x="1905" y="1391"/>
                      <a:pt x="1886" y="1371"/>
                    </a:cubicBezTo>
                    <a:cubicBezTo>
                      <a:pt x="1866" y="1315"/>
                      <a:pt x="1866" y="1238"/>
                      <a:pt x="1905" y="1124"/>
                    </a:cubicBezTo>
                    <a:cubicBezTo>
                      <a:pt x="1942" y="1029"/>
                      <a:pt x="1962" y="990"/>
                      <a:pt x="1962" y="934"/>
                    </a:cubicBezTo>
                    <a:cubicBezTo>
                      <a:pt x="1962" y="857"/>
                      <a:pt x="1942" y="857"/>
                      <a:pt x="1942" y="819"/>
                    </a:cubicBezTo>
                    <a:cubicBezTo>
                      <a:pt x="1923" y="800"/>
                      <a:pt x="1905" y="762"/>
                      <a:pt x="1905" y="762"/>
                    </a:cubicBezTo>
                    <a:cubicBezTo>
                      <a:pt x="1886" y="724"/>
                      <a:pt x="1886" y="724"/>
                      <a:pt x="1886" y="724"/>
                    </a:cubicBezTo>
                    <a:cubicBezTo>
                      <a:pt x="1905" y="705"/>
                      <a:pt x="1905" y="705"/>
                      <a:pt x="1905" y="705"/>
                    </a:cubicBezTo>
                    <a:cubicBezTo>
                      <a:pt x="2000" y="629"/>
                      <a:pt x="1981" y="514"/>
                      <a:pt x="1866" y="457"/>
                    </a:cubicBezTo>
                    <a:cubicBezTo>
                      <a:pt x="1828" y="438"/>
                      <a:pt x="1828" y="438"/>
                      <a:pt x="1771" y="438"/>
                    </a:cubicBezTo>
                    <a:cubicBezTo>
                      <a:pt x="1733" y="438"/>
                      <a:pt x="1676" y="457"/>
                      <a:pt x="1657" y="457"/>
                    </a:cubicBezTo>
                    <a:cubicBezTo>
                      <a:pt x="1619" y="457"/>
                      <a:pt x="1581" y="457"/>
                      <a:pt x="1542" y="457"/>
                    </a:cubicBezTo>
                    <a:cubicBezTo>
                      <a:pt x="1485" y="457"/>
                      <a:pt x="1466" y="457"/>
                      <a:pt x="1447" y="457"/>
                    </a:cubicBezTo>
                    <a:cubicBezTo>
                      <a:pt x="1429" y="438"/>
                      <a:pt x="1429" y="438"/>
                      <a:pt x="1429" y="400"/>
                    </a:cubicBezTo>
                    <a:lnTo>
                      <a:pt x="1409" y="400"/>
                    </a:lnTo>
                    <a:cubicBezTo>
                      <a:pt x="1409" y="400"/>
                      <a:pt x="1371" y="419"/>
                      <a:pt x="1371" y="438"/>
                    </a:cubicBezTo>
                    <a:cubicBezTo>
                      <a:pt x="1352" y="438"/>
                      <a:pt x="1352" y="438"/>
                      <a:pt x="1352" y="438"/>
                    </a:cubicBezTo>
                    <a:cubicBezTo>
                      <a:pt x="1352" y="419"/>
                      <a:pt x="1333" y="419"/>
                      <a:pt x="1333" y="400"/>
                    </a:cubicBezTo>
                    <a:cubicBezTo>
                      <a:pt x="1333" y="381"/>
                      <a:pt x="1333" y="362"/>
                      <a:pt x="1371" y="343"/>
                    </a:cubicBezTo>
                    <a:cubicBezTo>
                      <a:pt x="1390" y="324"/>
                      <a:pt x="1390" y="324"/>
                      <a:pt x="1390" y="324"/>
                    </a:cubicBezTo>
                    <a:cubicBezTo>
                      <a:pt x="1371" y="324"/>
                      <a:pt x="1371" y="324"/>
                      <a:pt x="1371" y="324"/>
                    </a:cubicBezTo>
                    <a:cubicBezTo>
                      <a:pt x="1352" y="305"/>
                      <a:pt x="1295" y="305"/>
                      <a:pt x="1276" y="343"/>
                    </a:cubicBezTo>
                    <a:lnTo>
                      <a:pt x="1276" y="362"/>
                    </a:lnTo>
                    <a:cubicBezTo>
                      <a:pt x="1257" y="362"/>
                      <a:pt x="1257" y="343"/>
                      <a:pt x="1238" y="343"/>
                    </a:cubicBezTo>
                    <a:cubicBezTo>
                      <a:pt x="1200" y="305"/>
                      <a:pt x="1219" y="248"/>
                      <a:pt x="1276" y="228"/>
                    </a:cubicBezTo>
                    <a:cubicBezTo>
                      <a:pt x="1295" y="228"/>
                      <a:pt x="1333" y="228"/>
                      <a:pt x="1333" y="248"/>
                    </a:cubicBezTo>
                    <a:cubicBezTo>
                      <a:pt x="1333" y="267"/>
                      <a:pt x="1352" y="228"/>
                      <a:pt x="1352" y="209"/>
                    </a:cubicBezTo>
                    <a:cubicBezTo>
                      <a:pt x="1352" y="191"/>
                      <a:pt x="1352" y="191"/>
                      <a:pt x="1371" y="191"/>
                    </a:cubicBezTo>
                    <a:cubicBezTo>
                      <a:pt x="1390" y="191"/>
                      <a:pt x="1429" y="209"/>
                      <a:pt x="1447" y="228"/>
                    </a:cubicBezTo>
                    <a:cubicBezTo>
                      <a:pt x="1466" y="248"/>
                      <a:pt x="1466" y="305"/>
                      <a:pt x="1447" y="324"/>
                    </a:cubicBezTo>
                    <a:cubicBezTo>
                      <a:pt x="1429" y="343"/>
                      <a:pt x="1429" y="343"/>
                      <a:pt x="1429" y="343"/>
                    </a:cubicBezTo>
                    <a:cubicBezTo>
                      <a:pt x="1447" y="343"/>
                      <a:pt x="1447" y="343"/>
                      <a:pt x="1447" y="343"/>
                    </a:cubicBezTo>
                    <a:cubicBezTo>
                      <a:pt x="1485" y="343"/>
                      <a:pt x="1505" y="324"/>
                      <a:pt x="1524" y="305"/>
                    </a:cubicBezTo>
                    <a:cubicBezTo>
                      <a:pt x="1524" y="286"/>
                      <a:pt x="1542" y="248"/>
                      <a:pt x="1524" y="209"/>
                    </a:cubicBezTo>
                    <a:cubicBezTo>
                      <a:pt x="1505" y="191"/>
                      <a:pt x="1505" y="191"/>
                      <a:pt x="1524" y="191"/>
                    </a:cubicBezTo>
                    <a:cubicBezTo>
                      <a:pt x="1561" y="209"/>
                      <a:pt x="1581" y="228"/>
                      <a:pt x="1581" y="248"/>
                    </a:cubicBezTo>
                    <a:cubicBezTo>
                      <a:pt x="1600" y="267"/>
                      <a:pt x="1600" y="286"/>
                      <a:pt x="1600" y="305"/>
                    </a:cubicBezTo>
                    <a:cubicBezTo>
                      <a:pt x="1581" y="305"/>
                      <a:pt x="1581" y="324"/>
                      <a:pt x="1581" y="343"/>
                    </a:cubicBezTo>
                    <a:cubicBezTo>
                      <a:pt x="1561" y="343"/>
                      <a:pt x="1561" y="362"/>
                      <a:pt x="1581" y="362"/>
                    </a:cubicBezTo>
                    <a:cubicBezTo>
                      <a:pt x="1581" y="362"/>
                      <a:pt x="1619" y="343"/>
                      <a:pt x="1619" y="324"/>
                    </a:cubicBezTo>
                    <a:cubicBezTo>
                      <a:pt x="1638" y="324"/>
                      <a:pt x="1638" y="305"/>
                      <a:pt x="1638" y="305"/>
                    </a:cubicBezTo>
                    <a:cubicBezTo>
                      <a:pt x="1657" y="267"/>
                      <a:pt x="1657" y="267"/>
                      <a:pt x="1657" y="267"/>
                    </a:cubicBezTo>
                    <a:cubicBezTo>
                      <a:pt x="1657" y="286"/>
                      <a:pt x="1657" y="286"/>
                      <a:pt x="1657" y="286"/>
                    </a:cubicBezTo>
                    <a:cubicBezTo>
                      <a:pt x="1676" y="324"/>
                      <a:pt x="1695" y="343"/>
                      <a:pt x="1733" y="343"/>
                    </a:cubicBezTo>
                    <a:cubicBezTo>
                      <a:pt x="1752" y="362"/>
                      <a:pt x="1771" y="362"/>
                      <a:pt x="1752" y="343"/>
                    </a:cubicBezTo>
                    <a:cubicBezTo>
                      <a:pt x="1752" y="343"/>
                      <a:pt x="1733" y="286"/>
                      <a:pt x="1733" y="267"/>
                    </a:cubicBezTo>
                    <a:cubicBezTo>
                      <a:pt x="1733" y="267"/>
                      <a:pt x="1771" y="305"/>
                      <a:pt x="1828" y="343"/>
                    </a:cubicBezTo>
                    <a:cubicBezTo>
                      <a:pt x="1866" y="400"/>
                      <a:pt x="1905" y="400"/>
                      <a:pt x="1942" y="400"/>
                    </a:cubicBezTo>
                    <a:cubicBezTo>
                      <a:pt x="2000" y="400"/>
                      <a:pt x="2038" y="362"/>
                      <a:pt x="2019" y="305"/>
                    </a:cubicBezTo>
                    <a:cubicBezTo>
                      <a:pt x="2000" y="286"/>
                      <a:pt x="1962" y="286"/>
                      <a:pt x="1942" y="305"/>
                    </a:cubicBezTo>
                    <a:cubicBezTo>
                      <a:pt x="1942" y="305"/>
                      <a:pt x="1942" y="324"/>
                      <a:pt x="1942" y="343"/>
                    </a:cubicBezTo>
                    <a:cubicBezTo>
                      <a:pt x="1942" y="343"/>
                      <a:pt x="1942" y="343"/>
                      <a:pt x="1923" y="343"/>
                    </a:cubicBezTo>
                    <a:cubicBezTo>
                      <a:pt x="1905" y="343"/>
                      <a:pt x="1886" y="324"/>
                      <a:pt x="1828" y="286"/>
                    </a:cubicBezTo>
                    <a:cubicBezTo>
                      <a:pt x="1733" y="209"/>
                      <a:pt x="1638" y="152"/>
                      <a:pt x="1561" y="133"/>
                    </a:cubicBezTo>
                    <a:cubicBezTo>
                      <a:pt x="1505" y="114"/>
                      <a:pt x="1409" y="114"/>
                      <a:pt x="1352" y="114"/>
                    </a:cubicBezTo>
                    <a:cubicBezTo>
                      <a:pt x="1314" y="133"/>
                      <a:pt x="1238" y="152"/>
                      <a:pt x="1200" y="191"/>
                    </a:cubicBezTo>
                    <a:cubicBezTo>
                      <a:pt x="1143" y="248"/>
                      <a:pt x="1143" y="324"/>
                      <a:pt x="1200" y="400"/>
                    </a:cubicBezTo>
                    <a:cubicBezTo>
                      <a:pt x="1219" y="419"/>
                      <a:pt x="1219" y="419"/>
                      <a:pt x="1219" y="419"/>
                    </a:cubicBezTo>
                    <a:cubicBezTo>
                      <a:pt x="1219" y="438"/>
                      <a:pt x="1219" y="438"/>
                      <a:pt x="1219" y="438"/>
                    </a:cubicBezTo>
                    <a:cubicBezTo>
                      <a:pt x="1200" y="457"/>
                      <a:pt x="1200" y="495"/>
                      <a:pt x="1219" y="514"/>
                    </a:cubicBezTo>
                    <a:cubicBezTo>
                      <a:pt x="1219" y="533"/>
                      <a:pt x="1238" y="533"/>
                      <a:pt x="1238" y="533"/>
                    </a:cubicBezTo>
                    <a:cubicBezTo>
                      <a:pt x="1238" y="533"/>
                      <a:pt x="1238" y="533"/>
                      <a:pt x="1238" y="514"/>
                    </a:cubicBezTo>
                    <a:cubicBezTo>
                      <a:pt x="1238" y="495"/>
                      <a:pt x="1257" y="476"/>
                      <a:pt x="1257" y="476"/>
                    </a:cubicBezTo>
                    <a:cubicBezTo>
                      <a:pt x="1276" y="476"/>
                      <a:pt x="1295" y="476"/>
                      <a:pt x="1352" y="495"/>
                    </a:cubicBezTo>
                    <a:cubicBezTo>
                      <a:pt x="1429" y="533"/>
                      <a:pt x="1542" y="533"/>
                      <a:pt x="1676" y="514"/>
                    </a:cubicBezTo>
                    <a:cubicBezTo>
                      <a:pt x="1733" y="495"/>
                      <a:pt x="1809" y="495"/>
                      <a:pt x="1847" y="514"/>
                    </a:cubicBezTo>
                    <a:cubicBezTo>
                      <a:pt x="1905" y="533"/>
                      <a:pt x="1905" y="590"/>
                      <a:pt x="1866" y="648"/>
                    </a:cubicBezTo>
                    <a:cubicBezTo>
                      <a:pt x="1847" y="667"/>
                      <a:pt x="1828" y="667"/>
                      <a:pt x="1771" y="686"/>
                    </a:cubicBezTo>
                    <a:cubicBezTo>
                      <a:pt x="1733" y="705"/>
                      <a:pt x="1714" y="705"/>
                      <a:pt x="1619" y="705"/>
                    </a:cubicBezTo>
                    <a:cubicBezTo>
                      <a:pt x="1524" y="705"/>
                      <a:pt x="1485" y="705"/>
                      <a:pt x="1447" y="705"/>
                    </a:cubicBezTo>
                    <a:cubicBezTo>
                      <a:pt x="1409" y="724"/>
                      <a:pt x="1390" y="724"/>
                      <a:pt x="1276" y="724"/>
                    </a:cubicBezTo>
                    <a:cubicBezTo>
                      <a:pt x="1143" y="724"/>
                      <a:pt x="1143" y="724"/>
                      <a:pt x="1143" y="724"/>
                    </a:cubicBezTo>
                    <a:cubicBezTo>
                      <a:pt x="1162" y="724"/>
                      <a:pt x="1162" y="724"/>
                      <a:pt x="1162" y="724"/>
                    </a:cubicBezTo>
                    <a:cubicBezTo>
                      <a:pt x="1162" y="743"/>
                      <a:pt x="1180" y="743"/>
                      <a:pt x="1180" y="743"/>
                    </a:cubicBezTo>
                    <a:cubicBezTo>
                      <a:pt x="1200" y="743"/>
                      <a:pt x="1180" y="743"/>
                      <a:pt x="1180" y="762"/>
                    </a:cubicBezTo>
                    <a:cubicBezTo>
                      <a:pt x="1162" y="762"/>
                      <a:pt x="1143" y="762"/>
                      <a:pt x="1124" y="762"/>
                    </a:cubicBezTo>
                    <a:cubicBezTo>
                      <a:pt x="1104" y="762"/>
                      <a:pt x="1104" y="762"/>
                      <a:pt x="1104" y="762"/>
                    </a:cubicBezTo>
                    <a:cubicBezTo>
                      <a:pt x="1104" y="781"/>
                      <a:pt x="1104" y="781"/>
                      <a:pt x="1104" y="781"/>
                    </a:cubicBezTo>
                    <a:cubicBezTo>
                      <a:pt x="1104" y="800"/>
                      <a:pt x="1104" y="819"/>
                      <a:pt x="1104" y="819"/>
                    </a:cubicBezTo>
                    <a:cubicBezTo>
                      <a:pt x="1104" y="819"/>
                      <a:pt x="1104" y="838"/>
                      <a:pt x="1085" y="819"/>
                    </a:cubicBezTo>
                    <a:lnTo>
                      <a:pt x="1066" y="819"/>
                    </a:lnTo>
                    <a:cubicBezTo>
                      <a:pt x="1048" y="819"/>
                      <a:pt x="1028" y="800"/>
                      <a:pt x="1009" y="800"/>
                    </a:cubicBezTo>
                    <a:cubicBezTo>
                      <a:pt x="1009" y="800"/>
                      <a:pt x="1009" y="800"/>
                      <a:pt x="990" y="800"/>
                    </a:cubicBezTo>
                    <a:cubicBezTo>
                      <a:pt x="990" y="819"/>
                      <a:pt x="952" y="857"/>
                      <a:pt x="933" y="857"/>
                    </a:cubicBezTo>
                    <a:lnTo>
                      <a:pt x="933" y="838"/>
                    </a:lnTo>
                    <a:cubicBezTo>
                      <a:pt x="933" y="819"/>
                      <a:pt x="933" y="800"/>
                      <a:pt x="914" y="781"/>
                    </a:cubicBezTo>
                    <a:cubicBezTo>
                      <a:pt x="914" y="762"/>
                      <a:pt x="895" y="743"/>
                      <a:pt x="895" y="743"/>
                    </a:cubicBezTo>
                    <a:cubicBezTo>
                      <a:pt x="895" y="743"/>
                      <a:pt x="895" y="762"/>
                      <a:pt x="876" y="762"/>
                    </a:cubicBezTo>
                    <a:cubicBezTo>
                      <a:pt x="876" y="781"/>
                      <a:pt x="876" y="800"/>
                      <a:pt x="876" y="800"/>
                    </a:cubicBezTo>
                    <a:cubicBezTo>
                      <a:pt x="857" y="819"/>
                      <a:pt x="857" y="819"/>
                      <a:pt x="857" y="819"/>
                    </a:cubicBezTo>
                    <a:cubicBezTo>
                      <a:pt x="857" y="800"/>
                      <a:pt x="857" y="800"/>
                      <a:pt x="857" y="800"/>
                    </a:cubicBezTo>
                    <a:cubicBezTo>
                      <a:pt x="838" y="800"/>
                      <a:pt x="819" y="781"/>
                      <a:pt x="819" y="781"/>
                    </a:cubicBezTo>
                    <a:cubicBezTo>
                      <a:pt x="819" y="800"/>
                      <a:pt x="781" y="838"/>
                      <a:pt x="781" y="838"/>
                    </a:cubicBezTo>
                    <a:cubicBezTo>
                      <a:pt x="762" y="838"/>
                      <a:pt x="762" y="819"/>
                      <a:pt x="762" y="819"/>
                    </a:cubicBezTo>
                    <a:cubicBezTo>
                      <a:pt x="762" y="800"/>
                      <a:pt x="762" y="781"/>
                      <a:pt x="762" y="781"/>
                    </a:cubicBezTo>
                    <a:lnTo>
                      <a:pt x="762" y="800"/>
                    </a:lnTo>
                    <a:lnTo>
                      <a:pt x="723" y="838"/>
                    </a:lnTo>
                    <a:lnTo>
                      <a:pt x="704" y="838"/>
                    </a:lnTo>
                    <a:cubicBezTo>
                      <a:pt x="685" y="857"/>
                      <a:pt x="685" y="857"/>
                      <a:pt x="685" y="838"/>
                    </a:cubicBezTo>
                    <a:lnTo>
                      <a:pt x="685" y="819"/>
                    </a:lnTo>
                    <a:cubicBezTo>
                      <a:pt x="685" y="800"/>
                      <a:pt x="685" y="781"/>
                      <a:pt x="685" y="781"/>
                    </a:cubicBezTo>
                    <a:cubicBezTo>
                      <a:pt x="685" y="781"/>
                      <a:pt x="667" y="781"/>
                      <a:pt x="647" y="800"/>
                    </a:cubicBezTo>
                    <a:cubicBezTo>
                      <a:pt x="609" y="800"/>
                      <a:pt x="609" y="800"/>
                      <a:pt x="628" y="781"/>
                    </a:cubicBezTo>
                    <a:cubicBezTo>
                      <a:pt x="628" y="781"/>
                      <a:pt x="628" y="762"/>
                      <a:pt x="647" y="743"/>
                    </a:cubicBezTo>
                    <a:cubicBezTo>
                      <a:pt x="647" y="724"/>
                      <a:pt x="647" y="724"/>
                      <a:pt x="667" y="724"/>
                    </a:cubicBezTo>
                    <a:cubicBezTo>
                      <a:pt x="667" y="705"/>
                      <a:pt x="667" y="724"/>
                      <a:pt x="667" y="724"/>
                    </a:cubicBezTo>
                    <a:cubicBezTo>
                      <a:pt x="647" y="724"/>
                      <a:pt x="647" y="743"/>
                      <a:pt x="647" y="743"/>
                    </a:cubicBezTo>
                    <a:lnTo>
                      <a:pt x="647" y="762"/>
                    </a:lnTo>
                    <a:cubicBezTo>
                      <a:pt x="628" y="781"/>
                      <a:pt x="628" y="781"/>
                      <a:pt x="628" y="781"/>
                    </a:cubicBezTo>
                    <a:cubicBezTo>
                      <a:pt x="628" y="781"/>
                      <a:pt x="647" y="781"/>
                      <a:pt x="667" y="781"/>
                    </a:cubicBezTo>
                    <a:cubicBezTo>
                      <a:pt x="685" y="762"/>
                      <a:pt x="685" y="762"/>
                      <a:pt x="685" y="762"/>
                    </a:cubicBezTo>
                    <a:cubicBezTo>
                      <a:pt x="685" y="781"/>
                      <a:pt x="685" y="781"/>
                      <a:pt x="685" y="781"/>
                    </a:cubicBezTo>
                    <a:cubicBezTo>
                      <a:pt x="685" y="781"/>
                      <a:pt x="685" y="800"/>
                      <a:pt x="704" y="819"/>
                    </a:cubicBezTo>
                    <a:cubicBezTo>
                      <a:pt x="704" y="838"/>
                      <a:pt x="704" y="838"/>
                      <a:pt x="704" y="838"/>
                    </a:cubicBezTo>
                    <a:cubicBezTo>
                      <a:pt x="723" y="838"/>
                      <a:pt x="723" y="838"/>
                      <a:pt x="723" y="838"/>
                    </a:cubicBezTo>
                    <a:cubicBezTo>
                      <a:pt x="743" y="819"/>
                      <a:pt x="762" y="800"/>
                      <a:pt x="762" y="762"/>
                    </a:cubicBezTo>
                    <a:cubicBezTo>
                      <a:pt x="762" y="781"/>
                      <a:pt x="762" y="781"/>
                      <a:pt x="781" y="800"/>
                    </a:cubicBezTo>
                    <a:cubicBezTo>
                      <a:pt x="781" y="819"/>
                      <a:pt x="781" y="819"/>
                      <a:pt x="781" y="819"/>
                    </a:cubicBezTo>
                    <a:cubicBezTo>
                      <a:pt x="799" y="800"/>
                      <a:pt x="799" y="800"/>
                      <a:pt x="799" y="800"/>
                    </a:cubicBezTo>
                    <a:lnTo>
                      <a:pt x="819" y="781"/>
                    </a:lnTo>
                    <a:cubicBezTo>
                      <a:pt x="819" y="762"/>
                      <a:pt x="838" y="743"/>
                      <a:pt x="838" y="762"/>
                    </a:cubicBezTo>
                    <a:lnTo>
                      <a:pt x="857" y="800"/>
                    </a:lnTo>
                    <a:cubicBezTo>
                      <a:pt x="876" y="800"/>
                      <a:pt x="876" y="781"/>
                      <a:pt x="876" y="781"/>
                    </a:cubicBezTo>
                    <a:cubicBezTo>
                      <a:pt x="876" y="743"/>
                      <a:pt x="895" y="724"/>
                      <a:pt x="895" y="724"/>
                    </a:cubicBezTo>
                    <a:cubicBezTo>
                      <a:pt x="914" y="724"/>
                      <a:pt x="914" y="724"/>
                      <a:pt x="914" y="724"/>
                    </a:cubicBezTo>
                    <a:cubicBezTo>
                      <a:pt x="914" y="743"/>
                      <a:pt x="914" y="762"/>
                      <a:pt x="914" y="781"/>
                    </a:cubicBezTo>
                    <a:cubicBezTo>
                      <a:pt x="933" y="800"/>
                      <a:pt x="933" y="819"/>
                      <a:pt x="952" y="838"/>
                    </a:cubicBezTo>
                    <a:cubicBezTo>
                      <a:pt x="952" y="838"/>
                      <a:pt x="952" y="838"/>
                      <a:pt x="971" y="819"/>
                    </a:cubicBezTo>
                    <a:cubicBezTo>
                      <a:pt x="990" y="800"/>
                      <a:pt x="990" y="800"/>
                      <a:pt x="990" y="800"/>
                    </a:cubicBezTo>
                    <a:cubicBezTo>
                      <a:pt x="990" y="781"/>
                      <a:pt x="1009" y="781"/>
                      <a:pt x="1009" y="800"/>
                    </a:cubicBezTo>
                    <a:cubicBezTo>
                      <a:pt x="1028" y="800"/>
                      <a:pt x="1085" y="819"/>
                      <a:pt x="1085" y="819"/>
                    </a:cubicBezTo>
                    <a:cubicBezTo>
                      <a:pt x="1085" y="819"/>
                      <a:pt x="1085" y="800"/>
                      <a:pt x="1085" y="781"/>
                    </a:cubicBezTo>
                    <a:cubicBezTo>
                      <a:pt x="1085" y="762"/>
                      <a:pt x="1085" y="762"/>
                      <a:pt x="1085" y="762"/>
                    </a:cubicBezTo>
                    <a:cubicBezTo>
                      <a:pt x="1104" y="762"/>
                      <a:pt x="1104" y="762"/>
                      <a:pt x="1104" y="762"/>
                    </a:cubicBezTo>
                    <a:cubicBezTo>
                      <a:pt x="1124" y="762"/>
                      <a:pt x="1143" y="762"/>
                      <a:pt x="1162" y="762"/>
                    </a:cubicBezTo>
                    <a:cubicBezTo>
                      <a:pt x="1180" y="743"/>
                      <a:pt x="1180" y="743"/>
                      <a:pt x="1180" y="743"/>
                    </a:cubicBezTo>
                    <a:cubicBezTo>
                      <a:pt x="1162" y="743"/>
                      <a:pt x="1162" y="743"/>
                      <a:pt x="1162" y="743"/>
                    </a:cubicBezTo>
                    <a:cubicBezTo>
                      <a:pt x="1143" y="724"/>
                      <a:pt x="1124" y="724"/>
                      <a:pt x="1124" y="705"/>
                    </a:cubicBezTo>
                    <a:lnTo>
                      <a:pt x="1104" y="705"/>
                    </a:lnTo>
                    <a:cubicBezTo>
                      <a:pt x="1066" y="705"/>
                      <a:pt x="1009" y="667"/>
                      <a:pt x="1009" y="648"/>
                    </a:cubicBezTo>
                    <a:cubicBezTo>
                      <a:pt x="1009" y="648"/>
                      <a:pt x="1009" y="648"/>
                      <a:pt x="1028" y="667"/>
                    </a:cubicBezTo>
                    <a:cubicBezTo>
                      <a:pt x="1048" y="686"/>
                      <a:pt x="1085" y="686"/>
                      <a:pt x="1104" y="686"/>
                    </a:cubicBezTo>
                    <a:cubicBezTo>
                      <a:pt x="1124" y="686"/>
                      <a:pt x="1124" y="686"/>
                      <a:pt x="1124" y="686"/>
                    </a:cubicBezTo>
                    <a:cubicBezTo>
                      <a:pt x="1104" y="686"/>
                      <a:pt x="1104" y="686"/>
                      <a:pt x="1104" y="686"/>
                    </a:cubicBezTo>
                    <a:cubicBezTo>
                      <a:pt x="1104" y="667"/>
                      <a:pt x="1104" y="648"/>
                      <a:pt x="1104" y="629"/>
                    </a:cubicBezTo>
                    <a:cubicBezTo>
                      <a:pt x="1104" y="609"/>
                      <a:pt x="1085" y="609"/>
                      <a:pt x="1066" y="590"/>
                    </a:cubicBezTo>
                    <a:cubicBezTo>
                      <a:pt x="1048" y="572"/>
                      <a:pt x="1028" y="553"/>
                      <a:pt x="1028" y="553"/>
                    </a:cubicBezTo>
                    <a:cubicBezTo>
                      <a:pt x="1009" y="533"/>
                      <a:pt x="1009" y="533"/>
                      <a:pt x="1009" y="533"/>
                    </a:cubicBezTo>
                    <a:cubicBezTo>
                      <a:pt x="1009" y="553"/>
                      <a:pt x="1009" y="553"/>
                      <a:pt x="1009" y="553"/>
                    </a:cubicBezTo>
                    <a:cubicBezTo>
                      <a:pt x="1009" y="572"/>
                      <a:pt x="990" y="572"/>
                      <a:pt x="990" y="572"/>
                    </a:cubicBezTo>
                    <a:cubicBezTo>
                      <a:pt x="990" y="572"/>
                      <a:pt x="990" y="572"/>
                      <a:pt x="971" y="553"/>
                    </a:cubicBezTo>
                    <a:cubicBezTo>
                      <a:pt x="971" y="553"/>
                      <a:pt x="971" y="553"/>
                      <a:pt x="952" y="553"/>
                    </a:cubicBezTo>
                    <a:cubicBezTo>
                      <a:pt x="952" y="553"/>
                      <a:pt x="952" y="553"/>
                      <a:pt x="952" y="572"/>
                    </a:cubicBezTo>
                    <a:cubicBezTo>
                      <a:pt x="933" y="590"/>
                      <a:pt x="933" y="590"/>
                      <a:pt x="933" y="590"/>
                    </a:cubicBezTo>
                    <a:cubicBezTo>
                      <a:pt x="933" y="572"/>
                      <a:pt x="933" y="572"/>
                      <a:pt x="933" y="572"/>
                    </a:cubicBezTo>
                    <a:cubicBezTo>
                      <a:pt x="914" y="572"/>
                      <a:pt x="914" y="553"/>
                      <a:pt x="895" y="553"/>
                    </a:cubicBezTo>
                    <a:lnTo>
                      <a:pt x="895" y="533"/>
                    </a:lnTo>
                    <a:lnTo>
                      <a:pt x="914" y="553"/>
                    </a:lnTo>
                    <a:cubicBezTo>
                      <a:pt x="933" y="572"/>
                      <a:pt x="933" y="572"/>
                      <a:pt x="933" y="572"/>
                    </a:cubicBezTo>
                    <a:cubicBezTo>
                      <a:pt x="933" y="553"/>
                      <a:pt x="933" y="553"/>
                      <a:pt x="933" y="553"/>
                    </a:cubicBezTo>
                    <a:cubicBezTo>
                      <a:pt x="952" y="553"/>
                      <a:pt x="952" y="533"/>
                      <a:pt x="952" y="533"/>
                    </a:cubicBezTo>
                    <a:cubicBezTo>
                      <a:pt x="952" y="514"/>
                      <a:pt x="952" y="514"/>
                      <a:pt x="952" y="514"/>
                    </a:cubicBezTo>
                    <a:cubicBezTo>
                      <a:pt x="952" y="533"/>
                      <a:pt x="971" y="533"/>
                      <a:pt x="971" y="553"/>
                    </a:cubicBezTo>
                    <a:cubicBezTo>
                      <a:pt x="990" y="572"/>
                      <a:pt x="990" y="572"/>
                      <a:pt x="990" y="572"/>
                    </a:cubicBezTo>
                    <a:cubicBezTo>
                      <a:pt x="1009" y="533"/>
                      <a:pt x="1009" y="533"/>
                      <a:pt x="1009" y="533"/>
                    </a:cubicBezTo>
                    <a:cubicBezTo>
                      <a:pt x="1009" y="514"/>
                      <a:pt x="1009" y="514"/>
                      <a:pt x="1028" y="533"/>
                    </a:cubicBezTo>
                    <a:cubicBezTo>
                      <a:pt x="1028" y="553"/>
                      <a:pt x="1085" y="590"/>
                      <a:pt x="1124" y="629"/>
                    </a:cubicBezTo>
                    <a:cubicBezTo>
                      <a:pt x="1143" y="629"/>
                      <a:pt x="1143" y="609"/>
                      <a:pt x="1124" y="572"/>
                    </a:cubicBezTo>
                    <a:lnTo>
                      <a:pt x="1124" y="553"/>
                    </a:lnTo>
                    <a:cubicBezTo>
                      <a:pt x="1124" y="533"/>
                      <a:pt x="1104" y="514"/>
                      <a:pt x="1085" y="514"/>
                    </a:cubicBezTo>
                    <a:cubicBezTo>
                      <a:pt x="1066" y="495"/>
                      <a:pt x="1048" y="476"/>
                      <a:pt x="1048" y="438"/>
                    </a:cubicBezTo>
                    <a:cubicBezTo>
                      <a:pt x="1048" y="419"/>
                      <a:pt x="1048" y="419"/>
                      <a:pt x="1048" y="400"/>
                    </a:cubicBezTo>
                    <a:cubicBezTo>
                      <a:pt x="1028" y="400"/>
                      <a:pt x="1028" y="400"/>
                      <a:pt x="1028" y="419"/>
                    </a:cubicBezTo>
                    <a:cubicBezTo>
                      <a:pt x="1028" y="438"/>
                      <a:pt x="1028" y="457"/>
                      <a:pt x="1028" y="476"/>
                    </a:cubicBezTo>
                    <a:cubicBezTo>
                      <a:pt x="1028" y="495"/>
                      <a:pt x="1028" y="495"/>
                      <a:pt x="1028" y="495"/>
                    </a:cubicBezTo>
                    <a:cubicBezTo>
                      <a:pt x="1009" y="476"/>
                      <a:pt x="1009" y="476"/>
                      <a:pt x="1009" y="476"/>
                    </a:cubicBezTo>
                    <a:cubicBezTo>
                      <a:pt x="1009" y="476"/>
                      <a:pt x="1009" y="457"/>
                      <a:pt x="990" y="457"/>
                    </a:cubicBezTo>
                    <a:cubicBezTo>
                      <a:pt x="971" y="438"/>
                      <a:pt x="971" y="438"/>
                      <a:pt x="971" y="438"/>
                    </a:cubicBezTo>
                    <a:cubicBezTo>
                      <a:pt x="971" y="438"/>
                      <a:pt x="990" y="438"/>
                      <a:pt x="990" y="457"/>
                    </a:cubicBezTo>
                    <a:cubicBezTo>
                      <a:pt x="1028" y="457"/>
                      <a:pt x="1028" y="457"/>
                      <a:pt x="1028" y="457"/>
                    </a:cubicBezTo>
                    <a:cubicBezTo>
                      <a:pt x="1028" y="457"/>
                      <a:pt x="1028" y="419"/>
                      <a:pt x="1028" y="381"/>
                    </a:cubicBezTo>
                    <a:cubicBezTo>
                      <a:pt x="1009" y="381"/>
                      <a:pt x="1009" y="381"/>
                      <a:pt x="1028" y="381"/>
                    </a:cubicBezTo>
                    <a:cubicBezTo>
                      <a:pt x="1048" y="400"/>
                      <a:pt x="1048" y="419"/>
                      <a:pt x="1066" y="438"/>
                    </a:cubicBezTo>
                    <a:cubicBezTo>
                      <a:pt x="1066" y="476"/>
                      <a:pt x="1066" y="476"/>
                      <a:pt x="1104" y="495"/>
                    </a:cubicBezTo>
                    <a:cubicBezTo>
                      <a:pt x="1104" y="514"/>
                      <a:pt x="1124" y="533"/>
                      <a:pt x="1124" y="533"/>
                    </a:cubicBezTo>
                    <a:cubicBezTo>
                      <a:pt x="1124" y="533"/>
                      <a:pt x="1143" y="495"/>
                      <a:pt x="1143" y="438"/>
                    </a:cubicBezTo>
                    <a:cubicBezTo>
                      <a:pt x="1143" y="343"/>
                      <a:pt x="1143" y="324"/>
                      <a:pt x="1104" y="305"/>
                    </a:cubicBezTo>
                    <a:cubicBezTo>
                      <a:pt x="1104" y="286"/>
                      <a:pt x="1104" y="286"/>
                      <a:pt x="1104" y="286"/>
                    </a:cubicBezTo>
                    <a:cubicBezTo>
                      <a:pt x="1124" y="267"/>
                      <a:pt x="1124" y="267"/>
                      <a:pt x="1124" y="267"/>
                    </a:cubicBezTo>
                    <a:cubicBezTo>
                      <a:pt x="1143" y="248"/>
                      <a:pt x="1162" y="228"/>
                      <a:pt x="1162" y="191"/>
                    </a:cubicBezTo>
                    <a:cubicBezTo>
                      <a:pt x="1162" y="172"/>
                      <a:pt x="1162" y="172"/>
                      <a:pt x="1162" y="172"/>
                    </a:cubicBezTo>
                    <a:cubicBezTo>
                      <a:pt x="1143" y="191"/>
                      <a:pt x="1143" y="191"/>
                      <a:pt x="1143" y="191"/>
                    </a:cubicBezTo>
                    <a:cubicBezTo>
                      <a:pt x="1124" y="209"/>
                      <a:pt x="1124" y="209"/>
                      <a:pt x="1104" y="209"/>
                    </a:cubicBezTo>
                    <a:cubicBezTo>
                      <a:pt x="1085" y="209"/>
                      <a:pt x="1066" y="209"/>
                      <a:pt x="1066" y="191"/>
                    </a:cubicBezTo>
                    <a:cubicBezTo>
                      <a:pt x="1048" y="172"/>
                      <a:pt x="1009" y="152"/>
                      <a:pt x="990" y="152"/>
                    </a:cubicBezTo>
                    <a:lnTo>
                      <a:pt x="971" y="152"/>
                    </a:lnTo>
                    <a:cubicBezTo>
                      <a:pt x="971" y="172"/>
                      <a:pt x="971" y="172"/>
                      <a:pt x="971" y="191"/>
                    </a:cubicBezTo>
                    <a:cubicBezTo>
                      <a:pt x="952" y="209"/>
                      <a:pt x="952" y="209"/>
                      <a:pt x="952" y="209"/>
                    </a:cubicBezTo>
                    <a:cubicBezTo>
                      <a:pt x="933" y="191"/>
                      <a:pt x="933" y="191"/>
                      <a:pt x="933" y="191"/>
                    </a:cubicBezTo>
                    <a:cubicBezTo>
                      <a:pt x="914" y="172"/>
                      <a:pt x="895" y="152"/>
                      <a:pt x="876" y="152"/>
                    </a:cubicBezTo>
                    <a:cubicBezTo>
                      <a:pt x="857" y="152"/>
                      <a:pt x="838" y="152"/>
                      <a:pt x="838" y="172"/>
                    </a:cubicBezTo>
                    <a:cubicBezTo>
                      <a:pt x="838" y="209"/>
                      <a:pt x="838" y="209"/>
                      <a:pt x="799" y="191"/>
                    </a:cubicBezTo>
                    <a:cubicBezTo>
                      <a:pt x="781" y="172"/>
                      <a:pt x="762" y="172"/>
                      <a:pt x="723" y="172"/>
                    </a:cubicBezTo>
                    <a:cubicBezTo>
                      <a:pt x="685" y="172"/>
                      <a:pt x="685" y="172"/>
                      <a:pt x="685" y="172"/>
                    </a:cubicBezTo>
                    <a:cubicBezTo>
                      <a:pt x="685" y="191"/>
                      <a:pt x="685" y="191"/>
                      <a:pt x="685" y="191"/>
                    </a:cubicBezTo>
                    <a:cubicBezTo>
                      <a:pt x="685" y="209"/>
                      <a:pt x="685" y="209"/>
                      <a:pt x="685" y="228"/>
                    </a:cubicBezTo>
                    <a:cubicBezTo>
                      <a:pt x="667" y="248"/>
                      <a:pt x="647" y="248"/>
                      <a:pt x="609" y="248"/>
                    </a:cubicBezTo>
                    <a:cubicBezTo>
                      <a:pt x="590" y="248"/>
                      <a:pt x="571" y="267"/>
                      <a:pt x="571" y="267"/>
                    </a:cubicBezTo>
                    <a:cubicBezTo>
                      <a:pt x="552" y="267"/>
                      <a:pt x="533" y="267"/>
                      <a:pt x="514" y="267"/>
                    </a:cubicBezTo>
                    <a:cubicBezTo>
                      <a:pt x="495" y="286"/>
                      <a:pt x="476" y="286"/>
                      <a:pt x="476" y="286"/>
                    </a:cubicBezTo>
                    <a:cubicBezTo>
                      <a:pt x="476" y="286"/>
                      <a:pt x="476" y="286"/>
                      <a:pt x="476" y="267"/>
                    </a:cubicBezTo>
                    <a:cubicBezTo>
                      <a:pt x="476" y="228"/>
                      <a:pt x="457" y="209"/>
                      <a:pt x="418" y="209"/>
                    </a:cubicBezTo>
                    <a:cubicBezTo>
                      <a:pt x="381" y="209"/>
                      <a:pt x="362" y="248"/>
                      <a:pt x="381" y="305"/>
                    </a:cubicBezTo>
                    <a:lnTo>
                      <a:pt x="381" y="324"/>
                    </a:lnTo>
                    <a:cubicBezTo>
                      <a:pt x="400" y="343"/>
                      <a:pt x="400" y="362"/>
                      <a:pt x="438" y="381"/>
                    </a:cubicBezTo>
                    <a:cubicBezTo>
                      <a:pt x="457" y="400"/>
                      <a:pt x="476" y="419"/>
                      <a:pt x="476" y="438"/>
                    </a:cubicBezTo>
                    <a:cubicBezTo>
                      <a:pt x="476" y="438"/>
                      <a:pt x="495" y="438"/>
                      <a:pt x="495" y="457"/>
                    </a:cubicBezTo>
                    <a:cubicBezTo>
                      <a:pt x="514" y="457"/>
                      <a:pt x="514" y="457"/>
                      <a:pt x="514" y="457"/>
                    </a:cubicBezTo>
                    <a:cubicBezTo>
                      <a:pt x="514" y="438"/>
                      <a:pt x="514" y="438"/>
                      <a:pt x="514" y="438"/>
                    </a:cubicBezTo>
                    <a:cubicBezTo>
                      <a:pt x="514" y="419"/>
                      <a:pt x="514" y="419"/>
                      <a:pt x="533" y="438"/>
                    </a:cubicBezTo>
                    <a:lnTo>
                      <a:pt x="552" y="457"/>
                    </a:lnTo>
                    <a:cubicBezTo>
                      <a:pt x="571" y="457"/>
                      <a:pt x="571" y="457"/>
                      <a:pt x="571" y="457"/>
                    </a:cubicBezTo>
                    <a:lnTo>
                      <a:pt x="571" y="438"/>
                    </a:lnTo>
                    <a:cubicBezTo>
                      <a:pt x="571" y="419"/>
                      <a:pt x="571" y="419"/>
                      <a:pt x="571" y="419"/>
                    </a:cubicBezTo>
                    <a:cubicBezTo>
                      <a:pt x="590" y="438"/>
                      <a:pt x="590" y="438"/>
                      <a:pt x="590" y="438"/>
                    </a:cubicBezTo>
                    <a:cubicBezTo>
                      <a:pt x="590" y="457"/>
                      <a:pt x="609" y="476"/>
                      <a:pt x="628" y="495"/>
                    </a:cubicBezTo>
                    <a:cubicBezTo>
                      <a:pt x="667" y="533"/>
                      <a:pt x="685" y="572"/>
                      <a:pt x="685" y="590"/>
                    </a:cubicBezTo>
                    <a:cubicBezTo>
                      <a:pt x="667" y="590"/>
                      <a:pt x="667" y="590"/>
                      <a:pt x="628" y="590"/>
                    </a:cubicBezTo>
                    <a:cubicBezTo>
                      <a:pt x="609" y="590"/>
                      <a:pt x="590" y="572"/>
                      <a:pt x="590" y="590"/>
                    </a:cubicBezTo>
                    <a:cubicBezTo>
                      <a:pt x="571" y="590"/>
                      <a:pt x="571" y="590"/>
                      <a:pt x="571" y="572"/>
                    </a:cubicBezTo>
                    <a:cubicBezTo>
                      <a:pt x="590" y="553"/>
                      <a:pt x="590" y="553"/>
                      <a:pt x="571" y="553"/>
                    </a:cubicBezTo>
                    <a:cubicBezTo>
                      <a:pt x="533" y="553"/>
                      <a:pt x="457" y="533"/>
                      <a:pt x="438" y="514"/>
                    </a:cubicBezTo>
                    <a:cubicBezTo>
                      <a:pt x="400" y="514"/>
                      <a:pt x="400" y="514"/>
                      <a:pt x="400" y="533"/>
                    </a:cubicBezTo>
                    <a:cubicBezTo>
                      <a:pt x="381" y="553"/>
                      <a:pt x="381" y="572"/>
                      <a:pt x="381" y="590"/>
                    </a:cubicBezTo>
                    <a:cubicBezTo>
                      <a:pt x="362" y="609"/>
                      <a:pt x="362" y="609"/>
                      <a:pt x="362" y="609"/>
                    </a:cubicBezTo>
                    <a:cubicBezTo>
                      <a:pt x="400" y="609"/>
                      <a:pt x="400" y="609"/>
                      <a:pt x="400" y="609"/>
                    </a:cubicBezTo>
                    <a:cubicBezTo>
                      <a:pt x="418" y="609"/>
                      <a:pt x="438" y="609"/>
                      <a:pt x="438" y="609"/>
                    </a:cubicBezTo>
                    <a:cubicBezTo>
                      <a:pt x="457" y="590"/>
                      <a:pt x="457" y="590"/>
                      <a:pt x="457" y="590"/>
                    </a:cubicBezTo>
                    <a:cubicBezTo>
                      <a:pt x="457" y="590"/>
                      <a:pt x="457" y="609"/>
                      <a:pt x="457" y="629"/>
                    </a:cubicBezTo>
                    <a:cubicBezTo>
                      <a:pt x="438" y="648"/>
                      <a:pt x="438" y="648"/>
                      <a:pt x="438" y="648"/>
                    </a:cubicBezTo>
                    <a:cubicBezTo>
                      <a:pt x="457" y="629"/>
                      <a:pt x="457" y="629"/>
                      <a:pt x="457" y="629"/>
                    </a:cubicBezTo>
                    <a:cubicBezTo>
                      <a:pt x="476" y="629"/>
                      <a:pt x="495" y="629"/>
                      <a:pt x="495" y="629"/>
                    </a:cubicBezTo>
                    <a:cubicBezTo>
                      <a:pt x="514" y="609"/>
                      <a:pt x="514" y="609"/>
                      <a:pt x="514" y="629"/>
                    </a:cubicBezTo>
                    <a:cubicBezTo>
                      <a:pt x="533" y="667"/>
                      <a:pt x="552" y="667"/>
                      <a:pt x="552" y="629"/>
                    </a:cubicBezTo>
                    <a:cubicBezTo>
                      <a:pt x="552" y="609"/>
                      <a:pt x="552" y="609"/>
                      <a:pt x="571" y="648"/>
                    </a:cubicBezTo>
                    <a:cubicBezTo>
                      <a:pt x="590" y="686"/>
                      <a:pt x="609" y="686"/>
                      <a:pt x="609" y="667"/>
                    </a:cubicBezTo>
                    <a:cubicBezTo>
                      <a:pt x="609" y="667"/>
                      <a:pt x="609" y="648"/>
                      <a:pt x="628" y="648"/>
                    </a:cubicBezTo>
                    <a:cubicBezTo>
                      <a:pt x="647" y="629"/>
                      <a:pt x="667" y="648"/>
                      <a:pt x="667" y="667"/>
                    </a:cubicBezTo>
                    <a:cubicBezTo>
                      <a:pt x="667" y="686"/>
                      <a:pt x="647" y="705"/>
                      <a:pt x="609" y="724"/>
                    </a:cubicBezTo>
                    <a:cubicBezTo>
                      <a:pt x="495" y="800"/>
                      <a:pt x="438" y="876"/>
                      <a:pt x="418" y="990"/>
                    </a:cubicBezTo>
                    <a:cubicBezTo>
                      <a:pt x="418" y="1086"/>
                      <a:pt x="457" y="1181"/>
                      <a:pt x="552" y="1257"/>
                    </a:cubicBezTo>
                    <a:cubicBezTo>
                      <a:pt x="609" y="1295"/>
                      <a:pt x="667" y="1333"/>
                      <a:pt x="667" y="1315"/>
                    </a:cubicBezTo>
                    <a:cubicBezTo>
                      <a:pt x="647" y="1257"/>
                      <a:pt x="647" y="1143"/>
                      <a:pt x="667" y="1124"/>
                    </a:cubicBezTo>
                    <a:cubicBezTo>
                      <a:pt x="667" y="1124"/>
                      <a:pt x="667" y="1124"/>
                      <a:pt x="667" y="1143"/>
                    </a:cubicBezTo>
                    <a:cubicBezTo>
                      <a:pt x="647" y="1219"/>
                      <a:pt x="667" y="1257"/>
                      <a:pt x="704" y="1391"/>
                    </a:cubicBezTo>
                    <a:cubicBezTo>
                      <a:pt x="743" y="1486"/>
                      <a:pt x="723" y="1543"/>
                      <a:pt x="685" y="1581"/>
                    </a:cubicBezTo>
                    <a:cubicBezTo>
                      <a:pt x="667" y="1581"/>
                      <a:pt x="647" y="1581"/>
                      <a:pt x="609" y="1581"/>
                    </a:cubicBezTo>
                    <a:cubicBezTo>
                      <a:pt x="552" y="1581"/>
                      <a:pt x="552" y="1581"/>
                      <a:pt x="533" y="1600"/>
                    </a:cubicBezTo>
                    <a:cubicBezTo>
                      <a:pt x="514" y="1600"/>
                      <a:pt x="495" y="1657"/>
                      <a:pt x="495" y="1657"/>
                    </a:cubicBezTo>
                    <a:cubicBezTo>
                      <a:pt x="495" y="1676"/>
                      <a:pt x="514" y="1676"/>
                      <a:pt x="533" y="1657"/>
                    </a:cubicBezTo>
                    <a:close/>
                    <a:moveTo>
                      <a:pt x="933" y="724"/>
                    </a:moveTo>
                    <a:lnTo>
                      <a:pt x="933" y="724"/>
                    </a:lnTo>
                    <a:cubicBezTo>
                      <a:pt x="933" y="705"/>
                      <a:pt x="914" y="686"/>
                      <a:pt x="895" y="667"/>
                    </a:cubicBezTo>
                    <a:cubicBezTo>
                      <a:pt x="876" y="667"/>
                      <a:pt x="857" y="667"/>
                      <a:pt x="857" y="667"/>
                    </a:cubicBezTo>
                    <a:cubicBezTo>
                      <a:pt x="857" y="686"/>
                      <a:pt x="857" y="724"/>
                      <a:pt x="857" y="724"/>
                    </a:cubicBezTo>
                    <a:cubicBezTo>
                      <a:pt x="838" y="724"/>
                      <a:pt x="838" y="705"/>
                      <a:pt x="838" y="705"/>
                    </a:cubicBezTo>
                    <a:cubicBezTo>
                      <a:pt x="838" y="705"/>
                      <a:pt x="819" y="686"/>
                      <a:pt x="819" y="667"/>
                    </a:cubicBezTo>
                    <a:cubicBezTo>
                      <a:pt x="799" y="648"/>
                      <a:pt x="799" y="648"/>
                      <a:pt x="799" y="648"/>
                    </a:cubicBezTo>
                    <a:cubicBezTo>
                      <a:pt x="799" y="667"/>
                      <a:pt x="799" y="667"/>
                      <a:pt x="799" y="667"/>
                    </a:cubicBezTo>
                    <a:cubicBezTo>
                      <a:pt x="781" y="686"/>
                      <a:pt x="762" y="705"/>
                      <a:pt x="743" y="705"/>
                    </a:cubicBezTo>
                    <a:lnTo>
                      <a:pt x="743" y="686"/>
                    </a:lnTo>
                    <a:cubicBezTo>
                      <a:pt x="743" y="667"/>
                      <a:pt x="743" y="667"/>
                      <a:pt x="743" y="667"/>
                    </a:cubicBezTo>
                    <a:cubicBezTo>
                      <a:pt x="743" y="648"/>
                      <a:pt x="743" y="667"/>
                      <a:pt x="743" y="667"/>
                    </a:cubicBezTo>
                    <a:lnTo>
                      <a:pt x="704" y="705"/>
                    </a:lnTo>
                    <a:lnTo>
                      <a:pt x="704" y="686"/>
                    </a:lnTo>
                    <a:cubicBezTo>
                      <a:pt x="704" y="667"/>
                      <a:pt x="685" y="648"/>
                      <a:pt x="685" y="648"/>
                    </a:cubicBezTo>
                    <a:cubicBezTo>
                      <a:pt x="685" y="629"/>
                      <a:pt x="685" y="629"/>
                      <a:pt x="704" y="648"/>
                    </a:cubicBezTo>
                    <a:cubicBezTo>
                      <a:pt x="704" y="686"/>
                      <a:pt x="704" y="686"/>
                      <a:pt x="704" y="686"/>
                    </a:cubicBezTo>
                    <a:cubicBezTo>
                      <a:pt x="723" y="667"/>
                      <a:pt x="723" y="667"/>
                      <a:pt x="723" y="667"/>
                    </a:cubicBezTo>
                    <a:cubicBezTo>
                      <a:pt x="723" y="648"/>
                      <a:pt x="743" y="648"/>
                      <a:pt x="743" y="648"/>
                    </a:cubicBezTo>
                    <a:cubicBezTo>
                      <a:pt x="743" y="629"/>
                      <a:pt x="743" y="629"/>
                      <a:pt x="743" y="629"/>
                    </a:cubicBezTo>
                    <a:cubicBezTo>
                      <a:pt x="743" y="648"/>
                      <a:pt x="743" y="648"/>
                      <a:pt x="762" y="667"/>
                    </a:cubicBezTo>
                    <a:cubicBezTo>
                      <a:pt x="762" y="705"/>
                      <a:pt x="762" y="705"/>
                      <a:pt x="762" y="705"/>
                    </a:cubicBezTo>
                    <a:cubicBezTo>
                      <a:pt x="781" y="686"/>
                      <a:pt x="781" y="686"/>
                      <a:pt x="781" y="686"/>
                    </a:cubicBezTo>
                    <a:cubicBezTo>
                      <a:pt x="781" y="667"/>
                      <a:pt x="781" y="667"/>
                      <a:pt x="799" y="648"/>
                    </a:cubicBezTo>
                    <a:cubicBezTo>
                      <a:pt x="799" y="648"/>
                      <a:pt x="799" y="648"/>
                      <a:pt x="819" y="648"/>
                    </a:cubicBezTo>
                    <a:cubicBezTo>
                      <a:pt x="819" y="667"/>
                      <a:pt x="838" y="667"/>
                      <a:pt x="838" y="686"/>
                    </a:cubicBezTo>
                    <a:cubicBezTo>
                      <a:pt x="838" y="705"/>
                      <a:pt x="857" y="705"/>
                      <a:pt x="857" y="705"/>
                    </a:cubicBezTo>
                    <a:lnTo>
                      <a:pt x="857" y="686"/>
                    </a:lnTo>
                    <a:cubicBezTo>
                      <a:pt x="857" y="667"/>
                      <a:pt x="857" y="648"/>
                      <a:pt x="857" y="648"/>
                    </a:cubicBezTo>
                    <a:cubicBezTo>
                      <a:pt x="857" y="648"/>
                      <a:pt x="895" y="686"/>
                      <a:pt x="914" y="686"/>
                    </a:cubicBezTo>
                    <a:cubicBezTo>
                      <a:pt x="933" y="705"/>
                      <a:pt x="933" y="705"/>
                      <a:pt x="933" y="705"/>
                    </a:cubicBezTo>
                    <a:cubicBezTo>
                      <a:pt x="933" y="705"/>
                      <a:pt x="952" y="686"/>
                      <a:pt x="952" y="667"/>
                    </a:cubicBezTo>
                    <a:cubicBezTo>
                      <a:pt x="952" y="648"/>
                      <a:pt x="933" y="648"/>
                      <a:pt x="933" y="629"/>
                    </a:cubicBezTo>
                    <a:cubicBezTo>
                      <a:pt x="914" y="609"/>
                      <a:pt x="914" y="609"/>
                      <a:pt x="895" y="629"/>
                    </a:cubicBezTo>
                    <a:cubicBezTo>
                      <a:pt x="895" y="648"/>
                      <a:pt x="895" y="648"/>
                      <a:pt x="895" y="629"/>
                    </a:cubicBezTo>
                    <a:cubicBezTo>
                      <a:pt x="895" y="609"/>
                      <a:pt x="857" y="572"/>
                      <a:pt x="857" y="572"/>
                    </a:cubicBezTo>
                    <a:cubicBezTo>
                      <a:pt x="838" y="572"/>
                      <a:pt x="838" y="590"/>
                      <a:pt x="838" y="590"/>
                    </a:cubicBezTo>
                    <a:cubicBezTo>
                      <a:pt x="819" y="609"/>
                      <a:pt x="819" y="609"/>
                      <a:pt x="819" y="609"/>
                    </a:cubicBezTo>
                    <a:cubicBezTo>
                      <a:pt x="819" y="609"/>
                      <a:pt x="762" y="572"/>
                      <a:pt x="762" y="553"/>
                    </a:cubicBezTo>
                    <a:cubicBezTo>
                      <a:pt x="762" y="553"/>
                      <a:pt x="762" y="553"/>
                      <a:pt x="781" y="572"/>
                    </a:cubicBezTo>
                    <a:lnTo>
                      <a:pt x="799" y="590"/>
                    </a:lnTo>
                    <a:cubicBezTo>
                      <a:pt x="819" y="609"/>
                      <a:pt x="819" y="609"/>
                      <a:pt x="838" y="572"/>
                    </a:cubicBezTo>
                    <a:cubicBezTo>
                      <a:pt x="857" y="572"/>
                      <a:pt x="895" y="609"/>
                      <a:pt x="895" y="609"/>
                    </a:cubicBezTo>
                    <a:cubicBezTo>
                      <a:pt x="895" y="629"/>
                      <a:pt x="895" y="629"/>
                      <a:pt x="895" y="629"/>
                    </a:cubicBezTo>
                    <a:cubicBezTo>
                      <a:pt x="895" y="609"/>
                      <a:pt x="895" y="609"/>
                      <a:pt x="895" y="609"/>
                    </a:cubicBezTo>
                    <a:cubicBezTo>
                      <a:pt x="914" y="590"/>
                      <a:pt x="914" y="590"/>
                      <a:pt x="914" y="609"/>
                    </a:cubicBezTo>
                    <a:cubicBezTo>
                      <a:pt x="914" y="629"/>
                      <a:pt x="933" y="629"/>
                      <a:pt x="952" y="648"/>
                    </a:cubicBezTo>
                    <a:cubicBezTo>
                      <a:pt x="990" y="667"/>
                      <a:pt x="990" y="667"/>
                      <a:pt x="990" y="667"/>
                    </a:cubicBezTo>
                    <a:cubicBezTo>
                      <a:pt x="990" y="648"/>
                      <a:pt x="990" y="648"/>
                      <a:pt x="990" y="648"/>
                    </a:cubicBezTo>
                    <a:cubicBezTo>
                      <a:pt x="990" y="629"/>
                      <a:pt x="1009" y="629"/>
                      <a:pt x="1009" y="629"/>
                    </a:cubicBezTo>
                    <a:cubicBezTo>
                      <a:pt x="1009" y="629"/>
                      <a:pt x="990" y="667"/>
                      <a:pt x="990" y="686"/>
                    </a:cubicBezTo>
                    <a:cubicBezTo>
                      <a:pt x="990" y="686"/>
                      <a:pt x="990" y="667"/>
                      <a:pt x="971" y="667"/>
                    </a:cubicBezTo>
                    <a:cubicBezTo>
                      <a:pt x="952" y="648"/>
                      <a:pt x="952" y="648"/>
                      <a:pt x="952" y="648"/>
                    </a:cubicBezTo>
                    <a:cubicBezTo>
                      <a:pt x="952" y="667"/>
                      <a:pt x="952" y="667"/>
                      <a:pt x="952" y="667"/>
                    </a:cubicBezTo>
                    <a:cubicBezTo>
                      <a:pt x="952" y="686"/>
                      <a:pt x="952" y="705"/>
                      <a:pt x="952" y="705"/>
                    </a:cubicBezTo>
                    <a:cubicBezTo>
                      <a:pt x="933" y="724"/>
                      <a:pt x="933" y="724"/>
                      <a:pt x="933" y="724"/>
                    </a:cubicBezTo>
                    <a:close/>
                    <a:moveTo>
                      <a:pt x="781" y="514"/>
                    </a:moveTo>
                    <a:lnTo>
                      <a:pt x="781" y="514"/>
                    </a:lnTo>
                    <a:cubicBezTo>
                      <a:pt x="743" y="476"/>
                      <a:pt x="743" y="476"/>
                      <a:pt x="743" y="457"/>
                    </a:cubicBezTo>
                    <a:cubicBezTo>
                      <a:pt x="743" y="438"/>
                      <a:pt x="743" y="438"/>
                      <a:pt x="743" y="438"/>
                    </a:cubicBezTo>
                    <a:cubicBezTo>
                      <a:pt x="743" y="457"/>
                      <a:pt x="743" y="457"/>
                      <a:pt x="743" y="457"/>
                    </a:cubicBezTo>
                    <a:cubicBezTo>
                      <a:pt x="743" y="457"/>
                      <a:pt x="762" y="476"/>
                      <a:pt x="762" y="495"/>
                    </a:cubicBezTo>
                    <a:cubicBezTo>
                      <a:pt x="781" y="514"/>
                      <a:pt x="781" y="514"/>
                      <a:pt x="781" y="514"/>
                    </a:cubicBezTo>
                    <a:cubicBezTo>
                      <a:pt x="799" y="495"/>
                      <a:pt x="799" y="495"/>
                      <a:pt x="799" y="495"/>
                    </a:cubicBezTo>
                    <a:cubicBezTo>
                      <a:pt x="799" y="476"/>
                      <a:pt x="819" y="476"/>
                      <a:pt x="819" y="476"/>
                    </a:cubicBezTo>
                    <a:cubicBezTo>
                      <a:pt x="819" y="457"/>
                      <a:pt x="819" y="457"/>
                      <a:pt x="838" y="476"/>
                    </a:cubicBezTo>
                    <a:cubicBezTo>
                      <a:pt x="857" y="495"/>
                      <a:pt x="857" y="495"/>
                      <a:pt x="857" y="495"/>
                    </a:cubicBezTo>
                    <a:cubicBezTo>
                      <a:pt x="857" y="476"/>
                      <a:pt x="857" y="476"/>
                      <a:pt x="857" y="457"/>
                    </a:cubicBezTo>
                    <a:cubicBezTo>
                      <a:pt x="857" y="438"/>
                      <a:pt x="857" y="438"/>
                      <a:pt x="876" y="438"/>
                    </a:cubicBezTo>
                    <a:cubicBezTo>
                      <a:pt x="876" y="457"/>
                      <a:pt x="876" y="457"/>
                      <a:pt x="895" y="476"/>
                    </a:cubicBezTo>
                    <a:cubicBezTo>
                      <a:pt x="895" y="476"/>
                      <a:pt x="895" y="476"/>
                      <a:pt x="895" y="457"/>
                    </a:cubicBezTo>
                    <a:lnTo>
                      <a:pt x="895" y="438"/>
                    </a:lnTo>
                    <a:cubicBezTo>
                      <a:pt x="895" y="419"/>
                      <a:pt x="895" y="419"/>
                      <a:pt x="895" y="419"/>
                    </a:cubicBezTo>
                    <a:cubicBezTo>
                      <a:pt x="914" y="438"/>
                      <a:pt x="914" y="438"/>
                      <a:pt x="914" y="438"/>
                    </a:cubicBezTo>
                    <a:cubicBezTo>
                      <a:pt x="933" y="457"/>
                      <a:pt x="952" y="476"/>
                      <a:pt x="952" y="457"/>
                    </a:cubicBezTo>
                    <a:cubicBezTo>
                      <a:pt x="952" y="457"/>
                      <a:pt x="952" y="438"/>
                      <a:pt x="952" y="419"/>
                    </a:cubicBezTo>
                    <a:cubicBezTo>
                      <a:pt x="952" y="419"/>
                      <a:pt x="952" y="400"/>
                      <a:pt x="952" y="419"/>
                    </a:cubicBezTo>
                    <a:cubicBezTo>
                      <a:pt x="971" y="419"/>
                      <a:pt x="971" y="438"/>
                      <a:pt x="952" y="476"/>
                    </a:cubicBezTo>
                    <a:cubicBezTo>
                      <a:pt x="933" y="476"/>
                      <a:pt x="933" y="476"/>
                      <a:pt x="933" y="476"/>
                    </a:cubicBezTo>
                    <a:cubicBezTo>
                      <a:pt x="914" y="438"/>
                      <a:pt x="914" y="438"/>
                      <a:pt x="914" y="476"/>
                    </a:cubicBezTo>
                    <a:cubicBezTo>
                      <a:pt x="895" y="495"/>
                      <a:pt x="895" y="495"/>
                      <a:pt x="876" y="476"/>
                    </a:cubicBezTo>
                    <a:cubicBezTo>
                      <a:pt x="876" y="457"/>
                      <a:pt x="876" y="476"/>
                      <a:pt x="876" y="495"/>
                    </a:cubicBezTo>
                    <a:cubicBezTo>
                      <a:pt x="876" y="514"/>
                      <a:pt x="876" y="514"/>
                      <a:pt x="876" y="514"/>
                    </a:cubicBezTo>
                    <a:cubicBezTo>
                      <a:pt x="838" y="495"/>
                      <a:pt x="838" y="495"/>
                      <a:pt x="838" y="495"/>
                    </a:cubicBezTo>
                    <a:cubicBezTo>
                      <a:pt x="819" y="476"/>
                      <a:pt x="819" y="476"/>
                      <a:pt x="819" y="476"/>
                    </a:cubicBezTo>
                    <a:cubicBezTo>
                      <a:pt x="799" y="495"/>
                      <a:pt x="799" y="495"/>
                      <a:pt x="799" y="495"/>
                    </a:cubicBezTo>
                    <a:lnTo>
                      <a:pt x="799" y="514"/>
                    </a:lnTo>
                    <a:lnTo>
                      <a:pt x="781" y="514"/>
                    </a:lnTo>
                    <a:close/>
                    <a:moveTo>
                      <a:pt x="1104" y="400"/>
                    </a:moveTo>
                    <a:lnTo>
                      <a:pt x="1104" y="400"/>
                    </a:lnTo>
                    <a:cubicBezTo>
                      <a:pt x="1085" y="381"/>
                      <a:pt x="1085" y="381"/>
                      <a:pt x="1085" y="381"/>
                    </a:cubicBezTo>
                    <a:cubicBezTo>
                      <a:pt x="1085" y="362"/>
                      <a:pt x="1085" y="362"/>
                      <a:pt x="1085" y="362"/>
                    </a:cubicBezTo>
                    <a:cubicBezTo>
                      <a:pt x="1085" y="381"/>
                      <a:pt x="1104" y="381"/>
                      <a:pt x="1104" y="400"/>
                    </a:cubicBezTo>
                    <a:close/>
                    <a:moveTo>
                      <a:pt x="667" y="362"/>
                    </a:moveTo>
                    <a:lnTo>
                      <a:pt x="667" y="362"/>
                    </a:lnTo>
                    <a:cubicBezTo>
                      <a:pt x="667" y="343"/>
                      <a:pt x="667" y="324"/>
                      <a:pt x="685" y="305"/>
                    </a:cubicBezTo>
                    <a:cubicBezTo>
                      <a:pt x="685" y="305"/>
                      <a:pt x="685" y="286"/>
                      <a:pt x="704" y="305"/>
                    </a:cubicBezTo>
                    <a:cubicBezTo>
                      <a:pt x="723" y="305"/>
                      <a:pt x="743" y="305"/>
                      <a:pt x="762" y="324"/>
                    </a:cubicBezTo>
                    <a:cubicBezTo>
                      <a:pt x="781" y="324"/>
                      <a:pt x="819" y="343"/>
                      <a:pt x="838" y="343"/>
                    </a:cubicBezTo>
                    <a:lnTo>
                      <a:pt x="857" y="343"/>
                    </a:lnTo>
                    <a:cubicBezTo>
                      <a:pt x="857" y="343"/>
                      <a:pt x="857" y="343"/>
                      <a:pt x="838" y="324"/>
                    </a:cubicBezTo>
                    <a:cubicBezTo>
                      <a:pt x="819" y="286"/>
                      <a:pt x="819" y="286"/>
                      <a:pt x="838" y="305"/>
                    </a:cubicBezTo>
                    <a:cubicBezTo>
                      <a:pt x="876" y="324"/>
                      <a:pt x="895" y="324"/>
                      <a:pt x="952" y="324"/>
                    </a:cubicBezTo>
                    <a:cubicBezTo>
                      <a:pt x="971" y="324"/>
                      <a:pt x="971" y="324"/>
                      <a:pt x="971" y="324"/>
                    </a:cubicBezTo>
                    <a:cubicBezTo>
                      <a:pt x="971" y="305"/>
                      <a:pt x="971" y="305"/>
                      <a:pt x="971" y="305"/>
                    </a:cubicBezTo>
                    <a:cubicBezTo>
                      <a:pt x="933" y="286"/>
                      <a:pt x="952" y="286"/>
                      <a:pt x="971" y="305"/>
                    </a:cubicBezTo>
                    <a:cubicBezTo>
                      <a:pt x="990" y="324"/>
                      <a:pt x="990" y="324"/>
                      <a:pt x="952" y="343"/>
                    </a:cubicBezTo>
                    <a:cubicBezTo>
                      <a:pt x="933" y="343"/>
                      <a:pt x="895" y="343"/>
                      <a:pt x="876" y="324"/>
                    </a:cubicBezTo>
                    <a:cubicBezTo>
                      <a:pt x="857" y="324"/>
                      <a:pt x="857" y="324"/>
                      <a:pt x="857" y="343"/>
                    </a:cubicBezTo>
                    <a:lnTo>
                      <a:pt x="876" y="343"/>
                    </a:lnTo>
                    <a:cubicBezTo>
                      <a:pt x="876" y="362"/>
                      <a:pt x="819" y="343"/>
                      <a:pt x="781" y="343"/>
                    </a:cubicBezTo>
                    <a:cubicBezTo>
                      <a:pt x="723" y="305"/>
                      <a:pt x="704" y="305"/>
                      <a:pt x="685" y="305"/>
                    </a:cubicBezTo>
                    <a:cubicBezTo>
                      <a:pt x="685" y="305"/>
                      <a:pt x="685" y="324"/>
                      <a:pt x="667" y="324"/>
                    </a:cubicBezTo>
                    <a:cubicBezTo>
                      <a:pt x="667" y="343"/>
                      <a:pt x="704" y="381"/>
                      <a:pt x="723" y="343"/>
                    </a:cubicBezTo>
                    <a:cubicBezTo>
                      <a:pt x="723" y="343"/>
                      <a:pt x="723" y="343"/>
                      <a:pt x="704" y="324"/>
                    </a:cubicBezTo>
                    <a:cubicBezTo>
                      <a:pt x="704" y="324"/>
                      <a:pt x="704" y="305"/>
                      <a:pt x="723" y="324"/>
                    </a:cubicBezTo>
                    <a:cubicBezTo>
                      <a:pt x="723" y="324"/>
                      <a:pt x="723" y="343"/>
                      <a:pt x="723" y="362"/>
                    </a:cubicBezTo>
                    <a:cubicBezTo>
                      <a:pt x="704" y="362"/>
                      <a:pt x="685" y="362"/>
                      <a:pt x="667" y="362"/>
                    </a:cubicBezTo>
                    <a:close/>
                    <a:moveTo>
                      <a:pt x="933" y="286"/>
                    </a:moveTo>
                    <a:lnTo>
                      <a:pt x="933" y="286"/>
                    </a:lnTo>
                    <a:cubicBezTo>
                      <a:pt x="933" y="286"/>
                      <a:pt x="933" y="267"/>
                      <a:pt x="971" y="267"/>
                    </a:cubicBezTo>
                    <a:cubicBezTo>
                      <a:pt x="1009" y="267"/>
                      <a:pt x="1048" y="267"/>
                      <a:pt x="1085" y="248"/>
                    </a:cubicBezTo>
                    <a:cubicBezTo>
                      <a:pt x="1104" y="228"/>
                      <a:pt x="1104" y="228"/>
                      <a:pt x="1085" y="248"/>
                    </a:cubicBezTo>
                    <a:cubicBezTo>
                      <a:pt x="1066" y="267"/>
                      <a:pt x="1028" y="286"/>
                      <a:pt x="990" y="286"/>
                    </a:cubicBezTo>
                    <a:cubicBezTo>
                      <a:pt x="971" y="286"/>
                      <a:pt x="952" y="286"/>
                      <a:pt x="952" y="286"/>
                    </a:cubicBezTo>
                    <a:lnTo>
                      <a:pt x="933" y="286"/>
                    </a:lnTo>
                    <a:close/>
                    <a:moveTo>
                      <a:pt x="1333" y="1657"/>
                    </a:moveTo>
                    <a:lnTo>
                      <a:pt x="1333" y="1657"/>
                    </a:lnTo>
                    <a:cubicBezTo>
                      <a:pt x="1352" y="1638"/>
                      <a:pt x="1352" y="1638"/>
                      <a:pt x="1352" y="1638"/>
                    </a:cubicBezTo>
                    <a:cubicBezTo>
                      <a:pt x="1371" y="1657"/>
                      <a:pt x="1371" y="1657"/>
                      <a:pt x="1371" y="1657"/>
                    </a:cubicBezTo>
                    <a:cubicBezTo>
                      <a:pt x="1390" y="1676"/>
                      <a:pt x="1409" y="1676"/>
                      <a:pt x="1429" y="1657"/>
                    </a:cubicBezTo>
                    <a:lnTo>
                      <a:pt x="1447" y="1638"/>
                    </a:lnTo>
                    <a:cubicBezTo>
                      <a:pt x="1447" y="1657"/>
                      <a:pt x="1447" y="1657"/>
                      <a:pt x="1447" y="1657"/>
                    </a:cubicBezTo>
                    <a:cubicBezTo>
                      <a:pt x="1447" y="1676"/>
                      <a:pt x="1466" y="1676"/>
                      <a:pt x="1485" y="1676"/>
                    </a:cubicBezTo>
                    <a:cubicBezTo>
                      <a:pt x="1505" y="1676"/>
                      <a:pt x="1505" y="1676"/>
                      <a:pt x="1505" y="1657"/>
                    </a:cubicBezTo>
                    <a:cubicBezTo>
                      <a:pt x="1524" y="1657"/>
                      <a:pt x="1524" y="1657"/>
                      <a:pt x="1524" y="1657"/>
                    </a:cubicBezTo>
                    <a:cubicBezTo>
                      <a:pt x="1542" y="1657"/>
                      <a:pt x="1542" y="1657"/>
                      <a:pt x="1542" y="1657"/>
                    </a:cubicBezTo>
                    <a:cubicBezTo>
                      <a:pt x="1600" y="1696"/>
                      <a:pt x="1619" y="1657"/>
                      <a:pt x="1600" y="1581"/>
                    </a:cubicBezTo>
                    <a:cubicBezTo>
                      <a:pt x="1581" y="1543"/>
                      <a:pt x="1600" y="1524"/>
                      <a:pt x="1638" y="1486"/>
                    </a:cubicBezTo>
                    <a:cubicBezTo>
                      <a:pt x="1657" y="1447"/>
                      <a:pt x="1657" y="1429"/>
                      <a:pt x="1657" y="1429"/>
                    </a:cubicBezTo>
                    <a:cubicBezTo>
                      <a:pt x="1657" y="1410"/>
                      <a:pt x="1657" y="1410"/>
                      <a:pt x="1638" y="1410"/>
                    </a:cubicBezTo>
                    <a:cubicBezTo>
                      <a:pt x="1619" y="1410"/>
                      <a:pt x="1619" y="1410"/>
                      <a:pt x="1600" y="1410"/>
                    </a:cubicBezTo>
                    <a:cubicBezTo>
                      <a:pt x="1581" y="1391"/>
                      <a:pt x="1581" y="1352"/>
                      <a:pt x="1600" y="1333"/>
                    </a:cubicBezTo>
                    <a:cubicBezTo>
                      <a:pt x="1619" y="1315"/>
                      <a:pt x="1619" y="1315"/>
                      <a:pt x="1619" y="1315"/>
                    </a:cubicBezTo>
                    <a:cubicBezTo>
                      <a:pt x="1600" y="1295"/>
                      <a:pt x="1600" y="1295"/>
                      <a:pt x="1600" y="1295"/>
                    </a:cubicBezTo>
                    <a:cubicBezTo>
                      <a:pt x="1581" y="1276"/>
                      <a:pt x="1542" y="1257"/>
                      <a:pt x="1524" y="1238"/>
                    </a:cubicBezTo>
                    <a:cubicBezTo>
                      <a:pt x="1485" y="1181"/>
                      <a:pt x="1429" y="1162"/>
                      <a:pt x="1371" y="1162"/>
                    </a:cubicBezTo>
                    <a:cubicBezTo>
                      <a:pt x="1333" y="1162"/>
                      <a:pt x="1333" y="1162"/>
                      <a:pt x="1333" y="1162"/>
                    </a:cubicBezTo>
                    <a:cubicBezTo>
                      <a:pt x="1333" y="1181"/>
                      <a:pt x="1333" y="1181"/>
                      <a:pt x="1333" y="1181"/>
                    </a:cubicBezTo>
                    <a:cubicBezTo>
                      <a:pt x="1333" y="1219"/>
                      <a:pt x="1352" y="1257"/>
                      <a:pt x="1409" y="1315"/>
                    </a:cubicBezTo>
                    <a:cubicBezTo>
                      <a:pt x="1466" y="1391"/>
                      <a:pt x="1466" y="1391"/>
                      <a:pt x="1466" y="1486"/>
                    </a:cubicBezTo>
                    <a:cubicBezTo>
                      <a:pt x="1466" y="1562"/>
                      <a:pt x="1466" y="1562"/>
                      <a:pt x="1466" y="1562"/>
                    </a:cubicBezTo>
                    <a:cubicBezTo>
                      <a:pt x="1447" y="1581"/>
                      <a:pt x="1447" y="1581"/>
                      <a:pt x="1447" y="1581"/>
                    </a:cubicBezTo>
                    <a:cubicBezTo>
                      <a:pt x="1447" y="1600"/>
                      <a:pt x="1429" y="1600"/>
                      <a:pt x="1390" y="1600"/>
                    </a:cubicBezTo>
                    <a:cubicBezTo>
                      <a:pt x="1352" y="1600"/>
                      <a:pt x="1333" y="1600"/>
                      <a:pt x="1314" y="1619"/>
                    </a:cubicBezTo>
                    <a:cubicBezTo>
                      <a:pt x="1314" y="1638"/>
                      <a:pt x="1295" y="1638"/>
                      <a:pt x="1295" y="1657"/>
                    </a:cubicBezTo>
                    <a:cubicBezTo>
                      <a:pt x="1295" y="1676"/>
                      <a:pt x="1295" y="1676"/>
                      <a:pt x="1295" y="1676"/>
                    </a:cubicBezTo>
                    <a:cubicBezTo>
                      <a:pt x="1314" y="1676"/>
                      <a:pt x="1314" y="1676"/>
                      <a:pt x="1333" y="1657"/>
                    </a:cubicBezTo>
                    <a:close/>
                    <a:moveTo>
                      <a:pt x="152" y="1467"/>
                    </a:moveTo>
                    <a:lnTo>
                      <a:pt x="152" y="1467"/>
                    </a:lnTo>
                    <a:cubicBezTo>
                      <a:pt x="171" y="1447"/>
                      <a:pt x="171" y="1447"/>
                      <a:pt x="171" y="1447"/>
                    </a:cubicBezTo>
                    <a:cubicBezTo>
                      <a:pt x="171" y="1429"/>
                      <a:pt x="171" y="1429"/>
                      <a:pt x="190" y="1429"/>
                    </a:cubicBezTo>
                    <a:cubicBezTo>
                      <a:pt x="228" y="1429"/>
                      <a:pt x="228" y="1429"/>
                      <a:pt x="228" y="1429"/>
                    </a:cubicBezTo>
                    <a:cubicBezTo>
                      <a:pt x="209" y="1410"/>
                      <a:pt x="209" y="1410"/>
                      <a:pt x="209" y="1410"/>
                    </a:cubicBezTo>
                    <a:cubicBezTo>
                      <a:pt x="190" y="1391"/>
                      <a:pt x="190" y="1371"/>
                      <a:pt x="209" y="1371"/>
                    </a:cubicBezTo>
                    <a:lnTo>
                      <a:pt x="247" y="1352"/>
                    </a:lnTo>
                    <a:cubicBezTo>
                      <a:pt x="247" y="1333"/>
                      <a:pt x="247" y="1333"/>
                      <a:pt x="247" y="1333"/>
                    </a:cubicBezTo>
                    <a:cubicBezTo>
                      <a:pt x="247" y="1315"/>
                      <a:pt x="228" y="1315"/>
                      <a:pt x="209" y="1333"/>
                    </a:cubicBezTo>
                    <a:cubicBezTo>
                      <a:pt x="209" y="1333"/>
                      <a:pt x="209" y="1333"/>
                      <a:pt x="190" y="1333"/>
                    </a:cubicBezTo>
                    <a:cubicBezTo>
                      <a:pt x="171" y="1315"/>
                      <a:pt x="171" y="1276"/>
                      <a:pt x="190" y="1238"/>
                    </a:cubicBezTo>
                    <a:cubicBezTo>
                      <a:pt x="209" y="1238"/>
                      <a:pt x="209" y="1238"/>
                      <a:pt x="190" y="1219"/>
                    </a:cubicBezTo>
                    <a:cubicBezTo>
                      <a:pt x="171" y="1200"/>
                      <a:pt x="171" y="1181"/>
                      <a:pt x="171" y="1181"/>
                    </a:cubicBezTo>
                    <a:lnTo>
                      <a:pt x="190" y="1181"/>
                    </a:lnTo>
                    <a:cubicBezTo>
                      <a:pt x="209" y="1181"/>
                      <a:pt x="209" y="1181"/>
                      <a:pt x="228" y="1181"/>
                    </a:cubicBezTo>
                    <a:cubicBezTo>
                      <a:pt x="247" y="1162"/>
                      <a:pt x="228" y="1143"/>
                      <a:pt x="190" y="1143"/>
                    </a:cubicBezTo>
                    <a:cubicBezTo>
                      <a:pt x="171" y="1143"/>
                      <a:pt x="171" y="1143"/>
                      <a:pt x="171" y="1143"/>
                    </a:cubicBezTo>
                    <a:lnTo>
                      <a:pt x="152" y="1124"/>
                    </a:lnTo>
                    <a:cubicBezTo>
                      <a:pt x="133" y="1124"/>
                      <a:pt x="133" y="1124"/>
                      <a:pt x="133" y="1143"/>
                    </a:cubicBezTo>
                    <a:cubicBezTo>
                      <a:pt x="133" y="1162"/>
                      <a:pt x="114" y="1162"/>
                      <a:pt x="95" y="1143"/>
                    </a:cubicBezTo>
                    <a:cubicBezTo>
                      <a:pt x="76" y="1143"/>
                      <a:pt x="76" y="1143"/>
                      <a:pt x="76" y="1162"/>
                    </a:cubicBezTo>
                    <a:cubicBezTo>
                      <a:pt x="76" y="1181"/>
                      <a:pt x="76" y="1181"/>
                      <a:pt x="114" y="1181"/>
                    </a:cubicBezTo>
                    <a:cubicBezTo>
                      <a:pt x="133" y="1181"/>
                      <a:pt x="133" y="1200"/>
                      <a:pt x="114" y="1219"/>
                    </a:cubicBezTo>
                    <a:cubicBezTo>
                      <a:pt x="95" y="1238"/>
                      <a:pt x="95" y="1238"/>
                      <a:pt x="95" y="1238"/>
                    </a:cubicBezTo>
                    <a:cubicBezTo>
                      <a:pt x="114" y="1238"/>
                      <a:pt x="114" y="1238"/>
                      <a:pt x="114" y="1238"/>
                    </a:cubicBezTo>
                    <a:cubicBezTo>
                      <a:pt x="133" y="1276"/>
                      <a:pt x="114" y="1315"/>
                      <a:pt x="114" y="1333"/>
                    </a:cubicBezTo>
                    <a:cubicBezTo>
                      <a:pt x="95" y="1333"/>
                      <a:pt x="95" y="1333"/>
                      <a:pt x="95" y="1333"/>
                    </a:cubicBezTo>
                    <a:cubicBezTo>
                      <a:pt x="76" y="1333"/>
                      <a:pt x="76" y="1333"/>
                      <a:pt x="76" y="1333"/>
                    </a:cubicBezTo>
                    <a:cubicBezTo>
                      <a:pt x="76" y="1315"/>
                      <a:pt x="57" y="1315"/>
                      <a:pt x="38" y="1333"/>
                    </a:cubicBezTo>
                    <a:cubicBezTo>
                      <a:pt x="38" y="1352"/>
                      <a:pt x="38" y="1352"/>
                      <a:pt x="57" y="1371"/>
                    </a:cubicBezTo>
                    <a:cubicBezTo>
                      <a:pt x="76" y="1371"/>
                      <a:pt x="95" y="1371"/>
                      <a:pt x="95" y="1371"/>
                    </a:cubicBezTo>
                    <a:cubicBezTo>
                      <a:pt x="114" y="1371"/>
                      <a:pt x="114" y="1391"/>
                      <a:pt x="95" y="1410"/>
                    </a:cubicBezTo>
                    <a:cubicBezTo>
                      <a:pt x="76" y="1429"/>
                      <a:pt x="76" y="1429"/>
                      <a:pt x="76" y="1429"/>
                    </a:cubicBezTo>
                    <a:cubicBezTo>
                      <a:pt x="95" y="1429"/>
                      <a:pt x="95" y="1429"/>
                      <a:pt x="95" y="1429"/>
                    </a:cubicBezTo>
                    <a:cubicBezTo>
                      <a:pt x="114" y="1429"/>
                      <a:pt x="133" y="1429"/>
                      <a:pt x="133" y="1429"/>
                    </a:cubicBezTo>
                    <a:cubicBezTo>
                      <a:pt x="133" y="1447"/>
                      <a:pt x="133" y="1467"/>
                      <a:pt x="152" y="1467"/>
                    </a:cubicBezTo>
                    <a:close/>
                    <a:moveTo>
                      <a:pt x="476" y="1333"/>
                    </a:moveTo>
                    <a:lnTo>
                      <a:pt x="476" y="1333"/>
                    </a:lnTo>
                    <a:cubicBezTo>
                      <a:pt x="495" y="1315"/>
                      <a:pt x="552" y="1276"/>
                      <a:pt x="552" y="1276"/>
                    </a:cubicBezTo>
                    <a:cubicBezTo>
                      <a:pt x="552" y="1257"/>
                      <a:pt x="533" y="1257"/>
                      <a:pt x="514" y="1238"/>
                    </a:cubicBezTo>
                    <a:cubicBezTo>
                      <a:pt x="476" y="1200"/>
                      <a:pt x="438" y="1162"/>
                      <a:pt x="438" y="1124"/>
                    </a:cubicBezTo>
                    <a:cubicBezTo>
                      <a:pt x="438" y="1105"/>
                      <a:pt x="400" y="1086"/>
                      <a:pt x="342" y="1010"/>
                    </a:cubicBezTo>
                    <a:cubicBezTo>
                      <a:pt x="247" y="934"/>
                      <a:pt x="247" y="934"/>
                      <a:pt x="247" y="934"/>
                    </a:cubicBezTo>
                    <a:cubicBezTo>
                      <a:pt x="228" y="934"/>
                      <a:pt x="228" y="934"/>
                      <a:pt x="228" y="934"/>
                    </a:cubicBezTo>
                    <a:cubicBezTo>
                      <a:pt x="209" y="934"/>
                      <a:pt x="190" y="934"/>
                      <a:pt x="190" y="934"/>
                    </a:cubicBezTo>
                    <a:cubicBezTo>
                      <a:pt x="171" y="934"/>
                      <a:pt x="171" y="934"/>
                      <a:pt x="190" y="952"/>
                    </a:cubicBezTo>
                    <a:cubicBezTo>
                      <a:pt x="209" y="971"/>
                      <a:pt x="209" y="971"/>
                      <a:pt x="209" y="971"/>
                    </a:cubicBezTo>
                    <a:cubicBezTo>
                      <a:pt x="228" y="952"/>
                      <a:pt x="228" y="952"/>
                      <a:pt x="228" y="952"/>
                    </a:cubicBezTo>
                    <a:cubicBezTo>
                      <a:pt x="247" y="934"/>
                      <a:pt x="247" y="934"/>
                      <a:pt x="266" y="952"/>
                    </a:cubicBezTo>
                    <a:lnTo>
                      <a:pt x="247" y="971"/>
                    </a:lnTo>
                    <a:cubicBezTo>
                      <a:pt x="247" y="990"/>
                      <a:pt x="247" y="990"/>
                      <a:pt x="247" y="990"/>
                    </a:cubicBezTo>
                    <a:lnTo>
                      <a:pt x="228" y="1010"/>
                    </a:lnTo>
                    <a:cubicBezTo>
                      <a:pt x="209" y="1010"/>
                      <a:pt x="190" y="1048"/>
                      <a:pt x="209" y="1048"/>
                    </a:cubicBezTo>
                    <a:cubicBezTo>
                      <a:pt x="228" y="1048"/>
                      <a:pt x="247" y="1010"/>
                      <a:pt x="247" y="990"/>
                    </a:cubicBezTo>
                    <a:cubicBezTo>
                      <a:pt x="266" y="990"/>
                      <a:pt x="266" y="1010"/>
                      <a:pt x="247" y="1029"/>
                    </a:cubicBezTo>
                    <a:cubicBezTo>
                      <a:pt x="247" y="1048"/>
                      <a:pt x="228" y="1048"/>
                      <a:pt x="228" y="1048"/>
                    </a:cubicBezTo>
                    <a:cubicBezTo>
                      <a:pt x="209" y="1066"/>
                      <a:pt x="190" y="1086"/>
                      <a:pt x="209" y="1086"/>
                    </a:cubicBezTo>
                    <a:cubicBezTo>
                      <a:pt x="228" y="1086"/>
                      <a:pt x="247" y="1048"/>
                      <a:pt x="247" y="1048"/>
                    </a:cubicBezTo>
                    <a:cubicBezTo>
                      <a:pt x="247" y="1029"/>
                      <a:pt x="247" y="1029"/>
                      <a:pt x="247" y="1029"/>
                    </a:cubicBezTo>
                    <a:cubicBezTo>
                      <a:pt x="247" y="1029"/>
                      <a:pt x="266" y="1048"/>
                      <a:pt x="247" y="1048"/>
                    </a:cubicBezTo>
                    <a:cubicBezTo>
                      <a:pt x="247" y="1066"/>
                      <a:pt x="247" y="1066"/>
                      <a:pt x="247" y="1066"/>
                    </a:cubicBezTo>
                    <a:cubicBezTo>
                      <a:pt x="266" y="1086"/>
                      <a:pt x="247" y="1105"/>
                      <a:pt x="247" y="1105"/>
                    </a:cubicBezTo>
                    <a:lnTo>
                      <a:pt x="247" y="1124"/>
                    </a:lnTo>
                    <a:cubicBezTo>
                      <a:pt x="266" y="1143"/>
                      <a:pt x="266" y="1143"/>
                      <a:pt x="266" y="1200"/>
                    </a:cubicBezTo>
                    <a:cubicBezTo>
                      <a:pt x="266" y="1238"/>
                      <a:pt x="266" y="1257"/>
                      <a:pt x="286" y="1257"/>
                    </a:cubicBezTo>
                    <a:cubicBezTo>
                      <a:pt x="286" y="1257"/>
                      <a:pt x="304" y="1238"/>
                      <a:pt x="323" y="1238"/>
                    </a:cubicBezTo>
                    <a:cubicBezTo>
                      <a:pt x="323" y="1238"/>
                      <a:pt x="342" y="1257"/>
                      <a:pt x="381" y="1276"/>
                    </a:cubicBezTo>
                    <a:cubicBezTo>
                      <a:pt x="400" y="1315"/>
                      <a:pt x="418" y="1333"/>
                      <a:pt x="438" y="1333"/>
                    </a:cubicBezTo>
                    <a:lnTo>
                      <a:pt x="457" y="1333"/>
                    </a:lnTo>
                    <a:cubicBezTo>
                      <a:pt x="457" y="1333"/>
                      <a:pt x="457" y="1333"/>
                      <a:pt x="476" y="1333"/>
                    </a:cubicBezTo>
                    <a:close/>
                    <a:moveTo>
                      <a:pt x="209" y="1105"/>
                    </a:moveTo>
                    <a:lnTo>
                      <a:pt x="209" y="1105"/>
                    </a:lnTo>
                    <a:cubicBezTo>
                      <a:pt x="209" y="1105"/>
                      <a:pt x="171" y="1086"/>
                      <a:pt x="133" y="1086"/>
                    </a:cubicBezTo>
                    <a:cubicBezTo>
                      <a:pt x="114" y="1066"/>
                      <a:pt x="114" y="1066"/>
                      <a:pt x="114" y="1086"/>
                    </a:cubicBezTo>
                    <a:cubicBezTo>
                      <a:pt x="114" y="1105"/>
                      <a:pt x="114" y="1105"/>
                      <a:pt x="133" y="1105"/>
                    </a:cubicBezTo>
                    <a:cubicBezTo>
                      <a:pt x="171" y="1124"/>
                      <a:pt x="209" y="1124"/>
                      <a:pt x="209" y="1105"/>
                    </a:cubicBezTo>
                    <a:close/>
                    <a:moveTo>
                      <a:pt x="228" y="1105"/>
                    </a:moveTo>
                    <a:lnTo>
                      <a:pt x="228" y="1105"/>
                    </a:lnTo>
                    <a:cubicBezTo>
                      <a:pt x="247" y="1105"/>
                      <a:pt x="247" y="1086"/>
                      <a:pt x="247" y="1086"/>
                    </a:cubicBezTo>
                    <a:cubicBezTo>
                      <a:pt x="228" y="1086"/>
                      <a:pt x="209" y="1105"/>
                      <a:pt x="209" y="1105"/>
                    </a:cubicBezTo>
                    <a:cubicBezTo>
                      <a:pt x="209" y="1124"/>
                      <a:pt x="209" y="1124"/>
                      <a:pt x="228" y="1105"/>
                    </a:cubicBezTo>
                    <a:close/>
                    <a:moveTo>
                      <a:pt x="209" y="1066"/>
                    </a:moveTo>
                    <a:lnTo>
                      <a:pt x="209" y="1066"/>
                    </a:lnTo>
                    <a:lnTo>
                      <a:pt x="190" y="1048"/>
                    </a:lnTo>
                    <a:cubicBezTo>
                      <a:pt x="152" y="1029"/>
                      <a:pt x="114" y="1029"/>
                      <a:pt x="95" y="1029"/>
                    </a:cubicBezTo>
                    <a:cubicBezTo>
                      <a:pt x="95" y="1048"/>
                      <a:pt x="95" y="1066"/>
                      <a:pt x="133" y="1066"/>
                    </a:cubicBezTo>
                    <a:lnTo>
                      <a:pt x="152" y="1066"/>
                    </a:lnTo>
                    <a:cubicBezTo>
                      <a:pt x="190" y="1086"/>
                      <a:pt x="209" y="1086"/>
                      <a:pt x="209" y="1066"/>
                    </a:cubicBezTo>
                    <a:close/>
                    <a:moveTo>
                      <a:pt x="209" y="1029"/>
                    </a:moveTo>
                    <a:lnTo>
                      <a:pt x="209" y="1029"/>
                    </a:lnTo>
                    <a:cubicBezTo>
                      <a:pt x="209" y="1010"/>
                      <a:pt x="190" y="1010"/>
                      <a:pt x="133" y="990"/>
                    </a:cubicBezTo>
                    <a:cubicBezTo>
                      <a:pt x="95" y="971"/>
                      <a:pt x="76" y="971"/>
                      <a:pt x="95" y="1010"/>
                    </a:cubicBezTo>
                    <a:cubicBezTo>
                      <a:pt x="95" y="1010"/>
                      <a:pt x="95" y="1029"/>
                      <a:pt x="114" y="1029"/>
                    </a:cubicBezTo>
                    <a:cubicBezTo>
                      <a:pt x="133" y="1029"/>
                      <a:pt x="152" y="1029"/>
                      <a:pt x="152" y="1029"/>
                    </a:cubicBezTo>
                    <a:cubicBezTo>
                      <a:pt x="190" y="1048"/>
                      <a:pt x="209" y="1029"/>
                      <a:pt x="209" y="1029"/>
                    </a:cubicBezTo>
                    <a:close/>
                    <a:moveTo>
                      <a:pt x="228" y="990"/>
                    </a:moveTo>
                    <a:lnTo>
                      <a:pt x="228" y="990"/>
                    </a:lnTo>
                    <a:cubicBezTo>
                      <a:pt x="247" y="971"/>
                      <a:pt x="247" y="971"/>
                      <a:pt x="247" y="952"/>
                    </a:cubicBezTo>
                    <a:cubicBezTo>
                      <a:pt x="247" y="952"/>
                      <a:pt x="209" y="971"/>
                      <a:pt x="209" y="990"/>
                    </a:cubicBezTo>
                    <a:cubicBezTo>
                      <a:pt x="209" y="1010"/>
                      <a:pt x="209" y="1010"/>
                      <a:pt x="228" y="990"/>
                    </a:cubicBezTo>
                    <a:close/>
                    <a:moveTo>
                      <a:pt x="209" y="990"/>
                    </a:moveTo>
                    <a:lnTo>
                      <a:pt x="209" y="990"/>
                    </a:lnTo>
                    <a:cubicBezTo>
                      <a:pt x="209" y="971"/>
                      <a:pt x="190" y="952"/>
                      <a:pt x="133" y="952"/>
                    </a:cubicBezTo>
                    <a:cubicBezTo>
                      <a:pt x="114" y="934"/>
                      <a:pt x="95" y="952"/>
                      <a:pt x="95" y="952"/>
                    </a:cubicBezTo>
                    <a:cubicBezTo>
                      <a:pt x="95" y="971"/>
                      <a:pt x="114" y="971"/>
                      <a:pt x="133" y="990"/>
                    </a:cubicBezTo>
                    <a:cubicBezTo>
                      <a:pt x="190" y="990"/>
                      <a:pt x="209" y="990"/>
                      <a:pt x="209" y="990"/>
                    </a:cubicBezTo>
                    <a:close/>
                    <a:moveTo>
                      <a:pt x="247" y="914"/>
                    </a:moveTo>
                    <a:lnTo>
                      <a:pt x="247" y="914"/>
                    </a:lnTo>
                    <a:cubicBezTo>
                      <a:pt x="304" y="895"/>
                      <a:pt x="304" y="838"/>
                      <a:pt x="247" y="819"/>
                    </a:cubicBezTo>
                    <a:cubicBezTo>
                      <a:pt x="228" y="819"/>
                      <a:pt x="209" y="819"/>
                      <a:pt x="209" y="838"/>
                    </a:cubicBezTo>
                    <a:lnTo>
                      <a:pt x="209" y="857"/>
                    </a:lnTo>
                    <a:cubicBezTo>
                      <a:pt x="228" y="857"/>
                      <a:pt x="228" y="857"/>
                      <a:pt x="228" y="876"/>
                    </a:cubicBezTo>
                    <a:cubicBezTo>
                      <a:pt x="228" y="895"/>
                      <a:pt x="133" y="895"/>
                      <a:pt x="95" y="876"/>
                    </a:cubicBezTo>
                    <a:lnTo>
                      <a:pt x="95" y="857"/>
                    </a:lnTo>
                    <a:cubicBezTo>
                      <a:pt x="95" y="857"/>
                      <a:pt x="114" y="838"/>
                      <a:pt x="95" y="838"/>
                    </a:cubicBezTo>
                    <a:cubicBezTo>
                      <a:pt x="95" y="819"/>
                      <a:pt x="76" y="819"/>
                      <a:pt x="57" y="819"/>
                    </a:cubicBezTo>
                    <a:cubicBezTo>
                      <a:pt x="0" y="838"/>
                      <a:pt x="19" y="895"/>
                      <a:pt x="57" y="914"/>
                    </a:cubicBezTo>
                    <a:cubicBezTo>
                      <a:pt x="114" y="934"/>
                      <a:pt x="209" y="934"/>
                      <a:pt x="247" y="914"/>
                    </a:cubicBezTo>
                    <a:close/>
                    <a:moveTo>
                      <a:pt x="209" y="876"/>
                    </a:moveTo>
                    <a:lnTo>
                      <a:pt x="209" y="876"/>
                    </a:lnTo>
                    <a:lnTo>
                      <a:pt x="209" y="857"/>
                    </a:lnTo>
                    <a:cubicBezTo>
                      <a:pt x="190" y="857"/>
                      <a:pt x="190" y="838"/>
                      <a:pt x="209" y="819"/>
                    </a:cubicBezTo>
                    <a:cubicBezTo>
                      <a:pt x="209" y="819"/>
                      <a:pt x="228" y="800"/>
                      <a:pt x="228" y="609"/>
                    </a:cubicBezTo>
                    <a:cubicBezTo>
                      <a:pt x="228" y="305"/>
                      <a:pt x="247" y="76"/>
                      <a:pt x="286" y="19"/>
                    </a:cubicBezTo>
                    <a:cubicBezTo>
                      <a:pt x="286" y="0"/>
                      <a:pt x="286" y="0"/>
                      <a:pt x="266" y="19"/>
                    </a:cubicBezTo>
                    <a:cubicBezTo>
                      <a:pt x="228" y="57"/>
                      <a:pt x="190" y="76"/>
                      <a:pt x="171" y="133"/>
                    </a:cubicBezTo>
                    <a:cubicBezTo>
                      <a:pt x="114" y="228"/>
                      <a:pt x="95" y="362"/>
                      <a:pt x="95" y="629"/>
                    </a:cubicBezTo>
                    <a:cubicBezTo>
                      <a:pt x="95" y="781"/>
                      <a:pt x="95" y="800"/>
                      <a:pt x="114" y="819"/>
                    </a:cubicBezTo>
                    <a:cubicBezTo>
                      <a:pt x="114" y="838"/>
                      <a:pt x="114" y="838"/>
                      <a:pt x="114" y="857"/>
                    </a:cubicBezTo>
                    <a:cubicBezTo>
                      <a:pt x="114" y="857"/>
                      <a:pt x="95" y="876"/>
                      <a:pt x="114" y="876"/>
                    </a:cubicBezTo>
                    <a:cubicBezTo>
                      <a:pt x="114" y="895"/>
                      <a:pt x="190" y="876"/>
                      <a:pt x="209" y="876"/>
                    </a:cubicBezTo>
                    <a:close/>
                    <a:moveTo>
                      <a:pt x="667" y="572"/>
                    </a:moveTo>
                    <a:lnTo>
                      <a:pt x="667" y="572"/>
                    </a:lnTo>
                    <a:cubicBezTo>
                      <a:pt x="667" y="572"/>
                      <a:pt x="667" y="572"/>
                      <a:pt x="667" y="553"/>
                    </a:cubicBezTo>
                    <a:cubicBezTo>
                      <a:pt x="647" y="533"/>
                      <a:pt x="647" y="533"/>
                      <a:pt x="628" y="533"/>
                    </a:cubicBezTo>
                    <a:cubicBezTo>
                      <a:pt x="590" y="533"/>
                      <a:pt x="514" y="514"/>
                      <a:pt x="438" y="476"/>
                    </a:cubicBezTo>
                    <a:cubicBezTo>
                      <a:pt x="400" y="457"/>
                      <a:pt x="381" y="457"/>
                      <a:pt x="381" y="457"/>
                    </a:cubicBezTo>
                    <a:cubicBezTo>
                      <a:pt x="381" y="476"/>
                      <a:pt x="400" y="495"/>
                      <a:pt x="418" y="514"/>
                    </a:cubicBezTo>
                    <a:cubicBezTo>
                      <a:pt x="457" y="533"/>
                      <a:pt x="533" y="533"/>
                      <a:pt x="571" y="533"/>
                    </a:cubicBezTo>
                    <a:cubicBezTo>
                      <a:pt x="590" y="533"/>
                      <a:pt x="609" y="553"/>
                      <a:pt x="590" y="553"/>
                    </a:cubicBezTo>
                    <a:cubicBezTo>
                      <a:pt x="571" y="572"/>
                      <a:pt x="571" y="572"/>
                      <a:pt x="571" y="572"/>
                    </a:cubicBezTo>
                    <a:cubicBezTo>
                      <a:pt x="609" y="572"/>
                      <a:pt x="609" y="572"/>
                      <a:pt x="609" y="572"/>
                    </a:cubicBezTo>
                    <a:cubicBezTo>
                      <a:pt x="609" y="572"/>
                      <a:pt x="628" y="572"/>
                      <a:pt x="647" y="572"/>
                    </a:cubicBezTo>
                    <a:cubicBezTo>
                      <a:pt x="667" y="590"/>
                      <a:pt x="667" y="590"/>
                      <a:pt x="667" y="57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" name="Freeform 24">
                <a:extLst>
                  <a:ext uri="{FF2B5EF4-FFF2-40B4-BE49-F238E27FC236}">
                    <a16:creationId xmlns:a16="http://schemas.microsoft.com/office/drawing/2014/main" id="{35AFCB08-5D3E-E048-AF3A-96D0AA72B3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575" y="4699000"/>
                <a:ext cx="733425" cy="611188"/>
              </a:xfrm>
              <a:custGeom>
                <a:avLst/>
                <a:gdLst>
                  <a:gd name="T0" fmla="*/ 2147483646 w 2039"/>
                  <a:gd name="T1" fmla="*/ 2147483646 h 1697"/>
                  <a:gd name="T2" fmla="*/ 2147483646 w 2039"/>
                  <a:gd name="T3" fmla="*/ 2147483646 h 1697"/>
                  <a:gd name="T4" fmla="*/ 2147483646 w 2039"/>
                  <a:gd name="T5" fmla="*/ 2147483646 h 1697"/>
                  <a:gd name="T6" fmla="*/ 2147483646 w 2039"/>
                  <a:gd name="T7" fmla="*/ 2147483646 h 1697"/>
                  <a:gd name="T8" fmla="*/ 2147483646 w 2039"/>
                  <a:gd name="T9" fmla="*/ 2147483646 h 1697"/>
                  <a:gd name="T10" fmla="*/ 2147483646 w 2039"/>
                  <a:gd name="T11" fmla="*/ 2147483646 h 1697"/>
                  <a:gd name="T12" fmla="*/ 2147483646 w 2039"/>
                  <a:gd name="T13" fmla="*/ 2147483646 h 1697"/>
                  <a:gd name="T14" fmla="*/ 2147483646 w 2039"/>
                  <a:gd name="T15" fmla="*/ 2147483646 h 1697"/>
                  <a:gd name="T16" fmla="*/ 2147483646 w 2039"/>
                  <a:gd name="T17" fmla="*/ 2147483646 h 1697"/>
                  <a:gd name="T18" fmla="*/ 2147483646 w 2039"/>
                  <a:gd name="T19" fmla="*/ 2147483646 h 1697"/>
                  <a:gd name="T20" fmla="*/ 2147483646 w 2039"/>
                  <a:gd name="T21" fmla="*/ 2147483646 h 1697"/>
                  <a:gd name="T22" fmla="*/ 2147483646 w 2039"/>
                  <a:gd name="T23" fmla="*/ 2147483646 h 1697"/>
                  <a:gd name="T24" fmla="*/ 2147483646 w 2039"/>
                  <a:gd name="T25" fmla="*/ 2147483646 h 1697"/>
                  <a:gd name="T26" fmla="*/ 2147483646 w 2039"/>
                  <a:gd name="T27" fmla="*/ 2147483646 h 1697"/>
                  <a:gd name="T28" fmla="*/ 2147483646 w 2039"/>
                  <a:gd name="T29" fmla="*/ 2147483646 h 1697"/>
                  <a:gd name="T30" fmla="*/ 2147483646 w 2039"/>
                  <a:gd name="T31" fmla="*/ 2147483646 h 1697"/>
                  <a:gd name="T32" fmla="*/ 2147483646 w 2039"/>
                  <a:gd name="T33" fmla="*/ 2147483646 h 1697"/>
                  <a:gd name="T34" fmla="*/ 2147483646 w 2039"/>
                  <a:gd name="T35" fmla="*/ 2147483646 h 1697"/>
                  <a:gd name="T36" fmla="*/ 2147483646 w 2039"/>
                  <a:gd name="T37" fmla="*/ 2147483646 h 1697"/>
                  <a:gd name="T38" fmla="*/ 2147483646 w 2039"/>
                  <a:gd name="T39" fmla="*/ 2147483646 h 1697"/>
                  <a:gd name="T40" fmla="*/ 2147483646 w 2039"/>
                  <a:gd name="T41" fmla="*/ 2147483646 h 1697"/>
                  <a:gd name="T42" fmla="*/ 2147483646 w 2039"/>
                  <a:gd name="T43" fmla="*/ 2147483646 h 1697"/>
                  <a:gd name="T44" fmla="*/ 2147483646 w 2039"/>
                  <a:gd name="T45" fmla="*/ 2147483646 h 1697"/>
                  <a:gd name="T46" fmla="*/ 2147483646 w 2039"/>
                  <a:gd name="T47" fmla="*/ 2147483646 h 1697"/>
                  <a:gd name="T48" fmla="*/ 2147483646 w 2039"/>
                  <a:gd name="T49" fmla="*/ 2147483646 h 1697"/>
                  <a:gd name="T50" fmla="*/ 2147483646 w 2039"/>
                  <a:gd name="T51" fmla="*/ 2147483646 h 1697"/>
                  <a:gd name="T52" fmla="*/ 2147483646 w 2039"/>
                  <a:gd name="T53" fmla="*/ 2147483646 h 1697"/>
                  <a:gd name="T54" fmla="*/ 2147483646 w 2039"/>
                  <a:gd name="T55" fmla="*/ 2147483646 h 1697"/>
                  <a:gd name="T56" fmla="*/ 2147483646 w 2039"/>
                  <a:gd name="T57" fmla="*/ 2147483646 h 1697"/>
                  <a:gd name="T58" fmla="*/ 2147483646 w 2039"/>
                  <a:gd name="T59" fmla="*/ 2147483646 h 1697"/>
                  <a:gd name="T60" fmla="*/ 2147483646 w 2039"/>
                  <a:gd name="T61" fmla="*/ 2147483646 h 1697"/>
                  <a:gd name="T62" fmla="*/ 2147483646 w 2039"/>
                  <a:gd name="T63" fmla="*/ 2147483646 h 1697"/>
                  <a:gd name="T64" fmla="*/ 2147483646 w 2039"/>
                  <a:gd name="T65" fmla="*/ 2147483646 h 1697"/>
                  <a:gd name="T66" fmla="*/ 2147483646 w 2039"/>
                  <a:gd name="T67" fmla="*/ 2147483646 h 1697"/>
                  <a:gd name="T68" fmla="*/ 2147483646 w 2039"/>
                  <a:gd name="T69" fmla="*/ 2147483646 h 1697"/>
                  <a:gd name="T70" fmla="*/ 2147483646 w 2039"/>
                  <a:gd name="T71" fmla="*/ 2147483646 h 1697"/>
                  <a:gd name="T72" fmla="*/ 2147483646 w 2039"/>
                  <a:gd name="T73" fmla="*/ 2147483646 h 1697"/>
                  <a:gd name="T74" fmla="*/ 2147483646 w 2039"/>
                  <a:gd name="T75" fmla="*/ 2147483646 h 1697"/>
                  <a:gd name="T76" fmla="*/ 2147483646 w 2039"/>
                  <a:gd name="T77" fmla="*/ 2147483646 h 1697"/>
                  <a:gd name="T78" fmla="*/ 2147483646 w 2039"/>
                  <a:gd name="T79" fmla="*/ 2147483646 h 1697"/>
                  <a:gd name="T80" fmla="*/ 2147483646 w 2039"/>
                  <a:gd name="T81" fmla="*/ 2147483646 h 1697"/>
                  <a:gd name="T82" fmla="*/ 2147483646 w 2039"/>
                  <a:gd name="T83" fmla="*/ 2147483646 h 1697"/>
                  <a:gd name="T84" fmla="*/ 2147483646 w 2039"/>
                  <a:gd name="T85" fmla="*/ 2147483646 h 1697"/>
                  <a:gd name="T86" fmla="*/ 2147483646 w 2039"/>
                  <a:gd name="T87" fmla="*/ 2147483646 h 1697"/>
                  <a:gd name="T88" fmla="*/ 2147483646 w 2039"/>
                  <a:gd name="T89" fmla="*/ 2147483646 h 1697"/>
                  <a:gd name="T90" fmla="*/ 2147483646 w 2039"/>
                  <a:gd name="T91" fmla="*/ 2147483646 h 1697"/>
                  <a:gd name="T92" fmla="*/ 2147483646 w 2039"/>
                  <a:gd name="T93" fmla="*/ 2147483646 h 1697"/>
                  <a:gd name="T94" fmla="*/ 2147483646 w 2039"/>
                  <a:gd name="T95" fmla="*/ 2147483646 h 1697"/>
                  <a:gd name="T96" fmla="*/ 2147483646 w 2039"/>
                  <a:gd name="T97" fmla="*/ 2147483646 h 1697"/>
                  <a:gd name="T98" fmla="*/ 2147483646 w 2039"/>
                  <a:gd name="T99" fmla="*/ 2147483646 h 1697"/>
                  <a:gd name="T100" fmla="*/ 2147483646 w 2039"/>
                  <a:gd name="T101" fmla="*/ 2147483646 h 1697"/>
                  <a:gd name="T102" fmla="*/ 2147483646 w 2039"/>
                  <a:gd name="T103" fmla="*/ 2147483646 h 1697"/>
                  <a:gd name="T104" fmla="*/ 2147483646 w 2039"/>
                  <a:gd name="T105" fmla="*/ 2147483646 h 1697"/>
                  <a:gd name="T106" fmla="*/ 2147483646 w 2039"/>
                  <a:gd name="T107" fmla="*/ 2147483646 h 1697"/>
                  <a:gd name="T108" fmla="*/ 2147483646 w 2039"/>
                  <a:gd name="T109" fmla="*/ 2147483646 h 1697"/>
                  <a:gd name="T110" fmla="*/ 2147483646 w 2039"/>
                  <a:gd name="T111" fmla="*/ 2147483646 h 1697"/>
                  <a:gd name="T112" fmla="*/ 2147483646 w 2039"/>
                  <a:gd name="T113" fmla="*/ 2147483646 h 1697"/>
                  <a:gd name="T114" fmla="*/ 2147483646 w 2039"/>
                  <a:gd name="T115" fmla="*/ 2147483646 h 1697"/>
                  <a:gd name="T116" fmla="*/ 2147483646 w 2039"/>
                  <a:gd name="T117" fmla="*/ 2147483646 h 1697"/>
                  <a:gd name="T118" fmla="*/ 2147483646 w 2039"/>
                  <a:gd name="T119" fmla="*/ 2147483646 h 1697"/>
                  <a:gd name="T120" fmla="*/ 2147483646 w 2039"/>
                  <a:gd name="T121" fmla="*/ 2147483646 h 1697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039" h="1697">
                    <a:moveTo>
                      <a:pt x="533" y="1657"/>
                    </a:moveTo>
                    <a:lnTo>
                      <a:pt x="533" y="1657"/>
                    </a:lnTo>
                    <a:cubicBezTo>
                      <a:pt x="552" y="1657"/>
                      <a:pt x="552" y="1657"/>
                      <a:pt x="552" y="1657"/>
                    </a:cubicBezTo>
                    <a:cubicBezTo>
                      <a:pt x="571" y="1676"/>
                      <a:pt x="609" y="1676"/>
                      <a:pt x="628" y="1657"/>
                    </a:cubicBezTo>
                    <a:cubicBezTo>
                      <a:pt x="647" y="1657"/>
                      <a:pt x="647" y="1657"/>
                      <a:pt x="647" y="1657"/>
                    </a:cubicBezTo>
                    <a:cubicBezTo>
                      <a:pt x="667" y="1676"/>
                      <a:pt x="704" y="1676"/>
                      <a:pt x="723" y="1657"/>
                    </a:cubicBezTo>
                    <a:lnTo>
                      <a:pt x="743" y="1657"/>
                    </a:lnTo>
                    <a:cubicBezTo>
                      <a:pt x="743" y="1657"/>
                      <a:pt x="762" y="1676"/>
                      <a:pt x="781" y="1676"/>
                    </a:cubicBezTo>
                    <a:cubicBezTo>
                      <a:pt x="799" y="1676"/>
                      <a:pt x="799" y="1676"/>
                      <a:pt x="819" y="1657"/>
                    </a:cubicBezTo>
                    <a:cubicBezTo>
                      <a:pt x="838" y="1638"/>
                      <a:pt x="838" y="1619"/>
                      <a:pt x="838" y="1600"/>
                    </a:cubicBezTo>
                    <a:cubicBezTo>
                      <a:pt x="838" y="1600"/>
                      <a:pt x="838" y="1581"/>
                      <a:pt x="819" y="1562"/>
                    </a:cubicBezTo>
                    <a:cubicBezTo>
                      <a:pt x="819" y="1543"/>
                      <a:pt x="819" y="1543"/>
                      <a:pt x="857" y="1524"/>
                    </a:cubicBezTo>
                    <a:cubicBezTo>
                      <a:pt x="876" y="1524"/>
                      <a:pt x="895" y="1524"/>
                      <a:pt x="895" y="1505"/>
                    </a:cubicBezTo>
                    <a:cubicBezTo>
                      <a:pt x="914" y="1505"/>
                      <a:pt x="952" y="1467"/>
                      <a:pt x="952" y="1467"/>
                    </a:cubicBezTo>
                    <a:cubicBezTo>
                      <a:pt x="952" y="1447"/>
                      <a:pt x="933" y="1447"/>
                      <a:pt x="914" y="1447"/>
                    </a:cubicBezTo>
                    <a:cubicBezTo>
                      <a:pt x="857" y="1447"/>
                      <a:pt x="838" y="1410"/>
                      <a:pt x="895" y="1352"/>
                    </a:cubicBezTo>
                    <a:cubicBezTo>
                      <a:pt x="952" y="1238"/>
                      <a:pt x="990" y="1143"/>
                      <a:pt x="990" y="1066"/>
                    </a:cubicBezTo>
                    <a:cubicBezTo>
                      <a:pt x="990" y="1048"/>
                      <a:pt x="990" y="1029"/>
                      <a:pt x="1009" y="1029"/>
                    </a:cubicBezTo>
                    <a:cubicBezTo>
                      <a:pt x="1009" y="1066"/>
                      <a:pt x="990" y="1181"/>
                      <a:pt x="952" y="1257"/>
                    </a:cubicBezTo>
                    <a:cubicBezTo>
                      <a:pt x="933" y="1276"/>
                      <a:pt x="933" y="1276"/>
                      <a:pt x="933" y="1276"/>
                    </a:cubicBezTo>
                    <a:cubicBezTo>
                      <a:pt x="952" y="1276"/>
                      <a:pt x="952" y="1276"/>
                      <a:pt x="952" y="1276"/>
                    </a:cubicBezTo>
                    <a:cubicBezTo>
                      <a:pt x="952" y="1276"/>
                      <a:pt x="1009" y="1257"/>
                      <a:pt x="1066" y="1238"/>
                    </a:cubicBezTo>
                    <a:cubicBezTo>
                      <a:pt x="1219" y="1162"/>
                      <a:pt x="1257" y="1143"/>
                      <a:pt x="1352" y="1143"/>
                    </a:cubicBezTo>
                    <a:cubicBezTo>
                      <a:pt x="1447" y="1162"/>
                      <a:pt x="1485" y="1181"/>
                      <a:pt x="1542" y="1238"/>
                    </a:cubicBezTo>
                    <a:cubicBezTo>
                      <a:pt x="1561" y="1257"/>
                      <a:pt x="1600" y="1295"/>
                      <a:pt x="1657" y="1315"/>
                    </a:cubicBezTo>
                    <a:cubicBezTo>
                      <a:pt x="1771" y="1391"/>
                      <a:pt x="1771" y="1391"/>
                      <a:pt x="1771" y="1486"/>
                    </a:cubicBezTo>
                    <a:cubicBezTo>
                      <a:pt x="1771" y="1562"/>
                      <a:pt x="1771" y="1562"/>
                      <a:pt x="1714" y="1581"/>
                    </a:cubicBezTo>
                    <a:cubicBezTo>
                      <a:pt x="1657" y="1600"/>
                      <a:pt x="1619" y="1619"/>
                      <a:pt x="1619" y="1657"/>
                    </a:cubicBezTo>
                    <a:cubicBezTo>
                      <a:pt x="1600" y="1676"/>
                      <a:pt x="1619" y="1676"/>
                      <a:pt x="1638" y="1657"/>
                    </a:cubicBezTo>
                    <a:cubicBezTo>
                      <a:pt x="1657" y="1657"/>
                      <a:pt x="1657" y="1657"/>
                      <a:pt x="1657" y="1657"/>
                    </a:cubicBezTo>
                    <a:cubicBezTo>
                      <a:pt x="1676" y="1657"/>
                      <a:pt x="1676" y="1657"/>
                      <a:pt x="1676" y="1657"/>
                    </a:cubicBezTo>
                    <a:cubicBezTo>
                      <a:pt x="1695" y="1676"/>
                      <a:pt x="1714" y="1676"/>
                      <a:pt x="1733" y="1657"/>
                    </a:cubicBezTo>
                    <a:cubicBezTo>
                      <a:pt x="1752" y="1657"/>
                      <a:pt x="1752" y="1657"/>
                      <a:pt x="1752" y="1657"/>
                    </a:cubicBezTo>
                    <a:cubicBezTo>
                      <a:pt x="1771" y="1657"/>
                      <a:pt x="1771" y="1657"/>
                      <a:pt x="1771" y="1657"/>
                    </a:cubicBezTo>
                    <a:cubicBezTo>
                      <a:pt x="1790" y="1676"/>
                      <a:pt x="1828" y="1676"/>
                      <a:pt x="1828" y="1657"/>
                    </a:cubicBezTo>
                    <a:cubicBezTo>
                      <a:pt x="1828" y="1638"/>
                      <a:pt x="1847" y="1657"/>
                      <a:pt x="1847" y="1657"/>
                    </a:cubicBezTo>
                    <a:cubicBezTo>
                      <a:pt x="1866" y="1676"/>
                      <a:pt x="1923" y="1676"/>
                      <a:pt x="1923" y="1657"/>
                    </a:cubicBezTo>
                    <a:cubicBezTo>
                      <a:pt x="1923" y="1657"/>
                      <a:pt x="1923" y="1657"/>
                      <a:pt x="1905" y="1638"/>
                    </a:cubicBezTo>
                    <a:cubicBezTo>
                      <a:pt x="1886" y="1600"/>
                      <a:pt x="1866" y="1581"/>
                      <a:pt x="1866" y="1562"/>
                    </a:cubicBezTo>
                    <a:cubicBezTo>
                      <a:pt x="1866" y="1524"/>
                      <a:pt x="1886" y="1505"/>
                      <a:pt x="1923" y="1486"/>
                    </a:cubicBezTo>
                    <a:cubicBezTo>
                      <a:pt x="1962" y="1447"/>
                      <a:pt x="1981" y="1410"/>
                      <a:pt x="1942" y="1410"/>
                    </a:cubicBezTo>
                    <a:cubicBezTo>
                      <a:pt x="1923" y="1410"/>
                      <a:pt x="1905" y="1391"/>
                      <a:pt x="1886" y="1371"/>
                    </a:cubicBezTo>
                    <a:cubicBezTo>
                      <a:pt x="1866" y="1315"/>
                      <a:pt x="1866" y="1238"/>
                      <a:pt x="1905" y="1124"/>
                    </a:cubicBezTo>
                    <a:cubicBezTo>
                      <a:pt x="1942" y="1029"/>
                      <a:pt x="1962" y="990"/>
                      <a:pt x="1962" y="934"/>
                    </a:cubicBezTo>
                    <a:cubicBezTo>
                      <a:pt x="1962" y="857"/>
                      <a:pt x="1942" y="857"/>
                      <a:pt x="1942" y="819"/>
                    </a:cubicBezTo>
                    <a:cubicBezTo>
                      <a:pt x="1923" y="800"/>
                      <a:pt x="1905" y="762"/>
                      <a:pt x="1905" y="762"/>
                    </a:cubicBezTo>
                    <a:cubicBezTo>
                      <a:pt x="1886" y="724"/>
                      <a:pt x="1886" y="724"/>
                      <a:pt x="1886" y="724"/>
                    </a:cubicBezTo>
                    <a:cubicBezTo>
                      <a:pt x="1905" y="705"/>
                      <a:pt x="1905" y="705"/>
                      <a:pt x="1905" y="705"/>
                    </a:cubicBezTo>
                    <a:cubicBezTo>
                      <a:pt x="2000" y="629"/>
                      <a:pt x="1981" y="514"/>
                      <a:pt x="1866" y="457"/>
                    </a:cubicBezTo>
                    <a:cubicBezTo>
                      <a:pt x="1828" y="438"/>
                      <a:pt x="1828" y="438"/>
                      <a:pt x="1771" y="438"/>
                    </a:cubicBezTo>
                    <a:cubicBezTo>
                      <a:pt x="1733" y="438"/>
                      <a:pt x="1676" y="457"/>
                      <a:pt x="1657" y="457"/>
                    </a:cubicBezTo>
                    <a:cubicBezTo>
                      <a:pt x="1619" y="457"/>
                      <a:pt x="1581" y="457"/>
                      <a:pt x="1542" y="457"/>
                    </a:cubicBezTo>
                    <a:cubicBezTo>
                      <a:pt x="1485" y="457"/>
                      <a:pt x="1466" y="457"/>
                      <a:pt x="1447" y="457"/>
                    </a:cubicBezTo>
                    <a:cubicBezTo>
                      <a:pt x="1429" y="438"/>
                      <a:pt x="1429" y="438"/>
                      <a:pt x="1429" y="400"/>
                    </a:cubicBezTo>
                    <a:lnTo>
                      <a:pt x="1409" y="400"/>
                    </a:lnTo>
                    <a:cubicBezTo>
                      <a:pt x="1409" y="400"/>
                      <a:pt x="1371" y="419"/>
                      <a:pt x="1371" y="438"/>
                    </a:cubicBezTo>
                    <a:cubicBezTo>
                      <a:pt x="1352" y="438"/>
                      <a:pt x="1352" y="438"/>
                      <a:pt x="1352" y="438"/>
                    </a:cubicBezTo>
                    <a:cubicBezTo>
                      <a:pt x="1352" y="419"/>
                      <a:pt x="1333" y="419"/>
                      <a:pt x="1333" y="400"/>
                    </a:cubicBezTo>
                    <a:cubicBezTo>
                      <a:pt x="1333" y="381"/>
                      <a:pt x="1333" y="362"/>
                      <a:pt x="1371" y="343"/>
                    </a:cubicBezTo>
                    <a:cubicBezTo>
                      <a:pt x="1390" y="324"/>
                      <a:pt x="1390" y="324"/>
                      <a:pt x="1390" y="324"/>
                    </a:cubicBezTo>
                    <a:cubicBezTo>
                      <a:pt x="1371" y="324"/>
                      <a:pt x="1371" y="324"/>
                      <a:pt x="1371" y="324"/>
                    </a:cubicBezTo>
                    <a:cubicBezTo>
                      <a:pt x="1352" y="305"/>
                      <a:pt x="1295" y="305"/>
                      <a:pt x="1276" y="343"/>
                    </a:cubicBezTo>
                    <a:lnTo>
                      <a:pt x="1276" y="362"/>
                    </a:lnTo>
                    <a:cubicBezTo>
                      <a:pt x="1257" y="362"/>
                      <a:pt x="1257" y="343"/>
                      <a:pt x="1238" y="343"/>
                    </a:cubicBezTo>
                    <a:cubicBezTo>
                      <a:pt x="1200" y="305"/>
                      <a:pt x="1219" y="248"/>
                      <a:pt x="1276" y="228"/>
                    </a:cubicBezTo>
                    <a:cubicBezTo>
                      <a:pt x="1295" y="228"/>
                      <a:pt x="1333" y="228"/>
                      <a:pt x="1333" y="248"/>
                    </a:cubicBezTo>
                    <a:cubicBezTo>
                      <a:pt x="1333" y="267"/>
                      <a:pt x="1352" y="228"/>
                      <a:pt x="1352" y="209"/>
                    </a:cubicBezTo>
                    <a:cubicBezTo>
                      <a:pt x="1352" y="191"/>
                      <a:pt x="1352" y="191"/>
                      <a:pt x="1371" y="191"/>
                    </a:cubicBezTo>
                    <a:cubicBezTo>
                      <a:pt x="1390" y="191"/>
                      <a:pt x="1429" y="209"/>
                      <a:pt x="1447" y="228"/>
                    </a:cubicBezTo>
                    <a:cubicBezTo>
                      <a:pt x="1466" y="248"/>
                      <a:pt x="1466" y="305"/>
                      <a:pt x="1447" y="324"/>
                    </a:cubicBezTo>
                    <a:cubicBezTo>
                      <a:pt x="1429" y="343"/>
                      <a:pt x="1429" y="343"/>
                      <a:pt x="1429" y="343"/>
                    </a:cubicBezTo>
                    <a:cubicBezTo>
                      <a:pt x="1447" y="343"/>
                      <a:pt x="1447" y="343"/>
                      <a:pt x="1447" y="343"/>
                    </a:cubicBezTo>
                    <a:cubicBezTo>
                      <a:pt x="1485" y="343"/>
                      <a:pt x="1505" y="324"/>
                      <a:pt x="1524" y="305"/>
                    </a:cubicBezTo>
                    <a:cubicBezTo>
                      <a:pt x="1524" y="286"/>
                      <a:pt x="1542" y="248"/>
                      <a:pt x="1524" y="209"/>
                    </a:cubicBezTo>
                    <a:cubicBezTo>
                      <a:pt x="1505" y="191"/>
                      <a:pt x="1505" y="191"/>
                      <a:pt x="1524" y="191"/>
                    </a:cubicBezTo>
                    <a:cubicBezTo>
                      <a:pt x="1561" y="209"/>
                      <a:pt x="1581" y="228"/>
                      <a:pt x="1581" y="248"/>
                    </a:cubicBezTo>
                    <a:cubicBezTo>
                      <a:pt x="1600" y="267"/>
                      <a:pt x="1600" y="286"/>
                      <a:pt x="1600" y="305"/>
                    </a:cubicBezTo>
                    <a:cubicBezTo>
                      <a:pt x="1581" y="305"/>
                      <a:pt x="1581" y="324"/>
                      <a:pt x="1581" y="343"/>
                    </a:cubicBezTo>
                    <a:cubicBezTo>
                      <a:pt x="1561" y="343"/>
                      <a:pt x="1561" y="362"/>
                      <a:pt x="1581" y="362"/>
                    </a:cubicBezTo>
                    <a:cubicBezTo>
                      <a:pt x="1581" y="362"/>
                      <a:pt x="1619" y="343"/>
                      <a:pt x="1619" y="324"/>
                    </a:cubicBezTo>
                    <a:cubicBezTo>
                      <a:pt x="1638" y="324"/>
                      <a:pt x="1638" y="305"/>
                      <a:pt x="1638" y="305"/>
                    </a:cubicBezTo>
                    <a:cubicBezTo>
                      <a:pt x="1657" y="267"/>
                      <a:pt x="1657" y="267"/>
                      <a:pt x="1657" y="267"/>
                    </a:cubicBezTo>
                    <a:cubicBezTo>
                      <a:pt x="1657" y="286"/>
                      <a:pt x="1657" y="286"/>
                      <a:pt x="1657" y="286"/>
                    </a:cubicBezTo>
                    <a:cubicBezTo>
                      <a:pt x="1676" y="324"/>
                      <a:pt x="1695" y="343"/>
                      <a:pt x="1733" y="343"/>
                    </a:cubicBezTo>
                    <a:cubicBezTo>
                      <a:pt x="1752" y="362"/>
                      <a:pt x="1771" y="362"/>
                      <a:pt x="1752" y="343"/>
                    </a:cubicBezTo>
                    <a:cubicBezTo>
                      <a:pt x="1752" y="343"/>
                      <a:pt x="1733" y="286"/>
                      <a:pt x="1733" y="267"/>
                    </a:cubicBezTo>
                    <a:cubicBezTo>
                      <a:pt x="1733" y="267"/>
                      <a:pt x="1771" y="305"/>
                      <a:pt x="1828" y="343"/>
                    </a:cubicBezTo>
                    <a:cubicBezTo>
                      <a:pt x="1866" y="400"/>
                      <a:pt x="1905" y="400"/>
                      <a:pt x="1942" y="400"/>
                    </a:cubicBezTo>
                    <a:cubicBezTo>
                      <a:pt x="2000" y="400"/>
                      <a:pt x="2038" y="362"/>
                      <a:pt x="2019" y="305"/>
                    </a:cubicBezTo>
                    <a:cubicBezTo>
                      <a:pt x="2000" y="286"/>
                      <a:pt x="1962" y="286"/>
                      <a:pt x="1942" y="305"/>
                    </a:cubicBezTo>
                    <a:cubicBezTo>
                      <a:pt x="1942" y="305"/>
                      <a:pt x="1942" y="324"/>
                      <a:pt x="1942" y="343"/>
                    </a:cubicBezTo>
                    <a:cubicBezTo>
                      <a:pt x="1942" y="343"/>
                      <a:pt x="1942" y="343"/>
                      <a:pt x="1923" y="343"/>
                    </a:cubicBezTo>
                    <a:cubicBezTo>
                      <a:pt x="1905" y="343"/>
                      <a:pt x="1886" y="324"/>
                      <a:pt x="1828" y="286"/>
                    </a:cubicBezTo>
                    <a:cubicBezTo>
                      <a:pt x="1733" y="209"/>
                      <a:pt x="1638" y="152"/>
                      <a:pt x="1561" y="133"/>
                    </a:cubicBezTo>
                    <a:cubicBezTo>
                      <a:pt x="1505" y="114"/>
                      <a:pt x="1409" y="114"/>
                      <a:pt x="1352" y="114"/>
                    </a:cubicBezTo>
                    <a:cubicBezTo>
                      <a:pt x="1314" y="133"/>
                      <a:pt x="1238" y="152"/>
                      <a:pt x="1200" y="191"/>
                    </a:cubicBezTo>
                    <a:cubicBezTo>
                      <a:pt x="1143" y="248"/>
                      <a:pt x="1143" y="324"/>
                      <a:pt x="1200" y="400"/>
                    </a:cubicBezTo>
                    <a:cubicBezTo>
                      <a:pt x="1219" y="419"/>
                      <a:pt x="1219" y="419"/>
                      <a:pt x="1219" y="419"/>
                    </a:cubicBezTo>
                    <a:cubicBezTo>
                      <a:pt x="1219" y="438"/>
                      <a:pt x="1219" y="438"/>
                      <a:pt x="1219" y="438"/>
                    </a:cubicBezTo>
                    <a:cubicBezTo>
                      <a:pt x="1200" y="457"/>
                      <a:pt x="1200" y="495"/>
                      <a:pt x="1219" y="514"/>
                    </a:cubicBezTo>
                    <a:cubicBezTo>
                      <a:pt x="1219" y="533"/>
                      <a:pt x="1238" y="533"/>
                      <a:pt x="1238" y="533"/>
                    </a:cubicBezTo>
                    <a:cubicBezTo>
                      <a:pt x="1238" y="533"/>
                      <a:pt x="1238" y="533"/>
                      <a:pt x="1238" y="514"/>
                    </a:cubicBezTo>
                    <a:cubicBezTo>
                      <a:pt x="1238" y="495"/>
                      <a:pt x="1257" y="476"/>
                      <a:pt x="1257" y="476"/>
                    </a:cubicBezTo>
                    <a:cubicBezTo>
                      <a:pt x="1276" y="476"/>
                      <a:pt x="1295" y="476"/>
                      <a:pt x="1352" y="495"/>
                    </a:cubicBezTo>
                    <a:cubicBezTo>
                      <a:pt x="1429" y="533"/>
                      <a:pt x="1542" y="533"/>
                      <a:pt x="1676" y="514"/>
                    </a:cubicBezTo>
                    <a:cubicBezTo>
                      <a:pt x="1733" y="495"/>
                      <a:pt x="1809" y="495"/>
                      <a:pt x="1847" y="514"/>
                    </a:cubicBezTo>
                    <a:cubicBezTo>
                      <a:pt x="1905" y="533"/>
                      <a:pt x="1905" y="590"/>
                      <a:pt x="1866" y="648"/>
                    </a:cubicBezTo>
                    <a:cubicBezTo>
                      <a:pt x="1847" y="667"/>
                      <a:pt x="1828" y="667"/>
                      <a:pt x="1771" y="686"/>
                    </a:cubicBezTo>
                    <a:cubicBezTo>
                      <a:pt x="1733" y="705"/>
                      <a:pt x="1714" y="705"/>
                      <a:pt x="1619" y="705"/>
                    </a:cubicBezTo>
                    <a:cubicBezTo>
                      <a:pt x="1524" y="705"/>
                      <a:pt x="1485" y="705"/>
                      <a:pt x="1447" y="705"/>
                    </a:cubicBezTo>
                    <a:cubicBezTo>
                      <a:pt x="1409" y="724"/>
                      <a:pt x="1390" y="724"/>
                      <a:pt x="1276" y="724"/>
                    </a:cubicBezTo>
                    <a:cubicBezTo>
                      <a:pt x="1143" y="724"/>
                      <a:pt x="1143" y="724"/>
                      <a:pt x="1143" y="724"/>
                    </a:cubicBezTo>
                    <a:cubicBezTo>
                      <a:pt x="1162" y="724"/>
                      <a:pt x="1162" y="724"/>
                      <a:pt x="1162" y="724"/>
                    </a:cubicBezTo>
                    <a:cubicBezTo>
                      <a:pt x="1162" y="743"/>
                      <a:pt x="1180" y="743"/>
                      <a:pt x="1180" y="743"/>
                    </a:cubicBezTo>
                    <a:cubicBezTo>
                      <a:pt x="1200" y="743"/>
                      <a:pt x="1180" y="743"/>
                      <a:pt x="1180" y="762"/>
                    </a:cubicBezTo>
                    <a:cubicBezTo>
                      <a:pt x="1162" y="762"/>
                      <a:pt x="1143" y="762"/>
                      <a:pt x="1124" y="762"/>
                    </a:cubicBezTo>
                    <a:cubicBezTo>
                      <a:pt x="1104" y="762"/>
                      <a:pt x="1104" y="762"/>
                      <a:pt x="1104" y="762"/>
                    </a:cubicBezTo>
                    <a:cubicBezTo>
                      <a:pt x="1104" y="781"/>
                      <a:pt x="1104" y="781"/>
                      <a:pt x="1104" y="781"/>
                    </a:cubicBezTo>
                    <a:cubicBezTo>
                      <a:pt x="1104" y="800"/>
                      <a:pt x="1104" y="819"/>
                      <a:pt x="1104" y="819"/>
                    </a:cubicBezTo>
                    <a:cubicBezTo>
                      <a:pt x="1104" y="819"/>
                      <a:pt x="1104" y="838"/>
                      <a:pt x="1085" y="819"/>
                    </a:cubicBezTo>
                    <a:lnTo>
                      <a:pt x="1066" y="819"/>
                    </a:lnTo>
                    <a:cubicBezTo>
                      <a:pt x="1048" y="819"/>
                      <a:pt x="1028" y="800"/>
                      <a:pt x="1009" y="800"/>
                    </a:cubicBezTo>
                    <a:cubicBezTo>
                      <a:pt x="1009" y="800"/>
                      <a:pt x="1009" y="800"/>
                      <a:pt x="990" y="800"/>
                    </a:cubicBezTo>
                    <a:cubicBezTo>
                      <a:pt x="990" y="819"/>
                      <a:pt x="952" y="857"/>
                      <a:pt x="933" y="857"/>
                    </a:cubicBezTo>
                    <a:lnTo>
                      <a:pt x="933" y="838"/>
                    </a:lnTo>
                    <a:cubicBezTo>
                      <a:pt x="933" y="819"/>
                      <a:pt x="933" y="800"/>
                      <a:pt x="914" y="781"/>
                    </a:cubicBezTo>
                    <a:cubicBezTo>
                      <a:pt x="914" y="762"/>
                      <a:pt x="895" y="743"/>
                      <a:pt x="895" y="743"/>
                    </a:cubicBezTo>
                    <a:cubicBezTo>
                      <a:pt x="895" y="743"/>
                      <a:pt x="895" y="762"/>
                      <a:pt x="876" y="762"/>
                    </a:cubicBezTo>
                    <a:cubicBezTo>
                      <a:pt x="876" y="781"/>
                      <a:pt x="876" y="800"/>
                      <a:pt x="876" y="800"/>
                    </a:cubicBezTo>
                    <a:cubicBezTo>
                      <a:pt x="857" y="819"/>
                      <a:pt x="857" y="819"/>
                      <a:pt x="857" y="819"/>
                    </a:cubicBezTo>
                    <a:cubicBezTo>
                      <a:pt x="857" y="800"/>
                      <a:pt x="857" y="800"/>
                      <a:pt x="857" y="800"/>
                    </a:cubicBezTo>
                    <a:cubicBezTo>
                      <a:pt x="838" y="800"/>
                      <a:pt x="819" y="781"/>
                      <a:pt x="819" y="781"/>
                    </a:cubicBezTo>
                    <a:cubicBezTo>
                      <a:pt x="819" y="800"/>
                      <a:pt x="781" y="838"/>
                      <a:pt x="781" y="838"/>
                    </a:cubicBezTo>
                    <a:cubicBezTo>
                      <a:pt x="762" y="838"/>
                      <a:pt x="762" y="819"/>
                      <a:pt x="762" y="819"/>
                    </a:cubicBezTo>
                    <a:cubicBezTo>
                      <a:pt x="762" y="800"/>
                      <a:pt x="762" y="781"/>
                      <a:pt x="762" y="781"/>
                    </a:cubicBezTo>
                    <a:lnTo>
                      <a:pt x="762" y="800"/>
                    </a:lnTo>
                    <a:lnTo>
                      <a:pt x="723" y="838"/>
                    </a:lnTo>
                    <a:lnTo>
                      <a:pt x="704" y="838"/>
                    </a:lnTo>
                    <a:cubicBezTo>
                      <a:pt x="685" y="857"/>
                      <a:pt x="685" y="857"/>
                      <a:pt x="685" y="838"/>
                    </a:cubicBezTo>
                    <a:lnTo>
                      <a:pt x="685" y="819"/>
                    </a:lnTo>
                    <a:cubicBezTo>
                      <a:pt x="685" y="800"/>
                      <a:pt x="685" y="781"/>
                      <a:pt x="685" y="781"/>
                    </a:cubicBezTo>
                    <a:cubicBezTo>
                      <a:pt x="685" y="781"/>
                      <a:pt x="667" y="781"/>
                      <a:pt x="647" y="800"/>
                    </a:cubicBezTo>
                    <a:cubicBezTo>
                      <a:pt x="609" y="800"/>
                      <a:pt x="609" y="800"/>
                      <a:pt x="628" y="781"/>
                    </a:cubicBezTo>
                    <a:cubicBezTo>
                      <a:pt x="628" y="781"/>
                      <a:pt x="628" y="762"/>
                      <a:pt x="647" y="743"/>
                    </a:cubicBezTo>
                    <a:cubicBezTo>
                      <a:pt x="647" y="724"/>
                      <a:pt x="647" y="724"/>
                      <a:pt x="667" y="724"/>
                    </a:cubicBezTo>
                    <a:cubicBezTo>
                      <a:pt x="667" y="705"/>
                      <a:pt x="667" y="724"/>
                      <a:pt x="667" y="724"/>
                    </a:cubicBezTo>
                    <a:cubicBezTo>
                      <a:pt x="647" y="724"/>
                      <a:pt x="647" y="743"/>
                      <a:pt x="647" y="743"/>
                    </a:cubicBezTo>
                    <a:lnTo>
                      <a:pt x="647" y="762"/>
                    </a:lnTo>
                    <a:cubicBezTo>
                      <a:pt x="628" y="781"/>
                      <a:pt x="628" y="781"/>
                      <a:pt x="628" y="781"/>
                    </a:cubicBezTo>
                    <a:cubicBezTo>
                      <a:pt x="628" y="781"/>
                      <a:pt x="647" y="781"/>
                      <a:pt x="667" y="781"/>
                    </a:cubicBezTo>
                    <a:cubicBezTo>
                      <a:pt x="685" y="762"/>
                      <a:pt x="685" y="762"/>
                      <a:pt x="685" y="762"/>
                    </a:cubicBezTo>
                    <a:cubicBezTo>
                      <a:pt x="685" y="781"/>
                      <a:pt x="685" y="781"/>
                      <a:pt x="685" y="781"/>
                    </a:cubicBezTo>
                    <a:cubicBezTo>
                      <a:pt x="685" y="781"/>
                      <a:pt x="685" y="800"/>
                      <a:pt x="704" y="819"/>
                    </a:cubicBezTo>
                    <a:cubicBezTo>
                      <a:pt x="704" y="838"/>
                      <a:pt x="704" y="838"/>
                      <a:pt x="704" y="838"/>
                    </a:cubicBezTo>
                    <a:cubicBezTo>
                      <a:pt x="723" y="838"/>
                      <a:pt x="723" y="838"/>
                      <a:pt x="723" y="838"/>
                    </a:cubicBezTo>
                    <a:cubicBezTo>
                      <a:pt x="743" y="819"/>
                      <a:pt x="762" y="800"/>
                      <a:pt x="762" y="762"/>
                    </a:cubicBezTo>
                    <a:cubicBezTo>
                      <a:pt x="762" y="781"/>
                      <a:pt x="762" y="781"/>
                      <a:pt x="781" y="800"/>
                    </a:cubicBezTo>
                    <a:cubicBezTo>
                      <a:pt x="781" y="819"/>
                      <a:pt x="781" y="819"/>
                      <a:pt x="781" y="819"/>
                    </a:cubicBezTo>
                    <a:cubicBezTo>
                      <a:pt x="799" y="800"/>
                      <a:pt x="799" y="800"/>
                      <a:pt x="799" y="800"/>
                    </a:cubicBezTo>
                    <a:lnTo>
                      <a:pt x="819" y="781"/>
                    </a:lnTo>
                    <a:cubicBezTo>
                      <a:pt x="819" y="762"/>
                      <a:pt x="838" y="743"/>
                      <a:pt x="838" y="762"/>
                    </a:cubicBezTo>
                    <a:lnTo>
                      <a:pt x="857" y="800"/>
                    </a:lnTo>
                    <a:cubicBezTo>
                      <a:pt x="876" y="800"/>
                      <a:pt x="876" y="781"/>
                      <a:pt x="876" y="781"/>
                    </a:cubicBezTo>
                    <a:cubicBezTo>
                      <a:pt x="876" y="743"/>
                      <a:pt x="895" y="724"/>
                      <a:pt x="895" y="724"/>
                    </a:cubicBezTo>
                    <a:cubicBezTo>
                      <a:pt x="914" y="724"/>
                      <a:pt x="914" y="724"/>
                      <a:pt x="914" y="724"/>
                    </a:cubicBezTo>
                    <a:cubicBezTo>
                      <a:pt x="914" y="743"/>
                      <a:pt x="914" y="762"/>
                      <a:pt x="914" y="781"/>
                    </a:cubicBezTo>
                    <a:cubicBezTo>
                      <a:pt x="933" y="800"/>
                      <a:pt x="933" y="819"/>
                      <a:pt x="952" y="838"/>
                    </a:cubicBezTo>
                    <a:cubicBezTo>
                      <a:pt x="952" y="838"/>
                      <a:pt x="952" y="838"/>
                      <a:pt x="971" y="819"/>
                    </a:cubicBezTo>
                    <a:cubicBezTo>
                      <a:pt x="990" y="800"/>
                      <a:pt x="990" y="800"/>
                      <a:pt x="990" y="800"/>
                    </a:cubicBezTo>
                    <a:cubicBezTo>
                      <a:pt x="990" y="781"/>
                      <a:pt x="1009" y="781"/>
                      <a:pt x="1009" y="800"/>
                    </a:cubicBezTo>
                    <a:cubicBezTo>
                      <a:pt x="1028" y="800"/>
                      <a:pt x="1085" y="819"/>
                      <a:pt x="1085" y="819"/>
                    </a:cubicBezTo>
                    <a:cubicBezTo>
                      <a:pt x="1085" y="819"/>
                      <a:pt x="1085" y="800"/>
                      <a:pt x="1085" y="781"/>
                    </a:cubicBezTo>
                    <a:cubicBezTo>
                      <a:pt x="1085" y="762"/>
                      <a:pt x="1085" y="762"/>
                      <a:pt x="1085" y="762"/>
                    </a:cubicBezTo>
                    <a:cubicBezTo>
                      <a:pt x="1104" y="762"/>
                      <a:pt x="1104" y="762"/>
                      <a:pt x="1104" y="762"/>
                    </a:cubicBezTo>
                    <a:cubicBezTo>
                      <a:pt x="1124" y="762"/>
                      <a:pt x="1143" y="762"/>
                      <a:pt x="1162" y="762"/>
                    </a:cubicBezTo>
                    <a:cubicBezTo>
                      <a:pt x="1180" y="743"/>
                      <a:pt x="1180" y="743"/>
                      <a:pt x="1180" y="743"/>
                    </a:cubicBezTo>
                    <a:cubicBezTo>
                      <a:pt x="1162" y="743"/>
                      <a:pt x="1162" y="743"/>
                      <a:pt x="1162" y="743"/>
                    </a:cubicBezTo>
                    <a:cubicBezTo>
                      <a:pt x="1143" y="724"/>
                      <a:pt x="1124" y="724"/>
                      <a:pt x="1124" y="705"/>
                    </a:cubicBezTo>
                    <a:lnTo>
                      <a:pt x="1104" y="705"/>
                    </a:lnTo>
                    <a:cubicBezTo>
                      <a:pt x="1066" y="705"/>
                      <a:pt x="1009" y="667"/>
                      <a:pt x="1009" y="648"/>
                    </a:cubicBezTo>
                    <a:cubicBezTo>
                      <a:pt x="1009" y="648"/>
                      <a:pt x="1009" y="648"/>
                      <a:pt x="1028" y="667"/>
                    </a:cubicBezTo>
                    <a:cubicBezTo>
                      <a:pt x="1048" y="686"/>
                      <a:pt x="1085" y="686"/>
                      <a:pt x="1104" y="686"/>
                    </a:cubicBezTo>
                    <a:cubicBezTo>
                      <a:pt x="1124" y="686"/>
                      <a:pt x="1124" y="686"/>
                      <a:pt x="1124" y="686"/>
                    </a:cubicBezTo>
                    <a:cubicBezTo>
                      <a:pt x="1104" y="686"/>
                      <a:pt x="1104" y="686"/>
                      <a:pt x="1104" y="686"/>
                    </a:cubicBezTo>
                    <a:cubicBezTo>
                      <a:pt x="1104" y="667"/>
                      <a:pt x="1104" y="648"/>
                      <a:pt x="1104" y="629"/>
                    </a:cubicBezTo>
                    <a:cubicBezTo>
                      <a:pt x="1104" y="609"/>
                      <a:pt x="1085" y="609"/>
                      <a:pt x="1066" y="590"/>
                    </a:cubicBezTo>
                    <a:cubicBezTo>
                      <a:pt x="1048" y="572"/>
                      <a:pt x="1028" y="553"/>
                      <a:pt x="1028" y="553"/>
                    </a:cubicBezTo>
                    <a:cubicBezTo>
                      <a:pt x="1009" y="533"/>
                      <a:pt x="1009" y="533"/>
                      <a:pt x="1009" y="533"/>
                    </a:cubicBezTo>
                    <a:cubicBezTo>
                      <a:pt x="1009" y="553"/>
                      <a:pt x="1009" y="553"/>
                      <a:pt x="1009" y="553"/>
                    </a:cubicBezTo>
                    <a:cubicBezTo>
                      <a:pt x="1009" y="572"/>
                      <a:pt x="990" y="572"/>
                      <a:pt x="990" y="572"/>
                    </a:cubicBezTo>
                    <a:cubicBezTo>
                      <a:pt x="990" y="572"/>
                      <a:pt x="990" y="572"/>
                      <a:pt x="971" y="553"/>
                    </a:cubicBezTo>
                    <a:cubicBezTo>
                      <a:pt x="971" y="553"/>
                      <a:pt x="971" y="553"/>
                      <a:pt x="952" y="553"/>
                    </a:cubicBezTo>
                    <a:cubicBezTo>
                      <a:pt x="952" y="553"/>
                      <a:pt x="952" y="553"/>
                      <a:pt x="952" y="572"/>
                    </a:cubicBezTo>
                    <a:cubicBezTo>
                      <a:pt x="933" y="590"/>
                      <a:pt x="933" y="590"/>
                      <a:pt x="933" y="590"/>
                    </a:cubicBezTo>
                    <a:cubicBezTo>
                      <a:pt x="933" y="572"/>
                      <a:pt x="933" y="572"/>
                      <a:pt x="933" y="572"/>
                    </a:cubicBezTo>
                    <a:cubicBezTo>
                      <a:pt x="914" y="572"/>
                      <a:pt x="914" y="553"/>
                      <a:pt x="895" y="553"/>
                    </a:cubicBezTo>
                    <a:lnTo>
                      <a:pt x="895" y="533"/>
                    </a:lnTo>
                    <a:lnTo>
                      <a:pt x="914" y="553"/>
                    </a:lnTo>
                    <a:cubicBezTo>
                      <a:pt x="933" y="572"/>
                      <a:pt x="933" y="572"/>
                      <a:pt x="933" y="572"/>
                    </a:cubicBezTo>
                    <a:cubicBezTo>
                      <a:pt x="933" y="553"/>
                      <a:pt x="933" y="553"/>
                      <a:pt x="933" y="553"/>
                    </a:cubicBezTo>
                    <a:cubicBezTo>
                      <a:pt x="952" y="553"/>
                      <a:pt x="952" y="533"/>
                      <a:pt x="952" y="533"/>
                    </a:cubicBezTo>
                    <a:cubicBezTo>
                      <a:pt x="952" y="514"/>
                      <a:pt x="952" y="514"/>
                      <a:pt x="952" y="514"/>
                    </a:cubicBezTo>
                    <a:cubicBezTo>
                      <a:pt x="952" y="533"/>
                      <a:pt x="971" y="533"/>
                      <a:pt x="971" y="553"/>
                    </a:cubicBezTo>
                    <a:cubicBezTo>
                      <a:pt x="990" y="572"/>
                      <a:pt x="990" y="572"/>
                      <a:pt x="990" y="572"/>
                    </a:cubicBezTo>
                    <a:cubicBezTo>
                      <a:pt x="1009" y="533"/>
                      <a:pt x="1009" y="533"/>
                      <a:pt x="1009" y="533"/>
                    </a:cubicBezTo>
                    <a:cubicBezTo>
                      <a:pt x="1009" y="514"/>
                      <a:pt x="1009" y="514"/>
                      <a:pt x="1028" y="533"/>
                    </a:cubicBezTo>
                    <a:cubicBezTo>
                      <a:pt x="1028" y="553"/>
                      <a:pt x="1085" y="590"/>
                      <a:pt x="1124" y="629"/>
                    </a:cubicBezTo>
                    <a:cubicBezTo>
                      <a:pt x="1143" y="629"/>
                      <a:pt x="1143" y="609"/>
                      <a:pt x="1124" y="572"/>
                    </a:cubicBezTo>
                    <a:lnTo>
                      <a:pt x="1124" y="553"/>
                    </a:lnTo>
                    <a:cubicBezTo>
                      <a:pt x="1124" y="533"/>
                      <a:pt x="1104" y="514"/>
                      <a:pt x="1085" y="514"/>
                    </a:cubicBezTo>
                    <a:cubicBezTo>
                      <a:pt x="1066" y="495"/>
                      <a:pt x="1048" y="476"/>
                      <a:pt x="1048" y="438"/>
                    </a:cubicBezTo>
                    <a:cubicBezTo>
                      <a:pt x="1048" y="419"/>
                      <a:pt x="1048" y="419"/>
                      <a:pt x="1048" y="400"/>
                    </a:cubicBezTo>
                    <a:cubicBezTo>
                      <a:pt x="1028" y="400"/>
                      <a:pt x="1028" y="400"/>
                      <a:pt x="1028" y="419"/>
                    </a:cubicBezTo>
                    <a:cubicBezTo>
                      <a:pt x="1028" y="438"/>
                      <a:pt x="1028" y="457"/>
                      <a:pt x="1028" y="476"/>
                    </a:cubicBezTo>
                    <a:cubicBezTo>
                      <a:pt x="1028" y="495"/>
                      <a:pt x="1028" y="495"/>
                      <a:pt x="1028" y="495"/>
                    </a:cubicBezTo>
                    <a:cubicBezTo>
                      <a:pt x="1009" y="476"/>
                      <a:pt x="1009" y="476"/>
                      <a:pt x="1009" y="476"/>
                    </a:cubicBezTo>
                    <a:cubicBezTo>
                      <a:pt x="1009" y="476"/>
                      <a:pt x="1009" y="457"/>
                      <a:pt x="990" y="457"/>
                    </a:cubicBezTo>
                    <a:cubicBezTo>
                      <a:pt x="971" y="438"/>
                      <a:pt x="971" y="438"/>
                      <a:pt x="971" y="438"/>
                    </a:cubicBezTo>
                    <a:cubicBezTo>
                      <a:pt x="971" y="438"/>
                      <a:pt x="990" y="438"/>
                      <a:pt x="990" y="457"/>
                    </a:cubicBezTo>
                    <a:cubicBezTo>
                      <a:pt x="1028" y="457"/>
                      <a:pt x="1028" y="457"/>
                      <a:pt x="1028" y="457"/>
                    </a:cubicBezTo>
                    <a:cubicBezTo>
                      <a:pt x="1028" y="457"/>
                      <a:pt x="1028" y="419"/>
                      <a:pt x="1028" y="381"/>
                    </a:cubicBezTo>
                    <a:cubicBezTo>
                      <a:pt x="1009" y="381"/>
                      <a:pt x="1009" y="381"/>
                      <a:pt x="1028" y="381"/>
                    </a:cubicBezTo>
                    <a:cubicBezTo>
                      <a:pt x="1048" y="400"/>
                      <a:pt x="1048" y="419"/>
                      <a:pt x="1066" y="438"/>
                    </a:cubicBezTo>
                    <a:cubicBezTo>
                      <a:pt x="1066" y="476"/>
                      <a:pt x="1066" y="476"/>
                      <a:pt x="1104" y="495"/>
                    </a:cubicBezTo>
                    <a:cubicBezTo>
                      <a:pt x="1104" y="514"/>
                      <a:pt x="1124" y="533"/>
                      <a:pt x="1124" y="533"/>
                    </a:cubicBezTo>
                    <a:cubicBezTo>
                      <a:pt x="1124" y="533"/>
                      <a:pt x="1143" y="495"/>
                      <a:pt x="1143" y="438"/>
                    </a:cubicBezTo>
                    <a:cubicBezTo>
                      <a:pt x="1143" y="343"/>
                      <a:pt x="1143" y="324"/>
                      <a:pt x="1104" y="305"/>
                    </a:cubicBezTo>
                    <a:cubicBezTo>
                      <a:pt x="1104" y="286"/>
                      <a:pt x="1104" y="286"/>
                      <a:pt x="1104" y="286"/>
                    </a:cubicBezTo>
                    <a:cubicBezTo>
                      <a:pt x="1124" y="267"/>
                      <a:pt x="1124" y="267"/>
                      <a:pt x="1124" y="267"/>
                    </a:cubicBezTo>
                    <a:cubicBezTo>
                      <a:pt x="1143" y="248"/>
                      <a:pt x="1162" y="228"/>
                      <a:pt x="1162" y="191"/>
                    </a:cubicBezTo>
                    <a:cubicBezTo>
                      <a:pt x="1162" y="172"/>
                      <a:pt x="1162" y="172"/>
                      <a:pt x="1162" y="172"/>
                    </a:cubicBezTo>
                    <a:cubicBezTo>
                      <a:pt x="1143" y="191"/>
                      <a:pt x="1143" y="191"/>
                      <a:pt x="1143" y="191"/>
                    </a:cubicBezTo>
                    <a:cubicBezTo>
                      <a:pt x="1124" y="209"/>
                      <a:pt x="1124" y="209"/>
                      <a:pt x="1104" y="209"/>
                    </a:cubicBezTo>
                    <a:cubicBezTo>
                      <a:pt x="1085" y="209"/>
                      <a:pt x="1066" y="209"/>
                      <a:pt x="1066" y="191"/>
                    </a:cubicBezTo>
                    <a:cubicBezTo>
                      <a:pt x="1048" y="172"/>
                      <a:pt x="1009" y="152"/>
                      <a:pt x="990" y="152"/>
                    </a:cubicBezTo>
                    <a:lnTo>
                      <a:pt x="971" y="152"/>
                    </a:lnTo>
                    <a:cubicBezTo>
                      <a:pt x="971" y="172"/>
                      <a:pt x="971" y="172"/>
                      <a:pt x="971" y="191"/>
                    </a:cubicBezTo>
                    <a:cubicBezTo>
                      <a:pt x="952" y="209"/>
                      <a:pt x="952" y="209"/>
                      <a:pt x="952" y="209"/>
                    </a:cubicBezTo>
                    <a:cubicBezTo>
                      <a:pt x="933" y="191"/>
                      <a:pt x="933" y="191"/>
                      <a:pt x="933" y="191"/>
                    </a:cubicBezTo>
                    <a:cubicBezTo>
                      <a:pt x="914" y="172"/>
                      <a:pt x="895" y="152"/>
                      <a:pt x="876" y="152"/>
                    </a:cubicBezTo>
                    <a:cubicBezTo>
                      <a:pt x="857" y="152"/>
                      <a:pt x="838" y="152"/>
                      <a:pt x="838" y="172"/>
                    </a:cubicBezTo>
                    <a:cubicBezTo>
                      <a:pt x="838" y="209"/>
                      <a:pt x="838" y="209"/>
                      <a:pt x="799" y="191"/>
                    </a:cubicBezTo>
                    <a:cubicBezTo>
                      <a:pt x="781" y="172"/>
                      <a:pt x="762" y="172"/>
                      <a:pt x="723" y="172"/>
                    </a:cubicBezTo>
                    <a:cubicBezTo>
                      <a:pt x="685" y="172"/>
                      <a:pt x="685" y="172"/>
                      <a:pt x="685" y="172"/>
                    </a:cubicBezTo>
                    <a:cubicBezTo>
                      <a:pt x="685" y="191"/>
                      <a:pt x="685" y="191"/>
                      <a:pt x="685" y="191"/>
                    </a:cubicBezTo>
                    <a:cubicBezTo>
                      <a:pt x="685" y="209"/>
                      <a:pt x="685" y="209"/>
                      <a:pt x="685" y="228"/>
                    </a:cubicBezTo>
                    <a:cubicBezTo>
                      <a:pt x="667" y="248"/>
                      <a:pt x="647" y="248"/>
                      <a:pt x="609" y="248"/>
                    </a:cubicBezTo>
                    <a:cubicBezTo>
                      <a:pt x="590" y="248"/>
                      <a:pt x="571" y="267"/>
                      <a:pt x="571" y="267"/>
                    </a:cubicBezTo>
                    <a:cubicBezTo>
                      <a:pt x="552" y="267"/>
                      <a:pt x="533" y="267"/>
                      <a:pt x="514" y="267"/>
                    </a:cubicBezTo>
                    <a:cubicBezTo>
                      <a:pt x="495" y="286"/>
                      <a:pt x="476" y="286"/>
                      <a:pt x="476" y="286"/>
                    </a:cubicBezTo>
                    <a:cubicBezTo>
                      <a:pt x="476" y="286"/>
                      <a:pt x="476" y="286"/>
                      <a:pt x="476" y="267"/>
                    </a:cubicBezTo>
                    <a:cubicBezTo>
                      <a:pt x="476" y="228"/>
                      <a:pt x="457" y="209"/>
                      <a:pt x="418" y="209"/>
                    </a:cubicBezTo>
                    <a:cubicBezTo>
                      <a:pt x="381" y="209"/>
                      <a:pt x="362" y="248"/>
                      <a:pt x="381" y="305"/>
                    </a:cubicBezTo>
                    <a:lnTo>
                      <a:pt x="381" y="324"/>
                    </a:lnTo>
                    <a:cubicBezTo>
                      <a:pt x="400" y="343"/>
                      <a:pt x="400" y="362"/>
                      <a:pt x="438" y="381"/>
                    </a:cubicBezTo>
                    <a:cubicBezTo>
                      <a:pt x="457" y="400"/>
                      <a:pt x="476" y="419"/>
                      <a:pt x="476" y="438"/>
                    </a:cubicBezTo>
                    <a:cubicBezTo>
                      <a:pt x="476" y="438"/>
                      <a:pt x="495" y="438"/>
                      <a:pt x="495" y="457"/>
                    </a:cubicBezTo>
                    <a:cubicBezTo>
                      <a:pt x="514" y="457"/>
                      <a:pt x="514" y="457"/>
                      <a:pt x="514" y="457"/>
                    </a:cubicBezTo>
                    <a:cubicBezTo>
                      <a:pt x="514" y="438"/>
                      <a:pt x="514" y="438"/>
                      <a:pt x="514" y="438"/>
                    </a:cubicBezTo>
                    <a:cubicBezTo>
                      <a:pt x="514" y="419"/>
                      <a:pt x="514" y="419"/>
                      <a:pt x="533" y="438"/>
                    </a:cubicBezTo>
                    <a:lnTo>
                      <a:pt x="552" y="457"/>
                    </a:lnTo>
                    <a:cubicBezTo>
                      <a:pt x="571" y="457"/>
                      <a:pt x="571" y="457"/>
                      <a:pt x="571" y="457"/>
                    </a:cubicBezTo>
                    <a:lnTo>
                      <a:pt x="571" y="438"/>
                    </a:lnTo>
                    <a:cubicBezTo>
                      <a:pt x="571" y="419"/>
                      <a:pt x="571" y="419"/>
                      <a:pt x="571" y="419"/>
                    </a:cubicBezTo>
                    <a:cubicBezTo>
                      <a:pt x="590" y="438"/>
                      <a:pt x="590" y="438"/>
                      <a:pt x="590" y="438"/>
                    </a:cubicBezTo>
                    <a:cubicBezTo>
                      <a:pt x="590" y="457"/>
                      <a:pt x="609" y="476"/>
                      <a:pt x="628" y="495"/>
                    </a:cubicBezTo>
                    <a:cubicBezTo>
                      <a:pt x="667" y="533"/>
                      <a:pt x="685" y="572"/>
                      <a:pt x="685" y="590"/>
                    </a:cubicBezTo>
                    <a:cubicBezTo>
                      <a:pt x="667" y="590"/>
                      <a:pt x="667" y="590"/>
                      <a:pt x="628" y="590"/>
                    </a:cubicBezTo>
                    <a:cubicBezTo>
                      <a:pt x="609" y="590"/>
                      <a:pt x="590" y="572"/>
                      <a:pt x="590" y="590"/>
                    </a:cubicBezTo>
                    <a:cubicBezTo>
                      <a:pt x="571" y="590"/>
                      <a:pt x="571" y="590"/>
                      <a:pt x="571" y="572"/>
                    </a:cubicBezTo>
                    <a:cubicBezTo>
                      <a:pt x="590" y="553"/>
                      <a:pt x="590" y="553"/>
                      <a:pt x="571" y="553"/>
                    </a:cubicBezTo>
                    <a:cubicBezTo>
                      <a:pt x="533" y="553"/>
                      <a:pt x="457" y="533"/>
                      <a:pt x="438" y="514"/>
                    </a:cubicBezTo>
                    <a:cubicBezTo>
                      <a:pt x="400" y="514"/>
                      <a:pt x="400" y="514"/>
                      <a:pt x="400" y="533"/>
                    </a:cubicBezTo>
                    <a:cubicBezTo>
                      <a:pt x="381" y="553"/>
                      <a:pt x="381" y="572"/>
                      <a:pt x="381" y="590"/>
                    </a:cubicBezTo>
                    <a:cubicBezTo>
                      <a:pt x="362" y="609"/>
                      <a:pt x="362" y="609"/>
                      <a:pt x="362" y="609"/>
                    </a:cubicBezTo>
                    <a:cubicBezTo>
                      <a:pt x="400" y="609"/>
                      <a:pt x="400" y="609"/>
                      <a:pt x="400" y="609"/>
                    </a:cubicBezTo>
                    <a:cubicBezTo>
                      <a:pt x="418" y="609"/>
                      <a:pt x="438" y="609"/>
                      <a:pt x="438" y="609"/>
                    </a:cubicBezTo>
                    <a:cubicBezTo>
                      <a:pt x="457" y="590"/>
                      <a:pt x="457" y="590"/>
                      <a:pt x="457" y="590"/>
                    </a:cubicBezTo>
                    <a:cubicBezTo>
                      <a:pt x="457" y="590"/>
                      <a:pt x="457" y="609"/>
                      <a:pt x="457" y="629"/>
                    </a:cubicBezTo>
                    <a:cubicBezTo>
                      <a:pt x="438" y="648"/>
                      <a:pt x="438" y="648"/>
                      <a:pt x="438" y="648"/>
                    </a:cubicBezTo>
                    <a:cubicBezTo>
                      <a:pt x="457" y="629"/>
                      <a:pt x="457" y="629"/>
                      <a:pt x="457" y="629"/>
                    </a:cubicBezTo>
                    <a:cubicBezTo>
                      <a:pt x="476" y="629"/>
                      <a:pt x="495" y="629"/>
                      <a:pt x="495" y="629"/>
                    </a:cubicBezTo>
                    <a:cubicBezTo>
                      <a:pt x="514" y="609"/>
                      <a:pt x="514" y="609"/>
                      <a:pt x="514" y="629"/>
                    </a:cubicBezTo>
                    <a:cubicBezTo>
                      <a:pt x="533" y="667"/>
                      <a:pt x="552" y="667"/>
                      <a:pt x="552" y="629"/>
                    </a:cubicBezTo>
                    <a:cubicBezTo>
                      <a:pt x="552" y="609"/>
                      <a:pt x="552" y="609"/>
                      <a:pt x="571" y="648"/>
                    </a:cubicBezTo>
                    <a:cubicBezTo>
                      <a:pt x="590" y="686"/>
                      <a:pt x="609" y="686"/>
                      <a:pt x="609" y="667"/>
                    </a:cubicBezTo>
                    <a:cubicBezTo>
                      <a:pt x="609" y="667"/>
                      <a:pt x="609" y="648"/>
                      <a:pt x="628" y="648"/>
                    </a:cubicBezTo>
                    <a:cubicBezTo>
                      <a:pt x="647" y="629"/>
                      <a:pt x="667" y="648"/>
                      <a:pt x="667" y="667"/>
                    </a:cubicBezTo>
                    <a:cubicBezTo>
                      <a:pt x="667" y="686"/>
                      <a:pt x="647" y="705"/>
                      <a:pt x="609" y="724"/>
                    </a:cubicBezTo>
                    <a:cubicBezTo>
                      <a:pt x="495" y="800"/>
                      <a:pt x="438" y="876"/>
                      <a:pt x="418" y="990"/>
                    </a:cubicBezTo>
                    <a:cubicBezTo>
                      <a:pt x="418" y="1086"/>
                      <a:pt x="457" y="1181"/>
                      <a:pt x="552" y="1257"/>
                    </a:cubicBezTo>
                    <a:cubicBezTo>
                      <a:pt x="609" y="1295"/>
                      <a:pt x="667" y="1333"/>
                      <a:pt x="667" y="1315"/>
                    </a:cubicBezTo>
                    <a:cubicBezTo>
                      <a:pt x="647" y="1257"/>
                      <a:pt x="647" y="1143"/>
                      <a:pt x="667" y="1124"/>
                    </a:cubicBezTo>
                    <a:cubicBezTo>
                      <a:pt x="667" y="1124"/>
                      <a:pt x="667" y="1124"/>
                      <a:pt x="667" y="1143"/>
                    </a:cubicBezTo>
                    <a:cubicBezTo>
                      <a:pt x="647" y="1219"/>
                      <a:pt x="667" y="1257"/>
                      <a:pt x="704" y="1391"/>
                    </a:cubicBezTo>
                    <a:cubicBezTo>
                      <a:pt x="743" y="1486"/>
                      <a:pt x="723" y="1543"/>
                      <a:pt x="685" y="1581"/>
                    </a:cubicBezTo>
                    <a:cubicBezTo>
                      <a:pt x="667" y="1581"/>
                      <a:pt x="647" y="1581"/>
                      <a:pt x="609" y="1581"/>
                    </a:cubicBezTo>
                    <a:cubicBezTo>
                      <a:pt x="552" y="1581"/>
                      <a:pt x="552" y="1581"/>
                      <a:pt x="533" y="1600"/>
                    </a:cubicBezTo>
                    <a:cubicBezTo>
                      <a:pt x="514" y="1600"/>
                      <a:pt x="495" y="1657"/>
                      <a:pt x="495" y="1657"/>
                    </a:cubicBezTo>
                    <a:cubicBezTo>
                      <a:pt x="495" y="1676"/>
                      <a:pt x="514" y="1676"/>
                      <a:pt x="533" y="1657"/>
                    </a:cubicBezTo>
                    <a:close/>
                    <a:moveTo>
                      <a:pt x="933" y="724"/>
                    </a:moveTo>
                    <a:lnTo>
                      <a:pt x="933" y="724"/>
                    </a:lnTo>
                    <a:cubicBezTo>
                      <a:pt x="933" y="705"/>
                      <a:pt x="914" y="686"/>
                      <a:pt x="895" y="667"/>
                    </a:cubicBezTo>
                    <a:cubicBezTo>
                      <a:pt x="876" y="667"/>
                      <a:pt x="857" y="667"/>
                      <a:pt x="857" y="667"/>
                    </a:cubicBezTo>
                    <a:cubicBezTo>
                      <a:pt x="857" y="686"/>
                      <a:pt x="857" y="724"/>
                      <a:pt x="857" y="724"/>
                    </a:cubicBezTo>
                    <a:cubicBezTo>
                      <a:pt x="838" y="724"/>
                      <a:pt x="838" y="705"/>
                      <a:pt x="838" y="705"/>
                    </a:cubicBezTo>
                    <a:cubicBezTo>
                      <a:pt x="838" y="705"/>
                      <a:pt x="819" y="686"/>
                      <a:pt x="819" y="667"/>
                    </a:cubicBezTo>
                    <a:cubicBezTo>
                      <a:pt x="799" y="648"/>
                      <a:pt x="799" y="648"/>
                      <a:pt x="799" y="648"/>
                    </a:cubicBezTo>
                    <a:cubicBezTo>
                      <a:pt x="799" y="667"/>
                      <a:pt x="799" y="667"/>
                      <a:pt x="799" y="667"/>
                    </a:cubicBezTo>
                    <a:cubicBezTo>
                      <a:pt x="781" y="686"/>
                      <a:pt x="762" y="705"/>
                      <a:pt x="743" y="705"/>
                    </a:cubicBezTo>
                    <a:lnTo>
                      <a:pt x="743" y="686"/>
                    </a:lnTo>
                    <a:cubicBezTo>
                      <a:pt x="743" y="667"/>
                      <a:pt x="743" y="667"/>
                      <a:pt x="743" y="667"/>
                    </a:cubicBezTo>
                    <a:cubicBezTo>
                      <a:pt x="743" y="648"/>
                      <a:pt x="743" y="667"/>
                      <a:pt x="743" y="667"/>
                    </a:cubicBezTo>
                    <a:lnTo>
                      <a:pt x="704" y="705"/>
                    </a:lnTo>
                    <a:lnTo>
                      <a:pt x="704" y="686"/>
                    </a:lnTo>
                    <a:cubicBezTo>
                      <a:pt x="704" y="667"/>
                      <a:pt x="685" y="648"/>
                      <a:pt x="685" y="648"/>
                    </a:cubicBezTo>
                    <a:cubicBezTo>
                      <a:pt x="685" y="629"/>
                      <a:pt x="685" y="629"/>
                      <a:pt x="704" y="648"/>
                    </a:cubicBezTo>
                    <a:cubicBezTo>
                      <a:pt x="704" y="686"/>
                      <a:pt x="704" y="686"/>
                      <a:pt x="704" y="686"/>
                    </a:cubicBezTo>
                    <a:cubicBezTo>
                      <a:pt x="723" y="667"/>
                      <a:pt x="723" y="667"/>
                      <a:pt x="723" y="667"/>
                    </a:cubicBezTo>
                    <a:cubicBezTo>
                      <a:pt x="723" y="648"/>
                      <a:pt x="743" y="648"/>
                      <a:pt x="743" y="648"/>
                    </a:cubicBezTo>
                    <a:cubicBezTo>
                      <a:pt x="743" y="629"/>
                      <a:pt x="743" y="629"/>
                      <a:pt x="743" y="629"/>
                    </a:cubicBezTo>
                    <a:cubicBezTo>
                      <a:pt x="743" y="648"/>
                      <a:pt x="743" y="648"/>
                      <a:pt x="762" y="667"/>
                    </a:cubicBezTo>
                    <a:cubicBezTo>
                      <a:pt x="762" y="705"/>
                      <a:pt x="762" y="705"/>
                      <a:pt x="762" y="705"/>
                    </a:cubicBezTo>
                    <a:cubicBezTo>
                      <a:pt x="781" y="686"/>
                      <a:pt x="781" y="686"/>
                      <a:pt x="781" y="686"/>
                    </a:cubicBezTo>
                    <a:cubicBezTo>
                      <a:pt x="781" y="667"/>
                      <a:pt x="781" y="667"/>
                      <a:pt x="799" y="648"/>
                    </a:cubicBezTo>
                    <a:cubicBezTo>
                      <a:pt x="799" y="648"/>
                      <a:pt x="799" y="648"/>
                      <a:pt x="819" y="648"/>
                    </a:cubicBezTo>
                    <a:cubicBezTo>
                      <a:pt x="819" y="667"/>
                      <a:pt x="838" y="667"/>
                      <a:pt x="838" y="686"/>
                    </a:cubicBezTo>
                    <a:cubicBezTo>
                      <a:pt x="838" y="705"/>
                      <a:pt x="857" y="705"/>
                      <a:pt x="857" y="705"/>
                    </a:cubicBezTo>
                    <a:lnTo>
                      <a:pt x="857" y="686"/>
                    </a:lnTo>
                    <a:cubicBezTo>
                      <a:pt x="857" y="667"/>
                      <a:pt x="857" y="648"/>
                      <a:pt x="857" y="648"/>
                    </a:cubicBezTo>
                    <a:cubicBezTo>
                      <a:pt x="857" y="648"/>
                      <a:pt x="895" y="686"/>
                      <a:pt x="914" y="686"/>
                    </a:cubicBezTo>
                    <a:cubicBezTo>
                      <a:pt x="933" y="705"/>
                      <a:pt x="933" y="705"/>
                      <a:pt x="933" y="705"/>
                    </a:cubicBezTo>
                    <a:cubicBezTo>
                      <a:pt x="933" y="705"/>
                      <a:pt x="952" y="686"/>
                      <a:pt x="952" y="667"/>
                    </a:cubicBezTo>
                    <a:cubicBezTo>
                      <a:pt x="952" y="648"/>
                      <a:pt x="933" y="648"/>
                      <a:pt x="933" y="629"/>
                    </a:cubicBezTo>
                    <a:cubicBezTo>
                      <a:pt x="914" y="609"/>
                      <a:pt x="914" y="609"/>
                      <a:pt x="895" y="629"/>
                    </a:cubicBezTo>
                    <a:cubicBezTo>
                      <a:pt x="895" y="648"/>
                      <a:pt x="895" y="648"/>
                      <a:pt x="895" y="629"/>
                    </a:cubicBezTo>
                    <a:cubicBezTo>
                      <a:pt x="895" y="609"/>
                      <a:pt x="857" y="572"/>
                      <a:pt x="857" y="572"/>
                    </a:cubicBezTo>
                    <a:cubicBezTo>
                      <a:pt x="838" y="572"/>
                      <a:pt x="838" y="590"/>
                      <a:pt x="838" y="590"/>
                    </a:cubicBezTo>
                    <a:cubicBezTo>
                      <a:pt x="819" y="609"/>
                      <a:pt x="819" y="609"/>
                      <a:pt x="819" y="609"/>
                    </a:cubicBezTo>
                    <a:cubicBezTo>
                      <a:pt x="819" y="609"/>
                      <a:pt x="762" y="572"/>
                      <a:pt x="762" y="553"/>
                    </a:cubicBezTo>
                    <a:cubicBezTo>
                      <a:pt x="762" y="553"/>
                      <a:pt x="762" y="553"/>
                      <a:pt x="781" y="572"/>
                    </a:cubicBezTo>
                    <a:lnTo>
                      <a:pt x="799" y="590"/>
                    </a:lnTo>
                    <a:cubicBezTo>
                      <a:pt x="819" y="609"/>
                      <a:pt x="819" y="609"/>
                      <a:pt x="838" y="572"/>
                    </a:cubicBezTo>
                    <a:cubicBezTo>
                      <a:pt x="857" y="572"/>
                      <a:pt x="895" y="609"/>
                      <a:pt x="895" y="609"/>
                    </a:cubicBezTo>
                    <a:cubicBezTo>
                      <a:pt x="895" y="629"/>
                      <a:pt x="895" y="629"/>
                      <a:pt x="895" y="629"/>
                    </a:cubicBezTo>
                    <a:cubicBezTo>
                      <a:pt x="895" y="609"/>
                      <a:pt x="895" y="609"/>
                      <a:pt x="895" y="609"/>
                    </a:cubicBezTo>
                    <a:cubicBezTo>
                      <a:pt x="914" y="590"/>
                      <a:pt x="914" y="590"/>
                      <a:pt x="914" y="609"/>
                    </a:cubicBezTo>
                    <a:cubicBezTo>
                      <a:pt x="914" y="629"/>
                      <a:pt x="933" y="629"/>
                      <a:pt x="952" y="648"/>
                    </a:cubicBezTo>
                    <a:cubicBezTo>
                      <a:pt x="990" y="667"/>
                      <a:pt x="990" y="667"/>
                      <a:pt x="990" y="667"/>
                    </a:cubicBezTo>
                    <a:cubicBezTo>
                      <a:pt x="990" y="648"/>
                      <a:pt x="990" y="648"/>
                      <a:pt x="990" y="648"/>
                    </a:cubicBezTo>
                    <a:cubicBezTo>
                      <a:pt x="990" y="629"/>
                      <a:pt x="1009" y="629"/>
                      <a:pt x="1009" y="629"/>
                    </a:cubicBezTo>
                    <a:cubicBezTo>
                      <a:pt x="1009" y="629"/>
                      <a:pt x="990" y="667"/>
                      <a:pt x="990" y="686"/>
                    </a:cubicBezTo>
                    <a:cubicBezTo>
                      <a:pt x="990" y="686"/>
                      <a:pt x="990" y="667"/>
                      <a:pt x="971" y="667"/>
                    </a:cubicBezTo>
                    <a:cubicBezTo>
                      <a:pt x="952" y="648"/>
                      <a:pt x="952" y="648"/>
                      <a:pt x="952" y="648"/>
                    </a:cubicBezTo>
                    <a:cubicBezTo>
                      <a:pt x="952" y="667"/>
                      <a:pt x="952" y="667"/>
                      <a:pt x="952" y="667"/>
                    </a:cubicBezTo>
                    <a:cubicBezTo>
                      <a:pt x="952" y="686"/>
                      <a:pt x="952" y="705"/>
                      <a:pt x="952" y="705"/>
                    </a:cubicBezTo>
                    <a:cubicBezTo>
                      <a:pt x="933" y="724"/>
                      <a:pt x="933" y="724"/>
                      <a:pt x="933" y="724"/>
                    </a:cubicBezTo>
                    <a:close/>
                    <a:moveTo>
                      <a:pt x="781" y="514"/>
                    </a:moveTo>
                    <a:lnTo>
                      <a:pt x="781" y="514"/>
                    </a:lnTo>
                    <a:cubicBezTo>
                      <a:pt x="743" y="476"/>
                      <a:pt x="743" y="476"/>
                      <a:pt x="743" y="457"/>
                    </a:cubicBezTo>
                    <a:cubicBezTo>
                      <a:pt x="743" y="438"/>
                      <a:pt x="743" y="438"/>
                      <a:pt x="743" y="438"/>
                    </a:cubicBezTo>
                    <a:cubicBezTo>
                      <a:pt x="743" y="457"/>
                      <a:pt x="743" y="457"/>
                      <a:pt x="743" y="457"/>
                    </a:cubicBezTo>
                    <a:cubicBezTo>
                      <a:pt x="743" y="457"/>
                      <a:pt x="762" y="476"/>
                      <a:pt x="762" y="495"/>
                    </a:cubicBezTo>
                    <a:cubicBezTo>
                      <a:pt x="781" y="514"/>
                      <a:pt x="781" y="514"/>
                      <a:pt x="781" y="514"/>
                    </a:cubicBezTo>
                    <a:cubicBezTo>
                      <a:pt x="799" y="495"/>
                      <a:pt x="799" y="495"/>
                      <a:pt x="799" y="495"/>
                    </a:cubicBezTo>
                    <a:cubicBezTo>
                      <a:pt x="799" y="476"/>
                      <a:pt x="819" y="476"/>
                      <a:pt x="819" y="476"/>
                    </a:cubicBezTo>
                    <a:cubicBezTo>
                      <a:pt x="819" y="457"/>
                      <a:pt x="819" y="457"/>
                      <a:pt x="838" y="476"/>
                    </a:cubicBezTo>
                    <a:cubicBezTo>
                      <a:pt x="857" y="495"/>
                      <a:pt x="857" y="495"/>
                      <a:pt x="857" y="495"/>
                    </a:cubicBezTo>
                    <a:cubicBezTo>
                      <a:pt x="857" y="476"/>
                      <a:pt x="857" y="476"/>
                      <a:pt x="857" y="457"/>
                    </a:cubicBezTo>
                    <a:cubicBezTo>
                      <a:pt x="857" y="438"/>
                      <a:pt x="857" y="438"/>
                      <a:pt x="876" y="438"/>
                    </a:cubicBezTo>
                    <a:cubicBezTo>
                      <a:pt x="876" y="457"/>
                      <a:pt x="876" y="457"/>
                      <a:pt x="895" y="476"/>
                    </a:cubicBezTo>
                    <a:cubicBezTo>
                      <a:pt x="895" y="476"/>
                      <a:pt x="895" y="476"/>
                      <a:pt x="895" y="457"/>
                    </a:cubicBezTo>
                    <a:lnTo>
                      <a:pt x="895" y="438"/>
                    </a:lnTo>
                    <a:cubicBezTo>
                      <a:pt x="895" y="419"/>
                      <a:pt x="895" y="419"/>
                      <a:pt x="895" y="419"/>
                    </a:cubicBezTo>
                    <a:cubicBezTo>
                      <a:pt x="914" y="438"/>
                      <a:pt x="914" y="438"/>
                      <a:pt x="914" y="438"/>
                    </a:cubicBezTo>
                    <a:cubicBezTo>
                      <a:pt x="933" y="457"/>
                      <a:pt x="952" y="476"/>
                      <a:pt x="952" y="457"/>
                    </a:cubicBezTo>
                    <a:cubicBezTo>
                      <a:pt x="952" y="457"/>
                      <a:pt x="952" y="438"/>
                      <a:pt x="952" y="419"/>
                    </a:cubicBezTo>
                    <a:cubicBezTo>
                      <a:pt x="952" y="419"/>
                      <a:pt x="952" y="400"/>
                      <a:pt x="952" y="419"/>
                    </a:cubicBezTo>
                    <a:cubicBezTo>
                      <a:pt x="971" y="419"/>
                      <a:pt x="971" y="438"/>
                      <a:pt x="952" y="476"/>
                    </a:cubicBezTo>
                    <a:cubicBezTo>
                      <a:pt x="933" y="476"/>
                      <a:pt x="933" y="476"/>
                      <a:pt x="933" y="476"/>
                    </a:cubicBezTo>
                    <a:cubicBezTo>
                      <a:pt x="914" y="438"/>
                      <a:pt x="914" y="438"/>
                      <a:pt x="914" y="476"/>
                    </a:cubicBezTo>
                    <a:cubicBezTo>
                      <a:pt x="895" y="495"/>
                      <a:pt x="895" y="495"/>
                      <a:pt x="876" y="476"/>
                    </a:cubicBezTo>
                    <a:cubicBezTo>
                      <a:pt x="876" y="457"/>
                      <a:pt x="876" y="476"/>
                      <a:pt x="876" y="495"/>
                    </a:cubicBezTo>
                    <a:cubicBezTo>
                      <a:pt x="876" y="514"/>
                      <a:pt x="876" y="514"/>
                      <a:pt x="876" y="514"/>
                    </a:cubicBezTo>
                    <a:cubicBezTo>
                      <a:pt x="838" y="495"/>
                      <a:pt x="838" y="495"/>
                      <a:pt x="838" y="495"/>
                    </a:cubicBezTo>
                    <a:cubicBezTo>
                      <a:pt x="819" y="476"/>
                      <a:pt x="819" y="476"/>
                      <a:pt x="819" y="476"/>
                    </a:cubicBezTo>
                    <a:cubicBezTo>
                      <a:pt x="799" y="495"/>
                      <a:pt x="799" y="495"/>
                      <a:pt x="799" y="495"/>
                    </a:cubicBezTo>
                    <a:lnTo>
                      <a:pt x="799" y="514"/>
                    </a:lnTo>
                    <a:lnTo>
                      <a:pt x="781" y="514"/>
                    </a:lnTo>
                    <a:close/>
                    <a:moveTo>
                      <a:pt x="1104" y="400"/>
                    </a:moveTo>
                    <a:lnTo>
                      <a:pt x="1104" y="400"/>
                    </a:lnTo>
                    <a:cubicBezTo>
                      <a:pt x="1085" y="381"/>
                      <a:pt x="1085" y="381"/>
                      <a:pt x="1085" y="381"/>
                    </a:cubicBezTo>
                    <a:cubicBezTo>
                      <a:pt x="1085" y="362"/>
                      <a:pt x="1085" y="362"/>
                      <a:pt x="1085" y="362"/>
                    </a:cubicBezTo>
                    <a:cubicBezTo>
                      <a:pt x="1085" y="381"/>
                      <a:pt x="1104" y="381"/>
                      <a:pt x="1104" y="400"/>
                    </a:cubicBezTo>
                    <a:close/>
                    <a:moveTo>
                      <a:pt x="667" y="362"/>
                    </a:moveTo>
                    <a:lnTo>
                      <a:pt x="667" y="362"/>
                    </a:lnTo>
                    <a:cubicBezTo>
                      <a:pt x="667" y="343"/>
                      <a:pt x="667" y="324"/>
                      <a:pt x="685" y="305"/>
                    </a:cubicBezTo>
                    <a:cubicBezTo>
                      <a:pt x="685" y="305"/>
                      <a:pt x="685" y="286"/>
                      <a:pt x="704" y="305"/>
                    </a:cubicBezTo>
                    <a:cubicBezTo>
                      <a:pt x="723" y="305"/>
                      <a:pt x="743" y="305"/>
                      <a:pt x="762" y="324"/>
                    </a:cubicBezTo>
                    <a:cubicBezTo>
                      <a:pt x="781" y="324"/>
                      <a:pt x="819" y="343"/>
                      <a:pt x="838" y="343"/>
                    </a:cubicBezTo>
                    <a:lnTo>
                      <a:pt x="857" y="343"/>
                    </a:lnTo>
                    <a:cubicBezTo>
                      <a:pt x="857" y="343"/>
                      <a:pt x="857" y="343"/>
                      <a:pt x="838" y="324"/>
                    </a:cubicBezTo>
                    <a:cubicBezTo>
                      <a:pt x="819" y="286"/>
                      <a:pt x="819" y="286"/>
                      <a:pt x="838" y="305"/>
                    </a:cubicBezTo>
                    <a:cubicBezTo>
                      <a:pt x="876" y="324"/>
                      <a:pt x="895" y="324"/>
                      <a:pt x="952" y="324"/>
                    </a:cubicBezTo>
                    <a:cubicBezTo>
                      <a:pt x="971" y="324"/>
                      <a:pt x="971" y="324"/>
                      <a:pt x="971" y="324"/>
                    </a:cubicBezTo>
                    <a:cubicBezTo>
                      <a:pt x="971" y="305"/>
                      <a:pt x="971" y="305"/>
                      <a:pt x="971" y="305"/>
                    </a:cubicBezTo>
                    <a:cubicBezTo>
                      <a:pt x="933" y="286"/>
                      <a:pt x="952" y="286"/>
                      <a:pt x="971" y="305"/>
                    </a:cubicBezTo>
                    <a:cubicBezTo>
                      <a:pt x="990" y="324"/>
                      <a:pt x="990" y="324"/>
                      <a:pt x="952" y="343"/>
                    </a:cubicBezTo>
                    <a:cubicBezTo>
                      <a:pt x="933" y="343"/>
                      <a:pt x="895" y="343"/>
                      <a:pt x="876" y="324"/>
                    </a:cubicBezTo>
                    <a:cubicBezTo>
                      <a:pt x="857" y="324"/>
                      <a:pt x="857" y="324"/>
                      <a:pt x="857" y="343"/>
                    </a:cubicBezTo>
                    <a:lnTo>
                      <a:pt x="876" y="343"/>
                    </a:lnTo>
                    <a:cubicBezTo>
                      <a:pt x="876" y="362"/>
                      <a:pt x="819" y="343"/>
                      <a:pt x="781" y="343"/>
                    </a:cubicBezTo>
                    <a:cubicBezTo>
                      <a:pt x="723" y="305"/>
                      <a:pt x="704" y="305"/>
                      <a:pt x="685" y="305"/>
                    </a:cubicBezTo>
                    <a:cubicBezTo>
                      <a:pt x="685" y="305"/>
                      <a:pt x="685" y="324"/>
                      <a:pt x="667" y="324"/>
                    </a:cubicBezTo>
                    <a:cubicBezTo>
                      <a:pt x="667" y="343"/>
                      <a:pt x="704" y="381"/>
                      <a:pt x="723" y="343"/>
                    </a:cubicBezTo>
                    <a:cubicBezTo>
                      <a:pt x="723" y="343"/>
                      <a:pt x="723" y="343"/>
                      <a:pt x="704" y="324"/>
                    </a:cubicBezTo>
                    <a:cubicBezTo>
                      <a:pt x="704" y="324"/>
                      <a:pt x="704" y="305"/>
                      <a:pt x="723" y="324"/>
                    </a:cubicBezTo>
                    <a:cubicBezTo>
                      <a:pt x="723" y="324"/>
                      <a:pt x="723" y="343"/>
                      <a:pt x="723" y="362"/>
                    </a:cubicBezTo>
                    <a:cubicBezTo>
                      <a:pt x="704" y="362"/>
                      <a:pt x="685" y="362"/>
                      <a:pt x="667" y="362"/>
                    </a:cubicBezTo>
                    <a:close/>
                    <a:moveTo>
                      <a:pt x="933" y="286"/>
                    </a:moveTo>
                    <a:lnTo>
                      <a:pt x="933" y="286"/>
                    </a:lnTo>
                    <a:cubicBezTo>
                      <a:pt x="933" y="286"/>
                      <a:pt x="933" y="267"/>
                      <a:pt x="971" y="267"/>
                    </a:cubicBezTo>
                    <a:cubicBezTo>
                      <a:pt x="1009" y="267"/>
                      <a:pt x="1048" y="267"/>
                      <a:pt x="1085" y="248"/>
                    </a:cubicBezTo>
                    <a:cubicBezTo>
                      <a:pt x="1104" y="228"/>
                      <a:pt x="1104" y="228"/>
                      <a:pt x="1085" y="248"/>
                    </a:cubicBezTo>
                    <a:cubicBezTo>
                      <a:pt x="1066" y="267"/>
                      <a:pt x="1028" y="286"/>
                      <a:pt x="990" y="286"/>
                    </a:cubicBezTo>
                    <a:cubicBezTo>
                      <a:pt x="971" y="286"/>
                      <a:pt x="952" y="286"/>
                      <a:pt x="952" y="286"/>
                    </a:cubicBezTo>
                    <a:lnTo>
                      <a:pt x="933" y="286"/>
                    </a:lnTo>
                    <a:close/>
                    <a:moveTo>
                      <a:pt x="1333" y="1657"/>
                    </a:moveTo>
                    <a:lnTo>
                      <a:pt x="1333" y="1657"/>
                    </a:lnTo>
                    <a:cubicBezTo>
                      <a:pt x="1352" y="1638"/>
                      <a:pt x="1352" y="1638"/>
                      <a:pt x="1352" y="1638"/>
                    </a:cubicBezTo>
                    <a:cubicBezTo>
                      <a:pt x="1371" y="1657"/>
                      <a:pt x="1371" y="1657"/>
                      <a:pt x="1371" y="1657"/>
                    </a:cubicBezTo>
                    <a:cubicBezTo>
                      <a:pt x="1390" y="1676"/>
                      <a:pt x="1409" y="1676"/>
                      <a:pt x="1429" y="1657"/>
                    </a:cubicBezTo>
                    <a:lnTo>
                      <a:pt x="1447" y="1638"/>
                    </a:lnTo>
                    <a:cubicBezTo>
                      <a:pt x="1447" y="1657"/>
                      <a:pt x="1447" y="1657"/>
                      <a:pt x="1447" y="1657"/>
                    </a:cubicBezTo>
                    <a:cubicBezTo>
                      <a:pt x="1447" y="1676"/>
                      <a:pt x="1466" y="1676"/>
                      <a:pt x="1485" y="1676"/>
                    </a:cubicBezTo>
                    <a:cubicBezTo>
                      <a:pt x="1505" y="1676"/>
                      <a:pt x="1505" y="1676"/>
                      <a:pt x="1505" y="1657"/>
                    </a:cubicBezTo>
                    <a:cubicBezTo>
                      <a:pt x="1524" y="1657"/>
                      <a:pt x="1524" y="1657"/>
                      <a:pt x="1524" y="1657"/>
                    </a:cubicBezTo>
                    <a:cubicBezTo>
                      <a:pt x="1542" y="1657"/>
                      <a:pt x="1542" y="1657"/>
                      <a:pt x="1542" y="1657"/>
                    </a:cubicBezTo>
                    <a:cubicBezTo>
                      <a:pt x="1600" y="1696"/>
                      <a:pt x="1619" y="1657"/>
                      <a:pt x="1600" y="1581"/>
                    </a:cubicBezTo>
                    <a:cubicBezTo>
                      <a:pt x="1581" y="1543"/>
                      <a:pt x="1600" y="1524"/>
                      <a:pt x="1638" y="1486"/>
                    </a:cubicBezTo>
                    <a:cubicBezTo>
                      <a:pt x="1657" y="1447"/>
                      <a:pt x="1657" y="1429"/>
                      <a:pt x="1657" y="1429"/>
                    </a:cubicBezTo>
                    <a:cubicBezTo>
                      <a:pt x="1657" y="1410"/>
                      <a:pt x="1657" y="1410"/>
                      <a:pt x="1638" y="1410"/>
                    </a:cubicBezTo>
                    <a:cubicBezTo>
                      <a:pt x="1619" y="1410"/>
                      <a:pt x="1619" y="1410"/>
                      <a:pt x="1600" y="1410"/>
                    </a:cubicBezTo>
                    <a:cubicBezTo>
                      <a:pt x="1581" y="1391"/>
                      <a:pt x="1581" y="1352"/>
                      <a:pt x="1600" y="1333"/>
                    </a:cubicBezTo>
                    <a:cubicBezTo>
                      <a:pt x="1619" y="1315"/>
                      <a:pt x="1619" y="1315"/>
                      <a:pt x="1619" y="1315"/>
                    </a:cubicBezTo>
                    <a:cubicBezTo>
                      <a:pt x="1600" y="1295"/>
                      <a:pt x="1600" y="1295"/>
                      <a:pt x="1600" y="1295"/>
                    </a:cubicBezTo>
                    <a:cubicBezTo>
                      <a:pt x="1581" y="1276"/>
                      <a:pt x="1542" y="1257"/>
                      <a:pt x="1524" y="1238"/>
                    </a:cubicBezTo>
                    <a:cubicBezTo>
                      <a:pt x="1485" y="1181"/>
                      <a:pt x="1429" y="1162"/>
                      <a:pt x="1371" y="1162"/>
                    </a:cubicBezTo>
                    <a:cubicBezTo>
                      <a:pt x="1333" y="1162"/>
                      <a:pt x="1333" y="1162"/>
                      <a:pt x="1333" y="1162"/>
                    </a:cubicBezTo>
                    <a:cubicBezTo>
                      <a:pt x="1333" y="1181"/>
                      <a:pt x="1333" y="1181"/>
                      <a:pt x="1333" y="1181"/>
                    </a:cubicBezTo>
                    <a:cubicBezTo>
                      <a:pt x="1333" y="1219"/>
                      <a:pt x="1352" y="1257"/>
                      <a:pt x="1409" y="1315"/>
                    </a:cubicBezTo>
                    <a:cubicBezTo>
                      <a:pt x="1466" y="1391"/>
                      <a:pt x="1466" y="1391"/>
                      <a:pt x="1466" y="1486"/>
                    </a:cubicBezTo>
                    <a:cubicBezTo>
                      <a:pt x="1466" y="1562"/>
                      <a:pt x="1466" y="1562"/>
                      <a:pt x="1466" y="1562"/>
                    </a:cubicBezTo>
                    <a:cubicBezTo>
                      <a:pt x="1447" y="1581"/>
                      <a:pt x="1447" y="1581"/>
                      <a:pt x="1447" y="1581"/>
                    </a:cubicBezTo>
                    <a:cubicBezTo>
                      <a:pt x="1447" y="1600"/>
                      <a:pt x="1429" y="1600"/>
                      <a:pt x="1390" y="1600"/>
                    </a:cubicBezTo>
                    <a:cubicBezTo>
                      <a:pt x="1352" y="1600"/>
                      <a:pt x="1333" y="1600"/>
                      <a:pt x="1314" y="1619"/>
                    </a:cubicBezTo>
                    <a:cubicBezTo>
                      <a:pt x="1314" y="1638"/>
                      <a:pt x="1295" y="1638"/>
                      <a:pt x="1295" y="1657"/>
                    </a:cubicBezTo>
                    <a:cubicBezTo>
                      <a:pt x="1295" y="1676"/>
                      <a:pt x="1295" y="1676"/>
                      <a:pt x="1295" y="1676"/>
                    </a:cubicBezTo>
                    <a:cubicBezTo>
                      <a:pt x="1314" y="1676"/>
                      <a:pt x="1314" y="1676"/>
                      <a:pt x="1333" y="1657"/>
                    </a:cubicBezTo>
                    <a:close/>
                    <a:moveTo>
                      <a:pt x="152" y="1467"/>
                    </a:moveTo>
                    <a:lnTo>
                      <a:pt x="152" y="1467"/>
                    </a:lnTo>
                    <a:cubicBezTo>
                      <a:pt x="171" y="1447"/>
                      <a:pt x="171" y="1447"/>
                      <a:pt x="171" y="1447"/>
                    </a:cubicBezTo>
                    <a:cubicBezTo>
                      <a:pt x="171" y="1429"/>
                      <a:pt x="171" y="1429"/>
                      <a:pt x="190" y="1429"/>
                    </a:cubicBezTo>
                    <a:cubicBezTo>
                      <a:pt x="228" y="1429"/>
                      <a:pt x="228" y="1429"/>
                      <a:pt x="228" y="1429"/>
                    </a:cubicBezTo>
                    <a:cubicBezTo>
                      <a:pt x="209" y="1410"/>
                      <a:pt x="209" y="1410"/>
                      <a:pt x="209" y="1410"/>
                    </a:cubicBezTo>
                    <a:cubicBezTo>
                      <a:pt x="190" y="1391"/>
                      <a:pt x="190" y="1371"/>
                      <a:pt x="209" y="1371"/>
                    </a:cubicBezTo>
                    <a:lnTo>
                      <a:pt x="247" y="1352"/>
                    </a:lnTo>
                    <a:cubicBezTo>
                      <a:pt x="247" y="1333"/>
                      <a:pt x="247" y="1333"/>
                      <a:pt x="247" y="1333"/>
                    </a:cubicBezTo>
                    <a:cubicBezTo>
                      <a:pt x="247" y="1315"/>
                      <a:pt x="228" y="1315"/>
                      <a:pt x="209" y="1333"/>
                    </a:cubicBezTo>
                    <a:cubicBezTo>
                      <a:pt x="209" y="1333"/>
                      <a:pt x="209" y="1333"/>
                      <a:pt x="190" y="1333"/>
                    </a:cubicBezTo>
                    <a:cubicBezTo>
                      <a:pt x="171" y="1315"/>
                      <a:pt x="171" y="1276"/>
                      <a:pt x="190" y="1238"/>
                    </a:cubicBezTo>
                    <a:cubicBezTo>
                      <a:pt x="209" y="1238"/>
                      <a:pt x="209" y="1238"/>
                      <a:pt x="190" y="1219"/>
                    </a:cubicBezTo>
                    <a:cubicBezTo>
                      <a:pt x="171" y="1200"/>
                      <a:pt x="171" y="1181"/>
                      <a:pt x="171" y="1181"/>
                    </a:cubicBezTo>
                    <a:lnTo>
                      <a:pt x="190" y="1181"/>
                    </a:lnTo>
                    <a:cubicBezTo>
                      <a:pt x="209" y="1181"/>
                      <a:pt x="209" y="1181"/>
                      <a:pt x="228" y="1181"/>
                    </a:cubicBezTo>
                    <a:cubicBezTo>
                      <a:pt x="247" y="1162"/>
                      <a:pt x="228" y="1143"/>
                      <a:pt x="190" y="1143"/>
                    </a:cubicBezTo>
                    <a:cubicBezTo>
                      <a:pt x="171" y="1143"/>
                      <a:pt x="171" y="1143"/>
                      <a:pt x="171" y="1143"/>
                    </a:cubicBezTo>
                    <a:lnTo>
                      <a:pt x="152" y="1124"/>
                    </a:lnTo>
                    <a:cubicBezTo>
                      <a:pt x="133" y="1124"/>
                      <a:pt x="133" y="1124"/>
                      <a:pt x="133" y="1143"/>
                    </a:cubicBezTo>
                    <a:cubicBezTo>
                      <a:pt x="133" y="1162"/>
                      <a:pt x="114" y="1162"/>
                      <a:pt x="95" y="1143"/>
                    </a:cubicBezTo>
                    <a:cubicBezTo>
                      <a:pt x="76" y="1143"/>
                      <a:pt x="76" y="1143"/>
                      <a:pt x="76" y="1162"/>
                    </a:cubicBezTo>
                    <a:cubicBezTo>
                      <a:pt x="76" y="1181"/>
                      <a:pt x="76" y="1181"/>
                      <a:pt x="114" y="1181"/>
                    </a:cubicBezTo>
                    <a:cubicBezTo>
                      <a:pt x="133" y="1181"/>
                      <a:pt x="133" y="1200"/>
                      <a:pt x="114" y="1219"/>
                    </a:cubicBezTo>
                    <a:cubicBezTo>
                      <a:pt x="95" y="1238"/>
                      <a:pt x="95" y="1238"/>
                      <a:pt x="95" y="1238"/>
                    </a:cubicBezTo>
                    <a:cubicBezTo>
                      <a:pt x="114" y="1238"/>
                      <a:pt x="114" y="1238"/>
                      <a:pt x="114" y="1238"/>
                    </a:cubicBezTo>
                    <a:cubicBezTo>
                      <a:pt x="133" y="1276"/>
                      <a:pt x="114" y="1315"/>
                      <a:pt x="114" y="1333"/>
                    </a:cubicBezTo>
                    <a:cubicBezTo>
                      <a:pt x="95" y="1333"/>
                      <a:pt x="95" y="1333"/>
                      <a:pt x="95" y="1333"/>
                    </a:cubicBezTo>
                    <a:cubicBezTo>
                      <a:pt x="76" y="1333"/>
                      <a:pt x="76" y="1333"/>
                      <a:pt x="76" y="1333"/>
                    </a:cubicBezTo>
                    <a:cubicBezTo>
                      <a:pt x="76" y="1315"/>
                      <a:pt x="57" y="1315"/>
                      <a:pt x="38" y="1333"/>
                    </a:cubicBezTo>
                    <a:cubicBezTo>
                      <a:pt x="38" y="1352"/>
                      <a:pt x="38" y="1352"/>
                      <a:pt x="57" y="1371"/>
                    </a:cubicBezTo>
                    <a:cubicBezTo>
                      <a:pt x="76" y="1371"/>
                      <a:pt x="95" y="1371"/>
                      <a:pt x="95" y="1371"/>
                    </a:cubicBezTo>
                    <a:cubicBezTo>
                      <a:pt x="114" y="1371"/>
                      <a:pt x="114" y="1391"/>
                      <a:pt x="95" y="1410"/>
                    </a:cubicBezTo>
                    <a:cubicBezTo>
                      <a:pt x="76" y="1429"/>
                      <a:pt x="76" y="1429"/>
                      <a:pt x="76" y="1429"/>
                    </a:cubicBezTo>
                    <a:cubicBezTo>
                      <a:pt x="95" y="1429"/>
                      <a:pt x="95" y="1429"/>
                      <a:pt x="95" y="1429"/>
                    </a:cubicBezTo>
                    <a:cubicBezTo>
                      <a:pt x="114" y="1429"/>
                      <a:pt x="133" y="1429"/>
                      <a:pt x="133" y="1429"/>
                    </a:cubicBezTo>
                    <a:cubicBezTo>
                      <a:pt x="133" y="1447"/>
                      <a:pt x="133" y="1467"/>
                      <a:pt x="152" y="1467"/>
                    </a:cubicBezTo>
                    <a:close/>
                    <a:moveTo>
                      <a:pt x="476" y="1333"/>
                    </a:moveTo>
                    <a:lnTo>
                      <a:pt x="476" y="1333"/>
                    </a:lnTo>
                    <a:cubicBezTo>
                      <a:pt x="495" y="1315"/>
                      <a:pt x="552" y="1276"/>
                      <a:pt x="552" y="1276"/>
                    </a:cubicBezTo>
                    <a:cubicBezTo>
                      <a:pt x="552" y="1257"/>
                      <a:pt x="533" y="1257"/>
                      <a:pt x="514" y="1238"/>
                    </a:cubicBezTo>
                    <a:cubicBezTo>
                      <a:pt x="476" y="1200"/>
                      <a:pt x="438" y="1162"/>
                      <a:pt x="438" y="1124"/>
                    </a:cubicBezTo>
                    <a:cubicBezTo>
                      <a:pt x="438" y="1105"/>
                      <a:pt x="400" y="1086"/>
                      <a:pt x="342" y="1010"/>
                    </a:cubicBezTo>
                    <a:cubicBezTo>
                      <a:pt x="247" y="934"/>
                      <a:pt x="247" y="934"/>
                      <a:pt x="247" y="934"/>
                    </a:cubicBezTo>
                    <a:cubicBezTo>
                      <a:pt x="228" y="934"/>
                      <a:pt x="228" y="934"/>
                      <a:pt x="228" y="934"/>
                    </a:cubicBezTo>
                    <a:cubicBezTo>
                      <a:pt x="209" y="934"/>
                      <a:pt x="190" y="934"/>
                      <a:pt x="190" y="934"/>
                    </a:cubicBezTo>
                    <a:cubicBezTo>
                      <a:pt x="171" y="934"/>
                      <a:pt x="171" y="934"/>
                      <a:pt x="190" y="952"/>
                    </a:cubicBezTo>
                    <a:cubicBezTo>
                      <a:pt x="209" y="971"/>
                      <a:pt x="209" y="971"/>
                      <a:pt x="209" y="971"/>
                    </a:cubicBezTo>
                    <a:cubicBezTo>
                      <a:pt x="228" y="952"/>
                      <a:pt x="228" y="952"/>
                      <a:pt x="228" y="952"/>
                    </a:cubicBezTo>
                    <a:cubicBezTo>
                      <a:pt x="247" y="934"/>
                      <a:pt x="247" y="934"/>
                      <a:pt x="266" y="952"/>
                    </a:cubicBezTo>
                    <a:lnTo>
                      <a:pt x="247" y="971"/>
                    </a:lnTo>
                    <a:cubicBezTo>
                      <a:pt x="247" y="990"/>
                      <a:pt x="247" y="990"/>
                      <a:pt x="247" y="990"/>
                    </a:cubicBezTo>
                    <a:lnTo>
                      <a:pt x="228" y="1010"/>
                    </a:lnTo>
                    <a:cubicBezTo>
                      <a:pt x="209" y="1010"/>
                      <a:pt x="190" y="1048"/>
                      <a:pt x="209" y="1048"/>
                    </a:cubicBezTo>
                    <a:cubicBezTo>
                      <a:pt x="228" y="1048"/>
                      <a:pt x="247" y="1010"/>
                      <a:pt x="247" y="990"/>
                    </a:cubicBezTo>
                    <a:cubicBezTo>
                      <a:pt x="266" y="990"/>
                      <a:pt x="266" y="1010"/>
                      <a:pt x="247" y="1029"/>
                    </a:cubicBezTo>
                    <a:cubicBezTo>
                      <a:pt x="247" y="1048"/>
                      <a:pt x="228" y="1048"/>
                      <a:pt x="228" y="1048"/>
                    </a:cubicBezTo>
                    <a:cubicBezTo>
                      <a:pt x="209" y="1066"/>
                      <a:pt x="190" y="1086"/>
                      <a:pt x="209" y="1086"/>
                    </a:cubicBezTo>
                    <a:cubicBezTo>
                      <a:pt x="228" y="1086"/>
                      <a:pt x="247" y="1048"/>
                      <a:pt x="247" y="1048"/>
                    </a:cubicBezTo>
                    <a:cubicBezTo>
                      <a:pt x="247" y="1029"/>
                      <a:pt x="247" y="1029"/>
                      <a:pt x="247" y="1029"/>
                    </a:cubicBezTo>
                    <a:cubicBezTo>
                      <a:pt x="247" y="1029"/>
                      <a:pt x="266" y="1048"/>
                      <a:pt x="247" y="1048"/>
                    </a:cubicBezTo>
                    <a:cubicBezTo>
                      <a:pt x="247" y="1066"/>
                      <a:pt x="247" y="1066"/>
                      <a:pt x="247" y="1066"/>
                    </a:cubicBezTo>
                    <a:cubicBezTo>
                      <a:pt x="266" y="1086"/>
                      <a:pt x="247" y="1105"/>
                      <a:pt x="247" y="1105"/>
                    </a:cubicBezTo>
                    <a:lnTo>
                      <a:pt x="247" y="1124"/>
                    </a:lnTo>
                    <a:cubicBezTo>
                      <a:pt x="266" y="1143"/>
                      <a:pt x="266" y="1143"/>
                      <a:pt x="266" y="1200"/>
                    </a:cubicBezTo>
                    <a:cubicBezTo>
                      <a:pt x="266" y="1238"/>
                      <a:pt x="266" y="1257"/>
                      <a:pt x="286" y="1257"/>
                    </a:cubicBezTo>
                    <a:cubicBezTo>
                      <a:pt x="286" y="1257"/>
                      <a:pt x="304" y="1238"/>
                      <a:pt x="323" y="1238"/>
                    </a:cubicBezTo>
                    <a:cubicBezTo>
                      <a:pt x="323" y="1238"/>
                      <a:pt x="342" y="1257"/>
                      <a:pt x="381" y="1276"/>
                    </a:cubicBezTo>
                    <a:cubicBezTo>
                      <a:pt x="400" y="1315"/>
                      <a:pt x="418" y="1333"/>
                      <a:pt x="438" y="1333"/>
                    </a:cubicBezTo>
                    <a:lnTo>
                      <a:pt x="457" y="1333"/>
                    </a:lnTo>
                    <a:cubicBezTo>
                      <a:pt x="457" y="1333"/>
                      <a:pt x="457" y="1333"/>
                      <a:pt x="476" y="1333"/>
                    </a:cubicBezTo>
                    <a:close/>
                    <a:moveTo>
                      <a:pt x="209" y="1105"/>
                    </a:moveTo>
                    <a:lnTo>
                      <a:pt x="209" y="1105"/>
                    </a:lnTo>
                    <a:cubicBezTo>
                      <a:pt x="209" y="1105"/>
                      <a:pt x="171" y="1086"/>
                      <a:pt x="133" y="1086"/>
                    </a:cubicBezTo>
                    <a:cubicBezTo>
                      <a:pt x="114" y="1066"/>
                      <a:pt x="114" y="1066"/>
                      <a:pt x="114" y="1086"/>
                    </a:cubicBezTo>
                    <a:cubicBezTo>
                      <a:pt x="114" y="1105"/>
                      <a:pt x="114" y="1105"/>
                      <a:pt x="133" y="1105"/>
                    </a:cubicBezTo>
                    <a:cubicBezTo>
                      <a:pt x="171" y="1124"/>
                      <a:pt x="209" y="1124"/>
                      <a:pt x="209" y="1105"/>
                    </a:cubicBezTo>
                    <a:close/>
                    <a:moveTo>
                      <a:pt x="228" y="1105"/>
                    </a:moveTo>
                    <a:lnTo>
                      <a:pt x="228" y="1105"/>
                    </a:lnTo>
                    <a:cubicBezTo>
                      <a:pt x="247" y="1105"/>
                      <a:pt x="247" y="1086"/>
                      <a:pt x="247" y="1086"/>
                    </a:cubicBezTo>
                    <a:cubicBezTo>
                      <a:pt x="228" y="1086"/>
                      <a:pt x="209" y="1105"/>
                      <a:pt x="209" y="1105"/>
                    </a:cubicBezTo>
                    <a:cubicBezTo>
                      <a:pt x="209" y="1124"/>
                      <a:pt x="209" y="1124"/>
                      <a:pt x="228" y="1105"/>
                    </a:cubicBezTo>
                    <a:close/>
                    <a:moveTo>
                      <a:pt x="209" y="1066"/>
                    </a:moveTo>
                    <a:lnTo>
                      <a:pt x="209" y="1066"/>
                    </a:lnTo>
                    <a:lnTo>
                      <a:pt x="190" y="1048"/>
                    </a:lnTo>
                    <a:cubicBezTo>
                      <a:pt x="152" y="1029"/>
                      <a:pt x="114" y="1029"/>
                      <a:pt x="95" y="1029"/>
                    </a:cubicBezTo>
                    <a:cubicBezTo>
                      <a:pt x="95" y="1048"/>
                      <a:pt x="95" y="1066"/>
                      <a:pt x="133" y="1066"/>
                    </a:cubicBezTo>
                    <a:lnTo>
                      <a:pt x="152" y="1066"/>
                    </a:lnTo>
                    <a:cubicBezTo>
                      <a:pt x="190" y="1086"/>
                      <a:pt x="209" y="1086"/>
                      <a:pt x="209" y="1066"/>
                    </a:cubicBezTo>
                    <a:close/>
                    <a:moveTo>
                      <a:pt x="209" y="1029"/>
                    </a:moveTo>
                    <a:lnTo>
                      <a:pt x="209" y="1029"/>
                    </a:lnTo>
                    <a:cubicBezTo>
                      <a:pt x="209" y="1010"/>
                      <a:pt x="190" y="1010"/>
                      <a:pt x="133" y="990"/>
                    </a:cubicBezTo>
                    <a:cubicBezTo>
                      <a:pt x="95" y="971"/>
                      <a:pt x="76" y="971"/>
                      <a:pt x="95" y="1010"/>
                    </a:cubicBezTo>
                    <a:cubicBezTo>
                      <a:pt x="95" y="1010"/>
                      <a:pt x="95" y="1029"/>
                      <a:pt x="114" y="1029"/>
                    </a:cubicBezTo>
                    <a:cubicBezTo>
                      <a:pt x="133" y="1029"/>
                      <a:pt x="152" y="1029"/>
                      <a:pt x="152" y="1029"/>
                    </a:cubicBezTo>
                    <a:cubicBezTo>
                      <a:pt x="190" y="1048"/>
                      <a:pt x="209" y="1029"/>
                      <a:pt x="209" y="1029"/>
                    </a:cubicBezTo>
                    <a:close/>
                    <a:moveTo>
                      <a:pt x="228" y="990"/>
                    </a:moveTo>
                    <a:lnTo>
                      <a:pt x="228" y="990"/>
                    </a:lnTo>
                    <a:cubicBezTo>
                      <a:pt x="247" y="971"/>
                      <a:pt x="247" y="971"/>
                      <a:pt x="247" y="952"/>
                    </a:cubicBezTo>
                    <a:cubicBezTo>
                      <a:pt x="247" y="952"/>
                      <a:pt x="209" y="971"/>
                      <a:pt x="209" y="990"/>
                    </a:cubicBezTo>
                    <a:cubicBezTo>
                      <a:pt x="209" y="1010"/>
                      <a:pt x="209" y="1010"/>
                      <a:pt x="228" y="990"/>
                    </a:cubicBezTo>
                    <a:close/>
                    <a:moveTo>
                      <a:pt x="209" y="990"/>
                    </a:moveTo>
                    <a:lnTo>
                      <a:pt x="209" y="990"/>
                    </a:lnTo>
                    <a:cubicBezTo>
                      <a:pt x="209" y="971"/>
                      <a:pt x="190" y="952"/>
                      <a:pt x="133" y="952"/>
                    </a:cubicBezTo>
                    <a:cubicBezTo>
                      <a:pt x="114" y="934"/>
                      <a:pt x="95" y="952"/>
                      <a:pt x="95" y="952"/>
                    </a:cubicBezTo>
                    <a:cubicBezTo>
                      <a:pt x="95" y="971"/>
                      <a:pt x="114" y="971"/>
                      <a:pt x="133" y="990"/>
                    </a:cubicBezTo>
                    <a:cubicBezTo>
                      <a:pt x="190" y="990"/>
                      <a:pt x="209" y="990"/>
                      <a:pt x="209" y="990"/>
                    </a:cubicBezTo>
                    <a:close/>
                    <a:moveTo>
                      <a:pt x="247" y="914"/>
                    </a:moveTo>
                    <a:lnTo>
                      <a:pt x="247" y="914"/>
                    </a:lnTo>
                    <a:cubicBezTo>
                      <a:pt x="304" y="895"/>
                      <a:pt x="304" y="838"/>
                      <a:pt x="247" y="819"/>
                    </a:cubicBezTo>
                    <a:cubicBezTo>
                      <a:pt x="228" y="819"/>
                      <a:pt x="209" y="819"/>
                      <a:pt x="209" y="838"/>
                    </a:cubicBezTo>
                    <a:lnTo>
                      <a:pt x="209" y="857"/>
                    </a:lnTo>
                    <a:cubicBezTo>
                      <a:pt x="228" y="857"/>
                      <a:pt x="228" y="857"/>
                      <a:pt x="228" y="876"/>
                    </a:cubicBezTo>
                    <a:cubicBezTo>
                      <a:pt x="228" y="895"/>
                      <a:pt x="133" y="895"/>
                      <a:pt x="95" y="876"/>
                    </a:cubicBezTo>
                    <a:lnTo>
                      <a:pt x="95" y="857"/>
                    </a:lnTo>
                    <a:cubicBezTo>
                      <a:pt x="95" y="857"/>
                      <a:pt x="114" y="838"/>
                      <a:pt x="95" y="838"/>
                    </a:cubicBezTo>
                    <a:cubicBezTo>
                      <a:pt x="95" y="819"/>
                      <a:pt x="76" y="819"/>
                      <a:pt x="57" y="819"/>
                    </a:cubicBezTo>
                    <a:cubicBezTo>
                      <a:pt x="0" y="838"/>
                      <a:pt x="19" y="895"/>
                      <a:pt x="57" y="914"/>
                    </a:cubicBezTo>
                    <a:cubicBezTo>
                      <a:pt x="114" y="934"/>
                      <a:pt x="209" y="934"/>
                      <a:pt x="247" y="914"/>
                    </a:cubicBezTo>
                    <a:close/>
                    <a:moveTo>
                      <a:pt x="209" y="876"/>
                    </a:moveTo>
                    <a:lnTo>
                      <a:pt x="209" y="876"/>
                    </a:lnTo>
                    <a:lnTo>
                      <a:pt x="209" y="857"/>
                    </a:lnTo>
                    <a:cubicBezTo>
                      <a:pt x="190" y="857"/>
                      <a:pt x="190" y="838"/>
                      <a:pt x="209" y="819"/>
                    </a:cubicBezTo>
                    <a:cubicBezTo>
                      <a:pt x="209" y="819"/>
                      <a:pt x="228" y="800"/>
                      <a:pt x="228" y="609"/>
                    </a:cubicBezTo>
                    <a:cubicBezTo>
                      <a:pt x="228" y="305"/>
                      <a:pt x="247" y="76"/>
                      <a:pt x="286" y="19"/>
                    </a:cubicBezTo>
                    <a:cubicBezTo>
                      <a:pt x="286" y="0"/>
                      <a:pt x="286" y="0"/>
                      <a:pt x="266" y="19"/>
                    </a:cubicBezTo>
                    <a:cubicBezTo>
                      <a:pt x="228" y="57"/>
                      <a:pt x="190" y="76"/>
                      <a:pt x="171" y="133"/>
                    </a:cubicBezTo>
                    <a:cubicBezTo>
                      <a:pt x="114" y="228"/>
                      <a:pt x="95" y="362"/>
                      <a:pt x="95" y="629"/>
                    </a:cubicBezTo>
                    <a:cubicBezTo>
                      <a:pt x="95" y="781"/>
                      <a:pt x="95" y="800"/>
                      <a:pt x="114" y="819"/>
                    </a:cubicBezTo>
                    <a:cubicBezTo>
                      <a:pt x="114" y="838"/>
                      <a:pt x="114" y="838"/>
                      <a:pt x="114" y="857"/>
                    </a:cubicBezTo>
                    <a:cubicBezTo>
                      <a:pt x="114" y="857"/>
                      <a:pt x="95" y="876"/>
                      <a:pt x="114" y="876"/>
                    </a:cubicBezTo>
                    <a:cubicBezTo>
                      <a:pt x="114" y="895"/>
                      <a:pt x="190" y="876"/>
                      <a:pt x="209" y="876"/>
                    </a:cubicBezTo>
                    <a:close/>
                    <a:moveTo>
                      <a:pt x="667" y="572"/>
                    </a:moveTo>
                    <a:lnTo>
                      <a:pt x="667" y="572"/>
                    </a:lnTo>
                    <a:cubicBezTo>
                      <a:pt x="667" y="572"/>
                      <a:pt x="667" y="572"/>
                      <a:pt x="667" y="553"/>
                    </a:cubicBezTo>
                    <a:cubicBezTo>
                      <a:pt x="647" y="533"/>
                      <a:pt x="647" y="533"/>
                      <a:pt x="628" y="533"/>
                    </a:cubicBezTo>
                    <a:cubicBezTo>
                      <a:pt x="590" y="533"/>
                      <a:pt x="514" y="514"/>
                      <a:pt x="438" y="476"/>
                    </a:cubicBezTo>
                    <a:cubicBezTo>
                      <a:pt x="400" y="457"/>
                      <a:pt x="381" y="457"/>
                      <a:pt x="381" y="457"/>
                    </a:cubicBezTo>
                    <a:cubicBezTo>
                      <a:pt x="381" y="476"/>
                      <a:pt x="400" y="495"/>
                      <a:pt x="418" y="514"/>
                    </a:cubicBezTo>
                    <a:cubicBezTo>
                      <a:pt x="457" y="533"/>
                      <a:pt x="533" y="533"/>
                      <a:pt x="571" y="533"/>
                    </a:cubicBezTo>
                    <a:cubicBezTo>
                      <a:pt x="590" y="533"/>
                      <a:pt x="609" y="553"/>
                      <a:pt x="590" y="553"/>
                    </a:cubicBezTo>
                    <a:cubicBezTo>
                      <a:pt x="571" y="572"/>
                      <a:pt x="571" y="572"/>
                      <a:pt x="571" y="572"/>
                    </a:cubicBezTo>
                    <a:cubicBezTo>
                      <a:pt x="609" y="572"/>
                      <a:pt x="609" y="572"/>
                      <a:pt x="609" y="572"/>
                    </a:cubicBezTo>
                    <a:cubicBezTo>
                      <a:pt x="609" y="572"/>
                      <a:pt x="628" y="572"/>
                      <a:pt x="647" y="572"/>
                    </a:cubicBezTo>
                    <a:cubicBezTo>
                      <a:pt x="667" y="590"/>
                      <a:pt x="667" y="590"/>
                      <a:pt x="667" y="572"/>
                    </a:cubicBezTo>
                    <a:close/>
                  </a:path>
                </a:pathLst>
              </a:custGeom>
              <a:solidFill>
                <a:srgbClr val="FFB7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60424" name="Google Shape;615;p19">
              <a:extLst>
                <a:ext uri="{FF2B5EF4-FFF2-40B4-BE49-F238E27FC236}">
                  <a16:creationId xmlns:a16="http://schemas.microsoft.com/office/drawing/2014/main" id="{498B5089-B675-FB41-AF91-7BFB26A3FD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3560763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0425" name="Google Shape;615;p19">
              <a:extLst>
                <a:ext uri="{FF2B5EF4-FFF2-40B4-BE49-F238E27FC236}">
                  <a16:creationId xmlns:a16="http://schemas.microsoft.com/office/drawing/2014/main" id="{1228DB7B-D17A-7B4B-8ECD-E651F12AE9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4575175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" name="Google Shape;615;p19">
              <a:extLst>
                <a:ext uri="{FF2B5EF4-FFF2-40B4-BE49-F238E27FC236}">
                  <a16:creationId xmlns:a16="http://schemas.microsoft.com/office/drawing/2014/main" id="{0364B22B-F8A2-4140-9604-E61E596A30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5597525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22C971EC-0612-C24C-ADBD-7476D6445125}"/>
              </a:ext>
            </a:extLst>
          </p:cNvPr>
          <p:cNvGrpSpPr/>
          <p:nvPr/>
        </p:nvGrpSpPr>
        <p:grpSpPr>
          <a:xfrm>
            <a:off x="5660761" y="669396"/>
            <a:ext cx="6000750" cy="5505979"/>
            <a:chOff x="6792913" y="803275"/>
            <a:chExt cx="7200900" cy="6607175"/>
          </a:xfrm>
        </p:grpSpPr>
        <p:grpSp>
          <p:nvGrpSpPr>
            <p:cNvPr id="62465" name="Group 3">
              <a:extLst>
                <a:ext uri="{FF2B5EF4-FFF2-40B4-BE49-F238E27FC236}">
                  <a16:creationId xmlns:a16="http://schemas.microsoft.com/office/drawing/2014/main" id="{D999C01F-3F6B-7E44-AFC3-A4CD4299B4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92913" y="803275"/>
              <a:ext cx="7200900" cy="6607175"/>
              <a:chOff x="13584238" y="1606550"/>
              <a:chExt cx="14401800" cy="13212763"/>
            </a:xfrm>
          </p:grpSpPr>
          <p:sp>
            <p:nvSpPr>
              <p:cNvPr id="62486" name="Freeform 2">
                <a:extLst>
                  <a:ext uri="{FF2B5EF4-FFF2-40B4-BE49-F238E27FC236}">
                    <a16:creationId xmlns:a16="http://schemas.microsoft.com/office/drawing/2014/main" id="{AF5FFF9B-688D-7E4F-A911-9AE983498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0438" y="11939588"/>
                <a:ext cx="363537" cy="1776412"/>
              </a:xfrm>
              <a:custGeom>
                <a:avLst/>
                <a:gdLst>
                  <a:gd name="T0" fmla="*/ 2147483646 w 1011"/>
                  <a:gd name="T1" fmla="*/ 2147483646 h 4934"/>
                  <a:gd name="T2" fmla="*/ 2147483646 w 1011"/>
                  <a:gd name="T3" fmla="*/ 2147483646 h 4934"/>
                  <a:gd name="T4" fmla="*/ 2147483646 w 1011"/>
                  <a:gd name="T5" fmla="*/ 2147483646 h 4934"/>
                  <a:gd name="T6" fmla="*/ 2147483646 w 1011"/>
                  <a:gd name="T7" fmla="*/ 2147483646 h 4934"/>
                  <a:gd name="T8" fmla="*/ 2147483646 w 1011"/>
                  <a:gd name="T9" fmla="*/ 2147483646 h 4934"/>
                  <a:gd name="T10" fmla="*/ 2147483646 w 1011"/>
                  <a:gd name="T11" fmla="*/ 2147483646 h 4934"/>
                  <a:gd name="T12" fmla="*/ 2147483646 w 1011"/>
                  <a:gd name="T13" fmla="*/ 2147483646 h 4934"/>
                  <a:gd name="T14" fmla="*/ 2147483646 w 1011"/>
                  <a:gd name="T15" fmla="*/ 2147483646 h 4934"/>
                  <a:gd name="T16" fmla="*/ 2147483646 w 1011"/>
                  <a:gd name="T17" fmla="*/ 2147483646 h 4934"/>
                  <a:gd name="T18" fmla="*/ 2147483646 w 1011"/>
                  <a:gd name="T19" fmla="*/ 2147483646 h 4934"/>
                  <a:gd name="T20" fmla="*/ 2147483646 w 1011"/>
                  <a:gd name="T21" fmla="*/ 2147483646 h 4934"/>
                  <a:gd name="T22" fmla="*/ 2147483646 w 1011"/>
                  <a:gd name="T23" fmla="*/ 2147483646 h 4934"/>
                  <a:gd name="T24" fmla="*/ 2147483646 w 1011"/>
                  <a:gd name="T25" fmla="*/ 2147483646 h 4934"/>
                  <a:gd name="T26" fmla="*/ 2147483646 w 1011"/>
                  <a:gd name="T27" fmla="*/ 2147483646 h 4934"/>
                  <a:gd name="T28" fmla="*/ 2147483646 w 1011"/>
                  <a:gd name="T29" fmla="*/ 2147483646 h 4934"/>
                  <a:gd name="T30" fmla="*/ 2147483646 w 1011"/>
                  <a:gd name="T31" fmla="*/ 2147483646 h 4934"/>
                  <a:gd name="T32" fmla="*/ 2147483646 w 1011"/>
                  <a:gd name="T33" fmla="*/ 0 h 4934"/>
                  <a:gd name="T34" fmla="*/ 2147483646 w 1011"/>
                  <a:gd name="T35" fmla="*/ 2147483646 h 4934"/>
                  <a:gd name="T36" fmla="*/ 2147483646 w 1011"/>
                  <a:gd name="T37" fmla="*/ 2147483646 h 4934"/>
                  <a:gd name="T38" fmla="*/ 2147483646 w 1011"/>
                  <a:gd name="T39" fmla="*/ 2147483646 h 4934"/>
                  <a:gd name="T40" fmla="*/ 2147483646 w 1011"/>
                  <a:gd name="T41" fmla="*/ 2147483646 h 4934"/>
                  <a:gd name="T42" fmla="*/ 2147483646 w 1011"/>
                  <a:gd name="T43" fmla="*/ 2147483646 h 4934"/>
                  <a:gd name="T44" fmla="*/ 2147483646 w 1011"/>
                  <a:gd name="T45" fmla="*/ 2147483646 h 4934"/>
                  <a:gd name="T46" fmla="*/ 2147483646 w 1011"/>
                  <a:gd name="T47" fmla="*/ 2147483646 h 4934"/>
                  <a:gd name="T48" fmla="*/ 2147483646 w 1011"/>
                  <a:gd name="T49" fmla="*/ 2147483646 h 4934"/>
                  <a:gd name="T50" fmla="*/ 2147483646 w 1011"/>
                  <a:gd name="T51" fmla="*/ 2147483646 h 4934"/>
                  <a:gd name="T52" fmla="*/ 2147483646 w 1011"/>
                  <a:gd name="T53" fmla="*/ 2147483646 h 4934"/>
                  <a:gd name="T54" fmla="*/ 2147483646 w 1011"/>
                  <a:gd name="T55" fmla="*/ 2147483646 h 4934"/>
                  <a:gd name="T56" fmla="*/ 2147483646 w 1011"/>
                  <a:gd name="T57" fmla="*/ 2147483646 h 4934"/>
                  <a:gd name="T58" fmla="*/ 2147483646 w 1011"/>
                  <a:gd name="T59" fmla="*/ 2147483646 h 4934"/>
                  <a:gd name="T60" fmla="*/ 2147483646 w 1011"/>
                  <a:gd name="T61" fmla="*/ 2147483646 h 4934"/>
                  <a:gd name="T62" fmla="*/ 2147483646 w 1011"/>
                  <a:gd name="T63" fmla="*/ 2147483646 h 4934"/>
                  <a:gd name="T64" fmla="*/ 2147483646 w 1011"/>
                  <a:gd name="T65" fmla="*/ 2147483646 h 4934"/>
                  <a:gd name="T66" fmla="*/ 2147483646 w 1011"/>
                  <a:gd name="T67" fmla="*/ 2147483646 h 4934"/>
                  <a:gd name="T68" fmla="*/ 2147483646 w 1011"/>
                  <a:gd name="T69" fmla="*/ 2147483646 h 4934"/>
                  <a:gd name="T70" fmla="*/ 2147483646 w 1011"/>
                  <a:gd name="T71" fmla="*/ 2147483646 h 4934"/>
                  <a:gd name="T72" fmla="*/ 2147483646 w 1011"/>
                  <a:gd name="T73" fmla="*/ 2147483646 h 4934"/>
                  <a:gd name="T74" fmla="*/ 2147483646 w 1011"/>
                  <a:gd name="T75" fmla="*/ 2147483646 h 4934"/>
                  <a:gd name="T76" fmla="*/ 2147483646 w 1011"/>
                  <a:gd name="T77" fmla="*/ 2147483646 h 4934"/>
                  <a:gd name="T78" fmla="*/ 2147483646 w 1011"/>
                  <a:gd name="T79" fmla="*/ 2147483646 h 4934"/>
                  <a:gd name="T80" fmla="*/ 2147483646 w 1011"/>
                  <a:gd name="T81" fmla="*/ 2147483646 h 4934"/>
                  <a:gd name="T82" fmla="*/ 2147483646 w 1011"/>
                  <a:gd name="T83" fmla="*/ 2147483646 h 4934"/>
                  <a:gd name="T84" fmla="*/ 2147483646 w 1011"/>
                  <a:gd name="T85" fmla="*/ 2147483646 h 4934"/>
                  <a:gd name="T86" fmla="*/ 2147483646 w 1011"/>
                  <a:gd name="T87" fmla="*/ 2147483646 h 4934"/>
                  <a:gd name="T88" fmla="*/ 2147483646 w 1011"/>
                  <a:gd name="T89" fmla="*/ 2147483646 h 4934"/>
                  <a:gd name="T90" fmla="*/ 2147483646 w 1011"/>
                  <a:gd name="T91" fmla="*/ 2147483646 h 4934"/>
                  <a:gd name="T92" fmla="*/ 2147483646 w 1011"/>
                  <a:gd name="T93" fmla="*/ 2147483646 h 4934"/>
                  <a:gd name="T94" fmla="*/ 2147483646 w 1011"/>
                  <a:gd name="T95" fmla="*/ 2147483646 h 4934"/>
                  <a:gd name="T96" fmla="*/ 2147483646 w 1011"/>
                  <a:gd name="T97" fmla="*/ 2147483646 h 4934"/>
                  <a:gd name="T98" fmla="*/ 2147483646 w 1011"/>
                  <a:gd name="T99" fmla="*/ 2147483646 h 4934"/>
                  <a:gd name="T100" fmla="*/ 2147483646 w 1011"/>
                  <a:gd name="T101" fmla="*/ 2147483646 h 4934"/>
                  <a:gd name="T102" fmla="*/ 2147483646 w 1011"/>
                  <a:gd name="T103" fmla="*/ 2147483646 h 493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011" h="4934">
                    <a:moveTo>
                      <a:pt x="0" y="4933"/>
                    </a:moveTo>
                    <a:lnTo>
                      <a:pt x="172" y="4686"/>
                    </a:lnTo>
                    <a:lnTo>
                      <a:pt x="457" y="4324"/>
                    </a:lnTo>
                    <a:lnTo>
                      <a:pt x="515" y="4152"/>
                    </a:lnTo>
                    <a:lnTo>
                      <a:pt x="496" y="4057"/>
                    </a:lnTo>
                    <a:lnTo>
                      <a:pt x="553" y="3848"/>
                    </a:lnTo>
                    <a:lnTo>
                      <a:pt x="667" y="3657"/>
                    </a:lnTo>
                    <a:lnTo>
                      <a:pt x="705" y="3657"/>
                    </a:lnTo>
                    <a:lnTo>
                      <a:pt x="781" y="3486"/>
                    </a:lnTo>
                    <a:lnTo>
                      <a:pt x="648" y="3257"/>
                    </a:lnTo>
                    <a:lnTo>
                      <a:pt x="610" y="3162"/>
                    </a:lnTo>
                    <a:lnTo>
                      <a:pt x="534" y="2476"/>
                    </a:lnTo>
                    <a:lnTo>
                      <a:pt x="553" y="2381"/>
                    </a:lnTo>
                    <a:lnTo>
                      <a:pt x="324" y="2305"/>
                    </a:lnTo>
                    <a:lnTo>
                      <a:pt x="324" y="2190"/>
                    </a:lnTo>
                    <a:lnTo>
                      <a:pt x="400" y="2076"/>
                    </a:lnTo>
                    <a:lnTo>
                      <a:pt x="457" y="1943"/>
                    </a:lnTo>
                    <a:lnTo>
                      <a:pt x="439" y="1733"/>
                    </a:lnTo>
                    <a:lnTo>
                      <a:pt x="305" y="1657"/>
                    </a:lnTo>
                    <a:lnTo>
                      <a:pt x="286" y="1314"/>
                    </a:lnTo>
                    <a:lnTo>
                      <a:pt x="115" y="1200"/>
                    </a:lnTo>
                    <a:lnTo>
                      <a:pt x="76" y="1142"/>
                    </a:lnTo>
                    <a:lnTo>
                      <a:pt x="267" y="857"/>
                    </a:lnTo>
                    <a:lnTo>
                      <a:pt x="39" y="705"/>
                    </a:lnTo>
                    <a:lnTo>
                      <a:pt x="172" y="629"/>
                    </a:lnTo>
                    <a:lnTo>
                      <a:pt x="210" y="590"/>
                    </a:lnTo>
                    <a:lnTo>
                      <a:pt x="324" y="514"/>
                    </a:lnTo>
                    <a:lnTo>
                      <a:pt x="324" y="419"/>
                    </a:lnTo>
                    <a:lnTo>
                      <a:pt x="343" y="381"/>
                    </a:lnTo>
                    <a:lnTo>
                      <a:pt x="362" y="267"/>
                    </a:lnTo>
                    <a:lnTo>
                      <a:pt x="400" y="209"/>
                    </a:lnTo>
                    <a:lnTo>
                      <a:pt x="381" y="171"/>
                    </a:lnTo>
                    <a:lnTo>
                      <a:pt x="534" y="95"/>
                    </a:lnTo>
                    <a:lnTo>
                      <a:pt x="686" y="0"/>
                    </a:lnTo>
                    <a:lnTo>
                      <a:pt x="705" y="114"/>
                    </a:lnTo>
                    <a:lnTo>
                      <a:pt x="686" y="171"/>
                    </a:lnTo>
                    <a:lnTo>
                      <a:pt x="629" y="228"/>
                    </a:lnTo>
                    <a:lnTo>
                      <a:pt x="534" y="304"/>
                    </a:lnTo>
                    <a:lnTo>
                      <a:pt x="476" y="381"/>
                    </a:lnTo>
                    <a:lnTo>
                      <a:pt x="439" y="476"/>
                    </a:lnTo>
                    <a:lnTo>
                      <a:pt x="439" y="571"/>
                    </a:lnTo>
                    <a:lnTo>
                      <a:pt x="476" y="666"/>
                    </a:lnTo>
                    <a:lnTo>
                      <a:pt x="515" y="781"/>
                    </a:lnTo>
                    <a:lnTo>
                      <a:pt x="534" y="857"/>
                    </a:lnTo>
                    <a:lnTo>
                      <a:pt x="534" y="914"/>
                    </a:lnTo>
                    <a:lnTo>
                      <a:pt x="496" y="971"/>
                    </a:lnTo>
                    <a:lnTo>
                      <a:pt x="457" y="1010"/>
                    </a:lnTo>
                    <a:lnTo>
                      <a:pt x="420" y="1028"/>
                    </a:lnTo>
                    <a:lnTo>
                      <a:pt x="381" y="1047"/>
                    </a:lnTo>
                    <a:lnTo>
                      <a:pt x="381" y="1086"/>
                    </a:lnTo>
                    <a:lnTo>
                      <a:pt x="420" y="1086"/>
                    </a:lnTo>
                    <a:lnTo>
                      <a:pt x="476" y="1086"/>
                    </a:lnTo>
                    <a:lnTo>
                      <a:pt x="534" y="1086"/>
                    </a:lnTo>
                    <a:lnTo>
                      <a:pt x="572" y="1124"/>
                    </a:lnTo>
                    <a:lnTo>
                      <a:pt x="572" y="1142"/>
                    </a:lnTo>
                    <a:lnTo>
                      <a:pt x="591" y="1162"/>
                    </a:lnTo>
                    <a:lnTo>
                      <a:pt x="629" y="1391"/>
                    </a:lnTo>
                    <a:lnTo>
                      <a:pt x="648" y="1486"/>
                    </a:lnTo>
                    <a:lnTo>
                      <a:pt x="705" y="1543"/>
                    </a:lnTo>
                    <a:lnTo>
                      <a:pt x="781" y="1638"/>
                    </a:lnTo>
                    <a:lnTo>
                      <a:pt x="801" y="1676"/>
                    </a:lnTo>
                    <a:lnTo>
                      <a:pt x="801" y="1695"/>
                    </a:lnTo>
                    <a:lnTo>
                      <a:pt x="762" y="1733"/>
                    </a:lnTo>
                    <a:lnTo>
                      <a:pt x="762" y="1771"/>
                    </a:lnTo>
                    <a:lnTo>
                      <a:pt x="762" y="1809"/>
                    </a:lnTo>
                    <a:lnTo>
                      <a:pt x="781" y="1828"/>
                    </a:lnTo>
                    <a:lnTo>
                      <a:pt x="801" y="1828"/>
                    </a:lnTo>
                    <a:lnTo>
                      <a:pt x="838" y="1809"/>
                    </a:lnTo>
                    <a:lnTo>
                      <a:pt x="857" y="1809"/>
                    </a:lnTo>
                    <a:lnTo>
                      <a:pt x="896" y="1828"/>
                    </a:lnTo>
                    <a:lnTo>
                      <a:pt x="896" y="1867"/>
                    </a:lnTo>
                    <a:lnTo>
                      <a:pt x="933" y="1904"/>
                    </a:lnTo>
                    <a:lnTo>
                      <a:pt x="933" y="2019"/>
                    </a:lnTo>
                    <a:lnTo>
                      <a:pt x="933" y="2095"/>
                    </a:lnTo>
                    <a:lnTo>
                      <a:pt x="915" y="2133"/>
                    </a:lnTo>
                    <a:lnTo>
                      <a:pt x="896" y="2152"/>
                    </a:lnTo>
                    <a:lnTo>
                      <a:pt x="857" y="2152"/>
                    </a:lnTo>
                    <a:lnTo>
                      <a:pt x="820" y="2171"/>
                    </a:lnTo>
                    <a:lnTo>
                      <a:pt x="820" y="2209"/>
                    </a:lnTo>
                    <a:lnTo>
                      <a:pt x="820" y="2229"/>
                    </a:lnTo>
                    <a:lnTo>
                      <a:pt x="838" y="2266"/>
                    </a:lnTo>
                    <a:lnTo>
                      <a:pt x="877" y="2266"/>
                    </a:lnTo>
                    <a:lnTo>
                      <a:pt x="877" y="2305"/>
                    </a:lnTo>
                    <a:lnTo>
                      <a:pt x="801" y="2305"/>
                    </a:lnTo>
                    <a:lnTo>
                      <a:pt x="667" y="2324"/>
                    </a:lnTo>
                    <a:lnTo>
                      <a:pt x="648" y="2514"/>
                    </a:lnTo>
                    <a:lnTo>
                      <a:pt x="724" y="3143"/>
                    </a:lnTo>
                    <a:lnTo>
                      <a:pt x="838" y="3200"/>
                    </a:lnTo>
                    <a:lnTo>
                      <a:pt x="1010" y="3333"/>
                    </a:lnTo>
                    <a:lnTo>
                      <a:pt x="933" y="3467"/>
                    </a:lnTo>
                    <a:lnTo>
                      <a:pt x="801" y="3600"/>
                    </a:lnTo>
                    <a:lnTo>
                      <a:pt x="629" y="3962"/>
                    </a:lnTo>
                    <a:lnTo>
                      <a:pt x="534" y="4266"/>
                    </a:lnTo>
                    <a:lnTo>
                      <a:pt x="553" y="4305"/>
                    </a:lnTo>
                    <a:lnTo>
                      <a:pt x="515" y="4381"/>
                    </a:lnTo>
                    <a:lnTo>
                      <a:pt x="381" y="4552"/>
                    </a:lnTo>
                    <a:lnTo>
                      <a:pt x="343" y="4628"/>
                    </a:lnTo>
                    <a:lnTo>
                      <a:pt x="305" y="4647"/>
                    </a:lnTo>
                    <a:lnTo>
                      <a:pt x="210" y="4723"/>
                    </a:lnTo>
                    <a:lnTo>
                      <a:pt x="76" y="4895"/>
                    </a:lnTo>
                    <a:lnTo>
                      <a:pt x="39" y="4914"/>
                    </a:lnTo>
                    <a:lnTo>
                      <a:pt x="0" y="4933"/>
                    </a:lnTo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2487" name="Freeform 3">
                <a:extLst>
                  <a:ext uri="{FF2B5EF4-FFF2-40B4-BE49-F238E27FC236}">
                    <a16:creationId xmlns:a16="http://schemas.microsoft.com/office/drawing/2014/main" id="{CB185424-340E-1B46-8450-4145D6A57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28788" y="6796088"/>
                <a:ext cx="8783637" cy="5918200"/>
              </a:xfrm>
              <a:custGeom>
                <a:avLst/>
                <a:gdLst>
                  <a:gd name="T0" fmla="*/ 2147483646 w 24400"/>
                  <a:gd name="T1" fmla="*/ 2147483646 h 16438"/>
                  <a:gd name="T2" fmla="*/ 2147483646 w 24400"/>
                  <a:gd name="T3" fmla="*/ 2147483646 h 16438"/>
                  <a:gd name="T4" fmla="*/ 2147483646 w 24400"/>
                  <a:gd name="T5" fmla="*/ 2147483646 h 16438"/>
                  <a:gd name="T6" fmla="*/ 2147483646 w 24400"/>
                  <a:gd name="T7" fmla="*/ 2147483646 h 16438"/>
                  <a:gd name="T8" fmla="*/ 2147483646 w 24400"/>
                  <a:gd name="T9" fmla="*/ 2147483646 h 16438"/>
                  <a:gd name="T10" fmla="*/ 2147483646 w 24400"/>
                  <a:gd name="T11" fmla="*/ 2147483646 h 16438"/>
                  <a:gd name="T12" fmla="*/ 2147483646 w 24400"/>
                  <a:gd name="T13" fmla="*/ 2147483646 h 16438"/>
                  <a:gd name="T14" fmla="*/ 2147483646 w 24400"/>
                  <a:gd name="T15" fmla="*/ 2147483646 h 16438"/>
                  <a:gd name="T16" fmla="*/ 2147483646 w 24400"/>
                  <a:gd name="T17" fmla="*/ 2147483646 h 16438"/>
                  <a:gd name="T18" fmla="*/ 2147483646 w 24400"/>
                  <a:gd name="T19" fmla="*/ 2147483646 h 16438"/>
                  <a:gd name="T20" fmla="*/ 2147483646 w 24400"/>
                  <a:gd name="T21" fmla="*/ 2147483646 h 16438"/>
                  <a:gd name="T22" fmla="*/ 2147483646 w 24400"/>
                  <a:gd name="T23" fmla="*/ 2147483646 h 16438"/>
                  <a:gd name="T24" fmla="*/ 2147483646 w 24400"/>
                  <a:gd name="T25" fmla="*/ 2147483646 h 16438"/>
                  <a:gd name="T26" fmla="*/ 2147483646 w 24400"/>
                  <a:gd name="T27" fmla="*/ 2147483646 h 16438"/>
                  <a:gd name="T28" fmla="*/ 2147483646 w 24400"/>
                  <a:gd name="T29" fmla="*/ 2147483646 h 16438"/>
                  <a:gd name="T30" fmla="*/ 2147483646 w 24400"/>
                  <a:gd name="T31" fmla="*/ 2147483646 h 16438"/>
                  <a:gd name="T32" fmla="*/ 2147483646 w 24400"/>
                  <a:gd name="T33" fmla="*/ 2147483646 h 16438"/>
                  <a:gd name="T34" fmla="*/ 2147483646 w 24400"/>
                  <a:gd name="T35" fmla="*/ 2147483646 h 16438"/>
                  <a:gd name="T36" fmla="*/ 2147483646 w 24400"/>
                  <a:gd name="T37" fmla="*/ 2147483646 h 16438"/>
                  <a:gd name="T38" fmla="*/ 2147483646 w 24400"/>
                  <a:gd name="T39" fmla="*/ 2147483646 h 16438"/>
                  <a:gd name="T40" fmla="*/ 2147483646 w 24400"/>
                  <a:gd name="T41" fmla="*/ 2147483646 h 16438"/>
                  <a:gd name="T42" fmla="*/ 2147483646 w 24400"/>
                  <a:gd name="T43" fmla="*/ 2147483646 h 16438"/>
                  <a:gd name="T44" fmla="*/ 2147483646 w 24400"/>
                  <a:gd name="T45" fmla="*/ 2147483646 h 16438"/>
                  <a:gd name="T46" fmla="*/ 2147483646 w 24400"/>
                  <a:gd name="T47" fmla="*/ 2147483646 h 16438"/>
                  <a:gd name="T48" fmla="*/ 2147483646 w 24400"/>
                  <a:gd name="T49" fmla="*/ 2147483646 h 16438"/>
                  <a:gd name="T50" fmla="*/ 2147483646 w 24400"/>
                  <a:gd name="T51" fmla="*/ 2147483646 h 16438"/>
                  <a:gd name="T52" fmla="*/ 2147483646 w 24400"/>
                  <a:gd name="T53" fmla="*/ 2147483646 h 16438"/>
                  <a:gd name="T54" fmla="*/ 2147483646 w 24400"/>
                  <a:gd name="T55" fmla="*/ 2147483646 h 16438"/>
                  <a:gd name="T56" fmla="*/ 2147483646 w 24400"/>
                  <a:gd name="T57" fmla="*/ 2147483646 h 16438"/>
                  <a:gd name="T58" fmla="*/ 2147483646 w 24400"/>
                  <a:gd name="T59" fmla="*/ 2147483646 h 16438"/>
                  <a:gd name="T60" fmla="*/ 2147483646 w 24400"/>
                  <a:gd name="T61" fmla="*/ 2147483646 h 16438"/>
                  <a:gd name="T62" fmla="*/ 2147483646 w 24400"/>
                  <a:gd name="T63" fmla="*/ 2147483646 h 16438"/>
                  <a:gd name="T64" fmla="*/ 2147483646 w 24400"/>
                  <a:gd name="T65" fmla="*/ 2147483646 h 16438"/>
                  <a:gd name="T66" fmla="*/ 2147483646 w 24400"/>
                  <a:gd name="T67" fmla="*/ 2147483646 h 16438"/>
                  <a:gd name="T68" fmla="*/ 2147483646 w 24400"/>
                  <a:gd name="T69" fmla="*/ 2147483646 h 16438"/>
                  <a:gd name="T70" fmla="*/ 2147483646 w 24400"/>
                  <a:gd name="T71" fmla="*/ 2147483646 h 16438"/>
                  <a:gd name="T72" fmla="*/ 2147483646 w 24400"/>
                  <a:gd name="T73" fmla="*/ 2147483646 h 16438"/>
                  <a:gd name="T74" fmla="*/ 2147483646 w 24400"/>
                  <a:gd name="T75" fmla="*/ 2147483646 h 16438"/>
                  <a:gd name="T76" fmla="*/ 2147483646 w 24400"/>
                  <a:gd name="T77" fmla="*/ 2147483646 h 16438"/>
                  <a:gd name="T78" fmla="*/ 2147483646 w 24400"/>
                  <a:gd name="T79" fmla="*/ 2147483646 h 16438"/>
                  <a:gd name="T80" fmla="*/ 2147483646 w 24400"/>
                  <a:gd name="T81" fmla="*/ 2147483646 h 16438"/>
                  <a:gd name="T82" fmla="*/ 2147483646 w 24400"/>
                  <a:gd name="T83" fmla="*/ 2147483646 h 16438"/>
                  <a:gd name="T84" fmla="*/ 2147483646 w 24400"/>
                  <a:gd name="T85" fmla="*/ 2147483646 h 16438"/>
                  <a:gd name="T86" fmla="*/ 2147483646 w 24400"/>
                  <a:gd name="T87" fmla="*/ 2147483646 h 16438"/>
                  <a:gd name="T88" fmla="*/ 2147483646 w 24400"/>
                  <a:gd name="T89" fmla="*/ 2147483646 h 16438"/>
                  <a:gd name="T90" fmla="*/ 2147483646 w 24400"/>
                  <a:gd name="T91" fmla="*/ 2147483646 h 16438"/>
                  <a:gd name="T92" fmla="*/ 2147483646 w 24400"/>
                  <a:gd name="T93" fmla="*/ 2147483646 h 16438"/>
                  <a:gd name="T94" fmla="*/ 2147483646 w 24400"/>
                  <a:gd name="T95" fmla="*/ 2147483646 h 16438"/>
                  <a:gd name="T96" fmla="*/ 2147483646 w 24400"/>
                  <a:gd name="T97" fmla="*/ 2147483646 h 16438"/>
                  <a:gd name="T98" fmla="*/ 2147483646 w 24400"/>
                  <a:gd name="T99" fmla="*/ 2147483646 h 16438"/>
                  <a:gd name="T100" fmla="*/ 2147483646 w 24400"/>
                  <a:gd name="T101" fmla="*/ 2147483646 h 16438"/>
                  <a:gd name="T102" fmla="*/ 2147483646 w 24400"/>
                  <a:gd name="T103" fmla="*/ 2147483646 h 16438"/>
                  <a:gd name="T104" fmla="*/ 2147483646 w 24400"/>
                  <a:gd name="T105" fmla="*/ 2147483646 h 16438"/>
                  <a:gd name="T106" fmla="*/ 2147483646 w 24400"/>
                  <a:gd name="T107" fmla="*/ 2147483646 h 16438"/>
                  <a:gd name="T108" fmla="*/ 2147483646 w 24400"/>
                  <a:gd name="T109" fmla="*/ 2147483646 h 16438"/>
                  <a:gd name="T110" fmla="*/ 2147483646 w 24400"/>
                  <a:gd name="T111" fmla="*/ 2147483646 h 16438"/>
                  <a:gd name="T112" fmla="*/ 2147483646 w 24400"/>
                  <a:gd name="T113" fmla="*/ 2147483646 h 16438"/>
                  <a:gd name="T114" fmla="*/ 2147483646 w 24400"/>
                  <a:gd name="T115" fmla="*/ 2147483646 h 16438"/>
                  <a:gd name="T116" fmla="*/ 2147483646 w 24400"/>
                  <a:gd name="T117" fmla="*/ 2147483646 h 16438"/>
                  <a:gd name="T118" fmla="*/ 2147483646 w 24400"/>
                  <a:gd name="T119" fmla="*/ 2147483646 h 16438"/>
                  <a:gd name="T120" fmla="*/ 2147483646 w 24400"/>
                  <a:gd name="T121" fmla="*/ 2147483646 h 1643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4400" h="16438">
                    <a:moveTo>
                      <a:pt x="1313" y="6551"/>
                    </a:moveTo>
                    <a:lnTo>
                      <a:pt x="1256" y="6437"/>
                    </a:lnTo>
                    <a:lnTo>
                      <a:pt x="1351" y="6323"/>
                    </a:lnTo>
                    <a:lnTo>
                      <a:pt x="1504" y="6247"/>
                    </a:lnTo>
                    <a:lnTo>
                      <a:pt x="1637" y="6151"/>
                    </a:lnTo>
                    <a:lnTo>
                      <a:pt x="1656" y="6037"/>
                    </a:lnTo>
                    <a:lnTo>
                      <a:pt x="1656" y="5923"/>
                    </a:lnTo>
                    <a:lnTo>
                      <a:pt x="1656" y="5827"/>
                    </a:lnTo>
                    <a:lnTo>
                      <a:pt x="1751" y="5789"/>
                    </a:lnTo>
                    <a:lnTo>
                      <a:pt x="1846" y="5808"/>
                    </a:lnTo>
                    <a:lnTo>
                      <a:pt x="1904" y="5866"/>
                    </a:lnTo>
                    <a:lnTo>
                      <a:pt x="1942" y="5827"/>
                    </a:lnTo>
                    <a:lnTo>
                      <a:pt x="1980" y="5599"/>
                    </a:lnTo>
                    <a:lnTo>
                      <a:pt x="1827" y="5637"/>
                    </a:lnTo>
                    <a:lnTo>
                      <a:pt x="1675" y="5637"/>
                    </a:lnTo>
                    <a:lnTo>
                      <a:pt x="1541" y="5599"/>
                    </a:lnTo>
                    <a:lnTo>
                      <a:pt x="1409" y="5485"/>
                    </a:lnTo>
                    <a:lnTo>
                      <a:pt x="1275" y="5237"/>
                    </a:lnTo>
                    <a:lnTo>
                      <a:pt x="1180" y="5161"/>
                    </a:lnTo>
                    <a:lnTo>
                      <a:pt x="1065" y="5256"/>
                    </a:lnTo>
                    <a:lnTo>
                      <a:pt x="1047" y="5313"/>
                    </a:lnTo>
                    <a:lnTo>
                      <a:pt x="1028" y="5466"/>
                    </a:lnTo>
                    <a:lnTo>
                      <a:pt x="1008" y="5522"/>
                    </a:lnTo>
                    <a:lnTo>
                      <a:pt x="951" y="5580"/>
                    </a:lnTo>
                    <a:lnTo>
                      <a:pt x="894" y="5618"/>
                    </a:lnTo>
                    <a:lnTo>
                      <a:pt x="533" y="5637"/>
                    </a:lnTo>
                    <a:lnTo>
                      <a:pt x="495" y="5618"/>
                    </a:lnTo>
                    <a:lnTo>
                      <a:pt x="419" y="5561"/>
                    </a:lnTo>
                    <a:lnTo>
                      <a:pt x="400" y="5561"/>
                    </a:lnTo>
                    <a:lnTo>
                      <a:pt x="362" y="5561"/>
                    </a:lnTo>
                    <a:lnTo>
                      <a:pt x="286" y="5599"/>
                    </a:lnTo>
                    <a:lnTo>
                      <a:pt x="267" y="5618"/>
                    </a:lnTo>
                    <a:lnTo>
                      <a:pt x="0" y="5599"/>
                    </a:lnTo>
                    <a:lnTo>
                      <a:pt x="19" y="5522"/>
                    </a:lnTo>
                    <a:lnTo>
                      <a:pt x="19" y="5370"/>
                    </a:lnTo>
                    <a:lnTo>
                      <a:pt x="38" y="5313"/>
                    </a:lnTo>
                    <a:lnTo>
                      <a:pt x="438" y="4570"/>
                    </a:lnTo>
                    <a:lnTo>
                      <a:pt x="589" y="4380"/>
                    </a:lnTo>
                    <a:lnTo>
                      <a:pt x="608" y="4361"/>
                    </a:lnTo>
                    <a:lnTo>
                      <a:pt x="647" y="4361"/>
                    </a:lnTo>
                    <a:lnTo>
                      <a:pt x="666" y="4342"/>
                    </a:lnTo>
                    <a:lnTo>
                      <a:pt x="703" y="4303"/>
                    </a:lnTo>
                    <a:lnTo>
                      <a:pt x="799" y="4189"/>
                    </a:lnTo>
                    <a:lnTo>
                      <a:pt x="951" y="4056"/>
                    </a:lnTo>
                    <a:lnTo>
                      <a:pt x="970" y="4037"/>
                    </a:lnTo>
                    <a:lnTo>
                      <a:pt x="989" y="4018"/>
                    </a:lnTo>
                    <a:lnTo>
                      <a:pt x="989" y="3999"/>
                    </a:lnTo>
                    <a:lnTo>
                      <a:pt x="989" y="3943"/>
                    </a:lnTo>
                    <a:lnTo>
                      <a:pt x="970" y="3867"/>
                    </a:lnTo>
                    <a:lnTo>
                      <a:pt x="970" y="3847"/>
                    </a:lnTo>
                    <a:lnTo>
                      <a:pt x="970" y="3809"/>
                    </a:lnTo>
                    <a:lnTo>
                      <a:pt x="989" y="3752"/>
                    </a:lnTo>
                    <a:lnTo>
                      <a:pt x="989" y="3714"/>
                    </a:lnTo>
                    <a:lnTo>
                      <a:pt x="1008" y="3695"/>
                    </a:lnTo>
                    <a:lnTo>
                      <a:pt x="1028" y="3676"/>
                    </a:lnTo>
                    <a:lnTo>
                      <a:pt x="1047" y="3657"/>
                    </a:lnTo>
                    <a:lnTo>
                      <a:pt x="1104" y="3638"/>
                    </a:lnTo>
                    <a:lnTo>
                      <a:pt x="1199" y="3600"/>
                    </a:lnTo>
                    <a:lnTo>
                      <a:pt x="1256" y="3676"/>
                    </a:lnTo>
                    <a:lnTo>
                      <a:pt x="1256" y="3695"/>
                    </a:lnTo>
                    <a:lnTo>
                      <a:pt x="1237" y="3714"/>
                    </a:lnTo>
                    <a:lnTo>
                      <a:pt x="1218" y="3714"/>
                    </a:lnTo>
                    <a:lnTo>
                      <a:pt x="1180" y="3771"/>
                    </a:lnTo>
                    <a:lnTo>
                      <a:pt x="1180" y="3791"/>
                    </a:lnTo>
                    <a:lnTo>
                      <a:pt x="1199" y="3809"/>
                    </a:lnTo>
                    <a:lnTo>
                      <a:pt x="1218" y="3809"/>
                    </a:lnTo>
                    <a:lnTo>
                      <a:pt x="1237" y="3828"/>
                    </a:lnTo>
                    <a:lnTo>
                      <a:pt x="1275" y="3847"/>
                    </a:lnTo>
                    <a:lnTo>
                      <a:pt x="1313" y="3943"/>
                    </a:lnTo>
                    <a:lnTo>
                      <a:pt x="1351" y="3962"/>
                    </a:lnTo>
                    <a:lnTo>
                      <a:pt x="1370" y="3981"/>
                    </a:lnTo>
                    <a:lnTo>
                      <a:pt x="1389" y="3981"/>
                    </a:lnTo>
                    <a:lnTo>
                      <a:pt x="1409" y="3962"/>
                    </a:lnTo>
                    <a:lnTo>
                      <a:pt x="1485" y="3867"/>
                    </a:lnTo>
                    <a:lnTo>
                      <a:pt x="1504" y="3847"/>
                    </a:lnTo>
                    <a:lnTo>
                      <a:pt x="1523" y="3828"/>
                    </a:lnTo>
                    <a:lnTo>
                      <a:pt x="1541" y="3828"/>
                    </a:lnTo>
                    <a:lnTo>
                      <a:pt x="1580" y="3828"/>
                    </a:lnTo>
                    <a:lnTo>
                      <a:pt x="1599" y="3847"/>
                    </a:lnTo>
                    <a:lnTo>
                      <a:pt x="1618" y="3867"/>
                    </a:lnTo>
                    <a:lnTo>
                      <a:pt x="1656" y="3923"/>
                    </a:lnTo>
                    <a:lnTo>
                      <a:pt x="1846" y="3962"/>
                    </a:lnTo>
                    <a:lnTo>
                      <a:pt x="1866" y="3962"/>
                    </a:lnTo>
                    <a:lnTo>
                      <a:pt x="1904" y="3962"/>
                    </a:lnTo>
                    <a:lnTo>
                      <a:pt x="1904" y="3943"/>
                    </a:lnTo>
                    <a:lnTo>
                      <a:pt x="1961" y="3886"/>
                    </a:lnTo>
                    <a:lnTo>
                      <a:pt x="1961" y="3867"/>
                    </a:lnTo>
                    <a:lnTo>
                      <a:pt x="1961" y="3847"/>
                    </a:lnTo>
                    <a:lnTo>
                      <a:pt x="1961" y="3791"/>
                    </a:lnTo>
                    <a:lnTo>
                      <a:pt x="1980" y="3771"/>
                    </a:lnTo>
                    <a:lnTo>
                      <a:pt x="1980" y="3752"/>
                    </a:lnTo>
                    <a:lnTo>
                      <a:pt x="2018" y="3714"/>
                    </a:lnTo>
                    <a:lnTo>
                      <a:pt x="2037" y="3676"/>
                    </a:lnTo>
                    <a:lnTo>
                      <a:pt x="2037" y="3657"/>
                    </a:lnTo>
                    <a:lnTo>
                      <a:pt x="2037" y="3619"/>
                    </a:lnTo>
                    <a:lnTo>
                      <a:pt x="2037" y="3562"/>
                    </a:lnTo>
                    <a:lnTo>
                      <a:pt x="2171" y="3390"/>
                    </a:lnTo>
                    <a:lnTo>
                      <a:pt x="2227" y="3314"/>
                    </a:lnTo>
                    <a:lnTo>
                      <a:pt x="2266" y="3257"/>
                    </a:lnTo>
                    <a:lnTo>
                      <a:pt x="2284" y="3238"/>
                    </a:lnTo>
                    <a:lnTo>
                      <a:pt x="2303" y="3238"/>
                    </a:lnTo>
                    <a:lnTo>
                      <a:pt x="2361" y="3219"/>
                    </a:lnTo>
                    <a:lnTo>
                      <a:pt x="2380" y="3219"/>
                    </a:lnTo>
                    <a:lnTo>
                      <a:pt x="2399" y="3219"/>
                    </a:lnTo>
                    <a:lnTo>
                      <a:pt x="2418" y="3219"/>
                    </a:lnTo>
                    <a:lnTo>
                      <a:pt x="2437" y="3238"/>
                    </a:lnTo>
                    <a:lnTo>
                      <a:pt x="2456" y="3238"/>
                    </a:lnTo>
                    <a:lnTo>
                      <a:pt x="2456" y="3257"/>
                    </a:lnTo>
                    <a:lnTo>
                      <a:pt x="2456" y="3276"/>
                    </a:lnTo>
                    <a:lnTo>
                      <a:pt x="2475" y="3276"/>
                    </a:lnTo>
                    <a:lnTo>
                      <a:pt x="2475" y="3295"/>
                    </a:lnTo>
                    <a:lnTo>
                      <a:pt x="2456" y="3314"/>
                    </a:lnTo>
                    <a:lnTo>
                      <a:pt x="2456" y="3333"/>
                    </a:lnTo>
                    <a:lnTo>
                      <a:pt x="2418" y="3371"/>
                    </a:lnTo>
                    <a:lnTo>
                      <a:pt x="2418" y="3390"/>
                    </a:lnTo>
                    <a:lnTo>
                      <a:pt x="2418" y="3410"/>
                    </a:lnTo>
                    <a:lnTo>
                      <a:pt x="2418" y="3428"/>
                    </a:lnTo>
                    <a:lnTo>
                      <a:pt x="2437" y="3428"/>
                    </a:lnTo>
                    <a:lnTo>
                      <a:pt x="2475" y="3447"/>
                    </a:lnTo>
                    <a:lnTo>
                      <a:pt x="2494" y="3447"/>
                    </a:lnTo>
                    <a:lnTo>
                      <a:pt x="2513" y="3447"/>
                    </a:lnTo>
                    <a:lnTo>
                      <a:pt x="2532" y="3466"/>
                    </a:lnTo>
                    <a:lnTo>
                      <a:pt x="2532" y="3486"/>
                    </a:lnTo>
                    <a:lnTo>
                      <a:pt x="2532" y="3505"/>
                    </a:lnTo>
                    <a:lnTo>
                      <a:pt x="2532" y="3524"/>
                    </a:lnTo>
                    <a:lnTo>
                      <a:pt x="2551" y="3542"/>
                    </a:lnTo>
                    <a:lnTo>
                      <a:pt x="2570" y="3562"/>
                    </a:lnTo>
                    <a:lnTo>
                      <a:pt x="2628" y="3600"/>
                    </a:lnTo>
                    <a:lnTo>
                      <a:pt x="2665" y="3600"/>
                    </a:lnTo>
                    <a:lnTo>
                      <a:pt x="2684" y="3600"/>
                    </a:lnTo>
                    <a:lnTo>
                      <a:pt x="2704" y="3600"/>
                    </a:lnTo>
                    <a:lnTo>
                      <a:pt x="2723" y="3581"/>
                    </a:lnTo>
                    <a:lnTo>
                      <a:pt x="2799" y="3542"/>
                    </a:lnTo>
                    <a:lnTo>
                      <a:pt x="2932" y="3505"/>
                    </a:lnTo>
                    <a:lnTo>
                      <a:pt x="3237" y="3524"/>
                    </a:lnTo>
                    <a:lnTo>
                      <a:pt x="3694" y="3276"/>
                    </a:lnTo>
                    <a:lnTo>
                      <a:pt x="3751" y="3257"/>
                    </a:lnTo>
                    <a:lnTo>
                      <a:pt x="3771" y="3257"/>
                    </a:lnTo>
                    <a:lnTo>
                      <a:pt x="3789" y="3276"/>
                    </a:lnTo>
                    <a:lnTo>
                      <a:pt x="3808" y="3276"/>
                    </a:lnTo>
                    <a:lnTo>
                      <a:pt x="3866" y="3257"/>
                    </a:lnTo>
                    <a:lnTo>
                      <a:pt x="3903" y="3257"/>
                    </a:lnTo>
                    <a:lnTo>
                      <a:pt x="3923" y="3257"/>
                    </a:lnTo>
                    <a:lnTo>
                      <a:pt x="3942" y="3257"/>
                    </a:lnTo>
                    <a:lnTo>
                      <a:pt x="4132" y="3238"/>
                    </a:lnTo>
                    <a:lnTo>
                      <a:pt x="4152" y="3238"/>
                    </a:lnTo>
                    <a:lnTo>
                      <a:pt x="4228" y="3161"/>
                    </a:lnTo>
                    <a:lnTo>
                      <a:pt x="4266" y="3143"/>
                    </a:lnTo>
                    <a:lnTo>
                      <a:pt x="4304" y="3143"/>
                    </a:lnTo>
                    <a:lnTo>
                      <a:pt x="4361" y="3143"/>
                    </a:lnTo>
                    <a:lnTo>
                      <a:pt x="4380" y="3124"/>
                    </a:lnTo>
                    <a:lnTo>
                      <a:pt x="4418" y="3124"/>
                    </a:lnTo>
                    <a:lnTo>
                      <a:pt x="4494" y="3066"/>
                    </a:lnTo>
                    <a:lnTo>
                      <a:pt x="4533" y="3047"/>
                    </a:lnTo>
                    <a:lnTo>
                      <a:pt x="4570" y="3047"/>
                    </a:lnTo>
                    <a:lnTo>
                      <a:pt x="4646" y="3047"/>
                    </a:lnTo>
                    <a:lnTo>
                      <a:pt x="4723" y="3066"/>
                    </a:lnTo>
                    <a:lnTo>
                      <a:pt x="4799" y="3143"/>
                    </a:lnTo>
                    <a:lnTo>
                      <a:pt x="4837" y="3181"/>
                    </a:lnTo>
                    <a:lnTo>
                      <a:pt x="4837" y="3200"/>
                    </a:lnTo>
                    <a:lnTo>
                      <a:pt x="5027" y="3562"/>
                    </a:lnTo>
                    <a:lnTo>
                      <a:pt x="5180" y="3905"/>
                    </a:lnTo>
                    <a:lnTo>
                      <a:pt x="5294" y="3867"/>
                    </a:lnTo>
                    <a:lnTo>
                      <a:pt x="5332" y="3847"/>
                    </a:lnTo>
                    <a:lnTo>
                      <a:pt x="5637" y="3600"/>
                    </a:lnTo>
                    <a:lnTo>
                      <a:pt x="5675" y="3562"/>
                    </a:lnTo>
                    <a:lnTo>
                      <a:pt x="5732" y="3562"/>
                    </a:lnTo>
                    <a:lnTo>
                      <a:pt x="5828" y="3542"/>
                    </a:lnTo>
                    <a:lnTo>
                      <a:pt x="5847" y="3542"/>
                    </a:lnTo>
                    <a:lnTo>
                      <a:pt x="5866" y="3524"/>
                    </a:lnTo>
                    <a:lnTo>
                      <a:pt x="5942" y="3447"/>
                    </a:lnTo>
                    <a:lnTo>
                      <a:pt x="5961" y="3428"/>
                    </a:lnTo>
                    <a:lnTo>
                      <a:pt x="5980" y="3410"/>
                    </a:lnTo>
                    <a:lnTo>
                      <a:pt x="5999" y="3410"/>
                    </a:lnTo>
                    <a:lnTo>
                      <a:pt x="6018" y="3410"/>
                    </a:lnTo>
                    <a:lnTo>
                      <a:pt x="6037" y="3410"/>
                    </a:lnTo>
                    <a:lnTo>
                      <a:pt x="6056" y="3428"/>
                    </a:lnTo>
                    <a:lnTo>
                      <a:pt x="6075" y="3447"/>
                    </a:lnTo>
                    <a:lnTo>
                      <a:pt x="6094" y="3466"/>
                    </a:lnTo>
                    <a:lnTo>
                      <a:pt x="6113" y="3466"/>
                    </a:lnTo>
                    <a:lnTo>
                      <a:pt x="6151" y="3486"/>
                    </a:lnTo>
                    <a:lnTo>
                      <a:pt x="6209" y="3505"/>
                    </a:lnTo>
                    <a:lnTo>
                      <a:pt x="6228" y="3505"/>
                    </a:lnTo>
                    <a:lnTo>
                      <a:pt x="6228" y="3447"/>
                    </a:lnTo>
                    <a:lnTo>
                      <a:pt x="6247" y="3428"/>
                    </a:lnTo>
                    <a:lnTo>
                      <a:pt x="6285" y="3390"/>
                    </a:lnTo>
                    <a:lnTo>
                      <a:pt x="6437" y="3295"/>
                    </a:lnTo>
                    <a:lnTo>
                      <a:pt x="6456" y="3295"/>
                    </a:lnTo>
                    <a:lnTo>
                      <a:pt x="6494" y="3295"/>
                    </a:lnTo>
                    <a:lnTo>
                      <a:pt x="6514" y="3295"/>
                    </a:lnTo>
                    <a:lnTo>
                      <a:pt x="6532" y="3295"/>
                    </a:lnTo>
                    <a:lnTo>
                      <a:pt x="6551" y="3314"/>
                    </a:lnTo>
                    <a:lnTo>
                      <a:pt x="6570" y="3333"/>
                    </a:lnTo>
                    <a:lnTo>
                      <a:pt x="6590" y="3333"/>
                    </a:lnTo>
                    <a:lnTo>
                      <a:pt x="6609" y="3352"/>
                    </a:lnTo>
                    <a:lnTo>
                      <a:pt x="6628" y="3428"/>
                    </a:lnTo>
                    <a:lnTo>
                      <a:pt x="6646" y="3466"/>
                    </a:lnTo>
                    <a:lnTo>
                      <a:pt x="6666" y="3486"/>
                    </a:lnTo>
                    <a:lnTo>
                      <a:pt x="6685" y="3486"/>
                    </a:lnTo>
                    <a:lnTo>
                      <a:pt x="6704" y="3505"/>
                    </a:lnTo>
                    <a:lnTo>
                      <a:pt x="6742" y="3524"/>
                    </a:lnTo>
                    <a:lnTo>
                      <a:pt x="6818" y="3542"/>
                    </a:lnTo>
                    <a:lnTo>
                      <a:pt x="6856" y="3542"/>
                    </a:lnTo>
                    <a:lnTo>
                      <a:pt x="6894" y="3524"/>
                    </a:lnTo>
                    <a:lnTo>
                      <a:pt x="6932" y="3486"/>
                    </a:lnTo>
                    <a:lnTo>
                      <a:pt x="6932" y="3466"/>
                    </a:lnTo>
                    <a:lnTo>
                      <a:pt x="6951" y="3466"/>
                    </a:lnTo>
                    <a:lnTo>
                      <a:pt x="6951" y="3428"/>
                    </a:lnTo>
                    <a:lnTo>
                      <a:pt x="6971" y="3333"/>
                    </a:lnTo>
                    <a:lnTo>
                      <a:pt x="6990" y="3333"/>
                    </a:lnTo>
                    <a:lnTo>
                      <a:pt x="6990" y="3314"/>
                    </a:lnTo>
                    <a:lnTo>
                      <a:pt x="7047" y="3276"/>
                    </a:lnTo>
                    <a:lnTo>
                      <a:pt x="7047" y="3257"/>
                    </a:lnTo>
                    <a:lnTo>
                      <a:pt x="7066" y="3200"/>
                    </a:lnTo>
                    <a:lnTo>
                      <a:pt x="7085" y="3161"/>
                    </a:lnTo>
                    <a:lnTo>
                      <a:pt x="7085" y="3143"/>
                    </a:lnTo>
                    <a:lnTo>
                      <a:pt x="7104" y="3124"/>
                    </a:lnTo>
                    <a:lnTo>
                      <a:pt x="7123" y="3124"/>
                    </a:lnTo>
                    <a:lnTo>
                      <a:pt x="7142" y="3124"/>
                    </a:lnTo>
                    <a:lnTo>
                      <a:pt x="7199" y="3124"/>
                    </a:lnTo>
                    <a:lnTo>
                      <a:pt x="7294" y="3143"/>
                    </a:lnTo>
                    <a:lnTo>
                      <a:pt x="7313" y="3143"/>
                    </a:lnTo>
                    <a:lnTo>
                      <a:pt x="7332" y="3124"/>
                    </a:lnTo>
                    <a:lnTo>
                      <a:pt x="7332" y="3105"/>
                    </a:lnTo>
                    <a:lnTo>
                      <a:pt x="7332" y="3085"/>
                    </a:lnTo>
                    <a:lnTo>
                      <a:pt x="7352" y="3047"/>
                    </a:lnTo>
                    <a:lnTo>
                      <a:pt x="7371" y="3009"/>
                    </a:lnTo>
                    <a:lnTo>
                      <a:pt x="7389" y="3009"/>
                    </a:lnTo>
                    <a:lnTo>
                      <a:pt x="7408" y="2990"/>
                    </a:lnTo>
                    <a:lnTo>
                      <a:pt x="7428" y="2990"/>
                    </a:lnTo>
                    <a:lnTo>
                      <a:pt x="7447" y="3009"/>
                    </a:lnTo>
                    <a:lnTo>
                      <a:pt x="7504" y="3047"/>
                    </a:lnTo>
                    <a:lnTo>
                      <a:pt x="7542" y="3066"/>
                    </a:lnTo>
                    <a:lnTo>
                      <a:pt x="7599" y="3066"/>
                    </a:lnTo>
                    <a:lnTo>
                      <a:pt x="7637" y="3047"/>
                    </a:lnTo>
                    <a:lnTo>
                      <a:pt x="7675" y="3029"/>
                    </a:lnTo>
                    <a:lnTo>
                      <a:pt x="7733" y="3009"/>
                    </a:lnTo>
                    <a:lnTo>
                      <a:pt x="7770" y="2990"/>
                    </a:lnTo>
                    <a:lnTo>
                      <a:pt x="7789" y="2971"/>
                    </a:lnTo>
                    <a:lnTo>
                      <a:pt x="7828" y="2990"/>
                    </a:lnTo>
                    <a:lnTo>
                      <a:pt x="7904" y="2971"/>
                    </a:lnTo>
                    <a:lnTo>
                      <a:pt x="7942" y="2971"/>
                    </a:lnTo>
                    <a:lnTo>
                      <a:pt x="7980" y="2971"/>
                    </a:lnTo>
                    <a:lnTo>
                      <a:pt x="8056" y="2971"/>
                    </a:lnTo>
                    <a:lnTo>
                      <a:pt x="8075" y="2971"/>
                    </a:lnTo>
                    <a:lnTo>
                      <a:pt x="8094" y="2990"/>
                    </a:lnTo>
                    <a:lnTo>
                      <a:pt x="8114" y="2990"/>
                    </a:lnTo>
                    <a:lnTo>
                      <a:pt x="8114" y="3009"/>
                    </a:lnTo>
                    <a:lnTo>
                      <a:pt x="8170" y="3105"/>
                    </a:lnTo>
                    <a:lnTo>
                      <a:pt x="8190" y="3124"/>
                    </a:lnTo>
                    <a:lnTo>
                      <a:pt x="8209" y="3143"/>
                    </a:lnTo>
                    <a:lnTo>
                      <a:pt x="8228" y="3143"/>
                    </a:lnTo>
                    <a:lnTo>
                      <a:pt x="8285" y="3161"/>
                    </a:lnTo>
                    <a:lnTo>
                      <a:pt x="8304" y="3161"/>
                    </a:lnTo>
                    <a:lnTo>
                      <a:pt x="8323" y="3143"/>
                    </a:lnTo>
                    <a:lnTo>
                      <a:pt x="8342" y="3143"/>
                    </a:lnTo>
                    <a:lnTo>
                      <a:pt x="8342" y="3124"/>
                    </a:lnTo>
                    <a:lnTo>
                      <a:pt x="8361" y="3105"/>
                    </a:lnTo>
                    <a:lnTo>
                      <a:pt x="8361" y="3085"/>
                    </a:lnTo>
                    <a:lnTo>
                      <a:pt x="8361" y="3066"/>
                    </a:lnTo>
                    <a:lnTo>
                      <a:pt x="8361" y="3029"/>
                    </a:lnTo>
                    <a:lnTo>
                      <a:pt x="8323" y="2933"/>
                    </a:lnTo>
                    <a:lnTo>
                      <a:pt x="8323" y="2914"/>
                    </a:lnTo>
                    <a:lnTo>
                      <a:pt x="8323" y="2724"/>
                    </a:lnTo>
                    <a:lnTo>
                      <a:pt x="8342" y="2628"/>
                    </a:lnTo>
                    <a:lnTo>
                      <a:pt x="8342" y="2590"/>
                    </a:lnTo>
                    <a:lnTo>
                      <a:pt x="8361" y="2552"/>
                    </a:lnTo>
                    <a:lnTo>
                      <a:pt x="8380" y="2533"/>
                    </a:lnTo>
                    <a:lnTo>
                      <a:pt x="8399" y="2495"/>
                    </a:lnTo>
                    <a:lnTo>
                      <a:pt x="8456" y="2476"/>
                    </a:lnTo>
                    <a:lnTo>
                      <a:pt x="8571" y="2419"/>
                    </a:lnTo>
                    <a:lnTo>
                      <a:pt x="8761" y="2286"/>
                    </a:lnTo>
                    <a:lnTo>
                      <a:pt x="8799" y="2247"/>
                    </a:lnTo>
                    <a:lnTo>
                      <a:pt x="8818" y="2247"/>
                    </a:lnTo>
                    <a:lnTo>
                      <a:pt x="8876" y="2247"/>
                    </a:lnTo>
                    <a:lnTo>
                      <a:pt x="8913" y="2247"/>
                    </a:lnTo>
                    <a:lnTo>
                      <a:pt x="8990" y="2228"/>
                    </a:lnTo>
                    <a:lnTo>
                      <a:pt x="9256" y="2133"/>
                    </a:lnTo>
                    <a:lnTo>
                      <a:pt x="9770" y="2019"/>
                    </a:lnTo>
                    <a:lnTo>
                      <a:pt x="9790" y="2019"/>
                    </a:lnTo>
                    <a:lnTo>
                      <a:pt x="9809" y="2019"/>
                    </a:lnTo>
                    <a:lnTo>
                      <a:pt x="9828" y="2019"/>
                    </a:lnTo>
                    <a:lnTo>
                      <a:pt x="9866" y="2038"/>
                    </a:lnTo>
                    <a:lnTo>
                      <a:pt x="9904" y="2076"/>
                    </a:lnTo>
                    <a:lnTo>
                      <a:pt x="9961" y="2152"/>
                    </a:lnTo>
                    <a:lnTo>
                      <a:pt x="9980" y="2171"/>
                    </a:lnTo>
                    <a:lnTo>
                      <a:pt x="9999" y="2190"/>
                    </a:lnTo>
                    <a:lnTo>
                      <a:pt x="10018" y="2190"/>
                    </a:lnTo>
                    <a:lnTo>
                      <a:pt x="10037" y="2209"/>
                    </a:lnTo>
                    <a:lnTo>
                      <a:pt x="10075" y="2209"/>
                    </a:lnTo>
                    <a:lnTo>
                      <a:pt x="10190" y="2209"/>
                    </a:lnTo>
                    <a:lnTo>
                      <a:pt x="10227" y="2209"/>
                    </a:lnTo>
                    <a:lnTo>
                      <a:pt x="10227" y="2228"/>
                    </a:lnTo>
                    <a:lnTo>
                      <a:pt x="10247" y="2228"/>
                    </a:lnTo>
                    <a:lnTo>
                      <a:pt x="10266" y="2247"/>
                    </a:lnTo>
                    <a:lnTo>
                      <a:pt x="10285" y="2286"/>
                    </a:lnTo>
                    <a:lnTo>
                      <a:pt x="10304" y="2304"/>
                    </a:lnTo>
                    <a:lnTo>
                      <a:pt x="10323" y="2343"/>
                    </a:lnTo>
                    <a:lnTo>
                      <a:pt x="10323" y="2381"/>
                    </a:lnTo>
                    <a:lnTo>
                      <a:pt x="10342" y="2381"/>
                    </a:lnTo>
                    <a:lnTo>
                      <a:pt x="10342" y="2400"/>
                    </a:lnTo>
                    <a:lnTo>
                      <a:pt x="10380" y="2419"/>
                    </a:lnTo>
                    <a:lnTo>
                      <a:pt x="10380" y="2438"/>
                    </a:lnTo>
                    <a:lnTo>
                      <a:pt x="10418" y="2552"/>
                    </a:lnTo>
                    <a:lnTo>
                      <a:pt x="10418" y="2590"/>
                    </a:lnTo>
                    <a:lnTo>
                      <a:pt x="10437" y="2667"/>
                    </a:lnTo>
                    <a:lnTo>
                      <a:pt x="10456" y="2762"/>
                    </a:lnTo>
                    <a:lnTo>
                      <a:pt x="10456" y="2781"/>
                    </a:lnTo>
                    <a:lnTo>
                      <a:pt x="10456" y="2800"/>
                    </a:lnTo>
                    <a:lnTo>
                      <a:pt x="10476" y="2819"/>
                    </a:lnTo>
                    <a:lnTo>
                      <a:pt x="10532" y="2876"/>
                    </a:lnTo>
                    <a:lnTo>
                      <a:pt x="10552" y="2876"/>
                    </a:lnTo>
                    <a:lnTo>
                      <a:pt x="10571" y="2895"/>
                    </a:lnTo>
                    <a:lnTo>
                      <a:pt x="10894" y="3161"/>
                    </a:lnTo>
                    <a:lnTo>
                      <a:pt x="10952" y="3219"/>
                    </a:lnTo>
                    <a:lnTo>
                      <a:pt x="10989" y="3295"/>
                    </a:lnTo>
                    <a:lnTo>
                      <a:pt x="11238" y="3600"/>
                    </a:lnTo>
                    <a:lnTo>
                      <a:pt x="11256" y="3619"/>
                    </a:lnTo>
                    <a:lnTo>
                      <a:pt x="11275" y="3638"/>
                    </a:lnTo>
                    <a:lnTo>
                      <a:pt x="11294" y="3619"/>
                    </a:lnTo>
                    <a:lnTo>
                      <a:pt x="11351" y="3600"/>
                    </a:lnTo>
                    <a:lnTo>
                      <a:pt x="11466" y="3466"/>
                    </a:lnTo>
                    <a:lnTo>
                      <a:pt x="11485" y="3447"/>
                    </a:lnTo>
                    <a:lnTo>
                      <a:pt x="11485" y="3410"/>
                    </a:lnTo>
                    <a:lnTo>
                      <a:pt x="11504" y="3410"/>
                    </a:lnTo>
                    <a:lnTo>
                      <a:pt x="11504" y="3371"/>
                    </a:lnTo>
                    <a:lnTo>
                      <a:pt x="11523" y="3352"/>
                    </a:lnTo>
                    <a:lnTo>
                      <a:pt x="11523" y="3333"/>
                    </a:lnTo>
                    <a:lnTo>
                      <a:pt x="11523" y="3295"/>
                    </a:lnTo>
                    <a:lnTo>
                      <a:pt x="11523" y="3276"/>
                    </a:lnTo>
                    <a:lnTo>
                      <a:pt x="11523" y="3200"/>
                    </a:lnTo>
                    <a:lnTo>
                      <a:pt x="11523" y="3181"/>
                    </a:lnTo>
                    <a:lnTo>
                      <a:pt x="11542" y="3161"/>
                    </a:lnTo>
                    <a:lnTo>
                      <a:pt x="11561" y="3105"/>
                    </a:lnTo>
                    <a:lnTo>
                      <a:pt x="11599" y="3029"/>
                    </a:lnTo>
                    <a:lnTo>
                      <a:pt x="11637" y="2971"/>
                    </a:lnTo>
                    <a:lnTo>
                      <a:pt x="11656" y="2952"/>
                    </a:lnTo>
                    <a:lnTo>
                      <a:pt x="11656" y="2876"/>
                    </a:lnTo>
                    <a:lnTo>
                      <a:pt x="11656" y="2857"/>
                    </a:lnTo>
                    <a:lnTo>
                      <a:pt x="11695" y="2838"/>
                    </a:lnTo>
                    <a:lnTo>
                      <a:pt x="11847" y="2685"/>
                    </a:lnTo>
                    <a:lnTo>
                      <a:pt x="11961" y="2609"/>
                    </a:lnTo>
                    <a:lnTo>
                      <a:pt x="12742" y="2247"/>
                    </a:lnTo>
                    <a:lnTo>
                      <a:pt x="12780" y="2209"/>
                    </a:lnTo>
                    <a:lnTo>
                      <a:pt x="12799" y="2171"/>
                    </a:lnTo>
                    <a:lnTo>
                      <a:pt x="12780" y="1924"/>
                    </a:lnTo>
                    <a:lnTo>
                      <a:pt x="12780" y="1866"/>
                    </a:lnTo>
                    <a:lnTo>
                      <a:pt x="12780" y="1810"/>
                    </a:lnTo>
                    <a:lnTo>
                      <a:pt x="12799" y="1752"/>
                    </a:lnTo>
                    <a:lnTo>
                      <a:pt x="12838" y="1676"/>
                    </a:lnTo>
                    <a:lnTo>
                      <a:pt x="12856" y="1619"/>
                    </a:lnTo>
                    <a:lnTo>
                      <a:pt x="12990" y="1409"/>
                    </a:lnTo>
                    <a:lnTo>
                      <a:pt x="13066" y="1295"/>
                    </a:lnTo>
                    <a:lnTo>
                      <a:pt x="13123" y="1143"/>
                    </a:lnTo>
                    <a:lnTo>
                      <a:pt x="13142" y="1009"/>
                    </a:lnTo>
                    <a:lnTo>
                      <a:pt x="13161" y="190"/>
                    </a:lnTo>
                    <a:lnTo>
                      <a:pt x="13161" y="76"/>
                    </a:lnTo>
                    <a:lnTo>
                      <a:pt x="13695" y="0"/>
                    </a:lnTo>
                    <a:lnTo>
                      <a:pt x="15466" y="152"/>
                    </a:lnTo>
                    <a:lnTo>
                      <a:pt x="18818" y="1048"/>
                    </a:lnTo>
                    <a:lnTo>
                      <a:pt x="19409" y="1543"/>
                    </a:lnTo>
                    <a:lnTo>
                      <a:pt x="19599" y="1790"/>
                    </a:lnTo>
                    <a:lnTo>
                      <a:pt x="19980" y="2609"/>
                    </a:lnTo>
                    <a:lnTo>
                      <a:pt x="20000" y="2667"/>
                    </a:lnTo>
                    <a:lnTo>
                      <a:pt x="20019" y="2743"/>
                    </a:lnTo>
                    <a:lnTo>
                      <a:pt x="19980" y="3161"/>
                    </a:lnTo>
                    <a:lnTo>
                      <a:pt x="19980" y="3238"/>
                    </a:lnTo>
                    <a:lnTo>
                      <a:pt x="20000" y="3314"/>
                    </a:lnTo>
                    <a:lnTo>
                      <a:pt x="20038" y="3352"/>
                    </a:lnTo>
                    <a:lnTo>
                      <a:pt x="21028" y="4761"/>
                    </a:lnTo>
                    <a:lnTo>
                      <a:pt x="24399" y="9656"/>
                    </a:lnTo>
                    <a:lnTo>
                      <a:pt x="23981" y="9904"/>
                    </a:lnTo>
                    <a:lnTo>
                      <a:pt x="23314" y="10304"/>
                    </a:lnTo>
                    <a:lnTo>
                      <a:pt x="22647" y="10723"/>
                    </a:lnTo>
                    <a:lnTo>
                      <a:pt x="21981" y="11123"/>
                    </a:lnTo>
                    <a:lnTo>
                      <a:pt x="21314" y="11523"/>
                    </a:lnTo>
                    <a:lnTo>
                      <a:pt x="20647" y="11923"/>
                    </a:lnTo>
                    <a:lnTo>
                      <a:pt x="19980" y="12323"/>
                    </a:lnTo>
                    <a:lnTo>
                      <a:pt x="19333" y="12723"/>
                    </a:lnTo>
                    <a:lnTo>
                      <a:pt x="18666" y="13123"/>
                    </a:lnTo>
                    <a:lnTo>
                      <a:pt x="17999" y="13523"/>
                    </a:lnTo>
                    <a:lnTo>
                      <a:pt x="17333" y="13923"/>
                    </a:lnTo>
                    <a:lnTo>
                      <a:pt x="16666" y="14323"/>
                    </a:lnTo>
                    <a:lnTo>
                      <a:pt x="15999" y="14723"/>
                    </a:lnTo>
                    <a:lnTo>
                      <a:pt x="14533" y="15637"/>
                    </a:lnTo>
                    <a:lnTo>
                      <a:pt x="13237" y="16437"/>
                    </a:lnTo>
                    <a:lnTo>
                      <a:pt x="10799" y="14475"/>
                    </a:lnTo>
                    <a:lnTo>
                      <a:pt x="10608" y="14361"/>
                    </a:lnTo>
                    <a:lnTo>
                      <a:pt x="10456" y="14247"/>
                    </a:lnTo>
                    <a:lnTo>
                      <a:pt x="10418" y="14208"/>
                    </a:lnTo>
                    <a:lnTo>
                      <a:pt x="10361" y="14189"/>
                    </a:lnTo>
                    <a:lnTo>
                      <a:pt x="10342" y="14189"/>
                    </a:lnTo>
                    <a:lnTo>
                      <a:pt x="10247" y="14171"/>
                    </a:lnTo>
                    <a:lnTo>
                      <a:pt x="10190" y="14132"/>
                    </a:lnTo>
                    <a:lnTo>
                      <a:pt x="9961" y="14075"/>
                    </a:lnTo>
                    <a:lnTo>
                      <a:pt x="9866" y="14037"/>
                    </a:lnTo>
                    <a:lnTo>
                      <a:pt x="9809" y="13999"/>
                    </a:lnTo>
                    <a:lnTo>
                      <a:pt x="9637" y="13904"/>
                    </a:lnTo>
                    <a:lnTo>
                      <a:pt x="9237" y="13580"/>
                    </a:lnTo>
                    <a:lnTo>
                      <a:pt x="8818" y="13047"/>
                    </a:lnTo>
                    <a:lnTo>
                      <a:pt x="8799" y="12933"/>
                    </a:lnTo>
                    <a:lnTo>
                      <a:pt x="8761" y="12894"/>
                    </a:lnTo>
                    <a:lnTo>
                      <a:pt x="8742" y="12799"/>
                    </a:lnTo>
                    <a:lnTo>
                      <a:pt x="8723" y="12780"/>
                    </a:lnTo>
                    <a:lnTo>
                      <a:pt x="8723" y="12761"/>
                    </a:lnTo>
                    <a:lnTo>
                      <a:pt x="8723" y="12723"/>
                    </a:lnTo>
                    <a:lnTo>
                      <a:pt x="8666" y="12589"/>
                    </a:lnTo>
                    <a:lnTo>
                      <a:pt x="8627" y="12532"/>
                    </a:lnTo>
                    <a:lnTo>
                      <a:pt x="8037" y="11980"/>
                    </a:lnTo>
                    <a:lnTo>
                      <a:pt x="7980" y="11942"/>
                    </a:lnTo>
                    <a:lnTo>
                      <a:pt x="7885" y="11866"/>
                    </a:lnTo>
                    <a:lnTo>
                      <a:pt x="7389" y="11389"/>
                    </a:lnTo>
                    <a:lnTo>
                      <a:pt x="7313" y="11333"/>
                    </a:lnTo>
                    <a:lnTo>
                      <a:pt x="7256" y="11294"/>
                    </a:lnTo>
                    <a:lnTo>
                      <a:pt x="6951" y="10780"/>
                    </a:lnTo>
                    <a:lnTo>
                      <a:pt x="6951" y="10761"/>
                    </a:lnTo>
                    <a:lnTo>
                      <a:pt x="6932" y="10742"/>
                    </a:lnTo>
                    <a:lnTo>
                      <a:pt x="6894" y="10647"/>
                    </a:lnTo>
                    <a:lnTo>
                      <a:pt x="6894" y="10627"/>
                    </a:lnTo>
                    <a:lnTo>
                      <a:pt x="6875" y="10608"/>
                    </a:lnTo>
                    <a:lnTo>
                      <a:pt x="6875" y="10590"/>
                    </a:lnTo>
                    <a:lnTo>
                      <a:pt x="6837" y="10571"/>
                    </a:lnTo>
                    <a:lnTo>
                      <a:pt x="6723" y="10532"/>
                    </a:lnTo>
                    <a:lnTo>
                      <a:pt x="6590" y="10551"/>
                    </a:lnTo>
                    <a:lnTo>
                      <a:pt x="6532" y="10551"/>
                    </a:lnTo>
                    <a:lnTo>
                      <a:pt x="6514" y="10532"/>
                    </a:lnTo>
                    <a:lnTo>
                      <a:pt x="6437" y="10513"/>
                    </a:lnTo>
                    <a:lnTo>
                      <a:pt x="5866" y="10170"/>
                    </a:lnTo>
                    <a:lnTo>
                      <a:pt x="5847" y="10170"/>
                    </a:lnTo>
                    <a:lnTo>
                      <a:pt x="5808" y="10151"/>
                    </a:lnTo>
                    <a:lnTo>
                      <a:pt x="5752" y="10113"/>
                    </a:lnTo>
                    <a:lnTo>
                      <a:pt x="5542" y="9923"/>
                    </a:lnTo>
                    <a:lnTo>
                      <a:pt x="5523" y="9865"/>
                    </a:lnTo>
                    <a:lnTo>
                      <a:pt x="5504" y="9847"/>
                    </a:lnTo>
                    <a:lnTo>
                      <a:pt x="5485" y="9828"/>
                    </a:lnTo>
                    <a:lnTo>
                      <a:pt x="5466" y="9809"/>
                    </a:lnTo>
                    <a:lnTo>
                      <a:pt x="5447" y="9809"/>
                    </a:lnTo>
                    <a:lnTo>
                      <a:pt x="5427" y="9770"/>
                    </a:lnTo>
                    <a:lnTo>
                      <a:pt x="5427" y="9751"/>
                    </a:lnTo>
                    <a:lnTo>
                      <a:pt x="5427" y="9733"/>
                    </a:lnTo>
                    <a:lnTo>
                      <a:pt x="5371" y="9637"/>
                    </a:lnTo>
                    <a:lnTo>
                      <a:pt x="5351" y="9618"/>
                    </a:lnTo>
                    <a:lnTo>
                      <a:pt x="5313" y="9542"/>
                    </a:lnTo>
                    <a:lnTo>
                      <a:pt x="5294" y="9523"/>
                    </a:lnTo>
                    <a:lnTo>
                      <a:pt x="5256" y="9466"/>
                    </a:lnTo>
                    <a:lnTo>
                      <a:pt x="5180" y="9332"/>
                    </a:lnTo>
                    <a:lnTo>
                      <a:pt x="5142" y="9256"/>
                    </a:lnTo>
                    <a:lnTo>
                      <a:pt x="5104" y="9199"/>
                    </a:lnTo>
                    <a:lnTo>
                      <a:pt x="4990" y="9085"/>
                    </a:lnTo>
                    <a:lnTo>
                      <a:pt x="4894" y="8951"/>
                    </a:lnTo>
                    <a:lnTo>
                      <a:pt x="4818" y="8875"/>
                    </a:lnTo>
                    <a:lnTo>
                      <a:pt x="4685" y="8704"/>
                    </a:lnTo>
                    <a:lnTo>
                      <a:pt x="4665" y="8666"/>
                    </a:lnTo>
                    <a:lnTo>
                      <a:pt x="4589" y="8551"/>
                    </a:lnTo>
                    <a:lnTo>
                      <a:pt x="4551" y="8513"/>
                    </a:lnTo>
                    <a:lnTo>
                      <a:pt x="4533" y="8513"/>
                    </a:lnTo>
                    <a:lnTo>
                      <a:pt x="4475" y="8532"/>
                    </a:lnTo>
                    <a:lnTo>
                      <a:pt x="4304" y="8590"/>
                    </a:lnTo>
                    <a:lnTo>
                      <a:pt x="4094" y="8704"/>
                    </a:lnTo>
                    <a:lnTo>
                      <a:pt x="4075" y="8704"/>
                    </a:lnTo>
                    <a:lnTo>
                      <a:pt x="4018" y="8704"/>
                    </a:lnTo>
                    <a:lnTo>
                      <a:pt x="3599" y="8646"/>
                    </a:lnTo>
                    <a:lnTo>
                      <a:pt x="3485" y="8590"/>
                    </a:lnTo>
                    <a:lnTo>
                      <a:pt x="3466" y="8590"/>
                    </a:lnTo>
                    <a:lnTo>
                      <a:pt x="3313" y="8590"/>
                    </a:lnTo>
                    <a:lnTo>
                      <a:pt x="3218" y="8609"/>
                    </a:lnTo>
                    <a:lnTo>
                      <a:pt x="3085" y="8685"/>
                    </a:lnTo>
                    <a:lnTo>
                      <a:pt x="2951" y="8723"/>
                    </a:lnTo>
                    <a:lnTo>
                      <a:pt x="2913" y="8646"/>
                    </a:lnTo>
                    <a:lnTo>
                      <a:pt x="2780" y="8513"/>
                    </a:lnTo>
                    <a:lnTo>
                      <a:pt x="2742" y="8399"/>
                    </a:lnTo>
                    <a:lnTo>
                      <a:pt x="2704" y="8265"/>
                    </a:lnTo>
                    <a:lnTo>
                      <a:pt x="2761" y="8170"/>
                    </a:lnTo>
                    <a:lnTo>
                      <a:pt x="2818" y="8094"/>
                    </a:lnTo>
                    <a:lnTo>
                      <a:pt x="2818" y="7999"/>
                    </a:lnTo>
                    <a:lnTo>
                      <a:pt x="2799" y="7942"/>
                    </a:lnTo>
                    <a:lnTo>
                      <a:pt x="2761" y="7923"/>
                    </a:lnTo>
                    <a:lnTo>
                      <a:pt x="2704" y="7942"/>
                    </a:lnTo>
                    <a:lnTo>
                      <a:pt x="2665" y="7923"/>
                    </a:lnTo>
                    <a:lnTo>
                      <a:pt x="2608" y="7847"/>
                    </a:lnTo>
                    <a:lnTo>
                      <a:pt x="2475" y="7656"/>
                    </a:lnTo>
                    <a:lnTo>
                      <a:pt x="2437" y="7599"/>
                    </a:lnTo>
                    <a:lnTo>
                      <a:pt x="2418" y="7542"/>
                    </a:lnTo>
                    <a:lnTo>
                      <a:pt x="2437" y="7485"/>
                    </a:lnTo>
                    <a:lnTo>
                      <a:pt x="2456" y="7447"/>
                    </a:lnTo>
                    <a:lnTo>
                      <a:pt x="2475" y="7408"/>
                    </a:lnTo>
                    <a:lnTo>
                      <a:pt x="2494" y="7371"/>
                    </a:lnTo>
                    <a:lnTo>
                      <a:pt x="2513" y="7237"/>
                    </a:lnTo>
                    <a:lnTo>
                      <a:pt x="2513" y="7161"/>
                    </a:lnTo>
                    <a:lnTo>
                      <a:pt x="2475" y="7104"/>
                    </a:lnTo>
                    <a:lnTo>
                      <a:pt x="2380" y="7027"/>
                    </a:lnTo>
                    <a:lnTo>
                      <a:pt x="2342" y="7046"/>
                    </a:lnTo>
                    <a:lnTo>
                      <a:pt x="2303" y="7027"/>
                    </a:lnTo>
                    <a:lnTo>
                      <a:pt x="2208" y="6913"/>
                    </a:lnTo>
                    <a:lnTo>
                      <a:pt x="2113" y="6856"/>
                    </a:lnTo>
                    <a:lnTo>
                      <a:pt x="2037" y="6799"/>
                    </a:lnTo>
                    <a:lnTo>
                      <a:pt x="1961" y="6704"/>
                    </a:lnTo>
                    <a:lnTo>
                      <a:pt x="1922" y="6589"/>
                    </a:lnTo>
                    <a:lnTo>
                      <a:pt x="1846" y="6551"/>
                    </a:lnTo>
                    <a:lnTo>
                      <a:pt x="1675" y="6532"/>
                    </a:lnTo>
                    <a:lnTo>
                      <a:pt x="1504" y="6551"/>
                    </a:lnTo>
                    <a:lnTo>
                      <a:pt x="1389" y="6589"/>
                    </a:lnTo>
                    <a:lnTo>
                      <a:pt x="1370" y="6589"/>
                    </a:lnTo>
                    <a:lnTo>
                      <a:pt x="1351" y="6589"/>
                    </a:lnTo>
                    <a:lnTo>
                      <a:pt x="1332" y="6589"/>
                    </a:lnTo>
                    <a:lnTo>
                      <a:pt x="1313" y="655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2488" name="Freeform 4">
                <a:extLst>
                  <a:ext uri="{FF2B5EF4-FFF2-40B4-BE49-F238E27FC236}">
                    <a16:creationId xmlns:a16="http://schemas.microsoft.com/office/drawing/2014/main" id="{737E0299-B11F-3543-930F-058F05F408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00150" y="7138988"/>
                <a:ext cx="960438" cy="1673225"/>
              </a:xfrm>
              <a:custGeom>
                <a:avLst/>
                <a:gdLst>
                  <a:gd name="T0" fmla="*/ 2147483646 w 2667"/>
                  <a:gd name="T1" fmla="*/ 2147483646 h 4648"/>
                  <a:gd name="T2" fmla="*/ 2147483646 w 2667"/>
                  <a:gd name="T3" fmla="*/ 2147483646 h 4648"/>
                  <a:gd name="T4" fmla="*/ 2147483646 w 2667"/>
                  <a:gd name="T5" fmla="*/ 2147483646 h 4648"/>
                  <a:gd name="T6" fmla="*/ 2147483646 w 2667"/>
                  <a:gd name="T7" fmla="*/ 2147483646 h 4648"/>
                  <a:gd name="T8" fmla="*/ 2147483646 w 2667"/>
                  <a:gd name="T9" fmla="*/ 2147483646 h 4648"/>
                  <a:gd name="T10" fmla="*/ 2147483646 w 2667"/>
                  <a:gd name="T11" fmla="*/ 2147483646 h 4648"/>
                  <a:gd name="T12" fmla="*/ 2147483646 w 2667"/>
                  <a:gd name="T13" fmla="*/ 2147483646 h 4648"/>
                  <a:gd name="T14" fmla="*/ 2147483646 w 2667"/>
                  <a:gd name="T15" fmla="*/ 2147483646 h 4648"/>
                  <a:gd name="T16" fmla="*/ 2147483646 w 2667"/>
                  <a:gd name="T17" fmla="*/ 2147483646 h 4648"/>
                  <a:gd name="T18" fmla="*/ 0 w 2667"/>
                  <a:gd name="T19" fmla="*/ 2147483646 h 4648"/>
                  <a:gd name="T20" fmla="*/ 2147483646 w 2667"/>
                  <a:gd name="T21" fmla="*/ 2147483646 h 4648"/>
                  <a:gd name="T22" fmla="*/ 2147483646 w 2667"/>
                  <a:gd name="T23" fmla="*/ 2147483646 h 4648"/>
                  <a:gd name="T24" fmla="*/ 2147483646 w 2667"/>
                  <a:gd name="T25" fmla="*/ 2147483646 h 4648"/>
                  <a:gd name="T26" fmla="*/ 2147483646 w 2667"/>
                  <a:gd name="T27" fmla="*/ 2147483646 h 4648"/>
                  <a:gd name="T28" fmla="*/ 2147483646 w 2667"/>
                  <a:gd name="T29" fmla="*/ 2147483646 h 4648"/>
                  <a:gd name="T30" fmla="*/ 2147483646 w 2667"/>
                  <a:gd name="T31" fmla="*/ 2147483646 h 4648"/>
                  <a:gd name="T32" fmla="*/ 2147483646 w 2667"/>
                  <a:gd name="T33" fmla="*/ 2147483646 h 4648"/>
                  <a:gd name="T34" fmla="*/ 2147483646 w 2667"/>
                  <a:gd name="T35" fmla="*/ 2147483646 h 4648"/>
                  <a:gd name="T36" fmla="*/ 2147483646 w 2667"/>
                  <a:gd name="T37" fmla="*/ 2147483646 h 4648"/>
                  <a:gd name="T38" fmla="*/ 2147483646 w 2667"/>
                  <a:gd name="T39" fmla="*/ 2147483646 h 4648"/>
                  <a:gd name="T40" fmla="*/ 2147483646 w 2667"/>
                  <a:gd name="T41" fmla="*/ 2147483646 h 4648"/>
                  <a:gd name="T42" fmla="*/ 2147483646 w 2667"/>
                  <a:gd name="T43" fmla="*/ 0 h 4648"/>
                  <a:gd name="T44" fmla="*/ 2147483646 w 2667"/>
                  <a:gd name="T45" fmla="*/ 2147483646 h 4648"/>
                  <a:gd name="T46" fmla="*/ 2147483646 w 2667"/>
                  <a:gd name="T47" fmla="*/ 2147483646 h 4648"/>
                  <a:gd name="T48" fmla="*/ 2147483646 w 2667"/>
                  <a:gd name="T49" fmla="*/ 2147483646 h 4648"/>
                  <a:gd name="T50" fmla="*/ 2147483646 w 2667"/>
                  <a:gd name="T51" fmla="*/ 2147483646 h 4648"/>
                  <a:gd name="T52" fmla="*/ 2147483646 w 2667"/>
                  <a:gd name="T53" fmla="*/ 2147483646 h 4648"/>
                  <a:gd name="T54" fmla="*/ 2147483646 w 2667"/>
                  <a:gd name="T55" fmla="*/ 2147483646 h 4648"/>
                  <a:gd name="T56" fmla="*/ 2147483646 w 2667"/>
                  <a:gd name="T57" fmla="*/ 2147483646 h 4648"/>
                  <a:gd name="T58" fmla="*/ 2147483646 w 2667"/>
                  <a:gd name="T59" fmla="*/ 2147483646 h 4648"/>
                  <a:gd name="T60" fmla="*/ 2147483646 w 2667"/>
                  <a:gd name="T61" fmla="*/ 2147483646 h 4648"/>
                  <a:gd name="T62" fmla="*/ 2147483646 w 2667"/>
                  <a:gd name="T63" fmla="*/ 2147483646 h 4648"/>
                  <a:gd name="T64" fmla="*/ 2147483646 w 2667"/>
                  <a:gd name="T65" fmla="*/ 2147483646 h 4648"/>
                  <a:gd name="T66" fmla="*/ 2147483646 w 2667"/>
                  <a:gd name="T67" fmla="*/ 2147483646 h 4648"/>
                  <a:gd name="T68" fmla="*/ 2147483646 w 2667"/>
                  <a:gd name="T69" fmla="*/ 2147483646 h 4648"/>
                  <a:gd name="T70" fmla="*/ 2147483646 w 2667"/>
                  <a:gd name="T71" fmla="*/ 2147483646 h 4648"/>
                  <a:gd name="T72" fmla="*/ 2147483646 w 2667"/>
                  <a:gd name="T73" fmla="*/ 2147483646 h 4648"/>
                  <a:gd name="T74" fmla="*/ 2147483646 w 2667"/>
                  <a:gd name="T75" fmla="*/ 2147483646 h 4648"/>
                  <a:gd name="T76" fmla="*/ 2147483646 w 2667"/>
                  <a:gd name="T77" fmla="*/ 2147483646 h 4648"/>
                  <a:gd name="T78" fmla="*/ 2147483646 w 2667"/>
                  <a:gd name="T79" fmla="*/ 2147483646 h 4648"/>
                  <a:gd name="T80" fmla="*/ 2147483646 w 2667"/>
                  <a:gd name="T81" fmla="*/ 2147483646 h 4648"/>
                  <a:gd name="T82" fmla="*/ 2147483646 w 2667"/>
                  <a:gd name="T83" fmla="*/ 2147483646 h 4648"/>
                  <a:gd name="T84" fmla="*/ 2147483646 w 2667"/>
                  <a:gd name="T85" fmla="*/ 2147483646 h 4648"/>
                  <a:gd name="T86" fmla="*/ 2147483646 w 2667"/>
                  <a:gd name="T87" fmla="*/ 2147483646 h 4648"/>
                  <a:gd name="T88" fmla="*/ 2147483646 w 2667"/>
                  <a:gd name="T89" fmla="*/ 2147483646 h 4648"/>
                  <a:gd name="T90" fmla="*/ 2147483646 w 2667"/>
                  <a:gd name="T91" fmla="*/ 2147483646 h 4648"/>
                  <a:gd name="T92" fmla="*/ 2147483646 w 2667"/>
                  <a:gd name="T93" fmla="*/ 2147483646 h 4648"/>
                  <a:gd name="T94" fmla="*/ 2147483646 w 2667"/>
                  <a:gd name="T95" fmla="*/ 2147483646 h 4648"/>
                  <a:gd name="T96" fmla="*/ 2147483646 w 2667"/>
                  <a:gd name="T97" fmla="*/ 2147483646 h 4648"/>
                  <a:gd name="T98" fmla="*/ 2147483646 w 2667"/>
                  <a:gd name="T99" fmla="*/ 2147483646 h 4648"/>
                  <a:gd name="T100" fmla="*/ 2147483646 w 2667"/>
                  <a:gd name="T101" fmla="*/ 2147483646 h 4648"/>
                  <a:gd name="T102" fmla="*/ 2147483646 w 2667"/>
                  <a:gd name="T103" fmla="*/ 2147483646 h 4648"/>
                  <a:gd name="T104" fmla="*/ 2147483646 w 2667"/>
                  <a:gd name="T105" fmla="*/ 2147483646 h 4648"/>
                  <a:gd name="T106" fmla="*/ 2147483646 w 2667"/>
                  <a:gd name="T107" fmla="*/ 2147483646 h 4648"/>
                  <a:gd name="T108" fmla="*/ 2147483646 w 2667"/>
                  <a:gd name="T109" fmla="*/ 2147483646 h 4648"/>
                  <a:gd name="T110" fmla="*/ 2147483646 w 2667"/>
                  <a:gd name="T111" fmla="*/ 2147483646 h 4648"/>
                  <a:gd name="T112" fmla="*/ 2147483646 w 2667"/>
                  <a:gd name="T113" fmla="*/ 2147483646 h 4648"/>
                  <a:gd name="T114" fmla="*/ 2147483646 w 2667"/>
                  <a:gd name="T115" fmla="*/ 2147483646 h 4648"/>
                  <a:gd name="T116" fmla="*/ 2147483646 w 2667"/>
                  <a:gd name="T117" fmla="*/ 2147483646 h 4648"/>
                  <a:gd name="T118" fmla="*/ 2147483646 w 2667"/>
                  <a:gd name="T119" fmla="*/ 2147483646 h 464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667" h="4648">
                    <a:moveTo>
                      <a:pt x="1467" y="4647"/>
                    </a:moveTo>
                    <a:lnTo>
                      <a:pt x="1314" y="4628"/>
                    </a:lnTo>
                    <a:lnTo>
                      <a:pt x="1162" y="4647"/>
                    </a:lnTo>
                    <a:lnTo>
                      <a:pt x="1028" y="4647"/>
                    </a:lnTo>
                    <a:lnTo>
                      <a:pt x="896" y="4609"/>
                    </a:lnTo>
                    <a:lnTo>
                      <a:pt x="781" y="4533"/>
                    </a:lnTo>
                    <a:lnTo>
                      <a:pt x="743" y="4514"/>
                    </a:lnTo>
                    <a:lnTo>
                      <a:pt x="686" y="4494"/>
                    </a:lnTo>
                    <a:lnTo>
                      <a:pt x="610" y="4494"/>
                    </a:lnTo>
                    <a:lnTo>
                      <a:pt x="591" y="4361"/>
                    </a:lnTo>
                    <a:lnTo>
                      <a:pt x="476" y="4133"/>
                    </a:lnTo>
                    <a:lnTo>
                      <a:pt x="438" y="3942"/>
                    </a:lnTo>
                    <a:lnTo>
                      <a:pt x="381" y="3828"/>
                    </a:lnTo>
                    <a:lnTo>
                      <a:pt x="362" y="3771"/>
                    </a:lnTo>
                    <a:lnTo>
                      <a:pt x="362" y="3466"/>
                    </a:lnTo>
                    <a:lnTo>
                      <a:pt x="343" y="3409"/>
                    </a:lnTo>
                    <a:lnTo>
                      <a:pt x="248" y="3237"/>
                    </a:lnTo>
                    <a:lnTo>
                      <a:pt x="229" y="3161"/>
                    </a:lnTo>
                    <a:lnTo>
                      <a:pt x="190" y="3010"/>
                    </a:lnTo>
                    <a:lnTo>
                      <a:pt x="0" y="2495"/>
                    </a:lnTo>
                    <a:lnTo>
                      <a:pt x="38" y="2458"/>
                    </a:lnTo>
                    <a:lnTo>
                      <a:pt x="38" y="2438"/>
                    </a:lnTo>
                    <a:lnTo>
                      <a:pt x="76" y="2381"/>
                    </a:lnTo>
                    <a:lnTo>
                      <a:pt x="76" y="2343"/>
                    </a:lnTo>
                    <a:lnTo>
                      <a:pt x="76" y="2286"/>
                    </a:lnTo>
                    <a:lnTo>
                      <a:pt x="38" y="2229"/>
                    </a:lnTo>
                    <a:lnTo>
                      <a:pt x="38" y="2191"/>
                    </a:lnTo>
                    <a:lnTo>
                      <a:pt x="57" y="2153"/>
                    </a:lnTo>
                    <a:lnTo>
                      <a:pt x="57" y="2133"/>
                    </a:lnTo>
                    <a:lnTo>
                      <a:pt x="38" y="2095"/>
                    </a:lnTo>
                    <a:lnTo>
                      <a:pt x="76" y="1981"/>
                    </a:lnTo>
                    <a:lnTo>
                      <a:pt x="114" y="1924"/>
                    </a:lnTo>
                    <a:lnTo>
                      <a:pt x="171" y="1886"/>
                    </a:lnTo>
                    <a:lnTo>
                      <a:pt x="190" y="1772"/>
                    </a:lnTo>
                    <a:lnTo>
                      <a:pt x="171" y="1657"/>
                    </a:lnTo>
                    <a:lnTo>
                      <a:pt x="134" y="1562"/>
                    </a:lnTo>
                    <a:lnTo>
                      <a:pt x="114" y="1486"/>
                    </a:lnTo>
                    <a:lnTo>
                      <a:pt x="114" y="1124"/>
                    </a:lnTo>
                    <a:lnTo>
                      <a:pt x="153" y="1048"/>
                    </a:lnTo>
                    <a:lnTo>
                      <a:pt x="438" y="609"/>
                    </a:lnTo>
                    <a:lnTo>
                      <a:pt x="571" y="477"/>
                    </a:lnTo>
                    <a:lnTo>
                      <a:pt x="515" y="286"/>
                    </a:lnTo>
                    <a:lnTo>
                      <a:pt x="381" y="0"/>
                    </a:lnTo>
                    <a:lnTo>
                      <a:pt x="647" y="96"/>
                    </a:lnTo>
                    <a:lnTo>
                      <a:pt x="724" y="152"/>
                    </a:lnTo>
                    <a:lnTo>
                      <a:pt x="914" y="305"/>
                    </a:lnTo>
                    <a:lnTo>
                      <a:pt x="952" y="324"/>
                    </a:lnTo>
                    <a:lnTo>
                      <a:pt x="1848" y="248"/>
                    </a:lnTo>
                    <a:lnTo>
                      <a:pt x="1867" y="228"/>
                    </a:lnTo>
                    <a:lnTo>
                      <a:pt x="1924" y="210"/>
                    </a:lnTo>
                    <a:lnTo>
                      <a:pt x="2000" y="172"/>
                    </a:lnTo>
                    <a:lnTo>
                      <a:pt x="2075" y="172"/>
                    </a:lnTo>
                    <a:lnTo>
                      <a:pt x="2304" y="286"/>
                    </a:lnTo>
                    <a:lnTo>
                      <a:pt x="2323" y="438"/>
                    </a:lnTo>
                    <a:lnTo>
                      <a:pt x="2380" y="1295"/>
                    </a:lnTo>
                    <a:lnTo>
                      <a:pt x="2380" y="1410"/>
                    </a:lnTo>
                    <a:lnTo>
                      <a:pt x="2342" y="1581"/>
                    </a:lnTo>
                    <a:lnTo>
                      <a:pt x="2323" y="1619"/>
                    </a:lnTo>
                    <a:lnTo>
                      <a:pt x="2304" y="1657"/>
                    </a:lnTo>
                    <a:lnTo>
                      <a:pt x="2266" y="1676"/>
                    </a:lnTo>
                    <a:lnTo>
                      <a:pt x="2228" y="1696"/>
                    </a:lnTo>
                    <a:lnTo>
                      <a:pt x="2190" y="1752"/>
                    </a:lnTo>
                    <a:lnTo>
                      <a:pt x="2170" y="1752"/>
                    </a:lnTo>
                    <a:lnTo>
                      <a:pt x="2094" y="1772"/>
                    </a:lnTo>
                    <a:lnTo>
                      <a:pt x="2056" y="1772"/>
                    </a:lnTo>
                    <a:lnTo>
                      <a:pt x="2019" y="1810"/>
                    </a:lnTo>
                    <a:lnTo>
                      <a:pt x="2000" y="1810"/>
                    </a:lnTo>
                    <a:lnTo>
                      <a:pt x="1943" y="1810"/>
                    </a:lnTo>
                    <a:lnTo>
                      <a:pt x="1924" y="1829"/>
                    </a:lnTo>
                    <a:lnTo>
                      <a:pt x="1905" y="1829"/>
                    </a:lnTo>
                    <a:lnTo>
                      <a:pt x="1867" y="1867"/>
                    </a:lnTo>
                    <a:lnTo>
                      <a:pt x="1848" y="1886"/>
                    </a:lnTo>
                    <a:lnTo>
                      <a:pt x="1829" y="1886"/>
                    </a:lnTo>
                    <a:lnTo>
                      <a:pt x="1790" y="1886"/>
                    </a:lnTo>
                    <a:lnTo>
                      <a:pt x="1734" y="1867"/>
                    </a:lnTo>
                    <a:lnTo>
                      <a:pt x="1676" y="1867"/>
                    </a:lnTo>
                    <a:lnTo>
                      <a:pt x="1619" y="1905"/>
                    </a:lnTo>
                    <a:lnTo>
                      <a:pt x="1657" y="2114"/>
                    </a:lnTo>
                    <a:lnTo>
                      <a:pt x="1943" y="2172"/>
                    </a:lnTo>
                    <a:lnTo>
                      <a:pt x="2037" y="2172"/>
                    </a:lnTo>
                    <a:lnTo>
                      <a:pt x="2266" y="2153"/>
                    </a:lnTo>
                    <a:lnTo>
                      <a:pt x="2323" y="2153"/>
                    </a:lnTo>
                    <a:lnTo>
                      <a:pt x="2361" y="2172"/>
                    </a:lnTo>
                    <a:lnTo>
                      <a:pt x="2399" y="2267"/>
                    </a:lnTo>
                    <a:lnTo>
                      <a:pt x="2418" y="2362"/>
                    </a:lnTo>
                    <a:lnTo>
                      <a:pt x="2437" y="2419"/>
                    </a:lnTo>
                    <a:lnTo>
                      <a:pt x="2437" y="2438"/>
                    </a:lnTo>
                    <a:lnTo>
                      <a:pt x="2475" y="2458"/>
                    </a:lnTo>
                    <a:lnTo>
                      <a:pt x="2627" y="2572"/>
                    </a:lnTo>
                    <a:lnTo>
                      <a:pt x="2647" y="2610"/>
                    </a:lnTo>
                    <a:lnTo>
                      <a:pt x="2666" y="2648"/>
                    </a:lnTo>
                    <a:lnTo>
                      <a:pt x="2571" y="2686"/>
                    </a:lnTo>
                    <a:lnTo>
                      <a:pt x="2514" y="2705"/>
                    </a:lnTo>
                    <a:lnTo>
                      <a:pt x="2495" y="2724"/>
                    </a:lnTo>
                    <a:lnTo>
                      <a:pt x="2475" y="2743"/>
                    </a:lnTo>
                    <a:lnTo>
                      <a:pt x="2456" y="2762"/>
                    </a:lnTo>
                    <a:lnTo>
                      <a:pt x="2456" y="2800"/>
                    </a:lnTo>
                    <a:lnTo>
                      <a:pt x="2437" y="2857"/>
                    </a:lnTo>
                    <a:lnTo>
                      <a:pt x="2437" y="2895"/>
                    </a:lnTo>
                    <a:lnTo>
                      <a:pt x="2437" y="2915"/>
                    </a:lnTo>
                    <a:lnTo>
                      <a:pt x="2456" y="2991"/>
                    </a:lnTo>
                    <a:lnTo>
                      <a:pt x="2456" y="3047"/>
                    </a:lnTo>
                    <a:lnTo>
                      <a:pt x="2456" y="3066"/>
                    </a:lnTo>
                    <a:lnTo>
                      <a:pt x="2437" y="3085"/>
                    </a:lnTo>
                    <a:lnTo>
                      <a:pt x="2418" y="3104"/>
                    </a:lnTo>
                    <a:lnTo>
                      <a:pt x="2266" y="3237"/>
                    </a:lnTo>
                    <a:lnTo>
                      <a:pt x="2170" y="3351"/>
                    </a:lnTo>
                    <a:lnTo>
                      <a:pt x="2133" y="3390"/>
                    </a:lnTo>
                    <a:lnTo>
                      <a:pt x="2114" y="3409"/>
                    </a:lnTo>
                    <a:lnTo>
                      <a:pt x="2075" y="3409"/>
                    </a:lnTo>
                    <a:lnTo>
                      <a:pt x="2056" y="3428"/>
                    </a:lnTo>
                    <a:lnTo>
                      <a:pt x="1905" y="3618"/>
                    </a:lnTo>
                    <a:lnTo>
                      <a:pt x="1505" y="4361"/>
                    </a:lnTo>
                    <a:lnTo>
                      <a:pt x="1486" y="4418"/>
                    </a:lnTo>
                    <a:lnTo>
                      <a:pt x="1486" y="4570"/>
                    </a:lnTo>
                    <a:lnTo>
                      <a:pt x="1467" y="464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2489" name="Freeform 5">
                <a:extLst>
                  <a:ext uri="{FF2B5EF4-FFF2-40B4-BE49-F238E27FC236}">
                    <a16:creationId xmlns:a16="http://schemas.microsoft.com/office/drawing/2014/main" id="{06BEE641-C7A7-2841-98C1-5E76CDC46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7600" y="9861550"/>
                <a:ext cx="5375275" cy="3990975"/>
              </a:xfrm>
              <a:custGeom>
                <a:avLst/>
                <a:gdLst>
                  <a:gd name="T0" fmla="*/ 2147483646 w 14933"/>
                  <a:gd name="T1" fmla="*/ 2147483646 h 11087"/>
                  <a:gd name="T2" fmla="*/ 2147483646 w 14933"/>
                  <a:gd name="T3" fmla="*/ 2147483646 h 11087"/>
                  <a:gd name="T4" fmla="*/ 2147483646 w 14933"/>
                  <a:gd name="T5" fmla="*/ 2147483646 h 11087"/>
                  <a:gd name="T6" fmla="*/ 2147483646 w 14933"/>
                  <a:gd name="T7" fmla="*/ 2147483646 h 11087"/>
                  <a:gd name="T8" fmla="*/ 2147483646 w 14933"/>
                  <a:gd name="T9" fmla="*/ 2147483646 h 11087"/>
                  <a:gd name="T10" fmla="*/ 2147483646 w 14933"/>
                  <a:gd name="T11" fmla="*/ 2147483646 h 11087"/>
                  <a:gd name="T12" fmla="*/ 2147483646 w 14933"/>
                  <a:gd name="T13" fmla="*/ 2147483646 h 11087"/>
                  <a:gd name="T14" fmla="*/ 2147483646 w 14933"/>
                  <a:gd name="T15" fmla="*/ 2147483646 h 11087"/>
                  <a:gd name="T16" fmla="*/ 2147483646 w 14933"/>
                  <a:gd name="T17" fmla="*/ 2147483646 h 11087"/>
                  <a:gd name="T18" fmla="*/ 2147483646 w 14933"/>
                  <a:gd name="T19" fmla="*/ 2147483646 h 11087"/>
                  <a:gd name="T20" fmla="*/ 2147483646 w 14933"/>
                  <a:gd name="T21" fmla="*/ 2147483646 h 11087"/>
                  <a:gd name="T22" fmla="*/ 2147483646 w 14933"/>
                  <a:gd name="T23" fmla="*/ 2147483646 h 11087"/>
                  <a:gd name="T24" fmla="*/ 2147483646 w 14933"/>
                  <a:gd name="T25" fmla="*/ 2147483646 h 11087"/>
                  <a:gd name="T26" fmla="*/ 2147483646 w 14933"/>
                  <a:gd name="T27" fmla="*/ 2147483646 h 11087"/>
                  <a:gd name="T28" fmla="*/ 2147483646 w 14933"/>
                  <a:gd name="T29" fmla="*/ 2147483646 h 11087"/>
                  <a:gd name="T30" fmla="*/ 2147483646 w 14933"/>
                  <a:gd name="T31" fmla="*/ 2147483646 h 11087"/>
                  <a:gd name="T32" fmla="*/ 2147483646 w 14933"/>
                  <a:gd name="T33" fmla="*/ 2147483646 h 11087"/>
                  <a:gd name="T34" fmla="*/ 2147483646 w 14933"/>
                  <a:gd name="T35" fmla="*/ 2147483646 h 11087"/>
                  <a:gd name="T36" fmla="*/ 2147483646 w 14933"/>
                  <a:gd name="T37" fmla="*/ 2147483646 h 11087"/>
                  <a:gd name="T38" fmla="*/ 2147483646 w 14933"/>
                  <a:gd name="T39" fmla="*/ 2147483646 h 11087"/>
                  <a:gd name="T40" fmla="*/ 2147483646 w 14933"/>
                  <a:gd name="T41" fmla="*/ 2147483646 h 11087"/>
                  <a:gd name="T42" fmla="*/ 2147483646 w 14933"/>
                  <a:gd name="T43" fmla="*/ 2147483646 h 11087"/>
                  <a:gd name="T44" fmla="*/ 2147483646 w 14933"/>
                  <a:gd name="T45" fmla="*/ 2147483646 h 11087"/>
                  <a:gd name="T46" fmla="*/ 2147483646 w 14933"/>
                  <a:gd name="T47" fmla="*/ 2147483646 h 11087"/>
                  <a:gd name="T48" fmla="*/ 2147483646 w 14933"/>
                  <a:gd name="T49" fmla="*/ 2147483646 h 11087"/>
                  <a:gd name="T50" fmla="*/ 2147483646 w 14933"/>
                  <a:gd name="T51" fmla="*/ 2147483646 h 11087"/>
                  <a:gd name="T52" fmla="*/ 2147483646 w 14933"/>
                  <a:gd name="T53" fmla="*/ 2147483646 h 11087"/>
                  <a:gd name="T54" fmla="*/ 2147483646 w 14933"/>
                  <a:gd name="T55" fmla="*/ 2147483646 h 11087"/>
                  <a:gd name="T56" fmla="*/ 2147483646 w 14933"/>
                  <a:gd name="T57" fmla="*/ 2147483646 h 11087"/>
                  <a:gd name="T58" fmla="*/ 2147483646 w 14933"/>
                  <a:gd name="T59" fmla="*/ 2147483646 h 11087"/>
                  <a:gd name="T60" fmla="*/ 2147483646 w 14933"/>
                  <a:gd name="T61" fmla="*/ 2147483646 h 11087"/>
                  <a:gd name="T62" fmla="*/ 2147483646 w 14933"/>
                  <a:gd name="T63" fmla="*/ 2147483646 h 11087"/>
                  <a:gd name="T64" fmla="*/ 2147483646 w 14933"/>
                  <a:gd name="T65" fmla="*/ 2147483646 h 11087"/>
                  <a:gd name="T66" fmla="*/ 2147483646 w 14933"/>
                  <a:gd name="T67" fmla="*/ 2147483646 h 11087"/>
                  <a:gd name="T68" fmla="*/ 2147483646 w 14933"/>
                  <a:gd name="T69" fmla="*/ 2147483646 h 11087"/>
                  <a:gd name="T70" fmla="*/ 2147483646 w 14933"/>
                  <a:gd name="T71" fmla="*/ 2147483646 h 11087"/>
                  <a:gd name="T72" fmla="*/ 2147483646 w 14933"/>
                  <a:gd name="T73" fmla="*/ 2147483646 h 11087"/>
                  <a:gd name="T74" fmla="*/ 2147483646 w 14933"/>
                  <a:gd name="T75" fmla="*/ 2147483646 h 11087"/>
                  <a:gd name="T76" fmla="*/ 2147483646 w 14933"/>
                  <a:gd name="T77" fmla="*/ 2147483646 h 11087"/>
                  <a:gd name="T78" fmla="*/ 2147483646 w 14933"/>
                  <a:gd name="T79" fmla="*/ 2147483646 h 11087"/>
                  <a:gd name="T80" fmla="*/ 2147483646 w 14933"/>
                  <a:gd name="T81" fmla="*/ 2147483646 h 11087"/>
                  <a:gd name="T82" fmla="*/ 2147483646 w 14933"/>
                  <a:gd name="T83" fmla="*/ 2147483646 h 11087"/>
                  <a:gd name="T84" fmla="*/ 2147483646 w 14933"/>
                  <a:gd name="T85" fmla="*/ 2147483646 h 11087"/>
                  <a:gd name="T86" fmla="*/ 2147483646 w 14933"/>
                  <a:gd name="T87" fmla="*/ 2147483646 h 11087"/>
                  <a:gd name="T88" fmla="*/ 2147483646 w 14933"/>
                  <a:gd name="T89" fmla="*/ 2147483646 h 11087"/>
                  <a:gd name="T90" fmla="*/ 2147483646 w 14933"/>
                  <a:gd name="T91" fmla="*/ 2147483646 h 11087"/>
                  <a:gd name="T92" fmla="*/ 2147483646 w 14933"/>
                  <a:gd name="T93" fmla="*/ 2147483646 h 11087"/>
                  <a:gd name="T94" fmla="*/ 2147483646 w 14933"/>
                  <a:gd name="T95" fmla="*/ 2147483646 h 11087"/>
                  <a:gd name="T96" fmla="*/ 2147483646 w 14933"/>
                  <a:gd name="T97" fmla="*/ 2147483646 h 11087"/>
                  <a:gd name="T98" fmla="*/ 2147483646 w 14933"/>
                  <a:gd name="T99" fmla="*/ 2147483646 h 11087"/>
                  <a:gd name="T100" fmla="*/ 2147483646 w 14933"/>
                  <a:gd name="T101" fmla="*/ 2147483646 h 11087"/>
                  <a:gd name="T102" fmla="*/ 2147483646 w 14933"/>
                  <a:gd name="T103" fmla="*/ 2147483646 h 11087"/>
                  <a:gd name="T104" fmla="*/ 2147483646 w 14933"/>
                  <a:gd name="T105" fmla="*/ 2147483646 h 11087"/>
                  <a:gd name="T106" fmla="*/ 2147483646 w 14933"/>
                  <a:gd name="T107" fmla="*/ 2147483646 h 11087"/>
                  <a:gd name="T108" fmla="*/ 2147483646 w 14933"/>
                  <a:gd name="T109" fmla="*/ 2147483646 h 11087"/>
                  <a:gd name="T110" fmla="*/ 2147483646 w 14933"/>
                  <a:gd name="T111" fmla="*/ 2147483646 h 11087"/>
                  <a:gd name="T112" fmla="*/ 2147483646 w 14933"/>
                  <a:gd name="T113" fmla="*/ 2147483646 h 11087"/>
                  <a:gd name="T114" fmla="*/ 2147483646 w 14933"/>
                  <a:gd name="T115" fmla="*/ 2147483646 h 11087"/>
                  <a:gd name="T116" fmla="*/ 2147483646 w 14933"/>
                  <a:gd name="T117" fmla="*/ 2147483646 h 11087"/>
                  <a:gd name="T118" fmla="*/ 2147483646 w 14933"/>
                  <a:gd name="T119" fmla="*/ 2147483646 h 11087"/>
                  <a:gd name="T120" fmla="*/ 2147483646 w 14933"/>
                  <a:gd name="T121" fmla="*/ 2147483646 h 11087"/>
                  <a:gd name="T122" fmla="*/ 2147483646 w 14933"/>
                  <a:gd name="T123" fmla="*/ 2147483646 h 110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4933" h="11087">
                    <a:moveTo>
                      <a:pt x="247" y="5772"/>
                    </a:moveTo>
                    <a:lnTo>
                      <a:pt x="342" y="5715"/>
                    </a:lnTo>
                    <a:lnTo>
                      <a:pt x="533" y="5543"/>
                    </a:lnTo>
                    <a:lnTo>
                      <a:pt x="628" y="5314"/>
                    </a:lnTo>
                    <a:lnTo>
                      <a:pt x="552" y="5162"/>
                    </a:lnTo>
                    <a:lnTo>
                      <a:pt x="628" y="5067"/>
                    </a:lnTo>
                    <a:lnTo>
                      <a:pt x="761" y="5029"/>
                    </a:lnTo>
                    <a:lnTo>
                      <a:pt x="895" y="5029"/>
                    </a:lnTo>
                    <a:lnTo>
                      <a:pt x="1009" y="4972"/>
                    </a:lnTo>
                    <a:lnTo>
                      <a:pt x="1142" y="4896"/>
                    </a:lnTo>
                    <a:lnTo>
                      <a:pt x="1238" y="4781"/>
                    </a:lnTo>
                    <a:lnTo>
                      <a:pt x="1256" y="4648"/>
                    </a:lnTo>
                    <a:lnTo>
                      <a:pt x="1200" y="4572"/>
                    </a:lnTo>
                    <a:lnTo>
                      <a:pt x="1104" y="4496"/>
                    </a:lnTo>
                    <a:lnTo>
                      <a:pt x="990" y="4438"/>
                    </a:lnTo>
                    <a:lnTo>
                      <a:pt x="895" y="4420"/>
                    </a:lnTo>
                    <a:lnTo>
                      <a:pt x="761" y="4343"/>
                    </a:lnTo>
                    <a:lnTo>
                      <a:pt x="628" y="4305"/>
                    </a:lnTo>
                    <a:lnTo>
                      <a:pt x="552" y="4267"/>
                    </a:lnTo>
                    <a:lnTo>
                      <a:pt x="571" y="4115"/>
                    </a:lnTo>
                    <a:lnTo>
                      <a:pt x="590" y="4076"/>
                    </a:lnTo>
                    <a:lnTo>
                      <a:pt x="666" y="4058"/>
                    </a:lnTo>
                    <a:lnTo>
                      <a:pt x="704" y="4019"/>
                    </a:lnTo>
                    <a:lnTo>
                      <a:pt x="723" y="3962"/>
                    </a:lnTo>
                    <a:lnTo>
                      <a:pt x="704" y="3829"/>
                    </a:lnTo>
                    <a:lnTo>
                      <a:pt x="704" y="3772"/>
                    </a:lnTo>
                    <a:lnTo>
                      <a:pt x="761" y="3695"/>
                    </a:lnTo>
                    <a:lnTo>
                      <a:pt x="857" y="3600"/>
                    </a:lnTo>
                    <a:lnTo>
                      <a:pt x="895" y="3524"/>
                    </a:lnTo>
                    <a:lnTo>
                      <a:pt x="990" y="3391"/>
                    </a:lnTo>
                    <a:lnTo>
                      <a:pt x="1180" y="3219"/>
                    </a:lnTo>
                    <a:lnTo>
                      <a:pt x="1256" y="3067"/>
                    </a:lnTo>
                    <a:lnTo>
                      <a:pt x="1333" y="2991"/>
                    </a:lnTo>
                    <a:lnTo>
                      <a:pt x="1428" y="2952"/>
                    </a:lnTo>
                    <a:lnTo>
                      <a:pt x="1523" y="2915"/>
                    </a:lnTo>
                    <a:lnTo>
                      <a:pt x="1637" y="2876"/>
                    </a:lnTo>
                    <a:lnTo>
                      <a:pt x="1847" y="2743"/>
                    </a:lnTo>
                    <a:lnTo>
                      <a:pt x="1885" y="2762"/>
                    </a:lnTo>
                    <a:lnTo>
                      <a:pt x="1962" y="2857"/>
                    </a:lnTo>
                    <a:lnTo>
                      <a:pt x="2018" y="2896"/>
                    </a:lnTo>
                    <a:lnTo>
                      <a:pt x="2152" y="2896"/>
                    </a:lnTo>
                    <a:lnTo>
                      <a:pt x="2247" y="2838"/>
                    </a:lnTo>
                    <a:lnTo>
                      <a:pt x="2322" y="2762"/>
                    </a:lnTo>
                    <a:lnTo>
                      <a:pt x="2418" y="2724"/>
                    </a:lnTo>
                    <a:lnTo>
                      <a:pt x="2513" y="2743"/>
                    </a:lnTo>
                    <a:lnTo>
                      <a:pt x="2818" y="2896"/>
                    </a:lnTo>
                    <a:lnTo>
                      <a:pt x="3046" y="2952"/>
                    </a:lnTo>
                    <a:lnTo>
                      <a:pt x="3160" y="2934"/>
                    </a:lnTo>
                    <a:lnTo>
                      <a:pt x="3236" y="2838"/>
                    </a:lnTo>
                    <a:lnTo>
                      <a:pt x="3236" y="2686"/>
                    </a:lnTo>
                    <a:lnTo>
                      <a:pt x="3122" y="2629"/>
                    </a:lnTo>
                    <a:lnTo>
                      <a:pt x="2894" y="2591"/>
                    </a:lnTo>
                    <a:lnTo>
                      <a:pt x="2723" y="2457"/>
                    </a:lnTo>
                    <a:lnTo>
                      <a:pt x="2684" y="2400"/>
                    </a:lnTo>
                    <a:lnTo>
                      <a:pt x="2627" y="2343"/>
                    </a:lnTo>
                    <a:lnTo>
                      <a:pt x="2627" y="2305"/>
                    </a:lnTo>
                    <a:lnTo>
                      <a:pt x="2760" y="2058"/>
                    </a:lnTo>
                    <a:lnTo>
                      <a:pt x="2837" y="1924"/>
                    </a:lnTo>
                    <a:lnTo>
                      <a:pt x="2932" y="1810"/>
                    </a:lnTo>
                    <a:lnTo>
                      <a:pt x="3180" y="1600"/>
                    </a:lnTo>
                    <a:lnTo>
                      <a:pt x="3370" y="1334"/>
                    </a:lnTo>
                    <a:lnTo>
                      <a:pt x="3503" y="1276"/>
                    </a:lnTo>
                    <a:lnTo>
                      <a:pt x="3561" y="1276"/>
                    </a:lnTo>
                    <a:lnTo>
                      <a:pt x="3694" y="1334"/>
                    </a:lnTo>
                    <a:lnTo>
                      <a:pt x="3770" y="1315"/>
                    </a:lnTo>
                    <a:lnTo>
                      <a:pt x="3884" y="1276"/>
                    </a:lnTo>
                    <a:lnTo>
                      <a:pt x="3903" y="1200"/>
                    </a:lnTo>
                    <a:lnTo>
                      <a:pt x="3922" y="1124"/>
                    </a:lnTo>
                    <a:lnTo>
                      <a:pt x="3961" y="1010"/>
                    </a:lnTo>
                    <a:lnTo>
                      <a:pt x="4075" y="876"/>
                    </a:lnTo>
                    <a:lnTo>
                      <a:pt x="4342" y="648"/>
                    </a:lnTo>
                    <a:lnTo>
                      <a:pt x="4475" y="400"/>
                    </a:lnTo>
                    <a:lnTo>
                      <a:pt x="4646" y="210"/>
                    </a:lnTo>
                    <a:lnTo>
                      <a:pt x="4780" y="172"/>
                    </a:lnTo>
                    <a:lnTo>
                      <a:pt x="4913" y="96"/>
                    </a:lnTo>
                    <a:lnTo>
                      <a:pt x="5008" y="77"/>
                    </a:lnTo>
                    <a:lnTo>
                      <a:pt x="5161" y="77"/>
                    </a:lnTo>
                    <a:lnTo>
                      <a:pt x="5180" y="77"/>
                    </a:lnTo>
                    <a:lnTo>
                      <a:pt x="5294" y="133"/>
                    </a:lnTo>
                    <a:lnTo>
                      <a:pt x="5713" y="191"/>
                    </a:lnTo>
                    <a:lnTo>
                      <a:pt x="5770" y="191"/>
                    </a:lnTo>
                    <a:lnTo>
                      <a:pt x="5789" y="191"/>
                    </a:lnTo>
                    <a:lnTo>
                      <a:pt x="5999" y="77"/>
                    </a:lnTo>
                    <a:lnTo>
                      <a:pt x="6170" y="19"/>
                    </a:lnTo>
                    <a:lnTo>
                      <a:pt x="6228" y="0"/>
                    </a:lnTo>
                    <a:lnTo>
                      <a:pt x="6246" y="0"/>
                    </a:lnTo>
                    <a:lnTo>
                      <a:pt x="6284" y="38"/>
                    </a:lnTo>
                    <a:lnTo>
                      <a:pt x="6360" y="153"/>
                    </a:lnTo>
                    <a:lnTo>
                      <a:pt x="6380" y="191"/>
                    </a:lnTo>
                    <a:lnTo>
                      <a:pt x="6513" y="362"/>
                    </a:lnTo>
                    <a:lnTo>
                      <a:pt x="6589" y="438"/>
                    </a:lnTo>
                    <a:lnTo>
                      <a:pt x="6685" y="572"/>
                    </a:lnTo>
                    <a:lnTo>
                      <a:pt x="6799" y="686"/>
                    </a:lnTo>
                    <a:lnTo>
                      <a:pt x="6837" y="743"/>
                    </a:lnTo>
                    <a:lnTo>
                      <a:pt x="6875" y="819"/>
                    </a:lnTo>
                    <a:lnTo>
                      <a:pt x="6951" y="953"/>
                    </a:lnTo>
                    <a:lnTo>
                      <a:pt x="6989" y="1010"/>
                    </a:lnTo>
                    <a:lnTo>
                      <a:pt x="7008" y="1029"/>
                    </a:lnTo>
                    <a:lnTo>
                      <a:pt x="7046" y="1105"/>
                    </a:lnTo>
                    <a:lnTo>
                      <a:pt x="7066" y="1124"/>
                    </a:lnTo>
                    <a:lnTo>
                      <a:pt x="7122" y="1220"/>
                    </a:lnTo>
                    <a:lnTo>
                      <a:pt x="7122" y="1238"/>
                    </a:lnTo>
                    <a:lnTo>
                      <a:pt x="7122" y="1257"/>
                    </a:lnTo>
                    <a:lnTo>
                      <a:pt x="7142" y="1296"/>
                    </a:lnTo>
                    <a:lnTo>
                      <a:pt x="7161" y="1296"/>
                    </a:lnTo>
                    <a:lnTo>
                      <a:pt x="7180" y="1315"/>
                    </a:lnTo>
                    <a:lnTo>
                      <a:pt x="7199" y="1334"/>
                    </a:lnTo>
                    <a:lnTo>
                      <a:pt x="7218" y="1352"/>
                    </a:lnTo>
                    <a:lnTo>
                      <a:pt x="7237" y="1410"/>
                    </a:lnTo>
                    <a:lnTo>
                      <a:pt x="7447" y="1600"/>
                    </a:lnTo>
                    <a:lnTo>
                      <a:pt x="7503" y="1638"/>
                    </a:lnTo>
                    <a:lnTo>
                      <a:pt x="7542" y="1657"/>
                    </a:lnTo>
                    <a:lnTo>
                      <a:pt x="7561" y="1657"/>
                    </a:lnTo>
                    <a:lnTo>
                      <a:pt x="8132" y="2000"/>
                    </a:lnTo>
                    <a:lnTo>
                      <a:pt x="8209" y="2019"/>
                    </a:lnTo>
                    <a:lnTo>
                      <a:pt x="8227" y="2038"/>
                    </a:lnTo>
                    <a:lnTo>
                      <a:pt x="8285" y="2038"/>
                    </a:lnTo>
                    <a:lnTo>
                      <a:pt x="8418" y="2019"/>
                    </a:lnTo>
                    <a:lnTo>
                      <a:pt x="8532" y="2058"/>
                    </a:lnTo>
                    <a:lnTo>
                      <a:pt x="8570" y="2077"/>
                    </a:lnTo>
                    <a:lnTo>
                      <a:pt x="8570" y="2095"/>
                    </a:lnTo>
                    <a:lnTo>
                      <a:pt x="8589" y="2114"/>
                    </a:lnTo>
                    <a:lnTo>
                      <a:pt x="8589" y="2134"/>
                    </a:lnTo>
                    <a:lnTo>
                      <a:pt x="8627" y="2229"/>
                    </a:lnTo>
                    <a:lnTo>
                      <a:pt x="8646" y="2248"/>
                    </a:lnTo>
                    <a:lnTo>
                      <a:pt x="8646" y="2267"/>
                    </a:lnTo>
                    <a:lnTo>
                      <a:pt x="8951" y="2781"/>
                    </a:lnTo>
                    <a:lnTo>
                      <a:pt x="9008" y="2820"/>
                    </a:lnTo>
                    <a:lnTo>
                      <a:pt x="9084" y="2876"/>
                    </a:lnTo>
                    <a:lnTo>
                      <a:pt x="9580" y="3353"/>
                    </a:lnTo>
                    <a:lnTo>
                      <a:pt x="9675" y="3429"/>
                    </a:lnTo>
                    <a:lnTo>
                      <a:pt x="9732" y="3467"/>
                    </a:lnTo>
                    <a:lnTo>
                      <a:pt x="10322" y="4019"/>
                    </a:lnTo>
                    <a:lnTo>
                      <a:pt x="10361" y="4076"/>
                    </a:lnTo>
                    <a:lnTo>
                      <a:pt x="10418" y="4210"/>
                    </a:lnTo>
                    <a:lnTo>
                      <a:pt x="10418" y="4248"/>
                    </a:lnTo>
                    <a:lnTo>
                      <a:pt x="10418" y="4267"/>
                    </a:lnTo>
                    <a:lnTo>
                      <a:pt x="10437" y="4286"/>
                    </a:lnTo>
                    <a:lnTo>
                      <a:pt x="10456" y="4381"/>
                    </a:lnTo>
                    <a:lnTo>
                      <a:pt x="10494" y="4420"/>
                    </a:lnTo>
                    <a:lnTo>
                      <a:pt x="10513" y="4534"/>
                    </a:lnTo>
                    <a:lnTo>
                      <a:pt x="10932" y="5067"/>
                    </a:lnTo>
                    <a:lnTo>
                      <a:pt x="11332" y="5391"/>
                    </a:lnTo>
                    <a:lnTo>
                      <a:pt x="11504" y="5486"/>
                    </a:lnTo>
                    <a:lnTo>
                      <a:pt x="11561" y="5524"/>
                    </a:lnTo>
                    <a:lnTo>
                      <a:pt x="11656" y="5562"/>
                    </a:lnTo>
                    <a:lnTo>
                      <a:pt x="11885" y="5619"/>
                    </a:lnTo>
                    <a:lnTo>
                      <a:pt x="11942" y="5658"/>
                    </a:lnTo>
                    <a:lnTo>
                      <a:pt x="12037" y="5676"/>
                    </a:lnTo>
                    <a:lnTo>
                      <a:pt x="12056" y="5676"/>
                    </a:lnTo>
                    <a:lnTo>
                      <a:pt x="12113" y="5695"/>
                    </a:lnTo>
                    <a:lnTo>
                      <a:pt x="12151" y="5734"/>
                    </a:lnTo>
                    <a:lnTo>
                      <a:pt x="12303" y="5848"/>
                    </a:lnTo>
                    <a:lnTo>
                      <a:pt x="12494" y="5962"/>
                    </a:lnTo>
                    <a:lnTo>
                      <a:pt x="14932" y="7924"/>
                    </a:lnTo>
                    <a:lnTo>
                      <a:pt x="14437" y="8248"/>
                    </a:lnTo>
                    <a:lnTo>
                      <a:pt x="13390" y="8915"/>
                    </a:lnTo>
                    <a:lnTo>
                      <a:pt x="12608" y="9410"/>
                    </a:lnTo>
                    <a:lnTo>
                      <a:pt x="11580" y="10077"/>
                    </a:lnTo>
                    <a:lnTo>
                      <a:pt x="10551" y="10724"/>
                    </a:lnTo>
                    <a:lnTo>
                      <a:pt x="9999" y="11086"/>
                    </a:lnTo>
                    <a:lnTo>
                      <a:pt x="9904" y="10953"/>
                    </a:lnTo>
                    <a:lnTo>
                      <a:pt x="9846" y="10896"/>
                    </a:lnTo>
                    <a:lnTo>
                      <a:pt x="9561" y="10686"/>
                    </a:lnTo>
                    <a:lnTo>
                      <a:pt x="8742" y="9848"/>
                    </a:lnTo>
                    <a:lnTo>
                      <a:pt x="8722" y="9829"/>
                    </a:lnTo>
                    <a:lnTo>
                      <a:pt x="8722" y="9810"/>
                    </a:lnTo>
                    <a:lnTo>
                      <a:pt x="8703" y="9791"/>
                    </a:lnTo>
                    <a:lnTo>
                      <a:pt x="8685" y="9448"/>
                    </a:lnTo>
                    <a:lnTo>
                      <a:pt x="8666" y="9391"/>
                    </a:lnTo>
                    <a:lnTo>
                      <a:pt x="8646" y="9353"/>
                    </a:lnTo>
                    <a:lnTo>
                      <a:pt x="8646" y="9334"/>
                    </a:lnTo>
                    <a:lnTo>
                      <a:pt x="8627" y="9296"/>
                    </a:lnTo>
                    <a:lnTo>
                      <a:pt x="8570" y="9258"/>
                    </a:lnTo>
                    <a:lnTo>
                      <a:pt x="8475" y="9220"/>
                    </a:lnTo>
                    <a:lnTo>
                      <a:pt x="8304" y="9220"/>
                    </a:lnTo>
                    <a:lnTo>
                      <a:pt x="8285" y="9220"/>
                    </a:lnTo>
                    <a:lnTo>
                      <a:pt x="8265" y="9239"/>
                    </a:lnTo>
                    <a:lnTo>
                      <a:pt x="8246" y="9239"/>
                    </a:lnTo>
                    <a:lnTo>
                      <a:pt x="8246" y="9258"/>
                    </a:lnTo>
                    <a:lnTo>
                      <a:pt x="8227" y="9258"/>
                    </a:lnTo>
                    <a:lnTo>
                      <a:pt x="8209" y="9258"/>
                    </a:lnTo>
                    <a:lnTo>
                      <a:pt x="8132" y="9220"/>
                    </a:lnTo>
                    <a:lnTo>
                      <a:pt x="7828" y="9048"/>
                    </a:lnTo>
                    <a:lnTo>
                      <a:pt x="7808" y="9010"/>
                    </a:lnTo>
                    <a:lnTo>
                      <a:pt x="7808" y="8991"/>
                    </a:lnTo>
                    <a:lnTo>
                      <a:pt x="7789" y="8972"/>
                    </a:lnTo>
                    <a:lnTo>
                      <a:pt x="7770" y="8953"/>
                    </a:lnTo>
                    <a:lnTo>
                      <a:pt x="7770" y="8934"/>
                    </a:lnTo>
                    <a:lnTo>
                      <a:pt x="7751" y="8915"/>
                    </a:lnTo>
                    <a:lnTo>
                      <a:pt x="7751" y="8895"/>
                    </a:lnTo>
                    <a:lnTo>
                      <a:pt x="7732" y="8877"/>
                    </a:lnTo>
                    <a:lnTo>
                      <a:pt x="7713" y="8877"/>
                    </a:lnTo>
                    <a:lnTo>
                      <a:pt x="7713" y="8858"/>
                    </a:lnTo>
                    <a:lnTo>
                      <a:pt x="7694" y="8839"/>
                    </a:lnTo>
                    <a:lnTo>
                      <a:pt x="7675" y="8819"/>
                    </a:lnTo>
                    <a:lnTo>
                      <a:pt x="7675" y="8800"/>
                    </a:lnTo>
                    <a:lnTo>
                      <a:pt x="7675" y="8781"/>
                    </a:lnTo>
                    <a:lnTo>
                      <a:pt x="7675" y="8743"/>
                    </a:lnTo>
                    <a:lnTo>
                      <a:pt x="7675" y="8724"/>
                    </a:lnTo>
                    <a:lnTo>
                      <a:pt x="7675" y="8705"/>
                    </a:lnTo>
                    <a:lnTo>
                      <a:pt x="7675" y="8686"/>
                    </a:lnTo>
                    <a:lnTo>
                      <a:pt x="7675" y="8667"/>
                    </a:lnTo>
                    <a:lnTo>
                      <a:pt x="7656" y="8667"/>
                    </a:lnTo>
                    <a:lnTo>
                      <a:pt x="7656" y="8648"/>
                    </a:lnTo>
                    <a:lnTo>
                      <a:pt x="7637" y="8629"/>
                    </a:lnTo>
                    <a:lnTo>
                      <a:pt x="7618" y="8610"/>
                    </a:lnTo>
                    <a:lnTo>
                      <a:pt x="7561" y="8572"/>
                    </a:lnTo>
                    <a:lnTo>
                      <a:pt x="7523" y="8553"/>
                    </a:lnTo>
                    <a:lnTo>
                      <a:pt x="7503" y="8534"/>
                    </a:lnTo>
                    <a:lnTo>
                      <a:pt x="7465" y="8514"/>
                    </a:lnTo>
                    <a:lnTo>
                      <a:pt x="7085" y="8419"/>
                    </a:lnTo>
                    <a:lnTo>
                      <a:pt x="7046" y="8419"/>
                    </a:lnTo>
                    <a:lnTo>
                      <a:pt x="6932" y="8419"/>
                    </a:lnTo>
                    <a:lnTo>
                      <a:pt x="6913" y="8400"/>
                    </a:lnTo>
                    <a:lnTo>
                      <a:pt x="6799" y="8305"/>
                    </a:lnTo>
                    <a:lnTo>
                      <a:pt x="6780" y="8286"/>
                    </a:lnTo>
                    <a:lnTo>
                      <a:pt x="6761" y="8267"/>
                    </a:lnTo>
                    <a:lnTo>
                      <a:pt x="6761" y="8248"/>
                    </a:lnTo>
                    <a:lnTo>
                      <a:pt x="6761" y="8210"/>
                    </a:lnTo>
                    <a:lnTo>
                      <a:pt x="6761" y="8153"/>
                    </a:lnTo>
                    <a:lnTo>
                      <a:pt x="6741" y="8096"/>
                    </a:lnTo>
                    <a:lnTo>
                      <a:pt x="6722" y="8077"/>
                    </a:lnTo>
                    <a:lnTo>
                      <a:pt x="6722" y="8057"/>
                    </a:lnTo>
                    <a:lnTo>
                      <a:pt x="6704" y="8038"/>
                    </a:lnTo>
                    <a:lnTo>
                      <a:pt x="6494" y="7829"/>
                    </a:lnTo>
                    <a:lnTo>
                      <a:pt x="6475" y="7810"/>
                    </a:lnTo>
                    <a:lnTo>
                      <a:pt x="6475" y="7772"/>
                    </a:lnTo>
                    <a:lnTo>
                      <a:pt x="6456" y="7696"/>
                    </a:lnTo>
                    <a:lnTo>
                      <a:pt x="6456" y="7676"/>
                    </a:lnTo>
                    <a:lnTo>
                      <a:pt x="6418" y="7620"/>
                    </a:lnTo>
                    <a:lnTo>
                      <a:pt x="6360" y="7543"/>
                    </a:lnTo>
                    <a:lnTo>
                      <a:pt x="6341" y="7524"/>
                    </a:lnTo>
                    <a:lnTo>
                      <a:pt x="6170" y="7429"/>
                    </a:lnTo>
                    <a:lnTo>
                      <a:pt x="6113" y="7391"/>
                    </a:lnTo>
                    <a:lnTo>
                      <a:pt x="6056" y="7353"/>
                    </a:lnTo>
                    <a:lnTo>
                      <a:pt x="6037" y="7315"/>
                    </a:lnTo>
                    <a:lnTo>
                      <a:pt x="5979" y="7258"/>
                    </a:lnTo>
                    <a:lnTo>
                      <a:pt x="4456" y="7486"/>
                    </a:lnTo>
                    <a:lnTo>
                      <a:pt x="4437" y="7410"/>
                    </a:lnTo>
                    <a:lnTo>
                      <a:pt x="4437" y="7277"/>
                    </a:lnTo>
                    <a:lnTo>
                      <a:pt x="4418" y="7258"/>
                    </a:lnTo>
                    <a:lnTo>
                      <a:pt x="4418" y="7239"/>
                    </a:lnTo>
                    <a:lnTo>
                      <a:pt x="4418" y="7219"/>
                    </a:lnTo>
                    <a:lnTo>
                      <a:pt x="4399" y="7219"/>
                    </a:lnTo>
                    <a:lnTo>
                      <a:pt x="4208" y="6972"/>
                    </a:lnTo>
                    <a:lnTo>
                      <a:pt x="4189" y="6953"/>
                    </a:lnTo>
                    <a:lnTo>
                      <a:pt x="4170" y="6934"/>
                    </a:lnTo>
                    <a:lnTo>
                      <a:pt x="4151" y="6838"/>
                    </a:lnTo>
                    <a:lnTo>
                      <a:pt x="4151" y="6819"/>
                    </a:lnTo>
                    <a:lnTo>
                      <a:pt x="4132" y="6800"/>
                    </a:lnTo>
                    <a:lnTo>
                      <a:pt x="4132" y="6782"/>
                    </a:lnTo>
                    <a:lnTo>
                      <a:pt x="4113" y="6782"/>
                    </a:lnTo>
                    <a:lnTo>
                      <a:pt x="4094" y="6762"/>
                    </a:lnTo>
                    <a:lnTo>
                      <a:pt x="4075" y="6762"/>
                    </a:lnTo>
                    <a:lnTo>
                      <a:pt x="4037" y="6762"/>
                    </a:lnTo>
                    <a:lnTo>
                      <a:pt x="3942" y="6819"/>
                    </a:lnTo>
                    <a:lnTo>
                      <a:pt x="3903" y="6877"/>
                    </a:lnTo>
                    <a:lnTo>
                      <a:pt x="3884" y="6896"/>
                    </a:lnTo>
                    <a:lnTo>
                      <a:pt x="3599" y="7067"/>
                    </a:lnTo>
                    <a:lnTo>
                      <a:pt x="3561" y="7086"/>
                    </a:lnTo>
                    <a:lnTo>
                      <a:pt x="3389" y="7258"/>
                    </a:lnTo>
                    <a:lnTo>
                      <a:pt x="3370" y="7295"/>
                    </a:lnTo>
                    <a:lnTo>
                      <a:pt x="3370" y="7315"/>
                    </a:lnTo>
                    <a:lnTo>
                      <a:pt x="3351" y="7391"/>
                    </a:lnTo>
                    <a:lnTo>
                      <a:pt x="3351" y="7410"/>
                    </a:lnTo>
                    <a:lnTo>
                      <a:pt x="3351" y="7429"/>
                    </a:lnTo>
                    <a:lnTo>
                      <a:pt x="3332" y="7429"/>
                    </a:lnTo>
                    <a:lnTo>
                      <a:pt x="3332" y="7448"/>
                    </a:lnTo>
                    <a:lnTo>
                      <a:pt x="3313" y="7448"/>
                    </a:lnTo>
                    <a:lnTo>
                      <a:pt x="3275" y="7448"/>
                    </a:lnTo>
                    <a:lnTo>
                      <a:pt x="3236" y="7429"/>
                    </a:lnTo>
                    <a:lnTo>
                      <a:pt x="3084" y="7391"/>
                    </a:lnTo>
                    <a:lnTo>
                      <a:pt x="3046" y="7372"/>
                    </a:lnTo>
                    <a:lnTo>
                      <a:pt x="3046" y="7353"/>
                    </a:lnTo>
                    <a:lnTo>
                      <a:pt x="3027" y="7353"/>
                    </a:lnTo>
                    <a:lnTo>
                      <a:pt x="2951" y="7315"/>
                    </a:lnTo>
                    <a:lnTo>
                      <a:pt x="2951" y="7295"/>
                    </a:lnTo>
                    <a:lnTo>
                      <a:pt x="2913" y="7239"/>
                    </a:lnTo>
                    <a:lnTo>
                      <a:pt x="2913" y="7219"/>
                    </a:lnTo>
                    <a:lnTo>
                      <a:pt x="2894" y="7200"/>
                    </a:lnTo>
                    <a:lnTo>
                      <a:pt x="2875" y="7181"/>
                    </a:lnTo>
                    <a:lnTo>
                      <a:pt x="2855" y="7181"/>
                    </a:lnTo>
                    <a:lnTo>
                      <a:pt x="2742" y="7163"/>
                    </a:lnTo>
                    <a:lnTo>
                      <a:pt x="2723" y="7163"/>
                    </a:lnTo>
                    <a:lnTo>
                      <a:pt x="2703" y="7143"/>
                    </a:lnTo>
                    <a:lnTo>
                      <a:pt x="2684" y="7124"/>
                    </a:lnTo>
                    <a:lnTo>
                      <a:pt x="2684" y="7105"/>
                    </a:lnTo>
                    <a:lnTo>
                      <a:pt x="2665" y="7029"/>
                    </a:lnTo>
                    <a:lnTo>
                      <a:pt x="2665" y="7010"/>
                    </a:lnTo>
                    <a:lnTo>
                      <a:pt x="2646" y="6991"/>
                    </a:lnTo>
                    <a:lnTo>
                      <a:pt x="2570" y="6953"/>
                    </a:lnTo>
                    <a:lnTo>
                      <a:pt x="2551" y="6934"/>
                    </a:lnTo>
                    <a:lnTo>
                      <a:pt x="2513" y="6896"/>
                    </a:lnTo>
                    <a:lnTo>
                      <a:pt x="2475" y="6800"/>
                    </a:lnTo>
                    <a:lnTo>
                      <a:pt x="2456" y="6800"/>
                    </a:lnTo>
                    <a:lnTo>
                      <a:pt x="2437" y="6782"/>
                    </a:lnTo>
                    <a:lnTo>
                      <a:pt x="2418" y="6800"/>
                    </a:lnTo>
                    <a:lnTo>
                      <a:pt x="2398" y="6819"/>
                    </a:lnTo>
                    <a:lnTo>
                      <a:pt x="2361" y="6877"/>
                    </a:lnTo>
                    <a:lnTo>
                      <a:pt x="2361" y="6914"/>
                    </a:lnTo>
                    <a:lnTo>
                      <a:pt x="2361" y="6934"/>
                    </a:lnTo>
                    <a:lnTo>
                      <a:pt x="2379" y="7010"/>
                    </a:lnTo>
                    <a:lnTo>
                      <a:pt x="2379" y="7048"/>
                    </a:lnTo>
                    <a:lnTo>
                      <a:pt x="2379" y="7067"/>
                    </a:lnTo>
                    <a:lnTo>
                      <a:pt x="2361" y="7105"/>
                    </a:lnTo>
                    <a:lnTo>
                      <a:pt x="2361" y="7124"/>
                    </a:lnTo>
                    <a:lnTo>
                      <a:pt x="2322" y="7181"/>
                    </a:lnTo>
                    <a:lnTo>
                      <a:pt x="2303" y="7239"/>
                    </a:lnTo>
                    <a:lnTo>
                      <a:pt x="2247" y="7277"/>
                    </a:lnTo>
                    <a:lnTo>
                      <a:pt x="1999" y="7353"/>
                    </a:lnTo>
                    <a:lnTo>
                      <a:pt x="1904" y="7410"/>
                    </a:lnTo>
                    <a:lnTo>
                      <a:pt x="1885" y="7410"/>
                    </a:lnTo>
                    <a:lnTo>
                      <a:pt x="1409" y="7448"/>
                    </a:lnTo>
                    <a:lnTo>
                      <a:pt x="1390" y="7467"/>
                    </a:lnTo>
                    <a:lnTo>
                      <a:pt x="1295" y="7543"/>
                    </a:lnTo>
                    <a:lnTo>
                      <a:pt x="1276" y="7562"/>
                    </a:lnTo>
                    <a:lnTo>
                      <a:pt x="1238" y="7581"/>
                    </a:lnTo>
                    <a:lnTo>
                      <a:pt x="1200" y="7581"/>
                    </a:lnTo>
                    <a:lnTo>
                      <a:pt x="1180" y="7600"/>
                    </a:lnTo>
                    <a:lnTo>
                      <a:pt x="1066" y="7600"/>
                    </a:lnTo>
                    <a:lnTo>
                      <a:pt x="1028" y="7581"/>
                    </a:lnTo>
                    <a:lnTo>
                      <a:pt x="990" y="7562"/>
                    </a:lnTo>
                    <a:lnTo>
                      <a:pt x="971" y="7486"/>
                    </a:lnTo>
                    <a:lnTo>
                      <a:pt x="933" y="7467"/>
                    </a:lnTo>
                    <a:lnTo>
                      <a:pt x="914" y="7448"/>
                    </a:lnTo>
                    <a:lnTo>
                      <a:pt x="799" y="7391"/>
                    </a:lnTo>
                    <a:lnTo>
                      <a:pt x="799" y="7353"/>
                    </a:lnTo>
                    <a:lnTo>
                      <a:pt x="799" y="7315"/>
                    </a:lnTo>
                    <a:lnTo>
                      <a:pt x="799" y="7219"/>
                    </a:lnTo>
                    <a:lnTo>
                      <a:pt x="799" y="7143"/>
                    </a:lnTo>
                    <a:lnTo>
                      <a:pt x="799" y="7124"/>
                    </a:lnTo>
                    <a:lnTo>
                      <a:pt x="799" y="7105"/>
                    </a:lnTo>
                    <a:lnTo>
                      <a:pt x="799" y="7086"/>
                    </a:lnTo>
                    <a:lnTo>
                      <a:pt x="780" y="7086"/>
                    </a:lnTo>
                    <a:lnTo>
                      <a:pt x="761" y="7067"/>
                    </a:lnTo>
                    <a:lnTo>
                      <a:pt x="685" y="7048"/>
                    </a:lnTo>
                    <a:lnTo>
                      <a:pt x="609" y="7048"/>
                    </a:lnTo>
                    <a:lnTo>
                      <a:pt x="476" y="7029"/>
                    </a:lnTo>
                    <a:lnTo>
                      <a:pt x="457" y="7029"/>
                    </a:lnTo>
                    <a:lnTo>
                      <a:pt x="418" y="7029"/>
                    </a:lnTo>
                    <a:lnTo>
                      <a:pt x="418" y="7048"/>
                    </a:lnTo>
                    <a:lnTo>
                      <a:pt x="399" y="7067"/>
                    </a:lnTo>
                    <a:lnTo>
                      <a:pt x="399" y="7105"/>
                    </a:lnTo>
                    <a:lnTo>
                      <a:pt x="381" y="7124"/>
                    </a:lnTo>
                    <a:lnTo>
                      <a:pt x="381" y="7143"/>
                    </a:lnTo>
                    <a:lnTo>
                      <a:pt x="362" y="7143"/>
                    </a:lnTo>
                    <a:lnTo>
                      <a:pt x="342" y="7124"/>
                    </a:lnTo>
                    <a:lnTo>
                      <a:pt x="304" y="7048"/>
                    </a:lnTo>
                    <a:lnTo>
                      <a:pt x="304" y="7010"/>
                    </a:lnTo>
                    <a:lnTo>
                      <a:pt x="304" y="6972"/>
                    </a:lnTo>
                    <a:lnTo>
                      <a:pt x="304" y="6934"/>
                    </a:lnTo>
                    <a:lnTo>
                      <a:pt x="304" y="6896"/>
                    </a:lnTo>
                    <a:lnTo>
                      <a:pt x="323" y="6858"/>
                    </a:lnTo>
                    <a:lnTo>
                      <a:pt x="323" y="6838"/>
                    </a:lnTo>
                    <a:lnTo>
                      <a:pt x="323" y="6819"/>
                    </a:lnTo>
                    <a:lnTo>
                      <a:pt x="362" y="6782"/>
                    </a:lnTo>
                    <a:lnTo>
                      <a:pt x="381" y="6743"/>
                    </a:lnTo>
                    <a:lnTo>
                      <a:pt x="399" y="6743"/>
                    </a:lnTo>
                    <a:lnTo>
                      <a:pt x="399" y="6724"/>
                    </a:lnTo>
                    <a:lnTo>
                      <a:pt x="323" y="6686"/>
                    </a:lnTo>
                    <a:lnTo>
                      <a:pt x="76" y="6553"/>
                    </a:lnTo>
                    <a:lnTo>
                      <a:pt x="37" y="6438"/>
                    </a:lnTo>
                    <a:lnTo>
                      <a:pt x="0" y="6343"/>
                    </a:lnTo>
                    <a:lnTo>
                      <a:pt x="0" y="6248"/>
                    </a:lnTo>
                    <a:lnTo>
                      <a:pt x="37" y="6153"/>
                    </a:lnTo>
                    <a:lnTo>
                      <a:pt x="95" y="6076"/>
                    </a:lnTo>
                    <a:lnTo>
                      <a:pt x="190" y="6000"/>
                    </a:lnTo>
                    <a:lnTo>
                      <a:pt x="247" y="5943"/>
                    </a:lnTo>
                    <a:lnTo>
                      <a:pt x="266" y="5886"/>
                    </a:lnTo>
                    <a:lnTo>
                      <a:pt x="247" y="5772"/>
                    </a:lnTo>
                    <a:close/>
                    <a:moveTo>
                      <a:pt x="2932" y="5562"/>
                    </a:moveTo>
                    <a:lnTo>
                      <a:pt x="2951" y="5467"/>
                    </a:lnTo>
                    <a:lnTo>
                      <a:pt x="3084" y="5334"/>
                    </a:lnTo>
                    <a:lnTo>
                      <a:pt x="3141" y="5182"/>
                    </a:lnTo>
                    <a:lnTo>
                      <a:pt x="3122" y="5048"/>
                    </a:lnTo>
                    <a:lnTo>
                      <a:pt x="3122" y="4953"/>
                    </a:lnTo>
                    <a:lnTo>
                      <a:pt x="3027" y="4819"/>
                    </a:lnTo>
                    <a:lnTo>
                      <a:pt x="2875" y="4819"/>
                    </a:lnTo>
                    <a:lnTo>
                      <a:pt x="2532" y="4915"/>
                    </a:lnTo>
                    <a:lnTo>
                      <a:pt x="2361" y="4915"/>
                    </a:lnTo>
                    <a:lnTo>
                      <a:pt x="2114" y="5048"/>
                    </a:lnTo>
                    <a:lnTo>
                      <a:pt x="2171" y="5182"/>
                    </a:lnTo>
                    <a:lnTo>
                      <a:pt x="2265" y="5162"/>
                    </a:lnTo>
                    <a:lnTo>
                      <a:pt x="2398" y="5238"/>
                    </a:lnTo>
                    <a:lnTo>
                      <a:pt x="2284" y="5372"/>
                    </a:lnTo>
                    <a:lnTo>
                      <a:pt x="2303" y="5448"/>
                    </a:lnTo>
                    <a:lnTo>
                      <a:pt x="2437" y="5353"/>
                    </a:lnTo>
                    <a:lnTo>
                      <a:pt x="2818" y="5543"/>
                    </a:lnTo>
                    <a:lnTo>
                      <a:pt x="2932" y="5562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2490" name="Freeform 6">
                <a:extLst>
                  <a:ext uri="{FF2B5EF4-FFF2-40B4-BE49-F238E27FC236}">
                    <a16:creationId xmlns:a16="http://schemas.microsoft.com/office/drawing/2014/main" id="{26B92377-9CA4-3142-B210-88F2165CA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36038" y="1606550"/>
                <a:ext cx="6350000" cy="4765675"/>
              </a:xfrm>
              <a:custGeom>
                <a:avLst/>
                <a:gdLst>
                  <a:gd name="T0" fmla="*/ 2147483646 w 17639"/>
                  <a:gd name="T1" fmla="*/ 2147483646 h 13239"/>
                  <a:gd name="T2" fmla="*/ 2147483646 w 17639"/>
                  <a:gd name="T3" fmla="*/ 2147483646 h 13239"/>
                  <a:gd name="T4" fmla="*/ 2147483646 w 17639"/>
                  <a:gd name="T5" fmla="*/ 2147483646 h 13239"/>
                  <a:gd name="T6" fmla="*/ 2147483646 w 17639"/>
                  <a:gd name="T7" fmla="*/ 2147483646 h 13239"/>
                  <a:gd name="T8" fmla="*/ 2147483646 w 17639"/>
                  <a:gd name="T9" fmla="*/ 2147483646 h 13239"/>
                  <a:gd name="T10" fmla="*/ 2147483646 w 17639"/>
                  <a:gd name="T11" fmla="*/ 2147483646 h 13239"/>
                  <a:gd name="T12" fmla="*/ 2147483646 w 17639"/>
                  <a:gd name="T13" fmla="*/ 2147483646 h 13239"/>
                  <a:gd name="T14" fmla="*/ 2147483646 w 17639"/>
                  <a:gd name="T15" fmla="*/ 2147483646 h 13239"/>
                  <a:gd name="T16" fmla="*/ 2147483646 w 17639"/>
                  <a:gd name="T17" fmla="*/ 2147483646 h 13239"/>
                  <a:gd name="T18" fmla="*/ 2147483646 w 17639"/>
                  <a:gd name="T19" fmla="*/ 2147483646 h 13239"/>
                  <a:gd name="T20" fmla="*/ 2147483646 w 17639"/>
                  <a:gd name="T21" fmla="*/ 2147483646 h 13239"/>
                  <a:gd name="T22" fmla="*/ 2147483646 w 17639"/>
                  <a:gd name="T23" fmla="*/ 2147483646 h 13239"/>
                  <a:gd name="T24" fmla="*/ 2147483646 w 17639"/>
                  <a:gd name="T25" fmla="*/ 2147483646 h 13239"/>
                  <a:gd name="T26" fmla="*/ 2147483646 w 17639"/>
                  <a:gd name="T27" fmla="*/ 2147483646 h 13239"/>
                  <a:gd name="T28" fmla="*/ 2147483646 w 17639"/>
                  <a:gd name="T29" fmla="*/ 2147483646 h 13239"/>
                  <a:gd name="T30" fmla="*/ 2147483646 w 17639"/>
                  <a:gd name="T31" fmla="*/ 2147483646 h 13239"/>
                  <a:gd name="T32" fmla="*/ 2147483646 w 17639"/>
                  <a:gd name="T33" fmla="*/ 2147483646 h 13239"/>
                  <a:gd name="T34" fmla="*/ 2147483646 w 17639"/>
                  <a:gd name="T35" fmla="*/ 2147483646 h 13239"/>
                  <a:gd name="T36" fmla="*/ 2147483646 w 17639"/>
                  <a:gd name="T37" fmla="*/ 2147483646 h 13239"/>
                  <a:gd name="T38" fmla="*/ 2147483646 w 17639"/>
                  <a:gd name="T39" fmla="*/ 2147483646 h 13239"/>
                  <a:gd name="T40" fmla="*/ 2147483646 w 17639"/>
                  <a:gd name="T41" fmla="*/ 2147483646 h 13239"/>
                  <a:gd name="T42" fmla="*/ 2147483646 w 17639"/>
                  <a:gd name="T43" fmla="*/ 2147483646 h 13239"/>
                  <a:gd name="T44" fmla="*/ 2147483646 w 17639"/>
                  <a:gd name="T45" fmla="*/ 2147483646 h 13239"/>
                  <a:gd name="T46" fmla="*/ 2147483646 w 17639"/>
                  <a:gd name="T47" fmla="*/ 2147483646 h 13239"/>
                  <a:gd name="T48" fmla="*/ 2147483646 w 17639"/>
                  <a:gd name="T49" fmla="*/ 2147483646 h 13239"/>
                  <a:gd name="T50" fmla="*/ 2147483646 w 17639"/>
                  <a:gd name="T51" fmla="*/ 2147483646 h 13239"/>
                  <a:gd name="T52" fmla="*/ 2147483646 w 17639"/>
                  <a:gd name="T53" fmla="*/ 2147483646 h 13239"/>
                  <a:gd name="T54" fmla="*/ 2147483646 w 17639"/>
                  <a:gd name="T55" fmla="*/ 2147483646 h 13239"/>
                  <a:gd name="T56" fmla="*/ 2147483646 w 17639"/>
                  <a:gd name="T57" fmla="*/ 2147483646 h 13239"/>
                  <a:gd name="T58" fmla="*/ 2147483646 w 17639"/>
                  <a:gd name="T59" fmla="*/ 2147483646 h 13239"/>
                  <a:gd name="T60" fmla="*/ 2147483646 w 17639"/>
                  <a:gd name="T61" fmla="*/ 2147483646 h 13239"/>
                  <a:gd name="T62" fmla="*/ 2147483646 w 17639"/>
                  <a:gd name="T63" fmla="*/ 2147483646 h 13239"/>
                  <a:gd name="T64" fmla="*/ 2147483646 w 17639"/>
                  <a:gd name="T65" fmla="*/ 2147483646 h 13239"/>
                  <a:gd name="T66" fmla="*/ 2147483646 w 17639"/>
                  <a:gd name="T67" fmla="*/ 2147483646 h 13239"/>
                  <a:gd name="T68" fmla="*/ 2147483646 w 17639"/>
                  <a:gd name="T69" fmla="*/ 2147483646 h 13239"/>
                  <a:gd name="T70" fmla="*/ 2147483646 w 17639"/>
                  <a:gd name="T71" fmla="*/ 2147483646 h 13239"/>
                  <a:gd name="T72" fmla="*/ 2147483646 w 17639"/>
                  <a:gd name="T73" fmla="*/ 2147483646 h 13239"/>
                  <a:gd name="T74" fmla="*/ 2147483646 w 17639"/>
                  <a:gd name="T75" fmla="*/ 2147483646 h 13239"/>
                  <a:gd name="T76" fmla="*/ 2147483646 w 17639"/>
                  <a:gd name="T77" fmla="*/ 2147483646 h 13239"/>
                  <a:gd name="T78" fmla="*/ 2147483646 w 17639"/>
                  <a:gd name="T79" fmla="*/ 2147483646 h 13239"/>
                  <a:gd name="T80" fmla="*/ 2147483646 w 17639"/>
                  <a:gd name="T81" fmla="*/ 2147483646 h 13239"/>
                  <a:gd name="T82" fmla="*/ 2147483646 w 17639"/>
                  <a:gd name="T83" fmla="*/ 2147483646 h 13239"/>
                  <a:gd name="T84" fmla="*/ 2147483646 w 17639"/>
                  <a:gd name="T85" fmla="*/ 2147483646 h 13239"/>
                  <a:gd name="T86" fmla="*/ 2147483646 w 17639"/>
                  <a:gd name="T87" fmla="*/ 2147483646 h 13239"/>
                  <a:gd name="T88" fmla="*/ 2147483646 w 17639"/>
                  <a:gd name="T89" fmla="*/ 2147483646 h 13239"/>
                  <a:gd name="T90" fmla="*/ 2147483646 w 17639"/>
                  <a:gd name="T91" fmla="*/ 2147483646 h 13239"/>
                  <a:gd name="T92" fmla="*/ 2147483646 w 17639"/>
                  <a:gd name="T93" fmla="*/ 2147483646 h 13239"/>
                  <a:gd name="T94" fmla="*/ 2147483646 w 17639"/>
                  <a:gd name="T95" fmla="*/ 2147483646 h 13239"/>
                  <a:gd name="T96" fmla="*/ 2147483646 w 17639"/>
                  <a:gd name="T97" fmla="*/ 2147483646 h 13239"/>
                  <a:gd name="T98" fmla="*/ 2147483646 w 17639"/>
                  <a:gd name="T99" fmla="*/ 2147483646 h 13239"/>
                  <a:gd name="T100" fmla="*/ 2147483646 w 17639"/>
                  <a:gd name="T101" fmla="*/ 2147483646 h 13239"/>
                  <a:gd name="T102" fmla="*/ 2147483646 w 17639"/>
                  <a:gd name="T103" fmla="*/ 2147483646 h 13239"/>
                  <a:gd name="T104" fmla="*/ 2147483646 w 17639"/>
                  <a:gd name="T105" fmla="*/ 2147483646 h 13239"/>
                  <a:gd name="T106" fmla="*/ 2147483646 w 17639"/>
                  <a:gd name="T107" fmla="*/ 2147483646 h 13239"/>
                  <a:gd name="T108" fmla="*/ 2147483646 w 17639"/>
                  <a:gd name="T109" fmla="*/ 2147483646 h 13239"/>
                  <a:gd name="T110" fmla="*/ 2147483646 w 17639"/>
                  <a:gd name="T111" fmla="*/ 2147483646 h 13239"/>
                  <a:gd name="T112" fmla="*/ 2147483646 w 17639"/>
                  <a:gd name="T113" fmla="*/ 2147483646 h 13239"/>
                  <a:gd name="T114" fmla="*/ 2147483646 w 17639"/>
                  <a:gd name="T115" fmla="*/ 2147483646 h 13239"/>
                  <a:gd name="T116" fmla="*/ 2147483646 w 17639"/>
                  <a:gd name="T117" fmla="*/ 2147483646 h 132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7639" h="13239">
                    <a:moveTo>
                      <a:pt x="14743" y="1275"/>
                    </a:moveTo>
                    <a:lnTo>
                      <a:pt x="15428" y="1123"/>
                    </a:lnTo>
                    <a:lnTo>
                      <a:pt x="15695" y="952"/>
                    </a:lnTo>
                    <a:lnTo>
                      <a:pt x="16134" y="533"/>
                    </a:lnTo>
                    <a:lnTo>
                      <a:pt x="16439" y="132"/>
                    </a:lnTo>
                    <a:lnTo>
                      <a:pt x="16534" y="76"/>
                    </a:lnTo>
                    <a:lnTo>
                      <a:pt x="16648" y="0"/>
                    </a:lnTo>
                    <a:lnTo>
                      <a:pt x="16705" y="76"/>
                    </a:lnTo>
                    <a:lnTo>
                      <a:pt x="16705" y="171"/>
                    </a:lnTo>
                    <a:lnTo>
                      <a:pt x="16705" y="228"/>
                    </a:lnTo>
                    <a:lnTo>
                      <a:pt x="16705" y="266"/>
                    </a:lnTo>
                    <a:lnTo>
                      <a:pt x="16800" y="285"/>
                    </a:lnTo>
                    <a:lnTo>
                      <a:pt x="16972" y="381"/>
                    </a:lnTo>
                    <a:lnTo>
                      <a:pt x="17010" y="361"/>
                    </a:lnTo>
                    <a:lnTo>
                      <a:pt x="17048" y="304"/>
                    </a:lnTo>
                    <a:lnTo>
                      <a:pt x="17086" y="285"/>
                    </a:lnTo>
                    <a:lnTo>
                      <a:pt x="17124" y="285"/>
                    </a:lnTo>
                    <a:lnTo>
                      <a:pt x="17143" y="342"/>
                    </a:lnTo>
                    <a:lnTo>
                      <a:pt x="17181" y="399"/>
                    </a:lnTo>
                    <a:lnTo>
                      <a:pt x="17200" y="457"/>
                    </a:lnTo>
                    <a:lnTo>
                      <a:pt x="17410" y="609"/>
                    </a:lnTo>
                    <a:lnTo>
                      <a:pt x="17448" y="628"/>
                    </a:lnTo>
                    <a:lnTo>
                      <a:pt x="17486" y="723"/>
                    </a:lnTo>
                    <a:lnTo>
                      <a:pt x="17391" y="1161"/>
                    </a:lnTo>
                    <a:lnTo>
                      <a:pt x="17448" y="1256"/>
                    </a:lnTo>
                    <a:lnTo>
                      <a:pt x="17505" y="1294"/>
                    </a:lnTo>
                    <a:lnTo>
                      <a:pt x="17505" y="1409"/>
                    </a:lnTo>
                    <a:lnTo>
                      <a:pt x="17524" y="1618"/>
                    </a:lnTo>
                    <a:lnTo>
                      <a:pt x="17562" y="1695"/>
                    </a:lnTo>
                    <a:lnTo>
                      <a:pt x="17600" y="1771"/>
                    </a:lnTo>
                    <a:lnTo>
                      <a:pt x="17638" y="1866"/>
                    </a:lnTo>
                    <a:lnTo>
                      <a:pt x="17638" y="1981"/>
                    </a:lnTo>
                    <a:lnTo>
                      <a:pt x="17448" y="2113"/>
                    </a:lnTo>
                    <a:lnTo>
                      <a:pt x="17067" y="2494"/>
                    </a:lnTo>
                    <a:lnTo>
                      <a:pt x="16439" y="3161"/>
                    </a:lnTo>
                    <a:lnTo>
                      <a:pt x="15238" y="4438"/>
                    </a:lnTo>
                    <a:lnTo>
                      <a:pt x="14438" y="5314"/>
                    </a:lnTo>
                    <a:lnTo>
                      <a:pt x="14267" y="5447"/>
                    </a:lnTo>
                    <a:lnTo>
                      <a:pt x="14114" y="5523"/>
                    </a:lnTo>
                    <a:lnTo>
                      <a:pt x="12248" y="5923"/>
                    </a:lnTo>
                    <a:lnTo>
                      <a:pt x="11847" y="5980"/>
                    </a:lnTo>
                    <a:lnTo>
                      <a:pt x="11676" y="6075"/>
                    </a:lnTo>
                    <a:lnTo>
                      <a:pt x="11562" y="6228"/>
                    </a:lnTo>
                    <a:lnTo>
                      <a:pt x="11562" y="6247"/>
                    </a:lnTo>
                    <a:lnTo>
                      <a:pt x="11029" y="7276"/>
                    </a:lnTo>
                    <a:lnTo>
                      <a:pt x="10971" y="7485"/>
                    </a:lnTo>
                    <a:lnTo>
                      <a:pt x="10781" y="9352"/>
                    </a:lnTo>
                    <a:lnTo>
                      <a:pt x="10781" y="9466"/>
                    </a:lnTo>
                    <a:lnTo>
                      <a:pt x="10800" y="9600"/>
                    </a:lnTo>
                    <a:lnTo>
                      <a:pt x="10953" y="9961"/>
                    </a:lnTo>
                    <a:lnTo>
                      <a:pt x="11429" y="10971"/>
                    </a:lnTo>
                    <a:lnTo>
                      <a:pt x="11486" y="11219"/>
                    </a:lnTo>
                    <a:lnTo>
                      <a:pt x="11524" y="11447"/>
                    </a:lnTo>
                    <a:lnTo>
                      <a:pt x="11543" y="12476"/>
                    </a:lnTo>
                    <a:lnTo>
                      <a:pt x="11505" y="12704"/>
                    </a:lnTo>
                    <a:lnTo>
                      <a:pt x="11410" y="12933"/>
                    </a:lnTo>
                    <a:lnTo>
                      <a:pt x="11219" y="13238"/>
                    </a:lnTo>
                    <a:lnTo>
                      <a:pt x="10533" y="13142"/>
                    </a:lnTo>
                    <a:lnTo>
                      <a:pt x="9353" y="13105"/>
                    </a:lnTo>
                    <a:lnTo>
                      <a:pt x="8895" y="13009"/>
                    </a:lnTo>
                    <a:lnTo>
                      <a:pt x="8686" y="12933"/>
                    </a:lnTo>
                    <a:lnTo>
                      <a:pt x="8305" y="12857"/>
                    </a:lnTo>
                    <a:lnTo>
                      <a:pt x="8190" y="12800"/>
                    </a:lnTo>
                    <a:lnTo>
                      <a:pt x="8000" y="12685"/>
                    </a:lnTo>
                    <a:lnTo>
                      <a:pt x="3505" y="8266"/>
                    </a:lnTo>
                    <a:lnTo>
                      <a:pt x="2743" y="7504"/>
                    </a:lnTo>
                    <a:lnTo>
                      <a:pt x="2304" y="6761"/>
                    </a:lnTo>
                    <a:lnTo>
                      <a:pt x="2171" y="6456"/>
                    </a:lnTo>
                    <a:lnTo>
                      <a:pt x="2171" y="6361"/>
                    </a:lnTo>
                    <a:lnTo>
                      <a:pt x="2152" y="6342"/>
                    </a:lnTo>
                    <a:lnTo>
                      <a:pt x="2152" y="6324"/>
                    </a:lnTo>
                    <a:lnTo>
                      <a:pt x="2114" y="6247"/>
                    </a:lnTo>
                    <a:lnTo>
                      <a:pt x="2038" y="6190"/>
                    </a:lnTo>
                    <a:lnTo>
                      <a:pt x="1676" y="5980"/>
                    </a:lnTo>
                    <a:lnTo>
                      <a:pt x="1104" y="5752"/>
                    </a:lnTo>
                    <a:lnTo>
                      <a:pt x="1085" y="5733"/>
                    </a:lnTo>
                    <a:lnTo>
                      <a:pt x="1047" y="5733"/>
                    </a:lnTo>
                    <a:lnTo>
                      <a:pt x="1028" y="5733"/>
                    </a:lnTo>
                    <a:lnTo>
                      <a:pt x="1009" y="5752"/>
                    </a:lnTo>
                    <a:lnTo>
                      <a:pt x="914" y="5790"/>
                    </a:lnTo>
                    <a:lnTo>
                      <a:pt x="857" y="5790"/>
                    </a:lnTo>
                    <a:lnTo>
                      <a:pt x="743" y="5809"/>
                    </a:lnTo>
                    <a:lnTo>
                      <a:pt x="685" y="5809"/>
                    </a:lnTo>
                    <a:lnTo>
                      <a:pt x="628" y="5790"/>
                    </a:lnTo>
                    <a:lnTo>
                      <a:pt x="571" y="5771"/>
                    </a:lnTo>
                    <a:lnTo>
                      <a:pt x="495" y="5694"/>
                    </a:lnTo>
                    <a:lnTo>
                      <a:pt x="190" y="5295"/>
                    </a:lnTo>
                    <a:lnTo>
                      <a:pt x="133" y="5181"/>
                    </a:lnTo>
                    <a:lnTo>
                      <a:pt x="0" y="4761"/>
                    </a:lnTo>
                    <a:lnTo>
                      <a:pt x="1942" y="4380"/>
                    </a:lnTo>
                    <a:lnTo>
                      <a:pt x="3219" y="3885"/>
                    </a:lnTo>
                    <a:lnTo>
                      <a:pt x="3828" y="3542"/>
                    </a:lnTo>
                    <a:lnTo>
                      <a:pt x="4038" y="3466"/>
                    </a:lnTo>
                    <a:lnTo>
                      <a:pt x="4266" y="3409"/>
                    </a:lnTo>
                    <a:lnTo>
                      <a:pt x="4495" y="3314"/>
                    </a:lnTo>
                    <a:lnTo>
                      <a:pt x="4914" y="3028"/>
                    </a:lnTo>
                    <a:lnTo>
                      <a:pt x="5714" y="2494"/>
                    </a:lnTo>
                    <a:lnTo>
                      <a:pt x="5828" y="2418"/>
                    </a:lnTo>
                    <a:lnTo>
                      <a:pt x="5962" y="2362"/>
                    </a:lnTo>
                    <a:lnTo>
                      <a:pt x="6095" y="2342"/>
                    </a:lnTo>
                    <a:lnTo>
                      <a:pt x="6229" y="2323"/>
                    </a:lnTo>
                    <a:lnTo>
                      <a:pt x="6514" y="2247"/>
                    </a:lnTo>
                    <a:lnTo>
                      <a:pt x="7314" y="1809"/>
                    </a:lnTo>
                    <a:lnTo>
                      <a:pt x="7619" y="1676"/>
                    </a:lnTo>
                    <a:lnTo>
                      <a:pt x="8743" y="1523"/>
                    </a:lnTo>
                    <a:lnTo>
                      <a:pt x="10171" y="1809"/>
                    </a:lnTo>
                    <a:lnTo>
                      <a:pt x="10438" y="1923"/>
                    </a:lnTo>
                    <a:lnTo>
                      <a:pt x="10572" y="1961"/>
                    </a:lnTo>
                    <a:lnTo>
                      <a:pt x="12248" y="1866"/>
                    </a:lnTo>
                    <a:lnTo>
                      <a:pt x="14743" y="1275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2491" name="Freeform 7">
                <a:extLst>
                  <a:ext uri="{FF2B5EF4-FFF2-40B4-BE49-F238E27FC236}">
                    <a16:creationId xmlns:a16="http://schemas.microsoft.com/office/drawing/2014/main" id="{B6E85F23-099B-014A-9F7B-A62F393E50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56288" y="3176588"/>
                <a:ext cx="3860800" cy="3998912"/>
              </a:xfrm>
              <a:custGeom>
                <a:avLst/>
                <a:gdLst>
                  <a:gd name="T0" fmla="*/ 2147483646 w 10725"/>
                  <a:gd name="T1" fmla="*/ 2147483646 h 11107"/>
                  <a:gd name="T2" fmla="*/ 2147483646 w 10725"/>
                  <a:gd name="T3" fmla="*/ 2147483646 h 11107"/>
                  <a:gd name="T4" fmla="*/ 2147483646 w 10725"/>
                  <a:gd name="T5" fmla="*/ 2147483646 h 11107"/>
                  <a:gd name="T6" fmla="*/ 2147483646 w 10725"/>
                  <a:gd name="T7" fmla="*/ 2147483646 h 11107"/>
                  <a:gd name="T8" fmla="*/ 2147483646 w 10725"/>
                  <a:gd name="T9" fmla="*/ 2147483646 h 11107"/>
                  <a:gd name="T10" fmla="*/ 2147483646 w 10725"/>
                  <a:gd name="T11" fmla="*/ 2147483646 h 11107"/>
                  <a:gd name="T12" fmla="*/ 2147483646 w 10725"/>
                  <a:gd name="T13" fmla="*/ 2147483646 h 11107"/>
                  <a:gd name="T14" fmla="*/ 2147483646 w 10725"/>
                  <a:gd name="T15" fmla="*/ 2147483646 h 11107"/>
                  <a:gd name="T16" fmla="*/ 2147483646 w 10725"/>
                  <a:gd name="T17" fmla="*/ 2147483646 h 11107"/>
                  <a:gd name="T18" fmla="*/ 2147483646 w 10725"/>
                  <a:gd name="T19" fmla="*/ 2147483646 h 11107"/>
                  <a:gd name="T20" fmla="*/ 2147483646 w 10725"/>
                  <a:gd name="T21" fmla="*/ 2147483646 h 11107"/>
                  <a:gd name="T22" fmla="*/ 2147483646 w 10725"/>
                  <a:gd name="T23" fmla="*/ 2147483646 h 11107"/>
                  <a:gd name="T24" fmla="*/ 2147483646 w 10725"/>
                  <a:gd name="T25" fmla="*/ 2147483646 h 11107"/>
                  <a:gd name="T26" fmla="*/ 0 w 10725"/>
                  <a:gd name="T27" fmla="*/ 2147483646 h 11107"/>
                  <a:gd name="T28" fmla="*/ 2147483646 w 10725"/>
                  <a:gd name="T29" fmla="*/ 2147483646 h 11107"/>
                  <a:gd name="T30" fmla="*/ 2147483646 w 10725"/>
                  <a:gd name="T31" fmla="*/ 2147483646 h 11107"/>
                  <a:gd name="T32" fmla="*/ 2147483646 w 10725"/>
                  <a:gd name="T33" fmla="*/ 2147483646 h 11107"/>
                  <a:gd name="T34" fmla="*/ 2147483646 w 10725"/>
                  <a:gd name="T35" fmla="*/ 2147483646 h 11107"/>
                  <a:gd name="T36" fmla="*/ 2147483646 w 10725"/>
                  <a:gd name="T37" fmla="*/ 2147483646 h 11107"/>
                  <a:gd name="T38" fmla="*/ 2147483646 w 10725"/>
                  <a:gd name="T39" fmla="*/ 2147483646 h 11107"/>
                  <a:gd name="T40" fmla="*/ 2147483646 w 10725"/>
                  <a:gd name="T41" fmla="*/ 2147483646 h 11107"/>
                  <a:gd name="T42" fmla="*/ 2147483646 w 10725"/>
                  <a:gd name="T43" fmla="*/ 2147483646 h 11107"/>
                  <a:gd name="T44" fmla="*/ 2147483646 w 10725"/>
                  <a:gd name="T45" fmla="*/ 2147483646 h 11107"/>
                  <a:gd name="T46" fmla="*/ 2147483646 w 10725"/>
                  <a:gd name="T47" fmla="*/ 2147483646 h 11107"/>
                  <a:gd name="T48" fmla="*/ 2147483646 w 10725"/>
                  <a:gd name="T49" fmla="*/ 2147483646 h 11107"/>
                  <a:gd name="T50" fmla="*/ 2147483646 w 10725"/>
                  <a:gd name="T51" fmla="*/ 2147483646 h 11107"/>
                  <a:gd name="T52" fmla="*/ 2147483646 w 10725"/>
                  <a:gd name="T53" fmla="*/ 2147483646 h 11107"/>
                  <a:gd name="T54" fmla="*/ 2147483646 w 10725"/>
                  <a:gd name="T55" fmla="*/ 2147483646 h 11107"/>
                  <a:gd name="T56" fmla="*/ 2147483646 w 10725"/>
                  <a:gd name="T57" fmla="*/ 2147483646 h 11107"/>
                  <a:gd name="T58" fmla="*/ 2147483646 w 10725"/>
                  <a:gd name="T59" fmla="*/ 2147483646 h 11107"/>
                  <a:gd name="T60" fmla="*/ 2147483646 w 10725"/>
                  <a:gd name="T61" fmla="*/ 2147483646 h 11107"/>
                  <a:gd name="T62" fmla="*/ 2147483646 w 10725"/>
                  <a:gd name="T63" fmla="*/ 2147483646 h 11107"/>
                  <a:gd name="T64" fmla="*/ 2147483646 w 10725"/>
                  <a:gd name="T65" fmla="*/ 2147483646 h 11107"/>
                  <a:gd name="T66" fmla="*/ 2147483646 w 10725"/>
                  <a:gd name="T67" fmla="*/ 2147483646 h 11107"/>
                  <a:gd name="T68" fmla="*/ 2147483646 w 10725"/>
                  <a:gd name="T69" fmla="*/ 2147483646 h 11107"/>
                  <a:gd name="T70" fmla="*/ 2147483646 w 10725"/>
                  <a:gd name="T71" fmla="*/ 2147483646 h 11107"/>
                  <a:gd name="T72" fmla="*/ 2147483646 w 10725"/>
                  <a:gd name="T73" fmla="*/ 2147483646 h 11107"/>
                  <a:gd name="T74" fmla="*/ 2147483646 w 10725"/>
                  <a:gd name="T75" fmla="*/ 2147483646 h 11107"/>
                  <a:gd name="T76" fmla="*/ 2147483646 w 10725"/>
                  <a:gd name="T77" fmla="*/ 2147483646 h 11107"/>
                  <a:gd name="T78" fmla="*/ 2147483646 w 10725"/>
                  <a:gd name="T79" fmla="*/ 2147483646 h 11107"/>
                  <a:gd name="T80" fmla="*/ 2147483646 w 10725"/>
                  <a:gd name="T81" fmla="*/ 2147483646 h 11107"/>
                  <a:gd name="T82" fmla="*/ 2147483646 w 10725"/>
                  <a:gd name="T83" fmla="*/ 2147483646 h 11107"/>
                  <a:gd name="T84" fmla="*/ 2147483646 w 10725"/>
                  <a:gd name="T85" fmla="*/ 2147483646 h 11107"/>
                  <a:gd name="T86" fmla="*/ 2147483646 w 10725"/>
                  <a:gd name="T87" fmla="*/ 2147483646 h 11107"/>
                  <a:gd name="T88" fmla="*/ 2147483646 w 10725"/>
                  <a:gd name="T89" fmla="*/ 2147483646 h 11107"/>
                  <a:gd name="T90" fmla="*/ 2147483646 w 10725"/>
                  <a:gd name="T91" fmla="*/ 2147483646 h 1110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0725" h="11107">
                    <a:moveTo>
                      <a:pt x="8553" y="400"/>
                    </a:moveTo>
                    <a:lnTo>
                      <a:pt x="8686" y="820"/>
                    </a:lnTo>
                    <a:lnTo>
                      <a:pt x="8743" y="934"/>
                    </a:lnTo>
                    <a:lnTo>
                      <a:pt x="9048" y="1333"/>
                    </a:lnTo>
                    <a:lnTo>
                      <a:pt x="9124" y="1410"/>
                    </a:lnTo>
                    <a:lnTo>
                      <a:pt x="9181" y="1429"/>
                    </a:lnTo>
                    <a:lnTo>
                      <a:pt x="9238" y="1448"/>
                    </a:lnTo>
                    <a:lnTo>
                      <a:pt x="9296" y="1448"/>
                    </a:lnTo>
                    <a:lnTo>
                      <a:pt x="9410" y="1429"/>
                    </a:lnTo>
                    <a:lnTo>
                      <a:pt x="9467" y="1429"/>
                    </a:lnTo>
                    <a:lnTo>
                      <a:pt x="9562" y="1391"/>
                    </a:lnTo>
                    <a:lnTo>
                      <a:pt x="9581" y="1372"/>
                    </a:lnTo>
                    <a:lnTo>
                      <a:pt x="9600" y="1372"/>
                    </a:lnTo>
                    <a:lnTo>
                      <a:pt x="9638" y="1372"/>
                    </a:lnTo>
                    <a:lnTo>
                      <a:pt x="9657" y="1391"/>
                    </a:lnTo>
                    <a:lnTo>
                      <a:pt x="10229" y="1619"/>
                    </a:lnTo>
                    <a:lnTo>
                      <a:pt x="10591" y="1829"/>
                    </a:lnTo>
                    <a:lnTo>
                      <a:pt x="10667" y="1886"/>
                    </a:lnTo>
                    <a:lnTo>
                      <a:pt x="10705" y="1963"/>
                    </a:lnTo>
                    <a:lnTo>
                      <a:pt x="10705" y="1981"/>
                    </a:lnTo>
                    <a:lnTo>
                      <a:pt x="10724" y="2000"/>
                    </a:lnTo>
                    <a:lnTo>
                      <a:pt x="10724" y="2095"/>
                    </a:lnTo>
                    <a:lnTo>
                      <a:pt x="10343" y="3867"/>
                    </a:lnTo>
                    <a:lnTo>
                      <a:pt x="9753" y="6572"/>
                    </a:lnTo>
                    <a:lnTo>
                      <a:pt x="9677" y="7029"/>
                    </a:lnTo>
                    <a:lnTo>
                      <a:pt x="9677" y="7105"/>
                    </a:lnTo>
                    <a:lnTo>
                      <a:pt x="9714" y="7124"/>
                    </a:lnTo>
                    <a:lnTo>
                      <a:pt x="9905" y="7239"/>
                    </a:lnTo>
                    <a:lnTo>
                      <a:pt x="9943" y="7258"/>
                    </a:lnTo>
                    <a:lnTo>
                      <a:pt x="9905" y="7353"/>
                    </a:lnTo>
                    <a:lnTo>
                      <a:pt x="7352" y="11106"/>
                    </a:lnTo>
                    <a:lnTo>
                      <a:pt x="4000" y="10210"/>
                    </a:lnTo>
                    <a:lnTo>
                      <a:pt x="2229" y="10058"/>
                    </a:lnTo>
                    <a:lnTo>
                      <a:pt x="1695" y="10134"/>
                    </a:lnTo>
                    <a:lnTo>
                      <a:pt x="1600" y="9982"/>
                    </a:lnTo>
                    <a:lnTo>
                      <a:pt x="1524" y="9905"/>
                    </a:lnTo>
                    <a:lnTo>
                      <a:pt x="1295" y="9734"/>
                    </a:lnTo>
                    <a:lnTo>
                      <a:pt x="133" y="8496"/>
                    </a:lnTo>
                    <a:lnTo>
                      <a:pt x="57" y="8382"/>
                    </a:lnTo>
                    <a:lnTo>
                      <a:pt x="38" y="8363"/>
                    </a:lnTo>
                    <a:lnTo>
                      <a:pt x="19" y="8324"/>
                    </a:lnTo>
                    <a:lnTo>
                      <a:pt x="0" y="8286"/>
                    </a:lnTo>
                    <a:lnTo>
                      <a:pt x="0" y="8248"/>
                    </a:lnTo>
                    <a:lnTo>
                      <a:pt x="0" y="8210"/>
                    </a:lnTo>
                    <a:lnTo>
                      <a:pt x="38" y="7943"/>
                    </a:lnTo>
                    <a:lnTo>
                      <a:pt x="190" y="7276"/>
                    </a:lnTo>
                    <a:lnTo>
                      <a:pt x="362" y="6858"/>
                    </a:lnTo>
                    <a:lnTo>
                      <a:pt x="419" y="6763"/>
                    </a:lnTo>
                    <a:lnTo>
                      <a:pt x="438" y="6724"/>
                    </a:lnTo>
                    <a:lnTo>
                      <a:pt x="457" y="6705"/>
                    </a:lnTo>
                    <a:lnTo>
                      <a:pt x="686" y="6382"/>
                    </a:lnTo>
                    <a:lnTo>
                      <a:pt x="800" y="6248"/>
                    </a:lnTo>
                    <a:lnTo>
                      <a:pt x="838" y="6210"/>
                    </a:lnTo>
                    <a:lnTo>
                      <a:pt x="857" y="6191"/>
                    </a:lnTo>
                    <a:lnTo>
                      <a:pt x="895" y="6096"/>
                    </a:lnTo>
                    <a:lnTo>
                      <a:pt x="914" y="6001"/>
                    </a:lnTo>
                    <a:lnTo>
                      <a:pt x="933" y="5981"/>
                    </a:lnTo>
                    <a:lnTo>
                      <a:pt x="952" y="5943"/>
                    </a:lnTo>
                    <a:lnTo>
                      <a:pt x="952" y="5905"/>
                    </a:lnTo>
                    <a:lnTo>
                      <a:pt x="971" y="5829"/>
                    </a:lnTo>
                    <a:lnTo>
                      <a:pt x="952" y="5791"/>
                    </a:lnTo>
                    <a:lnTo>
                      <a:pt x="933" y="5753"/>
                    </a:lnTo>
                    <a:lnTo>
                      <a:pt x="686" y="5562"/>
                    </a:lnTo>
                    <a:lnTo>
                      <a:pt x="610" y="5429"/>
                    </a:lnTo>
                    <a:lnTo>
                      <a:pt x="533" y="5315"/>
                    </a:lnTo>
                    <a:lnTo>
                      <a:pt x="438" y="5239"/>
                    </a:lnTo>
                    <a:lnTo>
                      <a:pt x="400" y="5163"/>
                    </a:lnTo>
                    <a:lnTo>
                      <a:pt x="343" y="5048"/>
                    </a:lnTo>
                    <a:lnTo>
                      <a:pt x="266" y="4819"/>
                    </a:lnTo>
                    <a:lnTo>
                      <a:pt x="248" y="4705"/>
                    </a:lnTo>
                    <a:lnTo>
                      <a:pt x="229" y="4610"/>
                    </a:lnTo>
                    <a:lnTo>
                      <a:pt x="248" y="4553"/>
                    </a:lnTo>
                    <a:lnTo>
                      <a:pt x="248" y="4515"/>
                    </a:lnTo>
                    <a:lnTo>
                      <a:pt x="285" y="4457"/>
                    </a:lnTo>
                    <a:lnTo>
                      <a:pt x="400" y="4248"/>
                    </a:lnTo>
                    <a:lnTo>
                      <a:pt x="476" y="4076"/>
                    </a:lnTo>
                    <a:lnTo>
                      <a:pt x="533" y="3981"/>
                    </a:lnTo>
                    <a:lnTo>
                      <a:pt x="610" y="3886"/>
                    </a:lnTo>
                    <a:lnTo>
                      <a:pt x="666" y="3810"/>
                    </a:lnTo>
                    <a:lnTo>
                      <a:pt x="705" y="3791"/>
                    </a:lnTo>
                    <a:lnTo>
                      <a:pt x="800" y="3734"/>
                    </a:lnTo>
                    <a:lnTo>
                      <a:pt x="1047" y="3600"/>
                    </a:lnTo>
                    <a:lnTo>
                      <a:pt x="1219" y="3563"/>
                    </a:lnTo>
                    <a:lnTo>
                      <a:pt x="1448" y="3543"/>
                    </a:lnTo>
                    <a:lnTo>
                      <a:pt x="2438" y="3391"/>
                    </a:lnTo>
                    <a:lnTo>
                      <a:pt x="2933" y="3105"/>
                    </a:lnTo>
                    <a:lnTo>
                      <a:pt x="3314" y="2838"/>
                    </a:lnTo>
                    <a:lnTo>
                      <a:pt x="3390" y="2762"/>
                    </a:lnTo>
                    <a:lnTo>
                      <a:pt x="3448" y="2705"/>
                    </a:lnTo>
                    <a:lnTo>
                      <a:pt x="3676" y="2362"/>
                    </a:lnTo>
                    <a:lnTo>
                      <a:pt x="3752" y="2210"/>
                    </a:lnTo>
                    <a:lnTo>
                      <a:pt x="3790" y="2077"/>
                    </a:lnTo>
                    <a:lnTo>
                      <a:pt x="3829" y="1829"/>
                    </a:lnTo>
                    <a:lnTo>
                      <a:pt x="3886" y="1600"/>
                    </a:lnTo>
                    <a:lnTo>
                      <a:pt x="3905" y="1391"/>
                    </a:lnTo>
                    <a:lnTo>
                      <a:pt x="3905" y="896"/>
                    </a:lnTo>
                    <a:lnTo>
                      <a:pt x="3905" y="857"/>
                    </a:lnTo>
                    <a:lnTo>
                      <a:pt x="3905" y="839"/>
                    </a:lnTo>
                    <a:lnTo>
                      <a:pt x="3886" y="820"/>
                    </a:lnTo>
                    <a:lnTo>
                      <a:pt x="3886" y="800"/>
                    </a:lnTo>
                    <a:lnTo>
                      <a:pt x="3866" y="781"/>
                    </a:lnTo>
                    <a:lnTo>
                      <a:pt x="3829" y="781"/>
                    </a:lnTo>
                    <a:lnTo>
                      <a:pt x="3810" y="781"/>
                    </a:lnTo>
                    <a:lnTo>
                      <a:pt x="3790" y="781"/>
                    </a:lnTo>
                    <a:lnTo>
                      <a:pt x="3734" y="800"/>
                    </a:lnTo>
                    <a:lnTo>
                      <a:pt x="3600" y="934"/>
                    </a:lnTo>
                    <a:lnTo>
                      <a:pt x="3543" y="972"/>
                    </a:lnTo>
                    <a:lnTo>
                      <a:pt x="3485" y="991"/>
                    </a:lnTo>
                    <a:lnTo>
                      <a:pt x="3467" y="991"/>
                    </a:lnTo>
                    <a:lnTo>
                      <a:pt x="3429" y="991"/>
                    </a:lnTo>
                    <a:lnTo>
                      <a:pt x="3409" y="972"/>
                    </a:lnTo>
                    <a:lnTo>
                      <a:pt x="3390" y="972"/>
                    </a:lnTo>
                    <a:lnTo>
                      <a:pt x="3371" y="934"/>
                    </a:lnTo>
                    <a:lnTo>
                      <a:pt x="3353" y="857"/>
                    </a:lnTo>
                    <a:lnTo>
                      <a:pt x="3314" y="724"/>
                    </a:lnTo>
                    <a:lnTo>
                      <a:pt x="3314" y="667"/>
                    </a:lnTo>
                    <a:lnTo>
                      <a:pt x="3333" y="629"/>
                    </a:lnTo>
                    <a:lnTo>
                      <a:pt x="3353" y="610"/>
                    </a:lnTo>
                    <a:lnTo>
                      <a:pt x="3371" y="610"/>
                    </a:lnTo>
                    <a:lnTo>
                      <a:pt x="3676" y="572"/>
                    </a:lnTo>
                    <a:lnTo>
                      <a:pt x="3695" y="553"/>
                    </a:lnTo>
                    <a:lnTo>
                      <a:pt x="3734" y="515"/>
                    </a:lnTo>
                    <a:lnTo>
                      <a:pt x="3771" y="458"/>
                    </a:lnTo>
                    <a:lnTo>
                      <a:pt x="3771" y="400"/>
                    </a:lnTo>
                    <a:lnTo>
                      <a:pt x="3771" y="362"/>
                    </a:lnTo>
                    <a:lnTo>
                      <a:pt x="3771" y="343"/>
                    </a:lnTo>
                    <a:lnTo>
                      <a:pt x="3695" y="0"/>
                    </a:lnTo>
                    <a:lnTo>
                      <a:pt x="3866" y="191"/>
                    </a:lnTo>
                    <a:lnTo>
                      <a:pt x="4229" y="381"/>
                    </a:lnTo>
                    <a:lnTo>
                      <a:pt x="4667" y="439"/>
                    </a:lnTo>
                    <a:lnTo>
                      <a:pt x="5638" y="381"/>
                    </a:lnTo>
                    <a:lnTo>
                      <a:pt x="5771" y="343"/>
                    </a:lnTo>
                    <a:lnTo>
                      <a:pt x="6076" y="324"/>
                    </a:lnTo>
                    <a:lnTo>
                      <a:pt x="7010" y="629"/>
                    </a:lnTo>
                    <a:lnTo>
                      <a:pt x="7334" y="629"/>
                    </a:lnTo>
                    <a:lnTo>
                      <a:pt x="8553" y="40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" name="Freeform 8">
                <a:extLst>
                  <a:ext uri="{FF2B5EF4-FFF2-40B4-BE49-F238E27FC236}">
                    <a16:creationId xmlns:a16="http://schemas.microsoft.com/office/drawing/2014/main" id="{1465913A-6C58-9741-98FF-A0088AF09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3663" y="2730500"/>
                <a:ext cx="4629150" cy="3949700"/>
              </a:xfrm>
              <a:custGeom>
                <a:avLst/>
                <a:gdLst>
                  <a:gd name="T0" fmla="*/ 2147483646 w 12859"/>
                  <a:gd name="T1" fmla="*/ 2147483646 h 10973"/>
                  <a:gd name="T2" fmla="*/ 2147483646 w 12859"/>
                  <a:gd name="T3" fmla="*/ 2147483646 h 10973"/>
                  <a:gd name="T4" fmla="*/ 2147483646 w 12859"/>
                  <a:gd name="T5" fmla="*/ 2147483646 h 10973"/>
                  <a:gd name="T6" fmla="*/ 2147483646 w 12859"/>
                  <a:gd name="T7" fmla="*/ 2147483646 h 10973"/>
                  <a:gd name="T8" fmla="*/ 2147483646 w 12859"/>
                  <a:gd name="T9" fmla="*/ 2147483646 h 10973"/>
                  <a:gd name="T10" fmla="*/ 2147483646 w 12859"/>
                  <a:gd name="T11" fmla="*/ 2147483646 h 10973"/>
                  <a:gd name="T12" fmla="*/ 2147483646 w 12859"/>
                  <a:gd name="T13" fmla="*/ 2147483646 h 10973"/>
                  <a:gd name="T14" fmla="*/ 2147483646 w 12859"/>
                  <a:gd name="T15" fmla="*/ 2147483646 h 10973"/>
                  <a:gd name="T16" fmla="*/ 2147483646 w 12859"/>
                  <a:gd name="T17" fmla="*/ 2147483646 h 10973"/>
                  <a:gd name="T18" fmla="*/ 2147483646 w 12859"/>
                  <a:gd name="T19" fmla="*/ 2147483646 h 10973"/>
                  <a:gd name="T20" fmla="*/ 2147483646 w 12859"/>
                  <a:gd name="T21" fmla="*/ 2147483646 h 10973"/>
                  <a:gd name="T22" fmla="*/ 2147483646 w 12859"/>
                  <a:gd name="T23" fmla="*/ 2147483646 h 10973"/>
                  <a:gd name="T24" fmla="*/ 2147483646 w 12859"/>
                  <a:gd name="T25" fmla="*/ 2147483646 h 10973"/>
                  <a:gd name="T26" fmla="*/ 2147483646 w 12859"/>
                  <a:gd name="T27" fmla="*/ 2147483646 h 10973"/>
                  <a:gd name="T28" fmla="*/ 2147483646 w 12859"/>
                  <a:gd name="T29" fmla="*/ 2147483646 h 10973"/>
                  <a:gd name="T30" fmla="*/ 2147483646 w 12859"/>
                  <a:gd name="T31" fmla="*/ 2147483646 h 10973"/>
                  <a:gd name="T32" fmla="*/ 2147483646 w 12859"/>
                  <a:gd name="T33" fmla="*/ 2147483646 h 10973"/>
                  <a:gd name="T34" fmla="*/ 2147483646 w 12859"/>
                  <a:gd name="T35" fmla="*/ 2147483646 h 10973"/>
                  <a:gd name="T36" fmla="*/ 2147483646 w 12859"/>
                  <a:gd name="T37" fmla="*/ 2147483646 h 10973"/>
                  <a:gd name="T38" fmla="*/ 2147483646 w 12859"/>
                  <a:gd name="T39" fmla="*/ 2147483646 h 10973"/>
                  <a:gd name="T40" fmla="*/ 2147483646 w 12859"/>
                  <a:gd name="T41" fmla="*/ 2147483646 h 10973"/>
                  <a:gd name="T42" fmla="*/ 2147483646 w 12859"/>
                  <a:gd name="T43" fmla="*/ 2147483646 h 10973"/>
                  <a:gd name="T44" fmla="*/ 2147483646 w 12859"/>
                  <a:gd name="T45" fmla="*/ 2147483646 h 10973"/>
                  <a:gd name="T46" fmla="*/ 2147483646 w 12859"/>
                  <a:gd name="T47" fmla="*/ 2147483646 h 10973"/>
                  <a:gd name="T48" fmla="*/ 2147483646 w 12859"/>
                  <a:gd name="T49" fmla="*/ 2147483646 h 10973"/>
                  <a:gd name="T50" fmla="*/ 2147483646 w 12859"/>
                  <a:gd name="T51" fmla="*/ 2147483646 h 10973"/>
                  <a:gd name="T52" fmla="*/ 2147483646 w 12859"/>
                  <a:gd name="T53" fmla="*/ 2147483646 h 10973"/>
                  <a:gd name="T54" fmla="*/ 2147483646 w 12859"/>
                  <a:gd name="T55" fmla="*/ 2147483646 h 10973"/>
                  <a:gd name="T56" fmla="*/ 2147483646 w 12859"/>
                  <a:gd name="T57" fmla="*/ 2147483646 h 10973"/>
                  <a:gd name="T58" fmla="*/ 2147483646 w 12859"/>
                  <a:gd name="T59" fmla="*/ 2147483646 h 10973"/>
                  <a:gd name="T60" fmla="*/ 2147483646 w 12859"/>
                  <a:gd name="T61" fmla="*/ 2147483646 h 10973"/>
                  <a:gd name="T62" fmla="*/ 2147483646 w 12859"/>
                  <a:gd name="T63" fmla="*/ 2147483646 h 10973"/>
                  <a:gd name="T64" fmla="*/ 2147483646 w 12859"/>
                  <a:gd name="T65" fmla="*/ 2147483646 h 10973"/>
                  <a:gd name="T66" fmla="*/ 2147483646 w 12859"/>
                  <a:gd name="T67" fmla="*/ 2147483646 h 10973"/>
                  <a:gd name="T68" fmla="*/ 2147483646 w 12859"/>
                  <a:gd name="T69" fmla="*/ 2147483646 h 10973"/>
                  <a:gd name="T70" fmla="*/ 2147483646 w 12859"/>
                  <a:gd name="T71" fmla="*/ 2147483646 h 10973"/>
                  <a:gd name="T72" fmla="*/ 2147483646 w 12859"/>
                  <a:gd name="T73" fmla="*/ 2147483646 h 10973"/>
                  <a:gd name="T74" fmla="*/ 2147483646 w 12859"/>
                  <a:gd name="T75" fmla="*/ 2147483646 h 10973"/>
                  <a:gd name="T76" fmla="*/ 2147483646 w 12859"/>
                  <a:gd name="T77" fmla="*/ 2147483646 h 10973"/>
                  <a:gd name="T78" fmla="*/ 2147483646 w 12859"/>
                  <a:gd name="T79" fmla="*/ 2147483646 h 10973"/>
                  <a:gd name="T80" fmla="*/ 2147483646 w 12859"/>
                  <a:gd name="T81" fmla="*/ 2147483646 h 10973"/>
                  <a:gd name="T82" fmla="*/ 2147483646 w 12859"/>
                  <a:gd name="T83" fmla="*/ 2147483646 h 10973"/>
                  <a:gd name="T84" fmla="*/ 2147483646 w 12859"/>
                  <a:gd name="T85" fmla="*/ 2147483646 h 10973"/>
                  <a:gd name="T86" fmla="*/ 2147483646 w 12859"/>
                  <a:gd name="T87" fmla="*/ 2147483646 h 10973"/>
                  <a:gd name="T88" fmla="*/ 2147483646 w 12859"/>
                  <a:gd name="T89" fmla="*/ 2147483646 h 10973"/>
                  <a:gd name="T90" fmla="*/ 2147483646 w 12859"/>
                  <a:gd name="T91" fmla="*/ 2147483646 h 10973"/>
                  <a:gd name="T92" fmla="*/ 2147483646 w 12859"/>
                  <a:gd name="T93" fmla="*/ 2147483646 h 10973"/>
                  <a:gd name="T94" fmla="*/ 2147483646 w 12859"/>
                  <a:gd name="T95" fmla="*/ 2147483646 h 10973"/>
                  <a:gd name="T96" fmla="*/ 2147483646 w 12859"/>
                  <a:gd name="T97" fmla="*/ 2147483646 h 10973"/>
                  <a:gd name="T98" fmla="*/ 2147483646 w 12859"/>
                  <a:gd name="T99" fmla="*/ 2147483646 h 10973"/>
                  <a:gd name="T100" fmla="*/ 2147483646 w 12859"/>
                  <a:gd name="T101" fmla="*/ 2147483646 h 10973"/>
                  <a:gd name="T102" fmla="*/ 2147483646 w 12859"/>
                  <a:gd name="T103" fmla="*/ 2147483646 h 1097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2859" h="10973">
                    <a:moveTo>
                      <a:pt x="8991" y="553"/>
                    </a:moveTo>
                    <a:lnTo>
                      <a:pt x="9582" y="191"/>
                    </a:lnTo>
                    <a:lnTo>
                      <a:pt x="9981" y="38"/>
                    </a:lnTo>
                    <a:lnTo>
                      <a:pt x="10172" y="0"/>
                    </a:lnTo>
                    <a:lnTo>
                      <a:pt x="10572" y="57"/>
                    </a:lnTo>
                    <a:lnTo>
                      <a:pt x="11715" y="400"/>
                    </a:lnTo>
                    <a:lnTo>
                      <a:pt x="12020" y="572"/>
                    </a:lnTo>
                    <a:lnTo>
                      <a:pt x="12648" y="1238"/>
                    </a:lnTo>
                    <a:lnTo>
                      <a:pt x="12724" y="1581"/>
                    </a:lnTo>
                    <a:lnTo>
                      <a:pt x="12724" y="1600"/>
                    </a:lnTo>
                    <a:lnTo>
                      <a:pt x="12724" y="1638"/>
                    </a:lnTo>
                    <a:lnTo>
                      <a:pt x="12724" y="1696"/>
                    </a:lnTo>
                    <a:lnTo>
                      <a:pt x="12687" y="1753"/>
                    </a:lnTo>
                    <a:lnTo>
                      <a:pt x="12648" y="1791"/>
                    </a:lnTo>
                    <a:lnTo>
                      <a:pt x="12629" y="1810"/>
                    </a:lnTo>
                    <a:lnTo>
                      <a:pt x="12324" y="1848"/>
                    </a:lnTo>
                    <a:lnTo>
                      <a:pt x="12306" y="1848"/>
                    </a:lnTo>
                    <a:lnTo>
                      <a:pt x="12286" y="1867"/>
                    </a:lnTo>
                    <a:lnTo>
                      <a:pt x="12267" y="1905"/>
                    </a:lnTo>
                    <a:lnTo>
                      <a:pt x="12267" y="1962"/>
                    </a:lnTo>
                    <a:lnTo>
                      <a:pt x="12306" y="2095"/>
                    </a:lnTo>
                    <a:lnTo>
                      <a:pt x="12324" y="2172"/>
                    </a:lnTo>
                    <a:lnTo>
                      <a:pt x="12343" y="2210"/>
                    </a:lnTo>
                    <a:lnTo>
                      <a:pt x="12362" y="2210"/>
                    </a:lnTo>
                    <a:lnTo>
                      <a:pt x="12382" y="2229"/>
                    </a:lnTo>
                    <a:lnTo>
                      <a:pt x="12420" y="2229"/>
                    </a:lnTo>
                    <a:lnTo>
                      <a:pt x="12438" y="2229"/>
                    </a:lnTo>
                    <a:lnTo>
                      <a:pt x="12496" y="2210"/>
                    </a:lnTo>
                    <a:lnTo>
                      <a:pt x="12553" y="2172"/>
                    </a:lnTo>
                    <a:lnTo>
                      <a:pt x="12687" y="2038"/>
                    </a:lnTo>
                    <a:lnTo>
                      <a:pt x="12743" y="2019"/>
                    </a:lnTo>
                    <a:lnTo>
                      <a:pt x="12763" y="2019"/>
                    </a:lnTo>
                    <a:lnTo>
                      <a:pt x="12782" y="2019"/>
                    </a:lnTo>
                    <a:lnTo>
                      <a:pt x="12819" y="2019"/>
                    </a:lnTo>
                    <a:lnTo>
                      <a:pt x="12839" y="2038"/>
                    </a:lnTo>
                    <a:lnTo>
                      <a:pt x="12839" y="2058"/>
                    </a:lnTo>
                    <a:lnTo>
                      <a:pt x="12858" y="2077"/>
                    </a:lnTo>
                    <a:lnTo>
                      <a:pt x="12858" y="2095"/>
                    </a:lnTo>
                    <a:lnTo>
                      <a:pt x="12858" y="2134"/>
                    </a:lnTo>
                    <a:lnTo>
                      <a:pt x="12858" y="2629"/>
                    </a:lnTo>
                    <a:lnTo>
                      <a:pt x="12839" y="2838"/>
                    </a:lnTo>
                    <a:lnTo>
                      <a:pt x="12782" y="3067"/>
                    </a:lnTo>
                    <a:lnTo>
                      <a:pt x="12743" y="3315"/>
                    </a:lnTo>
                    <a:lnTo>
                      <a:pt x="12705" y="3448"/>
                    </a:lnTo>
                    <a:lnTo>
                      <a:pt x="12629" y="3600"/>
                    </a:lnTo>
                    <a:lnTo>
                      <a:pt x="12401" y="3943"/>
                    </a:lnTo>
                    <a:lnTo>
                      <a:pt x="12343" y="4000"/>
                    </a:lnTo>
                    <a:lnTo>
                      <a:pt x="12267" y="4076"/>
                    </a:lnTo>
                    <a:lnTo>
                      <a:pt x="11886" y="4343"/>
                    </a:lnTo>
                    <a:lnTo>
                      <a:pt x="11391" y="4629"/>
                    </a:lnTo>
                    <a:lnTo>
                      <a:pt x="10401" y="4781"/>
                    </a:lnTo>
                    <a:lnTo>
                      <a:pt x="10172" y="4801"/>
                    </a:lnTo>
                    <a:lnTo>
                      <a:pt x="10000" y="4838"/>
                    </a:lnTo>
                    <a:lnTo>
                      <a:pt x="9753" y="4972"/>
                    </a:lnTo>
                    <a:lnTo>
                      <a:pt x="9658" y="5029"/>
                    </a:lnTo>
                    <a:lnTo>
                      <a:pt x="9619" y="5048"/>
                    </a:lnTo>
                    <a:lnTo>
                      <a:pt x="9563" y="5124"/>
                    </a:lnTo>
                    <a:lnTo>
                      <a:pt x="9486" y="5219"/>
                    </a:lnTo>
                    <a:lnTo>
                      <a:pt x="9429" y="5314"/>
                    </a:lnTo>
                    <a:lnTo>
                      <a:pt x="9353" y="5486"/>
                    </a:lnTo>
                    <a:lnTo>
                      <a:pt x="9238" y="5695"/>
                    </a:lnTo>
                    <a:lnTo>
                      <a:pt x="9201" y="5753"/>
                    </a:lnTo>
                    <a:lnTo>
                      <a:pt x="9201" y="5791"/>
                    </a:lnTo>
                    <a:lnTo>
                      <a:pt x="9182" y="5848"/>
                    </a:lnTo>
                    <a:lnTo>
                      <a:pt x="9201" y="5943"/>
                    </a:lnTo>
                    <a:lnTo>
                      <a:pt x="9219" y="6057"/>
                    </a:lnTo>
                    <a:lnTo>
                      <a:pt x="9296" y="6286"/>
                    </a:lnTo>
                    <a:lnTo>
                      <a:pt x="9353" y="6401"/>
                    </a:lnTo>
                    <a:lnTo>
                      <a:pt x="9391" y="6477"/>
                    </a:lnTo>
                    <a:lnTo>
                      <a:pt x="9486" y="6553"/>
                    </a:lnTo>
                    <a:lnTo>
                      <a:pt x="9563" y="6667"/>
                    </a:lnTo>
                    <a:lnTo>
                      <a:pt x="9639" y="6800"/>
                    </a:lnTo>
                    <a:lnTo>
                      <a:pt x="9886" y="6991"/>
                    </a:lnTo>
                    <a:lnTo>
                      <a:pt x="9905" y="7029"/>
                    </a:lnTo>
                    <a:lnTo>
                      <a:pt x="9924" y="7067"/>
                    </a:lnTo>
                    <a:lnTo>
                      <a:pt x="9905" y="7143"/>
                    </a:lnTo>
                    <a:lnTo>
                      <a:pt x="9905" y="7181"/>
                    </a:lnTo>
                    <a:lnTo>
                      <a:pt x="9886" y="7219"/>
                    </a:lnTo>
                    <a:lnTo>
                      <a:pt x="9867" y="7239"/>
                    </a:lnTo>
                    <a:lnTo>
                      <a:pt x="9848" y="7334"/>
                    </a:lnTo>
                    <a:lnTo>
                      <a:pt x="9810" y="7429"/>
                    </a:lnTo>
                    <a:lnTo>
                      <a:pt x="9791" y="7448"/>
                    </a:lnTo>
                    <a:lnTo>
                      <a:pt x="9753" y="7486"/>
                    </a:lnTo>
                    <a:lnTo>
                      <a:pt x="9639" y="7620"/>
                    </a:lnTo>
                    <a:lnTo>
                      <a:pt x="9410" y="7943"/>
                    </a:lnTo>
                    <a:lnTo>
                      <a:pt x="9391" y="7962"/>
                    </a:lnTo>
                    <a:lnTo>
                      <a:pt x="9372" y="8001"/>
                    </a:lnTo>
                    <a:lnTo>
                      <a:pt x="9315" y="8096"/>
                    </a:lnTo>
                    <a:lnTo>
                      <a:pt x="9143" y="8514"/>
                    </a:lnTo>
                    <a:lnTo>
                      <a:pt x="8991" y="9181"/>
                    </a:lnTo>
                    <a:lnTo>
                      <a:pt x="8953" y="9448"/>
                    </a:lnTo>
                    <a:lnTo>
                      <a:pt x="8953" y="9486"/>
                    </a:lnTo>
                    <a:lnTo>
                      <a:pt x="8953" y="9524"/>
                    </a:lnTo>
                    <a:lnTo>
                      <a:pt x="8972" y="9562"/>
                    </a:lnTo>
                    <a:lnTo>
                      <a:pt x="8991" y="9601"/>
                    </a:lnTo>
                    <a:lnTo>
                      <a:pt x="9010" y="9620"/>
                    </a:lnTo>
                    <a:lnTo>
                      <a:pt x="9086" y="9734"/>
                    </a:lnTo>
                    <a:lnTo>
                      <a:pt x="10248" y="10972"/>
                    </a:lnTo>
                    <a:lnTo>
                      <a:pt x="7677" y="10972"/>
                    </a:lnTo>
                    <a:lnTo>
                      <a:pt x="7181" y="10896"/>
                    </a:lnTo>
                    <a:lnTo>
                      <a:pt x="6896" y="10820"/>
                    </a:lnTo>
                    <a:lnTo>
                      <a:pt x="6800" y="10781"/>
                    </a:lnTo>
                    <a:lnTo>
                      <a:pt x="6400" y="10495"/>
                    </a:lnTo>
                    <a:lnTo>
                      <a:pt x="6286" y="10419"/>
                    </a:lnTo>
                    <a:lnTo>
                      <a:pt x="5296" y="10495"/>
                    </a:lnTo>
                    <a:lnTo>
                      <a:pt x="4953" y="10477"/>
                    </a:lnTo>
                    <a:lnTo>
                      <a:pt x="4895" y="10477"/>
                    </a:lnTo>
                    <a:lnTo>
                      <a:pt x="4858" y="10439"/>
                    </a:lnTo>
                    <a:lnTo>
                      <a:pt x="4629" y="10305"/>
                    </a:lnTo>
                    <a:lnTo>
                      <a:pt x="4115" y="10115"/>
                    </a:lnTo>
                    <a:lnTo>
                      <a:pt x="3867" y="10019"/>
                    </a:lnTo>
                    <a:lnTo>
                      <a:pt x="3848" y="10001"/>
                    </a:lnTo>
                    <a:lnTo>
                      <a:pt x="3752" y="9905"/>
                    </a:lnTo>
                    <a:lnTo>
                      <a:pt x="3715" y="9867"/>
                    </a:lnTo>
                    <a:lnTo>
                      <a:pt x="3676" y="9848"/>
                    </a:lnTo>
                    <a:lnTo>
                      <a:pt x="3638" y="9848"/>
                    </a:lnTo>
                    <a:lnTo>
                      <a:pt x="3600" y="9829"/>
                    </a:lnTo>
                    <a:lnTo>
                      <a:pt x="3410" y="9601"/>
                    </a:lnTo>
                    <a:lnTo>
                      <a:pt x="3371" y="9543"/>
                    </a:lnTo>
                    <a:lnTo>
                      <a:pt x="3353" y="9410"/>
                    </a:lnTo>
                    <a:lnTo>
                      <a:pt x="3334" y="9372"/>
                    </a:lnTo>
                    <a:lnTo>
                      <a:pt x="3295" y="9315"/>
                    </a:lnTo>
                    <a:lnTo>
                      <a:pt x="3239" y="9200"/>
                    </a:lnTo>
                    <a:lnTo>
                      <a:pt x="3162" y="8915"/>
                    </a:lnTo>
                    <a:lnTo>
                      <a:pt x="3181" y="8877"/>
                    </a:lnTo>
                    <a:lnTo>
                      <a:pt x="3219" y="8839"/>
                    </a:lnTo>
                    <a:lnTo>
                      <a:pt x="3295" y="8800"/>
                    </a:lnTo>
                    <a:lnTo>
                      <a:pt x="3315" y="8800"/>
                    </a:lnTo>
                    <a:lnTo>
                      <a:pt x="3353" y="8763"/>
                    </a:lnTo>
                    <a:lnTo>
                      <a:pt x="3371" y="8724"/>
                    </a:lnTo>
                    <a:lnTo>
                      <a:pt x="3410" y="8705"/>
                    </a:lnTo>
                    <a:lnTo>
                      <a:pt x="3429" y="8667"/>
                    </a:lnTo>
                    <a:lnTo>
                      <a:pt x="3429" y="8629"/>
                    </a:lnTo>
                    <a:lnTo>
                      <a:pt x="3429" y="8610"/>
                    </a:lnTo>
                    <a:lnTo>
                      <a:pt x="3429" y="8572"/>
                    </a:lnTo>
                    <a:lnTo>
                      <a:pt x="3429" y="8553"/>
                    </a:lnTo>
                    <a:lnTo>
                      <a:pt x="3410" y="8514"/>
                    </a:lnTo>
                    <a:lnTo>
                      <a:pt x="3391" y="8477"/>
                    </a:lnTo>
                    <a:lnTo>
                      <a:pt x="3200" y="8362"/>
                    </a:lnTo>
                    <a:lnTo>
                      <a:pt x="3086" y="8248"/>
                    </a:lnTo>
                    <a:lnTo>
                      <a:pt x="3010" y="8191"/>
                    </a:lnTo>
                    <a:lnTo>
                      <a:pt x="2914" y="8191"/>
                    </a:lnTo>
                    <a:lnTo>
                      <a:pt x="2895" y="8172"/>
                    </a:lnTo>
                    <a:lnTo>
                      <a:pt x="2858" y="8172"/>
                    </a:lnTo>
                    <a:lnTo>
                      <a:pt x="2819" y="8115"/>
                    </a:lnTo>
                    <a:lnTo>
                      <a:pt x="2781" y="8057"/>
                    </a:lnTo>
                    <a:lnTo>
                      <a:pt x="2477" y="7505"/>
                    </a:lnTo>
                    <a:lnTo>
                      <a:pt x="2152" y="7029"/>
                    </a:lnTo>
                    <a:lnTo>
                      <a:pt x="2152" y="6991"/>
                    </a:lnTo>
                    <a:lnTo>
                      <a:pt x="2133" y="6972"/>
                    </a:lnTo>
                    <a:lnTo>
                      <a:pt x="2133" y="6914"/>
                    </a:lnTo>
                    <a:lnTo>
                      <a:pt x="2133" y="6667"/>
                    </a:lnTo>
                    <a:lnTo>
                      <a:pt x="2115" y="6610"/>
                    </a:lnTo>
                    <a:lnTo>
                      <a:pt x="2115" y="6572"/>
                    </a:lnTo>
                    <a:lnTo>
                      <a:pt x="2076" y="6533"/>
                    </a:lnTo>
                    <a:lnTo>
                      <a:pt x="2020" y="6496"/>
                    </a:lnTo>
                    <a:lnTo>
                      <a:pt x="1505" y="6248"/>
                    </a:lnTo>
                    <a:lnTo>
                      <a:pt x="1448" y="6229"/>
                    </a:lnTo>
                    <a:lnTo>
                      <a:pt x="1410" y="6172"/>
                    </a:lnTo>
                    <a:lnTo>
                      <a:pt x="1353" y="6115"/>
                    </a:lnTo>
                    <a:lnTo>
                      <a:pt x="1295" y="6020"/>
                    </a:lnTo>
                    <a:lnTo>
                      <a:pt x="1181" y="5848"/>
                    </a:lnTo>
                    <a:lnTo>
                      <a:pt x="1258" y="5734"/>
                    </a:lnTo>
                    <a:lnTo>
                      <a:pt x="1448" y="5562"/>
                    </a:lnTo>
                    <a:lnTo>
                      <a:pt x="1486" y="5524"/>
                    </a:lnTo>
                    <a:lnTo>
                      <a:pt x="1505" y="5486"/>
                    </a:lnTo>
                    <a:lnTo>
                      <a:pt x="1543" y="5448"/>
                    </a:lnTo>
                    <a:lnTo>
                      <a:pt x="1562" y="5448"/>
                    </a:lnTo>
                    <a:lnTo>
                      <a:pt x="1562" y="5429"/>
                    </a:lnTo>
                    <a:lnTo>
                      <a:pt x="1619" y="5391"/>
                    </a:lnTo>
                    <a:lnTo>
                      <a:pt x="1639" y="5372"/>
                    </a:lnTo>
                    <a:lnTo>
                      <a:pt x="1695" y="5314"/>
                    </a:lnTo>
                    <a:lnTo>
                      <a:pt x="1810" y="5200"/>
                    </a:lnTo>
                    <a:lnTo>
                      <a:pt x="1848" y="5162"/>
                    </a:lnTo>
                    <a:lnTo>
                      <a:pt x="1867" y="5105"/>
                    </a:lnTo>
                    <a:lnTo>
                      <a:pt x="1867" y="5086"/>
                    </a:lnTo>
                    <a:lnTo>
                      <a:pt x="1886" y="5048"/>
                    </a:lnTo>
                    <a:lnTo>
                      <a:pt x="1886" y="5010"/>
                    </a:lnTo>
                    <a:lnTo>
                      <a:pt x="1848" y="4972"/>
                    </a:lnTo>
                    <a:lnTo>
                      <a:pt x="1695" y="4762"/>
                    </a:lnTo>
                    <a:lnTo>
                      <a:pt x="1505" y="4591"/>
                    </a:lnTo>
                    <a:lnTo>
                      <a:pt x="1486" y="4515"/>
                    </a:lnTo>
                    <a:lnTo>
                      <a:pt x="1467" y="4400"/>
                    </a:lnTo>
                    <a:lnTo>
                      <a:pt x="1467" y="4381"/>
                    </a:lnTo>
                    <a:lnTo>
                      <a:pt x="1448" y="4362"/>
                    </a:lnTo>
                    <a:lnTo>
                      <a:pt x="1429" y="4343"/>
                    </a:lnTo>
                    <a:lnTo>
                      <a:pt x="1410" y="4324"/>
                    </a:lnTo>
                    <a:lnTo>
                      <a:pt x="1390" y="4324"/>
                    </a:lnTo>
                    <a:lnTo>
                      <a:pt x="1353" y="4324"/>
                    </a:lnTo>
                    <a:lnTo>
                      <a:pt x="1219" y="4420"/>
                    </a:lnTo>
                    <a:lnTo>
                      <a:pt x="1181" y="4438"/>
                    </a:lnTo>
                    <a:lnTo>
                      <a:pt x="991" y="4438"/>
                    </a:lnTo>
                    <a:lnTo>
                      <a:pt x="781" y="4476"/>
                    </a:lnTo>
                    <a:lnTo>
                      <a:pt x="705" y="4515"/>
                    </a:lnTo>
                    <a:lnTo>
                      <a:pt x="648" y="4438"/>
                    </a:lnTo>
                    <a:lnTo>
                      <a:pt x="552" y="4400"/>
                    </a:lnTo>
                    <a:lnTo>
                      <a:pt x="343" y="4381"/>
                    </a:lnTo>
                    <a:lnTo>
                      <a:pt x="286" y="4324"/>
                    </a:lnTo>
                    <a:lnTo>
                      <a:pt x="305" y="4324"/>
                    </a:lnTo>
                    <a:lnTo>
                      <a:pt x="343" y="4248"/>
                    </a:lnTo>
                    <a:lnTo>
                      <a:pt x="381" y="4134"/>
                    </a:lnTo>
                    <a:lnTo>
                      <a:pt x="381" y="4076"/>
                    </a:lnTo>
                    <a:lnTo>
                      <a:pt x="381" y="4019"/>
                    </a:lnTo>
                    <a:lnTo>
                      <a:pt x="362" y="3962"/>
                    </a:lnTo>
                    <a:lnTo>
                      <a:pt x="324" y="3905"/>
                    </a:lnTo>
                    <a:lnTo>
                      <a:pt x="305" y="3886"/>
                    </a:lnTo>
                    <a:lnTo>
                      <a:pt x="210" y="3848"/>
                    </a:lnTo>
                    <a:lnTo>
                      <a:pt x="171" y="3810"/>
                    </a:lnTo>
                    <a:lnTo>
                      <a:pt x="134" y="3753"/>
                    </a:lnTo>
                    <a:lnTo>
                      <a:pt x="19" y="3353"/>
                    </a:lnTo>
                    <a:lnTo>
                      <a:pt x="0" y="3219"/>
                    </a:lnTo>
                    <a:lnTo>
                      <a:pt x="38" y="3105"/>
                    </a:lnTo>
                    <a:lnTo>
                      <a:pt x="210" y="2820"/>
                    </a:lnTo>
                    <a:lnTo>
                      <a:pt x="229" y="2495"/>
                    </a:lnTo>
                    <a:lnTo>
                      <a:pt x="229" y="2172"/>
                    </a:lnTo>
                    <a:lnTo>
                      <a:pt x="324" y="1848"/>
                    </a:lnTo>
                    <a:lnTo>
                      <a:pt x="381" y="1677"/>
                    </a:lnTo>
                    <a:lnTo>
                      <a:pt x="400" y="1524"/>
                    </a:lnTo>
                    <a:lnTo>
                      <a:pt x="419" y="1391"/>
                    </a:lnTo>
                    <a:lnTo>
                      <a:pt x="438" y="1220"/>
                    </a:lnTo>
                    <a:lnTo>
                      <a:pt x="515" y="1067"/>
                    </a:lnTo>
                    <a:lnTo>
                      <a:pt x="610" y="934"/>
                    </a:lnTo>
                    <a:lnTo>
                      <a:pt x="686" y="800"/>
                    </a:lnTo>
                    <a:lnTo>
                      <a:pt x="667" y="610"/>
                    </a:lnTo>
                    <a:lnTo>
                      <a:pt x="705" y="610"/>
                    </a:lnTo>
                    <a:lnTo>
                      <a:pt x="762" y="610"/>
                    </a:lnTo>
                    <a:lnTo>
                      <a:pt x="781" y="610"/>
                    </a:lnTo>
                    <a:lnTo>
                      <a:pt x="1886" y="1010"/>
                    </a:lnTo>
                    <a:lnTo>
                      <a:pt x="2267" y="1029"/>
                    </a:lnTo>
                    <a:lnTo>
                      <a:pt x="2381" y="1048"/>
                    </a:lnTo>
                    <a:lnTo>
                      <a:pt x="2496" y="1105"/>
                    </a:lnTo>
                    <a:lnTo>
                      <a:pt x="2610" y="1162"/>
                    </a:lnTo>
                    <a:lnTo>
                      <a:pt x="2705" y="1257"/>
                    </a:lnTo>
                    <a:lnTo>
                      <a:pt x="2895" y="1429"/>
                    </a:lnTo>
                    <a:lnTo>
                      <a:pt x="2934" y="1524"/>
                    </a:lnTo>
                    <a:lnTo>
                      <a:pt x="2934" y="1677"/>
                    </a:lnTo>
                    <a:lnTo>
                      <a:pt x="2895" y="1924"/>
                    </a:lnTo>
                    <a:lnTo>
                      <a:pt x="2914" y="2000"/>
                    </a:lnTo>
                    <a:lnTo>
                      <a:pt x="3029" y="2114"/>
                    </a:lnTo>
                    <a:lnTo>
                      <a:pt x="3143" y="2172"/>
                    </a:lnTo>
                    <a:lnTo>
                      <a:pt x="3200" y="2153"/>
                    </a:lnTo>
                    <a:lnTo>
                      <a:pt x="3239" y="2077"/>
                    </a:lnTo>
                    <a:lnTo>
                      <a:pt x="3334" y="1981"/>
                    </a:lnTo>
                    <a:lnTo>
                      <a:pt x="3448" y="1943"/>
                    </a:lnTo>
                    <a:lnTo>
                      <a:pt x="3543" y="1943"/>
                    </a:lnTo>
                    <a:lnTo>
                      <a:pt x="3657" y="1981"/>
                    </a:lnTo>
                    <a:lnTo>
                      <a:pt x="3752" y="2000"/>
                    </a:lnTo>
                    <a:lnTo>
                      <a:pt x="4133" y="1886"/>
                    </a:lnTo>
                    <a:lnTo>
                      <a:pt x="4286" y="1886"/>
                    </a:lnTo>
                    <a:lnTo>
                      <a:pt x="5257" y="2058"/>
                    </a:lnTo>
                    <a:lnTo>
                      <a:pt x="5505" y="2058"/>
                    </a:lnTo>
                    <a:lnTo>
                      <a:pt x="5962" y="1772"/>
                    </a:lnTo>
                    <a:lnTo>
                      <a:pt x="6381" y="1486"/>
                    </a:lnTo>
                    <a:lnTo>
                      <a:pt x="6762" y="1334"/>
                    </a:lnTo>
                    <a:lnTo>
                      <a:pt x="7753" y="1124"/>
                    </a:lnTo>
                    <a:lnTo>
                      <a:pt x="8705" y="667"/>
                    </a:lnTo>
                    <a:lnTo>
                      <a:pt x="8877" y="629"/>
                    </a:lnTo>
                    <a:lnTo>
                      <a:pt x="8991" y="553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" name="Freeform 9">
                <a:extLst>
                  <a:ext uri="{FF2B5EF4-FFF2-40B4-BE49-F238E27FC236}">
                    <a16:creationId xmlns:a16="http://schemas.microsoft.com/office/drawing/2014/main" id="{143FE84E-9A4F-0D4B-950B-40C0EF0FC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0" y="4286250"/>
                <a:ext cx="2305050" cy="2708275"/>
              </a:xfrm>
              <a:custGeom>
                <a:avLst/>
                <a:gdLst>
                  <a:gd name="T0" fmla="*/ 2147483646 w 6401"/>
                  <a:gd name="T1" fmla="*/ 2147483646 h 7525"/>
                  <a:gd name="T2" fmla="*/ 2147483646 w 6401"/>
                  <a:gd name="T3" fmla="*/ 2147483646 h 7525"/>
                  <a:gd name="T4" fmla="*/ 2147483646 w 6401"/>
                  <a:gd name="T5" fmla="*/ 2147483646 h 7525"/>
                  <a:gd name="T6" fmla="*/ 2147483646 w 6401"/>
                  <a:gd name="T7" fmla="*/ 2147483646 h 7525"/>
                  <a:gd name="T8" fmla="*/ 2147483646 w 6401"/>
                  <a:gd name="T9" fmla="*/ 2147483646 h 7525"/>
                  <a:gd name="T10" fmla="*/ 2147483646 w 6401"/>
                  <a:gd name="T11" fmla="*/ 2147483646 h 7525"/>
                  <a:gd name="T12" fmla="*/ 2147483646 w 6401"/>
                  <a:gd name="T13" fmla="*/ 2147483646 h 7525"/>
                  <a:gd name="T14" fmla="*/ 2147483646 w 6401"/>
                  <a:gd name="T15" fmla="*/ 2147483646 h 7525"/>
                  <a:gd name="T16" fmla="*/ 2147483646 w 6401"/>
                  <a:gd name="T17" fmla="*/ 2147483646 h 7525"/>
                  <a:gd name="T18" fmla="*/ 2147483646 w 6401"/>
                  <a:gd name="T19" fmla="*/ 2147483646 h 7525"/>
                  <a:gd name="T20" fmla="*/ 2147483646 w 6401"/>
                  <a:gd name="T21" fmla="*/ 2147483646 h 7525"/>
                  <a:gd name="T22" fmla="*/ 2147483646 w 6401"/>
                  <a:gd name="T23" fmla="*/ 2147483646 h 7525"/>
                  <a:gd name="T24" fmla="*/ 2147483646 w 6401"/>
                  <a:gd name="T25" fmla="*/ 2147483646 h 7525"/>
                  <a:gd name="T26" fmla="*/ 2147483646 w 6401"/>
                  <a:gd name="T27" fmla="*/ 2147483646 h 7525"/>
                  <a:gd name="T28" fmla="*/ 2147483646 w 6401"/>
                  <a:gd name="T29" fmla="*/ 2147483646 h 7525"/>
                  <a:gd name="T30" fmla="*/ 2147483646 w 6401"/>
                  <a:gd name="T31" fmla="*/ 2147483646 h 7525"/>
                  <a:gd name="T32" fmla="*/ 2147483646 w 6401"/>
                  <a:gd name="T33" fmla="*/ 2147483646 h 7525"/>
                  <a:gd name="T34" fmla="*/ 2147483646 w 6401"/>
                  <a:gd name="T35" fmla="*/ 2147483646 h 7525"/>
                  <a:gd name="T36" fmla="*/ 2147483646 w 6401"/>
                  <a:gd name="T37" fmla="*/ 2147483646 h 7525"/>
                  <a:gd name="T38" fmla="*/ 2147483646 w 6401"/>
                  <a:gd name="T39" fmla="*/ 2147483646 h 7525"/>
                  <a:gd name="T40" fmla="*/ 2147483646 w 6401"/>
                  <a:gd name="T41" fmla="*/ 2147483646 h 7525"/>
                  <a:gd name="T42" fmla="*/ 2147483646 w 6401"/>
                  <a:gd name="T43" fmla="*/ 2147483646 h 7525"/>
                  <a:gd name="T44" fmla="*/ 2147483646 w 6401"/>
                  <a:gd name="T45" fmla="*/ 2147483646 h 7525"/>
                  <a:gd name="T46" fmla="*/ 2147483646 w 6401"/>
                  <a:gd name="T47" fmla="*/ 2147483646 h 7525"/>
                  <a:gd name="T48" fmla="*/ 2147483646 w 6401"/>
                  <a:gd name="T49" fmla="*/ 2147483646 h 7525"/>
                  <a:gd name="T50" fmla="*/ 2147483646 w 6401"/>
                  <a:gd name="T51" fmla="*/ 2147483646 h 7525"/>
                  <a:gd name="T52" fmla="*/ 2147483646 w 6401"/>
                  <a:gd name="T53" fmla="*/ 2147483646 h 7525"/>
                  <a:gd name="T54" fmla="*/ 2147483646 w 6401"/>
                  <a:gd name="T55" fmla="*/ 2147483646 h 7525"/>
                  <a:gd name="T56" fmla="*/ 2147483646 w 6401"/>
                  <a:gd name="T57" fmla="*/ 2147483646 h 7525"/>
                  <a:gd name="T58" fmla="*/ 2147483646 w 6401"/>
                  <a:gd name="T59" fmla="*/ 2147483646 h 7525"/>
                  <a:gd name="T60" fmla="*/ 2147483646 w 6401"/>
                  <a:gd name="T61" fmla="*/ 2147483646 h 7525"/>
                  <a:gd name="T62" fmla="*/ 2147483646 w 6401"/>
                  <a:gd name="T63" fmla="*/ 2147483646 h 7525"/>
                  <a:gd name="T64" fmla="*/ 2147483646 w 6401"/>
                  <a:gd name="T65" fmla="*/ 2147483646 h 7525"/>
                  <a:gd name="T66" fmla="*/ 2147483646 w 6401"/>
                  <a:gd name="T67" fmla="*/ 2147483646 h 7525"/>
                  <a:gd name="T68" fmla="*/ 2147483646 w 6401"/>
                  <a:gd name="T69" fmla="*/ 2147483646 h 7525"/>
                  <a:gd name="T70" fmla="*/ 2147483646 w 6401"/>
                  <a:gd name="T71" fmla="*/ 2147483646 h 7525"/>
                  <a:gd name="T72" fmla="*/ 2147483646 w 6401"/>
                  <a:gd name="T73" fmla="*/ 2147483646 h 7525"/>
                  <a:gd name="T74" fmla="*/ 2147483646 w 6401"/>
                  <a:gd name="T75" fmla="*/ 2147483646 h 7525"/>
                  <a:gd name="T76" fmla="*/ 2147483646 w 6401"/>
                  <a:gd name="T77" fmla="*/ 2147483646 h 7525"/>
                  <a:gd name="T78" fmla="*/ 2147483646 w 6401"/>
                  <a:gd name="T79" fmla="*/ 2147483646 h 7525"/>
                  <a:gd name="T80" fmla="*/ 2147483646 w 6401"/>
                  <a:gd name="T81" fmla="*/ 2147483646 h 7525"/>
                  <a:gd name="T82" fmla="*/ 2147483646 w 6401"/>
                  <a:gd name="T83" fmla="*/ 2147483646 h 7525"/>
                  <a:gd name="T84" fmla="*/ 2147483646 w 6401"/>
                  <a:gd name="T85" fmla="*/ 2147483646 h 7525"/>
                  <a:gd name="T86" fmla="*/ 2147483646 w 6401"/>
                  <a:gd name="T87" fmla="*/ 2147483646 h 7525"/>
                  <a:gd name="T88" fmla="*/ 2147483646 w 6401"/>
                  <a:gd name="T89" fmla="*/ 2147483646 h 7525"/>
                  <a:gd name="T90" fmla="*/ 2147483646 w 6401"/>
                  <a:gd name="T91" fmla="*/ 2147483646 h 7525"/>
                  <a:gd name="T92" fmla="*/ 2147483646 w 6401"/>
                  <a:gd name="T93" fmla="*/ 2147483646 h 7525"/>
                  <a:gd name="T94" fmla="*/ 2147483646 w 6401"/>
                  <a:gd name="T95" fmla="*/ 2147483646 h 7525"/>
                  <a:gd name="T96" fmla="*/ 2147483646 w 6401"/>
                  <a:gd name="T97" fmla="*/ 2147483646 h 7525"/>
                  <a:gd name="T98" fmla="*/ 2147483646 w 6401"/>
                  <a:gd name="T99" fmla="*/ 2147483646 h 7525"/>
                  <a:gd name="T100" fmla="*/ 2147483646 w 6401"/>
                  <a:gd name="T101" fmla="*/ 2147483646 h 7525"/>
                  <a:gd name="T102" fmla="*/ 2147483646 w 6401"/>
                  <a:gd name="T103" fmla="*/ 2147483646 h 7525"/>
                  <a:gd name="T104" fmla="*/ 2147483646 w 6401"/>
                  <a:gd name="T105" fmla="*/ 2147483646 h 7525"/>
                  <a:gd name="T106" fmla="*/ 2147483646 w 6401"/>
                  <a:gd name="T107" fmla="*/ 2147483646 h 7525"/>
                  <a:gd name="T108" fmla="*/ 2147483646 w 6401"/>
                  <a:gd name="T109" fmla="*/ 2147483646 h 7525"/>
                  <a:gd name="T110" fmla="*/ 2147483646 w 6401"/>
                  <a:gd name="T111" fmla="*/ 2147483646 h 7525"/>
                  <a:gd name="T112" fmla="*/ 2147483646 w 6401"/>
                  <a:gd name="T113" fmla="*/ 2147483646 h 7525"/>
                  <a:gd name="T114" fmla="*/ 2147483646 w 6401"/>
                  <a:gd name="T115" fmla="*/ 2147483646 h 7525"/>
                  <a:gd name="T116" fmla="*/ 2147483646 w 6401"/>
                  <a:gd name="T117" fmla="*/ 2147483646 h 7525"/>
                  <a:gd name="T118" fmla="*/ 2147483646 w 6401"/>
                  <a:gd name="T119" fmla="*/ 2147483646 h 7525"/>
                  <a:gd name="T120" fmla="*/ 0 w 6401"/>
                  <a:gd name="T121" fmla="*/ 2147483646 h 7525"/>
                  <a:gd name="T122" fmla="*/ 2147483646 w 6401"/>
                  <a:gd name="T123" fmla="*/ 2147483646 h 752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6401" h="7525">
                    <a:moveTo>
                      <a:pt x="39" y="3791"/>
                    </a:moveTo>
                    <a:lnTo>
                      <a:pt x="39" y="3791"/>
                    </a:lnTo>
                    <a:lnTo>
                      <a:pt x="115" y="3562"/>
                    </a:lnTo>
                    <a:lnTo>
                      <a:pt x="153" y="3048"/>
                    </a:lnTo>
                    <a:lnTo>
                      <a:pt x="286" y="2839"/>
                    </a:lnTo>
                    <a:lnTo>
                      <a:pt x="475" y="2762"/>
                    </a:lnTo>
                    <a:lnTo>
                      <a:pt x="628" y="2800"/>
                    </a:lnTo>
                    <a:lnTo>
                      <a:pt x="723" y="2781"/>
                    </a:lnTo>
                    <a:lnTo>
                      <a:pt x="761" y="2514"/>
                    </a:lnTo>
                    <a:lnTo>
                      <a:pt x="876" y="2458"/>
                    </a:lnTo>
                    <a:lnTo>
                      <a:pt x="1123" y="2553"/>
                    </a:lnTo>
                    <a:lnTo>
                      <a:pt x="1257" y="2514"/>
                    </a:lnTo>
                    <a:lnTo>
                      <a:pt x="1237" y="2305"/>
                    </a:lnTo>
                    <a:lnTo>
                      <a:pt x="1257" y="1238"/>
                    </a:lnTo>
                    <a:lnTo>
                      <a:pt x="1257" y="1124"/>
                    </a:lnTo>
                    <a:lnTo>
                      <a:pt x="1295" y="1067"/>
                    </a:lnTo>
                    <a:lnTo>
                      <a:pt x="1352" y="1010"/>
                    </a:lnTo>
                    <a:lnTo>
                      <a:pt x="1352" y="953"/>
                    </a:lnTo>
                    <a:lnTo>
                      <a:pt x="1276" y="858"/>
                    </a:lnTo>
                    <a:lnTo>
                      <a:pt x="1333" y="781"/>
                    </a:lnTo>
                    <a:lnTo>
                      <a:pt x="1409" y="876"/>
                    </a:lnTo>
                    <a:lnTo>
                      <a:pt x="1485" y="914"/>
                    </a:lnTo>
                    <a:lnTo>
                      <a:pt x="1580" y="953"/>
                    </a:lnTo>
                    <a:lnTo>
                      <a:pt x="1733" y="972"/>
                    </a:lnTo>
                    <a:lnTo>
                      <a:pt x="1771" y="990"/>
                    </a:lnTo>
                    <a:lnTo>
                      <a:pt x="1809" y="990"/>
                    </a:lnTo>
                    <a:lnTo>
                      <a:pt x="1866" y="953"/>
                    </a:lnTo>
                    <a:lnTo>
                      <a:pt x="1885" y="914"/>
                    </a:lnTo>
                    <a:lnTo>
                      <a:pt x="1885" y="858"/>
                    </a:lnTo>
                    <a:lnTo>
                      <a:pt x="1923" y="819"/>
                    </a:lnTo>
                    <a:lnTo>
                      <a:pt x="1980" y="800"/>
                    </a:lnTo>
                    <a:lnTo>
                      <a:pt x="2095" y="781"/>
                    </a:lnTo>
                    <a:lnTo>
                      <a:pt x="2552" y="838"/>
                    </a:lnTo>
                    <a:lnTo>
                      <a:pt x="2666" y="858"/>
                    </a:lnTo>
                    <a:lnTo>
                      <a:pt x="3085" y="762"/>
                    </a:lnTo>
                    <a:lnTo>
                      <a:pt x="3123" y="705"/>
                    </a:lnTo>
                    <a:lnTo>
                      <a:pt x="3123" y="533"/>
                    </a:lnTo>
                    <a:lnTo>
                      <a:pt x="3104" y="438"/>
                    </a:lnTo>
                    <a:lnTo>
                      <a:pt x="3047" y="305"/>
                    </a:lnTo>
                    <a:lnTo>
                      <a:pt x="2990" y="191"/>
                    </a:lnTo>
                    <a:lnTo>
                      <a:pt x="3066" y="152"/>
                    </a:lnTo>
                    <a:lnTo>
                      <a:pt x="3276" y="114"/>
                    </a:lnTo>
                    <a:lnTo>
                      <a:pt x="3466" y="114"/>
                    </a:lnTo>
                    <a:lnTo>
                      <a:pt x="3504" y="96"/>
                    </a:lnTo>
                    <a:lnTo>
                      <a:pt x="3638" y="0"/>
                    </a:lnTo>
                    <a:lnTo>
                      <a:pt x="3675" y="0"/>
                    </a:lnTo>
                    <a:lnTo>
                      <a:pt x="3695" y="0"/>
                    </a:lnTo>
                    <a:lnTo>
                      <a:pt x="3714" y="19"/>
                    </a:lnTo>
                    <a:lnTo>
                      <a:pt x="3733" y="38"/>
                    </a:lnTo>
                    <a:lnTo>
                      <a:pt x="3752" y="57"/>
                    </a:lnTo>
                    <a:lnTo>
                      <a:pt x="3752" y="76"/>
                    </a:lnTo>
                    <a:lnTo>
                      <a:pt x="3771" y="191"/>
                    </a:lnTo>
                    <a:lnTo>
                      <a:pt x="3790" y="267"/>
                    </a:lnTo>
                    <a:lnTo>
                      <a:pt x="3980" y="438"/>
                    </a:lnTo>
                    <a:lnTo>
                      <a:pt x="4133" y="648"/>
                    </a:lnTo>
                    <a:lnTo>
                      <a:pt x="4171" y="686"/>
                    </a:lnTo>
                    <a:lnTo>
                      <a:pt x="4171" y="724"/>
                    </a:lnTo>
                    <a:lnTo>
                      <a:pt x="4152" y="762"/>
                    </a:lnTo>
                    <a:lnTo>
                      <a:pt x="4152" y="781"/>
                    </a:lnTo>
                    <a:lnTo>
                      <a:pt x="4133" y="838"/>
                    </a:lnTo>
                    <a:lnTo>
                      <a:pt x="4095" y="876"/>
                    </a:lnTo>
                    <a:lnTo>
                      <a:pt x="3980" y="990"/>
                    </a:lnTo>
                    <a:lnTo>
                      <a:pt x="3924" y="1048"/>
                    </a:lnTo>
                    <a:lnTo>
                      <a:pt x="3904" y="1067"/>
                    </a:lnTo>
                    <a:lnTo>
                      <a:pt x="3847" y="1105"/>
                    </a:lnTo>
                    <a:lnTo>
                      <a:pt x="3847" y="1124"/>
                    </a:lnTo>
                    <a:lnTo>
                      <a:pt x="3828" y="1124"/>
                    </a:lnTo>
                    <a:lnTo>
                      <a:pt x="3790" y="1162"/>
                    </a:lnTo>
                    <a:lnTo>
                      <a:pt x="3771" y="1200"/>
                    </a:lnTo>
                    <a:lnTo>
                      <a:pt x="3733" y="1238"/>
                    </a:lnTo>
                    <a:lnTo>
                      <a:pt x="3543" y="1410"/>
                    </a:lnTo>
                    <a:lnTo>
                      <a:pt x="3466" y="1524"/>
                    </a:lnTo>
                    <a:lnTo>
                      <a:pt x="3580" y="1696"/>
                    </a:lnTo>
                    <a:lnTo>
                      <a:pt x="3638" y="1791"/>
                    </a:lnTo>
                    <a:lnTo>
                      <a:pt x="3695" y="1848"/>
                    </a:lnTo>
                    <a:lnTo>
                      <a:pt x="3733" y="1905"/>
                    </a:lnTo>
                    <a:lnTo>
                      <a:pt x="3790" y="1924"/>
                    </a:lnTo>
                    <a:lnTo>
                      <a:pt x="4305" y="2172"/>
                    </a:lnTo>
                    <a:lnTo>
                      <a:pt x="4361" y="2209"/>
                    </a:lnTo>
                    <a:lnTo>
                      <a:pt x="4400" y="2248"/>
                    </a:lnTo>
                    <a:lnTo>
                      <a:pt x="4400" y="2286"/>
                    </a:lnTo>
                    <a:lnTo>
                      <a:pt x="4418" y="2343"/>
                    </a:lnTo>
                    <a:lnTo>
                      <a:pt x="4418" y="2590"/>
                    </a:lnTo>
                    <a:lnTo>
                      <a:pt x="4418" y="2648"/>
                    </a:lnTo>
                    <a:lnTo>
                      <a:pt x="4437" y="2667"/>
                    </a:lnTo>
                    <a:lnTo>
                      <a:pt x="4437" y="2705"/>
                    </a:lnTo>
                    <a:lnTo>
                      <a:pt x="4762" y="3181"/>
                    </a:lnTo>
                    <a:lnTo>
                      <a:pt x="5066" y="3733"/>
                    </a:lnTo>
                    <a:lnTo>
                      <a:pt x="5104" y="3791"/>
                    </a:lnTo>
                    <a:lnTo>
                      <a:pt x="5143" y="3848"/>
                    </a:lnTo>
                    <a:lnTo>
                      <a:pt x="5180" y="3848"/>
                    </a:lnTo>
                    <a:lnTo>
                      <a:pt x="5199" y="3867"/>
                    </a:lnTo>
                    <a:lnTo>
                      <a:pt x="5295" y="3867"/>
                    </a:lnTo>
                    <a:lnTo>
                      <a:pt x="5371" y="3924"/>
                    </a:lnTo>
                    <a:lnTo>
                      <a:pt x="5485" y="4038"/>
                    </a:lnTo>
                    <a:lnTo>
                      <a:pt x="5676" y="4153"/>
                    </a:lnTo>
                    <a:lnTo>
                      <a:pt x="5695" y="4190"/>
                    </a:lnTo>
                    <a:lnTo>
                      <a:pt x="5714" y="4229"/>
                    </a:lnTo>
                    <a:lnTo>
                      <a:pt x="5714" y="4248"/>
                    </a:lnTo>
                    <a:lnTo>
                      <a:pt x="5714" y="4286"/>
                    </a:lnTo>
                    <a:lnTo>
                      <a:pt x="5714" y="4305"/>
                    </a:lnTo>
                    <a:lnTo>
                      <a:pt x="5714" y="4343"/>
                    </a:lnTo>
                    <a:lnTo>
                      <a:pt x="5695" y="4381"/>
                    </a:lnTo>
                    <a:lnTo>
                      <a:pt x="5656" y="4400"/>
                    </a:lnTo>
                    <a:lnTo>
                      <a:pt x="5638" y="4439"/>
                    </a:lnTo>
                    <a:lnTo>
                      <a:pt x="5600" y="4476"/>
                    </a:lnTo>
                    <a:lnTo>
                      <a:pt x="5580" y="4476"/>
                    </a:lnTo>
                    <a:lnTo>
                      <a:pt x="5504" y="4515"/>
                    </a:lnTo>
                    <a:lnTo>
                      <a:pt x="5466" y="4553"/>
                    </a:lnTo>
                    <a:lnTo>
                      <a:pt x="5447" y="4591"/>
                    </a:lnTo>
                    <a:lnTo>
                      <a:pt x="5524" y="4876"/>
                    </a:lnTo>
                    <a:lnTo>
                      <a:pt x="5580" y="4991"/>
                    </a:lnTo>
                    <a:lnTo>
                      <a:pt x="5619" y="5048"/>
                    </a:lnTo>
                    <a:lnTo>
                      <a:pt x="5638" y="5086"/>
                    </a:lnTo>
                    <a:lnTo>
                      <a:pt x="5656" y="5219"/>
                    </a:lnTo>
                    <a:lnTo>
                      <a:pt x="5695" y="5277"/>
                    </a:lnTo>
                    <a:lnTo>
                      <a:pt x="5885" y="5505"/>
                    </a:lnTo>
                    <a:lnTo>
                      <a:pt x="5923" y="5524"/>
                    </a:lnTo>
                    <a:lnTo>
                      <a:pt x="5961" y="5524"/>
                    </a:lnTo>
                    <a:lnTo>
                      <a:pt x="6000" y="5543"/>
                    </a:lnTo>
                    <a:lnTo>
                      <a:pt x="6037" y="5581"/>
                    </a:lnTo>
                    <a:lnTo>
                      <a:pt x="6133" y="5677"/>
                    </a:lnTo>
                    <a:lnTo>
                      <a:pt x="6152" y="5695"/>
                    </a:lnTo>
                    <a:lnTo>
                      <a:pt x="6400" y="5791"/>
                    </a:lnTo>
                    <a:lnTo>
                      <a:pt x="6304" y="5867"/>
                    </a:lnTo>
                    <a:lnTo>
                      <a:pt x="6286" y="5886"/>
                    </a:lnTo>
                    <a:lnTo>
                      <a:pt x="6266" y="5924"/>
                    </a:lnTo>
                    <a:lnTo>
                      <a:pt x="6190" y="6076"/>
                    </a:lnTo>
                    <a:lnTo>
                      <a:pt x="6057" y="6343"/>
                    </a:lnTo>
                    <a:lnTo>
                      <a:pt x="6019" y="6381"/>
                    </a:lnTo>
                    <a:lnTo>
                      <a:pt x="5961" y="6400"/>
                    </a:lnTo>
                    <a:lnTo>
                      <a:pt x="5847" y="6457"/>
                    </a:lnTo>
                    <a:lnTo>
                      <a:pt x="5771" y="6515"/>
                    </a:lnTo>
                    <a:lnTo>
                      <a:pt x="5733" y="6552"/>
                    </a:lnTo>
                    <a:lnTo>
                      <a:pt x="5695" y="6610"/>
                    </a:lnTo>
                    <a:lnTo>
                      <a:pt x="5580" y="6857"/>
                    </a:lnTo>
                    <a:lnTo>
                      <a:pt x="5561" y="6896"/>
                    </a:lnTo>
                    <a:lnTo>
                      <a:pt x="5561" y="6933"/>
                    </a:lnTo>
                    <a:lnTo>
                      <a:pt x="5561" y="6972"/>
                    </a:lnTo>
                    <a:lnTo>
                      <a:pt x="5580" y="6991"/>
                    </a:lnTo>
                    <a:lnTo>
                      <a:pt x="5600" y="7010"/>
                    </a:lnTo>
                    <a:lnTo>
                      <a:pt x="5619" y="7029"/>
                    </a:lnTo>
                    <a:lnTo>
                      <a:pt x="5638" y="7029"/>
                    </a:lnTo>
                    <a:lnTo>
                      <a:pt x="5656" y="7029"/>
                    </a:lnTo>
                    <a:lnTo>
                      <a:pt x="5695" y="7029"/>
                    </a:lnTo>
                    <a:lnTo>
                      <a:pt x="5714" y="7029"/>
                    </a:lnTo>
                    <a:lnTo>
                      <a:pt x="5733" y="7010"/>
                    </a:lnTo>
                    <a:lnTo>
                      <a:pt x="5752" y="6991"/>
                    </a:lnTo>
                    <a:lnTo>
                      <a:pt x="5771" y="6972"/>
                    </a:lnTo>
                    <a:lnTo>
                      <a:pt x="5809" y="6896"/>
                    </a:lnTo>
                    <a:lnTo>
                      <a:pt x="5828" y="6877"/>
                    </a:lnTo>
                    <a:lnTo>
                      <a:pt x="5828" y="6857"/>
                    </a:lnTo>
                    <a:lnTo>
                      <a:pt x="5847" y="6857"/>
                    </a:lnTo>
                    <a:lnTo>
                      <a:pt x="5885" y="6838"/>
                    </a:lnTo>
                    <a:lnTo>
                      <a:pt x="5905" y="6857"/>
                    </a:lnTo>
                    <a:lnTo>
                      <a:pt x="5923" y="6857"/>
                    </a:lnTo>
                    <a:lnTo>
                      <a:pt x="5942" y="6877"/>
                    </a:lnTo>
                    <a:lnTo>
                      <a:pt x="5942" y="6896"/>
                    </a:lnTo>
                    <a:lnTo>
                      <a:pt x="5961" y="6933"/>
                    </a:lnTo>
                    <a:lnTo>
                      <a:pt x="5961" y="6991"/>
                    </a:lnTo>
                    <a:lnTo>
                      <a:pt x="5961" y="7295"/>
                    </a:lnTo>
                    <a:lnTo>
                      <a:pt x="5961" y="7314"/>
                    </a:lnTo>
                    <a:lnTo>
                      <a:pt x="5942" y="7314"/>
                    </a:lnTo>
                    <a:lnTo>
                      <a:pt x="5905" y="7295"/>
                    </a:lnTo>
                    <a:lnTo>
                      <a:pt x="5885" y="7295"/>
                    </a:lnTo>
                    <a:lnTo>
                      <a:pt x="5847" y="7295"/>
                    </a:lnTo>
                    <a:lnTo>
                      <a:pt x="5828" y="7295"/>
                    </a:lnTo>
                    <a:lnTo>
                      <a:pt x="5809" y="7314"/>
                    </a:lnTo>
                    <a:lnTo>
                      <a:pt x="5790" y="7314"/>
                    </a:lnTo>
                    <a:lnTo>
                      <a:pt x="5771" y="7334"/>
                    </a:lnTo>
                    <a:lnTo>
                      <a:pt x="5733" y="7372"/>
                    </a:lnTo>
                    <a:lnTo>
                      <a:pt x="5695" y="7467"/>
                    </a:lnTo>
                    <a:lnTo>
                      <a:pt x="5676" y="7486"/>
                    </a:lnTo>
                    <a:lnTo>
                      <a:pt x="5638" y="7505"/>
                    </a:lnTo>
                    <a:lnTo>
                      <a:pt x="5600" y="7505"/>
                    </a:lnTo>
                    <a:lnTo>
                      <a:pt x="5580" y="7505"/>
                    </a:lnTo>
                    <a:lnTo>
                      <a:pt x="5447" y="7505"/>
                    </a:lnTo>
                    <a:lnTo>
                      <a:pt x="5314" y="7524"/>
                    </a:lnTo>
                    <a:lnTo>
                      <a:pt x="5257" y="7524"/>
                    </a:lnTo>
                    <a:lnTo>
                      <a:pt x="5238" y="7524"/>
                    </a:lnTo>
                    <a:lnTo>
                      <a:pt x="5199" y="7505"/>
                    </a:lnTo>
                    <a:lnTo>
                      <a:pt x="5180" y="7505"/>
                    </a:lnTo>
                    <a:lnTo>
                      <a:pt x="5162" y="7486"/>
                    </a:lnTo>
                    <a:lnTo>
                      <a:pt x="5162" y="7467"/>
                    </a:lnTo>
                    <a:lnTo>
                      <a:pt x="5143" y="7429"/>
                    </a:lnTo>
                    <a:lnTo>
                      <a:pt x="5143" y="7334"/>
                    </a:lnTo>
                    <a:lnTo>
                      <a:pt x="5143" y="7314"/>
                    </a:lnTo>
                    <a:lnTo>
                      <a:pt x="5123" y="7219"/>
                    </a:lnTo>
                    <a:lnTo>
                      <a:pt x="5123" y="7181"/>
                    </a:lnTo>
                    <a:lnTo>
                      <a:pt x="5123" y="7162"/>
                    </a:lnTo>
                    <a:lnTo>
                      <a:pt x="5123" y="7124"/>
                    </a:lnTo>
                    <a:lnTo>
                      <a:pt x="5180" y="7010"/>
                    </a:lnTo>
                    <a:lnTo>
                      <a:pt x="5199" y="6972"/>
                    </a:lnTo>
                    <a:lnTo>
                      <a:pt x="5199" y="6953"/>
                    </a:lnTo>
                    <a:lnTo>
                      <a:pt x="5199" y="6915"/>
                    </a:lnTo>
                    <a:lnTo>
                      <a:pt x="5199" y="6857"/>
                    </a:lnTo>
                    <a:lnTo>
                      <a:pt x="5180" y="6838"/>
                    </a:lnTo>
                    <a:lnTo>
                      <a:pt x="5180" y="6801"/>
                    </a:lnTo>
                    <a:lnTo>
                      <a:pt x="5162" y="6781"/>
                    </a:lnTo>
                    <a:lnTo>
                      <a:pt x="5162" y="6762"/>
                    </a:lnTo>
                    <a:lnTo>
                      <a:pt x="5143" y="6743"/>
                    </a:lnTo>
                    <a:lnTo>
                      <a:pt x="5123" y="6724"/>
                    </a:lnTo>
                    <a:lnTo>
                      <a:pt x="5085" y="6724"/>
                    </a:lnTo>
                    <a:lnTo>
                      <a:pt x="5066" y="6724"/>
                    </a:lnTo>
                    <a:lnTo>
                      <a:pt x="5066" y="6743"/>
                    </a:lnTo>
                    <a:lnTo>
                      <a:pt x="5009" y="6838"/>
                    </a:lnTo>
                    <a:lnTo>
                      <a:pt x="4990" y="6877"/>
                    </a:lnTo>
                    <a:lnTo>
                      <a:pt x="4857" y="6991"/>
                    </a:lnTo>
                    <a:lnTo>
                      <a:pt x="4742" y="7162"/>
                    </a:lnTo>
                    <a:lnTo>
                      <a:pt x="4704" y="7181"/>
                    </a:lnTo>
                    <a:lnTo>
                      <a:pt x="4666" y="7200"/>
                    </a:lnTo>
                    <a:lnTo>
                      <a:pt x="4628" y="7200"/>
                    </a:lnTo>
                    <a:lnTo>
                      <a:pt x="4571" y="7219"/>
                    </a:lnTo>
                    <a:lnTo>
                      <a:pt x="4533" y="7219"/>
                    </a:lnTo>
                    <a:lnTo>
                      <a:pt x="4514" y="7200"/>
                    </a:lnTo>
                    <a:lnTo>
                      <a:pt x="4495" y="7181"/>
                    </a:lnTo>
                    <a:lnTo>
                      <a:pt x="4476" y="7162"/>
                    </a:lnTo>
                    <a:lnTo>
                      <a:pt x="4457" y="7143"/>
                    </a:lnTo>
                    <a:lnTo>
                      <a:pt x="4400" y="7105"/>
                    </a:lnTo>
                    <a:lnTo>
                      <a:pt x="4381" y="7086"/>
                    </a:lnTo>
                    <a:lnTo>
                      <a:pt x="4361" y="7086"/>
                    </a:lnTo>
                    <a:lnTo>
                      <a:pt x="4342" y="7029"/>
                    </a:lnTo>
                    <a:lnTo>
                      <a:pt x="4323" y="7010"/>
                    </a:lnTo>
                    <a:lnTo>
                      <a:pt x="4305" y="6972"/>
                    </a:lnTo>
                    <a:lnTo>
                      <a:pt x="4133" y="6801"/>
                    </a:lnTo>
                    <a:lnTo>
                      <a:pt x="4114" y="6801"/>
                    </a:lnTo>
                    <a:lnTo>
                      <a:pt x="4076" y="6781"/>
                    </a:lnTo>
                    <a:lnTo>
                      <a:pt x="4056" y="6781"/>
                    </a:lnTo>
                    <a:lnTo>
                      <a:pt x="4019" y="6781"/>
                    </a:lnTo>
                    <a:lnTo>
                      <a:pt x="3294" y="6991"/>
                    </a:lnTo>
                    <a:lnTo>
                      <a:pt x="2990" y="6972"/>
                    </a:lnTo>
                    <a:lnTo>
                      <a:pt x="2590" y="6857"/>
                    </a:lnTo>
                    <a:lnTo>
                      <a:pt x="2533" y="6857"/>
                    </a:lnTo>
                    <a:lnTo>
                      <a:pt x="2419" y="6857"/>
                    </a:lnTo>
                    <a:lnTo>
                      <a:pt x="2361" y="6857"/>
                    </a:lnTo>
                    <a:lnTo>
                      <a:pt x="2323" y="6857"/>
                    </a:lnTo>
                    <a:lnTo>
                      <a:pt x="2304" y="6838"/>
                    </a:lnTo>
                    <a:lnTo>
                      <a:pt x="2285" y="6819"/>
                    </a:lnTo>
                    <a:lnTo>
                      <a:pt x="2266" y="6801"/>
                    </a:lnTo>
                    <a:lnTo>
                      <a:pt x="2247" y="6781"/>
                    </a:lnTo>
                    <a:lnTo>
                      <a:pt x="2247" y="6762"/>
                    </a:lnTo>
                    <a:lnTo>
                      <a:pt x="2228" y="6724"/>
                    </a:lnTo>
                    <a:lnTo>
                      <a:pt x="2209" y="6667"/>
                    </a:lnTo>
                    <a:lnTo>
                      <a:pt x="2190" y="6648"/>
                    </a:lnTo>
                    <a:lnTo>
                      <a:pt x="2171" y="6648"/>
                    </a:lnTo>
                    <a:lnTo>
                      <a:pt x="2056" y="6591"/>
                    </a:lnTo>
                    <a:lnTo>
                      <a:pt x="2019" y="6572"/>
                    </a:lnTo>
                    <a:lnTo>
                      <a:pt x="1999" y="6572"/>
                    </a:lnTo>
                    <a:lnTo>
                      <a:pt x="1790" y="6686"/>
                    </a:lnTo>
                    <a:lnTo>
                      <a:pt x="1657" y="6648"/>
                    </a:lnTo>
                    <a:lnTo>
                      <a:pt x="1618" y="6591"/>
                    </a:lnTo>
                    <a:lnTo>
                      <a:pt x="1580" y="6476"/>
                    </a:lnTo>
                    <a:lnTo>
                      <a:pt x="1466" y="6171"/>
                    </a:lnTo>
                    <a:lnTo>
                      <a:pt x="1466" y="6153"/>
                    </a:lnTo>
                    <a:lnTo>
                      <a:pt x="1485" y="6134"/>
                    </a:lnTo>
                    <a:lnTo>
                      <a:pt x="1485" y="6095"/>
                    </a:lnTo>
                    <a:lnTo>
                      <a:pt x="1504" y="6057"/>
                    </a:lnTo>
                    <a:lnTo>
                      <a:pt x="1447" y="5562"/>
                    </a:lnTo>
                    <a:lnTo>
                      <a:pt x="1466" y="5429"/>
                    </a:lnTo>
                    <a:lnTo>
                      <a:pt x="1542" y="5029"/>
                    </a:lnTo>
                    <a:lnTo>
                      <a:pt x="1580" y="4705"/>
                    </a:lnTo>
                    <a:lnTo>
                      <a:pt x="1580" y="4610"/>
                    </a:lnTo>
                    <a:lnTo>
                      <a:pt x="1523" y="4591"/>
                    </a:lnTo>
                    <a:lnTo>
                      <a:pt x="1276" y="4571"/>
                    </a:lnTo>
                    <a:lnTo>
                      <a:pt x="1181" y="4553"/>
                    </a:lnTo>
                    <a:lnTo>
                      <a:pt x="1181" y="4534"/>
                    </a:lnTo>
                    <a:lnTo>
                      <a:pt x="1161" y="4515"/>
                    </a:lnTo>
                    <a:lnTo>
                      <a:pt x="1161" y="4476"/>
                    </a:lnTo>
                    <a:lnTo>
                      <a:pt x="1161" y="4457"/>
                    </a:lnTo>
                    <a:lnTo>
                      <a:pt x="1142" y="4419"/>
                    </a:lnTo>
                    <a:lnTo>
                      <a:pt x="1104" y="4381"/>
                    </a:lnTo>
                    <a:lnTo>
                      <a:pt x="1085" y="4362"/>
                    </a:lnTo>
                    <a:lnTo>
                      <a:pt x="1047" y="4343"/>
                    </a:lnTo>
                    <a:lnTo>
                      <a:pt x="1028" y="4343"/>
                    </a:lnTo>
                    <a:lnTo>
                      <a:pt x="1009" y="4362"/>
                    </a:lnTo>
                    <a:lnTo>
                      <a:pt x="990" y="4362"/>
                    </a:lnTo>
                    <a:lnTo>
                      <a:pt x="952" y="4381"/>
                    </a:lnTo>
                    <a:lnTo>
                      <a:pt x="895" y="4400"/>
                    </a:lnTo>
                    <a:lnTo>
                      <a:pt x="819" y="4400"/>
                    </a:lnTo>
                    <a:lnTo>
                      <a:pt x="761" y="4400"/>
                    </a:lnTo>
                    <a:lnTo>
                      <a:pt x="723" y="4381"/>
                    </a:lnTo>
                    <a:lnTo>
                      <a:pt x="704" y="4362"/>
                    </a:lnTo>
                    <a:lnTo>
                      <a:pt x="666" y="4343"/>
                    </a:lnTo>
                    <a:lnTo>
                      <a:pt x="628" y="4286"/>
                    </a:lnTo>
                    <a:lnTo>
                      <a:pt x="780" y="4172"/>
                    </a:lnTo>
                    <a:lnTo>
                      <a:pt x="819" y="4114"/>
                    </a:lnTo>
                    <a:lnTo>
                      <a:pt x="837" y="4095"/>
                    </a:lnTo>
                    <a:lnTo>
                      <a:pt x="837" y="4058"/>
                    </a:lnTo>
                    <a:lnTo>
                      <a:pt x="819" y="4038"/>
                    </a:lnTo>
                    <a:lnTo>
                      <a:pt x="800" y="4000"/>
                    </a:lnTo>
                    <a:lnTo>
                      <a:pt x="780" y="3981"/>
                    </a:lnTo>
                    <a:lnTo>
                      <a:pt x="742" y="3981"/>
                    </a:lnTo>
                    <a:lnTo>
                      <a:pt x="342" y="4000"/>
                    </a:lnTo>
                    <a:lnTo>
                      <a:pt x="286" y="4019"/>
                    </a:lnTo>
                    <a:lnTo>
                      <a:pt x="248" y="4038"/>
                    </a:lnTo>
                    <a:lnTo>
                      <a:pt x="210" y="4038"/>
                    </a:lnTo>
                    <a:lnTo>
                      <a:pt x="153" y="4038"/>
                    </a:lnTo>
                    <a:lnTo>
                      <a:pt x="76" y="4038"/>
                    </a:lnTo>
                    <a:lnTo>
                      <a:pt x="39" y="4019"/>
                    </a:lnTo>
                    <a:lnTo>
                      <a:pt x="0" y="4000"/>
                    </a:lnTo>
                    <a:lnTo>
                      <a:pt x="0" y="3962"/>
                    </a:lnTo>
                    <a:lnTo>
                      <a:pt x="0" y="3943"/>
                    </a:lnTo>
                    <a:lnTo>
                      <a:pt x="0" y="3924"/>
                    </a:lnTo>
                    <a:lnTo>
                      <a:pt x="19" y="3886"/>
                    </a:lnTo>
                    <a:lnTo>
                      <a:pt x="19" y="3867"/>
                    </a:lnTo>
                    <a:lnTo>
                      <a:pt x="39" y="3829"/>
                    </a:lnTo>
                    <a:lnTo>
                      <a:pt x="39" y="3810"/>
                    </a:lnTo>
                    <a:lnTo>
                      <a:pt x="39" y="379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2494" name="Freeform 10">
                <a:extLst>
                  <a:ext uri="{FF2B5EF4-FFF2-40B4-BE49-F238E27FC236}">
                    <a16:creationId xmlns:a16="http://schemas.microsoft.com/office/drawing/2014/main" id="{F40E5326-B5EE-9C49-8F41-B925C2DCB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4238" y="5370513"/>
                <a:ext cx="1227137" cy="1885950"/>
              </a:xfrm>
              <a:custGeom>
                <a:avLst/>
                <a:gdLst>
                  <a:gd name="T0" fmla="*/ 2147483646 w 3409"/>
                  <a:gd name="T1" fmla="*/ 2147483646 h 5239"/>
                  <a:gd name="T2" fmla="*/ 2147483646 w 3409"/>
                  <a:gd name="T3" fmla="*/ 2147483646 h 5239"/>
                  <a:gd name="T4" fmla="*/ 2147483646 w 3409"/>
                  <a:gd name="T5" fmla="*/ 2147483646 h 5239"/>
                  <a:gd name="T6" fmla="*/ 2147483646 w 3409"/>
                  <a:gd name="T7" fmla="*/ 2147483646 h 5239"/>
                  <a:gd name="T8" fmla="*/ 2147483646 w 3409"/>
                  <a:gd name="T9" fmla="*/ 2147483646 h 5239"/>
                  <a:gd name="T10" fmla="*/ 2147483646 w 3409"/>
                  <a:gd name="T11" fmla="*/ 2147483646 h 5239"/>
                  <a:gd name="T12" fmla="*/ 2147483646 w 3409"/>
                  <a:gd name="T13" fmla="*/ 2147483646 h 5239"/>
                  <a:gd name="T14" fmla="*/ 2147483646 w 3409"/>
                  <a:gd name="T15" fmla="*/ 2147483646 h 5239"/>
                  <a:gd name="T16" fmla="*/ 2147483646 w 3409"/>
                  <a:gd name="T17" fmla="*/ 2147483646 h 5239"/>
                  <a:gd name="T18" fmla="*/ 2147483646 w 3409"/>
                  <a:gd name="T19" fmla="*/ 2147483646 h 5239"/>
                  <a:gd name="T20" fmla="*/ 2147483646 w 3409"/>
                  <a:gd name="T21" fmla="*/ 2147483646 h 5239"/>
                  <a:gd name="T22" fmla="*/ 2147483646 w 3409"/>
                  <a:gd name="T23" fmla="*/ 2147483646 h 5239"/>
                  <a:gd name="T24" fmla="*/ 2147483646 w 3409"/>
                  <a:gd name="T25" fmla="*/ 2147483646 h 5239"/>
                  <a:gd name="T26" fmla="*/ 2147483646 w 3409"/>
                  <a:gd name="T27" fmla="*/ 2147483646 h 5239"/>
                  <a:gd name="T28" fmla="*/ 2147483646 w 3409"/>
                  <a:gd name="T29" fmla="*/ 2147483646 h 5239"/>
                  <a:gd name="T30" fmla="*/ 2147483646 w 3409"/>
                  <a:gd name="T31" fmla="*/ 2147483646 h 5239"/>
                  <a:gd name="T32" fmla="*/ 2147483646 w 3409"/>
                  <a:gd name="T33" fmla="*/ 2147483646 h 5239"/>
                  <a:gd name="T34" fmla="*/ 2147483646 w 3409"/>
                  <a:gd name="T35" fmla="*/ 2147483646 h 5239"/>
                  <a:gd name="T36" fmla="*/ 2147483646 w 3409"/>
                  <a:gd name="T37" fmla="*/ 2147483646 h 5239"/>
                  <a:gd name="T38" fmla="*/ 2147483646 w 3409"/>
                  <a:gd name="T39" fmla="*/ 2147483646 h 5239"/>
                  <a:gd name="T40" fmla="*/ 2147483646 w 3409"/>
                  <a:gd name="T41" fmla="*/ 2147483646 h 5239"/>
                  <a:gd name="T42" fmla="*/ 2147483646 w 3409"/>
                  <a:gd name="T43" fmla="*/ 2147483646 h 5239"/>
                  <a:gd name="T44" fmla="*/ 2147483646 w 3409"/>
                  <a:gd name="T45" fmla="*/ 2147483646 h 5239"/>
                  <a:gd name="T46" fmla="*/ 2147483646 w 3409"/>
                  <a:gd name="T47" fmla="*/ 2147483646 h 5239"/>
                  <a:gd name="T48" fmla="*/ 2147483646 w 3409"/>
                  <a:gd name="T49" fmla="*/ 2147483646 h 5239"/>
                  <a:gd name="T50" fmla="*/ 2147483646 w 3409"/>
                  <a:gd name="T51" fmla="*/ 2147483646 h 5239"/>
                  <a:gd name="T52" fmla="*/ 2147483646 w 3409"/>
                  <a:gd name="T53" fmla="*/ 2147483646 h 5239"/>
                  <a:gd name="T54" fmla="*/ 2147483646 w 3409"/>
                  <a:gd name="T55" fmla="*/ 2147483646 h 5239"/>
                  <a:gd name="T56" fmla="*/ 2147483646 w 3409"/>
                  <a:gd name="T57" fmla="*/ 2147483646 h 5239"/>
                  <a:gd name="T58" fmla="*/ 2147483646 w 3409"/>
                  <a:gd name="T59" fmla="*/ 2147483646 h 5239"/>
                  <a:gd name="T60" fmla="*/ 2147483646 w 3409"/>
                  <a:gd name="T61" fmla="*/ 2147483646 h 5239"/>
                  <a:gd name="T62" fmla="*/ 2147483646 w 3409"/>
                  <a:gd name="T63" fmla="*/ 2147483646 h 5239"/>
                  <a:gd name="T64" fmla="*/ 2147483646 w 3409"/>
                  <a:gd name="T65" fmla="*/ 2147483646 h 5239"/>
                  <a:gd name="T66" fmla="*/ 2147483646 w 3409"/>
                  <a:gd name="T67" fmla="*/ 2147483646 h 5239"/>
                  <a:gd name="T68" fmla="*/ 2147483646 w 3409"/>
                  <a:gd name="T69" fmla="*/ 2147483646 h 5239"/>
                  <a:gd name="T70" fmla="*/ 2147483646 w 3409"/>
                  <a:gd name="T71" fmla="*/ 2147483646 h 5239"/>
                  <a:gd name="T72" fmla="*/ 2147483646 w 3409"/>
                  <a:gd name="T73" fmla="*/ 2147483646 h 5239"/>
                  <a:gd name="T74" fmla="*/ 2147483646 w 3409"/>
                  <a:gd name="T75" fmla="*/ 2147483646 h 5239"/>
                  <a:gd name="T76" fmla="*/ 2147483646 w 3409"/>
                  <a:gd name="T77" fmla="*/ 2147483646 h 5239"/>
                  <a:gd name="T78" fmla="*/ 2147483646 w 3409"/>
                  <a:gd name="T79" fmla="*/ 2147483646 h 5239"/>
                  <a:gd name="T80" fmla="*/ 2147483646 w 3409"/>
                  <a:gd name="T81" fmla="*/ 2147483646 h 5239"/>
                  <a:gd name="T82" fmla="*/ 2147483646 w 3409"/>
                  <a:gd name="T83" fmla="*/ 2147483646 h 5239"/>
                  <a:gd name="T84" fmla="*/ 2147483646 w 3409"/>
                  <a:gd name="T85" fmla="*/ 2147483646 h 5239"/>
                  <a:gd name="T86" fmla="*/ 2147483646 w 3409"/>
                  <a:gd name="T87" fmla="*/ 2147483646 h 5239"/>
                  <a:gd name="T88" fmla="*/ 2147483646 w 3409"/>
                  <a:gd name="T89" fmla="*/ 2147483646 h 5239"/>
                  <a:gd name="T90" fmla="*/ 2147483646 w 3409"/>
                  <a:gd name="T91" fmla="*/ 2147483646 h 5239"/>
                  <a:gd name="T92" fmla="*/ 2147483646 w 3409"/>
                  <a:gd name="T93" fmla="*/ 2147483646 h 5239"/>
                  <a:gd name="T94" fmla="*/ 2147483646 w 3409"/>
                  <a:gd name="T95" fmla="*/ 2147483646 h 5239"/>
                  <a:gd name="T96" fmla="*/ 0 w 3409"/>
                  <a:gd name="T97" fmla="*/ 2147483646 h 5239"/>
                  <a:gd name="T98" fmla="*/ 2147483646 w 3409"/>
                  <a:gd name="T99" fmla="*/ 2147483646 h 5239"/>
                  <a:gd name="T100" fmla="*/ 2147483646 w 3409"/>
                  <a:gd name="T101" fmla="*/ 2147483646 h 5239"/>
                  <a:gd name="T102" fmla="*/ 2147483646 w 3409"/>
                  <a:gd name="T103" fmla="*/ 2147483646 h 5239"/>
                  <a:gd name="T104" fmla="*/ 2147483646 w 3409"/>
                  <a:gd name="T105" fmla="*/ 2147483646 h 5239"/>
                  <a:gd name="T106" fmla="*/ 2147483646 w 3409"/>
                  <a:gd name="T107" fmla="*/ 2147483646 h 5239"/>
                  <a:gd name="T108" fmla="*/ 2147483646 w 3409"/>
                  <a:gd name="T109" fmla="*/ 2147483646 h 5239"/>
                  <a:gd name="T110" fmla="*/ 2147483646 w 3409"/>
                  <a:gd name="T111" fmla="*/ 2147483646 h 5239"/>
                  <a:gd name="T112" fmla="*/ 2147483646 w 3409"/>
                  <a:gd name="T113" fmla="*/ 2147483646 h 5239"/>
                  <a:gd name="T114" fmla="*/ 2147483646 w 3409"/>
                  <a:gd name="T115" fmla="*/ 2147483646 h 5239"/>
                  <a:gd name="T116" fmla="*/ 2147483646 w 3409"/>
                  <a:gd name="T117" fmla="*/ 2147483646 h 52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409" h="5239">
                    <a:moveTo>
                      <a:pt x="1142" y="76"/>
                    </a:moveTo>
                    <a:lnTo>
                      <a:pt x="1200" y="95"/>
                    </a:lnTo>
                    <a:lnTo>
                      <a:pt x="1314" y="76"/>
                    </a:lnTo>
                    <a:lnTo>
                      <a:pt x="1428" y="19"/>
                    </a:lnTo>
                    <a:lnTo>
                      <a:pt x="1543" y="0"/>
                    </a:lnTo>
                    <a:lnTo>
                      <a:pt x="1619" y="95"/>
                    </a:lnTo>
                    <a:lnTo>
                      <a:pt x="1619" y="190"/>
                    </a:lnTo>
                    <a:lnTo>
                      <a:pt x="1619" y="286"/>
                    </a:lnTo>
                    <a:lnTo>
                      <a:pt x="1619" y="381"/>
                    </a:lnTo>
                    <a:lnTo>
                      <a:pt x="1695" y="438"/>
                    </a:lnTo>
                    <a:lnTo>
                      <a:pt x="1790" y="457"/>
                    </a:lnTo>
                    <a:lnTo>
                      <a:pt x="1981" y="457"/>
                    </a:lnTo>
                    <a:lnTo>
                      <a:pt x="2153" y="552"/>
                    </a:lnTo>
                    <a:lnTo>
                      <a:pt x="2495" y="800"/>
                    </a:lnTo>
                    <a:lnTo>
                      <a:pt x="2610" y="781"/>
                    </a:lnTo>
                    <a:lnTo>
                      <a:pt x="2610" y="800"/>
                    </a:lnTo>
                    <a:lnTo>
                      <a:pt x="2610" y="819"/>
                    </a:lnTo>
                    <a:lnTo>
                      <a:pt x="2590" y="857"/>
                    </a:lnTo>
                    <a:lnTo>
                      <a:pt x="2590" y="876"/>
                    </a:lnTo>
                    <a:lnTo>
                      <a:pt x="2571" y="914"/>
                    </a:lnTo>
                    <a:lnTo>
                      <a:pt x="2571" y="933"/>
                    </a:lnTo>
                    <a:lnTo>
                      <a:pt x="2571" y="952"/>
                    </a:lnTo>
                    <a:lnTo>
                      <a:pt x="2571" y="990"/>
                    </a:lnTo>
                    <a:lnTo>
                      <a:pt x="2610" y="1009"/>
                    </a:lnTo>
                    <a:lnTo>
                      <a:pt x="2647" y="1028"/>
                    </a:lnTo>
                    <a:lnTo>
                      <a:pt x="2724" y="1028"/>
                    </a:lnTo>
                    <a:lnTo>
                      <a:pt x="2781" y="1028"/>
                    </a:lnTo>
                    <a:lnTo>
                      <a:pt x="2819" y="1028"/>
                    </a:lnTo>
                    <a:lnTo>
                      <a:pt x="2857" y="1009"/>
                    </a:lnTo>
                    <a:lnTo>
                      <a:pt x="2913" y="990"/>
                    </a:lnTo>
                    <a:lnTo>
                      <a:pt x="3313" y="971"/>
                    </a:lnTo>
                    <a:lnTo>
                      <a:pt x="3351" y="971"/>
                    </a:lnTo>
                    <a:lnTo>
                      <a:pt x="3371" y="990"/>
                    </a:lnTo>
                    <a:lnTo>
                      <a:pt x="3390" y="1028"/>
                    </a:lnTo>
                    <a:lnTo>
                      <a:pt x="3408" y="1048"/>
                    </a:lnTo>
                    <a:lnTo>
                      <a:pt x="3408" y="1085"/>
                    </a:lnTo>
                    <a:lnTo>
                      <a:pt x="3390" y="1104"/>
                    </a:lnTo>
                    <a:lnTo>
                      <a:pt x="3351" y="1162"/>
                    </a:lnTo>
                    <a:lnTo>
                      <a:pt x="3199" y="1276"/>
                    </a:lnTo>
                    <a:lnTo>
                      <a:pt x="3104" y="1352"/>
                    </a:lnTo>
                    <a:lnTo>
                      <a:pt x="3085" y="1429"/>
                    </a:lnTo>
                    <a:lnTo>
                      <a:pt x="3066" y="1619"/>
                    </a:lnTo>
                    <a:lnTo>
                      <a:pt x="3046" y="1657"/>
                    </a:lnTo>
                    <a:lnTo>
                      <a:pt x="3046" y="1695"/>
                    </a:lnTo>
                    <a:lnTo>
                      <a:pt x="2951" y="1752"/>
                    </a:lnTo>
                    <a:lnTo>
                      <a:pt x="2895" y="1810"/>
                    </a:lnTo>
                    <a:lnTo>
                      <a:pt x="2876" y="1847"/>
                    </a:lnTo>
                    <a:lnTo>
                      <a:pt x="2876" y="1886"/>
                    </a:lnTo>
                    <a:lnTo>
                      <a:pt x="2876" y="1905"/>
                    </a:lnTo>
                    <a:lnTo>
                      <a:pt x="2951" y="2000"/>
                    </a:lnTo>
                    <a:lnTo>
                      <a:pt x="2970" y="2057"/>
                    </a:lnTo>
                    <a:lnTo>
                      <a:pt x="2990" y="2095"/>
                    </a:lnTo>
                    <a:lnTo>
                      <a:pt x="3009" y="2171"/>
                    </a:lnTo>
                    <a:lnTo>
                      <a:pt x="3009" y="2419"/>
                    </a:lnTo>
                    <a:lnTo>
                      <a:pt x="2990" y="2895"/>
                    </a:lnTo>
                    <a:lnTo>
                      <a:pt x="2876" y="3714"/>
                    </a:lnTo>
                    <a:lnTo>
                      <a:pt x="2876" y="3752"/>
                    </a:lnTo>
                    <a:lnTo>
                      <a:pt x="2913" y="3886"/>
                    </a:lnTo>
                    <a:lnTo>
                      <a:pt x="3027" y="4171"/>
                    </a:lnTo>
                    <a:lnTo>
                      <a:pt x="3180" y="4914"/>
                    </a:lnTo>
                    <a:lnTo>
                      <a:pt x="3180" y="5200"/>
                    </a:lnTo>
                    <a:lnTo>
                      <a:pt x="2951" y="5086"/>
                    </a:lnTo>
                    <a:lnTo>
                      <a:pt x="2876" y="5086"/>
                    </a:lnTo>
                    <a:lnTo>
                      <a:pt x="2800" y="5124"/>
                    </a:lnTo>
                    <a:lnTo>
                      <a:pt x="2743" y="5142"/>
                    </a:lnTo>
                    <a:lnTo>
                      <a:pt x="2724" y="5162"/>
                    </a:lnTo>
                    <a:lnTo>
                      <a:pt x="1828" y="5238"/>
                    </a:lnTo>
                    <a:lnTo>
                      <a:pt x="1790" y="5219"/>
                    </a:lnTo>
                    <a:lnTo>
                      <a:pt x="1600" y="5066"/>
                    </a:lnTo>
                    <a:lnTo>
                      <a:pt x="1523" y="5010"/>
                    </a:lnTo>
                    <a:lnTo>
                      <a:pt x="1257" y="4914"/>
                    </a:lnTo>
                    <a:lnTo>
                      <a:pt x="1162" y="4724"/>
                    </a:lnTo>
                    <a:lnTo>
                      <a:pt x="1238" y="4476"/>
                    </a:lnTo>
                    <a:lnTo>
                      <a:pt x="1219" y="4362"/>
                    </a:lnTo>
                    <a:lnTo>
                      <a:pt x="1162" y="3886"/>
                    </a:lnTo>
                    <a:lnTo>
                      <a:pt x="1181" y="3771"/>
                    </a:lnTo>
                    <a:lnTo>
                      <a:pt x="1124" y="3714"/>
                    </a:lnTo>
                    <a:lnTo>
                      <a:pt x="838" y="3314"/>
                    </a:lnTo>
                    <a:lnTo>
                      <a:pt x="705" y="3257"/>
                    </a:lnTo>
                    <a:lnTo>
                      <a:pt x="648" y="3219"/>
                    </a:lnTo>
                    <a:lnTo>
                      <a:pt x="629" y="3143"/>
                    </a:lnTo>
                    <a:lnTo>
                      <a:pt x="571" y="3105"/>
                    </a:lnTo>
                    <a:lnTo>
                      <a:pt x="476" y="3105"/>
                    </a:lnTo>
                    <a:lnTo>
                      <a:pt x="381" y="3143"/>
                    </a:lnTo>
                    <a:lnTo>
                      <a:pt x="362" y="3161"/>
                    </a:lnTo>
                    <a:lnTo>
                      <a:pt x="285" y="3143"/>
                    </a:lnTo>
                    <a:lnTo>
                      <a:pt x="304" y="3047"/>
                    </a:lnTo>
                    <a:lnTo>
                      <a:pt x="324" y="2952"/>
                    </a:lnTo>
                    <a:lnTo>
                      <a:pt x="343" y="2857"/>
                    </a:lnTo>
                    <a:lnTo>
                      <a:pt x="304" y="2819"/>
                    </a:lnTo>
                    <a:lnTo>
                      <a:pt x="95" y="2704"/>
                    </a:lnTo>
                    <a:lnTo>
                      <a:pt x="95" y="2667"/>
                    </a:lnTo>
                    <a:lnTo>
                      <a:pt x="114" y="2590"/>
                    </a:lnTo>
                    <a:lnTo>
                      <a:pt x="133" y="2552"/>
                    </a:lnTo>
                    <a:lnTo>
                      <a:pt x="95" y="2552"/>
                    </a:lnTo>
                    <a:lnTo>
                      <a:pt x="0" y="2609"/>
                    </a:lnTo>
                    <a:lnTo>
                      <a:pt x="0" y="2552"/>
                    </a:lnTo>
                    <a:lnTo>
                      <a:pt x="133" y="2514"/>
                    </a:lnTo>
                    <a:lnTo>
                      <a:pt x="248" y="2438"/>
                    </a:lnTo>
                    <a:lnTo>
                      <a:pt x="343" y="2323"/>
                    </a:lnTo>
                    <a:lnTo>
                      <a:pt x="381" y="2209"/>
                    </a:lnTo>
                    <a:lnTo>
                      <a:pt x="362" y="2114"/>
                    </a:lnTo>
                    <a:lnTo>
                      <a:pt x="304" y="2019"/>
                    </a:lnTo>
                    <a:lnTo>
                      <a:pt x="285" y="1924"/>
                    </a:lnTo>
                    <a:lnTo>
                      <a:pt x="324" y="1866"/>
                    </a:lnTo>
                    <a:lnTo>
                      <a:pt x="476" y="1828"/>
                    </a:lnTo>
                    <a:lnTo>
                      <a:pt x="705" y="1371"/>
                    </a:lnTo>
                    <a:lnTo>
                      <a:pt x="705" y="1333"/>
                    </a:lnTo>
                    <a:lnTo>
                      <a:pt x="705" y="1162"/>
                    </a:lnTo>
                    <a:lnTo>
                      <a:pt x="685" y="1028"/>
                    </a:lnTo>
                    <a:lnTo>
                      <a:pt x="629" y="838"/>
                    </a:lnTo>
                    <a:lnTo>
                      <a:pt x="533" y="686"/>
                    </a:lnTo>
                    <a:lnTo>
                      <a:pt x="457" y="571"/>
                    </a:lnTo>
                    <a:lnTo>
                      <a:pt x="743" y="590"/>
                    </a:lnTo>
                    <a:lnTo>
                      <a:pt x="895" y="571"/>
                    </a:lnTo>
                    <a:lnTo>
                      <a:pt x="952" y="457"/>
                    </a:lnTo>
                    <a:lnTo>
                      <a:pt x="971" y="305"/>
                    </a:lnTo>
                    <a:lnTo>
                      <a:pt x="1142" y="76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2495" name="Freeform 11">
                <a:extLst>
                  <a:ext uri="{FF2B5EF4-FFF2-40B4-BE49-F238E27FC236}">
                    <a16:creationId xmlns:a16="http://schemas.microsoft.com/office/drawing/2014/main" id="{AD73125F-AA18-E94A-9478-EA6234705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4563" y="12474575"/>
                <a:ext cx="2503487" cy="2344738"/>
              </a:xfrm>
              <a:custGeom>
                <a:avLst/>
                <a:gdLst>
                  <a:gd name="T0" fmla="*/ 2147483646 w 6954"/>
                  <a:gd name="T1" fmla="*/ 2147483646 h 6515"/>
                  <a:gd name="T2" fmla="*/ 2147483646 w 6954"/>
                  <a:gd name="T3" fmla="*/ 2147483646 h 6515"/>
                  <a:gd name="T4" fmla="*/ 2147483646 w 6954"/>
                  <a:gd name="T5" fmla="*/ 2147483646 h 6515"/>
                  <a:gd name="T6" fmla="*/ 2147483646 w 6954"/>
                  <a:gd name="T7" fmla="*/ 2147483646 h 6515"/>
                  <a:gd name="T8" fmla="*/ 2147483646 w 6954"/>
                  <a:gd name="T9" fmla="*/ 2147483646 h 6515"/>
                  <a:gd name="T10" fmla="*/ 2147483646 w 6954"/>
                  <a:gd name="T11" fmla="*/ 2147483646 h 6515"/>
                  <a:gd name="T12" fmla="*/ 2147483646 w 6954"/>
                  <a:gd name="T13" fmla="*/ 2147483646 h 6515"/>
                  <a:gd name="T14" fmla="*/ 2147483646 w 6954"/>
                  <a:gd name="T15" fmla="*/ 2147483646 h 6515"/>
                  <a:gd name="T16" fmla="*/ 2147483646 w 6954"/>
                  <a:gd name="T17" fmla="*/ 2147483646 h 6515"/>
                  <a:gd name="T18" fmla="*/ 2147483646 w 6954"/>
                  <a:gd name="T19" fmla="*/ 2147483646 h 6515"/>
                  <a:gd name="T20" fmla="*/ 2147483646 w 6954"/>
                  <a:gd name="T21" fmla="*/ 2147483646 h 6515"/>
                  <a:gd name="T22" fmla="*/ 2147483646 w 6954"/>
                  <a:gd name="T23" fmla="*/ 2147483646 h 6515"/>
                  <a:gd name="T24" fmla="*/ 2147483646 w 6954"/>
                  <a:gd name="T25" fmla="*/ 2147483646 h 6515"/>
                  <a:gd name="T26" fmla="*/ 2147483646 w 6954"/>
                  <a:gd name="T27" fmla="*/ 2147483646 h 6515"/>
                  <a:gd name="T28" fmla="*/ 2147483646 w 6954"/>
                  <a:gd name="T29" fmla="*/ 2147483646 h 6515"/>
                  <a:gd name="T30" fmla="*/ 2147483646 w 6954"/>
                  <a:gd name="T31" fmla="*/ 2147483646 h 6515"/>
                  <a:gd name="T32" fmla="*/ 2147483646 w 6954"/>
                  <a:gd name="T33" fmla="*/ 2147483646 h 6515"/>
                  <a:gd name="T34" fmla="*/ 2147483646 w 6954"/>
                  <a:gd name="T35" fmla="*/ 2147483646 h 6515"/>
                  <a:gd name="T36" fmla="*/ 2147483646 w 6954"/>
                  <a:gd name="T37" fmla="*/ 2147483646 h 6515"/>
                  <a:gd name="T38" fmla="*/ 2147483646 w 6954"/>
                  <a:gd name="T39" fmla="*/ 2147483646 h 6515"/>
                  <a:gd name="T40" fmla="*/ 2147483646 w 6954"/>
                  <a:gd name="T41" fmla="*/ 2147483646 h 6515"/>
                  <a:gd name="T42" fmla="*/ 0 w 6954"/>
                  <a:gd name="T43" fmla="*/ 2147483646 h 6515"/>
                  <a:gd name="T44" fmla="*/ 2147483646 w 6954"/>
                  <a:gd name="T45" fmla="*/ 2147483646 h 6515"/>
                  <a:gd name="T46" fmla="*/ 2147483646 w 6954"/>
                  <a:gd name="T47" fmla="*/ 2147483646 h 6515"/>
                  <a:gd name="T48" fmla="*/ 2147483646 w 6954"/>
                  <a:gd name="T49" fmla="*/ 2147483646 h 6515"/>
                  <a:gd name="T50" fmla="*/ 2147483646 w 6954"/>
                  <a:gd name="T51" fmla="*/ 2147483646 h 6515"/>
                  <a:gd name="T52" fmla="*/ 2147483646 w 6954"/>
                  <a:gd name="T53" fmla="*/ 2147483646 h 6515"/>
                  <a:gd name="T54" fmla="*/ 2147483646 w 6954"/>
                  <a:gd name="T55" fmla="*/ 2147483646 h 6515"/>
                  <a:gd name="T56" fmla="*/ 2147483646 w 6954"/>
                  <a:gd name="T57" fmla="*/ 2147483646 h 6515"/>
                  <a:gd name="T58" fmla="*/ 2147483646 w 6954"/>
                  <a:gd name="T59" fmla="*/ 2147483646 h 6515"/>
                  <a:gd name="T60" fmla="*/ 2147483646 w 6954"/>
                  <a:gd name="T61" fmla="*/ 2147483646 h 6515"/>
                  <a:gd name="T62" fmla="*/ 2147483646 w 6954"/>
                  <a:gd name="T63" fmla="*/ 2147483646 h 6515"/>
                  <a:gd name="T64" fmla="*/ 2147483646 w 6954"/>
                  <a:gd name="T65" fmla="*/ 2147483646 h 6515"/>
                  <a:gd name="T66" fmla="*/ 2147483646 w 6954"/>
                  <a:gd name="T67" fmla="*/ 2147483646 h 6515"/>
                  <a:gd name="T68" fmla="*/ 2147483646 w 6954"/>
                  <a:gd name="T69" fmla="*/ 2147483646 h 6515"/>
                  <a:gd name="T70" fmla="*/ 2147483646 w 6954"/>
                  <a:gd name="T71" fmla="*/ 2147483646 h 6515"/>
                  <a:gd name="T72" fmla="*/ 2147483646 w 6954"/>
                  <a:gd name="T73" fmla="*/ 2147483646 h 6515"/>
                  <a:gd name="T74" fmla="*/ 2147483646 w 6954"/>
                  <a:gd name="T75" fmla="*/ 0 h 6515"/>
                  <a:gd name="T76" fmla="*/ 2147483646 w 6954"/>
                  <a:gd name="T77" fmla="*/ 2147483646 h 6515"/>
                  <a:gd name="T78" fmla="*/ 2147483646 w 6954"/>
                  <a:gd name="T79" fmla="*/ 2147483646 h 6515"/>
                  <a:gd name="T80" fmla="*/ 2147483646 w 6954"/>
                  <a:gd name="T81" fmla="*/ 2147483646 h 6515"/>
                  <a:gd name="T82" fmla="*/ 2147483646 w 6954"/>
                  <a:gd name="T83" fmla="*/ 2147483646 h 6515"/>
                  <a:gd name="T84" fmla="*/ 2147483646 w 6954"/>
                  <a:gd name="T85" fmla="*/ 2147483646 h 6515"/>
                  <a:gd name="T86" fmla="*/ 2147483646 w 6954"/>
                  <a:gd name="T87" fmla="*/ 2147483646 h 6515"/>
                  <a:gd name="T88" fmla="*/ 2147483646 w 6954"/>
                  <a:gd name="T89" fmla="*/ 2147483646 h 6515"/>
                  <a:gd name="T90" fmla="*/ 2147483646 w 6954"/>
                  <a:gd name="T91" fmla="*/ 2147483646 h 6515"/>
                  <a:gd name="T92" fmla="*/ 2147483646 w 6954"/>
                  <a:gd name="T93" fmla="*/ 2147483646 h 6515"/>
                  <a:gd name="T94" fmla="*/ 2147483646 w 6954"/>
                  <a:gd name="T95" fmla="*/ 2147483646 h 6515"/>
                  <a:gd name="T96" fmla="*/ 2147483646 w 6954"/>
                  <a:gd name="T97" fmla="*/ 2147483646 h 6515"/>
                  <a:gd name="T98" fmla="*/ 2147483646 w 6954"/>
                  <a:gd name="T99" fmla="*/ 2147483646 h 6515"/>
                  <a:gd name="T100" fmla="*/ 2147483646 w 6954"/>
                  <a:gd name="T101" fmla="*/ 2147483646 h 6515"/>
                  <a:gd name="T102" fmla="*/ 2147483646 w 6954"/>
                  <a:gd name="T103" fmla="*/ 2147483646 h 6515"/>
                  <a:gd name="T104" fmla="*/ 2147483646 w 6954"/>
                  <a:gd name="T105" fmla="*/ 2147483646 h 6515"/>
                  <a:gd name="T106" fmla="*/ 2147483646 w 6954"/>
                  <a:gd name="T107" fmla="*/ 2147483646 h 6515"/>
                  <a:gd name="T108" fmla="*/ 2147483646 w 6954"/>
                  <a:gd name="T109" fmla="*/ 2147483646 h 651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6954" h="6515">
                    <a:moveTo>
                      <a:pt x="6953" y="3828"/>
                    </a:moveTo>
                    <a:lnTo>
                      <a:pt x="6477" y="4133"/>
                    </a:lnTo>
                    <a:lnTo>
                      <a:pt x="5448" y="4800"/>
                    </a:lnTo>
                    <a:lnTo>
                      <a:pt x="4782" y="5218"/>
                    </a:lnTo>
                    <a:lnTo>
                      <a:pt x="3867" y="5828"/>
                    </a:lnTo>
                    <a:lnTo>
                      <a:pt x="2896" y="6495"/>
                    </a:lnTo>
                    <a:lnTo>
                      <a:pt x="2819" y="6514"/>
                    </a:lnTo>
                    <a:lnTo>
                      <a:pt x="2743" y="6514"/>
                    </a:lnTo>
                    <a:lnTo>
                      <a:pt x="2362" y="6419"/>
                    </a:lnTo>
                    <a:lnTo>
                      <a:pt x="2229" y="6400"/>
                    </a:lnTo>
                    <a:lnTo>
                      <a:pt x="2115" y="6476"/>
                    </a:lnTo>
                    <a:lnTo>
                      <a:pt x="1905" y="6305"/>
                    </a:lnTo>
                    <a:lnTo>
                      <a:pt x="1086" y="6209"/>
                    </a:lnTo>
                    <a:lnTo>
                      <a:pt x="1086" y="6152"/>
                    </a:lnTo>
                    <a:lnTo>
                      <a:pt x="1105" y="5962"/>
                    </a:lnTo>
                    <a:lnTo>
                      <a:pt x="1105" y="5943"/>
                    </a:lnTo>
                    <a:lnTo>
                      <a:pt x="1086" y="5599"/>
                    </a:lnTo>
                    <a:lnTo>
                      <a:pt x="1086" y="5562"/>
                    </a:lnTo>
                    <a:lnTo>
                      <a:pt x="1124" y="5428"/>
                    </a:lnTo>
                    <a:lnTo>
                      <a:pt x="1143" y="5390"/>
                    </a:lnTo>
                    <a:lnTo>
                      <a:pt x="1143" y="5333"/>
                    </a:lnTo>
                    <a:lnTo>
                      <a:pt x="1143" y="5314"/>
                    </a:lnTo>
                    <a:lnTo>
                      <a:pt x="1124" y="5276"/>
                    </a:lnTo>
                    <a:lnTo>
                      <a:pt x="1067" y="5181"/>
                    </a:lnTo>
                    <a:lnTo>
                      <a:pt x="972" y="5086"/>
                    </a:lnTo>
                    <a:lnTo>
                      <a:pt x="952" y="5047"/>
                    </a:lnTo>
                    <a:lnTo>
                      <a:pt x="952" y="5028"/>
                    </a:lnTo>
                    <a:lnTo>
                      <a:pt x="952" y="5009"/>
                    </a:lnTo>
                    <a:lnTo>
                      <a:pt x="991" y="4933"/>
                    </a:lnTo>
                    <a:lnTo>
                      <a:pt x="1029" y="4876"/>
                    </a:lnTo>
                    <a:lnTo>
                      <a:pt x="1029" y="4819"/>
                    </a:lnTo>
                    <a:lnTo>
                      <a:pt x="952" y="4704"/>
                    </a:lnTo>
                    <a:lnTo>
                      <a:pt x="857" y="4724"/>
                    </a:lnTo>
                    <a:lnTo>
                      <a:pt x="838" y="4724"/>
                    </a:lnTo>
                    <a:lnTo>
                      <a:pt x="820" y="4724"/>
                    </a:lnTo>
                    <a:lnTo>
                      <a:pt x="800" y="4704"/>
                    </a:lnTo>
                    <a:lnTo>
                      <a:pt x="781" y="4685"/>
                    </a:lnTo>
                    <a:lnTo>
                      <a:pt x="762" y="4666"/>
                    </a:lnTo>
                    <a:lnTo>
                      <a:pt x="743" y="4647"/>
                    </a:lnTo>
                    <a:lnTo>
                      <a:pt x="724" y="4647"/>
                    </a:lnTo>
                    <a:lnTo>
                      <a:pt x="705" y="4628"/>
                    </a:lnTo>
                    <a:lnTo>
                      <a:pt x="591" y="4647"/>
                    </a:lnTo>
                    <a:lnTo>
                      <a:pt x="495" y="4647"/>
                    </a:lnTo>
                    <a:lnTo>
                      <a:pt x="400" y="4647"/>
                    </a:lnTo>
                    <a:lnTo>
                      <a:pt x="381" y="4628"/>
                    </a:lnTo>
                    <a:lnTo>
                      <a:pt x="381" y="4609"/>
                    </a:lnTo>
                    <a:lnTo>
                      <a:pt x="381" y="4552"/>
                    </a:lnTo>
                    <a:lnTo>
                      <a:pt x="381" y="4533"/>
                    </a:lnTo>
                    <a:lnTo>
                      <a:pt x="419" y="4476"/>
                    </a:lnTo>
                    <a:lnTo>
                      <a:pt x="419" y="4457"/>
                    </a:lnTo>
                    <a:lnTo>
                      <a:pt x="419" y="4438"/>
                    </a:lnTo>
                    <a:lnTo>
                      <a:pt x="381" y="4361"/>
                    </a:lnTo>
                    <a:lnTo>
                      <a:pt x="362" y="4324"/>
                    </a:lnTo>
                    <a:lnTo>
                      <a:pt x="381" y="4285"/>
                    </a:lnTo>
                    <a:lnTo>
                      <a:pt x="400" y="4266"/>
                    </a:lnTo>
                    <a:lnTo>
                      <a:pt x="476" y="4228"/>
                    </a:lnTo>
                    <a:lnTo>
                      <a:pt x="495" y="4228"/>
                    </a:lnTo>
                    <a:lnTo>
                      <a:pt x="515" y="4209"/>
                    </a:lnTo>
                    <a:lnTo>
                      <a:pt x="553" y="4171"/>
                    </a:lnTo>
                    <a:lnTo>
                      <a:pt x="571" y="4152"/>
                    </a:lnTo>
                    <a:lnTo>
                      <a:pt x="629" y="4133"/>
                    </a:lnTo>
                    <a:lnTo>
                      <a:pt x="648" y="4114"/>
                    </a:lnTo>
                    <a:lnTo>
                      <a:pt x="667" y="4095"/>
                    </a:lnTo>
                    <a:lnTo>
                      <a:pt x="667" y="4076"/>
                    </a:lnTo>
                    <a:lnTo>
                      <a:pt x="686" y="4019"/>
                    </a:lnTo>
                    <a:lnTo>
                      <a:pt x="686" y="3999"/>
                    </a:lnTo>
                    <a:lnTo>
                      <a:pt x="667" y="3962"/>
                    </a:lnTo>
                    <a:lnTo>
                      <a:pt x="648" y="3943"/>
                    </a:lnTo>
                    <a:lnTo>
                      <a:pt x="553" y="3885"/>
                    </a:lnTo>
                    <a:lnTo>
                      <a:pt x="515" y="3867"/>
                    </a:lnTo>
                    <a:lnTo>
                      <a:pt x="495" y="3847"/>
                    </a:lnTo>
                    <a:lnTo>
                      <a:pt x="381" y="3847"/>
                    </a:lnTo>
                    <a:lnTo>
                      <a:pt x="343" y="3828"/>
                    </a:lnTo>
                    <a:lnTo>
                      <a:pt x="248" y="3790"/>
                    </a:lnTo>
                    <a:lnTo>
                      <a:pt x="229" y="3790"/>
                    </a:lnTo>
                    <a:lnTo>
                      <a:pt x="190" y="3790"/>
                    </a:lnTo>
                    <a:lnTo>
                      <a:pt x="172" y="3790"/>
                    </a:lnTo>
                    <a:lnTo>
                      <a:pt x="153" y="3771"/>
                    </a:lnTo>
                    <a:lnTo>
                      <a:pt x="134" y="3752"/>
                    </a:lnTo>
                    <a:lnTo>
                      <a:pt x="114" y="3733"/>
                    </a:lnTo>
                    <a:lnTo>
                      <a:pt x="114" y="3714"/>
                    </a:lnTo>
                    <a:lnTo>
                      <a:pt x="114" y="3695"/>
                    </a:lnTo>
                    <a:lnTo>
                      <a:pt x="95" y="3638"/>
                    </a:lnTo>
                    <a:lnTo>
                      <a:pt x="95" y="3618"/>
                    </a:lnTo>
                    <a:lnTo>
                      <a:pt x="114" y="3562"/>
                    </a:lnTo>
                    <a:lnTo>
                      <a:pt x="114" y="3523"/>
                    </a:lnTo>
                    <a:lnTo>
                      <a:pt x="190" y="3466"/>
                    </a:lnTo>
                    <a:lnTo>
                      <a:pt x="134" y="2990"/>
                    </a:lnTo>
                    <a:lnTo>
                      <a:pt x="134" y="2876"/>
                    </a:lnTo>
                    <a:lnTo>
                      <a:pt x="153" y="2857"/>
                    </a:lnTo>
                    <a:lnTo>
                      <a:pt x="153" y="2838"/>
                    </a:lnTo>
                    <a:lnTo>
                      <a:pt x="134" y="2761"/>
                    </a:lnTo>
                    <a:lnTo>
                      <a:pt x="38" y="2495"/>
                    </a:lnTo>
                    <a:lnTo>
                      <a:pt x="19" y="2419"/>
                    </a:lnTo>
                    <a:lnTo>
                      <a:pt x="0" y="2380"/>
                    </a:lnTo>
                    <a:lnTo>
                      <a:pt x="0" y="2343"/>
                    </a:lnTo>
                    <a:lnTo>
                      <a:pt x="0" y="2323"/>
                    </a:lnTo>
                    <a:lnTo>
                      <a:pt x="0" y="2304"/>
                    </a:lnTo>
                    <a:lnTo>
                      <a:pt x="0" y="2285"/>
                    </a:lnTo>
                    <a:lnTo>
                      <a:pt x="58" y="2190"/>
                    </a:lnTo>
                    <a:lnTo>
                      <a:pt x="58" y="2171"/>
                    </a:lnTo>
                    <a:lnTo>
                      <a:pt x="58" y="2152"/>
                    </a:lnTo>
                    <a:lnTo>
                      <a:pt x="58" y="2133"/>
                    </a:lnTo>
                    <a:lnTo>
                      <a:pt x="58" y="2114"/>
                    </a:lnTo>
                    <a:lnTo>
                      <a:pt x="58" y="2095"/>
                    </a:lnTo>
                    <a:lnTo>
                      <a:pt x="38" y="2076"/>
                    </a:lnTo>
                    <a:lnTo>
                      <a:pt x="19" y="2038"/>
                    </a:lnTo>
                    <a:lnTo>
                      <a:pt x="19" y="2018"/>
                    </a:lnTo>
                    <a:lnTo>
                      <a:pt x="38" y="2000"/>
                    </a:lnTo>
                    <a:lnTo>
                      <a:pt x="58" y="1962"/>
                    </a:lnTo>
                    <a:lnTo>
                      <a:pt x="153" y="1904"/>
                    </a:lnTo>
                    <a:lnTo>
                      <a:pt x="229" y="1847"/>
                    </a:lnTo>
                    <a:lnTo>
                      <a:pt x="305" y="1771"/>
                    </a:lnTo>
                    <a:lnTo>
                      <a:pt x="495" y="1637"/>
                    </a:lnTo>
                    <a:lnTo>
                      <a:pt x="534" y="1619"/>
                    </a:lnTo>
                    <a:lnTo>
                      <a:pt x="610" y="1600"/>
                    </a:lnTo>
                    <a:lnTo>
                      <a:pt x="838" y="1581"/>
                    </a:lnTo>
                    <a:lnTo>
                      <a:pt x="1200" y="1600"/>
                    </a:lnTo>
                    <a:lnTo>
                      <a:pt x="1238" y="1600"/>
                    </a:lnTo>
                    <a:lnTo>
                      <a:pt x="1257" y="1581"/>
                    </a:lnTo>
                    <a:lnTo>
                      <a:pt x="1257" y="1561"/>
                    </a:lnTo>
                    <a:lnTo>
                      <a:pt x="1238" y="1523"/>
                    </a:lnTo>
                    <a:lnTo>
                      <a:pt x="1219" y="1466"/>
                    </a:lnTo>
                    <a:lnTo>
                      <a:pt x="1200" y="1447"/>
                    </a:lnTo>
                    <a:lnTo>
                      <a:pt x="1200" y="1428"/>
                    </a:lnTo>
                    <a:lnTo>
                      <a:pt x="1181" y="1256"/>
                    </a:lnTo>
                    <a:lnTo>
                      <a:pt x="1181" y="1219"/>
                    </a:lnTo>
                    <a:lnTo>
                      <a:pt x="1162" y="1199"/>
                    </a:lnTo>
                    <a:lnTo>
                      <a:pt x="1143" y="1199"/>
                    </a:lnTo>
                    <a:lnTo>
                      <a:pt x="1143" y="1180"/>
                    </a:lnTo>
                    <a:lnTo>
                      <a:pt x="1124" y="1180"/>
                    </a:lnTo>
                    <a:lnTo>
                      <a:pt x="1086" y="1180"/>
                    </a:lnTo>
                    <a:lnTo>
                      <a:pt x="1086" y="1199"/>
                    </a:lnTo>
                    <a:lnTo>
                      <a:pt x="991" y="1219"/>
                    </a:lnTo>
                    <a:lnTo>
                      <a:pt x="972" y="1219"/>
                    </a:lnTo>
                    <a:lnTo>
                      <a:pt x="952" y="1219"/>
                    </a:lnTo>
                    <a:lnTo>
                      <a:pt x="933" y="1219"/>
                    </a:lnTo>
                    <a:lnTo>
                      <a:pt x="933" y="1199"/>
                    </a:lnTo>
                    <a:lnTo>
                      <a:pt x="915" y="1180"/>
                    </a:lnTo>
                    <a:lnTo>
                      <a:pt x="896" y="1161"/>
                    </a:lnTo>
                    <a:lnTo>
                      <a:pt x="896" y="1047"/>
                    </a:lnTo>
                    <a:lnTo>
                      <a:pt x="896" y="1028"/>
                    </a:lnTo>
                    <a:lnTo>
                      <a:pt x="896" y="990"/>
                    </a:lnTo>
                    <a:lnTo>
                      <a:pt x="896" y="971"/>
                    </a:lnTo>
                    <a:lnTo>
                      <a:pt x="838" y="876"/>
                    </a:lnTo>
                    <a:lnTo>
                      <a:pt x="820" y="838"/>
                    </a:lnTo>
                    <a:lnTo>
                      <a:pt x="820" y="780"/>
                    </a:lnTo>
                    <a:lnTo>
                      <a:pt x="820" y="762"/>
                    </a:lnTo>
                    <a:lnTo>
                      <a:pt x="820" y="743"/>
                    </a:lnTo>
                    <a:lnTo>
                      <a:pt x="820" y="704"/>
                    </a:lnTo>
                    <a:lnTo>
                      <a:pt x="838" y="647"/>
                    </a:lnTo>
                    <a:lnTo>
                      <a:pt x="820" y="628"/>
                    </a:lnTo>
                    <a:lnTo>
                      <a:pt x="820" y="609"/>
                    </a:lnTo>
                    <a:lnTo>
                      <a:pt x="820" y="571"/>
                    </a:lnTo>
                    <a:lnTo>
                      <a:pt x="800" y="552"/>
                    </a:lnTo>
                    <a:lnTo>
                      <a:pt x="800" y="533"/>
                    </a:lnTo>
                    <a:lnTo>
                      <a:pt x="800" y="514"/>
                    </a:lnTo>
                    <a:lnTo>
                      <a:pt x="820" y="495"/>
                    </a:lnTo>
                    <a:lnTo>
                      <a:pt x="820" y="457"/>
                    </a:lnTo>
                    <a:lnTo>
                      <a:pt x="838" y="418"/>
                    </a:lnTo>
                    <a:lnTo>
                      <a:pt x="876" y="381"/>
                    </a:lnTo>
                    <a:lnTo>
                      <a:pt x="915" y="362"/>
                    </a:lnTo>
                    <a:lnTo>
                      <a:pt x="1010" y="266"/>
                    </a:lnTo>
                    <a:lnTo>
                      <a:pt x="1029" y="266"/>
                    </a:lnTo>
                    <a:lnTo>
                      <a:pt x="1067" y="266"/>
                    </a:lnTo>
                    <a:lnTo>
                      <a:pt x="1238" y="285"/>
                    </a:lnTo>
                    <a:lnTo>
                      <a:pt x="1296" y="285"/>
                    </a:lnTo>
                    <a:lnTo>
                      <a:pt x="1410" y="228"/>
                    </a:lnTo>
                    <a:lnTo>
                      <a:pt x="2933" y="0"/>
                    </a:lnTo>
                    <a:lnTo>
                      <a:pt x="2991" y="57"/>
                    </a:lnTo>
                    <a:lnTo>
                      <a:pt x="3010" y="95"/>
                    </a:lnTo>
                    <a:lnTo>
                      <a:pt x="3067" y="133"/>
                    </a:lnTo>
                    <a:lnTo>
                      <a:pt x="3124" y="171"/>
                    </a:lnTo>
                    <a:lnTo>
                      <a:pt x="3295" y="266"/>
                    </a:lnTo>
                    <a:lnTo>
                      <a:pt x="3314" y="285"/>
                    </a:lnTo>
                    <a:lnTo>
                      <a:pt x="3372" y="362"/>
                    </a:lnTo>
                    <a:lnTo>
                      <a:pt x="3410" y="418"/>
                    </a:lnTo>
                    <a:lnTo>
                      <a:pt x="3410" y="438"/>
                    </a:lnTo>
                    <a:lnTo>
                      <a:pt x="3429" y="514"/>
                    </a:lnTo>
                    <a:lnTo>
                      <a:pt x="3429" y="552"/>
                    </a:lnTo>
                    <a:lnTo>
                      <a:pt x="3448" y="571"/>
                    </a:lnTo>
                    <a:lnTo>
                      <a:pt x="3658" y="780"/>
                    </a:lnTo>
                    <a:lnTo>
                      <a:pt x="3676" y="799"/>
                    </a:lnTo>
                    <a:lnTo>
                      <a:pt x="3676" y="819"/>
                    </a:lnTo>
                    <a:lnTo>
                      <a:pt x="3695" y="838"/>
                    </a:lnTo>
                    <a:lnTo>
                      <a:pt x="3715" y="895"/>
                    </a:lnTo>
                    <a:lnTo>
                      <a:pt x="3715" y="952"/>
                    </a:lnTo>
                    <a:lnTo>
                      <a:pt x="3715" y="990"/>
                    </a:lnTo>
                    <a:lnTo>
                      <a:pt x="3715" y="1009"/>
                    </a:lnTo>
                    <a:lnTo>
                      <a:pt x="3734" y="1028"/>
                    </a:lnTo>
                    <a:lnTo>
                      <a:pt x="3753" y="1047"/>
                    </a:lnTo>
                    <a:lnTo>
                      <a:pt x="3867" y="1142"/>
                    </a:lnTo>
                    <a:lnTo>
                      <a:pt x="3886" y="1161"/>
                    </a:lnTo>
                    <a:lnTo>
                      <a:pt x="4000" y="1161"/>
                    </a:lnTo>
                    <a:lnTo>
                      <a:pt x="4039" y="1161"/>
                    </a:lnTo>
                    <a:lnTo>
                      <a:pt x="4419" y="1256"/>
                    </a:lnTo>
                    <a:lnTo>
                      <a:pt x="4457" y="1276"/>
                    </a:lnTo>
                    <a:lnTo>
                      <a:pt x="4477" y="1295"/>
                    </a:lnTo>
                    <a:lnTo>
                      <a:pt x="4515" y="1314"/>
                    </a:lnTo>
                    <a:lnTo>
                      <a:pt x="4572" y="1352"/>
                    </a:lnTo>
                    <a:lnTo>
                      <a:pt x="4591" y="1371"/>
                    </a:lnTo>
                    <a:lnTo>
                      <a:pt x="4610" y="1390"/>
                    </a:lnTo>
                    <a:lnTo>
                      <a:pt x="4610" y="1409"/>
                    </a:lnTo>
                    <a:lnTo>
                      <a:pt x="4629" y="1409"/>
                    </a:lnTo>
                    <a:lnTo>
                      <a:pt x="4629" y="1428"/>
                    </a:lnTo>
                    <a:lnTo>
                      <a:pt x="4629" y="1447"/>
                    </a:lnTo>
                    <a:lnTo>
                      <a:pt x="4629" y="1466"/>
                    </a:lnTo>
                    <a:lnTo>
                      <a:pt x="4629" y="1485"/>
                    </a:lnTo>
                    <a:lnTo>
                      <a:pt x="4629" y="1523"/>
                    </a:lnTo>
                    <a:lnTo>
                      <a:pt x="4629" y="1542"/>
                    </a:lnTo>
                    <a:lnTo>
                      <a:pt x="4629" y="1561"/>
                    </a:lnTo>
                    <a:lnTo>
                      <a:pt x="4648" y="1581"/>
                    </a:lnTo>
                    <a:lnTo>
                      <a:pt x="4667" y="1600"/>
                    </a:lnTo>
                    <a:lnTo>
                      <a:pt x="4667" y="1619"/>
                    </a:lnTo>
                    <a:lnTo>
                      <a:pt x="4686" y="1619"/>
                    </a:lnTo>
                    <a:lnTo>
                      <a:pt x="4705" y="1637"/>
                    </a:lnTo>
                    <a:lnTo>
                      <a:pt x="4705" y="1657"/>
                    </a:lnTo>
                    <a:lnTo>
                      <a:pt x="4724" y="1676"/>
                    </a:lnTo>
                    <a:lnTo>
                      <a:pt x="4724" y="1695"/>
                    </a:lnTo>
                    <a:lnTo>
                      <a:pt x="4743" y="1714"/>
                    </a:lnTo>
                    <a:lnTo>
                      <a:pt x="4762" y="1733"/>
                    </a:lnTo>
                    <a:lnTo>
                      <a:pt x="4762" y="1752"/>
                    </a:lnTo>
                    <a:lnTo>
                      <a:pt x="4782" y="1790"/>
                    </a:lnTo>
                    <a:lnTo>
                      <a:pt x="5086" y="1962"/>
                    </a:lnTo>
                    <a:lnTo>
                      <a:pt x="5163" y="2000"/>
                    </a:lnTo>
                    <a:lnTo>
                      <a:pt x="5181" y="2000"/>
                    </a:lnTo>
                    <a:lnTo>
                      <a:pt x="5200" y="2000"/>
                    </a:lnTo>
                    <a:lnTo>
                      <a:pt x="5200" y="1981"/>
                    </a:lnTo>
                    <a:lnTo>
                      <a:pt x="5219" y="1981"/>
                    </a:lnTo>
                    <a:lnTo>
                      <a:pt x="5239" y="1962"/>
                    </a:lnTo>
                    <a:lnTo>
                      <a:pt x="5258" y="1962"/>
                    </a:lnTo>
                    <a:lnTo>
                      <a:pt x="5429" y="1962"/>
                    </a:lnTo>
                    <a:lnTo>
                      <a:pt x="5524" y="2000"/>
                    </a:lnTo>
                    <a:lnTo>
                      <a:pt x="5581" y="2038"/>
                    </a:lnTo>
                    <a:lnTo>
                      <a:pt x="5600" y="2076"/>
                    </a:lnTo>
                    <a:lnTo>
                      <a:pt x="5600" y="2095"/>
                    </a:lnTo>
                    <a:lnTo>
                      <a:pt x="5620" y="2133"/>
                    </a:lnTo>
                    <a:lnTo>
                      <a:pt x="5639" y="2190"/>
                    </a:lnTo>
                    <a:lnTo>
                      <a:pt x="5657" y="2533"/>
                    </a:lnTo>
                    <a:lnTo>
                      <a:pt x="5676" y="2552"/>
                    </a:lnTo>
                    <a:lnTo>
                      <a:pt x="5676" y="2571"/>
                    </a:lnTo>
                    <a:lnTo>
                      <a:pt x="5696" y="2590"/>
                    </a:lnTo>
                    <a:lnTo>
                      <a:pt x="6515" y="3428"/>
                    </a:lnTo>
                    <a:lnTo>
                      <a:pt x="6800" y="3638"/>
                    </a:lnTo>
                    <a:lnTo>
                      <a:pt x="6858" y="3695"/>
                    </a:lnTo>
                    <a:lnTo>
                      <a:pt x="6953" y="3828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2496" name="Freeform 12">
                <a:extLst>
                  <a:ext uri="{FF2B5EF4-FFF2-40B4-BE49-F238E27FC236}">
                    <a16:creationId xmlns:a16="http://schemas.microsoft.com/office/drawing/2014/main" id="{03CD6E1E-55A0-724D-96EF-EBEAC625D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7425" y="12295188"/>
                <a:ext cx="1735138" cy="2414587"/>
              </a:xfrm>
              <a:custGeom>
                <a:avLst/>
                <a:gdLst>
                  <a:gd name="T0" fmla="*/ 2147483646 w 4820"/>
                  <a:gd name="T1" fmla="*/ 2147483646 h 6706"/>
                  <a:gd name="T2" fmla="*/ 2147483646 w 4820"/>
                  <a:gd name="T3" fmla="*/ 2147483646 h 6706"/>
                  <a:gd name="T4" fmla="*/ 2147483646 w 4820"/>
                  <a:gd name="T5" fmla="*/ 2147483646 h 6706"/>
                  <a:gd name="T6" fmla="*/ 2147483646 w 4820"/>
                  <a:gd name="T7" fmla="*/ 2147483646 h 6706"/>
                  <a:gd name="T8" fmla="*/ 2147483646 w 4820"/>
                  <a:gd name="T9" fmla="*/ 2147483646 h 6706"/>
                  <a:gd name="T10" fmla="*/ 2147483646 w 4820"/>
                  <a:gd name="T11" fmla="*/ 2147483646 h 6706"/>
                  <a:gd name="T12" fmla="*/ 2147483646 w 4820"/>
                  <a:gd name="T13" fmla="*/ 2147483646 h 6706"/>
                  <a:gd name="T14" fmla="*/ 2147483646 w 4820"/>
                  <a:gd name="T15" fmla="*/ 2147483646 h 6706"/>
                  <a:gd name="T16" fmla="*/ 2147483646 w 4820"/>
                  <a:gd name="T17" fmla="*/ 2147483646 h 6706"/>
                  <a:gd name="T18" fmla="*/ 2147483646 w 4820"/>
                  <a:gd name="T19" fmla="*/ 2147483646 h 6706"/>
                  <a:gd name="T20" fmla="*/ 2147483646 w 4820"/>
                  <a:gd name="T21" fmla="*/ 2147483646 h 6706"/>
                  <a:gd name="T22" fmla="*/ 2147483646 w 4820"/>
                  <a:gd name="T23" fmla="*/ 2147483646 h 6706"/>
                  <a:gd name="T24" fmla="*/ 2147483646 w 4820"/>
                  <a:gd name="T25" fmla="*/ 2147483646 h 6706"/>
                  <a:gd name="T26" fmla="*/ 2147483646 w 4820"/>
                  <a:gd name="T27" fmla="*/ 2147483646 h 6706"/>
                  <a:gd name="T28" fmla="*/ 2147483646 w 4820"/>
                  <a:gd name="T29" fmla="*/ 2147483646 h 6706"/>
                  <a:gd name="T30" fmla="*/ 2147483646 w 4820"/>
                  <a:gd name="T31" fmla="*/ 2147483646 h 6706"/>
                  <a:gd name="T32" fmla="*/ 2147483646 w 4820"/>
                  <a:gd name="T33" fmla="*/ 2147483646 h 6706"/>
                  <a:gd name="T34" fmla="*/ 2147483646 w 4820"/>
                  <a:gd name="T35" fmla="*/ 2147483646 h 6706"/>
                  <a:gd name="T36" fmla="*/ 2147483646 w 4820"/>
                  <a:gd name="T37" fmla="*/ 2147483646 h 6706"/>
                  <a:gd name="T38" fmla="*/ 2147483646 w 4820"/>
                  <a:gd name="T39" fmla="*/ 2147483646 h 6706"/>
                  <a:gd name="T40" fmla="*/ 2147483646 w 4820"/>
                  <a:gd name="T41" fmla="*/ 2147483646 h 6706"/>
                  <a:gd name="T42" fmla="*/ 2147483646 w 4820"/>
                  <a:gd name="T43" fmla="*/ 2147483646 h 6706"/>
                  <a:gd name="T44" fmla="*/ 2147483646 w 4820"/>
                  <a:gd name="T45" fmla="*/ 2147483646 h 6706"/>
                  <a:gd name="T46" fmla="*/ 2147483646 w 4820"/>
                  <a:gd name="T47" fmla="*/ 2147483646 h 6706"/>
                  <a:gd name="T48" fmla="*/ 2147483646 w 4820"/>
                  <a:gd name="T49" fmla="*/ 2147483646 h 6706"/>
                  <a:gd name="T50" fmla="*/ 2147483646 w 4820"/>
                  <a:gd name="T51" fmla="*/ 2147483646 h 6706"/>
                  <a:gd name="T52" fmla="*/ 2147483646 w 4820"/>
                  <a:gd name="T53" fmla="*/ 2147483646 h 6706"/>
                  <a:gd name="T54" fmla="*/ 2147483646 w 4820"/>
                  <a:gd name="T55" fmla="*/ 2147483646 h 6706"/>
                  <a:gd name="T56" fmla="*/ 2147483646 w 4820"/>
                  <a:gd name="T57" fmla="*/ 2147483646 h 6706"/>
                  <a:gd name="T58" fmla="*/ 2147483646 w 4820"/>
                  <a:gd name="T59" fmla="*/ 2147483646 h 6706"/>
                  <a:gd name="T60" fmla="*/ 2147483646 w 4820"/>
                  <a:gd name="T61" fmla="*/ 2147483646 h 6706"/>
                  <a:gd name="T62" fmla="*/ 2147483646 w 4820"/>
                  <a:gd name="T63" fmla="*/ 2147483646 h 6706"/>
                  <a:gd name="T64" fmla="*/ 2147483646 w 4820"/>
                  <a:gd name="T65" fmla="*/ 2147483646 h 6706"/>
                  <a:gd name="T66" fmla="*/ 2147483646 w 4820"/>
                  <a:gd name="T67" fmla="*/ 2147483646 h 6706"/>
                  <a:gd name="T68" fmla="*/ 2147483646 w 4820"/>
                  <a:gd name="T69" fmla="*/ 2147483646 h 6706"/>
                  <a:gd name="T70" fmla="*/ 2147483646 w 4820"/>
                  <a:gd name="T71" fmla="*/ 2147483646 h 6706"/>
                  <a:gd name="T72" fmla="*/ 2147483646 w 4820"/>
                  <a:gd name="T73" fmla="*/ 2147483646 h 6706"/>
                  <a:gd name="T74" fmla="*/ 2147483646 w 4820"/>
                  <a:gd name="T75" fmla="*/ 2147483646 h 6706"/>
                  <a:gd name="T76" fmla="*/ 2147483646 w 4820"/>
                  <a:gd name="T77" fmla="*/ 2147483646 h 6706"/>
                  <a:gd name="T78" fmla="*/ 2147483646 w 4820"/>
                  <a:gd name="T79" fmla="*/ 2147483646 h 6706"/>
                  <a:gd name="T80" fmla="*/ 2147483646 w 4820"/>
                  <a:gd name="T81" fmla="*/ 2147483646 h 6706"/>
                  <a:gd name="T82" fmla="*/ 2147483646 w 4820"/>
                  <a:gd name="T83" fmla="*/ 2147483646 h 6706"/>
                  <a:gd name="T84" fmla="*/ 2147483646 w 4820"/>
                  <a:gd name="T85" fmla="*/ 2147483646 h 6706"/>
                  <a:gd name="T86" fmla="*/ 2147483646 w 4820"/>
                  <a:gd name="T87" fmla="*/ 2147483646 h 6706"/>
                  <a:gd name="T88" fmla="*/ 2147483646 w 4820"/>
                  <a:gd name="T89" fmla="*/ 2147483646 h 6706"/>
                  <a:gd name="T90" fmla="*/ 2147483646 w 4820"/>
                  <a:gd name="T91" fmla="*/ 2147483646 h 6706"/>
                  <a:gd name="T92" fmla="*/ 2147483646 w 4820"/>
                  <a:gd name="T93" fmla="*/ 2147483646 h 6706"/>
                  <a:gd name="T94" fmla="*/ 2147483646 w 4820"/>
                  <a:gd name="T95" fmla="*/ 2147483646 h 6706"/>
                  <a:gd name="T96" fmla="*/ 2147483646 w 4820"/>
                  <a:gd name="T97" fmla="*/ 2147483646 h 6706"/>
                  <a:gd name="T98" fmla="*/ 2147483646 w 4820"/>
                  <a:gd name="T99" fmla="*/ 2147483646 h 6706"/>
                  <a:gd name="T100" fmla="*/ 2147483646 w 4820"/>
                  <a:gd name="T101" fmla="*/ 2147483646 h 6706"/>
                  <a:gd name="T102" fmla="*/ 2147483646 w 4820"/>
                  <a:gd name="T103" fmla="*/ 2147483646 h 6706"/>
                  <a:gd name="T104" fmla="*/ 2147483646 w 4820"/>
                  <a:gd name="T105" fmla="*/ 2147483646 h 6706"/>
                  <a:gd name="T106" fmla="*/ 2147483646 w 4820"/>
                  <a:gd name="T107" fmla="*/ 2147483646 h 6706"/>
                  <a:gd name="T108" fmla="*/ 2147483646 w 4820"/>
                  <a:gd name="T109" fmla="*/ 2147483646 h 6706"/>
                  <a:gd name="T110" fmla="*/ 2147483646 w 4820"/>
                  <a:gd name="T111" fmla="*/ 2147483646 h 670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820" h="6706">
                    <a:moveTo>
                      <a:pt x="1868" y="5562"/>
                    </a:moveTo>
                    <a:lnTo>
                      <a:pt x="1810" y="5562"/>
                    </a:lnTo>
                    <a:lnTo>
                      <a:pt x="1791" y="5562"/>
                    </a:lnTo>
                    <a:lnTo>
                      <a:pt x="1772" y="5524"/>
                    </a:lnTo>
                    <a:lnTo>
                      <a:pt x="1753" y="5448"/>
                    </a:lnTo>
                    <a:lnTo>
                      <a:pt x="1467" y="5029"/>
                    </a:lnTo>
                    <a:lnTo>
                      <a:pt x="1429" y="4915"/>
                    </a:lnTo>
                    <a:lnTo>
                      <a:pt x="1410" y="4781"/>
                    </a:lnTo>
                    <a:lnTo>
                      <a:pt x="1429" y="4648"/>
                    </a:lnTo>
                    <a:lnTo>
                      <a:pt x="1410" y="4572"/>
                    </a:lnTo>
                    <a:lnTo>
                      <a:pt x="1258" y="4572"/>
                    </a:lnTo>
                    <a:lnTo>
                      <a:pt x="1182" y="4572"/>
                    </a:lnTo>
                    <a:lnTo>
                      <a:pt x="1124" y="4553"/>
                    </a:lnTo>
                    <a:lnTo>
                      <a:pt x="1067" y="4515"/>
                    </a:lnTo>
                    <a:lnTo>
                      <a:pt x="1010" y="4439"/>
                    </a:lnTo>
                    <a:lnTo>
                      <a:pt x="1029" y="4439"/>
                    </a:lnTo>
                    <a:lnTo>
                      <a:pt x="1048" y="4419"/>
                    </a:lnTo>
                    <a:lnTo>
                      <a:pt x="1067" y="4363"/>
                    </a:lnTo>
                    <a:lnTo>
                      <a:pt x="1048" y="4324"/>
                    </a:lnTo>
                    <a:lnTo>
                      <a:pt x="1029" y="4305"/>
                    </a:lnTo>
                    <a:lnTo>
                      <a:pt x="953" y="4305"/>
                    </a:lnTo>
                    <a:lnTo>
                      <a:pt x="915" y="4305"/>
                    </a:lnTo>
                    <a:lnTo>
                      <a:pt x="820" y="4191"/>
                    </a:lnTo>
                    <a:lnTo>
                      <a:pt x="762" y="4153"/>
                    </a:lnTo>
                    <a:lnTo>
                      <a:pt x="115" y="4000"/>
                    </a:lnTo>
                    <a:lnTo>
                      <a:pt x="58" y="3943"/>
                    </a:lnTo>
                    <a:lnTo>
                      <a:pt x="39" y="3924"/>
                    </a:lnTo>
                    <a:lnTo>
                      <a:pt x="0" y="3905"/>
                    </a:lnTo>
                    <a:lnTo>
                      <a:pt x="134" y="3733"/>
                    </a:lnTo>
                    <a:lnTo>
                      <a:pt x="229" y="3657"/>
                    </a:lnTo>
                    <a:lnTo>
                      <a:pt x="267" y="3638"/>
                    </a:lnTo>
                    <a:lnTo>
                      <a:pt x="305" y="3562"/>
                    </a:lnTo>
                    <a:lnTo>
                      <a:pt x="439" y="3391"/>
                    </a:lnTo>
                    <a:lnTo>
                      <a:pt x="477" y="3315"/>
                    </a:lnTo>
                    <a:lnTo>
                      <a:pt x="458" y="3276"/>
                    </a:lnTo>
                    <a:lnTo>
                      <a:pt x="515" y="3220"/>
                    </a:lnTo>
                    <a:lnTo>
                      <a:pt x="820" y="2915"/>
                    </a:lnTo>
                    <a:lnTo>
                      <a:pt x="1010" y="2781"/>
                    </a:lnTo>
                    <a:lnTo>
                      <a:pt x="1029" y="2724"/>
                    </a:lnTo>
                    <a:lnTo>
                      <a:pt x="1048" y="2686"/>
                    </a:lnTo>
                    <a:lnTo>
                      <a:pt x="1029" y="2553"/>
                    </a:lnTo>
                    <a:lnTo>
                      <a:pt x="1010" y="2514"/>
                    </a:lnTo>
                    <a:lnTo>
                      <a:pt x="1010" y="2477"/>
                    </a:lnTo>
                    <a:lnTo>
                      <a:pt x="991" y="2458"/>
                    </a:lnTo>
                    <a:lnTo>
                      <a:pt x="972" y="2438"/>
                    </a:lnTo>
                    <a:lnTo>
                      <a:pt x="972" y="2419"/>
                    </a:lnTo>
                    <a:lnTo>
                      <a:pt x="991" y="2400"/>
                    </a:lnTo>
                    <a:lnTo>
                      <a:pt x="1010" y="2382"/>
                    </a:lnTo>
                    <a:lnTo>
                      <a:pt x="1029" y="2382"/>
                    </a:lnTo>
                    <a:lnTo>
                      <a:pt x="1048" y="2362"/>
                    </a:lnTo>
                    <a:lnTo>
                      <a:pt x="1162" y="2362"/>
                    </a:lnTo>
                    <a:lnTo>
                      <a:pt x="1182" y="2362"/>
                    </a:lnTo>
                    <a:lnTo>
                      <a:pt x="1201" y="2362"/>
                    </a:lnTo>
                    <a:lnTo>
                      <a:pt x="1201" y="2382"/>
                    </a:lnTo>
                    <a:lnTo>
                      <a:pt x="1220" y="2382"/>
                    </a:lnTo>
                    <a:lnTo>
                      <a:pt x="1220" y="2400"/>
                    </a:lnTo>
                    <a:lnTo>
                      <a:pt x="1220" y="2419"/>
                    </a:lnTo>
                    <a:lnTo>
                      <a:pt x="1238" y="2438"/>
                    </a:lnTo>
                    <a:lnTo>
                      <a:pt x="1238" y="2458"/>
                    </a:lnTo>
                    <a:lnTo>
                      <a:pt x="1258" y="2458"/>
                    </a:lnTo>
                    <a:lnTo>
                      <a:pt x="1258" y="2477"/>
                    </a:lnTo>
                    <a:lnTo>
                      <a:pt x="1277" y="2477"/>
                    </a:lnTo>
                    <a:lnTo>
                      <a:pt x="1296" y="2477"/>
                    </a:lnTo>
                    <a:lnTo>
                      <a:pt x="1315" y="2458"/>
                    </a:lnTo>
                    <a:lnTo>
                      <a:pt x="1315" y="2438"/>
                    </a:lnTo>
                    <a:lnTo>
                      <a:pt x="1296" y="2400"/>
                    </a:lnTo>
                    <a:lnTo>
                      <a:pt x="1258" y="2267"/>
                    </a:lnTo>
                    <a:lnTo>
                      <a:pt x="1258" y="2248"/>
                    </a:lnTo>
                    <a:lnTo>
                      <a:pt x="1220" y="2210"/>
                    </a:lnTo>
                    <a:lnTo>
                      <a:pt x="1201" y="2172"/>
                    </a:lnTo>
                    <a:lnTo>
                      <a:pt x="1162" y="2115"/>
                    </a:lnTo>
                    <a:lnTo>
                      <a:pt x="1162" y="2096"/>
                    </a:lnTo>
                    <a:lnTo>
                      <a:pt x="1106" y="2001"/>
                    </a:lnTo>
                    <a:lnTo>
                      <a:pt x="1067" y="1924"/>
                    </a:lnTo>
                    <a:lnTo>
                      <a:pt x="1067" y="1886"/>
                    </a:lnTo>
                    <a:lnTo>
                      <a:pt x="1143" y="1429"/>
                    </a:lnTo>
                    <a:lnTo>
                      <a:pt x="1143" y="1410"/>
                    </a:lnTo>
                    <a:lnTo>
                      <a:pt x="1182" y="1334"/>
                    </a:lnTo>
                    <a:lnTo>
                      <a:pt x="1258" y="1200"/>
                    </a:lnTo>
                    <a:lnTo>
                      <a:pt x="1258" y="1181"/>
                    </a:lnTo>
                    <a:lnTo>
                      <a:pt x="1258" y="1162"/>
                    </a:lnTo>
                    <a:lnTo>
                      <a:pt x="1220" y="1105"/>
                    </a:lnTo>
                    <a:lnTo>
                      <a:pt x="1201" y="1067"/>
                    </a:lnTo>
                    <a:lnTo>
                      <a:pt x="1106" y="991"/>
                    </a:lnTo>
                    <a:lnTo>
                      <a:pt x="1106" y="914"/>
                    </a:lnTo>
                    <a:lnTo>
                      <a:pt x="1162" y="629"/>
                    </a:lnTo>
                    <a:lnTo>
                      <a:pt x="1277" y="686"/>
                    </a:lnTo>
                    <a:lnTo>
                      <a:pt x="1296" y="705"/>
                    </a:lnTo>
                    <a:lnTo>
                      <a:pt x="1334" y="724"/>
                    </a:lnTo>
                    <a:lnTo>
                      <a:pt x="1353" y="800"/>
                    </a:lnTo>
                    <a:lnTo>
                      <a:pt x="1391" y="819"/>
                    </a:lnTo>
                    <a:lnTo>
                      <a:pt x="1429" y="838"/>
                    </a:lnTo>
                    <a:lnTo>
                      <a:pt x="1543" y="838"/>
                    </a:lnTo>
                    <a:lnTo>
                      <a:pt x="1563" y="819"/>
                    </a:lnTo>
                    <a:lnTo>
                      <a:pt x="1601" y="819"/>
                    </a:lnTo>
                    <a:lnTo>
                      <a:pt x="1639" y="800"/>
                    </a:lnTo>
                    <a:lnTo>
                      <a:pt x="1658" y="781"/>
                    </a:lnTo>
                    <a:lnTo>
                      <a:pt x="1753" y="705"/>
                    </a:lnTo>
                    <a:lnTo>
                      <a:pt x="1772" y="686"/>
                    </a:lnTo>
                    <a:lnTo>
                      <a:pt x="2248" y="648"/>
                    </a:lnTo>
                    <a:lnTo>
                      <a:pt x="2267" y="648"/>
                    </a:lnTo>
                    <a:lnTo>
                      <a:pt x="2362" y="591"/>
                    </a:lnTo>
                    <a:lnTo>
                      <a:pt x="2610" y="515"/>
                    </a:lnTo>
                    <a:lnTo>
                      <a:pt x="2666" y="477"/>
                    </a:lnTo>
                    <a:lnTo>
                      <a:pt x="2685" y="419"/>
                    </a:lnTo>
                    <a:lnTo>
                      <a:pt x="2724" y="362"/>
                    </a:lnTo>
                    <a:lnTo>
                      <a:pt x="2724" y="343"/>
                    </a:lnTo>
                    <a:lnTo>
                      <a:pt x="2742" y="305"/>
                    </a:lnTo>
                    <a:lnTo>
                      <a:pt x="2742" y="286"/>
                    </a:lnTo>
                    <a:lnTo>
                      <a:pt x="2742" y="248"/>
                    </a:lnTo>
                    <a:lnTo>
                      <a:pt x="2724" y="172"/>
                    </a:lnTo>
                    <a:lnTo>
                      <a:pt x="2724" y="152"/>
                    </a:lnTo>
                    <a:lnTo>
                      <a:pt x="2724" y="115"/>
                    </a:lnTo>
                    <a:lnTo>
                      <a:pt x="2761" y="57"/>
                    </a:lnTo>
                    <a:lnTo>
                      <a:pt x="2781" y="38"/>
                    </a:lnTo>
                    <a:lnTo>
                      <a:pt x="2800" y="20"/>
                    </a:lnTo>
                    <a:lnTo>
                      <a:pt x="2819" y="38"/>
                    </a:lnTo>
                    <a:lnTo>
                      <a:pt x="2838" y="38"/>
                    </a:lnTo>
                    <a:lnTo>
                      <a:pt x="2876" y="134"/>
                    </a:lnTo>
                    <a:lnTo>
                      <a:pt x="2914" y="172"/>
                    </a:lnTo>
                    <a:lnTo>
                      <a:pt x="2933" y="191"/>
                    </a:lnTo>
                    <a:lnTo>
                      <a:pt x="3009" y="229"/>
                    </a:lnTo>
                    <a:lnTo>
                      <a:pt x="3028" y="248"/>
                    </a:lnTo>
                    <a:lnTo>
                      <a:pt x="3028" y="267"/>
                    </a:lnTo>
                    <a:lnTo>
                      <a:pt x="3047" y="343"/>
                    </a:lnTo>
                    <a:lnTo>
                      <a:pt x="3047" y="362"/>
                    </a:lnTo>
                    <a:lnTo>
                      <a:pt x="3066" y="381"/>
                    </a:lnTo>
                    <a:lnTo>
                      <a:pt x="3086" y="401"/>
                    </a:lnTo>
                    <a:lnTo>
                      <a:pt x="3105" y="401"/>
                    </a:lnTo>
                    <a:lnTo>
                      <a:pt x="3218" y="419"/>
                    </a:lnTo>
                    <a:lnTo>
                      <a:pt x="3238" y="419"/>
                    </a:lnTo>
                    <a:lnTo>
                      <a:pt x="3257" y="438"/>
                    </a:lnTo>
                    <a:lnTo>
                      <a:pt x="3276" y="457"/>
                    </a:lnTo>
                    <a:lnTo>
                      <a:pt x="3276" y="477"/>
                    </a:lnTo>
                    <a:lnTo>
                      <a:pt x="3314" y="533"/>
                    </a:lnTo>
                    <a:lnTo>
                      <a:pt x="3314" y="553"/>
                    </a:lnTo>
                    <a:lnTo>
                      <a:pt x="3390" y="591"/>
                    </a:lnTo>
                    <a:lnTo>
                      <a:pt x="3409" y="591"/>
                    </a:lnTo>
                    <a:lnTo>
                      <a:pt x="3409" y="610"/>
                    </a:lnTo>
                    <a:lnTo>
                      <a:pt x="3447" y="629"/>
                    </a:lnTo>
                    <a:lnTo>
                      <a:pt x="3599" y="667"/>
                    </a:lnTo>
                    <a:lnTo>
                      <a:pt x="3638" y="686"/>
                    </a:lnTo>
                    <a:lnTo>
                      <a:pt x="3676" y="686"/>
                    </a:lnTo>
                    <a:lnTo>
                      <a:pt x="3695" y="686"/>
                    </a:lnTo>
                    <a:lnTo>
                      <a:pt x="3695" y="667"/>
                    </a:lnTo>
                    <a:lnTo>
                      <a:pt x="3714" y="667"/>
                    </a:lnTo>
                    <a:lnTo>
                      <a:pt x="3714" y="648"/>
                    </a:lnTo>
                    <a:lnTo>
                      <a:pt x="3714" y="629"/>
                    </a:lnTo>
                    <a:lnTo>
                      <a:pt x="3733" y="553"/>
                    </a:lnTo>
                    <a:lnTo>
                      <a:pt x="3733" y="533"/>
                    </a:lnTo>
                    <a:lnTo>
                      <a:pt x="3752" y="496"/>
                    </a:lnTo>
                    <a:lnTo>
                      <a:pt x="3924" y="324"/>
                    </a:lnTo>
                    <a:lnTo>
                      <a:pt x="3962" y="305"/>
                    </a:lnTo>
                    <a:lnTo>
                      <a:pt x="4247" y="134"/>
                    </a:lnTo>
                    <a:lnTo>
                      <a:pt x="4266" y="115"/>
                    </a:lnTo>
                    <a:lnTo>
                      <a:pt x="4305" y="57"/>
                    </a:lnTo>
                    <a:lnTo>
                      <a:pt x="4400" y="0"/>
                    </a:lnTo>
                    <a:lnTo>
                      <a:pt x="4438" y="0"/>
                    </a:lnTo>
                    <a:lnTo>
                      <a:pt x="4457" y="0"/>
                    </a:lnTo>
                    <a:lnTo>
                      <a:pt x="4476" y="20"/>
                    </a:lnTo>
                    <a:lnTo>
                      <a:pt x="4495" y="20"/>
                    </a:lnTo>
                    <a:lnTo>
                      <a:pt x="4495" y="38"/>
                    </a:lnTo>
                    <a:lnTo>
                      <a:pt x="4514" y="57"/>
                    </a:lnTo>
                    <a:lnTo>
                      <a:pt x="4514" y="76"/>
                    </a:lnTo>
                    <a:lnTo>
                      <a:pt x="4533" y="172"/>
                    </a:lnTo>
                    <a:lnTo>
                      <a:pt x="4552" y="191"/>
                    </a:lnTo>
                    <a:lnTo>
                      <a:pt x="4571" y="210"/>
                    </a:lnTo>
                    <a:lnTo>
                      <a:pt x="4762" y="457"/>
                    </a:lnTo>
                    <a:lnTo>
                      <a:pt x="4781" y="457"/>
                    </a:lnTo>
                    <a:lnTo>
                      <a:pt x="4781" y="477"/>
                    </a:lnTo>
                    <a:lnTo>
                      <a:pt x="4781" y="496"/>
                    </a:lnTo>
                    <a:lnTo>
                      <a:pt x="4800" y="515"/>
                    </a:lnTo>
                    <a:lnTo>
                      <a:pt x="4800" y="648"/>
                    </a:lnTo>
                    <a:lnTo>
                      <a:pt x="4819" y="724"/>
                    </a:lnTo>
                    <a:lnTo>
                      <a:pt x="4705" y="781"/>
                    </a:lnTo>
                    <a:lnTo>
                      <a:pt x="4647" y="781"/>
                    </a:lnTo>
                    <a:lnTo>
                      <a:pt x="4476" y="762"/>
                    </a:lnTo>
                    <a:lnTo>
                      <a:pt x="4438" y="762"/>
                    </a:lnTo>
                    <a:lnTo>
                      <a:pt x="4419" y="762"/>
                    </a:lnTo>
                    <a:lnTo>
                      <a:pt x="4324" y="858"/>
                    </a:lnTo>
                    <a:lnTo>
                      <a:pt x="4285" y="877"/>
                    </a:lnTo>
                    <a:lnTo>
                      <a:pt x="4247" y="914"/>
                    </a:lnTo>
                    <a:lnTo>
                      <a:pt x="4229" y="953"/>
                    </a:lnTo>
                    <a:lnTo>
                      <a:pt x="4229" y="991"/>
                    </a:lnTo>
                    <a:lnTo>
                      <a:pt x="4209" y="1010"/>
                    </a:lnTo>
                    <a:lnTo>
                      <a:pt x="4209" y="1029"/>
                    </a:lnTo>
                    <a:lnTo>
                      <a:pt x="4209" y="1048"/>
                    </a:lnTo>
                    <a:lnTo>
                      <a:pt x="4229" y="1067"/>
                    </a:lnTo>
                    <a:lnTo>
                      <a:pt x="4229" y="1105"/>
                    </a:lnTo>
                    <a:lnTo>
                      <a:pt x="4229" y="1124"/>
                    </a:lnTo>
                    <a:lnTo>
                      <a:pt x="4247" y="1143"/>
                    </a:lnTo>
                    <a:lnTo>
                      <a:pt x="4229" y="1200"/>
                    </a:lnTo>
                    <a:lnTo>
                      <a:pt x="4229" y="1239"/>
                    </a:lnTo>
                    <a:lnTo>
                      <a:pt x="4229" y="1258"/>
                    </a:lnTo>
                    <a:lnTo>
                      <a:pt x="4229" y="1276"/>
                    </a:lnTo>
                    <a:lnTo>
                      <a:pt x="4229" y="1334"/>
                    </a:lnTo>
                    <a:lnTo>
                      <a:pt x="4247" y="1372"/>
                    </a:lnTo>
                    <a:lnTo>
                      <a:pt x="4305" y="1467"/>
                    </a:lnTo>
                    <a:lnTo>
                      <a:pt x="4305" y="1486"/>
                    </a:lnTo>
                    <a:lnTo>
                      <a:pt x="4305" y="1524"/>
                    </a:lnTo>
                    <a:lnTo>
                      <a:pt x="4305" y="1543"/>
                    </a:lnTo>
                    <a:lnTo>
                      <a:pt x="4305" y="1657"/>
                    </a:lnTo>
                    <a:lnTo>
                      <a:pt x="4324" y="1676"/>
                    </a:lnTo>
                    <a:lnTo>
                      <a:pt x="4342" y="1695"/>
                    </a:lnTo>
                    <a:lnTo>
                      <a:pt x="4342" y="1715"/>
                    </a:lnTo>
                    <a:lnTo>
                      <a:pt x="4361" y="1715"/>
                    </a:lnTo>
                    <a:lnTo>
                      <a:pt x="4381" y="1715"/>
                    </a:lnTo>
                    <a:lnTo>
                      <a:pt x="4400" y="1715"/>
                    </a:lnTo>
                    <a:lnTo>
                      <a:pt x="4495" y="1695"/>
                    </a:lnTo>
                    <a:lnTo>
                      <a:pt x="4495" y="1676"/>
                    </a:lnTo>
                    <a:lnTo>
                      <a:pt x="4533" y="1676"/>
                    </a:lnTo>
                    <a:lnTo>
                      <a:pt x="4552" y="1676"/>
                    </a:lnTo>
                    <a:lnTo>
                      <a:pt x="4552" y="1695"/>
                    </a:lnTo>
                    <a:lnTo>
                      <a:pt x="4571" y="1695"/>
                    </a:lnTo>
                    <a:lnTo>
                      <a:pt x="4590" y="1715"/>
                    </a:lnTo>
                    <a:lnTo>
                      <a:pt x="4590" y="1752"/>
                    </a:lnTo>
                    <a:lnTo>
                      <a:pt x="4609" y="1924"/>
                    </a:lnTo>
                    <a:lnTo>
                      <a:pt x="4609" y="1943"/>
                    </a:lnTo>
                    <a:lnTo>
                      <a:pt x="4628" y="1962"/>
                    </a:lnTo>
                    <a:lnTo>
                      <a:pt x="4647" y="2019"/>
                    </a:lnTo>
                    <a:lnTo>
                      <a:pt x="4666" y="2057"/>
                    </a:lnTo>
                    <a:lnTo>
                      <a:pt x="4666" y="2077"/>
                    </a:lnTo>
                    <a:lnTo>
                      <a:pt x="4647" y="2096"/>
                    </a:lnTo>
                    <a:lnTo>
                      <a:pt x="4609" y="2096"/>
                    </a:lnTo>
                    <a:lnTo>
                      <a:pt x="4247" y="2077"/>
                    </a:lnTo>
                    <a:lnTo>
                      <a:pt x="4019" y="2096"/>
                    </a:lnTo>
                    <a:lnTo>
                      <a:pt x="3943" y="2115"/>
                    </a:lnTo>
                    <a:lnTo>
                      <a:pt x="3904" y="2133"/>
                    </a:lnTo>
                    <a:lnTo>
                      <a:pt x="3714" y="2267"/>
                    </a:lnTo>
                    <a:lnTo>
                      <a:pt x="3638" y="2343"/>
                    </a:lnTo>
                    <a:lnTo>
                      <a:pt x="3562" y="2400"/>
                    </a:lnTo>
                    <a:lnTo>
                      <a:pt x="3467" y="2458"/>
                    </a:lnTo>
                    <a:lnTo>
                      <a:pt x="3447" y="2496"/>
                    </a:lnTo>
                    <a:lnTo>
                      <a:pt x="3428" y="2514"/>
                    </a:lnTo>
                    <a:lnTo>
                      <a:pt x="3428" y="2534"/>
                    </a:lnTo>
                    <a:lnTo>
                      <a:pt x="3447" y="2572"/>
                    </a:lnTo>
                    <a:lnTo>
                      <a:pt x="3467" y="2591"/>
                    </a:lnTo>
                    <a:lnTo>
                      <a:pt x="3467" y="2610"/>
                    </a:lnTo>
                    <a:lnTo>
                      <a:pt x="3467" y="2629"/>
                    </a:lnTo>
                    <a:lnTo>
                      <a:pt x="3467" y="2648"/>
                    </a:lnTo>
                    <a:lnTo>
                      <a:pt x="3467" y="2667"/>
                    </a:lnTo>
                    <a:lnTo>
                      <a:pt x="3467" y="2686"/>
                    </a:lnTo>
                    <a:lnTo>
                      <a:pt x="3409" y="2781"/>
                    </a:lnTo>
                    <a:lnTo>
                      <a:pt x="3409" y="2800"/>
                    </a:lnTo>
                    <a:lnTo>
                      <a:pt x="3409" y="2819"/>
                    </a:lnTo>
                    <a:lnTo>
                      <a:pt x="3409" y="2839"/>
                    </a:lnTo>
                    <a:lnTo>
                      <a:pt x="3409" y="2876"/>
                    </a:lnTo>
                    <a:lnTo>
                      <a:pt x="3428" y="2915"/>
                    </a:lnTo>
                    <a:lnTo>
                      <a:pt x="3447" y="2991"/>
                    </a:lnTo>
                    <a:lnTo>
                      <a:pt x="3543" y="3257"/>
                    </a:lnTo>
                    <a:lnTo>
                      <a:pt x="3562" y="3334"/>
                    </a:lnTo>
                    <a:lnTo>
                      <a:pt x="3562" y="3353"/>
                    </a:lnTo>
                    <a:lnTo>
                      <a:pt x="3543" y="3372"/>
                    </a:lnTo>
                    <a:lnTo>
                      <a:pt x="3543" y="3486"/>
                    </a:lnTo>
                    <a:lnTo>
                      <a:pt x="3599" y="3962"/>
                    </a:lnTo>
                    <a:lnTo>
                      <a:pt x="3523" y="4019"/>
                    </a:lnTo>
                    <a:lnTo>
                      <a:pt x="3523" y="4058"/>
                    </a:lnTo>
                    <a:lnTo>
                      <a:pt x="3504" y="4114"/>
                    </a:lnTo>
                    <a:lnTo>
                      <a:pt x="3504" y="4134"/>
                    </a:lnTo>
                    <a:lnTo>
                      <a:pt x="3523" y="4191"/>
                    </a:lnTo>
                    <a:lnTo>
                      <a:pt x="3523" y="4210"/>
                    </a:lnTo>
                    <a:lnTo>
                      <a:pt x="3523" y="4229"/>
                    </a:lnTo>
                    <a:lnTo>
                      <a:pt x="3543" y="4248"/>
                    </a:lnTo>
                    <a:lnTo>
                      <a:pt x="3562" y="4267"/>
                    </a:lnTo>
                    <a:lnTo>
                      <a:pt x="3581" y="4286"/>
                    </a:lnTo>
                    <a:lnTo>
                      <a:pt x="3599" y="4286"/>
                    </a:lnTo>
                    <a:lnTo>
                      <a:pt x="3638" y="4286"/>
                    </a:lnTo>
                    <a:lnTo>
                      <a:pt x="3657" y="4286"/>
                    </a:lnTo>
                    <a:lnTo>
                      <a:pt x="3752" y="4324"/>
                    </a:lnTo>
                    <a:lnTo>
                      <a:pt x="3790" y="4343"/>
                    </a:lnTo>
                    <a:lnTo>
                      <a:pt x="3904" y="4343"/>
                    </a:lnTo>
                    <a:lnTo>
                      <a:pt x="3924" y="4363"/>
                    </a:lnTo>
                    <a:lnTo>
                      <a:pt x="3962" y="4381"/>
                    </a:lnTo>
                    <a:lnTo>
                      <a:pt x="4057" y="4439"/>
                    </a:lnTo>
                    <a:lnTo>
                      <a:pt x="4076" y="4458"/>
                    </a:lnTo>
                    <a:lnTo>
                      <a:pt x="4095" y="4495"/>
                    </a:lnTo>
                    <a:lnTo>
                      <a:pt x="4095" y="4515"/>
                    </a:lnTo>
                    <a:lnTo>
                      <a:pt x="4076" y="4572"/>
                    </a:lnTo>
                    <a:lnTo>
                      <a:pt x="4076" y="4591"/>
                    </a:lnTo>
                    <a:lnTo>
                      <a:pt x="4057" y="4610"/>
                    </a:lnTo>
                    <a:lnTo>
                      <a:pt x="4038" y="4629"/>
                    </a:lnTo>
                    <a:lnTo>
                      <a:pt x="3980" y="4648"/>
                    </a:lnTo>
                    <a:lnTo>
                      <a:pt x="3962" y="4667"/>
                    </a:lnTo>
                    <a:lnTo>
                      <a:pt x="3924" y="4705"/>
                    </a:lnTo>
                    <a:lnTo>
                      <a:pt x="3904" y="4724"/>
                    </a:lnTo>
                    <a:lnTo>
                      <a:pt x="3885" y="4724"/>
                    </a:lnTo>
                    <a:lnTo>
                      <a:pt x="3809" y="4762"/>
                    </a:lnTo>
                    <a:lnTo>
                      <a:pt x="3790" y="4781"/>
                    </a:lnTo>
                    <a:lnTo>
                      <a:pt x="3771" y="4820"/>
                    </a:lnTo>
                    <a:lnTo>
                      <a:pt x="3790" y="4857"/>
                    </a:lnTo>
                    <a:lnTo>
                      <a:pt x="3828" y="4934"/>
                    </a:lnTo>
                    <a:lnTo>
                      <a:pt x="3828" y="4953"/>
                    </a:lnTo>
                    <a:lnTo>
                      <a:pt x="3828" y="4972"/>
                    </a:lnTo>
                    <a:lnTo>
                      <a:pt x="3790" y="5029"/>
                    </a:lnTo>
                    <a:lnTo>
                      <a:pt x="3790" y="5048"/>
                    </a:lnTo>
                    <a:lnTo>
                      <a:pt x="3790" y="5105"/>
                    </a:lnTo>
                    <a:lnTo>
                      <a:pt x="3790" y="5124"/>
                    </a:lnTo>
                    <a:lnTo>
                      <a:pt x="3809" y="5143"/>
                    </a:lnTo>
                    <a:lnTo>
                      <a:pt x="3904" y="5143"/>
                    </a:lnTo>
                    <a:lnTo>
                      <a:pt x="4000" y="5143"/>
                    </a:lnTo>
                    <a:lnTo>
                      <a:pt x="4114" y="5124"/>
                    </a:lnTo>
                    <a:lnTo>
                      <a:pt x="4133" y="5143"/>
                    </a:lnTo>
                    <a:lnTo>
                      <a:pt x="4152" y="5143"/>
                    </a:lnTo>
                    <a:lnTo>
                      <a:pt x="4171" y="5162"/>
                    </a:lnTo>
                    <a:lnTo>
                      <a:pt x="4190" y="5181"/>
                    </a:lnTo>
                    <a:lnTo>
                      <a:pt x="4209" y="5200"/>
                    </a:lnTo>
                    <a:lnTo>
                      <a:pt x="4229" y="5220"/>
                    </a:lnTo>
                    <a:lnTo>
                      <a:pt x="4247" y="5220"/>
                    </a:lnTo>
                    <a:lnTo>
                      <a:pt x="4266" y="5220"/>
                    </a:lnTo>
                    <a:lnTo>
                      <a:pt x="4361" y="5200"/>
                    </a:lnTo>
                    <a:lnTo>
                      <a:pt x="4438" y="5315"/>
                    </a:lnTo>
                    <a:lnTo>
                      <a:pt x="4438" y="5372"/>
                    </a:lnTo>
                    <a:lnTo>
                      <a:pt x="4400" y="5429"/>
                    </a:lnTo>
                    <a:lnTo>
                      <a:pt x="4361" y="5505"/>
                    </a:lnTo>
                    <a:lnTo>
                      <a:pt x="4361" y="5524"/>
                    </a:lnTo>
                    <a:lnTo>
                      <a:pt x="4361" y="5543"/>
                    </a:lnTo>
                    <a:lnTo>
                      <a:pt x="4381" y="5582"/>
                    </a:lnTo>
                    <a:lnTo>
                      <a:pt x="4476" y="5677"/>
                    </a:lnTo>
                    <a:lnTo>
                      <a:pt x="4533" y="5772"/>
                    </a:lnTo>
                    <a:lnTo>
                      <a:pt x="4552" y="5810"/>
                    </a:lnTo>
                    <a:lnTo>
                      <a:pt x="4552" y="5829"/>
                    </a:lnTo>
                    <a:lnTo>
                      <a:pt x="4552" y="5886"/>
                    </a:lnTo>
                    <a:lnTo>
                      <a:pt x="4533" y="5924"/>
                    </a:lnTo>
                    <a:lnTo>
                      <a:pt x="4495" y="6058"/>
                    </a:lnTo>
                    <a:lnTo>
                      <a:pt x="4495" y="6095"/>
                    </a:lnTo>
                    <a:lnTo>
                      <a:pt x="4514" y="6439"/>
                    </a:lnTo>
                    <a:lnTo>
                      <a:pt x="4514" y="6458"/>
                    </a:lnTo>
                    <a:lnTo>
                      <a:pt x="4495" y="6648"/>
                    </a:lnTo>
                    <a:lnTo>
                      <a:pt x="4495" y="6705"/>
                    </a:lnTo>
                    <a:lnTo>
                      <a:pt x="4266" y="6667"/>
                    </a:lnTo>
                    <a:lnTo>
                      <a:pt x="4171" y="6610"/>
                    </a:lnTo>
                    <a:lnTo>
                      <a:pt x="3828" y="6572"/>
                    </a:lnTo>
                    <a:lnTo>
                      <a:pt x="3714" y="6534"/>
                    </a:lnTo>
                    <a:lnTo>
                      <a:pt x="3619" y="6496"/>
                    </a:lnTo>
                    <a:lnTo>
                      <a:pt x="3105" y="5981"/>
                    </a:lnTo>
                    <a:lnTo>
                      <a:pt x="2705" y="5714"/>
                    </a:lnTo>
                    <a:lnTo>
                      <a:pt x="2515" y="5524"/>
                    </a:lnTo>
                    <a:lnTo>
                      <a:pt x="2458" y="5486"/>
                    </a:lnTo>
                    <a:lnTo>
                      <a:pt x="2420" y="5505"/>
                    </a:lnTo>
                    <a:lnTo>
                      <a:pt x="2344" y="5562"/>
                    </a:lnTo>
                    <a:lnTo>
                      <a:pt x="2325" y="5582"/>
                    </a:lnTo>
                    <a:lnTo>
                      <a:pt x="2286" y="5562"/>
                    </a:lnTo>
                    <a:lnTo>
                      <a:pt x="2229" y="5543"/>
                    </a:lnTo>
                    <a:lnTo>
                      <a:pt x="2191" y="5543"/>
                    </a:lnTo>
                    <a:lnTo>
                      <a:pt x="1963" y="5562"/>
                    </a:lnTo>
                    <a:lnTo>
                      <a:pt x="1868" y="5562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2497" name="Freeform 13">
                <a:extLst>
                  <a:ext uri="{FF2B5EF4-FFF2-40B4-BE49-F238E27FC236}">
                    <a16:creationId xmlns:a16="http://schemas.microsoft.com/office/drawing/2014/main" id="{14F2D1C5-9CD0-B64A-A754-0D92583E93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02650" y="3930650"/>
                <a:ext cx="4471988" cy="6343650"/>
              </a:xfrm>
              <a:custGeom>
                <a:avLst/>
                <a:gdLst>
                  <a:gd name="T0" fmla="*/ 2147483646 w 12421"/>
                  <a:gd name="T1" fmla="*/ 2147483646 h 17620"/>
                  <a:gd name="T2" fmla="*/ 2147483646 w 12421"/>
                  <a:gd name="T3" fmla="*/ 2147483646 h 17620"/>
                  <a:gd name="T4" fmla="*/ 2147483646 w 12421"/>
                  <a:gd name="T5" fmla="*/ 2147483646 h 17620"/>
                  <a:gd name="T6" fmla="*/ 2147483646 w 12421"/>
                  <a:gd name="T7" fmla="*/ 2147483646 h 17620"/>
                  <a:gd name="T8" fmla="*/ 2147483646 w 12421"/>
                  <a:gd name="T9" fmla="*/ 2147483646 h 17620"/>
                  <a:gd name="T10" fmla="*/ 2147483646 w 12421"/>
                  <a:gd name="T11" fmla="*/ 2147483646 h 17620"/>
                  <a:gd name="T12" fmla="*/ 2147483646 w 12421"/>
                  <a:gd name="T13" fmla="*/ 2147483646 h 17620"/>
                  <a:gd name="T14" fmla="*/ 2147483646 w 12421"/>
                  <a:gd name="T15" fmla="*/ 2147483646 h 17620"/>
                  <a:gd name="T16" fmla="*/ 2147483646 w 12421"/>
                  <a:gd name="T17" fmla="*/ 2147483646 h 17620"/>
                  <a:gd name="T18" fmla="*/ 2147483646 w 12421"/>
                  <a:gd name="T19" fmla="*/ 2147483646 h 17620"/>
                  <a:gd name="T20" fmla="*/ 2147483646 w 12421"/>
                  <a:gd name="T21" fmla="*/ 2147483646 h 17620"/>
                  <a:gd name="T22" fmla="*/ 2147483646 w 12421"/>
                  <a:gd name="T23" fmla="*/ 2147483646 h 17620"/>
                  <a:gd name="T24" fmla="*/ 2147483646 w 12421"/>
                  <a:gd name="T25" fmla="*/ 2147483646 h 17620"/>
                  <a:gd name="T26" fmla="*/ 2147483646 w 12421"/>
                  <a:gd name="T27" fmla="*/ 2147483646 h 17620"/>
                  <a:gd name="T28" fmla="*/ 2147483646 w 12421"/>
                  <a:gd name="T29" fmla="*/ 2147483646 h 17620"/>
                  <a:gd name="T30" fmla="*/ 2147483646 w 12421"/>
                  <a:gd name="T31" fmla="*/ 2147483646 h 17620"/>
                  <a:gd name="T32" fmla="*/ 2147483646 w 12421"/>
                  <a:gd name="T33" fmla="*/ 2147483646 h 17620"/>
                  <a:gd name="T34" fmla="*/ 2147483646 w 12421"/>
                  <a:gd name="T35" fmla="*/ 2147483646 h 17620"/>
                  <a:gd name="T36" fmla="*/ 2147483646 w 12421"/>
                  <a:gd name="T37" fmla="*/ 2147483646 h 17620"/>
                  <a:gd name="T38" fmla="*/ 2147483646 w 12421"/>
                  <a:gd name="T39" fmla="*/ 2147483646 h 17620"/>
                  <a:gd name="T40" fmla="*/ 2147483646 w 12421"/>
                  <a:gd name="T41" fmla="*/ 2147483646 h 17620"/>
                  <a:gd name="T42" fmla="*/ 2147483646 w 12421"/>
                  <a:gd name="T43" fmla="*/ 2147483646 h 17620"/>
                  <a:gd name="T44" fmla="*/ 2147483646 w 12421"/>
                  <a:gd name="T45" fmla="*/ 2147483646 h 17620"/>
                  <a:gd name="T46" fmla="*/ 2147483646 w 12421"/>
                  <a:gd name="T47" fmla="*/ 2147483646 h 17620"/>
                  <a:gd name="T48" fmla="*/ 2147483646 w 12421"/>
                  <a:gd name="T49" fmla="*/ 2147483646 h 17620"/>
                  <a:gd name="T50" fmla="*/ 2147483646 w 12421"/>
                  <a:gd name="T51" fmla="*/ 2147483646 h 17620"/>
                  <a:gd name="T52" fmla="*/ 2147483646 w 12421"/>
                  <a:gd name="T53" fmla="*/ 2147483646 h 17620"/>
                  <a:gd name="T54" fmla="*/ 2147483646 w 12421"/>
                  <a:gd name="T55" fmla="*/ 2147483646 h 17620"/>
                  <a:gd name="T56" fmla="*/ 2147483646 w 12421"/>
                  <a:gd name="T57" fmla="*/ 2147483646 h 17620"/>
                  <a:gd name="T58" fmla="*/ 2147483646 w 12421"/>
                  <a:gd name="T59" fmla="*/ 2147483646 h 17620"/>
                  <a:gd name="T60" fmla="*/ 2147483646 w 12421"/>
                  <a:gd name="T61" fmla="*/ 2147483646 h 17620"/>
                  <a:gd name="T62" fmla="*/ 2147483646 w 12421"/>
                  <a:gd name="T63" fmla="*/ 2147483646 h 17620"/>
                  <a:gd name="T64" fmla="*/ 2147483646 w 12421"/>
                  <a:gd name="T65" fmla="*/ 2147483646 h 17620"/>
                  <a:gd name="T66" fmla="*/ 2147483646 w 12421"/>
                  <a:gd name="T67" fmla="*/ 2147483646 h 17620"/>
                  <a:gd name="T68" fmla="*/ 2147483646 w 12421"/>
                  <a:gd name="T69" fmla="*/ 2147483646 h 17620"/>
                  <a:gd name="T70" fmla="*/ 2147483646 w 12421"/>
                  <a:gd name="T71" fmla="*/ 2147483646 h 17620"/>
                  <a:gd name="T72" fmla="*/ 0 w 12421"/>
                  <a:gd name="T73" fmla="*/ 2147483646 h 17620"/>
                  <a:gd name="T74" fmla="*/ 2147483646 w 12421"/>
                  <a:gd name="T75" fmla="*/ 2147483646 h 17620"/>
                  <a:gd name="T76" fmla="*/ 2147483646 w 12421"/>
                  <a:gd name="T77" fmla="*/ 2147483646 h 17620"/>
                  <a:gd name="T78" fmla="*/ 2147483646 w 12421"/>
                  <a:gd name="T79" fmla="*/ 2147483646 h 17620"/>
                  <a:gd name="T80" fmla="*/ 2147483646 w 12421"/>
                  <a:gd name="T81" fmla="*/ 2147483646 h 17620"/>
                  <a:gd name="T82" fmla="*/ 2147483646 w 12421"/>
                  <a:gd name="T83" fmla="*/ 2147483646 h 17620"/>
                  <a:gd name="T84" fmla="*/ 2147483646 w 12421"/>
                  <a:gd name="T85" fmla="*/ 2147483646 h 17620"/>
                  <a:gd name="T86" fmla="*/ 2147483646 w 12421"/>
                  <a:gd name="T87" fmla="*/ 2147483646 h 17620"/>
                  <a:gd name="T88" fmla="*/ 2147483646 w 12421"/>
                  <a:gd name="T89" fmla="*/ 2147483646 h 17620"/>
                  <a:gd name="T90" fmla="*/ 2147483646 w 12421"/>
                  <a:gd name="T91" fmla="*/ 0 h 17620"/>
                  <a:gd name="T92" fmla="*/ 2147483646 w 12421"/>
                  <a:gd name="T93" fmla="*/ 2147483646 h 17620"/>
                  <a:gd name="T94" fmla="*/ 2147483646 w 12421"/>
                  <a:gd name="T95" fmla="*/ 2147483646 h 17620"/>
                  <a:gd name="T96" fmla="*/ 2147483646 w 12421"/>
                  <a:gd name="T97" fmla="*/ 2147483646 h 17620"/>
                  <a:gd name="T98" fmla="*/ 2147483646 w 12421"/>
                  <a:gd name="T99" fmla="*/ 2147483646 h 17620"/>
                  <a:gd name="T100" fmla="*/ 2147483646 w 12421"/>
                  <a:gd name="T101" fmla="*/ 2147483646 h 17620"/>
                  <a:gd name="T102" fmla="*/ 2147483646 w 12421"/>
                  <a:gd name="T103" fmla="*/ 2147483646 h 17620"/>
                  <a:gd name="T104" fmla="*/ 2147483646 w 12421"/>
                  <a:gd name="T105" fmla="*/ 2147483646 h 17620"/>
                  <a:gd name="T106" fmla="*/ 2147483646 w 12421"/>
                  <a:gd name="T107" fmla="*/ 2147483646 h 17620"/>
                  <a:gd name="T108" fmla="*/ 2147483646 w 12421"/>
                  <a:gd name="T109" fmla="*/ 2147483646 h 17620"/>
                  <a:gd name="T110" fmla="*/ 2147483646 w 12421"/>
                  <a:gd name="T111" fmla="*/ 2147483646 h 17620"/>
                  <a:gd name="T112" fmla="*/ 2147483646 w 12421"/>
                  <a:gd name="T113" fmla="*/ 2147483646 h 1762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2421" h="17620">
                    <a:moveTo>
                      <a:pt x="12420" y="6782"/>
                    </a:moveTo>
                    <a:lnTo>
                      <a:pt x="12134" y="7201"/>
                    </a:lnTo>
                    <a:lnTo>
                      <a:pt x="12077" y="7429"/>
                    </a:lnTo>
                    <a:lnTo>
                      <a:pt x="12020" y="8153"/>
                    </a:lnTo>
                    <a:lnTo>
                      <a:pt x="11773" y="9067"/>
                    </a:lnTo>
                    <a:lnTo>
                      <a:pt x="11715" y="9506"/>
                    </a:lnTo>
                    <a:lnTo>
                      <a:pt x="11715" y="9677"/>
                    </a:lnTo>
                    <a:lnTo>
                      <a:pt x="11753" y="10896"/>
                    </a:lnTo>
                    <a:lnTo>
                      <a:pt x="11792" y="12171"/>
                    </a:lnTo>
                    <a:lnTo>
                      <a:pt x="11792" y="12362"/>
                    </a:lnTo>
                    <a:lnTo>
                      <a:pt x="11734" y="12533"/>
                    </a:lnTo>
                    <a:lnTo>
                      <a:pt x="10706" y="14552"/>
                    </a:lnTo>
                    <a:lnTo>
                      <a:pt x="10496" y="15029"/>
                    </a:lnTo>
                    <a:lnTo>
                      <a:pt x="10344" y="15219"/>
                    </a:lnTo>
                    <a:lnTo>
                      <a:pt x="10173" y="15334"/>
                    </a:lnTo>
                    <a:lnTo>
                      <a:pt x="8705" y="15733"/>
                    </a:lnTo>
                    <a:lnTo>
                      <a:pt x="7811" y="16267"/>
                    </a:lnTo>
                    <a:lnTo>
                      <a:pt x="7144" y="16667"/>
                    </a:lnTo>
                    <a:lnTo>
                      <a:pt x="6496" y="17066"/>
                    </a:lnTo>
                    <a:lnTo>
                      <a:pt x="5830" y="17467"/>
                    </a:lnTo>
                    <a:lnTo>
                      <a:pt x="5581" y="17619"/>
                    </a:lnTo>
                    <a:lnTo>
                      <a:pt x="2210" y="12724"/>
                    </a:lnTo>
                    <a:lnTo>
                      <a:pt x="1220" y="11315"/>
                    </a:lnTo>
                    <a:lnTo>
                      <a:pt x="1182" y="11277"/>
                    </a:lnTo>
                    <a:lnTo>
                      <a:pt x="1162" y="11201"/>
                    </a:lnTo>
                    <a:lnTo>
                      <a:pt x="1162" y="11124"/>
                    </a:lnTo>
                    <a:lnTo>
                      <a:pt x="1201" y="10706"/>
                    </a:lnTo>
                    <a:lnTo>
                      <a:pt x="1182" y="10630"/>
                    </a:lnTo>
                    <a:lnTo>
                      <a:pt x="1162" y="10572"/>
                    </a:lnTo>
                    <a:lnTo>
                      <a:pt x="781" y="9753"/>
                    </a:lnTo>
                    <a:lnTo>
                      <a:pt x="591" y="9506"/>
                    </a:lnTo>
                    <a:lnTo>
                      <a:pt x="0" y="9011"/>
                    </a:lnTo>
                    <a:lnTo>
                      <a:pt x="2553" y="5258"/>
                    </a:lnTo>
                    <a:lnTo>
                      <a:pt x="2591" y="5163"/>
                    </a:lnTo>
                    <a:lnTo>
                      <a:pt x="2553" y="5144"/>
                    </a:lnTo>
                    <a:lnTo>
                      <a:pt x="2362" y="5029"/>
                    </a:lnTo>
                    <a:lnTo>
                      <a:pt x="2325" y="5010"/>
                    </a:lnTo>
                    <a:lnTo>
                      <a:pt x="2325" y="4934"/>
                    </a:lnTo>
                    <a:lnTo>
                      <a:pt x="2401" y="4477"/>
                    </a:lnTo>
                    <a:lnTo>
                      <a:pt x="2991" y="1772"/>
                    </a:lnTo>
                    <a:lnTo>
                      <a:pt x="3372" y="0"/>
                    </a:lnTo>
                    <a:lnTo>
                      <a:pt x="3505" y="305"/>
                    </a:lnTo>
                    <a:lnTo>
                      <a:pt x="3944" y="1048"/>
                    </a:lnTo>
                    <a:lnTo>
                      <a:pt x="4706" y="1810"/>
                    </a:lnTo>
                    <a:lnTo>
                      <a:pt x="9201" y="6229"/>
                    </a:lnTo>
                    <a:lnTo>
                      <a:pt x="9391" y="6344"/>
                    </a:lnTo>
                    <a:lnTo>
                      <a:pt x="9506" y="6401"/>
                    </a:lnTo>
                    <a:lnTo>
                      <a:pt x="9887" y="6477"/>
                    </a:lnTo>
                    <a:lnTo>
                      <a:pt x="10096" y="6553"/>
                    </a:lnTo>
                    <a:lnTo>
                      <a:pt x="10554" y="6649"/>
                    </a:lnTo>
                    <a:lnTo>
                      <a:pt x="11734" y="6686"/>
                    </a:lnTo>
                    <a:lnTo>
                      <a:pt x="12420" y="6782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2498" name="Freeform 14">
                <a:extLst>
                  <a:ext uri="{FF2B5EF4-FFF2-40B4-BE49-F238E27FC236}">
                    <a16:creationId xmlns:a16="http://schemas.microsoft.com/office/drawing/2014/main" id="{7FE5FCBA-4424-4740-9909-9F84B1F57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6963" y="12220575"/>
                <a:ext cx="363537" cy="1255713"/>
              </a:xfrm>
              <a:custGeom>
                <a:avLst/>
                <a:gdLst>
                  <a:gd name="T0" fmla="*/ 2147483646 w 1011"/>
                  <a:gd name="T1" fmla="*/ 2147483646 h 3486"/>
                  <a:gd name="T2" fmla="*/ 2147483646 w 1011"/>
                  <a:gd name="T3" fmla="*/ 2147483646 h 3486"/>
                  <a:gd name="T4" fmla="*/ 2147483646 w 1011"/>
                  <a:gd name="T5" fmla="*/ 2147483646 h 3486"/>
                  <a:gd name="T6" fmla="*/ 2147483646 w 1011"/>
                  <a:gd name="T7" fmla="*/ 2147483646 h 3486"/>
                  <a:gd name="T8" fmla="*/ 2147483646 w 1011"/>
                  <a:gd name="T9" fmla="*/ 2147483646 h 3486"/>
                  <a:gd name="T10" fmla="*/ 2147483646 w 1011"/>
                  <a:gd name="T11" fmla="*/ 2147483646 h 3486"/>
                  <a:gd name="T12" fmla="*/ 2147483646 w 1011"/>
                  <a:gd name="T13" fmla="*/ 2147483646 h 3486"/>
                  <a:gd name="T14" fmla="*/ 2147483646 w 1011"/>
                  <a:gd name="T15" fmla="*/ 2147483646 h 3486"/>
                  <a:gd name="T16" fmla="*/ 2147483646 w 1011"/>
                  <a:gd name="T17" fmla="*/ 2147483646 h 3486"/>
                  <a:gd name="T18" fmla="*/ 2147483646 w 1011"/>
                  <a:gd name="T19" fmla="*/ 2147483646 h 3486"/>
                  <a:gd name="T20" fmla="*/ 2147483646 w 1011"/>
                  <a:gd name="T21" fmla="*/ 2147483646 h 3486"/>
                  <a:gd name="T22" fmla="*/ 2147483646 w 1011"/>
                  <a:gd name="T23" fmla="*/ 2147483646 h 3486"/>
                  <a:gd name="T24" fmla="*/ 2147483646 w 1011"/>
                  <a:gd name="T25" fmla="*/ 2147483646 h 3486"/>
                  <a:gd name="T26" fmla="*/ 2147483646 w 1011"/>
                  <a:gd name="T27" fmla="*/ 2147483646 h 3486"/>
                  <a:gd name="T28" fmla="*/ 0 w 1011"/>
                  <a:gd name="T29" fmla="*/ 2147483646 h 3486"/>
                  <a:gd name="T30" fmla="*/ 2147483646 w 1011"/>
                  <a:gd name="T31" fmla="*/ 2147483646 h 3486"/>
                  <a:gd name="T32" fmla="*/ 2147483646 w 1011"/>
                  <a:gd name="T33" fmla="*/ 2147483646 h 3486"/>
                  <a:gd name="T34" fmla="*/ 2147483646 w 1011"/>
                  <a:gd name="T35" fmla="*/ 0 h 3486"/>
                  <a:gd name="T36" fmla="*/ 2147483646 w 1011"/>
                  <a:gd name="T37" fmla="*/ 2147483646 h 3486"/>
                  <a:gd name="T38" fmla="*/ 2147483646 w 1011"/>
                  <a:gd name="T39" fmla="*/ 2147483646 h 3486"/>
                  <a:gd name="T40" fmla="*/ 2147483646 w 1011"/>
                  <a:gd name="T41" fmla="*/ 2147483646 h 3486"/>
                  <a:gd name="T42" fmla="*/ 2147483646 w 1011"/>
                  <a:gd name="T43" fmla="*/ 2147483646 h 3486"/>
                  <a:gd name="T44" fmla="*/ 2147483646 w 1011"/>
                  <a:gd name="T45" fmla="*/ 2147483646 h 3486"/>
                  <a:gd name="T46" fmla="*/ 2147483646 w 1011"/>
                  <a:gd name="T47" fmla="*/ 2147483646 h 3486"/>
                  <a:gd name="T48" fmla="*/ 2147483646 w 1011"/>
                  <a:gd name="T49" fmla="*/ 2147483646 h 3486"/>
                  <a:gd name="T50" fmla="*/ 2147483646 w 1011"/>
                  <a:gd name="T51" fmla="*/ 2147483646 h 3486"/>
                  <a:gd name="T52" fmla="*/ 2147483646 w 1011"/>
                  <a:gd name="T53" fmla="*/ 2147483646 h 3486"/>
                  <a:gd name="T54" fmla="*/ 2147483646 w 1011"/>
                  <a:gd name="T55" fmla="*/ 2147483646 h 3486"/>
                  <a:gd name="T56" fmla="*/ 2147483646 w 1011"/>
                  <a:gd name="T57" fmla="*/ 2147483646 h 3486"/>
                  <a:gd name="T58" fmla="*/ 2147483646 w 1011"/>
                  <a:gd name="T59" fmla="*/ 2147483646 h 3486"/>
                  <a:gd name="T60" fmla="*/ 2147483646 w 1011"/>
                  <a:gd name="T61" fmla="*/ 2147483646 h 3486"/>
                  <a:gd name="T62" fmla="*/ 2147483646 w 1011"/>
                  <a:gd name="T63" fmla="*/ 2147483646 h 3486"/>
                  <a:gd name="T64" fmla="*/ 2147483646 w 1011"/>
                  <a:gd name="T65" fmla="*/ 2147483646 h 3486"/>
                  <a:gd name="T66" fmla="*/ 2147483646 w 1011"/>
                  <a:gd name="T67" fmla="*/ 2147483646 h 3486"/>
                  <a:gd name="T68" fmla="*/ 2147483646 w 1011"/>
                  <a:gd name="T69" fmla="*/ 2147483646 h 3486"/>
                  <a:gd name="T70" fmla="*/ 2147483646 w 1011"/>
                  <a:gd name="T71" fmla="*/ 2147483646 h 3486"/>
                  <a:gd name="T72" fmla="*/ 2147483646 w 1011"/>
                  <a:gd name="T73" fmla="*/ 2147483646 h 3486"/>
                  <a:gd name="T74" fmla="*/ 2147483646 w 1011"/>
                  <a:gd name="T75" fmla="*/ 2147483646 h 3486"/>
                  <a:gd name="T76" fmla="*/ 2147483646 w 1011"/>
                  <a:gd name="T77" fmla="*/ 2147483646 h 3486"/>
                  <a:gd name="T78" fmla="*/ 2147483646 w 1011"/>
                  <a:gd name="T79" fmla="*/ 2147483646 h 3486"/>
                  <a:gd name="T80" fmla="*/ 2147483646 w 1011"/>
                  <a:gd name="T81" fmla="*/ 2147483646 h 3486"/>
                  <a:gd name="T82" fmla="*/ 2147483646 w 1011"/>
                  <a:gd name="T83" fmla="*/ 2147483646 h 3486"/>
                  <a:gd name="T84" fmla="*/ 2147483646 w 1011"/>
                  <a:gd name="T85" fmla="*/ 2147483646 h 3486"/>
                  <a:gd name="T86" fmla="*/ 2147483646 w 1011"/>
                  <a:gd name="T87" fmla="*/ 2147483646 h 3486"/>
                  <a:gd name="T88" fmla="*/ 2147483646 w 1011"/>
                  <a:gd name="T89" fmla="*/ 2147483646 h 3486"/>
                  <a:gd name="T90" fmla="*/ 2147483646 w 1011"/>
                  <a:gd name="T91" fmla="*/ 2147483646 h 3486"/>
                  <a:gd name="T92" fmla="*/ 2147483646 w 1011"/>
                  <a:gd name="T93" fmla="*/ 2147483646 h 3486"/>
                  <a:gd name="T94" fmla="*/ 2147483646 w 1011"/>
                  <a:gd name="T95" fmla="*/ 2147483646 h 3486"/>
                  <a:gd name="T96" fmla="*/ 2147483646 w 1011"/>
                  <a:gd name="T97" fmla="*/ 2147483646 h 3486"/>
                  <a:gd name="T98" fmla="*/ 2147483646 w 1011"/>
                  <a:gd name="T99" fmla="*/ 2147483646 h 3486"/>
                  <a:gd name="T100" fmla="*/ 2147483646 w 1011"/>
                  <a:gd name="T101" fmla="*/ 2147483646 h 348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011" h="3486">
                    <a:moveTo>
                      <a:pt x="153" y="3485"/>
                    </a:moveTo>
                    <a:lnTo>
                      <a:pt x="153" y="3485"/>
                    </a:lnTo>
                    <a:lnTo>
                      <a:pt x="248" y="3181"/>
                    </a:lnTo>
                    <a:lnTo>
                      <a:pt x="420" y="2819"/>
                    </a:lnTo>
                    <a:lnTo>
                      <a:pt x="552" y="2686"/>
                    </a:lnTo>
                    <a:lnTo>
                      <a:pt x="629" y="2552"/>
                    </a:lnTo>
                    <a:lnTo>
                      <a:pt x="457" y="2419"/>
                    </a:lnTo>
                    <a:lnTo>
                      <a:pt x="343" y="2362"/>
                    </a:lnTo>
                    <a:lnTo>
                      <a:pt x="267" y="1733"/>
                    </a:lnTo>
                    <a:lnTo>
                      <a:pt x="286" y="1543"/>
                    </a:lnTo>
                    <a:lnTo>
                      <a:pt x="420" y="1524"/>
                    </a:lnTo>
                    <a:lnTo>
                      <a:pt x="496" y="1524"/>
                    </a:lnTo>
                    <a:lnTo>
                      <a:pt x="496" y="1485"/>
                    </a:lnTo>
                    <a:lnTo>
                      <a:pt x="457" y="1485"/>
                    </a:lnTo>
                    <a:lnTo>
                      <a:pt x="439" y="1448"/>
                    </a:lnTo>
                    <a:lnTo>
                      <a:pt x="439" y="1428"/>
                    </a:lnTo>
                    <a:lnTo>
                      <a:pt x="439" y="1390"/>
                    </a:lnTo>
                    <a:lnTo>
                      <a:pt x="476" y="1371"/>
                    </a:lnTo>
                    <a:lnTo>
                      <a:pt x="515" y="1371"/>
                    </a:lnTo>
                    <a:lnTo>
                      <a:pt x="534" y="1352"/>
                    </a:lnTo>
                    <a:lnTo>
                      <a:pt x="552" y="1314"/>
                    </a:lnTo>
                    <a:lnTo>
                      <a:pt x="552" y="1238"/>
                    </a:lnTo>
                    <a:lnTo>
                      <a:pt x="552" y="1123"/>
                    </a:lnTo>
                    <a:lnTo>
                      <a:pt x="515" y="1086"/>
                    </a:lnTo>
                    <a:lnTo>
                      <a:pt x="515" y="1047"/>
                    </a:lnTo>
                    <a:lnTo>
                      <a:pt x="476" y="1028"/>
                    </a:lnTo>
                    <a:lnTo>
                      <a:pt x="457" y="1028"/>
                    </a:lnTo>
                    <a:lnTo>
                      <a:pt x="420" y="1047"/>
                    </a:lnTo>
                    <a:lnTo>
                      <a:pt x="400" y="1047"/>
                    </a:lnTo>
                    <a:lnTo>
                      <a:pt x="381" y="1028"/>
                    </a:lnTo>
                    <a:lnTo>
                      <a:pt x="381" y="990"/>
                    </a:lnTo>
                    <a:lnTo>
                      <a:pt x="381" y="952"/>
                    </a:lnTo>
                    <a:lnTo>
                      <a:pt x="420" y="914"/>
                    </a:lnTo>
                    <a:lnTo>
                      <a:pt x="420" y="895"/>
                    </a:lnTo>
                    <a:lnTo>
                      <a:pt x="400" y="857"/>
                    </a:lnTo>
                    <a:lnTo>
                      <a:pt x="324" y="762"/>
                    </a:lnTo>
                    <a:lnTo>
                      <a:pt x="267" y="705"/>
                    </a:lnTo>
                    <a:lnTo>
                      <a:pt x="248" y="610"/>
                    </a:lnTo>
                    <a:lnTo>
                      <a:pt x="210" y="381"/>
                    </a:lnTo>
                    <a:lnTo>
                      <a:pt x="191" y="361"/>
                    </a:lnTo>
                    <a:lnTo>
                      <a:pt x="191" y="343"/>
                    </a:lnTo>
                    <a:lnTo>
                      <a:pt x="153" y="305"/>
                    </a:lnTo>
                    <a:lnTo>
                      <a:pt x="95" y="305"/>
                    </a:lnTo>
                    <a:lnTo>
                      <a:pt x="39" y="305"/>
                    </a:lnTo>
                    <a:lnTo>
                      <a:pt x="0" y="305"/>
                    </a:lnTo>
                    <a:lnTo>
                      <a:pt x="0" y="266"/>
                    </a:lnTo>
                    <a:lnTo>
                      <a:pt x="39" y="247"/>
                    </a:lnTo>
                    <a:lnTo>
                      <a:pt x="76" y="229"/>
                    </a:lnTo>
                    <a:lnTo>
                      <a:pt x="115" y="190"/>
                    </a:lnTo>
                    <a:lnTo>
                      <a:pt x="153" y="133"/>
                    </a:lnTo>
                    <a:lnTo>
                      <a:pt x="153" y="76"/>
                    </a:lnTo>
                    <a:lnTo>
                      <a:pt x="134" y="0"/>
                    </a:lnTo>
                    <a:lnTo>
                      <a:pt x="381" y="133"/>
                    </a:lnTo>
                    <a:lnTo>
                      <a:pt x="457" y="171"/>
                    </a:lnTo>
                    <a:lnTo>
                      <a:pt x="457" y="190"/>
                    </a:lnTo>
                    <a:lnTo>
                      <a:pt x="439" y="190"/>
                    </a:lnTo>
                    <a:lnTo>
                      <a:pt x="420" y="229"/>
                    </a:lnTo>
                    <a:lnTo>
                      <a:pt x="381" y="266"/>
                    </a:lnTo>
                    <a:lnTo>
                      <a:pt x="381" y="285"/>
                    </a:lnTo>
                    <a:lnTo>
                      <a:pt x="381" y="305"/>
                    </a:lnTo>
                    <a:lnTo>
                      <a:pt x="362" y="343"/>
                    </a:lnTo>
                    <a:lnTo>
                      <a:pt x="362" y="381"/>
                    </a:lnTo>
                    <a:lnTo>
                      <a:pt x="362" y="419"/>
                    </a:lnTo>
                    <a:lnTo>
                      <a:pt x="362" y="457"/>
                    </a:lnTo>
                    <a:lnTo>
                      <a:pt x="362" y="495"/>
                    </a:lnTo>
                    <a:lnTo>
                      <a:pt x="400" y="571"/>
                    </a:lnTo>
                    <a:lnTo>
                      <a:pt x="420" y="590"/>
                    </a:lnTo>
                    <a:lnTo>
                      <a:pt x="439" y="590"/>
                    </a:lnTo>
                    <a:lnTo>
                      <a:pt x="439" y="571"/>
                    </a:lnTo>
                    <a:lnTo>
                      <a:pt x="457" y="552"/>
                    </a:lnTo>
                    <a:lnTo>
                      <a:pt x="457" y="514"/>
                    </a:lnTo>
                    <a:lnTo>
                      <a:pt x="476" y="495"/>
                    </a:lnTo>
                    <a:lnTo>
                      <a:pt x="476" y="476"/>
                    </a:lnTo>
                    <a:lnTo>
                      <a:pt x="515" y="476"/>
                    </a:lnTo>
                    <a:lnTo>
                      <a:pt x="534" y="476"/>
                    </a:lnTo>
                    <a:lnTo>
                      <a:pt x="667" y="495"/>
                    </a:lnTo>
                    <a:lnTo>
                      <a:pt x="743" y="495"/>
                    </a:lnTo>
                    <a:lnTo>
                      <a:pt x="819" y="514"/>
                    </a:lnTo>
                    <a:lnTo>
                      <a:pt x="838" y="533"/>
                    </a:lnTo>
                    <a:lnTo>
                      <a:pt x="857" y="533"/>
                    </a:lnTo>
                    <a:lnTo>
                      <a:pt x="857" y="552"/>
                    </a:lnTo>
                    <a:lnTo>
                      <a:pt x="857" y="571"/>
                    </a:lnTo>
                    <a:lnTo>
                      <a:pt x="857" y="590"/>
                    </a:lnTo>
                    <a:lnTo>
                      <a:pt x="857" y="666"/>
                    </a:lnTo>
                    <a:lnTo>
                      <a:pt x="857" y="762"/>
                    </a:lnTo>
                    <a:lnTo>
                      <a:pt x="857" y="800"/>
                    </a:lnTo>
                    <a:lnTo>
                      <a:pt x="857" y="838"/>
                    </a:lnTo>
                    <a:lnTo>
                      <a:pt x="801" y="1123"/>
                    </a:lnTo>
                    <a:lnTo>
                      <a:pt x="801" y="1200"/>
                    </a:lnTo>
                    <a:lnTo>
                      <a:pt x="896" y="1276"/>
                    </a:lnTo>
                    <a:lnTo>
                      <a:pt x="915" y="1314"/>
                    </a:lnTo>
                    <a:lnTo>
                      <a:pt x="953" y="1371"/>
                    </a:lnTo>
                    <a:lnTo>
                      <a:pt x="953" y="1390"/>
                    </a:lnTo>
                    <a:lnTo>
                      <a:pt x="953" y="1409"/>
                    </a:lnTo>
                    <a:lnTo>
                      <a:pt x="877" y="1543"/>
                    </a:lnTo>
                    <a:lnTo>
                      <a:pt x="838" y="1619"/>
                    </a:lnTo>
                    <a:lnTo>
                      <a:pt x="838" y="1638"/>
                    </a:lnTo>
                    <a:lnTo>
                      <a:pt x="762" y="2095"/>
                    </a:lnTo>
                    <a:lnTo>
                      <a:pt x="762" y="2133"/>
                    </a:lnTo>
                    <a:lnTo>
                      <a:pt x="801" y="2210"/>
                    </a:lnTo>
                    <a:lnTo>
                      <a:pt x="857" y="2305"/>
                    </a:lnTo>
                    <a:lnTo>
                      <a:pt x="857" y="2324"/>
                    </a:lnTo>
                    <a:lnTo>
                      <a:pt x="896" y="2381"/>
                    </a:lnTo>
                    <a:lnTo>
                      <a:pt x="915" y="2419"/>
                    </a:lnTo>
                    <a:lnTo>
                      <a:pt x="953" y="2457"/>
                    </a:lnTo>
                    <a:lnTo>
                      <a:pt x="953" y="2476"/>
                    </a:lnTo>
                    <a:lnTo>
                      <a:pt x="991" y="2609"/>
                    </a:lnTo>
                    <a:lnTo>
                      <a:pt x="1010" y="2647"/>
                    </a:lnTo>
                    <a:lnTo>
                      <a:pt x="1010" y="2667"/>
                    </a:lnTo>
                    <a:lnTo>
                      <a:pt x="991" y="2686"/>
                    </a:lnTo>
                    <a:lnTo>
                      <a:pt x="972" y="2686"/>
                    </a:lnTo>
                    <a:lnTo>
                      <a:pt x="953" y="2686"/>
                    </a:lnTo>
                    <a:lnTo>
                      <a:pt x="953" y="2667"/>
                    </a:lnTo>
                    <a:lnTo>
                      <a:pt x="933" y="2667"/>
                    </a:lnTo>
                    <a:lnTo>
                      <a:pt x="933" y="2647"/>
                    </a:lnTo>
                    <a:lnTo>
                      <a:pt x="915" y="2628"/>
                    </a:lnTo>
                    <a:lnTo>
                      <a:pt x="915" y="2609"/>
                    </a:lnTo>
                    <a:lnTo>
                      <a:pt x="915" y="2591"/>
                    </a:lnTo>
                    <a:lnTo>
                      <a:pt x="896" y="2591"/>
                    </a:lnTo>
                    <a:lnTo>
                      <a:pt x="896" y="2571"/>
                    </a:lnTo>
                    <a:lnTo>
                      <a:pt x="877" y="2571"/>
                    </a:lnTo>
                    <a:lnTo>
                      <a:pt x="857" y="2571"/>
                    </a:lnTo>
                    <a:lnTo>
                      <a:pt x="743" y="2571"/>
                    </a:lnTo>
                    <a:lnTo>
                      <a:pt x="724" y="2591"/>
                    </a:lnTo>
                    <a:lnTo>
                      <a:pt x="705" y="2591"/>
                    </a:lnTo>
                    <a:lnTo>
                      <a:pt x="686" y="2609"/>
                    </a:lnTo>
                    <a:lnTo>
                      <a:pt x="667" y="2628"/>
                    </a:lnTo>
                    <a:lnTo>
                      <a:pt x="667" y="2647"/>
                    </a:lnTo>
                    <a:lnTo>
                      <a:pt x="686" y="2667"/>
                    </a:lnTo>
                    <a:lnTo>
                      <a:pt x="705" y="2686"/>
                    </a:lnTo>
                    <a:lnTo>
                      <a:pt x="705" y="2723"/>
                    </a:lnTo>
                    <a:lnTo>
                      <a:pt x="724" y="2762"/>
                    </a:lnTo>
                    <a:lnTo>
                      <a:pt x="743" y="2895"/>
                    </a:lnTo>
                    <a:lnTo>
                      <a:pt x="724" y="2933"/>
                    </a:lnTo>
                    <a:lnTo>
                      <a:pt x="705" y="2990"/>
                    </a:lnTo>
                    <a:lnTo>
                      <a:pt x="515" y="3124"/>
                    </a:lnTo>
                    <a:lnTo>
                      <a:pt x="210" y="3429"/>
                    </a:lnTo>
                    <a:lnTo>
                      <a:pt x="153" y="3485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2499" name="Freeform 15">
                <a:extLst>
                  <a:ext uri="{FF2B5EF4-FFF2-40B4-BE49-F238E27FC236}">
                    <a16:creationId xmlns:a16="http://schemas.microsoft.com/office/drawing/2014/main" id="{866FB37C-C995-AC44-9DD8-0ACB978DEF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82763" y="5829300"/>
                <a:ext cx="4683125" cy="2400300"/>
              </a:xfrm>
              <a:custGeom>
                <a:avLst/>
                <a:gdLst>
                  <a:gd name="T0" fmla="*/ 2147483646 w 13010"/>
                  <a:gd name="T1" fmla="*/ 2147483646 h 6668"/>
                  <a:gd name="T2" fmla="*/ 2147483646 w 13010"/>
                  <a:gd name="T3" fmla="*/ 2147483646 h 6668"/>
                  <a:gd name="T4" fmla="*/ 2147483646 w 13010"/>
                  <a:gd name="T5" fmla="*/ 2147483646 h 6668"/>
                  <a:gd name="T6" fmla="*/ 2147483646 w 13010"/>
                  <a:gd name="T7" fmla="*/ 2147483646 h 6668"/>
                  <a:gd name="T8" fmla="*/ 2147483646 w 13010"/>
                  <a:gd name="T9" fmla="*/ 2147483646 h 6668"/>
                  <a:gd name="T10" fmla="*/ 2147483646 w 13010"/>
                  <a:gd name="T11" fmla="*/ 2147483646 h 6668"/>
                  <a:gd name="T12" fmla="*/ 2147483646 w 13010"/>
                  <a:gd name="T13" fmla="*/ 2147483646 h 6668"/>
                  <a:gd name="T14" fmla="*/ 2147483646 w 13010"/>
                  <a:gd name="T15" fmla="*/ 2147483646 h 6668"/>
                  <a:gd name="T16" fmla="*/ 2147483646 w 13010"/>
                  <a:gd name="T17" fmla="*/ 2147483646 h 6668"/>
                  <a:gd name="T18" fmla="*/ 2147483646 w 13010"/>
                  <a:gd name="T19" fmla="*/ 2147483646 h 6668"/>
                  <a:gd name="T20" fmla="*/ 2147483646 w 13010"/>
                  <a:gd name="T21" fmla="*/ 2147483646 h 6668"/>
                  <a:gd name="T22" fmla="*/ 2147483646 w 13010"/>
                  <a:gd name="T23" fmla="*/ 2147483646 h 6668"/>
                  <a:gd name="T24" fmla="*/ 2147483646 w 13010"/>
                  <a:gd name="T25" fmla="*/ 2147483646 h 6668"/>
                  <a:gd name="T26" fmla="*/ 2147483646 w 13010"/>
                  <a:gd name="T27" fmla="*/ 2147483646 h 6668"/>
                  <a:gd name="T28" fmla="*/ 2147483646 w 13010"/>
                  <a:gd name="T29" fmla="*/ 2147483646 h 6668"/>
                  <a:gd name="T30" fmla="*/ 2147483646 w 13010"/>
                  <a:gd name="T31" fmla="*/ 2147483646 h 6668"/>
                  <a:gd name="T32" fmla="*/ 2147483646 w 13010"/>
                  <a:gd name="T33" fmla="*/ 2147483646 h 6668"/>
                  <a:gd name="T34" fmla="*/ 2147483646 w 13010"/>
                  <a:gd name="T35" fmla="*/ 2147483646 h 6668"/>
                  <a:gd name="T36" fmla="*/ 2147483646 w 13010"/>
                  <a:gd name="T37" fmla="*/ 2147483646 h 6668"/>
                  <a:gd name="T38" fmla="*/ 2147483646 w 13010"/>
                  <a:gd name="T39" fmla="*/ 2147483646 h 6668"/>
                  <a:gd name="T40" fmla="*/ 2147483646 w 13010"/>
                  <a:gd name="T41" fmla="*/ 2147483646 h 6668"/>
                  <a:gd name="T42" fmla="*/ 2147483646 w 13010"/>
                  <a:gd name="T43" fmla="*/ 2147483646 h 6668"/>
                  <a:gd name="T44" fmla="*/ 2147483646 w 13010"/>
                  <a:gd name="T45" fmla="*/ 2147483646 h 6668"/>
                  <a:gd name="T46" fmla="*/ 2147483646 w 13010"/>
                  <a:gd name="T47" fmla="*/ 2147483646 h 6668"/>
                  <a:gd name="T48" fmla="*/ 2147483646 w 13010"/>
                  <a:gd name="T49" fmla="*/ 2147483646 h 6668"/>
                  <a:gd name="T50" fmla="*/ 2147483646 w 13010"/>
                  <a:gd name="T51" fmla="*/ 2147483646 h 6668"/>
                  <a:gd name="T52" fmla="*/ 2147483646 w 13010"/>
                  <a:gd name="T53" fmla="*/ 2147483646 h 6668"/>
                  <a:gd name="T54" fmla="*/ 2147483646 w 13010"/>
                  <a:gd name="T55" fmla="*/ 2147483646 h 6668"/>
                  <a:gd name="T56" fmla="*/ 2147483646 w 13010"/>
                  <a:gd name="T57" fmla="*/ 2147483646 h 6668"/>
                  <a:gd name="T58" fmla="*/ 2147483646 w 13010"/>
                  <a:gd name="T59" fmla="*/ 2147483646 h 6668"/>
                  <a:gd name="T60" fmla="*/ 2147483646 w 13010"/>
                  <a:gd name="T61" fmla="*/ 2147483646 h 6668"/>
                  <a:gd name="T62" fmla="*/ 2147483646 w 13010"/>
                  <a:gd name="T63" fmla="*/ 2147483646 h 6668"/>
                  <a:gd name="T64" fmla="*/ 2147483646 w 13010"/>
                  <a:gd name="T65" fmla="*/ 2147483646 h 6668"/>
                  <a:gd name="T66" fmla="*/ 2147483646 w 13010"/>
                  <a:gd name="T67" fmla="*/ 2147483646 h 6668"/>
                  <a:gd name="T68" fmla="*/ 2147483646 w 13010"/>
                  <a:gd name="T69" fmla="*/ 2147483646 h 6668"/>
                  <a:gd name="T70" fmla="*/ 2147483646 w 13010"/>
                  <a:gd name="T71" fmla="*/ 2147483646 h 6668"/>
                  <a:gd name="T72" fmla="*/ 2147483646 w 13010"/>
                  <a:gd name="T73" fmla="*/ 2147483646 h 6668"/>
                  <a:gd name="T74" fmla="*/ 2147483646 w 13010"/>
                  <a:gd name="T75" fmla="*/ 2147483646 h 6668"/>
                  <a:gd name="T76" fmla="*/ 2147483646 w 13010"/>
                  <a:gd name="T77" fmla="*/ 2147483646 h 6668"/>
                  <a:gd name="T78" fmla="*/ 2147483646 w 13010"/>
                  <a:gd name="T79" fmla="*/ 2147483646 h 6668"/>
                  <a:gd name="T80" fmla="*/ 2147483646 w 13010"/>
                  <a:gd name="T81" fmla="*/ 2147483646 h 6668"/>
                  <a:gd name="T82" fmla="*/ 2147483646 w 13010"/>
                  <a:gd name="T83" fmla="*/ 2147483646 h 6668"/>
                  <a:gd name="T84" fmla="*/ 2147483646 w 13010"/>
                  <a:gd name="T85" fmla="*/ 2147483646 h 6668"/>
                  <a:gd name="T86" fmla="*/ 2147483646 w 13010"/>
                  <a:gd name="T87" fmla="*/ 2147483646 h 6668"/>
                  <a:gd name="T88" fmla="*/ 2147483646 w 13010"/>
                  <a:gd name="T89" fmla="*/ 2147483646 h 6668"/>
                  <a:gd name="T90" fmla="*/ 2147483646 w 13010"/>
                  <a:gd name="T91" fmla="*/ 2147483646 h 6668"/>
                  <a:gd name="T92" fmla="*/ 2147483646 w 13010"/>
                  <a:gd name="T93" fmla="*/ 2147483646 h 6668"/>
                  <a:gd name="T94" fmla="*/ 2147483646 w 13010"/>
                  <a:gd name="T95" fmla="*/ 2147483646 h 6668"/>
                  <a:gd name="T96" fmla="*/ 2147483646 w 13010"/>
                  <a:gd name="T97" fmla="*/ 2147483646 h 6668"/>
                  <a:gd name="T98" fmla="*/ 2147483646 w 13010"/>
                  <a:gd name="T99" fmla="*/ 2147483646 h 6668"/>
                  <a:gd name="T100" fmla="*/ 2147483646 w 13010"/>
                  <a:gd name="T101" fmla="*/ 2147483646 h 6668"/>
                  <a:gd name="T102" fmla="*/ 2147483646 w 13010"/>
                  <a:gd name="T103" fmla="*/ 2147483646 h 6668"/>
                  <a:gd name="T104" fmla="*/ 2147483646 w 13010"/>
                  <a:gd name="T105" fmla="*/ 2147483646 h 6668"/>
                  <a:gd name="T106" fmla="*/ 2147483646 w 13010"/>
                  <a:gd name="T107" fmla="*/ 2147483646 h 6668"/>
                  <a:gd name="T108" fmla="*/ 2147483646 w 13010"/>
                  <a:gd name="T109" fmla="*/ 2147483646 h 6668"/>
                  <a:gd name="T110" fmla="*/ 2147483646 w 13010"/>
                  <a:gd name="T111" fmla="*/ 2147483646 h 6668"/>
                  <a:gd name="T112" fmla="*/ 2147483646 w 13010"/>
                  <a:gd name="T113" fmla="*/ 2147483646 h 6668"/>
                  <a:gd name="T114" fmla="*/ 2147483646 w 13010"/>
                  <a:gd name="T115" fmla="*/ 2147483646 h 6668"/>
                  <a:gd name="T116" fmla="*/ 2147483646 w 13010"/>
                  <a:gd name="T117" fmla="*/ 2147483646 h 6668"/>
                  <a:gd name="T118" fmla="*/ 2147483646 w 13010"/>
                  <a:gd name="T119" fmla="*/ 2147483646 h 6668"/>
                  <a:gd name="T120" fmla="*/ 2147483646 w 13010"/>
                  <a:gd name="T121" fmla="*/ 2147483646 h 6668"/>
                  <a:gd name="T122" fmla="*/ 2147483646 w 13010"/>
                  <a:gd name="T123" fmla="*/ 2147483646 h 6668"/>
                  <a:gd name="T124" fmla="*/ 2147483646 w 13010"/>
                  <a:gd name="T125" fmla="*/ 2147483646 h 666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3010" h="6668">
                    <a:moveTo>
                      <a:pt x="6476" y="1505"/>
                    </a:moveTo>
                    <a:lnTo>
                      <a:pt x="6990" y="1695"/>
                    </a:lnTo>
                    <a:lnTo>
                      <a:pt x="7219" y="1829"/>
                    </a:lnTo>
                    <a:lnTo>
                      <a:pt x="7256" y="1867"/>
                    </a:lnTo>
                    <a:lnTo>
                      <a:pt x="7314" y="1867"/>
                    </a:lnTo>
                    <a:lnTo>
                      <a:pt x="7657" y="1885"/>
                    </a:lnTo>
                    <a:lnTo>
                      <a:pt x="8647" y="1809"/>
                    </a:lnTo>
                    <a:lnTo>
                      <a:pt x="8761" y="1885"/>
                    </a:lnTo>
                    <a:lnTo>
                      <a:pt x="9161" y="2171"/>
                    </a:lnTo>
                    <a:lnTo>
                      <a:pt x="9257" y="2210"/>
                    </a:lnTo>
                    <a:lnTo>
                      <a:pt x="9542" y="2286"/>
                    </a:lnTo>
                    <a:lnTo>
                      <a:pt x="10038" y="2362"/>
                    </a:lnTo>
                    <a:lnTo>
                      <a:pt x="12609" y="2362"/>
                    </a:lnTo>
                    <a:lnTo>
                      <a:pt x="12838" y="2533"/>
                    </a:lnTo>
                    <a:lnTo>
                      <a:pt x="12914" y="2610"/>
                    </a:lnTo>
                    <a:lnTo>
                      <a:pt x="13009" y="2762"/>
                    </a:lnTo>
                    <a:lnTo>
                      <a:pt x="13009" y="2876"/>
                    </a:lnTo>
                    <a:lnTo>
                      <a:pt x="12990" y="3695"/>
                    </a:lnTo>
                    <a:lnTo>
                      <a:pt x="12971" y="3829"/>
                    </a:lnTo>
                    <a:lnTo>
                      <a:pt x="12914" y="3981"/>
                    </a:lnTo>
                    <a:lnTo>
                      <a:pt x="12838" y="4095"/>
                    </a:lnTo>
                    <a:lnTo>
                      <a:pt x="12704" y="4305"/>
                    </a:lnTo>
                    <a:lnTo>
                      <a:pt x="12686" y="4362"/>
                    </a:lnTo>
                    <a:lnTo>
                      <a:pt x="12647" y="4438"/>
                    </a:lnTo>
                    <a:lnTo>
                      <a:pt x="12628" y="4496"/>
                    </a:lnTo>
                    <a:lnTo>
                      <a:pt x="12628" y="4552"/>
                    </a:lnTo>
                    <a:lnTo>
                      <a:pt x="12628" y="4610"/>
                    </a:lnTo>
                    <a:lnTo>
                      <a:pt x="12647" y="4857"/>
                    </a:lnTo>
                    <a:lnTo>
                      <a:pt x="12628" y="4895"/>
                    </a:lnTo>
                    <a:lnTo>
                      <a:pt x="12590" y="4933"/>
                    </a:lnTo>
                    <a:lnTo>
                      <a:pt x="11809" y="5295"/>
                    </a:lnTo>
                    <a:lnTo>
                      <a:pt x="11695" y="5371"/>
                    </a:lnTo>
                    <a:lnTo>
                      <a:pt x="11543" y="5524"/>
                    </a:lnTo>
                    <a:lnTo>
                      <a:pt x="11504" y="5543"/>
                    </a:lnTo>
                    <a:lnTo>
                      <a:pt x="11504" y="5562"/>
                    </a:lnTo>
                    <a:lnTo>
                      <a:pt x="11504" y="5638"/>
                    </a:lnTo>
                    <a:lnTo>
                      <a:pt x="11485" y="5657"/>
                    </a:lnTo>
                    <a:lnTo>
                      <a:pt x="11447" y="5715"/>
                    </a:lnTo>
                    <a:lnTo>
                      <a:pt x="11409" y="5791"/>
                    </a:lnTo>
                    <a:lnTo>
                      <a:pt x="11390" y="5847"/>
                    </a:lnTo>
                    <a:lnTo>
                      <a:pt x="11371" y="5867"/>
                    </a:lnTo>
                    <a:lnTo>
                      <a:pt x="11371" y="5886"/>
                    </a:lnTo>
                    <a:lnTo>
                      <a:pt x="11371" y="5962"/>
                    </a:lnTo>
                    <a:lnTo>
                      <a:pt x="11371" y="5981"/>
                    </a:lnTo>
                    <a:lnTo>
                      <a:pt x="11371" y="6019"/>
                    </a:lnTo>
                    <a:lnTo>
                      <a:pt x="11371" y="6038"/>
                    </a:lnTo>
                    <a:lnTo>
                      <a:pt x="11352" y="6057"/>
                    </a:lnTo>
                    <a:lnTo>
                      <a:pt x="11352" y="6096"/>
                    </a:lnTo>
                    <a:lnTo>
                      <a:pt x="11333" y="6096"/>
                    </a:lnTo>
                    <a:lnTo>
                      <a:pt x="11333" y="6133"/>
                    </a:lnTo>
                    <a:lnTo>
                      <a:pt x="11314" y="6152"/>
                    </a:lnTo>
                    <a:lnTo>
                      <a:pt x="11199" y="6286"/>
                    </a:lnTo>
                    <a:lnTo>
                      <a:pt x="11142" y="6305"/>
                    </a:lnTo>
                    <a:lnTo>
                      <a:pt x="11123" y="6324"/>
                    </a:lnTo>
                    <a:lnTo>
                      <a:pt x="11104" y="6305"/>
                    </a:lnTo>
                    <a:lnTo>
                      <a:pt x="11086" y="6286"/>
                    </a:lnTo>
                    <a:lnTo>
                      <a:pt x="10837" y="5981"/>
                    </a:lnTo>
                    <a:lnTo>
                      <a:pt x="10800" y="5905"/>
                    </a:lnTo>
                    <a:lnTo>
                      <a:pt x="10742" y="5847"/>
                    </a:lnTo>
                    <a:lnTo>
                      <a:pt x="10419" y="5581"/>
                    </a:lnTo>
                    <a:lnTo>
                      <a:pt x="10400" y="5562"/>
                    </a:lnTo>
                    <a:lnTo>
                      <a:pt x="10380" y="5562"/>
                    </a:lnTo>
                    <a:lnTo>
                      <a:pt x="10324" y="5505"/>
                    </a:lnTo>
                    <a:lnTo>
                      <a:pt x="10304" y="5486"/>
                    </a:lnTo>
                    <a:lnTo>
                      <a:pt x="10304" y="5467"/>
                    </a:lnTo>
                    <a:lnTo>
                      <a:pt x="10304" y="5448"/>
                    </a:lnTo>
                    <a:lnTo>
                      <a:pt x="10285" y="5353"/>
                    </a:lnTo>
                    <a:lnTo>
                      <a:pt x="10266" y="5276"/>
                    </a:lnTo>
                    <a:lnTo>
                      <a:pt x="10266" y="5238"/>
                    </a:lnTo>
                    <a:lnTo>
                      <a:pt x="10228" y="5124"/>
                    </a:lnTo>
                    <a:lnTo>
                      <a:pt x="10228" y="5105"/>
                    </a:lnTo>
                    <a:lnTo>
                      <a:pt x="10190" y="5086"/>
                    </a:lnTo>
                    <a:lnTo>
                      <a:pt x="10190" y="5067"/>
                    </a:lnTo>
                    <a:lnTo>
                      <a:pt x="10171" y="5067"/>
                    </a:lnTo>
                    <a:lnTo>
                      <a:pt x="10171" y="5029"/>
                    </a:lnTo>
                    <a:lnTo>
                      <a:pt x="10152" y="4990"/>
                    </a:lnTo>
                    <a:lnTo>
                      <a:pt x="10133" y="4972"/>
                    </a:lnTo>
                    <a:lnTo>
                      <a:pt x="10114" y="4933"/>
                    </a:lnTo>
                    <a:lnTo>
                      <a:pt x="10095" y="4914"/>
                    </a:lnTo>
                    <a:lnTo>
                      <a:pt x="10075" y="4914"/>
                    </a:lnTo>
                    <a:lnTo>
                      <a:pt x="10075" y="4895"/>
                    </a:lnTo>
                    <a:lnTo>
                      <a:pt x="10038" y="4895"/>
                    </a:lnTo>
                    <a:lnTo>
                      <a:pt x="9923" y="4895"/>
                    </a:lnTo>
                    <a:lnTo>
                      <a:pt x="9885" y="4895"/>
                    </a:lnTo>
                    <a:lnTo>
                      <a:pt x="9866" y="4876"/>
                    </a:lnTo>
                    <a:lnTo>
                      <a:pt x="9847" y="4876"/>
                    </a:lnTo>
                    <a:lnTo>
                      <a:pt x="9828" y="4857"/>
                    </a:lnTo>
                    <a:lnTo>
                      <a:pt x="9809" y="4838"/>
                    </a:lnTo>
                    <a:lnTo>
                      <a:pt x="9752" y="4762"/>
                    </a:lnTo>
                    <a:lnTo>
                      <a:pt x="9714" y="4724"/>
                    </a:lnTo>
                    <a:lnTo>
                      <a:pt x="9676" y="4705"/>
                    </a:lnTo>
                    <a:lnTo>
                      <a:pt x="9657" y="4705"/>
                    </a:lnTo>
                    <a:lnTo>
                      <a:pt x="9638" y="4705"/>
                    </a:lnTo>
                    <a:lnTo>
                      <a:pt x="9618" y="4705"/>
                    </a:lnTo>
                    <a:lnTo>
                      <a:pt x="9104" y="4819"/>
                    </a:lnTo>
                    <a:lnTo>
                      <a:pt x="8838" y="4914"/>
                    </a:lnTo>
                    <a:lnTo>
                      <a:pt x="8761" y="4933"/>
                    </a:lnTo>
                    <a:lnTo>
                      <a:pt x="8724" y="4933"/>
                    </a:lnTo>
                    <a:lnTo>
                      <a:pt x="8666" y="4933"/>
                    </a:lnTo>
                    <a:lnTo>
                      <a:pt x="8647" y="4933"/>
                    </a:lnTo>
                    <a:lnTo>
                      <a:pt x="8609" y="4972"/>
                    </a:lnTo>
                    <a:lnTo>
                      <a:pt x="8419" y="5105"/>
                    </a:lnTo>
                    <a:lnTo>
                      <a:pt x="8304" y="5162"/>
                    </a:lnTo>
                    <a:lnTo>
                      <a:pt x="8247" y="5181"/>
                    </a:lnTo>
                    <a:lnTo>
                      <a:pt x="8228" y="5219"/>
                    </a:lnTo>
                    <a:lnTo>
                      <a:pt x="8209" y="5238"/>
                    </a:lnTo>
                    <a:lnTo>
                      <a:pt x="8190" y="5276"/>
                    </a:lnTo>
                    <a:lnTo>
                      <a:pt x="8190" y="5314"/>
                    </a:lnTo>
                    <a:lnTo>
                      <a:pt x="8171" y="5410"/>
                    </a:lnTo>
                    <a:lnTo>
                      <a:pt x="8171" y="5600"/>
                    </a:lnTo>
                    <a:lnTo>
                      <a:pt x="8171" y="5619"/>
                    </a:lnTo>
                    <a:lnTo>
                      <a:pt x="8209" y="5715"/>
                    </a:lnTo>
                    <a:lnTo>
                      <a:pt x="8209" y="5752"/>
                    </a:lnTo>
                    <a:lnTo>
                      <a:pt x="8209" y="5771"/>
                    </a:lnTo>
                    <a:lnTo>
                      <a:pt x="8209" y="5791"/>
                    </a:lnTo>
                    <a:lnTo>
                      <a:pt x="8190" y="5810"/>
                    </a:lnTo>
                    <a:lnTo>
                      <a:pt x="8190" y="5829"/>
                    </a:lnTo>
                    <a:lnTo>
                      <a:pt x="8171" y="5829"/>
                    </a:lnTo>
                    <a:lnTo>
                      <a:pt x="8152" y="5847"/>
                    </a:lnTo>
                    <a:lnTo>
                      <a:pt x="8133" y="5847"/>
                    </a:lnTo>
                    <a:lnTo>
                      <a:pt x="8076" y="5829"/>
                    </a:lnTo>
                    <a:lnTo>
                      <a:pt x="8057" y="5829"/>
                    </a:lnTo>
                    <a:lnTo>
                      <a:pt x="8038" y="5810"/>
                    </a:lnTo>
                    <a:lnTo>
                      <a:pt x="8018" y="5791"/>
                    </a:lnTo>
                    <a:lnTo>
                      <a:pt x="7962" y="5695"/>
                    </a:lnTo>
                    <a:lnTo>
                      <a:pt x="7962" y="5676"/>
                    </a:lnTo>
                    <a:lnTo>
                      <a:pt x="7942" y="5676"/>
                    </a:lnTo>
                    <a:lnTo>
                      <a:pt x="7923" y="5657"/>
                    </a:lnTo>
                    <a:lnTo>
                      <a:pt x="7904" y="5657"/>
                    </a:lnTo>
                    <a:lnTo>
                      <a:pt x="7828" y="5657"/>
                    </a:lnTo>
                    <a:lnTo>
                      <a:pt x="7790" y="5657"/>
                    </a:lnTo>
                    <a:lnTo>
                      <a:pt x="7752" y="5657"/>
                    </a:lnTo>
                    <a:lnTo>
                      <a:pt x="7676" y="5676"/>
                    </a:lnTo>
                    <a:lnTo>
                      <a:pt x="7637" y="5657"/>
                    </a:lnTo>
                    <a:lnTo>
                      <a:pt x="7618" y="5676"/>
                    </a:lnTo>
                    <a:lnTo>
                      <a:pt x="7581" y="5695"/>
                    </a:lnTo>
                    <a:lnTo>
                      <a:pt x="7523" y="5715"/>
                    </a:lnTo>
                    <a:lnTo>
                      <a:pt x="7485" y="5733"/>
                    </a:lnTo>
                    <a:lnTo>
                      <a:pt x="7447" y="5752"/>
                    </a:lnTo>
                    <a:lnTo>
                      <a:pt x="7390" y="5752"/>
                    </a:lnTo>
                    <a:lnTo>
                      <a:pt x="7352" y="5733"/>
                    </a:lnTo>
                    <a:lnTo>
                      <a:pt x="7295" y="5695"/>
                    </a:lnTo>
                    <a:lnTo>
                      <a:pt x="7276" y="5676"/>
                    </a:lnTo>
                    <a:lnTo>
                      <a:pt x="7256" y="5676"/>
                    </a:lnTo>
                    <a:lnTo>
                      <a:pt x="7237" y="5695"/>
                    </a:lnTo>
                    <a:lnTo>
                      <a:pt x="7219" y="5695"/>
                    </a:lnTo>
                    <a:lnTo>
                      <a:pt x="7200" y="5733"/>
                    </a:lnTo>
                    <a:lnTo>
                      <a:pt x="7180" y="5771"/>
                    </a:lnTo>
                    <a:lnTo>
                      <a:pt x="7180" y="5791"/>
                    </a:lnTo>
                    <a:lnTo>
                      <a:pt x="7180" y="5810"/>
                    </a:lnTo>
                    <a:lnTo>
                      <a:pt x="7161" y="5829"/>
                    </a:lnTo>
                    <a:lnTo>
                      <a:pt x="7142" y="5829"/>
                    </a:lnTo>
                    <a:lnTo>
                      <a:pt x="7047" y="5810"/>
                    </a:lnTo>
                    <a:lnTo>
                      <a:pt x="6990" y="5810"/>
                    </a:lnTo>
                    <a:lnTo>
                      <a:pt x="6971" y="5810"/>
                    </a:lnTo>
                    <a:lnTo>
                      <a:pt x="6952" y="5810"/>
                    </a:lnTo>
                    <a:lnTo>
                      <a:pt x="6933" y="5829"/>
                    </a:lnTo>
                    <a:lnTo>
                      <a:pt x="6933" y="5847"/>
                    </a:lnTo>
                    <a:lnTo>
                      <a:pt x="6914" y="5886"/>
                    </a:lnTo>
                    <a:lnTo>
                      <a:pt x="6895" y="5943"/>
                    </a:lnTo>
                    <a:lnTo>
                      <a:pt x="6895" y="5962"/>
                    </a:lnTo>
                    <a:lnTo>
                      <a:pt x="6838" y="6000"/>
                    </a:lnTo>
                    <a:lnTo>
                      <a:pt x="6838" y="6019"/>
                    </a:lnTo>
                    <a:lnTo>
                      <a:pt x="6819" y="6019"/>
                    </a:lnTo>
                    <a:lnTo>
                      <a:pt x="6799" y="6114"/>
                    </a:lnTo>
                    <a:lnTo>
                      <a:pt x="6799" y="6152"/>
                    </a:lnTo>
                    <a:lnTo>
                      <a:pt x="6780" y="6152"/>
                    </a:lnTo>
                    <a:lnTo>
                      <a:pt x="6780" y="6172"/>
                    </a:lnTo>
                    <a:lnTo>
                      <a:pt x="6742" y="6210"/>
                    </a:lnTo>
                    <a:lnTo>
                      <a:pt x="6704" y="6228"/>
                    </a:lnTo>
                    <a:lnTo>
                      <a:pt x="6666" y="6228"/>
                    </a:lnTo>
                    <a:lnTo>
                      <a:pt x="6590" y="6210"/>
                    </a:lnTo>
                    <a:lnTo>
                      <a:pt x="6552" y="6191"/>
                    </a:lnTo>
                    <a:lnTo>
                      <a:pt x="6533" y="6172"/>
                    </a:lnTo>
                    <a:lnTo>
                      <a:pt x="6514" y="6172"/>
                    </a:lnTo>
                    <a:lnTo>
                      <a:pt x="6494" y="6152"/>
                    </a:lnTo>
                    <a:lnTo>
                      <a:pt x="6476" y="6114"/>
                    </a:lnTo>
                    <a:lnTo>
                      <a:pt x="6457" y="6038"/>
                    </a:lnTo>
                    <a:lnTo>
                      <a:pt x="6438" y="6019"/>
                    </a:lnTo>
                    <a:lnTo>
                      <a:pt x="6418" y="6019"/>
                    </a:lnTo>
                    <a:lnTo>
                      <a:pt x="6399" y="6000"/>
                    </a:lnTo>
                    <a:lnTo>
                      <a:pt x="6380" y="5981"/>
                    </a:lnTo>
                    <a:lnTo>
                      <a:pt x="6362" y="5981"/>
                    </a:lnTo>
                    <a:lnTo>
                      <a:pt x="6342" y="5981"/>
                    </a:lnTo>
                    <a:lnTo>
                      <a:pt x="6304" y="5981"/>
                    </a:lnTo>
                    <a:lnTo>
                      <a:pt x="6285" y="5981"/>
                    </a:lnTo>
                    <a:lnTo>
                      <a:pt x="6133" y="6076"/>
                    </a:lnTo>
                    <a:lnTo>
                      <a:pt x="6095" y="6114"/>
                    </a:lnTo>
                    <a:lnTo>
                      <a:pt x="6076" y="6133"/>
                    </a:lnTo>
                    <a:lnTo>
                      <a:pt x="6076" y="6191"/>
                    </a:lnTo>
                    <a:lnTo>
                      <a:pt x="6057" y="6191"/>
                    </a:lnTo>
                    <a:lnTo>
                      <a:pt x="5999" y="6172"/>
                    </a:lnTo>
                    <a:lnTo>
                      <a:pt x="5961" y="6152"/>
                    </a:lnTo>
                    <a:lnTo>
                      <a:pt x="5942" y="6152"/>
                    </a:lnTo>
                    <a:lnTo>
                      <a:pt x="5923" y="6133"/>
                    </a:lnTo>
                    <a:lnTo>
                      <a:pt x="5904" y="6114"/>
                    </a:lnTo>
                    <a:lnTo>
                      <a:pt x="5885" y="6096"/>
                    </a:lnTo>
                    <a:lnTo>
                      <a:pt x="5866" y="6096"/>
                    </a:lnTo>
                    <a:lnTo>
                      <a:pt x="5847" y="6096"/>
                    </a:lnTo>
                    <a:lnTo>
                      <a:pt x="5828" y="6096"/>
                    </a:lnTo>
                    <a:lnTo>
                      <a:pt x="5809" y="6114"/>
                    </a:lnTo>
                    <a:lnTo>
                      <a:pt x="5790" y="6133"/>
                    </a:lnTo>
                    <a:lnTo>
                      <a:pt x="5714" y="6210"/>
                    </a:lnTo>
                    <a:lnTo>
                      <a:pt x="5695" y="6228"/>
                    </a:lnTo>
                    <a:lnTo>
                      <a:pt x="5676" y="6228"/>
                    </a:lnTo>
                    <a:lnTo>
                      <a:pt x="5580" y="6248"/>
                    </a:lnTo>
                    <a:lnTo>
                      <a:pt x="5523" y="6248"/>
                    </a:lnTo>
                    <a:lnTo>
                      <a:pt x="5485" y="6286"/>
                    </a:lnTo>
                    <a:lnTo>
                      <a:pt x="5180" y="6533"/>
                    </a:lnTo>
                    <a:lnTo>
                      <a:pt x="5142" y="6553"/>
                    </a:lnTo>
                    <a:lnTo>
                      <a:pt x="5028" y="6591"/>
                    </a:lnTo>
                    <a:lnTo>
                      <a:pt x="4875" y="6248"/>
                    </a:lnTo>
                    <a:lnTo>
                      <a:pt x="4685" y="5886"/>
                    </a:lnTo>
                    <a:lnTo>
                      <a:pt x="4685" y="5867"/>
                    </a:lnTo>
                    <a:lnTo>
                      <a:pt x="4647" y="5829"/>
                    </a:lnTo>
                    <a:lnTo>
                      <a:pt x="4571" y="5752"/>
                    </a:lnTo>
                    <a:lnTo>
                      <a:pt x="4494" y="5733"/>
                    </a:lnTo>
                    <a:lnTo>
                      <a:pt x="4418" y="5733"/>
                    </a:lnTo>
                    <a:lnTo>
                      <a:pt x="4381" y="5733"/>
                    </a:lnTo>
                    <a:lnTo>
                      <a:pt x="4342" y="5752"/>
                    </a:lnTo>
                    <a:lnTo>
                      <a:pt x="4266" y="5810"/>
                    </a:lnTo>
                    <a:lnTo>
                      <a:pt x="4228" y="5810"/>
                    </a:lnTo>
                    <a:lnTo>
                      <a:pt x="4209" y="5829"/>
                    </a:lnTo>
                    <a:lnTo>
                      <a:pt x="4152" y="5829"/>
                    </a:lnTo>
                    <a:lnTo>
                      <a:pt x="4114" y="5829"/>
                    </a:lnTo>
                    <a:lnTo>
                      <a:pt x="4076" y="5847"/>
                    </a:lnTo>
                    <a:lnTo>
                      <a:pt x="4000" y="5924"/>
                    </a:lnTo>
                    <a:lnTo>
                      <a:pt x="3980" y="5924"/>
                    </a:lnTo>
                    <a:lnTo>
                      <a:pt x="3790" y="5943"/>
                    </a:lnTo>
                    <a:lnTo>
                      <a:pt x="3771" y="5943"/>
                    </a:lnTo>
                    <a:lnTo>
                      <a:pt x="3751" y="5943"/>
                    </a:lnTo>
                    <a:lnTo>
                      <a:pt x="3714" y="5943"/>
                    </a:lnTo>
                    <a:lnTo>
                      <a:pt x="3656" y="5962"/>
                    </a:lnTo>
                    <a:lnTo>
                      <a:pt x="3637" y="5962"/>
                    </a:lnTo>
                    <a:lnTo>
                      <a:pt x="3619" y="5943"/>
                    </a:lnTo>
                    <a:lnTo>
                      <a:pt x="3599" y="5943"/>
                    </a:lnTo>
                    <a:lnTo>
                      <a:pt x="3542" y="5962"/>
                    </a:lnTo>
                    <a:lnTo>
                      <a:pt x="3085" y="6210"/>
                    </a:lnTo>
                    <a:lnTo>
                      <a:pt x="2780" y="6191"/>
                    </a:lnTo>
                    <a:lnTo>
                      <a:pt x="2647" y="6228"/>
                    </a:lnTo>
                    <a:lnTo>
                      <a:pt x="2571" y="6267"/>
                    </a:lnTo>
                    <a:lnTo>
                      <a:pt x="2552" y="6286"/>
                    </a:lnTo>
                    <a:lnTo>
                      <a:pt x="2532" y="6286"/>
                    </a:lnTo>
                    <a:lnTo>
                      <a:pt x="2513" y="6286"/>
                    </a:lnTo>
                    <a:lnTo>
                      <a:pt x="2476" y="6286"/>
                    </a:lnTo>
                    <a:lnTo>
                      <a:pt x="2418" y="6248"/>
                    </a:lnTo>
                    <a:lnTo>
                      <a:pt x="2399" y="6228"/>
                    </a:lnTo>
                    <a:lnTo>
                      <a:pt x="2380" y="6210"/>
                    </a:lnTo>
                    <a:lnTo>
                      <a:pt x="2380" y="6191"/>
                    </a:lnTo>
                    <a:lnTo>
                      <a:pt x="2380" y="6172"/>
                    </a:lnTo>
                    <a:lnTo>
                      <a:pt x="2380" y="6152"/>
                    </a:lnTo>
                    <a:lnTo>
                      <a:pt x="2361" y="6133"/>
                    </a:lnTo>
                    <a:lnTo>
                      <a:pt x="2342" y="6133"/>
                    </a:lnTo>
                    <a:lnTo>
                      <a:pt x="2323" y="6133"/>
                    </a:lnTo>
                    <a:lnTo>
                      <a:pt x="2285" y="6114"/>
                    </a:lnTo>
                    <a:lnTo>
                      <a:pt x="2266" y="6114"/>
                    </a:lnTo>
                    <a:lnTo>
                      <a:pt x="2266" y="6096"/>
                    </a:lnTo>
                    <a:lnTo>
                      <a:pt x="2266" y="6076"/>
                    </a:lnTo>
                    <a:lnTo>
                      <a:pt x="2266" y="6057"/>
                    </a:lnTo>
                    <a:lnTo>
                      <a:pt x="2304" y="6019"/>
                    </a:lnTo>
                    <a:lnTo>
                      <a:pt x="2304" y="6000"/>
                    </a:lnTo>
                    <a:lnTo>
                      <a:pt x="2323" y="5981"/>
                    </a:lnTo>
                    <a:lnTo>
                      <a:pt x="2323" y="5962"/>
                    </a:lnTo>
                    <a:lnTo>
                      <a:pt x="2304" y="5962"/>
                    </a:lnTo>
                    <a:lnTo>
                      <a:pt x="2304" y="5943"/>
                    </a:lnTo>
                    <a:lnTo>
                      <a:pt x="2304" y="5924"/>
                    </a:lnTo>
                    <a:lnTo>
                      <a:pt x="2285" y="5924"/>
                    </a:lnTo>
                    <a:lnTo>
                      <a:pt x="2266" y="5905"/>
                    </a:lnTo>
                    <a:lnTo>
                      <a:pt x="2247" y="5905"/>
                    </a:lnTo>
                    <a:lnTo>
                      <a:pt x="2228" y="5905"/>
                    </a:lnTo>
                    <a:lnTo>
                      <a:pt x="2209" y="5905"/>
                    </a:lnTo>
                    <a:lnTo>
                      <a:pt x="2151" y="5924"/>
                    </a:lnTo>
                    <a:lnTo>
                      <a:pt x="2132" y="5924"/>
                    </a:lnTo>
                    <a:lnTo>
                      <a:pt x="2114" y="5943"/>
                    </a:lnTo>
                    <a:lnTo>
                      <a:pt x="2075" y="6000"/>
                    </a:lnTo>
                    <a:lnTo>
                      <a:pt x="2019" y="6076"/>
                    </a:lnTo>
                    <a:lnTo>
                      <a:pt x="1885" y="6248"/>
                    </a:lnTo>
                    <a:lnTo>
                      <a:pt x="1885" y="6305"/>
                    </a:lnTo>
                    <a:lnTo>
                      <a:pt x="1885" y="6343"/>
                    </a:lnTo>
                    <a:lnTo>
                      <a:pt x="1885" y="6362"/>
                    </a:lnTo>
                    <a:lnTo>
                      <a:pt x="1866" y="6400"/>
                    </a:lnTo>
                    <a:lnTo>
                      <a:pt x="1828" y="6438"/>
                    </a:lnTo>
                    <a:lnTo>
                      <a:pt x="1828" y="6457"/>
                    </a:lnTo>
                    <a:lnTo>
                      <a:pt x="1809" y="6477"/>
                    </a:lnTo>
                    <a:lnTo>
                      <a:pt x="1809" y="6533"/>
                    </a:lnTo>
                    <a:lnTo>
                      <a:pt x="1809" y="6553"/>
                    </a:lnTo>
                    <a:lnTo>
                      <a:pt x="1809" y="6572"/>
                    </a:lnTo>
                    <a:lnTo>
                      <a:pt x="1752" y="6629"/>
                    </a:lnTo>
                    <a:lnTo>
                      <a:pt x="1752" y="6648"/>
                    </a:lnTo>
                    <a:lnTo>
                      <a:pt x="1714" y="6648"/>
                    </a:lnTo>
                    <a:lnTo>
                      <a:pt x="1694" y="6648"/>
                    </a:lnTo>
                    <a:lnTo>
                      <a:pt x="1504" y="6609"/>
                    </a:lnTo>
                    <a:lnTo>
                      <a:pt x="1466" y="6553"/>
                    </a:lnTo>
                    <a:lnTo>
                      <a:pt x="1447" y="6533"/>
                    </a:lnTo>
                    <a:lnTo>
                      <a:pt x="1428" y="6514"/>
                    </a:lnTo>
                    <a:lnTo>
                      <a:pt x="1389" y="6514"/>
                    </a:lnTo>
                    <a:lnTo>
                      <a:pt x="1371" y="6514"/>
                    </a:lnTo>
                    <a:lnTo>
                      <a:pt x="1352" y="6533"/>
                    </a:lnTo>
                    <a:lnTo>
                      <a:pt x="1333" y="6553"/>
                    </a:lnTo>
                    <a:lnTo>
                      <a:pt x="1257" y="6648"/>
                    </a:lnTo>
                    <a:lnTo>
                      <a:pt x="1237" y="6667"/>
                    </a:lnTo>
                    <a:lnTo>
                      <a:pt x="1218" y="6667"/>
                    </a:lnTo>
                    <a:lnTo>
                      <a:pt x="1199" y="6648"/>
                    </a:lnTo>
                    <a:lnTo>
                      <a:pt x="1161" y="6629"/>
                    </a:lnTo>
                    <a:lnTo>
                      <a:pt x="1123" y="6533"/>
                    </a:lnTo>
                    <a:lnTo>
                      <a:pt x="1085" y="6514"/>
                    </a:lnTo>
                    <a:lnTo>
                      <a:pt x="1066" y="6495"/>
                    </a:lnTo>
                    <a:lnTo>
                      <a:pt x="1047" y="6495"/>
                    </a:lnTo>
                    <a:lnTo>
                      <a:pt x="1028" y="6477"/>
                    </a:lnTo>
                    <a:lnTo>
                      <a:pt x="1028" y="6457"/>
                    </a:lnTo>
                    <a:lnTo>
                      <a:pt x="1066" y="6400"/>
                    </a:lnTo>
                    <a:lnTo>
                      <a:pt x="1085" y="6400"/>
                    </a:lnTo>
                    <a:lnTo>
                      <a:pt x="1104" y="6381"/>
                    </a:lnTo>
                    <a:lnTo>
                      <a:pt x="1104" y="6362"/>
                    </a:lnTo>
                    <a:lnTo>
                      <a:pt x="1047" y="6286"/>
                    </a:lnTo>
                    <a:lnTo>
                      <a:pt x="1028" y="6248"/>
                    </a:lnTo>
                    <a:lnTo>
                      <a:pt x="1008" y="6210"/>
                    </a:lnTo>
                    <a:lnTo>
                      <a:pt x="856" y="6096"/>
                    </a:lnTo>
                    <a:lnTo>
                      <a:pt x="818" y="6076"/>
                    </a:lnTo>
                    <a:lnTo>
                      <a:pt x="818" y="6057"/>
                    </a:lnTo>
                    <a:lnTo>
                      <a:pt x="799" y="6000"/>
                    </a:lnTo>
                    <a:lnTo>
                      <a:pt x="780" y="5905"/>
                    </a:lnTo>
                    <a:lnTo>
                      <a:pt x="742" y="5810"/>
                    </a:lnTo>
                    <a:lnTo>
                      <a:pt x="704" y="5791"/>
                    </a:lnTo>
                    <a:lnTo>
                      <a:pt x="647" y="5791"/>
                    </a:lnTo>
                    <a:lnTo>
                      <a:pt x="418" y="5810"/>
                    </a:lnTo>
                    <a:lnTo>
                      <a:pt x="324" y="5810"/>
                    </a:lnTo>
                    <a:lnTo>
                      <a:pt x="38" y="5752"/>
                    </a:lnTo>
                    <a:lnTo>
                      <a:pt x="0" y="5543"/>
                    </a:lnTo>
                    <a:lnTo>
                      <a:pt x="57" y="5505"/>
                    </a:lnTo>
                    <a:lnTo>
                      <a:pt x="115" y="5505"/>
                    </a:lnTo>
                    <a:lnTo>
                      <a:pt x="171" y="5524"/>
                    </a:lnTo>
                    <a:lnTo>
                      <a:pt x="210" y="5524"/>
                    </a:lnTo>
                    <a:lnTo>
                      <a:pt x="229" y="5524"/>
                    </a:lnTo>
                    <a:lnTo>
                      <a:pt x="248" y="5505"/>
                    </a:lnTo>
                    <a:lnTo>
                      <a:pt x="286" y="5467"/>
                    </a:lnTo>
                    <a:lnTo>
                      <a:pt x="305" y="5467"/>
                    </a:lnTo>
                    <a:lnTo>
                      <a:pt x="324" y="5448"/>
                    </a:lnTo>
                    <a:lnTo>
                      <a:pt x="381" y="5448"/>
                    </a:lnTo>
                    <a:lnTo>
                      <a:pt x="400" y="5448"/>
                    </a:lnTo>
                    <a:lnTo>
                      <a:pt x="437" y="5410"/>
                    </a:lnTo>
                    <a:lnTo>
                      <a:pt x="475" y="5410"/>
                    </a:lnTo>
                    <a:lnTo>
                      <a:pt x="551" y="5390"/>
                    </a:lnTo>
                    <a:lnTo>
                      <a:pt x="571" y="5390"/>
                    </a:lnTo>
                    <a:lnTo>
                      <a:pt x="609" y="5334"/>
                    </a:lnTo>
                    <a:lnTo>
                      <a:pt x="647" y="5314"/>
                    </a:lnTo>
                    <a:lnTo>
                      <a:pt x="685" y="5295"/>
                    </a:lnTo>
                    <a:lnTo>
                      <a:pt x="704" y="5257"/>
                    </a:lnTo>
                    <a:lnTo>
                      <a:pt x="723" y="5219"/>
                    </a:lnTo>
                    <a:lnTo>
                      <a:pt x="761" y="5048"/>
                    </a:lnTo>
                    <a:lnTo>
                      <a:pt x="761" y="4933"/>
                    </a:lnTo>
                    <a:lnTo>
                      <a:pt x="704" y="4076"/>
                    </a:lnTo>
                    <a:lnTo>
                      <a:pt x="685" y="3924"/>
                    </a:lnTo>
                    <a:lnTo>
                      <a:pt x="685" y="3638"/>
                    </a:lnTo>
                    <a:lnTo>
                      <a:pt x="532" y="2895"/>
                    </a:lnTo>
                    <a:lnTo>
                      <a:pt x="418" y="2610"/>
                    </a:lnTo>
                    <a:lnTo>
                      <a:pt x="381" y="2476"/>
                    </a:lnTo>
                    <a:lnTo>
                      <a:pt x="381" y="2438"/>
                    </a:lnTo>
                    <a:lnTo>
                      <a:pt x="495" y="1619"/>
                    </a:lnTo>
                    <a:lnTo>
                      <a:pt x="514" y="1143"/>
                    </a:lnTo>
                    <a:lnTo>
                      <a:pt x="514" y="895"/>
                    </a:lnTo>
                    <a:lnTo>
                      <a:pt x="495" y="819"/>
                    </a:lnTo>
                    <a:lnTo>
                      <a:pt x="475" y="781"/>
                    </a:lnTo>
                    <a:lnTo>
                      <a:pt x="456" y="724"/>
                    </a:lnTo>
                    <a:lnTo>
                      <a:pt x="381" y="629"/>
                    </a:lnTo>
                    <a:lnTo>
                      <a:pt x="381" y="610"/>
                    </a:lnTo>
                    <a:lnTo>
                      <a:pt x="381" y="571"/>
                    </a:lnTo>
                    <a:lnTo>
                      <a:pt x="400" y="534"/>
                    </a:lnTo>
                    <a:lnTo>
                      <a:pt x="456" y="476"/>
                    </a:lnTo>
                    <a:lnTo>
                      <a:pt x="551" y="419"/>
                    </a:lnTo>
                    <a:lnTo>
                      <a:pt x="551" y="381"/>
                    </a:lnTo>
                    <a:lnTo>
                      <a:pt x="571" y="343"/>
                    </a:lnTo>
                    <a:lnTo>
                      <a:pt x="590" y="153"/>
                    </a:lnTo>
                    <a:lnTo>
                      <a:pt x="609" y="76"/>
                    </a:lnTo>
                    <a:lnTo>
                      <a:pt x="704" y="0"/>
                    </a:lnTo>
                    <a:lnTo>
                      <a:pt x="742" y="57"/>
                    </a:lnTo>
                    <a:lnTo>
                      <a:pt x="780" y="76"/>
                    </a:lnTo>
                    <a:lnTo>
                      <a:pt x="799" y="95"/>
                    </a:lnTo>
                    <a:lnTo>
                      <a:pt x="837" y="114"/>
                    </a:lnTo>
                    <a:lnTo>
                      <a:pt x="895" y="114"/>
                    </a:lnTo>
                    <a:lnTo>
                      <a:pt x="971" y="114"/>
                    </a:lnTo>
                    <a:lnTo>
                      <a:pt x="1028" y="95"/>
                    </a:lnTo>
                    <a:lnTo>
                      <a:pt x="1066" y="76"/>
                    </a:lnTo>
                    <a:lnTo>
                      <a:pt x="1085" y="76"/>
                    </a:lnTo>
                    <a:lnTo>
                      <a:pt x="1104" y="57"/>
                    </a:lnTo>
                    <a:lnTo>
                      <a:pt x="1123" y="57"/>
                    </a:lnTo>
                    <a:lnTo>
                      <a:pt x="1161" y="76"/>
                    </a:lnTo>
                    <a:lnTo>
                      <a:pt x="1180" y="95"/>
                    </a:lnTo>
                    <a:lnTo>
                      <a:pt x="1218" y="133"/>
                    </a:lnTo>
                    <a:lnTo>
                      <a:pt x="1237" y="171"/>
                    </a:lnTo>
                    <a:lnTo>
                      <a:pt x="1237" y="190"/>
                    </a:lnTo>
                    <a:lnTo>
                      <a:pt x="1237" y="229"/>
                    </a:lnTo>
                    <a:lnTo>
                      <a:pt x="1257" y="248"/>
                    </a:lnTo>
                    <a:lnTo>
                      <a:pt x="1257" y="267"/>
                    </a:lnTo>
                    <a:lnTo>
                      <a:pt x="1352" y="285"/>
                    </a:lnTo>
                    <a:lnTo>
                      <a:pt x="1599" y="305"/>
                    </a:lnTo>
                    <a:lnTo>
                      <a:pt x="1656" y="324"/>
                    </a:lnTo>
                    <a:lnTo>
                      <a:pt x="1656" y="419"/>
                    </a:lnTo>
                    <a:lnTo>
                      <a:pt x="1618" y="743"/>
                    </a:lnTo>
                    <a:lnTo>
                      <a:pt x="1542" y="1143"/>
                    </a:lnTo>
                    <a:lnTo>
                      <a:pt x="1523" y="1276"/>
                    </a:lnTo>
                    <a:lnTo>
                      <a:pt x="1580" y="1771"/>
                    </a:lnTo>
                    <a:lnTo>
                      <a:pt x="1561" y="1809"/>
                    </a:lnTo>
                    <a:lnTo>
                      <a:pt x="1561" y="1848"/>
                    </a:lnTo>
                    <a:lnTo>
                      <a:pt x="1542" y="1867"/>
                    </a:lnTo>
                    <a:lnTo>
                      <a:pt x="1542" y="1885"/>
                    </a:lnTo>
                    <a:lnTo>
                      <a:pt x="1656" y="2190"/>
                    </a:lnTo>
                    <a:lnTo>
                      <a:pt x="1694" y="2305"/>
                    </a:lnTo>
                    <a:lnTo>
                      <a:pt x="1733" y="2362"/>
                    </a:lnTo>
                    <a:lnTo>
                      <a:pt x="1866" y="2400"/>
                    </a:lnTo>
                    <a:lnTo>
                      <a:pt x="2075" y="2286"/>
                    </a:lnTo>
                    <a:lnTo>
                      <a:pt x="2095" y="2286"/>
                    </a:lnTo>
                    <a:lnTo>
                      <a:pt x="2132" y="2305"/>
                    </a:lnTo>
                    <a:lnTo>
                      <a:pt x="2247" y="2362"/>
                    </a:lnTo>
                    <a:lnTo>
                      <a:pt x="2266" y="2362"/>
                    </a:lnTo>
                    <a:lnTo>
                      <a:pt x="2285" y="2381"/>
                    </a:lnTo>
                    <a:lnTo>
                      <a:pt x="2304" y="2438"/>
                    </a:lnTo>
                    <a:lnTo>
                      <a:pt x="2323" y="2476"/>
                    </a:lnTo>
                    <a:lnTo>
                      <a:pt x="2323" y="2495"/>
                    </a:lnTo>
                    <a:lnTo>
                      <a:pt x="2342" y="2515"/>
                    </a:lnTo>
                    <a:lnTo>
                      <a:pt x="2361" y="2533"/>
                    </a:lnTo>
                    <a:lnTo>
                      <a:pt x="2380" y="2552"/>
                    </a:lnTo>
                    <a:lnTo>
                      <a:pt x="2399" y="2571"/>
                    </a:lnTo>
                    <a:lnTo>
                      <a:pt x="2437" y="2571"/>
                    </a:lnTo>
                    <a:lnTo>
                      <a:pt x="2495" y="2571"/>
                    </a:lnTo>
                    <a:lnTo>
                      <a:pt x="2609" y="2571"/>
                    </a:lnTo>
                    <a:lnTo>
                      <a:pt x="2666" y="2571"/>
                    </a:lnTo>
                    <a:lnTo>
                      <a:pt x="3066" y="2686"/>
                    </a:lnTo>
                    <a:lnTo>
                      <a:pt x="3370" y="2705"/>
                    </a:lnTo>
                    <a:lnTo>
                      <a:pt x="4095" y="2495"/>
                    </a:lnTo>
                    <a:lnTo>
                      <a:pt x="4132" y="2495"/>
                    </a:lnTo>
                    <a:lnTo>
                      <a:pt x="4152" y="2495"/>
                    </a:lnTo>
                    <a:lnTo>
                      <a:pt x="4190" y="2515"/>
                    </a:lnTo>
                    <a:lnTo>
                      <a:pt x="4209" y="2515"/>
                    </a:lnTo>
                    <a:lnTo>
                      <a:pt x="4381" y="2686"/>
                    </a:lnTo>
                    <a:lnTo>
                      <a:pt x="4399" y="2724"/>
                    </a:lnTo>
                    <a:lnTo>
                      <a:pt x="4418" y="2743"/>
                    </a:lnTo>
                    <a:lnTo>
                      <a:pt x="4437" y="2800"/>
                    </a:lnTo>
                    <a:lnTo>
                      <a:pt x="4457" y="2800"/>
                    </a:lnTo>
                    <a:lnTo>
                      <a:pt x="4476" y="2819"/>
                    </a:lnTo>
                    <a:lnTo>
                      <a:pt x="4533" y="2857"/>
                    </a:lnTo>
                    <a:lnTo>
                      <a:pt x="4552" y="2876"/>
                    </a:lnTo>
                    <a:lnTo>
                      <a:pt x="4571" y="2895"/>
                    </a:lnTo>
                    <a:lnTo>
                      <a:pt x="4590" y="2914"/>
                    </a:lnTo>
                    <a:lnTo>
                      <a:pt x="4609" y="2933"/>
                    </a:lnTo>
                    <a:lnTo>
                      <a:pt x="4647" y="2933"/>
                    </a:lnTo>
                    <a:lnTo>
                      <a:pt x="4704" y="2914"/>
                    </a:lnTo>
                    <a:lnTo>
                      <a:pt x="4742" y="2914"/>
                    </a:lnTo>
                    <a:lnTo>
                      <a:pt x="4780" y="2895"/>
                    </a:lnTo>
                    <a:lnTo>
                      <a:pt x="4818" y="2876"/>
                    </a:lnTo>
                    <a:lnTo>
                      <a:pt x="4933" y="2705"/>
                    </a:lnTo>
                    <a:lnTo>
                      <a:pt x="5066" y="2591"/>
                    </a:lnTo>
                    <a:lnTo>
                      <a:pt x="5085" y="2552"/>
                    </a:lnTo>
                    <a:lnTo>
                      <a:pt x="5142" y="2457"/>
                    </a:lnTo>
                    <a:lnTo>
                      <a:pt x="5142" y="2438"/>
                    </a:lnTo>
                    <a:lnTo>
                      <a:pt x="5161" y="2438"/>
                    </a:lnTo>
                    <a:lnTo>
                      <a:pt x="5199" y="2438"/>
                    </a:lnTo>
                    <a:lnTo>
                      <a:pt x="5219" y="2457"/>
                    </a:lnTo>
                    <a:lnTo>
                      <a:pt x="5238" y="2476"/>
                    </a:lnTo>
                    <a:lnTo>
                      <a:pt x="5238" y="2495"/>
                    </a:lnTo>
                    <a:lnTo>
                      <a:pt x="5256" y="2515"/>
                    </a:lnTo>
                    <a:lnTo>
                      <a:pt x="5256" y="2552"/>
                    </a:lnTo>
                    <a:lnTo>
                      <a:pt x="5275" y="2571"/>
                    </a:lnTo>
                    <a:lnTo>
                      <a:pt x="5275" y="2629"/>
                    </a:lnTo>
                    <a:lnTo>
                      <a:pt x="5275" y="2667"/>
                    </a:lnTo>
                    <a:lnTo>
                      <a:pt x="5275" y="2686"/>
                    </a:lnTo>
                    <a:lnTo>
                      <a:pt x="5256" y="2724"/>
                    </a:lnTo>
                    <a:lnTo>
                      <a:pt x="5199" y="2838"/>
                    </a:lnTo>
                    <a:lnTo>
                      <a:pt x="5199" y="2876"/>
                    </a:lnTo>
                    <a:lnTo>
                      <a:pt x="5199" y="2895"/>
                    </a:lnTo>
                    <a:lnTo>
                      <a:pt x="5199" y="2933"/>
                    </a:lnTo>
                    <a:lnTo>
                      <a:pt x="5219" y="3028"/>
                    </a:lnTo>
                    <a:lnTo>
                      <a:pt x="5219" y="3048"/>
                    </a:lnTo>
                    <a:lnTo>
                      <a:pt x="5219" y="3143"/>
                    </a:lnTo>
                    <a:lnTo>
                      <a:pt x="5238" y="3181"/>
                    </a:lnTo>
                    <a:lnTo>
                      <a:pt x="5238" y="3200"/>
                    </a:lnTo>
                    <a:lnTo>
                      <a:pt x="5256" y="3219"/>
                    </a:lnTo>
                    <a:lnTo>
                      <a:pt x="5275" y="3219"/>
                    </a:lnTo>
                    <a:lnTo>
                      <a:pt x="5314" y="3238"/>
                    </a:lnTo>
                    <a:lnTo>
                      <a:pt x="5333" y="3238"/>
                    </a:lnTo>
                    <a:lnTo>
                      <a:pt x="5390" y="3238"/>
                    </a:lnTo>
                    <a:lnTo>
                      <a:pt x="5523" y="3219"/>
                    </a:lnTo>
                    <a:lnTo>
                      <a:pt x="5656" y="3219"/>
                    </a:lnTo>
                    <a:lnTo>
                      <a:pt x="5676" y="3219"/>
                    </a:lnTo>
                    <a:lnTo>
                      <a:pt x="5714" y="3219"/>
                    </a:lnTo>
                    <a:lnTo>
                      <a:pt x="5752" y="3200"/>
                    </a:lnTo>
                    <a:lnTo>
                      <a:pt x="5771" y="3181"/>
                    </a:lnTo>
                    <a:lnTo>
                      <a:pt x="5809" y="3086"/>
                    </a:lnTo>
                    <a:lnTo>
                      <a:pt x="5847" y="3048"/>
                    </a:lnTo>
                    <a:lnTo>
                      <a:pt x="5866" y="3028"/>
                    </a:lnTo>
                    <a:lnTo>
                      <a:pt x="5885" y="3028"/>
                    </a:lnTo>
                    <a:lnTo>
                      <a:pt x="5904" y="3009"/>
                    </a:lnTo>
                    <a:lnTo>
                      <a:pt x="5923" y="3009"/>
                    </a:lnTo>
                    <a:lnTo>
                      <a:pt x="5961" y="3009"/>
                    </a:lnTo>
                    <a:lnTo>
                      <a:pt x="5981" y="3009"/>
                    </a:lnTo>
                    <a:lnTo>
                      <a:pt x="6018" y="3028"/>
                    </a:lnTo>
                    <a:lnTo>
                      <a:pt x="6037" y="3028"/>
                    </a:lnTo>
                    <a:lnTo>
                      <a:pt x="6037" y="3009"/>
                    </a:lnTo>
                    <a:lnTo>
                      <a:pt x="6037" y="2705"/>
                    </a:lnTo>
                    <a:lnTo>
                      <a:pt x="6037" y="2647"/>
                    </a:lnTo>
                    <a:lnTo>
                      <a:pt x="6018" y="2610"/>
                    </a:lnTo>
                    <a:lnTo>
                      <a:pt x="6018" y="2591"/>
                    </a:lnTo>
                    <a:lnTo>
                      <a:pt x="5999" y="2571"/>
                    </a:lnTo>
                    <a:lnTo>
                      <a:pt x="5981" y="2571"/>
                    </a:lnTo>
                    <a:lnTo>
                      <a:pt x="5961" y="2552"/>
                    </a:lnTo>
                    <a:lnTo>
                      <a:pt x="5923" y="2571"/>
                    </a:lnTo>
                    <a:lnTo>
                      <a:pt x="5904" y="2571"/>
                    </a:lnTo>
                    <a:lnTo>
                      <a:pt x="5904" y="2591"/>
                    </a:lnTo>
                    <a:lnTo>
                      <a:pt x="5885" y="2610"/>
                    </a:lnTo>
                    <a:lnTo>
                      <a:pt x="5847" y="2686"/>
                    </a:lnTo>
                    <a:lnTo>
                      <a:pt x="5828" y="2705"/>
                    </a:lnTo>
                    <a:lnTo>
                      <a:pt x="5809" y="2724"/>
                    </a:lnTo>
                    <a:lnTo>
                      <a:pt x="5790" y="2743"/>
                    </a:lnTo>
                    <a:lnTo>
                      <a:pt x="5771" y="2743"/>
                    </a:lnTo>
                    <a:lnTo>
                      <a:pt x="5732" y="2743"/>
                    </a:lnTo>
                    <a:lnTo>
                      <a:pt x="5714" y="2743"/>
                    </a:lnTo>
                    <a:lnTo>
                      <a:pt x="5695" y="2743"/>
                    </a:lnTo>
                    <a:lnTo>
                      <a:pt x="5676" y="2724"/>
                    </a:lnTo>
                    <a:lnTo>
                      <a:pt x="5656" y="2705"/>
                    </a:lnTo>
                    <a:lnTo>
                      <a:pt x="5637" y="2686"/>
                    </a:lnTo>
                    <a:lnTo>
                      <a:pt x="5637" y="2647"/>
                    </a:lnTo>
                    <a:lnTo>
                      <a:pt x="5637" y="2610"/>
                    </a:lnTo>
                    <a:lnTo>
                      <a:pt x="5656" y="2571"/>
                    </a:lnTo>
                    <a:lnTo>
                      <a:pt x="5771" y="2324"/>
                    </a:lnTo>
                    <a:lnTo>
                      <a:pt x="5809" y="2266"/>
                    </a:lnTo>
                    <a:lnTo>
                      <a:pt x="5847" y="2229"/>
                    </a:lnTo>
                    <a:lnTo>
                      <a:pt x="5923" y="2171"/>
                    </a:lnTo>
                    <a:lnTo>
                      <a:pt x="6037" y="2114"/>
                    </a:lnTo>
                    <a:lnTo>
                      <a:pt x="6095" y="2095"/>
                    </a:lnTo>
                    <a:lnTo>
                      <a:pt x="6133" y="2057"/>
                    </a:lnTo>
                    <a:lnTo>
                      <a:pt x="6266" y="1790"/>
                    </a:lnTo>
                    <a:lnTo>
                      <a:pt x="6342" y="1638"/>
                    </a:lnTo>
                    <a:lnTo>
                      <a:pt x="6362" y="1600"/>
                    </a:lnTo>
                    <a:lnTo>
                      <a:pt x="6380" y="1581"/>
                    </a:lnTo>
                    <a:lnTo>
                      <a:pt x="6476" y="1505"/>
                    </a:lnTo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2500" name="Freeform 16">
                <a:extLst>
                  <a:ext uri="{FF2B5EF4-FFF2-40B4-BE49-F238E27FC236}">
                    <a16:creationId xmlns:a16="http://schemas.microsoft.com/office/drawing/2014/main" id="{FC7762CF-9036-CF4C-A717-53C2A7EF0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9600" y="11596688"/>
                <a:ext cx="369888" cy="268287"/>
              </a:xfrm>
              <a:custGeom>
                <a:avLst/>
                <a:gdLst>
                  <a:gd name="T0" fmla="*/ 2147483646 w 1028"/>
                  <a:gd name="T1" fmla="*/ 2147483646 h 744"/>
                  <a:gd name="T2" fmla="*/ 2147483646 w 1028"/>
                  <a:gd name="T3" fmla="*/ 2147483646 h 744"/>
                  <a:gd name="T4" fmla="*/ 2147483646 w 1028"/>
                  <a:gd name="T5" fmla="*/ 2147483646 h 744"/>
                  <a:gd name="T6" fmla="*/ 2147483646 w 1028"/>
                  <a:gd name="T7" fmla="*/ 2147483646 h 744"/>
                  <a:gd name="T8" fmla="*/ 2147483646 w 1028"/>
                  <a:gd name="T9" fmla="*/ 2147483646 h 744"/>
                  <a:gd name="T10" fmla="*/ 2147483646 w 1028"/>
                  <a:gd name="T11" fmla="*/ 2147483646 h 744"/>
                  <a:gd name="T12" fmla="*/ 2147483646 w 1028"/>
                  <a:gd name="T13" fmla="*/ 2147483646 h 744"/>
                  <a:gd name="T14" fmla="*/ 2147483646 w 1028"/>
                  <a:gd name="T15" fmla="*/ 2147483646 h 744"/>
                  <a:gd name="T16" fmla="*/ 0 w 1028"/>
                  <a:gd name="T17" fmla="*/ 2147483646 h 744"/>
                  <a:gd name="T18" fmla="*/ 2147483646 w 1028"/>
                  <a:gd name="T19" fmla="*/ 2147483646 h 744"/>
                  <a:gd name="T20" fmla="*/ 2147483646 w 1028"/>
                  <a:gd name="T21" fmla="*/ 2147483646 h 744"/>
                  <a:gd name="T22" fmla="*/ 2147483646 w 1028"/>
                  <a:gd name="T23" fmla="*/ 0 h 744"/>
                  <a:gd name="T24" fmla="*/ 2147483646 w 1028"/>
                  <a:gd name="T25" fmla="*/ 0 h 744"/>
                  <a:gd name="T26" fmla="*/ 2147483646 w 1028"/>
                  <a:gd name="T27" fmla="*/ 2147483646 h 744"/>
                  <a:gd name="T28" fmla="*/ 2147483646 w 1028"/>
                  <a:gd name="T29" fmla="*/ 2147483646 h 744"/>
                  <a:gd name="T30" fmla="*/ 2147483646 w 1028"/>
                  <a:gd name="T31" fmla="*/ 2147483646 h 744"/>
                  <a:gd name="T32" fmla="*/ 2147483646 w 1028"/>
                  <a:gd name="T33" fmla="*/ 2147483646 h 744"/>
                  <a:gd name="T34" fmla="*/ 2147483646 w 1028"/>
                  <a:gd name="T35" fmla="*/ 2147483646 h 744"/>
                  <a:gd name="T36" fmla="*/ 2147483646 w 1028"/>
                  <a:gd name="T37" fmla="*/ 2147483646 h 744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028" h="744">
                    <a:moveTo>
                      <a:pt x="818" y="743"/>
                    </a:moveTo>
                    <a:lnTo>
                      <a:pt x="704" y="724"/>
                    </a:lnTo>
                    <a:lnTo>
                      <a:pt x="323" y="534"/>
                    </a:lnTo>
                    <a:lnTo>
                      <a:pt x="189" y="629"/>
                    </a:lnTo>
                    <a:lnTo>
                      <a:pt x="170" y="553"/>
                    </a:lnTo>
                    <a:lnTo>
                      <a:pt x="284" y="419"/>
                    </a:lnTo>
                    <a:lnTo>
                      <a:pt x="151" y="343"/>
                    </a:lnTo>
                    <a:lnTo>
                      <a:pt x="57" y="363"/>
                    </a:lnTo>
                    <a:lnTo>
                      <a:pt x="0" y="229"/>
                    </a:lnTo>
                    <a:lnTo>
                      <a:pt x="247" y="96"/>
                    </a:lnTo>
                    <a:lnTo>
                      <a:pt x="418" y="96"/>
                    </a:lnTo>
                    <a:lnTo>
                      <a:pt x="761" y="0"/>
                    </a:lnTo>
                    <a:lnTo>
                      <a:pt x="913" y="0"/>
                    </a:lnTo>
                    <a:lnTo>
                      <a:pt x="1008" y="134"/>
                    </a:lnTo>
                    <a:lnTo>
                      <a:pt x="1008" y="229"/>
                    </a:lnTo>
                    <a:lnTo>
                      <a:pt x="1027" y="363"/>
                    </a:lnTo>
                    <a:lnTo>
                      <a:pt x="970" y="515"/>
                    </a:lnTo>
                    <a:lnTo>
                      <a:pt x="837" y="648"/>
                    </a:lnTo>
                    <a:lnTo>
                      <a:pt x="818" y="74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62471" name="Group 2">
              <a:extLst>
                <a:ext uri="{FF2B5EF4-FFF2-40B4-BE49-F238E27FC236}">
                  <a16:creationId xmlns:a16="http://schemas.microsoft.com/office/drawing/2014/main" id="{80D59E15-F091-114C-85E9-6C996611BE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54875" y="1892300"/>
              <a:ext cx="2012950" cy="3943350"/>
              <a:chOff x="14509750" y="3784600"/>
              <a:chExt cx="4024434" cy="7886700"/>
            </a:xfrm>
          </p:grpSpPr>
          <p:sp>
            <p:nvSpPr>
              <p:cNvPr id="62475" name="Freeform 27">
                <a:extLst>
                  <a:ext uri="{FF2B5EF4-FFF2-40B4-BE49-F238E27FC236}">
                    <a16:creationId xmlns:a16="http://schemas.microsoft.com/office/drawing/2014/main" id="{7AB8564B-CA28-0348-AE0E-EE77CD7409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4938" y="8066088"/>
                <a:ext cx="528637" cy="706437"/>
              </a:xfrm>
              <a:custGeom>
                <a:avLst/>
                <a:gdLst>
                  <a:gd name="T0" fmla="*/ 2147483646 w 1467"/>
                  <a:gd name="T1" fmla="*/ 0 h 1962"/>
                  <a:gd name="T2" fmla="*/ 2147483646 w 1467"/>
                  <a:gd name="T3" fmla="*/ 0 h 1962"/>
                  <a:gd name="T4" fmla="*/ 0 w 1467"/>
                  <a:gd name="T5" fmla="*/ 2147483646 h 1962"/>
                  <a:gd name="T6" fmla="*/ 2147483646 w 1467"/>
                  <a:gd name="T7" fmla="*/ 2147483646 h 1962"/>
                  <a:gd name="T8" fmla="*/ 2147483646 w 1467"/>
                  <a:gd name="T9" fmla="*/ 2147483646 h 1962"/>
                  <a:gd name="T10" fmla="*/ 2147483646 w 1467"/>
                  <a:gd name="T11" fmla="*/ 2147483646 h 1962"/>
                  <a:gd name="T12" fmla="*/ 2147483646 w 1467"/>
                  <a:gd name="T13" fmla="*/ 2147483646 h 1962"/>
                  <a:gd name="T14" fmla="*/ 2147483646 w 1467"/>
                  <a:gd name="T15" fmla="*/ 2147483646 h 1962"/>
                  <a:gd name="T16" fmla="*/ 2147483646 w 1467"/>
                  <a:gd name="T17" fmla="*/ 2147483646 h 1962"/>
                  <a:gd name="T18" fmla="*/ 2147483646 w 1467"/>
                  <a:gd name="T19" fmla="*/ 0 h 1962"/>
                  <a:gd name="T20" fmla="*/ 2147483646 w 1467"/>
                  <a:gd name="T21" fmla="*/ 2147483646 h 1962"/>
                  <a:gd name="T22" fmla="*/ 2147483646 w 1467"/>
                  <a:gd name="T23" fmla="*/ 2147483646 h 1962"/>
                  <a:gd name="T24" fmla="*/ 2147483646 w 1467"/>
                  <a:gd name="T25" fmla="*/ 2147483646 h 1962"/>
                  <a:gd name="T26" fmla="*/ 2147483646 w 1467"/>
                  <a:gd name="T27" fmla="*/ 2147483646 h 1962"/>
                  <a:gd name="T28" fmla="*/ 2147483646 w 1467"/>
                  <a:gd name="T29" fmla="*/ 2147483646 h 1962"/>
                  <a:gd name="T30" fmla="*/ 2147483646 w 1467"/>
                  <a:gd name="T31" fmla="*/ 2147483646 h 19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2">
                    <a:moveTo>
                      <a:pt x="742" y="0"/>
                    </a:moveTo>
                    <a:lnTo>
                      <a:pt x="742" y="0"/>
                    </a:lnTo>
                    <a:cubicBezTo>
                      <a:pt x="323" y="0"/>
                      <a:pt x="0" y="343"/>
                      <a:pt x="0" y="742"/>
                    </a:cubicBezTo>
                    <a:cubicBezTo>
                      <a:pt x="0" y="894"/>
                      <a:pt x="37" y="1027"/>
                      <a:pt x="114" y="1141"/>
                    </a:cubicBezTo>
                    <a:cubicBezTo>
                      <a:pt x="685" y="1922"/>
                      <a:pt x="685" y="1922"/>
                      <a:pt x="685" y="1922"/>
                    </a:cubicBezTo>
                    <a:cubicBezTo>
                      <a:pt x="685" y="1942"/>
                      <a:pt x="723" y="1961"/>
                      <a:pt x="742" y="1961"/>
                    </a:cubicBezTo>
                    <a:cubicBezTo>
                      <a:pt x="762" y="1961"/>
                      <a:pt x="780" y="1942"/>
                      <a:pt x="799" y="1922"/>
                    </a:cubicBezTo>
                    <a:cubicBezTo>
                      <a:pt x="1352" y="1141"/>
                      <a:pt x="1352" y="1141"/>
                      <a:pt x="1352" y="1141"/>
                    </a:cubicBezTo>
                    <a:cubicBezTo>
                      <a:pt x="1428" y="1027"/>
                      <a:pt x="1466" y="894"/>
                      <a:pt x="1466" y="742"/>
                    </a:cubicBezTo>
                    <a:cubicBezTo>
                      <a:pt x="1466" y="343"/>
                      <a:pt x="1143" y="0"/>
                      <a:pt x="742" y="0"/>
                    </a:cubicBezTo>
                    <a:close/>
                    <a:moveTo>
                      <a:pt x="742" y="1027"/>
                    </a:moveTo>
                    <a:lnTo>
                      <a:pt x="742" y="1027"/>
                    </a:lnTo>
                    <a:cubicBezTo>
                      <a:pt x="571" y="1027"/>
                      <a:pt x="437" y="894"/>
                      <a:pt x="437" y="742"/>
                    </a:cubicBezTo>
                    <a:cubicBezTo>
                      <a:pt x="437" y="570"/>
                      <a:pt x="571" y="438"/>
                      <a:pt x="742" y="438"/>
                    </a:cubicBezTo>
                    <a:cubicBezTo>
                      <a:pt x="894" y="438"/>
                      <a:pt x="1028" y="570"/>
                      <a:pt x="1028" y="742"/>
                    </a:cubicBezTo>
                    <a:cubicBezTo>
                      <a:pt x="1028" y="894"/>
                      <a:pt x="894" y="1027"/>
                      <a:pt x="742" y="1027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2476" name="Text Box 28">
                <a:extLst>
                  <a:ext uri="{FF2B5EF4-FFF2-40B4-BE49-F238E27FC236}">
                    <a16:creationId xmlns:a16="http://schemas.microsoft.com/office/drawing/2014/main" id="{BC75A23F-83AE-9645-B769-827406209B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127288" y="10644188"/>
                <a:ext cx="3015942" cy="6619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Damascus</a:t>
                </a:r>
              </a:p>
            </p:txBody>
          </p:sp>
          <p:sp>
            <p:nvSpPr>
              <p:cNvPr id="62492" name="Text Box 29">
                <a:extLst>
                  <a:ext uri="{FF2B5EF4-FFF2-40B4-BE49-F238E27FC236}">
                    <a16:creationId xmlns:a16="http://schemas.microsoft.com/office/drawing/2014/main" id="{812AA1FA-5E01-BE4B-B6D7-76098D7B56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10979" y="8188326"/>
                <a:ext cx="1139409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Homs</a:t>
                </a:r>
              </a:p>
            </p:txBody>
          </p:sp>
          <p:sp>
            <p:nvSpPr>
              <p:cNvPr id="62493" name="Text Box 30">
                <a:extLst>
                  <a:ext uri="{FF2B5EF4-FFF2-40B4-BE49-F238E27FC236}">
                    <a16:creationId xmlns:a16="http://schemas.microsoft.com/office/drawing/2014/main" id="{0C0891E1-DC85-A74F-B278-C492A60BFB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178954" y="3784600"/>
                <a:ext cx="1355230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 dirty="0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Aleppo</a:t>
                </a:r>
              </a:p>
            </p:txBody>
          </p:sp>
          <p:sp>
            <p:nvSpPr>
              <p:cNvPr id="62479" name="Freeform 31">
                <a:extLst>
                  <a:ext uri="{FF2B5EF4-FFF2-40B4-BE49-F238E27FC236}">
                    <a16:creationId xmlns:a16="http://schemas.microsoft.com/office/drawing/2014/main" id="{293D03FC-2E27-A24B-BE59-78B66C7BFA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9750" y="10964863"/>
                <a:ext cx="528638" cy="706437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42" y="0"/>
                    </a:moveTo>
                    <a:lnTo>
                      <a:pt x="742" y="0"/>
                    </a:lnTo>
                    <a:cubicBezTo>
                      <a:pt x="342" y="0"/>
                      <a:pt x="0" y="324"/>
                      <a:pt x="0" y="743"/>
                    </a:cubicBezTo>
                    <a:cubicBezTo>
                      <a:pt x="0" y="876"/>
                      <a:pt x="39" y="1009"/>
                      <a:pt x="115" y="1124"/>
                    </a:cubicBezTo>
                    <a:cubicBezTo>
                      <a:pt x="685" y="1905"/>
                      <a:pt x="685" y="1905"/>
                      <a:pt x="685" y="1905"/>
                    </a:cubicBezTo>
                    <a:cubicBezTo>
                      <a:pt x="704" y="1943"/>
                      <a:pt x="723" y="1962"/>
                      <a:pt x="742" y="1962"/>
                    </a:cubicBezTo>
                    <a:cubicBezTo>
                      <a:pt x="761" y="1962"/>
                      <a:pt x="780" y="1943"/>
                      <a:pt x="800" y="1905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09"/>
                      <a:pt x="1466" y="876"/>
                      <a:pt x="1466" y="743"/>
                    </a:cubicBezTo>
                    <a:cubicBezTo>
                      <a:pt x="1466" y="324"/>
                      <a:pt x="1142" y="0"/>
                      <a:pt x="742" y="0"/>
                    </a:cubicBezTo>
                    <a:close/>
                    <a:moveTo>
                      <a:pt x="742" y="1028"/>
                    </a:moveTo>
                    <a:lnTo>
                      <a:pt x="742" y="1028"/>
                    </a:lnTo>
                    <a:cubicBezTo>
                      <a:pt x="571" y="1028"/>
                      <a:pt x="438" y="895"/>
                      <a:pt x="438" y="724"/>
                    </a:cubicBezTo>
                    <a:cubicBezTo>
                      <a:pt x="438" y="571"/>
                      <a:pt x="571" y="438"/>
                      <a:pt x="742" y="438"/>
                    </a:cubicBezTo>
                    <a:cubicBezTo>
                      <a:pt x="895" y="438"/>
                      <a:pt x="1028" y="571"/>
                      <a:pt x="1028" y="724"/>
                    </a:cubicBezTo>
                    <a:cubicBezTo>
                      <a:pt x="1028" y="895"/>
                      <a:pt x="895" y="1028"/>
                      <a:pt x="742" y="1028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" name="Freeform 32">
                <a:extLst>
                  <a:ext uri="{FF2B5EF4-FFF2-40B4-BE49-F238E27FC236}">
                    <a16:creationId xmlns:a16="http://schemas.microsoft.com/office/drawing/2014/main" id="{4BAEE637-7F57-084B-92F7-D81C7A7D8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25875" y="4040188"/>
                <a:ext cx="528638" cy="706437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42" y="0"/>
                    </a:moveTo>
                    <a:lnTo>
                      <a:pt x="742" y="0"/>
                    </a:lnTo>
                    <a:cubicBezTo>
                      <a:pt x="323" y="0"/>
                      <a:pt x="0" y="324"/>
                      <a:pt x="0" y="743"/>
                    </a:cubicBezTo>
                    <a:cubicBezTo>
                      <a:pt x="0" y="877"/>
                      <a:pt x="38" y="1010"/>
                      <a:pt x="114" y="1124"/>
                    </a:cubicBezTo>
                    <a:cubicBezTo>
                      <a:pt x="686" y="1905"/>
                      <a:pt x="686" y="1905"/>
                      <a:pt x="686" y="1905"/>
                    </a:cubicBezTo>
                    <a:cubicBezTo>
                      <a:pt x="686" y="1943"/>
                      <a:pt x="704" y="1962"/>
                      <a:pt x="742" y="1962"/>
                    </a:cubicBezTo>
                    <a:cubicBezTo>
                      <a:pt x="762" y="1962"/>
                      <a:pt x="781" y="1943"/>
                      <a:pt x="800" y="1905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10"/>
                      <a:pt x="1466" y="877"/>
                      <a:pt x="1466" y="743"/>
                    </a:cubicBezTo>
                    <a:cubicBezTo>
                      <a:pt x="1466" y="324"/>
                      <a:pt x="1143" y="0"/>
                      <a:pt x="742" y="0"/>
                    </a:cubicBezTo>
                    <a:close/>
                    <a:moveTo>
                      <a:pt x="742" y="1029"/>
                    </a:moveTo>
                    <a:lnTo>
                      <a:pt x="742" y="1029"/>
                    </a:lnTo>
                    <a:cubicBezTo>
                      <a:pt x="571" y="1029"/>
                      <a:pt x="437" y="896"/>
                      <a:pt x="437" y="724"/>
                    </a:cubicBezTo>
                    <a:cubicBezTo>
                      <a:pt x="437" y="572"/>
                      <a:pt x="571" y="438"/>
                      <a:pt x="742" y="438"/>
                    </a:cubicBezTo>
                    <a:cubicBezTo>
                      <a:pt x="895" y="438"/>
                      <a:pt x="1028" y="572"/>
                      <a:pt x="1028" y="724"/>
                    </a:cubicBezTo>
                    <a:cubicBezTo>
                      <a:pt x="1028" y="896"/>
                      <a:pt x="895" y="1029"/>
                      <a:pt x="742" y="1029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E1737954-E7AA-4146-8B8A-CEE0766A165F}"/>
              </a:ext>
            </a:extLst>
          </p:cNvPr>
          <p:cNvGrpSpPr/>
          <p:nvPr/>
        </p:nvGrpSpPr>
        <p:grpSpPr>
          <a:xfrm>
            <a:off x="862542" y="1747573"/>
            <a:ext cx="3501761" cy="3411802"/>
            <a:chOff x="1035050" y="2097088"/>
            <a:chExt cx="4202113" cy="4094162"/>
          </a:xfrm>
        </p:grpSpPr>
        <p:sp>
          <p:nvSpPr>
            <p:cNvPr id="62480" name="Text Box 17">
              <a:extLst>
                <a:ext uri="{FF2B5EF4-FFF2-40B4-BE49-F238E27FC236}">
                  <a16:creationId xmlns:a16="http://schemas.microsoft.com/office/drawing/2014/main" id="{52770BE9-D167-7749-AD9D-C180B54C72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302000"/>
              <a:ext cx="1493838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DAMASCUS</a:t>
              </a:r>
            </a:p>
          </p:txBody>
        </p:sp>
        <p:sp>
          <p:nvSpPr>
            <p:cNvPr id="62481" name="Text Box 18">
              <a:extLst>
                <a:ext uri="{FF2B5EF4-FFF2-40B4-BE49-F238E27FC236}">
                  <a16:creationId xmlns:a16="http://schemas.microsoft.com/office/drawing/2014/main" id="{B250DA0D-FC3C-1B4B-8B0A-C7E0D20ED3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333875"/>
              <a:ext cx="820738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HOMS</a:t>
              </a:r>
            </a:p>
          </p:txBody>
        </p:sp>
        <p:sp>
          <p:nvSpPr>
            <p:cNvPr id="62482" name="Text Box 19">
              <a:extLst>
                <a:ext uri="{FF2B5EF4-FFF2-40B4-BE49-F238E27FC236}">
                  <a16:creationId xmlns:a16="http://schemas.microsoft.com/office/drawing/2014/main" id="{868E886E-4C6C-C848-B695-85F9B3D631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365750"/>
              <a:ext cx="1038225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ALEPPO</a:t>
              </a:r>
            </a:p>
          </p:txBody>
        </p:sp>
        <p:sp>
          <p:nvSpPr>
            <p:cNvPr id="62483" name="Text Box 20">
              <a:extLst>
                <a:ext uri="{FF2B5EF4-FFF2-40B4-BE49-F238E27FC236}">
                  <a16:creationId xmlns:a16="http://schemas.microsoft.com/office/drawing/2014/main" id="{4421A96C-D691-2941-AB9C-8942507F79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9013" y="2097088"/>
              <a:ext cx="2479675" cy="85725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spcAft>
                  <a:spcPct val="0"/>
                </a:spcAft>
                <a:defRPr/>
              </a:pPr>
              <a:r>
                <a:rPr lang="en-US" altLang="en-UA" sz="4625" b="1" dirty="0"/>
                <a:t>SYRIA</a:t>
              </a:r>
            </a:p>
          </p:txBody>
        </p:sp>
        <p:grpSp>
          <p:nvGrpSpPr>
            <p:cNvPr id="62470" name="Group 1">
              <a:extLst>
                <a:ext uri="{FF2B5EF4-FFF2-40B4-BE49-F238E27FC236}">
                  <a16:creationId xmlns:a16="http://schemas.microsoft.com/office/drawing/2014/main" id="{431A135A-4056-7149-92B9-69E825D9A1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8875" y="2230438"/>
              <a:ext cx="809625" cy="541337"/>
              <a:chOff x="2317750" y="4548188"/>
              <a:chExt cx="1619250" cy="1084262"/>
            </a:xfrm>
          </p:grpSpPr>
          <p:sp>
            <p:nvSpPr>
              <p:cNvPr id="4" name="Freeform 22">
                <a:extLst>
                  <a:ext uri="{FF2B5EF4-FFF2-40B4-BE49-F238E27FC236}">
                    <a16:creationId xmlns:a16="http://schemas.microsoft.com/office/drawing/2014/main" id="{E6C1C8F2-D9B2-A746-9D6D-559EC976A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750" y="4548188"/>
                <a:ext cx="1619250" cy="1084262"/>
              </a:xfrm>
              <a:custGeom>
                <a:avLst/>
                <a:gdLst>
                  <a:gd name="T0" fmla="*/ 0 w 4496"/>
                  <a:gd name="T1" fmla="*/ 0 h 3010"/>
                  <a:gd name="T2" fmla="*/ 2147483646 w 4496"/>
                  <a:gd name="T3" fmla="*/ 0 h 3010"/>
                  <a:gd name="T4" fmla="*/ 2147483646 w 4496"/>
                  <a:gd name="T5" fmla="*/ 2147483646 h 3010"/>
                  <a:gd name="T6" fmla="*/ 0 w 4496"/>
                  <a:gd name="T7" fmla="*/ 2147483646 h 3010"/>
                  <a:gd name="T8" fmla="*/ 0 w 4496"/>
                  <a:gd name="T9" fmla="*/ 0 h 3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96" h="3010">
                    <a:moveTo>
                      <a:pt x="0" y="0"/>
                    </a:moveTo>
                    <a:lnTo>
                      <a:pt x="4495" y="0"/>
                    </a:lnTo>
                    <a:lnTo>
                      <a:pt x="4495" y="3009"/>
                    </a:lnTo>
                    <a:lnTo>
                      <a:pt x="0" y="300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" name="Freeform 23">
                <a:extLst>
                  <a:ext uri="{FF2B5EF4-FFF2-40B4-BE49-F238E27FC236}">
                    <a16:creationId xmlns:a16="http://schemas.microsoft.com/office/drawing/2014/main" id="{B5B35FB8-C355-5140-9AB3-201F8860B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750" y="4548188"/>
                <a:ext cx="1619250" cy="720725"/>
              </a:xfrm>
              <a:custGeom>
                <a:avLst/>
                <a:gdLst>
                  <a:gd name="T0" fmla="*/ 0 w 4496"/>
                  <a:gd name="T1" fmla="*/ 0 h 2001"/>
                  <a:gd name="T2" fmla="*/ 2147483646 w 4496"/>
                  <a:gd name="T3" fmla="*/ 0 h 2001"/>
                  <a:gd name="T4" fmla="*/ 2147483646 w 4496"/>
                  <a:gd name="T5" fmla="*/ 2147483646 h 2001"/>
                  <a:gd name="T6" fmla="*/ 0 w 4496"/>
                  <a:gd name="T7" fmla="*/ 2147483646 h 2001"/>
                  <a:gd name="T8" fmla="*/ 0 w 4496"/>
                  <a:gd name="T9" fmla="*/ 0 h 20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96" h="2001">
                    <a:moveTo>
                      <a:pt x="0" y="0"/>
                    </a:moveTo>
                    <a:lnTo>
                      <a:pt x="4495" y="0"/>
                    </a:lnTo>
                    <a:lnTo>
                      <a:pt x="4495" y="2000"/>
                    </a:lnTo>
                    <a:lnTo>
                      <a:pt x="0" y="200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" name="Freeform 24">
                <a:extLst>
                  <a:ext uri="{FF2B5EF4-FFF2-40B4-BE49-F238E27FC236}">
                    <a16:creationId xmlns:a16="http://schemas.microsoft.com/office/drawing/2014/main" id="{0E6375EF-8AEF-934F-9391-C87FB9D51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750" y="4548188"/>
                <a:ext cx="1619250" cy="363537"/>
              </a:xfrm>
              <a:custGeom>
                <a:avLst/>
                <a:gdLst>
                  <a:gd name="T0" fmla="*/ 0 w 4496"/>
                  <a:gd name="T1" fmla="*/ 0 h 1010"/>
                  <a:gd name="T2" fmla="*/ 2147483646 w 4496"/>
                  <a:gd name="T3" fmla="*/ 0 h 1010"/>
                  <a:gd name="T4" fmla="*/ 2147483646 w 4496"/>
                  <a:gd name="T5" fmla="*/ 2147483646 h 1010"/>
                  <a:gd name="T6" fmla="*/ 0 w 4496"/>
                  <a:gd name="T7" fmla="*/ 2147483646 h 1010"/>
                  <a:gd name="T8" fmla="*/ 0 w 4496"/>
                  <a:gd name="T9" fmla="*/ 0 h 10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496" h="1010">
                    <a:moveTo>
                      <a:pt x="0" y="0"/>
                    </a:moveTo>
                    <a:lnTo>
                      <a:pt x="4495" y="0"/>
                    </a:lnTo>
                    <a:lnTo>
                      <a:pt x="4495" y="1009"/>
                    </a:lnTo>
                    <a:lnTo>
                      <a:pt x="0" y="100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2484" name="Freeform 25">
                <a:extLst>
                  <a:ext uri="{FF2B5EF4-FFF2-40B4-BE49-F238E27FC236}">
                    <a16:creationId xmlns:a16="http://schemas.microsoft.com/office/drawing/2014/main" id="{D2C921CA-C556-CD46-BD1F-039CC7ECB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0100" y="4972050"/>
                <a:ext cx="219075" cy="212725"/>
              </a:xfrm>
              <a:custGeom>
                <a:avLst/>
                <a:gdLst>
                  <a:gd name="T0" fmla="*/ 0 w 610"/>
                  <a:gd name="T1" fmla="*/ 2147483646 h 591"/>
                  <a:gd name="T2" fmla="*/ 2147483646 w 610"/>
                  <a:gd name="T3" fmla="*/ 2147483646 h 591"/>
                  <a:gd name="T4" fmla="*/ 2147483646 w 610"/>
                  <a:gd name="T5" fmla="*/ 2147483646 h 591"/>
                  <a:gd name="T6" fmla="*/ 2147483646 w 610"/>
                  <a:gd name="T7" fmla="*/ 2147483646 h 591"/>
                  <a:gd name="T8" fmla="*/ 2147483646 w 610"/>
                  <a:gd name="T9" fmla="*/ 2147483646 h 591"/>
                  <a:gd name="T10" fmla="*/ 2147483646 w 610"/>
                  <a:gd name="T11" fmla="*/ 2147483646 h 591"/>
                  <a:gd name="T12" fmla="*/ 2147483646 w 610"/>
                  <a:gd name="T13" fmla="*/ 2147483646 h 591"/>
                  <a:gd name="T14" fmla="*/ 2147483646 w 610"/>
                  <a:gd name="T15" fmla="*/ 2147483646 h 591"/>
                  <a:gd name="T16" fmla="*/ 2147483646 w 610"/>
                  <a:gd name="T17" fmla="*/ 0 h 591"/>
                  <a:gd name="T18" fmla="*/ 2147483646 w 610"/>
                  <a:gd name="T19" fmla="*/ 2147483646 h 591"/>
                  <a:gd name="T20" fmla="*/ 0 w 610"/>
                  <a:gd name="T21" fmla="*/ 2147483646 h 5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10" h="591">
                    <a:moveTo>
                      <a:pt x="0" y="228"/>
                    </a:moveTo>
                    <a:lnTo>
                      <a:pt x="190" y="362"/>
                    </a:lnTo>
                    <a:lnTo>
                      <a:pt x="114" y="590"/>
                    </a:lnTo>
                    <a:lnTo>
                      <a:pt x="304" y="438"/>
                    </a:lnTo>
                    <a:lnTo>
                      <a:pt x="495" y="590"/>
                    </a:lnTo>
                    <a:lnTo>
                      <a:pt x="418" y="362"/>
                    </a:lnTo>
                    <a:lnTo>
                      <a:pt x="609" y="228"/>
                    </a:lnTo>
                    <a:lnTo>
                      <a:pt x="381" y="228"/>
                    </a:lnTo>
                    <a:lnTo>
                      <a:pt x="304" y="0"/>
                    </a:lnTo>
                    <a:lnTo>
                      <a:pt x="228" y="228"/>
                    </a:lnTo>
                    <a:lnTo>
                      <a:pt x="0" y="228"/>
                    </a:lnTo>
                  </a:path>
                </a:pathLst>
              </a:custGeom>
              <a:solidFill>
                <a:srgbClr val="007A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2485" name="Freeform 26">
                <a:extLst>
                  <a:ext uri="{FF2B5EF4-FFF2-40B4-BE49-F238E27FC236}">
                    <a16:creationId xmlns:a16="http://schemas.microsoft.com/office/drawing/2014/main" id="{2C07DDA8-9F67-1A46-A84C-E43D74690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9225" y="4972050"/>
                <a:ext cx="227013" cy="212725"/>
              </a:xfrm>
              <a:custGeom>
                <a:avLst/>
                <a:gdLst>
                  <a:gd name="T0" fmla="*/ 0 w 629"/>
                  <a:gd name="T1" fmla="*/ 2147483646 h 591"/>
                  <a:gd name="T2" fmla="*/ 2147483646 w 629"/>
                  <a:gd name="T3" fmla="*/ 2147483646 h 591"/>
                  <a:gd name="T4" fmla="*/ 2147483646 w 629"/>
                  <a:gd name="T5" fmla="*/ 2147483646 h 591"/>
                  <a:gd name="T6" fmla="*/ 2147483646 w 629"/>
                  <a:gd name="T7" fmla="*/ 2147483646 h 591"/>
                  <a:gd name="T8" fmla="*/ 2147483646 w 629"/>
                  <a:gd name="T9" fmla="*/ 2147483646 h 591"/>
                  <a:gd name="T10" fmla="*/ 2147483646 w 629"/>
                  <a:gd name="T11" fmla="*/ 2147483646 h 591"/>
                  <a:gd name="T12" fmla="*/ 2147483646 w 629"/>
                  <a:gd name="T13" fmla="*/ 2147483646 h 591"/>
                  <a:gd name="T14" fmla="*/ 2147483646 w 629"/>
                  <a:gd name="T15" fmla="*/ 2147483646 h 591"/>
                  <a:gd name="T16" fmla="*/ 2147483646 w 629"/>
                  <a:gd name="T17" fmla="*/ 0 h 591"/>
                  <a:gd name="T18" fmla="*/ 2147483646 w 629"/>
                  <a:gd name="T19" fmla="*/ 2147483646 h 591"/>
                  <a:gd name="T20" fmla="*/ 0 w 629"/>
                  <a:gd name="T21" fmla="*/ 2147483646 h 59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629" h="591">
                    <a:moveTo>
                      <a:pt x="0" y="228"/>
                    </a:moveTo>
                    <a:lnTo>
                      <a:pt x="191" y="362"/>
                    </a:lnTo>
                    <a:lnTo>
                      <a:pt x="133" y="590"/>
                    </a:lnTo>
                    <a:lnTo>
                      <a:pt x="324" y="438"/>
                    </a:lnTo>
                    <a:lnTo>
                      <a:pt x="514" y="590"/>
                    </a:lnTo>
                    <a:lnTo>
                      <a:pt x="438" y="362"/>
                    </a:lnTo>
                    <a:lnTo>
                      <a:pt x="628" y="228"/>
                    </a:lnTo>
                    <a:lnTo>
                      <a:pt x="381" y="228"/>
                    </a:lnTo>
                    <a:lnTo>
                      <a:pt x="324" y="0"/>
                    </a:lnTo>
                    <a:lnTo>
                      <a:pt x="247" y="228"/>
                    </a:lnTo>
                    <a:lnTo>
                      <a:pt x="0" y="228"/>
                    </a:lnTo>
                  </a:path>
                </a:pathLst>
              </a:custGeom>
              <a:solidFill>
                <a:srgbClr val="007A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62472" name="Google Shape;615;p19">
              <a:extLst>
                <a:ext uri="{FF2B5EF4-FFF2-40B4-BE49-F238E27FC236}">
                  <a16:creationId xmlns:a16="http://schemas.microsoft.com/office/drawing/2014/main" id="{C58977E2-EA4B-F64C-98B5-090DE14062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3560763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73" name="Google Shape;615;p19">
              <a:extLst>
                <a:ext uri="{FF2B5EF4-FFF2-40B4-BE49-F238E27FC236}">
                  <a16:creationId xmlns:a16="http://schemas.microsoft.com/office/drawing/2014/main" id="{9C636A51-98B4-9142-8B38-B7984D52C3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4575175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2474" name="Google Shape;615;p19">
              <a:extLst>
                <a:ext uri="{FF2B5EF4-FFF2-40B4-BE49-F238E27FC236}">
                  <a16:creationId xmlns:a16="http://schemas.microsoft.com/office/drawing/2014/main" id="{AF300B52-8C47-2349-BD20-AA36D1C9C9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5597525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EE1ED101-935F-634D-9CF8-9524E27224CC}"/>
              </a:ext>
            </a:extLst>
          </p:cNvPr>
          <p:cNvGrpSpPr/>
          <p:nvPr/>
        </p:nvGrpSpPr>
        <p:grpSpPr>
          <a:xfrm>
            <a:off x="5520532" y="1243542"/>
            <a:ext cx="6077479" cy="4355042"/>
            <a:chOff x="6624638" y="1492250"/>
            <a:chExt cx="7292975" cy="5226050"/>
          </a:xfrm>
        </p:grpSpPr>
        <p:grpSp>
          <p:nvGrpSpPr>
            <p:cNvPr id="64513" name="Group 3">
              <a:extLst>
                <a:ext uri="{FF2B5EF4-FFF2-40B4-BE49-F238E27FC236}">
                  <a16:creationId xmlns:a16="http://schemas.microsoft.com/office/drawing/2014/main" id="{2F8EF974-CE27-7A4D-B343-084D496EC7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4638" y="1492250"/>
              <a:ext cx="7292975" cy="5226050"/>
              <a:chOff x="13249275" y="2984500"/>
              <a:chExt cx="14584363" cy="10450513"/>
            </a:xfrm>
          </p:grpSpPr>
          <p:sp>
            <p:nvSpPr>
              <p:cNvPr id="2" name="Freeform 2">
                <a:extLst>
                  <a:ext uri="{FF2B5EF4-FFF2-40B4-BE49-F238E27FC236}">
                    <a16:creationId xmlns:a16="http://schemas.microsoft.com/office/drawing/2014/main" id="{DBEAD3E3-AB76-8F45-AB33-FB47FC133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9275" y="2984500"/>
                <a:ext cx="6781800" cy="5211763"/>
              </a:xfrm>
              <a:custGeom>
                <a:avLst/>
                <a:gdLst>
                  <a:gd name="T0" fmla="*/ 2147483646 w 18839"/>
                  <a:gd name="T1" fmla="*/ 2147483646 h 14478"/>
                  <a:gd name="T2" fmla="*/ 2147483646 w 18839"/>
                  <a:gd name="T3" fmla="*/ 2147483646 h 14478"/>
                  <a:gd name="T4" fmla="*/ 2147483646 w 18839"/>
                  <a:gd name="T5" fmla="*/ 2147483646 h 14478"/>
                  <a:gd name="T6" fmla="*/ 2147483646 w 18839"/>
                  <a:gd name="T7" fmla="*/ 2147483646 h 14478"/>
                  <a:gd name="T8" fmla="*/ 2147483646 w 18839"/>
                  <a:gd name="T9" fmla="*/ 2147483646 h 14478"/>
                  <a:gd name="T10" fmla="*/ 2147483646 w 18839"/>
                  <a:gd name="T11" fmla="*/ 2147483646 h 14478"/>
                  <a:gd name="T12" fmla="*/ 2147483646 w 18839"/>
                  <a:gd name="T13" fmla="*/ 2147483646 h 14478"/>
                  <a:gd name="T14" fmla="*/ 2147483646 w 18839"/>
                  <a:gd name="T15" fmla="*/ 2147483646 h 14478"/>
                  <a:gd name="T16" fmla="*/ 2147483646 w 18839"/>
                  <a:gd name="T17" fmla="*/ 2147483646 h 14478"/>
                  <a:gd name="T18" fmla="*/ 2147483646 w 18839"/>
                  <a:gd name="T19" fmla="*/ 2147483646 h 14478"/>
                  <a:gd name="T20" fmla="*/ 2147483646 w 18839"/>
                  <a:gd name="T21" fmla="*/ 2147483646 h 14478"/>
                  <a:gd name="T22" fmla="*/ 2147483646 w 18839"/>
                  <a:gd name="T23" fmla="*/ 2147483646 h 14478"/>
                  <a:gd name="T24" fmla="*/ 2147483646 w 18839"/>
                  <a:gd name="T25" fmla="*/ 2147483646 h 14478"/>
                  <a:gd name="T26" fmla="*/ 2147483646 w 18839"/>
                  <a:gd name="T27" fmla="*/ 2147483646 h 14478"/>
                  <a:gd name="T28" fmla="*/ 2147483646 w 18839"/>
                  <a:gd name="T29" fmla="*/ 2147483646 h 14478"/>
                  <a:gd name="T30" fmla="*/ 2147483646 w 18839"/>
                  <a:gd name="T31" fmla="*/ 2147483646 h 14478"/>
                  <a:gd name="T32" fmla="*/ 2147483646 w 18839"/>
                  <a:gd name="T33" fmla="*/ 2147483646 h 14478"/>
                  <a:gd name="T34" fmla="*/ 2147483646 w 18839"/>
                  <a:gd name="T35" fmla="*/ 2147483646 h 14478"/>
                  <a:gd name="T36" fmla="*/ 2147483646 w 18839"/>
                  <a:gd name="T37" fmla="*/ 2147483646 h 14478"/>
                  <a:gd name="T38" fmla="*/ 2147483646 w 18839"/>
                  <a:gd name="T39" fmla="*/ 2147483646 h 14478"/>
                  <a:gd name="T40" fmla="*/ 2147483646 w 18839"/>
                  <a:gd name="T41" fmla="*/ 2147483646 h 14478"/>
                  <a:gd name="T42" fmla="*/ 2147483646 w 18839"/>
                  <a:gd name="T43" fmla="*/ 2147483646 h 14478"/>
                  <a:gd name="T44" fmla="*/ 2147483646 w 18839"/>
                  <a:gd name="T45" fmla="*/ 2147483646 h 14478"/>
                  <a:gd name="T46" fmla="*/ 2147483646 w 18839"/>
                  <a:gd name="T47" fmla="*/ 2147483646 h 14478"/>
                  <a:gd name="T48" fmla="*/ 2147483646 w 18839"/>
                  <a:gd name="T49" fmla="*/ 2147483646 h 14478"/>
                  <a:gd name="T50" fmla="*/ 2147483646 w 18839"/>
                  <a:gd name="T51" fmla="*/ 2147483646 h 14478"/>
                  <a:gd name="T52" fmla="*/ 2147483646 w 18839"/>
                  <a:gd name="T53" fmla="*/ 2147483646 h 14478"/>
                  <a:gd name="T54" fmla="*/ 2147483646 w 18839"/>
                  <a:gd name="T55" fmla="*/ 2147483646 h 14478"/>
                  <a:gd name="T56" fmla="*/ 2147483646 w 18839"/>
                  <a:gd name="T57" fmla="*/ 2147483646 h 14478"/>
                  <a:gd name="T58" fmla="*/ 2147483646 w 18839"/>
                  <a:gd name="T59" fmla="*/ 2147483646 h 14478"/>
                  <a:gd name="T60" fmla="*/ 2147483646 w 18839"/>
                  <a:gd name="T61" fmla="*/ 2147483646 h 14478"/>
                  <a:gd name="T62" fmla="*/ 2147483646 w 18839"/>
                  <a:gd name="T63" fmla="*/ 2147483646 h 14478"/>
                  <a:gd name="T64" fmla="*/ 2147483646 w 18839"/>
                  <a:gd name="T65" fmla="*/ 2147483646 h 14478"/>
                  <a:gd name="T66" fmla="*/ 2147483646 w 18839"/>
                  <a:gd name="T67" fmla="*/ 2147483646 h 14478"/>
                  <a:gd name="T68" fmla="*/ 2147483646 w 18839"/>
                  <a:gd name="T69" fmla="*/ 2147483646 h 14478"/>
                  <a:gd name="T70" fmla="*/ 2147483646 w 18839"/>
                  <a:gd name="T71" fmla="*/ 2147483646 h 14478"/>
                  <a:gd name="T72" fmla="*/ 2147483646 w 18839"/>
                  <a:gd name="T73" fmla="*/ 2147483646 h 14478"/>
                  <a:gd name="T74" fmla="*/ 2147483646 w 18839"/>
                  <a:gd name="T75" fmla="*/ 2147483646 h 14478"/>
                  <a:gd name="T76" fmla="*/ 2147483646 w 18839"/>
                  <a:gd name="T77" fmla="*/ 2147483646 h 14478"/>
                  <a:gd name="T78" fmla="*/ 2147483646 w 18839"/>
                  <a:gd name="T79" fmla="*/ 2147483646 h 14478"/>
                  <a:gd name="T80" fmla="*/ 2147483646 w 18839"/>
                  <a:gd name="T81" fmla="*/ 2147483646 h 14478"/>
                  <a:gd name="T82" fmla="*/ 2147483646 w 18839"/>
                  <a:gd name="T83" fmla="*/ 2147483646 h 14478"/>
                  <a:gd name="T84" fmla="*/ 2147483646 w 18839"/>
                  <a:gd name="T85" fmla="*/ 2147483646 h 14478"/>
                  <a:gd name="T86" fmla="*/ 2147483646 w 18839"/>
                  <a:gd name="T87" fmla="*/ 2147483646 h 14478"/>
                  <a:gd name="T88" fmla="*/ 2147483646 w 18839"/>
                  <a:gd name="T89" fmla="*/ 2147483646 h 14478"/>
                  <a:gd name="T90" fmla="*/ 2147483646 w 18839"/>
                  <a:gd name="T91" fmla="*/ 2147483646 h 14478"/>
                  <a:gd name="T92" fmla="*/ 2147483646 w 18839"/>
                  <a:gd name="T93" fmla="*/ 2147483646 h 14478"/>
                  <a:gd name="T94" fmla="*/ 2147483646 w 18839"/>
                  <a:gd name="T95" fmla="*/ 2147483646 h 14478"/>
                  <a:gd name="T96" fmla="*/ 2147483646 w 18839"/>
                  <a:gd name="T97" fmla="*/ 2147483646 h 14478"/>
                  <a:gd name="T98" fmla="*/ 2147483646 w 18839"/>
                  <a:gd name="T99" fmla="*/ 2147483646 h 14478"/>
                  <a:gd name="T100" fmla="*/ 2147483646 w 18839"/>
                  <a:gd name="T101" fmla="*/ 2147483646 h 14478"/>
                  <a:gd name="T102" fmla="*/ 2147483646 w 18839"/>
                  <a:gd name="T103" fmla="*/ 2147483646 h 14478"/>
                  <a:gd name="T104" fmla="*/ 2147483646 w 18839"/>
                  <a:gd name="T105" fmla="*/ 2147483646 h 14478"/>
                  <a:gd name="T106" fmla="*/ 2147483646 w 18839"/>
                  <a:gd name="T107" fmla="*/ 2147483646 h 14478"/>
                  <a:gd name="T108" fmla="*/ 2147483646 w 18839"/>
                  <a:gd name="T109" fmla="*/ 2147483646 h 14478"/>
                  <a:gd name="T110" fmla="*/ 2147483646 w 18839"/>
                  <a:gd name="T111" fmla="*/ 2147483646 h 14478"/>
                  <a:gd name="T112" fmla="*/ 2147483646 w 18839"/>
                  <a:gd name="T113" fmla="*/ 2147483646 h 14478"/>
                  <a:gd name="T114" fmla="*/ 2147483646 w 18839"/>
                  <a:gd name="T115" fmla="*/ 2147483646 h 14478"/>
                  <a:gd name="T116" fmla="*/ 2147483646 w 18839"/>
                  <a:gd name="T117" fmla="*/ 2147483646 h 14478"/>
                  <a:gd name="T118" fmla="*/ 2147483646 w 18839"/>
                  <a:gd name="T119" fmla="*/ 2147483646 h 14478"/>
                  <a:gd name="T120" fmla="*/ 2147483646 w 18839"/>
                  <a:gd name="T121" fmla="*/ 2147483646 h 14478"/>
                  <a:gd name="T122" fmla="*/ 2147483646 w 18839"/>
                  <a:gd name="T123" fmla="*/ 2147483646 h 14478"/>
                  <a:gd name="T124" fmla="*/ 2147483646 w 18839"/>
                  <a:gd name="T125" fmla="*/ 2147483646 h 1447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8839" h="14478">
                    <a:moveTo>
                      <a:pt x="16686" y="152"/>
                    </a:moveTo>
                    <a:lnTo>
                      <a:pt x="16838" y="210"/>
                    </a:lnTo>
                    <a:lnTo>
                      <a:pt x="16953" y="324"/>
                    </a:lnTo>
                    <a:lnTo>
                      <a:pt x="17029" y="438"/>
                    </a:lnTo>
                    <a:lnTo>
                      <a:pt x="17086" y="610"/>
                    </a:lnTo>
                    <a:lnTo>
                      <a:pt x="17105" y="724"/>
                    </a:lnTo>
                    <a:lnTo>
                      <a:pt x="17009" y="705"/>
                    </a:lnTo>
                    <a:lnTo>
                      <a:pt x="16914" y="629"/>
                    </a:lnTo>
                    <a:lnTo>
                      <a:pt x="16762" y="419"/>
                    </a:lnTo>
                    <a:lnTo>
                      <a:pt x="16667" y="324"/>
                    </a:lnTo>
                    <a:lnTo>
                      <a:pt x="16610" y="171"/>
                    </a:lnTo>
                    <a:lnTo>
                      <a:pt x="16686" y="152"/>
                    </a:lnTo>
                    <a:close/>
                    <a:moveTo>
                      <a:pt x="18724" y="5486"/>
                    </a:moveTo>
                    <a:lnTo>
                      <a:pt x="18838" y="5638"/>
                    </a:lnTo>
                    <a:lnTo>
                      <a:pt x="18743" y="5810"/>
                    </a:lnTo>
                    <a:lnTo>
                      <a:pt x="18572" y="5943"/>
                    </a:lnTo>
                    <a:lnTo>
                      <a:pt x="18419" y="6000"/>
                    </a:lnTo>
                    <a:lnTo>
                      <a:pt x="18133" y="5924"/>
                    </a:lnTo>
                    <a:lnTo>
                      <a:pt x="18076" y="5962"/>
                    </a:lnTo>
                    <a:lnTo>
                      <a:pt x="18038" y="5981"/>
                    </a:lnTo>
                    <a:lnTo>
                      <a:pt x="17943" y="6038"/>
                    </a:lnTo>
                    <a:lnTo>
                      <a:pt x="17943" y="6019"/>
                    </a:lnTo>
                    <a:lnTo>
                      <a:pt x="17924" y="6019"/>
                    </a:lnTo>
                    <a:lnTo>
                      <a:pt x="17886" y="6000"/>
                    </a:lnTo>
                    <a:lnTo>
                      <a:pt x="17867" y="6000"/>
                    </a:lnTo>
                    <a:lnTo>
                      <a:pt x="17848" y="6019"/>
                    </a:lnTo>
                    <a:lnTo>
                      <a:pt x="17810" y="6057"/>
                    </a:lnTo>
                    <a:lnTo>
                      <a:pt x="17619" y="6229"/>
                    </a:lnTo>
                    <a:lnTo>
                      <a:pt x="17543" y="6286"/>
                    </a:lnTo>
                    <a:lnTo>
                      <a:pt x="17219" y="6381"/>
                    </a:lnTo>
                    <a:lnTo>
                      <a:pt x="17067" y="6514"/>
                    </a:lnTo>
                    <a:lnTo>
                      <a:pt x="17048" y="6686"/>
                    </a:lnTo>
                    <a:lnTo>
                      <a:pt x="17048" y="6895"/>
                    </a:lnTo>
                    <a:lnTo>
                      <a:pt x="17009" y="7143"/>
                    </a:lnTo>
                    <a:lnTo>
                      <a:pt x="16933" y="7257"/>
                    </a:lnTo>
                    <a:lnTo>
                      <a:pt x="16857" y="7352"/>
                    </a:lnTo>
                    <a:lnTo>
                      <a:pt x="16743" y="7410"/>
                    </a:lnTo>
                    <a:lnTo>
                      <a:pt x="16628" y="7467"/>
                    </a:lnTo>
                    <a:lnTo>
                      <a:pt x="16419" y="7467"/>
                    </a:lnTo>
                    <a:lnTo>
                      <a:pt x="16362" y="7505"/>
                    </a:lnTo>
                    <a:lnTo>
                      <a:pt x="16324" y="7562"/>
                    </a:lnTo>
                    <a:lnTo>
                      <a:pt x="16286" y="7714"/>
                    </a:lnTo>
                    <a:lnTo>
                      <a:pt x="16229" y="7772"/>
                    </a:lnTo>
                    <a:lnTo>
                      <a:pt x="16115" y="7733"/>
                    </a:lnTo>
                    <a:lnTo>
                      <a:pt x="16076" y="7638"/>
                    </a:lnTo>
                    <a:lnTo>
                      <a:pt x="16095" y="7524"/>
                    </a:lnTo>
                    <a:lnTo>
                      <a:pt x="16152" y="7391"/>
                    </a:lnTo>
                    <a:lnTo>
                      <a:pt x="16210" y="7296"/>
                    </a:lnTo>
                    <a:lnTo>
                      <a:pt x="16286" y="7238"/>
                    </a:lnTo>
                    <a:lnTo>
                      <a:pt x="16381" y="7200"/>
                    </a:lnTo>
                    <a:lnTo>
                      <a:pt x="16457" y="7143"/>
                    </a:lnTo>
                    <a:lnTo>
                      <a:pt x="16533" y="6991"/>
                    </a:lnTo>
                    <a:lnTo>
                      <a:pt x="16476" y="6876"/>
                    </a:lnTo>
                    <a:lnTo>
                      <a:pt x="16362" y="6781"/>
                    </a:lnTo>
                    <a:lnTo>
                      <a:pt x="16229" y="6743"/>
                    </a:lnTo>
                    <a:lnTo>
                      <a:pt x="15829" y="6686"/>
                    </a:lnTo>
                    <a:lnTo>
                      <a:pt x="15619" y="6590"/>
                    </a:lnTo>
                    <a:lnTo>
                      <a:pt x="15448" y="6572"/>
                    </a:lnTo>
                    <a:lnTo>
                      <a:pt x="15353" y="6514"/>
                    </a:lnTo>
                    <a:lnTo>
                      <a:pt x="15257" y="6438"/>
                    </a:lnTo>
                    <a:lnTo>
                      <a:pt x="15200" y="6343"/>
                    </a:lnTo>
                    <a:lnTo>
                      <a:pt x="15124" y="6248"/>
                    </a:lnTo>
                    <a:lnTo>
                      <a:pt x="15009" y="6191"/>
                    </a:lnTo>
                    <a:lnTo>
                      <a:pt x="14895" y="6191"/>
                    </a:lnTo>
                    <a:lnTo>
                      <a:pt x="14628" y="6209"/>
                    </a:lnTo>
                    <a:lnTo>
                      <a:pt x="14533" y="6172"/>
                    </a:lnTo>
                    <a:lnTo>
                      <a:pt x="13790" y="5676"/>
                    </a:lnTo>
                    <a:lnTo>
                      <a:pt x="13600" y="5657"/>
                    </a:lnTo>
                    <a:lnTo>
                      <a:pt x="11562" y="6400"/>
                    </a:lnTo>
                    <a:lnTo>
                      <a:pt x="11486" y="6400"/>
                    </a:lnTo>
                    <a:lnTo>
                      <a:pt x="11391" y="6400"/>
                    </a:lnTo>
                    <a:lnTo>
                      <a:pt x="11371" y="6362"/>
                    </a:lnTo>
                    <a:lnTo>
                      <a:pt x="11314" y="6267"/>
                    </a:lnTo>
                    <a:lnTo>
                      <a:pt x="11257" y="6248"/>
                    </a:lnTo>
                    <a:lnTo>
                      <a:pt x="11238" y="6286"/>
                    </a:lnTo>
                    <a:lnTo>
                      <a:pt x="11219" y="6400"/>
                    </a:lnTo>
                    <a:lnTo>
                      <a:pt x="11200" y="6438"/>
                    </a:lnTo>
                    <a:lnTo>
                      <a:pt x="11105" y="6590"/>
                    </a:lnTo>
                    <a:lnTo>
                      <a:pt x="11010" y="6743"/>
                    </a:lnTo>
                    <a:lnTo>
                      <a:pt x="10990" y="6915"/>
                    </a:lnTo>
                    <a:lnTo>
                      <a:pt x="11029" y="7143"/>
                    </a:lnTo>
                    <a:lnTo>
                      <a:pt x="11047" y="7181"/>
                    </a:lnTo>
                    <a:lnTo>
                      <a:pt x="11047" y="7219"/>
                    </a:lnTo>
                    <a:lnTo>
                      <a:pt x="11066" y="7257"/>
                    </a:lnTo>
                    <a:lnTo>
                      <a:pt x="11047" y="7315"/>
                    </a:lnTo>
                    <a:lnTo>
                      <a:pt x="11181" y="7524"/>
                    </a:lnTo>
                    <a:lnTo>
                      <a:pt x="11181" y="7619"/>
                    </a:lnTo>
                    <a:lnTo>
                      <a:pt x="10685" y="7791"/>
                    </a:lnTo>
                    <a:lnTo>
                      <a:pt x="10438" y="7372"/>
                    </a:lnTo>
                    <a:lnTo>
                      <a:pt x="10285" y="7200"/>
                    </a:lnTo>
                    <a:lnTo>
                      <a:pt x="10209" y="7181"/>
                    </a:lnTo>
                    <a:lnTo>
                      <a:pt x="10190" y="7200"/>
                    </a:lnTo>
                    <a:lnTo>
                      <a:pt x="10190" y="7238"/>
                    </a:lnTo>
                    <a:lnTo>
                      <a:pt x="10171" y="7315"/>
                    </a:lnTo>
                    <a:lnTo>
                      <a:pt x="10076" y="7524"/>
                    </a:lnTo>
                    <a:lnTo>
                      <a:pt x="9828" y="8248"/>
                    </a:lnTo>
                    <a:lnTo>
                      <a:pt x="9771" y="8515"/>
                    </a:lnTo>
                    <a:lnTo>
                      <a:pt x="9752" y="8781"/>
                    </a:lnTo>
                    <a:lnTo>
                      <a:pt x="9791" y="8896"/>
                    </a:lnTo>
                    <a:lnTo>
                      <a:pt x="9867" y="8991"/>
                    </a:lnTo>
                    <a:lnTo>
                      <a:pt x="9962" y="9067"/>
                    </a:lnTo>
                    <a:lnTo>
                      <a:pt x="10038" y="9162"/>
                    </a:lnTo>
                    <a:lnTo>
                      <a:pt x="10076" y="9277"/>
                    </a:lnTo>
                    <a:lnTo>
                      <a:pt x="10095" y="9391"/>
                    </a:lnTo>
                    <a:lnTo>
                      <a:pt x="10057" y="10191"/>
                    </a:lnTo>
                    <a:lnTo>
                      <a:pt x="10133" y="10362"/>
                    </a:lnTo>
                    <a:lnTo>
                      <a:pt x="10343" y="10267"/>
                    </a:lnTo>
                    <a:lnTo>
                      <a:pt x="10381" y="10229"/>
                    </a:lnTo>
                    <a:lnTo>
                      <a:pt x="10381" y="10171"/>
                    </a:lnTo>
                    <a:lnTo>
                      <a:pt x="10400" y="10134"/>
                    </a:lnTo>
                    <a:lnTo>
                      <a:pt x="10457" y="10115"/>
                    </a:lnTo>
                    <a:lnTo>
                      <a:pt x="10476" y="10134"/>
                    </a:lnTo>
                    <a:lnTo>
                      <a:pt x="10609" y="10267"/>
                    </a:lnTo>
                    <a:lnTo>
                      <a:pt x="10724" y="10286"/>
                    </a:lnTo>
                    <a:lnTo>
                      <a:pt x="10933" y="10267"/>
                    </a:lnTo>
                    <a:lnTo>
                      <a:pt x="11047" y="10267"/>
                    </a:lnTo>
                    <a:lnTo>
                      <a:pt x="11162" y="10248"/>
                    </a:lnTo>
                    <a:lnTo>
                      <a:pt x="11238" y="10210"/>
                    </a:lnTo>
                    <a:lnTo>
                      <a:pt x="11333" y="10153"/>
                    </a:lnTo>
                    <a:lnTo>
                      <a:pt x="11505" y="10000"/>
                    </a:lnTo>
                    <a:lnTo>
                      <a:pt x="11600" y="9962"/>
                    </a:lnTo>
                    <a:lnTo>
                      <a:pt x="12057" y="9943"/>
                    </a:lnTo>
                    <a:lnTo>
                      <a:pt x="12267" y="9962"/>
                    </a:lnTo>
                    <a:lnTo>
                      <a:pt x="12476" y="10039"/>
                    </a:lnTo>
                    <a:lnTo>
                      <a:pt x="12686" y="10153"/>
                    </a:lnTo>
                    <a:lnTo>
                      <a:pt x="12876" y="10229"/>
                    </a:lnTo>
                    <a:lnTo>
                      <a:pt x="13276" y="10134"/>
                    </a:lnTo>
                    <a:lnTo>
                      <a:pt x="13504" y="10153"/>
                    </a:lnTo>
                    <a:lnTo>
                      <a:pt x="13657" y="10229"/>
                    </a:lnTo>
                    <a:lnTo>
                      <a:pt x="13695" y="10191"/>
                    </a:lnTo>
                    <a:lnTo>
                      <a:pt x="13771" y="10076"/>
                    </a:lnTo>
                    <a:lnTo>
                      <a:pt x="13867" y="10000"/>
                    </a:lnTo>
                    <a:lnTo>
                      <a:pt x="13981" y="9962"/>
                    </a:lnTo>
                    <a:lnTo>
                      <a:pt x="14076" y="9962"/>
                    </a:lnTo>
                    <a:lnTo>
                      <a:pt x="14190" y="10000"/>
                    </a:lnTo>
                    <a:lnTo>
                      <a:pt x="14362" y="10095"/>
                    </a:lnTo>
                    <a:lnTo>
                      <a:pt x="14457" y="10134"/>
                    </a:lnTo>
                    <a:lnTo>
                      <a:pt x="14533" y="10095"/>
                    </a:lnTo>
                    <a:lnTo>
                      <a:pt x="14571" y="10039"/>
                    </a:lnTo>
                    <a:lnTo>
                      <a:pt x="14724" y="9714"/>
                    </a:lnTo>
                    <a:lnTo>
                      <a:pt x="14800" y="9658"/>
                    </a:lnTo>
                    <a:lnTo>
                      <a:pt x="14857" y="9734"/>
                    </a:lnTo>
                    <a:lnTo>
                      <a:pt x="14876" y="9848"/>
                    </a:lnTo>
                    <a:lnTo>
                      <a:pt x="14876" y="9962"/>
                    </a:lnTo>
                    <a:lnTo>
                      <a:pt x="14819" y="10210"/>
                    </a:lnTo>
                    <a:lnTo>
                      <a:pt x="14838" y="10305"/>
                    </a:lnTo>
                    <a:lnTo>
                      <a:pt x="14914" y="10343"/>
                    </a:lnTo>
                    <a:lnTo>
                      <a:pt x="15009" y="10305"/>
                    </a:lnTo>
                    <a:lnTo>
                      <a:pt x="15467" y="9981"/>
                    </a:lnTo>
                    <a:lnTo>
                      <a:pt x="15543" y="9943"/>
                    </a:lnTo>
                    <a:lnTo>
                      <a:pt x="15600" y="9962"/>
                    </a:lnTo>
                    <a:lnTo>
                      <a:pt x="15695" y="9981"/>
                    </a:lnTo>
                    <a:lnTo>
                      <a:pt x="15753" y="9981"/>
                    </a:lnTo>
                    <a:lnTo>
                      <a:pt x="15790" y="9962"/>
                    </a:lnTo>
                    <a:lnTo>
                      <a:pt x="15810" y="9924"/>
                    </a:lnTo>
                    <a:lnTo>
                      <a:pt x="15848" y="9886"/>
                    </a:lnTo>
                    <a:lnTo>
                      <a:pt x="15886" y="9867"/>
                    </a:lnTo>
                    <a:lnTo>
                      <a:pt x="15981" y="9867"/>
                    </a:lnTo>
                    <a:lnTo>
                      <a:pt x="16152" y="9790"/>
                    </a:lnTo>
                    <a:lnTo>
                      <a:pt x="16229" y="9790"/>
                    </a:lnTo>
                    <a:lnTo>
                      <a:pt x="16305" y="9810"/>
                    </a:lnTo>
                    <a:lnTo>
                      <a:pt x="16419" y="9924"/>
                    </a:lnTo>
                    <a:lnTo>
                      <a:pt x="16496" y="9962"/>
                    </a:lnTo>
                    <a:lnTo>
                      <a:pt x="16572" y="9962"/>
                    </a:lnTo>
                    <a:lnTo>
                      <a:pt x="16762" y="9924"/>
                    </a:lnTo>
                    <a:lnTo>
                      <a:pt x="16857" y="9943"/>
                    </a:lnTo>
                    <a:lnTo>
                      <a:pt x="16990" y="10039"/>
                    </a:lnTo>
                    <a:lnTo>
                      <a:pt x="17048" y="10171"/>
                    </a:lnTo>
                    <a:lnTo>
                      <a:pt x="17162" y="10496"/>
                    </a:lnTo>
                    <a:lnTo>
                      <a:pt x="16972" y="10648"/>
                    </a:lnTo>
                    <a:lnTo>
                      <a:pt x="16895" y="10686"/>
                    </a:lnTo>
                    <a:lnTo>
                      <a:pt x="16857" y="10724"/>
                    </a:lnTo>
                    <a:lnTo>
                      <a:pt x="16838" y="10743"/>
                    </a:lnTo>
                    <a:lnTo>
                      <a:pt x="16819" y="10819"/>
                    </a:lnTo>
                    <a:lnTo>
                      <a:pt x="16800" y="10857"/>
                    </a:lnTo>
                    <a:lnTo>
                      <a:pt x="16762" y="10877"/>
                    </a:lnTo>
                    <a:lnTo>
                      <a:pt x="16686" y="10896"/>
                    </a:lnTo>
                    <a:lnTo>
                      <a:pt x="16400" y="10953"/>
                    </a:lnTo>
                    <a:lnTo>
                      <a:pt x="16381" y="10953"/>
                    </a:lnTo>
                    <a:lnTo>
                      <a:pt x="16362" y="10991"/>
                    </a:lnTo>
                    <a:lnTo>
                      <a:pt x="16324" y="11067"/>
                    </a:lnTo>
                    <a:lnTo>
                      <a:pt x="16305" y="11105"/>
                    </a:lnTo>
                    <a:lnTo>
                      <a:pt x="16267" y="11124"/>
                    </a:lnTo>
                    <a:lnTo>
                      <a:pt x="16210" y="11124"/>
                    </a:lnTo>
                    <a:lnTo>
                      <a:pt x="15676" y="11277"/>
                    </a:lnTo>
                    <a:lnTo>
                      <a:pt x="15467" y="11295"/>
                    </a:lnTo>
                    <a:lnTo>
                      <a:pt x="15409" y="11277"/>
                    </a:lnTo>
                    <a:lnTo>
                      <a:pt x="15390" y="11258"/>
                    </a:lnTo>
                    <a:lnTo>
                      <a:pt x="15333" y="11219"/>
                    </a:lnTo>
                    <a:lnTo>
                      <a:pt x="15314" y="11200"/>
                    </a:lnTo>
                    <a:lnTo>
                      <a:pt x="15276" y="11181"/>
                    </a:lnTo>
                    <a:lnTo>
                      <a:pt x="15238" y="11200"/>
                    </a:lnTo>
                    <a:lnTo>
                      <a:pt x="15200" y="11219"/>
                    </a:lnTo>
                    <a:lnTo>
                      <a:pt x="15162" y="11277"/>
                    </a:lnTo>
                    <a:lnTo>
                      <a:pt x="15124" y="11353"/>
                    </a:lnTo>
                    <a:lnTo>
                      <a:pt x="15105" y="11372"/>
                    </a:lnTo>
                    <a:lnTo>
                      <a:pt x="15086" y="11391"/>
                    </a:lnTo>
                    <a:lnTo>
                      <a:pt x="14533" y="11676"/>
                    </a:lnTo>
                    <a:lnTo>
                      <a:pt x="14438" y="11753"/>
                    </a:lnTo>
                    <a:lnTo>
                      <a:pt x="14400" y="11753"/>
                    </a:lnTo>
                    <a:lnTo>
                      <a:pt x="14381" y="11753"/>
                    </a:lnTo>
                    <a:lnTo>
                      <a:pt x="14362" y="11734"/>
                    </a:lnTo>
                    <a:lnTo>
                      <a:pt x="14362" y="11695"/>
                    </a:lnTo>
                    <a:lnTo>
                      <a:pt x="14362" y="11600"/>
                    </a:lnTo>
                    <a:lnTo>
                      <a:pt x="14362" y="11581"/>
                    </a:lnTo>
                    <a:lnTo>
                      <a:pt x="14343" y="11543"/>
                    </a:lnTo>
                    <a:lnTo>
                      <a:pt x="14305" y="11524"/>
                    </a:lnTo>
                    <a:lnTo>
                      <a:pt x="14248" y="11524"/>
                    </a:lnTo>
                    <a:lnTo>
                      <a:pt x="14171" y="11543"/>
                    </a:lnTo>
                    <a:lnTo>
                      <a:pt x="14038" y="11600"/>
                    </a:lnTo>
                    <a:lnTo>
                      <a:pt x="13962" y="11639"/>
                    </a:lnTo>
                    <a:lnTo>
                      <a:pt x="13924" y="11676"/>
                    </a:lnTo>
                    <a:lnTo>
                      <a:pt x="13905" y="11695"/>
                    </a:lnTo>
                    <a:lnTo>
                      <a:pt x="13885" y="11715"/>
                    </a:lnTo>
                    <a:lnTo>
                      <a:pt x="13848" y="11715"/>
                    </a:lnTo>
                    <a:lnTo>
                      <a:pt x="13809" y="11676"/>
                    </a:lnTo>
                    <a:lnTo>
                      <a:pt x="13790" y="11657"/>
                    </a:lnTo>
                    <a:lnTo>
                      <a:pt x="13771" y="11600"/>
                    </a:lnTo>
                    <a:lnTo>
                      <a:pt x="13714" y="11581"/>
                    </a:lnTo>
                    <a:lnTo>
                      <a:pt x="13181" y="11657"/>
                    </a:lnTo>
                    <a:lnTo>
                      <a:pt x="13143" y="11676"/>
                    </a:lnTo>
                    <a:lnTo>
                      <a:pt x="13105" y="11715"/>
                    </a:lnTo>
                    <a:lnTo>
                      <a:pt x="13067" y="11753"/>
                    </a:lnTo>
                    <a:lnTo>
                      <a:pt x="13028" y="11848"/>
                    </a:lnTo>
                    <a:lnTo>
                      <a:pt x="12971" y="11924"/>
                    </a:lnTo>
                    <a:lnTo>
                      <a:pt x="12914" y="11981"/>
                    </a:lnTo>
                    <a:lnTo>
                      <a:pt x="12857" y="12000"/>
                    </a:lnTo>
                    <a:lnTo>
                      <a:pt x="12800" y="12038"/>
                    </a:lnTo>
                    <a:lnTo>
                      <a:pt x="12762" y="12038"/>
                    </a:lnTo>
                    <a:lnTo>
                      <a:pt x="12724" y="12057"/>
                    </a:lnTo>
                    <a:lnTo>
                      <a:pt x="12647" y="12020"/>
                    </a:lnTo>
                    <a:lnTo>
                      <a:pt x="12610" y="12000"/>
                    </a:lnTo>
                    <a:lnTo>
                      <a:pt x="12571" y="11981"/>
                    </a:lnTo>
                    <a:lnTo>
                      <a:pt x="12552" y="11924"/>
                    </a:lnTo>
                    <a:lnTo>
                      <a:pt x="12495" y="11829"/>
                    </a:lnTo>
                    <a:lnTo>
                      <a:pt x="12438" y="11848"/>
                    </a:lnTo>
                    <a:lnTo>
                      <a:pt x="12400" y="11848"/>
                    </a:lnTo>
                    <a:lnTo>
                      <a:pt x="12038" y="12057"/>
                    </a:lnTo>
                    <a:lnTo>
                      <a:pt x="12057" y="12134"/>
                    </a:lnTo>
                    <a:lnTo>
                      <a:pt x="12076" y="12172"/>
                    </a:lnTo>
                    <a:lnTo>
                      <a:pt x="12153" y="12229"/>
                    </a:lnTo>
                    <a:lnTo>
                      <a:pt x="12171" y="12267"/>
                    </a:lnTo>
                    <a:lnTo>
                      <a:pt x="12171" y="12324"/>
                    </a:lnTo>
                    <a:lnTo>
                      <a:pt x="12153" y="12591"/>
                    </a:lnTo>
                    <a:lnTo>
                      <a:pt x="12133" y="12667"/>
                    </a:lnTo>
                    <a:lnTo>
                      <a:pt x="12114" y="12724"/>
                    </a:lnTo>
                    <a:lnTo>
                      <a:pt x="12076" y="12762"/>
                    </a:lnTo>
                    <a:lnTo>
                      <a:pt x="12057" y="12800"/>
                    </a:lnTo>
                    <a:lnTo>
                      <a:pt x="11943" y="12895"/>
                    </a:lnTo>
                    <a:lnTo>
                      <a:pt x="11943" y="12953"/>
                    </a:lnTo>
                    <a:lnTo>
                      <a:pt x="11943" y="12972"/>
                    </a:lnTo>
                    <a:lnTo>
                      <a:pt x="11943" y="13010"/>
                    </a:lnTo>
                    <a:lnTo>
                      <a:pt x="11962" y="13048"/>
                    </a:lnTo>
                    <a:lnTo>
                      <a:pt x="11924" y="13067"/>
                    </a:lnTo>
                    <a:lnTo>
                      <a:pt x="11867" y="13105"/>
                    </a:lnTo>
                    <a:lnTo>
                      <a:pt x="11695" y="13162"/>
                    </a:lnTo>
                    <a:lnTo>
                      <a:pt x="11619" y="13200"/>
                    </a:lnTo>
                    <a:lnTo>
                      <a:pt x="11562" y="13239"/>
                    </a:lnTo>
                    <a:lnTo>
                      <a:pt x="11523" y="13295"/>
                    </a:lnTo>
                    <a:lnTo>
                      <a:pt x="11505" y="13315"/>
                    </a:lnTo>
                    <a:lnTo>
                      <a:pt x="11486" y="13334"/>
                    </a:lnTo>
                    <a:lnTo>
                      <a:pt x="11447" y="13334"/>
                    </a:lnTo>
                    <a:lnTo>
                      <a:pt x="11409" y="13295"/>
                    </a:lnTo>
                    <a:lnTo>
                      <a:pt x="11409" y="13276"/>
                    </a:lnTo>
                    <a:lnTo>
                      <a:pt x="11391" y="13239"/>
                    </a:lnTo>
                    <a:lnTo>
                      <a:pt x="11391" y="13200"/>
                    </a:lnTo>
                    <a:lnTo>
                      <a:pt x="11428" y="13067"/>
                    </a:lnTo>
                    <a:lnTo>
                      <a:pt x="11428" y="12991"/>
                    </a:lnTo>
                    <a:lnTo>
                      <a:pt x="11428" y="12914"/>
                    </a:lnTo>
                    <a:lnTo>
                      <a:pt x="11409" y="12858"/>
                    </a:lnTo>
                    <a:lnTo>
                      <a:pt x="11391" y="12781"/>
                    </a:lnTo>
                    <a:lnTo>
                      <a:pt x="11352" y="12743"/>
                    </a:lnTo>
                    <a:lnTo>
                      <a:pt x="11181" y="12572"/>
                    </a:lnTo>
                    <a:lnTo>
                      <a:pt x="11162" y="12553"/>
                    </a:lnTo>
                    <a:lnTo>
                      <a:pt x="11105" y="12553"/>
                    </a:lnTo>
                    <a:lnTo>
                      <a:pt x="10705" y="12610"/>
                    </a:lnTo>
                    <a:lnTo>
                      <a:pt x="10666" y="12610"/>
                    </a:lnTo>
                    <a:lnTo>
                      <a:pt x="10629" y="12610"/>
                    </a:lnTo>
                    <a:lnTo>
                      <a:pt x="10571" y="12629"/>
                    </a:lnTo>
                    <a:lnTo>
                      <a:pt x="10514" y="12705"/>
                    </a:lnTo>
                    <a:lnTo>
                      <a:pt x="10476" y="12743"/>
                    </a:lnTo>
                    <a:lnTo>
                      <a:pt x="10457" y="12800"/>
                    </a:lnTo>
                    <a:lnTo>
                      <a:pt x="10457" y="12838"/>
                    </a:lnTo>
                    <a:lnTo>
                      <a:pt x="10438" y="13086"/>
                    </a:lnTo>
                    <a:lnTo>
                      <a:pt x="10419" y="13124"/>
                    </a:lnTo>
                    <a:lnTo>
                      <a:pt x="10381" y="13143"/>
                    </a:lnTo>
                    <a:lnTo>
                      <a:pt x="10285" y="13162"/>
                    </a:lnTo>
                    <a:lnTo>
                      <a:pt x="9791" y="13143"/>
                    </a:lnTo>
                    <a:lnTo>
                      <a:pt x="9714" y="13162"/>
                    </a:lnTo>
                    <a:lnTo>
                      <a:pt x="9581" y="13219"/>
                    </a:lnTo>
                    <a:lnTo>
                      <a:pt x="9200" y="13429"/>
                    </a:lnTo>
                    <a:lnTo>
                      <a:pt x="9143" y="13467"/>
                    </a:lnTo>
                    <a:lnTo>
                      <a:pt x="9124" y="13505"/>
                    </a:lnTo>
                    <a:lnTo>
                      <a:pt x="9085" y="13524"/>
                    </a:lnTo>
                    <a:lnTo>
                      <a:pt x="8914" y="13600"/>
                    </a:lnTo>
                    <a:lnTo>
                      <a:pt x="8762" y="13562"/>
                    </a:lnTo>
                    <a:lnTo>
                      <a:pt x="8628" y="13543"/>
                    </a:lnTo>
                    <a:lnTo>
                      <a:pt x="8609" y="13524"/>
                    </a:lnTo>
                    <a:lnTo>
                      <a:pt x="8533" y="13505"/>
                    </a:lnTo>
                    <a:lnTo>
                      <a:pt x="8495" y="13486"/>
                    </a:lnTo>
                    <a:lnTo>
                      <a:pt x="8171" y="13410"/>
                    </a:lnTo>
                    <a:lnTo>
                      <a:pt x="7886" y="13391"/>
                    </a:lnTo>
                    <a:lnTo>
                      <a:pt x="7561" y="13410"/>
                    </a:lnTo>
                    <a:lnTo>
                      <a:pt x="7505" y="13391"/>
                    </a:lnTo>
                    <a:lnTo>
                      <a:pt x="7466" y="13372"/>
                    </a:lnTo>
                    <a:lnTo>
                      <a:pt x="7466" y="13334"/>
                    </a:lnTo>
                    <a:lnTo>
                      <a:pt x="7447" y="13315"/>
                    </a:lnTo>
                    <a:lnTo>
                      <a:pt x="7409" y="13295"/>
                    </a:lnTo>
                    <a:lnTo>
                      <a:pt x="7352" y="13295"/>
                    </a:lnTo>
                    <a:lnTo>
                      <a:pt x="6857" y="13486"/>
                    </a:lnTo>
                    <a:lnTo>
                      <a:pt x="6495" y="13467"/>
                    </a:lnTo>
                    <a:lnTo>
                      <a:pt x="6457" y="13486"/>
                    </a:lnTo>
                    <a:lnTo>
                      <a:pt x="6419" y="13524"/>
                    </a:lnTo>
                    <a:lnTo>
                      <a:pt x="6400" y="13600"/>
                    </a:lnTo>
                    <a:lnTo>
                      <a:pt x="6342" y="13772"/>
                    </a:lnTo>
                    <a:lnTo>
                      <a:pt x="6342" y="13810"/>
                    </a:lnTo>
                    <a:lnTo>
                      <a:pt x="6171" y="13924"/>
                    </a:lnTo>
                    <a:lnTo>
                      <a:pt x="6095" y="14077"/>
                    </a:lnTo>
                    <a:lnTo>
                      <a:pt x="6038" y="14133"/>
                    </a:lnTo>
                    <a:lnTo>
                      <a:pt x="5866" y="14210"/>
                    </a:lnTo>
                    <a:lnTo>
                      <a:pt x="5752" y="14229"/>
                    </a:lnTo>
                    <a:lnTo>
                      <a:pt x="5619" y="14229"/>
                    </a:lnTo>
                    <a:lnTo>
                      <a:pt x="5428" y="14305"/>
                    </a:lnTo>
                    <a:lnTo>
                      <a:pt x="5390" y="14324"/>
                    </a:lnTo>
                    <a:lnTo>
                      <a:pt x="5352" y="14343"/>
                    </a:lnTo>
                    <a:lnTo>
                      <a:pt x="5314" y="14343"/>
                    </a:lnTo>
                    <a:lnTo>
                      <a:pt x="5276" y="14324"/>
                    </a:lnTo>
                    <a:lnTo>
                      <a:pt x="5162" y="14286"/>
                    </a:lnTo>
                    <a:lnTo>
                      <a:pt x="5123" y="14267"/>
                    </a:lnTo>
                    <a:lnTo>
                      <a:pt x="5067" y="14267"/>
                    </a:lnTo>
                    <a:lnTo>
                      <a:pt x="4971" y="14286"/>
                    </a:lnTo>
                    <a:lnTo>
                      <a:pt x="4686" y="14400"/>
                    </a:lnTo>
                    <a:lnTo>
                      <a:pt x="4590" y="14438"/>
                    </a:lnTo>
                    <a:lnTo>
                      <a:pt x="4342" y="14438"/>
                    </a:lnTo>
                    <a:lnTo>
                      <a:pt x="4190" y="14477"/>
                    </a:lnTo>
                    <a:lnTo>
                      <a:pt x="4095" y="14324"/>
                    </a:lnTo>
                    <a:lnTo>
                      <a:pt x="3924" y="13943"/>
                    </a:lnTo>
                    <a:lnTo>
                      <a:pt x="3847" y="13848"/>
                    </a:lnTo>
                    <a:lnTo>
                      <a:pt x="3810" y="13829"/>
                    </a:lnTo>
                    <a:lnTo>
                      <a:pt x="3772" y="13829"/>
                    </a:lnTo>
                    <a:lnTo>
                      <a:pt x="3715" y="13829"/>
                    </a:lnTo>
                    <a:lnTo>
                      <a:pt x="3677" y="13848"/>
                    </a:lnTo>
                    <a:lnTo>
                      <a:pt x="3600" y="13905"/>
                    </a:lnTo>
                    <a:lnTo>
                      <a:pt x="3505" y="13943"/>
                    </a:lnTo>
                    <a:lnTo>
                      <a:pt x="3429" y="13924"/>
                    </a:lnTo>
                    <a:lnTo>
                      <a:pt x="3334" y="13848"/>
                    </a:lnTo>
                    <a:lnTo>
                      <a:pt x="3296" y="13829"/>
                    </a:lnTo>
                    <a:lnTo>
                      <a:pt x="3219" y="13791"/>
                    </a:lnTo>
                    <a:lnTo>
                      <a:pt x="3143" y="13791"/>
                    </a:lnTo>
                    <a:lnTo>
                      <a:pt x="3067" y="13810"/>
                    </a:lnTo>
                    <a:lnTo>
                      <a:pt x="2991" y="13848"/>
                    </a:lnTo>
                    <a:lnTo>
                      <a:pt x="2610" y="13981"/>
                    </a:lnTo>
                    <a:lnTo>
                      <a:pt x="2457" y="13981"/>
                    </a:lnTo>
                    <a:lnTo>
                      <a:pt x="1810" y="13867"/>
                    </a:lnTo>
                    <a:lnTo>
                      <a:pt x="1715" y="13791"/>
                    </a:lnTo>
                    <a:lnTo>
                      <a:pt x="1715" y="13772"/>
                    </a:lnTo>
                    <a:lnTo>
                      <a:pt x="1677" y="13620"/>
                    </a:lnTo>
                    <a:lnTo>
                      <a:pt x="1734" y="13105"/>
                    </a:lnTo>
                    <a:lnTo>
                      <a:pt x="1734" y="13010"/>
                    </a:lnTo>
                    <a:lnTo>
                      <a:pt x="1677" y="12934"/>
                    </a:lnTo>
                    <a:lnTo>
                      <a:pt x="1658" y="12914"/>
                    </a:lnTo>
                    <a:lnTo>
                      <a:pt x="1563" y="12934"/>
                    </a:lnTo>
                    <a:lnTo>
                      <a:pt x="1524" y="12934"/>
                    </a:lnTo>
                    <a:lnTo>
                      <a:pt x="1505" y="12895"/>
                    </a:lnTo>
                    <a:lnTo>
                      <a:pt x="1467" y="12819"/>
                    </a:lnTo>
                    <a:lnTo>
                      <a:pt x="1429" y="12800"/>
                    </a:lnTo>
                    <a:lnTo>
                      <a:pt x="1238" y="12724"/>
                    </a:lnTo>
                    <a:lnTo>
                      <a:pt x="820" y="12705"/>
                    </a:lnTo>
                    <a:lnTo>
                      <a:pt x="191" y="12477"/>
                    </a:lnTo>
                    <a:lnTo>
                      <a:pt x="39" y="12343"/>
                    </a:lnTo>
                    <a:lnTo>
                      <a:pt x="0" y="12076"/>
                    </a:lnTo>
                    <a:lnTo>
                      <a:pt x="0" y="11981"/>
                    </a:lnTo>
                    <a:lnTo>
                      <a:pt x="19" y="11924"/>
                    </a:lnTo>
                    <a:lnTo>
                      <a:pt x="39" y="11905"/>
                    </a:lnTo>
                    <a:lnTo>
                      <a:pt x="77" y="11867"/>
                    </a:lnTo>
                    <a:lnTo>
                      <a:pt x="95" y="11867"/>
                    </a:lnTo>
                    <a:lnTo>
                      <a:pt x="153" y="11848"/>
                    </a:lnTo>
                    <a:lnTo>
                      <a:pt x="191" y="11848"/>
                    </a:lnTo>
                    <a:lnTo>
                      <a:pt x="229" y="11848"/>
                    </a:lnTo>
                    <a:lnTo>
                      <a:pt x="267" y="11619"/>
                    </a:lnTo>
                    <a:lnTo>
                      <a:pt x="344" y="11391"/>
                    </a:lnTo>
                    <a:lnTo>
                      <a:pt x="344" y="11143"/>
                    </a:lnTo>
                    <a:lnTo>
                      <a:pt x="381" y="10877"/>
                    </a:lnTo>
                    <a:lnTo>
                      <a:pt x="439" y="10629"/>
                    </a:lnTo>
                    <a:lnTo>
                      <a:pt x="496" y="10552"/>
                    </a:lnTo>
                    <a:lnTo>
                      <a:pt x="572" y="10552"/>
                    </a:lnTo>
                    <a:lnTo>
                      <a:pt x="705" y="10572"/>
                    </a:lnTo>
                    <a:lnTo>
                      <a:pt x="725" y="10552"/>
                    </a:lnTo>
                    <a:lnTo>
                      <a:pt x="743" y="10552"/>
                    </a:lnTo>
                    <a:lnTo>
                      <a:pt x="762" y="10534"/>
                    </a:lnTo>
                    <a:lnTo>
                      <a:pt x="781" y="10515"/>
                    </a:lnTo>
                    <a:lnTo>
                      <a:pt x="743" y="10210"/>
                    </a:lnTo>
                    <a:lnTo>
                      <a:pt x="857" y="10115"/>
                    </a:lnTo>
                    <a:lnTo>
                      <a:pt x="1277" y="10039"/>
                    </a:lnTo>
                    <a:lnTo>
                      <a:pt x="1753" y="9695"/>
                    </a:lnTo>
                    <a:lnTo>
                      <a:pt x="1944" y="9638"/>
                    </a:lnTo>
                    <a:lnTo>
                      <a:pt x="2191" y="9638"/>
                    </a:lnTo>
                    <a:lnTo>
                      <a:pt x="3961" y="10095"/>
                    </a:lnTo>
                    <a:lnTo>
                      <a:pt x="4723" y="10115"/>
                    </a:lnTo>
                    <a:lnTo>
                      <a:pt x="5162" y="10267"/>
                    </a:lnTo>
                    <a:lnTo>
                      <a:pt x="5409" y="10286"/>
                    </a:lnTo>
                    <a:lnTo>
                      <a:pt x="5657" y="10267"/>
                    </a:lnTo>
                    <a:lnTo>
                      <a:pt x="5981" y="10191"/>
                    </a:lnTo>
                    <a:lnTo>
                      <a:pt x="6076" y="10134"/>
                    </a:lnTo>
                    <a:lnTo>
                      <a:pt x="6038" y="10057"/>
                    </a:lnTo>
                    <a:lnTo>
                      <a:pt x="6019" y="10000"/>
                    </a:lnTo>
                    <a:lnTo>
                      <a:pt x="6095" y="9905"/>
                    </a:lnTo>
                    <a:lnTo>
                      <a:pt x="6323" y="9772"/>
                    </a:lnTo>
                    <a:lnTo>
                      <a:pt x="6438" y="9638"/>
                    </a:lnTo>
                    <a:lnTo>
                      <a:pt x="6514" y="9505"/>
                    </a:lnTo>
                    <a:lnTo>
                      <a:pt x="6533" y="9333"/>
                    </a:lnTo>
                    <a:lnTo>
                      <a:pt x="6590" y="8248"/>
                    </a:lnTo>
                    <a:lnTo>
                      <a:pt x="6647" y="8114"/>
                    </a:lnTo>
                    <a:lnTo>
                      <a:pt x="6704" y="8114"/>
                    </a:lnTo>
                    <a:lnTo>
                      <a:pt x="6723" y="8114"/>
                    </a:lnTo>
                    <a:lnTo>
                      <a:pt x="6781" y="8153"/>
                    </a:lnTo>
                    <a:lnTo>
                      <a:pt x="6952" y="7981"/>
                    </a:lnTo>
                    <a:lnTo>
                      <a:pt x="7028" y="8058"/>
                    </a:lnTo>
                    <a:lnTo>
                      <a:pt x="7180" y="8286"/>
                    </a:lnTo>
                    <a:lnTo>
                      <a:pt x="7238" y="8305"/>
                    </a:lnTo>
                    <a:lnTo>
                      <a:pt x="7276" y="8267"/>
                    </a:lnTo>
                    <a:lnTo>
                      <a:pt x="7295" y="8210"/>
                    </a:lnTo>
                    <a:lnTo>
                      <a:pt x="7295" y="8172"/>
                    </a:lnTo>
                    <a:lnTo>
                      <a:pt x="7295" y="8153"/>
                    </a:lnTo>
                    <a:lnTo>
                      <a:pt x="7333" y="8058"/>
                    </a:lnTo>
                    <a:lnTo>
                      <a:pt x="7352" y="8038"/>
                    </a:lnTo>
                    <a:lnTo>
                      <a:pt x="7390" y="8038"/>
                    </a:lnTo>
                    <a:lnTo>
                      <a:pt x="7429" y="8019"/>
                    </a:lnTo>
                    <a:lnTo>
                      <a:pt x="7485" y="7886"/>
                    </a:lnTo>
                    <a:lnTo>
                      <a:pt x="7485" y="7791"/>
                    </a:lnTo>
                    <a:lnTo>
                      <a:pt x="7371" y="7543"/>
                    </a:lnTo>
                    <a:lnTo>
                      <a:pt x="7314" y="7410"/>
                    </a:lnTo>
                    <a:lnTo>
                      <a:pt x="7295" y="7276"/>
                    </a:lnTo>
                    <a:lnTo>
                      <a:pt x="7333" y="7219"/>
                    </a:lnTo>
                    <a:lnTo>
                      <a:pt x="7447" y="7296"/>
                    </a:lnTo>
                    <a:lnTo>
                      <a:pt x="7543" y="7524"/>
                    </a:lnTo>
                    <a:lnTo>
                      <a:pt x="7619" y="7829"/>
                    </a:lnTo>
                    <a:lnTo>
                      <a:pt x="7752" y="8000"/>
                    </a:lnTo>
                    <a:lnTo>
                      <a:pt x="7962" y="7924"/>
                    </a:lnTo>
                    <a:lnTo>
                      <a:pt x="7942" y="7772"/>
                    </a:lnTo>
                    <a:lnTo>
                      <a:pt x="7485" y="7143"/>
                    </a:lnTo>
                    <a:lnTo>
                      <a:pt x="7466" y="7067"/>
                    </a:lnTo>
                    <a:lnTo>
                      <a:pt x="7466" y="7010"/>
                    </a:lnTo>
                    <a:lnTo>
                      <a:pt x="7466" y="6857"/>
                    </a:lnTo>
                    <a:lnTo>
                      <a:pt x="7447" y="6819"/>
                    </a:lnTo>
                    <a:lnTo>
                      <a:pt x="7352" y="6743"/>
                    </a:lnTo>
                    <a:lnTo>
                      <a:pt x="7352" y="6686"/>
                    </a:lnTo>
                    <a:lnTo>
                      <a:pt x="7409" y="6553"/>
                    </a:lnTo>
                    <a:lnTo>
                      <a:pt x="7505" y="6629"/>
                    </a:lnTo>
                    <a:lnTo>
                      <a:pt x="7619" y="6838"/>
                    </a:lnTo>
                    <a:lnTo>
                      <a:pt x="7676" y="6819"/>
                    </a:lnTo>
                    <a:lnTo>
                      <a:pt x="7866" y="6648"/>
                    </a:lnTo>
                    <a:lnTo>
                      <a:pt x="7962" y="6610"/>
                    </a:lnTo>
                    <a:lnTo>
                      <a:pt x="8343" y="6667"/>
                    </a:lnTo>
                    <a:lnTo>
                      <a:pt x="8457" y="6648"/>
                    </a:lnTo>
                    <a:lnTo>
                      <a:pt x="8514" y="6572"/>
                    </a:lnTo>
                    <a:lnTo>
                      <a:pt x="8514" y="6476"/>
                    </a:lnTo>
                    <a:lnTo>
                      <a:pt x="8495" y="6362"/>
                    </a:lnTo>
                    <a:lnTo>
                      <a:pt x="8457" y="6267"/>
                    </a:lnTo>
                    <a:lnTo>
                      <a:pt x="8228" y="6095"/>
                    </a:lnTo>
                    <a:lnTo>
                      <a:pt x="7009" y="6343"/>
                    </a:lnTo>
                    <a:lnTo>
                      <a:pt x="6971" y="6343"/>
                    </a:lnTo>
                    <a:lnTo>
                      <a:pt x="6781" y="6286"/>
                    </a:lnTo>
                    <a:lnTo>
                      <a:pt x="6552" y="6133"/>
                    </a:lnTo>
                    <a:lnTo>
                      <a:pt x="6419" y="5981"/>
                    </a:lnTo>
                    <a:lnTo>
                      <a:pt x="6514" y="5905"/>
                    </a:lnTo>
                    <a:lnTo>
                      <a:pt x="6723" y="5848"/>
                    </a:lnTo>
                    <a:lnTo>
                      <a:pt x="7028" y="5772"/>
                    </a:lnTo>
                    <a:lnTo>
                      <a:pt x="7143" y="5772"/>
                    </a:lnTo>
                    <a:lnTo>
                      <a:pt x="7429" y="5810"/>
                    </a:lnTo>
                    <a:lnTo>
                      <a:pt x="7561" y="5810"/>
                    </a:lnTo>
                    <a:lnTo>
                      <a:pt x="7733" y="5696"/>
                    </a:lnTo>
                    <a:lnTo>
                      <a:pt x="7847" y="5657"/>
                    </a:lnTo>
                    <a:lnTo>
                      <a:pt x="8685" y="5524"/>
                    </a:lnTo>
                    <a:lnTo>
                      <a:pt x="8800" y="5543"/>
                    </a:lnTo>
                    <a:lnTo>
                      <a:pt x="8971" y="5619"/>
                    </a:lnTo>
                    <a:lnTo>
                      <a:pt x="9143" y="5714"/>
                    </a:lnTo>
                    <a:lnTo>
                      <a:pt x="9600" y="5848"/>
                    </a:lnTo>
                    <a:lnTo>
                      <a:pt x="9867" y="5867"/>
                    </a:lnTo>
                    <a:lnTo>
                      <a:pt x="10057" y="5772"/>
                    </a:lnTo>
                    <a:lnTo>
                      <a:pt x="10057" y="5619"/>
                    </a:lnTo>
                    <a:lnTo>
                      <a:pt x="9676" y="5276"/>
                    </a:lnTo>
                    <a:lnTo>
                      <a:pt x="9657" y="5067"/>
                    </a:lnTo>
                    <a:lnTo>
                      <a:pt x="9791" y="5048"/>
                    </a:lnTo>
                    <a:lnTo>
                      <a:pt x="10000" y="5124"/>
                    </a:lnTo>
                    <a:lnTo>
                      <a:pt x="10171" y="5105"/>
                    </a:lnTo>
                    <a:lnTo>
                      <a:pt x="10209" y="4762"/>
                    </a:lnTo>
                    <a:lnTo>
                      <a:pt x="10171" y="4629"/>
                    </a:lnTo>
                    <a:lnTo>
                      <a:pt x="10114" y="4495"/>
                    </a:lnTo>
                    <a:lnTo>
                      <a:pt x="9981" y="4248"/>
                    </a:lnTo>
                    <a:lnTo>
                      <a:pt x="9923" y="4133"/>
                    </a:lnTo>
                    <a:lnTo>
                      <a:pt x="9809" y="3733"/>
                    </a:lnTo>
                    <a:lnTo>
                      <a:pt x="9600" y="3390"/>
                    </a:lnTo>
                    <a:lnTo>
                      <a:pt x="9619" y="3257"/>
                    </a:lnTo>
                    <a:lnTo>
                      <a:pt x="9791" y="3124"/>
                    </a:lnTo>
                    <a:lnTo>
                      <a:pt x="10114" y="3086"/>
                    </a:lnTo>
                    <a:lnTo>
                      <a:pt x="10190" y="3048"/>
                    </a:lnTo>
                    <a:lnTo>
                      <a:pt x="10209" y="2953"/>
                    </a:lnTo>
                    <a:lnTo>
                      <a:pt x="10171" y="2591"/>
                    </a:lnTo>
                    <a:lnTo>
                      <a:pt x="10171" y="2343"/>
                    </a:lnTo>
                    <a:lnTo>
                      <a:pt x="10209" y="2133"/>
                    </a:lnTo>
                    <a:lnTo>
                      <a:pt x="10285" y="1962"/>
                    </a:lnTo>
                    <a:lnTo>
                      <a:pt x="10419" y="1790"/>
                    </a:lnTo>
                    <a:lnTo>
                      <a:pt x="10495" y="1734"/>
                    </a:lnTo>
                    <a:lnTo>
                      <a:pt x="10571" y="1676"/>
                    </a:lnTo>
                    <a:lnTo>
                      <a:pt x="10743" y="1619"/>
                    </a:lnTo>
                    <a:lnTo>
                      <a:pt x="10838" y="1638"/>
                    </a:lnTo>
                    <a:lnTo>
                      <a:pt x="10914" y="1695"/>
                    </a:lnTo>
                    <a:lnTo>
                      <a:pt x="10971" y="1752"/>
                    </a:lnTo>
                    <a:lnTo>
                      <a:pt x="11047" y="1810"/>
                    </a:lnTo>
                    <a:lnTo>
                      <a:pt x="11219" y="1829"/>
                    </a:lnTo>
                    <a:lnTo>
                      <a:pt x="11333" y="1943"/>
                    </a:lnTo>
                    <a:lnTo>
                      <a:pt x="11543" y="2247"/>
                    </a:lnTo>
                    <a:lnTo>
                      <a:pt x="11600" y="2305"/>
                    </a:lnTo>
                    <a:lnTo>
                      <a:pt x="11733" y="2400"/>
                    </a:lnTo>
                    <a:lnTo>
                      <a:pt x="11790" y="2457"/>
                    </a:lnTo>
                    <a:lnTo>
                      <a:pt x="11886" y="2628"/>
                    </a:lnTo>
                    <a:lnTo>
                      <a:pt x="11943" y="2705"/>
                    </a:lnTo>
                    <a:lnTo>
                      <a:pt x="12000" y="2762"/>
                    </a:lnTo>
                    <a:lnTo>
                      <a:pt x="12153" y="2819"/>
                    </a:lnTo>
                    <a:lnTo>
                      <a:pt x="12305" y="2781"/>
                    </a:lnTo>
                    <a:lnTo>
                      <a:pt x="12419" y="2667"/>
                    </a:lnTo>
                    <a:lnTo>
                      <a:pt x="12647" y="2381"/>
                    </a:lnTo>
                    <a:lnTo>
                      <a:pt x="12743" y="2305"/>
                    </a:lnTo>
                    <a:lnTo>
                      <a:pt x="12857" y="2247"/>
                    </a:lnTo>
                    <a:lnTo>
                      <a:pt x="13809" y="1943"/>
                    </a:lnTo>
                    <a:lnTo>
                      <a:pt x="14305" y="1562"/>
                    </a:lnTo>
                    <a:lnTo>
                      <a:pt x="14838" y="1353"/>
                    </a:lnTo>
                    <a:lnTo>
                      <a:pt x="15219" y="1124"/>
                    </a:lnTo>
                    <a:lnTo>
                      <a:pt x="15505" y="781"/>
                    </a:lnTo>
                    <a:lnTo>
                      <a:pt x="15638" y="57"/>
                    </a:lnTo>
                    <a:lnTo>
                      <a:pt x="15848" y="0"/>
                    </a:lnTo>
                    <a:lnTo>
                      <a:pt x="16076" y="114"/>
                    </a:lnTo>
                    <a:lnTo>
                      <a:pt x="16133" y="171"/>
                    </a:lnTo>
                    <a:lnTo>
                      <a:pt x="16229" y="286"/>
                    </a:lnTo>
                    <a:lnTo>
                      <a:pt x="16247" y="305"/>
                    </a:lnTo>
                    <a:lnTo>
                      <a:pt x="16267" y="324"/>
                    </a:lnTo>
                    <a:lnTo>
                      <a:pt x="16419" y="476"/>
                    </a:lnTo>
                    <a:lnTo>
                      <a:pt x="17371" y="1543"/>
                    </a:lnTo>
                    <a:lnTo>
                      <a:pt x="17410" y="1600"/>
                    </a:lnTo>
                    <a:lnTo>
                      <a:pt x="17410" y="1734"/>
                    </a:lnTo>
                    <a:lnTo>
                      <a:pt x="17295" y="1695"/>
                    </a:lnTo>
                    <a:lnTo>
                      <a:pt x="17124" y="1543"/>
                    </a:lnTo>
                    <a:lnTo>
                      <a:pt x="17009" y="1543"/>
                    </a:lnTo>
                    <a:lnTo>
                      <a:pt x="16972" y="1638"/>
                    </a:lnTo>
                    <a:lnTo>
                      <a:pt x="16990" y="1752"/>
                    </a:lnTo>
                    <a:lnTo>
                      <a:pt x="17067" y="1848"/>
                    </a:lnTo>
                    <a:lnTo>
                      <a:pt x="17543" y="1962"/>
                    </a:lnTo>
                    <a:lnTo>
                      <a:pt x="17734" y="2076"/>
                    </a:lnTo>
                    <a:lnTo>
                      <a:pt x="17695" y="2305"/>
                    </a:lnTo>
                    <a:lnTo>
                      <a:pt x="17676" y="2362"/>
                    </a:lnTo>
                    <a:lnTo>
                      <a:pt x="17600" y="2419"/>
                    </a:lnTo>
                    <a:lnTo>
                      <a:pt x="17581" y="2457"/>
                    </a:lnTo>
                    <a:lnTo>
                      <a:pt x="17581" y="2476"/>
                    </a:lnTo>
                    <a:lnTo>
                      <a:pt x="17562" y="2514"/>
                    </a:lnTo>
                    <a:lnTo>
                      <a:pt x="17467" y="2533"/>
                    </a:lnTo>
                    <a:lnTo>
                      <a:pt x="17429" y="2552"/>
                    </a:lnTo>
                    <a:lnTo>
                      <a:pt x="17353" y="2610"/>
                    </a:lnTo>
                    <a:lnTo>
                      <a:pt x="17276" y="2686"/>
                    </a:lnTo>
                    <a:lnTo>
                      <a:pt x="16953" y="2933"/>
                    </a:lnTo>
                    <a:lnTo>
                      <a:pt x="16781" y="3162"/>
                    </a:lnTo>
                    <a:lnTo>
                      <a:pt x="16705" y="3219"/>
                    </a:lnTo>
                    <a:lnTo>
                      <a:pt x="16628" y="3257"/>
                    </a:lnTo>
                    <a:lnTo>
                      <a:pt x="16552" y="3276"/>
                    </a:lnTo>
                    <a:lnTo>
                      <a:pt x="16476" y="3314"/>
                    </a:lnTo>
                    <a:lnTo>
                      <a:pt x="16419" y="3390"/>
                    </a:lnTo>
                    <a:lnTo>
                      <a:pt x="16286" y="3600"/>
                    </a:lnTo>
                    <a:lnTo>
                      <a:pt x="16229" y="3657"/>
                    </a:lnTo>
                    <a:lnTo>
                      <a:pt x="16191" y="3676"/>
                    </a:lnTo>
                    <a:lnTo>
                      <a:pt x="15829" y="3771"/>
                    </a:lnTo>
                    <a:lnTo>
                      <a:pt x="15676" y="3867"/>
                    </a:lnTo>
                    <a:lnTo>
                      <a:pt x="15600" y="4000"/>
                    </a:lnTo>
                    <a:lnTo>
                      <a:pt x="15600" y="4152"/>
                    </a:lnTo>
                    <a:lnTo>
                      <a:pt x="15619" y="4172"/>
                    </a:lnTo>
                    <a:lnTo>
                      <a:pt x="15619" y="4191"/>
                    </a:lnTo>
                    <a:lnTo>
                      <a:pt x="15695" y="4286"/>
                    </a:lnTo>
                    <a:lnTo>
                      <a:pt x="15695" y="4305"/>
                    </a:lnTo>
                    <a:lnTo>
                      <a:pt x="15734" y="4362"/>
                    </a:lnTo>
                    <a:lnTo>
                      <a:pt x="15753" y="4381"/>
                    </a:lnTo>
                    <a:lnTo>
                      <a:pt x="15695" y="4629"/>
                    </a:lnTo>
                    <a:lnTo>
                      <a:pt x="15943" y="4743"/>
                    </a:lnTo>
                    <a:lnTo>
                      <a:pt x="16057" y="4762"/>
                    </a:lnTo>
                    <a:lnTo>
                      <a:pt x="16171" y="4762"/>
                    </a:lnTo>
                    <a:lnTo>
                      <a:pt x="16267" y="4724"/>
                    </a:lnTo>
                    <a:lnTo>
                      <a:pt x="16362" y="4724"/>
                    </a:lnTo>
                    <a:lnTo>
                      <a:pt x="16476" y="4762"/>
                    </a:lnTo>
                    <a:lnTo>
                      <a:pt x="16610" y="4990"/>
                    </a:lnTo>
                    <a:lnTo>
                      <a:pt x="16686" y="5295"/>
                    </a:lnTo>
                    <a:lnTo>
                      <a:pt x="16781" y="5600"/>
                    </a:lnTo>
                    <a:lnTo>
                      <a:pt x="16990" y="5752"/>
                    </a:lnTo>
                    <a:lnTo>
                      <a:pt x="17200" y="5752"/>
                    </a:lnTo>
                    <a:lnTo>
                      <a:pt x="17429" y="5733"/>
                    </a:lnTo>
                    <a:lnTo>
                      <a:pt x="18172" y="5505"/>
                    </a:lnTo>
                    <a:lnTo>
                      <a:pt x="18629" y="5467"/>
                    </a:lnTo>
                    <a:lnTo>
                      <a:pt x="18724" y="5486"/>
                    </a:lnTo>
                    <a:close/>
                    <a:moveTo>
                      <a:pt x="16343" y="7886"/>
                    </a:moveTo>
                    <a:lnTo>
                      <a:pt x="16972" y="8095"/>
                    </a:lnTo>
                    <a:lnTo>
                      <a:pt x="17162" y="8114"/>
                    </a:lnTo>
                    <a:lnTo>
                      <a:pt x="17314" y="8038"/>
                    </a:lnTo>
                    <a:lnTo>
                      <a:pt x="17390" y="8058"/>
                    </a:lnTo>
                    <a:lnTo>
                      <a:pt x="17429" y="8172"/>
                    </a:lnTo>
                    <a:lnTo>
                      <a:pt x="17410" y="8305"/>
                    </a:lnTo>
                    <a:lnTo>
                      <a:pt x="17353" y="8343"/>
                    </a:lnTo>
                    <a:lnTo>
                      <a:pt x="17181" y="8381"/>
                    </a:lnTo>
                    <a:lnTo>
                      <a:pt x="17048" y="8457"/>
                    </a:lnTo>
                    <a:lnTo>
                      <a:pt x="16781" y="8667"/>
                    </a:lnTo>
                    <a:lnTo>
                      <a:pt x="16743" y="8648"/>
                    </a:lnTo>
                    <a:lnTo>
                      <a:pt x="16591" y="8400"/>
                    </a:lnTo>
                    <a:lnTo>
                      <a:pt x="16552" y="8324"/>
                    </a:lnTo>
                    <a:lnTo>
                      <a:pt x="16362" y="8210"/>
                    </a:lnTo>
                    <a:lnTo>
                      <a:pt x="16305" y="8114"/>
                    </a:lnTo>
                    <a:lnTo>
                      <a:pt x="16267" y="8000"/>
                    </a:lnTo>
                    <a:lnTo>
                      <a:pt x="16267" y="7886"/>
                    </a:lnTo>
                    <a:lnTo>
                      <a:pt x="16343" y="7886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4548" name="Freeform 3">
                <a:extLst>
                  <a:ext uri="{FF2B5EF4-FFF2-40B4-BE49-F238E27FC236}">
                    <a16:creationId xmlns:a16="http://schemas.microsoft.com/office/drawing/2014/main" id="{93E93A04-D974-C948-92A3-6A59DD632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4675" y="6481763"/>
                <a:ext cx="7816850" cy="4087812"/>
              </a:xfrm>
              <a:custGeom>
                <a:avLst/>
                <a:gdLst>
                  <a:gd name="T0" fmla="*/ 2147483646 w 21715"/>
                  <a:gd name="T1" fmla="*/ 2147483646 h 11353"/>
                  <a:gd name="T2" fmla="*/ 2147483646 w 21715"/>
                  <a:gd name="T3" fmla="*/ 2147483646 h 11353"/>
                  <a:gd name="T4" fmla="*/ 2147483646 w 21715"/>
                  <a:gd name="T5" fmla="*/ 2147483646 h 11353"/>
                  <a:gd name="T6" fmla="*/ 2147483646 w 21715"/>
                  <a:gd name="T7" fmla="*/ 0 h 11353"/>
                  <a:gd name="T8" fmla="*/ 2147483646 w 21715"/>
                  <a:gd name="T9" fmla="*/ 2147483646 h 11353"/>
                  <a:gd name="T10" fmla="*/ 2147483646 w 21715"/>
                  <a:gd name="T11" fmla="*/ 2147483646 h 11353"/>
                  <a:gd name="T12" fmla="*/ 2147483646 w 21715"/>
                  <a:gd name="T13" fmla="*/ 2147483646 h 11353"/>
                  <a:gd name="T14" fmla="*/ 2147483646 w 21715"/>
                  <a:gd name="T15" fmla="*/ 2147483646 h 11353"/>
                  <a:gd name="T16" fmla="*/ 2147483646 w 21715"/>
                  <a:gd name="T17" fmla="*/ 2147483646 h 11353"/>
                  <a:gd name="T18" fmla="*/ 2147483646 w 21715"/>
                  <a:gd name="T19" fmla="*/ 2147483646 h 11353"/>
                  <a:gd name="T20" fmla="*/ 2147483646 w 21715"/>
                  <a:gd name="T21" fmla="*/ 2147483646 h 11353"/>
                  <a:gd name="T22" fmla="*/ 2147483646 w 21715"/>
                  <a:gd name="T23" fmla="*/ 2147483646 h 11353"/>
                  <a:gd name="T24" fmla="*/ 2147483646 w 21715"/>
                  <a:gd name="T25" fmla="*/ 2147483646 h 11353"/>
                  <a:gd name="T26" fmla="*/ 2147483646 w 21715"/>
                  <a:gd name="T27" fmla="*/ 2147483646 h 11353"/>
                  <a:gd name="T28" fmla="*/ 2147483646 w 21715"/>
                  <a:gd name="T29" fmla="*/ 2147483646 h 11353"/>
                  <a:gd name="T30" fmla="*/ 2147483646 w 21715"/>
                  <a:gd name="T31" fmla="*/ 2147483646 h 11353"/>
                  <a:gd name="T32" fmla="*/ 2147483646 w 21715"/>
                  <a:gd name="T33" fmla="*/ 2147483646 h 11353"/>
                  <a:gd name="T34" fmla="*/ 2147483646 w 21715"/>
                  <a:gd name="T35" fmla="*/ 2147483646 h 11353"/>
                  <a:gd name="T36" fmla="*/ 2147483646 w 21715"/>
                  <a:gd name="T37" fmla="*/ 2147483646 h 11353"/>
                  <a:gd name="T38" fmla="*/ 2147483646 w 21715"/>
                  <a:gd name="T39" fmla="*/ 2147483646 h 11353"/>
                  <a:gd name="T40" fmla="*/ 2147483646 w 21715"/>
                  <a:gd name="T41" fmla="*/ 2147483646 h 11353"/>
                  <a:gd name="T42" fmla="*/ 2147483646 w 21715"/>
                  <a:gd name="T43" fmla="*/ 2147483646 h 11353"/>
                  <a:gd name="T44" fmla="*/ 2147483646 w 21715"/>
                  <a:gd name="T45" fmla="*/ 2147483646 h 11353"/>
                  <a:gd name="T46" fmla="*/ 2147483646 w 21715"/>
                  <a:gd name="T47" fmla="*/ 2147483646 h 11353"/>
                  <a:gd name="T48" fmla="*/ 2147483646 w 21715"/>
                  <a:gd name="T49" fmla="*/ 2147483646 h 11353"/>
                  <a:gd name="T50" fmla="*/ 2147483646 w 21715"/>
                  <a:gd name="T51" fmla="*/ 2147483646 h 11353"/>
                  <a:gd name="T52" fmla="*/ 2147483646 w 21715"/>
                  <a:gd name="T53" fmla="*/ 2147483646 h 11353"/>
                  <a:gd name="T54" fmla="*/ 2147483646 w 21715"/>
                  <a:gd name="T55" fmla="*/ 2147483646 h 11353"/>
                  <a:gd name="T56" fmla="*/ 2147483646 w 21715"/>
                  <a:gd name="T57" fmla="*/ 2147483646 h 11353"/>
                  <a:gd name="T58" fmla="*/ 2147483646 w 21715"/>
                  <a:gd name="T59" fmla="*/ 2147483646 h 11353"/>
                  <a:gd name="T60" fmla="*/ 2147483646 w 21715"/>
                  <a:gd name="T61" fmla="*/ 2147483646 h 11353"/>
                  <a:gd name="T62" fmla="*/ 2147483646 w 21715"/>
                  <a:gd name="T63" fmla="*/ 2147483646 h 11353"/>
                  <a:gd name="T64" fmla="*/ 2147483646 w 21715"/>
                  <a:gd name="T65" fmla="*/ 2147483646 h 11353"/>
                  <a:gd name="T66" fmla="*/ 2147483646 w 21715"/>
                  <a:gd name="T67" fmla="*/ 2147483646 h 11353"/>
                  <a:gd name="T68" fmla="*/ 2147483646 w 21715"/>
                  <a:gd name="T69" fmla="*/ 2147483646 h 11353"/>
                  <a:gd name="T70" fmla="*/ 2147483646 w 21715"/>
                  <a:gd name="T71" fmla="*/ 2147483646 h 11353"/>
                  <a:gd name="T72" fmla="*/ 2147483646 w 21715"/>
                  <a:gd name="T73" fmla="*/ 2147483646 h 11353"/>
                  <a:gd name="T74" fmla="*/ 2147483646 w 21715"/>
                  <a:gd name="T75" fmla="*/ 2147483646 h 11353"/>
                  <a:gd name="T76" fmla="*/ 2147483646 w 21715"/>
                  <a:gd name="T77" fmla="*/ 2147483646 h 11353"/>
                  <a:gd name="T78" fmla="*/ 2147483646 w 21715"/>
                  <a:gd name="T79" fmla="*/ 2147483646 h 11353"/>
                  <a:gd name="T80" fmla="*/ 2147483646 w 21715"/>
                  <a:gd name="T81" fmla="*/ 2147483646 h 11353"/>
                  <a:gd name="T82" fmla="*/ 2147483646 w 21715"/>
                  <a:gd name="T83" fmla="*/ 2147483646 h 11353"/>
                  <a:gd name="T84" fmla="*/ 2147483646 w 21715"/>
                  <a:gd name="T85" fmla="*/ 2147483646 h 11353"/>
                  <a:gd name="T86" fmla="*/ 2147483646 w 21715"/>
                  <a:gd name="T87" fmla="*/ 2147483646 h 11353"/>
                  <a:gd name="T88" fmla="*/ 2147483646 w 21715"/>
                  <a:gd name="T89" fmla="*/ 2147483646 h 11353"/>
                  <a:gd name="T90" fmla="*/ 2147483646 w 21715"/>
                  <a:gd name="T91" fmla="*/ 2147483646 h 11353"/>
                  <a:gd name="T92" fmla="*/ 2147483646 w 21715"/>
                  <a:gd name="T93" fmla="*/ 2147483646 h 11353"/>
                  <a:gd name="T94" fmla="*/ 2147483646 w 21715"/>
                  <a:gd name="T95" fmla="*/ 2147483646 h 11353"/>
                  <a:gd name="T96" fmla="*/ 2147483646 w 21715"/>
                  <a:gd name="T97" fmla="*/ 2147483646 h 11353"/>
                  <a:gd name="T98" fmla="*/ 2147483646 w 21715"/>
                  <a:gd name="T99" fmla="*/ 2147483646 h 11353"/>
                  <a:gd name="T100" fmla="*/ 2147483646 w 21715"/>
                  <a:gd name="T101" fmla="*/ 2147483646 h 11353"/>
                  <a:gd name="T102" fmla="*/ 2147483646 w 21715"/>
                  <a:gd name="T103" fmla="*/ 2147483646 h 11353"/>
                  <a:gd name="T104" fmla="*/ 2147483646 w 21715"/>
                  <a:gd name="T105" fmla="*/ 2147483646 h 11353"/>
                  <a:gd name="T106" fmla="*/ 2147483646 w 21715"/>
                  <a:gd name="T107" fmla="*/ 2147483646 h 11353"/>
                  <a:gd name="T108" fmla="*/ 2147483646 w 21715"/>
                  <a:gd name="T109" fmla="*/ 2147483646 h 11353"/>
                  <a:gd name="T110" fmla="*/ 2147483646 w 21715"/>
                  <a:gd name="T111" fmla="*/ 2147483646 h 11353"/>
                  <a:gd name="T112" fmla="*/ 2147483646 w 21715"/>
                  <a:gd name="T113" fmla="*/ 2147483646 h 11353"/>
                  <a:gd name="T114" fmla="*/ 2147483646 w 21715"/>
                  <a:gd name="T115" fmla="*/ 2147483646 h 11353"/>
                  <a:gd name="T116" fmla="*/ 2147483646 w 21715"/>
                  <a:gd name="T117" fmla="*/ 2147483646 h 11353"/>
                  <a:gd name="T118" fmla="*/ 2147483646 w 21715"/>
                  <a:gd name="T119" fmla="*/ 2147483646 h 11353"/>
                  <a:gd name="T120" fmla="*/ 2147483646 w 21715"/>
                  <a:gd name="T121" fmla="*/ 2147483646 h 1135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1715" h="11353">
                    <a:moveTo>
                      <a:pt x="13562" y="782"/>
                    </a:moveTo>
                    <a:lnTo>
                      <a:pt x="13562" y="782"/>
                    </a:lnTo>
                    <a:lnTo>
                      <a:pt x="13562" y="801"/>
                    </a:lnTo>
                    <a:lnTo>
                      <a:pt x="13619" y="838"/>
                    </a:lnTo>
                    <a:lnTo>
                      <a:pt x="13734" y="896"/>
                    </a:lnTo>
                    <a:lnTo>
                      <a:pt x="13790" y="934"/>
                    </a:lnTo>
                    <a:lnTo>
                      <a:pt x="13810" y="1029"/>
                    </a:lnTo>
                    <a:lnTo>
                      <a:pt x="13810" y="1124"/>
                    </a:lnTo>
                    <a:lnTo>
                      <a:pt x="13771" y="1200"/>
                    </a:lnTo>
                    <a:lnTo>
                      <a:pt x="13771" y="1296"/>
                    </a:lnTo>
                    <a:lnTo>
                      <a:pt x="13848" y="1429"/>
                    </a:lnTo>
                    <a:lnTo>
                      <a:pt x="14000" y="1505"/>
                    </a:lnTo>
                    <a:lnTo>
                      <a:pt x="14152" y="1544"/>
                    </a:lnTo>
                    <a:lnTo>
                      <a:pt x="14286" y="1524"/>
                    </a:lnTo>
                    <a:lnTo>
                      <a:pt x="14457" y="1429"/>
                    </a:lnTo>
                    <a:lnTo>
                      <a:pt x="14514" y="1410"/>
                    </a:lnTo>
                    <a:lnTo>
                      <a:pt x="14591" y="1410"/>
                    </a:lnTo>
                    <a:lnTo>
                      <a:pt x="14648" y="1410"/>
                    </a:lnTo>
                    <a:lnTo>
                      <a:pt x="14686" y="1391"/>
                    </a:lnTo>
                    <a:lnTo>
                      <a:pt x="14743" y="1334"/>
                    </a:lnTo>
                    <a:lnTo>
                      <a:pt x="14838" y="1277"/>
                    </a:lnTo>
                    <a:lnTo>
                      <a:pt x="14953" y="1334"/>
                    </a:lnTo>
                    <a:lnTo>
                      <a:pt x="15086" y="1410"/>
                    </a:lnTo>
                    <a:lnTo>
                      <a:pt x="15219" y="1448"/>
                    </a:lnTo>
                    <a:lnTo>
                      <a:pt x="15390" y="1372"/>
                    </a:lnTo>
                    <a:lnTo>
                      <a:pt x="15486" y="1182"/>
                    </a:lnTo>
                    <a:lnTo>
                      <a:pt x="15562" y="972"/>
                    </a:lnTo>
                    <a:lnTo>
                      <a:pt x="15676" y="782"/>
                    </a:lnTo>
                    <a:lnTo>
                      <a:pt x="15848" y="667"/>
                    </a:lnTo>
                    <a:lnTo>
                      <a:pt x="16057" y="610"/>
                    </a:lnTo>
                    <a:lnTo>
                      <a:pt x="16267" y="591"/>
                    </a:lnTo>
                    <a:lnTo>
                      <a:pt x="16572" y="648"/>
                    </a:lnTo>
                    <a:lnTo>
                      <a:pt x="16629" y="648"/>
                    </a:lnTo>
                    <a:lnTo>
                      <a:pt x="16686" y="610"/>
                    </a:lnTo>
                    <a:lnTo>
                      <a:pt x="16858" y="420"/>
                    </a:lnTo>
                    <a:lnTo>
                      <a:pt x="16934" y="362"/>
                    </a:lnTo>
                    <a:lnTo>
                      <a:pt x="17105" y="267"/>
                    </a:lnTo>
                    <a:lnTo>
                      <a:pt x="17143" y="229"/>
                    </a:lnTo>
                    <a:lnTo>
                      <a:pt x="17219" y="153"/>
                    </a:lnTo>
                    <a:lnTo>
                      <a:pt x="17257" y="134"/>
                    </a:lnTo>
                    <a:lnTo>
                      <a:pt x="17295" y="115"/>
                    </a:lnTo>
                    <a:lnTo>
                      <a:pt x="17448" y="96"/>
                    </a:lnTo>
                    <a:lnTo>
                      <a:pt x="17620" y="0"/>
                    </a:lnTo>
                    <a:lnTo>
                      <a:pt x="17715" y="0"/>
                    </a:lnTo>
                    <a:lnTo>
                      <a:pt x="17886" y="96"/>
                    </a:lnTo>
                    <a:lnTo>
                      <a:pt x="17981" y="172"/>
                    </a:lnTo>
                    <a:lnTo>
                      <a:pt x="17981" y="191"/>
                    </a:lnTo>
                    <a:lnTo>
                      <a:pt x="18057" y="286"/>
                    </a:lnTo>
                    <a:lnTo>
                      <a:pt x="18096" y="401"/>
                    </a:lnTo>
                    <a:lnTo>
                      <a:pt x="18057" y="496"/>
                    </a:lnTo>
                    <a:lnTo>
                      <a:pt x="17943" y="686"/>
                    </a:lnTo>
                    <a:lnTo>
                      <a:pt x="17886" y="801"/>
                    </a:lnTo>
                    <a:lnTo>
                      <a:pt x="18000" y="1029"/>
                    </a:lnTo>
                    <a:lnTo>
                      <a:pt x="18210" y="1124"/>
                    </a:lnTo>
                    <a:lnTo>
                      <a:pt x="18458" y="1143"/>
                    </a:lnTo>
                    <a:lnTo>
                      <a:pt x="18991" y="1029"/>
                    </a:lnTo>
                    <a:lnTo>
                      <a:pt x="19086" y="1029"/>
                    </a:lnTo>
                    <a:lnTo>
                      <a:pt x="19181" y="1086"/>
                    </a:lnTo>
                    <a:lnTo>
                      <a:pt x="19220" y="1258"/>
                    </a:lnTo>
                    <a:lnTo>
                      <a:pt x="19238" y="1429"/>
                    </a:lnTo>
                    <a:lnTo>
                      <a:pt x="19220" y="1563"/>
                    </a:lnTo>
                    <a:lnTo>
                      <a:pt x="19162" y="1658"/>
                    </a:lnTo>
                    <a:lnTo>
                      <a:pt x="19086" y="1734"/>
                    </a:lnTo>
                    <a:lnTo>
                      <a:pt x="19029" y="1810"/>
                    </a:lnTo>
                    <a:lnTo>
                      <a:pt x="19029" y="1943"/>
                    </a:lnTo>
                    <a:lnTo>
                      <a:pt x="19067" y="2077"/>
                    </a:lnTo>
                    <a:lnTo>
                      <a:pt x="19143" y="2191"/>
                    </a:lnTo>
                    <a:lnTo>
                      <a:pt x="19238" y="2267"/>
                    </a:lnTo>
                    <a:lnTo>
                      <a:pt x="19334" y="2286"/>
                    </a:lnTo>
                    <a:lnTo>
                      <a:pt x="19524" y="2267"/>
                    </a:lnTo>
                    <a:lnTo>
                      <a:pt x="19715" y="2191"/>
                    </a:lnTo>
                    <a:lnTo>
                      <a:pt x="20229" y="1829"/>
                    </a:lnTo>
                    <a:lnTo>
                      <a:pt x="20305" y="1791"/>
                    </a:lnTo>
                    <a:lnTo>
                      <a:pt x="20495" y="1734"/>
                    </a:lnTo>
                    <a:lnTo>
                      <a:pt x="20686" y="1639"/>
                    </a:lnTo>
                    <a:lnTo>
                      <a:pt x="20781" y="1620"/>
                    </a:lnTo>
                    <a:lnTo>
                      <a:pt x="20876" y="1696"/>
                    </a:lnTo>
                    <a:lnTo>
                      <a:pt x="20934" y="1848"/>
                    </a:lnTo>
                    <a:lnTo>
                      <a:pt x="20953" y="2020"/>
                    </a:lnTo>
                    <a:lnTo>
                      <a:pt x="20972" y="2153"/>
                    </a:lnTo>
                    <a:lnTo>
                      <a:pt x="21010" y="2248"/>
                    </a:lnTo>
                    <a:lnTo>
                      <a:pt x="21124" y="2306"/>
                    </a:lnTo>
                    <a:lnTo>
                      <a:pt x="21333" y="2343"/>
                    </a:lnTo>
                    <a:lnTo>
                      <a:pt x="21391" y="2362"/>
                    </a:lnTo>
                    <a:lnTo>
                      <a:pt x="21467" y="2420"/>
                    </a:lnTo>
                    <a:lnTo>
                      <a:pt x="21582" y="2477"/>
                    </a:lnTo>
                    <a:lnTo>
                      <a:pt x="21582" y="2534"/>
                    </a:lnTo>
                    <a:lnTo>
                      <a:pt x="21582" y="2572"/>
                    </a:lnTo>
                    <a:lnTo>
                      <a:pt x="21600" y="2648"/>
                    </a:lnTo>
                    <a:lnTo>
                      <a:pt x="21658" y="2743"/>
                    </a:lnTo>
                    <a:lnTo>
                      <a:pt x="21714" y="2819"/>
                    </a:lnTo>
                    <a:lnTo>
                      <a:pt x="21677" y="2972"/>
                    </a:lnTo>
                    <a:lnTo>
                      <a:pt x="21677" y="3181"/>
                    </a:lnTo>
                    <a:lnTo>
                      <a:pt x="21658" y="3239"/>
                    </a:lnTo>
                    <a:lnTo>
                      <a:pt x="21619" y="3296"/>
                    </a:lnTo>
                    <a:lnTo>
                      <a:pt x="21562" y="3334"/>
                    </a:lnTo>
                    <a:lnTo>
                      <a:pt x="21372" y="3410"/>
                    </a:lnTo>
                    <a:lnTo>
                      <a:pt x="21257" y="3467"/>
                    </a:lnTo>
                    <a:lnTo>
                      <a:pt x="21201" y="3525"/>
                    </a:lnTo>
                    <a:lnTo>
                      <a:pt x="21162" y="3581"/>
                    </a:lnTo>
                    <a:lnTo>
                      <a:pt x="21162" y="3658"/>
                    </a:lnTo>
                    <a:lnTo>
                      <a:pt x="21162" y="3734"/>
                    </a:lnTo>
                    <a:lnTo>
                      <a:pt x="21162" y="3772"/>
                    </a:lnTo>
                    <a:lnTo>
                      <a:pt x="21162" y="3829"/>
                    </a:lnTo>
                    <a:lnTo>
                      <a:pt x="21124" y="3906"/>
                    </a:lnTo>
                    <a:lnTo>
                      <a:pt x="20820" y="4191"/>
                    </a:lnTo>
                    <a:lnTo>
                      <a:pt x="20667" y="4382"/>
                    </a:lnTo>
                    <a:lnTo>
                      <a:pt x="20610" y="4553"/>
                    </a:lnTo>
                    <a:lnTo>
                      <a:pt x="20591" y="4705"/>
                    </a:lnTo>
                    <a:lnTo>
                      <a:pt x="20572" y="4763"/>
                    </a:lnTo>
                    <a:lnTo>
                      <a:pt x="20553" y="4858"/>
                    </a:lnTo>
                    <a:lnTo>
                      <a:pt x="20572" y="4952"/>
                    </a:lnTo>
                    <a:lnTo>
                      <a:pt x="20648" y="5104"/>
                    </a:lnTo>
                    <a:lnTo>
                      <a:pt x="20686" y="5200"/>
                    </a:lnTo>
                    <a:lnTo>
                      <a:pt x="20839" y="5371"/>
                    </a:lnTo>
                    <a:lnTo>
                      <a:pt x="20705" y="5485"/>
                    </a:lnTo>
                    <a:lnTo>
                      <a:pt x="20610" y="5638"/>
                    </a:lnTo>
                    <a:lnTo>
                      <a:pt x="20534" y="5714"/>
                    </a:lnTo>
                    <a:lnTo>
                      <a:pt x="20381" y="5847"/>
                    </a:lnTo>
                    <a:lnTo>
                      <a:pt x="20286" y="5904"/>
                    </a:lnTo>
                    <a:lnTo>
                      <a:pt x="20210" y="5923"/>
                    </a:lnTo>
                    <a:lnTo>
                      <a:pt x="19943" y="5942"/>
                    </a:lnTo>
                    <a:lnTo>
                      <a:pt x="19867" y="5962"/>
                    </a:lnTo>
                    <a:lnTo>
                      <a:pt x="19733" y="6000"/>
                    </a:lnTo>
                    <a:lnTo>
                      <a:pt x="19657" y="6057"/>
                    </a:lnTo>
                    <a:lnTo>
                      <a:pt x="19601" y="6133"/>
                    </a:lnTo>
                    <a:lnTo>
                      <a:pt x="19543" y="6190"/>
                    </a:lnTo>
                    <a:lnTo>
                      <a:pt x="19448" y="6228"/>
                    </a:lnTo>
                    <a:lnTo>
                      <a:pt x="19372" y="6247"/>
                    </a:lnTo>
                    <a:lnTo>
                      <a:pt x="19334" y="6285"/>
                    </a:lnTo>
                    <a:lnTo>
                      <a:pt x="19296" y="6362"/>
                    </a:lnTo>
                    <a:lnTo>
                      <a:pt x="19257" y="6419"/>
                    </a:lnTo>
                    <a:lnTo>
                      <a:pt x="19238" y="6438"/>
                    </a:lnTo>
                    <a:lnTo>
                      <a:pt x="19200" y="6457"/>
                    </a:lnTo>
                    <a:lnTo>
                      <a:pt x="19181" y="6438"/>
                    </a:lnTo>
                    <a:lnTo>
                      <a:pt x="19143" y="6399"/>
                    </a:lnTo>
                    <a:lnTo>
                      <a:pt x="19105" y="6399"/>
                    </a:lnTo>
                    <a:lnTo>
                      <a:pt x="19067" y="6399"/>
                    </a:lnTo>
                    <a:lnTo>
                      <a:pt x="18839" y="6476"/>
                    </a:lnTo>
                    <a:lnTo>
                      <a:pt x="18762" y="6476"/>
                    </a:lnTo>
                    <a:lnTo>
                      <a:pt x="18686" y="6495"/>
                    </a:lnTo>
                    <a:lnTo>
                      <a:pt x="18610" y="6476"/>
                    </a:lnTo>
                    <a:lnTo>
                      <a:pt x="18514" y="6476"/>
                    </a:lnTo>
                    <a:lnTo>
                      <a:pt x="18477" y="6495"/>
                    </a:lnTo>
                    <a:lnTo>
                      <a:pt x="18438" y="6533"/>
                    </a:lnTo>
                    <a:lnTo>
                      <a:pt x="18381" y="6628"/>
                    </a:lnTo>
                    <a:lnTo>
                      <a:pt x="18343" y="6666"/>
                    </a:lnTo>
                    <a:lnTo>
                      <a:pt x="18324" y="6685"/>
                    </a:lnTo>
                    <a:lnTo>
                      <a:pt x="18286" y="6780"/>
                    </a:lnTo>
                    <a:lnTo>
                      <a:pt x="18248" y="6838"/>
                    </a:lnTo>
                    <a:lnTo>
                      <a:pt x="18191" y="6857"/>
                    </a:lnTo>
                    <a:lnTo>
                      <a:pt x="18133" y="6895"/>
                    </a:lnTo>
                    <a:lnTo>
                      <a:pt x="18096" y="6914"/>
                    </a:lnTo>
                    <a:lnTo>
                      <a:pt x="18096" y="6990"/>
                    </a:lnTo>
                    <a:lnTo>
                      <a:pt x="18096" y="7161"/>
                    </a:lnTo>
                    <a:lnTo>
                      <a:pt x="18077" y="7219"/>
                    </a:lnTo>
                    <a:lnTo>
                      <a:pt x="18019" y="7257"/>
                    </a:lnTo>
                    <a:lnTo>
                      <a:pt x="17981" y="7276"/>
                    </a:lnTo>
                    <a:lnTo>
                      <a:pt x="17829" y="7257"/>
                    </a:lnTo>
                    <a:lnTo>
                      <a:pt x="17752" y="7276"/>
                    </a:lnTo>
                    <a:lnTo>
                      <a:pt x="17715" y="7314"/>
                    </a:lnTo>
                    <a:lnTo>
                      <a:pt x="17638" y="7409"/>
                    </a:lnTo>
                    <a:lnTo>
                      <a:pt x="17600" y="7447"/>
                    </a:lnTo>
                    <a:lnTo>
                      <a:pt x="17581" y="7523"/>
                    </a:lnTo>
                    <a:lnTo>
                      <a:pt x="17581" y="7562"/>
                    </a:lnTo>
                    <a:lnTo>
                      <a:pt x="17562" y="7581"/>
                    </a:lnTo>
                    <a:lnTo>
                      <a:pt x="17524" y="7562"/>
                    </a:lnTo>
                    <a:lnTo>
                      <a:pt x="17467" y="7447"/>
                    </a:lnTo>
                    <a:lnTo>
                      <a:pt x="17410" y="7390"/>
                    </a:lnTo>
                    <a:lnTo>
                      <a:pt x="17353" y="7352"/>
                    </a:lnTo>
                    <a:lnTo>
                      <a:pt x="17276" y="7314"/>
                    </a:lnTo>
                    <a:lnTo>
                      <a:pt x="17181" y="7333"/>
                    </a:lnTo>
                    <a:lnTo>
                      <a:pt x="17086" y="7390"/>
                    </a:lnTo>
                    <a:lnTo>
                      <a:pt x="16953" y="7466"/>
                    </a:lnTo>
                    <a:lnTo>
                      <a:pt x="16876" y="7505"/>
                    </a:lnTo>
                    <a:lnTo>
                      <a:pt x="16819" y="7505"/>
                    </a:lnTo>
                    <a:lnTo>
                      <a:pt x="16781" y="7486"/>
                    </a:lnTo>
                    <a:lnTo>
                      <a:pt x="16743" y="7447"/>
                    </a:lnTo>
                    <a:lnTo>
                      <a:pt x="16648" y="7314"/>
                    </a:lnTo>
                    <a:lnTo>
                      <a:pt x="16514" y="7219"/>
                    </a:lnTo>
                    <a:lnTo>
                      <a:pt x="16457" y="7142"/>
                    </a:lnTo>
                    <a:lnTo>
                      <a:pt x="16438" y="7047"/>
                    </a:lnTo>
                    <a:lnTo>
                      <a:pt x="16419" y="6914"/>
                    </a:lnTo>
                    <a:lnTo>
                      <a:pt x="16381" y="6819"/>
                    </a:lnTo>
                    <a:lnTo>
                      <a:pt x="16324" y="6743"/>
                    </a:lnTo>
                    <a:lnTo>
                      <a:pt x="16267" y="6704"/>
                    </a:lnTo>
                    <a:lnTo>
                      <a:pt x="16210" y="6685"/>
                    </a:lnTo>
                    <a:lnTo>
                      <a:pt x="16115" y="6685"/>
                    </a:lnTo>
                    <a:lnTo>
                      <a:pt x="15943" y="6743"/>
                    </a:lnTo>
                    <a:lnTo>
                      <a:pt x="15715" y="6762"/>
                    </a:lnTo>
                    <a:lnTo>
                      <a:pt x="15562" y="6704"/>
                    </a:lnTo>
                    <a:lnTo>
                      <a:pt x="15505" y="6628"/>
                    </a:lnTo>
                    <a:lnTo>
                      <a:pt x="15505" y="6552"/>
                    </a:lnTo>
                    <a:lnTo>
                      <a:pt x="15562" y="6457"/>
                    </a:lnTo>
                    <a:lnTo>
                      <a:pt x="15581" y="6381"/>
                    </a:lnTo>
                    <a:lnTo>
                      <a:pt x="15581" y="6304"/>
                    </a:lnTo>
                    <a:lnTo>
                      <a:pt x="15581" y="6228"/>
                    </a:lnTo>
                    <a:lnTo>
                      <a:pt x="15600" y="6095"/>
                    </a:lnTo>
                    <a:lnTo>
                      <a:pt x="15581" y="6000"/>
                    </a:lnTo>
                    <a:lnTo>
                      <a:pt x="15410" y="5695"/>
                    </a:lnTo>
                    <a:lnTo>
                      <a:pt x="15390" y="5638"/>
                    </a:lnTo>
                    <a:lnTo>
                      <a:pt x="15390" y="5581"/>
                    </a:lnTo>
                    <a:lnTo>
                      <a:pt x="15410" y="5524"/>
                    </a:lnTo>
                    <a:lnTo>
                      <a:pt x="15410" y="5447"/>
                    </a:lnTo>
                    <a:lnTo>
                      <a:pt x="15372" y="5409"/>
                    </a:lnTo>
                    <a:lnTo>
                      <a:pt x="15314" y="5390"/>
                    </a:lnTo>
                    <a:lnTo>
                      <a:pt x="15200" y="5390"/>
                    </a:lnTo>
                    <a:lnTo>
                      <a:pt x="15105" y="5409"/>
                    </a:lnTo>
                    <a:lnTo>
                      <a:pt x="14838" y="5524"/>
                    </a:lnTo>
                    <a:lnTo>
                      <a:pt x="14667" y="5657"/>
                    </a:lnTo>
                    <a:lnTo>
                      <a:pt x="14610" y="5676"/>
                    </a:lnTo>
                    <a:lnTo>
                      <a:pt x="14533" y="5676"/>
                    </a:lnTo>
                    <a:lnTo>
                      <a:pt x="14362" y="5676"/>
                    </a:lnTo>
                    <a:lnTo>
                      <a:pt x="14210" y="5695"/>
                    </a:lnTo>
                    <a:lnTo>
                      <a:pt x="14171" y="5695"/>
                    </a:lnTo>
                    <a:lnTo>
                      <a:pt x="14134" y="5657"/>
                    </a:lnTo>
                    <a:lnTo>
                      <a:pt x="14095" y="5505"/>
                    </a:lnTo>
                    <a:lnTo>
                      <a:pt x="14019" y="5409"/>
                    </a:lnTo>
                    <a:lnTo>
                      <a:pt x="13962" y="5390"/>
                    </a:lnTo>
                    <a:lnTo>
                      <a:pt x="13886" y="5428"/>
                    </a:lnTo>
                    <a:lnTo>
                      <a:pt x="13810" y="5466"/>
                    </a:lnTo>
                    <a:lnTo>
                      <a:pt x="13600" y="5542"/>
                    </a:lnTo>
                    <a:lnTo>
                      <a:pt x="13524" y="5581"/>
                    </a:lnTo>
                    <a:lnTo>
                      <a:pt x="13238" y="5828"/>
                    </a:lnTo>
                    <a:lnTo>
                      <a:pt x="13143" y="5886"/>
                    </a:lnTo>
                    <a:lnTo>
                      <a:pt x="13010" y="5942"/>
                    </a:lnTo>
                    <a:lnTo>
                      <a:pt x="12991" y="5981"/>
                    </a:lnTo>
                    <a:lnTo>
                      <a:pt x="13010" y="6018"/>
                    </a:lnTo>
                    <a:lnTo>
                      <a:pt x="13162" y="6133"/>
                    </a:lnTo>
                    <a:lnTo>
                      <a:pt x="13219" y="6209"/>
                    </a:lnTo>
                    <a:lnTo>
                      <a:pt x="13238" y="6285"/>
                    </a:lnTo>
                    <a:lnTo>
                      <a:pt x="13238" y="6362"/>
                    </a:lnTo>
                    <a:lnTo>
                      <a:pt x="13143" y="6514"/>
                    </a:lnTo>
                    <a:lnTo>
                      <a:pt x="13086" y="6590"/>
                    </a:lnTo>
                    <a:lnTo>
                      <a:pt x="12914" y="6724"/>
                    </a:lnTo>
                    <a:lnTo>
                      <a:pt x="12838" y="6800"/>
                    </a:lnTo>
                    <a:lnTo>
                      <a:pt x="12800" y="6876"/>
                    </a:lnTo>
                    <a:lnTo>
                      <a:pt x="12781" y="6971"/>
                    </a:lnTo>
                    <a:lnTo>
                      <a:pt x="12743" y="7028"/>
                    </a:lnTo>
                    <a:lnTo>
                      <a:pt x="12686" y="7085"/>
                    </a:lnTo>
                    <a:lnTo>
                      <a:pt x="12438" y="7314"/>
                    </a:lnTo>
                    <a:lnTo>
                      <a:pt x="12400" y="7200"/>
                    </a:lnTo>
                    <a:lnTo>
                      <a:pt x="12381" y="7105"/>
                    </a:lnTo>
                    <a:lnTo>
                      <a:pt x="12362" y="7028"/>
                    </a:lnTo>
                    <a:lnTo>
                      <a:pt x="12343" y="7009"/>
                    </a:lnTo>
                    <a:lnTo>
                      <a:pt x="12324" y="6971"/>
                    </a:lnTo>
                    <a:lnTo>
                      <a:pt x="12305" y="6952"/>
                    </a:lnTo>
                    <a:lnTo>
                      <a:pt x="12095" y="6800"/>
                    </a:lnTo>
                    <a:lnTo>
                      <a:pt x="12057" y="6762"/>
                    </a:lnTo>
                    <a:lnTo>
                      <a:pt x="12057" y="6743"/>
                    </a:lnTo>
                    <a:lnTo>
                      <a:pt x="12019" y="6724"/>
                    </a:lnTo>
                    <a:lnTo>
                      <a:pt x="12000" y="6704"/>
                    </a:lnTo>
                    <a:lnTo>
                      <a:pt x="11695" y="6743"/>
                    </a:lnTo>
                    <a:lnTo>
                      <a:pt x="11448" y="6724"/>
                    </a:lnTo>
                    <a:lnTo>
                      <a:pt x="11391" y="6743"/>
                    </a:lnTo>
                    <a:lnTo>
                      <a:pt x="11352" y="6762"/>
                    </a:lnTo>
                    <a:lnTo>
                      <a:pt x="11314" y="6780"/>
                    </a:lnTo>
                    <a:lnTo>
                      <a:pt x="11181" y="6914"/>
                    </a:lnTo>
                    <a:lnTo>
                      <a:pt x="11028" y="7085"/>
                    </a:lnTo>
                    <a:lnTo>
                      <a:pt x="11010" y="7105"/>
                    </a:lnTo>
                    <a:lnTo>
                      <a:pt x="10991" y="7085"/>
                    </a:lnTo>
                    <a:lnTo>
                      <a:pt x="10971" y="7028"/>
                    </a:lnTo>
                    <a:lnTo>
                      <a:pt x="10991" y="6876"/>
                    </a:lnTo>
                    <a:lnTo>
                      <a:pt x="11028" y="6724"/>
                    </a:lnTo>
                    <a:lnTo>
                      <a:pt x="11028" y="6648"/>
                    </a:lnTo>
                    <a:lnTo>
                      <a:pt x="10991" y="6533"/>
                    </a:lnTo>
                    <a:lnTo>
                      <a:pt x="10915" y="6495"/>
                    </a:lnTo>
                    <a:lnTo>
                      <a:pt x="10781" y="6419"/>
                    </a:lnTo>
                    <a:lnTo>
                      <a:pt x="10666" y="6304"/>
                    </a:lnTo>
                    <a:lnTo>
                      <a:pt x="10610" y="6209"/>
                    </a:lnTo>
                    <a:lnTo>
                      <a:pt x="10419" y="6018"/>
                    </a:lnTo>
                    <a:lnTo>
                      <a:pt x="10381" y="5981"/>
                    </a:lnTo>
                    <a:lnTo>
                      <a:pt x="10343" y="5923"/>
                    </a:lnTo>
                    <a:lnTo>
                      <a:pt x="10267" y="5886"/>
                    </a:lnTo>
                    <a:lnTo>
                      <a:pt x="10171" y="5847"/>
                    </a:lnTo>
                    <a:lnTo>
                      <a:pt x="10095" y="5866"/>
                    </a:lnTo>
                    <a:lnTo>
                      <a:pt x="10019" y="5904"/>
                    </a:lnTo>
                    <a:lnTo>
                      <a:pt x="9772" y="6000"/>
                    </a:lnTo>
                    <a:lnTo>
                      <a:pt x="9733" y="6018"/>
                    </a:lnTo>
                    <a:lnTo>
                      <a:pt x="9695" y="6057"/>
                    </a:lnTo>
                    <a:lnTo>
                      <a:pt x="9391" y="6381"/>
                    </a:lnTo>
                    <a:lnTo>
                      <a:pt x="9200" y="6724"/>
                    </a:lnTo>
                    <a:lnTo>
                      <a:pt x="9162" y="6762"/>
                    </a:lnTo>
                    <a:lnTo>
                      <a:pt x="9105" y="6780"/>
                    </a:lnTo>
                    <a:lnTo>
                      <a:pt x="9029" y="6819"/>
                    </a:lnTo>
                    <a:lnTo>
                      <a:pt x="8971" y="6819"/>
                    </a:lnTo>
                    <a:lnTo>
                      <a:pt x="8933" y="6800"/>
                    </a:lnTo>
                    <a:lnTo>
                      <a:pt x="8933" y="6762"/>
                    </a:lnTo>
                    <a:lnTo>
                      <a:pt x="8914" y="6743"/>
                    </a:lnTo>
                    <a:lnTo>
                      <a:pt x="8876" y="6685"/>
                    </a:lnTo>
                    <a:lnTo>
                      <a:pt x="8857" y="6666"/>
                    </a:lnTo>
                    <a:lnTo>
                      <a:pt x="8819" y="6648"/>
                    </a:lnTo>
                    <a:lnTo>
                      <a:pt x="8781" y="6628"/>
                    </a:lnTo>
                    <a:lnTo>
                      <a:pt x="8705" y="6628"/>
                    </a:lnTo>
                    <a:lnTo>
                      <a:pt x="8685" y="6648"/>
                    </a:lnTo>
                    <a:lnTo>
                      <a:pt x="8648" y="6666"/>
                    </a:lnTo>
                    <a:lnTo>
                      <a:pt x="8172" y="7371"/>
                    </a:lnTo>
                    <a:lnTo>
                      <a:pt x="8114" y="7466"/>
                    </a:lnTo>
                    <a:lnTo>
                      <a:pt x="7886" y="7676"/>
                    </a:lnTo>
                    <a:lnTo>
                      <a:pt x="7752" y="7752"/>
                    </a:lnTo>
                    <a:lnTo>
                      <a:pt x="7638" y="7847"/>
                    </a:lnTo>
                    <a:lnTo>
                      <a:pt x="7619" y="7867"/>
                    </a:lnTo>
                    <a:lnTo>
                      <a:pt x="7562" y="7923"/>
                    </a:lnTo>
                    <a:lnTo>
                      <a:pt x="7543" y="7923"/>
                    </a:lnTo>
                    <a:lnTo>
                      <a:pt x="7447" y="7981"/>
                    </a:lnTo>
                    <a:lnTo>
                      <a:pt x="7429" y="8019"/>
                    </a:lnTo>
                    <a:lnTo>
                      <a:pt x="7371" y="8095"/>
                    </a:lnTo>
                    <a:lnTo>
                      <a:pt x="7352" y="8114"/>
                    </a:lnTo>
                    <a:lnTo>
                      <a:pt x="7333" y="8152"/>
                    </a:lnTo>
                    <a:lnTo>
                      <a:pt x="7314" y="8171"/>
                    </a:lnTo>
                    <a:lnTo>
                      <a:pt x="7276" y="8228"/>
                    </a:lnTo>
                    <a:lnTo>
                      <a:pt x="7181" y="8324"/>
                    </a:lnTo>
                    <a:lnTo>
                      <a:pt x="7085" y="8419"/>
                    </a:lnTo>
                    <a:lnTo>
                      <a:pt x="7009" y="8495"/>
                    </a:lnTo>
                    <a:lnTo>
                      <a:pt x="6952" y="8552"/>
                    </a:lnTo>
                    <a:lnTo>
                      <a:pt x="6914" y="8571"/>
                    </a:lnTo>
                    <a:lnTo>
                      <a:pt x="6876" y="8571"/>
                    </a:lnTo>
                    <a:lnTo>
                      <a:pt x="6781" y="8571"/>
                    </a:lnTo>
                    <a:lnTo>
                      <a:pt x="6724" y="8571"/>
                    </a:lnTo>
                    <a:lnTo>
                      <a:pt x="6667" y="8552"/>
                    </a:lnTo>
                    <a:lnTo>
                      <a:pt x="6648" y="8514"/>
                    </a:lnTo>
                    <a:lnTo>
                      <a:pt x="6609" y="8457"/>
                    </a:lnTo>
                    <a:lnTo>
                      <a:pt x="6609" y="8400"/>
                    </a:lnTo>
                    <a:lnTo>
                      <a:pt x="6648" y="8380"/>
                    </a:lnTo>
                    <a:lnTo>
                      <a:pt x="6685" y="8324"/>
                    </a:lnTo>
                    <a:lnTo>
                      <a:pt x="6704" y="8304"/>
                    </a:lnTo>
                    <a:lnTo>
                      <a:pt x="6724" y="8266"/>
                    </a:lnTo>
                    <a:lnTo>
                      <a:pt x="6724" y="8228"/>
                    </a:lnTo>
                    <a:lnTo>
                      <a:pt x="6667" y="8209"/>
                    </a:lnTo>
                    <a:lnTo>
                      <a:pt x="6609" y="8171"/>
                    </a:lnTo>
                    <a:lnTo>
                      <a:pt x="6191" y="8171"/>
                    </a:lnTo>
                    <a:lnTo>
                      <a:pt x="6171" y="8038"/>
                    </a:lnTo>
                    <a:lnTo>
                      <a:pt x="6171" y="8019"/>
                    </a:lnTo>
                    <a:lnTo>
                      <a:pt x="6152" y="7999"/>
                    </a:lnTo>
                    <a:lnTo>
                      <a:pt x="6114" y="7943"/>
                    </a:lnTo>
                    <a:lnTo>
                      <a:pt x="6095" y="7904"/>
                    </a:lnTo>
                    <a:lnTo>
                      <a:pt x="6076" y="7885"/>
                    </a:lnTo>
                    <a:lnTo>
                      <a:pt x="6038" y="7867"/>
                    </a:lnTo>
                    <a:lnTo>
                      <a:pt x="6000" y="7847"/>
                    </a:lnTo>
                    <a:lnTo>
                      <a:pt x="5962" y="7828"/>
                    </a:lnTo>
                    <a:lnTo>
                      <a:pt x="5924" y="7828"/>
                    </a:lnTo>
                    <a:lnTo>
                      <a:pt x="5905" y="7828"/>
                    </a:lnTo>
                    <a:lnTo>
                      <a:pt x="5657" y="7943"/>
                    </a:lnTo>
                    <a:lnTo>
                      <a:pt x="4952" y="7999"/>
                    </a:lnTo>
                    <a:lnTo>
                      <a:pt x="4609" y="8114"/>
                    </a:lnTo>
                    <a:lnTo>
                      <a:pt x="4495" y="8190"/>
                    </a:lnTo>
                    <a:lnTo>
                      <a:pt x="4476" y="8209"/>
                    </a:lnTo>
                    <a:lnTo>
                      <a:pt x="4457" y="8228"/>
                    </a:lnTo>
                    <a:lnTo>
                      <a:pt x="4400" y="8380"/>
                    </a:lnTo>
                    <a:lnTo>
                      <a:pt x="4362" y="8419"/>
                    </a:lnTo>
                    <a:lnTo>
                      <a:pt x="4323" y="8476"/>
                    </a:lnTo>
                    <a:lnTo>
                      <a:pt x="4286" y="8495"/>
                    </a:lnTo>
                    <a:lnTo>
                      <a:pt x="4247" y="8514"/>
                    </a:lnTo>
                    <a:lnTo>
                      <a:pt x="4057" y="8552"/>
                    </a:lnTo>
                    <a:lnTo>
                      <a:pt x="4000" y="8552"/>
                    </a:lnTo>
                    <a:lnTo>
                      <a:pt x="3924" y="8419"/>
                    </a:lnTo>
                    <a:lnTo>
                      <a:pt x="3885" y="8400"/>
                    </a:lnTo>
                    <a:lnTo>
                      <a:pt x="3847" y="8380"/>
                    </a:lnTo>
                    <a:lnTo>
                      <a:pt x="3790" y="8380"/>
                    </a:lnTo>
                    <a:lnTo>
                      <a:pt x="3752" y="8400"/>
                    </a:lnTo>
                    <a:lnTo>
                      <a:pt x="3714" y="8419"/>
                    </a:lnTo>
                    <a:lnTo>
                      <a:pt x="3695" y="8438"/>
                    </a:lnTo>
                    <a:lnTo>
                      <a:pt x="3638" y="8514"/>
                    </a:lnTo>
                    <a:lnTo>
                      <a:pt x="3619" y="8552"/>
                    </a:lnTo>
                    <a:lnTo>
                      <a:pt x="3562" y="8571"/>
                    </a:lnTo>
                    <a:lnTo>
                      <a:pt x="3504" y="8609"/>
                    </a:lnTo>
                    <a:lnTo>
                      <a:pt x="3448" y="8629"/>
                    </a:lnTo>
                    <a:lnTo>
                      <a:pt x="3409" y="8629"/>
                    </a:lnTo>
                    <a:lnTo>
                      <a:pt x="3238" y="8590"/>
                    </a:lnTo>
                    <a:lnTo>
                      <a:pt x="3047" y="8533"/>
                    </a:lnTo>
                    <a:lnTo>
                      <a:pt x="2990" y="8533"/>
                    </a:lnTo>
                    <a:lnTo>
                      <a:pt x="2952" y="8552"/>
                    </a:lnTo>
                    <a:lnTo>
                      <a:pt x="2857" y="8629"/>
                    </a:lnTo>
                    <a:lnTo>
                      <a:pt x="2781" y="8724"/>
                    </a:lnTo>
                    <a:lnTo>
                      <a:pt x="2762" y="8761"/>
                    </a:lnTo>
                    <a:lnTo>
                      <a:pt x="2762" y="8800"/>
                    </a:lnTo>
                    <a:lnTo>
                      <a:pt x="2762" y="8838"/>
                    </a:lnTo>
                    <a:lnTo>
                      <a:pt x="2819" y="9066"/>
                    </a:lnTo>
                    <a:lnTo>
                      <a:pt x="2838" y="9123"/>
                    </a:lnTo>
                    <a:lnTo>
                      <a:pt x="2838" y="9238"/>
                    </a:lnTo>
                    <a:lnTo>
                      <a:pt x="2838" y="9314"/>
                    </a:lnTo>
                    <a:lnTo>
                      <a:pt x="2838" y="9390"/>
                    </a:lnTo>
                    <a:lnTo>
                      <a:pt x="2819" y="9428"/>
                    </a:lnTo>
                    <a:lnTo>
                      <a:pt x="2800" y="9467"/>
                    </a:lnTo>
                    <a:lnTo>
                      <a:pt x="2590" y="9828"/>
                    </a:lnTo>
                    <a:lnTo>
                      <a:pt x="2495" y="10000"/>
                    </a:lnTo>
                    <a:lnTo>
                      <a:pt x="2495" y="10038"/>
                    </a:lnTo>
                    <a:lnTo>
                      <a:pt x="2495" y="10076"/>
                    </a:lnTo>
                    <a:lnTo>
                      <a:pt x="2514" y="10095"/>
                    </a:lnTo>
                    <a:lnTo>
                      <a:pt x="2533" y="10114"/>
                    </a:lnTo>
                    <a:lnTo>
                      <a:pt x="2628" y="10133"/>
                    </a:lnTo>
                    <a:lnTo>
                      <a:pt x="2647" y="10152"/>
                    </a:lnTo>
                    <a:lnTo>
                      <a:pt x="2647" y="10190"/>
                    </a:lnTo>
                    <a:lnTo>
                      <a:pt x="2628" y="10305"/>
                    </a:lnTo>
                    <a:lnTo>
                      <a:pt x="2628" y="10457"/>
                    </a:lnTo>
                    <a:lnTo>
                      <a:pt x="2628" y="10590"/>
                    </a:lnTo>
                    <a:lnTo>
                      <a:pt x="2609" y="10628"/>
                    </a:lnTo>
                    <a:lnTo>
                      <a:pt x="2590" y="10647"/>
                    </a:lnTo>
                    <a:lnTo>
                      <a:pt x="2419" y="10724"/>
                    </a:lnTo>
                    <a:lnTo>
                      <a:pt x="2342" y="10819"/>
                    </a:lnTo>
                    <a:lnTo>
                      <a:pt x="2305" y="10952"/>
                    </a:lnTo>
                    <a:lnTo>
                      <a:pt x="2209" y="11257"/>
                    </a:lnTo>
                    <a:lnTo>
                      <a:pt x="2190" y="11295"/>
                    </a:lnTo>
                    <a:lnTo>
                      <a:pt x="2152" y="11314"/>
                    </a:lnTo>
                    <a:lnTo>
                      <a:pt x="2057" y="11352"/>
                    </a:lnTo>
                    <a:lnTo>
                      <a:pt x="2019" y="11352"/>
                    </a:lnTo>
                    <a:lnTo>
                      <a:pt x="2000" y="11333"/>
                    </a:lnTo>
                    <a:lnTo>
                      <a:pt x="1980" y="11314"/>
                    </a:lnTo>
                    <a:lnTo>
                      <a:pt x="1961" y="11295"/>
                    </a:lnTo>
                    <a:lnTo>
                      <a:pt x="1943" y="11257"/>
                    </a:lnTo>
                    <a:lnTo>
                      <a:pt x="1924" y="11257"/>
                    </a:lnTo>
                    <a:lnTo>
                      <a:pt x="1828" y="11276"/>
                    </a:lnTo>
                    <a:lnTo>
                      <a:pt x="1428" y="11333"/>
                    </a:lnTo>
                    <a:lnTo>
                      <a:pt x="1314" y="11314"/>
                    </a:lnTo>
                    <a:lnTo>
                      <a:pt x="1238" y="11257"/>
                    </a:lnTo>
                    <a:lnTo>
                      <a:pt x="1181" y="11200"/>
                    </a:lnTo>
                    <a:lnTo>
                      <a:pt x="1047" y="11086"/>
                    </a:lnTo>
                    <a:lnTo>
                      <a:pt x="1028" y="11086"/>
                    </a:lnTo>
                    <a:lnTo>
                      <a:pt x="1086" y="11047"/>
                    </a:lnTo>
                    <a:lnTo>
                      <a:pt x="1123" y="10971"/>
                    </a:lnTo>
                    <a:lnTo>
                      <a:pt x="1162" y="10857"/>
                    </a:lnTo>
                    <a:lnTo>
                      <a:pt x="1200" y="10742"/>
                    </a:lnTo>
                    <a:lnTo>
                      <a:pt x="1257" y="10628"/>
                    </a:lnTo>
                    <a:lnTo>
                      <a:pt x="1467" y="10324"/>
                    </a:lnTo>
                    <a:lnTo>
                      <a:pt x="1581" y="9943"/>
                    </a:lnTo>
                    <a:lnTo>
                      <a:pt x="1676" y="9562"/>
                    </a:lnTo>
                    <a:lnTo>
                      <a:pt x="1657" y="9314"/>
                    </a:lnTo>
                    <a:lnTo>
                      <a:pt x="1523" y="9105"/>
                    </a:lnTo>
                    <a:lnTo>
                      <a:pt x="1104" y="8743"/>
                    </a:lnTo>
                    <a:lnTo>
                      <a:pt x="837" y="8590"/>
                    </a:lnTo>
                    <a:lnTo>
                      <a:pt x="761" y="8495"/>
                    </a:lnTo>
                    <a:lnTo>
                      <a:pt x="571" y="8152"/>
                    </a:lnTo>
                    <a:lnTo>
                      <a:pt x="361" y="7962"/>
                    </a:lnTo>
                    <a:lnTo>
                      <a:pt x="304" y="7867"/>
                    </a:lnTo>
                    <a:lnTo>
                      <a:pt x="285" y="7771"/>
                    </a:lnTo>
                    <a:lnTo>
                      <a:pt x="285" y="7562"/>
                    </a:lnTo>
                    <a:lnTo>
                      <a:pt x="247" y="7447"/>
                    </a:lnTo>
                    <a:lnTo>
                      <a:pt x="134" y="7257"/>
                    </a:lnTo>
                    <a:lnTo>
                      <a:pt x="96" y="7181"/>
                    </a:lnTo>
                    <a:lnTo>
                      <a:pt x="77" y="7028"/>
                    </a:lnTo>
                    <a:lnTo>
                      <a:pt x="96" y="6648"/>
                    </a:lnTo>
                    <a:lnTo>
                      <a:pt x="77" y="6514"/>
                    </a:lnTo>
                    <a:lnTo>
                      <a:pt x="20" y="6267"/>
                    </a:lnTo>
                    <a:lnTo>
                      <a:pt x="0" y="6133"/>
                    </a:lnTo>
                    <a:lnTo>
                      <a:pt x="39" y="6038"/>
                    </a:lnTo>
                    <a:lnTo>
                      <a:pt x="172" y="5942"/>
                    </a:lnTo>
                    <a:lnTo>
                      <a:pt x="191" y="5904"/>
                    </a:lnTo>
                    <a:lnTo>
                      <a:pt x="210" y="5828"/>
                    </a:lnTo>
                    <a:lnTo>
                      <a:pt x="172" y="5771"/>
                    </a:lnTo>
                    <a:lnTo>
                      <a:pt x="153" y="5714"/>
                    </a:lnTo>
                    <a:lnTo>
                      <a:pt x="134" y="5638"/>
                    </a:lnTo>
                    <a:lnTo>
                      <a:pt x="153" y="5505"/>
                    </a:lnTo>
                    <a:lnTo>
                      <a:pt x="210" y="5466"/>
                    </a:lnTo>
                    <a:lnTo>
                      <a:pt x="304" y="5466"/>
                    </a:lnTo>
                    <a:lnTo>
                      <a:pt x="419" y="5447"/>
                    </a:lnTo>
                    <a:lnTo>
                      <a:pt x="514" y="5390"/>
                    </a:lnTo>
                    <a:lnTo>
                      <a:pt x="590" y="5314"/>
                    </a:lnTo>
                    <a:lnTo>
                      <a:pt x="647" y="5238"/>
                    </a:lnTo>
                    <a:lnTo>
                      <a:pt x="705" y="5124"/>
                    </a:lnTo>
                    <a:lnTo>
                      <a:pt x="705" y="4971"/>
                    </a:lnTo>
                    <a:lnTo>
                      <a:pt x="647" y="4839"/>
                    </a:lnTo>
                    <a:lnTo>
                      <a:pt x="590" y="4763"/>
                    </a:lnTo>
                    <a:lnTo>
                      <a:pt x="742" y="4724"/>
                    </a:lnTo>
                    <a:lnTo>
                      <a:pt x="990" y="4724"/>
                    </a:lnTo>
                    <a:lnTo>
                      <a:pt x="1086" y="4686"/>
                    </a:lnTo>
                    <a:lnTo>
                      <a:pt x="1371" y="4572"/>
                    </a:lnTo>
                    <a:lnTo>
                      <a:pt x="1467" y="4553"/>
                    </a:lnTo>
                    <a:lnTo>
                      <a:pt x="1523" y="4553"/>
                    </a:lnTo>
                    <a:lnTo>
                      <a:pt x="1562" y="4572"/>
                    </a:lnTo>
                    <a:lnTo>
                      <a:pt x="1676" y="4610"/>
                    </a:lnTo>
                    <a:lnTo>
                      <a:pt x="1714" y="4629"/>
                    </a:lnTo>
                    <a:lnTo>
                      <a:pt x="1752" y="4629"/>
                    </a:lnTo>
                    <a:lnTo>
                      <a:pt x="1790" y="4610"/>
                    </a:lnTo>
                    <a:lnTo>
                      <a:pt x="1828" y="4591"/>
                    </a:lnTo>
                    <a:lnTo>
                      <a:pt x="2019" y="4515"/>
                    </a:lnTo>
                    <a:lnTo>
                      <a:pt x="2152" y="4515"/>
                    </a:lnTo>
                    <a:lnTo>
                      <a:pt x="2266" y="4496"/>
                    </a:lnTo>
                    <a:lnTo>
                      <a:pt x="2438" y="4419"/>
                    </a:lnTo>
                    <a:lnTo>
                      <a:pt x="2495" y="4363"/>
                    </a:lnTo>
                    <a:lnTo>
                      <a:pt x="2571" y="4210"/>
                    </a:lnTo>
                    <a:lnTo>
                      <a:pt x="2742" y="4096"/>
                    </a:lnTo>
                    <a:lnTo>
                      <a:pt x="2742" y="4058"/>
                    </a:lnTo>
                    <a:lnTo>
                      <a:pt x="2800" y="3886"/>
                    </a:lnTo>
                    <a:lnTo>
                      <a:pt x="2819" y="3810"/>
                    </a:lnTo>
                    <a:lnTo>
                      <a:pt x="2857" y="3772"/>
                    </a:lnTo>
                    <a:lnTo>
                      <a:pt x="2895" y="3753"/>
                    </a:lnTo>
                    <a:lnTo>
                      <a:pt x="3257" y="3772"/>
                    </a:lnTo>
                    <a:lnTo>
                      <a:pt x="3752" y="3581"/>
                    </a:lnTo>
                    <a:lnTo>
                      <a:pt x="3809" y="3581"/>
                    </a:lnTo>
                    <a:lnTo>
                      <a:pt x="3847" y="3601"/>
                    </a:lnTo>
                    <a:lnTo>
                      <a:pt x="3866" y="3620"/>
                    </a:lnTo>
                    <a:lnTo>
                      <a:pt x="3866" y="3658"/>
                    </a:lnTo>
                    <a:lnTo>
                      <a:pt x="3905" y="3677"/>
                    </a:lnTo>
                    <a:lnTo>
                      <a:pt x="3961" y="3696"/>
                    </a:lnTo>
                    <a:lnTo>
                      <a:pt x="4286" y="3677"/>
                    </a:lnTo>
                    <a:lnTo>
                      <a:pt x="4571" y="3696"/>
                    </a:lnTo>
                    <a:lnTo>
                      <a:pt x="4895" y="3772"/>
                    </a:lnTo>
                    <a:lnTo>
                      <a:pt x="4933" y="3791"/>
                    </a:lnTo>
                    <a:lnTo>
                      <a:pt x="5009" y="3810"/>
                    </a:lnTo>
                    <a:lnTo>
                      <a:pt x="5028" y="3829"/>
                    </a:lnTo>
                    <a:lnTo>
                      <a:pt x="5162" y="3848"/>
                    </a:lnTo>
                    <a:lnTo>
                      <a:pt x="5314" y="3886"/>
                    </a:lnTo>
                    <a:lnTo>
                      <a:pt x="5485" y="3810"/>
                    </a:lnTo>
                    <a:lnTo>
                      <a:pt x="5524" y="3791"/>
                    </a:lnTo>
                    <a:lnTo>
                      <a:pt x="5543" y="3753"/>
                    </a:lnTo>
                    <a:lnTo>
                      <a:pt x="5600" y="3715"/>
                    </a:lnTo>
                    <a:lnTo>
                      <a:pt x="5981" y="3505"/>
                    </a:lnTo>
                    <a:lnTo>
                      <a:pt x="6114" y="3448"/>
                    </a:lnTo>
                    <a:lnTo>
                      <a:pt x="6191" y="3429"/>
                    </a:lnTo>
                    <a:lnTo>
                      <a:pt x="6685" y="3448"/>
                    </a:lnTo>
                    <a:lnTo>
                      <a:pt x="6781" y="3429"/>
                    </a:lnTo>
                    <a:lnTo>
                      <a:pt x="6819" y="3410"/>
                    </a:lnTo>
                    <a:lnTo>
                      <a:pt x="6838" y="3372"/>
                    </a:lnTo>
                    <a:lnTo>
                      <a:pt x="6857" y="3124"/>
                    </a:lnTo>
                    <a:lnTo>
                      <a:pt x="6857" y="3086"/>
                    </a:lnTo>
                    <a:lnTo>
                      <a:pt x="6876" y="3029"/>
                    </a:lnTo>
                    <a:lnTo>
                      <a:pt x="6914" y="2991"/>
                    </a:lnTo>
                    <a:lnTo>
                      <a:pt x="6971" y="2915"/>
                    </a:lnTo>
                    <a:lnTo>
                      <a:pt x="7029" y="2896"/>
                    </a:lnTo>
                    <a:lnTo>
                      <a:pt x="7066" y="2896"/>
                    </a:lnTo>
                    <a:lnTo>
                      <a:pt x="7105" y="2896"/>
                    </a:lnTo>
                    <a:lnTo>
                      <a:pt x="7505" y="2839"/>
                    </a:lnTo>
                    <a:lnTo>
                      <a:pt x="7562" y="2839"/>
                    </a:lnTo>
                    <a:lnTo>
                      <a:pt x="7581" y="2858"/>
                    </a:lnTo>
                    <a:lnTo>
                      <a:pt x="7752" y="3029"/>
                    </a:lnTo>
                    <a:lnTo>
                      <a:pt x="7791" y="3067"/>
                    </a:lnTo>
                    <a:lnTo>
                      <a:pt x="7809" y="3144"/>
                    </a:lnTo>
                    <a:lnTo>
                      <a:pt x="7828" y="3200"/>
                    </a:lnTo>
                    <a:lnTo>
                      <a:pt x="7828" y="3277"/>
                    </a:lnTo>
                    <a:lnTo>
                      <a:pt x="7828" y="3353"/>
                    </a:lnTo>
                    <a:lnTo>
                      <a:pt x="7791" y="3486"/>
                    </a:lnTo>
                    <a:lnTo>
                      <a:pt x="7791" y="3525"/>
                    </a:lnTo>
                    <a:lnTo>
                      <a:pt x="7809" y="3562"/>
                    </a:lnTo>
                    <a:lnTo>
                      <a:pt x="7809" y="3581"/>
                    </a:lnTo>
                    <a:lnTo>
                      <a:pt x="7847" y="3620"/>
                    </a:lnTo>
                    <a:lnTo>
                      <a:pt x="7886" y="3620"/>
                    </a:lnTo>
                    <a:lnTo>
                      <a:pt x="7905" y="3601"/>
                    </a:lnTo>
                    <a:lnTo>
                      <a:pt x="7923" y="3581"/>
                    </a:lnTo>
                    <a:lnTo>
                      <a:pt x="7962" y="3525"/>
                    </a:lnTo>
                    <a:lnTo>
                      <a:pt x="8019" y="3486"/>
                    </a:lnTo>
                    <a:lnTo>
                      <a:pt x="8095" y="3448"/>
                    </a:lnTo>
                    <a:lnTo>
                      <a:pt x="8267" y="3391"/>
                    </a:lnTo>
                    <a:lnTo>
                      <a:pt x="8324" y="3353"/>
                    </a:lnTo>
                    <a:lnTo>
                      <a:pt x="8362" y="3334"/>
                    </a:lnTo>
                    <a:lnTo>
                      <a:pt x="8343" y="3296"/>
                    </a:lnTo>
                    <a:lnTo>
                      <a:pt x="8343" y="3258"/>
                    </a:lnTo>
                    <a:lnTo>
                      <a:pt x="8343" y="3239"/>
                    </a:lnTo>
                    <a:lnTo>
                      <a:pt x="8343" y="3181"/>
                    </a:lnTo>
                    <a:lnTo>
                      <a:pt x="8457" y="3086"/>
                    </a:lnTo>
                    <a:lnTo>
                      <a:pt x="8476" y="3048"/>
                    </a:lnTo>
                    <a:lnTo>
                      <a:pt x="8514" y="3010"/>
                    </a:lnTo>
                    <a:lnTo>
                      <a:pt x="8533" y="2953"/>
                    </a:lnTo>
                    <a:lnTo>
                      <a:pt x="8553" y="2877"/>
                    </a:lnTo>
                    <a:lnTo>
                      <a:pt x="8571" y="2610"/>
                    </a:lnTo>
                    <a:lnTo>
                      <a:pt x="8571" y="2553"/>
                    </a:lnTo>
                    <a:lnTo>
                      <a:pt x="8553" y="2515"/>
                    </a:lnTo>
                    <a:lnTo>
                      <a:pt x="8476" y="2458"/>
                    </a:lnTo>
                    <a:lnTo>
                      <a:pt x="8457" y="2420"/>
                    </a:lnTo>
                    <a:lnTo>
                      <a:pt x="8438" y="2343"/>
                    </a:lnTo>
                    <a:lnTo>
                      <a:pt x="8800" y="2134"/>
                    </a:lnTo>
                    <a:lnTo>
                      <a:pt x="8838" y="2134"/>
                    </a:lnTo>
                    <a:lnTo>
                      <a:pt x="8895" y="2115"/>
                    </a:lnTo>
                    <a:lnTo>
                      <a:pt x="8952" y="2210"/>
                    </a:lnTo>
                    <a:lnTo>
                      <a:pt x="8971" y="2267"/>
                    </a:lnTo>
                    <a:lnTo>
                      <a:pt x="9010" y="2286"/>
                    </a:lnTo>
                    <a:lnTo>
                      <a:pt x="9047" y="2306"/>
                    </a:lnTo>
                    <a:lnTo>
                      <a:pt x="9124" y="2343"/>
                    </a:lnTo>
                    <a:lnTo>
                      <a:pt x="9162" y="2324"/>
                    </a:lnTo>
                    <a:lnTo>
                      <a:pt x="9200" y="2324"/>
                    </a:lnTo>
                    <a:lnTo>
                      <a:pt x="9257" y="2286"/>
                    </a:lnTo>
                    <a:lnTo>
                      <a:pt x="9314" y="2267"/>
                    </a:lnTo>
                    <a:lnTo>
                      <a:pt x="9371" y="2210"/>
                    </a:lnTo>
                    <a:lnTo>
                      <a:pt x="9428" y="2134"/>
                    </a:lnTo>
                    <a:lnTo>
                      <a:pt x="9467" y="2039"/>
                    </a:lnTo>
                    <a:lnTo>
                      <a:pt x="9505" y="2001"/>
                    </a:lnTo>
                    <a:lnTo>
                      <a:pt x="9543" y="1962"/>
                    </a:lnTo>
                    <a:lnTo>
                      <a:pt x="9581" y="1943"/>
                    </a:lnTo>
                    <a:lnTo>
                      <a:pt x="10114" y="1867"/>
                    </a:lnTo>
                    <a:lnTo>
                      <a:pt x="10171" y="1886"/>
                    </a:lnTo>
                    <a:lnTo>
                      <a:pt x="10190" y="1943"/>
                    </a:lnTo>
                    <a:lnTo>
                      <a:pt x="10209" y="1962"/>
                    </a:lnTo>
                    <a:lnTo>
                      <a:pt x="10248" y="2001"/>
                    </a:lnTo>
                    <a:lnTo>
                      <a:pt x="10285" y="2001"/>
                    </a:lnTo>
                    <a:lnTo>
                      <a:pt x="10305" y="1981"/>
                    </a:lnTo>
                    <a:lnTo>
                      <a:pt x="10324" y="1962"/>
                    </a:lnTo>
                    <a:lnTo>
                      <a:pt x="10362" y="1925"/>
                    </a:lnTo>
                    <a:lnTo>
                      <a:pt x="10438" y="1886"/>
                    </a:lnTo>
                    <a:lnTo>
                      <a:pt x="10571" y="1829"/>
                    </a:lnTo>
                    <a:lnTo>
                      <a:pt x="10648" y="1810"/>
                    </a:lnTo>
                    <a:lnTo>
                      <a:pt x="10705" y="1810"/>
                    </a:lnTo>
                    <a:lnTo>
                      <a:pt x="10743" y="1829"/>
                    </a:lnTo>
                    <a:lnTo>
                      <a:pt x="10762" y="1867"/>
                    </a:lnTo>
                    <a:lnTo>
                      <a:pt x="10762" y="1886"/>
                    </a:lnTo>
                    <a:lnTo>
                      <a:pt x="10762" y="1981"/>
                    </a:lnTo>
                    <a:lnTo>
                      <a:pt x="10762" y="2020"/>
                    </a:lnTo>
                    <a:lnTo>
                      <a:pt x="10781" y="2039"/>
                    </a:lnTo>
                    <a:lnTo>
                      <a:pt x="10800" y="2039"/>
                    </a:lnTo>
                    <a:lnTo>
                      <a:pt x="10838" y="2039"/>
                    </a:lnTo>
                    <a:lnTo>
                      <a:pt x="10933" y="1962"/>
                    </a:lnTo>
                    <a:lnTo>
                      <a:pt x="11486" y="1677"/>
                    </a:lnTo>
                    <a:lnTo>
                      <a:pt x="11505" y="1658"/>
                    </a:lnTo>
                    <a:lnTo>
                      <a:pt x="11524" y="1639"/>
                    </a:lnTo>
                    <a:lnTo>
                      <a:pt x="11562" y="1563"/>
                    </a:lnTo>
                    <a:lnTo>
                      <a:pt x="11600" y="1505"/>
                    </a:lnTo>
                    <a:lnTo>
                      <a:pt x="11638" y="1486"/>
                    </a:lnTo>
                    <a:lnTo>
                      <a:pt x="11676" y="1467"/>
                    </a:lnTo>
                    <a:lnTo>
                      <a:pt x="11714" y="1486"/>
                    </a:lnTo>
                    <a:lnTo>
                      <a:pt x="11733" y="1505"/>
                    </a:lnTo>
                    <a:lnTo>
                      <a:pt x="11790" y="1544"/>
                    </a:lnTo>
                    <a:lnTo>
                      <a:pt x="11809" y="1563"/>
                    </a:lnTo>
                    <a:lnTo>
                      <a:pt x="11867" y="1581"/>
                    </a:lnTo>
                    <a:lnTo>
                      <a:pt x="12076" y="1563"/>
                    </a:lnTo>
                    <a:lnTo>
                      <a:pt x="12610" y="1410"/>
                    </a:lnTo>
                    <a:lnTo>
                      <a:pt x="12667" y="1410"/>
                    </a:lnTo>
                    <a:lnTo>
                      <a:pt x="12705" y="1391"/>
                    </a:lnTo>
                    <a:lnTo>
                      <a:pt x="12724" y="1353"/>
                    </a:lnTo>
                    <a:lnTo>
                      <a:pt x="12762" y="1277"/>
                    </a:lnTo>
                    <a:lnTo>
                      <a:pt x="12781" y="1239"/>
                    </a:lnTo>
                    <a:lnTo>
                      <a:pt x="12800" y="1239"/>
                    </a:lnTo>
                    <a:lnTo>
                      <a:pt x="13086" y="1182"/>
                    </a:lnTo>
                    <a:lnTo>
                      <a:pt x="13162" y="1163"/>
                    </a:lnTo>
                    <a:lnTo>
                      <a:pt x="13200" y="1143"/>
                    </a:lnTo>
                    <a:lnTo>
                      <a:pt x="13219" y="1105"/>
                    </a:lnTo>
                    <a:lnTo>
                      <a:pt x="13238" y="1029"/>
                    </a:lnTo>
                    <a:lnTo>
                      <a:pt x="13257" y="1010"/>
                    </a:lnTo>
                    <a:lnTo>
                      <a:pt x="13295" y="972"/>
                    </a:lnTo>
                    <a:lnTo>
                      <a:pt x="13372" y="934"/>
                    </a:lnTo>
                    <a:lnTo>
                      <a:pt x="13562" y="782"/>
                    </a:lnTo>
                    <a:close/>
                    <a:moveTo>
                      <a:pt x="3943" y="6800"/>
                    </a:moveTo>
                    <a:lnTo>
                      <a:pt x="3924" y="6704"/>
                    </a:lnTo>
                    <a:lnTo>
                      <a:pt x="3905" y="6609"/>
                    </a:lnTo>
                    <a:lnTo>
                      <a:pt x="3847" y="6514"/>
                    </a:lnTo>
                    <a:lnTo>
                      <a:pt x="3809" y="6399"/>
                    </a:lnTo>
                    <a:lnTo>
                      <a:pt x="3771" y="6362"/>
                    </a:lnTo>
                    <a:lnTo>
                      <a:pt x="3752" y="6419"/>
                    </a:lnTo>
                    <a:lnTo>
                      <a:pt x="3733" y="6514"/>
                    </a:lnTo>
                    <a:lnTo>
                      <a:pt x="3752" y="6628"/>
                    </a:lnTo>
                    <a:lnTo>
                      <a:pt x="3733" y="6704"/>
                    </a:lnTo>
                    <a:lnTo>
                      <a:pt x="3600" y="6780"/>
                    </a:lnTo>
                    <a:lnTo>
                      <a:pt x="3485" y="6819"/>
                    </a:lnTo>
                    <a:lnTo>
                      <a:pt x="3466" y="6876"/>
                    </a:lnTo>
                    <a:lnTo>
                      <a:pt x="3504" y="6990"/>
                    </a:lnTo>
                    <a:lnTo>
                      <a:pt x="3371" y="7085"/>
                    </a:lnTo>
                    <a:lnTo>
                      <a:pt x="3409" y="7124"/>
                    </a:lnTo>
                    <a:lnTo>
                      <a:pt x="3524" y="7066"/>
                    </a:lnTo>
                    <a:lnTo>
                      <a:pt x="3562" y="7142"/>
                    </a:lnTo>
                    <a:lnTo>
                      <a:pt x="3524" y="7219"/>
                    </a:lnTo>
                    <a:lnTo>
                      <a:pt x="3580" y="7295"/>
                    </a:lnTo>
                    <a:lnTo>
                      <a:pt x="3562" y="7409"/>
                    </a:lnTo>
                    <a:lnTo>
                      <a:pt x="3580" y="7542"/>
                    </a:lnTo>
                    <a:lnTo>
                      <a:pt x="3676" y="7619"/>
                    </a:lnTo>
                    <a:lnTo>
                      <a:pt x="3771" y="7619"/>
                    </a:lnTo>
                    <a:lnTo>
                      <a:pt x="3866" y="7581"/>
                    </a:lnTo>
                    <a:lnTo>
                      <a:pt x="3885" y="7523"/>
                    </a:lnTo>
                    <a:lnTo>
                      <a:pt x="3866" y="7409"/>
                    </a:lnTo>
                    <a:lnTo>
                      <a:pt x="4019" y="7276"/>
                    </a:lnTo>
                    <a:lnTo>
                      <a:pt x="4171" y="7219"/>
                    </a:lnTo>
                    <a:lnTo>
                      <a:pt x="4210" y="7124"/>
                    </a:lnTo>
                    <a:lnTo>
                      <a:pt x="4266" y="7028"/>
                    </a:lnTo>
                    <a:lnTo>
                      <a:pt x="4171" y="7009"/>
                    </a:lnTo>
                    <a:lnTo>
                      <a:pt x="4152" y="6933"/>
                    </a:lnTo>
                    <a:lnTo>
                      <a:pt x="4057" y="6914"/>
                    </a:lnTo>
                    <a:lnTo>
                      <a:pt x="4000" y="6876"/>
                    </a:lnTo>
                    <a:lnTo>
                      <a:pt x="4000" y="6800"/>
                    </a:lnTo>
                    <a:lnTo>
                      <a:pt x="3943" y="680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4549" name="Freeform 4">
                <a:extLst>
                  <a:ext uri="{FF2B5EF4-FFF2-40B4-BE49-F238E27FC236}">
                    <a16:creationId xmlns:a16="http://schemas.microsoft.com/office/drawing/2014/main" id="{C785DF72-41B1-DA4A-8A53-18F735CD8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13450" y="6831013"/>
                <a:ext cx="9120188" cy="6604000"/>
              </a:xfrm>
              <a:custGeom>
                <a:avLst/>
                <a:gdLst>
                  <a:gd name="T0" fmla="*/ 2147483646 w 25335"/>
                  <a:gd name="T1" fmla="*/ 2147483646 h 18343"/>
                  <a:gd name="T2" fmla="*/ 2147483646 w 25335"/>
                  <a:gd name="T3" fmla="*/ 2147483646 h 18343"/>
                  <a:gd name="T4" fmla="*/ 2147483646 w 25335"/>
                  <a:gd name="T5" fmla="*/ 2147483646 h 18343"/>
                  <a:gd name="T6" fmla="*/ 2147483646 w 25335"/>
                  <a:gd name="T7" fmla="*/ 2147483646 h 18343"/>
                  <a:gd name="T8" fmla="*/ 2147483646 w 25335"/>
                  <a:gd name="T9" fmla="*/ 2147483646 h 18343"/>
                  <a:gd name="T10" fmla="*/ 2147483646 w 25335"/>
                  <a:gd name="T11" fmla="*/ 2147483646 h 18343"/>
                  <a:gd name="T12" fmla="*/ 2147483646 w 25335"/>
                  <a:gd name="T13" fmla="*/ 2147483646 h 18343"/>
                  <a:gd name="T14" fmla="*/ 2147483646 w 25335"/>
                  <a:gd name="T15" fmla="*/ 2147483646 h 18343"/>
                  <a:gd name="T16" fmla="*/ 2147483646 w 25335"/>
                  <a:gd name="T17" fmla="*/ 2147483646 h 18343"/>
                  <a:gd name="T18" fmla="*/ 2147483646 w 25335"/>
                  <a:gd name="T19" fmla="*/ 2147483646 h 18343"/>
                  <a:gd name="T20" fmla="*/ 2147483646 w 25335"/>
                  <a:gd name="T21" fmla="*/ 2147483646 h 18343"/>
                  <a:gd name="T22" fmla="*/ 2147483646 w 25335"/>
                  <a:gd name="T23" fmla="*/ 2147483646 h 18343"/>
                  <a:gd name="T24" fmla="*/ 2147483646 w 25335"/>
                  <a:gd name="T25" fmla="*/ 2147483646 h 18343"/>
                  <a:gd name="T26" fmla="*/ 2147483646 w 25335"/>
                  <a:gd name="T27" fmla="*/ 2147483646 h 18343"/>
                  <a:gd name="T28" fmla="*/ 2147483646 w 25335"/>
                  <a:gd name="T29" fmla="*/ 2147483646 h 18343"/>
                  <a:gd name="T30" fmla="*/ 2147483646 w 25335"/>
                  <a:gd name="T31" fmla="*/ 2147483646 h 18343"/>
                  <a:gd name="T32" fmla="*/ 2147483646 w 25335"/>
                  <a:gd name="T33" fmla="*/ 2147483646 h 18343"/>
                  <a:gd name="T34" fmla="*/ 2147483646 w 25335"/>
                  <a:gd name="T35" fmla="*/ 2147483646 h 18343"/>
                  <a:gd name="T36" fmla="*/ 2147483646 w 25335"/>
                  <a:gd name="T37" fmla="*/ 2147483646 h 18343"/>
                  <a:gd name="T38" fmla="*/ 2147483646 w 25335"/>
                  <a:gd name="T39" fmla="*/ 2147483646 h 18343"/>
                  <a:gd name="T40" fmla="*/ 2147483646 w 25335"/>
                  <a:gd name="T41" fmla="*/ 2147483646 h 18343"/>
                  <a:gd name="T42" fmla="*/ 2147483646 w 25335"/>
                  <a:gd name="T43" fmla="*/ 2147483646 h 18343"/>
                  <a:gd name="T44" fmla="*/ 2147483646 w 25335"/>
                  <a:gd name="T45" fmla="*/ 2147483646 h 18343"/>
                  <a:gd name="T46" fmla="*/ 2147483646 w 25335"/>
                  <a:gd name="T47" fmla="*/ 2147483646 h 18343"/>
                  <a:gd name="T48" fmla="*/ 2147483646 w 25335"/>
                  <a:gd name="T49" fmla="*/ 2147483646 h 18343"/>
                  <a:gd name="T50" fmla="*/ 2147483646 w 25335"/>
                  <a:gd name="T51" fmla="*/ 2147483646 h 18343"/>
                  <a:gd name="T52" fmla="*/ 2147483646 w 25335"/>
                  <a:gd name="T53" fmla="*/ 2147483646 h 18343"/>
                  <a:gd name="T54" fmla="*/ 2147483646 w 25335"/>
                  <a:gd name="T55" fmla="*/ 2147483646 h 18343"/>
                  <a:gd name="T56" fmla="*/ 2147483646 w 25335"/>
                  <a:gd name="T57" fmla="*/ 2147483646 h 18343"/>
                  <a:gd name="T58" fmla="*/ 2147483646 w 25335"/>
                  <a:gd name="T59" fmla="*/ 2147483646 h 18343"/>
                  <a:gd name="T60" fmla="*/ 2147483646 w 25335"/>
                  <a:gd name="T61" fmla="*/ 2147483646 h 18343"/>
                  <a:gd name="T62" fmla="*/ 2147483646 w 25335"/>
                  <a:gd name="T63" fmla="*/ 2147483646 h 18343"/>
                  <a:gd name="T64" fmla="*/ 2147483646 w 25335"/>
                  <a:gd name="T65" fmla="*/ 2147483646 h 18343"/>
                  <a:gd name="T66" fmla="*/ 2147483646 w 25335"/>
                  <a:gd name="T67" fmla="*/ 2147483646 h 18343"/>
                  <a:gd name="T68" fmla="*/ 2147483646 w 25335"/>
                  <a:gd name="T69" fmla="*/ 2147483646 h 18343"/>
                  <a:gd name="T70" fmla="*/ 2147483646 w 25335"/>
                  <a:gd name="T71" fmla="*/ 2147483646 h 18343"/>
                  <a:gd name="T72" fmla="*/ 2147483646 w 25335"/>
                  <a:gd name="T73" fmla="*/ 2147483646 h 18343"/>
                  <a:gd name="T74" fmla="*/ 2147483646 w 25335"/>
                  <a:gd name="T75" fmla="*/ 2147483646 h 18343"/>
                  <a:gd name="T76" fmla="*/ 2147483646 w 25335"/>
                  <a:gd name="T77" fmla="*/ 2147483646 h 18343"/>
                  <a:gd name="T78" fmla="*/ 2147483646 w 25335"/>
                  <a:gd name="T79" fmla="*/ 2147483646 h 18343"/>
                  <a:gd name="T80" fmla="*/ 2147483646 w 25335"/>
                  <a:gd name="T81" fmla="*/ 2147483646 h 18343"/>
                  <a:gd name="T82" fmla="*/ 2147483646 w 25335"/>
                  <a:gd name="T83" fmla="*/ 2147483646 h 18343"/>
                  <a:gd name="T84" fmla="*/ 0 w 25335"/>
                  <a:gd name="T85" fmla="*/ 2147483646 h 18343"/>
                  <a:gd name="T86" fmla="*/ 2147483646 w 25335"/>
                  <a:gd name="T87" fmla="*/ 2147483646 h 18343"/>
                  <a:gd name="T88" fmla="*/ 2147483646 w 25335"/>
                  <a:gd name="T89" fmla="*/ 2147483646 h 18343"/>
                  <a:gd name="T90" fmla="*/ 2147483646 w 25335"/>
                  <a:gd name="T91" fmla="*/ 2147483646 h 18343"/>
                  <a:gd name="T92" fmla="*/ 2147483646 w 25335"/>
                  <a:gd name="T93" fmla="*/ 2147483646 h 18343"/>
                  <a:gd name="T94" fmla="*/ 2147483646 w 25335"/>
                  <a:gd name="T95" fmla="*/ 2147483646 h 18343"/>
                  <a:gd name="T96" fmla="*/ 2147483646 w 25335"/>
                  <a:gd name="T97" fmla="*/ 2147483646 h 18343"/>
                  <a:gd name="T98" fmla="*/ 2147483646 w 25335"/>
                  <a:gd name="T99" fmla="*/ 2147483646 h 18343"/>
                  <a:gd name="T100" fmla="*/ 2147483646 w 25335"/>
                  <a:gd name="T101" fmla="*/ 2147483646 h 18343"/>
                  <a:gd name="T102" fmla="*/ 2147483646 w 25335"/>
                  <a:gd name="T103" fmla="*/ 2147483646 h 18343"/>
                  <a:gd name="T104" fmla="*/ 2147483646 w 25335"/>
                  <a:gd name="T105" fmla="*/ 2147483646 h 18343"/>
                  <a:gd name="T106" fmla="*/ 2147483646 w 25335"/>
                  <a:gd name="T107" fmla="*/ 2147483646 h 18343"/>
                  <a:gd name="T108" fmla="*/ 2147483646 w 25335"/>
                  <a:gd name="T109" fmla="*/ 2147483646 h 18343"/>
                  <a:gd name="T110" fmla="*/ 2147483646 w 25335"/>
                  <a:gd name="T111" fmla="*/ 2147483646 h 18343"/>
                  <a:gd name="T112" fmla="*/ 2147483646 w 25335"/>
                  <a:gd name="T113" fmla="*/ 2147483646 h 18343"/>
                  <a:gd name="T114" fmla="*/ 2147483646 w 25335"/>
                  <a:gd name="T115" fmla="*/ 2147483646 h 18343"/>
                  <a:gd name="T116" fmla="*/ 2147483646 w 25335"/>
                  <a:gd name="T117" fmla="*/ 2147483646 h 18343"/>
                  <a:gd name="T118" fmla="*/ 2147483646 w 25335"/>
                  <a:gd name="T119" fmla="*/ 2147483646 h 1834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5335" h="18343">
                    <a:moveTo>
                      <a:pt x="10133" y="1847"/>
                    </a:moveTo>
                    <a:lnTo>
                      <a:pt x="10133" y="1867"/>
                    </a:lnTo>
                    <a:lnTo>
                      <a:pt x="10191" y="1847"/>
                    </a:lnTo>
                    <a:lnTo>
                      <a:pt x="10400" y="1390"/>
                    </a:lnTo>
                    <a:lnTo>
                      <a:pt x="10514" y="1029"/>
                    </a:lnTo>
                    <a:lnTo>
                      <a:pt x="10572" y="933"/>
                    </a:lnTo>
                    <a:lnTo>
                      <a:pt x="10667" y="895"/>
                    </a:lnTo>
                    <a:lnTo>
                      <a:pt x="10781" y="876"/>
                    </a:lnTo>
                    <a:lnTo>
                      <a:pt x="10972" y="781"/>
                    </a:lnTo>
                    <a:lnTo>
                      <a:pt x="11067" y="781"/>
                    </a:lnTo>
                    <a:lnTo>
                      <a:pt x="11239" y="819"/>
                    </a:lnTo>
                    <a:lnTo>
                      <a:pt x="11334" y="819"/>
                    </a:lnTo>
                    <a:lnTo>
                      <a:pt x="11410" y="800"/>
                    </a:lnTo>
                    <a:lnTo>
                      <a:pt x="11562" y="628"/>
                    </a:lnTo>
                    <a:lnTo>
                      <a:pt x="11620" y="609"/>
                    </a:lnTo>
                    <a:lnTo>
                      <a:pt x="11715" y="628"/>
                    </a:lnTo>
                    <a:lnTo>
                      <a:pt x="11829" y="724"/>
                    </a:lnTo>
                    <a:lnTo>
                      <a:pt x="11924" y="724"/>
                    </a:lnTo>
                    <a:lnTo>
                      <a:pt x="11982" y="686"/>
                    </a:lnTo>
                    <a:lnTo>
                      <a:pt x="12077" y="552"/>
                    </a:lnTo>
                    <a:lnTo>
                      <a:pt x="12134" y="514"/>
                    </a:lnTo>
                    <a:lnTo>
                      <a:pt x="12229" y="476"/>
                    </a:lnTo>
                    <a:lnTo>
                      <a:pt x="12305" y="495"/>
                    </a:lnTo>
                    <a:lnTo>
                      <a:pt x="13257" y="743"/>
                    </a:lnTo>
                    <a:lnTo>
                      <a:pt x="13353" y="743"/>
                    </a:lnTo>
                    <a:lnTo>
                      <a:pt x="13562" y="686"/>
                    </a:lnTo>
                    <a:lnTo>
                      <a:pt x="13677" y="705"/>
                    </a:lnTo>
                    <a:lnTo>
                      <a:pt x="14000" y="762"/>
                    </a:lnTo>
                    <a:lnTo>
                      <a:pt x="14096" y="800"/>
                    </a:lnTo>
                    <a:lnTo>
                      <a:pt x="14172" y="800"/>
                    </a:lnTo>
                    <a:lnTo>
                      <a:pt x="14420" y="648"/>
                    </a:lnTo>
                    <a:lnTo>
                      <a:pt x="14496" y="648"/>
                    </a:lnTo>
                    <a:lnTo>
                      <a:pt x="14553" y="667"/>
                    </a:lnTo>
                    <a:lnTo>
                      <a:pt x="14648" y="705"/>
                    </a:lnTo>
                    <a:lnTo>
                      <a:pt x="14820" y="762"/>
                    </a:lnTo>
                    <a:lnTo>
                      <a:pt x="14991" y="743"/>
                    </a:lnTo>
                    <a:lnTo>
                      <a:pt x="15505" y="572"/>
                    </a:lnTo>
                    <a:lnTo>
                      <a:pt x="15810" y="514"/>
                    </a:lnTo>
                    <a:lnTo>
                      <a:pt x="15848" y="438"/>
                    </a:lnTo>
                    <a:lnTo>
                      <a:pt x="15848" y="343"/>
                    </a:lnTo>
                    <a:lnTo>
                      <a:pt x="15905" y="247"/>
                    </a:lnTo>
                    <a:lnTo>
                      <a:pt x="16020" y="152"/>
                    </a:lnTo>
                    <a:lnTo>
                      <a:pt x="16591" y="19"/>
                    </a:lnTo>
                    <a:lnTo>
                      <a:pt x="16782" y="0"/>
                    </a:lnTo>
                    <a:lnTo>
                      <a:pt x="17258" y="57"/>
                    </a:lnTo>
                    <a:lnTo>
                      <a:pt x="17391" y="114"/>
                    </a:lnTo>
                    <a:lnTo>
                      <a:pt x="17391" y="247"/>
                    </a:lnTo>
                    <a:lnTo>
                      <a:pt x="17448" y="628"/>
                    </a:lnTo>
                    <a:lnTo>
                      <a:pt x="17448" y="781"/>
                    </a:lnTo>
                    <a:lnTo>
                      <a:pt x="17448" y="876"/>
                    </a:lnTo>
                    <a:lnTo>
                      <a:pt x="17277" y="1352"/>
                    </a:lnTo>
                    <a:lnTo>
                      <a:pt x="17239" y="1543"/>
                    </a:lnTo>
                    <a:lnTo>
                      <a:pt x="17277" y="1733"/>
                    </a:lnTo>
                    <a:lnTo>
                      <a:pt x="17391" y="1962"/>
                    </a:lnTo>
                    <a:lnTo>
                      <a:pt x="17600" y="2172"/>
                    </a:lnTo>
                    <a:lnTo>
                      <a:pt x="17658" y="2267"/>
                    </a:lnTo>
                    <a:lnTo>
                      <a:pt x="17696" y="2495"/>
                    </a:lnTo>
                    <a:lnTo>
                      <a:pt x="17734" y="2590"/>
                    </a:lnTo>
                    <a:lnTo>
                      <a:pt x="17791" y="2686"/>
                    </a:lnTo>
                    <a:lnTo>
                      <a:pt x="18096" y="2914"/>
                    </a:lnTo>
                    <a:lnTo>
                      <a:pt x="18267" y="3105"/>
                    </a:lnTo>
                    <a:lnTo>
                      <a:pt x="18343" y="3162"/>
                    </a:lnTo>
                    <a:lnTo>
                      <a:pt x="18401" y="3276"/>
                    </a:lnTo>
                    <a:lnTo>
                      <a:pt x="18420" y="3391"/>
                    </a:lnTo>
                    <a:lnTo>
                      <a:pt x="18382" y="3486"/>
                    </a:lnTo>
                    <a:lnTo>
                      <a:pt x="18306" y="3562"/>
                    </a:lnTo>
                    <a:lnTo>
                      <a:pt x="18191" y="3600"/>
                    </a:lnTo>
                    <a:lnTo>
                      <a:pt x="17944" y="3600"/>
                    </a:lnTo>
                    <a:lnTo>
                      <a:pt x="17829" y="3657"/>
                    </a:lnTo>
                    <a:lnTo>
                      <a:pt x="17753" y="3733"/>
                    </a:lnTo>
                    <a:lnTo>
                      <a:pt x="17696" y="3848"/>
                    </a:lnTo>
                    <a:lnTo>
                      <a:pt x="17639" y="3961"/>
                    </a:lnTo>
                    <a:lnTo>
                      <a:pt x="17658" y="4094"/>
                    </a:lnTo>
                    <a:lnTo>
                      <a:pt x="17715" y="4189"/>
                    </a:lnTo>
                    <a:lnTo>
                      <a:pt x="17867" y="4361"/>
                    </a:lnTo>
                    <a:lnTo>
                      <a:pt x="17925" y="4456"/>
                    </a:lnTo>
                    <a:lnTo>
                      <a:pt x="17944" y="4570"/>
                    </a:lnTo>
                    <a:lnTo>
                      <a:pt x="17905" y="4875"/>
                    </a:lnTo>
                    <a:lnTo>
                      <a:pt x="17925" y="4970"/>
                    </a:lnTo>
                    <a:lnTo>
                      <a:pt x="18115" y="5275"/>
                    </a:lnTo>
                    <a:lnTo>
                      <a:pt x="18153" y="5371"/>
                    </a:lnTo>
                    <a:lnTo>
                      <a:pt x="18210" y="5656"/>
                    </a:lnTo>
                    <a:lnTo>
                      <a:pt x="18248" y="5752"/>
                    </a:lnTo>
                    <a:lnTo>
                      <a:pt x="18343" y="5866"/>
                    </a:lnTo>
                    <a:lnTo>
                      <a:pt x="18439" y="5923"/>
                    </a:lnTo>
                    <a:lnTo>
                      <a:pt x="18629" y="5999"/>
                    </a:lnTo>
                    <a:lnTo>
                      <a:pt x="18706" y="6056"/>
                    </a:lnTo>
                    <a:lnTo>
                      <a:pt x="18877" y="6189"/>
                    </a:lnTo>
                    <a:lnTo>
                      <a:pt x="18953" y="6247"/>
                    </a:lnTo>
                    <a:lnTo>
                      <a:pt x="19449" y="6266"/>
                    </a:lnTo>
                    <a:lnTo>
                      <a:pt x="19544" y="6247"/>
                    </a:lnTo>
                    <a:lnTo>
                      <a:pt x="19601" y="6133"/>
                    </a:lnTo>
                    <a:lnTo>
                      <a:pt x="19563" y="6018"/>
                    </a:lnTo>
                    <a:lnTo>
                      <a:pt x="19486" y="5923"/>
                    </a:lnTo>
                    <a:lnTo>
                      <a:pt x="19486" y="5790"/>
                    </a:lnTo>
                    <a:lnTo>
                      <a:pt x="19525" y="5752"/>
                    </a:lnTo>
                    <a:lnTo>
                      <a:pt x="19734" y="5694"/>
                    </a:lnTo>
                    <a:lnTo>
                      <a:pt x="19772" y="5637"/>
                    </a:lnTo>
                    <a:lnTo>
                      <a:pt x="19772" y="5580"/>
                    </a:lnTo>
                    <a:lnTo>
                      <a:pt x="19772" y="5523"/>
                    </a:lnTo>
                    <a:lnTo>
                      <a:pt x="19791" y="5466"/>
                    </a:lnTo>
                    <a:lnTo>
                      <a:pt x="19867" y="5371"/>
                    </a:lnTo>
                    <a:lnTo>
                      <a:pt x="19944" y="5313"/>
                    </a:lnTo>
                    <a:lnTo>
                      <a:pt x="20020" y="5313"/>
                    </a:lnTo>
                    <a:lnTo>
                      <a:pt x="20343" y="5427"/>
                    </a:lnTo>
                    <a:lnTo>
                      <a:pt x="20439" y="5447"/>
                    </a:lnTo>
                    <a:lnTo>
                      <a:pt x="20553" y="5447"/>
                    </a:lnTo>
                    <a:lnTo>
                      <a:pt x="20915" y="5313"/>
                    </a:lnTo>
                    <a:lnTo>
                      <a:pt x="21029" y="5332"/>
                    </a:lnTo>
                    <a:lnTo>
                      <a:pt x="21772" y="5694"/>
                    </a:lnTo>
                    <a:lnTo>
                      <a:pt x="22649" y="6037"/>
                    </a:lnTo>
                    <a:lnTo>
                      <a:pt x="22744" y="6113"/>
                    </a:lnTo>
                    <a:lnTo>
                      <a:pt x="22820" y="6209"/>
                    </a:lnTo>
                    <a:lnTo>
                      <a:pt x="22915" y="6285"/>
                    </a:lnTo>
                    <a:lnTo>
                      <a:pt x="23030" y="6304"/>
                    </a:lnTo>
                    <a:lnTo>
                      <a:pt x="23144" y="6285"/>
                    </a:lnTo>
                    <a:lnTo>
                      <a:pt x="23239" y="6304"/>
                    </a:lnTo>
                    <a:lnTo>
                      <a:pt x="23315" y="6361"/>
                    </a:lnTo>
                    <a:lnTo>
                      <a:pt x="23411" y="6475"/>
                    </a:lnTo>
                    <a:lnTo>
                      <a:pt x="23448" y="6551"/>
                    </a:lnTo>
                    <a:lnTo>
                      <a:pt x="23487" y="6590"/>
                    </a:lnTo>
                    <a:lnTo>
                      <a:pt x="23582" y="6647"/>
                    </a:lnTo>
                    <a:lnTo>
                      <a:pt x="23620" y="6685"/>
                    </a:lnTo>
                    <a:lnTo>
                      <a:pt x="23620" y="6742"/>
                    </a:lnTo>
                    <a:lnTo>
                      <a:pt x="23639" y="6799"/>
                    </a:lnTo>
                    <a:lnTo>
                      <a:pt x="23677" y="6990"/>
                    </a:lnTo>
                    <a:lnTo>
                      <a:pt x="23677" y="7123"/>
                    </a:lnTo>
                    <a:lnTo>
                      <a:pt x="23639" y="7237"/>
                    </a:lnTo>
                    <a:lnTo>
                      <a:pt x="23582" y="7352"/>
                    </a:lnTo>
                    <a:lnTo>
                      <a:pt x="23353" y="7599"/>
                    </a:lnTo>
                    <a:lnTo>
                      <a:pt x="23315" y="7694"/>
                    </a:lnTo>
                    <a:lnTo>
                      <a:pt x="23296" y="7809"/>
                    </a:lnTo>
                    <a:lnTo>
                      <a:pt x="23296" y="8437"/>
                    </a:lnTo>
                    <a:lnTo>
                      <a:pt x="23391" y="9199"/>
                    </a:lnTo>
                    <a:lnTo>
                      <a:pt x="23487" y="9389"/>
                    </a:lnTo>
                    <a:lnTo>
                      <a:pt x="23868" y="9599"/>
                    </a:lnTo>
                    <a:lnTo>
                      <a:pt x="23924" y="9770"/>
                    </a:lnTo>
                    <a:lnTo>
                      <a:pt x="23906" y="10190"/>
                    </a:lnTo>
                    <a:lnTo>
                      <a:pt x="23906" y="10361"/>
                    </a:lnTo>
                    <a:lnTo>
                      <a:pt x="23906" y="10418"/>
                    </a:lnTo>
                    <a:lnTo>
                      <a:pt x="23924" y="10437"/>
                    </a:lnTo>
                    <a:lnTo>
                      <a:pt x="23982" y="10476"/>
                    </a:lnTo>
                    <a:lnTo>
                      <a:pt x="24039" y="10513"/>
                    </a:lnTo>
                    <a:lnTo>
                      <a:pt x="24020" y="10571"/>
                    </a:lnTo>
                    <a:lnTo>
                      <a:pt x="23924" y="10704"/>
                    </a:lnTo>
                    <a:lnTo>
                      <a:pt x="23887" y="10723"/>
                    </a:lnTo>
                    <a:lnTo>
                      <a:pt x="23868" y="10761"/>
                    </a:lnTo>
                    <a:lnTo>
                      <a:pt x="23887" y="10857"/>
                    </a:lnTo>
                    <a:lnTo>
                      <a:pt x="23906" y="10894"/>
                    </a:lnTo>
                    <a:lnTo>
                      <a:pt x="23944" y="10933"/>
                    </a:lnTo>
                    <a:lnTo>
                      <a:pt x="24210" y="11085"/>
                    </a:lnTo>
                    <a:lnTo>
                      <a:pt x="24287" y="11142"/>
                    </a:lnTo>
                    <a:lnTo>
                      <a:pt x="24305" y="11256"/>
                    </a:lnTo>
                    <a:lnTo>
                      <a:pt x="24287" y="11333"/>
                    </a:lnTo>
                    <a:lnTo>
                      <a:pt x="24249" y="11390"/>
                    </a:lnTo>
                    <a:lnTo>
                      <a:pt x="24153" y="11504"/>
                    </a:lnTo>
                    <a:lnTo>
                      <a:pt x="24134" y="11561"/>
                    </a:lnTo>
                    <a:lnTo>
                      <a:pt x="24115" y="11619"/>
                    </a:lnTo>
                    <a:lnTo>
                      <a:pt x="24096" y="11675"/>
                    </a:lnTo>
                    <a:lnTo>
                      <a:pt x="24077" y="11733"/>
                    </a:lnTo>
                    <a:lnTo>
                      <a:pt x="24020" y="11828"/>
                    </a:lnTo>
                    <a:lnTo>
                      <a:pt x="23944" y="11923"/>
                    </a:lnTo>
                    <a:lnTo>
                      <a:pt x="23887" y="12018"/>
                    </a:lnTo>
                    <a:lnTo>
                      <a:pt x="23868" y="12132"/>
                    </a:lnTo>
                    <a:lnTo>
                      <a:pt x="23924" y="12361"/>
                    </a:lnTo>
                    <a:lnTo>
                      <a:pt x="24039" y="12552"/>
                    </a:lnTo>
                    <a:lnTo>
                      <a:pt x="24191" y="12704"/>
                    </a:lnTo>
                    <a:lnTo>
                      <a:pt x="24667" y="12970"/>
                    </a:lnTo>
                    <a:lnTo>
                      <a:pt x="24763" y="13047"/>
                    </a:lnTo>
                    <a:lnTo>
                      <a:pt x="25011" y="13409"/>
                    </a:lnTo>
                    <a:lnTo>
                      <a:pt x="25163" y="13542"/>
                    </a:lnTo>
                    <a:lnTo>
                      <a:pt x="25334" y="13656"/>
                    </a:lnTo>
                    <a:lnTo>
                      <a:pt x="25067" y="13752"/>
                    </a:lnTo>
                    <a:lnTo>
                      <a:pt x="24953" y="13809"/>
                    </a:lnTo>
                    <a:lnTo>
                      <a:pt x="24896" y="13923"/>
                    </a:lnTo>
                    <a:lnTo>
                      <a:pt x="24877" y="14152"/>
                    </a:lnTo>
                    <a:lnTo>
                      <a:pt x="24839" y="14247"/>
                    </a:lnTo>
                    <a:lnTo>
                      <a:pt x="24344" y="14418"/>
                    </a:lnTo>
                    <a:lnTo>
                      <a:pt x="24229" y="14438"/>
                    </a:lnTo>
                    <a:lnTo>
                      <a:pt x="24134" y="14494"/>
                    </a:lnTo>
                    <a:lnTo>
                      <a:pt x="24077" y="14609"/>
                    </a:lnTo>
                    <a:lnTo>
                      <a:pt x="24020" y="14723"/>
                    </a:lnTo>
                    <a:lnTo>
                      <a:pt x="23924" y="14761"/>
                    </a:lnTo>
                    <a:lnTo>
                      <a:pt x="23772" y="14685"/>
                    </a:lnTo>
                    <a:lnTo>
                      <a:pt x="23525" y="14266"/>
                    </a:lnTo>
                    <a:lnTo>
                      <a:pt x="23391" y="14113"/>
                    </a:lnTo>
                    <a:lnTo>
                      <a:pt x="22725" y="13714"/>
                    </a:lnTo>
                    <a:lnTo>
                      <a:pt x="22572" y="13790"/>
                    </a:lnTo>
                    <a:lnTo>
                      <a:pt x="22039" y="13828"/>
                    </a:lnTo>
                    <a:lnTo>
                      <a:pt x="22001" y="13828"/>
                    </a:lnTo>
                    <a:lnTo>
                      <a:pt x="21963" y="13809"/>
                    </a:lnTo>
                    <a:lnTo>
                      <a:pt x="21772" y="13752"/>
                    </a:lnTo>
                    <a:lnTo>
                      <a:pt x="21658" y="13714"/>
                    </a:lnTo>
                    <a:lnTo>
                      <a:pt x="21562" y="13714"/>
                    </a:lnTo>
                    <a:lnTo>
                      <a:pt x="21467" y="13732"/>
                    </a:lnTo>
                    <a:lnTo>
                      <a:pt x="21315" y="13714"/>
                    </a:lnTo>
                    <a:lnTo>
                      <a:pt x="21258" y="13714"/>
                    </a:lnTo>
                    <a:lnTo>
                      <a:pt x="21201" y="13695"/>
                    </a:lnTo>
                    <a:lnTo>
                      <a:pt x="21125" y="13561"/>
                    </a:lnTo>
                    <a:lnTo>
                      <a:pt x="21086" y="13523"/>
                    </a:lnTo>
                    <a:lnTo>
                      <a:pt x="21029" y="13542"/>
                    </a:lnTo>
                    <a:lnTo>
                      <a:pt x="20953" y="13580"/>
                    </a:lnTo>
                    <a:lnTo>
                      <a:pt x="20934" y="13485"/>
                    </a:lnTo>
                    <a:lnTo>
                      <a:pt x="20877" y="13656"/>
                    </a:lnTo>
                    <a:lnTo>
                      <a:pt x="20744" y="13676"/>
                    </a:lnTo>
                    <a:lnTo>
                      <a:pt x="20591" y="13637"/>
                    </a:lnTo>
                    <a:lnTo>
                      <a:pt x="20458" y="13637"/>
                    </a:lnTo>
                    <a:lnTo>
                      <a:pt x="20382" y="13732"/>
                    </a:lnTo>
                    <a:lnTo>
                      <a:pt x="20363" y="13961"/>
                    </a:lnTo>
                    <a:lnTo>
                      <a:pt x="20267" y="14076"/>
                    </a:lnTo>
                    <a:lnTo>
                      <a:pt x="20153" y="14113"/>
                    </a:lnTo>
                    <a:lnTo>
                      <a:pt x="19563" y="14228"/>
                    </a:lnTo>
                    <a:lnTo>
                      <a:pt x="19182" y="14380"/>
                    </a:lnTo>
                    <a:lnTo>
                      <a:pt x="19068" y="14399"/>
                    </a:lnTo>
                    <a:lnTo>
                      <a:pt x="18782" y="14533"/>
                    </a:lnTo>
                    <a:lnTo>
                      <a:pt x="18553" y="14571"/>
                    </a:lnTo>
                    <a:lnTo>
                      <a:pt x="18458" y="14590"/>
                    </a:lnTo>
                    <a:lnTo>
                      <a:pt x="18248" y="14780"/>
                    </a:lnTo>
                    <a:lnTo>
                      <a:pt x="18172" y="14799"/>
                    </a:lnTo>
                    <a:lnTo>
                      <a:pt x="18096" y="14780"/>
                    </a:lnTo>
                    <a:lnTo>
                      <a:pt x="17981" y="14761"/>
                    </a:lnTo>
                    <a:lnTo>
                      <a:pt x="17925" y="14780"/>
                    </a:lnTo>
                    <a:lnTo>
                      <a:pt x="17848" y="14856"/>
                    </a:lnTo>
                    <a:lnTo>
                      <a:pt x="17791" y="14856"/>
                    </a:lnTo>
                    <a:lnTo>
                      <a:pt x="17753" y="14837"/>
                    </a:lnTo>
                    <a:lnTo>
                      <a:pt x="17677" y="14723"/>
                    </a:lnTo>
                    <a:lnTo>
                      <a:pt x="17639" y="14685"/>
                    </a:lnTo>
                    <a:lnTo>
                      <a:pt x="17544" y="14685"/>
                    </a:lnTo>
                    <a:lnTo>
                      <a:pt x="17315" y="14761"/>
                    </a:lnTo>
                    <a:lnTo>
                      <a:pt x="17239" y="14704"/>
                    </a:lnTo>
                    <a:lnTo>
                      <a:pt x="17219" y="14571"/>
                    </a:lnTo>
                    <a:lnTo>
                      <a:pt x="17277" y="14438"/>
                    </a:lnTo>
                    <a:lnTo>
                      <a:pt x="17391" y="14342"/>
                    </a:lnTo>
                    <a:lnTo>
                      <a:pt x="17505" y="14304"/>
                    </a:lnTo>
                    <a:lnTo>
                      <a:pt x="17696" y="14285"/>
                    </a:lnTo>
                    <a:lnTo>
                      <a:pt x="17772" y="14247"/>
                    </a:lnTo>
                    <a:lnTo>
                      <a:pt x="17867" y="14171"/>
                    </a:lnTo>
                    <a:lnTo>
                      <a:pt x="17944" y="14076"/>
                    </a:lnTo>
                    <a:lnTo>
                      <a:pt x="17981" y="13980"/>
                    </a:lnTo>
                    <a:lnTo>
                      <a:pt x="17981" y="13695"/>
                    </a:lnTo>
                    <a:lnTo>
                      <a:pt x="17981" y="13637"/>
                    </a:lnTo>
                    <a:lnTo>
                      <a:pt x="18020" y="13485"/>
                    </a:lnTo>
                    <a:lnTo>
                      <a:pt x="17829" y="13466"/>
                    </a:lnTo>
                    <a:lnTo>
                      <a:pt x="17620" y="13466"/>
                    </a:lnTo>
                    <a:lnTo>
                      <a:pt x="17258" y="13371"/>
                    </a:lnTo>
                    <a:lnTo>
                      <a:pt x="16629" y="13142"/>
                    </a:lnTo>
                    <a:lnTo>
                      <a:pt x="16401" y="13142"/>
                    </a:lnTo>
                    <a:lnTo>
                      <a:pt x="16077" y="13314"/>
                    </a:lnTo>
                    <a:lnTo>
                      <a:pt x="16000" y="13295"/>
                    </a:lnTo>
                    <a:lnTo>
                      <a:pt x="15905" y="13237"/>
                    </a:lnTo>
                    <a:lnTo>
                      <a:pt x="15791" y="13237"/>
                    </a:lnTo>
                    <a:lnTo>
                      <a:pt x="15658" y="13237"/>
                    </a:lnTo>
                    <a:lnTo>
                      <a:pt x="15543" y="13275"/>
                    </a:lnTo>
                    <a:lnTo>
                      <a:pt x="15467" y="13333"/>
                    </a:lnTo>
                    <a:lnTo>
                      <a:pt x="15220" y="13618"/>
                    </a:lnTo>
                    <a:lnTo>
                      <a:pt x="15162" y="13637"/>
                    </a:lnTo>
                    <a:lnTo>
                      <a:pt x="15048" y="13600"/>
                    </a:lnTo>
                    <a:lnTo>
                      <a:pt x="15010" y="13618"/>
                    </a:lnTo>
                    <a:lnTo>
                      <a:pt x="14801" y="13771"/>
                    </a:lnTo>
                    <a:lnTo>
                      <a:pt x="14725" y="13866"/>
                    </a:lnTo>
                    <a:lnTo>
                      <a:pt x="14629" y="14057"/>
                    </a:lnTo>
                    <a:lnTo>
                      <a:pt x="14572" y="14152"/>
                    </a:lnTo>
                    <a:lnTo>
                      <a:pt x="14476" y="14228"/>
                    </a:lnTo>
                    <a:lnTo>
                      <a:pt x="14096" y="14266"/>
                    </a:lnTo>
                    <a:lnTo>
                      <a:pt x="13734" y="14475"/>
                    </a:lnTo>
                    <a:lnTo>
                      <a:pt x="13619" y="14609"/>
                    </a:lnTo>
                    <a:lnTo>
                      <a:pt x="13486" y="14666"/>
                    </a:lnTo>
                    <a:lnTo>
                      <a:pt x="13238" y="14704"/>
                    </a:lnTo>
                    <a:lnTo>
                      <a:pt x="13029" y="14837"/>
                    </a:lnTo>
                    <a:lnTo>
                      <a:pt x="12876" y="15047"/>
                    </a:lnTo>
                    <a:lnTo>
                      <a:pt x="12648" y="15561"/>
                    </a:lnTo>
                    <a:lnTo>
                      <a:pt x="12419" y="15885"/>
                    </a:lnTo>
                    <a:lnTo>
                      <a:pt x="12400" y="16018"/>
                    </a:lnTo>
                    <a:lnTo>
                      <a:pt x="12343" y="16075"/>
                    </a:lnTo>
                    <a:lnTo>
                      <a:pt x="11581" y="16190"/>
                    </a:lnTo>
                    <a:lnTo>
                      <a:pt x="11391" y="16285"/>
                    </a:lnTo>
                    <a:lnTo>
                      <a:pt x="11048" y="16209"/>
                    </a:lnTo>
                    <a:lnTo>
                      <a:pt x="10800" y="16266"/>
                    </a:lnTo>
                    <a:lnTo>
                      <a:pt x="10286" y="16475"/>
                    </a:lnTo>
                    <a:lnTo>
                      <a:pt x="10077" y="16628"/>
                    </a:lnTo>
                    <a:lnTo>
                      <a:pt x="10038" y="16685"/>
                    </a:lnTo>
                    <a:lnTo>
                      <a:pt x="9962" y="16800"/>
                    </a:lnTo>
                    <a:lnTo>
                      <a:pt x="9905" y="16837"/>
                    </a:lnTo>
                    <a:lnTo>
                      <a:pt x="9734" y="16952"/>
                    </a:lnTo>
                    <a:lnTo>
                      <a:pt x="9600" y="17085"/>
                    </a:lnTo>
                    <a:lnTo>
                      <a:pt x="8096" y="18209"/>
                    </a:lnTo>
                    <a:lnTo>
                      <a:pt x="7886" y="18304"/>
                    </a:lnTo>
                    <a:lnTo>
                      <a:pt x="7639" y="18342"/>
                    </a:lnTo>
                    <a:lnTo>
                      <a:pt x="7391" y="18342"/>
                    </a:lnTo>
                    <a:lnTo>
                      <a:pt x="7143" y="18285"/>
                    </a:lnTo>
                    <a:lnTo>
                      <a:pt x="6933" y="18171"/>
                    </a:lnTo>
                    <a:lnTo>
                      <a:pt x="6743" y="17999"/>
                    </a:lnTo>
                    <a:lnTo>
                      <a:pt x="6686" y="17885"/>
                    </a:lnTo>
                    <a:lnTo>
                      <a:pt x="6629" y="17752"/>
                    </a:lnTo>
                    <a:lnTo>
                      <a:pt x="6591" y="17618"/>
                    </a:lnTo>
                    <a:lnTo>
                      <a:pt x="6552" y="17333"/>
                    </a:lnTo>
                    <a:lnTo>
                      <a:pt x="6496" y="17199"/>
                    </a:lnTo>
                    <a:lnTo>
                      <a:pt x="6210" y="16723"/>
                    </a:lnTo>
                    <a:lnTo>
                      <a:pt x="6153" y="16609"/>
                    </a:lnTo>
                    <a:lnTo>
                      <a:pt x="6134" y="16456"/>
                    </a:lnTo>
                    <a:lnTo>
                      <a:pt x="6134" y="16190"/>
                    </a:lnTo>
                    <a:lnTo>
                      <a:pt x="6134" y="16114"/>
                    </a:lnTo>
                    <a:lnTo>
                      <a:pt x="6039" y="15980"/>
                    </a:lnTo>
                    <a:lnTo>
                      <a:pt x="6000" y="15904"/>
                    </a:lnTo>
                    <a:lnTo>
                      <a:pt x="6000" y="15828"/>
                    </a:lnTo>
                    <a:lnTo>
                      <a:pt x="6000" y="15447"/>
                    </a:lnTo>
                    <a:lnTo>
                      <a:pt x="6039" y="15180"/>
                    </a:lnTo>
                    <a:lnTo>
                      <a:pt x="6076" y="15066"/>
                    </a:lnTo>
                    <a:lnTo>
                      <a:pt x="6115" y="15009"/>
                    </a:lnTo>
                    <a:lnTo>
                      <a:pt x="6095" y="14856"/>
                    </a:lnTo>
                    <a:lnTo>
                      <a:pt x="6286" y="14533"/>
                    </a:lnTo>
                    <a:lnTo>
                      <a:pt x="6286" y="14342"/>
                    </a:lnTo>
                    <a:lnTo>
                      <a:pt x="6324" y="14266"/>
                    </a:lnTo>
                    <a:lnTo>
                      <a:pt x="6324" y="14133"/>
                    </a:lnTo>
                    <a:lnTo>
                      <a:pt x="6324" y="13866"/>
                    </a:lnTo>
                    <a:lnTo>
                      <a:pt x="6286" y="13600"/>
                    </a:lnTo>
                    <a:lnTo>
                      <a:pt x="6305" y="13504"/>
                    </a:lnTo>
                    <a:lnTo>
                      <a:pt x="6362" y="13371"/>
                    </a:lnTo>
                    <a:lnTo>
                      <a:pt x="6400" y="13104"/>
                    </a:lnTo>
                    <a:lnTo>
                      <a:pt x="6343" y="12571"/>
                    </a:lnTo>
                    <a:lnTo>
                      <a:pt x="6362" y="12285"/>
                    </a:lnTo>
                    <a:lnTo>
                      <a:pt x="6381" y="12247"/>
                    </a:lnTo>
                    <a:lnTo>
                      <a:pt x="6438" y="12171"/>
                    </a:lnTo>
                    <a:lnTo>
                      <a:pt x="6457" y="12113"/>
                    </a:lnTo>
                    <a:lnTo>
                      <a:pt x="6476" y="12056"/>
                    </a:lnTo>
                    <a:lnTo>
                      <a:pt x="6496" y="11847"/>
                    </a:lnTo>
                    <a:lnTo>
                      <a:pt x="6552" y="11637"/>
                    </a:lnTo>
                    <a:lnTo>
                      <a:pt x="6572" y="11580"/>
                    </a:lnTo>
                    <a:lnTo>
                      <a:pt x="6552" y="11504"/>
                    </a:lnTo>
                    <a:lnTo>
                      <a:pt x="6515" y="11370"/>
                    </a:lnTo>
                    <a:lnTo>
                      <a:pt x="6496" y="11314"/>
                    </a:lnTo>
                    <a:lnTo>
                      <a:pt x="6552" y="11180"/>
                    </a:lnTo>
                    <a:lnTo>
                      <a:pt x="6743" y="11066"/>
                    </a:lnTo>
                    <a:lnTo>
                      <a:pt x="6819" y="10952"/>
                    </a:lnTo>
                    <a:lnTo>
                      <a:pt x="6838" y="10837"/>
                    </a:lnTo>
                    <a:lnTo>
                      <a:pt x="6838" y="10666"/>
                    </a:lnTo>
                    <a:lnTo>
                      <a:pt x="6838" y="10532"/>
                    </a:lnTo>
                    <a:lnTo>
                      <a:pt x="6819" y="10456"/>
                    </a:lnTo>
                    <a:lnTo>
                      <a:pt x="6857" y="10399"/>
                    </a:lnTo>
                    <a:lnTo>
                      <a:pt x="6705" y="10209"/>
                    </a:lnTo>
                    <a:lnTo>
                      <a:pt x="6533" y="10095"/>
                    </a:lnTo>
                    <a:lnTo>
                      <a:pt x="6362" y="10095"/>
                    </a:lnTo>
                    <a:lnTo>
                      <a:pt x="5734" y="10304"/>
                    </a:lnTo>
                    <a:lnTo>
                      <a:pt x="5638" y="10380"/>
                    </a:lnTo>
                    <a:lnTo>
                      <a:pt x="5524" y="10437"/>
                    </a:lnTo>
                    <a:lnTo>
                      <a:pt x="5409" y="10399"/>
                    </a:lnTo>
                    <a:lnTo>
                      <a:pt x="5219" y="10228"/>
                    </a:lnTo>
                    <a:lnTo>
                      <a:pt x="5162" y="10228"/>
                    </a:lnTo>
                    <a:lnTo>
                      <a:pt x="5124" y="10228"/>
                    </a:lnTo>
                    <a:lnTo>
                      <a:pt x="5105" y="10228"/>
                    </a:lnTo>
                    <a:lnTo>
                      <a:pt x="5086" y="10132"/>
                    </a:lnTo>
                    <a:lnTo>
                      <a:pt x="5086" y="10075"/>
                    </a:lnTo>
                    <a:lnTo>
                      <a:pt x="5143" y="9923"/>
                    </a:lnTo>
                    <a:lnTo>
                      <a:pt x="5181" y="9752"/>
                    </a:lnTo>
                    <a:lnTo>
                      <a:pt x="5333" y="9466"/>
                    </a:lnTo>
                    <a:lnTo>
                      <a:pt x="5391" y="9199"/>
                    </a:lnTo>
                    <a:lnTo>
                      <a:pt x="5486" y="9008"/>
                    </a:lnTo>
                    <a:lnTo>
                      <a:pt x="5524" y="8818"/>
                    </a:lnTo>
                    <a:lnTo>
                      <a:pt x="5619" y="8532"/>
                    </a:lnTo>
                    <a:lnTo>
                      <a:pt x="5658" y="8380"/>
                    </a:lnTo>
                    <a:lnTo>
                      <a:pt x="5619" y="8075"/>
                    </a:lnTo>
                    <a:lnTo>
                      <a:pt x="5486" y="7885"/>
                    </a:lnTo>
                    <a:lnTo>
                      <a:pt x="5314" y="7771"/>
                    </a:lnTo>
                    <a:lnTo>
                      <a:pt x="4896" y="7599"/>
                    </a:lnTo>
                    <a:lnTo>
                      <a:pt x="4571" y="7256"/>
                    </a:lnTo>
                    <a:lnTo>
                      <a:pt x="4362" y="7104"/>
                    </a:lnTo>
                    <a:lnTo>
                      <a:pt x="4229" y="7027"/>
                    </a:lnTo>
                    <a:lnTo>
                      <a:pt x="4153" y="7027"/>
                    </a:lnTo>
                    <a:lnTo>
                      <a:pt x="4095" y="7027"/>
                    </a:lnTo>
                    <a:lnTo>
                      <a:pt x="4058" y="7047"/>
                    </a:lnTo>
                    <a:lnTo>
                      <a:pt x="4019" y="7047"/>
                    </a:lnTo>
                    <a:lnTo>
                      <a:pt x="3962" y="7009"/>
                    </a:lnTo>
                    <a:lnTo>
                      <a:pt x="3924" y="6951"/>
                    </a:lnTo>
                    <a:lnTo>
                      <a:pt x="3886" y="6818"/>
                    </a:lnTo>
                    <a:lnTo>
                      <a:pt x="3867" y="6780"/>
                    </a:lnTo>
                    <a:lnTo>
                      <a:pt x="3809" y="6723"/>
                    </a:lnTo>
                    <a:lnTo>
                      <a:pt x="3753" y="6666"/>
                    </a:lnTo>
                    <a:lnTo>
                      <a:pt x="3695" y="6628"/>
                    </a:lnTo>
                    <a:lnTo>
                      <a:pt x="3619" y="6609"/>
                    </a:lnTo>
                    <a:lnTo>
                      <a:pt x="3505" y="6628"/>
                    </a:lnTo>
                    <a:lnTo>
                      <a:pt x="3467" y="6666"/>
                    </a:lnTo>
                    <a:lnTo>
                      <a:pt x="3486" y="6818"/>
                    </a:lnTo>
                    <a:lnTo>
                      <a:pt x="3428" y="6875"/>
                    </a:lnTo>
                    <a:lnTo>
                      <a:pt x="3314" y="6856"/>
                    </a:lnTo>
                    <a:lnTo>
                      <a:pt x="3086" y="6742"/>
                    </a:lnTo>
                    <a:lnTo>
                      <a:pt x="3029" y="6761"/>
                    </a:lnTo>
                    <a:lnTo>
                      <a:pt x="3010" y="6780"/>
                    </a:lnTo>
                    <a:lnTo>
                      <a:pt x="2991" y="6818"/>
                    </a:lnTo>
                    <a:lnTo>
                      <a:pt x="2952" y="6837"/>
                    </a:lnTo>
                    <a:lnTo>
                      <a:pt x="2895" y="6837"/>
                    </a:lnTo>
                    <a:lnTo>
                      <a:pt x="2819" y="6799"/>
                    </a:lnTo>
                    <a:lnTo>
                      <a:pt x="2762" y="6799"/>
                    </a:lnTo>
                    <a:lnTo>
                      <a:pt x="2610" y="6799"/>
                    </a:lnTo>
                    <a:lnTo>
                      <a:pt x="2514" y="6818"/>
                    </a:lnTo>
                    <a:lnTo>
                      <a:pt x="2495" y="6856"/>
                    </a:lnTo>
                    <a:lnTo>
                      <a:pt x="2419" y="6971"/>
                    </a:lnTo>
                    <a:lnTo>
                      <a:pt x="2114" y="7009"/>
                    </a:lnTo>
                    <a:lnTo>
                      <a:pt x="2019" y="7066"/>
                    </a:lnTo>
                    <a:lnTo>
                      <a:pt x="2019" y="7104"/>
                    </a:lnTo>
                    <a:lnTo>
                      <a:pt x="2133" y="7199"/>
                    </a:lnTo>
                    <a:lnTo>
                      <a:pt x="2095" y="7276"/>
                    </a:lnTo>
                    <a:lnTo>
                      <a:pt x="1905" y="7408"/>
                    </a:lnTo>
                    <a:lnTo>
                      <a:pt x="1848" y="7428"/>
                    </a:lnTo>
                    <a:lnTo>
                      <a:pt x="1733" y="7428"/>
                    </a:lnTo>
                    <a:lnTo>
                      <a:pt x="1696" y="7447"/>
                    </a:lnTo>
                    <a:lnTo>
                      <a:pt x="1676" y="7504"/>
                    </a:lnTo>
                    <a:lnTo>
                      <a:pt x="1657" y="7580"/>
                    </a:lnTo>
                    <a:lnTo>
                      <a:pt x="1676" y="7637"/>
                    </a:lnTo>
                    <a:lnTo>
                      <a:pt x="1676" y="7694"/>
                    </a:lnTo>
                    <a:lnTo>
                      <a:pt x="1600" y="7923"/>
                    </a:lnTo>
                    <a:lnTo>
                      <a:pt x="1543" y="7961"/>
                    </a:lnTo>
                    <a:lnTo>
                      <a:pt x="1486" y="7980"/>
                    </a:lnTo>
                    <a:lnTo>
                      <a:pt x="1410" y="7999"/>
                    </a:lnTo>
                    <a:lnTo>
                      <a:pt x="1371" y="8170"/>
                    </a:lnTo>
                    <a:lnTo>
                      <a:pt x="1219" y="8475"/>
                    </a:lnTo>
                    <a:lnTo>
                      <a:pt x="1086" y="8837"/>
                    </a:lnTo>
                    <a:lnTo>
                      <a:pt x="1010" y="8952"/>
                    </a:lnTo>
                    <a:lnTo>
                      <a:pt x="971" y="9008"/>
                    </a:lnTo>
                    <a:lnTo>
                      <a:pt x="781" y="9085"/>
                    </a:lnTo>
                    <a:lnTo>
                      <a:pt x="724" y="9123"/>
                    </a:lnTo>
                    <a:lnTo>
                      <a:pt x="495" y="9352"/>
                    </a:lnTo>
                    <a:lnTo>
                      <a:pt x="267" y="9656"/>
                    </a:lnTo>
                    <a:lnTo>
                      <a:pt x="228" y="9694"/>
                    </a:lnTo>
                    <a:lnTo>
                      <a:pt x="133" y="9752"/>
                    </a:lnTo>
                    <a:lnTo>
                      <a:pt x="38" y="9638"/>
                    </a:lnTo>
                    <a:lnTo>
                      <a:pt x="0" y="9580"/>
                    </a:lnTo>
                    <a:lnTo>
                      <a:pt x="0" y="9504"/>
                    </a:lnTo>
                    <a:lnTo>
                      <a:pt x="57" y="9371"/>
                    </a:lnTo>
                    <a:lnTo>
                      <a:pt x="267" y="8990"/>
                    </a:lnTo>
                    <a:lnTo>
                      <a:pt x="343" y="8799"/>
                    </a:lnTo>
                    <a:lnTo>
                      <a:pt x="343" y="8704"/>
                    </a:lnTo>
                    <a:lnTo>
                      <a:pt x="343" y="8342"/>
                    </a:lnTo>
                    <a:lnTo>
                      <a:pt x="343" y="8151"/>
                    </a:lnTo>
                    <a:lnTo>
                      <a:pt x="324" y="8056"/>
                    </a:lnTo>
                    <a:lnTo>
                      <a:pt x="324" y="7999"/>
                    </a:lnTo>
                    <a:lnTo>
                      <a:pt x="324" y="7942"/>
                    </a:lnTo>
                    <a:lnTo>
                      <a:pt x="362" y="7789"/>
                    </a:lnTo>
                    <a:lnTo>
                      <a:pt x="438" y="7637"/>
                    </a:lnTo>
                    <a:lnTo>
                      <a:pt x="438" y="7580"/>
                    </a:lnTo>
                    <a:lnTo>
                      <a:pt x="438" y="7523"/>
                    </a:lnTo>
                    <a:lnTo>
                      <a:pt x="419" y="7408"/>
                    </a:lnTo>
                    <a:lnTo>
                      <a:pt x="400" y="7352"/>
                    </a:lnTo>
                    <a:lnTo>
                      <a:pt x="381" y="7313"/>
                    </a:lnTo>
                    <a:lnTo>
                      <a:pt x="343" y="7256"/>
                    </a:lnTo>
                    <a:lnTo>
                      <a:pt x="324" y="7199"/>
                    </a:lnTo>
                    <a:lnTo>
                      <a:pt x="324" y="7123"/>
                    </a:lnTo>
                    <a:lnTo>
                      <a:pt x="362" y="6990"/>
                    </a:lnTo>
                    <a:lnTo>
                      <a:pt x="419" y="6818"/>
                    </a:lnTo>
                    <a:lnTo>
                      <a:pt x="781" y="6514"/>
                    </a:lnTo>
                    <a:lnTo>
                      <a:pt x="838" y="6437"/>
                    </a:lnTo>
                    <a:lnTo>
                      <a:pt x="857" y="6342"/>
                    </a:lnTo>
                    <a:lnTo>
                      <a:pt x="1105" y="6113"/>
                    </a:lnTo>
                    <a:lnTo>
                      <a:pt x="1162" y="6056"/>
                    </a:lnTo>
                    <a:lnTo>
                      <a:pt x="1200" y="5999"/>
                    </a:lnTo>
                    <a:lnTo>
                      <a:pt x="1219" y="5904"/>
                    </a:lnTo>
                    <a:lnTo>
                      <a:pt x="1257" y="5828"/>
                    </a:lnTo>
                    <a:lnTo>
                      <a:pt x="1333" y="5752"/>
                    </a:lnTo>
                    <a:lnTo>
                      <a:pt x="1505" y="5618"/>
                    </a:lnTo>
                    <a:lnTo>
                      <a:pt x="1562" y="5542"/>
                    </a:lnTo>
                    <a:lnTo>
                      <a:pt x="1657" y="5390"/>
                    </a:lnTo>
                    <a:lnTo>
                      <a:pt x="1657" y="5313"/>
                    </a:lnTo>
                    <a:lnTo>
                      <a:pt x="1638" y="5237"/>
                    </a:lnTo>
                    <a:lnTo>
                      <a:pt x="1581" y="5161"/>
                    </a:lnTo>
                    <a:lnTo>
                      <a:pt x="1429" y="5046"/>
                    </a:lnTo>
                    <a:lnTo>
                      <a:pt x="1410" y="5009"/>
                    </a:lnTo>
                    <a:lnTo>
                      <a:pt x="1429" y="4970"/>
                    </a:lnTo>
                    <a:lnTo>
                      <a:pt x="1562" y="4914"/>
                    </a:lnTo>
                    <a:lnTo>
                      <a:pt x="1657" y="4856"/>
                    </a:lnTo>
                    <a:lnTo>
                      <a:pt x="1943" y="4609"/>
                    </a:lnTo>
                    <a:lnTo>
                      <a:pt x="2019" y="4570"/>
                    </a:lnTo>
                    <a:lnTo>
                      <a:pt x="2229" y="4494"/>
                    </a:lnTo>
                    <a:lnTo>
                      <a:pt x="2305" y="4456"/>
                    </a:lnTo>
                    <a:lnTo>
                      <a:pt x="2381" y="4418"/>
                    </a:lnTo>
                    <a:lnTo>
                      <a:pt x="2438" y="4437"/>
                    </a:lnTo>
                    <a:lnTo>
                      <a:pt x="2514" y="4533"/>
                    </a:lnTo>
                    <a:lnTo>
                      <a:pt x="2553" y="4685"/>
                    </a:lnTo>
                    <a:lnTo>
                      <a:pt x="2590" y="4723"/>
                    </a:lnTo>
                    <a:lnTo>
                      <a:pt x="2629" y="4723"/>
                    </a:lnTo>
                    <a:lnTo>
                      <a:pt x="2781" y="4704"/>
                    </a:lnTo>
                    <a:lnTo>
                      <a:pt x="2952" y="4704"/>
                    </a:lnTo>
                    <a:lnTo>
                      <a:pt x="3029" y="4704"/>
                    </a:lnTo>
                    <a:lnTo>
                      <a:pt x="3086" y="4685"/>
                    </a:lnTo>
                    <a:lnTo>
                      <a:pt x="3257" y="4552"/>
                    </a:lnTo>
                    <a:lnTo>
                      <a:pt x="3524" y="4437"/>
                    </a:lnTo>
                    <a:lnTo>
                      <a:pt x="3619" y="4418"/>
                    </a:lnTo>
                    <a:lnTo>
                      <a:pt x="3733" y="4418"/>
                    </a:lnTo>
                    <a:lnTo>
                      <a:pt x="3791" y="4437"/>
                    </a:lnTo>
                    <a:lnTo>
                      <a:pt x="3829" y="4475"/>
                    </a:lnTo>
                    <a:lnTo>
                      <a:pt x="3829" y="4552"/>
                    </a:lnTo>
                    <a:lnTo>
                      <a:pt x="3809" y="4609"/>
                    </a:lnTo>
                    <a:lnTo>
                      <a:pt x="3809" y="4666"/>
                    </a:lnTo>
                    <a:lnTo>
                      <a:pt x="3829" y="4723"/>
                    </a:lnTo>
                    <a:lnTo>
                      <a:pt x="4000" y="5028"/>
                    </a:lnTo>
                    <a:lnTo>
                      <a:pt x="4019" y="5123"/>
                    </a:lnTo>
                    <a:lnTo>
                      <a:pt x="4000" y="5256"/>
                    </a:lnTo>
                    <a:lnTo>
                      <a:pt x="4000" y="5332"/>
                    </a:lnTo>
                    <a:lnTo>
                      <a:pt x="4000" y="5409"/>
                    </a:lnTo>
                    <a:lnTo>
                      <a:pt x="3981" y="5485"/>
                    </a:lnTo>
                    <a:lnTo>
                      <a:pt x="3924" y="5580"/>
                    </a:lnTo>
                    <a:lnTo>
                      <a:pt x="3924" y="5656"/>
                    </a:lnTo>
                    <a:lnTo>
                      <a:pt x="3981" y="5732"/>
                    </a:lnTo>
                    <a:lnTo>
                      <a:pt x="4134" y="5790"/>
                    </a:lnTo>
                    <a:lnTo>
                      <a:pt x="4362" y="5771"/>
                    </a:lnTo>
                    <a:lnTo>
                      <a:pt x="4534" y="5713"/>
                    </a:lnTo>
                    <a:lnTo>
                      <a:pt x="4629" y="5713"/>
                    </a:lnTo>
                    <a:lnTo>
                      <a:pt x="4686" y="5732"/>
                    </a:lnTo>
                    <a:lnTo>
                      <a:pt x="4743" y="5771"/>
                    </a:lnTo>
                    <a:lnTo>
                      <a:pt x="4800" y="5847"/>
                    </a:lnTo>
                    <a:lnTo>
                      <a:pt x="4838" y="5942"/>
                    </a:lnTo>
                    <a:lnTo>
                      <a:pt x="4857" y="6075"/>
                    </a:lnTo>
                    <a:lnTo>
                      <a:pt x="4876" y="6170"/>
                    </a:lnTo>
                    <a:lnTo>
                      <a:pt x="4933" y="6247"/>
                    </a:lnTo>
                    <a:lnTo>
                      <a:pt x="5067" y="6342"/>
                    </a:lnTo>
                    <a:lnTo>
                      <a:pt x="5162" y="6475"/>
                    </a:lnTo>
                    <a:lnTo>
                      <a:pt x="5200" y="6514"/>
                    </a:lnTo>
                    <a:lnTo>
                      <a:pt x="5238" y="6533"/>
                    </a:lnTo>
                    <a:lnTo>
                      <a:pt x="5295" y="6533"/>
                    </a:lnTo>
                    <a:lnTo>
                      <a:pt x="5372" y="6494"/>
                    </a:lnTo>
                    <a:lnTo>
                      <a:pt x="5505" y="6418"/>
                    </a:lnTo>
                    <a:lnTo>
                      <a:pt x="5600" y="6361"/>
                    </a:lnTo>
                    <a:lnTo>
                      <a:pt x="5695" y="6342"/>
                    </a:lnTo>
                    <a:lnTo>
                      <a:pt x="5772" y="6380"/>
                    </a:lnTo>
                    <a:lnTo>
                      <a:pt x="5829" y="6418"/>
                    </a:lnTo>
                    <a:lnTo>
                      <a:pt x="5886" y="6475"/>
                    </a:lnTo>
                    <a:lnTo>
                      <a:pt x="5943" y="6590"/>
                    </a:lnTo>
                    <a:lnTo>
                      <a:pt x="5981" y="6609"/>
                    </a:lnTo>
                    <a:lnTo>
                      <a:pt x="6000" y="6590"/>
                    </a:lnTo>
                    <a:lnTo>
                      <a:pt x="6000" y="6551"/>
                    </a:lnTo>
                    <a:lnTo>
                      <a:pt x="6019" y="6475"/>
                    </a:lnTo>
                    <a:lnTo>
                      <a:pt x="6057" y="6437"/>
                    </a:lnTo>
                    <a:lnTo>
                      <a:pt x="6134" y="6342"/>
                    </a:lnTo>
                    <a:lnTo>
                      <a:pt x="6171" y="6304"/>
                    </a:lnTo>
                    <a:lnTo>
                      <a:pt x="6248" y="6285"/>
                    </a:lnTo>
                    <a:lnTo>
                      <a:pt x="6400" y="6304"/>
                    </a:lnTo>
                    <a:lnTo>
                      <a:pt x="6438" y="6285"/>
                    </a:lnTo>
                    <a:lnTo>
                      <a:pt x="6496" y="6247"/>
                    </a:lnTo>
                    <a:lnTo>
                      <a:pt x="6515" y="6189"/>
                    </a:lnTo>
                    <a:lnTo>
                      <a:pt x="6515" y="6018"/>
                    </a:lnTo>
                    <a:lnTo>
                      <a:pt x="6515" y="5942"/>
                    </a:lnTo>
                    <a:lnTo>
                      <a:pt x="6552" y="5923"/>
                    </a:lnTo>
                    <a:lnTo>
                      <a:pt x="6610" y="5885"/>
                    </a:lnTo>
                    <a:lnTo>
                      <a:pt x="6667" y="5866"/>
                    </a:lnTo>
                    <a:lnTo>
                      <a:pt x="6705" y="5808"/>
                    </a:lnTo>
                    <a:lnTo>
                      <a:pt x="6743" y="5713"/>
                    </a:lnTo>
                    <a:lnTo>
                      <a:pt x="6762" y="5694"/>
                    </a:lnTo>
                    <a:lnTo>
                      <a:pt x="6800" y="5656"/>
                    </a:lnTo>
                    <a:lnTo>
                      <a:pt x="6857" y="5561"/>
                    </a:lnTo>
                    <a:lnTo>
                      <a:pt x="6896" y="5523"/>
                    </a:lnTo>
                    <a:lnTo>
                      <a:pt x="6933" y="5504"/>
                    </a:lnTo>
                    <a:lnTo>
                      <a:pt x="7029" y="5504"/>
                    </a:lnTo>
                    <a:lnTo>
                      <a:pt x="7105" y="5523"/>
                    </a:lnTo>
                    <a:lnTo>
                      <a:pt x="7181" y="5504"/>
                    </a:lnTo>
                    <a:lnTo>
                      <a:pt x="7258" y="5504"/>
                    </a:lnTo>
                    <a:lnTo>
                      <a:pt x="7486" y="5427"/>
                    </a:lnTo>
                    <a:lnTo>
                      <a:pt x="7524" y="5427"/>
                    </a:lnTo>
                    <a:lnTo>
                      <a:pt x="7562" y="5427"/>
                    </a:lnTo>
                    <a:lnTo>
                      <a:pt x="7600" y="5466"/>
                    </a:lnTo>
                    <a:lnTo>
                      <a:pt x="7619" y="5485"/>
                    </a:lnTo>
                    <a:lnTo>
                      <a:pt x="7657" y="5466"/>
                    </a:lnTo>
                    <a:lnTo>
                      <a:pt x="7676" y="5447"/>
                    </a:lnTo>
                    <a:lnTo>
                      <a:pt x="7715" y="5390"/>
                    </a:lnTo>
                    <a:lnTo>
                      <a:pt x="7753" y="5313"/>
                    </a:lnTo>
                    <a:lnTo>
                      <a:pt x="7791" y="5275"/>
                    </a:lnTo>
                    <a:lnTo>
                      <a:pt x="7867" y="5256"/>
                    </a:lnTo>
                    <a:lnTo>
                      <a:pt x="7962" y="5218"/>
                    </a:lnTo>
                    <a:lnTo>
                      <a:pt x="8020" y="5161"/>
                    </a:lnTo>
                    <a:lnTo>
                      <a:pt x="8076" y="5085"/>
                    </a:lnTo>
                    <a:lnTo>
                      <a:pt x="8152" y="5028"/>
                    </a:lnTo>
                    <a:lnTo>
                      <a:pt x="8286" y="4990"/>
                    </a:lnTo>
                    <a:lnTo>
                      <a:pt x="8362" y="4970"/>
                    </a:lnTo>
                    <a:lnTo>
                      <a:pt x="8629" y="4951"/>
                    </a:lnTo>
                    <a:lnTo>
                      <a:pt x="8705" y="4932"/>
                    </a:lnTo>
                    <a:lnTo>
                      <a:pt x="8800" y="4875"/>
                    </a:lnTo>
                    <a:lnTo>
                      <a:pt x="8953" y="4742"/>
                    </a:lnTo>
                    <a:lnTo>
                      <a:pt x="9029" y="4666"/>
                    </a:lnTo>
                    <a:lnTo>
                      <a:pt x="9124" y="4513"/>
                    </a:lnTo>
                    <a:lnTo>
                      <a:pt x="9258" y="4399"/>
                    </a:lnTo>
                    <a:lnTo>
                      <a:pt x="9105" y="4228"/>
                    </a:lnTo>
                    <a:lnTo>
                      <a:pt x="9067" y="4132"/>
                    </a:lnTo>
                    <a:lnTo>
                      <a:pt x="8991" y="3980"/>
                    </a:lnTo>
                    <a:lnTo>
                      <a:pt x="8972" y="3886"/>
                    </a:lnTo>
                    <a:lnTo>
                      <a:pt x="8991" y="3791"/>
                    </a:lnTo>
                    <a:lnTo>
                      <a:pt x="9010" y="3733"/>
                    </a:lnTo>
                    <a:lnTo>
                      <a:pt x="9029" y="3581"/>
                    </a:lnTo>
                    <a:lnTo>
                      <a:pt x="9086" y="3410"/>
                    </a:lnTo>
                    <a:lnTo>
                      <a:pt x="9239" y="3219"/>
                    </a:lnTo>
                    <a:lnTo>
                      <a:pt x="9543" y="2934"/>
                    </a:lnTo>
                    <a:lnTo>
                      <a:pt x="9581" y="2857"/>
                    </a:lnTo>
                    <a:lnTo>
                      <a:pt x="9581" y="2800"/>
                    </a:lnTo>
                    <a:lnTo>
                      <a:pt x="9581" y="2762"/>
                    </a:lnTo>
                    <a:lnTo>
                      <a:pt x="9581" y="2686"/>
                    </a:lnTo>
                    <a:lnTo>
                      <a:pt x="9581" y="2609"/>
                    </a:lnTo>
                    <a:lnTo>
                      <a:pt x="9620" y="2553"/>
                    </a:lnTo>
                    <a:lnTo>
                      <a:pt x="9676" y="2495"/>
                    </a:lnTo>
                    <a:lnTo>
                      <a:pt x="9791" y="2438"/>
                    </a:lnTo>
                    <a:lnTo>
                      <a:pt x="9981" y="2362"/>
                    </a:lnTo>
                    <a:lnTo>
                      <a:pt x="10038" y="2324"/>
                    </a:lnTo>
                    <a:lnTo>
                      <a:pt x="10077" y="2267"/>
                    </a:lnTo>
                    <a:lnTo>
                      <a:pt x="10096" y="2209"/>
                    </a:lnTo>
                    <a:lnTo>
                      <a:pt x="10096" y="2000"/>
                    </a:lnTo>
                    <a:lnTo>
                      <a:pt x="10133" y="184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4550" name="Freeform 5">
                <a:extLst>
                  <a:ext uri="{FF2B5EF4-FFF2-40B4-BE49-F238E27FC236}">
                    <a16:creationId xmlns:a16="http://schemas.microsoft.com/office/drawing/2014/main" id="{23A1323A-A255-8947-8E00-020F4D5B2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0963" y="8586788"/>
                <a:ext cx="4972050" cy="4271962"/>
              </a:xfrm>
              <a:custGeom>
                <a:avLst/>
                <a:gdLst>
                  <a:gd name="T0" fmla="*/ 2147483646 w 13810"/>
                  <a:gd name="T1" fmla="*/ 2147483646 h 11868"/>
                  <a:gd name="T2" fmla="*/ 2147483646 w 13810"/>
                  <a:gd name="T3" fmla="*/ 2147483646 h 11868"/>
                  <a:gd name="T4" fmla="*/ 2147483646 w 13810"/>
                  <a:gd name="T5" fmla="*/ 2147483646 h 11868"/>
                  <a:gd name="T6" fmla="*/ 2147483646 w 13810"/>
                  <a:gd name="T7" fmla="*/ 2147483646 h 11868"/>
                  <a:gd name="T8" fmla="*/ 2147483646 w 13810"/>
                  <a:gd name="T9" fmla="*/ 2147483646 h 11868"/>
                  <a:gd name="T10" fmla="*/ 2147483646 w 13810"/>
                  <a:gd name="T11" fmla="*/ 2147483646 h 11868"/>
                  <a:gd name="T12" fmla="*/ 2147483646 w 13810"/>
                  <a:gd name="T13" fmla="*/ 2147483646 h 11868"/>
                  <a:gd name="T14" fmla="*/ 2147483646 w 13810"/>
                  <a:gd name="T15" fmla="*/ 2147483646 h 11868"/>
                  <a:gd name="T16" fmla="*/ 2147483646 w 13810"/>
                  <a:gd name="T17" fmla="*/ 2147483646 h 11868"/>
                  <a:gd name="T18" fmla="*/ 2147483646 w 13810"/>
                  <a:gd name="T19" fmla="*/ 2147483646 h 11868"/>
                  <a:gd name="T20" fmla="*/ 2147483646 w 13810"/>
                  <a:gd name="T21" fmla="*/ 2147483646 h 11868"/>
                  <a:gd name="T22" fmla="*/ 2147483646 w 13810"/>
                  <a:gd name="T23" fmla="*/ 2147483646 h 11868"/>
                  <a:gd name="T24" fmla="*/ 2147483646 w 13810"/>
                  <a:gd name="T25" fmla="*/ 2147483646 h 11868"/>
                  <a:gd name="T26" fmla="*/ 2147483646 w 13810"/>
                  <a:gd name="T27" fmla="*/ 2147483646 h 11868"/>
                  <a:gd name="T28" fmla="*/ 2147483646 w 13810"/>
                  <a:gd name="T29" fmla="*/ 2147483646 h 11868"/>
                  <a:gd name="T30" fmla="*/ 2147483646 w 13810"/>
                  <a:gd name="T31" fmla="*/ 2147483646 h 11868"/>
                  <a:gd name="T32" fmla="*/ 2147483646 w 13810"/>
                  <a:gd name="T33" fmla="*/ 2147483646 h 11868"/>
                  <a:gd name="T34" fmla="*/ 2147483646 w 13810"/>
                  <a:gd name="T35" fmla="*/ 2147483646 h 11868"/>
                  <a:gd name="T36" fmla="*/ 2147483646 w 13810"/>
                  <a:gd name="T37" fmla="*/ 2147483646 h 11868"/>
                  <a:gd name="T38" fmla="*/ 2147483646 w 13810"/>
                  <a:gd name="T39" fmla="*/ 2147483646 h 11868"/>
                  <a:gd name="T40" fmla="*/ 2147483646 w 13810"/>
                  <a:gd name="T41" fmla="*/ 2147483646 h 11868"/>
                  <a:gd name="T42" fmla="*/ 2147483646 w 13810"/>
                  <a:gd name="T43" fmla="*/ 2147483646 h 11868"/>
                  <a:gd name="T44" fmla="*/ 2147483646 w 13810"/>
                  <a:gd name="T45" fmla="*/ 2147483646 h 11868"/>
                  <a:gd name="T46" fmla="*/ 2147483646 w 13810"/>
                  <a:gd name="T47" fmla="*/ 2147483646 h 11868"/>
                  <a:gd name="T48" fmla="*/ 2147483646 w 13810"/>
                  <a:gd name="T49" fmla="*/ 2147483646 h 11868"/>
                  <a:gd name="T50" fmla="*/ 2147483646 w 13810"/>
                  <a:gd name="T51" fmla="*/ 2147483646 h 11868"/>
                  <a:gd name="T52" fmla="*/ 2147483646 w 13810"/>
                  <a:gd name="T53" fmla="*/ 2147483646 h 11868"/>
                  <a:gd name="T54" fmla="*/ 2147483646 w 13810"/>
                  <a:gd name="T55" fmla="*/ 2147483646 h 11868"/>
                  <a:gd name="T56" fmla="*/ 2147483646 w 13810"/>
                  <a:gd name="T57" fmla="*/ 2147483646 h 11868"/>
                  <a:gd name="T58" fmla="*/ 2147483646 w 13810"/>
                  <a:gd name="T59" fmla="*/ 2147483646 h 11868"/>
                  <a:gd name="T60" fmla="*/ 2147483646 w 13810"/>
                  <a:gd name="T61" fmla="*/ 2147483646 h 11868"/>
                  <a:gd name="T62" fmla="*/ 2147483646 w 13810"/>
                  <a:gd name="T63" fmla="*/ 2147483646 h 11868"/>
                  <a:gd name="T64" fmla="*/ 2147483646 w 13810"/>
                  <a:gd name="T65" fmla="*/ 2147483646 h 11868"/>
                  <a:gd name="T66" fmla="*/ 2147483646 w 13810"/>
                  <a:gd name="T67" fmla="*/ 2147483646 h 11868"/>
                  <a:gd name="T68" fmla="*/ 2147483646 w 13810"/>
                  <a:gd name="T69" fmla="*/ 2147483646 h 11868"/>
                  <a:gd name="T70" fmla="*/ 2147483646 w 13810"/>
                  <a:gd name="T71" fmla="*/ 2147483646 h 11868"/>
                  <a:gd name="T72" fmla="*/ 2147483646 w 13810"/>
                  <a:gd name="T73" fmla="*/ 2147483646 h 11868"/>
                  <a:gd name="T74" fmla="*/ 2147483646 w 13810"/>
                  <a:gd name="T75" fmla="*/ 2147483646 h 11868"/>
                  <a:gd name="T76" fmla="*/ 2147483646 w 13810"/>
                  <a:gd name="T77" fmla="*/ 2147483646 h 11868"/>
                  <a:gd name="T78" fmla="*/ 2147483646 w 13810"/>
                  <a:gd name="T79" fmla="*/ 2147483646 h 11868"/>
                  <a:gd name="T80" fmla="*/ 2147483646 w 13810"/>
                  <a:gd name="T81" fmla="*/ 2147483646 h 11868"/>
                  <a:gd name="T82" fmla="*/ 2147483646 w 13810"/>
                  <a:gd name="T83" fmla="*/ 2147483646 h 11868"/>
                  <a:gd name="T84" fmla="*/ 2147483646 w 13810"/>
                  <a:gd name="T85" fmla="*/ 2147483646 h 11868"/>
                  <a:gd name="T86" fmla="*/ 2147483646 w 13810"/>
                  <a:gd name="T87" fmla="*/ 2147483646 h 11868"/>
                  <a:gd name="T88" fmla="*/ 2147483646 w 13810"/>
                  <a:gd name="T89" fmla="*/ 2147483646 h 11868"/>
                  <a:gd name="T90" fmla="*/ 2147483646 w 13810"/>
                  <a:gd name="T91" fmla="*/ 2147483646 h 11868"/>
                  <a:gd name="T92" fmla="*/ 2147483646 w 13810"/>
                  <a:gd name="T93" fmla="*/ 2147483646 h 11868"/>
                  <a:gd name="T94" fmla="*/ 2147483646 w 13810"/>
                  <a:gd name="T95" fmla="*/ 2147483646 h 11868"/>
                  <a:gd name="T96" fmla="*/ 2147483646 w 13810"/>
                  <a:gd name="T97" fmla="*/ 2147483646 h 11868"/>
                  <a:gd name="T98" fmla="*/ 2147483646 w 13810"/>
                  <a:gd name="T99" fmla="*/ 2147483646 h 11868"/>
                  <a:gd name="T100" fmla="*/ 2147483646 w 13810"/>
                  <a:gd name="T101" fmla="*/ 2147483646 h 11868"/>
                  <a:gd name="T102" fmla="*/ 2147483646 w 13810"/>
                  <a:gd name="T103" fmla="*/ 2147483646 h 11868"/>
                  <a:gd name="T104" fmla="*/ 2147483646 w 13810"/>
                  <a:gd name="T105" fmla="*/ 2147483646 h 11868"/>
                  <a:gd name="T106" fmla="*/ 2147483646 w 13810"/>
                  <a:gd name="T107" fmla="*/ 2147483646 h 11868"/>
                  <a:gd name="T108" fmla="*/ 2147483646 w 13810"/>
                  <a:gd name="T109" fmla="*/ 2147483646 h 11868"/>
                  <a:gd name="T110" fmla="*/ 2147483646 w 13810"/>
                  <a:gd name="T111" fmla="*/ 2147483646 h 11868"/>
                  <a:gd name="T112" fmla="*/ 2147483646 w 13810"/>
                  <a:gd name="T113" fmla="*/ 2147483646 h 11868"/>
                  <a:gd name="T114" fmla="*/ 2147483646 w 13810"/>
                  <a:gd name="T115" fmla="*/ 2147483646 h 11868"/>
                  <a:gd name="T116" fmla="*/ 2147483646 w 13810"/>
                  <a:gd name="T117" fmla="*/ 2147483646 h 11868"/>
                  <a:gd name="T118" fmla="*/ 2147483646 w 13810"/>
                  <a:gd name="T119" fmla="*/ 2147483646 h 11868"/>
                  <a:gd name="T120" fmla="*/ 2147483646 w 13810"/>
                  <a:gd name="T121" fmla="*/ 2147483646 h 11868"/>
                  <a:gd name="T122" fmla="*/ 2147483646 w 13810"/>
                  <a:gd name="T123" fmla="*/ 2147483646 h 11868"/>
                  <a:gd name="T124" fmla="*/ 0 w 13810"/>
                  <a:gd name="T125" fmla="*/ 2147483646 h 1186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3810" h="11868">
                    <a:moveTo>
                      <a:pt x="38" y="10172"/>
                    </a:moveTo>
                    <a:lnTo>
                      <a:pt x="57" y="10076"/>
                    </a:lnTo>
                    <a:lnTo>
                      <a:pt x="152" y="9867"/>
                    </a:lnTo>
                    <a:lnTo>
                      <a:pt x="228" y="9658"/>
                    </a:lnTo>
                    <a:lnTo>
                      <a:pt x="248" y="9429"/>
                    </a:lnTo>
                    <a:lnTo>
                      <a:pt x="228" y="9143"/>
                    </a:lnTo>
                    <a:lnTo>
                      <a:pt x="133" y="8629"/>
                    </a:lnTo>
                    <a:lnTo>
                      <a:pt x="152" y="8362"/>
                    </a:lnTo>
                    <a:lnTo>
                      <a:pt x="286" y="7963"/>
                    </a:lnTo>
                    <a:lnTo>
                      <a:pt x="514" y="7562"/>
                    </a:lnTo>
                    <a:lnTo>
                      <a:pt x="781" y="7238"/>
                    </a:lnTo>
                    <a:lnTo>
                      <a:pt x="1067" y="6972"/>
                    </a:lnTo>
                    <a:lnTo>
                      <a:pt x="1429" y="6439"/>
                    </a:lnTo>
                    <a:lnTo>
                      <a:pt x="1581" y="6134"/>
                    </a:lnTo>
                    <a:lnTo>
                      <a:pt x="1809" y="5467"/>
                    </a:lnTo>
                    <a:lnTo>
                      <a:pt x="1904" y="5372"/>
                    </a:lnTo>
                    <a:lnTo>
                      <a:pt x="2056" y="5315"/>
                    </a:lnTo>
                    <a:lnTo>
                      <a:pt x="2304" y="5276"/>
                    </a:lnTo>
                    <a:lnTo>
                      <a:pt x="2380" y="5257"/>
                    </a:lnTo>
                    <a:lnTo>
                      <a:pt x="2399" y="5239"/>
                    </a:lnTo>
                    <a:lnTo>
                      <a:pt x="2418" y="5239"/>
                    </a:lnTo>
                    <a:lnTo>
                      <a:pt x="2552" y="5353"/>
                    </a:lnTo>
                    <a:lnTo>
                      <a:pt x="2609" y="5410"/>
                    </a:lnTo>
                    <a:lnTo>
                      <a:pt x="2685" y="5467"/>
                    </a:lnTo>
                    <a:lnTo>
                      <a:pt x="2799" y="5486"/>
                    </a:lnTo>
                    <a:lnTo>
                      <a:pt x="3199" y="5429"/>
                    </a:lnTo>
                    <a:lnTo>
                      <a:pt x="3295" y="5410"/>
                    </a:lnTo>
                    <a:lnTo>
                      <a:pt x="3314" y="5410"/>
                    </a:lnTo>
                    <a:lnTo>
                      <a:pt x="3332" y="5448"/>
                    </a:lnTo>
                    <a:lnTo>
                      <a:pt x="3351" y="5467"/>
                    </a:lnTo>
                    <a:lnTo>
                      <a:pt x="3371" y="5486"/>
                    </a:lnTo>
                    <a:lnTo>
                      <a:pt x="3390" y="5505"/>
                    </a:lnTo>
                    <a:lnTo>
                      <a:pt x="3428" y="5505"/>
                    </a:lnTo>
                    <a:lnTo>
                      <a:pt x="3523" y="5467"/>
                    </a:lnTo>
                    <a:lnTo>
                      <a:pt x="3561" y="5448"/>
                    </a:lnTo>
                    <a:lnTo>
                      <a:pt x="3580" y="5410"/>
                    </a:lnTo>
                    <a:lnTo>
                      <a:pt x="3676" y="5105"/>
                    </a:lnTo>
                    <a:lnTo>
                      <a:pt x="3713" y="4972"/>
                    </a:lnTo>
                    <a:lnTo>
                      <a:pt x="3790" y="4877"/>
                    </a:lnTo>
                    <a:lnTo>
                      <a:pt x="3961" y="4800"/>
                    </a:lnTo>
                    <a:lnTo>
                      <a:pt x="3980" y="4781"/>
                    </a:lnTo>
                    <a:lnTo>
                      <a:pt x="3999" y="4743"/>
                    </a:lnTo>
                    <a:lnTo>
                      <a:pt x="3999" y="4610"/>
                    </a:lnTo>
                    <a:lnTo>
                      <a:pt x="3999" y="4458"/>
                    </a:lnTo>
                    <a:lnTo>
                      <a:pt x="4018" y="4343"/>
                    </a:lnTo>
                    <a:lnTo>
                      <a:pt x="4018" y="4305"/>
                    </a:lnTo>
                    <a:lnTo>
                      <a:pt x="3999" y="4286"/>
                    </a:lnTo>
                    <a:lnTo>
                      <a:pt x="3904" y="4267"/>
                    </a:lnTo>
                    <a:lnTo>
                      <a:pt x="3885" y="4248"/>
                    </a:lnTo>
                    <a:lnTo>
                      <a:pt x="3866" y="4229"/>
                    </a:lnTo>
                    <a:lnTo>
                      <a:pt x="3866" y="4191"/>
                    </a:lnTo>
                    <a:lnTo>
                      <a:pt x="3866" y="4153"/>
                    </a:lnTo>
                    <a:lnTo>
                      <a:pt x="3961" y="3981"/>
                    </a:lnTo>
                    <a:lnTo>
                      <a:pt x="4171" y="3620"/>
                    </a:lnTo>
                    <a:lnTo>
                      <a:pt x="4190" y="3581"/>
                    </a:lnTo>
                    <a:lnTo>
                      <a:pt x="4209" y="3543"/>
                    </a:lnTo>
                    <a:lnTo>
                      <a:pt x="4209" y="3467"/>
                    </a:lnTo>
                    <a:lnTo>
                      <a:pt x="4209" y="3391"/>
                    </a:lnTo>
                    <a:lnTo>
                      <a:pt x="4209" y="3276"/>
                    </a:lnTo>
                    <a:lnTo>
                      <a:pt x="4190" y="3219"/>
                    </a:lnTo>
                    <a:lnTo>
                      <a:pt x="4133" y="2991"/>
                    </a:lnTo>
                    <a:lnTo>
                      <a:pt x="4133" y="2953"/>
                    </a:lnTo>
                    <a:lnTo>
                      <a:pt x="4133" y="2914"/>
                    </a:lnTo>
                    <a:lnTo>
                      <a:pt x="4152" y="2877"/>
                    </a:lnTo>
                    <a:lnTo>
                      <a:pt x="4228" y="2782"/>
                    </a:lnTo>
                    <a:lnTo>
                      <a:pt x="4323" y="2705"/>
                    </a:lnTo>
                    <a:lnTo>
                      <a:pt x="4361" y="2686"/>
                    </a:lnTo>
                    <a:lnTo>
                      <a:pt x="4418" y="2686"/>
                    </a:lnTo>
                    <a:lnTo>
                      <a:pt x="4609" y="2743"/>
                    </a:lnTo>
                    <a:lnTo>
                      <a:pt x="4780" y="2782"/>
                    </a:lnTo>
                    <a:lnTo>
                      <a:pt x="4819" y="2782"/>
                    </a:lnTo>
                    <a:lnTo>
                      <a:pt x="4875" y="2762"/>
                    </a:lnTo>
                    <a:lnTo>
                      <a:pt x="4933" y="2724"/>
                    </a:lnTo>
                    <a:lnTo>
                      <a:pt x="4990" y="2705"/>
                    </a:lnTo>
                    <a:lnTo>
                      <a:pt x="5009" y="2667"/>
                    </a:lnTo>
                    <a:lnTo>
                      <a:pt x="5066" y="2591"/>
                    </a:lnTo>
                    <a:lnTo>
                      <a:pt x="5085" y="2572"/>
                    </a:lnTo>
                    <a:lnTo>
                      <a:pt x="5123" y="2553"/>
                    </a:lnTo>
                    <a:lnTo>
                      <a:pt x="5161" y="2533"/>
                    </a:lnTo>
                    <a:lnTo>
                      <a:pt x="5218" y="2533"/>
                    </a:lnTo>
                    <a:lnTo>
                      <a:pt x="5256" y="2553"/>
                    </a:lnTo>
                    <a:lnTo>
                      <a:pt x="5295" y="2572"/>
                    </a:lnTo>
                    <a:lnTo>
                      <a:pt x="5371" y="2705"/>
                    </a:lnTo>
                    <a:lnTo>
                      <a:pt x="5428" y="2705"/>
                    </a:lnTo>
                    <a:lnTo>
                      <a:pt x="5618" y="2667"/>
                    </a:lnTo>
                    <a:lnTo>
                      <a:pt x="5657" y="2648"/>
                    </a:lnTo>
                    <a:lnTo>
                      <a:pt x="5694" y="2629"/>
                    </a:lnTo>
                    <a:lnTo>
                      <a:pt x="5733" y="2572"/>
                    </a:lnTo>
                    <a:lnTo>
                      <a:pt x="5771" y="2533"/>
                    </a:lnTo>
                    <a:lnTo>
                      <a:pt x="5828" y="2381"/>
                    </a:lnTo>
                    <a:lnTo>
                      <a:pt x="5847" y="2362"/>
                    </a:lnTo>
                    <a:lnTo>
                      <a:pt x="5866" y="2343"/>
                    </a:lnTo>
                    <a:lnTo>
                      <a:pt x="5980" y="2267"/>
                    </a:lnTo>
                    <a:lnTo>
                      <a:pt x="6323" y="2152"/>
                    </a:lnTo>
                    <a:lnTo>
                      <a:pt x="7028" y="2096"/>
                    </a:lnTo>
                    <a:lnTo>
                      <a:pt x="7276" y="1981"/>
                    </a:lnTo>
                    <a:lnTo>
                      <a:pt x="7295" y="1981"/>
                    </a:lnTo>
                    <a:lnTo>
                      <a:pt x="7333" y="1981"/>
                    </a:lnTo>
                    <a:lnTo>
                      <a:pt x="7371" y="2000"/>
                    </a:lnTo>
                    <a:lnTo>
                      <a:pt x="7409" y="2020"/>
                    </a:lnTo>
                    <a:lnTo>
                      <a:pt x="7447" y="2038"/>
                    </a:lnTo>
                    <a:lnTo>
                      <a:pt x="7466" y="2057"/>
                    </a:lnTo>
                    <a:lnTo>
                      <a:pt x="7485" y="2096"/>
                    </a:lnTo>
                    <a:lnTo>
                      <a:pt x="7523" y="2152"/>
                    </a:lnTo>
                    <a:lnTo>
                      <a:pt x="7542" y="2172"/>
                    </a:lnTo>
                    <a:lnTo>
                      <a:pt x="7542" y="2191"/>
                    </a:lnTo>
                    <a:lnTo>
                      <a:pt x="7562" y="2324"/>
                    </a:lnTo>
                    <a:lnTo>
                      <a:pt x="7980" y="2324"/>
                    </a:lnTo>
                    <a:lnTo>
                      <a:pt x="8038" y="2362"/>
                    </a:lnTo>
                    <a:lnTo>
                      <a:pt x="8095" y="2381"/>
                    </a:lnTo>
                    <a:lnTo>
                      <a:pt x="8095" y="2419"/>
                    </a:lnTo>
                    <a:lnTo>
                      <a:pt x="8075" y="2457"/>
                    </a:lnTo>
                    <a:lnTo>
                      <a:pt x="8056" y="2477"/>
                    </a:lnTo>
                    <a:lnTo>
                      <a:pt x="8019" y="2533"/>
                    </a:lnTo>
                    <a:lnTo>
                      <a:pt x="7980" y="2553"/>
                    </a:lnTo>
                    <a:lnTo>
                      <a:pt x="7980" y="2610"/>
                    </a:lnTo>
                    <a:lnTo>
                      <a:pt x="8019" y="2667"/>
                    </a:lnTo>
                    <a:lnTo>
                      <a:pt x="8038" y="2705"/>
                    </a:lnTo>
                    <a:lnTo>
                      <a:pt x="8095" y="2724"/>
                    </a:lnTo>
                    <a:lnTo>
                      <a:pt x="8152" y="2724"/>
                    </a:lnTo>
                    <a:lnTo>
                      <a:pt x="8247" y="2724"/>
                    </a:lnTo>
                    <a:lnTo>
                      <a:pt x="8285" y="2724"/>
                    </a:lnTo>
                    <a:lnTo>
                      <a:pt x="8323" y="2705"/>
                    </a:lnTo>
                    <a:lnTo>
                      <a:pt x="8380" y="2648"/>
                    </a:lnTo>
                    <a:lnTo>
                      <a:pt x="8456" y="2572"/>
                    </a:lnTo>
                    <a:lnTo>
                      <a:pt x="8552" y="2477"/>
                    </a:lnTo>
                    <a:lnTo>
                      <a:pt x="8647" y="2381"/>
                    </a:lnTo>
                    <a:lnTo>
                      <a:pt x="8685" y="2324"/>
                    </a:lnTo>
                    <a:lnTo>
                      <a:pt x="8704" y="2305"/>
                    </a:lnTo>
                    <a:lnTo>
                      <a:pt x="8723" y="2267"/>
                    </a:lnTo>
                    <a:lnTo>
                      <a:pt x="8742" y="2248"/>
                    </a:lnTo>
                    <a:lnTo>
                      <a:pt x="8800" y="2172"/>
                    </a:lnTo>
                    <a:lnTo>
                      <a:pt x="8818" y="2134"/>
                    </a:lnTo>
                    <a:lnTo>
                      <a:pt x="8914" y="2076"/>
                    </a:lnTo>
                    <a:lnTo>
                      <a:pt x="8933" y="2076"/>
                    </a:lnTo>
                    <a:lnTo>
                      <a:pt x="8990" y="2020"/>
                    </a:lnTo>
                    <a:lnTo>
                      <a:pt x="9009" y="2000"/>
                    </a:lnTo>
                    <a:lnTo>
                      <a:pt x="9123" y="1905"/>
                    </a:lnTo>
                    <a:lnTo>
                      <a:pt x="9257" y="1829"/>
                    </a:lnTo>
                    <a:lnTo>
                      <a:pt x="9485" y="1619"/>
                    </a:lnTo>
                    <a:lnTo>
                      <a:pt x="9543" y="1524"/>
                    </a:lnTo>
                    <a:lnTo>
                      <a:pt x="10019" y="819"/>
                    </a:lnTo>
                    <a:lnTo>
                      <a:pt x="10056" y="801"/>
                    </a:lnTo>
                    <a:lnTo>
                      <a:pt x="10076" y="781"/>
                    </a:lnTo>
                    <a:lnTo>
                      <a:pt x="10152" y="781"/>
                    </a:lnTo>
                    <a:lnTo>
                      <a:pt x="10190" y="801"/>
                    </a:lnTo>
                    <a:lnTo>
                      <a:pt x="10228" y="819"/>
                    </a:lnTo>
                    <a:lnTo>
                      <a:pt x="10247" y="838"/>
                    </a:lnTo>
                    <a:lnTo>
                      <a:pt x="10285" y="896"/>
                    </a:lnTo>
                    <a:lnTo>
                      <a:pt x="10304" y="915"/>
                    </a:lnTo>
                    <a:lnTo>
                      <a:pt x="10304" y="953"/>
                    </a:lnTo>
                    <a:lnTo>
                      <a:pt x="10342" y="972"/>
                    </a:lnTo>
                    <a:lnTo>
                      <a:pt x="10400" y="972"/>
                    </a:lnTo>
                    <a:lnTo>
                      <a:pt x="10476" y="933"/>
                    </a:lnTo>
                    <a:lnTo>
                      <a:pt x="10533" y="915"/>
                    </a:lnTo>
                    <a:lnTo>
                      <a:pt x="10571" y="877"/>
                    </a:lnTo>
                    <a:lnTo>
                      <a:pt x="10762" y="534"/>
                    </a:lnTo>
                    <a:lnTo>
                      <a:pt x="11066" y="210"/>
                    </a:lnTo>
                    <a:lnTo>
                      <a:pt x="11104" y="171"/>
                    </a:lnTo>
                    <a:lnTo>
                      <a:pt x="11143" y="153"/>
                    </a:lnTo>
                    <a:lnTo>
                      <a:pt x="11390" y="57"/>
                    </a:lnTo>
                    <a:lnTo>
                      <a:pt x="11466" y="19"/>
                    </a:lnTo>
                    <a:lnTo>
                      <a:pt x="11542" y="0"/>
                    </a:lnTo>
                    <a:lnTo>
                      <a:pt x="11638" y="39"/>
                    </a:lnTo>
                    <a:lnTo>
                      <a:pt x="11714" y="76"/>
                    </a:lnTo>
                    <a:lnTo>
                      <a:pt x="11752" y="134"/>
                    </a:lnTo>
                    <a:lnTo>
                      <a:pt x="11790" y="171"/>
                    </a:lnTo>
                    <a:lnTo>
                      <a:pt x="11981" y="362"/>
                    </a:lnTo>
                    <a:lnTo>
                      <a:pt x="12037" y="457"/>
                    </a:lnTo>
                    <a:lnTo>
                      <a:pt x="12152" y="572"/>
                    </a:lnTo>
                    <a:lnTo>
                      <a:pt x="12286" y="648"/>
                    </a:lnTo>
                    <a:lnTo>
                      <a:pt x="12362" y="686"/>
                    </a:lnTo>
                    <a:lnTo>
                      <a:pt x="12399" y="801"/>
                    </a:lnTo>
                    <a:lnTo>
                      <a:pt x="12399" y="877"/>
                    </a:lnTo>
                    <a:lnTo>
                      <a:pt x="12362" y="1029"/>
                    </a:lnTo>
                    <a:lnTo>
                      <a:pt x="12342" y="1181"/>
                    </a:lnTo>
                    <a:lnTo>
                      <a:pt x="12362" y="1238"/>
                    </a:lnTo>
                    <a:lnTo>
                      <a:pt x="12381" y="1258"/>
                    </a:lnTo>
                    <a:lnTo>
                      <a:pt x="12399" y="1238"/>
                    </a:lnTo>
                    <a:lnTo>
                      <a:pt x="12552" y="1067"/>
                    </a:lnTo>
                    <a:lnTo>
                      <a:pt x="12685" y="933"/>
                    </a:lnTo>
                    <a:lnTo>
                      <a:pt x="12723" y="915"/>
                    </a:lnTo>
                    <a:lnTo>
                      <a:pt x="12762" y="896"/>
                    </a:lnTo>
                    <a:lnTo>
                      <a:pt x="12819" y="877"/>
                    </a:lnTo>
                    <a:lnTo>
                      <a:pt x="13066" y="896"/>
                    </a:lnTo>
                    <a:lnTo>
                      <a:pt x="13371" y="857"/>
                    </a:lnTo>
                    <a:lnTo>
                      <a:pt x="13390" y="877"/>
                    </a:lnTo>
                    <a:lnTo>
                      <a:pt x="13428" y="896"/>
                    </a:lnTo>
                    <a:lnTo>
                      <a:pt x="13428" y="915"/>
                    </a:lnTo>
                    <a:lnTo>
                      <a:pt x="13466" y="953"/>
                    </a:lnTo>
                    <a:lnTo>
                      <a:pt x="13676" y="1105"/>
                    </a:lnTo>
                    <a:lnTo>
                      <a:pt x="13695" y="1124"/>
                    </a:lnTo>
                    <a:lnTo>
                      <a:pt x="13714" y="1162"/>
                    </a:lnTo>
                    <a:lnTo>
                      <a:pt x="13733" y="1181"/>
                    </a:lnTo>
                    <a:lnTo>
                      <a:pt x="13752" y="1258"/>
                    </a:lnTo>
                    <a:lnTo>
                      <a:pt x="13771" y="1353"/>
                    </a:lnTo>
                    <a:lnTo>
                      <a:pt x="13809" y="1467"/>
                    </a:lnTo>
                    <a:lnTo>
                      <a:pt x="13790" y="1562"/>
                    </a:lnTo>
                    <a:lnTo>
                      <a:pt x="13733" y="1639"/>
                    </a:lnTo>
                    <a:lnTo>
                      <a:pt x="13371" y="1943"/>
                    </a:lnTo>
                    <a:lnTo>
                      <a:pt x="13314" y="2115"/>
                    </a:lnTo>
                    <a:lnTo>
                      <a:pt x="13276" y="2248"/>
                    </a:lnTo>
                    <a:lnTo>
                      <a:pt x="13276" y="2324"/>
                    </a:lnTo>
                    <a:lnTo>
                      <a:pt x="13295" y="2381"/>
                    </a:lnTo>
                    <a:lnTo>
                      <a:pt x="13333" y="2438"/>
                    </a:lnTo>
                    <a:lnTo>
                      <a:pt x="13352" y="2477"/>
                    </a:lnTo>
                    <a:lnTo>
                      <a:pt x="13371" y="2533"/>
                    </a:lnTo>
                    <a:lnTo>
                      <a:pt x="13390" y="2648"/>
                    </a:lnTo>
                    <a:lnTo>
                      <a:pt x="13390" y="2705"/>
                    </a:lnTo>
                    <a:lnTo>
                      <a:pt x="13390" y="2762"/>
                    </a:lnTo>
                    <a:lnTo>
                      <a:pt x="13314" y="2914"/>
                    </a:lnTo>
                    <a:lnTo>
                      <a:pt x="13276" y="3067"/>
                    </a:lnTo>
                    <a:lnTo>
                      <a:pt x="13276" y="3124"/>
                    </a:lnTo>
                    <a:lnTo>
                      <a:pt x="13276" y="3181"/>
                    </a:lnTo>
                    <a:lnTo>
                      <a:pt x="13295" y="3276"/>
                    </a:lnTo>
                    <a:lnTo>
                      <a:pt x="13295" y="3467"/>
                    </a:lnTo>
                    <a:lnTo>
                      <a:pt x="13295" y="3829"/>
                    </a:lnTo>
                    <a:lnTo>
                      <a:pt x="13295" y="3924"/>
                    </a:lnTo>
                    <a:lnTo>
                      <a:pt x="13219" y="4115"/>
                    </a:lnTo>
                    <a:lnTo>
                      <a:pt x="13009" y="4496"/>
                    </a:lnTo>
                    <a:lnTo>
                      <a:pt x="12952" y="4629"/>
                    </a:lnTo>
                    <a:lnTo>
                      <a:pt x="12952" y="4705"/>
                    </a:lnTo>
                    <a:lnTo>
                      <a:pt x="12990" y="4763"/>
                    </a:lnTo>
                    <a:lnTo>
                      <a:pt x="13085" y="4877"/>
                    </a:lnTo>
                    <a:lnTo>
                      <a:pt x="13047" y="4895"/>
                    </a:lnTo>
                    <a:lnTo>
                      <a:pt x="13028" y="4915"/>
                    </a:lnTo>
                    <a:lnTo>
                      <a:pt x="13009" y="4991"/>
                    </a:lnTo>
                    <a:lnTo>
                      <a:pt x="12952" y="5010"/>
                    </a:lnTo>
                    <a:lnTo>
                      <a:pt x="12876" y="5010"/>
                    </a:lnTo>
                    <a:lnTo>
                      <a:pt x="12857" y="5029"/>
                    </a:lnTo>
                    <a:lnTo>
                      <a:pt x="12838" y="5105"/>
                    </a:lnTo>
                    <a:lnTo>
                      <a:pt x="12838" y="5162"/>
                    </a:lnTo>
                    <a:lnTo>
                      <a:pt x="12857" y="5200"/>
                    </a:lnTo>
                    <a:lnTo>
                      <a:pt x="12895" y="5257"/>
                    </a:lnTo>
                    <a:lnTo>
                      <a:pt x="12762" y="5315"/>
                    </a:lnTo>
                    <a:lnTo>
                      <a:pt x="12647" y="5334"/>
                    </a:lnTo>
                    <a:lnTo>
                      <a:pt x="12533" y="5296"/>
                    </a:lnTo>
                    <a:lnTo>
                      <a:pt x="12418" y="5220"/>
                    </a:lnTo>
                    <a:lnTo>
                      <a:pt x="12362" y="5391"/>
                    </a:lnTo>
                    <a:lnTo>
                      <a:pt x="12381" y="5581"/>
                    </a:lnTo>
                    <a:lnTo>
                      <a:pt x="12457" y="5772"/>
                    </a:lnTo>
                    <a:lnTo>
                      <a:pt x="12552" y="5905"/>
                    </a:lnTo>
                    <a:lnTo>
                      <a:pt x="12609" y="5943"/>
                    </a:lnTo>
                    <a:lnTo>
                      <a:pt x="12780" y="6000"/>
                    </a:lnTo>
                    <a:lnTo>
                      <a:pt x="12819" y="6058"/>
                    </a:lnTo>
                    <a:lnTo>
                      <a:pt x="12819" y="6153"/>
                    </a:lnTo>
                    <a:lnTo>
                      <a:pt x="12857" y="6229"/>
                    </a:lnTo>
                    <a:lnTo>
                      <a:pt x="12914" y="6305"/>
                    </a:lnTo>
                    <a:lnTo>
                      <a:pt x="12952" y="6343"/>
                    </a:lnTo>
                    <a:lnTo>
                      <a:pt x="12933" y="6419"/>
                    </a:lnTo>
                    <a:lnTo>
                      <a:pt x="12933" y="6515"/>
                    </a:lnTo>
                    <a:lnTo>
                      <a:pt x="12990" y="6705"/>
                    </a:lnTo>
                    <a:lnTo>
                      <a:pt x="12990" y="6800"/>
                    </a:lnTo>
                    <a:lnTo>
                      <a:pt x="12990" y="6858"/>
                    </a:lnTo>
                    <a:lnTo>
                      <a:pt x="12971" y="6915"/>
                    </a:lnTo>
                    <a:lnTo>
                      <a:pt x="12952" y="6991"/>
                    </a:lnTo>
                    <a:lnTo>
                      <a:pt x="12895" y="7086"/>
                    </a:lnTo>
                    <a:lnTo>
                      <a:pt x="12876" y="7105"/>
                    </a:lnTo>
                    <a:lnTo>
                      <a:pt x="12838" y="7124"/>
                    </a:lnTo>
                    <a:lnTo>
                      <a:pt x="12857" y="7181"/>
                    </a:lnTo>
                    <a:lnTo>
                      <a:pt x="12857" y="7238"/>
                    </a:lnTo>
                    <a:lnTo>
                      <a:pt x="12857" y="7277"/>
                    </a:lnTo>
                    <a:lnTo>
                      <a:pt x="12819" y="7334"/>
                    </a:lnTo>
                    <a:lnTo>
                      <a:pt x="12799" y="7353"/>
                    </a:lnTo>
                    <a:lnTo>
                      <a:pt x="12780" y="7372"/>
                    </a:lnTo>
                    <a:lnTo>
                      <a:pt x="12762" y="7372"/>
                    </a:lnTo>
                    <a:lnTo>
                      <a:pt x="12666" y="7372"/>
                    </a:lnTo>
                    <a:lnTo>
                      <a:pt x="12647" y="7372"/>
                    </a:lnTo>
                    <a:lnTo>
                      <a:pt x="12571" y="7562"/>
                    </a:lnTo>
                    <a:lnTo>
                      <a:pt x="12571" y="7619"/>
                    </a:lnTo>
                    <a:lnTo>
                      <a:pt x="12533" y="7638"/>
                    </a:lnTo>
                    <a:lnTo>
                      <a:pt x="12342" y="7867"/>
                    </a:lnTo>
                    <a:lnTo>
                      <a:pt x="12209" y="7924"/>
                    </a:lnTo>
                    <a:lnTo>
                      <a:pt x="12037" y="7905"/>
                    </a:lnTo>
                    <a:lnTo>
                      <a:pt x="11885" y="7848"/>
                    </a:lnTo>
                    <a:lnTo>
                      <a:pt x="11752" y="7810"/>
                    </a:lnTo>
                    <a:lnTo>
                      <a:pt x="11790" y="7867"/>
                    </a:lnTo>
                    <a:lnTo>
                      <a:pt x="11619" y="7829"/>
                    </a:lnTo>
                    <a:lnTo>
                      <a:pt x="11580" y="7810"/>
                    </a:lnTo>
                    <a:lnTo>
                      <a:pt x="11561" y="7810"/>
                    </a:lnTo>
                    <a:lnTo>
                      <a:pt x="11524" y="7772"/>
                    </a:lnTo>
                    <a:lnTo>
                      <a:pt x="11504" y="7734"/>
                    </a:lnTo>
                    <a:lnTo>
                      <a:pt x="11485" y="7696"/>
                    </a:lnTo>
                    <a:lnTo>
                      <a:pt x="11409" y="7677"/>
                    </a:lnTo>
                    <a:lnTo>
                      <a:pt x="11295" y="7638"/>
                    </a:lnTo>
                    <a:lnTo>
                      <a:pt x="11238" y="7543"/>
                    </a:lnTo>
                    <a:lnTo>
                      <a:pt x="11199" y="7448"/>
                    </a:lnTo>
                    <a:lnTo>
                      <a:pt x="11104" y="7372"/>
                    </a:lnTo>
                    <a:lnTo>
                      <a:pt x="10990" y="7372"/>
                    </a:lnTo>
                    <a:lnTo>
                      <a:pt x="10781" y="7486"/>
                    </a:lnTo>
                    <a:lnTo>
                      <a:pt x="10666" y="7505"/>
                    </a:lnTo>
                    <a:lnTo>
                      <a:pt x="10609" y="7524"/>
                    </a:lnTo>
                    <a:lnTo>
                      <a:pt x="10571" y="7582"/>
                    </a:lnTo>
                    <a:lnTo>
                      <a:pt x="10514" y="7601"/>
                    </a:lnTo>
                    <a:lnTo>
                      <a:pt x="10457" y="7582"/>
                    </a:lnTo>
                    <a:lnTo>
                      <a:pt x="10418" y="7543"/>
                    </a:lnTo>
                    <a:lnTo>
                      <a:pt x="10304" y="7505"/>
                    </a:lnTo>
                    <a:lnTo>
                      <a:pt x="10266" y="7505"/>
                    </a:lnTo>
                    <a:lnTo>
                      <a:pt x="10133" y="7524"/>
                    </a:lnTo>
                    <a:lnTo>
                      <a:pt x="9924" y="7619"/>
                    </a:lnTo>
                    <a:lnTo>
                      <a:pt x="9790" y="7638"/>
                    </a:lnTo>
                    <a:lnTo>
                      <a:pt x="9085" y="7582"/>
                    </a:lnTo>
                    <a:lnTo>
                      <a:pt x="8990" y="7619"/>
                    </a:lnTo>
                    <a:lnTo>
                      <a:pt x="8895" y="7905"/>
                    </a:lnTo>
                    <a:lnTo>
                      <a:pt x="8781" y="8000"/>
                    </a:lnTo>
                    <a:lnTo>
                      <a:pt x="8552" y="8172"/>
                    </a:lnTo>
                    <a:lnTo>
                      <a:pt x="8533" y="8210"/>
                    </a:lnTo>
                    <a:lnTo>
                      <a:pt x="8514" y="8286"/>
                    </a:lnTo>
                    <a:lnTo>
                      <a:pt x="8495" y="8324"/>
                    </a:lnTo>
                    <a:lnTo>
                      <a:pt x="8437" y="8362"/>
                    </a:lnTo>
                    <a:lnTo>
                      <a:pt x="8380" y="8400"/>
                    </a:lnTo>
                    <a:lnTo>
                      <a:pt x="8342" y="8439"/>
                    </a:lnTo>
                    <a:lnTo>
                      <a:pt x="8323" y="8553"/>
                    </a:lnTo>
                    <a:lnTo>
                      <a:pt x="8304" y="8667"/>
                    </a:lnTo>
                    <a:lnTo>
                      <a:pt x="8304" y="8915"/>
                    </a:lnTo>
                    <a:lnTo>
                      <a:pt x="8323" y="8934"/>
                    </a:lnTo>
                    <a:lnTo>
                      <a:pt x="8361" y="8953"/>
                    </a:lnTo>
                    <a:lnTo>
                      <a:pt x="8380" y="8991"/>
                    </a:lnTo>
                    <a:lnTo>
                      <a:pt x="8380" y="9010"/>
                    </a:lnTo>
                    <a:lnTo>
                      <a:pt x="8361" y="9029"/>
                    </a:lnTo>
                    <a:lnTo>
                      <a:pt x="8342" y="9048"/>
                    </a:lnTo>
                    <a:lnTo>
                      <a:pt x="8342" y="9105"/>
                    </a:lnTo>
                    <a:lnTo>
                      <a:pt x="8361" y="9162"/>
                    </a:lnTo>
                    <a:lnTo>
                      <a:pt x="8380" y="9219"/>
                    </a:lnTo>
                    <a:lnTo>
                      <a:pt x="8400" y="9277"/>
                    </a:lnTo>
                    <a:lnTo>
                      <a:pt x="8437" y="9372"/>
                    </a:lnTo>
                    <a:lnTo>
                      <a:pt x="8476" y="9600"/>
                    </a:lnTo>
                    <a:lnTo>
                      <a:pt x="8514" y="9658"/>
                    </a:lnTo>
                    <a:lnTo>
                      <a:pt x="8476" y="9791"/>
                    </a:lnTo>
                    <a:lnTo>
                      <a:pt x="8571" y="9829"/>
                    </a:lnTo>
                    <a:lnTo>
                      <a:pt x="8666" y="9848"/>
                    </a:lnTo>
                    <a:lnTo>
                      <a:pt x="8647" y="9944"/>
                    </a:lnTo>
                    <a:lnTo>
                      <a:pt x="8456" y="10248"/>
                    </a:lnTo>
                    <a:lnTo>
                      <a:pt x="8380" y="10325"/>
                    </a:lnTo>
                    <a:lnTo>
                      <a:pt x="8171" y="10457"/>
                    </a:lnTo>
                    <a:lnTo>
                      <a:pt x="8095" y="10553"/>
                    </a:lnTo>
                    <a:lnTo>
                      <a:pt x="8038" y="10610"/>
                    </a:lnTo>
                    <a:lnTo>
                      <a:pt x="7961" y="10629"/>
                    </a:lnTo>
                    <a:lnTo>
                      <a:pt x="7828" y="10667"/>
                    </a:lnTo>
                    <a:lnTo>
                      <a:pt x="7733" y="10706"/>
                    </a:lnTo>
                    <a:lnTo>
                      <a:pt x="7618" y="10724"/>
                    </a:lnTo>
                    <a:lnTo>
                      <a:pt x="7142" y="10381"/>
                    </a:lnTo>
                    <a:lnTo>
                      <a:pt x="7104" y="10381"/>
                    </a:lnTo>
                    <a:lnTo>
                      <a:pt x="6990" y="10286"/>
                    </a:lnTo>
                    <a:lnTo>
                      <a:pt x="6952" y="10248"/>
                    </a:lnTo>
                    <a:lnTo>
                      <a:pt x="6856" y="10000"/>
                    </a:lnTo>
                    <a:lnTo>
                      <a:pt x="6761" y="9924"/>
                    </a:lnTo>
                    <a:lnTo>
                      <a:pt x="6647" y="9848"/>
                    </a:lnTo>
                    <a:lnTo>
                      <a:pt x="6533" y="9753"/>
                    </a:lnTo>
                    <a:lnTo>
                      <a:pt x="6456" y="9524"/>
                    </a:lnTo>
                    <a:lnTo>
                      <a:pt x="6380" y="9410"/>
                    </a:lnTo>
                    <a:lnTo>
                      <a:pt x="6285" y="9315"/>
                    </a:lnTo>
                    <a:lnTo>
                      <a:pt x="6171" y="9258"/>
                    </a:lnTo>
                    <a:lnTo>
                      <a:pt x="5828" y="9201"/>
                    </a:lnTo>
                    <a:lnTo>
                      <a:pt x="5809" y="9201"/>
                    </a:lnTo>
                    <a:lnTo>
                      <a:pt x="5771" y="9201"/>
                    </a:lnTo>
                    <a:lnTo>
                      <a:pt x="5752" y="9219"/>
                    </a:lnTo>
                    <a:lnTo>
                      <a:pt x="5790" y="9296"/>
                    </a:lnTo>
                    <a:lnTo>
                      <a:pt x="5828" y="9334"/>
                    </a:lnTo>
                    <a:lnTo>
                      <a:pt x="5904" y="9391"/>
                    </a:lnTo>
                    <a:lnTo>
                      <a:pt x="5923" y="9429"/>
                    </a:lnTo>
                    <a:lnTo>
                      <a:pt x="5942" y="9524"/>
                    </a:lnTo>
                    <a:lnTo>
                      <a:pt x="5923" y="9582"/>
                    </a:lnTo>
                    <a:lnTo>
                      <a:pt x="5866" y="9600"/>
                    </a:lnTo>
                    <a:lnTo>
                      <a:pt x="5790" y="9563"/>
                    </a:lnTo>
                    <a:lnTo>
                      <a:pt x="5713" y="9467"/>
                    </a:lnTo>
                    <a:lnTo>
                      <a:pt x="5676" y="9372"/>
                    </a:lnTo>
                    <a:lnTo>
                      <a:pt x="5618" y="9277"/>
                    </a:lnTo>
                    <a:lnTo>
                      <a:pt x="5504" y="9258"/>
                    </a:lnTo>
                    <a:lnTo>
                      <a:pt x="5390" y="9296"/>
                    </a:lnTo>
                    <a:lnTo>
                      <a:pt x="5371" y="9372"/>
                    </a:lnTo>
                    <a:lnTo>
                      <a:pt x="5428" y="9563"/>
                    </a:lnTo>
                    <a:lnTo>
                      <a:pt x="5447" y="9696"/>
                    </a:lnTo>
                    <a:lnTo>
                      <a:pt x="5428" y="9753"/>
                    </a:lnTo>
                    <a:lnTo>
                      <a:pt x="5371" y="9753"/>
                    </a:lnTo>
                    <a:lnTo>
                      <a:pt x="5161" y="9639"/>
                    </a:lnTo>
                    <a:lnTo>
                      <a:pt x="5104" y="9600"/>
                    </a:lnTo>
                    <a:lnTo>
                      <a:pt x="5047" y="9600"/>
                    </a:lnTo>
                    <a:lnTo>
                      <a:pt x="4933" y="9600"/>
                    </a:lnTo>
                    <a:lnTo>
                      <a:pt x="4742" y="9582"/>
                    </a:lnTo>
                    <a:lnTo>
                      <a:pt x="4647" y="9582"/>
                    </a:lnTo>
                    <a:lnTo>
                      <a:pt x="4590" y="9658"/>
                    </a:lnTo>
                    <a:lnTo>
                      <a:pt x="4609" y="9677"/>
                    </a:lnTo>
                    <a:lnTo>
                      <a:pt x="4628" y="9715"/>
                    </a:lnTo>
                    <a:lnTo>
                      <a:pt x="4647" y="9791"/>
                    </a:lnTo>
                    <a:lnTo>
                      <a:pt x="4533" y="9810"/>
                    </a:lnTo>
                    <a:lnTo>
                      <a:pt x="4475" y="9905"/>
                    </a:lnTo>
                    <a:lnTo>
                      <a:pt x="4438" y="10000"/>
                    </a:lnTo>
                    <a:lnTo>
                      <a:pt x="4418" y="10058"/>
                    </a:lnTo>
                    <a:lnTo>
                      <a:pt x="4323" y="10058"/>
                    </a:lnTo>
                    <a:lnTo>
                      <a:pt x="4133" y="10134"/>
                    </a:lnTo>
                    <a:lnTo>
                      <a:pt x="4037" y="10134"/>
                    </a:lnTo>
                    <a:lnTo>
                      <a:pt x="3999" y="10172"/>
                    </a:lnTo>
                    <a:lnTo>
                      <a:pt x="3942" y="10286"/>
                    </a:lnTo>
                    <a:lnTo>
                      <a:pt x="3885" y="10325"/>
                    </a:lnTo>
                    <a:lnTo>
                      <a:pt x="3828" y="10325"/>
                    </a:lnTo>
                    <a:lnTo>
                      <a:pt x="3580" y="10381"/>
                    </a:lnTo>
                    <a:lnTo>
                      <a:pt x="3256" y="10401"/>
                    </a:lnTo>
                    <a:lnTo>
                      <a:pt x="3332" y="10553"/>
                    </a:lnTo>
                    <a:lnTo>
                      <a:pt x="3314" y="10648"/>
                    </a:lnTo>
                    <a:lnTo>
                      <a:pt x="3199" y="10706"/>
                    </a:lnTo>
                    <a:lnTo>
                      <a:pt x="3066" y="10724"/>
                    </a:lnTo>
                    <a:lnTo>
                      <a:pt x="2970" y="10706"/>
                    </a:lnTo>
                    <a:lnTo>
                      <a:pt x="2875" y="10667"/>
                    </a:lnTo>
                    <a:lnTo>
                      <a:pt x="2761" y="10648"/>
                    </a:lnTo>
                    <a:lnTo>
                      <a:pt x="2666" y="10724"/>
                    </a:lnTo>
                    <a:lnTo>
                      <a:pt x="2628" y="10838"/>
                    </a:lnTo>
                    <a:lnTo>
                      <a:pt x="2628" y="10953"/>
                    </a:lnTo>
                    <a:lnTo>
                      <a:pt x="2666" y="11239"/>
                    </a:lnTo>
                    <a:lnTo>
                      <a:pt x="2609" y="11334"/>
                    </a:lnTo>
                    <a:lnTo>
                      <a:pt x="2494" y="11334"/>
                    </a:lnTo>
                    <a:lnTo>
                      <a:pt x="2285" y="11258"/>
                    </a:lnTo>
                    <a:lnTo>
                      <a:pt x="2132" y="11277"/>
                    </a:lnTo>
                    <a:lnTo>
                      <a:pt x="2037" y="11353"/>
                    </a:lnTo>
                    <a:lnTo>
                      <a:pt x="1961" y="11429"/>
                    </a:lnTo>
                    <a:lnTo>
                      <a:pt x="1866" y="11486"/>
                    </a:lnTo>
                    <a:lnTo>
                      <a:pt x="1809" y="11524"/>
                    </a:lnTo>
                    <a:lnTo>
                      <a:pt x="1467" y="11810"/>
                    </a:lnTo>
                    <a:lnTo>
                      <a:pt x="1410" y="11848"/>
                    </a:lnTo>
                    <a:lnTo>
                      <a:pt x="1352" y="11867"/>
                    </a:lnTo>
                    <a:lnTo>
                      <a:pt x="1295" y="11867"/>
                    </a:lnTo>
                    <a:lnTo>
                      <a:pt x="1276" y="11867"/>
                    </a:lnTo>
                    <a:lnTo>
                      <a:pt x="1238" y="11848"/>
                    </a:lnTo>
                    <a:lnTo>
                      <a:pt x="1200" y="11791"/>
                    </a:lnTo>
                    <a:lnTo>
                      <a:pt x="1181" y="11734"/>
                    </a:lnTo>
                    <a:lnTo>
                      <a:pt x="1162" y="11677"/>
                    </a:lnTo>
                    <a:lnTo>
                      <a:pt x="971" y="11448"/>
                    </a:lnTo>
                    <a:lnTo>
                      <a:pt x="934" y="11410"/>
                    </a:lnTo>
                    <a:lnTo>
                      <a:pt x="800" y="11353"/>
                    </a:lnTo>
                    <a:lnTo>
                      <a:pt x="762" y="11296"/>
                    </a:lnTo>
                    <a:lnTo>
                      <a:pt x="667" y="11163"/>
                    </a:lnTo>
                    <a:lnTo>
                      <a:pt x="609" y="11048"/>
                    </a:lnTo>
                    <a:lnTo>
                      <a:pt x="553" y="10972"/>
                    </a:lnTo>
                    <a:lnTo>
                      <a:pt x="305" y="10915"/>
                    </a:lnTo>
                    <a:lnTo>
                      <a:pt x="191" y="10858"/>
                    </a:lnTo>
                    <a:lnTo>
                      <a:pt x="57" y="10762"/>
                    </a:lnTo>
                    <a:lnTo>
                      <a:pt x="0" y="10686"/>
                    </a:lnTo>
                    <a:lnTo>
                      <a:pt x="0" y="10572"/>
                    </a:lnTo>
                    <a:lnTo>
                      <a:pt x="38" y="10172"/>
                    </a:lnTo>
                  </a:path>
                </a:pathLst>
              </a:custGeom>
              <a:solidFill>
                <a:srgbClr val="ABABA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4551" name="Freeform 6">
                <a:extLst>
                  <a:ext uri="{FF2B5EF4-FFF2-40B4-BE49-F238E27FC236}">
                    <a16:creationId xmlns:a16="http://schemas.microsoft.com/office/drawing/2014/main" id="{2A9C998B-26FD-FC46-A054-649747030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57525" y="8770938"/>
                <a:ext cx="322263" cy="452437"/>
              </a:xfrm>
              <a:custGeom>
                <a:avLst/>
                <a:gdLst>
                  <a:gd name="T0" fmla="*/ 2147483646 w 896"/>
                  <a:gd name="T1" fmla="*/ 2147483646 h 1258"/>
                  <a:gd name="T2" fmla="*/ 2147483646 w 896"/>
                  <a:gd name="T3" fmla="*/ 2147483646 h 1258"/>
                  <a:gd name="T4" fmla="*/ 2147483646 w 896"/>
                  <a:gd name="T5" fmla="*/ 2147483646 h 1258"/>
                  <a:gd name="T6" fmla="*/ 2147483646 w 896"/>
                  <a:gd name="T7" fmla="*/ 2147483646 h 1258"/>
                  <a:gd name="T8" fmla="*/ 2147483646 w 896"/>
                  <a:gd name="T9" fmla="*/ 2147483646 h 1258"/>
                  <a:gd name="T10" fmla="*/ 2147483646 w 896"/>
                  <a:gd name="T11" fmla="*/ 2147483646 h 1258"/>
                  <a:gd name="T12" fmla="*/ 2147483646 w 896"/>
                  <a:gd name="T13" fmla="*/ 2147483646 h 1258"/>
                  <a:gd name="T14" fmla="*/ 2147483646 w 896"/>
                  <a:gd name="T15" fmla="*/ 2147483646 h 1258"/>
                  <a:gd name="T16" fmla="*/ 2147483646 w 896"/>
                  <a:gd name="T17" fmla="*/ 2147483646 h 1258"/>
                  <a:gd name="T18" fmla="*/ 2147483646 w 896"/>
                  <a:gd name="T19" fmla="*/ 2147483646 h 1258"/>
                  <a:gd name="T20" fmla="*/ 2147483646 w 896"/>
                  <a:gd name="T21" fmla="*/ 2147483646 h 1258"/>
                  <a:gd name="T22" fmla="*/ 2147483646 w 896"/>
                  <a:gd name="T23" fmla="*/ 2147483646 h 1258"/>
                  <a:gd name="T24" fmla="*/ 2147483646 w 896"/>
                  <a:gd name="T25" fmla="*/ 2147483646 h 1258"/>
                  <a:gd name="T26" fmla="*/ 2147483646 w 896"/>
                  <a:gd name="T27" fmla="*/ 2147483646 h 1258"/>
                  <a:gd name="T28" fmla="*/ 2147483646 w 896"/>
                  <a:gd name="T29" fmla="*/ 2147483646 h 1258"/>
                  <a:gd name="T30" fmla="*/ 2147483646 w 896"/>
                  <a:gd name="T31" fmla="*/ 2147483646 h 1258"/>
                  <a:gd name="T32" fmla="*/ 2147483646 w 896"/>
                  <a:gd name="T33" fmla="*/ 2147483646 h 1258"/>
                  <a:gd name="T34" fmla="*/ 2147483646 w 896"/>
                  <a:gd name="T35" fmla="*/ 2147483646 h 1258"/>
                  <a:gd name="T36" fmla="*/ 2147483646 w 896"/>
                  <a:gd name="T37" fmla="*/ 2147483646 h 1258"/>
                  <a:gd name="T38" fmla="*/ 2147483646 w 896"/>
                  <a:gd name="T39" fmla="*/ 2147483646 h 1258"/>
                  <a:gd name="T40" fmla="*/ 2147483646 w 896"/>
                  <a:gd name="T41" fmla="*/ 2147483646 h 1258"/>
                  <a:gd name="T42" fmla="*/ 2147483646 w 896"/>
                  <a:gd name="T43" fmla="*/ 2147483646 h 1258"/>
                  <a:gd name="T44" fmla="*/ 0 w 896"/>
                  <a:gd name="T45" fmla="*/ 2147483646 h 1258"/>
                  <a:gd name="T46" fmla="*/ 2147483646 w 896"/>
                  <a:gd name="T47" fmla="*/ 2147483646 h 1258"/>
                  <a:gd name="T48" fmla="*/ 2147483646 w 896"/>
                  <a:gd name="T49" fmla="*/ 2147483646 h 1258"/>
                  <a:gd name="T50" fmla="*/ 2147483646 w 896"/>
                  <a:gd name="T51" fmla="*/ 2147483646 h 1258"/>
                  <a:gd name="T52" fmla="*/ 2147483646 w 896"/>
                  <a:gd name="T53" fmla="*/ 2147483646 h 1258"/>
                  <a:gd name="T54" fmla="*/ 2147483646 w 896"/>
                  <a:gd name="T55" fmla="*/ 2147483646 h 1258"/>
                  <a:gd name="T56" fmla="*/ 2147483646 w 896"/>
                  <a:gd name="T57" fmla="*/ 2147483646 h 1258"/>
                  <a:gd name="T58" fmla="*/ 2147483646 w 896"/>
                  <a:gd name="T59" fmla="*/ 2147483646 h 1258"/>
                  <a:gd name="T60" fmla="*/ 2147483646 w 896"/>
                  <a:gd name="T61" fmla="*/ 2147483646 h 1258"/>
                  <a:gd name="T62" fmla="*/ 2147483646 w 896"/>
                  <a:gd name="T63" fmla="*/ 0 h 1258"/>
                  <a:gd name="T64" fmla="*/ 2147483646 w 896"/>
                  <a:gd name="T65" fmla="*/ 2147483646 h 1258"/>
                  <a:gd name="T66" fmla="*/ 2147483646 w 896"/>
                  <a:gd name="T67" fmla="*/ 2147483646 h 1258"/>
                  <a:gd name="T68" fmla="*/ 2147483646 w 896"/>
                  <a:gd name="T69" fmla="*/ 2147483646 h 1258"/>
                  <a:gd name="T70" fmla="*/ 2147483646 w 896"/>
                  <a:gd name="T71" fmla="*/ 2147483646 h 1258"/>
                  <a:gd name="T72" fmla="*/ 2147483646 w 896"/>
                  <a:gd name="T73" fmla="*/ 2147483646 h 125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896" h="1258">
                    <a:moveTo>
                      <a:pt x="572" y="438"/>
                    </a:moveTo>
                    <a:lnTo>
                      <a:pt x="629" y="438"/>
                    </a:lnTo>
                    <a:lnTo>
                      <a:pt x="629" y="514"/>
                    </a:lnTo>
                    <a:lnTo>
                      <a:pt x="686" y="552"/>
                    </a:lnTo>
                    <a:lnTo>
                      <a:pt x="781" y="571"/>
                    </a:lnTo>
                    <a:lnTo>
                      <a:pt x="800" y="647"/>
                    </a:lnTo>
                    <a:lnTo>
                      <a:pt x="895" y="666"/>
                    </a:lnTo>
                    <a:lnTo>
                      <a:pt x="839" y="762"/>
                    </a:lnTo>
                    <a:lnTo>
                      <a:pt x="800" y="857"/>
                    </a:lnTo>
                    <a:lnTo>
                      <a:pt x="648" y="914"/>
                    </a:lnTo>
                    <a:lnTo>
                      <a:pt x="495" y="1047"/>
                    </a:lnTo>
                    <a:lnTo>
                      <a:pt x="514" y="1161"/>
                    </a:lnTo>
                    <a:lnTo>
                      <a:pt x="495" y="1219"/>
                    </a:lnTo>
                    <a:lnTo>
                      <a:pt x="400" y="1257"/>
                    </a:lnTo>
                    <a:lnTo>
                      <a:pt x="305" y="1257"/>
                    </a:lnTo>
                    <a:lnTo>
                      <a:pt x="209" y="1180"/>
                    </a:lnTo>
                    <a:lnTo>
                      <a:pt x="191" y="1047"/>
                    </a:lnTo>
                    <a:lnTo>
                      <a:pt x="209" y="933"/>
                    </a:lnTo>
                    <a:lnTo>
                      <a:pt x="153" y="857"/>
                    </a:lnTo>
                    <a:lnTo>
                      <a:pt x="191" y="780"/>
                    </a:lnTo>
                    <a:lnTo>
                      <a:pt x="153" y="704"/>
                    </a:lnTo>
                    <a:lnTo>
                      <a:pt x="38" y="762"/>
                    </a:lnTo>
                    <a:lnTo>
                      <a:pt x="0" y="723"/>
                    </a:lnTo>
                    <a:lnTo>
                      <a:pt x="133" y="628"/>
                    </a:lnTo>
                    <a:lnTo>
                      <a:pt x="95" y="514"/>
                    </a:lnTo>
                    <a:lnTo>
                      <a:pt x="114" y="457"/>
                    </a:lnTo>
                    <a:lnTo>
                      <a:pt x="229" y="418"/>
                    </a:lnTo>
                    <a:lnTo>
                      <a:pt x="362" y="342"/>
                    </a:lnTo>
                    <a:lnTo>
                      <a:pt x="381" y="266"/>
                    </a:lnTo>
                    <a:lnTo>
                      <a:pt x="362" y="152"/>
                    </a:lnTo>
                    <a:lnTo>
                      <a:pt x="381" y="57"/>
                    </a:lnTo>
                    <a:lnTo>
                      <a:pt x="400" y="0"/>
                    </a:lnTo>
                    <a:lnTo>
                      <a:pt x="438" y="37"/>
                    </a:lnTo>
                    <a:lnTo>
                      <a:pt x="476" y="152"/>
                    </a:lnTo>
                    <a:lnTo>
                      <a:pt x="534" y="247"/>
                    </a:lnTo>
                    <a:lnTo>
                      <a:pt x="553" y="342"/>
                    </a:lnTo>
                    <a:lnTo>
                      <a:pt x="572" y="438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5" name="Group 2">
              <a:extLst>
                <a:ext uri="{FF2B5EF4-FFF2-40B4-BE49-F238E27FC236}">
                  <a16:creationId xmlns:a16="http://schemas.microsoft.com/office/drawing/2014/main" id="{B8461C08-7013-FB48-8A15-83FF85F428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34313" y="1936750"/>
              <a:ext cx="1784350" cy="3298825"/>
              <a:chOff x="15668625" y="3873500"/>
              <a:chExt cx="3568944" cy="6597650"/>
            </a:xfrm>
          </p:grpSpPr>
          <p:sp>
            <p:nvSpPr>
              <p:cNvPr id="64523" name="Freeform 33">
                <a:extLst>
                  <a:ext uri="{FF2B5EF4-FFF2-40B4-BE49-F238E27FC236}">
                    <a16:creationId xmlns:a16="http://schemas.microsoft.com/office/drawing/2014/main" id="{D4DECF04-9170-DE4B-88A1-BB016FF9D9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5038" y="9764713"/>
                <a:ext cx="528637" cy="706437"/>
              </a:xfrm>
              <a:custGeom>
                <a:avLst/>
                <a:gdLst>
                  <a:gd name="T0" fmla="*/ 2147483646 w 1468"/>
                  <a:gd name="T1" fmla="*/ 0 h 1964"/>
                  <a:gd name="T2" fmla="*/ 2147483646 w 1468"/>
                  <a:gd name="T3" fmla="*/ 0 h 1964"/>
                  <a:gd name="T4" fmla="*/ 0 w 1468"/>
                  <a:gd name="T5" fmla="*/ 2147483646 h 1964"/>
                  <a:gd name="T6" fmla="*/ 2147483646 w 1468"/>
                  <a:gd name="T7" fmla="*/ 2147483646 h 1964"/>
                  <a:gd name="T8" fmla="*/ 2147483646 w 1468"/>
                  <a:gd name="T9" fmla="*/ 2147483646 h 1964"/>
                  <a:gd name="T10" fmla="*/ 2147483646 w 1468"/>
                  <a:gd name="T11" fmla="*/ 2147483646 h 1964"/>
                  <a:gd name="T12" fmla="*/ 2147483646 w 1468"/>
                  <a:gd name="T13" fmla="*/ 2147483646 h 1964"/>
                  <a:gd name="T14" fmla="*/ 2147483646 w 1468"/>
                  <a:gd name="T15" fmla="*/ 2147483646 h 1964"/>
                  <a:gd name="T16" fmla="*/ 2147483646 w 1468"/>
                  <a:gd name="T17" fmla="*/ 2147483646 h 1964"/>
                  <a:gd name="T18" fmla="*/ 2147483646 w 1468"/>
                  <a:gd name="T19" fmla="*/ 0 h 1964"/>
                  <a:gd name="T20" fmla="*/ 2147483646 w 1468"/>
                  <a:gd name="T21" fmla="*/ 2147483646 h 1964"/>
                  <a:gd name="T22" fmla="*/ 2147483646 w 1468"/>
                  <a:gd name="T23" fmla="*/ 2147483646 h 1964"/>
                  <a:gd name="T24" fmla="*/ 2147483646 w 1468"/>
                  <a:gd name="T25" fmla="*/ 2147483646 h 1964"/>
                  <a:gd name="T26" fmla="*/ 2147483646 w 1468"/>
                  <a:gd name="T27" fmla="*/ 2147483646 h 1964"/>
                  <a:gd name="T28" fmla="*/ 2147483646 w 1468"/>
                  <a:gd name="T29" fmla="*/ 2147483646 h 1964"/>
                  <a:gd name="T30" fmla="*/ 2147483646 w 1468"/>
                  <a:gd name="T31" fmla="*/ 2147483646 h 19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4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0" y="344"/>
                      <a:pt x="0" y="743"/>
                    </a:cubicBezTo>
                    <a:cubicBezTo>
                      <a:pt x="0" y="896"/>
                      <a:pt x="57" y="1029"/>
                      <a:pt x="115" y="1143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705" y="1963"/>
                      <a:pt x="724" y="1963"/>
                      <a:pt x="743" y="1963"/>
                    </a:cubicBezTo>
                    <a:cubicBezTo>
                      <a:pt x="762" y="1963"/>
                      <a:pt x="781" y="1963"/>
                      <a:pt x="800" y="1924"/>
                    </a:cubicBezTo>
                    <a:cubicBezTo>
                      <a:pt x="1353" y="1143"/>
                      <a:pt x="1353" y="1143"/>
                      <a:pt x="1353" y="1143"/>
                    </a:cubicBezTo>
                    <a:cubicBezTo>
                      <a:pt x="1429" y="1029"/>
                      <a:pt x="1467" y="896"/>
                      <a:pt x="1467" y="743"/>
                    </a:cubicBezTo>
                    <a:cubicBezTo>
                      <a:pt x="1467" y="344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2" y="1029"/>
                      <a:pt x="438" y="915"/>
                      <a:pt x="438" y="743"/>
                    </a:cubicBezTo>
                    <a:cubicBezTo>
                      <a:pt x="438" y="591"/>
                      <a:pt x="572" y="458"/>
                      <a:pt x="743" y="458"/>
                    </a:cubicBezTo>
                    <a:cubicBezTo>
                      <a:pt x="895" y="458"/>
                      <a:pt x="1029" y="591"/>
                      <a:pt x="1029" y="743"/>
                    </a:cubicBezTo>
                    <a:cubicBezTo>
                      <a:pt x="1029" y="915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8C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4524" name="Text Box 34">
                <a:extLst>
                  <a:ext uri="{FF2B5EF4-FFF2-40B4-BE49-F238E27FC236}">
                    <a16:creationId xmlns:a16="http://schemas.microsoft.com/office/drawing/2014/main" id="{4090B957-C12C-4244-AFDD-3D6FCF937A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060738" y="7777163"/>
                <a:ext cx="2778851" cy="6619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Dushanbe</a:t>
                </a:r>
              </a:p>
            </p:txBody>
          </p:sp>
          <p:sp>
            <p:nvSpPr>
              <p:cNvPr id="64546" name="Text Box 35">
                <a:extLst>
                  <a:ext uri="{FF2B5EF4-FFF2-40B4-BE49-F238E27FC236}">
                    <a16:creationId xmlns:a16="http://schemas.microsoft.com/office/drawing/2014/main" id="{29683D35-1974-F247-977E-1A7C84DC59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745217" y="3873500"/>
                <a:ext cx="1492352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 dirty="0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Khujand</a:t>
                </a:r>
              </a:p>
            </p:txBody>
          </p:sp>
          <p:sp>
            <p:nvSpPr>
              <p:cNvPr id="64547" name="Text Box 36">
                <a:extLst>
                  <a:ext uri="{FF2B5EF4-FFF2-40B4-BE49-F238E27FC236}">
                    <a16:creationId xmlns:a16="http://schemas.microsoft.com/office/drawing/2014/main" id="{1AB45316-78C4-EB4A-A463-F68389E575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773793" y="9248776"/>
                <a:ext cx="1038297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Kulob</a:t>
                </a:r>
              </a:p>
            </p:txBody>
          </p:sp>
          <p:sp>
            <p:nvSpPr>
              <p:cNvPr id="64527" name="Freeform 37">
                <a:extLst>
                  <a:ext uri="{FF2B5EF4-FFF2-40B4-BE49-F238E27FC236}">
                    <a16:creationId xmlns:a16="http://schemas.microsoft.com/office/drawing/2014/main" id="{E733A540-D7B0-C349-B62C-1D7762150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68625" y="8339138"/>
                <a:ext cx="534988" cy="706437"/>
              </a:xfrm>
              <a:custGeom>
                <a:avLst/>
                <a:gdLst>
                  <a:gd name="T0" fmla="*/ 2147483646 w 1487"/>
                  <a:gd name="T1" fmla="*/ 0 h 1964"/>
                  <a:gd name="T2" fmla="*/ 2147483646 w 1487"/>
                  <a:gd name="T3" fmla="*/ 0 h 1964"/>
                  <a:gd name="T4" fmla="*/ 0 w 1487"/>
                  <a:gd name="T5" fmla="*/ 2147483646 h 1964"/>
                  <a:gd name="T6" fmla="*/ 2147483646 w 1487"/>
                  <a:gd name="T7" fmla="*/ 2147483646 h 1964"/>
                  <a:gd name="T8" fmla="*/ 2147483646 w 1487"/>
                  <a:gd name="T9" fmla="*/ 2147483646 h 1964"/>
                  <a:gd name="T10" fmla="*/ 2147483646 w 1487"/>
                  <a:gd name="T11" fmla="*/ 2147483646 h 1964"/>
                  <a:gd name="T12" fmla="*/ 2147483646 w 1487"/>
                  <a:gd name="T13" fmla="*/ 2147483646 h 1964"/>
                  <a:gd name="T14" fmla="*/ 2147483646 w 1487"/>
                  <a:gd name="T15" fmla="*/ 2147483646 h 1964"/>
                  <a:gd name="T16" fmla="*/ 2147483646 w 1487"/>
                  <a:gd name="T17" fmla="*/ 2147483646 h 1964"/>
                  <a:gd name="T18" fmla="*/ 2147483646 w 1487"/>
                  <a:gd name="T19" fmla="*/ 0 h 1964"/>
                  <a:gd name="T20" fmla="*/ 2147483646 w 1487"/>
                  <a:gd name="T21" fmla="*/ 2147483646 h 1964"/>
                  <a:gd name="T22" fmla="*/ 2147483646 w 1487"/>
                  <a:gd name="T23" fmla="*/ 2147483646 h 1964"/>
                  <a:gd name="T24" fmla="*/ 2147483646 w 1487"/>
                  <a:gd name="T25" fmla="*/ 2147483646 h 1964"/>
                  <a:gd name="T26" fmla="*/ 2147483646 w 1487"/>
                  <a:gd name="T27" fmla="*/ 2147483646 h 1964"/>
                  <a:gd name="T28" fmla="*/ 2147483646 w 1487"/>
                  <a:gd name="T29" fmla="*/ 2147483646 h 1964"/>
                  <a:gd name="T30" fmla="*/ 2147483646 w 1487"/>
                  <a:gd name="T31" fmla="*/ 2147483646 h 196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7" h="1964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20" y="344"/>
                      <a:pt x="0" y="743"/>
                    </a:cubicBezTo>
                    <a:cubicBezTo>
                      <a:pt x="0" y="896"/>
                      <a:pt x="58" y="1029"/>
                      <a:pt x="134" y="1143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706" y="1944"/>
                      <a:pt x="724" y="1963"/>
                      <a:pt x="743" y="1963"/>
                    </a:cubicBezTo>
                    <a:cubicBezTo>
                      <a:pt x="762" y="1963"/>
                      <a:pt x="782" y="1944"/>
                      <a:pt x="801" y="1924"/>
                    </a:cubicBezTo>
                    <a:cubicBezTo>
                      <a:pt x="1353" y="1143"/>
                      <a:pt x="1353" y="1143"/>
                      <a:pt x="1353" y="1143"/>
                    </a:cubicBezTo>
                    <a:cubicBezTo>
                      <a:pt x="1429" y="1029"/>
                      <a:pt x="1486" y="896"/>
                      <a:pt x="1486" y="743"/>
                    </a:cubicBezTo>
                    <a:cubicBezTo>
                      <a:pt x="1467" y="344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2" y="1029"/>
                      <a:pt x="457" y="896"/>
                      <a:pt x="457" y="743"/>
                    </a:cubicBezTo>
                    <a:cubicBezTo>
                      <a:pt x="457" y="572"/>
                      <a:pt x="572" y="439"/>
                      <a:pt x="743" y="439"/>
                    </a:cubicBezTo>
                    <a:cubicBezTo>
                      <a:pt x="915" y="439"/>
                      <a:pt x="1029" y="572"/>
                      <a:pt x="1029" y="743"/>
                    </a:cubicBezTo>
                    <a:cubicBezTo>
                      <a:pt x="1029" y="896"/>
                      <a:pt x="915" y="1029"/>
                      <a:pt x="743" y="1029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8C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4528" name="Freeform 38">
                <a:extLst>
                  <a:ext uri="{FF2B5EF4-FFF2-40B4-BE49-F238E27FC236}">
                    <a16:creationId xmlns:a16="http://schemas.microsoft.com/office/drawing/2014/main" id="{41207963-A802-294A-A2E8-09F932BE3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46600" y="4176713"/>
                <a:ext cx="528638" cy="706437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23" y="0"/>
                      <a:pt x="0" y="324"/>
                      <a:pt x="0" y="743"/>
                    </a:cubicBezTo>
                    <a:cubicBezTo>
                      <a:pt x="0" y="877"/>
                      <a:pt x="38" y="1010"/>
                      <a:pt x="114" y="1124"/>
                    </a:cubicBezTo>
                    <a:cubicBezTo>
                      <a:pt x="685" y="1905"/>
                      <a:pt x="685" y="1905"/>
                      <a:pt x="685" y="1905"/>
                    </a:cubicBezTo>
                    <a:cubicBezTo>
                      <a:pt x="704" y="1943"/>
                      <a:pt x="723" y="1962"/>
                      <a:pt x="743" y="1962"/>
                    </a:cubicBezTo>
                    <a:cubicBezTo>
                      <a:pt x="762" y="1962"/>
                      <a:pt x="781" y="1943"/>
                      <a:pt x="799" y="1905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10"/>
                      <a:pt x="1466" y="877"/>
                      <a:pt x="1466" y="743"/>
                    </a:cubicBezTo>
                    <a:cubicBezTo>
                      <a:pt x="1466" y="324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1" y="1029"/>
                      <a:pt x="438" y="896"/>
                      <a:pt x="438" y="724"/>
                    </a:cubicBezTo>
                    <a:cubicBezTo>
                      <a:pt x="438" y="572"/>
                      <a:pt x="571" y="438"/>
                      <a:pt x="743" y="438"/>
                    </a:cubicBezTo>
                    <a:cubicBezTo>
                      <a:pt x="895" y="438"/>
                      <a:pt x="1028" y="572"/>
                      <a:pt x="1028" y="724"/>
                    </a:cubicBezTo>
                    <a:cubicBezTo>
                      <a:pt x="1028" y="896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8C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5976C560-360A-C04E-942A-D935EE71FE32}"/>
              </a:ext>
            </a:extLst>
          </p:cNvPr>
          <p:cNvGrpSpPr/>
          <p:nvPr/>
        </p:nvGrpSpPr>
        <p:grpSpPr>
          <a:xfrm>
            <a:off x="862542" y="1772708"/>
            <a:ext cx="4589198" cy="3386667"/>
            <a:chOff x="1035050" y="2127250"/>
            <a:chExt cx="5507038" cy="4064000"/>
          </a:xfrm>
        </p:grpSpPr>
        <p:sp>
          <p:nvSpPr>
            <p:cNvPr id="64518" name="Text Box 7">
              <a:extLst>
                <a:ext uri="{FF2B5EF4-FFF2-40B4-BE49-F238E27FC236}">
                  <a16:creationId xmlns:a16="http://schemas.microsoft.com/office/drawing/2014/main" id="{861C3CC1-2546-784E-AA40-6447661AD0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281363"/>
              <a:ext cx="1384300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DUSHANBE</a:t>
              </a:r>
            </a:p>
          </p:txBody>
        </p:sp>
        <p:sp>
          <p:nvSpPr>
            <p:cNvPr id="64519" name="Text Box 8">
              <a:extLst>
                <a:ext uri="{FF2B5EF4-FFF2-40B4-BE49-F238E27FC236}">
                  <a16:creationId xmlns:a16="http://schemas.microsoft.com/office/drawing/2014/main" id="{AB8759A4-6AFD-724C-8541-1E79197814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313238"/>
              <a:ext cx="862013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KULOB</a:t>
              </a:r>
            </a:p>
          </p:txBody>
        </p:sp>
        <p:sp>
          <p:nvSpPr>
            <p:cNvPr id="64520" name="Text Box 9">
              <a:extLst>
                <a:ext uri="{FF2B5EF4-FFF2-40B4-BE49-F238E27FC236}">
                  <a16:creationId xmlns:a16="http://schemas.microsoft.com/office/drawing/2014/main" id="{A34B80A4-ACD7-6047-93BC-69FC69A8B1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345113"/>
              <a:ext cx="1189038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KHUJAND</a:t>
              </a:r>
            </a:p>
          </p:txBody>
        </p:sp>
        <p:sp>
          <p:nvSpPr>
            <p:cNvPr id="64517" name="Text Box 10">
              <a:extLst>
                <a:ext uri="{FF2B5EF4-FFF2-40B4-BE49-F238E27FC236}">
                  <a16:creationId xmlns:a16="http://schemas.microsoft.com/office/drawing/2014/main" id="{90011985-3A72-334D-81AC-3747C4C424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41575" y="2127250"/>
              <a:ext cx="4100513" cy="773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4167" b="1" dirty="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TAJIKISTAN</a:t>
              </a:r>
            </a:p>
          </p:txBody>
        </p:sp>
        <p:grpSp>
          <p:nvGrpSpPr>
            <p:cNvPr id="3" name="Group 1">
              <a:extLst>
                <a:ext uri="{FF2B5EF4-FFF2-40B4-BE49-F238E27FC236}">
                  <a16:creationId xmlns:a16="http://schemas.microsoft.com/office/drawing/2014/main" id="{3F90B117-747D-0348-B4A2-210CF8BB50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2227263"/>
              <a:ext cx="1073150" cy="534987"/>
              <a:chOff x="2311400" y="4506913"/>
              <a:chExt cx="2146300" cy="1069975"/>
            </a:xfrm>
          </p:grpSpPr>
          <p:sp>
            <p:nvSpPr>
              <p:cNvPr id="64529" name="Freeform 15">
                <a:extLst>
                  <a:ext uri="{FF2B5EF4-FFF2-40B4-BE49-F238E27FC236}">
                    <a16:creationId xmlns:a16="http://schemas.microsoft.com/office/drawing/2014/main" id="{62BC3DDC-8B93-094D-BB4A-1012AF4F8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4506913"/>
                <a:ext cx="2146300" cy="1069975"/>
              </a:xfrm>
              <a:custGeom>
                <a:avLst/>
                <a:gdLst>
                  <a:gd name="T0" fmla="*/ 0 w 5964"/>
                  <a:gd name="T1" fmla="*/ 0 h 2973"/>
                  <a:gd name="T2" fmla="*/ 2147483646 w 5964"/>
                  <a:gd name="T3" fmla="*/ 0 h 2973"/>
                  <a:gd name="T4" fmla="*/ 2147483646 w 5964"/>
                  <a:gd name="T5" fmla="*/ 2147483646 h 2973"/>
                  <a:gd name="T6" fmla="*/ 0 w 5964"/>
                  <a:gd name="T7" fmla="*/ 2147483646 h 2973"/>
                  <a:gd name="T8" fmla="*/ 0 w 5964"/>
                  <a:gd name="T9" fmla="*/ 0 h 29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64" h="2973">
                    <a:moveTo>
                      <a:pt x="0" y="0"/>
                    </a:moveTo>
                    <a:lnTo>
                      <a:pt x="5963" y="0"/>
                    </a:lnTo>
                    <a:lnTo>
                      <a:pt x="5963" y="2972"/>
                    </a:lnTo>
                    <a:lnTo>
                      <a:pt x="0" y="297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66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4530" name="Freeform 16">
                <a:extLst>
                  <a:ext uri="{FF2B5EF4-FFF2-40B4-BE49-F238E27FC236}">
                    <a16:creationId xmlns:a16="http://schemas.microsoft.com/office/drawing/2014/main" id="{28ADD8A3-F734-3246-A81A-81DB9CAC2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4506913"/>
                <a:ext cx="2146300" cy="762000"/>
              </a:xfrm>
              <a:custGeom>
                <a:avLst/>
                <a:gdLst>
                  <a:gd name="T0" fmla="*/ 0 w 5964"/>
                  <a:gd name="T1" fmla="*/ 0 h 2116"/>
                  <a:gd name="T2" fmla="*/ 2147483646 w 5964"/>
                  <a:gd name="T3" fmla="*/ 0 h 2116"/>
                  <a:gd name="T4" fmla="*/ 2147483646 w 5964"/>
                  <a:gd name="T5" fmla="*/ 2147483646 h 2116"/>
                  <a:gd name="T6" fmla="*/ 0 w 5964"/>
                  <a:gd name="T7" fmla="*/ 2147483646 h 2116"/>
                  <a:gd name="T8" fmla="*/ 0 w 5964"/>
                  <a:gd name="T9" fmla="*/ 0 h 2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64" h="2116">
                    <a:moveTo>
                      <a:pt x="0" y="0"/>
                    </a:moveTo>
                    <a:lnTo>
                      <a:pt x="5963" y="0"/>
                    </a:lnTo>
                    <a:lnTo>
                      <a:pt x="5963" y="2115"/>
                    </a:lnTo>
                    <a:lnTo>
                      <a:pt x="0" y="21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4531" name="Freeform 17">
                <a:extLst>
                  <a:ext uri="{FF2B5EF4-FFF2-40B4-BE49-F238E27FC236}">
                    <a16:creationId xmlns:a16="http://schemas.microsoft.com/office/drawing/2014/main" id="{664C9F91-5AAA-1D48-9175-B860F7A893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4506913"/>
                <a:ext cx="2146300" cy="301625"/>
              </a:xfrm>
              <a:custGeom>
                <a:avLst/>
                <a:gdLst>
                  <a:gd name="T0" fmla="*/ 0 w 5964"/>
                  <a:gd name="T1" fmla="*/ 0 h 840"/>
                  <a:gd name="T2" fmla="*/ 2147483646 w 5964"/>
                  <a:gd name="T3" fmla="*/ 0 h 840"/>
                  <a:gd name="T4" fmla="*/ 2147483646 w 5964"/>
                  <a:gd name="T5" fmla="*/ 2147483646 h 840"/>
                  <a:gd name="T6" fmla="*/ 0 w 5964"/>
                  <a:gd name="T7" fmla="*/ 2147483646 h 840"/>
                  <a:gd name="T8" fmla="*/ 0 w 5964"/>
                  <a:gd name="T9" fmla="*/ 0 h 8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64" h="840">
                    <a:moveTo>
                      <a:pt x="0" y="0"/>
                    </a:moveTo>
                    <a:lnTo>
                      <a:pt x="5963" y="0"/>
                    </a:lnTo>
                    <a:lnTo>
                      <a:pt x="5963" y="839"/>
                    </a:lnTo>
                    <a:lnTo>
                      <a:pt x="0" y="83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C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4532" name="Freeform 18">
                <a:extLst>
                  <a:ext uri="{FF2B5EF4-FFF2-40B4-BE49-F238E27FC236}">
                    <a16:creationId xmlns:a16="http://schemas.microsoft.com/office/drawing/2014/main" id="{524BFC88-D845-0346-8C77-9D2162C85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0100" y="4959350"/>
                <a:ext cx="96838" cy="150813"/>
              </a:xfrm>
              <a:custGeom>
                <a:avLst/>
                <a:gdLst>
                  <a:gd name="T0" fmla="*/ 0 w 267"/>
                  <a:gd name="T1" fmla="*/ 2147483646 h 420"/>
                  <a:gd name="T2" fmla="*/ 0 w 267"/>
                  <a:gd name="T3" fmla="*/ 2147483646 h 420"/>
                  <a:gd name="T4" fmla="*/ 2147483646 w 267"/>
                  <a:gd name="T5" fmla="*/ 2147483646 h 420"/>
                  <a:gd name="T6" fmla="*/ 2147483646 w 267"/>
                  <a:gd name="T7" fmla="*/ 2147483646 h 420"/>
                  <a:gd name="T8" fmla="*/ 2147483646 w 267"/>
                  <a:gd name="T9" fmla="*/ 2147483646 h 420"/>
                  <a:gd name="T10" fmla="*/ 2147483646 w 267"/>
                  <a:gd name="T11" fmla="*/ 2147483646 h 420"/>
                  <a:gd name="T12" fmla="*/ 2147483646 w 267"/>
                  <a:gd name="T13" fmla="*/ 2147483646 h 420"/>
                  <a:gd name="T14" fmla="*/ 2147483646 w 267"/>
                  <a:gd name="T15" fmla="*/ 2147483646 h 420"/>
                  <a:gd name="T16" fmla="*/ 2147483646 w 267"/>
                  <a:gd name="T17" fmla="*/ 2147483646 h 420"/>
                  <a:gd name="T18" fmla="*/ 2147483646 w 267"/>
                  <a:gd name="T19" fmla="*/ 2147483646 h 420"/>
                  <a:gd name="T20" fmla="*/ 0 w 267"/>
                  <a:gd name="T21" fmla="*/ 2147483646 h 420"/>
                  <a:gd name="T22" fmla="*/ 0 w 267"/>
                  <a:gd name="T23" fmla="*/ 2147483646 h 4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267" h="420">
                    <a:moveTo>
                      <a:pt x="0" y="190"/>
                    </a:moveTo>
                    <a:lnTo>
                      <a:pt x="0" y="190"/>
                    </a:lnTo>
                    <a:cubicBezTo>
                      <a:pt x="19" y="152"/>
                      <a:pt x="57" y="152"/>
                      <a:pt x="76" y="171"/>
                    </a:cubicBezTo>
                    <a:cubicBezTo>
                      <a:pt x="95" y="171"/>
                      <a:pt x="114" y="190"/>
                      <a:pt x="114" y="210"/>
                    </a:cubicBezTo>
                    <a:cubicBezTo>
                      <a:pt x="114" y="419"/>
                      <a:pt x="114" y="419"/>
                      <a:pt x="114" y="419"/>
                    </a:cubicBezTo>
                    <a:cubicBezTo>
                      <a:pt x="152" y="419"/>
                      <a:pt x="152" y="419"/>
                      <a:pt x="152" y="419"/>
                    </a:cubicBezTo>
                    <a:cubicBezTo>
                      <a:pt x="152" y="210"/>
                      <a:pt x="152" y="210"/>
                      <a:pt x="152" y="210"/>
                    </a:cubicBezTo>
                    <a:cubicBezTo>
                      <a:pt x="152" y="190"/>
                      <a:pt x="171" y="152"/>
                      <a:pt x="209" y="152"/>
                    </a:cubicBezTo>
                    <a:cubicBezTo>
                      <a:pt x="209" y="152"/>
                      <a:pt x="228" y="171"/>
                      <a:pt x="247" y="190"/>
                    </a:cubicBezTo>
                    <a:cubicBezTo>
                      <a:pt x="266" y="114"/>
                      <a:pt x="228" y="57"/>
                      <a:pt x="171" y="19"/>
                    </a:cubicBezTo>
                    <a:cubicBezTo>
                      <a:pt x="95" y="0"/>
                      <a:pt x="19" y="38"/>
                      <a:pt x="0" y="114"/>
                    </a:cubicBezTo>
                    <a:cubicBezTo>
                      <a:pt x="0" y="133"/>
                      <a:pt x="0" y="152"/>
                      <a:pt x="0" y="190"/>
                    </a:cubicBezTo>
                  </a:path>
                </a:pathLst>
              </a:custGeom>
              <a:solidFill>
                <a:srgbClr val="F8C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4533" name="Freeform 19">
                <a:extLst>
                  <a:ext uri="{FF2B5EF4-FFF2-40B4-BE49-F238E27FC236}">
                    <a16:creationId xmlns:a16="http://schemas.microsoft.com/office/drawing/2014/main" id="{691DCF57-FB79-8B47-9475-FF3B00456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800" y="4972050"/>
                <a:ext cx="61913" cy="47625"/>
              </a:xfrm>
              <a:custGeom>
                <a:avLst/>
                <a:gdLst>
                  <a:gd name="T0" fmla="*/ 0 w 173"/>
                  <a:gd name="T1" fmla="*/ 2147483646 h 134"/>
                  <a:gd name="T2" fmla="*/ 0 w 173"/>
                  <a:gd name="T3" fmla="*/ 2147483646 h 134"/>
                  <a:gd name="T4" fmla="*/ 2147483646 w 173"/>
                  <a:gd name="T5" fmla="*/ 2147483646 h 134"/>
                  <a:gd name="T6" fmla="*/ 2147483646 w 173"/>
                  <a:gd name="T7" fmla="*/ 2147483646 h 134"/>
                  <a:gd name="T8" fmla="*/ 2147483646 w 173"/>
                  <a:gd name="T9" fmla="*/ 2147483646 h 134"/>
                  <a:gd name="T10" fmla="*/ 0 w 173"/>
                  <a:gd name="T11" fmla="*/ 2147483646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73" h="134">
                    <a:moveTo>
                      <a:pt x="0" y="95"/>
                    </a:moveTo>
                    <a:lnTo>
                      <a:pt x="0" y="95"/>
                    </a:lnTo>
                    <a:cubicBezTo>
                      <a:pt x="39" y="76"/>
                      <a:pt x="77" y="95"/>
                      <a:pt x="96" y="133"/>
                    </a:cubicBezTo>
                    <a:cubicBezTo>
                      <a:pt x="115" y="95"/>
                      <a:pt x="134" y="76"/>
                      <a:pt x="172" y="95"/>
                    </a:cubicBezTo>
                    <a:cubicBezTo>
                      <a:pt x="172" y="38"/>
                      <a:pt x="134" y="0"/>
                      <a:pt x="77" y="19"/>
                    </a:cubicBezTo>
                    <a:cubicBezTo>
                      <a:pt x="39" y="19"/>
                      <a:pt x="0" y="57"/>
                      <a:pt x="0" y="9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4534" name="Freeform 20">
                <a:extLst>
                  <a:ext uri="{FF2B5EF4-FFF2-40B4-BE49-F238E27FC236}">
                    <a16:creationId xmlns:a16="http://schemas.microsoft.com/office/drawing/2014/main" id="{1E75018B-A999-9546-A769-60BE896F3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288" y="5081588"/>
                <a:ext cx="200025" cy="117475"/>
              </a:xfrm>
              <a:custGeom>
                <a:avLst/>
                <a:gdLst>
                  <a:gd name="T0" fmla="*/ 2147483646 w 554"/>
                  <a:gd name="T1" fmla="*/ 0 h 326"/>
                  <a:gd name="T2" fmla="*/ 2147483646 w 554"/>
                  <a:gd name="T3" fmla="*/ 0 h 326"/>
                  <a:gd name="T4" fmla="*/ 2147483646 w 554"/>
                  <a:gd name="T5" fmla="*/ 2147483646 h 326"/>
                  <a:gd name="T6" fmla="*/ 2147483646 w 554"/>
                  <a:gd name="T7" fmla="*/ 2147483646 h 326"/>
                  <a:gd name="T8" fmla="*/ 2147483646 w 554"/>
                  <a:gd name="T9" fmla="*/ 2147483646 h 326"/>
                  <a:gd name="T10" fmla="*/ 0 w 554"/>
                  <a:gd name="T11" fmla="*/ 2147483646 h 326"/>
                  <a:gd name="T12" fmla="*/ 2147483646 w 554"/>
                  <a:gd name="T13" fmla="*/ 2147483646 h 326"/>
                  <a:gd name="T14" fmla="*/ 2147483646 w 554"/>
                  <a:gd name="T15" fmla="*/ 2147483646 h 326"/>
                  <a:gd name="T16" fmla="*/ 2147483646 w 554"/>
                  <a:gd name="T17" fmla="*/ 0 h 3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4" h="326">
                    <a:moveTo>
                      <a:pt x="534" y="0"/>
                    </a:moveTo>
                    <a:lnTo>
                      <a:pt x="534" y="0"/>
                    </a:lnTo>
                    <a:cubicBezTo>
                      <a:pt x="515" y="77"/>
                      <a:pt x="439" y="153"/>
                      <a:pt x="343" y="153"/>
                    </a:cubicBezTo>
                    <a:cubicBezTo>
                      <a:pt x="305" y="134"/>
                      <a:pt x="286" y="134"/>
                      <a:pt x="248" y="96"/>
                    </a:cubicBezTo>
                    <a:cubicBezTo>
                      <a:pt x="210" y="191"/>
                      <a:pt x="115" y="229"/>
                      <a:pt x="39" y="191"/>
                    </a:cubicBezTo>
                    <a:cubicBezTo>
                      <a:pt x="20" y="191"/>
                      <a:pt x="20" y="191"/>
                      <a:pt x="0" y="172"/>
                    </a:cubicBezTo>
                    <a:cubicBezTo>
                      <a:pt x="20" y="325"/>
                      <a:pt x="248" y="305"/>
                      <a:pt x="267" y="153"/>
                    </a:cubicBezTo>
                    <a:cubicBezTo>
                      <a:pt x="343" y="267"/>
                      <a:pt x="496" y="249"/>
                      <a:pt x="553" y="77"/>
                    </a:cubicBezTo>
                    <a:lnTo>
                      <a:pt x="534" y="0"/>
                    </a:lnTo>
                  </a:path>
                </a:pathLst>
              </a:custGeom>
              <a:solidFill>
                <a:srgbClr val="F8C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4535" name="Freeform 21">
                <a:extLst>
                  <a:ext uri="{FF2B5EF4-FFF2-40B4-BE49-F238E27FC236}">
                    <a16:creationId xmlns:a16="http://schemas.microsoft.com/office/drawing/2014/main" id="{18CFF302-734B-9342-BF65-F1EC330E4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725" y="5081588"/>
                <a:ext cx="192088" cy="117475"/>
              </a:xfrm>
              <a:custGeom>
                <a:avLst/>
                <a:gdLst>
                  <a:gd name="T0" fmla="*/ 2147483646 w 535"/>
                  <a:gd name="T1" fmla="*/ 0 h 326"/>
                  <a:gd name="T2" fmla="*/ 2147483646 w 535"/>
                  <a:gd name="T3" fmla="*/ 0 h 326"/>
                  <a:gd name="T4" fmla="*/ 2147483646 w 535"/>
                  <a:gd name="T5" fmla="*/ 2147483646 h 326"/>
                  <a:gd name="T6" fmla="*/ 2147483646 w 535"/>
                  <a:gd name="T7" fmla="*/ 2147483646 h 326"/>
                  <a:gd name="T8" fmla="*/ 2147483646 w 535"/>
                  <a:gd name="T9" fmla="*/ 2147483646 h 326"/>
                  <a:gd name="T10" fmla="*/ 2147483646 w 535"/>
                  <a:gd name="T11" fmla="*/ 2147483646 h 326"/>
                  <a:gd name="T12" fmla="*/ 2147483646 w 535"/>
                  <a:gd name="T13" fmla="*/ 2147483646 h 326"/>
                  <a:gd name="T14" fmla="*/ 0 w 535"/>
                  <a:gd name="T15" fmla="*/ 2147483646 h 326"/>
                  <a:gd name="T16" fmla="*/ 2147483646 w 535"/>
                  <a:gd name="T17" fmla="*/ 0 h 32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35" h="326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77"/>
                      <a:pt x="95" y="153"/>
                      <a:pt x="190" y="153"/>
                    </a:cubicBezTo>
                    <a:cubicBezTo>
                      <a:pt x="229" y="134"/>
                      <a:pt x="267" y="134"/>
                      <a:pt x="285" y="96"/>
                    </a:cubicBezTo>
                    <a:cubicBezTo>
                      <a:pt x="324" y="191"/>
                      <a:pt x="419" y="229"/>
                      <a:pt x="495" y="191"/>
                    </a:cubicBezTo>
                    <a:cubicBezTo>
                      <a:pt x="514" y="191"/>
                      <a:pt x="534" y="191"/>
                      <a:pt x="534" y="172"/>
                    </a:cubicBezTo>
                    <a:cubicBezTo>
                      <a:pt x="514" y="325"/>
                      <a:pt x="285" y="305"/>
                      <a:pt x="267" y="153"/>
                    </a:cubicBezTo>
                    <a:cubicBezTo>
                      <a:pt x="190" y="267"/>
                      <a:pt x="38" y="249"/>
                      <a:pt x="0" y="77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F8C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4536" name="Freeform 22">
                <a:extLst>
                  <a:ext uri="{FF2B5EF4-FFF2-40B4-BE49-F238E27FC236}">
                    <a16:creationId xmlns:a16="http://schemas.microsoft.com/office/drawing/2014/main" id="{9933FF22-DCE1-3345-9F82-DD5516168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3900" y="5157788"/>
                <a:ext cx="55563" cy="55562"/>
              </a:xfrm>
              <a:custGeom>
                <a:avLst/>
                <a:gdLst>
                  <a:gd name="T0" fmla="*/ 2147483646 w 153"/>
                  <a:gd name="T1" fmla="*/ 2147483646 h 154"/>
                  <a:gd name="T2" fmla="*/ 2147483646 w 153"/>
                  <a:gd name="T3" fmla="*/ 2147483646 h 154"/>
                  <a:gd name="T4" fmla="*/ 0 w 153"/>
                  <a:gd name="T5" fmla="*/ 2147483646 h 154"/>
                  <a:gd name="T6" fmla="*/ 2147483646 w 153"/>
                  <a:gd name="T7" fmla="*/ 2147483646 h 154"/>
                  <a:gd name="T8" fmla="*/ 2147483646 w 153"/>
                  <a:gd name="T9" fmla="*/ 0 h 154"/>
                  <a:gd name="T10" fmla="*/ 2147483646 w 153"/>
                  <a:gd name="T11" fmla="*/ 2147483646 h 154"/>
                  <a:gd name="T12" fmla="*/ 2147483646 w 153"/>
                  <a:gd name="T13" fmla="*/ 2147483646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3" h="154">
                    <a:moveTo>
                      <a:pt x="152" y="57"/>
                    </a:moveTo>
                    <a:lnTo>
                      <a:pt x="152" y="57"/>
                    </a:lnTo>
                    <a:cubicBezTo>
                      <a:pt x="133" y="134"/>
                      <a:pt x="57" y="153"/>
                      <a:pt x="0" y="95"/>
                    </a:cubicBezTo>
                    <a:cubicBezTo>
                      <a:pt x="0" y="95"/>
                      <a:pt x="38" y="76"/>
                      <a:pt x="57" y="76"/>
                    </a:cubicBezTo>
                    <a:cubicBezTo>
                      <a:pt x="57" y="57"/>
                      <a:pt x="57" y="19"/>
                      <a:pt x="76" y="0"/>
                    </a:cubicBezTo>
                    <a:cubicBezTo>
                      <a:pt x="76" y="19"/>
                      <a:pt x="95" y="39"/>
                      <a:pt x="115" y="57"/>
                    </a:cubicBezTo>
                    <a:cubicBezTo>
                      <a:pt x="152" y="57"/>
                      <a:pt x="152" y="57"/>
                      <a:pt x="152" y="57"/>
                    </a:cubicBezTo>
                  </a:path>
                </a:pathLst>
              </a:custGeom>
              <a:solidFill>
                <a:srgbClr val="F8C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4537" name="Freeform 23">
                <a:extLst>
                  <a:ext uri="{FF2B5EF4-FFF2-40B4-BE49-F238E27FC236}">
                    <a16:creationId xmlns:a16="http://schemas.microsoft.com/office/drawing/2014/main" id="{C1D6EDC6-CA75-B149-8A52-BF822B9F26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738" y="5151438"/>
                <a:ext cx="55562" cy="49212"/>
              </a:xfrm>
              <a:custGeom>
                <a:avLst/>
                <a:gdLst>
                  <a:gd name="T0" fmla="*/ 2147483646 w 153"/>
                  <a:gd name="T1" fmla="*/ 2147483646 h 135"/>
                  <a:gd name="T2" fmla="*/ 2147483646 w 153"/>
                  <a:gd name="T3" fmla="*/ 2147483646 h 135"/>
                  <a:gd name="T4" fmla="*/ 0 w 153"/>
                  <a:gd name="T5" fmla="*/ 2147483646 h 135"/>
                  <a:gd name="T6" fmla="*/ 2147483646 w 153"/>
                  <a:gd name="T7" fmla="*/ 2147483646 h 135"/>
                  <a:gd name="T8" fmla="*/ 2147483646 w 153"/>
                  <a:gd name="T9" fmla="*/ 0 h 135"/>
                  <a:gd name="T10" fmla="*/ 2147483646 w 153"/>
                  <a:gd name="T11" fmla="*/ 2147483646 h 135"/>
                  <a:gd name="T12" fmla="*/ 2147483646 w 153"/>
                  <a:gd name="T13" fmla="*/ 2147483646 h 13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3" h="135">
                    <a:moveTo>
                      <a:pt x="152" y="76"/>
                    </a:moveTo>
                    <a:lnTo>
                      <a:pt x="152" y="76"/>
                    </a:lnTo>
                    <a:cubicBezTo>
                      <a:pt x="95" y="134"/>
                      <a:pt x="38" y="134"/>
                      <a:pt x="0" y="76"/>
                    </a:cubicBezTo>
                    <a:cubicBezTo>
                      <a:pt x="0" y="76"/>
                      <a:pt x="19" y="58"/>
                      <a:pt x="38" y="58"/>
                    </a:cubicBezTo>
                    <a:cubicBezTo>
                      <a:pt x="38" y="38"/>
                      <a:pt x="57" y="19"/>
                      <a:pt x="76" y="0"/>
                    </a:cubicBezTo>
                    <a:cubicBezTo>
                      <a:pt x="76" y="19"/>
                      <a:pt x="95" y="38"/>
                      <a:pt x="95" y="58"/>
                    </a:cubicBezTo>
                    <a:cubicBezTo>
                      <a:pt x="133" y="58"/>
                      <a:pt x="152" y="76"/>
                      <a:pt x="152" y="76"/>
                    </a:cubicBezTo>
                  </a:path>
                </a:pathLst>
              </a:custGeom>
              <a:solidFill>
                <a:srgbClr val="F8C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4538" name="Freeform 24">
                <a:extLst>
                  <a:ext uri="{FF2B5EF4-FFF2-40B4-BE49-F238E27FC236}">
                    <a16:creationId xmlns:a16="http://schemas.microsoft.com/office/drawing/2014/main" id="{F4DDC487-37BC-2947-90CA-72C3FF39E5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9638" y="5157788"/>
                <a:ext cx="55562" cy="55562"/>
              </a:xfrm>
              <a:custGeom>
                <a:avLst/>
                <a:gdLst>
                  <a:gd name="T0" fmla="*/ 2147483646 w 154"/>
                  <a:gd name="T1" fmla="*/ 2147483646 h 154"/>
                  <a:gd name="T2" fmla="*/ 2147483646 w 154"/>
                  <a:gd name="T3" fmla="*/ 2147483646 h 154"/>
                  <a:gd name="T4" fmla="*/ 0 w 154"/>
                  <a:gd name="T5" fmla="*/ 2147483646 h 154"/>
                  <a:gd name="T6" fmla="*/ 2147483646 w 154"/>
                  <a:gd name="T7" fmla="*/ 2147483646 h 154"/>
                  <a:gd name="T8" fmla="*/ 2147483646 w 154"/>
                  <a:gd name="T9" fmla="*/ 0 h 154"/>
                  <a:gd name="T10" fmla="*/ 2147483646 w 154"/>
                  <a:gd name="T11" fmla="*/ 2147483646 h 154"/>
                  <a:gd name="T12" fmla="*/ 2147483646 w 154"/>
                  <a:gd name="T13" fmla="*/ 2147483646 h 15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4" h="154">
                    <a:moveTo>
                      <a:pt x="153" y="95"/>
                    </a:moveTo>
                    <a:lnTo>
                      <a:pt x="153" y="95"/>
                    </a:lnTo>
                    <a:cubicBezTo>
                      <a:pt x="96" y="153"/>
                      <a:pt x="38" y="134"/>
                      <a:pt x="0" y="57"/>
                    </a:cubicBezTo>
                    <a:cubicBezTo>
                      <a:pt x="0" y="57"/>
                      <a:pt x="19" y="57"/>
                      <a:pt x="58" y="57"/>
                    </a:cubicBezTo>
                    <a:cubicBezTo>
                      <a:pt x="58" y="39"/>
                      <a:pt x="77" y="19"/>
                      <a:pt x="77" y="0"/>
                    </a:cubicBezTo>
                    <a:cubicBezTo>
                      <a:pt x="96" y="19"/>
                      <a:pt x="114" y="39"/>
                      <a:pt x="96" y="57"/>
                    </a:cubicBezTo>
                    <a:cubicBezTo>
                      <a:pt x="134" y="76"/>
                      <a:pt x="153" y="95"/>
                      <a:pt x="153" y="95"/>
                    </a:cubicBezTo>
                  </a:path>
                </a:pathLst>
              </a:custGeom>
              <a:solidFill>
                <a:srgbClr val="F8C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4539" name="Freeform 25">
                <a:extLst>
                  <a:ext uri="{FF2B5EF4-FFF2-40B4-BE49-F238E27FC236}">
                    <a16:creationId xmlns:a16="http://schemas.microsoft.com/office/drawing/2014/main" id="{0CB369BA-DE27-FF43-890E-B3341576F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6913" y="5205413"/>
                <a:ext cx="295275" cy="26987"/>
              </a:xfrm>
              <a:custGeom>
                <a:avLst/>
                <a:gdLst>
                  <a:gd name="T0" fmla="*/ 0 w 820"/>
                  <a:gd name="T1" fmla="*/ 2147483646 h 77"/>
                  <a:gd name="T2" fmla="*/ 0 w 820"/>
                  <a:gd name="T3" fmla="*/ 2147483646 h 77"/>
                  <a:gd name="T4" fmla="*/ 2147483646 w 820"/>
                  <a:gd name="T5" fmla="*/ 2147483646 h 77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820" h="77">
                    <a:moveTo>
                      <a:pt x="0" y="76"/>
                    </a:moveTo>
                    <a:lnTo>
                      <a:pt x="0" y="76"/>
                    </a:lnTo>
                    <a:cubicBezTo>
                      <a:pt x="267" y="0"/>
                      <a:pt x="552" y="0"/>
                      <a:pt x="819" y="76"/>
                    </a:cubicBezTo>
                  </a:path>
                </a:pathLst>
              </a:custGeom>
              <a:noFill/>
              <a:ln w="27360" cap="flat">
                <a:solidFill>
                  <a:srgbClr val="F8C3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64540" name="Freeform 26">
                <a:extLst>
                  <a:ext uri="{FF2B5EF4-FFF2-40B4-BE49-F238E27FC236}">
                    <a16:creationId xmlns:a16="http://schemas.microsoft.com/office/drawing/2014/main" id="{35C93C9A-C6BD-1A46-B57B-854C6AA96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6450" y="4835525"/>
                <a:ext cx="76200" cy="69850"/>
              </a:xfrm>
              <a:custGeom>
                <a:avLst/>
                <a:gdLst>
                  <a:gd name="T0" fmla="*/ 2147483646 w 210"/>
                  <a:gd name="T1" fmla="*/ 0 h 192"/>
                  <a:gd name="T2" fmla="*/ 2147483646 w 210"/>
                  <a:gd name="T3" fmla="*/ 2147483646 h 192"/>
                  <a:gd name="T4" fmla="*/ 0 w 210"/>
                  <a:gd name="T5" fmla="*/ 2147483646 h 192"/>
                  <a:gd name="T6" fmla="*/ 2147483646 w 210"/>
                  <a:gd name="T7" fmla="*/ 2147483646 h 192"/>
                  <a:gd name="T8" fmla="*/ 2147483646 w 210"/>
                  <a:gd name="T9" fmla="*/ 2147483646 h 192"/>
                  <a:gd name="T10" fmla="*/ 2147483646 w 210"/>
                  <a:gd name="T11" fmla="*/ 0 h 1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0" h="192">
                    <a:moveTo>
                      <a:pt x="114" y="0"/>
                    </a:moveTo>
                    <a:lnTo>
                      <a:pt x="171" y="191"/>
                    </a:lnTo>
                    <a:lnTo>
                      <a:pt x="0" y="76"/>
                    </a:lnTo>
                    <a:lnTo>
                      <a:pt x="209" y="76"/>
                    </a:lnTo>
                    <a:lnTo>
                      <a:pt x="38" y="191"/>
                    </a:lnTo>
                    <a:lnTo>
                      <a:pt x="114" y="0"/>
                    </a:lnTo>
                  </a:path>
                </a:pathLst>
              </a:custGeom>
              <a:solidFill>
                <a:srgbClr val="F8C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8C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4541" name="Freeform 27">
                <a:extLst>
                  <a:ext uri="{FF2B5EF4-FFF2-40B4-BE49-F238E27FC236}">
                    <a16:creationId xmlns:a16="http://schemas.microsoft.com/office/drawing/2014/main" id="{9FF92DC8-9E30-D842-88D9-49C282008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3263" y="4862513"/>
                <a:ext cx="68262" cy="69850"/>
              </a:xfrm>
              <a:custGeom>
                <a:avLst/>
                <a:gdLst>
                  <a:gd name="T0" fmla="*/ 2147483646 w 191"/>
                  <a:gd name="T1" fmla="*/ 0 h 192"/>
                  <a:gd name="T2" fmla="*/ 2147483646 w 191"/>
                  <a:gd name="T3" fmla="*/ 2147483646 h 192"/>
                  <a:gd name="T4" fmla="*/ 0 w 191"/>
                  <a:gd name="T5" fmla="*/ 2147483646 h 192"/>
                  <a:gd name="T6" fmla="*/ 2147483646 w 191"/>
                  <a:gd name="T7" fmla="*/ 2147483646 h 192"/>
                  <a:gd name="T8" fmla="*/ 2147483646 w 191"/>
                  <a:gd name="T9" fmla="*/ 2147483646 h 192"/>
                  <a:gd name="T10" fmla="*/ 2147483646 w 191"/>
                  <a:gd name="T11" fmla="*/ 0 h 1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1" h="192">
                    <a:moveTo>
                      <a:pt x="95" y="0"/>
                    </a:moveTo>
                    <a:lnTo>
                      <a:pt x="152" y="191"/>
                    </a:lnTo>
                    <a:lnTo>
                      <a:pt x="0" y="76"/>
                    </a:lnTo>
                    <a:lnTo>
                      <a:pt x="190" y="76"/>
                    </a:lnTo>
                    <a:lnTo>
                      <a:pt x="38" y="191"/>
                    </a:lnTo>
                    <a:lnTo>
                      <a:pt x="95" y="0"/>
                    </a:lnTo>
                  </a:path>
                </a:pathLst>
              </a:custGeom>
              <a:solidFill>
                <a:srgbClr val="F8C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8C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4542" name="Freeform 28">
                <a:extLst>
                  <a:ext uri="{FF2B5EF4-FFF2-40B4-BE49-F238E27FC236}">
                    <a16:creationId xmlns:a16="http://schemas.microsoft.com/office/drawing/2014/main" id="{DA3B07D4-B178-3D4E-B77C-FCF904049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300" y="4938713"/>
                <a:ext cx="76200" cy="68262"/>
              </a:xfrm>
              <a:custGeom>
                <a:avLst/>
                <a:gdLst>
                  <a:gd name="T0" fmla="*/ 2147483646 w 211"/>
                  <a:gd name="T1" fmla="*/ 0 h 191"/>
                  <a:gd name="T2" fmla="*/ 2147483646 w 211"/>
                  <a:gd name="T3" fmla="*/ 2147483646 h 191"/>
                  <a:gd name="T4" fmla="*/ 0 w 211"/>
                  <a:gd name="T5" fmla="*/ 2147483646 h 191"/>
                  <a:gd name="T6" fmla="*/ 2147483646 w 211"/>
                  <a:gd name="T7" fmla="*/ 2147483646 h 191"/>
                  <a:gd name="T8" fmla="*/ 2147483646 w 211"/>
                  <a:gd name="T9" fmla="*/ 2147483646 h 191"/>
                  <a:gd name="T10" fmla="*/ 2147483646 w 211"/>
                  <a:gd name="T11" fmla="*/ 0 h 1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1" h="191">
                    <a:moveTo>
                      <a:pt x="115" y="0"/>
                    </a:moveTo>
                    <a:lnTo>
                      <a:pt x="172" y="190"/>
                    </a:lnTo>
                    <a:lnTo>
                      <a:pt x="0" y="76"/>
                    </a:lnTo>
                    <a:lnTo>
                      <a:pt x="210" y="76"/>
                    </a:lnTo>
                    <a:lnTo>
                      <a:pt x="39" y="190"/>
                    </a:lnTo>
                    <a:lnTo>
                      <a:pt x="115" y="0"/>
                    </a:lnTo>
                  </a:path>
                </a:pathLst>
              </a:custGeom>
              <a:solidFill>
                <a:srgbClr val="F8C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8C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4543" name="Freeform 29">
                <a:extLst>
                  <a:ext uri="{FF2B5EF4-FFF2-40B4-BE49-F238E27FC236}">
                    <a16:creationId xmlns:a16="http://schemas.microsoft.com/office/drawing/2014/main" id="{1FDA97A4-8EFC-6C42-8B03-862AA0AC2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3725" y="5048250"/>
                <a:ext cx="76200" cy="69850"/>
              </a:xfrm>
              <a:custGeom>
                <a:avLst/>
                <a:gdLst>
                  <a:gd name="T0" fmla="*/ 2147483646 w 211"/>
                  <a:gd name="T1" fmla="*/ 0 h 192"/>
                  <a:gd name="T2" fmla="*/ 2147483646 w 211"/>
                  <a:gd name="T3" fmla="*/ 2147483646 h 192"/>
                  <a:gd name="T4" fmla="*/ 0 w 211"/>
                  <a:gd name="T5" fmla="*/ 2147483646 h 192"/>
                  <a:gd name="T6" fmla="*/ 2147483646 w 211"/>
                  <a:gd name="T7" fmla="*/ 2147483646 h 192"/>
                  <a:gd name="T8" fmla="*/ 2147483646 w 211"/>
                  <a:gd name="T9" fmla="*/ 2147483646 h 192"/>
                  <a:gd name="T10" fmla="*/ 2147483646 w 211"/>
                  <a:gd name="T11" fmla="*/ 0 h 1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1" h="192">
                    <a:moveTo>
                      <a:pt x="96" y="0"/>
                    </a:moveTo>
                    <a:lnTo>
                      <a:pt x="172" y="191"/>
                    </a:lnTo>
                    <a:lnTo>
                      <a:pt x="0" y="77"/>
                    </a:lnTo>
                    <a:lnTo>
                      <a:pt x="210" y="77"/>
                    </a:lnTo>
                    <a:lnTo>
                      <a:pt x="38" y="191"/>
                    </a:lnTo>
                    <a:lnTo>
                      <a:pt x="96" y="0"/>
                    </a:lnTo>
                  </a:path>
                </a:pathLst>
              </a:custGeom>
              <a:solidFill>
                <a:srgbClr val="F8C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8C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4544" name="Freeform 30">
                <a:extLst>
                  <a:ext uri="{FF2B5EF4-FFF2-40B4-BE49-F238E27FC236}">
                    <a16:creationId xmlns:a16="http://schemas.microsoft.com/office/drawing/2014/main" id="{87926E87-FA50-7B43-99C5-10504C3BB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5988" y="4862513"/>
                <a:ext cx="76200" cy="69850"/>
              </a:xfrm>
              <a:custGeom>
                <a:avLst/>
                <a:gdLst>
                  <a:gd name="T0" fmla="*/ 2147483646 w 211"/>
                  <a:gd name="T1" fmla="*/ 0 h 192"/>
                  <a:gd name="T2" fmla="*/ 2147483646 w 211"/>
                  <a:gd name="T3" fmla="*/ 2147483646 h 192"/>
                  <a:gd name="T4" fmla="*/ 2147483646 w 211"/>
                  <a:gd name="T5" fmla="*/ 2147483646 h 192"/>
                  <a:gd name="T6" fmla="*/ 0 w 211"/>
                  <a:gd name="T7" fmla="*/ 2147483646 h 192"/>
                  <a:gd name="T8" fmla="*/ 2147483646 w 211"/>
                  <a:gd name="T9" fmla="*/ 2147483646 h 192"/>
                  <a:gd name="T10" fmla="*/ 2147483646 w 211"/>
                  <a:gd name="T11" fmla="*/ 0 h 1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1" h="192">
                    <a:moveTo>
                      <a:pt x="95" y="0"/>
                    </a:moveTo>
                    <a:lnTo>
                      <a:pt x="39" y="191"/>
                    </a:lnTo>
                    <a:lnTo>
                      <a:pt x="210" y="76"/>
                    </a:lnTo>
                    <a:lnTo>
                      <a:pt x="0" y="76"/>
                    </a:lnTo>
                    <a:lnTo>
                      <a:pt x="172" y="191"/>
                    </a:lnTo>
                    <a:lnTo>
                      <a:pt x="95" y="0"/>
                    </a:lnTo>
                  </a:path>
                </a:pathLst>
              </a:custGeom>
              <a:solidFill>
                <a:srgbClr val="F8C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8C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4545" name="Freeform 31">
                <a:extLst>
                  <a:ext uri="{FF2B5EF4-FFF2-40B4-BE49-F238E27FC236}">
                    <a16:creationId xmlns:a16="http://schemas.microsoft.com/office/drawing/2014/main" id="{3728E8F2-8E9B-ED42-8A3E-BD53882DF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32188" y="4938713"/>
                <a:ext cx="76200" cy="68262"/>
              </a:xfrm>
              <a:custGeom>
                <a:avLst/>
                <a:gdLst>
                  <a:gd name="T0" fmla="*/ 2147483646 w 211"/>
                  <a:gd name="T1" fmla="*/ 0 h 191"/>
                  <a:gd name="T2" fmla="*/ 2147483646 w 211"/>
                  <a:gd name="T3" fmla="*/ 2147483646 h 191"/>
                  <a:gd name="T4" fmla="*/ 2147483646 w 211"/>
                  <a:gd name="T5" fmla="*/ 2147483646 h 191"/>
                  <a:gd name="T6" fmla="*/ 0 w 211"/>
                  <a:gd name="T7" fmla="*/ 2147483646 h 191"/>
                  <a:gd name="T8" fmla="*/ 2147483646 w 211"/>
                  <a:gd name="T9" fmla="*/ 2147483646 h 191"/>
                  <a:gd name="T10" fmla="*/ 2147483646 w 211"/>
                  <a:gd name="T11" fmla="*/ 0 h 19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11" h="191">
                    <a:moveTo>
                      <a:pt x="114" y="0"/>
                    </a:moveTo>
                    <a:lnTo>
                      <a:pt x="38" y="190"/>
                    </a:lnTo>
                    <a:lnTo>
                      <a:pt x="210" y="76"/>
                    </a:lnTo>
                    <a:lnTo>
                      <a:pt x="0" y="76"/>
                    </a:lnTo>
                    <a:lnTo>
                      <a:pt x="171" y="190"/>
                    </a:lnTo>
                    <a:lnTo>
                      <a:pt x="114" y="0"/>
                    </a:lnTo>
                  </a:path>
                </a:pathLst>
              </a:custGeom>
              <a:solidFill>
                <a:srgbClr val="F8C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8C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" name="Freeform 32">
                <a:extLst>
                  <a:ext uri="{FF2B5EF4-FFF2-40B4-BE49-F238E27FC236}">
                    <a16:creationId xmlns:a16="http://schemas.microsoft.com/office/drawing/2014/main" id="{5DA54DBF-3CE7-5341-89AE-D9FD61588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5525" y="5048250"/>
                <a:ext cx="69850" cy="69850"/>
              </a:xfrm>
              <a:custGeom>
                <a:avLst/>
                <a:gdLst>
                  <a:gd name="T0" fmla="*/ 2147483646 w 192"/>
                  <a:gd name="T1" fmla="*/ 0 h 192"/>
                  <a:gd name="T2" fmla="*/ 2147483646 w 192"/>
                  <a:gd name="T3" fmla="*/ 2147483646 h 192"/>
                  <a:gd name="T4" fmla="*/ 2147483646 w 192"/>
                  <a:gd name="T5" fmla="*/ 2147483646 h 192"/>
                  <a:gd name="T6" fmla="*/ 0 w 192"/>
                  <a:gd name="T7" fmla="*/ 2147483646 h 192"/>
                  <a:gd name="T8" fmla="*/ 2147483646 w 192"/>
                  <a:gd name="T9" fmla="*/ 2147483646 h 192"/>
                  <a:gd name="T10" fmla="*/ 2147483646 w 192"/>
                  <a:gd name="T11" fmla="*/ 0 h 19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2" h="192">
                    <a:moveTo>
                      <a:pt x="95" y="0"/>
                    </a:moveTo>
                    <a:lnTo>
                      <a:pt x="39" y="191"/>
                    </a:lnTo>
                    <a:lnTo>
                      <a:pt x="191" y="77"/>
                    </a:lnTo>
                    <a:lnTo>
                      <a:pt x="0" y="77"/>
                    </a:lnTo>
                    <a:lnTo>
                      <a:pt x="153" y="191"/>
                    </a:lnTo>
                    <a:lnTo>
                      <a:pt x="95" y="0"/>
                    </a:lnTo>
                  </a:path>
                </a:pathLst>
              </a:custGeom>
              <a:solidFill>
                <a:srgbClr val="F8C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F8C3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6" name="Google Shape;615;p19">
              <a:extLst>
                <a:ext uri="{FF2B5EF4-FFF2-40B4-BE49-F238E27FC236}">
                  <a16:creationId xmlns:a16="http://schemas.microsoft.com/office/drawing/2014/main" id="{B6DA5D58-57EB-8F4E-88D5-2AD3A97CB3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3560763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21" name="Google Shape;615;p19">
              <a:extLst>
                <a:ext uri="{FF2B5EF4-FFF2-40B4-BE49-F238E27FC236}">
                  <a16:creationId xmlns:a16="http://schemas.microsoft.com/office/drawing/2014/main" id="{7AF38912-8014-E848-BA40-00BB1CFEF7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4575175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4522" name="Google Shape;615;p19">
              <a:extLst>
                <a:ext uri="{FF2B5EF4-FFF2-40B4-BE49-F238E27FC236}">
                  <a16:creationId xmlns:a16="http://schemas.microsoft.com/office/drawing/2014/main" id="{371C1CB1-4A5C-5643-9BA5-8994BD0686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5597525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25F12A7F-6387-3649-900D-06E8D1D3F0BC}"/>
              </a:ext>
            </a:extLst>
          </p:cNvPr>
          <p:cNvGrpSpPr/>
          <p:nvPr/>
        </p:nvGrpSpPr>
        <p:grpSpPr>
          <a:xfrm>
            <a:off x="555625" y="732896"/>
            <a:ext cx="6450542" cy="5536407"/>
            <a:chOff x="666750" y="879475"/>
            <a:chExt cx="7740650" cy="6643688"/>
          </a:xfrm>
        </p:grpSpPr>
        <p:sp>
          <p:nvSpPr>
            <p:cNvPr id="84994" name="Google Shape;1098;p25">
              <a:extLst>
                <a:ext uri="{FF2B5EF4-FFF2-40B4-BE49-F238E27FC236}">
                  <a16:creationId xmlns:a16="http://schemas.microsoft.com/office/drawing/2014/main" id="{16CE6C2F-FCBA-5841-8EF5-62418220F0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5213" y="2038350"/>
              <a:ext cx="5178425" cy="5064125"/>
            </a:xfrm>
            <a:custGeom>
              <a:avLst/>
              <a:gdLst>
                <a:gd name="T0" fmla="*/ 1767840 w 2718"/>
                <a:gd name="T1" fmla="*/ 407670 h 2658"/>
                <a:gd name="T2" fmla="*/ 1994535 w 2718"/>
                <a:gd name="T3" fmla="*/ 529590 h 2658"/>
                <a:gd name="T4" fmla="*/ 2023110 w 2718"/>
                <a:gd name="T5" fmla="*/ 904875 h 2658"/>
                <a:gd name="T6" fmla="*/ 2449830 w 2718"/>
                <a:gd name="T7" fmla="*/ 1163955 h 2658"/>
                <a:gd name="T8" fmla="*/ 2964180 w 2718"/>
                <a:gd name="T9" fmla="*/ 1335405 h 2658"/>
                <a:gd name="T10" fmla="*/ 3522345 w 2718"/>
                <a:gd name="T11" fmla="*/ 1234440 h 2658"/>
                <a:gd name="T12" fmla="*/ 3665220 w 2718"/>
                <a:gd name="T13" fmla="*/ 1224915 h 2658"/>
                <a:gd name="T14" fmla="*/ 4029075 w 2718"/>
                <a:gd name="T15" fmla="*/ 1329690 h 2658"/>
                <a:gd name="T16" fmla="*/ 4194810 w 2718"/>
                <a:gd name="T17" fmla="*/ 1097280 h 2658"/>
                <a:gd name="T18" fmla="*/ 4450080 w 2718"/>
                <a:gd name="T19" fmla="*/ 912495 h 2658"/>
                <a:gd name="T20" fmla="*/ 4813935 w 2718"/>
                <a:gd name="T21" fmla="*/ 822960 h 2658"/>
                <a:gd name="T22" fmla="*/ 4979670 w 2718"/>
                <a:gd name="T23" fmla="*/ 851535 h 2658"/>
                <a:gd name="T24" fmla="*/ 5101590 w 2718"/>
                <a:gd name="T25" fmla="*/ 984885 h 2658"/>
                <a:gd name="T26" fmla="*/ 5036820 w 2718"/>
                <a:gd name="T27" fmla="*/ 1179195 h 2658"/>
                <a:gd name="T28" fmla="*/ 4743450 w 2718"/>
                <a:gd name="T29" fmla="*/ 1628775 h 2658"/>
                <a:gd name="T30" fmla="*/ 4606290 w 2718"/>
                <a:gd name="T31" fmla="*/ 2002155 h 2658"/>
                <a:gd name="T32" fmla="*/ 4511040 w 2718"/>
                <a:gd name="T33" fmla="*/ 2305050 h 2658"/>
                <a:gd name="T34" fmla="*/ 4440555 w 2718"/>
                <a:gd name="T35" fmla="*/ 2152650 h 2658"/>
                <a:gd name="T36" fmla="*/ 4331970 w 2718"/>
                <a:gd name="T37" fmla="*/ 2011680 h 2658"/>
                <a:gd name="T38" fmla="*/ 4223385 w 2718"/>
                <a:gd name="T39" fmla="*/ 2030730 h 2658"/>
                <a:gd name="T40" fmla="*/ 4293870 w 2718"/>
                <a:gd name="T41" fmla="*/ 1878330 h 2658"/>
                <a:gd name="T42" fmla="*/ 4278630 w 2718"/>
                <a:gd name="T43" fmla="*/ 1651635 h 2658"/>
                <a:gd name="T44" fmla="*/ 3901440 w 2718"/>
                <a:gd name="T45" fmla="*/ 1600200 h 2658"/>
                <a:gd name="T46" fmla="*/ 3745230 w 2718"/>
                <a:gd name="T47" fmla="*/ 1415415 h 2658"/>
                <a:gd name="T48" fmla="*/ 3627120 w 2718"/>
                <a:gd name="T49" fmla="*/ 1348740 h 2658"/>
                <a:gd name="T50" fmla="*/ 3684270 w 2718"/>
                <a:gd name="T51" fmla="*/ 1565910 h 2658"/>
                <a:gd name="T52" fmla="*/ 3608070 w 2718"/>
                <a:gd name="T53" fmla="*/ 1798320 h 2658"/>
                <a:gd name="T54" fmla="*/ 3815715 w 2718"/>
                <a:gd name="T55" fmla="*/ 2247900 h 2658"/>
                <a:gd name="T56" fmla="*/ 3764280 w 2718"/>
                <a:gd name="T57" fmla="*/ 2352675 h 2658"/>
                <a:gd name="T58" fmla="*/ 3665220 w 2718"/>
                <a:gd name="T59" fmla="*/ 2318385 h 2658"/>
                <a:gd name="T60" fmla="*/ 3627120 w 2718"/>
                <a:gd name="T61" fmla="*/ 2362200 h 2658"/>
                <a:gd name="T62" fmla="*/ 3474720 w 2718"/>
                <a:gd name="T63" fmla="*/ 2592705 h 2658"/>
                <a:gd name="T64" fmla="*/ 3228975 w 2718"/>
                <a:gd name="T65" fmla="*/ 2777490 h 2658"/>
                <a:gd name="T66" fmla="*/ 3078480 w 2718"/>
                <a:gd name="T67" fmla="*/ 2943225 h 2658"/>
                <a:gd name="T68" fmla="*/ 2667000 w 2718"/>
                <a:gd name="T69" fmla="*/ 3440430 h 2658"/>
                <a:gd name="T70" fmla="*/ 2331720 w 2718"/>
                <a:gd name="T71" fmla="*/ 3619500 h 2658"/>
                <a:gd name="T72" fmla="*/ 2331720 w 2718"/>
                <a:gd name="T73" fmla="*/ 4263390 h 2658"/>
                <a:gd name="T74" fmla="*/ 2194560 w 2718"/>
                <a:gd name="T75" fmla="*/ 4693920 h 2658"/>
                <a:gd name="T76" fmla="*/ 2175510 w 2718"/>
                <a:gd name="T77" fmla="*/ 4840605 h 2658"/>
                <a:gd name="T78" fmla="*/ 1905000 w 2718"/>
                <a:gd name="T79" fmla="*/ 5063490 h 2658"/>
                <a:gd name="T80" fmla="*/ 1592580 w 2718"/>
                <a:gd name="T81" fmla="*/ 4562475 h 2658"/>
                <a:gd name="T82" fmla="*/ 1362075 w 2718"/>
                <a:gd name="T83" fmla="*/ 4135755 h 2658"/>
                <a:gd name="T84" fmla="*/ 1196340 w 2718"/>
                <a:gd name="T85" fmla="*/ 3747135 h 2658"/>
                <a:gd name="T86" fmla="*/ 963930 w 2718"/>
                <a:gd name="T87" fmla="*/ 3223260 h 2658"/>
                <a:gd name="T88" fmla="*/ 861060 w 2718"/>
                <a:gd name="T89" fmla="*/ 2844165 h 2658"/>
                <a:gd name="T90" fmla="*/ 817245 w 2718"/>
                <a:gd name="T91" fmla="*/ 2465070 h 2658"/>
                <a:gd name="T92" fmla="*/ 794385 w 2718"/>
                <a:gd name="T93" fmla="*/ 2314575 h 2658"/>
                <a:gd name="T94" fmla="*/ 756285 w 2718"/>
                <a:gd name="T95" fmla="*/ 2266950 h 2658"/>
                <a:gd name="T96" fmla="*/ 520065 w 2718"/>
                <a:gd name="T97" fmla="*/ 2630805 h 2658"/>
                <a:gd name="T98" fmla="*/ 127635 w 2718"/>
                <a:gd name="T99" fmla="*/ 2270760 h 2658"/>
                <a:gd name="T100" fmla="*/ 264795 w 2718"/>
                <a:gd name="T101" fmla="*/ 2299335 h 2658"/>
                <a:gd name="T102" fmla="*/ 377190 w 2718"/>
                <a:gd name="T103" fmla="*/ 2171700 h 2658"/>
                <a:gd name="T104" fmla="*/ 99060 w 2718"/>
                <a:gd name="T105" fmla="*/ 1996440 h 2658"/>
                <a:gd name="T106" fmla="*/ 264795 w 2718"/>
                <a:gd name="T107" fmla="*/ 1906905 h 2658"/>
                <a:gd name="T108" fmla="*/ 462915 w 2718"/>
                <a:gd name="T109" fmla="*/ 1817370 h 2658"/>
                <a:gd name="T110" fmla="*/ 240030 w 2718"/>
                <a:gd name="T111" fmla="*/ 1400175 h 2658"/>
                <a:gd name="T112" fmla="*/ 226695 w 2718"/>
                <a:gd name="T113" fmla="*/ 1163955 h 2658"/>
                <a:gd name="T114" fmla="*/ 619125 w 2718"/>
                <a:gd name="T115" fmla="*/ 975360 h 2658"/>
                <a:gd name="T116" fmla="*/ 883920 w 2718"/>
                <a:gd name="T117" fmla="*/ 567690 h 2658"/>
                <a:gd name="T118" fmla="*/ 1049655 w 2718"/>
                <a:gd name="T119" fmla="*/ 241935 h 2658"/>
                <a:gd name="T120" fmla="*/ 1518285 w 2718"/>
                <a:gd name="T121" fmla="*/ 60960 h 2658"/>
                <a:gd name="T122" fmla="*/ 3735705 w 2718"/>
                <a:gd name="T123" fmla="*/ 2379345 h 2658"/>
                <a:gd name="T124" fmla="*/ 3703320 w 2718"/>
                <a:gd name="T125" fmla="*/ 2407920 h 2658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718" h="2658" extrusionOk="0">
                  <a:moveTo>
                    <a:pt x="871" y="80"/>
                  </a:moveTo>
                  <a:lnTo>
                    <a:pt x="879" y="92"/>
                  </a:lnTo>
                  <a:lnTo>
                    <a:pt x="879" y="109"/>
                  </a:lnTo>
                  <a:lnTo>
                    <a:pt x="906" y="122"/>
                  </a:lnTo>
                  <a:lnTo>
                    <a:pt x="901" y="159"/>
                  </a:lnTo>
                  <a:lnTo>
                    <a:pt x="911" y="179"/>
                  </a:lnTo>
                  <a:lnTo>
                    <a:pt x="906" y="189"/>
                  </a:lnTo>
                  <a:lnTo>
                    <a:pt x="916" y="196"/>
                  </a:lnTo>
                  <a:lnTo>
                    <a:pt x="928" y="214"/>
                  </a:lnTo>
                  <a:lnTo>
                    <a:pt x="928" y="229"/>
                  </a:lnTo>
                  <a:lnTo>
                    <a:pt x="936" y="231"/>
                  </a:lnTo>
                  <a:lnTo>
                    <a:pt x="943" y="251"/>
                  </a:lnTo>
                  <a:lnTo>
                    <a:pt x="963" y="263"/>
                  </a:lnTo>
                  <a:lnTo>
                    <a:pt x="975" y="244"/>
                  </a:lnTo>
                  <a:lnTo>
                    <a:pt x="998" y="246"/>
                  </a:lnTo>
                  <a:lnTo>
                    <a:pt x="1005" y="256"/>
                  </a:lnTo>
                  <a:lnTo>
                    <a:pt x="1028" y="258"/>
                  </a:lnTo>
                  <a:lnTo>
                    <a:pt x="1047" y="278"/>
                  </a:lnTo>
                  <a:lnTo>
                    <a:pt x="1062" y="283"/>
                  </a:lnTo>
                  <a:lnTo>
                    <a:pt x="1072" y="308"/>
                  </a:lnTo>
                  <a:lnTo>
                    <a:pt x="1090" y="311"/>
                  </a:lnTo>
                  <a:lnTo>
                    <a:pt x="1097" y="325"/>
                  </a:lnTo>
                  <a:lnTo>
                    <a:pt x="1097" y="323"/>
                  </a:lnTo>
                  <a:lnTo>
                    <a:pt x="1102" y="358"/>
                  </a:lnTo>
                  <a:lnTo>
                    <a:pt x="1085" y="410"/>
                  </a:lnTo>
                  <a:lnTo>
                    <a:pt x="1085" y="442"/>
                  </a:lnTo>
                  <a:lnTo>
                    <a:pt x="1062" y="475"/>
                  </a:lnTo>
                  <a:lnTo>
                    <a:pt x="1070" y="499"/>
                  </a:lnTo>
                  <a:lnTo>
                    <a:pt x="1090" y="502"/>
                  </a:lnTo>
                  <a:lnTo>
                    <a:pt x="1107" y="514"/>
                  </a:lnTo>
                  <a:lnTo>
                    <a:pt x="1124" y="517"/>
                  </a:lnTo>
                  <a:lnTo>
                    <a:pt x="1142" y="527"/>
                  </a:lnTo>
                  <a:lnTo>
                    <a:pt x="1174" y="537"/>
                  </a:lnTo>
                  <a:lnTo>
                    <a:pt x="1219" y="566"/>
                  </a:lnTo>
                  <a:lnTo>
                    <a:pt x="1248" y="604"/>
                  </a:lnTo>
                  <a:lnTo>
                    <a:pt x="1286" y="611"/>
                  </a:lnTo>
                  <a:lnTo>
                    <a:pt x="1306" y="624"/>
                  </a:lnTo>
                  <a:lnTo>
                    <a:pt x="1330" y="624"/>
                  </a:lnTo>
                  <a:lnTo>
                    <a:pt x="1363" y="646"/>
                  </a:lnTo>
                  <a:lnTo>
                    <a:pt x="1412" y="641"/>
                  </a:lnTo>
                  <a:lnTo>
                    <a:pt x="1430" y="656"/>
                  </a:lnTo>
                  <a:lnTo>
                    <a:pt x="1479" y="643"/>
                  </a:lnTo>
                  <a:lnTo>
                    <a:pt x="1527" y="653"/>
                  </a:lnTo>
                  <a:lnTo>
                    <a:pt x="1531" y="678"/>
                  </a:lnTo>
                  <a:lnTo>
                    <a:pt x="1556" y="701"/>
                  </a:lnTo>
                  <a:lnTo>
                    <a:pt x="1608" y="715"/>
                  </a:lnTo>
                  <a:lnTo>
                    <a:pt x="1626" y="706"/>
                  </a:lnTo>
                  <a:lnTo>
                    <a:pt x="1661" y="703"/>
                  </a:lnTo>
                  <a:lnTo>
                    <a:pt x="1742" y="735"/>
                  </a:lnTo>
                  <a:lnTo>
                    <a:pt x="1765" y="723"/>
                  </a:lnTo>
                  <a:lnTo>
                    <a:pt x="1800" y="743"/>
                  </a:lnTo>
                  <a:lnTo>
                    <a:pt x="1862" y="730"/>
                  </a:lnTo>
                  <a:lnTo>
                    <a:pt x="1867" y="686"/>
                  </a:lnTo>
                  <a:lnTo>
                    <a:pt x="1849" y="648"/>
                  </a:lnTo>
                  <a:lnTo>
                    <a:pt x="1857" y="601"/>
                  </a:lnTo>
                  <a:lnTo>
                    <a:pt x="1852" y="581"/>
                  </a:lnTo>
                  <a:lnTo>
                    <a:pt x="1854" y="581"/>
                  </a:lnTo>
                  <a:lnTo>
                    <a:pt x="1872" y="566"/>
                  </a:lnTo>
                  <a:lnTo>
                    <a:pt x="1894" y="564"/>
                  </a:lnTo>
                  <a:lnTo>
                    <a:pt x="1904" y="584"/>
                  </a:lnTo>
                  <a:lnTo>
                    <a:pt x="1906" y="609"/>
                  </a:lnTo>
                  <a:lnTo>
                    <a:pt x="1926" y="621"/>
                  </a:lnTo>
                  <a:lnTo>
                    <a:pt x="1924" y="643"/>
                  </a:lnTo>
                  <a:lnTo>
                    <a:pt x="1916" y="658"/>
                  </a:lnTo>
                  <a:lnTo>
                    <a:pt x="1936" y="691"/>
                  </a:lnTo>
                  <a:lnTo>
                    <a:pt x="1968" y="696"/>
                  </a:lnTo>
                  <a:lnTo>
                    <a:pt x="1981" y="688"/>
                  </a:lnTo>
                  <a:lnTo>
                    <a:pt x="2028" y="715"/>
                  </a:lnTo>
                  <a:lnTo>
                    <a:pt x="2055" y="715"/>
                  </a:lnTo>
                  <a:lnTo>
                    <a:pt x="2075" y="691"/>
                  </a:lnTo>
                  <a:lnTo>
                    <a:pt x="2095" y="688"/>
                  </a:lnTo>
                  <a:lnTo>
                    <a:pt x="2115" y="698"/>
                  </a:lnTo>
                  <a:lnTo>
                    <a:pt x="2152" y="688"/>
                  </a:lnTo>
                  <a:lnTo>
                    <a:pt x="2177" y="691"/>
                  </a:lnTo>
                  <a:lnTo>
                    <a:pt x="2217" y="676"/>
                  </a:lnTo>
                  <a:lnTo>
                    <a:pt x="2217" y="661"/>
                  </a:lnTo>
                  <a:lnTo>
                    <a:pt x="2217" y="633"/>
                  </a:lnTo>
                  <a:lnTo>
                    <a:pt x="2187" y="621"/>
                  </a:lnTo>
                  <a:lnTo>
                    <a:pt x="2182" y="601"/>
                  </a:lnTo>
                  <a:lnTo>
                    <a:pt x="2189" y="579"/>
                  </a:lnTo>
                  <a:lnTo>
                    <a:pt x="2202" y="576"/>
                  </a:lnTo>
                  <a:lnTo>
                    <a:pt x="2239" y="569"/>
                  </a:lnTo>
                  <a:lnTo>
                    <a:pt x="2254" y="566"/>
                  </a:lnTo>
                  <a:lnTo>
                    <a:pt x="2264" y="544"/>
                  </a:lnTo>
                  <a:lnTo>
                    <a:pt x="2279" y="534"/>
                  </a:lnTo>
                  <a:lnTo>
                    <a:pt x="2294" y="539"/>
                  </a:lnTo>
                  <a:lnTo>
                    <a:pt x="2294" y="524"/>
                  </a:lnTo>
                  <a:lnTo>
                    <a:pt x="2313" y="519"/>
                  </a:lnTo>
                  <a:lnTo>
                    <a:pt x="2321" y="499"/>
                  </a:lnTo>
                  <a:lnTo>
                    <a:pt x="2336" y="479"/>
                  </a:lnTo>
                  <a:lnTo>
                    <a:pt x="2358" y="477"/>
                  </a:lnTo>
                  <a:lnTo>
                    <a:pt x="2393" y="467"/>
                  </a:lnTo>
                  <a:lnTo>
                    <a:pt x="2415" y="442"/>
                  </a:lnTo>
                  <a:lnTo>
                    <a:pt x="2413" y="420"/>
                  </a:lnTo>
                  <a:lnTo>
                    <a:pt x="2428" y="417"/>
                  </a:lnTo>
                  <a:lnTo>
                    <a:pt x="2447" y="402"/>
                  </a:lnTo>
                  <a:lnTo>
                    <a:pt x="2465" y="427"/>
                  </a:lnTo>
                  <a:lnTo>
                    <a:pt x="2492" y="420"/>
                  </a:lnTo>
                  <a:lnTo>
                    <a:pt x="2527" y="432"/>
                  </a:lnTo>
                  <a:lnTo>
                    <a:pt x="2539" y="422"/>
                  </a:lnTo>
                  <a:lnTo>
                    <a:pt x="2537" y="405"/>
                  </a:lnTo>
                  <a:lnTo>
                    <a:pt x="2577" y="380"/>
                  </a:lnTo>
                  <a:lnTo>
                    <a:pt x="2594" y="385"/>
                  </a:lnTo>
                  <a:lnTo>
                    <a:pt x="2604" y="400"/>
                  </a:lnTo>
                  <a:lnTo>
                    <a:pt x="2616" y="395"/>
                  </a:lnTo>
                  <a:lnTo>
                    <a:pt x="2621" y="405"/>
                  </a:lnTo>
                  <a:lnTo>
                    <a:pt x="2606" y="432"/>
                  </a:lnTo>
                  <a:lnTo>
                    <a:pt x="2614" y="447"/>
                  </a:lnTo>
                  <a:lnTo>
                    <a:pt x="2626" y="442"/>
                  </a:lnTo>
                  <a:lnTo>
                    <a:pt x="2639" y="440"/>
                  </a:lnTo>
                  <a:lnTo>
                    <a:pt x="2644" y="455"/>
                  </a:lnTo>
                  <a:lnTo>
                    <a:pt x="2656" y="472"/>
                  </a:lnTo>
                  <a:lnTo>
                    <a:pt x="2656" y="487"/>
                  </a:lnTo>
                  <a:lnTo>
                    <a:pt x="2641" y="504"/>
                  </a:lnTo>
                  <a:lnTo>
                    <a:pt x="2646" y="519"/>
                  </a:lnTo>
                  <a:lnTo>
                    <a:pt x="2668" y="522"/>
                  </a:lnTo>
                  <a:lnTo>
                    <a:pt x="2678" y="517"/>
                  </a:lnTo>
                  <a:lnTo>
                    <a:pt x="2698" y="527"/>
                  </a:lnTo>
                  <a:lnTo>
                    <a:pt x="2718" y="547"/>
                  </a:lnTo>
                  <a:lnTo>
                    <a:pt x="2718" y="561"/>
                  </a:lnTo>
                  <a:lnTo>
                    <a:pt x="2701" y="579"/>
                  </a:lnTo>
                  <a:lnTo>
                    <a:pt x="2701" y="604"/>
                  </a:lnTo>
                  <a:lnTo>
                    <a:pt x="2706" y="619"/>
                  </a:lnTo>
                  <a:lnTo>
                    <a:pt x="2686" y="611"/>
                  </a:lnTo>
                  <a:lnTo>
                    <a:pt x="2671" y="599"/>
                  </a:lnTo>
                  <a:lnTo>
                    <a:pt x="2644" y="619"/>
                  </a:lnTo>
                  <a:lnTo>
                    <a:pt x="2611" y="629"/>
                  </a:lnTo>
                  <a:lnTo>
                    <a:pt x="2601" y="651"/>
                  </a:lnTo>
                  <a:lnTo>
                    <a:pt x="2579" y="678"/>
                  </a:lnTo>
                  <a:lnTo>
                    <a:pt x="2557" y="686"/>
                  </a:lnTo>
                  <a:lnTo>
                    <a:pt x="2524" y="738"/>
                  </a:lnTo>
                  <a:lnTo>
                    <a:pt x="2519" y="760"/>
                  </a:lnTo>
                  <a:lnTo>
                    <a:pt x="2529" y="773"/>
                  </a:lnTo>
                  <a:lnTo>
                    <a:pt x="2517" y="810"/>
                  </a:lnTo>
                  <a:lnTo>
                    <a:pt x="2490" y="855"/>
                  </a:lnTo>
                  <a:lnTo>
                    <a:pt x="2492" y="869"/>
                  </a:lnTo>
                  <a:lnTo>
                    <a:pt x="2514" y="879"/>
                  </a:lnTo>
                  <a:lnTo>
                    <a:pt x="2492" y="932"/>
                  </a:lnTo>
                  <a:lnTo>
                    <a:pt x="2485" y="974"/>
                  </a:lnTo>
                  <a:lnTo>
                    <a:pt x="2470" y="1009"/>
                  </a:lnTo>
                  <a:lnTo>
                    <a:pt x="2443" y="1009"/>
                  </a:lnTo>
                  <a:lnTo>
                    <a:pt x="2425" y="1004"/>
                  </a:lnTo>
                  <a:lnTo>
                    <a:pt x="2405" y="1004"/>
                  </a:lnTo>
                  <a:lnTo>
                    <a:pt x="2418" y="1051"/>
                  </a:lnTo>
                  <a:lnTo>
                    <a:pt x="2418" y="1076"/>
                  </a:lnTo>
                  <a:lnTo>
                    <a:pt x="2415" y="1110"/>
                  </a:lnTo>
                  <a:lnTo>
                    <a:pt x="2395" y="1108"/>
                  </a:lnTo>
                  <a:lnTo>
                    <a:pt x="2398" y="1133"/>
                  </a:lnTo>
                  <a:lnTo>
                    <a:pt x="2395" y="1158"/>
                  </a:lnTo>
                  <a:lnTo>
                    <a:pt x="2400" y="1177"/>
                  </a:lnTo>
                  <a:lnTo>
                    <a:pt x="2388" y="1207"/>
                  </a:lnTo>
                  <a:lnTo>
                    <a:pt x="2378" y="1215"/>
                  </a:lnTo>
                  <a:lnTo>
                    <a:pt x="2368" y="1210"/>
                  </a:lnTo>
                  <a:lnTo>
                    <a:pt x="2366" y="1227"/>
                  </a:lnTo>
                  <a:lnTo>
                    <a:pt x="2366" y="1240"/>
                  </a:lnTo>
                  <a:lnTo>
                    <a:pt x="2361" y="1235"/>
                  </a:lnTo>
                  <a:lnTo>
                    <a:pt x="2356" y="1227"/>
                  </a:lnTo>
                  <a:lnTo>
                    <a:pt x="2356" y="1217"/>
                  </a:lnTo>
                  <a:lnTo>
                    <a:pt x="2351" y="1210"/>
                  </a:lnTo>
                  <a:lnTo>
                    <a:pt x="2346" y="1195"/>
                  </a:lnTo>
                  <a:lnTo>
                    <a:pt x="2338" y="1170"/>
                  </a:lnTo>
                  <a:lnTo>
                    <a:pt x="2331" y="1130"/>
                  </a:lnTo>
                  <a:lnTo>
                    <a:pt x="2323" y="1115"/>
                  </a:lnTo>
                  <a:lnTo>
                    <a:pt x="2323" y="1095"/>
                  </a:lnTo>
                  <a:lnTo>
                    <a:pt x="2318" y="1068"/>
                  </a:lnTo>
                  <a:lnTo>
                    <a:pt x="2308" y="1056"/>
                  </a:lnTo>
                  <a:lnTo>
                    <a:pt x="2306" y="1046"/>
                  </a:lnTo>
                  <a:lnTo>
                    <a:pt x="2289" y="1046"/>
                  </a:lnTo>
                  <a:lnTo>
                    <a:pt x="2276" y="1038"/>
                  </a:lnTo>
                  <a:lnTo>
                    <a:pt x="2266" y="1046"/>
                  </a:lnTo>
                  <a:lnTo>
                    <a:pt x="2274" y="1056"/>
                  </a:lnTo>
                  <a:lnTo>
                    <a:pt x="2266" y="1063"/>
                  </a:lnTo>
                  <a:lnTo>
                    <a:pt x="2266" y="1073"/>
                  </a:lnTo>
                  <a:lnTo>
                    <a:pt x="2256" y="1088"/>
                  </a:lnTo>
                  <a:lnTo>
                    <a:pt x="2264" y="1093"/>
                  </a:lnTo>
                  <a:lnTo>
                    <a:pt x="2261" y="1108"/>
                  </a:lnTo>
                  <a:lnTo>
                    <a:pt x="2251" y="1110"/>
                  </a:lnTo>
                  <a:lnTo>
                    <a:pt x="2236" y="1091"/>
                  </a:lnTo>
                  <a:lnTo>
                    <a:pt x="2222" y="1076"/>
                  </a:lnTo>
                  <a:lnTo>
                    <a:pt x="2217" y="1066"/>
                  </a:lnTo>
                  <a:lnTo>
                    <a:pt x="2207" y="1056"/>
                  </a:lnTo>
                  <a:lnTo>
                    <a:pt x="2197" y="1031"/>
                  </a:lnTo>
                  <a:lnTo>
                    <a:pt x="2197" y="1018"/>
                  </a:lnTo>
                  <a:lnTo>
                    <a:pt x="2207" y="1011"/>
                  </a:lnTo>
                  <a:lnTo>
                    <a:pt x="2209" y="999"/>
                  </a:lnTo>
                  <a:lnTo>
                    <a:pt x="2227" y="986"/>
                  </a:lnTo>
                  <a:lnTo>
                    <a:pt x="2234" y="994"/>
                  </a:lnTo>
                  <a:lnTo>
                    <a:pt x="2244" y="994"/>
                  </a:lnTo>
                  <a:lnTo>
                    <a:pt x="2254" y="986"/>
                  </a:lnTo>
                  <a:lnTo>
                    <a:pt x="2254" y="974"/>
                  </a:lnTo>
                  <a:lnTo>
                    <a:pt x="2264" y="966"/>
                  </a:lnTo>
                  <a:lnTo>
                    <a:pt x="2276" y="934"/>
                  </a:lnTo>
                  <a:lnTo>
                    <a:pt x="2281" y="912"/>
                  </a:lnTo>
                  <a:lnTo>
                    <a:pt x="2291" y="889"/>
                  </a:lnTo>
                  <a:lnTo>
                    <a:pt x="2281" y="887"/>
                  </a:lnTo>
                  <a:lnTo>
                    <a:pt x="2264" y="869"/>
                  </a:lnTo>
                  <a:lnTo>
                    <a:pt x="2254" y="872"/>
                  </a:lnTo>
                  <a:lnTo>
                    <a:pt x="2246" y="867"/>
                  </a:lnTo>
                  <a:lnTo>
                    <a:pt x="2232" y="867"/>
                  </a:lnTo>
                  <a:lnTo>
                    <a:pt x="2197" y="869"/>
                  </a:lnTo>
                  <a:lnTo>
                    <a:pt x="2169" y="867"/>
                  </a:lnTo>
                  <a:lnTo>
                    <a:pt x="2130" y="869"/>
                  </a:lnTo>
                  <a:lnTo>
                    <a:pt x="2105" y="869"/>
                  </a:lnTo>
                  <a:lnTo>
                    <a:pt x="2085" y="860"/>
                  </a:lnTo>
                  <a:lnTo>
                    <a:pt x="2065" y="862"/>
                  </a:lnTo>
                  <a:lnTo>
                    <a:pt x="2048" y="855"/>
                  </a:lnTo>
                  <a:lnTo>
                    <a:pt x="2048" y="840"/>
                  </a:lnTo>
                  <a:lnTo>
                    <a:pt x="2040" y="820"/>
                  </a:lnTo>
                  <a:lnTo>
                    <a:pt x="2038" y="807"/>
                  </a:lnTo>
                  <a:lnTo>
                    <a:pt x="2033" y="785"/>
                  </a:lnTo>
                  <a:lnTo>
                    <a:pt x="2021" y="760"/>
                  </a:lnTo>
                  <a:lnTo>
                    <a:pt x="2011" y="763"/>
                  </a:lnTo>
                  <a:lnTo>
                    <a:pt x="2011" y="770"/>
                  </a:lnTo>
                  <a:lnTo>
                    <a:pt x="1991" y="763"/>
                  </a:lnTo>
                  <a:lnTo>
                    <a:pt x="1981" y="753"/>
                  </a:lnTo>
                  <a:lnTo>
                    <a:pt x="1966" y="743"/>
                  </a:lnTo>
                  <a:lnTo>
                    <a:pt x="1958" y="740"/>
                  </a:lnTo>
                  <a:lnTo>
                    <a:pt x="1953" y="753"/>
                  </a:lnTo>
                  <a:lnTo>
                    <a:pt x="1968" y="760"/>
                  </a:lnTo>
                  <a:lnTo>
                    <a:pt x="1958" y="765"/>
                  </a:lnTo>
                  <a:lnTo>
                    <a:pt x="1939" y="763"/>
                  </a:lnTo>
                  <a:lnTo>
                    <a:pt x="1924" y="745"/>
                  </a:lnTo>
                  <a:lnTo>
                    <a:pt x="1926" y="735"/>
                  </a:lnTo>
                  <a:lnTo>
                    <a:pt x="1911" y="720"/>
                  </a:lnTo>
                  <a:lnTo>
                    <a:pt x="1904" y="708"/>
                  </a:lnTo>
                  <a:lnTo>
                    <a:pt x="1899" y="723"/>
                  </a:lnTo>
                  <a:lnTo>
                    <a:pt x="1889" y="723"/>
                  </a:lnTo>
                  <a:lnTo>
                    <a:pt x="1891" y="735"/>
                  </a:lnTo>
                  <a:lnTo>
                    <a:pt x="1901" y="745"/>
                  </a:lnTo>
                  <a:lnTo>
                    <a:pt x="1891" y="770"/>
                  </a:lnTo>
                  <a:lnTo>
                    <a:pt x="1872" y="792"/>
                  </a:lnTo>
                  <a:lnTo>
                    <a:pt x="1869" y="815"/>
                  </a:lnTo>
                  <a:lnTo>
                    <a:pt x="1916" y="830"/>
                  </a:lnTo>
                  <a:lnTo>
                    <a:pt x="1934" y="822"/>
                  </a:lnTo>
                  <a:lnTo>
                    <a:pt x="1958" y="825"/>
                  </a:lnTo>
                  <a:lnTo>
                    <a:pt x="1953" y="837"/>
                  </a:lnTo>
                  <a:lnTo>
                    <a:pt x="1958" y="862"/>
                  </a:lnTo>
                  <a:lnTo>
                    <a:pt x="1946" y="872"/>
                  </a:lnTo>
                  <a:lnTo>
                    <a:pt x="1934" y="867"/>
                  </a:lnTo>
                  <a:lnTo>
                    <a:pt x="1921" y="877"/>
                  </a:lnTo>
                  <a:lnTo>
                    <a:pt x="1911" y="902"/>
                  </a:lnTo>
                  <a:lnTo>
                    <a:pt x="1894" y="907"/>
                  </a:lnTo>
                  <a:lnTo>
                    <a:pt x="1894" y="944"/>
                  </a:lnTo>
                  <a:lnTo>
                    <a:pt x="1916" y="971"/>
                  </a:lnTo>
                  <a:lnTo>
                    <a:pt x="1941" y="981"/>
                  </a:lnTo>
                  <a:lnTo>
                    <a:pt x="1963" y="1011"/>
                  </a:lnTo>
                  <a:lnTo>
                    <a:pt x="1963" y="1043"/>
                  </a:lnTo>
                  <a:lnTo>
                    <a:pt x="1973" y="1066"/>
                  </a:lnTo>
                  <a:lnTo>
                    <a:pt x="1971" y="1083"/>
                  </a:lnTo>
                  <a:lnTo>
                    <a:pt x="1973" y="1115"/>
                  </a:lnTo>
                  <a:lnTo>
                    <a:pt x="2003" y="1153"/>
                  </a:lnTo>
                  <a:lnTo>
                    <a:pt x="2003" y="1180"/>
                  </a:lnTo>
                  <a:lnTo>
                    <a:pt x="2008" y="1195"/>
                  </a:lnTo>
                  <a:lnTo>
                    <a:pt x="2013" y="1227"/>
                  </a:lnTo>
                  <a:lnTo>
                    <a:pt x="2008" y="1227"/>
                  </a:lnTo>
                  <a:lnTo>
                    <a:pt x="2018" y="1249"/>
                  </a:lnTo>
                  <a:lnTo>
                    <a:pt x="2008" y="1267"/>
                  </a:lnTo>
                  <a:lnTo>
                    <a:pt x="1993" y="1252"/>
                  </a:lnTo>
                  <a:lnTo>
                    <a:pt x="1993" y="1262"/>
                  </a:lnTo>
                  <a:lnTo>
                    <a:pt x="1983" y="1257"/>
                  </a:lnTo>
                  <a:lnTo>
                    <a:pt x="1976" y="1235"/>
                  </a:lnTo>
                  <a:lnTo>
                    <a:pt x="1971" y="1222"/>
                  </a:lnTo>
                  <a:lnTo>
                    <a:pt x="1968" y="1232"/>
                  </a:lnTo>
                  <a:lnTo>
                    <a:pt x="1966" y="1242"/>
                  </a:lnTo>
                  <a:lnTo>
                    <a:pt x="1966" y="1237"/>
                  </a:lnTo>
                  <a:lnTo>
                    <a:pt x="1961" y="1245"/>
                  </a:lnTo>
                  <a:lnTo>
                    <a:pt x="1946" y="1245"/>
                  </a:lnTo>
                  <a:lnTo>
                    <a:pt x="1944" y="1247"/>
                  </a:lnTo>
                  <a:lnTo>
                    <a:pt x="1929" y="1242"/>
                  </a:lnTo>
                  <a:lnTo>
                    <a:pt x="1924" y="1217"/>
                  </a:lnTo>
                  <a:lnTo>
                    <a:pt x="1926" y="1202"/>
                  </a:lnTo>
                  <a:lnTo>
                    <a:pt x="1911" y="1190"/>
                  </a:lnTo>
                  <a:lnTo>
                    <a:pt x="1896" y="1190"/>
                  </a:lnTo>
                  <a:lnTo>
                    <a:pt x="1896" y="1195"/>
                  </a:lnTo>
                  <a:lnTo>
                    <a:pt x="1909" y="1197"/>
                  </a:lnTo>
                  <a:lnTo>
                    <a:pt x="1916" y="1207"/>
                  </a:lnTo>
                  <a:lnTo>
                    <a:pt x="1911" y="1212"/>
                  </a:lnTo>
                  <a:lnTo>
                    <a:pt x="1904" y="1227"/>
                  </a:lnTo>
                  <a:lnTo>
                    <a:pt x="1904" y="1240"/>
                  </a:lnTo>
                  <a:lnTo>
                    <a:pt x="1889" y="1257"/>
                  </a:lnTo>
                  <a:lnTo>
                    <a:pt x="1829" y="1279"/>
                  </a:lnTo>
                  <a:lnTo>
                    <a:pt x="1817" y="1287"/>
                  </a:lnTo>
                  <a:lnTo>
                    <a:pt x="1814" y="1302"/>
                  </a:lnTo>
                  <a:lnTo>
                    <a:pt x="1805" y="1322"/>
                  </a:lnTo>
                  <a:lnTo>
                    <a:pt x="1807" y="1331"/>
                  </a:lnTo>
                  <a:lnTo>
                    <a:pt x="1817" y="1354"/>
                  </a:lnTo>
                  <a:lnTo>
                    <a:pt x="1817" y="1359"/>
                  </a:lnTo>
                  <a:lnTo>
                    <a:pt x="1824" y="1361"/>
                  </a:lnTo>
                  <a:lnTo>
                    <a:pt x="1802" y="1381"/>
                  </a:lnTo>
                  <a:lnTo>
                    <a:pt x="1797" y="1399"/>
                  </a:lnTo>
                  <a:lnTo>
                    <a:pt x="1787" y="1399"/>
                  </a:lnTo>
                  <a:lnTo>
                    <a:pt x="1790" y="1411"/>
                  </a:lnTo>
                  <a:lnTo>
                    <a:pt x="1755" y="1436"/>
                  </a:lnTo>
                  <a:lnTo>
                    <a:pt x="1752" y="1448"/>
                  </a:lnTo>
                  <a:lnTo>
                    <a:pt x="1700" y="1476"/>
                  </a:lnTo>
                  <a:lnTo>
                    <a:pt x="1695" y="1468"/>
                  </a:lnTo>
                  <a:lnTo>
                    <a:pt x="1695" y="1458"/>
                  </a:lnTo>
                  <a:lnTo>
                    <a:pt x="1690" y="1453"/>
                  </a:lnTo>
                  <a:lnTo>
                    <a:pt x="1683" y="1453"/>
                  </a:lnTo>
                  <a:lnTo>
                    <a:pt x="1666" y="1468"/>
                  </a:lnTo>
                  <a:lnTo>
                    <a:pt x="1656" y="1468"/>
                  </a:lnTo>
                  <a:lnTo>
                    <a:pt x="1651" y="1495"/>
                  </a:lnTo>
                  <a:lnTo>
                    <a:pt x="1668" y="1488"/>
                  </a:lnTo>
                  <a:lnTo>
                    <a:pt x="1673" y="1480"/>
                  </a:lnTo>
                  <a:lnTo>
                    <a:pt x="1680" y="1485"/>
                  </a:lnTo>
                  <a:lnTo>
                    <a:pt x="1616" y="1545"/>
                  </a:lnTo>
                  <a:lnTo>
                    <a:pt x="1599" y="1590"/>
                  </a:lnTo>
                  <a:lnTo>
                    <a:pt x="1512" y="1659"/>
                  </a:lnTo>
                  <a:lnTo>
                    <a:pt x="1499" y="1684"/>
                  </a:lnTo>
                  <a:lnTo>
                    <a:pt x="1479" y="1704"/>
                  </a:lnTo>
                  <a:lnTo>
                    <a:pt x="1442" y="1716"/>
                  </a:lnTo>
                  <a:lnTo>
                    <a:pt x="1415" y="1739"/>
                  </a:lnTo>
                  <a:lnTo>
                    <a:pt x="1412" y="1761"/>
                  </a:lnTo>
                  <a:lnTo>
                    <a:pt x="1417" y="1784"/>
                  </a:lnTo>
                  <a:lnTo>
                    <a:pt x="1400" y="1806"/>
                  </a:lnTo>
                  <a:lnTo>
                    <a:pt x="1378" y="1821"/>
                  </a:lnTo>
                  <a:lnTo>
                    <a:pt x="1335" y="1816"/>
                  </a:lnTo>
                  <a:lnTo>
                    <a:pt x="1316" y="1831"/>
                  </a:lnTo>
                  <a:lnTo>
                    <a:pt x="1316" y="1851"/>
                  </a:lnTo>
                  <a:lnTo>
                    <a:pt x="1288" y="1885"/>
                  </a:lnTo>
                  <a:lnTo>
                    <a:pt x="1273" y="1883"/>
                  </a:lnTo>
                  <a:lnTo>
                    <a:pt x="1263" y="1868"/>
                  </a:lnTo>
                  <a:lnTo>
                    <a:pt x="1256" y="1868"/>
                  </a:lnTo>
                  <a:lnTo>
                    <a:pt x="1224" y="1900"/>
                  </a:lnTo>
                  <a:lnTo>
                    <a:pt x="1214" y="1918"/>
                  </a:lnTo>
                  <a:lnTo>
                    <a:pt x="1216" y="1952"/>
                  </a:lnTo>
                  <a:lnTo>
                    <a:pt x="1231" y="2000"/>
                  </a:lnTo>
                  <a:lnTo>
                    <a:pt x="1216" y="2020"/>
                  </a:lnTo>
                  <a:lnTo>
                    <a:pt x="1219" y="2044"/>
                  </a:lnTo>
                  <a:lnTo>
                    <a:pt x="1219" y="2119"/>
                  </a:lnTo>
                  <a:lnTo>
                    <a:pt x="1244" y="2126"/>
                  </a:lnTo>
                  <a:lnTo>
                    <a:pt x="1246" y="2176"/>
                  </a:lnTo>
                  <a:lnTo>
                    <a:pt x="1224" y="2238"/>
                  </a:lnTo>
                  <a:lnTo>
                    <a:pt x="1199" y="2283"/>
                  </a:lnTo>
                  <a:lnTo>
                    <a:pt x="1199" y="2320"/>
                  </a:lnTo>
                  <a:lnTo>
                    <a:pt x="1209" y="2335"/>
                  </a:lnTo>
                  <a:lnTo>
                    <a:pt x="1216" y="2417"/>
                  </a:lnTo>
                  <a:lnTo>
                    <a:pt x="1216" y="2437"/>
                  </a:lnTo>
                  <a:lnTo>
                    <a:pt x="1199" y="2444"/>
                  </a:lnTo>
                  <a:lnTo>
                    <a:pt x="1189" y="2439"/>
                  </a:lnTo>
                  <a:lnTo>
                    <a:pt x="1162" y="2444"/>
                  </a:lnTo>
                  <a:lnTo>
                    <a:pt x="1152" y="2464"/>
                  </a:lnTo>
                  <a:lnTo>
                    <a:pt x="1157" y="2472"/>
                  </a:lnTo>
                  <a:lnTo>
                    <a:pt x="1132" y="2504"/>
                  </a:lnTo>
                  <a:lnTo>
                    <a:pt x="1122" y="2516"/>
                  </a:lnTo>
                  <a:lnTo>
                    <a:pt x="1127" y="2529"/>
                  </a:lnTo>
                  <a:lnTo>
                    <a:pt x="1157" y="2544"/>
                  </a:lnTo>
                  <a:lnTo>
                    <a:pt x="1162" y="2549"/>
                  </a:lnTo>
                  <a:lnTo>
                    <a:pt x="1162" y="2556"/>
                  </a:lnTo>
                  <a:lnTo>
                    <a:pt x="1157" y="2549"/>
                  </a:lnTo>
                  <a:lnTo>
                    <a:pt x="1142" y="2541"/>
                  </a:lnTo>
                  <a:lnTo>
                    <a:pt x="1102" y="2556"/>
                  </a:lnTo>
                  <a:lnTo>
                    <a:pt x="1095" y="2556"/>
                  </a:lnTo>
                  <a:lnTo>
                    <a:pt x="1060" y="2571"/>
                  </a:lnTo>
                  <a:lnTo>
                    <a:pt x="1050" y="2588"/>
                  </a:lnTo>
                  <a:lnTo>
                    <a:pt x="1047" y="2598"/>
                  </a:lnTo>
                  <a:lnTo>
                    <a:pt x="1045" y="2603"/>
                  </a:lnTo>
                  <a:lnTo>
                    <a:pt x="1047" y="2611"/>
                  </a:lnTo>
                  <a:lnTo>
                    <a:pt x="1040" y="2636"/>
                  </a:lnTo>
                  <a:lnTo>
                    <a:pt x="1000" y="2658"/>
                  </a:lnTo>
                  <a:lnTo>
                    <a:pt x="970" y="2655"/>
                  </a:lnTo>
                  <a:lnTo>
                    <a:pt x="941" y="2636"/>
                  </a:lnTo>
                  <a:lnTo>
                    <a:pt x="913" y="2601"/>
                  </a:lnTo>
                  <a:lnTo>
                    <a:pt x="879" y="2531"/>
                  </a:lnTo>
                  <a:lnTo>
                    <a:pt x="876" y="2489"/>
                  </a:lnTo>
                  <a:lnTo>
                    <a:pt x="866" y="2454"/>
                  </a:lnTo>
                  <a:lnTo>
                    <a:pt x="844" y="2412"/>
                  </a:lnTo>
                  <a:lnTo>
                    <a:pt x="844" y="2395"/>
                  </a:lnTo>
                  <a:lnTo>
                    <a:pt x="836" y="2395"/>
                  </a:lnTo>
                  <a:lnTo>
                    <a:pt x="826" y="2367"/>
                  </a:lnTo>
                  <a:lnTo>
                    <a:pt x="817" y="2335"/>
                  </a:lnTo>
                  <a:lnTo>
                    <a:pt x="789" y="2300"/>
                  </a:lnTo>
                  <a:lnTo>
                    <a:pt x="772" y="2273"/>
                  </a:lnTo>
                  <a:lnTo>
                    <a:pt x="764" y="2273"/>
                  </a:lnTo>
                  <a:lnTo>
                    <a:pt x="737" y="2246"/>
                  </a:lnTo>
                  <a:lnTo>
                    <a:pt x="727" y="2221"/>
                  </a:lnTo>
                  <a:lnTo>
                    <a:pt x="717" y="2213"/>
                  </a:lnTo>
                  <a:lnTo>
                    <a:pt x="715" y="2171"/>
                  </a:lnTo>
                  <a:lnTo>
                    <a:pt x="702" y="2156"/>
                  </a:lnTo>
                  <a:lnTo>
                    <a:pt x="687" y="2111"/>
                  </a:lnTo>
                  <a:lnTo>
                    <a:pt x="683" y="2082"/>
                  </a:lnTo>
                  <a:lnTo>
                    <a:pt x="673" y="2059"/>
                  </a:lnTo>
                  <a:lnTo>
                    <a:pt x="660" y="2044"/>
                  </a:lnTo>
                  <a:lnTo>
                    <a:pt x="660" y="2010"/>
                  </a:lnTo>
                  <a:lnTo>
                    <a:pt x="653" y="2007"/>
                  </a:lnTo>
                  <a:lnTo>
                    <a:pt x="628" y="1980"/>
                  </a:lnTo>
                  <a:lnTo>
                    <a:pt x="628" y="1967"/>
                  </a:lnTo>
                  <a:lnTo>
                    <a:pt x="620" y="1967"/>
                  </a:lnTo>
                  <a:lnTo>
                    <a:pt x="598" y="1925"/>
                  </a:lnTo>
                  <a:lnTo>
                    <a:pt x="598" y="1913"/>
                  </a:lnTo>
                  <a:lnTo>
                    <a:pt x="586" y="1905"/>
                  </a:lnTo>
                  <a:lnTo>
                    <a:pt x="578" y="1878"/>
                  </a:lnTo>
                  <a:lnTo>
                    <a:pt x="563" y="1868"/>
                  </a:lnTo>
                  <a:lnTo>
                    <a:pt x="546" y="1826"/>
                  </a:lnTo>
                  <a:lnTo>
                    <a:pt x="546" y="1771"/>
                  </a:lnTo>
                  <a:lnTo>
                    <a:pt x="506" y="1692"/>
                  </a:lnTo>
                  <a:lnTo>
                    <a:pt x="506" y="1664"/>
                  </a:lnTo>
                  <a:lnTo>
                    <a:pt x="486" y="1637"/>
                  </a:lnTo>
                  <a:lnTo>
                    <a:pt x="509" y="1637"/>
                  </a:lnTo>
                  <a:lnTo>
                    <a:pt x="479" y="1600"/>
                  </a:lnTo>
                  <a:lnTo>
                    <a:pt x="481" y="1580"/>
                  </a:lnTo>
                  <a:lnTo>
                    <a:pt x="494" y="1575"/>
                  </a:lnTo>
                  <a:lnTo>
                    <a:pt x="484" y="1562"/>
                  </a:lnTo>
                  <a:lnTo>
                    <a:pt x="481" y="1545"/>
                  </a:lnTo>
                  <a:lnTo>
                    <a:pt x="452" y="1493"/>
                  </a:lnTo>
                  <a:lnTo>
                    <a:pt x="449" y="1458"/>
                  </a:lnTo>
                  <a:lnTo>
                    <a:pt x="467" y="1451"/>
                  </a:lnTo>
                  <a:lnTo>
                    <a:pt x="449" y="1441"/>
                  </a:lnTo>
                  <a:lnTo>
                    <a:pt x="449" y="1423"/>
                  </a:lnTo>
                  <a:lnTo>
                    <a:pt x="459" y="1403"/>
                  </a:lnTo>
                  <a:lnTo>
                    <a:pt x="457" y="1374"/>
                  </a:lnTo>
                  <a:lnTo>
                    <a:pt x="449" y="1346"/>
                  </a:lnTo>
                  <a:lnTo>
                    <a:pt x="437" y="1339"/>
                  </a:lnTo>
                  <a:lnTo>
                    <a:pt x="429" y="1294"/>
                  </a:lnTo>
                  <a:lnTo>
                    <a:pt x="449" y="1282"/>
                  </a:lnTo>
                  <a:lnTo>
                    <a:pt x="457" y="1269"/>
                  </a:lnTo>
                  <a:lnTo>
                    <a:pt x="474" y="1269"/>
                  </a:lnTo>
                  <a:lnTo>
                    <a:pt x="457" y="1267"/>
                  </a:lnTo>
                  <a:lnTo>
                    <a:pt x="434" y="1269"/>
                  </a:lnTo>
                  <a:lnTo>
                    <a:pt x="422" y="1269"/>
                  </a:lnTo>
                  <a:lnTo>
                    <a:pt x="424" y="1249"/>
                  </a:lnTo>
                  <a:lnTo>
                    <a:pt x="414" y="1235"/>
                  </a:lnTo>
                  <a:lnTo>
                    <a:pt x="417" y="1215"/>
                  </a:lnTo>
                  <a:lnTo>
                    <a:pt x="424" y="1212"/>
                  </a:lnTo>
                  <a:lnTo>
                    <a:pt x="437" y="1215"/>
                  </a:lnTo>
                  <a:lnTo>
                    <a:pt x="452" y="1197"/>
                  </a:lnTo>
                  <a:lnTo>
                    <a:pt x="459" y="1185"/>
                  </a:lnTo>
                  <a:lnTo>
                    <a:pt x="442" y="1197"/>
                  </a:lnTo>
                  <a:lnTo>
                    <a:pt x="432" y="1190"/>
                  </a:lnTo>
                  <a:lnTo>
                    <a:pt x="407" y="1195"/>
                  </a:lnTo>
                  <a:lnTo>
                    <a:pt x="400" y="1177"/>
                  </a:lnTo>
                  <a:lnTo>
                    <a:pt x="397" y="1190"/>
                  </a:lnTo>
                  <a:lnTo>
                    <a:pt x="397" y="1210"/>
                  </a:lnTo>
                  <a:lnTo>
                    <a:pt x="382" y="1247"/>
                  </a:lnTo>
                  <a:lnTo>
                    <a:pt x="397" y="1264"/>
                  </a:lnTo>
                  <a:lnTo>
                    <a:pt x="395" y="1299"/>
                  </a:lnTo>
                  <a:lnTo>
                    <a:pt x="380" y="1314"/>
                  </a:lnTo>
                  <a:lnTo>
                    <a:pt x="377" y="1324"/>
                  </a:lnTo>
                  <a:lnTo>
                    <a:pt x="345" y="1341"/>
                  </a:lnTo>
                  <a:lnTo>
                    <a:pt x="295" y="1374"/>
                  </a:lnTo>
                  <a:lnTo>
                    <a:pt x="273" y="1381"/>
                  </a:lnTo>
                  <a:lnTo>
                    <a:pt x="236" y="1374"/>
                  </a:lnTo>
                  <a:lnTo>
                    <a:pt x="161" y="1314"/>
                  </a:lnTo>
                  <a:lnTo>
                    <a:pt x="131" y="1274"/>
                  </a:lnTo>
                  <a:lnTo>
                    <a:pt x="131" y="1267"/>
                  </a:lnTo>
                  <a:lnTo>
                    <a:pt x="121" y="1267"/>
                  </a:lnTo>
                  <a:lnTo>
                    <a:pt x="109" y="1259"/>
                  </a:lnTo>
                  <a:lnTo>
                    <a:pt x="67" y="1217"/>
                  </a:lnTo>
                  <a:lnTo>
                    <a:pt x="62" y="1205"/>
                  </a:lnTo>
                  <a:lnTo>
                    <a:pt x="67" y="1192"/>
                  </a:lnTo>
                  <a:lnTo>
                    <a:pt x="79" y="1192"/>
                  </a:lnTo>
                  <a:lnTo>
                    <a:pt x="82" y="1197"/>
                  </a:lnTo>
                  <a:lnTo>
                    <a:pt x="94" y="1195"/>
                  </a:lnTo>
                  <a:lnTo>
                    <a:pt x="94" y="1217"/>
                  </a:lnTo>
                  <a:lnTo>
                    <a:pt x="109" y="1217"/>
                  </a:lnTo>
                  <a:lnTo>
                    <a:pt x="119" y="1210"/>
                  </a:lnTo>
                  <a:lnTo>
                    <a:pt x="126" y="1207"/>
                  </a:lnTo>
                  <a:lnTo>
                    <a:pt x="136" y="1215"/>
                  </a:lnTo>
                  <a:lnTo>
                    <a:pt x="139" y="1207"/>
                  </a:lnTo>
                  <a:lnTo>
                    <a:pt x="179" y="1175"/>
                  </a:lnTo>
                  <a:lnTo>
                    <a:pt x="191" y="1175"/>
                  </a:lnTo>
                  <a:lnTo>
                    <a:pt x="208" y="1148"/>
                  </a:lnTo>
                  <a:lnTo>
                    <a:pt x="216" y="1148"/>
                  </a:lnTo>
                  <a:lnTo>
                    <a:pt x="223" y="1130"/>
                  </a:lnTo>
                  <a:lnTo>
                    <a:pt x="203" y="1128"/>
                  </a:lnTo>
                  <a:lnTo>
                    <a:pt x="198" y="1125"/>
                  </a:lnTo>
                  <a:lnTo>
                    <a:pt x="201" y="1130"/>
                  </a:lnTo>
                  <a:lnTo>
                    <a:pt x="198" y="1140"/>
                  </a:lnTo>
                  <a:lnTo>
                    <a:pt x="159" y="1158"/>
                  </a:lnTo>
                  <a:lnTo>
                    <a:pt x="134" y="1158"/>
                  </a:lnTo>
                  <a:lnTo>
                    <a:pt x="117" y="1163"/>
                  </a:lnTo>
                  <a:lnTo>
                    <a:pt x="54" y="1140"/>
                  </a:lnTo>
                  <a:lnTo>
                    <a:pt x="25" y="1110"/>
                  </a:lnTo>
                  <a:lnTo>
                    <a:pt x="12" y="1103"/>
                  </a:lnTo>
                  <a:lnTo>
                    <a:pt x="12" y="1083"/>
                  </a:lnTo>
                  <a:lnTo>
                    <a:pt x="32" y="1058"/>
                  </a:lnTo>
                  <a:lnTo>
                    <a:pt x="52" y="1048"/>
                  </a:lnTo>
                  <a:lnTo>
                    <a:pt x="25" y="1051"/>
                  </a:lnTo>
                  <a:lnTo>
                    <a:pt x="0" y="1068"/>
                  </a:lnTo>
                  <a:lnTo>
                    <a:pt x="0" y="1043"/>
                  </a:lnTo>
                  <a:lnTo>
                    <a:pt x="20" y="1031"/>
                  </a:lnTo>
                  <a:lnTo>
                    <a:pt x="35" y="1026"/>
                  </a:lnTo>
                  <a:lnTo>
                    <a:pt x="42" y="1004"/>
                  </a:lnTo>
                  <a:lnTo>
                    <a:pt x="57" y="1006"/>
                  </a:lnTo>
                  <a:lnTo>
                    <a:pt x="72" y="999"/>
                  </a:lnTo>
                  <a:lnTo>
                    <a:pt x="139" y="1001"/>
                  </a:lnTo>
                  <a:lnTo>
                    <a:pt x="176" y="986"/>
                  </a:lnTo>
                  <a:lnTo>
                    <a:pt x="184" y="979"/>
                  </a:lnTo>
                  <a:lnTo>
                    <a:pt x="206" y="971"/>
                  </a:lnTo>
                  <a:lnTo>
                    <a:pt x="198" y="986"/>
                  </a:lnTo>
                  <a:lnTo>
                    <a:pt x="208" y="996"/>
                  </a:lnTo>
                  <a:lnTo>
                    <a:pt x="231" y="984"/>
                  </a:lnTo>
                  <a:lnTo>
                    <a:pt x="248" y="979"/>
                  </a:lnTo>
                  <a:lnTo>
                    <a:pt x="241" y="969"/>
                  </a:lnTo>
                  <a:lnTo>
                    <a:pt x="243" y="954"/>
                  </a:lnTo>
                  <a:lnTo>
                    <a:pt x="221" y="894"/>
                  </a:lnTo>
                  <a:lnTo>
                    <a:pt x="203" y="867"/>
                  </a:lnTo>
                  <a:lnTo>
                    <a:pt x="208" y="855"/>
                  </a:lnTo>
                  <a:lnTo>
                    <a:pt x="193" y="845"/>
                  </a:lnTo>
                  <a:lnTo>
                    <a:pt x="176" y="845"/>
                  </a:lnTo>
                  <a:lnTo>
                    <a:pt x="144" y="825"/>
                  </a:lnTo>
                  <a:lnTo>
                    <a:pt x="141" y="790"/>
                  </a:lnTo>
                  <a:lnTo>
                    <a:pt x="141" y="765"/>
                  </a:lnTo>
                  <a:lnTo>
                    <a:pt x="126" y="735"/>
                  </a:lnTo>
                  <a:lnTo>
                    <a:pt x="109" y="735"/>
                  </a:lnTo>
                  <a:lnTo>
                    <a:pt x="99" y="740"/>
                  </a:lnTo>
                  <a:lnTo>
                    <a:pt x="77" y="733"/>
                  </a:lnTo>
                  <a:lnTo>
                    <a:pt x="59" y="733"/>
                  </a:lnTo>
                  <a:lnTo>
                    <a:pt x="59" y="708"/>
                  </a:lnTo>
                  <a:lnTo>
                    <a:pt x="74" y="671"/>
                  </a:lnTo>
                  <a:lnTo>
                    <a:pt x="89" y="666"/>
                  </a:lnTo>
                  <a:lnTo>
                    <a:pt x="117" y="629"/>
                  </a:lnTo>
                  <a:lnTo>
                    <a:pt x="119" y="611"/>
                  </a:lnTo>
                  <a:lnTo>
                    <a:pt x="139" y="601"/>
                  </a:lnTo>
                  <a:lnTo>
                    <a:pt x="151" y="594"/>
                  </a:lnTo>
                  <a:lnTo>
                    <a:pt x="171" y="601"/>
                  </a:lnTo>
                  <a:lnTo>
                    <a:pt x="176" y="621"/>
                  </a:lnTo>
                  <a:lnTo>
                    <a:pt x="189" y="624"/>
                  </a:lnTo>
                  <a:lnTo>
                    <a:pt x="226" y="606"/>
                  </a:lnTo>
                  <a:lnTo>
                    <a:pt x="278" y="601"/>
                  </a:lnTo>
                  <a:lnTo>
                    <a:pt x="308" y="569"/>
                  </a:lnTo>
                  <a:lnTo>
                    <a:pt x="325" y="512"/>
                  </a:lnTo>
                  <a:lnTo>
                    <a:pt x="370" y="479"/>
                  </a:lnTo>
                  <a:lnTo>
                    <a:pt x="382" y="460"/>
                  </a:lnTo>
                  <a:lnTo>
                    <a:pt x="387" y="427"/>
                  </a:lnTo>
                  <a:lnTo>
                    <a:pt x="407" y="398"/>
                  </a:lnTo>
                  <a:lnTo>
                    <a:pt x="439" y="380"/>
                  </a:lnTo>
                  <a:lnTo>
                    <a:pt x="449" y="358"/>
                  </a:lnTo>
                  <a:lnTo>
                    <a:pt x="449" y="340"/>
                  </a:lnTo>
                  <a:lnTo>
                    <a:pt x="437" y="330"/>
                  </a:lnTo>
                  <a:lnTo>
                    <a:pt x="464" y="298"/>
                  </a:lnTo>
                  <a:lnTo>
                    <a:pt x="479" y="286"/>
                  </a:lnTo>
                  <a:lnTo>
                    <a:pt x="481" y="263"/>
                  </a:lnTo>
                  <a:lnTo>
                    <a:pt x="486" y="216"/>
                  </a:lnTo>
                  <a:lnTo>
                    <a:pt x="476" y="179"/>
                  </a:lnTo>
                  <a:lnTo>
                    <a:pt x="472" y="171"/>
                  </a:lnTo>
                  <a:lnTo>
                    <a:pt x="504" y="142"/>
                  </a:lnTo>
                  <a:lnTo>
                    <a:pt x="521" y="137"/>
                  </a:lnTo>
                  <a:lnTo>
                    <a:pt x="539" y="124"/>
                  </a:lnTo>
                  <a:lnTo>
                    <a:pt x="551" y="127"/>
                  </a:lnTo>
                  <a:lnTo>
                    <a:pt x="576" y="99"/>
                  </a:lnTo>
                  <a:lnTo>
                    <a:pt x="606" y="52"/>
                  </a:lnTo>
                  <a:lnTo>
                    <a:pt x="633" y="25"/>
                  </a:lnTo>
                  <a:lnTo>
                    <a:pt x="658" y="25"/>
                  </a:lnTo>
                  <a:lnTo>
                    <a:pt x="670" y="0"/>
                  </a:lnTo>
                  <a:lnTo>
                    <a:pt x="690" y="0"/>
                  </a:lnTo>
                  <a:lnTo>
                    <a:pt x="742" y="37"/>
                  </a:lnTo>
                  <a:lnTo>
                    <a:pt x="772" y="20"/>
                  </a:lnTo>
                  <a:lnTo>
                    <a:pt x="797" y="32"/>
                  </a:lnTo>
                  <a:lnTo>
                    <a:pt x="807" y="57"/>
                  </a:lnTo>
                  <a:lnTo>
                    <a:pt x="831" y="57"/>
                  </a:lnTo>
                  <a:lnTo>
                    <a:pt x="871" y="82"/>
                  </a:lnTo>
                  <a:lnTo>
                    <a:pt x="871" y="80"/>
                  </a:lnTo>
                  <a:close/>
                  <a:moveTo>
                    <a:pt x="1971" y="1257"/>
                  </a:moveTo>
                  <a:lnTo>
                    <a:pt x="1971" y="1274"/>
                  </a:lnTo>
                  <a:lnTo>
                    <a:pt x="1976" y="1267"/>
                  </a:lnTo>
                  <a:lnTo>
                    <a:pt x="1971" y="1257"/>
                  </a:lnTo>
                  <a:close/>
                  <a:moveTo>
                    <a:pt x="1961" y="1249"/>
                  </a:moveTo>
                  <a:lnTo>
                    <a:pt x="1949" y="1257"/>
                  </a:lnTo>
                  <a:lnTo>
                    <a:pt x="1953" y="1267"/>
                  </a:lnTo>
                  <a:lnTo>
                    <a:pt x="1958" y="1272"/>
                  </a:lnTo>
                  <a:lnTo>
                    <a:pt x="1961" y="1259"/>
                  </a:lnTo>
                  <a:lnTo>
                    <a:pt x="1961" y="1249"/>
                  </a:lnTo>
                  <a:close/>
                  <a:moveTo>
                    <a:pt x="1934" y="1254"/>
                  </a:moveTo>
                  <a:lnTo>
                    <a:pt x="1936" y="1274"/>
                  </a:lnTo>
                  <a:lnTo>
                    <a:pt x="1946" y="1282"/>
                  </a:lnTo>
                  <a:lnTo>
                    <a:pt x="1944" y="1264"/>
                  </a:lnTo>
                  <a:lnTo>
                    <a:pt x="1934" y="1254"/>
                  </a:lnTo>
                  <a:close/>
                  <a:moveTo>
                    <a:pt x="1906" y="1259"/>
                  </a:moveTo>
                  <a:lnTo>
                    <a:pt x="1906" y="1269"/>
                  </a:lnTo>
                  <a:lnTo>
                    <a:pt x="1914" y="1267"/>
                  </a:lnTo>
                  <a:lnTo>
                    <a:pt x="1924" y="1245"/>
                  </a:lnTo>
                  <a:lnTo>
                    <a:pt x="1916" y="1235"/>
                  </a:lnTo>
                  <a:lnTo>
                    <a:pt x="1906" y="1259"/>
                  </a:lnTo>
                  <a:close/>
                </a:path>
              </a:pathLst>
            </a:custGeom>
            <a:solidFill>
              <a:srgbClr val="9C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4995" name="Google Shape;1099;p25">
              <a:extLst>
                <a:ext uri="{FF2B5EF4-FFF2-40B4-BE49-F238E27FC236}">
                  <a16:creationId xmlns:a16="http://schemas.microsoft.com/office/drawing/2014/main" id="{05F73A85-E372-CF4F-A54B-A7333094D8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9275" y="2644775"/>
              <a:ext cx="1533525" cy="809625"/>
            </a:xfrm>
            <a:custGeom>
              <a:avLst/>
              <a:gdLst>
                <a:gd name="T0" fmla="*/ 76200 w 805"/>
                <a:gd name="T1" fmla="*/ 0 h 425"/>
                <a:gd name="T2" fmla="*/ 142875 w 805"/>
                <a:gd name="T3" fmla="*/ 47625 h 425"/>
                <a:gd name="T4" fmla="*/ 203835 w 805"/>
                <a:gd name="T5" fmla="*/ 57150 h 425"/>
                <a:gd name="T6" fmla="*/ 270510 w 805"/>
                <a:gd name="T7" fmla="*/ 19050 h 425"/>
                <a:gd name="T8" fmla="*/ 354330 w 805"/>
                <a:gd name="T9" fmla="*/ 60960 h 425"/>
                <a:gd name="T10" fmla="*/ 426720 w 805"/>
                <a:gd name="T11" fmla="*/ 85725 h 425"/>
                <a:gd name="T12" fmla="*/ 525780 w 805"/>
                <a:gd name="T13" fmla="*/ 142875 h 425"/>
                <a:gd name="T14" fmla="*/ 577215 w 805"/>
                <a:gd name="T15" fmla="*/ 188595 h 425"/>
                <a:gd name="T16" fmla="*/ 628650 w 805"/>
                <a:gd name="T17" fmla="*/ 264795 h 425"/>
                <a:gd name="T18" fmla="*/ 647700 w 805"/>
                <a:gd name="T19" fmla="*/ 203835 h 425"/>
                <a:gd name="T20" fmla="*/ 685800 w 805"/>
                <a:gd name="T21" fmla="*/ 198120 h 425"/>
                <a:gd name="T22" fmla="*/ 762000 w 805"/>
                <a:gd name="T23" fmla="*/ 222885 h 425"/>
                <a:gd name="T24" fmla="*/ 813436 w 805"/>
                <a:gd name="T25" fmla="*/ 312420 h 425"/>
                <a:gd name="T26" fmla="*/ 918211 w 805"/>
                <a:gd name="T27" fmla="*/ 302895 h 425"/>
                <a:gd name="T28" fmla="*/ 927736 w 805"/>
                <a:gd name="T29" fmla="*/ 421006 h 425"/>
                <a:gd name="T30" fmla="*/ 1013461 w 805"/>
                <a:gd name="T31" fmla="*/ 440056 h 425"/>
                <a:gd name="T32" fmla="*/ 1074421 w 805"/>
                <a:gd name="T33" fmla="*/ 411481 h 425"/>
                <a:gd name="T34" fmla="*/ 1173481 w 805"/>
                <a:gd name="T35" fmla="*/ 379095 h 425"/>
                <a:gd name="T36" fmla="*/ 1230631 w 805"/>
                <a:gd name="T37" fmla="*/ 445771 h 425"/>
                <a:gd name="T38" fmla="*/ 1323976 w 805"/>
                <a:gd name="T39" fmla="*/ 520066 h 425"/>
                <a:gd name="T40" fmla="*/ 1400176 w 805"/>
                <a:gd name="T41" fmla="*/ 506731 h 425"/>
                <a:gd name="T42" fmla="*/ 1470661 w 805"/>
                <a:gd name="T43" fmla="*/ 497206 h 425"/>
                <a:gd name="T44" fmla="*/ 1514476 w 805"/>
                <a:gd name="T45" fmla="*/ 539116 h 425"/>
                <a:gd name="T46" fmla="*/ 1533526 w 805"/>
                <a:gd name="T47" fmla="*/ 701041 h 425"/>
                <a:gd name="T48" fmla="*/ 1405891 w 805"/>
                <a:gd name="T49" fmla="*/ 809626 h 425"/>
                <a:gd name="T50" fmla="*/ 1295401 w 805"/>
                <a:gd name="T51" fmla="*/ 794386 h 425"/>
                <a:gd name="T52" fmla="*/ 1074421 w 805"/>
                <a:gd name="T53" fmla="*/ 739141 h 425"/>
                <a:gd name="T54" fmla="*/ 941071 w 805"/>
                <a:gd name="T55" fmla="*/ 729616 h 425"/>
                <a:gd name="T56" fmla="*/ 885826 w 805"/>
                <a:gd name="T57" fmla="*/ 638176 h 425"/>
                <a:gd name="T58" fmla="*/ 701040 w 805"/>
                <a:gd name="T59" fmla="*/ 643891 h 425"/>
                <a:gd name="T60" fmla="*/ 573405 w 805"/>
                <a:gd name="T61" fmla="*/ 624841 h 425"/>
                <a:gd name="T62" fmla="*/ 464820 w 805"/>
                <a:gd name="T63" fmla="*/ 582931 h 425"/>
                <a:gd name="T64" fmla="*/ 354330 w 805"/>
                <a:gd name="T65" fmla="*/ 544831 h 425"/>
                <a:gd name="T66" fmla="*/ 213360 w 805"/>
                <a:gd name="T67" fmla="*/ 417196 h 425"/>
                <a:gd name="T68" fmla="*/ 118110 w 805"/>
                <a:gd name="T69" fmla="*/ 379095 h 425"/>
                <a:gd name="T70" fmla="*/ 53340 w 805"/>
                <a:gd name="T71" fmla="*/ 350520 h 425"/>
                <a:gd name="T72" fmla="*/ 0 w 805"/>
                <a:gd name="T73" fmla="*/ 299085 h 425"/>
                <a:gd name="T74" fmla="*/ 43815 w 805"/>
                <a:gd name="T75" fmla="*/ 175260 h 425"/>
                <a:gd name="T76" fmla="*/ 66675 w 805"/>
                <a:gd name="T77" fmla="*/ 9525 h 425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0" t="0" r="r" b="b"/>
              <a:pathLst>
                <a:path w="805" h="425" extrusionOk="0">
                  <a:moveTo>
                    <a:pt x="35" y="5"/>
                  </a:moveTo>
                  <a:lnTo>
                    <a:pt x="40" y="0"/>
                  </a:lnTo>
                  <a:lnTo>
                    <a:pt x="70" y="15"/>
                  </a:lnTo>
                  <a:lnTo>
                    <a:pt x="75" y="25"/>
                  </a:lnTo>
                  <a:lnTo>
                    <a:pt x="95" y="25"/>
                  </a:lnTo>
                  <a:lnTo>
                    <a:pt x="107" y="30"/>
                  </a:lnTo>
                  <a:lnTo>
                    <a:pt x="117" y="12"/>
                  </a:lnTo>
                  <a:lnTo>
                    <a:pt x="142" y="10"/>
                  </a:lnTo>
                  <a:lnTo>
                    <a:pt x="177" y="22"/>
                  </a:lnTo>
                  <a:lnTo>
                    <a:pt x="186" y="32"/>
                  </a:lnTo>
                  <a:lnTo>
                    <a:pt x="209" y="35"/>
                  </a:lnTo>
                  <a:lnTo>
                    <a:pt x="224" y="45"/>
                  </a:lnTo>
                  <a:lnTo>
                    <a:pt x="254" y="75"/>
                  </a:lnTo>
                  <a:lnTo>
                    <a:pt x="276" y="75"/>
                  </a:lnTo>
                  <a:lnTo>
                    <a:pt x="296" y="87"/>
                  </a:lnTo>
                  <a:lnTo>
                    <a:pt x="303" y="99"/>
                  </a:lnTo>
                  <a:lnTo>
                    <a:pt x="321" y="119"/>
                  </a:lnTo>
                  <a:lnTo>
                    <a:pt x="330" y="139"/>
                  </a:lnTo>
                  <a:lnTo>
                    <a:pt x="340" y="137"/>
                  </a:lnTo>
                  <a:lnTo>
                    <a:pt x="340" y="107"/>
                  </a:lnTo>
                  <a:lnTo>
                    <a:pt x="353" y="97"/>
                  </a:lnTo>
                  <a:lnTo>
                    <a:pt x="360" y="104"/>
                  </a:lnTo>
                  <a:lnTo>
                    <a:pt x="380" y="104"/>
                  </a:lnTo>
                  <a:lnTo>
                    <a:pt x="400" y="117"/>
                  </a:lnTo>
                  <a:lnTo>
                    <a:pt x="402" y="144"/>
                  </a:lnTo>
                  <a:lnTo>
                    <a:pt x="427" y="164"/>
                  </a:lnTo>
                  <a:lnTo>
                    <a:pt x="457" y="157"/>
                  </a:lnTo>
                  <a:lnTo>
                    <a:pt x="482" y="159"/>
                  </a:lnTo>
                  <a:lnTo>
                    <a:pt x="477" y="199"/>
                  </a:lnTo>
                  <a:lnTo>
                    <a:pt x="487" y="221"/>
                  </a:lnTo>
                  <a:lnTo>
                    <a:pt x="504" y="219"/>
                  </a:lnTo>
                  <a:lnTo>
                    <a:pt x="532" y="231"/>
                  </a:lnTo>
                  <a:lnTo>
                    <a:pt x="541" y="221"/>
                  </a:lnTo>
                  <a:lnTo>
                    <a:pt x="564" y="216"/>
                  </a:lnTo>
                  <a:lnTo>
                    <a:pt x="581" y="196"/>
                  </a:lnTo>
                  <a:lnTo>
                    <a:pt x="616" y="199"/>
                  </a:lnTo>
                  <a:lnTo>
                    <a:pt x="641" y="211"/>
                  </a:lnTo>
                  <a:lnTo>
                    <a:pt x="646" y="234"/>
                  </a:lnTo>
                  <a:lnTo>
                    <a:pt x="676" y="246"/>
                  </a:lnTo>
                  <a:lnTo>
                    <a:pt x="695" y="273"/>
                  </a:lnTo>
                  <a:lnTo>
                    <a:pt x="710" y="276"/>
                  </a:lnTo>
                  <a:lnTo>
                    <a:pt x="735" y="266"/>
                  </a:lnTo>
                  <a:lnTo>
                    <a:pt x="745" y="271"/>
                  </a:lnTo>
                  <a:lnTo>
                    <a:pt x="772" y="261"/>
                  </a:lnTo>
                  <a:lnTo>
                    <a:pt x="790" y="263"/>
                  </a:lnTo>
                  <a:lnTo>
                    <a:pt x="795" y="283"/>
                  </a:lnTo>
                  <a:lnTo>
                    <a:pt x="787" y="330"/>
                  </a:lnTo>
                  <a:lnTo>
                    <a:pt x="805" y="368"/>
                  </a:lnTo>
                  <a:lnTo>
                    <a:pt x="800" y="412"/>
                  </a:lnTo>
                  <a:lnTo>
                    <a:pt x="738" y="425"/>
                  </a:lnTo>
                  <a:lnTo>
                    <a:pt x="703" y="405"/>
                  </a:lnTo>
                  <a:lnTo>
                    <a:pt x="680" y="417"/>
                  </a:lnTo>
                  <a:lnTo>
                    <a:pt x="599" y="385"/>
                  </a:lnTo>
                  <a:lnTo>
                    <a:pt x="564" y="388"/>
                  </a:lnTo>
                  <a:lnTo>
                    <a:pt x="546" y="397"/>
                  </a:lnTo>
                  <a:lnTo>
                    <a:pt x="494" y="383"/>
                  </a:lnTo>
                  <a:lnTo>
                    <a:pt x="469" y="360"/>
                  </a:lnTo>
                  <a:lnTo>
                    <a:pt x="465" y="335"/>
                  </a:lnTo>
                  <a:lnTo>
                    <a:pt x="417" y="325"/>
                  </a:lnTo>
                  <a:lnTo>
                    <a:pt x="368" y="338"/>
                  </a:lnTo>
                  <a:lnTo>
                    <a:pt x="350" y="323"/>
                  </a:lnTo>
                  <a:lnTo>
                    <a:pt x="301" y="328"/>
                  </a:lnTo>
                  <a:lnTo>
                    <a:pt x="268" y="306"/>
                  </a:lnTo>
                  <a:lnTo>
                    <a:pt x="244" y="306"/>
                  </a:lnTo>
                  <a:lnTo>
                    <a:pt x="224" y="293"/>
                  </a:lnTo>
                  <a:lnTo>
                    <a:pt x="186" y="286"/>
                  </a:lnTo>
                  <a:lnTo>
                    <a:pt x="157" y="248"/>
                  </a:lnTo>
                  <a:lnTo>
                    <a:pt x="112" y="219"/>
                  </a:lnTo>
                  <a:lnTo>
                    <a:pt x="80" y="209"/>
                  </a:lnTo>
                  <a:lnTo>
                    <a:pt x="62" y="199"/>
                  </a:lnTo>
                  <a:lnTo>
                    <a:pt x="45" y="196"/>
                  </a:lnTo>
                  <a:lnTo>
                    <a:pt x="28" y="184"/>
                  </a:lnTo>
                  <a:lnTo>
                    <a:pt x="8" y="181"/>
                  </a:lnTo>
                  <a:lnTo>
                    <a:pt x="0" y="157"/>
                  </a:lnTo>
                  <a:lnTo>
                    <a:pt x="23" y="124"/>
                  </a:lnTo>
                  <a:lnTo>
                    <a:pt x="23" y="92"/>
                  </a:lnTo>
                  <a:lnTo>
                    <a:pt x="40" y="40"/>
                  </a:lnTo>
                  <a:lnTo>
                    <a:pt x="35" y="5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4996" name="Google Shape;1100;p25">
              <a:extLst>
                <a:ext uri="{FF2B5EF4-FFF2-40B4-BE49-F238E27FC236}">
                  <a16:creationId xmlns:a16="http://schemas.microsoft.com/office/drawing/2014/main" id="{A8912D0D-CFCB-1E43-B327-E577C7AD44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875" y="3060700"/>
              <a:ext cx="574675" cy="339725"/>
            </a:xfrm>
            <a:custGeom>
              <a:avLst/>
              <a:gdLst>
                <a:gd name="T0" fmla="*/ 19050 w 301"/>
                <a:gd name="T1" fmla="*/ 160020 h 178"/>
                <a:gd name="T2" fmla="*/ 57150 w 301"/>
                <a:gd name="T3" fmla="*/ 140970 h 178"/>
                <a:gd name="T4" fmla="*/ 95250 w 301"/>
                <a:gd name="T5" fmla="*/ 60960 h 178"/>
                <a:gd name="T6" fmla="*/ 184785 w 301"/>
                <a:gd name="T7" fmla="*/ 9525 h 178"/>
                <a:gd name="T8" fmla="*/ 245745 w 301"/>
                <a:gd name="T9" fmla="*/ 0 h 178"/>
                <a:gd name="T10" fmla="*/ 264795 w 301"/>
                <a:gd name="T11" fmla="*/ 32385 h 178"/>
                <a:gd name="T12" fmla="*/ 354331 w 301"/>
                <a:gd name="T13" fmla="*/ 41910 h 178"/>
                <a:gd name="T14" fmla="*/ 388621 w 301"/>
                <a:gd name="T15" fmla="*/ 55245 h 178"/>
                <a:gd name="T16" fmla="*/ 436246 w 301"/>
                <a:gd name="T17" fmla="*/ 36195 h 178"/>
                <a:gd name="T18" fmla="*/ 481966 w 301"/>
                <a:gd name="T19" fmla="*/ 36195 h 178"/>
                <a:gd name="T20" fmla="*/ 510541 w 301"/>
                <a:gd name="T21" fmla="*/ 80010 h 178"/>
                <a:gd name="T22" fmla="*/ 520066 w 301"/>
                <a:gd name="T23" fmla="*/ 80010 h 178"/>
                <a:gd name="T24" fmla="*/ 506731 w 301"/>
                <a:gd name="T25" fmla="*/ 121920 h 178"/>
                <a:gd name="T26" fmla="*/ 516256 w 301"/>
                <a:gd name="T27" fmla="*/ 160020 h 178"/>
                <a:gd name="T28" fmla="*/ 573406 w 301"/>
                <a:gd name="T29" fmla="*/ 182880 h 178"/>
                <a:gd name="T30" fmla="*/ 573406 w 301"/>
                <a:gd name="T31" fmla="*/ 236220 h 178"/>
                <a:gd name="T32" fmla="*/ 573406 w 301"/>
                <a:gd name="T33" fmla="*/ 264795 h 178"/>
                <a:gd name="T34" fmla="*/ 497206 w 301"/>
                <a:gd name="T35" fmla="*/ 293370 h 178"/>
                <a:gd name="T36" fmla="*/ 449581 w 301"/>
                <a:gd name="T37" fmla="*/ 287655 h 178"/>
                <a:gd name="T38" fmla="*/ 379096 w 301"/>
                <a:gd name="T39" fmla="*/ 306705 h 178"/>
                <a:gd name="T40" fmla="*/ 340996 w 301"/>
                <a:gd name="T41" fmla="*/ 287655 h 178"/>
                <a:gd name="T42" fmla="*/ 302896 w 301"/>
                <a:gd name="T43" fmla="*/ 293370 h 178"/>
                <a:gd name="T44" fmla="*/ 264795 w 301"/>
                <a:gd name="T45" fmla="*/ 339090 h 178"/>
                <a:gd name="T46" fmla="*/ 213360 w 301"/>
                <a:gd name="T47" fmla="*/ 339090 h 178"/>
                <a:gd name="T48" fmla="*/ 123825 w 301"/>
                <a:gd name="T49" fmla="*/ 287655 h 178"/>
                <a:gd name="T50" fmla="*/ 99060 w 301"/>
                <a:gd name="T51" fmla="*/ 302895 h 178"/>
                <a:gd name="T52" fmla="*/ 38100 w 301"/>
                <a:gd name="T53" fmla="*/ 293370 h 178"/>
                <a:gd name="T54" fmla="*/ 0 w 301"/>
                <a:gd name="T55" fmla="*/ 230505 h 178"/>
                <a:gd name="T56" fmla="*/ 15240 w 301"/>
                <a:gd name="T57" fmla="*/ 201930 h 178"/>
                <a:gd name="T58" fmla="*/ 19050 w 301"/>
                <a:gd name="T59" fmla="*/ 160020 h 17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0" t="0" r="r" b="b"/>
              <a:pathLst>
                <a:path w="301" h="178" extrusionOk="0">
                  <a:moveTo>
                    <a:pt x="10" y="84"/>
                  </a:moveTo>
                  <a:lnTo>
                    <a:pt x="30" y="74"/>
                  </a:lnTo>
                  <a:lnTo>
                    <a:pt x="50" y="32"/>
                  </a:lnTo>
                  <a:lnTo>
                    <a:pt x="97" y="5"/>
                  </a:lnTo>
                  <a:lnTo>
                    <a:pt x="129" y="0"/>
                  </a:lnTo>
                  <a:lnTo>
                    <a:pt x="139" y="17"/>
                  </a:lnTo>
                  <a:lnTo>
                    <a:pt x="186" y="22"/>
                  </a:lnTo>
                  <a:lnTo>
                    <a:pt x="204" y="29"/>
                  </a:lnTo>
                  <a:lnTo>
                    <a:pt x="229" y="19"/>
                  </a:lnTo>
                  <a:lnTo>
                    <a:pt x="253" y="19"/>
                  </a:lnTo>
                  <a:lnTo>
                    <a:pt x="268" y="42"/>
                  </a:lnTo>
                  <a:lnTo>
                    <a:pt x="273" y="42"/>
                  </a:lnTo>
                  <a:lnTo>
                    <a:pt x="266" y="64"/>
                  </a:lnTo>
                  <a:lnTo>
                    <a:pt x="271" y="84"/>
                  </a:lnTo>
                  <a:lnTo>
                    <a:pt x="301" y="96"/>
                  </a:lnTo>
                  <a:lnTo>
                    <a:pt x="301" y="124"/>
                  </a:lnTo>
                  <a:lnTo>
                    <a:pt x="301" y="139"/>
                  </a:lnTo>
                  <a:lnTo>
                    <a:pt x="261" y="154"/>
                  </a:lnTo>
                  <a:lnTo>
                    <a:pt x="236" y="151"/>
                  </a:lnTo>
                  <a:lnTo>
                    <a:pt x="199" y="161"/>
                  </a:lnTo>
                  <a:lnTo>
                    <a:pt x="179" y="151"/>
                  </a:lnTo>
                  <a:lnTo>
                    <a:pt x="159" y="154"/>
                  </a:lnTo>
                  <a:lnTo>
                    <a:pt x="139" y="178"/>
                  </a:lnTo>
                  <a:lnTo>
                    <a:pt x="112" y="178"/>
                  </a:lnTo>
                  <a:lnTo>
                    <a:pt x="65" y="151"/>
                  </a:lnTo>
                  <a:lnTo>
                    <a:pt x="52" y="159"/>
                  </a:lnTo>
                  <a:lnTo>
                    <a:pt x="20" y="154"/>
                  </a:lnTo>
                  <a:lnTo>
                    <a:pt x="0" y="121"/>
                  </a:lnTo>
                  <a:lnTo>
                    <a:pt x="8" y="106"/>
                  </a:lnTo>
                  <a:lnTo>
                    <a:pt x="10" y="84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4997" name="Google Shape;1101;p25">
              <a:extLst>
                <a:ext uri="{FF2B5EF4-FFF2-40B4-BE49-F238E27FC236}">
                  <a16:creationId xmlns:a16="http://schemas.microsoft.com/office/drawing/2014/main" id="{34E4C055-8A71-1A4A-8C60-D46818CF50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0663" y="1130300"/>
              <a:ext cx="1347787" cy="1106488"/>
            </a:xfrm>
            <a:custGeom>
              <a:avLst/>
              <a:gdLst>
                <a:gd name="T0" fmla="*/ 672465 w 708"/>
                <a:gd name="T1" fmla="*/ 1097279 h 581"/>
                <a:gd name="T2" fmla="*/ 781050 w 708"/>
                <a:gd name="T3" fmla="*/ 956309 h 581"/>
                <a:gd name="T4" fmla="*/ 851535 w 708"/>
                <a:gd name="T5" fmla="*/ 908684 h 581"/>
                <a:gd name="T6" fmla="*/ 988695 w 708"/>
                <a:gd name="T7" fmla="*/ 979169 h 581"/>
                <a:gd name="T8" fmla="*/ 1093470 w 708"/>
                <a:gd name="T9" fmla="*/ 969644 h 581"/>
                <a:gd name="T10" fmla="*/ 1158240 w 708"/>
                <a:gd name="T11" fmla="*/ 1017269 h 581"/>
                <a:gd name="T12" fmla="*/ 1285875 w 708"/>
                <a:gd name="T13" fmla="*/ 1007744 h 581"/>
                <a:gd name="T14" fmla="*/ 1323975 w 708"/>
                <a:gd name="T15" fmla="*/ 1042034 h 581"/>
                <a:gd name="T16" fmla="*/ 1339215 w 708"/>
                <a:gd name="T17" fmla="*/ 937259 h 581"/>
                <a:gd name="T18" fmla="*/ 1268730 w 708"/>
                <a:gd name="T19" fmla="*/ 842009 h 581"/>
                <a:gd name="T20" fmla="*/ 1234440 w 708"/>
                <a:gd name="T21" fmla="*/ 672464 h 581"/>
                <a:gd name="T22" fmla="*/ 1148715 w 708"/>
                <a:gd name="T23" fmla="*/ 596264 h 581"/>
                <a:gd name="T24" fmla="*/ 1068705 w 708"/>
                <a:gd name="T25" fmla="*/ 449580 h 581"/>
                <a:gd name="T26" fmla="*/ 937260 w 708"/>
                <a:gd name="T27" fmla="*/ 392430 h 581"/>
                <a:gd name="T28" fmla="*/ 893445 w 708"/>
                <a:gd name="T29" fmla="*/ 340995 h 581"/>
                <a:gd name="T30" fmla="*/ 746760 w 708"/>
                <a:gd name="T31" fmla="*/ 337185 h 581"/>
                <a:gd name="T32" fmla="*/ 695325 w 708"/>
                <a:gd name="T33" fmla="*/ 289560 h 581"/>
                <a:gd name="T34" fmla="*/ 643890 w 708"/>
                <a:gd name="T35" fmla="*/ 203835 h 581"/>
                <a:gd name="T36" fmla="*/ 544830 w 708"/>
                <a:gd name="T37" fmla="*/ 28575 h 581"/>
                <a:gd name="T38" fmla="*/ 491490 w 708"/>
                <a:gd name="T39" fmla="*/ 0 h 581"/>
                <a:gd name="T40" fmla="*/ 455295 w 708"/>
                <a:gd name="T41" fmla="*/ 34290 h 581"/>
                <a:gd name="T42" fmla="*/ 401955 w 708"/>
                <a:gd name="T43" fmla="*/ 43815 h 581"/>
                <a:gd name="T44" fmla="*/ 344805 w 708"/>
                <a:gd name="T45" fmla="*/ 19050 h 581"/>
                <a:gd name="T46" fmla="*/ 293370 w 708"/>
                <a:gd name="T47" fmla="*/ 95250 h 581"/>
                <a:gd name="T48" fmla="*/ 76200 w 708"/>
                <a:gd name="T49" fmla="*/ 156210 h 581"/>
                <a:gd name="T50" fmla="*/ 0 w 708"/>
                <a:gd name="T51" fmla="*/ 245745 h 581"/>
                <a:gd name="T52" fmla="*/ 38100 w 708"/>
                <a:gd name="T53" fmla="*/ 346710 h 581"/>
                <a:gd name="T54" fmla="*/ 99060 w 708"/>
                <a:gd name="T55" fmla="*/ 321945 h 581"/>
                <a:gd name="T56" fmla="*/ 190500 w 708"/>
                <a:gd name="T57" fmla="*/ 407670 h 581"/>
                <a:gd name="T58" fmla="*/ 245745 w 708"/>
                <a:gd name="T59" fmla="*/ 474345 h 581"/>
                <a:gd name="T60" fmla="*/ 302895 w 708"/>
                <a:gd name="T61" fmla="*/ 535305 h 581"/>
                <a:gd name="T62" fmla="*/ 245745 w 708"/>
                <a:gd name="T63" fmla="*/ 605789 h 581"/>
                <a:gd name="T64" fmla="*/ 213360 w 708"/>
                <a:gd name="T65" fmla="*/ 676274 h 581"/>
                <a:gd name="T66" fmla="*/ 280035 w 708"/>
                <a:gd name="T67" fmla="*/ 857249 h 581"/>
                <a:gd name="T68" fmla="*/ 354330 w 708"/>
                <a:gd name="T69" fmla="*/ 969644 h 581"/>
                <a:gd name="T70" fmla="*/ 487680 w 708"/>
                <a:gd name="T71" fmla="*/ 1013459 h 581"/>
                <a:gd name="T72" fmla="*/ 563880 w 708"/>
                <a:gd name="T73" fmla="*/ 1074419 h 581"/>
                <a:gd name="T74" fmla="*/ 657225 w 708"/>
                <a:gd name="T75" fmla="*/ 1070609 h 58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08" h="581" extrusionOk="0">
                  <a:moveTo>
                    <a:pt x="348" y="581"/>
                  </a:moveTo>
                  <a:lnTo>
                    <a:pt x="353" y="576"/>
                  </a:lnTo>
                  <a:lnTo>
                    <a:pt x="383" y="529"/>
                  </a:lnTo>
                  <a:lnTo>
                    <a:pt x="410" y="502"/>
                  </a:lnTo>
                  <a:lnTo>
                    <a:pt x="435" y="502"/>
                  </a:lnTo>
                  <a:lnTo>
                    <a:pt x="447" y="477"/>
                  </a:lnTo>
                  <a:lnTo>
                    <a:pt x="467" y="477"/>
                  </a:lnTo>
                  <a:lnTo>
                    <a:pt x="519" y="514"/>
                  </a:lnTo>
                  <a:lnTo>
                    <a:pt x="549" y="497"/>
                  </a:lnTo>
                  <a:lnTo>
                    <a:pt x="574" y="509"/>
                  </a:lnTo>
                  <a:lnTo>
                    <a:pt x="584" y="534"/>
                  </a:lnTo>
                  <a:lnTo>
                    <a:pt x="608" y="534"/>
                  </a:lnTo>
                  <a:lnTo>
                    <a:pt x="648" y="559"/>
                  </a:lnTo>
                  <a:lnTo>
                    <a:pt x="675" y="529"/>
                  </a:lnTo>
                  <a:lnTo>
                    <a:pt x="693" y="534"/>
                  </a:lnTo>
                  <a:lnTo>
                    <a:pt x="695" y="547"/>
                  </a:lnTo>
                  <a:lnTo>
                    <a:pt x="708" y="527"/>
                  </a:lnTo>
                  <a:lnTo>
                    <a:pt x="703" y="492"/>
                  </a:lnTo>
                  <a:lnTo>
                    <a:pt x="690" y="450"/>
                  </a:lnTo>
                  <a:lnTo>
                    <a:pt x="666" y="442"/>
                  </a:lnTo>
                  <a:lnTo>
                    <a:pt x="648" y="400"/>
                  </a:lnTo>
                  <a:lnTo>
                    <a:pt x="648" y="353"/>
                  </a:lnTo>
                  <a:lnTo>
                    <a:pt x="636" y="328"/>
                  </a:lnTo>
                  <a:lnTo>
                    <a:pt x="603" y="313"/>
                  </a:lnTo>
                  <a:lnTo>
                    <a:pt x="576" y="283"/>
                  </a:lnTo>
                  <a:lnTo>
                    <a:pt x="561" y="236"/>
                  </a:lnTo>
                  <a:lnTo>
                    <a:pt x="529" y="219"/>
                  </a:lnTo>
                  <a:lnTo>
                    <a:pt x="492" y="206"/>
                  </a:lnTo>
                  <a:lnTo>
                    <a:pt x="487" y="184"/>
                  </a:lnTo>
                  <a:lnTo>
                    <a:pt x="469" y="179"/>
                  </a:lnTo>
                  <a:lnTo>
                    <a:pt x="432" y="182"/>
                  </a:lnTo>
                  <a:lnTo>
                    <a:pt x="392" y="177"/>
                  </a:lnTo>
                  <a:lnTo>
                    <a:pt x="383" y="162"/>
                  </a:lnTo>
                  <a:lnTo>
                    <a:pt x="365" y="152"/>
                  </a:lnTo>
                  <a:lnTo>
                    <a:pt x="365" y="124"/>
                  </a:lnTo>
                  <a:lnTo>
                    <a:pt x="338" y="107"/>
                  </a:lnTo>
                  <a:lnTo>
                    <a:pt x="296" y="45"/>
                  </a:lnTo>
                  <a:lnTo>
                    <a:pt x="286" y="15"/>
                  </a:lnTo>
                  <a:lnTo>
                    <a:pt x="271" y="0"/>
                  </a:lnTo>
                  <a:lnTo>
                    <a:pt x="258" y="0"/>
                  </a:lnTo>
                  <a:lnTo>
                    <a:pt x="249" y="10"/>
                  </a:lnTo>
                  <a:lnTo>
                    <a:pt x="239" y="18"/>
                  </a:lnTo>
                  <a:lnTo>
                    <a:pt x="221" y="15"/>
                  </a:lnTo>
                  <a:lnTo>
                    <a:pt x="211" y="23"/>
                  </a:lnTo>
                  <a:lnTo>
                    <a:pt x="194" y="5"/>
                  </a:lnTo>
                  <a:lnTo>
                    <a:pt x="181" y="10"/>
                  </a:lnTo>
                  <a:lnTo>
                    <a:pt x="172" y="15"/>
                  </a:lnTo>
                  <a:lnTo>
                    <a:pt x="154" y="50"/>
                  </a:lnTo>
                  <a:lnTo>
                    <a:pt x="109" y="67"/>
                  </a:lnTo>
                  <a:lnTo>
                    <a:pt x="40" y="82"/>
                  </a:lnTo>
                  <a:lnTo>
                    <a:pt x="47" y="97"/>
                  </a:lnTo>
                  <a:lnTo>
                    <a:pt x="0" y="129"/>
                  </a:lnTo>
                  <a:lnTo>
                    <a:pt x="5" y="167"/>
                  </a:lnTo>
                  <a:lnTo>
                    <a:pt x="20" y="182"/>
                  </a:lnTo>
                  <a:lnTo>
                    <a:pt x="33" y="174"/>
                  </a:lnTo>
                  <a:lnTo>
                    <a:pt x="52" y="169"/>
                  </a:lnTo>
                  <a:lnTo>
                    <a:pt x="72" y="191"/>
                  </a:lnTo>
                  <a:lnTo>
                    <a:pt x="100" y="214"/>
                  </a:lnTo>
                  <a:lnTo>
                    <a:pt x="124" y="231"/>
                  </a:lnTo>
                  <a:lnTo>
                    <a:pt x="129" y="249"/>
                  </a:lnTo>
                  <a:lnTo>
                    <a:pt x="157" y="259"/>
                  </a:lnTo>
                  <a:lnTo>
                    <a:pt x="159" y="281"/>
                  </a:lnTo>
                  <a:lnTo>
                    <a:pt x="132" y="298"/>
                  </a:lnTo>
                  <a:lnTo>
                    <a:pt x="129" y="318"/>
                  </a:lnTo>
                  <a:lnTo>
                    <a:pt x="112" y="326"/>
                  </a:lnTo>
                  <a:lnTo>
                    <a:pt x="112" y="355"/>
                  </a:lnTo>
                  <a:lnTo>
                    <a:pt x="129" y="385"/>
                  </a:lnTo>
                  <a:lnTo>
                    <a:pt x="147" y="450"/>
                  </a:lnTo>
                  <a:lnTo>
                    <a:pt x="152" y="480"/>
                  </a:lnTo>
                  <a:lnTo>
                    <a:pt x="186" y="509"/>
                  </a:lnTo>
                  <a:lnTo>
                    <a:pt x="221" y="519"/>
                  </a:lnTo>
                  <a:lnTo>
                    <a:pt x="256" y="532"/>
                  </a:lnTo>
                  <a:lnTo>
                    <a:pt x="268" y="557"/>
                  </a:lnTo>
                  <a:lnTo>
                    <a:pt x="296" y="564"/>
                  </a:lnTo>
                  <a:lnTo>
                    <a:pt x="320" y="554"/>
                  </a:lnTo>
                  <a:lnTo>
                    <a:pt x="345" y="562"/>
                  </a:lnTo>
                  <a:lnTo>
                    <a:pt x="348" y="581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4998" name="Google Shape;1102;p25">
              <a:extLst>
                <a:ext uri="{FF2B5EF4-FFF2-40B4-BE49-F238E27FC236}">
                  <a16:creationId xmlns:a16="http://schemas.microsoft.com/office/drawing/2014/main" id="{CAC696DA-2A67-E745-B06C-94C487ECF27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6750" y="879475"/>
              <a:ext cx="2447925" cy="2038350"/>
            </a:xfrm>
            <a:custGeom>
              <a:avLst/>
              <a:gdLst>
                <a:gd name="T0" fmla="*/ 2259331 w 1285"/>
                <a:gd name="T1" fmla="*/ 192405 h 1070"/>
                <a:gd name="T2" fmla="*/ 2364106 w 1285"/>
                <a:gd name="T3" fmla="*/ 192405 h 1070"/>
                <a:gd name="T4" fmla="*/ 2392681 w 1285"/>
                <a:gd name="T5" fmla="*/ 268605 h 1070"/>
                <a:gd name="T6" fmla="*/ 2301241 w 1285"/>
                <a:gd name="T7" fmla="*/ 377190 h 1070"/>
                <a:gd name="T8" fmla="*/ 2013586 w 1285"/>
                <a:gd name="T9" fmla="*/ 424815 h 1070"/>
                <a:gd name="T10" fmla="*/ 1891666 w 1285"/>
                <a:gd name="T11" fmla="*/ 510540 h 1070"/>
                <a:gd name="T12" fmla="*/ 1943101 w 1285"/>
                <a:gd name="T13" fmla="*/ 737235 h 1070"/>
                <a:gd name="T14" fmla="*/ 1899286 w 1285"/>
                <a:gd name="T15" fmla="*/ 944880 h 1070"/>
                <a:gd name="T16" fmla="*/ 1716406 w 1285"/>
                <a:gd name="T17" fmla="*/ 992505 h 1070"/>
                <a:gd name="T18" fmla="*/ 1729741 w 1285"/>
                <a:gd name="T19" fmla="*/ 1091565 h 1070"/>
                <a:gd name="T20" fmla="*/ 1697356 w 1285"/>
                <a:gd name="T21" fmla="*/ 1196340 h 1070"/>
                <a:gd name="T22" fmla="*/ 1640206 w 1285"/>
                <a:gd name="T23" fmla="*/ 1291590 h 1070"/>
                <a:gd name="T24" fmla="*/ 1611631 w 1285"/>
                <a:gd name="T25" fmla="*/ 1375410 h 1070"/>
                <a:gd name="T26" fmla="*/ 1550671 w 1285"/>
                <a:gd name="T27" fmla="*/ 1470660 h 1070"/>
                <a:gd name="T28" fmla="*/ 1480186 w 1285"/>
                <a:gd name="T29" fmla="*/ 1493520 h 1070"/>
                <a:gd name="T30" fmla="*/ 1403986 w 1285"/>
                <a:gd name="T31" fmla="*/ 1508760 h 1070"/>
                <a:gd name="T32" fmla="*/ 1343026 w 1285"/>
                <a:gd name="T33" fmla="*/ 1598295 h 1070"/>
                <a:gd name="T34" fmla="*/ 1209675 w 1285"/>
                <a:gd name="T35" fmla="*/ 1623060 h 1070"/>
                <a:gd name="T36" fmla="*/ 1152525 w 1285"/>
                <a:gd name="T37" fmla="*/ 1693545 h 1070"/>
                <a:gd name="T38" fmla="*/ 1143000 w 1285"/>
                <a:gd name="T39" fmla="*/ 1830705 h 1070"/>
                <a:gd name="T40" fmla="*/ 1148715 w 1285"/>
                <a:gd name="T41" fmla="*/ 1939290 h 1070"/>
                <a:gd name="T42" fmla="*/ 954405 w 1285"/>
                <a:gd name="T43" fmla="*/ 1977390 h 1070"/>
                <a:gd name="T44" fmla="*/ 769620 w 1285"/>
                <a:gd name="T45" fmla="*/ 2019300 h 1070"/>
                <a:gd name="T46" fmla="*/ 434340 w 1285"/>
                <a:gd name="T47" fmla="*/ 2038350 h 1070"/>
                <a:gd name="T48" fmla="*/ 335280 w 1285"/>
                <a:gd name="T49" fmla="*/ 1754505 h 1070"/>
                <a:gd name="T50" fmla="*/ 291465 w 1285"/>
                <a:gd name="T51" fmla="*/ 1569720 h 1070"/>
                <a:gd name="T52" fmla="*/ 108585 w 1285"/>
                <a:gd name="T53" fmla="*/ 1466850 h 1070"/>
                <a:gd name="T54" fmla="*/ 45720 w 1285"/>
                <a:gd name="T55" fmla="*/ 1257300 h 1070"/>
                <a:gd name="T56" fmla="*/ 93345 w 1285"/>
                <a:gd name="T57" fmla="*/ 1139190 h 1070"/>
                <a:gd name="T58" fmla="*/ 19050 w 1285"/>
                <a:gd name="T59" fmla="*/ 1021080 h 1070"/>
                <a:gd name="T60" fmla="*/ 13335 w 1285"/>
                <a:gd name="T61" fmla="*/ 941070 h 1070"/>
                <a:gd name="T62" fmla="*/ 89535 w 1285"/>
                <a:gd name="T63" fmla="*/ 874395 h 1070"/>
                <a:gd name="T64" fmla="*/ 70485 w 1285"/>
                <a:gd name="T65" fmla="*/ 807720 h 1070"/>
                <a:gd name="T66" fmla="*/ 80010 w 1285"/>
                <a:gd name="T67" fmla="*/ 704850 h 1070"/>
                <a:gd name="T68" fmla="*/ 137160 w 1285"/>
                <a:gd name="T69" fmla="*/ 704850 h 1070"/>
                <a:gd name="T70" fmla="*/ 220980 w 1285"/>
                <a:gd name="T71" fmla="*/ 704850 h 1070"/>
                <a:gd name="T72" fmla="*/ 306705 w 1285"/>
                <a:gd name="T73" fmla="*/ 760095 h 1070"/>
                <a:gd name="T74" fmla="*/ 392430 w 1285"/>
                <a:gd name="T75" fmla="*/ 746760 h 1070"/>
                <a:gd name="T76" fmla="*/ 447675 w 1285"/>
                <a:gd name="T77" fmla="*/ 670560 h 1070"/>
                <a:gd name="T78" fmla="*/ 565785 w 1285"/>
                <a:gd name="T79" fmla="*/ 600075 h 1070"/>
                <a:gd name="T80" fmla="*/ 632460 w 1285"/>
                <a:gd name="T81" fmla="*/ 552450 h 1070"/>
                <a:gd name="T82" fmla="*/ 689610 w 1285"/>
                <a:gd name="T83" fmla="*/ 411480 h 1070"/>
                <a:gd name="T84" fmla="*/ 676275 w 1285"/>
                <a:gd name="T85" fmla="*/ 339090 h 1070"/>
                <a:gd name="T86" fmla="*/ 760095 w 1285"/>
                <a:gd name="T87" fmla="*/ 302895 h 1070"/>
                <a:gd name="T88" fmla="*/ 874395 w 1285"/>
                <a:gd name="T89" fmla="*/ 249555 h 1070"/>
                <a:gd name="T90" fmla="*/ 963930 w 1285"/>
                <a:gd name="T91" fmla="*/ 278130 h 1070"/>
                <a:gd name="T92" fmla="*/ 1087755 w 1285"/>
                <a:gd name="T93" fmla="*/ 310515 h 1070"/>
                <a:gd name="T94" fmla="*/ 1177290 w 1285"/>
                <a:gd name="T95" fmla="*/ 287655 h 1070"/>
                <a:gd name="T96" fmla="*/ 1304926 w 1285"/>
                <a:gd name="T97" fmla="*/ 339090 h 1070"/>
                <a:gd name="T98" fmla="*/ 1384936 w 1285"/>
                <a:gd name="T99" fmla="*/ 283845 h 1070"/>
                <a:gd name="T100" fmla="*/ 1445896 w 1285"/>
                <a:gd name="T101" fmla="*/ 302895 h 1070"/>
                <a:gd name="T102" fmla="*/ 1489711 w 1285"/>
                <a:gd name="T103" fmla="*/ 259080 h 1070"/>
                <a:gd name="T104" fmla="*/ 1544956 w 1285"/>
                <a:gd name="T105" fmla="*/ 207645 h 1070"/>
                <a:gd name="T106" fmla="*/ 1611631 w 1285"/>
                <a:gd name="T107" fmla="*/ 220980 h 1070"/>
                <a:gd name="T108" fmla="*/ 1640206 w 1285"/>
                <a:gd name="T109" fmla="*/ 108585 h 1070"/>
                <a:gd name="T110" fmla="*/ 1691641 w 1285"/>
                <a:gd name="T111" fmla="*/ 0 h 1070"/>
                <a:gd name="T112" fmla="*/ 1800226 w 1285"/>
                <a:gd name="T113" fmla="*/ 41910 h 1070"/>
                <a:gd name="T114" fmla="*/ 1800226 w 1285"/>
                <a:gd name="T115" fmla="*/ 146685 h 1070"/>
                <a:gd name="T116" fmla="*/ 1844041 w 1285"/>
                <a:gd name="T117" fmla="*/ 226695 h 1070"/>
                <a:gd name="T118" fmla="*/ 1876426 w 1285"/>
                <a:gd name="T119" fmla="*/ 373380 h 1070"/>
                <a:gd name="T120" fmla="*/ 1956436 w 1285"/>
                <a:gd name="T121" fmla="*/ 411480 h 1070"/>
                <a:gd name="T122" fmla="*/ 2061211 w 1285"/>
                <a:gd name="T123" fmla="*/ 339090 h 1070"/>
                <a:gd name="T124" fmla="*/ 2122171 w 1285"/>
                <a:gd name="T125" fmla="*/ 255270 h 1070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285" h="1070" extrusionOk="0">
                  <a:moveTo>
                    <a:pt x="1114" y="134"/>
                  </a:moveTo>
                  <a:lnTo>
                    <a:pt x="1159" y="106"/>
                  </a:lnTo>
                  <a:lnTo>
                    <a:pt x="1186" y="101"/>
                  </a:lnTo>
                  <a:lnTo>
                    <a:pt x="1191" y="121"/>
                  </a:lnTo>
                  <a:lnTo>
                    <a:pt x="1228" y="116"/>
                  </a:lnTo>
                  <a:lnTo>
                    <a:pt x="1241" y="101"/>
                  </a:lnTo>
                  <a:lnTo>
                    <a:pt x="1280" y="101"/>
                  </a:lnTo>
                  <a:lnTo>
                    <a:pt x="1285" y="116"/>
                  </a:lnTo>
                  <a:lnTo>
                    <a:pt x="1256" y="141"/>
                  </a:lnTo>
                  <a:lnTo>
                    <a:pt x="1271" y="146"/>
                  </a:lnTo>
                  <a:lnTo>
                    <a:pt x="1253" y="181"/>
                  </a:lnTo>
                  <a:lnTo>
                    <a:pt x="1208" y="198"/>
                  </a:lnTo>
                  <a:lnTo>
                    <a:pt x="1112" y="218"/>
                  </a:lnTo>
                  <a:lnTo>
                    <a:pt x="1089" y="206"/>
                  </a:lnTo>
                  <a:lnTo>
                    <a:pt x="1057" y="223"/>
                  </a:lnTo>
                  <a:lnTo>
                    <a:pt x="1035" y="243"/>
                  </a:lnTo>
                  <a:lnTo>
                    <a:pt x="1007" y="243"/>
                  </a:lnTo>
                  <a:lnTo>
                    <a:pt x="993" y="268"/>
                  </a:lnTo>
                  <a:lnTo>
                    <a:pt x="975" y="285"/>
                  </a:lnTo>
                  <a:lnTo>
                    <a:pt x="1015" y="347"/>
                  </a:lnTo>
                  <a:lnTo>
                    <a:pt x="1020" y="387"/>
                  </a:lnTo>
                  <a:lnTo>
                    <a:pt x="973" y="449"/>
                  </a:lnTo>
                  <a:lnTo>
                    <a:pt x="997" y="471"/>
                  </a:lnTo>
                  <a:lnTo>
                    <a:pt x="997" y="496"/>
                  </a:lnTo>
                  <a:lnTo>
                    <a:pt x="970" y="536"/>
                  </a:lnTo>
                  <a:lnTo>
                    <a:pt x="935" y="536"/>
                  </a:lnTo>
                  <a:lnTo>
                    <a:pt x="901" y="521"/>
                  </a:lnTo>
                  <a:lnTo>
                    <a:pt x="876" y="536"/>
                  </a:lnTo>
                  <a:lnTo>
                    <a:pt x="888" y="561"/>
                  </a:lnTo>
                  <a:lnTo>
                    <a:pt x="908" y="573"/>
                  </a:lnTo>
                  <a:lnTo>
                    <a:pt x="918" y="598"/>
                  </a:lnTo>
                  <a:lnTo>
                    <a:pt x="916" y="616"/>
                  </a:lnTo>
                  <a:lnTo>
                    <a:pt x="891" y="628"/>
                  </a:lnTo>
                  <a:lnTo>
                    <a:pt x="871" y="630"/>
                  </a:lnTo>
                  <a:lnTo>
                    <a:pt x="863" y="645"/>
                  </a:lnTo>
                  <a:lnTo>
                    <a:pt x="861" y="678"/>
                  </a:lnTo>
                  <a:lnTo>
                    <a:pt x="854" y="700"/>
                  </a:lnTo>
                  <a:lnTo>
                    <a:pt x="851" y="715"/>
                  </a:lnTo>
                  <a:lnTo>
                    <a:pt x="846" y="722"/>
                  </a:lnTo>
                  <a:lnTo>
                    <a:pt x="854" y="765"/>
                  </a:lnTo>
                  <a:lnTo>
                    <a:pt x="831" y="797"/>
                  </a:lnTo>
                  <a:lnTo>
                    <a:pt x="814" y="772"/>
                  </a:lnTo>
                  <a:lnTo>
                    <a:pt x="801" y="772"/>
                  </a:lnTo>
                  <a:lnTo>
                    <a:pt x="801" y="787"/>
                  </a:lnTo>
                  <a:lnTo>
                    <a:pt x="777" y="784"/>
                  </a:lnTo>
                  <a:lnTo>
                    <a:pt x="767" y="777"/>
                  </a:lnTo>
                  <a:lnTo>
                    <a:pt x="742" y="779"/>
                  </a:lnTo>
                  <a:lnTo>
                    <a:pt x="737" y="792"/>
                  </a:lnTo>
                  <a:lnTo>
                    <a:pt x="700" y="819"/>
                  </a:lnTo>
                  <a:lnTo>
                    <a:pt x="717" y="824"/>
                  </a:lnTo>
                  <a:lnTo>
                    <a:pt x="705" y="839"/>
                  </a:lnTo>
                  <a:lnTo>
                    <a:pt x="670" y="854"/>
                  </a:lnTo>
                  <a:lnTo>
                    <a:pt x="657" y="847"/>
                  </a:lnTo>
                  <a:lnTo>
                    <a:pt x="635" y="852"/>
                  </a:lnTo>
                  <a:lnTo>
                    <a:pt x="628" y="866"/>
                  </a:lnTo>
                  <a:lnTo>
                    <a:pt x="623" y="881"/>
                  </a:lnTo>
                  <a:lnTo>
                    <a:pt x="605" y="889"/>
                  </a:lnTo>
                  <a:lnTo>
                    <a:pt x="593" y="904"/>
                  </a:lnTo>
                  <a:lnTo>
                    <a:pt x="595" y="931"/>
                  </a:lnTo>
                  <a:lnTo>
                    <a:pt x="600" y="961"/>
                  </a:lnTo>
                  <a:lnTo>
                    <a:pt x="600" y="983"/>
                  </a:lnTo>
                  <a:lnTo>
                    <a:pt x="608" y="1001"/>
                  </a:lnTo>
                  <a:lnTo>
                    <a:pt x="603" y="1018"/>
                  </a:lnTo>
                  <a:lnTo>
                    <a:pt x="566" y="1035"/>
                  </a:lnTo>
                  <a:lnTo>
                    <a:pt x="531" y="1035"/>
                  </a:lnTo>
                  <a:lnTo>
                    <a:pt x="501" y="1038"/>
                  </a:lnTo>
                  <a:lnTo>
                    <a:pt x="449" y="1040"/>
                  </a:lnTo>
                  <a:lnTo>
                    <a:pt x="414" y="1050"/>
                  </a:lnTo>
                  <a:lnTo>
                    <a:pt x="404" y="1060"/>
                  </a:lnTo>
                  <a:lnTo>
                    <a:pt x="372" y="1058"/>
                  </a:lnTo>
                  <a:lnTo>
                    <a:pt x="340" y="1068"/>
                  </a:lnTo>
                  <a:lnTo>
                    <a:pt x="228" y="1070"/>
                  </a:lnTo>
                  <a:lnTo>
                    <a:pt x="96" y="1033"/>
                  </a:lnTo>
                  <a:lnTo>
                    <a:pt x="168" y="933"/>
                  </a:lnTo>
                  <a:lnTo>
                    <a:pt x="176" y="921"/>
                  </a:lnTo>
                  <a:lnTo>
                    <a:pt x="166" y="884"/>
                  </a:lnTo>
                  <a:lnTo>
                    <a:pt x="168" y="856"/>
                  </a:lnTo>
                  <a:lnTo>
                    <a:pt x="153" y="824"/>
                  </a:lnTo>
                  <a:lnTo>
                    <a:pt x="69" y="822"/>
                  </a:lnTo>
                  <a:lnTo>
                    <a:pt x="67" y="787"/>
                  </a:lnTo>
                  <a:lnTo>
                    <a:pt x="57" y="770"/>
                  </a:lnTo>
                  <a:lnTo>
                    <a:pt x="64" y="757"/>
                  </a:lnTo>
                  <a:lnTo>
                    <a:pt x="49" y="710"/>
                  </a:lnTo>
                  <a:lnTo>
                    <a:pt x="24" y="660"/>
                  </a:lnTo>
                  <a:lnTo>
                    <a:pt x="29" y="635"/>
                  </a:lnTo>
                  <a:lnTo>
                    <a:pt x="59" y="598"/>
                  </a:lnTo>
                  <a:lnTo>
                    <a:pt x="49" y="598"/>
                  </a:lnTo>
                  <a:lnTo>
                    <a:pt x="17" y="591"/>
                  </a:lnTo>
                  <a:lnTo>
                    <a:pt x="17" y="571"/>
                  </a:lnTo>
                  <a:lnTo>
                    <a:pt x="10" y="536"/>
                  </a:lnTo>
                  <a:lnTo>
                    <a:pt x="7" y="534"/>
                  </a:lnTo>
                  <a:lnTo>
                    <a:pt x="24" y="506"/>
                  </a:lnTo>
                  <a:lnTo>
                    <a:pt x="7" y="494"/>
                  </a:lnTo>
                  <a:lnTo>
                    <a:pt x="0" y="481"/>
                  </a:lnTo>
                  <a:lnTo>
                    <a:pt x="19" y="476"/>
                  </a:lnTo>
                  <a:lnTo>
                    <a:pt x="47" y="459"/>
                  </a:lnTo>
                  <a:lnTo>
                    <a:pt x="44" y="447"/>
                  </a:lnTo>
                  <a:lnTo>
                    <a:pt x="49" y="442"/>
                  </a:lnTo>
                  <a:lnTo>
                    <a:pt x="37" y="424"/>
                  </a:lnTo>
                  <a:lnTo>
                    <a:pt x="44" y="409"/>
                  </a:lnTo>
                  <a:lnTo>
                    <a:pt x="42" y="397"/>
                  </a:lnTo>
                  <a:lnTo>
                    <a:pt x="42" y="370"/>
                  </a:lnTo>
                  <a:lnTo>
                    <a:pt x="42" y="367"/>
                  </a:lnTo>
                  <a:lnTo>
                    <a:pt x="52" y="365"/>
                  </a:lnTo>
                  <a:lnTo>
                    <a:pt x="72" y="370"/>
                  </a:lnTo>
                  <a:lnTo>
                    <a:pt x="89" y="382"/>
                  </a:lnTo>
                  <a:lnTo>
                    <a:pt x="104" y="382"/>
                  </a:lnTo>
                  <a:lnTo>
                    <a:pt x="116" y="370"/>
                  </a:lnTo>
                  <a:lnTo>
                    <a:pt x="134" y="370"/>
                  </a:lnTo>
                  <a:lnTo>
                    <a:pt x="156" y="385"/>
                  </a:lnTo>
                  <a:lnTo>
                    <a:pt x="161" y="399"/>
                  </a:lnTo>
                  <a:lnTo>
                    <a:pt x="168" y="407"/>
                  </a:lnTo>
                  <a:lnTo>
                    <a:pt x="178" y="397"/>
                  </a:lnTo>
                  <a:lnTo>
                    <a:pt x="206" y="392"/>
                  </a:lnTo>
                  <a:lnTo>
                    <a:pt x="221" y="377"/>
                  </a:lnTo>
                  <a:lnTo>
                    <a:pt x="223" y="365"/>
                  </a:lnTo>
                  <a:lnTo>
                    <a:pt x="235" y="352"/>
                  </a:lnTo>
                  <a:lnTo>
                    <a:pt x="230" y="340"/>
                  </a:lnTo>
                  <a:lnTo>
                    <a:pt x="260" y="322"/>
                  </a:lnTo>
                  <a:lnTo>
                    <a:pt x="297" y="315"/>
                  </a:lnTo>
                  <a:lnTo>
                    <a:pt x="302" y="305"/>
                  </a:lnTo>
                  <a:lnTo>
                    <a:pt x="317" y="295"/>
                  </a:lnTo>
                  <a:lnTo>
                    <a:pt x="332" y="290"/>
                  </a:lnTo>
                  <a:lnTo>
                    <a:pt x="337" y="265"/>
                  </a:lnTo>
                  <a:lnTo>
                    <a:pt x="340" y="240"/>
                  </a:lnTo>
                  <a:lnTo>
                    <a:pt x="362" y="216"/>
                  </a:lnTo>
                  <a:lnTo>
                    <a:pt x="362" y="196"/>
                  </a:lnTo>
                  <a:lnTo>
                    <a:pt x="352" y="188"/>
                  </a:lnTo>
                  <a:lnTo>
                    <a:pt x="355" y="178"/>
                  </a:lnTo>
                  <a:lnTo>
                    <a:pt x="364" y="173"/>
                  </a:lnTo>
                  <a:lnTo>
                    <a:pt x="374" y="166"/>
                  </a:lnTo>
                  <a:lnTo>
                    <a:pt x="399" y="159"/>
                  </a:lnTo>
                  <a:lnTo>
                    <a:pt x="407" y="159"/>
                  </a:lnTo>
                  <a:lnTo>
                    <a:pt x="436" y="139"/>
                  </a:lnTo>
                  <a:lnTo>
                    <a:pt x="459" y="131"/>
                  </a:lnTo>
                  <a:lnTo>
                    <a:pt x="479" y="144"/>
                  </a:lnTo>
                  <a:lnTo>
                    <a:pt x="499" y="139"/>
                  </a:lnTo>
                  <a:lnTo>
                    <a:pt x="506" y="146"/>
                  </a:lnTo>
                  <a:lnTo>
                    <a:pt x="538" y="136"/>
                  </a:lnTo>
                  <a:lnTo>
                    <a:pt x="558" y="146"/>
                  </a:lnTo>
                  <a:lnTo>
                    <a:pt x="571" y="163"/>
                  </a:lnTo>
                  <a:lnTo>
                    <a:pt x="583" y="163"/>
                  </a:lnTo>
                  <a:lnTo>
                    <a:pt x="600" y="149"/>
                  </a:lnTo>
                  <a:lnTo>
                    <a:pt x="618" y="151"/>
                  </a:lnTo>
                  <a:lnTo>
                    <a:pt x="638" y="178"/>
                  </a:lnTo>
                  <a:lnTo>
                    <a:pt x="652" y="186"/>
                  </a:lnTo>
                  <a:lnTo>
                    <a:pt x="685" y="178"/>
                  </a:lnTo>
                  <a:lnTo>
                    <a:pt x="705" y="166"/>
                  </a:lnTo>
                  <a:lnTo>
                    <a:pt x="715" y="151"/>
                  </a:lnTo>
                  <a:lnTo>
                    <a:pt x="727" y="149"/>
                  </a:lnTo>
                  <a:lnTo>
                    <a:pt x="737" y="139"/>
                  </a:lnTo>
                  <a:lnTo>
                    <a:pt x="747" y="146"/>
                  </a:lnTo>
                  <a:lnTo>
                    <a:pt x="759" y="159"/>
                  </a:lnTo>
                  <a:lnTo>
                    <a:pt x="791" y="161"/>
                  </a:lnTo>
                  <a:lnTo>
                    <a:pt x="791" y="146"/>
                  </a:lnTo>
                  <a:lnTo>
                    <a:pt x="782" y="136"/>
                  </a:lnTo>
                  <a:lnTo>
                    <a:pt x="784" y="124"/>
                  </a:lnTo>
                  <a:lnTo>
                    <a:pt x="804" y="119"/>
                  </a:lnTo>
                  <a:lnTo>
                    <a:pt x="811" y="109"/>
                  </a:lnTo>
                  <a:lnTo>
                    <a:pt x="821" y="109"/>
                  </a:lnTo>
                  <a:lnTo>
                    <a:pt x="824" y="119"/>
                  </a:lnTo>
                  <a:lnTo>
                    <a:pt x="846" y="116"/>
                  </a:lnTo>
                  <a:lnTo>
                    <a:pt x="858" y="96"/>
                  </a:lnTo>
                  <a:lnTo>
                    <a:pt x="854" y="69"/>
                  </a:lnTo>
                  <a:lnTo>
                    <a:pt x="861" y="57"/>
                  </a:lnTo>
                  <a:lnTo>
                    <a:pt x="873" y="44"/>
                  </a:lnTo>
                  <a:lnTo>
                    <a:pt x="878" y="17"/>
                  </a:lnTo>
                  <a:lnTo>
                    <a:pt x="888" y="0"/>
                  </a:lnTo>
                  <a:lnTo>
                    <a:pt x="911" y="0"/>
                  </a:lnTo>
                  <a:lnTo>
                    <a:pt x="928" y="12"/>
                  </a:lnTo>
                  <a:lnTo>
                    <a:pt x="945" y="22"/>
                  </a:lnTo>
                  <a:lnTo>
                    <a:pt x="945" y="37"/>
                  </a:lnTo>
                  <a:lnTo>
                    <a:pt x="940" y="59"/>
                  </a:lnTo>
                  <a:lnTo>
                    <a:pt x="945" y="77"/>
                  </a:lnTo>
                  <a:lnTo>
                    <a:pt x="963" y="77"/>
                  </a:lnTo>
                  <a:lnTo>
                    <a:pt x="968" y="94"/>
                  </a:lnTo>
                  <a:lnTo>
                    <a:pt x="968" y="119"/>
                  </a:lnTo>
                  <a:lnTo>
                    <a:pt x="970" y="139"/>
                  </a:lnTo>
                  <a:lnTo>
                    <a:pt x="973" y="176"/>
                  </a:lnTo>
                  <a:lnTo>
                    <a:pt x="985" y="196"/>
                  </a:lnTo>
                  <a:lnTo>
                    <a:pt x="985" y="208"/>
                  </a:lnTo>
                  <a:lnTo>
                    <a:pt x="1002" y="216"/>
                  </a:lnTo>
                  <a:lnTo>
                    <a:pt x="1027" y="216"/>
                  </a:lnTo>
                  <a:lnTo>
                    <a:pt x="1045" y="203"/>
                  </a:lnTo>
                  <a:lnTo>
                    <a:pt x="1047" y="193"/>
                  </a:lnTo>
                  <a:lnTo>
                    <a:pt x="1082" y="178"/>
                  </a:lnTo>
                  <a:lnTo>
                    <a:pt x="1097" y="163"/>
                  </a:lnTo>
                  <a:lnTo>
                    <a:pt x="1102" y="146"/>
                  </a:lnTo>
                  <a:lnTo>
                    <a:pt x="1114" y="134"/>
                  </a:lnTo>
                  <a:close/>
                </a:path>
              </a:pathLst>
            </a:custGeom>
            <a:solidFill>
              <a:srgbClr val="FF8C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4999" name="Google Shape;1103;p25">
              <a:extLst>
                <a:ext uri="{FF2B5EF4-FFF2-40B4-BE49-F238E27FC236}">
                  <a16:creationId xmlns:a16="http://schemas.microsoft.com/office/drawing/2014/main" id="{F13C7619-CBC1-1B4B-A213-9CBA8EC8B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5925" y="3055938"/>
              <a:ext cx="1641475" cy="3686175"/>
            </a:xfrm>
            <a:custGeom>
              <a:avLst/>
              <a:gdLst>
                <a:gd name="T0" fmla="*/ 902971 w 861"/>
                <a:gd name="T1" fmla="*/ 51435 h 1935"/>
                <a:gd name="T2" fmla="*/ 1043941 w 861"/>
                <a:gd name="T3" fmla="*/ 289560 h 1935"/>
                <a:gd name="T4" fmla="*/ 992506 w 861"/>
                <a:gd name="T5" fmla="*/ 535305 h 1935"/>
                <a:gd name="T6" fmla="*/ 916306 w 861"/>
                <a:gd name="T7" fmla="*/ 638175 h 1935"/>
                <a:gd name="T8" fmla="*/ 944881 w 861"/>
                <a:gd name="T9" fmla="*/ 790575 h 1935"/>
                <a:gd name="T10" fmla="*/ 1120141 w 861"/>
                <a:gd name="T11" fmla="*/ 880110 h 1935"/>
                <a:gd name="T12" fmla="*/ 1196341 w 861"/>
                <a:gd name="T13" fmla="*/ 1003935 h 1935"/>
                <a:gd name="T14" fmla="*/ 1346836 w 861"/>
                <a:gd name="T15" fmla="*/ 1055370 h 1935"/>
                <a:gd name="T16" fmla="*/ 1263016 w 861"/>
                <a:gd name="T17" fmla="*/ 1263015 h 1935"/>
                <a:gd name="T18" fmla="*/ 1400176 w 861"/>
                <a:gd name="T19" fmla="*/ 1325880 h 1935"/>
                <a:gd name="T20" fmla="*/ 1640206 w 861"/>
                <a:gd name="T21" fmla="*/ 1335405 h 1935"/>
                <a:gd name="T22" fmla="*/ 1527811 w 861"/>
                <a:gd name="T23" fmla="*/ 1508760 h 1935"/>
                <a:gd name="T24" fmla="*/ 1352551 w 861"/>
                <a:gd name="T25" fmla="*/ 1628775 h 1935"/>
                <a:gd name="T26" fmla="*/ 1276351 w 861"/>
                <a:gd name="T27" fmla="*/ 1756410 h 1935"/>
                <a:gd name="T28" fmla="*/ 1078231 w 861"/>
                <a:gd name="T29" fmla="*/ 1893571 h 1935"/>
                <a:gd name="T30" fmla="*/ 1040131 w 861"/>
                <a:gd name="T31" fmla="*/ 2059306 h 1935"/>
                <a:gd name="T32" fmla="*/ 1228726 w 861"/>
                <a:gd name="T33" fmla="*/ 2305051 h 1935"/>
                <a:gd name="T34" fmla="*/ 1247776 w 861"/>
                <a:gd name="T35" fmla="*/ 2493646 h 1935"/>
                <a:gd name="T36" fmla="*/ 1299211 w 861"/>
                <a:gd name="T37" fmla="*/ 2796541 h 1935"/>
                <a:gd name="T38" fmla="*/ 1423036 w 861"/>
                <a:gd name="T39" fmla="*/ 3076576 h 1935"/>
                <a:gd name="T40" fmla="*/ 1483996 w 861"/>
                <a:gd name="T41" fmla="*/ 3341371 h 1935"/>
                <a:gd name="T42" fmla="*/ 1346836 w 861"/>
                <a:gd name="T43" fmla="*/ 3600451 h 1935"/>
                <a:gd name="T44" fmla="*/ 1295401 w 861"/>
                <a:gd name="T45" fmla="*/ 3554731 h 1935"/>
                <a:gd name="T46" fmla="*/ 1333501 w 861"/>
                <a:gd name="T47" fmla="*/ 3453766 h 1935"/>
                <a:gd name="T48" fmla="*/ 1343026 w 861"/>
                <a:gd name="T49" fmla="*/ 3278506 h 1935"/>
                <a:gd name="T50" fmla="*/ 1295401 w 861"/>
                <a:gd name="T51" fmla="*/ 3023236 h 1935"/>
                <a:gd name="T52" fmla="*/ 1215391 w 861"/>
                <a:gd name="T53" fmla="*/ 2952751 h 1935"/>
                <a:gd name="T54" fmla="*/ 1144906 w 861"/>
                <a:gd name="T55" fmla="*/ 2729866 h 1935"/>
                <a:gd name="T56" fmla="*/ 1097281 w 861"/>
                <a:gd name="T57" fmla="*/ 2470786 h 1935"/>
                <a:gd name="T58" fmla="*/ 1049656 w 861"/>
                <a:gd name="T59" fmla="*/ 2398396 h 1935"/>
                <a:gd name="T60" fmla="*/ 931546 w 861"/>
                <a:gd name="T61" fmla="*/ 2244091 h 1935"/>
                <a:gd name="T62" fmla="*/ 925831 w 861"/>
                <a:gd name="T63" fmla="*/ 2276476 h 1935"/>
                <a:gd name="T64" fmla="*/ 817245 w 861"/>
                <a:gd name="T65" fmla="*/ 2362201 h 1935"/>
                <a:gd name="T66" fmla="*/ 775335 w 861"/>
                <a:gd name="T67" fmla="*/ 2436496 h 1935"/>
                <a:gd name="T68" fmla="*/ 615315 w 861"/>
                <a:gd name="T69" fmla="*/ 2508886 h 1935"/>
                <a:gd name="T70" fmla="*/ 514350 w 861"/>
                <a:gd name="T71" fmla="*/ 2545081 h 1935"/>
                <a:gd name="T72" fmla="*/ 481965 w 861"/>
                <a:gd name="T73" fmla="*/ 2480311 h 1935"/>
                <a:gd name="T74" fmla="*/ 514350 w 861"/>
                <a:gd name="T75" fmla="*/ 2247901 h 1935"/>
                <a:gd name="T76" fmla="*/ 443865 w 861"/>
                <a:gd name="T77" fmla="*/ 2040256 h 1935"/>
                <a:gd name="T78" fmla="*/ 325755 w 861"/>
                <a:gd name="T79" fmla="*/ 1849756 h 1935"/>
                <a:gd name="T80" fmla="*/ 213360 w 861"/>
                <a:gd name="T81" fmla="*/ 1836420 h 1935"/>
                <a:gd name="T82" fmla="*/ 278130 w 861"/>
                <a:gd name="T83" fmla="*/ 1840230 h 1935"/>
                <a:gd name="T84" fmla="*/ 287655 w 861"/>
                <a:gd name="T85" fmla="*/ 1727835 h 1935"/>
                <a:gd name="T86" fmla="*/ 137160 w 861"/>
                <a:gd name="T87" fmla="*/ 1693545 h 1935"/>
                <a:gd name="T88" fmla="*/ 118110 w 861"/>
                <a:gd name="T89" fmla="*/ 1670685 h 1935"/>
                <a:gd name="T90" fmla="*/ 3810 w 861"/>
                <a:gd name="T91" fmla="*/ 1466850 h 1935"/>
                <a:gd name="T92" fmla="*/ 99060 w 861"/>
                <a:gd name="T93" fmla="*/ 1297305 h 1935"/>
                <a:gd name="T94" fmla="*/ 169545 w 861"/>
                <a:gd name="T95" fmla="*/ 1097280 h 1935"/>
                <a:gd name="T96" fmla="*/ 274320 w 861"/>
                <a:gd name="T97" fmla="*/ 904875 h 1935"/>
                <a:gd name="T98" fmla="*/ 363855 w 861"/>
                <a:gd name="T99" fmla="*/ 525780 h 1935"/>
                <a:gd name="T100" fmla="*/ 523875 w 861"/>
                <a:gd name="T101" fmla="*/ 222885 h 1935"/>
                <a:gd name="T102" fmla="*/ 714375 w 861"/>
                <a:gd name="T103" fmla="*/ 133350 h 1935"/>
                <a:gd name="T104" fmla="*/ 249555 w 861"/>
                <a:gd name="T105" fmla="*/ 1986916 h 193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861" h="1935" extrusionOk="0">
                  <a:moveTo>
                    <a:pt x="387" y="8"/>
                  </a:moveTo>
                  <a:lnTo>
                    <a:pt x="402" y="0"/>
                  </a:lnTo>
                  <a:lnTo>
                    <a:pt x="424" y="10"/>
                  </a:lnTo>
                  <a:lnTo>
                    <a:pt x="439" y="0"/>
                  </a:lnTo>
                  <a:lnTo>
                    <a:pt x="462" y="0"/>
                  </a:lnTo>
                  <a:lnTo>
                    <a:pt x="474" y="27"/>
                  </a:lnTo>
                  <a:lnTo>
                    <a:pt x="494" y="40"/>
                  </a:lnTo>
                  <a:lnTo>
                    <a:pt x="499" y="72"/>
                  </a:lnTo>
                  <a:lnTo>
                    <a:pt x="516" y="70"/>
                  </a:lnTo>
                  <a:lnTo>
                    <a:pt x="534" y="90"/>
                  </a:lnTo>
                  <a:lnTo>
                    <a:pt x="534" y="119"/>
                  </a:lnTo>
                  <a:lnTo>
                    <a:pt x="548" y="152"/>
                  </a:lnTo>
                  <a:lnTo>
                    <a:pt x="551" y="181"/>
                  </a:lnTo>
                  <a:lnTo>
                    <a:pt x="546" y="221"/>
                  </a:lnTo>
                  <a:lnTo>
                    <a:pt x="546" y="241"/>
                  </a:lnTo>
                  <a:lnTo>
                    <a:pt x="541" y="253"/>
                  </a:lnTo>
                  <a:lnTo>
                    <a:pt x="524" y="261"/>
                  </a:lnTo>
                  <a:lnTo>
                    <a:pt x="521" y="281"/>
                  </a:lnTo>
                  <a:lnTo>
                    <a:pt x="511" y="283"/>
                  </a:lnTo>
                  <a:lnTo>
                    <a:pt x="509" y="296"/>
                  </a:lnTo>
                  <a:lnTo>
                    <a:pt x="516" y="316"/>
                  </a:lnTo>
                  <a:lnTo>
                    <a:pt x="509" y="326"/>
                  </a:lnTo>
                  <a:lnTo>
                    <a:pt x="496" y="321"/>
                  </a:lnTo>
                  <a:lnTo>
                    <a:pt x="481" y="335"/>
                  </a:lnTo>
                  <a:lnTo>
                    <a:pt x="474" y="353"/>
                  </a:lnTo>
                  <a:lnTo>
                    <a:pt x="484" y="365"/>
                  </a:lnTo>
                  <a:lnTo>
                    <a:pt x="474" y="380"/>
                  </a:lnTo>
                  <a:lnTo>
                    <a:pt x="474" y="395"/>
                  </a:lnTo>
                  <a:lnTo>
                    <a:pt x="491" y="403"/>
                  </a:lnTo>
                  <a:lnTo>
                    <a:pt x="496" y="415"/>
                  </a:lnTo>
                  <a:lnTo>
                    <a:pt x="511" y="427"/>
                  </a:lnTo>
                  <a:lnTo>
                    <a:pt x="509" y="450"/>
                  </a:lnTo>
                  <a:lnTo>
                    <a:pt x="516" y="472"/>
                  </a:lnTo>
                  <a:lnTo>
                    <a:pt x="541" y="457"/>
                  </a:lnTo>
                  <a:lnTo>
                    <a:pt x="583" y="447"/>
                  </a:lnTo>
                  <a:lnTo>
                    <a:pt x="588" y="462"/>
                  </a:lnTo>
                  <a:lnTo>
                    <a:pt x="583" y="475"/>
                  </a:lnTo>
                  <a:lnTo>
                    <a:pt x="593" y="484"/>
                  </a:lnTo>
                  <a:lnTo>
                    <a:pt x="618" y="477"/>
                  </a:lnTo>
                  <a:lnTo>
                    <a:pt x="623" y="494"/>
                  </a:lnTo>
                  <a:lnTo>
                    <a:pt x="618" y="512"/>
                  </a:lnTo>
                  <a:lnTo>
                    <a:pt x="628" y="527"/>
                  </a:lnTo>
                  <a:lnTo>
                    <a:pt x="653" y="532"/>
                  </a:lnTo>
                  <a:lnTo>
                    <a:pt x="650" y="542"/>
                  </a:lnTo>
                  <a:lnTo>
                    <a:pt x="658" y="554"/>
                  </a:lnTo>
                  <a:lnTo>
                    <a:pt x="660" y="547"/>
                  </a:lnTo>
                  <a:lnTo>
                    <a:pt x="687" y="542"/>
                  </a:lnTo>
                  <a:lnTo>
                    <a:pt x="707" y="554"/>
                  </a:lnTo>
                  <a:lnTo>
                    <a:pt x="707" y="569"/>
                  </a:lnTo>
                  <a:lnTo>
                    <a:pt x="697" y="586"/>
                  </a:lnTo>
                  <a:lnTo>
                    <a:pt x="700" y="601"/>
                  </a:lnTo>
                  <a:lnTo>
                    <a:pt x="678" y="631"/>
                  </a:lnTo>
                  <a:lnTo>
                    <a:pt x="658" y="651"/>
                  </a:lnTo>
                  <a:lnTo>
                    <a:pt x="663" y="663"/>
                  </a:lnTo>
                  <a:lnTo>
                    <a:pt x="678" y="656"/>
                  </a:lnTo>
                  <a:lnTo>
                    <a:pt x="707" y="661"/>
                  </a:lnTo>
                  <a:lnTo>
                    <a:pt x="712" y="666"/>
                  </a:lnTo>
                  <a:lnTo>
                    <a:pt x="727" y="651"/>
                  </a:lnTo>
                  <a:lnTo>
                    <a:pt x="740" y="671"/>
                  </a:lnTo>
                  <a:lnTo>
                    <a:pt x="735" y="696"/>
                  </a:lnTo>
                  <a:lnTo>
                    <a:pt x="742" y="713"/>
                  </a:lnTo>
                  <a:lnTo>
                    <a:pt x="764" y="725"/>
                  </a:lnTo>
                  <a:lnTo>
                    <a:pt x="777" y="713"/>
                  </a:lnTo>
                  <a:lnTo>
                    <a:pt x="799" y="713"/>
                  </a:lnTo>
                  <a:lnTo>
                    <a:pt x="841" y="693"/>
                  </a:lnTo>
                  <a:lnTo>
                    <a:pt x="861" y="701"/>
                  </a:lnTo>
                  <a:lnTo>
                    <a:pt x="859" y="718"/>
                  </a:lnTo>
                  <a:lnTo>
                    <a:pt x="831" y="740"/>
                  </a:lnTo>
                  <a:lnTo>
                    <a:pt x="804" y="748"/>
                  </a:lnTo>
                  <a:lnTo>
                    <a:pt x="804" y="765"/>
                  </a:lnTo>
                  <a:lnTo>
                    <a:pt x="792" y="780"/>
                  </a:lnTo>
                  <a:lnTo>
                    <a:pt x="802" y="792"/>
                  </a:lnTo>
                  <a:lnTo>
                    <a:pt x="782" y="810"/>
                  </a:lnTo>
                  <a:lnTo>
                    <a:pt x="772" y="810"/>
                  </a:lnTo>
                  <a:lnTo>
                    <a:pt x="759" y="835"/>
                  </a:lnTo>
                  <a:lnTo>
                    <a:pt x="732" y="837"/>
                  </a:lnTo>
                  <a:lnTo>
                    <a:pt x="710" y="845"/>
                  </a:lnTo>
                  <a:lnTo>
                    <a:pt x="710" y="855"/>
                  </a:lnTo>
                  <a:lnTo>
                    <a:pt x="720" y="869"/>
                  </a:lnTo>
                  <a:lnTo>
                    <a:pt x="712" y="879"/>
                  </a:lnTo>
                  <a:lnTo>
                    <a:pt x="687" y="877"/>
                  </a:lnTo>
                  <a:lnTo>
                    <a:pt x="675" y="889"/>
                  </a:lnTo>
                  <a:lnTo>
                    <a:pt x="675" y="912"/>
                  </a:lnTo>
                  <a:lnTo>
                    <a:pt x="670" y="922"/>
                  </a:lnTo>
                  <a:lnTo>
                    <a:pt x="648" y="922"/>
                  </a:lnTo>
                  <a:lnTo>
                    <a:pt x="625" y="942"/>
                  </a:lnTo>
                  <a:lnTo>
                    <a:pt x="588" y="927"/>
                  </a:lnTo>
                  <a:lnTo>
                    <a:pt x="573" y="946"/>
                  </a:lnTo>
                  <a:lnTo>
                    <a:pt x="578" y="981"/>
                  </a:lnTo>
                  <a:lnTo>
                    <a:pt x="566" y="994"/>
                  </a:lnTo>
                  <a:lnTo>
                    <a:pt x="566" y="1021"/>
                  </a:lnTo>
                  <a:lnTo>
                    <a:pt x="571" y="1038"/>
                  </a:lnTo>
                  <a:lnTo>
                    <a:pt x="553" y="1051"/>
                  </a:lnTo>
                  <a:lnTo>
                    <a:pt x="529" y="1061"/>
                  </a:lnTo>
                  <a:lnTo>
                    <a:pt x="531" y="1078"/>
                  </a:lnTo>
                  <a:lnTo>
                    <a:pt x="546" y="1081"/>
                  </a:lnTo>
                  <a:lnTo>
                    <a:pt x="561" y="1108"/>
                  </a:lnTo>
                  <a:lnTo>
                    <a:pt x="576" y="1123"/>
                  </a:lnTo>
                  <a:lnTo>
                    <a:pt x="581" y="1138"/>
                  </a:lnTo>
                  <a:lnTo>
                    <a:pt x="606" y="1155"/>
                  </a:lnTo>
                  <a:lnTo>
                    <a:pt x="628" y="1205"/>
                  </a:lnTo>
                  <a:lnTo>
                    <a:pt x="645" y="1210"/>
                  </a:lnTo>
                  <a:lnTo>
                    <a:pt x="655" y="1235"/>
                  </a:lnTo>
                  <a:lnTo>
                    <a:pt x="658" y="1257"/>
                  </a:lnTo>
                  <a:lnTo>
                    <a:pt x="680" y="1267"/>
                  </a:lnTo>
                  <a:lnTo>
                    <a:pt x="680" y="1287"/>
                  </a:lnTo>
                  <a:lnTo>
                    <a:pt x="663" y="1294"/>
                  </a:lnTo>
                  <a:lnTo>
                    <a:pt x="655" y="1309"/>
                  </a:lnTo>
                  <a:lnTo>
                    <a:pt x="668" y="1359"/>
                  </a:lnTo>
                  <a:lnTo>
                    <a:pt x="663" y="1374"/>
                  </a:lnTo>
                  <a:lnTo>
                    <a:pt x="643" y="1386"/>
                  </a:lnTo>
                  <a:lnTo>
                    <a:pt x="658" y="1418"/>
                  </a:lnTo>
                  <a:lnTo>
                    <a:pt x="658" y="1436"/>
                  </a:lnTo>
                  <a:lnTo>
                    <a:pt x="682" y="1468"/>
                  </a:lnTo>
                  <a:lnTo>
                    <a:pt x="712" y="1490"/>
                  </a:lnTo>
                  <a:lnTo>
                    <a:pt x="740" y="1515"/>
                  </a:lnTo>
                  <a:lnTo>
                    <a:pt x="752" y="1558"/>
                  </a:lnTo>
                  <a:lnTo>
                    <a:pt x="745" y="1575"/>
                  </a:lnTo>
                  <a:lnTo>
                    <a:pt x="750" y="1592"/>
                  </a:lnTo>
                  <a:lnTo>
                    <a:pt x="747" y="1615"/>
                  </a:lnTo>
                  <a:lnTo>
                    <a:pt x="757" y="1625"/>
                  </a:lnTo>
                  <a:lnTo>
                    <a:pt x="762" y="1654"/>
                  </a:lnTo>
                  <a:lnTo>
                    <a:pt x="769" y="1672"/>
                  </a:lnTo>
                  <a:lnTo>
                    <a:pt x="769" y="1699"/>
                  </a:lnTo>
                  <a:lnTo>
                    <a:pt x="782" y="1721"/>
                  </a:lnTo>
                  <a:lnTo>
                    <a:pt x="779" y="1754"/>
                  </a:lnTo>
                  <a:lnTo>
                    <a:pt x="769" y="1761"/>
                  </a:lnTo>
                  <a:lnTo>
                    <a:pt x="747" y="1821"/>
                  </a:lnTo>
                  <a:lnTo>
                    <a:pt x="725" y="1836"/>
                  </a:lnTo>
                  <a:lnTo>
                    <a:pt x="722" y="1861"/>
                  </a:lnTo>
                  <a:lnTo>
                    <a:pt x="712" y="1875"/>
                  </a:lnTo>
                  <a:lnTo>
                    <a:pt x="707" y="1890"/>
                  </a:lnTo>
                  <a:lnTo>
                    <a:pt x="707" y="1888"/>
                  </a:lnTo>
                  <a:lnTo>
                    <a:pt x="700" y="1908"/>
                  </a:lnTo>
                  <a:lnTo>
                    <a:pt x="697" y="1935"/>
                  </a:lnTo>
                  <a:lnTo>
                    <a:pt x="687" y="1905"/>
                  </a:lnTo>
                  <a:lnTo>
                    <a:pt x="687" y="1878"/>
                  </a:lnTo>
                  <a:lnTo>
                    <a:pt x="680" y="1866"/>
                  </a:lnTo>
                  <a:lnTo>
                    <a:pt x="680" y="1858"/>
                  </a:lnTo>
                  <a:lnTo>
                    <a:pt x="687" y="1861"/>
                  </a:lnTo>
                  <a:lnTo>
                    <a:pt x="695" y="1853"/>
                  </a:lnTo>
                  <a:lnTo>
                    <a:pt x="707" y="1833"/>
                  </a:lnTo>
                  <a:lnTo>
                    <a:pt x="707" y="1818"/>
                  </a:lnTo>
                  <a:lnTo>
                    <a:pt x="700" y="1813"/>
                  </a:lnTo>
                  <a:lnTo>
                    <a:pt x="705" y="1789"/>
                  </a:lnTo>
                  <a:lnTo>
                    <a:pt x="710" y="1784"/>
                  </a:lnTo>
                  <a:lnTo>
                    <a:pt x="715" y="1774"/>
                  </a:lnTo>
                  <a:lnTo>
                    <a:pt x="705" y="1746"/>
                  </a:lnTo>
                  <a:lnTo>
                    <a:pt x="720" y="1736"/>
                  </a:lnTo>
                  <a:lnTo>
                    <a:pt x="705" y="1721"/>
                  </a:lnTo>
                  <a:lnTo>
                    <a:pt x="695" y="1707"/>
                  </a:lnTo>
                  <a:lnTo>
                    <a:pt x="695" y="1682"/>
                  </a:lnTo>
                  <a:lnTo>
                    <a:pt x="702" y="1672"/>
                  </a:lnTo>
                  <a:lnTo>
                    <a:pt x="695" y="1654"/>
                  </a:lnTo>
                  <a:lnTo>
                    <a:pt x="685" y="1647"/>
                  </a:lnTo>
                  <a:lnTo>
                    <a:pt x="680" y="1587"/>
                  </a:lnTo>
                  <a:lnTo>
                    <a:pt x="665" y="1577"/>
                  </a:lnTo>
                  <a:lnTo>
                    <a:pt x="663" y="1555"/>
                  </a:lnTo>
                  <a:lnTo>
                    <a:pt x="648" y="1533"/>
                  </a:lnTo>
                  <a:lnTo>
                    <a:pt x="645" y="1563"/>
                  </a:lnTo>
                  <a:lnTo>
                    <a:pt x="638" y="1567"/>
                  </a:lnTo>
                  <a:lnTo>
                    <a:pt x="638" y="1550"/>
                  </a:lnTo>
                  <a:lnTo>
                    <a:pt x="630" y="1533"/>
                  </a:lnTo>
                  <a:lnTo>
                    <a:pt x="633" y="1490"/>
                  </a:lnTo>
                  <a:lnTo>
                    <a:pt x="618" y="1473"/>
                  </a:lnTo>
                  <a:lnTo>
                    <a:pt x="615" y="1453"/>
                  </a:lnTo>
                  <a:lnTo>
                    <a:pt x="623" y="1446"/>
                  </a:lnTo>
                  <a:lnTo>
                    <a:pt x="601" y="1433"/>
                  </a:lnTo>
                  <a:lnTo>
                    <a:pt x="598" y="1399"/>
                  </a:lnTo>
                  <a:lnTo>
                    <a:pt x="593" y="1399"/>
                  </a:lnTo>
                  <a:lnTo>
                    <a:pt x="583" y="1327"/>
                  </a:lnTo>
                  <a:lnTo>
                    <a:pt x="573" y="1319"/>
                  </a:lnTo>
                  <a:lnTo>
                    <a:pt x="568" y="1302"/>
                  </a:lnTo>
                  <a:lnTo>
                    <a:pt x="576" y="1297"/>
                  </a:lnTo>
                  <a:lnTo>
                    <a:pt x="576" y="1287"/>
                  </a:lnTo>
                  <a:lnTo>
                    <a:pt x="563" y="1262"/>
                  </a:lnTo>
                  <a:lnTo>
                    <a:pt x="568" y="1255"/>
                  </a:lnTo>
                  <a:lnTo>
                    <a:pt x="571" y="1245"/>
                  </a:lnTo>
                  <a:lnTo>
                    <a:pt x="563" y="1255"/>
                  </a:lnTo>
                  <a:lnTo>
                    <a:pt x="551" y="1259"/>
                  </a:lnTo>
                  <a:lnTo>
                    <a:pt x="534" y="1259"/>
                  </a:lnTo>
                  <a:lnTo>
                    <a:pt x="529" y="1237"/>
                  </a:lnTo>
                  <a:lnTo>
                    <a:pt x="521" y="1227"/>
                  </a:lnTo>
                  <a:lnTo>
                    <a:pt x="501" y="1190"/>
                  </a:lnTo>
                  <a:lnTo>
                    <a:pt x="499" y="1180"/>
                  </a:lnTo>
                  <a:lnTo>
                    <a:pt x="489" y="1178"/>
                  </a:lnTo>
                  <a:lnTo>
                    <a:pt x="489" y="1168"/>
                  </a:lnTo>
                  <a:lnTo>
                    <a:pt x="471" y="1158"/>
                  </a:lnTo>
                  <a:lnTo>
                    <a:pt x="481" y="1170"/>
                  </a:lnTo>
                  <a:lnTo>
                    <a:pt x="479" y="1175"/>
                  </a:lnTo>
                  <a:lnTo>
                    <a:pt x="476" y="1187"/>
                  </a:lnTo>
                  <a:lnTo>
                    <a:pt x="486" y="1195"/>
                  </a:lnTo>
                  <a:lnTo>
                    <a:pt x="486" y="1215"/>
                  </a:lnTo>
                  <a:lnTo>
                    <a:pt x="476" y="1225"/>
                  </a:lnTo>
                  <a:lnTo>
                    <a:pt x="479" y="1237"/>
                  </a:lnTo>
                  <a:lnTo>
                    <a:pt x="454" y="1257"/>
                  </a:lnTo>
                  <a:lnTo>
                    <a:pt x="439" y="1255"/>
                  </a:lnTo>
                  <a:lnTo>
                    <a:pt x="429" y="1240"/>
                  </a:lnTo>
                  <a:lnTo>
                    <a:pt x="422" y="1240"/>
                  </a:lnTo>
                  <a:lnTo>
                    <a:pt x="429" y="1255"/>
                  </a:lnTo>
                  <a:lnTo>
                    <a:pt x="427" y="1262"/>
                  </a:lnTo>
                  <a:lnTo>
                    <a:pt x="442" y="1267"/>
                  </a:lnTo>
                  <a:lnTo>
                    <a:pt x="422" y="1279"/>
                  </a:lnTo>
                  <a:lnTo>
                    <a:pt x="407" y="1279"/>
                  </a:lnTo>
                  <a:lnTo>
                    <a:pt x="397" y="1272"/>
                  </a:lnTo>
                  <a:lnTo>
                    <a:pt x="392" y="1289"/>
                  </a:lnTo>
                  <a:lnTo>
                    <a:pt x="355" y="1314"/>
                  </a:lnTo>
                  <a:lnTo>
                    <a:pt x="335" y="1314"/>
                  </a:lnTo>
                  <a:lnTo>
                    <a:pt x="332" y="1317"/>
                  </a:lnTo>
                  <a:lnTo>
                    <a:pt x="323" y="1317"/>
                  </a:lnTo>
                  <a:lnTo>
                    <a:pt x="323" y="1312"/>
                  </a:lnTo>
                  <a:lnTo>
                    <a:pt x="320" y="1322"/>
                  </a:lnTo>
                  <a:lnTo>
                    <a:pt x="310" y="1324"/>
                  </a:lnTo>
                  <a:lnTo>
                    <a:pt x="298" y="1309"/>
                  </a:lnTo>
                  <a:lnTo>
                    <a:pt x="273" y="1324"/>
                  </a:lnTo>
                  <a:lnTo>
                    <a:pt x="270" y="1336"/>
                  </a:lnTo>
                  <a:lnTo>
                    <a:pt x="258" y="1339"/>
                  </a:lnTo>
                  <a:lnTo>
                    <a:pt x="258" y="1312"/>
                  </a:lnTo>
                  <a:lnTo>
                    <a:pt x="283" y="1287"/>
                  </a:lnTo>
                  <a:lnTo>
                    <a:pt x="285" y="1257"/>
                  </a:lnTo>
                  <a:lnTo>
                    <a:pt x="273" y="1284"/>
                  </a:lnTo>
                  <a:lnTo>
                    <a:pt x="253" y="1302"/>
                  </a:lnTo>
                  <a:lnTo>
                    <a:pt x="238" y="1327"/>
                  </a:lnTo>
                  <a:lnTo>
                    <a:pt x="236" y="1317"/>
                  </a:lnTo>
                  <a:lnTo>
                    <a:pt x="238" y="1309"/>
                  </a:lnTo>
                  <a:lnTo>
                    <a:pt x="233" y="1289"/>
                  </a:lnTo>
                  <a:lnTo>
                    <a:pt x="251" y="1192"/>
                  </a:lnTo>
                  <a:lnTo>
                    <a:pt x="270" y="1180"/>
                  </a:lnTo>
                  <a:lnTo>
                    <a:pt x="263" y="1170"/>
                  </a:lnTo>
                  <a:lnTo>
                    <a:pt x="246" y="1128"/>
                  </a:lnTo>
                  <a:lnTo>
                    <a:pt x="243" y="1091"/>
                  </a:lnTo>
                  <a:lnTo>
                    <a:pt x="233" y="1086"/>
                  </a:lnTo>
                  <a:lnTo>
                    <a:pt x="228" y="1076"/>
                  </a:lnTo>
                  <a:lnTo>
                    <a:pt x="233" y="1071"/>
                  </a:lnTo>
                  <a:lnTo>
                    <a:pt x="221" y="1061"/>
                  </a:lnTo>
                  <a:lnTo>
                    <a:pt x="213" y="1033"/>
                  </a:lnTo>
                  <a:lnTo>
                    <a:pt x="201" y="1019"/>
                  </a:lnTo>
                  <a:lnTo>
                    <a:pt x="193" y="1004"/>
                  </a:lnTo>
                  <a:lnTo>
                    <a:pt x="193" y="986"/>
                  </a:lnTo>
                  <a:lnTo>
                    <a:pt x="171" y="971"/>
                  </a:lnTo>
                  <a:lnTo>
                    <a:pt x="179" y="986"/>
                  </a:lnTo>
                  <a:lnTo>
                    <a:pt x="184" y="1021"/>
                  </a:lnTo>
                  <a:lnTo>
                    <a:pt x="146" y="1011"/>
                  </a:lnTo>
                  <a:lnTo>
                    <a:pt x="131" y="991"/>
                  </a:lnTo>
                  <a:lnTo>
                    <a:pt x="129" y="979"/>
                  </a:lnTo>
                  <a:lnTo>
                    <a:pt x="112" y="964"/>
                  </a:lnTo>
                  <a:lnTo>
                    <a:pt x="109" y="951"/>
                  </a:lnTo>
                  <a:lnTo>
                    <a:pt x="126" y="954"/>
                  </a:lnTo>
                  <a:lnTo>
                    <a:pt x="131" y="969"/>
                  </a:lnTo>
                  <a:lnTo>
                    <a:pt x="146" y="976"/>
                  </a:lnTo>
                  <a:lnTo>
                    <a:pt x="154" y="969"/>
                  </a:lnTo>
                  <a:lnTo>
                    <a:pt x="146" y="966"/>
                  </a:lnTo>
                  <a:lnTo>
                    <a:pt x="134" y="954"/>
                  </a:lnTo>
                  <a:lnTo>
                    <a:pt x="149" y="944"/>
                  </a:lnTo>
                  <a:lnTo>
                    <a:pt x="159" y="956"/>
                  </a:lnTo>
                  <a:lnTo>
                    <a:pt x="171" y="951"/>
                  </a:lnTo>
                  <a:lnTo>
                    <a:pt x="169" y="934"/>
                  </a:lnTo>
                  <a:lnTo>
                    <a:pt x="151" y="907"/>
                  </a:lnTo>
                  <a:lnTo>
                    <a:pt x="121" y="902"/>
                  </a:lnTo>
                  <a:lnTo>
                    <a:pt x="112" y="889"/>
                  </a:lnTo>
                  <a:lnTo>
                    <a:pt x="97" y="887"/>
                  </a:lnTo>
                  <a:lnTo>
                    <a:pt x="92" y="874"/>
                  </a:lnTo>
                  <a:lnTo>
                    <a:pt x="89" y="887"/>
                  </a:lnTo>
                  <a:lnTo>
                    <a:pt x="72" y="889"/>
                  </a:lnTo>
                  <a:lnTo>
                    <a:pt x="69" y="879"/>
                  </a:lnTo>
                  <a:lnTo>
                    <a:pt x="84" y="865"/>
                  </a:lnTo>
                  <a:lnTo>
                    <a:pt x="67" y="865"/>
                  </a:lnTo>
                  <a:lnTo>
                    <a:pt x="52" y="852"/>
                  </a:lnTo>
                  <a:lnTo>
                    <a:pt x="52" y="862"/>
                  </a:lnTo>
                  <a:lnTo>
                    <a:pt x="62" y="877"/>
                  </a:lnTo>
                  <a:lnTo>
                    <a:pt x="17" y="840"/>
                  </a:lnTo>
                  <a:lnTo>
                    <a:pt x="10" y="815"/>
                  </a:lnTo>
                  <a:lnTo>
                    <a:pt x="0" y="792"/>
                  </a:lnTo>
                  <a:lnTo>
                    <a:pt x="0" y="795"/>
                  </a:lnTo>
                  <a:lnTo>
                    <a:pt x="0" y="788"/>
                  </a:lnTo>
                  <a:lnTo>
                    <a:pt x="2" y="770"/>
                  </a:lnTo>
                  <a:lnTo>
                    <a:pt x="20" y="745"/>
                  </a:lnTo>
                  <a:lnTo>
                    <a:pt x="30" y="750"/>
                  </a:lnTo>
                  <a:lnTo>
                    <a:pt x="40" y="728"/>
                  </a:lnTo>
                  <a:lnTo>
                    <a:pt x="40" y="693"/>
                  </a:lnTo>
                  <a:lnTo>
                    <a:pt x="42" y="676"/>
                  </a:lnTo>
                  <a:lnTo>
                    <a:pt x="52" y="681"/>
                  </a:lnTo>
                  <a:lnTo>
                    <a:pt x="62" y="673"/>
                  </a:lnTo>
                  <a:lnTo>
                    <a:pt x="74" y="643"/>
                  </a:lnTo>
                  <a:lnTo>
                    <a:pt x="69" y="624"/>
                  </a:lnTo>
                  <a:lnTo>
                    <a:pt x="72" y="599"/>
                  </a:lnTo>
                  <a:lnTo>
                    <a:pt x="69" y="574"/>
                  </a:lnTo>
                  <a:lnTo>
                    <a:pt x="89" y="576"/>
                  </a:lnTo>
                  <a:lnTo>
                    <a:pt x="92" y="542"/>
                  </a:lnTo>
                  <a:lnTo>
                    <a:pt x="92" y="517"/>
                  </a:lnTo>
                  <a:lnTo>
                    <a:pt x="79" y="470"/>
                  </a:lnTo>
                  <a:lnTo>
                    <a:pt x="99" y="470"/>
                  </a:lnTo>
                  <a:lnTo>
                    <a:pt x="117" y="475"/>
                  </a:lnTo>
                  <a:lnTo>
                    <a:pt x="144" y="475"/>
                  </a:lnTo>
                  <a:lnTo>
                    <a:pt x="159" y="440"/>
                  </a:lnTo>
                  <a:lnTo>
                    <a:pt x="166" y="398"/>
                  </a:lnTo>
                  <a:lnTo>
                    <a:pt x="188" y="345"/>
                  </a:lnTo>
                  <a:lnTo>
                    <a:pt x="166" y="335"/>
                  </a:lnTo>
                  <a:lnTo>
                    <a:pt x="164" y="321"/>
                  </a:lnTo>
                  <a:lnTo>
                    <a:pt x="191" y="276"/>
                  </a:lnTo>
                  <a:lnTo>
                    <a:pt x="203" y="239"/>
                  </a:lnTo>
                  <a:lnTo>
                    <a:pt x="193" y="226"/>
                  </a:lnTo>
                  <a:lnTo>
                    <a:pt x="198" y="204"/>
                  </a:lnTo>
                  <a:lnTo>
                    <a:pt x="231" y="152"/>
                  </a:lnTo>
                  <a:lnTo>
                    <a:pt x="253" y="144"/>
                  </a:lnTo>
                  <a:lnTo>
                    <a:pt x="275" y="117"/>
                  </a:lnTo>
                  <a:lnTo>
                    <a:pt x="285" y="95"/>
                  </a:lnTo>
                  <a:lnTo>
                    <a:pt x="318" y="85"/>
                  </a:lnTo>
                  <a:lnTo>
                    <a:pt x="345" y="65"/>
                  </a:lnTo>
                  <a:lnTo>
                    <a:pt x="360" y="77"/>
                  </a:lnTo>
                  <a:lnTo>
                    <a:pt x="380" y="85"/>
                  </a:lnTo>
                  <a:lnTo>
                    <a:pt x="375" y="70"/>
                  </a:lnTo>
                  <a:lnTo>
                    <a:pt x="375" y="45"/>
                  </a:lnTo>
                  <a:lnTo>
                    <a:pt x="392" y="27"/>
                  </a:lnTo>
                  <a:lnTo>
                    <a:pt x="392" y="13"/>
                  </a:lnTo>
                  <a:lnTo>
                    <a:pt x="387" y="8"/>
                  </a:lnTo>
                  <a:close/>
                  <a:moveTo>
                    <a:pt x="126" y="1028"/>
                  </a:moveTo>
                  <a:lnTo>
                    <a:pt x="131" y="1043"/>
                  </a:lnTo>
                  <a:lnTo>
                    <a:pt x="151" y="1053"/>
                  </a:lnTo>
                  <a:lnTo>
                    <a:pt x="156" y="1038"/>
                  </a:lnTo>
                  <a:lnTo>
                    <a:pt x="139" y="1023"/>
                  </a:lnTo>
                  <a:lnTo>
                    <a:pt x="126" y="1028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5000" name="Google Shape;1104;p25">
              <a:extLst>
                <a:ext uri="{FF2B5EF4-FFF2-40B4-BE49-F238E27FC236}">
                  <a16:creationId xmlns:a16="http://schemas.microsoft.com/office/drawing/2014/main" id="{7EE312EA-3785-7341-BD10-A2F2821B60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4988" y="6022975"/>
              <a:ext cx="395287" cy="1333500"/>
            </a:xfrm>
            <a:custGeom>
              <a:avLst/>
              <a:gdLst>
                <a:gd name="T0" fmla="*/ 160383 w 84"/>
                <a:gd name="T1" fmla="*/ 212793 h 282"/>
                <a:gd name="T2" fmla="*/ 136797 w 84"/>
                <a:gd name="T3" fmla="*/ 146590 h 282"/>
                <a:gd name="T4" fmla="*/ 165100 w 84"/>
                <a:gd name="T5" fmla="*/ 66202 h 282"/>
                <a:gd name="T6" fmla="*/ 165100 w 84"/>
                <a:gd name="T7" fmla="*/ 18915 h 282"/>
                <a:gd name="T8" fmla="*/ 122646 w 84"/>
                <a:gd name="T9" fmla="*/ 42559 h 282"/>
                <a:gd name="T10" fmla="*/ 117929 w 84"/>
                <a:gd name="T11" fmla="*/ 122947 h 282"/>
                <a:gd name="T12" fmla="*/ 103777 w 84"/>
                <a:gd name="T13" fmla="*/ 226979 h 282"/>
                <a:gd name="T14" fmla="*/ 99060 w 84"/>
                <a:gd name="T15" fmla="*/ 458686 h 282"/>
                <a:gd name="T16" fmla="*/ 122646 w 84"/>
                <a:gd name="T17" fmla="*/ 364112 h 282"/>
                <a:gd name="T18" fmla="*/ 122646 w 84"/>
                <a:gd name="T19" fmla="*/ 302638 h 282"/>
                <a:gd name="T20" fmla="*/ 141514 w 84"/>
                <a:gd name="T21" fmla="*/ 264809 h 282"/>
                <a:gd name="T22" fmla="*/ 89626 w 84"/>
                <a:gd name="T23" fmla="*/ 335739 h 282"/>
                <a:gd name="T24" fmla="*/ 99060 w 84"/>
                <a:gd name="T25" fmla="*/ 401941 h 282"/>
                <a:gd name="T26" fmla="*/ 99060 w 84"/>
                <a:gd name="T27" fmla="*/ 458686 h 282"/>
                <a:gd name="T28" fmla="*/ 42454 w 84"/>
                <a:gd name="T29" fmla="*/ 430314 h 282"/>
                <a:gd name="T30" fmla="*/ 0 w 84"/>
                <a:gd name="T31" fmla="*/ 420856 h 282"/>
                <a:gd name="T32" fmla="*/ 103777 w 84"/>
                <a:gd name="T33" fmla="*/ 628920 h 282"/>
                <a:gd name="T34" fmla="*/ 108494 w 84"/>
                <a:gd name="T35" fmla="*/ 539074 h 282"/>
                <a:gd name="T36" fmla="*/ 66040 w 84"/>
                <a:gd name="T37" fmla="*/ 595819 h 282"/>
                <a:gd name="T38" fmla="*/ 174534 w 84"/>
                <a:gd name="T39" fmla="*/ 855899 h 282"/>
                <a:gd name="T40" fmla="*/ 160383 w 84"/>
                <a:gd name="T41" fmla="*/ 874814 h 282"/>
                <a:gd name="T42" fmla="*/ 216989 w 84"/>
                <a:gd name="T43" fmla="*/ 997761 h 282"/>
                <a:gd name="T44" fmla="*/ 259443 w 84"/>
                <a:gd name="T45" fmla="*/ 1054505 h 282"/>
                <a:gd name="T46" fmla="*/ 216989 w 84"/>
                <a:gd name="T47" fmla="*/ 997761 h 282"/>
                <a:gd name="T48" fmla="*/ 297180 w 84"/>
                <a:gd name="T49" fmla="*/ 1054505 h 282"/>
                <a:gd name="T50" fmla="*/ 330200 w 84"/>
                <a:gd name="T51" fmla="*/ 1063963 h 282"/>
                <a:gd name="T52" fmla="*/ 316049 w 84"/>
                <a:gd name="T53" fmla="*/ 1021404 h 282"/>
                <a:gd name="T54" fmla="*/ 297180 w 84"/>
                <a:gd name="T55" fmla="*/ 1134894 h 282"/>
                <a:gd name="T56" fmla="*/ 292463 w 84"/>
                <a:gd name="T57" fmla="*/ 1087606 h 282"/>
                <a:gd name="T58" fmla="*/ 268877 w 84"/>
                <a:gd name="T59" fmla="*/ 1120707 h 282"/>
                <a:gd name="T60" fmla="*/ 363220 w 84"/>
                <a:gd name="T61" fmla="*/ 1182181 h 282"/>
                <a:gd name="T62" fmla="*/ 320766 w 84"/>
                <a:gd name="T63" fmla="*/ 1205824 h 282"/>
                <a:gd name="T64" fmla="*/ 363220 w 84"/>
                <a:gd name="T65" fmla="*/ 1224739 h 282"/>
                <a:gd name="T66" fmla="*/ 339634 w 84"/>
                <a:gd name="T67" fmla="*/ 1286213 h 282"/>
                <a:gd name="T68" fmla="*/ 372654 w 84"/>
                <a:gd name="T69" fmla="*/ 1333500 h 282"/>
                <a:gd name="T70" fmla="*/ 382089 w 84"/>
                <a:gd name="T71" fmla="*/ 1276755 h 282"/>
                <a:gd name="T72" fmla="*/ 363220 w 84"/>
                <a:gd name="T73" fmla="*/ 1224739 h 28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84" h="282" extrusionOk="0">
                  <a:moveTo>
                    <a:pt x="25" y="52"/>
                  </a:moveTo>
                  <a:cubicBezTo>
                    <a:pt x="34" y="45"/>
                    <a:pt x="34" y="45"/>
                    <a:pt x="34" y="45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5" y="52"/>
                    <a:pt x="25" y="52"/>
                    <a:pt x="25" y="52"/>
                  </a:cubicBezTo>
                  <a:close/>
                  <a:moveTo>
                    <a:pt x="21" y="97"/>
                  </a:moveTo>
                  <a:cubicBezTo>
                    <a:pt x="27" y="85"/>
                    <a:pt x="27" y="85"/>
                    <a:pt x="27" y="85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3" y="72"/>
                    <a:pt x="23" y="72"/>
                    <a:pt x="23" y="72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6"/>
                    <a:pt x="30" y="56"/>
                    <a:pt x="30" y="56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7" y="76"/>
                    <a:pt x="17" y="76"/>
                    <a:pt x="17" y="76"/>
                  </a:cubicBezTo>
                  <a:cubicBezTo>
                    <a:pt x="21" y="85"/>
                    <a:pt x="21" y="85"/>
                    <a:pt x="21" y="85"/>
                  </a:cubicBezTo>
                  <a:cubicBezTo>
                    <a:pt x="19" y="92"/>
                    <a:pt x="19" y="92"/>
                    <a:pt x="19" y="92"/>
                  </a:cubicBezTo>
                  <a:cubicBezTo>
                    <a:pt x="21" y="97"/>
                    <a:pt x="21" y="97"/>
                    <a:pt x="21" y="97"/>
                  </a:cubicBezTo>
                  <a:close/>
                  <a:moveTo>
                    <a:pt x="0" y="89"/>
                  </a:moveTo>
                  <a:cubicBezTo>
                    <a:pt x="9" y="91"/>
                    <a:pt x="9" y="91"/>
                    <a:pt x="9" y="91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0" y="89"/>
                    <a:pt x="0" y="89"/>
                    <a:pt x="0" y="89"/>
                  </a:cubicBezTo>
                  <a:close/>
                  <a:moveTo>
                    <a:pt x="14" y="133"/>
                  </a:moveTo>
                  <a:cubicBezTo>
                    <a:pt x="22" y="133"/>
                    <a:pt x="22" y="133"/>
                    <a:pt x="22" y="133"/>
                  </a:cubicBezTo>
                  <a:cubicBezTo>
                    <a:pt x="26" y="123"/>
                    <a:pt x="26" y="123"/>
                    <a:pt x="26" y="123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15" y="118"/>
                    <a:pt x="15" y="118"/>
                    <a:pt x="15" y="118"/>
                  </a:cubicBezTo>
                  <a:cubicBezTo>
                    <a:pt x="14" y="126"/>
                    <a:pt x="14" y="126"/>
                    <a:pt x="14" y="126"/>
                  </a:cubicBezTo>
                  <a:cubicBezTo>
                    <a:pt x="14" y="126"/>
                    <a:pt x="14" y="132"/>
                    <a:pt x="14" y="133"/>
                  </a:cubicBezTo>
                  <a:close/>
                  <a:moveTo>
                    <a:pt x="37" y="181"/>
                  </a:moveTo>
                  <a:cubicBezTo>
                    <a:pt x="30" y="183"/>
                    <a:pt x="30" y="183"/>
                    <a:pt x="30" y="183"/>
                  </a:cubicBezTo>
                  <a:cubicBezTo>
                    <a:pt x="34" y="185"/>
                    <a:pt x="34" y="185"/>
                    <a:pt x="34" y="185"/>
                  </a:cubicBezTo>
                  <a:cubicBezTo>
                    <a:pt x="37" y="181"/>
                    <a:pt x="37" y="181"/>
                    <a:pt x="37" y="181"/>
                  </a:cubicBezTo>
                  <a:close/>
                  <a:moveTo>
                    <a:pt x="46" y="211"/>
                  </a:moveTo>
                  <a:cubicBezTo>
                    <a:pt x="52" y="213"/>
                    <a:pt x="52" y="213"/>
                    <a:pt x="52" y="213"/>
                  </a:cubicBezTo>
                  <a:cubicBezTo>
                    <a:pt x="55" y="223"/>
                    <a:pt x="55" y="223"/>
                    <a:pt x="55" y="223"/>
                  </a:cubicBezTo>
                  <a:cubicBezTo>
                    <a:pt x="48" y="217"/>
                    <a:pt x="48" y="217"/>
                    <a:pt x="48" y="217"/>
                  </a:cubicBezTo>
                  <a:cubicBezTo>
                    <a:pt x="48" y="217"/>
                    <a:pt x="46" y="212"/>
                    <a:pt x="46" y="211"/>
                  </a:cubicBezTo>
                  <a:close/>
                  <a:moveTo>
                    <a:pt x="67" y="216"/>
                  </a:moveTo>
                  <a:cubicBezTo>
                    <a:pt x="63" y="223"/>
                    <a:pt x="63" y="223"/>
                    <a:pt x="63" y="223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19"/>
                    <a:pt x="70" y="219"/>
                    <a:pt x="70" y="219"/>
                  </a:cubicBezTo>
                  <a:cubicBezTo>
                    <a:pt x="67" y="216"/>
                    <a:pt x="67" y="216"/>
                    <a:pt x="67" y="216"/>
                  </a:cubicBezTo>
                  <a:close/>
                  <a:moveTo>
                    <a:pt x="57" y="237"/>
                  </a:moveTo>
                  <a:cubicBezTo>
                    <a:pt x="63" y="240"/>
                    <a:pt x="63" y="240"/>
                    <a:pt x="63" y="240"/>
                  </a:cubicBezTo>
                  <a:cubicBezTo>
                    <a:pt x="66" y="238"/>
                    <a:pt x="66" y="238"/>
                    <a:pt x="66" y="238"/>
                  </a:cubicBezTo>
                  <a:cubicBezTo>
                    <a:pt x="62" y="230"/>
                    <a:pt x="62" y="230"/>
                    <a:pt x="62" y="230"/>
                  </a:cubicBezTo>
                  <a:cubicBezTo>
                    <a:pt x="55" y="232"/>
                    <a:pt x="55" y="232"/>
                    <a:pt x="55" y="232"/>
                  </a:cubicBezTo>
                  <a:cubicBezTo>
                    <a:pt x="57" y="237"/>
                    <a:pt x="57" y="237"/>
                    <a:pt x="57" y="237"/>
                  </a:cubicBezTo>
                  <a:close/>
                  <a:moveTo>
                    <a:pt x="71" y="257"/>
                  </a:moveTo>
                  <a:cubicBezTo>
                    <a:pt x="77" y="250"/>
                    <a:pt x="77" y="250"/>
                    <a:pt x="77" y="250"/>
                  </a:cubicBezTo>
                  <a:cubicBezTo>
                    <a:pt x="72" y="250"/>
                    <a:pt x="72" y="250"/>
                    <a:pt x="72" y="250"/>
                  </a:cubicBezTo>
                  <a:cubicBezTo>
                    <a:pt x="68" y="255"/>
                    <a:pt x="68" y="255"/>
                    <a:pt x="68" y="255"/>
                  </a:cubicBezTo>
                  <a:cubicBezTo>
                    <a:pt x="71" y="257"/>
                    <a:pt x="71" y="257"/>
                    <a:pt x="71" y="257"/>
                  </a:cubicBezTo>
                  <a:close/>
                  <a:moveTo>
                    <a:pt x="77" y="259"/>
                  </a:moveTo>
                  <a:cubicBezTo>
                    <a:pt x="72" y="265"/>
                    <a:pt x="72" y="265"/>
                    <a:pt x="72" y="265"/>
                  </a:cubicBezTo>
                  <a:cubicBezTo>
                    <a:pt x="72" y="272"/>
                    <a:pt x="72" y="272"/>
                    <a:pt x="72" y="272"/>
                  </a:cubicBezTo>
                  <a:cubicBezTo>
                    <a:pt x="72" y="272"/>
                    <a:pt x="76" y="274"/>
                    <a:pt x="76" y="274"/>
                  </a:cubicBezTo>
                  <a:cubicBezTo>
                    <a:pt x="76" y="275"/>
                    <a:pt x="79" y="282"/>
                    <a:pt x="79" y="282"/>
                  </a:cubicBezTo>
                  <a:cubicBezTo>
                    <a:pt x="84" y="277"/>
                    <a:pt x="84" y="277"/>
                    <a:pt x="84" y="277"/>
                  </a:cubicBezTo>
                  <a:cubicBezTo>
                    <a:pt x="81" y="270"/>
                    <a:pt x="81" y="270"/>
                    <a:pt x="81" y="270"/>
                  </a:cubicBezTo>
                  <a:cubicBezTo>
                    <a:pt x="82" y="263"/>
                    <a:pt x="82" y="263"/>
                    <a:pt x="82" y="263"/>
                  </a:cubicBezTo>
                  <a:lnTo>
                    <a:pt x="77" y="259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5001" name="Google Shape;1105;p25">
              <a:extLst>
                <a:ext uri="{FF2B5EF4-FFF2-40B4-BE49-F238E27FC236}">
                  <a16:creationId xmlns:a16="http://schemas.microsoft.com/office/drawing/2014/main" id="{E5B1E74B-8D61-3A43-956E-F90519DF4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9625" y="6765925"/>
              <a:ext cx="406400" cy="757238"/>
            </a:xfrm>
            <a:custGeom>
              <a:avLst/>
              <a:gdLst>
                <a:gd name="T0" fmla="*/ 9525 w 213"/>
                <a:gd name="T1" fmla="*/ 325755 h 397"/>
                <a:gd name="T2" fmla="*/ 28575 w 213"/>
                <a:gd name="T3" fmla="*/ 287655 h 397"/>
                <a:gd name="T4" fmla="*/ 13335 w 213"/>
                <a:gd name="T5" fmla="*/ 297180 h 397"/>
                <a:gd name="T6" fmla="*/ 0 w 213"/>
                <a:gd name="T7" fmla="*/ 367665 h 397"/>
                <a:gd name="T8" fmla="*/ 22860 w 213"/>
                <a:gd name="T9" fmla="*/ 26670 h 397"/>
                <a:gd name="T10" fmla="*/ 85725 w 213"/>
                <a:gd name="T11" fmla="*/ 0 h 397"/>
                <a:gd name="T12" fmla="*/ 80010 w 213"/>
                <a:gd name="T13" fmla="*/ 36195 h 397"/>
                <a:gd name="T14" fmla="*/ 76200 w 213"/>
                <a:gd name="T15" fmla="*/ 55245 h 397"/>
                <a:gd name="T16" fmla="*/ 140970 w 213"/>
                <a:gd name="T17" fmla="*/ 22860 h 397"/>
                <a:gd name="T18" fmla="*/ 188595 w 213"/>
                <a:gd name="T19" fmla="*/ 74295 h 397"/>
                <a:gd name="T20" fmla="*/ 179070 w 213"/>
                <a:gd name="T21" fmla="*/ 80010 h 397"/>
                <a:gd name="T22" fmla="*/ 131445 w 213"/>
                <a:gd name="T23" fmla="*/ 64770 h 397"/>
                <a:gd name="T24" fmla="*/ 99060 w 213"/>
                <a:gd name="T25" fmla="*/ 36195 h 397"/>
                <a:gd name="T26" fmla="*/ 108585 w 213"/>
                <a:gd name="T27" fmla="*/ 26670 h 397"/>
                <a:gd name="T28" fmla="*/ 85725 w 213"/>
                <a:gd name="T29" fmla="*/ 70485 h 397"/>
                <a:gd name="T30" fmla="*/ 89535 w 213"/>
                <a:gd name="T31" fmla="*/ 93345 h 397"/>
                <a:gd name="T32" fmla="*/ 76200 w 213"/>
                <a:gd name="T33" fmla="*/ 102870 h 397"/>
                <a:gd name="T34" fmla="*/ 76200 w 213"/>
                <a:gd name="T35" fmla="*/ 137160 h 397"/>
                <a:gd name="T36" fmla="*/ 47625 w 213"/>
                <a:gd name="T37" fmla="*/ 169545 h 397"/>
                <a:gd name="T38" fmla="*/ 3810 w 213"/>
                <a:gd name="T39" fmla="*/ 146685 h 397"/>
                <a:gd name="T40" fmla="*/ 22860 w 213"/>
                <a:gd name="T41" fmla="*/ 163830 h 397"/>
                <a:gd name="T42" fmla="*/ 28575 w 213"/>
                <a:gd name="T43" fmla="*/ 192405 h 397"/>
                <a:gd name="T44" fmla="*/ 41910 w 213"/>
                <a:gd name="T45" fmla="*/ 274320 h 397"/>
                <a:gd name="T46" fmla="*/ 19050 w 213"/>
                <a:gd name="T47" fmla="*/ 377190 h 397"/>
                <a:gd name="T48" fmla="*/ 13335 w 213"/>
                <a:gd name="T49" fmla="*/ 411481 h 397"/>
                <a:gd name="T50" fmla="*/ 22860 w 213"/>
                <a:gd name="T51" fmla="*/ 504826 h 397"/>
                <a:gd name="T52" fmla="*/ 80010 w 213"/>
                <a:gd name="T53" fmla="*/ 689611 h 397"/>
                <a:gd name="T54" fmla="*/ 146685 w 213"/>
                <a:gd name="T55" fmla="*/ 756286 h 397"/>
                <a:gd name="T56" fmla="*/ 245744 w 213"/>
                <a:gd name="T57" fmla="*/ 741046 h 397"/>
                <a:gd name="T58" fmla="*/ 363854 w 213"/>
                <a:gd name="T59" fmla="*/ 661036 h 397"/>
                <a:gd name="T60" fmla="*/ 401954 w 213"/>
                <a:gd name="T61" fmla="*/ 577216 h 397"/>
                <a:gd name="T62" fmla="*/ 405764 w 213"/>
                <a:gd name="T63" fmla="*/ 533401 h 397"/>
                <a:gd name="T64" fmla="*/ 392429 w 213"/>
                <a:gd name="T65" fmla="*/ 462916 h 397"/>
                <a:gd name="T66" fmla="*/ 373379 w 213"/>
                <a:gd name="T67" fmla="*/ 411481 h 397"/>
                <a:gd name="T68" fmla="*/ 321944 w 213"/>
                <a:gd name="T69" fmla="*/ 268605 h 397"/>
                <a:gd name="T70" fmla="*/ 287654 w 213"/>
                <a:gd name="T71" fmla="*/ 268605 h 397"/>
                <a:gd name="T72" fmla="*/ 293369 w 213"/>
                <a:gd name="T73" fmla="*/ 245745 h 397"/>
                <a:gd name="T74" fmla="*/ 274319 w 213"/>
                <a:gd name="T75" fmla="*/ 220980 h 397"/>
                <a:gd name="T76" fmla="*/ 230504 w 213"/>
                <a:gd name="T77" fmla="*/ 179070 h 397"/>
                <a:gd name="T78" fmla="*/ 207644 w 213"/>
                <a:gd name="T79" fmla="*/ 131445 h 397"/>
                <a:gd name="T80" fmla="*/ 156210 w 213"/>
                <a:gd name="T81" fmla="*/ 89535 h 397"/>
                <a:gd name="T82" fmla="*/ 121920 w 213"/>
                <a:gd name="T83" fmla="*/ 93345 h 397"/>
                <a:gd name="T84" fmla="*/ 85725 w 213"/>
                <a:gd name="T85" fmla="*/ 70485 h 39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213" h="397" extrusionOk="0">
                  <a:moveTo>
                    <a:pt x="0" y="193"/>
                  </a:moveTo>
                  <a:lnTo>
                    <a:pt x="5" y="171"/>
                  </a:lnTo>
                  <a:lnTo>
                    <a:pt x="2" y="154"/>
                  </a:lnTo>
                  <a:lnTo>
                    <a:pt x="15" y="151"/>
                  </a:lnTo>
                  <a:lnTo>
                    <a:pt x="12" y="154"/>
                  </a:lnTo>
                  <a:lnTo>
                    <a:pt x="7" y="156"/>
                  </a:lnTo>
                  <a:lnTo>
                    <a:pt x="12" y="171"/>
                  </a:lnTo>
                  <a:lnTo>
                    <a:pt x="0" y="193"/>
                  </a:lnTo>
                  <a:close/>
                  <a:moveTo>
                    <a:pt x="40" y="29"/>
                  </a:moveTo>
                  <a:lnTo>
                    <a:pt x="12" y="14"/>
                  </a:lnTo>
                  <a:lnTo>
                    <a:pt x="12" y="2"/>
                  </a:lnTo>
                  <a:lnTo>
                    <a:pt x="45" y="0"/>
                  </a:lnTo>
                  <a:lnTo>
                    <a:pt x="49" y="4"/>
                  </a:lnTo>
                  <a:lnTo>
                    <a:pt x="42" y="19"/>
                  </a:lnTo>
                  <a:lnTo>
                    <a:pt x="37" y="22"/>
                  </a:lnTo>
                  <a:lnTo>
                    <a:pt x="40" y="29"/>
                  </a:lnTo>
                  <a:close/>
                  <a:moveTo>
                    <a:pt x="59" y="7"/>
                  </a:moveTo>
                  <a:lnTo>
                    <a:pt x="74" y="12"/>
                  </a:lnTo>
                  <a:lnTo>
                    <a:pt x="77" y="27"/>
                  </a:lnTo>
                  <a:lnTo>
                    <a:pt x="99" y="39"/>
                  </a:lnTo>
                  <a:lnTo>
                    <a:pt x="104" y="49"/>
                  </a:lnTo>
                  <a:lnTo>
                    <a:pt x="94" y="42"/>
                  </a:lnTo>
                  <a:lnTo>
                    <a:pt x="79" y="42"/>
                  </a:lnTo>
                  <a:lnTo>
                    <a:pt x="69" y="34"/>
                  </a:lnTo>
                  <a:lnTo>
                    <a:pt x="49" y="27"/>
                  </a:lnTo>
                  <a:lnTo>
                    <a:pt x="52" y="19"/>
                  </a:lnTo>
                  <a:lnTo>
                    <a:pt x="62" y="17"/>
                  </a:lnTo>
                  <a:lnTo>
                    <a:pt x="57" y="14"/>
                  </a:lnTo>
                  <a:lnTo>
                    <a:pt x="59" y="7"/>
                  </a:lnTo>
                  <a:close/>
                  <a:moveTo>
                    <a:pt x="45" y="37"/>
                  </a:moveTo>
                  <a:lnTo>
                    <a:pt x="45" y="42"/>
                  </a:lnTo>
                  <a:lnTo>
                    <a:pt x="47" y="49"/>
                  </a:lnTo>
                  <a:lnTo>
                    <a:pt x="45" y="52"/>
                  </a:lnTo>
                  <a:lnTo>
                    <a:pt x="40" y="54"/>
                  </a:lnTo>
                  <a:lnTo>
                    <a:pt x="42" y="59"/>
                  </a:lnTo>
                  <a:lnTo>
                    <a:pt x="40" y="72"/>
                  </a:lnTo>
                  <a:lnTo>
                    <a:pt x="30" y="91"/>
                  </a:lnTo>
                  <a:lnTo>
                    <a:pt x="25" y="89"/>
                  </a:lnTo>
                  <a:lnTo>
                    <a:pt x="15" y="79"/>
                  </a:lnTo>
                  <a:lnTo>
                    <a:pt x="2" y="77"/>
                  </a:lnTo>
                  <a:lnTo>
                    <a:pt x="2" y="81"/>
                  </a:lnTo>
                  <a:lnTo>
                    <a:pt x="12" y="86"/>
                  </a:lnTo>
                  <a:lnTo>
                    <a:pt x="20" y="96"/>
                  </a:lnTo>
                  <a:lnTo>
                    <a:pt x="15" y="101"/>
                  </a:lnTo>
                  <a:lnTo>
                    <a:pt x="22" y="119"/>
                  </a:lnTo>
                  <a:lnTo>
                    <a:pt x="22" y="144"/>
                  </a:lnTo>
                  <a:lnTo>
                    <a:pt x="17" y="154"/>
                  </a:lnTo>
                  <a:lnTo>
                    <a:pt x="10" y="198"/>
                  </a:lnTo>
                  <a:lnTo>
                    <a:pt x="12" y="211"/>
                  </a:lnTo>
                  <a:lnTo>
                    <a:pt x="7" y="216"/>
                  </a:lnTo>
                  <a:lnTo>
                    <a:pt x="17" y="253"/>
                  </a:lnTo>
                  <a:lnTo>
                    <a:pt x="12" y="265"/>
                  </a:lnTo>
                  <a:lnTo>
                    <a:pt x="25" y="310"/>
                  </a:lnTo>
                  <a:lnTo>
                    <a:pt x="42" y="362"/>
                  </a:lnTo>
                  <a:lnTo>
                    <a:pt x="54" y="385"/>
                  </a:lnTo>
                  <a:lnTo>
                    <a:pt x="77" y="397"/>
                  </a:lnTo>
                  <a:lnTo>
                    <a:pt x="97" y="392"/>
                  </a:lnTo>
                  <a:lnTo>
                    <a:pt x="129" y="389"/>
                  </a:lnTo>
                  <a:lnTo>
                    <a:pt x="161" y="380"/>
                  </a:lnTo>
                  <a:lnTo>
                    <a:pt x="191" y="347"/>
                  </a:lnTo>
                  <a:lnTo>
                    <a:pt x="206" y="320"/>
                  </a:lnTo>
                  <a:lnTo>
                    <a:pt x="211" y="303"/>
                  </a:lnTo>
                  <a:lnTo>
                    <a:pt x="211" y="285"/>
                  </a:lnTo>
                  <a:lnTo>
                    <a:pt x="213" y="280"/>
                  </a:lnTo>
                  <a:lnTo>
                    <a:pt x="213" y="255"/>
                  </a:lnTo>
                  <a:lnTo>
                    <a:pt x="206" y="243"/>
                  </a:lnTo>
                  <a:lnTo>
                    <a:pt x="211" y="228"/>
                  </a:lnTo>
                  <a:lnTo>
                    <a:pt x="196" y="216"/>
                  </a:lnTo>
                  <a:lnTo>
                    <a:pt x="181" y="171"/>
                  </a:lnTo>
                  <a:lnTo>
                    <a:pt x="169" y="141"/>
                  </a:lnTo>
                  <a:lnTo>
                    <a:pt x="151" y="144"/>
                  </a:lnTo>
                  <a:lnTo>
                    <a:pt x="151" y="141"/>
                  </a:lnTo>
                  <a:lnTo>
                    <a:pt x="136" y="139"/>
                  </a:lnTo>
                  <a:lnTo>
                    <a:pt x="154" y="129"/>
                  </a:lnTo>
                  <a:lnTo>
                    <a:pt x="151" y="119"/>
                  </a:lnTo>
                  <a:lnTo>
                    <a:pt x="144" y="116"/>
                  </a:lnTo>
                  <a:lnTo>
                    <a:pt x="131" y="94"/>
                  </a:lnTo>
                  <a:lnTo>
                    <a:pt x="121" y="94"/>
                  </a:lnTo>
                  <a:lnTo>
                    <a:pt x="117" y="77"/>
                  </a:lnTo>
                  <a:lnTo>
                    <a:pt x="109" y="69"/>
                  </a:lnTo>
                  <a:lnTo>
                    <a:pt x="109" y="57"/>
                  </a:lnTo>
                  <a:lnTo>
                    <a:pt x="82" y="47"/>
                  </a:lnTo>
                  <a:lnTo>
                    <a:pt x="77" y="54"/>
                  </a:lnTo>
                  <a:lnTo>
                    <a:pt x="64" y="49"/>
                  </a:lnTo>
                  <a:lnTo>
                    <a:pt x="67" y="42"/>
                  </a:lnTo>
                  <a:lnTo>
                    <a:pt x="45" y="37"/>
                  </a:lnTo>
                  <a:close/>
                </a:path>
              </a:pathLst>
            </a:custGeom>
            <a:solidFill>
              <a:srgbClr val="39B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5002" name="Google Shape;1106;p25">
              <a:extLst>
                <a:ext uri="{FF2B5EF4-FFF2-40B4-BE49-F238E27FC236}">
                  <a16:creationId xmlns:a16="http://schemas.microsoft.com/office/drawing/2014/main" id="{F0C55267-63C7-ED43-8B24-A6E9188BA66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95975" y="3387725"/>
              <a:ext cx="946150" cy="1233488"/>
            </a:xfrm>
            <a:custGeom>
              <a:avLst/>
              <a:gdLst>
                <a:gd name="T0" fmla="*/ 927848 w 200"/>
                <a:gd name="T1" fmla="*/ 1097280 h 261"/>
                <a:gd name="T2" fmla="*/ 871041 w 200"/>
                <a:gd name="T3" fmla="*/ 1168225 h 261"/>
                <a:gd name="T4" fmla="*/ 875775 w 200"/>
                <a:gd name="T5" fmla="*/ 1229710 h 261"/>
                <a:gd name="T6" fmla="*/ 809500 w 200"/>
                <a:gd name="T7" fmla="*/ 1120928 h 261"/>
                <a:gd name="T8" fmla="*/ 809500 w 200"/>
                <a:gd name="T9" fmla="*/ 1049983 h 261"/>
                <a:gd name="T10" fmla="*/ 771629 w 200"/>
                <a:gd name="T11" fmla="*/ 1073632 h 261"/>
                <a:gd name="T12" fmla="*/ 776363 w 200"/>
                <a:gd name="T13" fmla="*/ 969579 h 261"/>
                <a:gd name="T14" fmla="*/ 700620 w 200"/>
                <a:gd name="T15" fmla="*/ 799312 h 261"/>
                <a:gd name="T16" fmla="*/ 672217 w 200"/>
                <a:gd name="T17" fmla="*/ 804041 h 261"/>
                <a:gd name="T18" fmla="*/ 563336 w 200"/>
                <a:gd name="T19" fmla="*/ 785123 h 261"/>
                <a:gd name="T20" fmla="*/ 492328 w 200"/>
                <a:gd name="T21" fmla="*/ 699989 h 261"/>
                <a:gd name="T22" fmla="*/ 520731 w 200"/>
                <a:gd name="T23" fmla="*/ 822960 h 261"/>
                <a:gd name="T24" fmla="*/ 530199 w 200"/>
                <a:gd name="T25" fmla="*/ 884446 h 261"/>
                <a:gd name="T26" fmla="*/ 463924 w 200"/>
                <a:gd name="T27" fmla="*/ 1007417 h 261"/>
                <a:gd name="T28" fmla="*/ 468658 w 200"/>
                <a:gd name="T29" fmla="*/ 945931 h 261"/>
                <a:gd name="T30" fmla="*/ 426053 w 200"/>
                <a:gd name="T31" fmla="*/ 979039 h 261"/>
                <a:gd name="T32" fmla="*/ 421319 w 200"/>
                <a:gd name="T33" fmla="*/ 870257 h 261"/>
                <a:gd name="T34" fmla="*/ 402383 w 200"/>
                <a:gd name="T35" fmla="*/ 893905 h 261"/>
                <a:gd name="T36" fmla="*/ 407117 w 200"/>
                <a:gd name="T37" fmla="*/ 979039 h 261"/>
                <a:gd name="T38" fmla="*/ 383448 w 200"/>
                <a:gd name="T39" fmla="*/ 1016876 h 261"/>
                <a:gd name="T40" fmla="*/ 336108 w 200"/>
                <a:gd name="T41" fmla="*/ 1035794 h 261"/>
                <a:gd name="T42" fmla="*/ 288769 w 200"/>
                <a:gd name="T43" fmla="*/ 979039 h 261"/>
                <a:gd name="T44" fmla="*/ 255632 w 200"/>
                <a:gd name="T45" fmla="*/ 898634 h 261"/>
                <a:gd name="T46" fmla="*/ 194091 w 200"/>
                <a:gd name="T47" fmla="*/ 714178 h 261"/>
                <a:gd name="T48" fmla="*/ 179889 w 200"/>
                <a:gd name="T49" fmla="*/ 577018 h 261"/>
                <a:gd name="T50" fmla="*/ 47339 w 200"/>
                <a:gd name="T51" fmla="*/ 449317 h 261"/>
                <a:gd name="T52" fmla="*/ 99412 w 200"/>
                <a:gd name="T53" fmla="*/ 321617 h 261"/>
                <a:gd name="T54" fmla="*/ 170421 w 200"/>
                <a:gd name="T55" fmla="*/ 293239 h 261"/>
                <a:gd name="T56" fmla="*/ 123082 w 200"/>
                <a:gd name="T57" fmla="*/ 217564 h 261"/>
                <a:gd name="T58" fmla="*/ 4734 w 200"/>
                <a:gd name="T59" fmla="*/ 160808 h 261"/>
                <a:gd name="T60" fmla="*/ 42605 w 200"/>
                <a:gd name="T61" fmla="*/ 52026 h 261"/>
                <a:gd name="T62" fmla="*/ 66275 w 200"/>
                <a:gd name="T63" fmla="*/ 0 h 261"/>
                <a:gd name="T64" fmla="*/ 104146 w 200"/>
                <a:gd name="T65" fmla="*/ 70945 h 261"/>
                <a:gd name="T66" fmla="*/ 189357 w 200"/>
                <a:gd name="T67" fmla="*/ 99323 h 261"/>
                <a:gd name="T68" fmla="*/ 184623 w 200"/>
                <a:gd name="T69" fmla="*/ 66215 h 261"/>
                <a:gd name="T70" fmla="*/ 269833 w 200"/>
                <a:gd name="T71" fmla="*/ 118241 h 261"/>
                <a:gd name="T72" fmla="*/ 312439 w 200"/>
                <a:gd name="T73" fmla="*/ 146619 h 261"/>
                <a:gd name="T74" fmla="*/ 340842 w 200"/>
                <a:gd name="T75" fmla="*/ 250672 h 261"/>
                <a:gd name="T76" fmla="*/ 411851 w 200"/>
                <a:gd name="T77" fmla="*/ 288509 h 261"/>
                <a:gd name="T78" fmla="*/ 572804 w 200"/>
                <a:gd name="T79" fmla="*/ 302698 h 261"/>
                <a:gd name="T80" fmla="*/ 719556 w 200"/>
                <a:gd name="T81" fmla="*/ 302698 h 261"/>
                <a:gd name="T82" fmla="*/ 785831 w 200"/>
                <a:gd name="T83" fmla="*/ 340535 h 261"/>
                <a:gd name="T84" fmla="*/ 776363 w 200"/>
                <a:gd name="T85" fmla="*/ 430399 h 261"/>
                <a:gd name="T86" fmla="*/ 733758 w 200"/>
                <a:gd name="T87" fmla="*/ 529721 h 261"/>
                <a:gd name="T88" fmla="*/ 681684 w 200"/>
                <a:gd name="T89" fmla="*/ 529721 h 261"/>
                <a:gd name="T90" fmla="*/ 624877 w 200"/>
                <a:gd name="T91" fmla="*/ 591207 h 261"/>
                <a:gd name="T92" fmla="*/ 662749 w 200"/>
                <a:gd name="T93" fmla="*/ 681070 h 261"/>
                <a:gd name="T94" fmla="*/ 729024 w 200"/>
                <a:gd name="T95" fmla="*/ 766204 h 261"/>
                <a:gd name="T96" fmla="*/ 738492 w 200"/>
                <a:gd name="T97" fmla="*/ 723637 h 261"/>
                <a:gd name="T98" fmla="*/ 771629 w 200"/>
                <a:gd name="T99" fmla="*/ 662152 h 261"/>
                <a:gd name="T100" fmla="*/ 800032 w 200"/>
                <a:gd name="T101" fmla="*/ 643233 h 261"/>
                <a:gd name="T102" fmla="*/ 856840 w 200"/>
                <a:gd name="T103" fmla="*/ 685800 h 261"/>
                <a:gd name="T104" fmla="*/ 880509 w 200"/>
                <a:gd name="T105" fmla="*/ 804041 h 261"/>
                <a:gd name="T106" fmla="*/ 918380 w 200"/>
                <a:gd name="T107" fmla="*/ 955390 h 261"/>
                <a:gd name="T108" fmla="*/ 937316 w 200"/>
                <a:gd name="T109" fmla="*/ 1002687 h 261"/>
                <a:gd name="T110" fmla="*/ 681684 w 200"/>
                <a:gd name="T111" fmla="*/ 851338 h 261"/>
                <a:gd name="T112" fmla="*/ 691152 w 200"/>
                <a:gd name="T113" fmla="*/ 889175 h 261"/>
                <a:gd name="T114" fmla="*/ 620144 w 200"/>
                <a:gd name="T115" fmla="*/ 889175 h 261"/>
                <a:gd name="T116" fmla="*/ 653281 w 200"/>
                <a:gd name="T117" fmla="*/ 898634 h 261"/>
                <a:gd name="T118" fmla="*/ 601208 w 200"/>
                <a:gd name="T119" fmla="*/ 851338 h 261"/>
                <a:gd name="T120" fmla="*/ 530199 w 200"/>
                <a:gd name="T121" fmla="*/ 856068 h 261"/>
                <a:gd name="T122" fmla="*/ 587006 w 200"/>
                <a:gd name="T123" fmla="*/ 856068 h 26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200" h="261" extrusionOk="0">
                  <a:moveTo>
                    <a:pt x="200" y="214"/>
                  </a:moveTo>
                  <a:cubicBezTo>
                    <a:pt x="200" y="223"/>
                    <a:pt x="200" y="223"/>
                    <a:pt x="200" y="223"/>
                  </a:cubicBezTo>
                  <a:cubicBezTo>
                    <a:pt x="196" y="232"/>
                    <a:pt x="196" y="232"/>
                    <a:pt x="196" y="232"/>
                  </a:cubicBezTo>
                  <a:cubicBezTo>
                    <a:pt x="192" y="230"/>
                    <a:pt x="192" y="230"/>
                    <a:pt x="192" y="230"/>
                  </a:cubicBezTo>
                  <a:cubicBezTo>
                    <a:pt x="185" y="240"/>
                    <a:pt x="185" y="240"/>
                    <a:pt x="185" y="240"/>
                  </a:cubicBezTo>
                  <a:cubicBezTo>
                    <a:pt x="184" y="247"/>
                    <a:pt x="184" y="247"/>
                    <a:pt x="184" y="247"/>
                  </a:cubicBezTo>
                  <a:cubicBezTo>
                    <a:pt x="184" y="250"/>
                    <a:pt x="184" y="250"/>
                    <a:pt x="184" y="250"/>
                  </a:cubicBezTo>
                  <a:cubicBezTo>
                    <a:pt x="184" y="250"/>
                    <a:pt x="184" y="250"/>
                    <a:pt x="184" y="250"/>
                  </a:cubicBezTo>
                  <a:cubicBezTo>
                    <a:pt x="185" y="260"/>
                    <a:pt x="185" y="260"/>
                    <a:pt x="185" y="260"/>
                  </a:cubicBezTo>
                  <a:cubicBezTo>
                    <a:pt x="184" y="261"/>
                    <a:pt x="184" y="261"/>
                    <a:pt x="184" y="261"/>
                  </a:cubicBezTo>
                  <a:cubicBezTo>
                    <a:pt x="179" y="247"/>
                    <a:pt x="179" y="247"/>
                    <a:pt x="179" y="247"/>
                  </a:cubicBezTo>
                  <a:cubicBezTo>
                    <a:pt x="171" y="237"/>
                    <a:pt x="171" y="237"/>
                    <a:pt x="171" y="237"/>
                  </a:cubicBezTo>
                  <a:cubicBezTo>
                    <a:pt x="168" y="233"/>
                    <a:pt x="168" y="233"/>
                    <a:pt x="168" y="233"/>
                  </a:cubicBezTo>
                  <a:cubicBezTo>
                    <a:pt x="170" y="228"/>
                    <a:pt x="170" y="228"/>
                    <a:pt x="170" y="228"/>
                  </a:cubicBezTo>
                  <a:cubicBezTo>
                    <a:pt x="171" y="222"/>
                    <a:pt x="171" y="222"/>
                    <a:pt x="171" y="222"/>
                  </a:cubicBezTo>
                  <a:cubicBezTo>
                    <a:pt x="169" y="225"/>
                    <a:pt x="169" y="225"/>
                    <a:pt x="169" y="225"/>
                  </a:cubicBezTo>
                  <a:cubicBezTo>
                    <a:pt x="165" y="229"/>
                    <a:pt x="165" y="229"/>
                    <a:pt x="165" y="229"/>
                  </a:cubicBezTo>
                  <a:cubicBezTo>
                    <a:pt x="163" y="227"/>
                    <a:pt x="163" y="227"/>
                    <a:pt x="163" y="227"/>
                  </a:cubicBezTo>
                  <a:cubicBezTo>
                    <a:pt x="165" y="216"/>
                    <a:pt x="165" y="216"/>
                    <a:pt x="165" y="216"/>
                  </a:cubicBezTo>
                  <a:cubicBezTo>
                    <a:pt x="163" y="214"/>
                    <a:pt x="163" y="214"/>
                    <a:pt x="163" y="214"/>
                  </a:cubicBezTo>
                  <a:cubicBezTo>
                    <a:pt x="164" y="205"/>
                    <a:pt x="164" y="205"/>
                    <a:pt x="164" y="205"/>
                  </a:cubicBezTo>
                  <a:cubicBezTo>
                    <a:pt x="165" y="200"/>
                    <a:pt x="165" y="200"/>
                    <a:pt x="165" y="200"/>
                  </a:cubicBezTo>
                  <a:cubicBezTo>
                    <a:pt x="160" y="196"/>
                    <a:pt x="160" y="196"/>
                    <a:pt x="160" y="196"/>
                  </a:cubicBezTo>
                  <a:cubicBezTo>
                    <a:pt x="148" y="169"/>
                    <a:pt x="148" y="169"/>
                    <a:pt x="148" y="169"/>
                  </a:cubicBezTo>
                  <a:cubicBezTo>
                    <a:pt x="144" y="169"/>
                    <a:pt x="144" y="169"/>
                    <a:pt x="144" y="169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2" y="170"/>
                    <a:pt x="142" y="170"/>
                    <a:pt x="142" y="170"/>
                  </a:cubicBezTo>
                  <a:cubicBezTo>
                    <a:pt x="135" y="175"/>
                    <a:pt x="135" y="175"/>
                    <a:pt x="135" y="175"/>
                  </a:cubicBezTo>
                  <a:cubicBezTo>
                    <a:pt x="121" y="168"/>
                    <a:pt x="121" y="168"/>
                    <a:pt x="121" y="168"/>
                  </a:cubicBezTo>
                  <a:cubicBezTo>
                    <a:pt x="119" y="166"/>
                    <a:pt x="119" y="166"/>
                    <a:pt x="119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08" y="160"/>
                    <a:pt x="108" y="160"/>
                    <a:pt x="108" y="160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6" y="162"/>
                    <a:pt x="106" y="162"/>
                    <a:pt x="106" y="162"/>
                  </a:cubicBezTo>
                  <a:cubicBezTo>
                    <a:pt x="111" y="170"/>
                    <a:pt x="111" y="170"/>
                    <a:pt x="111" y="170"/>
                  </a:cubicBezTo>
                  <a:cubicBezTo>
                    <a:pt x="110" y="174"/>
                    <a:pt x="110" y="174"/>
                    <a:pt x="110" y="174"/>
                  </a:cubicBezTo>
                  <a:cubicBezTo>
                    <a:pt x="102" y="177"/>
                    <a:pt x="102" y="177"/>
                    <a:pt x="102" y="177"/>
                  </a:cubicBezTo>
                  <a:cubicBezTo>
                    <a:pt x="107" y="179"/>
                    <a:pt x="107" y="179"/>
                    <a:pt x="107" y="179"/>
                  </a:cubicBezTo>
                  <a:cubicBezTo>
                    <a:pt x="112" y="187"/>
                    <a:pt x="112" y="187"/>
                    <a:pt x="112" y="187"/>
                  </a:cubicBezTo>
                  <a:cubicBezTo>
                    <a:pt x="112" y="198"/>
                    <a:pt x="112" y="198"/>
                    <a:pt x="112" y="198"/>
                  </a:cubicBezTo>
                  <a:cubicBezTo>
                    <a:pt x="104" y="201"/>
                    <a:pt x="104" y="201"/>
                    <a:pt x="104" y="201"/>
                  </a:cubicBezTo>
                  <a:cubicBezTo>
                    <a:pt x="98" y="213"/>
                    <a:pt x="98" y="213"/>
                    <a:pt x="98" y="213"/>
                  </a:cubicBezTo>
                  <a:cubicBezTo>
                    <a:pt x="92" y="208"/>
                    <a:pt x="92" y="208"/>
                    <a:pt x="92" y="208"/>
                  </a:cubicBezTo>
                  <a:cubicBezTo>
                    <a:pt x="95" y="202"/>
                    <a:pt x="95" y="202"/>
                    <a:pt x="95" y="202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95" y="199"/>
                    <a:pt x="95" y="199"/>
                    <a:pt x="95" y="199"/>
                  </a:cubicBezTo>
                  <a:cubicBezTo>
                    <a:pt x="90" y="207"/>
                    <a:pt x="90" y="207"/>
                    <a:pt x="90" y="207"/>
                  </a:cubicBezTo>
                  <a:cubicBezTo>
                    <a:pt x="85" y="200"/>
                    <a:pt x="85" y="200"/>
                    <a:pt x="85" y="200"/>
                  </a:cubicBezTo>
                  <a:cubicBezTo>
                    <a:pt x="89" y="187"/>
                    <a:pt x="89" y="187"/>
                    <a:pt x="89" y="187"/>
                  </a:cubicBezTo>
                  <a:cubicBezTo>
                    <a:pt x="89" y="184"/>
                    <a:pt x="89" y="184"/>
                    <a:pt x="89" y="184"/>
                  </a:cubicBezTo>
                  <a:cubicBezTo>
                    <a:pt x="86" y="181"/>
                    <a:pt x="86" y="181"/>
                    <a:pt x="86" y="181"/>
                  </a:cubicBezTo>
                  <a:cubicBezTo>
                    <a:pt x="88" y="185"/>
                    <a:pt x="88" y="185"/>
                    <a:pt x="88" y="185"/>
                  </a:cubicBezTo>
                  <a:cubicBezTo>
                    <a:pt x="85" y="189"/>
                    <a:pt x="85" y="189"/>
                    <a:pt x="85" y="189"/>
                  </a:cubicBezTo>
                  <a:cubicBezTo>
                    <a:pt x="84" y="198"/>
                    <a:pt x="84" y="198"/>
                    <a:pt x="84" y="198"/>
                  </a:cubicBezTo>
                  <a:cubicBezTo>
                    <a:pt x="82" y="198"/>
                    <a:pt x="82" y="198"/>
                    <a:pt x="82" y="198"/>
                  </a:cubicBezTo>
                  <a:cubicBezTo>
                    <a:pt x="86" y="207"/>
                    <a:pt x="86" y="207"/>
                    <a:pt x="86" y="207"/>
                  </a:cubicBezTo>
                  <a:cubicBezTo>
                    <a:pt x="85" y="214"/>
                    <a:pt x="85" y="214"/>
                    <a:pt x="85" y="214"/>
                  </a:cubicBezTo>
                  <a:cubicBezTo>
                    <a:pt x="82" y="216"/>
                    <a:pt x="82" y="216"/>
                    <a:pt x="82" y="216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2" y="213"/>
                    <a:pt x="72" y="213"/>
                    <a:pt x="72" y="213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66" y="219"/>
                    <a:pt x="66" y="219"/>
                    <a:pt x="66" y="219"/>
                  </a:cubicBezTo>
                  <a:cubicBezTo>
                    <a:pt x="64" y="215"/>
                    <a:pt x="64" y="215"/>
                    <a:pt x="64" y="215"/>
                  </a:cubicBezTo>
                  <a:cubicBezTo>
                    <a:pt x="61" y="207"/>
                    <a:pt x="61" y="207"/>
                    <a:pt x="61" y="207"/>
                  </a:cubicBezTo>
                  <a:cubicBezTo>
                    <a:pt x="58" y="209"/>
                    <a:pt x="58" y="209"/>
                    <a:pt x="58" y="209"/>
                  </a:cubicBezTo>
                  <a:cubicBezTo>
                    <a:pt x="56" y="196"/>
                    <a:pt x="56" y="196"/>
                    <a:pt x="56" y="196"/>
                  </a:cubicBezTo>
                  <a:cubicBezTo>
                    <a:pt x="54" y="190"/>
                    <a:pt x="54" y="190"/>
                    <a:pt x="54" y="190"/>
                  </a:cubicBezTo>
                  <a:cubicBezTo>
                    <a:pt x="54" y="179"/>
                    <a:pt x="54" y="179"/>
                    <a:pt x="54" y="179"/>
                  </a:cubicBezTo>
                  <a:cubicBezTo>
                    <a:pt x="42" y="164"/>
                    <a:pt x="42" y="164"/>
                    <a:pt x="42" y="164"/>
                  </a:cubicBezTo>
                  <a:cubicBezTo>
                    <a:pt x="41" y="151"/>
                    <a:pt x="41" y="151"/>
                    <a:pt x="41" y="151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38" y="135"/>
                    <a:pt x="38" y="135"/>
                    <a:pt x="38" y="135"/>
                  </a:cubicBezTo>
                  <a:cubicBezTo>
                    <a:pt x="38" y="122"/>
                    <a:pt x="38" y="122"/>
                    <a:pt x="38" y="122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0" y="95"/>
                    <a:pt x="10" y="95"/>
                    <a:pt x="10" y="95"/>
                  </a:cubicBezTo>
                  <a:cubicBezTo>
                    <a:pt x="10" y="80"/>
                    <a:pt x="10" y="80"/>
                    <a:pt x="10" y="80"/>
                  </a:cubicBezTo>
                  <a:cubicBezTo>
                    <a:pt x="17" y="78"/>
                    <a:pt x="17" y="78"/>
                    <a:pt x="17" y="78"/>
                  </a:cubicBezTo>
                  <a:cubicBezTo>
                    <a:pt x="21" y="68"/>
                    <a:pt x="21" y="68"/>
                    <a:pt x="21" y="68"/>
                  </a:cubicBezTo>
                  <a:cubicBezTo>
                    <a:pt x="26" y="64"/>
                    <a:pt x="26" y="64"/>
                    <a:pt x="26" y="64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36" y="62"/>
                    <a:pt x="36" y="62"/>
                    <a:pt x="36" y="6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9" y="62"/>
                    <a:pt x="79" y="62"/>
                    <a:pt x="79" y="62"/>
                  </a:cubicBezTo>
                  <a:cubicBezTo>
                    <a:pt x="87" y="61"/>
                    <a:pt x="87" y="61"/>
                    <a:pt x="87" y="61"/>
                  </a:cubicBezTo>
                  <a:cubicBezTo>
                    <a:pt x="95" y="65"/>
                    <a:pt x="95" y="65"/>
                    <a:pt x="9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21" y="64"/>
                    <a:pt x="121" y="64"/>
                    <a:pt x="121" y="64"/>
                  </a:cubicBezTo>
                  <a:cubicBezTo>
                    <a:pt x="132" y="65"/>
                    <a:pt x="132" y="65"/>
                    <a:pt x="132" y="65"/>
                  </a:cubicBezTo>
                  <a:cubicBezTo>
                    <a:pt x="146" y="64"/>
                    <a:pt x="146" y="64"/>
                    <a:pt x="146" y="64"/>
                  </a:cubicBezTo>
                  <a:cubicBezTo>
                    <a:pt x="152" y="64"/>
                    <a:pt x="152" y="64"/>
                    <a:pt x="152" y="64"/>
                  </a:cubicBezTo>
                  <a:cubicBezTo>
                    <a:pt x="155" y="66"/>
                    <a:pt x="155" y="66"/>
                    <a:pt x="155" y="66"/>
                  </a:cubicBezTo>
                  <a:cubicBezTo>
                    <a:pt x="159" y="65"/>
                    <a:pt x="159" y="65"/>
                    <a:pt x="159" y="65"/>
                  </a:cubicBezTo>
                  <a:cubicBezTo>
                    <a:pt x="166" y="72"/>
                    <a:pt x="166" y="72"/>
                    <a:pt x="166" y="72"/>
                  </a:cubicBezTo>
                  <a:cubicBezTo>
                    <a:pt x="170" y="73"/>
                    <a:pt x="170" y="73"/>
                    <a:pt x="170" y="73"/>
                  </a:cubicBezTo>
                  <a:cubicBezTo>
                    <a:pt x="166" y="82"/>
                    <a:pt x="166" y="82"/>
                    <a:pt x="166" y="82"/>
                  </a:cubicBezTo>
                  <a:cubicBezTo>
                    <a:pt x="164" y="91"/>
                    <a:pt x="164" y="91"/>
                    <a:pt x="164" y="91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55" y="107"/>
                    <a:pt x="155" y="107"/>
                    <a:pt x="155" y="107"/>
                  </a:cubicBezTo>
                  <a:cubicBezTo>
                    <a:pt x="155" y="112"/>
                    <a:pt x="155" y="112"/>
                    <a:pt x="155" y="112"/>
                  </a:cubicBezTo>
                  <a:cubicBezTo>
                    <a:pt x="151" y="115"/>
                    <a:pt x="151" y="115"/>
                    <a:pt x="151" y="115"/>
                  </a:cubicBezTo>
                  <a:cubicBezTo>
                    <a:pt x="147" y="115"/>
                    <a:pt x="147" y="115"/>
                    <a:pt x="147" y="115"/>
                  </a:cubicBezTo>
                  <a:cubicBezTo>
                    <a:pt x="144" y="112"/>
                    <a:pt x="144" y="112"/>
                    <a:pt x="144" y="112"/>
                  </a:cubicBezTo>
                  <a:cubicBezTo>
                    <a:pt x="137" y="117"/>
                    <a:pt x="137" y="117"/>
                    <a:pt x="137" y="117"/>
                  </a:cubicBezTo>
                  <a:cubicBezTo>
                    <a:pt x="136" y="122"/>
                    <a:pt x="136" y="122"/>
                    <a:pt x="136" y="122"/>
                  </a:cubicBezTo>
                  <a:cubicBezTo>
                    <a:pt x="132" y="125"/>
                    <a:pt x="132" y="125"/>
                    <a:pt x="132" y="125"/>
                  </a:cubicBezTo>
                  <a:cubicBezTo>
                    <a:pt x="132" y="130"/>
                    <a:pt x="132" y="130"/>
                    <a:pt x="132" y="130"/>
                  </a:cubicBezTo>
                  <a:cubicBezTo>
                    <a:pt x="136" y="140"/>
                    <a:pt x="136" y="140"/>
                    <a:pt x="136" y="140"/>
                  </a:cubicBezTo>
                  <a:cubicBezTo>
                    <a:pt x="140" y="144"/>
                    <a:pt x="140" y="144"/>
                    <a:pt x="140" y="144"/>
                  </a:cubicBezTo>
                  <a:cubicBezTo>
                    <a:pt x="142" y="148"/>
                    <a:pt x="142" y="148"/>
                    <a:pt x="142" y="148"/>
                  </a:cubicBezTo>
                  <a:cubicBezTo>
                    <a:pt x="148" y="154"/>
                    <a:pt x="148" y="154"/>
                    <a:pt x="148" y="154"/>
                  </a:cubicBezTo>
                  <a:cubicBezTo>
                    <a:pt x="154" y="162"/>
                    <a:pt x="154" y="162"/>
                    <a:pt x="154" y="162"/>
                  </a:cubicBezTo>
                  <a:cubicBezTo>
                    <a:pt x="158" y="161"/>
                    <a:pt x="158" y="161"/>
                    <a:pt x="158" y="161"/>
                  </a:cubicBezTo>
                  <a:cubicBezTo>
                    <a:pt x="159" y="155"/>
                    <a:pt x="159" y="155"/>
                    <a:pt x="159" y="155"/>
                  </a:cubicBezTo>
                  <a:cubicBezTo>
                    <a:pt x="156" y="153"/>
                    <a:pt x="156" y="153"/>
                    <a:pt x="156" y="153"/>
                  </a:cubicBezTo>
                  <a:cubicBezTo>
                    <a:pt x="160" y="147"/>
                    <a:pt x="160" y="147"/>
                    <a:pt x="160" y="147"/>
                  </a:cubicBezTo>
                  <a:cubicBezTo>
                    <a:pt x="160" y="143"/>
                    <a:pt x="160" y="143"/>
                    <a:pt x="160" y="143"/>
                  </a:cubicBezTo>
                  <a:cubicBezTo>
                    <a:pt x="163" y="140"/>
                    <a:pt x="163" y="140"/>
                    <a:pt x="163" y="140"/>
                  </a:cubicBezTo>
                  <a:cubicBezTo>
                    <a:pt x="160" y="136"/>
                    <a:pt x="160" y="136"/>
                    <a:pt x="160" y="136"/>
                  </a:cubicBezTo>
                  <a:cubicBezTo>
                    <a:pt x="164" y="133"/>
                    <a:pt x="164" y="133"/>
                    <a:pt x="164" y="133"/>
                  </a:cubicBezTo>
                  <a:cubicBezTo>
                    <a:pt x="169" y="136"/>
                    <a:pt x="169" y="136"/>
                    <a:pt x="169" y="136"/>
                  </a:cubicBezTo>
                  <a:cubicBezTo>
                    <a:pt x="176" y="136"/>
                    <a:pt x="176" y="136"/>
                    <a:pt x="176" y="136"/>
                  </a:cubicBezTo>
                  <a:cubicBezTo>
                    <a:pt x="177" y="140"/>
                    <a:pt x="177" y="140"/>
                    <a:pt x="177" y="140"/>
                  </a:cubicBezTo>
                  <a:cubicBezTo>
                    <a:pt x="181" y="145"/>
                    <a:pt x="181" y="145"/>
                    <a:pt x="181" y="145"/>
                  </a:cubicBezTo>
                  <a:cubicBezTo>
                    <a:pt x="183" y="156"/>
                    <a:pt x="183" y="156"/>
                    <a:pt x="183" y="156"/>
                  </a:cubicBezTo>
                  <a:cubicBezTo>
                    <a:pt x="183" y="164"/>
                    <a:pt x="183" y="164"/>
                    <a:pt x="183" y="164"/>
                  </a:cubicBezTo>
                  <a:cubicBezTo>
                    <a:pt x="186" y="170"/>
                    <a:pt x="186" y="170"/>
                    <a:pt x="186" y="170"/>
                  </a:cubicBezTo>
                  <a:cubicBezTo>
                    <a:pt x="189" y="186"/>
                    <a:pt x="189" y="186"/>
                    <a:pt x="189" y="186"/>
                  </a:cubicBezTo>
                  <a:cubicBezTo>
                    <a:pt x="192" y="196"/>
                    <a:pt x="192" y="196"/>
                    <a:pt x="192" y="196"/>
                  </a:cubicBezTo>
                  <a:cubicBezTo>
                    <a:pt x="194" y="202"/>
                    <a:pt x="194" y="202"/>
                    <a:pt x="194" y="202"/>
                  </a:cubicBezTo>
                  <a:cubicBezTo>
                    <a:pt x="196" y="205"/>
                    <a:pt x="196" y="205"/>
                    <a:pt x="196" y="205"/>
                  </a:cubicBezTo>
                  <a:cubicBezTo>
                    <a:pt x="196" y="209"/>
                    <a:pt x="196" y="209"/>
                    <a:pt x="196" y="209"/>
                  </a:cubicBezTo>
                  <a:cubicBezTo>
                    <a:pt x="198" y="212"/>
                    <a:pt x="198" y="212"/>
                    <a:pt x="198" y="212"/>
                  </a:cubicBezTo>
                  <a:cubicBezTo>
                    <a:pt x="200" y="214"/>
                    <a:pt x="200" y="214"/>
                    <a:pt x="200" y="214"/>
                  </a:cubicBezTo>
                  <a:close/>
                  <a:moveTo>
                    <a:pt x="147" y="182"/>
                  </a:moveTo>
                  <a:cubicBezTo>
                    <a:pt x="144" y="180"/>
                    <a:pt x="144" y="180"/>
                    <a:pt x="144" y="180"/>
                  </a:cubicBezTo>
                  <a:cubicBezTo>
                    <a:pt x="141" y="182"/>
                    <a:pt x="141" y="182"/>
                    <a:pt x="141" y="182"/>
                  </a:cubicBezTo>
                  <a:cubicBezTo>
                    <a:pt x="142" y="190"/>
                    <a:pt x="142" y="190"/>
                    <a:pt x="142" y="190"/>
                  </a:cubicBezTo>
                  <a:cubicBezTo>
                    <a:pt x="146" y="188"/>
                    <a:pt x="146" y="188"/>
                    <a:pt x="146" y="188"/>
                  </a:cubicBezTo>
                  <a:cubicBezTo>
                    <a:pt x="147" y="182"/>
                    <a:pt x="147" y="182"/>
                    <a:pt x="147" y="182"/>
                  </a:cubicBezTo>
                  <a:close/>
                  <a:moveTo>
                    <a:pt x="127" y="180"/>
                  </a:moveTo>
                  <a:cubicBezTo>
                    <a:pt x="131" y="188"/>
                    <a:pt x="131" y="188"/>
                    <a:pt x="131" y="188"/>
                  </a:cubicBezTo>
                  <a:cubicBezTo>
                    <a:pt x="130" y="195"/>
                    <a:pt x="130" y="195"/>
                    <a:pt x="130" y="195"/>
                  </a:cubicBezTo>
                  <a:cubicBezTo>
                    <a:pt x="133" y="200"/>
                    <a:pt x="133" y="200"/>
                    <a:pt x="133" y="200"/>
                  </a:cubicBezTo>
                  <a:cubicBezTo>
                    <a:pt x="138" y="190"/>
                    <a:pt x="138" y="190"/>
                    <a:pt x="138" y="190"/>
                  </a:cubicBezTo>
                  <a:cubicBezTo>
                    <a:pt x="136" y="184"/>
                    <a:pt x="136" y="184"/>
                    <a:pt x="136" y="184"/>
                  </a:cubicBezTo>
                  <a:cubicBezTo>
                    <a:pt x="127" y="177"/>
                    <a:pt x="127" y="177"/>
                    <a:pt x="127" y="177"/>
                  </a:cubicBezTo>
                  <a:cubicBezTo>
                    <a:pt x="127" y="177"/>
                    <a:pt x="127" y="180"/>
                    <a:pt x="127" y="180"/>
                  </a:cubicBezTo>
                  <a:close/>
                  <a:moveTo>
                    <a:pt x="119" y="175"/>
                  </a:moveTo>
                  <a:cubicBezTo>
                    <a:pt x="112" y="178"/>
                    <a:pt x="112" y="178"/>
                    <a:pt x="112" y="178"/>
                  </a:cubicBezTo>
                  <a:cubicBezTo>
                    <a:pt x="112" y="181"/>
                    <a:pt x="112" y="181"/>
                    <a:pt x="112" y="181"/>
                  </a:cubicBezTo>
                  <a:cubicBezTo>
                    <a:pt x="117" y="193"/>
                    <a:pt x="117" y="193"/>
                    <a:pt x="117" y="193"/>
                  </a:cubicBezTo>
                  <a:cubicBezTo>
                    <a:pt x="124" y="193"/>
                    <a:pt x="124" y="193"/>
                    <a:pt x="124" y="193"/>
                  </a:cubicBezTo>
                  <a:cubicBezTo>
                    <a:pt x="124" y="181"/>
                    <a:pt x="124" y="181"/>
                    <a:pt x="124" y="181"/>
                  </a:cubicBezTo>
                  <a:lnTo>
                    <a:pt x="119" y="175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5003" name="Google Shape;1107;p25">
              <a:extLst>
                <a:ext uri="{FF2B5EF4-FFF2-40B4-BE49-F238E27FC236}">
                  <a16:creationId xmlns:a16="http://schemas.microsoft.com/office/drawing/2014/main" id="{285AD466-D7B7-5043-8D1A-0EFA91DE33A4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313" y="1273175"/>
              <a:ext cx="2573337" cy="2819400"/>
            </a:xfrm>
            <a:custGeom>
              <a:avLst/>
              <a:gdLst>
                <a:gd name="T0" fmla="*/ 1552576 w 1351"/>
                <a:gd name="T1" fmla="*/ 2720340 h 1480"/>
                <a:gd name="T2" fmla="*/ 1750696 w 1351"/>
                <a:gd name="T3" fmla="*/ 2672715 h 1480"/>
                <a:gd name="T4" fmla="*/ 1863091 w 1351"/>
                <a:gd name="T5" fmla="*/ 2644140 h 1480"/>
                <a:gd name="T6" fmla="*/ 1945006 w 1351"/>
                <a:gd name="T7" fmla="*/ 2611755 h 1480"/>
                <a:gd name="T8" fmla="*/ 1882141 w 1351"/>
                <a:gd name="T9" fmla="*/ 2394585 h 1480"/>
                <a:gd name="T10" fmla="*/ 1754506 w 1351"/>
                <a:gd name="T11" fmla="*/ 2270760 h 1480"/>
                <a:gd name="T12" fmla="*/ 1674496 w 1351"/>
                <a:gd name="T13" fmla="*/ 2175510 h 1480"/>
                <a:gd name="T14" fmla="*/ 1626871 w 1351"/>
                <a:gd name="T15" fmla="*/ 2044065 h 1480"/>
                <a:gd name="T16" fmla="*/ 1750696 w 1351"/>
                <a:gd name="T17" fmla="*/ 1910715 h 1480"/>
                <a:gd name="T18" fmla="*/ 1845946 w 1351"/>
                <a:gd name="T19" fmla="*/ 1954530 h 1480"/>
                <a:gd name="T20" fmla="*/ 2105026 w 1351"/>
                <a:gd name="T21" fmla="*/ 1741170 h 1480"/>
                <a:gd name="T22" fmla="*/ 2261236 w 1351"/>
                <a:gd name="T23" fmla="*/ 1524000 h 1480"/>
                <a:gd name="T24" fmla="*/ 2318386 w 1351"/>
                <a:gd name="T25" fmla="*/ 1394460 h 1480"/>
                <a:gd name="T26" fmla="*/ 2411731 w 1351"/>
                <a:gd name="T27" fmla="*/ 1177290 h 1480"/>
                <a:gd name="T28" fmla="*/ 2478406 w 1351"/>
                <a:gd name="T29" fmla="*/ 1026795 h 1480"/>
                <a:gd name="T30" fmla="*/ 2567941 w 1351"/>
                <a:gd name="T31" fmla="*/ 927735 h 1480"/>
                <a:gd name="T32" fmla="*/ 2398396 w 1351"/>
                <a:gd name="T33" fmla="*/ 870585 h 1480"/>
                <a:gd name="T34" fmla="*/ 2190751 w 1351"/>
                <a:gd name="T35" fmla="*/ 714375 h 1480"/>
                <a:gd name="T36" fmla="*/ 2156461 w 1351"/>
                <a:gd name="T37" fmla="*/ 462915 h 1480"/>
                <a:gd name="T38" fmla="*/ 2156461 w 1351"/>
                <a:gd name="T39" fmla="*/ 331470 h 1480"/>
                <a:gd name="T40" fmla="*/ 2009776 w 1351"/>
                <a:gd name="T41" fmla="*/ 179070 h 1480"/>
                <a:gd name="T42" fmla="*/ 1910716 w 1351"/>
                <a:gd name="T43" fmla="*/ 102870 h 1480"/>
                <a:gd name="T44" fmla="*/ 1891666 w 1351"/>
                <a:gd name="T45" fmla="*/ 0 h 1480"/>
                <a:gd name="T46" fmla="*/ 1708786 w 1351"/>
                <a:gd name="T47" fmla="*/ 118110 h 1480"/>
                <a:gd name="T48" fmla="*/ 1670686 w 1351"/>
                <a:gd name="T49" fmla="*/ 462915 h 1480"/>
                <a:gd name="T50" fmla="*/ 1598296 w 1351"/>
                <a:gd name="T51" fmla="*/ 628650 h 1480"/>
                <a:gd name="T52" fmla="*/ 1546861 w 1351"/>
                <a:gd name="T53" fmla="*/ 699135 h 1480"/>
                <a:gd name="T54" fmla="*/ 1476376 w 1351"/>
                <a:gd name="T55" fmla="*/ 807720 h 1480"/>
                <a:gd name="T56" fmla="*/ 1438276 w 1351"/>
                <a:gd name="T57" fmla="*/ 969645 h 1480"/>
                <a:gd name="T58" fmla="*/ 1367791 w 1351"/>
                <a:gd name="T59" fmla="*/ 1078230 h 1480"/>
                <a:gd name="T60" fmla="*/ 1278255 w 1351"/>
                <a:gd name="T61" fmla="*/ 1087755 h 1480"/>
                <a:gd name="T62" fmla="*/ 1183005 w 1351"/>
                <a:gd name="T63" fmla="*/ 1177290 h 1480"/>
                <a:gd name="T64" fmla="*/ 1026795 w 1351"/>
                <a:gd name="T65" fmla="*/ 1230630 h 1480"/>
                <a:gd name="T66" fmla="*/ 946785 w 1351"/>
                <a:gd name="T67" fmla="*/ 1329690 h 1480"/>
                <a:gd name="T68" fmla="*/ 975360 w 1351"/>
                <a:gd name="T69" fmla="*/ 1514475 h 1480"/>
                <a:gd name="T70" fmla="*/ 771525 w 1351"/>
                <a:gd name="T71" fmla="*/ 1584960 h 1480"/>
                <a:gd name="T72" fmla="*/ 525780 w 1351"/>
                <a:gd name="T73" fmla="*/ 1623060 h 1480"/>
                <a:gd name="T74" fmla="*/ 95250 w 1351"/>
                <a:gd name="T75" fmla="*/ 1703070 h 1480"/>
                <a:gd name="T76" fmla="*/ 228600 w 1351"/>
                <a:gd name="T77" fmla="*/ 1840230 h 1480"/>
                <a:gd name="T78" fmla="*/ 379095 w 1351"/>
                <a:gd name="T79" fmla="*/ 1882140 h 1480"/>
                <a:gd name="T80" fmla="*/ 401955 w 1351"/>
                <a:gd name="T81" fmla="*/ 2072640 h 1480"/>
                <a:gd name="T82" fmla="*/ 478155 w 1351"/>
                <a:gd name="T83" fmla="*/ 2200275 h 1480"/>
                <a:gd name="T84" fmla="*/ 264795 w 1351"/>
                <a:gd name="T85" fmla="*/ 2247900 h 1480"/>
                <a:gd name="T86" fmla="*/ 245745 w 1351"/>
                <a:gd name="T87" fmla="*/ 2398395 h 1480"/>
                <a:gd name="T88" fmla="*/ 255270 w 1351"/>
                <a:gd name="T89" fmla="*/ 2522220 h 1480"/>
                <a:gd name="T90" fmla="*/ 375285 w 1351"/>
                <a:gd name="T91" fmla="*/ 2512695 h 1480"/>
                <a:gd name="T92" fmla="*/ 474345 w 1351"/>
                <a:gd name="T93" fmla="*/ 2493645 h 1480"/>
                <a:gd name="T94" fmla="*/ 548640 w 1351"/>
                <a:gd name="T95" fmla="*/ 2465070 h 1480"/>
                <a:gd name="T96" fmla="*/ 630555 w 1351"/>
                <a:gd name="T97" fmla="*/ 2455545 h 1480"/>
                <a:gd name="T98" fmla="*/ 714375 w 1351"/>
                <a:gd name="T99" fmla="*/ 2497455 h 1480"/>
                <a:gd name="T100" fmla="*/ 866775 w 1351"/>
                <a:gd name="T101" fmla="*/ 2465070 h 1480"/>
                <a:gd name="T102" fmla="*/ 941070 w 1351"/>
                <a:gd name="T103" fmla="*/ 2446020 h 1480"/>
                <a:gd name="T104" fmla="*/ 1135380 w 1351"/>
                <a:gd name="T105" fmla="*/ 2465070 h 1480"/>
                <a:gd name="T106" fmla="*/ 1141095 w 1351"/>
                <a:gd name="T107" fmla="*/ 2545080 h 1480"/>
                <a:gd name="T108" fmla="*/ 1224915 w 1351"/>
                <a:gd name="T109" fmla="*/ 2573655 h 1480"/>
                <a:gd name="T110" fmla="*/ 1282065 w 1351"/>
                <a:gd name="T111" fmla="*/ 2714625 h 1480"/>
                <a:gd name="T112" fmla="*/ 1306831 w 1351"/>
                <a:gd name="T113" fmla="*/ 2771775 h 1480"/>
                <a:gd name="T114" fmla="*/ 1451611 w 1351"/>
                <a:gd name="T115" fmla="*/ 2819400 h 148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0" t="0" r="r" b="b"/>
              <a:pathLst>
                <a:path w="1351" h="1480" extrusionOk="0">
                  <a:moveTo>
                    <a:pt x="780" y="1470"/>
                  </a:moveTo>
                  <a:lnTo>
                    <a:pt x="780" y="1445"/>
                  </a:lnTo>
                  <a:lnTo>
                    <a:pt x="800" y="1433"/>
                  </a:lnTo>
                  <a:lnTo>
                    <a:pt x="815" y="1428"/>
                  </a:lnTo>
                  <a:lnTo>
                    <a:pt x="822" y="1406"/>
                  </a:lnTo>
                  <a:lnTo>
                    <a:pt x="837" y="1408"/>
                  </a:lnTo>
                  <a:lnTo>
                    <a:pt x="852" y="1401"/>
                  </a:lnTo>
                  <a:lnTo>
                    <a:pt x="919" y="1403"/>
                  </a:lnTo>
                  <a:lnTo>
                    <a:pt x="956" y="1388"/>
                  </a:lnTo>
                  <a:lnTo>
                    <a:pt x="964" y="1381"/>
                  </a:lnTo>
                  <a:lnTo>
                    <a:pt x="986" y="1373"/>
                  </a:lnTo>
                  <a:lnTo>
                    <a:pt x="978" y="1388"/>
                  </a:lnTo>
                  <a:lnTo>
                    <a:pt x="988" y="1398"/>
                  </a:lnTo>
                  <a:lnTo>
                    <a:pt x="1011" y="1386"/>
                  </a:lnTo>
                  <a:lnTo>
                    <a:pt x="1028" y="1381"/>
                  </a:lnTo>
                  <a:lnTo>
                    <a:pt x="1021" y="1371"/>
                  </a:lnTo>
                  <a:lnTo>
                    <a:pt x="1023" y="1356"/>
                  </a:lnTo>
                  <a:lnTo>
                    <a:pt x="1001" y="1296"/>
                  </a:lnTo>
                  <a:lnTo>
                    <a:pt x="983" y="1269"/>
                  </a:lnTo>
                  <a:lnTo>
                    <a:pt x="988" y="1257"/>
                  </a:lnTo>
                  <a:lnTo>
                    <a:pt x="973" y="1247"/>
                  </a:lnTo>
                  <a:lnTo>
                    <a:pt x="956" y="1247"/>
                  </a:lnTo>
                  <a:lnTo>
                    <a:pt x="924" y="1227"/>
                  </a:lnTo>
                  <a:lnTo>
                    <a:pt x="921" y="1192"/>
                  </a:lnTo>
                  <a:lnTo>
                    <a:pt x="921" y="1167"/>
                  </a:lnTo>
                  <a:lnTo>
                    <a:pt x="906" y="1137"/>
                  </a:lnTo>
                  <a:lnTo>
                    <a:pt x="889" y="1137"/>
                  </a:lnTo>
                  <a:lnTo>
                    <a:pt x="879" y="1142"/>
                  </a:lnTo>
                  <a:lnTo>
                    <a:pt x="857" y="1135"/>
                  </a:lnTo>
                  <a:lnTo>
                    <a:pt x="839" y="1135"/>
                  </a:lnTo>
                  <a:lnTo>
                    <a:pt x="839" y="1110"/>
                  </a:lnTo>
                  <a:lnTo>
                    <a:pt x="854" y="1073"/>
                  </a:lnTo>
                  <a:lnTo>
                    <a:pt x="869" y="1068"/>
                  </a:lnTo>
                  <a:lnTo>
                    <a:pt x="897" y="1031"/>
                  </a:lnTo>
                  <a:lnTo>
                    <a:pt x="899" y="1013"/>
                  </a:lnTo>
                  <a:lnTo>
                    <a:pt x="919" y="1003"/>
                  </a:lnTo>
                  <a:lnTo>
                    <a:pt x="931" y="996"/>
                  </a:lnTo>
                  <a:lnTo>
                    <a:pt x="951" y="1003"/>
                  </a:lnTo>
                  <a:lnTo>
                    <a:pt x="956" y="1023"/>
                  </a:lnTo>
                  <a:lnTo>
                    <a:pt x="969" y="1026"/>
                  </a:lnTo>
                  <a:lnTo>
                    <a:pt x="1006" y="1008"/>
                  </a:lnTo>
                  <a:lnTo>
                    <a:pt x="1058" y="1003"/>
                  </a:lnTo>
                  <a:lnTo>
                    <a:pt x="1088" y="971"/>
                  </a:lnTo>
                  <a:lnTo>
                    <a:pt x="1105" y="914"/>
                  </a:lnTo>
                  <a:lnTo>
                    <a:pt x="1150" y="881"/>
                  </a:lnTo>
                  <a:lnTo>
                    <a:pt x="1162" y="862"/>
                  </a:lnTo>
                  <a:lnTo>
                    <a:pt x="1167" y="829"/>
                  </a:lnTo>
                  <a:lnTo>
                    <a:pt x="1187" y="800"/>
                  </a:lnTo>
                  <a:lnTo>
                    <a:pt x="1219" y="782"/>
                  </a:lnTo>
                  <a:lnTo>
                    <a:pt x="1229" y="760"/>
                  </a:lnTo>
                  <a:lnTo>
                    <a:pt x="1229" y="742"/>
                  </a:lnTo>
                  <a:lnTo>
                    <a:pt x="1217" y="732"/>
                  </a:lnTo>
                  <a:lnTo>
                    <a:pt x="1244" y="700"/>
                  </a:lnTo>
                  <a:lnTo>
                    <a:pt x="1259" y="688"/>
                  </a:lnTo>
                  <a:lnTo>
                    <a:pt x="1261" y="665"/>
                  </a:lnTo>
                  <a:lnTo>
                    <a:pt x="1266" y="618"/>
                  </a:lnTo>
                  <a:lnTo>
                    <a:pt x="1256" y="581"/>
                  </a:lnTo>
                  <a:lnTo>
                    <a:pt x="1252" y="573"/>
                  </a:lnTo>
                  <a:lnTo>
                    <a:pt x="1284" y="544"/>
                  </a:lnTo>
                  <a:lnTo>
                    <a:pt x="1301" y="539"/>
                  </a:lnTo>
                  <a:lnTo>
                    <a:pt x="1319" y="526"/>
                  </a:lnTo>
                  <a:lnTo>
                    <a:pt x="1331" y="529"/>
                  </a:lnTo>
                  <a:lnTo>
                    <a:pt x="1351" y="506"/>
                  </a:lnTo>
                  <a:lnTo>
                    <a:pt x="1348" y="487"/>
                  </a:lnTo>
                  <a:lnTo>
                    <a:pt x="1323" y="479"/>
                  </a:lnTo>
                  <a:lnTo>
                    <a:pt x="1299" y="489"/>
                  </a:lnTo>
                  <a:lnTo>
                    <a:pt x="1271" y="482"/>
                  </a:lnTo>
                  <a:lnTo>
                    <a:pt x="1259" y="457"/>
                  </a:lnTo>
                  <a:lnTo>
                    <a:pt x="1224" y="444"/>
                  </a:lnTo>
                  <a:lnTo>
                    <a:pt x="1189" y="434"/>
                  </a:lnTo>
                  <a:lnTo>
                    <a:pt x="1155" y="405"/>
                  </a:lnTo>
                  <a:lnTo>
                    <a:pt x="1150" y="375"/>
                  </a:lnTo>
                  <a:lnTo>
                    <a:pt x="1132" y="310"/>
                  </a:lnTo>
                  <a:lnTo>
                    <a:pt x="1115" y="280"/>
                  </a:lnTo>
                  <a:lnTo>
                    <a:pt x="1115" y="251"/>
                  </a:lnTo>
                  <a:lnTo>
                    <a:pt x="1132" y="243"/>
                  </a:lnTo>
                  <a:lnTo>
                    <a:pt x="1135" y="223"/>
                  </a:lnTo>
                  <a:lnTo>
                    <a:pt x="1162" y="206"/>
                  </a:lnTo>
                  <a:lnTo>
                    <a:pt x="1160" y="184"/>
                  </a:lnTo>
                  <a:lnTo>
                    <a:pt x="1132" y="174"/>
                  </a:lnTo>
                  <a:lnTo>
                    <a:pt x="1127" y="156"/>
                  </a:lnTo>
                  <a:lnTo>
                    <a:pt x="1103" y="139"/>
                  </a:lnTo>
                  <a:lnTo>
                    <a:pt x="1075" y="116"/>
                  </a:lnTo>
                  <a:lnTo>
                    <a:pt x="1055" y="94"/>
                  </a:lnTo>
                  <a:lnTo>
                    <a:pt x="1036" y="99"/>
                  </a:lnTo>
                  <a:lnTo>
                    <a:pt x="1023" y="107"/>
                  </a:lnTo>
                  <a:lnTo>
                    <a:pt x="1008" y="92"/>
                  </a:lnTo>
                  <a:lnTo>
                    <a:pt x="1003" y="54"/>
                  </a:lnTo>
                  <a:lnTo>
                    <a:pt x="1050" y="22"/>
                  </a:lnTo>
                  <a:lnTo>
                    <a:pt x="1043" y="7"/>
                  </a:lnTo>
                  <a:lnTo>
                    <a:pt x="1016" y="12"/>
                  </a:lnTo>
                  <a:lnTo>
                    <a:pt x="993" y="0"/>
                  </a:lnTo>
                  <a:lnTo>
                    <a:pt x="961" y="17"/>
                  </a:lnTo>
                  <a:lnTo>
                    <a:pt x="939" y="37"/>
                  </a:lnTo>
                  <a:lnTo>
                    <a:pt x="911" y="37"/>
                  </a:lnTo>
                  <a:lnTo>
                    <a:pt x="897" y="62"/>
                  </a:lnTo>
                  <a:lnTo>
                    <a:pt x="879" y="79"/>
                  </a:lnTo>
                  <a:lnTo>
                    <a:pt x="919" y="141"/>
                  </a:lnTo>
                  <a:lnTo>
                    <a:pt x="924" y="181"/>
                  </a:lnTo>
                  <a:lnTo>
                    <a:pt x="877" y="243"/>
                  </a:lnTo>
                  <a:lnTo>
                    <a:pt x="901" y="265"/>
                  </a:lnTo>
                  <a:lnTo>
                    <a:pt x="901" y="290"/>
                  </a:lnTo>
                  <a:lnTo>
                    <a:pt x="874" y="330"/>
                  </a:lnTo>
                  <a:lnTo>
                    <a:pt x="839" y="330"/>
                  </a:lnTo>
                  <a:lnTo>
                    <a:pt x="805" y="315"/>
                  </a:lnTo>
                  <a:lnTo>
                    <a:pt x="780" y="330"/>
                  </a:lnTo>
                  <a:lnTo>
                    <a:pt x="792" y="355"/>
                  </a:lnTo>
                  <a:lnTo>
                    <a:pt x="812" y="367"/>
                  </a:lnTo>
                  <a:lnTo>
                    <a:pt x="822" y="392"/>
                  </a:lnTo>
                  <a:lnTo>
                    <a:pt x="820" y="410"/>
                  </a:lnTo>
                  <a:lnTo>
                    <a:pt x="795" y="422"/>
                  </a:lnTo>
                  <a:lnTo>
                    <a:pt x="775" y="424"/>
                  </a:lnTo>
                  <a:lnTo>
                    <a:pt x="767" y="439"/>
                  </a:lnTo>
                  <a:lnTo>
                    <a:pt x="765" y="472"/>
                  </a:lnTo>
                  <a:lnTo>
                    <a:pt x="758" y="494"/>
                  </a:lnTo>
                  <a:lnTo>
                    <a:pt x="755" y="509"/>
                  </a:lnTo>
                  <a:lnTo>
                    <a:pt x="750" y="516"/>
                  </a:lnTo>
                  <a:lnTo>
                    <a:pt x="758" y="559"/>
                  </a:lnTo>
                  <a:lnTo>
                    <a:pt x="735" y="591"/>
                  </a:lnTo>
                  <a:lnTo>
                    <a:pt x="718" y="566"/>
                  </a:lnTo>
                  <a:lnTo>
                    <a:pt x="705" y="566"/>
                  </a:lnTo>
                  <a:lnTo>
                    <a:pt x="705" y="581"/>
                  </a:lnTo>
                  <a:lnTo>
                    <a:pt x="681" y="578"/>
                  </a:lnTo>
                  <a:lnTo>
                    <a:pt x="671" y="571"/>
                  </a:lnTo>
                  <a:lnTo>
                    <a:pt x="646" y="573"/>
                  </a:lnTo>
                  <a:lnTo>
                    <a:pt x="641" y="586"/>
                  </a:lnTo>
                  <a:lnTo>
                    <a:pt x="604" y="613"/>
                  </a:lnTo>
                  <a:lnTo>
                    <a:pt x="621" y="618"/>
                  </a:lnTo>
                  <a:lnTo>
                    <a:pt x="609" y="633"/>
                  </a:lnTo>
                  <a:lnTo>
                    <a:pt x="574" y="648"/>
                  </a:lnTo>
                  <a:lnTo>
                    <a:pt x="561" y="641"/>
                  </a:lnTo>
                  <a:lnTo>
                    <a:pt x="539" y="646"/>
                  </a:lnTo>
                  <a:lnTo>
                    <a:pt x="532" y="660"/>
                  </a:lnTo>
                  <a:lnTo>
                    <a:pt x="527" y="675"/>
                  </a:lnTo>
                  <a:lnTo>
                    <a:pt x="509" y="683"/>
                  </a:lnTo>
                  <a:lnTo>
                    <a:pt x="497" y="698"/>
                  </a:lnTo>
                  <a:lnTo>
                    <a:pt x="499" y="725"/>
                  </a:lnTo>
                  <a:lnTo>
                    <a:pt x="504" y="755"/>
                  </a:lnTo>
                  <a:lnTo>
                    <a:pt x="504" y="777"/>
                  </a:lnTo>
                  <a:lnTo>
                    <a:pt x="512" y="795"/>
                  </a:lnTo>
                  <a:lnTo>
                    <a:pt x="507" y="812"/>
                  </a:lnTo>
                  <a:lnTo>
                    <a:pt x="470" y="829"/>
                  </a:lnTo>
                  <a:lnTo>
                    <a:pt x="435" y="829"/>
                  </a:lnTo>
                  <a:lnTo>
                    <a:pt x="405" y="832"/>
                  </a:lnTo>
                  <a:lnTo>
                    <a:pt x="353" y="834"/>
                  </a:lnTo>
                  <a:lnTo>
                    <a:pt x="318" y="844"/>
                  </a:lnTo>
                  <a:lnTo>
                    <a:pt x="308" y="854"/>
                  </a:lnTo>
                  <a:lnTo>
                    <a:pt x="276" y="852"/>
                  </a:lnTo>
                  <a:lnTo>
                    <a:pt x="244" y="862"/>
                  </a:lnTo>
                  <a:lnTo>
                    <a:pt x="132" y="864"/>
                  </a:lnTo>
                  <a:lnTo>
                    <a:pt x="0" y="827"/>
                  </a:lnTo>
                  <a:lnTo>
                    <a:pt x="50" y="894"/>
                  </a:lnTo>
                  <a:lnTo>
                    <a:pt x="60" y="916"/>
                  </a:lnTo>
                  <a:lnTo>
                    <a:pt x="87" y="944"/>
                  </a:lnTo>
                  <a:lnTo>
                    <a:pt x="110" y="956"/>
                  </a:lnTo>
                  <a:lnTo>
                    <a:pt x="120" y="966"/>
                  </a:lnTo>
                  <a:lnTo>
                    <a:pt x="152" y="968"/>
                  </a:lnTo>
                  <a:lnTo>
                    <a:pt x="169" y="976"/>
                  </a:lnTo>
                  <a:lnTo>
                    <a:pt x="172" y="986"/>
                  </a:lnTo>
                  <a:lnTo>
                    <a:pt x="199" y="988"/>
                  </a:lnTo>
                  <a:lnTo>
                    <a:pt x="199" y="1021"/>
                  </a:lnTo>
                  <a:lnTo>
                    <a:pt x="206" y="1043"/>
                  </a:lnTo>
                  <a:lnTo>
                    <a:pt x="206" y="1070"/>
                  </a:lnTo>
                  <a:lnTo>
                    <a:pt x="211" y="1088"/>
                  </a:lnTo>
                  <a:lnTo>
                    <a:pt x="236" y="1088"/>
                  </a:lnTo>
                  <a:lnTo>
                    <a:pt x="261" y="1103"/>
                  </a:lnTo>
                  <a:lnTo>
                    <a:pt x="264" y="1140"/>
                  </a:lnTo>
                  <a:lnTo>
                    <a:pt x="251" y="1155"/>
                  </a:lnTo>
                  <a:lnTo>
                    <a:pt x="224" y="1145"/>
                  </a:lnTo>
                  <a:lnTo>
                    <a:pt x="179" y="1157"/>
                  </a:lnTo>
                  <a:lnTo>
                    <a:pt x="169" y="1170"/>
                  </a:lnTo>
                  <a:lnTo>
                    <a:pt x="139" y="1180"/>
                  </a:lnTo>
                  <a:lnTo>
                    <a:pt x="129" y="1199"/>
                  </a:lnTo>
                  <a:lnTo>
                    <a:pt x="134" y="1217"/>
                  </a:lnTo>
                  <a:lnTo>
                    <a:pt x="120" y="1237"/>
                  </a:lnTo>
                  <a:lnTo>
                    <a:pt x="129" y="1259"/>
                  </a:lnTo>
                  <a:lnTo>
                    <a:pt x="125" y="1294"/>
                  </a:lnTo>
                  <a:lnTo>
                    <a:pt x="125" y="1311"/>
                  </a:lnTo>
                  <a:lnTo>
                    <a:pt x="137" y="1311"/>
                  </a:lnTo>
                  <a:lnTo>
                    <a:pt x="134" y="1324"/>
                  </a:lnTo>
                  <a:lnTo>
                    <a:pt x="144" y="1329"/>
                  </a:lnTo>
                  <a:lnTo>
                    <a:pt x="172" y="1311"/>
                  </a:lnTo>
                  <a:lnTo>
                    <a:pt x="194" y="1309"/>
                  </a:lnTo>
                  <a:lnTo>
                    <a:pt x="197" y="1319"/>
                  </a:lnTo>
                  <a:lnTo>
                    <a:pt x="204" y="1316"/>
                  </a:lnTo>
                  <a:lnTo>
                    <a:pt x="216" y="1304"/>
                  </a:lnTo>
                  <a:lnTo>
                    <a:pt x="239" y="1306"/>
                  </a:lnTo>
                  <a:lnTo>
                    <a:pt x="249" y="1309"/>
                  </a:lnTo>
                  <a:lnTo>
                    <a:pt x="264" y="1304"/>
                  </a:lnTo>
                  <a:lnTo>
                    <a:pt x="276" y="1306"/>
                  </a:lnTo>
                  <a:lnTo>
                    <a:pt x="286" y="1306"/>
                  </a:lnTo>
                  <a:lnTo>
                    <a:pt x="288" y="1294"/>
                  </a:lnTo>
                  <a:lnTo>
                    <a:pt x="298" y="1284"/>
                  </a:lnTo>
                  <a:lnTo>
                    <a:pt x="316" y="1296"/>
                  </a:lnTo>
                  <a:lnTo>
                    <a:pt x="331" y="1296"/>
                  </a:lnTo>
                  <a:lnTo>
                    <a:pt x="331" y="1289"/>
                  </a:lnTo>
                  <a:lnTo>
                    <a:pt x="343" y="1291"/>
                  </a:lnTo>
                  <a:lnTo>
                    <a:pt x="348" y="1301"/>
                  </a:lnTo>
                  <a:lnTo>
                    <a:pt x="363" y="1301"/>
                  </a:lnTo>
                  <a:lnTo>
                    <a:pt x="375" y="1311"/>
                  </a:lnTo>
                  <a:lnTo>
                    <a:pt x="393" y="1311"/>
                  </a:lnTo>
                  <a:lnTo>
                    <a:pt x="412" y="1291"/>
                  </a:lnTo>
                  <a:lnTo>
                    <a:pt x="440" y="1291"/>
                  </a:lnTo>
                  <a:lnTo>
                    <a:pt x="455" y="1294"/>
                  </a:lnTo>
                  <a:lnTo>
                    <a:pt x="470" y="1286"/>
                  </a:lnTo>
                  <a:lnTo>
                    <a:pt x="484" y="1286"/>
                  </a:lnTo>
                  <a:lnTo>
                    <a:pt x="487" y="1279"/>
                  </a:lnTo>
                  <a:lnTo>
                    <a:pt x="494" y="1284"/>
                  </a:lnTo>
                  <a:lnTo>
                    <a:pt x="522" y="1286"/>
                  </a:lnTo>
                  <a:lnTo>
                    <a:pt x="547" y="1279"/>
                  </a:lnTo>
                  <a:lnTo>
                    <a:pt x="574" y="1279"/>
                  </a:lnTo>
                  <a:lnTo>
                    <a:pt x="596" y="1294"/>
                  </a:lnTo>
                  <a:lnTo>
                    <a:pt x="604" y="1316"/>
                  </a:lnTo>
                  <a:lnTo>
                    <a:pt x="601" y="1331"/>
                  </a:lnTo>
                  <a:lnTo>
                    <a:pt x="604" y="1336"/>
                  </a:lnTo>
                  <a:lnTo>
                    <a:pt x="599" y="1336"/>
                  </a:lnTo>
                  <a:lnTo>
                    <a:pt x="599" y="1343"/>
                  </a:lnTo>
                  <a:lnTo>
                    <a:pt x="616" y="1343"/>
                  </a:lnTo>
                  <a:lnTo>
                    <a:pt x="643" y="1331"/>
                  </a:lnTo>
                  <a:lnTo>
                    <a:pt x="643" y="1351"/>
                  </a:lnTo>
                  <a:lnTo>
                    <a:pt x="666" y="1376"/>
                  </a:lnTo>
                  <a:lnTo>
                    <a:pt x="671" y="1411"/>
                  </a:lnTo>
                  <a:lnTo>
                    <a:pt x="673" y="1413"/>
                  </a:lnTo>
                  <a:lnTo>
                    <a:pt x="673" y="1425"/>
                  </a:lnTo>
                  <a:lnTo>
                    <a:pt x="666" y="1433"/>
                  </a:lnTo>
                  <a:lnTo>
                    <a:pt x="671" y="1433"/>
                  </a:lnTo>
                  <a:lnTo>
                    <a:pt x="678" y="1433"/>
                  </a:lnTo>
                  <a:lnTo>
                    <a:pt x="686" y="1455"/>
                  </a:lnTo>
                  <a:lnTo>
                    <a:pt x="703" y="1453"/>
                  </a:lnTo>
                  <a:lnTo>
                    <a:pt x="730" y="1453"/>
                  </a:lnTo>
                  <a:lnTo>
                    <a:pt x="765" y="1470"/>
                  </a:lnTo>
                  <a:lnTo>
                    <a:pt x="762" y="1480"/>
                  </a:lnTo>
                  <a:lnTo>
                    <a:pt x="780" y="1470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38925" name="Google Shape;1108;p25">
              <a:extLst>
                <a:ext uri="{FF2B5EF4-FFF2-40B4-BE49-F238E27FC236}">
                  <a16:creationId xmlns:a16="http://schemas.microsoft.com/office/drawing/2014/main" id="{0ABF2FBA-2801-1545-AF2E-02B577716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96950" y="1793875"/>
              <a:ext cx="1403350" cy="30321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1100"/>
                <a:buFont typeface="Open Sans SemiBold" panose="020B0706030804020204" pitchFamily="34" charset="0"/>
                <a:buNone/>
                <a:defRPr/>
              </a:pPr>
              <a:r>
                <a:rPr lang="en-US" altLang="en-US" sz="11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AFGHANISTAN</a:t>
              </a:r>
              <a:endParaRPr lang="en-US" altLang="en-US"/>
            </a:p>
          </p:txBody>
        </p:sp>
        <p:sp>
          <p:nvSpPr>
            <p:cNvPr id="38926" name="Google Shape;1109;p25">
              <a:extLst>
                <a:ext uri="{FF2B5EF4-FFF2-40B4-BE49-F238E27FC236}">
                  <a16:creationId xmlns:a16="http://schemas.microsoft.com/office/drawing/2014/main" id="{9707A78C-46E8-4847-A9BB-860674EAEB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9125" y="1717675"/>
              <a:ext cx="771525" cy="24606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KASHMIR</a:t>
              </a:r>
              <a:endParaRPr lang="en-US" altLang="en-US"/>
            </a:p>
          </p:txBody>
        </p:sp>
        <p:sp>
          <p:nvSpPr>
            <p:cNvPr id="38927" name="Google Shape;1110;p25">
              <a:extLst>
                <a:ext uri="{FF2B5EF4-FFF2-40B4-BE49-F238E27FC236}">
                  <a16:creationId xmlns:a16="http://schemas.microsoft.com/office/drawing/2014/main" id="{AC855F51-29EC-7145-83E0-B7A79B056C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56150" y="2955925"/>
              <a:ext cx="571500" cy="24606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0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NEPAL</a:t>
              </a:r>
              <a:endParaRPr lang="en-US" altLang="en-US"/>
            </a:p>
          </p:txBody>
        </p:sp>
        <p:sp>
          <p:nvSpPr>
            <p:cNvPr id="38928" name="Google Shape;1111;p25">
              <a:extLst>
                <a:ext uri="{FF2B5EF4-FFF2-40B4-BE49-F238E27FC236}">
                  <a16:creationId xmlns:a16="http://schemas.microsoft.com/office/drawing/2014/main" id="{B66B89E5-4577-5848-AC2A-CA9A74C0A3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0463" y="6762750"/>
              <a:ext cx="1046162" cy="30321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100"/>
                <a:buFont typeface="Open Sans SemiBold" panose="020B0706030804020204" pitchFamily="34" charset="0"/>
                <a:buNone/>
                <a:defRPr/>
              </a:pPr>
              <a:r>
                <a:rPr lang="en-US" altLang="en-US" sz="11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SRI LANKA</a:t>
              </a:r>
              <a:endParaRPr lang="en-US" altLang="en-US"/>
            </a:p>
          </p:txBody>
        </p:sp>
        <p:sp>
          <p:nvSpPr>
            <p:cNvPr id="38929" name="Google Shape;1112;p25">
              <a:extLst>
                <a:ext uri="{FF2B5EF4-FFF2-40B4-BE49-F238E27FC236}">
                  <a16:creationId xmlns:a16="http://schemas.microsoft.com/office/drawing/2014/main" id="{20155F22-FDE0-1B4E-9329-8EBAFBA0A8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80125" y="3179763"/>
              <a:ext cx="520700" cy="173037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600"/>
                <a:buFont typeface="Open Sans SemiBold" panose="020B0706030804020204" pitchFamily="34" charset="0"/>
                <a:buNone/>
                <a:defRPr/>
              </a:pPr>
              <a:r>
                <a:rPr lang="en-US" altLang="en-US" sz="6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BHUTAN</a:t>
              </a:r>
              <a:endParaRPr lang="en-US" altLang="en-US"/>
            </a:p>
          </p:txBody>
        </p:sp>
        <p:sp>
          <p:nvSpPr>
            <p:cNvPr id="38930" name="Google Shape;1113;p25">
              <a:extLst>
                <a:ext uri="{FF2B5EF4-FFF2-40B4-BE49-F238E27FC236}">
                  <a16:creationId xmlns:a16="http://schemas.microsoft.com/office/drawing/2014/main" id="{7D779597-D668-5D4F-A483-FDC4F80810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48375" y="3760788"/>
              <a:ext cx="549275" cy="12700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500"/>
                <a:buFont typeface="Open Sans SemiBold" panose="020B0706030804020204" pitchFamily="34" charset="0"/>
                <a:buNone/>
                <a:defRPr/>
              </a:pPr>
              <a:r>
                <a:rPr lang="en-US" altLang="en-US" sz="5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BANGLADESH</a:t>
              </a:r>
              <a:endParaRPr lang="en-US" altLang="en-US"/>
            </a:p>
          </p:txBody>
        </p:sp>
        <p:sp>
          <p:nvSpPr>
            <p:cNvPr id="38931" name="Google Shape;1114;p25">
              <a:extLst>
                <a:ext uri="{FF2B5EF4-FFF2-40B4-BE49-F238E27FC236}">
                  <a16:creationId xmlns:a16="http://schemas.microsoft.com/office/drawing/2014/main" id="{F60803E3-7C31-7B45-A44E-04AB12E729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3275" y="4221163"/>
              <a:ext cx="793750" cy="2206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900"/>
                <a:buFont typeface="Open Sans SemiBold" panose="020B0706030804020204" pitchFamily="34" charset="0"/>
                <a:buNone/>
                <a:defRPr/>
              </a:pPr>
              <a:r>
                <a:rPr lang="en-US" altLang="en-US" sz="9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MYANMAR</a:t>
              </a:r>
              <a:endParaRPr lang="en-US" altLang="en-US"/>
            </a:p>
          </p:txBody>
        </p:sp>
        <p:sp>
          <p:nvSpPr>
            <p:cNvPr id="38932" name="Google Shape;1115;p25">
              <a:extLst>
                <a:ext uri="{FF2B5EF4-FFF2-40B4-BE49-F238E27FC236}">
                  <a16:creationId xmlns:a16="http://schemas.microsoft.com/office/drawing/2014/main" id="{EF70A483-D5B3-0C4A-B219-42666D8545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16775" y="4371975"/>
              <a:ext cx="671513" cy="22066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900"/>
                <a:buFont typeface="Open Sans SemiBold" panose="020B0706030804020204" pitchFamily="34" charset="0"/>
                <a:buNone/>
                <a:defRPr/>
              </a:pPr>
              <a:r>
                <a:rPr lang="en-US" altLang="en-US" sz="9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(BURMA)</a:t>
              </a:r>
              <a:endParaRPr lang="en-US" altLang="en-US"/>
            </a:p>
          </p:txBody>
        </p:sp>
        <p:sp>
          <p:nvSpPr>
            <p:cNvPr id="38933" name="Google Shape;1116;p25">
              <a:extLst>
                <a:ext uri="{FF2B5EF4-FFF2-40B4-BE49-F238E27FC236}">
                  <a16:creationId xmlns:a16="http://schemas.microsoft.com/office/drawing/2014/main" id="{CA20B06C-E12B-604E-84C8-56F39DCE32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27438" y="3714750"/>
              <a:ext cx="1952625" cy="73342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2900"/>
                <a:buFont typeface="Open Sans SemiBold" panose="020B0706030804020204" pitchFamily="34" charset="0"/>
                <a:buNone/>
                <a:defRPr/>
              </a:pPr>
              <a:r>
                <a:rPr lang="en-US" altLang="en-US" sz="29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I N D I A</a:t>
              </a:r>
              <a:endParaRPr lang="en-US" altLang="en-US"/>
            </a:p>
          </p:txBody>
        </p:sp>
        <p:sp>
          <p:nvSpPr>
            <p:cNvPr id="38934" name="Google Shape;1117;p25">
              <a:extLst>
                <a:ext uri="{FF2B5EF4-FFF2-40B4-BE49-F238E27FC236}">
                  <a16:creationId xmlns:a16="http://schemas.microsoft.com/office/drawing/2014/main" id="{B040072E-D3B3-2148-B799-3DFE881FFB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4375" y="2617788"/>
              <a:ext cx="1146175" cy="34766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400"/>
                <a:buFont typeface="Open Sans SemiBold" panose="020B0706030804020204" pitchFamily="34" charset="0"/>
                <a:buNone/>
                <a:defRPr/>
              </a:pPr>
              <a:r>
                <a:rPr lang="en-US" altLang="en-US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PAKISTAN</a:t>
              </a:r>
              <a:endParaRPr lang="en-US" altLang="en-US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B301E5E6-C584-3843-AAB0-2BE20839D175}"/>
              </a:ext>
            </a:extLst>
          </p:cNvPr>
          <p:cNvGrpSpPr/>
          <p:nvPr/>
        </p:nvGrpSpPr>
        <p:grpSpPr>
          <a:xfrm>
            <a:off x="5638271" y="609865"/>
            <a:ext cx="5886979" cy="5286375"/>
            <a:chOff x="6765925" y="731838"/>
            <a:chExt cx="7064375" cy="6343650"/>
          </a:xfrm>
        </p:grpSpPr>
        <p:sp>
          <p:nvSpPr>
            <p:cNvPr id="38914" name="Google Shape;1097;p25">
              <a:extLst>
                <a:ext uri="{FF2B5EF4-FFF2-40B4-BE49-F238E27FC236}">
                  <a16:creationId xmlns:a16="http://schemas.microsoft.com/office/drawing/2014/main" id="{4FB70573-7C5D-4D4D-B03F-EF6CCF6214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12438" y="3216275"/>
              <a:ext cx="3211512" cy="628650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400"/>
                <a:buFont typeface="Open Sans" panose="020B0606030504020204" pitchFamily="34" charset="0"/>
                <a:buNone/>
                <a:defRPr/>
              </a:pPr>
              <a:r>
                <a:rPr lang="ar-SA" altLang="en-US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  <p:sp>
          <p:nvSpPr>
            <p:cNvPr id="38935" name="Google Shape;1118;p25">
              <a:extLst>
                <a:ext uri="{FF2B5EF4-FFF2-40B4-BE49-F238E27FC236}">
                  <a16:creationId xmlns:a16="http://schemas.microsoft.com/office/drawing/2014/main" id="{66BD4FC3-508D-C84C-BC65-3797399627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2800" y="2974975"/>
              <a:ext cx="812800" cy="814388"/>
            </a:xfrm>
            <a:prstGeom prst="ellipse">
              <a:avLst/>
            </a:prstGeom>
            <a:solidFill>
              <a:srgbClr val="FF8C00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38936" name="Google Shape;1119;p25">
              <a:extLst>
                <a:ext uri="{FF2B5EF4-FFF2-40B4-BE49-F238E27FC236}">
                  <a16:creationId xmlns:a16="http://schemas.microsoft.com/office/drawing/2014/main" id="{7A8FD841-7D2B-E64C-9412-6043A8DB4F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2800" y="4589463"/>
              <a:ext cx="812800" cy="812800"/>
            </a:xfrm>
            <a:prstGeom prst="ellipse">
              <a:avLst/>
            </a:prstGeom>
            <a:solidFill>
              <a:srgbClr val="9CCF00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38937" name="Google Shape;1120;p25">
              <a:extLst>
                <a:ext uri="{FF2B5EF4-FFF2-40B4-BE49-F238E27FC236}">
                  <a16:creationId xmlns:a16="http://schemas.microsoft.com/office/drawing/2014/main" id="{12AA46C3-2298-4549-8CF8-8A4D92443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02800" y="6207125"/>
              <a:ext cx="812800" cy="814388"/>
            </a:xfrm>
            <a:prstGeom prst="ellipse">
              <a:avLst/>
            </a:prstGeom>
            <a:solidFill>
              <a:srgbClr val="39B3E3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38938" name="Google Shape;1121;p25">
              <a:extLst>
                <a:ext uri="{FF2B5EF4-FFF2-40B4-BE49-F238E27FC236}">
                  <a16:creationId xmlns:a16="http://schemas.microsoft.com/office/drawing/2014/main" id="{69D0311F-DDEF-D04D-8ECB-D6D1ACD130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25150" y="2889250"/>
              <a:ext cx="1978025" cy="43180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8C00"/>
                </a:buClr>
                <a:buSzPts val="1600"/>
                <a:buFont typeface="Open Sans SemiBold" panose="020B0706030804020204" pitchFamily="34" charset="0"/>
                <a:buNone/>
                <a:defRPr/>
              </a:pPr>
              <a:r>
                <a:rPr lang="en-US" altLang="en-US" sz="1600" b="1">
                  <a:solidFill>
                    <a:srgbClr val="FF8C00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AFGHANISTAN</a:t>
              </a:r>
              <a:endParaRPr lang="en-US" altLang="en-US"/>
            </a:p>
          </p:txBody>
        </p:sp>
        <p:sp>
          <p:nvSpPr>
            <p:cNvPr id="38939" name="Google Shape;1122;p25">
              <a:extLst>
                <a:ext uri="{FF2B5EF4-FFF2-40B4-BE49-F238E27FC236}">
                  <a16:creationId xmlns:a16="http://schemas.microsoft.com/office/drawing/2014/main" id="{945DFF73-3F12-1840-8690-965441267A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25150" y="4503738"/>
              <a:ext cx="884238" cy="43021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9CCF00"/>
                </a:buClr>
                <a:buSzPts val="1600"/>
                <a:buFont typeface="Open Sans SemiBold" panose="020B0706030804020204" pitchFamily="34" charset="0"/>
                <a:buNone/>
                <a:defRPr/>
              </a:pPr>
              <a:r>
                <a:rPr lang="en-US" altLang="en-US" sz="1600" b="1">
                  <a:solidFill>
                    <a:srgbClr val="9CCF00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INDIA</a:t>
              </a:r>
              <a:endParaRPr lang="en-US" altLang="en-US"/>
            </a:p>
          </p:txBody>
        </p:sp>
        <p:sp>
          <p:nvSpPr>
            <p:cNvPr id="38940" name="Google Shape;1123;p25">
              <a:extLst>
                <a:ext uri="{FF2B5EF4-FFF2-40B4-BE49-F238E27FC236}">
                  <a16:creationId xmlns:a16="http://schemas.microsoft.com/office/drawing/2014/main" id="{589E3530-099F-CC48-9A53-7049A3A5D3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25150" y="6113463"/>
              <a:ext cx="1470025" cy="43021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39B3E3"/>
                </a:buClr>
                <a:buSzPts val="1600"/>
                <a:buFont typeface="Open Sans SemiBold" panose="020B0706030804020204" pitchFamily="34" charset="0"/>
                <a:buNone/>
                <a:defRPr/>
              </a:pPr>
              <a:r>
                <a:rPr lang="en-US" altLang="en-US" sz="1600" b="1">
                  <a:solidFill>
                    <a:srgbClr val="39B3E3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SRI LANKA</a:t>
              </a:r>
              <a:endParaRPr lang="en-US" altLang="en-US"/>
            </a:p>
          </p:txBody>
        </p:sp>
        <p:sp>
          <p:nvSpPr>
            <p:cNvPr id="38941" name="Google Shape;1124;p25">
              <a:extLst>
                <a:ext uri="{FF2B5EF4-FFF2-40B4-BE49-F238E27FC236}">
                  <a16:creationId xmlns:a16="http://schemas.microsoft.com/office/drawing/2014/main" id="{ED78802D-C116-7C46-A687-D3F520572F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96475" y="3140075"/>
              <a:ext cx="695325" cy="6508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2600"/>
                <a:buFont typeface="Open Sans SemiBold" panose="020B0706030804020204" pitchFamily="34" charset="0"/>
                <a:buNone/>
                <a:defRPr/>
              </a:pPr>
              <a:r>
                <a:rPr lang="en-US" altLang="en-US" sz="26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01</a:t>
              </a:r>
              <a:endParaRPr lang="en-US" altLang="en-US"/>
            </a:p>
          </p:txBody>
        </p:sp>
        <p:sp>
          <p:nvSpPr>
            <p:cNvPr id="38942" name="Google Shape;1125;p25">
              <a:extLst>
                <a:ext uri="{FF2B5EF4-FFF2-40B4-BE49-F238E27FC236}">
                  <a16:creationId xmlns:a16="http://schemas.microsoft.com/office/drawing/2014/main" id="{C82BA78B-85E3-3C4C-AF5D-A6F99D4081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77425" y="4746625"/>
              <a:ext cx="695325" cy="65246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2600"/>
                <a:buFont typeface="Open Sans SemiBold" panose="020B0706030804020204" pitchFamily="34" charset="0"/>
                <a:buNone/>
                <a:defRPr/>
              </a:pPr>
              <a:r>
                <a:rPr lang="en-US" altLang="en-US" sz="26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02</a:t>
              </a:r>
              <a:endParaRPr lang="en-US" altLang="en-US"/>
            </a:p>
          </p:txBody>
        </p:sp>
        <p:sp>
          <p:nvSpPr>
            <p:cNvPr id="38943" name="Google Shape;1126;p25">
              <a:extLst>
                <a:ext uri="{FF2B5EF4-FFF2-40B4-BE49-F238E27FC236}">
                  <a16:creationId xmlns:a16="http://schemas.microsoft.com/office/drawing/2014/main" id="{6FD69E34-C49C-DF41-A2A5-49859A536A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77425" y="6361113"/>
              <a:ext cx="695325" cy="6508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2600"/>
                <a:buFont typeface="Open Sans SemiBold" panose="020B0706030804020204" pitchFamily="34" charset="0"/>
                <a:buNone/>
                <a:defRPr/>
              </a:pPr>
              <a:r>
                <a:rPr lang="en-US" altLang="en-US" sz="26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03</a:t>
              </a:r>
              <a:endParaRPr lang="en-US" altLang="en-US"/>
            </a:p>
          </p:txBody>
        </p:sp>
        <p:sp>
          <p:nvSpPr>
            <p:cNvPr id="38944" name="Google Shape;1127;p25">
              <a:extLst>
                <a:ext uri="{FF2B5EF4-FFF2-40B4-BE49-F238E27FC236}">
                  <a16:creationId xmlns:a16="http://schemas.microsoft.com/office/drawing/2014/main" id="{CA50273F-F41C-7C45-BA43-1FAEB39CD1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5925" y="731838"/>
              <a:ext cx="6791325" cy="1290637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7000"/>
                <a:buFont typeface="Montserrat" panose="02000505000000020004" pitchFamily="2" charset="0"/>
                <a:buNone/>
                <a:defRPr/>
              </a:pPr>
              <a:r>
                <a:rPr lang="en-US" altLang="en-US" sz="7000" b="1" dirty="0">
                  <a:sym typeface="Montserrat" panose="02000505000000020004" pitchFamily="2" charset="0"/>
                </a:rPr>
                <a:t>SOUTH ASIA</a:t>
              </a:r>
              <a:endParaRPr lang="en-US" altLang="en-US" dirty="0"/>
            </a:p>
          </p:txBody>
        </p:sp>
        <p:sp>
          <p:nvSpPr>
            <p:cNvPr id="38945" name="Google Shape;1128;p25">
              <a:extLst>
                <a:ext uri="{FF2B5EF4-FFF2-40B4-BE49-F238E27FC236}">
                  <a16:creationId xmlns:a16="http://schemas.microsoft.com/office/drawing/2014/main" id="{7D002353-C21C-3F49-A66A-A41139460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99738" y="4827588"/>
              <a:ext cx="3211512" cy="628650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400"/>
                <a:buFont typeface="Open Sans" panose="020B0606030504020204" pitchFamily="34" charset="0"/>
                <a:buNone/>
                <a:defRPr/>
              </a:pPr>
              <a:r>
                <a:rPr lang="ar-SA" altLang="en-US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  <p:sp>
          <p:nvSpPr>
            <p:cNvPr id="38946" name="Google Shape;1129;p25">
              <a:extLst>
                <a:ext uri="{FF2B5EF4-FFF2-40B4-BE49-F238E27FC236}">
                  <a16:creationId xmlns:a16="http://schemas.microsoft.com/office/drawing/2014/main" id="{BC4D45D1-9F56-5D46-840B-8D44BCD55D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618788" y="6446838"/>
              <a:ext cx="3211512" cy="628650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400"/>
                <a:buFont typeface="Open Sans" panose="020B0606030504020204" pitchFamily="34" charset="0"/>
                <a:buNone/>
                <a:defRPr/>
              </a:pPr>
              <a:r>
                <a:rPr lang="ar-SA" altLang="en-US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3ADC598B-3EEC-F541-BC19-88417E3D8183}"/>
              </a:ext>
            </a:extLst>
          </p:cNvPr>
          <p:cNvGrpSpPr/>
          <p:nvPr/>
        </p:nvGrpSpPr>
        <p:grpSpPr>
          <a:xfrm>
            <a:off x="6828896" y="320146"/>
            <a:ext cx="3640667" cy="6203157"/>
            <a:chOff x="8194675" y="384175"/>
            <a:chExt cx="4368800" cy="7443788"/>
          </a:xfrm>
        </p:grpSpPr>
        <p:grpSp>
          <p:nvGrpSpPr>
            <p:cNvPr id="66567" name="Group 3">
              <a:extLst>
                <a:ext uri="{FF2B5EF4-FFF2-40B4-BE49-F238E27FC236}">
                  <a16:creationId xmlns:a16="http://schemas.microsoft.com/office/drawing/2014/main" id="{DB4DF0A5-C25B-E542-B182-C341720187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10588" y="384175"/>
              <a:ext cx="4052887" cy="7443788"/>
              <a:chOff x="17019588" y="768350"/>
              <a:chExt cx="8105775" cy="14887575"/>
            </a:xfrm>
          </p:grpSpPr>
          <p:sp>
            <p:nvSpPr>
              <p:cNvPr id="66586" name="Freeform 8">
                <a:extLst>
                  <a:ext uri="{FF2B5EF4-FFF2-40B4-BE49-F238E27FC236}">
                    <a16:creationId xmlns:a16="http://schemas.microsoft.com/office/drawing/2014/main" id="{CD5C5054-C618-5A4A-9E05-576245789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36163" y="5864225"/>
                <a:ext cx="946150" cy="1152525"/>
              </a:xfrm>
              <a:custGeom>
                <a:avLst/>
                <a:gdLst>
                  <a:gd name="T0" fmla="*/ 2147483646 w 2630"/>
                  <a:gd name="T1" fmla="*/ 2147483646 h 3201"/>
                  <a:gd name="T2" fmla="*/ 2147483646 w 2630"/>
                  <a:gd name="T3" fmla="*/ 2147483646 h 3201"/>
                  <a:gd name="T4" fmla="*/ 2147483646 w 2630"/>
                  <a:gd name="T5" fmla="*/ 2147483646 h 3201"/>
                  <a:gd name="T6" fmla="*/ 2147483646 w 2630"/>
                  <a:gd name="T7" fmla="*/ 2147483646 h 3201"/>
                  <a:gd name="T8" fmla="*/ 2147483646 w 2630"/>
                  <a:gd name="T9" fmla="*/ 2147483646 h 3201"/>
                  <a:gd name="T10" fmla="*/ 2147483646 w 2630"/>
                  <a:gd name="T11" fmla="*/ 2147483646 h 3201"/>
                  <a:gd name="T12" fmla="*/ 2147483646 w 2630"/>
                  <a:gd name="T13" fmla="*/ 2147483646 h 3201"/>
                  <a:gd name="T14" fmla="*/ 2147483646 w 2630"/>
                  <a:gd name="T15" fmla="*/ 2147483646 h 3201"/>
                  <a:gd name="T16" fmla="*/ 2147483646 w 2630"/>
                  <a:gd name="T17" fmla="*/ 2147483646 h 3201"/>
                  <a:gd name="T18" fmla="*/ 2147483646 w 2630"/>
                  <a:gd name="T19" fmla="*/ 2147483646 h 3201"/>
                  <a:gd name="T20" fmla="*/ 2147483646 w 2630"/>
                  <a:gd name="T21" fmla="*/ 2147483646 h 3201"/>
                  <a:gd name="T22" fmla="*/ 2147483646 w 2630"/>
                  <a:gd name="T23" fmla="*/ 2147483646 h 3201"/>
                  <a:gd name="T24" fmla="*/ 2147483646 w 2630"/>
                  <a:gd name="T25" fmla="*/ 2147483646 h 3201"/>
                  <a:gd name="T26" fmla="*/ 2147483646 w 2630"/>
                  <a:gd name="T27" fmla="*/ 2147483646 h 3201"/>
                  <a:gd name="T28" fmla="*/ 2147483646 w 2630"/>
                  <a:gd name="T29" fmla="*/ 2147483646 h 3201"/>
                  <a:gd name="T30" fmla="*/ 2147483646 w 2630"/>
                  <a:gd name="T31" fmla="*/ 2147483646 h 3201"/>
                  <a:gd name="T32" fmla="*/ 2147483646 w 2630"/>
                  <a:gd name="T33" fmla="*/ 2147483646 h 3201"/>
                  <a:gd name="T34" fmla="*/ 2147483646 w 2630"/>
                  <a:gd name="T35" fmla="*/ 2147483646 h 3201"/>
                  <a:gd name="T36" fmla="*/ 2147483646 w 2630"/>
                  <a:gd name="T37" fmla="*/ 2147483646 h 3201"/>
                  <a:gd name="T38" fmla="*/ 2147483646 w 2630"/>
                  <a:gd name="T39" fmla="*/ 2147483646 h 3201"/>
                  <a:gd name="T40" fmla="*/ 2147483646 w 2630"/>
                  <a:gd name="T41" fmla="*/ 2147483646 h 3201"/>
                  <a:gd name="T42" fmla="*/ 2147483646 w 2630"/>
                  <a:gd name="T43" fmla="*/ 2147483646 h 3201"/>
                  <a:gd name="T44" fmla="*/ 2147483646 w 2630"/>
                  <a:gd name="T45" fmla="*/ 2147483646 h 3201"/>
                  <a:gd name="T46" fmla="*/ 2147483646 w 2630"/>
                  <a:gd name="T47" fmla="*/ 2147483646 h 3201"/>
                  <a:gd name="T48" fmla="*/ 2147483646 w 2630"/>
                  <a:gd name="T49" fmla="*/ 2147483646 h 3201"/>
                  <a:gd name="T50" fmla="*/ 2147483646 w 2630"/>
                  <a:gd name="T51" fmla="*/ 2147483646 h 3201"/>
                  <a:gd name="T52" fmla="*/ 2147483646 w 2630"/>
                  <a:gd name="T53" fmla="*/ 2147483646 h 3201"/>
                  <a:gd name="T54" fmla="*/ 2147483646 w 2630"/>
                  <a:gd name="T55" fmla="*/ 2147483646 h 3201"/>
                  <a:gd name="T56" fmla="*/ 2147483646 w 2630"/>
                  <a:gd name="T57" fmla="*/ 2147483646 h 3201"/>
                  <a:gd name="T58" fmla="*/ 2147483646 w 2630"/>
                  <a:gd name="T59" fmla="*/ 2147483646 h 3201"/>
                  <a:gd name="T60" fmla="*/ 2147483646 w 2630"/>
                  <a:gd name="T61" fmla="*/ 2147483646 h 3201"/>
                  <a:gd name="T62" fmla="*/ 2147483646 w 2630"/>
                  <a:gd name="T63" fmla="*/ 2147483646 h 3201"/>
                  <a:gd name="T64" fmla="*/ 2147483646 w 2630"/>
                  <a:gd name="T65" fmla="*/ 2147483646 h 3201"/>
                  <a:gd name="T66" fmla="*/ 2147483646 w 2630"/>
                  <a:gd name="T67" fmla="*/ 2147483646 h 3201"/>
                  <a:gd name="T68" fmla="*/ 2147483646 w 2630"/>
                  <a:gd name="T69" fmla="*/ 2147483646 h 3201"/>
                  <a:gd name="T70" fmla="*/ 2147483646 w 2630"/>
                  <a:gd name="T71" fmla="*/ 2147483646 h 3201"/>
                  <a:gd name="T72" fmla="*/ 2147483646 w 2630"/>
                  <a:gd name="T73" fmla="*/ 2147483646 h 3201"/>
                  <a:gd name="T74" fmla="*/ 2147483646 w 2630"/>
                  <a:gd name="T75" fmla="*/ 2147483646 h 3201"/>
                  <a:gd name="T76" fmla="*/ 2147483646 w 2630"/>
                  <a:gd name="T77" fmla="*/ 2147483646 h 3201"/>
                  <a:gd name="T78" fmla="*/ 2147483646 w 2630"/>
                  <a:gd name="T79" fmla="*/ 2147483646 h 3201"/>
                  <a:gd name="T80" fmla="*/ 2147483646 w 2630"/>
                  <a:gd name="T81" fmla="*/ 2147483646 h 3201"/>
                  <a:gd name="T82" fmla="*/ 2147483646 w 2630"/>
                  <a:gd name="T83" fmla="*/ 2147483646 h 3201"/>
                  <a:gd name="T84" fmla="*/ 2147483646 w 2630"/>
                  <a:gd name="T85" fmla="*/ 2147483646 h 3201"/>
                  <a:gd name="T86" fmla="*/ 2147483646 w 2630"/>
                  <a:gd name="T87" fmla="*/ 2147483646 h 3201"/>
                  <a:gd name="T88" fmla="*/ 2147483646 w 2630"/>
                  <a:gd name="T89" fmla="*/ 2147483646 h 3201"/>
                  <a:gd name="T90" fmla="*/ 2147483646 w 2630"/>
                  <a:gd name="T91" fmla="*/ 2147483646 h 3201"/>
                  <a:gd name="T92" fmla="*/ 2147483646 w 2630"/>
                  <a:gd name="T93" fmla="*/ 2147483646 h 3201"/>
                  <a:gd name="T94" fmla="*/ 2147483646 w 2630"/>
                  <a:gd name="T95" fmla="*/ 2147483646 h 3201"/>
                  <a:gd name="T96" fmla="*/ 2147483646 w 2630"/>
                  <a:gd name="T97" fmla="*/ 2147483646 h 3201"/>
                  <a:gd name="T98" fmla="*/ 2147483646 w 2630"/>
                  <a:gd name="T99" fmla="*/ 2147483646 h 3201"/>
                  <a:gd name="T100" fmla="*/ 2147483646 w 2630"/>
                  <a:gd name="T101" fmla="*/ 2147483646 h 3201"/>
                  <a:gd name="T102" fmla="*/ 2147483646 w 2630"/>
                  <a:gd name="T103" fmla="*/ 2147483646 h 3201"/>
                  <a:gd name="T104" fmla="*/ 2147483646 w 2630"/>
                  <a:gd name="T105" fmla="*/ 2147483646 h 3201"/>
                  <a:gd name="T106" fmla="*/ 2147483646 w 2630"/>
                  <a:gd name="T107" fmla="*/ 2147483646 h 3201"/>
                  <a:gd name="T108" fmla="*/ 2147483646 w 2630"/>
                  <a:gd name="T109" fmla="*/ 2147483646 h 3201"/>
                  <a:gd name="T110" fmla="*/ 2147483646 w 2630"/>
                  <a:gd name="T111" fmla="*/ 2147483646 h 3201"/>
                  <a:gd name="T112" fmla="*/ 2147483646 w 2630"/>
                  <a:gd name="T113" fmla="*/ 2147483646 h 320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630" h="3201">
                    <a:moveTo>
                      <a:pt x="2553" y="3143"/>
                    </a:moveTo>
                    <a:lnTo>
                      <a:pt x="2534" y="3162"/>
                    </a:lnTo>
                    <a:lnTo>
                      <a:pt x="2439" y="3181"/>
                    </a:lnTo>
                    <a:lnTo>
                      <a:pt x="2362" y="3124"/>
                    </a:lnTo>
                    <a:lnTo>
                      <a:pt x="2210" y="3124"/>
                    </a:lnTo>
                    <a:lnTo>
                      <a:pt x="2191" y="3143"/>
                    </a:lnTo>
                    <a:lnTo>
                      <a:pt x="2172" y="3181"/>
                    </a:lnTo>
                    <a:lnTo>
                      <a:pt x="2172" y="3200"/>
                    </a:lnTo>
                    <a:lnTo>
                      <a:pt x="2115" y="3200"/>
                    </a:lnTo>
                    <a:lnTo>
                      <a:pt x="2077" y="3181"/>
                    </a:lnTo>
                    <a:lnTo>
                      <a:pt x="2058" y="3162"/>
                    </a:lnTo>
                    <a:lnTo>
                      <a:pt x="2020" y="3143"/>
                    </a:lnTo>
                    <a:lnTo>
                      <a:pt x="2001" y="3124"/>
                    </a:lnTo>
                    <a:lnTo>
                      <a:pt x="1963" y="3124"/>
                    </a:lnTo>
                    <a:lnTo>
                      <a:pt x="1925" y="3124"/>
                    </a:lnTo>
                    <a:lnTo>
                      <a:pt x="1905" y="3124"/>
                    </a:lnTo>
                    <a:lnTo>
                      <a:pt x="1867" y="3124"/>
                    </a:lnTo>
                    <a:lnTo>
                      <a:pt x="1829" y="3124"/>
                    </a:lnTo>
                    <a:lnTo>
                      <a:pt x="1658" y="3086"/>
                    </a:lnTo>
                    <a:lnTo>
                      <a:pt x="1563" y="3067"/>
                    </a:lnTo>
                    <a:lnTo>
                      <a:pt x="1544" y="3067"/>
                    </a:lnTo>
                    <a:lnTo>
                      <a:pt x="1544" y="3048"/>
                    </a:lnTo>
                    <a:lnTo>
                      <a:pt x="1544" y="2972"/>
                    </a:lnTo>
                    <a:lnTo>
                      <a:pt x="1544" y="2953"/>
                    </a:lnTo>
                    <a:lnTo>
                      <a:pt x="1524" y="2933"/>
                    </a:lnTo>
                    <a:lnTo>
                      <a:pt x="1505" y="2914"/>
                    </a:lnTo>
                    <a:lnTo>
                      <a:pt x="1468" y="2914"/>
                    </a:lnTo>
                    <a:lnTo>
                      <a:pt x="1448" y="2914"/>
                    </a:lnTo>
                    <a:lnTo>
                      <a:pt x="1429" y="2933"/>
                    </a:lnTo>
                    <a:lnTo>
                      <a:pt x="1410" y="2953"/>
                    </a:lnTo>
                    <a:lnTo>
                      <a:pt x="1410" y="2972"/>
                    </a:lnTo>
                    <a:lnTo>
                      <a:pt x="1391" y="2991"/>
                    </a:lnTo>
                    <a:lnTo>
                      <a:pt x="1334" y="3010"/>
                    </a:lnTo>
                    <a:lnTo>
                      <a:pt x="1296" y="3010"/>
                    </a:lnTo>
                    <a:lnTo>
                      <a:pt x="1258" y="2991"/>
                    </a:lnTo>
                    <a:lnTo>
                      <a:pt x="1219" y="2972"/>
                    </a:lnTo>
                    <a:lnTo>
                      <a:pt x="1163" y="2972"/>
                    </a:lnTo>
                    <a:lnTo>
                      <a:pt x="1067" y="3029"/>
                    </a:lnTo>
                    <a:lnTo>
                      <a:pt x="953" y="3105"/>
                    </a:lnTo>
                    <a:lnTo>
                      <a:pt x="934" y="3105"/>
                    </a:lnTo>
                    <a:lnTo>
                      <a:pt x="915" y="3105"/>
                    </a:lnTo>
                    <a:lnTo>
                      <a:pt x="896" y="3086"/>
                    </a:lnTo>
                    <a:lnTo>
                      <a:pt x="877" y="3086"/>
                    </a:lnTo>
                    <a:lnTo>
                      <a:pt x="858" y="3067"/>
                    </a:lnTo>
                    <a:lnTo>
                      <a:pt x="820" y="3086"/>
                    </a:lnTo>
                    <a:lnTo>
                      <a:pt x="743" y="3143"/>
                    </a:lnTo>
                    <a:lnTo>
                      <a:pt x="706" y="3162"/>
                    </a:lnTo>
                    <a:lnTo>
                      <a:pt x="648" y="3162"/>
                    </a:lnTo>
                    <a:lnTo>
                      <a:pt x="458" y="3162"/>
                    </a:lnTo>
                    <a:lnTo>
                      <a:pt x="381" y="3200"/>
                    </a:lnTo>
                    <a:lnTo>
                      <a:pt x="362" y="3124"/>
                    </a:lnTo>
                    <a:lnTo>
                      <a:pt x="381" y="3105"/>
                    </a:lnTo>
                    <a:lnTo>
                      <a:pt x="381" y="3086"/>
                    </a:lnTo>
                    <a:lnTo>
                      <a:pt x="381" y="3067"/>
                    </a:lnTo>
                    <a:lnTo>
                      <a:pt x="381" y="3048"/>
                    </a:lnTo>
                    <a:lnTo>
                      <a:pt x="381" y="3010"/>
                    </a:lnTo>
                    <a:lnTo>
                      <a:pt x="381" y="2991"/>
                    </a:lnTo>
                    <a:lnTo>
                      <a:pt x="401" y="2972"/>
                    </a:lnTo>
                    <a:lnTo>
                      <a:pt x="401" y="2933"/>
                    </a:lnTo>
                    <a:lnTo>
                      <a:pt x="420" y="2914"/>
                    </a:lnTo>
                    <a:lnTo>
                      <a:pt x="420" y="2896"/>
                    </a:lnTo>
                    <a:lnTo>
                      <a:pt x="420" y="2877"/>
                    </a:lnTo>
                    <a:lnTo>
                      <a:pt x="401" y="2819"/>
                    </a:lnTo>
                    <a:lnTo>
                      <a:pt x="362" y="2743"/>
                    </a:lnTo>
                    <a:lnTo>
                      <a:pt x="344" y="2648"/>
                    </a:lnTo>
                    <a:lnTo>
                      <a:pt x="344" y="2629"/>
                    </a:lnTo>
                    <a:lnTo>
                      <a:pt x="344" y="2591"/>
                    </a:lnTo>
                    <a:lnTo>
                      <a:pt x="344" y="2515"/>
                    </a:lnTo>
                    <a:lnTo>
                      <a:pt x="344" y="2496"/>
                    </a:lnTo>
                    <a:lnTo>
                      <a:pt x="344" y="2476"/>
                    </a:lnTo>
                    <a:lnTo>
                      <a:pt x="362" y="2476"/>
                    </a:lnTo>
                    <a:lnTo>
                      <a:pt x="381" y="2438"/>
                    </a:lnTo>
                    <a:lnTo>
                      <a:pt x="401" y="2420"/>
                    </a:lnTo>
                    <a:lnTo>
                      <a:pt x="401" y="2362"/>
                    </a:lnTo>
                    <a:lnTo>
                      <a:pt x="420" y="2343"/>
                    </a:lnTo>
                    <a:lnTo>
                      <a:pt x="439" y="2286"/>
                    </a:lnTo>
                    <a:lnTo>
                      <a:pt x="458" y="2248"/>
                    </a:lnTo>
                    <a:lnTo>
                      <a:pt x="496" y="2134"/>
                    </a:lnTo>
                    <a:lnTo>
                      <a:pt x="496" y="2076"/>
                    </a:lnTo>
                    <a:lnTo>
                      <a:pt x="496" y="2019"/>
                    </a:lnTo>
                    <a:lnTo>
                      <a:pt x="496" y="2000"/>
                    </a:lnTo>
                    <a:lnTo>
                      <a:pt x="515" y="1981"/>
                    </a:lnTo>
                    <a:lnTo>
                      <a:pt x="534" y="1962"/>
                    </a:lnTo>
                    <a:lnTo>
                      <a:pt x="534" y="1943"/>
                    </a:lnTo>
                    <a:lnTo>
                      <a:pt x="553" y="1924"/>
                    </a:lnTo>
                    <a:lnTo>
                      <a:pt x="553" y="1905"/>
                    </a:lnTo>
                    <a:lnTo>
                      <a:pt x="572" y="1905"/>
                    </a:lnTo>
                    <a:lnTo>
                      <a:pt x="591" y="1886"/>
                    </a:lnTo>
                    <a:lnTo>
                      <a:pt x="610" y="1886"/>
                    </a:lnTo>
                    <a:lnTo>
                      <a:pt x="648" y="1829"/>
                    </a:lnTo>
                    <a:lnTo>
                      <a:pt x="706" y="1810"/>
                    </a:lnTo>
                    <a:lnTo>
                      <a:pt x="706" y="1790"/>
                    </a:lnTo>
                    <a:lnTo>
                      <a:pt x="743" y="1753"/>
                    </a:lnTo>
                    <a:lnTo>
                      <a:pt x="782" y="1734"/>
                    </a:lnTo>
                    <a:lnTo>
                      <a:pt x="801" y="1714"/>
                    </a:lnTo>
                    <a:lnTo>
                      <a:pt x="820" y="1676"/>
                    </a:lnTo>
                    <a:lnTo>
                      <a:pt x="858" y="1600"/>
                    </a:lnTo>
                    <a:lnTo>
                      <a:pt x="877" y="1581"/>
                    </a:lnTo>
                    <a:lnTo>
                      <a:pt x="896" y="1562"/>
                    </a:lnTo>
                    <a:lnTo>
                      <a:pt x="915" y="1543"/>
                    </a:lnTo>
                    <a:lnTo>
                      <a:pt x="915" y="1524"/>
                    </a:lnTo>
                    <a:lnTo>
                      <a:pt x="915" y="1486"/>
                    </a:lnTo>
                    <a:lnTo>
                      <a:pt x="915" y="1429"/>
                    </a:lnTo>
                    <a:lnTo>
                      <a:pt x="915" y="1391"/>
                    </a:lnTo>
                    <a:lnTo>
                      <a:pt x="915" y="1353"/>
                    </a:lnTo>
                    <a:lnTo>
                      <a:pt x="915" y="1333"/>
                    </a:lnTo>
                    <a:lnTo>
                      <a:pt x="915" y="1314"/>
                    </a:lnTo>
                    <a:lnTo>
                      <a:pt x="934" y="1314"/>
                    </a:lnTo>
                    <a:lnTo>
                      <a:pt x="953" y="1296"/>
                    </a:lnTo>
                    <a:lnTo>
                      <a:pt x="972" y="1277"/>
                    </a:lnTo>
                    <a:lnTo>
                      <a:pt x="991" y="1257"/>
                    </a:lnTo>
                    <a:lnTo>
                      <a:pt x="991" y="1238"/>
                    </a:lnTo>
                    <a:lnTo>
                      <a:pt x="972" y="1238"/>
                    </a:lnTo>
                    <a:lnTo>
                      <a:pt x="972" y="1219"/>
                    </a:lnTo>
                    <a:lnTo>
                      <a:pt x="953" y="1200"/>
                    </a:lnTo>
                    <a:lnTo>
                      <a:pt x="953" y="1181"/>
                    </a:lnTo>
                    <a:lnTo>
                      <a:pt x="953" y="1162"/>
                    </a:lnTo>
                    <a:lnTo>
                      <a:pt x="953" y="1143"/>
                    </a:lnTo>
                    <a:lnTo>
                      <a:pt x="972" y="1124"/>
                    </a:lnTo>
                    <a:lnTo>
                      <a:pt x="972" y="1105"/>
                    </a:lnTo>
                    <a:lnTo>
                      <a:pt x="953" y="1086"/>
                    </a:lnTo>
                    <a:lnTo>
                      <a:pt x="953" y="1067"/>
                    </a:lnTo>
                    <a:lnTo>
                      <a:pt x="934" y="1067"/>
                    </a:lnTo>
                    <a:lnTo>
                      <a:pt x="934" y="1048"/>
                    </a:lnTo>
                    <a:lnTo>
                      <a:pt x="934" y="991"/>
                    </a:lnTo>
                    <a:lnTo>
                      <a:pt x="934" y="933"/>
                    </a:lnTo>
                    <a:lnTo>
                      <a:pt x="934" y="896"/>
                    </a:lnTo>
                    <a:lnTo>
                      <a:pt x="934" y="819"/>
                    </a:lnTo>
                    <a:lnTo>
                      <a:pt x="934" y="800"/>
                    </a:lnTo>
                    <a:lnTo>
                      <a:pt x="953" y="724"/>
                    </a:lnTo>
                    <a:lnTo>
                      <a:pt x="972" y="686"/>
                    </a:lnTo>
                    <a:lnTo>
                      <a:pt x="991" y="667"/>
                    </a:lnTo>
                    <a:lnTo>
                      <a:pt x="1010" y="648"/>
                    </a:lnTo>
                    <a:lnTo>
                      <a:pt x="1029" y="648"/>
                    </a:lnTo>
                    <a:lnTo>
                      <a:pt x="1029" y="610"/>
                    </a:lnTo>
                    <a:lnTo>
                      <a:pt x="1048" y="591"/>
                    </a:lnTo>
                    <a:lnTo>
                      <a:pt x="1067" y="534"/>
                    </a:lnTo>
                    <a:lnTo>
                      <a:pt x="1067" y="515"/>
                    </a:lnTo>
                    <a:lnTo>
                      <a:pt x="1067" y="495"/>
                    </a:lnTo>
                    <a:lnTo>
                      <a:pt x="1067" y="476"/>
                    </a:lnTo>
                    <a:lnTo>
                      <a:pt x="1048" y="476"/>
                    </a:lnTo>
                    <a:lnTo>
                      <a:pt x="1048" y="457"/>
                    </a:lnTo>
                    <a:lnTo>
                      <a:pt x="1029" y="457"/>
                    </a:lnTo>
                    <a:lnTo>
                      <a:pt x="1010" y="457"/>
                    </a:lnTo>
                    <a:lnTo>
                      <a:pt x="991" y="419"/>
                    </a:lnTo>
                    <a:lnTo>
                      <a:pt x="953" y="400"/>
                    </a:lnTo>
                    <a:lnTo>
                      <a:pt x="896" y="381"/>
                    </a:lnTo>
                    <a:lnTo>
                      <a:pt x="896" y="400"/>
                    </a:lnTo>
                    <a:lnTo>
                      <a:pt x="915" y="400"/>
                    </a:lnTo>
                    <a:lnTo>
                      <a:pt x="877" y="439"/>
                    </a:lnTo>
                    <a:lnTo>
                      <a:pt x="839" y="439"/>
                    </a:lnTo>
                    <a:lnTo>
                      <a:pt x="820" y="419"/>
                    </a:lnTo>
                    <a:lnTo>
                      <a:pt x="839" y="400"/>
                    </a:lnTo>
                    <a:lnTo>
                      <a:pt x="820" y="400"/>
                    </a:lnTo>
                    <a:lnTo>
                      <a:pt x="820" y="381"/>
                    </a:lnTo>
                    <a:lnTo>
                      <a:pt x="801" y="381"/>
                    </a:lnTo>
                    <a:lnTo>
                      <a:pt x="782" y="400"/>
                    </a:lnTo>
                    <a:lnTo>
                      <a:pt x="762" y="381"/>
                    </a:lnTo>
                    <a:lnTo>
                      <a:pt x="725" y="362"/>
                    </a:lnTo>
                    <a:lnTo>
                      <a:pt x="706" y="362"/>
                    </a:lnTo>
                    <a:lnTo>
                      <a:pt x="686" y="362"/>
                    </a:lnTo>
                    <a:lnTo>
                      <a:pt x="629" y="400"/>
                    </a:lnTo>
                    <a:lnTo>
                      <a:pt x="591" y="419"/>
                    </a:lnTo>
                    <a:lnTo>
                      <a:pt x="572" y="419"/>
                    </a:lnTo>
                    <a:lnTo>
                      <a:pt x="553" y="457"/>
                    </a:lnTo>
                    <a:lnTo>
                      <a:pt x="515" y="476"/>
                    </a:lnTo>
                    <a:lnTo>
                      <a:pt x="496" y="457"/>
                    </a:lnTo>
                    <a:lnTo>
                      <a:pt x="477" y="439"/>
                    </a:lnTo>
                    <a:lnTo>
                      <a:pt x="458" y="439"/>
                    </a:lnTo>
                    <a:lnTo>
                      <a:pt x="420" y="476"/>
                    </a:lnTo>
                    <a:lnTo>
                      <a:pt x="401" y="439"/>
                    </a:lnTo>
                    <a:lnTo>
                      <a:pt x="344" y="419"/>
                    </a:lnTo>
                    <a:lnTo>
                      <a:pt x="344" y="381"/>
                    </a:lnTo>
                    <a:lnTo>
                      <a:pt x="325" y="381"/>
                    </a:lnTo>
                    <a:lnTo>
                      <a:pt x="286" y="381"/>
                    </a:lnTo>
                    <a:lnTo>
                      <a:pt x="267" y="343"/>
                    </a:lnTo>
                    <a:lnTo>
                      <a:pt x="229" y="305"/>
                    </a:lnTo>
                    <a:lnTo>
                      <a:pt x="172" y="324"/>
                    </a:lnTo>
                    <a:lnTo>
                      <a:pt x="172" y="286"/>
                    </a:lnTo>
                    <a:lnTo>
                      <a:pt x="134" y="210"/>
                    </a:lnTo>
                    <a:lnTo>
                      <a:pt x="115" y="172"/>
                    </a:lnTo>
                    <a:lnTo>
                      <a:pt x="96" y="172"/>
                    </a:lnTo>
                    <a:lnTo>
                      <a:pt x="96" y="190"/>
                    </a:lnTo>
                    <a:lnTo>
                      <a:pt x="77" y="190"/>
                    </a:lnTo>
                    <a:lnTo>
                      <a:pt x="77" y="172"/>
                    </a:lnTo>
                    <a:lnTo>
                      <a:pt x="39" y="190"/>
                    </a:lnTo>
                    <a:lnTo>
                      <a:pt x="20" y="172"/>
                    </a:lnTo>
                    <a:lnTo>
                      <a:pt x="0" y="153"/>
                    </a:lnTo>
                    <a:lnTo>
                      <a:pt x="0" y="114"/>
                    </a:lnTo>
                    <a:lnTo>
                      <a:pt x="0" y="95"/>
                    </a:lnTo>
                    <a:lnTo>
                      <a:pt x="20" y="76"/>
                    </a:lnTo>
                    <a:lnTo>
                      <a:pt x="39" y="0"/>
                    </a:lnTo>
                    <a:lnTo>
                      <a:pt x="344" y="76"/>
                    </a:lnTo>
                    <a:lnTo>
                      <a:pt x="362" y="95"/>
                    </a:lnTo>
                    <a:lnTo>
                      <a:pt x="381" y="95"/>
                    </a:lnTo>
                    <a:lnTo>
                      <a:pt x="439" y="134"/>
                    </a:lnTo>
                    <a:lnTo>
                      <a:pt x="458" y="134"/>
                    </a:lnTo>
                    <a:lnTo>
                      <a:pt x="477" y="153"/>
                    </a:lnTo>
                    <a:lnTo>
                      <a:pt x="496" y="153"/>
                    </a:lnTo>
                    <a:lnTo>
                      <a:pt x="515" y="172"/>
                    </a:lnTo>
                    <a:lnTo>
                      <a:pt x="610" y="190"/>
                    </a:lnTo>
                    <a:lnTo>
                      <a:pt x="648" y="229"/>
                    </a:lnTo>
                    <a:lnTo>
                      <a:pt x="706" y="210"/>
                    </a:lnTo>
                    <a:lnTo>
                      <a:pt x="858" y="153"/>
                    </a:lnTo>
                    <a:lnTo>
                      <a:pt x="915" y="114"/>
                    </a:lnTo>
                    <a:lnTo>
                      <a:pt x="934" y="95"/>
                    </a:lnTo>
                    <a:lnTo>
                      <a:pt x="953" y="95"/>
                    </a:lnTo>
                    <a:lnTo>
                      <a:pt x="972" y="95"/>
                    </a:lnTo>
                    <a:lnTo>
                      <a:pt x="991" y="95"/>
                    </a:lnTo>
                    <a:lnTo>
                      <a:pt x="1067" y="114"/>
                    </a:lnTo>
                    <a:lnTo>
                      <a:pt x="1106" y="134"/>
                    </a:lnTo>
                    <a:lnTo>
                      <a:pt x="1124" y="134"/>
                    </a:lnTo>
                    <a:lnTo>
                      <a:pt x="1143" y="134"/>
                    </a:lnTo>
                    <a:lnTo>
                      <a:pt x="1163" y="114"/>
                    </a:lnTo>
                    <a:lnTo>
                      <a:pt x="1182" y="114"/>
                    </a:lnTo>
                    <a:lnTo>
                      <a:pt x="1201" y="114"/>
                    </a:lnTo>
                    <a:lnTo>
                      <a:pt x="1239" y="58"/>
                    </a:lnTo>
                    <a:lnTo>
                      <a:pt x="1258" y="58"/>
                    </a:lnTo>
                    <a:lnTo>
                      <a:pt x="1277" y="58"/>
                    </a:lnTo>
                    <a:lnTo>
                      <a:pt x="1277" y="38"/>
                    </a:lnTo>
                    <a:lnTo>
                      <a:pt x="1315" y="38"/>
                    </a:lnTo>
                    <a:lnTo>
                      <a:pt x="1334" y="38"/>
                    </a:lnTo>
                    <a:lnTo>
                      <a:pt x="1353" y="58"/>
                    </a:lnTo>
                    <a:lnTo>
                      <a:pt x="1448" y="95"/>
                    </a:lnTo>
                    <a:lnTo>
                      <a:pt x="1849" y="114"/>
                    </a:lnTo>
                    <a:lnTo>
                      <a:pt x="1886" y="95"/>
                    </a:lnTo>
                    <a:lnTo>
                      <a:pt x="1925" y="95"/>
                    </a:lnTo>
                    <a:lnTo>
                      <a:pt x="1944" y="95"/>
                    </a:lnTo>
                    <a:lnTo>
                      <a:pt x="1963" y="76"/>
                    </a:lnTo>
                    <a:lnTo>
                      <a:pt x="2020" y="38"/>
                    </a:lnTo>
                    <a:lnTo>
                      <a:pt x="2096" y="38"/>
                    </a:lnTo>
                    <a:lnTo>
                      <a:pt x="2115" y="38"/>
                    </a:lnTo>
                    <a:lnTo>
                      <a:pt x="2134" y="19"/>
                    </a:lnTo>
                    <a:lnTo>
                      <a:pt x="2153" y="38"/>
                    </a:lnTo>
                    <a:lnTo>
                      <a:pt x="2153" y="76"/>
                    </a:lnTo>
                    <a:lnTo>
                      <a:pt x="2153" y="95"/>
                    </a:lnTo>
                    <a:lnTo>
                      <a:pt x="2191" y="95"/>
                    </a:lnTo>
                    <a:lnTo>
                      <a:pt x="2210" y="114"/>
                    </a:lnTo>
                    <a:lnTo>
                      <a:pt x="2230" y="114"/>
                    </a:lnTo>
                    <a:lnTo>
                      <a:pt x="2267" y="114"/>
                    </a:lnTo>
                    <a:lnTo>
                      <a:pt x="2248" y="153"/>
                    </a:lnTo>
                    <a:lnTo>
                      <a:pt x="2286" y="172"/>
                    </a:lnTo>
                    <a:lnTo>
                      <a:pt x="2325" y="153"/>
                    </a:lnTo>
                    <a:lnTo>
                      <a:pt x="2362" y="153"/>
                    </a:lnTo>
                    <a:lnTo>
                      <a:pt x="2362" y="172"/>
                    </a:lnTo>
                    <a:lnTo>
                      <a:pt x="2401" y="190"/>
                    </a:lnTo>
                    <a:lnTo>
                      <a:pt x="2439" y="210"/>
                    </a:lnTo>
                    <a:lnTo>
                      <a:pt x="2515" y="190"/>
                    </a:lnTo>
                    <a:lnTo>
                      <a:pt x="2572" y="210"/>
                    </a:lnTo>
                    <a:lnTo>
                      <a:pt x="2591" y="210"/>
                    </a:lnTo>
                    <a:lnTo>
                      <a:pt x="2610" y="248"/>
                    </a:lnTo>
                    <a:lnTo>
                      <a:pt x="2610" y="286"/>
                    </a:lnTo>
                    <a:lnTo>
                      <a:pt x="2629" y="324"/>
                    </a:lnTo>
                    <a:lnTo>
                      <a:pt x="2629" y="362"/>
                    </a:lnTo>
                    <a:lnTo>
                      <a:pt x="2629" y="381"/>
                    </a:lnTo>
                    <a:lnTo>
                      <a:pt x="2610" y="400"/>
                    </a:lnTo>
                    <a:lnTo>
                      <a:pt x="2572" y="419"/>
                    </a:lnTo>
                    <a:lnTo>
                      <a:pt x="2553" y="419"/>
                    </a:lnTo>
                    <a:lnTo>
                      <a:pt x="2534" y="419"/>
                    </a:lnTo>
                    <a:lnTo>
                      <a:pt x="2515" y="439"/>
                    </a:lnTo>
                    <a:lnTo>
                      <a:pt x="2515" y="457"/>
                    </a:lnTo>
                    <a:lnTo>
                      <a:pt x="2515" y="476"/>
                    </a:lnTo>
                    <a:lnTo>
                      <a:pt x="2496" y="476"/>
                    </a:lnTo>
                    <a:lnTo>
                      <a:pt x="2496" y="495"/>
                    </a:lnTo>
                    <a:lnTo>
                      <a:pt x="2477" y="495"/>
                    </a:lnTo>
                    <a:lnTo>
                      <a:pt x="2477" y="515"/>
                    </a:lnTo>
                    <a:lnTo>
                      <a:pt x="2458" y="534"/>
                    </a:lnTo>
                    <a:lnTo>
                      <a:pt x="2458" y="553"/>
                    </a:lnTo>
                    <a:lnTo>
                      <a:pt x="2439" y="553"/>
                    </a:lnTo>
                    <a:lnTo>
                      <a:pt x="2439" y="571"/>
                    </a:lnTo>
                    <a:lnTo>
                      <a:pt x="2420" y="571"/>
                    </a:lnTo>
                    <a:lnTo>
                      <a:pt x="2420" y="591"/>
                    </a:lnTo>
                    <a:lnTo>
                      <a:pt x="2401" y="591"/>
                    </a:lnTo>
                    <a:lnTo>
                      <a:pt x="2401" y="610"/>
                    </a:lnTo>
                    <a:lnTo>
                      <a:pt x="2382" y="610"/>
                    </a:lnTo>
                    <a:lnTo>
                      <a:pt x="2362" y="610"/>
                    </a:lnTo>
                    <a:lnTo>
                      <a:pt x="2362" y="629"/>
                    </a:lnTo>
                    <a:lnTo>
                      <a:pt x="2382" y="648"/>
                    </a:lnTo>
                    <a:lnTo>
                      <a:pt x="2401" y="667"/>
                    </a:lnTo>
                    <a:lnTo>
                      <a:pt x="2401" y="686"/>
                    </a:lnTo>
                    <a:lnTo>
                      <a:pt x="2401" y="724"/>
                    </a:lnTo>
                    <a:lnTo>
                      <a:pt x="2382" y="743"/>
                    </a:lnTo>
                    <a:lnTo>
                      <a:pt x="2382" y="762"/>
                    </a:lnTo>
                    <a:lnTo>
                      <a:pt x="2362" y="781"/>
                    </a:lnTo>
                    <a:lnTo>
                      <a:pt x="2362" y="819"/>
                    </a:lnTo>
                    <a:lnTo>
                      <a:pt x="2362" y="838"/>
                    </a:lnTo>
                    <a:lnTo>
                      <a:pt x="2362" y="857"/>
                    </a:lnTo>
                    <a:lnTo>
                      <a:pt x="2362" y="876"/>
                    </a:lnTo>
                    <a:lnTo>
                      <a:pt x="2362" y="896"/>
                    </a:lnTo>
                    <a:lnTo>
                      <a:pt x="2362" y="915"/>
                    </a:lnTo>
                    <a:lnTo>
                      <a:pt x="2382" y="915"/>
                    </a:lnTo>
                    <a:lnTo>
                      <a:pt x="2382" y="933"/>
                    </a:lnTo>
                    <a:lnTo>
                      <a:pt x="2401" y="933"/>
                    </a:lnTo>
                    <a:lnTo>
                      <a:pt x="2420" y="952"/>
                    </a:lnTo>
                    <a:lnTo>
                      <a:pt x="2420" y="991"/>
                    </a:lnTo>
                    <a:lnTo>
                      <a:pt x="2439" y="1086"/>
                    </a:lnTo>
                    <a:lnTo>
                      <a:pt x="2458" y="1143"/>
                    </a:lnTo>
                    <a:lnTo>
                      <a:pt x="2477" y="1162"/>
                    </a:lnTo>
                    <a:lnTo>
                      <a:pt x="2477" y="1181"/>
                    </a:lnTo>
                    <a:lnTo>
                      <a:pt x="2477" y="1200"/>
                    </a:lnTo>
                    <a:lnTo>
                      <a:pt x="2477" y="1238"/>
                    </a:lnTo>
                    <a:lnTo>
                      <a:pt x="2477" y="1277"/>
                    </a:lnTo>
                    <a:lnTo>
                      <a:pt x="2458" y="1296"/>
                    </a:lnTo>
                    <a:lnTo>
                      <a:pt x="2439" y="1314"/>
                    </a:lnTo>
                    <a:lnTo>
                      <a:pt x="2439" y="1333"/>
                    </a:lnTo>
                    <a:lnTo>
                      <a:pt x="2420" y="1372"/>
                    </a:lnTo>
                    <a:lnTo>
                      <a:pt x="2420" y="1391"/>
                    </a:lnTo>
                    <a:lnTo>
                      <a:pt x="2382" y="1410"/>
                    </a:lnTo>
                    <a:lnTo>
                      <a:pt x="2382" y="1429"/>
                    </a:lnTo>
                    <a:lnTo>
                      <a:pt x="2362" y="1429"/>
                    </a:lnTo>
                    <a:lnTo>
                      <a:pt x="2362" y="1467"/>
                    </a:lnTo>
                    <a:lnTo>
                      <a:pt x="2362" y="1486"/>
                    </a:lnTo>
                    <a:lnTo>
                      <a:pt x="2306" y="1524"/>
                    </a:lnTo>
                    <a:lnTo>
                      <a:pt x="2267" y="1581"/>
                    </a:lnTo>
                    <a:lnTo>
                      <a:pt x="2267" y="1600"/>
                    </a:lnTo>
                    <a:lnTo>
                      <a:pt x="2248" y="1619"/>
                    </a:lnTo>
                    <a:lnTo>
                      <a:pt x="2248" y="1638"/>
                    </a:lnTo>
                    <a:lnTo>
                      <a:pt x="2230" y="1695"/>
                    </a:lnTo>
                    <a:lnTo>
                      <a:pt x="2230" y="1714"/>
                    </a:lnTo>
                    <a:lnTo>
                      <a:pt x="2210" y="1734"/>
                    </a:lnTo>
                    <a:lnTo>
                      <a:pt x="2210" y="1753"/>
                    </a:lnTo>
                    <a:lnTo>
                      <a:pt x="2210" y="1772"/>
                    </a:lnTo>
                    <a:lnTo>
                      <a:pt x="2230" y="1790"/>
                    </a:lnTo>
                    <a:lnTo>
                      <a:pt x="2230" y="1810"/>
                    </a:lnTo>
                    <a:lnTo>
                      <a:pt x="2325" y="1867"/>
                    </a:lnTo>
                    <a:lnTo>
                      <a:pt x="2343" y="1867"/>
                    </a:lnTo>
                    <a:lnTo>
                      <a:pt x="2382" y="1886"/>
                    </a:lnTo>
                    <a:lnTo>
                      <a:pt x="2401" y="1886"/>
                    </a:lnTo>
                    <a:lnTo>
                      <a:pt x="2420" y="1886"/>
                    </a:lnTo>
                    <a:lnTo>
                      <a:pt x="2439" y="1905"/>
                    </a:lnTo>
                    <a:lnTo>
                      <a:pt x="2458" y="1924"/>
                    </a:lnTo>
                    <a:lnTo>
                      <a:pt x="2458" y="1943"/>
                    </a:lnTo>
                    <a:lnTo>
                      <a:pt x="2458" y="2095"/>
                    </a:lnTo>
                    <a:lnTo>
                      <a:pt x="2458" y="2115"/>
                    </a:lnTo>
                    <a:lnTo>
                      <a:pt x="2477" y="2153"/>
                    </a:lnTo>
                    <a:lnTo>
                      <a:pt x="2591" y="2286"/>
                    </a:lnTo>
                    <a:lnTo>
                      <a:pt x="2591" y="2305"/>
                    </a:lnTo>
                    <a:lnTo>
                      <a:pt x="2591" y="2324"/>
                    </a:lnTo>
                    <a:lnTo>
                      <a:pt x="2591" y="2400"/>
                    </a:lnTo>
                    <a:lnTo>
                      <a:pt x="2572" y="2572"/>
                    </a:lnTo>
                    <a:lnTo>
                      <a:pt x="2553" y="2610"/>
                    </a:lnTo>
                    <a:lnTo>
                      <a:pt x="2553" y="2629"/>
                    </a:lnTo>
                    <a:lnTo>
                      <a:pt x="2553" y="2667"/>
                    </a:lnTo>
                    <a:lnTo>
                      <a:pt x="2572" y="2724"/>
                    </a:lnTo>
                    <a:lnTo>
                      <a:pt x="2572" y="2781"/>
                    </a:lnTo>
                    <a:lnTo>
                      <a:pt x="2591" y="2800"/>
                    </a:lnTo>
                    <a:lnTo>
                      <a:pt x="2591" y="2819"/>
                    </a:lnTo>
                    <a:lnTo>
                      <a:pt x="2591" y="2877"/>
                    </a:lnTo>
                    <a:lnTo>
                      <a:pt x="2553" y="3143"/>
                    </a:lnTo>
                  </a:path>
                </a:pathLst>
              </a:custGeom>
              <a:solidFill>
                <a:srgbClr val="A6A6A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587" name="Freeform 9">
                <a:extLst>
                  <a:ext uri="{FF2B5EF4-FFF2-40B4-BE49-F238E27FC236}">
                    <a16:creationId xmlns:a16="http://schemas.microsoft.com/office/drawing/2014/main" id="{98D14BA7-06E9-2744-93E5-8559A6D5D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1500" y="5781675"/>
                <a:ext cx="974725" cy="1214438"/>
              </a:xfrm>
              <a:custGeom>
                <a:avLst/>
                <a:gdLst>
                  <a:gd name="T0" fmla="*/ 2147483646 w 2706"/>
                  <a:gd name="T1" fmla="*/ 2147483646 h 3372"/>
                  <a:gd name="T2" fmla="*/ 2147483646 w 2706"/>
                  <a:gd name="T3" fmla="*/ 2147483646 h 3372"/>
                  <a:gd name="T4" fmla="*/ 2147483646 w 2706"/>
                  <a:gd name="T5" fmla="*/ 2147483646 h 3372"/>
                  <a:gd name="T6" fmla="*/ 2147483646 w 2706"/>
                  <a:gd name="T7" fmla="*/ 2147483646 h 3372"/>
                  <a:gd name="T8" fmla="*/ 2147483646 w 2706"/>
                  <a:gd name="T9" fmla="*/ 2147483646 h 3372"/>
                  <a:gd name="T10" fmla="*/ 2147483646 w 2706"/>
                  <a:gd name="T11" fmla="*/ 2147483646 h 3372"/>
                  <a:gd name="T12" fmla="*/ 2147483646 w 2706"/>
                  <a:gd name="T13" fmla="*/ 2147483646 h 3372"/>
                  <a:gd name="T14" fmla="*/ 2147483646 w 2706"/>
                  <a:gd name="T15" fmla="*/ 2147483646 h 3372"/>
                  <a:gd name="T16" fmla="*/ 2147483646 w 2706"/>
                  <a:gd name="T17" fmla="*/ 2147483646 h 3372"/>
                  <a:gd name="T18" fmla="*/ 2147483646 w 2706"/>
                  <a:gd name="T19" fmla="*/ 2147483646 h 3372"/>
                  <a:gd name="T20" fmla="*/ 2147483646 w 2706"/>
                  <a:gd name="T21" fmla="*/ 2147483646 h 3372"/>
                  <a:gd name="T22" fmla="*/ 2147483646 w 2706"/>
                  <a:gd name="T23" fmla="*/ 2147483646 h 3372"/>
                  <a:gd name="T24" fmla="*/ 2147483646 w 2706"/>
                  <a:gd name="T25" fmla="*/ 2147483646 h 3372"/>
                  <a:gd name="T26" fmla="*/ 2147483646 w 2706"/>
                  <a:gd name="T27" fmla="*/ 2147483646 h 3372"/>
                  <a:gd name="T28" fmla="*/ 2147483646 w 2706"/>
                  <a:gd name="T29" fmla="*/ 2147483646 h 3372"/>
                  <a:gd name="T30" fmla="*/ 2147483646 w 2706"/>
                  <a:gd name="T31" fmla="*/ 2147483646 h 3372"/>
                  <a:gd name="T32" fmla="*/ 2147483646 w 2706"/>
                  <a:gd name="T33" fmla="*/ 2147483646 h 3372"/>
                  <a:gd name="T34" fmla="*/ 2147483646 w 2706"/>
                  <a:gd name="T35" fmla="*/ 2147483646 h 3372"/>
                  <a:gd name="T36" fmla="*/ 2147483646 w 2706"/>
                  <a:gd name="T37" fmla="*/ 2147483646 h 3372"/>
                  <a:gd name="T38" fmla="*/ 2147483646 w 2706"/>
                  <a:gd name="T39" fmla="*/ 2147483646 h 3372"/>
                  <a:gd name="T40" fmla="*/ 2147483646 w 2706"/>
                  <a:gd name="T41" fmla="*/ 2147483646 h 3372"/>
                  <a:gd name="T42" fmla="*/ 2147483646 w 2706"/>
                  <a:gd name="T43" fmla="*/ 2147483646 h 3372"/>
                  <a:gd name="T44" fmla="*/ 2147483646 w 2706"/>
                  <a:gd name="T45" fmla="*/ 2147483646 h 3372"/>
                  <a:gd name="T46" fmla="*/ 2147483646 w 2706"/>
                  <a:gd name="T47" fmla="*/ 2147483646 h 3372"/>
                  <a:gd name="T48" fmla="*/ 2147483646 w 2706"/>
                  <a:gd name="T49" fmla="*/ 2147483646 h 3372"/>
                  <a:gd name="T50" fmla="*/ 2147483646 w 2706"/>
                  <a:gd name="T51" fmla="*/ 2147483646 h 3372"/>
                  <a:gd name="T52" fmla="*/ 2147483646 w 2706"/>
                  <a:gd name="T53" fmla="*/ 2147483646 h 3372"/>
                  <a:gd name="T54" fmla="*/ 2147483646 w 2706"/>
                  <a:gd name="T55" fmla="*/ 2147483646 h 3372"/>
                  <a:gd name="T56" fmla="*/ 2147483646 w 2706"/>
                  <a:gd name="T57" fmla="*/ 2147483646 h 3372"/>
                  <a:gd name="T58" fmla="*/ 2147483646 w 2706"/>
                  <a:gd name="T59" fmla="*/ 2147483646 h 3372"/>
                  <a:gd name="T60" fmla="*/ 2147483646 w 2706"/>
                  <a:gd name="T61" fmla="*/ 2147483646 h 3372"/>
                  <a:gd name="T62" fmla="*/ 2147483646 w 2706"/>
                  <a:gd name="T63" fmla="*/ 2147483646 h 3372"/>
                  <a:gd name="T64" fmla="*/ 2147483646 w 2706"/>
                  <a:gd name="T65" fmla="*/ 2147483646 h 3372"/>
                  <a:gd name="T66" fmla="*/ 2147483646 w 2706"/>
                  <a:gd name="T67" fmla="*/ 2147483646 h 3372"/>
                  <a:gd name="T68" fmla="*/ 2147483646 w 2706"/>
                  <a:gd name="T69" fmla="*/ 2147483646 h 3372"/>
                  <a:gd name="T70" fmla="*/ 2147483646 w 2706"/>
                  <a:gd name="T71" fmla="*/ 2147483646 h 3372"/>
                  <a:gd name="T72" fmla="*/ 2147483646 w 2706"/>
                  <a:gd name="T73" fmla="*/ 2147483646 h 3372"/>
                  <a:gd name="T74" fmla="*/ 2147483646 w 2706"/>
                  <a:gd name="T75" fmla="*/ 2147483646 h 3372"/>
                  <a:gd name="T76" fmla="*/ 2147483646 w 2706"/>
                  <a:gd name="T77" fmla="*/ 2147483646 h 3372"/>
                  <a:gd name="T78" fmla="*/ 2147483646 w 2706"/>
                  <a:gd name="T79" fmla="*/ 2147483646 h 3372"/>
                  <a:gd name="T80" fmla="*/ 2147483646 w 2706"/>
                  <a:gd name="T81" fmla="*/ 2147483646 h 3372"/>
                  <a:gd name="T82" fmla="*/ 2147483646 w 2706"/>
                  <a:gd name="T83" fmla="*/ 2147483646 h 3372"/>
                  <a:gd name="T84" fmla="*/ 2147483646 w 2706"/>
                  <a:gd name="T85" fmla="*/ 2147483646 h 3372"/>
                  <a:gd name="T86" fmla="*/ 2147483646 w 2706"/>
                  <a:gd name="T87" fmla="*/ 2147483646 h 3372"/>
                  <a:gd name="T88" fmla="*/ 2147483646 w 2706"/>
                  <a:gd name="T89" fmla="*/ 2147483646 h 3372"/>
                  <a:gd name="T90" fmla="*/ 2147483646 w 2706"/>
                  <a:gd name="T91" fmla="*/ 2147483646 h 3372"/>
                  <a:gd name="T92" fmla="*/ 2147483646 w 2706"/>
                  <a:gd name="T93" fmla="*/ 2147483646 h 3372"/>
                  <a:gd name="T94" fmla="*/ 2147483646 w 2706"/>
                  <a:gd name="T95" fmla="*/ 2147483646 h 3372"/>
                  <a:gd name="T96" fmla="*/ 2147483646 w 2706"/>
                  <a:gd name="T97" fmla="*/ 2147483646 h 3372"/>
                  <a:gd name="T98" fmla="*/ 2147483646 w 2706"/>
                  <a:gd name="T99" fmla="*/ 2147483646 h 3372"/>
                  <a:gd name="T100" fmla="*/ 2147483646 w 2706"/>
                  <a:gd name="T101" fmla="*/ 2147483646 h 3372"/>
                  <a:gd name="T102" fmla="*/ 2147483646 w 2706"/>
                  <a:gd name="T103" fmla="*/ 2147483646 h 3372"/>
                  <a:gd name="T104" fmla="*/ 2147483646 w 2706"/>
                  <a:gd name="T105" fmla="*/ 2147483646 h 3372"/>
                  <a:gd name="T106" fmla="*/ 2147483646 w 2706"/>
                  <a:gd name="T107" fmla="*/ 2147483646 h 3372"/>
                  <a:gd name="T108" fmla="*/ 2147483646 w 2706"/>
                  <a:gd name="T109" fmla="*/ 2147483646 h 3372"/>
                  <a:gd name="T110" fmla="*/ 2147483646 w 2706"/>
                  <a:gd name="T111" fmla="*/ 2147483646 h 33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706" h="3372">
                    <a:moveTo>
                      <a:pt x="2705" y="3276"/>
                    </a:moveTo>
                    <a:lnTo>
                      <a:pt x="2648" y="3276"/>
                    </a:lnTo>
                    <a:lnTo>
                      <a:pt x="2629" y="3257"/>
                    </a:lnTo>
                    <a:lnTo>
                      <a:pt x="2591" y="3238"/>
                    </a:lnTo>
                    <a:lnTo>
                      <a:pt x="2572" y="3219"/>
                    </a:lnTo>
                    <a:lnTo>
                      <a:pt x="2553" y="3219"/>
                    </a:lnTo>
                    <a:lnTo>
                      <a:pt x="2495" y="3219"/>
                    </a:lnTo>
                    <a:lnTo>
                      <a:pt x="2477" y="3219"/>
                    </a:lnTo>
                    <a:lnTo>
                      <a:pt x="2438" y="3200"/>
                    </a:lnTo>
                    <a:lnTo>
                      <a:pt x="2400" y="3181"/>
                    </a:lnTo>
                    <a:lnTo>
                      <a:pt x="2362" y="3142"/>
                    </a:lnTo>
                    <a:lnTo>
                      <a:pt x="2305" y="3142"/>
                    </a:lnTo>
                    <a:lnTo>
                      <a:pt x="2267" y="3161"/>
                    </a:lnTo>
                    <a:lnTo>
                      <a:pt x="2191" y="3238"/>
                    </a:lnTo>
                    <a:lnTo>
                      <a:pt x="2153" y="3238"/>
                    </a:lnTo>
                    <a:lnTo>
                      <a:pt x="2133" y="3219"/>
                    </a:lnTo>
                    <a:lnTo>
                      <a:pt x="2115" y="3181"/>
                    </a:lnTo>
                    <a:lnTo>
                      <a:pt x="2096" y="3161"/>
                    </a:lnTo>
                    <a:lnTo>
                      <a:pt x="2077" y="3181"/>
                    </a:lnTo>
                    <a:lnTo>
                      <a:pt x="2057" y="3219"/>
                    </a:lnTo>
                    <a:lnTo>
                      <a:pt x="2038" y="3238"/>
                    </a:lnTo>
                    <a:lnTo>
                      <a:pt x="1981" y="3238"/>
                    </a:lnTo>
                    <a:lnTo>
                      <a:pt x="1924" y="3200"/>
                    </a:lnTo>
                    <a:lnTo>
                      <a:pt x="1867" y="3200"/>
                    </a:lnTo>
                    <a:lnTo>
                      <a:pt x="1829" y="3238"/>
                    </a:lnTo>
                    <a:lnTo>
                      <a:pt x="1810" y="3276"/>
                    </a:lnTo>
                    <a:lnTo>
                      <a:pt x="1772" y="3314"/>
                    </a:lnTo>
                    <a:lnTo>
                      <a:pt x="1752" y="3352"/>
                    </a:lnTo>
                    <a:lnTo>
                      <a:pt x="1696" y="3371"/>
                    </a:lnTo>
                    <a:lnTo>
                      <a:pt x="1638" y="3352"/>
                    </a:lnTo>
                    <a:lnTo>
                      <a:pt x="1600" y="3333"/>
                    </a:lnTo>
                    <a:lnTo>
                      <a:pt x="1562" y="3333"/>
                    </a:lnTo>
                    <a:lnTo>
                      <a:pt x="1524" y="3333"/>
                    </a:lnTo>
                    <a:lnTo>
                      <a:pt x="1505" y="3352"/>
                    </a:lnTo>
                    <a:lnTo>
                      <a:pt x="1486" y="3371"/>
                    </a:lnTo>
                    <a:lnTo>
                      <a:pt x="1467" y="3371"/>
                    </a:lnTo>
                    <a:lnTo>
                      <a:pt x="1448" y="3371"/>
                    </a:lnTo>
                    <a:lnTo>
                      <a:pt x="1429" y="3371"/>
                    </a:lnTo>
                    <a:lnTo>
                      <a:pt x="1410" y="3371"/>
                    </a:lnTo>
                    <a:lnTo>
                      <a:pt x="1105" y="3314"/>
                    </a:lnTo>
                    <a:lnTo>
                      <a:pt x="953" y="3257"/>
                    </a:lnTo>
                    <a:lnTo>
                      <a:pt x="895" y="3257"/>
                    </a:lnTo>
                    <a:lnTo>
                      <a:pt x="858" y="3276"/>
                    </a:lnTo>
                    <a:lnTo>
                      <a:pt x="819" y="3314"/>
                    </a:lnTo>
                    <a:lnTo>
                      <a:pt x="762" y="3314"/>
                    </a:lnTo>
                    <a:lnTo>
                      <a:pt x="724" y="3314"/>
                    </a:lnTo>
                    <a:lnTo>
                      <a:pt x="724" y="3276"/>
                    </a:lnTo>
                    <a:lnTo>
                      <a:pt x="724" y="3257"/>
                    </a:lnTo>
                    <a:lnTo>
                      <a:pt x="724" y="3238"/>
                    </a:lnTo>
                    <a:lnTo>
                      <a:pt x="705" y="3238"/>
                    </a:lnTo>
                    <a:lnTo>
                      <a:pt x="686" y="3257"/>
                    </a:lnTo>
                    <a:lnTo>
                      <a:pt x="686" y="3276"/>
                    </a:lnTo>
                    <a:lnTo>
                      <a:pt x="629" y="3352"/>
                    </a:lnTo>
                    <a:lnTo>
                      <a:pt x="610" y="3352"/>
                    </a:lnTo>
                    <a:lnTo>
                      <a:pt x="572" y="3352"/>
                    </a:lnTo>
                    <a:lnTo>
                      <a:pt x="553" y="3333"/>
                    </a:lnTo>
                    <a:lnTo>
                      <a:pt x="533" y="3314"/>
                    </a:lnTo>
                    <a:lnTo>
                      <a:pt x="514" y="3314"/>
                    </a:lnTo>
                    <a:lnTo>
                      <a:pt x="419" y="3333"/>
                    </a:lnTo>
                    <a:lnTo>
                      <a:pt x="343" y="3371"/>
                    </a:lnTo>
                    <a:lnTo>
                      <a:pt x="381" y="3105"/>
                    </a:lnTo>
                    <a:lnTo>
                      <a:pt x="381" y="3047"/>
                    </a:lnTo>
                    <a:lnTo>
                      <a:pt x="381" y="3028"/>
                    </a:lnTo>
                    <a:lnTo>
                      <a:pt x="362" y="3009"/>
                    </a:lnTo>
                    <a:lnTo>
                      <a:pt x="362" y="2952"/>
                    </a:lnTo>
                    <a:lnTo>
                      <a:pt x="343" y="2895"/>
                    </a:lnTo>
                    <a:lnTo>
                      <a:pt x="343" y="2857"/>
                    </a:lnTo>
                    <a:lnTo>
                      <a:pt x="343" y="2838"/>
                    </a:lnTo>
                    <a:lnTo>
                      <a:pt x="362" y="2800"/>
                    </a:lnTo>
                    <a:lnTo>
                      <a:pt x="381" y="2628"/>
                    </a:lnTo>
                    <a:lnTo>
                      <a:pt x="381" y="2552"/>
                    </a:lnTo>
                    <a:lnTo>
                      <a:pt x="381" y="2533"/>
                    </a:lnTo>
                    <a:lnTo>
                      <a:pt x="381" y="2514"/>
                    </a:lnTo>
                    <a:lnTo>
                      <a:pt x="267" y="2381"/>
                    </a:lnTo>
                    <a:lnTo>
                      <a:pt x="248" y="2343"/>
                    </a:lnTo>
                    <a:lnTo>
                      <a:pt x="248" y="2323"/>
                    </a:lnTo>
                    <a:lnTo>
                      <a:pt x="248" y="2171"/>
                    </a:lnTo>
                    <a:lnTo>
                      <a:pt x="248" y="2152"/>
                    </a:lnTo>
                    <a:lnTo>
                      <a:pt x="229" y="2133"/>
                    </a:lnTo>
                    <a:lnTo>
                      <a:pt x="210" y="2114"/>
                    </a:lnTo>
                    <a:lnTo>
                      <a:pt x="191" y="2114"/>
                    </a:lnTo>
                    <a:lnTo>
                      <a:pt x="172" y="2114"/>
                    </a:lnTo>
                    <a:lnTo>
                      <a:pt x="133" y="2095"/>
                    </a:lnTo>
                    <a:lnTo>
                      <a:pt x="115" y="2095"/>
                    </a:lnTo>
                    <a:lnTo>
                      <a:pt x="20" y="2038"/>
                    </a:lnTo>
                    <a:lnTo>
                      <a:pt x="20" y="2018"/>
                    </a:lnTo>
                    <a:lnTo>
                      <a:pt x="0" y="2000"/>
                    </a:lnTo>
                    <a:lnTo>
                      <a:pt x="0" y="1981"/>
                    </a:lnTo>
                    <a:lnTo>
                      <a:pt x="0" y="1962"/>
                    </a:lnTo>
                    <a:lnTo>
                      <a:pt x="20" y="1942"/>
                    </a:lnTo>
                    <a:lnTo>
                      <a:pt x="20" y="1923"/>
                    </a:lnTo>
                    <a:lnTo>
                      <a:pt x="38" y="1866"/>
                    </a:lnTo>
                    <a:lnTo>
                      <a:pt x="38" y="1847"/>
                    </a:lnTo>
                    <a:lnTo>
                      <a:pt x="57" y="1828"/>
                    </a:lnTo>
                    <a:lnTo>
                      <a:pt x="57" y="1809"/>
                    </a:lnTo>
                    <a:lnTo>
                      <a:pt x="96" y="1752"/>
                    </a:lnTo>
                    <a:lnTo>
                      <a:pt x="152" y="1714"/>
                    </a:lnTo>
                    <a:lnTo>
                      <a:pt x="152" y="1695"/>
                    </a:lnTo>
                    <a:lnTo>
                      <a:pt x="152" y="1657"/>
                    </a:lnTo>
                    <a:lnTo>
                      <a:pt x="172" y="1657"/>
                    </a:lnTo>
                    <a:lnTo>
                      <a:pt x="172" y="1638"/>
                    </a:lnTo>
                    <a:lnTo>
                      <a:pt x="210" y="1619"/>
                    </a:lnTo>
                    <a:lnTo>
                      <a:pt x="210" y="1600"/>
                    </a:lnTo>
                    <a:lnTo>
                      <a:pt x="229" y="1561"/>
                    </a:lnTo>
                    <a:lnTo>
                      <a:pt x="229" y="1542"/>
                    </a:lnTo>
                    <a:lnTo>
                      <a:pt x="248" y="1524"/>
                    </a:lnTo>
                    <a:lnTo>
                      <a:pt x="267" y="1505"/>
                    </a:lnTo>
                    <a:lnTo>
                      <a:pt x="267" y="1466"/>
                    </a:lnTo>
                    <a:lnTo>
                      <a:pt x="267" y="1428"/>
                    </a:lnTo>
                    <a:lnTo>
                      <a:pt x="267" y="1409"/>
                    </a:lnTo>
                    <a:lnTo>
                      <a:pt x="267" y="1390"/>
                    </a:lnTo>
                    <a:lnTo>
                      <a:pt x="248" y="1371"/>
                    </a:lnTo>
                    <a:lnTo>
                      <a:pt x="229" y="1314"/>
                    </a:lnTo>
                    <a:lnTo>
                      <a:pt x="210" y="1219"/>
                    </a:lnTo>
                    <a:lnTo>
                      <a:pt x="210" y="1180"/>
                    </a:lnTo>
                    <a:lnTo>
                      <a:pt x="191" y="1161"/>
                    </a:lnTo>
                    <a:lnTo>
                      <a:pt x="172" y="1161"/>
                    </a:lnTo>
                    <a:lnTo>
                      <a:pt x="172" y="1143"/>
                    </a:lnTo>
                    <a:lnTo>
                      <a:pt x="152" y="1143"/>
                    </a:lnTo>
                    <a:lnTo>
                      <a:pt x="152" y="1124"/>
                    </a:lnTo>
                    <a:lnTo>
                      <a:pt x="152" y="1104"/>
                    </a:lnTo>
                    <a:lnTo>
                      <a:pt x="152" y="1085"/>
                    </a:lnTo>
                    <a:lnTo>
                      <a:pt x="152" y="1066"/>
                    </a:lnTo>
                    <a:lnTo>
                      <a:pt x="152" y="1047"/>
                    </a:lnTo>
                    <a:lnTo>
                      <a:pt x="152" y="1009"/>
                    </a:lnTo>
                    <a:lnTo>
                      <a:pt x="172" y="990"/>
                    </a:lnTo>
                    <a:lnTo>
                      <a:pt x="172" y="971"/>
                    </a:lnTo>
                    <a:lnTo>
                      <a:pt x="191" y="952"/>
                    </a:lnTo>
                    <a:lnTo>
                      <a:pt x="191" y="914"/>
                    </a:lnTo>
                    <a:lnTo>
                      <a:pt x="191" y="895"/>
                    </a:lnTo>
                    <a:lnTo>
                      <a:pt x="172" y="876"/>
                    </a:lnTo>
                    <a:lnTo>
                      <a:pt x="152" y="857"/>
                    </a:lnTo>
                    <a:lnTo>
                      <a:pt x="152" y="838"/>
                    </a:lnTo>
                    <a:lnTo>
                      <a:pt x="172" y="838"/>
                    </a:lnTo>
                    <a:lnTo>
                      <a:pt x="191" y="838"/>
                    </a:lnTo>
                    <a:lnTo>
                      <a:pt x="191" y="819"/>
                    </a:lnTo>
                    <a:lnTo>
                      <a:pt x="210" y="819"/>
                    </a:lnTo>
                    <a:lnTo>
                      <a:pt x="210" y="799"/>
                    </a:lnTo>
                    <a:lnTo>
                      <a:pt x="229" y="799"/>
                    </a:lnTo>
                    <a:lnTo>
                      <a:pt x="229" y="781"/>
                    </a:lnTo>
                    <a:lnTo>
                      <a:pt x="248" y="781"/>
                    </a:lnTo>
                    <a:lnTo>
                      <a:pt x="248" y="762"/>
                    </a:lnTo>
                    <a:lnTo>
                      <a:pt x="267" y="743"/>
                    </a:lnTo>
                    <a:lnTo>
                      <a:pt x="267" y="723"/>
                    </a:lnTo>
                    <a:lnTo>
                      <a:pt x="286" y="723"/>
                    </a:lnTo>
                    <a:lnTo>
                      <a:pt x="286" y="704"/>
                    </a:lnTo>
                    <a:lnTo>
                      <a:pt x="305" y="704"/>
                    </a:lnTo>
                    <a:lnTo>
                      <a:pt x="305" y="685"/>
                    </a:lnTo>
                    <a:lnTo>
                      <a:pt x="305" y="667"/>
                    </a:lnTo>
                    <a:lnTo>
                      <a:pt x="324" y="647"/>
                    </a:lnTo>
                    <a:lnTo>
                      <a:pt x="343" y="647"/>
                    </a:lnTo>
                    <a:lnTo>
                      <a:pt x="362" y="647"/>
                    </a:lnTo>
                    <a:lnTo>
                      <a:pt x="400" y="628"/>
                    </a:lnTo>
                    <a:lnTo>
                      <a:pt x="419" y="609"/>
                    </a:lnTo>
                    <a:lnTo>
                      <a:pt x="419" y="590"/>
                    </a:lnTo>
                    <a:lnTo>
                      <a:pt x="419" y="552"/>
                    </a:lnTo>
                    <a:lnTo>
                      <a:pt x="400" y="514"/>
                    </a:lnTo>
                    <a:lnTo>
                      <a:pt x="400" y="476"/>
                    </a:lnTo>
                    <a:lnTo>
                      <a:pt x="381" y="438"/>
                    </a:lnTo>
                    <a:lnTo>
                      <a:pt x="362" y="438"/>
                    </a:lnTo>
                    <a:lnTo>
                      <a:pt x="305" y="418"/>
                    </a:lnTo>
                    <a:lnTo>
                      <a:pt x="229" y="438"/>
                    </a:lnTo>
                    <a:lnTo>
                      <a:pt x="191" y="418"/>
                    </a:lnTo>
                    <a:lnTo>
                      <a:pt x="191" y="381"/>
                    </a:lnTo>
                    <a:lnTo>
                      <a:pt x="286" y="247"/>
                    </a:lnTo>
                    <a:lnTo>
                      <a:pt x="343" y="209"/>
                    </a:lnTo>
                    <a:lnTo>
                      <a:pt x="381" y="171"/>
                    </a:lnTo>
                    <a:lnTo>
                      <a:pt x="381" y="152"/>
                    </a:lnTo>
                    <a:lnTo>
                      <a:pt x="419" y="114"/>
                    </a:lnTo>
                    <a:lnTo>
                      <a:pt x="438" y="76"/>
                    </a:lnTo>
                    <a:lnTo>
                      <a:pt x="457" y="76"/>
                    </a:lnTo>
                    <a:lnTo>
                      <a:pt x="457" y="57"/>
                    </a:lnTo>
                    <a:lnTo>
                      <a:pt x="477" y="57"/>
                    </a:lnTo>
                    <a:lnTo>
                      <a:pt x="496" y="57"/>
                    </a:lnTo>
                    <a:lnTo>
                      <a:pt x="514" y="37"/>
                    </a:lnTo>
                    <a:lnTo>
                      <a:pt x="533" y="19"/>
                    </a:lnTo>
                    <a:lnTo>
                      <a:pt x="572" y="0"/>
                    </a:lnTo>
                    <a:lnTo>
                      <a:pt x="610" y="95"/>
                    </a:lnTo>
                    <a:lnTo>
                      <a:pt x="629" y="171"/>
                    </a:lnTo>
                    <a:lnTo>
                      <a:pt x="686" y="228"/>
                    </a:lnTo>
                    <a:lnTo>
                      <a:pt x="877" y="514"/>
                    </a:lnTo>
                    <a:lnTo>
                      <a:pt x="914" y="552"/>
                    </a:lnTo>
                    <a:lnTo>
                      <a:pt x="953" y="552"/>
                    </a:lnTo>
                    <a:lnTo>
                      <a:pt x="972" y="571"/>
                    </a:lnTo>
                    <a:lnTo>
                      <a:pt x="1029" y="609"/>
                    </a:lnTo>
                    <a:lnTo>
                      <a:pt x="1029" y="628"/>
                    </a:lnTo>
                    <a:lnTo>
                      <a:pt x="1048" y="628"/>
                    </a:lnTo>
                    <a:lnTo>
                      <a:pt x="1067" y="628"/>
                    </a:lnTo>
                    <a:lnTo>
                      <a:pt x="1143" y="628"/>
                    </a:lnTo>
                    <a:lnTo>
                      <a:pt x="1162" y="628"/>
                    </a:lnTo>
                    <a:lnTo>
                      <a:pt x="1181" y="647"/>
                    </a:lnTo>
                    <a:lnTo>
                      <a:pt x="1219" y="667"/>
                    </a:lnTo>
                    <a:lnTo>
                      <a:pt x="1239" y="685"/>
                    </a:lnTo>
                    <a:lnTo>
                      <a:pt x="1257" y="685"/>
                    </a:lnTo>
                    <a:lnTo>
                      <a:pt x="1276" y="685"/>
                    </a:lnTo>
                    <a:lnTo>
                      <a:pt x="1295" y="704"/>
                    </a:lnTo>
                    <a:lnTo>
                      <a:pt x="1295" y="723"/>
                    </a:lnTo>
                    <a:lnTo>
                      <a:pt x="1295" y="743"/>
                    </a:lnTo>
                    <a:lnTo>
                      <a:pt x="1295" y="762"/>
                    </a:lnTo>
                    <a:lnTo>
                      <a:pt x="1315" y="762"/>
                    </a:lnTo>
                    <a:lnTo>
                      <a:pt x="1353" y="781"/>
                    </a:lnTo>
                    <a:lnTo>
                      <a:pt x="1371" y="781"/>
                    </a:lnTo>
                    <a:lnTo>
                      <a:pt x="1391" y="781"/>
                    </a:lnTo>
                    <a:lnTo>
                      <a:pt x="1410" y="781"/>
                    </a:lnTo>
                    <a:lnTo>
                      <a:pt x="1429" y="799"/>
                    </a:lnTo>
                    <a:lnTo>
                      <a:pt x="1467" y="838"/>
                    </a:lnTo>
                    <a:lnTo>
                      <a:pt x="1486" y="838"/>
                    </a:lnTo>
                    <a:lnTo>
                      <a:pt x="1486" y="857"/>
                    </a:lnTo>
                    <a:lnTo>
                      <a:pt x="1505" y="857"/>
                    </a:lnTo>
                    <a:lnTo>
                      <a:pt x="1562" y="838"/>
                    </a:lnTo>
                    <a:lnTo>
                      <a:pt x="1581" y="857"/>
                    </a:lnTo>
                    <a:lnTo>
                      <a:pt x="1600" y="857"/>
                    </a:lnTo>
                    <a:lnTo>
                      <a:pt x="1638" y="876"/>
                    </a:lnTo>
                    <a:lnTo>
                      <a:pt x="1657" y="876"/>
                    </a:lnTo>
                    <a:lnTo>
                      <a:pt x="1676" y="876"/>
                    </a:lnTo>
                    <a:lnTo>
                      <a:pt x="1696" y="876"/>
                    </a:lnTo>
                    <a:lnTo>
                      <a:pt x="1715" y="876"/>
                    </a:lnTo>
                    <a:lnTo>
                      <a:pt x="1734" y="876"/>
                    </a:lnTo>
                    <a:lnTo>
                      <a:pt x="1772" y="895"/>
                    </a:lnTo>
                    <a:lnTo>
                      <a:pt x="1772" y="914"/>
                    </a:lnTo>
                    <a:lnTo>
                      <a:pt x="1791" y="914"/>
                    </a:lnTo>
                    <a:lnTo>
                      <a:pt x="1791" y="895"/>
                    </a:lnTo>
                    <a:lnTo>
                      <a:pt x="1810" y="895"/>
                    </a:lnTo>
                    <a:lnTo>
                      <a:pt x="1829" y="876"/>
                    </a:lnTo>
                    <a:lnTo>
                      <a:pt x="1829" y="857"/>
                    </a:lnTo>
                    <a:lnTo>
                      <a:pt x="1848" y="857"/>
                    </a:lnTo>
                    <a:lnTo>
                      <a:pt x="1867" y="857"/>
                    </a:lnTo>
                    <a:lnTo>
                      <a:pt x="1886" y="876"/>
                    </a:lnTo>
                    <a:lnTo>
                      <a:pt x="1905" y="876"/>
                    </a:lnTo>
                    <a:lnTo>
                      <a:pt x="1981" y="876"/>
                    </a:lnTo>
                    <a:lnTo>
                      <a:pt x="2001" y="895"/>
                    </a:lnTo>
                    <a:lnTo>
                      <a:pt x="2019" y="914"/>
                    </a:lnTo>
                    <a:lnTo>
                      <a:pt x="2019" y="895"/>
                    </a:lnTo>
                    <a:lnTo>
                      <a:pt x="2019" y="876"/>
                    </a:lnTo>
                    <a:lnTo>
                      <a:pt x="2019" y="857"/>
                    </a:lnTo>
                    <a:lnTo>
                      <a:pt x="2038" y="857"/>
                    </a:lnTo>
                    <a:lnTo>
                      <a:pt x="2057" y="857"/>
                    </a:lnTo>
                    <a:lnTo>
                      <a:pt x="2077" y="895"/>
                    </a:lnTo>
                    <a:lnTo>
                      <a:pt x="2115" y="952"/>
                    </a:lnTo>
                    <a:lnTo>
                      <a:pt x="2096" y="952"/>
                    </a:lnTo>
                    <a:lnTo>
                      <a:pt x="2133" y="990"/>
                    </a:lnTo>
                    <a:lnTo>
                      <a:pt x="2133" y="1009"/>
                    </a:lnTo>
                    <a:lnTo>
                      <a:pt x="2153" y="1009"/>
                    </a:lnTo>
                    <a:lnTo>
                      <a:pt x="2153" y="1028"/>
                    </a:lnTo>
                    <a:lnTo>
                      <a:pt x="2172" y="1047"/>
                    </a:lnTo>
                    <a:lnTo>
                      <a:pt x="2133" y="1066"/>
                    </a:lnTo>
                    <a:lnTo>
                      <a:pt x="2153" y="1085"/>
                    </a:lnTo>
                    <a:lnTo>
                      <a:pt x="2172" y="1085"/>
                    </a:lnTo>
                    <a:lnTo>
                      <a:pt x="2210" y="1104"/>
                    </a:lnTo>
                    <a:lnTo>
                      <a:pt x="2210" y="1143"/>
                    </a:lnTo>
                    <a:lnTo>
                      <a:pt x="2191" y="1161"/>
                    </a:lnTo>
                    <a:lnTo>
                      <a:pt x="2172" y="1180"/>
                    </a:lnTo>
                    <a:lnTo>
                      <a:pt x="2153" y="1200"/>
                    </a:lnTo>
                    <a:lnTo>
                      <a:pt x="2096" y="1180"/>
                    </a:lnTo>
                    <a:lnTo>
                      <a:pt x="2096" y="1200"/>
                    </a:lnTo>
                    <a:lnTo>
                      <a:pt x="2077" y="1219"/>
                    </a:lnTo>
                    <a:lnTo>
                      <a:pt x="2077" y="1295"/>
                    </a:lnTo>
                    <a:lnTo>
                      <a:pt x="2096" y="1409"/>
                    </a:lnTo>
                    <a:lnTo>
                      <a:pt x="2115" y="1428"/>
                    </a:lnTo>
                    <a:lnTo>
                      <a:pt x="2115" y="1447"/>
                    </a:lnTo>
                    <a:lnTo>
                      <a:pt x="2096" y="1485"/>
                    </a:lnTo>
                    <a:lnTo>
                      <a:pt x="2096" y="1505"/>
                    </a:lnTo>
                    <a:lnTo>
                      <a:pt x="2096" y="1561"/>
                    </a:lnTo>
                    <a:lnTo>
                      <a:pt x="2096" y="1581"/>
                    </a:lnTo>
                    <a:lnTo>
                      <a:pt x="2096" y="1657"/>
                    </a:lnTo>
                    <a:lnTo>
                      <a:pt x="2115" y="1695"/>
                    </a:lnTo>
                    <a:lnTo>
                      <a:pt x="2172" y="1752"/>
                    </a:lnTo>
                    <a:lnTo>
                      <a:pt x="2172" y="1771"/>
                    </a:lnTo>
                    <a:lnTo>
                      <a:pt x="2191" y="1771"/>
                    </a:lnTo>
                    <a:lnTo>
                      <a:pt x="2191" y="1790"/>
                    </a:lnTo>
                    <a:lnTo>
                      <a:pt x="2210" y="1790"/>
                    </a:lnTo>
                    <a:lnTo>
                      <a:pt x="2248" y="1790"/>
                    </a:lnTo>
                    <a:lnTo>
                      <a:pt x="2286" y="1790"/>
                    </a:lnTo>
                    <a:lnTo>
                      <a:pt x="2305" y="1809"/>
                    </a:lnTo>
                    <a:lnTo>
                      <a:pt x="2362" y="1828"/>
                    </a:lnTo>
                    <a:lnTo>
                      <a:pt x="2400" y="1866"/>
                    </a:lnTo>
                    <a:lnTo>
                      <a:pt x="2419" y="1866"/>
                    </a:lnTo>
                    <a:lnTo>
                      <a:pt x="2419" y="1886"/>
                    </a:lnTo>
                    <a:lnTo>
                      <a:pt x="2458" y="1962"/>
                    </a:lnTo>
                    <a:lnTo>
                      <a:pt x="2477" y="1981"/>
                    </a:lnTo>
                    <a:lnTo>
                      <a:pt x="2458" y="2000"/>
                    </a:lnTo>
                    <a:lnTo>
                      <a:pt x="2458" y="2018"/>
                    </a:lnTo>
                    <a:lnTo>
                      <a:pt x="2438" y="2038"/>
                    </a:lnTo>
                    <a:lnTo>
                      <a:pt x="2438" y="2057"/>
                    </a:lnTo>
                    <a:lnTo>
                      <a:pt x="2438" y="2076"/>
                    </a:lnTo>
                    <a:lnTo>
                      <a:pt x="2438" y="2095"/>
                    </a:lnTo>
                    <a:lnTo>
                      <a:pt x="2438" y="2114"/>
                    </a:lnTo>
                    <a:lnTo>
                      <a:pt x="2572" y="2362"/>
                    </a:lnTo>
                    <a:lnTo>
                      <a:pt x="2572" y="2381"/>
                    </a:lnTo>
                    <a:lnTo>
                      <a:pt x="2591" y="2381"/>
                    </a:lnTo>
                    <a:lnTo>
                      <a:pt x="2591" y="2399"/>
                    </a:lnTo>
                    <a:lnTo>
                      <a:pt x="2629" y="2399"/>
                    </a:lnTo>
                    <a:lnTo>
                      <a:pt x="2648" y="2419"/>
                    </a:lnTo>
                    <a:lnTo>
                      <a:pt x="2648" y="2438"/>
                    </a:lnTo>
                    <a:lnTo>
                      <a:pt x="2705" y="2552"/>
                    </a:lnTo>
                    <a:lnTo>
                      <a:pt x="2686" y="2571"/>
                    </a:lnTo>
                    <a:lnTo>
                      <a:pt x="2686" y="2552"/>
                    </a:lnTo>
                    <a:lnTo>
                      <a:pt x="2667" y="2552"/>
                    </a:lnTo>
                    <a:lnTo>
                      <a:pt x="2648" y="2533"/>
                    </a:lnTo>
                    <a:lnTo>
                      <a:pt x="2629" y="2533"/>
                    </a:lnTo>
                    <a:lnTo>
                      <a:pt x="2610" y="2533"/>
                    </a:lnTo>
                    <a:lnTo>
                      <a:pt x="2591" y="2533"/>
                    </a:lnTo>
                    <a:lnTo>
                      <a:pt x="2572" y="2552"/>
                    </a:lnTo>
                    <a:lnTo>
                      <a:pt x="2553" y="2552"/>
                    </a:lnTo>
                    <a:lnTo>
                      <a:pt x="2534" y="2571"/>
                    </a:lnTo>
                    <a:lnTo>
                      <a:pt x="2534" y="2590"/>
                    </a:lnTo>
                    <a:lnTo>
                      <a:pt x="2534" y="2609"/>
                    </a:lnTo>
                    <a:lnTo>
                      <a:pt x="2477" y="2819"/>
                    </a:lnTo>
                    <a:lnTo>
                      <a:pt x="2495" y="2838"/>
                    </a:lnTo>
                    <a:lnTo>
                      <a:pt x="2553" y="2914"/>
                    </a:lnTo>
                    <a:lnTo>
                      <a:pt x="2553" y="2933"/>
                    </a:lnTo>
                    <a:lnTo>
                      <a:pt x="2572" y="2933"/>
                    </a:lnTo>
                    <a:lnTo>
                      <a:pt x="2572" y="2971"/>
                    </a:lnTo>
                    <a:lnTo>
                      <a:pt x="2591" y="3009"/>
                    </a:lnTo>
                    <a:lnTo>
                      <a:pt x="2591" y="3028"/>
                    </a:lnTo>
                    <a:lnTo>
                      <a:pt x="2591" y="3047"/>
                    </a:lnTo>
                    <a:lnTo>
                      <a:pt x="2572" y="3066"/>
                    </a:lnTo>
                    <a:lnTo>
                      <a:pt x="2534" y="3105"/>
                    </a:lnTo>
                    <a:lnTo>
                      <a:pt x="2534" y="3124"/>
                    </a:lnTo>
                    <a:lnTo>
                      <a:pt x="2534" y="3142"/>
                    </a:lnTo>
                    <a:lnTo>
                      <a:pt x="2553" y="3142"/>
                    </a:lnTo>
                    <a:lnTo>
                      <a:pt x="2572" y="3142"/>
                    </a:lnTo>
                    <a:lnTo>
                      <a:pt x="2591" y="3142"/>
                    </a:lnTo>
                    <a:lnTo>
                      <a:pt x="2610" y="3142"/>
                    </a:lnTo>
                    <a:lnTo>
                      <a:pt x="2629" y="3142"/>
                    </a:lnTo>
                    <a:lnTo>
                      <a:pt x="2648" y="3161"/>
                    </a:lnTo>
                    <a:lnTo>
                      <a:pt x="2705" y="3257"/>
                    </a:lnTo>
                    <a:lnTo>
                      <a:pt x="2705" y="327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588" name="Freeform 10">
                <a:extLst>
                  <a:ext uri="{FF2B5EF4-FFF2-40B4-BE49-F238E27FC236}">
                    <a16:creationId xmlns:a16="http://schemas.microsoft.com/office/drawing/2014/main" id="{8EFAC439-FD14-4445-9E9A-55E93EEFFA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83938" y="5240338"/>
                <a:ext cx="1241425" cy="1900237"/>
              </a:xfrm>
              <a:custGeom>
                <a:avLst/>
                <a:gdLst>
                  <a:gd name="T0" fmla="*/ 2147483646 w 3449"/>
                  <a:gd name="T1" fmla="*/ 2147483646 h 5277"/>
                  <a:gd name="T2" fmla="*/ 2147483646 w 3449"/>
                  <a:gd name="T3" fmla="*/ 2147483646 h 5277"/>
                  <a:gd name="T4" fmla="*/ 2147483646 w 3449"/>
                  <a:gd name="T5" fmla="*/ 2147483646 h 5277"/>
                  <a:gd name="T6" fmla="*/ 2147483646 w 3449"/>
                  <a:gd name="T7" fmla="*/ 2147483646 h 5277"/>
                  <a:gd name="T8" fmla="*/ 2147483646 w 3449"/>
                  <a:gd name="T9" fmla="*/ 2147483646 h 5277"/>
                  <a:gd name="T10" fmla="*/ 2147483646 w 3449"/>
                  <a:gd name="T11" fmla="*/ 2147483646 h 5277"/>
                  <a:gd name="T12" fmla="*/ 2147483646 w 3449"/>
                  <a:gd name="T13" fmla="*/ 2147483646 h 5277"/>
                  <a:gd name="T14" fmla="*/ 2147483646 w 3449"/>
                  <a:gd name="T15" fmla="*/ 2147483646 h 5277"/>
                  <a:gd name="T16" fmla="*/ 2147483646 w 3449"/>
                  <a:gd name="T17" fmla="*/ 2147483646 h 5277"/>
                  <a:gd name="T18" fmla="*/ 2147483646 w 3449"/>
                  <a:gd name="T19" fmla="*/ 2147483646 h 5277"/>
                  <a:gd name="T20" fmla="*/ 2147483646 w 3449"/>
                  <a:gd name="T21" fmla="*/ 2147483646 h 5277"/>
                  <a:gd name="T22" fmla="*/ 2147483646 w 3449"/>
                  <a:gd name="T23" fmla="*/ 2147483646 h 5277"/>
                  <a:gd name="T24" fmla="*/ 2147483646 w 3449"/>
                  <a:gd name="T25" fmla="*/ 2147483646 h 5277"/>
                  <a:gd name="T26" fmla="*/ 2147483646 w 3449"/>
                  <a:gd name="T27" fmla="*/ 2147483646 h 5277"/>
                  <a:gd name="T28" fmla="*/ 2147483646 w 3449"/>
                  <a:gd name="T29" fmla="*/ 2147483646 h 5277"/>
                  <a:gd name="T30" fmla="*/ 2147483646 w 3449"/>
                  <a:gd name="T31" fmla="*/ 2147483646 h 5277"/>
                  <a:gd name="T32" fmla="*/ 2147483646 w 3449"/>
                  <a:gd name="T33" fmla="*/ 2147483646 h 5277"/>
                  <a:gd name="T34" fmla="*/ 2147483646 w 3449"/>
                  <a:gd name="T35" fmla="*/ 2147483646 h 5277"/>
                  <a:gd name="T36" fmla="*/ 2147483646 w 3449"/>
                  <a:gd name="T37" fmla="*/ 2147483646 h 5277"/>
                  <a:gd name="T38" fmla="*/ 2147483646 w 3449"/>
                  <a:gd name="T39" fmla="*/ 2147483646 h 5277"/>
                  <a:gd name="T40" fmla="*/ 2147483646 w 3449"/>
                  <a:gd name="T41" fmla="*/ 2147483646 h 5277"/>
                  <a:gd name="T42" fmla="*/ 2147483646 w 3449"/>
                  <a:gd name="T43" fmla="*/ 2147483646 h 5277"/>
                  <a:gd name="T44" fmla="*/ 2147483646 w 3449"/>
                  <a:gd name="T45" fmla="*/ 2147483646 h 5277"/>
                  <a:gd name="T46" fmla="*/ 2147483646 w 3449"/>
                  <a:gd name="T47" fmla="*/ 2147483646 h 5277"/>
                  <a:gd name="T48" fmla="*/ 2147483646 w 3449"/>
                  <a:gd name="T49" fmla="*/ 2147483646 h 5277"/>
                  <a:gd name="T50" fmla="*/ 2147483646 w 3449"/>
                  <a:gd name="T51" fmla="*/ 2147483646 h 5277"/>
                  <a:gd name="T52" fmla="*/ 2147483646 w 3449"/>
                  <a:gd name="T53" fmla="*/ 2147483646 h 5277"/>
                  <a:gd name="T54" fmla="*/ 2147483646 w 3449"/>
                  <a:gd name="T55" fmla="*/ 2147483646 h 5277"/>
                  <a:gd name="T56" fmla="*/ 2147483646 w 3449"/>
                  <a:gd name="T57" fmla="*/ 2147483646 h 5277"/>
                  <a:gd name="T58" fmla="*/ 2147483646 w 3449"/>
                  <a:gd name="T59" fmla="*/ 2147483646 h 5277"/>
                  <a:gd name="T60" fmla="*/ 2147483646 w 3449"/>
                  <a:gd name="T61" fmla="*/ 2147483646 h 5277"/>
                  <a:gd name="T62" fmla="*/ 2147483646 w 3449"/>
                  <a:gd name="T63" fmla="*/ 2147483646 h 5277"/>
                  <a:gd name="T64" fmla="*/ 2147483646 w 3449"/>
                  <a:gd name="T65" fmla="*/ 2147483646 h 5277"/>
                  <a:gd name="T66" fmla="*/ 2147483646 w 3449"/>
                  <a:gd name="T67" fmla="*/ 2147483646 h 5277"/>
                  <a:gd name="T68" fmla="*/ 2147483646 w 3449"/>
                  <a:gd name="T69" fmla="*/ 2147483646 h 5277"/>
                  <a:gd name="T70" fmla="*/ 2147483646 w 3449"/>
                  <a:gd name="T71" fmla="*/ 2147483646 h 5277"/>
                  <a:gd name="T72" fmla="*/ 2147483646 w 3449"/>
                  <a:gd name="T73" fmla="*/ 2147483646 h 5277"/>
                  <a:gd name="T74" fmla="*/ 2147483646 w 3449"/>
                  <a:gd name="T75" fmla="*/ 2147483646 h 5277"/>
                  <a:gd name="T76" fmla="*/ 2147483646 w 3449"/>
                  <a:gd name="T77" fmla="*/ 2147483646 h 5277"/>
                  <a:gd name="T78" fmla="*/ 2147483646 w 3449"/>
                  <a:gd name="T79" fmla="*/ 2147483646 h 5277"/>
                  <a:gd name="T80" fmla="*/ 2147483646 w 3449"/>
                  <a:gd name="T81" fmla="*/ 2147483646 h 5277"/>
                  <a:gd name="T82" fmla="*/ 2147483646 w 3449"/>
                  <a:gd name="T83" fmla="*/ 2147483646 h 5277"/>
                  <a:gd name="T84" fmla="*/ 2147483646 w 3449"/>
                  <a:gd name="T85" fmla="*/ 2147483646 h 5277"/>
                  <a:gd name="T86" fmla="*/ 2147483646 w 3449"/>
                  <a:gd name="T87" fmla="*/ 2147483646 h 5277"/>
                  <a:gd name="T88" fmla="*/ 2147483646 w 3449"/>
                  <a:gd name="T89" fmla="*/ 2147483646 h 5277"/>
                  <a:gd name="T90" fmla="*/ 2147483646 w 3449"/>
                  <a:gd name="T91" fmla="*/ 2147483646 h 5277"/>
                  <a:gd name="T92" fmla="*/ 2147483646 w 3449"/>
                  <a:gd name="T93" fmla="*/ 2147483646 h 5277"/>
                  <a:gd name="T94" fmla="*/ 2147483646 w 3449"/>
                  <a:gd name="T95" fmla="*/ 2147483646 h 5277"/>
                  <a:gd name="T96" fmla="*/ 2147483646 w 3449"/>
                  <a:gd name="T97" fmla="*/ 2147483646 h 5277"/>
                  <a:gd name="T98" fmla="*/ 2147483646 w 3449"/>
                  <a:gd name="T99" fmla="*/ 2147483646 h 5277"/>
                  <a:gd name="T100" fmla="*/ 2147483646 w 3449"/>
                  <a:gd name="T101" fmla="*/ 2147483646 h 5277"/>
                  <a:gd name="T102" fmla="*/ 2147483646 w 3449"/>
                  <a:gd name="T103" fmla="*/ 2147483646 h 5277"/>
                  <a:gd name="T104" fmla="*/ 2147483646 w 3449"/>
                  <a:gd name="T105" fmla="*/ 2147483646 h 5277"/>
                  <a:gd name="T106" fmla="*/ 2147483646 w 3449"/>
                  <a:gd name="T107" fmla="*/ 2147483646 h 5277"/>
                  <a:gd name="T108" fmla="*/ 2147483646 w 3449"/>
                  <a:gd name="T109" fmla="*/ 2147483646 h 5277"/>
                  <a:gd name="T110" fmla="*/ 2147483646 w 3449"/>
                  <a:gd name="T111" fmla="*/ 2147483646 h 5277"/>
                  <a:gd name="T112" fmla="*/ 2147483646 w 3449"/>
                  <a:gd name="T113" fmla="*/ 2147483646 h 527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449" h="5277">
                    <a:moveTo>
                      <a:pt x="2172" y="4914"/>
                    </a:moveTo>
                    <a:lnTo>
                      <a:pt x="2096" y="4952"/>
                    </a:lnTo>
                    <a:lnTo>
                      <a:pt x="2039" y="5105"/>
                    </a:lnTo>
                    <a:lnTo>
                      <a:pt x="1943" y="5238"/>
                    </a:lnTo>
                    <a:lnTo>
                      <a:pt x="1810" y="5276"/>
                    </a:lnTo>
                    <a:lnTo>
                      <a:pt x="1734" y="5257"/>
                    </a:lnTo>
                    <a:lnTo>
                      <a:pt x="1696" y="5200"/>
                    </a:lnTo>
                    <a:lnTo>
                      <a:pt x="1601" y="5047"/>
                    </a:lnTo>
                    <a:lnTo>
                      <a:pt x="1601" y="5010"/>
                    </a:lnTo>
                    <a:lnTo>
                      <a:pt x="1619" y="4895"/>
                    </a:lnTo>
                    <a:lnTo>
                      <a:pt x="1619" y="4857"/>
                    </a:lnTo>
                    <a:lnTo>
                      <a:pt x="1601" y="4819"/>
                    </a:lnTo>
                    <a:lnTo>
                      <a:pt x="1543" y="4800"/>
                    </a:lnTo>
                    <a:lnTo>
                      <a:pt x="1448" y="4781"/>
                    </a:lnTo>
                    <a:lnTo>
                      <a:pt x="1448" y="4762"/>
                    </a:lnTo>
                    <a:lnTo>
                      <a:pt x="1391" y="4666"/>
                    </a:lnTo>
                    <a:lnTo>
                      <a:pt x="1372" y="4647"/>
                    </a:lnTo>
                    <a:lnTo>
                      <a:pt x="1353" y="4647"/>
                    </a:lnTo>
                    <a:lnTo>
                      <a:pt x="1334" y="4647"/>
                    </a:lnTo>
                    <a:lnTo>
                      <a:pt x="1315" y="4647"/>
                    </a:lnTo>
                    <a:lnTo>
                      <a:pt x="1296" y="4647"/>
                    </a:lnTo>
                    <a:lnTo>
                      <a:pt x="1277" y="4647"/>
                    </a:lnTo>
                    <a:lnTo>
                      <a:pt x="1277" y="4629"/>
                    </a:lnTo>
                    <a:lnTo>
                      <a:pt x="1277" y="4610"/>
                    </a:lnTo>
                    <a:lnTo>
                      <a:pt x="1315" y="4571"/>
                    </a:lnTo>
                    <a:lnTo>
                      <a:pt x="1334" y="4552"/>
                    </a:lnTo>
                    <a:lnTo>
                      <a:pt x="1334" y="4533"/>
                    </a:lnTo>
                    <a:lnTo>
                      <a:pt x="1334" y="4514"/>
                    </a:lnTo>
                    <a:lnTo>
                      <a:pt x="1315" y="4476"/>
                    </a:lnTo>
                    <a:lnTo>
                      <a:pt x="1315" y="4438"/>
                    </a:lnTo>
                    <a:lnTo>
                      <a:pt x="1296" y="4438"/>
                    </a:lnTo>
                    <a:lnTo>
                      <a:pt x="1296" y="4419"/>
                    </a:lnTo>
                    <a:lnTo>
                      <a:pt x="1238" y="4343"/>
                    </a:lnTo>
                    <a:lnTo>
                      <a:pt x="1220" y="4324"/>
                    </a:lnTo>
                    <a:lnTo>
                      <a:pt x="1277" y="4114"/>
                    </a:lnTo>
                    <a:lnTo>
                      <a:pt x="1277" y="4095"/>
                    </a:lnTo>
                    <a:lnTo>
                      <a:pt x="1277" y="4076"/>
                    </a:lnTo>
                    <a:lnTo>
                      <a:pt x="1296" y="4057"/>
                    </a:lnTo>
                    <a:lnTo>
                      <a:pt x="1315" y="4057"/>
                    </a:lnTo>
                    <a:lnTo>
                      <a:pt x="1334" y="4038"/>
                    </a:lnTo>
                    <a:lnTo>
                      <a:pt x="1353" y="4038"/>
                    </a:lnTo>
                    <a:lnTo>
                      <a:pt x="1372" y="4038"/>
                    </a:lnTo>
                    <a:lnTo>
                      <a:pt x="1391" y="4038"/>
                    </a:lnTo>
                    <a:lnTo>
                      <a:pt x="1410" y="4057"/>
                    </a:lnTo>
                    <a:lnTo>
                      <a:pt x="1429" y="4057"/>
                    </a:lnTo>
                    <a:lnTo>
                      <a:pt x="1429" y="4076"/>
                    </a:lnTo>
                    <a:lnTo>
                      <a:pt x="1448" y="4057"/>
                    </a:lnTo>
                    <a:lnTo>
                      <a:pt x="1391" y="3943"/>
                    </a:lnTo>
                    <a:lnTo>
                      <a:pt x="1391" y="3924"/>
                    </a:lnTo>
                    <a:lnTo>
                      <a:pt x="1372" y="3904"/>
                    </a:lnTo>
                    <a:lnTo>
                      <a:pt x="1334" y="3904"/>
                    </a:lnTo>
                    <a:lnTo>
                      <a:pt x="1334" y="3886"/>
                    </a:lnTo>
                    <a:lnTo>
                      <a:pt x="1315" y="3886"/>
                    </a:lnTo>
                    <a:lnTo>
                      <a:pt x="1315" y="3867"/>
                    </a:lnTo>
                    <a:lnTo>
                      <a:pt x="1181" y="3619"/>
                    </a:lnTo>
                    <a:lnTo>
                      <a:pt x="1181" y="3600"/>
                    </a:lnTo>
                    <a:lnTo>
                      <a:pt x="1181" y="3581"/>
                    </a:lnTo>
                    <a:lnTo>
                      <a:pt x="1181" y="3562"/>
                    </a:lnTo>
                    <a:lnTo>
                      <a:pt x="1181" y="3543"/>
                    </a:lnTo>
                    <a:lnTo>
                      <a:pt x="1201" y="3523"/>
                    </a:lnTo>
                    <a:lnTo>
                      <a:pt x="1201" y="3505"/>
                    </a:lnTo>
                    <a:lnTo>
                      <a:pt x="1220" y="3486"/>
                    </a:lnTo>
                    <a:lnTo>
                      <a:pt x="1201" y="3467"/>
                    </a:lnTo>
                    <a:lnTo>
                      <a:pt x="1162" y="3391"/>
                    </a:lnTo>
                    <a:lnTo>
                      <a:pt x="1162" y="3371"/>
                    </a:lnTo>
                    <a:lnTo>
                      <a:pt x="1143" y="3371"/>
                    </a:lnTo>
                    <a:lnTo>
                      <a:pt x="1105" y="3333"/>
                    </a:lnTo>
                    <a:lnTo>
                      <a:pt x="1048" y="3314"/>
                    </a:lnTo>
                    <a:lnTo>
                      <a:pt x="1029" y="3295"/>
                    </a:lnTo>
                    <a:lnTo>
                      <a:pt x="991" y="3295"/>
                    </a:lnTo>
                    <a:lnTo>
                      <a:pt x="953" y="3295"/>
                    </a:lnTo>
                    <a:lnTo>
                      <a:pt x="934" y="3295"/>
                    </a:lnTo>
                    <a:lnTo>
                      <a:pt x="934" y="3276"/>
                    </a:lnTo>
                    <a:lnTo>
                      <a:pt x="915" y="3276"/>
                    </a:lnTo>
                    <a:lnTo>
                      <a:pt x="915" y="3257"/>
                    </a:lnTo>
                    <a:lnTo>
                      <a:pt x="858" y="3200"/>
                    </a:lnTo>
                    <a:lnTo>
                      <a:pt x="839" y="3162"/>
                    </a:lnTo>
                    <a:lnTo>
                      <a:pt x="839" y="3086"/>
                    </a:lnTo>
                    <a:lnTo>
                      <a:pt x="839" y="3066"/>
                    </a:lnTo>
                    <a:lnTo>
                      <a:pt x="839" y="3010"/>
                    </a:lnTo>
                    <a:lnTo>
                      <a:pt x="839" y="2990"/>
                    </a:lnTo>
                    <a:lnTo>
                      <a:pt x="858" y="2952"/>
                    </a:lnTo>
                    <a:lnTo>
                      <a:pt x="858" y="2933"/>
                    </a:lnTo>
                    <a:lnTo>
                      <a:pt x="839" y="2914"/>
                    </a:lnTo>
                    <a:lnTo>
                      <a:pt x="820" y="2800"/>
                    </a:lnTo>
                    <a:lnTo>
                      <a:pt x="820" y="2724"/>
                    </a:lnTo>
                    <a:lnTo>
                      <a:pt x="839" y="2705"/>
                    </a:lnTo>
                    <a:lnTo>
                      <a:pt x="839" y="2685"/>
                    </a:lnTo>
                    <a:lnTo>
                      <a:pt x="896" y="2705"/>
                    </a:lnTo>
                    <a:lnTo>
                      <a:pt x="915" y="2685"/>
                    </a:lnTo>
                    <a:lnTo>
                      <a:pt x="934" y="2666"/>
                    </a:lnTo>
                    <a:lnTo>
                      <a:pt x="953" y="2648"/>
                    </a:lnTo>
                    <a:lnTo>
                      <a:pt x="953" y="2609"/>
                    </a:lnTo>
                    <a:lnTo>
                      <a:pt x="915" y="2590"/>
                    </a:lnTo>
                    <a:lnTo>
                      <a:pt x="896" y="2590"/>
                    </a:lnTo>
                    <a:lnTo>
                      <a:pt x="876" y="2571"/>
                    </a:lnTo>
                    <a:lnTo>
                      <a:pt x="915" y="2552"/>
                    </a:lnTo>
                    <a:lnTo>
                      <a:pt x="896" y="2533"/>
                    </a:lnTo>
                    <a:lnTo>
                      <a:pt x="896" y="2514"/>
                    </a:lnTo>
                    <a:lnTo>
                      <a:pt x="876" y="2514"/>
                    </a:lnTo>
                    <a:lnTo>
                      <a:pt x="876" y="2495"/>
                    </a:lnTo>
                    <a:lnTo>
                      <a:pt x="839" y="2457"/>
                    </a:lnTo>
                    <a:lnTo>
                      <a:pt x="858" y="2457"/>
                    </a:lnTo>
                    <a:lnTo>
                      <a:pt x="820" y="2400"/>
                    </a:lnTo>
                    <a:lnTo>
                      <a:pt x="800" y="2362"/>
                    </a:lnTo>
                    <a:lnTo>
                      <a:pt x="781" y="2362"/>
                    </a:lnTo>
                    <a:lnTo>
                      <a:pt x="762" y="2362"/>
                    </a:lnTo>
                    <a:lnTo>
                      <a:pt x="762" y="2381"/>
                    </a:lnTo>
                    <a:lnTo>
                      <a:pt x="762" y="2400"/>
                    </a:lnTo>
                    <a:lnTo>
                      <a:pt x="762" y="2419"/>
                    </a:lnTo>
                    <a:lnTo>
                      <a:pt x="744" y="2400"/>
                    </a:lnTo>
                    <a:lnTo>
                      <a:pt x="724" y="2381"/>
                    </a:lnTo>
                    <a:lnTo>
                      <a:pt x="648" y="2381"/>
                    </a:lnTo>
                    <a:lnTo>
                      <a:pt x="629" y="2381"/>
                    </a:lnTo>
                    <a:lnTo>
                      <a:pt x="610" y="2362"/>
                    </a:lnTo>
                    <a:lnTo>
                      <a:pt x="591" y="2362"/>
                    </a:lnTo>
                    <a:lnTo>
                      <a:pt x="572" y="2362"/>
                    </a:lnTo>
                    <a:lnTo>
                      <a:pt x="572" y="2381"/>
                    </a:lnTo>
                    <a:lnTo>
                      <a:pt x="553" y="2400"/>
                    </a:lnTo>
                    <a:lnTo>
                      <a:pt x="534" y="2400"/>
                    </a:lnTo>
                    <a:lnTo>
                      <a:pt x="534" y="2419"/>
                    </a:lnTo>
                    <a:lnTo>
                      <a:pt x="515" y="2419"/>
                    </a:lnTo>
                    <a:lnTo>
                      <a:pt x="515" y="2400"/>
                    </a:lnTo>
                    <a:lnTo>
                      <a:pt x="477" y="2381"/>
                    </a:lnTo>
                    <a:lnTo>
                      <a:pt x="458" y="2381"/>
                    </a:lnTo>
                    <a:lnTo>
                      <a:pt x="439" y="2381"/>
                    </a:lnTo>
                    <a:lnTo>
                      <a:pt x="419" y="2381"/>
                    </a:lnTo>
                    <a:lnTo>
                      <a:pt x="400" y="2381"/>
                    </a:lnTo>
                    <a:lnTo>
                      <a:pt x="381" y="2381"/>
                    </a:lnTo>
                    <a:lnTo>
                      <a:pt x="343" y="2362"/>
                    </a:lnTo>
                    <a:lnTo>
                      <a:pt x="324" y="2362"/>
                    </a:lnTo>
                    <a:lnTo>
                      <a:pt x="305" y="2343"/>
                    </a:lnTo>
                    <a:lnTo>
                      <a:pt x="248" y="2362"/>
                    </a:lnTo>
                    <a:lnTo>
                      <a:pt x="229" y="2362"/>
                    </a:lnTo>
                    <a:lnTo>
                      <a:pt x="229" y="2343"/>
                    </a:lnTo>
                    <a:lnTo>
                      <a:pt x="210" y="2343"/>
                    </a:lnTo>
                    <a:lnTo>
                      <a:pt x="172" y="2304"/>
                    </a:lnTo>
                    <a:lnTo>
                      <a:pt x="153" y="2286"/>
                    </a:lnTo>
                    <a:lnTo>
                      <a:pt x="134" y="2286"/>
                    </a:lnTo>
                    <a:lnTo>
                      <a:pt x="114" y="2286"/>
                    </a:lnTo>
                    <a:lnTo>
                      <a:pt x="96" y="2286"/>
                    </a:lnTo>
                    <a:lnTo>
                      <a:pt x="114" y="2190"/>
                    </a:lnTo>
                    <a:lnTo>
                      <a:pt x="134" y="2172"/>
                    </a:lnTo>
                    <a:lnTo>
                      <a:pt x="153" y="2133"/>
                    </a:lnTo>
                    <a:lnTo>
                      <a:pt x="153" y="2095"/>
                    </a:lnTo>
                    <a:lnTo>
                      <a:pt x="153" y="2038"/>
                    </a:lnTo>
                    <a:lnTo>
                      <a:pt x="153" y="2000"/>
                    </a:lnTo>
                    <a:lnTo>
                      <a:pt x="134" y="2019"/>
                    </a:lnTo>
                    <a:lnTo>
                      <a:pt x="114" y="2038"/>
                    </a:lnTo>
                    <a:lnTo>
                      <a:pt x="96" y="2019"/>
                    </a:lnTo>
                    <a:lnTo>
                      <a:pt x="77" y="2000"/>
                    </a:lnTo>
                    <a:lnTo>
                      <a:pt x="19" y="1962"/>
                    </a:lnTo>
                    <a:lnTo>
                      <a:pt x="0" y="1905"/>
                    </a:lnTo>
                    <a:lnTo>
                      <a:pt x="0" y="1867"/>
                    </a:lnTo>
                    <a:lnTo>
                      <a:pt x="19" y="1847"/>
                    </a:lnTo>
                    <a:lnTo>
                      <a:pt x="19" y="1828"/>
                    </a:lnTo>
                    <a:lnTo>
                      <a:pt x="38" y="1771"/>
                    </a:lnTo>
                    <a:lnTo>
                      <a:pt x="38" y="1733"/>
                    </a:lnTo>
                    <a:lnTo>
                      <a:pt x="38" y="1657"/>
                    </a:lnTo>
                    <a:lnTo>
                      <a:pt x="58" y="1619"/>
                    </a:lnTo>
                    <a:lnTo>
                      <a:pt x="58" y="1600"/>
                    </a:lnTo>
                    <a:lnTo>
                      <a:pt x="77" y="1600"/>
                    </a:lnTo>
                    <a:lnTo>
                      <a:pt x="114" y="1600"/>
                    </a:lnTo>
                    <a:lnTo>
                      <a:pt x="134" y="1600"/>
                    </a:lnTo>
                    <a:lnTo>
                      <a:pt x="153" y="1581"/>
                    </a:lnTo>
                    <a:lnTo>
                      <a:pt x="248" y="1581"/>
                    </a:lnTo>
                    <a:lnTo>
                      <a:pt x="267" y="1581"/>
                    </a:lnTo>
                    <a:lnTo>
                      <a:pt x="286" y="1581"/>
                    </a:lnTo>
                    <a:lnTo>
                      <a:pt x="305" y="1581"/>
                    </a:lnTo>
                    <a:lnTo>
                      <a:pt x="305" y="1562"/>
                    </a:lnTo>
                    <a:lnTo>
                      <a:pt x="324" y="1542"/>
                    </a:lnTo>
                    <a:lnTo>
                      <a:pt x="343" y="1542"/>
                    </a:lnTo>
                    <a:lnTo>
                      <a:pt x="363" y="1524"/>
                    </a:lnTo>
                    <a:lnTo>
                      <a:pt x="363" y="1505"/>
                    </a:lnTo>
                    <a:lnTo>
                      <a:pt x="381" y="1505"/>
                    </a:lnTo>
                    <a:lnTo>
                      <a:pt x="363" y="1486"/>
                    </a:lnTo>
                    <a:lnTo>
                      <a:pt x="363" y="1466"/>
                    </a:lnTo>
                    <a:lnTo>
                      <a:pt x="343" y="1447"/>
                    </a:lnTo>
                    <a:lnTo>
                      <a:pt x="591" y="1505"/>
                    </a:lnTo>
                    <a:lnTo>
                      <a:pt x="667" y="1505"/>
                    </a:lnTo>
                    <a:lnTo>
                      <a:pt x="686" y="1486"/>
                    </a:lnTo>
                    <a:lnTo>
                      <a:pt x="705" y="1466"/>
                    </a:lnTo>
                    <a:lnTo>
                      <a:pt x="724" y="1447"/>
                    </a:lnTo>
                    <a:lnTo>
                      <a:pt x="762" y="1410"/>
                    </a:lnTo>
                    <a:lnTo>
                      <a:pt x="762" y="1371"/>
                    </a:lnTo>
                    <a:lnTo>
                      <a:pt x="762" y="1352"/>
                    </a:lnTo>
                    <a:lnTo>
                      <a:pt x="744" y="1352"/>
                    </a:lnTo>
                    <a:lnTo>
                      <a:pt x="705" y="1333"/>
                    </a:lnTo>
                    <a:lnTo>
                      <a:pt x="705" y="1314"/>
                    </a:lnTo>
                    <a:lnTo>
                      <a:pt x="724" y="1295"/>
                    </a:lnTo>
                    <a:lnTo>
                      <a:pt x="762" y="1276"/>
                    </a:lnTo>
                    <a:lnTo>
                      <a:pt x="781" y="1295"/>
                    </a:lnTo>
                    <a:lnTo>
                      <a:pt x="820" y="1314"/>
                    </a:lnTo>
                    <a:lnTo>
                      <a:pt x="896" y="1410"/>
                    </a:lnTo>
                    <a:lnTo>
                      <a:pt x="934" y="1466"/>
                    </a:lnTo>
                    <a:lnTo>
                      <a:pt x="953" y="1486"/>
                    </a:lnTo>
                    <a:lnTo>
                      <a:pt x="991" y="1486"/>
                    </a:lnTo>
                    <a:lnTo>
                      <a:pt x="1048" y="1486"/>
                    </a:lnTo>
                    <a:lnTo>
                      <a:pt x="1086" y="1486"/>
                    </a:lnTo>
                    <a:lnTo>
                      <a:pt x="1105" y="1505"/>
                    </a:lnTo>
                    <a:lnTo>
                      <a:pt x="1125" y="1524"/>
                    </a:lnTo>
                    <a:lnTo>
                      <a:pt x="1143" y="1562"/>
                    </a:lnTo>
                    <a:lnTo>
                      <a:pt x="1143" y="1619"/>
                    </a:lnTo>
                    <a:lnTo>
                      <a:pt x="1162" y="1657"/>
                    </a:lnTo>
                    <a:lnTo>
                      <a:pt x="1201" y="1676"/>
                    </a:lnTo>
                    <a:lnTo>
                      <a:pt x="1238" y="1676"/>
                    </a:lnTo>
                    <a:lnTo>
                      <a:pt x="1296" y="1657"/>
                    </a:lnTo>
                    <a:lnTo>
                      <a:pt x="1315" y="1657"/>
                    </a:lnTo>
                    <a:lnTo>
                      <a:pt x="1334" y="1676"/>
                    </a:lnTo>
                    <a:lnTo>
                      <a:pt x="1353" y="1714"/>
                    </a:lnTo>
                    <a:lnTo>
                      <a:pt x="1353" y="1733"/>
                    </a:lnTo>
                    <a:lnTo>
                      <a:pt x="1391" y="1752"/>
                    </a:lnTo>
                    <a:lnTo>
                      <a:pt x="1429" y="1752"/>
                    </a:lnTo>
                    <a:lnTo>
                      <a:pt x="1467" y="1714"/>
                    </a:lnTo>
                    <a:lnTo>
                      <a:pt x="1505" y="1638"/>
                    </a:lnTo>
                    <a:lnTo>
                      <a:pt x="1524" y="1562"/>
                    </a:lnTo>
                    <a:lnTo>
                      <a:pt x="1505" y="1505"/>
                    </a:lnTo>
                    <a:lnTo>
                      <a:pt x="1505" y="1466"/>
                    </a:lnTo>
                    <a:lnTo>
                      <a:pt x="1505" y="1428"/>
                    </a:lnTo>
                    <a:lnTo>
                      <a:pt x="1505" y="1352"/>
                    </a:lnTo>
                    <a:lnTo>
                      <a:pt x="1638" y="1009"/>
                    </a:lnTo>
                    <a:lnTo>
                      <a:pt x="1696" y="895"/>
                    </a:lnTo>
                    <a:lnTo>
                      <a:pt x="1734" y="819"/>
                    </a:lnTo>
                    <a:lnTo>
                      <a:pt x="1734" y="762"/>
                    </a:lnTo>
                    <a:lnTo>
                      <a:pt x="1715" y="685"/>
                    </a:lnTo>
                    <a:lnTo>
                      <a:pt x="1734" y="648"/>
                    </a:lnTo>
                    <a:lnTo>
                      <a:pt x="1753" y="628"/>
                    </a:lnTo>
                    <a:lnTo>
                      <a:pt x="1772" y="590"/>
                    </a:lnTo>
                    <a:lnTo>
                      <a:pt x="1810" y="571"/>
                    </a:lnTo>
                    <a:lnTo>
                      <a:pt x="1810" y="552"/>
                    </a:lnTo>
                    <a:lnTo>
                      <a:pt x="1829" y="533"/>
                    </a:lnTo>
                    <a:lnTo>
                      <a:pt x="1829" y="495"/>
                    </a:lnTo>
                    <a:lnTo>
                      <a:pt x="1810" y="476"/>
                    </a:lnTo>
                    <a:lnTo>
                      <a:pt x="1810" y="457"/>
                    </a:lnTo>
                    <a:lnTo>
                      <a:pt x="1791" y="438"/>
                    </a:lnTo>
                    <a:lnTo>
                      <a:pt x="1772" y="419"/>
                    </a:lnTo>
                    <a:lnTo>
                      <a:pt x="1753" y="419"/>
                    </a:lnTo>
                    <a:lnTo>
                      <a:pt x="1753" y="400"/>
                    </a:lnTo>
                    <a:lnTo>
                      <a:pt x="1753" y="343"/>
                    </a:lnTo>
                    <a:lnTo>
                      <a:pt x="1772" y="267"/>
                    </a:lnTo>
                    <a:lnTo>
                      <a:pt x="1924" y="114"/>
                    </a:lnTo>
                    <a:lnTo>
                      <a:pt x="1943" y="19"/>
                    </a:lnTo>
                    <a:lnTo>
                      <a:pt x="1963" y="0"/>
                    </a:lnTo>
                    <a:lnTo>
                      <a:pt x="2324" y="133"/>
                    </a:lnTo>
                    <a:lnTo>
                      <a:pt x="2344" y="133"/>
                    </a:lnTo>
                    <a:lnTo>
                      <a:pt x="2458" y="133"/>
                    </a:lnTo>
                    <a:lnTo>
                      <a:pt x="2762" y="209"/>
                    </a:lnTo>
                    <a:lnTo>
                      <a:pt x="2801" y="228"/>
                    </a:lnTo>
                    <a:lnTo>
                      <a:pt x="2820" y="247"/>
                    </a:lnTo>
                    <a:lnTo>
                      <a:pt x="2820" y="267"/>
                    </a:lnTo>
                    <a:lnTo>
                      <a:pt x="2801" y="286"/>
                    </a:lnTo>
                    <a:lnTo>
                      <a:pt x="2781" y="305"/>
                    </a:lnTo>
                    <a:lnTo>
                      <a:pt x="2725" y="323"/>
                    </a:lnTo>
                    <a:lnTo>
                      <a:pt x="2648" y="400"/>
                    </a:lnTo>
                    <a:lnTo>
                      <a:pt x="2648" y="495"/>
                    </a:lnTo>
                    <a:lnTo>
                      <a:pt x="2686" y="609"/>
                    </a:lnTo>
                    <a:lnTo>
                      <a:pt x="2801" y="838"/>
                    </a:lnTo>
                    <a:lnTo>
                      <a:pt x="2820" y="876"/>
                    </a:lnTo>
                    <a:lnTo>
                      <a:pt x="2857" y="914"/>
                    </a:lnTo>
                    <a:lnTo>
                      <a:pt x="2896" y="933"/>
                    </a:lnTo>
                    <a:lnTo>
                      <a:pt x="2934" y="933"/>
                    </a:lnTo>
                    <a:lnTo>
                      <a:pt x="3048" y="933"/>
                    </a:lnTo>
                    <a:lnTo>
                      <a:pt x="3106" y="933"/>
                    </a:lnTo>
                    <a:lnTo>
                      <a:pt x="3220" y="971"/>
                    </a:lnTo>
                    <a:lnTo>
                      <a:pt x="3334" y="1048"/>
                    </a:lnTo>
                    <a:lnTo>
                      <a:pt x="3410" y="1162"/>
                    </a:lnTo>
                    <a:lnTo>
                      <a:pt x="3448" y="1295"/>
                    </a:lnTo>
                    <a:lnTo>
                      <a:pt x="3410" y="1447"/>
                    </a:lnTo>
                    <a:lnTo>
                      <a:pt x="3353" y="1619"/>
                    </a:lnTo>
                    <a:lnTo>
                      <a:pt x="3334" y="1676"/>
                    </a:lnTo>
                    <a:lnTo>
                      <a:pt x="3334" y="1791"/>
                    </a:lnTo>
                    <a:lnTo>
                      <a:pt x="3315" y="1847"/>
                    </a:lnTo>
                    <a:lnTo>
                      <a:pt x="3277" y="1886"/>
                    </a:lnTo>
                    <a:lnTo>
                      <a:pt x="3182" y="1943"/>
                    </a:lnTo>
                    <a:lnTo>
                      <a:pt x="3048" y="2000"/>
                    </a:lnTo>
                    <a:lnTo>
                      <a:pt x="2991" y="2038"/>
                    </a:lnTo>
                    <a:lnTo>
                      <a:pt x="2972" y="2095"/>
                    </a:lnTo>
                    <a:lnTo>
                      <a:pt x="2991" y="2133"/>
                    </a:lnTo>
                    <a:lnTo>
                      <a:pt x="3029" y="2172"/>
                    </a:lnTo>
                    <a:lnTo>
                      <a:pt x="3086" y="2172"/>
                    </a:lnTo>
                    <a:lnTo>
                      <a:pt x="3143" y="2172"/>
                    </a:lnTo>
                    <a:lnTo>
                      <a:pt x="3182" y="2172"/>
                    </a:lnTo>
                    <a:lnTo>
                      <a:pt x="3201" y="2172"/>
                    </a:lnTo>
                    <a:lnTo>
                      <a:pt x="3201" y="2248"/>
                    </a:lnTo>
                    <a:lnTo>
                      <a:pt x="3201" y="2324"/>
                    </a:lnTo>
                    <a:lnTo>
                      <a:pt x="3124" y="2381"/>
                    </a:lnTo>
                    <a:lnTo>
                      <a:pt x="3048" y="2438"/>
                    </a:lnTo>
                    <a:lnTo>
                      <a:pt x="2934" y="2552"/>
                    </a:lnTo>
                    <a:lnTo>
                      <a:pt x="2915" y="2590"/>
                    </a:lnTo>
                    <a:lnTo>
                      <a:pt x="2896" y="2648"/>
                    </a:lnTo>
                    <a:lnTo>
                      <a:pt x="2877" y="2705"/>
                    </a:lnTo>
                    <a:lnTo>
                      <a:pt x="2877" y="2762"/>
                    </a:lnTo>
                    <a:lnTo>
                      <a:pt x="2896" y="2819"/>
                    </a:lnTo>
                    <a:lnTo>
                      <a:pt x="2953" y="2819"/>
                    </a:lnTo>
                    <a:lnTo>
                      <a:pt x="3029" y="2895"/>
                    </a:lnTo>
                    <a:lnTo>
                      <a:pt x="3048" y="2895"/>
                    </a:lnTo>
                    <a:lnTo>
                      <a:pt x="3067" y="2895"/>
                    </a:lnTo>
                    <a:lnTo>
                      <a:pt x="3086" y="2895"/>
                    </a:lnTo>
                    <a:lnTo>
                      <a:pt x="3086" y="2914"/>
                    </a:lnTo>
                    <a:lnTo>
                      <a:pt x="3086" y="2933"/>
                    </a:lnTo>
                    <a:lnTo>
                      <a:pt x="3086" y="2952"/>
                    </a:lnTo>
                    <a:lnTo>
                      <a:pt x="3182" y="3066"/>
                    </a:lnTo>
                    <a:lnTo>
                      <a:pt x="3201" y="3086"/>
                    </a:lnTo>
                    <a:lnTo>
                      <a:pt x="3277" y="3105"/>
                    </a:lnTo>
                    <a:lnTo>
                      <a:pt x="3258" y="3143"/>
                    </a:lnTo>
                    <a:lnTo>
                      <a:pt x="3143" y="3219"/>
                    </a:lnTo>
                    <a:lnTo>
                      <a:pt x="3124" y="3276"/>
                    </a:lnTo>
                    <a:lnTo>
                      <a:pt x="3162" y="3352"/>
                    </a:lnTo>
                    <a:lnTo>
                      <a:pt x="3143" y="3409"/>
                    </a:lnTo>
                    <a:lnTo>
                      <a:pt x="3124" y="3428"/>
                    </a:lnTo>
                    <a:lnTo>
                      <a:pt x="3086" y="3428"/>
                    </a:lnTo>
                    <a:lnTo>
                      <a:pt x="3067" y="3447"/>
                    </a:lnTo>
                    <a:lnTo>
                      <a:pt x="3067" y="3486"/>
                    </a:lnTo>
                    <a:lnTo>
                      <a:pt x="3086" y="3523"/>
                    </a:lnTo>
                    <a:lnTo>
                      <a:pt x="3086" y="3543"/>
                    </a:lnTo>
                    <a:lnTo>
                      <a:pt x="3048" y="3562"/>
                    </a:lnTo>
                    <a:lnTo>
                      <a:pt x="3029" y="3562"/>
                    </a:lnTo>
                    <a:lnTo>
                      <a:pt x="3010" y="3619"/>
                    </a:lnTo>
                    <a:lnTo>
                      <a:pt x="2991" y="3676"/>
                    </a:lnTo>
                    <a:lnTo>
                      <a:pt x="3010" y="3752"/>
                    </a:lnTo>
                    <a:lnTo>
                      <a:pt x="3029" y="3790"/>
                    </a:lnTo>
                    <a:lnTo>
                      <a:pt x="3048" y="3828"/>
                    </a:lnTo>
                    <a:lnTo>
                      <a:pt x="3029" y="3943"/>
                    </a:lnTo>
                    <a:lnTo>
                      <a:pt x="3010" y="4038"/>
                    </a:lnTo>
                    <a:lnTo>
                      <a:pt x="3048" y="4229"/>
                    </a:lnTo>
                    <a:lnTo>
                      <a:pt x="3048" y="4305"/>
                    </a:lnTo>
                    <a:lnTo>
                      <a:pt x="3010" y="4381"/>
                    </a:lnTo>
                    <a:lnTo>
                      <a:pt x="2934" y="4495"/>
                    </a:lnTo>
                    <a:lnTo>
                      <a:pt x="2877" y="4552"/>
                    </a:lnTo>
                    <a:lnTo>
                      <a:pt x="2857" y="4571"/>
                    </a:lnTo>
                    <a:lnTo>
                      <a:pt x="2839" y="4610"/>
                    </a:lnTo>
                    <a:lnTo>
                      <a:pt x="2820" y="4666"/>
                    </a:lnTo>
                    <a:lnTo>
                      <a:pt x="2801" y="4686"/>
                    </a:lnTo>
                    <a:lnTo>
                      <a:pt x="2781" y="4705"/>
                    </a:lnTo>
                    <a:lnTo>
                      <a:pt x="2705" y="4705"/>
                    </a:lnTo>
                    <a:lnTo>
                      <a:pt x="2667" y="4724"/>
                    </a:lnTo>
                    <a:lnTo>
                      <a:pt x="2648" y="4743"/>
                    </a:lnTo>
                    <a:lnTo>
                      <a:pt x="2591" y="4800"/>
                    </a:lnTo>
                    <a:lnTo>
                      <a:pt x="2553" y="4800"/>
                    </a:lnTo>
                    <a:lnTo>
                      <a:pt x="2496" y="4762"/>
                    </a:lnTo>
                    <a:lnTo>
                      <a:pt x="2476" y="4762"/>
                    </a:lnTo>
                    <a:lnTo>
                      <a:pt x="2458" y="4781"/>
                    </a:lnTo>
                    <a:lnTo>
                      <a:pt x="2420" y="4838"/>
                    </a:lnTo>
                    <a:lnTo>
                      <a:pt x="2400" y="4857"/>
                    </a:lnTo>
                    <a:lnTo>
                      <a:pt x="2362" y="4876"/>
                    </a:lnTo>
                    <a:lnTo>
                      <a:pt x="2210" y="4914"/>
                    </a:lnTo>
                    <a:lnTo>
                      <a:pt x="2172" y="4914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589" name="Freeform 11">
                <a:extLst>
                  <a:ext uri="{FF2B5EF4-FFF2-40B4-BE49-F238E27FC236}">
                    <a16:creationId xmlns:a16="http://schemas.microsoft.com/office/drawing/2014/main" id="{C8F7F67F-790D-C641-9A14-DC534B73A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5375" y="7173913"/>
                <a:ext cx="1036638" cy="1028700"/>
              </a:xfrm>
              <a:custGeom>
                <a:avLst/>
                <a:gdLst>
                  <a:gd name="T0" fmla="*/ 2147483646 w 2878"/>
                  <a:gd name="T1" fmla="*/ 2147483646 h 2858"/>
                  <a:gd name="T2" fmla="*/ 2147483646 w 2878"/>
                  <a:gd name="T3" fmla="*/ 2147483646 h 2858"/>
                  <a:gd name="T4" fmla="*/ 2147483646 w 2878"/>
                  <a:gd name="T5" fmla="*/ 2147483646 h 2858"/>
                  <a:gd name="T6" fmla="*/ 2147483646 w 2878"/>
                  <a:gd name="T7" fmla="*/ 2147483646 h 2858"/>
                  <a:gd name="T8" fmla="*/ 2147483646 w 2878"/>
                  <a:gd name="T9" fmla="*/ 2147483646 h 2858"/>
                  <a:gd name="T10" fmla="*/ 2147483646 w 2878"/>
                  <a:gd name="T11" fmla="*/ 2147483646 h 2858"/>
                  <a:gd name="T12" fmla="*/ 2147483646 w 2878"/>
                  <a:gd name="T13" fmla="*/ 2147483646 h 2858"/>
                  <a:gd name="T14" fmla="*/ 2147483646 w 2878"/>
                  <a:gd name="T15" fmla="*/ 2147483646 h 2858"/>
                  <a:gd name="T16" fmla="*/ 2147483646 w 2878"/>
                  <a:gd name="T17" fmla="*/ 2147483646 h 2858"/>
                  <a:gd name="T18" fmla="*/ 2147483646 w 2878"/>
                  <a:gd name="T19" fmla="*/ 2147483646 h 2858"/>
                  <a:gd name="T20" fmla="*/ 2147483646 w 2878"/>
                  <a:gd name="T21" fmla="*/ 2147483646 h 2858"/>
                  <a:gd name="T22" fmla="*/ 2147483646 w 2878"/>
                  <a:gd name="T23" fmla="*/ 2147483646 h 2858"/>
                  <a:gd name="T24" fmla="*/ 2147483646 w 2878"/>
                  <a:gd name="T25" fmla="*/ 2147483646 h 2858"/>
                  <a:gd name="T26" fmla="*/ 2147483646 w 2878"/>
                  <a:gd name="T27" fmla="*/ 2147483646 h 2858"/>
                  <a:gd name="T28" fmla="*/ 2147483646 w 2878"/>
                  <a:gd name="T29" fmla="*/ 2147483646 h 2858"/>
                  <a:gd name="T30" fmla="*/ 2147483646 w 2878"/>
                  <a:gd name="T31" fmla="*/ 2147483646 h 2858"/>
                  <a:gd name="T32" fmla="*/ 2147483646 w 2878"/>
                  <a:gd name="T33" fmla="*/ 2147483646 h 2858"/>
                  <a:gd name="T34" fmla="*/ 2147483646 w 2878"/>
                  <a:gd name="T35" fmla="*/ 2147483646 h 2858"/>
                  <a:gd name="T36" fmla="*/ 2147483646 w 2878"/>
                  <a:gd name="T37" fmla="*/ 2147483646 h 2858"/>
                  <a:gd name="T38" fmla="*/ 2147483646 w 2878"/>
                  <a:gd name="T39" fmla="*/ 2147483646 h 2858"/>
                  <a:gd name="T40" fmla="*/ 2147483646 w 2878"/>
                  <a:gd name="T41" fmla="*/ 2147483646 h 2858"/>
                  <a:gd name="T42" fmla="*/ 2147483646 w 2878"/>
                  <a:gd name="T43" fmla="*/ 2147483646 h 2858"/>
                  <a:gd name="T44" fmla="*/ 2147483646 w 2878"/>
                  <a:gd name="T45" fmla="*/ 2147483646 h 2858"/>
                  <a:gd name="T46" fmla="*/ 2147483646 w 2878"/>
                  <a:gd name="T47" fmla="*/ 2147483646 h 2858"/>
                  <a:gd name="T48" fmla="*/ 2147483646 w 2878"/>
                  <a:gd name="T49" fmla="*/ 2147483646 h 2858"/>
                  <a:gd name="T50" fmla="*/ 2147483646 w 2878"/>
                  <a:gd name="T51" fmla="*/ 2147483646 h 2858"/>
                  <a:gd name="T52" fmla="*/ 2147483646 w 2878"/>
                  <a:gd name="T53" fmla="*/ 2147483646 h 2858"/>
                  <a:gd name="T54" fmla="*/ 2147483646 w 2878"/>
                  <a:gd name="T55" fmla="*/ 2147483646 h 2858"/>
                  <a:gd name="T56" fmla="*/ 2147483646 w 2878"/>
                  <a:gd name="T57" fmla="*/ 2147483646 h 2858"/>
                  <a:gd name="T58" fmla="*/ 2147483646 w 2878"/>
                  <a:gd name="T59" fmla="*/ 2147483646 h 2858"/>
                  <a:gd name="T60" fmla="*/ 2147483646 w 2878"/>
                  <a:gd name="T61" fmla="*/ 2147483646 h 2858"/>
                  <a:gd name="T62" fmla="*/ 2147483646 w 2878"/>
                  <a:gd name="T63" fmla="*/ 2147483646 h 2858"/>
                  <a:gd name="T64" fmla="*/ 2147483646 w 2878"/>
                  <a:gd name="T65" fmla="*/ 2147483646 h 2858"/>
                  <a:gd name="T66" fmla="*/ 2147483646 w 2878"/>
                  <a:gd name="T67" fmla="*/ 0 h 2858"/>
                  <a:gd name="T68" fmla="*/ 2147483646 w 2878"/>
                  <a:gd name="T69" fmla="*/ 2147483646 h 2858"/>
                  <a:gd name="T70" fmla="*/ 2147483646 w 2878"/>
                  <a:gd name="T71" fmla="*/ 2147483646 h 2858"/>
                  <a:gd name="T72" fmla="*/ 2147483646 w 2878"/>
                  <a:gd name="T73" fmla="*/ 2147483646 h 2858"/>
                  <a:gd name="T74" fmla="*/ 2147483646 w 2878"/>
                  <a:gd name="T75" fmla="*/ 2147483646 h 2858"/>
                  <a:gd name="T76" fmla="*/ 2147483646 w 2878"/>
                  <a:gd name="T77" fmla="*/ 2147483646 h 2858"/>
                  <a:gd name="T78" fmla="*/ 2147483646 w 2878"/>
                  <a:gd name="T79" fmla="*/ 2147483646 h 2858"/>
                  <a:gd name="T80" fmla="*/ 2147483646 w 2878"/>
                  <a:gd name="T81" fmla="*/ 2147483646 h 2858"/>
                  <a:gd name="T82" fmla="*/ 2147483646 w 2878"/>
                  <a:gd name="T83" fmla="*/ 2147483646 h 2858"/>
                  <a:gd name="T84" fmla="*/ 2147483646 w 2878"/>
                  <a:gd name="T85" fmla="*/ 2147483646 h 2858"/>
                  <a:gd name="T86" fmla="*/ 2147483646 w 2878"/>
                  <a:gd name="T87" fmla="*/ 2147483646 h 2858"/>
                  <a:gd name="T88" fmla="*/ 2147483646 w 2878"/>
                  <a:gd name="T89" fmla="*/ 2147483646 h 2858"/>
                  <a:gd name="T90" fmla="*/ 2147483646 w 2878"/>
                  <a:gd name="T91" fmla="*/ 2147483646 h 2858"/>
                  <a:gd name="T92" fmla="*/ 2147483646 w 2878"/>
                  <a:gd name="T93" fmla="*/ 2147483646 h 2858"/>
                  <a:gd name="T94" fmla="*/ 2147483646 w 2878"/>
                  <a:gd name="T95" fmla="*/ 2147483646 h 2858"/>
                  <a:gd name="T96" fmla="*/ 2147483646 w 2878"/>
                  <a:gd name="T97" fmla="*/ 2147483646 h 2858"/>
                  <a:gd name="T98" fmla="*/ 2147483646 w 2878"/>
                  <a:gd name="T99" fmla="*/ 2147483646 h 2858"/>
                  <a:gd name="T100" fmla="*/ 2147483646 w 2878"/>
                  <a:gd name="T101" fmla="*/ 2147483646 h 2858"/>
                  <a:gd name="T102" fmla="*/ 2147483646 w 2878"/>
                  <a:gd name="T103" fmla="*/ 2147483646 h 2858"/>
                  <a:gd name="T104" fmla="*/ 2147483646 w 2878"/>
                  <a:gd name="T105" fmla="*/ 2147483646 h 2858"/>
                  <a:gd name="T106" fmla="*/ 2147483646 w 2878"/>
                  <a:gd name="T107" fmla="*/ 2147483646 h 285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878" h="2858">
                    <a:moveTo>
                      <a:pt x="2877" y="56"/>
                    </a:moveTo>
                    <a:lnTo>
                      <a:pt x="2877" y="95"/>
                    </a:lnTo>
                    <a:lnTo>
                      <a:pt x="2877" y="132"/>
                    </a:lnTo>
                    <a:lnTo>
                      <a:pt x="2857" y="190"/>
                    </a:lnTo>
                    <a:lnTo>
                      <a:pt x="2800" y="266"/>
                    </a:lnTo>
                    <a:lnTo>
                      <a:pt x="2781" y="304"/>
                    </a:lnTo>
                    <a:lnTo>
                      <a:pt x="2762" y="381"/>
                    </a:lnTo>
                    <a:lnTo>
                      <a:pt x="2762" y="418"/>
                    </a:lnTo>
                    <a:lnTo>
                      <a:pt x="2762" y="457"/>
                    </a:lnTo>
                    <a:lnTo>
                      <a:pt x="2724" y="495"/>
                    </a:lnTo>
                    <a:lnTo>
                      <a:pt x="2552" y="628"/>
                    </a:lnTo>
                    <a:lnTo>
                      <a:pt x="2496" y="685"/>
                    </a:lnTo>
                    <a:lnTo>
                      <a:pt x="2438" y="780"/>
                    </a:lnTo>
                    <a:lnTo>
                      <a:pt x="2400" y="933"/>
                    </a:lnTo>
                    <a:lnTo>
                      <a:pt x="2381" y="971"/>
                    </a:lnTo>
                    <a:lnTo>
                      <a:pt x="2324" y="1047"/>
                    </a:lnTo>
                    <a:lnTo>
                      <a:pt x="2305" y="1066"/>
                    </a:lnTo>
                    <a:lnTo>
                      <a:pt x="2305" y="1085"/>
                    </a:lnTo>
                    <a:lnTo>
                      <a:pt x="2305" y="1142"/>
                    </a:lnTo>
                    <a:lnTo>
                      <a:pt x="2286" y="1180"/>
                    </a:lnTo>
                    <a:lnTo>
                      <a:pt x="2229" y="1238"/>
                    </a:lnTo>
                    <a:lnTo>
                      <a:pt x="1962" y="1371"/>
                    </a:lnTo>
                    <a:lnTo>
                      <a:pt x="1867" y="1428"/>
                    </a:lnTo>
                    <a:lnTo>
                      <a:pt x="1867" y="1485"/>
                    </a:lnTo>
                    <a:lnTo>
                      <a:pt x="1924" y="1542"/>
                    </a:lnTo>
                    <a:lnTo>
                      <a:pt x="2019" y="1619"/>
                    </a:lnTo>
                    <a:lnTo>
                      <a:pt x="1962" y="1619"/>
                    </a:lnTo>
                    <a:lnTo>
                      <a:pt x="1848" y="1695"/>
                    </a:lnTo>
                    <a:lnTo>
                      <a:pt x="1790" y="1714"/>
                    </a:lnTo>
                    <a:lnTo>
                      <a:pt x="1619" y="1733"/>
                    </a:lnTo>
                    <a:lnTo>
                      <a:pt x="1409" y="1714"/>
                    </a:lnTo>
                    <a:lnTo>
                      <a:pt x="1295" y="1733"/>
                    </a:lnTo>
                    <a:lnTo>
                      <a:pt x="1257" y="1790"/>
                    </a:lnTo>
                    <a:lnTo>
                      <a:pt x="1257" y="1828"/>
                    </a:lnTo>
                    <a:lnTo>
                      <a:pt x="1276" y="1866"/>
                    </a:lnTo>
                    <a:lnTo>
                      <a:pt x="1295" y="1885"/>
                    </a:lnTo>
                    <a:lnTo>
                      <a:pt x="1295" y="1923"/>
                    </a:lnTo>
                    <a:lnTo>
                      <a:pt x="1295" y="1942"/>
                    </a:lnTo>
                    <a:lnTo>
                      <a:pt x="1295" y="1961"/>
                    </a:lnTo>
                    <a:lnTo>
                      <a:pt x="1295" y="2171"/>
                    </a:lnTo>
                    <a:lnTo>
                      <a:pt x="1295" y="2342"/>
                    </a:lnTo>
                    <a:lnTo>
                      <a:pt x="1295" y="2533"/>
                    </a:lnTo>
                    <a:lnTo>
                      <a:pt x="1295" y="2552"/>
                    </a:lnTo>
                    <a:lnTo>
                      <a:pt x="1276" y="2552"/>
                    </a:lnTo>
                    <a:lnTo>
                      <a:pt x="1257" y="2571"/>
                    </a:lnTo>
                    <a:lnTo>
                      <a:pt x="1257" y="2590"/>
                    </a:lnTo>
                    <a:lnTo>
                      <a:pt x="1238" y="2590"/>
                    </a:lnTo>
                    <a:lnTo>
                      <a:pt x="1219" y="2609"/>
                    </a:lnTo>
                    <a:lnTo>
                      <a:pt x="1200" y="2609"/>
                    </a:lnTo>
                    <a:lnTo>
                      <a:pt x="1181" y="2628"/>
                    </a:lnTo>
                    <a:lnTo>
                      <a:pt x="1162" y="2647"/>
                    </a:lnTo>
                    <a:lnTo>
                      <a:pt x="1162" y="2666"/>
                    </a:lnTo>
                    <a:lnTo>
                      <a:pt x="1143" y="2704"/>
                    </a:lnTo>
                    <a:lnTo>
                      <a:pt x="1143" y="2723"/>
                    </a:lnTo>
                    <a:lnTo>
                      <a:pt x="1124" y="2743"/>
                    </a:lnTo>
                    <a:lnTo>
                      <a:pt x="1105" y="2743"/>
                    </a:lnTo>
                    <a:lnTo>
                      <a:pt x="1067" y="2761"/>
                    </a:lnTo>
                    <a:lnTo>
                      <a:pt x="1048" y="2743"/>
                    </a:lnTo>
                    <a:lnTo>
                      <a:pt x="1010" y="2743"/>
                    </a:lnTo>
                    <a:lnTo>
                      <a:pt x="972" y="2704"/>
                    </a:lnTo>
                    <a:lnTo>
                      <a:pt x="952" y="2685"/>
                    </a:lnTo>
                    <a:lnTo>
                      <a:pt x="952" y="2666"/>
                    </a:lnTo>
                    <a:lnTo>
                      <a:pt x="933" y="2628"/>
                    </a:lnTo>
                    <a:lnTo>
                      <a:pt x="914" y="2628"/>
                    </a:lnTo>
                    <a:lnTo>
                      <a:pt x="914" y="2609"/>
                    </a:lnTo>
                    <a:lnTo>
                      <a:pt x="896" y="2609"/>
                    </a:lnTo>
                    <a:lnTo>
                      <a:pt x="876" y="2609"/>
                    </a:lnTo>
                    <a:lnTo>
                      <a:pt x="857" y="2628"/>
                    </a:lnTo>
                    <a:lnTo>
                      <a:pt x="838" y="2647"/>
                    </a:lnTo>
                    <a:lnTo>
                      <a:pt x="819" y="2666"/>
                    </a:lnTo>
                    <a:lnTo>
                      <a:pt x="781" y="2743"/>
                    </a:lnTo>
                    <a:lnTo>
                      <a:pt x="762" y="2761"/>
                    </a:lnTo>
                    <a:lnTo>
                      <a:pt x="743" y="2761"/>
                    </a:lnTo>
                    <a:lnTo>
                      <a:pt x="705" y="2780"/>
                    </a:lnTo>
                    <a:lnTo>
                      <a:pt x="647" y="2799"/>
                    </a:lnTo>
                    <a:lnTo>
                      <a:pt x="629" y="2799"/>
                    </a:lnTo>
                    <a:lnTo>
                      <a:pt x="591" y="2819"/>
                    </a:lnTo>
                    <a:lnTo>
                      <a:pt x="571" y="2838"/>
                    </a:lnTo>
                    <a:lnTo>
                      <a:pt x="552" y="2857"/>
                    </a:lnTo>
                    <a:lnTo>
                      <a:pt x="533" y="2857"/>
                    </a:lnTo>
                    <a:lnTo>
                      <a:pt x="515" y="2857"/>
                    </a:lnTo>
                    <a:lnTo>
                      <a:pt x="495" y="2857"/>
                    </a:lnTo>
                    <a:lnTo>
                      <a:pt x="495" y="2838"/>
                    </a:lnTo>
                    <a:lnTo>
                      <a:pt x="495" y="2799"/>
                    </a:lnTo>
                    <a:lnTo>
                      <a:pt x="476" y="2685"/>
                    </a:lnTo>
                    <a:lnTo>
                      <a:pt x="495" y="2590"/>
                    </a:lnTo>
                    <a:lnTo>
                      <a:pt x="495" y="2571"/>
                    </a:lnTo>
                    <a:lnTo>
                      <a:pt x="476" y="2552"/>
                    </a:lnTo>
                    <a:lnTo>
                      <a:pt x="438" y="2514"/>
                    </a:lnTo>
                    <a:lnTo>
                      <a:pt x="419" y="2476"/>
                    </a:lnTo>
                    <a:lnTo>
                      <a:pt x="381" y="2362"/>
                    </a:lnTo>
                    <a:lnTo>
                      <a:pt x="362" y="2209"/>
                    </a:lnTo>
                    <a:lnTo>
                      <a:pt x="343" y="2171"/>
                    </a:lnTo>
                    <a:lnTo>
                      <a:pt x="305" y="2133"/>
                    </a:lnTo>
                    <a:lnTo>
                      <a:pt x="266" y="2095"/>
                    </a:lnTo>
                    <a:lnTo>
                      <a:pt x="266" y="2057"/>
                    </a:lnTo>
                    <a:lnTo>
                      <a:pt x="248" y="2037"/>
                    </a:lnTo>
                    <a:lnTo>
                      <a:pt x="248" y="1999"/>
                    </a:lnTo>
                    <a:lnTo>
                      <a:pt x="248" y="1981"/>
                    </a:lnTo>
                    <a:lnTo>
                      <a:pt x="248" y="1961"/>
                    </a:lnTo>
                    <a:lnTo>
                      <a:pt x="266" y="1942"/>
                    </a:lnTo>
                    <a:lnTo>
                      <a:pt x="286" y="1923"/>
                    </a:lnTo>
                    <a:lnTo>
                      <a:pt x="305" y="1942"/>
                    </a:lnTo>
                    <a:lnTo>
                      <a:pt x="343" y="1923"/>
                    </a:lnTo>
                    <a:lnTo>
                      <a:pt x="362" y="1923"/>
                    </a:lnTo>
                    <a:lnTo>
                      <a:pt x="381" y="1904"/>
                    </a:lnTo>
                    <a:lnTo>
                      <a:pt x="381" y="1885"/>
                    </a:lnTo>
                    <a:lnTo>
                      <a:pt x="381" y="1828"/>
                    </a:lnTo>
                    <a:lnTo>
                      <a:pt x="381" y="1790"/>
                    </a:lnTo>
                    <a:lnTo>
                      <a:pt x="381" y="1714"/>
                    </a:lnTo>
                    <a:lnTo>
                      <a:pt x="381" y="1676"/>
                    </a:lnTo>
                    <a:lnTo>
                      <a:pt x="362" y="1656"/>
                    </a:lnTo>
                    <a:lnTo>
                      <a:pt x="343" y="1656"/>
                    </a:lnTo>
                    <a:lnTo>
                      <a:pt x="266" y="1676"/>
                    </a:lnTo>
                    <a:lnTo>
                      <a:pt x="248" y="1676"/>
                    </a:lnTo>
                    <a:lnTo>
                      <a:pt x="210" y="1676"/>
                    </a:lnTo>
                    <a:lnTo>
                      <a:pt x="190" y="1676"/>
                    </a:lnTo>
                    <a:lnTo>
                      <a:pt x="171" y="1656"/>
                    </a:lnTo>
                    <a:lnTo>
                      <a:pt x="171" y="1637"/>
                    </a:lnTo>
                    <a:lnTo>
                      <a:pt x="171" y="1619"/>
                    </a:lnTo>
                    <a:lnTo>
                      <a:pt x="190" y="1600"/>
                    </a:lnTo>
                    <a:lnTo>
                      <a:pt x="190" y="1580"/>
                    </a:lnTo>
                    <a:lnTo>
                      <a:pt x="190" y="1542"/>
                    </a:lnTo>
                    <a:lnTo>
                      <a:pt x="171" y="1523"/>
                    </a:lnTo>
                    <a:lnTo>
                      <a:pt x="152" y="1504"/>
                    </a:lnTo>
                    <a:lnTo>
                      <a:pt x="134" y="1485"/>
                    </a:lnTo>
                    <a:lnTo>
                      <a:pt x="114" y="1466"/>
                    </a:lnTo>
                    <a:lnTo>
                      <a:pt x="95" y="1447"/>
                    </a:lnTo>
                    <a:lnTo>
                      <a:pt x="95" y="1428"/>
                    </a:lnTo>
                    <a:lnTo>
                      <a:pt x="57" y="1275"/>
                    </a:lnTo>
                    <a:lnTo>
                      <a:pt x="114" y="1219"/>
                    </a:lnTo>
                    <a:lnTo>
                      <a:pt x="134" y="1199"/>
                    </a:lnTo>
                    <a:lnTo>
                      <a:pt x="152" y="1161"/>
                    </a:lnTo>
                    <a:lnTo>
                      <a:pt x="152" y="1104"/>
                    </a:lnTo>
                    <a:lnTo>
                      <a:pt x="152" y="1047"/>
                    </a:lnTo>
                    <a:lnTo>
                      <a:pt x="134" y="1028"/>
                    </a:lnTo>
                    <a:lnTo>
                      <a:pt x="114" y="1009"/>
                    </a:lnTo>
                    <a:lnTo>
                      <a:pt x="19" y="990"/>
                    </a:lnTo>
                    <a:lnTo>
                      <a:pt x="0" y="971"/>
                    </a:lnTo>
                    <a:lnTo>
                      <a:pt x="0" y="933"/>
                    </a:lnTo>
                    <a:lnTo>
                      <a:pt x="19" y="894"/>
                    </a:lnTo>
                    <a:lnTo>
                      <a:pt x="38" y="857"/>
                    </a:lnTo>
                    <a:lnTo>
                      <a:pt x="38" y="818"/>
                    </a:lnTo>
                    <a:lnTo>
                      <a:pt x="38" y="780"/>
                    </a:lnTo>
                    <a:lnTo>
                      <a:pt x="38" y="742"/>
                    </a:lnTo>
                    <a:lnTo>
                      <a:pt x="38" y="704"/>
                    </a:lnTo>
                    <a:lnTo>
                      <a:pt x="95" y="666"/>
                    </a:lnTo>
                    <a:lnTo>
                      <a:pt x="114" y="647"/>
                    </a:lnTo>
                    <a:lnTo>
                      <a:pt x="152" y="609"/>
                    </a:lnTo>
                    <a:lnTo>
                      <a:pt x="152" y="571"/>
                    </a:lnTo>
                    <a:lnTo>
                      <a:pt x="152" y="495"/>
                    </a:lnTo>
                    <a:lnTo>
                      <a:pt x="152" y="457"/>
                    </a:lnTo>
                    <a:lnTo>
                      <a:pt x="171" y="418"/>
                    </a:lnTo>
                    <a:lnTo>
                      <a:pt x="210" y="381"/>
                    </a:lnTo>
                    <a:lnTo>
                      <a:pt x="248" y="361"/>
                    </a:lnTo>
                    <a:lnTo>
                      <a:pt x="286" y="361"/>
                    </a:lnTo>
                    <a:lnTo>
                      <a:pt x="305" y="361"/>
                    </a:lnTo>
                    <a:lnTo>
                      <a:pt x="343" y="342"/>
                    </a:lnTo>
                    <a:lnTo>
                      <a:pt x="381" y="323"/>
                    </a:lnTo>
                    <a:lnTo>
                      <a:pt x="400" y="247"/>
                    </a:lnTo>
                    <a:lnTo>
                      <a:pt x="438" y="209"/>
                    </a:lnTo>
                    <a:lnTo>
                      <a:pt x="476" y="190"/>
                    </a:lnTo>
                    <a:lnTo>
                      <a:pt x="495" y="171"/>
                    </a:lnTo>
                    <a:lnTo>
                      <a:pt x="515" y="152"/>
                    </a:lnTo>
                    <a:lnTo>
                      <a:pt x="533" y="0"/>
                    </a:lnTo>
                    <a:lnTo>
                      <a:pt x="610" y="56"/>
                    </a:lnTo>
                    <a:lnTo>
                      <a:pt x="629" y="76"/>
                    </a:lnTo>
                    <a:lnTo>
                      <a:pt x="781" y="114"/>
                    </a:lnTo>
                    <a:lnTo>
                      <a:pt x="800" y="132"/>
                    </a:lnTo>
                    <a:lnTo>
                      <a:pt x="819" y="132"/>
                    </a:lnTo>
                    <a:lnTo>
                      <a:pt x="838" y="132"/>
                    </a:lnTo>
                    <a:lnTo>
                      <a:pt x="857" y="132"/>
                    </a:lnTo>
                    <a:lnTo>
                      <a:pt x="857" y="114"/>
                    </a:lnTo>
                    <a:lnTo>
                      <a:pt x="857" y="95"/>
                    </a:lnTo>
                    <a:lnTo>
                      <a:pt x="857" y="56"/>
                    </a:lnTo>
                    <a:lnTo>
                      <a:pt x="857" y="37"/>
                    </a:lnTo>
                    <a:lnTo>
                      <a:pt x="876" y="18"/>
                    </a:lnTo>
                    <a:lnTo>
                      <a:pt x="876" y="0"/>
                    </a:lnTo>
                    <a:lnTo>
                      <a:pt x="896" y="0"/>
                    </a:lnTo>
                    <a:lnTo>
                      <a:pt x="914" y="0"/>
                    </a:lnTo>
                    <a:lnTo>
                      <a:pt x="933" y="0"/>
                    </a:lnTo>
                    <a:lnTo>
                      <a:pt x="952" y="0"/>
                    </a:lnTo>
                    <a:lnTo>
                      <a:pt x="972" y="18"/>
                    </a:lnTo>
                    <a:lnTo>
                      <a:pt x="991" y="37"/>
                    </a:lnTo>
                    <a:lnTo>
                      <a:pt x="1010" y="56"/>
                    </a:lnTo>
                    <a:lnTo>
                      <a:pt x="1010" y="76"/>
                    </a:lnTo>
                    <a:lnTo>
                      <a:pt x="1010" y="95"/>
                    </a:lnTo>
                    <a:lnTo>
                      <a:pt x="1028" y="114"/>
                    </a:lnTo>
                    <a:lnTo>
                      <a:pt x="1048" y="114"/>
                    </a:lnTo>
                    <a:lnTo>
                      <a:pt x="1143" y="114"/>
                    </a:lnTo>
                    <a:lnTo>
                      <a:pt x="1143" y="132"/>
                    </a:lnTo>
                    <a:lnTo>
                      <a:pt x="1162" y="132"/>
                    </a:lnTo>
                    <a:lnTo>
                      <a:pt x="1181" y="152"/>
                    </a:lnTo>
                    <a:lnTo>
                      <a:pt x="1200" y="152"/>
                    </a:lnTo>
                    <a:lnTo>
                      <a:pt x="1219" y="152"/>
                    </a:lnTo>
                    <a:lnTo>
                      <a:pt x="1238" y="132"/>
                    </a:lnTo>
                    <a:lnTo>
                      <a:pt x="1257" y="114"/>
                    </a:lnTo>
                    <a:lnTo>
                      <a:pt x="1257" y="95"/>
                    </a:lnTo>
                    <a:lnTo>
                      <a:pt x="1276" y="95"/>
                    </a:lnTo>
                    <a:lnTo>
                      <a:pt x="1314" y="95"/>
                    </a:lnTo>
                    <a:lnTo>
                      <a:pt x="1372" y="76"/>
                    </a:lnTo>
                    <a:lnTo>
                      <a:pt x="1390" y="76"/>
                    </a:lnTo>
                    <a:lnTo>
                      <a:pt x="1409" y="76"/>
                    </a:lnTo>
                    <a:lnTo>
                      <a:pt x="1448" y="95"/>
                    </a:lnTo>
                    <a:lnTo>
                      <a:pt x="1467" y="95"/>
                    </a:lnTo>
                    <a:lnTo>
                      <a:pt x="1486" y="95"/>
                    </a:lnTo>
                    <a:lnTo>
                      <a:pt x="1505" y="95"/>
                    </a:lnTo>
                    <a:lnTo>
                      <a:pt x="1524" y="95"/>
                    </a:lnTo>
                    <a:lnTo>
                      <a:pt x="1543" y="76"/>
                    </a:lnTo>
                    <a:lnTo>
                      <a:pt x="1562" y="76"/>
                    </a:lnTo>
                    <a:lnTo>
                      <a:pt x="1581" y="76"/>
                    </a:lnTo>
                    <a:lnTo>
                      <a:pt x="1581" y="95"/>
                    </a:lnTo>
                    <a:lnTo>
                      <a:pt x="1600" y="95"/>
                    </a:lnTo>
                    <a:lnTo>
                      <a:pt x="1619" y="114"/>
                    </a:lnTo>
                    <a:lnTo>
                      <a:pt x="1638" y="114"/>
                    </a:lnTo>
                    <a:lnTo>
                      <a:pt x="1657" y="114"/>
                    </a:lnTo>
                    <a:lnTo>
                      <a:pt x="1714" y="114"/>
                    </a:lnTo>
                    <a:lnTo>
                      <a:pt x="1734" y="114"/>
                    </a:lnTo>
                    <a:lnTo>
                      <a:pt x="1753" y="132"/>
                    </a:lnTo>
                    <a:lnTo>
                      <a:pt x="1753" y="152"/>
                    </a:lnTo>
                    <a:lnTo>
                      <a:pt x="1753" y="190"/>
                    </a:lnTo>
                    <a:lnTo>
                      <a:pt x="1753" y="209"/>
                    </a:lnTo>
                    <a:lnTo>
                      <a:pt x="1753" y="228"/>
                    </a:lnTo>
                    <a:lnTo>
                      <a:pt x="1771" y="247"/>
                    </a:lnTo>
                    <a:lnTo>
                      <a:pt x="1771" y="266"/>
                    </a:lnTo>
                    <a:lnTo>
                      <a:pt x="1790" y="266"/>
                    </a:lnTo>
                    <a:lnTo>
                      <a:pt x="1810" y="266"/>
                    </a:lnTo>
                    <a:lnTo>
                      <a:pt x="1867" y="266"/>
                    </a:lnTo>
                    <a:lnTo>
                      <a:pt x="1886" y="247"/>
                    </a:lnTo>
                    <a:lnTo>
                      <a:pt x="1905" y="247"/>
                    </a:lnTo>
                    <a:lnTo>
                      <a:pt x="1905" y="228"/>
                    </a:lnTo>
                    <a:lnTo>
                      <a:pt x="1886" y="228"/>
                    </a:lnTo>
                    <a:lnTo>
                      <a:pt x="1867" y="228"/>
                    </a:lnTo>
                    <a:lnTo>
                      <a:pt x="1867" y="209"/>
                    </a:lnTo>
                    <a:lnTo>
                      <a:pt x="1848" y="209"/>
                    </a:lnTo>
                    <a:lnTo>
                      <a:pt x="1848" y="190"/>
                    </a:lnTo>
                    <a:lnTo>
                      <a:pt x="1867" y="190"/>
                    </a:lnTo>
                    <a:lnTo>
                      <a:pt x="1867" y="171"/>
                    </a:lnTo>
                    <a:lnTo>
                      <a:pt x="1886" y="171"/>
                    </a:lnTo>
                    <a:lnTo>
                      <a:pt x="1905" y="171"/>
                    </a:lnTo>
                    <a:lnTo>
                      <a:pt x="1905" y="152"/>
                    </a:lnTo>
                    <a:lnTo>
                      <a:pt x="1924" y="152"/>
                    </a:lnTo>
                    <a:lnTo>
                      <a:pt x="1943" y="152"/>
                    </a:lnTo>
                    <a:lnTo>
                      <a:pt x="1962" y="132"/>
                    </a:lnTo>
                    <a:lnTo>
                      <a:pt x="1981" y="114"/>
                    </a:lnTo>
                    <a:lnTo>
                      <a:pt x="2019" y="95"/>
                    </a:lnTo>
                    <a:lnTo>
                      <a:pt x="2038" y="114"/>
                    </a:lnTo>
                    <a:lnTo>
                      <a:pt x="2057" y="132"/>
                    </a:lnTo>
                    <a:lnTo>
                      <a:pt x="2076" y="114"/>
                    </a:lnTo>
                    <a:lnTo>
                      <a:pt x="2095" y="95"/>
                    </a:lnTo>
                    <a:lnTo>
                      <a:pt x="2095" y="76"/>
                    </a:lnTo>
                    <a:lnTo>
                      <a:pt x="2115" y="76"/>
                    </a:lnTo>
                    <a:lnTo>
                      <a:pt x="2115" y="95"/>
                    </a:lnTo>
                    <a:lnTo>
                      <a:pt x="2134" y="95"/>
                    </a:lnTo>
                    <a:lnTo>
                      <a:pt x="2152" y="114"/>
                    </a:lnTo>
                    <a:lnTo>
                      <a:pt x="2152" y="132"/>
                    </a:lnTo>
                    <a:lnTo>
                      <a:pt x="2171" y="132"/>
                    </a:lnTo>
                    <a:lnTo>
                      <a:pt x="2191" y="132"/>
                    </a:lnTo>
                    <a:lnTo>
                      <a:pt x="2267" y="132"/>
                    </a:lnTo>
                    <a:lnTo>
                      <a:pt x="2343" y="132"/>
                    </a:lnTo>
                    <a:lnTo>
                      <a:pt x="2362" y="132"/>
                    </a:lnTo>
                    <a:lnTo>
                      <a:pt x="2476" y="114"/>
                    </a:lnTo>
                    <a:lnTo>
                      <a:pt x="2533" y="95"/>
                    </a:lnTo>
                    <a:lnTo>
                      <a:pt x="2533" y="76"/>
                    </a:lnTo>
                    <a:lnTo>
                      <a:pt x="2552" y="76"/>
                    </a:lnTo>
                    <a:lnTo>
                      <a:pt x="2572" y="56"/>
                    </a:lnTo>
                    <a:lnTo>
                      <a:pt x="2628" y="56"/>
                    </a:lnTo>
                    <a:lnTo>
                      <a:pt x="2648" y="56"/>
                    </a:lnTo>
                    <a:lnTo>
                      <a:pt x="2667" y="56"/>
                    </a:lnTo>
                    <a:lnTo>
                      <a:pt x="2686" y="56"/>
                    </a:lnTo>
                    <a:lnTo>
                      <a:pt x="2743" y="76"/>
                    </a:lnTo>
                    <a:lnTo>
                      <a:pt x="2762" y="76"/>
                    </a:lnTo>
                    <a:lnTo>
                      <a:pt x="2781" y="76"/>
                    </a:lnTo>
                    <a:lnTo>
                      <a:pt x="2800" y="76"/>
                    </a:lnTo>
                    <a:lnTo>
                      <a:pt x="2819" y="56"/>
                    </a:lnTo>
                    <a:lnTo>
                      <a:pt x="2877" y="56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590" name="Freeform 12">
                <a:extLst>
                  <a:ext uri="{FF2B5EF4-FFF2-40B4-BE49-F238E27FC236}">
                    <a16:creationId xmlns:a16="http://schemas.microsoft.com/office/drawing/2014/main" id="{D439C1F3-3188-8340-A9D4-B7A28B2927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91638" y="5548313"/>
                <a:ext cx="1028700" cy="1673225"/>
              </a:xfrm>
              <a:custGeom>
                <a:avLst/>
                <a:gdLst>
                  <a:gd name="T0" fmla="*/ 2147483646 w 2858"/>
                  <a:gd name="T1" fmla="*/ 2147483646 h 4648"/>
                  <a:gd name="T2" fmla="*/ 2147483646 w 2858"/>
                  <a:gd name="T3" fmla="*/ 2147483646 h 4648"/>
                  <a:gd name="T4" fmla="*/ 2147483646 w 2858"/>
                  <a:gd name="T5" fmla="*/ 2147483646 h 4648"/>
                  <a:gd name="T6" fmla="*/ 2147483646 w 2858"/>
                  <a:gd name="T7" fmla="*/ 2147483646 h 4648"/>
                  <a:gd name="T8" fmla="*/ 2147483646 w 2858"/>
                  <a:gd name="T9" fmla="*/ 2147483646 h 4648"/>
                  <a:gd name="T10" fmla="*/ 2147483646 w 2858"/>
                  <a:gd name="T11" fmla="*/ 2147483646 h 4648"/>
                  <a:gd name="T12" fmla="*/ 2147483646 w 2858"/>
                  <a:gd name="T13" fmla="*/ 2147483646 h 4648"/>
                  <a:gd name="T14" fmla="*/ 2147483646 w 2858"/>
                  <a:gd name="T15" fmla="*/ 2147483646 h 4648"/>
                  <a:gd name="T16" fmla="*/ 2147483646 w 2858"/>
                  <a:gd name="T17" fmla="*/ 2147483646 h 4648"/>
                  <a:gd name="T18" fmla="*/ 2147483646 w 2858"/>
                  <a:gd name="T19" fmla="*/ 2147483646 h 4648"/>
                  <a:gd name="T20" fmla="*/ 2147483646 w 2858"/>
                  <a:gd name="T21" fmla="*/ 2147483646 h 4648"/>
                  <a:gd name="T22" fmla="*/ 2147483646 w 2858"/>
                  <a:gd name="T23" fmla="*/ 2147483646 h 4648"/>
                  <a:gd name="T24" fmla="*/ 2147483646 w 2858"/>
                  <a:gd name="T25" fmla="*/ 2147483646 h 4648"/>
                  <a:gd name="T26" fmla="*/ 2147483646 w 2858"/>
                  <a:gd name="T27" fmla="*/ 2147483646 h 4648"/>
                  <a:gd name="T28" fmla="*/ 2147483646 w 2858"/>
                  <a:gd name="T29" fmla="*/ 2147483646 h 4648"/>
                  <a:gd name="T30" fmla="*/ 2147483646 w 2858"/>
                  <a:gd name="T31" fmla="*/ 2147483646 h 4648"/>
                  <a:gd name="T32" fmla="*/ 2147483646 w 2858"/>
                  <a:gd name="T33" fmla="*/ 2147483646 h 4648"/>
                  <a:gd name="T34" fmla="*/ 2147483646 w 2858"/>
                  <a:gd name="T35" fmla="*/ 2147483646 h 4648"/>
                  <a:gd name="T36" fmla="*/ 2147483646 w 2858"/>
                  <a:gd name="T37" fmla="*/ 2147483646 h 4648"/>
                  <a:gd name="T38" fmla="*/ 2147483646 w 2858"/>
                  <a:gd name="T39" fmla="*/ 2147483646 h 4648"/>
                  <a:gd name="T40" fmla="*/ 2147483646 w 2858"/>
                  <a:gd name="T41" fmla="*/ 2147483646 h 4648"/>
                  <a:gd name="T42" fmla="*/ 2147483646 w 2858"/>
                  <a:gd name="T43" fmla="*/ 2147483646 h 4648"/>
                  <a:gd name="T44" fmla="*/ 2147483646 w 2858"/>
                  <a:gd name="T45" fmla="*/ 2147483646 h 4648"/>
                  <a:gd name="T46" fmla="*/ 2147483646 w 2858"/>
                  <a:gd name="T47" fmla="*/ 2147483646 h 4648"/>
                  <a:gd name="T48" fmla="*/ 2147483646 w 2858"/>
                  <a:gd name="T49" fmla="*/ 2147483646 h 4648"/>
                  <a:gd name="T50" fmla="*/ 2147483646 w 2858"/>
                  <a:gd name="T51" fmla="*/ 2147483646 h 4648"/>
                  <a:gd name="T52" fmla="*/ 2147483646 w 2858"/>
                  <a:gd name="T53" fmla="*/ 2147483646 h 4648"/>
                  <a:gd name="T54" fmla="*/ 2147483646 w 2858"/>
                  <a:gd name="T55" fmla="*/ 2147483646 h 4648"/>
                  <a:gd name="T56" fmla="*/ 2147483646 w 2858"/>
                  <a:gd name="T57" fmla="*/ 2147483646 h 4648"/>
                  <a:gd name="T58" fmla="*/ 2147483646 w 2858"/>
                  <a:gd name="T59" fmla="*/ 2147483646 h 4648"/>
                  <a:gd name="T60" fmla="*/ 2147483646 w 2858"/>
                  <a:gd name="T61" fmla="*/ 2147483646 h 4648"/>
                  <a:gd name="T62" fmla="*/ 2147483646 w 2858"/>
                  <a:gd name="T63" fmla="*/ 2147483646 h 4648"/>
                  <a:gd name="T64" fmla="*/ 2147483646 w 2858"/>
                  <a:gd name="T65" fmla="*/ 2147483646 h 4648"/>
                  <a:gd name="T66" fmla="*/ 2147483646 w 2858"/>
                  <a:gd name="T67" fmla="*/ 2147483646 h 4648"/>
                  <a:gd name="T68" fmla="*/ 2147483646 w 2858"/>
                  <a:gd name="T69" fmla="*/ 2147483646 h 4648"/>
                  <a:gd name="T70" fmla="*/ 2147483646 w 2858"/>
                  <a:gd name="T71" fmla="*/ 2147483646 h 4648"/>
                  <a:gd name="T72" fmla="*/ 2147483646 w 2858"/>
                  <a:gd name="T73" fmla="*/ 2147483646 h 4648"/>
                  <a:gd name="T74" fmla="*/ 2147483646 w 2858"/>
                  <a:gd name="T75" fmla="*/ 2147483646 h 4648"/>
                  <a:gd name="T76" fmla="*/ 2147483646 w 2858"/>
                  <a:gd name="T77" fmla="*/ 2147483646 h 4648"/>
                  <a:gd name="T78" fmla="*/ 2147483646 w 2858"/>
                  <a:gd name="T79" fmla="*/ 2147483646 h 4648"/>
                  <a:gd name="T80" fmla="*/ 2147483646 w 2858"/>
                  <a:gd name="T81" fmla="*/ 2147483646 h 4648"/>
                  <a:gd name="T82" fmla="*/ 2147483646 w 2858"/>
                  <a:gd name="T83" fmla="*/ 2147483646 h 4648"/>
                  <a:gd name="T84" fmla="*/ 2147483646 w 2858"/>
                  <a:gd name="T85" fmla="*/ 2147483646 h 4648"/>
                  <a:gd name="T86" fmla="*/ 2147483646 w 2858"/>
                  <a:gd name="T87" fmla="*/ 2147483646 h 4648"/>
                  <a:gd name="T88" fmla="*/ 2147483646 w 2858"/>
                  <a:gd name="T89" fmla="*/ 2147483646 h 4648"/>
                  <a:gd name="T90" fmla="*/ 2147483646 w 2858"/>
                  <a:gd name="T91" fmla="*/ 2147483646 h 4648"/>
                  <a:gd name="T92" fmla="*/ 2147483646 w 2858"/>
                  <a:gd name="T93" fmla="*/ 2147483646 h 4648"/>
                  <a:gd name="T94" fmla="*/ 2147483646 w 2858"/>
                  <a:gd name="T95" fmla="*/ 2147483646 h 4648"/>
                  <a:gd name="T96" fmla="*/ 2147483646 w 2858"/>
                  <a:gd name="T97" fmla="*/ 2147483646 h 4648"/>
                  <a:gd name="T98" fmla="*/ 2147483646 w 2858"/>
                  <a:gd name="T99" fmla="*/ 2147483646 h 4648"/>
                  <a:gd name="T100" fmla="*/ 2147483646 w 2858"/>
                  <a:gd name="T101" fmla="*/ 2147483646 h 4648"/>
                  <a:gd name="T102" fmla="*/ 2147483646 w 2858"/>
                  <a:gd name="T103" fmla="*/ 2147483646 h 4648"/>
                  <a:gd name="T104" fmla="*/ 2147483646 w 2858"/>
                  <a:gd name="T105" fmla="*/ 2147483646 h 4648"/>
                  <a:gd name="T106" fmla="*/ 2147483646 w 2858"/>
                  <a:gd name="T107" fmla="*/ 2147483646 h 4648"/>
                  <a:gd name="T108" fmla="*/ 2147483646 w 2858"/>
                  <a:gd name="T109" fmla="*/ 2147483646 h 4648"/>
                  <a:gd name="T110" fmla="*/ 2147483646 w 2858"/>
                  <a:gd name="T111" fmla="*/ 2147483646 h 4648"/>
                  <a:gd name="T112" fmla="*/ 2147483646 w 2858"/>
                  <a:gd name="T113" fmla="*/ 2147483646 h 4648"/>
                  <a:gd name="T114" fmla="*/ 2147483646 w 2858"/>
                  <a:gd name="T115" fmla="*/ 2147483646 h 464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858" h="4648">
                    <a:moveTo>
                      <a:pt x="1562" y="4362"/>
                    </a:moveTo>
                    <a:lnTo>
                      <a:pt x="1524" y="4381"/>
                    </a:lnTo>
                    <a:lnTo>
                      <a:pt x="1486" y="4419"/>
                    </a:lnTo>
                    <a:lnTo>
                      <a:pt x="1372" y="4438"/>
                    </a:lnTo>
                    <a:lnTo>
                      <a:pt x="1333" y="4457"/>
                    </a:lnTo>
                    <a:lnTo>
                      <a:pt x="1295" y="4515"/>
                    </a:lnTo>
                    <a:lnTo>
                      <a:pt x="1277" y="4552"/>
                    </a:lnTo>
                    <a:lnTo>
                      <a:pt x="1277" y="4571"/>
                    </a:lnTo>
                    <a:lnTo>
                      <a:pt x="1219" y="4571"/>
                    </a:lnTo>
                    <a:lnTo>
                      <a:pt x="1200" y="4591"/>
                    </a:lnTo>
                    <a:lnTo>
                      <a:pt x="1181" y="4591"/>
                    </a:lnTo>
                    <a:lnTo>
                      <a:pt x="1162" y="4591"/>
                    </a:lnTo>
                    <a:lnTo>
                      <a:pt x="1143" y="4591"/>
                    </a:lnTo>
                    <a:lnTo>
                      <a:pt x="1086" y="4571"/>
                    </a:lnTo>
                    <a:lnTo>
                      <a:pt x="1067" y="4571"/>
                    </a:lnTo>
                    <a:lnTo>
                      <a:pt x="1048" y="4571"/>
                    </a:lnTo>
                    <a:lnTo>
                      <a:pt x="1028" y="4571"/>
                    </a:lnTo>
                    <a:lnTo>
                      <a:pt x="972" y="4571"/>
                    </a:lnTo>
                    <a:lnTo>
                      <a:pt x="952" y="4591"/>
                    </a:lnTo>
                    <a:lnTo>
                      <a:pt x="933" y="4591"/>
                    </a:lnTo>
                    <a:lnTo>
                      <a:pt x="933" y="4610"/>
                    </a:lnTo>
                    <a:lnTo>
                      <a:pt x="876" y="4629"/>
                    </a:lnTo>
                    <a:lnTo>
                      <a:pt x="762" y="4647"/>
                    </a:lnTo>
                    <a:lnTo>
                      <a:pt x="743" y="4647"/>
                    </a:lnTo>
                    <a:lnTo>
                      <a:pt x="667" y="4647"/>
                    </a:lnTo>
                    <a:lnTo>
                      <a:pt x="591" y="4647"/>
                    </a:lnTo>
                    <a:lnTo>
                      <a:pt x="571" y="4647"/>
                    </a:lnTo>
                    <a:lnTo>
                      <a:pt x="552" y="4647"/>
                    </a:lnTo>
                    <a:lnTo>
                      <a:pt x="552" y="4629"/>
                    </a:lnTo>
                    <a:lnTo>
                      <a:pt x="534" y="4610"/>
                    </a:lnTo>
                    <a:lnTo>
                      <a:pt x="515" y="4610"/>
                    </a:lnTo>
                    <a:lnTo>
                      <a:pt x="515" y="4591"/>
                    </a:lnTo>
                    <a:lnTo>
                      <a:pt x="495" y="4591"/>
                    </a:lnTo>
                    <a:lnTo>
                      <a:pt x="495" y="4610"/>
                    </a:lnTo>
                    <a:lnTo>
                      <a:pt x="476" y="4629"/>
                    </a:lnTo>
                    <a:lnTo>
                      <a:pt x="457" y="4647"/>
                    </a:lnTo>
                    <a:lnTo>
                      <a:pt x="438" y="4629"/>
                    </a:lnTo>
                    <a:lnTo>
                      <a:pt x="419" y="4610"/>
                    </a:lnTo>
                    <a:lnTo>
                      <a:pt x="381" y="4476"/>
                    </a:lnTo>
                    <a:lnTo>
                      <a:pt x="381" y="4438"/>
                    </a:lnTo>
                    <a:lnTo>
                      <a:pt x="400" y="4400"/>
                    </a:lnTo>
                    <a:lnTo>
                      <a:pt x="438" y="4324"/>
                    </a:lnTo>
                    <a:lnTo>
                      <a:pt x="457" y="4286"/>
                    </a:lnTo>
                    <a:lnTo>
                      <a:pt x="476" y="4248"/>
                    </a:lnTo>
                    <a:lnTo>
                      <a:pt x="476" y="4229"/>
                    </a:lnTo>
                    <a:lnTo>
                      <a:pt x="457" y="4229"/>
                    </a:lnTo>
                    <a:lnTo>
                      <a:pt x="457" y="4210"/>
                    </a:lnTo>
                    <a:lnTo>
                      <a:pt x="438" y="4210"/>
                    </a:lnTo>
                    <a:lnTo>
                      <a:pt x="438" y="4190"/>
                    </a:lnTo>
                    <a:lnTo>
                      <a:pt x="419" y="4171"/>
                    </a:lnTo>
                    <a:lnTo>
                      <a:pt x="419" y="4076"/>
                    </a:lnTo>
                    <a:lnTo>
                      <a:pt x="400" y="4057"/>
                    </a:lnTo>
                    <a:lnTo>
                      <a:pt x="400" y="4038"/>
                    </a:lnTo>
                    <a:lnTo>
                      <a:pt x="400" y="4019"/>
                    </a:lnTo>
                    <a:lnTo>
                      <a:pt x="362" y="4000"/>
                    </a:lnTo>
                    <a:lnTo>
                      <a:pt x="362" y="3981"/>
                    </a:lnTo>
                    <a:lnTo>
                      <a:pt x="362" y="3962"/>
                    </a:lnTo>
                    <a:lnTo>
                      <a:pt x="381" y="3905"/>
                    </a:lnTo>
                    <a:lnTo>
                      <a:pt x="381" y="3886"/>
                    </a:lnTo>
                    <a:lnTo>
                      <a:pt x="381" y="3867"/>
                    </a:lnTo>
                    <a:lnTo>
                      <a:pt x="343" y="3809"/>
                    </a:lnTo>
                    <a:lnTo>
                      <a:pt x="324" y="3772"/>
                    </a:lnTo>
                    <a:lnTo>
                      <a:pt x="324" y="3753"/>
                    </a:lnTo>
                    <a:lnTo>
                      <a:pt x="210" y="3657"/>
                    </a:lnTo>
                    <a:lnTo>
                      <a:pt x="190" y="3657"/>
                    </a:lnTo>
                    <a:lnTo>
                      <a:pt x="190" y="3638"/>
                    </a:lnTo>
                    <a:lnTo>
                      <a:pt x="171" y="3600"/>
                    </a:lnTo>
                    <a:lnTo>
                      <a:pt x="114" y="3467"/>
                    </a:lnTo>
                    <a:lnTo>
                      <a:pt x="114" y="3428"/>
                    </a:lnTo>
                    <a:lnTo>
                      <a:pt x="114" y="3410"/>
                    </a:lnTo>
                    <a:lnTo>
                      <a:pt x="171" y="3257"/>
                    </a:lnTo>
                    <a:lnTo>
                      <a:pt x="190" y="3219"/>
                    </a:lnTo>
                    <a:lnTo>
                      <a:pt x="171" y="3200"/>
                    </a:lnTo>
                    <a:lnTo>
                      <a:pt x="171" y="3181"/>
                    </a:lnTo>
                    <a:lnTo>
                      <a:pt x="171" y="3162"/>
                    </a:lnTo>
                    <a:lnTo>
                      <a:pt x="153" y="3143"/>
                    </a:lnTo>
                    <a:lnTo>
                      <a:pt x="134" y="3105"/>
                    </a:lnTo>
                    <a:lnTo>
                      <a:pt x="114" y="3029"/>
                    </a:lnTo>
                    <a:lnTo>
                      <a:pt x="114" y="2991"/>
                    </a:lnTo>
                    <a:lnTo>
                      <a:pt x="114" y="2933"/>
                    </a:lnTo>
                    <a:lnTo>
                      <a:pt x="114" y="2915"/>
                    </a:lnTo>
                    <a:lnTo>
                      <a:pt x="95" y="2915"/>
                    </a:lnTo>
                    <a:lnTo>
                      <a:pt x="57" y="2857"/>
                    </a:lnTo>
                    <a:lnTo>
                      <a:pt x="0" y="2686"/>
                    </a:lnTo>
                    <a:lnTo>
                      <a:pt x="0" y="2648"/>
                    </a:lnTo>
                    <a:lnTo>
                      <a:pt x="0" y="2629"/>
                    </a:lnTo>
                    <a:lnTo>
                      <a:pt x="19" y="2648"/>
                    </a:lnTo>
                    <a:lnTo>
                      <a:pt x="19" y="2666"/>
                    </a:lnTo>
                    <a:lnTo>
                      <a:pt x="38" y="2666"/>
                    </a:lnTo>
                    <a:lnTo>
                      <a:pt x="57" y="2686"/>
                    </a:lnTo>
                    <a:lnTo>
                      <a:pt x="95" y="2686"/>
                    </a:lnTo>
                    <a:lnTo>
                      <a:pt x="114" y="2686"/>
                    </a:lnTo>
                    <a:lnTo>
                      <a:pt x="114" y="2705"/>
                    </a:lnTo>
                    <a:lnTo>
                      <a:pt x="153" y="2743"/>
                    </a:lnTo>
                    <a:lnTo>
                      <a:pt x="153" y="2762"/>
                    </a:lnTo>
                    <a:lnTo>
                      <a:pt x="171" y="2762"/>
                    </a:lnTo>
                    <a:lnTo>
                      <a:pt x="229" y="2762"/>
                    </a:lnTo>
                    <a:lnTo>
                      <a:pt x="267" y="2762"/>
                    </a:lnTo>
                    <a:lnTo>
                      <a:pt x="324" y="2743"/>
                    </a:lnTo>
                    <a:lnTo>
                      <a:pt x="343" y="2743"/>
                    </a:lnTo>
                    <a:lnTo>
                      <a:pt x="362" y="2724"/>
                    </a:lnTo>
                    <a:lnTo>
                      <a:pt x="362" y="2705"/>
                    </a:lnTo>
                    <a:lnTo>
                      <a:pt x="362" y="2686"/>
                    </a:lnTo>
                    <a:lnTo>
                      <a:pt x="305" y="2590"/>
                    </a:lnTo>
                    <a:lnTo>
                      <a:pt x="305" y="2571"/>
                    </a:lnTo>
                    <a:lnTo>
                      <a:pt x="286" y="2534"/>
                    </a:lnTo>
                    <a:lnTo>
                      <a:pt x="286" y="2514"/>
                    </a:lnTo>
                    <a:lnTo>
                      <a:pt x="286" y="2495"/>
                    </a:lnTo>
                    <a:lnTo>
                      <a:pt x="305" y="2438"/>
                    </a:lnTo>
                    <a:lnTo>
                      <a:pt x="324" y="2419"/>
                    </a:lnTo>
                    <a:lnTo>
                      <a:pt x="324" y="2400"/>
                    </a:lnTo>
                    <a:lnTo>
                      <a:pt x="305" y="2400"/>
                    </a:lnTo>
                    <a:lnTo>
                      <a:pt x="229" y="2343"/>
                    </a:lnTo>
                    <a:lnTo>
                      <a:pt x="210" y="2324"/>
                    </a:lnTo>
                    <a:lnTo>
                      <a:pt x="229" y="2305"/>
                    </a:lnTo>
                    <a:lnTo>
                      <a:pt x="248" y="2305"/>
                    </a:lnTo>
                    <a:lnTo>
                      <a:pt x="343" y="2343"/>
                    </a:lnTo>
                    <a:lnTo>
                      <a:pt x="400" y="2362"/>
                    </a:lnTo>
                    <a:lnTo>
                      <a:pt x="438" y="2381"/>
                    </a:lnTo>
                    <a:lnTo>
                      <a:pt x="476" y="2400"/>
                    </a:lnTo>
                    <a:lnTo>
                      <a:pt x="534" y="2400"/>
                    </a:lnTo>
                    <a:lnTo>
                      <a:pt x="629" y="2381"/>
                    </a:lnTo>
                    <a:lnTo>
                      <a:pt x="667" y="2381"/>
                    </a:lnTo>
                    <a:lnTo>
                      <a:pt x="724" y="2362"/>
                    </a:lnTo>
                    <a:lnTo>
                      <a:pt x="838" y="2267"/>
                    </a:lnTo>
                    <a:lnTo>
                      <a:pt x="857" y="2229"/>
                    </a:lnTo>
                    <a:lnTo>
                      <a:pt x="876" y="2190"/>
                    </a:lnTo>
                    <a:lnTo>
                      <a:pt x="896" y="2153"/>
                    </a:lnTo>
                    <a:lnTo>
                      <a:pt x="896" y="2133"/>
                    </a:lnTo>
                    <a:lnTo>
                      <a:pt x="914" y="2114"/>
                    </a:lnTo>
                    <a:lnTo>
                      <a:pt x="914" y="2095"/>
                    </a:lnTo>
                    <a:lnTo>
                      <a:pt x="933" y="2076"/>
                    </a:lnTo>
                    <a:lnTo>
                      <a:pt x="933" y="2057"/>
                    </a:lnTo>
                    <a:lnTo>
                      <a:pt x="914" y="2038"/>
                    </a:lnTo>
                    <a:lnTo>
                      <a:pt x="914" y="2019"/>
                    </a:lnTo>
                    <a:lnTo>
                      <a:pt x="933" y="2000"/>
                    </a:lnTo>
                    <a:lnTo>
                      <a:pt x="952" y="1981"/>
                    </a:lnTo>
                    <a:lnTo>
                      <a:pt x="1048" y="1848"/>
                    </a:lnTo>
                    <a:lnTo>
                      <a:pt x="1105" y="1791"/>
                    </a:lnTo>
                    <a:lnTo>
                      <a:pt x="1124" y="1791"/>
                    </a:lnTo>
                    <a:lnTo>
                      <a:pt x="1162" y="1772"/>
                    </a:lnTo>
                    <a:lnTo>
                      <a:pt x="1181" y="1772"/>
                    </a:lnTo>
                    <a:lnTo>
                      <a:pt x="1200" y="1752"/>
                    </a:lnTo>
                    <a:lnTo>
                      <a:pt x="1238" y="1733"/>
                    </a:lnTo>
                    <a:lnTo>
                      <a:pt x="1295" y="1714"/>
                    </a:lnTo>
                    <a:lnTo>
                      <a:pt x="1314" y="1714"/>
                    </a:lnTo>
                    <a:lnTo>
                      <a:pt x="1333" y="1733"/>
                    </a:lnTo>
                    <a:lnTo>
                      <a:pt x="1353" y="1733"/>
                    </a:lnTo>
                    <a:lnTo>
                      <a:pt x="1429" y="1714"/>
                    </a:lnTo>
                    <a:lnTo>
                      <a:pt x="1448" y="1695"/>
                    </a:lnTo>
                    <a:lnTo>
                      <a:pt x="1467" y="1676"/>
                    </a:lnTo>
                    <a:lnTo>
                      <a:pt x="1467" y="1657"/>
                    </a:lnTo>
                    <a:lnTo>
                      <a:pt x="1448" y="1638"/>
                    </a:lnTo>
                    <a:lnTo>
                      <a:pt x="1448" y="1619"/>
                    </a:lnTo>
                    <a:lnTo>
                      <a:pt x="1448" y="1524"/>
                    </a:lnTo>
                    <a:lnTo>
                      <a:pt x="1448" y="1505"/>
                    </a:lnTo>
                    <a:lnTo>
                      <a:pt x="1448" y="1486"/>
                    </a:lnTo>
                    <a:lnTo>
                      <a:pt x="1448" y="1429"/>
                    </a:lnTo>
                    <a:lnTo>
                      <a:pt x="1448" y="1410"/>
                    </a:lnTo>
                    <a:lnTo>
                      <a:pt x="1448" y="1391"/>
                    </a:lnTo>
                    <a:lnTo>
                      <a:pt x="1448" y="1371"/>
                    </a:lnTo>
                    <a:lnTo>
                      <a:pt x="1448" y="1295"/>
                    </a:lnTo>
                    <a:lnTo>
                      <a:pt x="1448" y="1276"/>
                    </a:lnTo>
                    <a:lnTo>
                      <a:pt x="1467" y="1257"/>
                    </a:lnTo>
                    <a:lnTo>
                      <a:pt x="1486" y="1257"/>
                    </a:lnTo>
                    <a:lnTo>
                      <a:pt x="1505" y="1238"/>
                    </a:lnTo>
                    <a:lnTo>
                      <a:pt x="1505" y="1219"/>
                    </a:lnTo>
                    <a:lnTo>
                      <a:pt x="1505" y="1200"/>
                    </a:lnTo>
                    <a:lnTo>
                      <a:pt x="1486" y="1200"/>
                    </a:lnTo>
                    <a:lnTo>
                      <a:pt x="1409" y="1181"/>
                    </a:lnTo>
                    <a:lnTo>
                      <a:pt x="1391" y="1181"/>
                    </a:lnTo>
                    <a:lnTo>
                      <a:pt x="1391" y="1162"/>
                    </a:lnTo>
                    <a:lnTo>
                      <a:pt x="1391" y="1143"/>
                    </a:lnTo>
                    <a:lnTo>
                      <a:pt x="1448" y="1029"/>
                    </a:lnTo>
                    <a:lnTo>
                      <a:pt x="1448" y="1010"/>
                    </a:lnTo>
                    <a:lnTo>
                      <a:pt x="1467" y="1029"/>
                    </a:lnTo>
                    <a:lnTo>
                      <a:pt x="1486" y="1048"/>
                    </a:lnTo>
                    <a:lnTo>
                      <a:pt x="1505" y="1048"/>
                    </a:lnTo>
                    <a:lnTo>
                      <a:pt x="1524" y="1010"/>
                    </a:lnTo>
                    <a:lnTo>
                      <a:pt x="1562" y="990"/>
                    </a:lnTo>
                    <a:lnTo>
                      <a:pt x="1562" y="971"/>
                    </a:lnTo>
                    <a:lnTo>
                      <a:pt x="1543" y="934"/>
                    </a:lnTo>
                    <a:lnTo>
                      <a:pt x="1524" y="914"/>
                    </a:lnTo>
                    <a:lnTo>
                      <a:pt x="1505" y="895"/>
                    </a:lnTo>
                    <a:lnTo>
                      <a:pt x="1486" y="895"/>
                    </a:lnTo>
                    <a:lnTo>
                      <a:pt x="1429" y="895"/>
                    </a:lnTo>
                    <a:lnTo>
                      <a:pt x="1409" y="895"/>
                    </a:lnTo>
                    <a:lnTo>
                      <a:pt x="1391" y="876"/>
                    </a:lnTo>
                    <a:lnTo>
                      <a:pt x="1391" y="857"/>
                    </a:lnTo>
                    <a:lnTo>
                      <a:pt x="1372" y="857"/>
                    </a:lnTo>
                    <a:lnTo>
                      <a:pt x="1372" y="838"/>
                    </a:lnTo>
                    <a:lnTo>
                      <a:pt x="1353" y="838"/>
                    </a:lnTo>
                    <a:lnTo>
                      <a:pt x="1353" y="819"/>
                    </a:lnTo>
                    <a:lnTo>
                      <a:pt x="1333" y="800"/>
                    </a:lnTo>
                    <a:lnTo>
                      <a:pt x="1314" y="800"/>
                    </a:lnTo>
                    <a:lnTo>
                      <a:pt x="1295" y="781"/>
                    </a:lnTo>
                    <a:lnTo>
                      <a:pt x="1277" y="781"/>
                    </a:lnTo>
                    <a:lnTo>
                      <a:pt x="1238" y="781"/>
                    </a:lnTo>
                    <a:lnTo>
                      <a:pt x="1219" y="781"/>
                    </a:lnTo>
                    <a:lnTo>
                      <a:pt x="1200" y="781"/>
                    </a:lnTo>
                    <a:lnTo>
                      <a:pt x="1181" y="800"/>
                    </a:lnTo>
                    <a:lnTo>
                      <a:pt x="1162" y="800"/>
                    </a:lnTo>
                    <a:lnTo>
                      <a:pt x="1143" y="800"/>
                    </a:lnTo>
                    <a:lnTo>
                      <a:pt x="1105" y="781"/>
                    </a:lnTo>
                    <a:lnTo>
                      <a:pt x="1086" y="800"/>
                    </a:lnTo>
                    <a:lnTo>
                      <a:pt x="1067" y="800"/>
                    </a:lnTo>
                    <a:lnTo>
                      <a:pt x="1048" y="800"/>
                    </a:lnTo>
                    <a:lnTo>
                      <a:pt x="1048" y="781"/>
                    </a:lnTo>
                    <a:lnTo>
                      <a:pt x="1028" y="762"/>
                    </a:lnTo>
                    <a:lnTo>
                      <a:pt x="1010" y="743"/>
                    </a:lnTo>
                    <a:lnTo>
                      <a:pt x="991" y="724"/>
                    </a:lnTo>
                    <a:lnTo>
                      <a:pt x="972" y="705"/>
                    </a:lnTo>
                    <a:lnTo>
                      <a:pt x="972" y="685"/>
                    </a:lnTo>
                    <a:lnTo>
                      <a:pt x="952" y="667"/>
                    </a:lnTo>
                    <a:lnTo>
                      <a:pt x="952" y="590"/>
                    </a:lnTo>
                    <a:lnTo>
                      <a:pt x="952" y="514"/>
                    </a:lnTo>
                    <a:lnTo>
                      <a:pt x="933" y="419"/>
                    </a:lnTo>
                    <a:lnTo>
                      <a:pt x="952" y="438"/>
                    </a:lnTo>
                    <a:lnTo>
                      <a:pt x="972" y="457"/>
                    </a:lnTo>
                    <a:lnTo>
                      <a:pt x="991" y="476"/>
                    </a:lnTo>
                    <a:lnTo>
                      <a:pt x="1010" y="476"/>
                    </a:lnTo>
                    <a:lnTo>
                      <a:pt x="1028" y="476"/>
                    </a:lnTo>
                    <a:lnTo>
                      <a:pt x="1048" y="476"/>
                    </a:lnTo>
                    <a:lnTo>
                      <a:pt x="1067" y="476"/>
                    </a:lnTo>
                    <a:lnTo>
                      <a:pt x="1124" y="457"/>
                    </a:lnTo>
                    <a:lnTo>
                      <a:pt x="1143" y="438"/>
                    </a:lnTo>
                    <a:lnTo>
                      <a:pt x="1162" y="438"/>
                    </a:lnTo>
                    <a:lnTo>
                      <a:pt x="1162" y="419"/>
                    </a:lnTo>
                    <a:lnTo>
                      <a:pt x="1181" y="381"/>
                    </a:lnTo>
                    <a:lnTo>
                      <a:pt x="1200" y="305"/>
                    </a:lnTo>
                    <a:lnTo>
                      <a:pt x="1219" y="286"/>
                    </a:lnTo>
                    <a:lnTo>
                      <a:pt x="1219" y="267"/>
                    </a:lnTo>
                    <a:lnTo>
                      <a:pt x="1219" y="114"/>
                    </a:lnTo>
                    <a:lnTo>
                      <a:pt x="1238" y="76"/>
                    </a:lnTo>
                    <a:lnTo>
                      <a:pt x="1238" y="57"/>
                    </a:lnTo>
                    <a:lnTo>
                      <a:pt x="1257" y="57"/>
                    </a:lnTo>
                    <a:lnTo>
                      <a:pt x="1257" y="38"/>
                    </a:lnTo>
                    <a:lnTo>
                      <a:pt x="1277" y="38"/>
                    </a:lnTo>
                    <a:lnTo>
                      <a:pt x="1372" y="0"/>
                    </a:lnTo>
                    <a:lnTo>
                      <a:pt x="1429" y="76"/>
                    </a:lnTo>
                    <a:lnTo>
                      <a:pt x="1448" y="95"/>
                    </a:lnTo>
                    <a:lnTo>
                      <a:pt x="1467" y="95"/>
                    </a:lnTo>
                    <a:lnTo>
                      <a:pt x="1467" y="114"/>
                    </a:lnTo>
                    <a:lnTo>
                      <a:pt x="1486" y="114"/>
                    </a:lnTo>
                    <a:lnTo>
                      <a:pt x="1505" y="152"/>
                    </a:lnTo>
                    <a:lnTo>
                      <a:pt x="1524" y="172"/>
                    </a:lnTo>
                    <a:lnTo>
                      <a:pt x="1524" y="191"/>
                    </a:lnTo>
                    <a:lnTo>
                      <a:pt x="1543" y="209"/>
                    </a:lnTo>
                    <a:lnTo>
                      <a:pt x="1543" y="228"/>
                    </a:lnTo>
                    <a:lnTo>
                      <a:pt x="1543" y="248"/>
                    </a:lnTo>
                    <a:lnTo>
                      <a:pt x="1543" y="267"/>
                    </a:lnTo>
                    <a:lnTo>
                      <a:pt x="1524" y="286"/>
                    </a:lnTo>
                    <a:lnTo>
                      <a:pt x="1467" y="305"/>
                    </a:lnTo>
                    <a:lnTo>
                      <a:pt x="1448" y="324"/>
                    </a:lnTo>
                    <a:lnTo>
                      <a:pt x="1448" y="343"/>
                    </a:lnTo>
                    <a:lnTo>
                      <a:pt x="1467" y="362"/>
                    </a:lnTo>
                    <a:lnTo>
                      <a:pt x="1581" y="495"/>
                    </a:lnTo>
                    <a:lnTo>
                      <a:pt x="1600" y="495"/>
                    </a:lnTo>
                    <a:lnTo>
                      <a:pt x="1600" y="514"/>
                    </a:lnTo>
                    <a:lnTo>
                      <a:pt x="1619" y="514"/>
                    </a:lnTo>
                    <a:lnTo>
                      <a:pt x="1638" y="514"/>
                    </a:lnTo>
                    <a:lnTo>
                      <a:pt x="1638" y="533"/>
                    </a:lnTo>
                    <a:lnTo>
                      <a:pt x="1638" y="553"/>
                    </a:lnTo>
                    <a:lnTo>
                      <a:pt x="1638" y="571"/>
                    </a:lnTo>
                    <a:lnTo>
                      <a:pt x="1658" y="590"/>
                    </a:lnTo>
                    <a:lnTo>
                      <a:pt x="1658" y="609"/>
                    </a:lnTo>
                    <a:lnTo>
                      <a:pt x="1695" y="648"/>
                    </a:lnTo>
                    <a:lnTo>
                      <a:pt x="1734" y="667"/>
                    </a:lnTo>
                    <a:lnTo>
                      <a:pt x="1753" y="685"/>
                    </a:lnTo>
                    <a:lnTo>
                      <a:pt x="1753" y="724"/>
                    </a:lnTo>
                    <a:lnTo>
                      <a:pt x="1753" y="743"/>
                    </a:lnTo>
                    <a:lnTo>
                      <a:pt x="1734" y="743"/>
                    </a:lnTo>
                    <a:lnTo>
                      <a:pt x="1734" y="762"/>
                    </a:lnTo>
                    <a:lnTo>
                      <a:pt x="1734" y="781"/>
                    </a:lnTo>
                    <a:lnTo>
                      <a:pt x="1734" y="800"/>
                    </a:lnTo>
                    <a:lnTo>
                      <a:pt x="1753" y="819"/>
                    </a:lnTo>
                    <a:lnTo>
                      <a:pt x="1829" y="876"/>
                    </a:lnTo>
                    <a:lnTo>
                      <a:pt x="1810" y="952"/>
                    </a:lnTo>
                    <a:lnTo>
                      <a:pt x="1790" y="971"/>
                    </a:lnTo>
                    <a:lnTo>
                      <a:pt x="1790" y="990"/>
                    </a:lnTo>
                    <a:lnTo>
                      <a:pt x="1790" y="1029"/>
                    </a:lnTo>
                    <a:lnTo>
                      <a:pt x="1810" y="1048"/>
                    </a:lnTo>
                    <a:lnTo>
                      <a:pt x="1829" y="1066"/>
                    </a:lnTo>
                    <a:lnTo>
                      <a:pt x="1867" y="1048"/>
                    </a:lnTo>
                    <a:lnTo>
                      <a:pt x="1867" y="1066"/>
                    </a:lnTo>
                    <a:lnTo>
                      <a:pt x="1886" y="1066"/>
                    </a:lnTo>
                    <a:lnTo>
                      <a:pt x="1886" y="1048"/>
                    </a:lnTo>
                    <a:lnTo>
                      <a:pt x="1905" y="1048"/>
                    </a:lnTo>
                    <a:lnTo>
                      <a:pt x="1924" y="1086"/>
                    </a:lnTo>
                    <a:lnTo>
                      <a:pt x="1962" y="1162"/>
                    </a:lnTo>
                    <a:lnTo>
                      <a:pt x="1962" y="1200"/>
                    </a:lnTo>
                    <a:lnTo>
                      <a:pt x="2019" y="1181"/>
                    </a:lnTo>
                    <a:lnTo>
                      <a:pt x="2057" y="1219"/>
                    </a:lnTo>
                    <a:lnTo>
                      <a:pt x="2076" y="1257"/>
                    </a:lnTo>
                    <a:lnTo>
                      <a:pt x="2115" y="1257"/>
                    </a:lnTo>
                    <a:lnTo>
                      <a:pt x="2134" y="1257"/>
                    </a:lnTo>
                    <a:lnTo>
                      <a:pt x="2134" y="1295"/>
                    </a:lnTo>
                    <a:lnTo>
                      <a:pt x="2191" y="1315"/>
                    </a:lnTo>
                    <a:lnTo>
                      <a:pt x="2210" y="1352"/>
                    </a:lnTo>
                    <a:lnTo>
                      <a:pt x="2248" y="1315"/>
                    </a:lnTo>
                    <a:lnTo>
                      <a:pt x="2267" y="1315"/>
                    </a:lnTo>
                    <a:lnTo>
                      <a:pt x="2286" y="1333"/>
                    </a:lnTo>
                    <a:lnTo>
                      <a:pt x="2305" y="1352"/>
                    </a:lnTo>
                    <a:lnTo>
                      <a:pt x="2343" y="1333"/>
                    </a:lnTo>
                    <a:lnTo>
                      <a:pt x="2362" y="1295"/>
                    </a:lnTo>
                    <a:lnTo>
                      <a:pt x="2381" y="1295"/>
                    </a:lnTo>
                    <a:lnTo>
                      <a:pt x="2419" y="1276"/>
                    </a:lnTo>
                    <a:lnTo>
                      <a:pt x="2476" y="1238"/>
                    </a:lnTo>
                    <a:lnTo>
                      <a:pt x="2496" y="1238"/>
                    </a:lnTo>
                    <a:lnTo>
                      <a:pt x="2515" y="1238"/>
                    </a:lnTo>
                    <a:lnTo>
                      <a:pt x="2552" y="1257"/>
                    </a:lnTo>
                    <a:lnTo>
                      <a:pt x="2572" y="1276"/>
                    </a:lnTo>
                    <a:lnTo>
                      <a:pt x="2591" y="1257"/>
                    </a:lnTo>
                    <a:lnTo>
                      <a:pt x="2610" y="1257"/>
                    </a:lnTo>
                    <a:lnTo>
                      <a:pt x="2610" y="1276"/>
                    </a:lnTo>
                    <a:lnTo>
                      <a:pt x="2629" y="1276"/>
                    </a:lnTo>
                    <a:lnTo>
                      <a:pt x="2610" y="1295"/>
                    </a:lnTo>
                    <a:lnTo>
                      <a:pt x="2629" y="1315"/>
                    </a:lnTo>
                    <a:lnTo>
                      <a:pt x="2667" y="1315"/>
                    </a:lnTo>
                    <a:lnTo>
                      <a:pt x="2705" y="1276"/>
                    </a:lnTo>
                    <a:lnTo>
                      <a:pt x="2686" y="1276"/>
                    </a:lnTo>
                    <a:lnTo>
                      <a:pt x="2686" y="1257"/>
                    </a:lnTo>
                    <a:lnTo>
                      <a:pt x="2743" y="1276"/>
                    </a:lnTo>
                    <a:lnTo>
                      <a:pt x="2781" y="1295"/>
                    </a:lnTo>
                    <a:lnTo>
                      <a:pt x="2800" y="1333"/>
                    </a:lnTo>
                    <a:lnTo>
                      <a:pt x="2819" y="1333"/>
                    </a:lnTo>
                    <a:lnTo>
                      <a:pt x="2838" y="1333"/>
                    </a:lnTo>
                    <a:lnTo>
                      <a:pt x="2838" y="1352"/>
                    </a:lnTo>
                    <a:lnTo>
                      <a:pt x="2857" y="1352"/>
                    </a:lnTo>
                    <a:lnTo>
                      <a:pt x="2857" y="1371"/>
                    </a:lnTo>
                    <a:lnTo>
                      <a:pt x="2857" y="1391"/>
                    </a:lnTo>
                    <a:lnTo>
                      <a:pt x="2857" y="1410"/>
                    </a:lnTo>
                    <a:lnTo>
                      <a:pt x="2838" y="1467"/>
                    </a:lnTo>
                    <a:lnTo>
                      <a:pt x="2819" y="1486"/>
                    </a:lnTo>
                    <a:lnTo>
                      <a:pt x="2819" y="1524"/>
                    </a:lnTo>
                    <a:lnTo>
                      <a:pt x="2800" y="1524"/>
                    </a:lnTo>
                    <a:lnTo>
                      <a:pt x="2781" y="1543"/>
                    </a:lnTo>
                    <a:lnTo>
                      <a:pt x="2762" y="1562"/>
                    </a:lnTo>
                    <a:lnTo>
                      <a:pt x="2743" y="1600"/>
                    </a:lnTo>
                    <a:lnTo>
                      <a:pt x="2724" y="1676"/>
                    </a:lnTo>
                    <a:lnTo>
                      <a:pt x="2724" y="1695"/>
                    </a:lnTo>
                    <a:lnTo>
                      <a:pt x="2724" y="1772"/>
                    </a:lnTo>
                    <a:lnTo>
                      <a:pt x="2724" y="1809"/>
                    </a:lnTo>
                    <a:lnTo>
                      <a:pt x="2724" y="1867"/>
                    </a:lnTo>
                    <a:lnTo>
                      <a:pt x="2724" y="1924"/>
                    </a:lnTo>
                    <a:lnTo>
                      <a:pt x="2724" y="1943"/>
                    </a:lnTo>
                    <a:lnTo>
                      <a:pt x="2743" y="1943"/>
                    </a:lnTo>
                    <a:lnTo>
                      <a:pt x="2743" y="1962"/>
                    </a:lnTo>
                    <a:lnTo>
                      <a:pt x="2762" y="1981"/>
                    </a:lnTo>
                    <a:lnTo>
                      <a:pt x="2762" y="2000"/>
                    </a:lnTo>
                    <a:lnTo>
                      <a:pt x="2743" y="2019"/>
                    </a:lnTo>
                    <a:lnTo>
                      <a:pt x="2743" y="2038"/>
                    </a:lnTo>
                    <a:lnTo>
                      <a:pt x="2743" y="2057"/>
                    </a:lnTo>
                    <a:lnTo>
                      <a:pt x="2743" y="2076"/>
                    </a:lnTo>
                    <a:lnTo>
                      <a:pt x="2762" y="2095"/>
                    </a:lnTo>
                    <a:lnTo>
                      <a:pt x="2762" y="2114"/>
                    </a:lnTo>
                    <a:lnTo>
                      <a:pt x="2781" y="2114"/>
                    </a:lnTo>
                    <a:lnTo>
                      <a:pt x="2781" y="2133"/>
                    </a:lnTo>
                    <a:lnTo>
                      <a:pt x="2762" y="2153"/>
                    </a:lnTo>
                    <a:lnTo>
                      <a:pt x="2743" y="2172"/>
                    </a:lnTo>
                    <a:lnTo>
                      <a:pt x="2724" y="2190"/>
                    </a:lnTo>
                    <a:lnTo>
                      <a:pt x="2705" y="2190"/>
                    </a:lnTo>
                    <a:lnTo>
                      <a:pt x="2705" y="2209"/>
                    </a:lnTo>
                    <a:lnTo>
                      <a:pt x="2705" y="2229"/>
                    </a:lnTo>
                    <a:lnTo>
                      <a:pt x="2705" y="2267"/>
                    </a:lnTo>
                    <a:lnTo>
                      <a:pt x="2705" y="2305"/>
                    </a:lnTo>
                    <a:lnTo>
                      <a:pt x="2705" y="2362"/>
                    </a:lnTo>
                    <a:lnTo>
                      <a:pt x="2705" y="2400"/>
                    </a:lnTo>
                    <a:lnTo>
                      <a:pt x="2705" y="2419"/>
                    </a:lnTo>
                    <a:lnTo>
                      <a:pt x="2686" y="2438"/>
                    </a:lnTo>
                    <a:lnTo>
                      <a:pt x="2667" y="2457"/>
                    </a:lnTo>
                    <a:lnTo>
                      <a:pt x="2648" y="2476"/>
                    </a:lnTo>
                    <a:lnTo>
                      <a:pt x="2610" y="2552"/>
                    </a:lnTo>
                    <a:lnTo>
                      <a:pt x="2591" y="2590"/>
                    </a:lnTo>
                    <a:lnTo>
                      <a:pt x="2572" y="2610"/>
                    </a:lnTo>
                    <a:lnTo>
                      <a:pt x="2533" y="2629"/>
                    </a:lnTo>
                    <a:lnTo>
                      <a:pt x="2496" y="2666"/>
                    </a:lnTo>
                    <a:lnTo>
                      <a:pt x="2496" y="2686"/>
                    </a:lnTo>
                    <a:lnTo>
                      <a:pt x="2438" y="2705"/>
                    </a:lnTo>
                    <a:lnTo>
                      <a:pt x="2400" y="2762"/>
                    </a:lnTo>
                    <a:lnTo>
                      <a:pt x="2381" y="2762"/>
                    </a:lnTo>
                    <a:lnTo>
                      <a:pt x="2362" y="2781"/>
                    </a:lnTo>
                    <a:lnTo>
                      <a:pt x="2343" y="2781"/>
                    </a:lnTo>
                    <a:lnTo>
                      <a:pt x="2343" y="2800"/>
                    </a:lnTo>
                    <a:lnTo>
                      <a:pt x="2324" y="2819"/>
                    </a:lnTo>
                    <a:lnTo>
                      <a:pt x="2324" y="2838"/>
                    </a:lnTo>
                    <a:lnTo>
                      <a:pt x="2305" y="2857"/>
                    </a:lnTo>
                    <a:lnTo>
                      <a:pt x="2286" y="2876"/>
                    </a:lnTo>
                    <a:lnTo>
                      <a:pt x="2286" y="2895"/>
                    </a:lnTo>
                    <a:lnTo>
                      <a:pt x="2286" y="2952"/>
                    </a:lnTo>
                    <a:lnTo>
                      <a:pt x="2286" y="3010"/>
                    </a:lnTo>
                    <a:lnTo>
                      <a:pt x="2248" y="3124"/>
                    </a:lnTo>
                    <a:lnTo>
                      <a:pt x="2229" y="3162"/>
                    </a:lnTo>
                    <a:lnTo>
                      <a:pt x="2210" y="3219"/>
                    </a:lnTo>
                    <a:lnTo>
                      <a:pt x="2191" y="3238"/>
                    </a:lnTo>
                    <a:lnTo>
                      <a:pt x="2191" y="3296"/>
                    </a:lnTo>
                    <a:lnTo>
                      <a:pt x="2171" y="3314"/>
                    </a:lnTo>
                    <a:lnTo>
                      <a:pt x="2152" y="3352"/>
                    </a:lnTo>
                    <a:lnTo>
                      <a:pt x="2134" y="3352"/>
                    </a:lnTo>
                    <a:lnTo>
                      <a:pt x="2134" y="3372"/>
                    </a:lnTo>
                    <a:lnTo>
                      <a:pt x="2134" y="3391"/>
                    </a:lnTo>
                    <a:lnTo>
                      <a:pt x="2134" y="3467"/>
                    </a:lnTo>
                    <a:lnTo>
                      <a:pt x="2134" y="3505"/>
                    </a:lnTo>
                    <a:lnTo>
                      <a:pt x="2134" y="3524"/>
                    </a:lnTo>
                    <a:lnTo>
                      <a:pt x="2152" y="3619"/>
                    </a:lnTo>
                    <a:lnTo>
                      <a:pt x="2191" y="3695"/>
                    </a:lnTo>
                    <a:lnTo>
                      <a:pt x="2210" y="3753"/>
                    </a:lnTo>
                    <a:lnTo>
                      <a:pt x="2210" y="3772"/>
                    </a:lnTo>
                    <a:lnTo>
                      <a:pt x="2210" y="3790"/>
                    </a:lnTo>
                    <a:lnTo>
                      <a:pt x="2191" y="3809"/>
                    </a:lnTo>
                    <a:lnTo>
                      <a:pt x="2191" y="3848"/>
                    </a:lnTo>
                    <a:lnTo>
                      <a:pt x="2171" y="3867"/>
                    </a:lnTo>
                    <a:lnTo>
                      <a:pt x="2171" y="3886"/>
                    </a:lnTo>
                    <a:lnTo>
                      <a:pt x="2171" y="3924"/>
                    </a:lnTo>
                    <a:lnTo>
                      <a:pt x="2171" y="3943"/>
                    </a:lnTo>
                    <a:lnTo>
                      <a:pt x="2171" y="3962"/>
                    </a:lnTo>
                    <a:lnTo>
                      <a:pt x="2171" y="3981"/>
                    </a:lnTo>
                    <a:lnTo>
                      <a:pt x="2152" y="4000"/>
                    </a:lnTo>
                    <a:lnTo>
                      <a:pt x="2171" y="4076"/>
                    </a:lnTo>
                    <a:lnTo>
                      <a:pt x="2057" y="4114"/>
                    </a:lnTo>
                    <a:lnTo>
                      <a:pt x="1886" y="4134"/>
                    </a:lnTo>
                    <a:lnTo>
                      <a:pt x="1829" y="4153"/>
                    </a:lnTo>
                    <a:lnTo>
                      <a:pt x="1734" y="4190"/>
                    </a:lnTo>
                    <a:lnTo>
                      <a:pt x="1562" y="4362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591" name="Freeform 13">
                <a:extLst>
                  <a:ext uri="{FF2B5EF4-FFF2-40B4-BE49-F238E27FC236}">
                    <a16:creationId xmlns:a16="http://schemas.microsoft.com/office/drawing/2014/main" id="{62C97F94-3457-974A-8CD8-E96755A04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99550" y="8613775"/>
                <a:ext cx="665163" cy="1179513"/>
              </a:xfrm>
              <a:custGeom>
                <a:avLst/>
                <a:gdLst>
                  <a:gd name="T0" fmla="*/ 2147483646 w 1848"/>
                  <a:gd name="T1" fmla="*/ 2147483646 h 3278"/>
                  <a:gd name="T2" fmla="*/ 2147483646 w 1848"/>
                  <a:gd name="T3" fmla="*/ 2147483646 h 3278"/>
                  <a:gd name="T4" fmla="*/ 2147483646 w 1848"/>
                  <a:gd name="T5" fmla="*/ 2147483646 h 3278"/>
                  <a:gd name="T6" fmla="*/ 2147483646 w 1848"/>
                  <a:gd name="T7" fmla="*/ 2147483646 h 3278"/>
                  <a:gd name="T8" fmla="*/ 2147483646 w 1848"/>
                  <a:gd name="T9" fmla="*/ 2147483646 h 3278"/>
                  <a:gd name="T10" fmla="*/ 2147483646 w 1848"/>
                  <a:gd name="T11" fmla="*/ 2147483646 h 3278"/>
                  <a:gd name="T12" fmla="*/ 2147483646 w 1848"/>
                  <a:gd name="T13" fmla="*/ 2147483646 h 3278"/>
                  <a:gd name="T14" fmla="*/ 2147483646 w 1848"/>
                  <a:gd name="T15" fmla="*/ 2147483646 h 3278"/>
                  <a:gd name="T16" fmla="*/ 2147483646 w 1848"/>
                  <a:gd name="T17" fmla="*/ 2147483646 h 3278"/>
                  <a:gd name="T18" fmla="*/ 2147483646 w 1848"/>
                  <a:gd name="T19" fmla="*/ 2147483646 h 3278"/>
                  <a:gd name="T20" fmla="*/ 2147483646 w 1848"/>
                  <a:gd name="T21" fmla="*/ 2147483646 h 3278"/>
                  <a:gd name="T22" fmla="*/ 2147483646 w 1848"/>
                  <a:gd name="T23" fmla="*/ 2147483646 h 3278"/>
                  <a:gd name="T24" fmla="*/ 2147483646 w 1848"/>
                  <a:gd name="T25" fmla="*/ 2147483646 h 3278"/>
                  <a:gd name="T26" fmla="*/ 2147483646 w 1848"/>
                  <a:gd name="T27" fmla="*/ 2147483646 h 3278"/>
                  <a:gd name="T28" fmla="*/ 2147483646 w 1848"/>
                  <a:gd name="T29" fmla="*/ 2147483646 h 3278"/>
                  <a:gd name="T30" fmla="*/ 2147483646 w 1848"/>
                  <a:gd name="T31" fmla="*/ 2147483646 h 3278"/>
                  <a:gd name="T32" fmla="*/ 2147483646 w 1848"/>
                  <a:gd name="T33" fmla="*/ 2147483646 h 3278"/>
                  <a:gd name="T34" fmla="*/ 2147483646 w 1848"/>
                  <a:gd name="T35" fmla="*/ 2147483646 h 3278"/>
                  <a:gd name="T36" fmla="*/ 2147483646 w 1848"/>
                  <a:gd name="T37" fmla="*/ 2147483646 h 3278"/>
                  <a:gd name="T38" fmla="*/ 2147483646 w 1848"/>
                  <a:gd name="T39" fmla="*/ 2147483646 h 3278"/>
                  <a:gd name="T40" fmla="*/ 2147483646 w 1848"/>
                  <a:gd name="T41" fmla="*/ 2147483646 h 3278"/>
                  <a:gd name="T42" fmla="*/ 2147483646 w 1848"/>
                  <a:gd name="T43" fmla="*/ 2147483646 h 3278"/>
                  <a:gd name="T44" fmla="*/ 2147483646 w 1848"/>
                  <a:gd name="T45" fmla="*/ 2147483646 h 3278"/>
                  <a:gd name="T46" fmla="*/ 2147483646 w 1848"/>
                  <a:gd name="T47" fmla="*/ 2147483646 h 3278"/>
                  <a:gd name="T48" fmla="*/ 2147483646 w 1848"/>
                  <a:gd name="T49" fmla="*/ 2147483646 h 3278"/>
                  <a:gd name="T50" fmla="*/ 2147483646 w 1848"/>
                  <a:gd name="T51" fmla="*/ 2147483646 h 3278"/>
                  <a:gd name="T52" fmla="*/ 2147483646 w 1848"/>
                  <a:gd name="T53" fmla="*/ 2147483646 h 3278"/>
                  <a:gd name="T54" fmla="*/ 2147483646 w 1848"/>
                  <a:gd name="T55" fmla="*/ 2147483646 h 3278"/>
                  <a:gd name="T56" fmla="*/ 2147483646 w 1848"/>
                  <a:gd name="T57" fmla="*/ 2147483646 h 3278"/>
                  <a:gd name="T58" fmla="*/ 2147483646 w 1848"/>
                  <a:gd name="T59" fmla="*/ 2147483646 h 3278"/>
                  <a:gd name="T60" fmla="*/ 2147483646 w 1848"/>
                  <a:gd name="T61" fmla="*/ 2147483646 h 3278"/>
                  <a:gd name="T62" fmla="*/ 2147483646 w 1848"/>
                  <a:gd name="T63" fmla="*/ 2147483646 h 3278"/>
                  <a:gd name="T64" fmla="*/ 2147483646 w 1848"/>
                  <a:gd name="T65" fmla="*/ 2147483646 h 3278"/>
                  <a:gd name="T66" fmla="*/ 2147483646 w 1848"/>
                  <a:gd name="T67" fmla="*/ 0 h 3278"/>
                  <a:gd name="T68" fmla="*/ 2147483646 w 1848"/>
                  <a:gd name="T69" fmla="*/ 2147483646 h 3278"/>
                  <a:gd name="T70" fmla="*/ 2147483646 w 1848"/>
                  <a:gd name="T71" fmla="*/ 2147483646 h 3278"/>
                  <a:gd name="T72" fmla="*/ 2147483646 w 1848"/>
                  <a:gd name="T73" fmla="*/ 2147483646 h 3278"/>
                  <a:gd name="T74" fmla="*/ 2147483646 w 1848"/>
                  <a:gd name="T75" fmla="*/ 2147483646 h 3278"/>
                  <a:gd name="T76" fmla="*/ 2147483646 w 1848"/>
                  <a:gd name="T77" fmla="*/ 2147483646 h 3278"/>
                  <a:gd name="T78" fmla="*/ 2147483646 w 1848"/>
                  <a:gd name="T79" fmla="*/ 2147483646 h 3278"/>
                  <a:gd name="T80" fmla="*/ 2147483646 w 1848"/>
                  <a:gd name="T81" fmla="*/ 2147483646 h 3278"/>
                  <a:gd name="T82" fmla="*/ 2147483646 w 1848"/>
                  <a:gd name="T83" fmla="*/ 2147483646 h 3278"/>
                  <a:gd name="T84" fmla="*/ 2147483646 w 1848"/>
                  <a:gd name="T85" fmla="*/ 2147483646 h 3278"/>
                  <a:gd name="T86" fmla="*/ 2147483646 w 1848"/>
                  <a:gd name="T87" fmla="*/ 2147483646 h 3278"/>
                  <a:gd name="T88" fmla="*/ 2147483646 w 1848"/>
                  <a:gd name="T89" fmla="*/ 2147483646 h 3278"/>
                  <a:gd name="T90" fmla="*/ 2147483646 w 1848"/>
                  <a:gd name="T91" fmla="*/ 2147483646 h 3278"/>
                  <a:gd name="T92" fmla="*/ 2147483646 w 1848"/>
                  <a:gd name="T93" fmla="*/ 2147483646 h 3278"/>
                  <a:gd name="T94" fmla="*/ 2147483646 w 1848"/>
                  <a:gd name="T95" fmla="*/ 2147483646 h 3278"/>
                  <a:gd name="T96" fmla="*/ 2147483646 w 1848"/>
                  <a:gd name="T97" fmla="*/ 2147483646 h 3278"/>
                  <a:gd name="T98" fmla="*/ 2147483646 w 1848"/>
                  <a:gd name="T99" fmla="*/ 2147483646 h 3278"/>
                  <a:gd name="T100" fmla="*/ 2147483646 w 1848"/>
                  <a:gd name="T101" fmla="*/ 2147483646 h 3278"/>
                  <a:gd name="T102" fmla="*/ 2147483646 w 1848"/>
                  <a:gd name="T103" fmla="*/ 2147483646 h 3278"/>
                  <a:gd name="T104" fmla="*/ 2147483646 w 1848"/>
                  <a:gd name="T105" fmla="*/ 2147483646 h 3278"/>
                  <a:gd name="T106" fmla="*/ 2147483646 w 1848"/>
                  <a:gd name="T107" fmla="*/ 2147483646 h 3278"/>
                  <a:gd name="T108" fmla="*/ 2147483646 w 1848"/>
                  <a:gd name="T109" fmla="*/ 2147483646 h 3278"/>
                  <a:gd name="T110" fmla="*/ 2147483646 w 1848"/>
                  <a:gd name="T111" fmla="*/ 2147483646 h 3278"/>
                  <a:gd name="T112" fmla="*/ 0 w 1848"/>
                  <a:gd name="T113" fmla="*/ 2147483646 h 3278"/>
                  <a:gd name="T114" fmla="*/ 2147483646 w 1848"/>
                  <a:gd name="T115" fmla="*/ 2147483646 h 3278"/>
                  <a:gd name="T116" fmla="*/ 2147483646 w 1848"/>
                  <a:gd name="T117" fmla="*/ 2147483646 h 327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848" h="3278">
                    <a:moveTo>
                      <a:pt x="1409" y="1944"/>
                    </a:moveTo>
                    <a:lnTo>
                      <a:pt x="1429" y="1962"/>
                    </a:lnTo>
                    <a:lnTo>
                      <a:pt x="1466" y="2058"/>
                    </a:lnTo>
                    <a:lnTo>
                      <a:pt x="1485" y="2210"/>
                    </a:lnTo>
                    <a:lnTo>
                      <a:pt x="1619" y="2439"/>
                    </a:lnTo>
                    <a:lnTo>
                      <a:pt x="1733" y="2610"/>
                    </a:lnTo>
                    <a:lnTo>
                      <a:pt x="1810" y="2724"/>
                    </a:lnTo>
                    <a:lnTo>
                      <a:pt x="1847" y="2838"/>
                    </a:lnTo>
                    <a:lnTo>
                      <a:pt x="1847" y="2991"/>
                    </a:lnTo>
                    <a:lnTo>
                      <a:pt x="1810" y="3048"/>
                    </a:lnTo>
                    <a:lnTo>
                      <a:pt x="1790" y="2991"/>
                    </a:lnTo>
                    <a:lnTo>
                      <a:pt x="1790" y="2858"/>
                    </a:lnTo>
                    <a:lnTo>
                      <a:pt x="1790" y="2782"/>
                    </a:lnTo>
                    <a:lnTo>
                      <a:pt x="1752" y="2706"/>
                    </a:lnTo>
                    <a:lnTo>
                      <a:pt x="1561" y="2477"/>
                    </a:lnTo>
                    <a:lnTo>
                      <a:pt x="1447" y="2381"/>
                    </a:lnTo>
                    <a:lnTo>
                      <a:pt x="1447" y="2343"/>
                    </a:lnTo>
                    <a:lnTo>
                      <a:pt x="1447" y="2172"/>
                    </a:lnTo>
                    <a:lnTo>
                      <a:pt x="1409" y="2039"/>
                    </a:lnTo>
                    <a:lnTo>
                      <a:pt x="1371" y="1962"/>
                    </a:lnTo>
                    <a:lnTo>
                      <a:pt x="1048" y="1658"/>
                    </a:lnTo>
                    <a:lnTo>
                      <a:pt x="1048" y="1619"/>
                    </a:lnTo>
                    <a:lnTo>
                      <a:pt x="1104" y="1639"/>
                    </a:lnTo>
                    <a:lnTo>
                      <a:pt x="1067" y="1582"/>
                    </a:lnTo>
                    <a:lnTo>
                      <a:pt x="971" y="1505"/>
                    </a:lnTo>
                    <a:lnTo>
                      <a:pt x="971" y="1486"/>
                    </a:lnTo>
                    <a:lnTo>
                      <a:pt x="971" y="1467"/>
                    </a:lnTo>
                    <a:lnTo>
                      <a:pt x="933" y="1486"/>
                    </a:lnTo>
                    <a:lnTo>
                      <a:pt x="895" y="1505"/>
                    </a:lnTo>
                    <a:lnTo>
                      <a:pt x="857" y="1505"/>
                    </a:lnTo>
                    <a:lnTo>
                      <a:pt x="838" y="1563"/>
                    </a:lnTo>
                    <a:lnTo>
                      <a:pt x="876" y="1829"/>
                    </a:lnTo>
                    <a:lnTo>
                      <a:pt x="914" y="1886"/>
                    </a:lnTo>
                    <a:lnTo>
                      <a:pt x="914" y="1905"/>
                    </a:lnTo>
                    <a:lnTo>
                      <a:pt x="914" y="1944"/>
                    </a:lnTo>
                    <a:lnTo>
                      <a:pt x="895" y="1944"/>
                    </a:lnTo>
                    <a:lnTo>
                      <a:pt x="857" y="1924"/>
                    </a:lnTo>
                    <a:lnTo>
                      <a:pt x="838" y="1924"/>
                    </a:lnTo>
                    <a:lnTo>
                      <a:pt x="819" y="1905"/>
                    </a:lnTo>
                    <a:lnTo>
                      <a:pt x="819" y="1848"/>
                    </a:lnTo>
                    <a:lnTo>
                      <a:pt x="819" y="1829"/>
                    </a:lnTo>
                    <a:lnTo>
                      <a:pt x="781" y="1753"/>
                    </a:lnTo>
                    <a:lnTo>
                      <a:pt x="704" y="1696"/>
                    </a:lnTo>
                    <a:lnTo>
                      <a:pt x="609" y="1658"/>
                    </a:lnTo>
                    <a:lnTo>
                      <a:pt x="323" y="1563"/>
                    </a:lnTo>
                    <a:lnTo>
                      <a:pt x="286" y="1524"/>
                    </a:lnTo>
                    <a:lnTo>
                      <a:pt x="247" y="1524"/>
                    </a:lnTo>
                    <a:lnTo>
                      <a:pt x="209" y="1582"/>
                    </a:lnTo>
                    <a:lnTo>
                      <a:pt x="190" y="1582"/>
                    </a:lnTo>
                    <a:lnTo>
                      <a:pt x="133" y="1543"/>
                    </a:lnTo>
                    <a:lnTo>
                      <a:pt x="114" y="1543"/>
                    </a:lnTo>
                    <a:lnTo>
                      <a:pt x="114" y="1505"/>
                    </a:lnTo>
                    <a:lnTo>
                      <a:pt x="114" y="1486"/>
                    </a:lnTo>
                    <a:lnTo>
                      <a:pt x="114" y="1467"/>
                    </a:lnTo>
                    <a:lnTo>
                      <a:pt x="95" y="1410"/>
                    </a:lnTo>
                    <a:lnTo>
                      <a:pt x="57" y="1315"/>
                    </a:lnTo>
                    <a:lnTo>
                      <a:pt x="38" y="1277"/>
                    </a:lnTo>
                    <a:lnTo>
                      <a:pt x="114" y="1296"/>
                    </a:lnTo>
                    <a:lnTo>
                      <a:pt x="190" y="1258"/>
                    </a:lnTo>
                    <a:lnTo>
                      <a:pt x="247" y="1219"/>
                    </a:lnTo>
                    <a:lnTo>
                      <a:pt x="286" y="1182"/>
                    </a:lnTo>
                    <a:lnTo>
                      <a:pt x="305" y="1105"/>
                    </a:lnTo>
                    <a:lnTo>
                      <a:pt x="305" y="1086"/>
                    </a:lnTo>
                    <a:lnTo>
                      <a:pt x="342" y="991"/>
                    </a:lnTo>
                    <a:lnTo>
                      <a:pt x="342" y="953"/>
                    </a:lnTo>
                    <a:lnTo>
                      <a:pt x="323" y="934"/>
                    </a:lnTo>
                    <a:lnTo>
                      <a:pt x="305" y="934"/>
                    </a:lnTo>
                    <a:lnTo>
                      <a:pt x="286" y="915"/>
                    </a:lnTo>
                    <a:lnTo>
                      <a:pt x="266" y="915"/>
                    </a:lnTo>
                    <a:lnTo>
                      <a:pt x="266" y="896"/>
                    </a:lnTo>
                    <a:lnTo>
                      <a:pt x="247" y="857"/>
                    </a:lnTo>
                    <a:lnTo>
                      <a:pt x="228" y="839"/>
                    </a:lnTo>
                    <a:lnTo>
                      <a:pt x="228" y="820"/>
                    </a:lnTo>
                    <a:lnTo>
                      <a:pt x="228" y="801"/>
                    </a:lnTo>
                    <a:lnTo>
                      <a:pt x="247" y="801"/>
                    </a:lnTo>
                    <a:lnTo>
                      <a:pt x="247" y="781"/>
                    </a:lnTo>
                    <a:lnTo>
                      <a:pt x="266" y="762"/>
                    </a:lnTo>
                    <a:lnTo>
                      <a:pt x="266" y="725"/>
                    </a:lnTo>
                    <a:lnTo>
                      <a:pt x="266" y="705"/>
                    </a:lnTo>
                    <a:lnTo>
                      <a:pt x="266" y="686"/>
                    </a:lnTo>
                    <a:lnTo>
                      <a:pt x="247" y="667"/>
                    </a:lnTo>
                    <a:lnTo>
                      <a:pt x="247" y="648"/>
                    </a:lnTo>
                    <a:lnTo>
                      <a:pt x="228" y="572"/>
                    </a:lnTo>
                    <a:lnTo>
                      <a:pt x="228" y="553"/>
                    </a:lnTo>
                    <a:lnTo>
                      <a:pt x="228" y="534"/>
                    </a:lnTo>
                    <a:lnTo>
                      <a:pt x="266" y="476"/>
                    </a:lnTo>
                    <a:lnTo>
                      <a:pt x="266" y="458"/>
                    </a:lnTo>
                    <a:lnTo>
                      <a:pt x="286" y="458"/>
                    </a:lnTo>
                    <a:lnTo>
                      <a:pt x="305" y="439"/>
                    </a:lnTo>
                    <a:lnTo>
                      <a:pt x="323" y="439"/>
                    </a:lnTo>
                    <a:lnTo>
                      <a:pt x="342" y="439"/>
                    </a:lnTo>
                    <a:lnTo>
                      <a:pt x="362" y="458"/>
                    </a:lnTo>
                    <a:lnTo>
                      <a:pt x="400" y="496"/>
                    </a:lnTo>
                    <a:lnTo>
                      <a:pt x="419" y="496"/>
                    </a:lnTo>
                    <a:lnTo>
                      <a:pt x="438" y="515"/>
                    </a:lnTo>
                    <a:lnTo>
                      <a:pt x="457" y="496"/>
                    </a:lnTo>
                    <a:lnTo>
                      <a:pt x="457" y="476"/>
                    </a:lnTo>
                    <a:lnTo>
                      <a:pt x="419" y="439"/>
                    </a:lnTo>
                    <a:lnTo>
                      <a:pt x="400" y="420"/>
                    </a:lnTo>
                    <a:lnTo>
                      <a:pt x="400" y="400"/>
                    </a:lnTo>
                    <a:lnTo>
                      <a:pt x="419" y="381"/>
                    </a:lnTo>
                    <a:lnTo>
                      <a:pt x="419" y="362"/>
                    </a:lnTo>
                    <a:lnTo>
                      <a:pt x="400" y="344"/>
                    </a:lnTo>
                    <a:lnTo>
                      <a:pt x="400" y="324"/>
                    </a:lnTo>
                    <a:lnTo>
                      <a:pt x="400" y="229"/>
                    </a:lnTo>
                    <a:lnTo>
                      <a:pt x="400" y="210"/>
                    </a:lnTo>
                    <a:lnTo>
                      <a:pt x="400" y="191"/>
                    </a:lnTo>
                    <a:lnTo>
                      <a:pt x="438" y="153"/>
                    </a:lnTo>
                    <a:lnTo>
                      <a:pt x="495" y="115"/>
                    </a:lnTo>
                    <a:lnTo>
                      <a:pt x="514" y="77"/>
                    </a:lnTo>
                    <a:lnTo>
                      <a:pt x="514" y="58"/>
                    </a:lnTo>
                    <a:lnTo>
                      <a:pt x="533" y="58"/>
                    </a:lnTo>
                    <a:lnTo>
                      <a:pt x="552" y="39"/>
                    </a:lnTo>
                    <a:lnTo>
                      <a:pt x="571" y="39"/>
                    </a:lnTo>
                    <a:lnTo>
                      <a:pt x="590" y="39"/>
                    </a:lnTo>
                    <a:lnTo>
                      <a:pt x="609" y="39"/>
                    </a:lnTo>
                    <a:lnTo>
                      <a:pt x="667" y="0"/>
                    </a:lnTo>
                    <a:lnTo>
                      <a:pt x="647" y="39"/>
                    </a:lnTo>
                    <a:lnTo>
                      <a:pt x="628" y="77"/>
                    </a:lnTo>
                    <a:lnTo>
                      <a:pt x="628" y="134"/>
                    </a:lnTo>
                    <a:lnTo>
                      <a:pt x="628" y="191"/>
                    </a:lnTo>
                    <a:lnTo>
                      <a:pt x="647" y="248"/>
                    </a:lnTo>
                    <a:lnTo>
                      <a:pt x="686" y="267"/>
                    </a:lnTo>
                    <a:lnTo>
                      <a:pt x="838" y="324"/>
                    </a:lnTo>
                    <a:lnTo>
                      <a:pt x="933" y="381"/>
                    </a:lnTo>
                    <a:lnTo>
                      <a:pt x="1143" y="591"/>
                    </a:lnTo>
                    <a:lnTo>
                      <a:pt x="1200" y="629"/>
                    </a:lnTo>
                    <a:lnTo>
                      <a:pt x="1219" y="648"/>
                    </a:lnTo>
                    <a:lnTo>
                      <a:pt x="1238" y="667"/>
                    </a:lnTo>
                    <a:lnTo>
                      <a:pt x="1238" y="725"/>
                    </a:lnTo>
                    <a:lnTo>
                      <a:pt x="1238" y="743"/>
                    </a:lnTo>
                    <a:lnTo>
                      <a:pt x="1276" y="781"/>
                    </a:lnTo>
                    <a:lnTo>
                      <a:pt x="1371" y="839"/>
                    </a:lnTo>
                    <a:lnTo>
                      <a:pt x="1390" y="857"/>
                    </a:lnTo>
                    <a:lnTo>
                      <a:pt x="1409" y="896"/>
                    </a:lnTo>
                    <a:lnTo>
                      <a:pt x="1409" y="915"/>
                    </a:lnTo>
                    <a:lnTo>
                      <a:pt x="1390" y="953"/>
                    </a:lnTo>
                    <a:lnTo>
                      <a:pt x="1314" y="1029"/>
                    </a:lnTo>
                    <a:lnTo>
                      <a:pt x="1276" y="1067"/>
                    </a:lnTo>
                    <a:lnTo>
                      <a:pt x="1276" y="1124"/>
                    </a:lnTo>
                    <a:lnTo>
                      <a:pt x="1200" y="1582"/>
                    </a:lnTo>
                    <a:lnTo>
                      <a:pt x="1238" y="1696"/>
                    </a:lnTo>
                    <a:lnTo>
                      <a:pt x="1371" y="1905"/>
                    </a:lnTo>
                    <a:lnTo>
                      <a:pt x="1409" y="1944"/>
                    </a:lnTo>
                    <a:close/>
                    <a:moveTo>
                      <a:pt x="857" y="2877"/>
                    </a:moveTo>
                    <a:lnTo>
                      <a:pt x="933" y="2877"/>
                    </a:lnTo>
                    <a:lnTo>
                      <a:pt x="971" y="2953"/>
                    </a:lnTo>
                    <a:lnTo>
                      <a:pt x="990" y="3048"/>
                    </a:lnTo>
                    <a:lnTo>
                      <a:pt x="933" y="3124"/>
                    </a:lnTo>
                    <a:lnTo>
                      <a:pt x="933" y="3143"/>
                    </a:lnTo>
                    <a:lnTo>
                      <a:pt x="971" y="3143"/>
                    </a:lnTo>
                    <a:lnTo>
                      <a:pt x="952" y="3182"/>
                    </a:lnTo>
                    <a:lnTo>
                      <a:pt x="952" y="3219"/>
                    </a:lnTo>
                    <a:lnTo>
                      <a:pt x="952" y="3277"/>
                    </a:lnTo>
                    <a:lnTo>
                      <a:pt x="933" y="3277"/>
                    </a:lnTo>
                    <a:lnTo>
                      <a:pt x="914" y="3277"/>
                    </a:lnTo>
                    <a:lnTo>
                      <a:pt x="895" y="3219"/>
                    </a:lnTo>
                    <a:lnTo>
                      <a:pt x="876" y="3200"/>
                    </a:lnTo>
                    <a:lnTo>
                      <a:pt x="857" y="3200"/>
                    </a:lnTo>
                    <a:lnTo>
                      <a:pt x="762" y="3163"/>
                    </a:lnTo>
                    <a:lnTo>
                      <a:pt x="800" y="3143"/>
                    </a:lnTo>
                    <a:lnTo>
                      <a:pt x="800" y="3124"/>
                    </a:lnTo>
                    <a:lnTo>
                      <a:pt x="800" y="3105"/>
                    </a:lnTo>
                    <a:lnTo>
                      <a:pt x="800" y="3067"/>
                    </a:lnTo>
                    <a:lnTo>
                      <a:pt x="800" y="3048"/>
                    </a:lnTo>
                    <a:lnTo>
                      <a:pt x="781" y="2991"/>
                    </a:lnTo>
                    <a:lnTo>
                      <a:pt x="762" y="2953"/>
                    </a:lnTo>
                    <a:lnTo>
                      <a:pt x="819" y="2762"/>
                    </a:lnTo>
                    <a:lnTo>
                      <a:pt x="838" y="2743"/>
                    </a:lnTo>
                    <a:lnTo>
                      <a:pt x="857" y="2743"/>
                    </a:lnTo>
                    <a:lnTo>
                      <a:pt x="876" y="2782"/>
                    </a:lnTo>
                    <a:lnTo>
                      <a:pt x="876" y="2820"/>
                    </a:lnTo>
                    <a:lnTo>
                      <a:pt x="876" y="2838"/>
                    </a:lnTo>
                    <a:lnTo>
                      <a:pt x="857" y="2877"/>
                    </a:lnTo>
                    <a:close/>
                    <a:moveTo>
                      <a:pt x="419" y="1962"/>
                    </a:moveTo>
                    <a:lnTo>
                      <a:pt x="438" y="1981"/>
                    </a:lnTo>
                    <a:lnTo>
                      <a:pt x="457" y="2020"/>
                    </a:lnTo>
                    <a:lnTo>
                      <a:pt x="495" y="2076"/>
                    </a:lnTo>
                    <a:lnTo>
                      <a:pt x="533" y="2115"/>
                    </a:lnTo>
                    <a:lnTo>
                      <a:pt x="533" y="2172"/>
                    </a:lnTo>
                    <a:lnTo>
                      <a:pt x="495" y="2172"/>
                    </a:lnTo>
                    <a:lnTo>
                      <a:pt x="438" y="2153"/>
                    </a:lnTo>
                    <a:lnTo>
                      <a:pt x="362" y="2058"/>
                    </a:lnTo>
                    <a:lnTo>
                      <a:pt x="342" y="2096"/>
                    </a:lnTo>
                    <a:lnTo>
                      <a:pt x="362" y="2134"/>
                    </a:lnTo>
                    <a:lnTo>
                      <a:pt x="342" y="2153"/>
                    </a:lnTo>
                    <a:lnTo>
                      <a:pt x="305" y="2172"/>
                    </a:lnTo>
                    <a:lnTo>
                      <a:pt x="286" y="2153"/>
                    </a:lnTo>
                    <a:lnTo>
                      <a:pt x="171" y="2134"/>
                    </a:lnTo>
                    <a:lnTo>
                      <a:pt x="171" y="2153"/>
                    </a:lnTo>
                    <a:lnTo>
                      <a:pt x="190" y="2153"/>
                    </a:lnTo>
                    <a:lnTo>
                      <a:pt x="190" y="2191"/>
                    </a:lnTo>
                    <a:lnTo>
                      <a:pt x="171" y="2172"/>
                    </a:lnTo>
                    <a:lnTo>
                      <a:pt x="171" y="2153"/>
                    </a:lnTo>
                    <a:lnTo>
                      <a:pt x="152" y="2153"/>
                    </a:lnTo>
                    <a:lnTo>
                      <a:pt x="114" y="2153"/>
                    </a:lnTo>
                    <a:lnTo>
                      <a:pt x="114" y="2134"/>
                    </a:lnTo>
                    <a:lnTo>
                      <a:pt x="133" y="2096"/>
                    </a:lnTo>
                    <a:lnTo>
                      <a:pt x="133" y="1924"/>
                    </a:lnTo>
                    <a:lnTo>
                      <a:pt x="95" y="1886"/>
                    </a:lnTo>
                    <a:lnTo>
                      <a:pt x="19" y="1715"/>
                    </a:lnTo>
                    <a:lnTo>
                      <a:pt x="57" y="1715"/>
                    </a:lnTo>
                    <a:lnTo>
                      <a:pt x="57" y="1696"/>
                    </a:lnTo>
                    <a:lnTo>
                      <a:pt x="38" y="1677"/>
                    </a:lnTo>
                    <a:lnTo>
                      <a:pt x="19" y="1658"/>
                    </a:lnTo>
                    <a:lnTo>
                      <a:pt x="0" y="1658"/>
                    </a:lnTo>
                    <a:lnTo>
                      <a:pt x="57" y="1658"/>
                    </a:lnTo>
                    <a:lnTo>
                      <a:pt x="133" y="1677"/>
                    </a:lnTo>
                    <a:lnTo>
                      <a:pt x="171" y="1677"/>
                    </a:lnTo>
                    <a:lnTo>
                      <a:pt x="266" y="1734"/>
                    </a:lnTo>
                    <a:lnTo>
                      <a:pt x="305" y="1772"/>
                    </a:lnTo>
                    <a:lnTo>
                      <a:pt x="323" y="1810"/>
                    </a:lnTo>
                    <a:lnTo>
                      <a:pt x="362" y="1867"/>
                    </a:lnTo>
                    <a:lnTo>
                      <a:pt x="381" y="1905"/>
                    </a:lnTo>
                    <a:lnTo>
                      <a:pt x="419" y="1944"/>
                    </a:lnTo>
                    <a:lnTo>
                      <a:pt x="419" y="1962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592" name="Freeform 14">
                <a:extLst>
                  <a:ext uri="{FF2B5EF4-FFF2-40B4-BE49-F238E27FC236}">
                    <a16:creationId xmlns:a16="http://schemas.microsoft.com/office/drawing/2014/main" id="{7A57F069-F341-5B4C-B82E-63725F200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1863" y="8024813"/>
                <a:ext cx="801687" cy="1028700"/>
              </a:xfrm>
              <a:custGeom>
                <a:avLst/>
                <a:gdLst>
                  <a:gd name="T0" fmla="*/ 2147483646 w 2229"/>
                  <a:gd name="T1" fmla="*/ 2147483646 h 2856"/>
                  <a:gd name="T2" fmla="*/ 2147483646 w 2229"/>
                  <a:gd name="T3" fmla="*/ 2147483646 h 2856"/>
                  <a:gd name="T4" fmla="*/ 2147483646 w 2229"/>
                  <a:gd name="T5" fmla="*/ 2147483646 h 2856"/>
                  <a:gd name="T6" fmla="*/ 2147483646 w 2229"/>
                  <a:gd name="T7" fmla="*/ 2147483646 h 2856"/>
                  <a:gd name="T8" fmla="*/ 2147483646 w 2229"/>
                  <a:gd name="T9" fmla="*/ 2147483646 h 2856"/>
                  <a:gd name="T10" fmla="*/ 2147483646 w 2229"/>
                  <a:gd name="T11" fmla="*/ 2147483646 h 2856"/>
                  <a:gd name="T12" fmla="*/ 2147483646 w 2229"/>
                  <a:gd name="T13" fmla="*/ 2147483646 h 2856"/>
                  <a:gd name="T14" fmla="*/ 2147483646 w 2229"/>
                  <a:gd name="T15" fmla="*/ 2147483646 h 2856"/>
                  <a:gd name="T16" fmla="*/ 2147483646 w 2229"/>
                  <a:gd name="T17" fmla="*/ 2147483646 h 2856"/>
                  <a:gd name="T18" fmla="*/ 2147483646 w 2229"/>
                  <a:gd name="T19" fmla="*/ 2147483646 h 2856"/>
                  <a:gd name="T20" fmla="*/ 2147483646 w 2229"/>
                  <a:gd name="T21" fmla="*/ 2147483646 h 2856"/>
                  <a:gd name="T22" fmla="*/ 2147483646 w 2229"/>
                  <a:gd name="T23" fmla="*/ 2147483646 h 2856"/>
                  <a:gd name="T24" fmla="*/ 2147483646 w 2229"/>
                  <a:gd name="T25" fmla="*/ 2147483646 h 2856"/>
                  <a:gd name="T26" fmla="*/ 2147483646 w 2229"/>
                  <a:gd name="T27" fmla="*/ 2147483646 h 2856"/>
                  <a:gd name="T28" fmla="*/ 2147483646 w 2229"/>
                  <a:gd name="T29" fmla="*/ 2147483646 h 2856"/>
                  <a:gd name="T30" fmla="*/ 2147483646 w 2229"/>
                  <a:gd name="T31" fmla="*/ 2147483646 h 2856"/>
                  <a:gd name="T32" fmla="*/ 2147483646 w 2229"/>
                  <a:gd name="T33" fmla="*/ 2147483646 h 2856"/>
                  <a:gd name="T34" fmla="*/ 2147483646 w 2229"/>
                  <a:gd name="T35" fmla="*/ 2147483646 h 2856"/>
                  <a:gd name="T36" fmla="*/ 2147483646 w 2229"/>
                  <a:gd name="T37" fmla="*/ 2147483646 h 2856"/>
                  <a:gd name="T38" fmla="*/ 2147483646 w 2229"/>
                  <a:gd name="T39" fmla="*/ 2147483646 h 2856"/>
                  <a:gd name="T40" fmla="*/ 2147483646 w 2229"/>
                  <a:gd name="T41" fmla="*/ 2147483646 h 2856"/>
                  <a:gd name="T42" fmla="*/ 2147483646 w 2229"/>
                  <a:gd name="T43" fmla="*/ 2147483646 h 2856"/>
                  <a:gd name="T44" fmla="*/ 2147483646 w 2229"/>
                  <a:gd name="T45" fmla="*/ 2147483646 h 2856"/>
                  <a:gd name="T46" fmla="*/ 2147483646 w 2229"/>
                  <a:gd name="T47" fmla="*/ 2147483646 h 2856"/>
                  <a:gd name="T48" fmla="*/ 2147483646 w 2229"/>
                  <a:gd name="T49" fmla="*/ 2147483646 h 2856"/>
                  <a:gd name="T50" fmla="*/ 2147483646 w 2229"/>
                  <a:gd name="T51" fmla="*/ 2147483646 h 2856"/>
                  <a:gd name="T52" fmla="*/ 2147483646 w 2229"/>
                  <a:gd name="T53" fmla="*/ 2147483646 h 2856"/>
                  <a:gd name="T54" fmla="*/ 2147483646 w 2229"/>
                  <a:gd name="T55" fmla="*/ 2147483646 h 2856"/>
                  <a:gd name="T56" fmla="*/ 2147483646 w 2229"/>
                  <a:gd name="T57" fmla="*/ 2147483646 h 2856"/>
                  <a:gd name="T58" fmla="*/ 2147483646 w 2229"/>
                  <a:gd name="T59" fmla="*/ 2147483646 h 2856"/>
                  <a:gd name="T60" fmla="*/ 2147483646 w 2229"/>
                  <a:gd name="T61" fmla="*/ 2147483646 h 2856"/>
                  <a:gd name="T62" fmla="*/ 2147483646 w 2229"/>
                  <a:gd name="T63" fmla="*/ 2147483646 h 2856"/>
                  <a:gd name="T64" fmla="*/ 2147483646 w 2229"/>
                  <a:gd name="T65" fmla="*/ 2147483646 h 2856"/>
                  <a:gd name="T66" fmla="*/ 2147483646 w 2229"/>
                  <a:gd name="T67" fmla="*/ 2147483646 h 2856"/>
                  <a:gd name="T68" fmla="*/ 2147483646 w 2229"/>
                  <a:gd name="T69" fmla="*/ 2147483646 h 2856"/>
                  <a:gd name="T70" fmla="*/ 2147483646 w 2229"/>
                  <a:gd name="T71" fmla="*/ 2147483646 h 2856"/>
                  <a:gd name="T72" fmla="*/ 2147483646 w 2229"/>
                  <a:gd name="T73" fmla="*/ 2147483646 h 2856"/>
                  <a:gd name="T74" fmla="*/ 2147483646 w 2229"/>
                  <a:gd name="T75" fmla="*/ 2147483646 h 2856"/>
                  <a:gd name="T76" fmla="*/ 2147483646 w 2229"/>
                  <a:gd name="T77" fmla="*/ 2147483646 h 2856"/>
                  <a:gd name="T78" fmla="*/ 2147483646 w 2229"/>
                  <a:gd name="T79" fmla="*/ 2147483646 h 2856"/>
                  <a:gd name="T80" fmla="*/ 2147483646 w 2229"/>
                  <a:gd name="T81" fmla="*/ 2147483646 h 2856"/>
                  <a:gd name="T82" fmla="*/ 2147483646 w 2229"/>
                  <a:gd name="T83" fmla="*/ 2147483646 h 2856"/>
                  <a:gd name="T84" fmla="*/ 2147483646 w 2229"/>
                  <a:gd name="T85" fmla="*/ 2147483646 h 2856"/>
                  <a:gd name="T86" fmla="*/ 2147483646 w 2229"/>
                  <a:gd name="T87" fmla="*/ 2147483646 h 2856"/>
                  <a:gd name="T88" fmla="*/ 2147483646 w 2229"/>
                  <a:gd name="T89" fmla="*/ 2147483646 h 2856"/>
                  <a:gd name="T90" fmla="*/ 2147483646 w 2229"/>
                  <a:gd name="T91" fmla="*/ 2147483646 h 2856"/>
                  <a:gd name="T92" fmla="*/ 2147483646 w 2229"/>
                  <a:gd name="T93" fmla="*/ 2147483646 h 2856"/>
                  <a:gd name="T94" fmla="*/ 2147483646 w 2229"/>
                  <a:gd name="T95" fmla="*/ 2147483646 h 2856"/>
                  <a:gd name="T96" fmla="*/ 2147483646 w 2229"/>
                  <a:gd name="T97" fmla="*/ 2147483646 h 2856"/>
                  <a:gd name="T98" fmla="*/ 2147483646 w 2229"/>
                  <a:gd name="T99" fmla="*/ 2147483646 h 2856"/>
                  <a:gd name="T100" fmla="*/ 2147483646 w 2229"/>
                  <a:gd name="T101" fmla="*/ 2147483646 h 2856"/>
                  <a:gd name="T102" fmla="*/ 2147483646 w 2229"/>
                  <a:gd name="T103" fmla="*/ 0 h 2856"/>
                  <a:gd name="T104" fmla="*/ 2147483646 w 2229"/>
                  <a:gd name="T105" fmla="*/ 2147483646 h 2856"/>
                  <a:gd name="T106" fmla="*/ 2147483646 w 2229"/>
                  <a:gd name="T107" fmla="*/ 2147483646 h 2856"/>
                  <a:gd name="T108" fmla="*/ 2147483646 w 2229"/>
                  <a:gd name="T109" fmla="*/ 2147483646 h 2856"/>
                  <a:gd name="T110" fmla="*/ 2147483646 w 2229"/>
                  <a:gd name="T111" fmla="*/ 2147483646 h 2856"/>
                  <a:gd name="T112" fmla="*/ 2147483646 w 2229"/>
                  <a:gd name="T113" fmla="*/ 2147483646 h 2856"/>
                  <a:gd name="T114" fmla="*/ 2147483646 w 2229"/>
                  <a:gd name="T115" fmla="*/ 2147483646 h 2856"/>
                  <a:gd name="T116" fmla="*/ 2147483646 w 2229"/>
                  <a:gd name="T117" fmla="*/ 2147483646 h 2856"/>
                  <a:gd name="T118" fmla="*/ 2147483646 w 2229"/>
                  <a:gd name="T119" fmla="*/ 2147483646 h 2856"/>
                  <a:gd name="T120" fmla="*/ 2147483646 w 2229"/>
                  <a:gd name="T121" fmla="*/ 2147483646 h 2856"/>
                  <a:gd name="T122" fmla="*/ 2147483646 w 2229"/>
                  <a:gd name="T123" fmla="*/ 2147483646 h 285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229" h="2856">
                    <a:moveTo>
                      <a:pt x="2191" y="951"/>
                    </a:moveTo>
                    <a:lnTo>
                      <a:pt x="2191" y="970"/>
                    </a:lnTo>
                    <a:lnTo>
                      <a:pt x="2171" y="970"/>
                    </a:lnTo>
                    <a:lnTo>
                      <a:pt x="2152" y="989"/>
                    </a:lnTo>
                    <a:lnTo>
                      <a:pt x="2133" y="989"/>
                    </a:lnTo>
                    <a:lnTo>
                      <a:pt x="2133" y="1008"/>
                    </a:lnTo>
                    <a:lnTo>
                      <a:pt x="2114" y="1027"/>
                    </a:lnTo>
                    <a:lnTo>
                      <a:pt x="2133" y="1027"/>
                    </a:lnTo>
                    <a:lnTo>
                      <a:pt x="2152" y="1046"/>
                    </a:lnTo>
                    <a:lnTo>
                      <a:pt x="2152" y="1065"/>
                    </a:lnTo>
                    <a:lnTo>
                      <a:pt x="2114" y="1103"/>
                    </a:lnTo>
                    <a:lnTo>
                      <a:pt x="2114" y="1141"/>
                    </a:lnTo>
                    <a:lnTo>
                      <a:pt x="2133" y="1160"/>
                    </a:lnTo>
                    <a:lnTo>
                      <a:pt x="2133" y="1198"/>
                    </a:lnTo>
                    <a:lnTo>
                      <a:pt x="2152" y="1255"/>
                    </a:lnTo>
                    <a:lnTo>
                      <a:pt x="2171" y="1370"/>
                    </a:lnTo>
                    <a:lnTo>
                      <a:pt x="2191" y="1427"/>
                    </a:lnTo>
                    <a:lnTo>
                      <a:pt x="2191" y="1446"/>
                    </a:lnTo>
                    <a:lnTo>
                      <a:pt x="2210" y="1465"/>
                    </a:lnTo>
                    <a:lnTo>
                      <a:pt x="2228" y="1484"/>
                    </a:lnTo>
                    <a:lnTo>
                      <a:pt x="2228" y="1522"/>
                    </a:lnTo>
                    <a:lnTo>
                      <a:pt x="2228" y="1560"/>
                    </a:lnTo>
                    <a:lnTo>
                      <a:pt x="2191" y="1636"/>
                    </a:lnTo>
                    <a:lnTo>
                      <a:pt x="2133" y="1675"/>
                    </a:lnTo>
                    <a:lnTo>
                      <a:pt x="2114" y="1675"/>
                    </a:lnTo>
                    <a:lnTo>
                      <a:pt x="2095" y="1675"/>
                    </a:lnTo>
                    <a:lnTo>
                      <a:pt x="2076" y="1675"/>
                    </a:lnTo>
                    <a:lnTo>
                      <a:pt x="2057" y="1694"/>
                    </a:lnTo>
                    <a:lnTo>
                      <a:pt x="2038" y="1694"/>
                    </a:lnTo>
                    <a:lnTo>
                      <a:pt x="2038" y="1713"/>
                    </a:lnTo>
                    <a:lnTo>
                      <a:pt x="2019" y="1751"/>
                    </a:lnTo>
                    <a:lnTo>
                      <a:pt x="1962" y="1789"/>
                    </a:lnTo>
                    <a:lnTo>
                      <a:pt x="1924" y="1827"/>
                    </a:lnTo>
                    <a:lnTo>
                      <a:pt x="1924" y="1846"/>
                    </a:lnTo>
                    <a:lnTo>
                      <a:pt x="1924" y="1865"/>
                    </a:lnTo>
                    <a:lnTo>
                      <a:pt x="1924" y="1960"/>
                    </a:lnTo>
                    <a:lnTo>
                      <a:pt x="1924" y="1980"/>
                    </a:lnTo>
                    <a:lnTo>
                      <a:pt x="1943" y="1998"/>
                    </a:lnTo>
                    <a:lnTo>
                      <a:pt x="1943" y="2017"/>
                    </a:lnTo>
                    <a:lnTo>
                      <a:pt x="1924" y="2036"/>
                    </a:lnTo>
                    <a:lnTo>
                      <a:pt x="1924" y="2056"/>
                    </a:lnTo>
                    <a:lnTo>
                      <a:pt x="1943" y="2075"/>
                    </a:lnTo>
                    <a:lnTo>
                      <a:pt x="1981" y="2112"/>
                    </a:lnTo>
                    <a:lnTo>
                      <a:pt x="1981" y="2132"/>
                    </a:lnTo>
                    <a:lnTo>
                      <a:pt x="1962" y="2151"/>
                    </a:lnTo>
                    <a:lnTo>
                      <a:pt x="1943" y="2132"/>
                    </a:lnTo>
                    <a:lnTo>
                      <a:pt x="1924" y="2132"/>
                    </a:lnTo>
                    <a:lnTo>
                      <a:pt x="1886" y="2094"/>
                    </a:lnTo>
                    <a:lnTo>
                      <a:pt x="1866" y="2075"/>
                    </a:lnTo>
                    <a:lnTo>
                      <a:pt x="1847" y="2075"/>
                    </a:lnTo>
                    <a:lnTo>
                      <a:pt x="1829" y="2075"/>
                    </a:lnTo>
                    <a:lnTo>
                      <a:pt x="1810" y="2094"/>
                    </a:lnTo>
                    <a:lnTo>
                      <a:pt x="1790" y="2094"/>
                    </a:lnTo>
                    <a:lnTo>
                      <a:pt x="1790" y="2112"/>
                    </a:lnTo>
                    <a:lnTo>
                      <a:pt x="1752" y="2170"/>
                    </a:lnTo>
                    <a:lnTo>
                      <a:pt x="1752" y="2189"/>
                    </a:lnTo>
                    <a:lnTo>
                      <a:pt x="1752" y="2208"/>
                    </a:lnTo>
                    <a:lnTo>
                      <a:pt x="1771" y="2284"/>
                    </a:lnTo>
                    <a:lnTo>
                      <a:pt x="1771" y="2303"/>
                    </a:lnTo>
                    <a:lnTo>
                      <a:pt x="1790" y="2322"/>
                    </a:lnTo>
                    <a:lnTo>
                      <a:pt x="1790" y="2341"/>
                    </a:lnTo>
                    <a:lnTo>
                      <a:pt x="1790" y="2361"/>
                    </a:lnTo>
                    <a:lnTo>
                      <a:pt x="1790" y="2398"/>
                    </a:lnTo>
                    <a:lnTo>
                      <a:pt x="1771" y="2417"/>
                    </a:lnTo>
                    <a:lnTo>
                      <a:pt x="1771" y="2437"/>
                    </a:lnTo>
                    <a:lnTo>
                      <a:pt x="1752" y="2437"/>
                    </a:lnTo>
                    <a:lnTo>
                      <a:pt x="1752" y="2456"/>
                    </a:lnTo>
                    <a:lnTo>
                      <a:pt x="1752" y="2475"/>
                    </a:lnTo>
                    <a:lnTo>
                      <a:pt x="1771" y="2493"/>
                    </a:lnTo>
                    <a:lnTo>
                      <a:pt x="1790" y="2532"/>
                    </a:lnTo>
                    <a:lnTo>
                      <a:pt x="1790" y="2551"/>
                    </a:lnTo>
                    <a:lnTo>
                      <a:pt x="1810" y="2551"/>
                    </a:lnTo>
                    <a:lnTo>
                      <a:pt x="1829" y="2570"/>
                    </a:lnTo>
                    <a:lnTo>
                      <a:pt x="1847" y="2570"/>
                    </a:lnTo>
                    <a:lnTo>
                      <a:pt x="1866" y="2589"/>
                    </a:lnTo>
                    <a:lnTo>
                      <a:pt x="1866" y="2627"/>
                    </a:lnTo>
                    <a:lnTo>
                      <a:pt x="1829" y="2722"/>
                    </a:lnTo>
                    <a:lnTo>
                      <a:pt x="1810" y="2684"/>
                    </a:lnTo>
                    <a:lnTo>
                      <a:pt x="1771" y="2665"/>
                    </a:lnTo>
                    <a:lnTo>
                      <a:pt x="1733" y="2703"/>
                    </a:lnTo>
                    <a:lnTo>
                      <a:pt x="1752" y="2703"/>
                    </a:lnTo>
                    <a:lnTo>
                      <a:pt x="1771" y="2722"/>
                    </a:lnTo>
                    <a:lnTo>
                      <a:pt x="1790" y="2741"/>
                    </a:lnTo>
                    <a:lnTo>
                      <a:pt x="1790" y="2760"/>
                    </a:lnTo>
                    <a:lnTo>
                      <a:pt x="1752" y="2798"/>
                    </a:lnTo>
                    <a:lnTo>
                      <a:pt x="1695" y="2837"/>
                    </a:lnTo>
                    <a:lnTo>
                      <a:pt x="1638" y="2837"/>
                    </a:lnTo>
                    <a:lnTo>
                      <a:pt x="1619" y="2760"/>
                    </a:lnTo>
                    <a:lnTo>
                      <a:pt x="1638" y="2646"/>
                    </a:lnTo>
                    <a:lnTo>
                      <a:pt x="1657" y="2589"/>
                    </a:lnTo>
                    <a:lnTo>
                      <a:pt x="1676" y="2532"/>
                    </a:lnTo>
                    <a:lnTo>
                      <a:pt x="1657" y="2532"/>
                    </a:lnTo>
                    <a:lnTo>
                      <a:pt x="1638" y="2551"/>
                    </a:lnTo>
                    <a:lnTo>
                      <a:pt x="1600" y="2627"/>
                    </a:lnTo>
                    <a:lnTo>
                      <a:pt x="1581" y="2627"/>
                    </a:lnTo>
                    <a:lnTo>
                      <a:pt x="1581" y="2589"/>
                    </a:lnTo>
                    <a:lnTo>
                      <a:pt x="1562" y="2551"/>
                    </a:lnTo>
                    <a:lnTo>
                      <a:pt x="1581" y="2513"/>
                    </a:lnTo>
                    <a:lnTo>
                      <a:pt x="1581" y="2493"/>
                    </a:lnTo>
                    <a:lnTo>
                      <a:pt x="1562" y="2513"/>
                    </a:lnTo>
                    <a:lnTo>
                      <a:pt x="1505" y="2532"/>
                    </a:lnTo>
                    <a:lnTo>
                      <a:pt x="1467" y="2532"/>
                    </a:lnTo>
                    <a:lnTo>
                      <a:pt x="1467" y="2493"/>
                    </a:lnTo>
                    <a:lnTo>
                      <a:pt x="1409" y="2493"/>
                    </a:lnTo>
                    <a:lnTo>
                      <a:pt x="1409" y="2513"/>
                    </a:lnTo>
                    <a:lnTo>
                      <a:pt x="1429" y="2532"/>
                    </a:lnTo>
                    <a:lnTo>
                      <a:pt x="1429" y="2551"/>
                    </a:lnTo>
                    <a:lnTo>
                      <a:pt x="1429" y="2570"/>
                    </a:lnTo>
                    <a:lnTo>
                      <a:pt x="1429" y="2608"/>
                    </a:lnTo>
                    <a:lnTo>
                      <a:pt x="1448" y="2608"/>
                    </a:lnTo>
                    <a:lnTo>
                      <a:pt x="1505" y="2570"/>
                    </a:lnTo>
                    <a:lnTo>
                      <a:pt x="1505" y="2589"/>
                    </a:lnTo>
                    <a:lnTo>
                      <a:pt x="1524" y="2627"/>
                    </a:lnTo>
                    <a:lnTo>
                      <a:pt x="1524" y="2646"/>
                    </a:lnTo>
                    <a:lnTo>
                      <a:pt x="1505" y="2684"/>
                    </a:lnTo>
                    <a:lnTo>
                      <a:pt x="1562" y="2722"/>
                    </a:lnTo>
                    <a:lnTo>
                      <a:pt x="1600" y="2798"/>
                    </a:lnTo>
                    <a:lnTo>
                      <a:pt x="1581" y="2855"/>
                    </a:lnTo>
                    <a:lnTo>
                      <a:pt x="1467" y="2818"/>
                    </a:lnTo>
                    <a:lnTo>
                      <a:pt x="1314" y="2646"/>
                    </a:lnTo>
                    <a:lnTo>
                      <a:pt x="1219" y="2589"/>
                    </a:lnTo>
                    <a:lnTo>
                      <a:pt x="1200" y="2570"/>
                    </a:lnTo>
                    <a:lnTo>
                      <a:pt x="1200" y="2551"/>
                    </a:lnTo>
                    <a:lnTo>
                      <a:pt x="1162" y="2493"/>
                    </a:lnTo>
                    <a:lnTo>
                      <a:pt x="1086" y="2417"/>
                    </a:lnTo>
                    <a:lnTo>
                      <a:pt x="1048" y="2361"/>
                    </a:lnTo>
                    <a:lnTo>
                      <a:pt x="1067" y="2303"/>
                    </a:lnTo>
                    <a:lnTo>
                      <a:pt x="1086" y="2322"/>
                    </a:lnTo>
                    <a:lnTo>
                      <a:pt x="1104" y="2322"/>
                    </a:lnTo>
                    <a:lnTo>
                      <a:pt x="1124" y="2341"/>
                    </a:lnTo>
                    <a:lnTo>
                      <a:pt x="1086" y="2303"/>
                    </a:lnTo>
                    <a:lnTo>
                      <a:pt x="1104" y="2284"/>
                    </a:lnTo>
                    <a:lnTo>
                      <a:pt x="1143" y="2265"/>
                    </a:lnTo>
                    <a:lnTo>
                      <a:pt x="1162" y="2227"/>
                    </a:lnTo>
                    <a:lnTo>
                      <a:pt x="1143" y="2227"/>
                    </a:lnTo>
                    <a:lnTo>
                      <a:pt x="1124" y="2246"/>
                    </a:lnTo>
                    <a:lnTo>
                      <a:pt x="1104" y="2265"/>
                    </a:lnTo>
                    <a:lnTo>
                      <a:pt x="1086" y="2265"/>
                    </a:lnTo>
                    <a:lnTo>
                      <a:pt x="1067" y="2246"/>
                    </a:lnTo>
                    <a:lnTo>
                      <a:pt x="1104" y="2208"/>
                    </a:lnTo>
                    <a:lnTo>
                      <a:pt x="1124" y="2208"/>
                    </a:lnTo>
                    <a:lnTo>
                      <a:pt x="990" y="2208"/>
                    </a:lnTo>
                    <a:lnTo>
                      <a:pt x="972" y="2189"/>
                    </a:lnTo>
                    <a:lnTo>
                      <a:pt x="1028" y="2132"/>
                    </a:lnTo>
                    <a:lnTo>
                      <a:pt x="914" y="2132"/>
                    </a:lnTo>
                    <a:lnTo>
                      <a:pt x="876" y="2151"/>
                    </a:lnTo>
                    <a:lnTo>
                      <a:pt x="876" y="2170"/>
                    </a:lnTo>
                    <a:lnTo>
                      <a:pt x="914" y="2189"/>
                    </a:lnTo>
                    <a:lnTo>
                      <a:pt x="933" y="2227"/>
                    </a:lnTo>
                    <a:lnTo>
                      <a:pt x="972" y="2265"/>
                    </a:lnTo>
                    <a:lnTo>
                      <a:pt x="1028" y="2265"/>
                    </a:lnTo>
                    <a:lnTo>
                      <a:pt x="1009" y="2303"/>
                    </a:lnTo>
                    <a:lnTo>
                      <a:pt x="1009" y="2322"/>
                    </a:lnTo>
                    <a:lnTo>
                      <a:pt x="1009" y="2417"/>
                    </a:lnTo>
                    <a:lnTo>
                      <a:pt x="914" y="2265"/>
                    </a:lnTo>
                    <a:lnTo>
                      <a:pt x="876" y="2227"/>
                    </a:lnTo>
                    <a:lnTo>
                      <a:pt x="838" y="2208"/>
                    </a:lnTo>
                    <a:lnTo>
                      <a:pt x="781" y="2208"/>
                    </a:lnTo>
                    <a:lnTo>
                      <a:pt x="743" y="2227"/>
                    </a:lnTo>
                    <a:lnTo>
                      <a:pt x="743" y="2094"/>
                    </a:lnTo>
                    <a:lnTo>
                      <a:pt x="743" y="2075"/>
                    </a:lnTo>
                    <a:lnTo>
                      <a:pt x="723" y="2036"/>
                    </a:lnTo>
                    <a:lnTo>
                      <a:pt x="705" y="2056"/>
                    </a:lnTo>
                    <a:lnTo>
                      <a:pt x="686" y="2075"/>
                    </a:lnTo>
                    <a:lnTo>
                      <a:pt x="686" y="2094"/>
                    </a:lnTo>
                    <a:lnTo>
                      <a:pt x="705" y="2208"/>
                    </a:lnTo>
                    <a:lnTo>
                      <a:pt x="723" y="2246"/>
                    </a:lnTo>
                    <a:lnTo>
                      <a:pt x="628" y="2170"/>
                    </a:lnTo>
                    <a:lnTo>
                      <a:pt x="591" y="2132"/>
                    </a:lnTo>
                    <a:lnTo>
                      <a:pt x="571" y="2094"/>
                    </a:lnTo>
                    <a:lnTo>
                      <a:pt x="628" y="2112"/>
                    </a:lnTo>
                    <a:lnTo>
                      <a:pt x="609" y="2056"/>
                    </a:lnTo>
                    <a:lnTo>
                      <a:pt x="591" y="2056"/>
                    </a:lnTo>
                    <a:lnTo>
                      <a:pt x="571" y="2056"/>
                    </a:lnTo>
                    <a:lnTo>
                      <a:pt x="552" y="2056"/>
                    </a:lnTo>
                    <a:lnTo>
                      <a:pt x="533" y="2036"/>
                    </a:lnTo>
                    <a:lnTo>
                      <a:pt x="514" y="2017"/>
                    </a:lnTo>
                    <a:lnTo>
                      <a:pt x="514" y="1980"/>
                    </a:lnTo>
                    <a:lnTo>
                      <a:pt x="495" y="1960"/>
                    </a:lnTo>
                    <a:lnTo>
                      <a:pt x="438" y="1903"/>
                    </a:lnTo>
                    <a:lnTo>
                      <a:pt x="400" y="1846"/>
                    </a:lnTo>
                    <a:lnTo>
                      <a:pt x="343" y="1808"/>
                    </a:lnTo>
                    <a:lnTo>
                      <a:pt x="286" y="1770"/>
                    </a:lnTo>
                    <a:lnTo>
                      <a:pt x="286" y="1751"/>
                    </a:lnTo>
                    <a:lnTo>
                      <a:pt x="305" y="1713"/>
                    </a:lnTo>
                    <a:lnTo>
                      <a:pt x="305" y="1694"/>
                    </a:lnTo>
                    <a:lnTo>
                      <a:pt x="324" y="1694"/>
                    </a:lnTo>
                    <a:lnTo>
                      <a:pt x="324" y="1675"/>
                    </a:lnTo>
                    <a:lnTo>
                      <a:pt x="324" y="1636"/>
                    </a:lnTo>
                    <a:lnTo>
                      <a:pt x="343" y="1617"/>
                    </a:lnTo>
                    <a:lnTo>
                      <a:pt x="362" y="1599"/>
                    </a:lnTo>
                    <a:lnTo>
                      <a:pt x="362" y="1579"/>
                    </a:lnTo>
                    <a:lnTo>
                      <a:pt x="362" y="1560"/>
                    </a:lnTo>
                    <a:lnTo>
                      <a:pt x="362" y="1541"/>
                    </a:lnTo>
                    <a:lnTo>
                      <a:pt x="381" y="1446"/>
                    </a:lnTo>
                    <a:lnTo>
                      <a:pt x="400" y="1389"/>
                    </a:lnTo>
                    <a:lnTo>
                      <a:pt x="381" y="1274"/>
                    </a:lnTo>
                    <a:lnTo>
                      <a:pt x="381" y="1255"/>
                    </a:lnTo>
                    <a:lnTo>
                      <a:pt x="381" y="1237"/>
                    </a:lnTo>
                    <a:lnTo>
                      <a:pt x="362" y="1218"/>
                    </a:lnTo>
                    <a:lnTo>
                      <a:pt x="343" y="1218"/>
                    </a:lnTo>
                    <a:lnTo>
                      <a:pt x="324" y="1198"/>
                    </a:lnTo>
                    <a:lnTo>
                      <a:pt x="305" y="1122"/>
                    </a:lnTo>
                    <a:lnTo>
                      <a:pt x="305" y="1103"/>
                    </a:lnTo>
                    <a:lnTo>
                      <a:pt x="286" y="1103"/>
                    </a:lnTo>
                    <a:lnTo>
                      <a:pt x="266" y="1084"/>
                    </a:lnTo>
                    <a:lnTo>
                      <a:pt x="247" y="1065"/>
                    </a:lnTo>
                    <a:lnTo>
                      <a:pt x="229" y="1065"/>
                    </a:lnTo>
                    <a:lnTo>
                      <a:pt x="210" y="1084"/>
                    </a:lnTo>
                    <a:lnTo>
                      <a:pt x="190" y="1084"/>
                    </a:lnTo>
                    <a:lnTo>
                      <a:pt x="171" y="1084"/>
                    </a:lnTo>
                    <a:lnTo>
                      <a:pt x="171" y="1065"/>
                    </a:lnTo>
                    <a:lnTo>
                      <a:pt x="152" y="1046"/>
                    </a:lnTo>
                    <a:lnTo>
                      <a:pt x="152" y="1027"/>
                    </a:lnTo>
                    <a:lnTo>
                      <a:pt x="152" y="989"/>
                    </a:lnTo>
                    <a:lnTo>
                      <a:pt x="152" y="970"/>
                    </a:lnTo>
                    <a:lnTo>
                      <a:pt x="152" y="951"/>
                    </a:lnTo>
                    <a:lnTo>
                      <a:pt x="171" y="951"/>
                    </a:lnTo>
                    <a:lnTo>
                      <a:pt x="171" y="932"/>
                    </a:lnTo>
                    <a:lnTo>
                      <a:pt x="190" y="932"/>
                    </a:lnTo>
                    <a:lnTo>
                      <a:pt x="190" y="913"/>
                    </a:lnTo>
                    <a:lnTo>
                      <a:pt x="171" y="893"/>
                    </a:lnTo>
                    <a:lnTo>
                      <a:pt x="152" y="874"/>
                    </a:lnTo>
                    <a:lnTo>
                      <a:pt x="133" y="856"/>
                    </a:lnTo>
                    <a:lnTo>
                      <a:pt x="114" y="856"/>
                    </a:lnTo>
                    <a:lnTo>
                      <a:pt x="95" y="856"/>
                    </a:lnTo>
                    <a:lnTo>
                      <a:pt x="76" y="837"/>
                    </a:lnTo>
                    <a:lnTo>
                      <a:pt x="19" y="703"/>
                    </a:lnTo>
                    <a:lnTo>
                      <a:pt x="0" y="627"/>
                    </a:lnTo>
                    <a:lnTo>
                      <a:pt x="0" y="608"/>
                    </a:lnTo>
                    <a:lnTo>
                      <a:pt x="19" y="571"/>
                    </a:lnTo>
                    <a:lnTo>
                      <a:pt x="38" y="513"/>
                    </a:lnTo>
                    <a:lnTo>
                      <a:pt x="95" y="457"/>
                    </a:lnTo>
                    <a:lnTo>
                      <a:pt x="171" y="437"/>
                    </a:lnTo>
                    <a:lnTo>
                      <a:pt x="190" y="437"/>
                    </a:lnTo>
                    <a:lnTo>
                      <a:pt x="229" y="437"/>
                    </a:lnTo>
                    <a:lnTo>
                      <a:pt x="247" y="418"/>
                    </a:lnTo>
                    <a:lnTo>
                      <a:pt x="324" y="381"/>
                    </a:lnTo>
                    <a:lnTo>
                      <a:pt x="362" y="361"/>
                    </a:lnTo>
                    <a:lnTo>
                      <a:pt x="400" y="304"/>
                    </a:lnTo>
                    <a:lnTo>
                      <a:pt x="419" y="304"/>
                    </a:lnTo>
                    <a:lnTo>
                      <a:pt x="457" y="285"/>
                    </a:lnTo>
                    <a:lnTo>
                      <a:pt x="476" y="266"/>
                    </a:lnTo>
                    <a:lnTo>
                      <a:pt x="495" y="285"/>
                    </a:lnTo>
                    <a:lnTo>
                      <a:pt x="514" y="285"/>
                    </a:lnTo>
                    <a:lnTo>
                      <a:pt x="514" y="304"/>
                    </a:lnTo>
                    <a:lnTo>
                      <a:pt x="514" y="323"/>
                    </a:lnTo>
                    <a:lnTo>
                      <a:pt x="533" y="323"/>
                    </a:lnTo>
                    <a:lnTo>
                      <a:pt x="552" y="323"/>
                    </a:lnTo>
                    <a:lnTo>
                      <a:pt x="552" y="304"/>
                    </a:lnTo>
                    <a:lnTo>
                      <a:pt x="571" y="285"/>
                    </a:lnTo>
                    <a:lnTo>
                      <a:pt x="571" y="247"/>
                    </a:lnTo>
                    <a:lnTo>
                      <a:pt x="591" y="247"/>
                    </a:lnTo>
                    <a:lnTo>
                      <a:pt x="591" y="228"/>
                    </a:lnTo>
                    <a:lnTo>
                      <a:pt x="609" y="190"/>
                    </a:lnTo>
                    <a:lnTo>
                      <a:pt x="609" y="171"/>
                    </a:lnTo>
                    <a:lnTo>
                      <a:pt x="628" y="152"/>
                    </a:lnTo>
                    <a:lnTo>
                      <a:pt x="686" y="132"/>
                    </a:lnTo>
                    <a:lnTo>
                      <a:pt x="743" y="114"/>
                    </a:lnTo>
                    <a:lnTo>
                      <a:pt x="838" y="0"/>
                    </a:lnTo>
                    <a:lnTo>
                      <a:pt x="876" y="114"/>
                    </a:lnTo>
                    <a:lnTo>
                      <a:pt x="895" y="152"/>
                    </a:lnTo>
                    <a:lnTo>
                      <a:pt x="933" y="190"/>
                    </a:lnTo>
                    <a:lnTo>
                      <a:pt x="952" y="209"/>
                    </a:lnTo>
                    <a:lnTo>
                      <a:pt x="952" y="228"/>
                    </a:lnTo>
                    <a:lnTo>
                      <a:pt x="933" y="323"/>
                    </a:lnTo>
                    <a:lnTo>
                      <a:pt x="952" y="437"/>
                    </a:lnTo>
                    <a:lnTo>
                      <a:pt x="952" y="476"/>
                    </a:lnTo>
                    <a:lnTo>
                      <a:pt x="952" y="495"/>
                    </a:lnTo>
                    <a:lnTo>
                      <a:pt x="972" y="495"/>
                    </a:lnTo>
                    <a:lnTo>
                      <a:pt x="990" y="495"/>
                    </a:lnTo>
                    <a:lnTo>
                      <a:pt x="1009" y="495"/>
                    </a:lnTo>
                    <a:lnTo>
                      <a:pt x="1028" y="476"/>
                    </a:lnTo>
                    <a:lnTo>
                      <a:pt x="1048" y="457"/>
                    </a:lnTo>
                    <a:lnTo>
                      <a:pt x="1086" y="437"/>
                    </a:lnTo>
                    <a:lnTo>
                      <a:pt x="1104" y="437"/>
                    </a:lnTo>
                    <a:lnTo>
                      <a:pt x="1162" y="418"/>
                    </a:lnTo>
                    <a:lnTo>
                      <a:pt x="1200" y="399"/>
                    </a:lnTo>
                    <a:lnTo>
                      <a:pt x="1219" y="399"/>
                    </a:lnTo>
                    <a:lnTo>
                      <a:pt x="1238" y="381"/>
                    </a:lnTo>
                    <a:lnTo>
                      <a:pt x="1276" y="304"/>
                    </a:lnTo>
                    <a:lnTo>
                      <a:pt x="1295" y="285"/>
                    </a:lnTo>
                    <a:lnTo>
                      <a:pt x="1314" y="266"/>
                    </a:lnTo>
                    <a:lnTo>
                      <a:pt x="1333" y="247"/>
                    </a:lnTo>
                    <a:lnTo>
                      <a:pt x="1353" y="247"/>
                    </a:lnTo>
                    <a:lnTo>
                      <a:pt x="1371" y="247"/>
                    </a:lnTo>
                    <a:lnTo>
                      <a:pt x="1371" y="266"/>
                    </a:lnTo>
                    <a:lnTo>
                      <a:pt x="1390" y="266"/>
                    </a:lnTo>
                    <a:lnTo>
                      <a:pt x="1409" y="304"/>
                    </a:lnTo>
                    <a:lnTo>
                      <a:pt x="1409" y="323"/>
                    </a:lnTo>
                    <a:lnTo>
                      <a:pt x="1429" y="342"/>
                    </a:lnTo>
                    <a:lnTo>
                      <a:pt x="1467" y="381"/>
                    </a:lnTo>
                    <a:lnTo>
                      <a:pt x="1505" y="381"/>
                    </a:lnTo>
                    <a:lnTo>
                      <a:pt x="1524" y="399"/>
                    </a:lnTo>
                    <a:lnTo>
                      <a:pt x="1562" y="381"/>
                    </a:lnTo>
                    <a:lnTo>
                      <a:pt x="1581" y="381"/>
                    </a:lnTo>
                    <a:lnTo>
                      <a:pt x="1600" y="361"/>
                    </a:lnTo>
                    <a:lnTo>
                      <a:pt x="1600" y="342"/>
                    </a:lnTo>
                    <a:lnTo>
                      <a:pt x="1619" y="304"/>
                    </a:lnTo>
                    <a:lnTo>
                      <a:pt x="1619" y="285"/>
                    </a:lnTo>
                    <a:lnTo>
                      <a:pt x="1638" y="266"/>
                    </a:lnTo>
                    <a:lnTo>
                      <a:pt x="1657" y="247"/>
                    </a:lnTo>
                    <a:lnTo>
                      <a:pt x="1676" y="247"/>
                    </a:lnTo>
                    <a:lnTo>
                      <a:pt x="1695" y="228"/>
                    </a:lnTo>
                    <a:lnTo>
                      <a:pt x="1714" y="228"/>
                    </a:lnTo>
                    <a:lnTo>
                      <a:pt x="1714" y="209"/>
                    </a:lnTo>
                    <a:lnTo>
                      <a:pt x="1733" y="190"/>
                    </a:lnTo>
                    <a:lnTo>
                      <a:pt x="1752" y="190"/>
                    </a:lnTo>
                    <a:lnTo>
                      <a:pt x="1752" y="171"/>
                    </a:lnTo>
                    <a:lnTo>
                      <a:pt x="1886" y="552"/>
                    </a:lnTo>
                    <a:lnTo>
                      <a:pt x="1943" y="646"/>
                    </a:lnTo>
                    <a:lnTo>
                      <a:pt x="2076" y="798"/>
                    </a:lnTo>
                    <a:lnTo>
                      <a:pt x="2114" y="874"/>
                    </a:lnTo>
                    <a:lnTo>
                      <a:pt x="2133" y="913"/>
                    </a:lnTo>
                    <a:lnTo>
                      <a:pt x="2191" y="951"/>
                    </a:lnTo>
                  </a:path>
                </a:pathLst>
              </a:custGeom>
              <a:solidFill>
                <a:srgbClr val="B8B8B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593" name="Freeform 15">
                <a:extLst>
                  <a:ext uri="{FF2B5EF4-FFF2-40B4-BE49-F238E27FC236}">
                    <a16:creationId xmlns:a16="http://schemas.microsoft.com/office/drawing/2014/main" id="{A49EEAF2-4D2E-F24B-8649-7764EC47A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89650" y="14168438"/>
                <a:ext cx="1028700" cy="685800"/>
              </a:xfrm>
              <a:custGeom>
                <a:avLst/>
                <a:gdLst>
                  <a:gd name="T0" fmla="*/ 2147483646 w 2859"/>
                  <a:gd name="T1" fmla="*/ 2147483646 h 1906"/>
                  <a:gd name="T2" fmla="*/ 2147483646 w 2859"/>
                  <a:gd name="T3" fmla="*/ 2147483646 h 1906"/>
                  <a:gd name="T4" fmla="*/ 2147483646 w 2859"/>
                  <a:gd name="T5" fmla="*/ 2147483646 h 1906"/>
                  <a:gd name="T6" fmla="*/ 2147483646 w 2859"/>
                  <a:gd name="T7" fmla="*/ 2147483646 h 1906"/>
                  <a:gd name="T8" fmla="*/ 2147483646 w 2859"/>
                  <a:gd name="T9" fmla="*/ 2147483646 h 1906"/>
                  <a:gd name="T10" fmla="*/ 2147483646 w 2859"/>
                  <a:gd name="T11" fmla="*/ 2147483646 h 1906"/>
                  <a:gd name="T12" fmla="*/ 2147483646 w 2859"/>
                  <a:gd name="T13" fmla="*/ 2147483646 h 1906"/>
                  <a:gd name="T14" fmla="*/ 2147483646 w 2859"/>
                  <a:gd name="T15" fmla="*/ 2147483646 h 1906"/>
                  <a:gd name="T16" fmla="*/ 2147483646 w 2859"/>
                  <a:gd name="T17" fmla="*/ 2147483646 h 1906"/>
                  <a:gd name="T18" fmla="*/ 2147483646 w 2859"/>
                  <a:gd name="T19" fmla="*/ 2147483646 h 1906"/>
                  <a:gd name="T20" fmla="*/ 2147483646 w 2859"/>
                  <a:gd name="T21" fmla="*/ 2147483646 h 1906"/>
                  <a:gd name="T22" fmla="*/ 2147483646 w 2859"/>
                  <a:gd name="T23" fmla="*/ 2147483646 h 1906"/>
                  <a:gd name="T24" fmla="*/ 2147483646 w 2859"/>
                  <a:gd name="T25" fmla="*/ 2147483646 h 1906"/>
                  <a:gd name="T26" fmla="*/ 2147483646 w 2859"/>
                  <a:gd name="T27" fmla="*/ 2147483646 h 1906"/>
                  <a:gd name="T28" fmla="*/ 2147483646 w 2859"/>
                  <a:gd name="T29" fmla="*/ 2147483646 h 1906"/>
                  <a:gd name="T30" fmla="*/ 2147483646 w 2859"/>
                  <a:gd name="T31" fmla="*/ 2147483646 h 1906"/>
                  <a:gd name="T32" fmla="*/ 2147483646 w 2859"/>
                  <a:gd name="T33" fmla="*/ 2147483646 h 1906"/>
                  <a:gd name="T34" fmla="*/ 2147483646 w 2859"/>
                  <a:gd name="T35" fmla="*/ 2147483646 h 1906"/>
                  <a:gd name="T36" fmla="*/ 2147483646 w 2859"/>
                  <a:gd name="T37" fmla="*/ 2147483646 h 1906"/>
                  <a:gd name="T38" fmla="*/ 2147483646 w 2859"/>
                  <a:gd name="T39" fmla="*/ 2147483646 h 1906"/>
                  <a:gd name="T40" fmla="*/ 2147483646 w 2859"/>
                  <a:gd name="T41" fmla="*/ 2147483646 h 1906"/>
                  <a:gd name="T42" fmla="*/ 2147483646 w 2859"/>
                  <a:gd name="T43" fmla="*/ 2147483646 h 1906"/>
                  <a:gd name="T44" fmla="*/ 2147483646 w 2859"/>
                  <a:gd name="T45" fmla="*/ 2147483646 h 1906"/>
                  <a:gd name="T46" fmla="*/ 2147483646 w 2859"/>
                  <a:gd name="T47" fmla="*/ 2147483646 h 1906"/>
                  <a:gd name="T48" fmla="*/ 2147483646 w 2859"/>
                  <a:gd name="T49" fmla="*/ 2147483646 h 1906"/>
                  <a:gd name="T50" fmla="*/ 2147483646 w 2859"/>
                  <a:gd name="T51" fmla="*/ 2147483646 h 1906"/>
                  <a:gd name="T52" fmla="*/ 2147483646 w 2859"/>
                  <a:gd name="T53" fmla="*/ 2147483646 h 1906"/>
                  <a:gd name="T54" fmla="*/ 2147483646 w 2859"/>
                  <a:gd name="T55" fmla="*/ 2147483646 h 1906"/>
                  <a:gd name="T56" fmla="*/ 2147483646 w 2859"/>
                  <a:gd name="T57" fmla="*/ 2147483646 h 1906"/>
                  <a:gd name="T58" fmla="*/ 2147483646 w 2859"/>
                  <a:gd name="T59" fmla="*/ 2147483646 h 1906"/>
                  <a:gd name="T60" fmla="*/ 2147483646 w 2859"/>
                  <a:gd name="T61" fmla="*/ 2147483646 h 1906"/>
                  <a:gd name="T62" fmla="*/ 2147483646 w 2859"/>
                  <a:gd name="T63" fmla="*/ 2147483646 h 1906"/>
                  <a:gd name="T64" fmla="*/ 2147483646 w 2859"/>
                  <a:gd name="T65" fmla="*/ 2147483646 h 1906"/>
                  <a:gd name="T66" fmla="*/ 2147483646 w 2859"/>
                  <a:gd name="T67" fmla="*/ 2147483646 h 1906"/>
                  <a:gd name="T68" fmla="*/ 2147483646 w 2859"/>
                  <a:gd name="T69" fmla="*/ 2147483646 h 1906"/>
                  <a:gd name="T70" fmla="*/ 2147483646 w 2859"/>
                  <a:gd name="T71" fmla="*/ 2147483646 h 1906"/>
                  <a:gd name="T72" fmla="*/ 2147483646 w 2859"/>
                  <a:gd name="T73" fmla="*/ 2147483646 h 1906"/>
                  <a:gd name="T74" fmla="*/ 2147483646 w 2859"/>
                  <a:gd name="T75" fmla="*/ 2147483646 h 1906"/>
                  <a:gd name="T76" fmla="*/ 2147483646 w 2859"/>
                  <a:gd name="T77" fmla="*/ 2147483646 h 1906"/>
                  <a:gd name="T78" fmla="*/ 2147483646 w 2859"/>
                  <a:gd name="T79" fmla="*/ 2147483646 h 1906"/>
                  <a:gd name="T80" fmla="*/ 2147483646 w 2859"/>
                  <a:gd name="T81" fmla="*/ 2147483646 h 1906"/>
                  <a:gd name="T82" fmla="*/ 2147483646 w 2859"/>
                  <a:gd name="T83" fmla="*/ 2147483646 h 1906"/>
                  <a:gd name="T84" fmla="*/ 2147483646 w 2859"/>
                  <a:gd name="T85" fmla="*/ 2147483646 h 1906"/>
                  <a:gd name="T86" fmla="*/ 2147483646 w 2859"/>
                  <a:gd name="T87" fmla="*/ 2147483646 h 1906"/>
                  <a:gd name="T88" fmla="*/ 2147483646 w 2859"/>
                  <a:gd name="T89" fmla="*/ 2147483646 h 1906"/>
                  <a:gd name="T90" fmla="*/ 2147483646 w 2859"/>
                  <a:gd name="T91" fmla="*/ 2147483646 h 1906"/>
                  <a:gd name="T92" fmla="*/ 2147483646 w 2859"/>
                  <a:gd name="T93" fmla="*/ 2147483646 h 1906"/>
                  <a:gd name="T94" fmla="*/ 2147483646 w 2859"/>
                  <a:gd name="T95" fmla="*/ 2147483646 h 1906"/>
                  <a:gd name="T96" fmla="*/ 2147483646 w 2859"/>
                  <a:gd name="T97" fmla="*/ 2147483646 h 1906"/>
                  <a:gd name="T98" fmla="*/ 2147483646 w 2859"/>
                  <a:gd name="T99" fmla="*/ 2147483646 h 1906"/>
                  <a:gd name="T100" fmla="*/ 2147483646 w 2859"/>
                  <a:gd name="T101" fmla="*/ 2147483646 h 1906"/>
                  <a:gd name="T102" fmla="*/ 2147483646 w 2859"/>
                  <a:gd name="T103" fmla="*/ 2147483646 h 1906"/>
                  <a:gd name="T104" fmla="*/ 2147483646 w 2859"/>
                  <a:gd name="T105" fmla="*/ 2147483646 h 1906"/>
                  <a:gd name="T106" fmla="*/ 2147483646 w 2859"/>
                  <a:gd name="T107" fmla="*/ 2147483646 h 190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859" h="1906">
                    <a:moveTo>
                      <a:pt x="2820" y="1220"/>
                    </a:moveTo>
                    <a:lnTo>
                      <a:pt x="2801" y="1200"/>
                    </a:lnTo>
                    <a:lnTo>
                      <a:pt x="2782" y="1181"/>
                    </a:lnTo>
                    <a:lnTo>
                      <a:pt x="2743" y="1200"/>
                    </a:lnTo>
                    <a:lnTo>
                      <a:pt x="2724" y="1220"/>
                    </a:lnTo>
                    <a:lnTo>
                      <a:pt x="2724" y="1258"/>
                    </a:lnTo>
                    <a:lnTo>
                      <a:pt x="2724" y="1315"/>
                    </a:lnTo>
                    <a:lnTo>
                      <a:pt x="2706" y="1429"/>
                    </a:lnTo>
                    <a:lnTo>
                      <a:pt x="2706" y="1467"/>
                    </a:lnTo>
                    <a:lnTo>
                      <a:pt x="2724" y="1543"/>
                    </a:lnTo>
                    <a:lnTo>
                      <a:pt x="2724" y="1581"/>
                    </a:lnTo>
                    <a:lnTo>
                      <a:pt x="2706" y="1601"/>
                    </a:lnTo>
                    <a:lnTo>
                      <a:pt x="2686" y="1620"/>
                    </a:lnTo>
                    <a:lnTo>
                      <a:pt x="2667" y="1657"/>
                    </a:lnTo>
                    <a:lnTo>
                      <a:pt x="2667" y="1677"/>
                    </a:lnTo>
                    <a:lnTo>
                      <a:pt x="2667" y="1715"/>
                    </a:lnTo>
                    <a:lnTo>
                      <a:pt x="2667" y="1753"/>
                    </a:lnTo>
                    <a:lnTo>
                      <a:pt x="2667" y="1810"/>
                    </a:lnTo>
                    <a:lnTo>
                      <a:pt x="2648" y="1867"/>
                    </a:lnTo>
                    <a:lnTo>
                      <a:pt x="2610" y="1905"/>
                    </a:lnTo>
                    <a:lnTo>
                      <a:pt x="2591" y="1848"/>
                    </a:lnTo>
                    <a:lnTo>
                      <a:pt x="2572" y="1810"/>
                    </a:lnTo>
                    <a:lnTo>
                      <a:pt x="2515" y="1791"/>
                    </a:lnTo>
                    <a:lnTo>
                      <a:pt x="2553" y="1715"/>
                    </a:lnTo>
                    <a:lnTo>
                      <a:pt x="2553" y="1657"/>
                    </a:lnTo>
                    <a:lnTo>
                      <a:pt x="2534" y="1638"/>
                    </a:lnTo>
                    <a:lnTo>
                      <a:pt x="2496" y="1657"/>
                    </a:lnTo>
                    <a:lnTo>
                      <a:pt x="2477" y="1677"/>
                    </a:lnTo>
                    <a:lnTo>
                      <a:pt x="2439" y="1734"/>
                    </a:lnTo>
                    <a:lnTo>
                      <a:pt x="2362" y="1657"/>
                    </a:lnTo>
                    <a:lnTo>
                      <a:pt x="2286" y="1581"/>
                    </a:lnTo>
                    <a:lnTo>
                      <a:pt x="2267" y="1543"/>
                    </a:lnTo>
                    <a:lnTo>
                      <a:pt x="2267" y="1524"/>
                    </a:lnTo>
                    <a:lnTo>
                      <a:pt x="2248" y="1486"/>
                    </a:lnTo>
                    <a:lnTo>
                      <a:pt x="2229" y="1486"/>
                    </a:lnTo>
                    <a:lnTo>
                      <a:pt x="2191" y="1486"/>
                    </a:lnTo>
                    <a:lnTo>
                      <a:pt x="2172" y="1505"/>
                    </a:lnTo>
                    <a:lnTo>
                      <a:pt x="2172" y="1486"/>
                    </a:lnTo>
                    <a:lnTo>
                      <a:pt x="2172" y="1467"/>
                    </a:lnTo>
                    <a:lnTo>
                      <a:pt x="2191" y="1429"/>
                    </a:lnTo>
                    <a:lnTo>
                      <a:pt x="2210" y="1429"/>
                    </a:lnTo>
                    <a:lnTo>
                      <a:pt x="2191" y="1391"/>
                    </a:lnTo>
                    <a:lnTo>
                      <a:pt x="2172" y="1353"/>
                    </a:lnTo>
                    <a:lnTo>
                      <a:pt x="2172" y="1315"/>
                    </a:lnTo>
                    <a:lnTo>
                      <a:pt x="2153" y="1315"/>
                    </a:lnTo>
                    <a:lnTo>
                      <a:pt x="2134" y="1315"/>
                    </a:lnTo>
                    <a:lnTo>
                      <a:pt x="2096" y="1315"/>
                    </a:lnTo>
                    <a:lnTo>
                      <a:pt x="2096" y="1276"/>
                    </a:lnTo>
                    <a:lnTo>
                      <a:pt x="2077" y="1239"/>
                    </a:lnTo>
                    <a:lnTo>
                      <a:pt x="2058" y="1200"/>
                    </a:lnTo>
                    <a:lnTo>
                      <a:pt x="1981" y="1144"/>
                    </a:lnTo>
                    <a:lnTo>
                      <a:pt x="1924" y="1048"/>
                    </a:lnTo>
                    <a:lnTo>
                      <a:pt x="1867" y="1010"/>
                    </a:lnTo>
                    <a:lnTo>
                      <a:pt x="1829" y="1010"/>
                    </a:lnTo>
                    <a:lnTo>
                      <a:pt x="1791" y="1029"/>
                    </a:lnTo>
                    <a:lnTo>
                      <a:pt x="1772" y="991"/>
                    </a:lnTo>
                    <a:lnTo>
                      <a:pt x="1753" y="915"/>
                    </a:lnTo>
                    <a:lnTo>
                      <a:pt x="1734" y="895"/>
                    </a:lnTo>
                    <a:lnTo>
                      <a:pt x="1715" y="877"/>
                    </a:lnTo>
                    <a:lnTo>
                      <a:pt x="1487" y="781"/>
                    </a:lnTo>
                    <a:lnTo>
                      <a:pt x="1429" y="724"/>
                    </a:lnTo>
                    <a:lnTo>
                      <a:pt x="1429" y="610"/>
                    </a:lnTo>
                    <a:lnTo>
                      <a:pt x="1429" y="572"/>
                    </a:lnTo>
                    <a:lnTo>
                      <a:pt x="1448" y="553"/>
                    </a:lnTo>
                    <a:lnTo>
                      <a:pt x="1487" y="553"/>
                    </a:lnTo>
                    <a:lnTo>
                      <a:pt x="1505" y="553"/>
                    </a:lnTo>
                    <a:lnTo>
                      <a:pt x="1505" y="514"/>
                    </a:lnTo>
                    <a:lnTo>
                      <a:pt x="1487" y="496"/>
                    </a:lnTo>
                    <a:lnTo>
                      <a:pt x="1448" y="496"/>
                    </a:lnTo>
                    <a:lnTo>
                      <a:pt x="1410" y="458"/>
                    </a:lnTo>
                    <a:lnTo>
                      <a:pt x="1410" y="419"/>
                    </a:lnTo>
                    <a:lnTo>
                      <a:pt x="1429" y="362"/>
                    </a:lnTo>
                    <a:lnTo>
                      <a:pt x="1410" y="324"/>
                    </a:lnTo>
                    <a:lnTo>
                      <a:pt x="1448" y="229"/>
                    </a:lnTo>
                    <a:lnTo>
                      <a:pt x="1467" y="191"/>
                    </a:lnTo>
                    <a:lnTo>
                      <a:pt x="1505" y="172"/>
                    </a:lnTo>
                    <a:lnTo>
                      <a:pt x="1524" y="153"/>
                    </a:lnTo>
                    <a:lnTo>
                      <a:pt x="1600" y="38"/>
                    </a:lnTo>
                    <a:lnTo>
                      <a:pt x="1582" y="38"/>
                    </a:lnTo>
                    <a:lnTo>
                      <a:pt x="1658" y="38"/>
                    </a:lnTo>
                    <a:lnTo>
                      <a:pt x="1677" y="38"/>
                    </a:lnTo>
                    <a:lnTo>
                      <a:pt x="1696" y="38"/>
                    </a:lnTo>
                    <a:lnTo>
                      <a:pt x="1715" y="20"/>
                    </a:lnTo>
                    <a:lnTo>
                      <a:pt x="1772" y="0"/>
                    </a:lnTo>
                    <a:lnTo>
                      <a:pt x="1791" y="0"/>
                    </a:lnTo>
                    <a:lnTo>
                      <a:pt x="1791" y="20"/>
                    </a:lnTo>
                    <a:lnTo>
                      <a:pt x="1791" y="38"/>
                    </a:lnTo>
                    <a:lnTo>
                      <a:pt x="1791" y="57"/>
                    </a:lnTo>
                    <a:lnTo>
                      <a:pt x="1791" y="77"/>
                    </a:lnTo>
                    <a:lnTo>
                      <a:pt x="1810" y="96"/>
                    </a:lnTo>
                    <a:lnTo>
                      <a:pt x="1810" y="115"/>
                    </a:lnTo>
                    <a:lnTo>
                      <a:pt x="1829" y="134"/>
                    </a:lnTo>
                    <a:lnTo>
                      <a:pt x="1848" y="153"/>
                    </a:lnTo>
                    <a:lnTo>
                      <a:pt x="1924" y="191"/>
                    </a:lnTo>
                    <a:lnTo>
                      <a:pt x="1944" y="210"/>
                    </a:lnTo>
                    <a:lnTo>
                      <a:pt x="1963" y="210"/>
                    </a:lnTo>
                    <a:lnTo>
                      <a:pt x="1963" y="191"/>
                    </a:lnTo>
                    <a:lnTo>
                      <a:pt x="1981" y="191"/>
                    </a:lnTo>
                    <a:lnTo>
                      <a:pt x="1981" y="172"/>
                    </a:lnTo>
                    <a:lnTo>
                      <a:pt x="2000" y="153"/>
                    </a:lnTo>
                    <a:lnTo>
                      <a:pt x="2039" y="96"/>
                    </a:lnTo>
                    <a:lnTo>
                      <a:pt x="2039" y="77"/>
                    </a:lnTo>
                    <a:lnTo>
                      <a:pt x="2039" y="57"/>
                    </a:lnTo>
                    <a:lnTo>
                      <a:pt x="2039" y="38"/>
                    </a:lnTo>
                    <a:lnTo>
                      <a:pt x="2058" y="20"/>
                    </a:lnTo>
                    <a:lnTo>
                      <a:pt x="2077" y="20"/>
                    </a:lnTo>
                    <a:lnTo>
                      <a:pt x="2096" y="20"/>
                    </a:lnTo>
                    <a:lnTo>
                      <a:pt x="2115" y="38"/>
                    </a:lnTo>
                    <a:lnTo>
                      <a:pt x="2172" y="134"/>
                    </a:lnTo>
                    <a:lnTo>
                      <a:pt x="2191" y="153"/>
                    </a:lnTo>
                    <a:lnTo>
                      <a:pt x="2248" y="210"/>
                    </a:lnTo>
                    <a:lnTo>
                      <a:pt x="2286" y="229"/>
                    </a:lnTo>
                    <a:lnTo>
                      <a:pt x="2305" y="229"/>
                    </a:lnTo>
                    <a:lnTo>
                      <a:pt x="2325" y="248"/>
                    </a:lnTo>
                    <a:lnTo>
                      <a:pt x="2401" y="210"/>
                    </a:lnTo>
                    <a:lnTo>
                      <a:pt x="2420" y="248"/>
                    </a:lnTo>
                    <a:lnTo>
                      <a:pt x="2458" y="267"/>
                    </a:lnTo>
                    <a:lnTo>
                      <a:pt x="2458" y="286"/>
                    </a:lnTo>
                    <a:lnTo>
                      <a:pt x="2458" y="305"/>
                    </a:lnTo>
                    <a:lnTo>
                      <a:pt x="2458" y="343"/>
                    </a:lnTo>
                    <a:lnTo>
                      <a:pt x="2477" y="382"/>
                    </a:lnTo>
                    <a:lnTo>
                      <a:pt x="2458" y="382"/>
                    </a:lnTo>
                    <a:lnTo>
                      <a:pt x="2458" y="400"/>
                    </a:lnTo>
                    <a:lnTo>
                      <a:pt x="2477" y="400"/>
                    </a:lnTo>
                    <a:lnTo>
                      <a:pt x="2477" y="419"/>
                    </a:lnTo>
                    <a:lnTo>
                      <a:pt x="2515" y="458"/>
                    </a:lnTo>
                    <a:lnTo>
                      <a:pt x="2534" y="496"/>
                    </a:lnTo>
                    <a:lnTo>
                      <a:pt x="2553" y="514"/>
                    </a:lnTo>
                    <a:lnTo>
                      <a:pt x="2591" y="572"/>
                    </a:lnTo>
                    <a:lnTo>
                      <a:pt x="2610" y="591"/>
                    </a:lnTo>
                    <a:lnTo>
                      <a:pt x="2629" y="591"/>
                    </a:lnTo>
                    <a:lnTo>
                      <a:pt x="2629" y="610"/>
                    </a:lnTo>
                    <a:lnTo>
                      <a:pt x="2667" y="610"/>
                    </a:lnTo>
                    <a:lnTo>
                      <a:pt x="2686" y="610"/>
                    </a:lnTo>
                    <a:lnTo>
                      <a:pt x="2706" y="629"/>
                    </a:lnTo>
                    <a:lnTo>
                      <a:pt x="2724" y="629"/>
                    </a:lnTo>
                    <a:lnTo>
                      <a:pt x="2762" y="629"/>
                    </a:lnTo>
                    <a:lnTo>
                      <a:pt x="2782" y="629"/>
                    </a:lnTo>
                    <a:lnTo>
                      <a:pt x="2782" y="648"/>
                    </a:lnTo>
                    <a:lnTo>
                      <a:pt x="2801" y="648"/>
                    </a:lnTo>
                    <a:lnTo>
                      <a:pt x="2838" y="705"/>
                    </a:lnTo>
                    <a:lnTo>
                      <a:pt x="2858" y="705"/>
                    </a:lnTo>
                    <a:lnTo>
                      <a:pt x="2858" y="724"/>
                    </a:lnTo>
                    <a:lnTo>
                      <a:pt x="2858" y="743"/>
                    </a:lnTo>
                    <a:lnTo>
                      <a:pt x="2838" y="819"/>
                    </a:lnTo>
                    <a:lnTo>
                      <a:pt x="2838" y="839"/>
                    </a:lnTo>
                    <a:lnTo>
                      <a:pt x="2820" y="858"/>
                    </a:lnTo>
                    <a:lnTo>
                      <a:pt x="2820" y="877"/>
                    </a:lnTo>
                    <a:lnTo>
                      <a:pt x="2820" y="915"/>
                    </a:lnTo>
                    <a:lnTo>
                      <a:pt x="2801" y="934"/>
                    </a:lnTo>
                    <a:lnTo>
                      <a:pt x="2801" y="953"/>
                    </a:lnTo>
                    <a:lnTo>
                      <a:pt x="2820" y="1029"/>
                    </a:lnTo>
                    <a:lnTo>
                      <a:pt x="2820" y="1048"/>
                    </a:lnTo>
                    <a:lnTo>
                      <a:pt x="2838" y="1048"/>
                    </a:lnTo>
                    <a:lnTo>
                      <a:pt x="2838" y="1086"/>
                    </a:lnTo>
                    <a:lnTo>
                      <a:pt x="2820" y="1181"/>
                    </a:lnTo>
                    <a:lnTo>
                      <a:pt x="2820" y="1220"/>
                    </a:lnTo>
                    <a:close/>
                    <a:moveTo>
                      <a:pt x="229" y="1543"/>
                    </a:moveTo>
                    <a:lnTo>
                      <a:pt x="267" y="1581"/>
                    </a:lnTo>
                    <a:lnTo>
                      <a:pt x="229" y="1601"/>
                    </a:lnTo>
                    <a:lnTo>
                      <a:pt x="153" y="1657"/>
                    </a:lnTo>
                    <a:lnTo>
                      <a:pt x="96" y="1657"/>
                    </a:lnTo>
                    <a:lnTo>
                      <a:pt x="39" y="1657"/>
                    </a:lnTo>
                    <a:lnTo>
                      <a:pt x="0" y="1601"/>
                    </a:lnTo>
                    <a:lnTo>
                      <a:pt x="39" y="1620"/>
                    </a:lnTo>
                    <a:lnTo>
                      <a:pt x="77" y="1601"/>
                    </a:lnTo>
                    <a:lnTo>
                      <a:pt x="96" y="1562"/>
                    </a:lnTo>
                    <a:lnTo>
                      <a:pt x="134" y="1543"/>
                    </a:lnTo>
                    <a:lnTo>
                      <a:pt x="115" y="1543"/>
                    </a:lnTo>
                    <a:lnTo>
                      <a:pt x="210" y="1543"/>
                    </a:lnTo>
                    <a:lnTo>
                      <a:pt x="229" y="1543"/>
                    </a:lnTo>
                    <a:close/>
                    <a:moveTo>
                      <a:pt x="1391" y="1715"/>
                    </a:moveTo>
                    <a:lnTo>
                      <a:pt x="1391" y="1734"/>
                    </a:lnTo>
                    <a:lnTo>
                      <a:pt x="1372" y="1753"/>
                    </a:lnTo>
                    <a:lnTo>
                      <a:pt x="1372" y="1772"/>
                    </a:lnTo>
                    <a:lnTo>
                      <a:pt x="1353" y="1772"/>
                    </a:lnTo>
                    <a:lnTo>
                      <a:pt x="1315" y="1734"/>
                    </a:lnTo>
                    <a:lnTo>
                      <a:pt x="1277" y="1620"/>
                    </a:lnTo>
                    <a:lnTo>
                      <a:pt x="1182" y="1524"/>
                    </a:lnTo>
                    <a:lnTo>
                      <a:pt x="1201" y="1486"/>
                    </a:lnTo>
                    <a:lnTo>
                      <a:pt x="1220" y="1467"/>
                    </a:lnTo>
                    <a:lnTo>
                      <a:pt x="1258" y="1429"/>
                    </a:lnTo>
                    <a:lnTo>
                      <a:pt x="1258" y="1391"/>
                    </a:lnTo>
                    <a:lnTo>
                      <a:pt x="1258" y="1353"/>
                    </a:lnTo>
                    <a:lnTo>
                      <a:pt x="1258" y="1334"/>
                    </a:lnTo>
                    <a:lnTo>
                      <a:pt x="1277" y="1315"/>
                    </a:lnTo>
                    <a:lnTo>
                      <a:pt x="1296" y="1296"/>
                    </a:lnTo>
                    <a:lnTo>
                      <a:pt x="1315" y="1258"/>
                    </a:lnTo>
                    <a:lnTo>
                      <a:pt x="1315" y="1220"/>
                    </a:lnTo>
                    <a:lnTo>
                      <a:pt x="1334" y="1162"/>
                    </a:lnTo>
                    <a:lnTo>
                      <a:pt x="1353" y="1144"/>
                    </a:lnTo>
                    <a:lnTo>
                      <a:pt x="1410" y="1276"/>
                    </a:lnTo>
                    <a:lnTo>
                      <a:pt x="1410" y="1410"/>
                    </a:lnTo>
                    <a:lnTo>
                      <a:pt x="1448" y="1524"/>
                    </a:lnTo>
                    <a:lnTo>
                      <a:pt x="1467" y="1601"/>
                    </a:lnTo>
                    <a:lnTo>
                      <a:pt x="1467" y="1638"/>
                    </a:lnTo>
                    <a:lnTo>
                      <a:pt x="1467" y="1657"/>
                    </a:lnTo>
                    <a:lnTo>
                      <a:pt x="1448" y="1677"/>
                    </a:lnTo>
                    <a:lnTo>
                      <a:pt x="1410" y="1677"/>
                    </a:lnTo>
                    <a:lnTo>
                      <a:pt x="1391" y="1696"/>
                    </a:lnTo>
                    <a:lnTo>
                      <a:pt x="1391" y="1715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594" name="Freeform 16">
                <a:extLst>
                  <a:ext uri="{FF2B5EF4-FFF2-40B4-BE49-F238E27FC236}">
                    <a16:creationId xmlns:a16="http://schemas.microsoft.com/office/drawing/2014/main" id="{1950CB3B-FB0E-D449-9F31-BC7B0571A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38963" y="13385800"/>
                <a:ext cx="1049337" cy="1611313"/>
              </a:xfrm>
              <a:custGeom>
                <a:avLst/>
                <a:gdLst>
                  <a:gd name="T0" fmla="*/ 2147483646 w 2916"/>
                  <a:gd name="T1" fmla="*/ 2147483646 h 4477"/>
                  <a:gd name="T2" fmla="*/ 2147483646 w 2916"/>
                  <a:gd name="T3" fmla="*/ 2147483646 h 4477"/>
                  <a:gd name="T4" fmla="*/ 2147483646 w 2916"/>
                  <a:gd name="T5" fmla="*/ 2147483646 h 4477"/>
                  <a:gd name="T6" fmla="*/ 2147483646 w 2916"/>
                  <a:gd name="T7" fmla="*/ 2147483646 h 4477"/>
                  <a:gd name="T8" fmla="*/ 2147483646 w 2916"/>
                  <a:gd name="T9" fmla="*/ 2147483646 h 4477"/>
                  <a:gd name="T10" fmla="*/ 2147483646 w 2916"/>
                  <a:gd name="T11" fmla="*/ 2147483646 h 4477"/>
                  <a:gd name="T12" fmla="*/ 2147483646 w 2916"/>
                  <a:gd name="T13" fmla="*/ 2147483646 h 4477"/>
                  <a:gd name="T14" fmla="*/ 2147483646 w 2916"/>
                  <a:gd name="T15" fmla="*/ 2147483646 h 4477"/>
                  <a:gd name="T16" fmla="*/ 2147483646 w 2916"/>
                  <a:gd name="T17" fmla="*/ 2147483646 h 4477"/>
                  <a:gd name="T18" fmla="*/ 2147483646 w 2916"/>
                  <a:gd name="T19" fmla="*/ 2147483646 h 4477"/>
                  <a:gd name="T20" fmla="*/ 2147483646 w 2916"/>
                  <a:gd name="T21" fmla="*/ 2147483646 h 4477"/>
                  <a:gd name="T22" fmla="*/ 2147483646 w 2916"/>
                  <a:gd name="T23" fmla="*/ 2147483646 h 4477"/>
                  <a:gd name="T24" fmla="*/ 2147483646 w 2916"/>
                  <a:gd name="T25" fmla="*/ 2147483646 h 4477"/>
                  <a:gd name="T26" fmla="*/ 2147483646 w 2916"/>
                  <a:gd name="T27" fmla="*/ 2147483646 h 4477"/>
                  <a:gd name="T28" fmla="*/ 2147483646 w 2916"/>
                  <a:gd name="T29" fmla="*/ 2147483646 h 4477"/>
                  <a:gd name="T30" fmla="*/ 2147483646 w 2916"/>
                  <a:gd name="T31" fmla="*/ 2147483646 h 4477"/>
                  <a:gd name="T32" fmla="*/ 2147483646 w 2916"/>
                  <a:gd name="T33" fmla="*/ 2147483646 h 4477"/>
                  <a:gd name="T34" fmla="*/ 2147483646 w 2916"/>
                  <a:gd name="T35" fmla="*/ 2147483646 h 4477"/>
                  <a:gd name="T36" fmla="*/ 2147483646 w 2916"/>
                  <a:gd name="T37" fmla="*/ 2147483646 h 4477"/>
                  <a:gd name="T38" fmla="*/ 2147483646 w 2916"/>
                  <a:gd name="T39" fmla="*/ 2147483646 h 4477"/>
                  <a:gd name="T40" fmla="*/ 2147483646 w 2916"/>
                  <a:gd name="T41" fmla="*/ 2147483646 h 4477"/>
                  <a:gd name="T42" fmla="*/ 2147483646 w 2916"/>
                  <a:gd name="T43" fmla="*/ 2147483646 h 4477"/>
                  <a:gd name="T44" fmla="*/ 2147483646 w 2916"/>
                  <a:gd name="T45" fmla="*/ 2147483646 h 4477"/>
                  <a:gd name="T46" fmla="*/ 2147483646 w 2916"/>
                  <a:gd name="T47" fmla="*/ 2147483646 h 4477"/>
                  <a:gd name="T48" fmla="*/ 2147483646 w 2916"/>
                  <a:gd name="T49" fmla="*/ 2147483646 h 4477"/>
                  <a:gd name="T50" fmla="*/ 2147483646 w 2916"/>
                  <a:gd name="T51" fmla="*/ 2147483646 h 4477"/>
                  <a:gd name="T52" fmla="*/ 2147483646 w 2916"/>
                  <a:gd name="T53" fmla="*/ 2147483646 h 4477"/>
                  <a:gd name="T54" fmla="*/ 2147483646 w 2916"/>
                  <a:gd name="T55" fmla="*/ 2147483646 h 4477"/>
                  <a:gd name="T56" fmla="*/ 2147483646 w 2916"/>
                  <a:gd name="T57" fmla="*/ 2147483646 h 4477"/>
                  <a:gd name="T58" fmla="*/ 2147483646 w 2916"/>
                  <a:gd name="T59" fmla="*/ 2147483646 h 4477"/>
                  <a:gd name="T60" fmla="*/ 2147483646 w 2916"/>
                  <a:gd name="T61" fmla="*/ 2147483646 h 4477"/>
                  <a:gd name="T62" fmla="*/ 2147483646 w 2916"/>
                  <a:gd name="T63" fmla="*/ 2147483646 h 4477"/>
                  <a:gd name="T64" fmla="*/ 2147483646 w 2916"/>
                  <a:gd name="T65" fmla="*/ 2147483646 h 4477"/>
                  <a:gd name="T66" fmla="*/ 2147483646 w 2916"/>
                  <a:gd name="T67" fmla="*/ 2147483646 h 4477"/>
                  <a:gd name="T68" fmla="*/ 2147483646 w 2916"/>
                  <a:gd name="T69" fmla="*/ 2147483646 h 4477"/>
                  <a:gd name="T70" fmla="*/ 2147483646 w 2916"/>
                  <a:gd name="T71" fmla="*/ 2147483646 h 4477"/>
                  <a:gd name="T72" fmla="*/ 2147483646 w 2916"/>
                  <a:gd name="T73" fmla="*/ 2147483646 h 4477"/>
                  <a:gd name="T74" fmla="*/ 2147483646 w 2916"/>
                  <a:gd name="T75" fmla="*/ 2147483646 h 4477"/>
                  <a:gd name="T76" fmla="*/ 2147483646 w 2916"/>
                  <a:gd name="T77" fmla="*/ 2147483646 h 4477"/>
                  <a:gd name="T78" fmla="*/ 2147483646 w 2916"/>
                  <a:gd name="T79" fmla="*/ 2147483646 h 4477"/>
                  <a:gd name="T80" fmla="*/ 2147483646 w 2916"/>
                  <a:gd name="T81" fmla="*/ 2147483646 h 4477"/>
                  <a:gd name="T82" fmla="*/ 2147483646 w 2916"/>
                  <a:gd name="T83" fmla="*/ 2147483646 h 4477"/>
                  <a:gd name="T84" fmla="*/ 2147483646 w 2916"/>
                  <a:gd name="T85" fmla="*/ 2147483646 h 4477"/>
                  <a:gd name="T86" fmla="*/ 2147483646 w 2916"/>
                  <a:gd name="T87" fmla="*/ 2147483646 h 4477"/>
                  <a:gd name="T88" fmla="*/ 2147483646 w 2916"/>
                  <a:gd name="T89" fmla="*/ 2147483646 h 4477"/>
                  <a:gd name="T90" fmla="*/ 2147483646 w 2916"/>
                  <a:gd name="T91" fmla="*/ 2147483646 h 4477"/>
                  <a:gd name="T92" fmla="*/ 2147483646 w 2916"/>
                  <a:gd name="T93" fmla="*/ 2147483646 h 4477"/>
                  <a:gd name="T94" fmla="*/ 2147483646 w 2916"/>
                  <a:gd name="T95" fmla="*/ 2147483646 h 4477"/>
                  <a:gd name="T96" fmla="*/ 2147483646 w 2916"/>
                  <a:gd name="T97" fmla="*/ 2147483646 h 4477"/>
                  <a:gd name="T98" fmla="*/ 2147483646 w 2916"/>
                  <a:gd name="T99" fmla="*/ 2147483646 h 4477"/>
                  <a:gd name="T100" fmla="*/ 2147483646 w 2916"/>
                  <a:gd name="T101" fmla="*/ 2147483646 h 4477"/>
                  <a:gd name="T102" fmla="*/ 2147483646 w 2916"/>
                  <a:gd name="T103" fmla="*/ 2147483646 h 4477"/>
                  <a:gd name="T104" fmla="*/ 2147483646 w 2916"/>
                  <a:gd name="T105" fmla="*/ 2147483646 h 4477"/>
                  <a:gd name="T106" fmla="*/ 2147483646 w 2916"/>
                  <a:gd name="T107" fmla="*/ 0 h 4477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16" h="4477">
                    <a:moveTo>
                      <a:pt x="934" y="3848"/>
                    </a:moveTo>
                    <a:lnTo>
                      <a:pt x="857" y="3809"/>
                    </a:lnTo>
                    <a:lnTo>
                      <a:pt x="801" y="3772"/>
                    </a:lnTo>
                    <a:lnTo>
                      <a:pt x="781" y="3714"/>
                    </a:lnTo>
                    <a:lnTo>
                      <a:pt x="667" y="3410"/>
                    </a:lnTo>
                    <a:lnTo>
                      <a:pt x="648" y="3391"/>
                    </a:lnTo>
                    <a:lnTo>
                      <a:pt x="629" y="3391"/>
                    </a:lnTo>
                    <a:lnTo>
                      <a:pt x="591" y="3371"/>
                    </a:lnTo>
                    <a:lnTo>
                      <a:pt x="572" y="3371"/>
                    </a:lnTo>
                    <a:lnTo>
                      <a:pt x="534" y="3410"/>
                    </a:lnTo>
                    <a:lnTo>
                      <a:pt x="496" y="3410"/>
                    </a:lnTo>
                    <a:lnTo>
                      <a:pt x="458" y="3391"/>
                    </a:lnTo>
                    <a:lnTo>
                      <a:pt x="458" y="3352"/>
                    </a:lnTo>
                    <a:lnTo>
                      <a:pt x="476" y="3257"/>
                    </a:lnTo>
                    <a:lnTo>
                      <a:pt x="476" y="3219"/>
                    </a:lnTo>
                    <a:lnTo>
                      <a:pt x="458" y="3219"/>
                    </a:lnTo>
                    <a:lnTo>
                      <a:pt x="458" y="3200"/>
                    </a:lnTo>
                    <a:lnTo>
                      <a:pt x="439" y="3124"/>
                    </a:lnTo>
                    <a:lnTo>
                      <a:pt x="439" y="3105"/>
                    </a:lnTo>
                    <a:lnTo>
                      <a:pt x="458" y="3086"/>
                    </a:lnTo>
                    <a:lnTo>
                      <a:pt x="458" y="3048"/>
                    </a:lnTo>
                    <a:lnTo>
                      <a:pt x="458" y="3029"/>
                    </a:lnTo>
                    <a:lnTo>
                      <a:pt x="476" y="3010"/>
                    </a:lnTo>
                    <a:lnTo>
                      <a:pt x="476" y="2990"/>
                    </a:lnTo>
                    <a:lnTo>
                      <a:pt x="496" y="2914"/>
                    </a:lnTo>
                    <a:lnTo>
                      <a:pt x="496" y="2895"/>
                    </a:lnTo>
                    <a:lnTo>
                      <a:pt x="496" y="2876"/>
                    </a:lnTo>
                    <a:lnTo>
                      <a:pt x="476" y="2876"/>
                    </a:lnTo>
                    <a:lnTo>
                      <a:pt x="439" y="2819"/>
                    </a:lnTo>
                    <a:lnTo>
                      <a:pt x="420" y="2819"/>
                    </a:lnTo>
                    <a:lnTo>
                      <a:pt x="420" y="2800"/>
                    </a:lnTo>
                    <a:lnTo>
                      <a:pt x="400" y="2800"/>
                    </a:lnTo>
                    <a:lnTo>
                      <a:pt x="362" y="2800"/>
                    </a:lnTo>
                    <a:lnTo>
                      <a:pt x="344" y="2800"/>
                    </a:lnTo>
                    <a:lnTo>
                      <a:pt x="324" y="2781"/>
                    </a:lnTo>
                    <a:lnTo>
                      <a:pt x="305" y="2781"/>
                    </a:lnTo>
                    <a:lnTo>
                      <a:pt x="267" y="2781"/>
                    </a:lnTo>
                    <a:lnTo>
                      <a:pt x="267" y="2762"/>
                    </a:lnTo>
                    <a:lnTo>
                      <a:pt x="248" y="2762"/>
                    </a:lnTo>
                    <a:lnTo>
                      <a:pt x="229" y="2743"/>
                    </a:lnTo>
                    <a:lnTo>
                      <a:pt x="191" y="2685"/>
                    </a:lnTo>
                    <a:lnTo>
                      <a:pt x="172" y="2667"/>
                    </a:lnTo>
                    <a:lnTo>
                      <a:pt x="153" y="2629"/>
                    </a:lnTo>
                    <a:lnTo>
                      <a:pt x="115" y="2590"/>
                    </a:lnTo>
                    <a:lnTo>
                      <a:pt x="115" y="2571"/>
                    </a:lnTo>
                    <a:lnTo>
                      <a:pt x="96" y="2571"/>
                    </a:lnTo>
                    <a:lnTo>
                      <a:pt x="96" y="2553"/>
                    </a:lnTo>
                    <a:lnTo>
                      <a:pt x="115" y="2553"/>
                    </a:lnTo>
                    <a:lnTo>
                      <a:pt x="96" y="2514"/>
                    </a:lnTo>
                    <a:lnTo>
                      <a:pt x="96" y="2476"/>
                    </a:lnTo>
                    <a:lnTo>
                      <a:pt x="96" y="2457"/>
                    </a:lnTo>
                    <a:lnTo>
                      <a:pt x="96" y="2438"/>
                    </a:lnTo>
                    <a:lnTo>
                      <a:pt x="58" y="2419"/>
                    </a:lnTo>
                    <a:lnTo>
                      <a:pt x="39" y="2381"/>
                    </a:lnTo>
                    <a:lnTo>
                      <a:pt x="0" y="2305"/>
                    </a:lnTo>
                    <a:lnTo>
                      <a:pt x="77" y="2209"/>
                    </a:lnTo>
                    <a:lnTo>
                      <a:pt x="115" y="2191"/>
                    </a:lnTo>
                    <a:lnTo>
                      <a:pt x="134" y="2191"/>
                    </a:lnTo>
                    <a:lnTo>
                      <a:pt x="324" y="2076"/>
                    </a:lnTo>
                    <a:lnTo>
                      <a:pt x="362" y="2057"/>
                    </a:lnTo>
                    <a:lnTo>
                      <a:pt x="381" y="2057"/>
                    </a:lnTo>
                    <a:lnTo>
                      <a:pt x="381" y="2076"/>
                    </a:lnTo>
                    <a:lnTo>
                      <a:pt x="400" y="2057"/>
                    </a:lnTo>
                    <a:lnTo>
                      <a:pt x="439" y="2057"/>
                    </a:lnTo>
                    <a:lnTo>
                      <a:pt x="534" y="2019"/>
                    </a:lnTo>
                    <a:lnTo>
                      <a:pt x="572" y="2019"/>
                    </a:lnTo>
                    <a:lnTo>
                      <a:pt x="610" y="2000"/>
                    </a:lnTo>
                    <a:lnTo>
                      <a:pt x="667" y="2000"/>
                    </a:lnTo>
                    <a:lnTo>
                      <a:pt x="686" y="2000"/>
                    </a:lnTo>
                    <a:lnTo>
                      <a:pt x="686" y="1981"/>
                    </a:lnTo>
                    <a:lnTo>
                      <a:pt x="705" y="1962"/>
                    </a:lnTo>
                    <a:lnTo>
                      <a:pt x="705" y="1943"/>
                    </a:lnTo>
                    <a:lnTo>
                      <a:pt x="725" y="1924"/>
                    </a:lnTo>
                    <a:lnTo>
                      <a:pt x="820" y="1905"/>
                    </a:lnTo>
                    <a:lnTo>
                      <a:pt x="820" y="1886"/>
                    </a:lnTo>
                    <a:lnTo>
                      <a:pt x="839" y="1886"/>
                    </a:lnTo>
                    <a:lnTo>
                      <a:pt x="839" y="1867"/>
                    </a:lnTo>
                    <a:lnTo>
                      <a:pt x="857" y="1810"/>
                    </a:lnTo>
                    <a:lnTo>
                      <a:pt x="857" y="1791"/>
                    </a:lnTo>
                    <a:lnTo>
                      <a:pt x="877" y="1791"/>
                    </a:lnTo>
                    <a:lnTo>
                      <a:pt x="896" y="1771"/>
                    </a:lnTo>
                    <a:lnTo>
                      <a:pt x="934" y="1714"/>
                    </a:lnTo>
                    <a:lnTo>
                      <a:pt x="934" y="1771"/>
                    </a:lnTo>
                    <a:lnTo>
                      <a:pt x="953" y="1810"/>
                    </a:lnTo>
                    <a:lnTo>
                      <a:pt x="953" y="1828"/>
                    </a:lnTo>
                    <a:lnTo>
                      <a:pt x="972" y="1847"/>
                    </a:lnTo>
                    <a:lnTo>
                      <a:pt x="1010" y="1847"/>
                    </a:lnTo>
                    <a:lnTo>
                      <a:pt x="1048" y="1867"/>
                    </a:lnTo>
                    <a:lnTo>
                      <a:pt x="1067" y="1886"/>
                    </a:lnTo>
                    <a:lnTo>
                      <a:pt x="1029" y="1924"/>
                    </a:lnTo>
                    <a:lnTo>
                      <a:pt x="1010" y="1924"/>
                    </a:lnTo>
                    <a:lnTo>
                      <a:pt x="991" y="1943"/>
                    </a:lnTo>
                    <a:lnTo>
                      <a:pt x="972" y="1962"/>
                    </a:lnTo>
                    <a:lnTo>
                      <a:pt x="991" y="1981"/>
                    </a:lnTo>
                    <a:lnTo>
                      <a:pt x="1010" y="2000"/>
                    </a:lnTo>
                    <a:lnTo>
                      <a:pt x="1029" y="2019"/>
                    </a:lnTo>
                    <a:lnTo>
                      <a:pt x="1067" y="2095"/>
                    </a:lnTo>
                    <a:lnTo>
                      <a:pt x="1086" y="2133"/>
                    </a:lnTo>
                    <a:lnTo>
                      <a:pt x="1124" y="2133"/>
                    </a:lnTo>
                    <a:lnTo>
                      <a:pt x="1182" y="2133"/>
                    </a:lnTo>
                    <a:lnTo>
                      <a:pt x="1201" y="2171"/>
                    </a:lnTo>
                    <a:lnTo>
                      <a:pt x="1238" y="2171"/>
                    </a:lnTo>
                    <a:lnTo>
                      <a:pt x="1258" y="2191"/>
                    </a:lnTo>
                    <a:lnTo>
                      <a:pt x="1315" y="2191"/>
                    </a:lnTo>
                    <a:lnTo>
                      <a:pt x="1353" y="2191"/>
                    </a:lnTo>
                    <a:lnTo>
                      <a:pt x="1410" y="2171"/>
                    </a:lnTo>
                    <a:lnTo>
                      <a:pt x="1487" y="2095"/>
                    </a:lnTo>
                    <a:lnTo>
                      <a:pt x="1505" y="2076"/>
                    </a:lnTo>
                    <a:lnTo>
                      <a:pt x="1505" y="2000"/>
                    </a:lnTo>
                    <a:lnTo>
                      <a:pt x="1505" y="1943"/>
                    </a:lnTo>
                    <a:lnTo>
                      <a:pt x="1563" y="2038"/>
                    </a:lnTo>
                    <a:lnTo>
                      <a:pt x="1981" y="2609"/>
                    </a:lnTo>
                    <a:lnTo>
                      <a:pt x="2039" y="2648"/>
                    </a:lnTo>
                    <a:lnTo>
                      <a:pt x="2115" y="2685"/>
                    </a:lnTo>
                    <a:lnTo>
                      <a:pt x="2153" y="2685"/>
                    </a:lnTo>
                    <a:lnTo>
                      <a:pt x="2210" y="2667"/>
                    </a:lnTo>
                    <a:lnTo>
                      <a:pt x="2267" y="2705"/>
                    </a:lnTo>
                    <a:lnTo>
                      <a:pt x="2344" y="2781"/>
                    </a:lnTo>
                    <a:lnTo>
                      <a:pt x="2477" y="2895"/>
                    </a:lnTo>
                    <a:lnTo>
                      <a:pt x="2610" y="2952"/>
                    </a:lnTo>
                    <a:lnTo>
                      <a:pt x="2686" y="2952"/>
                    </a:lnTo>
                    <a:lnTo>
                      <a:pt x="2801" y="2952"/>
                    </a:lnTo>
                    <a:lnTo>
                      <a:pt x="2801" y="2990"/>
                    </a:lnTo>
                    <a:lnTo>
                      <a:pt x="2762" y="3066"/>
                    </a:lnTo>
                    <a:lnTo>
                      <a:pt x="2743" y="3086"/>
                    </a:lnTo>
                    <a:lnTo>
                      <a:pt x="2743" y="3105"/>
                    </a:lnTo>
                    <a:lnTo>
                      <a:pt x="2724" y="3257"/>
                    </a:lnTo>
                    <a:lnTo>
                      <a:pt x="2724" y="3276"/>
                    </a:lnTo>
                    <a:lnTo>
                      <a:pt x="2724" y="3295"/>
                    </a:lnTo>
                    <a:lnTo>
                      <a:pt x="2762" y="3352"/>
                    </a:lnTo>
                    <a:lnTo>
                      <a:pt x="2782" y="3486"/>
                    </a:lnTo>
                    <a:lnTo>
                      <a:pt x="2801" y="3505"/>
                    </a:lnTo>
                    <a:lnTo>
                      <a:pt x="2801" y="3524"/>
                    </a:lnTo>
                    <a:lnTo>
                      <a:pt x="2820" y="3524"/>
                    </a:lnTo>
                    <a:lnTo>
                      <a:pt x="2896" y="3543"/>
                    </a:lnTo>
                    <a:lnTo>
                      <a:pt x="2915" y="3657"/>
                    </a:lnTo>
                    <a:lnTo>
                      <a:pt x="2896" y="3695"/>
                    </a:lnTo>
                    <a:lnTo>
                      <a:pt x="2896" y="3714"/>
                    </a:lnTo>
                    <a:lnTo>
                      <a:pt x="2877" y="3733"/>
                    </a:lnTo>
                    <a:lnTo>
                      <a:pt x="2838" y="3791"/>
                    </a:lnTo>
                    <a:lnTo>
                      <a:pt x="2782" y="3848"/>
                    </a:lnTo>
                    <a:lnTo>
                      <a:pt x="2724" y="3962"/>
                    </a:lnTo>
                    <a:lnTo>
                      <a:pt x="2706" y="3981"/>
                    </a:lnTo>
                    <a:lnTo>
                      <a:pt x="2686" y="4000"/>
                    </a:lnTo>
                    <a:lnTo>
                      <a:pt x="2553" y="4019"/>
                    </a:lnTo>
                    <a:lnTo>
                      <a:pt x="2477" y="4057"/>
                    </a:lnTo>
                    <a:lnTo>
                      <a:pt x="2439" y="4076"/>
                    </a:lnTo>
                    <a:lnTo>
                      <a:pt x="2420" y="4114"/>
                    </a:lnTo>
                    <a:lnTo>
                      <a:pt x="2420" y="4133"/>
                    </a:lnTo>
                    <a:lnTo>
                      <a:pt x="2401" y="4190"/>
                    </a:lnTo>
                    <a:lnTo>
                      <a:pt x="2401" y="4248"/>
                    </a:lnTo>
                    <a:lnTo>
                      <a:pt x="2401" y="4343"/>
                    </a:lnTo>
                    <a:lnTo>
                      <a:pt x="2401" y="4362"/>
                    </a:lnTo>
                    <a:lnTo>
                      <a:pt x="2401" y="4400"/>
                    </a:lnTo>
                    <a:lnTo>
                      <a:pt x="2381" y="4419"/>
                    </a:lnTo>
                    <a:lnTo>
                      <a:pt x="2362" y="4438"/>
                    </a:lnTo>
                    <a:lnTo>
                      <a:pt x="2325" y="4457"/>
                    </a:lnTo>
                    <a:lnTo>
                      <a:pt x="2305" y="4476"/>
                    </a:lnTo>
                    <a:lnTo>
                      <a:pt x="2286" y="4476"/>
                    </a:lnTo>
                    <a:lnTo>
                      <a:pt x="2248" y="4476"/>
                    </a:lnTo>
                    <a:lnTo>
                      <a:pt x="2210" y="4476"/>
                    </a:lnTo>
                    <a:lnTo>
                      <a:pt x="2153" y="4476"/>
                    </a:lnTo>
                    <a:lnTo>
                      <a:pt x="2153" y="4457"/>
                    </a:lnTo>
                    <a:lnTo>
                      <a:pt x="2153" y="4419"/>
                    </a:lnTo>
                    <a:lnTo>
                      <a:pt x="2153" y="4400"/>
                    </a:lnTo>
                    <a:lnTo>
                      <a:pt x="2115" y="4343"/>
                    </a:lnTo>
                    <a:lnTo>
                      <a:pt x="2115" y="4324"/>
                    </a:lnTo>
                    <a:lnTo>
                      <a:pt x="2096" y="4286"/>
                    </a:lnTo>
                    <a:lnTo>
                      <a:pt x="2096" y="4153"/>
                    </a:lnTo>
                    <a:lnTo>
                      <a:pt x="2077" y="4114"/>
                    </a:lnTo>
                    <a:lnTo>
                      <a:pt x="2000" y="4076"/>
                    </a:lnTo>
                    <a:lnTo>
                      <a:pt x="1981" y="4057"/>
                    </a:lnTo>
                    <a:lnTo>
                      <a:pt x="1944" y="4076"/>
                    </a:lnTo>
                    <a:lnTo>
                      <a:pt x="1924" y="4057"/>
                    </a:lnTo>
                    <a:lnTo>
                      <a:pt x="1905" y="4038"/>
                    </a:lnTo>
                    <a:lnTo>
                      <a:pt x="1886" y="4019"/>
                    </a:lnTo>
                    <a:lnTo>
                      <a:pt x="1886" y="3962"/>
                    </a:lnTo>
                    <a:lnTo>
                      <a:pt x="1886" y="3943"/>
                    </a:lnTo>
                    <a:lnTo>
                      <a:pt x="1848" y="3943"/>
                    </a:lnTo>
                    <a:lnTo>
                      <a:pt x="1677" y="4076"/>
                    </a:lnTo>
                    <a:lnTo>
                      <a:pt x="1619" y="4076"/>
                    </a:lnTo>
                    <a:lnTo>
                      <a:pt x="1582" y="4057"/>
                    </a:lnTo>
                    <a:lnTo>
                      <a:pt x="1487" y="4019"/>
                    </a:lnTo>
                    <a:lnTo>
                      <a:pt x="1315" y="3981"/>
                    </a:lnTo>
                    <a:lnTo>
                      <a:pt x="1258" y="3962"/>
                    </a:lnTo>
                    <a:lnTo>
                      <a:pt x="1182" y="3886"/>
                    </a:lnTo>
                    <a:lnTo>
                      <a:pt x="1143" y="3886"/>
                    </a:lnTo>
                    <a:lnTo>
                      <a:pt x="1067" y="3886"/>
                    </a:lnTo>
                    <a:lnTo>
                      <a:pt x="1029" y="3886"/>
                    </a:lnTo>
                    <a:lnTo>
                      <a:pt x="953" y="3867"/>
                    </a:lnTo>
                    <a:lnTo>
                      <a:pt x="934" y="3848"/>
                    </a:lnTo>
                    <a:close/>
                    <a:moveTo>
                      <a:pt x="839" y="0"/>
                    </a:moveTo>
                    <a:lnTo>
                      <a:pt x="915" y="305"/>
                    </a:lnTo>
                    <a:lnTo>
                      <a:pt x="1106" y="1257"/>
                    </a:lnTo>
                    <a:lnTo>
                      <a:pt x="1277" y="1657"/>
                    </a:lnTo>
                    <a:lnTo>
                      <a:pt x="1410" y="1886"/>
                    </a:lnTo>
                    <a:lnTo>
                      <a:pt x="1448" y="1943"/>
                    </a:lnTo>
                    <a:lnTo>
                      <a:pt x="1467" y="2000"/>
                    </a:lnTo>
                    <a:lnTo>
                      <a:pt x="1467" y="2038"/>
                    </a:lnTo>
                    <a:lnTo>
                      <a:pt x="1391" y="2019"/>
                    </a:lnTo>
                    <a:lnTo>
                      <a:pt x="1372" y="1981"/>
                    </a:lnTo>
                    <a:lnTo>
                      <a:pt x="1258" y="1905"/>
                    </a:lnTo>
                    <a:lnTo>
                      <a:pt x="1220" y="1867"/>
                    </a:lnTo>
                    <a:lnTo>
                      <a:pt x="1201" y="1847"/>
                    </a:lnTo>
                    <a:lnTo>
                      <a:pt x="1124" y="1867"/>
                    </a:lnTo>
                    <a:lnTo>
                      <a:pt x="1067" y="1828"/>
                    </a:lnTo>
                    <a:lnTo>
                      <a:pt x="1106" y="1752"/>
                    </a:lnTo>
                    <a:lnTo>
                      <a:pt x="1067" y="1676"/>
                    </a:lnTo>
                    <a:lnTo>
                      <a:pt x="1048" y="1543"/>
                    </a:lnTo>
                    <a:lnTo>
                      <a:pt x="1010" y="1524"/>
                    </a:lnTo>
                    <a:lnTo>
                      <a:pt x="1029" y="1314"/>
                    </a:lnTo>
                    <a:lnTo>
                      <a:pt x="1010" y="1124"/>
                    </a:lnTo>
                    <a:lnTo>
                      <a:pt x="972" y="1009"/>
                    </a:lnTo>
                    <a:lnTo>
                      <a:pt x="877" y="990"/>
                    </a:lnTo>
                    <a:lnTo>
                      <a:pt x="801" y="990"/>
                    </a:lnTo>
                    <a:lnTo>
                      <a:pt x="725" y="1085"/>
                    </a:lnTo>
                    <a:lnTo>
                      <a:pt x="705" y="1124"/>
                    </a:lnTo>
                    <a:lnTo>
                      <a:pt x="705" y="1143"/>
                    </a:lnTo>
                    <a:lnTo>
                      <a:pt x="667" y="1124"/>
                    </a:lnTo>
                    <a:lnTo>
                      <a:pt x="648" y="1105"/>
                    </a:lnTo>
                    <a:lnTo>
                      <a:pt x="648" y="1085"/>
                    </a:lnTo>
                    <a:lnTo>
                      <a:pt x="648" y="1067"/>
                    </a:lnTo>
                    <a:lnTo>
                      <a:pt x="648" y="1048"/>
                    </a:lnTo>
                    <a:lnTo>
                      <a:pt x="667" y="990"/>
                    </a:lnTo>
                    <a:lnTo>
                      <a:pt x="743" y="933"/>
                    </a:lnTo>
                    <a:lnTo>
                      <a:pt x="781" y="876"/>
                    </a:lnTo>
                    <a:lnTo>
                      <a:pt x="801" y="781"/>
                    </a:lnTo>
                    <a:lnTo>
                      <a:pt x="781" y="628"/>
                    </a:lnTo>
                    <a:lnTo>
                      <a:pt x="743" y="495"/>
                    </a:lnTo>
                    <a:lnTo>
                      <a:pt x="686" y="400"/>
                    </a:lnTo>
                    <a:lnTo>
                      <a:pt x="648" y="381"/>
                    </a:lnTo>
                    <a:lnTo>
                      <a:pt x="591" y="400"/>
                    </a:lnTo>
                    <a:lnTo>
                      <a:pt x="534" y="419"/>
                    </a:lnTo>
                    <a:lnTo>
                      <a:pt x="476" y="419"/>
                    </a:lnTo>
                    <a:lnTo>
                      <a:pt x="458" y="457"/>
                    </a:lnTo>
                    <a:lnTo>
                      <a:pt x="420" y="438"/>
                    </a:lnTo>
                    <a:lnTo>
                      <a:pt x="381" y="419"/>
                    </a:lnTo>
                    <a:lnTo>
                      <a:pt x="381" y="400"/>
                    </a:lnTo>
                    <a:lnTo>
                      <a:pt x="362" y="400"/>
                    </a:lnTo>
                    <a:lnTo>
                      <a:pt x="344" y="381"/>
                    </a:lnTo>
                    <a:lnTo>
                      <a:pt x="267" y="362"/>
                    </a:lnTo>
                    <a:lnTo>
                      <a:pt x="305" y="210"/>
                    </a:lnTo>
                    <a:lnTo>
                      <a:pt x="324" y="171"/>
                    </a:lnTo>
                    <a:lnTo>
                      <a:pt x="344" y="171"/>
                    </a:lnTo>
                    <a:lnTo>
                      <a:pt x="458" y="114"/>
                    </a:lnTo>
                    <a:lnTo>
                      <a:pt x="534" y="95"/>
                    </a:lnTo>
                    <a:lnTo>
                      <a:pt x="572" y="76"/>
                    </a:lnTo>
                    <a:lnTo>
                      <a:pt x="667" y="38"/>
                    </a:lnTo>
                    <a:lnTo>
                      <a:pt x="705" y="19"/>
                    </a:lnTo>
                    <a:lnTo>
                      <a:pt x="762" y="0"/>
                    </a:lnTo>
                    <a:lnTo>
                      <a:pt x="820" y="0"/>
                    </a:lnTo>
                    <a:lnTo>
                      <a:pt x="839" y="0"/>
                    </a:lnTo>
                    <a:close/>
                  </a:path>
                </a:pathLst>
              </a:custGeom>
              <a:solidFill>
                <a:srgbClr val="B8B8B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595" name="Freeform 17">
                <a:extLst>
                  <a:ext uri="{FF2B5EF4-FFF2-40B4-BE49-F238E27FC236}">
                    <a16:creationId xmlns:a16="http://schemas.microsoft.com/office/drawing/2014/main" id="{A3008E6C-6D23-1341-9833-A81C862D6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7313" y="14627225"/>
                <a:ext cx="774700" cy="1028700"/>
              </a:xfrm>
              <a:custGeom>
                <a:avLst/>
                <a:gdLst>
                  <a:gd name="T0" fmla="*/ 2147483646 w 2153"/>
                  <a:gd name="T1" fmla="*/ 2147483646 h 2859"/>
                  <a:gd name="T2" fmla="*/ 2147483646 w 2153"/>
                  <a:gd name="T3" fmla="*/ 2147483646 h 2859"/>
                  <a:gd name="T4" fmla="*/ 2147483646 w 2153"/>
                  <a:gd name="T5" fmla="*/ 2147483646 h 2859"/>
                  <a:gd name="T6" fmla="*/ 2147483646 w 2153"/>
                  <a:gd name="T7" fmla="*/ 2147483646 h 2859"/>
                  <a:gd name="T8" fmla="*/ 2147483646 w 2153"/>
                  <a:gd name="T9" fmla="*/ 2147483646 h 2859"/>
                  <a:gd name="T10" fmla="*/ 2147483646 w 2153"/>
                  <a:gd name="T11" fmla="*/ 2147483646 h 2859"/>
                  <a:gd name="T12" fmla="*/ 2147483646 w 2153"/>
                  <a:gd name="T13" fmla="*/ 2147483646 h 2859"/>
                  <a:gd name="T14" fmla="*/ 2147483646 w 2153"/>
                  <a:gd name="T15" fmla="*/ 2147483646 h 2859"/>
                  <a:gd name="T16" fmla="*/ 2147483646 w 2153"/>
                  <a:gd name="T17" fmla="*/ 2147483646 h 2859"/>
                  <a:gd name="T18" fmla="*/ 2147483646 w 2153"/>
                  <a:gd name="T19" fmla="*/ 2147483646 h 2859"/>
                  <a:gd name="T20" fmla="*/ 2147483646 w 2153"/>
                  <a:gd name="T21" fmla="*/ 2147483646 h 2859"/>
                  <a:gd name="T22" fmla="*/ 2147483646 w 2153"/>
                  <a:gd name="T23" fmla="*/ 2147483646 h 2859"/>
                  <a:gd name="T24" fmla="*/ 2147483646 w 2153"/>
                  <a:gd name="T25" fmla="*/ 2147483646 h 2859"/>
                  <a:gd name="T26" fmla="*/ 2147483646 w 2153"/>
                  <a:gd name="T27" fmla="*/ 2147483646 h 2859"/>
                  <a:gd name="T28" fmla="*/ 2147483646 w 2153"/>
                  <a:gd name="T29" fmla="*/ 2147483646 h 2859"/>
                  <a:gd name="T30" fmla="*/ 2147483646 w 2153"/>
                  <a:gd name="T31" fmla="*/ 2147483646 h 2859"/>
                  <a:gd name="T32" fmla="*/ 2147483646 w 2153"/>
                  <a:gd name="T33" fmla="*/ 2147483646 h 2859"/>
                  <a:gd name="T34" fmla="*/ 2147483646 w 2153"/>
                  <a:gd name="T35" fmla="*/ 2147483646 h 2859"/>
                  <a:gd name="T36" fmla="*/ 2147483646 w 2153"/>
                  <a:gd name="T37" fmla="*/ 2147483646 h 2859"/>
                  <a:gd name="T38" fmla="*/ 2147483646 w 2153"/>
                  <a:gd name="T39" fmla="*/ 2147483646 h 2859"/>
                  <a:gd name="T40" fmla="*/ 2147483646 w 2153"/>
                  <a:gd name="T41" fmla="*/ 2147483646 h 2859"/>
                  <a:gd name="T42" fmla="*/ 2147483646 w 2153"/>
                  <a:gd name="T43" fmla="*/ 2147483646 h 2859"/>
                  <a:gd name="T44" fmla="*/ 2147483646 w 2153"/>
                  <a:gd name="T45" fmla="*/ 0 h 2859"/>
                  <a:gd name="T46" fmla="*/ 2147483646 w 2153"/>
                  <a:gd name="T47" fmla="*/ 2147483646 h 2859"/>
                  <a:gd name="T48" fmla="*/ 2147483646 w 2153"/>
                  <a:gd name="T49" fmla="*/ 2147483646 h 2859"/>
                  <a:gd name="T50" fmla="*/ 2147483646 w 2153"/>
                  <a:gd name="T51" fmla="*/ 2147483646 h 2859"/>
                  <a:gd name="T52" fmla="*/ 2147483646 w 2153"/>
                  <a:gd name="T53" fmla="*/ 2147483646 h 2859"/>
                  <a:gd name="T54" fmla="*/ 2147483646 w 2153"/>
                  <a:gd name="T55" fmla="*/ 2147483646 h 2859"/>
                  <a:gd name="T56" fmla="*/ 2147483646 w 2153"/>
                  <a:gd name="T57" fmla="*/ 2147483646 h 2859"/>
                  <a:gd name="T58" fmla="*/ 2147483646 w 2153"/>
                  <a:gd name="T59" fmla="*/ 2147483646 h 2859"/>
                  <a:gd name="T60" fmla="*/ 2147483646 w 2153"/>
                  <a:gd name="T61" fmla="*/ 2147483646 h 2859"/>
                  <a:gd name="T62" fmla="*/ 2147483646 w 2153"/>
                  <a:gd name="T63" fmla="*/ 2147483646 h 2859"/>
                  <a:gd name="T64" fmla="*/ 2147483646 w 2153"/>
                  <a:gd name="T65" fmla="*/ 2147483646 h 2859"/>
                  <a:gd name="T66" fmla="*/ 2147483646 w 2153"/>
                  <a:gd name="T67" fmla="*/ 2147483646 h 2859"/>
                  <a:gd name="T68" fmla="*/ 2147483646 w 2153"/>
                  <a:gd name="T69" fmla="*/ 2147483646 h 2859"/>
                  <a:gd name="T70" fmla="*/ 2147483646 w 2153"/>
                  <a:gd name="T71" fmla="*/ 2147483646 h 2859"/>
                  <a:gd name="T72" fmla="*/ 2147483646 w 2153"/>
                  <a:gd name="T73" fmla="*/ 2147483646 h 2859"/>
                  <a:gd name="T74" fmla="*/ 2147483646 w 2153"/>
                  <a:gd name="T75" fmla="*/ 2147483646 h 2859"/>
                  <a:gd name="T76" fmla="*/ 2147483646 w 2153"/>
                  <a:gd name="T77" fmla="*/ 2147483646 h 2859"/>
                  <a:gd name="T78" fmla="*/ 2147483646 w 2153"/>
                  <a:gd name="T79" fmla="*/ 2147483646 h 2859"/>
                  <a:gd name="T80" fmla="*/ 2147483646 w 2153"/>
                  <a:gd name="T81" fmla="*/ 2147483646 h 2859"/>
                  <a:gd name="T82" fmla="*/ 2147483646 w 2153"/>
                  <a:gd name="T83" fmla="*/ 2147483646 h 2859"/>
                  <a:gd name="T84" fmla="*/ 2147483646 w 2153"/>
                  <a:gd name="T85" fmla="*/ 2147483646 h 2859"/>
                  <a:gd name="T86" fmla="*/ 2147483646 w 2153"/>
                  <a:gd name="T87" fmla="*/ 2147483646 h 2859"/>
                  <a:gd name="T88" fmla="*/ 2147483646 w 2153"/>
                  <a:gd name="T89" fmla="*/ 2147483646 h 2859"/>
                  <a:gd name="T90" fmla="*/ 2147483646 w 2153"/>
                  <a:gd name="T91" fmla="*/ 2147483646 h 2859"/>
                  <a:gd name="T92" fmla="*/ 2147483646 w 2153"/>
                  <a:gd name="T93" fmla="*/ 2147483646 h 2859"/>
                  <a:gd name="T94" fmla="*/ 2147483646 w 2153"/>
                  <a:gd name="T95" fmla="*/ 2147483646 h 2859"/>
                  <a:gd name="T96" fmla="*/ 2147483646 w 2153"/>
                  <a:gd name="T97" fmla="*/ 2147483646 h 2859"/>
                  <a:gd name="T98" fmla="*/ 2147483646 w 2153"/>
                  <a:gd name="T99" fmla="*/ 2147483646 h 2859"/>
                  <a:gd name="T100" fmla="*/ 2147483646 w 2153"/>
                  <a:gd name="T101" fmla="*/ 2147483646 h 2859"/>
                  <a:gd name="T102" fmla="*/ 2147483646 w 2153"/>
                  <a:gd name="T103" fmla="*/ 2147483646 h 2859"/>
                  <a:gd name="T104" fmla="*/ 2147483646 w 2153"/>
                  <a:gd name="T105" fmla="*/ 2147483646 h 2859"/>
                  <a:gd name="T106" fmla="*/ 2147483646 w 2153"/>
                  <a:gd name="T107" fmla="*/ 2147483646 h 2859"/>
                  <a:gd name="T108" fmla="*/ 2147483646 w 2153"/>
                  <a:gd name="T109" fmla="*/ 2147483646 h 285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153" h="2859">
                    <a:moveTo>
                      <a:pt x="419" y="2458"/>
                    </a:moveTo>
                    <a:lnTo>
                      <a:pt x="400" y="2439"/>
                    </a:lnTo>
                    <a:lnTo>
                      <a:pt x="400" y="2401"/>
                    </a:lnTo>
                    <a:lnTo>
                      <a:pt x="400" y="2382"/>
                    </a:lnTo>
                    <a:lnTo>
                      <a:pt x="419" y="2343"/>
                    </a:lnTo>
                    <a:lnTo>
                      <a:pt x="533" y="2115"/>
                    </a:lnTo>
                    <a:lnTo>
                      <a:pt x="572" y="2096"/>
                    </a:lnTo>
                    <a:lnTo>
                      <a:pt x="628" y="2077"/>
                    </a:lnTo>
                    <a:lnTo>
                      <a:pt x="686" y="2058"/>
                    </a:lnTo>
                    <a:lnTo>
                      <a:pt x="704" y="2020"/>
                    </a:lnTo>
                    <a:lnTo>
                      <a:pt x="704" y="1963"/>
                    </a:lnTo>
                    <a:lnTo>
                      <a:pt x="724" y="1867"/>
                    </a:lnTo>
                    <a:lnTo>
                      <a:pt x="724" y="1715"/>
                    </a:lnTo>
                    <a:lnTo>
                      <a:pt x="743" y="1600"/>
                    </a:lnTo>
                    <a:lnTo>
                      <a:pt x="724" y="1563"/>
                    </a:lnTo>
                    <a:lnTo>
                      <a:pt x="667" y="1524"/>
                    </a:lnTo>
                    <a:lnTo>
                      <a:pt x="628" y="1468"/>
                    </a:lnTo>
                    <a:lnTo>
                      <a:pt x="628" y="1410"/>
                    </a:lnTo>
                    <a:lnTo>
                      <a:pt x="667" y="1372"/>
                    </a:lnTo>
                    <a:lnTo>
                      <a:pt x="704" y="1353"/>
                    </a:lnTo>
                    <a:lnTo>
                      <a:pt x="724" y="1334"/>
                    </a:lnTo>
                    <a:lnTo>
                      <a:pt x="743" y="1258"/>
                    </a:lnTo>
                    <a:lnTo>
                      <a:pt x="724" y="1201"/>
                    </a:lnTo>
                    <a:lnTo>
                      <a:pt x="704" y="1163"/>
                    </a:lnTo>
                    <a:lnTo>
                      <a:pt x="667" y="1163"/>
                    </a:lnTo>
                    <a:lnTo>
                      <a:pt x="552" y="1182"/>
                    </a:lnTo>
                    <a:lnTo>
                      <a:pt x="514" y="1163"/>
                    </a:lnTo>
                    <a:lnTo>
                      <a:pt x="419" y="1105"/>
                    </a:lnTo>
                    <a:lnTo>
                      <a:pt x="362" y="1105"/>
                    </a:lnTo>
                    <a:lnTo>
                      <a:pt x="305" y="1182"/>
                    </a:lnTo>
                    <a:lnTo>
                      <a:pt x="247" y="1201"/>
                    </a:lnTo>
                    <a:lnTo>
                      <a:pt x="133" y="1182"/>
                    </a:lnTo>
                    <a:lnTo>
                      <a:pt x="95" y="1163"/>
                    </a:lnTo>
                    <a:lnTo>
                      <a:pt x="57" y="1182"/>
                    </a:lnTo>
                    <a:lnTo>
                      <a:pt x="57" y="1201"/>
                    </a:lnTo>
                    <a:lnTo>
                      <a:pt x="38" y="1201"/>
                    </a:lnTo>
                    <a:lnTo>
                      <a:pt x="19" y="1163"/>
                    </a:lnTo>
                    <a:lnTo>
                      <a:pt x="0" y="1143"/>
                    </a:lnTo>
                    <a:lnTo>
                      <a:pt x="0" y="1048"/>
                    </a:lnTo>
                    <a:lnTo>
                      <a:pt x="19" y="1029"/>
                    </a:lnTo>
                    <a:lnTo>
                      <a:pt x="76" y="1029"/>
                    </a:lnTo>
                    <a:lnTo>
                      <a:pt x="114" y="1029"/>
                    </a:lnTo>
                    <a:lnTo>
                      <a:pt x="152" y="1029"/>
                    </a:lnTo>
                    <a:lnTo>
                      <a:pt x="171" y="1029"/>
                    </a:lnTo>
                    <a:lnTo>
                      <a:pt x="191" y="1010"/>
                    </a:lnTo>
                    <a:lnTo>
                      <a:pt x="228" y="991"/>
                    </a:lnTo>
                    <a:lnTo>
                      <a:pt x="247" y="972"/>
                    </a:lnTo>
                    <a:lnTo>
                      <a:pt x="267" y="953"/>
                    </a:lnTo>
                    <a:lnTo>
                      <a:pt x="267" y="915"/>
                    </a:lnTo>
                    <a:lnTo>
                      <a:pt x="267" y="896"/>
                    </a:lnTo>
                    <a:lnTo>
                      <a:pt x="267" y="801"/>
                    </a:lnTo>
                    <a:lnTo>
                      <a:pt x="267" y="743"/>
                    </a:lnTo>
                    <a:lnTo>
                      <a:pt x="286" y="686"/>
                    </a:lnTo>
                    <a:lnTo>
                      <a:pt x="286" y="667"/>
                    </a:lnTo>
                    <a:lnTo>
                      <a:pt x="305" y="629"/>
                    </a:lnTo>
                    <a:lnTo>
                      <a:pt x="343" y="610"/>
                    </a:lnTo>
                    <a:lnTo>
                      <a:pt x="419" y="572"/>
                    </a:lnTo>
                    <a:lnTo>
                      <a:pt x="552" y="553"/>
                    </a:lnTo>
                    <a:lnTo>
                      <a:pt x="572" y="534"/>
                    </a:lnTo>
                    <a:lnTo>
                      <a:pt x="590" y="515"/>
                    </a:lnTo>
                    <a:lnTo>
                      <a:pt x="648" y="401"/>
                    </a:lnTo>
                    <a:lnTo>
                      <a:pt x="704" y="344"/>
                    </a:lnTo>
                    <a:lnTo>
                      <a:pt x="743" y="286"/>
                    </a:lnTo>
                    <a:lnTo>
                      <a:pt x="762" y="267"/>
                    </a:lnTo>
                    <a:lnTo>
                      <a:pt x="762" y="248"/>
                    </a:lnTo>
                    <a:lnTo>
                      <a:pt x="781" y="210"/>
                    </a:lnTo>
                    <a:lnTo>
                      <a:pt x="762" y="96"/>
                    </a:lnTo>
                    <a:lnTo>
                      <a:pt x="819" y="134"/>
                    </a:lnTo>
                    <a:lnTo>
                      <a:pt x="876" y="191"/>
                    </a:lnTo>
                    <a:lnTo>
                      <a:pt x="895" y="210"/>
                    </a:lnTo>
                    <a:lnTo>
                      <a:pt x="914" y="210"/>
                    </a:lnTo>
                    <a:lnTo>
                      <a:pt x="933" y="210"/>
                    </a:lnTo>
                    <a:lnTo>
                      <a:pt x="953" y="210"/>
                    </a:lnTo>
                    <a:lnTo>
                      <a:pt x="971" y="210"/>
                    </a:lnTo>
                    <a:lnTo>
                      <a:pt x="1009" y="210"/>
                    </a:lnTo>
                    <a:lnTo>
                      <a:pt x="1029" y="229"/>
                    </a:lnTo>
                    <a:lnTo>
                      <a:pt x="1048" y="229"/>
                    </a:lnTo>
                    <a:lnTo>
                      <a:pt x="1085" y="210"/>
                    </a:lnTo>
                    <a:lnTo>
                      <a:pt x="1124" y="191"/>
                    </a:lnTo>
                    <a:lnTo>
                      <a:pt x="1162" y="172"/>
                    </a:lnTo>
                    <a:lnTo>
                      <a:pt x="1200" y="134"/>
                    </a:lnTo>
                    <a:lnTo>
                      <a:pt x="1219" y="115"/>
                    </a:lnTo>
                    <a:lnTo>
                      <a:pt x="1219" y="96"/>
                    </a:lnTo>
                    <a:lnTo>
                      <a:pt x="1257" y="20"/>
                    </a:lnTo>
                    <a:lnTo>
                      <a:pt x="1276" y="20"/>
                    </a:lnTo>
                    <a:lnTo>
                      <a:pt x="1295" y="0"/>
                    </a:lnTo>
                    <a:lnTo>
                      <a:pt x="1295" y="20"/>
                    </a:lnTo>
                    <a:lnTo>
                      <a:pt x="1295" y="39"/>
                    </a:lnTo>
                    <a:lnTo>
                      <a:pt x="1295" y="77"/>
                    </a:lnTo>
                    <a:lnTo>
                      <a:pt x="1314" y="134"/>
                    </a:lnTo>
                    <a:lnTo>
                      <a:pt x="1314" y="153"/>
                    </a:lnTo>
                    <a:lnTo>
                      <a:pt x="1314" y="172"/>
                    </a:lnTo>
                    <a:lnTo>
                      <a:pt x="1314" y="191"/>
                    </a:lnTo>
                    <a:lnTo>
                      <a:pt x="1314" y="210"/>
                    </a:lnTo>
                    <a:lnTo>
                      <a:pt x="1314" y="229"/>
                    </a:lnTo>
                    <a:lnTo>
                      <a:pt x="1334" y="248"/>
                    </a:lnTo>
                    <a:lnTo>
                      <a:pt x="1334" y="267"/>
                    </a:lnTo>
                    <a:lnTo>
                      <a:pt x="1371" y="305"/>
                    </a:lnTo>
                    <a:lnTo>
                      <a:pt x="1371" y="325"/>
                    </a:lnTo>
                    <a:lnTo>
                      <a:pt x="1390" y="344"/>
                    </a:lnTo>
                    <a:lnTo>
                      <a:pt x="1410" y="344"/>
                    </a:lnTo>
                    <a:lnTo>
                      <a:pt x="1429" y="344"/>
                    </a:lnTo>
                    <a:lnTo>
                      <a:pt x="1448" y="325"/>
                    </a:lnTo>
                    <a:lnTo>
                      <a:pt x="1505" y="305"/>
                    </a:lnTo>
                    <a:lnTo>
                      <a:pt x="1543" y="305"/>
                    </a:lnTo>
                    <a:lnTo>
                      <a:pt x="1638" y="286"/>
                    </a:lnTo>
                    <a:lnTo>
                      <a:pt x="1695" y="286"/>
                    </a:lnTo>
                    <a:lnTo>
                      <a:pt x="1714" y="286"/>
                    </a:lnTo>
                    <a:lnTo>
                      <a:pt x="1733" y="286"/>
                    </a:lnTo>
                    <a:lnTo>
                      <a:pt x="1771" y="267"/>
                    </a:lnTo>
                    <a:lnTo>
                      <a:pt x="1810" y="248"/>
                    </a:lnTo>
                    <a:lnTo>
                      <a:pt x="1847" y="229"/>
                    </a:lnTo>
                    <a:lnTo>
                      <a:pt x="1867" y="210"/>
                    </a:lnTo>
                    <a:lnTo>
                      <a:pt x="1886" y="210"/>
                    </a:lnTo>
                    <a:lnTo>
                      <a:pt x="1886" y="229"/>
                    </a:lnTo>
                    <a:lnTo>
                      <a:pt x="1905" y="229"/>
                    </a:lnTo>
                    <a:lnTo>
                      <a:pt x="1943" y="286"/>
                    </a:lnTo>
                    <a:lnTo>
                      <a:pt x="1962" y="325"/>
                    </a:lnTo>
                    <a:lnTo>
                      <a:pt x="1981" y="344"/>
                    </a:lnTo>
                    <a:lnTo>
                      <a:pt x="2000" y="362"/>
                    </a:lnTo>
                    <a:lnTo>
                      <a:pt x="2019" y="362"/>
                    </a:lnTo>
                    <a:lnTo>
                      <a:pt x="2057" y="362"/>
                    </a:lnTo>
                    <a:lnTo>
                      <a:pt x="2114" y="325"/>
                    </a:lnTo>
                    <a:lnTo>
                      <a:pt x="2152" y="362"/>
                    </a:lnTo>
                    <a:lnTo>
                      <a:pt x="2152" y="381"/>
                    </a:lnTo>
                    <a:lnTo>
                      <a:pt x="2152" y="401"/>
                    </a:lnTo>
                    <a:lnTo>
                      <a:pt x="2114" y="420"/>
                    </a:lnTo>
                    <a:lnTo>
                      <a:pt x="2095" y="439"/>
                    </a:lnTo>
                    <a:lnTo>
                      <a:pt x="2076" y="477"/>
                    </a:lnTo>
                    <a:lnTo>
                      <a:pt x="2038" y="534"/>
                    </a:lnTo>
                    <a:lnTo>
                      <a:pt x="1981" y="591"/>
                    </a:lnTo>
                    <a:lnTo>
                      <a:pt x="1962" y="629"/>
                    </a:lnTo>
                    <a:lnTo>
                      <a:pt x="1943" y="629"/>
                    </a:lnTo>
                    <a:lnTo>
                      <a:pt x="1847" y="648"/>
                    </a:lnTo>
                    <a:lnTo>
                      <a:pt x="1810" y="648"/>
                    </a:lnTo>
                    <a:lnTo>
                      <a:pt x="1695" y="686"/>
                    </a:lnTo>
                    <a:lnTo>
                      <a:pt x="1676" y="706"/>
                    </a:lnTo>
                    <a:lnTo>
                      <a:pt x="1676" y="725"/>
                    </a:lnTo>
                    <a:lnTo>
                      <a:pt x="1600" y="1124"/>
                    </a:lnTo>
                    <a:lnTo>
                      <a:pt x="1581" y="1201"/>
                    </a:lnTo>
                    <a:lnTo>
                      <a:pt x="1581" y="1239"/>
                    </a:lnTo>
                    <a:lnTo>
                      <a:pt x="1581" y="1258"/>
                    </a:lnTo>
                    <a:lnTo>
                      <a:pt x="1543" y="1258"/>
                    </a:lnTo>
                    <a:lnTo>
                      <a:pt x="1524" y="1277"/>
                    </a:lnTo>
                    <a:lnTo>
                      <a:pt x="1524" y="1296"/>
                    </a:lnTo>
                    <a:lnTo>
                      <a:pt x="1524" y="1315"/>
                    </a:lnTo>
                    <a:lnTo>
                      <a:pt x="1543" y="1334"/>
                    </a:lnTo>
                    <a:lnTo>
                      <a:pt x="1562" y="1391"/>
                    </a:lnTo>
                    <a:lnTo>
                      <a:pt x="1562" y="1410"/>
                    </a:lnTo>
                    <a:lnTo>
                      <a:pt x="1581" y="1410"/>
                    </a:lnTo>
                    <a:lnTo>
                      <a:pt x="1581" y="1429"/>
                    </a:lnTo>
                    <a:lnTo>
                      <a:pt x="1657" y="1468"/>
                    </a:lnTo>
                    <a:lnTo>
                      <a:pt x="1676" y="1486"/>
                    </a:lnTo>
                    <a:lnTo>
                      <a:pt x="1695" y="1505"/>
                    </a:lnTo>
                    <a:lnTo>
                      <a:pt x="1695" y="1524"/>
                    </a:lnTo>
                    <a:lnTo>
                      <a:pt x="1695" y="1544"/>
                    </a:lnTo>
                    <a:lnTo>
                      <a:pt x="1714" y="1600"/>
                    </a:lnTo>
                    <a:lnTo>
                      <a:pt x="1714" y="1620"/>
                    </a:lnTo>
                    <a:lnTo>
                      <a:pt x="1733" y="1639"/>
                    </a:lnTo>
                    <a:lnTo>
                      <a:pt x="1752" y="1639"/>
                    </a:lnTo>
                    <a:lnTo>
                      <a:pt x="1771" y="1658"/>
                    </a:lnTo>
                    <a:lnTo>
                      <a:pt x="1791" y="1658"/>
                    </a:lnTo>
                    <a:lnTo>
                      <a:pt x="1791" y="1677"/>
                    </a:lnTo>
                    <a:lnTo>
                      <a:pt x="1810" y="1696"/>
                    </a:lnTo>
                    <a:lnTo>
                      <a:pt x="1810" y="1715"/>
                    </a:lnTo>
                    <a:lnTo>
                      <a:pt x="1810" y="1886"/>
                    </a:lnTo>
                    <a:lnTo>
                      <a:pt x="1810" y="1905"/>
                    </a:lnTo>
                    <a:lnTo>
                      <a:pt x="1810" y="1925"/>
                    </a:lnTo>
                    <a:lnTo>
                      <a:pt x="1828" y="1944"/>
                    </a:lnTo>
                    <a:lnTo>
                      <a:pt x="1828" y="1963"/>
                    </a:lnTo>
                    <a:lnTo>
                      <a:pt x="1828" y="1981"/>
                    </a:lnTo>
                    <a:lnTo>
                      <a:pt x="1828" y="2001"/>
                    </a:lnTo>
                    <a:lnTo>
                      <a:pt x="1828" y="2096"/>
                    </a:lnTo>
                    <a:lnTo>
                      <a:pt x="1828" y="2115"/>
                    </a:lnTo>
                    <a:lnTo>
                      <a:pt x="1847" y="2134"/>
                    </a:lnTo>
                    <a:lnTo>
                      <a:pt x="1562" y="2248"/>
                    </a:lnTo>
                    <a:lnTo>
                      <a:pt x="1466" y="2306"/>
                    </a:lnTo>
                    <a:lnTo>
                      <a:pt x="1352" y="2362"/>
                    </a:lnTo>
                    <a:lnTo>
                      <a:pt x="1238" y="2382"/>
                    </a:lnTo>
                    <a:lnTo>
                      <a:pt x="1162" y="2420"/>
                    </a:lnTo>
                    <a:lnTo>
                      <a:pt x="1124" y="2553"/>
                    </a:lnTo>
                    <a:lnTo>
                      <a:pt x="1124" y="2610"/>
                    </a:lnTo>
                    <a:lnTo>
                      <a:pt x="1105" y="2667"/>
                    </a:lnTo>
                    <a:lnTo>
                      <a:pt x="1067" y="2706"/>
                    </a:lnTo>
                    <a:lnTo>
                      <a:pt x="1029" y="2743"/>
                    </a:lnTo>
                    <a:lnTo>
                      <a:pt x="895" y="2820"/>
                    </a:lnTo>
                    <a:lnTo>
                      <a:pt x="819" y="2858"/>
                    </a:lnTo>
                    <a:lnTo>
                      <a:pt x="781" y="2839"/>
                    </a:lnTo>
                    <a:lnTo>
                      <a:pt x="743" y="2763"/>
                    </a:lnTo>
                    <a:lnTo>
                      <a:pt x="704" y="2687"/>
                    </a:lnTo>
                    <a:lnTo>
                      <a:pt x="648" y="2629"/>
                    </a:lnTo>
                    <a:lnTo>
                      <a:pt x="590" y="2591"/>
                    </a:lnTo>
                    <a:lnTo>
                      <a:pt x="572" y="2591"/>
                    </a:lnTo>
                    <a:lnTo>
                      <a:pt x="514" y="2591"/>
                    </a:lnTo>
                    <a:lnTo>
                      <a:pt x="476" y="2572"/>
                    </a:lnTo>
                    <a:lnTo>
                      <a:pt x="457" y="2553"/>
                    </a:lnTo>
                    <a:lnTo>
                      <a:pt x="438" y="2496"/>
                    </a:lnTo>
                    <a:lnTo>
                      <a:pt x="419" y="2458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596" name="Freeform 18">
                <a:extLst>
                  <a:ext uri="{FF2B5EF4-FFF2-40B4-BE49-F238E27FC236}">
                    <a16:creationId xmlns:a16="http://schemas.microsoft.com/office/drawing/2014/main" id="{A5D5A845-998C-6048-9382-50182E6F9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56588" y="14674850"/>
                <a:ext cx="673100" cy="871538"/>
              </a:xfrm>
              <a:custGeom>
                <a:avLst/>
                <a:gdLst>
                  <a:gd name="T0" fmla="*/ 2147483646 w 1868"/>
                  <a:gd name="T1" fmla="*/ 2147483646 h 2420"/>
                  <a:gd name="T2" fmla="*/ 2147483646 w 1868"/>
                  <a:gd name="T3" fmla="*/ 2147483646 h 2420"/>
                  <a:gd name="T4" fmla="*/ 2147483646 w 1868"/>
                  <a:gd name="T5" fmla="*/ 2147483646 h 2420"/>
                  <a:gd name="T6" fmla="*/ 2147483646 w 1868"/>
                  <a:gd name="T7" fmla="*/ 2147483646 h 2420"/>
                  <a:gd name="T8" fmla="*/ 2147483646 w 1868"/>
                  <a:gd name="T9" fmla="*/ 2147483646 h 2420"/>
                  <a:gd name="T10" fmla="*/ 2147483646 w 1868"/>
                  <a:gd name="T11" fmla="*/ 2147483646 h 2420"/>
                  <a:gd name="T12" fmla="*/ 2147483646 w 1868"/>
                  <a:gd name="T13" fmla="*/ 2147483646 h 2420"/>
                  <a:gd name="T14" fmla="*/ 2147483646 w 1868"/>
                  <a:gd name="T15" fmla="*/ 2147483646 h 2420"/>
                  <a:gd name="T16" fmla="*/ 2147483646 w 1868"/>
                  <a:gd name="T17" fmla="*/ 2147483646 h 2420"/>
                  <a:gd name="T18" fmla="*/ 2147483646 w 1868"/>
                  <a:gd name="T19" fmla="*/ 2147483646 h 2420"/>
                  <a:gd name="T20" fmla="*/ 2147483646 w 1868"/>
                  <a:gd name="T21" fmla="*/ 2147483646 h 2420"/>
                  <a:gd name="T22" fmla="*/ 2147483646 w 1868"/>
                  <a:gd name="T23" fmla="*/ 2147483646 h 2420"/>
                  <a:gd name="T24" fmla="*/ 2147483646 w 1868"/>
                  <a:gd name="T25" fmla="*/ 2147483646 h 2420"/>
                  <a:gd name="T26" fmla="*/ 2147483646 w 1868"/>
                  <a:gd name="T27" fmla="*/ 2147483646 h 2420"/>
                  <a:gd name="T28" fmla="*/ 2147483646 w 1868"/>
                  <a:gd name="T29" fmla="*/ 2147483646 h 2420"/>
                  <a:gd name="T30" fmla="*/ 2147483646 w 1868"/>
                  <a:gd name="T31" fmla="*/ 2147483646 h 2420"/>
                  <a:gd name="T32" fmla="*/ 2147483646 w 1868"/>
                  <a:gd name="T33" fmla="*/ 2147483646 h 2420"/>
                  <a:gd name="T34" fmla="*/ 2147483646 w 1868"/>
                  <a:gd name="T35" fmla="*/ 2147483646 h 2420"/>
                  <a:gd name="T36" fmla="*/ 2147483646 w 1868"/>
                  <a:gd name="T37" fmla="*/ 2147483646 h 2420"/>
                  <a:gd name="T38" fmla="*/ 2147483646 w 1868"/>
                  <a:gd name="T39" fmla="*/ 2147483646 h 2420"/>
                  <a:gd name="T40" fmla="*/ 2147483646 w 1868"/>
                  <a:gd name="T41" fmla="*/ 2147483646 h 2420"/>
                  <a:gd name="T42" fmla="*/ 2147483646 w 1868"/>
                  <a:gd name="T43" fmla="*/ 2147483646 h 2420"/>
                  <a:gd name="T44" fmla="*/ 2147483646 w 1868"/>
                  <a:gd name="T45" fmla="*/ 2147483646 h 2420"/>
                  <a:gd name="T46" fmla="*/ 2147483646 w 1868"/>
                  <a:gd name="T47" fmla="*/ 2147483646 h 2420"/>
                  <a:gd name="T48" fmla="*/ 2147483646 w 1868"/>
                  <a:gd name="T49" fmla="*/ 2147483646 h 2420"/>
                  <a:gd name="T50" fmla="*/ 0 w 1868"/>
                  <a:gd name="T51" fmla="*/ 2147483646 h 2420"/>
                  <a:gd name="T52" fmla="*/ 2147483646 w 1868"/>
                  <a:gd name="T53" fmla="*/ 2147483646 h 2420"/>
                  <a:gd name="T54" fmla="*/ 2147483646 w 1868"/>
                  <a:gd name="T55" fmla="*/ 2147483646 h 2420"/>
                  <a:gd name="T56" fmla="*/ 2147483646 w 1868"/>
                  <a:gd name="T57" fmla="*/ 2147483646 h 2420"/>
                  <a:gd name="T58" fmla="*/ 2147483646 w 1868"/>
                  <a:gd name="T59" fmla="*/ 2147483646 h 2420"/>
                  <a:gd name="T60" fmla="*/ 2147483646 w 1868"/>
                  <a:gd name="T61" fmla="*/ 2147483646 h 2420"/>
                  <a:gd name="T62" fmla="*/ 2147483646 w 1868"/>
                  <a:gd name="T63" fmla="*/ 2147483646 h 2420"/>
                  <a:gd name="T64" fmla="*/ 2147483646 w 1868"/>
                  <a:gd name="T65" fmla="*/ 2147483646 h 2420"/>
                  <a:gd name="T66" fmla="*/ 2147483646 w 1868"/>
                  <a:gd name="T67" fmla="*/ 2147483646 h 2420"/>
                  <a:gd name="T68" fmla="*/ 2147483646 w 1868"/>
                  <a:gd name="T69" fmla="*/ 2147483646 h 2420"/>
                  <a:gd name="T70" fmla="*/ 2147483646 w 1868"/>
                  <a:gd name="T71" fmla="*/ 2147483646 h 2420"/>
                  <a:gd name="T72" fmla="*/ 2147483646 w 1868"/>
                  <a:gd name="T73" fmla="*/ 2147483646 h 2420"/>
                  <a:gd name="T74" fmla="*/ 2147483646 w 1868"/>
                  <a:gd name="T75" fmla="*/ 2147483646 h 2420"/>
                  <a:gd name="T76" fmla="*/ 2147483646 w 1868"/>
                  <a:gd name="T77" fmla="*/ 2147483646 h 2420"/>
                  <a:gd name="T78" fmla="*/ 2147483646 w 1868"/>
                  <a:gd name="T79" fmla="*/ 0 h 2420"/>
                  <a:gd name="T80" fmla="*/ 2147483646 w 1868"/>
                  <a:gd name="T81" fmla="*/ 0 h 2420"/>
                  <a:gd name="T82" fmla="*/ 2147483646 w 1868"/>
                  <a:gd name="T83" fmla="*/ 0 h 2420"/>
                  <a:gd name="T84" fmla="*/ 2147483646 w 1868"/>
                  <a:gd name="T85" fmla="*/ 2147483646 h 2420"/>
                  <a:gd name="T86" fmla="*/ 2147483646 w 1868"/>
                  <a:gd name="T87" fmla="*/ 2147483646 h 2420"/>
                  <a:gd name="T88" fmla="*/ 2147483646 w 1868"/>
                  <a:gd name="T89" fmla="*/ 2147483646 h 2420"/>
                  <a:gd name="T90" fmla="*/ 2147483646 w 1868"/>
                  <a:gd name="T91" fmla="*/ 2147483646 h 2420"/>
                  <a:gd name="T92" fmla="*/ 2147483646 w 1868"/>
                  <a:gd name="T93" fmla="*/ 2147483646 h 2420"/>
                  <a:gd name="T94" fmla="*/ 2147483646 w 1868"/>
                  <a:gd name="T95" fmla="*/ 2147483646 h 2420"/>
                  <a:gd name="T96" fmla="*/ 2147483646 w 1868"/>
                  <a:gd name="T97" fmla="*/ 2147483646 h 242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1868" h="2420">
                    <a:moveTo>
                      <a:pt x="1867" y="1009"/>
                    </a:moveTo>
                    <a:lnTo>
                      <a:pt x="1847" y="1143"/>
                    </a:lnTo>
                    <a:lnTo>
                      <a:pt x="1867" y="1371"/>
                    </a:lnTo>
                    <a:lnTo>
                      <a:pt x="1847" y="1448"/>
                    </a:lnTo>
                    <a:lnTo>
                      <a:pt x="1771" y="1524"/>
                    </a:lnTo>
                    <a:lnTo>
                      <a:pt x="1562" y="1676"/>
                    </a:lnTo>
                    <a:lnTo>
                      <a:pt x="1505" y="1752"/>
                    </a:lnTo>
                    <a:lnTo>
                      <a:pt x="1466" y="1867"/>
                    </a:lnTo>
                    <a:lnTo>
                      <a:pt x="1447" y="1981"/>
                    </a:lnTo>
                    <a:lnTo>
                      <a:pt x="1447" y="2095"/>
                    </a:lnTo>
                    <a:lnTo>
                      <a:pt x="1352" y="2172"/>
                    </a:lnTo>
                    <a:lnTo>
                      <a:pt x="1314" y="2191"/>
                    </a:lnTo>
                    <a:lnTo>
                      <a:pt x="1314" y="2209"/>
                    </a:lnTo>
                    <a:lnTo>
                      <a:pt x="1295" y="2228"/>
                    </a:lnTo>
                    <a:lnTo>
                      <a:pt x="1276" y="2267"/>
                    </a:lnTo>
                    <a:lnTo>
                      <a:pt x="1200" y="2305"/>
                    </a:lnTo>
                    <a:lnTo>
                      <a:pt x="1181" y="2324"/>
                    </a:lnTo>
                    <a:lnTo>
                      <a:pt x="1162" y="2381"/>
                    </a:lnTo>
                    <a:lnTo>
                      <a:pt x="1143" y="2419"/>
                    </a:lnTo>
                    <a:lnTo>
                      <a:pt x="1085" y="2419"/>
                    </a:lnTo>
                    <a:lnTo>
                      <a:pt x="1029" y="2400"/>
                    </a:lnTo>
                    <a:lnTo>
                      <a:pt x="1009" y="2362"/>
                    </a:lnTo>
                    <a:lnTo>
                      <a:pt x="990" y="2324"/>
                    </a:lnTo>
                    <a:lnTo>
                      <a:pt x="971" y="2305"/>
                    </a:lnTo>
                    <a:lnTo>
                      <a:pt x="933" y="2286"/>
                    </a:lnTo>
                    <a:lnTo>
                      <a:pt x="895" y="2305"/>
                    </a:lnTo>
                    <a:lnTo>
                      <a:pt x="857" y="2343"/>
                    </a:lnTo>
                    <a:lnTo>
                      <a:pt x="819" y="2362"/>
                    </a:lnTo>
                    <a:lnTo>
                      <a:pt x="762" y="2343"/>
                    </a:lnTo>
                    <a:lnTo>
                      <a:pt x="724" y="2305"/>
                    </a:lnTo>
                    <a:lnTo>
                      <a:pt x="667" y="2172"/>
                    </a:lnTo>
                    <a:lnTo>
                      <a:pt x="667" y="2152"/>
                    </a:lnTo>
                    <a:lnTo>
                      <a:pt x="685" y="2133"/>
                    </a:lnTo>
                    <a:lnTo>
                      <a:pt x="685" y="2095"/>
                    </a:lnTo>
                    <a:lnTo>
                      <a:pt x="667" y="2095"/>
                    </a:lnTo>
                    <a:lnTo>
                      <a:pt x="628" y="2095"/>
                    </a:lnTo>
                    <a:lnTo>
                      <a:pt x="609" y="2076"/>
                    </a:lnTo>
                    <a:lnTo>
                      <a:pt x="590" y="2057"/>
                    </a:lnTo>
                    <a:lnTo>
                      <a:pt x="571" y="2019"/>
                    </a:lnTo>
                    <a:lnTo>
                      <a:pt x="533" y="1962"/>
                    </a:lnTo>
                    <a:lnTo>
                      <a:pt x="476" y="1943"/>
                    </a:lnTo>
                    <a:lnTo>
                      <a:pt x="419" y="1962"/>
                    </a:lnTo>
                    <a:lnTo>
                      <a:pt x="323" y="2000"/>
                    </a:lnTo>
                    <a:lnTo>
                      <a:pt x="304" y="1981"/>
                    </a:lnTo>
                    <a:lnTo>
                      <a:pt x="304" y="1962"/>
                    </a:lnTo>
                    <a:lnTo>
                      <a:pt x="304" y="1867"/>
                    </a:lnTo>
                    <a:lnTo>
                      <a:pt x="304" y="1847"/>
                    </a:lnTo>
                    <a:lnTo>
                      <a:pt x="304" y="1829"/>
                    </a:lnTo>
                    <a:lnTo>
                      <a:pt x="304" y="1810"/>
                    </a:lnTo>
                    <a:lnTo>
                      <a:pt x="286" y="1791"/>
                    </a:lnTo>
                    <a:lnTo>
                      <a:pt x="286" y="1771"/>
                    </a:lnTo>
                    <a:lnTo>
                      <a:pt x="286" y="1752"/>
                    </a:lnTo>
                    <a:lnTo>
                      <a:pt x="286" y="1581"/>
                    </a:lnTo>
                    <a:lnTo>
                      <a:pt x="286" y="1562"/>
                    </a:lnTo>
                    <a:lnTo>
                      <a:pt x="267" y="1543"/>
                    </a:lnTo>
                    <a:lnTo>
                      <a:pt x="267" y="1524"/>
                    </a:lnTo>
                    <a:lnTo>
                      <a:pt x="247" y="1524"/>
                    </a:lnTo>
                    <a:lnTo>
                      <a:pt x="228" y="1505"/>
                    </a:lnTo>
                    <a:lnTo>
                      <a:pt x="209" y="1505"/>
                    </a:lnTo>
                    <a:lnTo>
                      <a:pt x="190" y="1486"/>
                    </a:lnTo>
                    <a:lnTo>
                      <a:pt x="190" y="1466"/>
                    </a:lnTo>
                    <a:lnTo>
                      <a:pt x="171" y="1410"/>
                    </a:lnTo>
                    <a:lnTo>
                      <a:pt x="171" y="1390"/>
                    </a:lnTo>
                    <a:lnTo>
                      <a:pt x="171" y="1371"/>
                    </a:lnTo>
                    <a:lnTo>
                      <a:pt x="152" y="1352"/>
                    </a:lnTo>
                    <a:lnTo>
                      <a:pt x="133" y="1334"/>
                    </a:lnTo>
                    <a:lnTo>
                      <a:pt x="57" y="1295"/>
                    </a:lnTo>
                    <a:lnTo>
                      <a:pt x="57" y="1276"/>
                    </a:lnTo>
                    <a:lnTo>
                      <a:pt x="38" y="1276"/>
                    </a:lnTo>
                    <a:lnTo>
                      <a:pt x="38" y="1257"/>
                    </a:lnTo>
                    <a:lnTo>
                      <a:pt x="19" y="1200"/>
                    </a:lnTo>
                    <a:lnTo>
                      <a:pt x="0" y="1181"/>
                    </a:lnTo>
                    <a:lnTo>
                      <a:pt x="0" y="1162"/>
                    </a:lnTo>
                    <a:lnTo>
                      <a:pt x="0" y="1143"/>
                    </a:lnTo>
                    <a:lnTo>
                      <a:pt x="19" y="1124"/>
                    </a:lnTo>
                    <a:lnTo>
                      <a:pt x="57" y="1124"/>
                    </a:lnTo>
                    <a:lnTo>
                      <a:pt x="57" y="1105"/>
                    </a:lnTo>
                    <a:lnTo>
                      <a:pt x="57" y="1067"/>
                    </a:lnTo>
                    <a:lnTo>
                      <a:pt x="76" y="990"/>
                    </a:lnTo>
                    <a:lnTo>
                      <a:pt x="152" y="591"/>
                    </a:lnTo>
                    <a:lnTo>
                      <a:pt x="152" y="572"/>
                    </a:lnTo>
                    <a:lnTo>
                      <a:pt x="171" y="552"/>
                    </a:lnTo>
                    <a:lnTo>
                      <a:pt x="286" y="514"/>
                    </a:lnTo>
                    <a:lnTo>
                      <a:pt x="323" y="514"/>
                    </a:lnTo>
                    <a:lnTo>
                      <a:pt x="419" y="495"/>
                    </a:lnTo>
                    <a:lnTo>
                      <a:pt x="438" y="495"/>
                    </a:lnTo>
                    <a:lnTo>
                      <a:pt x="457" y="457"/>
                    </a:lnTo>
                    <a:lnTo>
                      <a:pt x="514" y="400"/>
                    </a:lnTo>
                    <a:lnTo>
                      <a:pt x="552" y="343"/>
                    </a:lnTo>
                    <a:lnTo>
                      <a:pt x="571" y="305"/>
                    </a:lnTo>
                    <a:lnTo>
                      <a:pt x="590" y="286"/>
                    </a:lnTo>
                    <a:lnTo>
                      <a:pt x="628" y="267"/>
                    </a:lnTo>
                    <a:lnTo>
                      <a:pt x="628" y="247"/>
                    </a:lnTo>
                    <a:lnTo>
                      <a:pt x="628" y="228"/>
                    </a:lnTo>
                    <a:lnTo>
                      <a:pt x="590" y="191"/>
                    </a:lnTo>
                    <a:lnTo>
                      <a:pt x="609" y="133"/>
                    </a:lnTo>
                    <a:lnTo>
                      <a:pt x="609" y="114"/>
                    </a:lnTo>
                    <a:lnTo>
                      <a:pt x="590" y="114"/>
                    </a:lnTo>
                    <a:lnTo>
                      <a:pt x="571" y="95"/>
                    </a:lnTo>
                    <a:lnTo>
                      <a:pt x="552" y="76"/>
                    </a:lnTo>
                    <a:lnTo>
                      <a:pt x="533" y="57"/>
                    </a:lnTo>
                    <a:lnTo>
                      <a:pt x="533" y="38"/>
                    </a:lnTo>
                    <a:lnTo>
                      <a:pt x="552" y="19"/>
                    </a:lnTo>
                    <a:lnTo>
                      <a:pt x="571" y="19"/>
                    </a:lnTo>
                    <a:lnTo>
                      <a:pt x="590" y="19"/>
                    </a:lnTo>
                    <a:lnTo>
                      <a:pt x="628" y="0"/>
                    </a:lnTo>
                    <a:lnTo>
                      <a:pt x="648" y="0"/>
                    </a:lnTo>
                    <a:lnTo>
                      <a:pt x="667" y="0"/>
                    </a:lnTo>
                    <a:lnTo>
                      <a:pt x="685" y="0"/>
                    </a:lnTo>
                    <a:lnTo>
                      <a:pt x="704" y="0"/>
                    </a:lnTo>
                    <a:lnTo>
                      <a:pt x="724" y="0"/>
                    </a:lnTo>
                    <a:lnTo>
                      <a:pt x="724" y="19"/>
                    </a:lnTo>
                    <a:lnTo>
                      <a:pt x="743" y="19"/>
                    </a:lnTo>
                    <a:lnTo>
                      <a:pt x="762" y="19"/>
                    </a:lnTo>
                    <a:lnTo>
                      <a:pt x="762" y="38"/>
                    </a:lnTo>
                    <a:lnTo>
                      <a:pt x="762" y="76"/>
                    </a:lnTo>
                    <a:lnTo>
                      <a:pt x="781" y="95"/>
                    </a:lnTo>
                    <a:lnTo>
                      <a:pt x="781" y="114"/>
                    </a:lnTo>
                    <a:lnTo>
                      <a:pt x="800" y="133"/>
                    </a:lnTo>
                    <a:lnTo>
                      <a:pt x="819" y="133"/>
                    </a:lnTo>
                    <a:lnTo>
                      <a:pt x="838" y="152"/>
                    </a:lnTo>
                    <a:lnTo>
                      <a:pt x="914" y="152"/>
                    </a:lnTo>
                    <a:lnTo>
                      <a:pt x="933" y="152"/>
                    </a:lnTo>
                    <a:lnTo>
                      <a:pt x="1048" y="343"/>
                    </a:lnTo>
                    <a:lnTo>
                      <a:pt x="1162" y="438"/>
                    </a:lnTo>
                    <a:lnTo>
                      <a:pt x="1428" y="609"/>
                    </a:lnTo>
                    <a:lnTo>
                      <a:pt x="1733" y="895"/>
                    </a:lnTo>
                    <a:lnTo>
                      <a:pt x="1867" y="100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597" name="Freeform 19">
                <a:extLst>
                  <a:ext uri="{FF2B5EF4-FFF2-40B4-BE49-F238E27FC236}">
                    <a16:creationId xmlns:a16="http://schemas.microsoft.com/office/drawing/2014/main" id="{0ABE8E6C-86F6-CA41-B655-FE6D983E1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84900" y="768350"/>
                <a:ext cx="1262063" cy="1501775"/>
              </a:xfrm>
              <a:custGeom>
                <a:avLst/>
                <a:gdLst>
                  <a:gd name="T0" fmla="*/ 2147483646 w 3506"/>
                  <a:gd name="T1" fmla="*/ 2147483646 h 4173"/>
                  <a:gd name="T2" fmla="*/ 2147483646 w 3506"/>
                  <a:gd name="T3" fmla="*/ 2147483646 h 4173"/>
                  <a:gd name="T4" fmla="*/ 2147483646 w 3506"/>
                  <a:gd name="T5" fmla="*/ 2147483646 h 4173"/>
                  <a:gd name="T6" fmla="*/ 2147483646 w 3506"/>
                  <a:gd name="T7" fmla="*/ 2147483646 h 4173"/>
                  <a:gd name="T8" fmla="*/ 2147483646 w 3506"/>
                  <a:gd name="T9" fmla="*/ 2147483646 h 4173"/>
                  <a:gd name="T10" fmla="*/ 2147483646 w 3506"/>
                  <a:gd name="T11" fmla="*/ 2147483646 h 4173"/>
                  <a:gd name="T12" fmla="*/ 2147483646 w 3506"/>
                  <a:gd name="T13" fmla="*/ 2147483646 h 4173"/>
                  <a:gd name="T14" fmla="*/ 2147483646 w 3506"/>
                  <a:gd name="T15" fmla="*/ 2147483646 h 4173"/>
                  <a:gd name="T16" fmla="*/ 2147483646 w 3506"/>
                  <a:gd name="T17" fmla="*/ 2147483646 h 4173"/>
                  <a:gd name="T18" fmla="*/ 2147483646 w 3506"/>
                  <a:gd name="T19" fmla="*/ 2147483646 h 4173"/>
                  <a:gd name="T20" fmla="*/ 2147483646 w 3506"/>
                  <a:gd name="T21" fmla="*/ 2147483646 h 4173"/>
                  <a:gd name="T22" fmla="*/ 2147483646 w 3506"/>
                  <a:gd name="T23" fmla="*/ 2147483646 h 4173"/>
                  <a:gd name="T24" fmla="*/ 2147483646 w 3506"/>
                  <a:gd name="T25" fmla="*/ 2147483646 h 4173"/>
                  <a:gd name="T26" fmla="*/ 2147483646 w 3506"/>
                  <a:gd name="T27" fmla="*/ 2147483646 h 4173"/>
                  <a:gd name="T28" fmla="*/ 2147483646 w 3506"/>
                  <a:gd name="T29" fmla="*/ 2147483646 h 4173"/>
                  <a:gd name="T30" fmla="*/ 2147483646 w 3506"/>
                  <a:gd name="T31" fmla="*/ 2147483646 h 4173"/>
                  <a:gd name="T32" fmla="*/ 2147483646 w 3506"/>
                  <a:gd name="T33" fmla="*/ 2147483646 h 4173"/>
                  <a:gd name="T34" fmla="*/ 2147483646 w 3506"/>
                  <a:gd name="T35" fmla="*/ 2147483646 h 4173"/>
                  <a:gd name="T36" fmla="*/ 2147483646 w 3506"/>
                  <a:gd name="T37" fmla="*/ 2147483646 h 4173"/>
                  <a:gd name="T38" fmla="*/ 2147483646 w 3506"/>
                  <a:gd name="T39" fmla="*/ 2147483646 h 4173"/>
                  <a:gd name="T40" fmla="*/ 2147483646 w 3506"/>
                  <a:gd name="T41" fmla="*/ 2147483646 h 4173"/>
                  <a:gd name="T42" fmla="*/ 2147483646 w 3506"/>
                  <a:gd name="T43" fmla="*/ 2147483646 h 4173"/>
                  <a:gd name="T44" fmla="*/ 2147483646 w 3506"/>
                  <a:gd name="T45" fmla="*/ 2147483646 h 4173"/>
                  <a:gd name="T46" fmla="*/ 2147483646 w 3506"/>
                  <a:gd name="T47" fmla="*/ 2147483646 h 4173"/>
                  <a:gd name="T48" fmla="*/ 2147483646 w 3506"/>
                  <a:gd name="T49" fmla="*/ 2147483646 h 4173"/>
                  <a:gd name="T50" fmla="*/ 2147483646 w 3506"/>
                  <a:gd name="T51" fmla="*/ 2147483646 h 4173"/>
                  <a:gd name="T52" fmla="*/ 2147483646 w 3506"/>
                  <a:gd name="T53" fmla="*/ 2147483646 h 4173"/>
                  <a:gd name="T54" fmla="*/ 2147483646 w 3506"/>
                  <a:gd name="T55" fmla="*/ 2147483646 h 4173"/>
                  <a:gd name="T56" fmla="*/ 2147483646 w 3506"/>
                  <a:gd name="T57" fmla="*/ 2147483646 h 4173"/>
                  <a:gd name="T58" fmla="*/ 2147483646 w 3506"/>
                  <a:gd name="T59" fmla="*/ 2147483646 h 4173"/>
                  <a:gd name="T60" fmla="*/ 2147483646 w 3506"/>
                  <a:gd name="T61" fmla="*/ 2147483646 h 4173"/>
                  <a:gd name="T62" fmla="*/ 2147483646 w 3506"/>
                  <a:gd name="T63" fmla="*/ 2147483646 h 4173"/>
                  <a:gd name="T64" fmla="*/ 2147483646 w 3506"/>
                  <a:gd name="T65" fmla="*/ 2147483646 h 4173"/>
                  <a:gd name="T66" fmla="*/ 2147483646 w 3506"/>
                  <a:gd name="T67" fmla="*/ 2147483646 h 4173"/>
                  <a:gd name="T68" fmla="*/ 2147483646 w 3506"/>
                  <a:gd name="T69" fmla="*/ 2147483646 h 4173"/>
                  <a:gd name="T70" fmla="*/ 2147483646 w 3506"/>
                  <a:gd name="T71" fmla="*/ 2147483646 h 4173"/>
                  <a:gd name="T72" fmla="*/ 0 w 3506"/>
                  <a:gd name="T73" fmla="*/ 2147483646 h 4173"/>
                  <a:gd name="T74" fmla="*/ 2147483646 w 3506"/>
                  <a:gd name="T75" fmla="*/ 2147483646 h 4173"/>
                  <a:gd name="T76" fmla="*/ 2147483646 w 3506"/>
                  <a:gd name="T77" fmla="*/ 2147483646 h 4173"/>
                  <a:gd name="T78" fmla="*/ 2147483646 w 3506"/>
                  <a:gd name="T79" fmla="*/ 2147483646 h 4173"/>
                  <a:gd name="T80" fmla="*/ 2147483646 w 3506"/>
                  <a:gd name="T81" fmla="*/ 2147483646 h 4173"/>
                  <a:gd name="T82" fmla="*/ 2147483646 w 3506"/>
                  <a:gd name="T83" fmla="*/ 2147483646 h 4173"/>
                  <a:gd name="T84" fmla="*/ 2147483646 w 3506"/>
                  <a:gd name="T85" fmla="*/ 2147483646 h 4173"/>
                  <a:gd name="T86" fmla="*/ 2147483646 w 3506"/>
                  <a:gd name="T87" fmla="*/ 2147483646 h 4173"/>
                  <a:gd name="T88" fmla="*/ 2147483646 w 3506"/>
                  <a:gd name="T89" fmla="*/ 2147483646 h 4173"/>
                  <a:gd name="T90" fmla="*/ 2147483646 w 3506"/>
                  <a:gd name="T91" fmla="*/ 2147483646 h 4173"/>
                  <a:gd name="T92" fmla="*/ 2147483646 w 3506"/>
                  <a:gd name="T93" fmla="*/ 2147483646 h 4173"/>
                  <a:gd name="T94" fmla="*/ 2147483646 w 3506"/>
                  <a:gd name="T95" fmla="*/ 2147483646 h 4173"/>
                  <a:gd name="T96" fmla="*/ 2147483646 w 3506"/>
                  <a:gd name="T97" fmla="*/ 2147483646 h 4173"/>
                  <a:gd name="T98" fmla="*/ 2147483646 w 3506"/>
                  <a:gd name="T99" fmla="*/ 2147483646 h 4173"/>
                  <a:gd name="T100" fmla="*/ 2147483646 w 3506"/>
                  <a:gd name="T101" fmla="*/ 2147483646 h 4173"/>
                  <a:gd name="T102" fmla="*/ 2147483646 w 3506"/>
                  <a:gd name="T103" fmla="*/ 2147483646 h 4173"/>
                  <a:gd name="T104" fmla="*/ 2147483646 w 3506"/>
                  <a:gd name="T105" fmla="*/ 2147483646 h 4173"/>
                  <a:gd name="T106" fmla="*/ 2147483646 w 3506"/>
                  <a:gd name="T107" fmla="*/ 2147483646 h 4173"/>
                  <a:gd name="T108" fmla="*/ 2147483646 w 3506"/>
                  <a:gd name="T109" fmla="*/ 2147483646 h 4173"/>
                  <a:gd name="T110" fmla="*/ 2147483646 w 3506"/>
                  <a:gd name="T111" fmla="*/ 2147483646 h 4173"/>
                  <a:gd name="T112" fmla="*/ 2147483646 w 3506"/>
                  <a:gd name="T113" fmla="*/ 0 h 4173"/>
                  <a:gd name="T114" fmla="*/ 2147483646 w 3506"/>
                  <a:gd name="T115" fmla="*/ 2147483646 h 417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506" h="4173">
                    <a:moveTo>
                      <a:pt x="2267" y="362"/>
                    </a:moveTo>
                    <a:lnTo>
                      <a:pt x="2267" y="476"/>
                    </a:lnTo>
                    <a:lnTo>
                      <a:pt x="2286" y="534"/>
                    </a:lnTo>
                    <a:lnTo>
                      <a:pt x="2324" y="572"/>
                    </a:lnTo>
                    <a:lnTo>
                      <a:pt x="2381" y="591"/>
                    </a:lnTo>
                    <a:lnTo>
                      <a:pt x="2419" y="591"/>
                    </a:lnTo>
                    <a:lnTo>
                      <a:pt x="2457" y="553"/>
                    </a:lnTo>
                    <a:lnTo>
                      <a:pt x="2457" y="439"/>
                    </a:lnTo>
                    <a:lnTo>
                      <a:pt x="2476" y="420"/>
                    </a:lnTo>
                    <a:lnTo>
                      <a:pt x="2495" y="420"/>
                    </a:lnTo>
                    <a:lnTo>
                      <a:pt x="2553" y="381"/>
                    </a:lnTo>
                    <a:lnTo>
                      <a:pt x="2571" y="381"/>
                    </a:lnTo>
                    <a:lnTo>
                      <a:pt x="2610" y="286"/>
                    </a:lnTo>
                    <a:lnTo>
                      <a:pt x="2667" y="210"/>
                    </a:lnTo>
                    <a:lnTo>
                      <a:pt x="2743" y="153"/>
                    </a:lnTo>
                    <a:lnTo>
                      <a:pt x="2838" y="134"/>
                    </a:lnTo>
                    <a:lnTo>
                      <a:pt x="2934" y="153"/>
                    </a:lnTo>
                    <a:lnTo>
                      <a:pt x="2991" y="229"/>
                    </a:lnTo>
                    <a:lnTo>
                      <a:pt x="3143" y="572"/>
                    </a:lnTo>
                    <a:lnTo>
                      <a:pt x="3219" y="648"/>
                    </a:lnTo>
                    <a:lnTo>
                      <a:pt x="3238" y="686"/>
                    </a:lnTo>
                    <a:lnTo>
                      <a:pt x="3238" y="725"/>
                    </a:lnTo>
                    <a:lnTo>
                      <a:pt x="3257" y="743"/>
                    </a:lnTo>
                    <a:lnTo>
                      <a:pt x="3277" y="743"/>
                    </a:lnTo>
                    <a:lnTo>
                      <a:pt x="3315" y="762"/>
                    </a:lnTo>
                    <a:lnTo>
                      <a:pt x="3333" y="781"/>
                    </a:lnTo>
                    <a:lnTo>
                      <a:pt x="3353" y="801"/>
                    </a:lnTo>
                    <a:lnTo>
                      <a:pt x="3391" y="839"/>
                    </a:lnTo>
                    <a:lnTo>
                      <a:pt x="3448" y="857"/>
                    </a:lnTo>
                    <a:lnTo>
                      <a:pt x="3467" y="839"/>
                    </a:lnTo>
                    <a:lnTo>
                      <a:pt x="3467" y="801"/>
                    </a:lnTo>
                    <a:lnTo>
                      <a:pt x="3486" y="801"/>
                    </a:lnTo>
                    <a:lnTo>
                      <a:pt x="3486" y="839"/>
                    </a:lnTo>
                    <a:lnTo>
                      <a:pt x="3505" y="972"/>
                    </a:lnTo>
                    <a:lnTo>
                      <a:pt x="3486" y="1086"/>
                    </a:lnTo>
                    <a:lnTo>
                      <a:pt x="3410" y="1296"/>
                    </a:lnTo>
                    <a:lnTo>
                      <a:pt x="3333" y="1486"/>
                    </a:lnTo>
                    <a:lnTo>
                      <a:pt x="3333" y="1582"/>
                    </a:lnTo>
                    <a:lnTo>
                      <a:pt x="3315" y="1639"/>
                    </a:lnTo>
                    <a:lnTo>
                      <a:pt x="3296" y="1677"/>
                    </a:lnTo>
                    <a:lnTo>
                      <a:pt x="3277" y="1696"/>
                    </a:lnTo>
                    <a:lnTo>
                      <a:pt x="3219" y="1715"/>
                    </a:lnTo>
                    <a:lnTo>
                      <a:pt x="3201" y="1734"/>
                    </a:lnTo>
                    <a:lnTo>
                      <a:pt x="3181" y="1753"/>
                    </a:lnTo>
                    <a:lnTo>
                      <a:pt x="3143" y="1829"/>
                    </a:lnTo>
                    <a:lnTo>
                      <a:pt x="3105" y="1886"/>
                    </a:lnTo>
                    <a:lnTo>
                      <a:pt x="3048" y="1962"/>
                    </a:lnTo>
                    <a:lnTo>
                      <a:pt x="3029" y="2020"/>
                    </a:lnTo>
                    <a:lnTo>
                      <a:pt x="3048" y="2058"/>
                    </a:lnTo>
                    <a:lnTo>
                      <a:pt x="3067" y="2076"/>
                    </a:lnTo>
                    <a:lnTo>
                      <a:pt x="3048" y="2096"/>
                    </a:lnTo>
                    <a:lnTo>
                      <a:pt x="2934" y="2210"/>
                    </a:lnTo>
                    <a:lnTo>
                      <a:pt x="2915" y="2229"/>
                    </a:lnTo>
                    <a:lnTo>
                      <a:pt x="2915" y="2248"/>
                    </a:lnTo>
                    <a:lnTo>
                      <a:pt x="2896" y="2248"/>
                    </a:lnTo>
                    <a:lnTo>
                      <a:pt x="2820" y="2267"/>
                    </a:lnTo>
                    <a:lnTo>
                      <a:pt x="2800" y="2267"/>
                    </a:lnTo>
                    <a:lnTo>
                      <a:pt x="2781" y="2267"/>
                    </a:lnTo>
                    <a:lnTo>
                      <a:pt x="2762" y="2286"/>
                    </a:lnTo>
                    <a:lnTo>
                      <a:pt x="2762" y="2305"/>
                    </a:lnTo>
                    <a:lnTo>
                      <a:pt x="2743" y="2305"/>
                    </a:lnTo>
                    <a:lnTo>
                      <a:pt x="2743" y="2325"/>
                    </a:lnTo>
                    <a:lnTo>
                      <a:pt x="2724" y="2325"/>
                    </a:lnTo>
                    <a:lnTo>
                      <a:pt x="2705" y="2343"/>
                    </a:lnTo>
                    <a:lnTo>
                      <a:pt x="2629" y="2325"/>
                    </a:lnTo>
                    <a:lnTo>
                      <a:pt x="2610" y="2325"/>
                    </a:lnTo>
                    <a:lnTo>
                      <a:pt x="2610" y="2343"/>
                    </a:lnTo>
                    <a:lnTo>
                      <a:pt x="2571" y="2343"/>
                    </a:lnTo>
                    <a:lnTo>
                      <a:pt x="2515" y="2401"/>
                    </a:lnTo>
                    <a:lnTo>
                      <a:pt x="2495" y="2401"/>
                    </a:lnTo>
                    <a:lnTo>
                      <a:pt x="2495" y="2439"/>
                    </a:lnTo>
                    <a:lnTo>
                      <a:pt x="2457" y="2496"/>
                    </a:lnTo>
                    <a:lnTo>
                      <a:pt x="2457" y="2515"/>
                    </a:lnTo>
                    <a:lnTo>
                      <a:pt x="2457" y="2534"/>
                    </a:lnTo>
                    <a:lnTo>
                      <a:pt x="2457" y="2553"/>
                    </a:lnTo>
                    <a:lnTo>
                      <a:pt x="2457" y="2572"/>
                    </a:lnTo>
                    <a:lnTo>
                      <a:pt x="2457" y="2591"/>
                    </a:lnTo>
                    <a:lnTo>
                      <a:pt x="2439" y="2591"/>
                    </a:lnTo>
                    <a:lnTo>
                      <a:pt x="2439" y="2610"/>
                    </a:lnTo>
                    <a:lnTo>
                      <a:pt x="2419" y="2610"/>
                    </a:lnTo>
                    <a:lnTo>
                      <a:pt x="2419" y="2629"/>
                    </a:lnTo>
                    <a:lnTo>
                      <a:pt x="2419" y="2648"/>
                    </a:lnTo>
                    <a:lnTo>
                      <a:pt x="2439" y="2648"/>
                    </a:lnTo>
                    <a:lnTo>
                      <a:pt x="2439" y="2667"/>
                    </a:lnTo>
                    <a:lnTo>
                      <a:pt x="2419" y="2667"/>
                    </a:lnTo>
                    <a:lnTo>
                      <a:pt x="2400" y="2706"/>
                    </a:lnTo>
                    <a:lnTo>
                      <a:pt x="2381" y="2706"/>
                    </a:lnTo>
                    <a:lnTo>
                      <a:pt x="2381" y="2724"/>
                    </a:lnTo>
                    <a:lnTo>
                      <a:pt x="2381" y="2762"/>
                    </a:lnTo>
                    <a:lnTo>
                      <a:pt x="2381" y="2782"/>
                    </a:lnTo>
                    <a:lnTo>
                      <a:pt x="2381" y="2801"/>
                    </a:lnTo>
                    <a:lnTo>
                      <a:pt x="2362" y="2801"/>
                    </a:lnTo>
                    <a:lnTo>
                      <a:pt x="2248" y="2858"/>
                    </a:lnTo>
                    <a:lnTo>
                      <a:pt x="2248" y="2877"/>
                    </a:lnTo>
                    <a:lnTo>
                      <a:pt x="2229" y="2877"/>
                    </a:lnTo>
                    <a:lnTo>
                      <a:pt x="2229" y="2896"/>
                    </a:lnTo>
                    <a:lnTo>
                      <a:pt x="2229" y="2915"/>
                    </a:lnTo>
                    <a:lnTo>
                      <a:pt x="2229" y="2934"/>
                    </a:lnTo>
                    <a:lnTo>
                      <a:pt x="2210" y="2934"/>
                    </a:lnTo>
                    <a:lnTo>
                      <a:pt x="2172" y="2915"/>
                    </a:lnTo>
                    <a:lnTo>
                      <a:pt x="2134" y="2915"/>
                    </a:lnTo>
                    <a:lnTo>
                      <a:pt x="2134" y="2896"/>
                    </a:lnTo>
                    <a:lnTo>
                      <a:pt x="2114" y="2896"/>
                    </a:lnTo>
                    <a:lnTo>
                      <a:pt x="2095" y="2915"/>
                    </a:lnTo>
                    <a:lnTo>
                      <a:pt x="2058" y="2915"/>
                    </a:lnTo>
                    <a:lnTo>
                      <a:pt x="2038" y="2915"/>
                    </a:lnTo>
                    <a:lnTo>
                      <a:pt x="2019" y="2934"/>
                    </a:lnTo>
                    <a:lnTo>
                      <a:pt x="1924" y="3029"/>
                    </a:lnTo>
                    <a:lnTo>
                      <a:pt x="1905" y="3048"/>
                    </a:lnTo>
                    <a:lnTo>
                      <a:pt x="1886" y="3048"/>
                    </a:lnTo>
                    <a:lnTo>
                      <a:pt x="1867" y="3067"/>
                    </a:lnTo>
                    <a:lnTo>
                      <a:pt x="1848" y="3048"/>
                    </a:lnTo>
                    <a:lnTo>
                      <a:pt x="1829" y="3048"/>
                    </a:lnTo>
                    <a:lnTo>
                      <a:pt x="1791" y="3029"/>
                    </a:lnTo>
                    <a:lnTo>
                      <a:pt x="1772" y="3029"/>
                    </a:lnTo>
                    <a:lnTo>
                      <a:pt x="1772" y="3010"/>
                    </a:lnTo>
                    <a:lnTo>
                      <a:pt x="1772" y="2991"/>
                    </a:lnTo>
                    <a:lnTo>
                      <a:pt x="1772" y="2972"/>
                    </a:lnTo>
                    <a:lnTo>
                      <a:pt x="1772" y="2953"/>
                    </a:lnTo>
                    <a:lnTo>
                      <a:pt x="1791" y="2838"/>
                    </a:lnTo>
                    <a:lnTo>
                      <a:pt x="1791" y="2820"/>
                    </a:lnTo>
                    <a:lnTo>
                      <a:pt x="1791" y="2801"/>
                    </a:lnTo>
                    <a:lnTo>
                      <a:pt x="1772" y="2782"/>
                    </a:lnTo>
                    <a:lnTo>
                      <a:pt x="1753" y="2782"/>
                    </a:lnTo>
                    <a:lnTo>
                      <a:pt x="1315" y="2858"/>
                    </a:lnTo>
                    <a:lnTo>
                      <a:pt x="1296" y="2858"/>
                    </a:lnTo>
                    <a:lnTo>
                      <a:pt x="1276" y="2877"/>
                    </a:lnTo>
                    <a:lnTo>
                      <a:pt x="1257" y="2896"/>
                    </a:lnTo>
                    <a:lnTo>
                      <a:pt x="1220" y="2915"/>
                    </a:lnTo>
                    <a:lnTo>
                      <a:pt x="1162" y="2934"/>
                    </a:lnTo>
                    <a:lnTo>
                      <a:pt x="1143" y="2877"/>
                    </a:lnTo>
                    <a:lnTo>
                      <a:pt x="1124" y="2838"/>
                    </a:lnTo>
                    <a:lnTo>
                      <a:pt x="1067" y="2820"/>
                    </a:lnTo>
                    <a:lnTo>
                      <a:pt x="1048" y="2782"/>
                    </a:lnTo>
                    <a:lnTo>
                      <a:pt x="1048" y="2762"/>
                    </a:lnTo>
                    <a:lnTo>
                      <a:pt x="1048" y="2743"/>
                    </a:lnTo>
                    <a:lnTo>
                      <a:pt x="1029" y="2724"/>
                    </a:lnTo>
                    <a:lnTo>
                      <a:pt x="1029" y="2706"/>
                    </a:lnTo>
                    <a:lnTo>
                      <a:pt x="1010" y="2706"/>
                    </a:lnTo>
                    <a:lnTo>
                      <a:pt x="991" y="2706"/>
                    </a:lnTo>
                    <a:lnTo>
                      <a:pt x="971" y="2706"/>
                    </a:lnTo>
                    <a:lnTo>
                      <a:pt x="953" y="2724"/>
                    </a:lnTo>
                    <a:lnTo>
                      <a:pt x="915" y="2782"/>
                    </a:lnTo>
                    <a:lnTo>
                      <a:pt x="895" y="2801"/>
                    </a:lnTo>
                    <a:lnTo>
                      <a:pt x="895" y="2820"/>
                    </a:lnTo>
                    <a:lnTo>
                      <a:pt x="895" y="2838"/>
                    </a:lnTo>
                    <a:lnTo>
                      <a:pt x="895" y="2858"/>
                    </a:lnTo>
                    <a:lnTo>
                      <a:pt x="895" y="2877"/>
                    </a:lnTo>
                    <a:lnTo>
                      <a:pt x="857" y="2934"/>
                    </a:lnTo>
                    <a:lnTo>
                      <a:pt x="857" y="2953"/>
                    </a:lnTo>
                    <a:lnTo>
                      <a:pt x="839" y="2991"/>
                    </a:lnTo>
                    <a:lnTo>
                      <a:pt x="839" y="3010"/>
                    </a:lnTo>
                    <a:lnTo>
                      <a:pt x="839" y="3029"/>
                    </a:lnTo>
                    <a:lnTo>
                      <a:pt x="857" y="3048"/>
                    </a:lnTo>
                    <a:lnTo>
                      <a:pt x="876" y="3067"/>
                    </a:lnTo>
                    <a:lnTo>
                      <a:pt x="876" y="3086"/>
                    </a:lnTo>
                    <a:lnTo>
                      <a:pt x="876" y="3105"/>
                    </a:lnTo>
                    <a:lnTo>
                      <a:pt x="876" y="3143"/>
                    </a:lnTo>
                    <a:lnTo>
                      <a:pt x="876" y="3200"/>
                    </a:lnTo>
                    <a:lnTo>
                      <a:pt x="876" y="3239"/>
                    </a:lnTo>
                    <a:lnTo>
                      <a:pt x="876" y="3258"/>
                    </a:lnTo>
                    <a:lnTo>
                      <a:pt x="876" y="3277"/>
                    </a:lnTo>
                    <a:lnTo>
                      <a:pt x="876" y="3296"/>
                    </a:lnTo>
                    <a:lnTo>
                      <a:pt x="876" y="3315"/>
                    </a:lnTo>
                    <a:lnTo>
                      <a:pt x="819" y="3429"/>
                    </a:lnTo>
                    <a:lnTo>
                      <a:pt x="800" y="3467"/>
                    </a:lnTo>
                    <a:lnTo>
                      <a:pt x="800" y="3486"/>
                    </a:lnTo>
                    <a:lnTo>
                      <a:pt x="800" y="3505"/>
                    </a:lnTo>
                    <a:lnTo>
                      <a:pt x="800" y="3524"/>
                    </a:lnTo>
                    <a:lnTo>
                      <a:pt x="781" y="3600"/>
                    </a:lnTo>
                    <a:lnTo>
                      <a:pt x="781" y="3639"/>
                    </a:lnTo>
                    <a:lnTo>
                      <a:pt x="762" y="3696"/>
                    </a:lnTo>
                    <a:lnTo>
                      <a:pt x="781" y="3715"/>
                    </a:lnTo>
                    <a:lnTo>
                      <a:pt x="800" y="3715"/>
                    </a:lnTo>
                    <a:lnTo>
                      <a:pt x="819" y="3715"/>
                    </a:lnTo>
                    <a:lnTo>
                      <a:pt x="819" y="3734"/>
                    </a:lnTo>
                    <a:lnTo>
                      <a:pt x="819" y="3753"/>
                    </a:lnTo>
                    <a:lnTo>
                      <a:pt x="819" y="3791"/>
                    </a:lnTo>
                    <a:lnTo>
                      <a:pt x="819" y="3810"/>
                    </a:lnTo>
                    <a:lnTo>
                      <a:pt x="800" y="3810"/>
                    </a:lnTo>
                    <a:lnTo>
                      <a:pt x="800" y="3829"/>
                    </a:lnTo>
                    <a:lnTo>
                      <a:pt x="781" y="3848"/>
                    </a:lnTo>
                    <a:lnTo>
                      <a:pt x="762" y="3886"/>
                    </a:lnTo>
                    <a:lnTo>
                      <a:pt x="762" y="3925"/>
                    </a:lnTo>
                    <a:lnTo>
                      <a:pt x="743" y="3943"/>
                    </a:lnTo>
                    <a:lnTo>
                      <a:pt x="743" y="3962"/>
                    </a:lnTo>
                    <a:lnTo>
                      <a:pt x="724" y="3962"/>
                    </a:lnTo>
                    <a:lnTo>
                      <a:pt x="686" y="3962"/>
                    </a:lnTo>
                    <a:lnTo>
                      <a:pt x="667" y="3962"/>
                    </a:lnTo>
                    <a:lnTo>
                      <a:pt x="648" y="3962"/>
                    </a:lnTo>
                    <a:lnTo>
                      <a:pt x="629" y="3981"/>
                    </a:lnTo>
                    <a:lnTo>
                      <a:pt x="610" y="3981"/>
                    </a:lnTo>
                    <a:lnTo>
                      <a:pt x="495" y="4134"/>
                    </a:lnTo>
                    <a:lnTo>
                      <a:pt x="476" y="4153"/>
                    </a:lnTo>
                    <a:lnTo>
                      <a:pt x="458" y="4153"/>
                    </a:lnTo>
                    <a:lnTo>
                      <a:pt x="381" y="4172"/>
                    </a:lnTo>
                    <a:lnTo>
                      <a:pt x="343" y="4039"/>
                    </a:lnTo>
                    <a:lnTo>
                      <a:pt x="343" y="4001"/>
                    </a:lnTo>
                    <a:lnTo>
                      <a:pt x="324" y="3981"/>
                    </a:lnTo>
                    <a:lnTo>
                      <a:pt x="191" y="3829"/>
                    </a:lnTo>
                    <a:lnTo>
                      <a:pt x="172" y="3810"/>
                    </a:lnTo>
                    <a:lnTo>
                      <a:pt x="133" y="3658"/>
                    </a:lnTo>
                    <a:lnTo>
                      <a:pt x="133" y="3619"/>
                    </a:lnTo>
                    <a:lnTo>
                      <a:pt x="172" y="3505"/>
                    </a:lnTo>
                    <a:lnTo>
                      <a:pt x="172" y="3486"/>
                    </a:lnTo>
                    <a:lnTo>
                      <a:pt x="209" y="3448"/>
                    </a:lnTo>
                    <a:lnTo>
                      <a:pt x="229" y="3429"/>
                    </a:lnTo>
                    <a:lnTo>
                      <a:pt x="229" y="3391"/>
                    </a:lnTo>
                    <a:lnTo>
                      <a:pt x="229" y="3372"/>
                    </a:lnTo>
                    <a:lnTo>
                      <a:pt x="172" y="3200"/>
                    </a:lnTo>
                    <a:lnTo>
                      <a:pt x="172" y="3163"/>
                    </a:lnTo>
                    <a:lnTo>
                      <a:pt x="191" y="3124"/>
                    </a:lnTo>
                    <a:lnTo>
                      <a:pt x="191" y="3105"/>
                    </a:lnTo>
                    <a:lnTo>
                      <a:pt x="172" y="3029"/>
                    </a:lnTo>
                    <a:lnTo>
                      <a:pt x="153" y="2934"/>
                    </a:lnTo>
                    <a:lnTo>
                      <a:pt x="133" y="2915"/>
                    </a:lnTo>
                    <a:lnTo>
                      <a:pt x="133" y="2896"/>
                    </a:lnTo>
                    <a:lnTo>
                      <a:pt x="153" y="2858"/>
                    </a:lnTo>
                    <a:lnTo>
                      <a:pt x="153" y="2838"/>
                    </a:lnTo>
                    <a:lnTo>
                      <a:pt x="133" y="2801"/>
                    </a:lnTo>
                    <a:lnTo>
                      <a:pt x="133" y="2782"/>
                    </a:lnTo>
                    <a:lnTo>
                      <a:pt x="96" y="2743"/>
                    </a:lnTo>
                    <a:lnTo>
                      <a:pt x="96" y="2724"/>
                    </a:lnTo>
                    <a:lnTo>
                      <a:pt x="114" y="2706"/>
                    </a:lnTo>
                    <a:lnTo>
                      <a:pt x="153" y="2667"/>
                    </a:lnTo>
                    <a:lnTo>
                      <a:pt x="153" y="2648"/>
                    </a:lnTo>
                    <a:lnTo>
                      <a:pt x="172" y="2629"/>
                    </a:lnTo>
                    <a:lnTo>
                      <a:pt x="172" y="2610"/>
                    </a:lnTo>
                    <a:lnTo>
                      <a:pt x="172" y="2591"/>
                    </a:lnTo>
                    <a:lnTo>
                      <a:pt x="153" y="2572"/>
                    </a:lnTo>
                    <a:lnTo>
                      <a:pt x="133" y="2572"/>
                    </a:lnTo>
                    <a:lnTo>
                      <a:pt x="133" y="2553"/>
                    </a:lnTo>
                    <a:lnTo>
                      <a:pt x="133" y="2534"/>
                    </a:lnTo>
                    <a:lnTo>
                      <a:pt x="114" y="2477"/>
                    </a:lnTo>
                    <a:lnTo>
                      <a:pt x="96" y="2457"/>
                    </a:lnTo>
                    <a:lnTo>
                      <a:pt x="96" y="2439"/>
                    </a:lnTo>
                    <a:lnTo>
                      <a:pt x="57" y="2439"/>
                    </a:lnTo>
                    <a:lnTo>
                      <a:pt x="38" y="2439"/>
                    </a:lnTo>
                    <a:lnTo>
                      <a:pt x="38" y="2420"/>
                    </a:lnTo>
                    <a:lnTo>
                      <a:pt x="19" y="2362"/>
                    </a:lnTo>
                    <a:lnTo>
                      <a:pt x="0" y="2343"/>
                    </a:lnTo>
                    <a:lnTo>
                      <a:pt x="0" y="2325"/>
                    </a:lnTo>
                    <a:lnTo>
                      <a:pt x="0" y="2305"/>
                    </a:lnTo>
                    <a:lnTo>
                      <a:pt x="19" y="2286"/>
                    </a:lnTo>
                    <a:lnTo>
                      <a:pt x="38" y="2267"/>
                    </a:lnTo>
                    <a:lnTo>
                      <a:pt x="57" y="2248"/>
                    </a:lnTo>
                    <a:lnTo>
                      <a:pt x="114" y="2210"/>
                    </a:lnTo>
                    <a:lnTo>
                      <a:pt x="114" y="2191"/>
                    </a:lnTo>
                    <a:lnTo>
                      <a:pt x="133" y="2191"/>
                    </a:lnTo>
                    <a:lnTo>
                      <a:pt x="133" y="2172"/>
                    </a:lnTo>
                    <a:lnTo>
                      <a:pt x="153" y="2153"/>
                    </a:lnTo>
                    <a:lnTo>
                      <a:pt x="172" y="2134"/>
                    </a:lnTo>
                    <a:lnTo>
                      <a:pt x="191" y="2134"/>
                    </a:lnTo>
                    <a:lnTo>
                      <a:pt x="209" y="2134"/>
                    </a:lnTo>
                    <a:lnTo>
                      <a:pt x="229" y="2134"/>
                    </a:lnTo>
                    <a:lnTo>
                      <a:pt x="248" y="2115"/>
                    </a:lnTo>
                    <a:lnTo>
                      <a:pt x="248" y="2096"/>
                    </a:lnTo>
                    <a:lnTo>
                      <a:pt x="267" y="2076"/>
                    </a:lnTo>
                    <a:lnTo>
                      <a:pt x="286" y="1962"/>
                    </a:lnTo>
                    <a:lnTo>
                      <a:pt x="286" y="1944"/>
                    </a:lnTo>
                    <a:lnTo>
                      <a:pt x="305" y="1944"/>
                    </a:lnTo>
                    <a:lnTo>
                      <a:pt x="324" y="1905"/>
                    </a:lnTo>
                    <a:lnTo>
                      <a:pt x="324" y="1886"/>
                    </a:lnTo>
                    <a:lnTo>
                      <a:pt x="343" y="1867"/>
                    </a:lnTo>
                    <a:lnTo>
                      <a:pt x="343" y="1848"/>
                    </a:lnTo>
                    <a:lnTo>
                      <a:pt x="362" y="1848"/>
                    </a:lnTo>
                    <a:lnTo>
                      <a:pt x="381" y="1829"/>
                    </a:lnTo>
                    <a:lnTo>
                      <a:pt x="400" y="1829"/>
                    </a:lnTo>
                    <a:lnTo>
                      <a:pt x="419" y="1829"/>
                    </a:lnTo>
                    <a:lnTo>
                      <a:pt x="438" y="1810"/>
                    </a:lnTo>
                    <a:lnTo>
                      <a:pt x="419" y="1791"/>
                    </a:lnTo>
                    <a:lnTo>
                      <a:pt x="419" y="1753"/>
                    </a:lnTo>
                    <a:lnTo>
                      <a:pt x="419" y="1734"/>
                    </a:lnTo>
                    <a:lnTo>
                      <a:pt x="400" y="1734"/>
                    </a:lnTo>
                    <a:lnTo>
                      <a:pt x="381" y="1715"/>
                    </a:lnTo>
                    <a:lnTo>
                      <a:pt x="362" y="1696"/>
                    </a:lnTo>
                    <a:lnTo>
                      <a:pt x="362" y="1677"/>
                    </a:lnTo>
                    <a:lnTo>
                      <a:pt x="343" y="1619"/>
                    </a:lnTo>
                    <a:lnTo>
                      <a:pt x="343" y="1600"/>
                    </a:lnTo>
                    <a:lnTo>
                      <a:pt x="343" y="1582"/>
                    </a:lnTo>
                    <a:lnTo>
                      <a:pt x="362" y="1582"/>
                    </a:lnTo>
                    <a:lnTo>
                      <a:pt x="362" y="1563"/>
                    </a:lnTo>
                    <a:lnTo>
                      <a:pt x="381" y="1563"/>
                    </a:lnTo>
                    <a:lnTo>
                      <a:pt x="381" y="1543"/>
                    </a:lnTo>
                    <a:lnTo>
                      <a:pt x="400" y="1543"/>
                    </a:lnTo>
                    <a:lnTo>
                      <a:pt x="400" y="1505"/>
                    </a:lnTo>
                    <a:lnTo>
                      <a:pt x="419" y="1429"/>
                    </a:lnTo>
                    <a:lnTo>
                      <a:pt x="438" y="1410"/>
                    </a:lnTo>
                    <a:lnTo>
                      <a:pt x="458" y="1391"/>
                    </a:lnTo>
                    <a:lnTo>
                      <a:pt x="495" y="1372"/>
                    </a:lnTo>
                    <a:lnTo>
                      <a:pt x="495" y="1353"/>
                    </a:lnTo>
                    <a:lnTo>
                      <a:pt x="514" y="1353"/>
                    </a:lnTo>
                    <a:lnTo>
                      <a:pt x="534" y="1353"/>
                    </a:lnTo>
                    <a:lnTo>
                      <a:pt x="572" y="1372"/>
                    </a:lnTo>
                    <a:lnTo>
                      <a:pt x="590" y="1372"/>
                    </a:lnTo>
                    <a:lnTo>
                      <a:pt x="648" y="1353"/>
                    </a:lnTo>
                    <a:lnTo>
                      <a:pt x="648" y="1372"/>
                    </a:lnTo>
                    <a:lnTo>
                      <a:pt x="667" y="1372"/>
                    </a:lnTo>
                    <a:lnTo>
                      <a:pt x="686" y="1372"/>
                    </a:lnTo>
                    <a:lnTo>
                      <a:pt x="705" y="1391"/>
                    </a:lnTo>
                    <a:lnTo>
                      <a:pt x="724" y="1391"/>
                    </a:lnTo>
                    <a:lnTo>
                      <a:pt x="724" y="1410"/>
                    </a:lnTo>
                    <a:lnTo>
                      <a:pt x="743" y="1429"/>
                    </a:lnTo>
                    <a:lnTo>
                      <a:pt x="743" y="1448"/>
                    </a:lnTo>
                    <a:lnTo>
                      <a:pt x="743" y="1467"/>
                    </a:lnTo>
                    <a:lnTo>
                      <a:pt x="762" y="1486"/>
                    </a:lnTo>
                    <a:lnTo>
                      <a:pt x="762" y="1505"/>
                    </a:lnTo>
                    <a:lnTo>
                      <a:pt x="781" y="1524"/>
                    </a:lnTo>
                    <a:lnTo>
                      <a:pt x="800" y="1524"/>
                    </a:lnTo>
                    <a:lnTo>
                      <a:pt x="819" y="1505"/>
                    </a:lnTo>
                    <a:lnTo>
                      <a:pt x="839" y="1448"/>
                    </a:lnTo>
                    <a:lnTo>
                      <a:pt x="857" y="1429"/>
                    </a:lnTo>
                    <a:lnTo>
                      <a:pt x="876" y="1410"/>
                    </a:lnTo>
                    <a:lnTo>
                      <a:pt x="895" y="1353"/>
                    </a:lnTo>
                    <a:lnTo>
                      <a:pt x="895" y="1257"/>
                    </a:lnTo>
                    <a:lnTo>
                      <a:pt x="895" y="1238"/>
                    </a:lnTo>
                    <a:lnTo>
                      <a:pt x="876" y="1238"/>
                    </a:lnTo>
                    <a:lnTo>
                      <a:pt x="876" y="1219"/>
                    </a:lnTo>
                    <a:lnTo>
                      <a:pt x="800" y="1219"/>
                    </a:lnTo>
                    <a:lnTo>
                      <a:pt x="781" y="1201"/>
                    </a:lnTo>
                    <a:lnTo>
                      <a:pt x="762" y="1201"/>
                    </a:lnTo>
                    <a:lnTo>
                      <a:pt x="743" y="1162"/>
                    </a:lnTo>
                    <a:lnTo>
                      <a:pt x="705" y="1143"/>
                    </a:lnTo>
                    <a:lnTo>
                      <a:pt x="686" y="1124"/>
                    </a:lnTo>
                    <a:lnTo>
                      <a:pt x="667" y="1124"/>
                    </a:lnTo>
                    <a:lnTo>
                      <a:pt x="667" y="1105"/>
                    </a:lnTo>
                    <a:lnTo>
                      <a:pt x="667" y="1086"/>
                    </a:lnTo>
                    <a:lnTo>
                      <a:pt x="667" y="1067"/>
                    </a:lnTo>
                    <a:lnTo>
                      <a:pt x="667" y="1048"/>
                    </a:lnTo>
                    <a:lnTo>
                      <a:pt x="686" y="1048"/>
                    </a:lnTo>
                    <a:lnTo>
                      <a:pt x="743" y="1029"/>
                    </a:lnTo>
                    <a:lnTo>
                      <a:pt x="743" y="1010"/>
                    </a:lnTo>
                    <a:lnTo>
                      <a:pt x="800" y="972"/>
                    </a:lnTo>
                    <a:lnTo>
                      <a:pt x="819" y="972"/>
                    </a:lnTo>
                    <a:lnTo>
                      <a:pt x="819" y="953"/>
                    </a:lnTo>
                    <a:lnTo>
                      <a:pt x="839" y="934"/>
                    </a:lnTo>
                    <a:lnTo>
                      <a:pt x="819" y="934"/>
                    </a:lnTo>
                    <a:lnTo>
                      <a:pt x="819" y="915"/>
                    </a:lnTo>
                    <a:lnTo>
                      <a:pt x="800" y="915"/>
                    </a:lnTo>
                    <a:lnTo>
                      <a:pt x="762" y="896"/>
                    </a:lnTo>
                    <a:lnTo>
                      <a:pt x="743" y="896"/>
                    </a:lnTo>
                    <a:lnTo>
                      <a:pt x="724" y="877"/>
                    </a:lnTo>
                    <a:lnTo>
                      <a:pt x="686" y="857"/>
                    </a:lnTo>
                    <a:lnTo>
                      <a:pt x="667" y="839"/>
                    </a:lnTo>
                    <a:lnTo>
                      <a:pt x="686" y="839"/>
                    </a:lnTo>
                    <a:lnTo>
                      <a:pt x="705" y="801"/>
                    </a:lnTo>
                    <a:lnTo>
                      <a:pt x="724" y="725"/>
                    </a:lnTo>
                    <a:lnTo>
                      <a:pt x="705" y="667"/>
                    </a:lnTo>
                    <a:lnTo>
                      <a:pt x="610" y="572"/>
                    </a:lnTo>
                    <a:lnTo>
                      <a:pt x="590" y="400"/>
                    </a:lnTo>
                    <a:lnTo>
                      <a:pt x="553" y="362"/>
                    </a:lnTo>
                    <a:lnTo>
                      <a:pt x="458" y="248"/>
                    </a:lnTo>
                    <a:lnTo>
                      <a:pt x="438" y="210"/>
                    </a:lnTo>
                    <a:lnTo>
                      <a:pt x="495" y="191"/>
                    </a:lnTo>
                    <a:lnTo>
                      <a:pt x="534" y="191"/>
                    </a:lnTo>
                    <a:lnTo>
                      <a:pt x="667" y="286"/>
                    </a:lnTo>
                    <a:lnTo>
                      <a:pt x="876" y="362"/>
                    </a:lnTo>
                    <a:lnTo>
                      <a:pt x="895" y="362"/>
                    </a:lnTo>
                    <a:lnTo>
                      <a:pt x="953" y="344"/>
                    </a:lnTo>
                    <a:lnTo>
                      <a:pt x="971" y="362"/>
                    </a:lnTo>
                    <a:lnTo>
                      <a:pt x="991" y="362"/>
                    </a:lnTo>
                    <a:lnTo>
                      <a:pt x="1029" y="400"/>
                    </a:lnTo>
                    <a:lnTo>
                      <a:pt x="1067" y="400"/>
                    </a:lnTo>
                    <a:lnTo>
                      <a:pt x="1124" y="381"/>
                    </a:lnTo>
                    <a:lnTo>
                      <a:pt x="1220" y="344"/>
                    </a:lnTo>
                    <a:lnTo>
                      <a:pt x="1276" y="344"/>
                    </a:lnTo>
                    <a:lnTo>
                      <a:pt x="1391" y="344"/>
                    </a:lnTo>
                    <a:lnTo>
                      <a:pt x="1429" y="324"/>
                    </a:lnTo>
                    <a:lnTo>
                      <a:pt x="1467" y="286"/>
                    </a:lnTo>
                    <a:lnTo>
                      <a:pt x="1505" y="229"/>
                    </a:lnTo>
                    <a:lnTo>
                      <a:pt x="1543" y="134"/>
                    </a:lnTo>
                    <a:lnTo>
                      <a:pt x="1562" y="77"/>
                    </a:lnTo>
                    <a:lnTo>
                      <a:pt x="1619" y="58"/>
                    </a:lnTo>
                    <a:lnTo>
                      <a:pt x="1677" y="19"/>
                    </a:lnTo>
                    <a:lnTo>
                      <a:pt x="1829" y="0"/>
                    </a:lnTo>
                    <a:lnTo>
                      <a:pt x="1848" y="0"/>
                    </a:lnTo>
                    <a:lnTo>
                      <a:pt x="1886" y="19"/>
                    </a:lnTo>
                    <a:lnTo>
                      <a:pt x="1886" y="58"/>
                    </a:lnTo>
                    <a:lnTo>
                      <a:pt x="1905" y="77"/>
                    </a:lnTo>
                    <a:lnTo>
                      <a:pt x="1905" y="95"/>
                    </a:lnTo>
                    <a:lnTo>
                      <a:pt x="1943" y="134"/>
                    </a:lnTo>
                    <a:lnTo>
                      <a:pt x="1962" y="172"/>
                    </a:lnTo>
                    <a:lnTo>
                      <a:pt x="2000" y="172"/>
                    </a:lnTo>
                    <a:lnTo>
                      <a:pt x="2038" y="172"/>
                    </a:lnTo>
                    <a:lnTo>
                      <a:pt x="2077" y="191"/>
                    </a:lnTo>
                    <a:lnTo>
                      <a:pt x="2114" y="210"/>
                    </a:lnTo>
                    <a:lnTo>
                      <a:pt x="2114" y="229"/>
                    </a:lnTo>
                    <a:lnTo>
                      <a:pt x="2134" y="267"/>
                    </a:lnTo>
                    <a:lnTo>
                      <a:pt x="2153" y="286"/>
                    </a:lnTo>
                    <a:lnTo>
                      <a:pt x="2267" y="362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598" name="Freeform 20">
                <a:extLst>
                  <a:ext uri="{FF2B5EF4-FFF2-40B4-BE49-F238E27FC236}">
                    <a16:creationId xmlns:a16="http://schemas.microsoft.com/office/drawing/2014/main" id="{CF1FA421-5E09-D94B-9D02-BD7F21F6F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40313" y="1071563"/>
                <a:ext cx="1468437" cy="2997200"/>
              </a:xfrm>
              <a:custGeom>
                <a:avLst/>
                <a:gdLst>
                  <a:gd name="T0" fmla="*/ 2147483646 w 4077"/>
                  <a:gd name="T1" fmla="*/ 2147483646 h 8324"/>
                  <a:gd name="T2" fmla="*/ 2147483646 w 4077"/>
                  <a:gd name="T3" fmla="*/ 2147483646 h 8324"/>
                  <a:gd name="T4" fmla="*/ 2147483646 w 4077"/>
                  <a:gd name="T5" fmla="*/ 2147483646 h 8324"/>
                  <a:gd name="T6" fmla="*/ 2147483646 w 4077"/>
                  <a:gd name="T7" fmla="*/ 2147483646 h 8324"/>
                  <a:gd name="T8" fmla="*/ 2147483646 w 4077"/>
                  <a:gd name="T9" fmla="*/ 2147483646 h 8324"/>
                  <a:gd name="T10" fmla="*/ 2147483646 w 4077"/>
                  <a:gd name="T11" fmla="*/ 2147483646 h 8324"/>
                  <a:gd name="T12" fmla="*/ 2147483646 w 4077"/>
                  <a:gd name="T13" fmla="*/ 2147483646 h 8324"/>
                  <a:gd name="T14" fmla="*/ 2147483646 w 4077"/>
                  <a:gd name="T15" fmla="*/ 2147483646 h 8324"/>
                  <a:gd name="T16" fmla="*/ 2147483646 w 4077"/>
                  <a:gd name="T17" fmla="*/ 2147483646 h 8324"/>
                  <a:gd name="T18" fmla="*/ 2147483646 w 4077"/>
                  <a:gd name="T19" fmla="*/ 2147483646 h 8324"/>
                  <a:gd name="T20" fmla="*/ 2147483646 w 4077"/>
                  <a:gd name="T21" fmla="*/ 2147483646 h 8324"/>
                  <a:gd name="T22" fmla="*/ 2147483646 w 4077"/>
                  <a:gd name="T23" fmla="*/ 2147483646 h 8324"/>
                  <a:gd name="T24" fmla="*/ 2147483646 w 4077"/>
                  <a:gd name="T25" fmla="*/ 2147483646 h 8324"/>
                  <a:gd name="T26" fmla="*/ 2147483646 w 4077"/>
                  <a:gd name="T27" fmla="*/ 2147483646 h 8324"/>
                  <a:gd name="T28" fmla="*/ 2147483646 w 4077"/>
                  <a:gd name="T29" fmla="*/ 2147483646 h 8324"/>
                  <a:gd name="T30" fmla="*/ 2147483646 w 4077"/>
                  <a:gd name="T31" fmla="*/ 2147483646 h 8324"/>
                  <a:gd name="T32" fmla="*/ 2147483646 w 4077"/>
                  <a:gd name="T33" fmla="*/ 2147483646 h 8324"/>
                  <a:gd name="T34" fmla="*/ 2147483646 w 4077"/>
                  <a:gd name="T35" fmla="*/ 2147483646 h 8324"/>
                  <a:gd name="T36" fmla="*/ 2147483646 w 4077"/>
                  <a:gd name="T37" fmla="*/ 2147483646 h 8324"/>
                  <a:gd name="T38" fmla="*/ 2147483646 w 4077"/>
                  <a:gd name="T39" fmla="*/ 2147483646 h 8324"/>
                  <a:gd name="T40" fmla="*/ 2147483646 w 4077"/>
                  <a:gd name="T41" fmla="*/ 2147483646 h 8324"/>
                  <a:gd name="T42" fmla="*/ 2147483646 w 4077"/>
                  <a:gd name="T43" fmla="*/ 2147483646 h 8324"/>
                  <a:gd name="T44" fmla="*/ 2147483646 w 4077"/>
                  <a:gd name="T45" fmla="*/ 2147483646 h 8324"/>
                  <a:gd name="T46" fmla="*/ 2147483646 w 4077"/>
                  <a:gd name="T47" fmla="*/ 2147483646 h 8324"/>
                  <a:gd name="T48" fmla="*/ 2147483646 w 4077"/>
                  <a:gd name="T49" fmla="*/ 2147483646 h 8324"/>
                  <a:gd name="T50" fmla="*/ 2147483646 w 4077"/>
                  <a:gd name="T51" fmla="*/ 2147483646 h 8324"/>
                  <a:gd name="T52" fmla="*/ 2147483646 w 4077"/>
                  <a:gd name="T53" fmla="*/ 2147483646 h 8324"/>
                  <a:gd name="T54" fmla="*/ 2147483646 w 4077"/>
                  <a:gd name="T55" fmla="*/ 2147483646 h 8324"/>
                  <a:gd name="T56" fmla="*/ 2147483646 w 4077"/>
                  <a:gd name="T57" fmla="*/ 2147483646 h 8324"/>
                  <a:gd name="T58" fmla="*/ 2147483646 w 4077"/>
                  <a:gd name="T59" fmla="*/ 2147483646 h 8324"/>
                  <a:gd name="T60" fmla="*/ 2147483646 w 4077"/>
                  <a:gd name="T61" fmla="*/ 2147483646 h 8324"/>
                  <a:gd name="T62" fmla="*/ 2147483646 w 4077"/>
                  <a:gd name="T63" fmla="*/ 2147483646 h 8324"/>
                  <a:gd name="T64" fmla="*/ 2147483646 w 4077"/>
                  <a:gd name="T65" fmla="*/ 2147483646 h 8324"/>
                  <a:gd name="T66" fmla="*/ 2147483646 w 4077"/>
                  <a:gd name="T67" fmla="*/ 2147483646 h 8324"/>
                  <a:gd name="T68" fmla="*/ 2147483646 w 4077"/>
                  <a:gd name="T69" fmla="*/ 2147483646 h 8324"/>
                  <a:gd name="T70" fmla="*/ 2147483646 w 4077"/>
                  <a:gd name="T71" fmla="*/ 2147483646 h 8324"/>
                  <a:gd name="T72" fmla="*/ 2147483646 w 4077"/>
                  <a:gd name="T73" fmla="*/ 2147483646 h 8324"/>
                  <a:gd name="T74" fmla="*/ 2147483646 w 4077"/>
                  <a:gd name="T75" fmla="*/ 2147483646 h 8324"/>
                  <a:gd name="T76" fmla="*/ 2147483646 w 4077"/>
                  <a:gd name="T77" fmla="*/ 2147483646 h 8324"/>
                  <a:gd name="T78" fmla="*/ 2147483646 w 4077"/>
                  <a:gd name="T79" fmla="*/ 2147483646 h 8324"/>
                  <a:gd name="T80" fmla="*/ 2147483646 w 4077"/>
                  <a:gd name="T81" fmla="*/ 2147483646 h 8324"/>
                  <a:gd name="T82" fmla="*/ 2147483646 w 4077"/>
                  <a:gd name="T83" fmla="*/ 2147483646 h 8324"/>
                  <a:gd name="T84" fmla="*/ 0 w 4077"/>
                  <a:gd name="T85" fmla="*/ 2147483646 h 8324"/>
                  <a:gd name="T86" fmla="*/ 2147483646 w 4077"/>
                  <a:gd name="T87" fmla="*/ 2147483646 h 8324"/>
                  <a:gd name="T88" fmla="*/ 2147483646 w 4077"/>
                  <a:gd name="T89" fmla="*/ 2147483646 h 8324"/>
                  <a:gd name="T90" fmla="*/ 2147483646 w 4077"/>
                  <a:gd name="T91" fmla="*/ 2147483646 h 8324"/>
                  <a:gd name="T92" fmla="*/ 2147483646 w 4077"/>
                  <a:gd name="T93" fmla="*/ 2147483646 h 8324"/>
                  <a:gd name="T94" fmla="*/ 2147483646 w 4077"/>
                  <a:gd name="T95" fmla="*/ 2147483646 h 8324"/>
                  <a:gd name="T96" fmla="*/ 2147483646 w 4077"/>
                  <a:gd name="T97" fmla="*/ 2147483646 h 8324"/>
                  <a:gd name="T98" fmla="*/ 0 w 4077"/>
                  <a:gd name="T99" fmla="*/ 2147483646 h 8324"/>
                  <a:gd name="T100" fmla="*/ 2147483646 w 4077"/>
                  <a:gd name="T101" fmla="*/ 2147483646 h 8324"/>
                  <a:gd name="T102" fmla="*/ 2147483646 w 4077"/>
                  <a:gd name="T103" fmla="*/ 2147483646 h 8324"/>
                  <a:gd name="T104" fmla="*/ 2147483646 w 4077"/>
                  <a:gd name="T105" fmla="*/ 2147483646 h 8324"/>
                  <a:gd name="T106" fmla="*/ 2147483646 w 4077"/>
                  <a:gd name="T107" fmla="*/ 2147483646 h 8324"/>
                  <a:gd name="T108" fmla="*/ 2147483646 w 4077"/>
                  <a:gd name="T109" fmla="*/ 2147483646 h 8324"/>
                  <a:gd name="T110" fmla="*/ 2147483646 w 4077"/>
                  <a:gd name="T111" fmla="*/ 2147483646 h 8324"/>
                  <a:gd name="T112" fmla="*/ 2147483646 w 4077"/>
                  <a:gd name="T113" fmla="*/ 2147483646 h 8324"/>
                  <a:gd name="T114" fmla="*/ 2147483646 w 4077"/>
                  <a:gd name="T115" fmla="*/ 2147483646 h 8324"/>
                  <a:gd name="T116" fmla="*/ 2147483646 w 4077"/>
                  <a:gd name="T117" fmla="*/ 2147483646 h 8324"/>
                  <a:gd name="T118" fmla="*/ 2147483646 w 4077"/>
                  <a:gd name="T119" fmla="*/ 2147483646 h 832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077" h="8324">
                    <a:moveTo>
                      <a:pt x="1067" y="1295"/>
                    </a:moveTo>
                    <a:lnTo>
                      <a:pt x="1086" y="1295"/>
                    </a:lnTo>
                    <a:lnTo>
                      <a:pt x="1124" y="1314"/>
                    </a:lnTo>
                    <a:lnTo>
                      <a:pt x="1143" y="1333"/>
                    </a:lnTo>
                    <a:lnTo>
                      <a:pt x="1162" y="1352"/>
                    </a:lnTo>
                    <a:lnTo>
                      <a:pt x="1219" y="1371"/>
                    </a:lnTo>
                    <a:lnTo>
                      <a:pt x="1219" y="1352"/>
                    </a:lnTo>
                    <a:lnTo>
                      <a:pt x="1257" y="1333"/>
                    </a:lnTo>
                    <a:lnTo>
                      <a:pt x="1314" y="1314"/>
                    </a:lnTo>
                    <a:lnTo>
                      <a:pt x="1372" y="1295"/>
                    </a:lnTo>
                    <a:lnTo>
                      <a:pt x="1391" y="1276"/>
                    </a:lnTo>
                    <a:lnTo>
                      <a:pt x="1429" y="1219"/>
                    </a:lnTo>
                    <a:lnTo>
                      <a:pt x="1467" y="1200"/>
                    </a:lnTo>
                    <a:lnTo>
                      <a:pt x="1505" y="1181"/>
                    </a:lnTo>
                    <a:lnTo>
                      <a:pt x="1753" y="1142"/>
                    </a:lnTo>
                    <a:lnTo>
                      <a:pt x="1790" y="1123"/>
                    </a:lnTo>
                    <a:lnTo>
                      <a:pt x="1962" y="1009"/>
                    </a:lnTo>
                    <a:lnTo>
                      <a:pt x="2039" y="1047"/>
                    </a:lnTo>
                    <a:lnTo>
                      <a:pt x="2076" y="1066"/>
                    </a:lnTo>
                    <a:lnTo>
                      <a:pt x="2115" y="1105"/>
                    </a:lnTo>
                    <a:lnTo>
                      <a:pt x="2171" y="1181"/>
                    </a:lnTo>
                    <a:lnTo>
                      <a:pt x="2210" y="1161"/>
                    </a:lnTo>
                    <a:lnTo>
                      <a:pt x="2305" y="1105"/>
                    </a:lnTo>
                    <a:lnTo>
                      <a:pt x="2400" y="1066"/>
                    </a:lnTo>
                    <a:lnTo>
                      <a:pt x="2438" y="1028"/>
                    </a:lnTo>
                    <a:lnTo>
                      <a:pt x="2476" y="971"/>
                    </a:lnTo>
                    <a:lnTo>
                      <a:pt x="2496" y="895"/>
                    </a:lnTo>
                    <a:lnTo>
                      <a:pt x="2496" y="838"/>
                    </a:lnTo>
                    <a:lnTo>
                      <a:pt x="2476" y="780"/>
                    </a:lnTo>
                    <a:lnTo>
                      <a:pt x="2476" y="704"/>
                    </a:lnTo>
                    <a:lnTo>
                      <a:pt x="2476" y="685"/>
                    </a:lnTo>
                    <a:lnTo>
                      <a:pt x="2496" y="666"/>
                    </a:lnTo>
                    <a:lnTo>
                      <a:pt x="2515" y="647"/>
                    </a:lnTo>
                    <a:lnTo>
                      <a:pt x="2515" y="628"/>
                    </a:lnTo>
                    <a:lnTo>
                      <a:pt x="2515" y="609"/>
                    </a:lnTo>
                    <a:lnTo>
                      <a:pt x="2496" y="552"/>
                    </a:lnTo>
                    <a:lnTo>
                      <a:pt x="2496" y="533"/>
                    </a:lnTo>
                    <a:lnTo>
                      <a:pt x="2515" y="323"/>
                    </a:lnTo>
                    <a:lnTo>
                      <a:pt x="2572" y="228"/>
                    </a:lnTo>
                    <a:lnTo>
                      <a:pt x="2686" y="152"/>
                    </a:lnTo>
                    <a:lnTo>
                      <a:pt x="2800" y="114"/>
                    </a:lnTo>
                    <a:lnTo>
                      <a:pt x="2914" y="95"/>
                    </a:lnTo>
                    <a:lnTo>
                      <a:pt x="2953" y="95"/>
                    </a:lnTo>
                    <a:lnTo>
                      <a:pt x="3067" y="133"/>
                    </a:lnTo>
                    <a:lnTo>
                      <a:pt x="3124" y="152"/>
                    </a:lnTo>
                    <a:lnTo>
                      <a:pt x="3219" y="247"/>
                    </a:lnTo>
                    <a:lnTo>
                      <a:pt x="3277" y="266"/>
                    </a:lnTo>
                    <a:lnTo>
                      <a:pt x="3353" y="247"/>
                    </a:lnTo>
                    <a:lnTo>
                      <a:pt x="3676" y="152"/>
                    </a:lnTo>
                    <a:lnTo>
                      <a:pt x="3771" y="76"/>
                    </a:lnTo>
                    <a:lnTo>
                      <a:pt x="3791" y="38"/>
                    </a:lnTo>
                    <a:lnTo>
                      <a:pt x="3829" y="18"/>
                    </a:lnTo>
                    <a:lnTo>
                      <a:pt x="3848" y="0"/>
                    </a:lnTo>
                    <a:lnTo>
                      <a:pt x="3867" y="18"/>
                    </a:lnTo>
                    <a:lnTo>
                      <a:pt x="3905" y="38"/>
                    </a:lnTo>
                    <a:lnTo>
                      <a:pt x="3924" y="57"/>
                    </a:lnTo>
                    <a:lnTo>
                      <a:pt x="3943" y="57"/>
                    </a:lnTo>
                    <a:lnTo>
                      <a:pt x="3981" y="76"/>
                    </a:lnTo>
                    <a:lnTo>
                      <a:pt x="4000" y="76"/>
                    </a:lnTo>
                    <a:lnTo>
                      <a:pt x="4000" y="95"/>
                    </a:lnTo>
                    <a:lnTo>
                      <a:pt x="4020" y="95"/>
                    </a:lnTo>
                    <a:lnTo>
                      <a:pt x="4000" y="114"/>
                    </a:lnTo>
                    <a:lnTo>
                      <a:pt x="4000" y="133"/>
                    </a:lnTo>
                    <a:lnTo>
                      <a:pt x="3981" y="133"/>
                    </a:lnTo>
                    <a:lnTo>
                      <a:pt x="3924" y="171"/>
                    </a:lnTo>
                    <a:lnTo>
                      <a:pt x="3924" y="190"/>
                    </a:lnTo>
                    <a:lnTo>
                      <a:pt x="3867" y="209"/>
                    </a:lnTo>
                    <a:lnTo>
                      <a:pt x="3848" y="209"/>
                    </a:lnTo>
                    <a:lnTo>
                      <a:pt x="3848" y="228"/>
                    </a:lnTo>
                    <a:lnTo>
                      <a:pt x="3848" y="247"/>
                    </a:lnTo>
                    <a:lnTo>
                      <a:pt x="3848" y="266"/>
                    </a:lnTo>
                    <a:lnTo>
                      <a:pt x="3848" y="285"/>
                    </a:lnTo>
                    <a:lnTo>
                      <a:pt x="3867" y="285"/>
                    </a:lnTo>
                    <a:lnTo>
                      <a:pt x="3886" y="304"/>
                    </a:lnTo>
                    <a:lnTo>
                      <a:pt x="3924" y="323"/>
                    </a:lnTo>
                    <a:lnTo>
                      <a:pt x="3943" y="362"/>
                    </a:lnTo>
                    <a:lnTo>
                      <a:pt x="3962" y="362"/>
                    </a:lnTo>
                    <a:lnTo>
                      <a:pt x="3981" y="380"/>
                    </a:lnTo>
                    <a:lnTo>
                      <a:pt x="4057" y="380"/>
                    </a:lnTo>
                    <a:lnTo>
                      <a:pt x="4057" y="399"/>
                    </a:lnTo>
                    <a:lnTo>
                      <a:pt x="4076" y="399"/>
                    </a:lnTo>
                    <a:lnTo>
                      <a:pt x="4076" y="418"/>
                    </a:lnTo>
                    <a:lnTo>
                      <a:pt x="4076" y="514"/>
                    </a:lnTo>
                    <a:lnTo>
                      <a:pt x="4057" y="571"/>
                    </a:lnTo>
                    <a:lnTo>
                      <a:pt x="4038" y="590"/>
                    </a:lnTo>
                    <a:lnTo>
                      <a:pt x="4020" y="609"/>
                    </a:lnTo>
                    <a:lnTo>
                      <a:pt x="4000" y="666"/>
                    </a:lnTo>
                    <a:lnTo>
                      <a:pt x="3981" y="685"/>
                    </a:lnTo>
                    <a:lnTo>
                      <a:pt x="3962" y="685"/>
                    </a:lnTo>
                    <a:lnTo>
                      <a:pt x="3943" y="666"/>
                    </a:lnTo>
                    <a:lnTo>
                      <a:pt x="3943" y="647"/>
                    </a:lnTo>
                    <a:lnTo>
                      <a:pt x="3924" y="628"/>
                    </a:lnTo>
                    <a:lnTo>
                      <a:pt x="3924" y="609"/>
                    </a:lnTo>
                    <a:lnTo>
                      <a:pt x="3924" y="590"/>
                    </a:lnTo>
                    <a:lnTo>
                      <a:pt x="3905" y="571"/>
                    </a:lnTo>
                    <a:lnTo>
                      <a:pt x="3905" y="552"/>
                    </a:lnTo>
                    <a:lnTo>
                      <a:pt x="3886" y="552"/>
                    </a:lnTo>
                    <a:lnTo>
                      <a:pt x="3867" y="533"/>
                    </a:lnTo>
                    <a:lnTo>
                      <a:pt x="3848" y="533"/>
                    </a:lnTo>
                    <a:lnTo>
                      <a:pt x="3829" y="533"/>
                    </a:lnTo>
                    <a:lnTo>
                      <a:pt x="3829" y="514"/>
                    </a:lnTo>
                    <a:lnTo>
                      <a:pt x="3771" y="533"/>
                    </a:lnTo>
                    <a:lnTo>
                      <a:pt x="3753" y="533"/>
                    </a:lnTo>
                    <a:lnTo>
                      <a:pt x="3715" y="514"/>
                    </a:lnTo>
                    <a:lnTo>
                      <a:pt x="3695" y="514"/>
                    </a:lnTo>
                    <a:lnTo>
                      <a:pt x="3676" y="514"/>
                    </a:lnTo>
                    <a:lnTo>
                      <a:pt x="3676" y="533"/>
                    </a:lnTo>
                    <a:lnTo>
                      <a:pt x="3639" y="552"/>
                    </a:lnTo>
                    <a:lnTo>
                      <a:pt x="3619" y="571"/>
                    </a:lnTo>
                    <a:lnTo>
                      <a:pt x="3600" y="590"/>
                    </a:lnTo>
                    <a:lnTo>
                      <a:pt x="3581" y="666"/>
                    </a:lnTo>
                    <a:lnTo>
                      <a:pt x="3581" y="704"/>
                    </a:lnTo>
                    <a:lnTo>
                      <a:pt x="3562" y="704"/>
                    </a:lnTo>
                    <a:lnTo>
                      <a:pt x="3562" y="724"/>
                    </a:lnTo>
                    <a:lnTo>
                      <a:pt x="3543" y="724"/>
                    </a:lnTo>
                    <a:lnTo>
                      <a:pt x="3543" y="743"/>
                    </a:lnTo>
                    <a:lnTo>
                      <a:pt x="3524" y="743"/>
                    </a:lnTo>
                    <a:lnTo>
                      <a:pt x="3524" y="761"/>
                    </a:lnTo>
                    <a:lnTo>
                      <a:pt x="3524" y="780"/>
                    </a:lnTo>
                    <a:lnTo>
                      <a:pt x="3543" y="838"/>
                    </a:lnTo>
                    <a:lnTo>
                      <a:pt x="3543" y="857"/>
                    </a:lnTo>
                    <a:lnTo>
                      <a:pt x="3562" y="876"/>
                    </a:lnTo>
                    <a:lnTo>
                      <a:pt x="3581" y="895"/>
                    </a:lnTo>
                    <a:lnTo>
                      <a:pt x="3600" y="895"/>
                    </a:lnTo>
                    <a:lnTo>
                      <a:pt x="3600" y="914"/>
                    </a:lnTo>
                    <a:lnTo>
                      <a:pt x="3600" y="952"/>
                    </a:lnTo>
                    <a:lnTo>
                      <a:pt x="3619" y="971"/>
                    </a:lnTo>
                    <a:lnTo>
                      <a:pt x="3600" y="990"/>
                    </a:lnTo>
                    <a:lnTo>
                      <a:pt x="3581" y="990"/>
                    </a:lnTo>
                    <a:lnTo>
                      <a:pt x="3562" y="990"/>
                    </a:lnTo>
                    <a:lnTo>
                      <a:pt x="3543" y="1009"/>
                    </a:lnTo>
                    <a:lnTo>
                      <a:pt x="3524" y="1009"/>
                    </a:lnTo>
                    <a:lnTo>
                      <a:pt x="3524" y="1028"/>
                    </a:lnTo>
                    <a:lnTo>
                      <a:pt x="3505" y="1047"/>
                    </a:lnTo>
                    <a:lnTo>
                      <a:pt x="3505" y="1066"/>
                    </a:lnTo>
                    <a:lnTo>
                      <a:pt x="3486" y="1105"/>
                    </a:lnTo>
                    <a:lnTo>
                      <a:pt x="3467" y="1105"/>
                    </a:lnTo>
                    <a:lnTo>
                      <a:pt x="3467" y="1123"/>
                    </a:lnTo>
                    <a:lnTo>
                      <a:pt x="3448" y="1237"/>
                    </a:lnTo>
                    <a:lnTo>
                      <a:pt x="3429" y="1257"/>
                    </a:lnTo>
                    <a:lnTo>
                      <a:pt x="3429" y="1276"/>
                    </a:lnTo>
                    <a:lnTo>
                      <a:pt x="3410" y="1295"/>
                    </a:lnTo>
                    <a:lnTo>
                      <a:pt x="3390" y="1295"/>
                    </a:lnTo>
                    <a:lnTo>
                      <a:pt x="3372" y="1295"/>
                    </a:lnTo>
                    <a:lnTo>
                      <a:pt x="3353" y="1295"/>
                    </a:lnTo>
                    <a:lnTo>
                      <a:pt x="3334" y="1314"/>
                    </a:lnTo>
                    <a:lnTo>
                      <a:pt x="3314" y="1333"/>
                    </a:lnTo>
                    <a:lnTo>
                      <a:pt x="3314" y="1352"/>
                    </a:lnTo>
                    <a:lnTo>
                      <a:pt x="3295" y="1352"/>
                    </a:lnTo>
                    <a:lnTo>
                      <a:pt x="3295" y="1371"/>
                    </a:lnTo>
                    <a:lnTo>
                      <a:pt x="3238" y="1409"/>
                    </a:lnTo>
                    <a:lnTo>
                      <a:pt x="3219" y="1428"/>
                    </a:lnTo>
                    <a:lnTo>
                      <a:pt x="3200" y="1447"/>
                    </a:lnTo>
                    <a:lnTo>
                      <a:pt x="3181" y="1466"/>
                    </a:lnTo>
                    <a:lnTo>
                      <a:pt x="3181" y="1486"/>
                    </a:lnTo>
                    <a:lnTo>
                      <a:pt x="3181" y="1504"/>
                    </a:lnTo>
                    <a:lnTo>
                      <a:pt x="3200" y="1523"/>
                    </a:lnTo>
                    <a:lnTo>
                      <a:pt x="3219" y="1581"/>
                    </a:lnTo>
                    <a:lnTo>
                      <a:pt x="3219" y="1600"/>
                    </a:lnTo>
                    <a:lnTo>
                      <a:pt x="3238" y="1600"/>
                    </a:lnTo>
                    <a:lnTo>
                      <a:pt x="3277" y="1600"/>
                    </a:lnTo>
                    <a:lnTo>
                      <a:pt x="3277" y="1618"/>
                    </a:lnTo>
                    <a:lnTo>
                      <a:pt x="3295" y="1638"/>
                    </a:lnTo>
                    <a:lnTo>
                      <a:pt x="3314" y="1695"/>
                    </a:lnTo>
                    <a:lnTo>
                      <a:pt x="3314" y="1714"/>
                    </a:lnTo>
                    <a:lnTo>
                      <a:pt x="3314" y="1733"/>
                    </a:lnTo>
                    <a:lnTo>
                      <a:pt x="3334" y="1733"/>
                    </a:lnTo>
                    <a:lnTo>
                      <a:pt x="3353" y="1752"/>
                    </a:lnTo>
                    <a:lnTo>
                      <a:pt x="3353" y="1771"/>
                    </a:lnTo>
                    <a:lnTo>
                      <a:pt x="3353" y="1790"/>
                    </a:lnTo>
                    <a:lnTo>
                      <a:pt x="3334" y="1809"/>
                    </a:lnTo>
                    <a:lnTo>
                      <a:pt x="3334" y="1828"/>
                    </a:lnTo>
                    <a:lnTo>
                      <a:pt x="3295" y="1867"/>
                    </a:lnTo>
                    <a:lnTo>
                      <a:pt x="3277" y="1885"/>
                    </a:lnTo>
                    <a:lnTo>
                      <a:pt x="3277" y="1904"/>
                    </a:lnTo>
                    <a:lnTo>
                      <a:pt x="3314" y="1943"/>
                    </a:lnTo>
                    <a:lnTo>
                      <a:pt x="3314" y="1962"/>
                    </a:lnTo>
                    <a:lnTo>
                      <a:pt x="3334" y="1999"/>
                    </a:lnTo>
                    <a:lnTo>
                      <a:pt x="3334" y="2019"/>
                    </a:lnTo>
                    <a:lnTo>
                      <a:pt x="3314" y="2057"/>
                    </a:lnTo>
                    <a:lnTo>
                      <a:pt x="3314" y="2076"/>
                    </a:lnTo>
                    <a:lnTo>
                      <a:pt x="3334" y="2095"/>
                    </a:lnTo>
                    <a:lnTo>
                      <a:pt x="3353" y="2190"/>
                    </a:lnTo>
                    <a:lnTo>
                      <a:pt x="3372" y="2266"/>
                    </a:lnTo>
                    <a:lnTo>
                      <a:pt x="3372" y="2285"/>
                    </a:lnTo>
                    <a:lnTo>
                      <a:pt x="3353" y="2324"/>
                    </a:lnTo>
                    <a:lnTo>
                      <a:pt x="3353" y="2361"/>
                    </a:lnTo>
                    <a:lnTo>
                      <a:pt x="3410" y="2533"/>
                    </a:lnTo>
                    <a:lnTo>
                      <a:pt x="3410" y="2552"/>
                    </a:lnTo>
                    <a:lnTo>
                      <a:pt x="3410" y="2590"/>
                    </a:lnTo>
                    <a:lnTo>
                      <a:pt x="3390" y="2609"/>
                    </a:lnTo>
                    <a:lnTo>
                      <a:pt x="3353" y="2647"/>
                    </a:lnTo>
                    <a:lnTo>
                      <a:pt x="3353" y="2666"/>
                    </a:lnTo>
                    <a:lnTo>
                      <a:pt x="3314" y="2780"/>
                    </a:lnTo>
                    <a:lnTo>
                      <a:pt x="3314" y="2819"/>
                    </a:lnTo>
                    <a:lnTo>
                      <a:pt x="3353" y="2971"/>
                    </a:lnTo>
                    <a:lnTo>
                      <a:pt x="3372" y="2990"/>
                    </a:lnTo>
                    <a:lnTo>
                      <a:pt x="3505" y="3142"/>
                    </a:lnTo>
                    <a:lnTo>
                      <a:pt x="3524" y="3162"/>
                    </a:lnTo>
                    <a:lnTo>
                      <a:pt x="3524" y="3200"/>
                    </a:lnTo>
                    <a:lnTo>
                      <a:pt x="3562" y="3333"/>
                    </a:lnTo>
                    <a:lnTo>
                      <a:pt x="3505" y="3371"/>
                    </a:lnTo>
                    <a:lnTo>
                      <a:pt x="3486" y="3390"/>
                    </a:lnTo>
                    <a:lnTo>
                      <a:pt x="3486" y="3409"/>
                    </a:lnTo>
                    <a:lnTo>
                      <a:pt x="3505" y="3447"/>
                    </a:lnTo>
                    <a:lnTo>
                      <a:pt x="3505" y="3467"/>
                    </a:lnTo>
                    <a:lnTo>
                      <a:pt x="3505" y="3485"/>
                    </a:lnTo>
                    <a:lnTo>
                      <a:pt x="3486" y="3581"/>
                    </a:lnTo>
                    <a:lnTo>
                      <a:pt x="3486" y="3599"/>
                    </a:lnTo>
                    <a:lnTo>
                      <a:pt x="3486" y="3619"/>
                    </a:lnTo>
                    <a:lnTo>
                      <a:pt x="3467" y="3619"/>
                    </a:lnTo>
                    <a:lnTo>
                      <a:pt x="3448" y="3638"/>
                    </a:lnTo>
                    <a:lnTo>
                      <a:pt x="3410" y="3638"/>
                    </a:lnTo>
                    <a:lnTo>
                      <a:pt x="3410" y="3657"/>
                    </a:lnTo>
                    <a:lnTo>
                      <a:pt x="3390" y="3676"/>
                    </a:lnTo>
                    <a:lnTo>
                      <a:pt x="3372" y="3695"/>
                    </a:lnTo>
                    <a:lnTo>
                      <a:pt x="3353" y="3714"/>
                    </a:lnTo>
                    <a:lnTo>
                      <a:pt x="3353" y="3733"/>
                    </a:lnTo>
                    <a:lnTo>
                      <a:pt x="3372" y="3752"/>
                    </a:lnTo>
                    <a:lnTo>
                      <a:pt x="3390" y="3752"/>
                    </a:lnTo>
                    <a:lnTo>
                      <a:pt x="3410" y="3733"/>
                    </a:lnTo>
                    <a:lnTo>
                      <a:pt x="3410" y="3752"/>
                    </a:lnTo>
                    <a:lnTo>
                      <a:pt x="3429" y="3809"/>
                    </a:lnTo>
                    <a:lnTo>
                      <a:pt x="3429" y="3828"/>
                    </a:lnTo>
                    <a:lnTo>
                      <a:pt x="3429" y="3866"/>
                    </a:lnTo>
                    <a:lnTo>
                      <a:pt x="3448" y="3885"/>
                    </a:lnTo>
                    <a:lnTo>
                      <a:pt x="3448" y="3904"/>
                    </a:lnTo>
                    <a:lnTo>
                      <a:pt x="3467" y="3924"/>
                    </a:lnTo>
                    <a:lnTo>
                      <a:pt x="3467" y="3962"/>
                    </a:lnTo>
                    <a:lnTo>
                      <a:pt x="3467" y="4000"/>
                    </a:lnTo>
                    <a:lnTo>
                      <a:pt x="3467" y="4019"/>
                    </a:lnTo>
                    <a:lnTo>
                      <a:pt x="3467" y="4038"/>
                    </a:lnTo>
                    <a:lnTo>
                      <a:pt x="3448" y="4038"/>
                    </a:lnTo>
                    <a:lnTo>
                      <a:pt x="3429" y="4076"/>
                    </a:lnTo>
                    <a:lnTo>
                      <a:pt x="3390" y="4190"/>
                    </a:lnTo>
                    <a:lnTo>
                      <a:pt x="3372" y="4228"/>
                    </a:lnTo>
                    <a:lnTo>
                      <a:pt x="3372" y="4247"/>
                    </a:lnTo>
                    <a:lnTo>
                      <a:pt x="3390" y="4285"/>
                    </a:lnTo>
                    <a:lnTo>
                      <a:pt x="3410" y="4305"/>
                    </a:lnTo>
                    <a:lnTo>
                      <a:pt x="3390" y="4305"/>
                    </a:lnTo>
                    <a:lnTo>
                      <a:pt x="3390" y="4324"/>
                    </a:lnTo>
                    <a:lnTo>
                      <a:pt x="3372" y="4324"/>
                    </a:lnTo>
                    <a:lnTo>
                      <a:pt x="3372" y="4342"/>
                    </a:lnTo>
                    <a:lnTo>
                      <a:pt x="3353" y="4361"/>
                    </a:lnTo>
                    <a:lnTo>
                      <a:pt x="3353" y="4381"/>
                    </a:lnTo>
                    <a:lnTo>
                      <a:pt x="3353" y="4400"/>
                    </a:lnTo>
                    <a:lnTo>
                      <a:pt x="3372" y="4419"/>
                    </a:lnTo>
                    <a:lnTo>
                      <a:pt x="3390" y="4419"/>
                    </a:lnTo>
                    <a:lnTo>
                      <a:pt x="3410" y="4419"/>
                    </a:lnTo>
                    <a:lnTo>
                      <a:pt x="3429" y="4419"/>
                    </a:lnTo>
                    <a:lnTo>
                      <a:pt x="3429" y="4438"/>
                    </a:lnTo>
                    <a:lnTo>
                      <a:pt x="3429" y="4457"/>
                    </a:lnTo>
                    <a:lnTo>
                      <a:pt x="3429" y="4476"/>
                    </a:lnTo>
                    <a:lnTo>
                      <a:pt x="3429" y="4495"/>
                    </a:lnTo>
                    <a:lnTo>
                      <a:pt x="3410" y="4514"/>
                    </a:lnTo>
                    <a:lnTo>
                      <a:pt x="3410" y="4533"/>
                    </a:lnTo>
                    <a:lnTo>
                      <a:pt x="3390" y="4533"/>
                    </a:lnTo>
                    <a:lnTo>
                      <a:pt x="3372" y="4552"/>
                    </a:lnTo>
                    <a:lnTo>
                      <a:pt x="3372" y="4571"/>
                    </a:lnTo>
                    <a:lnTo>
                      <a:pt x="3372" y="4590"/>
                    </a:lnTo>
                    <a:lnTo>
                      <a:pt x="3372" y="4609"/>
                    </a:lnTo>
                    <a:lnTo>
                      <a:pt x="3353" y="4628"/>
                    </a:lnTo>
                    <a:lnTo>
                      <a:pt x="3353" y="4647"/>
                    </a:lnTo>
                    <a:lnTo>
                      <a:pt x="3334" y="4666"/>
                    </a:lnTo>
                    <a:lnTo>
                      <a:pt x="3314" y="4647"/>
                    </a:lnTo>
                    <a:lnTo>
                      <a:pt x="3277" y="4647"/>
                    </a:lnTo>
                    <a:lnTo>
                      <a:pt x="3258" y="4628"/>
                    </a:lnTo>
                    <a:lnTo>
                      <a:pt x="3181" y="4571"/>
                    </a:lnTo>
                    <a:lnTo>
                      <a:pt x="3143" y="4533"/>
                    </a:lnTo>
                    <a:lnTo>
                      <a:pt x="3067" y="4495"/>
                    </a:lnTo>
                    <a:lnTo>
                      <a:pt x="3067" y="4476"/>
                    </a:lnTo>
                    <a:lnTo>
                      <a:pt x="3048" y="4457"/>
                    </a:lnTo>
                    <a:lnTo>
                      <a:pt x="3067" y="4438"/>
                    </a:lnTo>
                    <a:lnTo>
                      <a:pt x="3086" y="4438"/>
                    </a:lnTo>
                    <a:lnTo>
                      <a:pt x="3086" y="4419"/>
                    </a:lnTo>
                    <a:lnTo>
                      <a:pt x="3105" y="4400"/>
                    </a:lnTo>
                    <a:lnTo>
                      <a:pt x="3105" y="4381"/>
                    </a:lnTo>
                    <a:lnTo>
                      <a:pt x="3086" y="4361"/>
                    </a:lnTo>
                    <a:lnTo>
                      <a:pt x="3086" y="4324"/>
                    </a:lnTo>
                    <a:lnTo>
                      <a:pt x="3067" y="4324"/>
                    </a:lnTo>
                    <a:lnTo>
                      <a:pt x="3067" y="4305"/>
                    </a:lnTo>
                    <a:lnTo>
                      <a:pt x="3048" y="4305"/>
                    </a:lnTo>
                    <a:lnTo>
                      <a:pt x="3029" y="4285"/>
                    </a:lnTo>
                    <a:lnTo>
                      <a:pt x="3010" y="4266"/>
                    </a:lnTo>
                    <a:lnTo>
                      <a:pt x="2991" y="4228"/>
                    </a:lnTo>
                    <a:lnTo>
                      <a:pt x="2972" y="4228"/>
                    </a:lnTo>
                    <a:lnTo>
                      <a:pt x="2972" y="4209"/>
                    </a:lnTo>
                    <a:lnTo>
                      <a:pt x="2991" y="4190"/>
                    </a:lnTo>
                    <a:lnTo>
                      <a:pt x="2972" y="4171"/>
                    </a:lnTo>
                    <a:lnTo>
                      <a:pt x="2953" y="4171"/>
                    </a:lnTo>
                    <a:lnTo>
                      <a:pt x="2933" y="4171"/>
                    </a:lnTo>
                    <a:lnTo>
                      <a:pt x="2857" y="4171"/>
                    </a:lnTo>
                    <a:lnTo>
                      <a:pt x="2838" y="4171"/>
                    </a:lnTo>
                    <a:lnTo>
                      <a:pt x="2819" y="4190"/>
                    </a:lnTo>
                    <a:lnTo>
                      <a:pt x="2800" y="4228"/>
                    </a:lnTo>
                    <a:lnTo>
                      <a:pt x="2781" y="4228"/>
                    </a:lnTo>
                    <a:lnTo>
                      <a:pt x="2762" y="4247"/>
                    </a:lnTo>
                    <a:lnTo>
                      <a:pt x="2705" y="4247"/>
                    </a:lnTo>
                    <a:lnTo>
                      <a:pt x="2686" y="4247"/>
                    </a:lnTo>
                    <a:lnTo>
                      <a:pt x="2667" y="4247"/>
                    </a:lnTo>
                    <a:lnTo>
                      <a:pt x="2667" y="4266"/>
                    </a:lnTo>
                    <a:lnTo>
                      <a:pt x="2629" y="4305"/>
                    </a:lnTo>
                    <a:lnTo>
                      <a:pt x="2610" y="4305"/>
                    </a:lnTo>
                    <a:lnTo>
                      <a:pt x="2591" y="4305"/>
                    </a:lnTo>
                    <a:lnTo>
                      <a:pt x="2572" y="4285"/>
                    </a:lnTo>
                    <a:lnTo>
                      <a:pt x="2552" y="4266"/>
                    </a:lnTo>
                    <a:lnTo>
                      <a:pt x="2533" y="4266"/>
                    </a:lnTo>
                    <a:lnTo>
                      <a:pt x="2515" y="4266"/>
                    </a:lnTo>
                    <a:lnTo>
                      <a:pt x="2496" y="4285"/>
                    </a:lnTo>
                    <a:lnTo>
                      <a:pt x="2419" y="4438"/>
                    </a:lnTo>
                    <a:lnTo>
                      <a:pt x="2381" y="4457"/>
                    </a:lnTo>
                    <a:lnTo>
                      <a:pt x="2362" y="4514"/>
                    </a:lnTo>
                    <a:lnTo>
                      <a:pt x="2286" y="4628"/>
                    </a:lnTo>
                    <a:lnTo>
                      <a:pt x="2286" y="4666"/>
                    </a:lnTo>
                    <a:lnTo>
                      <a:pt x="2019" y="4800"/>
                    </a:lnTo>
                    <a:lnTo>
                      <a:pt x="1924" y="4895"/>
                    </a:lnTo>
                    <a:lnTo>
                      <a:pt x="1867" y="4914"/>
                    </a:lnTo>
                    <a:lnTo>
                      <a:pt x="1714" y="4952"/>
                    </a:lnTo>
                    <a:lnTo>
                      <a:pt x="1658" y="4971"/>
                    </a:lnTo>
                    <a:lnTo>
                      <a:pt x="1676" y="5009"/>
                    </a:lnTo>
                    <a:lnTo>
                      <a:pt x="1695" y="5028"/>
                    </a:lnTo>
                    <a:lnTo>
                      <a:pt x="1676" y="5067"/>
                    </a:lnTo>
                    <a:lnTo>
                      <a:pt x="1658" y="5104"/>
                    </a:lnTo>
                    <a:lnTo>
                      <a:pt x="1638" y="5143"/>
                    </a:lnTo>
                    <a:lnTo>
                      <a:pt x="1658" y="5162"/>
                    </a:lnTo>
                    <a:lnTo>
                      <a:pt x="1676" y="5199"/>
                    </a:lnTo>
                    <a:lnTo>
                      <a:pt x="1676" y="5219"/>
                    </a:lnTo>
                    <a:lnTo>
                      <a:pt x="1676" y="5238"/>
                    </a:lnTo>
                    <a:lnTo>
                      <a:pt x="1619" y="5295"/>
                    </a:lnTo>
                    <a:lnTo>
                      <a:pt x="1619" y="5314"/>
                    </a:lnTo>
                    <a:lnTo>
                      <a:pt x="1638" y="5333"/>
                    </a:lnTo>
                    <a:lnTo>
                      <a:pt x="1714" y="5352"/>
                    </a:lnTo>
                    <a:lnTo>
                      <a:pt x="1886" y="5466"/>
                    </a:lnTo>
                    <a:lnTo>
                      <a:pt x="1905" y="5466"/>
                    </a:lnTo>
                    <a:lnTo>
                      <a:pt x="1905" y="5485"/>
                    </a:lnTo>
                    <a:lnTo>
                      <a:pt x="1924" y="5504"/>
                    </a:lnTo>
                    <a:lnTo>
                      <a:pt x="1924" y="5543"/>
                    </a:lnTo>
                    <a:lnTo>
                      <a:pt x="1924" y="5657"/>
                    </a:lnTo>
                    <a:lnTo>
                      <a:pt x="1943" y="5695"/>
                    </a:lnTo>
                    <a:lnTo>
                      <a:pt x="1962" y="5714"/>
                    </a:lnTo>
                    <a:lnTo>
                      <a:pt x="1962" y="5733"/>
                    </a:lnTo>
                    <a:lnTo>
                      <a:pt x="1981" y="5752"/>
                    </a:lnTo>
                    <a:lnTo>
                      <a:pt x="1981" y="5771"/>
                    </a:lnTo>
                    <a:lnTo>
                      <a:pt x="1981" y="5905"/>
                    </a:lnTo>
                    <a:lnTo>
                      <a:pt x="1981" y="5924"/>
                    </a:lnTo>
                    <a:lnTo>
                      <a:pt x="1981" y="5961"/>
                    </a:lnTo>
                    <a:lnTo>
                      <a:pt x="1943" y="6171"/>
                    </a:lnTo>
                    <a:lnTo>
                      <a:pt x="1943" y="6190"/>
                    </a:lnTo>
                    <a:lnTo>
                      <a:pt x="1962" y="6228"/>
                    </a:lnTo>
                    <a:lnTo>
                      <a:pt x="1962" y="6247"/>
                    </a:lnTo>
                    <a:lnTo>
                      <a:pt x="1962" y="6266"/>
                    </a:lnTo>
                    <a:lnTo>
                      <a:pt x="1981" y="6266"/>
                    </a:lnTo>
                    <a:lnTo>
                      <a:pt x="2000" y="6266"/>
                    </a:lnTo>
                    <a:lnTo>
                      <a:pt x="2039" y="6266"/>
                    </a:lnTo>
                    <a:lnTo>
                      <a:pt x="2057" y="6266"/>
                    </a:lnTo>
                    <a:lnTo>
                      <a:pt x="2076" y="6266"/>
                    </a:lnTo>
                    <a:lnTo>
                      <a:pt x="2095" y="6286"/>
                    </a:lnTo>
                    <a:lnTo>
                      <a:pt x="2115" y="6381"/>
                    </a:lnTo>
                    <a:lnTo>
                      <a:pt x="2134" y="6438"/>
                    </a:lnTo>
                    <a:lnTo>
                      <a:pt x="2134" y="6457"/>
                    </a:lnTo>
                    <a:lnTo>
                      <a:pt x="2152" y="6495"/>
                    </a:lnTo>
                    <a:lnTo>
                      <a:pt x="2152" y="6514"/>
                    </a:lnTo>
                    <a:lnTo>
                      <a:pt x="2171" y="6552"/>
                    </a:lnTo>
                    <a:lnTo>
                      <a:pt x="2191" y="6590"/>
                    </a:lnTo>
                    <a:lnTo>
                      <a:pt x="2191" y="6609"/>
                    </a:lnTo>
                    <a:lnTo>
                      <a:pt x="2191" y="6628"/>
                    </a:lnTo>
                    <a:lnTo>
                      <a:pt x="2210" y="6647"/>
                    </a:lnTo>
                    <a:lnTo>
                      <a:pt x="2229" y="6667"/>
                    </a:lnTo>
                    <a:lnTo>
                      <a:pt x="2229" y="6686"/>
                    </a:lnTo>
                    <a:lnTo>
                      <a:pt x="2229" y="6704"/>
                    </a:lnTo>
                    <a:lnTo>
                      <a:pt x="2210" y="6781"/>
                    </a:lnTo>
                    <a:lnTo>
                      <a:pt x="2210" y="6800"/>
                    </a:lnTo>
                    <a:lnTo>
                      <a:pt x="2210" y="6819"/>
                    </a:lnTo>
                    <a:lnTo>
                      <a:pt x="2210" y="6857"/>
                    </a:lnTo>
                    <a:lnTo>
                      <a:pt x="2191" y="6895"/>
                    </a:lnTo>
                    <a:lnTo>
                      <a:pt x="2191" y="6914"/>
                    </a:lnTo>
                    <a:lnTo>
                      <a:pt x="2171" y="6933"/>
                    </a:lnTo>
                    <a:lnTo>
                      <a:pt x="2171" y="6952"/>
                    </a:lnTo>
                    <a:lnTo>
                      <a:pt x="2152" y="6952"/>
                    </a:lnTo>
                    <a:lnTo>
                      <a:pt x="2134" y="6952"/>
                    </a:lnTo>
                    <a:lnTo>
                      <a:pt x="2115" y="6971"/>
                    </a:lnTo>
                    <a:lnTo>
                      <a:pt x="2095" y="6971"/>
                    </a:lnTo>
                    <a:lnTo>
                      <a:pt x="2076" y="6971"/>
                    </a:lnTo>
                    <a:lnTo>
                      <a:pt x="2076" y="6990"/>
                    </a:lnTo>
                    <a:lnTo>
                      <a:pt x="2057" y="6990"/>
                    </a:lnTo>
                    <a:lnTo>
                      <a:pt x="2039" y="6990"/>
                    </a:lnTo>
                    <a:lnTo>
                      <a:pt x="2019" y="6990"/>
                    </a:lnTo>
                    <a:lnTo>
                      <a:pt x="2000" y="6990"/>
                    </a:lnTo>
                    <a:lnTo>
                      <a:pt x="1943" y="6933"/>
                    </a:lnTo>
                    <a:lnTo>
                      <a:pt x="1848" y="6895"/>
                    </a:lnTo>
                    <a:lnTo>
                      <a:pt x="1810" y="6876"/>
                    </a:lnTo>
                    <a:lnTo>
                      <a:pt x="1695" y="6876"/>
                    </a:lnTo>
                    <a:lnTo>
                      <a:pt x="1658" y="6895"/>
                    </a:lnTo>
                    <a:lnTo>
                      <a:pt x="1638" y="6914"/>
                    </a:lnTo>
                    <a:lnTo>
                      <a:pt x="1562" y="6933"/>
                    </a:lnTo>
                    <a:lnTo>
                      <a:pt x="1543" y="6933"/>
                    </a:lnTo>
                    <a:lnTo>
                      <a:pt x="1543" y="6952"/>
                    </a:lnTo>
                    <a:lnTo>
                      <a:pt x="1524" y="6971"/>
                    </a:lnTo>
                    <a:lnTo>
                      <a:pt x="1524" y="6990"/>
                    </a:lnTo>
                    <a:lnTo>
                      <a:pt x="1524" y="7009"/>
                    </a:lnTo>
                    <a:lnTo>
                      <a:pt x="1524" y="7028"/>
                    </a:lnTo>
                    <a:lnTo>
                      <a:pt x="1524" y="7048"/>
                    </a:lnTo>
                    <a:lnTo>
                      <a:pt x="1505" y="7066"/>
                    </a:lnTo>
                    <a:lnTo>
                      <a:pt x="1486" y="7085"/>
                    </a:lnTo>
                    <a:lnTo>
                      <a:pt x="1448" y="7104"/>
                    </a:lnTo>
                    <a:lnTo>
                      <a:pt x="1429" y="7124"/>
                    </a:lnTo>
                    <a:lnTo>
                      <a:pt x="1429" y="7143"/>
                    </a:lnTo>
                    <a:lnTo>
                      <a:pt x="1409" y="7162"/>
                    </a:lnTo>
                    <a:lnTo>
                      <a:pt x="1429" y="7180"/>
                    </a:lnTo>
                    <a:lnTo>
                      <a:pt x="1429" y="7200"/>
                    </a:lnTo>
                    <a:lnTo>
                      <a:pt x="1429" y="7219"/>
                    </a:lnTo>
                    <a:lnTo>
                      <a:pt x="1429" y="7238"/>
                    </a:lnTo>
                    <a:lnTo>
                      <a:pt x="1448" y="7257"/>
                    </a:lnTo>
                    <a:lnTo>
                      <a:pt x="1467" y="7276"/>
                    </a:lnTo>
                    <a:lnTo>
                      <a:pt x="1467" y="7295"/>
                    </a:lnTo>
                    <a:lnTo>
                      <a:pt x="1467" y="7314"/>
                    </a:lnTo>
                    <a:lnTo>
                      <a:pt x="1467" y="7333"/>
                    </a:lnTo>
                    <a:lnTo>
                      <a:pt x="1448" y="7352"/>
                    </a:lnTo>
                    <a:lnTo>
                      <a:pt x="1448" y="7371"/>
                    </a:lnTo>
                    <a:lnTo>
                      <a:pt x="1429" y="7390"/>
                    </a:lnTo>
                    <a:lnTo>
                      <a:pt x="1409" y="7409"/>
                    </a:lnTo>
                    <a:lnTo>
                      <a:pt x="1353" y="7409"/>
                    </a:lnTo>
                    <a:lnTo>
                      <a:pt x="1333" y="7409"/>
                    </a:lnTo>
                    <a:lnTo>
                      <a:pt x="1295" y="7429"/>
                    </a:lnTo>
                    <a:lnTo>
                      <a:pt x="1277" y="7447"/>
                    </a:lnTo>
                    <a:lnTo>
                      <a:pt x="1257" y="7447"/>
                    </a:lnTo>
                    <a:lnTo>
                      <a:pt x="1257" y="7466"/>
                    </a:lnTo>
                    <a:lnTo>
                      <a:pt x="1238" y="7485"/>
                    </a:lnTo>
                    <a:lnTo>
                      <a:pt x="1219" y="7561"/>
                    </a:lnTo>
                    <a:lnTo>
                      <a:pt x="1219" y="7600"/>
                    </a:lnTo>
                    <a:lnTo>
                      <a:pt x="1200" y="7638"/>
                    </a:lnTo>
                    <a:lnTo>
                      <a:pt x="1219" y="7695"/>
                    </a:lnTo>
                    <a:lnTo>
                      <a:pt x="1219" y="7714"/>
                    </a:lnTo>
                    <a:lnTo>
                      <a:pt x="1219" y="7733"/>
                    </a:lnTo>
                    <a:lnTo>
                      <a:pt x="1238" y="7733"/>
                    </a:lnTo>
                    <a:lnTo>
                      <a:pt x="1277" y="7771"/>
                    </a:lnTo>
                    <a:lnTo>
                      <a:pt x="1295" y="7790"/>
                    </a:lnTo>
                    <a:lnTo>
                      <a:pt x="1295" y="7810"/>
                    </a:lnTo>
                    <a:lnTo>
                      <a:pt x="1295" y="7828"/>
                    </a:lnTo>
                    <a:lnTo>
                      <a:pt x="1295" y="7847"/>
                    </a:lnTo>
                    <a:lnTo>
                      <a:pt x="1295" y="7866"/>
                    </a:lnTo>
                    <a:lnTo>
                      <a:pt x="1295" y="7886"/>
                    </a:lnTo>
                    <a:lnTo>
                      <a:pt x="1295" y="7905"/>
                    </a:lnTo>
                    <a:lnTo>
                      <a:pt x="1277" y="7942"/>
                    </a:lnTo>
                    <a:lnTo>
                      <a:pt x="1257" y="7981"/>
                    </a:lnTo>
                    <a:lnTo>
                      <a:pt x="1257" y="8000"/>
                    </a:lnTo>
                    <a:lnTo>
                      <a:pt x="1257" y="8019"/>
                    </a:lnTo>
                    <a:lnTo>
                      <a:pt x="1277" y="8019"/>
                    </a:lnTo>
                    <a:lnTo>
                      <a:pt x="1295" y="8019"/>
                    </a:lnTo>
                    <a:lnTo>
                      <a:pt x="1314" y="8038"/>
                    </a:lnTo>
                    <a:lnTo>
                      <a:pt x="1314" y="8057"/>
                    </a:lnTo>
                    <a:lnTo>
                      <a:pt x="1314" y="8076"/>
                    </a:lnTo>
                    <a:lnTo>
                      <a:pt x="1314" y="8095"/>
                    </a:lnTo>
                    <a:lnTo>
                      <a:pt x="1314" y="8114"/>
                    </a:lnTo>
                    <a:lnTo>
                      <a:pt x="1314" y="8133"/>
                    </a:lnTo>
                    <a:lnTo>
                      <a:pt x="1314" y="8190"/>
                    </a:lnTo>
                    <a:lnTo>
                      <a:pt x="1295" y="8190"/>
                    </a:lnTo>
                    <a:lnTo>
                      <a:pt x="1295" y="8209"/>
                    </a:lnTo>
                    <a:lnTo>
                      <a:pt x="1277" y="8209"/>
                    </a:lnTo>
                    <a:lnTo>
                      <a:pt x="1238" y="8228"/>
                    </a:lnTo>
                    <a:lnTo>
                      <a:pt x="1200" y="8228"/>
                    </a:lnTo>
                    <a:lnTo>
                      <a:pt x="1143" y="8247"/>
                    </a:lnTo>
                    <a:lnTo>
                      <a:pt x="1105" y="8247"/>
                    </a:lnTo>
                    <a:lnTo>
                      <a:pt x="1048" y="8247"/>
                    </a:lnTo>
                    <a:lnTo>
                      <a:pt x="1048" y="8267"/>
                    </a:lnTo>
                    <a:lnTo>
                      <a:pt x="1028" y="8267"/>
                    </a:lnTo>
                    <a:lnTo>
                      <a:pt x="952" y="8304"/>
                    </a:lnTo>
                    <a:lnTo>
                      <a:pt x="933" y="8304"/>
                    </a:lnTo>
                    <a:lnTo>
                      <a:pt x="915" y="8323"/>
                    </a:lnTo>
                    <a:lnTo>
                      <a:pt x="896" y="8304"/>
                    </a:lnTo>
                    <a:lnTo>
                      <a:pt x="876" y="8304"/>
                    </a:lnTo>
                    <a:lnTo>
                      <a:pt x="857" y="8286"/>
                    </a:lnTo>
                    <a:lnTo>
                      <a:pt x="838" y="8286"/>
                    </a:lnTo>
                    <a:lnTo>
                      <a:pt x="838" y="8267"/>
                    </a:lnTo>
                    <a:lnTo>
                      <a:pt x="800" y="8247"/>
                    </a:lnTo>
                    <a:lnTo>
                      <a:pt x="781" y="8247"/>
                    </a:lnTo>
                    <a:lnTo>
                      <a:pt x="762" y="8228"/>
                    </a:lnTo>
                    <a:lnTo>
                      <a:pt x="762" y="8209"/>
                    </a:lnTo>
                    <a:lnTo>
                      <a:pt x="705" y="8190"/>
                    </a:lnTo>
                    <a:lnTo>
                      <a:pt x="686" y="8190"/>
                    </a:lnTo>
                    <a:lnTo>
                      <a:pt x="686" y="8171"/>
                    </a:lnTo>
                    <a:lnTo>
                      <a:pt x="686" y="8152"/>
                    </a:lnTo>
                    <a:lnTo>
                      <a:pt x="667" y="8152"/>
                    </a:lnTo>
                    <a:lnTo>
                      <a:pt x="667" y="8133"/>
                    </a:lnTo>
                    <a:lnTo>
                      <a:pt x="686" y="8114"/>
                    </a:lnTo>
                    <a:lnTo>
                      <a:pt x="686" y="8095"/>
                    </a:lnTo>
                    <a:lnTo>
                      <a:pt x="686" y="8076"/>
                    </a:lnTo>
                    <a:lnTo>
                      <a:pt x="686" y="8057"/>
                    </a:lnTo>
                    <a:lnTo>
                      <a:pt x="667" y="7962"/>
                    </a:lnTo>
                    <a:lnTo>
                      <a:pt x="667" y="7942"/>
                    </a:lnTo>
                    <a:lnTo>
                      <a:pt x="648" y="7942"/>
                    </a:lnTo>
                    <a:lnTo>
                      <a:pt x="629" y="7905"/>
                    </a:lnTo>
                    <a:lnTo>
                      <a:pt x="610" y="7905"/>
                    </a:lnTo>
                    <a:lnTo>
                      <a:pt x="610" y="7886"/>
                    </a:lnTo>
                    <a:lnTo>
                      <a:pt x="629" y="7866"/>
                    </a:lnTo>
                    <a:lnTo>
                      <a:pt x="648" y="7866"/>
                    </a:lnTo>
                    <a:lnTo>
                      <a:pt x="667" y="7847"/>
                    </a:lnTo>
                    <a:lnTo>
                      <a:pt x="667" y="7828"/>
                    </a:lnTo>
                    <a:lnTo>
                      <a:pt x="667" y="7810"/>
                    </a:lnTo>
                    <a:lnTo>
                      <a:pt x="667" y="7790"/>
                    </a:lnTo>
                    <a:lnTo>
                      <a:pt x="648" y="7790"/>
                    </a:lnTo>
                    <a:lnTo>
                      <a:pt x="629" y="7771"/>
                    </a:lnTo>
                    <a:lnTo>
                      <a:pt x="610" y="7771"/>
                    </a:lnTo>
                    <a:lnTo>
                      <a:pt x="610" y="7752"/>
                    </a:lnTo>
                    <a:lnTo>
                      <a:pt x="648" y="7657"/>
                    </a:lnTo>
                    <a:lnTo>
                      <a:pt x="648" y="7581"/>
                    </a:lnTo>
                    <a:lnTo>
                      <a:pt x="648" y="7561"/>
                    </a:lnTo>
                    <a:lnTo>
                      <a:pt x="648" y="7543"/>
                    </a:lnTo>
                    <a:lnTo>
                      <a:pt x="591" y="7429"/>
                    </a:lnTo>
                    <a:lnTo>
                      <a:pt x="591" y="7409"/>
                    </a:lnTo>
                    <a:lnTo>
                      <a:pt x="571" y="7390"/>
                    </a:lnTo>
                    <a:lnTo>
                      <a:pt x="552" y="7390"/>
                    </a:lnTo>
                    <a:lnTo>
                      <a:pt x="534" y="7390"/>
                    </a:lnTo>
                    <a:lnTo>
                      <a:pt x="515" y="7390"/>
                    </a:lnTo>
                    <a:lnTo>
                      <a:pt x="495" y="7390"/>
                    </a:lnTo>
                    <a:lnTo>
                      <a:pt x="476" y="7390"/>
                    </a:lnTo>
                    <a:lnTo>
                      <a:pt x="476" y="7371"/>
                    </a:lnTo>
                    <a:lnTo>
                      <a:pt x="457" y="7333"/>
                    </a:lnTo>
                    <a:lnTo>
                      <a:pt x="457" y="7219"/>
                    </a:lnTo>
                    <a:lnTo>
                      <a:pt x="476" y="7200"/>
                    </a:lnTo>
                    <a:lnTo>
                      <a:pt x="476" y="7180"/>
                    </a:lnTo>
                    <a:lnTo>
                      <a:pt x="476" y="7162"/>
                    </a:lnTo>
                    <a:lnTo>
                      <a:pt x="495" y="7143"/>
                    </a:lnTo>
                    <a:lnTo>
                      <a:pt x="534" y="7124"/>
                    </a:lnTo>
                    <a:lnTo>
                      <a:pt x="571" y="7104"/>
                    </a:lnTo>
                    <a:lnTo>
                      <a:pt x="591" y="7048"/>
                    </a:lnTo>
                    <a:lnTo>
                      <a:pt x="438" y="6990"/>
                    </a:lnTo>
                    <a:lnTo>
                      <a:pt x="400" y="6952"/>
                    </a:lnTo>
                    <a:lnTo>
                      <a:pt x="400" y="6933"/>
                    </a:lnTo>
                    <a:lnTo>
                      <a:pt x="381" y="6895"/>
                    </a:lnTo>
                    <a:lnTo>
                      <a:pt x="362" y="6857"/>
                    </a:lnTo>
                    <a:lnTo>
                      <a:pt x="343" y="6819"/>
                    </a:lnTo>
                    <a:lnTo>
                      <a:pt x="343" y="6800"/>
                    </a:lnTo>
                    <a:lnTo>
                      <a:pt x="362" y="6800"/>
                    </a:lnTo>
                    <a:lnTo>
                      <a:pt x="362" y="6781"/>
                    </a:lnTo>
                    <a:lnTo>
                      <a:pt x="381" y="6781"/>
                    </a:lnTo>
                    <a:lnTo>
                      <a:pt x="381" y="6762"/>
                    </a:lnTo>
                    <a:lnTo>
                      <a:pt x="381" y="6743"/>
                    </a:lnTo>
                    <a:lnTo>
                      <a:pt x="381" y="6723"/>
                    </a:lnTo>
                    <a:lnTo>
                      <a:pt x="400" y="6704"/>
                    </a:lnTo>
                    <a:lnTo>
                      <a:pt x="419" y="6704"/>
                    </a:lnTo>
                    <a:lnTo>
                      <a:pt x="419" y="6686"/>
                    </a:lnTo>
                    <a:lnTo>
                      <a:pt x="419" y="6647"/>
                    </a:lnTo>
                    <a:lnTo>
                      <a:pt x="419" y="6628"/>
                    </a:lnTo>
                    <a:lnTo>
                      <a:pt x="400" y="6609"/>
                    </a:lnTo>
                    <a:lnTo>
                      <a:pt x="381" y="6590"/>
                    </a:lnTo>
                    <a:lnTo>
                      <a:pt x="362" y="6590"/>
                    </a:lnTo>
                    <a:lnTo>
                      <a:pt x="343" y="6571"/>
                    </a:lnTo>
                    <a:lnTo>
                      <a:pt x="324" y="6552"/>
                    </a:lnTo>
                    <a:lnTo>
                      <a:pt x="267" y="6476"/>
                    </a:lnTo>
                    <a:lnTo>
                      <a:pt x="267" y="6457"/>
                    </a:lnTo>
                    <a:lnTo>
                      <a:pt x="190" y="6381"/>
                    </a:lnTo>
                    <a:lnTo>
                      <a:pt x="95" y="6323"/>
                    </a:lnTo>
                    <a:lnTo>
                      <a:pt x="38" y="6266"/>
                    </a:lnTo>
                    <a:lnTo>
                      <a:pt x="38" y="6247"/>
                    </a:lnTo>
                    <a:lnTo>
                      <a:pt x="19" y="6247"/>
                    </a:lnTo>
                    <a:lnTo>
                      <a:pt x="0" y="6190"/>
                    </a:lnTo>
                    <a:lnTo>
                      <a:pt x="0" y="6133"/>
                    </a:lnTo>
                    <a:lnTo>
                      <a:pt x="0" y="6114"/>
                    </a:lnTo>
                    <a:lnTo>
                      <a:pt x="0" y="6095"/>
                    </a:lnTo>
                    <a:lnTo>
                      <a:pt x="0" y="6076"/>
                    </a:lnTo>
                    <a:lnTo>
                      <a:pt x="19" y="6000"/>
                    </a:lnTo>
                    <a:lnTo>
                      <a:pt x="38" y="5981"/>
                    </a:lnTo>
                    <a:lnTo>
                      <a:pt x="38" y="5961"/>
                    </a:lnTo>
                    <a:lnTo>
                      <a:pt x="57" y="5961"/>
                    </a:lnTo>
                    <a:lnTo>
                      <a:pt x="76" y="5943"/>
                    </a:lnTo>
                    <a:lnTo>
                      <a:pt x="95" y="5943"/>
                    </a:lnTo>
                    <a:lnTo>
                      <a:pt x="114" y="5943"/>
                    </a:lnTo>
                    <a:lnTo>
                      <a:pt x="114" y="5924"/>
                    </a:lnTo>
                    <a:lnTo>
                      <a:pt x="114" y="5905"/>
                    </a:lnTo>
                    <a:lnTo>
                      <a:pt x="114" y="5866"/>
                    </a:lnTo>
                    <a:lnTo>
                      <a:pt x="95" y="5847"/>
                    </a:lnTo>
                    <a:lnTo>
                      <a:pt x="57" y="5790"/>
                    </a:lnTo>
                    <a:lnTo>
                      <a:pt x="57" y="5771"/>
                    </a:lnTo>
                    <a:lnTo>
                      <a:pt x="57" y="5752"/>
                    </a:lnTo>
                    <a:lnTo>
                      <a:pt x="57" y="5695"/>
                    </a:lnTo>
                    <a:lnTo>
                      <a:pt x="57" y="5619"/>
                    </a:lnTo>
                    <a:lnTo>
                      <a:pt x="57" y="5580"/>
                    </a:lnTo>
                    <a:lnTo>
                      <a:pt x="57" y="5562"/>
                    </a:lnTo>
                    <a:lnTo>
                      <a:pt x="38" y="5562"/>
                    </a:lnTo>
                    <a:lnTo>
                      <a:pt x="19" y="5524"/>
                    </a:lnTo>
                    <a:lnTo>
                      <a:pt x="19" y="5504"/>
                    </a:lnTo>
                    <a:lnTo>
                      <a:pt x="57" y="5390"/>
                    </a:lnTo>
                    <a:lnTo>
                      <a:pt x="76" y="5352"/>
                    </a:lnTo>
                    <a:lnTo>
                      <a:pt x="76" y="5314"/>
                    </a:lnTo>
                    <a:lnTo>
                      <a:pt x="95" y="5295"/>
                    </a:lnTo>
                    <a:lnTo>
                      <a:pt x="76" y="5276"/>
                    </a:lnTo>
                    <a:lnTo>
                      <a:pt x="57" y="5276"/>
                    </a:lnTo>
                    <a:lnTo>
                      <a:pt x="57" y="5257"/>
                    </a:lnTo>
                    <a:lnTo>
                      <a:pt x="38" y="5238"/>
                    </a:lnTo>
                    <a:lnTo>
                      <a:pt x="38" y="5219"/>
                    </a:lnTo>
                    <a:lnTo>
                      <a:pt x="38" y="5199"/>
                    </a:lnTo>
                    <a:lnTo>
                      <a:pt x="38" y="5181"/>
                    </a:lnTo>
                    <a:lnTo>
                      <a:pt x="38" y="5162"/>
                    </a:lnTo>
                    <a:lnTo>
                      <a:pt x="57" y="5162"/>
                    </a:lnTo>
                    <a:lnTo>
                      <a:pt x="171" y="5067"/>
                    </a:lnTo>
                    <a:lnTo>
                      <a:pt x="190" y="5047"/>
                    </a:lnTo>
                    <a:lnTo>
                      <a:pt x="210" y="5009"/>
                    </a:lnTo>
                    <a:lnTo>
                      <a:pt x="210" y="4990"/>
                    </a:lnTo>
                    <a:lnTo>
                      <a:pt x="210" y="4952"/>
                    </a:lnTo>
                    <a:lnTo>
                      <a:pt x="229" y="4933"/>
                    </a:lnTo>
                    <a:lnTo>
                      <a:pt x="229" y="4914"/>
                    </a:lnTo>
                    <a:lnTo>
                      <a:pt x="248" y="4914"/>
                    </a:lnTo>
                    <a:lnTo>
                      <a:pt x="267" y="4933"/>
                    </a:lnTo>
                    <a:lnTo>
                      <a:pt x="286" y="4933"/>
                    </a:lnTo>
                    <a:lnTo>
                      <a:pt x="305" y="4933"/>
                    </a:lnTo>
                    <a:lnTo>
                      <a:pt x="324" y="4914"/>
                    </a:lnTo>
                    <a:lnTo>
                      <a:pt x="343" y="4895"/>
                    </a:lnTo>
                    <a:lnTo>
                      <a:pt x="343" y="4876"/>
                    </a:lnTo>
                    <a:lnTo>
                      <a:pt x="324" y="4876"/>
                    </a:lnTo>
                    <a:lnTo>
                      <a:pt x="324" y="4857"/>
                    </a:lnTo>
                    <a:lnTo>
                      <a:pt x="305" y="4857"/>
                    </a:lnTo>
                    <a:lnTo>
                      <a:pt x="267" y="4819"/>
                    </a:lnTo>
                    <a:lnTo>
                      <a:pt x="248" y="4819"/>
                    </a:lnTo>
                    <a:lnTo>
                      <a:pt x="229" y="4819"/>
                    </a:lnTo>
                    <a:lnTo>
                      <a:pt x="210" y="4800"/>
                    </a:lnTo>
                    <a:lnTo>
                      <a:pt x="190" y="4800"/>
                    </a:lnTo>
                    <a:lnTo>
                      <a:pt x="114" y="4705"/>
                    </a:lnTo>
                    <a:lnTo>
                      <a:pt x="76" y="4647"/>
                    </a:lnTo>
                    <a:lnTo>
                      <a:pt x="76" y="4628"/>
                    </a:lnTo>
                    <a:lnTo>
                      <a:pt x="76" y="4609"/>
                    </a:lnTo>
                    <a:lnTo>
                      <a:pt x="76" y="4590"/>
                    </a:lnTo>
                    <a:lnTo>
                      <a:pt x="95" y="4571"/>
                    </a:lnTo>
                    <a:lnTo>
                      <a:pt x="76" y="4476"/>
                    </a:lnTo>
                    <a:lnTo>
                      <a:pt x="76" y="4457"/>
                    </a:lnTo>
                    <a:lnTo>
                      <a:pt x="76" y="4438"/>
                    </a:lnTo>
                    <a:lnTo>
                      <a:pt x="57" y="4400"/>
                    </a:lnTo>
                    <a:lnTo>
                      <a:pt x="38" y="4381"/>
                    </a:lnTo>
                    <a:lnTo>
                      <a:pt x="38" y="4361"/>
                    </a:lnTo>
                    <a:lnTo>
                      <a:pt x="38" y="4342"/>
                    </a:lnTo>
                    <a:lnTo>
                      <a:pt x="38" y="4324"/>
                    </a:lnTo>
                    <a:lnTo>
                      <a:pt x="57" y="4324"/>
                    </a:lnTo>
                    <a:lnTo>
                      <a:pt x="57" y="4305"/>
                    </a:lnTo>
                    <a:lnTo>
                      <a:pt x="57" y="4285"/>
                    </a:lnTo>
                    <a:lnTo>
                      <a:pt x="57" y="4266"/>
                    </a:lnTo>
                    <a:lnTo>
                      <a:pt x="57" y="4228"/>
                    </a:lnTo>
                    <a:lnTo>
                      <a:pt x="57" y="4171"/>
                    </a:lnTo>
                    <a:lnTo>
                      <a:pt x="57" y="4133"/>
                    </a:lnTo>
                    <a:lnTo>
                      <a:pt x="57" y="4114"/>
                    </a:lnTo>
                    <a:lnTo>
                      <a:pt x="57" y="4076"/>
                    </a:lnTo>
                    <a:lnTo>
                      <a:pt x="76" y="4057"/>
                    </a:lnTo>
                    <a:lnTo>
                      <a:pt x="76" y="4038"/>
                    </a:lnTo>
                    <a:lnTo>
                      <a:pt x="95" y="4019"/>
                    </a:lnTo>
                    <a:lnTo>
                      <a:pt x="95" y="4000"/>
                    </a:lnTo>
                    <a:lnTo>
                      <a:pt x="95" y="3980"/>
                    </a:lnTo>
                    <a:lnTo>
                      <a:pt x="95" y="3962"/>
                    </a:lnTo>
                    <a:lnTo>
                      <a:pt x="76" y="3962"/>
                    </a:lnTo>
                    <a:lnTo>
                      <a:pt x="57" y="3962"/>
                    </a:lnTo>
                    <a:lnTo>
                      <a:pt x="38" y="3962"/>
                    </a:lnTo>
                    <a:lnTo>
                      <a:pt x="19" y="3943"/>
                    </a:lnTo>
                    <a:lnTo>
                      <a:pt x="0" y="3848"/>
                    </a:lnTo>
                    <a:lnTo>
                      <a:pt x="0" y="3828"/>
                    </a:lnTo>
                    <a:lnTo>
                      <a:pt x="0" y="3809"/>
                    </a:lnTo>
                    <a:lnTo>
                      <a:pt x="76" y="3638"/>
                    </a:lnTo>
                    <a:lnTo>
                      <a:pt x="95" y="3543"/>
                    </a:lnTo>
                    <a:lnTo>
                      <a:pt x="95" y="3504"/>
                    </a:lnTo>
                    <a:lnTo>
                      <a:pt x="95" y="3485"/>
                    </a:lnTo>
                    <a:lnTo>
                      <a:pt x="95" y="3467"/>
                    </a:lnTo>
                    <a:lnTo>
                      <a:pt x="95" y="3428"/>
                    </a:lnTo>
                    <a:lnTo>
                      <a:pt x="57" y="3371"/>
                    </a:lnTo>
                    <a:lnTo>
                      <a:pt x="57" y="3352"/>
                    </a:lnTo>
                    <a:lnTo>
                      <a:pt x="57" y="3333"/>
                    </a:lnTo>
                    <a:lnTo>
                      <a:pt x="57" y="3314"/>
                    </a:lnTo>
                    <a:lnTo>
                      <a:pt x="134" y="3200"/>
                    </a:lnTo>
                    <a:lnTo>
                      <a:pt x="134" y="3181"/>
                    </a:lnTo>
                    <a:lnTo>
                      <a:pt x="95" y="3104"/>
                    </a:lnTo>
                    <a:lnTo>
                      <a:pt x="95" y="3086"/>
                    </a:lnTo>
                    <a:lnTo>
                      <a:pt x="95" y="3066"/>
                    </a:lnTo>
                    <a:lnTo>
                      <a:pt x="114" y="3047"/>
                    </a:lnTo>
                    <a:lnTo>
                      <a:pt x="153" y="3028"/>
                    </a:lnTo>
                    <a:lnTo>
                      <a:pt x="153" y="3009"/>
                    </a:lnTo>
                    <a:lnTo>
                      <a:pt x="171" y="3009"/>
                    </a:lnTo>
                    <a:lnTo>
                      <a:pt x="171" y="2990"/>
                    </a:lnTo>
                    <a:lnTo>
                      <a:pt x="190" y="2971"/>
                    </a:lnTo>
                    <a:lnTo>
                      <a:pt x="190" y="2914"/>
                    </a:lnTo>
                    <a:lnTo>
                      <a:pt x="190" y="2895"/>
                    </a:lnTo>
                    <a:lnTo>
                      <a:pt x="210" y="2895"/>
                    </a:lnTo>
                    <a:lnTo>
                      <a:pt x="229" y="2895"/>
                    </a:lnTo>
                    <a:lnTo>
                      <a:pt x="229" y="2876"/>
                    </a:lnTo>
                    <a:lnTo>
                      <a:pt x="248" y="2857"/>
                    </a:lnTo>
                    <a:lnTo>
                      <a:pt x="267" y="2857"/>
                    </a:lnTo>
                    <a:lnTo>
                      <a:pt x="286" y="2857"/>
                    </a:lnTo>
                    <a:lnTo>
                      <a:pt x="324" y="2857"/>
                    </a:lnTo>
                    <a:lnTo>
                      <a:pt x="343" y="2857"/>
                    </a:lnTo>
                    <a:lnTo>
                      <a:pt x="362" y="2876"/>
                    </a:lnTo>
                    <a:lnTo>
                      <a:pt x="381" y="2895"/>
                    </a:lnTo>
                    <a:lnTo>
                      <a:pt x="400" y="2895"/>
                    </a:lnTo>
                    <a:lnTo>
                      <a:pt x="419" y="2895"/>
                    </a:lnTo>
                    <a:lnTo>
                      <a:pt x="438" y="2914"/>
                    </a:lnTo>
                    <a:lnTo>
                      <a:pt x="476" y="2952"/>
                    </a:lnTo>
                    <a:lnTo>
                      <a:pt x="476" y="2971"/>
                    </a:lnTo>
                    <a:lnTo>
                      <a:pt x="515" y="3028"/>
                    </a:lnTo>
                    <a:lnTo>
                      <a:pt x="515" y="3047"/>
                    </a:lnTo>
                    <a:lnTo>
                      <a:pt x="534" y="3047"/>
                    </a:lnTo>
                    <a:lnTo>
                      <a:pt x="571" y="3066"/>
                    </a:lnTo>
                    <a:lnTo>
                      <a:pt x="571" y="3086"/>
                    </a:lnTo>
                    <a:lnTo>
                      <a:pt x="591" y="3104"/>
                    </a:lnTo>
                    <a:lnTo>
                      <a:pt x="591" y="3123"/>
                    </a:lnTo>
                    <a:lnTo>
                      <a:pt x="629" y="3162"/>
                    </a:lnTo>
                    <a:lnTo>
                      <a:pt x="648" y="3162"/>
                    </a:lnTo>
                    <a:lnTo>
                      <a:pt x="648" y="3200"/>
                    </a:lnTo>
                    <a:lnTo>
                      <a:pt x="667" y="3200"/>
                    </a:lnTo>
                    <a:lnTo>
                      <a:pt x="667" y="3218"/>
                    </a:lnTo>
                    <a:lnTo>
                      <a:pt x="686" y="3218"/>
                    </a:lnTo>
                    <a:lnTo>
                      <a:pt x="705" y="3238"/>
                    </a:lnTo>
                    <a:lnTo>
                      <a:pt x="724" y="3238"/>
                    </a:lnTo>
                    <a:lnTo>
                      <a:pt x="819" y="3238"/>
                    </a:lnTo>
                    <a:lnTo>
                      <a:pt x="857" y="3238"/>
                    </a:lnTo>
                    <a:lnTo>
                      <a:pt x="915" y="3238"/>
                    </a:lnTo>
                    <a:lnTo>
                      <a:pt x="952" y="3257"/>
                    </a:lnTo>
                    <a:lnTo>
                      <a:pt x="972" y="3276"/>
                    </a:lnTo>
                    <a:lnTo>
                      <a:pt x="991" y="3295"/>
                    </a:lnTo>
                    <a:lnTo>
                      <a:pt x="1010" y="3295"/>
                    </a:lnTo>
                    <a:lnTo>
                      <a:pt x="1028" y="3295"/>
                    </a:lnTo>
                    <a:lnTo>
                      <a:pt x="1048" y="3238"/>
                    </a:lnTo>
                    <a:lnTo>
                      <a:pt x="1067" y="3218"/>
                    </a:lnTo>
                    <a:lnTo>
                      <a:pt x="1086" y="3218"/>
                    </a:lnTo>
                    <a:lnTo>
                      <a:pt x="1105" y="3218"/>
                    </a:lnTo>
                    <a:lnTo>
                      <a:pt x="1124" y="3218"/>
                    </a:lnTo>
                    <a:lnTo>
                      <a:pt x="1219" y="3257"/>
                    </a:lnTo>
                    <a:lnTo>
                      <a:pt x="1238" y="3257"/>
                    </a:lnTo>
                    <a:lnTo>
                      <a:pt x="1277" y="3257"/>
                    </a:lnTo>
                    <a:lnTo>
                      <a:pt x="1277" y="3238"/>
                    </a:lnTo>
                    <a:lnTo>
                      <a:pt x="1295" y="3238"/>
                    </a:lnTo>
                    <a:lnTo>
                      <a:pt x="1314" y="3218"/>
                    </a:lnTo>
                    <a:lnTo>
                      <a:pt x="1353" y="3218"/>
                    </a:lnTo>
                    <a:lnTo>
                      <a:pt x="1409" y="3200"/>
                    </a:lnTo>
                    <a:lnTo>
                      <a:pt x="1429" y="3200"/>
                    </a:lnTo>
                    <a:lnTo>
                      <a:pt x="1448" y="3200"/>
                    </a:lnTo>
                    <a:lnTo>
                      <a:pt x="1486" y="3162"/>
                    </a:lnTo>
                    <a:lnTo>
                      <a:pt x="1505" y="3142"/>
                    </a:lnTo>
                    <a:lnTo>
                      <a:pt x="1505" y="3123"/>
                    </a:lnTo>
                    <a:lnTo>
                      <a:pt x="1524" y="3086"/>
                    </a:lnTo>
                    <a:lnTo>
                      <a:pt x="1543" y="3028"/>
                    </a:lnTo>
                    <a:lnTo>
                      <a:pt x="1524" y="2971"/>
                    </a:lnTo>
                    <a:lnTo>
                      <a:pt x="1524" y="2952"/>
                    </a:lnTo>
                    <a:lnTo>
                      <a:pt x="1467" y="2838"/>
                    </a:lnTo>
                    <a:lnTo>
                      <a:pt x="1448" y="2819"/>
                    </a:lnTo>
                    <a:lnTo>
                      <a:pt x="1391" y="2780"/>
                    </a:lnTo>
                    <a:lnTo>
                      <a:pt x="1372" y="2761"/>
                    </a:lnTo>
                    <a:lnTo>
                      <a:pt x="1372" y="2742"/>
                    </a:lnTo>
                    <a:lnTo>
                      <a:pt x="1372" y="2724"/>
                    </a:lnTo>
                    <a:lnTo>
                      <a:pt x="1391" y="2647"/>
                    </a:lnTo>
                    <a:lnTo>
                      <a:pt x="1429" y="2533"/>
                    </a:lnTo>
                    <a:lnTo>
                      <a:pt x="1429" y="2495"/>
                    </a:lnTo>
                    <a:lnTo>
                      <a:pt x="1429" y="2476"/>
                    </a:lnTo>
                    <a:lnTo>
                      <a:pt x="1429" y="2419"/>
                    </a:lnTo>
                    <a:lnTo>
                      <a:pt x="1429" y="2400"/>
                    </a:lnTo>
                    <a:lnTo>
                      <a:pt x="1409" y="2380"/>
                    </a:lnTo>
                    <a:lnTo>
                      <a:pt x="1409" y="2343"/>
                    </a:lnTo>
                    <a:lnTo>
                      <a:pt x="1409" y="2324"/>
                    </a:lnTo>
                    <a:lnTo>
                      <a:pt x="1409" y="2304"/>
                    </a:lnTo>
                    <a:lnTo>
                      <a:pt x="1409" y="2285"/>
                    </a:lnTo>
                    <a:lnTo>
                      <a:pt x="1391" y="2285"/>
                    </a:lnTo>
                    <a:lnTo>
                      <a:pt x="1391" y="2266"/>
                    </a:lnTo>
                    <a:lnTo>
                      <a:pt x="1372" y="2247"/>
                    </a:lnTo>
                    <a:lnTo>
                      <a:pt x="1372" y="2228"/>
                    </a:lnTo>
                    <a:lnTo>
                      <a:pt x="1372" y="2209"/>
                    </a:lnTo>
                    <a:lnTo>
                      <a:pt x="1372" y="2190"/>
                    </a:lnTo>
                    <a:lnTo>
                      <a:pt x="1391" y="2171"/>
                    </a:lnTo>
                    <a:lnTo>
                      <a:pt x="1391" y="2152"/>
                    </a:lnTo>
                    <a:lnTo>
                      <a:pt x="1391" y="2133"/>
                    </a:lnTo>
                    <a:lnTo>
                      <a:pt x="1391" y="2114"/>
                    </a:lnTo>
                    <a:lnTo>
                      <a:pt x="1391" y="2057"/>
                    </a:lnTo>
                    <a:lnTo>
                      <a:pt x="1391" y="2019"/>
                    </a:lnTo>
                    <a:lnTo>
                      <a:pt x="1409" y="1981"/>
                    </a:lnTo>
                    <a:lnTo>
                      <a:pt x="1409" y="1962"/>
                    </a:lnTo>
                    <a:lnTo>
                      <a:pt x="1409" y="1943"/>
                    </a:lnTo>
                    <a:lnTo>
                      <a:pt x="1409" y="1923"/>
                    </a:lnTo>
                    <a:lnTo>
                      <a:pt x="1391" y="1904"/>
                    </a:lnTo>
                    <a:lnTo>
                      <a:pt x="1372" y="1885"/>
                    </a:lnTo>
                    <a:lnTo>
                      <a:pt x="1353" y="1867"/>
                    </a:lnTo>
                    <a:lnTo>
                      <a:pt x="1333" y="1867"/>
                    </a:lnTo>
                    <a:lnTo>
                      <a:pt x="1333" y="1847"/>
                    </a:lnTo>
                    <a:lnTo>
                      <a:pt x="1333" y="1828"/>
                    </a:lnTo>
                    <a:lnTo>
                      <a:pt x="1333" y="1771"/>
                    </a:lnTo>
                    <a:lnTo>
                      <a:pt x="1314" y="1752"/>
                    </a:lnTo>
                    <a:lnTo>
                      <a:pt x="1295" y="1733"/>
                    </a:lnTo>
                    <a:lnTo>
                      <a:pt x="1277" y="1714"/>
                    </a:lnTo>
                    <a:lnTo>
                      <a:pt x="1277" y="1676"/>
                    </a:lnTo>
                    <a:lnTo>
                      <a:pt x="1257" y="1657"/>
                    </a:lnTo>
                    <a:lnTo>
                      <a:pt x="1257" y="1581"/>
                    </a:lnTo>
                    <a:lnTo>
                      <a:pt x="1257" y="1562"/>
                    </a:lnTo>
                    <a:lnTo>
                      <a:pt x="1238" y="1562"/>
                    </a:lnTo>
                    <a:lnTo>
                      <a:pt x="1181" y="1523"/>
                    </a:lnTo>
                    <a:lnTo>
                      <a:pt x="1162" y="1504"/>
                    </a:lnTo>
                    <a:lnTo>
                      <a:pt x="1124" y="1486"/>
                    </a:lnTo>
                    <a:lnTo>
                      <a:pt x="1124" y="1466"/>
                    </a:lnTo>
                    <a:lnTo>
                      <a:pt x="1105" y="1447"/>
                    </a:lnTo>
                    <a:lnTo>
                      <a:pt x="1067" y="1409"/>
                    </a:lnTo>
                    <a:lnTo>
                      <a:pt x="1067" y="1390"/>
                    </a:lnTo>
                    <a:lnTo>
                      <a:pt x="1067" y="1333"/>
                    </a:lnTo>
                    <a:lnTo>
                      <a:pt x="1067" y="1295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599" name="Freeform 21">
                <a:extLst>
                  <a:ext uri="{FF2B5EF4-FFF2-40B4-BE49-F238E27FC236}">
                    <a16:creationId xmlns:a16="http://schemas.microsoft.com/office/drawing/2014/main" id="{A1AD4B3C-A674-924D-88B6-F024D4B115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9588" y="1433513"/>
                <a:ext cx="1276350" cy="2317750"/>
              </a:xfrm>
              <a:custGeom>
                <a:avLst/>
                <a:gdLst>
                  <a:gd name="T0" fmla="*/ 2147483646 w 3544"/>
                  <a:gd name="T1" fmla="*/ 2147483646 h 6439"/>
                  <a:gd name="T2" fmla="*/ 2147483646 w 3544"/>
                  <a:gd name="T3" fmla="*/ 2147483646 h 6439"/>
                  <a:gd name="T4" fmla="*/ 2147483646 w 3544"/>
                  <a:gd name="T5" fmla="*/ 2147483646 h 6439"/>
                  <a:gd name="T6" fmla="*/ 2147483646 w 3544"/>
                  <a:gd name="T7" fmla="*/ 2147483646 h 6439"/>
                  <a:gd name="T8" fmla="*/ 2147483646 w 3544"/>
                  <a:gd name="T9" fmla="*/ 2147483646 h 6439"/>
                  <a:gd name="T10" fmla="*/ 2147483646 w 3544"/>
                  <a:gd name="T11" fmla="*/ 2147483646 h 6439"/>
                  <a:gd name="T12" fmla="*/ 2147483646 w 3544"/>
                  <a:gd name="T13" fmla="*/ 2147483646 h 6439"/>
                  <a:gd name="T14" fmla="*/ 2147483646 w 3544"/>
                  <a:gd name="T15" fmla="*/ 2147483646 h 6439"/>
                  <a:gd name="T16" fmla="*/ 2147483646 w 3544"/>
                  <a:gd name="T17" fmla="*/ 2147483646 h 6439"/>
                  <a:gd name="T18" fmla="*/ 2147483646 w 3544"/>
                  <a:gd name="T19" fmla="*/ 2147483646 h 6439"/>
                  <a:gd name="T20" fmla="*/ 2147483646 w 3544"/>
                  <a:gd name="T21" fmla="*/ 2147483646 h 6439"/>
                  <a:gd name="T22" fmla="*/ 2147483646 w 3544"/>
                  <a:gd name="T23" fmla="*/ 2147483646 h 6439"/>
                  <a:gd name="T24" fmla="*/ 2147483646 w 3544"/>
                  <a:gd name="T25" fmla="*/ 2147483646 h 6439"/>
                  <a:gd name="T26" fmla="*/ 2147483646 w 3544"/>
                  <a:gd name="T27" fmla="*/ 2147483646 h 6439"/>
                  <a:gd name="T28" fmla="*/ 2147483646 w 3544"/>
                  <a:gd name="T29" fmla="*/ 2147483646 h 6439"/>
                  <a:gd name="T30" fmla="*/ 2147483646 w 3544"/>
                  <a:gd name="T31" fmla="*/ 2147483646 h 6439"/>
                  <a:gd name="T32" fmla="*/ 2147483646 w 3544"/>
                  <a:gd name="T33" fmla="*/ 2147483646 h 6439"/>
                  <a:gd name="T34" fmla="*/ 2147483646 w 3544"/>
                  <a:gd name="T35" fmla="*/ 2147483646 h 6439"/>
                  <a:gd name="T36" fmla="*/ 2147483646 w 3544"/>
                  <a:gd name="T37" fmla="*/ 2147483646 h 6439"/>
                  <a:gd name="T38" fmla="*/ 2147483646 w 3544"/>
                  <a:gd name="T39" fmla="*/ 2147483646 h 6439"/>
                  <a:gd name="T40" fmla="*/ 2147483646 w 3544"/>
                  <a:gd name="T41" fmla="*/ 2147483646 h 6439"/>
                  <a:gd name="T42" fmla="*/ 2147483646 w 3544"/>
                  <a:gd name="T43" fmla="*/ 2147483646 h 6439"/>
                  <a:gd name="T44" fmla="*/ 2147483646 w 3544"/>
                  <a:gd name="T45" fmla="*/ 2147483646 h 6439"/>
                  <a:gd name="T46" fmla="*/ 2147483646 w 3544"/>
                  <a:gd name="T47" fmla="*/ 2147483646 h 6439"/>
                  <a:gd name="T48" fmla="*/ 2147483646 w 3544"/>
                  <a:gd name="T49" fmla="*/ 2147483646 h 6439"/>
                  <a:gd name="T50" fmla="*/ 2147483646 w 3544"/>
                  <a:gd name="T51" fmla="*/ 2147483646 h 6439"/>
                  <a:gd name="T52" fmla="*/ 2147483646 w 3544"/>
                  <a:gd name="T53" fmla="*/ 2147483646 h 6439"/>
                  <a:gd name="T54" fmla="*/ 2147483646 w 3544"/>
                  <a:gd name="T55" fmla="*/ 2147483646 h 6439"/>
                  <a:gd name="T56" fmla="*/ 2147483646 w 3544"/>
                  <a:gd name="T57" fmla="*/ 2147483646 h 6439"/>
                  <a:gd name="T58" fmla="*/ 2147483646 w 3544"/>
                  <a:gd name="T59" fmla="*/ 2147483646 h 6439"/>
                  <a:gd name="T60" fmla="*/ 2147483646 w 3544"/>
                  <a:gd name="T61" fmla="*/ 2147483646 h 6439"/>
                  <a:gd name="T62" fmla="*/ 2147483646 w 3544"/>
                  <a:gd name="T63" fmla="*/ 2147483646 h 6439"/>
                  <a:gd name="T64" fmla="*/ 2147483646 w 3544"/>
                  <a:gd name="T65" fmla="*/ 2147483646 h 6439"/>
                  <a:gd name="T66" fmla="*/ 2147483646 w 3544"/>
                  <a:gd name="T67" fmla="*/ 2147483646 h 6439"/>
                  <a:gd name="T68" fmla="*/ 2147483646 w 3544"/>
                  <a:gd name="T69" fmla="*/ 2147483646 h 6439"/>
                  <a:gd name="T70" fmla="*/ 2147483646 w 3544"/>
                  <a:gd name="T71" fmla="*/ 2147483646 h 6439"/>
                  <a:gd name="T72" fmla="*/ 2147483646 w 3544"/>
                  <a:gd name="T73" fmla="*/ 2147483646 h 6439"/>
                  <a:gd name="T74" fmla="*/ 2147483646 w 3544"/>
                  <a:gd name="T75" fmla="*/ 2147483646 h 6439"/>
                  <a:gd name="T76" fmla="*/ 2147483646 w 3544"/>
                  <a:gd name="T77" fmla="*/ 2147483646 h 6439"/>
                  <a:gd name="T78" fmla="*/ 2147483646 w 3544"/>
                  <a:gd name="T79" fmla="*/ 2147483646 h 6439"/>
                  <a:gd name="T80" fmla="*/ 2147483646 w 3544"/>
                  <a:gd name="T81" fmla="*/ 2147483646 h 6439"/>
                  <a:gd name="T82" fmla="*/ 2147483646 w 3544"/>
                  <a:gd name="T83" fmla="*/ 2147483646 h 6439"/>
                  <a:gd name="T84" fmla="*/ 2147483646 w 3544"/>
                  <a:gd name="T85" fmla="*/ 2147483646 h 6439"/>
                  <a:gd name="T86" fmla="*/ 2147483646 w 3544"/>
                  <a:gd name="T87" fmla="*/ 2147483646 h 6439"/>
                  <a:gd name="T88" fmla="*/ 2147483646 w 3544"/>
                  <a:gd name="T89" fmla="*/ 2147483646 h 6439"/>
                  <a:gd name="T90" fmla="*/ 2147483646 w 3544"/>
                  <a:gd name="T91" fmla="*/ 2147483646 h 6439"/>
                  <a:gd name="T92" fmla="*/ 2147483646 w 3544"/>
                  <a:gd name="T93" fmla="*/ 2147483646 h 6439"/>
                  <a:gd name="T94" fmla="*/ 2147483646 w 3544"/>
                  <a:gd name="T95" fmla="*/ 2147483646 h 6439"/>
                  <a:gd name="T96" fmla="*/ 2147483646 w 3544"/>
                  <a:gd name="T97" fmla="*/ 2147483646 h 6439"/>
                  <a:gd name="T98" fmla="*/ 2147483646 w 3544"/>
                  <a:gd name="T99" fmla="*/ 2147483646 h 6439"/>
                  <a:gd name="T100" fmla="*/ 2147483646 w 3544"/>
                  <a:gd name="T101" fmla="*/ 2147483646 h 6439"/>
                  <a:gd name="T102" fmla="*/ 2147483646 w 3544"/>
                  <a:gd name="T103" fmla="*/ 2147483646 h 6439"/>
                  <a:gd name="T104" fmla="*/ 2147483646 w 3544"/>
                  <a:gd name="T105" fmla="*/ 2147483646 h 6439"/>
                  <a:gd name="T106" fmla="*/ 2147483646 w 3544"/>
                  <a:gd name="T107" fmla="*/ 2147483646 h 6439"/>
                  <a:gd name="T108" fmla="*/ 2147483646 w 3544"/>
                  <a:gd name="T109" fmla="*/ 2147483646 h 6439"/>
                  <a:gd name="T110" fmla="*/ 2147483646 w 3544"/>
                  <a:gd name="T111" fmla="*/ 2147483646 h 6439"/>
                  <a:gd name="T112" fmla="*/ 2147483646 w 3544"/>
                  <a:gd name="T113" fmla="*/ 2147483646 h 643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44" h="6439">
                    <a:moveTo>
                      <a:pt x="1410" y="667"/>
                    </a:moveTo>
                    <a:lnTo>
                      <a:pt x="1467" y="667"/>
                    </a:lnTo>
                    <a:lnTo>
                      <a:pt x="1619" y="591"/>
                    </a:lnTo>
                    <a:lnTo>
                      <a:pt x="1657" y="572"/>
                    </a:lnTo>
                    <a:lnTo>
                      <a:pt x="1695" y="514"/>
                    </a:lnTo>
                    <a:lnTo>
                      <a:pt x="1714" y="495"/>
                    </a:lnTo>
                    <a:lnTo>
                      <a:pt x="1733" y="477"/>
                    </a:lnTo>
                    <a:lnTo>
                      <a:pt x="1772" y="477"/>
                    </a:lnTo>
                    <a:lnTo>
                      <a:pt x="1791" y="477"/>
                    </a:lnTo>
                    <a:lnTo>
                      <a:pt x="1809" y="438"/>
                    </a:lnTo>
                    <a:lnTo>
                      <a:pt x="1809" y="381"/>
                    </a:lnTo>
                    <a:lnTo>
                      <a:pt x="1791" y="286"/>
                    </a:lnTo>
                    <a:lnTo>
                      <a:pt x="1772" y="228"/>
                    </a:lnTo>
                    <a:lnTo>
                      <a:pt x="1809" y="38"/>
                    </a:lnTo>
                    <a:lnTo>
                      <a:pt x="1829" y="0"/>
                    </a:lnTo>
                    <a:lnTo>
                      <a:pt x="1886" y="0"/>
                    </a:lnTo>
                    <a:lnTo>
                      <a:pt x="1924" y="38"/>
                    </a:lnTo>
                    <a:lnTo>
                      <a:pt x="1962" y="76"/>
                    </a:lnTo>
                    <a:lnTo>
                      <a:pt x="2000" y="96"/>
                    </a:lnTo>
                    <a:lnTo>
                      <a:pt x="2076" y="76"/>
                    </a:lnTo>
                    <a:lnTo>
                      <a:pt x="2134" y="114"/>
                    </a:lnTo>
                    <a:lnTo>
                      <a:pt x="2229" y="210"/>
                    </a:lnTo>
                    <a:lnTo>
                      <a:pt x="2324" y="248"/>
                    </a:lnTo>
                    <a:lnTo>
                      <a:pt x="2343" y="248"/>
                    </a:lnTo>
                    <a:lnTo>
                      <a:pt x="2362" y="286"/>
                    </a:lnTo>
                    <a:lnTo>
                      <a:pt x="2362" y="343"/>
                    </a:lnTo>
                    <a:lnTo>
                      <a:pt x="2362" y="362"/>
                    </a:lnTo>
                    <a:lnTo>
                      <a:pt x="2419" y="400"/>
                    </a:lnTo>
                    <a:lnTo>
                      <a:pt x="2476" y="381"/>
                    </a:lnTo>
                    <a:lnTo>
                      <a:pt x="2591" y="324"/>
                    </a:lnTo>
                    <a:lnTo>
                      <a:pt x="2705" y="324"/>
                    </a:lnTo>
                    <a:lnTo>
                      <a:pt x="2838" y="343"/>
                    </a:lnTo>
                    <a:lnTo>
                      <a:pt x="2952" y="343"/>
                    </a:lnTo>
                    <a:lnTo>
                      <a:pt x="3048" y="286"/>
                    </a:lnTo>
                    <a:lnTo>
                      <a:pt x="3067" y="286"/>
                    </a:lnTo>
                    <a:lnTo>
                      <a:pt x="3067" y="324"/>
                    </a:lnTo>
                    <a:lnTo>
                      <a:pt x="3067" y="381"/>
                    </a:lnTo>
                    <a:lnTo>
                      <a:pt x="3067" y="400"/>
                    </a:lnTo>
                    <a:lnTo>
                      <a:pt x="3105" y="438"/>
                    </a:lnTo>
                    <a:lnTo>
                      <a:pt x="3124" y="457"/>
                    </a:lnTo>
                    <a:lnTo>
                      <a:pt x="3124" y="477"/>
                    </a:lnTo>
                    <a:lnTo>
                      <a:pt x="3162" y="495"/>
                    </a:lnTo>
                    <a:lnTo>
                      <a:pt x="3181" y="514"/>
                    </a:lnTo>
                    <a:lnTo>
                      <a:pt x="3238" y="553"/>
                    </a:lnTo>
                    <a:lnTo>
                      <a:pt x="3257" y="553"/>
                    </a:lnTo>
                    <a:lnTo>
                      <a:pt x="3257" y="572"/>
                    </a:lnTo>
                    <a:lnTo>
                      <a:pt x="3257" y="648"/>
                    </a:lnTo>
                    <a:lnTo>
                      <a:pt x="3277" y="667"/>
                    </a:lnTo>
                    <a:lnTo>
                      <a:pt x="3277" y="705"/>
                    </a:lnTo>
                    <a:lnTo>
                      <a:pt x="3295" y="724"/>
                    </a:lnTo>
                    <a:lnTo>
                      <a:pt x="3314" y="743"/>
                    </a:lnTo>
                    <a:lnTo>
                      <a:pt x="3333" y="762"/>
                    </a:lnTo>
                    <a:lnTo>
                      <a:pt x="3333" y="819"/>
                    </a:lnTo>
                    <a:lnTo>
                      <a:pt x="3333" y="838"/>
                    </a:lnTo>
                    <a:lnTo>
                      <a:pt x="3333" y="858"/>
                    </a:lnTo>
                    <a:lnTo>
                      <a:pt x="3353" y="858"/>
                    </a:lnTo>
                    <a:lnTo>
                      <a:pt x="3372" y="876"/>
                    </a:lnTo>
                    <a:lnTo>
                      <a:pt x="3391" y="895"/>
                    </a:lnTo>
                    <a:lnTo>
                      <a:pt x="3409" y="914"/>
                    </a:lnTo>
                    <a:lnTo>
                      <a:pt x="3409" y="934"/>
                    </a:lnTo>
                    <a:lnTo>
                      <a:pt x="3409" y="953"/>
                    </a:lnTo>
                    <a:lnTo>
                      <a:pt x="3409" y="972"/>
                    </a:lnTo>
                    <a:lnTo>
                      <a:pt x="3391" y="1010"/>
                    </a:lnTo>
                    <a:lnTo>
                      <a:pt x="3391" y="1048"/>
                    </a:lnTo>
                    <a:lnTo>
                      <a:pt x="3391" y="1105"/>
                    </a:lnTo>
                    <a:lnTo>
                      <a:pt x="3391" y="1124"/>
                    </a:lnTo>
                    <a:lnTo>
                      <a:pt x="3391" y="1143"/>
                    </a:lnTo>
                    <a:lnTo>
                      <a:pt x="3391" y="1162"/>
                    </a:lnTo>
                    <a:lnTo>
                      <a:pt x="3372" y="1181"/>
                    </a:lnTo>
                    <a:lnTo>
                      <a:pt x="3372" y="1200"/>
                    </a:lnTo>
                    <a:lnTo>
                      <a:pt x="3372" y="1219"/>
                    </a:lnTo>
                    <a:lnTo>
                      <a:pt x="3372" y="1238"/>
                    </a:lnTo>
                    <a:lnTo>
                      <a:pt x="3391" y="1257"/>
                    </a:lnTo>
                    <a:lnTo>
                      <a:pt x="3391" y="1276"/>
                    </a:lnTo>
                    <a:lnTo>
                      <a:pt x="3409" y="1276"/>
                    </a:lnTo>
                    <a:lnTo>
                      <a:pt x="3409" y="1295"/>
                    </a:lnTo>
                    <a:lnTo>
                      <a:pt x="3409" y="1315"/>
                    </a:lnTo>
                    <a:lnTo>
                      <a:pt x="3409" y="1334"/>
                    </a:lnTo>
                    <a:lnTo>
                      <a:pt x="3409" y="1371"/>
                    </a:lnTo>
                    <a:lnTo>
                      <a:pt x="3429" y="1391"/>
                    </a:lnTo>
                    <a:lnTo>
                      <a:pt x="3429" y="1410"/>
                    </a:lnTo>
                    <a:lnTo>
                      <a:pt x="3429" y="1467"/>
                    </a:lnTo>
                    <a:lnTo>
                      <a:pt x="3429" y="1486"/>
                    </a:lnTo>
                    <a:lnTo>
                      <a:pt x="3429" y="1524"/>
                    </a:lnTo>
                    <a:lnTo>
                      <a:pt x="3391" y="1638"/>
                    </a:lnTo>
                    <a:lnTo>
                      <a:pt x="3372" y="1715"/>
                    </a:lnTo>
                    <a:lnTo>
                      <a:pt x="3372" y="1733"/>
                    </a:lnTo>
                    <a:lnTo>
                      <a:pt x="3372" y="1752"/>
                    </a:lnTo>
                    <a:lnTo>
                      <a:pt x="3391" y="1771"/>
                    </a:lnTo>
                    <a:lnTo>
                      <a:pt x="3448" y="1810"/>
                    </a:lnTo>
                    <a:lnTo>
                      <a:pt x="3467" y="1829"/>
                    </a:lnTo>
                    <a:lnTo>
                      <a:pt x="3524" y="1943"/>
                    </a:lnTo>
                    <a:lnTo>
                      <a:pt x="3524" y="1962"/>
                    </a:lnTo>
                    <a:lnTo>
                      <a:pt x="3543" y="2019"/>
                    </a:lnTo>
                    <a:lnTo>
                      <a:pt x="3524" y="2077"/>
                    </a:lnTo>
                    <a:lnTo>
                      <a:pt x="3505" y="2114"/>
                    </a:lnTo>
                    <a:lnTo>
                      <a:pt x="3505" y="2133"/>
                    </a:lnTo>
                    <a:lnTo>
                      <a:pt x="3486" y="2153"/>
                    </a:lnTo>
                    <a:lnTo>
                      <a:pt x="3448" y="2191"/>
                    </a:lnTo>
                    <a:lnTo>
                      <a:pt x="3429" y="2191"/>
                    </a:lnTo>
                    <a:lnTo>
                      <a:pt x="3409" y="2191"/>
                    </a:lnTo>
                    <a:lnTo>
                      <a:pt x="3353" y="2209"/>
                    </a:lnTo>
                    <a:lnTo>
                      <a:pt x="3314" y="2209"/>
                    </a:lnTo>
                    <a:lnTo>
                      <a:pt x="3295" y="2229"/>
                    </a:lnTo>
                    <a:lnTo>
                      <a:pt x="3277" y="2229"/>
                    </a:lnTo>
                    <a:lnTo>
                      <a:pt x="3277" y="2248"/>
                    </a:lnTo>
                    <a:lnTo>
                      <a:pt x="3238" y="2248"/>
                    </a:lnTo>
                    <a:lnTo>
                      <a:pt x="3219" y="2248"/>
                    </a:lnTo>
                    <a:lnTo>
                      <a:pt x="3124" y="2209"/>
                    </a:lnTo>
                    <a:lnTo>
                      <a:pt x="3105" y="2209"/>
                    </a:lnTo>
                    <a:lnTo>
                      <a:pt x="3086" y="2209"/>
                    </a:lnTo>
                    <a:lnTo>
                      <a:pt x="3067" y="2209"/>
                    </a:lnTo>
                    <a:lnTo>
                      <a:pt x="3048" y="2229"/>
                    </a:lnTo>
                    <a:lnTo>
                      <a:pt x="3028" y="2286"/>
                    </a:lnTo>
                    <a:lnTo>
                      <a:pt x="3010" y="2286"/>
                    </a:lnTo>
                    <a:lnTo>
                      <a:pt x="2991" y="2286"/>
                    </a:lnTo>
                    <a:lnTo>
                      <a:pt x="2972" y="2267"/>
                    </a:lnTo>
                    <a:lnTo>
                      <a:pt x="2952" y="2248"/>
                    </a:lnTo>
                    <a:lnTo>
                      <a:pt x="2915" y="2229"/>
                    </a:lnTo>
                    <a:lnTo>
                      <a:pt x="2857" y="2229"/>
                    </a:lnTo>
                    <a:lnTo>
                      <a:pt x="2819" y="2229"/>
                    </a:lnTo>
                    <a:lnTo>
                      <a:pt x="2724" y="2229"/>
                    </a:lnTo>
                    <a:lnTo>
                      <a:pt x="2705" y="2229"/>
                    </a:lnTo>
                    <a:lnTo>
                      <a:pt x="2686" y="2209"/>
                    </a:lnTo>
                    <a:lnTo>
                      <a:pt x="2667" y="2209"/>
                    </a:lnTo>
                    <a:lnTo>
                      <a:pt x="2667" y="2191"/>
                    </a:lnTo>
                    <a:lnTo>
                      <a:pt x="2648" y="2191"/>
                    </a:lnTo>
                    <a:lnTo>
                      <a:pt x="2648" y="2153"/>
                    </a:lnTo>
                    <a:lnTo>
                      <a:pt x="2629" y="2153"/>
                    </a:lnTo>
                    <a:lnTo>
                      <a:pt x="2591" y="2114"/>
                    </a:lnTo>
                    <a:lnTo>
                      <a:pt x="2591" y="2095"/>
                    </a:lnTo>
                    <a:lnTo>
                      <a:pt x="2571" y="2077"/>
                    </a:lnTo>
                    <a:lnTo>
                      <a:pt x="2571" y="2057"/>
                    </a:lnTo>
                    <a:lnTo>
                      <a:pt x="2534" y="2038"/>
                    </a:lnTo>
                    <a:lnTo>
                      <a:pt x="2515" y="2038"/>
                    </a:lnTo>
                    <a:lnTo>
                      <a:pt x="2515" y="2019"/>
                    </a:lnTo>
                    <a:lnTo>
                      <a:pt x="2476" y="1962"/>
                    </a:lnTo>
                    <a:lnTo>
                      <a:pt x="2476" y="1943"/>
                    </a:lnTo>
                    <a:lnTo>
                      <a:pt x="2438" y="1905"/>
                    </a:lnTo>
                    <a:lnTo>
                      <a:pt x="2419" y="1886"/>
                    </a:lnTo>
                    <a:lnTo>
                      <a:pt x="2400" y="1886"/>
                    </a:lnTo>
                    <a:lnTo>
                      <a:pt x="2381" y="1886"/>
                    </a:lnTo>
                    <a:lnTo>
                      <a:pt x="2362" y="1867"/>
                    </a:lnTo>
                    <a:lnTo>
                      <a:pt x="2343" y="1848"/>
                    </a:lnTo>
                    <a:lnTo>
                      <a:pt x="2324" y="1848"/>
                    </a:lnTo>
                    <a:lnTo>
                      <a:pt x="2286" y="1848"/>
                    </a:lnTo>
                    <a:lnTo>
                      <a:pt x="2267" y="1848"/>
                    </a:lnTo>
                    <a:lnTo>
                      <a:pt x="2248" y="1848"/>
                    </a:lnTo>
                    <a:lnTo>
                      <a:pt x="2229" y="1867"/>
                    </a:lnTo>
                    <a:lnTo>
                      <a:pt x="2229" y="1886"/>
                    </a:lnTo>
                    <a:lnTo>
                      <a:pt x="2210" y="1886"/>
                    </a:lnTo>
                    <a:lnTo>
                      <a:pt x="2190" y="1886"/>
                    </a:lnTo>
                    <a:lnTo>
                      <a:pt x="2190" y="1905"/>
                    </a:lnTo>
                    <a:lnTo>
                      <a:pt x="2190" y="1962"/>
                    </a:lnTo>
                    <a:lnTo>
                      <a:pt x="2171" y="1981"/>
                    </a:lnTo>
                    <a:lnTo>
                      <a:pt x="2171" y="2000"/>
                    </a:lnTo>
                    <a:lnTo>
                      <a:pt x="2153" y="2000"/>
                    </a:lnTo>
                    <a:lnTo>
                      <a:pt x="2153" y="2019"/>
                    </a:lnTo>
                    <a:lnTo>
                      <a:pt x="2114" y="2038"/>
                    </a:lnTo>
                    <a:lnTo>
                      <a:pt x="2095" y="2057"/>
                    </a:lnTo>
                    <a:lnTo>
                      <a:pt x="2095" y="2077"/>
                    </a:lnTo>
                    <a:lnTo>
                      <a:pt x="2095" y="2095"/>
                    </a:lnTo>
                    <a:lnTo>
                      <a:pt x="2134" y="2172"/>
                    </a:lnTo>
                    <a:lnTo>
                      <a:pt x="2134" y="2191"/>
                    </a:lnTo>
                    <a:lnTo>
                      <a:pt x="2057" y="2305"/>
                    </a:lnTo>
                    <a:lnTo>
                      <a:pt x="2057" y="2324"/>
                    </a:lnTo>
                    <a:lnTo>
                      <a:pt x="2057" y="2343"/>
                    </a:lnTo>
                    <a:lnTo>
                      <a:pt x="2057" y="2362"/>
                    </a:lnTo>
                    <a:lnTo>
                      <a:pt x="2095" y="2419"/>
                    </a:lnTo>
                    <a:lnTo>
                      <a:pt x="2095" y="2458"/>
                    </a:lnTo>
                    <a:lnTo>
                      <a:pt x="2095" y="2476"/>
                    </a:lnTo>
                    <a:lnTo>
                      <a:pt x="2095" y="2495"/>
                    </a:lnTo>
                    <a:lnTo>
                      <a:pt x="2095" y="2534"/>
                    </a:lnTo>
                    <a:lnTo>
                      <a:pt x="2076" y="2629"/>
                    </a:lnTo>
                    <a:lnTo>
                      <a:pt x="2000" y="2800"/>
                    </a:lnTo>
                    <a:lnTo>
                      <a:pt x="2000" y="2819"/>
                    </a:lnTo>
                    <a:lnTo>
                      <a:pt x="2000" y="2839"/>
                    </a:lnTo>
                    <a:lnTo>
                      <a:pt x="2019" y="2934"/>
                    </a:lnTo>
                    <a:lnTo>
                      <a:pt x="2038" y="2953"/>
                    </a:lnTo>
                    <a:lnTo>
                      <a:pt x="2057" y="2953"/>
                    </a:lnTo>
                    <a:lnTo>
                      <a:pt x="2076" y="2953"/>
                    </a:lnTo>
                    <a:lnTo>
                      <a:pt x="2095" y="2953"/>
                    </a:lnTo>
                    <a:lnTo>
                      <a:pt x="2095" y="2971"/>
                    </a:lnTo>
                    <a:lnTo>
                      <a:pt x="2095" y="2991"/>
                    </a:lnTo>
                    <a:lnTo>
                      <a:pt x="2095" y="3010"/>
                    </a:lnTo>
                    <a:lnTo>
                      <a:pt x="2076" y="3029"/>
                    </a:lnTo>
                    <a:lnTo>
                      <a:pt x="2076" y="3048"/>
                    </a:lnTo>
                    <a:lnTo>
                      <a:pt x="2057" y="3067"/>
                    </a:lnTo>
                    <a:lnTo>
                      <a:pt x="2057" y="3105"/>
                    </a:lnTo>
                    <a:lnTo>
                      <a:pt x="2057" y="3124"/>
                    </a:lnTo>
                    <a:lnTo>
                      <a:pt x="2057" y="3162"/>
                    </a:lnTo>
                    <a:lnTo>
                      <a:pt x="2057" y="3219"/>
                    </a:lnTo>
                    <a:lnTo>
                      <a:pt x="2057" y="3257"/>
                    </a:lnTo>
                    <a:lnTo>
                      <a:pt x="2057" y="3276"/>
                    </a:lnTo>
                    <a:lnTo>
                      <a:pt x="2057" y="3296"/>
                    </a:lnTo>
                    <a:lnTo>
                      <a:pt x="2057" y="3315"/>
                    </a:lnTo>
                    <a:lnTo>
                      <a:pt x="2038" y="3315"/>
                    </a:lnTo>
                    <a:lnTo>
                      <a:pt x="2038" y="3333"/>
                    </a:lnTo>
                    <a:lnTo>
                      <a:pt x="2038" y="3352"/>
                    </a:lnTo>
                    <a:lnTo>
                      <a:pt x="2038" y="3372"/>
                    </a:lnTo>
                    <a:lnTo>
                      <a:pt x="2057" y="3391"/>
                    </a:lnTo>
                    <a:lnTo>
                      <a:pt x="2076" y="3429"/>
                    </a:lnTo>
                    <a:lnTo>
                      <a:pt x="2076" y="3448"/>
                    </a:lnTo>
                    <a:lnTo>
                      <a:pt x="2076" y="3467"/>
                    </a:lnTo>
                    <a:lnTo>
                      <a:pt x="2095" y="3562"/>
                    </a:lnTo>
                    <a:lnTo>
                      <a:pt x="2076" y="3581"/>
                    </a:lnTo>
                    <a:lnTo>
                      <a:pt x="2076" y="3600"/>
                    </a:lnTo>
                    <a:lnTo>
                      <a:pt x="2076" y="3619"/>
                    </a:lnTo>
                    <a:lnTo>
                      <a:pt x="2076" y="3638"/>
                    </a:lnTo>
                    <a:lnTo>
                      <a:pt x="2114" y="3696"/>
                    </a:lnTo>
                    <a:lnTo>
                      <a:pt x="2190" y="3791"/>
                    </a:lnTo>
                    <a:lnTo>
                      <a:pt x="2210" y="3791"/>
                    </a:lnTo>
                    <a:lnTo>
                      <a:pt x="2229" y="3810"/>
                    </a:lnTo>
                    <a:lnTo>
                      <a:pt x="2248" y="3810"/>
                    </a:lnTo>
                    <a:lnTo>
                      <a:pt x="2267" y="3810"/>
                    </a:lnTo>
                    <a:lnTo>
                      <a:pt x="2305" y="3848"/>
                    </a:lnTo>
                    <a:lnTo>
                      <a:pt x="2324" y="3848"/>
                    </a:lnTo>
                    <a:lnTo>
                      <a:pt x="2324" y="3867"/>
                    </a:lnTo>
                    <a:lnTo>
                      <a:pt x="2343" y="3867"/>
                    </a:lnTo>
                    <a:lnTo>
                      <a:pt x="2343" y="3886"/>
                    </a:lnTo>
                    <a:lnTo>
                      <a:pt x="2324" y="3905"/>
                    </a:lnTo>
                    <a:lnTo>
                      <a:pt x="2305" y="3924"/>
                    </a:lnTo>
                    <a:lnTo>
                      <a:pt x="2286" y="3924"/>
                    </a:lnTo>
                    <a:lnTo>
                      <a:pt x="2267" y="3924"/>
                    </a:lnTo>
                    <a:lnTo>
                      <a:pt x="2248" y="3905"/>
                    </a:lnTo>
                    <a:lnTo>
                      <a:pt x="2229" y="3905"/>
                    </a:lnTo>
                    <a:lnTo>
                      <a:pt x="2229" y="3924"/>
                    </a:lnTo>
                    <a:lnTo>
                      <a:pt x="2210" y="3943"/>
                    </a:lnTo>
                    <a:lnTo>
                      <a:pt x="2210" y="3981"/>
                    </a:lnTo>
                    <a:lnTo>
                      <a:pt x="2210" y="4000"/>
                    </a:lnTo>
                    <a:lnTo>
                      <a:pt x="2190" y="4038"/>
                    </a:lnTo>
                    <a:lnTo>
                      <a:pt x="2171" y="4058"/>
                    </a:lnTo>
                    <a:lnTo>
                      <a:pt x="2057" y="4153"/>
                    </a:lnTo>
                    <a:lnTo>
                      <a:pt x="2038" y="4153"/>
                    </a:lnTo>
                    <a:lnTo>
                      <a:pt x="2038" y="4172"/>
                    </a:lnTo>
                    <a:lnTo>
                      <a:pt x="2038" y="4190"/>
                    </a:lnTo>
                    <a:lnTo>
                      <a:pt x="2038" y="4210"/>
                    </a:lnTo>
                    <a:lnTo>
                      <a:pt x="2038" y="4229"/>
                    </a:lnTo>
                    <a:lnTo>
                      <a:pt x="2057" y="4248"/>
                    </a:lnTo>
                    <a:lnTo>
                      <a:pt x="2057" y="4267"/>
                    </a:lnTo>
                    <a:lnTo>
                      <a:pt x="2076" y="4267"/>
                    </a:lnTo>
                    <a:lnTo>
                      <a:pt x="2095" y="4286"/>
                    </a:lnTo>
                    <a:lnTo>
                      <a:pt x="2076" y="4305"/>
                    </a:lnTo>
                    <a:lnTo>
                      <a:pt x="2076" y="4343"/>
                    </a:lnTo>
                    <a:lnTo>
                      <a:pt x="2057" y="4381"/>
                    </a:lnTo>
                    <a:lnTo>
                      <a:pt x="2019" y="4495"/>
                    </a:lnTo>
                    <a:lnTo>
                      <a:pt x="2019" y="4515"/>
                    </a:lnTo>
                    <a:lnTo>
                      <a:pt x="2038" y="4553"/>
                    </a:lnTo>
                    <a:lnTo>
                      <a:pt x="2057" y="4553"/>
                    </a:lnTo>
                    <a:lnTo>
                      <a:pt x="2057" y="4571"/>
                    </a:lnTo>
                    <a:lnTo>
                      <a:pt x="2057" y="4610"/>
                    </a:lnTo>
                    <a:lnTo>
                      <a:pt x="2057" y="4686"/>
                    </a:lnTo>
                    <a:lnTo>
                      <a:pt x="2057" y="4743"/>
                    </a:lnTo>
                    <a:lnTo>
                      <a:pt x="2057" y="4762"/>
                    </a:lnTo>
                    <a:lnTo>
                      <a:pt x="2057" y="4781"/>
                    </a:lnTo>
                    <a:lnTo>
                      <a:pt x="2095" y="4838"/>
                    </a:lnTo>
                    <a:lnTo>
                      <a:pt x="2114" y="4857"/>
                    </a:lnTo>
                    <a:lnTo>
                      <a:pt x="2114" y="4896"/>
                    </a:lnTo>
                    <a:lnTo>
                      <a:pt x="2114" y="4915"/>
                    </a:lnTo>
                    <a:lnTo>
                      <a:pt x="2114" y="4934"/>
                    </a:lnTo>
                    <a:lnTo>
                      <a:pt x="2095" y="4934"/>
                    </a:lnTo>
                    <a:lnTo>
                      <a:pt x="2076" y="4934"/>
                    </a:lnTo>
                    <a:lnTo>
                      <a:pt x="2057" y="4952"/>
                    </a:lnTo>
                    <a:lnTo>
                      <a:pt x="2038" y="4952"/>
                    </a:lnTo>
                    <a:lnTo>
                      <a:pt x="2038" y="4972"/>
                    </a:lnTo>
                    <a:lnTo>
                      <a:pt x="2019" y="4991"/>
                    </a:lnTo>
                    <a:lnTo>
                      <a:pt x="2000" y="5067"/>
                    </a:lnTo>
                    <a:lnTo>
                      <a:pt x="2000" y="5086"/>
                    </a:lnTo>
                    <a:lnTo>
                      <a:pt x="2000" y="5105"/>
                    </a:lnTo>
                    <a:lnTo>
                      <a:pt x="2000" y="5124"/>
                    </a:lnTo>
                    <a:lnTo>
                      <a:pt x="2000" y="5181"/>
                    </a:lnTo>
                    <a:lnTo>
                      <a:pt x="2019" y="5238"/>
                    </a:lnTo>
                    <a:lnTo>
                      <a:pt x="2038" y="5238"/>
                    </a:lnTo>
                    <a:lnTo>
                      <a:pt x="2038" y="5257"/>
                    </a:lnTo>
                    <a:lnTo>
                      <a:pt x="2095" y="5314"/>
                    </a:lnTo>
                    <a:lnTo>
                      <a:pt x="2190" y="5372"/>
                    </a:lnTo>
                    <a:lnTo>
                      <a:pt x="2267" y="5448"/>
                    </a:lnTo>
                    <a:lnTo>
                      <a:pt x="2267" y="5467"/>
                    </a:lnTo>
                    <a:lnTo>
                      <a:pt x="2324" y="5543"/>
                    </a:lnTo>
                    <a:lnTo>
                      <a:pt x="2343" y="5562"/>
                    </a:lnTo>
                    <a:lnTo>
                      <a:pt x="2362" y="5581"/>
                    </a:lnTo>
                    <a:lnTo>
                      <a:pt x="2381" y="5581"/>
                    </a:lnTo>
                    <a:lnTo>
                      <a:pt x="2400" y="5600"/>
                    </a:lnTo>
                    <a:lnTo>
                      <a:pt x="2419" y="5619"/>
                    </a:lnTo>
                    <a:lnTo>
                      <a:pt x="2419" y="5638"/>
                    </a:lnTo>
                    <a:lnTo>
                      <a:pt x="2419" y="5677"/>
                    </a:lnTo>
                    <a:lnTo>
                      <a:pt x="2419" y="5695"/>
                    </a:lnTo>
                    <a:lnTo>
                      <a:pt x="2400" y="5695"/>
                    </a:lnTo>
                    <a:lnTo>
                      <a:pt x="2381" y="5714"/>
                    </a:lnTo>
                    <a:lnTo>
                      <a:pt x="2381" y="5734"/>
                    </a:lnTo>
                    <a:lnTo>
                      <a:pt x="2381" y="5753"/>
                    </a:lnTo>
                    <a:lnTo>
                      <a:pt x="2381" y="5772"/>
                    </a:lnTo>
                    <a:lnTo>
                      <a:pt x="2362" y="5772"/>
                    </a:lnTo>
                    <a:lnTo>
                      <a:pt x="2362" y="5791"/>
                    </a:lnTo>
                    <a:lnTo>
                      <a:pt x="2343" y="5791"/>
                    </a:lnTo>
                    <a:lnTo>
                      <a:pt x="2343" y="5810"/>
                    </a:lnTo>
                    <a:lnTo>
                      <a:pt x="2362" y="5848"/>
                    </a:lnTo>
                    <a:lnTo>
                      <a:pt x="2381" y="5886"/>
                    </a:lnTo>
                    <a:lnTo>
                      <a:pt x="2400" y="5924"/>
                    </a:lnTo>
                    <a:lnTo>
                      <a:pt x="2400" y="5943"/>
                    </a:lnTo>
                    <a:lnTo>
                      <a:pt x="2438" y="5981"/>
                    </a:lnTo>
                    <a:lnTo>
                      <a:pt x="2591" y="6039"/>
                    </a:lnTo>
                    <a:lnTo>
                      <a:pt x="2438" y="6076"/>
                    </a:lnTo>
                    <a:lnTo>
                      <a:pt x="2419" y="6076"/>
                    </a:lnTo>
                    <a:lnTo>
                      <a:pt x="2400" y="6076"/>
                    </a:lnTo>
                    <a:lnTo>
                      <a:pt x="2381" y="6095"/>
                    </a:lnTo>
                    <a:lnTo>
                      <a:pt x="2362" y="6134"/>
                    </a:lnTo>
                    <a:lnTo>
                      <a:pt x="2324" y="6171"/>
                    </a:lnTo>
                    <a:lnTo>
                      <a:pt x="2305" y="6191"/>
                    </a:lnTo>
                    <a:lnTo>
                      <a:pt x="2286" y="6191"/>
                    </a:lnTo>
                    <a:lnTo>
                      <a:pt x="2210" y="6171"/>
                    </a:lnTo>
                    <a:lnTo>
                      <a:pt x="2114" y="6171"/>
                    </a:lnTo>
                    <a:lnTo>
                      <a:pt x="2095" y="6191"/>
                    </a:lnTo>
                    <a:lnTo>
                      <a:pt x="2057" y="6191"/>
                    </a:lnTo>
                    <a:lnTo>
                      <a:pt x="1753" y="6343"/>
                    </a:lnTo>
                    <a:lnTo>
                      <a:pt x="1714" y="6381"/>
                    </a:lnTo>
                    <a:lnTo>
                      <a:pt x="1677" y="6400"/>
                    </a:lnTo>
                    <a:lnTo>
                      <a:pt x="1562" y="6400"/>
                    </a:lnTo>
                    <a:lnTo>
                      <a:pt x="1524" y="6438"/>
                    </a:lnTo>
                    <a:lnTo>
                      <a:pt x="1143" y="6076"/>
                    </a:lnTo>
                    <a:lnTo>
                      <a:pt x="1124" y="6057"/>
                    </a:lnTo>
                    <a:lnTo>
                      <a:pt x="1105" y="6019"/>
                    </a:lnTo>
                    <a:lnTo>
                      <a:pt x="1086" y="5981"/>
                    </a:lnTo>
                    <a:lnTo>
                      <a:pt x="1086" y="5943"/>
                    </a:lnTo>
                    <a:lnTo>
                      <a:pt x="1086" y="5905"/>
                    </a:lnTo>
                    <a:lnTo>
                      <a:pt x="1067" y="5886"/>
                    </a:lnTo>
                    <a:lnTo>
                      <a:pt x="991" y="5829"/>
                    </a:lnTo>
                    <a:lnTo>
                      <a:pt x="991" y="5791"/>
                    </a:lnTo>
                    <a:lnTo>
                      <a:pt x="971" y="5753"/>
                    </a:lnTo>
                    <a:lnTo>
                      <a:pt x="952" y="5714"/>
                    </a:lnTo>
                    <a:lnTo>
                      <a:pt x="915" y="5695"/>
                    </a:lnTo>
                    <a:lnTo>
                      <a:pt x="895" y="5658"/>
                    </a:lnTo>
                    <a:lnTo>
                      <a:pt x="952" y="5638"/>
                    </a:lnTo>
                    <a:lnTo>
                      <a:pt x="915" y="5505"/>
                    </a:lnTo>
                    <a:lnTo>
                      <a:pt x="933" y="5467"/>
                    </a:lnTo>
                    <a:lnTo>
                      <a:pt x="1010" y="5333"/>
                    </a:lnTo>
                    <a:lnTo>
                      <a:pt x="1086" y="5277"/>
                    </a:lnTo>
                    <a:lnTo>
                      <a:pt x="1105" y="5257"/>
                    </a:lnTo>
                    <a:lnTo>
                      <a:pt x="1086" y="5219"/>
                    </a:lnTo>
                    <a:lnTo>
                      <a:pt x="1086" y="5200"/>
                    </a:lnTo>
                    <a:lnTo>
                      <a:pt x="1067" y="5181"/>
                    </a:lnTo>
                    <a:lnTo>
                      <a:pt x="1067" y="5162"/>
                    </a:lnTo>
                    <a:lnTo>
                      <a:pt x="1029" y="5067"/>
                    </a:lnTo>
                    <a:lnTo>
                      <a:pt x="1010" y="5029"/>
                    </a:lnTo>
                    <a:lnTo>
                      <a:pt x="971" y="5010"/>
                    </a:lnTo>
                    <a:lnTo>
                      <a:pt x="952" y="4991"/>
                    </a:lnTo>
                    <a:lnTo>
                      <a:pt x="933" y="4991"/>
                    </a:lnTo>
                    <a:lnTo>
                      <a:pt x="933" y="4972"/>
                    </a:lnTo>
                    <a:lnTo>
                      <a:pt x="933" y="4952"/>
                    </a:lnTo>
                    <a:lnTo>
                      <a:pt x="952" y="4934"/>
                    </a:lnTo>
                    <a:lnTo>
                      <a:pt x="952" y="4915"/>
                    </a:lnTo>
                    <a:lnTo>
                      <a:pt x="952" y="4876"/>
                    </a:lnTo>
                    <a:lnTo>
                      <a:pt x="915" y="4838"/>
                    </a:lnTo>
                    <a:lnTo>
                      <a:pt x="915" y="4800"/>
                    </a:lnTo>
                    <a:lnTo>
                      <a:pt x="915" y="4781"/>
                    </a:lnTo>
                    <a:lnTo>
                      <a:pt x="915" y="4762"/>
                    </a:lnTo>
                    <a:lnTo>
                      <a:pt x="895" y="4743"/>
                    </a:lnTo>
                    <a:lnTo>
                      <a:pt x="762" y="4534"/>
                    </a:lnTo>
                    <a:lnTo>
                      <a:pt x="724" y="4476"/>
                    </a:lnTo>
                    <a:lnTo>
                      <a:pt x="743" y="4457"/>
                    </a:lnTo>
                    <a:lnTo>
                      <a:pt x="781" y="4439"/>
                    </a:lnTo>
                    <a:lnTo>
                      <a:pt x="800" y="4400"/>
                    </a:lnTo>
                    <a:lnTo>
                      <a:pt x="800" y="4343"/>
                    </a:lnTo>
                    <a:lnTo>
                      <a:pt x="781" y="4305"/>
                    </a:lnTo>
                    <a:lnTo>
                      <a:pt x="743" y="4286"/>
                    </a:lnTo>
                    <a:lnTo>
                      <a:pt x="610" y="4229"/>
                    </a:lnTo>
                    <a:lnTo>
                      <a:pt x="571" y="4229"/>
                    </a:lnTo>
                    <a:lnTo>
                      <a:pt x="534" y="4381"/>
                    </a:lnTo>
                    <a:lnTo>
                      <a:pt x="514" y="4400"/>
                    </a:lnTo>
                    <a:lnTo>
                      <a:pt x="495" y="4419"/>
                    </a:lnTo>
                    <a:lnTo>
                      <a:pt x="438" y="4381"/>
                    </a:lnTo>
                    <a:lnTo>
                      <a:pt x="381" y="4343"/>
                    </a:lnTo>
                    <a:lnTo>
                      <a:pt x="324" y="4286"/>
                    </a:lnTo>
                    <a:lnTo>
                      <a:pt x="286" y="4229"/>
                    </a:lnTo>
                    <a:lnTo>
                      <a:pt x="267" y="4153"/>
                    </a:lnTo>
                    <a:lnTo>
                      <a:pt x="267" y="4076"/>
                    </a:lnTo>
                    <a:lnTo>
                      <a:pt x="248" y="4019"/>
                    </a:lnTo>
                    <a:lnTo>
                      <a:pt x="190" y="3905"/>
                    </a:lnTo>
                    <a:lnTo>
                      <a:pt x="133" y="3772"/>
                    </a:lnTo>
                    <a:lnTo>
                      <a:pt x="114" y="3733"/>
                    </a:lnTo>
                    <a:lnTo>
                      <a:pt x="76" y="3677"/>
                    </a:lnTo>
                    <a:lnTo>
                      <a:pt x="19" y="3638"/>
                    </a:lnTo>
                    <a:lnTo>
                      <a:pt x="0" y="3600"/>
                    </a:lnTo>
                    <a:lnTo>
                      <a:pt x="76" y="3600"/>
                    </a:lnTo>
                    <a:lnTo>
                      <a:pt x="95" y="3600"/>
                    </a:lnTo>
                    <a:lnTo>
                      <a:pt x="114" y="3619"/>
                    </a:lnTo>
                    <a:lnTo>
                      <a:pt x="172" y="3714"/>
                    </a:lnTo>
                    <a:lnTo>
                      <a:pt x="172" y="3733"/>
                    </a:lnTo>
                    <a:lnTo>
                      <a:pt x="190" y="3753"/>
                    </a:lnTo>
                    <a:lnTo>
                      <a:pt x="209" y="3772"/>
                    </a:lnTo>
                    <a:lnTo>
                      <a:pt x="248" y="3772"/>
                    </a:lnTo>
                    <a:lnTo>
                      <a:pt x="305" y="3772"/>
                    </a:lnTo>
                    <a:lnTo>
                      <a:pt x="438" y="3772"/>
                    </a:lnTo>
                    <a:lnTo>
                      <a:pt x="534" y="3714"/>
                    </a:lnTo>
                    <a:lnTo>
                      <a:pt x="724" y="3600"/>
                    </a:lnTo>
                    <a:lnTo>
                      <a:pt x="781" y="3581"/>
                    </a:lnTo>
                    <a:lnTo>
                      <a:pt x="933" y="3581"/>
                    </a:lnTo>
                    <a:lnTo>
                      <a:pt x="1047" y="3543"/>
                    </a:lnTo>
                    <a:lnTo>
                      <a:pt x="1067" y="3543"/>
                    </a:lnTo>
                    <a:lnTo>
                      <a:pt x="1086" y="3543"/>
                    </a:lnTo>
                    <a:lnTo>
                      <a:pt x="1086" y="3505"/>
                    </a:lnTo>
                    <a:lnTo>
                      <a:pt x="1124" y="3391"/>
                    </a:lnTo>
                    <a:lnTo>
                      <a:pt x="1105" y="3276"/>
                    </a:lnTo>
                    <a:lnTo>
                      <a:pt x="1067" y="3162"/>
                    </a:lnTo>
                    <a:lnTo>
                      <a:pt x="1047" y="3048"/>
                    </a:lnTo>
                    <a:lnTo>
                      <a:pt x="1047" y="2991"/>
                    </a:lnTo>
                    <a:lnTo>
                      <a:pt x="1047" y="2934"/>
                    </a:lnTo>
                    <a:lnTo>
                      <a:pt x="1010" y="2839"/>
                    </a:lnTo>
                    <a:lnTo>
                      <a:pt x="1010" y="2819"/>
                    </a:lnTo>
                    <a:lnTo>
                      <a:pt x="1010" y="2743"/>
                    </a:lnTo>
                    <a:lnTo>
                      <a:pt x="1010" y="2705"/>
                    </a:lnTo>
                    <a:lnTo>
                      <a:pt x="971" y="2667"/>
                    </a:lnTo>
                    <a:lnTo>
                      <a:pt x="915" y="2629"/>
                    </a:lnTo>
                    <a:lnTo>
                      <a:pt x="857" y="2553"/>
                    </a:lnTo>
                    <a:lnTo>
                      <a:pt x="838" y="2534"/>
                    </a:lnTo>
                    <a:lnTo>
                      <a:pt x="876" y="2495"/>
                    </a:lnTo>
                    <a:lnTo>
                      <a:pt x="933" y="2458"/>
                    </a:lnTo>
                    <a:lnTo>
                      <a:pt x="971" y="2419"/>
                    </a:lnTo>
                    <a:lnTo>
                      <a:pt x="991" y="2362"/>
                    </a:lnTo>
                    <a:lnTo>
                      <a:pt x="991" y="2267"/>
                    </a:lnTo>
                    <a:lnTo>
                      <a:pt x="1029" y="2209"/>
                    </a:lnTo>
                    <a:lnTo>
                      <a:pt x="1200" y="2077"/>
                    </a:lnTo>
                    <a:lnTo>
                      <a:pt x="1238" y="2038"/>
                    </a:lnTo>
                    <a:lnTo>
                      <a:pt x="1257" y="2000"/>
                    </a:lnTo>
                    <a:lnTo>
                      <a:pt x="1257" y="1771"/>
                    </a:lnTo>
                    <a:lnTo>
                      <a:pt x="1257" y="1715"/>
                    </a:lnTo>
                    <a:lnTo>
                      <a:pt x="1238" y="1657"/>
                    </a:lnTo>
                    <a:lnTo>
                      <a:pt x="1219" y="1638"/>
                    </a:lnTo>
                    <a:lnTo>
                      <a:pt x="1143" y="1581"/>
                    </a:lnTo>
                    <a:lnTo>
                      <a:pt x="1124" y="1543"/>
                    </a:lnTo>
                    <a:lnTo>
                      <a:pt x="1143" y="1524"/>
                    </a:lnTo>
                    <a:lnTo>
                      <a:pt x="1162" y="1505"/>
                    </a:lnTo>
                    <a:lnTo>
                      <a:pt x="1200" y="1524"/>
                    </a:lnTo>
                    <a:lnTo>
                      <a:pt x="1219" y="1505"/>
                    </a:lnTo>
                    <a:lnTo>
                      <a:pt x="1238" y="1448"/>
                    </a:lnTo>
                    <a:lnTo>
                      <a:pt x="1219" y="1391"/>
                    </a:lnTo>
                    <a:lnTo>
                      <a:pt x="1181" y="1352"/>
                    </a:lnTo>
                    <a:lnTo>
                      <a:pt x="1162" y="1276"/>
                    </a:lnTo>
                    <a:lnTo>
                      <a:pt x="1162" y="1257"/>
                    </a:lnTo>
                    <a:lnTo>
                      <a:pt x="1143" y="1200"/>
                    </a:lnTo>
                    <a:lnTo>
                      <a:pt x="1143" y="1181"/>
                    </a:lnTo>
                    <a:lnTo>
                      <a:pt x="1219" y="1048"/>
                    </a:lnTo>
                    <a:lnTo>
                      <a:pt x="1314" y="972"/>
                    </a:lnTo>
                    <a:lnTo>
                      <a:pt x="1333" y="934"/>
                    </a:lnTo>
                    <a:lnTo>
                      <a:pt x="1352" y="895"/>
                    </a:lnTo>
                    <a:lnTo>
                      <a:pt x="1352" y="876"/>
                    </a:lnTo>
                    <a:lnTo>
                      <a:pt x="1352" y="858"/>
                    </a:lnTo>
                    <a:lnTo>
                      <a:pt x="1333" y="819"/>
                    </a:lnTo>
                    <a:lnTo>
                      <a:pt x="1333" y="762"/>
                    </a:lnTo>
                    <a:lnTo>
                      <a:pt x="1333" y="724"/>
                    </a:lnTo>
                    <a:lnTo>
                      <a:pt x="1352" y="686"/>
                    </a:lnTo>
                    <a:lnTo>
                      <a:pt x="1410" y="667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00" name="Freeform 22">
                <a:extLst>
                  <a:ext uri="{FF2B5EF4-FFF2-40B4-BE49-F238E27FC236}">
                    <a16:creationId xmlns:a16="http://schemas.microsoft.com/office/drawing/2014/main" id="{BB893BD7-3DA4-FB4B-8735-39A2A93E4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8863" y="3546475"/>
                <a:ext cx="1398587" cy="2578100"/>
              </a:xfrm>
              <a:custGeom>
                <a:avLst/>
                <a:gdLst>
                  <a:gd name="T0" fmla="*/ 2147483646 w 3887"/>
                  <a:gd name="T1" fmla="*/ 2147483646 h 7163"/>
                  <a:gd name="T2" fmla="*/ 2147483646 w 3887"/>
                  <a:gd name="T3" fmla="*/ 2147483646 h 7163"/>
                  <a:gd name="T4" fmla="*/ 2147483646 w 3887"/>
                  <a:gd name="T5" fmla="*/ 2147483646 h 7163"/>
                  <a:gd name="T6" fmla="*/ 2147483646 w 3887"/>
                  <a:gd name="T7" fmla="*/ 2147483646 h 7163"/>
                  <a:gd name="T8" fmla="*/ 2147483646 w 3887"/>
                  <a:gd name="T9" fmla="*/ 2147483646 h 7163"/>
                  <a:gd name="T10" fmla="*/ 2147483646 w 3887"/>
                  <a:gd name="T11" fmla="*/ 2147483646 h 7163"/>
                  <a:gd name="T12" fmla="*/ 2147483646 w 3887"/>
                  <a:gd name="T13" fmla="*/ 2147483646 h 7163"/>
                  <a:gd name="T14" fmla="*/ 2147483646 w 3887"/>
                  <a:gd name="T15" fmla="*/ 2147483646 h 7163"/>
                  <a:gd name="T16" fmla="*/ 2147483646 w 3887"/>
                  <a:gd name="T17" fmla="*/ 2147483646 h 7163"/>
                  <a:gd name="T18" fmla="*/ 2147483646 w 3887"/>
                  <a:gd name="T19" fmla="*/ 2147483646 h 7163"/>
                  <a:gd name="T20" fmla="*/ 2147483646 w 3887"/>
                  <a:gd name="T21" fmla="*/ 2147483646 h 7163"/>
                  <a:gd name="T22" fmla="*/ 2147483646 w 3887"/>
                  <a:gd name="T23" fmla="*/ 2147483646 h 7163"/>
                  <a:gd name="T24" fmla="*/ 2147483646 w 3887"/>
                  <a:gd name="T25" fmla="*/ 2147483646 h 7163"/>
                  <a:gd name="T26" fmla="*/ 2147483646 w 3887"/>
                  <a:gd name="T27" fmla="*/ 2147483646 h 7163"/>
                  <a:gd name="T28" fmla="*/ 2147483646 w 3887"/>
                  <a:gd name="T29" fmla="*/ 2147483646 h 7163"/>
                  <a:gd name="T30" fmla="*/ 2147483646 w 3887"/>
                  <a:gd name="T31" fmla="*/ 2147483646 h 7163"/>
                  <a:gd name="T32" fmla="*/ 2147483646 w 3887"/>
                  <a:gd name="T33" fmla="*/ 2147483646 h 7163"/>
                  <a:gd name="T34" fmla="*/ 2147483646 w 3887"/>
                  <a:gd name="T35" fmla="*/ 2147483646 h 7163"/>
                  <a:gd name="T36" fmla="*/ 2147483646 w 3887"/>
                  <a:gd name="T37" fmla="*/ 2147483646 h 7163"/>
                  <a:gd name="T38" fmla="*/ 2147483646 w 3887"/>
                  <a:gd name="T39" fmla="*/ 2147483646 h 7163"/>
                  <a:gd name="T40" fmla="*/ 2147483646 w 3887"/>
                  <a:gd name="T41" fmla="*/ 2147483646 h 7163"/>
                  <a:gd name="T42" fmla="*/ 2147483646 w 3887"/>
                  <a:gd name="T43" fmla="*/ 2147483646 h 7163"/>
                  <a:gd name="T44" fmla="*/ 2147483646 w 3887"/>
                  <a:gd name="T45" fmla="*/ 2147483646 h 7163"/>
                  <a:gd name="T46" fmla="*/ 2147483646 w 3887"/>
                  <a:gd name="T47" fmla="*/ 2147483646 h 7163"/>
                  <a:gd name="T48" fmla="*/ 2147483646 w 3887"/>
                  <a:gd name="T49" fmla="*/ 2147483646 h 7163"/>
                  <a:gd name="T50" fmla="*/ 2147483646 w 3887"/>
                  <a:gd name="T51" fmla="*/ 2147483646 h 7163"/>
                  <a:gd name="T52" fmla="*/ 2147483646 w 3887"/>
                  <a:gd name="T53" fmla="*/ 2147483646 h 7163"/>
                  <a:gd name="T54" fmla="*/ 2147483646 w 3887"/>
                  <a:gd name="T55" fmla="*/ 2147483646 h 7163"/>
                  <a:gd name="T56" fmla="*/ 2147483646 w 3887"/>
                  <a:gd name="T57" fmla="*/ 2147483646 h 7163"/>
                  <a:gd name="T58" fmla="*/ 2147483646 w 3887"/>
                  <a:gd name="T59" fmla="*/ 2147483646 h 7163"/>
                  <a:gd name="T60" fmla="*/ 2147483646 w 3887"/>
                  <a:gd name="T61" fmla="*/ 2147483646 h 7163"/>
                  <a:gd name="T62" fmla="*/ 2147483646 w 3887"/>
                  <a:gd name="T63" fmla="*/ 2147483646 h 7163"/>
                  <a:gd name="T64" fmla="*/ 2147483646 w 3887"/>
                  <a:gd name="T65" fmla="*/ 2147483646 h 7163"/>
                  <a:gd name="T66" fmla="*/ 2147483646 w 3887"/>
                  <a:gd name="T67" fmla="*/ 2147483646 h 7163"/>
                  <a:gd name="T68" fmla="*/ 2147483646 w 3887"/>
                  <a:gd name="T69" fmla="*/ 2147483646 h 7163"/>
                  <a:gd name="T70" fmla="*/ 2147483646 w 3887"/>
                  <a:gd name="T71" fmla="*/ 2147483646 h 7163"/>
                  <a:gd name="T72" fmla="*/ 2147483646 w 3887"/>
                  <a:gd name="T73" fmla="*/ 2147483646 h 7163"/>
                  <a:gd name="T74" fmla="*/ 2147483646 w 3887"/>
                  <a:gd name="T75" fmla="*/ 2147483646 h 7163"/>
                  <a:gd name="T76" fmla="*/ 2147483646 w 3887"/>
                  <a:gd name="T77" fmla="*/ 2147483646 h 7163"/>
                  <a:gd name="T78" fmla="*/ 2147483646 w 3887"/>
                  <a:gd name="T79" fmla="*/ 2147483646 h 7163"/>
                  <a:gd name="T80" fmla="*/ 2147483646 w 3887"/>
                  <a:gd name="T81" fmla="*/ 2147483646 h 7163"/>
                  <a:gd name="T82" fmla="*/ 2147483646 w 3887"/>
                  <a:gd name="T83" fmla="*/ 2147483646 h 7163"/>
                  <a:gd name="T84" fmla="*/ 2147483646 w 3887"/>
                  <a:gd name="T85" fmla="*/ 2147483646 h 7163"/>
                  <a:gd name="T86" fmla="*/ 2147483646 w 3887"/>
                  <a:gd name="T87" fmla="*/ 2147483646 h 7163"/>
                  <a:gd name="T88" fmla="*/ 2147483646 w 3887"/>
                  <a:gd name="T89" fmla="*/ 2147483646 h 7163"/>
                  <a:gd name="T90" fmla="*/ 2147483646 w 3887"/>
                  <a:gd name="T91" fmla="*/ 2147483646 h 7163"/>
                  <a:gd name="T92" fmla="*/ 2147483646 w 3887"/>
                  <a:gd name="T93" fmla="*/ 2147483646 h 7163"/>
                  <a:gd name="T94" fmla="*/ 2147483646 w 3887"/>
                  <a:gd name="T95" fmla="*/ 2147483646 h 7163"/>
                  <a:gd name="T96" fmla="*/ 2147483646 w 3887"/>
                  <a:gd name="T97" fmla="*/ 2147483646 h 7163"/>
                  <a:gd name="T98" fmla="*/ 2147483646 w 3887"/>
                  <a:gd name="T99" fmla="*/ 2147483646 h 7163"/>
                  <a:gd name="T100" fmla="*/ 2147483646 w 3887"/>
                  <a:gd name="T101" fmla="*/ 2147483646 h 7163"/>
                  <a:gd name="T102" fmla="*/ 2147483646 w 3887"/>
                  <a:gd name="T103" fmla="*/ 2147483646 h 7163"/>
                  <a:gd name="T104" fmla="*/ 2147483646 w 3887"/>
                  <a:gd name="T105" fmla="*/ 2147483646 h 7163"/>
                  <a:gd name="T106" fmla="*/ 2147483646 w 3887"/>
                  <a:gd name="T107" fmla="*/ 2147483646 h 7163"/>
                  <a:gd name="T108" fmla="*/ 2147483646 w 3887"/>
                  <a:gd name="T109" fmla="*/ 2147483646 h 7163"/>
                  <a:gd name="T110" fmla="*/ 2147483646 w 3887"/>
                  <a:gd name="T111" fmla="*/ 2147483646 h 7163"/>
                  <a:gd name="T112" fmla="*/ 2147483646 w 3887"/>
                  <a:gd name="T113" fmla="*/ 2147483646 h 7163"/>
                  <a:gd name="T114" fmla="*/ 2147483646 w 3887"/>
                  <a:gd name="T115" fmla="*/ 2147483646 h 7163"/>
                  <a:gd name="T116" fmla="*/ 2147483646 w 3887"/>
                  <a:gd name="T117" fmla="*/ 2147483646 h 7163"/>
                  <a:gd name="T118" fmla="*/ 2147483646 w 3887"/>
                  <a:gd name="T119" fmla="*/ 2147483646 h 716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887" h="7163">
                    <a:moveTo>
                      <a:pt x="1714" y="5886"/>
                    </a:moveTo>
                    <a:lnTo>
                      <a:pt x="1714" y="5790"/>
                    </a:lnTo>
                    <a:lnTo>
                      <a:pt x="1714" y="5714"/>
                    </a:lnTo>
                    <a:lnTo>
                      <a:pt x="1790" y="5429"/>
                    </a:lnTo>
                    <a:lnTo>
                      <a:pt x="1809" y="5390"/>
                    </a:lnTo>
                    <a:lnTo>
                      <a:pt x="1790" y="5257"/>
                    </a:lnTo>
                    <a:lnTo>
                      <a:pt x="1790" y="5200"/>
                    </a:lnTo>
                    <a:lnTo>
                      <a:pt x="1809" y="5086"/>
                    </a:lnTo>
                    <a:lnTo>
                      <a:pt x="1829" y="5048"/>
                    </a:lnTo>
                    <a:lnTo>
                      <a:pt x="1809" y="4991"/>
                    </a:lnTo>
                    <a:lnTo>
                      <a:pt x="1733" y="4876"/>
                    </a:lnTo>
                    <a:lnTo>
                      <a:pt x="1733" y="4838"/>
                    </a:lnTo>
                    <a:lnTo>
                      <a:pt x="1753" y="4819"/>
                    </a:lnTo>
                    <a:lnTo>
                      <a:pt x="1790" y="4819"/>
                    </a:lnTo>
                    <a:lnTo>
                      <a:pt x="1809" y="4838"/>
                    </a:lnTo>
                    <a:lnTo>
                      <a:pt x="1848" y="4838"/>
                    </a:lnTo>
                    <a:lnTo>
                      <a:pt x="1885" y="4838"/>
                    </a:lnTo>
                    <a:lnTo>
                      <a:pt x="1905" y="4838"/>
                    </a:lnTo>
                    <a:lnTo>
                      <a:pt x="1924" y="4838"/>
                    </a:lnTo>
                    <a:lnTo>
                      <a:pt x="1943" y="4800"/>
                    </a:lnTo>
                    <a:lnTo>
                      <a:pt x="1981" y="4743"/>
                    </a:lnTo>
                    <a:lnTo>
                      <a:pt x="2000" y="4686"/>
                    </a:lnTo>
                    <a:lnTo>
                      <a:pt x="2019" y="4647"/>
                    </a:lnTo>
                    <a:lnTo>
                      <a:pt x="2076" y="4610"/>
                    </a:lnTo>
                    <a:lnTo>
                      <a:pt x="2134" y="4610"/>
                    </a:lnTo>
                    <a:lnTo>
                      <a:pt x="2305" y="4629"/>
                    </a:lnTo>
                    <a:lnTo>
                      <a:pt x="2324" y="4647"/>
                    </a:lnTo>
                    <a:lnTo>
                      <a:pt x="2343" y="4667"/>
                    </a:lnTo>
                    <a:lnTo>
                      <a:pt x="2362" y="4686"/>
                    </a:lnTo>
                    <a:lnTo>
                      <a:pt x="2400" y="4686"/>
                    </a:lnTo>
                    <a:lnTo>
                      <a:pt x="2438" y="4667"/>
                    </a:lnTo>
                    <a:lnTo>
                      <a:pt x="2495" y="4591"/>
                    </a:lnTo>
                    <a:lnTo>
                      <a:pt x="2515" y="4571"/>
                    </a:lnTo>
                    <a:lnTo>
                      <a:pt x="2515" y="4495"/>
                    </a:lnTo>
                    <a:lnTo>
                      <a:pt x="2515" y="4438"/>
                    </a:lnTo>
                    <a:lnTo>
                      <a:pt x="2533" y="4381"/>
                    </a:lnTo>
                    <a:lnTo>
                      <a:pt x="2571" y="4324"/>
                    </a:lnTo>
                    <a:lnTo>
                      <a:pt x="2647" y="4248"/>
                    </a:lnTo>
                    <a:lnTo>
                      <a:pt x="2647" y="4190"/>
                    </a:lnTo>
                    <a:lnTo>
                      <a:pt x="2667" y="4076"/>
                    </a:lnTo>
                    <a:lnTo>
                      <a:pt x="2686" y="3943"/>
                    </a:lnTo>
                    <a:lnTo>
                      <a:pt x="2686" y="3905"/>
                    </a:lnTo>
                    <a:lnTo>
                      <a:pt x="2647" y="3829"/>
                    </a:lnTo>
                    <a:lnTo>
                      <a:pt x="2571" y="3790"/>
                    </a:lnTo>
                    <a:lnTo>
                      <a:pt x="2533" y="3733"/>
                    </a:lnTo>
                    <a:lnTo>
                      <a:pt x="2515" y="3638"/>
                    </a:lnTo>
                    <a:lnTo>
                      <a:pt x="2457" y="3695"/>
                    </a:lnTo>
                    <a:lnTo>
                      <a:pt x="2438" y="3733"/>
                    </a:lnTo>
                    <a:lnTo>
                      <a:pt x="2419" y="3848"/>
                    </a:lnTo>
                    <a:lnTo>
                      <a:pt x="2381" y="3924"/>
                    </a:lnTo>
                    <a:lnTo>
                      <a:pt x="2210" y="4038"/>
                    </a:lnTo>
                    <a:lnTo>
                      <a:pt x="2134" y="4171"/>
                    </a:lnTo>
                    <a:lnTo>
                      <a:pt x="2095" y="4210"/>
                    </a:lnTo>
                    <a:lnTo>
                      <a:pt x="2038" y="4171"/>
                    </a:lnTo>
                    <a:lnTo>
                      <a:pt x="2019" y="4114"/>
                    </a:lnTo>
                    <a:lnTo>
                      <a:pt x="1981" y="3924"/>
                    </a:lnTo>
                    <a:lnTo>
                      <a:pt x="1943" y="3829"/>
                    </a:lnTo>
                    <a:lnTo>
                      <a:pt x="1943" y="3809"/>
                    </a:lnTo>
                    <a:lnTo>
                      <a:pt x="1981" y="3753"/>
                    </a:lnTo>
                    <a:lnTo>
                      <a:pt x="1981" y="3714"/>
                    </a:lnTo>
                    <a:lnTo>
                      <a:pt x="1962" y="3657"/>
                    </a:lnTo>
                    <a:lnTo>
                      <a:pt x="1790" y="3448"/>
                    </a:lnTo>
                    <a:lnTo>
                      <a:pt x="1771" y="3409"/>
                    </a:lnTo>
                    <a:lnTo>
                      <a:pt x="1771" y="3391"/>
                    </a:lnTo>
                    <a:lnTo>
                      <a:pt x="1771" y="3352"/>
                    </a:lnTo>
                    <a:lnTo>
                      <a:pt x="1790" y="3333"/>
                    </a:lnTo>
                    <a:lnTo>
                      <a:pt x="1771" y="3295"/>
                    </a:lnTo>
                    <a:lnTo>
                      <a:pt x="1771" y="3276"/>
                    </a:lnTo>
                    <a:lnTo>
                      <a:pt x="1733" y="3219"/>
                    </a:lnTo>
                    <a:lnTo>
                      <a:pt x="1638" y="3162"/>
                    </a:lnTo>
                    <a:lnTo>
                      <a:pt x="1600" y="3105"/>
                    </a:lnTo>
                    <a:lnTo>
                      <a:pt x="1581" y="3029"/>
                    </a:lnTo>
                    <a:lnTo>
                      <a:pt x="1562" y="2991"/>
                    </a:lnTo>
                    <a:lnTo>
                      <a:pt x="1486" y="2933"/>
                    </a:lnTo>
                    <a:lnTo>
                      <a:pt x="1467" y="2876"/>
                    </a:lnTo>
                    <a:lnTo>
                      <a:pt x="1504" y="2819"/>
                    </a:lnTo>
                    <a:lnTo>
                      <a:pt x="1524" y="2781"/>
                    </a:lnTo>
                    <a:lnTo>
                      <a:pt x="1562" y="2762"/>
                    </a:lnTo>
                    <a:lnTo>
                      <a:pt x="1619" y="2743"/>
                    </a:lnTo>
                    <a:lnTo>
                      <a:pt x="1638" y="2705"/>
                    </a:lnTo>
                    <a:lnTo>
                      <a:pt x="1657" y="2666"/>
                    </a:lnTo>
                    <a:lnTo>
                      <a:pt x="1638" y="2648"/>
                    </a:lnTo>
                    <a:lnTo>
                      <a:pt x="1600" y="2648"/>
                    </a:lnTo>
                    <a:lnTo>
                      <a:pt x="1581" y="2629"/>
                    </a:lnTo>
                    <a:lnTo>
                      <a:pt x="1562" y="2590"/>
                    </a:lnTo>
                    <a:lnTo>
                      <a:pt x="1581" y="2552"/>
                    </a:lnTo>
                    <a:lnTo>
                      <a:pt x="1600" y="2534"/>
                    </a:lnTo>
                    <a:lnTo>
                      <a:pt x="1638" y="2552"/>
                    </a:lnTo>
                    <a:lnTo>
                      <a:pt x="1657" y="2571"/>
                    </a:lnTo>
                    <a:lnTo>
                      <a:pt x="1638" y="2495"/>
                    </a:lnTo>
                    <a:lnTo>
                      <a:pt x="1619" y="2457"/>
                    </a:lnTo>
                    <a:lnTo>
                      <a:pt x="1600" y="2438"/>
                    </a:lnTo>
                    <a:lnTo>
                      <a:pt x="1562" y="2419"/>
                    </a:lnTo>
                    <a:lnTo>
                      <a:pt x="1543" y="2381"/>
                    </a:lnTo>
                    <a:lnTo>
                      <a:pt x="1543" y="2324"/>
                    </a:lnTo>
                    <a:lnTo>
                      <a:pt x="1524" y="2285"/>
                    </a:lnTo>
                    <a:lnTo>
                      <a:pt x="1504" y="2248"/>
                    </a:lnTo>
                    <a:lnTo>
                      <a:pt x="1448" y="2153"/>
                    </a:lnTo>
                    <a:lnTo>
                      <a:pt x="1428" y="2114"/>
                    </a:lnTo>
                    <a:lnTo>
                      <a:pt x="1372" y="2057"/>
                    </a:lnTo>
                    <a:lnTo>
                      <a:pt x="1333" y="2038"/>
                    </a:lnTo>
                    <a:lnTo>
                      <a:pt x="1276" y="2019"/>
                    </a:lnTo>
                    <a:lnTo>
                      <a:pt x="1143" y="2019"/>
                    </a:lnTo>
                    <a:lnTo>
                      <a:pt x="1086" y="2000"/>
                    </a:lnTo>
                    <a:lnTo>
                      <a:pt x="1047" y="1962"/>
                    </a:lnTo>
                    <a:lnTo>
                      <a:pt x="1010" y="1905"/>
                    </a:lnTo>
                    <a:lnTo>
                      <a:pt x="1028" y="1886"/>
                    </a:lnTo>
                    <a:lnTo>
                      <a:pt x="1047" y="1867"/>
                    </a:lnTo>
                    <a:lnTo>
                      <a:pt x="1047" y="1848"/>
                    </a:lnTo>
                    <a:lnTo>
                      <a:pt x="971" y="1848"/>
                    </a:lnTo>
                    <a:lnTo>
                      <a:pt x="971" y="1809"/>
                    </a:lnTo>
                    <a:lnTo>
                      <a:pt x="971" y="1791"/>
                    </a:lnTo>
                    <a:lnTo>
                      <a:pt x="991" y="1752"/>
                    </a:lnTo>
                    <a:lnTo>
                      <a:pt x="933" y="1714"/>
                    </a:lnTo>
                    <a:lnTo>
                      <a:pt x="838" y="1581"/>
                    </a:lnTo>
                    <a:lnTo>
                      <a:pt x="781" y="1543"/>
                    </a:lnTo>
                    <a:lnTo>
                      <a:pt x="743" y="1505"/>
                    </a:lnTo>
                    <a:lnTo>
                      <a:pt x="514" y="1295"/>
                    </a:lnTo>
                    <a:lnTo>
                      <a:pt x="495" y="1257"/>
                    </a:lnTo>
                    <a:lnTo>
                      <a:pt x="495" y="1219"/>
                    </a:lnTo>
                    <a:lnTo>
                      <a:pt x="495" y="1162"/>
                    </a:lnTo>
                    <a:lnTo>
                      <a:pt x="495" y="1124"/>
                    </a:lnTo>
                    <a:lnTo>
                      <a:pt x="476" y="1086"/>
                    </a:lnTo>
                    <a:lnTo>
                      <a:pt x="457" y="1066"/>
                    </a:lnTo>
                    <a:lnTo>
                      <a:pt x="419" y="1048"/>
                    </a:lnTo>
                    <a:lnTo>
                      <a:pt x="381" y="1029"/>
                    </a:lnTo>
                    <a:lnTo>
                      <a:pt x="343" y="990"/>
                    </a:lnTo>
                    <a:lnTo>
                      <a:pt x="324" y="952"/>
                    </a:lnTo>
                    <a:lnTo>
                      <a:pt x="285" y="876"/>
                    </a:lnTo>
                    <a:lnTo>
                      <a:pt x="229" y="781"/>
                    </a:lnTo>
                    <a:lnTo>
                      <a:pt x="229" y="743"/>
                    </a:lnTo>
                    <a:lnTo>
                      <a:pt x="190" y="705"/>
                    </a:lnTo>
                    <a:lnTo>
                      <a:pt x="171" y="685"/>
                    </a:lnTo>
                    <a:lnTo>
                      <a:pt x="95" y="667"/>
                    </a:lnTo>
                    <a:lnTo>
                      <a:pt x="57" y="629"/>
                    </a:lnTo>
                    <a:lnTo>
                      <a:pt x="0" y="571"/>
                    </a:lnTo>
                    <a:lnTo>
                      <a:pt x="38" y="533"/>
                    </a:lnTo>
                    <a:lnTo>
                      <a:pt x="153" y="533"/>
                    </a:lnTo>
                    <a:lnTo>
                      <a:pt x="190" y="514"/>
                    </a:lnTo>
                    <a:lnTo>
                      <a:pt x="229" y="476"/>
                    </a:lnTo>
                    <a:lnTo>
                      <a:pt x="533" y="324"/>
                    </a:lnTo>
                    <a:lnTo>
                      <a:pt x="571" y="324"/>
                    </a:lnTo>
                    <a:lnTo>
                      <a:pt x="590" y="304"/>
                    </a:lnTo>
                    <a:lnTo>
                      <a:pt x="686" y="304"/>
                    </a:lnTo>
                    <a:lnTo>
                      <a:pt x="762" y="324"/>
                    </a:lnTo>
                    <a:lnTo>
                      <a:pt x="781" y="324"/>
                    </a:lnTo>
                    <a:lnTo>
                      <a:pt x="800" y="304"/>
                    </a:lnTo>
                    <a:lnTo>
                      <a:pt x="838" y="267"/>
                    </a:lnTo>
                    <a:lnTo>
                      <a:pt x="857" y="228"/>
                    </a:lnTo>
                    <a:lnTo>
                      <a:pt x="876" y="209"/>
                    </a:lnTo>
                    <a:lnTo>
                      <a:pt x="895" y="209"/>
                    </a:lnTo>
                    <a:lnTo>
                      <a:pt x="914" y="209"/>
                    </a:lnTo>
                    <a:lnTo>
                      <a:pt x="1067" y="172"/>
                    </a:lnTo>
                    <a:lnTo>
                      <a:pt x="1047" y="228"/>
                    </a:lnTo>
                    <a:lnTo>
                      <a:pt x="1010" y="248"/>
                    </a:lnTo>
                    <a:lnTo>
                      <a:pt x="971" y="267"/>
                    </a:lnTo>
                    <a:lnTo>
                      <a:pt x="952" y="286"/>
                    </a:lnTo>
                    <a:lnTo>
                      <a:pt x="952" y="304"/>
                    </a:lnTo>
                    <a:lnTo>
                      <a:pt x="952" y="324"/>
                    </a:lnTo>
                    <a:lnTo>
                      <a:pt x="933" y="343"/>
                    </a:lnTo>
                    <a:lnTo>
                      <a:pt x="933" y="457"/>
                    </a:lnTo>
                    <a:lnTo>
                      <a:pt x="952" y="495"/>
                    </a:lnTo>
                    <a:lnTo>
                      <a:pt x="952" y="514"/>
                    </a:lnTo>
                    <a:lnTo>
                      <a:pt x="971" y="514"/>
                    </a:lnTo>
                    <a:lnTo>
                      <a:pt x="991" y="514"/>
                    </a:lnTo>
                    <a:lnTo>
                      <a:pt x="1010" y="514"/>
                    </a:lnTo>
                    <a:lnTo>
                      <a:pt x="1028" y="514"/>
                    </a:lnTo>
                    <a:lnTo>
                      <a:pt x="1047" y="514"/>
                    </a:lnTo>
                    <a:lnTo>
                      <a:pt x="1067" y="533"/>
                    </a:lnTo>
                    <a:lnTo>
                      <a:pt x="1067" y="553"/>
                    </a:lnTo>
                    <a:lnTo>
                      <a:pt x="1124" y="667"/>
                    </a:lnTo>
                    <a:lnTo>
                      <a:pt x="1124" y="685"/>
                    </a:lnTo>
                    <a:lnTo>
                      <a:pt x="1124" y="705"/>
                    </a:lnTo>
                    <a:lnTo>
                      <a:pt x="1124" y="781"/>
                    </a:lnTo>
                    <a:lnTo>
                      <a:pt x="1086" y="876"/>
                    </a:lnTo>
                    <a:lnTo>
                      <a:pt x="1086" y="895"/>
                    </a:lnTo>
                    <a:lnTo>
                      <a:pt x="1105" y="895"/>
                    </a:lnTo>
                    <a:lnTo>
                      <a:pt x="1124" y="914"/>
                    </a:lnTo>
                    <a:lnTo>
                      <a:pt x="1143" y="914"/>
                    </a:lnTo>
                    <a:lnTo>
                      <a:pt x="1143" y="934"/>
                    </a:lnTo>
                    <a:lnTo>
                      <a:pt x="1143" y="952"/>
                    </a:lnTo>
                    <a:lnTo>
                      <a:pt x="1143" y="971"/>
                    </a:lnTo>
                    <a:lnTo>
                      <a:pt x="1124" y="990"/>
                    </a:lnTo>
                    <a:lnTo>
                      <a:pt x="1105" y="990"/>
                    </a:lnTo>
                    <a:lnTo>
                      <a:pt x="1086" y="1010"/>
                    </a:lnTo>
                    <a:lnTo>
                      <a:pt x="1086" y="1029"/>
                    </a:lnTo>
                    <a:lnTo>
                      <a:pt x="1105" y="1029"/>
                    </a:lnTo>
                    <a:lnTo>
                      <a:pt x="1124" y="1066"/>
                    </a:lnTo>
                    <a:lnTo>
                      <a:pt x="1143" y="1066"/>
                    </a:lnTo>
                    <a:lnTo>
                      <a:pt x="1143" y="1086"/>
                    </a:lnTo>
                    <a:lnTo>
                      <a:pt x="1162" y="1181"/>
                    </a:lnTo>
                    <a:lnTo>
                      <a:pt x="1162" y="1200"/>
                    </a:lnTo>
                    <a:lnTo>
                      <a:pt x="1162" y="1219"/>
                    </a:lnTo>
                    <a:lnTo>
                      <a:pt x="1162" y="1238"/>
                    </a:lnTo>
                    <a:lnTo>
                      <a:pt x="1143" y="1257"/>
                    </a:lnTo>
                    <a:lnTo>
                      <a:pt x="1143" y="1276"/>
                    </a:lnTo>
                    <a:lnTo>
                      <a:pt x="1162" y="1276"/>
                    </a:lnTo>
                    <a:lnTo>
                      <a:pt x="1162" y="1295"/>
                    </a:lnTo>
                    <a:lnTo>
                      <a:pt x="1162" y="1314"/>
                    </a:lnTo>
                    <a:lnTo>
                      <a:pt x="1181" y="1314"/>
                    </a:lnTo>
                    <a:lnTo>
                      <a:pt x="1238" y="1333"/>
                    </a:lnTo>
                    <a:lnTo>
                      <a:pt x="1238" y="1352"/>
                    </a:lnTo>
                    <a:lnTo>
                      <a:pt x="1257" y="1371"/>
                    </a:lnTo>
                    <a:lnTo>
                      <a:pt x="1276" y="1371"/>
                    </a:lnTo>
                    <a:lnTo>
                      <a:pt x="1314" y="1391"/>
                    </a:lnTo>
                    <a:lnTo>
                      <a:pt x="1314" y="1410"/>
                    </a:lnTo>
                    <a:lnTo>
                      <a:pt x="1333" y="1410"/>
                    </a:lnTo>
                    <a:lnTo>
                      <a:pt x="1352" y="1428"/>
                    </a:lnTo>
                    <a:lnTo>
                      <a:pt x="1372" y="1428"/>
                    </a:lnTo>
                    <a:lnTo>
                      <a:pt x="1391" y="1447"/>
                    </a:lnTo>
                    <a:lnTo>
                      <a:pt x="1409" y="1428"/>
                    </a:lnTo>
                    <a:lnTo>
                      <a:pt x="1428" y="1428"/>
                    </a:lnTo>
                    <a:lnTo>
                      <a:pt x="1504" y="1391"/>
                    </a:lnTo>
                    <a:lnTo>
                      <a:pt x="1524" y="1391"/>
                    </a:lnTo>
                    <a:lnTo>
                      <a:pt x="1524" y="1371"/>
                    </a:lnTo>
                    <a:lnTo>
                      <a:pt x="1581" y="1371"/>
                    </a:lnTo>
                    <a:lnTo>
                      <a:pt x="1619" y="1371"/>
                    </a:lnTo>
                    <a:lnTo>
                      <a:pt x="1676" y="1352"/>
                    </a:lnTo>
                    <a:lnTo>
                      <a:pt x="1714" y="1352"/>
                    </a:lnTo>
                    <a:lnTo>
                      <a:pt x="1753" y="1333"/>
                    </a:lnTo>
                    <a:lnTo>
                      <a:pt x="1771" y="1333"/>
                    </a:lnTo>
                    <a:lnTo>
                      <a:pt x="1771" y="1314"/>
                    </a:lnTo>
                    <a:lnTo>
                      <a:pt x="1790" y="1314"/>
                    </a:lnTo>
                    <a:lnTo>
                      <a:pt x="1790" y="1257"/>
                    </a:lnTo>
                    <a:lnTo>
                      <a:pt x="1790" y="1238"/>
                    </a:lnTo>
                    <a:lnTo>
                      <a:pt x="1790" y="1219"/>
                    </a:lnTo>
                    <a:lnTo>
                      <a:pt x="1790" y="1200"/>
                    </a:lnTo>
                    <a:lnTo>
                      <a:pt x="1790" y="1181"/>
                    </a:lnTo>
                    <a:lnTo>
                      <a:pt x="1790" y="1162"/>
                    </a:lnTo>
                    <a:lnTo>
                      <a:pt x="1771" y="1143"/>
                    </a:lnTo>
                    <a:lnTo>
                      <a:pt x="1753" y="1143"/>
                    </a:lnTo>
                    <a:lnTo>
                      <a:pt x="1733" y="1143"/>
                    </a:lnTo>
                    <a:lnTo>
                      <a:pt x="1733" y="1124"/>
                    </a:lnTo>
                    <a:lnTo>
                      <a:pt x="1733" y="1105"/>
                    </a:lnTo>
                    <a:lnTo>
                      <a:pt x="1753" y="1066"/>
                    </a:lnTo>
                    <a:lnTo>
                      <a:pt x="1771" y="1029"/>
                    </a:lnTo>
                    <a:lnTo>
                      <a:pt x="1771" y="1010"/>
                    </a:lnTo>
                    <a:lnTo>
                      <a:pt x="1771" y="990"/>
                    </a:lnTo>
                    <a:lnTo>
                      <a:pt x="1771" y="971"/>
                    </a:lnTo>
                    <a:lnTo>
                      <a:pt x="1771" y="952"/>
                    </a:lnTo>
                    <a:lnTo>
                      <a:pt x="1771" y="934"/>
                    </a:lnTo>
                    <a:lnTo>
                      <a:pt x="1771" y="914"/>
                    </a:lnTo>
                    <a:lnTo>
                      <a:pt x="1753" y="895"/>
                    </a:lnTo>
                    <a:lnTo>
                      <a:pt x="1714" y="857"/>
                    </a:lnTo>
                    <a:lnTo>
                      <a:pt x="1695" y="857"/>
                    </a:lnTo>
                    <a:lnTo>
                      <a:pt x="1695" y="838"/>
                    </a:lnTo>
                    <a:lnTo>
                      <a:pt x="1695" y="819"/>
                    </a:lnTo>
                    <a:lnTo>
                      <a:pt x="1676" y="762"/>
                    </a:lnTo>
                    <a:lnTo>
                      <a:pt x="1695" y="724"/>
                    </a:lnTo>
                    <a:lnTo>
                      <a:pt x="1695" y="685"/>
                    </a:lnTo>
                    <a:lnTo>
                      <a:pt x="1714" y="609"/>
                    </a:lnTo>
                    <a:lnTo>
                      <a:pt x="1733" y="590"/>
                    </a:lnTo>
                    <a:lnTo>
                      <a:pt x="1733" y="571"/>
                    </a:lnTo>
                    <a:lnTo>
                      <a:pt x="1753" y="571"/>
                    </a:lnTo>
                    <a:lnTo>
                      <a:pt x="1771" y="553"/>
                    </a:lnTo>
                    <a:lnTo>
                      <a:pt x="1809" y="533"/>
                    </a:lnTo>
                    <a:lnTo>
                      <a:pt x="1829" y="533"/>
                    </a:lnTo>
                    <a:lnTo>
                      <a:pt x="1885" y="533"/>
                    </a:lnTo>
                    <a:lnTo>
                      <a:pt x="1905" y="514"/>
                    </a:lnTo>
                    <a:lnTo>
                      <a:pt x="1924" y="495"/>
                    </a:lnTo>
                    <a:lnTo>
                      <a:pt x="1924" y="476"/>
                    </a:lnTo>
                    <a:lnTo>
                      <a:pt x="1943" y="457"/>
                    </a:lnTo>
                    <a:lnTo>
                      <a:pt x="1943" y="438"/>
                    </a:lnTo>
                    <a:lnTo>
                      <a:pt x="1943" y="419"/>
                    </a:lnTo>
                    <a:lnTo>
                      <a:pt x="1943" y="400"/>
                    </a:lnTo>
                    <a:lnTo>
                      <a:pt x="1924" y="381"/>
                    </a:lnTo>
                    <a:lnTo>
                      <a:pt x="1905" y="362"/>
                    </a:lnTo>
                    <a:lnTo>
                      <a:pt x="1905" y="343"/>
                    </a:lnTo>
                    <a:lnTo>
                      <a:pt x="1905" y="324"/>
                    </a:lnTo>
                    <a:lnTo>
                      <a:pt x="1905" y="304"/>
                    </a:lnTo>
                    <a:lnTo>
                      <a:pt x="1885" y="286"/>
                    </a:lnTo>
                    <a:lnTo>
                      <a:pt x="1905" y="267"/>
                    </a:lnTo>
                    <a:lnTo>
                      <a:pt x="1905" y="248"/>
                    </a:lnTo>
                    <a:lnTo>
                      <a:pt x="1924" y="228"/>
                    </a:lnTo>
                    <a:lnTo>
                      <a:pt x="1962" y="209"/>
                    </a:lnTo>
                    <a:lnTo>
                      <a:pt x="1981" y="190"/>
                    </a:lnTo>
                    <a:lnTo>
                      <a:pt x="2000" y="172"/>
                    </a:lnTo>
                    <a:lnTo>
                      <a:pt x="2000" y="152"/>
                    </a:lnTo>
                    <a:lnTo>
                      <a:pt x="2000" y="133"/>
                    </a:lnTo>
                    <a:lnTo>
                      <a:pt x="2000" y="114"/>
                    </a:lnTo>
                    <a:lnTo>
                      <a:pt x="2000" y="95"/>
                    </a:lnTo>
                    <a:lnTo>
                      <a:pt x="2019" y="76"/>
                    </a:lnTo>
                    <a:lnTo>
                      <a:pt x="2019" y="57"/>
                    </a:lnTo>
                    <a:lnTo>
                      <a:pt x="2038" y="57"/>
                    </a:lnTo>
                    <a:lnTo>
                      <a:pt x="2114" y="38"/>
                    </a:lnTo>
                    <a:lnTo>
                      <a:pt x="2134" y="19"/>
                    </a:lnTo>
                    <a:lnTo>
                      <a:pt x="2171" y="0"/>
                    </a:lnTo>
                    <a:lnTo>
                      <a:pt x="2248" y="133"/>
                    </a:lnTo>
                    <a:lnTo>
                      <a:pt x="2266" y="172"/>
                    </a:lnTo>
                    <a:lnTo>
                      <a:pt x="2266" y="209"/>
                    </a:lnTo>
                    <a:lnTo>
                      <a:pt x="2248" y="228"/>
                    </a:lnTo>
                    <a:lnTo>
                      <a:pt x="2190" y="248"/>
                    </a:lnTo>
                    <a:lnTo>
                      <a:pt x="2152" y="267"/>
                    </a:lnTo>
                    <a:lnTo>
                      <a:pt x="2134" y="304"/>
                    </a:lnTo>
                    <a:lnTo>
                      <a:pt x="2134" y="343"/>
                    </a:lnTo>
                    <a:lnTo>
                      <a:pt x="2152" y="362"/>
                    </a:lnTo>
                    <a:lnTo>
                      <a:pt x="2134" y="419"/>
                    </a:lnTo>
                    <a:lnTo>
                      <a:pt x="2152" y="457"/>
                    </a:lnTo>
                    <a:lnTo>
                      <a:pt x="2171" y="495"/>
                    </a:lnTo>
                    <a:lnTo>
                      <a:pt x="2171" y="553"/>
                    </a:lnTo>
                    <a:lnTo>
                      <a:pt x="2171" y="724"/>
                    </a:lnTo>
                    <a:lnTo>
                      <a:pt x="2190" y="762"/>
                    </a:lnTo>
                    <a:lnTo>
                      <a:pt x="2266" y="781"/>
                    </a:lnTo>
                    <a:lnTo>
                      <a:pt x="2305" y="781"/>
                    </a:lnTo>
                    <a:lnTo>
                      <a:pt x="2343" y="781"/>
                    </a:lnTo>
                    <a:lnTo>
                      <a:pt x="2457" y="724"/>
                    </a:lnTo>
                    <a:lnTo>
                      <a:pt x="2476" y="724"/>
                    </a:lnTo>
                    <a:lnTo>
                      <a:pt x="2495" y="724"/>
                    </a:lnTo>
                    <a:lnTo>
                      <a:pt x="2591" y="629"/>
                    </a:lnTo>
                    <a:lnTo>
                      <a:pt x="2610" y="609"/>
                    </a:lnTo>
                    <a:lnTo>
                      <a:pt x="2610" y="553"/>
                    </a:lnTo>
                    <a:lnTo>
                      <a:pt x="2628" y="533"/>
                    </a:lnTo>
                    <a:lnTo>
                      <a:pt x="2647" y="514"/>
                    </a:lnTo>
                    <a:lnTo>
                      <a:pt x="2647" y="495"/>
                    </a:lnTo>
                    <a:lnTo>
                      <a:pt x="2647" y="457"/>
                    </a:lnTo>
                    <a:lnTo>
                      <a:pt x="2647" y="438"/>
                    </a:lnTo>
                    <a:lnTo>
                      <a:pt x="2667" y="419"/>
                    </a:lnTo>
                    <a:lnTo>
                      <a:pt x="2667" y="400"/>
                    </a:lnTo>
                    <a:lnTo>
                      <a:pt x="2686" y="362"/>
                    </a:lnTo>
                    <a:lnTo>
                      <a:pt x="2705" y="343"/>
                    </a:lnTo>
                    <a:lnTo>
                      <a:pt x="2724" y="324"/>
                    </a:lnTo>
                    <a:lnTo>
                      <a:pt x="2743" y="324"/>
                    </a:lnTo>
                    <a:lnTo>
                      <a:pt x="2762" y="324"/>
                    </a:lnTo>
                    <a:lnTo>
                      <a:pt x="2781" y="324"/>
                    </a:lnTo>
                    <a:lnTo>
                      <a:pt x="2819" y="324"/>
                    </a:lnTo>
                    <a:lnTo>
                      <a:pt x="2857" y="324"/>
                    </a:lnTo>
                    <a:lnTo>
                      <a:pt x="2895" y="343"/>
                    </a:lnTo>
                    <a:lnTo>
                      <a:pt x="2991" y="419"/>
                    </a:lnTo>
                    <a:lnTo>
                      <a:pt x="2991" y="457"/>
                    </a:lnTo>
                    <a:lnTo>
                      <a:pt x="2991" y="476"/>
                    </a:lnTo>
                    <a:lnTo>
                      <a:pt x="3009" y="514"/>
                    </a:lnTo>
                    <a:lnTo>
                      <a:pt x="3028" y="553"/>
                    </a:lnTo>
                    <a:lnTo>
                      <a:pt x="3028" y="590"/>
                    </a:lnTo>
                    <a:lnTo>
                      <a:pt x="3048" y="705"/>
                    </a:lnTo>
                    <a:lnTo>
                      <a:pt x="3048" y="724"/>
                    </a:lnTo>
                    <a:lnTo>
                      <a:pt x="3028" y="762"/>
                    </a:lnTo>
                    <a:lnTo>
                      <a:pt x="2991" y="857"/>
                    </a:lnTo>
                    <a:lnTo>
                      <a:pt x="2991" y="952"/>
                    </a:lnTo>
                    <a:lnTo>
                      <a:pt x="2991" y="971"/>
                    </a:lnTo>
                    <a:lnTo>
                      <a:pt x="2991" y="990"/>
                    </a:lnTo>
                    <a:lnTo>
                      <a:pt x="3028" y="1010"/>
                    </a:lnTo>
                    <a:lnTo>
                      <a:pt x="3048" y="1029"/>
                    </a:lnTo>
                    <a:lnTo>
                      <a:pt x="3048" y="1048"/>
                    </a:lnTo>
                    <a:lnTo>
                      <a:pt x="3067" y="1048"/>
                    </a:lnTo>
                    <a:lnTo>
                      <a:pt x="3086" y="1066"/>
                    </a:lnTo>
                    <a:lnTo>
                      <a:pt x="3105" y="1066"/>
                    </a:lnTo>
                    <a:lnTo>
                      <a:pt x="3124" y="1086"/>
                    </a:lnTo>
                    <a:lnTo>
                      <a:pt x="3143" y="1105"/>
                    </a:lnTo>
                    <a:lnTo>
                      <a:pt x="3162" y="1105"/>
                    </a:lnTo>
                    <a:lnTo>
                      <a:pt x="3181" y="1105"/>
                    </a:lnTo>
                    <a:lnTo>
                      <a:pt x="3200" y="1105"/>
                    </a:lnTo>
                    <a:lnTo>
                      <a:pt x="3219" y="1124"/>
                    </a:lnTo>
                    <a:lnTo>
                      <a:pt x="3238" y="1124"/>
                    </a:lnTo>
                    <a:lnTo>
                      <a:pt x="3257" y="1143"/>
                    </a:lnTo>
                    <a:lnTo>
                      <a:pt x="3276" y="1143"/>
                    </a:lnTo>
                    <a:lnTo>
                      <a:pt x="3295" y="1143"/>
                    </a:lnTo>
                    <a:lnTo>
                      <a:pt x="3314" y="1143"/>
                    </a:lnTo>
                    <a:lnTo>
                      <a:pt x="3333" y="1143"/>
                    </a:lnTo>
                    <a:lnTo>
                      <a:pt x="3353" y="1162"/>
                    </a:lnTo>
                    <a:lnTo>
                      <a:pt x="3409" y="1200"/>
                    </a:lnTo>
                    <a:lnTo>
                      <a:pt x="3429" y="1200"/>
                    </a:lnTo>
                    <a:lnTo>
                      <a:pt x="3448" y="1162"/>
                    </a:lnTo>
                    <a:lnTo>
                      <a:pt x="3486" y="1124"/>
                    </a:lnTo>
                    <a:lnTo>
                      <a:pt x="3505" y="1124"/>
                    </a:lnTo>
                    <a:lnTo>
                      <a:pt x="3505" y="1105"/>
                    </a:lnTo>
                    <a:lnTo>
                      <a:pt x="3505" y="1086"/>
                    </a:lnTo>
                    <a:lnTo>
                      <a:pt x="3505" y="1066"/>
                    </a:lnTo>
                    <a:lnTo>
                      <a:pt x="3524" y="1066"/>
                    </a:lnTo>
                    <a:lnTo>
                      <a:pt x="3524" y="1048"/>
                    </a:lnTo>
                    <a:lnTo>
                      <a:pt x="3524" y="1029"/>
                    </a:lnTo>
                    <a:lnTo>
                      <a:pt x="3543" y="1029"/>
                    </a:lnTo>
                    <a:lnTo>
                      <a:pt x="3562" y="1010"/>
                    </a:lnTo>
                    <a:lnTo>
                      <a:pt x="3581" y="1010"/>
                    </a:lnTo>
                    <a:lnTo>
                      <a:pt x="3638" y="1010"/>
                    </a:lnTo>
                    <a:lnTo>
                      <a:pt x="3657" y="1010"/>
                    </a:lnTo>
                    <a:lnTo>
                      <a:pt x="3676" y="1029"/>
                    </a:lnTo>
                    <a:lnTo>
                      <a:pt x="3695" y="1048"/>
                    </a:lnTo>
                    <a:lnTo>
                      <a:pt x="3695" y="1066"/>
                    </a:lnTo>
                    <a:lnTo>
                      <a:pt x="3695" y="1086"/>
                    </a:lnTo>
                    <a:lnTo>
                      <a:pt x="3676" y="1143"/>
                    </a:lnTo>
                    <a:lnTo>
                      <a:pt x="3695" y="1162"/>
                    </a:lnTo>
                    <a:lnTo>
                      <a:pt x="3695" y="1181"/>
                    </a:lnTo>
                    <a:lnTo>
                      <a:pt x="3714" y="1219"/>
                    </a:lnTo>
                    <a:lnTo>
                      <a:pt x="3714" y="1238"/>
                    </a:lnTo>
                    <a:lnTo>
                      <a:pt x="3810" y="1410"/>
                    </a:lnTo>
                    <a:lnTo>
                      <a:pt x="3810" y="1714"/>
                    </a:lnTo>
                    <a:lnTo>
                      <a:pt x="3810" y="1752"/>
                    </a:lnTo>
                    <a:lnTo>
                      <a:pt x="3810" y="1772"/>
                    </a:lnTo>
                    <a:lnTo>
                      <a:pt x="3829" y="1772"/>
                    </a:lnTo>
                    <a:lnTo>
                      <a:pt x="3829" y="1791"/>
                    </a:lnTo>
                    <a:lnTo>
                      <a:pt x="3829" y="1809"/>
                    </a:lnTo>
                    <a:lnTo>
                      <a:pt x="3829" y="1828"/>
                    </a:lnTo>
                    <a:lnTo>
                      <a:pt x="3810" y="1848"/>
                    </a:lnTo>
                    <a:lnTo>
                      <a:pt x="3771" y="1886"/>
                    </a:lnTo>
                    <a:lnTo>
                      <a:pt x="3753" y="1886"/>
                    </a:lnTo>
                    <a:lnTo>
                      <a:pt x="3714" y="1981"/>
                    </a:lnTo>
                    <a:lnTo>
                      <a:pt x="3714" y="2000"/>
                    </a:lnTo>
                    <a:lnTo>
                      <a:pt x="3714" y="2038"/>
                    </a:lnTo>
                    <a:lnTo>
                      <a:pt x="3714" y="2114"/>
                    </a:lnTo>
                    <a:lnTo>
                      <a:pt x="3714" y="2153"/>
                    </a:lnTo>
                    <a:lnTo>
                      <a:pt x="3714" y="2171"/>
                    </a:lnTo>
                    <a:lnTo>
                      <a:pt x="3695" y="2248"/>
                    </a:lnTo>
                    <a:lnTo>
                      <a:pt x="3676" y="2267"/>
                    </a:lnTo>
                    <a:lnTo>
                      <a:pt x="3695" y="2285"/>
                    </a:lnTo>
                    <a:lnTo>
                      <a:pt x="3695" y="2305"/>
                    </a:lnTo>
                    <a:lnTo>
                      <a:pt x="3695" y="2343"/>
                    </a:lnTo>
                    <a:lnTo>
                      <a:pt x="3714" y="2343"/>
                    </a:lnTo>
                    <a:lnTo>
                      <a:pt x="3771" y="2362"/>
                    </a:lnTo>
                    <a:lnTo>
                      <a:pt x="3790" y="2381"/>
                    </a:lnTo>
                    <a:lnTo>
                      <a:pt x="3810" y="2400"/>
                    </a:lnTo>
                    <a:lnTo>
                      <a:pt x="3848" y="2438"/>
                    </a:lnTo>
                    <a:lnTo>
                      <a:pt x="3866" y="2457"/>
                    </a:lnTo>
                    <a:lnTo>
                      <a:pt x="3886" y="2457"/>
                    </a:lnTo>
                    <a:lnTo>
                      <a:pt x="3866" y="2534"/>
                    </a:lnTo>
                    <a:lnTo>
                      <a:pt x="3848" y="2571"/>
                    </a:lnTo>
                    <a:lnTo>
                      <a:pt x="3848" y="2648"/>
                    </a:lnTo>
                    <a:lnTo>
                      <a:pt x="3848" y="2666"/>
                    </a:lnTo>
                    <a:lnTo>
                      <a:pt x="3829" y="2705"/>
                    </a:lnTo>
                    <a:lnTo>
                      <a:pt x="3810" y="2724"/>
                    </a:lnTo>
                    <a:lnTo>
                      <a:pt x="3771" y="2743"/>
                    </a:lnTo>
                    <a:lnTo>
                      <a:pt x="3771" y="2762"/>
                    </a:lnTo>
                    <a:lnTo>
                      <a:pt x="3753" y="2781"/>
                    </a:lnTo>
                    <a:lnTo>
                      <a:pt x="3753" y="2819"/>
                    </a:lnTo>
                    <a:lnTo>
                      <a:pt x="3771" y="2857"/>
                    </a:lnTo>
                    <a:lnTo>
                      <a:pt x="3771" y="2876"/>
                    </a:lnTo>
                    <a:lnTo>
                      <a:pt x="3771" y="2895"/>
                    </a:lnTo>
                    <a:lnTo>
                      <a:pt x="3753" y="2933"/>
                    </a:lnTo>
                    <a:lnTo>
                      <a:pt x="3714" y="2991"/>
                    </a:lnTo>
                    <a:lnTo>
                      <a:pt x="3676" y="3067"/>
                    </a:lnTo>
                    <a:lnTo>
                      <a:pt x="3676" y="3086"/>
                    </a:lnTo>
                    <a:lnTo>
                      <a:pt x="3657" y="3105"/>
                    </a:lnTo>
                    <a:lnTo>
                      <a:pt x="3638" y="3105"/>
                    </a:lnTo>
                    <a:lnTo>
                      <a:pt x="3638" y="3124"/>
                    </a:lnTo>
                    <a:lnTo>
                      <a:pt x="3619" y="3143"/>
                    </a:lnTo>
                    <a:lnTo>
                      <a:pt x="3619" y="3162"/>
                    </a:lnTo>
                    <a:lnTo>
                      <a:pt x="3619" y="3219"/>
                    </a:lnTo>
                    <a:lnTo>
                      <a:pt x="3619" y="3257"/>
                    </a:lnTo>
                    <a:lnTo>
                      <a:pt x="3638" y="3295"/>
                    </a:lnTo>
                    <a:lnTo>
                      <a:pt x="3638" y="3352"/>
                    </a:lnTo>
                    <a:lnTo>
                      <a:pt x="3638" y="3372"/>
                    </a:lnTo>
                    <a:lnTo>
                      <a:pt x="3638" y="3391"/>
                    </a:lnTo>
                    <a:lnTo>
                      <a:pt x="3619" y="3409"/>
                    </a:lnTo>
                    <a:lnTo>
                      <a:pt x="3619" y="3428"/>
                    </a:lnTo>
                    <a:lnTo>
                      <a:pt x="3600" y="3448"/>
                    </a:lnTo>
                    <a:lnTo>
                      <a:pt x="3581" y="3467"/>
                    </a:lnTo>
                    <a:lnTo>
                      <a:pt x="3562" y="3467"/>
                    </a:lnTo>
                    <a:lnTo>
                      <a:pt x="3543" y="3467"/>
                    </a:lnTo>
                    <a:lnTo>
                      <a:pt x="3467" y="3486"/>
                    </a:lnTo>
                    <a:lnTo>
                      <a:pt x="3448" y="3486"/>
                    </a:lnTo>
                    <a:lnTo>
                      <a:pt x="3429" y="3486"/>
                    </a:lnTo>
                    <a:lnTo>
                      <a:pt x="3429" y="3505"/>
                    </a:lnTo>
                    <a:lnTo>
                      <a:pt x="3409" y="3524"/>
                    </a:lnTo>
                    <a:lnTo>
                      <a:pt x="3409" y="3543"/>
                    </a:lnTo>
                    <a:lnTo>
                      <a:pt x="3390" y="3543"/>
                    </a:lnTo>
                    <a:lnTo>
                      <a:pt x="3390" y="3562"/>
                    </a:lnTo>
                    <a:lnTo>
                      <a:pt x="3372" y="3562"/>
                    </a:lnTo>
                    <a:lnTo>
                      <a:pt x="3353" y="3581"/>
                    </a:lnTo>
                    <a:lnTo>
                      <a:pt x="3333" y="3600"/>
                    </a:lnTo>
                    <a:lnTo>
                      <a:pt x="3257" y="3638"/>
                    </a:lnTo>
                    <a:lnTo>
                      <a:pt x="3238" y="3638"/>
                    </a:lnTo>
                    <a:lnTo>
                      <a:pt x="3200" y="3638"/>
                    </a:lnTo>
                    <a:lnTo>
                      <a:pt x="3181" y="3638"/>
                    </a:lnTo>
                    <a:lnTo>
                      <a:pt x="3162" y="3638"/>
                    </a:lnTo>
                    <a:lnTo>
                      <a:pt x="3124" y="3619"/>
                    </a:lnTo>
                    <a:lnTo>
                      <a:pt x="3105" y="3619"/>
                    </a:lnTo>
                    <a:lnTo>
                      <a:pt x="3086" y="3619"/>
                    </a:lnTo>
                    <a:lnTo>
                      <a:pt x="3048" y="3638"/>
                    </a:lnTo>
                    <a:lnTo>
                      <a:pt x="3028" y="3638"/>
                    </a:lnTo>
                    <a:lnTo>
                      <a:pt x="3009" y="3619"/>
                    </a:lnTo>
                    <a:lnTo>
                      <a:pt x="2991" y="3619"/>
                    </a:lnTo>
                    <a:lnTo>
                      <a:pt x="2972" y="3619"/>
                    </a:lnTo>
                    <a:lnTo>
                      <a:pt x="2952" y="3619"/>
                    </a:lnTo>
                    <a:lnTo>
                      <a:pt x="2933" y="3638"/>
                    </a:lnTo>
                    <a:lnTo>
                      <a:pt x="2933" y="3657"/>
                    </a:lnTo>
                    <a:lnTo>
                      <a:pt x="2914" y="3676"/>
                    </a:lnTo>
                    <a:lnTo>
                      <a:pt x="2914" y="3695"/>
                    </a:lnTo>
                    <a:lnTo>
                      <a:pt x="2914" y="3714"/>
                    </a:lnTo>
                    <a:lnTo>
                      <a:pt x="2952" y="3790"/>
                    </a:lnTo>
                    <a:lnTo>
                      <a:pt x="2952" y="3809"/>
                    </a:lnTo>
                    <a:lnTo>
                      <a:pt x="2972" y="3809"/>
                    </a:lnTo>
                    <a:lnTo>
                      <a:pt x="2972" y="3829"/>
                    </a:lnTo>
                    <a:lnTo>
                      <a:pt x="2991" y="3829"/>
                    </a:lnTo>
                    <a:lnTo>
                      <a:pt x="2991" y="3848"/>
                    </a:lnTo>
                    <a:lnTo>
                      <a:pt x="2991" y="3886"/>
                    </a:lnTo>
                    <a:lnTo>
                      <a:pt x="2991" y="3924"/>
                    </a:lnTo>
                    <a:lnTo>
                      <a:pt x="2991" y="3962"/>
                    </a:lnTo>
                    <a:lnTo>
                      <a:pt x="2972" y="4000"/>
                    </a:lnTo>
                    <a:lnTo>
                      <a:pt x="2972" y="4019"/>
                    </a:lnTo>
                    <a:lnTo>
                      <a:pt x="2972" y="4057"/>
                    </a:lnTo>
                    <a:lnTo>
                      <a:pt x="2972" y="4076"/>
                    </a:lnTo>
                    <a:lnTo>
                      <a:pt x="2952" y="4171"/>
                    </a:lnTo>
                    <a:lnTo>
                      <a:pt x="2952" y="4210"/>
                    </a:lnTo>
                    <a:lnTo>
                      <a:pt x="2952" y="4324"/>
                    </a:lnTo>
                    <a:lnTo>
                      <a:pt x="2972" y="4362"/>
                    </a:lnTo>
                    <a:lnTo>
                      <a:pt x="2991" y="4381"/>
                    </a:lnTo>
                    <a:lnTo>
                      <a:pt x="2991" y="4400"/>
                    </a:lnTo>
                    <a:lnTo>
                      <a:pt x="3009" y="4400"/>
                    </a:lnTo>
                    <a:lnTo>
                      <a:pt x="3009" y="4419"/>
                    </a:lnTo>
                    <a:lnTo>
                      <a:pt x="3028" y="4438"/>
                    </a:lnTo>
                    <a:lnTo>
                      <a:pt x="3028" y="4495"/>
                    </a:lnTo>
                    <a:lnTo>
                      <a:pt x="3009" y="4515"/>
                    </a:lnTo>
                    <a:lnTo>
                      <a:pt x="3009" y="4533"/>
                    </a:lnTo>
                    <a:lnTo>
                      <a:pt x="2991" y="4552"/>
                    </a:lnTo>
                    <a:lnTo>
                      <a:pt x="2991" y="4591"/>
                    </a:lnTo>
                    <a:lnTo>
                      <a:pt x="2972" y="4610"/>
                    </a:lnTo>
                    <a:lnTo>
                      <a:pt x="2991" y="4629"/>
                    </a:lnTo>
                    <a:lnTo>
                      <a:pt x="3028" y="4896"/>
                    </a:lnTo>
                    <a:lnTo>
                      <a:pt x="3028" y="4914"/>
                    </a:lnTo>
                    <a:lnTo>
                      <a:pt x="3048" y="4933"/>
                    </a:lnTo>
                    <a:lnTo>
                      <a:pt x="3067" y="4933"/>
                    </a:lnTo>
                    <a:lnTo>
                      <a:pt x="3086" y="4952"/>
                    </a:lnTo>
                    <a:lnTo>
                      <a:pt x="3105" y="4952"/>
                    </a:lnTo>
                    <a:lnTo>
                      <a:pt x="3124" y="4952"/>
                    </a:lnTo>
                    <a:lnTo>
                      <a:pt x="3124" y="4972"/>
                    </a:lnTo>
                    <a:lnTo>
                      <a:pt x="3143" y="4972"/>
                    </a:lnTo>
                    <a:lnTo>
                      <a:pt x="3143" y="4991"/>
                    </a:lnTo>
                    <a:lnTo>
                      <a:pt x="3143" y="5028"/>
                    </a:lnTo>
                    <a:lnTo>
                      <a:pt x="3143" y="5067"/>
                    </a:lnTo>
                    <a:lnTo>
                      <a:pt x="3124" y="5086"/>
                    </a:lnTo>
                    <a:lnTo>
                      <a:pt x="3124" y="5105"/>
                    </a:lnTo>
                    <a:lnTo>
                      <a:pt x="3124" y="5124"/>
                    </a:lnTo>
                    <a:lnTo>
                      <a:pt x="3162" y="5162"/>
                    </a:lnTo>
                    <a:lnTo>
                      <a:pt x="3162" y="5181"/>
                    </a:lnTo>
                    <a:lnTo>
                      <a:pt x="3162" y="5200"/>
                    </a:lnTo>
                    <a:lnTo>
                      <a:pt x="3162" y="5238"/>
                    </a:lnTo>
                    <a:lnTo>
                      <a:pt x="3162" y="5353"/>
                    </a:lnTo>
                    <a:lnTo>
                      <a:pt x="3181" y="5409"/>
                    </a:lnTo>
                    <a:lnTo>
                      <a:pt x="3181" y="5429"/>
                    </a:lnTo>
                    <a:lnTo>
                      <a:pt x="3181" y="5448"/>
                    </a:lnTo>
                    <a:lnTo>
                      <a:pt x="3200" y="5467"/>
                    </a:lnTo>
                    <a:lnTo>
                      <a:pt x="3219" y="5486"/>
                    </a:lnTo>
                    <a:lnTo>
                      <a:pt x="3257" y="5505"/>
                    </a:lnTo>
                    <a:lnTo>
                      <a:pt x="3276" y="5524"/>
                    </a:lnTo>
                    <a:lnTo>
                      <a:pt x="3276" y="5562"/>
                    </a:lnTo>
                    <a:lnTo>
                      <a:pt x="3276" y="5619"/>
                    </a:lnTo>
                    <a:lnTo>
                      <a:pt x="3276" y="5695"/>
                    </a:lnTo>
                    <a:lnTo>
                      <a:pt x="3276" y="5714"/>
                    </a:lnTo>
                    <a:lnTo>
                      <a:pt x="3295" y="5734"/>
                    </a:lnTo>
                    <a:lnTo>
                      <a:pt x="3295" y="5753"/>
                    </a:lnTo>
                    <a:lnTo>
                      <a:pt x="3295" y="5771"/>
                    </a:lnTo>
                    <a:lnTo>
                      <a:pt x="3276" y="5790"/>
                    </a:lnTo>
                    <a:lnTo>
                      <a:pt x="3257" y="5810"/>
                    </a:lnTo>
                    <a:lnTo>
                      <a:pt x="3257" y="5867"/>
                    </a:lnTo>
                    <a:lnTo>
                      <a:pt x="3238" y="5905"/>
                    </a:lnTo>
                    <a:lnTo>
                      <a:pt x="3238" y="5981"/>
                    </a:lnTo>
                    <a:lnTo>
                      <a:pt x="3238" y="6000"/>
                    </a:lnTo>
                    <a:lnTo>
                      <a:pt x="3238" y="6019"/>
                    </a:lnTo>
                    <a:lnTo>
                      <a:pt x="3219" y="6057"/>
                    </a:lnTo>
                    <a:lnTo>
                      <a:pt x="3200" y="6095"/>
                    </a:lnTo>
                    <a:lnTo>
                      <a:pt x="3181" y="6095"/>
                    </a:lnTo>
                    <a:lnTo>
                      <a:pt x="3181" y="6115"/>
                    </a:lnTo>
                    <a:lnTo>
                      <a:pt x="3162" y="6171"/>
                    </a:lnTo>
                    <a:lnTo>
                      <a:pt x="3143" y="6171"/>
                    </a:lnTo>
                    <a:lnTo>
                      <a:pt x="3143" y="6191"/>
                    </a:lnTo>
                    <a:lnTo>
                      <a:pt x="3105" y="6210"/>
                    </a:lnTo>
                    <a:lnTo>
                      <a:pt x="3086" y="6229"/>
                    </a:lnTo>
                    <a:lnTo>
                      <a:pt x="3067" y="6247"/>
                    </a:lnTo>
                    <a:lnTo>
                      <a:pt x="3067" y="6343"/>
                    </a:lnTo>
                    <a:lnTo>
                      <a:pt x="3067" y="6362"/>
                    </a:lnTo>
                    <a:lnTo>
                      <a:pt x="3086" y="6362"/>
                    </a:lnTo>
                    <a:lnTo>
                      <a:pt x="3124" y="6381"/>
                    </a:lnTo>
                    <a:lnTo>
                      <a:pt x="3124" y="6400"/>
                    </a:lnTo>
                    <a:lnTo>
                      <a:pt x="3143" y="6419"/>
                    </a:lnTo>
                    <a:lnTo>
                      <a:pt x="3124" y="6419"/>
                    </a:lnTo>
                    <a:lnTo>
                      <a:pt x="3124" y="6438"/>
                    </a:lnTo>
                    <a:lnTo>
                      <a:pt x="3105" y="6476"/>
                    </a:lnTo>
                    <a:lnTo>
                      <a:pt x="3105" y="6514"/>
                    </a:lnTo>
                    <a:lnTo>
                      <a:pt x="3086" y="6628"/>
                    </a:lnTo>
                    <a:lnTo>
                      <a:pt x="3105" y="6628"/>
                    </a:lnTo>
                    <a:lnTo>
                      <a:pt x="3105" y="6648"/>
                    </a:lnTo>
                    <a:lnTo>
                      <a:pt x="3105" y="6667"/>
                    </a:lnTo>
                    <a:lnTo>
                      <a:pt x="3105" y="6686"/>
                    </a:lnTo>
                    <a:lnTo>
                      <a:pt x="3105" y="6705"/>
                    </a:lnTo>
                    <a:lnTo>
                      <a:pt x="3086" y="6724"/>
                    </a:lnTo>
                    <a:lnTo>
                      <a:pt x="3067" y="6743"/>
                    </a:lnTo>
                    <a:lnTo>
                      <a:pt x="3067" y="6762"/>
                    </a:lnTo>
                    <a:lnTo>
                      <a:pt x="3067" y="6781"/>
                    </a:lnTo>
                    <a:lnTo>
                      <a:pt x="3009" y="6914"/>
                    </a:lnTo>
                    <a:lnTo>
                      <a:pt x="3009" y="6972"/>
                    </a:lnTo>
                    <a:lnTo>
                      <a:pt x="3009" y="6991"/>
                    </a:lnTo>
                    <a:lnTo>
                      <a:pt x="3009" y="7009"/>
                    </a:lnTo>
                    <a:lnTo>
                      <a:pt x="2991" y="7048"/>
                    </a:lnTo>
                    <a:lnTo>
                      <a:pt x="2972" y="7086"/>
                    </a:lnTo>
                    <a:lnTo>
                      <a:pt x="2952" y="7124"/>
                    </a:lnTo>
                    <a:lnTo>
                      <a:pt x="2895" y="7162"/>
                    </a:lnTo>
                    <a:lnTo>
                      <a:pt x="2781" y="7067"/>
                    </a:lnTo>
                    <a:lnTo>
                      <a:pt x="2743" y="7048"/>
                    </a:lnTo>
                    <a:lnTo>
                      <a:pt x="2686" y="7029"/>
                    </a:lnTo>
                    <a:lnTo>
                      <a:pt x="2667" y="7009"/>
                    </a:lnTo>
                    <a:lnTo>
                      <a:pt x="2647" y="7009"/>
                    </a:lnTo>
                    <a:lnTo>
                      <a:pt x="2647" y="6953"/>
                    </a:lnTo>
                    <a:lnTo>
                      <a:pt x="2610" y="6914"/>
                    </a:lnTo>
                    <a:lnTo>
                      <a:pt x="2495" y="6762"/>
                    </a:lnTo>
                    <a:lnTo>
                      <a:pt x="2419" y="6628"/>
                    </a:lnTo>
                    <a:lnTo>
                      <a:pt x="2400" y="6628"/>
                    </a:lnTo>
                    <a:lnTo>
                      <a:pt x="2400" y="6610"/>
                    </a:lnTo>
                    <a:lnTo>
                      <a:pt x="2362" y="6591"/>
                    </a:lnTo>
                    <a:lnTo>
                      <a:pt x="2362" y="6572"/>
                    </a:lnTo>
                    <a:lnTo>
                      <a:pt x="2343" y="6572"/>
                    </a:lnTo>
                    <a:lnTo>
                      <a:pt x="2343" y="6552"/>
                    </a:lnTo>
                    <a:lnTo>
                      <a:pt x="2324" y="6514"/>
                    </a:lnTo>
                    <a:lnTo>
                      <a:pt x="2324" y="6496"/>
                    </a:lnTo>
                    <a:lnTo>
                      <a:pt x="2324" y="6476"/>
                    </a:lnTo>
                    <a:lnTo>
                      <a:pt x="2305" y="6457"/>
                    </a:lnTo>
                    <a:lnTo>
                      <a:pt x="2210" y="6400"/>
                    </a:lnTo>
                    <a:lnTo>
                      <a:pt x="2210" y="6381"/>
                    </a:lnTo>
                    <a:lnTo>
                      <a:pt x="2190" y="6381"/>
                    </a:lnTo>
                    <a:lnTo>
                      <a:pt x="2210" y="6381"/>
                    </a:lnTo>
                    <a:lnTo>
                      <a:pt x="2229" y="6381"/>
                    </a:lnTo>
                    <a:lnTo>
                      <a:pt x="2229" y="6362"/>
                    </a:lnTo>
                    <a:lnTo>
                      <a:pt x="2229" y="6343"/>
                    </a:lnTo>
                    <a:lnTo>
                      <a:pt x="2038" y="6057"/>
                    </a:lnTo>
                    <a:lnTo>
                      <a:pt x="2019" y="6038"/>
                    </a:lnTo>
                    <a:lnTo>
                      <a:pt x="2000" y="6038"/>
                    </a:lnTo>
                    <a:lnTo>
                      <a:pt x="1981" y="6019"/>
                    </a:lnTo>
                    <a:lnTo>
                      <a:pt x="1943" y="6000"/>
                    </a:lnTo>
                    <a:lnTo>
                      <a:pt x="1924" y="6000"/>
                    </a:lnTo>
                    <a:lnTo>
                      <a:pt x="1905" y="6000"/>
                    </a:lnTo>
                    <a:lnTo>
                      <a:pt x="1885" y="5981"/>
                    </a:lnTo>
                    <a:lnTo>
                      <a:pt x="1829" y="5943"/>
                    </a:lnTo>
                    <a:lnTo>
                      <a:pt x="1809" y="5924"/>
                    </a:lnTo>
                    <a:lnTo>
                      <a:pt x="1714" y="5886"/>
                    </a:lnTo>
                  </a:path>
                </a:pathLst>
              </a:custGeom>
              <a:solidFill>
                <a:srgbClr val="A6A6A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01" name="Freeform 23">
                <a:extLst>
                  <a:ext uri="{FF2B5EF4-FFF2-40B4-BE49-F238E27FC236}">
                    <a16:creationId xmlns:a16="http://schemas.microsoft.com/office/drawing/2014/main" id="{A1A4D048-AD9F-8C47-B5E2-11788284A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14925" y="5665788"/>
                <a:ext cx="1687513" cy="1968500"/>
              </a:xfrm>
              <a:custGeom>
                <a:avLst/>
                <a:gdLst>
                  <a:gd name="T0" fmla="*/ 2147483646 w 4686"/>
                  <a:gd name="T1" fmla="*/ 2147483646 h 5467"/>
                  <a:gd name="T2" fmla="*/ 2147483646 w 4686"/>
                  <a:gd name="T3" fmla="*/ 2147483646 h 5467"/>
                  <a:gd name="T4" fmla="*/ 2147483646 w 4686"/>
                  <a:gd name="T5" fmla="*/ 2147483646 h 5467"/>
                  <a:gd name="T6" fmla="*/ 2147483646 w 4686"/>
                  <a:gd name="T7" fmla="*/ 2147483646 h 5467"/>
                  <a:gd name="T8" fmla="*/ 2147483646 w 4686"/>
                  <a:gd name="T9" fmla="*/ 2147483646 h 5467"/>
                  <a:gd name="T10" fmla="*/ 2147483646 w 4686"/>
                  <a:gd name="T11" fmla="*/ 2147483646 h 5467"/>
                  <a:gd name="T12" fmla="*/ 2147483646 w 4686"/>
                  <a:gd name="T13" fmla="*/ 2147483646 h 5467"/>
                  <a:gd name="T14" fmla="*/ 2147483646 w 4686"/>
                  <a:gd name="T15" fmla="*/ 2147483646 h 5467"/>
                  <a:gd name="T16" fmla="*/ 2147483646 w 4686"/>
                  <a:gd name="T17" fmla="*/ 2147483646 h 5467"/>
                  <a:gd name="T18" fmla="*/ 2147483646 w 4686"/>
                  <a:gd name="T19" fmla="*/ 2147483646 h 5467"/>
                  <a:gd name="T20" fmla="*/ 2147483646 w 4686"/>
                  <a:gd name="T21" fmla="*/ 2147483646 h 5467"/>
                  <a:gd name="T22" fmla="*/ 2147483646 w 4686"/>
                  <a:gd name="T23" fmla="*/ 2147483646 h 5467"/>
                  <a:gd name="T24" fmla="*/ 2147483646 w 4686"/>
                  <a:gd name="T25" fmla="*/ 2147483646 h 5467"/>
                  <a:gd name="T26" fmla="*/ 2147483646 w 4686"/>
                  <a:gd name="T27" fmla="*/ 2147483646 h 5467"/>
                  <a:gd name="T28" fmla="*/ 2147483646 w 4686"/>
                  <a:gd name="T29" fmla="*/ 2147483646 h 5467"/>
                  <a:gd name="T30" fmla="*/ 2147483646 w 4686"/>
                  <a:gd name="T31" fmla="*/ 2147483646 h 5467"/>
                  <a:gd name="T32" fmla="*/ 2147483646 w 4686"/>
                  <a:gd name="T33" fmla="*/ 2147483646 h 5467"/>
                  <a:gd name="T34" fmla="*/ 2147483646 w 4686"/>
                  <a:gd name="T35" fmla="*/ 2147483646 h 5467"/>
                  <a:gd name="T36" fmla="*/ 2147483646 w 4686"/>
                  <a:gd name="T37" fmla="*/ 2147483646 h 5467"/>
                  <a:gd name="T38" fmla="*/ 2147483646 w 4686"/>
                  <a:gd name="T39" fmla="*/ 2147483646 h 5467"/>
                  <a:gd name="T40" fmla="*/ 2147483646 w 4686"/>
                  <a:gd name="T41" fmla="*/ 2147483646 h 5467"/>
                  <a:gd name="T42" fmla="*/ 2147483646 w 4686"/>
                  <a:gd name="T43" fmla="*/ 2147483646 h 5467"/>
                  <a:gd name="T44" fmla="*/ 2147483646 w 4686"/>
                  <a:gd name="T45" fmla="*/ 2147483646 h 5467"/>
                  <a:gd name="T46" fmla="*/ 2147483646 w 4686"/>
                  <a:gd name="T47" fmla="*/ 2147483646 h 5467"/>
                  <a:gd name="T48" fmla="*/ 2147483646 w 4686"/>
                  <a:gd name="T49" fmla="*/ 2147483646 h 5467"/>
                  <a:gd name="T50" fmla="*/ 2147483646 w 4686"/>
                  <a:gd name="T51" fmla="*/ 2147483646 h 5467"/>
                  <a:gd name="T52" fmla="*/ 2147483646 w 4686"/>
                  <a:gd name="T53" fmla="*/ 2147483646 h 5467"/>
                  <a:gd name="T54" fmla="*/ 2147483646 w 4686"/>
                  <a:gd name="T55" fmla="*/ 2147483646 h 5467"/>
                  <a:gd name="T56" fmla="*/ 2147483646 w 4686"/>
                  <a:gd name="T57" fmla="*/ 2147483646 h 5467"/>
                  <a:gd name="T58" fmla="*/ 2147483646 w 4686"/>
                  <a:gd name="T59" fmla="*/ 2147483646 h 5467"/>
                  <a:gd name="T60" fmla="*/ 2147483646 w 4686"/>
                  <a:gd name="T61" fmla="*/ 2147483646 h 5467"/>
                  <a:gd name="T62" fmla="*/ 2147483646 w 4686"/>
                  <a:gd name="T63" fmla="*/ 2147483646 h 5467"/>
                  <a:gd name="T64" fmla="*/ 2147483646 w 4686"/>
                  <a:gd name="T65" fmla="*/ 2147483646 h 5467"/>
                  <a:gd name="T66" fmla="*/ 2147483646 w 4686"/>
                  <a:gd name="T67" fmla="*/ 2147483646 h 5467"/>
                  <a:gd name="T68" fmla="*/ 2147483646 w 4686"/>
                  <a:gd name="T69" fmla="*/ 2147483646 h 5467"/>
                  <a:gd name="T70" fmla="*/ 2147483646 w 4686"/>
                  <a:gd name="T71" fmla="*/ 2147483646 h 5467"/>
                  <a:gd name="T72" fmla="*/ 2147483646 w 4686"/>
                  <a:gd name="T73" fmla="*/ 2147483646 h 5467"/>
                  <a:gd name="T74" fmla="*/ 2147483646 w 4686"/>
                  <a:gd name="T75" fmla="*/ 2147483646 h 5467"/>
                  <a:gd name="T76" fmla="*/ 2147483646 w 4686"/>
                  <a:gd name="T77" fmla="*/ 2147483646 h 5467"/>
                  <a:gd name="T78" fmla="*/ 2147483646 w 4686"/>
                  <a:gd name="T79" fmla="*/ 2147483646 h 5467"/>
                  <a:gd name="T80" fmla="*/ 2147483646 w 4686"/>
                  <a:gd name="T81" fmla="*/ 2147483646 h 5467"/>
                  <a:gd name="T82" fmla="*/ 2147483646 w 4686"/>
                  <a:gd name="T83" fmla="*/ 2147483646 h 5467"/>
                  <a:gd name="T84" fmla="*/ 2147483646 w 4686"/>
                  <a:gd name="T85" fmla="*/ 2147483646 h 5467"/>
                  <a:gd name="T86" fmla="*/ 2147483646 w 4686"/>
                  <a:gd name="T87" fmla="*/ 2147483646 h 5467"/>
                  <a:gd name="T88" fmla="*/ 2147483646 w 4686"/>
                  <a:gd name="T89" fmla="*/ 2147483646 h 5467"/>
                  <a:gd name="T90" fmla="*/ 2147483646 w 4686"/>
                  <a:gd name="T91" fmla="*/ 2147483646 h 5467"/>
                  <a:gd name="T92" fmla="*/ 2147483646 w 4686"/>
                  <a:gd name="T93" fmla="*/ 2147483646 h 5467"/>
                  <a:gd name="T94" fmla="*/ 2147483646 w 4686"/>
                  <a:gd name="T95" fmla="*/ 2147483646 h 5467"/>
                  <a:gd name="T96" fmla="*/ 2147483646 w 4686"/>
                  <a:gd name="T97" fmla="*/ 2147483646 h 5467"/>
                  <a:gd name="T98" fmla="*/ 2147483646 w 4686"/>
                  <a:gd name="T99" fmla="*/ 2147483646 h 5467"/>
                  <a:gd name="T100" fmla="*/ 2147483646 w 4686"/>
                  <a:gd name="T101" fmla="*/ 2147483646 h 5467"/>
                  <a:gd name="T102" fmla="*/ 2147483646 w 4686"/>
                  <a:gd name="T103" fmla="*/ 2147483646 h 5467"/>
                  <a:gd name="T104" fmla="*/ 2147483646 w 4686"/>
                  <a:gd name="T105" fmla="*/ 2147483646 h 5467"/>
                  <a:gd name="T106" fmla="*/ 2147483646 w 4686"/>
                  <a:gd name="T107" fmla="*/ 2147483646 h 5467"/>
                  <a:gd name="T108" fmla="*/ 2147483646 w 4686"/>
                  <a:gd name="T109" fmla="*/ 2147483646 h 5467"/>
                  <a:gd name="T110" fmla="*/ 2147483646 w 4686"/>
                  <a:gd name="T111" fmla="*/ 2147483646 h 5467"/>
                  <a:gd name="T112" fmla="*/ 2147483646 w 4686"/>
                  <a:gd name="T113" fmla="*/ 2147483646 h 5467"/>
                  <a:gd name="T114" fmla="*/ 2147483646 w 4686"/>
                  <a:gd name="T115" fmla="*/ 2147483646 h 5467"/>
                  <a:gd name="T116" fmla="*/ 2147483646 w 4686"/>
                  <a:gd name="T117" fmla="*/ 2147483646 h 5467"/>
                  <a:gd name="T118" fmla="*/ 2147483646 w 4686"/>
                  <a:gd name="T119" fmla="*/ 2147483646 h 5467"/>
                  <a:gd name="T120" fmla="*/ 2147483646 w 4686"/>
                  <a:gd name="T121" fmla="*/ 2147483646 h 5467"/>
                  <a:gd name="T122" fmla="*/ 2147483646 w 4686"/>
                  <a:gd name="T123" fmla="*/ 2147483646 h 5467"/>
                  <a:gd name="T124" fmla="*/ 2147483646 w 4686"/>
                  <a:gd name="T125" fmla="*/ 2147483646 h 546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686" h="5467">
                    <a:moveTo>
                      <a:pt x="114" y="1276"/>
                    </a:moveTo>
                    <a:lnTo>
                      <a:pt x="133" y="1295"/>
                    </a:lnTo>
                    <a:lnTo>
                      <a:pt x="190" y="1257"/>
                    </a:lnTo>
                    <a:lnTo>
                      <a:pt x="228" y="1219"/>
                    </a:lnTo>
                    <a:lnTo>
                      <a:pt x="324" y="1086"/>
                    </a:lnTo>
                    <a:lnTo>
                      <a:pt x="361" y="1086"/>
                    </a:lnTo>
                    <a:lnTo>
                      <a:pt x="419" y="1086"/>
                    </a:lnTo>
                    <a:lnTo>
                      <a:pt x="476" y="1105"/>
                    </a:lnTo>
                    <a:lnTo>
                      <a:pt x="552" y="1162"/>
                    </a:lnTo>
                    <a:lnTo>
                      <a:pt x="609" y="1181"/>
                    </a:lnTo>
                    <a:lnTo>
                      <a:pt x="628" y="1181"/>
                    </a:lnTo>
                    <a:lnTo>
                      <a:pt x="628" y="1162"/>
                    </a:lnTo>
                    <a:lnTo>
                      <a:pt x="628" y="1105"/>
                    </a:lnTo>
                    <a:lnTo>
                      <a:pt x="609" y="1086"/>
                    </a:lnTo>
                    <a:lnTo>
                      <a:pt x="590" y="1067"/>
                    </a:lnTo>
                    <a:lnTo>
                      <a:pt x="571" y="1067"/>
                    </a:lnTo>
                    <a:lnTo>
                      <a:pt x="590" y="1047"/>
                    </a:lnTo>
                    <a:lnTo>
                      <a:pt x="590" y="1028"/>
                    </a:lnTo>
                    <a:lnTo>
                      <a:pt x="609" y="1028"/>
                    </a:lnTo>
                    <a:lnTo>
                      <a:pt x="628" y="1009"/>
                    </a:lnTo>
                    <a:lnTo>
                      <a:pt x="647" y="991"/>
                    </a:lnTo>
                    <a:lnTo>
                      <a:pt x="647" y="971"/>
                    </a:lnTo>
                    <a:lnTo>
                      <a:pt x="628" y="933"/>
                    </a:lnTo>
                    <a:lnTo>
                      <a:pt x="628" y="895"/>
                    </a:lnTo>
                    <a:lnTo>
                      <a:pt x="647" y="895"/>
                    </a:lnTo>
                    <a:lnTo>
                      <a:pt x="742" y="876"/>
                    </a:lnTo>
                    <a:lnTo>
                      <a:pt x="800" y="857"/>
                    </a:lnTo>
                    <a:lnTo>
                      <a:pt x="838" y="819"/>
                    </a:lnTo>
                    <a:lnTo>
                      <a:pt x="895" y="857"/>
                    </a:lnTo>
                    <a:lnTo>
                      <a:pt x="952" y="876"/>
                    </a:lnTo>
                    <a:lnTo>
                      <a:pt x="990" y="933"/>
                    </a:lnTo>
                    <a:lnTo>
                      <a:pt x="1009" y="991"/>
                    </a:lnTo>
                    <a:lnTo>
                      <a:pt x="1067" y="895"/>
                    </a:lnTo>
                    <a:lnTo>
                      <a:pt x="1104" y="762"/>
                    </a:lnTo>
                    <a:lnTo>
                      <a:pt x="1085" y="628"/>
                    </a:lnTo>
                    <a:lnTo>
                      <a:pt x="1028" y="209"/>
                    </a:lnTo>
                    <a:lnTo>
                      <a:pt x="1028" y="57"/>
                    </a:lnTo>
                    <a:lnTo>
                      <a:pt x="1028" y="0"/>
                    </a:lnTo>
                    <a:lnTo>
                      <a:pt x="1123" y="38"/>
                    </a:lnTo>
                    <a:lnTo>
                      <a:pt x="1143" y="57"/>
                    </a:lnTo>
                    <a:lnTo>
                      <a:pt x="1199" y="95"/>
                    </a:lnTo>
                    <a:lnTo>
                      <a:pt x="1219" y="114"/>
                    </a:lnTo>
                    <a:lnTo>
                      <a:pt x="1238" y="114"/>
                    </a:lnTo>
                    <a:lnTo>
                      <a:pt x="1257" y="114"/>
                    </a:lnTo>
                    <a:lnTo>
                      <a:pt x="1295" y="133"/>
                    </a:lnTo>
                    <a:lnTo>
                      <a:pt x="1314" y="152"/>
                    </a:lnTo>
                    <a:lnTo>
                      <a:pt x="1333" y="152"/>
                    </a:lnTo>
                    <a:lnTo>
                      <a:pt x="1352" y="171"/>
                    </a:lnTo>
                    <a:lnTo>
                      <a:pt x="1543" y="457"/>
                    </a:lnTo>
                    <a:lnTo>
                      <a:pt x="1543" y="476"/>
                    </a:lnTo>
                    <a:lnTo>
                      <a:pt x="1543" y="495"/>
                    </a:lnTo>
                    <a:lnTo>
                      <a:pt x="1524" y="495"/>
                    </a:lnTo>
                    <a:lnTo>
                      <a:pt x="1504" y="495"/>
                    </a:lnTo>
                    <a:lnTo>
                      <a:pt x="1524" y="495"/>
                    </a:lnTo>
                    <a:lnTo>
                      <a:pt x="1524" y="514"/>
                    </a:lnTo>
                    <a:lnTo>
                      <a:pt x="1619" y="571"/>
                    </a:lnTo>
                    <a:lnTo>
                      <a:pt x="1638" y="590"/>
                    </a:lnTo>
                    <a:lnTo>
                      <a:pt x="1638" y="610"/>
                    </a:lnTo>
                    <a:lnTo>
                      <a:pt x="1638" y="628"/>
                    </a:lnTo>
                    <a:lnTo>
                      <a:pt x="1657" y="666"/>
                    </a:lnTo>
                    <a:lnTo>
                      <a:pt x="1657" y="686"/>
                    </a:lnTo>
                    <a:lnTo>
                      <a:pt x="1676" y="686"/>
                    </a:lnTo>
                    <a:lnTo>
                      <a:pt x="1676" y="705"/>
                    </a:lnTo>
                    <a:lnTo>
                      <a:pt x="1714" y="724"/>
                    </a:lnTo>
                    <a:lnTo>
                      <a:pt x="1714" y="742"/>
                    </a:lnTo>
                    <a:lnTo>
                      <a:pt x="1733" y="742"/>
                    </a:lnTo>
                    <a:lnTo>
                      <a:pt x="1809" y="876"/>
                    </a:lnTo>
                    <a:lnTo>
                      <a:pt x="1924" y="1028"/>
                    </a:lnTo>
                    <a:lnTo>
                      <a:pt x="1961" y="1067"/>
                    </a:lnTo>
                    <a:lnTo>
                      <a:pt x="1961" y="1123"/>
                    </a:lnTo>
                    <a:lnTo>
                      <a:pt x="1981" y="1123"/>
                    </a:lnTo>
                    <a:lnTo>
                      <a:pt x="2000" y="1143"/>
                    </a:lnTo>
                    <a:lnTo>
                      <a:pt x="2057" y="1162"/>
                    </a:lnTo>
                    <a:lnTo>
                      <a:pt x="2095" y="1181"/>
                    </a:lnTo>
                    <a:lnTo>
                      <a:pt x="2209" y="1276"/>
                    </a:lnTo>
                    <a:lnTo>
                      <a:pt x="2228" y="1352"/>
                    </a:lnTo>
                    <a:lnTo>
                      <a:pt x="2228" y="1409"/>
                    </a:lnTo>
                    <a:lnTo>
                      <a:pt x="2228" y="1448"/>
                    </a:lnTo>
                    <a:lnTo>
                      <a:pt x="2228" y="1467"/>
                    </a:lnTo>
                    <a:lnTo>
                      <a:pt x="2247" y="1467"/>
                    </a:lnTo>
                    <a:lnTo>
                      <a:pt x="2247" y="1485"/>
                    </a:lnTo>
                    <a:lnTo>
                      <a:pt x="2247" y="1504"/>
                    </a:lnTo>
                    <a:lnTo>
                      <a:pt x="2247" y="1524"/>
                    </a:lnTo>
                    <a:lnTo>
                      <a:pt x="2247" y="1562"/>
                    </a:lnTo>
                    <a:lnTo>
                      <a:pt x="2247" y="1619"/>
                    </a:lnTo>
                    <a:lnTo>
                      <a:pt x="2247" y="1638"/>
                    </a:lnTo>
                    <a:lnTo>
                      <a:pt x="2266" y="1676"/>
                    </a:lnTo>
                    <a:lnTo>
                      <a:pt x="2419" y="1809"/>
                    </a:lnTo>
                    <a:lnTo>
                      <a:pt x="2438" y="1809"/>
                    </a:lnTo>
                    <a:lnTo>
                      <a:pt x="2438" y="1848"/>
                    </a:lnTo>
                    <a:lnTo>
                      <a:pt x="2457" y="1848"/>
                    </a:lnTo>
                    <a:lnTo>
                      <a:pt x="2457" y="1866"/>
                    </a:lnTo>
                    <a:lnTo>
                      <a:pt x="2476" y="1866"/>
                    </a:lnTo>
                    <a:lnTo>
                      <a:pt x="2533" y="1866"/>
                    </a:lnTo>
                    <a:lnTo>
                      <a:pt x="2609" y="1848"/>
                    </a:lnTo>
                    <a:lnTo>
                      <a:pt x="2628" y="1848"/>
                    </a:lnTo>
                    <a:lnTo>
                      <a:pt x="2628" y="1829"/>
                    </a:lnTo>
                    <a:lnTo>
                      <a:pt x="2647" y="1848"/>
                    </a:lnTo>
                    <a:lnTo>
                      <a:pt x="2704" y="1866"/>
                    </a:lnTo>
                    <a:lnTo>
                      <a:pt x="2723" y="1866"/>
                    </a:lnTo>
                    <a:lnTo>
                      <a:pt x="2743" y="1866"/>
                    </a:lnTo>
                    <a:lnTo>
                      <a:pt x="2762" y="1866"/>
                    </a:lnTo>
                    <a:lnTo>
                      <a:pt x="2781" y="1866"/>
                    </a:lnTo>
                    <a:lnTo>
                      <a:pt x="2800" y="1866"/>
                    </a:lnTo>
                    <a:lnTo>
                      <a:pt x="2838" y="1885"/>
                    </a:lnTo>
                    <a:lnTo>
                      <a:pt x="2876" y="1905"/>
                    </a:lnTo>
                    <a:lnTo>
                      <a:pt x="2895" y="1905"/>
                    </a:lnTo>
                    <a:lnTo>
                      <a:pt x="2914" y="1924"/>
                    </a:lnTo>
                    <a:lnTo>
                      <a:pt x="2933" y="1924"/>
                    </a:lnTo>
                    <a:lnTo>
                      <a:pt x="3028" y="1905"/>
                    </a:lnTo>
                    <a:lnTo>
                      <a:pt x="3048" y="1924"/>
                    </a:lnTo>
                    <a:lnTo>
                      <a:pt x="3048" y="1943"/>
                    </a:lnTo>
                    <a:lnTo>
                      <a:pt x="3067" y="1943"/>
                    </a:lnTo>
                    <a:lnTo>
                      <a:pt x="3067" y="1962"/>
                    </a:lnTo>
                    <a:lnTo>
                      <a:pt x="3085" y="2038"/>
                    </a:lnTo>
                    <a:lnTo>
                      <a:pt x="3104" y="2057"/>
                    </a:lnTo>
                    <a:lnTo>
                      <a:pt x="3104" y="2076"/>
                    </a:lnTo>
                    <a:lnTo>
                      <a:pt x="3104" y="2152"/>
                    </a:lnTo>
                    <a:lnTo>
                      <a:pt x="3104" y="2171"/>
                    </a:lnTo>
                    <a:lnTo>
                      <a:pt x="3104" y="2190"/>
                    </a:lnTo>
                    <a:lnTo>
                      <a:pt x="3104" y="2210"/>
                    </a:lnTo>
                    <a:lnTo>
                      <a:pt x="3085" y="2210"/>
                    </a:lnTo>
                    <a:lnTo>
                      <a:pt x="3067" y="2228"/>
                    </a:lnTo>
                    <a:lnTo>
                      <a:pt x="3067" y="2247"/>
                    </a:lnTo>
                    <a:lnTo>
                      <a:pt x="3048" y="2247"/>
                    </a:lnTo>
                    <a:lnTo>
                      <a:pt x="3028" y="2266"/>
                    </a:lnTo>
                    <a:lnTo>
                      <a:pt x="3028" y="2286"/>
                    </a:lnTo>
                    <a:lnTo>
                      <a:pt x="3028" y="2305"/>
                    </a:lnTo>
                    <a:lnTo>
                      <a:pt x="3048" y="2324"/>
                    </a:lnTo>
                    <a:lnTo>
                      <a:pt x="3048" y="2342"/>
                    </a:lnTo>
                    <a:lnTo>
                      <a:pt x="3048" y="2362"/>
                    </a:lnTo>
                    <a:lnTo>
                      <a:pt x="3067" y="2362"/>
                    </a:lnTo>
                    <a:lnTo>
                      <a:pt x="3085" y="2362"/>
                    </a:lnTo>
                    <a:lnTo>
                      <a:pt x="3104" y="2362"/>
                    </a:lnTo>
                    <a:lnTo>
                      <a:pt x="3124" y="2362"/>
                    </a:lnTo>
                    <a:lnTo>
                      <a:pt x="3143" y="2362"/>
                    </a:lnTo>
                    <a:lnTo>
                      <a:pt x="3257" y="2514"/>
                    </a:lnTo>
                    <a:lnTo>
                      <a:pt x="3276" y="2533"/>
                    </a:lnTo>
                    <a:lnTo>
                      <a:pt x="3314" y="2552"/>
                    </a:lnTo>
                    <a:lnTo>
                      <a:pt x="3333" y="2552"/>
                    </a:lnTo>
                    <a:lnTo>
                      <a:pt x="3371" y="2533"/>
                    </a:lnTo>
                    <a:lnTo>
                      <a:pt x="3390" y="2533"/>
                    </a:lnTo>
                    <a:lnTo>
                      <a:pt x="3409" y="2533"/>
                    </a:lnTo>
                    <a:lnTo>
                      <a:pt x="3429" y="2533"/>
                    </a:lnTo>
                    <a:lnTo>
                      <a:pt x="3447" y="2552"/>
                    </a:lnTo>
                    <a:lnTo>
                      <a:pt x="3466" y="2571"/>
                    </a:lnTo>
                    <a:lnTo>
                      <a:pt x="3466" y="2591"/>
                    </a:lnTo>
                    <a:lnTo>
                      <a:pt x="3466" y="2609"/>
                    </a:lnTo>
                    <a:lnTo>
                      <a:pt x="3466" y="2628"/>
                    </a:lnTo>
                    <a:lnTo>
                      <a:pt x="3466" y="2647"/>
                    </a:lnTo>
                    <a:lnTo>
                      <a:pt x="3447" y="2667"/>
                    </a:lnTo>
                    <a:lnTo>
                      <a:pt x="3447" y="2686"/>
                    </a:lnTo>
                    <a:lnTo>
                      <a:pt x="3466" y="2705"/>
                    </a:lnTo>
                    <a:lnTo>
                      <a:pt x="3505" y="2762"/>
                    </a:lnTo>
                    <a:lnTo>
                      <a:pt x="3524" y="2762"/>
                    </a:lnTo>
                    <a:lnTo>
                      <a:pt x="3581" y="2762"/>
                    </a:lnTo>
                    <a:lnTo>
                      <a:pt x="3619" y="2743"/>
                    </a:lnTo>
                    <a:lnTo>
                      <a:pt x="3638" y="2743"/>
                    </a:lnTo>
                    <a:lnTo>
                      <a:pt x="3638" y="2723"/>
                    </a:lnTo>
                    <a:lnTo>
                      <a:pt x="3657" y="2705"/>
                    </a:lnTo>
                    <a:lnTo>
                      <a:pt x="3657" y="2686"/>
                    </a:lnTo>
                    <a:lnTo>
                      <a:pt x="3676" y="2686"/>
                    </a:lnTo>
                    <a:lnTo>
                      <a:pt x="3695" y="2686"/>
                    </a:lnTo>
                    <a:lnTo>
                      <a:pt x="3695" y="2667"/>
                    </a:lnTo>
                    <a:lnTo>
                      <a:pt x="3714" y="2647"/>
                    </a:lnTo>
                    <a:lnTo>
                      <a:pt x="3714" y="2628"/>
                    </a:lnTo>
                    <a:lnTo>
                      <a:pt x="3714" y="2591"/>
                    </a:lnTo>
                    <a:lnTo>
                      <a:pt x="3714" y="2571"/>
                    </a:lnTo>
                    <a:lnTo>
                      <a:pt x="3733" y="2552"/>
                    </a:lnTo>
                    <a:lnTo>
                      <a:pt x="3733" y="2533"/>
                    </a:lnTo>
                    <a:lnTo>
                      <a:pt x="3733" y="2495"/>
                    </a:lnTo>
                    <a:lnTo>
                      <a:pt x="3733" y="2476"/>
                    </a:lnTo>
                    <a:lnTo>
                      <a:pt x="3752" y="2476"/>
                    </a:lnTo>
                    <a:lnTo>
                      <a:pt x="3771" y="2476"/>
                    </a:lnTo>
                    <a:lnTo>
                      <a:pt x="3790" y="2495"/>
                    </a:lnTo>
                    <a:lnTo>
                      <a:pt x="3810" y="2495"/>
                    </a:lnTo>
                    <a:lnTo>
                      <a:pt x="3828" y="2495"/>
                    </a:lnTo>
                    <a:lnTo>
                      <a:pt x="3847" y="2495"/>
                    </a:lnTo>
                    <a:lnTo>
                      <a:pt x="3866" y="2495"/>
                    </a:lnTo>
                    <a:lnTo>
                      <a:pt x="3886" y="2495"/>
                    </a:lnTo>
                    <a:lnTo>
                      <a:pt x="3905" y="2495"/>
                    </a:lnTo>
                    <a:lnTo>
                      <a:pt x="3924" y="2495"/>
                    </a:lnTo>
                    <a:lnTo>
                      <a:pt x="3942" y="2476"/>
                    </a:lnTo>
                    <a:lnTo>
                      <a:pt x="3962" y="2457"/>
                    </a:lnTo>
                    <a:lnTo>
                      <a:pt x="3981" y="2457"/>
                    </a:lnTo>
                    <a:lnTo>
                      <a:pt x="4000" y="2457"/>
                    </a:lnTo>
                    <a:lnTo>
                      <a:pt x="4057" y="2457"/>
                    </a:lnTo>
                    <a:lnTo>
                      <a:pt x="4076" y="2457"/>
                    </a:lnTo>
                    <a:lnTo>
                      <a:pt x="4095" y="2476"/>
                    </a:lnTo>
                    <a:lnTo>
                      <a:pt x="4114" y="2476"/>
                    </a:lnTo>
                    <a:lnTo>
                      <a:pt x="4267" y="2667"/>
                    </a:lnTo>
                    <a:lnTo>
                      <a:pt x="4343" y="2743"/>
                    </a:lnTo>
                    <a:lnTo>
                      <a:pt x="4362" y="2743"/>
                    </a:lnTo>
                    <a:lnTo>
                      <a:pt x="4381" y="2800"/>
                    </a:lnTo>
                    <a:lnTo>
                      <a:pt x="4400" y="2800"/>
                    </a:lnTo>
                    <a:lnTo>
                      <a:pt x="4495" y="2857"/>
                    </a:lnTo>
                    <a:lnTo>
                      <a:pt x="4533" y="2857"/>
                    </a:lnTo>
                    <a:lnTo>
                      <a:pt x="4552" y="2857"/>
                    </a:lnTo>
                    <a:lnTo>
                      <a:pt x="4571" y="2876"/>
                    </a:lnTo>
                    <a:lnTo>
                      <a:pt x="4609" y="2914"/>
                    </a:lnTo>
                    <a:lnTo>
                      <a:pt x="4628" y="2933"/>
                    </a:lnTo>
                    <a:lnTo>
                      <a:pt x="4609" y="2952"/>
                    </a:lnTo>
                    <a:lnTo>
                      <a:pt x="4590" y="2972"/>
                    </a:lnTo>
                    <a:lnTo>
                      <a:pt x="4571" y="2990"/>
                    </a:lnTo>
                    <a:lnTo>
                      <a:pt x="4552" y="2990"/>
                    </a:lnTo>
                    <a:lnTo>
                      <a:pt x="4552" y="3009"/>
                    </a:lnTo>
                    <a:lnTo>
                      <a:pt x="4571" y="3028"/>
                    </a:lnTo>
                    <a:lnTo>
                      <a:pt x="4590" y="3048"/>
                    </a:lnTo>
                    <a:lnTo>
                      <a:pt x="4628" y="3067"/>
                    </a:lnTo>
                    <a:lnTo>
                      <a:pt x="4648" y="3086"/>
                    </a:lnTo>
                    <a:lnTo>
                      <a:pt x="4667" y="3104"/>
                    </a:lnTo>
                    <a:lnTo>
                      <a:pt x="4685" y="3124"/>
                    </a:lnTo>
                    <a:lnTo>
                      <a:pt x="4685" y="3143"/>
                    </a:lnTo>
                    <a:lnTo>
                      <a:pt x="4667" y="3162"/>
                    </a:lnTo>
                    <a:lnTo>
                      <a:pt x="4648" y="3162"/>
                    </a:lnTo>
                    <a:lnTo>
                      <a:pt x="4571" y="3219"/>
                    </a:lnTo>
                    <a:lnTo>
                      <a:pt x="4514" y="3238"/>
                    </a:lnTo>
                    <a:lnTo>
                      <a:pt x="4495" y="3257"/>
                    </a:lnTo>
                    <a:lnTo>
                      <a:pt x="4495" y="3752"/>
                    </a:lnTo>
                    <a:lnTo>
                      <a:pt x="4495" y="3866"/>
                    </a:lnTo>
                    <a:lnTo>
                      <a:pt x="4495" y="3962"/>
                    </a:lnTo>
                    <a:lnTo>
                      <a:pt x="4495" y="4000"/>
                    </a:lnTo>
                    <a:lnTo>
                      <a:pt x="4476" y="4076"/>
                    </a:lnTo>
                    <a:lnTo>
                      <a:pt x="4476" y="4095"/>
                    </a:lnTo>
                    <a:lnTo>
                      <a:pt x="4457" y="4114"/>
                    </a:lnTo>
                    <a:lnTo>
                      <a:pt x="4343" y="4228"/>
                    </a:lnTo>
                    <a:lnTo>
                      <a:pt x="4343" y="4247"/>
                    </a:lnTo>
                    <a:lnTo>
                      <a:pt x="4362" y="4419"/>
                    </a:lnTo>
                    <a:lnTo>
                      <a:pt x="4381" y="4419"/>
                    </a:lnTo>
                    <a:lnTo>
                      <a:pt x="4381" y="4438"/>
                    </a:lnTo>
                    <a:lnTo>
                      <a:pt x="4400" y="4419"/>
                    </a:lnTo>
                    <a:lnTo>
                      <a:pt x="4400" y="4438"/>
                    </a:lnTo>
                    <a:lnTo>
                      <a:pt x="4438" y="4476"/>
                    </a:lnTo>
                    <a:lnTo>
                      <a:pt x="4476" y="4533"/>
                    </a:lnTo>
                    <a:lnTo>
                      <a:pt x="4457" y="4572"/>
                    </a:lnTo>
                    <a:lnTo>
                      <a:pt x="4457" y="4609"/>
                    </a:lnTo>
                    <a:lnTo>
                      <a:pt x="4476" y="4628"/>
                    </a:lnTo>
                    <a:lnTo>
                      <a:pt x="4495" y="4667"/>
                    </a:lnTo>
                    <a:lnTo>
                      <a:pt x="4514" y="4686"/>
                    </a:lnTo>
                    <a:lnTo>
                      <a:pt x="4533" y="4704"/>
                    </a:lnTo>
                    <a:lnTo>
                      <a:pt x="4552" y="4704"/>
                    </a:lnTo>
                    <a:lnTo>
                      <a:pt x="4571" y="4724"/>
                    </a:lnTo>
                    <a:lnTo>
                      <a:pt x="4590" y="4781"/>
                    </a:lnTo>
                    <a:lnTo>
                      <a:pt x="4609" y="4800"/>
                    </a:lnTo>
                    <a:lnTo>
                      <a:pt x="4648" y="4819"/>
                    </a:lnTo>
                    <a:lnTo>
                      <a:pt x="4648" y="4857"/>
                    </a:lnTo>
                    <a:lnTo>
                      <a:pt x="4628" y="4876"/>
                    </a:lnTo>
                    <a:lnTo>
                      <a:pt x="4609" y="4895"/>
                    </a:lnTo>
                    <a:lnTo>
                      <a:pt x="4571" y="5029"/>
                    </a:lnTo>
                    <a:lnTo>
                      <a:pt x="4533" y="5067"/>
                    </a:lnTo>
                    <a:lnTo>
                      <a:pt x="4514" y="5085"/>
                    </a:lnTo>
                    <a:lnTo>
                      <a:pt x="4495" y="5085"/>
                    </a:lnTo>
                    <a:lnTo>
                      <a:pt x="4495" y="5105"/>
                    </a:lnTo>
                    <a:lnTo>
                      <a:pt x="4476" y="5105"/>
                    </a:lnTo>
                    <a:lnTo>
                      <a:pt x="4457" y="5200"/>
                    </a:lnTo>
                    <a:lnTo>
                      <a:pt x="4438" y="5200"/>
                    </a:lnTo>
                    <a:lnTo>
                      <a:pt x="4419" y="5219"/>
                    </a:lnTo>
                    <a:lnTo>
                      <a:pt x="4381" y="5219"/>
                    </a:lnTo>
                    <a:lnTo>
                      <a:pt x="4343" y="5219"/>
                    </a:lnTo>
                    <a:lnTo>
                      <a:pt x="4323" y="5219"/>
                    </a:lnTo>
                    <a:lnTo>
                      <a:pt x="4286" y="5200"/>
                    </a:lnTo>
                    <a:lnTo>
                      <a:pt x="4209" y="5200"/>
                    </a:lnTo>
                    <a:lnTo>
                      <a:pt x="4133" y="5200"/>
                    </a:lnTo>
                    <a:lnTo>
                      <a:pt x="4095" y="5200"/>
                    </a:lnTo>
                    <a:lnTo>
                      <a:pt x="3942" y="5276"/>
                    </a:lnTo>
                    <a:lnTo>
                      <a:pt x="3886" y="5276"/>
                    </a:lnTo>
                    <a:lnTo>
                      <a:pt x="3847" y="5276"/>
                    </a:lnTo>
                    <a:lnTo>
                      <a:pt x="3828" y="5295"/>
                    </a:lnTo>
                    <a:lnTo>
                      <a:pt x="3810" y="5295"/>
                    </a:lnTo>
                    <a:lnTo>
                      <a:pt x="3810" y="5333"/>
                    </a:lnTo>
                    <a:lnTo>
                      <a:pt x="3752" y="5371"/>
                    </a:lnTo>
                    <a:lnTo>
                      <a:pt x="3733" y="5371"/>
                    </a:lnTo>
                    <a:lnTo>
                      <a:pt x="3714" y="5390"/>
                    </a:lnTo>
                    <a:lnTo>
                      <a:pt x="3657" y="5371"/>
                    </a:lnTo>
                    <a:lnTo>
                      <a:pt x="3638" y="5352"/>
                    </a:lnTo>
                    <a:lnTo>
                      <a:pt x="3619" y="5352"/>
                    </a:lnTo>
                    <a:lnTo>
                      <a:pt x="3600" y="5333"/>
                    </a:lnTo>
                    <a:lnTo>
                      <a:pt x="3600" y="5314"/>
                    </a:lnTo>
                    <a:lnTo>
                      <a:pt x="3581" y="5276"/>
                    </a:lnTo>
                    <a:lnTo>
                      <a:pt x="3561" y="5276"/>
                    </a:lnTo>
                    <a:lnTo>
                      <a:pt x="3543" y="5257"/>
                    </a:lnTo>
                    <a:lnTo>
                      <a:pt x="3485" y="5314"/>
                    </a:lnTo>
                    <a:lnTo>
                      <a:pt x="3219" y="5390"/>
                    </a:lnTo>
                    <a:lnTo>
                      <a:pt x="3200" y="5390"/>
                    </a:lnTo>
                    <a:lnTo>
                      <a:pt x="3180" y="5390"/>
                    </a:lnTo>
                    <a:lnTo>
                      <a:pt x="3162" y="5390"/>
                    </a:lnTo>
                    <a:lnTo>
                      <a:pt x="3143" y="5390"/>
                    </a:lnTo>
                    <a:lnTo>
                      <a:pt x="3124" y="5371"/>
                    </a:lnTo>
                    <a:lnTo>
                      <a:pt x="3104" y="5371"/>
                    </a:lnTo>
                    <a:lnTo>
                      <a:pt x="3104" y="5352"/>
                    </a:lnTo>
                    <a:lnTo>
                      <a:pt x="3085" y="5352"/>
                    </a:lnTo>
                    <a:lnTo>
                      <a:pt x="3067" y="5352"/>
                    </a:lnTo>
                    <a:lnTo>
                      <a:pt x="3048" y="5352"/>
                    </a:lnTo>
                    <a:lnTo>
                      <a:pt x="3028" y="5371"/>
                    </a:lnTo>
                    <a:lnTo>
                      <a:pt x="3009" y="5371"/>
                    </a:lnTo>
                    <a:lnTo>
                      <a:pt x="2971" y="5352"/>
                    </a:lnTo>
                    <a:lnTo>
                      <a:pt x="2952" y="5352"/>
                    </a:lnTo>
                    <a:lnTo>
                      <a:pt x="2933" y="5352"/>
                    </a:lnTo>
                    <a:lnTo>
                      <a:pt x="2933" y="5371"/>
                    </a:lnTo>
                    <a:lnTo>
                      <a:pt x="2914" y="5390"/>
                    </a:lnTo>
                    <a:lnTo>
                      <a:pt x="2895" y="5390"/>
                    </a:lnTo>
                    <a:lnTo>
                      <a:pt x="2895" y="5410"/>
                    </a:lnTo>
                    <a:lnTo>
                      <a:pt x="2857" y="5429"/>
                    </a:lnTo>
                    <a:lnTo>
                      <a:pt x="2819" y="5447"/>
                    </a:lnTo>
                    <a:lnTo>
                      <a:pt x="2800" y="5466"/>
                    </a:lnTo>
                    <a:lnTo>
                      <a:pt x="2781" y="5466"/>
                    </a:lnTo>
                    <a:lnTo>
                      <a:pt x="2743" y="5466"/>
                    </a:lnTo>
                    <a:lnTo>
                      <a:pt x="2667" y="5466"/>
                    </a:lnTo>
                    <a:lnTo>
                      <a:pt x="2647" y="5447"/>
                    </a:lnTo>
                    <a:lnTo>
                      <a:pt x="2571" y="5371"/>
                    </a:lnTo>
                    <a:lnTo>
                      <a:pt x="2533" y="5314"/>
                    </a:lnTo>
                    <a:lnTo>
                      <a:pt x="2514" y="5181"/>
                    </a:lnTo>
                    <a:lnTo>
                      <a:pt x="2514" y="5143"/>
                    </a:lnTo>
                    <a:lnTo>
                      <a:pt x="2514" y="5105"/>
                    </a:lnTo>
                    <a:lnTo>
                      <a:pt x="2514" y="5085"/>
                    </a:lnTo>
                    <a:lnTo>
                      <a:pt x="2514" y="5067"/>
                    </a:lnTo>
                    <a:lnTo>
                      <a:pt x="2495" y="5048"/>
                    </a:lnTo>
                    <a:lnTo>
                      <a:pt x="2476" y="5029"/>
                    </a:lnTo>
                    <a:lnTo>
                      <a:pt x="2438" y="5029"/>
                    </a:lnTo>
                    <a:lnTo>
                      <a:pt x="2438" y="5009"/>
                    </a:lnTo>
                    <a:lnTo>
                      <a:pt x="2419" y="4990"/>
                    </a:lnTo>
                    <a:lnTo>
                      <a:pt x="2400" y="4953"/>
                    </a:lnTo>
                    <a:lnTo>
                      <a:pt x="2400" y="4933"/>
                    </a:lnTo>
                    <a:lnTo>
                      <a:pt x="2305" y="4876"/>
                    </a:lnTo>
                    <a:lnTo>
                      <a:pt x="2286" y="4838"/>
                    </a:lnTo>
                    <a:lnTo>
                      <a:pt x="2266" y="4781"/>
                    </a:lnTo>
                    <a:lnTo>
                      <a:pt x="2228" y="4724"/>
                    </a:lnTo>
                    <a:lnTo>
                      <a:pt x="2133" y="4628"/>
                    </a:lnTo>
                    <a:lnTo>
                      <a:pt x="2133" y="4572"/>
                    </a:lnTo>
                    <a:lnTo>
                      <a:pt x="2114" y="4514"/>
                    </a:lnTo>
                    <a:lnTo>
                      <a:pt x="2095" y="4457"/>
                    </a:lnTo>
                    <a:lnTo>
                      <a:pt x="2038" y="4438"/>
                    </a:lnTo>
                    <a:lnTo>
                      <a:pt x="1981" y="4419"/>
                    </a:lnTo>
                    <a:lnTo>
                      <a:pt x="1924" y="4381"/>
                    </a:lnTo>
                    <a:lnTo>
                      <a:pt x="1600" y="4133"/>
                    </a:lnTo>
                    <a:lnTo>
                      <a:pt x="1543" y="4076"/>
                    </a:lnTo>
                    <a:lnTo>
                      <a:pt x="1466" y="3943"/>
                    </a:lnTo>
                    <a:lnTo>
                      <a:pt x="1448" y="3943"/>
                    </a:lnTo>
                    <a:lnTo>
                      <a:pt x="1409" y="3962"/>
                    </a:lnTo>
                    <a:lnTo>
                      <a:pt x="1371" y="3943"/>
                    </a:lnTo>
                    <a:lnTo>
                      <a:pt x="1352" y="3943"/>
                    </a:lnTo>
                    <a:lnTo>
                      <a:pt x="1314" y="3886"/>
                    </a:lnTo>
                    <a:lnTo>
                      <a:pt x="1295" y="3866"/>
                    </a:lnTo>
                    <a:lnTo>
                      <a:pt x="1276" y="3866"/>
                    </a:lnTo>
                    <a:lnTo>
                      <a:pt x="1238" y="3847"/>
                    </a:lnTo>
                    <a:lnTo>
                      <a:pt x="1219" y="3847"/>
                    </a:lnTo>
                    <a:lnTo>
                      <a:pt x="1181" y="3829"/>
                    </a:lnTo>
                    <a:lnTo>
                      <a:pt x="1162" y="3810"/>
                    </a:lnTo>
                    <a:lnTo>
                      <a:pt x="1047" y="3638"/>
                    </a:lnTo>
                    <a:lnTo>
                      <a:pt x="857" y="3257"/>
                    </a:lnTo>
                    <a:lnTo>
                      <a:pt x="818" y="3238"/>
                    </a:lnTo>
                    <a:lnTo>
                      <a:pt x="781" y="3219"/>
                    </a:lnTo>
                    <a:lnTo>
                      <a:pt x="762" y="3181"/>
                    </a:lnTo>
                    <a:lnTo>
                      <a:pt x="742" y="3124"/>
                    </a:lnTo>
                    <a:lnTo>
                      <a:pt x="723" y="3048"/>
                    </a:lnTo>
                    <a:lnTo>
                      <a:pt x="686" y="3009"/>
                    </a:lnTo>
                    <a:lnTo>
                      <a:pt x="361" y="2686"/>
                    </a:lnTo>
                    <a:lnTo>
                      <a:pt x="209" y="2438"/>
                    </a:lnTo>
                    <a:lnTo>
                      <a:pt x="190" y="2400"/>
                    </a:lnTo>
                    <a:lnTo>
                      <a:pt x="209" y="2342"/>
                    </a:lnTo>
                    <a:lnTo>
                      <a:pt x="190" y="2324"/>
                    </a:lnTo>
                    <a:lnTo>
                      <a:pt x="171" y="2305"/>
                    </a:lnTo>
                    <a:lnTo>
                      <a:pt x="152" y="2286"/>
                    </a:lnTo>
                    <a:lnTo>
                      <a:pt x="152" y="2228"/>
                    </a:lnTo>
                    <a:lnTo>
                      <a:pt x="152" y="2114"/>
                    </a:lnTo>
                    <a:lnTo>
                      <a:pt x="133" y="2057"/>
                    </a:lnTo>
                    <a:lnTo>
                      <a:pt x="95" y="1962"/>
                    </a:lnTo>
                    <a:lnTo>
                      <a:pt x="76" y="1943"/>
                    </a:lnTo>
                    <a:lnTo>
                      <a:pt x="76" y="1924"/>
                    </a:lnTo>
                    <a:lnTo>
                      <a:pt x="76" y="1905"/>
                    </a:lnTo>
                    <a:lnTo>
                      <a:pt x="95" y="1866"/>
                    </a:lnTo>
                    <a:lnTo>
                      <a:pt x="95" y="1848"/>
                    </a:lnTo>
                    <a:lnTo>
                      <a:pt x="114" y="1809"/>
                    </a:lnTo>
                    <a:lnTo>
                      <a:pt x="95" y="1752"/>
                    </a:lnTo>
                    <a:lnTo>
                      <a:pt x="19" y="1676"/>
                    </a:lnTo>
                    <a:lnTo>
                      <a:pt x="0" y="1600"/>
                    </a:lnTo>
                    <a:lnTo>
                      <a:pt x="0" y="1543"/>
                    </a:lnTo>
                    <a:lnTo>
                      <a:pt x="57" y="1448"/>
                    </a:lnTo>
                    <a:lnTo>
                      <a:pt x="76" y="1390"/>
                    </a:lnTo>
                    <a:lnTo>
                      <a:pt x="57" y="1352"/>
                    </a:lnTo>
                    <a:lnTo>
                      <a:pt x="38" y="1314"/>
                    </a:lnTo>
                    <a:lnTo>
                      <a:pt x="38" y="1276"/>
                    </a:lnTo>
                    <a:lnTo>
                      <a:pt x="114" y="1276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02" name="Freeform 24">
                <a:extLst>
                  <a:ext uri="{FF2B5EF4-FFF2-40B4-BE49-F238E27FC236}">
                    <a16:creationId xmlns:a16="http://schemas.microsoft.com/office/drawing/2014/main" id="{0B5675B8-39A4-A44A-82A9-A0295A3D0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69013" y="8723313"/>
                <a:ext cx="857250" cy="1681162"/>
              </a:xfrm>
              <a:custGeom>
                <a:avLst/>
                <a:gdLst>
                  <a:gd name="T0" fmla="*/ 2147483646 w 2383"/>
                  <a:gd name="T1" fmla="*/ 2147483646 h 4668"/>
                  <a:gd name="T2" fmla="*/ 2147483646 w 2383"/>
                  <a:gd name="T3" fmla="*/ 2147483646 h 4668"/>
                  <a:gd name="T4" fmla="*/ 2147483646 w 2383"/>
                  <a:gd name="T5" fmla="*/ 2147483646 h 4668"/>
                  <a:gd name="T6" fmla="*/ 2147483646 w 2383"/>
                  <a:gd name="T7" fmla="*/ 2147483646 h 4668"/>
                  <a:gd name="T8" fmla="*/ 2147483646 w 2383"/>
                  <a:gd name="T9" fmla="*/ 2147483646 h 4668"/>
                  <a:gd name="T10" fmla="*/ 2147483646 w 2383"/>
                  <a:gd name="T11" fmla="*/ 2147483646 h 4668"/>
                  <a:gd name="T12" fmla="*/ 2147483646 w 2383"/>
                  <a:gd name="T13" fmla="*/ 2147483646 h 4668"/>
                  <a:gd name="T14" fmla="*/ 2147483646 w 2383"/>
                  <a:gd name="T15" fmla="*/ 2147483646 h 4668"/>
                  <a:gd name="T16" fmla="*/ 2147483646 w 2383"/>
                  <a:gd name="T17" fmla="*/ 2147483646 h 4668"/>
                  <a:gd name="T18" fmla="*/ 2147483646 w 2383"/>
                  <a:gd name="T19" fmla="*/ 2147483646 h 4668"/>
                  <a:gd name="T20" fmla="*/ 2147483646 w 2383"/>
                  <a:gd name="T21" fmla="*/ 2147483646 h 4668"/>
                  <a:gd name="T22" fmla="*/ 2147483646 w 2383"/>
                  <a:gd name="T23" fmla="*/ 2147483646 h 4668"/>
                  <a:gd name="T24" fmla="*/ 2147483646 w 2383"/>
                  <a:gd name="T25" fmla="*/ 2147483646 h 4668"/>
                  <a:gd name="T26" fmla="*/ 2147483646 w 2383"/>
                  <a:gd name="T27" fmla="*/ 2147483646 h 4668"/>
                  <a:gd name="T28" fmla="*/ 2147483646 w 2383"/>
                  <a:gd name="T29" fmla="*/ 2147483646 h 4668"/>
                  <a:gd name="T30" fmla="*/ 2147483646 w 2383"/>
                  <a:gd name="T31" fmla="*/ 2147483646 h 4668"/>
                  <a:gd name="T32" fmla="*/ 2147483646 w 2383"/>
                  <a:gd name="T33" fmla="*/ 2147483646 h 4668"/>
                  <a:gd name="T34" fmla="*/ 2147483646 w 2383"/>
                  <a:gd name="T35" fmla="*/ 2147483646 h 4668"/>
                  <a:gd name="T36" fmla="*/ 2147483646 w 2383"/>
                  <a:gd name="T37" fmla="*/ 2147483646 h 4668"/>
                  <a:gd name="T38" fmla="*/ 2147483646 w 2383"/>
                  <a:gd name="T39" fmla="*/ 2147483646 h 4668"/>
                  <a:gd name="T40" fmla="*/ 2147483646 w 2383"/>
                  <a:gd name="T41" fmla="*/ 2147483646 h 4668"/>
                  <a:gd name="T42" fmla="*/ 2147483646 w 2383"/>
                  <a:gd name="T43" fmla="*/ 2147483646 h 4668"/>
                  <a:gd name="T44" fmla="*/ 2147483646 w 2383"/>
                  <a:gd name="T45" fmla="*/ 2147483646 h 4668"/>
                  <a:gd name="T46" fmla="*/ 2147483646 w 2383"/>
                  <a:gd name="T47" fmla="*/ 2147483646 h 4668"/>
                  <a:gd name="T48" fmla="*/ 2147483646 w 2383"/>
                  <a:gd name="T49" fmla="*/ 2147483646 h 4668"/>
                  <a:gd name="T50" fmla="*/ 2147483646 w 2383"/>
                  <a:gd name="T51" fmla="*/ 2147483646 h 4668"/>
                  <a:gd name="T52" fmla="*/ 2147483646 w 2383"/>
                  <a:gd name="T53" fmla="*/ 2147483646 h 4668"/>
                  <a:gd name="T54" fmla="*/ 2147483646 w 2383"/>
                  <a:gd name="T55" fmla="*/ 2147483646 h 4668"/>
                  <a:gd name="T56" fmla="*/ 2147483646 w 2383"/>
                  <a:gd name="T57" fmla="*/ 2147483646 h 4668"/>
                  <a:gd name="T58" fmla="*/ 2147483646 w 2383"/>
                  <a:gd name="T59" fmla="*/ 2147483646 h 4668"/>
                  <a:gd name="T60" fmla="*/ 2147483646 w 2383"/>
                  <a:gd name="T61" fmla="*/ 2147483646 h 4668"/>
                  <a:gd name="T62" fmla="*/ 2147483646 w 2383"/>
                  <a:gd name="T63" fmla="*/ 2147483646 h 4668"/>
                  <a:gd name="T64" fmla="*/ 2147483646 w 2383"/>
                  <a:gd name="T65" fmla="*/ 2147483646 h 4668"/>
                  <a:gd name="T66" fmla="*/ 2147483646 w 2383"/>
                  <a:gd name="T67" fmla="*/ 2147483646 h 4668"/>
                  <a:gd name="T68" fmla="*/ 2147483646 w 2383"/>
                  <a:gd name="T69" fmla="*/ 2147483646 h 4668"/>
                  <a:gd name="T70" fmla="*/ 2147483646 w 2383"/>
                  <a:gd name="T71" fmla="*/ 2147483646 h 4668"/>
                  <a:gd name="T72" fmla="*/ 2147483646 w 2383"/>
                  <a:gd name="T73" fmla="*/ 2147483646 h 4668"/>
                  <a:gd name="T74" fmla="*/ 2147483646 w 2383"/>
                  <a:gd name="T75" fmla="*/ 2147483646 h 4668"/>
                  <a:gd name="T76" fmla="*/ 2147483646 w 2383"/>
                  <a:gd name="T77" fmla="*/ 2147483646 h 4668"/>
                  <a:gd name="T78" fmla="*/ 2147483646 w 2383"/>
                  <a:gd name="T79" fmla="*/ 2147483646 h 4668"/>
                  <a:gd name="T80" fmla="*/ 2147483646 w 2383"/>
                  <a:gd name="T81" fmla="*/ 2147483646 h 4668"/>
                  <a:gd name="T82" fmla="*/ 2147483646 w 2383"/>
                  <a:gd name="T83" fmla="*/ 2147483646 h 4668"/>
                  <a:gd name="T84" fmla="*/ 2147483646 w 2383"/>
                  <a:gd name="T85" fmla="*/ 2147483646 h 4668"/>
                  <a:gd name="T86" fmla="*/ 2147483646 w 2383"/>
                  <a:gd name="T87" fmla="*/ 2147483646 h 4668"/>
                  <a:gd name="T88" fmla="*/ 2147483646 w 2383"/>
                  <a:gd name="T89" fmla="*/ 2147483646 h 4668"/>
                  <a:gd name="T90" fmla="*/ 2147483646 w 2383"/>
                  <a:gd name="T91" fmla="*/ 2147483646 h 4668"/>
                  <a:gd name="T92" fmla="*/ 2147483646 w 2383"/>
                  <a:gd name="T93" fmla="*/ 2147483646 h 4668"/>
                  <a:gd name="T94" fmla="*/ 2147483646 w 2383"/>
                  <a:gd name="T95" fmla="*/ 2147483646 h 4668"/>
                  <a:gd name="T96" fmla="*/ 2147483646 w 2383"/>
                  <a:gd name="T97" fmla="*/ 2147483646 h 4668"/>
                  <a:gd name="T98" fmla="*/ 2147483646 w 2383"/>
                  <a:gd name="T99" fmla="*/ 2147483646 h 4668"/>
                  <a:gd name="T100" fmla="*/ 2147483646 w 2383"/>
                  <a:gd name="T101" fmla="*/ 2147483646 h 4668"/>
                  <a:gd name="T102" fmla="*/ 2147483646 w 2383"/>
                  <a:gd name="T103" fmla="*/ 2147483646 h 4668"/>
                  <a:gd name="T104" fmla="*/ 2147483646 w 2383"/>
                  <a:gd name="T105" fmla="*/ 2147483646 h 4668"/>
                  <a:gd name="T106" fmla="*/ 2147483646 w 2383"/>
                  <a:gd name="T107" fmla="*/ 2147483646 h 4668"/>
                  <a:gd name="T108" fmla="*/ 2147483646 w 2383"/>
                  <a:gd name="T109" fmla="*/ 2147483646 h 4668"/>
                  <a:gd name="T110" fmla="*/ 2147483646 w 2383"/>
                  <a:gd name="T111" fmla="*/ 2147483646 h 4668"/>
                  <a:gd name="T112" fmla="*/ 2147483646 w 2383"/>
                  <a:gd name="T113" fmla="*/ 2147483646 h 4668"/>
                  <a:gd name="T114" fmla="*/ 2147483646 w 2383"/>
                  <a:gd name="T115" fmla="*/ 2147483646 h 4668"/>
                  <a:gd name="T116" fmla="*/ 0 w 2383"/>
                  <a:gd name="T117" fmla="*/ 2147483646 h 466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83" h="4668">
                    <a:moveTo>
                      <a:pt x="0" y="4419"/>
                    </a:moveTo>
                    <a:lnTo>
                      <a:pt x="39" y="4400"/>
                    </a:lnTo>
                    <a:lnTo>
                      <a:pt x="57" y="4382"/>
                    </a:lnTo>
                    <a:lnTo>
                      <a:pt x="76" y="4324"/>
                    </a:lnTo>
                    <a:lnTo>
                      <a:pt x="96" y="4286"/>
                    </a:lnTo>
                    <a:lnTo>
                      <a:pt x="115" y="4286"/>
                    </a:lnTo>
                    <a:lnTo>
                      <a:pt x="172" y="4267"/>
                    </a:lnTo>
                    <a:lnTo>
                      <a:pt x="191" y="4229"/>
                    </a:lnTo>
                    <a:lnTo>
                      <a:pt x="286" y="3981"/>
                    </a:lnTo>
                    <a:lnTo>
                      <a:pt x="324" y="3924"/>
                    </a:lnTo>
                    <a:lnTo>
                      <a:pt x="401" y="3829"/>
                    </a:lnTo>
                    <a:lnTo>
                      <a:pt x="438" y="3752"/>
                    </a:lnTo>
                    <a:lnTo>
                      <a:pt x="477" y="3657"/>
                    </a:lnTo>
                    <a:lnTo>
                      <a:pt x="496" y="3600"/>
                    </a:lnTo>
                    <a:lnTo>
                      <a:pt x="610" y="3486"/>
                    </a:lnTo>
                    <a:lnTo>
                      <a:pt x="629" y="3448"/>
                    </a:lnTo>
                    <a:lnTo>
                      <a:pt x="629" y="3391"/>
                    </a:lnTo>
                    <a:lnTo>
                      <a:pt x="648" y="3334"/>
                    </a:lnTo>
                    <a:lnTo>
                      <a:pt x="667" y="3295"/>
                    </a:lnTo>
                    <a:lnTo>
                      <a:pt x="743" y="3200"/>
                    </a:lnTo>
                    <a:lnTo>
                      <a:pt x="782" y="3162"/>
                    </a:lnTo>
                    <a:lnTo>
                      <a:pt x="800" y="3105"/>
                    </a:lnTo>
                    <a:lnTo>
                      <a:pt x="819" y="3067"/>
                    </a:lnTo>
                    <a:lnTo>
                      <a:pt x="819" y="2953"/>
                    </a:lnTo>
                    <a:lnTo>
                      <a:pt x="819" y="2877"/>
                    </a:lnTo>
                    <a:lnTo>
                      <a:pt x="838" y="2838"/>
                    </a:lnTo>
                    <a:lnTo>
                      <a:pt x="877" y="2819"/>
                    </a:lnTo>
                    <a:lnTo>
                      <a:pt x="953" y="2800"/>
                    </a:lnTo>
                    <a:lnTo>
                      <a:pt x="1067" y="2800"/>
                    </a:lnTo>
                    <a:lnTo>
                      <a:pt x="1086" y="2762"/>
                    </a:lnTo>
                    <a:lnTo>
                      <a:pt x="1258" y="2533"/>
                    </a:lnTo>
                    <a:lnTo>
                      <a:pt x="1295" y="2457"/>
                    </a:lnTo>
                    <a:lnTo>
                      <a:pt x="1334" y="2286"/>
                    </a:lnTo>
                    <a:lnTo>
                      <a:pt x="1315" y="2248"/>
                    </a:lnTo>
                    <a:lnTo>
                      <a:pt x="1277" y="2248"/>
                    </a:lnTo>
                    <a:lnTo>
                      <a:pt x="1219" y="2210"/>
                    </a:lnTo>
                    <a:lnTo>
                      <a:pt x="1181" y="2172"/>
                    </a:lnTo>
                    <a:lnTo>
                      <a:pt x="1143" y="2115"/>
                    </a:lnTo>
                    <a:lnTo>
                      <a:pt x="1124" y="2057"/>
                    </a:lnTo>
                    <a:lnTo>
                      <a:pt x="1124" y="2000"/>
                    </a:lnTo>
                    <a:lnTo>
                      <a:pt x="1181" y="1886"/>
                    </a:lnTo>
                    <a:lnTo>
                      <a:pt x="1181" y="1829"/>
                    </a:lnTo>
                    <a:lnTo>
                      <a:pt x="1163" y="1791"/>
                    </a:lnTo>
                    <a:lnTo>
                      <a:pt x="1124" y="1753"/>
                    </a:lnTo>
                    <a:lnTo>
                      <a:pt x="1067" y="1734"/>
                    </a:lnTo>
                    <a:lnTo>
                      <a:pt x="1029" y="1695"/>
                    </a:lnTo>
                    <a:lnTo>
                      <a:pt x="1029" y="1619"/>
                    </a:lnTo>
                    <a:lnTo>
                      <a:pt x="1086" y="1486"/>
                    </a:lnTo>
                    <a:lnTo>
                      <a:pt x="1086" y="1467"/>
                    </a:lnTo>
                    <a:lnTo>
                      <a:pt x="1086" y="1429"/>
                    </a:lnTo>
                    <a:lnTo>
                      <a:pt x="1105" y="1410"/>
                    </a:lnTo>
                    <a:lnTo>
                      <a:pt x="1086" y="1372"/>
                    </a:lnTo>
                    <a:lnTo>
                      <a:pt x="1067" y="1372"/>
                    </a:lnTo>
                    <a:lnTo>
                      <a:pt x="1029" y="1372"/>
                    </a:lnTo>
                    <a:lnTo>
                      <a:pt x="877" y="1429"/>
                    </a:lnTo>
                    <a:lnTo>
                      <a:pt x="838" y="1410"/>
                    </a:lnTo>
                    <a:lnTo>
                      <a:pt x="838" y="1353"/>
                    </a:lnTo>
                    <a:lnTo>
                      <a:pt x="858" y="1334"/>
                    </a:lnTo>
                    <a:lnTo>
                      <a:pt x="877" y="1314"/>
                    </a:lnTo>
                    <a:lnTo>
                      <a:pt x="896" y="1295"/>
                    </a:lnTo>
                    <a:lnTo>
                      <a:pt x="896" y="1258"/>
                    </a:lnTo>
                    <a:lnTo>
                      <a:pt x="896" y="1219"/>
                    </a:lnTo>
                    <a:lnTo>
                      <a:pt x="858" y="1162"/>
                    </a:lnTo>
                    <a:lnTo>
                      <a:pt x="858" y="1143"/>
                    </a:lnTo>
                    <a:lnTo>
                      <a:pt x="858" y="1105"/>
                    </a:lnTo>
                    <a:lnTo>
                      <a:pt x="858" y="1067"/>
                    </a:lnTo>
                    <a:lnTo>
                      <a:pt x="858" y="1029"/>
                    </a:lnTo>
                    <a:lnTo>
                      <a:pt x="838" y="991"/>
                    </a:lnTo>
                    <a:lnTo>
                      <a:pt x="800" y="953"/>
                    </a:lnTo>
                    <a:lnTo>
                      <a:pt x="782" y="914"/>
                    </a:lnTo>
                    <a:lnTo>
                      <a:pt x="762" y="857"/>
                    </a:lnTo>
                    <a:lnTo>
                      <a:pt x="762" y="705"/>
                    </a:lnTo>
                    <a:lnTo>
                      <a:pt x="743" y="648"/>
                    </a:lnTo>
                    <a:lnTo>
                      <a:pt x="686" y="534"/>
                    </a:lnTo>
                    <a:lnTo>
                      <a:pt x="667" y="476"/>
                    </a:lnTo>
                    <a:lnTo>
                      <a:pt x="667" y="457"/>
                    </a:lnTo>
                    <a:lnTo>
                      <a:pt x="705" y="381"/>
                    </a:lnTo>
                    <a:lnTo>
                      <a:pt x="724" y="362"/>
                    </a:lnTo>
                    <a:lnTo>
                      <a:pt x="724" y="305"/>
                    </a:lnTo>
                    <a:lnTo>
                      <a:pt x="724" y="248"/>
                    </a:lnTo>
                    <a:lnTo>
                      <a:pt x="724" y="191"/>
                    </a:lnTo>
                    <a:lnTo>
                      <a:pt x="800" y="171"/>
                    </a:lnTo>
                    <a:lnTo>
                      <a:pt x="914" y="153"/>
                    </a:lnTo>
                    <a:lnTo>
                      <a:pt x="953" y="134"/>
                    </a:lnTo>
                    <a:lnTo>
                      <a:pt x="1029" y="153"/>
                    </a:lnTo>
                    <a:lnTo>
                      <a:pt x="1163" y="171"/>
                    </a:lnTo>
                    <a:lnTo>
                      <a:pt x="1181" y="191"/>
                    </a:lnTo>
                    <a:lnTo>
                      <a:pt x="1200" y="191"/>
                    </a:lnTo>
                    <a:lnTo>
                      <a:pt x="1200" y="210"/>
                    </a:lnTo>
                    <a:lnTo>
                      <a:pt x="1219" y="229"/>
                    </a:lnTo>
                    <a:lnTo>
                      <a:pt x="1239" y="248"/>
                    </a:lnTo>
                    <a:lnTo>
                      <a:pt x="1277" y="248"/>
                    </a:lnTo>
                    <a:lnTo>
                      <a:pt x="1295" y="267"/>
                    </a:lnTo>
                    <a:lnTo>
                      <a:pt x="1315" y="248"/>
                    </a:lnTo>
                    <a:lnTo>
                      <a:pt x="1334" y="248"/>
                    </a:lnTo>
                    <a:lnTo>
                      <a:pt x="1334" y="229"/>
                    </a:lnTo>
                    <a:lnTo>
                      <a:pt x="1353" y="210"/>
                    </a:lnTo>
                    <a:lnTo>
                      <a:pt x="1391" y="210"/>
                    </a:lnTo>
                    <a:lnTo>
                      <a:pt x="1410" y="191"/>
                    </a:lnTo>
                    <a:lnTo>
                      <a:pt x="1429" y="191"/>
                    </a:lnTo>
                    <a:lnTo>
                      <a:pt x="1429" y="171"/>
                    </a:lnTo>
                    <a:lnTo>
                      <a:pt x="1448" y="171"/>
                    </a:lnTo>
                    <a:lnTo>
                      <a:pt x="1544" y="153"/>
                    </a:lnTo>
                    <a:lnTo>
                      <a:pt x="1562" y="153"/>
                    </a:lnTo>
                    <a:lnTo>
                      <a:pt x="1639" y="153"/>
                    </a:lnTo>
                    <a:lnTo>
                      <a:pt x="1657" y="153"/>
                    </a:lnTo>
                    <a:lnTo>
                      <a:pt x="1676" y="153"/>
                    </a:lnTo>
                    <a:lnTo>
                      <a:pt x="1810" y="57"/>
                    </a:lnTo>
                    <a:lnTo>
                      <a:pt x="1829" y="39"/>
                    </a:lnTo>
                    <a:lnTo>
                      <a:pt x="1867" y="19"/>
                    </a:lnTo>
                    <a:lnTo>
                      <a:pt x="2020" y="39"/>
                    </a:lnTo>
                    <a:lnTo>
                      <a:pt x="2057" y="19"/>
                    </a:lnTo>
                    <a:lnTo>
                      <a:pt x="2115" y="19"/>
                    </a:lnTo>
                    <a:lnTo>
                      <a:pt x="2134" y="19"/>
                    </a:lnTo>
                    <a:lnTo>
                      <a:pt x="2229" y="0"/>
                    </a:lnTo>
                    <a:lnTo>
                      <a:pt x="2229" y="39"/>
                    </a:lnTo>
                    <a:lnTo>
                      <a:pt x="2267" y="210"/>
                    </a:lnTo>
                    <a:lnTo>
                      <a:pt x="2286" y="267"/>
                    </a:lnTo>
                    <a:lnTo>
                      <a:pt x="2267" y="438"/>
                    </a:lnTo>
                    <a:lnTo>
                      <a:pt x="2286" y="515"/>
                    </a:lnTo>
                    <a:lnTo>
                      <a:pt x="2362" y="705"/>
                    </a:lnTo>
                    <a:lnTo>
                      <a:pt x="2362" y="743"/>
                    </a:lnTo>
                    <a:lnTo>
                      <a:pt x="2343" y="781"/>
                    </a:lnTo>
                    <a:lnTo>
                      <a:pt x="2286" y="991"/>
                    </a:lnTo>
                    <a:lnTo>
                      <a:pt x="2286" y="1029"/>
                    </a:lnTo>
                    <a:lnTo>
                      <a:pt x="2305" y="1048"/>
                    </a:lnTo>
                    <a:lnTo>
                      <a:pt x="2343" y="1067"/>
                    </a:lnTo>
                    <a:lnTo>
                      <a:pt x="2362" y="1105"/>
                    </a:lnTo>
                    <a:lnTo>
                      <a:pt x="2362" y="1124"/>
                    </a:lnTo>
                    <a:lnTo>
                      <a:pt x="2382" y="1181"/>
                    </a:lnTo>
                    <a:lnTo>
                      <a:pt x="2382" y="1200"/>
                    </a:lnTo>
                    <a:lnTo>
                      <a:pt x="2382" y="1238"/>
                    </a:lnTo>
                    <a:lnTo>
                      <a:pt x="2382" y="1277"/>
                    </a:lnTo>
                    <a:lnTo>
                      <a:pt x="2362" y="1277"/>
                    </a:lnTo>
                    <a:lnTo>
                      <a:pt x="2324" y="1314"/>
                    </a:lnTo>
                    <a:lnTo>
                      <a:pt x="2305" y="1353"/>
                    </a:lnTo>
                    <a:lnTo>
                      <a:pt x="2286" y="1448"/>
                    </a:lnTo>
                    <a:lnTo>
                      <a:pt x="2267" y="1467"/>
                    </a:lnTo>
                    <a:lnTo>
                      <a:pt x="2210" y="1562"/>
                    </a:lnTo>
                    <a:lnTo>
                      <a:pt x="1943" y="1848"/>
                    </a:lnTo>
                    <a:lnTo>
                      <a:pt x="1867" y="1981"/>
                    </a:lnTo>
                    <a:lnTo>
                      <a:pt x="1848" y="2115"/>
                    </a:lnTo>
                    <a:lnTo>
                      <a:pt x="1886" y="2210"/>
                    </a:lnTo>
                    <a:lnTo>
                      <a:pt x="1848" y="2229"/>
                    </a:lnTo>
                    <a:lnTo>
                      <a:pt x="1829" y="2229"/>
                    </a:lnTo>
                    <a:lnTo>
                      <a:pt x="1810" y="2248"/>
                    </a:lnTo>
                    <a:lnTo>
                      <a:pt x="1810" y="2286"/>
                    </a:lnTo>
                    <a:lnTo>
                      <a:pt x="1829" y="2401"/>
                    </a:lnTo>
                    <a:lnTo>
                      <a:pt x="1829" y="2419"/>
                    </a:lnTo>
                    <a:lnTo>
                      <a:pt x="1810" y="2457"/>
                    </a:lnTo>
                    <a:lnTo>
                      <a:pt x="1829" y="2477"/>
                    </a:lnTo>
                    <a:lnTo>
                      <a:pt x="1734" y="2496"/>
                    </a:lnTo>
                    <a:lnTo>
                      <a:pt x="1657" y="2572"/>
                    </a:lnTo>
                    <a:lnTo>
                      <a:pt x="1429" y="2934"/>
                    </a:lnTo>
                    <a:lnTo>
                      <a:pt x="1429" y="2972"/>
                    </a:lnTo>
                    <a:lnTo>
                      <a:pt x="1410" y="3010"/>
                    </a:lnTo>
                    <a:lnTo>
                      <a:pt x="1353" y="3086"/>
                    </a:lnTo>
                    <a:lnTo>
                      <a:pt x="1353" y="3143"/>
                    </a:lnTo>
                    <a:lnTo>
                      <a:pt x="1353" y="3200"/>
                    </a:lnTo>
                    <a:lnTo>
                      <a:pt x="1334" y="3258"/>
                    </a:lnTo>
                    <a:lnTo>
                      <a:pt x="1315" y="3315"/>
                    </a:lnTo>
                    <a:lnTo>
                      <a:pt x="1239" y="3467"/>
                    </a:lnTo>
                    <a:lnTo>
                      <a:pt x="1239" y="3505"/>
                    </a:lnTo>
                    <a:lnTo>
                      <a:pt x="1219" y="3524"/>
                    </a:lnTo>
                    <a:lnTo>
                      <a:pt x="1181" y="3581"/>
                    </a:lnTo>
                    <a:lnTo>
                      <a:pt x="1163" y="3620"/>
                    </a:lnTo>
                    <a:lnTo>
                      <a:pt x="1163" y="3772"/>
                    </a:lnTo>
                    <a:lnTo>
                      <a:pt x="1163" y="3829"/>
                    </a:lnTo>
                    <a:lnTo>
                      <a:pt x="1200" y="3943"/>
                    </a:lnTo>
                    <a:lnTo>
                      <a:pt x="1200" y="4001"/>
                    </a:lnTo>
                    <a:lnTo>
                      <a:pt x="1163" y="4038"/>
                    </a:lnTo>
                    <a:lnTo>
                      <a:pt x="1143" y="3981"/>
                    </a:lnTo>
                    <a:lnTo>
                      <a:pt x="1105" y="3981"/>
                    </a:lnTo>
                    <a:lnTo>
                      <a:pt x="1048" y="4019"/>
                    </a:lnTo>
                    <a:lnTo>
                      <a:pt x="1010" y="4057"/>
                    </a:lnTo>
                    <a:lnTo>
                      <a:pt x="991" y="4096"/>
                    </a:lnTo>
                    <a:lnTo>
                      <a:pt x="972" y="4133"/>
                    </a:lnTo>
                    <a:lnTo>
                      <a:pt x="972" y="4172"/>
                    </a:lnTo>
                    <a:lnTo>
                      <a:pt x="953" y="4210"/>
                    </a:lnTo>
                    <a:lnTo>
                      <a:pt x="972" y="4286"/>
                    </a:lnTo>
                    <a:lnTo>
                      <a:pt x="1010" y="4382"/>
                    </a:lnTo>
                    <a:lnTo>
                      <a:pt x="1010" y="4419"/>
                    </a:lnTo>
                    <a:lnTo>
                      <a:pt x="1010" y="4477"/>
                    </a:lnTo>
                    <a:lnTo>
                      <a:pt x="991" y="4553"/>
                    </a:lnTo>
                    <a:lnTo>
                      <a:pt x="914" y="4553"/>
                    </a:lnTo>
                    <a:lnTo>
                      <a:pt x="877" y="4553"/>
                    </a:lnTo>
                    <a:lnTo>
                      <a:pt x="877" y="4572"/>
                    </a:lnTo>
                    <a:lnTo>
                      <a:pt x="858" y="4572"/>
                    </a:lnTo>
                    <a:lnTo>
                      <a:pt x="858" y="4591"/>
                    </a:lnTo>
                    <a:lnTo>
                      <a:pt x="838" y="4591"/>
                    </a:lnTo>
                    <a:lnTo>
                      <a:pt x="838" y="4610"/>
                    </a:lnTo>
                    <a:lnTo>
                      <a:pt x="819" y="4610"/>
                    </a:lnTo>
                    <a:lnTo>
                      <a:pt x="800" y="4610"/>
                    </a:lnTo>
                    <a:lnTo>
                      <a:pt x="782" y="4629"/>
                    </a:lnTo>
                    <a:lnTo>
                      <a:pt x="762" y="4629"/>
                    </a:lnTo>
                    <a:lnTo>
                      <a:pt x="743" y="4648"/>
                    </a:lnTo>
                    <a:lnTo>
                      <a:pt x="724" y="4667"/>
                    </a:lnTo>
                    <a:lnTo>
                      <a:pt x="591" y="4648"/>
                    </a:lnTo>
                    <a:lnTo>
                      <a:pt x="572" y="4648"/>
                    </a:lnTo>
                    <a:lnTo>
                      <a:pt x="553" y="4648"/>
                    </a:lnTo>
                    <a:lnTo>
                      <a:pt x="533" y="4648"/>
                    </a:lnTo>
                    <a:lnTo>
                      <a:pt x="515" y="4648"/>
                    </a:lnTo>
                    <a:lnTo>
                      <a:pt x="496" y="4629"/>
                    </a:lnTo>
                    <a:lnTo>
                      <a:pt x="457" y="4629"/>
                    </a:lnTo>
                    <a:lnTo>
                      <a:pt x="401" y="4629"/>
                    </a:lnTo>
                    <a:lnTo>
                      <a:pt x="381" y="4629"/>
                    </a:lnTo>
                    <a:lnTo>
                      <a:pt x="381" y="4648"/>
                    </a:lnTo>
                    <a:lnTo>
                      <a:pt x="362" y="4648"/>
                    </a:lnTo>
                    <a:lnTo>
                      <a:pt x="343" y="4648"/>
                    </a:lnTo>
                    <a:lnTo>
                      <a:pt x="305" y="4648"/>
                    </a:lnTo>
                    <a:lnTo>
                      <a:pt x="286" y="4648"/>
                    </a:lnTo>
                    <a:lnTo>
                      <a:pt x="267" y="4629"/>
                    </a:lnTo>
                    <a:lnTo>
                      <a:pt x="229" y="4629"/>
                    </a:lnTo>
                    <a:lnTo>
                      <a:pt x="115" y="4553"/>
                    </a:lnTo>
                    <a:lnTo>
                      <a:pt x="76" y="4553"/>
                    </a:lnTo>
                    <a:lnTo>
                      <a:pt x="39" y="4514"/>
                    </a:lnTo>
                    <a:lnTo>
                      <a:pt x="20" y="4514"/>
                    </a:lnTo>
                    <a:lnTo>
                      <a:pt x="20" y="4496"/>
                    </a:lnTo>
                    <a:lnTo>
                      <a:pt x="20" y="4458"/>
                    </a:lnTo>
                    <a:lnTo>
                      <a:pt x="0" y="4419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03" name="Freeform 25">
                <a:extLst>
                  <a:ext uri="{FF2B5EF4-FFF2-40B4-BE49-F238E27FC236}">
                    <a16:creationId xmlns:a16="http://schemas.microsoft.com/office/drawing/2014/main" id="{CB932FB7-947F-1A4C-AE0F-3B96DE0A2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21388" y="8024813"/>
                <a:ext cx="987425" cy="795337"/>
              </a:xfrm>
              <a:custGeom>
                <a:avLst/>
                <a:gdLst>
                  <a:gd name="T0" fmla="*/ 2147483646 w 2744"/>
                  <a:gd name="T1" fmla="*/ 2147483646 h 2209"/>
                  <a:gd name="T2" fmla="*/ 2147483646 w 2744"/>
                  <a:gd name="T3" fmla="*/ 2147483646 h 2209"/>
                  <a:gd name="T4" fmla="*/ 2147483646 w 2744"/>
                  <a:gd name="T5" fmla="*/ 2147483646 h 2209"/>
                  <a:gd name="T6" fmla="*/ 2147483646 w 2744"/>
                  <a:gd name="T7" fmla="*/ 2147483646 h 2209"/>
                  <a:gd name="T8" fmla="*/ 2147483646 w 2744"/>
                  <a:gd name="T9" fmla="*/ 2147483646 h 2209"/>
                  <a:gd name="T10" fmla="*/ 2147483646 w 2744"/>
                  <a:gd name="T11" fmla="*/ 2147483646 h 2209"/>
                  <a:gd name="T12" fmla="*/ 2147483646 w 2744"/>
                  <a:gd name="T13" fmla="*/ 2147483646 h 2209"/>
                  <a:gd name="T14" fmla="*/ 2147483646 w 2744"/>
                  <a:gd name="T15" fmla="*/ 2147483646 h 2209"/>
                  <a:gd name="T16" fmla="*/ 0 w 2744"/>
                  <a:gd name="T17" fmla="*/ 2147483646 h 2209"/>
                  <a:gd name="T18" fmla="*/ 2147483646 w 2744"/>
                  <a:gd name="T19" fmla="*/ 2147483646 h 2209"/>
                  <a:gd name="T20" fmla="*/ 2147483646 w 2744"/>
                  <a:gd name="T21" fmla="*/ 2147483646 h 2209"/>
                  <a:gd name="T22" fmla="*/ 2147483646 w 2744"/>
                  <a:gd name="T23" fmla="*/ 2147483646 h 2209"/>
                  <a:gd name="T24" fmla="*/ 2147483646 w 2744"/>
                  <a:gd name="T25" fmla="*/ 2147483646 h 2209"/>
                  <a:gd name="T26" fmla="*/ 2147483646 w 2744"/>
                  <a:gd name="T27" fmla="*/ 2147483646 h 2209"/>
                  <a:gd name="T28" fmla="*/ 2147483646 w 2744"/>
                  <a:gd name="T29" fmla="*/ 2147483646 h 2209"/>
                  <a:gd name="T30" fmla="*/ 2147483646 w 2744"/>
                  <a:gd name="T31" fmla="*/ 2147483646 h 2209"/>
                  <a:gd name="T32" fmla="*/ 2147483646 w 2744"/>
                  <a:gd name="T33" fmla="*/ 2147483646 h 2209"/>
                  <a:gd name="T34" fmla="*/ 2147483646 w 2744"/>
                  <a:gd name="T35" fmla="*/ 2147483646 h 2209"/>
                  <a:gd name="T36" fmla="*/ 2147483646 w 2744"/>
                  <a:gd name="T37" fmla="*/ 2147483646 h 2209"/>
                  <a:gd name="T38" fmla="*/ 2147483646 w 2744"/>
                  <a:gd name="T39" fmla="*/ 2147483646 h 2209"/>
                  <a:gd name="T40" fmla="*/ 2147483646 w 2744"/>
                  <a:gd name="T41" fmla="*/ 2147483646 h 2209"/>
                  <a:gd name="T42" fmla="*/ 2147483646 w 2744"/>
                  <a:gd name="T43" fmla="*/ 2147483646 h 2209"/>
                  <a:gd name="T44" fmla="*/ 2147483646 w 2744"/>
                  <a:gd name="T45" fmla="*/ 2147483646 h 2209"/>
                  <a:gd name="T46" fmla="*/ 2147483646 w 2744"/>
                  <a:gd name="T47" fmla="*/ 2147483646 h 2209"/>
                  <a:gd name="T48" fmla="*/ 2147483646 w 2744"/>
                  <a:gd name="T49" fmla="*/ 2147483646 h 2209"/>
                  <a:gd name="T50" fmla="*/ 2147483646 w 2744"/>
                  <a:gd name="T51" fmla="*/ 2147483646 h 2209"/>
                  <a:gd name="T52" fmla="*/ 2147483646 w 2744"/>
                  <a:gd name="T53" fmla="*/ 2147483646 h 2209"/>
                  <a:gd name="T54" fmla="*/ 2147483646 w 2744"/>
                  <a:gd name="T55" fmla="*/ 2147483646 h 2209"/>
                  <a:gd name="T56" fmla="*/ 2147483646 w 2744"/>
                  <a:gd name="T57" fmla="*/ 2147483646 h 2209"/>
                  <a:gd name="T58" fmla="*/ 2147483646 w 2744"/>
                  <a:gd name="T59" fmla="*/ 2147483646 h 2209"/>
                  <a:gd name="T60" fmla="*/ 2147483646 w 2744"/>
                  <a:gd name="T61" fmla="*/ 2147483646 h 2209"/>
                  <a:gd name="T62" fmla="*/ 2147483646 w 2744"/>
                  <a:gd name="T63" fmla="*/ 2147483646 h 2209"/>
                  <a:gd name="T64" fmla="*/ 2147483646 w 2744"/>
                  <a:gd name="T65" fmla="*/ 0 h 2209"/>
                  <a:gd name="T66" fmla="*/ 2147483646 w 2744"/>
                  <a:gd name="T67" fmla="*/ 2147483646 h 2209"/>
                  <a:gd name="T68" fmla="*/ 2147483646 w 2744"/>
                  <a:gd name="T69" fmla="*/ 2147483646 h 2209"/>
                  <a:gd name="T70" fmla="*/ 2147483646 w 2744"/>
                  <a:gd name="T71" fmla="*/ 2147483646 h 2209"/>
                  <a:gd name="T72" fmla="*/ 2147483646 w 2744"/>
                  <a:gd name="T73" fmla="*/ 2147483646 h 2209"/>
                  <a:gd name="T74" fmla="*/ 2147483646 w 2744"/>
                  <a:gd name="T75" fmla="*/ 2147483646 h 2209"/>
                  <a:gd name="T76" fmla="*/ 2147483646 w 2744"/>
                  <a:gd name="T77" fmla="*/ 2147483646 h 2209"/>
                  <a:gd name="T78" fmla="*/ 2147483646 w 2744"/>
                  <a:gd name="T79" fmla="*/ 2147483646 h 2209"/>
                  <a:gd name="T80" fmla="*/ 2147483646 w 2744"/>
                  <a:gd name="T81" fmla="*/ 2147483646 h 2209"/>
                  <a:gd name="T82" fmla="*/ 2147483646 w 2744"/>
                  <a:gd name="T83" fmla="*/ 2147483646 h 2209"/>
                  <a:gd name="T84" fmla="*/ 2147483646 w 2744"/>
                  <a:gd name="T85" fmla="*/ 2147483646 h 2209"/>
                  <a:gd name="T86" fmla="*/ 2147483646 w 2744"/>
                  <a:gd name="T87" fmla="*/ 2147483646 h 2209"/>
                  <a:gd name="T88" fmla="*/ 2147483646 w 2744"/>
                  <a:gd name="T89" fmla="*/ 2147483646 h 2209"/>
                  <a:gd name="T90" fmla="*/ 2147483646 w 2744"/>
                  <a:gd name="T91" fmla="*/ 2147483646 h 2209"/>
                  <a:gd name="T92" fmla="*/ 2147483646 w 2744"/>
                  <a:gd name="T93" fmla="*/ 2147483646 h 2209"/>
                  <a:gd name="T94" fmla="*/ 2147483646 w 2744"/>
                  <a:gd name="T95" fmla="*/ 2147483646 h 2209"/>
                  <a:gd name="T96" fmla="*/ 2147483646 w 2744"/>
                  <a:gd name="T97" fmla="*/ 2147483646 h 2209"/>
                  <a:gd name="T98" fmla="*/ 2147483646 w 2744"/>
                  <a:gd name="T99" fmla="*/ 2147483646 h 2209"/>
                  <a:gd name="T100" fmla="*/ 2147483646 w 2744"/>
                  <a:gd name="T101" fmla="*/ 2147483646 h 2209"/>
                  <a:gd name="T102" fmla="*/ 2147483646 w 2744"/>
                  <a:gd name="T103" fmla="*/ 2147483646 h 2209"/>
                  <a:gd name="T104" fmla="*/ 2147483646 w 2744"/>
                  <a:gd name="T105" fmla="*/ 2147483646 h 2209"/>
                  <a:gd name="T106" fmla="*/ 2147483646 w 2744"/>
                  <a:gd name="T107" fmla="*/ 2147483646 h 2209"/>
                  <a:gd name="T108" fmla="*/ 2147483646 w 2744"/>
                  <a:gd name="T109" fmla="*/ 2147483646 h 2209"/>
                  <a:gd name="T110" fmla="*/ 2147483646 w 2744"/>
                  <a:gd name="T111" fmla="*/ 2147483646 h 2209"/>
                  <a:gd name="T112" fmla="*/ 2147483646 w 2744"/>
                  <a:gd name="T113" fmla="*/ 2147483646 h 220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744" h="2209">
                    <a:moveTo>
                      <a:pt x="857" y="2132"/>
                    </a:moveTo>
                    <a:lnTo>
                      <a:pt x="838" y="2112"/>
                    </a:lnTo>
                    <a:lnTo>
                      <a:pt x="819" y="2075"/>
                    </a:lnTo>
                    <a:lnTo>
                      <a:pt x="686" y="1998"/>
                    </a:lnTo>
                    <a:lnTo>
                      <a:pt x="648" y="1980"/>
                    </a:lnTo>
                    <a:lnTo>
                      <a:pt x="629" y="1941"/>
                    </a:lnTo>
                    <a:lnTo>
                      <a:pt x="610" y="1922"/>
                    </a:lnTo>
                    <a:lnTo>
                      <a:pt x="590" y="1903"/>
                    </a:lnTo>
                    <a:lnTo>
                      <a:pt x="534" y="1884"/>
                    </a:lnTo>
                    <a:lnTo>
                      <a:pt x="495" y="1865"/>
                    </a:lnTo>
                    <a:lnTo>
                      <a:pt x="495" y="1846"/>
                    </a:lnTo>
                    <a:lnTo>
                      <a:pt x="495" y="1789"/>
                    </a:lnTo>
                    <a:lnTo>
                      <a:pt x="476" y="1751"/>
                    </a:lnTo>
                    <a:lnTo>
                      <a:pt x="457" y="1751"/>
                    </a:lnTo>
                    <a:lnTo>
                      <a:pt x="381" y="1731"/>
                    </a:lnTo>
                    <a:lnTo>
                      <a:pt x="362" y="1713"/>
                    </a:lnTo>
                    <a:lnTo>
                      <a:pt x="343" y="1675"/>
                    </a:lnTo>
                    <a:lnTo>
                      <a:pt x="324" y="1617"/>
                    </a:lnTo>
                    <a:lnTo>
                      <a:pt x="343" y="1560"/>
                    </a:lnTo>
                    <a:lnTo>
                      <a:pt x="324" y="1503"/>
                    </a:lnTo>
                    <a:lnTo>
                      <a:pt x="305" y="1484"/>
                    </a:lnTo>
                    <a:lnTo>
                      <a:pt x="248" y="1427"/>
                    </a:lnTo>
                    <a:lnTo>
                      <a:pt x="229" y="1389"/>
                    </a:lnTo>
                    <a:lnTo>
                      <a:pt x="229" y="1370"/>
                    </a:lnTo>
                    <a:lnTo>
                      <a:pt x="209" y="1294"/>
                    </a:lnTo>
                    <a:lnTo>
                      <a:pt x="172" y="1198"/>
                    </a:lnTo>
                    <a:lnTo>
                      <a:pt x="172" y="1179"/>
                    </a:lnTo>
                    <a:lnTo>
                      <a:pt x="172" y="1141"/>
                    </a:lnTo>
                    <a:lnTo>
                      <a:pt x="190" y="1103"/>
                    </a:lnTo>
                    <a:lnTo>
                      <a:pt x="190" y="1084"/>
                    </a:lnTo>
                    <a:lnTo>
                      <a:pt x="209" y="1065"/>
                    </a:lnTo>
                    <a:lnTo>
                      <a:pt x="209" y="1008"/>
                    </a:lnTo>
                    <a:lnTo>
                      <a:pt x="172" y="951"/>
                    </a:lnTo>
                    <a:lnTo>
                      <a:pt x="114" y="913"/>
                    </a:lnTo>
                    <a:lnTo>
                      <a:pt x="57" y="874"/>
                    </a:lnTo>
                    <a:lnTo>
                      <a:pt x="0" y="837"/>
                    </a:lnTo>
                    <a:lnTo>
                      <a:pt x="0" y="779"/>
                    </a:lnTo>
                    <a:lnTo>
                      <a:pt x="0" y="703"/>
                    </a:lnTo>
                    <a:lnTo>
                      <a:pt x="38" y="646"/>
                    </a:lnTo>
                    <a:lnTo>
                      <a:pt x="38" y="571"/>
                    </a:lnTo>
                    <a:lnTo>
                      <a:pt x="38" y="513"/>
                    </a:lnTo>
                    <a:lnTo>
                      <a:pt x="38" y="457"/>
                    </a:lnTo>
                    <a:lnTo>
                      <a:pt x="57" y="418"/>
                    </a:lnTo>
                    <a:lnTo>
                      <a:pt x="114" y="399"/>
                    </a:lnTo>
                    <a:lnTo>
                      <a:pt x="229" y="381"/>
                    </a:lnTo>
                    <a:lnTo>
                      <a:pt x="267" y="342"/>
                    </a:lnTo>
                    <a:lnTo>
                      <a:pt x="305" y="361"/>
                    </a:lnTo>
                    <a:lnTo>
                      <a:pt x="419" y="418"/>
                    </a:lnTo>
                    <a:lnTo>
                      <a:pt x="438" y="437"/>
                    </a:lnTo>
                    <a:lnTo>
                      <a:pt x="457" y="457"/>
                    </a:lnTo>
                    <a:lnTo>
                      <a:pt x="476" y="513"/>
                    </a:lnTo>
                    <a:lnTo>
                      <a:pt x="476" y="533"/>
                    </a:lnTo>
                    <a:lnTo>
                      <a:pt x="495" y="533"/>
                    </a:lnTo>
                    <a:lnTo>
                      <a:pt x="514" y="533"/>
                    </a:lnTo>
                    <a:lnTo>
                      <a:pt x="534" y="533"/>
                    </a:lnTo>
                    <a:lnTo>
                      <a:pt x="610" y="476"/>
                    </a:lnTo>
                    <a:lnTo>
                      <a:pt x="629" y="476"/>
                    </a:lnTo>
                    <a:lnTo>
                      <a:pt x="629" y="457"/>
                    </a:lnTo>
                    <a:lnTo>
                      <a:pt x="629" y="437"/>
                    </a:lnTo>
                    <a:lnTo>
                      <a:pt x="629" y="399"/>
                    </a:lnTo>
                    <a:lnTo>
                      <a:pt x="629" y="381"/>
                    </a:lnTo>
                    <a:lnTo>
                      <a:pt x="629" y="361"/>
                    </a:lnTo>
                    <a:lnTo>
                      <a:pt x="648" y="361"/>
                    </a:lnTo>
                    <a:lnTo>
                      <a:pt x="666" y="342"/>
                    </a:lnTo>
                    <a:lnTo>
                      <a:pt x="666" y="323"/>
                    </a:lnTo>
                    <a:lnTo>
                      <a:pt x="686" y="304"/>
                    </a:lnTo>
                    <a:lnTo>
                      <a:pt x="705" y="304"/>
                    </a:lnTo>
                    <a:lnTo>
                      <a:pt x="724" y="304"/>
                    </a:lnTo>
                    <a:lnTo>
                      <a:pt x="743" y="304"/>
                    </a:lnTo>
                    <a:lnTo>
                      <a:pt x="743" y="323"/>
                    </a:lnTo>
                    <a:lnTo>
                      <a:pt x="762" y="342"/>
                    </a:lnTo>
                    <a:lnTo>
                      <a:pt x="781" y="342"/>
                    </a:lnTo>
                    <a:lnTo>
                      <a:pt x="800" y="342"/>
                    </a:lnTo>
                    <a:lnTo>
                      <a:pt x="838" y="361"/>
                    </a:lnTo>
                    <a:lnTo>
                      <a:pt x="857" y="381"/>
                    </a:lnTo>
                    <a:lnTo>
                      <a:pt x="876" y="381"/>
                    </a:lnTo>
                    <a:lnTo>
                      <a:pt x="876" y="399"/>
                    </a:lnTo>
                    <a:lnTo>
                      <a:pt x="915" y="399"/>
                    </a:lnTo>
                    <a:lnTo>
                      <a:pt x="971" y="437"/>
                    </a:lnTo>
                    <a:lnTo>
                      <a:pt x="991" y="437"/>
                    </a:lnTo>
                    <a:lnTo>
                      <a:pt x="1010" y="437"/>
                    </a:lnTo>
                    <a:lnTo>
                      <a:pt x="1029" y="418"/>
                    </a:lnTo>
                    <a:lnTo>
                      <a:pt x="1047" y="418"/>
                    </a:lnTo>
                    <a:lnTo>
                      <a:pt x="1067" y="418"/>
                    </a:lnTo>
                    <a:lnTo>
                      <a:pt x="1086" y="418"/>
                    </a:lnTo>
                    <a:lnTo>
                      <a:pt x="1086" y="437"/>
                    </a:lnTo>
                    <a:lnTo>
                      <a:pt x="1105" y="437"/>
                    </a:lnTo>
                    <a:lnTo>
                      <a:pt x="1124" y="437"/>
                    </a:lnTo>
                    <a:lnTo>
                      <a:pt x="1143" y="418"/>
                    </a:lnTo>
                    <a:lnTo>
                      <a:pt x="1162" y="399"/>
                    </a:lnTo>
                    <a:lnTo>
                      <a:pt x="1181" y="381"/>
                    </a:lnTo>
                    <a:lnTo>
                      <a:pt x="1333" y="399"/>
                    </a:lnTo>
                    <a:lnTo>
                      <a:pt x="1486" y="381"/>
                    </a:lnTo>
                    <a:lnTo>
                      <a:pt x="1505" y="381"/>
                    </a:lnTo>
                    <a:lnTo>
                      <a:pt x="1524" y="361"/>
                    </a:lnTo>
                    <a:lnTo>
                      <a:pt x="1543" y="342"/>
                    </a:lnTo>
                    <a:lnTo>
                      <a:pt x="1562" y="342"/>
                    </a:lnTo>
                    <a:lnTo>
                      <a:pt x="1562" y="323"/>
                    </a:lnTo>
                    <a:lnTo>
                      <a:pt x="1562" y="285"/>
                    </a:lnTo>
                    <a:lnTo>
                      <a:pt x="1562" y="190"/>
                    </a:lnTo>
                    <a:lnTo>
                      <a:pt x="1562" y="171"/>
                    </a:lnTo>
                    <a:lnTo>
                      <a:pt x="1581" y="152"/>
                    </a:lnTo>
                    <a:lnTo>
                      <a:pt x="1600" y="152"/>
                    </a:lnTo>
                    <a:lnTo>
                      <a:pt x="1600" y="132"/>
                    </a:lnTo>
                    <a:lnTo>
                      <a:pt x="1638" y="95"/>
                    </a:lnTo>
                    <a:lnTo>
                      <a:pt x="1638" y="76"/>
                    </a:lnTo>
                    <a:lnTo>
                      <a:pt x="1657" y="76"/>
                    </a:lnTo>
                    <a:lnTo>
                      <a:pt x="1809" y="18"/>
                    </a:lnTo>
                    <a:lnTo>
                      <a:pt x="1829" y="0"/>
                    </a:lnTo>
                    <a:lnTo>
                      <a:pt x="1848" y="0"/>
                    </a:lnTo>
                    <a:lnTo>
                      <a:pt x="1905" y="18"/>
                    </a:lnTo>
                    <a:lnTo>
                      <a:pt x="2076" y="18"/>
                    </a:lnTo>
                    <a:lnTo>
                      <a:pt x="2095" y="76"/>
                    </a:lnTo>
                    <a:lnTo>
                      <a:pt x="2076" y="171"/>
                    </a:lnTo>
                    <a:lnTo>
                      <a:pt x="2076" y="190"/>
                    </a:lnTo>
                    <a:lnTo>
                      <a:pt x="2095" y="190"/>
                    </a:lnTo>
                    <a:lnTo>
                      <a:pt x="2095" y="209"/>
                    </a:lnTo>
                    <a:lnTo>
                      <a:pt x="2114" y="228"/>
                    </a:lnTo>
                    <a:lnTo>
                      <a:pt x="2114" y="247"/>
                    </a:lnTo>
                    <a:lnTo>
                      <a:pt x="2134" y="247"/>
                    </a:lnTo>
                    <a:lnTo>
                      <a:pt x="2153" y="266"/>
                    </a:lnTo>
                    <a:lnTo>
                      <a:pt x="2171" y="266"/>
                    </a:lnTo>
                    <a:lnTo>
                      <a:pt x="2190" y="266"/>
                    </a:lnTo>
                    <a:lnTo>
                      <a:pt x="2190" y="247"/>
                    </a:lnTo>
                    <a:lnTo>
                      <a:pt x="2171" y="228"/>
                    </a:lnTo>
                    <a:lnTo>
                      <a:pt x="2190" y="228"/>
                    </a:lnTo>
                    <a:lnTo>
                      <a:pt x="2190" y="209"/>
                    </a:lnTo>
                    <a:lnTo>
                      <a:pt x="2190" y="190"/>
                    </a:lnTo>
                    <a:lnTo>
                      <a:pt x="2210" y="171"/>
                    </a:lnTo>
                    <a:lnTo>
                      <a:pt x="2267" y="171"/>
                    </a:lnTo>
                    <a:lnTo>
                      <a:pt x="2286" y="171"/>
                    </a:lnTo>
                    <a:lnTo>
                      <a:pt x="2286" y="152"/>
                    </a:lnTo>
                    <a:lnTo>
                      <a:pt x="2305" y="152"/>
                    </a:lnTo>
                    <a:lnTo>
                      <a:pt x="2305" y="132"/>
                    </a:lnTo>
                    <a:lnTo>
                      <a:pt x="2324" y="132"/>
                    </a:lnTo>
                    <a:lnTo>
                      <a:pt x="2343" y="132"/>
                    </a:lnTo>
                    <a:lnTo>
                      <a:pt x="2362" y="132"/>
                    </a:lnTo>
                    <a:lnTo>
                      <a:pt x="2381" y="209"/>
                    </a:lnTo>
                    <a:lnTo>
                      <a:pt x="2457" y="323"/>
                    </a:lnTo>
                    <a:lnTo>
                      <a:pt x="2610" y="457"/>
                    </a:lnTo>
                    <a:lnTo>
                      <a:pt x="2629" y="476"/>
                    </a:lnTo>
                    <a:lnTo>
                      <a:pt x="2648" y="495"/>
                    </a:lnTo>
                    <a:lnTo>
                      <a:pt x="2667" y="513"/>
                    </a:lnTo>
                    <a:lnTo>
                      <a:pt x="2667" y="533"/>
                    </a:lnTo>
                    <a:lnTo>
                      <a:pt x="2667" y="571"/>
                    </a:lnTo>
                    <a:lnTo>
                      <a:pt x="2705" y="665"/>
                    </a:lnTo>
                    <a:lnTo>
                      <a:pt x="2743" y="779"/>
                    </a:lnTo>
                    <a:lnTo>
                      <a:pt x="2743" y="817"/>
                    </a:lnTo>
                    <a:lnTo>
                      <a:pt x="2724" y="874"/>
                    </a:lnTo>
                    <a:lnTo>
                      <a:pt x="2629" y="989"/>
                    </a:lnTo>
                    <a:lnTo>
                      <a:pt x="2610" y="1027"/>
                    </a:lnTo>
                    <a:lnTo>
                      <a:pt x="2571" y="1122"/>
                    </a:lnTo>
                    <a:lnTo>
                      <a:pt x="2552" y="1313"/>
                    </a:lnTo>
                    <a:lnTo>
                      <a:pt x="2534" y="1351"/>
                    </a:lnTo>
                    <a:lnTo>
                      <a:pt x="2438" y="1522"/>
                    </a:lnTo>
                    <a:lnTo>
                      <a:pt x="2400" y="1617"/>
                    </a:lnTo>
                    <a:lnTo>
                      <a:pt x="2362" y="1731"/>
                    </a:lnTo>
                    <a:lnTo>
                      <a:pt x="2362" y="1865"/>
                    </a:lnTo>
                    <a:lnTo>
                      <a:pt x="2362" y="1941"/>
                    </a:lnTo>
                    <a:lnTo>
                      <a:pt x="2267" y="1960"/>
                    </a:lnTo>
                    <a:lnTo>
                      <a:pt x="2248" y="1960"/>
                    </a:lnTo>
                    <a:lnTo>
                      <a:pt x="2190" y="1960"/>
                    </a:lnTo>
                    <a:lnTo>
                      <a:pt x="2153" y="1980"/>
                    </a:lnTo>
                    <a:lnTo>
                      <a:pt x="2000" y="1960"/>
                    </a:lnTo>
                    <a:lnTo>
                      <a:pt x="1962" y="1980"/>
                    </a:lnTo>
                    <a:lnTo>
                      <a:pt x="1943" y="1998"/>
                    </a:lnTo>
                    <a:lnTo>
                      <a:pt x="1809" y="2094"/>
                    </a:lnTo>
                    <a:lnTo>
                      <a:pt x="1790" y="2094"/>
                    </a:lnTo>
                    <a:lnTo>
                      <a:pt x="1772" y="2094"/>
                    </a:lnTo>
                    <a:lnTo>
                      <a:pt x="1695" y="2094"/>
                    </a:lnTo>
                    <a:lnTo>
                      <a:pt x="1677" y="2094"/>
                    </a:lnTo>
                    <a:lnTo>
                      <a:pt x="1581" y="2112"/>
                    </a:lnTo>
                    <a:lnTo>
                      <a:pt x="1562" y="2112"/>
                    </a:lnTo>
                    <a:lnTo>
                      <a:pt x="1562" y="2132"/>
                    </a:lnTo>
                    <a:lnTo>
                      <a:pt x="1543" y="2132"/>
                    </a:lnTo>
                    <a:lnTo>
                      <a:pt x="1524" y="2151"/>
                    </a:lnTo>
                    <a:lnTo>
                      <a:pt x="1486" y="2151"/>
                    </a:lnTo>
                    <a:lnTo>
                      <a:pt x="1467" y="2170"/>
                    </a:lnTo>
                    <a:lnTo>
                      <a:pt x="1467" y="2189"/>
                    </a:lnTo>
                    <a:lnTo>
                      <a:pt x="1448" y="2189"/>
                    </a:lnTo>
                    <a:lnTo>
                      <a:pt x="1428" y="2208"/>
                    </a:lnTo>
                    <a:lnTo>
                      <a:pt x="1410" y="2189"/>
                    </a:lnTo>
                    <a:lnTo>
                      <a:pt x="1372" y="2189"/>
                    </a:lnTo>
                    <a:lnTo>
                      <a:pt x="1352" y="2170"/>
                    </a:lnTo>
                    <a:lnTo>
                      <a:pt x="1333" y="2151"/>
                    </a:lnTo>
                    <a:lnTo>
                      <a:pt x="1333" y="2132"/>
                    </a:lnTo>
                    <a:lnTo>
                      <a:pt x="1314" y="2132"/>
                    </a:lnTo>
                    <a:lnTo>
                      <a:pt x="1296" y="2112"/>
                    </a:lnTo>
                    <a:lnTo>
                      <a:pt x="1162" y="2094"/>
                    </a:lnTo>
                    <a:lnTo>
                      <a:pt x="1086" y="2075"/>
                    </a:lnTo>
                    <a:lnTo>
                      <a:pt x="1047" y="2094"/>
                    </a:lnTo>
                    <a:lnTo>
                      <a:pt x="933" y="2112"/>
                    </a:lnTo>
                    <a:lnTo>
                      <a:pt x="857" y="2132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04" name="Freeform 26">
                <a:extLst>
                  <a:ext uri="{FF2B5EF4-FFF2-40B4-BE49-F238E27FC236}">
                    <a16:creationId xmlns:a16="http://schemas.microsoft.com/office/drawing/2014/main" id="{13893A7B-5046-2942-BFED-1F2E13ACD9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5363" y="7413625"/>
                <a:ext cx="912812" cy="803275"/>
              </a:xfrm>
              <a:custGeom>
                <a:avLst/>
                <a:gdLst>
                  <a:gd name="T0" fmla="*/ 2147483646 w 2534"/>
                  <a:gd name="T1" fmla="*/ 2147483646 h 2230"/>
                  <a:gd name="T2" fmla="*/ 2147483646 w 2534"/>
                  <a:gd name="T3" fmla="*/ 2147483646 h 2230"/>
                  <a:gd name="T4" fmla="*/ 0 w 2534"/>
                  <a:gd name="T5" fmla="*/ 2147483646 h 2230"/>
                  <a:gd name="T6" fmla="*/ 2147483646 w 2534"/>
                  <a:gd name="T7" fmla="*/ 2147483646 h 2230"/>
                  <a:gd name="T8" fmla="*/ 2147483646 w 2534"/>
                  <a:gd name="T9" fmla="*/ 2147483646 h 2230"/>
                  <a:gd name="T10" fmla="*/ 2147483646 w 2534"/>
                  <a:gd name="T11" fmla="*/ 2147483646 h 2230"/>
                  <a:gd name="T12" fmla="*/ 2147483646 w 2534"/>
                  <a:gd name="T13" fmla="*/ 2147483646 h 2230"/>
                  <a:gd name="T14" fmla="*/ 2147483646 w 2534"/>
                  <a:gd name="T15" fmla="*/ 2147483646 h 2230"/>
                  <a:gd name="T16" fmla="*/ 2147483646 w 2534"/>
                  <a:gd name="T17" fmla="*/ 2147483646 h 2230"/>
                  <a:gd name="T18" fmla="*/ 2147483646 w 2534"/>
                  <a:gd name="T19" fmla="*/ 2147483646 h 2230"/>
                  <a:gd name="T20" fmla="*/ 2147483646 w 2534"/>
                  <a:gd name="T21" fmla="*/ 2147483646 h 2230"/>
                  <a:gd name="T22" fmla="*/ 2147483646 w 2534"/>
                  <a:gd name="T23" fmla="*/ 2147483646 h 2230"/>
                  <a:gd name="T24" fmla="*/ 2147483646 w 2534"/>
                  <a:gd name="T25" fmla="*/ 2147483646 h 2230"/>
                  <a:gd name="T26" fmla="*/ 2147483646 w 2534"/>
                  <a:gd name="T27" fmla="*/ 2147483646 h 2230"/>
                  <a:gd name="T28" fmla="*/ 2147483646 w 2534"/>
                  <a:gd name="T29" fmla="*/ 2147483646 h 2230"/>
                  <a:gd name="T30" fmla="*/ 2147483646 w 2534"/>
                  <a:gd name="T31" fmla="*/ 2147483646 h 2230"/>
                  <a:gd name="T32" fmla="*/ 2147483646 w 2534"/>
                  <a:gd name="T33" fmla="*/ 2147483646 h 2230"/>
                  <a:gd name="T34" fmla="*/ 2147483646 w 2534"/>
                  <a:gd name="T35" fmla="*/ 0 h 2230"/>
                  <a:gd name="T36" fmla="*/ 2147483646 w 2534"/>
                  <a:gd name="T37" fmla="*/ 2147483646 h 2230"/>
                  <a:gd name="T38" fmla="*/ 2147483646 w 2534"/>
                  <a:gd name="T39" fmla="*/ 2147483646 h 2230"/>
                  <a:gd name="T40" fmla="*/ 2147483646 w 2534"/>
                  <a:gd name="T41" fmla="*/ 2147483646 h 2230"/>
                  <a:gd name="T42" fmla="*/ 2147483646 w 2534"/>
                  <a:gd name="T43" fmla="*/ 2147483646 h 2230"/>
                  <a:gd name="T44" fmla="*/ 2147483646 w 2534"/>
                  <a:gd name="T45" fmla="*/ 2147483646 h 2230"/>
                  <a:gd name="T46" fmla="*/ 2147483646 w 2534"/>
                  <a:gd name="T47" fmla="*/ 2147483646 h 2230"/>
                  <a:gd name="T48" fmla="*/ 2147483646 w 2534"/>
                  <a:gd name="T49" fmla="*/ 2147483646 h 2230"/>
                  <a:gd name="T50" fmla="*/ 2147483646 w 2534"/>
                  <a:gd name="T51" fmla="*/ 2147483646 h 2230"/>
                  <a:gd name="T52" fmla="*/ 2147483646 w 2534"/>
                  <a:gd name="T53" fmla="*/ 2147483646 h 2230"/>
                  <a:gd name="T54" fmla="*/ 2147483646 w 2534"/>
                  <a:gd name="T55" fmla="*/ 2147483646 h 2230"/>
                  <a:gd name="T56" fmla="*/ 2147483646 w 2534"/>
                  <a:gd name="T57" fmla="*/ 2147483646 h 2230"/>
                  <a:gd name="T58" fmla="*/ 2147483646 w 2534"/>
                  <a:gd name="T59" fmla="*/ 2147483646 h 2230"/>
                  <a:gd name="T60" fmla="*/ 2147483646 w 2534"/>
                  <a:gd name="T61" fmla="*/ 2147483646 h 2230"/>
                  <a:gd name="T62" fmla="*/ 2147483646 w 2534"/>
                  <a:gd name="T63" fmla="*/ 2147483646 h 2230"/>
                  <a:gd name="T64" fmla="*/ 2147483646 w 2534"/>
                  <a:gd name="T65" fmla="*/ 2147483646 h 2230"/>
                  <a:gd name="T66" fmla="*/ 2147483646 w 2534"/>
                  <a:gd name="T67" fmla="*/ 2147483646 h 2230"/>
                  <a:gd name="T68" fmla="*/ 2147483646 w 2534"/>
                  <a:gd name="T69" fmla="*/ 2147483646 h 2230"/>
                  <a:gd name="T70" fmla="*/ 2147483646 w 2534"/>
                  <a:gd name="T71" fmla="*/ 2147483646 h 2230"/>
                  <a:gd name="T72" fmla="*/ 2147483646 w 2534"/>
                  <a:gd name="T73" fmla="*/ 2147483646 h 2230"/>
                  <a:gd name="T74" fmla="*/ 2147483646 w 2534"/>
                  <a:gd name="T75" fmla="*/ 2147483646 h 2230"/>
                  <a:gd name="T76" fmla="*/ 2147483646 w 2534"/>
                  <a:gd name="T77" fmla="*/ 2147483646 h 2230"/>
                  <a:gd name="T78" fmla="*/ 2147483646 w 2534"/>
                  <a:gd name="T79" fmla="*/ 2147483646 h 2230"/>
                  <a:gd name="T80" fmla="*/ 2147483646 w 2534"/>
                  <a:gd name="T81" fmla="*/ 2147483646 h 2230"/>
                  <a:gd name="T82" fmla="*/ 2147483646 w 2534"/>
                  <a:gd name="T83" fmla="*/ 2147483646 h 2230"/>
                  <a:gd name="T84" fmla="*/ 2147483646 w 2534"/>
                  <a:gd name="T85" fmla="*/ 2147483646 h 2230"/>
                  <a:gd name="T86" fmla="*/ 2147483646 w 2534"/>
                  <a:gd name="T87" fmla="*/ 2147483646 h 2230"/>
                  <a:gd name="T88" fmla="*/ 2147483646 w 2534"/>
                  <a:gd name="T89" fmla="*/ 2147483646 h 2230"/>
                  <a:gd name="T90" fmla="*/ 2147483646 w 2534"/>
                  <a:gd name="T91" fmla="*/ 2147483646 h 2230"/>
                  <a:gd name="T92" fmla="*/ 2147483646 w 2534"/>
                  <a:gd name="T93" fmla="*/ 2147483646 h 2230"/>
                  <a:gd name="T94" fmla="*/ 2147483646 w 2534"/>
                  <a:gd name="T95" fmla="*/ 2147483646 h 2230"/>
                  <a:gd name="T96" fmla="*/ 2147483646 w 2534"/>
                  <a:gd name="T97" fmla="*/ 2147483646 h 2230"/>
                  <a:gd name="T98" fmla="*/ 2147483646 w 2534"/>
                  <a:gd name="T99" fmla="*/ 2147483646 h 2230"/>
                  <a:gd name="T100" fmla="*/ 2147483646 w 2534"/>
                  <a:gd name="T101" fmla="*/ 2147483646 h 2230"/>
                  <a:gd name="T102" fmla="*/ 2147483646 w 2534"/>
                  <a:gd name="T103" fmla="*/ 2147483646 h 2230"/>
                  <a:gd name="T104" fmla="*/ 2147483646 w 2534"/>
                  <a:gd name="T105" fmla="*/ 2147483646 h 2230"/>
                  <a:gd name="T106" fmla="*/ 2147483646 w 2534"/>
                  <a:gd name="T107" fmla="*/ 2147483646 h 2230"/>
                  <a:gd name="T108" fmla="*/ 2147483646 w 2534"/>
                  <a:gd name="T109" fmla="*/ 2147483646 h 223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534" h="2230">
                    <a:moveTo>
                      <a:pt x="114" y="2038"/>
                    </a:moveTo>
                    <a:lnTo>
                      <a:pt x="114" y="2038"/>
                    </a:lnTo>
                    <a:lnTo>
                      <a:pt x="114" y="2000"/>
                    </a:lnTo>
                    <a:lnTo>
                      <a:pt x="114" y="1943"/>
                    </a:lnTo>
                    <a:lnTo>
                      <a:pt x="76" y="1828"/>
                    </a:lnTo>
                    <a:lnTo>
                      <a:pt x="76" y="1791"/>
                    </a:lnTo>
                    <a:lnTo>
                      <a:pt x="76" y="1772"/>
                    </a:lnTo>
                    <a:lnTo>
                      <a:pt x="95" y="1752"/>
                    </a:lnTo>
                    <a:lnTo>
                      <a:pt x="114" y="1714"/>
                    </a:lnTo>
                    <a:lnTo>
                      <a:pt x="114" y="1696"/>
                    </a:lnTo>
                    <a:lnTo>
                      <a:pt x="95" y="1638"/>
                    </a:lnTo>
                    <a:lnTo>
                      <a:pt x="114" y="1486"/>
                    </a:lnTo>
                    <a:lnTo>
                      <a:pt x="114" y="1447"/>
                    </a:lnTo>
                    <a:lnTo>
                      <a:pt x="19" y="1010"/>
                    </a:lnTo>
                    <a:lnTo>
                      <a:pt x="0" y="781"/>
                    </a:lnTo>
                    <a:lnTo>
                      <a:pt x="19" y="705"/>
                    </a:lnTo>
                    <a:lnTo>
                      <a:pt x="19" y="648"/>
                    </a:lnTo>
                    <a:lnTo>
                      <a:pt x="0" y="609"/>
                    </a:lnTo>
                    <a:lnTo>
                      <a:pt x="76" y="609"/>
                    </a:lnTo>
                    <a:lnTo>
                      <a:pt x="114" y="609"/>
                    </a:lnTo>
                    <a:lnTo>
                      <a:pt x="133" y="609"/>
                    </a:lnTo>
                    <a:lnTo>
                      <a:pt x="152" y="590"/>
                    </a:lnTo>
                    <a:lnTo>
                      <a:pt x="190" y="572"/>
                    </a:lnTo>
                    <a:lnTo>
                      <a:pt x="228" y="553"/>
                    </a:lnTo>
                    <a:lnTo>
                      <a:pt x="228" y="533"/>
                    </a:lnTo>
                    <a:lnTo>
                      <a:pt x="247" y="533"/>
                    </a:lnTo>
                    <a:lnTo>
                      <a:pt x="266" y="514"/>
                    </a:lnTo>
                    <a:lnTo>
                      <a:pt x="266" y="495"/>
                    </a:lnTo>
                    <a:lnTo>
                      <a:pt x="285" y="495"/>
                    </a:lnTo>
                    <a:lnTo>
                      <a:pt x="304" y="495"/>
                    </a:lnTo>
                    <a:lnTo>
                      <a:pt x="342" y="514"/>
                    </a:lnTo>
                    <a:lnTo>
                      <a:pt x="361" y="514"/>
                    </a:lnTo>
                    <a:lnTo>
                      <a:pt x="381" y="495"/>
                    </a:lnTo>
                    <a:lnTo>
                      <a:pt x="400" y="495"/>
                    </a:lnTo>
                    <a:lnTo>
                      <a:pt x="418" y="495"/>
                    </a:lnTo>
                    <a:lnTo>
                      <a:pt x="437" y="495"/>
                    </a:lnTo>
                    <a:lnTo>
                      <a:pt x="437" y="514"/>
                    </a:lnTo>
                    <a:lnTo>
                      <a:pt x="457" y="514"/>
                    </a:lnTo>
                    <a:lnTo>
                      <a:pt x="476" y="533"/>
                    </a:lnTo>
                    <a:lnTo>
                      <a:pt x="495" y="533"/>
                    </a:lnTo>
                    <a:lnTo>
                      <a:pt x="513" y="533"/>
                    </a:lnTo>
                    <a:lnTo>
                      <a:pt x="533" y="533"/>
                    </a:lnTo>
                    <a:lnTo>
                      <a:pt x="552" y="533"/>
                    </a:lnTo>
                    <a:lnTo>
                      <a:pt x="818" y="457"/>
                    </a:lnTo>
                    <a:lnTo>
                      <a:pt x="876" y="400"/>
                    </a:lnTo>
                    <a:lnTo>
                      <a:pt x="894" y="419"/>
                    </a:lnTo>
                    <a:lnTo>
                      <a:pt x="914" y="419"/>
                    </a:lnTo>
                    <a:lnTo>
                      <a:pt x="933" y="457"/>
                    </a:lnTo>
                    <a:lnTo>
                      <a:pt x="933" y="476"/>
                    </a:lnTo>
                    <a:lnTo>
                      <a:pt x="952" y="495"/>
                    </a:lnTo>
                    <a:lnTo>
                      <a:pt x="971" y="495"/>
                    </a:lnTo>
                    <a:lnTo>
                      <a:pt x="990" y="514"/>
                    </a:lnTo>
                    <a:lnTo>
                      <a:pt x="1047" y="533"/>
                    </a:lnTo>
                    <a:lnTo>
                      <a:pt x="1066" y="514"/>
                    </a:lnTo>
                    <a:lnTo>
                      <a:pt x="1085" y="514"/>
                    </a:lnTo>
                    <a:lnTo>
                      <a:pt x="1143" y="476"/>
                    </a:lnTo>
                    <a:lnTo>
                      <a:pt x="1143" y="438"/>
                    </a:lnTo>
                    <a:lnTo>
                      <a:pt x="1161" y="438"/>
                    </a:lnTo>
                    <a:lnTo>
                      <a:pt x="1180" y="419"/>
                    </a:lnTo>
                    <a:lnTo>
                      <a:pt x="1219" y="419"/>
                    </a:lnTo>
                    <a:lnTo>
                      <a:pt x="1275" y="419"/>
                    </a:lnTo>
                    <a:lnTo>
                      <a:pt x="1428" y="343"/>
                    </a:lnTo>
                    <a:lnTo>
                      <a:pt x="1466" y="343"/>
                    </a:lnTo>
                    <a:lnTo>
                      <a:pt x="1542" y="343"/>
                    </a:lnTo>
                    <a:lnTo>
                      <a:pt x="1619" y="343"/>
                    </a:lnTo>
                    <a:lnTo>
                      <a:pt x="1656" y="362"/>
                    </a:lnTo>
                    <a:lnTo>
                      <a:pt x="1676" y="362"/>
                    </a:lnTo>
                    <a:lnTo>
                      <a:pt x="1714" y="362"/>
                    </a:lnTo>
                    <a:lnTo>
                      <a:pt x="1752" y="362"/>
                    </a:lnTo>
                    <a:lnTo>
                      <a:pt x="1771" y="343"/>
                    </a:lnTo>
                    <a:lnTo>
                      <a:pt x="1790" y="343"/>
                    </a:lnTo>
                    <a:lnTo>
                      <a:pt x="1809" y="248"/>
                    </a:lnTo>
                    <a:lnTo>
                      <a:pt x="1828" y="248"/>
                    </a:lnTo>
                    <a:lnTo>
                      <a:pt x="1828" y="228"/>
                    </a:lnTo>
                    <a:lnTo>
                      <a:pt x="1847" y="228"/>
                    </a:lnTo>
                    <a:lnTo>
                      <a:pt x="1866" y="210"/>
                    </a:lnTo>
                    <a:lnTo>
                      <a:pt x="1904" y="172"/>
                    </a:lnTo>
                    <a:lnTo>
                      <a:pt x="1942" y="38"/>
                    </a:lnTo>
                    <a:lnTo>
                      <a:pt x="1961" y="19"/>
                    </a:lnTo>
                    <a:lnTo>
                      <a:pt x="1981" y="0"/>
                    </a:lnTo>
                    <a:lnTo>
                      <a:pt x="2018" y="0"/>
                    </a:lnTo>
                    <a:lnTo>
                      <a:pt x="2114" y="19"/>
                    </a:lnTo>
                    <a:lnTo>
                      <a:pt x="2133" y="38"/>
                    </a:lnTo>
                    <a:lnTo>
                      <a:pt x="2152" y="57"/>
                    </a:lnTo>
                    <a:lnTo>
                      <a:pt x="2171" y="57"/>
                    </a:lnTo>
                    <a:lnTo>
                      <a:pt x="2171" y="76"/>
                    </a:lnTo>
                    <a:lnTo>
                      <a:pt x="2171" y="114"/>
                    </a:lnTo>
                    <a:lnTo>
                      <a:pt x="2171" y="133"/>
                    </a:lnTo>
                    <a:lnTo>
                      <a:pt x="2171" y="172"/>
                    </a:lnTo>
                    <a:lnTo>
                      <a:pt x="2190" y="228"/>
                    </a:lnTo>
                    <a:lnTo>
                      <a:pt x="2209" y="248"/>
                    </a:lnTo>
                    <a:lnTo>
                      <a:pt x="2209" y="267"/>
                    </a:lnTo>
                    <a:lnTo>
                      <a:pt x="2209" y="286"/>
                    </a:lnTo>
                    <a:lnTo>
                      <a:pt x="2209" y="305"/>
                    </a:lnTo>
                    <a:lnTo>
                      <a:pt x="2209" y="324"/>
                    </a:lnTo>
                    <a:lnTo>
                      <a:pt x="2190" y="362"/>
                    </a:lnTo>
                    <a:lnTo>
                      <a:pt x="2171" y="400"/>
                    </a:lnTo>
                    <a:lnTo>
                      <a:pt x="2171" y="419"/>
                    </a:lnTo>
                    <a:lnTo>
                      <a:pt x="2190" y="438"/>
                    </a:lnTo>
                    <a:lnTo>
                      <a:pt x="2190" y="457"/>
                    </a:lnTo>
                    <a:lnTo>
                      <a:pt x="2190" y="476"/>
                    </a:lnTo>
                    <a:lnTo>
                      <a:pt x="2190" y="514"/>
                    </a:lnTo>
                    <a:lnTo>
                      <a:pt x="2171" y="553"/>
                    </a:lnTo>
                    <a:lnTo>
                      <a:pt x="2171" y="572"/>
                    </a:lnTo>
                    <a:lnTo>
                      <a:pt x="2209" y="609"/>
                    </a:lnTo>
                    <a:lnTo>
                      <a:pt x="2228" y="629"/>
                    </a:lnTo>
                    <a:lnTo>
                      <a:pt x="2228" y="648"/>
                    </a:lnTo>
                    <a:lnTo>
                      <a:pt x="2247" y="648"/>
                    </a:lnTo>
                    <a:lnTo>
                      <a:pt x="2266" y="648"/>
                    </a:lnTo>
                    <a:lnTo>
                      <a:pt x="2285" y="629"/>
                    </a:lnTo>
                    <a:lnTo>
                      <a:pt x="2362" y="572"/>
                    </a:lnTo>
                    <a:lnTo>
                      <a:pt x="2381" y="572"/>
                    </a:lnTo>
                    <a:lnTo>
                      <a:pt x="2399" y="572"/>
                    </a:lnTo>
                    <a:lnTo>
                      <a:pt x="2399" y="609"/>
                    </a:lnTo>
                    <a:lnTo>
                      <a:pt x="2418" y="629"/>
                    </a:lnTo>
                    <a:lnTo>
                      <a:pt x="2418" y="648"/>
                    </a:lnTo>
                    <a:lnTo>
                      <a:pt x="2418" y="667"/>
                    </a:lnTo>
                    <a:lnTo>
                      <a:pt x="2418" y="686"/>
                    </a:lnTo>
                    <a:lnTo>
                      <a:pt x="2438" y="705"/>
                    </a:lnTo>
                    <a:lnTo>
                      <a:pt x="2476" y="705"/>
                    </a:lnTo>
                    <a:lnTo>
                      <a:pt x="2514" y="705"/>
                    </a:lnTo>
                    <a:lnTo>
                      <a:pt x="2533" y="724"/>
                    </a:lnTo>
                    <a:lnTo>
                      <a:pt x="2514" y="838"/>
                    </a:lnTo>
                    <a:lnTo>
                      <a:pt x="2514" y="857"/>
                    </a:lnTo>
                    <a:lnTo>
                      <a:pt x="2514" y="876"/>
                    </a:lnTo>
                    <a:lnTo>
                      <a:pt x="2495" y="895"/>
                    </a:lnTo>
                    <a:lnTo>
                      <a:pt x="2476" y="914"/>
                    </a:lnTo>
                    <a:lnTo>
                      <a:pt x="2457" y="934"/>
                    </a:lnTo>
                    <a:lnTo>
                      <a:pt x="2457" y="953"/>
                    </a:lnTo>
                    <a:lnTo>
                      <a:pt x="2438" y="971"/>
                    </a:lnTo>
                    <a:lnTo>
                      <a:pt x="2438" y="1029"/>
                    </a:lnTo>
                    <a:lnTo>
                      <a:pt x="2438" y="1105"/>
                    </a:lnTo>
                    <a:lnTo>
                      <a:pt x="2418" y="1162"/>
                    </a:lnTo>
                    <a:lnTo>
                      <a:pt x="2418" y="1219"/>
                    </a:lnTo>
                    <a:lnTo>
                      <a:pt x="2381" y="1219"/>
                    </a:lnTo>
                    <a:lnTo>
                      <a:pt x="2342" y="1219"/>
                    </a:lnTo>
                    <a:lnTo>
                      <a:pt x="2304" y="1238"/>
                    </a:lnTo>
                    <a:lnTo>
                      <a:pt x="2247" y="1257"/>
                    </a:lnTo>
                    <a:lnTo>
                      <a:pt x="2228" y="1257"/>
                    </a:lnTo>
                    <a:lnTo>
                      <a:pt x="2209" y="1238"/>
                    </a:lnTo>
                    <a:lnTo>
                      <a:pt x="2190" y="1238"/>
                    </a:lnTo>
                    <a:lnTo>
                      <a:pt x="2133" y="1219"/>
                    </a:lnTo>
                    <a:lnTo>
                      <a:pt x="2114" y="1219"/>
                    </a:lnTo>
                    <a:lnTo>
                      <a:pt x="2114" y="1200"/>
                    </a:lnTo>
                    <a:lnTo>
                      <a:pt x="2095" y="1200"/>
                    </a:lnTo>
                    <a:lnTo>
                      <a:pt x="2095" y="1219"/>
                    </a:lnTo>
                    <a:lnTo>
                      <a:pt x="2076" y="1219"/>
                    </a:lnTo>
                    <a:lnTo>
                      <a:pt x="2076" y="1238"/>
                    </a:lnTo>
                    <a:lnTo>
                      <a:pt x="2076" y="1257"/>
                    </a:lnTo>
                    <a:lnTo>
                      <a:pt x="2057" y="1276"/>
                    </a:lnTo>
                    <a:lnTo>
                      <a:pt x="2057" y="1295"/>
                    </a:lnTo>
                    <a:lnTo>
                      <a:pt x="2037" y="1315"/>
                    </a:lnTo>
                    <a:lnTo>
                      <a:pt x="2018" y="1352"/>
                    </a:lnTo>
                    <a:lnTo>
                      <a:pt x="2018" y="1371"/>
                    </a:lnTo>
                    <a:lnTo>
                      <a:pt x="2018" y="1447"/>
                    </a:lnTo>
                    <a:lnTo>
                      <a:pt x="2018" y="1467"/>
                    </a:lnTo>
                    <a:lnTo>
                      <a:pt x="2018" y="1486"/>
                    </a:lnTo>
                    <a:lnTo>
                      <a:pt x="2000" y="1524"/>
                    </a:lnTo>
                    <a:lnTo>
                      <a:pt x="1961" y="1581"/>
                    </a:lnTo>
                    <a:lnTo>
                      <a:pt x="1923" y="1714"/>
                    </a:lnTo>
                    <a:lnTo>
                      <a:pt x="1752" y="1714"/>
                    </a:lnTo>
                    <a:lnTo>
                      <a:pt x="1695" y="1696"/>
                    </a:lnTo>
                    <a:lnTo>
                      <a:pt x="1676" y="1696"/>
                    </a:lnTo>
                    <a:lnTo>
                      <a:pt x="1656" y="1714"/>
                    </a:lnTo>
                    <a:lnTo>
                      <a:pt x="1504" y="1772"/>
                    </a:lnTo>
                    <a:lnTo>
                      <a:pt x="1485" y="1772"/>
                    </a:lnTo>
                    <a:lnTo>
                      <a:pt x="1485" y="1791"/>
                    </a:lnTo>
                    <a:lnTo>
                      <a:pt x="1447" y="1828"/>
                    </a:lnTo>
                    <a:lnTo>
                      <a:pt x="1447" y="1848"/>
                    </a:lnTo>
                    <a:lnTo>
                      <a:pt x="1428" y="1848"/>
                    </a:lnTo>
                    <a:lnTo>
                      <a:pt x="1409" y="1867"/>
                    </a:lnTo>
                    <a:lnTo>
                      <a:pt x="1409" y="1886"/>
                    </a:lnTo>
                    <a:lnTo>
                      <a:pt x="1409" y="1981"/>
                    </a:lnTo>
                    <a:lnTo>
                      <a:pt x="1409" y="2019"/>
                    </a:lnTo>
                    <a:lnTo>
                      <a:pt x="1409" y="2038"/>
                    </a:lnTo>
                    <a:lnTo>
                      <a:pt x="1390" y="2038"/>
                    </a:lnTo>
                    <a:lnTo>
                      <a:pt x="1371" y="2057"/>
                    </a:lnTo>
                    <a:lnTo>
                      <a:pt x="1352" y="2077"/>
                    </a:lnTo>
                    <a:lnTo>
                      <a:pt x="1333" y="2077"/>
                    </a:lnTo>
                    <a:lnTo>
                      <a:pt x="1180" y="2095"/>
                    </a:lnTo>
                    <a:lnTo>
                      <a:pt x="1028" y="2077"/>
                    </a:lnTo>
                    <a:lnTo>
                      <a:pt x="1009" y="2095"/>
                    </a:lnTo>
                    <a:lnTo>
                      <a:pt x="990" y="2114"/>
                    </a:lnTo>
                    <a:lnTo>
                      <a:pt x="971" y="2133"/>
                    </a:lnTo>
                    <a:lnTo>
                      <a:pt x="952" y="2133"/>
                    </a:lnTo>
                    <a:lnTo>
                      <a:pt x="933" y="2133"/>
                    </a:lnTo>
                    <a:lnTo>
                      <a:pt x="933" y="2114"/>
                    </a:lnTo>
                    <a:lnTo>
                      <a:pt x="914" y="2114"/>
                    </a:lnTo>
                    <a:lnTo>
                      <a:pt x="894" y="2114"/>
                    </a:lnTo>
                    <a:lnTo>
                      <a:pt x="876" y="2114"/>
                    </a:lnTo>
                    <a:lnTo>
                      <a:pt x="857" y="2133"/>
                    </a:lnTo>
                    <a:lnTo>
                      <a:pt x="838" y="2133"/>
                    </a:lnTo>
                    <a:lnTo>
                      <a:pt x="818" y="2133"/>
                    </a:lnTo>
                    <a:lnTo>
                      <a:pt x="762" y="2095"/>
                    </a:lnTo>
                    <a:lnTo>
                      <a:pt x="723" y="2095"/>
                    </a:lnTo>
                    <a:lnTo>
                      <a:pt x="723" y="2077"/>
                    </a:lnTo>
                    <a:lnTo>
                      <a:pt x="704" y="2077"/>
                    </a:lnTo>
                    <a:lnTo>
                      <a:pt x="685" y="2057"/>
                    </a:lnTo>
                    <a:lnTo>
                      <a:pt x="647" y="2038"/>
                    </a:lnTo>
                    <a:lnTo>
                      <a:pt x="628" y="2038"/>
                    </a:lnTo>
                    <a:lnTo>
                      <a:pt x="609" y="2038"/>
                    </a:lnTo>
                    <a:lnTo>
                      <a:pt x="590" y="2019"/>
                    </a:lnTo>
                    <a:lnTo>
                      <a:pt x="590" y="2000"/>
                    </a:lnTo>
                    <a:lnTo>
                      <a:pt x="571" y="2000"/>
                    </a:lnTo>
                    <a:lnTo>
                      <a:pt x="552" y="2000"/>
                    </a:lnTo>
                    <a:lnTo>
                      <a:pt x="533" y="2000"/>
                    </a:lnTo>
                    <a:lnTo>
                      <a:pt x="513" y="2019"/>
                    </a:lnTo>
                    <a:lnTo>
                      <a:pt x="513" y="2038"/>
                    </a:lnTo>
                    <a:lnTo>
                      <a:pt x="495" y="2057"/>
                    </a:lnTo>
                    <a:lnTo>
                      <a:pt x="476" y="2057"/>
                    </a:lnTo>
                    <a:lnTo>
                      <a:pt x="476" y="2077"/>
                    </a:lnTo>
                    <a:lnTo>
                      <a:pt x="476" y="2095"/>
                    </a:lnTo>
                    <a:lnTo>
                      <a:pt x="476" y="2133"/>
                    </a:lnTo>
                    <a:lnTo>
                      <a:pt x="476" y="2153"/>
                    </a:lnTo>
                    <a:lnTo>
                      <a:pt x="476" y="2172"/>
                    </a:lnTo>
                    <a:lnTo>
                      <a:pt x="457" y="2172"/>
                    </a:lnTo>
                    <a:lnTo>
                      <a:pt x="381" y="2229"/>
                    </a:lnTo>
                    <a:lnTo>
                      <a:pt x="361" y="2229"/>
                    </a:lnTo>
                    <a:lnTo>
                      <a:pt x="342" y="2229"/>
                    </a:lnTo>
                    <a:lnTo>
                      <a:pt x="323" y="2229"/>
                    </a:lnTo>
                    <a:lnTo>
                      <a:pt x="323" y="2209"/>
                    </a:lnTo>
                    <a:lnTo>
                      <a:pt x="304" y="2153"/>
                    </a:lnTo>
                    <a:lnTo>
                      <a:pt x="285" y="2133"/>
                    </a:lnTo>
                    <a:lnTo>
                      <a:pt x="266" y="2114"/>
                    </a:lnTo>
                    <a:lnTo>
                      <a:pt x="152" y="2057"/>
                    </a:lnTo>
                    <a:lnTo>
                      <a:pt x="114" y="2038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05" name="Freeform 27">
                <a:extLst>
                  <a:ext uri="{FF2B5EF4-FFF2-40B4-BE49-F238E27FC236}">
                    <a16:creationId xmlns:a16="http://schemas.microsoft.com/office/drawing/2014/main" id="{834312F9-8BD8-3A48-9AE6-6477D4242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5300" y="10313988"/>
                <a:ext cx="857250" cy="1427162"/>
              </a:xfrm>
              <a:custGeom>
                <a:avLst/>
                <a:gdLst>
                  <a:gd name="T0" fmla="*/ 2147483646 w 2382"/>
                  <a:gd name="T1" fmla="*/ 2147483646 h 3963"/>
                  <a:gd name="T2" fmla="*/ 2147483646 w 2382"/>
                  <a:gd name="T3" fmla="*/ 2147483646 h 3963"/>
                  <a:gd name="T4" fmla="*/ 2147483646 w 2382"/>
                  <a:gd name="T5" fmla="*/ 2147483646 h 3963"/>
                  <a:gd name="T6" fmla="*/ 2147483646 w 2382"/>
                  <a:gd name="T7" fmla="*/ 2147483646 h 3963"/>
                  <a:gd name="T8" fmla="*/ 2147483646 w 2382"/>
                  <a:gd name="T9" fmla="*/ 2147483646 h 3963"/>
                  <a:gd name="T10" fmla="*/ 2147483646 w 2382"/>
                  <a:gd name="T11" fmla="*/ 2147483646 h 3963"/>
                  <a:gd name="T12" fmla="*/ 2147483646 w 2382"/>
                  <a:gd name="T13" fmla="*/ 2147483646 h 3963"/>
                  <a:gd name="T14" fmla="*/ 2147483646 w 2382"/>
                  <a:gd name="T15" fmla="*/ 2147483646 h 3963"/>
                  <a:gd name="T16" fmla="*/ 2147483646 w 2382"/>
                  <a:gd name="T17" fmla="*/ 2147483646 h 3963"/>
                  <a:gd name="T18" fmla="*/ 2147483646 w 2382"/>
                  <a:gd name="T19" fmla="*/ 2147483646 h 3963"/>
                  <a:gd name="T20" fmla="*/ 2147483646 w 2382"/>
                  <a:gd name="T21" fmla="*/ 2147483646 h 3963"/>
                  <a:gd name="T22" fmla="*/ 2147483646 w 2382"/>
                  <a:gd name="T23" fmla="*/ 2147483646 h 3963"/>
                  <a:gd name="T24" fmla="*/ 2147483646 w 2382"/>
                  <a:gd name="T25" fmla="*/ 2147483646 h 3963"/>
                  <a:gd name="T26" fmla="*/ 2147483646 w 2382"/>
                  <a:gd name="T27" fmla="*/ 2147483646 h 3963"/>
                  <a:gd name="T28" fmla="*/ 2147483646 w 2382"/>
                  <a:gd name="T29" fmla="*/ 2147483646 h 3963"/>
                  <a:gd name="T30" fmla="*/ 2147483646 w 2382"/>
                  <a:gd name="T31" fmla="*/ 2147483646 h 3963"/>
                  <a:gd name="T32" fmla="*/ 2147483646 w 2382"/>
                  <a:gd name="T33" fmla="*/ 2147483646 h 3963"/>
                  <a:gd name="T34" fmla="*/ 2147483646 w 2382"/>
                  <a:gd name="T35" fmla="*/ 2147483646 h 3963"/>
                  <a:gd name="T36" fmla="*/ 2147483646 w 2382"/>
                  <a:gd name="T37" fmla="*/ 2147483646 h 3963"/>
                  <a:gd name="T38" fmla="*/ 2147483646 w 2382"/>
                  <a:gd name="T39" fmla="*/ 2147483646 h 3963"/>
                  <a:gd name="T40" fmla="*/ 2147483646 w 2382"/>
                  <a:gd name="T41" fmla="*/ 2147483646 h 3963"/>
                  <a:gd name="T42" fmla="*/ 2147483646 w 2382"/>
                  <a:gd name="T43" fmla="*/ 2147483646 h 3963"/>
                  <a:gd name="T44" fmla="*/ 2147483646 w 2382"/>
                  <a:gd name="T45" fmla="*/ 2147483646 h 3963"/>
                  <a:gd name="T46" fmla="*/ 2147483646 w 2382"/>
                  <a:gd name="T47" fmla="*/ 2147483646 h 3963"/>
                  <a:gd name="T48" fmla="*/ 2147483646 w 2382"/>
                  <a:gd name="T49" fmla="*/ 2147483646 h 3963"/>
                  <a:gd name="T50" fmla="*/ 2147483646 w 2382"/>
                  <a:gd name="T51" fmla="*/ 2147483646 h 3963"/>
                  <a:gd name="T52" fmla="*/ 2147483646 w 2382"/>
                  <a:gd name="T53" fmla="*/ 2147483646 h 3963"/>
                  <a:gd name="T54" fmla="*/ 2147483646 w 2382"/>
                  <a:gd name="T55" fmla="*/ 2147483646 h 3963"/>
                  <a:gd name="T56" fmla="*/ 2147483646 w 2382"/>
                  <a:gd name="T57" fmla="*/ 2147483646 h 3963"/>
                  <a:gd name="T58" fmla="*/ 2147483646 w 2382"/>
                  <a:gd name="T59" fmla="*/ 2147483646 h 3963"/>
                  <a:gd name="T60" fmla="*/ 2147483646 w 2382"/>
                  <a:gd name="T61" fmla="*/ 2147483646 h 3963"/>
                  <a:gd name="T62" fmla="*/ 2147483646 w 2382"/>
                  <a:gd name="T63" fmla="*/ 2147483646 h 3963"/>
                  <a:gd name="T64" fmla="*/ 2147483646 w 2382"/>
                  <a:gd name="T65" fmla="*/ 2147483646 h 3963"/>
                  <a:gd name="T66" fmla="*/ 0 w 2382"/>
                  <a:gd name="T67" fmla="*/ 2147483646 h 3963"/>
                  <a:gd name="T68" fmla="*/ 2147483646 w 2382"/>
                  <a:gd name="T69" fmla="*/ 2147483646 h 3963"/>
                  <a:gd name="T70" fmla="*/ 2147483646 w 2382"/>
                  <a:gd name="T71" fmla="*/ 2147483646 h 3963"/>
                  <a:gd name="T72" fmla="*/ 2147483646 w 2382"/>
                  <a:gd name="T73" fmla="*/ 2147483646 h 3963"/>
                  <a:gd name="T74" fmla="*/ 2147483646 w 2382"/>
                  <a:gd name="T75" fmla="*/ 2147483646 h 3963"/>
                  <a:gd name="T76" fmla="*/ 2147483646 w 2382"/>
                  <a:gd name="T77" fmla="*/ 2147483646 h 3963"/>
                  <a:gd name="T78" fmla="*/ 2147483646 w 2382"/>
                  <a:gd name="T79" fmla="*/ 2147483646 h 3963"/>
                  <a:gd name="T80" fmla="*/ 2147483646 w 2382"/>
                  <a:gd name="T81" fmla="*/ 2147483646 h 3963"/>
                  <a:gd name="T82" fmla="*/ 2147483646 w 2382"/>
                  <a:gd name="T83" fmla="*/ 2147483646 h 3963"/>
                  <a:gd name="T84" fmla="*/ 2147483646 w 2382"/>
                  <a:gd name="T85" fmla="*/ 2147483646 h 3963"/>
                  <a:gd name="T86" fmla="*/ 2147483646 w 2382"/>
                  <a:gd name="T87" fmla="*/ 2147483646 h 3963"/>
                  <a:gd name="T88" fmla="*/ 2147483646 w 2382"/>
                  <a:gd name="T89" fmla="*/ 2147483646 h 3963"/>
                  <a:gd name="T90" fmla="*/ 2147483646 w 2382"/>
                  <a:gd name="T91" fmla="*/ 2147483646 h 3963"/>
                  <a:gd name="T92" fmla="*/ 2147483646 w 2382"/>
                  <a:gd name="T93" fmla="*/ 2147483646 h 3963"/>
                  <a:gd name="T94" fmla="*/ 2147483646 w 2382"/>
                  <a:gd name="T95" fmla="*/ 2147483646 h 3963"/>
                  <a:gd name="T96" fmla="*/ 2147483646 w 2382"/>
                  <a:gd name="T97" fmla="*/ 2147483646 h 3963"/>
                  <a:gd name="T98" fmla="*/ 2147483646 w 2382"/>
                  <a:gd name="T99" fmla="*/ 2147483646 h 3963"/>
                  <a:gd name="T100" fmla="*/ 2147483646 w 2382"/>
                  <a:gd name="T101" fmla="*/ 2147483646 h 3963"/>
                  <a:gd name="T102" fmla="*/ 2147483646 w 2382"/>
                  <a:gd name="T103" fmla="*/ 2147483646 h 3963"/>
                  <a:gd name="T104" fmla="*/ 2147483646 w 2382"/>
                  <a:gd name="T105" fmla="*/ 2147483646 h 3963"/>
                  <a:gd name="T106" fmla="*/ 2147483646 w 2382"/>
                  <a:gd name="T107" fmla="*/ 2147483646 h 3963"/>
                  <a:gd name="T108" fmla="*/ 2147483646 w 2382"/>
                  <a:gd name="T109" fmla="*/ 2147483646 h 3963"/>
                  <a:gd name="T110" fmla="*/ 2147483646 w 2382"/>
                  <a:gd name="T111" fmla="*/ 2147483646 h 3963"/>
                  <a:gd name="T112" fmla="*/ 2147483646 w 2382"/>
                  <a:gd name="T113" fmla="*/ 2147483646 h 3963"/>
                  <a:gd name="T114" fmla="*/ 2147483646 w 2382"/>
                  <a:gd name="T115" fmla="*/ 2147483646 h 3963"/>
                  <a:gd name="T116" fmla="*/ 2147483646 w 2382"/>
                  <a:gd name="T117" fmla="*/ 2147483646 h 396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82" h="3963">
                    <a:moveTo>
                      <a:pt x="666" y="705"/>
                    </a:moveTo>
                    <a:lnTo>
                      <a:pt x="666" y="667"/>
                    </a:lnTo>
                    <a:lnTo>
                      <a:pt x="705" y="648"/>
                    </a:lnTo>
                    <a:lnTo>
                      <a:pt x="743" y="629"/>
                    </a:lnTo>
                    <a:lnTo>
                      <a:pt x="762" y="629"/>
                    </a:lnTo>
                    <a:lnTo>
                      <a:pt x="781" y="648"/>
                    </a:lnTo>
                    <a:lnTo>
                      <a:pt x="819" y="648"/>
                    </a:lnTo>
                    <a:lnTo>
                      <a:pt x="914" y="610"/>
                    </a:lnTo>
                    <a:lnTo>
                      <a:pt x="933" y="572"/>
                    </a:lnTo>
                    <a:lnTo>
                      <a:pt x="952" y="553"/>
                    </a:lnTo>
                    <a:lnTo>
                      <a:pt x="971" y="496"/>
                    </a:lnTo>
                    <a:lnTo>
                      <a:pt x="971" y="457"/>
                    </a:lnTo>
                    <a:lnTo>
                      <a:pt x="933" y="400"/>
                    </a:lnTo>
                    <a:lnTo>
                      <a:pt x="933" y="362"/>
                    </a:lnTo>
                    <a:lnTo>
                      <a:pt x="933" y="343"/>
                    </a:lnTo>
                    <a:lnTo>
                      <a:pt x="952" y="305"/>
                    </a:lnTo>
                    <a:lnTo>
                      <a:pt x="952" y="286"/>
                    </a:lnTo>
                    <a:lnTo>
                      <a:pt x="971" y="267"/>
                    </a:lnTo>
                    <a:lnTo>
                      <a:pt x="990" y="229"/>
                    </a:lnTo>
                    <a:lnTo>
                      <a:pt x="1010" y="229"/>
                    </a:lnTo>
                    <a:lnTo>
                      <a:pt x="1029" y="229"/>
                    </a:lnTo>
                    <a:lnTo>
                      <a:pt x="1047" y="248"/>
                    </a:lnTo>
                    <a:lnTo>
                      <a:pt x="1086" y="248"/>
                    </a:lnTo>
                    <a:lnTo>
                      <a:pt x="1105" y="267"/>
                    </a:lnTo>
                    <a:lnTo>
                      <a:pt x="1143" y="267"/>
                    </a:lnTo>
                    <a:lnTo>
                      <a:pt x="1162" y="229"/>
                    </a:lnTo>
                    <a:lnTo>
                      <a:pt x="1181" y="153"/>
                    </a:lnTo>
                    <a:lnTo>
                      <a:pt x="1200" y="134"/>
                    </a:lnTo>
                    <a:lnTo>
                      <a:pt x="1238" y="77"/>
                    </a:lnTo>
                    <a:lnTo>
                      <a:pt x="1352" y="19"/>
                    </a:lnTo>
                    <a:lnTo>
                      <a:pt x="1371" y="0"/>
                    </a:lnTo>
                    <a:lnTo>
                      <a:pt x="1391" y="39"/>
                    </a:lnTo>
                    <a:lnTo>
                      <a:pt x="1391" y="77"/>
                    </a:lnTo>
                    <a:lnTo>
                      <a:pt x="1391" y="95"/>
                    </a:lnTo>
                    <a:lnTo>
                      <a:pt x="1410" y="95"/>
                    </a:lnTo>
                    <a:lnTo>
                      <a:pt x="1447" y="134"/>
                    </a:lnTo>
                    <a:lnTo>
                      <a:pt x="1486" y="134"/>
                    </a:lnTo>
                    <a:lnTo>
                      <a:pt x="1600" y="210"/>
                    </a:lnTo>
                    <a:lnTo>
                      <a:pt x="1638" y="210"/>
                    </a:lnTo>
                    <a:lnTo>
                      <a:pt x="1657" y="229"/>
                    </a:lnTo>
                    <a:lnTo>
                      <a:pt x="1676" y="229"/>
                    </a:lnTo>
                    <a:lnTo>
                      <a:pt x="1714" y="229"/>
                    </a:lnTo>
                    <a:lnTo>
                      <a:pt x="1733" y="229"/>
                    </a:lnTo>
                    <a:lnTo>
                      <a:pt x="1752" y="229"/>
                    </a:lnTo>
                    <a:lnTo>
                      <a:pt x="1752" y="210"/>
                    </a:lnTo>
                    <a:lnTo>
                      <a:pt x="1772" y="210"/>
                    </a:lnTo>
                    <a:lnTo>
                      <a:pt x="1828" y="210"/>
                    </a:lnTo>
                    <a:lnTo>
                      <a:pt x="1867" y="210"/>
                    </a:lnTo>
                    <a:lnTo>
                      <a:pt x="1886" y="229"/>
                    </a:lnTo>
                    <a:lnTo>
                      <a:pt x="1904" y="229"/>
                    </a:lnTo>
                    <a:lnTo>
                      <a:pt x="1924" y="229"/>
                    </a:lnTo>
                    <a:lnTo>
                      <a:pt x="1943" y="229"/>
                    </a:lnTo>
                    <a:lnTo>
                      <a:pt x="1962" y="229"/>
                    </a:lnTo>
                    <a:lnTo>
                      <a:pt x="2095" y="248"/>
                    </a:lnTo>
                    <a:lnTo>
                      <a:pt x="2114" y="229"/>
                    </a:lnTo>
                    <a:lnTo>
                      <a:pt x="2133" y="210"/>
                    </a:lnTo>
                    <a:lnTo>
                      <a:pt x="2153" y="210"/>
                    </a:lnTo>
                    <a:lnTo>
                      <a:pt x="2171" y="191"/>
                    </a:lnTo>
                    <a:lnTo>
                      <a:pt x="2190" y="191"/>
                    </a:lnTo>
                    <a:lnTo>
                      <a:pt x="2209" y="191"/>
                    </a:lnTo>
                    <a:lnTo>
                      <a:pt x="2209" y="172"/>
                    </a:lnTo>
                    <a:lnTo>
                      <a:pt x="2229" y="172"/>
                    </a:lnTo>
                    <a:lnTo>
                      <a:pt x="2229" y="153"/>
                    </a:lnTo>
                    <a:lnTo>
                      <a:pt x="2248" y="153"/>
                    </a:lnTo>
                    <a:lnTo>
                      <a:pt x="2248" y="134"/>
                    </a:lnTo>
                    <a:lnTo>
                      <a:pt x="2285" y="134"/>
                    </a:lnTo>
                    <a:lnTo>
                      <a:pt x="2362" y="134"/>
                    </a:lnTo>
                    <a:lnTo>
                      <a:pt x="2343" y="153"/>
                    </a:lnTo>
                    <a:lnTo>
                      <a:pt x="2324" y="210"/>
                    </a:lnTo>
                    <a:lnTo>
                      <a:pt x="2343" y="267"/>
                    </a:lnTo>
                    <a:lnTo>
                      <a:pt x="2381" y="381"/>
                    </a:lnTo>
                    <a:lnTo>
                      <a:pt x="2381" y="439"/>
                    </a:lnTo>
                    <a:lnTo>
                      <a:pt x="2381" y="476"/>
                    </a:lnTo>
                    <a:lnTo>
                      <a:pt x="2362" y="476"/>
                    </a:lnTo>
                    <a:lnTo>
                      <a:pt x="2343" y="457"/>
                    </a:lnTo>
                    <a:lnTo>
                      <a:pt x="2324" y="457"/>
                    </a:lnTo>
                    <a:lnTo>
                      <a:pt x="2285" y="457"/>
                    </a:lnTo>
                    <a:lnTo>
                      <a:pt x="2248" y="457"/>
                    </a:lnTo>
                    <a:lnTo>
                      <a:pt x="2209" y="457"/>
                    </a:lnTo>
                    <a:lnTo>
                      <a:pt x="2190" y="476"/>
                    </a:lnTo>
                    <a:lnTo>
                      <a:pt x="2190" y="496"/>
                    </a:lnTo>
                    <a:lnTo>
                      <a:pt x="2190" y="610"/>
                    </a:lnTo>
                    <a:lnTo>
                      <a:pt x="2171" y="667"/>
                    </a:lnTo>
                    <a:lnTo>
                      <a:pt x="2000" y="915"/>
                    </a:lnTo>
                    <a:lnTo>
                      <a:pt x="2000" y="934"/>
                    </a:lnTo>
                    <a:lnTo>
                      <a:pt x="2000" y="972"/>
                    </a:lnTo>
                    <a:lnTo>
                      <a:pt x="2019" y="991"/>
                    </a:lnTo>
                    <a:lnTo>
                      <a:pt x="2000" y="991"/>
                    </a:lnTo>
                    <a:lnTo>
                      <a:pt x="1962" y="991"/>
                    </a:lnTo>
                    <a:lnTo>
                      <a:pt x="1924" y="1010"/>
                    </a:lnTo>
                    <a:lnTo>
                      <a:pt x="1886" y="1048"/>
                    </a:lnTo>
                    <a:lnTo>
                      <a:pt x="1848" y="1086"/>
                    </a:lnTo>
                    <a:lnTo>
                      <a:pt x="1809" y="1143"/>
                    </a:lnTo>
                    <a:lnTo>
                      <a:pt x="1791" y="1182"/>
                    </a:lnTo>
                    <a:lnTo>
                      <a:pt x="1772" y="1314"/>
                    </a:lnTo>
                    <a:lnTo>
                      <a:pt x="1752" y="1372"/>
                    </a:lnTo>
                    <a:lnTo>
                      <a:pt x="1714" y="1372"/>
                    </a:lnTo>
                    <a:lnTo>
                      <a:pt x="1676" y="1391"/>
                    </a:lnTo>
                    <a:lnTo>
                      <a:pt x="1657" y="1391"/>
                    </a:lnTo>
                    <a:lnTo>
                      <a:pt x="1638" y="1429"/>
                    </a:lnTo>
                    <a:lnTo>
                      <a:pt x="1657" y="1448"/>
                    </a:lnTo>
                    <a:lnTo>
                      <a:pt x="1657" y="1467"/>
                    </a:lnTo>
                    <a:lnTo>
                      <a:pt x="1695" y="1467"/>
                    </a:lnTo>
                    <a:lnTo>
                      <a:pt x="1714" y="1467"/>
                    </a:lnTo>
                    <a:lnTo>
                      <a:pt x="1695" y="1505"/>
                    </a:lnTo>
                    <a:lnTo>
                      <a:pt x="1676" y="1543"/>
                    </a:lnTo>
                    <a:lnTo>
                      <a:pt x="1657" y="1581"/>
                    </a:lnTo>
                    <a:lnTo>
                      <a:pt x="1638" y="1619"/>
                    </a:lnTo>
                    <a:lnTo>
                      <a:pt x="1657" y="1658"/>
                    </a:lnTo>
                    <a:lnTo>
                      <a:pt x="1752" y="1715"/>
                    </a:lnTo>
                    <a:lnTo>
                      <a:pt x="1772" y="1734"/>
                    </a:lnTo>
                    <a:lnTo>
                      <a:pt x="1772" y="1772"/>
                    </a:lnTo>
                    <a:lnTo>
                      <a:pt x="1772" y="1829"/>
                    </a:lnTo>
                    <a:lnTo>
                      <a:pt x="1772" y="1867"/>
                    </a:lnTo>
                    <a:lnTo>
                      <a:pt x="1752" y="1886"/>
                    </a:lnTo>
                    <a:lnTo>
                      <a:pt x="1714" y="1886"/>
                    </a:lnTo>
                    <a:lnTo>
                      <a:pt x="1695" y="1886"/>
                    </a:lnTo>
                    <a:lnTo>
                      <a:pt x="1619" y="1924"/>
                    </a:lnTo>
                    <a:lnTo>
                      <a:pt x="1619" y="1886"/>
                    </a:lnTo>
                    <a:lnTo>
                      <a:pt x="1600" y="1867"/>
                    </a:lnTo>
                    <a:lnTo>
                      <a:pt x="1562" y="1848"/>
                    </a:lnTo>
                    <a:lnTo>
                      <a:pt x="1543" y="1829"/>
                    </a:lnTo>
                    <a:lnTo>
                      <a:pt x="1486" y="1848"/>
                    </a:lnTo>
                    <a:lnTo>
                      <a:pt x="1447" y="1848"/>
                    </a:lnTo>
                    <a:lnTo>
                      <a:pt x="1428" y="1867"/>
                    </a:lnTo>
                    <a:lnTo>
                      <a:pt x="1410" y="1886"/>
                    </a:lnTo>
                    <a:lnTo>
                      <a:pt x="1410" y="1924"/>
                    </a:lnTo>
                    <a:lnTo>
                      <a:pt x="1428" y="2039"/>
                    </a:lnTo>
                    <a:lnTo>
                      <a:pt x="1447" y="2076"/>
                    </a:lnTo>
                    <a:lnTo>
                      <a:pt x="1543" y="2172"/>
                    </a:lnTo>
                    <a:lnTo>
                      <a:pt x="1600" y="2229"/>
                    </a:lnTo>
                    <a:lnTo>
                      <a:pt x="1638" y="2248"/>
                    </a:lnTo>
                    <a:lnTo>
                      <a:pt x="1676" y="2229"/>
                    </a:lnTo>
                    <a:lnTo>
                      <a:pt x="1638" y="2286"/>
                    </a:lnTo>
                    <a:lnTo>
                      <a:pt x="1543" y="2286"/>
                    </a:lnTo>
                    <a:lnTo>
                      <a:pt x="1505" y="2324"/>
                    </a:lnTo>
                    <a:lnTo>
                      <a:pt x="1505" y="2401"/>
                    </a:lnTo>
                    <a:lnTo>
                      <a:pt x="1428" y="2515"/>
                    </a:lnTo>
                    <a:lnTo>
                      <a:pt x="1410" y="2591"/>
                    </a:lnTo>
                    <a:lnTo>
                      <a:pt x="1410" y="2667"/>
                    </a:lnTo>
                    <a:lnTo>
                      <a:pt x="1428" y="2705"/>
                    </a:lnTo>
                    <a:lnTo>
                      <a:pt x="1467" y="2762"/>
                    </a:lnTo>
                    <a:lnTo>
                      <a:pt x="1486" y="2801"/>
                    </a:lnTo>
                    <a:lnTo>
                      <a:pt x="1467" y="2838"/>
                    </a:lnTo>
                    <a:lnTo>
                      <a:pt x="1428" y="2858"/>
                    </a:lnTo>
                    <a:lnTo>
                      <a:pt x="1428" y="2896"/>
                    </a:lnTo>
                    <a:lnTo>
                      <a:pt x="1447" y="3029"/>
                    </a:lnTo>
                    <a:lnTo>
                      <a:pt x="1447" y="3239"/>
                    </a:lnTo>
                    <a:lnTo>
                      <a:pt x="1447" y="3258"/>
                    </a:lnTo>
                    <a:lnTo>
                      <a:pt x="1467" y="3258"/>
                    </a:lnTo>
                    <a:lnTo>
                      <a:pt x="1467" y="3277"/>
                    </a:lnTo>
                    <a:lnTo>
                      <a:pt x="1447" y="3295"/>
                    </a:lnTo>
                    <a:lnTo>
                      <a:pt x="1410" y="3334"/>
                    </a:lnTo>
                    <a:lnTo>
                      <a:pt x="1410" y="3353"/>
                    </a:lnTo>
                    <a:lnTo>
                      <a:pt x="1391" y="3372"/>
                    </a:lnTo>
                    <a:lnTo>
                      <a:pt x="1391" y="3391"/>
                    </a:lnTo>
                    <a:lnTo>
                      <a:pt x="1391" y="3448"/>
                    </a:lnTo>
                    <a:lnTo>
                      <a:pt x="1333" y="3448"/>
                    </a:lnTo>
                    <a:lnTo>
                      <a:pt x="1295" y="3467"/>
                    </a:lnTo>
                    <a:lnTo>
                      <a:pt x="1276" y="3467"/>
                    </a:lnTo>
                    <a:lnTo>
                      <a:pt x="1257" y="3467"/>
                    </a:lnTo>
                    <a:lnTo>
                      <a:pt x="1219" y="3505"/>
                    </a:lnTo>
                    <a:lnTo>
                      <a:pt x="1162" y="3524"/>
                    </a:lnTo>
                    <a:lnTo>
                      <a:pt x="1143" y="3544"/>
                    </a:lnTo>
                    <a:lnTo>
                      <a:pt x="1124" y="3562"/>
                    </a:lnTo>
                    <a:lnTo>
                      <a:pt x="1105" y="3562"/>
                    </a:lnTo>
                    <a:lnTo>
                      <a:pt x="1105" y="3581"/>
                    </a:lnTo>
                    <a:lnTo>
                      <a:pt x="1086" y="3600"/>
                    </a:lnTo>
                    <a:lnTo>
                      <a:pt x="1066" y="3620"/>
                    </a:lnTo>
                    <a:lnTo>
                      <a:pt x="1029" y="3620"/>
                    </a:lnTo>
                    <a:lnTo>
                      <a:pt x="1010" y="3620"/>
                    </a:lnTo>
                    <a:lnTo>
                      <a:pt x="990" y="3620"/>
                    </a:lnTo>
                    <a:lnTo>
                      <a:pt x="990" y="3600"/>
                    </a:lnTo>
                    <a:lnTo>
                      <a:pt x="895" y="3639"/>
                    </a:lnTo>
                    <a:lnTo>
                      <a:pt x="857" y="3639"/>
                    </a:lnTo>
                    <a:lnTo>
                      <a:pt x="819" y="3639"/>
                    </a:lnTo>
                    <a:lnTo>
                      <a:pt x="800" y="3639"/>
                    </a:lnTo>
                    <a:lnTo>
                      <a:pt x="781" y="3639"/>
                    </a:lnTo>
                    <a:lnTo>
                      <a:pt x="762" y="3620"/>
                    </a:lnTo>
                    <a:lnTo>
                      <a:pt x="743" y="3620"/>
                    </a:lnTo>
                    <a:lnTo>
                      <a:pt x="724" y="3620"/>
                    </a:lnTo>
                    <a:lnTo>
                      <a:pt x="685" y="3620"/>
                    </a:lnTo>
                    <a:lnTo>
                      <a:pt x="648" y="3658"/>
                    </a:lnTo>
                    <a:lnTo>
                      <a:pt x="590" y="3676"/>
                    </a:lnTo>
                    <a:lnTo>
                      <a:pt x="553" y="3696"/>
                    </a:lnTo>
                    <a:lnTo>
                      <a:pt x="533" y="3715"/>
                    </a:lnTo>
                    <a:lnTo>
                      <a:pt x="514" y="3715"/>
                    </a:lnTo>
                    <a:lnTo>
                      <a:pt x="495" y="3715"/>
                    </a:lnTo>
                    <a:lnTo>
                      <a:pt x="476" y="3734"/>
                    </a:lnTo>
                    <a:lnTo>
                      <a:pt x="457" y="3753"/>
                    </a:lnTo>
                    <a:lnTo>
                      <a:pt x="438" y="3734"/>
                    </a:lnTo>
                    <a:lnTo>
                      <a:pt x="419" y="3734"/>
                    </a:lnTo>
                    <a:lnTo>
                      <a:pt x="400" y="3753"/>
                    </a:lnTo>
                    <a:lnTo>
                      <a:pt x="381" y="3848"/>
                    </a:lnTo>
                    <a:lnTo>
                      <a:pt x="362" y="3886"/>
                    </a:lnTo>
                    <a:lnTo>
                      <a:pt x="304" y="3962"/>
                    </a:lnTo>
                    <a:lnTo>
                      <a:pt x="248" y="3905"/>
                    </a:lnTo>
                    <a:lnTo>
                      <a:pt x="172" y="3848"/>
                    </a:lnTo>
                    <a:lnTo>
                      <a:pt x="133" y="3829"/>
                    </a:lnTo>
                    <a:lnTo>
                      <a:pt x="95" y="3829"/>
                    </a:lnTo>
                    <a:lnTo>
                      <a:pt x="76" y="3810"/>
                    </a:lnTo>
                    <a:lnTo>
                      <a:pt x="76" y="3791"/>
                    </a:lnTo>
                    <a:lnTo>
                      <a:pt x="76" y="3772"/>
                    </a:lnTo>
                    <a:lnTo>
                      <a:pt x="57" y="3734"/>
                    </a:lnTo>
                    <a:lnTo>
                      <a:pt x="57" y="3715"/>
                    </a:lnTo>
                    <a:lnTo>
                      <a:pt x="57" y="3696"/>
                    </a:lnTo>
                    <a:lnTo>
                      <a:pt x="38" y="3658"/>
                    </a:lnTo>
                    <a:lnTo>
                      <a:pt x="38" y="3639"/>
                    </a:lnTo>
                    <a:lnTo>
                      <a:pt x="19" y="3600"/>
                    </a:lnTo>
                    <a:lnTo>
                      <a:pt x="0" y="3544"/>
                    </a:lnTo>
                    <a:lnTo>
                      <a:pt x="0" y="3524"/>
                    </a:lnTo>
                    <a:lnTo>
                      <a:pt x="0" y="3505"/>
                    </a:lnTo>
                    <a:lnTo>
                      <a:pt x="19" y="3467"/>
                    </a:lnTo>
                    <a:lnTo>
                      <a:pt x="19" y="3448"/>
                    </a:lnTo>
                    <a:lnTo>
                      <a:pt x="38" y="3429"/>
                    </a:lnTo>
                    <a:lnTo>
                      <a:pt x="76" y="3410"/>
                    </a:lnTo>
                    <a:lnTo>
                      <a:pt x="76" y="3391"/>
                    </a:lnTo>
                    <a:lnTo>
                      <a:pt x="95" y="3391"/>
                    </a:lnTo>
                    <a:lnTo>
                      <a:pt x="114" y="3353"/>
                    </a:lnTo>
                    <a:lnTo>
                      <a:pt x="133" y="3353"/>
                    </a:lnTo>
                    <a:lnTo>
                      <a:pt x="152" y="3353"/>
                    </a:lnTo>
                    <a:lnTo>
                      <a:pt x="172" y="3353"/>
                    </a:lnTo>
                    <a:lnTo>
                      <a:pt x="172" y="3334"/>
                    </a:lnTo>
                    <a:lnTo>
                      <a:pt x="190" y="3295"/>
                    </a:lnTo>
                    <a:lnTo>
                      <a:pt x="209" y="3295"/>
                    </a:lnTo>
                    <a:lnTo>
                      <a:pt x="228" y="3258"/>
                    </a:lnTo>
                    <a:lnTo>
                      <a:pt x="248" y="3258"/>
                    </a:lnTo>
                    <a:lnTo>
                      <a:pt x="248" y="3239"/>
                    </a:lnTo>
                    <a:lnTo>
                      <a:pt x="248" y="3181"/>
                    </a:lnTo>
                    <a:lnTo>
                      <a:pt x="267" y="3163"/>
                    </a:lnTo>
                    <a:lnTo>
                      <a:pt x="286" y="3143"/>
                    </a:lnTo>
                    <a:lnTo>
                      <a:pt x="286" y="3124"/>
                    </a:lnTo>
                    <a:lnTo>
                      <a:pt x="304" y="3124"/>
                    </a:lnTo>
                    <a:lnTo>
                      <a:pt x="324" y="3105"/>
                    </a:lnTo>
                    <a:lnTo>
                      <a:pt x="343" y="3086"/>
                    </a:lnTo>
                    <a:lnTo>
                      <a:pt x="362" y="3048"/>
                    </a:lnTo>
                    <a:lnTo>
                      <a:pt x="381" y="3029"/>
                    </a:lnTo>
                    <a:lnTo>
                      <a:pt x="400" y="3029"/>
                    </a:lnTo>
                    <a:lnTo>
                      <a:pt x="419" y="3029"/>
                    </a:lnTo>
                    <a:lnTo>
                      <a:pt x="419" y="3010"/>
                    </a:lnTo>
                    <a:lnTo>
                      <a:pt x="419" y="3029"/>
                    </a:lnTo>
                    <a:lnTo>
                      <a:pt x="438" y="3029"/>
                    </a:lnTo>
                    <a:lnTo>
                      <a:pt x="457" y="3029"/>
                    </a:lnTo>
                    <a:lnTo>
                      <a:pt x="495" y="3029"/>
                    </a:lnTo>
                    <a:lnTo>
                      <a:pt x="514" y="3010"/>
                    </a:lnTo>
                    <a:lnTo>
                      <a:pt x="553" y="2953"/>
                    </a:lnTo>
                    <a:lnTo>
                      <a:pt x="571" y="2915"/>
                    </a:lnTo>
                    <a:lnTo>
                      <a:pt x="590" y="2915"/>
                    </a:lnTo>
                    <a:lnTo>
                      <a:pt x="590" y="2896"/>
                    </a:lnTo>
                    <a:lnTo>
                      <a:pt x="629" y="2877"/>
                    </a:lnTo>
                    <a:lnTo>
                      <a:pt x="648" y="2858"/>
                    </a:lnTo>
                    <a:lnTo>
                      <a:pt x="685" y="2858"/>
                    </a:lnTo>
                    <a:lnTo>
                      <a:pt x="705" y="2858"/>
                    </a:lnTo>
                    <a:lnTo>
                      <a:pt x="724" y="2819"/>
                    </a:lnTo>
                    <a:lnTo>
                      <a:pt x="743" y="2801"/>
                    </a:lnTo>
                    <a:lnTo>
                      <a:pt x="762" y="2782"/>
                    </a:lnTo>
                    <a:lnTo>
                      <a:pt x="762" y="2762"/>
                    </a:lnTo>
                    <a:lnTo>
                      <a:pt x="762" y="2743"/>
                    </a:lnTo>
                    <a:lnTo>
                      <a:pt x="762" y="2724"/>
                    </a:lnTo>
                    <a:lnTo>
                      <a:pt x="800" y="2705"/>
                    </a:lnTo>
                    <a:lnTo>
                      <a:pt x="800" y="2686"/>
                    </a:lnTo>
                    <a:lnTo>
                      <a:pt x="819" y="2572"/>
                    </a:lnTo>
                    <a:lnTo>
                      <a:pt x="819" y="2553"/>
                    </a:lnTo>
                    <a:lnTo>
                      <a:pt x="819" y="2534"/>
                    </a:lnTo>
                    <a:lnTo>
                      <a:pt x="743" y="2420"/>
                    </a:lnTo>
                    <a:lnTo>
                      <a:pt x="743" y="2401"/>
                    </a:lnTo>
                    <a:lnTo>
                      <a:pt x="724" y="2381"/>
                    </a:lnTo>
                    <a:lnTo>
                      <a:pt x="705" y="2362"/>
                    </a:lnTo>
                    <a:lnTo>
                      <a:pt x="705" y="2343"/>
                    </a:lnTo>
                    <a:lnTo>
                      <a:pt x="705" y="2324"/>
                    </a:lnTo>
                    <a:lnTo>
                      <a:pt x="705" y="2305"/>
                    </a:lnTo>
                    <a:lnTo>
                      <a:pt x="724" y="2248"/>
                    </a:lnTo>
                    <a:lnTo>
                      <a:pt x="724" y="2229"/>
                    </a:lnTo>
                    <a:lnTo>
                      <a:pt x="743" y="2210"/>
                    </a:lnTo>
                    <a:lnTo>
                      <a:pt x="762" y="2191"/>
                    </a:lnTo>
                    <a:lnTo>
                      <a:pt x="762" y="2172"/>
                    </a:lnTo>
                    <a:lnTo>
                      <a:pt x="762" y="2153"/>
                    </a:lnTo>
                    <a:lnTo>
                      <a:pt x="762" y="2134"/>
                    </a:lnTo>
                    <a:lnTo>
                      <a:pt x="762" y="2115"/>
                    </a:lnTo>
                    <a:lnTo>
                      <a:pt x="762" y="2076"/>
                    </a:lnTo>
                    <a:lnTo>
                      <a:pt x="762" y="2058"/>
                    </a:lnTo>
                    <a:lnTo>
                      <a:pt x="781" y="2058"/>
                    </a:lnTo>
                    <a:lnTo>
                      <a:pt x="800" y="2039"/>
                    </a:lnTo>
                    <a:lnTo>
                      <a:pt x="819" y="2000"/>
                    </a:lnTo>
                    <a:lnTo>
                      <a:pt x="838" y="1962"/>
                    </a:lnTo>
                    <a:lnTo>
                      <a:pt x="857" y="1944"/>
                    </a:lnTo>
                    <a:lnTo>
                      <a:pt x="857" y="1924"/>
                    </a:lnTo>
                    <a:lnTo>
                      <a:pt x="857" y="1905"/>
                    </a:lnTo>
                    <a:lnTo>
                      <a:pt x="857" y="1886"/>
                    </a:lnTo>
                    <a:lnTo>
                      <a:pt x="838" y="1867"/>
                    </a:lnTo>
                    <a:lnTo>
                      <a:pt x="838" y="1848"/>
                    </a:lnTo>
                    <a:lnTo>
                      <a:pt x="838" y="1829"/>
                    </a:lnTo>
                    <a:lnTo>
                      <a:pt x="838" y="1810"/>
                    </a:lnTo>
                    <a:lnTo>
                      <a:pt x="819" y="1810"/>
                    </a:lnTo>
                    <a:lnTo>
                      <a:pt x="819" y="1791"/>
                    </a:lnTo>
                    <a:lnTo>
                      <a:pt x="800" y="1791"/>
                    </a:lnTo>
                    <a:lnTo>
                      <a:pt x="781" y="1791"/>
                    </a:lnTo>
                    <a:lnTo>
                      <a:pt x="781" y="1772"/>
                    </a:lnTo>
                    <a:lnTo>
                      <a:pt x="762" y="1772"/>
                    </a:lnTo>
                    <a:lnTo>
                      <a:pt x="762" y="1753"/>
                    </a:lnTo>
                    <a:lnTo>
                      <a:pt x="762" y="1734"/>
                    </a:lnTo>
                    <a:lnTo>
                      <a:pt x="743" y="1734"/>
                    </a:lnTo>
                    <a:lnTo>
                      <a:pt x="724" y="1715"/>
                    </a:lnTo>
                    <a:lnTo>
                      <a:pt x="724" y="1695"/>
                    </a:lnTo>
                    <a:lnTo>
                      <a:pt x="724" y="1619"/>
                    </a:lnTo>
                    <a:lnTo>
                      <a:pt x="724" y="1600"/>
                    </a:lnTo>
                    <a:lnTo>
                      <a:pt x="743" y="1581"/>
                    </a:lnTo>
                    <a:lnTo>
                      <a:pt x="762" y="1543"/>
                    </a:lnTo>
                    <a:lnTo>
                      <a:pt x="762" y="1524"/>
                    </a:lnTo>
                    <a:lnTo>
                      <a:pt x="781" y="1524"/>
                    </a:lnTo>
                    <a:lnTo>
                      <a:pt x="781" y="1505"/>
                    </a:lnTo>
                    <a:lnTo>
                      <a:pt x="800" y="1486"/>
                    </a:lnTo>
                    <a:lnTo>
                      <a:pt x="819" y="1467"/>
                    </a:lnTo>
                    <a:lnTo>
                      <a:pt x="838" y="1467"/>
                    </a:lnTo>
                    <a:lnTo>
                      <a:pt x="857" y="1467"/>
                    </a:lnTo>
                    <a:lnTo>
                      <a:pt x="857" y="1448"/>
                    </a:lnTo>
                    <a:lnTo>
                      <a:pt x="876" y="1429"/>
                    </a:lnTo>
                    <a:lnTo>
                      <a:pt x="895" y="1391"/>
                    </a:lnTo>
                    <a:lnTo>
                      <a:pt x="895" y="1372"/>
                    </a:lnTo>
                    <a:lnTo>
                      <a:pt x="876" y="1353"/>
                    </a:lnTo>
                    <a:lnTo>
                      <a:pt x="876" y="1334"/>
                    </a:lnTo>
                    <a:lnTo>
                      <a:pt x="876" y="1314"/>
                    </a:lnTo>
                    <a:lnTo>
                      <a:pt x="876" y="1296"/>
                    </a:lnTo>
                    <a:lnTo>
                      <a:pt x="895" y="1296"/>
                    </a:lnTo>
                    <a:lnTo>
                      <a:pt x="895" y="1277"/>
                    </a:lnTo>
                    <a:lnTo>
                      <a:pt x="914" y="1238"/>
                    </a:lnTo>
                    <a:lnTo>
                      <a:pt x="933" y="1219"/>
                    </a:lnTo>
                    <a:lnTo>
                      <a:pt x="933" y="1200"/>
                    </a:lnTo>
                    <a:lnTo>
                      <a:pt x="914" y="1182"/>
                    </a:lnTo>
                    <a:lnTo>
                      <a:pt x="895" y="1182"/>
                    </a:lnTo>
                    <a:lnTo>
                      <a:pt x="895" y="1124"/>
                    </a:lnTo>
                    <a:lnTo>
                      <a:pt x="876" y="1105"/>
                    </a:lnTo>
                    <a:lnTo>
                      <a:pt x="857" y="1086"/>
                    </a:lnTo>
                    <a:lnTo>
                      <a:pt x="838" y="1086"/>
                    </a:lnTo>
                    <a:lnTo>
                      <a:pt x="838" y="1067"/>
                    </a:lnTo>
                    <a:lnTo>
                      <a:pt x="838" y="1029"/>
                    </a:lnTo>
                    <a:lnTo>
                      <a:pt x="819" y="1029"/>
                    </a:lnTo>
                    <a:lnTo>
                      <a:pt x="800" y="1010"/>
                    </a:lnTo>
                    <a:lnTo>
                      <a:pt x="781" y="1010"/>
                    </a:lnTo>
                    <a:lnTo>
                      <a:pt x="781" y="991"/>
                    </a:lnTo>
                    <a:lnTo>
                      <a:pt x="762" y="991"/>
                    </a:lnTo>
                    <a:lnTo>
                      <a:pt x="743" y="991"/>
                    </a:lnTo>
                    <a:lnTo>
                      <a:pt x="743" y="972"/>
                    </a:lnTo>
                    <a:lnTo>
                      <a:pt x="743" y="953"/>
                    </a:lnTo>
                    <a:lnTo>
                      <a:pt x="743" y="934"/>
                    </a:lnTo>
                    <a:lnTo>
                      <a:pt x="743" y="915"/>
                    </a:lnTo>
                    <a:lnTo>
                      <a:pt x="762" y="896"/>
                    </a:lnTo>
                    <a:lnTo>
                      <a:pt x="781" y="820"/>
                    </a:lnTo>
                    <a:lnTo>
                      <a:pt x="781" y="801"/>
                    </a:lnTo>
                    <a:lnTo>
                      <a:pt x="762" y="801"/>
                    </a:lnTo>
                    <a:lnTo>
                      <a:pt x="743" y="781"/>
                    </a:lnTo>
                    <a:lnTo>
                      <a:pt x="724" y="743"/>
                    </a:lnTo>
                    <a:lnTo>
                      <a:pt x="705" y="743"/>
                    </a:lnTo>
                    <a:lnTo>
                      <a:pt x="666" y="705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06" name="Freeform 28">
                <a:extLst>
                  <a:ext uri="{FF2B5EF4-FFF2-40B4-BE49-F238E27FC236}">
                    <a16:creationId xmlns:a16="http://schemas.microsoft.com/office/drawing/2014/main" id="{AF68CA7D-C347-394A-A111-BED876D67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5588" y="10567988"/>
                <a:ext cx="576262" cy="1468437"/>
              </a:xfrm>
              <a:custGeom>
                <a:avLst/>
                <a:gdLst>
                  <a:gd name="T0" fmla="*/ 2147483646 w 1601"/>
                  <a:gd name="T1" fmla="*/ 2147483646 h 4078"/>
                  <a:gd name="T2" fmla="*/ 2147483646 w 1601"/>
                  <a:gd name="T3" fmla="*/ 2147483646 h 4078"/>
                  <a:gd name="T4" fmla="*/ 2147483646 w 1601"/>
                  <a:gd name="T5" fmla="*/ 2147483646 h 4078"/>
                  <a:gd name="T6" fmla="*/ 2147483646 w 1601"/>
                  <a:gd name="T7" fmla="*/ 2147483646 h 4078"/>
                  <a:gd name="T8" fmla="*/ 2147483646 w 1601"/>
                  <a:gd name="T9" fmla="*/ 2147483646 h 4078"/>
                  <a:gd name="T10" fmla="*/ 2147483646 w 1601"/>
                  <a:gd name="T11" fmla="*/ 2147483646 h 4078"/>
                  <a:gd name="T12" fmla="*/ 2147483646 w 1601"/>
                  <a:gd name="T13" fmla="*/ 2147483646 h 4078"/>
                  <a:gd name="T14" fmla="*/ 2147483646 w 1601"/>
                  <a:gd name="T15" fmla="*/ 2147483646 h 4078"/>
                  <a:gd name="T16" fmla="*/ 2147483646 w 1601"/>
                  <a:gd name="T17" fmla="*/ 2147483646 h 4078"/>
                  <a:gd name="T18" fmla="*/ 2147483646 w 1601"/>
                  <a:gd name="T19" fmla="*/ 2147483646 h 4078"/>
                  <a:gd name="T20" fmla="*/ 2147483646 w 1601"/>
                  <a:gd name="T21" fmla="*/ 2147483646 h 4078"/>
                  <a:gd name="T22" fmla="*/ 2147483646 w 1601"/>
                  <a:gd name="T23" fmla="*/ 2147483646 h 4078"/>
                  <a:gd name="T24" fmla="*/ 2147483646 w 1601"/>
                  <a:gd name="T25" fmla="*/ 2147483646 h 4078"/>
                  <a:gd name="T26" fmla="*/ 2147483646 w 1601"/>
                  <a:gd name="T27" fmla="*/ 2147483646 h 4078"/>
                  <a:gd name="T28" fmla="*/ 2147483646 w 1601"/>
                  <a:gd name="T29" fmla="*/ 2147483646 h 4078"/>
                  <a:gd name="T30" fmla="*/ 2147483646 w 1601"/>
                  <a:gd name="T31" fmla="*/ 2147483646 h 4078"/>
                  <a:gd name="T32" fmla="*/ 2147483646 w 1601"/>
                  <a:gd name="T33" fmla="*/ 2147483646 h 4078"/>
                  <a:gd name="T34" fmla="*/ 2147483646 w 1601"/>
                  <a:gd name="T35" fmla="*/ 2147483646 h 4078"/>
                  <a:gd name="T36" fmla="*/ 2147483646 w 1601"/>
                  <a:gd name="T37" fmla="*/ 2147483646 h 4078"/>
                  <a:gd name="T38" fmla="*/ 2147483646 w 1601"/>
                  <a:gd name="T39" fmla="*/ 2147483646 h 4078"/>
                  <a:gd name="T40" fmla="*/ 2147483646 w 1601"/>
                  <a:gd name="T41" fmla="*/ 2147483646 h 4078"/>
                  <a:gd name="T42" fmla="*/ 2147483646 w 1601"/>
                  <a:gd name="T43" fmla="*/ 2147483646 h 4078"/>
                  <a:gd name="T44" fmla="*/ 2147483646 w 1601"/>
                  <a:gd name="T45" fmla="*/ 2147483646 h 4078"/>
                  <a:gd name="T46" fmla="*/ 2147483646 w 1601"/>
                  <a:gd name="T47" fmla="*/ 2147483646 h 4078"/>
                  <a:gd name="T48" fmla="*/ 2147483646 w 1601"/>
                  <a:gd name="T49" fmla="*/ 2147483646 h 4078"/>
                  <a:gd name="T50" fmla="*/ 2147483646 w 1601"/>
                  <a:gd name="T51" fmla="*/ 2147483646 h 4078"/>
                  <a:gd name="T52" fmla="*/ 2147483646 w 1601"/>
                  <a:gd name="T53" fmla="*/ 2147483646 h 4078"/>
                  <a:gd name="T54" fmla="*/ 2147483646 w 1601"/>
                  <a:gd name="T55" fmla="*/ 2147483646 h 4078"/>
                  <a:gd name="T56" fmla="*/ 2147483646 w 1601"/>
                  <a:gd name="T57" fmla="*/ 2147483646 h 4078"/>
                  <a:gd name="T58" fmla="*/ 2147483646 w 1601"/>
                  <a:gd name="T59" fmla="*/ 2147483646 h 4078"/>
                  <a:gd name="T60" fmla="*/ 2147483646 w 1601"/>
                  <a:gd name="T61" fmla="*/ 2147483646 h 4078"/>
                  <a:gd name="T62" fmla="*/ 2147483646 w 1601"/>
                  <a:gd name="T63" fmla="*/ 2147483646 h 4078"/>
                  <a:gd name="T64" fmla="*/ 2147483646 w 1601"/>
                  <a:gd name="T65" fmla="*/ 2147483646 h 4078"/>
                  <a:gd name="T66" fmla="*/ 2147483646 w 1601"/>
                  <a:gd name="T67" fmla="*/ 2147483646 h 4078"/>
                  <a:gd name="T68" fmla="*/ 2147483646 w 1601"/>
                  <a:gd name="T69" fmla="*/ 2147483646 h 4078"/>
                  <a:gd name="T70" fmla="*/ 2147483646 w 1601"/>
                  <a:gd name="T71" fmla="*/ 2147483646 h 4078"/>
                  <a:gd name="T72" fmla="*/ 2147483646 w 1601"/>
                  <a:gd name="T73" fmla="*/ 2147483646 h 4078"/>
                  <a:gd name="T74" fmla="*/ 2147483646 w 1601"/>
                  <a:gd name="T75" fmla="*/ 2147483646 h 4078"/>
                  <a:gd name="T76" fmla="*/ 2147483646 w 1601"/>
                  <a:gd name="T77" fmla="*/ 2147483646 h 4078"/>
                  <a:gd name="T78" fmla="*/ 2147483646 w 1601"/>
                  <a:gd name="T79" fmla="*/ 2147483646 h 4078"/>
                  <a:gd name="T80" fmla="*/ 2147483646 w 1601"/>
                  <a:gd name="T81" fmla="*/ 2147483646 h 4078"/>
                  <a:gd name="T82" fmla="*/ 2147483646 w 1601"/>
                  <a:gd name="T83" fmla="*/ 2147483646 h 4078"/>
                  <a:gd name="T84" fmla="*/ 0 w 1601"/>
                  <a:gd name="T85" fmla="*/ 2147483646 h 4078"/>
                  <a:gd name="T86" fmla="*/ 2147483646 w 1601"/>
                  <a:gd name="T87" fmla="*/ 2147483646 h 4078"/>
                  <a:gd name="T88" fmla="*/ 2147483646 w 1601"/>
                  <a:gd name="T89" fmla="*/ 2147483646 h 4078"/>
                  <a:gd name="T90" fmla="*/ 2147483646 w 1601"/>
                  <a:gd name="T91" fmla="*/ 2147483646 h 4078"/>
                  <a:gd name="T92" fmla="*/ 2147483646 w 1601"/>
                  <a:gd name="T93" fmla="*/ 2147483646 h 4078"/>
                  <a:gd name="T94" fmla="*/ 2147483646 w 1601"/>
                  <a:gd name="T95" fmla="*/ 2147483646 h 4078"/>
                  <a:gd name="T96" fmla="*/ 2147483646 w 1601"/>
                  <a:gd name="T97" fmla="*/ 2147483646 h 4078"/>
                  <a:gd name="T98" fmla="*/ 2147483646 w 1601"/>
                  <a:gd name="T99" fmla="*/ 2147483646 h 4078"/>
                  <a:gd name="T100" fmla="*/ 2147483646 w 1601"/>
                  <a:gd name="T101" fmla="*/ 2147483646 h 4078"/>
                  <a:gd name="T102" fmla="*/ 2147483646 w 1601"/>
                  <a:gd name="T103" fmla="*/ 2147483646 h 4078"/>
                  <a:gd name="T104" fmla="*/ 2147483646 w 1601"/>
                  <a:gd name="T105" fmla="*/ 2147483646 h 4078"/>
                  <a:gd name="T106" fmla="*/ 2147483646 w 1601"/>
                  <a:gd name="T107" fmla="*/ 2147483646 h 4078"/>
                  <a:gd name="T108" fmla="*/ 2147483646 w 1601"/>
                  <a:gd name="T109" fmla="*/ 2147483646 h 4078"/>
                  <a:gd name="T110" fmla="*/ 2147483646 w 1601"/>
                  <a:gd name="T111" fmla="*/ 2147483646 h 4078"/>
                  <a:gd name="T112" fmla="*/ 2147483646 w 1601"/>
                  <a:gd name="T113" fmla="*/ 2147483646 h 4078"/>
                  <a:gd name="T114" fmla="*/ 2147483646 w 1601"/>
                  <a:gd name="T115" fmla="*/ 2147483646 h 407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601" h="4078">
                    <a:moveTo>
                      <a:pt x="971" y="1200"/>
                    </a:moveTo>
                    <a:lnTo>
                      <a:pt x="1029" y="1029"/>
                    </a:lnTo>
                    <a:lnTo>
                      <a:pt x="1048" y="895"/>
                    </a:lnTo>
                    <a:lnTo>
                      <a:pt x="1086" y="781"/>
                    </a:lnTo>
                    <a:lnTo>
                      <a:pt x="1086" y="743"/>
                    </a:lnTo>
                    <a:lnTo>
                      <a:pt x="1048" y="553"/>
                    </a:lnTo>
                    <a:lnTo>
                      <a:pt x="1029" y="533"/>
                    </a:lnTo>
                    <a:lnTo>
                      <a:pt x="991" y="495"/>
                    </a:lnTo>
                    <a:lnTo>
                      <a:pt x="971" y="457"/>
                    </a:lnTo>
                    <a:lnTo>
                      <a:pt x="991" y="324"/>
                    </a:lnTo>
                    <a:lnTo>
                      <a:pt x="1029" y="267"/>
                    </a:lnTo>
                    <a:lnTo>
                      <a:pt x="1143" y="115"/>
                    </a:lnTo>
                    <a:lnTo>
                      <a:pt x="1200" y="57"/>
                    </a:lnTo>
                    <a:lnTo>
                      <a:pt x="1220" y="57"/>
                    </a:lnTo>
                    <a:lnTo>
                      <a:pt x="1276" y="57"/>
                    </a:lnTo>
                    <a:lnTo>
                      <a:pt x="1296" y="38"/>
                    </a:lnTo>
                    <a:lnTo>
                      <a:pt x="1315" y="19"/>
                    </a:lnTo>
                    <a:lnTo>
                      <a:pt x="1333" y="0"/>
                    </a:lnTo>
                    <a:lnTo>
                      <a:pt x="1372" y="38"/>
                    </a:lnTo>
                    <a:lnTo>
                      <a:pt x="1391" y="38"/>
                    </a:lnTo>
                    <a:lnTo>
                      <a:pt x="1410" y="76"/>
                    </a:lnTo>
                    <a:lnTo>
                      <a:pt x="1429" y="96"/>
                    </a:lnTo>
                    <a:lnTo>
                      <a:pt x="1448" y="96"/>
                    </a:lnTo>
                    <a:lnTo>
                      <a:pt x="1448" y="115"/>
                    </a:lnTo>
                    <a:lnTo>
                      <a:pt x="1429" y="191"/>
                    </a:lnTo>
                    <a:lnTo>
                      <a:pt x="1410" y="210"/>
                    </a:lnTo>
                    <a:lnTo>
                      <a:pt x="1410" y="229"/>
                    </a:lnTo>
                    <a:lnTo>
                      <a:pt x="1410" y="248"/>
                    </a:lnTo>
                    <a:lnTo>
                      <a:pt x="1410" y="267"/>
                    </a:lnTo>
                    <a:lnTo>
                      <a:pt x="1410" y="286"/>
                    </a:lnTo>
                    <a:lnTo>
                      <a:pt x="1429" y="286"/>
                    </a:lnTo>
                    <a:lnTo>
                      <a:pt x="1448" y="286"/>
                    </a:lnTo>
                    <a:lnTo>
                      <a:pt x="1448" y="305"/>
                    </a:lnTo>
                    <a:lnTo>
                      <a:pt x="1467" y="305"/>
                    </a:lnTo>
                    <a:lnTo>
                      <a:pt x="1486" y="324"/>
                    </a:lnTo>
                    <a:lnTo>
                      <a:pt x="1505" y="324"/>
                    </a:lnTo>
                    <a:lnTo>
                      <a:pt x="1505" y="362"/>
                    </a:lnTo>
                    <a:lnTo>
                      <a:pt x="1505" y="381"/>
                    </a:lnTo>
                    <a:lnTo>
                      <a:pt x="1524" y="381"/>
                    </a:lnTo>
                    <a:lnTo>
                      <a:pt x="1543" y="400"/>
                    </a:lnTo>
                    <a:lnTo>
                      <a:pt x="1562" y="419"/>
                    </a:lnTo>
                    <a:lnTo>
                      <a:pt x="1562" y="477"/>
                    </a:lnTo>
                    <a:lnTo>
                      <a:pt x="1581" y="477"/>
                    </a:lnTo>
                    <a:lnTo>
                      <a:pt x="1600" y="495"/>
                    </a:lnTo>
                    <a:lnTo>
                      <a:pt x="1600" y="514"/>
                    </a:lnTo>
                    <a:lnTo>
                      <a:pt x="1581" y="533"/>
                    </a:lnTo>
                    <a:lnTo>
                      <a:pt x="1562" y="572"/>
                    </a:lnTo>
                    <a:lnTo>
                      <a:pt x="1562" y="591"/>
                    </a:lnTo>
                    <a:lnTo>
                      <a:pt x="1543" y="591"/>
                    </a:lnTo>
                    <a:lnTo>
                      <a:pt x="1543" y="609"/>
                    </a:lnTo>
                    <a:lnTo>
                      <a:pt x="1543" y="629"/>
                    </a:lnTo>
                    <a:lnTo>
                      <a:pt x="1543" y="648"/>
                    </a:lnTo>
                    <a:lnTo>
                      <a:pt x="1562" y="667"/>
                    </a:lnTo>
                    <a:lnTo>
                      <a:pt x="1562" y="686"/>
                    </a:lnTo>
                    <a:lnTo>
                      <a:pt x="1543" y="724"/>
                    </a:lnTo>
                    <a:lnTo>
                      <a:pt x="1524" y="743"/>
                    </a:lnTo>
                    <a:lnTo>
                      <a:pt x="1524" y="762"/>
                    </a:lnTo>
                    <a:lnTo>
                      <a:pt x="1505" y="762"/>
                    </a:lnTo>
                    <a:lnTo>
                      <a:pt x="1486" y="762"/>
                    </a:lnTo>
                    <a:lnTo>
                      <a:pt x="1467" y="781"/>
                    </a:lnTo>
                    <a:lnTo>
                      <a:pt x="1448" y="800"/>
                    </a:lnTo>
                    <a:lnTo>
                      <a:pt x="1448" y="819"/>
                    </a:lnTo>
                    <a:lnTo>
                      <a:pt x="1429" y="819"/>
                    </a:lnTo>
                    <a:lnTo>
                      <a:pt x="1429" y="838"/>
                    </a:lnTo>
                    <a:lnTo>
                      <a:pt x="1410" y="876"/>
                    </a:lnTo>
                    <a:lnTo>
                      <a:pt x="1391" y="895"/>
                    </a:lnTo>
                    <a:lnTo>
                      <a:pt x="1391" y="914"/>
                    </a:lnTo>
                    <a:lnTo>
                      <a:pt x="1391" y="990"/>
                    </a:lnTo>
                    <a:lnTo>
                      <a:pt x="1391" y="1010"/>
                    </a:lnTo>
                    <a:lnTo>
                      <a:pt x="1410" y="1029"/>
                    </a:lnTo>
                    <a:lnTo>
                      <a:pt x="1429" y="1029"/>
                    </a:lnTo>
                    <a:lnTo>
                      <a:pt x="1429" y="1048"/>
                    </a:lnTo>
                    <a:lnTo>
                      <a:pt x="1429" y="1067"/>
                    </a:lnTo>
                    <a:lnTo>
                      <a:pt x="1448" y="1067"/>
                    </a:lnTo>
                    <a:lnTo>
                      <a:pt x="1448" y="1086"/>
                    </a:lnTo>
                    <a:lnTo>
                      <a:pt x="1467" y="1086"/>
                    </a:lnTo>
                    <a:lnTo>
                      <a:pt x="1486" y="1086"/>
                    </a:lnTo>
                    <a:lnTo>
                      <a:pt x="1486" y="1105"/>
                    </a:lnTo>
                    <a:lnTo>
                      <a:pt x="1505" y="1105"/>
                    </a:lnTo>
                    <a:lnTo>
                      <a:pt x="1505" y="1124"/>
                    </a:lnTo>
                    <a:lnTo>
                      <a:pt x="1505" y="1143"/>
                    </a:lnTo>
                    <a:lnTo>
                      <a:pt x="1505" y="1162"/>
                    </a:lnTo>
                    <a:lnTo>
                      <a:pt x="1524" y="1181"/>
                    </a:lnTo>
                    <a:lnTo>
                      <a:pt x="1524" y="1200"/>
                    </a:lnTo>
                    <a:lnTo>
                      <a:pt x="1524" y="1219"/>
                    </a:lnTo>
                    <a:lnTo>
                      <a:pt x="1524" y="1239"/>
                    </a:lnTo>
                    <a:lnTo>
                      <a:pt x="1505" y="1257"/>
                    </a:lnTo>
                    <a:lnTo>
                      <a:pt x="1486" y="1295"/>
                    </a:lnTo>
                    <a:lnTo>
                      <a:pt x="1467" y="1334"/>
                    </a:lnTo>
                    <a:lnTo>
                      <a:pt x="1448" y="1353"/>
                    </a:lnTo>
                    <a:lnTo>
                      <a:pt x="1429" y="1353"/>
                    </a:lnTo>
                    <a:lnTo>
                      <a:pt x="1429" y="1371"/>
                    </a:lnTo>
                    <a:lnTo>
                      <a:pt x="1429" y="1410"/>
                    </a:lnTo>
                    <a:lnTo>
                      <a:pt x="1429" y="1429"/>
                    </a:lnTo>
                    <a:lnTo>
                      <a:pt x="1429" y="1448"/>
                    </a:lnTo>
                    <a:lnTo>
                      <a:pt x="1429" y="1467"/>
                    </a:lnTo>
                    <a:lnTo>
                      <a:pt x="1429" y="1486"/>
                    </a:lnTo>
                    <a:lnTo>
                      <a:pt x="1410" y="1505"/>
                    </a:lnTo>
                    <a:lnTo>
                      <a:pt x="1391" y="1524"/>
                    </a:lnTo>
                    <a:lnTo>
                      <a:pt x="1391" y="1543"/>
                    </a:lnTo>
                    <a:lnTo>
                      <a:pt x="1372" y="1600"/>
                    </a:lnTo>
                    <a:lnTo>
                      <a:pt x="1372" y="1619"/>
                    </a:lnTo>
                    <a:lnTo>
                      <a:pt x="1372" y="1638"/>
                    </a:lnTo>
                    <a:lnTo>
                      <a:pt x="1372" y="1657"/>
                    </a:lnTo>
                    <a:lnTo>
                      <a:pt x="1391" y="1676"/>
                    </a:lnTo>
                    <a:lnTo>
                      <a:pt x="1410" y="1696"/>
                    </a:lnTo>
                    <a:lnTo>
                      <a:pt x="1410" y="1715"/>
                    </a:lnTo>
                    <a:lnTo>
                      <a:pt x="1486" y="1829"/>
                    </a:lnTo>
                    <a:lnTo>
                      <a:pt x="1486" y="1848"/>
                    </a:lnTo>
                    <a:lnTo>
                      <a:pt x="1486" y="1867"/>
                    </a:lnTo>
                    <a:lnTo>
                      <a:pt x="1467" y="1981"/>
                    </a:lnTo>
                    <a:lnTo>
                      <a:pt x="1467" y="2000"/>
                    </a:lnTo>
                    <a:lnTo>
                      <a:pt x="1429" y="2019"/>
                    </a:lnTo>
                    <a:lnTo>
                      <a:pt x="1429" y="2038"/>
                    </a:lnTo>
                    <a:lnTo>
                      <a:pt x="1429" y="2057"/>
                    </a:lnTo>
                    <a:lnTo>
                      <a:pt x="1429" y="2077"/>
                    </a:lnTo>
                    <a:lnTo>
                      <a:pt x="1410" y="2096"/>
                    </a:lnTo>
                    <a:lnTo>
                      <a:pt x="1391" y="2114"/>
                    </a:lnTo>
                    <a:lnTo>
                      <a:pt x="1372" y="2153"/>
                    </a:lnTo>
                    <a:lnTo>
                      <a:pt x="1352" y="2153"/>
                    </a:lnTo>
                    <a:lnTo>
                      <a:pt x="1315" y="2153"/>
                    </a:lnTo>
                    <a:lnTo>
                      <a:pt x="1296" y="2172"/>
                    </a:lnTo>
                    <a:lnTo>
                      <a:pt x="1257" y="2191"/>
                    </a:lnTo>
                    <a:lnTo>
                      <a:pt x="1257" y="2210"/>
                    </a:lnTo>
                    <a:lnTo>
                      <a:pt x="1238" y="2210"/>
                    </a:lnTo>
                    <a:lnTo>
                      <a:pt x="1220" y="2248"/>
                    </a:lnTo>
                    <a:lnTo>
                      <a:pt x="1181" y="2305"/>
                    </a:lnTo>
                    <a:lnTo>
                      <a:pt x="1162" y="2324"/>
                    </a:lnTo>
                    <a:lnTo>
                      <a:pt x="1124" y="2324"/>
                    </a:lnTo>
                    <a:lnTo>
                      <a:pt x="1105" y="2324"/>
                    </a:lnTo>
                    <a:lnTo>
                      <a:pt x="1086" y="2324"/>
                    </a:lnTo>
                    <a:lnTo>
                      <a:pt x="1086" y="2305"/>
                    </a:lnTo>
                    <a:lnTo>
                      <a:pt x="1086" y="2324"/>
                    </a:lnTo>
                    <a:lnTo>
                      <a:pt x="1067" y="2324"/>
                    </a:lnTo>
                    <a:lnTo>
                      <a:pt x="1048" y="2324"/>
                    </a:lnTo>
                    <a:lnTo>
                      <a:pt x="1029" y="2343"/>
                    </a:lnTo>
                    <a:lnTo>
                      <a:pt x="1010" y="2381"/>
                    </a:lnTo>
                    <a:lnTo>
                      <a:pt x="991" y="2400"/>
                    </a:lnTo>
                    <a:lnTo>
                      <a:pt x="971" y="2419"/>
                    </a:lnTo>
                    <a:lnTo>
                      <a:pt x="953" y="2419"/>
                    </a:lnTo>
                    <a:lnTo>
                      <a:pt x="953" y="2438"/>
                    </a:lnTo>
                    <a:lnTo>
                      <a:pt x="934" y="2458"/>
                    </a:lnTo>
                    <a:lnTo>
                      <a:pt x="915" y="2476"/>
                    </a:lnTo>
                    <a:lnTo>
                      <a:pt x="915" y="2534"/>
                    </a:lnTo>
                    <a:lnTo>
                      <a:pt x="915" y="2553"/>
                    </a:lnTo>
                    <a:lnTo>
                      <a:pt x="895" y="2553"/>
                    </a:lnTo>
                    <a:lnTo>
                      <a:pt x="876" y="2590"/>
                    </a:lnTo>
                    <a:lnTo>
                      <a:pt x="857" y="2590"/>
                    </a:lnTo>
                    <a:lnTo>
                      <a:pt x="839" y="2629"/>
                    </a:lnTo>
                    <a:lnTo>
                      <a:pt x="839" y="2648"/>
                    </a:lnTo>
                    <a:lnTo>
                      <a:pt x="819" y="2648"/>
                    </a:lnTo>
                    <a:lnTo>
                      <a:pt x="800" y="2648"/>
                    </a:lnTo>
                    <a:lnTo>
                      <a:pt x="781" y="2648"/>
                    </a:lnTo>
                    <a:lnTo>
                      <a:pt x="762" y="2686"/>
                    </a:lnTo>
                    <a:lnTo>
                      <a:pt x="743" y="2686"/>
                    </a:lnTo>
                    <a:lnTo>
                      <a:pt x="743" y="2705"/>
                    </a:lnTo>
                    <a:lnTo>
                      <a:pt x="705" y="2724"/>
                    </a:lnTo>
                    <a:lnTo>
                      <a:pt x="686" y="2743"/>
                    </a:lnTo>
                    <a:lnTo>
                      <a:pt x="686" y="2762"/>
                    </a:lnTo>
                    <a:lnTo>
                      <a:pt x="667" y="2800"/>
                    </a:lnTo>
                    <a:lnTo>
                      <a:pt x="667" y="2819"/>
                    </a:lnTo>
                    <a:lnTo>
                      <a:pt x="667" y="2839"/>
                    </a:lnTo>
                    <a:lnTo>
                      <a:pt x="686" y="2895"/>
                    </a:lnTo>
                    <a:lnTo>
                      <a:pt x="705" y="2934"/>
                    </a:lnTo>
                    <a:lnTo>
                      <a:pt x="705" y="2953"/>
                    </a:lnTo>
                    <a:lnTo>
                      <a:pt x="724" y="2991"/>
                    </a:lnTo>
                    <a:lnTo>
                      <a:pt x="724" y="3010"/>
                    </a:lnTo>
                    <a:lnTo>
                      <a:pt x="724" y="3029"/>
                    </a:lnTo>
                    <a:lnTo>
                      <a:pt x="743" y="3067"/>
                    </a:lnTo>
                    <a:lnTo>
                      <a:pt x="743" y="3086"/>
                    </a:lnTo>
                    <a:lnTo>
                      <a:pt x="743" y="3105"/>
                    </a:lnTo>
                    <a:lnTo>
                      <a:pt x="762" y="3124"/>
                    </a:lnTo>
                    <a:lnTo>
                      <a:pt x="800" y="3124"/>
                    </a:lnTo>
                    <a:lnTo>
                      <a:pt x="839" y="3143"/>
                    </a:lnTo>
                    <a:lnTo>
                      <a:pt x="915" y="3200"/>
                    </a:lnTo>
                    <a:lnTo>
                      <a:pt x="971" y="3257"/>
                    </a:lnTo>
                    <a:lnTo>
                      <a:pt x="971" y="3296"/>
                    </a:lnTo>
                    <a:lnTo>
                      <a:pt x="991" y="3315"/>
                    </a:lnTo>
                    <a:lnTo>
                      <a:pt x="991" y="3334"/>
                    </a:lnTo>
                    <a:lnTo>
                      <a:pt x="1010" y="3334"/>
                    </a:lnTo>
                    <a:lnTo>
                      <a:pt x="1029" y="3352"/>
                    </a:lnTo>
                    <a:lnTo>
                      <a:pt x="1029" y="3372"/>
                    </a:lnTo>
                    <a:lnTo>
                      <a:pt x="1029" y="3391"/>
                    </a:lnTo>
                    <a:lnTo>
                      <a:pt x="1048" y="3391"/>
                    </a:lnTo>
                    <a:lnTo>
                      <a:pt x="1048" y="3410"/>
                    </a:lnTo>
                    <a:lnTo>
                      <a:pt x="1048" y="3429"/>
                    </a:lnTo>
                    <a:lnTo>
                      <a:pt x="1029" y="3448"/>
                    </a:lnTo>
                    <a:lnTo>
                      <a:pt x="1010" y="3467"/>
                    </a:lnTo>
                    <a:lnTo>
                      <a:pt x="991" y="3467"/>
                    </a:lnTo>
                    <a:lnTo>
                      <a:pt x="876" y="3600"/>
                    </a:lnTo>
                    <a:lnTo>
                      <a:pt x="857" y="3619"/>
                    </a:lnTo>
                    <a:lnTo>
                      <a:pt x="839" y="3638"/>
                    </a:lnTo>
                    <a:lnTo>
                      <a:pt x="800" y="3638"/>
                    </a:lnTo>
                    <a:lnTo>
                      <a:pt x="781" y="3657"/>
                    </a:lnTo>
                    <a:lnTo>
                      <a:pt x="781" y="3677"/>
                    </a:lnTo>
                    <a:lnTo>
                      <a:pt x="800" y="3696"/>
                    </a:lnTo>
                    <a:lnTo>
                      <a:pt x="800" y="3714"/>
                    </a:lnTo>
                    <a:lnTo>
                      <a:pt x="781" y="3753"/>
                    </a:lnTo>
                    <a:lnTo>
                      <a:pt x="762" y="3753"/>
                    </a:lnTo>
                    <a:lnTo>
                      <a:pt x="743" y="3753"/>
                    </a:lnTo>
                    <a:lnTo>
                      <a:pt x="724" y="3753"/>
                    </a:lnTo>
                    <a:lnTo>
                      <a:pt x="724" y="3772"/>
                    </a:lnTo>
                    <a:lnTo>
                      <a:pt x="724" y="3791"/>
                    </a:lnTo>
                    <a:lnTo>
                      <a:pt x="724" y="3810"/>
                    </a:lnTo>
                    <a:lnTo>
                      <a:pt x="724" y="3848"/>
                    </a:lnTo>
                    <a:lnTo>
                      <a:pt x="724" y="3867"/>
                    </a:lnTo>
                    <a:lnTo>
                      <a:pt x="743" y="3867"/>
                    </a:lnTo>
                    <a:lnTo>
                      <a:pt x="762" y="3867"/>
                    </a:lnTo>
                    <a:lnTo>
                      <a:pt x="781" y="3867"/>
                    </a:lnTo>
                    <a:lnTo>
                      <a:pt x="781" y="3886"/>
                    </a:lnTo>
                    <a:lnTo>
                      <a:pt x="781" y="3924"/>
                    </a:lnTo>
                    <a:lnTo>
                      <a:pt x="781" y="3943"/>
                    </a:lnTo>
                    <a:lnTo>
                      <a:pt x="762" y="3943"/>
                    </a:lnTo>
                    <a:lnTo>
                      <a:pt x="743" y="3943"/>
                    </a:lnTo>
                    <a:lnTo>
                      <a:pt x="686" y="3962"/>
                    </a:lnTo>
                    <a:lnTo>
                      <a:pt x="629" y="3962"/>
                    </a:lnTo>
                    <a:lnTo>
                      <a:pt x="610" y="3962"/>
                    </a:lnTo>
                    <a:lnTo>
                      <a:pt x="590" y="3962"/>
                    </a:lnTo>
                    <a:lnTo>
                      <a:pt x="572" y="3943"/>
                    </a:lnTo>
                    <a:lnTo>
                      <a:pt x="572" y="3924"/>
                    </a:lnTo>
                    <a:lnTo>
                      <a:pt x="553" y="3924"/>
                    </a:lnTo>
                    <a:lnTo>
                      <a:pt x="534" y="3924"/>
                    </a:lnTo>
                    <a:lnTo>
                      <a:pt x="438" y="3943"/>
                    </a:lnTo>
                    <a:lnTo>
                      <a:pt x="419" y="3962"/>
                    </a:lnTo>
                    <a:lnTo>
                      <a:pt x="400" y="3981"/>
                    </a:lnTo>
                    <a:lnTo>
                      <a:pt x="362" y="4019"/>
                    </a:lnTo>
                    <a:lnTo>
                      <a:pt x="324" y="4077"/>
                    </a:lnTo>
                    <a:lnTo>
                      <a:pt x="229" y="4058"/>
                    </a:lnTo>
                    <a:lnTo>
                      <a:pt x="153" y="3962"/>
                    </a:lnTo>
                    <a:lnTo>
                      <a:pt x="133" y="3943"/>
                    </a:lnTo>
                    <a:lnTo>
                      <a:pt x="114" y="3943"/>
                    </a:lnTo>
                    <a:lnTo>
                      <a:pt x="96" y="3943"/>
                    </a:lnTo>
                    <a:lnTo>
                      <a:pt x="77" y="3943"/>
                    </a:lnTo>
                    <a:lnTo>
                      <a:pt x="57" y="3962"/>
                    </a:lnTo>
                    <a:lnTo>
                      <a:pt x="38" y="3962"/>
                    </a:lnTo>
                    <a:lnTo>
                      <a:pt x="0" y="3962"/>
                    </a:lnTo>
                    <a:lnTo>
                      <a:pt x="19" y="3886"/>
                    </a:lnTo>
                    <a:lnTo>
                      <a:pt x="38" y="3829"/>
                    </a:lnTo>
                    <a:lnTo>
                      <a:pt x="96" y="3733"/>
                    </a:lnTo>
                    <a:lnTo>
                      <a:pt x="153" y="3486"/>
                    </a:lnTo>
                    <a:lnTo>
                      <a:pt x="191" y="3410"/>
                    </a:lnTo>
                    <a:lnTo>
                      <a:pt x="267" y="3467"/>
                    </a:lnTo>
                    <a:lnTo>
                      <a:pt x="362" y="3391"/>
                    </a:lnTo>
                    <a:lnTo>
                      <a:pt x="381" y="3352"/>
                    </a:lnTo>
                    <a:lnTo>
                      <a:pt x="381" y="3334"/>
                    </a:lnTo>
                    <a:lnTo>
                      <a:pt x="362" y="3334"/>
                    </a:lnTo>
                    <a:lnTo>
                      <a:pt x="305" y="3334"/>
                    </a:lnTo>
                    <a:lnTo>
                      <a:pt x="286" y="3334"/>
                    </a:lnTo>
                    <a:lnTo>
                      <a:pt x="267" y="3315"/>
                    </a:lnTo>
                    <a:lnTo>
                      <a:pt x="267" y="3296"/>
                    </a:lnTo>
                    <a:lnTo>
                      <a:pt x="267" y="3276"/>
                    </a:lnTo>
                    <a:lnTo>
                      <a:pt x="209" y="3257"/>
                    </a:lnTo>
                    <a:lnTo>
                      <a:pt x="229" y="3220"/>
                    </a:lnTo>
                    <a:lnTo>
                      <a:pt x="286" y="3181"/>
                    </a:lnTo>
                    <a:lnTo>
                      <a:pt x="305" y="3181"/>
                    </a:lnTo>
                    <a:lnTo>
                      <a:pt x="305" y="3162"/>
                    </a:lnTo>
                    <a:lnTo>
                      <a:pt x="343" y="3124"/>
                    </a:lnTo>
                    <a:lnTo>
                      <a:pt x="343" y="3105"/>
                    </a:lnTo>
                    <a:lnTo>
                      <a:pt x="286" y="3029"/>
                    </a:lnTo>
                    <a:lnTo>
                      <a:pt x="324" y="3029"/>
                    </a:lnTo>
                    <a:lnTo>
                      <a:pt x="343" y="3010"/>
                    </a:lnTo>
                    <a:lnTo>
                      <a:pt x="324" y="2971"/>
                    </a:lnTo>
                    <a:lnTo>
                      <a:pt x="286" y="2953"/>
                    </a:lnTo>
                    <a:lnTo>
                      <a:pt x="305" y="2934"/>
                    </a:lnTo>
                    <a:lnTo>
                      <a:pt x="343" y="2971"/>
                    </a:lnTo>
                    <a:lnTo>
                      <a:pt x="381" y="2991"/>
                    </a:lnTo>
                    <a:lnTo>
                      <a:pt x="419" y="2971"/>
                    </a:lnTo>
                    <a:lnTo>
                      <a:pt x="438" y="2934"/>
                    </a:lnTo>
                    <a:lnTo>
                      <a:pt x="476" y="2895"/>
                    </a:lnTo>
                    <a:lnTo>
                      <a:pt x="476" y="2876"/>
                    </a:lnTo>
                    <a:lnTo>
                      <a:pt x="458" y="2857"/>
                    </a:lnTo>
                    <a:lnTo>
                      <a:pt x="400" y="2857"/>
                    </a:lnTo>
                    <a:lnTo>
                      <a:pt x="381" y="2857"/>
                    </a:lnTo>
                    <a:lnTo>
                      <a:pt x="362" y="2839"/>
                    </a:lnTo>
                    <a:lnTo>
                      <a:pt x="343" y="2857"/>
                    </a:lnTo>
                    <a:lnTo>
                      <a:pt x="343" y="2876"/>
                    </a:lnTo>
                    <a:lnTo>
                      <a:pt x="324" y="2876"/>
                    </a:lnTo>
                    <a:lnTo>
                      <a:pt x="324" y="2857"/>
                    </a:lnTo>
                    <a:lnTo>
                      <a:pt x="324" y="2800"/>
                    </a:lnTo>
                    <a:lnTo>
                      <a:pt x="324" y="2781"/>
                    </a:lnTo>
                    <a:lnTo>
                      <a:pt x="343" y="2762"/>
                    </a:lnTo>
                    <a:lnTo>
                      <a:pt x="362" y="2762"/>
                    </a:lnTo>
                    <a:lnTo>
                      <a:pt x="381" y="2762"/>
                    </a:lnTo>
                    <a:lnTo>
                      <a:pt x="419" y="2743"/>
                    </a:lnTo>
                    <a:lnTo>
                      <a:pt x="458" y="2724"/>
                    </a:lnTo>
                    <a:lnTo>
                      <a:pt x="476" y="2686"/>
                    </a:lnTo>
                    <a:lnTo>
                      <a:pt x="514" y="2648"/>
                    </a:lnTo>
                    <a:lnTo>
                      <a:pt x="534" y="2610"/>
                    </a:lnTo>
                    <a:lnTo>
                      <a:pt x="514" y="2629"/>
                    </a:lnTo>
                    <a:lnTo>
                      <a:pt x="458" y="2686"/>
                    </a:lnTo>
                    <a:lnTo>
                      <a:pt x="438" y="2686"/>
                    </a:lnTo>
                    <a:lnTo>
                      <a:pt x="419" y="2686"/>
                    </a:lnTo>
                    <a:lnTo>
                      <a:pt x="400" y="2667"/>
                    </a:lnTo>
                    <a:lnTo>
                      <a:pt x="381" y="2648"/>
                    </a:lnTo>
                    <a:lnTo>
                      <a:pt x="343" y="2610"/>
                    </a:lnTo>
                    <a:lnTo>
                      <a:pt x="362" y="2572"/>
                    </a:lnTo>
                    <a:lnTo>
                      <a:pt x="400" y="2514"/>
                    </a:lnTo>
                    <a:lnTo>
                      <a:pt x="438" y="2495"/>
                    </a:lnTo>
                    <a:lnTo>
                      <a:pt x="458" y="2514"/>
                    </a:lnTo>
                    <a:lnTo>
                      <a:pt x="476" y="2514"/>
                    </a:lnTo>
                    <a:lnTo>
                      <a:pt x="514" y="2514"/>
                    </a:lnTo>
                    <a:lnTo>
                      <a:pt x="495" y="2495"/>
                    </a:lnTo>
                    <a:lnTo>
                      <a:pt x="534" y="2458"/>
                    </a:lnTo>
                    <a:lnTo>
                      <a:pt x="553" y="2419"/>
                    </a:lnTo>
                    <a:lnTo>
                      <a:pt x="534" y="2419"/>
                    </a:lnTo>
                    <a:lnTo>
                      <a:pt x="514" y="2419"/>
                    </a:lnTo>
                    <a:lnTo>
                      <a:pt x="495" y="2400"/>
                    </a:lnTo>
                    <a:lnTo>
                      <a:pt x="495" y="2381"/>
                    </a:lnTo>
                    <a:lnTo>
                      <a:pt x="534" y="2362"/>
                    </a:lnTo>
                    <a:lnTo>
                      <a:pt x="553" y="2324"/>
                    </a:lnTo>
                    <a:lnTo>
                      <a:pt x="572" y="2305"/>
                    </a:lnTo>
                    <a:lnTo>
                      <a:pt x="629" y="2305"/>
                    </a:lnTo>
                    <a:lnTo>
                      <a:pt x="667" y="2305"/>
                    </a:lnTo>
                    <a:lnTo>
                      <a:pt x="667" y="2267"/>
                    </a:lnTo>
                    <a:lnTo>
                      <a:pt x="629" y="2267"/>
                    </a:lnTo>
                    <a:lnTo>
                      <a:pt x="610" y="2267"/>
                    </a:lnTo>
                    <a:lnTo>
                      <a:pt x="610" y="2286"/>
                    </a:lnTo>
                    <a:lnTo>
                      <a:pt x="572" y="2248"/>
                    </a:lnTo>
                    <a:lnTo>
                      <a:pt x="572" y="2229"/>
                    </a:lnTo>
                    <a:lnTo>
                      <a:pt x="590" y="2191"/>
                    </a:lnTo>
                    <a:lnTo>
                      <a:pt x="705" y="1981"/>
                    </a:lnTo>
                    <a:lnTo>
                      <a:pt x="743" y="1943"/>
                    </a:lnTo>
                    <a:lnTo>
                      <a:pt x="819" y="1715"/>
                    </a:lnTo>
                    <a:lnTo>
                      <a:pt x="876" y="1600"/>
                    </a:lnTo>
                    <a:lnTo>
                      <a:pt x="895" y="1543"/>
                    </a:lnTo>
                    <a:lnTo>
                      <a:pt x="915" y="1467"/>
                    </a:lnTo>
                    <a:lnTo>
                      <a:pt x="915" y="1429"/>
                    </a:lnTo>
                    <a:lnTo>
                      <a:pt x="934" y="1371"/>
                    </a:lnTo>
                    <a:lnTo>
                      <a:pt x="971" y="1257"/>
                    </a:lnTo>
                    <a:lnTo>
                      <a:pt x="971" y="1200"/>
                    </a:lnTo>
                    <a:close/>
                    <a:moveTo>
                      <a:pt x="57" y="2800"/>
                    </a:moveTo>
                    <a:lnTo>
                      <a:pt x="77" y="2857"/>
                    </a:lnTo>
                    <a:lnTo>
                      <a:pt x="77" y="2895"/>
                    </a:lnTo>
                    <a:lnTo>
                      <a:pt x="19" y="2971"/>
                    </a:lnTo>
                    <a:lnTo>
                      <a:pt x="0" y="2915"/>
                    </a:lnTo>
                    <a:lnTo>
                      <a:pt x="0" y="2876"/>
                    </a:lnTo>
                    <a:lnTo>
                      <a:pt x="38" y="2839"/>
                    </a:lnTo>
                    <a:lnTo>
                      <a:pt x="57" y="2781"/>
                    </a:lnTo>
                    <a:lnTo>
                      <a:pt x="57" y="2800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07" name="Freeform 29">
                <a:extLst>
                  <a:ext uri="{FF2B5EF4-FFF2-40B4-BE49-F238E27FC236}">
                    <a16:creationId xmlns:a16="http://schemas.microsoft.com/office/drawing/2014/main" id="{497C51E9-2C6E-3A49-8BED-99B12FD10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4000" y="1516063"/>
                <a:ext cx="919163" cy="946150"/>
              </a:xfrm>
              <a:custGeom>
                <a:avLst/>
                <a:gdLst>
                  <a:gd name="T0" fmla="*/ 2147483646 w 2553"/>
                  <a:gd name="T1" fmla="*/ 2147483646 h 2630"/>
                  <a:gd name="T2" fmla="*/ 2147483646 w 2553"/>
                  <a:gd name="T3" fmla="*/ 2147483646 h 2630"/>
                  <a:gd name="T4" fmla="*/ 2147483646 w 2553"/>
                  <a:gd name="T5" fmla="*/ 2147483646 h 2630"/>
                  <a:gd name="T6" fmla="*/ 2147483646 w 2553"/>
                  <a:gd name="T7" fmla="*/ 2147483646 h 2630"/>
                  <a:gd name="T8" fmla="*/ 2147483646 w 2553"/>
                  <a:gd name="T9" fmla="*/ 2147483646 h 2630"/>
                  <a:gd name="T10" fmla="*/ 2147483646 w 2553"/>
                  <a:gd name="T11" fmla="*/ 2147483646 h 2630"/>
                  <a:gd name="T12" fmla="*/ 2147483646 w 2553"/>
                  <a:gd name="T13" fmla="*/ 2147483646 h 2630"/>
                  <a:gd name="T14" fmla="*/ 2147483646 w 2553"/>
                  <a:gd name="T15" fmla="*/ 2147483646 h 2630"/>
                  <a:gd name="T16" fmla="*/ 2147483646 w 2553"/>
                  <a:gd name="T17" fmla="*/ 2147483646 h 2630"/>
                  <a:gd name="T18" fmla="*/ 2147483646 w 2553"/>
                  <a:gd name="T19" fmla="*/ 2147483646 h 2630"/>
                  <a:gd name="T20" fmla="*/ 2147483646 w 2553"/>
                  <a:gd name="T21" fmla="*/ 2147483646 h 2630"/>
                  <a:gd name="T22" fmla="*/ 2147483646 w 2553"/>
                  <a:gd name="T23" fmla="*/ 2147483646 h 2630"/>
                  <a:gd name="T24" fmla="*/ 2147483646 w 2553"/>
                  <a:gd name="T25" fmla="*/ 2147483646 h 2630"/>
                  <a:gd name="T26" fmla="*/ 2147483646 w 2553"/>
                  <a:gd name="T27" fmla="*/ 2147483646 h 2630"/>
                  <a:gd name="T28" fmla="*/ 2147483646 w 2553"/>
                  <a:gd name="T29" fmla="*/ 2147483646 h 2630"/>
                  <a:gd name="T30" fmla="*/ 2147483646 w 2553"/>
                  <a:gd name="T31" fmla="*/ 2147483646 h 2630"/>
                  <a:gd name="T32" fmla="*/ 2147483646 w 2553"/>
                  <a:gd name="T33" fmla="*/ 2147483646 h 2630"/>
                  <a:gd name="T34" fmla="*/ 2147483646 w 2553"/>
                  <a:gd name="T35" fmla="*/ 2147483646 h 2630"/>
                  <a:gd name="T36" fmla="*/ 2147483646 w 2553"/>
                  <a:gd name="T37" fmla="*/ 2147483646 h 2630"/>
                  <a:gd name="T38" fmla="*/ 2147483646 w 2553"/>
                  <a:gd name="T39" fmla="*/ 2147483646 h 2630"/>
                  <a:gd name="T40" fmla="*/ 2147483646 w 2553"/>
                  <a:gd name="T41" fmla="*/ 2147483646 h 2630"/>
                  <a:gd name="T42" fmla="*/ 2147483646 w 2553"/>
                  <a:gd name="T43" fmla="*/ 2147483646 h 2630"/>
                  <a:gd name="T44" fmla="*/ 2147483646 w 2553"/>
                  <a:gd name="T45" fmla="*/ 2147483646 h 2630"/>
                  <a:gd name="T46" fmla="*/ 2147483646 w 2553"/>
                  <a:gd name="T47" fmla="*/ 2147483646 h 2630"/>
                  <a:gd name="T48" fmla="*/ 2147483646 w 2553"/>
                  <a:gd name="T49" fmla="*/ 2147483646 h 2630"/>
                  <a:gd name="T50" fmla="*/ 2147483646 w 2553"/>
                  <a:gd name="T51" fmla="*/ 2147483646 h 2630"/>
                  <a:gd name="T52" fmla="*/ 2147483646 w 2553"/>
                  <a:gd name="T53" fmla="*/ 2147483646 h 2630"/>
                  <a:gd name="T54" fmla="*/ 2147483646 w 2553"/>
                  <a:gd name="T55" fmla="*/ 2147483646 h 2630"/>
                  <a:gd name="T56" fmla="*/ 2147483646 w 2553"/>
                  <a:gd name="T57" fmla="*/ 2147483646 h 2630"/>
                  <a:gd name="T58" fmla="*/ 2147483646 w 2553"/>
                  <a:gd name="T59" fmla="*/ 2147483646 h 2630"/>
                  <a:gd name="T60" fmla="*/ 2147483646 w 2553"/>
                  <a:gd name="T61" fmla="*/ 2147483646 h 2630"/>
                  <a:gd name="T62" fmla="*/ 2147483646 w 2553"/>
                  <a:gd name="T63" fmla="*/ 2147483646 h 2630"/>
                  <a:gd name="T64" fmla="*/ 2147483646 w 2553"/>
                  <a:gd name="T65" fmla="*/ 2147483646 h 2630"/>
                  <a:gd name="T66" fmla="*/ 2147483646 w 2553"/>
                  <a:gd name="T67" fmla="*/ 2147483646 h 2630"/>
                  <a:gd name="T68" fmla="*/ 2147483646 w 2553"/>
                  <a:gd name="T69" fmla="*/ 2147483646 h 2630"/>
                  <a:gd name="T70" fmla="*/ 2147483646 w 2553"/>
                  <a:gd name="T71" fmla="*/ 2147483646 h 2630"/>
                  <a:gd name="T72" fmla="*/ 2147483646 w 2553"/>
                  <a:gd name="T73" fmla="*/ 2147483646 h 2630"/>
                  <a:gd name="T74" fmla="*/ 2147483646 w 2553"/>
                  <a:gd name="T75" fmla="*/ 2147483646 h 2630"/>
                  <a:gd name="T76" fmla="*/ 2147483646 w 2553"/>
                  <a:gd name="T77" fmla="*/ 2147483646 h 2630"/>
                  <a:gd name="T78" fmla="*/ 2147483646 w 2553"/>
                  <a:gd name="T79" fmla="*/ 2147483646 h 2630"/>
                  <a:gd name="T80" fmla="*/ 2147483646 w 2553"/>
                  <a:gd name="T81" fmla="*/ 2147483646 h 2630"/>
                  <a:gd name="T82" fmla="*/ 2147483646 w 2553"/>
                  <a:gd name="T83" fmla="*/ 2147483646 h 2630"/>
                  <a:gd name="T84" fmla="*/ 2147483646 w 2553"/>
                  <a:gd name="T85" fmla="*/ 2147483646 h 2630"/>
                  <a:gd name="T86" fmla="*/ 2147483646 w 2553"/>
                  <a:gd name="T87" fmla="*/ 2147483646 h 2630"/>
                  <a:gd name="T88" fmla="*/ 2147483646 w 2553"/>
                  <a:gd name="T89" fmla="*/ 2147483646 h 2630"/>
                  <a:gd name="T90" fmla="*/ 2147483646 w 2553"/>
                  <a:gd name="T91" fmla="*/ 2147483646 h 2630"/>
                  <a:gd name="T92" fmla="*/ 2147483646 w 2553"/>
                  <a:gd name="T93" fmla="*/ 2147483646 h 2630"/>
                  <a:gd name="T94" fmla="*/ 2147483646 w 2553"/>
                  <a:gd name="T95" fmla="*/ 2147483646 h 2630"/>
                  <a:gd name="T96" fmla="*/ 2147483646 w 2553"/>
                  <a:gd name="T97" fmla="*/ 2147483646 h 2630"/>
                  <a:gd name="T98" fmla="*/ 2147483646 w 2553"/>
                  <a:gd name="T99" fmla="*/ 2147483646 h 2630"/>
                  <a:gd name="T100" fmla="*/ 2147483646 w 2553"/>
                  <a:gd name="T101" fmla="*/ 2147483646 h 2630"/>
                  <a:gd name="T102" fmla="*/ 2147483646 w 2553"/>
                  <a:gd name="T103" fmla="*/ 2147483646 h 2630"/>
                  <a:gd name="T104" fmla="*/ 2147483646 w 2553"/>
                  <a:gd name="T105" fmla="*/ 2147483646 h 2630"/>
                  <a:gd name="T106" fmla="*/ 2147483646 w 2553"/>
                  <a:gd name="T107" fmla="*/ 2147483646 h 2630"/>
                  <a:gd name="T108" fmla="*/ 2147483646 w 2553"/>
                  <a:gd name="T109" fmla="*/ 2147483646 h 2630"/>
                  <a:gd name="T110" fmla="*/ 2147483646 w 2553"/>
                  <a:gd name="T111" fmla="*/ 2147483646 h 2630"/>
                  <a:gd name="T112" fmla="*/ 2147483646 w 2553"/>
                  <a:gd name="T113" fmla="*/ 2147483646 h 2630"/>
                  <a:gd name="T114" fmla="*/ 2147483646 w 2553"/>
                  <a:gd name="T115" fmla="*/ 2147483646 h 2630"/>
                  <a:gd name="T116" fmla="*/ 2147483646 w 2553"/>
                  <a:gd name="T117" fmla="*/ 2147483646 h 26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553" h="2630">
                    <a:moveTo>
                      <a:pt x="1905" y="0"/>
                    </a:moveTo>
                    <a:lnTo>
                      <a:pt x="1924" y="39"/>
                    </a:lnTo>
                    <a:lnTo>
                      <a:pt x="1943" y="77"/>
                    </a:lnTo>
                    <a:lnTo>
                      <a:pt x="1962" y="115"/>
                    </a:lnTo>
                    <a:lnTo>
                      <a:pt x="1962" y="210"/>
                    </a:lnTo>
                    <a:lnTo>
                      <a:pt x="1981" y="267"/>
                    </a:lnTo>
                    <a:lnTo>
                      <a:pt x="2000" y="305"/>
                    </a:lnTo>
                    <a:lnTo>
                      <a:pt x="2057" y="363"/>
                    </a:lnTo>
                    <a:lnTo>
                      <a:pt x="2076" y="401"/>
                    </a:lnTo>
                    <a:lnTo>
                      <a:pt x="2095" y="458"/>
                    </a:lnTo>
                    <a:lnTo>
                      <a:pt x="2095" y="496"/>
                    </a:lnTo>
                    <a:lnTo>
                      <a:pt x="2095" y="534"/>
                    </a:lnTo>
                    <a:lnTo>
                      <a:pt x="2134" y="572"/>
                    </a:lnTo>
                    <a:lnTo>
                      <a:pt x="2171" y="610"/>
                    </a:lnTo>
                    <a:lnTo>
                      <a:pt x="2248" y="648"/>
                    </a:lnTo>
                    <a:lnTo>
                      <a:pt x="2343" y="667"/>
                    </a:lnTo>
                    <a:lnTo>
                      <a:pt x="2381" y="667"/>
                    </a:lnTo>
                    <a:lnTo>
                      <a:pt x="2400" y="630"/>
                    </a:lnTo>
                    <a:lnTo>
                      <a:pt x="2438" y="667"/>
                    </a:lnTo>
                    <a:lnTo>
                      <a:pt x="2438" y="686"/>
                    </a:lnTo>
                    <a:lnTo>
                      <a:pt x="2438" y="706"/>
                    </a:lnTo>
                    <a:lnTo>
                      <a:pt x="2457" y="706"/>
                    </a:lnTo>
                    <a:lnTo>
                      <a:pt x="2438" y="725"/>
                    </a:lnTo>
                    <a:lnTo>
                      <a:pt x="2420" y="725"/>
                    </a:lnTo>
                    <a:lnTo>
                      <a:pt x="2400" y="744"/>
                    </a:lnTo>
                    <a:lnTo>
                      <a:pt x="2381" y="762"/>
                    </a:lnTo>
                    <a:lnTo>
                      <a:pt x="2362" y="782"/>
                    </a:lnTo>
                    <a:lnTo>
                      <a:pt x="2343" y="839"/>
                    </a:lnTo>
                    <a:lnTo>
                      <a:pt x="2324" y="877"/>
                    </a:lnTo>
                    <a:lnTo>
                      <a:pt x="2248" y="934"/>
                    </a:lnTo>
                    <a:lnTo>
                      <a:pt x="2229" y="953"/>
                    </a:lnTo>
                    <a:lnTo>
                      <a:pt x="2229" y="972"/>
                    </a:lnTo>
                    <a:lnTo>
                      <a:pt x="2229" y="1010"/>
                    </a:lnTo>
                    <a:lnTo>
                      <a:pt x="2248" y="1029"/>
                    </a:lnTo>
                    <a:lnTo>
                      <a:pt x="2248" y="1048"/>
                    </a:lnTo>
                    <a:lnTo>
                      <a:pt x="2267" y="1087"/>
                    </a:lnTo>
                    <a:lnTo>
                      <a:pt x="2286" y="1087"/>
                    </a:lnTo>
                    <a:lnTo>
                      <a:pt x="2305" y="1106"/>
                    </a:lnTo>
                    <a:lnTo>
                      <a:pt x="2343" y="1106"/>
                    </a:lnTo>
                    <a:lnTo>
                      <a:pt x="2362" y="1106"/>
                    </a:lnTo>
                    <a:lnTo>
                      <a:pt x="2362" y="1087"/>
                    </a:lnTo>
                    <a:lnTo>
                      <a:pt x="2381" y="1087"/>
                    </a:lnTo>
                    <a:lnTo>
                      <a:pt x="2400" y="1087"/>
                    </a:lnTo>
                    <a:lnTo>
                      <a:pt x="2420" y="1124"/>
                    </a:lnTo>
                    <a:lnTo>
                      <a:pt x="2438" y="1124"/>
                    </a:lnTo>
                    <a:lnTo>
                      <a:pt x="2457" y="1124"/>
                    </a:lnTo>
                    <a:lnTo>
                      <a:pt x="2476" y="1124"/>
                    </a:lnTo>
                    <a:lnTo>
                      <a:pt x="2476" y="1143"/>
                    </a:lnTo>
                    <a:lnTo>
                      <a:pt x="2496" y="1163"/>
                    </a:lnTo>
                    <a:lnTo>
                      <a:pt x="2496" y="1182"/>
                    </a:lnTo>
                    <a:lnTo>
                      <a:pt x="2496" y="1220"/>
                    </a:lnTo>
                    <a:lnTo>
                      <a:pt x="2476" y="1258"/>
                    </a:lnTo>
                    <a:lnTo>
                      <a:pt x="2457" y="1372"/>
                    </a:lnTo>
                    <a:lnTo>
                      <a:pt x="2457" y="1391"/>
                    </a:lnTo>
                    <a:lnTo>
                      <a:pt x="2476" y="1429"/>
                    </a:lnTo>
                    <a:lnTo>
                      <a:pt x="2496" y="1468"/>
                    </a:lnTo>
                    <a:lnTo>
                      <a:pt x="2496" y="1487"/>
                    </a:lnTo>
                    <a:lnTo>
                      <a:pt x="2496" y="1524"/>
                    </a:lnTo>
                    <a:lnTo>
                      <a:pt x="2496" y="1543"/>
                    </a:lnTo>
                    <a:lnTo>
                      <a:pt x="2496" y="1563"/>
                    </a:lnTo>
                    <a:lnTo>
                      <a:pt x="2496" y="1582"/>
                    </a:lnTo>
                    <a:lnTo>
                      <a:pt x="2515" y="1582"/>
                    </a:lnTo>
                    <a:lnTo>
                      <a:pt x="2515" y="1601"/>
                    </a:lnTo>
                    <a:lnTo>
                      <a:pt x="2515" y="1639"/>
                    </a:lnTo>
                    <a:lnTo>
                      <a:pt x="2533" y="1658"/>
                    </a:lnTo>
                    <a:lnTo>
                      <a:pt x="2533" y="1677"/>
                    </a:lnTo>
                    <a:lnTo>
                      <a:pt x="2552" y="1677"/>
                    </a:lnTo>
                    <a:lnTo>
                      <a:pt x="2552" y="1696"/>
                    </a:lnTo>
                    <a:lnTo>
                      <a:pt x="2552" y="1715"/>
                    </a:lnTo>
                    <a:lnTo>
                      <a:pt x="2533" y="1734"/>
                    </a:lnTo>
                    <a:lnTo>
                      <a:pt x="2496" y="1772"/>
                    </a:lnTo>
                    <a:lnTo>
                      <a:pt x="2476" y="1791"/>
                    </a:lnTo>
                    <a:lnTo>
                      <a:pt x="2457" y="1791"/>
                    </a:lnTo>
                    <a:lnTo>
                      <a:pt x="2438" y="1791"/>
                    </a:lnTo>
                    <a:lnTo>
                      <a:pt x="2420" y="1810"/>
                    </a:lnTo>
                    <a:lnTo>
                      <a:pt x="2400" y="1810"/>
                    </a:lnTo>
                    <a:lnTo>
                      <a:pt x="2381" y="1810"/>
                    </a:lnTo>
                    <a:lnTo>
                      <a:pt x="2362" y="1829"/>
                    </a:lnTo>
                    <a:lnTo>
                      <a:pt x="2362" y="1867"/>
                    </a:lnTo>
                    <a:lnTo>
                      <a:pt x="2343" y="1886"/>
                    </a:lnTo>
                    <a:lnTo>
                      <a:pt x="2343" y="1905"/>
                    </a:lnTo>
                    <a:lnTo>
                      <a:pt x="2343" y="1925"/>
                    </a:lnTo>
                    <a:lnTo>
                      <a:pt x="2362" y="1944"/>
                    </a:lnTo>
                    <a:lnTo>
                      <a:pt x="2400" y="1981"/>
                    </a:lnTo>
                    <a:lnTo>
                      <a:pt x="2400" y="2001"/>
                    </a:lnTo>
                    <a:lnTo>
                      <a:pt x="2381" y="2001"/>
                    </a:lnTo>
                    <a:lnTo>
                      <a:pt x="2362" y="2001"/>
                    </a:lnTo>
                    <a:lnTo>
                      <a:pt x="2343" y="2001"/>
                    </a:lnTo>
                    <a:lnTo>
                      <a:pt x="2324" y="2001"/>
                    </a:lnTo>
                    <a:lnTo>
                      <a:pt x="2305" y="1981"/>
                    </a:lnTo>
                    <a:lnTo>
                      <a:pt x="2267" y="1944"/>
                    </a:lnTo>
                    <a:lnTo>
                      <a:pt x="2248" y="1944"/>
                    </a:lnTo>
                    <a:lnTo>
                      <a:pt x="2229" y="1944"/>
                    </a:lnTo>
                    <a:lnTo>
                      <a:pt x="2210" y="1944"/>
                    </a:lnTo>
                    <a:lnTo>
                      <a:pt x="2191" y="1925"/>
                    </a:lnTo>
                    <a:lnTo>
                      <a:pt x="2153" y="1944"/>
                    </a:lnTo>
                    <a:lnTo>
                      <a:pt x="2134" y="1944"/>
                    </a:lnTo>
                    <a:lnTo>
                      <a:pt x="2134" y="1963"/>
                    </a:lnTo>
                    <a:lnTo>
                      <a:pt x="2115" y="1981"/>
                    </a:lnTo>
                    <a:lnTo>
                      <a:pt x="2095" y="2058"/>
                    </a:lnTo>
                    <a:lnTo>
                      <a:pt x="2095" y="2077"/>
                    </a:lnTo>
                    <a:lnTo>
                      <a:pt x="2095" y="2096"/>
                    </a:lnTo>
                    <a:lnTo>
                      <a:pt x="2134" y="2096"/>
                    </a:lnTo>
                    <a:lnTo>
                      <a:pt x="2153" y="2096"/>
                    </a:lnTo>
                    <a:lnTo>
                      <a:pt x="2171" y="2096"/>
                    </a:lnTo>
                    <a:lnTo>
                      <a:pt x="2191" y="2115"/>
                    </a:lnTo>
                    <a:lnTo>
                      <a:pt x="2191" y="2134"/>
                    </a:lnTo>
                    <a:lnTo>
                      <a:pt x="2210" y="2134"/>
                    </a:lnTo>
                    <a:lnTo>
                      <a:pt x="2210" y="2153"/>
                    </a:lnTo>
                    <a:lnTo>
                      <a:pt x="2210" y="2172"/>
                    </a:lnTo>
                    <a:lnTo>
                      <a:pt x="2191" y="2191"/>
                    </a:lnTo>
                    <a:lnTo>
                      <a:pt x="2171" y="2210"/>
                    </a:lnTo>
                    <a:lnTo>
                      <a:pt x="2134" y="2230"/>
                    </a:lnTo>
                    <a:lnTo>
                      <a:pt x="2115" y="2248"/>
                    </a:lnTo>
                    <a:lnTo>
                      <a:pt x="2095" y="2248"/>
                    </a:lnTo>
                    <a:lnTo>
                      <a:pt x="2019" y="2248"/>
                    </a:lnTo>
                    <a:lnTo>
                      <a:pt x="2000" y="2248"/>
                    </a:lnTo>
                    <a:lnTo>
                      <a:pt x="1981" y="2267"/>
                    </a:lnTo>
                    <a:lnTo>
                      <a:pt x="1829" y="2534"/>
                    </a:lnTo>
                    <a:lnTo>
                      <a:pt x="1810" y="2611"/>
                    </a:lnTo>
                    <a:lnTo>
                      <a:pt x="1505" y="2591"/>
                    </a:lnTo>
                    <a:lnTo>
                      <a:pt x="1429" y="2611"/>
                    </a:lnTo>
                    <a:lnTo>
                      <a:pt x="1409" y="2611"/>
                    </a:lnTo>
                    <a:lnTo>
                      <a:pt x="1391" y="2611"/>
                    </a:lnTo>
                    <a:lnTo>
                      <a:pt x="1372" y="2591"/>
                    </a:lnTo>
                    <a:lnTo>
                      <a:pt x="1295" y="2572"/>
                    </a:lnTo>
                    <a:lnTo>
                      <a:pt x="1277" y="2572"/>
                    </a:lnTo>
                    <a:lnTo>
                      <a:pt x="1257" y="2591"/>
                    </a:lnTo>
                    <a:lnTo>
                      <a:pt x="1219" y="2591"/>
                    </a:lnTo>
                    <a:lnTo>
                      <a:pt x="1200" y="2591"/>
                    </a:lnTo>
                    <a:lnTo>
                      <a:pt x="1181" y="2629"/>
                    </a:lnTo>
                    <a:lnTo>
                      <a:pt x="1105" y="2591"/>
                    </a:lnTo>
                    <a:lnTo>
                      <a:pt x="1086" y="2591"/>
                    </a:lnTo>
                    <a:lnTo>
                      <a:pt x="1067" y="2591"/>
                    </a:lnTo>
                    <a:lnTo>
                      <a:pt x="1048" y="2591"/>
                    </a:lnTo>
                    <a:lnTo>
                      <a:pt x="1048" y="2572"/>
                    </a:lnTo>
                    <a:lnTo>
                      <a:pt x="1029" y="2572"/>
                    </a:lnTo>
                    <a:lnTo>
                      <a:pt x="1029" y="2553"/>
                    </a:lnTo>
                    <a:lnTo>
                      <a:pt x="1029" y="2534"/>
                    </a:lnTo>
                    <a:lnTo>
                      <a:pt x="1048" y="2515"/>
                    </a:lnTo>
                    <a:lnTo>
                      <a:pt x="1048" y="2496"/>
                    </a:lnTo>
                    <a:lnTo>
                      <a:pt x="1029" y="2477"/>
                    </a:lnTo>
                    <a:lnTo>
                      <a:pt x="1010" y="2439"/>
                    </a:lnTo>
                    <a:lnTo>
                      <a:pt x="972" y="2401"/>
                    </a:lnTo>
                    <a:lnTo>
                      <a:pt x="933" y="2382"/>
                    </a:lnTo>
                    <a:lnTo>
                      <a:pt x="915" y="2362"/>
                    </a:lnTo>
                    <a:lnTo>
                      <a:pt x="781" y="2286"/>
                    </a:lnTo>
                    <a:lnTo>
                      <a:pt x="743" y="2267"/>
                    </a:lnTo>
                    <a:lnTo>
                      <a:pt x="743" y="2248"/>
                    </a:lnTo>
                    <a:lnTo>
                      <a:pt x="724" y="2230"/>
                    </a:lnTo>
                    <a:lnTo>
                      <a:pt x="724" y="2191"/>
                    </a:lnTo>
                    <a:lnTo>
                      <a:pt x="705" y="2191"/>
                    </a:lnTo>
                    <a:lnTo>
                      <a:pt x="705" y="2153"/>
                    </a:lnTo>
                    <a:lnTo>
                      <a:pt x="686" y="2134"/>
                    </a:lnTo>
                    <a:lnTo>
                      <a:pt x="667" y="2134"/>
                    </a:lnTo>
                    <a:lnTo>
                      <a:pt x="648" y="2115"/>
                    </a:lnTo>
                    <a:lnTo>
                      <a:pt x="629" y="2115"/>
                    </a:lnTo>
                    <a:lnTo>
                      <a:pt x="610" y="2115"/>
                    </a:lnTo>
                    <a:lnTo>
                      <a:pt x="591" y="2115"/>
                    </a:lnTo>
                    <a:lnTo>
                      <a:pt x="571" y="2115"/>
                    </a:lnTo>
                    <a:lnTo>
                      <a:pt x="534" y="2096"/>
                    </a:lnTo>
                    <a:lnTo>
                      <a:pt x="515" y="2096"/>
                    </a:lnTo>
                    <a:lnTo>
                      <a:pt x="495" y="2096"/>
                    </a:lnTo>
                    <a:lnTo>
                      <a:pt x="476" y="2096"/>
                    </a:lnTo>
                    <a:lnTo>
                      <a:pt x="457" y="2096"/>
                    </a:lnTo>
                    <a:lnTo>
                      <a:pt x="438" y="2096"/>
                    </a:lnTo>
                    <a:lnTo>
                      <a:pt x="419" y="2077"/>
                    </a:lnTo>
                    <a:lnTo>
                      <a:pt x="419" y="2058"/>
                    </a:lnTo>
                    <a:lnTo>
                      <a:pt x="419" y="2039"/>
                    </a:lnTo>
                    <a:lnTo>
                      <a:pt x="419" y="2020"/>
                    </a:lnTo>
                    <a:lnTo>
                      <a:pt x="400" y="2001"/>
                    </a:lnTo>
                    <a:lnTo>
                      <a:pt x="362" y="1944"/>
                    </a:lnTo>
                    <a:lnTo>
                      <a:pt x="362" y="1925"/>
                    </a:lnTo>
                    <a:lnTo>
                      <a:pt x="343" y="1925"/>
                    </a:lnTo>
                    <a:lnTo>
                      <a:pt x="324" y="1925"/>
                    </a:lnTo>
                    <a:lnTo>
                      <a:pt x="305" y="1925"/>
                    </a:lnTo>
                    <a:lnTo>
                      <a:pt x="286" y="1905"/>
                    </a:lnTo>
                    <a:lnTo>
                      <a:pt x="267" y="1905"/>
                    </a:lnTo>
                    <a:lnTo>
                      <a:pt x="248" y="1886"/>
                    </a:lnTo>
                    <a:lnTo>
                      <a:pt x="229" y="1849"/>
                    </a:lnTo>
                    <a:lnTo>
                      <a:pt x="210" y="1772"/>
                    </a:lnTo>
                    <a:lnTo>
                      <a:pt x="210" y="1753"/>
                    </a:lnTo>
                    <a:lnTo>
                      <a:pt x="190" y="1734"/>
                    </a:lnTo>
                    <a:lnTo>
                      <a:pt x="134" y="1620"/>
                    </a:lnTo>
                    <a:lnTo>
                      <a:pt x="114" y="1601"/>
                    </a:lnTo>
                    <a:lnTo>
                      <a:pt x="114" y="1582"/>
                    </a:lnTo>
                    <a:lnTo>
                      <a:pt x="114" y="1563"/>
                    </a:lnTo>
                    <a:lnTo>
                      <a:pt x="95" y="1505"/>
                    </a:lnTo>
                    <a:lnTo>
                      <a:pt x="76" y="1487"/>
                    </a:lnTo>
                    <a:lnTo>
                      <a:pt x="58" y="1448"/>
                    </a:lnTo>
                    <a:lnTo>
                      <a:pt x="58" y="1429"/>
                    </a:lnTo>
                    <a:lnTo>
                      <a:pt x="58" y="1391"/>
                    </a:lnTo>
                    <a:lnTo>
                      <a:pt x="58" y="1372"/>
                    </a:lnTo>
                    <a:lnTo>
                      <a:pt x="38" y="1353"/>
                    </a:lnTo>
                    <a:lnTo>
                      <a:pt x="38" y="1334"/>
                    </a:lnTo>
                    <a:lnTo>
                      <a:pt x="38" y="1239"/>
                    </a:lnTo>
                    <a:lnTo>
                      <a:pt x="38" y="1220"/>
                    </a:lnTo>
                    <a:lnTo>
                      <a:pt x="38" y="1201"/>
                    </a:lnTo>
                    <a:lnTo>
                      <a:pt x="58" y="1182"/>
                    </a:lnTo>
                    <a:lnTo>
                      <a:pt x="58" y="1163"/>
                    </a:lnTo>
                    <a:lnTo>
                      <a:pt x="58" y="1143"/>
                    </a:lnTo>
                    <a:lnTo>
                      <a:pt x="38" y="1106"/>
                    </a:lnTo>
                    <a:lnTo>
                      <a:pt x="19" y="1067"/>
                    </a:lnTo>
                    <a:lnTo>
                      <a:pt x="19" y="1029"/>
                    </a:lnTo>
                    <a:lnTo>
                      <a:pt x="19" y="1010"/>
                    </a:lnTo>
                    <a:lnTo>
                      <a:pt x="0" y="915"/>
                    </a:lnTo>
                    <a:lnTo>
                      <a:pt x="0" y="858"/>
                    </a:lnTo>
                    <a:lnTo>
                      <a:pt x="58" y="839"/>
                    </a:lnTo>
                    <a:lnTo>
                      <a:pt x="95" y="820"/>
                    </a:lnTo>
                    <a:lnTo>
                      <a:pt x="114" y="801"/>
                    </a:lnTo>
                    <a:lnTo>
                      <a:pt x="134" y="782"/>
                    </a:lnTo>
                    <a:lnTo>
                      <a:pt x="153" y="782"/>
                    </a:lnTo>
                    <a:lnTo>
                      <a:pt x="591" y="706"/>
                    </a:lnTo>
                    <a:lnTo>
                      <a:pt x="610" y="706"/>
                    </a:lnTo>
                    <a:lnTo>
                      <a:pt x="629" y="725"/>
                    </a:lnTo>
                    <a:lnTo>
                      <a:pt x="629" y="744"/>
                    </a:lnTo>
                    <a:lnTo>
                      <a:pt x="629" y="762"/>
                    </a:lnTo>
                    <a:lnTo>
                      <a:pt x="610" y="877"/>
                    </a:lnTo>
                    <a:lnTo>
                      <a:pt x="610" y="896"/>
                    </a:lnTo>
                    <a:lnTo>
                      <a:pt x="610" y="915"/>
                    </a:lnTo>
                    <a:lnTo>
                      <a:pt x="610" y="934"/>
                    </a:lnTo>
                    <a:lnTo>
                      <a:pt x="610" y="953"/>
                    </a:lnTo>
                    <a:lnTo>
                      <a:pt x="629" y="953"/>
                    </a:lnTo>
                    <a:lnTo>
                      <a:pt x="667" y="972"/>
                    </a:lnTo>
                    <a:lnTo>
                      <a:pt x="686" y="972"/>
                    </a:lnTo>
                    <a:lnTo>
                      <a:pt x="705" y="991"/>
                    </a:lnTo>
                    <a:lnTo>
                      <a:pt x="724" y="972"/>
                    </a:lnTo>
                    <a:lnTo>
                      <a:pt x="743" y="972"/>
                    </a:lnTo>
                    <a:lnTo>
                      <a:pt x="762" y="953"/>
                    </a:lnTo>
                    <a:lnTo>
                      <a:pt x="857" y="858"/>
                    </a:lnTo>
                    <a:lnTo>
                      <a:pt x="876" y="839"/>
                    </a:lnTo>
                    <a:lnTo>
                      <a:pt x="896" y="839"/>
                    </a:lnTo>
                    <a:lnTo>
                      <a:pt x="933" y="839"/>
                    </a:lnTo>
                    <a:lnTo>
                      <a:pt x="952" y="820"/>
                    </a:lnTo>
                    <a:lnTo>
                      <a:pt x="972" y="820"/>
                    </a:lnTo>
                    <a:lnTo>
                      <a:pt x="972" y="839"/>
                    </a:lnTo>
                    <a:lnTo>
                      <a:pt x="1010" y="839"/>
                    </a:lnTo>
                    <a:lnTo>
                      <a:pt x="1048" y="858"/>
                    </a:lnTo>
                    <a:lnTo>
                      <a:pt x="1067" y="858"/>
                    </a:lnTo>
                    <a:lnTo>
                      <a:pt x="1067" y="839"/>
                    </a:lnTo>
                    <a:lnTo>
                      <a:pt x="1067" y="820"/>
                    </a:lnTo>
                    <a:lnTo>
                      <a:pt x="1067" y="801"/>
                    </a:lnTo>
                    <a:lnTo>
                      <a:pt x="1086" y="801"/>
                    </a:lnTo>
                    <a:lnTo>
                      <a:pt x="1086" y="782"/>
                    </a:lnTo>
                    <a:lnTo>
                      <a:pt x="1200" y="725"/>
                    </a:lnTo>
                    <a:lnTo>
                      <a:pt x="1219" y="725"/>
                    </a:lnTo>
                    <a:lnTo>
                      <a:pt x="1219" y="706"/>
                    </a:lnTo>
                    <a:lnTo>
                      <a:pt x="1219" y="686"/>
                    </a:lnTo>
                    <a:lnTo>
                      <a:pt x="1219" y="648"/>
                    </a:lnTo>
                    <a:lnTo>
                      <a:pt x="1219" y="630"/>
                    </a:lnTo>
                    <a:lnTo>
                      <a:pt x="1238" y="630"/>
                    </a:lnTo>
                    <a:lnTo>
                      <a:pt x="1257" y="591"/>
                    </a:lnTo>
                    <a:lnTo>
                      <a:pt x="1277" y="591"/>
                    </a:lnTo>
                    <a:lnTo>
                      <a:pt x="1277" y="572"/>
                    </a:lnTo>
                    <a:lnTo>
                      <a:pt x="1257" y="572"/>
                    </a:lnTo>
                    <a:lnTo>
                      <a:pt x="1257" y="553"/>
                    </a:lnTo>
                    <a:lnTo>
                      <a:pt x="1257" y="534"/>
                    </a:lnTo>
                    <a:lnTo>
                      <a:pt x="1277" y="534"/>
                    </a:lnTo>
                    <a:lnTo>
                      <a:pt x="1277" y="515"/>
                    </a:lnTo>
                    <a:lnTo>
                      <a:pt x="1295" y="515"/>
                    </a:lnTo>
                    <a:lnTo>
                      <a:pt x="1295" y="496"/>
                    </a:lnTo>
                    <a:lnTo>
                      <a:pt x="1295" y="477"/>
                    </a:lnTo>
                    <a:lnTo>
                      <a:pt x="1295" y="458"/>
                    </a:lnTo>
                    <a:lnTo>
                      <a:pt x="1295" y="439"/>
                    </a:lnTo>
                    <a:lnTo>
                      <a:pt x="1295" y="420"/>
                    </a:lnTo>
                    <a:lnTo>
                      <a:pt x="1333" y="363"/>
                    </a:lnTo>
                    <a:lnTo>
                      <a:pt x="1333" y="325"/>
                    </a:lnTo>
                    <a:lnTo>
                      <a:pt x="1353" y="325"/>
                    </a:lnTo>
                    <a:lnTo>
                      <a:pt x="1409" y="267"/>
                    </a:lnTo>
                    <a:lnTo>
                      <a:pt x="1448" y="267"/>
                    </a:lnTo>
                    <a:lnTo>
                      <a:pt x="1448" y="249"/>
                    </a:lnTo>
                    <a:lnTo>
                      <a:pt x="1467" y="249"/>
                    </a:lnTo>
                    <a:lnTo>
                      <a:pt x="1543" y="267"/>
                    </a:lnTo>
                    <a:lnTo>
                      <a:pt x="1562" y="249"/>
                    </a:lnTo>
                    <a:lnTo>
                      <a:pt x="1581" y="249"/>
                    </a:lnTo>
                    <a:lnTo>
                      <a:pt x="1581" y="229"/>
                    </a:lnTo>
                    <a:lnTo>
                      <a:pt x="1600" y="229"/>
                    </a:lnTo>
                    <a:lnTo>
                      <a:pt x="1600" y="210"/>
                    </a:lnTo>
                    <a:lnTo>
                      <a:pt x="1619" y="191"/>
                    </a:lnTo>
                    <a:lnTo>
                      <a:pt x="1638" y="191"/>
                    </a:lnTo>
                    <a:lnTo>
                      <a:pt x="1658" y="191"/>
                    </a:lnTo>
                    <a:lnTo>
                      <a:pt x="1734" y="172"/>
                    </a:lnTo>
                    <a:lnTo>
                      <a:pt x="1753" y="172"/>
                    </a:lnTo>
                    <a:lnTo>
                      <a:pt x="1753" y="153"/>
                    </a:lnTo>
                    <a:lnTo>
                      <a:pt x="1772" y="134"/>
                    </a:lnTo>
                    <a:lnTo>
                      <a:pt x="1886" y="20"/>
                    </a:lnTo>
                    <a:lnTo>
                      <a:pt x="1905" y="0"/>
                    </a:lnTo>
                  </a:path>
                </a:pathLst>
              </a:custGeom>
              <a:solidFill>
                <a:srgbClr val="A6A6A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08" name="Freeform 30">
                <a:extLst>
                  <a:ext uri="{FF2B5EF4-FFF2-40B4-BE49-F238E27FC236}">
                    <a16:creationId xmlns:a16="http://schemas.microsoft.com/office/drawing/2014/main" id="{55821244-1F7C-8840-B810-A720EAEEF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8525" y="1633538"/>
                <a:ext cx="954088" cy="1652587"/>
              </a:xfrm>
              <a:custGeom>
                <a:avLst/>
                <a:gdLst>
                  <a:gd name="T0" fmla="*/ 2147483646 w 2649"/>
                  <a:gd name="T1" fmla="*/ 2147483646 h 4591"/>
                  <a:gd name="T2" fmla="*/ 2147483646 w 2649"/>
                  <a:gd name="T3" fmla="*/ 2147483646 h 4591"/>
                  <a:gd name="T4" fmla="*/ 2147483646 w 2649"/>
                  <a:gd name="T5" fmla="*/ 2147483646 h 4591"/>
                  <a:gd name="T6" fmla="*/ 2147483646 w 2649"/>
                  <a:gd name="T7" fmla="*/ 2147483646 h 4591"/>
                  <a:gd name="T8" fmla="*/ 2147483646 w 2649"/>
                  <a:gd name="T9" fmla="*/ 2147483646 h 4591"/>
                  <a:gd name="T10" fmla="*/ 2147483646 w 2649"/>
                  <a:gd name="T11" fmla="*/ 2147483646 h 4591"/>
                  <a:gd name="T12" fmla="*/ 2147483646 w 2649"/>
                  <a:gd name="T13" fmla="*/ 2147483646 h 4591"/>
                  <a:gd name="T14" fmla="*/ 2147483646 w 2649"/>
                  <a:gd name="T15" fmla="*/ 2147483646 h 4591"/>
                  <a:gd name="T16" fmla="*/ 2147483646 w 2649"/>
                  <a:gd name="T17" fmla="*/ 2147483646 h 4591"/>
                  <a:gd name="T18" fmla="*/ 2147483646 w 2649"/>
                  <a:gd name="T19" fmla="*/ 2147483646 h 4591"/>
                  <a:gd name="T20" fmla="*/ 2147483646 w 2649"/>
                  <a:gd name="T21" fmla="*/ 2147483646 h 4591"/>
                  <a:gd name="T22" fmla="*/ 2147483646 w 2649"/>
                  <a:gd name="T23" fmla="*/ 2147483646 h 4591"/>
                  <a:gd name="T24" fmla="*/ 2147483646 w 2649"/>
                  <a:gd name="T25" fmla="*/ 2147483646 h 4591"/>
                  <a:gd name="T26" fmla="*/ 2147483646 w 2649"/>
                  <a:gd name="T27" fmla="*/ 2147483646 h 4591"/>
                  <a:gd name="T28" fmla="*/ 2147483646 w 2649"/>
                  <a:gd name="T29" fmla="*/ 2147483646 h 4591"/>
                  <a:gd name="T30" fmla="*/ 2147483646 w 2649"/>
                  <a:gd name="T31" fmla="*/ 2147483646 h 4591"/>
                  <a:gd name="T32" fmla="*/ 2147483646 w 2649"/>
                  <a:gd name="T33" fmla="*/ 2147483646 h 4591"/>
                  <a:gd name="T34" fmla="*/ 2147483646 w 2649"/>
                  <a:gd name="T35" fmla="*/ 2147483646 h 4591"/>
                  <a:gd name="T36" fmla="*/ 2147483646 w 2649"/>
                  <a:gd name="T37" fmla="*/ 2147483646 h 4591"/>
                  <a:gd name="T38" fmla="*/ 2147483646 w 2649"/>
                  <a:gd name="T39" fmla="*/ 2147483646 h 4591"/>
                  <a:gd name="T40" fmla="*/ 2147483646 w 2649"/>
                  <a:gd name="T41" fmla="*/ 2147483646 h 4591"/>
                  <a:gd name="T42" fmla="*/ 2147483646 w 2649"/>
                  <a:gd name="T43" fmla="*/ 2147483646 h 4591"/>
                  <a:gd name="T44" fmla="*/ 2147483646 w 2649"/>
                  <a:gd name="T45" fmla="*/ 2147483646 h 4591"/>
                  <a:gd name="T46" fmla="*/ 2147483646 w 2649"/>
                  <a:gd name="T47" fmla="*/ 2147483646 h 4591"/>
                  <a:gd name="T48" fmla="*/ 2147483646 w 2649"/>
                  <a:gd name="T49" fmla="*/ 2147483646 h 4591"/>
                  <a:gd name="T50" fmla="*/ 2147483646 w 2649"/>
                  <a:gd name="T51" fmla="*/ 2147483646 h 4591"/>
                  <a:gd name="T52" fmla="*/ 2147483646 w 2649"/>
                  <a:gd name="T53" fmla="*/ 2147483646 h 4591"/>
                  <a:gd name="T54" fmla="*/ 2147483646 w 2649"/>
                  <a:gd name="T55" fmla="*/ 2147483646 h 4591"/>
                  <a:gd name="T56" fmla="*/ 2147483646 w 2649"/>
                  <a:gd name="T57" fmla="*/ 2147483646 h 4591"/>
                  <a:gd name="T58" fmla="*/ 2147483646 w 2649"/>
                  <a:gd name="T59" fmla="*/ 2147483646 h 4591"/>
                  <a:gd name="T60" fmla="*/ 2147483646 w 2649"/>
                  <a:gd name="T61" fmla="*/ 2147483646 h 4591"/>
                  <a:gd name="T62" fmla="*/ 2147483646 w 2649"/>
                  <a:gd name="T63" fmla="*/ 2147483646 h 4591"/>
                  <a:gd name="T64" fmla="*/ 2147483646 w 2649"/>
                  <a:gd name="T65" fmla="*/ 2147483646 h 4591"/>
                  <a:gd name="T66" fmla="*/ 2147483646 w 2649"/>
                  <a:gd name="T67" fmla="*/ 2147483646 h 4591"/>
                  <a:gd name="T68" fmla="*/ 2147483646 w 2649"/>
                  <a:gd name="T69" fmla="*/ 2147483646 h 4591"/>
                  <a:gd name="T70" fmla="*/ 2147483646 w 2649"/>
                  <a:gd name="T71" fmla="*/ 2147483646 h 4591"/>
                  <a:gd name="T72" fmla="*/ 2147483646 w 2649"/>
                  <a:gd name="T73" fmla="*/ 2147483646 h 4591"/>
                  <a:gd name="T74" fmla="*/ 2147483646 w 2649"/>
                  <a:gd name="T75" fmla="*/ 2147483646 h 4591"/>
                  <a:gd name="T76" fmla="*/ 2147483646 w 2649"/>
                  <a:gd name="T77" fmla="*/ 2147483646 h 4591"/>
                  <a:gd name="T78" fmla="*/ 2147483646 w 2649"/>
                  <a:gd name="T79" fmla="*/ 2147483646 h 4591"/>
                  <a:gd name="T80" fmla="*/ 0 w 2649"/>
                  <a:gd name="T81" fmla="*/ 2147483646 h 4591"/>
                  <a:gd name="T82" fmla="*/ 2147483646 w 2649"/>
                  <a:gd name="T83" fmla="*/ 2147483646 h 4591"/>
                  <a:gd name="T84" fmla="*/ 2147483646 w 2649"/>
                  <a:gd name="T85" fmla="*/ 2147483646 h 4591"/>
                  <a:gd name="T86" fmla="*/ 2147483646 w 2649"/>
                  <a:gd name="T87" fmla="*/ 2147483646 h 4591"/>
                  <a:gd name="T88" fmla="*/ 2147483646 w 2649"/>
                  <a:gd name="T89" fmla="*/ 2147483646 h 4591"/>
                  <a:gd name="T90" fmla="*/ 2147483646 w 2649"/>
                  <a:gd name="T91" fmla="*/ 2147483646 h 4591"/>
                  <a:gd name="T92" fmla="*/ 2147483646 w 2649"/>
                  <a:gd name="T93" fmla="*/ 2147483646 h 4591"/>
                  <a:gd name="T94" fmla="*/ 2147483646 w 2649"/>
                  <a:gd name="T95" fmla="*/ 2147483646 h 4591"/>
                  <a:gd name="T96" fmla="*/ 2147483646 w 2649"/>
                  <a:gd name="T97" fmla="*/ 2147483646 h 4591"/>
                  <a:gd name="T98" fmla="*/ 2147483646 w 2649"/>
                  <a:gd name="T99" fmla="*/ 2147483646 h 4591"/>
                  <a:gd name="T100" fmla="*/ 2147483646 w 2649"/>
                  <a:gd name="T101" fmla="*/ 2147483646 h 4591"/>
                  <a:gd name="T102" fmla="*/ 2147483646 w 2649"/>
                  <a:gd name="T103" fmla="*/ 2147483646 h 4591"/>
                  <a:gd name="T104" fmla="*/ 2147483646 w 2649"/>
                  <a:gd name="T105" fmla="*/ 2147483646 h 4591"/>
                  <a:gd name="T106" fmla="*/ 2147483646 w 2649"/>
                  <a:gd name="T107" fmla="*/ 2147483646 h 4591"/>
                  <a:gd name="T108" fmla="*/ 2147483646 w 2649"/>
                  <a:gd name="T109" fmla="*/ 2147483646 h 4591"/>
                  <a:gd name="T110" fmla="*/ 2147483646 w 2649"/>
                  <a:gd name="T111" fmla="*/ 2147483646 h 4591"/>
                  <a:gd name="T112" fmla="*/ 2147483646 w 2649"/>
                  <a:gd name="T113" fmla="*/ 2147483646 h 4591"/>
                  <a:gd name="T114" fmla="*/ 2147483646 w 2649"/>
                  <a:gd name="T115" fmla="*/ 2147483646 h 4591"/>
                  <a:gd name="T116" fmla="*/ 2147483646 w 2649"/>
                  <a:gd name="T117" fmla="*/ 2147483646 h 4591"/>
                  <a:gd name="T118" fmla="*/ 2147483646 w 2649"/>
                  <a:gd name="T119" fmla="*/ 2147483646 h 459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649" h="4591">
                    <a:moveTo>
                      <a:pt x="610" y="305"/>
                    </a:moveTo>
                    <a:lnTo>
                      <a:pt x="648" y="247"/>
                    </a:lnTo>
                    <a:lnTo>
                      <a:pt x="706" y="209"/>
                    </a:lnTo>
                    <a:lnTo>
                      <a:pt x="762" y="209"/>
                    </a:lnTo>
                    <a:lnTo>
                      <a:pt x="991" y="285"/>
                    </a:lnTo>
                    <a:lnTo>
                      <a:pt x="1029" y="305"/>
                    </a:lnTo>
                    <a:lnTo>
                      <a:pt x="1048" y="342"/>
                    </a:lnTo>
                    <a:lnTo>
                      <a:pt x="1067" y="361"/>
                    </a:lnTo>
                    <a:lnTo>
                      <a:pt x="1106" y="381"/>
                    </a:lnTo>
                    <a:lnTo>
                      <a:pt x="1124" y="342"/>
                    </a:lnTo>
                    <a:lnTo>
                      <a:pt x="1239" y="228"/>
                    </a:lnTo>
                    <a:lnTo>
                      <a:pt x="1353" y="95"/>
                    </a:lnTo>
                    <a:lnTo>
                      <a:pt x="1391" y="38"/>
                    </a:lnTo>
                    <a:lnTo>
                      <a:pt x="1391" y="19"/>
                    </a:lnTo>
                    <a:lnTo>
                      <a:pt x="1429" y="0"/>
                    </a:lnTo>
                    <a:lnTo>
                      <a:pt x="1448" y="0"/>
                    </a:lnTo>
                    <a:lnTo>
                      <a:pt x="1696" y="0"/>
                    </a:lnTo>
                    <a:lnTo>
                      <a:pt x="1772" y="0"/>
                    </a:lnTo>
                    <a:lnTo>
                      <a:pt x="1829" y="38"/>
                    </a:lnTo>
                    <a:lnTo>
                      <a:pt x="1944" y="95"/>
                    </a:lnTo>
                    <a:lnTo>
                      <a:pt x="2020" y="133"/>
                    </a:lnTo>
                    <a:lnTo>
                      <a:pt x="2096" y="133"/>
                    </a:lnTo>
                    <a:lnTo>
                      <a:pt x="2172" y="133"/>
                    </a:lnTo>
                    <a:lnTo>
                      <a:pt x="2248" y="114"/>
                    </a:lnTo>
                    <a:lnTo>
                      <a:pt x="2267" y="95"/>
                    </a:lnTo>
                    <a:lnTo>
                      <a:pt x="2306" y="76"/>
                    </a:lnTo>
                    <a:lnTo>
                      <a:pt x="2325" y="76"/>
                    </a:lnTo>
                    <a:lnTo>
                      <a:pt x="2382" y="76"/>
                    </a:lnTo>
                    <a:lnTo>
                      <a:pt x="2420" y="95"/>
                    </a:lnTo>
                    <a:lnTo>
                      <a:pt x="2439" y="114"/>
                    </a:lnTo>
                    <a:lnTo>
                      <a:pt x="2439" y="152"/>
                    </a:lnTo>
                    <a:lnTo>
                      <a:pt x="2458" y="190"/>
                    </a:lnTo>
                    <a:lnTo>
                      <a:pt x="2458" y="266"/>
                    </a:lnTo>
                    <a:lnTo>
                      <a:pt x="2439" y="342"/>
                    </a:lnTo>
                    <a:lnTo>
                      <a:pt x="2420" y="400"/>
                    </a:lnTo>
                    <a:lnTo>
                      <a:pt x="2344" y="419"/>
                    </a:lnTo>
                    <a:lnTo>
                      <a:pt x="2286" y="457"/>
                    </a:lnTo>
                    <a:lnTo>
                      <a:pt x="2248" y="571"/>
                    </a:lnTo>
                    <a:lnTo>
                      <a:pt x="2230" y="685"/>
                    </a:lnTo>
                    <a:lnTo>
                      <a:pt x="2248" y="762"/>
                    </a:lnTo>
                    <a:lnTo>
                      <a:pt x="2267" y="781"/>
                    </a:lnTo>
                    <a:lnTo>
                      <a:pt x="2306" y="781"/>
                    </a:lnTo>
                    <a:lnTo>
                      <a:pt x="2325" y="799"/>
                    </a:lnTo>
                    <a:lnTo>
                      <a:pt x="2344" y="818"/>
                    </a:lnTo>
                    <a:lnTo>
                      <a:pt x="2344" y="838"/>
                    </a:lnTo>
                    <a:lnTo>
                      <a:pt x="2325" y="857"/>
                    </a:lnTo>
                    <a:lnTo>
                      <a:pt x="2325" y="876"/>
                    </a:lnTo>
                    <a:lnTo>
                      <a:pt x="2382" y="1104"/>
                    </a:lnTo>
                    <a:lnTo>
                      <a:pt x="2382" y="1276"/>
                    </a:lnTo>
                    <a:lnTo>
                      <a:pt x="2382" y="1352"/>
                    </a:lnTo>
                    <a:lnTo>
                      <a:pt x="2401" y="1390"/>
                    </a:lnTo>
                    <a:lnTo>
                      <a:pt x="2439" y="1428"/>
                    </a:lnTo>
                    <a:lnTo>
                      <a:pt x="2553" y="1542"/>
                    </a:lnTo>
                    <a:lnTo>
                      <a:pt x="2629" y="1619"/>
                    </a:lnTo>
                    <a:lnTo>
                      <a:pt x="2648" y="1695"/>
                    </a:lnTo>
                    <a:lnTo>
                      <a:pt x="2534" y="1809"/>
                    </a:lnTo>
                    <a:lnTo>
                      <a:pt x="2515" y="1847"/>
                    </a:lnTo>
                    <a:lnTo>
                      <a:pt x="2496" y="1942"/>
                    </a:lnTo>
                    <a:lnTo>
                      <a:pt x="2458" y="2000"/>
                    </a:lnTo>
                    <a:lnTo>
                      <a:pt x="2401" y="2076"/>
                    </a:lnTo>
                    <a:lnTo>
                      <a:pt x="2382" y="2114"/>
                    </a:lnTo>
                    <a:lnTo>
                      <a:pt x="2362" y="2171"/>
                    </a:lnTo>
                    <a:lnTo>
                      <a:pt x="2382" y="2342"/>
                    </a:lnTo>
                    <a:lnTo>
                      <a:pt x="2382" y="2400"/>
                    </a:lnTo>
                    <a:lnTo>
                      <a:pt x="2325" y="2495"/>
                    </a:lnTo>
                    <a:lnTo>
                      <a:pt x="2325" y="2533"/>
                    </a:lnTo>
                    <a:lnTo>
                      <a:pt x="2344" y="2590"/>
                    </a:lnTo>
                    <a:lnTo>
                      <a:pt x="2401" y="2647"/>
                    </a:lnTo>
                    <a:lnTo>
                      <a:pt x="2420" y="2685"/>
                    </a:lnTo>
                    <a:lnTo>
                      <a:pt x="2401" y="2743"/>
                    </a:lnTo>
                    <a:lnTo>
                      <a:pt x="2362" y="2780"/>
                    </a:lnTo>
                    <a:lnTo>
                      <a:pt x="2286" y="2857"/>
                    </a:lnTo>
                    <a:lnTo>
                      <a:pt x="2267" y="2876"/>
                    </a:lnTo>
                    <a:lnTo>
                      <a:pt x="2230" y="2895"/>
                    </a:lnTo>
                    <a:lnTo>
                      <a:pt x="2210" y="2914"/>
                    </a:lnTo>
                    <a:lnTo>
                      <a:pt x="2191" y="2933"/>
                    </a:lnTo>
                    <a:lnTo>
                      <a:pt x="2191" y="2990"/>
                    </a:lnTo>
                    <a:lnTo>
                      <a:pt x="2191" y="3028"/>
                    </a:lnTo>
                    <a:lnTo>
                      <a:pt x="2153" y="3066"/>
                    </a:lnTo>
                    <a:lnTo>
                      <a:pt x="1981" y="3161"/>
                    </a:lnTo>
                    <a:lnTo>
                      <a:pt x="1963" y="3180"/>
                    </a:lnTo>
                    <a:lnTo>
                      <a:pt x="1963" y="3200"/>
                    </a:lnTo>
                    <a:lnTo>
                      <a:pt x="1944" y="3257"/>
                    </a:lnTo>
                    <a:lnTo>
                      <a:pt x="1867" y="3333"/>
                    </a:lnTo>
                    <a:lnTo>
                      <a:pt x="1849" y="3390"/>
                    </a:lnTo>
                    <a:lnTo>
                      <a:pt x="1867" y="3447"/>
                    </a:lnTo>
                    <a:lnTo>
                      <a:pt x="1905" y="3505"/>
                    </a:lnTo>
                    <a:lnTo>
                      <a:pt x="1963" y="3561"/>
                    </a:lnTo>
                    <a:lnTo>
                      <a:pt x="1944" y="3581"/>
                    </a:lnTo>
                    <a:lnTo>
                      <a:pt x="1772" y="3714"/>
                    </a:lnTo>
                    <a:lnTo>
                      <a:pt x="1677" y="3790"/>
                    </a:lnTo>
                    <a:lnTo>
                      <a:pt x="1544" y="3904"/>
                    </a:lnTo>
                    <a:lnTo>
                      <a:pt x="1505" y="3962"/>
                    </a:lnTo>
                    <a:lnTo>
                      <a:pt x="1505" y="3981"/>
                    </a:lnTo>
                    <a:lnTo>
                      <a:pt x="1524" y="4000"/>
                    </a:lnTo>
                    <a:lnTo>
                      <a:pt x="1524" y="4018"/>
                    </a:lnTo>
                    <a:lnTo>
                      <a:pt x="1524" y="4038"/>
                    </a:lnTo>
                    <a:lnTo>
                      <a:pt x="1524" y="4057"/>
                    </a:lnTo>
                    <a:lnTo>
                      <a:pt x="1505" y="4057"/>
                    </a:lnTo>
                    <a:lnTo>
                      <a:pt x="1448" y="4095"/>
                    </a:lnTo>
                    <a:lnTo>
                      <a:pt x="1448" y="4114"/>
                    </a:lnTo>
                    <a:lnTo>
                      <a:pt x="1448" y="4133"/>
                    </a:lnTo>
                    <a:lnTo>
                      <a:pt x="1468" y="4133"/>
                    </a:lnTo>
                    <a:lnTo>
                      <a:pt x="1468" y="4152"/>
                    </a:lnTo>
                    <a:lnTo>
                      <a:pt x="1468" y="4171"/>
                    </a:lnTo>
                    <a:lnTo>
                      <a:pt x="1468" y="4190"/>
                    </a:lnTo>
                    <a:lnTo>
                      <a:pt x="1410" y="4228"/>
                    </a:lnTo>
                    <a:lnTo>
                      <a:pt x="1391" y="4247"/>
                    </a:lnTo>
                    <a:lnTo>
                      <a:pt x="1391" y="4267"/>
                    </a:lnTo>
                    <a:lnTo>
                      <a:pt x="1353" y="4343"/>
                    </a:lnTo>
                    <a:lnTo>
                      <a:pt x="1353" y="4362"/>
                    </a:lnTo>
                    <a:lnTo>
                      <a:pt x="1334" y="4381"/>
                    </a:lnTo>
                    <a:lnTo>
                      <a:pt x="1315" y="4381"/>
                    </a:lnTo>
                    <a:lnTo>
                      <a:pt x="1258" y="4438"/>
                    </a:lnTo>
                    <a:lnTo>
                      <a:pt x="1143" y="4533"/>
                    </a:lnTo>
                    <a:lnTo>
                      <a:pt x="1124" y="4552"/>
                    </a:lnTo>
                    <a:lnTo>
                      <a:pt x="1106" y="4552"/>
                    </a:lnTo>
                    <a:lnTo>
                      <a:pt x="1067" y="4552"/>
                    </a:lnTo>
                    <a:lnTo>
                      <a:pt x="1010" y="4533"/>
                    </a:lnTo>
                    <a:lnTo>
                      <a:pt x="953" y="4552"/>
                    </a:lnTo>
                    <a:lnTo>
                      <a:pt x="915" y="4552"/>
                    </a:lnTo>
                    <a:lnTo>
                      <a:pt x="915" y="4533"/>
                    </a:lnTo>
                    <a:lnTo>
                      <a:pt x="896" y="4533"/>
                    </a:lnTo>
                    <a:lnTo>
                      <a:pt x="896" y="4514"/>
                    </a:lnTo>
                    <a:lnTo>
                      <a:pt x="877" y="4514"/>
                    </a:lnTo>
                    <a:lnTo>
                      <a:pt x="839" y="4514"/>
                    </a:lnTo>
                    <a:lnTo>
                      <a:pt x="820" y="4514"/>
                    </a:lnTo>
                    <a:lnTo>
                      <a:pt x="801" y="4514"/>
                    </a:lnTo>
                    <a:lnTo>
                      <a:pt x="762" y="4514"/>
                    </a:lnTo>
                    <a:lnTo>
                      <a:pt x="743" y="4514"/>
                    </a:lnTo>
                    <a:lnTo>
                      <a:pt x="725" y="4514"/>
                    </a:lnTo>
                    <a:lnTo>
                      <a:pt x="648" y="4476"/>
                    </a:lnTo>
                    <a:lnTo>
                      <a:pt x="610" y="4476"/>
                    </a:lnTo>
                    <a:lnTo>
                      <a:pt x="591" y="4495"/>
                    </a:lnTo>
                    <a:lnTo>
                      <a:pt x="553" y="4533"/>
                    </a:lnTo>
                    <a:lnTo>
                      <a:pt x="534" y="4533"/>
                    </a:lnTo>
                    <a:lnTo>
                      <a:pt x="515" y="4533"/>
                    </a:lnTo>
                    <a:lnTo>
                      <a:pt x="477" y="4533"/>
                    </a:lnTo>
                    <a:lnTo>
                      <a:pt x="458" y="4552"/>
                    </a:lnTo>
                    <a:lnTo>
                      <a:pt x="458" y="4571"/>
                    </a:lnTo>
                    <a:lnTo>
                      <a:pt x="381" y="4571"/>
                    </a:lnTo>
                    <a:lnTo>
                      <a:pt x="363" y="4571"/>
                    </a:lnTo>
                    <a:lnTo>
                      <a:pt x="344" y="4571"/>
                    </a:lnTo>
                    <a:lnTo>
                      <a:pt x="305" y="4571"/>
                    </a:lnTo>
                    <a:lnTo>
                      <a:pt x="286" y="4571"/>
                    </a:lnTo>
                    <a:lnTo>
                      <a:pt x="267" y="4590"/>
                    </a:lnTo>
                    <a:lnTo>
                      <a:pt x="249" y="4590"/>
                    </a:lnTo>
                    <a:lnTo>
                      <a:pt x="229" y="4590"/>
                    </a:lnTo>
                    <a:lnTo>
                      <a:pt x="210" y="4590"/>
                    </a:lnTo>
                    <a:lnTo>
                      <a:pt x="191" y="4571"/>
                    </a:lnTo>
                    <a:lnTo>
                      <a:pt x="210" y="4533"/>
                    </a:lnTo>
                    <a:lnTo>
                      <a:pt x="153" y="4267"/>
                    </a:lnTo>
                    <a:lnTo>
                      <a:pt x="153" y="4247"/>
                    </a:lnTo>
                    <a:lnTo>
                      <a:pt x="172" y="4228"/>
                    </a:lnTo>
                    <a:lnTo>
                      <a:pt x="191" y="4228"/>
                    </a:lnTo>
                    <a:lnTo>
                      <a:pt x="210" y="4209"/>
                    </a:lnTo>
                    <a:lnTo>
                      <a:pt x="229" y="4209"/>
                    </a:lnTo>
                    <a:lnTo>
                      <a:pt x="229" y="4190"/>
                    </a:lnTo>
                    <a:lnTo>
                      <a:pt x="267" y="4190"/>
                    </a:lnTo>
                    <a:lnTo>
                      <a:pt x="286" y="4171"/>
                    </a:lnTo>
                    <a:lnTo>
                      <a:pt x="286" y="4152"/>
                    </a:lnTo>
                    <a:lnTo>
                      <a:pt x="325" y="4095"/>
                    </a:lnTo>
                    <a:lnTo>
                      <a:pt x="325" y="4057"/>
                    </a:lnTo>
                    <a:lnTo>
                      <a:pt x="344" y="3981"/>
                    </a:lnTo>
                    <a:lnTo>
                      <a:pt x="363" y="3923"/>
                    </a:lnTo>
                    <a:lnTo>
                      <a:pt x="363" y="3904"/>
                    </a:lnTo>
                    <a:lnTo>
                      <a:pt x="401" y="3866"/>
                    </a:lnTo>
                    <a:lnTo>
                      <a:pt x="420" y="3828"/>
                    </a:lnTo>
                    <a:lnTo>
                      <a:pt x="420" y="3809"/>
                    </a:lnTo>
                    <a:lnTo>
                      <a:pt x="420" y="3790"/>
                    </a:lnTo>
                    <a:lnTo>
                      <a:pt x="401" y="3771"/>
                    </a:lnTo>
                    <a:lnTo>
                      <a:pt x="401" y="3752"/>
                    </a:lnTo>
                    <a:lnTo>
                      <a:pt x="401" y="3733"/>
                    </a:lnTo>
                    <a:lnTo>
                      <a:pt x="401" y="3676"/>
                    </a:lnTo>
                    <a:lnTo>
                      <a:pt x="401" y="3657"/>
                    </a:lnTo>
                    <a:lnTo>
                      <a:pt x="401" y="3637"/>
                    </a:lnTo>
                    <a:lnTo>
                      <a:pt x="420" y="3637"/>
                    </a:lnTo>
                    <a:lnTo>
                      <a:pt x="420" y="3619"/>
                    </a:lnTo>
                    <a:lnTo>
                      <a:pt x="439" y="3600"/>
                    </a:lnTo>
                    <a:lnTo>
                      <a:pt x="458" y="3600"/>
                    </a:lnTo>
                    <a:lnTo>
                      <a:pt x="458" y="3581"/>
                    </a:lnTo>
                    <a:lnTo>
                      <a:pt x="515" y="3466"/>
                    </a:lnTo>
                    <a:lnTo>
                      <a:pt x="515" y="3428"/>
                    </a:lnTo>
                    <a:lnTo>
                      <a:pt x="515" y="3409"/>
                    </a:lnTo>
                    <a:lnTo>
                      <a:pt x="515" y="3371"/>
                    </a:lnTo>
                    <a:lnTo>
                      <a:pt x="515" y="3333"/>
                    </a:lnTo>
                    <a:lnTo>
                      <a:pt x="515" y="3314"/>
                    </a:lnTo>
                    <a:lnTo>
                      <a:pt x="515" y="3295"/>
                    </a:lnTo>
                    <a:lnTo>
                      <a:pt x="496" y="3276"/>
                    </a:lnTo>
                    <a:lnTo>
                      <a:pt x="496" y="3257"/>
                    </a:lnTo>
                    <a:lnTo>
                      <a:pt x="477" y="3257"/>
                    </a:lnTo>
                    <a:lnTo>
                      <a:pt x="439" y="3257"/>
                    </a:lnTo>
                    <a:lnTo>
                      <a:pt x="420" y="3257"/>
                    </a:lnTo>
                    <a:lnTo>
                      <a:pt x="401" y="3238"/>
                    </a:lnTo>
                    <a:lnTo>
                      <a:pt x="401" y="3219"/>
                    </a:lnTo>
                    <a:lnTo>
                      <a:pt x="381" y="3219"/>
                    </a:lnTo>
                    <a:lnTo>
                      <a:pt x="363" y="3200"/>
                    </a:lnTo>
                    <a:lnTo>
                      <a:pt x="344" y="3200"/>
                    </a:lnTo>
                    <a:lnTo>
                      <a:pt x="305" y="3219"/>
                    </a:lnTo>
                    <a:lnTo>
                      <a:pt x="286" y="3219"/>
                    </a:lnTo>
                    <a:lnTo>
                      <a:pt x="267" y="3200"/>
                    </a:lnTo>
                    <a:lnTo>
                      <a:pt x="249" y="3200"/>
                    </a:lnTo>
                    <a:lnTo>
                      <a:pt x="229" y="3200"/>
                    </a:lnTo>
                    <a:lnTo>
                      <a:pt x="229" y="3219"/>
                    </a:lnTo>
                    <a:lnTo>
                      <a:pt x="210" y="3219"/>
                    </a:lnTo>
                    <a:lnTo>
                      <a:pt x="191" y="3238"/>
                    </a:lnTo>
                    <a:lnTo>
                      <a:pt x="191" y="3219"/>
                    </a:lnTo>
                    <a:lnTo>
                      <a:pt x="172" y="3219"/>
                    </a:lnTo>
                    <a:lnTo>
                      <a:pt x="172" y="3200"/>
                    </a:lnTo>
                    <a:lnTo>
                      <a:pt x="153" y="3200"/>
                    </a:lnTo>
                    <a:lnTo>
                      <a:pt x="134" y="3047"/>
                    </a:lnTo>
                    <a:lnTo>
                      <a:pt x="134" y="3028"/>
                    </a:lnTo>
                    <a:lnTo>
                      <a:pt x="115" y="2990"/>
                    </a:lnTo>
                    <a:lnTo>
                      <a:pt x="96" y="2971"/>
                    </a:lnTo>
                    <a:lnTo>
                      <a:pt x="115" y="2876"/>
                    </a:lnTo>
                    <a:lnTo>
                      <a:pt x="115" y="2857"/>
                    </a:lnTo>
                    <a:lnTo>
                      <a:pt x="134" y="2838"/>
                    </a:lnTo>
                    <a:lnTo>
                      <a:pt x="153" y="2838"/>
                    </a:lnTo>
                    <a:lnTo>
                      <a:pt x="153" y="2819"/>
                    </a:lnTo>
                    <a:lnTo>
                      <a:pt x="153" y="2799"/>
                    </a:lnTo>
                    <a:lnTo>
                      <a:pt x="134" y="2799"/>
                    </a:lnTo>
                    <a:lnTo>
                      <a:pt x="115" y="2780"/>
                    </a:lnTo>
                    <a:lnTo>
                      <a:pt x="96" y="2780"/>
                    </a:lnTo>
                    <a:lnTo>
                      <a:pt x="77" y="2780"/>
                    </a:lnTo>
                    <a:lnTo>
                      <a:pt x="58" y="2762"/>
                    </a:lnTo>
                    <a:lnTo>
                      <a:pt x="58" y="2723"/>
                    </a:lnTo>
                    <a:lnTo>
                      <a:pt x="58" y="2704"/>
                    </a:lnTo>
                    <a:lnTo>
                      <a:pt x="58" y="2685"/>
                    </a:lnTo>
                    <a:lnTo>
                      <a:pt x="58" y="2666"/>
                    </a:lnTo>
                    <a:lnTo>
                      <a:pt x="58" y="2647"/>
                    </a:lnTo>
                    <a:lnTo>
                      <a:pt x="58" y="2628"/>
                    </a:lnTo>
                    <a:lnTo>
                      <a:pt x="77" y="2609"/>
                    </a:lnTo>
                    <a:lnTo>
                      <a:pt x="77" y="2590"/>
                    </a:lnTo>
                    <a:lnTo>
                      <a:pt x="96" y="2571"/>
                    </a:lnTo>
                    <a:lnTo>
                      <a:pt x="115" y="2571"/>
                    </a:lnTo>
                    <a:lnTo>
                      <a:pt x="115" y="2552"/>
                    </a:lnTo>
                    <a:lnTo>
                      <a:pt x="134" y="2514"/>
                    </a:lnTo>
                    <a:lnTo>
                      <a:pt x="134" y="2495"/>
                    </a:lnTo>
                    <a:lnTo>
                      <a:pt x="115" y="2495"/>
                    </a:lnTo>
                    <a:lnTo>
                      <a:pt x="96" y="2495"/>
                    </a:lnTo>
                    <a:lnTo>
                      <a:pt x="77" y="2495"/>
                    </a:lnTo>
                    <a:lnTo>
                      <a:pt x="77" y="2476"/>
                    </a:lnTo>
                    <a:lnTo>
                      <a:pt x="58" y="2457"/>
                    </a:lnTo>
                    <a:lnTo>
                      <a:pt x="58" y="2438"/>
                    </a:lnTo>
                    <a:lnTo>
                      <a:pt x="58" y="2400"/>
                    </a:lnTo>
                    <a:lnTo>
                      <a:pt x="58" y="2381"/>
                    </a:lnTo>
                    <a:lnTo>
                      <a:pt x="39" y="2381"/>
                    </a:lnTo>
                    <a:lnTo>
                      <a:pt x="20" y="2362"/>
                    </a:lnTo>
                    <a:lnTo>
                      <a:pt x="0" y="2342"/>
                    </a:lnTo>
                    <a:lnTo>
                      <a:pt x="0" y="2323"/>
                    </a:lnTo>
                    <a:lnTo>
                      <a:pt x="20" y="2286"/>
                    </a:lnTo>
                    <a:lnTo>
                      <a:pt x="39" y="2209"/>
                    </a:lnTo>
                    <a:lnTo>
                      <a:pt x="191" y="1942"/>
                    </a:lnTo>
                    <a:lnTo>
                      <a:pt x="210" y="1923"/>
                    </a:lnTo>
                    <a:lnTo>
                      <a:pt x="229" y="1923"/>
                    </a:lnTo>
                    <a:lnTo>
                      <a:pt x="305" y="1923"/>
                    </a:lnTo>
                    <a:lnTo>
                      <a:pt x="325" y="1923"/>
                    </a:lnTo>
                    <a:lnTo>
                      <a:pt x="344" y="1905"/>
                    </a:lnTo>
                    <a:lnTo>
                      <a:pt x="381" y="1885"/>
                    </a:lnTo>
                    <a:lnTo>
                      <a:pt x="401" y="1866"/>
                    </a:lnTo>
                    <a:lnTo>
                      <a:pt x="420" y="1847"/>
                    </a:lnTo>
                    <a:lnTo>
                      <a:pt x="420" y="1828"/>
                    </a:lnTo>
                    <a:lnTo>
                      <a:pt x="420" y="1809"/>
                    </a:lnTo>
                    <a:lnTo>
                      <a:pt x="401" y="1809"/>
                    </a:lnTo>
                    <a:lnTo>
                      <a:pt x="401" y="1790"/>
                    </a:lnTo>
                    <a:lnTo>
                      <a:pt x="381" y="1771"/>
                    </a:lnTo>
                    <a:lnTo>
                      <a:pt x="363" y="1771"/>
                    </a:lnTo>
                    <a:lnTo>
                      <a:pt x="344" y="1771"/>
                    </a:lnTo>
                    <a:lnTo>
                      <a:pt x="305" y="1771"/>
                    </a:lnTo>
                    <a:lnTo>
                      <a:pt x="305" y="1752"/>
                    </a:lnTo>
                    <a:lnTo>
                      <a:pt x="305" y="1733"/>
                    </a:lnTo>
                    <a:lnTo>
                      <a:pt x="325" y="1656"/>
                    </a:lnTo>
                    <a:lnTo>
                      <a:pt x="344" y="1638"/>
                    </a:lnTo>
                    <a:lnTo>
                      <a:pt x="344" y="1619"/>
                    </a:lnTo>
                    <a:lnTo>
                      <a:pt x="363" y="1619"/>
                    </a:lnTo>
                    <a:lnTo>
                      <a:pt x="401" y="1600"/>
                    </a:lnTo>
                    <a:lnTo>
                      <a:pt x="420" y="1619"/>
                    </a:lnTo>
                    <a:lnTo>
                      <a:pt x="439" y="1619"/>
                    </a:lnTo>
                    <a:lnTo>
                      <a:pt x="458" y="1619"/>
                    </a:lnTo>
                    <a:lnTo>
                      <a:pt x="477" y="1619"/>
                    </a:lnTo>
                    <a:lnTo>
                      <a:pt x="515" y="1656"/>
                    </a:lnTo>
                    <a:lnTo>
                      <a:pt x="534" y="1676"/>
                    </a:lnTo>
                    <a:lnTo>
                      <a:pt x="553" y="1676"/>
                    </a:lnTo>
                    <a:lnTo>
                      <a:pt x="572" y="1676"/>
                    </a:lnTo>
                    <a:lnTo>
                      <a:pt x="591" y="1676"/>
                    </a:lnTo>
                    <a:lnTo>
                      <a:pt x="610" y="1676"/>
                    </a:lnTo>
                    <a:lnTo>
                      <a:pt x="610" y="1656"/>
                    </a:lnTo>
                    <a:lnTo>
                      <a:pt x="572" y="1619"/>
                    </a:lnTo>
                    <a:lnTo>
                      <a:pt x="553" y="1600"/>
                    </a:lnTo>
                    <a:lnTo>
                      <a:pt x="553" y="1580"/>
                    </a:lnTo>
                    <a:lnTo>
                      <a:pt x="553" y="1561"/>
                    </a:lnTo>
                    <a:lnTo>
                      <a:pt x="572" y="1542"/>
                    </a:lnTo>
                    <a:lnTo>
                      <a:pt x="572" y="1504"/>
                    </a:lnTo>
                    <a:lnTo>
                      <a:pt x="591" y="1485"/>
                    </a:lnTo>
                    <a:lnTo>
                      <a:pt x="610" y="1485"/>
                    </a:lnTo>
                    <a:lnTo>
                      <a:pt x="630" y="1485"/>
                    </a:lnTo>
                    <a:lnTo>
                      <a:pt x="648" y="1466"/>
                    </a:lnTo>
                    <a:lnTo>
                      <a:pt x="667" y="1466"/>
                    </a:lnTo>
                    <a:lnTo>
                      <a:pt x="686" y="1466"/>
                    </a:lnTo>
                    <a:lnTo>
                      <a:pt x="706" y="1447"/>
                    </a:lnTo>
                    <a:lnTo>
                      <a:pt x="743" y="1409"/>
                    </a:lnTo>
                    <a:lnTo>
                      <a:pt x="762" y="1390"/>
                    </a:lnTo>
                    <a:lnTo>
                      <a:pt x="762" y="1371"/>
                    </a:lnTo>
                    <a:lnTo>
                      <a:pt x="762" y="1352"/>
                    </a:lnTo>
                    <a:lnTo>
                      <a:pt x="743" y="1352"/>
                    </a:lnTo>
                    <a:lnTo>
                      <a:pt x="743" y="1333"/>
                    </a:lnTo>
                    <a:lnTo>
                      <a:pt x="725" y="1314"/>
                    </a:lnTo>
                    <a:lnTo>
                      <a:pt x="725" y="1276"/>
                    </a:lnTo>
                    <a:lnTo>
                      <a:pt x="725" y="1257"/>
                    </a:lnTo>
                    <a:lnTo>
                      <a:pt x="706" y="1257"/>
                    </a:lnTo>
                    <a:lnTo>
                      <a:pt x="706" y="1238"/>
                    </a:lnTo>
                    <a:lnTo>
                      <a:pt x="706" y="1218"/>
                    </a:lnTo>
                    <a:lnTo>
                      <a:pt x="706" y="1199"/>
                    </a:lnTo>
                    <a:lnTo>
                      <a:pt x="706" y="1162"/>
                    </a:lnTo>
                    <a:lnTo>
                      <a:pt x="706" y="1143"/>
                    </a:lnTo>
                    <a:lnTo>
                      <a:pt x="686" y="1104"/>
                    </a:lnTo>
                    <a:lnTo>
                      <a:pt x="667" y="1066"/>
                    </a:lnTo>
                    <a:lnTo>
                      <a:pt x="667" y="1047"/>
                    </a:lnTo>
                    <a:lnTo>
                      <a:pt x="686" y="933"/>
                    </a:lnTo>
                    <a:lnTo>
                      <a:pt x="706" y="895"/>
                    </a:lnTo>
                    <a:lnTo>
                      <a:pt x="706" y="857"/>
                    </a:lnTo>
                    <a:lnTo>
                      <a:pt x="706" y="838"/>
                    </a:lnTo>
                    <a:lnTo>
                      <a:pt x="686" y="818"/>
                    </a:lnTo>
                    <a:lnTo>
                      <a:pt x="686" y="799"/>
                    </a:lnTo>
                    <a:lnTo>
                      <a:pt x="667" y="799"/>
                    </a:lnTo>
                    <a:lnTo>
                      <a:pt x="648" y="799"/>
                    </a:lnTo>
                    <a:lnTo>
                      <a:pt x="630" y="799"/>
                    </a:lnTo>
                    <a:lnTo>
                      <a:pt x="610" y="762"/>
                    </a:lnTo>
                    <a:lnTo>
                      <a:pt x="591" y="762"/>
                    </a:lnTo>
                    <a:lnTo>
                      <a:pt x="572" y="762"/>
                    </a:lnTo>
                    <a:lnTo>
                      <a:pt x="572" y="781"/>
                    </a:lnTo>
                    <a:lnTo>
                      <a:pt x="553" y="781"/>
                    </a:lnTo>
                    <a:lnTo>
                      <a:pt x="515" y="781"/>
                    </a:lnTo>
                    <a:lnTo>
                      <a:pt x="496" y="762"/>
                    </a:lnTo>
                    <a:lnTo>
                      <a:pt x="477" y="762"/>
                    </a:lnTo>
                    <a:lnTo>
                      <a:pt x="458" y="723"/>
                    </a:lnTo>
                    <a:lnTo>
                      <a:pt x="458" y="704"/>
                    </a:lnTo>
                    <a:lnTo>
                      <a:pt x="439" y="685"/>
                    </a:lnTo>
                    <a:lnTo>
                      <a:pt x="439" y="647"/>
                    </a:lnTo>
                    <a:lnTo>
                      <a:pt x="439" y="628"/>
                    </a:lnTo>
                    <a:lnTo>
                      <a:pt x="458" y="609"/>
                    </a:lnTo>
                    <a:lnTo>
                      <a:pt x="534" y="552"/>
                    </a:lnTo>
                    <a:lnTo>
                      <a:pt x="553" y="514"/>
                    </a:lnTo>
                    <a:lnTo>
                      <a:pt x="572" y="457"/>
                    </a:lnTo>
                    <a:lnTo>
                      <a:pt x="591" y="437"/>
                    </a:lnTo>
                    <a:lnTo>
                      <a:pt x="610" y="419"/>
                    </a:lnTo>
                    <a:lnTo>
                      <a:pt x="630" y="400"/>
                    </a:lnTo>
                    <a:lnTo>
                      <a:pt x="648" y="400"/>
                    </a:lnTo>
                    <a:lnTo>
                      <a:pt x="667" y="381"/>
                    </a:lnTo>
                    <a:lnTo>
                      <a:pt x="648" y="381"/>
                    </a:lnTo>
                    <a:lnTo>
                      <a:pt x="648" y="361"/>
                    </a:lnTo>
                    <a:lnTo>
                      <a:pt x="648" y="342"/>
                    </a:lnTo>
                    <a:lnTo>
                      <a:pt x="610" y="305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09" name="Freeform 31">
                <a:extLst>
                  <a:ext uri="{FF2B5EF4-FFF2-40B4-BE49-F238E27FC236}">
                    <a16:creationId xmlns:a16="http://schemas.microsoft.com/office/drawing/2014/main" id="{1832DCFD-4A12-D241-B5DC-BE875EA55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8788" y="2914650"/>
                <a:ext cx="1235075" cy="1235075"/>
              </a:xfrm>
              <a:custGeom>
                <a:avLst/>
                <a:gdLst>
                  <a:gd name="T0" fmla="*/ 2147483646 w 3430"/>
                  <a:gd name="T1" fmla="*/ 2147483646 h 3430"/>
                  <a:gd name="T2" fmla="*/ 2147483646 w 3430"/>
                  <a:gd name="T3" fmla="*/ 2147483646 h 3430"/>
                  <a:gd name="T4" fmla="*/ 2147483646 w 3430"/>
                  <a:gd name="T5" fmla="*/ 2147483646 h 3430"/>
                  <a:gd name="T6" fmla="*/ 2147483646 w 3430"/>
                  <a:gd name="T7" fmla="*/ 2147483646 h 3430"/>
                  <a:gd name="T8" fmla="*/ 2147483646 w 3430"/>
                  <a:gd name="T9" fmla="*/ 2147483646 h 3430"/>
                  <a:gd name="T10" fmla="*/ 2147483646 w 3430"/>
                  <a:gd name="T11" fmla="*/ 2147483646 h 3430"/>
                  <a:gd name="T12" fmla="*/ 2147483646 w 3430"/>
                  <a:gd name="T13" fmla="*/ 2147483646 h 3430"/>
                  <a:gd name="T14" fmla="*/ 2147483646 w 3430"/>
                  <a:gd name="T15" fmla="*/ 2147483646 h 3430"/>
                  <a:gd name="T16" fmla="*/ 2147483646 w 3430"/>
                  <a:gd name="T17" fmla="*/ 2147483646 h 3430"/>
                  <a:gd name="T18" fmla="*/ 2147483646 w 3430"/>
                  <a:gd name="T19" fmla="*/ 2147483646 h 3430"/>
                  <a:gd name="T20" fmla="*/ 2147483646 w 3430"/>
                  <a:gd name="T21" fmla="*/ 2147483646 h 3430"/>
                  <a:gd name="T22" fmla="*/ 2147483646 w 3430"/>
                  <a:gd name="T23" fmla="*/ 2147483646 h 3430"/>
                  <a:gd name="T24" fmla="*/ 2147483646 w 3430"/>
                  <a:gd name="T25" fmla="*/ 2147483646 h 3430"/>
                  <a:gd name="T26" fmla="*/ 2147483646 w 3430"/>
                  <a:gd name="T27" fmla="*/ 2147483646 h 3430"/>
                  <a:gd name="T28" fmla="*/ 2147483646 w 3430"/>
                  <a:gd name="T29" fmla="*/ 2147483646 h 3430"/>
                  <a:gd name="T30" fmla="*/ 2147483646 w 3430"/>
                  <a:gd name="T31" fmla="*/ 2147483646 h 3430"/>
                  <a:gd name="T32" fmla="*/ 2147483646 w 3430"/>
                  <a:gd name="T33" fmla="*/ 2147483646 h 3430"/>
                  <a:gd name="T34" fmla="*/ 2147483646 w 3430"/>
                  <a:gd name="T35" fmla="*/ 2147483646 h 3430"/>
                  <a:gd name="T36" fmla="*/ 2147483646 w 3430"/>
                  <a:gd name="T37" fmla="*/ 2147483646 h 3430"/>
                  <a:gd name="T38" fmla="*/ 2147483646 w 3430"/>
                  <a:gd name="T39" fmla="*/ 2147483646 h 3430"/>
                  <a:gd name="T40" fmla="*/ 2147483646 w 3430"/>
                  <a:gd name="T41" fmla="*/ 2147483646 h 3430"/>
                  <a:gd name="T42" fmla="*/ 2147483646 w 3430"/>
                  <a:gd name="T43" fmla="*/ 2147483646 h 3430"/>
                  <a:gd name="T44" fmla="*/ 2147483646 w 3430"/>
                  <a:gd name="T45" fmla="*/ 2147483646 h 3430"/>
                  <a:gd name="T46" fmla="*/ 2147483646 w 3430"/>
                  <a:gd name="T47" fmla="*/ 2147483646 h 3430"/>
                  <a:gd name="T48" fmla="*/ 2147483646 w 3430"/>
                  <a:gd name="T49" fmla="*/ 2147483646 h 3430"/>
                  <a:gd name="T50" fmla="*/ 2147483646 w 3430"/>
                  <a:gd name="T51" fmla="*/ 2147483646 h 3430"/>
                  <a:gd name="T52" fmla="*/ 2147483646 w 3430"/>
                  <a:gd name="T53" fmla="*/ 2147483646 h 3430"/>
                  <a:gd name="T54" fmla="*/ 2147483646 w 3430"/>
                  <a:gd name="T55" fmla="*/ 2147483646 h 3430"/>
                  <a:gd name="T56" fmla="*/ 2147483646 w 3430"/>
                  <a:gd name="T57" fmla="*/ 2147483646 h 3430"/>
                  <a:gd name="T58" fmla="*/ 2147483646 w 3430"/>
                  <a:gd name="T59" fmla="*/ 2147483646 h 3430"/>
                  <a:gd name="T60" fmla="*/ 2147483646 w 3430"/>
                  <a:gd name="T61" fmla="*/ 2147483646 h 3430"/>
                  <a:gd name="T62" fmla="*/ 2147483646 w 3430"/>
                  <a:gd name="T63" fmla="*/ 2147483646 h 3430"/>
                  <a:gd name="T64" fmla="*/ 2147483646 w 3430"/>
                  <a:gd name="T65" fmla="*/ 2147483646 h 3430"/>
                  <a:gd name="T66" fmla="*/ 2147483646 w 3430"/>
                  <a:gd name="T67" fmla="*/ 2147483646 h 3430"/>
                  <a:gd name="T68" fmla="*/ 2147483646 w 3430"/>
                  <a:gd name="T69" fmla="*/ 2147483646 h 3430"/>
                  <a:gd name="T70" fmla="*/ 2147483646 w 3430"/>
                  <a:gd name="T71" fmla="*/ 2147483646 h 3430"/>
                  <a:gd name="T72" fmla="*/ 2147483646 w 3430"/>
                  <a:gd name="T73" fmla="*/ 2147483646 h 3430"/>
                  <a:gd name="T74" fmla="*/ 2147483646 w 3430"/>
                  <a:gd name="T75" fmla="*/ 2147483646 h 3430"/>
                  <a:gd name="T76" fmla="*/ 2147483646 w 3430"/>
                  <a:gd name="T77" fmla="*/ 2147483646 h 3430"/>
                  <a:gd name="T78" fmla="*/ 2147483646 w 3430"/>
                  <a:gd name="T79" fmla="*/ 2147483646 h 3430"/>
                  <a:gd name="T80" fmla="*/ 2147483646 w 3430"/>
                  <a:gd name="T81" fmla="*/ 2147483646 h 3430"/>
                  <a:gd name="T82" fmla="*/ 2147483646 w 3430"/>
                  <a:gd name="T83" fmla="*/ 2147483646 h 3430"/>
                  <a:gd name="T84" fmla="*/ 2147483646 w 3430"/>
                  <a:gd name="T85" fmla="*/ 2147483646 h 3430"/>
                  <a:gd name="T86" fmla="*/ 2147483646 w 3430"/>
                  <a:gd name="T87" fmla="*/ 2147483646 h 3430"/>
                  <a:gd name="T88" fmla="*/ 2147483646 w 3430"/>
                  <a:gd name="T89" fmla="*/ 2147483646 h 3430"/>
                  <a:gd name="T90" fmla="*/ 2147483646 w 3430"/>
                  <a:gd name="T91" fmla="*/ 2147483646 h 3430"/>
                  <a:gd name="T92" fmla="*/ 2147483646 w 3430"/>
                  <a:gd name="T93" fmla="*/ 2147483646 h 3430"/>
                  <a:gd name="T94" fmla="*/ 2147483646 w 3430"/>
                  <a:gd name="T95" fmla="*/ 2147483646 h 3430"/>
                  <a:gd name="T96" fmla="*/ 2147483646 w 3430"/>
                  <a:gd name="T97" fmla="*/ 2147483646 h 3430"/>
                  <a:gd name="T98" fmla="*/ 2147483646 w 3430"/>
                  <a:gd name="T99" fmla="*/ 2147483646 h 3430"/>
                  <a:gd name="T100" fmla="*/ 2147483646 w 3430"/>
                  <a:gd name="T101" fmla="*/ 2147483646 h 3430"/>
                  <a:gd name="T102" fmla="*/ 2147483646 w 3430"/>
                  <a:gd name="T103" fmla="*/ 2147483646 h 3430"/>
                  <a:gd name="T104" fmla="*/ 2147483646 w 3430"/>
                  <a:gd name="T105" fmla="*/ 2147483646 h 3430"/>
                  <a:gd name="T106" fmla="*/ 2147483646 w 3430"/>
                  <a:gd name="T107" fmla="*/ 2147483646 h 3430"/>
                  <a:gd name="T108" fmla="*/ 2147483646 w 3430"/>
                  <a:gd name="T109" fmla="*/ 2147483646 h 3430"/>
                  <a:gd name="T110" fmla="*/ 2147483646 w 3430"/>
                  <a:gd name="T111" fmla="*/ 2147483646 h 3430"/>
                  <a:gd name="T112" fmla="*/ 2147483646 w 3430"/>
                  <a:gd name="T113" fmla="*/ 2147483646 h 3430"/>
                  <a:gd name="T114" fmla="*/ 2147483646 w 3430"/>
                  <a:gd name="T115" fmla="*/ 2147483646 h 3430"/>
                  <a:gd name="T116" fmla="*/ 2147483646 w 3430"/>
                  <a:gd name="T117" fmla="*/ 2147483646 h 3430"/>
                  <a:gd name="T118" fmla="*/ 2147483646 w 3430"/>
                  <a:gd name="T119" fmla="*/ 2147483646 h 3430"/>
                  <a:gd name="T120" fmla="*/ 2147483646 w 3430"/>
                  <a:gd name="T121" fmla="*/ 2147483646 h 3430"/>
                  <a:gd name="T122" fmla="*/ 2147483646 w 3430"/>
                  <a:gd name="T123" fmla="*/ 2147483646 h 3430"/>
                  <a:gd name="T124" fmla="*/ 2147483646 w 3430"/>
                  <a:gd name="T125" fmla="*/ 0 h 343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430" h="3430">
                    <a:moveTo>
                      <a:pt x="3182" y="0"/>
                    </a:moveTo>
                    <a:lnTo>
                      <a:pt x="3200" y="20"/>
                    </a:lnTo>
                    <a:lnTo>
                      <a:pt x="3372" y="96"/>
                    </a:lnTo>
                    <a:lnTo>
                      <a:pt x="3410" y="134"/>
                    </a:lnTo>
                    <a:lnTo>
                      <a:pt x="3391" y="153"/>
                    </a:lnTo>
                    <a:lnTo>
                      <a:pt x="3353" y="210"/>
                    </a:lnTo>
                    <a:lnTo>
                      <a:pt x="3334" y="229"/>
                    </a:lnTo>
                    <a:lnTo>
                      <a:pt x="3334" y="248"/>
                    </a:lnTo>
                    <a:lnTo>
                      <a:pt x="3334" y="362"/>
                    </a:lnTo>
                    <a:lnTo>
                      <a:pt x="3334" y="381"/>
                    </a:lnTo>
                    <a:lnTo>
                      <a:pt x="3372" y="439"/>
                    </a:lnTo>
                    <a:lnTo>
                      <a:pt x="3372" y="457"/>
                    </a:lnTo>
                    <a:lnTo>
                      <a:pt x="3391" y="457"/>
                    </a:lnTo>
                    <a:lnTo>
                      <a:pt x="3410" y="477"/>
                    </a:lnTo>
                    <a:lnTo>
                      <a:pt x="3429" y="496"/>
                    </a:lnTo>
                    <a:lnTo>
                      <a:pt x="3429" y="553"/>
                    </a:lnTo>
                    <a:lnTo>
                      <a:pt x="3372" y="648"/>
                    </a:lnTo>
                    <a:lnTo>
                      <a:pt x="3372" y="706"/>
                    </a:lnTo>
                    <a:lnTo>
                      <a:pt x="3372" y="762"/>
                    </a:lnTo>
                    <a:lnTo>
                      <a:pt x="3429" y="858"/>
                    </a:lnTo>
                    <a:lnTo>
                      <a:pt x="3429" y="896"/>
                    </a:lnTo>
                    <a:lnTo>
                      <a:pt x="3410" y="934"/>
                    </a:lnTo>
                    <a:lnTo>
                      <a:pt x="3334" y="991"/>
                    </a:lnTo>
                    <a:lnTo>
                      <a:pt x="3296" y="1029"/>
                    </a:lnTo>
                    <a:lnTo>
                      <a:pt x="3239" y="1105"/>
                    </a:lnTo>
                    <a:lnTo>
                      <a:pt x="3200" y="1182"/>
                    </a:lnTo>
                    <a:lnTo>
                      <a:pt x="3163" y="1239"/>
                    </a:lnTo>
                    <a:lnTo>
                      <a:pt x="3086" y="1315"/>
                    </a:lnTo>
                    <a:lnTo>
                      <a:pt x="3010" y="1353"/>
                    </a:lnTo>
                    <a:lnTo>
                      <a:pt x="2991" y="1391"/>
                    </a:lnTo>
                    <a:lnTo>
                      <a:pt x="2972" y="1448"/>
                    </a:lnTo>
                    <a:lnTo>
                      <a:pt x="2991" y="1544"/>
                    </a:lnTo>
                    <a:lnTo>
                      <a:pt x="2972" y="1581"/>
                    </a:lnTo>
                    <a:lnTo>
                      <a:pt x="2915" y="1600"/>
                    </a:lnTo>
                    <a:lnTo>
                      <a:pt x="2896" y="1620"/>
                    </a:lnTo>
                    <a:lnTo>
                      <a:pt x="2896" y="1639"/>
                    </a:lnTo>
                    <a:lnTo>
                      <a:pt x="2896" y="1658"/>
                    </a:lnTo>
                    <a:lnTo>
                      <a:pt x="2915" y="1677"/>
                    </a:lnTo>
                    <a:lnTo>
                      <a:pt x="2915" y="1696"/>
                    </a:lnTo>
                    <a:lnTo>
                      <a:pt x="2896" y="1715"/>
                    </a:lnTo>
                    <a:lnTo>
                      <a:pt x="2877" y="1734"/>
                    </a:lnTo>
                    <a:lnTo>
                      <a:pt x="2858" y="1753"/>
                    </a:lnTo>
                    <a:lnTo>
                      <a:pt x="2877" y="1772"/>
                    </a:lnTo>
                    <a:lnTo>
                      <a:pt x="2877" y="1848"/>
                    </a:lnTo>
                    <a:lnTo>
                      <a:pt x="2858" y="1886"/>
                    </a:lnTo>
                    <a:lnTo>
                      <a:pt x="2858" y="1905"/>
                    </a:lnTo>
                    <a:lnTo>
                      <a:pt x="2839" y="1905"/>
                    </a:lnTo>
                    <a:lnTo>
                      <a:pt x="2839" y="1925"/>
                    </a:lnTo>
                    <a:lnTo>
                      <a:pt x="2820" y="1925"/>
                    </a:lnTo>
                    <a:lnTo>
                      <a:pt x="2782" y="1943"/>
                    </a:lnTo>
                    <a:lnTo>
                      <a:pt x="2743" y="1943"/>
                    </a:lnTo>
                    <a:lnTo>
                      <a:pt x="2724" y="1943"/>
                    </a:lnTo>
                    <a:lnTo>
                      <a:pt x="2706" y="1943"/>
                    </a:lnTo>
                    <a:lnTo>
                      <a:pt x="2706" y="1925"/>
                    </a:lnTo>
                    <a:lnTo>
                      <a:pt x="2687" y="1905"/>
                    </a:lnTo>
                    <a:lnTo>
                      <a:pt x="2687" y="1886"/>
                    </a:lnTo>
                    <a:lnTo>
                      <a:pt x="2667" y="1886"/>
                    </a:lnTo>
                    <a:lnTo>
                      <a:pt x="2648" y="1886"/>
                    </a:lnTo>
                    <a:lnTo>
                      <a:pt x="2629" y="1905"/>
                    </a:lnTo>
                    <a:lnTo>
                      <a:pt x="2591" y="1943"/>
                    </a:lnTo>
                    <a:lnTo>
                      <a:pt x="2572" y="1981"/>
                    </a:lnTo>
                    <a:lnTo>
                      <a:pt x="2553" y="2001"/>
                    </a:lnTo>
                    <a:lnTo>
                      <a:pt x="2553" y="2039"/>
                    </a:lnTo>
                    <a:lnTo>
                      <a:pt x="2534" y="2057"/>
                    </a:lnTo>
                    <a:lnTo>
                      <a:pt x="2515" y="2077"/>
                    </a:lnTo>
                    <a:lnTo>
                      <a:pt x="2420" y="2153"/>
                    </a:lnTo>
                    <a:lnTo>
                      <a:pt x="2382" y="2191"/>
                    </a:lnTo>
                    <a:lnTo>
                      <a:pt x="2306" y="2324"/>
                    </a:lnTo>
                    <a:lnTo>
                      <a:pt x="2229" y="2401"/>
                    </a:lnTo>
                    <a:lnTo>
                      <a:pt x="2115" y="2438"/>
                    </a:lnTo>
                    <a:lnTo>
                      <a:pt x="2077" y="2477"/>
                    </a:lnTo>
                    <a:lnTo>
                      <a:pt x="2058" y="2496"/>
                    </a:lnTo>
                    <a:lnTo>
                      <a:pt x="1925" y="2591"/>
                    </a:lnTo>
                    <a:lnTo>
                      <a:pt x="1905" y="2629"/>
                    </a:lnTo>
                    <a:lnTo>
                      <a:pt x="1886" y="2648"/>
                    </a:lnTo>
                    <a:lnTo>
                      <a:pt x="1867" y="2687"/>
                    </a:lnTo>
                    <a:lnTo>
                      <a:pt x="1849" y="2705"/>
                    </a:lnTo>
                    <a:lnTo>
                      <a:pt x="1829" y="2724"/>
                    </a:lnTo>
                    <a:lnTo>
                      <a:pt x="1772" y="2724"/>
                    </a:lnTo>
                    <a:lnTo>
                      <a:pt x="1696" y="2743"/>
                    </a:lnTo>
                    <a:lnTo>
                      <a:pt x="1658" y="2763"/>
                    </a:lnTo>
                    <a:lnTo>
                      <a:pt x="1639" y="2763"/>
                    </a:lnTo>
                    <a:lnTo>
                      <a:pt x="1620" y="2743"/>
                    </a:lnTo>
                    <a:lnTo>
                      <a:pt x="1620" y="2724"/>
                    </a:lnTo>
                    <a:lnTo>
                      <a:pt x="1600" y="2724"/>
                    </a:lnTo>
                    <a:lnTo>
                      <a:pt x="1582" y="2724"/>
                    </a:lnTo>
                    <a:lnTo>
                      <a:pt x="1505" y="2724"/>
                    </a:lnTo>
                    <a:lnTo>
                      <a:pt x="1486" y="2724"/>
                    </a:lnTo>
                    <a:lnTo>
                      <a:pt x="1468" y="2724"/>
                    </a:lnTo>
                    <a:lnTo>
                      <a:pt x="1219" y="2819"/>
                    </a:lnTo>
                    <a:lnTo>
                      <a:pt x="1201" y="2839"/>
                    </a:lnTo>
                    <a:lnTo>
                      <a:pt x="1182" y="2858"/>
                    </a:lnTo>
                    <a:lnTo>
                      <a:pt x="1163" y="2858"/>
                    </a:lnTo>
                    <a:lnTo>
                      <a:pt x="1143" y="2839"/>
                    </a:lnTo>
                    <a:lnTo>
                      <a:pt x="1124" y="2839"/>
                    </a:lnTo>
                    <a:lnTo>
                      <a:pt x="1105" y="2839"/>
                    </a:lnTo>
                    <a:lnTo>
                      <a:pt x="1087" y="2839"/>
                    </a:lnTo>
                    <a:lnTo>
                      <a:pt x="1067" y="2858"/>
                    </a:lnTo>
                    <a:lnTo>
                      <a:pt x="991" y="2934"/>
                    </a:lnTo>
                    <a:lnTo>
                      <a:pt x="972" y="2953"/>
                    </a:lnTo>
                    <a:lnTo>
                      <a:pt x="953" y="2972"/>
                    </a:lnTo>
                    <a:lnTo>
                      <a:pt x="953" y="2991"/>
                    </a:lnTo>
                    <a:lnTo>
                      <a:pt x="953" y="3010"/>
                    </a:lnTo>
                    <a:lnTo>
                      <a:pt x="953" y="3029"/>
                    </a:lnTo>
                    <a:lnTo>
                      <a:pt x="991" y="3181"/>
                    </a:lnTo>
                    <a:lnTo>
                      <a:pt x="991" y="3200"/>
                    </a:lnTo>
                    <a:lnTo>
                      <a:pt x="972" y="3200"/>
                    </a:lnTo>
                    <a:lnTo>
                      <a:pt x="972" y="3220"/>
                    </a:lnTo>
                    <a:lnTo>
                      <a:pt x="953" y="3239"/>
                    </a:lnTo>
                    <a:lnTo>
                      <a:pt x="838" y="3334"/>
                    </a:lnTo>
                    <a:lnTo>
                      <a:pt x="820" y="3353"/>
                    </a:lnTo>
                    <a:lnTo>
                      <a:pt x="782" y="3353"/>
                    </a:lnTo>
                    <a:lnTo>
                      <a:pt x="762" y="3353"/>
                    </a:lnTo>
                    <a:lnTo>
                      <a:pt x="743" y="3334"/>
                    </a:lnTo>
                    <a:lnTo>
                      <a:pt x="724" y="3334"/>
                    </a:lnTo>
                    <a:lnTo>
                      <a:pt x="686" y="3334"/>
                    </a:lnTo>
                    <a:lnTo>
                      <a:pt x="362" y="3429"/>
                    </a:lnTo>
                    <a:lnTo>
                      <a:pt x="344" y="3429"/>
                    </a:lnTo>
                    <a:lnTo>
                      <a:pt x="325" y="3410"/>
                    </a:lnTo>
                    <a:lnTo>
                      <a:pt x="305" y="3391"/>
                    </a:lnTo>
                    <a:lnTo>
                      <a:pt x="229" y="3429"/>
                    </a:lnTo>
                    <a:lnTo>
                      <a:pt x="229" y="3296"/>
                    </a:lnTo>
                    <a:lnTo>
                      <a:pt x="210" y="3239"/>
                    </a:lnTo>
                    <a:lnTo>
                      <a:pt x="210" y="3220"/>
                    </a:lnTo>
                    <a:lnTo>
                      <a:pt x="191" y="3200"/>
                    </a:lnTo>
                    <a:lnTo>
                      <a:pt x="191" y="3181"/>
                    </a:lnTo>
                    <a:lnTo>
                      <a:pt x="210" y="3144"/>
                    </a:lnTo>
                    <a:lnTo>
                      <a:pt x="229" y="3124"/>
                    </a:lnTo>
                    <a:lnTo>
                      <a:pt x="248" y="3105"/>
                    </a:lnTo>
                    <a:lnTo>
                      <a:pt x="267" y="3086"/>
                    </a:lnTo>
                    <a:lnTo>
                      <a:pt x="286" y="3067"/>
                    </a:lnTo>
                    <a:lnTo>
                      <a:pt x="286" y="3048"/>
                    </a:lnTo>
                    <a:lnTo>
                      <a:pt x="305" y="3010"/>
                    </a:lnTo>
                    <a:lnTo>
                      <a:pt x="325" y="2972"/>
                    </a:lnTo>
                    <a:lnTo>
                      <a:pt x="325" y="2953"/>
                    </a:lnTo>
                    <a:lnTo>
                      <a:pt x="325" y="2915"/>
                    </a:lnTo>
                    <a:lnTo>
                      <a:pt x="325" y="2819"/>
                    </a:lnTo>
                    <a:lnTo>
                      <a:pt x="305" y="2801"/>
                    </a:lnTo>
                    <a:lnTo>
                      <a:pt x="286" y="2782"/>
                    </a:lnTo>
                    <a:lnTo>
                      <a:pt x="267" y="2763"/>
                    </a:lnTo>
                    <a:lnTo>
                      <a:pt x="267" y="2743"/>
                    </a:lnTo>
                    <a:lnTo>
                      <a:pt x="286" y="2724"/>
                    </a:lnTo>
                    <a:lnTo>
                      <a:pt x="305" y="2724"/>
                    </a:lnTo>
                    <a:lnTo>
                      <a:pt x="325" y="2724"/>
                    </a:lnTo>
                    <a:lnTo>
                      <a:pt x="344" y="2705"/>
                    </a:lnTo>
                    <a:lnTo>
                      <a:pt x="362" y="2667"/>
                    </a:lnTo>
                    <a:lnTo>
                      <a:pt x="362" y="2648"/>
                    </a:lnTo>
                    <a:lnTo>
                      <a:pt x="362" y="2629"/>
                    </a:lnTo>
                    <a:lnTo>
                      <a:pt x="344" y="2629"/>
                    </a:lnTo>
                    <a:lnTo>
                      <a:pt x="344" y="2610"/>
                    </a:lnTo>
                    <a:lnTo>
                      <a:pt x="344" y="2591"/>
                    </a:lnTo>
                    <a:lnTo>
                      <a:pt x="325" y="2572"/>
                    </a:lnTo>
                    <a:lnTo>
                      <a:pt x="325" y="2553"/>
                    </a:lnTo>
                    <a:lnTo>
                      <a:pt x="267" y="2477"/>
                    </a:lnTo>
                    <a:lnTo>
                      <a:pt x="229" y="2458"/>
                    </a:lnTo>
                    <a:lnTo>
                      <a:pt x="210" y="2438"/>
                    </a:lnTo>
                    <a:lnTo>
                      <a:pt x="191" y="2420"/>
                    </a:lnTo>
                    <a:lnTo>
                      <a:pt x="191" y="2401"/>
                    </a:lnTo>
                    <a:lnTo>
                      <a:pt x="191" y="2382"/>
                    </a:lnTo>
                    <a:lnTo>
                      <a:pt x="172" y="2382"/>
                    </a:lnTo>
                    <a:lnTo>
                      <a:pt x="153" y="2382"/>
                    </a:lnTo>
                    <a:lnTo>
                      <a:pt x="134" y="2362"/>
                    </a:lnTo>
                    <a:lnTo>
                      <a:pt x="134" y="2343"/>
                    </a:lnTo>
                    <a:lnTo>
                      <a:pt x="96" y="2306"/>
                    </a:lnTo>
                    <a:lnTo>
                      <a:pt x="77" y="2286"/>
                    </a:lnTo>
                    <a:lnTo>
                      <a:pt x="77" y="2267"/>
                    </a:lnTo>
                    <a:lnTo>
                      <a:pt x="77" y="2248"/>
                    </a:lnTo>
                    <a:lnTo>
                      <a:pt x="96" y="2248"/>
                    </a:lnTo>
                    <a:lnTo>
                      <a:pt x="115" y="2229"/>
                    </a:lnTo>
                    <a:lnTo>
                      <a:pt x="153" y="2210"/>
                    </a:lnTo>
                    <a:lnTo>
                      <a:pt x="153" y="2191"/>
                    </a:lnTo>
                    <a:lnTo>
                      <a:pt x="172" y="2191"/>
                    </a:lnTo>
                    <a:lnTo>
                      <a:pt x="172" y="2172"/>
                    </a:lnTo>
                    <a:lnTo>
                      <a:pt x="191" y="2153"/>
                    </a:lnTo>
                    <a:lnTo>
                      <a:pt x="210" y="2020"/>
                    </a:lnTo>
                    <a:lnTo>
                      <a:pt x="210" y="2001"/>
                    </a:lnTo>
                    <a:lnTo>
                      <a:pt x="210" y="1981"/>
                    </a:lnTo>
                    <a:lnTo>
                      <a:pt x="191" y="1905"/>
                    </a:lnTo>
                    <a:lnTo>
                      <a:pt x="134" y="1829"/>
                    </a:lnTo>
                    <a:lnTo>
                      <a:pt x="96" y="1791"/>
                    </a:lnTo>
                    <a:lnTo>
                      <a:pt x="77" y="1791"/>
                    </a:lnTo>
                    <a:lnTo>
                      <a:pt x="77" y="1772"/>
                    </a:lnTo>
                    <a:lnTo>
                      <a:pt x="58" y="1753"/>
                    </a:lnTo>
                    <a:lnTo>
                      <a:pt x="58" y="1734"/>
                    </a:lnTo>
                    <a:lnTo>
                      <a:pt x="77" y="1715"/>
                    </a:lnTo>
                    <a:lnTo>
                      <a:pt x="77" y="1696"/>
                    </a:lnTo>
                    <a:lnTo>
                      <a:pt x="58" y="1677"/>
                    </a:lnTo>
                    <a:lnTo>
                      <a:pt x="58" y="1658"/>
                    </a:lnTo>
                    <a:lnTo>
                      <a:pt x="39" y="1658"/>
                    </a:lnTo>
                    <a:lnTo>
                      <a:pt x="20" y="1658"/>
                    </a:lnTo>
                    <a:lnTo>
                      <a:pt x="20" y="1639"/>
                    </a:lnTo>
                    <a:lnTo>
                      <a:pt x="0" y="1620"/>
                    </a:lnTo>
                    <a:lnTo>
                      <a:pt x="39" y="1620"/>
                    </a:lnTo>
                    <a:lnTo>
                      <a:pt x="58" y="1620"/>
                    </a:lnTo>
                    <a:lnTo>
                      <a:pt x="77" y="1639"/>
                    </a:lnTo>
                    <a:lnTo>
                      <a:pt x="115" y="1677"/>
                    </a:lnTo>
                    <a:lnTo>
                      <a:pt x="134" y="1677"/>
                    </a:lnTo>
                    <a:lnTo>
                      <a:pt x="153" y="1677"/>
                    </a:lnTo>
                    <a:lnTo>
                      <a:pt x="172" y="1677"/>
                    </a:lnTo>
                    <a:lnTo>
                      <a:pt x="191" y="1639"/>
                    </a:lnTo>
                    <a:lnTo>
                      <a:pt x="191" y="1620"/>
                    </a:lnTo>
                    <a:lnTo>
                      <a:pt x="248" y="1600"/>
                    </a:lnTo>
                    <a:lnTo>
                      <a:pt x="267" y="1581"/>
                    </a:lnTo>
                    <a:lnTo>
                      <a:pt x="267" y="1563"/>
                    </a:lnTo>
                    <a:lnTo>
                      <a:pt x="267" y="1544"/>
                    </a:lnTo>
                    <a:lnTo>
                      <a:pt x="286" y="1544"/>
                    </a:lnTo>
                    <a:lnTo>
                      <a:pt x="325" y="1524"/>
                    </a:lnTo>
                    <a:lnTo>
                      <a:pt x="344" y="1524"/>
                    </a:lnTo>
                    <a:lnTo>
                      <a:pt x="401" y="1505"/>
                    </a:lnTo>
                    <a:lnTo>
                      <a:pt x="420" y="1505"/>
                    </a:lnTo>
                    <a:lnTo>
                      <a:pt x="420" y="1524"/>
                    </a:lnTo>
                    <a:lnTo>
                      <a:pt x="439" y="1524"/>
                    </a:lnTo>
                    <a:lnTo>
                      <a:pt x="458" y="1524"/>
                    </a:lnTo>
                    <a:lnTo>
                      <a:pt x="477" y="1524"/>
                    </a:lnTo>
                    <a:lnTo>
                      <a:pt x="629" y="1467"/>
                    </a:lnTo>
                    <a:lnTo>
                      <a:pt x="648" y="1448"/>
                    </a:lnTo>
                    <a:lnTo>
                      <a:pt x="667" y="1448"/>
                    </a:lnTo>
                    <a:lnTo>
                      <a:pt x="724" y="1372"/>
                    </a:lnTo>
                    <a:lnTo>
                      <a:pt x="820" y="1315"/>
                    </a:lnTo>
                    <a:lnTo>
                      <a:pt x="877" y="1277"/>
                    </a:lnTo>
                    <a:lnTo>
                      <a:pt x="896" y="1258"/>
                    </a:lnTo>
                    <a:lnTo>
                      <a:pt x="915" y="1219"/>
                    </a:lnTo>
                    <a:lnTo>
                      <a:pt x="915" y="1200"/>
                    </a:lnTo>
                    <a:lnTo>
                      <a:pt x="934" y="1200"/>
                    </a:lnTo>
                    <a:lnTo>
                      <a:pt x="934" y="1182"/>
                    </a:lnTo>
                    <a:lnTo>
                      <a:pt x="1010" y="1182"/>
                    </a:lnTo>
                    <a:lnTo>
                      <a:pt x="1048" y="1182"/>
                    </a:lnTo>
                    <a:lnTo>
                      <a:pt x="1067" y="1182"/>
                    </a:lnTo>
                    <a:lnTo>
                      <a:pt x="1067" y="1200"/>
                    </a:lnTo>
                    <a:lnTo>
                      <a:pt x="1087" y="1219"/>
                    </a:lnTo>
                    <a:lnTo>
                      <a:pt x="1124" y="1239"/>
                    </a:lnTo>
                    <a:lnTo>
                      <a:pt x="1124" y="1258"/>
                    </a:lnTo>
                    <a:lnTo>
                      <a:pt x="1124" y="1277"/>
                    </a:lnTo>
                    <a:lnTo>
                      <a:pt x="1163" y="1315"/>
                    </a:lnTo>
                    <a:lnTo>
                      <a:pt x="1182" y="1334"/>
                    </a:lnTo>
                    <a:lnTo>
                      <a:pt x="1182" y="1353"/>
                    </a:lnTo>
                    <a:lnTo>
                      <a:pt x="1201" y="1353"/>
                    </a:lnTo>
                    <a:lnTo>
                      <a:pt x="1219" y="1315"/>
                    </a:lnTo>
                    <a:lnTo>
                      <a:pt x="1258" y="1258"/>
                    </a:lnTo>
                    <a:lnTo>
                      <a:pt x="1258" y="1219"/>
                    </a:lnTo>
                    <a:lnTo>
                      <a:pt x="1258" y="1200"/>
                    </a:lnTo>
                    <a:lnTo>
                      <a:pt x="1258" y="1182"/>
                    </a:lnTo>
                    <a:lnTo>
                      <a:pt x="1258" y="1143"/>
                    </a:lnTo>
                    <a:lnTo>
                      <a:pt x="1258" y="1124"/>
                    </a:lnTo>
                    <a:lnTo>
                      <a:pt x="1277" y="1105"/>
                    </a:lnTo>
                    <a:lnTo>
                      <a:pt x="1315" y="1048"/>
                    </a:lnTo>
                    <a:lnTo>
                      <a:pt x="1353" y="1029"/>
                    </a:lnTo>
                    <a:lnTo>
                      <a:pt x="1410" y="1010"/>
                    </a:lnTo>
                    <a:lnTo>
                      <a:pt x="1429" y="1029"/>
                    </a:lnTo>
                    <a:lnTo>
                      <a:pt x="1448" y="1029"/>
                    </a:lnTo>
                    <a:lnTo>
                      <a:pt x="1468" y="1029"/>
                    </a:lnTo>
                    <a:lnTo>
                      <a:pt x="1486" y="1029"/>
                    </a:lnTo>
                    <a:lnTo>
                      <a:pt x="1505" y="1010"/>
                    </a:lnTo>
                    <a:lnTo>
                      <a:pt x="1524" y="1010"/>
                    </a:lnTo>
                    <a:lnTo>
                      <a:pt x="1563" y="1010"/>
                    </a:lnTo>
                    <a:lnTo>
                      <a:pt x="1582" y="1010"/>
                    </a:lnTo>
                    <a:lnTo>
                      <a:pt x="1600" y="1010"/>
                    </a:lnTo>
                    <a:lnTo>
                      <a:pt x="1677" y="1010"/>
                    </a:lnTo>
                    <a:lnTo>
                      <a:pt x="1677" y="991"/>
                    </a:lnTo>
                    <a:lnTo>
                      <a:pt x="1696" y="972"/>
                    </a:lnTo>
                    <a:lnTo>
                      <a:pt x="1734" y="972"/>
                    </a:lnTo>
                    <a:lnTo>
                      <a:pt x="1753" y="972"/>
                    </a:lnTo>
                    <a:lnTo>
                      <a:pt x="1772" y="972"/>
                    </a:lnTo>
                    <a:lnTo>
                      <a:pt x="1810" y="934"/>
                    </a:lnTo>
                    <a:lnTo>
                      <a:pt x="1829" y="915"/>
                    </a:lnTo>
                    <a:lnTo>
                      <a:pt x="1867" y="915"/>
                    </a:lnTo>
                    <a:lnTo>
                      <a:pt x="1944" y="953"/>
                    </a:lnTo>
                    <a:lnTo>
                      <a:pt x="1962" y="953"/>
                    </a:lnTo>
                    <a:lnTo>
                      <a:pt x="1981" y="953"/>
                    </a:lnTo>
                    <a:lnTo>
                      <a:pt x="2020" y="953"/>
                    </a:lnTo>
                    <a:lnTo>
                      <a:pt x="2039" y="953"/>
                    </a:lnTo>
                    <a:lnTo>
                      <a:pt x="2058" y="953"/>
                    </a:lnTo>
                    <a:lnTo>
                      <a:pt x="2096" y="953"/>
                    </a:lnTo>
                    <a:lnTo>
                      <a:pt x="2115" y="953"/>
                    </a:lnTo>
                    <a:lnTo>
                      <a:pt x="2115" y="972"/>
                    </a:lnTo>
                    <a:lnTo>
                      <a:pt x="2134" y="972"/>
                    </a:lnTo>
                    <a:lnTo>
                      <a:pt x="2134" y="991"/>
                    </a:lnTo>
                    <a:lnTo>
                      <a:pt x="2172" y="991"/>
                    </a:lnTo>
                    <a:lnTo>
                      <a:pt x="2229" y="972"/>
                    </a:lnTo>
                    <a:lnTo>
                      <a:pt x="2286" y="991"/>
                    </a:lnTo>
                    <a:lnTo>
                      <a:pt x="2325" y="991"/>
                    </a:lnTo>
                    <a:lnTo>
                      <a:pt x="2343" y="991"/>
                    </a:lnTo>
                    <a:lnTo>
                      <a:pt x="2362" y="972"/>
                    </a:lnTo>
                    <a:lnTo>
                      <a:pt x="2477" y="877"/>
                    </a:lnTo>
                    <a:lnTo>
                      <a:pt x="2534" y="820"/>
                    </a:lnTo>
                    <a:lnTo>
                      <a:pt x="2553" y="820"/>
                    </a:lnTo>
                    <a:lnTo>
                      <a:pt x="2572" y="801"/>
                    </a:lnTo>
                    <a:lnTo>
                      <a:pt x="2572" y="782"/>
                    </a:lnTo>
                    <a:lnTo>
                      <a:pt x="2610" y="706"/>
                    </a:lnTo>
                    <a:lnTo>
                      <a:pt x="2610" y="686"/>
                    </a:lnTo>
                    <a:lnTo>
                      <a:pt x="2629" y="667"/>
                    </a:lnTo>
                    <a:lnTo>
                      <a:pt x="2687" y="629"/>
                    </a:lnTo>
                    <a:lnTo>
                      <a:pt x="2687" y="610"/>
                    </a:lnTo>
                    <a:lnTo>
                      <a:pt x="2687" y="591"/>
                    </a:lnTo>
                    <a:lnTo>
                      <a:pt x="2687" y="572"/>
                    </a:lnTo>
                    <a:lnTo>
                      <a:pt x="2667" y="572"/>
                    </a:lnTo>
                    <a:lnTo>
                      <a:pt x="2667" y="553"/>
                    </a:lnTo>
                    <a:lnTo>
                      <a:pt x="2667" y="534"/>
                    </a:lnTo>
                    <a:lnTo>
                      <a:pt x="2724" y="496"/>
                    </a:lnTo>
                    <a:lnTo>
                      <a:pt x="2743" y="496"/>
                    </a:lnTo>
                    <a:lnTo>
                      <a:pt x="2743" y="477"/>
                    </a:lnTo>
                    <a:lnTo>
                      <a:pt x="2743" y="457"/>
                    </a:lnTo>
                    <a:lnTo>
                      <a:pt x="2743" y="439"/>
                    </a:lnTo>
                    <a:lnTo>
                      <a:pt x="2724" y="420"/>
                    </a:lnTo>
                    <a:lnTo>
                      <a:pt x="2724" y="401"/>
                    </a:lnTo>
                    <a:lnTo>
                      <a:pt x="2763" y="343"/>
                    </a:lnTo>
                    <a:lnTo>
                      <a:pt x="2896" y="229"/>
                    </a:lnTo>
                    <a:lnTo>
                      <a:pt x="2991" y="153"/>
                    </a:lnTo>
                    <a:lnTo>
                      <a:pt x="3163" y="20"/>
                    </a:lnTo>
                    <a:lnTo>
                      <a:pt x="3182" y="0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10" name="Freeform 32">
                <a:extLst>
                  <a:ext uri="{FF2B5EF4-FFF2-40B4-BE49-F238E27FC236}">
                    <a16:creationId xmlns:a16="http://schemas.microsoft.com/office/drawing/2014/main" id="{11A79760-CB80-EE4B-A6A7-3014EB80D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96088" y="3594100"/>
                <a:ext cx="1179512" cy="1392238"/>
              </a:xfrm>
              <a:custGeom>
                <a:avLst/>
                <a:gdLst>
                  <a:gd name="T0" fmla="*/ 2147483646 w 3277"/>
                  <a:gd name="T1" fmla="*/ 2147483646 h 3868"/>
                  <a:gd name="T2" fmla="*/ 2147483646 w 3277"/>
                  <a:gd name="T3" fmla="*/ 2147483646 h 3868"/>
                  <a:gd name="T4" fmla="*/ 2147483646 w 3277"/>
                  <a:gd name="T5" fmla="*/ 2147483646 h 3868"/>
                  <a:gd name="T6" fmla="*/ 2147483646 w 3277"/>
                  <a:gd name="T7" fmla="*/ 2147483646 h 3868"/>
                  <a:gd name="T8" fmla="*/ 2147483646 w 3277"/>
                  <a:gd name="T9" fmla="*/ 2147483646 h 3868"/>
                  <a:gd name="T10" fmla="*/ 2147483646 w 3277"/>
                  <a:gd name="T11" fmla="*/ 2147483646 h 3868"/>
                  <a:gd name="T12" fmla="*/ 2147483646 w 3277"/>
                  <a:gd name="T13" fmla="*/ 2147483646 h 3868"/>
                  <a:gd name="T14" fmla="*/ 2147483646 w 3277"/>
                  <a:gd name="T15" fmla="*/ 2147483646 h 3868"/>
                  <a:gd name="T16" fmla="*/ 2147483646 w 3277"/>
                  <a:gd name="T17" fmla="*/ 2147483646 h 3868"/>
                  <a:gd name="T18" fmla="*/ 2147483646 w 3277"/>
                  <a:gd name="T19" fmla="*/ 2147483646 h 3868"/>
                  <a:gd name="T20" fmla="*/ 2147483646 w 3277"/>
                  <a:gd name="T21" fmla="*/ 2147483646 h 3868"/>
                  <a:gd name="T22" fmla="*/ 2147483646 w 3277"/>
                  <a:gd name="T23" fmla="*/ 2147483646 h 3868"/>
                  <a:gd name="T24" fmla="*/ 2147483646 w 3277"/>
                  <a:gd name="T25" fmla="*/ 2147483646 h 3868"/>
                  <a:gd name="T26" fmla="*/ 2147483646 w 3277"/>
                  <a:gd name="T27" fmla="*/ 2147483646 h 3868"/>
                  <a:gd name="T28" fmla="*/ 2147483646 w 3277"/>
                  <a:gd name="T29" fmla="*/ 2147483646 h 3868"/>
                  <a:gd name="T30" fmla="*/ 2147483646 w 3277"/>
                  <a:gd name="T31" fmla="*/ 2147483646 h 3868"/>
                  <a:gd name="T32" fmla="*/ 2147483646 w 3277"/>
                  <a:gd name="T33" fmla="*/ 2147483646 h 3868"/>
                  <a:gd name="T34" fmla="*/ 2147483646 w 3277"/>
                  <a:gd name="T35" fmla="*/ 2147483646 h 3868"/>
                  <a:gd name="T36" fmla="*/ 2147483646 w 3277"/>
                  <a:gd name="T37" fmla="*/ 2147483646 h 3868"/>
                  <a:gd name="T38" fmla="*/ 2147483646 w 3277"/>
                  <a:gd name="T39" fmla="*/ 2147483646 h 3868"/>
                  <a:gd name="T40" fmla="*/ 2147483646 w 3277"/>
                  <a:gd name="T41" fmla="*/ 2147483646 h 3868"/>
                  <a:gd name="T42" fmla="*/ 2147483646 w 3277"/>
                  <a:gd name="T43" fmla="*/ 2147483646 h 3868"/>
                  <a:gd name="T44" fmla="*/ 2147483646 w 3277"/>
                  <a:gd name="T45" fmla="*/ 2147483646 h 3868"/>
                  <a:gd name="T46" fmla="*/ 2147483646 w 3277"/>
                  <a:gd name="T47" fmla="*/ 2147483646 h 3868"/>
                  <a:gd name="T48" fmla="*/ 2147483646 w 3277"/>
                  <a:gd name="T49" fmla="*/ 2147483646 h 3868"/>
                  <a:gd name="T50" fmla="*/ 2147483646 w 3277"/>
                  <a:gd name="T51" fmla="*/ 2147483646 h 3868"/>
                  <a:gd name="T52" fmla="*/ 2147483646 w 3277"/>
                  <a:gd name="T53" fmla="*/ 2147483646 h 3868"/>
                  <a:gd name="T54" fmla="*/ 2147483646 w 3277"/>
                  <a:gd name="T55" fmla="*/ 2147483646 h 3868"/>
                  <a:gd name="T56" fmla="*/ 2147483646 w 3277"/>
                  <a:gd name="T57" fmla="*/ 2147483646 h 3868"/>
                  <a:gd name="T58" fmla="*/ 2147483646 w 3277"/>
                  <a:gd name="T59" fmla="*/ 2147483646 h 3868"/>
                  <a:gd name="T60" fmla="*/ 2147483646 w 3277"/>
                  <a:gd name="T61" fmla="*/ 2147483646 h 3868"/>
                  <a:gd name="T62" fmla="*/ 2147483646 w 3277"/>
                  <a:gd name="T63" fmla="*/ 2147483646 h 3868"/>
                  <a:gd name="T64" fmla="*/ 2147483646 w 3277"/>
                  <a:gd name="T65" fmla="*/ 2147483646 h 3868"/>
                  <a:gd name="T66" fmla="*/ 2147483646 w 3277"/>
                  <a:gd name="T67" fmla="*/ 2147483646 h 3868"/>
                  <a:gd name="T68" fmla="*/ 2147483646 w 3277"/>
                  <a:gd name="T69" fmla="*/ 2147483646 h 3868"/>
                  <a:gd name="T70" fmla="*/ 2147483646 w 3277"/>
                  <a:gd name="T71" fmla="*/ 2147483646 h 3868"/>
                  <a:gd name="T72" fmla="*/ 2147483646 w 3277"/>
                  <a:gd name="T73" fmla="*/ 2147483646 h 3868"/>
                  <a:gd name="T74" fmla="*/ 2147483646 w 3277"/>
                  <a:gd name="T75" fmla="*/ 2147483646 h 3868"/>
                  <a:gd name="T76" fmla="*/ 2147483646 w 3277"/>
                  <a:gd name="T77" fmla="*/ 2147483646 h 3868"/>
                  <a:gd name="T78" fmla="*/ 2147483646 w 3277"/>
                  <a:gd name="T79" fmla="*/ 2147483646 h 3868"/>
                  <a:gd name="T80" fmla="*/ 2147483646 w 3277"/>
                  <a:gd name="T81" fmla="*/ 2147483646 h 3868"/>
                  <a:gd name="T82" fmla="*/ 2147483646 w 3277"/>
                  <a:gd name="T83" fmla="*/ 2147483646 h 3868"/>
                  <a:gd name="T84" fmla="*/ 2147483646 w 3277"/>
                  <a:gd name="T85" fmla="*/ 2147483646 h 3868"/>
                  <a:gd name="T86" fmla="*/ 2147483646 w 3277"/>
                  <a:gd name="T87" fmla="*/ 2147483646 h 3868"/>
                  <a:gd name="T88" fmla="*/ 2147483646 w 3277"/>
                  <a:gd name="T89" fmla="*/ 2147483646 h 3868"/>
                  <a:gd name="T90" fmla="*/ 2147483646 w 3277"/>
                  <a:gd name="T91" fmla="*/ 2147483646 h 3868"/>
                  <a:gd name="T92" fmla="*/ 2147483646 w 3277"/>
                  <a:gd name="T93" fmla="*/ 2147483646 h 3868"/>
                  <a:gd name="T94" fmla="*/ 2147483646 w 3277"/>
                  <a:gd name="T95" fmla="*/ 2147483646 h 3868"/>
                  <a:gd name="T96" fmla="*/ 2147483646 w 3277"/>
                  <a:gd name="T97" fmla="*/ 2147483646 h 3868"/>
                  <a:gd name="T98" fmla="*/ 2147483646 w 3277"/>
                  <a:gd name="T99" fmla="*/ 2147483646 h 3868"/>
                  <a:gd name="T100" fmla="*/ 2147483646 w 3277"/>
                  <a:gd name="T101" fmla="*/ 2147483646 h 3868"/>
                  <a:gd name="T102" fmla="*/ 2147483646 w 3277"/>
                  <a:gd name="T103" fmla="*/ 2147483646 h 3868"/>
                  <a:gd name="T104" fmla="*/ 2147483646 w 3277"/>
                  <a:gd name="T105" fmla="*/ 2147483646 h 3868"/>
                  <a:gd name="T106" fmla="*/ 2147483646 w 3277"/>
                  <a:gd name="T107" fmla="*/ 2147483646 h 3868"/>
                  <a:gd name="T108" fmla="*/ 2147483646 w 3277"/>
                  <a:gd name="T109" fmla="*/ 2147483646 h 3868"/>
                  <a:gd name="T110" fmla="*/ 2147483646 w 3277"/>
                  <a:gd name="T111" fmla="*/ 2147483646 h 386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277" h="3868">
                    <a:moveTo>
                      <a:pt x="2895" y="0"/>
                    </a:moveTo>
                    <a:lnTo>
                      <a:pt x="2895" y="19"/>
                    </a:lnTo>
                    <a:lnTo>
                      <a:pt x="2838" y="153"/>
                    </a:lnTo>
                    <a:lnTo>
                      <a:pt x="2743" y="267"/>
                    </a:lnTo>
                    <a:lnTo>
                      <a:pt x="2704" y="324"/>
                    </a:lnTo>
                    <a:lnTo>
                      <a:pt x="2704" y="381"/>
                    </a:lnTo>
                    <a:lnTo>
                      <a:pt x="2761" y="420"/>
                    </a:lnTo>
                    <a:lnTo>
                      <a:pt x="2857" y="438"/>
                    </a:lnTo>
                    <a:lnTo>
                      <a:pt x="2838" y="476"/>
                    </a:lnTo>
                    <a:lnTo>
                      <a:pt x="2819" y="496"/>
                    </a:lnTo>
                    <a:lnTo>
                      <a:pt x="2780" y="515"/>
                    </a:lnTo>
                    <a:lnTo>
                      <a:pt x="2780" y="534"/>
                    </a:lnTo>
                    <a:lnTo>
                      <a:pt x="2761" y="534"/>
                    </a:lnTo>
                    <a:lnTo>
                      <a:pt x="2761" y="552"/>
                    </a:lnTo>
                    <a:lnTo>
                      <a:pt x="2761" y="610"/>
                    </a:lnTo>
                    <a:lnTo>
                      <a:pt x="2761" y="629"/>
                    </a:lnTo>
                    <a:lnTo>
                      <a:pt x="2743" y="629"/>
                    </a:lnTo>
                    <a:lnTo>
                      <a:pt x="2704" y="667"/>
                    </a:lnTo>
                    <a:lnTo>
                      <a:pt x="2704" y="686"/>
                    </a:lnTo>
                    <a:lnTo>
                      <a:pt x="2704" y="705"/>
                    </a:lnTo>
                    <a:lnTo>
                      <a:pt x="2704" y="724"/>
                    </a:lnTo>
                    <a:lnTo>
                      <a:pt x="2724" y="743"/>
                    </a:lnTo>
                    <a:lnTo>
                      <a:pt x="2743" y="743"/>
                    </a:lnTo>
                    <a:lnTo>
                      <a:pt x="2743" y="762"/>
                    </a:lnTo>
                    <a:lnTo>
                      <a:pt x="2761" y="781"/>
                    </a:lnTo>
                    <a:lnTo>
                      <a:pt x="2780" y="896"/>
                    </a:lnTo>
                    <a:lnTo>
                      <a:pt x="2780" y="915"/>
                    </a:lnTo>
                    <a:lnTo>
                      <a:pt x="2761" y="953"/>
                    </a:lnTo>
                    <a:lnTo>
                      <a:pt x="2761" y="972"/>
                    </a:lnTo>
                    <a:lnTo>
                      <a:pt x="2761" y="991"/>
                    </a:lnTo>
                    <a:lnTo>
                      <a:pt x="2761" y="1029"/>
                    </a:lnTo>
                    <a:lnTo>
                      <a:pt x="2761" y="1048"/>
                    </a:lnTo>
                    <a:lnTo>
                      <a:pt x="2761" y="1067"/>
                    </a:lnTo>
                    <a:lnTo>
                      <a:pt x="2780" y="1067"/>
                    </a:lnTo>
                    <a:lnTo>
                      <a:pt x="2800" y="1086"/>
                    </a:lnTo>
                    <a:lnTo>
                      <a:pt x="2819" y="1086"/>
                    </a:lnTo>
                    <a:lnTo>
                      <a:pt x="2838" y="1067"/>
                    </a:lnTo>
                    <a:lnTo>
                      <a:pt x="2857" y="1067"/>
                    </a:lnTo>
                    <a:lnTo>
                      <a:pt x="2876" y="1086"/>
                    </a:lnTo>
                    <a:lnTo>
                      <a:pt x="2895" y="1086"/>
                    </a:lnTo>
                    <a:lnTo>
                      <a:pt x="2914" y="1086"/>
                    </a:lnTo>
                    <a:lnTo>
                      <a:pt x="2952" y="1086"/>
                    </a:lnTo>
                    <a:lnTo>
                      <a:pt x="2971" y="1086"/>
                    </a:lnTo>
                    <a:lnTo>
                      <a:pt x="2990" y="1086"/>
                    </a:lnTo>
                    <a:lnTo>
                      <a:pt x="3009" y="1105"/>
                    </a:lnTo>
                    <a:lnTo>
                      <a:pt x="3028" y="1143"/>
                    </a:lnTo>
                    <a:lnTo>
                      <a:pt x="3047" y="1162"/>
                    </a:lnTo>
                    <a:lnTo>
                      <a:pt x="3066" y="1162"/>
                    </a:lnTo>
                    <a:lnTo>
                      <a:pt x="3085" y="1162"/>
                    </a:lnTo>
                    <a:lnTo>
                      <a:pt x="3085" y="1181"/>
                    </a:lnTo>
                    <a:lnTo>
                      <a:pt x="3105" y="1219"/>
                    </a:lnTo>
                    <a:lnTo>
                      <a:pt x="3123" y="1238"/>
                    </a:lnTo>
                    <a:lnTo>
                      <a:pt x="3142" y="1238"/>
                    </a:lnTo>
                    <a:lnTo>
                      <a:pt x="3161" y="1238"/>
                    </a:lnTo>
                    <a:lnTo>
                      <a:pt x="3181" y="1238"/>
                    </a:lnTo>
                    <a:lnTo>
                      <a:pt x="3200" y="1238"/>
                    </a:lnTo>
                    <a:lnTo>
                      <a:pt x="3200" y="1258"/>
                    </a:lnTo>
                    <a:lnTo>
                      <a:pt x="3219" y="1258"/>
                    </a:lnTo>
                    <a:lnTo>
                      <a:pt x="3219" y="1277"/>
                    </a:lnTo>
                    <a:lnTo>
                      <a:pt x="3237" y="1314"/>
                    </a:lnTo>
                    <a:lnTo>
                      <a:pt x="3276" y="1372"/>
                    </a:lnTo>
                    <a:lnTo>
                      <a:pt x="3276" y="1391"/>
                    </a:lnTo>
                    <a:lnTo>
                      <a:pt x="3276" y="1410"/>
                    </a:lnTo>
                    <a:lnTo>
                      <a:pt x="3257" y="1448"/>
                    </a:lnTo>
                    <a:lnTo>
                      <a:pt x="3257" y="1467"/>
                    </a:lnTo>
                    <a:lnTo>
                      <a:pt x="3219" y="1505"/>
                    </a:lnTo>
                    <a:lnTo>
                      <a:pt x="3219" y="1524"/>
                    </a:lnTo>
                    <a:lnTo>
                      <a:pt x="3200" y="1543"/>
                    </a:lnTo>
                    <a:lnTo>
                      <a:pt x="3181" y="1695"/>
                    </a:lnTo>
                    <a:lnTo>
                      <a:pt x="3161" y="1791"/>
                    </a:lnTo>
                    <a:lnTo>
                      <a:pt x="3142" y="1810"/>
                    </a:lnTo>
                    <a:lnTo>
                      <a:pt x="3142" y="1829"/>
                    </a:lnTo>
                    <a:lnTo>
                      <a:pt x="3142" y="1924"/>
                    </a:lnTo>
                    <a:lnTo>
                      <a:pt x="3123" y="1943"/>
                    </a:lnTo>
                    <a:lnTo>
                      <a:pt x="3123" y="1962"/>
                    </a:lnTo>
                    <a:lnTo>
                      <a:pt x="3105" y="2000"/>
                    </a:lnTo>
                    <a:lnTo>
                      <a:pt x="3085" y="2000"/>
                    </a:lnTo>
                    <a:lnTo>
                      <a:pt x="3085" y="2020"/>
                    </a:lnTo>
                    <a:lnTo>
                      <a:pt x="3085" y="2038"/>
                    </a:lnTo>
                    <a:lnTo>
                      <a:pt x="3105" y="2057"/>
                    </a:lnTo>
                    <a:lnTo>
                      <a:pt x="3123" y="2076"/>
                    </a:lnTo>
                    <a:lnTo>
                      <a:pt x="3123" y="2096"/>
                    </a:lnTo>
                    <a:lnTo>
                      <a:pt x="3123" y="2115"/>
                    </a:lnTo>
                    <a:lnTo>
                      <a:pt x="3123" y="2134"/>
                    </a:lnTo>
                    <a:lnTo>
                      <a:pt x="3105" y="2152"/>
                    </a:lnTo>
                    <a:lnTo>
                      <a:pt x="3105" y="2172"/>
                    </a:lnTo>
                    <a:lnTo>
                      <a:pt x="3142" y="2191"/>
                    </a:lnTo>
                    <a:lnTo>
                      <a:pt x="3161" y="2210"/>
                    </a:lnTo>
                    <a:lnTo>
                      <a:pt x="3181" y="2210"/>
                    </a:lnTo>
                    <a:lnTo>
                      <a:pt x="3200" y="2229"/>
                    </a:lnTo>
                    <a:lnTo>
                      <a:pt x="3200" y="2286"/>
                    </a:lnTo>
                    <a:lnTo>
                      <a:pt x="3142" y="2286"/>
                    </a:lnTo>
                    <a:lnTo>
                      <a:pt x="3123" y="2286"/>
                    </a:lnTo>
                    <a:lnTo>
                      <a:pt x="3028" y="2381"/>
                    </a:lnTo>
                    <a:lnTo>
                      <a:pt x="3009" y="2401"/>
                    </a:lnTo>
                    <a:lnTo>
                      <a:pt x="2990" y="2419"/>
                    </a:lnTo>
                    <a:lnTo>
                      <a:pt x="2971" y="2438"/>
                    </a:lnTo>
                    <a:lnTo>
                      <a:pt x="2952" y="2438"/>
                    </a:lnTo>
                    <a:lnTo>
                      <a:pt x="2914" y="2477"/>
                    </a:lnTo>
                    <a:lnTo>
                      <a:pt x="2895" y="2496"/>
                    </a:lnTo>
                    <a:lnTo>
                      <a:pt x="2895" y="2515"/>
                    </a:lnTo>
                    <a:lnTo>
                      <a:pt x="2838" y="2572"/>
                    </a:lnTo>
                    <a:lnTo>
                      <a:pt x="2819" y="2572"/>
                    </a:lnTo>
                    <a:lnTo>
                      <a:pt x="2800" y="2591"/>
                    </a:lnTo>
                    <a:lnTo>
                      <a:pt x="2800" y="2572"/>
                    </a:lnTo>
                    <a:lnTo>
                      <a:pt x="2780" y="2572"/>
                    </a:lnTo>
                    <a:lnTo>
                      <a:pt x="2761" y="2591"/>
                    </a:lnTo>
                    <a:lnTo>
                      <a:pt x="2743" y="2591"/>
                    </a:lnTo>
                    <a:lnTo>
                      <a:pt x="2743" y="2610"/>
                    </a:lnTo>
                    <a:lnTo>
                      <a:pt x="2724" y="2648"/>
                    </a:lnTo>
                    <a:lnTo>
                      <a:pt x="2743" y="2667"/>
                    </a:lnTo>
                    <a:lnTo>
                      <a:pt x="2743" y="2686"/>
                    </a:lnTo>
                    <a:lnTo>
                      <a:pt x="2761" y="2705"/>
                    </a:lnTo>
                    <a:lnTo>
                      <a:pt x="2761" y="2724"/>
                    </a:lnTo>
                    <a:lnTo>
                      <a:pt x="2761" y="2743"/>
                    </a:lnTo>
                    <a:lnTo>
                      <a:pt x="2780" y="2762"/>
                    </a:lnTo>
                    <a:lnTo>
                      <a:pt x="2780" y="2782"/>
                    </a:lnTo>
                    <a:lnTo>
                      <a:pt x="2800" y="2782"/>
                    </a:lnTo>
                    <a:lnTo>
                      <a:pt x="2800" y="2800"/>
                    </a:lnTo>
                    <a:lnTo>
                      <a:pt x="2780" y="2838"/>
                    </a:lnTo>
                    <a:lnTo>
                      <a:pt x="2800" y="2838"/>
                    </a:lnTo>
                    <a:lnTo>
                      <a:pt x="2800" y="2858"/>
                    </a:lnTo>
                    <a:lnTo>
                      <a:pt x="2819" y="2877"/>
                    </a:lnTo>
                    <a:lnTo>
                      <a:pt x="2819" y="2896"/>
                    </a:lnTo>
                    <a:lnTo>
                      <a:pt x="2819" y="2914"/>
                    </a:lnTo>
                    <a:lnTo>
                      <a:pt x="2780" y="2953"/>
                    </a:lnTo>
                    <a:lnTo>
                      <a:pt x="2761" y="2953"/>
                    </a:lnTo>
                    <a:lnTo>
                      <a:pt x="2743" y="2953"/>
                    </a:lnTo>
                    <a:lnTo>
                      <a:pt x="2724" y="2953"/>
                    </a:lnTo>
                    <a:lnTo>
                      <a:pt x="2704" y="2972"/>
                    </a:lnTo>
                    <a:lnTo>
                      <a:pt x="2685" y="2972"/>
                    </a:lnTo>
                    <a:lnTo>
                      <a:pt x="2647" y="3010"/>
                    </a:lnTo>
                    <a:lnTo>
                      <a:pt x="2628" y="3029"/>
                    </a:lnTo>
                    <a:lnTo>
                      <a:pt x="2628" y="3048"/>
                    </a:lnTo>
                    <a:lnTo>
                      <a:pt x="2590" y="3143"/>
                    </a:lnTo>
                    <a:lnTo>
                      <a:pt x="2590" y="3162"/>
                    </a:lnTo>
                    <a:lnTo>
                      <a:pt x="2590" y="3200"/>
                    </a:lnTo>
                    <a:lnTo>
                      <a:pt x="2590" y="3239"/>
                    </a:lnTo>
                    <a:lnTo>
                      <a:pt x="2609" y="3258"/>
                    </a:lnTo>
                    <a:lnTo>
                      <a:pt x="2609" y="3276"/>
                    </a:lnTo>
                    <a:lnTo>
                      <a:pt x="2609" y="3295"/>
                    </a:lnTo>
                    <a:lnTo>
                      <a:pt x="2590" y="3295"/>
                    </a:lnTo>
                    <a:lnTo>
                      <a:pt x="2590" y="3334"/>
                    </a:lnTo>
                    <a:lnTo>
                      <a:pt x="2495" y="3467"/>
                    </a:lnTo>
                    <a:lnTo>
                      <a:pt x="2476" y="3505"/>
                    </a:lnTo>
                    <a:lnTo>
                      <a:pt x="2457" y="3543"/>
                    </a:lnTo>
                    <a:lnTo>
                      <a:pt x="2476" y="3543"/>
                    </a:lnTo>
                    <a:lnTo>
                      <a:pt x="2457" y="3562"/>
                    </a:lnTo>
                    <a:lnTo>
                      <a:pt x="2419" y="3562"/>
                    </a:lnTo>
                    <a:lnTo>
                      <a:pt x="2399" y="3581"/>
                    </a:lnTo>
                    <a:lnTo>
                      <a:pt x="2323" y="3639"/>
                    </a:lnTo>
                    <a:lnTo>
                      <a:pt x="2285" y="3657"/>
                    </a:lnTo>
                    <a:lnTo>
                      <a:pt x="2228" y="3676"/>
                    </a:lnTo>
                    <a:lnTo>
                      <a:pt x="2209" y="3676"/>
                    </a:lnTo>
                    <a:lnTo>
                      <a:pt x="2209" y="3696"/>
                    </a:lnTo>
                    <a:lnTo>
                      <a:pt x="2209" y="3715"/>
                    </a:lnTo>
                    <a:lnTo>
                      <a:pt x="2190" y="3772"/>
                    </a:lnTo>
                    <a:lnTo>
                      <a:pt x="2114" y="3867"/>
                    </a:lnTo>
                    <a:lnTo>
                      <a:pt x="1923" y="3676"/>
                    </a:lnTo>
                    <a:lnTo>
                      <a:pt x="1886" y="3639"/>
                    </a:lnTo>
                    <a:lnTo>
                      <a:pt x="1886" y="3562"/>
                    </a:lnTo>
                    <a:lnTo>
                      <a:pt x="1866" y="3524"/>
                    </a:lnTo>
                    <a:lnTo>
                      <a:pt x="1847" y="3467"/>
                    </a:lnTo>
                    <a:lnTo>
                      <a:pt x="1828" y="3448"/>
                    </a:lnTo>
                    <a:lnTo>
                      <a:pt x="1828" y="3429"/>
                    </a:lnTo>
                    <a:lnTo>
                      <a:pt x="1828" y="3391"/>
                    </a:lnTo>
                    <a:lnTo>
                      <a:pt x="1790" y="3353"/>
                    </a:lnTo>
                    <a:lnTo>
                      <a:pt x="1771" y="3334"/>
                    </a:lnTo>
                    <a:lnTo>
                      <a:pt x="1752" y="3315"/>
                    </a:lnTo>
                    <a:lnTo>
                      <a:pt x="1733" y="3315"/>
                    </a:lnTo>
                    <a:lnTo>
                      <a:pt x="1714" y="3315"/>
                    </a:lnTo>
                    <a:lnTo>
                      <a:pt x="1676" y="3334"/>
                    </a:lnTo>
                    <a:lnTo>
                      <a:pt x="1619" y="3334"/>
                    </a:lnTo>
                    <a:lnTo>
                      <a:pt x="1581" y="3353"/>
                    </a:lnTo>
                    <a:lnTo>
                      <a:pt x="1561" y="3353"/>
                    </a:lnTo>
                    <a:lnTo>
                      <a:pt x="1542" y="3353"/>
                    </a:lnTo>
                    <a:lnTo>
                      <a:pt x="1485" y="3334"/>
                    </a:lnTo>
                    <a:lnTo>
                      <a:pt x="1466" y="3315"/>
                    </a:lnTo>
                    <a:lnTo>
                      <a:pt x="1447" y="3315"/>
                    </a:lnTo>
                    <a:lnTo>
                      <a:pt x="1295" y="3353"/>
                    </a:lnTo>
                    <a:lnTo>
                      <a:pt x="1219" y="3372"/>
                    </a:lnTo>
                    <a:lnTo>
                      <a:pt x="1180" y="3353"/>
                    </a:lnTo>
                    <a:lnTo>
                      <a:pt x="1161" y="3353"/>
                    </a:lnTo>
                    <a:lnTo>
                      <a:pt x="1142" y="3391"/>
                    </a:lnTo>
                    <a:lnTo>
                      <a:pt x="1124" y="3391"/>
                    </a:lnTo>
                    <a:lnTo>
                      <a:pt x="1085" y="3391"/>
                    </a:lnTo>
                    <a:lnTo>
                      <a:pt x="1066" y="3334"/>
                    </a:lnTo>
                    <a:lnTo>
                      <a:pt x="1066" y="3315"/>
                    </a:lnTo>
                    <a:lnTo>
                      <a:pt x="1066" y="3295"/>
                    </a:lnTo>
                    <a:lnTo>
                      <a:pt x="1047" y="3315"/>
                    </a:lnTo>
                    <a:lnTo>
                      <a:pt x="1028" y="3315"/>
                    </a:lnTo>
                    <a:lnTo>
                      <a:pt x="1028" y="3276"/>
                    </a:lnTo>
                    <a:lnTo>
                      <a:pt x="1009" y="3219"/>
                    </a:lnTo>
                    <a:lnTo>
                      <a:pt x="1009" y="3200"/>
                    </a:lnTo>
                    <a:lnTo>
                      <a:pt x="971" y="3162"/>
                    </a:lnTo>
                    <a:lnTo>
                      <a:pt x="952" y="3162"/>
                    </a:lnTo>
                    <a:lnTo>
                      <a:pt x="838" y="3200"/>
                    </a:lnTo>
                    <a:lnTo>
                      <a:pt x="780" y="3239"/>
                    </a:lnTo>
                    <a:lnTo>
                      <a:pt x="743" y="3258"/>
                    </a:lnTo>
                    <a:lnTo>
                      <a:pt x="628" y="3391"/>
                    </a:lnTo>
                    <a:lnTo>
                      <a:pt x="609" y="3391"/>
                    </a:lnTo>
                    <a:lnTo>
                      <a:pt x="571" y="3391"/>
                    </a:lnTo>
                    <a:lnTo>
                      <a:pt x="552" y="3391"/>
                    </a:lnTo>
                    <a:lnTo>
                      <a:pt x="476" y="3429"/>
                    </a:lnTo>
                    <a:lnTo>
                      <a:pt x="457" y="3429"/>
                    </a:lnTo>
                    <a:lnTo>
                      <a:pt x="438" y="3429"/>
                    </a:lnTo>
                    <a:lnTo>
                      <a:pt x="399" y="3448"/>
                    </a:lnTo>
                    <a:lnTo>
                      <a:pt x="381" y="3372"/>
                    </a:lnTo>
                    <a:lnTo>
                      <a:pt x="381" y="3353"/>
                    </a:lnTo>
                    <a:lnTo>
                      <a:pt x="362" y="3334"/>
                    </a:lnTo>
                    <a:lnTo>
                      <a:pt x="342" y="3315"/>
                    </a:lnTo>
                    <a:lnTo>
                      <a:pt x="304" y="3276"/>
                    </a:lnTo>
                    <a:lnTo>
                      <a:pt x="285" y="3258"/>
                    </a:lnTo>
                    <a:lnTo>
                      <a:pt x="266" y="3239"/>
                    </a:lnTo>
                    <a:lnTo>
                      <a:pt x="228" y="3239"/>
                    </a:lnTo>
                    <a:lnTo>
                      <a:pt x="209" y="3239"/>
                    </a:lnTo>
                    <a:lnTo>
                      <a:pt x="190" y="3219"/>
                    </a:lnTo>
                    <a:lnTo>
                      <a:pt x="171" y="3219"/>
                    </a:lnTo>
                    <a:lnTo>
                      <a:pt x="152" y="3200"/>
                    </a:lnTo>
                    <a:lnTo>
                      <a:pt x="133" y="3200"/>
                    </a:lnTo>
                    <a:lnTo>
                      <a:pt x="114" y="3200"/>
                    </a:lnTo>
                    <a:lnTo>
                      <a:pt x="95" y="3200"/>
                    </a:lnTo>
                    <a:lnTo>
                      <a:pt x="95" y="3181"/>
                    </a:lnTo>
                    <a:lnTo>
                      <a:pt x="37" y="3105"/>
                    </a:lnTo>
                    <a:lnTo>
                      <a:pt x="18" y="3067"/>
                    </a:lnTo>
                    <a:lnTo>
                      <a:pt x="18" y="3048"/>
                    </a:lnTo>
                    <a:lnTo>
                      <a:pt x="18" y="3010"/>
                    </a:lnTo>
                    <a:lnTo>
                      <a:pt x="57" y="2896"/>
                    </a:lnTo>
                    <a:lnTo>
                      <a:pt x="133" y="2858"/>
                    </a:lnTo>
                    <a:lnTo>
                      <a:pt x="133" y="2838"/>
                    </a:lnTo>
                    <a:lnTo>
                      <a:pt x="152" y="2819"/>
                    </a:lnTo>
                    <a:lnTo>
                      <a:pt x="133" y="2800"/>
                    </a:lnTo>
                    <a:lnTo>
                      <a:pt x="37" y="2782"/>
                    </a:lnTo>
                    <a:lnTo>
                      <a:pt x="18" y="2762"/>
                    </a:lnTo>
                    <a:lnTo>
                      <a:pt x="0" y="2743"/>
                    </a:lnTo>
                    <a:lnTo>
                      <a:pt x="0" y="2724"/>
                    </a:lnTo>
                    <a:lnTo>
                      <a:pt x="18" y="2705"/>
                    </a:lnTo>
                    <a:lnTo>
                      <a:pt x="18" y="2686"/>
                    </a:lnTo>
                    <a:lnTo>
                      <a:pt x="37" y="2686"/>
                    </a:lnTo>
                    <a:lnTo>
                      <a:pt x="57" y="2667"/>
                    </a:lnTo>
                    <a:lnTo>
                      <a:pt x="76" y="2667"/>
                    </a:lnTo>
                    <a:lnTo>
                      <a:pt x="95" y="2629"/>
                    </a:lnTo>
                    <a:lnTo>
                      <a:pt x="171" y="2419"/>
                    </a:lnTo>
                    <a:lnTo>
                      <a:pt x="190" y="2401"/>
                    </a:lnTo>
                    <a:lnTo>
                      <a:pt x="209" y="2401"/>
                    </a:lnTo>
                    <a:lnTo>
                      <a:pt x="247" y="2401"/>
                    </a:lnTo>
                    <a:lnTo>
                      <a:pt x="266" y="2401"/>
                    </a:lnTo>
                    <a:lnTo>
                      <a:pt x="304" y="2401"/>
                    </a:lnTo>
                    <a:lnTo>
                      <a:pt x="342" y="2419"/>
                    </a:lnTo>
                    <a:lnTo>
                      <a:pt x="362" y="2419"/>
                    </a:lnTo>
                    <a:lnTo>
                      <a:pt x="381" y="2419"/>
                    </a:lnTo>
                    <a:lnTo>
                      <a:pt x="381" y="2401"/>
                    </a:lnTo>
                    <a:lnTo>
                      <a:pt x="381" y="2362"/>
                    </a:lnTo>
                    <a:lnTo>
                      <a:pt x="381" y="2343"/>
                    </a:lnTo>
                    <a:lnTo>
                      <a:pt x="399" y="2324"/>
                    </a:lnTo>
                    <a:lnTo>
                      <a:pt x="438" y="2305"/>
                    </a:lnTo>
                    <a:lnTo>
                      <a:pt x="495" y="2305"/>
                    </a:lnTo>
                    <a:lnTo>
                      <a:pt x="590" y="2305"/>
                    </a:lnTo>
                    <a:lnTo>
                      <a:pt x="609" y="2305"/>
                    </a:lnTo>
                    <a:lnTo>
                      <a:pt x="628" y="2305"/>
                    </a:lnTo>
                    <a:lnTo>
                      <a:pt x="647" y="2286"/>
                    </a:lnTo>
                    <a:lnTo>
                      <a:pt x="666" y="2286"/>
                    </a:lnTo>
                    <a:lnTo>
                      <a:pt x="666" y="2267"/>
                    </a:lnTo>
                    <a:lnTo>
                      <a:pt x="666" y="2248"/>
                    </a:lnTo>
                    <a:lnTo>
                      <a:pt x="647" y="2248"/>
                    </a:lnTo>
                    <a:lnTo>
                      <a:pt x="647" y="2229"/>
                    </a:lnTo>
                    <a:lnTo>
                      <a:pt x="647" y="2210"/>
                    </a:lnTo>
                    <a:lnTo>
                      <a:pt x="666" y="2172"/>
                    </a:lnTo>
                    <a:lnTo>
                      <a:pt x="666" y="2134"/>
                    </a:lnTo>
                    <a:lnTo>
                      <a:pt x="666" y="2115"/>
                    </a:lnTo>
                    <a:lnTo>
                      <a:pt x="647" y="2096"/>
                    </a:lnTo>
                    <a:lnTo>
                      <a:pt x="552" y="2020"/>
                    </a:lnTo>
                    <a:lnTo>
                      <a:pt x="457" y="1962"/>
                    </a:lnTo>
                    <a:lnTo>
                      <a:pt x="342" y="1886"/>
                    </a:lnTo>
                    <a:lnTo>
                      <a:pt x="209" y="1791"/>
                    </a:lnTo>
                    <a:lnTo>
                      <a:pt x="209" y="1772"/>
                    </a:lnTo>
                    <a:lnTo>
                      <a:pt x="190" y="1715"/>
                    </a:lnTo>
                    <a:lnTo>
                      <a:pt x="171" y="1715"/>
                    </a:lnTo>
                    <a:lnTo>
                      <a:pt x="152" y="1695"/>
                    </a:lnTo>
                    <a:lnTo>
                      <a:pt x="133" y="1676"/>
                    </a:lnTo>
                    <a:lnTo>
                      <a:pt x="114" y="1676"/>
                    </a:lnTo>
                    <a:lnTo>
                      <a:pt x="114" y="1658"/>
                    </a:lnTo>
                    <a:lnTo>
                      <a:pt x="95" y="1619"/>
                    </a:lnTo>
                    <a:lnTo>
                      <a:pt x="76" y="1581"/>
                    </a:lnTo>
                    <a:lnTo>
                      <a:pt x="76" y="1562"/>
                    </a:lnTo>
                    <a:lnTo>
                      <a:pt x="76" y="1543"/>
                    </a:lnTo>
                    <a:lnTo>
                      <a:pt x="95" y="1543"/>
                    </a:lnTo>
                    <a:lnTo>
                      <a:pt x="133" y="1543"/>
                    </a:lnTo>
                    <a:lnTo>
                      <a:pt x="171" y="1543"/>
                    </a:lnTo>
                    <a:lnTo>
                      <a:pt x="190" y="1543"/>
                    </a:lnTo>
                    <a:lnTo>
                      <a:pt x="209" y="1543"/>
                    </a:lnTo>
                    <a:lnTo>
                      <a:pt x="228" y="1562"/>
                    </a:lnTo>
                    <a:lnTo>
                      <a:pt x="247" y="1562"/>
                    </a:lnTo>
                    <a:lnTo>
                      <a:pt x="266" y="1543"/>
                    </a:lnTo>
                    <a:lnTo>
                      <a:pt x="342" y="1505"/>
                    </a:lnTo>
                    <a:lnTo>
                      <a:pt x="362" y="1524"/>
                    </a:lnTo>
                    <a:lnTo>
                      <a:pt x="381" y="1543"/>
                    </a:lnTo>
                    <a:lnTo>
                      <a:pt x="399" y="1543"/>
                    </a:lnTo>
                    <a:lnTo>
                      <a:pt x="723" y="1448"/>
                    </a:lnTo>
                    <a:lnTo>
                      <a:pt x="761" y="1448"/>
                    </a:lnTo>
                    <a:lnTo>
                      <a:pt x="780" y="1448"/>
                    </a:lnTo>
                    <a:lnTo>
                      <a:pt x="799" y="1467"/>
                    </a:lnTo>
                    <a:lnTo>
                      <a:pt x="819" y="1467"/>
                    </a:lnTo>
                    <a:lnTo>
                      <a:pt x="857" y="1467"/>
                    </a:lnTo>
                    <a:lnTo>
                      <a:pt x="875" y="1448"/>
                    </a:lnTo>
                    <a:lnTo>
                      <a:pt x="990" y="1353"/>
                    </a:lnTo>
                    <a:lnTo>
                      <a:pt x="1009" y="1334"/>
                    </a:lnTo>
                    <a:lnTo>
                      <a:pt x="1009" y="1314"/>
                    </a:lnTo>
                    <a:lnTo>
                      <a:pt x="1028" y="1314"/>
                    </a:lnTo>
                    <a:lnTo>
                      <a:pt x="1028" y="1295"/>
                    </a:lnTo>
                    <a:lnTo>
                      <a:pt x="990" y="1143"/>
                    </a:lnTo>
                    <a:lnTo>
                      <a:pt x="990" y="1124"/>
                    </a:lnTo>
                    <a:lnTo>
                      <a:pt x="990" y="1105"/>
                    </a:lnTo>
                    <a:lnTo>
                      <a:pt x="990" y="1086"/>
                    </a:lnTo>
                    <a:lnTo>
                      <a:pt x="1009" y="1067"/>
                    </a:lnTo>
                    <a:lnTo>
                      <a:pt x="1028" y="1048"/>
                    </a:lnTo>
                    <a:lnTo>
                      <a:pt x="1104" y="972"/>
                    </a:lnTo>
                    <a:lnTo>
                      <a:pt x="1124" y="953"/>
                    </a:lnTo>
                    <a:lnTo>
                      <a:pt x="1142" y="953"/>
                    </a:lnTo>
                    <a:lnTo>
                      <a:pt x="1161" y="953"/>
                    </a:lnTo>
                    <a:lnTo>
                      <a:pt x="1180" y="953"/>
                    </a:lnTo>
                    <a:lnTo>
                      <a:pt x="1200" y="972"/>
                    </a:lnTo>
                    <a:lnTo>
                      <a:pt x="1219" y="972"/>
                    </a:lnTo>
                    <a:lnTo>
                      <a:pt x="1238" y="953"/>
                    </a:lnTo>
                    <a:lnTo>
                      <a:pt x="1256" y="933"/>
                    </a:lnTo>
                    <a:lnTo>
                      <a:pt x="1505" y="838"/>
                    </a:lnTo>
                    <a:lnTo>
                      <a:pt x="1523" y="838"/>
                    </a:lnTo>
                    <a:lnTo>
                      <a:pt x="1542" y="838"/>
                    </a:lnTo>
                    <a:lnTo>
                      <a:pt x="1619" y="838"/>
                    </a:lnTo>
                    <a:lnTo>
                      <a:pt x="1637" y="838"/>
                    </a:lnTo>
                    <a:lnTo>
                      <a:pt x="1657" y="838"/>
                    </a:lnTo>
                    <a:lnTo>
                      <a:pt x="1657" y="857"/>
                    </a:lnTo>
                    <a:lnTo>
                      <a:pt x="1676" y="877"/>
                    </a:lnTo>
                    <a:lnTo>
                      <a:pt x="1695" y="877"/>
                    </a:lnTo>
                    <a:lnTo>
                      <a:pt x="1733" y="857"/>
                    </a:lnTo>
                    <a:lnTo>
                      <a:pt x="1809" y="838"/>
                    </a:lnTo>
                    <a:lnTo>
                      <a:pt x="1866" y="838"/>
                    </a:lnTo>
                    <a:lnTo>
                      <a:pt x="1886" y="819"/>
                    </a:lnTo>
                    <a:lnTo>
                      <a:pt x="1904" y="801"/>
                    </a:lnTo>
                    <a:lnTo>
                      <a:pt x="1923" y="762"/>
                    </a:lnTo>
                    <a:lnTo>
                      <a:pt x="1942" y="743"/>
                    </a:lnTo>
                    <a:lnTo>
                      <a:pt x="1962" y="705"/>
                    </a:lnTo>
                    <a:lnTo>
                      <a:pt x="2095" y="610"/>
                    </a:lnTo>
                    <a:lnTo>
                      <a:pt x="2114" y="591"/>
                    </a:lnTo>
                    <a:lnTo>
                      <a:pt x="2152" y="552"/>
                    </a:lnTo>
                    <a:lnTo>
                      <a:pt x="2266" y="515"/>
                    </a:lnTo>
                    <a:lnTo>
                      <a:pt x="2343" y="438"/>
                    </a:lnTo>
                    <a:lnTo>
                      <a:pt x="2419" y="305"/>
                    </a:lnTo>
                    <a:lnTo>
                      <a:pt x="2457" y="267"/>
                    </a:lnTo>
                    <a:lnTo>
                      <a:pt x="2552" y="191"/>
                    </a:lnTo>
                    <a:lnTo>
                      <a:pt x="2571" y="171"/>
                    </a:lnTo>
                    <a:lnTo>
                      <a:pt x="2590" y="153"/>
                    </a:lnTo>
                    <a:lnTo>
                      <a:pt x="2590" y="115"/>
                    </a:lnTo>
                    <a:lnTo>
                      <a:pt x="2609" y="95"/>
                    </a:lnTo>
                    <a:lnTo>
                      <a:pt x="2628" y="57"/>
                    </a:lnTo>
                    <a:lnTo>
                      <a:pt x="2666" y="19"/>
                    </a:lnTo>
                    <a:lnTo>
                      <a:pt x="2685" y="0"/>
                    </a:lnTo>
                    <a:lnTo>
                      <a:pt x="2704" y="0"/>
                    </a:lnTo>
                    <a:lnTo>
                      <a:pt x="2724" y="0"/>
                    </a:lnTo>
                    <a:lnTo>
                      <a:pt x="2724" y="19"/>
                    </a:lnTo>
                    <a:lnTo>
                      <a:pt x="2743" y="39"/>
                    </a:lnTo>
                    <a:lnTo>
                      <a:pt x="2743" y="57"/>
                    </a:lnTo>
                    <a:lnTo>
                      <a:pt x="2761" y="57"/>
                    </a:lnTo>
                    <a:lnTo>
                      <a:pt x="2780" y="57"/>
                    </a:lnTo>
                    <a:lnTo>
                      <a:pt x="2819" y="57"/>
                    </a:lnTo>
                    <a:lnTo>
                      <a:pt x="2857" y="39"/>
                    </a:lnTo>
                    <a:lnTo>
                      <a:pt x="2876" y="39"/>
                    </a:lnTo>
                    <a:lnTo>
                      <a:pt x="2876" y="19"/>
                    </a:lnTo>
                    <a:lnTo>
                      <a:pt x="2895" y="19"/>
                    </a:lnTo>
                    <a:lnTo>
                      <a:pt x="2895" y="0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11" name="Freeform 33">
                <a:extLst>
                  <a:ext uri="{FF2B5EF4-FFF2-40B4-BE49-F238E27FC236}">
                    <a16:creationId xmlns:a16="http://schemas.microsoft.com/office/drawing/2014/main" id="{1A81945D-2CE9-1A44-91D5-F0E12F386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9225" y="3073400"/>
                <a:ext cx="1235075" cy="1495425"/>
              </a:xfrm>
              <a:custGeom>
                <a:avLst/>
                <a:gdLst>
                  <a:gd name="T0" fmla="*/ 2147483646 w 3430"/>
                  <a:gd name="T1" fmla="*/ 2147483646 h 4153"/>
                  <a:gd name="T2" fmla="*/ 2147483646 w 3430"/>
                  <a:gd name="T3" fmla="*/ 2147483646 h 4153"/>
                  <a:gd name="T4" fmla="*/ 2147483646 w 3430"/>
                  <a:gd name="T5" fmla="*/ 2147483646 h 4153"/>
                  <a:gd name="T6" fmla="*/ 2147483646 w 3430"/>
                  <a:gd name="T7" fmla="*/ 2147483646 h 4153"/>
                  <a:gd name="T8" fmla="*/ 2147483646 w 3430"/>
                  <a:gd name="T9" fmla="*/ 2147483646 h 4153"/>
                  <a:gd name="T10" fmla="*/ 2147483646 w 3430"/>
                  <a:gd name="T11" fmla="*/ 2147483646 h 4153"/>
                  <a:gd name="T12" fmla="*/ 2147483646 w 3430"/>
                  <a:gd name="T13" fmla="*/ 2147483646 h 4153"/>
                  <a:gd name="T14" fmla="*/ 2147483646 w 3430"/>
                  <a:gd name="T15" fmla="*/ 2147483646 h 4153"/>
                  <a:gd name="T16" fmla="*/ 2147483646 w 3430"/>
                  <a:gd name="T17" fmla="*/ 2147483646 h 4153"/>
                  <a:gd name="T18" fmla="*/ 2147483646 w 3430"/>
                  <a:gd name="T19" fmla="*/ 2147483646 h 4153"/>
                  <a:gd name="T20" fmla="*/ 2147483646 w 3430"/>
                  <a:gd name="T21" fmla="*/ 2147483646 h 4153"/>
                  <a:gd name="T22" fmla="*/ 2147483646 w 3430"/>
                  <a:gd name="T23" fmla="*/ 2147483646 h 4153"/>
                  <a:gd name="T24" fmla="*/ 2147483646 w 3430"/>
                  <a:gd name="T25" fmla="*/ 2147483646 h 4153"/>
                  <a:gd name="T26" fmla="*/ 2147483646 w 3430"/>
                  <a:gd name="T27" fmla="*/ 2147483646 h 4153"/>
                  <a:gd name="T28" fmla="*/ 2147483646 w 3430"/>
                  <a:gd name="T29" fmla="*/ 2147483646 h 4153"/>
                  <a:gd name="T30" fmla="*/ 2147483646 w 3430"/>
                  <a:gd name="T31" fmla="*/ 2147483646 h 4153"/>
                  <a:gd name="T32" fmla="*/ 2147483646 w 3430"/>
                  <a:gd name="T33" fmla="*/ 2147483646 h 4153"/>
                  <a:gd name="T34" fmla="*/ 2147483646 w 3430"/>
                  <a:gd name="T35" fmla="*/ 2147483646 h 4153"/>
                  <a:gd name="T36" fmla="*/ 2147483646 w 3430"/>
                  <a:gd name="T37" fmla="*/ 2147483646 h 4153"/>
                  <a:gd name="T38" fmla="*/ 2147483646 w 3430"/>
                  <a:gd name="T39" fmla="*/ 2147483646 h 4153"/>
                  <a:gd name="T40" fmla="*/ 2147483646 w 3430"/>
                  <a:gd name="T41" fmla="*/ 2147483646 h 4153"/>
                  <a:gd name="T42" fmla="*/ 2147483646 w 3430"/>
                  <a:gd name="T43" fmla="*/ 2147483646 h 4153"/>
                  <a:gd name="T44" fmla="*/ 2147483646 w 3430"/>
                  <a:gd name="T45" fmla="*/ 2147483646 h 4153"/>
                  <a:gd name="T46" fmla="*/ 2147483646 w 3430"/>
                  <a:gd name="T47" fmla="*/ 2147483646 h 4153"/>
                  <a:gd name="T48" fmla="*/ 2147483646 w 3430"/>
                  <a:gd name="T49" fmla="*/ 2147483646 h 4153"/>
                  <a:gd name="T50" fmla="*/ 2147483646 w 3430"/>
                  <a:gd name="T51" fmla="*/ 2147483646 h 4153"/>
                  <a:gd name="T52" fmla="*/ 2147483646 w 3430"/>
                  <a:gd name="T53" fmla="*/ 2147483646 h 4153"/>
                  <a:gd name="T54" fmla="*/ 2147483646 w 3430"/>
                  <a:gd name="T55" fmla="*/ 2147483646 h 4153"/>
                  <a:gd name="T56" fmla="*/ 2147483646 w 3430"/>
                  <a:gd name="T57" fmla="*/ 2147483646 h 4153"/>
                  <a:gd name="T58" fmla="*/ 2147483646 w 3430"/>
                  <a:gd name="T59" fmla="*/ 2147483646 h 4153"/>
                  <a:gd name="T60" fmla="*/ 2147483646 w 3430"/>
                  <a:gd name="T61" fmla="*/ 2147483646 h 4153"/>
                  <a:gd name="T62" fmla="*/ 2147483646 w 3430"/>
                  <a:gd name="T63" fmla="*/ 2147483646 h 4153"/>
                  <a:gd name="T64" fmla="*/ 2147483646 w 3430"/>
                  <a:gd name="T65" fmla="*/ 2147483646 h 4153"/>
                  <a:gd name="T66" fmla="*/ 2147483646 w 3430"/>
                  <a:gd name="T67" fmla="*/ 2147483646 h 4153"/>
                  <a:gd name="T68" fmla="*/ 2147483646 w 3430"/>
                  <a:gd name="T69" fmla="*/ 2147483646 h 4153"/>
                  <a:gd name="T70" fmla="*/ 2147483646 w 3430"/>
                  <a:gd name="T71" fmla="*/ 2147483646 h 4153"/>
                  <a:gd name="T72" fmla="*/ 2147483646 w 3430"/>
                  <a:gd name="T73" fmla="*/ 2147483646 h 4153"/>
                  <a:gd name="T74" fmla="*/ 2147483646 w 3430"/>
                  <a:gd name="T75" fmla="*/ 2147483646 h 4153"/>
                  <a:gd name="T76" fmla="*/ 2147483646 w 3430"/>
                  <a:gd name="T77" fmla="*/ 2147483646 h 4153"/>
                  <a:gd name="T78" fmla="*/ 2147483646 w 3430"/>
                  <a:gd name="T79" fmla="*/ 2147483646 h 4153"/>
                  <a:gd name="T80" fmla="*/ 2147483646 w 3430"/>
                  <a:gd name="T81" fmla="*/ 2147483646 h 4153"/>
                  <a:gd name="T82" fmla="*/ 2147483646 w 3430"/>
                  <a:gd name="T83" fmla="*/ 2147483646 h 4153"/>
                  <a:gd name="T84" fmla="*/ 2147483646 w 3430"/>
                  <a:gd name="T85" fmla="*/ 2147483646 h 4153"/>
                  <a:gd name="T86" fmla="*/ 2147483646 w 3430"/>
                  <a:gd name="T87" fmla="*/ 2147483646 h 4153"/>
                  <a:gd name="T88" fmla="*/ 2147483646 w 3430"/>
                  <a:gd name="T89" fmla="*/ 2147483646 h 4153"/>
                  <a:gd name="T90" fmla="*/ 2147483646 w 3430"/>
                  <a:gd name="T91" fmla="*/ 2147483646 h 4153"/>
                  <a:gd name="T92" fmla="*/ 2147483646 w 3430"/>
                  <a:gd name="T93" fmla="*/ 2147483646 h 4153"/>
                  <a:gd name="T94" fmla="*/ 2147483646 w 3430"/>
                  <a:gd name="T95" fmla="*/ 2147483646 h 4153"/>
                  <a:gd name="T96" fmla="*/ 2147483646 w 3430"/>
                  <a:gd name="T97" fmla="*/ 2147483646 h 4153"/>
                  <a:gd name="T98" fmla="*/ 2147483646 w 3430"/>
                  <a:gd name="T99" fmla="*/ 2147483646 h 4153"/>
                  <a:gd name="T100" fmla="*/ 2147483646 w 3430"/>
                  <a:gd name="T101" fmla="*/ 2147483646 h 4153"/>
                  <a:gd name="T102" fmla="*/ 2147483646 w 3430"/>
                  <a:gd name="T103" fmla="*/ 2147483646 h 4153"/>
                  <a:gd name="T104" fmla="*/ 2147483646 w 3430"/>
                  <a:gd name="T105" fmla="*/ 2147483646 h 4153"/>
                  <a:gd name="T106" fmla="*/ 2147483646 w 3430"/>
                  <a:gd name="T107" fmla="*/ 2147483646 h 4153"/>
                  <a:gd name="T108" fmla="*/ 2147483646 w 3430"/>
                  <a:gd name="T109" fmla="*/ 2147483646 h 4153"/>
                  <a:gd name="T110" fmla="*/ 2147483646 w 3430"/>
                  <a:gd name="T111" fmla="*/ 2147483646 h 4153"/>
                  <a:gd name="T112" fmla="*/ 2147483646 w 3430"/>
                  <a:gd name="T113" fmla="*/ 2147483646 h 4153"/>
                  <a:gd name="T114" fmla="*/ 2147483646 w 3430"/>
                  <a:gd name="T115" fmla="*/ 2147483646 h 4153"/>
                  <a:gd name="T116" fmla="*/ 2147483646 w 3430"/>
                  <a:gd name="T117" fmla="*/ 2147483646 h 4153"/>
                  <a:gd name="T118" fmla="*/ 2147483646 w 3430"/>
                  <a:gd name="T119" fmla="*/ 2147483646 h 4153"/>
                  <a:gd name="T120" fmla="*/ 2147483646 w 3430"/>
                  <a:gd name="T121" fmla="*/ 2147483646 h 4153"/>
                  <a:gd name="T122" fmla="*/ 0 w 3430"/>
                  <a:gd name="T123" fmla="*/ 2147483646 h 4153"/>
                  <a:gd name="T124" fmla="*/ 2147483646 w 3430"/>
                  <a:gd name="T125" fmla="*/ 2147483646 h 415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430" h="4153">
                    <a:moveTo>
                      <a:pt x="153" y="1885"/>
                    </a:moveTo>
                    <a:lnTo>
                      <a:pt x="267" y="1904"/>
                    </a:lnTo>
                    <a:lnTo>
                      <a:pt x="324" y="1923"/>
                    </a:lnTo>
                    <a:lnTo>
                      <a:pt x="362" y="1962"/>
                    </a:lnTo>
                    <a:lnTo>
                      <a:pt x="419" y="1999"/>
                    </a:lnTo>
                    <a:lnTo>
                      <a:pt x="457" y="2057"/>
                    </a:lnTo>
                    <a:lnTo>
                      <a:pt x="496" y="2057"/>
                    </a:lnTo>
                    <a:lnTo>
                      <a:pt x="572" y="2114"/>
                    </a:lnTo>
                    <a:lnTo>
                      <a:pt x="648" y="2152"/>
                    </a:lnTo>
                    <a:lnTo>
                      <a:pt x="667" y="2152"/>
                    </a:lnTo>
                    <a:lnTo>
                      <a:pt x="705" y="2133"/>
                    </a:lnTo>
                    <a:lnTo>
                      <a:pt x="724" y="2114"/>
                    </a:lnTo>
                    <a:lnTo>
                      <a:pt x="762" y="2057"/>
                    </a:lnTo>
                    <a:lnTo>
                      <a:pt x="762" y="2019"/>
                    </a:lnTo>
                    <a:lnTo>
                      <a:pt x="800" y="1999"/>
                    </a:lnTo>
                    <a:lnTo>
                      <a:pt x="838" y="1981"/>
                    </a:lnTo>
                    <a:lnTo>
                      <a:pt x="858" y="1981"/>
                    </a:lnTo>
                    <a:lnTo>
                      <a:pt x="877" y="1962"/>
                    </a:lnTo>
                    <a:lnTo>
                      <a:pt x="934" y="1847"/>
                    </a:lnTo>
                    <a:lnTo>
                      <a:pt x="991" y="1771"/>
                    </a:lnTo>
                    <a:lnTo>
                      <a:pt x="1295" y="1523"/>
                    </a:lnTo>
                    <a:lnTo>
                      <a:pt x="1315" y="1523"/>
                    </a:lnTo>
                    <a:lnTo>
                      <a:pt x="1334" y="1523"/>
                    </a:lnTo>
                    <a:lnTo>
                      <a:pt x="1353" y="1523"/>
                    </a:lnTo>
                    <a:lnTo>
                      <a:pt x="1410" y="1447"/>
                    </a:lnTo>
                    <a:lnTo>
                      <a:pt x="1410" y="1428"/>
                    </a:lnTo>
                    <a:lnTo>
                      <a:pt x="1391" y="1428"/>
                    </a:lnTo>
                    <a:lnTo>
                      <a:pt x="1372" y="1428"/>
                    </a:lnTo>
                    <a:lnTo>
                      <a:pt x="1353" y="1409"/>
                    </a:lnTo>
                    <a:lnTo>
                      <a:pt x="1372" y="1390"/>
                    </a:lnTo>
                    <a:lnTo>
                      <a:pt x="1410" y="1371"/>
                    </a:lnTo>
                    <a:lnTo>
                      <a:pt x="1448" y="1371"/>
                    </a:lnTo>
                    <a:lnTo>
                      <a:pt x="1486" y="1371"/>
                    </a:lnTo>
                    <a:lnTo>
                      <a:pt x="1524" y="1333"/>
                    </a:lnTo>
                    <a:lnTo>
                      <a:pt x="1543" y="1333"/>
                    </a:lnTo>
                    <a:lnTo>
                      <a:pt x="1562" y="1333"/>
                    </a:lnTo>
                    <a:lnTo>
                      <a:pt x="1562" y="1352"/>
                    </a:lnTo>
                    <a:lnTo>
                      <a:pt x="1581" y="1409"/>
                    </a:lnTo>
                    <a:lnTo>
                      <a:pt x="1600" y="1409"/>
                    </a:lnTo>
                    <a:lnTo>
                      <a:pt x="1600" y="1390"/>
                    </a:lnTo>
                    <a:lnTo>
                      <a:pt x="1620" y="1371"/>
                    </a:lnTo>
                    <a:lnTo>
                      <a:pt x="1620" y="1333"/>
                    </a:lnTo>
                    <a:lnTo>
                      <a:pt x="1676" y="1295"/>
                    </a:lnTo>
                    <a:lnTo>
                      <a:pt x="1772" y="1257"/>
                    </a:lnTo>
                    <a:lnTo>
                      <a:pt x="1829" y="1219"/>
                    </a:lnTo>
                    <a:lnTo>
                      <a:pt x="1772" y="1161"/>
                    </a:lnTo>
                    <a:lnTo>
                      <a:pt x="1791" y="1142"/>
                    </a:lnTo>
                    <a:lnTo>
                      <a:pt x="1848" y="1124"/>
                    </a:lnTo>
                    <a:lnTo>
                      <a:pt x="1867" y="1105"/>
                    </a:lnTo>
                    <a:lnTo>
                      <a:pt x="1867" y="1066"/>
                    </a:lnTo>
                    <a:lnTo>
                      <a:pt x="1886" y="1028"/>
                    </a:lnTo>
                    <a:lnTo>
                      <a:pt x="1886" y="990"/>
                    </a:lnTo>
                    <a:lnTo>
                      <a:pt x="1943" y="1028"/>
                    </a:lnTo>
                    <a:lnTo>
                      <a:pt x="1981" y="1009"/>
                    </a:lnTo>
                    <a:lnTo>
                      <a:pt x="2001" y="952"/>
                    </a:lnTo>
                    <a:lnTo>
                      <a:pt x="2038" y="914"/>
                    </a:lnTo>
                    <a:lnTo>
                      <a:pt x="2286" y="876"/>
                    </a:lnTo>
                    <a:lnTo>
                      <a:pt x="2305" y="819"/>
                    </a:lnTo>
                    <a:lnTo>
                      <a:pt x="2362" y="628"/>
                    </a:lnTo>
                    <a:lnTo>
                      <a:pt x="2401" y="495"/>
                    </a:lnTo>
                    <a:lnTo>
                      <a:pt x="2419" y="457"/>
                    </a:lnTo>
                    <a:lnTo>
                      <a:pt x="2458" y="399"/>
                    </a:lnTo>
                    <a:lnTo>
                      <a:pt x="2477" y="399"/>
                    </a:lnTo>
                    <a:lnTo>
                      <a:pt x="2496" y="438"/>
                    </a:lnTo>
                    <a:lnTo>
                      <a:pt x="2610" y="476"/>
                    </a:lnTo>
                    <a:lnTo>
                      <a:pt x="2705" y="533"/>
                    </a:lnTo>
                    <a:lnTo>
                      <a:pt x="2763" y="514"/>
                    </a:lnTo>
                    <a:lnTo>
                      <a:pt x="3181" y="76"/>
                    </a:lnTo>
                    <a:lnTo>
                      <a:pt x="3220" y="18"/>
                    </a:lnTo>
                    <a:lnTo>
                      <a:pt x="3239" y="0"/>
                    </a:lnTo>
                    <a:lnTo>
                      <a:pt x="3315" y="18"/>
                    </a:lnTo>
                    <a:lnTo>
                      <a:pt x="3315" y="114"/>
                    </a:lnTo>
                    <a:lnTo>
                      <a:pt x="3315" y="133"/>
                    </a:lnTo>
                    <a:lnTo>
                      <a:pt x="3276" y="152"/>
                    </a:lnTo>
                    <a:lnTo>
                      <a:pt x="3258" y="171"/>
                    </a:lnTo>
                    <a:lnTo>
                      <a:pt x="3239" y="190"/>
                    </a:lnTo>
                    <a:lnTo>
                      <a:pt x="3220" y="228"/>
                    </a:lnTo>
                    <a:lnTo>
                      <a:pt x="3181" y="362"/>
                    </a:lnTo>
                    <a:lnTo>
                      <a:pt x="3181" y="476"/>
                    </a:lnTo>
                    <a:lnTo>
                      <a:pt x="3162" y="514"/>
                    </a:lnTo>
                    <a:lnTo>
                      <a:pt x="3144" y="571"/>
                    </a:lnTo>
                    <a:lnTo>
                      <a:pt x="3144" y="590"/>
                    </a:lnTo>
                    <a:lnTo>
                      <a:pt x="3124" y="628"/>
                    </a:lnTo>
                    <a:lnTo>
                      <a:pt x="3124" y="647"/>
                    </a:lnTo>
                    <a:lnTo>
                      <a:pt x="3124" y="666"/>
                    </a:lnTo>
                    <a:lnTo>
                      <a:pt x="3105" y="666"/>
                    </a:lnTo>
                    <a:lnTo>
                      <a:pt x="3086" y="666"/>
                    </a:lnTo>
                    <a:lnTo>
                      <a:pt x="3086" y="685"/>
                    </a:lnTo>
                    <a:lnTo>
                      <a:pt x="3105" y="704"/>
                    </a:lnTo>
                    <a:lnTo>
                      <a:pt x="3105" y="761"/>
                    </a:lnTo>
                    <a:lnTo>
                      <a:pt x="3124" y="876"/>
                    </a:lnTo>
                    <a:lnTo>
                      <a:pt x="3124" y="933"/>
                    </a:lnTo>
                    <a:lnTo>
                      <a:pt x="3144" y="952"/>
                    </a:lnTo>
                    <a:lnTo>
                      <a:pt x="3144" y="971"/>
                    </a:lnTo>
                    <a:lnTo>
                      <a:pt x="3162" y="1009"/>
                    </a:lnTo>
                    <a:lnTo>
                      <a:pt x="3162" y="1085"/>
                    </a:lnTo>
                    <a:lnTo>
                      <a:pt x="3162" y="1105"/>
                    </a:lnTo>
                    <a:lnTo>
                      <a:pt x="3162" y="1124"/>
                    </a:lnTo>
                    <a:lnTo>
                      <a:pt x="3144" y="1181"/>
                    </a:lnTo>
                    <a:lnTo>
                      <a:pt x="3144" y="1200"/>
                    </a:lnTo>
                    <a:lnTo>
                      <a:pt x="3144" y="1219"/>
                    </a:lnTo>
                    <a:lnTo>
                      <a:pt x="3144" y="1238"/>
                    </a:lnTo>
                    <a:lnTo>
                      <a:pt x="3124" y="1257"/>
                    </a:lnTo>
                    <a:lnTo>
                      <a:pt x="3105" y="1352"/>
                    </a:lnTo>
                    <a:lnTo>
                      <a:pt x="3086" y="1371"/>
                    </a:lnTo>
                    <a:lnTo>
                      <a:pt x="3105" y="1371"/>
                    </a:lnTo>
                    <a:lnTo>
                      <a:pt x="3124" y="1542"/>
                    </a:lnTo>
                    <a:lnTo>
                      <a:pt x="3124" y="1562"/>
                    </a:lnTo>
                    <a:lnTo>
                      <a:pt x="3144" y="1581"/>
                    </a:lnTo>
                    <a:lnTo>
                      <a:pt x="3144" y="1600"/>
                    </a:lnTo>
                    <a:lnTo>
                      <a:pt x="3162" y="1600"/>
                    </a:lnTo>
                    <a:lnTo>
                      <a:pt x="3181" y="1581"/>
                    </a:lnTo>
                    <a:lnTo>
                      <a:pt x="3181" y="1562"/>
                    </a:lnTo>
                    <a:lnTo>
                      <a:pt x="3181" y="1542"/>
                    </a:lnTo>
                    <a:lnTo>
                      <a:pt x="3200" y="1542"/>
                    </a:lnTo>
                    <a:lnTo>
                      <a:pt x="3200" y="1523"/>
                    </a:lnTo>
                    <a:lnTo>
                      <a:pt x="3200" y="1504"/>
                    </a:lnTo>
                    <a:lnTo>
                      <a:pt x="3220" y="1504"/>
                    </a:lnTo>
                    <a:lnTo>
                      <a:pt x="3239" y="1542"/>
                    </a:lnTo>
                    <a:lnTo>
                      <a:pt x="3258" y="1657"/>
                    </a:lnTo>
                    <a:lnTo>
                      <a:pt x="3276" y="1676"/>
                    </a:lnTo>
                    <a:lnTo>
                      <a:pt x="3276" y="1695"/>
                    </a:lnTo>
                    <a:lnTo>
                      <a:pt x="3296" y="1714"/>
                    </a:lnTo>
                    <a:lnTo>
                      <a:pt x="3315" y="1733"/>
                    </a:lnTo>
                    <a:lnTo>
                      <a:pt x="3334" y="1771"/>
                    </a:lnTo>
                    <a:lnTo>
                      <a:pt x="3334" y="1790"/>
                    </a:lnTo>
                    <a:lnTo>
                      <a:pt x="3353" y="1809"/>
                    </a:lnTo>
                    <a:lnTo>
                      <a:pt x="3410" y="1962"/>
                    </a:lnTo>
                    <a:lnTo>
                      <a:pt x="3410" y="2019"/>
                    </a:lnTo>
                    <a:lnTo>
                      <a:pt x="3391" y="2038"/>
                    </a:lnTo>
                    <a:lnTo>
                      <a:pt x="3372" y="2095"/>
                    </a:lnTo>
                    <a:lnTo>
                      <a:pt x="3353" y="2114"/>
                    </a:lnTo>
                    <a:lnTo>
                      <a:pt x="3334" y="2114"/>
                    </a:lnTo>
                    <a:lnTo>
                      <a:pt x="3296" y="2152"/>
                    </a:lnTo>
                    <a:lnTo>
                      <a:pt x="3239" y="2171"/>
                    </a:lnTo>
                    <a:lnTo>
                      <a:pt x="3220" y="2190"/>
                    </a:lnTo>
                    <a:lnTo>
                      <a:pt x="3200" y="2190"/>
                    </a:lnTo>
                    <a:lnTo>
                      <a:pt x="3181" y="2190"/>
                    </a:lnTo>
                    <a:lnTo>
                      <a:pt x="3144" y="2171"/>
                    </a:lnTo>
                    <a:lnTo>
                      <a:pt x="3124" y="2171"/>
                    </a:lnTo>
                    <a:lnTo>
                      <a:pt x="3105" y="2171"/>
                    </a:lnTo>
                    <a:lnTo>
                      <a:pt x="3048" y="2171"/>
                    </a:lnTo>
                    <a:lnTo>
                      <a:pt x="3010" y="2190"/>
                    </a:lnTo>
                    <a:lnTo>
                      <a:pt x="2991" y="2190"/>
                    </a:lnTo>
                    <a:lnTo>
                      <a:pt x="2991" y="2209"/>
                    </a:lnTo>
                    <a:lnTo>
                      <a:pt x="2991" y="2228"/>
                    </a:lnTo>
                    <a:lnTo>
                      <a:pt x="2991" y="2248"/>
                    </a:lnTo>
                    <a:lnTo>
                      <a:pt x="2991" y="2266"/>
                    </a:lnTo>
                    <a:lnTo>
                      <a:pt x="2991" y="2285"/>
                    </a:lnTo>
                    <a:lnTo>
                      <a:pt x="2991" y="2304"/>
                    </a:lnTo>
                    <a:lnTo>
                      <a:pt x="3029" y="2343"/>
                    </a:lnTo>
                    <a:lnTo>
                      <a:pt x="3067" y="2380"/>
                    </a:lnTo>
                    <a:lnTo>
                      <a:pt x="3086" y="2400"/>
                    </a:lnTo>
                    <a:lnTo>
                      <a:pt x="3086" y="2419"/>
                    </a:lnTo>
                    <a:lnTo>
                      <a:pt x="3086" y="2438"/>
                    </a:lnTo>
                    <a:lnTo>
                      <a:pt x="3086" y="2476"/>
                    </a:lnTo>
                    <a:lnTo>
                      <a:pt x="3086" y="2495"/>
                    </a:lnTo>
                    <a:lnTo>
                      <a:pt x="3086" y="2514"/>
                    </a:lnTo>
                    <a:lnTo>
                      <a:pt x="3086" y="2533"/>
                    </a:lnTo>
                    <a:lnTo>
                      <a:pt x="3086" y="2552"/>
                    </a:lnTo>
                    <a:lnTo>
                      <a:pt x="3086" y="2571"/>
                    </a:lnTo>
                    <a:lnTo>
                      <a:pt x="3067" y="2571"/>
                    </a:lnTo>
                    <a:lnTo>
                      <a:pt x="3048" y="2590"/>
                    </a:lnTo>
                    <a:lnTo>
                      <a:pt x="3010" y="2647"/>
                    </a:lnTo>
                    <a:lnTo>
                      <a:pt x="2991" y="2666"/>
                    </a:lnTo>
                    <a:lnTo>
                      <a:pt x="2972" y="2685"/>
                    </a:lnTo>
                    <a:lnTo>
                      <a:pt x="2972" y="2705"/>
                    </a:lnTo>
                    <a:lnTo>
                      <a:pt x="2972" y="2761"/>
                    </a:lnTo>
                    <a:lnTo>
                      <a:pt x="2972" y="2781"/>
                    </a:lnTo>
                    <a:lnTo>
                      <a:pt x="2953" y="2781"/>
                    </a:lnTo>
                    <a:lnTo>
                      <a:pt x="2953" y="2800"/>
                    </a:lnTo>
                    <a:lnTo>
                      <a:pt x="2895" y="2857"/>
                    </a:lnTo>
                    <a:lnTo>
                      <a:pt x="2895" y="2876"/>
                    </a:lnTo>
                    <a:lnTo>
                      <a:pt x="2877" y="2895"/>
                    </a:lnTo>
                    <a:lnTo>
                      <a:pt x="2895" y="2971"/>
                    </a:lnTo>
                    <a:lnTo>
                      <a:pt x="2915" y="2990"/>
                    </a:lnTo>
                    <a:lnTo>
                      <a:pt x="2972" y="3047"/>
                    </a:lnTo>
                    <a:lnTo>
                      <a:pt x="3010" y="3066"/>
                    </a:lnTo>
                    <a:lnTo>
                      <a:pt x="3048" y="3066"/>
                    </a:lnTo>
                    <a:lnTo>
                      <a:pt x="3067" y="3086"/>
                    </a:lnTo>
                    <a:lnTo>
                      <a:pt x="3105" y="3105"/>
                    </a:lnTo>
                    <a:lnTo>
                      <a:pt x="3124" y="3105"/>
                    </a:lnTo>
                    <a:lnTo>
                      <a:pt x="3162" y="3123"/>
                    </a:lnTo>
                    <a:lnTo>
                      <a:pt x="3181" y="3123"/>
                    </a:lnTo>
                    <a:lnTo>
                      <a:pt x="3200" y="3142"/>
                    </a:lnTo>
                    <a:lnTo>
                      <a:pt x="3220" y="3142"/>
                    </a:lnTo>
                    <a:lnTo>
                      <a:pt x="3220" y="3162"/>
                    </a:lnTo>
                    <a:lnTo>
                      <a:pt x="3258" y="3162"/>
                    </a:lnTo>
                    <a:lnTo>
                      <a:pt x="3276" y="3162"/>
                    </a:lnTo>
                    <a:lnTo>
                      <a:pt x="3296" y="3181"/>
                    </a:lnTo>
                    <a:lnTo>
                      <a:pt x="3315" y="3219"/>
                    </a:lnTo>
                    <a:lnTo>
                      <a:pt x="3315" y="3238"/>
                    </a:lnTo>
                    <a:lnTo>
                      <a:pt x="3315" y="3276"/>
                    </a:lnTo>
                    <a:lnTo>
                      <a:pt x="3334" y="3295"/>
                    </a:lnTo>
                    <a:lnTo>
                      <a:pt x="3353" y="3314"/>
                    </a:lnTo>
                    <a:lnTo>
                      <a:pt x="3372" y="3314"/>
                    </a:lnTo>
                    <a:lnTo>
                      <a:pt x="3372" y="3333"/>
                    </a:lnTo>
                    <a:lnTo>
                      <a:pt x="3372" y="3352"/>
                    </a:lnTo>
                    <a:lnTo>
                      <a:pt x="3391" y="3352"/>
                    </a:lnTo>
                    <a:lnTo>
                      <a:pt x="3391" y="3371"/>
                    </a:lnTo>
                    <a:lnTo>
                      <a:pt x="3410" y="3371"/>
                    </a:lnTo>
                    <a:lnTo>
                      <a:pt x="3429" y="3390"/>
                    </a:lnTo>
                    <a:lnTo>
                      <a:pt x="3429" y="3409"/>
                    </a:lnTo>
                    <a:lnTo>
                      <a:pt x="3334" y="3447"/>
                    </a:lnTo>
                    <a:lnTo>
                      <a:pt x="3315" y="3467"/>
                    </a:lnTo>
                    <a:lnTo>
                      <a:pt x="3276" y="3504"/>
                    </a:lnTo>
                    <a:lnTo>
                      <a:pt x="3276" y="3523"/>
                    </a:lnTo>
                    <a:lnTo>
                      <a:pt x="3258" y="3523"/>
                    </a:lnTo>
                    <a:lnTo>
                      <a:pt x="3239" y="3543"/>
                    </a:lnTo>
                    <a:lnTo>
                      <a:pt x="3144" y="3562"/>
                    </a:lnTo>
                    <a:lnTo>
                      <a:pt x="3144" y="3581"/>
                    </a:lnTo>
                    <a:lnTo>
                      <a:pt x="3124" y="3581"/>
                    </a:lnTo>
                    <a:lnTo>
                      <a:pt x="3124" y="3599"/>
                    </a:lnTo>
                    <a:lnTo>
                      <a:pt x="3124" y="3619"/>
                    </a:lnTo>
                    <a:lnTo>
                      <a:pt x="3162" y="3714"/>
                    </a:lnTo>
                    <a:lnTo>
                      <a:pt x="3181" y="3714"/>
                    </a:lnTo>
                    <a:lnTo>
                      <a:pt x="3200" y="3752"/>
                    </a:lnTo>
                    <a:lnTo>
                      <a:pt x="3220" y="3790"/>
                    </a:lnTo>
                    <a:lnTo>
                      <a:pt x="3181" y="3828"/>
                    </a:lnTo>
                    <a:lnTo>
                      <a:pt x="3162" y="3828"/>
                    </a:lnTo>
                    <a:lnTo>
                      <a:pt x="3144" y="3848"/>
                    </a:lnTo>
                    <a:lnTo>
                      <a:pt x="3124" y="3848"/>
                    </a:lnTo>
                    <a:lnTo>
                      <a:pt x="3105" y="3848"/>
                    </a:lnTo>
                    <a:lnTo>
                      <a:pt x="3067" y="3848"/>
                    </a:lnTo>
                    <a:lnTo>
                      <a:pt x="3048" y="3866"/>
                    </a:lnTo>
                    <a:lnTo>
                      <a:pt x="3010" y="3885"/>
                    </a:lnTo>
                    <a:lnTo>
                      <a:pt x="3010" y="3904"/>
                    </a:lnTo>
                    <a:lnTo>
                      <a:pt x="2991" y="3904"/>
                    </a:lnTo>
                    <a:lnTo>
                      <a:pt x="2972" y="3904"/>
                    </a:lnTo>
                    <a:lnTo>
                      <a:pt x="2934" y="3885"/>
                    </a:lnTo>
                    <a:lnTo>
                      <a:pt x="2915" y="3885"/>
                    </a:lnTo>
                    <a:lnTo>
                      <a:pt x="2858" y="3924"/>
                    </a:lnTo>
                    <a:lnTo>
                      <a:pt x="2686" y="4038"/>
                    </a:lnTo>
                    <a:lnTo>
                      <a:pt x="2458" y="4114"/>
                    </a:lnTo>
                    <a:lnTo>
                      <a:pt x="2343" y="4133"/>
                    </a:lnTo>
                    <a:lnTo>
                      <a:pt x="2305" y="4152"/>
                    </a:lnTo>
                    <a:lnTo>
                      <a:pt x="2286" y="4133"/>
                    </a:lnTo>
                    <a:lnTo>
                      <a:pt x="2267" y="4133"/>
                    </a:lnTo>
                    <a:lnTo>
                      <a:pt x="2267" y="4114"/>
                    </a:lnTo>
                    <a:lnTo>
                      <a:pt x="2267" y="4095"/>
                    </a:lnTo>
                    <a:lnTo>
                      <a:pt x="2267" y="4076"/>
                    </a:lnTo>
                    <a:lnTo>
                      <a:pt x="2286" y="4019"/>
                    </a:lnTo>
                    <a:lnTo>
                      <a:pt x="2286" y="4000"/>
                    </a:lnTo>
                    <a:lnTo>
                      <a:pt x="2248" y="3943"/>
                    </a:lnTo>
                    <a:lnTo>
                      <a:pt x="2267" y="3771"/>
                    </a:lnTo>
                    <a:lnTo>
                      <a:pt x="2267" y="3733"/>
                    </a:lnTo>
                    <a:lnTo>
                      <a:pt x="2248" y="3695"/>
                    </a:lnTo>
                    <a:lnTo>
                      <a:pt x="2248" y="3657"/>
                    </a:lnTo>
                    <a:lnTo>
                      <a:pt x="2229" y="3638"/>
                    </a:lnTo>
                    <a:lnTo>
                      <a:pt x="2172" y="3581"/>
                    </a:lnTo>
                    <a:lnTo>
                      <a:pt x="2096" y="3390"/>
                    </a:lnTo>
                    <a:lnTo>
                      <a:pt x="2077" y="3333"/>
                    </a:lnTo>
                    <a:lnTo>
                      <a:pt x="2057" y="3333"/>
                    </a:lnTo>
                    <a:lnTo>
                      <a:pt x="2038" y="3333"/>
                    </a:lnTo>
                    <a:lnTo>
                      <a:pt x="2020" y="3333"/>
                    </a:lnTo>
                    <a:lnTo>
                      <a:pt x="2020" y="3352"/>
                    </a:lnTo>
                    <a:lnTo>
                      <a:pt x="2001" y="3352"/>
                    </a:lnTo>
                    <a:lnTo>
                      <a:pt x="1981" y="3371"/>
                    </a:lnTo>
                    <a:lnTo>
                      <a:pt x="1981" y="3390"/>
                    </a:lnTo>
                    <a:lnTo>
                      <a:pt x="1981" y="3409"/>
                    </a:lnTo>
                    <a:lnTo>
                      <a:pt x="1962" y="3428"/>
                    </a:lnTo>
                    <a:lnTo>
                      <a:pt x="1962" y="3447"/>
                    </a:lnTo>
                    <a:lnTo>
                      <a:pt x="1943" y="3447"/>
                    </a:lnTo>
                    <a:lnTo>
                      <a:pt x="1905" y="3467"/>
                    </a:lnTo>
                    <a:lnTo>
                      <a:pt x="1886" y="3485"/>
                    </a:lnTo>
                    <a:lnTo>
                      <a:pt x="1848" y="3485"/>
                    </a:lnTo>
                    <a:lnTo>
                      <a:pt x="1829" y="3467"/>
                    </a:lnTo>
                    <a:lnTo>
                      <a:pt x="1791" y="3467"/>
                    </a:lnTo>
                    <a:lnTo>
                      <a:pt x="1734" y="3333"/>
                    </a:lnTo>
                    <a:lnTo>
                      <a:pt x="1715" y="3314"/>
                    </a:lnTo>
                    <a:lnTo>
                      <a:pt x="1676" y="3314"/>
                    </a:lnTo>
                    <a:lnTo>
                      <a:pt x="1657" y="3314"/>
                    </a:lnTo>
                    <a:lnTo>
                      <a:pt x="1581" y="3257"/>
                    </a:lnTo>
                    <a:lnTo>
                      <a:pt x="1562" y="3238"/>
                    </a:lnTo>
                    <a:lnTo>
                      <a:pt x="1543" y="3238"/>
                    </a:lnTo>
                    <a:lnTo>
                      <a:pt x="1505" y="3276"/>
                    </a:lnTo>
                    <a:lnTo>
                      <a:pt x="1486" y="3276"/>
                    </a:lnTo>
                    <a:lnTo>
                      <a:pt x="1467" y="3276"/>
                    </a:lnTo>
                    <a:lnTo>
                      <a:pt x="1448" y="3257"/>
                    </a:lnTo>
                    <a:lnTo>
                      <a:pt x="1429" y="3257"/>
                    </a:lnTo>
                    <a:lnTo>
                      <a:pt x="1410" y="3238"/>
                    </a:lnTo>
                    <a:lnTo>
                      <a:pt x="1391" y="3238"/>
                    </a:lnTo>
                    <a:lnTo>
                      <a:pt x="1391" y="3257"/>
                    </a:lnTo>
                    <a:lnTo>
                      <a:pt x="1372" y="3257"/>
                    </a:lnTo>
                    <a:lnTo>
                      <a:pt x="1334" y="3257"/>
                    </a:lnTo>
                    <a:lnTo>
                      <a:pt x="1295" y="3257"/>
                    </a:lnTo>
                    <a:lnTo>
                      <a:pt x="1277" y="3257"/>
                    </a:lnTo>
                    <a:lnTo>
                      <a:pt x="1258" y="3257"/>
                    </a:lnTo>
                    <a:lnTo>
                      <a:pt x="1239" y="3257"/>
                    </a:lnTo>
                    <a:lnTo>
                      <a:pt x="1200" y="3276"/>
                    </a:lnTo>
                    <a:lnTo>
                      <a:pt x="1181" y="3276"/>
                    </a:lnTo>
                    <a:lnTo>
                      <a:pt x="1163" y="3257"/>
                    </a:lnTo>
                    <a:lnTo>
                      <a:pt x="1143" y="3238"/>
                    </a:lnTo>
                    <a:lnTo>
                      <a:pt x="1067" y="3200"/>
                    </a:lnTo>
                    <a:lnTo>
                      <a:pt x="953" y="3162"/>
                    </a:lnTo>
                    <a:lnTo>
                      <a:pt x="877" y="3123"/>
                    </a:lnTo>
                    <a:lnTo>
                      <a:pt x="858" y="3142"/>
                    </a:lnTo>
                    <a:lnTo>
                      <a:pt x="838" y="3162"/>
                    </a:lnTo>
                    <a:lnTo>
                      <a:pt x="838" y="3181"/>
                    </a:lnTo>
                    <a:lnTo>
                      <a:pt x="838" y="3200"/>
                    </a:lnTo>
                    <a:lnTo>
                      <a:pt x="838" y="3219"/>
                    </a:lnTo>
                    <a:lnTo>
                      <a:pt x="838" y="3238"/>
                    </a:lnTo>
                    <a:lnTo>
                      <a:pt x="819" y="3257"/>
                    </a:lnTo>
                    <a:lnTo>
                      <a:pt x="800" y="3276"/>
                    </a:lnTo>
                    <a:lnTo>
                      <a:pt x="800" y="3314"/>
                    </a:lnTo>
                    <a:lnTo>
                      <a:pt x="782" y="3314"/>
                    </a:lnTo>
                    <a:lnTo>
                      <a:pt x="782" y="3333"/>
                    </a:lnTo>
                    <a:lnTo>
                      <a:pt x="762" y="3333"/>
                    </a:lnTo>
                    <a:lnTo>
                      <a:pt x="762" y="3352"/>
                    </a:lnTo>
                    <a:lnTo>
                      <a:pt x="743" y="3352"/>
                    </a:lnTo>
                    <a:lnTo>
                      <a:pt x="724" y="3352"/>
                    </a:lnTo>
                    <a:lnTo>
                      <a:pt x="705" y="3352"/>
                    </a:lnTo>
                    <a:lnTo>
                      <a:pt x="686" y="3352"/>
                    </a:lnTo>
                    <a:lnTo>
                      <a:pt x="667" y="3352"/>
                    </a:lnTo>
                    <a:lnTo>
                      <a:pt x="667" y="3371"/>
                    </a:lnTo>
                    <a:lnTo>
                      <a:pt x="648" y="3390"/>
                    </a:lnTo>
                    <a:lnTo>
                      <a:pt x="648" y="3409"/>
                    </a:lnTo>
                    <a:lnTo>
                      <a:pt x="648" y="3428"/>
                    </a:lnTo>
                    <a:lnTo>
                      <a:pt x="667" y="3467"/>
                    </a:lnTo>
                    <a:lnTo>
                      <a:pt x="667" y="3485"/>
                    </a:lnTo>
                    <a:lnTo>
                      <a:pt x="667" y="3523"/>
                    </a:lnTo>
                    <a:lnTo>
                      <a:pt x="648" y="3562"/>
                    </a:lnTo>
                    <a:lnTo>
                      <a:pt x="648" y="3581"/>
                    </a:lnTo>
                    <a:lnTo>
                      <a:pt x="648" y="3599"/>
                    </a:lnTo>
                    <a:lnTo>
                      <a:pt x="648" y="3638"/>
                    </a:lnTo>
                    <a:lnTo>
                      <a:pt x="648" y="3657"/>
                    </a:lnTo>
                    <a:lnTo>
                      <a:pt x="648" y="3676"/>
                    </a:lnTo>
                    <a:lnTo>
                      <a:pt x="629" y="3676"/>
                    </a:lnTo>
                    <a:lnTo>
                      <a:pt x="610" y="3676"/>
                    </a:lnTo>
                    <a:lnTo>
                      <a:pt x="610" y="3695"/>
                    </a:lnTo>
                    <a:lnTo>
                      <a:pt x="591" y="3714"/>
                    </a:lnTo>
                    <a:lnTo>
                      <a:pt x="496" y="3733"/>
                    </a:lnTo>
                    <a:lnTo>
                      <a:pt x="496" y="3676"/>
                    </a:lnTo>
                    <a:lnTo>
                      <a:pt x="477" y="3657"/>
                    </a:lnTo>
                    <a:lnTo>
                      <a:pt x="457" y="3657"/>
                    </a:lnTo>
                    <a:lnTo>
                      <a:pt x="438" y="3638"/>
                    </a:lnTo>
                    <a:lnTo>
                      <a:pt x="401" y="3619"/>
                    </a:lnTo>
                    <a:lnTo>
                      <a:pt x="401" y="3599"/>
                    </a:lnTo>
                    <a:lnTo>
                      <a:pt x="419" y="3581"/>
                    </a:lnTo>
                    <a:lnTo>
                      <a:pt x="419" y="3562"/>
                    </a:lnTo>
                    <a:lnTo>
                      <a:pt x="419" y="3543"/>
                    </a:lnTo>
                    <a:lnTo>
                      <a:pt x="419" y="3523"/>
                    </a:lnTo>
                    <a:lnTo>
                      <a:pt x="401" y="3504"/>
                    </a:lnTo>
                    <a:lnTo>
                      <a:pt x="381" y="3485"/>
                    </a:lnTo>
                    <a:lnTo>
                      <a:pt x="381" y="3467"/>
                    </a:lnTo>
                    <a:lnTo>
                      <a:pt x="381" y="3447"/>
                    </a:lnTo>
                    <a:lnTo>
                      <a:pt x="401" y="3447"/>
                    </a:lnTo>
                    <a:lnTo>
                      <a:pt x="419" y="3409"/>
                    </a:lnTo>
                    <a:lnTo>
                      <a:pt x="419" y="3390"/>
                    </a:lnTo>
                    <a:lnTo>
                      <a:pt x="438" y="3371"/>
                    </a:lnTo>
                    <a:lnTo>
                      <a:pt x="438" y="3276"/>
                    </a:lnTo>
                    <a:lnTo>
                      <a:pt x="438" y="3257"/>
                    </a:lnTo>
                    <a:lnTo>
                      <a:pt x="457" y="3238"/>
                    </a:lnTo>
                    <a:lnTo>
                      <a:pt x="477" y="3142"/>
                    </a:lnTo>
                    <a:lnTo>
                      <a:pt x="496" y="2990"/>
                    </a:lnTo>
                    <a:lnTo>
                      <a:pt x="515" y="2971"/>
                    </a:lnTo>
                    <a:lnTo>
                      <a:pt x="515" y="2952"/>
                    </a:lnTo>
                    <a:lnTo>
                      <a:pt x="553" y="2914"/>
                    </a:lnTo>
                    <a:lnTo>
                      <a:pt x="553" y="2895"/>
                    </a:lnTo>
                    <a:lnTo>
                      <a:pt x="572" y="2857"/>
                    </a:lnTo>
                    <a:lnTo>
                      <a:pt x="572" y="2838"/>
                    </a:lnTo>
                    <a:lnTo>
                      <a:pt x="572" y="2819"/>
                    </a:lnTo>
                    <a:lnTo>
                      <a:pt x="533" y="2761"/>
                    </a:lnTo>
                    <a:lnTo>
                      <a:pt x="515" y="2724"/>
                    </a:lnTo>
                    <a:lnTo>
                      <a:pt x="515" y="2705"/>
                    </a:lnTo>
                    <a:lnTo>
                      <a:pt x="496" y="2705"/>
                    </a:lnTo>
                    <a:lnTo>
                      <a:pt x="496" y="2685"/>
                    </a:lnTo>
                    <a:lnTo>
                      <a:pt x="477" y="2685"/>
                    </a:lnTo>
                    <a:lnTo>
                      <a:pt x="457" y="2685"/>
                    </a:lnTo>
                    <a:lnTo>
                      <a:pt x="438" y="2685"/>
                    </a:lnTo>
                    <a:lnTo>
                      <a:pt x="419" y="2685"/>
                    </a:lnTo>
                    <a:lnTo>
                      <a:pt x="401" y="2666"/>
                    </a:lnTo>
                    <a:lnTo>
                      <a:pt x="381" y="2628"/>
                    </a:lnTo>
                    <a:lnTo>
                      <a:pt x="381" y="2609"/>
                    </a:lnTo>
                    <a:lnTo>
                      <a:pt x="362" y="2609"/>
                    </a:lnTo>
                    <a:lnTo>
                      <a:pt x="343" y="2609"/>
                    </a:lnTo>
                    <a:lnTo>
                      <a:pt x="324" y="2590"/>
                    </a:lnTo>
                    <a:lnTo>
                      <a:pt x="305" y="2552"/>
                    </a:lnTo>
                    <a:lnTo>
                      <a:pt x="286" y="2533"/>
                    </a:lnTo>
                    <a:lnTo>
                      <a:pt x="267" y="2533"/>
                    </a:lnTo>
                    <a:lnTo>
                      <a:pt x="248" y="2533"/>
                    </a:lnTo>
                    <a:lnTo>
                      <a:pt x="210" y="2533"/>
                    </a:lnTo>
                    <a:lnTo>
                      <a:pt x="191" y="2533"/>
                    </a:lnTo>
                    <a:lnTo>
                      <a:pt x="172" y="2533"/>
                    </a:lnTo>
                    <a:lnTo>
                      <a:pt x="153" y="2514"/>
                    </a:lnTo>
                    <a:lnTo>
                      <a:pt x="134" y="2514"/>
                    </a:lnTo>
                    <a:lnTo>
                      <a:pt x="115" y="2533"/>
                    </a:lnTo>
                    <a:lnTo>
                      <a:pt x="96" y="2533"/>
                    </a:lnTo>
                    <a:lnTo>
                      <a:pt x="76" y="2514"/>
                    </a:lnTo>
                    <a:lnTo>
                      <a:pt x="57" y="2514"/>
                    </a:lnTo>
                    <a:lnTo>
                      <a:pt x="57" y="2495"/>
                    </a:lnTo>
                    <a:lnTo>
                      <a:pt x="57" y="2476"/>
                    </a:lnTo>
                    <a:lnTo>
                      <a:pt x="57" y="2438"/>
                    </a:lnTo>
                    <a:lnTo>
                      <a:pt x="57" y="2419"/>
                    </a:lnTo>
                    <a:lnTo>
                      <a:pt x="57" y="2400"/>
                    </a:lnTo>
                    <a:lnTo>
                      <a:pt x="76" y="2362"/>
                    </a:lnTo>
                    <a:lnTo>
                      <a:pt x="76" y="2343"/>
                    </a:lnTo>
                    <a:lnTo>
                      <a:pt x="57" y="2228"/>
                    </a:lnTo>
                    <a:lnTo>
                      <a:pt x="39" y="2209"/>
                    </a:lnTo>
                    <a:lnTo>
                      <a:pt x="39" y="2190"/>
                    </a:lnTo>
                    <a:lnTo>
                      <a:pt x="20" y="2190"/>
                    </a:lnTo>
                    <a:lnTo>
                      <a:pt x="0" y="2171"/>
                    </a:lnTo>
                    <a:lnTo>
                      <a:pt x="0" y="2152"/>
                    </a:lnTo>
                    <a:lnTo>
                      <a:pt x="0" y="2133"/>
                    </a:lnTo>
                    <a:lnTo>
                      <a:pt x="0" y="2114"/>
                    </a:lnTo>
                    <a:lnTo>
                      <a:pt x="39" y="2076"/>
                    </a:lnTo>
                    <a:lnTo>
                      <a:pt x="57" y="2076"/>
                    </a:lnTo>
                    <a:lnTo>
                      <a:pt x="57" y="2057"/>
                    </a:lnTo>
                    <a:lnTo>
                      <a:pt x="57" y="1999"/>
                    </a:lnTo>
                    <a:lnTo>
                      <a:pt x="57" y="1981"/>
                    </a:lnTo>
                    <a:lnTo>
                      <a:pt x="76" y="1981"/>
                    </a:lnTo>
                    <a:lnTo>
                      <a:pt x="76" y="1962"/>
                    </a:lnTo>
                    <a:lnTo>
                      <a:pt x="115" y="1943"/>
                    </a:lnTo>
                    <a:lnTo>
                      <a:pt x="134" y="1923"/>
                    </a:lnTo>
                    <a:lnTo>
                      <a:pt x="153" y="1885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12" name="Freeform 34">
                <a:extLst>
                  <a:ext uri="{FF2B5EF4-FFF2-40B4-BE49-F238E27FC236}">
                    <a16:creationId xmlns:a16="http://schemas.microsoft.com/office/drawing/2014/main" id="{4E14B178-535C-3F44-9A08-44A578090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66338" y="2840038"/>
                <a:ext cx="946150" cy="693737"/>
              </a:xfrm>
              <a:custGeom>
                <a:avLst/>
                <a:gdLst>
                  <a:gd name="T0" fmla="*/ 2147483646 w 2630"/>
                  <a:gd name="T1" fmla="*/ 2147483646 h 1925"/>
                  <a:gd name="T2" fmla="*/ 2147483646 w 2630"/>
                  <a:gd name="T3" fmla="*/ 2147483646 h 1925"/>
                  <a:gd name="T4" fmla="*/ 2147483646 w 2630"/>
                  <a:gd name="T5" fmla="*/ 2147483646 h 1925"/>
                  <a:gd name="T6" fmla="*/ 2147483646 w 2630"/>
                  <a:gd name="T7" fmla="*/ 2147483646 h 1925"/>
                  <a:gd name="T8" fmla="*/ 2147483646 w 2630"/>
                  <a:gd name="T9" fmla="*/ 2147483646 h 1925"/>
                  <a:gd name="T10" fmla="*/ 2147483646 w 2630"/>
                  <a:gd name="T11" fmla="*/ 2147483646 h 1925"/>
                  <a:gd name="T12" fmla="*/ 2147483646 w 2630"/>
                  <a:gd name="T13" fmla="*/ 2147483646 h 1925"/>
                  <a:gd name="T14" fmla="*/ 2147483646 w 2630"/>
                  <a:gd name="T15" fmla="*/ 2147483646 h 1925"/>
                  <a:gd name="T16" fmla="*/ 2147483646 w 2630"/>
                  <a:gd name="T17" fmla="*/ 2147483646 h 1925"/>
                  <a:gd name="T18" fmla="*/ 2147483646 w 2630"/>
                  <a:gd name="T19" fmla="*/ 2147483646 h 1925"/>
                  <a:gd name="T20" fmla="*/ 2147483646 w 2630"/>
                  <a:gd name="T21" fmla="*/ 2147483646 h 1925"/>
                  <a:gd name="T22" fmla="*/ 2147483646 w 2630"/>
                  <a:gd name="T23" fmla="*/ 2147483646 h 1925"/>
                  <a:gd name="T24" fmla="*/ 2147483646 w 2630"/>
                  <a:gd name="T25" fmla="*/ 2147483646 h 1925"/>
                  <a:gd name="T26" fmla="*/ 2147483646 w 2630"/>
                  <a:gd name="T27" fmla="*/ 2147483646 h 1925"/>
                  <a:gd name="T28" fmla="*/ 2147483646 w 2630"/>
                  <a:gd name="T29" fmla="*/ 2147483646 h 1925"/>
                  <a:gd name="T30" fmla="*/ 2147483646 w 2630"/>
                  <a:gd name="T31" fmla="*/ 2147483646 h 1925"/>
                  <a:gd name="T32" fmla="*/ 2147483646 w 2630"/>
                  <a:gd name="T33" fmla="*/ 2147483646 h 1925"/>
                  <a:gd name="T34" fmla="*/ 2147483646 w 2630"/>
                  <a:gd name="T35" fmla="*/ 2147483646 h 1925"/>
                  <a:gd name="T36" fmla="*/ 2147483646 w 2630"/>
                  <a:gd name="T37" fmla="*/ 2147483646 h 1925"/>
                  <a:gd name="T38" fmla="*/ 2147483646 w 2630"/>
                  <a:gd name="T39" fmla="*/ 2147483646 h 1925"/>
                  <a:gd name="T40" fmla="*/ 2147483646 w 2630"/>
                  <a:gd name="T41" fmla="*/ 2147483646 h 1925"/>
                  <a:gd name="T42" fmla="*/ 2147483646 w 2630"/>
                  <a:gd name="T43" fmla="*/ 2147483646 h 1925"/>
                  <a:gd name="T44" fmla="*/ 2147483646 w 2630"/>
                  <a:gd name="T45" fmla="*/ 2147483646 h 1925"/>
                  <a:gd name="T46" fmla="*/ 2147483646 w 2630"/>
                  <a:gd name="T47" fmla="*/ 2147483646 h 1925"/>
                  <a:gd name="T48" fmla="*/ 2147483646 w 2630"/>
                  <a:gd name="T49" fmla="*/ 2147483646 h 1925"/>
                  <a:gd name="T50" fmla="*/ 2147483646 w 2630"/>
                  <a:gd name="T51" fmla="*/ 2147483646 h 1925"/>
                  <a:gd name="T52" fmla="*/ 2147483646 w 2630"/>
                  <a:gd name="T53" fmla="*/ 2147483646 h 1925"/>
                  <a:gd name="T54" fmla="*/ 2147483646 w 2630"/>
                  <a:gd name="T55" fmla="*/ 2147483646 h 1925"/>
                  <a:gd name="T56" fmla="*/ 2147483646 w 2630"/>
                  <a:gd name="T57" fmla="*/ 2147483646 h 1925"/>
                  <a:gd name="T58" fmla="*/ 2147483646 w 2630"/>
                  <a:gd name="T59" fmla="*/ 2147483646 h 1925"/>
                  <a:gd name="T60" fmla="*/ 2147483646 w 2630"/>
                  <a:gd name="T61" fmla="*/ 2147483646 h 1925"/>
                  <a:gd name="T62" fmla="*/ 2147483646 w 2630"/>
                  <a:gd name="T63" fmla="*/ 2147483646 h 1925"/>
                  <a:gd name="T64" fmla="*/ 2147483646 w 2630"/>
                  <a:gd name="T65" fmla="*/ 2147483646 h 1925"/>
                  <a:gd name="T66" fmla="*/ 2147483646 w 2630"/>
                  <a:gd name="T67" fmla="*/ 2147483646 h 1925"/>
                  <a:gd name="T68" fmla="*/ 2147483646 w 2630"/>
                  <a:gd name="T69" fmla="*/ 2147483646 h 1925"/>
                  <a:gd name="T70" fmla="*/ 2147483646 w 2630"/>
                  <a:gd name="T71" fmla="*/ 2147483646 h 1925"/>
                  <a:gd name="T72" fmla="*/ 2147483646 w 2630"/>
                  <a:gd name="T73" fmla="*/ 2147483646 h 1925"/>
                  <a:gd name="T74" fmla="*/ 2147483646 w 2630"/>
                  <a:gd name="T75" fmla="*/ 2147483646 h 1925"/>
                  <a:gd name="T76" fmla="*/ 2147483646 w 2630"/>
                  <a:gd name="T77" fmla="*/ 2147483646 h 1925"/>
                  <a:gd name="T78" fmla="*/ 2147483646 w 2630"/>
                  <a:gd name="T79" fmla="*/ 2147483646 h 1925"/>
                  <a:gd name="T80" fmla="*/ 2147483646 w 2630"/>
                  <a:gd name="T81" fmla="*/ 2147483646 h 1925"/>
                  <a:gd name="T82" fmla="*/ 2147483646 w 2630"/>
                  <a:gd name="T83" fmla="*/ 2147483646 h 1925"/>
                  <a:gd name="T84" fmla="*/ 2147483646 w 2630"/>
                  <a:gd name="T85" fmla="*/ 2147483646 h 1925"/>
                  <a:gd name="T86" fmla="*/ 2147483646 w 2630"/>
                  <a:gd name="T87" fmla="*/ 2147483646 h 1925"/>
                  <a:gd name="T88" fmla="*/ 2147483646 w 2630"/>
                  <a:gd name="T89" fmla="*/ 2147483646 h 1925"/>
                  <a:gd name="T90" fmla="*/ 2147483646 w 2630"/>
                  <a:gd name="T91" fmla="*/ 2147483646 h 1925"/>
                  <a:gd name="T92" fmla="*/ 0 w 2630"/>
                  <a:gd name="T93" fmla="*/ 2147483646 h 1925"/>
                  <a:gd name="T94" fmla="*/ 2147483646 w 2630"/>
                  <a:gd name="T95" fmla="*/ 2147483646 h 1925"/>
                  <a:gd name="T96" fmla="*/ 2147483646 w 2630"/>
                  <a:gd name="T97" fmla="*/ 2147483646 h 1925"/>
                  <a:gd name="T98" fmla="*/ 2147483646 w 2630"/>
                  <a:gd name="T99" fmla="*/ 2147483646 h 1925"/>
                  <a:gd name="T100" fmla="*/ 2147483646 w 2630"/>
                  <a:gd name="T101" fmla="*/ 2147483646 h 1925"/>
                  <a:gd name="T102" fmla="*/ 2147483646 w 2630"/>
                  <a:gd name="T103" fmla="*/ 2147483646 h 1925"/>
                  <a:gd name="T104" fmla="*/ 2147483646 w 2630"/>
                  <a:gd name="T105" fmla="*/ 2147483646 h 1925"/>
                  <a:gd name="T106" fmla="*/ 2147483646 w 2630"/>
                  <a:gd name="T107" fmla="*/ 2147483646 h 1925"/>
                  <a:gd name="T108" fmla="*/ 2147483646 w 2630"/>
                  <a:gd name="T109" fmla="*/ 2147483646 h 192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630" h="1925">
                    <a:moveTo>
                      <a:pt x="2629" y="1219"/>
                    </a:moveTo>
                    <a:lnTo>
                      <a:pt x="2591" y="1219"/>
                    </a:lnTo>
                    <a:lnTo>
                      <a:pt x="2534" y="1257"/>
                    </a:lnTo>
                    <a:lnTo>
                      <a:pt x="2534" y="1276"/>
                    </a:lnTo>
                    <a:lnTo>
                      <a:pt x="2515" y="1276"/>
                    </a:lnTo>
                    <a:lnTo>
                      <a:pt x="2439" y="1257"/>
                    </a:lnTo>
                    <a:lnTo>
                      <a:pt x="2420" y="1257"/>
                    </a:lnTo>
                    <a:lnTo>
                      <a:pt x="2401" y="1257"/>
                    </a:lnTo>
                    <a:lnTo>
                      <a:pt x="2401" y="1295"/>
                    </a:lnTo>
                    <a:lnTo>
                      <a:pt x="2381" y="1314"/>
                    </a:lnTo>
                    <a:lnTo>
                      <a:pt x="2381" y="1333"/>
                    </a:lnTo>
                    <a:lnTo>
                      <a:pt x="2381" y="1352"/>
                    </a:lnTo>
                    <a:lnTo>
                      <a:pt x="2401" y="1352"/>
                    </a:lnTo>
                    <a:lnTo>
                      <a:pt x="2401" y="1372"/>
                    </a:lnTo>
                    <a:lnTo>
                      <a:pt x="2420" y="1372"/>
                    </a:lnTo>
                    <a:lnTo>
                      <a:pt x="2420" y="1391"/>
                    </a:lnTo>
                    <a:lnTo>
                      <a:pt x="2420" y="1409"/>
                    </a:lnTo>
                    <a:lnTo>
                      <a:pt x="2420" y="1448"/>
                    </a:lnTo>
                    <a:lnTo>
                      <a:pt x="2420" y="1467"/>
                    </a:lnTo>
                    <a:lnTo>
                      <a:pt x="2439" y="1505"/>
                    </a:lnTo>
                    <a:lnTo>
                      <a:pt x="2439" y="1524"/>
                    </a:lnTo>
                    <a:lnTo>
                      <a:pt x="2420" y="1543"/>
                    </a:lnTo>
                    <a:lnTo>
                      <a:pt x="2420" y="1562"/>
                    </a:lnTo>
                    <a:lnTo>
                      <a:pt x="2381" y="1600"/>
                    </a:lnTo>
                    <a:lnTo>
                      <a:pt x="2381" y="1638"/>
                    </a:lnTo>
                    <a:lnTo>
                      <a:pt x="2362" y="1657"/>
                    </a:lnTo>
                    <a:lnTo>
                      <a:pt x="2344" y="1657"/>
                    </a:lnTo>
                    <a:lnTo>
                      <a:pt x="2325" y="1657"/>
                    </a:lnTo>
                    <a:lnTo>
                      <a:pt x="2305" y="1638"/>
                    </a:lnTo>
                    <a:lnTo>
                      <a:pt x="2267" y="1619"/>
                    </a:lnTo>
                    <a:lnTo>
                      <a:pt x="2267" y="1600"/>
                    </a:lnTo>
                    <a:lnTo>
                      <a:pt x="2248" y="1600"/>
                    </a:lnTo>
                    <a:lnTo>
                      <a:pt x="2248" y="1581"/>
                    </a:lnTo>
                    <a:lnTo>
                      <a:pt x="2248" y="1562"/>
                    </a:lnTo>
                    <a:lnTo>
                      <a:pt x="2229" y="1524"/>
                    </a:lnTo>
                    <a:lnTo>
                      <a:pt x="2210" y="1505"/>
                    </a:lnTo>
                    <a:lnTo>
                      <a:pt x="2191" y="1467"/>
                    </a:lnTo>
                    <a:lnTo>
                      <a:pt x="2191" y="1448"/>
                    </a:lnTo>
                    <a:lnTo>
                      <a:pt x="2172" y="1448"/>
                    </a:lnTo>
                    <a:lnTo>
                      <a:pt x="2153" y="1448"/>
                    </a:lnTo>
                    <a:lnTo>
                      <a:pt x="2096" y="1486"/>
                    </a:lnTo>
                    <a:lnTo>
                      <a:pt x="2077" y="1486"/>
                    </a:lnTo>
                    <a:lnTo>
                      <a:pt x="2077" y="1505"/>
                    </a:lnTo>
                    <a:lnTo>
                      <a:pt x="2077" y="1524"/>
                    </a:lnTo>
                    <a:lnTo>
                      <a:pt x="2058" y="1562"/>
                    </a:lnTo>
                    <a:lnTo>
                      <a:pt x="2058" y="1581"/>
                    </a:lnTo>
                    <a:lnTo>
                      <a:pt x="2058" y="1600"/>
                    </a:lnTo>
                    <a:lnTo>
                      <a:pt x="2039" y="1619"/>
                    </a:lnTo>
                    <a:lnTo>
                      <a:pt x="2039" y="1638"/>
                    </a:lnTo>
                    <a:lnTo>
                      <a:pt x="2039" y="1657"/>
                    </a:lnTo>
                    <a:lnTo>
                      <a:pt x="2077" y="1714"/>
                    </a:lnTo>
                    <a:lnTo>
                      <a:pt x="2096" y="1733"/>
                    </a:lnTo>
                    <a:lnTo>
                      <a:pt x="2096" y="1772"/>
                    </a:lnTo>
                    <a:lnTo>
                      <a:pt x="2096" y="1829"/>
                    </a:lnTo>
                    <a:lnTo>
                      <a:pt x="2058" y="1848"/>
                    </a:lnTo>
                    <a:lnTo>
                      <a:pt x="2058" y="1867"/>
                    </a:lnTo>
                    <a:lnTo>
                      <a:pt x="2058" y="1886"/>
                    </a:lnTo>
                    <a:lnTo>
                      <a:pt x="2039" y="1886"/>
                    </a:lnTo>
                    <a:lnTo>
                      <a:pt x="2020" y="1886"/>
                    </a:lnTo>
                    <a:lnTo>
                      <a:pt x="2020" y="1905"/>
                    </a:lnTo>
                    <a:lnTo>
                      <a:pt x="2000" y="1924"/>
                    </a:lnTo>
                    <a:lnTo>
                      <a:pt x="1981" y="1924"/>
                    </a:lnTo>
                    <a:lnTo>
                      <a:pt x="1963" y="1905"/>
                    </a:lnTo>
                    <a:lnTo>
                      <a:pt x="1944" y="1905"/>
                    </a:lnTo>
                    <a:lnTo>
                      <a:pt x="1924" y="1886"/>
                    </a:lnTo>
                    <a:lnTo>
                      <a:pt x="1905" y="1886"/>
                    </a:lnTo>
                    <a:lnTo>
                      <a:pt x="1886" y="1867"/>
                    </a:lnTo>
                    <a:lnTo>
                      <a:pt x="1886" y="1848"/>
                    </a:lnTo>
                    <a:lnTo>
                      <a:pt x="1886" y="1829"/>
                    </a:lnTo>
                    <a:lnTo>
                      <a:pt x="1868" y="1809"/>
                    </a:lnTo>
                    <a:lnTo>
                      <a:pt x="1848" y="1809"/>
                    </a:lnTo>
                    <a:lnTo>
                      <a:pt x="1848" y="1790"/>
                    </a:lnTo>
                    <a:lnTo>
                      <a:pt x="1848" y="1772"/>
                    </a:lnTo>
                    <a:lnTo>
                      <a:pt x="1848" y="1753"/>
                    </a:lnTo>
                    <a:lnTo>
                      <a:pt x="1848" y="1733"/>
                    </a:lnTo>
                    <a:lnTo>
                      <a:pt x="1848" y="1714"/>
                    </a:lnTo>
                    <a:lnTo>
                      <a:pt x="1848" y="1695"/>
                    </a:lnTo>
                    <a:lnTo>
                      <a:pt x="1829" y="1695"/>
                    </a:lnTo>
                    <a:lnTo>
                      <a:pt x="1829" y="1714"/>
                    </a:lnTo>
                    <a:lnTo>
                      <a:pt x="1810" y="1714"/>
                    </a:lnTo>
                    <a:lnTo>
                      <a:pt x="1791" y="1714"/>
                    </a:lnTo>
                    <a:lnTo>
                      <a:pt x="1791" y="1695"/>
                    </a:lnTo>
                    <a:lnTo>
                      <a:pt x="1791" y="1676"/>
                    </a:lnTo>
                    <a:lnTo>
                      <a:pt x="1791" y="1657"/>
                    </a:lnTo>
                    <a:lnTo>
                      <a:pt x="1791" y="1638"/>
                    </a:lnTo>
                    <a:lnTo>
                      <a:pt x="1810" y="1638"/>
                    </a:lnTo>
                    <a:lnTo>
                      <a:pt x="1810" y="1619"/>
                    </a:lnTo>
                    <a:lnTo>
                      <a:pt x="1791" y="1619"/>
                    </a:lnTo>
                    <a:lnTo>
                      <a:pt x="1772" y="1619"/>
                    </a:lnTo>
                    <a:lnTo>
                      <a:pt x="1753" y="1638"/>
                    </a:lnTo>
                    <a:lnTo>
                      <a:pt x="1734" y="1638"/>
                    </a:lnTo>
                    <a:lnTo>
                      <a:pt x="1734" y="1657"/>
                    </a:lnTo>
                    <a:lnTo>
                      <a:pt x="1715" y="1657"/>
                    </a:lnTo>
                    <a:lnTo>
                      <a:pt x="1715" y="1676"/>
                    </a:lnTo>
                    <a:lnTo>
                      <a:pt x="1696" y="1676"/>
                    </a:lnTo>
                    <a:lnTo>
                      <a:pt x="1696" y="1657"/>
                    </a:lnTo>
                    <a:lnTo>
                      <a:pt x="1677" y="1638"/>
                    </a:lnTo>
                    <a:lnTo>
                      <a:pt x="1677" y="1619"/>
                    </a:lnTo>
                    <a:lnTo>
                      <a:pt x="1658" y="1619"/>
                    </a:lnTo>
                    <a:lnTo>
                      <a:pt x="1658" y="1638"/>
                    </a:lnTo>
                    <a:lnTo>
                      <a:pt x="1639" y="1638"/>
                    </a:lnTo>
                    <a:lnTo>
                      <a:pt x="1619" y="1638"/>
                    </a:lnTo>
                    <a:lnTo>
                      <a:pt x="1619" y="1657"/>
                    </a:lnTo>
                    <a:lnTo>
                      <a:pt x="1601" y="1657"/>
                    </a:lnTo>
                    <a:lnTo>
                      <a:pt x="1543" y="1638"/>
                    </a:lnTo>
                    <a:lnTo>
                      <a:pt x="1524" y="1638"/>
                    </a:lnTo>
                    <a:lnTo>
                      <a:pt x="1524" y="1657"/>
                    </a:lnTo>
                    <a:lnTo>
                      <a:pt x="1524" y="1676"/>
                    </a:lnTo>
                    <a:lnTo>
                      <a:pt x="1543" y="1695"/>
                    </a:lnTo>
                    <a:lnTo>
                      <a:pt x="1543" y="1714"/>
                    </a:lnTo>
                    <a:lnTo>
                      <a:pt x="1524" y="1714"/>
                    </a:lnTo>
                    <a:lnTo>
                      <a:pt x="1505" y="1714"/>
                    </a:lnTo>
                    <a:lnTo>
                      <a:pt x="1487" y="1695"/>
                    </a:lnTo>
                    <a:lnTo>
                      <a:pt x="1467" y="1676"/>
                    </a:lnTo>
                    <a:lnTo>
                      <a:pt x="1429" y="1657"/>
                    </a:lnTo>
                    <a:lnTo>
                      <a:pt x="1429" y="1638"/>
                    </a:lnTo>
                    <a:lnTo>
                      <a:pt x="1410" y="1619"/>
                    </a:lnTo>
                    <a:lnTo>
                      <a:pt x="1429" y="1619"/>
                    </a:lnTo>
                    <a:lnTo>
                      <a:pt x="1429" y="1600"/>
                    </a:lnTo>
                    <a:lnTo>
                      <a:pt x="1448" y="1581"/>
                    </a:lnTo>
                    <a:lnTo>
                      <a:pt x="1467" y="1581"/>
                    </a:lnTo>
                    <a:lnTo>
                      <a:pt x="1467" y="1562"/>
                    </a:lnTo>
                    <a:lnTo>
                      <a:pt x="1448" y="1543"/>
                    </a:lnTo>
                    <a:lnTo>
                      <a:pt x="1448" y="1524"/>
                    </a:lnTo>
                    <a:lnTo>
                      <a:pt x="1467" y="1505"/>
                    </a:lnTo>
                    <a:lnTo>
                      <a:pt x="1448" y="1486"/>
                    </a:lnTo>
                    <a:lnTo>
                      <a:pt x="1429" y="1467"/>
                    </a:lnTo>
                    <a:lnTo>
                      <a:pt x="1410" y="1467"/>
                    </a:lnTo>
                    <a:lnTo>
                      <a:pt x="1429" y="1448"/>
                    </a:lnTo>
                    <a:lnTo>
                      <a:pt x="1429" y="1428"/>
                    </a:lnTo>
                    <a:lnTo>
                      <a:pt x="1410" y="1428"/>
                    </a:lnTo>
                    <a:lnTo>
                      <a:pt x="1391" y="1428"/>
                    </a:lnTo>
                    <a:lnTo>
                      <a:pt x="1391" y="1448"/>
                    </a:lnTo>
                    <a:lnTo>
                      <a:pt x="1391" y="1467"/>
                    </a:lnTo>
                    <a:lnTo>
                      <a:pt x="1372" y="1467"/>
                    </a:lnTo>
                    <a:lnTo>
                      <a:pt x="1372" y="1505"/>
                    </a:lnTo>
                    <a:lnTo>
                      <a:pt x="1372" y="1524"/>
                    </a:lnTo>
                    <a:lnTo>
                      <a:pt x="1353" y="1505"/>
                    </a:lnTo>
                    <a:lnTo>
                      <a:pt x="1334" y="1505"/>
                    </a:lnTo>
                    <a:lnTo>
                      <a:pt x="1296" y="1486"/>
                    </a:lnTo>
                    <a:lnTo>
                      <a:pt x="1277" y="1448"/>
                    </a:lnTo>
                    <a:lnTo>
                      <a:pt x="1258" y="1448"/>
                    </a:lnTo>
                    <a:lnTo>
                      <a:pt x="1238" y="1428"/>
                    </a:lnTo>
                    <a:lnTo>
                      <a:pt x="1220" y="1428"/>
                    </a:lnTo>
                    <a:lnTo>
                      <a:pt x="1201" y="1409"/>
                    </a:lnTo>
                    <a:lnTo>
                      <a:pt x="1162" y="1409"/>
                    </a:lnTo>
                    <a:lnTo>
                      <a:pt x="1143" y="1409"/>
                    </a:lnTo>
                    <a:lnTo>
                      <a:pt x="1143" y="1391"/>
                    </a:lnTo>
                    <a:lnTo>
                      <a:pt x="1143" y="1372"/>
                    </a:lnTo>
                    <a:lnTo>
                      <a:pt x="1124" y="1372"/>
                    </a:lnTo>
                    <a:lnTo>
                      <a:pt x="1086" y="1372"/>
                    </a:lnTo>
                    <a:lnTo>
                      <a:pt x="1048" y="1352"/>
                    </a:lnTo>
                    <a:lnTo>
                      <a:pt x="1048" y="1333"/>
                    </a:lnTo>
                    <a:lnTo>
                      <a:pt x="1029" y="1333"/>
                    </a:lnTo>
                    <a:lnTo>
                      <a:pt x="1029" y="1295"/>
                    </a:lnTo>
                    <a:lnTo>
                      <a:pt x="1029" y="1276"/>
                    </a:lnTo>
                    <a:lnTo>
                      <a:pt x="1048" y="1276"/>
                    </a:lnTo>
                    <a:lnTo>
                      <a:pt x="1067" y="1257"/>
                    </a:lnTo>
                    <a:lnTo>
                      <a:pt x="1086" y="1257"/>
                    </a:lnTo>
                    <a:lnTo>
                      <a:pt x="1086" y="1238"/>
                    </a:lnTo>
                    <a:lnTo>
                      <a:pt x="1067" y="1238"/>
                    </a:lnTo>
                    <a:lnTo>
                      <a:pt x="1029" y="1219"/>
                    </a:lnTo>
                    <a:lnTo>
                      <a:pt x="1010" y="1219"/>
                    </a:lnTo>
                    <a:lnTo>
                      <a:pt x="991" y="1181"/>
                    </a:lnTo>
                    <a:lnTo>
                      <a:pt x="972" y="1162"/>
                    </a:lnTo>
                    <a:lnTo>
                      <a:pt x="953" y="1143"/>
                    </a:lnTo>
                    <a:lnTo>
                      <a:pt x="934" y="1143"/>
                    </a:lnTo>
                    <a:lnTo>
                      <a:pt x="915" y="1143"/>
                    </a:lnTo>
                    <a:lnTo>
                      <a:pt x="896" y="1143"/>
                    </a:lnTo>
                    <a:lnTo>
                      <a:pt x="896" y="1124"/>
                    </a:lnTo>
                    <a:lnTo>
                      <a:pt x="877" y="1124"/>
                    </a:lnTo>
                    <a:lnTo>
                      <a:pt x="857" y="1105"/>
                    </a:lnTo>
                    <a:lnTo>
                      <a:pt x="820" y="1086"/>
                    </a:lnTo>
                    <a:lnTo>
                      <a:pt x="801" y="1086"/>
                    </a:lnTo>
                    <a:lnTo>
                      <a:pt x="762" y="1086"/>
                    </a:lnTo>
                    <a:lnTo>
                      <a:pt x="744" y="1086"/>
                    </a:lnTo>
                    <a:lnTo>
                      <a:pt x="725" y="1086"/>
                    </a:lnTo>
                    <a:lnTo>
                      <a:pt x="725" y="1105"/>
                    </a:lnTo>
                    <a:lnTo>
                      <a:pt x="705" y="1105"/>
                    </a:lnTo>
                    <a:lnTo>
                      <a:pt x="686" y="1105"/>
                    </a:lnTo>
                    <a:lnTo>
                      <a:pt x="686" y="1124"/>
                    </a:lnTo>
                    <a:lnTo>
                      <a:pt x="667" y="1124"/>
                    </a:lnTo>
                    <a:lnTo>
                      <a:pt x="648" y="1143"/>
                    </a:lnTo>
                    <a:lnTo>
                      <a:pt x="667" y="1181"/>
                    </a:lnTo>
                    <a:lnTo>
                      <a:pt x="667" y="1200"/>
                    </a:lnTo>
                    <a:lnTo>
                      <a:pt x="648" y="1219"/>
                    </a:lnTo>
                    <a:lnTo>
                      <a:pt x="648" y="1238"/>
                    </a:lnTo>
                    <a:lnTo>
                      <a:pt x="629" y="1257"/>
                    </a:lnTo>
                    <a:lnTo>
                      <a:pt x="610" y="1276"/>
                    </a:lnTo>
                    <a:lnTo>
                      <a:pt x="591" y="1295"/>
                    </a:lnTo>
                    <a:lnTo>
                      <a:pt x="572" y="1295"/>
                    </a:lnTo>
                    <a:lnTo>
                      <a:pt x="553" y="1295"/>
                    </a:lnTo>
                    <a:lnTo>
                      <a:pt x="534" y="1295"/>
                    </a:lnTo>
                    <a:lnTo>
                      <a:pt x="439" y="1219"/>
                    </a:lnTo>
                    <a:lnTo>
                      <a:pt x="324" y="1143"/>
                    </a:lnTo>
                    <a:lnTo>
                      <a:pt x="229" y="1047"/>
                    </a:lnTo>
                    <a:lnTo>
                      <a:pt x="210" y="933"/>
                    </a:lnTo>
                    <a:lnTo>
                      <a:pt x="248" y="838"/>
                    </a:lnTo>
                    <a:lnTo>
                      <a:pt x="344" y="800"/>
                    </a:lnTo>
                    <a:lnTo>
                      <a:pt x="363" y="724"/>
                    </a:lnTo>
                    <a:lnTo>
                      <a:pt x="344" y="648"/>
                    </a:lnTo>
                    <a:lnTo>
                      <a:pt x="248" y="610"/>
                    </a:lnTo>
                    <a:lnTo>
                      <a:pt x="172" y="590"/>
                    </a:lnTo>
                    <a:lnTo>
                      <a:pt x="153" y="552"/>
                    </a:lnTo>
                    <a:lnTo>
                      <a:pt x="172" y="495"/>
                    </a:lnTo>
                    <a:lnTo>
                      <a:pt x="153" y="419"/>
                    </a:lnTo>
                    <a:lnTo>
                      <a:pt x="153" y="400"/>
                    </a:lnTo>
                    <a:lnTo>
                      <a:pt x="39" y="324"/>
                    </a:lnTo>
                    <a:lnTo>
                      <a:pt x="0" y="305"/>
                    </a:lnTo>
                    <a:lnTo>
                      <a:pt x="0" y="285"/>
                    </a:lnTo>
                    <a:lnTo>
                      <a:pt x="0" y="267"/>
                    </a:lnTo>
                    <a:lnTo>
                      <a:pt x="0" y="248"/>
                    </a:lnTo>
                    <a:lnTo>
                      <a:pt x="19" y="190"/>
                    </a:lnTo>
                    <a:lnTo>
                      <a:pt x="58" y="133"/>
                    </a:lnTo>
                    <a:lnTo>
                      <a:pt x="115" y="76"/>
                    </a:lnTo>
                    <a:lnTo>
                      <a:pt x="191" y="57"/>
                    </a:lnTo>
                    <a:lnTo>
                      <a:pt x="400" y="0"/>
                    </a:lnTo>
                    <a:lnTo>
                      <a:pt x="439" y="0"/>
                    </a:lnTo>
                    <a:lnTo>
                      <a:pt x="591" y="57"/>
                    </a:lnTo>
                    <a:lnTo>
                      <a:pt x="629" y="57"/>
                    </a:lnTo>
                    <a:lnTo>
                      <a:pt x="648" y="57"/>
                    </a:lnTo>
                    <a:lnTo>
                      <a:pt x="686" y="57"/>
                    </a:lnTo>
                    <a:lnTo>
                      <a:pt x="705" y="57"/>
                    </a:lnTo>
                    <a:lnTo>
                      <a:pt x="781" y="76"/>
                    </a:lnTo>
                    <a:lnTo>
                      <a:pt x="839" y="76"/>
                    </a:lnTo>
                    <a:lnTo>
                      <a:pt x="1010" y="133"/>
                    </a:lnTo>
                    <a:lnTo>
                      <a:pt x="1048" y="153"/>
                    </a:lnTo>
                    <a:lnTo>
                      <a:pt x="1067" y="171"/>
                    </a:lnTo>
                    <a:lnTo>
                      <a:pt x="1086" y="190"/>
                    </a:lnTo>
                    <a:lnTo>
                      <a:pt x="1238" y="267"/>
                    </a:lnTo>
                    <a:lnTo>
                      <a:pt x="1277" y="267"/>
                    </a:lnTo>
                    <a:lnTo>
                      <a:pt x="1429" y="285"/>
                    </a:lnTo>
                    <a:lnTo>
                      <a:pt x="1487" y="285"/>
                    </a:lnTo>
                    <a:lnTo>
                      <a:pt x="1524" y="305"/>
                    </a:lnTo>
                    <a:lnTo>
                      <a:pt x="1582" y="324"/>
                    </a:lnTo>
                    <a:lnTo>
                      <a:pt x="1619" y="343"/>
                    </a:lnTo>
                    <a:lnTo>
                      <a:pt x="1639" y="381"/>
                    </a:lnTo>
                    <a:lnTo>
                      <a:pt x="1658" y="419"/>
                    </a:lnTo>
                    <a:lnTo>
                      <a:pt x="1677" y="457"/>
                    </a:lnTo>
                    <a:lnTo>
                      <a:pt x="1734" y="457"/>
                    </a:lnTo>
                    <a:lnTo>
                      <a:pt x="1753" y="457"/>
                    </a:lnTo>
                    <a:lnTo>
                      <a:pt x="1772" y="438"/>
                    </a:lnTo>
                    <a:lnTo>
                      <a:pt x="1772" y="419"/>
                    </a:lnTo>
                    <a:lnTo>
                      <a:pt x="1829" y="362"/>
                    </a:lnTo>
                    <a:lnTo>
                      <a:pt x="1886" y="324"/>
                    </a:lnTo>
                    <a:lnTo>
                      <a:pt x="1944" y="324"/>
                    </a:lnTo>
                    <a:lnTo>
                      <a:pt x="2000" y="324"/>
                    </a:lnTo>
                    <a:lnTo>
                      <a:pt x="2077" y="362"/>
                    </a:lnTo>
                    <a:lnTo>
                      <a:pt x="2115" y="419"/>
                    </a:lnTo>
                    <a:lnTo>
                      <a:pt x="2248" y="648"/>
                    </a:lnTo>
                    <a:lnTo>
                      <a:pt x="2362" y="933"/>
                    </a:lnTo>
                    <a:lnTo>
                      <a:pt x="2401" y="991"/>
                    </a:lnTo>
                    <a:lnTo>
                      <a:pt x="2439" y="1047"/>
                    </a:lnTo>
                    <a:lnTo>
                      <a:pt x="2610" y="1200"/>
                    </a:lnTo>
                    <a:lnTo>
                      <a:pt x="2629" y="1219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13" name="Freeform 35">
                <a:extLst>
                  <a:ext uri="{FF2B5EF4-FFF2-40B4-BE49-F238E27FC236}">
                    <a16:creationId xmlns:a16="http://schemas.microsoft.com/office/drawing/2014/main" id="{702255A0-ED8B-454C-935D-AEA33F266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13813" y="2990850"/>
                <a:ext cx="1344612" cy="720725"/>
              </a:xfrm>
              <a:custGeom>
                <a:avLst/>
                <a:gdLst>
                  <a:gd name="T0" fmla="*/ 2147483646 w 3735"/>
                  <a:gd name="T1" fmla="*/ 2147483646 h 2001"/>
                  <a:gd name="T2" fmla="*/ 2147483646 w 3735"/>
                  <a:gd name="T3" fmla="*/ 2147483646 h 2001"/>
                  <a:gd name="T4" fmla="*/ 2147483646 w 3735"/>
                  <a:gd name="T5" fmla="*/ 2147483646 h 2001"/>
                  <a:gd name="T6" fmla="*/ 2147483646 w 3735"/>
                  <a:gd name="T7" fmla="*/ 2147483646 h 2001"/>
                  <a:gd name="T8" fmla="*/ 2147483646 w 3735"/>
                  <a:gd name="T9" fmla="*/ 2147483646 h 2001"/>
                  <a:gd name="T10" fmla="*/ 2147483646 w 3735"/>
                  <a:gd name="T11" fmla="*/ 2147483646 h 2001"/>
                  <a:gd name="T12" fmla="*/ 2147483646 w 3735"/>
                  <a:gd name="T13" fmla="*/ 2147483646 h 2001"/>
                  <a:gd name="T14" fmla="*/ 2147483646 w 3735"/>
                  <a:gd name="T15" fmla="*/ 2147483646 h 2001"/>
                  <a:gd name="T16" fmla="*/ 2147483646 w 3735"/>
                  <a:gd name="T17" fmla="*/ 2147483646 h 2001"/>
                  <a:gd name="T18" fmla="*/ 2147483646 w 3735"/>
                  <a:gd name="T19" fmla="*/ 2147483646 h 2001"/>
                  <a:gd name="T20" fmla="*/ 2147483646 w 3735"/>
                  <a:gd name="T21" fmla="*/ 2147483646 h 2001"/>
                  <a:gd name="T22" fmla="*/ 2147483646 w 3735"/>
                  <a:gd name="T23" fmla="*/ 2147483646 h 2001"/>
                  <a:gd name="T24" fmla="*/ 2147483646 w 3735"/>
                  <a:gd name="T25" fmla="*/ 2147483646 h 2001"/>
                  <a:gd name="T26" fmla="*/ 2147483646 w 3735"/>
                  <a:gd name="T27" fmla="*/ 2147483646 h 2001"/>
                  <a:gd name="T28" fmla="*/ 2147483646 w 3735"/>
                  <a:gd name="T29" fmla="*/ 2147483646 h 2001"/>
                  <a:gd name="T30" fmla="*/ 2147483646 w 3735"/>
                  <a:gd name="T31" fmla="*/ 2147483646 h 2001"/>
                  <a:gd name="T32" fmla="*/ 2147483646 w 3735"/>
                  <a:gd name="T33" fmla="*/ 2147483646 h 2001"/>
                  <a:gd name="T34" fmla="*/ 2147483646 w 3735"/>
                  <a:gd name="T35" fmla="*/ 2147483646 h 2001"/>
                  <a:gd name="T36" fmla="*/ 2147483646 w 3735"/>
                  <a:gd name="T37" fmla="*/ 2147483646 h 2001"/>
                  <a:gd name="T38" fmla="*/ 2147483646 w 3735"/>
                  <a:gd name="T39" fmla="*/ 2147483646 h 2001"/>
                  <a:gd name="T40" fmla="*/ 2147483646 w 3735"/>
                  <a:gd name="T41" fmla="*/ 2147483646 h 2001"/>
                  <a:gd name="T42" fmla="*/ 2147483646 w 3735"/>
                  <a:gd name="T43" fmla="*/ 2147483646 h 2001"/>
                  <a:gd name="T44" fmla="*/ 2147483646 w 3735"/>
                  <a:gd name="T45" fmla="*/ 2147483646 h 2001"/>
                  <a:gd name="T46" fmla="*/ 2147483646 w 3735"/>
                  <a:gd name="T47" fmla="*/ 2147483646 h 2001"/>
                  <a:gd name="T48" fmla="*/ 2147483646 w 3735"/>
                  <a:gd name="T49" fmla="*/ 2147483646 h 2001"/>
                  <a:gd name="T50" fmla="*/ 2147483646 w 3735"/>
                  <a:gd name="T51" fmla="*/ 2147483646 h 2001"/>
                  <a:gd name="T52" fmla="*/ 2147483646 w 3735"/>
                  <a:gd name="T53" fmla="*/ 2147483646 h 2001"/>
                  <a:gd name="T54" fmla="*/ 2147483646 w 3735"/>
                  <a:gd name="T55" fmla="*/ 2147483646 h 2001"/>
                  <a:gd name="T56" fmla="*/ 2147483646 w 3735"/>
                  <a:gd name="T57" fmla="*/ 2147483646 h 2001"/>
                  <a:gd name="T58" fmla="*/ 2147483646 w 3735"/>
                  <a:gd name="T59" fmla="*/ 2147483646 h 2001"/>
                  <a:gd name="T60" fmla="*/ 2147483646 w 3735"/>
                  <a:gd name="T61" fmla="*/ 2147483646 h 2001"/>
                  <a:gd name="T62" fmla="*/ 2147483646 w 3735"/>
                  <a:gd name="T63" fmla="*/ 2147483646 h 2001"/>
                  <a:gd name="T64" fmla="*/ 2147483646 w 3735"/>
                  <a:gd name="T65" fmla="*/ 2147483646 h 2001"/>
                  <a:gd name="T66" fmla="*/ 2147483646 w 3735"/>
                  <a:gd name="T67" fmla="*/ 2147483646 h 2001"/>
                  <a:gd name="T68" fmla="*/ 2147483646 w 3735"/>
                  <a:gd name="T69" fmla="*/ 2147483646 h 2001"/>
                  <a:gd name="T70" fmla="*/ 2147483646 w 3735"/>
                  <a:gd name="T71" fmla="*/ 2147483646 h 2001"/>
                  <a:gd name="T72" fmla="*/ 2147483646 w 3735"/>
                  <a:gd name="T73" fmla="*/ 2147483646 h 2001"/>
                  <a:gd name="T74" fmla="*/ 2147483646 w 3735"/>
                  <a:gd name="T75" fmla="*/ 2147483646 h 2001"/>
                  <a:gd name="T76" fmla="*/ 2147483646 w 3735"/>
                  <a:gd name="T77" fmla="*/ 2147483646 h 2001"/>
                  <a:gd name="T78" fmla="*/ 2147483646 w 3735"/>
                  <a:gd name="T79" fmla="*/ 2147483646 h 2001"/>
                  <a:gd name="T80" fmla="*/ 2147483646 w 3735"/>
                  <a:gd name="T81" fmla="*/ 2147483646 h 2001"/>
                  <a:gd name="T82" fmla="*/ 2147483646 w 3735"/>
                  <a:gd name="T83" fmla="*/ 2147483646 h 2001"/>
                  <a:gd name="T84" fmla="*/ 2147483646 w 3735"/>
                  <a:gd name="T85" fmla="*/ 2147483646 h 2001"/>
                  <a:gd name="T86" fmla="*/ 2147483646 w 3735"/>
                  <a:gd name="T87" fmla="*/ 2147483646 h 2001"/>
                  <a:gd name="T88" fmla="*/ 2147483646 w 3735"/>
                  <a:gd name="T89" fmla="*/ 2147483646 h 2001"/>
                  <a:gd name="T90" fmla="*/ 2147483646 w 3735"/>
                  <a:gd name="T91" fmla="*/ 2147483646 h 2001"/>
                  <a:gd name="T92" fmla="*/ 2147483646 w 3735"/>
                  <a:gd name="T93" fmla="*/ 2147483646 h 2001"/>
                  <a:gd name="T94" fmla="*/ 2147483646 w 3735"/>
                  <a:gd name="T95" fmla="*/ 2147483646 h 2001"/>
                  <a:gd name="T96" fmla="*/ 2147483646 w 3735"/>
                  <a:gd name="T97" fmla="*/ 2147483646 h 2001"/>
                  <a:gd name="T98" fmla="*/ 2147483646 w 3735"/>
                  <a:gd name="T99" fmla="*/ 2147483646 h 2001"/>
                  <a:gd name="T100" fmla="*/ 2147483646 w 3735"/>
                  <a:gd name="T101" fmla="*/ 2147483646 h 2001"/>
                  <a:gd name="T102" fmla="*/ 2147483646 w 3735"/>
                  <a:gd name="T103" fmla="*/ 2147483646 h 2001"/>
                  <a:gd name="T104" fmla="*/ 2147483646 w 3735"/>
                  <a:gd name="T105" fmla="*/ 2147483646 h 2001"/>
                  <a:gd name="T106" fmla="*/ 2147483646 w 3735"/>
                  <a:gd name="T107" fmla="*/ 2147483646 h 2001"/>
                  <a:gd name="T108" fmla="*/ 2147483646 w 3735"/>
                  <a:gd name="T109" fmla="*/ 2147483646 h 2001"/>
                  <a:gd name="T110" fmla="*/ 2147483646 w 3735"/>
                  <a:gd name="T111" fmla="*/ 2147483646 h 2001"/>
                  <a:gd name="T112" fmla="*/ 2147483646 w 3735"/>
                  <a:gd name="T113" fmla="*/ 2147483646 h 200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735" h="2001">
                    <a:moveTo>
                      <a:pt x="2801" y="457"/>
                    </a:moveTo>
                    <a:lnTo>
                      <a:pt x="2801" y="438"/>
                    </a:lnTo>
                    <a:lnTo>
                      <a:pt x="2801" y="457"/>
                    </a:lnTo>
                    <a:lnTo>
                      <a:pt x="2858" y="438"/>
                    </a:lnTo>
                    <a:lnTo>
                      <a:pt x="2896" y="419"/>
                    </a:lnTo>
                    <a:lnTo>
                      <a:pt x="2934" y="381"/>
                    </a:lnTo>
                    <a:lnTo>
                      <a:pt x="2953" y="305"/>
                    </a:lnTo>
                    <a:lnTo>
                      <a:pt x="2972" y="210"/>
                    </a:lnTo>
                    <a:lnTo>
                      <a:pt x="2991" y="171"/>
                    </a:lnTo>
                    <a:lnTo>
                      <a:pt x="3010" y="133"/>
                    </a:lnTo>
                    <a:lnTo>
                      <a:pt x="3029" y="115"/>
                    </a:lnTo>
                    <a:lnTo>
                      <a:pt x="3067" y="115"/>
                    </a:lnTo>
                    <a:lnTo>
                      <a:pt x="3143" y="95"/>
                    </a:lnTo>
                    <a:lnTo>
                      <a:pt x="3200" y="76"/>
                    </a:lnTo>
                    <a:lnTo>
                      <a:pt x="3296" y="57"/>
                    </a:lnTo>
                    <a:lnTo>
                      <a:pt x="3334" y="57"/>
                    </a:lnTo>
                    <a:lnTo>
                      <a:pt x="3353" y="19"/>
                    </a:lnTo>
                    <a:lnTo>
                      <a:pt x="3353" y="0"/>
                    </a:lnTo>
                    <a:lnTo>
                      <a:pt x="3372" y="76"/>
                    </a:lnTo>
                    <a:lnTo>
                      <a:pt x="3353" y="133"/>
                    </a:lnTo>
                    <a:lnTo>
                      <a:pt x="3372" y="171"/>
                    </a:lnTo>
                    <a:lnTo>
                      <a:pt x="3448" y="191"/>
                    </a:lnTo>
                    <a:lnTo>
                      <a:pt x="3544" y="229"/>
                    </a:lnTo>
                    <a:lnTo>
                      <a:pt x="3563" y="305"/>
                    </a:lnTo>
                    <a:lnTo>
                      <a:pt x="3544" y="381"/>
                    </a:lnTo>
                    <a:lnTo>
                      <a:pt x="3448" y="419"/>
                    </a:lnTo>
                    <a:lnTo>
                      <a:pt x="3410" y="514"/>
                    </a:lnTo>
                    <a:lnTo>
                      <a:pt x="3429" y="628"/>
                    </a:lnTo>
                    <a:lnTo>
                      <a:pt x="3524" y="724"/>
                    </a:lnTo>
                    <a:lnTo>
                      <a:pt x="3639" y="800"/>
                    </a:lnTo>
                    <a:lnTo>
                      <a:pt x="3734" y="876"/>
                    </a:lnTo>
                    <a:lnTo>
                      <a:pt x="3715" y="895"/>
                    </a:lnTo>
                    <a:lnTo>
                      <a:pt x="3696" y="895"/>
                    </a:lnTo>
                    <a:lnTo>
                      <a:pt x="3677" y="895"/>
                    </a:lnTo>
                    <a:lnTo>
                      <a:pt x="3658" y="895"/>
                    </a:lnTo>
                    <a:lnTo>
                      <a:pt x="3639" y="895"/>
                    </a:lnTo>
                    <a:lnTo>
                      <a:pt x="3620" y="895"/>
                    </a:lnTo>
                    <a:lnTo>
                      <a:pt x="3600" y="895"/>
                    </a:lnTo>
                    <a:lnTo>
                      <a:pt x="3600" y="914"/>
                    </a:lnTo>
                    <a:lnTo>
                      <a:pt x="3581" y="914"/>
                    </a:lnTo>
                    <a:lnTo>
                      <a:pt x="3600" y="933"/>
                    </a:lnTo>
                    <a:lnTo>
                      <a:pt x="3620" y="972"/>
                    </a:lnTo>
                    <a:lnTo>
                      <a:pt x="3639" y="1009"/>
                    </a:lnTo>
                    <a:lnTo>
                      <a:pt x="3639" y="1029"/>
                    </a:lnTo>
                    <a:lnTo>
                      <a:pt x="3639" y="1048"/>
                    </a:lnTo>
                    <a:lnTo>
                      <a:pt x="3620" y="1048"/>
                    </a:lnTo>
                    <a:lnTo>
                      <a:pt x="3620" y="1067"/>
                    </a:lnTo>
                    <a:lnTo>
                      <a:pt x="3620" y="1086"/>
                    </a:lnTo>
                    <a:lnTo>
                      <a:pt x="3639" y="1124"/>
                    </a:lnTo>
                    <a:lnTo>
                      <a:pt x="3658" y="1143"/>
                    </a:lnTo>
                    <a:lnTo>
                      <a:pt x="3658" y="1181"/>
                    </a:lnTo>
                    <a:lnTo>
                      <a:pt x="3639" y="1219"/>
                    </a:lnTo>
                    <a:lnTo>
                      <a:pt x="3505" y="1257"/>
                    </a:lnTo>
                    <a:lnTo>
                      <a:pt x="3486" y="1276"/>
                    </a:lnTo>
                    <a:lnTo>
                      <a:pt x="3429" y="1314"/>
                    </a:lnTo>
                    <a:lnTo>
                      <a:pt x="3410" y="1334"/>
                    </a:lnTo>
                    <a:lnTo>
                      <a:pt x="3391" y="1334"/>
                    </a:lnTo>
                    <a:lnTo>
                      <a:pt x="3391" y="1314"/>
                    </a:lnTo>
                    <a:lnTo>
                      <a:pt x="3353" y="1295"/>
                    </a:lnTo>
                    <a:lnTo>
                      <a:pt x="3334" y="1276"/>
                    </a:lnTo>
                    <a:lnTo>
                      <a:pt x="3315" y="1219"/>
                    </a:lnTo>
                    <a:lnTo>
                      <a:pt x="3296" y="1200"/>
                    </a:lnTo>
                    <a:lnTo>
                      <a:pt x="3277" y="1200"/>
                    </a:lnTo>
                    <a:lnTo>
                      <a:pt x="3258" y="1200"/>
                    </a:lnTo>
                    <a:lnTo>
                      <a:pt x="3219" y="1219"/>
                    </a:lnTo>
                    <a:lnTo>
                      <a:pt x="3143" y="1238"/>
                    </a:lnTo>
                    <a:lnTo>
                      <a:pt x="3124" y="1257"/>
                    </a:lnTo>
                    <a:lnTo>
                      <a:pt x="3105" y="1257"/>
                    </a:lnTo>
                    <a:lnTo>
                      <a:pt x="3086" y="1276"/>
                    </a:lnTo>
                    <a:lnTo>
                      <a:pt x="3086" y="1295"/>
                    </a:lnTo>
                    <a:lnTo>
                      <a:pt x="3067" y="1334"/>
                    </a:lnTo>
                    <a:lnTo>
                      <a:pt x="3067" y="1371"/>
                    </a:lnTo>
                    <a:lnTo>
                      <a:pt x="3048" y="1390"/>
                    </a:lnTo>
                    <a:lnTo>
                      <a:pt x="3029" y="1410"/>
                    </a:lnTo>
                    <a:lnTo>
                      <a:pt x="3010" y="1410"/>
                    </a:lnTo>
                    <a:lnTo>
                      <a:pt x="2972" y="1390"/>
                    </a:lnTo>
                    <a:lnTo>
                      <a:pt x="2972" y="1371"/>
                    </a:lnTo>
                    <a:lnTo>
                      <a:pt x="2953" y="1353"/>
                    </a:lnTo>
                    <a:lnTo>
                      <a:pt x="2934" y="1334"/>
                    </a:lnTo>
                    <a:lnTo>
                      <a:pt x="2896" y="1314"/>
                    </a:lnTo>
                    <a:lnTo>
                      <a:pt x="2877" y="1314"/>
                    </a:lnTo>
                    <a:lnTo>
                      <a:pt x="2877" y="1295"/>
                    </a:lnTo>
                    <a:lnTo>
                      <a:pt x="2858" y="1276"/>
                    </a:lnTo>
                    <a:lnTo>
                      <a:pt x="2838" y="1276"/>
                    </a:lnTo>
                    <a:lnTo>
                      <a:pt x="2819" y="1257"/>
                    </a:lnTo>
                    <a:lnTo>
                      <a:pt x="2819" y="1238"/>
                    </a:lnTo>
                    <a:lnTo>
                      <a:pt x="2782" y="1238"/>
                    </a:lnTo>
                    <a:lnTo>
                      <a:pt x="2782" y="1219"/>
                    </a:lnTo>
                    <a:lnTo>
                      <a:pt x="2762" y="1219"/>
                    </a:lnTo>
                    <a:lnTo>
                      <a:pt x="2762" y="1200"/>
                    </a:lnTo>
                    <a:lnTo>
                      <a:pt x="2743" y="1200"/>
                    </a:lnTo>
                    <a:lnTo>
                      <a:pt x="2724" y="1162"/>
                    </a:lnTo>
                    <a:lnTo>
                      <a:pt x="2706" y="1162"/>
                    </a:lnTo>
                    <a:lnTo>
                      <a:pt x="2706" y="1181"/>
                    </a:lnTo>
                    <a:lnTo>
                      <a:pt x="2706" y="1200"/>
                    </a:lnTo>
                    <a:lnTo>
                      <a:pt x="2686" y="1200"/>
                    </a:lnTo>
                    <a:lnTo>
                      <a:pt x="2648" y="1219"/>
                    </a:lnTo>
                    <a:lnTo>
                      <a:pt x="2629" y="1238"/>
                    </a:lnTo>
                    <a:lnTo>
                      <a:pt x="2610" y="1257"/>
                    </a:lnTo>
                    <a:lnTo>
                      <a:pt x="2610" y="1276"/>
                    </a:lnTo>
                    <a:lnTo>
                      <a:pt x="2591" y="1276"/>
                    </a:lnTo>
                    <a:lnTo>
                      <a:pt x="2591" y="1295"/>
                    </a:lnTo>
                    <a:lnTo>
                      <a:pt x="2591" y="1314"/>
                    </a:lnTo>
                    <a:lnTo>
                      <a:pt x="2572" y="1314"/>
                    </a:lnTo>
                    <a:lnTo>
                      <a:pt x="2572" y="1334"/>
                    </a:lnTo>
                    <a:lnTo>
                      <a:pt x="2553" y="1334"/>
                    </a:lnTo>
                    <a:lnTo>
                      <a:pt x="2534" y="1353"/>
                    </a:lnTo>
                    <a:lnTo>
                      <a:pt x="2515" y="1353"/>
                    </a:lnTo>
                    <a:lnTo>
                      <a:pt x="2496" y="1353"/>
                    </a:lnTo>
                    <a:lnTo>
                      <a:pt x="2496" y="1334"/>
                    </a:lnTo>
                    <a:lnTo>
                      <a:pt x="2496" y="1295"/>
                    </a:lnTo>
                    <a:lnTo>
                      <a:pt x="2477" y="1276"/>
                    </a:lnTo>
                    <a:lnTo>
                      <a:pt x="2457" y="1257"/>
                    </a:lnTo>
                    <a:lnTo>
                      <a:pt x="2439" y="1238"/>
                    </a:lnTo>
                    <a:lnTo>
                      <a:pt x="2439" y="1219"/>
                    </a:lnTo>
                    <a:lnTo>
                      <a:pt x="2420" y="1200"/>
                    </a:lnTo>
                    <a:lnTo>
                      <a:pt x="2401" y="1181"/>
                    </a:lnTo>
                    <a:lnTo>
                      <a:pt x="2362" y="1181"/>
                    </a:lnTo>
                    <a:lnTo>
                      <a:pt x="2305" y="1162"/>
                    </a:lnTo>
                    <a:lnTo>
                      <a:pt x="2267" y="1162"/>
                    </a:lnTo>
                    <a:lnTo>
                      <a:pt x="2248" y="1181"/>
                    </a:lnTo>
                    <a:lnTo>
                      <a:pt x="2229" y="1200"/>
                    </a:lnTo>
                    <a:lnTo>
                      <a:pt x="2248" y="1219"/>
                    </a:lnTo>
                    <a:lnTo>
                      <a:pt x="2248" y="1238"/>
                    </a:lnTo>
                    <a:lnTo>
                      <a:pt x="2248" y="1257"/>
                    </a:lnTo>
                    <a:lnTo>
                      <a:pt x="2229" y="1276"/>
                    </a:lnTo>
                    <a:lnTo>
                      <a:pt x="2229" y="1295"/>
                    </a:lnTo>
                    <a:lnTo>
                      <a:pt x="2210" y="1295"/>
                    </a:lnTo>
                    <a:lnTo>
                      <a:pt x="2191" y="1314"/>
                    </a:lnTo>
                    <a:lnTo>
                      <a:pt x="2191" y="1334"/>
                    </a:lnTo>
                    <a:lnTo>
                      <a:pt x="2172" y="1353"/>
                    </a:lnTo>
                    <a:lnTo>
                      <a:pt x="2172" y="1371"/>
                    </a:lnTo>
                    <a:lnTo>
                      <a:pt x="2153" y="1371"/>
                    </a:lnTo>
                    <a:lnTo>
                      <a:pt x="2153" y="1390"/>
                    </a:lnTo>
                    <a:lnTo>
                      <a:pt x="2153" y="1410"/>
                    </a:lnTo>
                    <a:lnTo>
                      <a:pt x="2153" y="1429"/>
                    </a:lnTo>
                    <a:lnTo>
                      <a:pt x="2172" y="1448"/>
                    </a:lnTo>
                    <a:lnTo>
                      <a:pt x="2172" y="1467"/>
                    </a:lnTo>
                    <a:lnTo>
                      <a:pt x="2191" y="1486"/>
                    </a:lnTo>
                    <a:lnTo>
                      <a:pt x="2191" y="1505"/>
                    </a:lnTo>
                    <a:lnTo>
                      <a:pt x="2191" y="1562"/>
                    </a:lnTo>
                    <a:lnTo>
                      <a:pt x="2172" y="1581"/>
                    </a:lnTo>
                    <a:lnTo>
                      <a:pt x="2172" y="1600"/>
                    </a:lnTo>
                    <a:lnTo>
                      <a:pt x="2191" y="1619"/>
                    </a:lnTo>
                    <a:lnTo>
                      <a:pt x="2191" y="1638"/>
                    </a:lnTo>
                    <a:lnTo>
                      <a:pt x="2172" y="1638"/>
                    </a:lnTo>
                    <a:lnTo>
                      <a:pt x="2153" y="1657"/>
                    </a:lnTo>
                    <a:lnTo>
                      <a:pt x="2153" y="1676"/>
                    </a:lnTo>
                    <a:lnTo>
                      <a:pt x="2153" y="1695"/>
                    </a:lnTo>
                    <a:lnTo>
                      <a:pt x="2134" y="1715"/>
                    </a:lnTo>
                    <a:lnTo>
                      <a:pt x="2115" y="1733"/>
                    </a:lnTo>
                    <a:lnTo>
                      <a:pt x="2020" y="1791"/>
                    </a:lnTo>
                    <a:lnTo>
                      <a:pt x="2000" y="1791"/>
                    </a:lnTo>
                    <a:lnTo>
                      <a:pt x="1981" y="1810"/>
                    </a:lnTo>
                    <a:lnTo>
                      <a:pt x="1981" y="1829"/>
                    </a:lnTo>
                    <a:lnTo>
                      <a:pt x="1962" y="1829"/>
                    </a:lnTo>
                    <a:lnTo>
                      <a:pt x="1962" y="1867"/>
                    </a:lnTo>
                    <a:lnTo>
                      <a:pt x="1962" y="1886"/>
                    </a:lnTo>
                    <a:lnTo>
                      <a:pt x="1962" y="1905"/>
                    </a:lnTo>
                    <a:lnTo>
                      <a:pt x="1944" y="1924"/>
                    </a:lnTo>
                    <a:lnTo>
                      <a:pt x="1924" y="1943"/>
                    </a:lnTo>
                    <a:lnTo>
                      <a:pt x="1886" y="1962"/>
                    </a:lnTo>
                    <a:lnTo>
                      <a:pt x="1867" y="1981"/>
                    </a:lnTo>
                    <a:lnTo>
                      <a:pt x="1848" y="1981"/>
                    </a:lnTo>
                    <a:lnTo>
                      <a:pt x="1829" y="1981"/>
                    </a:lnTo>
                    <a:lnTo>
                      <a:pt x="1810" y="1981"/>
                    </a:lnTo>
                    <a:lnTo>
                      <a:pt x="1791" y="1981"/>
                    </a:lnTo>
                    <a:lnTo>
                      <a:pt x="1753" y="1981"/>
                    </a:lnTo>
                    <a:lnTo>
                      <a:pt x="1677" y="2000"/>
                    </a:lnTo>
                    <a:lnTo>
                      <a:pt x="1658" y="2000"/>
                    </a:lnTo>
                    <a:lnTo>
                      <a:pt x="1639" y="2000"/>
                    </a:lnTo>
                    <a:lnTo>
                      <a:pt x="1619" y="1962"/>
                    </a:lnTo>
                    <a:lnTo>
                      <a:pt x="1600" y="1962"/>
                    </a:lnTo>
                    <a:lnTo>
                      <a:pt x="1600" y="1943"/>
                    </a:lnTo>
                    <a:lnTo>
                      <a:pt x="1543" y="1943"/>
                    </a:lnTo>
                    <a:lnTo>
                      <a:pt x="1505" y="1924"/>
                    </a:lnTo>
                    <a:lnTo>
                      <a:pt x="1486" y="1924"/>
                    </a:lnTo>
                    <a:lnTo>
                      <a:pt x="1505" y="1905"/>
                    </a:lnTo>
                    <a:lnTo>
                      <a:pt x="1505" y="1886"/>
                    </a:lnTo>
                    <a:lnTo>
                      <a:pt x="1505" y="1867"/>
                    </a:lnTo>
                    <a:lnTo>
                      <a:pt x="1505" y="1847"/>
                    </a:lnTo>
                    <a:lnTo>
                      <a:pt x="1486" y="1810"/>
                    </a:lnTo>
                    <a:lnTo>
                      <a:pt x="1486" y="1791"/>
                    </a:lnTo>
                    <a:lnTo>
                      <a:pt x="1486" y="1771"/>
                    </a:lnTo>
                    <a:lnTo>
                      <a:pt x="1505" y="1752"/>
                    </a:lnTo>
                    <a:lnTo>
                      <a:pt x="1505" y="1733"/>
                    </a:lnTo>
                    <a:lnTo>
                      <a:pt x="1486" y="1733"/>
                    </a:lnTo>
                    <a:lnTo>
                      <a:pt x="1486" y="1715"/>
                    </a:lnTo>
                    <a:lnTo>
                      <a:pt x="1448" y="1676"/>
                    </a:lnTo>
                    <a:lnTo>
                      <a:pt x="1391" y="1657"/>
                    </a:lnTo>
                    <a:lnTo>
                      <a:pt x="1334" y="1600"/>
                    </a:lnTo>
                    <a:lnTo>
                      <a:pt x="1334" y="1581"/>
                    </a:lnTo>
                    <a:lnTo>
                      <a:pt x="1315" y="1562"/>
                    </a:lnTo>
                    <a:lnTo>
                      <a:pt x="1124" y="1543"/>
                    </a:lnTo>
                    <a:lnTo>
                      <a:pt x="1105" y="1543"/>
                    </a:lnTo>
                    <a:lnTo>
                      <a:pt x="1105" y="1524"/>
                    </a:lnTo>
                    <a:lnTo>
                      <a:pt x="1086" y="1524"/>
                    </a:lnTo>
                    <a:lnTo>
                      <a:pt x="1086" y="1505"/>
                    </a:lnTo>
                    <a:lnTo>
                      <a:pt x="1086" y="1486"/>
                    </a:lnTo>
                    <a:lnTo>
                      <a:pt x="1048" y="1467"/>
                    </a:lnTo>
                    <a:lnTo>
                      <a:pt x="1048" y="1448"/>
                    </a:lnTo>
                    <a:lnTo>
                      <a:pt x="1029" y="1448"/>
                    </a:lnTo>
                    <a:lnTo>
                      <a:pt x="1029" y="1429"/>
                    </a:lnTo>
                    <a:lnTo>
                      <a:pt x="1048" y="1429"/>
                    </a:lnTo>
                    <a:lnTo>
                      <a:pt x="1048" y="1410"/>
                    </a:lnTo>
                    <a:lnTo>
                      <a:pt x="1048" y="1390"/>
                    </a:lnTo>
                    <a:lnTo>
                      <a:pt x="1048" y="1371"/>
                    </a:lnTo>
                    <a:lnTo>
                      <a:pt x="1010" y="1353"/>
                    </a:lnTo>
                    <a:lnTo>
                      <a:pt x="991" y="1353"/>
                    </a:lnTo>
                    <a:lnTo>
                      <a:pt x="991" y="1334"/>
                    </a:lnTo>
                    <a:lnTo>
                      <a:pt x="972" y="1314"/>
                    </a:lnTo>
                    <a:lnTo>
                      <a:pt x="953" y="1295"/>
                    </a:lnTo>
                    <a:lnTo>
                      <a:pt x="953" y="1276"/>
                    </a:lnTo>
                    <a:lnTo>
                      <a:pt x="953" y="1219"/>
                    </a:lnTo>
                    <a:lnTo>
                      <a:pt x="934" y="1219"/>
                    </a:lnTo>
                    <a:lnTo>
                      <a:pt x="934" y="1181"/>
                    </a:lnTo>
                    <a:lnTo>
                      <a:pt x="915" y="1162"/>
                    </a:lnTo>
                    <a:lnTo>
                      <a:pt x="896" y="1143"/>
                    </a:lnTo>
                    <a:lnTo>
                      <a:pt x="877" y="1124"/>
                    </a:lnTo>
                    <a:lnTo>
                      <a:pt x="857" y="1124"/>
                    </a:lnTo>
                    <a:lnTo>
                      <a:pt x="857" y="1105"/>
                    </a:lnTo>
                    <a:lnTo>
                      <a:pt x="838" y="1086"/>
                    </a:lnTo>
                    <a:lnTo>
                      <a:pt x="801" y="1067"/>
                    </a:lnTo>
                    <a:lnTo>
                      <a:pt x="762" y="1048"/>
                    </a:lnTo>
                    <a:lnTo>
                      <a:pt x="762" y="1029"/>
                    </a:lnTo>
                    <a:lnTo>
                      <a:pt x="743" y="1009"/>
                    </a:lnTo>
                    <a:lnTo>
                      <a:pt x="743" y="990"/>
                    </a:lnTo>
                    <a:lnTo>
                      <a:pt x="686" y="953"/>
                    </a:lnTo>
                    <a:lnTo>
                      <a:pt x="648" y="933"/>
                    </a:lnTo>
                    <a:lnTo>
                      <a:pt x="629" y="914"/>
                    </a:lnTo>
                    <a:lnTo>
                      <a:pt x="591" y="895"/>
                    </a:lnTo>
                    <a:lnTo>
                      <a:pt x="553" y="895"/>
                    </a:lnTo>
                    <a:lnTo>
                      <a:pt x="553" y="876"/>
                    </a:lnTo>
                    <a:lnTo>
                      <a:pt x="515" y="838"/>
                    </a:lnTo>
                    <a:lnTo>
                      <a:pt x="496" y="838"/>
                    </a:lnTo>
                    <a:lnTo>
                      <a:pt x="458" y="838"/>
                    </a:lnTo>
                    <a:lnTo>
                      <a:pt x="439" y="819"/>
                    </a:lnTo>
                    <a:lnTo>
                      <a:pt x="420" y="819"/>
                    </a:lnTo>
                    <a:lnTo>
                      <a:pt x="400" y="800"/>
                    </a:lnTo>
                    <a:lnTo>
                      <a:pt x="381" y="800"/>
                    </a:lnTo>
                    <a:lnTo>
                      <a:pt x="344" y="800"/>
                    </a:lnTo>
                    <a:lnTo>
                      <a:pt x="344" y="819"/>
                    </a:lnTo>
                    <a:lnTo>
                      <a:pt x="305" y="838"/>
                    </a:lnTo>
                    <a:lnTo>
                      <a:pt x="305" y="857"/>
                    </a:lnTo>
                    <a:lnTo>
                      <a:pt x="286" y="857"/>
                    </a:lnTo>
                    <a:lnTo>
                      <a:pt x="267" y="876"/>
                    </a:lnTo>
                    <a:lnTo>
                      <a:pt x="267" y="857"/>
                    </a:lnTo>
                    <a:lnTo>
                      <a:pt x="248" y="838"/>
                    </a:lnTo>
                    <a:lnTo>
                      <a:pt x="229" y="819"/>
                    </a:lnTo>
                    <a:lnTo>
                      <a:pt x="229" y="800"/>
                    </a:lnTo>
                    <a:lnTo>
                      <a:pt x="248" y="781"/>
                    </a:lnTo>
                    <a:lnTo>
                      <a:pt x="229" y="762"/>
                    </a:lnTo>
                    <a:lnTo>
                      <a:pt x="191" y="743"/>
                    </a:lnTo>
                    <a:lnTo>
                      <a:pt x="172" y="724"/>
                    </a:lnTo>
                    <a:lnTo>
                      <a:pt x="172" y="705"/>
                    </a:lnTo>
                    <a:lnTo>
                      <a:pt x="153" y="686"/>
                    </a:lnTo>
                    <a:lnTo>
                      <a:pt x="153" y="667"/>
                    </a:lnTo>
                    <a:lnTo>
                      <a:pt x="134" y="667"/>
                    </a:lnTo>
                    <a:lnTo>
                      <a:pt x="115" y="686"/>
                    </a:lnTo>
                    <a:lnTo>
                      <a:pt x="95" y="686"/>
                    </a:lnTo>
                    <a:lnTo>
                      <a:pt x="77" y="667"/>
                    </a:lnTo>
                    <a:lnTo>
                      <a:pt x="58" y="648"/>
                    </a:lnTo>
                    <a:lnTo>
                      <a:pt x="0" y="591"/>
                    </a:lnTo>
                    <a:lnTo>
                      <a:pt x="39" y="457"/>
                    </a:lnTo>
                    <a:lnTo>
                      <a:pt x="58" y="419"/>
                    </a:lnTo>
                    <a:lnTo>
                      <a:pt x="77" y="400"/>
                    </a:lnTo>
                    <a:lnTo>
                      <a:pt x="95" y="381"/>
                    </a:lnTo>
                    <a:lnTo>
                      <a:pt x="134" y="362"/>
                    </a:lnTo>
                    <a:lnTo>
                      <a:pt x="134" y="343"/>
                    </a:lnTo>
                    <a:lnTo>
                      <a:pt x="134" y="247"/>
                    </a:lnTo>
                    <a:lnTo>
                      <a:pt x="267" y="247"/>
                    </a:lnTo>
                    <a:lnTo>
                      <a:pt x="305" y="267"/>
                    </a:lnTo>
                    <a:lnTo>
                      <a:pt x="324" y="324"/>
                    </a:lnTo>
                    <a:lnTo>
                      <a:pt x="344" y="362"/>
                    </a:lnTo>
                    <a:lnTo>
                      <a:pt x="362" y="419"/>
                    </a:lnTo>
                    <a:lnTo>
                      <a:pt x="458" y="476"/>
                    </a:lnTo>
                    <a:lnTo>
                      <a:pt x="476" y="496"/>
                    </a:lnTo>
                    <a:lnTo>
                      <a:pt x="534" y="572"/>
                    </a:lnTo>
                    <a:lnTo>
                      <a:pt x="686" y="705"/>
                    </a:lnTo>
                    <a:lnTo>
                      <a:pt x="762" y="743"/>
                    </a:lnTo>
                    <a:lnTo>
                      <a:pt x="838" y="743"/>
                    </a:lnTo>
                    <a:lnTo>
                      <a:pt x="896" y="800"/>
                    </a:lnTo>
                    <a:lnTo>
                      <a:pt x="972" y="857"/>
                    </a:lnTo>
                    <a:lnTo>
                      <a:pt x="1048" y="914"/>
                    </a:lnTo>
                    <a:lnTo>
                      <a:pt x="1162" y="933"/>
                    </a:lnTo>
                    <a:lnTo>
                      <a:pt x="1391" y="933"/>
                    </a:lnTo>
                    <a:lnTo>
                      <a:pt x="1467" y="972"/>
                    </a:lnTo>
                    <a:lnTo>
                      <a:pt x="1505" y="1086"/>
                    </a:lnTo>
                    <a:lnTo>
                      <a:pt x="1467" y="1276"/>
                    </a:lnTo>
                    <a:lnTo>
                      <a:pt x="1467" y="1295"/>
                    </a:lnTo>
                    <a:lnTo>
                      <a:pt x="1505" y="1314"/>
                    </a:lnTo>
                    <a:lnTo>
                      <a:pt x="1639" y="1371"/>
                    </a:lnTo>
                    <a:lnTo>
                      <a:pt x="1695" y="1390"/>
                    </a:lnTo>
                    <a:lnTo>
                      <a:pt x="1695" y="1371"/>
                    </a:lnTo>
                    <a:lnTo>
                      <a:pt x="1677" y="1334"/>
                    </a:lnTo>
                    <a:lnTo>
                      <a:pt x="1658" y="1276"/>
                    </a:lnTo>
                    <a:lnTo>
                      <a:pt x="1677" y="1238"/>
                    </a:lnTo>
                    <a:lnTo>
                      <a:pt x="1715" y="1200"/>
                    </a:lnTo>
                    <a:lnTo>
                      <a:pt x="1810" y="1181"/>
                    </a:lnTo>
                    <a:lnTo>
                      <a:pt x="1848" y="1162"/>
                    </a:lnTo>
                    <a:lnTo>
                      <a:pt x="1944" y="1067"/>
                    </a:lnTo>
                    <a:lnTo>
                      <a:pt x="2096" y="972"/>
                    </a:lnTo>
                    <a:lnTo>
                      <a:pt x="2115" y="953"/>
                    </a:lnTo>
                    <a:lnTo>
                      <a:pt x="2153" y="933"/>
                    </a:lnTo>
                    <a:lnTo>
                      <a:pt x="2401" y="819"/>
                    </a:lnTo>
                    <a:lnTo>
                      <a:pt x="2439" y="819"/>
                    </a:lnTo>
                    <a:lnTo>
                      <a:pt x="2477" y="819"/>
                    </a:lnTo>
                    <a:lnTo>
                      <a:pt x="2572" y="876"/>
                    </a:lnTo>
                    <a:lnTo>
                      <a:pt x="2610" y="895"/>
                    </a:lnTo>
                    <a:lnTo>
                      <a:pt x="2667" y="876"/>
                    </a:lnTo>
                    <a:lnTo>
                      <a:pt x="2686" y="838"/>
                    </a:lnTo>
                    <a:lnTo>
                      <a:pt x="2724" y="800"/>
                    </a:lnTo>
                    <a:lnTo>
                      <a:pt x="2743" y="781"/>
                    </a:lnTo>
                    <a:lnTo>
                      <a:pt x="2762" y="743"/>
                    </a:lnTo>
                    <a:lnTo>
                      <a:pt x="2724" y="572"/>
                    </a:lnTo>
                    <a:lnTo>
                      <a:pt x="2743" y="533"/>
                    </a:lnTo>
                    <a:lnTo>
                      <a:pt x="2743" y="496"/>
                    </a:lnTo>
                    <a:lnTo>
                      <a:pt x="2782" y="457"/>
                    </a:lnTo>
                    <a:lnTo>
                      <a:pt x="2801" y="457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14" name="Freeform 36">
                <a:extLst>
                  <a:ext uri="{FF2B5EF4-FFF2-40B4-BE49-F238E27FC236}">
                    <a16:creationId xmlns:a16="http://schemas.microsoft.com/office/drawing/2014/main" id="{3C3F0BC4-5058-374D-85E2-60AEB0466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99763" y="3278188"/>
                <a:ext cx="809625" cy="1296987"/>
              </a:xfrm>
              <a:custGeom>
                <a:avLst/>
                <a:gdLst>
                  <a:gd name="T0" fmla="*/ 2147483646 w 2248"/>
                  <a:gd name="T1" fmla="*/ 2147483646 h 3601"/>
                  <a:gd name="T2" fmla="*/ 2147483646 w 2248"/>
                  <a:gd name="T3" fmla="*/ 2147483646 h 3601"/>
                  <a:gd name="T4" fmla="*/ 2147483646 w 2248"/>
                  <a:gd name="T5" fmla="*/ 2147483646 h 3601"/>
                  <a:gd name="T6" fmla="*/ 2147483646 w 2248"/>
                  <a:gd name="T7" fmla="*/ 2147483646 h 3601"/>
                  <a:gd name="T8" fmla="*/ 2147483646 w 2248"/>
                  <a:gd name="T9" fmla="*/ 2147483646 h 3601"/>
                  <a:gd name="T10" fmla="*/ 2147483646 w 2248"/>
                  <a:gd name="T11" fmla="*/ 2147483646 h 3601"/>
                  <a:gd name="T12" fmla="*/ 2147483646 w 2248"/>
                  <a:gd name="T13" fmla="*/ 2147483646 h 3601"/>
                  <a:gd name="T14" fmla="*/ 2147483646 w 2248"/>
                  <a:gd name="T15" fmla="*/ 2147483646 h 3601"/>
                  <a:gd name="T16" fmla="*/ 2147483646 w 2248"/>
                  <a:gd name="T17" fmla="*/ 2147483646 h 3601"/>
                  <a:gd name="T18" fmla="*/ 2147483646 w 2248"/>
                  <a:gd name="T19" fmla="*/ 2147483646 h 3601"/>
                  <a:gd name="T20" fmla="*/ 2147483646 w 2248"/>
                  <a:gd name="T21" fmla="*/ 2147483646 h 3601"/>
                  <a:gd name="T22" fmla="*/ 2147483646 w 2248"/>
                  <a:gd name="T23" fmla="*/ 2147483646 h 3601"/>
                  <a:gd name="T24" fmla="*/ 2147483646 w 2248"/>
                  <a:gd name="T25" fmla="*/ 2147483646 h 3601"/>
                  <a:gd name="T26" fmla="*/ 2147483646 w 2248"/>
                  <a:gd name="T27" fmla="*/ 2147483646 h 3601"/>
                  <a:gd name="T28" fmla="*/ 2147483646 w 2248"/>
                  <a:gd name="T29" fmla="*/ 2147483646 h 3601"/>
                  <a:gd name="T30" fmla="*/ 2147483646 w 2248"/>
                  <a:gd name="T31" fmla="*/ 2147483646 h 3601"/>
                  <a:gd name="T32" fmla="*/ 2147483646 w 2248"/>
                  <a:gd name="T33" fmla="*/ 2147483646 h 3601"/>
                  <a:gd name="T34" fmla="*/ 2147483646 w 2248"/>
                  <a:gd name="T35" fmla="*/ 2147483646 h 3601"/>
                  <a:gd name="T36" fmla="*/ 2147483646 w 2248"/>
                  <a:gd name="T37" fmla="*/ 2147483646 h 3601"/>
                  <a:gd name="T38" fmla="*/ 2147483646 w 2248"/>
                  <a:gd name="T39" fmla="*/ 2147483646 h 3601"/>
                  <a:gd name="T40" fmla="*/ 2147483646 w 2248"/>
                  <a:gd name="T41" fmla="*/ 2147483646 h 3601"/>
                  <a:gd name="T42" fmla="*/ 2147483646 w 2248"/>
                  <a:gd name="T43" fmla="*/ 2147483646 h 3601"/>
                  <a:gd name="T44" fmla="*/ 2147483646 w 2248"/>
                  <a:gd name="T45" fmla="*/ 2147483646 h 3601"/>
                  <a:gd name="T46" fmla="*/ 2147483646 w 2248"/>
                  <a:gd name="T47" fmla="*/ 2147483646 h 3601"/>
                  <a:gd name="T48" fmla="*/ 2147483646 w 2248"/>
                  <a:gd name="T49" fmla="*/ 2147483646 h 3601"/>
                  <a:gd name="T50" fmla="*/ 2147483646 w 2248"/>
                  <a:gd name="T51" fmla="*/ 2147483646 h 3601"/>
                  <a:gd name="T52" fmla="*/ 2147483646 w 2248"/>
                  <a:gd name="T53" fmla="*/ 2147483646 h 3601"/>
                  <a:gd name="T54" fmla="*/ 2147483646 w 2248"/>
                  <a:gd name="T55" fmla="*/ 2147483646 h 3601"/>
                  <a:gd name="T56" fmla="*/ 2147483646 w 2248"/>
                  <a:gd name="T57" fmla="*/ 2147483646 h 3601"/>
                  <a:gd name="T58" fmla="*/ 2147483646 w 2248"/>
                  <a:gd name="T59" fmla="*/ 2147483646 h 3601"/>
                  <a:gd name="T60" fmla="*/ 2147483646 w 2248"/>
                  <a:gd name="T61" fmla="*/ 2147483646 h 3601"/>
                  <a:gd name="T62" fmla="*/ 2147483646 w 2248"/>
                  <a:gd name="T63" fmla="*/ 2147483646 h 3601"/>
                  <a:gd name="T64" fmla="*/ 2147483646 w 2248"/>
                  <a:gd name="T65" fmla="*/ 2147483646 h 3601"/>
                  <a:gd name="T66" fmla="*/ 2147483646 w 2248"/>
                  <a:gd name="T67" fmla="*/ 2147483646 h 3601"/>
                  <a:gd name="T68" fmla="*/ 2147483646 w 2248"/>
                  <a:gd name="T69" fmla="*/ 2147483646 h 3601"/>
                  <a:gd name="T70" fmla="*/ 2147483646 w 2248"/>
                  <a:gd name="T71" fmla="*/ 2147483646 h 3601"/>
                  <a:gd name="T72" fmla="*/ 2147483646 w 2248"/>
                  <a:gd name="T73" fmla="*/ 2147483646 h 3601"/>
                  <a:gd name="T74" fmla="*/ 2147483646 w 2248"/>
                  <a:gd name="T75" fmla="*/ 2147483646 h 3601"/>
                  <a:gd name="T76" fmla="*/ 2147483646 w 2248"/>
                  <a:gd name="T77" fmla="*/ 2147483646 h 3601"/>
                  <a:gd name="T78" fmla="*/ 2147483646 w 2248"/>
                  <a:gd name="T79" fmla="*/ 2147483646 h 3601"/>
                  <a:gd name="T80" fmla="*/ 2147483646 w 2248"/>
                  <a:gd name="T81" fmla="*/ 2147483646 h 3601"/>
                  <a:gd name="T82" fmla="*/ 2147483646 w 2248"/>
                  <a:gd name="T83" fmla="*/ 2147483646 h 3601"/>
                  <a:gd name="T84" fmla="*/ 2147483646 w 2248"/>
                  <a:gd name="T85" fmla="*/ 2147483646 h 3601"/>
                  <a:gd name="T86" fmla="*/ 2147483646 w 2248"/>
                  <a:gd name="T87" fmla="*/ 2147483646 h 3601"/>
                  <a:gd name="T88" fmla="*/ 2147483646 w 2248"/>
                  <a:gd name="T89" fmla="*/ 2147483646 h 3601"/>
                  <a:gd name="T90" fmla="*/ 2147483646 w 2248"/>
                  <a:gd name="T91" fmla="*/ 2147483646 h 3601"/>
                  <a:gd name="T92" fmla="*/ 0 w 2248"/>
                  <a:gd name="T93" fmla="*/ 2147483646 h 3601"/>
                  <a:gd name="T94" fmla="*/ 2147483646 w 2248"/>
                  <a:gd name="T95" fmla="*/ 2147483646 h 3601"/>
                  <a:gd name="T96" fmla="*/ 2147483646 w 2248"/>
                  <a:gd name="T97" fmla="*/ 2147483646 h 3601"/>
                  <a:gd name="T98" fmla="*/ 2147483646 w 2248"/>
                  <a:gd name="T99" fmla="*/ 2147483646 h 3601"/>
                  <a:gd name="T100" fmla="*/ 2147483646 w 2248"/>
                  <a:gd name="T101" fmla="*/ 2147483646 h 3601"/>
                  <a:gd name="T102" fmla="*/ 2147483646 w 2248"/>
                  <a:gd name="T103" fmla="*/ 2147483646 h 3601"/>
                  <a:gd name="T104" fmla="*/ 2147483646 w 2248"/>
                  <a:gd name="T105" fmla="*/ 2147483646 h 3601"/>
                  <a:gd name="T106" fmla="*/ 2147483646 w 2248"/>
                  <a:gd name="T107" fmla="*/ 2147483646 h 3601"/>
                  <a:gd name="T108" fmla="*/ 2147483646 w 2248"/>
                  <a:gd name="T109" fmla="*/ 2147483646 h 3601"/>
                  <a:gd name="T110" fmla="*/ 2147483646 w 2248"/>
                  <a:gd name="T111" fmla="*/ 2147483646 h 3601"/>
                  <a:gd name="T112" fmla="*/ 2147483646 w 2248"/>
                  <a:gd name="T113" fmla="*/ 2147483646 h 360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248" h="3601">
                    <a:moveTo>
                      <a:pt x="590" y="0"/>
                    </a:moveTo>
                    <a:lnTo>
                      <a:pt x="609" y="19"/>
                    </a:lnTo>
                    <a:lnTo>
                      <a:pt x="723" y="286"/>
                    </a:lnTo>
                    <a:lnTo>
                      <a:pt x="743" y="381"/>
                    </a:lnTo>
                    <a:lnTo>
                      <a:pt x="762" y="400"/>
                    </a:lnTo>
                    <a:lnTo>
                      <a:pt x="781" y="438"/>
                    </a:lnTo>
                    <a:lnTo>
                      <a:pt x="800" y="438"/>
                    </a:lnTo>
                    <a:lnTo>
                      <a:pt x="800" y="457"/>
                    </a:lnTo>
                    <a:lnTo>
                      <a:pt x="990" y="571"/>
                    </a:lnTo>
                    <a:lnTo>
                      <a:pt x="1028" y="610"/>
                    </a:lnTo>
                    <a:lnTo>
                      <a:pt x="1085" y="743"/>
                    </a:lnTo>
                    <a:lnTo>
                      <a:pt x="1124" y="781"/>
                    </a:lnTo>
                    <a:lnTo>
                      <a:pt x="1143" y="800"/>
                    </a:lnTo>
                    <a:lnTo>
                      <a:pt x="1143" y="819"/>
                    </a:lnTo>
                    <a:lnTo>
                      <a:pt x="1162" y="876"/>
                    </a:lnTo>
                    <a:lnTo>
                      <a:pt x="1180" y="895"/>
                    </a:lnTo>
                    <a:lnTo>
                      <a:pt x="1257" y="991"/>
                    </a:lnTo>
                    <a:lnTo>
                      <a:pt x="1333" y="1067"/>
                    </a:lnTo>
                    <a:lnTo>
                      <a:pt x="1752" y="1296"/>
                    </a:lnTo>
                    <a:lnTo>
                      <a:pt x="1810" y="1314"/>
                    </a:lnTo>
                    <a:lnTo>
                      <a:pt x="1942" y="1391"/>
                    </a:lnTo>
                    <a:lnTo>
                      <a:pt x="1962" y="1428"/>
                    </a:lnTo>
                    <a:lnTo>
                      <a:pt x="2019" y="1505"/>
                    </a:lnTo>
                    <a:lnTo>
                      <a:pt x="2057" y="1581"/>
                    </a:lnTo>
                    <a:lnTo>
                      <a:pt x="2076" y="1619"/>
                    </a:lnTo>
                    <a:lnTo>
                      <a:pt x="2095" y="1619"/>
                    </a:lnTo>
                    <a:lnTo>
                      <a:pt x="2152" y="1657"/>
                    </a:lnTo>
                    <a:lnTo>
                      <a:pt x="2171" y="1677"/>
                    </a:lnTo>
                    <a:lnTo>
                      <a:pt x="2171" y="1695"/>
                    </a:lnTo>
                    <a:lnTo>
                      <a:pt x="2247" y="1829"/>
                    </a:lnTo>
                    <a:lnTo>
                      <a:pt x="2247" y="1867"/>
                    </a:lnTo>
                    <a:lnTo>
                      <a:pt x="2247" y="1905"/>
                    </a:lnTo>
                    <a:lnTo>
                      <a:pt x="2247" y="2038"/>
                    </a:lnTo>
                    <a:lnTo>
                      <a:pt x="2247" y="2210"/>
                    </a:lnTo>
                    <a:lnTo>
                      <a:pt x="2228" y="2343"/>
                    </a:lnTo>
                    <a:lnTo>
                      <a:pt x="2228" y="2400"/>
                    </a:lnTo>
                    <a:lnTo>
                      <a:pt x="2057" y="2819"/>
                    </a:lnTo>
                    <a:lnTo>
                      <a:pt x="2038" y="2876"/>
                    </a:lnTo>
                    <a:lnTo>
                      <a:pt x="2057" y="3048"/>
                    </a:lnTo>
                    <a:lnTo>
                      <a:pt x="2057" y="3143"/>
                    </a:lnTo>
                    <a:lnTo>
                      <a:pt x="2076" y="3181"/>
                    </a:lnTo>
                    <a:lnTo>
                      <a:pt x="2095" y="3238"/>
                    </a:lnTo>
                    <a:lnTo>
                      <a:pt x="2114" y="3257"/>
                    </a:lnTo>
                    <a:lnTo>
                      <a:pt x="2114" y="3295"/>
                    </a:lnTo>
                    <a:lnTo>
                      <a:pt x="2095" y="3333"/>
                    </a:lnTo>
                    <a:lnTo>
                      <a:pt x="2076" y="3391"/>
                    </a:lnTo>
                    <a:lnTo>
                      <a:pt x="2076" y="3409"/>
                    </a:lnTo>
                    <a:lnTo>
                      <a:pt x="2038" y="3429"/>
                    </a:lnTo>
                    <a:lnTo>
                      <a:pt x="2019" y="3448"/>
                    </a:lnTo>
                    <a:lnTo>
                      <a:pt x="2019" y="3467"/>
                    </a:lnTo>
                    <a:lnTo>
                      <a:pt x="2019" y="3486"/>
                    </a:lnTo>
                    <a:lnTo>
                      <a:pt x="2019" y="3505"/>
                    </a:lnTo>
                    <a:lnTo>
                      <a:pt x="2057" y="3543"/>
                    </a:lnTo>
                    <a:lnTo>
                      <a:pt x="2057" y="3562"/>
                    </a:lnTo>
                    <a:lnTo>
                      <a:pt x="2057" y="3581"/>
                    </a:lnTo>
                    <a:lnTo>
                      <a:pt x="2038" y="3600"/>
                    </a:lnTo>
                    <a:lnTo>
                      <a:pt x="2019" y="3600"/>
                    </a:lnTo>
                    <a:lnTo>
                      <a:pt x="2000" y="3600"/>
                    </a:lnTo>
                    <a:lnTo>
                      <a:pt x="1886" y="3543"/>
                    </a:lnTo>
                    <a:lnTo>
                      <a:pt x="1886" y="3524"/>
                    </a:lnTo>
                    <a:lnTo>
                      <a:pt x="1866" y="3505"/>
                    </a:lnTo>
                    <a:lnTo>
                      <a:pt x="1886" y="3486"/>
                    </a:lnTo>
                    <a:lnTo>
                      <a:pt x="1886" y="3467"/>
                    </a:lnTo>
                    <a:lnTo>
                      <a:pt x="1886" y="3448"/>
                    </a:lnTo>
                    <a:lnTo>
                      <a:pt x="1886" y="3429"/>
                    </a:lnTo>
                    <a:lnTo>
                      <a:pt x="1866" y="3391"/>
                    </a:lnTo>
                    <a:lnTo>
                      <a:pt x="1847" y="3372"/>
                    </a:lnTo>
                    <a:lnTo>
                      <a:pt x="1771" y="3372"/>
                    </a:lnTo>
                    <a:lnTo>
                      <a:pt x="1638" y="3353"/>
                    </a:lnTo>
                    <a:lnTo>
                      <a:pt x="1581" y="3372"/>
                    </a:lnTo>
                    <a:lnTo>
                      <a:pt x="1543" y="3391"/>
                    </a:lnTo>
                    <a:lnTo>
                      <a:pt x="1524" y="3409"/>
                    </a:lnTo>
                    <a:lnTo>
                      <a:pt x="1485" y="3409"/>
                    </a:lnTo>
                    <a:lnTo>
                      <a:pt x="1466" y="3409"/>
                    </a:lnTo>
                    <a:lnTo>
                      <a:pt x="1429" y="3391"/>
                    </a:lnTo>
                    <a:lnTo>
                      <a:pt x="1390" y="3333"/>
                    </a:lnTo>
                    <a:lnTo>
                      <a:pt x="1371" y="3314"/>
                    </a:lnTo>
                    <a:lnTo>
                      <a:pt x="1314" y="3333"/>
                    </a:lnTo>
                    <a:lnTo>
                      <a:pt x="1295" y="3314"/>
                    </a:lnTo>
                    <a:lnTo>
                      <a:pt x="1257" y="3295"/>
                    </a:lnTo>
                    <a:lnTo>
                      <a:pt x="1219" y="3277"/>
                    </a:lnTo>
                    <a:lnTo>
                      <a:pt x="1200" y="3295"/>
                    </a:lnTo>
                    <a:lnTo>
                      <a:pt x="1180" y="3295"/>
                    </a:lnTo>
                    <a:lnTo>
                      <a:pt x="1162" y="3314"/>
                    </a:lnTo>
                    <a:lnTo>
                      <a:pt x="1143" y="3314"/>
                    </a:lnTo>
                    <a:lnTo>
                      <a:pt x="1124" y="3314"/>
                    </a:lnTo>
                    <a:lnTo>
                      <a:pt x="1048" y="3257"/>
                    </a:lnTo>
                    <a:lnTo>
                      <a:pt x="1009" y="3257"/>
                    </a:lnTo>
                    <a:lnTo>
                      <a:pt x="952" y="3257"/>
                    </a:lnTo>
                    <a:lnTo>
                      <a:pt x="914" y="3277"/>
                    </a:lnTo>
                    <a:lnTo>
                      <a:pt x="895" y="3295"/>
                    </a:lnTo>
                    <a:lnTo>
                      <a:pt x="857" y="3314"/>
                    </a:lnTo>
                    <a:lnTo>
                      <a:pt x="800" y="3295"/>
                    </a:lnTo>
                    <a:lnTo>
                      <a:pt x="762" y="3257"/>
                    </a:lnTo>
                    <a:lnTo>
                      <a:pt x="686" y="3181"/>
                    </a:lnTo>
                    <a:lnTo>
                      <a:pt x="781" y="3105"/>
                    </a:lnTo>
                    <a:lnTo>
                      <a:pt x="819" y="3086"/>
                    </a:lnTo>
                    <a:lnTo>
                      <a:pt x="838" y="3086"/>
                    </a:lnTo>
                    <a:lnTo>
                      <a:pt x="857" y="3067"/>
                    </a:lnTo>
                    <a:lnTo>
                      <a:pt x="876" y="3048"/>
                    </a:lnTo>
                    <a:lnTo>
                      <a:pt x="895" y="2972"/>
                    </a:lnTo>
                    <a:lnTo>
                      <a:pt x="914" y="2952"/>
                    </a:lnTo>
                    <a:lnTo>
                      <a:pt x="933" y="2933"/>
                    </a:lnTo>
                    <a:lnTo>
                      <a:pt x="1066" y="2857"/>
                    </a:lnTo>
                    <a:lnTo>
                      <a:pt x="1104" y="2819"/>
                    </a:lnTo>
                    <a:lnTo>
                      <a:pt x="1104" y="2800"/>
                    </a:lnTo>
                    <a:lnTo>
                      <a:pt x="1104" y="2781"/>
                    </a:lnTo>
                    <a:lnTo>
                      <a:pt x="1085" y="2781"/>
                    </a:lnTo>
                    <a:lnTo>
                      <a:pt x="1048" y="2743"/>
                    </a:lnTo>
                    <a:lnTo>
                      <a:pt x="1009" y="2724"/>
                    </a:lnTo>
                    <a:lnTo>
                      <a:pt x="1009" y="2705"/>
                    </a:lnTo>
                    <a:lnTo>
                      <a:pt x="1009" y="2648"/>
                    </a:lnTo>
                    <a:lnTo>
                      <a:pt x="1009" y="2629"/>
                    </a:lnTo>
                    <a:lnTo>
                      <a:pt x="1028" y="2629"/>
                    </a:lnTo>
                    <a:lnTo>
                      <a:pt x="1028" y="2610"/>
                    </a:lnTo>
                    <a:lnTo>
                      <a:pt x="1048" y="2610"/>
                    </a:lnTo>
                    <a:lnTo>
                      <a:pt x="1066" y="2591"/>
                    </a:lnTo>
                    <a:lnTo>
                      <a:pt x="1104" y="2552"/>
                    </a:lnTo>
                    <a:lnTo>
                      <a:pt x="1104" y="2534"/>
                    </a:lnTo>
                    <a:lnTo>
                      <a:pt x="1124" y="2515"/>
                    </a:lnTo>
                    <a:lnTo>
                      <a:pt x="1104" y="2476"/>
                    </a:lnTo>
                    <a:lnTo>
                      <a:pt x="1124" y="2381"/>
                    </a:lnTo>
                    <a:lnTo>
                      <a:pt x="1162" y="2305"/>
                    </a:lnTo>
                    <a:lnTo>
                      <a:pt x="1162" y="2286"/>
                    </a:lnTo>
                    <a:lnTo>
                      <a:pt x="1180" y="2267"/>
                    </a:lnTo>
                    <a:lnTo>
                      <a:pt x="1200" y="2248"/>
                    </a:lnTo>
                    <a:lnTo>
                      <a:pt x="1219" y="2210"/>
                    </a:lnTo>
                    <a:lnTo>
                      <a:pt x="1238" y="2210"/>
                    </a:lnTo>
                    <a:lnTo>
                      <a:pt x="1238" y="2190"/>
                    </a:lnTo>
                    <a:lnTo>
                      <a:pt x="1219" y="2171"/>
                    </a:lnTo>
                    <a:lnTo>
                      <a:pt x="1219" y="2134"/>
                    </a:lnTo>
                    <a:lnTo>
                      <a:pt x="1200" y="2114"/>
                    </a:lnTo>
                    <a:lnTo>
                      <a:pt x="1200" y="2095"/>
                    </a:lnTo>
                    <a:lnTo>
                      <a:pt x="1200" y="2038"/>
                    </a:lnTo>
                    <a:lnTo>
                      <a:pt x="1200" y="2019"/>
                    </a:lnTo>
                    <a:lnTo>
                      <a:pt x="1180" y="2000"/>
                    </a:lnTo>
                    <a:lnTo>
                      <a:pt x="1180" y="1981"/>
                    </a:lnTo>
                    <a:lnTo>
                      <a:pt x="1180" y="1943"/>
                    </a:lnTo>
                    <a:lnTo>
                      <a:pt x="1180" y="1924"/>
                    </a:lnTo>
                    <a:lnTo>
                      <a:pt x="1180" y="1905"/>
                    </a:lnTo>
                    <a:lnTo>
                      <a:pt x="1162" y="1867"/>
                    </a:lnTo>
                    <a:lnTo>
                      <a:pt x="1162" y="1829"/>
                    </a:lnTo>
                    <a:lnTo>
                      <a:pt x="1162" y="1733"/>
                    </a:lnTo>
                    <a:lnTo>
                      <a:pt x="1162" y="1714"/>
                    </a:lnTo>
                    <a:lnTo>
                      <a:pt x="1143" y="1695"/>
                    </a:lnTo>
                    <a:lnTo>
                      <a:pt x="1009" y="1695"/>
                    </a:lnTo>
                    <a:lnTo>
                      <a:pt x="914" y="1695"/>
                    </a:lnTo>
                    <a:lnTo>
                      <a:pt x="876" y="1695"/>
                    </a:lnTo>
                    <a:lnTo>
                      <a:pt x="857" y="1695"/>
                    </a:lnTo>
                    <a:lnTo>
                      <a:pt x="838" y="1695"/>
                    </a:lnTo>
                    <a:lnTo>
                      <a:pt x="800" y="1695"/>
                    </a:lnTo>
                    <a:lnTo>
                      <a:pt x="781" y="1714"/>
                    </a:lnTo>
                    <a:lnTo>
                      <a:pt x="762" y="1714"/>
                    </a:lnTo>
                    <a:lnTo>
                      <a:pt x="743" y="1733"/>
                    </a:lnTo>
                    <a:lnTo>
                      <a:pt x="686" y="1733"/>
                    </a:lnTo>
                    <a:lnTo>
                      <a:pt x="647" y="1733"/>
                    </a:lnTo>
                    <a:lnTo>
                      <a:pt x="628" y="1733"/>
                    </a:lnTo>
                    <a:lnTo>
                      <a:pt x="590" y="1733"/>
                    </a:lnTo>
                    <a:lnTo>
                      <a:pt x="533" y="1733"/>
                    </a:lnTo>
                    <a:lnTo>
                      <a:pt x="476" y="1714"/>
                    </a:lnTo>
                    <a:lnTo>
                      <a:pt x="457" y="1714"/>
                    </a:lnTo>
                    <a:lnTo>
                      <a:pt x="438" y="1733"/>
                    </a:lnTo>
                    <a:lnTo>
                      <a:pt x="419" y="1753"/>
                    </a:lnTo>
                    <a:lnTo>
                      <a:pt x="400" y="1791"/>
                    </a:lnTo>
                    <a:lnTo>
                      <a:pt x="400" y="1809"/>
                    </a:lnTo>
                    <a:lnTo>
                      <a:pt x="381" y="1809"/>
                    </a:lnTo>
                    <a:lnTo>
                      <a:pt x="362" y="1809"/>
                    </a:lnTo>
                    <a:lnTo>
                      <a:pt x="362" y="1791"/>
                    </a:lnTo>
                    <a:lnTo>
                      <a:pt x="342" y="1791"/>
                    </a:lnTo>
                    <a:lnTo>
                      <a:pt x="323" y="1772"/>
                    </a:lnTo>
                    <a:lnTo>
                      <a:pt x="305" y="1753"/>
                    </a:lnTo>
                    <a:lnTo>
                      <a:pt x="286" y="1753"/>
                    </a:lnTo>
                    <a:lnTo>
                      <a:pt x="286" y="1772"/>
                    </a:lnTo>
                    <a:lnTo>
                      <a:pt x="286" y="1791"/>
                    </a:lnTo>
                    <a:lnTo>
                      <a:pt x="286" y="1809"/>
                    </a:lnTo>
                    <a:lnTo>
                      <a:pt x="266" y="1809"/>
                    </a:lnTo>
                    <a:lnTo>
                      <a:pt x="247" y="1809"/>
                    </a:lnTo>
                    <a:lnTo>
                      <a:pt x="228" y="1809"/>
                    </a:lnTo>
                    <a:lnTo>
                      <a:pt x="209" y="1791"/>
                    </a:lnTo>
                    <a:lnTo>
                      <a:pt x="190" y="1791"/>
                    </a:lnTo>
                    <a:lnTo>
                      <a:pt x="171" y="1772"/>
                    </a:lnTo>
                    <a:lnTo>
                      <a:pt x="152" y="1772"/>
                    </a:lnTo>
                    <a:lnTo>
                      <a:pt x="152" y="1753"/>
                    </a:lnTo>
                    <a:lnTo>
                      <a:pt x="152" y="1733"/>
                    </a:lnTo>
                    <a:lnTo>
                      <a:pt x="152" y="1714"/>
                    </a:lnTo>
                    <a:lnTo>
                      <a:pt x="57" y="1562"/>
                    </a:lnTo>
                    <a:lnTo>
                      <a:pt x="57" y="1543"/>
                    </a:lnTo>
                    <a:lnTo>
                      <a:pt x="57" y="1524"/>
                    </a:lnTo>
                    <a:lnTo>
                      <a:pt x="95" y="1467"/>
                    </a:lnTo>
                    <a:lnTo>
                      <a:pt x="114" y="1410"/>
                    </a:lnTo>
                    <a:lnTo>
                      <a:pt x="133" y="1372"/>
                    </a:lnTo>
                    <a:lnTo>
                      <a:pt x="133" y="1352"/>
                    </a:lnTo>
                    <a:lnTo>
                      <a:pt x="133" y="1314"/>
                    </a:lnTo>
                    <a:lnTo>
                      <a:pt x="133" y="1276"/>
                    </a:lnTo>
                    <a:lnTo>
                      <a:pt x="152" y="1238"/>
                    </a:lnTo>
                    <a:lnTo>
                      <a:pt x="152" y="1219"/>
                    </a:lnTo>
                    <a:lnTo>
                      <a:pt x="152" y="1200"/>
                    </a:lnTo>
                    <a:lnTo>
                      <a:pt x="152" y="1181"/>
                    </a:lnTo>
                    <a:lnTo>
                      <a:pt x="133" y="1162"/>
                    </a:lnTo>
                    <a:lnTo>
                      <a:pt x="114" y="1105"/>
                    </a:lnTo>
                    <a:lnTo>
                      <a:pt x="114" y="1086"/>
                    </a:lnTo>
                    <a:lnTo>
                      <a:pt x="133" y="1067"/>
                    </a:lnTo>
                    <a:lnTo>
                      <a:pt x="152" y="1067"/>
                    </a:lnTo>
                    <a:lnTo>
                      <a:pt x="171" y="1067"/>
                    </a:lnTo>
                    <a:lnTo>
                      <a:pt x="190" y="1067"/>
                    </a:lnTo>
                    <a:lnTo>
                      <a:pt x="190" y="1047"/>
                    </a:lnTo>
                    <a:lnTo>
                      <a:pt x="228" y="971"/>
                    </a:lnTo>
                    <a:lnTo>
                      <a:pt x="228" y="952"/>
                    </a:lnTo>
                    <a:lnTo>
                      <a:pt x="209" y="952"/>
                    </a:lnTo>
                    <a:lnTo>
                      <a:pt x="209" y="933"/>
                    </a:lnTo>
                    <a:lnTo>
                      <a:pt x="228" y="915"/>
                    </a:lnTo>
                    <a:lnTo>
                      <a:pt x="228" y="895"/>
                    </a:lnTo>
                    <a:lnTo>
                      <a:pt x="228" y="876"/>
                    </a:lnTo>
                    <a:lnTo>
                      <a:pt x="209" y="857"/>
                    </a:lnTo>
                    <a:lnTo>
                      <a:pt x="209" y="819"/>
                    </a:lnTo>
                    <a:lnTo>
                      <a:pt x="209" y="800"/>
                    </a:lnTo>
                    <a:lnTo>
                      <a:pt x="190" y="800"/>
                    </a:lnTo>
                    <a:lnTo>
                      <a:pt x="171" y="800"/>
                    </a:lnTo>
                    <a:lnTo>
                      <a:pt x="171" y="781"/>
                    </a:lnTo>
                    <a:lnTo>
                      <a:pt x="152" y="762"/>
                    </a:lnTo>
                    <a:lnTo>
                      <a:pt x="133" y="743"/>
                    </a:lnTo>
                    <a:lnTo>
                      <a:pt x="133" y="724"/>
                    </a:lnTo>
                    <a:lnTo>
                      <a:pt x="114" y="743"/>
                    </a:lnTo>
                    <a:lnTo>
                      <a:pt x="95" y="743"/>
                    </a:lnTo>
                    <a:lnTo>
                      <a:pt x="76" y="724"/>
                    </a:lnTo>
                    <a:lnTo>
                      <a:pt x="76" y="705"/>
                    </a:lnTo>
                    <a:lnTo>
                      <a:pt x="76" y="667"/>
                    </a:lnTo>
                    <a:lnTo>
                      <a:pt x="57" y="610"/>
                    </a:lnTo>
                    <a:lnTo>
                      <a:pt x="57" y="553"/>
                    </a:lnTo>
                    <a:lnTo>
                      <a:pt x="57" y="514"/>
                    </a:lnTo>
                    <a:lnTo>
                      <a:pt x="38" y="495"/>
                    </a:lnTo>
                    <a:lnTo>
                      <a:pt x="0" y="438"/>
                    </a:lnTo>
                    <a:lnTo>
                      <a:pt x="0" y="419"/>
                    </a:lnTo>
                    <a:lnTo>
                      <a:pt x="0" y="400"/>
                    </a:lnTo>
                    <a:lnTo>
                      <a:pt x="19" y="381"/>
                    </a:lnTo>
                    <a:lnTo>
                      <a:pt x="19" y="362"/>
                    </a:lnTo>
                    <a:lnTo>
                      <a:pt x="19" y="343"/>
                    </a:lnTo>
                    <a:lnTo>
                      <a:pt x="38" y="305"/>
                    </a:lnTo>
                    <a:lnTo>
                      <a:pt x="38" y="286"/>
                    </a:lnTo>
                    <a:lnTo>
                      <a:pt x="38" y="267"/>
                    </a:lnTo>
                    <a:lnTo>
                      <a:pt x="57" y="267"/>
                    </a:lnTo>
                    <a:lnTo>
                      <a:pt x="114" y="229"/>
                    </a:lnTo>
                    <a:lnTo>
                      <a:pt x="133" y="229"/>
                    </a:lnTo>
                    <a:lnTo>
                      <a:pt x="152" y="229"/>
                    </a:lnTo>
                    <a:lnTo>
                      <a:pt x="152" y="248"/>
                    </a:lnTo>
                    <a:lnTo>
                      <a:pt x="171" y="286"/>
                    </a:lnTo>
                    <a:lnTo>
                      <a:pt x="190" y="305"/>
                    </a:lnTo>
                    <a:lnTo>
                      <a:pt x="209" y="343"/>
                    </a:lnTo>
                    <a:lnTo>
                      <a:pt x="209" y="362"/>
                    </a:lnTo>
                    <a:lnTo>
                      <a:pt x="209" y="381"/>
                    </a:lnTo>
                    <a:lnTo>
                      <a:pt x="228" y="381"/>
                    </a:lnTo>
                    <a:lnTo>
                      <a:pt x="228" y="400"/>
                    </a:lnTo>
                    <a:lnTo>
                      <a:pt x="266" y="419"/>
                    </a:lnTo>
                    <a:lnTo>
                      <a:pt x="286" y="438"/>
                    </a:lnTo>
                    <a:lnTo>
                      <a:pt x="305" y="438"/>
                    </a:lnTo>
                    <a:lnTo>
                      <a:pt x="323" y="438"/>
                    </a:lnTo>
                    <a:lnTo>
                      <a:pt x="342" y="419"/>
                    </a:lnTo>
                    <a:lnTo>
                      <a:pt x="342" y="381"/>
                    </a:lnTo>
                    <a:lnTo>
                      <a:pt x="381" y="343"/>
                    </a:lnTo>
                    <a:lnTo>
                      <a:pt x="381" y="324"/>
                    </a:lnTo>
                    <a:lnTo>
                      <a:pt x="400" y="305"/>
                    </a:lnTo>
                    <a:lnTo>
                      <a:pt x="400" y="286"/>
                    </a:lnTo>
                    <a:lnTo>
                      <a:pt x="381" y="248"/>
                    </a:lnTo>
                    <a:lnTo>
                      <a:pt x="381" y="229"/>
                    </a:lnTo>
                    <a:lnTo>
                      <a:pt x="381" y="190"/>
                    </a:lnTo>
                    <a:lnTo>
                      <a:pt x="381" y="172"/>
                    </a:lnTo>
                    <a:lnTo>
                      <a:pt x="381" y="153"/>
                    </a:lnTo>
                    <a:lnTo>
                      <a:pt x="362" y="153"/>
                    </a:lnTo>
                    <a:lnTo>
                      <a:pt x="362" y="133"/>
                    </a:lnTo>
                    <a:lnTo>
                      <a:pt x="342" y="133"/>
                    </a:lnTo>
                    <a:lnTo>
                      <a:pt x="342" y="114"/>
                    </a:lnTo>
                    <a:lnTo>
                      <a:pt x="342" y="95"/>
                    </a:lnTo>
                    <a:lnTo>
                      <a:pt x="362" y="76"/>
                    </a:lnTo>
                    <a:lnTo>
                      <a:pt x="362" y="38"/>
                    </a:lnTo>
                    <a:lnTo>
                      <a:pt x="381" y="38"/>
                    </a:lnTo>
                    <a:lnTo>
                      <a:pt x="400" y="38"/>
                    </a:lnTo>
                    <a:lnTo>
                      <a:pt x="476" y="57"/>
                    </a:lnTo>
                    <a:lnTo>
                      <a:pt x="495" y="57"/>
                    </a:lnTo>
                    <a:lnTo>
                      <a:pt x="495" y="38"/>
                    </a:lnTo>
                    <a:lnTo>
                      <a:pt x="552" y="0"/>
                    </a:lnTo>
                    <a:lnTo>
                      <a:pt x="590" y="0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15" name="Freeform 37">
                <a:extLst>
                  <a:ext uri="{FF2B5EF4-FFF2-40B4-BE49-F238E27FC236}">
                    <a16:creationId xmlns:a16="http://schemas.microsoft.com/office/drawing/2014/main" id="{802E1288-4720-C14B-9ED7-D4A0FE4F3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2313" y="4424363"/>
                <a:ext cx="892175" cy="720725"/>
              </a:xfrm>
              <a:custGeom>
                <a:avLst/>
                <a:gdLst>
                  <a:gd name="T0" fmla="*/ 2147483646 w 2477"/>
                  <a:gd name="T1" fmla="*/ 2147483646 h 2001"/>
                  <a:gd name="T2" fmla="*/ 2147483646 w 2477"/>
                  <a:gd name="T3" fmla="*/ 2147483646 h 2001"/>
                  <a:gd name="T4" fmla="*/ 2147483646 w 2477"/>
                  <a:gd name="T5" fmla="*/ 2147483646 h 2001"/>
                  <a:gd name="T6" fmla="*/ 2147483646 w 2477"/>
                  <a:gd name="T7" fmla="*/ 2147483646 h 2001"/>
                  <a:gd name="T8" fmla="*/ 2147483646 w 2477"/>
                  <a:gd name="T9" fmla="*/ 2147483646 h 2001"/>
                  <a:gd name="T10" fmla="*/ 2147483646 w 2477"/>
                  <a:gd name="T11" fmla="*/ 2147483646 h 2001"/>
                  <a:gd name="T12" fmla="*/ 2147483646 w 2477"/>
                  <a:gd name="T13" fmla="*/ 2147483646 h 2001"/>
                  <a:gd name="T14" fmla="*/ 2147483646 w 2477"/>
                  <a:gd name="T15" fmla="*/ 2147483646 h 2001"/>
                  <a:gd name="T16" fmla="*/ 2147483646 w 2477"/>
                  <a:gd name="T17" fmla="*/ 2147483646 h 2001"/>
                  <a:gd name="T18" fmla="*/ 2147483646 w 2477"/>
                  <a:gd name="T19" fmla="*/ 2147483646 h 2001"/>
                  <a:gd name="T20" fmla="*/ 2147483646 w 2477"/>
                  <a:gd name="T21" fmla="*/ 2147483646 h 2001"/>
                  <a:gd name="T22" fmla="*/ 2147483646 w 2477"/>
                  <a:gd name="T23" fmla="*/ 2147483646 h 2001"/>
                  <a:gd name="T24" fmla="*/ 2147483646 w 2477"/>
                  <a:gd name="T25" fmla="*/ 2147483646 h 2001"/>
                  <a:gd name="T26" fmla="*/ 2147483646 w 2477"/>
                  <a:gd name="T27" fmla="*/ 2147483646 h 2001"/>
                  <a:gd name="T28" fmla="*/ 2147483646 w 2477"/>
                  <a:gd name="T29" fmla="*/ 2147483646 h 2001"/>
                  <a:gd name="T30" fmla="*/ 2147483646 w 2477"/>
                  <a:gd name="T31" fmla="*/ 2147483646 h 2001"/>
                  <a:gd name="T32" fmla="*/ 2147483646 w 2477"/>
                  <a:gd name="T33" fmla="*/ 2147483646 h 2001"/>
                  <a:gd name="T34" fmla="*/ 2147483646 w 2477"/>
                  <a:gd name="T35" fmla="*/ 2147483646 h 2001"/>
                  <a:gd name="T36" fmla="*/ 2147483646 w 2477"/>
                  <a:gd name="T37" fmla="*/ 2147483646 h 2001"/>
                  <a:gd name="T38" fmla="*/ 2147483646 w 2477"/>
                  <a:gd name="T39" fmla="*/ 2147483646 h 2001"/>
                  <a:gd name="T40" fmla="*/ 2147483646 w 2477"/>
                  <a:gd name="T41" fmla="*/ 2147483646 h 2001"/>
                  <a:gd name="T42" fmla="*/ 2147483646 w 2477"/>
                  <a:gd name="T43" fmla="*/ 2147483646 h 2001"/>
                  <a:gd name="T44" fmla="*/ 2147483646 w 2477"/>
                  <a:gd name="T45" fmla="*/ 2147483646 h 2001"/>
                  <a:gd name="T46" fmla="*/ 2147483646 w 2477"/>
                  <a:gd name="T47" fmla="*/ 2147483646 h 2001"/>
                  <a:gd name="T48" fmla="*/ 2147483646 w 2477"/>
                  <a:gd name="T49" fmla="*/ 2147483646 h 2001"/>
                  <a:gd name="T50" fmla="*/ 2147483646 w 2477"/>
                  <a:gd name="T51" fmla="*/ 2147483646 h 2001"/>
                  <a:gd name="T52" fmla="*/ 2147483646 w 2477"/>
                  <a:gd name="T53" fmla="*/ 2147483646 h 2001"/>
                  <a:gd name="T54" fmla="*/ 2147483646 w 2477"/>
                  <a:gd name="T55" fmla="*/ 2147483646 h 2001"/>
                  <a:gd name="T56" fmla="*/ 2147483646 w 2477"/>
                  <a:gd name="T57" fmla="*/ 2147483646 h 2001"/>
                  <a:gd name="T58" fmla="*/ 2147483646 w 2477"/>
                  <a:gd name="T59" fmla="*/ 2147483646 h 2001"/>
                  <a:gd name="T60" fmla="*/ 2147483646 w 2477"/>
                  <a:gd name="T61" fmla="*/ 2147483646 h 2001"/>
                  <a:gd name="T62" fmla="*/ 2147483646 w 2477"/>
                  <a:gd name="T63" fmla="*/ 2147483646 h 2001"/>
                  <a:gd name="T64" fmla="*/ 2147483646 w 2477"/>
                  <a:gd name="T65" fmla="*/ 2147483646 h 2001"/>
                  <a:gd name="T66" fmla="*/ 2147483646 w 2477"/>
                  <a:gd name="T67" fmla="*/ 2147483646 h 2001"/>
                  <a:gd name="T68" fmla="*/ 2147483646 w 2477"/>
                  <a:gd name="T69" fmla="*/ 2147483646 h 2001"/>
                  <a:gd name="T70" fmla="*/ 2147483646 w 2477"/>
                  <a:gd name="T71" fmla="*/ 2147483646 h 2001"/>
                  <a:gd name="T72" fmla="*/ 2147483646 w 2477"/>
                  <a:gd name="T73" fmla="*/ 2147483646 h 2001"/>
                  <a:gd name="T74" fmla="*/ 2147483646 w 2477"/>
                  <a:gd name="T75" fmla="*/ 2147483646 h 2001"/>
                  <a:gd name="T76" fmla="*/ 2147483646 w 2477"/>
                  <a:gd name="T77" fmla="*/ 2147483646 h 2001"/>
                  <a:gd name="T78" fmla="*/ 2147483646 w 2477"/>
                  <a:gd name="T79" fmla="*/ 2147483646 h 2001"/>
                  <a:gd name="T80" fmla="*/ 2147483646 w 2477"/>
                  <a:gd name="T81" fmla="*/ 0 h 2001"/>
                  <a:gd name="T82" fmla="*/ 2147483646 w 2477"/>
                  <a:gd name="T83" fmla="*/ 2147483646 h 2001"/>
                  <a:gd name="T84" fmla="*/ 2147483646 w 2477"/>
                  <a:gd name="T85" fmla="*/ 2147483646 h 2001"/>
                  <a:gd name="T86" fmla="*/ 2147483646 w 2477"/>
                  <a:gd name="T87" fmla="*/ 2147483646 h 2001"/>
                  <a:gd name="T88" fmla="*/ 2147483646 w 2477"/>
                  <a:gd name="T89" fmla="*/ 2147483646 h 2001"/>
                  <a:gd name="T90" fmla="*/ 2147483646 w 2477"/>
                  <a:gd name="T91" fmla="*/ 2147483646 h 2001"/>
                  <a:gd name="T92" fmla="*/ 2147483646 w 2477"/>
                  <a:gd name="T93" fmla="*/ 2147483646 h 2001"/>
                  <a:gd name="T94" fmla="*/ 2147483646 w 2477"/>
                  <a:gd name="T95" fmla="*/ 2147483646 h 2001"/>
                  <a:gd name="T96" fmla="*/ 2147483646 w 2477"/>
                  <a:gd name="T97" fmla="*/ 2147483646 h 2001"/>
                  <a:gd name="T98" fmla="*/ 2147483646 w 2477"/>
                  <a:gd name="T99" fmla="*/ 2147483646 h 2001"/>
                  <a:gd name="T100" fmla="*/ 2147483646 w 2477"/>
                  <a:gd name="T101" fmla="*/ 2147483646 h 2001"/>
                  <a:gd name="T102" fmla="*/ 2147483646 w 2477"/>
                  <a:gd name="T103" fmla="*/ 2147483646 h 2001"/>
                  <a:gd name="T104" fmla="*/ 2147483646 w 2477"/>
                  <a:gd name="T105" fmla="*/ 2147483646 h 2001"/>
                  <a:gd name="T106" fmla="*/ 2147483646 w 2477"/>
                  <a:gd name="T107" fmla="*/ 2147483646 h 200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77" h="2001">
                    <a:moveTo>
                      <a:pt x="1848" y="228"/>
                    </a:moveTo>
                    <a:lnTo>
                      <a:pt x="1848" y="248"/>
                    </a:lnTo>
                    <a:lnTo>
                      <a:pt x="1848" y="286"/>
                    </a:lnTo>
                    <a:lnTo>
                      <a:pt x="1905" y="514"/>
                    </a:lnTo>
                    <a:lnTo>
                      <a:pt x="1905" y="553"/>
                    </a:lnTo>
                    <a:lnTo>
                      <a:pt x="1905" y="572"/>
                    </a:lnTo>
                    <a:lnTo>
                      <a:pt x="1867" y="686"/>
                    </a:lnTo>
                    <a:lnTo>
                      <a:pt x="1848" y="800"/>
                    </a:lnTo>
                    <a:lnTo>
                      <a:pt x="1829" y="914"/>
                    </a:lnTo>
                    <a:lnTo>
                      <a:pt x="1829" y="990"/>
                    </a:lnTo>
                    <a:lnTo>
                      <a:pt x="1848" y="1048"/>
                    </a:lnTo>
                    <a:lnTo>
                      <a:pt x="1867" y="1086"/>
                    </a:lnTo>
                    <a:lnTo>
                      <a:pt x="1924" y="1124"/>
                    </a:lnTo>
                    <a:lnTo>
                      <a:pt x="2076" y="1219"/>
                    </a:lnTo>
                    <a:lnTo>
                      <a:pt x="2115" y="1257"/>
                    </a:lnTo>
                    <a:lnTo>
                      <a:pt x="2153" y="1295"/>
                    </a:lnTo>
                    <a:lnTo>
                      <a:pt x="2191" y="1352"/>
                    </a:lnTo>
                    <a:lnTo>
                      <a:pt x="2210" y="1391"/>
                    </a:lnTo>
                    <a:lnTo>
                      <a:pt x="2229" y="1486"/>
                    </a:lnTo>
                    <a:lnTo>
                      <a:pt x="2248" y="1505"/>
                    </a:lnTo>
                    <a:lnTo>
                      <a:pt x="2267" y="1543"/>
                    </a:lnTo>
                    <a:lnTo>
                      <a:pt x="2286" y="1562"/>
                    </a:lnTo>
                    <a:lnTo>
                      <a:pt x="2362" y="1600"/>
                    </a:lnTo>
                    <a:lnTo>
                      <a:pt x="2381" y="1619"/>
                    </a:lnTo>
                    <a:lnTo>
                      <a:pt x="2439" y="1676"/>
                    </a:lnTo>
                    <a:lnTo>
                      <a:pt x="2457" y="1696"/>
                    </a:lnTo>
                    <a:lnTo>
                      <a:pt x="2476" y="1714"/>
                    </a:lnTo>
                    <a:lnTo>
                      <a:pt x="2457" y="1714"/>
                    </a:lnTo>
                    <a:lnTo>
                      <a:pt x="2420" y="1772"/>
                    </a:lnTo>
                    <a:lnTo>
                      <a:pt x="2420" y="1791"/>
                    </a:lnTo>
                    <a:lnTo>
                      <a:pt x="2286" y="1867"/>
                    </a:lnTo>
                    <a:lnTo>
                      <a:pt x="2229" y="1924"/>
                    </a:lnTo>
                    <a:lnTo>
                      <a:pt x="2210" y="1943"/>
                    </a:lnTo>
                    <a:lnTo>
                      <a:pt x="2172" y="1943"/>
                    </a:lnTo>
                    <a:lnTo>
                      <a:pt x="2058" y="2000"/>
                    </a:lnTo>
                    <a:lnTo>
                      <a:pt x="2000" y="2000"/>
                    </a:lnTo>
                    <a:lnTo>
                      <a:pt x="1981" y="1981"/>
                    </a:lnTo>
                    <a:lnTo>
                      <a:pt x="1734" y="1943"/>
                    </a:lnTo>
                    <a:lnTo>
                      <a:pt x="1714" y="1924"/>
                    </a:lnTo>
                    <a:lnTo>
                      <a:pt x="1696" y="1905"/>
                    </a:lnTo>
                    <a:lnTo>
                      <a:pt x="1677" y="1905"/>
                    </a:lnTo>
                    <a:lnTo>
                      <a:pt x="1658" y="1886"/>
                    </a:lnTo>
                    <a:lnTo>
                      <a:pt x="1658" y="1867"/>
                    </a:lnTo>
                    <a:lnTo>
                      <a:pt x="1638" y="1848"/>
                    </a:lnTo>
                    <a:lnTo>
                      <a:pt x="1619" y="1867"/>
                    </a:lnTo>
                    <a:lnTo>
                      <a:pt x="1600" y="1886"/>
                    </a:lnTo>
                    <a:lnTo>
                      <a:pt x="1600" y="1905"/>
                    </a:lnTo>
                    <a:lnTo>
                      <a:pt x="1600" y="1924"/>
                    </a:lnTo>
                    <a:lnTo>
                      <a:pt x="1582" y="1924"/>
                    </a:lnTo>
                    <a:lnTo>
                      <a:pt x="1543" y="1924"/>
                    </a:lnTo>
                    <a:lnTo>
                      <a:pt x="1524" y="1924"/>
                    </a:lnTo>
                    <a:lnTo>
                      <a:pt x="1505" y="1924"/>
                    </a:lnTo>
                    <a:lnTo>
                      <a:pt x="1486" y="1886"/>
                    </a:lnTo>
                    <a:lnTo>
                      <a:pt x="1467" y="1886"/>
                    </a:lnTo>
                    <a:lnTo>
                      <a:pt x="1448" y="1867"/>
                    </a:lnTo>
                    <a:lnTo>
                      <a:pt x="1429" y="1848"/>
                    </a:lnTo>
                    <a:lnTo>
                      <a:pt x="1410" y="1828"/>
                    </a:lnTo>
                    <a:lnTo>
                      <a:pt x="1391" y="1828"/>
                    </a:lnTo>
                    <a:lnTo>
                      <a:pt x="1391" y="1810"/>
                    </a:lnTo>
                    <a:lnTo>
                      <a:pt x="1372" y="1772"/>
                    </a:lnTo>
                    <a:lnTo>
                      <a:pt x="1353" y="1733"/>
                    </a:lnTo>
                    <a:lnTo>
                      <a:pt x="1333" y="1696"/>
                    </a:lnTo>
                    <a:lnTo>
                      <a:pt x="1333" y="1676"/>
                    </a:lnTo>
                    <a:lnTo>
                      <a:pt x="1315" y="1676"/>
                    </a:lnTo>
                    <a:lnTo>
                      <a:pt x="1315" y="1657"/>
                    </a:lnTo>
                    <a:lnTo>
                      <a:pt x="1296" y="1657"/>
                    </a:lnTo>
                    <a:lnTo>
                      <a:pt x="1238" y="1657"/>
                    </a:lnTo>
                    <a:lnTo>
                      <a:pt x="1219" y="1657"/>
                    </a:lnTo>
                    <a:lnTo>
                      <a:pt x="1201" y="1619"/>
                    </a:lnTo>
                    <a:lnTo>
                      <a:pt x="1181" y="1600"/>
                    </a:lnTo>
                    <a:lnTo>
                      <a:pt x="1162" y="1581"/>
                    </a:lnTo>
                    <a:lnTo>
                      <a:pt x="1143" y="1562"/>
                    </a:lnTo>
                    <a:lnTo>
                      <a:pt x="1124" y="1562"/>
                    </a:lnTo>
                    <a:lnTo>
                      <a:pt x="1124" y="1581"/>
                    </a:lnTo>
                    <a:lnTo>
                      <a:pt x="1086" y="1581"/>
                    </a:lnTo>
                    <a:lnTo>
                      <a:pt x="1067" y="1581"/>
                    </a:lnTo>
                    <a:lnTo>
                      <a:pt x="1010" y="1562"/>
                    </a:lnTo>
                    <a:lnTo>
                      <a:pt x="972" y="1562"/>
                    </a:lnTo>
                    <a:lnTo>
                      <a:pt x="952" y="1562"/>
                    </a:lnTo>
                    <a:lnTo>
                      <a:pt x="896" y="1562"/>
                    </a:lnTo>
                    <a:lnTo>
                      <a:pt x="876" y="1562"/>
                    </a:lnTo>
                    <a:lnTo>
                      <a:pt x="857" y="1562"/>
                    </a:lnTo>
                    <a:lnTo>
                      <a:pt x="820" y="1581"/>
                    </a:lnTo>
                    <a:lnTo>
                      <a:pt x="800" y="1581"/>
                    </a:lnTo>
                    <a:lnTo>
                      <a:pt x="762" y="1619"/>
                    </a:lnTo>
                    <a:lnTo>
                      <a:pt x="705" y="1600"/>
                    </a:lnTo>
                    <a:lnTo>
                      <a:pt x="686" y="1581"/>
                    </a:lnTo>
                    <a:lnTo>
                      <a:pt x="686" y="1543"/>
                    </a:lnTo>
                    <a:lnTo>
                      <a:pt x="667" y="1429"/>
                    </a:lnTo>
                    <a:lnTo>
                      <a:pt x="667" y="1391"/>
                    </a:lnTo>
                    <a:lnTo>
                      <a:pt x="648" y="1257"/>
                    </a:lnTo>
                    <a:lnTo>
                      <a:pt x="629" y="1219"/>
                    </a:lnTo>
                    <a:lnTo>
                      <a:pt x="629" y="1200"/>
                    </a:lnTo>
                    <a:lnTo>
                      <a:pt x="610" y="1200"/>
                    </a:lnTo>
                    <a:lnTo>
                      <a:pt x="610" y="1219"/>
                    </a:lnTo>
                    <a:lnTo>
                      <a:pt x="591" y="1219"/>
                    </a:lnTo>
                    <a:lnTo>
                      <a:pt x="591" y="1257"/>
                    </a:lnTo>
                    <a:lnTo>
                      <a:pt x="572" y="1257"/>
                    </a:lnTo>
                    <a:lnTo>
                      <a:pt x="572" y="1276"/>
                    </a:lnTo>
                    <a:lnTo>
                      <a:pt x="553" y="1276"/>
                    </a:lnTo>
                    <a:lnTo>
                      <a:pt x="515" y="1295"/>
                    </a:lnTo>
                    <a:lnTo>
                      <a:pt x="495" y="1295"/>
                    </a:lnTo>
                    <a:lnTo>
                      <a:pt x="476" y="1315"/>
                    </a:lnTo>
                    <a:lnTo>
                      <a:pt x="458" y="1315"/>
                    </a:lnTo>
                    <a:lnTo>
                      <a:pt x="458" y="1257"/>
                    </a:lnTo>
                    <a:lnTo>
                      <a:pt x="458" y="1162"/>
                    </a:lnTo>
                    <a:lnTo>
                      <a:pt x="458" y="1105"/>
                    </a:lnTo>
                    <a:lnTo>
                      <a:pt x="439" y="1048"/>
                    </a:lnTo>
                    <a:lnTo>
                      <a:pt x="400" y="953"/>
                    </a:lnTo>
                    <a:lnTo>
                      <a:pt x="381" y="934"/>
                    </a:lnTo>
                    <a:lnTo>
                      <a:pt x="381" y="914"/>
                    </a:lnTo>
                    <a:lnTo>
                      <a:pt x="362" y="876"/>
                    </a:lnTo>
                    <a:lnTo>
                      <a:pt x="305" y="800"/>
                    </a:lnTo>
                    <a:lnTo>
                      <a:pt x="286" y="781"/>
                    </a:lnTo>
                    <a:lnTo>
                      <a:pt x="286" y="705"/>
                    </a:lnTo>
                    <a:lnTo>
                      <a:pt x="286" y="686"/>
                    </a:lnTo>
                    <a:lnTo>
                      <a:pt x="305" y="648"/>
                    </a:lnTo>
                    <a:lnTo>
                      <a:pt x="286" y="629"/>
                    </a:lnTo>
                    <a:lnTo>
                      <a:pt x="267" y="609"/>
                    </a:lnTo>
                    <a:lnTo>
                      <a:pt x="267" y="591"/>
                    </a:lnTo>
                    <a:lnTo>
                      <a:pt x="267" y="572"/>
                    </a:lnTo>
                    <a:lnTo>
                      <a:pt x="248" y="553"/>
                    </a:lnTo>
                    <a:lnTo>
                      <a:pt x="248" y="533"/>
                    </a:lnTo>
                    <a:lnTo>
                      <a:pt x="191" y="457"/>
                    </a:lnTo>
                    <a:lnTo>
                      <a:pt x="172" y="419"/>
                    </a:lnTo>
                    <a:lnTo>
                      <a:pt x="153" y="400"/>
                    </a:lnTo>
                    <a:lnTo>
                      <a:pt x="153" y="381"/>
                    </a:lnTo>
                    <a:lnTo>
                      <a:pt x="134" y="381"/>
                    </a:lnTo>
                    <a:lnTo>
                      <a:pt x="114" y="362"/>
                    </a:lnTo>
                    <a:lnTo>
                      <a:pt x="77" y="305"/>
                    </a:lnTo>
                    <a:lnTo>
                      <a:pt x="77" y="286"/>
                    </a:lnTo>
                    <a:lnTo>
                      <a:pt x="58" y="267"/>
                    </a:lnTo>
                    <a:lnTo>
                      <a:pt x="38" y="248"/>
                    </a:lnTo>
                    <a:lnTo>
                      <a:pt x="0" y="191"/>
                    </a:lnTo>
                    <a:lnTo>
                      <a:pt x="77" y="172"/>
                    </a:lnTo>
                    <a:lnTo>
                      <a:pt x="95" y="152"/>
                    </a:lnTo>
                    <a:lnTo>
                      <a:pt x="134" y="114"/>
                    </a:lnTo>
                    <a:lnTo>
                      <a:pt x="134" y="96"/>
                    </a:lnTo>
                    <a:lnTo>
                      <a:pt x="153" y="57"/>
                    </a:lnTo>
                    <a:lnTo>
                      <a:pt x="153" y="38"/>
                    </a:lnTo>
                    <a:lnTo>
                      <a:pt x="172" y="19"/>
                    </a:lnTo>
                    <a:lnTo>
                      <a:pt x="191" y="0"/>
                    </a:lnTo>
                    <a:lnTo>
                      <a:pt x="229" y="19"/>
                    </a:lnTo>
                    <a:lnTo>
                      <a:pt x="267" y="19"/>
                    </a:lnTo>
                    <a:lnTo>
                      <a:pt x="286" y="19"/>
                    </a:lnTo>
                    <a:lnTo>
                      <a:pt x="305" y="38"/>
                    </a:lnTo>
                    <a:lnTo>
                      <a:pt x="343" y="38"/>
                    </a:lnTo>
                    <a:lnTo>
                      <a:pt x="458" y="0"/>
                    </a:lnTo>
                    <a:lnTo>
                      <a:pt x="534" y="76"/>
                    </a:lnTo>
                    <a:lnTo>
                      <a:pt x="572" y="114"/>
                    </a:lnTo>
                    <a:lnTo>
                      <a:pt x="629" y="133"/>
                    </a:lnTo>
                    <a:lnTo>
                      <a:pt x="667" y="114"/>
                    </a:lnTo>
                    <a:lnTo>
                      <a:pt x="686" y="96"/>
                    </a:lnTo>
                    <a:lnTo>
                      <a:pt x="724" y="76"/>
                    </a:lnTo>
                    <a:lnTo>
                      <a:pt x="781" y="76"/>
                    </a:lnTo>
                    <a:lnTo>
                      <a:pt x="820" y="76"/>
                    </a:lnTo>
                    <a:lnTo>
                      <a:pt x="896" y="133"/>
                    </a:lnTo>
                    <a:lnTo>
                      <a:pt x="915" y="133"/>
                    </a:lnTo>
                    <a:lnTo>
                      <a:pt x="934" y="133"/>
                    </a:lnTo>
                    <a:lnTo>
                      <a:pt x="952" y="114"/>
                    </a:lnTo>
                    <a:lnTo>
                      <a:pt x="972" y="114"/>
                    </a:lnTo>
                    <a:lnTo>
                      <a:pt x="991" y="96"/>
                    </a:lnTo>
                    <a:lnTo>
                      <a:pt x="1029" y="114"/>
                    </a:lnTo>
                    <a:lnTo>
                      <a:pt x="1067" y="133"/>
                    </a:lnTo>
                    <a:lnTo>
                      <a:pt x="1086" y="152"/>
                    </a:lnTo>
                    <a:lnTo>
                      <a:pt x="1143" y="133"/>
                    </a:lnTo>
                    <a:lnTo>
                      <a:pt x="1162" y="152"/>
                    </a:lnTo>
                    <a:lnTo>
                      <a:pt x="1201" y="210"/>
                    </a:lnTo>
                    <a:lnTo>
                      <a:pt x="1238" y="228"/>
                    </a:lnTo>
                    <a:lnTo>
                      <a:pt x="1257" y="228"/>
                    </a:lnTo>
                    <a:lnTo>
                      <a:pt x="1296" y="228"/>
                    </a:lnTo>
                    <a:lnTo>
                      <a:pt x="1315" y="210"/>
                    </a:lnTo>
                    <a:lnTo>
                      <a:pt x="1353" y="191"/>
                    </a:lnTo>
                    <a:lnTo>
                      <a:pt x="1410" y="172"/>
                    </a:lnTo>
                    <a:lnTo>
                      <a:pt x="1543" y="191"/>
                    </a:lnTo>
                    <a:lnTo>
                      <a:pt x="1619" y="191"/>
                    </a:lnTo>
                    <a:lnTo>
                      <a:pt x="1638" y="210"/>
                    </a:lnTo>
                    <a:lnTo>
                      <a:pt x="1658" y="248"/>
                    </a:lnTo>
                    <a:lnTo>
                      <a:pt x="1658" y="267"/>
                    </a:lnTo>
                    <a:lnTo>
                      <a:pt x="1658" y="286"/>
                    </a:lnTo>
                    <a:lnTo>
                      <a:pt x="1658" y="305"/>
                    </a:lnTo>
                    <a:lnTo>
                      <a:pt x="1638" y="324"/>
                    </a:lnTo>
                    <a:lnTo>
                      <a:pt x="1658" y="343"/>
                    </a:lnTo>
                    <a:lnTo>
                      <a:pt x="1658" y="362"/>
                    </a:lnTo>
                    <a:lnTo>
                      <a:pt x="1772" y="419"/>
                    </a:lnTo>
                    <a:lnTo>
                      <a:pt x="1791" y="419"/>
                    </a:lnTo>
                    <a:lnTo>
                      <a:pt x="1810" y="419"/>
                    </a:lnTo>
                    <a:lnTo>
                      <a:pt x="1829" y="400"/>
                    </a:lnTo>
                    <a:lnTo>
                      <a:pt x="1829" y="381"/>
                    </a:lnTo>
                    <a:lnTo>
                      <a:pt x="1829" y="362"/>
                    </a:lnTo>
                    <a:lnTo>
                      <a:pt x="1791" y="324"/>
                    </a:lnTo>
                    <a:lnTo>
                      <a:pt x="1791" y="305"/>
                    </a:lnTo>
                    <a:lnTo>
                      <a:pt x="1791" y="286"/>
                    </a:lnTo>
                    <a:lnTo>
                      <a:pt x="1791" y="267"/>
                    </a:lnTo>
                    <a:lnTo>
                      <a:pt x="1810" y="248"/>
                    </a:lnTo>
                    <a:lnTo>
                      <a:pt x="1848" y="228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16" name="Freeform 38">
                <a:extLst>
                  <a:ext uri="{FF2B5EF4-FFF2-40B4-BE49-F238E27FC236}">
                    <a16:creationId xmlns:a16="http://schemas.microsoft.com/office/drawing/2014/main" id="{658AF890-2DCA-6047-B67D-EC09F0C8B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5213" y="5040313"/>
                <a:ext cx="666750" cy="830262"/>
              </a:xfrm>
              <a:custGeom>
                <a:avLst/>
                <a:gdLst>
                  <a:gd name="T0" fmla="*/ 2147483646 w 1850"/>
                  <a:gd name="T1" fmla="*/ 2147483646 h 2306"/>
                  <a:gd name="T2" fmla="*/ 2147483646 w 1850"/>
                  <a:gd name="T3" fmla="*/ 2147483646 h 2306"/>
                  <a:gd name="T4" fmla="*/ 2147483646 w 1850"/>
                  <a:gd name="T5" fmla="*/ 2147483646 h 2306"/>
                  <a:gd name="T6" fmla="*/ 2147483646 w 1850"/>
                  <a:gd name="T7" fmla="*/ 2147483646 h 2306"/>
                  <a:gd name="T8" fmla="*/ 2147483646 w 1850"/>
                  <a:gd name="T9" fmla="*/ 2147483646 h 2306"/>
                  <a:gd name="T10" fmla="*/ 2147483646 w 1850"/>
                  <a:gd name="T11" fmla="*/ 2147483646 h 2306"/>
                  <a:gd name="T12" fmla="*/ 2147483646 w 1850"/>
                  <a:gd name="T13" fmla="*/ 2147483646 h 2306"/>
                  <a:gd name="T14" fmla="*/ 2147483646 w 1850"/>
                  <a:gd name="T15" fmla="*/ 2147483646 h 2306"/>
                  <a:gd name="T16" fmla="*/ 2147483646 w 1850"/>
                  <a:gd name="T17" fmla="*/ 2147483646 h 2306"/>
                  <a:gd name="T18" fmla="*/ 2147483646 w 1850"/>
                  <a:gd name="T19" fmla="*/ 2147483646 h 2306"/>
                  <a:gd name="T20" fmla="*/ 2147483646 w 1850"/>
                  <a:gd name="T21" fmla="*/ 2147483646 h 2306"/>
                  <a:gd name="T22" fmla="*/ 2147483646 w 1850"/>
                  <a:gd name="T23" fmla="*/ 2147483646 h 2306"/>
                  <a:gd name="T24" fmla="*/ 2147483646 w 1850"/>
                  <a:gd name="T25" fmla="*/ 2147483646 h 2306"/>
                  <a:gd name="T26" fmla="*/ 2147483646 w 1850"/>
                  <a:gd name="T27" fmla="*/ 2147483646 h 2306"/>
                  <a:gd name="T28" fmla="*/ 2147483646 w 1850"/>
                  <a:gd name="T29" fmla="*/ 2147483646 h 2306"/>
                  <a:gd name="T30" fmla="*/ 2147483646 w 1850"/>
                  <a:gd name="T31" fmla="*/ 2147483646 h 2306"/>
                  <a:gd name="T32" fmla="*/ 2147483646 w 1850"/>
                  <a:gd name="T33" fmla="*/ 2147483646 h 2306"/>
                  <a:gd name="T34" fmla="*/ 2147483646 w 1850"/>
                  <a:gd name="T35" fmla="*/ 2147483646 h 2306"/>
                  <a:gd name="T36" fmla="*/ 2147483646 w 1850"/>
                  <a:gd name="T37" fmla="*/ 2147483646 h 2306"/>
                  <a:gd name="T38" fmla="*/ 2147483646 w 1850"/>
                  <a:gd name="T39" fmla="*/ 2147483646 h 2306"/>
                  <a:gd name="T40" fmla="*/ 2147483646 w 1850"/>
                  <a:gd name="T41" fmla="*/ 2147483646 h 2306"/>
                  <a:gd name="T42" fmla="*/ 2147483646 w 1850"/>
                  <a:gd name="T43" fmla="*/ 2147483646 h 2306"/>
                  <a:gd name="T44" fmla="*/ 2147483646 w 1850"/>
                  <a:gd name="T45" fmla="*/ 2147483646 h 2306"/>
                  <a:gd name="T46" fmla="*/ 2147483646 w 1850"/>
                  <a:gd name="T47" fmla="*/ 2147483646 h 2306"/>
                  <a:gd name="T48" fmla="*/ 2147483646 w 1850"/>
                  <a:gd name="T49" fmla="*/ 2147483646 h 2306"/>
                  <a:gd name="T50" fmla="*/ 2147483646 w 1850"/>
                  <a:gd name="T51" fmla="*/ 2147483646 h 2306"/>
                  <a:gd name="T52" fmla="*/ 2147483646 w 1850"/>
                  <a:gd name="T53" fmla="*/ 2147483646 h 2306"/>
                  <a:gd name="T54" fmla="*/ 2147483646 w 1850"/>
                  <a:gd name="T55" fmla="*/ 2147483646 h 2306"/>
                  <a:gd name="T56" fmla="*/ 2147483646 w 1850"/>
                  <a:gd name="T57" fmla="*/ 2147483646 h 2306"/>
                  <a:gd name="T58" fmla="*/ 2147483646 w 1850"/>
                  <a:gd name="T59" fmla="*/ 2147483646 h 2306"/>
                  <a:gd name="T60" fmla="*/ 2147483646 w 1850"/>
                  <a:gd name="T61" fmla="*/ 2147483646 h 2306"/>
                  <a:gd name="T62" fmla="*/ 2147483646 w 1850"/>
                  <a:gd name="T63" fmla="*/ 2147483646 h 2306"/>
                  <a:gd name="T64" fmla="*/ 2147483646 w 1850"/>
                  <a:gd name="T65" fmla="*/ 2147483646 h 2306"/>
                  <a:gd name="T66" fmla="*/ 2147483646 w 1850"/>
                  <a:gd name="T67" fmla="*/ 2147483646 h 2306"/>
                  <a:gd name="T68" fmla="*/ 0 w 1850"/>
                  <a:gd name="T69" fmla="*/ 2147483646 h 2306"/>
                  <a:gd name="T70" fmla="*/ 0 w 1850"/>
                  <a:gd name="T71" fmla="*/ 2147483646 h 2306"/>
                  <a:gd name="T72" fmla="*/ 2147483646 w 1850"/>
                  <a:gd name="T73" fmla="*/ 2147483646 h 2306"/>
                  <a:gd name="T74" fmla="*/ 2147483646 w 1850"/>
                  <a:gd name="T75" fmla="*/ 2147483646 h 2306"/>
                  <a:gd name="T76" fmla="*/ 2147483646 w 1850"/>
                  <a:gd name="T77" fmla="*/ 2147483646 h 2306"/>
                  <a:gd name="T78" fmla="*/ 2147483646 w 1850"/>
                  <a:gd name="T79" fmla="*/ 2147483646 h 2306"/>
                  <a:gd name="T80" fmla="*/ 2147483646 w 1850"/>
                  <a:gd name="T81" fmla="*/ 2147483646 h 2306"/>
                  <a:gd name="T82" fmla="*/ 2147483646 w 1850"/>
                  <a:gd name="T83" fmla="*/ 2147483646 h 2306"/>
                  <a:gd name="T84" fmla="*/ 2147483646 w 1850"/>
                  <a:gd name="T85" fmla="*/ 2147483646 h 2306"/>
                  <a:gd name="T86" fmla="*/ 2147483646 w 1850"/>
                  <a:gd name="T87" fmla="*/ 2147483646 h 2306"/>
                  <a:gd name="T88" fmla="*/ 2147483646 w 1850"/>
                  <a:gd name="T89" fmla="*/ 2147483646 h 2306"/>
                  <a:gd name="T90" fmla="*/ 2147483646 w 1850"/>
                  <a:gd name="T91" fmla="*/ 2147483646 h 2306"/>
                  <a:gd name="T92" fmla="*/ 2147483646 w 1850"/>
                  <a:gd name="T93" fmla="*/ 2147483646 h 2306"/>
                  <a:gd name="T94" fmla="*/ 2147483646 w 1850"/>
                  <a:gd name="T95" fmla="*/ 2147483646 h 2306"/>
                  <a:gd name="T96" fmla="*/ 2147483646 w 1850"/>
                  <a:gd name="T97" fmla="*/ 2147483646 h 2306"/>
                  <a:gd name="T98" fmla="*/ 2147483646 w 1850"/>
                  <a:gd name="T99" fmla="*/ 2147483646 h 2306"/>
                  <a:gd name="T100" fmla="*/ 2147483646 w 1850"/>
                  <a:gd name="T101" fmla="*/ 2147483646 h 2306"/>
                  <a:gd name="T102" fmla="*/ 2147483646 w 1850"/>
                  <a:gd name="T103" fmla="*/ 2147483646 h 2306"/>
                  <a:gd name="T104" fmla="*/ 2147483646 w 1850"/>
                  <a:gd name="T105" fmla="*/ 2147483646 h 2306"/>
                  <a:gd name="T106" fmla="*/ 2147483646 w 1850"/>
                  <a:gd name="T107" fmla="*/ 2147483646 h 2306"/>
                  <a:gd name="T108" fmla="*/ 2147483646 w 1850"/>
                  <a:gd name="T109" fmla="*/ 2147483646 h 2306"/>
                  <a:gd name="T110" fmla="*/ 2147483646 w 1850"/>
                  <a:gd name="T111" fmla="*/ 2147483646 h 2306"/>
                  <a:gd name="T112" fmla="*/ 2147483646 w 1850"/>
                  <a:gd name="T113" fmla="*/ 0 h 230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850" h="2306">
                    <a:moveTo>
                      <a:pt x="1524" y="0"/>
                    </a:moveTo>
                    <a:lnTo>
                      <a:pt x="1582" y="19"/>
                    </a:lnTo>
                    <a:lnTo>
                      <a:pt x="1601" y="38"/>
                    </a:lnTo>
                    <a:lnTo>
                      <a:pt x="1639" y="96"/>
                    </a:lnTo>
                    <a:lnTo>
                      <a:pt x="1639" y="153"/>
                    </a:lnTo>
                    <a:lnTo>
                      <a:pt x="1639" y="286"/>
                    </a:lnTo>
                    <a:lnTo>
                      <a:pt x="1658" y="363"/>
                    </a:lnTo>
                    <a:lnTo>
                      <a:pt x="1677" y="419"/>
                    </a:lnTo>
                    <a:lnTo>
                      <a:pt x="1715" y="477"/>
                    </a:lnTo>
                    <a:lnTo>
                      <a:pt x="1772" y="515"/>
                    </a:lnTo>
                    <a:lnTo>
                      <a:pt x="1849" y="553"/>
                    </a:lnTo>
                    <a:lnTo>
                      <a:pt x="1829" y="572"/>
                    </a:lnTo>
                    <a:lnTo>
                      <a:pt x="1810" y="667"/>
                    </a:lnTo>
                    <a:lnTo>
                      <a:pt x="1658" y="820"/>
                    </a:lnTo>
                    <a:lnTo>
                      <a:pt x="1639" y="896"/>
                    </a:lnTo>
                    <a:lnTo>
                      <a:pt x="1639" y="953"/>
                    </a:lnTo>
                    <a:lnTo>
                      <a:pt x="1639" y="972"/>
                    </a:lnTo>
                    <a:lnTo>
                      <a:pt x="1658" y="972"/>
                    </a:lnTo>
                    <a:lnTo>
                      <a:pt x="1677" y="991"/>
                    </a:lnTo>
                    <a:lnTo>
                      <a:pt x="1696" y="1010"/>
                    </a:lnTo>
                    <a:lnTo>
                      <a:pt x="1696" y="1029"/>
                    </a:lnTo>
                    <a:lnTo>
                      <a:pt x="1715" y="1048"/>
                    </a:lnTo>
                    <a:lnTo>
                      <a:pt x="1715" y="1086"/>
                    </a:lnTo>
                    <a:lnTo>
                      <a:pt x="1696" y="1105"/>
                    </a:lnTo>
                    <a:lnTo>
                      <a:pt x="1696" y="1124"/>
                    </a:lnTo>
                    <a:lnTo>
                      <a:pt x="1658" y="1143"/>
                    </a:lnTo>
                    <a:lnTo>
                      <a:pt x="1639" y="1181"/>
                    </a:lnTo>
                    <a:lnTo>
                      <a:pt x="1620" y="1201"/>
                    </a:lnTo>
                    <a:lnTo>
                      <a:pt x="1601" y="1238"/>
                    </a:lnTo>
                    <a:lnTo>
                      <a:pt x="1620" y="1315"/>
                    </a:lnTo>
                    <a:lnTo>
                      <a:pt x="1620" y="1372"/>
                    </a:lnTo>
                    <a:lnTo>
                      <a:pt x="1582" y="1448"/>
                    </a:lnTo>
                    <a:lnTo>
                      <a:pt x="1524" y="1562"/>
                    </a:lnTo>
                    <a:lnTo>
                      <a:pt x="1391" y="1905"/>
                    </a:lnTo>
                    <a:lnTo>
                      <a:pt x="1391" y="1981"/>
                    </a:lnTo>
                    <a:lnTo>
                      <a:pt x="1391" y="2019"/>
                    </a:lnTo>
                    <a:lnTo>
                      <a:pt x="1391" y="2058"/>
                    </a:lnTo>
                    <a:lnTo>
                      <a:pt x="1410" y="2115"/>
                    </a:lnTo>
                    <a:lnTo>
                      <a:pt x="1391" y="2191"/>
                    </a:lnTo>
                    <a:lnTo>
                      <a:pt x="1353" y="2267"/>
                    </a:lnTo>
                    <a:lnTo>
                      <a:pt x="1315" y="2305"/>
                    </a:lnTo>
                    <a:lnTo>
                      <a:pt x="1277" y="2305"/>
                    </a:lnTo>
                    <a:lnTo>
                      <a:pt x="1239" y="2286"/>
                    </a:lnTo>
                    <a:lnTo>
                      <a:pt x="1239" y="2267"/>
                    </a:lnTo>
                    <a:lnTo>
                      <a:pt x="1220" y="2229"/>
                    </a:lnTo>
                    <a:lnTo>
                      <a:pt x="1201" y="2210"/>
                    </a:lnTo>
                    <a:lnTo>
                      <a:pt x="1182" y="2210"/>
                    </a:lnTo>
                    <a:lnTo>
                      <a:pt x="1124" y="2229"/>
                    </a:lnTo>
                    <a:lnTo>
                      <a:pt x="1087" y="2229"/>
                    </a:lnTo>
                    <a:lnTo>
                      <a:pt x="1048" y="2210"/>
                    </a:lnTo>
                    <a:lnTo>
                      <a:pt x="1029" y="2172"/>
                    </a:lnTo>
                    <a:lnTo>
                      <a:pt x="1029" y="2115"/>
                    </a:lnTo>
                    <a:lnTo>
                      <a:pt x="1011" y="2077"/>
                    </a:lnTo>
                    <a:lnTo>
                      <a:pt x="991" y="2058"/>
                    </a:lnTo>
                    <a:lnTo>
                      <a:pt x="972" y="2039"/>
                    </a:lnTo>
                    <a:lnTo>
                      <a:pt x="934" y="2039"/>
                    </a:lnTo>
                    <a:lnTo>
                      <a:pt x="877" y="2039"/>
                    </a:lnTo>
                    <a:lnTo>
                      <a:pt x="839" y="2039"/>
                    </a:lnTo>
                    <a:lnTo>
                      <a:pt x="820" y="2019"/>
                    </a:lnTo>
                    <a:lnTo>
                      <a:pt x="782" y="1963"/>
                    </a:lnTo>
                    <a:lnTo>
                      <a:pt x="706" y="1867"/>
                    </a:lnTo>
                    <a:lnTo>
                      <a:pt x="667" y="1848"/>
                    </a:lnTo>
                    <a:lnTo>
                      <a:pt x="648" y="1829"/>
                    </a:lnTo>
                    <a:lnTo>
                      <a:pt x="610" y="1848"/>
                    </a:lnTo>
                    <a:lnTo>
                      <a:pt x="591" y="1867"/>
                    </a:lnTo>
                    <a:lnTo>
                      <a:pt x="591" y="1886"/>
                    </a:lnTo>
                    <a:lnTo>
                      <a:pt x="630" y="1905"/>
                    </a:lnTo>
                    <a:lnTo>
                      <a:pt x="648" y="1905"/>
                    </a:lnTo>
                    <a:lnTo>
                      <a:pt x="648" y="1924"/>
                    </a:lnTo>
                    <a:lnTo>
                      <a:pt x="648" y="1963"/>
                    </a:lnTo>
                    <a:lnTo>
                      <a:pt x="610" y="2000"/>
                    </a:lnTo>
                    <a:lnTo>
                      <a:pt x="591" y="2019"/>
                    </a:lnTo>
                    <a:lnTo>
                      <a:pt x="572" y="2039"/>
                    </a:lnTo>
                    <a:lnTo>
                      <a:pt x="553" y="2058"/>
                    </a:lnTo>
                    <a:lnTo>
                      <a:pt x="477" y="2058"/>
                    </a:lnTo>
                    <a:lnTo>
                      <a:pt x="229" y="2000"/>
                    </a:lnTo>
                    <a:lnTo>
                      <a:pt x="134" y="1943"/>
                    </a:lnTo>
                    <a:lnTo>
                      <a:pt x="115" y="1924"/>
                    </a:lnTo>
                    <a:lnTo>
                      <a:pt x="115" y="1905"/>
                    </a:lnTo>
                    <a:lnTo>
                      <a:pt x="115" y="1886"/>
                    </a:lnTo>
                    <a:lnTo>
                      <a:pt x="96" y="1886"/>
                    </a:lnTo>
                    <a:lnTo>
                      <a:pt x="96" y="1867"/>
                    </a:lnTo>
                    <a:lnTo>
                      <a:pt x="96" y="1848"/>
                    </a:lnTo>
                    <a:lnTo>
                      <a:pt x="77" y="1848"/>
                    </a:lnTo>
                    <a:lnTo>
                      <a:pt x="58" y="1848"/>
                    </a:lnTo>
                    <a:lnTo>
                      <a:pt x="39" y="1810"/>
                    </a:lnTo>
                    <a:lnTo>
                      <a:pt x="39" y="1791"/>
                    </a:lnTo>
                    <a:lnTo>
                      <a:pt x="58" y="1772"/>
                    </a:lnTo>
                    <a:lnTo>
                      <a:pt x="58" y="1753"/>
                    </a:lnTo>
                    <a:lnTo>
                      <a:pt x="39" y="1734"/>
                    </a:lnTo>
                    <a:lnTo>
                      <a:pt x="39" y="1696"/>
                    </a:lnTo>
                    <a:lnTo>
                      <a:pt x="39" y="1658"/>
                    </a:lnTo>
                    <a:lnTo>
                      <a:pt x="20" y="1638"/>
                    </a:lnTo>
                    <a:lnTo>
                      <a:pt x="0" y="1638"/>
                    </a:lnTo>
                    <a:lnTo>
                      <a:pt x="0" y="1619"/>
                    </a:lnTo>
                    <a:lnTo>
                      <a:pt x="0" y="1601"/>
                    </a:lnTo>
                    <a:lnTo>
                      <a:pt x="0" y="1582"/>
                    </a:lnTo>
                    <a:lnTo>
                      <a:pt x="0" y="1562"/>
                    </a:lnTo>
                    <a:lnTo>
                      <a:pt x="20" y="1562"/>
                    </a:lnTo>
                    <a:lnTo>
                      <a:pt x="0" y="1505"/>
                    </a:lnTo>
                    <a:lnTo>
                      <a:pt x="20" y="1505"/>
                    </a:lnTo>
                    <a:lnTo>
                      <a:pt x="20" y="1486"/>
                    </a:lnTo>
                    <a:lnTo>
                      <a:pt x="20" y="1429"/>
                    </a:lnTo>
                    <a:lnTo>
                      <a:pt x="39" y="1410"/>
                    </a:lnTo>
                    <a:lnTo>
                      <a:pt x="39" y="1391"/>
                    </a:lnTo>
                    <a:lnTo>
                      <a:pt x="39" y="1372"/>
                    </a:lnTo>
                    <a:lnTo>
                      <a:pt x="39" y="1334"/>
                    </a:lnTo>
                    <a:lnTo>
                      <a:pt x="39" y="1315"/>
                    </a:lnTo>
                    <a:lnTo>
                      <a:pt x="77" y="1277"/>
                    </a:lnTo>
                    <a:lnTo>
                      <a:pt x="96" y="1257"/>
                    </a:lnTo>
                    <a:lnTo>
                      <a:pt x="96" y="1238"/>
                    </a:lnTo>
                    <a:lnTo>
                      <a:pt x="77" y="1181"/>
                    </a:lnTo>
                    <a:lnTo>
                      <a:pt x="96" y="1181"/>
                    </a:lnTo>
                    <a:lnTo>
                      <a:pt x="96" y="1162"/>
                    </a:lnTo>
                    <a:lnTo>
                      <a:pt x="96" y="1143"/>
                    </a:lnTo>
                    <a:lnTo>
                      <a:pt x="96" y="1105"/>
                    </a:lnTo>
                    <a:lnTo>
                      <a:pt x="96" y="1086"/>
                    </a:lnTo>
                    <a:lnTo>
                      <a:pt x="115" y="1086"/>
                    </a:lnTo>
                    <a:lnTo>
                      <a:pt x="115" y="1067"/>
                    </a:lnTo>
                    <a:lnTo>
                      <a:pt x="134" y="1048"/>
                    </a:lnTo>
                    <a:lnTo>
                      <a:pt x="153" y="1010"/>
                    </a:lnTo>
                    <a:lnTo>
                      <a:pt x="172" y="991"/>
                    </a:lnTo>
                    <a:lnTo>
                      <a:pt x="191" y="972"/>
                    </a:lnTo>
                    <a:lnTo>
                      <a:pt x="210" y="953"/>
                    </a:lnTo>
                    <a:lnTo>
                      <a:pt x="229" y="858"/>
                    </a:lnTo>
                    <a:lnTo>
                      <a:pt x="249" y="839"/>
                    </a:lnTo>
                    <a:lnTo>
                      <a:pt x="286" y="800"/>
                    </a:lnTo>
                    <a:lnTo>
                      <a:pt x="305" y="781"/>
                    </a:lnTo>
                    <a:lnTo>
                      <a:pt x="305" y="762"/>
                    </a:lnTo>
                    <a:lnTo>
                      <a:pt x="325" y="705"/>
                    </a:lnTo>
                    <a:lnTo>
                      <a:pt x="381" y="610"/>
                    </a:lnTo>
                    <a:lnTo>
                      <a:pt x="401" y="572"/>
                    </a:lnTo>
                    <a:lnTo>
                      <a:pt x="420" y="553"/>
                    </a:lnTo>
                    <a:lnTo>
                      <a:pt x="477" y="515"/>
                    </a:lnTo>
                    <a:lnTo>
                      <a:pt x="515" y="477"/>
                    </a:lnTo>
                    <a:lnTo>
                      <a:pt x="686" y="439"/>
                    </a:lnTo>
                    <a:lnTo>
                      <a:pt x="934" y="400"/>
                    </a:lnTo>
                    <a:lnTo>
                      <a:pt x="1011" y="381"/>
                    </a:lnTo>
                    <a:lnTo>
                      <a:pt x="1029" y="381"/>
                    </a:lnTo>
                    <a:lnTo>
                      <a:pt x="1029" y="363"/>
                    </a:lnTo>
                    <a:lnTo>
                      <a:pt x="1048" y="363"/>
                    </a:lnTo>
                    <a:lnTo>
                      <a:pt x="1048" y="343"/>
                    </a:lnTo>
                    <a:lnTo>
                      <a:pt x="1048" y="286"/>
                    </a:lnTo>
                    <a:lnTo>
                      <a:pt x="1106" y="286"/>
                    </a:lnTo>
                    <a:lnTo>
                      <a:pt x="1220" y="229"/>
                    </a:lnTo>
                    <a:lnTo>
                      <a:pt x="1258" y="229"/>
                    </a:lnTo>
                    <a:lnTo>
                      <a:pt x="1277" y="210"/>
                    </a:lnTo>
                    <a:lnTo>
                      <a:pt x="1334" y="153"/>
                    </a:lnTo>
                    <a:lnTo>
                      <a:pt x="1468" y="77"/>
                    </a:lnTo>
                    <a:lnTo>
                      <a:pt x="1468" y="58"/>
                    </a:lnTo>
                    <a:lnTo>
                      <a:pt x="1505" y="0"/>
                    </a:lnTo>
                    <a:lnTo>
                      <a:pt x="1524" y="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17" name="Freeform 39">
                <a:extLst>
                  <a:ext uri="{FF2B5EF4-FFF2-40B4-BE49-F238E27FC236}">
                    <a16:creationId xmlns:a16="http://schemas.microsoft.com/office/drawing/2014/main" id="{89A610ED-EBCC-3248-B053-DB129CACB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92663" y="11871325"/>
                <a:ext cx="857250" cy="1549400"/>
              </a:xfrm>
              <a:custGeom>
                <a:avLst/>
                <a:gdLst>
                  <a:gd name="T0" fmla="*/ 2147483646 w 2382"/>
                  <a:gd name="T1" fmla="*/ 2147483646 h 4306"/>
                  <a:gd name="T2" fmla="*/ 2147483646 w 2382"/>
                  <a:gd name="T3" fmla="*/ 2147483646 h 4306"/>
                  <a:gd name="T4" fmla="*/ 2147483646 w 2382"/>
                  <a:gd name="T5" fmla="*/ 2147483646 h 4306"/>
                  <a:gd name="T6" fmla="*/ 2147483646 w 2382"/>
                  <a:gd name="T7" fmla="*/ 2147483646 h 4306"/>
                  <a:gd name="T8" fmla="*/ 2147483646 w 2382"/>
                  <a:gd name="T9" fmla="*/ 2147483646 h 4306"/>
                  <a:gd name="T10" fmla="*/ 2147483646 w 2382"/>
                  <a:gd name="T11" fmla="*/ 2147483646 h 4306"/>
                  <a:gd name="T12" fmla="*/ 2147483646 w 2382"/>
                  <a:gd name="T13" fmla="*/ 2147483646 h 4306"/>
                  <a:gd name="T14" fmla="*/ 2147483646 w 2382"/>
                  <a:gd name="T15" fmla="*/ 2147483646 h 4306"/>
                  <a:gd name="T16" fmla="*/ 2147483646 w 2382"/>
                  <a:gd name="T17" fmla="*/ 2147483646 h 4306"/>
                  <a:gd name="T18" fmla="*/ 2147483646 w 2382"/>
                  <a:gd name="T19" fmla="*/ 2147483646 h 4306"/>
                  <a:gd name="T20" fmla="*/ 2147483646 w 2382"/>
                  <a:gd name="T21" fmla="*/ 2147483646 h 4306"/>
                  <a:gd name="T22" fmla="*/ 2147483646 w 2382"/>
                  <a:gd name="T23" fmla="*/ 2147483646 h 4306"/>
                  <a:gd name="T24" fmla="*/ 2147483646 w 2382"/>
                  <a:gd name="T25" fmla="*/ 2147483646 h 4306"/>
                  <a:gd name="T26" fmla="*/ 2147483646 w 2382"/>
                  <a:gd name="T27" fmla="*/ 2147483646 h 4306"/>
                  <a:gd name="T28" fmla="*/ 2147483646 w 2382"/>
                  <a:gd name="T29" fmla="*/ 2147483646 h 4306"/>
                  <a:gd name="T30" fmla="*/ 2147483646 w 2382"/>
                  <a:gd name="T31" fmla="*/ 2147483646 h 4306"/>
                  <a:gd name="T32" fmla="*/ 2147483646 w 2382"/>
                  <a:gd name="T33" fmla="*/ 2147483646 h 4306"/>
                  <a:gd name="T34" fmla="*/ 2147483646 w 2382"/>
                  <a:gd name="T35" fmla="*/ 2147483646 h 4306"/>
                  <a:gd name="T36" fmla="*/ 2147483646 w 2382"/>
                  <a:gd name="T37" fmla="*/ 2147483646 h 4306"/>
                  <a:gd name="T38" fmla="*/ 2147483646 w 2382"/>
                  <a:gd name="T39" fmla="*/ 2147483646 h 4306"/>
                  <a:gd name="T40" fmla="*/ 2147483646 w 2382"/>
                  <a:gd name="T41" fmla="*/ 2147483646 h 4306"/>
                  <a:gd name="T42" fmla="*/ 2147483646 w 2382"/>
                  <a:gd name="T43" fmla="*/ 2147483646 h 4306"/>
                  <a:gd name="T44" fmla="*/ 2147483646 w 2382"/>
                  <a:gd name="T45" fmla="*/ 2147483646 h 4306"/>
                  <a:gd name="T46" fmla="*/ 2147483646 w 2382"/>
                  <a:gd name="T47" fmla="*/ 2147483646 h 4306"/>
                  <a:gd name="T48" fmla="*/ 2147483646 w 2382"/>
                  <a:gd name="T49" fmla="*/ 2147483646 h 4306"/>
                  <a:gd name="T50" fmla="*/ 2147483646 w 2382"/>
                  <a:gd name="T51" fmla="*/ 2147483646 h 4306"/>
                  <a:gd name="T52" fmla="*/ 2147483646 w 2382"/>
                  <a:gd name="T53" fmla="*/ 2147483646 h 4306"/>
                  <a:gd name="T54" fmla="*/ 2147483646 w 2382"/>
                  <a:gd name="T55" fmla="*/ 2147483646 h 4306"/>
                  <a:gd name="T56" fmla="*/ 2147483646 w 2382"/>
                  <a:gd name="T57" fmla="*/ 2147483646 h 4306"/>
                  <a:gd name="T58" fmla="*/ 2147483646 w 2382"/>
                  <a:gd name="T59" fmla="*/ 2147483646 h 4306"/>
                  <a:gd name="T60" fmla="*/ 2147483646 w 2382"/>
                  <a:gd name="T61" fmla="*/ 2147483646 h 4306"/>
                  <a:gd name="T62" fmla="*/ 2147483646 w 2382"/>
                  <a:gd name="T63" fmla="*/ 2147483646 h 4306"/>
                  <a:gd name="T64" fmla="*/ 2147483646 w 2382"/>
                  <a:gd name="T65" fmla="*/ 2147483646 h 4306"/>
                  <a:gd name="T66" fmla="*/ 2147483646 w 2382"/>
                  <a:gd name="T67" fmla="*/ 2147483646 h 4306"/>
                  <a:gd name="T68" fmla="*/ 2147483646 w 2382"/>
                  <a:gd name="T69" fmla="*/ 2147483646 h 4306"/>
                  <a:gd name="T70" fmla="*/ 2147483646 w 2382"/>
                  <a:gd name="T71" fmla="*/ 2147483646 h 4306"/>
                  <a:gd name="T72" fmla="*/ 2147483646 w 2382"/>
                  <a:gd name="T73" fmla="*/ 2147483646 h 4306"/>
                  <a:gd name="T74" fmla="*/ 2147483646 w 2382"/>
                  <a:gd name="T75" fmla="*/ 2147483646 h 4306"/>
                  <a:gd name="T76" fmla="*/ 2147483646 w 2382"/>
                  <a:gd name="T77" fmla="*/ 2147483646 h 4306"/>
                  <a:gd name="T78" fmla="*/ 2147483646 w 2382"/>
                  <a:gd name="T79" fmla="*/ 2147483646 h 4306"/>
                  <a:gd name="T80" fmla="*/ 2147483646 w 2382"/>
                  <a:gd name="T81" fmla="*/ 2147483646 h 4306"/>
                  <a:gd name="T82" fmla="*/ 2147483646 w 2382"/>
                  <a:gd name="T83" fmla="*/ 2147483646 h 4306"/>
                  <a:gd name="T84" fmla="*/ 2147483646 w 2382"/>
                  <a:gd name="T85" fmla="*/ 2147483646 h 4306"/>
                  <a:gd name="T86" fmla="*/ 2147483646 w 2382"/>
                  <a:gd name="T87" fmla="*/ 2147483646 h 4306"/>
                  <a:gd name="T88" fmla="*/ 2147483646 w 2382"/>
                  <a:gd name="T89" fmla="*/ 2147483646 h 4306"/>
                  <a:gd name="T90" fmla="*/ 2147483646 w 2382"/>
                  <a:gd name="T91" fmla="*/ 2147483646 h 4306"/>
                  <a:gd name="T92" fmla="*/ 2147483646 w 2382"/>
                  <a:gd name="T93" fmla="*/ 2147483646 h 4306"/>
                  <a:gd name="T94" fmla="*/ 2147483646 w 2382"/>
                  <a:gd name="T95" fmla="*/ 2147483646 h 4306"/>
                  <a:gd name="T96" fmla="*/ 2147483646 w 2382"/>
                  <a:gd name="T97" fmla="*/ 2147483646 h 4306"/>
                  <a:gd name="T98" fmla="*/ 2147483646 w 2382"/>
                  <a:gd name="T99" fmla="*/ 2147483646 h 4306"/>
                  <a:gd name="T100" fmla="*/ 2147483646 w 2382"/>
                  <a:gd name="T101" fmla="*/ 2147483646 h 4306"/>
                  <a:gd name="T102" fmla="*/ 2147483646 w 2382"/>
                  <a:gd name="T103" fmla="*/ 2147483646 h 4306"/>
                  <a:gd name="T104" fmla="*/ 2147483646 w 2382"/>
                  <a:gd name="T105" fmla="*/ 2147483646 h 4306"/>
                  <a:gd name="T106" fmla="*/ 2147483646 w 2382"/>
                  <a:gd name="T107" fmla="*/ 2147483646 h 4306"/>
                  <a:gd name="T108" fmla="*/ 2147483646 w 2382"/>
                  <a:gd name="T109" fmla="*/ 2147483646 h 4306"/>
                  <a:gd name="T110" fmla="*/ 2147483646 w 2382"/>
                  <a:gd name="T111" fmla="*/ 2147483646 h 4306"/>
                  <a:gd name="T112" fmla="*/ 2147483646 w 2382"/>
                  <a:gd name="T113" fmla="*/ 2147483646 h 4306"/>
                  <a:gd name="T114" fmla="*/ 2147483646 w 2382"/>
                  <a:gd name="T115" fmla="*/ 2147483646 h 4306"/>
                  <a:gd name="T116" fmla="*/ 2147483646 w 2382"/>
                  <a:gd name="T117" fmla="*/ 2147483646 h 4306"/>
                  <a:gd name="T118" fmla="*/ 2147483646 w 2382"/>
                  <a:gd name="T119" fmla="*/ 2147483646 h 4306"/>
                  <a:gd name="T120" fmla="*/ 2147483646 w 2382"/>
                  <a:gd name="T121" fmla="*/ 2147483646 h 4306"/>
                  <a:gd name="T122" fmla="*/ 2147483646 w 2382"/>
                  <a:gd name="T123" fmla="*/ 2147483646 h 4306"/>
                  <a:gd name="T124" fmla="*/ 2147483646 w 2382"/>
                  <a:gd name="T125" fmla="*/ 2147483646 h 430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382" h="4306">
                    <a:moveTo>
                      <a:pt x="2210" y="3029"/>
                    </a:moveTo>
                    <a:lnTo>
                      <a:pt x="2229" y="2991"/>
                    </a:lnTo>
                    <a:lnTo>
                      <a:pt x="2191" y="2991"/>
                    </a:lnTo>
                    <a:lnTo>
                      <a:pt x="2134" y="2972"/>
                    </a:lnTo>
                    <a:lnTo>
                      <a:pt x="2095" y="2953"/>
                    </a:lnTo>
                    <a:lnTo>
                      <a:pt x="2077" y="3010"/>
                    </a:lnTo>
                    <a:lnTo>
                      <a:pt x="2039" y="3029"/>
                    </a:lnTo>
                    <a:lnTo>
                      <a:pt x="2000" y="3029"/>
                    </a:lnTo>
                    <a:lnTo>
                      <a:pt x="1943" y="3048"/>
                    </a:lnTo>
                    <a:lnTo>
                      <a:pt x="1924" y="3086"/>
                    </a:lnTo>
                    <a:lnTo>
                      <a:pt x="1886" y="3124"/>
                    </a:lnTo>
                    <a:lnTo>
                      <a:pt x="1829" y="3124"/>
                    </a:lnTo>
                    <a:lnTo>
                      <a:pt x="1810" y="3105"/>
                    </a:lnTo>
                    <a:lnTo>
                      <a:pt x="1791" y="3105"/>
                    </a:lnTo>
                    <a:lnTo>
                      <a:pt x="1791" y="3124"/>
                    </a:lnTo>
                    <a:lnTo>
                      <a:pt x="1772" y="3143"/>
                    </a:lnTo>
                    <a:lnTo>
                      <a:pt x="1753" y="3143"/>
                    </a:lnTo>
                    <a:lnTo>
                      <a:pt x="1734" y="3124"/>
                    </a:lnTo>
                    <a:lnTo>
                      <a:pt x="1714" y="3124"/>
                    </a:lnTo>
                    <a:lnTo>
                      <a:pt x="1714" y="3162"/>
                    </a:lnTo>
                    <a:lnTo>
                      <a:pt x="1658" y="3143"/>
                    </a:lnTo>
                    <a:lnTo>
                      <a:pt x="1619" y="3162"/>
                    </a:lnTo>
                    <a:lnTo>
                      <a:pt x="1601" y="3200"/>
                    </a:lnTo>
                    <a:lnTo>
                      <a:pt x="1677" y="3238"/>
                    </a:lnTo>
                    <a:lnTo>
                      <a:pt x="1696" y="3277"/>
                    </a:lnTo>
                    <a:lnTo>
                      <a:pt x="1696" y="3334"/>
                    </a:lnTo>
                    <a:lnTo>
                      <a:pt x="1714" y="3372"/>
                    </a:lnTo>
                    <a:lnTo>
                      <a:pt x="1714" y="3448"/>
                    </a:lnTo>
                    <a:lnTo>
                      <a:pt x="1658" y="3563"/>
                    </a:lnTo>
                    <a:lnTo>
                      <a:pt x="1601" y="3639"/>
                    </a:lnTo>
                    <a:lnTo>
                      <a:pt x="1562" y="3581"/>
                    </a:lnTo>
                    <a:lnTo>
                      <a:pt x="1543" y="3581"/>
                    </a:lnTo>
                    <a:lnTo>
                      <a:pt x="1543" y="3619"/>
                    </a:lnTo>
                    <a:lnTo>
                      <a:pt x="1543" y="3639"/>
                    </a:lnTo>
                    <a:lnTo>
                      <a:pt x="1505" y="3658"/>
                    </a:lnTo>
                    <a:lnTo>
                      <a:pt x="1467" y="3619"/>
                    </a:lnTo>
                    <a:lnTo>
                      <a:pt x="1429" y="3524"/>
                    </a:lnTo>
                    <a:lnTo>
                      <a:pt x="1353" y="3505"/>
                    </a:lnTo>
                    <a:lnTo>
                      <a:pt x="1334" y="3486"/>
                    </a:lnTo>
                    <a:lnTo>
                      <a:pt x="1334" y="3467"/>
                    </a:lnTo>
                    <a:lnTo>
                      <a:pt x="1296" y="3448"/>
                    </a:lnTo>
                    <a:lnTo>
                      <a:pt x="1277" y="3448"/>
                    </a:lnTo>
                    <a:lnTo>
                      <a:pt x="1238" y="3448"/>
                    </a:lnTo>
                    <a:lnTo>
                      <a:pt x="1238" y="3429"/>
                    </a:lnTo>
                    <a:lnTo>
                      <a:pt x="1220" y="3429"/>
                    </a:lnTo>
                    <a:lnTo>
                      <a:pt x="1201" y="3372"/>
                    </a:lnTo>
                    <a:lnTo>
                      <a:pt x="1201" y="3258"/>
                    </a:lnTo>
                    <a:lnTo>
                      <a:pt x="1181" y="3219"/>
                    </a:lnTo>
                    <a:lnTo>
                      <a:pt x="1162" y="3182"/>
                    </a:lnTo>
                    <a:lnTo>
                      <a:pt x="1105" y="2933"/>
                    </a:lnTo>
                    <a:lnTo>
                      <a:pt x="991" y="2572"/>
                    </a:lnTo>
                    <a:lnTo>
                      <a:pt x="991" y="2515"/>
                    </a:lnTo>
                    <a:lnTo>
                      <a:pt x="1010" y="2457"/>
                    </a:lnTo>
                    <a:lnTo>
                      <a:pt x="1029" y="2439"/>
                    </a:lnTo>
                    <a:lnTo>
                      <a:pt x="1029" y="2476"/>
                    </a:lnTo>
                    <a:lnTo>
                      <a:pt x="1029" y="2515"/>
                    </a:lnTo>
                    <a:lnTo>
                      <a:pt x="1067" y="2553"/>
                    </a:lnTo>
                    <a:lnTo>
                      <a:pt x="1124" y="2629"/>
                    </a:lnTo>
                    <a:lnTo>
                      <a:pt x="1143" y="2572"/>
                    </a:lnTo>
                    <a:lnTo>
                      <a:pt x="1124" y="2534"/>
                    </a:lnTo>
                    <a:lnTo>
                      <a:pt x="1086" y="2515"/>
                    </a:lnTo>
                    <a:lnTo>
                      <a:pt x="1048" y="2476"/>
                    </a:lnTo>
                    <a:lnTo>
                      <a:pt x="1048" y="2457"/>
                    </a:lnTo>
                    <a:lnTo>
                      <a:pt x="1048" y="2439"/>
                    </a:lnTo>
                    <a:lnTo>
                      <a:pt x="1067" y="2439"/>
                    </a:lnTo>
                    <a:lnTo>
                      <a:pt x="1067" y="2420"/>
                    </a:lnTo>
                    <a:lnTo>
                      <a:pt x="1067" y="2381"/>
                    </a:lnTo>
                    <a:lnTo>
                      <a:pt x="1067" y="2362"/>
                    </a:lnTo>
                    <a:lnTo>
                      <a:pt x="1105" y="2286"/>
                    </a:lnTo>
                    <a:lnTo>
                      <a:pt x="1105" y="2248"/>
                    </a:lnTo>
                    <a:lnTo>
                      <a:pt x="1105" y="2191"/>
                    </a:lnTo>
                    <a:lnTo>
                      <a:pt x="1048" y="2095"/>
                    </a:lnTo>
                    <a:lnTo>
                      <a:pt x="1048" y="2058"/>
                    </a:lnTo>
                    <a:lnTo>
                      <a:pt x="1067" y="2019"/>
                    </a:lnTo>
                    <a:lnTo>
                      <a:pt x="1086" y="2000"/>
                    </a:lnTo>
                    <a:lnTo>
                      <a:pt x="1105" y="2000"/>
                    </a:lnTo>
                    <a:lnTo>
                      <a:pt x="1124" y="1981"/>
                    </a:lnTo>
                    <a:lnTo>
                      <a:pt x="1124" y="1962"/>
                    </a:lnTo>
                    <a:lnTo>
                      <a:pt x="1143" y="1943"/>
                    </a:lnTo>
                    <a:lnTo>
                      <a:pt x="1143" y="1772"/>
                    </a:lnTo>
                    <a:lnTo>
                      <a:pt x="1162" y="1714"/>
                    </a:lnTo>
                    <a:lnTo>
                      <a:pt x="1220" y="1619"/>
                    </a:lnTo>
                    <a:lnTo>
                      <a:pt x="1238" y="1505"/>
                    </a:lnTo>
                    <a:lnTo>
                      <a:pt x="1296" y="1429"/>
                    </a:lnTo>
                    <a:lnTo>
                      <a:pt x="1334" y="1372"/>
                    </a:lnTo>
                    <a:lnTo>
                      <a:pt x="1353" y="1353"/>
                    </a:lnTo>
                    <a:lnTo>
                      <a:pt x="1372" y="1353"/>
                    </a:lnTo>
                    <a:lnTo>
                      <a:pt x="1410" y="1372"/>
                    </a:lnTo>
                    <a:lnTo>
                      <a:pt x="1448" y="1372"/>
                    </a:lnTo>
                    <a:lnTo>
                      <a:pt x="1429" y="1333"/>
                    </a:lnTo>
                    <a:lnTo>
                      <a:pt x="1429" y="1315"/>
                    </a:lnTo>
                    <a:lnTo>
                      <a:pt x="1448" y="1277"/>
                    </a:lnTo>
                    <a:lnTo>
                      <a:pt x="1505" y="1201"/>
                    </a:lnTo>
                    <a:lnTo>
                      <a:pt x="1429" y="1238"/>
                    </a:lnTo>
                    <a:lnTo>
                      <a:pt x="1372" y="1238"/>
                    </a:lnTo>
                    <a:lnTo>
                      <a:pt x="1353" y="1219"/>
                    </a:lnTo>
                    <a:lnTo>
                      <a:pt x="1353" y="1162"/>
                    </a:lnTo>
                    <a:lnTo>
                      <a:pt x="1372" y="1124"/>
                    </a:lnTo>
                    <a:lnTo>
                      <a:pt x="1448" y="1124"/>
                    </a:lnTo>
                    <a:lnTo>
                      <a:pt x="1486" y="1105"/>
                    </a:lnTo>
                    <a:lnTo>
                      <a:pt x="1467" y="1010"/>
                    </a:lnTo>
                    <a:lnTo>
                      <a:pt x="1372" y="915"/>
                    </a:lnTo>
                    <a:lnTo>
                      <a:pt x="1334" y="838"/>
                    </a:lnTo>
                    <a:lnTo>
                      <a:pt x="1334" y="781"/>
                    </a:lnTo>
                    <a:lnTo>
                      <a:pt x="1334" y="724"/>
                    </a:lnTo>
                    <a:lnTo>
                      <a:pt x="1334" y="743"/>
                    </a:lnTo>
                    <a:lnTo>
                      <a:pt x="1372" y="743"/>
                    </a:lnTo>
                    <a:lnTo>
                      <a:pt x="1391" y="743"/>
                    </a:lnTo>
                    <a:lnTo>
                      <a:pt x="1410" y="724"/>
                    </a:lnTo>
                    <a:lnTo>
                      <a:pt x="1467" y="667"/>
                    </a:lnTo>
                    <a:lnTo>
                      <a:pt x="1410" y="648"/>
                    </a:lnTo>
                    <a:lnTo>
                      <a:pt x="1410" y="610"/>
                    </a:lnTo>
                    <a:lnTo>
                      <a:pt x="1429" y="553"/>
                    </a:lnTo>
                    <a:lnTo>
                      <a:pt x="1448" y="534"/>
                    </a:lnTo>
                    <a:lnTo>
                      <a:pt x="1467" y="476"/>
                    </a:lnTo>
                    <a:lnTo>
                      <a:pt x="1486" y="419"/>
                    </a:lnTo>
                    <a:lnTo>
                      <a:pt x="1505" y="343"/>
                    </a:lnTo>
                    <a:lnTo>
                      <a:pt x="1543" y="343"/>
                    </a:lnTo>
                    <a:lnTo>
                      <a:pt x="1562" y="343"/>
                    </a:lnTo>
                    <a:lnTo>
                      <a:pt x="1582" y="324"/>
                    </a:lnTo>
                    <a:lnTo>
                      <a:pt x="1601" y="324"/>
                    </a:lnTo>
                    <a:lnTo>
                      <a:pt x="1619" y="324"/>
                    </a:lnTo>
                    <a:lnTo>
                      <a:pt x="1638" y="324"/>
                    </a:lnTo>
                    <a:lnTo>
                      <a:pt x="1658" y="343"/>
                    </a:lnTo>
                    <a:lnTo>
                      <a:pt x="1734" y="439"/>
                    </a:lnTo>
                    <a:lnTo>
                      <a:pt x="1829" y="458"/>
                    </a:lnTo>
                    <a:lnTo>
                      <a:pt x="1886" y="476"/>
                    </a:lnTo>
                    <a:lnTo>
                      <a:pt x="1886" y="495"/>
                    </a:lnTo>
                    <a:lnTo>
                      <a:pt x="1905" y="515"/>
                    </a:lnTo>
                    <a:lnTo>
                      <a:pt x="1905" y="610"/>
                    </a:lnTo>
                    <a:lnTo>
                      <a:pt x="1905" y="629"/>
                    </a:lnTo>
                    <a:lnTo>
                      <a:pt x="1905" y="648"/>
                    </a:lnTo>
                    <a:lnTo>
                      <a:pt x="1886" y="648"/>
                    </a:lnTo>
                    <a:lnTo>
                      <a:pt x="1867" y="686"/>
                    </a:lnTo>
                    <a:lnTo>
                      <a:pt x="1848" y="705"/>
                    </a:lnTo>
                    <a:lnTo>
                      <a:pt x="1848" y="724"/>
                    </a:lnTo>
                    <a:lnTo>
                      <a:pt x="1829" y="724"/>
                    </a:lnTo>
                    <a:lnTo>
                      <a:pt x="1829" y="743"/>
                    </a:lnTo>
                    <a:lnTo>
                      <a:pt x="1829" y="762"/>
                    </a:lnTo>
                    <a:lnTo>
                      <a:pt x="1829" y="781"/>
                    </a:lnTo>
                    <a:lnTo>
                      <a:pt x="1810" y="781"/>
                    </a:lnTo>
                    <a:lnTo>
                      <a:pt x="1810" y="800"/>
                    </a:lnTo>
                    <a:lnTo>
                      <a:pt x="1810" y="820"/>
                    </a:lnTo>
                    <a:lnTo>
                      <a:pt x="1810" y="857"/>
                    </a:lnTo>
                    <a:lnTo>
                      <a:pt x="1829" y="857"/>
                    </a:lnTo>
                    <a:lnTo>
                      <a:pt x="1829" y="876"/>
                    </a:lnTo>
                    <a:lnTo>
                      <a:pt x="1810" y="896"/>
                    </a:lnTo>
                    <a:lnTo>
                      <a:pt x="1791" y="896"/>
                    </a:lnTo>
                    <a:lnTo>
                      <a:pt x="1791" y="915"/>
                    </a:lnTo>
                    <a:lnTo>
                      <a:pt x="1791" y="934"/>
                    </a:lnTo>
                    <a:lnTo>
                      <a:pt x="1772" y="952"/>
                    </a:lnTo>
                    <a:lnTo>
                      <a:pt x="1772" y="972"/>
                    </a:lnTo>
                    <a:lnTo>
                      <a:pt x="1791" y="1067"/>
                    </a:lnTo>
                    <a:lnTo>
                      <a:pt x="1791" y="1086"/>
                    </a:lnTo>
                    <a:lnTo>
                      <a:pt x="1791" y="1105"/>
                    </a:lnTo>
                    <a:lnTo>
                      <a:pt x="1772" y="1105"/>
                    </a:lnTo>
                    <a:lnTo>
                      <a:pt x="1772" y="1124"/>
                    </a:lnTo>
                    <a:lnTo>
                      <a:pt x="1753" y="1124"/>
                    </a:lnTo>
                    <a:lnTo>
                      <a:pt x="1753" y="1143"/>
                    </a:lnTo>
                    <a:lnTo>
                      <a:pt x="1829" y="1296"/>
                    </a:lnTo>
                    <a:lnTo>
                      <a:pt x="1829" y="1333"/>
                    </a:lnTo>
                    <a:lnTo>
                      <a:pt x="1829" y="1353"/>
                    </a:lnTo>
                    <a:lnTo>
                      <a:pt x="1810" y="1353"/>
                    </a:lnTo>
                    <a:lnTo>
                      <a:pt x="1791" y="1353"/>
                    </a:lnTo>
                    <a:lnTo>
                      <a:pt x="1791" y="1372"/>
                    </a:lnTo>
                    <a:lnTo>
                      <a:pt x="1772" y="1372"/>
                    </a:lnTo>
                    <a:lnTo>
                      <a:pt x="1734" y="1391"/>
                    </a:lnTo>
                    <a:lnTo>
                      <a:pt x="1714" y="1410"/>
                    </a:lnTo>
                    <a:lnTo>
                      <a:pt x="1696" y="1410"/>
                    </a:lnTo>
                    <a:lnTo>
                      <a:pt x="1696" y="1429"/>
                    </a:lnTo>
                    <a:lnTo>
                      <a:pt x="1677" y="1448"/>
                    </a:lnTo>
                    <a:lnTo>
                      <a:pt x="1677" y="1467"/>
                    </a:lnTo>
                    <a:lnTo>
                      <a:pt x="1696" y="1486"/>
                    </a:lnTo>
                    <a:lnTo>
                      <a:pt x="1696" y="1524"/>
                    </a:lnTo>
                    <a:lnTo>
                      <a:pt x="1696" y="1543"/>
                    </a:lnTo>
                    <a:lnTo>
                      <a:pt x="1696" y="1562"/>
                    </a:lnTo>
                    <a:lnTo>
                      <a:pt x="1696" y="1582"/>
                    </a:lnTo>
                    <a:lnTo>
                      <a:pt x="1696" y="1600"/>
                    </a:lnTo>
                    <a:lnTo>
                      <a:pt x="1734" y="1619"/>
                    </a:lnTo>
                    <a:lnTo>
                      <a:pt x="1791" y="1619"/>
                    </a:lnTo>
                    <a:lnTo>
                      <a:pt x="1810" y="1638"/>
                    </a:lnTo>
                    <a:lnTo>
                      <a:pt x="1905" y="1714"/>
                    </a:lnTo>
                    <a:lnTo>
                      <a:pt x="1924" y="1734"/>
                    </a:lnTo>
                    <a:lnTo>
                      <a:pt x="1943" y="1753"/>
                    </a:lnTo>
                    <a:lnTo>
                      <a:pt x="1981" y="1810"/>
                    </a:lnTo>
                    <a:lnTo>
                      <a:pt x="2000" y="1829"/>
                    </a:lnTo>
                    <a:lnTo>
                      <a:pt x="2000" y="1848"/>
                    </a:lnTo>
                    <a:lnTo>
                      <a:pt x="2019" y="1848"/>
                    </a:lnTo>
                    <a:lnTo>
                      <a:pt x="2058" y="1848"/>
                    </a:lnTo>
                    <a:lnTo>
                      <a:pt x="2077" y="1848"/>
                    </a:lnTo>
                    <a:lnTo>
                      <a:pt x="2095" y="1867"/>
                    </a:lnTo>
                    <a:lnTo>
                      <a:pt x="2095" y="1886"/>
                    </a:lnTo>
                    <a:lnTo>
                      <a:pt x="2095" y="1905"/>
                    </a:lnTo>
                    <a:lnTo>
                      <a:pt x="2095" y="1981"/>
                    </a:lnTo>
                    <a:lnTo>
                      <a:pt x="2077" y="2019"/>
                    </a:lnTo>
                    <a:lnTo>
                      <a:pt x="2095" y="2076"/>
                    </a:lnTo>
                    <a:lnTo>
                      <a:pt x="2095" y="2095"/>
                    </a:lnTo>
                    <a:lnTo>
                      <a:pt x="2077" y="2095"/>
                    </a:lnTo>
                    <a:lnTo>
                      <a:pt x="2077" y="2115"/>
                    </a:lnTo>
                    <a:lnTo>
                      <a:pt x="2039" y="2134"/>
                    </a:lnTo>
                    <a:lnTo>
                      <a:pt x="2039" y="2153"/>
                    </a:lnTo>
                    <a:lnTo>
                      <a:pt x="2019" y="2191"/>
                    </a:lnTo>
                    <a:lnTo>
                      <a:pt x="2000" y="2191"/>
                    </a:lnTo>
                    <a:lnTo>
                      <a:pt x="2000" y="2210"/>
                    </a:lnTo>
                    <a:lnTo>
                      <a:pt x="1981" y="2210"/>
                    </a:lnTo>
                    <a:lnTo>
                      <a:pt x="1963" y="2210"/>
                    </a:lnTo>
                    <a:lnTo>
                      <a:pt x="1943" y="2210"/>
                    </a:lnTo>
                    <a:lnTo>
                      <a:pt x="1943" y="2229"/>
                    </a:lnTo>
                    <a:lnTo>
                      <a:pt x="1924" y="2229"/>
                    </a:lnTo>
                    <a:lnTo>
                      <a:pt x="1943" y="2248"/>
                    </a:lnTo>
                    <a:lnTo>
                      <a:pt x="2019" y="2324"/>
                    </a:lnTo>
                    <a:lnTo>
                      <a:pt x="2039" y="2324"/>
                    </a:lnTo>
                    <a:lnTo>
                      <a:pt x="2058" y="2324"/>
                    </a:lnTo>
                    <a:lnTo>
                      <a:pt x="2077" y="2324"/>
                    </a:lnTo>
                    <a:lnTo>
                      <a:pt x="2153" y="2324"/>
                    </a:lnTo>
                    <a:lnTo>
                      <a:pt x="2172" y="2305"/>
                    </a:lnTo>
                    <a:lnTo>
                      <a:pt x="2191" y="2305"/>
                    </a:lnTo>
                    <a:lnTo>
                      <a:pt x="2210" y="2286"/>
                    </a:lnTo>
                    <a:lnTo>
                      <a:pt x="2229" y="2286"/>
                    </a:lnTo>
                    <a:lnTo>
                      <a:pt x="2229" y="2267"/>
                    </a:lnTo>
                    <a:lnTo>
                      <a:pt x="2248" y="2267"/>
                    </a:lnTo>
                    <a:lnTo>
                      <a:pt x="2267" y="2286"/>
                    </a:lnTo>
                    <a:lnTo>
                      <a:pt x="2305" y="2305"/>
                    </a:lnTo>
                    <a:lnTo>
                      <a:pt x="2344" y="2305"/>
                    </a:lnTo>
                    <a:lnTo>
                      <a:pt x="2381" y="2324"/>
                    </a:lnTo>
                    <a:lnTo>
                      <a:pt x="2381" y="2400"/>
                    </a:lnTo>
                    <a:lnTo>
                      <a:pt x="2381" y="2439"/>
                    </a:lnTo>
                    <a:lnTo>
                      <a:pt x="2362" y="2457"/>
                    </a:lnTo>
                    <a:lnTo>
                      <a:pt x="2344" y="2476"/>
                    </a:lnTo>
                    <a:lnTo>
                      <a:pt x="2324" y="2496"/>
                    </a:lnTo>
                    <a:lnTo>
                      <a:pt x="2305" y="2496"/>
                    </a:lnTo>
                    <a:lnTo>
                      <a:pt x="2267" y="2515"/>
                    </a:lnTo>
                    <a:lnTo>
                      <a:pt x="2248" y="2515"/>
                    </a:lnTo>
                    <a:lnTo>
                      <a:pt x="2248" y="2534"/>
                    </a:lnTo>
                    <a:lnTo>
                      <a:pt x="2248" y="2591"/>
                    </a:lnTo>
                    <a:lnTo>
                      <a:pt x="2248" y="2743"/>
                    </a:lnTo>
                    <a:lnTo>
                      <a:pt x="2267" y="2762"/>
                    </a:lnTo>
                    <a:lnTo>
                      <a:pt x="2267" y="2781"/>
                    </a:lnTo>
                    <a:lnTo>
                      <a:pt x="2286" y="2781"/>
                    </a:lnTo>
                    <a:lnTo>
                      <a:pt x="2286" y="2801"/>
                    </a:lnTo>
                    <a:lnTo>
                      <a:pt x="2286" y="2819"/>
                    </a:lnTo>
                    <a:lnTo>
                      <a:pt x="2286" y="2838"/>
                    </a:lnTo>
                    <a:lnTo>
                      <a:pt x="2248" y="2896"/>
                    </a:lnTo>
                    <a:lnTo>
                      <a:pt x="2248" y="2915"/>
                    </a:lnTo>
                    <a:lnTo>
                      <a:pt x="2248" y="2953"/>
                    </a:lnTo>
                    <a:lnTo>
                      <a:pt x="2248" y="2972"/>
                    </a:lnTo>
                    <a:lnTo>
                      <a:pt x="2267" y="2991"/>
                    </a:lnTo>
                    <a:lnTo>
                      <a:pt x="2248" y="2991"/>
                    </a:lnTo>
                    <a:lnTo>
                      <a:pt x="2229" y="3029"/>
                    </a:lnTo>
                    <a:lnTo>
                      <a:pt x="2210" y="3029"/>
                    </a:lnTo>
                    <a:close/>
                    <a:moveTo>
                      <a:pt x="114" y="248"/>
                    </a:moveTo>
                    <a:lnTo>
                      <a:pt x="19" y="191"/>
                    </a:lnTo>
                    <a:lnTo>
                      <a:pt x="0" y="172"/>
                    </a:lnTo>
                    <a:lnTo>
                      <a:pt x="19" y="153"/>
                    </a:lnTo>
                    <a:lnTo>
                      <a:pt x="19" y="134"/>
                    </a:lnTo>
                    <a:lnTo>
                      <a:pt x="58" y="114"/>
                    </a:lnTo>
                    <a:lnTo>
                      <a:pt x="96" y="153"/>
                    </a:lnTo>
                    <a:lnTo>
                      <a:pt x="114" y="191"/>
                    </a:lnTo>
                    <a:lnTo>
                      <a:pt x="114" y="229"/>
                    </a:lnTo>
                    <a:lnTo>
                      <a:pt x="114" y="248"/>
                    </a:lnTo>
                    <a:close/>
                    <a:moveTo>
                      <a:pt x="1924" y="3753"/>
                    </a:moveTo>
                    <a:lnTo>
                      <a:pt x="1924" y="3753"/>
                    </a:lnTo>
                    <a:lnTo>
                      <a:pt x="2039" y="3829"/>
                    </a:lnTo>
                    <a:lnTo>
                      <a:pt x="2077" y="3867"/>
                    </a:lnTo>
                    <a:lnTo>
                      <a:pt x="2115" y="3943"/>
                    </a:lnTo>
                    <a:lnTo>
                      <a:pt x="2115" y="4248"/>
                    </a:lnTo>
                    <a:lnTo>
                      <a:pt x="2095" y="4305"/>
                    </a:lnTo>
                    <a:lnTo>
                      <a:pt x="2039" y="4305"/>
                    </a:lnTo>
                    <a:lnTo>
                      <a:pt x="2019" y="4267"/>
                    </a:lnTo>
                    <a:lnTo>
                      <a:pt x="2000" y="4210"/>
                    </a:lnTo>
                    <a:lnTo>
                      <a:pt x="2000" y="4134"/>
                    </a:lnTo>
                    <a:lnTo>
                      <a:pt x="1981" y="4096"/>
                    </a:lnTo>
                    <a:lnTo>
                      <a:pt x="1981" y="4076"/>
                    </a:lnTo>
                    <a:lnTo>
                      <a:pt x="2000" y="4057"/>
                    </a:lnTo>
                    <a:lnTo>
                      <a:pt x="2019" y="4057"/>
                    </a:lnTo>
                    <a:lnTo>
                      <a:pt x="2039" y="4020"/>
                    </a:lnTo>
                    <a:lnTo>
                      <a:pt x="2039" y="4000"/>
                    </a:lnTo>
                    <a:lnTo>
                      <a:pt x="2019" y="3962"/>
                    </a:lnTo>
                    <a:lnTo>
                      <a:pt x="2000" y="3943"/>
                    </a:lnTo>
                    <a:lnTo>
                      <a:pt x="1981" y="3943"/>
                    </a:lnTo>
                    <a:lnTo>
                      <a:pt x="1963" y="3943"/>
                    </a:lnTo>
                    <a:lnTo>
                      <a:pt x="1943" y="3924"/>
                    </a:lnTo>
                    <a:lnTo>
                      <a:pt x="1943" y="3905"/>
                    </a:lnTo>
                    <a:lnTo>
                      <a:pt x="1905" y="3848"/>
                    </a:lnTo>
                    <a:lnTo>
                      <a:pt x="1886" y="3791"/>
                    </a:lnTo>
                    <a:lnTo>
                      <a:pt x="1886" y="3753"/>
                    </a:lnTo>
                    <a:lnTo>
                      <a:pt x="1886" y="3695"/>
                    </a:lnTo>
                    <a:lnTo>
                      <a:pt x="1905" y="3715"/>
                    </a:lnTo>
                    <a:lnTo>
                      <a:pt x="1924" y="3753"/>
                    </a:lnTo>
                    <a:close/>
                    <a:moveTo>
                      <a:pt x="2172" y="3563"/>
                    </a:moveTo>
                    <a:lnTo>
                      <a:pt x="2134" y="3753"/>
                    </a:lnTo>
                    <a:lnTo>
                      <a:pt x="2134" y="3791"/>
                    </a:lnTo>
                    <a:lnTo>
                      <a:pt x="2039" y="3753"/>
                    </a:lnTo>
                    <a:lnTo>
                      <a:pt x="2019" y="3753"/>
                    </a:lnTo>
                    <a:lnTo>
                      <a:pt x="2000" y="3715"/>
                    </a:lnTo>
                    <a:lnTo>
                      <a:pt x="2019" y="3695"/>
                    </a:lnTo>
                    <a:lnTo>
                      <a:pt x="2077" y="3677"/>
                    </a:lnTo>
                    <a:lnTo>
                      <a:pt x="2058" y="3639"/>
                    </a:lnTo>
                    <a:lnTo>
                      <a:pt x="2077" y="3600"/>
                    </a:lnTo>
                    <a:lnTo>
                      <a:pt x="2115" y="3563"/>
                    </a:lnTo>
                    <a:lnTo>
                      <a:pt x="2153" y="3505"/>
                    </a:lnTo>
                    <a:lnTo>
                      <a:pt x="2172" y="3524"/>
                    </a:lnTo>
                    <a:lnTo>
                      <a:pt x="2172" y="3543"/>
                    </a:lnTo>
                    <a:lnTo>
                      <a:pt x="2172" y="3563"/>
                    </a:lnTo>
                    <a:close/>
                    <a:moveTo>
                      <a:pt x="1257" y="896"/>
                    </a:moveTo>
                    <a:lnTo>
                      <a:pt x="1296" y="934"/>
                    </a:lnTo>
                    <a:lnTo>
                      <a:pt x="1315" y="972"/>
                    </a:lnTo>
                    <a:lnTo>
                      <a:pt x="1334" y="1029"/>
                    </a:lnTo>
                    <a:lnTo>
                      <a:pt x="1334" y="1086"/>
                    </a:lnTo>
                    <a:lnTo>
                      <a:pt x="1277" y="1143"/>
                    </a:lnTo>
                    <a:lnTo>
                      <a:pt x="1296" y="1162"/>
                    </a:lnTo>
                    <a:lnTo>
                      <a:pt x="1257" y="1181"/>
                    </a:lnTo>
                    <a:lnTo>
                      <a:pt x="1201" y="1201"/>
                    </a:lnTo>
                    <a:lnTo>
                      <a:pt x="1143" y="1201"/>
                    </a:lnTo>
                    <a:lnTo>
                      <a:pt x="1105" y="1162"/>
                    </a:lnTo>
                    <a:lnTo>
                      <a:pt x="1105" y="1124"/>
                    </a:lnTo>
                    <a:lnTo>
                      <a:pt x="1124" y="896"/>
                    </a:lnTo>
                    <a:lnTo>
                      <a:pt x="1124" y="876"/>
                    </a:lnTo>
                    <a:lnTo>
                      <a:pt x="1162" y="857"/>
                    </a:lnTo>
                    <a:lnTo>
                      <a:pt x="1201" y="857"/>
                    </a:lnTo>
                    <a:lnTo>
                      <a:pt x="1220" y="876"/>
                    </a:lnTo>
                    <a:lnTo>
                      <a:pt x="1257" y="896"/>
                    </a:lnTo>
                    <a:close/>
                    <a:moveTo>
                      <a:pt x="96" y="134"/>
                    </a:moveTo>
                    <a:lnTo>
                      <a:pt x="38" y="77"/>
                    </a:lnTo>
                    <a:lnTo>
                      <a:pt x="58" y="38"/>
                    </a:lnTo>
                    <a:lnTo>
                      <a:pt x="114" y="0"/>
                    </a:lnTo>
                    <a:lnTo>
                      <a:pt x="172" y="19"/>
                    </a:lnTo>
                    <a:lnTo>
                      <a:pt x="172" y="38"/>
                    </a:lnTo>
                    <a:lnTo>
                      <a:pt x="191" y="58"/>
                    </a:lnTo>
                    <a:lnTo>
                      <a:pt x="172" y="77"/>
                    </a:lnTo>
                    <a:lnTo>
                      <a:pt x="172" y="95"/>
                    </a:lnTo>
                    <a:lnTo>
                      <a:pt x="153" y="95"/>
                    </a:lnTo>
                    <a:lnTo>
                      <a:pt x="114" y="77"/>
                    </a:lnTo>
                    <a:lnTo>
                      <a:pt x="96" y="95"/>
                    </a:lnTo>
                    <a:lnTo>
                      <a:pt x="96" y="134"/>
                    </a:lnTo>
                    <a:close/>
                    <a:moveTo>
                      <a:pt x="1238" y="1277"/>
                    </a:moveTo>
                    <a:lnTo>
                      <a:pt x="1257" y="1296"/>
                    </a:lnTo>
                    <a:lnTo>
                      <a:pt x="1296" y="1353"/>
                    </a:lnTo>
                    <a:lnTo>
                      <a:pt x="1277" y="1410"/>
                    </a:lnTo>
                    <a:lnTo>
                      <a:pt x="1257" y="1486"/>
                    </a:lnTo>
                    <a:lnTo>
                      <a:pt x="1181" y="1638"/>
                    </a:lnTo>
                    <a:lnTo>
                      <a:pt x="1162" y="1638"/>
                    </a:lnTo>
                    <a:lnTo>
                      <a:pt x="1143" y="1582"/>
                    </a:lnTo>
                    <a:lnTo>
                      <a:pt x="1124" y="1524"/>
                    </a:lnTo>
                    <a:lnTo>
                      <a:pt x="1143" y="1467"/>
                    </a:lnTo>
                    <a:lnTo>
                      <a:pt x="1143" y="1391"/>
                    </a:lnTo>
                    <a:lnTo>
                      <a:pt x="1143" y="1315"/>
                    </a:lnTo>
                    <a:lnTo>
                      <a:pt x="1162" y="1257"/>
                    </a:lnTo>
                    <a:lnTo>
                      <a:pt x="1201" y="1277"/>
                    </a:lnTo>
                    <a:lnTo>
                      <a:pt x="1238" y="1277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18" name="Freeform 40">
                <a:extLst>
                  <a:ext uri="{FF2B5EF4-FFF2-40B4-BE49-F238E27FC236}">
                    <a16:creationId xmlns:a16="http://schemas.microsoft.com/office/drawing/2014/main" id="{C1A10693-9643-9D4B-9269-0B0BE0585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61013" y="12658725"/>
                <a:ext cx="706437" cy="1193800"/>
              </a:xfrm>
              <a:custGeom>
                <a:avLst/>
                <a:gdLst>
                  <a:gd name="T0" fmla="*/ 2147483646 w 1963"/>
                  <a:gd name="T1" fmla="*/ 2147483646 h 3315"/>
                  <a:gd name="T2" fmla="*/ 2147483646 w 1963"/>
                  <a:gd name="T3" fmla="*/ 2147483646 h 3315"/>
                  <a:gd name="T4" fmla="*/ 2147483646 w 1963"/>
                  <a:gd name="T5" fmla="*/ 2147483646 h 3315"/>
                  <a:gd name="T6" fmla="*/ 2147483646 w 1963"/>
                  <a:gd name="T7" fmla="*/ 2147483646 h 3315"/>
                  <a:gd name="T8" fmla="*/ 2147483646 w 1963"/>
                  <a:gd name="T9" fmla="*/ 2147483646 h 3315"/>
                  <a:gd name="T10" fmla="*/ 2147483646 w 1963"/>
                  <a:gd name="T11" fmla="*/ 2147483646 h 3315"/>
                  <a:gd name="T12" fmla="*/ 2147483646 w 1963"/>
                  <a:gd name="T13" fmla="*/ 2147483646 h 3315"/>
                  <a:gd name="T14" fmla="*/ 2147483646 w 1963"/>
                  <a:gd name="T15" fmla="*/ 2147483646 h 3315"/>
                  <a:gd name="T16" fmla="*/ 2147483646 w 1963"/>
                  <a:gd name="T17" fmla="*/ 2147483646 h 3315"/>
                  <a:gd name="T18" fmla="*/ 2147483646 w 1963"/>
                  <a:gd name="T19" fmla="*/ 2147483646 h 3315"/>
                  <a:gd name="T20" fmla="*/ 2147483646 w 1963"/>
                  <a:gd name="T21" fmla="*/ 2147483646 h 3315"/>
                  <a:gd name="T22" fmla="*/ 2147483646 w 1963"/>
                  <a:gd name="T23" fmla="*/ 2147483646 h 3315"/>
                  <a:gd name="T24" fmla="*/ 2147483646 w 1963"/>
                  <a:gd name="T25" fmla="*/ 2147483646 h 3315"/>
                  <a:gd name="T26" fmla="*/ 2147483646 w 1963"/>
                  <a:gd name="T27" fmla="*/ 2147483646 h 3315"/>
                  <a:gd name="T28" fmla="*/ 2147483646 w 1963"/>
                  <a:gd name="T29" fmla="*/ 2147483646 h 3315"/>
                  <a:gd name="T30" fmla="*/ 2147483646 w 1963"/>
                  <a:gd name="T31" fmla="*/ 2147483646 h 3315"/>
                  <a:gd name="T32" fmla="*/ 2147483646 w 1963"/>
                  <a:gd name="T33" fmla="*/ 2147483646 h 3315"/>
                  <a:gd name="T34" fmla="*/ 2147483646 w 1963"/>
                  <a:gd name="T35" fmla="*/ 2147483646 h 3315"/>
                  <a:gd name="T36" fmla="*/ 2147483646 w 1963"/>
                  <a:gd name="T37" fmla="*/ 2147483646 h 3315"/>
                  <a:gd name="T38" fmla="*/ 2147483646 w 1963"/>
                  <a:gd name="T39" fmla="*/ 2147483646 h 3315"/>
                  <a:gd name="T40" fmla="*/ 2147483646 w 1963"/>
                  <a:gd name="T41" fmla="*/ 0 h 3315"/>
                  <a:gd name="T42" fmla="*/ 2147483646 w 1963"/>
                  <a:gd name="T43" fmla="*/ 2147483646 h 3315"/>
                  <a:gd name="T44" fmla="*/ 2147483646 w 1963"/>
                  <a:gd name="T45" fmla="*/ 2147483646 h 3315"/>
                  <a:gd name="T46" fmla="*/ 2147483646 w 1963"/>
                  <a:gd name="T47" fmla="*/ 2147483646 h 3315"/>
                  <a:gd name="T48" fmla="*/ 2147483646 w 1963"/>
                  <a:gd name="T49" fmla="*/ 2147483646 h 3315"/>
                  <a:gd name="T50" fmla="*/ 2147483646 w 1963"/>
                  <a:gd name="T51" fmla="*/ 2147483646 h 3315"/>
                  <a:gd name="T52" fmla="*/ 2147483646 w 1963"/>
                  <a:gd name="T53" fmla="*/ 2147483646 h 3315"/>
                  <a:gd name="T54" fmla="*/ 2147483646 w 1963"/>
                  <a:gd name="T55" fmla="*/ 2147483646 h 3315"/>
                  <a:gd name="T56" fmla="*/ 2147483646 w 1963"/>
                  <a:gd name="T57" fmla="*/ 2147483646 h 3315"/>
                  <a:gd name="T58" fmla="*/ 2147483646 w 1963"/>
                  <a:gd name="T59" fmla="*/ 2147483646 h 3315"/>
                  <a:gd name="T60" fmla="*/ 2147483646 w 1963"/>
                  <a:gd name="T61" fmla="*/ 2147483646 h 3315"/>
                  <a:gd name="T62" fmla="*/ 2147483646 w 1963"/>
                  <a:gd name="T63" fmla="*/ 2147483646 h 3315"/>
                  <a:gd name="T64" fmla="*/ 2147483646 w 1963"/>
                  <a:gd name="T65" fmla="*/ 2147483646 h 3315"/>
                  <a:gd name="T66" fmla="*/ 2147483646 w 1963"/>
                  <a:gd name="T67" fmla="*/ 2147483646 h 3315"/>
                  <a:gd name="T68" fmla="*/ 2147483646 w 1963"/>
                  <a:gd name="T69" fmla="*/ 2147483646 h 3315"/>
                  <a:gd name="T70" fmla="*/ 2147483646 w 1963"/>
                  <a:gd name="T71" fmla="*/ 2147483646 h 3315"/>
                  <a:gd name="T72" fmla="*/ 2147483646 w 1963"/>
                  <a:gd name="T73" fmla="*/ 2147483646 h 3315"/>
                  <a:gd name="T74" fmla="*/ 2147483646 w 1963"/>
                  <a:gd name="T75" fmla="*/ 2147483646 h 3315"/>
                  <a:gd name="T76" fmla="*/ 2147483646 w 1963"/>
                  <a:gd name="T77" fmla="*/ 2147483646 h 3315"/>
                  <a:gd name="T78" fmla="*/ 2147483646 w 1963"/>
                  <a:gd name="T79" fmla="*/ 2147483646 h 3315"/>
                  <a:gd name="T80" fmla="*/ 2147483646 w 1963"/>
                  <a:gd name="T81" fmla="*/ 2147483646 h 3315"/>
                  <a:gd name="T82" fmla="*/ 2147483646 w 1963"/>
                  <a:gd name="T83" fmla="*/ 2147483646 h 3315"/>
                  <a:gd name="T84" fmla="*/ 2147483646 w 1963"/>
                  <a:gd name="T85" fmla="*/ 2147483646 h 3315"/>
                  <a:gd name="T86" fmla="*/ 2147483646 w 1963"/>
                  <a:gd name="T87" fmla="*/ 2147483646 h 3315"/>
                  <a:gd name="T88" fmla="*/ 2147483646 w 1963"/>
                  <a:gd name="T89" fmla="*/ 2147483646 h 3315"/>
                  <a:gd name="T90" fmla="*/ 2147483646 w 1963"/>
                  <a:gd name="T91" fmla="*/ 2147483646 h 3315"/>
                  <a:gd name="T92" fmla="*/ 2147483646 w 1963"/>
                  <a:gd name="T93" fmla="*/ 2147483646 h 3315"/>
                  <a:gd name="T94" fmla="*/ 2147483646 w 1963"/>
                  <a:gd name="T95" fmla="*/ 2147483646 h 3315"/>
                  <a:gd name="T96" fmla="*/ 2147483646 w 1963"/>
                  <a:gd name="T97" fmla="*/ 2147483646 h 3315"/>
                  <a:gd name="T98" fmla="*/ 2147483646 w 1963"/>
                  <a:gd name="T99" fmla="*/ 2147483646 h 3315"/>
                  <a:gd name="T100" fmla="*/ 2147483646 w 1963"/>
                  <a:gd name="T101" fmla="*/ 2147483646 h 3315"/>
                  <a:gd name="T102" fmla="*/ 2147483646 w 1963"/>
                  <a:gd name="T103" fmla="*/ 2147483646 h 3315"/>
                  <a:gd name="T104" fmla="*/ 2147483646 w 1963"/>
                  <a:gd name="T105" fmla="*/ 2147483646 h 3315"/>
                  <a:gd name="T106" fmla="*/ 2147483646 w 1963"/>
                  <a:gd name="T107" fmla="*/ 2147483646 h 331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963" h="3315">
                    <a:moveTo>
                      <a:pt x="1733" y="2800"/>
                    </a:moveTo>
                    <a:lnTo>
                      <a:pt x="1714" y="2781"/>
                    </a:lnTo>
                    <a:lnTo>
                      <a:pt x="1695" y="2743"/>
                    </a:lnTo>
                    <a:lnTo>
                      <a:pt x="1657" y="2723"/>
                    </a:lnTo>
                    <a:lnTo>
                      <a:pt x="1619" y="2723"/>
                    </a:lnTo>
                    <a:lnTo>
                      <a:pt x="1581" y="2705"/>
                    </a:lnTo>
                    <a:lnTo>
                      <a:pt x="1543" y="2647"/>
                    </a:lnTo>
                    <a:lnTo>
                      <a:pt x="1505" y="2609"/>
                    </a:lnTo>
                    <a:lnTo>
                      <a:pt x="1448" y="2591"/>
                    </a:lnTo>
                    <a:lnTo>
                      <a:pt x="1409" y="2552"/>
                    </a:lnTo>
                    <a:lnTo>
                      <a:pt x="1390" y="2476"/>
                    </a:lnTo>
                    <a:lnTo>
                      <a:pt x="1371" y="2476"/>
                    </a:lnTo>
                    <a:lnTo>
                      <a:pt x="1352" y="2571"/>
                    </a:lnTo>
                    <a:lnTo>
                      <a:pt x="1333" y="2647"/>
                    </a:lnTo>
                    <a:lnTo>
                      <a:pt x="1276" y="2686"/>
                    </a:lnTo>
                    <a:lnTo>
                      <a:pt x="1181" y="2667"/>
                    </a:lnTo>
                    <a:lnTo>
                      <a:pt x="1124" y="2609"/>
                    </a:lnTo>
                    <a:lnTo>
                      <a:pt x="1104" y="2419"/>
                    </a:lnTo>
                    <a:lnTo>
                      <a:pt x="1067" y="2362"/>
                    </a:lnTo>
                    <a:lnTo>
                      <a:pt x="1181" y="2266"/>
                    </a:lnTo>
                    <a:lnTo>
                      <a:pt x="1200" y="2229"/>
                    </a:lnTo>
                    <a:lnTo>
                      <a:pt x="1200" y="2190"/>
                    </a:lnTo>
                    <a:lnTo>
                      <a:pt x="1219" y="2095"/>
                    </a:lnTo>
                    <a:lnTo>
                      <a:pt x="1219" y="2057"/>
                    </a:lnTo>
                    <a:lnTo>
                      <a:pt x="1162" y="2114"/>
                    </a:lnTo>
                    <a:lnTo>
                      <a:pt x="1143" y="2114"/>
                    </a:lnTo>
                    <a:lnTo>
                      <a:pt x="1104" y="2114"/>
                    </a:lnTo>
                    <a:lnTo>
                      <a:pt x="1085" y="2095"/>
                    </a:lnTo>
                    <a:lnTo>
                      <a:pt x="1048" y="2019"/>
                    </a:lnTo>
                    <a:lnTo>
                      <a:pt x="1028" y="2000"/>
                    </a:lnTo>
                    <a:lnTo>
                      <a:pt x="990" y="2000"/>
                    </a:lnTo>
                    <a:lnTo>
                      <a:pt x="933" y="1962"/>
                    </a:lnTo>
                    <a:lnTo>
                      <a:pt x="914" y="1905"/>
                    </a:lnTo>
                    <a:lnTo>
                      <a:pt x="933" y="1885"/>
                    </a:lnTo>
                    <a:lnTo>
                      <a:pt x="933" y="1866"/>
                    </a:lnTo>
                    <a:lnTo>
                      <a:pt x="933" y="1848"/>
                    </a:lnTo>
                    <a:lnTo>
                      <a:pt x="914" y="1829"/>
                    </a:lnTo>
                    <a:lnTo>
                      <a:pt x="895" y="1809"/>
                    </a:lnTo>
                    <a:lnTo>
                      <a:pt x="857" y="1790"/>
                    </a:lnTo>
                    <a:lnTo>
                      <a:pt x="838" y="1771"/>
                    </a:lnTo>
                    <a:lnTo>
                      <a:pt x="819" y="1733"/>
                    </a:lnTo>
                    <a:lnTo>
                      <a:pt x="819" y="1714"/>
                    </a:lnTo>
                    <a:lnTo>
                      <a:pt x="800" y="1714"/>
                    </a:lnTo>
                    <a:lnTo>
                      <a:pt x="781" y="1714"/>
                    </a:lnTo>
                    <a:lnTo>
                      <a:pt x="762" y="1733"/>
                    </a:lnTo>
                    <a:lnTo>
                      <a:pt x="743" y="1771"/>
                    </a:lnTo>
                    <a:lnTo>
                      <a:pt x="723" y="1790"/>
                    </a:lnTo>
                    <a:lnTo>
                      <a:pt x="686" y="1809"/>
                    </a:lnTo>
                    <a:lnTo>
                      <a:pt x="647" y="1829"/>
                    </a:lnTo>
                    <a:lnTo>
                      <a:pt x="609" y="1848"/>
                    </a:lnTo>
                    <a:lnTo>
                      <a:pt x="571" y="1829"/>
                    </a:lnTo>
                    <a:lnTo>
                      <a:pt x="552" y="1809"/>
                    </a:lnTo>
                    <a:lnTo>
                      <a:pt x="533" y="1752"/>
                    </a:lnTo>
                    <a:lnTo>
                      <a:pt x="514" y="1733"/>
                    </a:lnTo>
                    <a:lnTo>
                      <a:pt x="495" y="1695"/>
                    </a:lnTo>
                    <a:lnTo>
                      <a:pt x="476" y="1714"/>
                    </a:lnTo>
                    <a:lnTo>
                      <a:pt x="457" y="1733"/>
                    </a:lnTo>
                    <a:lnTo>
                      <a:pt x="457" y="1752"/>
                    </a:lnTo>
                    <a:lnTo>
                      <a:pt x="419" y="1790"/>
                    </a:lnTo>
                    <a:lnTo>
                      <a:pt x="400" y="1790"/>
                    </a:lnTo>
                    <a:lnTo>
                      <a:pt x="400" y="1752"/>
                    </a:lnTo>
                    <a:lnTo>
                      <a:pt x="400" y="1714"/>
                    </a:lnTo>
                    <a:lnTo>
                      <a:pt x="362" y="1676"/>
                    </a:lnTo>
                    <a:lnTo>
                      <a:pt x="342" y="1657"/>
                    </a:lnTo>
                    <a:lnTo>
                      <a:pt x="342" y="1600"/>
                    </a:lnTo>
                    <a:lnTo>
                      <a:pt x="342" y="1467"/>
                    </a:lnTo>
                    <a:lnTo>
                      <a:pt x="342" y="1428"/>
                    </a:lnTo>
                    <a:lnTo>
                      <a:pt x="342" y="1352"/>
                    </a:lnTo>
                    <a:lnTo>
                      <a:pt x="342" y="1295"/>
                    </a:lnTo>
                    <a:lnTo>
                      <a:pt x="342" y="1257"/>
                    </a:lnTo>
                    <a:lnTo>
                      <a:pt x="286" y="1162"/>
                    </a:lnTo>
                    <a:lnTo>
                      <a:pt x="247" y="1238"/>
                    </a:lnTo>
                    <a:lnTo>
                      <a:pt x="228" y="1238"/>
                    </a:lnTo>
                    <a:lnTo>
                      <a:pt x="228" y="1028"/>
                    </a:lnTo>
                    <a:lnTo>
                      <a:pt x="210" y="1009"/>
                    </a:lnTo>
                    <a:lnTo>
                      <a:pt x="152" y="1009"/>
                    </a:lnTo>
                    <a:lnTo>
                      <a:pt x="76" y="1067"/>
                    </a:lnTo>
                    <a:lnTo>
                      <a:pt x="38" y="1067"/>
                    </a:lnTo>
                    <a:lnTo>
                      <a:pt x="38" y="1086"/>
                    </a:lnTo>
                    <a:lnTo>
                      <a:pt x="19" y="1086"/>
                    </a:lnTo>
                    <a:lnTo>
                      <a:pt x="0" y="1047"/>
                    </a:lnTo>
                    <a:lnTo>
                      <a:pt x="19" y="895"/>
                    </a:lnTo>
                    <a:lnTo>
                      <a:pt x="38" y="876"/>
                    </a:lnTo>
                    <a:lnTo>
                      <a:pt x="76" y="838"/>
                    </a:lnTo>
                    <a:lnTo>
                      <a:pt x="95" y="838"/>
                    </a:lnTo>
                    <a:lnTo>
                      <a:pt x="114" y="800"/>
                    </a:lnTo>
                    <a:lnTo>
                      <a:pt x="133" y="800"/>
                    </a:lnTo>
                    <a:lnTo>
                      <a:pt x="114" y="781"/>
                    </a:lnTo>
                    <a:lnTo>
                      <a:pt x="114" y="762"/>
                    </a:lnTo>
                    <a:lnTo>
                      <a:pt x="114" y="724"/>
                    </a:lnTo>
                    <a:lnTo>
                      <a:pt x="114" y="705"/>
                    </a:lnTo>
                    <a:lnTo>
                      <a:pt x="152" y="647"/>
                    </a:lnTo>
                    <a:lnTo>
                      <a:pt x="152" y="628"/>
                    </a:lnTo>
                    <a:lnTo>
                      <a:pt x="152" y="610"/>
                    </a:lnTo>
                    <a:lnTo>
                      <a:pt x="152" y="590"/>
                    </a:lnTo>
                    <a:lnTo>
                      <a:pt x="133" y="590"/>
                    </a:lnTo>
                    <a:lnTo>
                      <a:pt x="133" y="571"/>
                    </a:lnTo>
                    <a:lnTo>
                      <a:pt x="114" y="552"/>
                    </a:lnTo>
                    <a:lnTo>
                      <a:pt x="114" y="400"/>
                    </a:lnTo>
                    <a:lnTo>
                      <a:pt x="114" y="343"/>
                    </a:lnTo>
                    <a:lnTo>
                      <a:pt x="114" y="324"/>
                    </a:lnTo>
                    <a:lnTo>
                      <a:pt x="133" y="324"/>
                    </a:lnTo>
                    <a:lnTo>
                      <a:pt x="171" y="305"/>
                    </a:lnTo>
                    <a:lnTo>
                      <a:pt x="190" y="305"/>
                    </a:lnTo>
                    <a:lnTo>
                      <a:pt x="210" y="285"/>
                    </a:lnTo>
                    <a:lnTo>
                      <a:pt x="228" y="266"/>
                    </a:lnTo>
                    <a:lnTo>
                      <a:pt x="247" y="248"/>
                    </a:lnTo>
                    <a:lnTo>
                      <a:pt x="247" y="209"/>
                    </a:lnTo>
                    <a:lnTo>
                      <a:pt x="247" y="133"/>
                    </a:lnTo>
                    <a:lnTo>
                      <a:pt x="286" y="133"/>
                    </a:lnTo>
                    <a:lnTo>
                      <a:pt x="305" y="133"/>
                    </a:lnTo>
                    <a:lnTo>
                      <a:pt x="305" y="114"/>
                    </a:lnTo>
                    <a:lnTo>
                      <a:pt x="324" y="95"/>
                    </a:lnTo>
                    <a:lnTo>
                      <a:pt x="342" y="38"/>
                    </a:lnTo>
                    <a:lnTo>
                      <a:pt x="362" y="19"/>
                    </a:lnTo>
                    <a:lnTo>
                      <a:pt x="362" y="0"/>
                    </a:lnTo>
                    <a:lnTo>
                      <a:pt x="381" y="0"/>
                    </a:lnTo>
                    <a:lnTo>
                      <a:pt x="400" y="0"/>
                    </a:lnTo>
                    <a:lnTo>
                      <a:pt x="419" y="19"/>
                    </a:lnTo>
                    <a:lnTo>
                      <a:pt x="438" y="19"/>
                    </a:lnTo>
                    <a:lnTo>
                      <a:pt x="476" y="57"/>
                    </a:lnTo>
                    <a:lnTo>
                      <a:pt x="476" y="76"/>
                    </a:lnTo>
                    <a:lnTo>
                      <a:pt x="495" y="76"/>
                    </a:lnTo>
                    <a:lnTo>
                      <a:pt x="514" y="76"/>
                    </a:lnTo>
                    <a:lnTo>
                      <a:pt x="609" y="95"/>
                    </a:lnTo>
                    <a:lnTo>
                      <a:pt x="628" y="95"/>
                    </a:lnTo>
                    <a:lnTo>
                      <a:pt x="647" y="95"/>
                    </a:lnTo>
                    <a:lnTo>
                      <a:pt x="647" y="114"/>
                    </a:lnTo>
                    <a:lnTo>
                      <a:pt x="667" y="152"/>
                    </a:lnTo>
                    <a:lnTo>
                      <a:pt x="686" y="152"/>
                    </a:lnTo>
                    <a:lnTo>
                      <a:pt x="723" y="171"/>
                    </a:lnTo>
                    <a:lnTo>
                      <a:pt x="743" y="171"/>
                    </a:lnTo>
                    <a:lnTo>
                      <a:pt x="762" y="190"/>
                    </a:lnTo>
                    <a:lnTo>
                      <a:pt x="800" y="248"/>
                    </a:lnTo>
                    <a:lnTo>
                      <a:pt x="819" y="285"/>
                    </a:lnTo>
                    <a:lnTo>
                      <a:pt x="838" y="305"/>
                    </a:lnTo>
                    <a:lnTo>
                      <a:pt x="838" y="324"/>
                    </a:lnTo>
                    <a:lnTo>
                      <a:pt x="819" y="324"/>
                    </a:lnTo>
                    <a:lnTo>
                      <a:pt x="800" y="343"/>
                    </a:lnTo>
                    <a:lnTo>
                      <a:pt x="781" y="343"/>
                    </a:lnTo>
                    <a:lnTo>
                      <a:pt x="762" y="381"/>
                    </a:lnTo>
                    <a:lnTo>
                      <a:pt x="723" y="438"/>
                    </a:lnTo>
                    <a:lnTo>
                      <a:pt x="723" y="457"/>
                    </a:lnTo>
                    <a:lnTo>
                      <a:pt x="743" y="495"/>
                    </a:lnTo>
                    <a:lnTo>
                      <a:pt x="743" y="514"/>
                    </a:lnTo>
                    <a:lnTo>
                      <a:pt x="762" y="533"/>
                    </a:lnTo>
                    <a:lnTo>
                      <a:pt x="781" y="533"/>
                    </a:lnTo>
                    <a:lnTo>
                      <a:pt x="781" y="552"/>
                    </a:lnTo>
                    <a:lnTo>
                      <a:pt x="781" y="571"/>
                    </a:lnTo>
                    <a:lnTo>
                      <a:pt x="781" y="590"/>
                    </a:lnTo>
                    <a:lnTo>
                      <a:pt x="762" y="628"/>
                    </a:lnTo>
                    <a:lnTo>
                      <a:pt x="762" y="647"/>
                    </a:lnTo>
                    <a:lnTo>
                      <a:pt x="743" y="647"/>
                    </a:lnTo>
                    <a:lnTo>
                      <a:pt x="743" y="666"/>
                    </a:lnTo>
                    <a:lnTo>
                      <a:pt x="723" y="705"/>
                    </a:lnTo>
                    <a:lnTo>
                      <a:pt x="723" y="724"/>
                    </a:lnTo>
                    <a:lnTo>
                      <a:pt x="743" y="724"/>
                    </a:lnTo>
                    <a:lnTo>
                      <a:pt x="743" y="742"/>
                    </a:lnTo>
                    <a:lnTo>
                      <a:pt x="743" y="762"/>
                    </a:lnTo>
                    <a:lnTo>
                      <a:pt x="762" y="781"/>
                    </a:lnTo>
                    <a:lnTo>
                      <a:pt x="743" y="819"/>
                    </a:lnTo>
                    <a:lnTo>
                      <a:pt x="762" y="876"/>
                    </a:lnTo>
                    <a:lnTo>
                      <a:pt x="762" y="914"/>
                    </a:lnTo>
                    <a:lnTo>
                      <a:pt x="762" y="952"/>
                    </a:lnTo>
                    <a:lnTo>
                      <a:pt x="781" y="971"/>
                    </a:lnTo>
                    <a:lnTo>
                      <a:pt x="781" y="991"/>
                    </a:lnTo>
                    <a:lnTo>
                      <a:pt x="800" y="991"/>
                    </a:lnTo>
                    <a:lnTo>
                      <a:pt x="838" y="971"/>
                    </a:lnTo>
                    <a:lnTo>
                      <a:pt x="857" y="971"/>
                    </a:lnTo>
                    <a:lnTo>
                      <a:pt x="876" y="952"/>
                    </a:lnTo>
                    <a:lnTo>
                      <a:pt x="971" y="971"/>
                    </a:lnTo>
                    <a:lnTo>
                      <a:pt x="990" y="971"/>
                    </a:lnTo>
                    <a:lnTo>
                      <a:pt x="1028" y="991"/>
                    </a:lnTo>
                    <a:lnTo>
                      <a:pt x="1104" y="971"/>
                    </a:lnTo>
                    <a:lnTo>
                      <a:pt x="1124" y="952"/>
                    </a:lnTo>
                    <a:lnTo>
                      <a:pt x="1162" y="914"/>
                    </a:lnTo>
                    <a:lnTo>
                      <a:pt x="1200" y="876"/>
                    </a:lnTo>
                    <a:lnTo>
                      <a:pt x="1219" y="876"/>
                    </a:lnTo>
                    <a:lnTo>
                      <a:pt x="1257" y="876"/>
                    </a:lnTo>
                    <a:lnTo>
                      <a:pt x="1371" y="914"/>
                    </a:lnTo>
                    <a:lnTo>
                      <a:pt x="1390" y="914"/>
                    </a:lnTo>
                    <a:lnTo>
                      <a:pt x="1409" y="933"/>
                    </a:lnTo>
                    <a:lnTo>
                      <a:pt x="1505" y="971"/>
                    </a:lnTo>
                    <a:lnTo>
                      <a:pt x="1524" y="971"/>
                    </a:lnTo>
                    <a:lnTo>
                      <a:pt x="1581" y="971"/>
                    </a:lnTo>
                    <a:lnTo>
                      <a:pt x="1600" y="971"/>
                    </a:lnTo>
                    <a:lnTo>
                      <a:pt x="1638" y="952"/>
                    </a:lnTo>
                    <a:lnTo>
                      <a:pt x="1676" y="933"/>
                    </a:lnTo>
                    <a:lnTo>
                      <a:pt x="1752" y="914"/>
                    </a:lnTo>
                    <a:lnTo>
                      <a:pt x="1790" y="952"/>
                    </a:lnTo>
                    <a:lnTo>
                      <a:pt x="1790" y="971"/>
                    </a:lnTo>
                    <a:lnTo>
                      <a:pt x="1847" y="1009"/>
                    </a:lnTo>
                    <a:lnTo>
                      <a:pt x="1886" y="1028"/>
                    </a:lnTo>
                    <a:lnTo>
                      <a:pt x="1886" y="1047"/>
                    </a:lnTo>
                    <a:lnTo>
                      <a:pt x="1886" y="1067"/>
                    </a:lnTo>
                    <a:lnTo>
                      <a:pt x="1886" y="1123"/>
                    </a:lnTo>
                    <a:lnTo>
                      <a:pt x="1886" y="1295"/>
                    </a:lnTo>
                    <a:lnTo>
                      <a:pt x="1886" y="1314"/>
                    </a:lnTo>
                    <a:lnTo>
                      <a:pt x="1866" y="1333"/>
                    </a:lnTo>
                    <a:lnTo>
                      <a:pt x="1847" y="1352"/>
                    </a:lnTo>
                    <a:lnTo>
                      <a:pt x="1847" y="1390"/>
                    </a:lnTo>
                    <a:lnTo>
                      <a:pt x="1829" y="1409"/>
                    </a:lnTo>
                    <a:lnTo>
                      <a:pt x="1829" y="1428"/>
                    </a:lnTo>
                    <a:lnTo>
                      <a:pt x="1829" y="1467"/>
                    </a:lnTo>
                    <a:lnTo>
                      <a:pt x="1829" y="1504"/>
                    </a:lnTo>
                    <a:lnTo>
                      <a:pt x="1829" y="1524"/>
                    </a:lnTo>
                    <a:lnTo>
                      <a:pt x="1829" y="1543"/>
                    </a:lnTo>
                    <a:lnTo>
                      <a:pt x="1829" y="1562"/>
                    </a:lnTo>
                    <a:lnTo>
                      <a:pt x="1810" y="1562"/>
                    </a:lnTo>
                    <a:lnTo>
                      <a:pt x="1810" y="1581"/>
                    </a:lnTo>
                    <a:lnTo>
                      <a:pt x="1810" y="1600"/>
                    </a:lnTo>
                    <a:lnTo>
                      <a:pt x="1866" y="1695"/>
                    </a:lnTo>
                    <a:lnTo>
                      <a:pt x="1866" y="1714"/>
                    </a:lnTo>
                    <a:lnTo>
                      <a:pt x="1905" y="1733"/>
                    </a:lnTo>
                    <a:lnTo>
                      <a:pt x="1905" y="1752"/>
                    </a:lnTo>
                    <a:lnTo>
                      <a:pt x="1924" y="1752"/>
                    </a:lnTo>
                    <a:lnTo>
                      <a:pt x="1924" y="1771"/>
                    </a:lnTo>
                    <a:lnTo>
                      <a:pt x="1962" y="1848"/>
                    </a:lnTo>
                    <a:lnTo>
                      <a:pt x="1962" y="1866"/>
                    </a:lnTo>
                    <a:lnTo>
                      <a:pt x="1942" y="1924"/>
                    </a:lnTo>
                    <a:lnTo>
                      <a:pt x="1942" y="1943"/>
                    </a:lnTo>
                    <a:lnTo>
                      <a:pt x="1924" y="1943"/>
                    </a:lnTo>
                    <a:lnTo>
                      <a:pt x="1905" y="1962"/>
                    </a:lnTo>
                    <a:lnTo>
                      <a:pt x="1942" y="2000"/>
                    </a:lnTo>
                    <a:lnTo>
                      <a:pt x="1962" y="2038"/>
                    </a:lnTo>
                    <a:lnTo>
                      <a:pt x="1962" y="2076"/>
                    </a:lnTo>
                    <a:lnTo>
                      <a:pt x="1962" y="2095"/>
                    </a:lnTo>
                    <a:lnTo>
                      <a:pt x="1924" y="2152"/>
                    </a:lnTo>
                    <a:lnTo>
                      <a:pt x="1924" y="2171"/>
                    </a:lnTo>
                    <a:lnTo>
                      <a:pt x="1886" y="2210"/>
                    </a:lnTo>
                    <a:lnTo>
                      <a:pt x="1829" y="2247"/>
                    </a:lnTo>
                    <a:lnTo>
                      <a:pt x="1829" y="2266"/>
                    </a:lnTo>
                    <a:lnTo>
                      <a:pt x="1829" y="2286"/>
                    </a:lnTo>
                    <a:lnTo>
                      <a:pt x="1847" y="2305"/>
                    </a:lnTo>
                    <a:lnTo>
                      <a:pt x="1847" y="2324"/>
                    </a:lnTo>
                    <a:lnTo>
                      <a:pt x="1866" y="2324"/>
                    </a:lnTo>
                    <a:lnTo>
                      <a:pt x="1866" y="2343"/>
                    </a:lnTo>
                    <a:lnTo>
                      <a:pt x="1886" y="2362"/>
                    </a:lnTo>
                    <a:lnTo>
                      <a:pt x="1886" y="2419"/>
                    </a:lnTo>
                    <a:lnTo>
                      <a:pt x="1886" y="2438"/>
                    </a:lnTo>
                    <a:lnTo>
                      <a:pt x="1942" y="2533"/>
                    </a:lnTo>
                    <a:lnTo>
                      <a:pt x="1962" y="2533"/>
                    </a:lnTo>
                    <a:lnTo>
                      <a:pt x="1942" y="2552"/>
                    </a:lnTo>
                    <a:lnTo>
                      <a:pt x="1942" y="2571"/>
                    </a:lnTo>
                    <a:lnTo>
                      <a:pt x="1866" y="2686"/>
                    </a:lnTo>
                    <a:lnTo>
                      <a:pt x="1847" y="2705"/>
                    </a:lnTo>
                    <a:lnTo>
                      <a:pt x="1733" y="2781"/>
                    </a:lnTo>
                    <a:lnTo>
                      <a:pt x="1733" y="2800"/>
                    </a:lnTo>
                    <a:close/>
                    <a:moveTo>
                      <a:pt x="1124" y="2819"/>
                    </a:moveTo>
                    <a:lnTo>
                      <a:pt x="1200" y="2895"/>
                    </a:lnTo>
                    <a:lnTo>
                      <a:pt x="1238" y="2914"/>
                    </a:lnTo>
                    <a:lnTo>
                      <a:pt x="1238" y="3009"/>
                    </a:lnTo>
                    <a:lnTo>
                      <a:pt x="1257" y="3124"/>
                    </a:lnTo>
                    <a:lnTo>
                      <a:pt x="1295" y="3200"/>
                    </a:lnTo>
                    <a:lnTo>
                      <a:pt x="1352" y="3276"/>
                    </a:lnTo>
                    <a:lnTo>
                      <a:pt x="1295" y="3314"/>
                    </a:lnTo>
                    <a:lnTo>
                      <a:pt x="1238" y="3276"/>
                    </a:lnTo>
                    <a:lnTo>
                      <a:pt x="1181" y="3200"/>
                    </a:lnTo>
                    <a:lnTo>
                      <a:pt x="1124" y="3048"/>
                    </a:lnTo>
                    <a:lnTo>
                      <a:pt x="1104" y="3028"/>
                    </a:lnTo>
                    <a:lnTo>
                      <a:pt x="1104" y="2933"/>
                    </a:lnTo>
                    <a:lnTo>
                      <a:pt x="1104" y="2876"/>
                    </a:lnTo>
                    <a:lnTo>
                      <a:pt x="1085" y="2838"/>
                    </a:lnTo>
                    <a:lnTo>
                      <a:pt x="1104" y="2838"/>
                    </a:lnTo>
                    <a:lnTo>
                      <a:pt x="1104" y="2819"/>
                    </a:lnTo>
                    <a:lnTo>
                      <a:pt x="1124" y="2819"/>
                    </a:lnTo>
                    <a:close/>
                    <a:moveTo>
                      <a:pt x="1371" y="2781"/>
                    </a:moveTo>
                    <a:lnTo>
                      <a:pt x="1371" y="2819"/>
                    </a:lnTo>
                    <a:lnTo>
                      <a:pt x="1371" y="2876"/>
                    </a:lnTo>
                    <a:lnTo>
                      <a:pt x="1371" y="2914"/>
                    </a:lnTo>
                    <a:lnTo>
                      <a:pt x="1352" y="2952"/>
                    </a:lnTo>
                    <a:lnTo>
                      <a:pt x="1333" y="2952"/>
                    </a:lnTo>
                    <a:lnTo>
                      <a:pt x="1295" y="2952"/>
                    </a:lnTo>
                    <a:lnTo>
                      <a:pt x="1276" y="2933"/>
                    </a:lnTo>
                    <a:lnTo>
                      <a:pt x="1276" y="2914"/>
                    </a:lnTo>
                    <a:lnTo>
                      <a:pt x="1257" y="2895"/>
                    </a:lnTo>
                    <a:lnTo>
                      <a:pt x="1238" y="2895"/>
                    </a:lnTo>
                    <a:lnTo>
                      <a:pt x="1219" y="2876"/>
                    </a:lnTo>
                    <a:lnTo>
                      <a:pt x="1143" y="2762"/>
                    </a:lnTo>
                    <a:lnTo>
                      <a:pt x="1219" y="2743"/>
                    </a:lnTo>
                    <a:lnTo>
                      <a:pt x="1314" y="2743"/>
                    </a:lnTo>
                    <a:lnTo>
                      <a:pt x="1371" y="2781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19" name="Freeform 41">
                <a:extLst>
                  <a:ext uri="{FF2B5EF4-FFF2-40B4-BE49-F238E27FC236}">
                    <a16:creationId xmlns:a16="http://schemas.microsoft.com/office/drawing/2014/main" id="{627C3F68-53B1-3740-81F1-CA60FA284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72200" y="13331825"/>
                <a:ext cx="782638" cy="925513"/>
              </a:xfrm>
              <a:custGeom>
                <a:avLst/>
                <a:gdLst>
                  <a:gd name="T0" fmla="*/ 2147483646 w 2173"/>
                  <a:gd name="T1" fmla="*/ 2147483646 h 2573"/>
                  <a:gd name="T2" fmla="*/ 2147483646 w 2173"/>
                  <a:gd name="T3" fmla="*/ 2147483646 h 2573"/>
                  <a:gd name="T4" fmla="*/ 2147483646 w 2173"/>
                  <a:gd name="T5" fmla="*/ 2147483646 h 2573"/>
                  <a:gd name="T6" fmla="*/ 2147483646 w 2173"/>
                  <a:gd name="T7" fmla="*/ 2147483646 h 2573"/>
                  <a:gd name="T8" fmla="*/ 2147483646 w 2173"/>
                  <a:gd name="T9" fmla="*/ 2147483646 h 2573"/>
                  <a:gd name="T10" fmla="*/ 2147483646 w 2173"/>
                  <a:gd name="T11" fmla="*/ 2147483646 h 2573"/>
                  <a:gd name="T12" fmla="*/ 2147483646 w 2173"/>
                  <a:gd name="T13" fmla="*/ 2147483646 h 2573"/>
                  <a:gd name="T14" fmla="*/ 2147483646 w 2173"/>
                  <a:gd name="T15" fmla="*/ 2147483646 h 2573"/>
                  <a:gd name="T16" fmla="*/ 2147483646 w 2173"/>
                  <a:gd name="T17" fmla="*/ 2147483646 h 2573"/>
                  <a:gd name="T18" fmla="*/ 2147483646 w 2173"/>
                  <a:gd name="T19" fmla="*/ 2147483646 h 2573"/>
                  <a:gd name="T20" fmla="*/ 2147483646 w 2173"/>
                  <a:gd name="T21" fmla="*/ 2147483646 h 2573"/>
                  <a:gd name="T22" fmla="*/ 2147483646 w 2173"/>
                  <a:gd name="T23" fmla="*/ 2147483646 h 2573"/>
                  <a:gd name="T24" fmla="*/ 2147483646 w 2173"/>
                  <a:gd name="T25" fmla="*/ 2147483646 h 2573"/>
                  <a:gd name="T26" fmla="*/ 2147483646 w 2173"/>
                  <a:gd name="T27" fmla="*/ 2147483646 h 2573"/>
                  <a:gd name="T28" fmla="*/ 2147483646 w 2173"/>
                  <a:gd name="T29" fmla="*/ 2147483646 h 2573"/>
                  <a:gd name="T30" fmla="*/ 2147483646 w 2173"/>
                  <a:gd name="T31" fmla="*/ 2147483646 h 2573"/>
                  <a:gd name="T32" fmla="*/ 2147483646 w 2173"/>
                  <a:gd name="T33" fmla="*/ 2147483646 h 2573"/>
                  <a:gd name="T34" fmla="*/ 2147483646 w 2173"/>
                  <a:gd name="T35" fmla="*/ 2147483646 h 2573"/>
                  <a:gd name="T36" fmla="*/ 2147483646 w 2173"/>
                  <a:gd name="T37" fmla="*/ 2147483646 h 2573"/>
                  <a:gd name="T38" fmla="*/ 2147483646 w 2173"/>
                  <a:gd name="T39" fmla="*/ 2147483646 h 2573"/>
                  <a:gd name="T40" fmla="*/ 2147483646 w 2173"/>
                  <a:gd name="T41" fmla="*/ 2147483646 h 2573"/>
                  <a:gd name="T42" fmla="*/ 2147483646 w 2173"/>
                  <a:gd name="T43" fmla="*/ 2147483646 h 2573"/>
                  <a:gd name="T44" fmla="*/ 2147483646 w 2173"/>
                  <a:gd name="T45" fmla="*/ 2147483646 h 2573"/>
                  <a:gd name="T46" fmla="*/ 2147483646 w 2173"/>
                  <a:gd name="T47" fmla="*/ 2147483646 h 2573"/>
                  <a:gd name="T48" fmla="*/ 2147483646 w 2173"/>
                  <a:gd name="T49" fmla="*/ 2147483646 h 2573"/>
                  <a:gd name="T50" fmla="*/ 2147483646 w 2173"/>
                  <a:gd name="T51" fmla="*/ 2147483646 h 2573"/>
                  <a:gd name="T52" fmla="*/ 2147483646 w 2173"/>
                  <a:gd name="T53" fmla="*/ 2147483646 h 2573"/>
                  <a:gd name="T54" fmla="*/ 2147483646 w 2173"/>
                  <a:gd name="T55" fmla="*/ 2147483646 h 2573"/>
                  <a:gd name="T56" fmla="*/ 2147483646 w 2173"/>
                  <a:gd name="T57" fmla="*/ 2147483646 h 2573"/>
                  <a:gd name="T58" fmla="*/ 2147483646 w 2173"/>
                  <a:gd name="T59" fmla="*/ 2147483646 h 2573"/>
                  <a:gd name="T60" fmla="*/ 2147483646 w 2173"/>
                  <a:gd name="T61" fmla="*/ 2147483646 h 2573"/>
                  <a:gd name="T62" fmla="*/ 2147483646 w 2173"/>
                  <a:gd name="T63" fmla="*/ 2147483646 h 2573"/>
                  <a:gd name="T64" fmla="*/ 2147483646 w 2173"/>
                  <a:gd name="T65" fmla="*/ 2147483646 h 2573"/>
                  <a:gd name="T66" fmla="*/ 2147483646 w 2173"/>
                  <a:gd name="T67" fmla="*/ 2147483646 h 2573"/>
                  <a:gd name="T68" fmla="*/ 2147483646 w 2173"/>
                  <a:gd name="T69" fmla="*/ 2147483646 h 2573"/>
                  <a:gd name="T70" fmla="*/ 2147483646 w 2173"/>
                  <a:gd name="T71" fmla="*/ 2147483646 h 2573"/>
                  <a:gd name="T72" fmla="*/ 2147483646 w 2173"/>
                  <a:gd name="T73" fmla="*/ 2147483646 h 2573"/>
                  <a:gd name="T74" fmla="*/ 2147483646 w 2173"/>
                  <a:gd name="T75" fmla="*/ 2147483646 h 2573"/>
                  <a:gd name="T76" fmla="*/ 2147483646 w 2173"/>
                  <a:gd name="T77" fmla="*/ 2147483646 h 2573"/>
                  <a:gd name="T78" fmla="*/ 2147483646 w 2173"/>
                  <a:gd name="T79" fmla="*/ 2147483646 h 2573"/>
                  <a:gd name="T80" fmla="*/ 2147483646 w 2173"/>
                  <a:gd name="T81" fmla="*/ 2147483646 h 2573"/>
                  <a:gd name="T82" fmla="*/ 2147483646 w 2173"/>
                  <a:gd name="T83" fmla="*/ 2147483646 h 2573"/>
                  <a:gd name="T84" fmla="*/ 2147483646 w 2173"/>
                  <a:gd name="T85" fmla="*/ 2147483646 h 2573"/>
                  <a:gd name="T86" fmla="*/ 2147483646 w 2173"/>
                  <a:gd name="T87" fmla="*/ 2147483646 h 2573"/>
                  <a:gd name="T88" fmla="*/ 2147483646 w 2173"/>
                  <a:gd name="T89" fmla="*/ 2147483646 h 2573"/>
                  <a:gd name="T90" fmla="*/ 2147483646 w 2173"/>
                  <a:gd name="T91" fmla="*/ 2147483646 h 2573"/>
                  <a:gd name="T92" fmla="*/ 2147483646 w 2173"/>
                  <a:gd name="T93" fmla="*/ 2147483646 h 2573"/>
                  <a:gd name="T94" fmla="*/ 2147483646 w 2173"/>
                  <a:gd name="T95" fmla="*/ 2147483646 h 2573"/>
                  <a:gd name="T96" fmla="*/ 2147483646 w 2173"/>
                  <a:gd name="T97" fmla="*/ 2147483646 h 2573"/>
                  <a:gd name="T98" fmla="*/ 2147483646 w 2173"/>
                  <a:gd name="T99" fmla="*/ 2147483646 h 2573"/>
                  <a:gd name="T100" fmla="*/ 2147483646 w 2173"/>
                  <a:gd name="T101" fmla="*/ 2147483646 h 2573"/>
                  <a:gd name="T102" fmla="*/ 2147483646 w 2173"/>
                  <a:gd name="T103" fmla="*/ 2147483646 h 2573"/>
                  <a:gd name="T104" fmla="*/ 2147483646 w 2173"/>
                  <a:gd name="T105" fmla="*/ 2147483646 h 2573"/>
                  <a:gd name="T106" fmla="*/ 2147483646 w 2173"/>
                  <a:gd name="T107" fmla="*/ 2147483646 h 2573"/>
                  <a:gd name="T108" fmla="*/ 2147483646 w 2173"/>
                  <a:gd name="T109" fmla="*/ 2147483646 h 2573"/>
                  <a:gd name="T110" fmla="*/ 2147483646 w 2173"/>
                  <a:gd name="T111" fmla="*/ 2147483646 h 2573"/>
                  <a:gd name="T112" fmla="*/ 2147483646 w 2173"/>
                  <a:gd name="T113" fmla="*/ 2147483646 h 2573"/>
                  <a:gd name="T114" fmla="*/ 2147483646 w 2173"/>
                  <a:gd name="T115" fmla="*/ 2147483646 h 257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173" h="2573">
                    <a:moveTo>
                      <a:pt x="1353" y="2362"/>
                    </a:moveTo>
                    <a:lnTo>
                      <a:pt x="1334" y="2344"/>
                    </a:lnTo>
                    <a:lnTo>
                      <a:pt x="1295" y="2362"/>
                    </a:lnTo>
                    <a:lnTo>
                      <a:pt x="1238" y="2381"/>
                    </a:lnTo>
                    <a:lnTo>
                      <a:pt x="1219" y="2401"/>
                    </a:lnTo>
                    <a:lnTo>
                      <a:pt x="1162" y="2381"/>
                    </a:lnTo>
                    <a:lnTo>
                      <a:pt x="1162" y="2344"/>
                    </a:lnTo>
                    <a:lnTo>
                      <a:pt x="1162" y="2248"/>
                    </a:lnTo>
                    <a:lnTo>
                      <a:pt x="1067" y="2305"/>
                    </a:lnTo>
                    <a:lnTo>
                      <a:pt x="1009" y="2344"/>
                    </a:lnTo>
                    <a:lnTo>
                      <a:pt x="991" y="2344"/>
                    </a:lnTo>
                    <a:lnTo>
                      <a:pt x="991" y="2305"/>
                    </a:lnTo>
                    <a:lnTo>
                      <a:pt x="972" y="2305"/>
                    </a:lnTo>
                    <a:lnTo>
                      <a:pt x="914" y="2286"/>
                    </a:lnTo>
                    <a:lnTo>
                      <a:pt x="838" y="2172"/>
                    </a:lnTo>
                    <a:lnTo>
                      <a:pt x="800" y="2058"/>
                    </a:lnTo>
                    <a:lnTo>
                      <a:pt x="819" y="1981"/>
                    </a:lnTo>
                    <a:lnTo>
                      <a:pt x="877" y="1963"/>
                    </a:lnTo>
                    <a:lnTo>
                      <a:pt x="914" y="1886"/>
                    </a:lnTo>
                    <a:lnTo>
                      <a:pt x="953" y="1772"/>
                    </a:lnTo>
                    <a:lnTo>
                      <a:pt x="972" y="1696"/>
                    </a:lnTo>
                    <a:lnTo>
                      <a:pt x="953" y="1696"/>
                    </a:lnTo>
                    <a:lnTo>
                      <a:pt x="877" y="1829"/>
                    </a:lnTo>
                    <a:lnTo>
                      <a:pt x="819" y="1886"/>
                    </a:lnTo>
                    <a:lnTo>
                      <a:pt x="762" y="1867"/>
                    </a:lnTo>
                    <a:lnTo>
                      <a:pt x="743" y="1829"/>
                    </a:lnTo>
                    <a:lnTo>
                      <a:pt x="762" y="1696"/>
                    </a:lnTo>
                    <a:lnTo>
                      <a:pt x="743" y="1677"/>
                    </a:lnTo>
                    <a:lnTo>
                      <a:pt x="705" y="1658"/>
                    </a:lnTo>
                    <a:lnTo>
                      <a:pt x="686" y="1696"/>
                    </a:lnTo>
                    <a:lnTo>
                      <a:pt x="667" y="1753"/>
                    </a:lnTo>
                    <a:lnTo>
                      <a:pt x="667" y="1791"/>
                    </a:lnTo>
                    <a:lnTo>
                      <a:pt x="667" y="1905"/>
                    </a:lnTo>
                    <a:lnTo>
                      <a:pt x="667" y="1944"/>
                    </a:lnTo>
                    <a:lnTo>
                      <a:pt x="610" y="1944"/>
                    </a:lnTo>
                    <a:lnTo>
                      <a:pt x="591" y="1944"/>
                    </a:lnTo>
                    <a:lnTo>
                      <a:pt x="533" y="1924"/>
                    </a:lnTo>
                    <a:lnTo>
                      <a:pt x="514" y="1905"/>
                    </a:lnTo>
                    <a:lnTo>
                      <a:pt x="496" y="1886"/>
                    </a:lnTo>
                    <a:lnTo>
                      <a:pt x="476" y="1867"/>
                    </a:lnTo>
                    <a:lnTo>
                      <a:pt x="400" y="1867"/>
                    </a:lnTo>
                    <a:lnTo>
                      <a:pt x="362" y="1829"/>
                    </a:lnTo>
                    <a:lnTo>
                      <a:pt x="324" y="1791"/>
                    </a:lnTo>
                    <a:lnTo>
                      <a:pt x="247" y="1677"/>
                    </a:lnTo>
                    <a:lnTo>
                      <a:pt x="267" y="1619"/>
                    </a:lnTo>
                    <a:lnTo>
                      <a:pt x="267" y="1563"/>
                    </a:lnTo>
                    <a:lnTo>
                      <a:pt x="267" y="1429"/>
                    </a:lnTo>
                    <a:lnTo>
                      <a:pt x="267" y="1410"/>
                    </a:lnTo>
                    <a:lnTo>
                      <a:pt x="229" y="1372"/>
                    </a:lnTo>
                    <a:lnTo>
                      <a:pt x="229" y="1334"/>
                    </a:lnTo>
                    <a:lnTo>
                      <a:pt x="210" y="1334"/>
                    </a:lnTo>
                    <a:lnTo>
                      <a:pt x="152" y="1334"/>
                    </a:lnTo>
                    <a:lnTo>
                      <a:pt x="134" y="1334"/>
                    </a:lnTo>
                    <a:lnTo>
                      <a:pt x="171" y="1277"/>
                    </a:lnTo>
                    <a:lnTo>
                      <a:pt x="171" y="1220"/>
                    </a:lnTo>
                    <a:lnTo>
                      <a:pt x="152" y="1143"/>
                    </a:lnTo>
                    <a:lnTo>
                      <a:pt x="134" y="1010"/>
                    </a:lnTo>
                    <a:lnTo>
                      <a:pt x="115" y="1010"/>
                    </a:lnTo>
                    <a:lnTo>
                      <a:pt x="76" y="1029"/>
                    </a:lnTo>
                    <a:lnTo>
                      <a:pt x="57" y="1029"/>
                    </a:lnTo>
                    <a:lnTo>
                      <a:pt x="38" y="1010"/>
                    </a:lnTo>
                    <a:lnTo>
                      <a:pt x="19" y="991"/>
                    </a:lnTo>
                    <a:lnTo>
                      <a:pt x="0" y="991"/>
                    </a:lnTo>
                    <a:lnTo>
                      <a:pt x="38" y="972"/>
                    </a:lnTo>
                    <a:lnTo>
                      <a:pt x="38" y="953"/>
                    </a:lnTo>
                    <a:lnTo>
                      <a:pt x="38" y="934"/>
                    </a:lnTo>
                    <a:lnTo>
                      <a:pt x="38" y="915"/>
                    </a:lnTo>
                    <a:lnTo>
                      <a:pt x="152" y="839"/>
                    </a:lnTo>
                    <a:lnTo>
                      <a:pt x="171" y="820"/>
                    </a:lnTo>
                    <a:lnTo>
                      <a:pt x="247" y="705"/>
                    </a:lnTo>
                    <a:lnTo>
                      <a:pt x="247" y="686"/>
                    </a:lnTo>
                    <a:lnTo>
                      <a:pt x="267" y="667"/>
                    </a:lnTo>
                    <a:lnTo>
                      <a:pt x="247" y="667"/>
                    </a:lnTo>
                    <a:lnTo>
                      <a:pt x="191" y="572"/>
                    </a:lnTo>
                    <a:lnTo>
                      <a:pt x="191" y="553"/>
                    </a:lnTo>
                    <a:lnTo>
                      <a:pt x="191" y="496"/>
                    </a:lnTo>
                    <a:lnTo>
                      <a:pt x="171" y="477"/>
                    </a:lnTo>
                    <a:lnTo>
                      <a:pt x="171" y="458"/>
                    </a:lnTo>
                    <a:lnTo>
                      <a:pt x="152" y="458"/>
                    </a:lnTo>
                    <a:lnTo>
                      <a:pt x="152" y="439"/>
                    </a:lnTo>
                    <a:lnTo>
                      <a:pt x="134" y="420"/>
                    </a:lnTo>
                    <a:lnTo>
                      <a:pt x="134" y="400"/>
                    </a:lnTo>
                    <a:lnTo>
                      <a:pt x="134" y="381"/>
                    </a:lnTo>
                    <a:lnTo>
                      <a:pt x="191" y="344"/>
                    </a:lnTo>
                    <a:lnTo>
                      <a:pt x="229" y="305"/>
                    </a:lnTo>
                    <a:lnTo>
                      <a:pt x="229" y="286"/>
                    </a:lnTo>
                    <a:lnTo>
                      <a:pt x="267" y="229"/>
                    </a:lnTo>
                    <a:lnTo>
                      <a:pt x="267" y="210"/>
                    </a:lnTo>
                    <a:lnTo>
                      <a:pt x="267" y="172"/>
                    </a:lnTo>
                    <a:lnTo>
                      <a:pt x="247" y="134"/>
                    </a:lnTo>
                    <a:lnTo>
                      <a:pt x="343" y="172"/>
                    </a:lnTo>
                    <a:lnTo>
                      <a:pt x="362" y="191"/>
                    </a:lnTo>
                    <a:lnTo>
                      <a:pt x="362" y="210"/>
                    </a:lnTo>
                    <a:lnTo>
                      <a:pt x="362" y="229"/>
                    </a:lnTo>
                    <a:lnTo>
                      <a:pt x="381" y="229"/>
                    </a:lnTo>
                    <a:lnTo>
                      <a:pt x="381" y="248"/>
                    </a:lnTo>
                    <a:lnTo>
                      <a:pt x="400" y="248"/>
                    </a:lnTo>
                    <a:lnTo>
                      <a:pt x="400" y="267"/>
                    </a:lnTo>
                    <a:lnTo>
                      <a:pt x="419" y="286"/>
                    </a:lnTo>
                    <a:lnTo>
                      <a:pt x="438" y="286"/>
                    </a:lnTo>
                    <a:lnTo>
                      <a:pt x="476" y="286"/>
                    </a:lnTo>
                    <a:lnTo>
                      <a:pt x="572" y="286"/>
                    </a:lnTo>
                    <a:lnTo>
                      <a:pt x="591" y="286"/>
                    </a:lnTo>
                    <a:lnTo>
                      <a:pt x="610" y="286"/>
                    </a:lnTo>
                    <a:lnTo>
                      <a:pt x="648" y="305"/>
                    </a:lnTo>
                    <a:lnTo>
                      <a:pt x="667" y="324"/>
                    </a:lnTo>
                    <a:lnTo>
                      <a:pt x="686" y="324"/>
                    </a:lnTo>
                    <a:lnTo>
                      <a:pt x="705" y="324"/>
                    </a:lnTo>
                    <a:lnTo>
                      <a:pt x="724" y="324"/>
                    </a:lnTo>
                    <a:lnTo>
                      <a:pt x="781" y="324"/>
                    </a:lnTo>
                    <a:lnTo>
                      <a:pt x="800" y="305"/>
                    </a:lnTo>
                    <a:lnTo>
                      <a:pt x="800" y="286"/>
                    </a:lnTo>
                    <a:lnTo>
                      <a:pt x="800" y="267"/>
                    </a:lnTo>
                    <a:lnTo>
                      <a:pt x="819" y="248"/>
                    </a:lnTo>
                    <a:lnTo>
                      <a:pt x="819" y="229"/>
                    </a:lnTo>
                    <a:lnTo>
                      <a:pt x="838" y="229"/>
                    </a:lnTo>
                    <a:lnTo>
                      <a:pt x="838" y="210"/>
                    </a:lnTo>
                    <a:lnTo>
                      <a:pt x="857" y="210"/>
                    </a:lnTo>
                    <a:lnTo>
                      <a:pt x="857" y="191"/>
                    </a:lnTo>
                    <a:lnTo>
                      <a:pt x="877" y="172"/>
                    </a:lnTo>
                    <a:lnTo>
                      <a:pt x="877" y="153"/>
                    </a:lnTo>
                    <a:lnTo>
                      <a:pt x="895" y="153"/>
                    </a:lnTo>
                    <a:lnTo>
                      <a:pt x="914" y="134"/>
                    </a:lnTo>
                    <a:lnTo>
                      <a:pt x="933" y="115"/>
                    </a:lnTo>
                    <a:lnTo>
                      <a:pt x="953" y="96"/>
                    </a:lnTo>
                    <a:lnTo>
                      <a:pt x="953" y="77"/>
                    </a:lnTo>
                    <a:lnTo>
                      <a:pt x="972" y="77"/>
                    </a:lnTo>
                    <a:lnTo>
                      <a:pt x="972" y="58"/>
                    </a:lnTo>
                    <a:lnTo>
                      <a:pt x="972" y="39"/>
                    </a:lnTo>
                    <a:lnTo>
                      <a:pt x="991" y="39"/>
                    </a:lnTo>
                    <a:lnTo>
                      <a:pt x="991" y="19"/>
                    </a:lnTo>
                    <a:lnTo>
                      <a:pt x="1009" y="19"/>
                    </a:lnTo>
                    <a:lnTo>
                      <a:pt x="1067" y="19"/>
                    </a:lnTo>
                    <a:lnTo>
                      <a:pt x="1105" y="19"/>
                    </a:lnTo>
                    <a:lnTo>
                      <a:pt x="1143" y="19"/>
                    </a:lnTo>
                    <a:lnTo>
                      <a:pt x="1162" y="19"/>
                    </a:lnTo>
                    <a:lnTo>
                      <a:pt x="1219" y="19"/>
                    </a:lnTo>
                    <a:lnTo>
                      <a:pt x="1238" y="19"/>
                    </a:lnTo>
                    <a:lnTo>
                      <a:pt x="1258" y="19"/>
                    </a:lnTo>
                    <a:lnTo>
                      <a:pt x="1295" y="0"/>
                    </a:lnTo>
                    <a:lnTo>
                      <a:pt x="1314" y="0"/>
                    </a:lnTo>
                    <a:lnTo>
                      <a:pt x="1334" y="19"/>
                    </a:lnTo>
                    <a:lnTo>
                      <a:pt x="1353" y="39"/>
                    </a:lnTo>
                    <a:lnTo>
                      <a:pt x="1371" y="58"/>
                    </a:lnTo>
                    <a:lnTo>
                      <a:pt x="1353" y="77"/>
                    </a:lnTo>
                    <a:lnTo>
                      <a:pt x="1334" y="134"/>
                    </a:lnTo>
                    <a:lnTo>
                      <a:pt x="1334" y="210"/>
                    </a:lnTo>
                    <a:lnTo>
                      <a:pt x="1314" y="229"/>
                    </a:lnTo>
                    <a:lnTo>
                      <a:pt x="1314" y="248"/>
                    </a:lnTo>
                    <a:lnTo>
                      <a:pt x="1314" y="267"/>
                    </a:lnTo>
                    <a:lnTo>
                      <a:pt x="1334" y="363"/>
                    </a:lnTo>
                    <a:lnTo>
                      <a:pt x="1353" y="381"/>
                    </a:lnTo>
                    <a:lnTo>
                      <a:pt x="1467" y="629"/>
                    </a:lnTo>
                    <a:lnTo>
                      <a:pt x="1467" y="686"/>
                    </a:lnTo>
                    <a:lnTo>
                      <a:pt x="1486" y="781"/>
                    </a:lnTo>
                    <a:lnTo>
                      <a:pt x="1486" y="801"/>
                    </a:lnTo>
                    <a:lnTo>
                      <a:pt x="1505" y="801"/>
                    </a:lnTo>
                    <a:lnTo>
                      <a:pt x="1543" y="857"/>
                    </a:lnTo>
                    <a:lnTo>
                      <a:pt x="1562" y="857"/>
                    </a:lnTo>
                    <a:lnTo>
                      <a:pt x="1562" y="877"/>
                    </a:lnTo>
                    <a:lnTo>
                      <a:pt x="1562" y="896"/>
                    </a:lnTo>
                    <a:lnTo>
                      <a:pt x="1562" y="915"/>
                    </a:lnTo>
                    <a:lnTo>
                      <a:pt x="1562" y="934"/>
                    </a:lnTo>
                    <a:lnTo>
                      <a:pt x="1543" y="934"/>
                    </a:lnTo>
                    <a:lnTo>
                      <a:pt x="1543" y="953"/>
                    </a:lnTo>
                    <a:lnTo>
                      <a:pt x="1505" y="953"/>
                    </a:lnTo>
                    <a:lnTo>
                      <a:pt x="1505" y="972"/>
                    </a:lnTo>
                    <a:lnTo>
                      <a:pt x="1486" y="991"/>
                    </a:lnTo>
                    <a:lnTo>
                      <a:pt x="1505" y="1029"/>
                    </a:lnTo>
                    <a:lnTo>
                      <a:pt x="1505" y="1048"/>
                    </a:lnTo>
                    <a:lnTo>
                      <a:pt x="1486" y="1067"/>
                    </a:lnTo>
                    <a:lnTo>
                      <a:pt x="1505" y="1086"/>
                    </a:lnTo>
                    <a:lnTo>
                      <a:pt x="1505" y="1106"/>
                    </a:lnTo>
                    <a:lnTo>
                      <a:pt x="1581" y="1201"/>
                    </a:lnTo>
                    <a:lnTo>
                      <a:pt x="1581" y="1220"/>
                    </a:lnTo>
                    <a:lnTo>
                      <a:pt x="1581" y="1238"/>
                    </a:lnTo>
                    <a:lnTo>
                      <a:pt x="1581" y="1277"/>
                    </a:lnTo>
                    <a:lnTo>
                      <a:pt x="1581" y="1296"/>
                    </a:lnTo>
                    <a:lnTo>
                      <a:pt x="1581" y="1315"/>
                    </a:lnTo>
                    <a:lnTo>
                      <a:pt x="1638" y="1391"/>
                    </a:lnTo>
                    <a:lnTo>
                      <a:pt x="1657" y="1391"/>
                    </a:lnTo>
                    <a:lnTo>
                      <a:pt x="1657" y="1410"/>
                    </a:lnTo>
                    <a:lnTo>
                      <a:pt x="1657" y="1448"/>
                    </a:lnTo>
                    <a:lnTo>
                      <a:pt x="1734" y="1639"/>
                    </a:lnTo>
                    <a:lnTo>
                      <a:pt x="1734" y="1658"/>
                    </a:lnTo>
                    <a:lnTo>
                      <a:pt x="1734" y="1677"/>
                    </a:lnTo>
                    <a:lnTo>
                      <a:pt x="1752" y="1696"/>
                    </a:lnTo>
                    <a:lnTo>
                      <a:pt x="1771" y="1715"/>
                    </a:lnTo>
                    <a:lnTo>
                      <a:pt x="1791" y="1715"/>
                    </a:lnTo>
                    <a:lnTo>
                      <a:pt x="1791" y="1734"/>
                    </a:lnTo>
                    <a:lnTo>
                      <a:pt x="1791" y="1772"/>
                    </a:lnTo>
                    <a:lnTo>
                      <a:pt x="1810" y="1791"/>
                    </a:lnTo>
                    <a:lnTo>
                      <a:pt x="1810" y="1810"/>
                    </a:lnTo>
                    <a:lnTo>
                      <a:pt x="1848" y="1867"/>
                    </a:lnTo>
                    <a:lnTo>
                      <a:pt x="1867" y="1886"/>
                    </a:lnTo>
                    <a:lnTo>
                      <a:pt x="1886" y="1886"/>
                    </a:lnTo>
                    <a:lnTo>
                      <a:pt x="1886" y="1905"/>
                    </a:lnTo>
                    <a:lnTo>
                      <a:pt x="1886" y="1924"/>
                    </a:lnTo>
                    <a:lnTo>
                      <a:pt x="1905" y="1963"/>
                    </a:lnTo>
                    <a:lnTo>
                      <a:pt x="1905" y="1981"/>
                    </a:lnTo>
                    <a:lnTo>
                      <a:pt x="1905" y="2000"/>
                    </a:lnTo>
                    <a:lnTo>
                      <a:pt x="1886" y="2020"/>
                    </a:lnTo>
                    <a:lnTo>
                      <a:pt x="1886" y="2039"/>
                    </a:lnTo>
                    <a:lnTo>
                      <a:pt x="1886" y="2058"/>
                    </a:lnTo>
                    <a:lnTo>
                      <a:pt x="1905" y="2096"/>
                    </a:lnTo>
                    <a:lnTo>
                      <a:pt x="1924" y="2153"/>
                    </a:lnTo>
                    <a:lnTo>
                      <a:pt x="1943" y="2229"/>
                    </a:lnTo>
                    <a:lnTo>
                      <a:pt x="1981" y="2286"/>
                    </a:lnTo>
                    <a:lnTo>
                      <a:pt x="2133" y="2458"/>
                    </a:lnTo>
                    <a:lnTo>
                      <a:pt x="2172" y="2534"/>
                    </a:lnTo>
                    <a:lnTo>
                      <a:pt x="2096" y="2572"/>
                    </a:lnTo>
                    <a:lnTo>
                      <a:pt x="2076" y="2553"/>
                    </a:lnTo>
                    <a:lnTo>
                      <a:pt x="2057" y="2553"/>
                    </a:lnTo>
                    <a:lnTo>
                      <a:pt x="2019" y="2534"/>
                    </a:lnTo>
                    <a:lnTo>
                      <a:pt x="1962" y="2477"/>
                    </a:lnTo>
                    <a:lnTo>
                      <a:pt x="1943" y="2458"/>
                    </a:lnTo>
                    <a:lnTo>
                      <a:pt x="1886" y="2362"/>
                    </a:lnTo>
                    <a:lnTo>
                      <a:pt x="1867" y="2344"/>
                    </a:lnTo>
                    <a:lnTo>
                      <a:pt x="1848" y="2344"/>
                    </a:lnTo>
                    <a:lnTo>
                      <a:pt x="1829" y="2344"/>
                    </a:lnTo>
                    <a:lnTo>
                      <a:pt x="1810" y="2362"/>
                    </a:lnTo>
                    <a:lnTo>
                      <a:pt x="1810" y="2381"/>
                    </a:lnTo>
                    <a:lnTo>
                      <a:pt x="1810" y="2401"/>
                    </a:lnTo>
                    <a:lnTo>
                      <a:pt x="1810" y="2420"/>
                    </a:lnTo>
                    <a:lnTo>
                      <a:pt x="1771" y="2477"/>
                    </a:lnTo>
                    <a:lnTo>
                      <a:pt x="1752" y="2496"/>
                    </a:lnTo>
                    <a:lnTo>
                      <a:pt x="1752" y="2515"/>
                    </a:lnTo>
                    <a:lnTo>
                      <a:pt x="1734" y="2515"/>
                    </a:lnTo>
                    <a:lnTo>
                      <a:pt x="1734" y="2534"/>
                    </a:lnTo>
                    <a:lnTo>
                      <a:pt x="1715" y="2534"/>
                    </a:lnTo>
                    <a:lnTo>
                      <a:pt x="1695" y="2515"/>
                    </a:lnTo>
                    <a:lnTo>
                      <a:pt x="1619" y="2477"/>
                    </a:lnTo>
                    <a:lnTo>
                      <a:pt x="1600" y="2458"/>
                    </a:lnTo>
                    <a:lnTo>
                      <a:pt x="1581" y="2439"/>
                    </a:lnTo>
                    <a:lnTo>
                      <a:pt x="1581" y="2420"/>
                    </a:lnTo>
                    <a:lnTo>
                      <a:pt x="1562" y="2401"/>
                    </a:lnTo>
                    <a:lnTo>
                      <a:pt x="1562" y="2381"/>
                    </a:lnTo>
                    <a:lnTo>
                      <a:pt x="1562" y="2362"/>
                    </a:lnTo>
                    <a:lnTo>
                      <a:pt x="1562" y="2344"/>
                    </a:lnTo>
                    <a:lnTo>
                      <a:pt x="1562" y="2324"/>
                    </a:lnTo>
                    <a:lnTo>
                      <a:pt x="1543" y="2324"/>
                    </a:lnTo>
                    <a:lnTo>
                      <a:pt x="1486" y="2344"/>
                    </a:lnTo>
                    <a:lnTo>
                      <a:pt x="1467" y="2362"/>
                    </a:lnTo>
                    <a:lnTo>
                      <a:pt x="1448" y="2362"/>
                    </a:lnTo>
                    <a:lnTo>
                      <a:pt x="1429" y="2362"/>
                    </a:lnTo>
                    <a:lnTo>
                      <a:pt x="1353" y="2362"/>
                    </a:lnTo>
                    <a:close/>
                    <a:moveTo>
                      <a:pt x="438" y="1981"/>
                    </a:moveTo>
                    <a:lnTo>
                      <a:pt x="476" y="2020"/>
                    </a:lnTo>
                    <a:lnTo>
                      <a:pt x="533" y="2039"/>
                    </a:lnTo>
                    <a:lnTo>
                      <a:pt x="572" y="2058"/>
                    </a:lnTo>
                    <a:lnTo>
                      <a:pt x="533" y="2058"/>
                    </a:lnTo>
                    <a:lnTo>
                      <a:pt x="496" y="2058"/>
                    </a:lnTo>
                    <a:lnTo>
                      <a:pt x="457" y="2077"/>
                    </a:lnTo>
                    <a:lnTo>
                      <a:pt x="438" y="2096"/>
                    </a:lnTo>
                    <a:lnTo>
                      <a:pt x="400" y="2153"/>
                    </a:lnTo>
                    <a:lnTo>
                      <a:pt x="381" y="2191"/>
                    </a:lnTo>
                    <a:lnTo>
                      <a:pt x="362" y="2172"/>
                    </a:lnTo>
                    <a:lnTo>
                      <a:pt x="362" y="2020"/>
                    </a:lnTo>
                    <a:lnTo>
                      <a:pt x="381" y="1963"/>
                    </a:lnTo>
                    <a:lnTo>
                      <a:pt x="438" y="1981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20" name="Freeform 42">
                <a:extLst>
                  <a:ext uri="{FF2B5EF4-FFF2-40B4-BE49-F238E27FC236}">
                    <a16:creationId xmlns:a16="http://schemas.microsoft.com/office/drawing/2014/main" id="{A380717F-21D2-0A47-BDCF-0A1A27F7E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0038" y="14352588"/>
                <a:ext cx="673100" cy="404812"/>
              </a:xfrm>
              <a:custGeom>
                <a:avLst/>
                <a:gdLst>
                  <a:gd name="T0" fmla="*/ 2147483646 w 1868"/>
                  <a:gd name="T1" fmla="*/ 2147483646 h 1125"/>
                  <a:gd name="T2" fmla="*/ 2147483646 w 1868"/>
                  <a:gd name="T3" fmla="*/ 2147483646 h 1125"/>
                  <a:gd name="T4" fmla="*/ 2147483646 w 1868"/>
                  <a:gd name="T5" fmla="*/ 2147483646 h 1125"/>
                  <a:gd name="T6" fmla="*/ 2147483646 w 1868"/>
                  <a:gd name="T7" fmla="*/ 2147483646 h 1125"/>
                  <a:gd name="T8" fmla="*/ 2147483646 w 1868"/>
                  <a:gd name="T9" fmla="*/ 2147483646 h 1125"/>
                  <a:gd name="T10" fmla="*/ 2147483646 w 1868"/>
                  <a:gd name="T11" fmla="*/ 2147483646 h 1125"/>
                  <a:gd name="T12" fmla="*/ 2147483646 w 1868"/>
                  <a:gd name="T13" fmla="*/ 2147483646 h 1125"/>
                  <a:gd name="T14" fmla="*/ 2147483646 w 1868"/>
                  <a:gd name="T15" fmla="*/ 2147483646 h 1125"/>
                  <a:gd name="T16" fmla="*/ 2147483646 w 1868"/>
                  <a:gd name="T17" fmla="*/ 2147483646 h 1125"/>
                  <a:gd name="T18" fmla="*/ 2147483646 w 1868"/>
                  <a:gd name="T19" fmla="*/ 2147483646 h 1125"/>
                  <a:gd name="T20" fmla="*/ 2147483646 w 1868"/>
                  <a:gd name="T21" fmla="*/ 2147483646 h 1125"/>
                  <a:gd name="T22" fmla="*/ 2147483646 w 1868"/>
                  <a:gd name="T23" fmla="*/ 2147483646 h 1125"/>
                  <a:gd name="T24" fmla="*/ 2147483646 w 1868"/>
                  <a:gd name="T25" fmla="*/ 2147483646 h 1125"/>
                  <a:gd name="T26" fmla="*/ 2147483646 w 1868"/>
                  <a:gd name="T27" fmla="*/ 2147483646 h 1125"/>
                  <a:gd name="T28" fmla="*/ 2147483646 w 1868"/>
                  <a:gd name="T29" fmla="*/ 2147483646 h 1125"/>
                  <a:gd name="T30" fmla="*/ 2147483646 w 1868"/>
                  <a:gd name="T31" fmla="*/ 2147483646 h 1125"/>
                  <a:gd name="T32" fmla="*/ 2147483646 w 1868"/>
                  <a:gd name="T33" fmla="*/ 2147483646 h 1125"/>
                  <a:gd name="T34" fmla="*/ 2147483646 w 1868"/>
                  <a:gd name="T35" fmla="*/ 2147483646 h 1125"/>
                  <a:gd name="T36" fmla="*/ 2147483646 w 1868"/>
                  <a:gd name="T37" fmla="*/ 2147483646 h 1125"/>
                  <a:gd name="T38" fmla="*/ 2147483646 w 1868"/>
                  <a:gd name="T39" fmla="*/ 2147483646 h 1125"/>
                  <a:gd name="T40" fmla="*/ 2147483646 w 1868"/>
                  <a:gd name="T41" fmla="*/ 2147483646 h 1125"/>
                  <a:gd name="T42" fmla="*/ 2147483646 w 1868"/>
                  <a:gd name="T43" fmla="*/ 2147483646 h 1125"/>
                  <a:gd name="T44" fmla="*/ 2147483646 w 1868"/>
                  <a:gd name="T45" fmla="*/ 2147483646 h 1125"/>
                  <a:gd name="T46" fmla="*/ 2147483646 w 1868"/>
                  <a:gd name="T47" fmla="*/ 2147483646 h 1125"/>
                  <a:gd name="T48" fmla="*/ 2147483646 w 1868"/>
                  <a:gd name="T49" fmla="*/ 2147483646 h 1125"/>
                  <a:gd name="T50" fmla="*/ 2147483646 w 1868"/>
                  <a:gd name="T51" fmla="*/ 2147483646 h 1125"/>
                  <a:gd name="T52" fmla="*/ 2147483646 w 1868"/>
                  <a:gd name="T53" fmla="*/ 2147483646 h 1125"/>
                  <a:gd name="T54" fmla="*/ 2147483646 w 1868"/>
                  <a:gd name="T55" fmla="*/ 2147483646 h 1125"/>
                  <a:gd name="T56" fmla="*/ 2147483646 w 1868"/>
                  <a:gd name="T57" fmla="*/ 2147483646 h 1125"/>
                  <a:gd name="T58" fmla="*/ 2147483646 w 1868"/>
                  <a:gd name="T59" fmla="*/ 2147483646 h 1125"/>
                  <a:gd name="T60" fmla="*/ 2147483646 w 1868"/>
                  <a:gd name="T61" fmla="*/ 2147483646 h 1125"/>
                  <a:gd name="T62" fmla="*/ 2147483646 w 1868"/>
                  <a:gd name="T63" fmla="*/ 2147483646 h 1125"/>
                  <a:gd name="T64" fmla="*/ 2147483646 w 1868"/>
                  <a:gd name="T65" fmla="*/ 2147483646 h 1125"/>
                  <a:gd name="T66" fmla="*/ 2147483646 w 1868"/>
                  <a:gd name="T67" fmla="*/ 2147483646 h 1125"/>
                  <a:gd name="T68" fmla="*/ 2147483646 w 1868"/>
                  <a:gd name="T69" fmla="*/ 2147483646 h 1125"/>
                  <a:gd name="T70" fmla="*/ 2147483646 w 1868"/>
                  <a:gd name="T71" fmla="*/ 2147483646 h 1125"/>
                  <a:gd name="T72" fmla="*/ 2147483646 w 1868"/>
                  <a:gd name="T73" fmla="*/ 2147483646 h 1125"/>
                  <a:gd name="T74" fmla="*/ 2147483646 w 1868"/>
                  <a:gd name="T75" fmla="*/ 2147483646 h 1125"/>
                  <a:gd name="T76" fmla="*/ 2147483646 w 1868"/>
                  <a:gd name="T77" fmla="*/ 2147483646 h 1125"/>
                  <a:gd name="T78" fmla="*/ 2147483646 w 1868"/>
                  <a:gd name="T79" fmla="*/ 2147483646 h 1125"/>
                  <a:gd name="T80" fmla="*/ 2147483646 w 1868"/>
                  <a:gd name="T81" fmla="*/ 2147483646 h 1125"/>
                  <a:gd name="T82" fmla="*/ 2147483646 w 1868"/>
                  <a:gd name="T83" fmla="*/ 2147483646 h 1125"/>
                  <a:gd name="T84" fmla="*/ 2147483646 w 1868"/>
                  <a:gd name="T85" fmla="*/ 2147483646 h 1125"/>
                  <a:gd name="T86" fmla="*/ 2147483646 w 1868"/>
                  <a:gd name="T87" fmla="*/ 2147483646 h 1125"/>
                  <a:gd name="T88" fmla="*/ 2147483646 w 1868"/>
                  <a:gd name="T89" fmla="*/ 2147483646 h 1125"/>
                  <a:gd name="T90" fmla="*/ 2147483646 w 1868"/>
                  <a:gd name="T91" fmla="*/ 2147483646 h 1125"/>
                  <a:gd name="T92" fmla="*/ 2147483646 w 1868"/>
                  <a:gd name="T93" fmla="*/ 2147483646 h 1125"/>
                  <a:gd name="T94" fmla="*/ 2147483646 w 1868"/>
                  <a:gd name="T95" fmla="*/ 2147483646 h 1125"/>
                  <a:gd name="T96" fmla="*/ 2147483646 w 1868"/>
                  <a:gd name="T97" fmla="*/ 2147483646 h 1125"/>
                  <a:gd name="T98" fmla="*/ 0 w 1868"/>
                  <a:gd name="T99" fmla="*/ 2147483646 h 1125"/>
                  <a:gd name="T100" fmla="*/ 2147483646 w 1868"/>
                  <a:gd name="T101" fmla="*/ 2147483646 h 112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868" h="1125">
                    <a:moveTo>
                      <a:pt x="77" y="267"/>
                    </a:moveTo>
                    <a:lnTo>
                      <a:pt x="419" y="249"/>
                    </a:lnTo>
                    <a:lnTo>
                      <a:pt x="534" y="210"/>
                    </a:lnTo>
                    <a:lnTo>
                      <a:pt x="553" y="153"/>
                    </a:lnTo>
                    <a:lnTo>
                      <a:pt x="648" y="153"/>
                    </a:lnTo>
                    <a:lnTo>
                      <a:pt x="686" y="191"/>
                    </a:lnTo>
                    <a:lnTo>
                      <a:pt x="744" y="210"/>
                    </a:lnTo>
                    <a:lnTo>
                      <a:pt x="762" y="210"/>
                    </a:lnTo>
                    <a:lnTo>
                      <a:pt x="858" y="210"/>
                    </a:lnTo>
                    <a:lnTo>
                      <a:pt x="839" y="153"/>
                    </a:lnTo>
                    <a:lnTo>
                      <a:pt x="781" y="96"/>
                    </a:lnTo>
                    <a:lnTo>
                      <a:pt x="610" y="20"/>
                    </a:lnTo>
                    <a:lnTo>
                      <a:pt x="686" y="0"/>
                    </a:lnTo>
                    <a:lnTo>
                      <a:pt x="762" y="20"/>
                    </a:lnTo>
                    <a:lnTo>
                      <a:pt x="839" y="77"/>
                    </a:lnTo>
                    <a:lnTo>
                      <a:pt x="934" y="134"/>
                    </a:lnTo>
                    <a:lnTo>
                      <a:pt x="1029" y="172"/>
                    </a:lnTo>
                    <a:lnTo>
                      <a:pt x="1086" y="172"/>
                    </a:lnTo>
                    <a:lnTo>
                      <a:pt x="1124" y="191"/>
                    </a:lnTo>
                    <a:lnTo>
                      <a:pt x="1181" y="191"/>
                    </a:lnTo>
                    <a:lnTo>
                      <a:pt x="1220" y="210"/>
                    </a:lnTo>
                    <a:lnTo>
                      <a:pt x="1238" y="229"/>
                    </a:lnTo>
                    <a:lnTo>
                      <a:pt x="1315" y="249"/>
                    </a:lnTo>
                    <a:lnTo>
                      <a:pt x="1410" y="305"/>
                    </a:lnTo>
                    <a:lnTo>
                      <a:pt x="1429" y="344"/>
                    </a:lnTo>
                    <a:lnTo>
                      <a:pt x="1715" y="801"/>
                    </a:lnTo>
                    <a:lnTo>
                      <a:pt x="1867" y="1048"/>
                    </a:lnTo>
                    <a:lnTo>
                      <a:pt x="1848" y="1048"/>
                    </a:lnTo>
                    <a:lnTo>
                      <a:pt x="1772" y="1048"/>
                    </a:lnTo>
                    <a:lnTo>
                      <a:pt x="1753" y="1029"/>
                    </a:lnTo>
                    <a:lnTo>
                      <a:pt x="1734" y="1029"/>
                    </a:lnTo>
                    <a:lnTo>
                      <a:pt x="1715" y="1010"/>
                    </a:lnTo>
                    <a:lnTo>
                      <a:pt x="1715" y="991"/>
                    </a:lnTo>
                    <a:lnTo>
                      <a:pt x="1696" y="972"/>
                    </a:lnTo>
                    <a:lnTo>
                      <a:pt x="1696" y="934"/>
                    </a:lnTo>
                    <a:lnTo>
                      <a:pt x="1696" y="915"/>
                    </a:lnTo>
                    <a:lnTo>
                      <a:pt x="1677" y="915"/>
                    </a:lnTo>
                    <a:lnTo>
                      <a:pt x="1658" y="915"/>
                    </a:lnTo>
                    <a:lnTo>
                      <a:pt x="1658" y="896"/>
                    </a:lnTo>
                    <a:lnTo>
                      <a:pt x="1638" y="896"/>
                    </a:lnTo>
                    <a:lnTo>
                      <a:pt x="1619" y="896"/>
                    </a:lnTo>
                    <a:lnTo>
                      <a:pt x="1601" y="896"/>
                    </a:lnTo>
                    <a:lnTo>
                      <a:pt x="1582" y="896"/>
                    </a:lnTo>
                    <a:lnTo>
                      <a:pt x="1562" y="896"/>
                    </a:lnTo>
                    <a:lnTo>
                      <a:pt x="1524" y="915"/>
                    </a:lnTo>
                    <a:lnTo>
                      <a:pt x="1505" y="915"/>
                    </a:lnTo>
                    <a:lnTo>
                      <a:pt x="1486" y="915"/>
                    </a:lnTo>
                    <a:lnTo>
                      <a:pt x="1467" y="934"/>
                    </a:lnTo>
                    <a:lnTo>
                      <a:pt x="1467" y="953"/>
                    </a:lnTo>
                    <a:lnTo>
                      <a:pt x="1486" y="972"/>
                    </a:lnTo>
                    <a:lnTo>
                      <a:pt x="1505" y="991"/>
                    </a:lnTo>
                    <a:lnTo>
                      <a:pt x="1524" y="1010"/>
                    </a:lnTo>
                    <a:lnTo>
                      <a:pt x="1543" y="1010"/>
                    </a:lnTo>
                    <a:lnTo>
                      <a:pt x="1543" y="1029"/>
                    </a:lnTo>
                    <a:lnTo>
                      <a:pt x="1524" y="1087"/>
                    </a:lnTo>
                    <a:lnTo>
                      <a:pt x="1467" y="1124"/>
                    </a:lnTo>
                    <a:lnTo>
                      <a:pt x="1429" y="1124"/>
                    </a:lnTo>
                    <a:lnTo>
                      <a:pt x="1410" y="1124"/>
                    </a:lnTo>
                    <a:lnTo>
                      <a:pt x="1391" y="1106"/>
                    </a:lnTo>
                    <a:lnTo>
                      <a:pt x="1372" y="1087"/>
                    </a:lnTo>
                    <a:lnTo>
                      <a:pt x="1353" y="1048"/>
                    </a:lnTo>
                    <a:lnTo>
                      <a:pt x="1315" y="991"/>
                    </a:lnTo>
                    <a:lnTo>
                      <a:pt x="1296" y="991"/>
                    </a:lnTo>
                    <a:lnTo>
                      <a:pt x="1296" y="972"/>
                    </a:lnTo>
                    <a:lnTo>
                      <a:pt x="1277" y="972"/>
                    </a:lnTo>
                    <a:lnTo>
                      <a:pt x="1257" y="991"/>
                    </a:lnTo>
                    <a:lnTo>
                      <a:pt x="1220" y="1010"/>
                    </a:lnTo>
                    <a:lnTo>
                      <a:pt x="1181" y="1029"/>
                    </a:lnTo>
                    <a:lnTo>
                      <a:pt x="1143" y="1048"/>
                    </a:lnTo>
                    <a:lnTo>
                      <a:pt x="1124" y="1048"/>
                    </a:lnTo>
                    <a:lnTo>
                      <a:pt x="1105" y="1048"/>
                    </a:lnTo>
                    <a:lnTo>
                      <a:pt x="1048" y="1048"/>
                    </a:lnTo>
                    <a:lnTo>
                      <a:pt x="953" y="1067"/>
                    </a:lnTo>
                    <a:lnTo>
                      <a:pt x="915" y="1067"/>
                    </a:lnTo>
                    <a:lnTo>
                      <a:pt x="858" y="1087"/>
                    </a:lnTo>
                    <a:lnTo>
                      <a:pt x="839" y="1106"/>
                    </a:lnTo>
                    <a:lnTo>
                      <a:pt x="820" y="1106"/>
                    </a:lnTo>
                    <a:lnTo>
                      <a:pt x="800" y="1106"/>
                    </a:lnTo>
                    <a:lnTo>
                      <a:pt x="781" y="1087"/>
                    </a:lnTo>
                    <a:lnTo>
                      <a:pt x="781" y="1067"/>
                    </a:lnTo>
                    <a:lnTo>
                      <a:pt x="744" y="1029"/>
                    </a:lnTo>
                    <a:lnTo>
                      <a:pt x="744" y="1010"/>
                    </a:lnTo>
                    <a:lnTo>
                      <a:pt x="724" y="991"/>
                    </a:lnTo>
                    <a:lnTo>
                      <a:pt x="724" y="972"/>
                    </a:lnTo>
                    <a:lnTo>
                      <a:pt x="724" y="953"/>
                    </a:lnTo>
                    <a:lnTo>
                      <a:pt x="724" y="934"/>
                    </a:lnTo>
                    <a:lnTo>
                      <a:pt x="724" y="915"/>
                    </a:lnTo>
                    <a:lnTo>
                      <a:pt x="724" y="896"/>
                    </a:lnTo>
                    <a:lnTo>
                      <a:pt x="705" y="839"/>
                    </a:lnTo>
                    <a:lnTo>
                      <a:pt x="705" y="801"/>
                    </a:lnTo>
                    <a:lnTo>
                      <a:pt x="705" y="782"/>
                    </a:lnTo>
                    <a:lnTo>
                      <a:pt x="705" y="762"/>
                    </a:lnTo>
                    <a:lnTo>
                      <a:pt x="686" y="782"/>
                    </a:lnTo>
                    <a:lnTo>
                      <a:pt x="667" y="782"/>
                    </a:lnTo>
                    <a:lnTo>
                      <a:pt x="629" y="858"/>
                    </a:lnTo>
                    <a:lnTo>
                      <a:pt x="629" y="877"/>
                    </a:lnTo>
                    <a:lnTo>
                      <a:pt x="610" y="896"/>
                    </a:lnTo>
                    <a:lnTo>
                      <a:pt x="572" y="934"/>
                    </a:lnTo>
                    <a:lnTo>
                      <a:pt x="534" y="953"/>
                    </a:lnTo>
                    <a:lnTo>
                      <a:pt x="495" y="972"/>
                    </a:lnTo>
                    <a:lnTo>
                      <a:pt x="458" y="991"/>
                    </a:lnTo>
                    <a:lnTo>
                      <a:pt x="439" y="991"/>
                    </a:lnTo>
                    <a:lnTo>
                      <a:pt x="419" y="972"/>
                    </a:lnTo>
                    <a:lnTo>
                      <a:pt x="381" y="972"/>
                    </a:lnTo>
                    <a:lnTo>
                      <a:pt x="363" y="972"/>
                    </a:lnTo>
                    <a:lnTo>
                      <a:pt x="343" y="972"/>
                    </a:lnTo>
                    <a:lnTo>
                      <a:pt x="324" y="972"/>
                    </a:lnTo>
                    <a:lnTo>
                      <a:pt x="305" y="972"/>
                    </a:lnTo>
                    <a:lnTo>
                      <a:pt x="286" y="953"/>
                    </a:lnTo>
                    <a:lnTo>
                      <a:pt x="229" y="896"/>
                    </a:lnTo>
                    <a:lnTo>
                      <a:pt x="172" y="858"/>
                    </a:lnTo>
                    <a:lnTo>
                      <a:pt x="96" y="839"/>
                    </a:lnTo>
                    <a:lnTo>
                      <a:pt x="77" y="839"/>
                    </a:lnTo>
                    <a:lnTo>
                      <a:pt x="77" y="820"/>
                    </a:lnTo>
                    <a:lnTo>
                      <a:pt x="58" y="801"/>
                    </a:lnTo>
                    <a:lnTo>
                      <a:pt x="38" y="667"/>
                    </a:lnTo>
                    <a:lnTo>
                      <a:pt x="0" y="610"/>
                    </a:lnTo>
                    <a:lnTo>
                      <a:pt x="0" y="591"/>
                    </a:lnTo>
                    <a:lnTo>
                      <a:pt x="0" y="572"/>
                    </a:lnTo>
                    <a:lnTo>
                      <a:pt x="19" y="420"/>
                    </a:lnTo>
                    <a:lnTo>
                      <a:pt x="19" y="401"/>
                    </a:lnTo>
                    <a:lnTo>
                      <a:pt x="38" y="381"/>
                    </a:lnTo>
                    <a:lnTo>
                      <a:pt x="77" y="305"/>
                    </a:lnTo>
                    <a:lnTo>
                      <a:pt x="77" y="267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21" name="Freeform 43">
                <a:extLst>
                  <a:ext uri="{FF2B5EF4-FFF2-40B4-BE49-F238E27FC236}">
                    <a16:creationId xmlns:a16="http://schemas.microsoft.com/office/drawing/2014/main" id="{F02C176A-2639-4B4E-930D-887C3FBE1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57975" y="13420725"/>
                <a:ext cx="617538" cy="795338"/>
              </a:xfrm>
              <a:custGeom>
                <a:avLst/>
                <a:gdLst>
                  <a:gd name="T0" fmla="*/ 2147483646 w 1715"/>
                  <a:gd name="T1" fmla="*/ 2147483646 h 2211"/>
                  <a:gd name="T2" fmla="*/ 2147483646 w 1715"/>
                  <a:gd name="T3" fmla="*/ 2147483646 h 2211"/>
                  <a:gd name="T4" fmla="*/ 2147483646 w 1715"/>
                  <a:gd name="T5" fmla="*/ 2147483646 h 2211"/>
                  <a:gd name="T6" fmla="*/ 2147483646 w 1715"/>
                  <a:gd name="T7" fmla="*/ 2147483646 h 2211"/>
                  <a:gd name="T8" fmla="*/ 2147483646 w 1715"/>
                  <a:gd name="T9" fmla="*/ 2147483646 h 2211"/>
                  <a:gd name="T10" fmla="*/ 2147483646 w 1715"/>
                  <a:gd name="T11" fmla="*/ 2147483646 h 2211"/>
                  <a:gd name="T12" fmla="*/ 2147483646 w 1715"/>
                  <a:gd name="T13" fmla="*/ 2147483646 h 2211"/>
                  <a:gd name="T14" fmla="*/ 2147483646 w 1715"/>
                  <a:gd name="T15" fmla="*/ 2147483646 h 2211"/>
                  <a:gd name="T16" fmla="*/ 2147483646 w 1715"/>
                  <a:gd name="T17" fmla="*/ 2147483646 h 2211"/>
                  <a:gd name="T18" fmla="*/ 2147483646 w 1715"/>
                  <a:gd name="T19" fmla="*/ 2147483646 h 2211"/>
                  <a:gd name="T20" fmla="*/ 2147483646 w 1715"/>
                  <a:gd name="T21" fmla="*/ 2147483646 h 2211"/>
                  <a:gd name="T22" fmla="*/ 2147483646 w 1715"/>
                  <a:gd name="T23" fmla="*/ 2147483646 h 2211"/>
                  <a:gd name="T24" fmla="*/ 2147483646 w 1715"/>
                  <a:gd name="T25" fmla="*/ 2147483646 h 2211"/>
                  <a:gd name="T26" fmla="*/ 2147483646 w 1715"/>
                  <a:gd name="T27" fmla="*/ 2147483646 h 2211"/>
                  <a:gd name="T28" fmla="*/ 2147483646 w 1715"/>
                  <a:gd name="T29" fmla="*/ 2147483646 h 2211"/>
                  <a:gd name="T30" fmla="*/ 2147483646 w 1715"/>
                  <a:gd name="T31" fmla="*/ 2147483646 h 2211"/>
                  <a:gd name="T32" fmla="*/ 2147483646 w 1715"/>
                  <a:gd name="T33" fmla="*/ 2147483646 h 2211"/>
                  <a:gd name="T34" fmla="*/ 2147483646 w 1715"/>
                  <a:gd name="T35" fmla="*/ 2147483646 h 2211"/>
                  <a:gd name="T36" fmla="*/ 2147483646 w 1715"/>
                  <a:gd name="T37" fmla="*/ 2147483646 h 2211"/>
                  <a:gd name="T38" fmla="*/ 2147483646 w 1715"/>
                  <a:gd name="T39" fmla="*/ 2147483646 h 2211"/>
                  <a:gd name="T40" fmla="*/ 2147483646 w 1715"/>
                  <a:gd name="T41" fmla="*/ 2147483646 h 2211"/>
                  <a:gd name="T42" fmla="*/ 2147483646 w 1715"/>
                  <a:gd name="T43" fmla="*/ 2147483646 h 2211"/>
                  <a:gd name="T44" fmla="*/ 2147483646 w 1715"/>
                  <a:gd name="T45" fmla="*/ 2147483646 h 2211"/>
                  <a:gd name="T46" fmla="*/ 2147483646 w 1715"/>
                  <a:gd name="T47" fmla="*/ 2147483646 h 2211"/>
                  <a:gd name="T48" fmla="*/ 2147483646 w 1715"/>
                  <a:gd name="T49" fmla="*/ 2147483646 h 2211"/>
                  <a:gd name="T50" fmla="*/ 2147483646 w 1715"/>
                  <a:gd name="T51" fmla="*/ 2147483646 h 2211"/>
                  <a:gd name="T52" fmla="*/ 2147483646 w 1715"/>
                  <a:gd name="T53" fmla="*/ 2147483646 h 2211"/>
                  <a:gd name="T54" fmla="*/ 2147483646 w 1715"/>
                  <a:gd name="T55" fmla="*/ 2147483646 h 2211"/>
                  <a:gd name="T56" fmla="*/ 2147483646 w 1715"/>
                  <a:gd name="T57" fmla="*/ 2147483646 h 2211"/>
                  <a:gd name="T58" fmla="*/ 2147483646 w 1715"/>
                  <a:gd name="T59" fmla="*/ 2147483646 h 2211"/>
                  <a:gd name="T60" fmla="*/ 2147483646 w 1715"/>
                  <a:gd name="T61" fmla="*/ 2147483646 h 2211"/>
                  <a:gd name="T62" fmla="*/ 2147483646 w 1715"/>
                  <a:gd name="T63" fmla="*/ 2147483646 h 2211"/>
                  <a:gd name="T64" fmla="*/ 2147483646 w 1715"/>
                  <a:gd name="T65" fmla="*/ 2147483646 h 2211"/>
                  <a:gd name="T66" fmla="*/ 2147483646 w 1715"/>
                  <a:gd name="T67" fmla="*/ 2147483646 h 2211"/>
                  <a:gd name="T68" fmla="*/ 2147483646 w 1715"/>
                  <a:gd name="T69" fmla="*/ 2147483646 h 2211"/>
                  <a:gd name="T70" fmla="*/ 2147483646 w 1715"/>
                  <a:gd name="T71" fmla="*/ 2147483646 h 2211"/>
                  <a:gd name="T72" fmla="*/ 2147483646 w 1715"/>
                  <a:gd name="T73" fmla="*/ 2147483646 h 2211"/>
                  <a:gd name="T74" fmla="*/ 2147483646 w 1715"/>
                  <a:gd name="T75" fmla="*/ 2147483646 h 2211"/>
                  <a:gd name="T76" fmla="*/ 0 w 1715"/>
                  <a:gd name="T77" fmla="*/ 2147483646 h 2211"/>
                  <a:gd name="T78" fmla="*/ 2147483646 w 1715"/>
                  <a:gd name="T79" fmla="*/ 2147483646 h 2211"/>
                  <a:gd name="T80" fmla="*/ 2147483646 w 1715"/>
                  <a:gd name="T81" fmla="*/ 2147483646 h 2211"/>
                  <a:gd name="T82" fmla="*/ 2147483646 w 1715"/>
                  <a:gd name="T83" fmla="*/ 2147483646 h 2211"/>
                  <a:gd name="T84" fmla="*/ 2147483646 w 1715"/>
                  <a:gd name="T85" fmla="*/ 2147483646 h 2211"/>
                  <a:gd name="T86" fmla="*/ 2147483646 w 1715"/>
                  <a:gd name="T87" fmla="*/ 2147483646 h 2211"/>
                  <a:gd name="T88" fmla="*/ 2147483646 w 1715"/>
                  <a:gd name="T89" fmla="*/ 2147483646 h 2211"/>
                  <a:gd name="T90" fmla="*/ 2147483646 w 1715"/>
                  <a:gd name="T91" fmla="*/ 2147483646 h 2211"/>
                  <a:gd name="T92" fmla="*/ 2147483646 w 1715"/>
                  <a:gd name="T93" fmla="*/ 2147483646 h 2211"/>
                  <a:gd name="T94" fmla="*/ 2147483646 w 1715"/>
                  <a:gd name="T95" fmla="*/ 2147483646 h 2211"/>
                  <a:gd name="T96" fmla="*/ 2147483646 w 1715"/>
                  <a:gd name="T97" fmla="*/ 2147483646 h 2211"/>
                  <a:gd name="T98" fmla="*/ 2147483646 w 1715"/>
                  <a:gd name="T99" fmla="*/ 2147483646 h 2211"/>
                  <a:gd name="T100" fmla="*/ 2147483646 w 1715"/>
                  <a:gd name="T101" fmla="*/ 2147483646 h 221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715" h="2211">
                    <a:moveTo>
                      <a:pt x="1238" y="362"/>
                    </a:moveTo>
                    <a:lnTo>
                      <a:pt x="1124" y="457"/>
                    </a:lnTo>
                    <a:lnTo>
                      <a:pt x="1085" y="495"/>
                    </a:lnTo>
                    <a:lnTo>
                      <a:pt x="1085" y="553"/>
                    </a:lnTo>
                    <a:lnTo>
                      <a:pt x="1104" y="781"/>
                    </a:lnTo>
                    <a:lnTo>
                      <a:pt x="1161" y="914"/>
                    </a:lnTo>
                    <a:lnTo>
                      <a:pt x="1180" y="1010"/>
                    </a:lnTo>
                    <a:lnTo>
                      <a:pt x="1200" y="1067"/>
                    </a:lnTo>
                    <a:lnTo>
                      <a:pt x="1219" y="1086"/>
                    </a:lnTo>
                    <a:lnTo>
                      <a:pt x="1238" y="1086"/>
                    </a:lnTo>
                    <a:lnTo>
                      <a:pt x="1295" y="1143"/>
                    </a:lnTo>
                    <a:lnTo>
                      <a:pt x="1295" y="1162"/>
                    </a:lnTo>
                    <a:lnTo>
                      <a:pt x="1314" y="1162"/>
                    </a:lnTo>
                    <a:lnTo>
                      <a:pt x="1390" y="1391"/>
                    </a:lnTo>
                    <a:lnTo>
                      <a:pt x="1447" y="1486"/>
                    </a:lnTo>
                    <a:lnTo>
                      <a:pt x="1505" y="1524"/>
                    </a:lnTo>
                    <a:lnTo>
                      <a:pt x="1581" y="1543"/>
                    </a:lnTo>
                    <a:lnTo>
                      <a:pt x="1637" y="1543"/>
                    </a:lnTo>
                    <a:lnTo>
                      <a:pt x="1695" y="1562"/>
                    </a:lnTo>
                    <a:lnTo>
                      <a:pt x="1714" y="1619"/>
                    </a:lnTo>
                    <a:lnTo>
                      <a:pt x="1676" y="1676"/>
                    </a:lnTo>
                    <a:lnTo>
                      <a:pt x="1657" y="1696"/>
                    </a:lnTo>
                    <a:lnTo>
                      <a:pt x="1637" y="1696"/>
                    </a:lnTo>
                    <a:lnTo>
                      <a:pt x="1637" y="1715"/>
                    </a:lnTo>
                    <a:lnTo>
                      <a:pt x="1619" y="1772"/>
                    </a:lnTo>
                    <a:lnTo>
                      <a:pt x="1619" y="1791"/>
                    </a:lnTo>
                    <a:lnTo>
                      <a:pt x="1600" y="1791"/>
                    </a:lnTo>
                    <a:lnTo>
                      <a:pt x="1600" y="1810"/>
                    </a:lnTo>
                    <a:lnTo>
                      <a:pt x="1505" y="1829"/>
                    </a:lnTo>
                    <a:lnTo>
                      <a:pt x="1485" y="1848"/>
                    </a:lnTo>
                    <a:lnTo>
                      <a:pt x="1485" y="1867"/>
                    </a:lnTo>
                    <a:lnTo>
                      <a:pt x="1466" y="1886"/>
                    </a:lnTo>
                    <a:lnTo>
                      <a:pt x="1466" y="1905"/>
                    </a:lnTo>
                    <a:lnTo>
                      <a:pt x="1447" y="1905"/>
                    </a:lnTo>
                    <a:lnTo>
                      <a:pt x="1390" y="1905"/>
                    </a:lnTo>
                    <a:lnTo>
                      <a:pt x="1352" y="1924"/>
                    </a:lnTo>
                    <a:lnTo>
                      <a:pt x="1314" y="1924"/>
                    </a:lnTo>
                    <a:lnTo>
                      <a:pt x="1219" y="1962"/>
                    </a:lnTo>
                    <a:lnTo>
                      <a:pt x="1180" y="1962"/>
                    </a:lnTo>
                    <a:lnTo>
                      <a:pt x="1161" y="1981"/>
                    </a:lnTo>
                    <a:lnTo>
                      <a:pt x="1161" y="1962"/>
                    </a:lnTo>
                    <a:lnTo>
                      <a:pt x="1142" y="1962"/>
                    </a:lnTo>
                    <a:lnTo>
                      <a:pt x="1104" y="1981"/>
                    </a:lnTo>
                    <a:lnTo>
                      <a:pt x="914" y="2096"/>
                    </a:lnTo>
                    <a:lnTo>
                      <a:pt x="895" y="2096"/>
                    </a:lnTo>
                    <a:lnTo>
                      <a:pt x="857" y="2114"/>
                    </a:lnTo>
                    <a:lnTo>
                      <a:pt x="780" y="2210"/>
                    </a:lnTo>
                    <a:lnTo>
                      <a:pt x="628" y="2038"/>
                    </a:lnTo>
                    <a:lnTo>
                      <a:pt x="590" y="1981"/>
                    </a:lnTo>
                    <a:lnTo>
                      <a:pt x="571" y="1905"/>
                    </a:lnTo>
                    <a:lnTo>
                      <a:pt x="552" y="1848"/>
                    </a:lnTo>
                    <a:lnTo>
                      <a:pt x="533" y="1810"/>
                    </a:lnTo>
                    <a:lnTo>
                      <a:pt x="533" y="1791"/>
                    </a:lnTo>
                    <a:lnTo>
                      <a:pt x="533" y="1772"/>
                    </a:lnTo>
                    <a:lnTo>
                      <a:pt x="552" y="1752"/>
                    </a:lnTo>
                    <a:lnTo>
                      <a:pt x="552" y="1733"/>
                    </a:lnTo>
                    <a:lnTo>
                      <a:pt x="552" y="1715"/>
                    </a:lnTo>
                    <a:lnTo>
                      <a:pt x="533" y="1676"/>
                    </a:lnTo>
                    <a:lnTo>
                      <a:pt x="533" y="1657"/>
                    </a:lnTo>
                    <a:lnTo>
                      <a:pt x="533" y="1638"/>
                    </a:lnTo>
                    <a:lnTo>
                      <a:pt x="514" y="1638"/>
                    </a:lnTo>
                    <a:lnTo>
                      <a:pt x="495" y="1619"/>
                    </a:lnTo>
                    <a:lnTo>
                      <a:pt x="457" y="1562"/>
                    </a:lnTo>
                    <a:lnTo>
                      <a:pt x="457" y="1543"/>
                    </a:lnTo>
                    <a:lnTo>
                      <a:pt x="438" y="1524"/>
                    </a:lnTo>
                    <a:lnTo>
                      <a:pt x="438" y="1486"/>
                    </a:lnTo>
                    <a:lnTo>
                      <a:pt x="438" y="1467"/>
                    </a:lnTo>
                    <a:lnTo>
                      <a:pt x="418" y="1467"/>
                    </a:lnTo>
                    <a:lnTo>
                      <a:pt x="399" y="1448"/>
                    </a:lnTo>
                    <a:lnTo>
                      <a:pt x="381" y="1429"/>
                    </a:lnTo>
                    <a:lnTo>
                      <a:pt x="381" y="1410"/>
                    </a:lnTo>
                    <a:lnTo>
                      <a:pt x="381" y="1391"/>
                    </a:lnTo>
                    <a:lnTo>
                      <a:pt x="304" y="1200"/>
                    </a:lnTo>
                    <a:lnTo>
                      <a:pt x="304" y="1162"/>
                    </a:lnTo>
                    <a:lnTo>
                      <a:pt x="304" y="1143"/>
                    </a:lnTo>
                    <a:lnTo>
                      <a:pt x="285" y="1143"/>
                    </a:lnTo>
                    <a:lnTo>
                      <a:pt x="228" y="1067"/>
                    </a:lnTo>
                    <a:lnTo>
                      <a:pt x="228" y="1048"/>
                    </a:lnTo>
                    <a:lnTo>
                      <a:pt x="228" y="1029"/>
                    </a:lnTo>
                    <a:lnTo>
                      <a:pt x="228" y="990"/>
                    </a:lnTo>
                    <a:lnTo>
                      <a:pt x="228" y="972"/>
                    </a:lnTo>
                    <a:lnTo>
                      <a:pt x="228" y="953"/>
                    </a:lnTo>
                    <a:lnTo>
                      <a:pt x="152" y="858"/>
                    </a:lnTo>
                    <a:lnTo>
                      <a:pt x="152" y="838"/>
                    </a:lnTo>
                    <a:lnTo>
                      <a:pt x="133" y="819"/>
                    </a:lnTo>
                    <a:lnTo>
                      <a:pt x="152" y="800"/>
                    </a:lnTo>
                    <a:lnTo>
                      <a:pt x="152" y="781"/>
                    </a:lnTo>
                    <a:lnTo>
                      <a:pt x="133" y="743"/>
                    </a:lnTo>
                    <a:lnTo>
                      <a:pt x="152" y="724"/>
                    </a:lnTo>
                    <a:lnTo>
                      <a:pt x="152" y="705"/>
                    </a:lnTo>
                    <a:lnTo>
                      <a:pt x="190" y="705"/>
                    </a:lnTo>
                    <a:lnTo>
                      <a:pt x="190" y="686"/>
                    </a:lnTo>
                    <a:lnTo>
                      <a:pt x="209" y="686"/>
                    </a:lnTo>
                    <a:lnTo>
                      <a:pt x="209" y="667"/>
                    </a:lnTo>
                    <a:lnTo>
                      <a:pt x="209" y="648"/>
                    </a:lnTo>
                    <a:lnTo>
                      <a:pt x="209" y="629"/>
                    </a:lnTo>
                    <a:lnTo>
                      <a:pt x="209" y="609"/>
                    </a:lnTo>
                    <a:lnTo>
                      <a:pt x="190" y="609"/>
                    </a:lnTo>
                    <a:lnTo>
                      <a:pt x="152" y="553"/>
                    </a:lnTo>
                    <a:lnTo>
                      <a:pt x="133" y="553"/>
                    </a:lnTo>
                    <a:lnTo>
                      <a:pt x="133" y="533"/>
                    </a:lnTo>
                    <a:lnTo>
                      <a:pt x="114" y="438"/>
                    </a:lnTo>
                    <a:lnTo>
                      <a:pt x="114" y="381"/>
                    </a:lnTo>
                    <a:lnTo>
                      <a:pt x="0" y="133"/>
                    </a:lnTo>
                    <a:lnTo>
                      <a:pt x="18" y="115"/>
                    </a:lnTo>
                    <a:lnTo>
                      <a:pt x="133" y="115"/>
                    </a:lnTo>
                    <a:lnTo>
                      <a:pt x="133" y="96"/>
                    </a:lnTo>
                    <a:lnTo>
                      <a:pt x="152" y="96"/>
                    </a:lnTo>
                    <a:lnTo>
                      <a:pt x="171" y="76"/>
                    </a:lnTo>
                    <a:lnTo>
                      <a:pt x="171" y="57"/>
                    </a:lnTo>
                    <a:lnTo>
                      <a:pt x="190" y="57"/>
                    </a:lnTo>
                    <a:lnTo>
                      <a:pt x="209" y="38"/>
                    </a:lnTo>
                    <a:lnTo>
                      <a:pt x="228" y="38"/>
                    </a:lnTo>
                    <a:lnTo>
                      <a:pt x="590" y="0"/>
                    </a:lnTo>
                    <a:lnTo>
                      <a:pt x="628" y="19"/>
                    </a:lnTo>
                    <a:lnTo>
                      <a:pt x="685" y="38"/>
                    </a:lnTo>
                    <a:lnTo>
                      <a:pt x="704" y="38"/>
                    </a:lnTo>
                    <a:lnTo>
                      <a:pt x="723" y="57"/>
                    </a:lnTo>
                    <a:lnTo>
                      <a:pt x="723" y="76"/>
                    </a:lnTo>
                    <a:lnTo>
                      <a:pt x="723" y="96"/>
                    </a:lnTo>
                    <a:lnTo>
                      <a:pt x="723" y="115"/>
                    </a:lnTo>
                    <a:lnTo>
                      <a:pt x="743" y="115"/>
                    </a:lnTo>
                    <a:lnTo>
                      <a:pt x="743" y="133"/>
                    </a:lnTo>
                    <a:lnTo>
                      <a:pt x="743" y="152"/>
                    </a:lnTo>
                    <a:lnTo>
                      <a:pt x="780" y="172"/>
                    </a:lnTo>
                    <a:lnTo>
                      <a:pt x="799" y="191"/>
                    </a:lnTo>
                    <a:lnTo>
                      <a:pt x="819" y="210"/>
                    </a:lnTo>
                    <a:lnTo>
                      <a:pt x="838" y="229"/>
                    </a:lnTo>
                    <a:lnTo>
                      <a:pt x="857" y="229"/>
                    </a:lnTo>
                    <a:lnTo>
                      <a:pt x="990" y="248"/>
                    </a:lnTo>
                    <a:lnTo>
                      <a:pt x="1047" y="267"/>
                    </a:lnTo>
                    <a:lnTo>
                      <a:pt x="1124" y="286"/>
                    </a:lnTo>
                    <a:lnTo>
                      <a:pt x="1142" y="305"/>
                    </a:lnTo>
                    <a:lnTo>
                      <a:pt x="1161" y="305"/>
                    </a:lnTo>
                    <a:lnTo>
                      <a:pt x="1161" y="324"/>
                    </a:lnTo>
                    <a:lnTo>
                      <a:pt x="1200" y="343"/>
                    </a:lnTo>
                    <a:lnTo>
                      <a:pt x="1238" y="362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22" name="Freeform 44">
                <a:extLst>
                  <a:ext uri="{FF2B5EF4-FFF2-40B4-BE49-F238E27FC236}">
                    <a16:creationId xmlns:a16="http://schemas.microsoft.com/office/drawing/2014/main" id="{784B838F-FACC-194E-88CF-34F4DF458A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64263" y="12022138"/>
                <a:ext cx="1077912" cy="1495425"/>
              </a:xfrm>
              <a:custGeom>
                <a:avLst/>
                <a:gdLst>
                  <a:gd name="T0" fmla="*/ 2147483646 w 2992"/>
                  <a:gd name="T1" fmla="*/ 2147483646 h 4154"/>
                  <a:gd name="T2" fmla="*/ 2147483646 w 2992"/>
                  <a:gd name="T3" fmla="*/ 2147483646 h 4154"/>
                  <a:gd name="T4" fmla="*/ 2147483646 w 2992"/>
                  <a:gd name="T5" fmla="*/ 2147483646 h 4154"/>
                  <a:gd name="T6" fmla="*/ 2147483646 w 2992"/>
                  <a:gd name="T7" fmla="*/ 2147483646 h 4154"/>
                  <a:gd name="T8" fmla="*/ 2147483646 w 2992"/>
                  <a:gd name="T9" fmla="*/ 2147483646 h 4154"/>
                  <a:gd name="T10" fmla="*/ 2147483646 w 2992"/>
                  <a:gd name="T11" fmla="*/ 2147483646 h 4154"/>
                  <a:gd name="T12" fmla="*/ 2147483646 w 2992"/>
                  <a:gd name="T13" fmla="*/ 2147483646 h 4154"/>
                  <a:gd name="T14" fmla="*/ 2147483646 w 2992"/>
                  <a:gd name="T15" fmla="*/ 2147483646 h 4154"/>
                  <a:gd name="T16" fmla="*/ 2147483646 w 2992"/>
                  <a:gd name="T17" fmla="*/ 2147483646 h 4154"/>
                  <a:gd name="T18" fmla="*/ 2147483646 w 2992"/>
                  <a:gd name="T19" fmla="*/ 2147483646 h 4154"/>
                  <a:gd name="T20" fmla="*/ 2147483646 w 2992"/>
                  <a:gd name="T21" fmla="*/ 2147483646 h 4154"/>
                  <a:gd name="T22" fmla="*/ 2147483646 w 2992"/>
                  <a:gd name="T23" fmla="*/ 2147483646 h 4154"/>
                  <a:gd name="T24" fmla="*/ 2147483646 w 2992"/>
                  <a:gd name="T25" fmla="*/ 2147483646 h 4154"/>
                  <a:gd name="T26" fmla="*/ 2147483646 w 2992"/>
                  <a:gd name="T27" fmla="*/ 2147483646 h 4154"/>
                  <a:gd name="T28" fmla="*/ 2147483646 w 2992"/>
                  <a:gd name="T29" fmla="*/ 2147483646 h 4154"/>
                  <a:gd name="T30" fmla="*/ 2147483646 w 2992"/>
                  <a:gd name="T31" fmla="*/ 2147483646 h 4154"/>
                  <a:gd name="T32" fmla="*/ 2147483646 w 2992"/>
                  <a:gd name="T33" fmla="*/ 2147483646 h 4154"/>
                  <a:gd name="T34" fmla="*/ 2147483646 w 2992"/>
                  <a:gd name="T35" fmla="*/ 2147483646 h 4154"/>
                  <a:gd name="T36" fmla="*/ 2147483646 w 2992"/>
                  <a:gd name="T37" fmla="*/ 2147483646 h 4154"/>
                  <a:gd name="T38" fmla="*/ 2147483646 w 2992"/>
                  <a:gd name="T39" fmla="*/ 2147483646 h 4154"/>
                  <a:gd name="T40" fmla="*/ 2147483646 w 2992"/>
                  <a:gd name="T41" fmla="*/ 2147483646 h 4154"/>
                  <a:gd name="T42" fmla="*/ 2147483646 w 2992"/>
                  <a:gd name="T43" fmla="*/ 2147483646 h 4154"/>
                  <a:gd name="T44" fmla="*/ 2147483646 w 2992"/>
                  <a:gd name="T45" fmla="*/ 2147483646 h 4154"/>
                  <a:gd name="T46" fmla="*/ 2147483646 w 2992"/>
                  <a:gd name="T47" fmla="*/ 2147483646 h 4154"/>
                  <a:gd name="T48" fmla="*/ 2147483646 w 2992"/>
                  <a:gd name="T49" fmla="*/ 2147483646 h 4154"/>
                  <a:gd name="T50" fmla="*/ 2147483646 w 2992"/>
                  <a:gd name="T51" fmla="*/ 2147483646 h 4154"/>
                  <a:gd name="T52" fmla="*/ 2147483646 w 2992"/>
                  <a:gd name="T53" fmla="*/ 2147483646 h 4154"/>
                  <a:gd name="T54" fmla="*/ 2147483646 w 2992"/>
                  <a:gd name="T55" fmla="*/ 2147483646 h 4154"/>
                  <a:gd name="T56" fmla="*/ 2147483646 w 2992"/>
                  <a:gd name="T57" fmla="*/ 2147483646 h 4154"/>
                  <a:gd name="T58" fmla="*/ 2147483646 w 2992"/>
                  <a:gd name="T59" fmla="*/ 2147483646 h 4154"/>
                  <a:gd name="T60" fmla="*/ 2147483646 w 2992"/>
                  <a:gd name="T61" fmla="*/ 2147483646 h 4154"/>
                  <a:gd name="T62" fmla="*/ 0 w 2992"/>
                  <a:gd name="T63" fmla="*/ 2147483646 h 4154"/>
                  <a:gd name="T64" fmla="*/ 2147483646 w 2992"/>
                  <a:gd name="T65" fmla="*/ 2147483646 h 4154"/>
                  <a:gd name="T66" fmla="*/ 2147483646 w 2992"/>
                  <a:gd name="T67" fmla="*/ 2147483646 h 4154"/>
                  <a:gd name="T68" fmla="*/ 2147483646 w 2992"/>
                  <a:gd name="T69" fmla="*/ 2147483646 h 4154"/>
                  <a:gd name="T70" fmla="*/ 2147483646 w 2992"/>
                  <a:gd name="T71" fmla="*/ 2147483646 h 4154"/>
                  <a:gd name="T72" fmla="*/ 2147483646 w 2992"/>
                  <a:gd name="T73" fmla="*/ 2147483646 h 4154"/>
                  <a:gd name="T74" fmla="*/ 2147483646 w 2992"/>
                  <a:gd name="T75" fmla="*/ 2147483646 h 4154"/>
                  <a:gd name="T76" fmla="*/ 2147483646 w 2992"/>
                  <a:gd name="T77" fmla="*/ 2147483646 h 4154"/>
                  <a:gd name="T78" fmla="*/ 2147483646 w 2992"/>
                  <a:gd name="T79" fmla="*/ 2147483646 h 4154"/>
                  <a:gd name="T80" fmla="*/ 2147483646 w 2992"/>
                  <a:gd name="T81" fmla="*/ 2147483646 h 4154"/>
                  <a:gd name="T82" fmla="*/ 2147483646 w 2992"/>
                  <a:gd name="T83" fmla="*/ 2147483646 h 4154"/>
                  <a:gd name="T84" fmla="*/ 2147483646 w 2992"/>
                  <a:gd name="T85" fmla="*/ 2147483646 h 4154"/>
                  <a:gd name="T86" fmla="*/ 2147483646 w 2992"/>
                  <a:gd name="T87" fmla="*/ 2147483646 h 4154"/>
                  <a:gd name="T88" fmla="*/ 2147483646 w 2992"/>
                  <a:gd name="T89" fmla="*/ 2147483646 h 4154"/>
                  <a:gd name="T90" fmla="*/ 2147483646 w 2992"/>
                  <a:gd name="T91" fmla="*/ 2147483646 h 4154"/>
                  <a:gd name="T92" fmla="*/ 2147483646 w 2992"/>
                  <a:gd name="T93" fmla="*/ 2147483646 h 4154"/>
                  <a:gd name="T94" fmla="*/ 2147483646 w 2992"/>
                  <a:gd name="T95" fmla="*/ 2147483646 h 4154"/>
                  <a:gd name="T96" fmla="*/ 2147483646 w 2992"/>
                  <a:gd name="T97" fmla="*/ 2147483646 h 4154"/>
                  <a:gd name="T98" fmla="*/ 2147483646 w 2992"/>
                  <a:gd name="T99" fmla="*/ 2147483646 h 4154"/>
                  <a:gd name="T100" fmla="*/ 2147483646 w 2992"/>
                  <a:gd name="T101" fmla="*/ 2147483646 h 4154"/>
                  <a:gd name="T102" fmla="*/ 2147483646 w 2992"/>
                  <a:gd name="T103" fmla="*/ 2147483646 h 4154"/>
                  <a:gd name="T104" fmla="*/ 2147483646 w 2992"/>
                  <a:gd name="T105" fmla="*/ 2147483646 h 4154"/>
                  <a:gd name="T106" fmla="*/ 2147483646 w 2992"/>
                  <a:gd name="T107" fmla="*/ 2147483646 h 4154"/>
                  <a:gd name="T108" fmla="*/ 2147483646 w 2992"/>
                  <a:gd name="T109" fmla="*/ 2147483646 h 4154"/>
                  <a:gd name="T110" fmla="*/ 2147483646 w 2992"/>
                  <a:gd name="T111" fmla="*/ 2147483646 h 4154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992" h="4154">
                    <a:moveTo>
                      <a:pt x="1448" y="20"/>
                    </a:moveTo>
                    <a:lnTo>
                      <a:pt x="1467" y="39"/>
                    </a:lnTo>
                    <a:lnTo>
                      <a:pt x="1486" y="20"/>
                    </a:lnTo>
                    <a:lnTo>
                      <a:pt x="1524" y="0"/>
                    </a:lnTo>
                    <a:lnTo>
                      <a:pt x="1562" y="20"/>
                    </a:lnTo>
                    <a:lnTo>
                      <a:pt x="1676" y="76"/>
                    </a:lnTo>
                    <a:lnTo>
                      <a:pt x="1676" y="96"/>
                    </a:lnTo>
                    <a:lnTo>
                      <a:pt x="1657" y="134"/>
                    </a:lnTo>
                    <a:lnTo>
                      <a:pt x="1676" y="172"/>
                    </a:lnTo>
                    <a:lnTo>
                      <a:pt x="1734" y="248"/>
                    </a:lnTo>
                    <a:lnTo>
                      <a:pt x="1753" y="229"/>
                    </a:lnTo>
                    <a:lnTo>
                      <a:pt x="1753" y="438"/>
                    </a:lnTo>
                    <a:lnTo>
                      <a:pt x="1771" y="496"/>
                    </a:lnTo>
                    <a:lnTo>
                      <a:pt x="1790" y="533"/>
                    </a:lnTo>
                    <a:lnTo>
                      <a:pt x="1810" y="572"/>
                    </a:lnTo>
                    <a:lnTo>
                      <a:pt x="1829" y="591"/>
                    </a:lnTo>
                    <a:lnTo>
                      <a:pt x="1848" y="648"/>
                    </a:lnTo>
                    <a:lnTo>
                      <a:pt x="1848" y="782"/>
                    </a:lnTo>
                    <a:lnTo>
                      <a:pt x="1848" y="800"/>
                    </a:lnTo>
                    <a:lnTo>
                      <a:pt x="1886" y="838"/>
                    </a:lnTo>
                    <a:lnTo>
                      <a:pt x="1886" y="877"/>
                    </a:lnTo>
                    <a:lnTo>
                      <a:pt x="1867" y="896"/>
                    </a:lnTo>
                    <a:lnTo>
                      <a:pt x="1848" y="914"/>
                    </a:lnTo>
                    <a:lnTo>
                      <a:pt x="1848" y="934"/>
                    </a:lnTo>
                    <a:lnTo>
                      <a:pt x="1848" y="991"/>
                    </a:lnTo>
                    <a:lnTo>
                      <a:pt x="1886" y="1219"/>
                    </a:lnTo>
                    <a:lnTo>
                      <a:pt x="1867" y="1258"/>
                    </a:lnTo>
                    <a:lnTo>
                      <a:pt x="1905" y="1334"/>
                    </a:lnTo>
                    <a:lnTo>
                      <a:pt x="1962" y="1867"/>
                    </a:lnTo>
                    <a:lnTo>
                      <a:pt x="1981" y="1962"/>
                    </a:lnTo>
                    <a:lnTo>
                      <a:pt x="2019" y="2038"/>
                    </a:lnTo>
                    <a:lnTo>
                      <a:pt x="2171" y="2134"/>
                    </a:lnTo>
                    <a:lnTo>
                      <a:pt x="2191" y="2172"/>
                    </a:lnTo>
                    <a:lnTo>
                      <a:pt x="2210" y="2210"/>
                    </a:lnTo>
                    <a:lnTo>
                      <a:pt x="2267" y="2324"/>
                    </a:lnTo>
                    <a:lnTo>
                      <a:pt x="2305" y="2400"/>
                    </a:lnTo>
                    <a:lnTo>
                      <a:pt x="2324" y="2457"/>
                    </a:lnTo>
                    <a:lnTo>
                      <a:pt x="2343" y="2477"/>
                    </a:lnTo>
                    <a:lnTo>
                      <a:pt x="2362" y="2496"/>
                    </a:lnTo>
                    <a:lnTo>
                      <a:pt x="2419" y="2514"/>
                    </a:lnTo>
                    <a:lnTo>
                      <a:pt x="2438" y="2514"/>
                    </a:lnTo>
                    <a:lnTo>
                      <a:pt x="2457" y="2553"/>
                    </a:lnTo>
                    <a:lnTo>
                      <a:pt x="2496" y="2572"/>
                    </a:lnTo>
                    <a:lnTo>
                      <a:pt x="2533" y="2553"/>
                    </a:lnTo>
                    <a:lnTo>
                      <a:pt x="2572" y="2534"/>
                    </a:lnTo>
                    <a:lnTo>
                      <a:pt x="2552" y="2457"/>
                    </a:lnTo>
                    <a:lnTo>
                      <a:pt x="2533" y="2343"/>
                    </a:lnTo>
                    <a:lnTo>
                      <a:pt x="2514" y="2248"/>
                    </a:lnTo>
                    <a:lnTo>
                      <a:pt x="2419" y="2210"/>
                    </a:lnTo>
                    <a:lnTo>
                      <a:pt x="2476" y="2191"/>
                    </a:lnTo>
                    <a:lnTo>
                      <a:pt x="2552" y="2248"/>
                    </a:lnTo>
                    <a:lnTo>
                      <a:pt x="2628" y="2324"/>
                    </a:lnTo>
                    <a:lnTo>
                      <a:pt x="2667" y="2382"/>
                    </a:lnTo>
                    <a:lnTo>
                      <a:pt x="2800" y="2743"/>
                    </a:lnTo>
                    <a:lnTo>
                      <a:pt x="2877" y="3296"/>
                    </a:lnTo>
                    <a:lnTo>
                      <a:pt x="2991" y="3791"/>
                    </a:lnTo>
                    <a:lnTo>
                      <a:pt x="2972" y="3791"/>
                    </a:lnTo>
                    <a:lnTo>
                      <a:pt x="2914" y="3791"/>
                    </a:lnTo>
                    <a:lnTo>
                      <a:pt x="2857" y="3810"/>
                    </a:lnTo>
                    <a:lnTo>
                      <a:pt x="2819" y="3829"/>
                    </a:lnTo>
                    <a:lnTo>
                      <a:pt x="2724" y="3867"/>
                    </a:lnTo>
                    <a:lnTo>
                      <a:pt x="2686" y="3886"/>
                    </a:lnTo>
                    <a:lnTo>
                      <a:pt x="2610" y="3905"/>
                    </a:lnTo>
                    <a:lnTo>
                      <a:pt x="2496" y="3962"/>
                    </a:lnTo>
                    <a:lnTo>
                      <a:pt x="2476" y="3962"/>
                    </a:lnTo>
                    <a:lnTo>
                      <a:pt x="2457" y="4001"/>
                    </a:lnTo>
                    <a:lnTo>
                      <a:pt x="2419" y="4153"/>
                    </a:lnTo>
                    <a:lnTo>
                      <a:pt x="2362" y="4134"/>
                    </a:lnTo>
                    <a:lnTo>
                      <a:pt x="2229" y="4115"/>
                    </a:lnTo>
                    <a:lnTo>
                      <a:pt x="2210" y="4115"/>
                    </a:lnTo>
                    <a:lnTo>
                      <a:pt x="2191" y="4096"/>
                    </a:lnTo>
                    <a:lnTo>
                      <a:pt x="2171" y="4077"/>
                    </a:lnTo>
                    <a:lnTo>
                      <a:pt x="2152" y="4058"/>
                    </a:lnTo>
                    <a:lnTo>
                      <a:pt x="2115" y="4038"/>
                    </a:lnTo>
                    <a:lnTo>
                      <a:pt x="2115" y="4019"/>
                    </a:lnTo>
                    <a:lnTo>
                      <a:pt x="2115" y="4001"/>
                    </a:lnTo>
                    <a:lnTo>
                      <a:pt x="2095" y="4001"/>
                    </a:lnTo>
                    <a:lnTo>
                      <a:pt x="2095" y="3982"/>
                    </a:lnTo>
                    <a:lnTo>
                      <a:pt x="2095" y="3962"/>
                    </a:lnTo>
                    <a:lnTo>
                      <a:pt x="2095" y="3943"/>
                    </a:lnTo>
                    <a:lnTo>
                      <a:pt x="2076" y="3924"/>
                    </a:lnTo>
                    <a:lnTo>
                      <a:pt x="2057" y="3924"/>
                    </a:lnTo>
                    <a:lnTo>
                      <a:pt x="2000" y="3905"/>
                    </a:lnTo>
                    <a:lnTo>
                      <a:pt x="1962" y="3886"/>
                    </a:lnTo>
                    <a:lnTo>
                      <a:pt x="1600" y="3924"/>
                    </a:lnTo>
                    <a:lnTo>
                      <a:pt x="1581" y="3924"/>
                    </a:lnTo>
                    <a:lnTo>
                      <a:pt x="1562" y="3943"/>
                    </a:lnTo>
                    <a:lnTo>
                      <a:pt x="1543" y="3943"/>
                    </a:lnTo>
                    <a:lnTo>
                      <a:pt x="1543" y="3962"/>
                    </a:lnTo>
                    <a:lnTo>
                      <a:pt x="1524" y="3982"/>
                    </a:lnTo>
                    <a:lnTo>
                      <a:pt x="1505" y="3982"/>
                    </a:lnTo>
                    <a:lnTo>
                      <a:pt x="1505" y="4001"/>
                    </a:lnTo>
                    <a:lnTo>
                      <a:pt x="1390" y="4001"/>
                    </a:lnTo>
                    <a:lnTo>
                      <a:pt x="1372" y="4019"/>
                    </a:lnTo>
                    <a:lnTo>
                      <a:pt x="1353" y="4001"/>
                    </a:lnTo>
                    <a:lnTo>
                      <a:pt x="1333" y="3905"/>
                    </a:lnTo>
                    <a:lnTo>
                      <a:pt x="1333" y="3886"/>
                    </a:lnTo>
                    <a:lnTo>
                      <a:pt x="1333" y="3867"/>
                    </a:lnTo>
                    <a:lnTo>
                      <a:pt x="1353" y="3848"/>
                    </a:lnTo>
                    <a:lnTo>
                      <a:pt x="1353" y="3772"/>
                    </a:lnTo>
                    <a:lnTo>
                      <a:pt x="1372" y="3715"/>
                    </a:lnTo>
                    <a:lnTo>
                      <a:pt x="1390" y="3696"/>
                    </a:lnTo>
                    <a:lnTo>
                      <a:pt x="1372" y="3677"/>
                    </a:lnTo>
                    <a:lnTo>
                      <a:pt x="1353" y="3657"/>
                    </a:lnTo>
                    <a:lnTo>
                      <a:pt x="1333" y="3638"/>
                    </a:lnTo>
                    <a:lnTo>
                      <a:pt x="1314" y="3638"/>
                    </a:lnTo>
                    <a:lnTo>
                      <a:pt x="1277" y="3657"/>
                    </a:lnTo>
                    <a:lnTo>
                      <a:pt x="1257" y="3657"/>
                    </a:lnTo>
                    <a:lnTo>
                      <a:pt x="1238" y="3657"/>
                    </a:lnTo>
                    <a:lnTo>
                      <a:pt x="1181" y="3657"/>
                    </a:lnTo>
                    <a:lnTo>
                      <a:pt x="1162" y="3657"/>
                    </a:lnTo>
                    <a:lnTo>
                      <a:pt x="1124" y="3657"/>
                    </a:lnTo>
                    <a:lnTo>
                      <a:pt x="1086" y="3657"/>
                    </a:lnTo>
                    <a:lnTo>
                      <a:pt x="1028" y="3657"/>
                    </a:lnTo>
                    <a:lnTo>
                      <a:pt x="1010" y="3657"/>
                    </a:lnTo>
                    <a:lnTo>
                      <a:pt x="1010" y="3677"/>
                    </a:lnTo>
                    <a:lnTo>
                      <a:pt x="991" y="3677"/>
                    </a:lnTo>
                    <a:lnTo>
                      <a:pt x="991" y="3696"/>
                    </a:lnTo>
                    <a:lnTo>
                      <a:pt x="991" y="3715"/>
                    </a:lnTo>
                    <a:lnTo>
                      <a:pt x="972" y="3715"/>
                    </a:lnTo>
                    <a:lnTo>
                      <a:pt x="972" y="3734"/>
                    </a:lnTo>
                    <a:lnTo>
                      <a:pt x="952" y="3753"/>
                    </a:lnTo>
                    <a:lnTo>
                      <a:pt x="933" y="3772"/>
                    </a:lnTo>
                    <a:lnTo>
                      <a:pt x="914" y="3791"/>
                    </a:lnTo>
                    <a:lnTo>
                      <a:pt x="896" y="3791"/>
                    </a:lnTo>
                    <a:lnTo>
                      <a:pt x="896" y="3810"/>
                    </a:lnTo>
                    <a:lnTo>
                      <a:pt x="876" y="3829"/>
                    </a:lnTo>
                    <a:lnTo>
                      <a:pt x="876" y="3848"/>
                    </a:lnTo>
                    <a:lnTo>
                      <a:pt x="857" y="3848"/>
                    </a:lnTo>
                    <a:lnTo>
                      <a:pt x="857" y="3867"/>
                    </a:lnTo>
                    <a:lnTo>
                      <a:pt x="838" y="3867"/>
                    </a:lnTo>
                    <a:lnTo>
                      <a:pt x="838" y="3886"/>
                    </a:lnTo>
                    <a:lnTo>
                      <a:pt x="819" y="3905"/>
                    </a:lnTo>
                    <a:lnTo>
                      <a:pt x="819" y="3924"/>
                    </a:lnTo>
                    <a:lnTo>
                      <a:pt x="819" y="3943"/>
                    </a:lnTo>
                    <a:lnTo>
                      <a:pt x="800" y="3962"/>
                    </a:lnTo>
                    <a:lnTo>
                      <a:pt x="743" y="3962"/>
                    </a:lnTo>
                    <a:lnTo>
                      <a:pt x="724" y="3962"/>
                    </a:lnTo>
                    <a:lnTo>
                      <a:pt x="705" y="3962"/>
                    </a:lnTo>
                    <a:lnTo>
                      <a:pt x="686" y="3962"/>
                    </a:lnTo>
                    <a:lnTo>
                      <a:pt x="667" y="3943"/>
                    </a:lnTo>
                    <a:lnTo>
                      <a:pt x="629" y="3924"/>
                    </a:lnTo>
                    <a:lnTo>
                      <a:pt x="610" y="3924"/>
                    </a:lnTo>
                    <a:lnTo>
                      <a:pt x="591" y="3924"/>
                    </a:lnTo>
                    <a:lnTo>
                      <a:pt x="495" y="3924"/>
                    </a:lnTo>
                    <a:lnTo>
                      <a:pt x="457" y="3924"/>
                    </a:lnTo>
                    <a:lnTo>
                      <a:pt x="438" y="3924"/>
                    </a:lnTo>
                    <a:lnTo>
                      <a:pt x="419" y="3905"/>
                    </a:lnTo>
                    <a:lnTo>
                      <a:pt x="419" y="3886"/>
                    </a:lnTo>
                    <a:lnTo>
                      <a:pt x="400" y="3886"/>
                    </a:lnTo>
                    <a:lnTo>
                      <a:pt x="400" y="3867"/>
                    </a:lnTo>
                    <a:lnTo>
                      <a:pt x="381" y="3867"/>
                    </a:lnTo>
                    <a:lnTo>
                      <a:pt x="381" y="3848"/>
                    </a:lnTo>
                    <a:lnTo>
                      <a:pt x="381" y="3829"/>
                    </a:lnTo>
                    <a:lnTo>
                      <a:pt x="362" y="3810"/>
                    </a:lnTo>
                    <a:lnTo>
                      <a:pt x="266" y="3772"/>
                    </a:lnTo>
                    <a:lnTo>
                      <a:pt x="229" y="3734"/>
                    </a:lnTo>
                    <a:lnTo>
                      <a:pt x="248" y="3715"/>
                    </a:lnTo>
                    <a:lnTo>
                      <a:pt x="266" y="3715"/>
                    </a:lnTo>
                    <a:lnTo>
                      <a:pt x="266" y="3696"/>
                    </a:lnTo>
                    <a:lnTo>
                      <a:pt x="286" y="3638"/>
                    </a:lnTo>
                    <a:lnTo>
                      <a:pt x="286" y="3620"/>
                    </a:lnTo>
                    <a:lnTo>
                      <a:pt x="248" y="3543"/>
                    </a:lnTo>
                    <a:lnTo>
                      <a:pt x="248" y="3524"/>
                    </a:lnTo>
                    <a:lnTo>
                      <a:pt x="229" y="3524"/>
                    </a:lnTo>
                    <a:lnTo>
                      <a:pt x="229" y="3505"/>
                    </a:lnTo>
                    <a:lnTo>
                      <a:pt x="190" y="3486"/>
                    </a:lnTo>
                    <a:lnTo>
                      <a:pt x="190" y="3467"/>
                    </a:lnTo>
                    <a:lnTo>
                      <a:pt x="134" y="3372"/>
                    </a:lnTo>
                    <a:lnTo>
                      <a:pt x="134" y="3353"/>
                    </a:lnTo>
                    <a:lnTo>
                      <a:pt x="134" y="3334"/>
                    </a:lnTo>
                    <a:lnTo>
                      <a:pt x="153" y="3334"/>
                    </a:lnTo>
                    <a:lnTo>
                      <a:pt x="153" y="3315"/>
                    </a:lnTo>
                    <a:lnTo>
                      <a:pt x="153" y="3296"/>
                    </a:lnTo>
                    <a:lnTo>
                      <a:pt x="153" y="3276"/>
                    </a:lnTo>
                    <a:lnTo>
                      <a:pt x="153" y="3239"/>
                    </a:lnTo>
                    <a:lnTo>
                      <a:pt x="153" y="3200"/>
                    </a:lnTo>
                    <a:lnTo>
                      <a:pt x="153" y="3181"/>
                    </a:lnTo>
                    <a:lnTo>
                      <a:pt x="171" y="3162"/>
                    </a:lnTo>
                    <a:lnTo>
                      <a:pt x="171" y="3124"/>
                    </a:lnTo>
                    <a:lnTo>
                      <a:pt x="190" y="3105"/>
                    </a:lnTo>
                    <a:lnTo>
                      <a:pt x="210" y="3086"/>
                    </a:lnTo>
                    <a:lnTo>
                      <a:pt x="210" y="3067"/>
                    </a:lnTo>
                    <a:lnTo>
                      <a:pt x="210" y="2895"/>
                    </a:lnTo>
                    <a:lnTo>
                      <a:pt x="210" y="2839"/>
                    </a:lnTo>
                    <a:lnTo>
                      <a:pt x="210" y="2819"/>
                    </a:lnTo>
                    <a:lnTo>
                      <a:pt x="210" y="2800"/>
                    </a:lnTo>
                    <a:lnTo>
                      <a:pt x="171" y="2781"/>
                    </a:lnTo>
                    <a:lnTo>
                      <a:pt x="114" y="2743"/>
                    </a:lnTo>
                    <a:lnTo>
                      <a:pt x="114" y="2724"/>
                    </a:lnTo>
                    <a:lnTo>
                      <a:pt x="76" y="2686"/>
                    </a:lnTo>
                    <a:lnTo>
                      <a:pt x="19" y="2610"/>
                    </a:lnTo>
                    <a:lnTo>
                      <a:pt x="0" y="2572"/>
                    </a:lnTo>
                    <a:lnTo>
                      <a:pt x="0" y="2553"/>
                    </a:lnTo>
                    <a:lnTo>
                      <a:pt x="0" y="2534"/>
                    </a:lnTo>
                    <a:lnTo>
                      <a:pt x="19" y="2534"/>
                    </a:lnTo>
                    <a:lnTo>
                      <a:pt x="19" y="2514"/>
                    </a:lnTo>
                    <a:lnTo>
                      <a:pt x="57" y="2438"/>
                    </a:lnTo>
                    <a:lnTo>
                      <a:pt x="57" y="2419"/>
                    </a:lnTo>
                    <a:lnTo>
                      <a:pt x="76" y="2400"/>
                    </a:lnTo>
                    <a:lnTo>
                      <a:pt x="95" y="2382"/>
                    </a:lnTo>
                    <a:lnTo>
                      <a:pt x="95" y="2362"/>
                    </a:lnTo>
                    <a:lnTo>
                      <a:pt x="114" y="2343"/>
                    </a:lnTo>
                    <a:lnTo>
                      <a:pt x="134" y="2324"/>
                    </a:lnTo>
                    <a:lnTo>
                      <a:pt x="134" y="2305"/>
                    </a:lnTo>
                    <a:lnTo>
                      <a:pt x="134" y="2286"/>
                    </a:lnTo>
                    <a:lnTo>
                      <a:pt x="134" y="2267"/>
                    </a:lnTo>
                    <a:lnTo>
                      <a:pt x="114" y="2153"/>
                    </a:lnTo>
                    <a:lnTo>
                      <a:pt x="134" y="2134"/>
                    </a:lnTo>
                    <a:lnTo>
                      <a:pt x="153" y="2134"/>
                    </a:lnTo>
                    <a:lnTo>
                      <a:pt x="171" y="2153"/>
                    </a:lnTo>
                    <a:lnTo>
                      <a:pt x="210" y="2191"/>
                    </a:lnTo>
                    <a:lnTo>
                      <a:pt x="229" y="2191"/>
                    </a:lnTo>
                    <a:lnTo>
                      <a:pt x="248" y="2191"/>
                    </a:lnTo>
                    <a:lnTo>
                      <a:pt x="266" y="2191"/>
                    </a:lnTo>
                    <a:lnTo>
                      <a:pt x="286" y="2153"/>
                    </a:lnTo>
                    <a:lnTo>
                      <a:pt x="362" y="2115"/>
                    </a:lnTo>
                    <a:lnTo>
                      <a:pt x="400" y="2096"/>
                    </a:lnTo>
                    <a:lnTo>
                      <a:pt x="438" y="2096"/>
                    </a:lnTo>
                    <a:lnTo>
                      <a:pt x="438" y="2077"/>
                    </a:lnTo>
                    <a:lnTo>
                      <a:pt x="457" y="2077"/>
                    </a:lnTo>
                    <a:lnTo>
                      <a:pt x="515" y="2020"/>
                    </a:lnTo>
                    <a:lnTo>
                      <a:pt x="515" y="2001"/>
                    </a:lnTo>
                    <a:lnTo>
                      <a:pt x="571" y="1981"/>
                    </a:lnTo>
                    <a:lnTo>
                      <a:pt x="571" y="1962"/>
                    </a:lnTo>
                    <a:lnTo>
                      <a:pt x="571" y="1943"/>
                    </a:lnTo>
                    <a:lnTo>
                      <a:pt x="571" y="1924"/>
                    </a:lnTo>
                    <a:lnTo>
                      <a:pt x="571" y="1905"/>
                    </a:lnTo>
                    <a:lnTo>
                      <a:pt x="571" y="1886"/>
                    </a:lnTo>
                    <a:lnTo>
                      <a:pt x="571" y="1867"/>
                    </a:lnTo>
                    <a:lnTo>
                      <a:pt x="591" y="1867"/>
                    </a:lnTo>
                    <a:lnTo>
                      <a:pt x="591" y="1848"/>
                    </a:lnTo>
                    <a:lnTo>
                      <a:pt x="610" y="1848"/>
                    </a:lnTo>
                    <a:lnTo>
                      <a:pt x="686" y="1791"/>
                    </a:lnTo>
                    <a:lnTo>
                      <a:pt x="686" y="1772"/>
                    </a:lnTo>
                    <a:lnTo>
                      <a:pt x="686" y="1734"/>
                    </a:lnTo>
                    <a:lnTo>
                      <a:pt x="686" y="1715"/>
                    </a:lnTo>
                    <a:lnTo>
                      <a:pt x="705" y="1696"/>
                    </a:lnTo>
                    <a:lnTo>
                      <a:pt x="762" y="1639"/>
                    </a:lnTo>
                    <a:lnTo>
                      <a:pt x="762" y="1620"/>
                    </a:lnTo>
                    <a:lnTo>
                      <a:pt x="762" y="1600"/>
                    </a:lnTo>
                    <a:lnTo>
                      <a:pt x="781" y="1562"/>
                    </a:lnTo>
                    <a:lnTo>
                      <a:pt x="781" y="1543"/>
                    </a:lnTo>
                    <a:lnTo>
                      <a:pt x="781" y="1524"/>
                    </a:lnTo>
                    <a:lnTo>
                      <a:pt x="781" y="1505"/>
                    </a:lnTo>
                    <a:lnTo>
                      <a:pt x="781" y="1448"/>
                    </a:lnTo>
                    <a:lnTo>
                      <a:pt x="781" y="1410"/>
                    </a:lnTo>
                    <a:lnTo>
                      <a:pt x="781" y="1391"/>
                    </a:lnTo>
                    <a:lnTo>
                      <a:pt x="781" y="1353"/>
                    </a:lnTo>
                    <a:lnTo>
                      <a:pt x="781" y="1334"/>
                    </a:lnTo>
                    <a:lnTo>
                      <a:pt x="781" y="1315"/>
                    </a:lnTo>
                    <a:lnTo>
                      <a:pt x="781" y="1295"/>
                    </a:lnTo>
                    <a:lnTo>
                      <a:pt x="800" y="1295"/>
                    </a:lnTo>
                    <a:lnTo>
                      <a:pt x="819" y="1295"/>
                    </a:lnTo>
                    <a:lnTo>
                      <a:pt x="838" y="1295"/>
                    </a:lnTo>
                    <a:lnTo>
                      <a:pt x="876" y="1258"/>
                    </a:lnTo>
                    <a:lnTo>
                      <a:pt x="933" y="1124"/>
                    </a:lnTo>
                    <a:lnTo>
                      <a:pt x="952" y="1105"/>
                    </a:lnTo>
                    <a:lnTo>
                      <a:pt x="972" y="1105"/>
                    </a:lnTo>
                    <a:lnTo>
                      <a:pt x="991" y="1105"/>
                    </a:lnTo>
                    <a:lnTo>
                      <a:pt x="1010" y="1105"/>
                    </a:lnTo>
                    <a:lnTo>
                      <a:pt x="1010" y="1124"/>
                    </a:lnTo>
                    <a:lnTo>
                      <a:pt x="1028" y="1124"/>
                    </a:lnTo>
                    <a:lnTo>
                      <a:pt x="1028" y="1143"/>
                    </a:lnTo>
                    <a:lnTo>
                      <a:pt x="1048" y="1143"/>
                    </a:lnTo>
                    <a:lnTo>
                      <a:pt x="1067" y="1124"/>
                    </a:lnTo>
                    <a:lnTo>
                      <a:pt x="1086" y="1105"/>
                    </a:lnTo>
                    <a:lnTo>
                      <a:pt x="1105" y="1105"/>
                    </a:lnTo>
                    <a:lnTo>
                      <a:pt x="1124" y="1105"/>
                    </a:lnTo>
                    <a:lnTo>
                      <a:pt x="1143" y="1105"/>
                    </a:lnTo>
                    <a:lnTo>
                      <a:pt x="1162" y="1105"/>
                    </a:lnTo>
                    <a:lnTo>
                      <a:pt x="1181" y="1086"/>
                    </a:lnTo>
                    <a:lnTo>
                      <a:pt x="1219" y="1086"/>
                    </a:lnTo>
                    <a:lnTo>
                      <a:pt x="1238" y="1067"/>
                    </a:lnTo>
                    <a:lnTo>
                      <a:pt x="1238" y="1048"/>
                    </a:lnTo>
                    <a:lnTo>
                      <a:pt x="1238" y="1029"/>
                    </a:lnTo>
                    <a:lnTo>
                      <a:pt x="1238" y="1010"/>
                    </a:lnTo>
                    <a:lnTo>
                      <a:pt x="1219" y="991"/>
                    </a:lnTo>
                    <a:lnTo>
                      <a:pt x="1238" y="972"/>
                    </a:lnTo>
                    <a:lnTo>
                      <a:pt x="1257" y="972"/>
                    </a:lnTo>
                    <a:lnTo>
                      <a:pt x="1277" y="972"/>
                    </a:lnTo>
                    <a:lnTo>
                      <a:pt x="1295" y="972"/>
                    </a:lnTo>
                    <a:lnTo>
                      <a:pt x="1314" y="953"/>
                    </a:lnTo>
                    <a:lnTo>
                      <a:pt x="1333" y="934"/>
                    </a:lnTo>
                    <a:lnTo>
                      <a:pt x="1333" y="914"/>
                    </a:lnTo>
                    <a:lnTo>
                      <a:pt x="1333" y="896"/>
                    </a:lnTo>
                    <a:lnTo>
                      <a:pt x="1353" y="877"/>
                    </a:lnTo>
                    <a:lnTo>
                      <a:pt x="1372" y="838"/>
                    </a:lnTo>
                    <a:lnTo>
                      <a:pt x="1372" y="819"/>
                    </a:lnTo>
                    <a:lnTo>
                      <a:pt x="1372" y="782"/>
                    </a:lnTo>
                    <a:lnTo>
                      <a:pt x="1372" y="762"/>
                    </a:lnTo>
                    <a:lnTo>
                      <a:pt x="1372" y="743"/>
                    </a:lnTo>
                    <a:lnTo>
                      <a:pt x="1390" y="724"/>
                    </a:lnTo>
                    <a:lnTo>
                      <a:pt x="1409" y="724"/>
                    </a:lnTo>
                    <a:lnTo>
                      <a:pt x="1429" y="743"/>
                    </a:lnTo>
                    <a:lnTo>
                      <a:pt x="1448" y="743"/>
                    </a:lnTo>
                    <a:lnTo>
                      <a:pt x="1467" y="724"/>
                    </a:lnTo>
                    <a:lnTo>
                      <a:pt x="1486" y="724"/>
                    </a:lnTo>
                    <a:lnTo>
                      <a:pt x="1486" y="705"/>
                    </a:lnTo>
                    <a:lnTo>
                      <a:pt x="1486" y="667"/>
                    </a:lnTo>
                    <a:lnTo>
                      <a:pt x="1486" y="648"/>
                    </a:lnTo>
                    <a:lnTo>
                      <a:pt x="1486" y="610"/>
                    </a:lnTo>
                    <a:lnTo>
                      <a:pt x="1486" y="591"/>
                    </a:lnTo>
                    <a:lnTo>
                      <a:pt x="1486" y="572"/>
                    </a:lnTo>
                    <a:lnTo>
                      <a:pt x="1467" y="572"/>
                    </a:lnTo>
                    <a:lnTo>
                      <a:pt x="1467" y="553"/>
                    </a:lnTo>
                    <a:lnTo>
                      <a:pt x="1448" y="553"/>
                    </a:lnTo>
                    <a:lnTo>
                      <a:pt x="1409" y="553"/>
                    </a:lnTo>
                    <a:lnTo>
                      <a:pt x="1390" y="553"/>
                    </a:lnTo>
                    <a:lnTo>
                      <a:pt x="1390" y="533"/>
                    </a:lnTo>
                    <a:lnTo>
                      <a:pt x="1372" y="533"/>
                    </a:lnTo>
                    <a:lnTo>
                      <a:pt x="1372" y="496"/>
                    </a:lnTo>
                    <a:lnTo>
                      <a:pt x="1353" y="477"/>
                    </a:lnTo>
                    <a:lnTo>
                      <a:pt x="1333" y="477"/>
                    </a:lnTo>
                    <a:lnTo>
                      <a:pt x="1333" y="457"/>
                    </a:lnTo>
                    <a:lnTo>
                      <a:pt x="1353" y="401"/>
                    </a:lnTo>
                    <a:lnTo>
                      <a:pt x="1372" y="343"/>
                    </a:lnTo>
                    <a:lnTo>
                      <a:pt x="1390" y="305"/>
                    </a:lnTo>
                    <a:lnTo>
                      <a:pt x="1390" y="267"/>
                    </a:lnTo>
                    <a:lnTo>
                      <a:pt x="1390" y="248"/>
                    </a:lnTo>
                    <a:lnTo>
                      <a:pt x="1390" y="153"/>
                    </a:lnTo>
                    <a:lnTo>
                      <a:pt x="1390" y="134"/>
                    </a:lnTo>
                    <a:lnTo>
                      <a:pt x="1390" y="96"/>
                    </a:lnTo>
                    <a:lnTo>
                      <a:pt x="1409" y="76"/>
                    </a:lnTo>
                    <a:lnTo>
                      <a:pt x="1448" y="2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23" name="Freeform 45">
                <a:extLst>
                  <a:ext uri="{FF2B5EF4-FFF2-40B4-BE49-F238E27FC236}">
                    <a16:creationId xmlns:a16="http://schemas.microsoft.com/office/drawing/2014/main" id="{B09461A3-DBAF-314D-8D36-6AB18E5F2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97500" y="11541125"/>
                <a:ext cx="1598613" cy="1474788"/>
              </a:xfrm>
              <a:custGeom>
                <a:avLst/>
                <a:gdLst>
                  <a:gd name="T0" fmla="*/ 2147483646 w 4439"/>
                  <a:gd name="T1" fmla="*/ 2147483646 h 4097"/>
                  <a:gd name="T2" fmla="*/ 2147483646 w 4439"/>
                  <a:gd name="T3" fmla="*/ 2147483646 h 4097"/>
                  <a:gd name="T4" fmla="*/ 2147483646 w 4439"/>
                  <a:gd name="T5" fmla="*/ 2147483646 h 4097"/>
                  <a:gd name="T6" fmla="*/ 2147483646 w 4439"/>
                  <a:gd name="T7" fmla="*/ 2147483646 h 4097"/>
                  <a:gd name="T8" fmla="*/ 2147483646 w 4439"/>
                  <a:gd name="T9" fmla="*/ 2147483646 h 4097"/>
                  <a:gd name="T10" fmla="*/ 2147483646 w 4439"/>
                  <a:gd name="T11" fmla="*/ 2147483646 h 4097"/>
                  <a:gd name="T12" fmla="*/ 2147483646 w 4439"/>
                  <a:gd name="T13" fmla="*/ 2147483646 h 4097"/>
                  <a:gd name="T14" fmla="*/ 2147483646 w 4439"/>
                  <a:gd name="T15" fmla="*/ 2147483646 h 4097"/>
                  <a:gd name="T16" fmla="*/ 2147483646 w 4439"/>
                  <a:gd name="T17" fmla="*/ 2147483646 h 4097"/>
                  <a:gd name="T18" fmla="*/ 2147483646 w 4439"/>
                  <a:gd name="T19" fmla="*/ 2147483646 h 4097"/>
                  <a:gd name="T20" fmla="*/ 2147483646 w 4439"/>
                  <a:gd name="T21" fmla="*/ 2147483646 h 4097"/>
                  <a:gd name="T22" fmla="*/ 2147483646 w 4439"/>
                  <a:gd name="T23" fmla="*/ 2147483646 h 4097"/>
                  <a:gd name="T24" fmla="*/ 2147483646 w 4439"/>
                  <a:gd name="T25" fmla="*/ 2147483646 h 4097"/>
                  <a:gd name="T26" fmla="*/ 2147483646 w 4439"/>
                  <a:gd name="T27" fmla="*/ 2147483646 h 4097"/>
                  <a:gd name="T28" fmla="*/ 2147483646 w 4439"/>
                  <a:gd name="T29" fmla="*/ 2147483646 h 4097"/>
                  <a:gd name="T30" fmla="*/ 2147483646 w 4439"/>
                  <a:gd name="T31" fmla="*/ 2147483646 h 4097"/>
                  <a:gd name="T32" fmla="*/ 2147483646 w 4439"/>
                  <a:gd name="T33" fmla="*/ 2147483646 h 4097"/>
                  <a:gd name="T34" fmla="*/ 2147483646 w 4439"/>
                  <a:gd name="T35" fmla="*/ 2147483646 h 4097"/>
                  <a:gd name="T36" fmla="*/ 2147483646 w 4439"/>
                  <a:gd name="T37" fmla="*/ 2147483646 h 4097"/>
                  <a:gd name="T38" fmla="*/ 2147483646 w 4439"/>
                  <a:gd name="T39" fmla="*/ 2147483646 h 4097"/>
                  <a:gd name="T40" fmla="*/ 2147483646 w 4439"/>
                  <a:gd name="T41" fmla="*/ 2147483646 h 4097"/>
                  <a:gd name="T42" fmla="*/ 2147483646 w 4439"/>
                  <a:gd name="T43" fmla="*/ 2147483646 h 4097"/>
                  <a:gd name="T44" fmla="*/ 2147483646 w 4439"/>
                  <a:gd name="T45" fmla="*/ 2147483646 h 4097"/>
                  <a:gd name="T46" fmla="*/ 2147483646 w 4439"/>
                  <a:gd name="T47" fmla="*/ 2147483646 h 4097"/>
                  <a:gd name="T48" fmla="*/ 2147483646 w 4439"/>
                  <a:gd name="T49" fmla="*/ 2147483646 h 4097"/>
                  <a:gd name="T50" fmla="*/ 2147483646 w 4439"/>
                  <a:gd name="T51" fmla="*/ 2147483646 h 4097"/>
                  <a:gd name="T52" fmla="*/ 2147483646 w 4439"/>
                  <a:gd name="T53" fmla="*/ 2147483646 h 4097"/>
                  <a:gd name="T54" fmla="*/ 2147483646 w 4439"/>
                  <a:gd name="T55" fmla="*/ 2147483646 h 4097"/>
                  <a:gd name="T56" fmla="*/ 2147483646 w 4439"/>
                  <a:gd name="T57" fmla="*/ 2147483646 h 4097"/>
                  <a:gd name="T58" fmla="*/ 2147483646 w 4439"/>
                  <a:gd name="T59" fmla="*/ 2147483646 h 4097"/>
                  <a:gd name="T60" fmla="*/ 2147483646 w 4439"/>
                  <a:gd name="T61" fmla="*/ 2147483646 h 4097"/>
                  <a:gd name="T62" fmla="*/ 2147483646 w 4439"/>
                  <a:gd name="T63" fmla="*/ 2147483646 h 4097"/>
                  <a:gd name="T64" fmla="*/ 2147483646 w 4439"/>
                  <a:gd name="T65" fmla="*/ 2147483646 h 4097"/>
                  <a:gd name="T66" fmla="*/ 2147483646 w 4439"/>
                  <a:gd name="T67" fmla="*/ 2147483646 h 4097"/>
                  <a:gd name="T68" fmla="*/ 2147483646 w 4439"/>
                  <a:gd name="T69" fmla="*/ 2147483646 h 4097"/>
                  <a:gd name="T70" fmla="*/ 2147483646 w 4439"/>
                  <a:gd name="T71" fmla="*/ 2147483646 h 4097"/>
                  <a:gd name="T72" fmla="*/ 2147483646 w 4439"/>
                  <a:gd name="T73" fmla="*/ 2147483646 h 4097"/>
                  <a:gd name="T74" fmla="*/ 2147483646 w 4439"/>
                  <a:gd name="T75" fmla="*/ 2147483646 h 4097"/>
                  <a:gd name="T76" fmla="*/ 2147483646 w 4439"/>
                  <a:gd name="T77" fmla="*/ 2147483646 h 4097"/>
                  <a:gd name="T78" fmla="*/ 2147483646 w 4439"/>
                  <a:gd name="T79" fmla="*/ 2147483646 h 4097"/>
                  <a:gd name="T80" fmla="*/ 2147483646 w 4439"/>
                  <a:gd name="T81" fmla="*/ 2147483646 h 4097"/>
                  <a:gd name="T82" fmla="*/ 2147483646 w 4439"/>
                  <a:gd name="T83" fmla="*/ 2147483646 h 4097"/>
                  <a:gd name="T84" fmla="*/ 2147483646 w 4439"/>
                  <a:gd name="T85" fmla="*/ 2147483646 h 4097"/>
                  <a:gd name="T86" fmla="*/ 2147483646 w 4439"/>
                  <a:gd name="T87" fmla="*/ 2147483646 h 4097"/>
                  <a:gd name="T88" fmla="*/ 2147483646 w 4439"/>
                  <a:gd name="T89" fmla="*/ 2147483646 h 4097"/>
                  <a:gd name="T90" fmla="*/ 2147483646 w 4439"/>
                  <a:gd name="T91" fmla="*/ 2147483646 h 4097"/>
                  <a:gd name="T92" fmla="*/ 2147483646 w 4439"/>
                  <a:gd name="T93" fmla="*/ 2147483646 h 4097"/>
                  <a:gd name="T94" fmla="*/ 2147483646 w 4439"/>
                  <a:gd name="T95" fmla="*/ 2147483646 h 4097"/>
                  <a:gd name="T96" fmla="*/ 2147483646 w 4439"/>
                  <a:gd name="T97" fmla="*/ 2147483646 h 4097"/>
                  <a:gd name="T98" fmla="*/ 2147483646 w 4439"/>
                  <a:gd name="T99" fmla="*/ 2147483646 h 4097"/>
                  <a:gd name="T100" fmla="*/ 2147483646 w 4439"/>
                  <a:gd name="T101" fmla="*/ 2147483646 h 4097"/>
                  <a:gd name="T102" fmla="*/ 2147483646 w 4439"/>
                  <a:gd name="T103" fmla="*/ 2147483646 h 4097"/>
                  <a:gd name="T104" fmla="*/ 2147483646 w 4439"/>
                  <a:gd name="T105" fmla="*/ 2147483646 h 4097"/>
                  <a:gd name="T106" fmla="*/ 2147483646 w 4439"/>
                  <a:gd name="T107" fmla="*/ 2147483646 h 4097"/>
                  <a:gd name="T108" fmla="*/ 2147483646 w 4439"/>
                  <a:gd name="T109" fmla="*/ 2147483646 h 4097"/>
                  <a:gd name="T110" fmla="*/ 2147483646 w 4439"/>
                  <a:gd name="T111" fmla="*/ 2147483646 h 4097"/>
                  <a:gd name="T112" fmla="*/ 2147483646 w 4439"/>
                  <a:gd name="T113" fmla="*/ 2147483646 h 4097"/>
                  <a:gd name="T114" fmla="*/ 2147483646 w 4439"/>
                  <a:gd name="T115" fmla="*/ 2147483646 h 4097"/>
                  <a:gd name="T116" fmla="*/ 2147483646 w 4439"/>
                  <a:gd name="T117" fmla="*/ 2147483646 h 4097"/>
                  <a:gd name="T118" fmla="*/ 2147483646 w 4439"/>
                  <a:gd name="T119" fmla="*/ 2147483646 h 4097"/>
                  <a:gd name="T120" fmla="*/ 2147483646 w 4439"/>
                  <a:gd name="T121" fmla="*/ 2147483646 h 4097"/>
                  <a:gd name="T122" fmla="*/ 2147483646 w 4439"/>
                  <a:gd name="T123" fmla="*/ 2147483646 h 4097"/>
                  <a:gd name="T124" fmla="*/ 2147483646 w 4439"/>
                  <a:gd name="T125" fmla="*/ 2147483646 h 409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439" h="4097">
                    <a:moveTo>
                      <a:pt x="1886" y="38"/>
                    </a:moveTo>
                    <a:lnTo>
                      <a:pt x="1886" y="38"/>
                    </a:lnTo>
                    <a:lnTo>
                      <a:pt x="1886" y="95"/>
                    </a:lnTo>
                    <a:lnTo>
                      <a:pt x="1923" y="210"/>
                    </a:lnTo>
                    <a:lnTo>
                      <a:pt x="1942" y="324"/>
                    </a:lnTo>
                    <a:lnTo>
                      <a:pt x="1962" y="381"/>
                    </a:lnTo>
                    <a:lnTo>
                      <a:pt x="1981" y="438"/>
                    </a:lnTo>
                    <a:lnTo>
                      <a:pt x="2057" y="571"/>
                    </a:lnTo>
                    <a:lnTo>
                      <a:pt x="2076" y="610"/>
                    </a:lnTo>
                    <a:lnTo>
                      <a:pt x="2076" y="667"/>
                    </a:lnTo>
                    <a:lnTo>
                      <a:pt x="2095" y="724"/>
                    </a:lnTo>
                    <a:lnTo>
                      <a:pt x="2209" y="933"/>
                    </a:lnTo>
                    <a:lnTo>
                      <a:pt x="2362" y="1143"/>
                    </a:lnTo>
                    <a:lnTo>
                      <a:pt x="2343" y="1143"/>
                    </a:lnTo>
                    <a:lnTo>
                      <a:pt x="2323" y="1143"/>
                    </a:lnTo>
                    <a:lnTo>
                      <a:pt x="2304" y="1143"/>
                    </a:lnTo>
                    <a:lnTo>
                      <a:pt x="2267" y="1143"/>
                    </a:lnTo>
                    <a:lnTo>
                      <a:pt x="2286" y="1162"/>
                    </a:lnTo>
                    <a:lnTo>
                      <a:pt x="2267" y="1181"/>
                    </a:lnTo>
                    <a:lnTo>
                      <a:pt x="2209" y="1219"/>
                    </a:lnTo>
                    <a:lnTo>
                      <a:pt x="2171" y="1238"/>
                    </a:lnTo>
                    <a:lnTo>
                      <a:pt x="2133" y="1295"/>
                    </a:lnTo>
                    <a:lnTo>
                      <a:pt x="2114" y="1333"/>
                    </a:lnTo>
                    <a:lnTo>
                      <a:pt x="2114" y="1448"/>
                    </a:lnTo>
                    <a:lnTo>
                      <a:pt x="2171" y="1581"/>
                    </a:lnTo>
                    <a:lnTo>
                      <a:pt x="2304" y="1600"/>
                    </a:lnTo>
                    <a:lnTo>
                      <a:pt x="2438" y="1619"/>
                    </a:lnTo>
                    <a:lnTo>
                      <a:pt x="2514" y="1676"/>
                    </a:lnTo>
                    <a:lnTo>
                      <a:pt x="2609" y="1676"/>
                    </a:lnTo>
                    <a:lnTo>
                      <a:pt x="2685" y="1676"/>
                    </a:lnTo>
                    <a:lnTo>
                      <a:pt x="2780" y="1657"/>
                    </a:lnTo>
                    <a:lnTo>
                      <a:pt x="2838" y="1600"/>
                    </a:lnTo>
                    <a:lnTo>
                      <a:pt x="2876" y="1562"/>
                    </a:lnTo>
                    <a:lnTo>
                      <a:pt x="2876" y="1524"/>
                    </a:lnTo>
                    <a:lnTo>
                      <a:pt x="2895" y="1467"/>
                    </a:lnTo>
                    <a:lnTo>
                      <a:pt x="2933" y="1448"/>
                    </a:lnTo>
                    <a:lnTo>
                      <a:pt x="2971" y="1429"/>
                    </a:lnTo>
                    <a:lnTo>
                      <a:pt x="3105" y="1448"/>
                    </a:lnTo>
                    <a:lnTo>
                      <a:pt x="3143" y="1448"/>
                    </a:lnTo>
                    <a:lnTo>
                      <a:pt x="3181" y="1429"/>
                    </a:lnTo>
                    <a:lnTo>
                      <a:pt x="3200" y="1409"/>
                    </a:lnTo>
                    <a:lnTo>
                      <a:pt x="3219" y="1409"/>
                    </a:lnTo>
                    <a:lnTo>
                      <a:pt x="3314" y="1390"/>
                    </a:lnTo>
                    <a:lnTo>
                      <a:pt x="3352" y="1353"/>
                    </a:lnTo>
                    <a:lnTo>
                      <a:pt x="3466" y="1353"/>
                    </a:lnTo>
                    <a:lnTo>
                      <a:pt x="3486" y="1333"/>
                    </a:lnTo>
                    <a:lnTo>
                      <a:pt x="3523" y="1333"/>
                    </a:lnTo>
                    <a:lnTo>
                      <a:pt x="3581" y="1353"/>
                    </a:lnTo>
                    <a:lnTo>
                      <a:pt x="3542" y="1409"/>
                    </a:lnTo>
                    <a:lnTo>
                      <a:pt x="3523" y="1429"/>
                    </a:lnTo>
                    <a:lnTo>
                      <a:pt x="3523" y="1467"/>
                    </a:lnTo>
                    <a:lnTo>
                      <a:pt x="3523" y="1486"/>
                    </a:lnTo>
                    <a:lnTo>
                      <a:pt x="3523" y="1581"/>
                    </a:lnTo>
                    <a:lnTo>
                      <a:pt x="3523" y="1600"/>
                    </a:lnTo>
                    <a:lnTo>
                      <a:pt x="3523" y="1638"/>
                    </a:lnTo>
                    <a:lnTo>
                      <a:pt x="3505" y="1676"/>
                    </a:lnTo>
                    <a:lnTo>
                      <a:pt x="3486" y="1734"/>
                    </a:lnTo>
                    <a:lnTo>
                      <a:pt x="3466" y="1790"/>
                    </a:lnTo>
                    <a:lnTo>
                      <a:pt x="3466" y="1810"/>
                    </a:lnTo>
                    <a:lnTo>
                      <a:pt x="3486" y="1810"/>
                    </a:lnTo>
                    <a:lnTo>
                      <a:pt x="3505" y="1829"/>
                    </a:lnTo>
                    <a:lnTo>
                      <a:pt x="3505" y="1866"/>
                    </a:lnTo>
                    <a:lnTo>
                      <a:pt x="3523" y="1866"/>
                    </a:lnTo>
                    <a:lnTo>
                      <a:pt x="3523" y="1886"/>
                    </a:lnTo>
                    <a:lnTo>
                      <a:pt x="3542" y="1886"/>
                    </a:lnTo>
                    <a:lnTo>
                      <a:pt x="3581" y="1886"/>
                    </a:lnTo>
                    <a:lnTo>
                      <a:pt x="3600" y="1886"/>
                    </a:lnTo>
                    <a:lnTo>
                      <a:pt x="3600" y="1905"/>
                    </a:lnTo>
                    <a:lnTo>
                      <a:pt x="3619" y="1905"/>
                    </a:lnTo>
                    <a:lnTo>
                      <a:pt x="3619" y="1924"/>
                    </a:lnTo>
                    <a:lnTo>
                      <a:pt x="3619" y="1943"/>
                    </a:lnTo>
                    <a:lnTo>
                      <a:pt x="3619" y="1981"/>
                    </a:lnTo>
                    <a:lnTo>
                      <a:pt x="3619" y="2000"/>
                    </a:lnTo>
                    <a:lnTo>
                      <a:pt x="3619" y="2038"/>
                    </a:lnTo>
                    <a:lnTo>
                      <a:pt x="3619" y="2057"/>
                    </a:lnTo>
                    <a:lnTo>
                      <a:pt x="3600" y="2057"/>
                    </a:lnTo>
                    <a:lnTo>
                      <a:pt x="3581" y="2076"/>
                    </a:lnTo>
                    <a:lnTo>
                      <a:pt x="3562" y="2076"/>
                    </a:lnTo>
                    <a:lnTo>
                      <a:pt x="3542" y="2057"/>
                    </a:lnTo>
                    <a:lnTo>
                      <a:pt x="3523" y="2057"/>
                    </a:lnTo>
                    <a:lnTo>
                      <a:pt x="3505" y="2076"/>
                    </a:lnTo>
                    <a:lnTo>
                      <a:pt x="3505" y="2095"/>
                    </a:lnTo>
                    <a:lnTo>
                      <a:pt x="3505" y="2115"/>
                    </a:lnTo>
                    <a:lnTo>
                      <a:pt x="3505" y="2152"/>
                    </a:lnTo>
                    <a:lnTo>
                      <a:pt x="3505" y="2171"/>
                    </a:lnTo>
                    <a:lnTo>
                      <a:pt x="3486" y="2210"/>
                    </a:lnTo>
                    <a:lnTo>
                      <a:pt x="3466" y="2229"/>
                    </a:lnTo>
                    <a:lnTo>
                      <a:pt x="3466" y="2247"/>
                    </a:lnTo>
                    <a:lnTo>
                      <a:pt x="3466" y="2267"/>
                    </a:lnTo>
                    <a:lnTo>
                      <a:pt x="3447" y="2286"/>
                    </a:lnTo>
                    <a:lnTo>
                      <a:pt x="3428" y="2305"/>
                    </a:lnTo>
                    <a:lnTo>
                      <a:pt x="3410" y="2305"/>
                    </a:lnTo>
                    <a:lnTo>
                      <a:pt x="3390" y="2305"/>
                    </a:lnTo>
                    <a:lnTo>
                      <a:pt x="3371" y="2305"/>
                    </a:lnTo>
                    <a:lnTo>
                      <a:pt x="3352" y="2324"/>
                    </a:lnTo>
                    <a:lnTo>
                      <a:pt x="3371" y="2343"/>
                    </a:lnTo>
                    <a:lnTo>
                      <a:pt x="3371" y="2362"/>
                    </a:lnTo>
                    <a:lnTo>
                      <a:pt x="3371" y="2381"/>
                    </a:lnTo>
                    <a:lnTo>
                      <a:pt x="3371" y="2400"/>
                    </a:lnTo>
                    <a:lnTo>
                      <a:pt x="3352" y="2419"/>
                    </a:lnTo>
                    <a:lnTo>
                      <a:pt x="3314" y="2419"/>
                    </a:lnTo>
                    <a:lnTo>
                      <a:pt x="3295" y="2438"/>
                    </a:lnTo>
                    <a:lnTo>
                      <a:pt x="3276" y="2438"/>
                    </a:lnTo>
                    <a:lnTo>
                      <a:pt x="3257" y="2438"/>
                    </a:lnTo>
                    <a:lnTo>
                      <a:pt x="3238" y="2438"/>
                    </a:lnTo>
                    <a:lnTo>
                      <a:pt x="3219" y="2438"/>
                    </a:lnTo>
                    <a:lnTo>
                      <a:pt x="3200" y="2457"/>
                    </a:lnTo>
                    <a:lnTo>
                      <a:pt x="3181" y="2476"/>
                    </a:lnTo>
                    <a:lnTo>
                      <a:pt x="3161" y="2476"/>
                    </a:lnTo>
                    <a:lnTo>
                      <a:pt x="3161" y="2457"/>
                    </a:lnTo>
                    <a:lnTo>
                      <a:pt x="3143" y="2457"/>
                    </a:lnTo>
                    <a:lnTo>
                      <a:pt x="3143" y="2438"/>
                    </a:lnTo>
                    <a:lnTo>
                      <a:pt x="3124" y="2438"/>
                    </a:lnTo>
                    <a:lnTo>
                      <a:pt x="3105" y="2438"/>
                    </a:lnTo>
                    <a:lnTo>
                      <a:pt x="3085" y="2438"/>
                    </a:lnTo>
                    <a:lnTo>
                      <a:pt x="3066" y="2457"/>
                    </a:lnTo>
                    <a:lnTo>
                      <a:pt x="3009" y="2591"/>
                    </a:lnTo>
                    <a:lnTo>
                      <a:pt x="2971" y="2628"/>
                    </a:lnTo>
                    <a:lnTo>
                      <a:pt x="2952" y="2628"/>
                    </a:lnTo>
                    <a:lnTo>
                      <a:pt x="2933" y="2628"/>
                    </a:lnTo>
                    <a:lnTo>
                      <a:pt x="2914" y="2628"/>
                    </a:lnTo>
                    <a:lnTo>
                      <a:pt x="2914" y="2648"/>
                    </a:lnTo>
                    <a:lnTo>
                      <a:pt x="2914" y="2667"/>
                    </a:lnTo>
                    <a:lnTo>
                      <a:pt x="2914" y="2686"/>
                    </a:lnTo>
                    <a:lnTo>
                      <a:pt x="2914" y="2724"/>
                    </a:lnTo>
                    <a:lnTo>
                      <a:pt x="2914" y="2743"/>
                    </a:lnTo>
                    <a:lnTo>
                      <a:pt x="2914" y="2781"/>
                    </a:lnTo>
                    <a:lnTo>
                      <a:pt x="2914" y="2838"/>
                    </a:lnTo>
                    <a:lnTo>
                      <a:pt x="2914" y="2857"/>
                    </a:lnTo>
                    <a:lnTo>
                      <a:pt x="2914" y="2876"/>
                    </a:lnTo>
                    <a:lnTo>
                      <a:pt x="2914" y="2895"/>
                    </a:lnTo>
                    <a:lnTo>
                      <a:pt x="2895" y="2933"/>
                    </a:lnTo>
                    <a:lnTo>
                      <a:pt x="2895" y="2953"/>
                    </a:lnTo>
                    <a:lnTo>
                      <a:pt x="2895" y="2972"/>
                    </a:lnTo>
                    <a:lnTo>
                      <a:pt x="2838" y="3029"/>
                    </a:lnTo>
                    <a:lnTo>
                      <a:pt x="2819" y="3048"/>
                    </a:lnTo>
                    <a:lnTo>
                      <a:pt x="2819" y="3067"/>
                    </a:lnTo>
                    <a:lnTo>
                      <a:pt x="2819" y="3105"/>
                    </a:lnTo>
                    <a:lnTo>
                      <a:pt x="2819" y="3124"/>
                    </a:lnTo>
                    <a:lnTo>
                      <a:pt x="2743" y="3181"/>
                    </a:lnTo>
                    <a:lnTo>
                      <a:pt x="2724" y="3181"/>
                    </a:lnTo>
                    <a:lnTo>
                      <a:pt x="2724" y="3200"/>
                    </a:lnTo>
                    <a:lnTo>
                      <a:pt x="2704" y="3200"/>
                    </a:lnTo>
                    <a:lnTo>
                      <a:pt x="2704" y="3219"/>
                    </a:lnTo>
                    <a:lnTo>
                      <a:pt x="2704" y="3238"/>
                    </a:lnTo>
                    <a:lnTo>
                      <a:pt x="2704" y="3257"/>
                    </a:lnTo>
                    <a:lnTo>
                      <a:pt x="2704" y="3276"/>
                    </a:lnTo>
                    <a:lnTo>
                      <a:pt x="2704" y="3295"/>
                    </a:lnTo>
                    <a:lnTo>
                      <a:pt x="2704" y="3314"/>
                    </a:lnTo>
                    <a:lnTo>
                      <a:pt x="2648" y="3334"/>
                    </a:lnTo>
                    <a:lnTo>
                      <a:pt x="2648" y="3353"/>
                    </a:lnTo>
                    <a:lnTo>
                      <a:pt x="2590" y="3410"/>
                    </a:lnTo>
                    <a:lnTo>
                      <a:pt x="2571" y="3410"/>
                    </a:lnTo>
                    <a:lnTo>
                      <a:pt x="2571" y="3429"/>
                    </a:lnTo>
                    <a:lnTo>
                      <a:pt x="2533" y="3429"/>
                    </a:lnTo>
                    <a:lnTo>
                      <a:pt x="2495" y="3448"/>
                    </a:lnTo>
                    <a:lnTo>
                      <a:pt x="2419" y="3486"/>
                    </a:lnTo>
                    <a:lnTo>
                      <a:pt x="2399" y="3524"/>
                    </a:lnTo>
                    <a:lnTo>
                      <a:pt x="2381" y="3524"/>
                    </a:lnTo>
                    <a:lnTo>
                      <a:pt x="2362" y="3524"/>
                    </a:lnTo>
                    <a:lnTo>
                      <a:pt x="2343" y="3524"/>
                    </a:lnTo>
                    <a:lnTo>
                      <a:pt x="2304" y="3486"/>
                    </a:lnTo>
                    <a:lnTo>
                      <a:pt x="2286" y="3467"/>
                    </a:lnTo>
                    <a:lnTo>
                      <a:pt x="2267" y="3467"/>
                    </a:lnTo>
                    <a:lnTo>
                      <a:pt x="2247" y="3486"/>
                    </a:lnTo>
                    <a:lnTo>
                      <a:pt x="2267" y="3600"/>
                    </a:lnTo>
                    <a:lnTo>
                      <a:pt x="2267" y="3619"/>
                    </a:lnTo>
                    <a:lnTo>
                      <a:pt x="2267" y="3638"/>
                    </a:lnTo>
                    <a:lnTo>
                      <a:pt x="2267" y="3657"/>
                    </a:lnTo>
                    <a:lnTo>
                      <a:pt x="2247" y="3676"/>
                    </a:lnTo>
                    <a:lnTo>
                      <a:pt x="2228" y="3695"/>
                    </a:lnTo>
                    <a:lnTo>
                      <a:pt x="2228" y="3715"/>
                    </a:lnTo>
                    <a:lnTo>
                      <a:pt x="2209" y="3733"/>
                    </a:lnTo>
                    <a:lnTo>
                      <a:pt x="2190" y="3752"/>
                    </a:lnTo>
                    <a:lnTo>
                      <a:pt x="2190" y="3771"/>
                    </a:lnTo>
                    <a:lnTo>
                      <a:pt x="2152" y="3847"/>
                    </a:lnTo>
                    <a:lnTo>
                      <a:pt x="2152" y="3867"/>
                    </a:lnTo>
                    <a:lnTo>
                      <a:pt x="2133" y="3867"/>
                    </a:lnTo>
                    <a:lnTo>
                      <a:pt x="2133" y="3886"/>
                    </a:lnTo>
                    <a:lnTo>
                      <a:pt x="2133" y="3905"/>
                    </a:lnTo>
                    <a:lnTo>
                      <a:pt x="2152" y="3943"/>
                    </a:lnTo>
                    <a:lnTo>
                      <a:pt x="2209" y="4019"/>
                    </a:lnTo>
                    <a:lnTo>
                      <a:pt x="2133" y="4038"/>
                    </a:lnTo>
                    <a:lnTo>
                      <a:pt x="2095" y="4057"/>
                    </a:lnTo>
                    <a:lnTo>
                      <a:pt x="2057" y="4076"/>
                    </a:lnTo>
                    <a:lnTo>
                      <a:pt x="2038" y="4076"/>
                    </a:lnTo>
                    <a:lnTo>
                      <a:pt x="1981" y="4076"/>
                    </a:lnTo>
                    <a:lnTo>
                      <a:pt x="1962" y="4076"/>
                    </a:lnTo>
                    <a:lnTo>
                      <a:pt x="1866" y="4038"/>
                    </a:lnTo>
                    <a:lnTo>
                      <a:pt x="1847" y="4019"/>
                    </a:lnTo>
                    <a:lnTo>
                      <a:pt x="1828" y="4019"/>
                    </a:lnTo>
                    <a:lnTo>
                      <a:pt x="1714" y="3981"/>
                    </a:lnTo>
                    <a:lnTo>
                      <a:pt x="1676" y="3981"/>
                    </a:lnTo>
                    <a:lnTo>
                      <a:pt x="1657" y="3981"/>
                    </a:lnTo>
                    <a:lnTo>
                      <a:pt x="1619" y="4019"/>
                    </a:lnTo>
                    <a:lnTo>
                      <a:pt x="1581" y="4057"/>
                    </a:lnTo>
                    <a:lnTo>
                      <a:pt x="1561" y="4076"/>
                    </a:lnTo>
                    <a:lnTo>
                      <a:pt x="1485" y="4096"/>
                    </a:lnTo>
                    <a:lnTo>
                      <a:pt x="1447" y="4076"/>
                    </a:lnTo>
                    <a:lnTo>
                      <a:pt x="1428" y="4076"/>
                    </a:lnTo>
                    <a:lnTo>
                      <a:pt x="1333" y="4057"/>
                    </a:lnTo>
                    <a:lnTo>
                      <a:pt x="1314" y="4076"/>
                    </a:lnTo>
                    <a:lnTo>
                      <a:pt x="1295" y="4076"/>
                    </a:lnTo>
                    <a:lnTo>
                      <a:pt x="1257" y="4096"/>
                    </a:lnTo>
                    <a:lnTo>
                      <a:pt x="1238" y="4096"/>
                    </a:lnTo>
                    <a:lnTo>
                      <a:pt x="1238" y="4076"/>
                    </a:lnTo>
                    <a:lnTo>
                      <a:pt x="1219" y="4057"/>
                    </a:lnTo>
                    <a:lnTo>
                      <a:pt x="1219" y="4019"/>
                    </a:lnTo>
                    <a:lnTo>
                      <a:pt x="1219" y="3981"/>
                    </a:lnTo>
                    <a:lnTo>
                      <a:pt x="1200" y="3924"/>
                    </a:lnTo>
                    <a:lnTo>
                      <a:pt x="1219" y="3886"/>
                    </a:lnTo>
                    <a:lnTo>
                      <a:pt x="1200" y="3867"/>
                    </a:lnTo>
                    <a:lnTo>
                      <a:pt x="1200" y="3847"/>
                    </a:lnTo>
                    <a:lnTo>
                      <a:pt x="1200" y="3829"/>
                    </a:lnTo>
                    <a:lnTo>
                      <a:pt x="1180" y="3829"/>
                    </a:lnTo>
                    <a:lnTo>
                      <a:pt x="1180" y="3810"/>
                    </a:lnTo>
                    <a:lnTo>
                      <a:pt x="1200" y="3771"/>
                    </a:lnTo>
                    <a:lnTo>
                      <a:pt x="1200" y="3752"/>
                    </a:lnTo>
                    <a:lnTo>
                      <a:pt x="1219" y="3752"/>
                    </a:lnTo>
                    <a:lnTo>
                      <a:pt x="1219" y="3733"/>
                    </a:lnTo>
                    <a:lnTo>
                      <a:pt x="1238" y="3695"/>
                    </a:lnTo>
                    <a:lnTo>
                      <a:pt x="1238" y="3676"/>
                    </a:lnTo>
                    <a:lnTo>
                      <a:pt x="1238" y="3657"/>
                    </a:lnTo>
                    <a:lnTo>
                      <a:pt x="1238" y="3638"/>
                    </a:lnTo>
                    <a:lnTo>
                      <a:pt x="1219" y="3638"/>
                    </a:lnTo>
                    <a:lnTo>
                      <a:pt x="1200" y="3619"/>
                    </a:lnTo>
                    <a:lnTo>
                      <a:pt x="1200" y="3600"/>
                    </a:lnTo>
                    <a:lnTo>
                      <a:pt x="1180" y="3562"/>
                    </a:lnTo>
                    <a:lnTo>
                      <a:pt x="1180" y="3543"/>
                    </a:lnTo>
                    <a:lnTo>
                      <a:pt x="1219" y="3486"/>
                    </a:lnTo>
                    <a:lnTo>
                      <a:pt x="1238" y="3448"/>
                    </a:lnTo>
                    <a:lnTo>
                      <a:pt x="1257" y="3448"/>
                    </a:lnTo>
                    <a:lnTo>
                      <a:pt x="1276" y="3429"/>
                    </a:lnTo>
                    <a:lnTo>
                      <a:pt x="1295" y="3429"/>
                    </a:lnTo>
                    <a:lnTo>
                      <a:pt x="1295" y="3410"/>
                    </a:lnTo>
                    <a:lnTo>
                      <a:pt x="1276" y="3390"/>
                    </a:lnTo>
                    <a:lnTo>
                      <a:pt x="1257" y="3353"/>
                    </a:lnTo>
                    <a:lnTo>
                      <a:pt x="1219" y="3295"/>
                    </a:lnTo>
                    <a:lnTo>
                      <a:pt x="1200" y="3276"/>
                    </a:lnTo>
                    <a:lnTo>
                      <a:pt x="1180" y="3276"/>
                    </a:lnTo>
                    <a:lnTo>
                      <a:pt x="1143" y="3257"/>
                    </a:lnTo>
                    <a:lnTo>
                      <a:pt x="1124" y="3257"/>
                    </a:lnTo>
                    <a:lnTo>
                      <a:pt x="1104" y="3219"/>
                    </a:lnTo>
                    <a:lnTo>
                      <a:pt x="1104" y="3200"/>
                    </a:lnTo>
                    <a:lnTo>
                      <a:pt x="1085" y="3200"/>
                    </a:lnTo>
                    <a:lnTo>
                      <a:pt x="1066" y="3200"/>
                    </a:lnTo>
                    <a:lnTo>
                      <a:pt x="971" y="3181"/>
                    </a:lnTo>
                    <a:lnTo>
                      <a:pt x="952" y="3181"/>
                    </a:lnTo>
                    <a:lnTo>
                      <a:pt x="933" y="3181"/>
                    </a:lnTo>
                    <a:lnTo>
                      <a:pt x="933" y="3162"/>
                    </a:lnTo>
                    <a:lnTo>
                      <a:pt x="895" y="3124"/>
                    </a:lnTo>
                    <a:lnTo>
                      <a:pt x="876" y="3124"/>
                    </a:lnTo>
                    <a:lnTo>
                      <a:pt x="857" y="3105"/>
                    </a:lnTo>
                    <a:lnTo>
                      <a:pt x="838" y="3105"/>
                    </a:lnTo>
                    <a:lnTo>
                      <a:pt x="819" y="3105"/>
                    </a:lnTo>
                    <a:lnTo>
                      <a:pt x="819" y="3124"/>
                    </a:lnTo>
                    <a:lnTo>
                      <a:pt x="799" y="3143"/>
                    </a:lnTo>
                    <a:lnTo>
                      <a:pt x="781" y="3200"/>
                    </a:lnTo>
                    <a:lnTo>
                      <a:pt x="762" y="3219"/>
                    </a:lnTo>
                    <a:lnTo>
                      <a:pt x="762" y="3238"/>
                    </a:lnTo>
                    <a:lnTo>
                      <a:pt x="743" y="3238"/>
                    </a:lnTo>
                    <a:lnTo>
                      <a:pt x="704" y="3238"/>
                    </a:lnTo>
                    <a:lnTo>
                      <a:pt x="667" y="3219"/>
                    </a:lnTo>
                    <a:lnTo>
                      <a:pt x="628" y="3219"/>
                    </a:lnTo>
                    <a:lnTo>
                      <a:pt x="590" y="3200"/>
                    </a:lnTo>
                    <a:lnTo>
                      <a:pt x="571" y="3181"/>
                    </a:lnTo>
                    <a:lnTo>
                      <a:pt x="552" y="3181"/>
                    </a:lnTo>
                    <a:lnTo>
                      <a:pt x="552" y="3200"/>
                    </a:lnTo>
                    <a:lnTo>
                      <a:pt x="533" y="3200"/>
                    </a:lnTo>
                    <a:lnTo>
                      <a:pt x="514" y="3219"/>
                    </a:lnTo>
                    <a:lnTo>
                      <a:pt x="495" y="3219"/>
                    </a:lnTo>
                    <a:lnTo>
                      <a:pt x="476" y="3238"/>
                    </a:lnTo>
                    <a:lnTo>
                      <a:pt x="400" y="3238"/>
                    </a:lnTo>
                    <a:lnTo>
                      <a:pt x="381" y="3238"/>
                    </a:lnTo>
                    <a:lnTo>
                      <a:pt x="362" y="3238"/>
                    </a:lnTo>
                    <a:lnTo>
                      <a:pt x="342" y="3238"/>
                    </a:lnTo>
                    <a:lnTo>
                      <a:pt x="266" y="3162"/>
                    </a:lnTo>
                    <a:lnTo>
                      <a:pt x="247" y="3143"/>
                    </a:lnTo>
                    <a:lnTo>
                      <a:pt x="266" y="3143"/>
                    </a:lnTo>
                    <a:lnTo>
                      <a:pt x="266" y="3124"/>
                    </a:lnTo>
                    <a:lnTo>
                      <a:pt x="286" y="3124"/>
                    </a:lnTo>
                    <a:lnTo>
                      <a:pt x="304" y="3124"/>
                    </a:lnTo>
                    <a:lnTo>
                      <a:pt x="323" y="3124"/>
                    </a:lnTo>
                    <a:lnTo>
                      <a:pt x="323" y="3105"/>
                    </a:lnTo>
                    <a:lnTo>
                      <a:pt x="342" y="3105"/>
                    </a:lnTo>
                    <a:lnTo>
                      <a:pt x="362" y="3067"/>
                    </a:lnTo>
                    <a:lnTo>
                      <a:pt x="362" y="3048"/>
                    </a:lnTo>
                    <a:lnTo>
                      <a:pt x="400" y="3029"/>
                    </a:lnTo>
                    <a:lnTo>
                      <a:pt x="400" y="3009"/>
                    </a:lnTo>
                    <a:lnTo>
                      <a:pt x="418" y="3009"/>
                    </a:lnTo>
                    <a:lnTo>
                      <a:pt x="418" y="2990"/>
                    </a:lnTo>
                    <a:lnTo>
                      <a:pt x="400" y="2933"/>
                    </a:lnTo>
                    <a:lnTo>
                      <a:pt x="418" y="2895"/>
                    </a:lnTo>
                    <a:lnTo>
                      <a:pt x="418" y="2819"/>
                    </a:lnTo>
                    <a:lnTo>
                      <a:pt x="418" y="2800"/>
                    </a:lnTo>
                    <a:lnTo>
                      <a:pt x="418" y="2781"/>
                    </a:lnTo>
                    <a:lnTo>
                      <a:pt x="400" y="2762"/>
                    </a:lnTo>
                    <a:lnTo>
                      <a:pt x="381" y="2762"/>
                    </a:lnTo>
                    <a:lnTo>
                      <a:pt x="342" y="2762"/>
                    </a:lnTo>
                    <a:lnTo>
                      <a:pt x="323" y="2762"/>
                    </a:lnTo>
                    <a:lnTo>
                      <a:pt x="323" y="2743"/>
                    </a:lnTo>
                    <a:lnTo>
                      <a:pt x="304" y="2724"/>
                    </a:lnTo>
                    <a:lnTo>
                      <a:pt x="266" y="2667"/>
                    </a:lnTo>
                    <a:lnTo>
                      <a:pt x="247" y="2648"/>
                    </a:lnTo>
                    <a:lnTo>
                      <a:pt x="228" y="2628"/>
                    </a:lnTo>
                    <a:lnTo>
                      <a:pt x="133" y="2552"/>
                    </a:lnTo>
                    <a:lnTo>
                      <a:pt x="114" y="2533"/>
                    </a:lnTo>
                    <a:lnTo>
                      <a:pt x="57" y="2533"/>
                    </a:lnTo>
                    <a:lnTo>
                      <a:pt x="19" y="2514"/>
                    </a:lnTo>
                    <a:lnTo>
                      <a:pt x="19" y="2496"/>
                    </a:lnTo>
                    <a:lnTo>
                      <a:pt x="19" y="2476"/>
                    </a:lnTo>
                    <a:lnTo>
                      <a:pt x="19" y="2457"/>
                    </a:lnTo>
                    <a:lnTo>
                      <a:pt x="19" y="2438"/>
                    </a:lnTo>
                    <a:lnTo>
                      <a:pt x="19" y="2400"/>
                    </a:lnTo>
                    <a:lnTo>
                      <a:pt x="0" y="2381"/>
                    </a:lnTo>
                    <a:lnTo>
                      <a:pt x="0" y="2362"/>
                    </a:lnTo>
                    <a:lnTo>
                      <a:pt x="19" y="2343"/>
                    </a:lnTo>
                    <a:lnTo>
                      <a:pt x="19" y="2324"/>
                    </a:lnTo>
                    <a:lnTo>
                      <a:pt x="37" y="2324"/>
                    </a:lnTo>
                    <a:lnTo>
                      <a:pt x="57" y="2305"/>
                    </a:lnTo>
                    <a:lnTo>
                      <a:pt x="95" y="2286"/>
                    </a:lnTo>
                    <a:lnTo>
                      <a:pt x="114" y="2286"/>
                    </a:lnTo>
                    <a:lnTo>
                      <a:pt x="114" y="2267"/>
                    </a:lnTo>
                    <a:lnTo>
                      <a:pt x="133" y="2267"/>
                    </a:lnTo>
                    <a:lnTo>
                      <a:pt x="152" y="2267"/>
                    </a:lnTo>
                    <a:lnTo>
                      <a:pt x="152" y="2247"/>
                    </a:lnTo>
                    <a:lnTo>
                      <a:pt x="152" y="2210"/>
                    </a:lnTo>
                    <a:lnTo>
                      <a:pt x="76" y="2057"/>
                    </a:lnTo>
                    <a:lnTo>
                      <a:pt x="76" y="2038"/>
                    </a:lnTo>
                    <a:lnTo>
                      <a:pt x="95" y="2038"/>
                    </a:lnTo>
                    <a:lnTo>
                      <a:pt x="95" y="2019"/>
                    </a:lnTo>
                    <a:lnTo>
                      <a:pt x="114" y="2019"/>
                    </a:lnTo>
                    <a:lnTo>
                      <a:pt x="114" y="2000"/>
                    </a:lnTo>
                    <a:lnTo>
                      <a:pt x="114" y="1981"/>
                    </a:lnTo>
                    <a:lnTo>
                      <a:pt x="95" y="1886"/>
                    </a:lnTo>
                    <a:lnTo>
                      <a:pt x="95" y="1866"/>
                    </a:lnTo>
                    <a:lnTo>
                      <a:pt x="114" y="1848"/>
                    </a:lnTo>
                    <a:lnTo>
                      <a:pt x="114" y="1829"/>
                    </a:lnTo>
                    <a:lnTo>
                      <a:pt x="114" y="1810"/>
                    </a:lnTo>
                    <a:lnTo>
                      <a:pt x="133" y="1810"/>
                    </a:lnTo>
                    <a:lnTo>
                      <a:pt x="152" y="1790"/>
                    </a:lnTo>
                    <a:lnTo>
                      <a:pt x="152" y="1771"/>
                    </a:lnTo>
                    <a:lnTo>
                      <a:pt x="133" y="1771"/>
                    </a:lnTo>
                    <a:lnTo>
                      <a:pt x="133" y="1734"/>
                    </a:lnTo>
                    <a:lnTo>
                      <a:pt x="133" y="1714"/>
                    </a:lnTo>
                    <a:lnTo>
                      <a:pt x="133" y="1695"/>
                    </a:lnTo>
                    <a:lnTo>
                      <a:pt x="152" y="1695"/>
                    </a:lnTo>
                    <a:lnTo>
                      <a:pt x="152" y="1676"/>
                    </a:lnTo>
                    <a:lnTo>
                      <a:pt x="152" y="1657"/>
                    </a:lnTo>
                    <a:lnTo>
                      <a:pt x="152" y="1638"/>
                    </a:lnTo>
                    <a:lnTo>
                      <a:pt x="171" y="1638"/>
                    </a:lnTo>
                    <a:lnTo>
                      <a:pt x="171" y="1619"/>
                    </a:lnTo>
                    <a:lnTo>
                      <a:pt x="190" y="1600"/>
                    </a:lnTo>
                    <a:lnTo>
                      <a:pt x="209" y="1562"/>
                    </a:lnTo>
                    <a:lnTo>
                      <a:pt x="228" y="1562"/>
                    </a:lnTo>
                    <a:lnTo>
                      <a:pt x="228" y="1543"/>
                    </a:lnTo>
                    <a:lnTo>
                      <a:pt x="228" y="1524"/>
                    </a:lnTo>
                    <a:lnTo>
                      <a:pt x="228" y="1429"/>
                    </a:lnTo>
                    <a:lnTo>
                      <a:pt x="209" y="1409"/>
                    </a:lnTo>
                    <a:lnTo>
                      <a:pt x="209" y="1390"/>
                    </a:lnTo>
                    <a:lnTo>
                      <a:pt x="152" y="1372"/>
                    </a:lnTo>
                    <a:lnTo>
                      <a:pt x="190" y="1314"/>
                    </a:lnTo>
                    <a:lnTo>
                      <a:pt x="228" y="1276"/>
                    </a:lnTo>
                    <a:lnTo>
                      <a:pt x="247" y="1257"/>
                    </a:lnTo>
                    <a:lnTo>
                      <a:pt x="266" y="1238"/>
                    </a:lnTo>
                    <a:lnTo>
                      <a:pt x="362" y="1219"/>
                    </a:lnTo>
                    <a:lnTo>
                      <a:pt x="381" y="1219"/>
                    </a:lnTo>
                    <a:lnTo>
                      <a:pt x="400" y="1219"/>
                    </a:lnTo>
                    <a:lnTo>
                      <a:pt x="400" y="1238"/>
                    </a:lnTo>
                    <a:lnTo>
                      <a:pt x="418" y="1257"/>
                    </a:lnTo>
                    <a:lnTo>
                      <a:pt x="438" y="1257"/>
                    </a:lnTo>
                    <a:lnTo>
                      <a:pt x="457" y="1257"/>
                    </a:lnTo>
                    <a:lnTo>
                      <a:pt x="514" y="1257"/>
                    </a:lnTo>
                    <a:lnTo>
                      <a:pt x="571" y="1238"/>
                    </a:lnTo>
                    <a:lnTo>
                      <a:pt x="590" y="1238"/>
                    </a:lnTo>
                    <a:lnTo>
                      <a:pt x="609" y="1238"/>
                    </a:lnTo>
                    <a:lnTo>
                      <a:pt x="609" y="1219"/>
                    </a:lnTo>
                    <a:lnTo>
                      <a:pt x="609" y="1181"/>
                    </a:lnTo>
                    <a:lnTo>
                      <a:pt x="609" y="1162"/>
                    </a:lnTo>
                    <a:lnTo>
                      <a:pt x="590" y="1162"/>
                    </a:lnTo>
                    <a:lnTo>
                      <a:pt x="571" y="1162"/>
                    </a:lnTo>
                    <a:lnTo>
                      <a:pt x="552" y="1162"/>
                    </a:lnTo>
                    <a:lnTo>
                      <a:pt x="552" y="1143"/>
                    </a:lnTo>
                    <a:lnTo>
                      <a:pt x="552" y="1105"/>
                    </a:lnTo>
                    <a:lnTo>
                      <a:pt x="552" y="1086"/>
                    </a:lnTo>
                    <a:lnTo>
                      <a:pt x="552" y="1067"/>
                    </a:lnTo>
                    <a:lnTo>
                      <a:pt x="552" y="1048"/>
                    </a:lnTo>
                    <a:lnTo>
                      <a:pt x="571" y="1048"/>
                    </a:lnTo>
                    <a:lnTo>
                      <a:pt x="590" y="1048"/>
                    </a:lnTo>
                    <a:lnTo>
                      <a:pt x="609" y="1048"/>
                    </a:lnTo>
                    <a:lnTo>
                      <a:pt x="628" y="1009"/>
                    </a:lnTo>
                    <a:lnTo>
                      <a:pt x="628" y="991"/>
                    </a:lnTo>
                    <a:lnTo>
                      <a:pt x="609" y="972"/>
                    </a:lnTo>
                    <a:lnTo>
                      <a:pt x="609" y="952"/>
                    </a:lnTo>
                    <a:lnTo>
                      <a:pt x="628" y="933"/>
                    </a:lnTo>
                    <a:lnTo>
                      <a:pt x="667" y="933"/>
                    </a:lnTo>
                    <a:lnTo>
                      <a:pt x="685" y="914"/>
                    </a:lnTo>
                    <a:lnTo>
                      <a:pt x="704" y="895"/>
                    </a:lnTo>
                    <a:lnTo>
                      <a:pt x="819" y="762"/>
                    </a:lnTo>
                    <a:lnTo>
                      <a:pt x="838" y="762"/>
                    </a:lnTo>
                    <a:lnTo>
                      <a:pt x="857" y="743"/>
                    </a:lnTo>
                    <a:lnTo>
                      <a:pt x="876" y="724"/>
                    </a:lnTo>
                    <a:lnTo>
                      <a:pt x="876" y="705"/>
                    </a:lnTo>
                    <a:lnTo>
                      <a:pt x="876" y="686"/>
                    </a:lnTo>
                    <a:lnTo>
                      <a:pt x="857" y="686"/>
                    </a:lnTo>
                    <a:lnTo>
                      <a:pt x="857" y="667"/>
                    </a:lnTo>
                    <a:lnTo>
                      <a:pt x="857" y="647"/>
                    </a:lnTo>
                    <a:lnTo>
                      <a:pt x="838" y="629"/>
                    </a:lnTo>
                    <a:lnTo>
                      <a:pt x="819" y="629"/>
                    </a:lnTo>
                    <a:lnTo>
                      <a:pt x="819" y="610"/>
                    </a:lnTo>
                    <a:lnTo>
                      <a:pt x="799" y="591"/>
                    </a:lnTo>
                    <a:lnTo>
                      <a:pt x="799" y="552"/>
                    </a:lnTo>
                    <a:lnTo>
                      <a:pt x="857" y="476"/>
                    </a:lnTo>
                    <a:lnTo>
                      <a:pt x="876" y="438"/>
                    </a:lnTo>
                    <a:lnTo>
                      <a:pt x="895" y="343"/>
                    </a:lnTo>
                    <a:lnTo>
                      <a:pt x="914" y="324"/>
                    </a:lnTo>
                    <a:lnTo>
                      <a:pt x="933" y="324"/>
                    </a:lnTo>
                    <a:lnTo>
                      <a:pt x="952" y="343"/>
                    </a:lnTo>
                    <a:lnTo>
                      <a:pt x="971" y="324"/>
                    </a:lnTo>
                    <a:lnTo>
                      <a:pt x="990" y="305"/>
                    </a:lnTo>
                    <a:lnTo>
                      <a:pt x="1009" y="305"/>
                    </a:lnTo>
                    <a:lnTo>
                      <a:pt x="1028" y="305"/>
                    </a:lnTo>
                    <a:lnTo>
                      <a:pt x="1048" y="286"/>
                    </a:lnTo>
                    <a:lnTo>
                      <a:pt x="1085" y="266"/>
                    </a:lnTo>
                    <a:lnTo>
                      <a:pt x="1143" y="248"/>
                    </a:lnTo>
                    <a:lnTo>
                      <a:pt x="1180" y="210"/>
                    </a:lnTo>
                    <a:lnTo>
                      <a:pt x="1219" y="210"/>
                    </a:lnTo>
                    <a:lnTo>
                      <a:pt x="1238" y="210"/>
                    </a:lnTo>
                    <a:lnTo>
                      <a:pt x="1257" y="210"/>
                    </a:lnTo>
                    <a:lnTo>
                      <a:pt x="1276" y="229"/>
                    </a:lnTo>
                    <a:lnTo>
                      <a:pt x="1295" y="229"/>
                    </a:lnTo>
                    <a:lnTo>
                      <a:pt x="1314" y="229"/>
                    </a:lnTo>
                    <a:lnTo>
                      <a:pt x="1352" y="229"/>
                    </a:lnTo>
                    <a:lnTo>
                      <a:pt x="1390" y="229"/>
                    </a:lnTo>
                    <a:lnTo>
                      <a:pt x="1485" y="190"/>
                    </a:lnTo>
                    <a:lnTo>
                      <a:pt x="1485" y="210"/>
                    </a:lnTo>
                    <a:lnTo>
                      <a:pt x="1505" y="210"/>
                    </a:lnTo>
                    <a:lnTo>
                      <a:pt x="1524" y="210"/>
                    </a:lnTo>
                    <a:lnTo>
                      <a:pt x="1561" y="210"/>
                    </a:lnTo>
                    <a:lnTo>
                      <a:pt x="1581" y="190"/>
                    </a:lnTo>
                    <a:lnTo>
                      <a:pt x="1600" y="171"/>
                    </a:lnTo>
                    <a:lnTo>
                      <a:pt x="1600" y="152"/>
                    </a:lnTo>
                    <a:lnTo>
                      <a:pt x="1619" y="152"/>
                    </a:lnTo>
                    <a:lnTo>
                      <a:pt x="1638" y="134"/>
                    </a:lnTo>
                    <a:lnTo>
                      <a:pt x="1657" y="114"/>
                    </a:lnTo>
                    <a:lnTo>
                      <a:pt x="1714" y="95"/>
                    </a:lnTo>
                    <a:lnTo>
                      <a:pt x="1752" y="57"/>
                    </a:lnTo>
                    <a:lnTo>
                      <a:pt x="1771" y="57"/>
                    </a:lnTo>
                    <a:lnTo>
                      <a:pt x="1790" y="57"/>
                    </a:lnTo>
                    <a:lnTo>
                      <a:pt x="1828" y="38"/>
                    </a:lnTo>
                    <a:lnTo>
                      <a:pt x="1886" y="38"/>
                    </a:lnTo>
                    <a:close/>
                    <a:moveTo>
                      <a:pt x="3371" y="724"/>
                    </a:moveTo>
                    <a:lnTo>
                      <a:pt x="3390" y="781"/>
                    </a:lnTo>
                    <a:lnTo>
                      <a:pt x="3333" y="800"/>
                    </a:lnTo>
                    <a:lnTo>
                      <a:pt x="3295" y="781"/>
                    </a:lnTo>
                    <a:lnTo>
                      <a:pt x="3371" y="724"/>
                    </a:lnTo>
                    <a:close/>
                    <a:moveTo>
                      <a:pt x="3333" y="515"/>
                    </a:moveTo>
                    <a:lnTo>
                      <a:pt x="3333" y="533"/>
                    </a:lnTo>
                    <a:lnTo>
                      <a:pt x="3314" y="515"/>
                    </a:lnTo>
                    <a:lnTo>
                      <a:pt x="3314" y="495"/>
                    </a:lnTo>
                    <a:lnTo>
                      <a:pt x="3333" y="495"/>
                    </a:lnTo>
                    <a:lnTo>
                      <a:pt x="3333" y="515"/>
                    </a:lnTo>
                    <a:close/>
                    <a:moveTo>
                      <a:pt x="4381" y="610"/>
                    </a:moveTo>
                    <a:lnTo>
                      <a:pt x="4400" y="610"/>
                    </a:lnTo>
                    <a:lnTo>
                      <a:pt x="4438" y="629"/>
                    </a:lnTo>
                    <a:lnTo>
                      <a:pt x="4438" y="667"/>
                    </a:lnTo>
                    <a:lnTo>
                      <a:pt x="4419" y="705"/>
                    </a:lnTo>
                    <a:lnTo>
                      <a:pt x="4400" y="781"/>
                    </a:lnTo>
                    <a:lnTo>
                      <a:pt x="4381" y="857"/>
                    </a:lnTo>
                    <a:lnTo>
                      <a:pt x="4362" y="933"/>
                    </a:lnTo>
                    <a:lnTo>
                      <a:pt x="4285" y="972"/>
                    </a:lnTo>
                    <a:lnTo>
                      <a:pt x="4285" y="991"/>
                    </a:lnTo>
                    <a:lnTo>
                      <a:pt x="4267" y="1009"/>
                    </a:lnTo>
                    <a:lnTo>
                      <a:pt x="4267" y="1028"/>
                    </a:lnTo>
                    <a:lnTo>
                      <a:pt x="4248" y="1048"/>
                    </a:lnTo>
                    <a:lnTo>
                      <a:pt x="4228" y="1048"/>
                    </a:lnTo>
                    <a:lnTo>
                      <a:pt x="4209" y="1048"/>
                    </a:lnTo>
                    <a:lnTo>
                      <a:pt x="4076" y="1048"/>
                    </a:lnTo>
                    <a:lnTo>
                      <a:pt x="4057" y="1067"/>
                    </a:lnTo>
                    <a:lnTo>
                      <a:pt x="4038" y="1009"/>
                    </a:lnTo>
                    <a:lnTo>
                      <a:pt x="4019" y="914"/>
                    </a:lnTo>
                    <a:lnTo>
                      <a:pt x="4000" y="857"/>
                    </a:lnTo>
                    <a:lnTo>
                      <a:pt x="4038" y="800"/>
                    </a:lnTo>
                    <a:lnTo>
                      <a:pt x="4038" y="762"/>
                    </a:lnTo>
                    <a:lnTo>
                      <a:pt x="4019" y="705"/>
                    </a:lnTo>
                    <a:lnTo>
                      <a:pt x="4000" y="667"/>
                    </a:lnTo>
                    <a:lnTo>
                      <a:pt x="4019" y="629"/>
                    </a:lnTo>
                    <a:lnTo>
                      <a:pt x="4095" y="610"/>
                    </a:lnTo>
                    <a:lnTo>
                      <a:pt x="4152" y="629"/>
                    </a:lnTo>
                    <a:lnTo>
                      <a:pt x="4324" y="667"/>
                    </a:lnTo>
                    <a:lnTo>
                      <a:pt x="4362" y="647"/>
                    </a:lnTo>
                    <a:lnTo>
                      <a:pt x="4381" y="610"/>
                    </a:lnTo>
                    <a:close/>
                    <a:moveTo>
                      <a:pt x="4285" y="19"/>
                    </a:moveTo>
                    <a:lnTo>
                      <a:pt x="4381" y="76"/>
                    </a:lnTo>
                    <a:lnTo>
                      <a:pt x="4419" y="171"/>
                    </a:lnTo>
                    <a:lnTo>
                      <a:pt x="4438" y="381"/>
                    </a:lnTo>
                    <a:lnTo>
                      <a:pt x="4419" y="362"/>
                    </a:lnTo>
                    <a:lnTo>
                      <a:pt x="4343" y="324"/>
                    </a:lnTo>
                    <a:lnTo>
                      <a:pt x="4190" y="266"/>
                    </a:lnTo>
                    <a:lnTo>
                      <a:pt x="4171" y="229"/>
                    </a:lnTo>
                    <a:lnTo>
                      <a:pt x="4171" y="210"/>
                    </a:lnTo>
                    <a:lnTo>
                      <a:pt x="4171" y="171"/>
                    </a:lnTo>
                    <a:lnTo>
                      <a:pt x="4114" y="114"/>
                    </a:lnTo>
                    <a:lnTo>
                      <a:pt x="4114" y="95"/>
                    </a:lnTo>
                    <a:lnTo>
                      <a:pt x="4152" y="38"/>
                    </a:lnTo>
                    <a:lnTo>
                      <a:pt x="4171" y="0"/>
                    </a:lnTo>
                    <a:lnTo>
                      <a:pt x="4190" y="19"/>
                    </a:lnTo>
                    <a:lnTo>
                      <a:pt x="4209" y="19"/>
                    </a:lnTo>
                    <a:lnTo>
                      <a:pt x="4267" y="19"/>
                    </a:lnTo>
                    <a:lnTo>
                      <a:pt x="4285" y="19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24" name="Freeform 46">
                <a:extLst>
                  <a:ext uri="{FF2B5EF4-FFF2-40B4-BE49-F238E27FC236}">
                    <a16:creationId xmlns:a16="http://schemas.microsoft.com/office/drawing/2014/main" id="{A8980C7E-0590-C542-B631-DB12D0B9C8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67513" y="7845425"/>
                <a:ext cx="227012" cy="274638"/>
              </a:xfrm>
              <a:custGeom>
                <a:avLst/>
                <a:gdLst>
                  <a:gd name="T0" fmla="*/ 2147483646 w 630"/>
                  <a:gd name="T1" fmla="*/ 2147483646 h 763"/>
                  <a:gd name="T2" fmla="*/ 2147483646 w 630"/>
                  <a:gd name="T3" fmla="*/ 2147483646 h 763"/>
                  <a:gd name="T4" fmla="*/ 2147483646 w 630"/>
                  <a:gd name="T5" fmla="*/ 2147483646 h 763"/>
                  <a:gd name="T6" fmla="*/ 2147483646 w 630"/>
                  <a:gd name="T7" fmla="*/ 2147483646 h 763"/>
                  <a:gd name="T8" fmla="*/ 2147483646 w 630"/>
                  <a:gd name="T9" fmla="*/ 2147483646 h 763"/>
                  <a:gd name="T10" fmla="*/ 2147483646 w 630"/>
                  <a:gd name="T11" fmla="*/ 2147483646 h 763"/>
                  <a:gd name="T12" fmla="*/ 2147483646 w 630"/>
                  <a:gd name="T13" fmla="*/ 2147483646 h 763"/>
                  <a:gd name="T14" fmla="*/ 2147483646 w 630"/>
                  <a:gd name="T15" fmla="*/ 2147483646 h 763"/>
                  <a:gd name="T16" fmla="*/ 2147483646 w 630"/>
                  <a:gd name="T17" fmla="*/ 2147483646 h 763"/>
                  <a:gd name="T18" fmla="*/ 2147483646 w 630"/>
                  <a:gd name="T19" fmla="*/ 2147483646 h 763"/>
                  <a:gd name="T20" fmla="*/ 2147483646 w 630"/>
                  <a:gd name="T21" fmla="*/ 2147483646 h 763"/>
                  <a:gd name="T22" fmla="*/ 2147483646 w 630"/>
                  <a:gd name="T23" fmla="*/ 2147483646 h 763"/>
                  <a:gd name="T24" fmla="*/ 2147483646 w 630"/>
                  <a:gd name="T25" fmla="*/ 2147483646 h 763"/>
                  <a:gd name="T26" fmla="*/ 2147483646 w 630"/>
                  <a:gd name="T27" fmla="*/ 2147483646 h 763"/>
                  <a:gd name="T28" fmla="*/ 2147483646 w 630"/>
                  <a:gd name="T29" fmla="*/ 2147483646 h 763"/>
                  <a:gd name="T30" fmla="*/ 2147483646 w 630"/>
                  <a:gd name="T31" fmla="*/ 2147483646 h 763"/>
                  <a:gd name="T32" fmla="*/ 2147483646 w 630"/>
                  <a:gd name="T33" fmla="*/ 2147483646 h 763"/>
                  <a:gd name="T34" fmla="*/ 2147483646 w 630"/>
                  <a:gd name="T35" fmla="*/ 2147483646 h 763"/>
                  <a:gd name="T36" fmla="*/ 2147483646 w 630"/>
                  <a:gd name="T37" fmla="*/ 2147483646 h 763"/>
                  <a:gd name="T38" fmla="*/ 2147483646 w 630"/>
                  <a:gd name="T39" fmla="*/ 2147483646 h 763"/>
                  <a:gd name="T40" fmla="*/ 2147483646 w 630"/>
                  <a:gd name="T41" fmla="*/ 2147483646 h 763"/>
                  <a:gd name="T42" fmla="*/ 2147483646 w 630"/>
                  <a:gd name="T43" fmla="*/ 2147483646 h 763"/>
                  <a:gd name="T44" fmla="*/ 0 w 630"/>
                  <a:gd name="T45" fmla="*/ 2147483646 h 763"/>
                  <a:gd name="T46" fmla="*/ 0 w 630"/>
                  <a:gd name="T47" fmla="*/ 2147483646 h 763"/>
                  <a:gd name="T48" fmla="*/ 2147483646 w 630"/>
                  <a:gd name="T49" fmla="*/ 2147483646 h 763"/>
                  <a:gd name="T50" fmla="*/ 2147483646 w 630"/>
                  <a:gd name="T51" fmla="*/ 2147483646 h 763"/>
                  <a:gd name="T52" fmla="*/ 2147483646 w 630"/>
                  <a:gd name="T53" fmla="*/ 2147483646 h 763"/>
                  <a:gd name="T54" fmla="*/ 2147483646 w 630"/>
                  <a:gd name="T55" fmla="*/ 2147483646 h 763"/>
                  <a:gd name="T56" fmla="*/ 2147483646 w 630"/>
                  <a:gd name="T57" fmla="*/ 2147483646 h 763"/>
                  <a:gd name="T58" fmla="*/ 2147483646 w 630"/>
                  <a:gd name="T59" fmla="*/ 2147483646 h 763"/>
                  <a:gd name="T60" fmla="*/ 2147483646 w 630"/>
                  <a:gd name="T61" fmla="*/ 2147483646 h 763"/>
                  <a:gd name="T62" fmla="*/ 2147483646 w 630"/>
                  <a:gd name="T63" fmla="*/ 0 h 763"/>
                  <a:gd name="T64" fmla="*/ 2147483646 w 630"/>
                  <a:gd name="T65" fmla="*/ 0 h 763"/>
                  <a:gd name="T66" fmla="*/ 2147483646 w 630"/>
                  <a:gd name="T67" fmla="*/ 2147483646 h 763"/>
                  <a:gd name="T68" fmla="*/ 2147483646 w 630"/>
                  <a:gd name="T69" fmla="*/ 2147483646 h 763"/>
                  <a:gd name="T70" fmla="*/ 2147483646 w 630"/>
                  <a:gd name="T71" fmla="*/ 2147483646 h 763"/>
                  <a:gd name="T72" fmla="*/ 2147483646 w 630"/>
                  <a:gd name="T73" fmla="*/ 2147483646 h 763"/>
                  <a:gd name="T74" fmla="*/ 2147483646 w 630"/>
                  <a:gd name="T75" fmla="*/ 2147483646 h 763"/>
                  <a:gd name="T76" fmla="*/ 2147483646 w 630"/>
                  <a:gd name="T77" fmla="*/ 2147483646 h 763"/>
                  <a:gd name="T78" fmla="*/ 2147483646 w 630"/>
                  <a:gd name="T79" fmla="*/ 2147483646 h 763"/>
                  <a:gd name="T80" fmla="*/ 2147483646 w 630"/>
                  <a:gd name="T81" fmla="*/ 2147483646 h 76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630" h="763">
                    <a:moveTo>
                      <a:pt x="629" y="247"/>
                    </a:moveTo>
                    <a:lnTo>
                      <a:pt x="572" y="267"/>
                    </a:lnTo>
                    <a:lnTo>
                      <a:pt x="534" y="286"/>
                    </a:lnTo>
                    <a:lnTo>
                      <a:pt x="495" y="305"/>
                    </a:lnTo>
                    <a:lnTo>
                      <a:pt x="476" y="362"/>
                    </a:lnTo>
                    <a:lnTo>
                      <a:pt x="439" y="419"/>
                    </a:lnTo>
                    <a:lnTo>
                      <a:pt x="400" y="400"/>
                    </a:lnTo>
                    <a:lnTo>
                      <a:pt x="439" y="419"/>
                    </a:lnTo>
                    <a:lnTo>
                      <a:pt x="419" y="457"/>
                    </a:lnTo>
                    <a:lnTo>
                      <a:pt x="400" y="496"/>
                    </a:lnTo>
                    <a:lnTo>
                      <a:pt x="362" y="533"/>
                    </a:lnTo>
                    <a:lnTo>
                      <a:pt x="324" y="552"/>
                    </a:lnTo>
                    <a:lnTo>
                      <a:pt x="286" y="572"/>
                    </a:lnTo>
                    <a:lnTo>
                      <a:pt x="286" y="610"/>
                    </a:lnTo>
                    <a:lnTo>
                      <a:pt x="286" y="628"/>
                    </a:lnTo>
                    <a:lnTo>
                      <a:pt x="267" y="628"/>
                    </a:lnTo>
                    <a:lnTo>
                      <a:pt x="248" y="628"/>
                    </a:lnTo>
                    <a:lnTo>
                      <a:pt x="229" y="628"/>
                    </a:lnTo>
                    <a:lnTo>
                      <a:pt x="229" y="648"/>
                    </a:lnTo>
                    <a:lnTo>
                      <a:pt x="210" y="648"/>
                    </a:lnTo>
                    <a:lnTo>
                      <a:pt x="210" y="667"/>
                    </a:lnTo>
                    <a:lnTo>
                      <a:pt x="191" y="667"/>
                    </a:lnTo>
                    <a:lnTo>
                      <a:pt x="134" y="667"/>
                    </a:lnTo>
                    <a:lnTo>
                      <a:pt x="114" y="686"/>
                    </a:lnTo>
                    <a:lnTo>
                      <a:pt x="114" y="705"/>
                    </a:lnTo>
                    <a:lnTo>
                      <a:pt x="114" y="724"/>
                    </a:lnTo>
                    <a:lnTo>
                      <a:pt x="95" y="724"/>
                    </a:lnTo>
                    <a:lnTo>
                      <a:pt x="114" y="743"/>
                    </a:lnTo>
                    <a:lnTo>
                      <a:pt x="114" y="762"/>
                    </a:lnTo>
                    <a:lnTo>
                      <a:pt x="95" y="762"/>
                    </a:lnTo>
                    <a:lnTo>
                      <a:pt x="77" y="762"/>
                    </a:lnTo>
                    <a:lnTo>
                      <a:pt x="58" y="743"/>
                    </a:lnTo>
                    <a:lnTo>
                      <a:pt x="38" y="743"/>
                    </a:lnTo>
                    <a:lnTo>
                      <a:pt x="38" y="724"/>
                    </a:lnTo>
                    <a:lnTo>
                      <a:pt x="19" y="705"/>
                    </a:lnTo>
                    <a:lnTo>
                      <a:pt x="19" y="686"/>
                    </a:lnTo>
                    <a:lnTo>
                      <a:pt x="0" y="686"/>
                    </a:lnTo>
                    <a:lnTo>
                      <a:pt x="0" y="667"/>
                    </a:lnTo>
                    <a:lnTo>
                      <a:pt x="19" y="572"/>
                    </a:lnTo>
                    <a:lnTo>
                      <a:pt x="0" y="514"/>
                    </a:lnTo>
                    <a:lnTo>
                      <a:pt x="38" y="381"/>
                    </a:lnTo>
                    <a:lnTo>
                      <a:pt x="77" y="324"/>
                    </a:lnTo>
                    <a:lnTo>
                      <a:pt x="95" y="286"/>
                    </a:lnTo>
                    <a:lnTo>
                      <a:pt x="95" y="267"/>
                    </a:lnTo>
                    <a:lnTo>
                      <a:pt x="95" y="247"/>
                    </a:lnTo>
                    <a:lnTo>
                      <a:pt x="95" y="171"/>
                    </a:lnTo>
                    <a:lnTo>
                      <a:pt x="95" y="152"/>
                    </a:lnTo>
                    <a:lnTo>
                      <a:pt x="114" y="115"/>
                    </a:lnTo>
                    <a:lnTo>
                      <a:pt x="134" y="95"/>
                    </a:lnTo>
                    <a:lnTo>
                      <a:pt x="134" y="76"/>
                    </a:lnTo>
                    <a:lnTo>
                      <a:pt x="153" y="57"/>
                    </a:lnTo>
                    <a:lnTo>
                      <a:pt x="153" y="38"/>
                    </a:lnTo>
                    <a:lnTo>
                      <a:pt x="153" y="19"/>
                    </a:lnTo>
                    <a:lnTo>
                      <a:pt x="172" y="19"/>
                    </a:lnTo>
                    <a:lnTo>
                      <a:pt x="172" y="0"/>
                    </a:lnTo>
                    <a:lnTo>
                      <a:pt x="191" y="0"/>
                    </a:lnTo>
                    <a:lnTo>
                      <a:pt x="191" y="19"/>
                    </a:lnTo>
                    <a:lnTo>
                      <a:pt x="210" y="19"/>
                    </a:lnTo>
                    <a:lnTo>
                      <a:pt x="267" y="38"/>
                    </a:lnTo>
                    <a:lnTo>
                      <a:pt x="286" y="38"/>
                    </a:lnTo>
                    <a:lnTo>
                      <a:pt x="305" y="57"/>
                    </a:lnTo>
                    <a:lnTo>
                      <a:pt x="324" y="57"/>
                    </a:lnTo>
                    <a:lnTo>
                      <a:pt x="381" y="38"/>
                    </a:lnTo>
                    <a:lnTo>
                      <a:pt x="419" y="19"/>
                    </a:lnTo>
                    <a:lnTo>
                      <a:pt x="458" y="19"/>
                    </a:lnTo>
                    <a:lnTo>
                      <a:pt x="495" y="19"/>
                    </a:lnTo>
                    <a:lnTo>
                      <a:pt x="591" y="171"/>
                    </a:lnTo>
                    <a:lnTo>
                      <a:pt x="610" y="191"/>
                    </a:lnTo>
                    <a:lnTo>
                      <a:pt x="629" y="247"/>
                    </a:lnTo>
                  </a:path>
                </a:pathLst>
              </a:custGeom>
              <a:solidFill>
                <a:srgbClr val="B8B8B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25" name="Freeform 47">
                <a:extLst>
                  <a:ext uri="{FF2B5EF4-FFF2-40B4-BE49-F238E27FC236}">
                    <a16:creationId xmlns:a16="http://schemas.microsoft.com/office/drawing/2014/main" id="{D9971A01-BE49-9940-BC82-5F223727F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6900" y="7626350"/>
                <a:ext cx="363538" cy="309563"/>
              </a:xfrm>
              <a:custGeom>
                <a:avLst/>
                <a:gdLst>
                  <a:gd name="T0" fmla="*/ 2147483646 w 1011"/>
                  <a:gd name="T1" fmla="*/ 2147483646 h 858"/>
                  <a:gd name="T2" fmla="*/ 2147483646 w 1011"/>
                  <a:gd name="T3" fmla="*/ 2147483646 h 858"/>
                  <a:gd name="T4" fmla="*/ 2147483646 w 1011"/>
                  <a:gd name="T5" fmla="*/ 2147483646 h 858"/>
                  <a:gd name="T6" fmla="*/ 2147483646 w 1011"/>
                  <a:gd name="T7" fmla="*/ 2147483646 h 858"/>
                  <a:gd name="T8" fmla="*/ 2147483646 w 1011"/>
                  <a:gd name="T9" fmla="*/ 2147483646 h 858"/>
                  <a:gd name="T10" fmla="*/ 2147483646 w 1011"/>
                  <a:gd name="T11" fmla="*/ 2147483646 h 858"/>
                  <a:gd name="T12" fmla="*/ 2147483646 w 1011"/>
                  <a:gd name="T13" fmla="*/ 2147483646 h 858"/>
                  <a:gd name="T14" fmla="*/ 0 w 1011"/>
                  <a:gd name="T15" fmla="*/ 2147483646 h 858"/>
                  <a:gd name="T16" fmla="*/ 2147483646 w 1011"/>
                  <a:gd name="T17" fmla="*/ 2147483646 h 858"/>
                  <a:gd name="T18" fmla="*/ 2147483646 w 1011"/>
                  <a:gd name="T19" fmla="*/ 2147483646 h 858"/>
                  <a:gd name="T20" fmla="*/ 2147483646 w 1011"/>
                  <a:gd name="T21" fmla="*/ 2147483646 h 858"/>
                  <a:gd name="T22" fmla="*/ 2147483646 w 1011"/>
                  <a:gd name="T23" fmla="*/ 2147483646 h 858"/>
                  <a:gd name="T24" fmla="*/ 2147483646 w 1011"/>
                  <a:gd name="T25" fmla="*/ 2147483646 h 858"/>
                  <a:gd name="T26" fmla="*/ 2147483646 w 1011"/>
                  <a:gd name="T27" fmla="*/ 2147483646 h 858"/>
                  <a:gd name="T28" fmla="*/ 2147483646 w 1011"/>
                  <a:gd name="T29" fmla="*/ 2147483646 h 858"/>
                  <a:gd name="T30" fmla="*/ 2147483646 w 1011"/>
                  <a:gd name="T31" fmla="*/ 2147483646 h 858"/>
                  <a:gd name="T32" fmla="*/ 2147483646 w 1011"/>
                  <a:gd name="T33" fmla="*/ 2147483646 h 858"/>
                  <a:gd name="T34" fmla="*/ 2147483646 w 1011"/>
                  <a:gd name="T35" fmla="*/ 2147483646 h 858"/>
                  <a:gd name="T36" fmla="*/ 2147483646 w 1011"/>
                  <a:gd name="T37" fmla="*/ 2147483646 h 858"/>
                  <a:gd name="T38" fmla="*/ 2147483646 w 1011"/>
                  <a:gd name="T39" fmla="*/ 2147483646 h 858"/>
                  <a:gd name="T40" fmla="*/ 2147483646 w 1011"/>
                  <a:gd name="T41" fmla="*/ 2147483646 h 858"/>
                  <a:gd name="T42" fmla="*/ 2147483646 w 1011"/>
                  <a:gd name="T43" fmla="*/ 2147483646 h 858"/>
                  <a:gd name="T44" fmla="*/ 2147483646 w 1011"/>
                  <a:gd name="T45" fmla="*/ 2147483646 h 858"/>
                  <a:gd name="T46" fmla="*/ 2147483646 w 1011"/>
                  <a:gd name="T47" fmla="*/ 2147483646 h 858"/>
                  <a:gd name="T48" fmla="*/ 2147483646 w 1011"/>
                  <a:gd name="T49" fmla="*/ 2147483646 h 858"/>
                  <a:gd name="T50" fmla="*/ 2147483646 w 1011"/>
                  <a:gd name="T51" fmla="*/ 2147483646 h 858"/>
                  <a:gd name="T52" fmla="*/ 2147483646 w 1011"/>
                  <a:gd name="T53" fmla="*/ 2147483646 h 858"/>
                  <a:gd name="T54" fmla="*/ 2147483646 w 1011"/>
                  <a:gd name="T55" fmla="*/ 0 h 858"/>
                  <a:gd name="T56" fmla="*/ 2147483646 w 1011"/>
                  <a:gd name="T57" fmla="*/ 2147483646 h 858"/>
                  <a:gd name="T58" fmla="*/ 2147483646 w 1011"/>
                  <a:gd name="T59" fmla="*/ 2147483646 h 858"/>
                  <a:gd name="T60" fmla="*/ 2147483646 w 1011"/>
                  <a:gd name="T61" fmla="*/ 2147483646 h 858"/>
                  <a:gd name="T62" fmla="*/ 2147483646 w 1011"/>
                  <a:gd name="T63" fmla="*/ 2147483646 h 858"/>
                  <a:gd name="T64" fmla="*/ 2147483646 w 1011"/>
                  <a:gd name="T65" fmla="*/ 2147483646 h 858"/>
                  <a:gd name="T66" fmla="*/ 2147483646 w 1011"/>
                  <a:gd name="T67" fmla="*/ 2147483646 h 858"/>
                  <a:gd name="T68" fmla="*/ 2147483646 w 1011"/>
                  <a:gd name="T69" fmla="*/ 2147483646 h 858"/>
                  <a:gd name="T70" fmla="*/ 2147483646 w 1011"/>
                  <a:gd name="T71" fmla="*/ 2147483646 h 85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011" h="858">
                    <a:moveTo>
                      <a:pt x="972" y="667"/>
                    </a:moveTo>
                    <a:lnTo>
                      <a:pt x="934" y="667"/>
                    </a:lnTo>
                    <a:lnTo>
                      <a:pt x="858" y="686"/>
                    </a:lnTo>
                    <a:lnTo>
                      <a:pt x="801" y="705"/>
                    </a:lnTo>
                    <a:lnTo>
                      <a:pt x="686" y="629"/>
                    </a:lnTo>
                    <a:lnTo>
                      <a:pt x="648" y="610"/>
                    </a:lnTo>
                    <a:lnTo>
                      <a:pt x="610" y="648"/>
                    </a:lnTo>
                    <a:lnTo>
                      <a:pt x="572" y="686"/>
                    </a:lnTo>
                    <a:lnTo>
                      <a:pt x="534" y="705"/>
                    </a:lnTo>
                    <a:lnTo>
                      <a:pt x="305" y="801"/>
                    </a:lnTo>
                    <a:lnTo>
                      <a:pt x="191" y="820"/>
                    </a:lnTo>
                    <a:lnTo>
                      <a:pt x="134" y="857"/>
                    </a:lnTo>
                    <a:lnTo>
                      <a:pt x="115" y="801"/>
                    </a:lnTo>
                    <a:lnTo>
                      <a:pt x="96" y="781"/>
                    </a:lnTo>
                    <a:lnTo>
                      <a:pt x="0" y="629"/>
                    </a:lnTo>
                    <a:lnTo>
                      <a:pt x="0" y="572"/>
                    </a:lnTo>
                    <a:lnTo>
                      <a:pt x="20" y="515"/>
                    </a:lnTo>
                    <a:lnTo>
                      <a:pt x="20" y="439"/>
                    </a:lnTo>
                    <a:lnTo>
                      <a:pt x="20" y="381"/>
                    </a:lnTo>
                    <a:lnTo>
                      <a:pt x="39" y="363"/>
                    </a:lnTo>
                    <a:lnTo>
                      <a:pt x="39" y="344"/>
                    </a:lnTo>
                    <a:lnTo>
                      <a:pt x="58" y="324"/>
                    </a:lnTo>
                    <a:lnTo>
                      <a:pt x="77" y="305"/>
                    </a:lnTo>
                    <a:lnTo>
                      <a:pt x="96" y="286"/>
                    </a:lnTo>
                    <a:lnTo>
                      <a:pt x="96" y="267"/>
                    </a:lnTo>
                    <a:lnTo>
                      <a:pt x="96" y="248"/>
                    </a:lnTo>
                    <a:lnTo>
                      <a:pt x="115" y="134"/>
                    </a:lnTo>
                    <a:lnTo>
                      <a:pt x="191" y="153"/>
                    </a:lnTo>
                    <a:lnTo>
                      <a:pt x="381" y="153"/>
                    </a:lnTo>
                    <a:lnTo>
                      <a:pt x="401" y="153"/>
                    </a:lnTo>
                    <a:lnTo>
                      <a:pt x="420" y="172"/>
                    </a:lnTo>
                    <a:lnTo>
                      <a:pt x="457" y="191"/>
                    </a:lnTo>
                    <a:lnTo>
                      <a:pt x="477" y="210"/>
                    </a:lnTo>
                    <a:lnTo>
                      <a:pt x="496" y="210"/>
                    </a:lnTo>
                    <a:lnTo>
                      <a:pt x="515" y="210"/>
                    </a:lnTo>
                    <a:lnTo>
                      <a:pt x="591" y="191"/>
                    </a:lnTo>
                    <a:lnTo>
                      <a:pt x="610" y="191"/>
                    </a:lnTo>
                    <a:lnTo>
                      <a:pt x="610" y="172"/>
                    </a:lnTo>
                    <a:lnTo>
                      <a:pt x="610" y="153"/>
                    </a:lnTo>
                    <a:lnTo>
                      <a:pt x="610" y="134"/>
                    </a:lnTo>
                    <a:lnTo>
                      <a:pt x="629" y="134"/>
                    </a:lnTo>
                    <a:lnTo>
                      <a:pt x="629" y="115"/>
                    </a:lnTo>
                    <a:lnTo>
                      <a:pt x="629" y="77"/>
                    </a:lnTo>
                    <a:lnTo>
                      <a:pt x="762" y="39"/>
                    </a:lnTo>
                    <a:lnTo>
                      <a:pt x="782" y="19"/>
                    </a:lnTo>
                    <a:lnTo>
                      <a:pt x="801" y="0"/>
                    </a:lnTo>
                    <a:lnTo>
                      <a:pt x="838" y="210"/>
                    </a:lnTo>
                    <a:lnTo>
                      <a:pt x="838" y="229"/>
                    </a:lnTo>
                    <a:lnTo>
                      <a:pt x="858" y="267"/>
                    </a:lnTo>
                    <a:lnTo>
                      <a:pt x="877" y="267"/>
                    </a:lnTo>
                    <a:lnTo>
                      <a:pt x="896" y="267"/>
                    </a:lnTo>
                    <a:lnTo>
                      <a:pt x="896" y="286"/>
                    </a:lnTo>
                    <a:lnTo>
                      <a:pt x="934" y="305"/>
                    </a:lnTo>
                    <a:lnTo>
                      <a:pt x="953" y="344"/>
                    </a:lnTo>
                    <a:lnTo>
                      <a:pt x="991" y="477"/>
                    </a:lnTo>
                    <a:lnTo>
                      <a:pt x="1010" y="610"/>
                    </a:lnTo>
                    <a:lnTo>
                      <a:pt x="1010" y="629"/>
                    </a:lnTo>
                    <a:lnTo>
                      <a:pt x="1010" y="648"/>
                    </a:lnTo>
                    <a:lnTo>
                      <a:pt x="991" y="648"/>
                    </a:lnTo>
                    <a:lnTo>
                      <a:pt x="991" y="667"/>
                    </a:lnTo>
                    <a:lnTo>
                      <a:pt x="972" y="667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26" name="Freeform 48">
                <a:extLst>
                  <a:ext uri="{FF2B5EF4-FFF2-40B4-BE49-F238E27FC236}">
                    <a16:creationId xmlns:a16="http://schemas.microsoft.com/office/drawing/2014/main" id="{362574CF-844B-B846-9884-ECEB49D13B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7888" y="7407275"/>
                <a:ext cx="582612" cy="466725"/>
              </a:xfrm>
              <a:custGeom>
                <a:avLst/>
                <a:gdLst>
                  <a:gd name="T0" fmla="*/ 2147483646 w 1620"/>
                  <a:gd name="T1" fmla="*/ 2147483646 h 1296"/>
                  <a:gd name="T2" fmla="*/ 2147483646 w 1620"/>
                  <a:gd name="T3" fmla="*/ 2147483646 h 1296"/>
                  <a:gd name="T4" fmla="*/ 2147483646 w 1620"/>
                  <a:gd name="T5" fmla="*/ 2147483646 h 1296"/>
                  <a:gd name="T6" fmla="*/ 2147483646 w 1620"/>
                  <a:gd name="T7" fmla="*/ 2147483646 h 1296"/>
                  <a:gd name="T8" fmla="*/ 2147483646 w 1620"/>
                  <a:gd name="T9" fmla="*/ 2147483646 h 1296"/>
                  <a:gd name="T10" fmla="*/ 2147483646 w 1620"/>
                  <a:gd name="T11" fmla="*/ 2147483646 h 1296"/>
                  <a:gd name="T12" fmla="*/ 2147483646 w 1620"/>
                  <a:gd name="T13" fmla="*/ 2147483646 h 1296"/>
                  <a:gd name="T14" fmla="*/ 2147483646 w 1620"/>
                  <a:gd name="T15" fmla="*/ 2147483646 h 1296"/>
                  <a:gd name="T16" fmla="*/ 2147483646 w 1620"/>
                  <a:gd name="T17" fmla="*/ 2147483646 h 1296"/>
                  <a:gd name="T18" fmla="*/ 2147483646 w 1620"/>
                  <a:gd name="T19" fmla="*/ 2147483646 h 1296"/>
                  <a:gd name="T20" fmla="*/ 0 w 1620"/>
                  <a:gd name="T21" fmla="*/ 2147483646 h 1296"/>
                  <a:gd name="T22" fmla="*/ 2147483646 w 1620"/>
                  <a:gd name="T23" fmla="*/ 2147483646 h 1296"/>
                  <a:gd name="T24" fmla="*/ 2147483646 w 1620"/>
                  <a:gd name="T25" fmla="*/ 2147483646 h 1296"/>
                  <a:gd name="T26" fmla="*/ 2147483646 w 1620"/>
                  <a:gd name="T27" fmla="*/ 2147483646 h 1296"/>
                  <a:gd name="T28" fmla="*/ 2147483646 w 1620"/>
                  <a:gd name="T29" fmla="*/ 2147483646 h 1296"/>
                  <a:gd name="T30" fmla="*/ 2147483646 w 1620"/>
                  <a:gd name="T31" fmla="*/ 2147483646 h 1296"/>
                  <a:gd name="T32" fmla="*/ 2147483646 w 1620"/>
                  <a:gd name="T33" fmla="*/ 2147483646 h 1296"/>
                  <a:gd name="T34" fmla="*/ 2147483646 w 1620"/>
                  <a:gd name="T35" fmla="*/ 2147483646 h 1296"/>
                  <a:gd name="T36" fmla="*/ 2147483646 w 1620"/>
                  <a:gd name="T37" fmla="*/ 0 h 1296"/>
                  <a:gd name="T38" fmla="*/ 2147483646 w 1620"/>
                  <a:gd name="T39" fmla="*/ 2147483646 h 1296"/>
                  <a:gd name="T40" fmla="*/ 2147483646 w 1620"/>
                  <a:gd name="T41" fmla="*/ 2147483646 h 1296"/>
                  <a:gd name="T42" fmla="*/ 2147483646 w 1620"/>
                  <a:gd name="T43" fmla="*/ 2147483646 h 1296"/>
                  <a:gd name="T44" fmla="*/ 2147483646 w 1620"/>
                  <a:gd name="T45" fmla="*/ 2147483646 h 1296"/>
                  <a:gd name="T46" fmla="*/ 2147483646 w 1620"/>
                  <a:gd name="T47" fmla="*/ 2147483646 h 1296"/>
                  <a:gd name="T48" fmla="*/ 2147483646 w 1620"/>
                  <a:gd name="T49" fmla="*/ 2147483646 h 1296"/>
                  <a:gd name="T50" fmla="*/ 2147483646 w 1620"/>
                  <a:gd name="T51" fmla="*/ 2147483646 h 1296"/>
                  <a:gd name="T52" fmla="*/ 2147483646 w 1620"/>
                  <a:gd name="T53" fmla="*/ 2147483646 h 1296"/>
                  <a:gd name="T54" fmla="*/ 2147483646 w 1620"/>
                  <a:gd name="T55" fmla="*/ 2147483646 h 1296"/>
                  <a:gd name="T56" fmla="*/ 2147483646 w 1620"/>
                  <a:gd name="T57" fmla="*/ 2147483646 h 1296"/>
                  <a:gd name="T58" fmla="*/ 2147483646 w 1620"/>
                  <a:gd name="T59" fmla="*/ 2147483646 h 1296"/>
                  <a:gd name="T60" fmla="*/ 2147483646 w 1620"/>
                  <a:gd name="T61" fmla="*/ 2147483646 h 1296"/>
                  <a:gd name="T62" fmla="*/ 2147483646 w 1620"/>
                  <a:gd name="T63" fmla="*/ 2147483646 h 1296"/>
                  <a:gd name="T64" fmla="*/ 2147483646 w 1620"/>
                  <a:gd name="T65" fmla="*/ 2147483646 h 1296"/>
                  <a:gd name="T66" fmla="*/ 2147483646 w 1620"/>
                  <a:gd name="T67" fmla="*/ 2147483646 h 1296"/>
                  <a:gd name="T68" fmla="*/ 2147483646 w 1620"/>
                  <a:gd name="T69" fmla="*/ 2147483646 h 1296"/>
                  <a:gd name="T70" fmla="*/ 2147483646 w 1620"/>
                  <a:gd name="T71" fmla="*/ 2147483646 h 1296"/>
                  <a:gd name="T72" fmla="*/ 2147483646 w 1620"/>
                  <a:gd name="T73" fmla="*/ 2147483646 h 1296"/>
                  <a:gd name="T74" fmla="*/ 2147483646 w 1620"/>
                  <a:gd name="T75" fmla="*/ 2147483646 h 1296"/>
                  <a:gd name="T76" fmla="*/ 2147483646 w 1620"/>
                  <a:gd name="T77" fmla="*/ 2147483646 h 1296"/>
                  <a:gd name="T78" fmla="*/ 2147483646 w 1620"/>
                  <a:gd name="T79" fmla="*/ 2147483646 h 1296"/>
                  <a:gd name="T80" fmla="*/ 2147483646 w 1620"/>
                  <a:gd name="T81" fmla="*/ 2147483646 h 1296"/>
                  <a:gd name="T82" fmla="*/ 2147483646 w 1620"/>
                  <a:gd name="T83" fmla="*/ 2147483646 h 1296"/>
                  <a:gd name="T84" fmla="*/ 2147483646 w 1620"/>
                  <a:gd name="T85" fmla="*/ 2147483646 h 1296"/>
                  <a:gd name="T86" fmla="*/ 2147483646 w 1620"/>
                  <a:gd name="T87" fmla="*/ 2147483646 h 1296"/>
                  <a:gd name="T88" fmla="*/ 2147483646 w 1620"/>
                  <a:gd name="T89" fmla="*/ 2147483646 h 1296"/>
                  <a:gd name="T90" fmla="*/ 2147483646 w 1620"/>
                  <a:gd name="T91" fmla="*/ 2147483646 h 1296"/>
                  <a:gd name="T92" fmla="*/ 2147483646 w 1620"/>
                  <a:gd name="T93" fmla="*/ 2147483646 h 1296"/>
                  <a:gd name="T94" fmla="*/ 2147483646 w 1620"/>
                  <a:gd name="T95" fmla="*/ 2147483646 h 1296"/>
                  <a:gd name="T96" fmla="*/ 2147483646 w 1620"/>
                  <a:gd name="T97" fmla="*/ 2147483646 h 1296"/>
                  <a:gd name="T98" fmla="*/ 2147483646 w 1620"/>
                  <a:gd name="T99" fmla="*/ 2147483646 h 1296"/>
                  <a:gd name="T100" fmla="*/ 2147483646 w 1620"/>
                  <a:gd name="T101" fmla="*/ 2147483646 h 1296"/>
                  <a:gd name="T102" fmla="*/ 2147483646 w 1620"/>
                  <a:gd name="T103" fmla="*/ 2147483646 h 1296"/>
                  <a:gd name="T104" fmla="*/ 2147483646 w 1620"/>
                  <a:gd name="T105" fmla="*/ 2147483646 h 1296"/>
                  <a:gd name="T106" fmla="*/ 2147483646 w 1620"/>
                  <a:gd name="T107" fmla="*/ 2147483646 h 1296"/>
                  <a:gd name="T108" fmla="*/ 2147483646 w 1620"/>
                  <a:gd name="T109" fmla="*/ 2147483646 h 1296"/>
                  <a:gd name="T110" fmla="*/ 2147483646 w 1620"/>
                  <a:gd name="T111" fmla="*/ 2147483646 h 1296"/>
                  <a:gd name="T112" fmla="*/ 2147483646 w 1620"/>
                  <a:gd name="T113" fmla="*/ 2147483646 h 1296"/>
                  <a:gd name="T114" fmla="*/ 2147483646 w 1620"/>
                  <a:gd name="T115" fmla="*/ 2147483646 h 1296"/>
                  <a:gd name="T116" fmla="*/ 2147483646 w 1620"/>
                  <a:gd name="T117" fmla="*/ 2147483646 h 1296"/>
                  <a:gd name="T118" fmla="*/ 2147483646 w 1620"/>
                  <a:gd name="T119" fmla="*/ 2147483646 h 1296"/>
                  <a:gd name="T120" fmla="*/ 2147483646 w 1620"/>
                  <a:gd name="T121" fmla="*/ 2147483646 h 129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20" h="1296">
                    <a:moveTo>
                      <a:pt x="381" y="1276"/>
                    </a:moveTo>
                    <a:lnTo>
                      <a:pt x="285" y="1295"/>
                    </a:lnTo>
                    <a:lnTo>
                      <a:pt x="190" y="1276"/>
                    </a:lnTo>
                    <a:lnTo>
                      <a:pt x="209" y="1276"/>
                    </a:lnTo>
                    <a:lnTo>
                      <a:pt x="209" y="1257"/>
                    </a:lnTo>
                    <a:lnTo>
                      <a:pt x="228" y="1257"/>
                    </a:lnTo>
                    <a:lnTo>
                      <a:pt x="228" y="1238"/>
                    </a:lnTo>
                    <a:lnTo>
                      <a:pt x="228" y="1219"/>
                    </a:lnTo>
                    <a:lnTo>
                      <a:pt x="209" y="1086"/>
                    </a:lnTo>
                    <a:lnTo>
                      <a:pt x="171" y="953"/>
                    </a:lnTo>
                    <a:lnTo>
                      <a:pt x="152" y="914"/>
                    </a:lnTo>
                    <a:lnTo>
                      <a:pt x="114" y="895"/>
                    </a:lnTo>
                    <a:lnTo>
                      <a:pt x="114" y="876"/>
                    </a:lnTo>
                    <a:lnTo>
                      <a:pt x="95" y="876"/>
                    </a:lnTo>
                    <a:lnTo>
                      <a:pt x="76" y="876"/>
                    </a:lnTo>
                    <a:lnTo>
                      <a:pt x="56" y="838"/>
                    </a:lnTo>
                    <a:lnTo>
                      <a:pt x="56" y="819"/>
                    </a:lnTo>
                    <a:lnTo>
                      <a:pt x="19" y="609"/>
                    </a:lnTo>
                    <a:lnTo>
                      <a:pt x="0" y="552"/>
                    </a:lnTo>
                    <a:lnTo>
                      <a:pt x="0" y="533"/>
                    </a:lnTo>
                    <a:lnTo>
                      <a:pt x="19" y="495"/>
                    </a:lnTo>
                    <a:lnTo>
                      <a:pt x="19" y="419"/>
                    </a:lnTo>
                    <a:lnTo>
                      <a:pt x="285" y="419"/>
                    </a:lnTo>
                    <a:lnTo>
                      <a:pt x="381" y="438"/>
                    </a:lnTo>
                    <a:lnTo>
                      <a:pt x="400" y="438"/>
                    </a:lnTo>
                    <a:lnTo>
                      <a:pt x="419" y="438"/>
                    </a:lnTo>
                    <a:lnTo>
                      <a:pt x="437" y="419"/>
                    </a:lnTo>
                    <a:lnTo>
                      <a:pt x="457" y="400"/>
                    </a:lnTo>
                    <a:lnTo>
                      <a:pt x="457" y="381"/>
                    </a:lnTo>
                    <a:lnTo>
                      <a:pt x="457" y="362"/>
                    </a:lnTo>
                    <a:lnTo>
                      <a:pt x="514" y="305"/>
                    </a:lnTo>
                    <a:lnTo>
                      <a:pt x="533" y="286"/>
                    </a:lnTo>
                    <a:lnTo>
                      <a:pt x="609" y="0"/>
                    </a:lnTo>
                    <a:lnTo>
                      <a:pt x="704" y="19"/>
                    </a:lnTo>
                    <a:lnTo>
                      <a:pt x="914" y="76"/>
                    </a:lnTo>
                    <a:lnTo>
                      <a:pt x="952" y="95"/>
                    </a:lnTo>
                    <a:lnTo>
                      <a:pt x="1371" y="38"/>
                    </a:lnTo>
                    <a:lnTo>
                      <a:pt x="1447" y="19"/>
                    </a:lnTo>
                    <a:lnTo>
                      <a:pt x="1504" y="19"/>
                    </a:lnTo>
                    <a:lnTo>
                      <a:pt x="1561" y="0"/>
                    </a:lnTo>
                    <a:lnTo>
                      <a:pt x="1543" y="286"/>
                    </a:lnTo>
                    <a:lnTo>
                      <a:pt x="1543" y="305"/>
                    </a:lnTo>
                    <a:lnTo>
                      <a:pt x="1561" y="324"/>
                    </a:lnTo>
                    <a:lnTo>
                      <a:pt x="1580" y="343"/>
                    </a:lnTo>
                    <a:lnTo>
                      <a:pt x="1600" y="343"/>
                    </a:lnTo>
                    <a:lnTo>
                      <a:pt x="1600" y="362"/>
                    </a:lnTo>
                    <a:lnTo>
                      <a:pt x="1619" y="381"/>
                    </a:lnTo>
                    <a:lnTo>
                      <a:pt x="1600" y="400"/>
                    </a:lnTo>
                    <a:lnTo>
                      <a:pt x="1543" y="457"/>
                    </a:lnTo>
                    <a:lnTo>
                      <a:pt x="1543" y="476"/>
                    </a:lnTo>
                    <a:lnTo>
                      <a:pt x="1428" y="648"/>
                    </a:lnTo>
                    <a:lnTo>
                      <a:pt x="1409" y="667"/>
                    </a:lnTo>
                    <a:lnTo>
                      <a:pt x="1409" y="686"/>
                    </a:lnTo>
                    <a:lnTo>
                      <a:pt x="1428" y="724"/>
                    </a:lnTo>
                    <a:lnTo>
                      <a:pt x="1371" y="724"/>
                    </a:lnTo>
                    <a:lnTo>
                      <a:pt x="1352" y="724"/>
                    </a:lnTo>
                    <a:lnTo>
                      <a:pt x="1333" y="705"/>
                    </a:lnTo>
                    <a:lnTo>
                      <a:pt x="1314" y="705"/>
                    </a:lnTo>
                    <a:lnTo>
                      <a:pt x="1295" y="705"/>
                    </a:lnTo>
                    <a:lnTo>
                      <a:pt x="1276" y="705"/>
                    </a:lnTo>
                    <a:lnTo>
                      <a:pt x="1276" y="686"/>
                    </a:lnTo>
                    <a:lnTo>
                      <a:pt x="1257" y="686"/>
                    </a:lnTo>
                    <a:lnTo>
                      <a:pt x="1238" y="667"/>
                    </a:lnTo>
                    <a:lnTo>
                      <a:pt x="1199" y="667"/>
                    </a:lnTo>
                    <a:lnTo>
                      <a:pt x="1162" y="667"/>
                    </a:lnTo>
                    <a:lnTo>
                      <a:pt x="1085" y="667"/>
                    </a:lnTo>
                    <a:lnTo>
                      <a:pt x="1047" y="667"/>
                    </a:lnTo>
                    <a:lnTo>
                      <a:pt x="1028" y="667"/>
                    </a:lnTo>
                    <a:lnTo>
                      <a:pt x="1028" y="686"/>
                    </a:lnTo>
                    <a:lnTo>
                      <a:pt x="1009" y="705"/>
                    </a:lnTo>
                    <a:lnTo>
                      <a:pt x="1009" y="724"/>
                    </a:lnTo>
                    <a:lnTo>
                      <a:pt x="990" y="743"/>
                    </a:lnTo>
                    <a:lnTo>
                      <a:pt x="971" y="800"/>
                    </a:lnTo>
                    <a:lnTo>
                      <a:pt x="971" y="819"/>
                    </a:lnTo>
                    <a:lnTo>
                      <a:pt x="952" y="819"/>
                    </a:lnTo>
                    <a:lnTo>
                      <a:pt x="933" y="838"/>
                    </a:lnTo>
                    <a:lnTo>
                      <a:pt x="914" y="838"/>
                    </a:lnTo>
                    <a:lnTo>
                      <a:pt x="762" y="819"/>
                    </a:lnTo>
                    <a:lnTo>
                      <a:pt x="742" y="819"/>
                    </a:lnTo>
                    <a:lnTo>
                      <a:pt x="723" y="819"/>
                    </a:lnTo>
                    <a:lnTo>
                      <a:pt x="704" y="800"/>
                    </a:lnTo>
                    <a:lnTo>
                      <a:pt x="704" y="762"/>
                    </a:lnTo>
                    <a:lnTo>
                      <a:pt x="723" y="762"/>
                    </a:lnTo>
                    <a:lnTo>
                      <a:pt x="723" y="743"/>
                    </a:lnTo>
                    <a:lnTo>
                      <a:pt x="723" y="724"/>
                    </a:lnTo>
                    <a:lnTo>
                      <a:pt x="723" y="705"/>
                    </a:lnTo>
                    <a:lnTo>
                      <a:pt x="704" y="705"/>
                    </a:lnTo>
                    <a:lnTo>
                      <a:pt x="704" y="686"/>
                    </a:lnTo>
                    <a:lnTo>
                      <a:pt x="686" y="667"/>
                    </a:lnTo>
                    <a:lnTo>
                      <a:pt x="666" y="686"/>
                    </a:lnTo>
                    <a:lnTo>
                      <a:pt x="628" y="686"/>
                    </a:lnTo>
                    <a:lnTo>
                      <a:pt x="628" y="705"/>
                    </a:lnTo>
                    <a:lnTo>
                      <a:pt x="590" y="743"/>
                    </a:lnTo>
                    <a:lnTo>
                      <a:pt x="571" y="743"/>
                    </a:lnTo>
                    <a:lnTo>
                      <a:pt x="552" y="781"/>
                    </a:lnTo>
                    <a:lnTo>
                      <a:pt x="533" y="800"/>
                    </a:lnTo>
                    <a:lnTo>
                      <a:pt x="514" y="800"/>
                    </a:lnTo>
                    <a:lnTo>
                      <a:pt x="476" y="800"/>
                    </a:lnTo>
                    <a:lnTo>
                      <a:pt x="457" y="800"/>
                    </a:lnTo>
                    <a:lnTo>
                      <a:pt x="476" y="857"/>
                    </a:lnTo>
                    <a:lnTo>
                      <a:pt x="457" y="953"/>
                    </a:lnTo>
                    <a:lnTo>
                      <a:pt x="457" y="972"/>
                    </a:lnTo>
                    <a:lnTo>
                      <a:pt x="437" y="990"/>
                    </a:lnTo>
                    <a:lnTo>
                      <a:pt x="419" y="1009"/>
                    </a:lnTo>
                    <a:lnTo>
                      <a:pt x="400" y="1009"/>
                    </a:lnTo>
                    <a:lnTo>
                      <a:pt x="361" y="1029"/>
                    </a:lnTo>
                    <a:lnTo>
                      <a:pt x="361" y="1067"/>
                    </a:lnTo>
                    <a:lnTo>
                      <a:pt x="381" y="1276"/>
                    </a:lnTo>
                  </a:path>
                </a:pathLst>
              </a:custGeom>
              <a:solidFill>
                <a:srgbClr val="A6A6A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27" name="Freeform 49">
                <a:extLst>
                  <a:ext uri="{FF2B5EF4-FFF2-40B4-BE49-F238E27FC236}">
                    <a16:creationId xmlns:a16="http://schemas.microsoft.com/office/drawing/2014/main" id="{AE23A41A-58EE-EE4F-98DF-0D062FA02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8063" y="7646988"/>
                <a:ext cx="473075" cy="233362"/>
              </a:xfrm>
              <a:custGeom>
                <a:avLst/>
                <a:gdLst>
                  <a:gd name="T0" fmla="*/ 2147483646 w 1316"/>
                  <a:gd name="T1" fmla="*/ 2147483646 h 648"/>
                  <a:gd name="T2" fmla="*/ 2147483646 w 1316"/>
                  <a:gd name="T3" fmla="*/ 2147483646 h 648"/>
                  <a:gd name="T4" fmla="*/ 2147483646 w 1316"/>
                  <a:gd name="T5" fmla="*/ 2147483646 h 648"/>
                  <a:gd name="T6" fmla="*/ 2147483646 w 1316"/>
                  <a:gd name="T7" fmla="*/ 2147483646 h 648"/>
                  <a:gd name="T8" fmla="*/ 2147483646 w 1316"/>
                  <a:gd name="T9" fmla="*/ 2147483646 h 648"/>
                  <a:gd name="T10" fmla="*/ 2147483646 w 1316"/>
                  <a:gd name="T11" fmla="*/ 2147483646 h 648"/>
                  <a:gd name="T12" fmla="*/ 2147483646 w 1316"/>
                  <a:gd name="T13" fmla="*/ 2147483646 h 648"/>
                  <a:gd name="T14" fmla="*/ 2147483646 w 1316"/>
                  <a:gd name="T15" fmla="*/ 2147483646 h 648"/>
                  <a:gd name="T16" fmla="*/ 2147483646 w 1316"/>
                  <a:gd name="T17" fmla="*/ 2147483646 h 648"/>
                  <a:gd name="T18" fmla="*/ 0 w 1316"/>
                  <a:gd name="T19" fmla="*/ 2147483646 h 648"/>
                  <a:gd name="T20" fmla="*/ 2147483646 w 1316"/>
                  <a:gd name="T21" fmla="*/ 2147483646 h 648"/>
                  <a:gd name="T22" fmla="*/ 2147483646 w 1316"/>
                  <a:gd name="T23" fmla="*/ 2147483646 h 648"/>
                  <a:gd name="T24" fmla="*/ 2147483646 w 1316"/>
                  <a:gd name="T25" fmla="*/ 2147483646 h 648"/>
                  <a:gd name="T26" fmla="*/ 2147483646 w 1316"/>
                  <a:gd name="T27" fmla="*/ 2147483646 h 648"/>
                  <a:gd name="T28" fmla="*/ 2147483646 w 1316"/>
                  <a:gd name="T29" fmla="*/ 2147483646 h 648"/>
                  <a:gd name="T30" fmla="*/ 2147483646 w 1316"/>
                  <a:gd name="T31" fmla="*/ 2147483646 h 648"/>
                  <a:gd name="T32" fmla="*/ 2147483646 w 1316"/>
                  <a:gd name="T33" fmla="*/ 2147483646 h 648"/>
                  <a:gd name="T34" fmla="*/ 2147483646 w 1316"/>
                  <a:gd name="T35" fmla="*/ 2147483646 h 648"/>
                  <a:gd name="T36" fmla="*/ 2147483646 w 1316"/>
                  <a:gd name="T37" fmla="*/ 2147483646 h 648"/>
                  <a:gd name="T38" fmla="*/ 2147483646 w 1316"/>
                  <a:gd name="T39" fmla="*/ 2147483646 h 648"/>
                  <a:gd name="T40" fmla="*/ 2147483646 w 1316"/>
                  <a:gd name="T41" fmla="*/ 2147483646 h 648"/>
                  <a:gd name="T42" fmla="*/ 2147483646 w 1316"/>
                  <a:gd name="T43" fmla="*/ 2147483646 h 648"/>
                  <a:gd name="T44" fmla="*/ 2147483646 w 1316"/>
                  <a:gd name="T45" fmla="*/ 2147483646 h 648"/>
                  <a:gd name="T46" fmla="*/ 2147483646 w 1316"/>
                  <a:gd name="T47" fmla="*/ 2147483646 h 648"/>
                  <a:gd name="T48" fmla="*/ 2147483646 w 1316"/>
                  <a:gd name="T49" fmla="*/ 2147483646 h 648"/>
                  <a:gd name="T50" fmla="*/ 2147483646 w 1316"/>
                  <a:gd name="T51" fmla="*/ 2147483646 h 648"/>
                  <a:gd name="T52" fmla="*/ 2147483646 w 1316"/>
                  <a:gd name="T53" fmla="*/ 2147483646 h 648"/>
                  <a:gd name="T54" fmla="*/ 2147483646 w 1316"/>
                  <a:gd name="T55" fmla="*/ 2147483646 h 648"/>
                  <a:gd name="T56" fmla="*/ 2147483646 w 1316"/>
                  <a:gd name="T57" fmla="*/ 2147483646 h 648"/>
                  <a:gd name="T58" fmla="*/ 2147483646 w 1316"/>
                  <a:gd name="T59" fmla="*/ 2147483646 h 648"/>
                  <a:gd name="T60" fmla="*/ 2147483646 w 1316"/>
                  <a:gd name="T61" fmla="*/ 2147483646 h 648"/>
                  <a:gd name="T62" fmla="*/ 2147483646 w 1316"/>
                  <a:gd name="T63" fmla="*/ 2147483646 h 648"/>
                  <a:gd name="T64" fmla="*/ 2147483646 w 1316"/>
                  <a:gd name="T65" fmla="*/ 2147483646 h 648"/>
                  <a:gd name="T66" fmla="*/ 2147483646 w 1316"/>
                  <a:gd name="T67" fmla="*/ 0 h 648"/>
                  <a:gd name="T68" fmla="*/ 2147483646 w 1316"/>
                  <a:gd name="T69" fmla="*/ 0 h 648"/>
                  <a:gd name="T70" fmla="*/ 2147483646 w 1316"/>
                  <a:gd name="T71" fmla="*/ 0 h 648"/>
                  <a:gd name="T72" fmla="*/ 2147483646 w 1316"/>
                  <a:gd name="T73" fmla="*/ 2147483646 h 648"/>
                  <a:gd name="T74" fmla="*/ 2147483646 w 1316"/>
                  <a:gd name="T75" fmla="*/ 2147483646 h 648"/>
                  <a:gd name="T76" fmla="*/ 2147483646 w 1316"/>
                  <a:gd name="T77" fmla="*/ 2147483646 h 648"/>
                  <a:gd name="T78" fmla="*/ 2147483646 w 1316"/>
                  <a:gd name="T79" fmla="*/ 2147483646 h 648"/>
                  <a:gd name="T80" fmla="*/ 2147483646 w 1316"/>
                  <a:gd name="T81" fmla="*/ 2147483646 h 648"/>
                  <a:gd name="T82" fmla="*/ 2147483646 w 1316"/>
                  <a:gd name="T83" fmla="*/ 2147483646 h 648"/>
                  <a:gd name="T84" fmla="*/ 2147483646 w 1316"/>
                  <a:gd name="T85" fmla="*/ 2147483646 h 648"/>
                  <a:gd name="T86" fmla="*/ 2147483646 w 1316"/>
                  <a:gd name="T87" fmla="*/ 2147483646 h 648"/>
                  <a:gd name="T88" fmla="*/ 2147483646 w 1316"/>
                  <a:gd name="T89" fmla="*/ 2147483646 h 648"/>
                  <a:gd name="T90" fmla="*/ 2147483646 w 1316"/>
                  <a:gd name="T91" fmla="*/ 2147483646 h 648"/>
                  <a:gd name="T92" fmla="*/ 2147483646 w 1316"/>
                  <a:gd name="T93" fmla="*/ 2147483646 h 648"/>
                  <a:gd name="T94" fmla="*/ 2147483646 w 1316"/>
                  <a:gd name="T95" fmla="*/ 2147483646 h 648"/>
                  <a:gd name="T96" fmla="*/ 2147483646 w 1316"/>
                  <a:gd name="T97" fmla="*/ 2147483646 h 648"/>
                  <a:gd name="T98" fmla="*/ 2147483646 w 1316"/>
                  <a:gd name="T99" fmla="*/ 2147483646 h 648"/>
                  <a:gd name="T100" fmla="*/ 2147483646 w 1316"/>
                  <a:gd name="T101" fmla="*/ 2147483646 h 648"/>
                  <a:gd name="T102" fmla="*/ 2147483646 w 1316"/>
                  <a:gd name="T103" fmla="*/ 2147483646 h 648"/>
                  <a:gd name="T104" fmla="*/ 2147483646 w 1316"/>
                  <a:gd name="T105" fmla="*/ 2147483646 h 648"/>
                  <a:gd name="T106" fmla="*/ 2147483646 w 1316"/>
                  <a:gd name="T107" fmla="*/ 2147483646 h 648"/>
                  <a:gd name="T108" fmla="*/ 2147483646 w 1316"/>
                  <a:gd name="T109" fmla="*/ 2147483646 h 648"/>
                  <a:gd name="T110" fmla="*/ 2147483646 w 1316"/>
                  <a:gd name="T111" fmla="*/ 2147483646 h 648"/>
                  <a:gd name="T112" fmla="*/ 2147483646 w 1316"/>
                  <a:gd name="T113" fmla="*/ 2147483646 h 648"/>
                  <a:gd name="T114" fmla="*/ 2147483646 w 1316"/>
                  <a:gd name="T115" fmla="*/ 2147483646 h 648"/>
                  <a:gd name="T116" fmla="*/ 2147483646 w 1316"/>
                  <a:gd name="T117" fmla="*/ 2147483646 h 648"/>
                  <a:gd name="T118" fmla="*/ 2147483646 w 1316"/>
                  <a:gd name="T119" fmla="*/ 2147483646 h 64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316" h="648">
                    <a:moveTo>
                      <a:pt x="1029" y="647"/>
                    </a:moveTo>
                    <a:lnTo>
                      <a:pt x="953" y="628"/>
                    </a:lnTo>
                    <a:lnTo>
                      <a:pt x="838" y="609"/>
                    </a:lnTo>
                    <a:lnTo>
                      <a:pt x="782" y="590"/>
                    </a:lnTo>
                    <a:lnTo>
                      <a:pt x="591" y="571"/>
                    </a:lnTo>
                    <a:lnTo>
                      <a:pt x="515" y="533"/>
                    </a:lnTo>
                    <a:lnTo>
                      <a:pt x="401" y="457"/>
                    </a:lnTo>
                    <a:lnTo>
                      <a:pt x="362" y="438"/>
                    </a:lnTo>
                    <a:lnTo>
                      <a:pt x="343" y="419"/>
                    </a:lnTo>
                    <a:lnTo>
                      <a:pt x="362" y="400"/>
                    </a:lnTo>
                    <a:lnTo>
                      <a:pt x="362" y="362"/>
                    </a:lnTo>
                    <a:lnTo>
                      <a:pt x="381" y="323"/>
                    </a:lnTo>
                    <a:lnTo>
                      <a:pt x="362" y="286"/>
                    </a:lnTo>
                    <a:lnTo>
                      <a:pt x="343" y="342"/>
                    </a:lnTo>
                    <a:lnTo>
                      <a:pt x="325" y="381"/>
                    </a:lnTo>
                    <a:lnTo>
                      <a:pt x="325" y="495"/>
                    </a:lnTo>
                    <a:lnTo>
                      <a:pt x="305" y="533"/>
                    </a:lnTo>
                    <a:lnTo>
                      <a:pt x="248" y="552"/>
                    </a:lnTo>
                    <a:lnTo>
                      <a:pt x="20" y="609"/>
                    </a:lnTo>
                    <a:lnTo>
                      <a:pt x="0" y="400"/>
                    </a:lnTo>
                    <a:lnTo>
                      <a:pt x="0" y="362"/>
                    </a:lnTo>
                    <a:lnTo>
                      <a:pt x="39" y="342"/>
                    </a:lnTo>
                    <a:lnTo>
                      <a:pt x="58" y="342"/>
                    </a:lnTo>
                    <a:lnTo>
                      <a:pt x="76" y="323"/>
                    </a:lnTo>
                    <a:lnTo>
                      <a:pt x="96" y="305"/>
                    </a:lnTo>
                    <a:lnTo>
                      <a:pt x="96" y="286"/>
                    </a:lnTo>
                    <a:lnTo>
                      <a:pt x="115" y="190"/>
                    </a:lnTo>
                    <a:lnTo>
                      <a:pt x="96" y="133"/>
                    </a:lnTo>
                    <a:lnTo>
                      <a:pt x="115" y="133"/>
                    </a:lnTo>
                    <a:lnTo>
                      <a:pt x="153" y="133"/>
                    </a:lnTo>
                    <a:lnTo>
                      <a:pt x="172" y="133"/>
                    </a:lnTo>
                    <a:lnTo>
                      <a:pt x="191" y="114"/>
                    </a:lnTo>
                    <a:lnTo>
                      <a:pt x="210" y="76"/>
                    </a:lnTo>
                    <a:lnTo>
                      <a:pt x="229" y="76"/>
                    </a:lnTo>
                    <a:lnTo>
                      <a:pt x="267" y="38"/>
                    </a:lnTo>
                    <a:lnTo>
                      <a:pt x="267" y="19"/>
                    </a:lnTo>
                    <a:lnTo>
                      <a:pt x="305" y="19"/>
                    </a:lnTo>
                    <a:lnTo>
                      <a:pt x="325" y="0"/>
                    </a:lnTo>
                    <a:lnTo>
                      <a:pt x="343" y="19"/>
                    </a:lnTo>
                    <a:lnTo>
                      <a:pt x="343" y="38"/>
                    </a:lnTo>
                    <a:lnTo>
                      <a:pt x="362" y="38"/>
                    </a:lnTo>
                    <a:lnTo>
                      <a:pt x="362" y="57"/>
                    </a:lnTo>
                    <a:lnTo>
                      <a:pt x="362" y="76"/>
                    </a:lnTo>
                    <a:lnTo>
                      <a:pt x="362" y="95"/>
                    </a:lnTo>
                    <a:lnTo>
                      <a:pt x="343" y="95"/>
                    </a:lnTo>
                    <a:lnTo>
                      <a:pt x="343" y="133"/>
                    </a:lnTo>
                    <a:lnTo>
                      <a:pt x="362" y="152"/>
                    </a:lnTo>
                    <a:lnTo>
                      <a:pt x="381" y="152"/>
                    </a:lnTo>
                    <a:lnTo>
                      <a:pt x="401" y="152"/>
                    </a:lnTo>
                    <a:lnTo>
                      <a:pt x="553" y="171"/>
                    </a:lnTo>
                    <a:lnTo>
                      <a:pt x="572" y="171"/>
                    </a:lnTo>
                    <a:lnTo>
                      <a:pt x="591" y="152"/>
                    </a:lnTo>
                    <a:lnTo>
                      <a:pt x="610" y="152"/>
                    </a:lnTo>
                    <a:lnTo>
                      <a:pt x="610" y="133"/>
                    </a:lnTo>
                    <a:lnTo>
                      <a:pt x="629" y="76"/>
                    </a:lnTo>
                    <a:lnTo>
                      <a:pt x="648" y="57"/>
                    </a:lnTo>
                    <a:lnTo>
                      <a:pt x="648" y="38"/>
                    </a:lnTo>
                    <a:lnTo>
                      <a:pt x="667" y="19"/>
                    </a:lnTo>
                    <a:lnTo>
                      <a:pt x="667" y="0"/>
                    </a:lnTo>
                    <a:lnTo>
                      <a:pt x="686" y="0"/>
                    </a:lnTo>
                    <a:lnTo>
                      <a:pt x="724" y="0"/>
                    </a:lnTo>
                    <a:lnTo>
                      <a:pt x="801" y="0"/>
                    </a:lnTo>
                    <a:lnTo>
                      <a:pt x="838" y="0"/>
                    </a:lnTo>
                    <a:lnTo>
                      <a:pt x="877" y="0"/>
                    </a:lnTo>
                    <a:lnTo>
                      <a:pt x="896" y="19"/>
                    </a:lnTo>
                    <a:lnTo>
                      <a:pt x="915" y="19"/>
                    </a:lnTo>
                    <a:lnTo>
                      <a:pt x="915" y="38"/>
                    </a:lnTo>
                    <a:lnTo>
                      <a:pt x="934" y="38"/>
                    </a:lnTo>
                    <a:lnTo>
                      <a:pt x="953" y="38"/>
                    </a:lnTo>
                    <a:lnTo>
                      <a:pt x="972" y="38"/>
                    </a:lnTo>
                    <a:lnTo>
                      <a:pt x="991" y="57"/>
                    </a:lnTo>
                    <a:lnTo>
                      <a:pt x="1010" y="57"/>
                    </a:lnTo>
                    <a:lnTo>
                      <a:pt x="1067" y="57"/>
                    </a:lnTo>
                    <a:lnTo>
                      <a:pt x="1258" y="114"/>
                    </a:lnTo>
                    <a:lnTo>
                      <a:pt x="1296" y="152"/>
                    </a:lnTo>
                    <a:lnTo>
                      <a:pt x="1315" y="190"/>
                    </a:lnTo>
                    <a:lnTo>
                      <a:pt x="1315" y="209"/>
                    </a:lnTo>
                    <a:lnTo>
                      <a:pt x="1315" y="228"/>
                    </a:lnTo>
                    <a:lnTo>
                      <a:pt x="1277" y="266"/>
                    </a:lnTo>
                    <a:lnTo>
                      <a:pt x="1258" y="286"/>
                    </a:lnTo>
                    <a:lnTo>
                      <a:pt x="1239" y="323"/>
                    </a:lnTo>
                    <a:lnTo>
                      <a:pt x="1219" y="323"/>
                    </a:lnTo>
                    <a:lnTo>
                      <a:pt x="1200" y="342"/>
                    </a:lnTo>
                    <a:lnTo>
                      <a:pt x="1200" y="362"/>
                    </a:lnTo>
                    <a:lnTo>
                      <a:pt x="1200" y="400"/>
                    </a:lnTo>
                    <a:lnTo>
                      <a:pt x="1182" y="419"/>
                    </a:lnTo>
                    <a:lnTo>
                      <a:pt x="1182" y="438"/>
                    </a:lnTo>
                    <a:lnTo>
                      <a:pt x="1163" y="438"/>
                    </a:lnTo>
                    <a:lnTo>
                      <a:pt x="1143" y="438"/>
                    </a:lnTo>
                    <a:lnTo>
                      <a:pt x="1124" y="438"/>
                    </a:lnTo>
                    <a:lnTo>
                      <a:pt x="1124" y="457"/>
                    </a:lnTo>
                    <a:lnTo>
                      <a:pt x="1105" y="476"/>
                    </a:lnTo>
                    <a:lnTo>
                      <a:pt x="1105" y="495"/>
                    </a:lnTo>
                    <a:lnTo>
                      <a:pt x="1086" y="514"/>
                    </a:lnTo>
                    <a:lnTo>
                      <a:pt x="1086" y="533"/>
                    </a:lnTo>
                    <a:lnTo>
                      <a:pt x="1086" y="590"/>
                    </a:lnTo>
                    <a:lnTo>
                      <a:pt x="1067" y="609"/>
                    </a:lnTo>
                    <a:lnTo>
                      <a:pt x="1048" y="628"/>
                    </a:lnTo>
                    <a:lnTo>
                      <a:pt x="1029" y="647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28" name="Freeform 50">
                <a:extLst>
                  <a:ext uri="{FF2B5EF4-FFF2-40B4-BE49-F238E27FC236}">
                    <a16:creationId xmlns:a16="http://schemas.microsoft.com/office/drawing/2014/main" id="{D961D842-EDAF-FB48-9CF4-25537FB95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7950" y="7386638"/>
                <a:ext cx="1125538" cy="803275"/>
              </a:xfrm>
              <a:custGeom>
                <a:avLst/>
                <a:gdLst>
                  <a:gd name="T0" fmla="*/ 2147483646 w 3125"/>
                  <a:gd name="T1" fmla="*/ 2147483646 h 2230"/>
                  <a:gd name="T2" fmla="*/ 2147483646 w 3125"/>
                  <a:gd name="T3" fmla="*/ 2147483646 h 2230"/>
                  <a:gd name="T4" fmla="*/ 2147483646 w 3125"/>
                  <a:gd name="T5" fmla="*/ 2147483646 h 2230"/>
                  <a:gd name="T6" fmla="*/ 2147483646 w 3125"/>
                  <a:gd name="T7" fmla="*/ 2147483646 h 2230"/>
                  <a:gd name="T8" fmla="*/ 2147483646 w 3125"/>
                  <a:gd name="T9" fmla="*/ 2147483646 h 2230"/>
                  <a:gd name="T10" fmla="*/ 2147483646 w 3125"/>
                  <a:gd name="T11" fmla="*/ 2147483646 h 2230"/>
                  <a:gd name="T12" fmla="*/ 2147483646 w 3125"/>
                  <a:gd name="T13" fmla="*/ 2147483646 h 2230"/>
                  <a:gd name="T14" fmla="*/ 2147483646 w 3125"/>
                  <a:gd name="T15" fmla="*/ 2147483646 h 2230"/>
                  <a:gd name="T16" fmla="*/ 2147483646 w 3125"/>
                  <a:gd name="T17" fmla="*/ 2147483646 h 2230"/>
                  <a:gd name="T18" fmla="*/ 2147483646 w 3125"/>
                  <a:gd name="T19" fmla="*/ 2147483646 h 2230"/>
                  <a:gd name="T20" fmla="*/ 2147483646 w 3125"/>
                  <a:gd name="T21" fmla="*/ 2147483646 h 2230"/>
                  <a:gd name="T22" fmla="*/ 2147483646 w 3125"/>
                  <a:gd name="T23" fmla="*/ 2147483646 h 2230"/>
                  <a:gd name="T24" fmla="*/ 2147483646 w 3125"/>
                  <a:gd name="T25" fmla="*/ 2147483646 h 2230"/>
                  <a:gd name="T26" fmla="*/ 2147483646 w 3125"/>
                  <a:gd name="T27" fmla="*/ 2147483646 h 2230"/>
                  <a:gd name="T28" fmla="*/ 2147483646 w 3125"/>
                  <a:gd name="T29" fmla="*/ 2147483646 h 2230"/>
                  <a:gd name="T30" fmla="*/ 2147483646 w 3125"/>
                  <a:gd name="T31" fmla="*/ 2147483646 h 2230"/>
                  <a:gd name="T32" fmla="*/ 2147483646 w 3125"/>
                  <a:gd name="T33" fmla="*/ 2147483646 h 2230"/>
                  <a:gd name="T34" fmla="*/ 2147483646 w 3125"/>
                  <a:gd name="T35" fmla="*/ 2147483646 h 2230"/>
                  <a:gd name="T36" fmla="*/ 2147483646 w 3125"/>
                  <a:gd name="T37" fmla="*/ 2147483646 h 2230"/>
                  <a:gd name="T38" fmla="*/ 2147483646 w 3125"/>
                  <a:gd name="T39" fmla="*/ 2147483646 h 2230"/>
                  <a:gd name="T40" fmla="*/ 2147483646 w 3125"/>
                  <a:gd name="T41" fmla="*/ 2147483646 h 2230"/>
                  <a:gd name="T42" fmla="*/ 2147483646 w 3125"/>
                  <a:gd name="T43" fmla="*/ 2147483646 h 2230"/>
                  <a:gd name="T44" fmla="*/ 2147483646 w 3125"/>
                  <a:gd name="T45" fmla="*/ 2147483646 h 2230"/>
                  <a:gd name="T46" fmla="*/ 2147483646 w 3125"/>
                  <a:gd name="T47" fmla="*/ 2147483646 h 2230"/>
                  <a:gd name="T48" fmla="*/ 2147483646 w 3125"/>
                  <a:gd name="T49" fmla="*/ 2147483646 h 2230"/>
                  <a:gd name="T50" fmla="*/ 2147483646 w 3125"/>
                  <a:gd name="T51" fmla="*/ 2147483646 h 2230"/>
                  <a:gd name="T52" fmla="*/ 2147483646 w 3125"/>
                  <a:gd name="T53" fmla="*/ 2147483646 h 2230"/>
                  <a:gd name="T54" fmla="*/ 2147483646 w 3125"/>
                  <a:gd name="T55" fmla="*/ 2147483646 h 2230"/>
                  <a:gd name="T56" fmla="*/ 2147483646 w 3125"/>
                  <a:gd name="T57" fmla="*/ 2147483646 h 2230"/>
                  <a:gd name="T58" fmla="*/ 2147483646 w 3125"/>
                  <a:gd name="T59" fmla="*/ 2147483646 h 2230"/>
                  <a:gd name="T60" fmla="*/ 2147483646 w 3125"/>
                  <a:gd name="T61" fmla="*/ 2147483646 h 2230"/>
                  <a:gd name="T62" fmla="*/ 2147483646 w 3125"/>
                  <a:gd name="T63" fmla="*/ 2147483646 h 2230"/>
                  <a:gd name="T64" fmla="*/ 2147483646 w 3125"/>
                  <a:gd name="T65" fmla="*/ 2147483646 h 2230"/>
                  <a:gd name="T66" fmla="*/ 2147483646 w 3125"/>
                  <a:gd name="T67" fmla="*/ 2147483646 h 2230"/>
                  <a:gd name="T68" fmla="*/ 2147483646 w 3125"/>
                  <a:gd name="T69" fmla="*/ 2147483646 h 2230"/>
                  <a:gd name="T70" fmla="*/ 2147483646 w 3125"/>
                  <a:gd name="T71" fmla="*/ 2147483646 h 2230"/>
                  <a:gd name="T72" fmla="*/ 2147483646 w 3125"/>
                  <a:gd name="T73" fmla="*/ 2147483646 h 2230"/>
                  <a:gd name="T74" fmla="*/ 2147483646 w 3125"/>
                  <a:gd name="T75" fmla="*/ 2147483646 h 2230"/>
                  <a:gd name="T76" fmla="*/ 2147483646 w 3125"/>
                  <a:gd name="T77" fmla="*/ 2147483646 h 2230"/>
                  <a:gd name="T78" fmla="*/ 2147483646 w 3125"/>
                  <a:gd name="T79" fmla="*/ 2147483646 h 2230"/>
                  <a:gd name="T80" fmla="*/ 2147483646 w 3125"/>
                  <a:gd name="T81" fmla="*/ 2147483646 h 2230"/>
                  <a:gd name="T82" fmla="*/ 2147483646 w 3125"/>
                  <a:gd name="T83" fmla="*/ 2147483646 h 2230"/>
                  <a:gd name="T84" fmla="*/ 2147483646 w 3125"/>
                  <a:gd name="T85" fmla="*/ 2147483646 h 2230"/>
                  <a:gd name="T86" fmla="*/ 2147483646 w 3125"/>
                  <a:gd name="T87" fmla="*/ 2147483646 h 2230"/>
                  <a:gd name="T88" fmla="*/ 2147483646 w 3125"/>
                  <a:gd name="T89" fmla="*/ 2147483646 h 2230"/>
                  <a:gd name="T90" fmla="*/ 2147483646 w 3125"/>
                  <a:gd name="T91" fmla="*/ 2147483646 h 2230"/>
                  <a:gd name="T92" fmla="*/ 2147483646 w 3125"/>
                  <a:gd name="T93" fmla="*/ 2147483646 h 2230"/>
                  <a:gd name="T94" fmla="*/ 2147483646 w 3125"/>
                  <a:gd name="T95" fmla="*/ 2147483646 h 2230"/>
                  <a:gd name="T96" fmla="*/ 2147483646 w 3125"/>
                  <a:gd name="T97" fmla="*/ 2147483646 h 2230"/>
                  <a:gd name="T98" fmla="*/ 2147483646 w 3125"/>
                  <a:gd name="T99" fmla="*/ 2147483646 h 2230"/>
                  <a:gd name="T100" fmla="*/ 2147483646 w 3125"/>
                  <a:gd name="T101" fmla="*/ 2147483646 h 2230"/>
                  <a:gd name="T102" fmla="*/ 2147483646 w 3125"/>
                  <a:gd name="T103" fmla="*/ 2147483646 h 2230"/>
                  <a:gd name="T104" fmla="*/ 2147483646 w 3125"/>
                  <a:gd name="T105" fmla="*/ 2147483646 h 2230"/>
                  <a:gd name="T106" fmla="*/ 2147483646 w 3125"/>
                  <a:gd name="T107" fmla="*/ 2147483646 h 2230"/>
                  <a:gd name="T108" fmla="*/ 2147483646 w 3125"/>
                  <a:gd name="T109" fmla="*/ 2147483646 h 2230"/>
                  <a:gd name="T110" fmla="*/ 2147483646 w 3125"/>
                  <a:gd name="T111" fmla="*/ 2147483646 h 2230"/>
                  <a:gd name="T112" fmla="*/ 2147483646 w 3125"/>
                  <a:gd name="T113" fmla="*/ 2147483646 h 2230"/>
                  <a:gd name="T114" fmla="*/ 2147483646 w 3125"/>
                  <a:gd name="T115" fmla="*/ 2147483646 h 223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125" h="2230">
                    <a:moveTo>
                      <a:pt x="381" y="1409"/>
                    </a:moveTo>
                    <a:lnTo>
                      <a:pt x="419" y="1352"/>
                    </a:lnTo>
                    <a:lnTo>
                      <a:pt x="419" y="1333"/>
                    </a:lnTo>
                    <a:lnTo>
                      <a:pt x="381" y="1352"/>
                    </a:lnTo>
                    <a:lnTo>
                      <a:pt x="362" y="1371"/>
                    </a:lnTo>
                    <a:lnTo>
                      <a:pt x="324" y="1391"/>
                    </a:lnTo>
                    <a:lnTo>
                      <a:pt x="305" y="1409"/>
                    </a:lnTo>
                    <a:lnTo>
                      <a:pt x="134" y="1409"/>
                    </a:lnTo>
                    <a:lnTo>
                      <a:pt x="57" y="1391"/>
                    </a:lnTo>
                    <a:lnTo>
                      <a:pt x="0" y="1371"/>
                    </a:lnTo>
                    <a:lnTo>
                      <a:pt x="19" y="1352"/>
                    </a:lnTo>
                    <a:lnTo>
                      <a:pt x="38" y="1333"/>
                    </a:lnTo>
                    <a:lnTo>
                      <a:pt x="57" y="1314"/>
                    </a:lnTo>
                    <a:lnTo>
                      <a:pt x="57" y="1257"/>
                    </a:lnTo>
                    <a:lnTo>
                      <a:pt x="57" y="1238"/>
                    </a:lnTo>
                    <a:lnTo>
                      <a:pt x="76" y="1219"/>
                    </a:lnTo>
                    <a:lnTo>
                      <a:pt x="76" y="1200"/>
                    </a:lnTo>
                    <a:lnTo>
                      <a:pt x="95" y="1181"/>
                    </a:lnTo>
                    <a:lnTo>
                      <a:pt x="95" y="1162"/>
                    </a:lnTo>
                    <a:lnTo>
                      <a:pt x="114" y="1162"/>
                    </a:lnTo>
                    <a:lnTo>
                      <a:pt x="134" y="1162"/>
                    </a:lnTo>
                    <a:lnTo>
                      <a:pt x="153" y="1162"/>
                    </a:lnTo>
                    <a:lnTo>
                      <a:pt x="153" y="1143"/>
                    </a:lnTo>
                    <a:lnTo>
                      <a:pt x="171" y="1124"/>
                    </a:lnTo>
                    <a:lnTo>
                      <a:pt x="171" y="1086"/>
                    </a:lnTo>
                    <a:lnTo>
                      <a:pt x="171" y="1066"/>
                    </a:lnTo>
                    <a:lnTo>
                      <a:pt x="190" y="1047"/>
                    </a:lnTo>
                    <a:lnTo>
                      <a:pt x="210" y="1047"/>
                    </a:lnTo>
                    <a:lnTo>
                      <a:pt x="229" y="1010"/>
                    </a:lnTo>
                    <a:lnTo>
                      <a:pt x="248" y="990"/>
                    </a:lnTo>
                    <a:lnTo>
                      <a:pt x="286" y="952"/>
                    </a:lnTo>
                    <a:lnTo>
                      <a:pt x="286" y="933"/>
                    </a:lnTo>
                    <a:lnTo>
                      <a:pt x="286" y="914"/>
                    </a:lnTo>
                    <a:lnTo>
                      <a:pt x="267" y="876"/>
                    </a:lnTo>
                    <a:lnTo>
                      <a:pt x="229" y="838"/>
                    </a:lnTo>
                    <a:lnTo>
                      <a:pt x="38" y="781"/>
                    </a:lnTo>
                    <a:lnTo>
                      <a:pt x="19" y="743"/>
                    </a:lnTo>
                    <a:lnTo>
                      <a:pt x="19" y="724"/>
                    </a:lnTo>
                    <a:lnTo>
                      <a:pt x="38" y="705"/>
                    </a:lnTo>
                    <a:lnTo>
                      <a:pt x="153" y="533"/>
                    </a:lnTo>
                    <a:lnTo>
                      <a:pt x="153" y="514"/>
                    </a:lnTo>
                    <a:lnTo>
                      <a:pt x="210" y="457"/>
                    </a:lnTo>
                    <a:lnTo>
                      <a:pt x="229" y="438"/>
                    </a:lnTo>
                    <a:lnTo>
                      <a:pt x="210" y="419"/>
                    </a:lnTo>
                    <a:lnTo>
                      <a:pt x="210" y="400"/>
                    </a:lnTo>
                    <a:lnTo>
                      <a:pt x="190" y="400"/>
                    </a:lnTo>
                    <a:lnTo>
                      <a:pt x="171" y="381"/>
                    </a:lnTo>
                    <a:lnTo>
                      <a:pt x="153" y="362"/>
                    </a:lnTo>
                    <a:lnTo>
                      <a:pt x="153" y="343"/>
                    </a:lnTo>
                    <a:lnTo>
                      <a:pt x="171" y="57"/>
                    </a:lnTo>
                    <a:lnTo>
                      <a:pt x="171" y="38"/>
                    </a:lnTo>
                    <a:lnTo>
                      <a:pt x="210" y="38"/>
                    </a:lnTo>
                    <a:lnTo>
                      <a:pt x="286" y="0"/>
                    </a:lnTo>
                    <a:lnTo>
                      <a:pt x="610" y="0"/>
                    </a:lnTo>
                    <a:lnTo>
                      <a:pt x="819" y="0"/>
                    </a:lnTo>
                    <a:lnTo>
                      <a:pt x="857" y="95"/>
                    </a:lnTo>
                    <a:lnTo>
                      <a:pt x="857" y="133"/>
                    </a:lnTo>
                    <a:lnTo>
                      <a:pt x="838" y="209"/>
                    </a:lnTo>
                    <a:lnTo>
                      <a:pt x="838" y="228"/>
                    </a:lnTo>
                    <a:lnTo>
                      <a:pt x="819" y="267"/>
                    </a:lnTo>
                    <a:lnTo>
                      <a:pt x="819" y="286"/>
                    </a:lnTo>
                    <a:lnTo>
                      <a:pt x="838" y="286"/>
                    </a:lnTo>
                    <a:lnTo>
                      <a:pt x="857" y="304"/>
                    </a:lnTo>
                    <a:lnTo>
                      <a:pt x="838" y="324"/>
                    </a:lnTo>
                    <a:lnTo>
                      <a:pt x="838" y="343"/>
                    </a:lnTo>
                    <a:lnTo>
                      <a:pt x="857" y="343"/>
                    </a:lnTo>
                    <a:lnTo>
                      <a:pt x="876" y="343"/>
                    </a:lnTo>
                    <a:lnTo>
                      <a:pt x="876" y="324"/>
                    </a:lnTo>
                    <a:lnTo>
                      <a:pt x="896" y="324"/>
                    </a:lnTo>
                    <a:lnTo>
                      <a:pt x="914" y="304"/>
                    </a:lnTo>
                    <a:lnTo>
                      <a:pt x="972" y="286"/>
                    </a:lnTo>
                    <a:lnTo>
                      <a:pt x="1010" y="267"/>
                    </a:lnTo>
                    <a:lnTo>
                      <a:pt x="1028" y="267"/>
                    </a:lnTo>
                    <a:lnTo>
                      <a:pt x="1067" y="286"/>
                    </a:lnTo>
                    <a:lnTo>
                      <a:pt x="1086" y="304"/>
                    </a:lnTo>
                    <a:lnTo>
                      <a:pt x="1105" y="304"/>
                    </a:lnTo>
                    <a:lnTo>
                      <a:pt x="1105" y="286"/>
                    </a:lnTo>
                    <a:lnTo>
                      <a:pt x="1124" y="286"/>
                    </a:lnTo>
                    <a:lnTo>
                      <a:pt x="1143" y="286"/>
                    </a:lnTo>
                    <a:lnTo>
                      <a:pt x="1219" y="286"/>
                    </a:lnTo>
                    <a:lnTo>
                      <a:pt x="1257" y="304"/>
                    </a:lnTo>
                    <a:lnTo>
                      <a:pt x="1277" y="304"/>
                    </a:lnTo>
                    <a:lnTo>
                      <a:pt x="1314" y="304"/>
                    </a:lnTo>
                    <a:lnTo>
                      <a:pt x="1333" y="304"/>
                    </a:lnTo>
                    <a:lnTo>
                      <a:pt x="1353" y="304"/>
                    </a:lnTo>
                    <a:lnTo>
                      <a:pt x="1372" y="304"/>
                    </a:lnTo>
                    <a:lnTo>
                      <a:pt x="1391" y="304"/>
                    </a:lnTo>
                    <a:lnTo>
                      <a:pt x="1924" y="552"/>
                    </a:lnTo>
                    <a:lnTo>
                      <a:pt x="1924" y="571"/>
                    </a:lnTo>
                    <a:lnTo>
                      <a:pt x="1924" y="590"/>
                    </a:lnTo>
                    <a:lnTo>
                      <a:pt x="1943" y="590"/>
                    </a:lnTo>
                    <a:lnTo>
                      <a:pt x="1943" y="609"/>
                    </a:lnTo>
                    <a:lnTo>
                      <a:pt x="1962" y="609"/>
                    </a:lnTo>
                    <a:lnTo>
                      <a:pt x="1981" y="609"/>
                    </a:lnTo>
                    <a:lnTo>
                      <a:pt x="1981" y="590"/>
                    </a:lnTo>
                    <a:lnTo>
                      <a:pt x="2000" y="552"/>
                    </a:lnTo>
                    <a:lnTo>
                      <a:pt x="2000" y="533"/>
                    </a:lnTo>
                    <a:lnTo>
                      <a:pt x="2019" y="533"/>
                    </a:lnTo>
                    <a:lnTo>
                      <a:pt x="2038" y="533"/>
                    </a:lnTo>
                    <a:lnTo>
                      <a:pt x="2057" y="533"/>
                    </a:lnTo>
                    <a:lnTo>
                      <a:pt x="2134" y="571"/>
                    </a:lnTo>
                    <a:lnTo>
                      <a:pt x="2210" y="590"/>
                    </a:lnTo>
                    <a:lnTo>
                      <a:pt x="2267" y="609"/>
                    </a:lnTo>
                    <a:lnTo>
                      <a:pt x="2305" y="609"/>
                    </a:lnTo>
                    <a:lnTo>
                      <a:pt x="2305" y="590"/>
                    </a:lnTo>
                    <a:lnTo>
                      <a:pt x="2324" y="590"/>
                    </a:lnTo>
                    <a:lnTo>
                      <a:pt x="2324" y="533"/>
                    </a:lnTo>
                    <a:lnTo>
                      <a:pt x="2324" y="514"/>
                    </a:lnTo>
                    <a:lnTo>
                      <a:pt x="2343" y="495"/>
                    </a:lnTo>
                    <a:lnTo>
                      <a:pt x="2438" y="476"/>
                    </a:lnTo>
                    <a:lnTo>
                      <a:pt x="2457" y="476"/>
                    </a:lnTo>
                    <a:lnTo>
                      <a:pt x="2476" y="476"/>
                    </a:lnTo>
                    <a:lnTo>
                      <a:pt x="2496" y="476"/>
                    </a:lnTo>
                    <a:lnTo>
                      <a:pt x="2533" y="533"/>
                    </a:lnTo>
                    <a:lnTo>
                      <a:pt x="2552" y="533"/>
                    </a:lnTo>
                    <a:lnTo>
                      <a:pt x="2552" y="552"/>
                    </a:lnTo>
                    <a:lnTo>
                      <a:pt x="2572" y="552"/>
                    </a:lnTo>
                    <a:lnTo>
                      <a:pt x="2572" y="571"/>
                    </a:lnTo>
                    <a:lnTo>
                      <a:pt x="2610" y="648"/>
                    </a:lnTo>
                    <a:lnTo>
                      <a:pt x="2610" y="666"/>
                    </a:lnTo>
                    <a:lnTo>
                      <a:pt x="2629" y="685"/>
                    </a:lnTo>
                    <a:lnTo>
                      <a:pt x="2648" y="705"/>
                    </a:lnTo>
                    <a:lnTo>
                      <a:pt x="2667" y="705"/>
                    </a:lnTo>
                    <a:lnTo>
                      <a:pt x="2686" y="705"/>
                    </a:lnTo>
                    <a:lnTo>
                      <a:pt x="2705" y="705"/>
                    </a:lnTo>
                    <a:lnTo>
                      <a:pt x="2762" y="685"/>
                    </a:lnTo>
                    <a:lnTo>
                      <a:pt x="2800" y="685"/>
                    </a:lnTo>
                    <a:lnTo>
                      <a:pt x="2838" y="838"/>
                    </a:lnTo>
                    <a:lnTo>
                      <a:pt x="2838" y="857"/>
                    </a:lnTo>
                    <a:lnTo>
                      <a:pt x="2857" y="876"/>
                    </a:lnTo>
                    <a:lnTo>
                      <a:pt x="2877" y="895"/>
                    </a:lnTo>
                    <a:lnTo>
                      <a:pt x="2895" y="914"/>
                    </a:lnTo>
                    <a:lnTo>
                      <a:pt x="2914" y="933"/>
                    </a:lnTo>
                    <a:lnTo>
                      <a:pt x="2933" y="952"/>
                    </a:lnTo>
                    <a:lnTo>
                      <a:pt x="2933" y="990"/>
                    </a:lnTo>
                    <a:lnTo>
                      <a:pt x="2933" y="1010"/>
                    </a:lnTo>
                    <a:lnTo>
                      <a:pt x="2914" y="1029"/>
                    </a:lnTo>
                    <a:lnTo>
                      <a:pt x="2914" y="1047"/>
                    </a:lnTo>
                    <a:lnTo>
                      <a:pt x="2914" y="1066"/>
                    </a:lnTo>
                    <a:lnTo>
                      <a:pt x="2933" y="1086"/>
                    </a:lnTo>
                    <a:lnTo>
                      <a:pt x="2953" y="1086"/>
                    </a:lnTo>
                    <a:lnTo>
                      <a:pt x="2991" y="1086"/>
                    </a:lnTo>
                    <a:lnTo>
                      <a:pt x="3009" y="1086"/>
                    </a:lnTo>
                    <a:lnTo>
                      <a:pt x="3086" y="1066"/>
                    </a:lnTo>
                    <a:lnTo>
                      <a:pt x="3105" y="1066"/>
                    </a:lnTo>
                    <a:lnTo>
                      <a:pt x="3124" y="1086"/>
                    </a:lnTo>
                    <a:lnTo>
                      <a:pt x="3124" y="1124"/>
                    </a:lnTo>
                    <a:lnTo>
                      <a:pt x="3124" y="1200"/>
                    </a:lnTo>
                    <a:lnTo>
                      <a:pt x="3124" y="1238"/>
                    </a:lnTo>
                    <a:lnTo>
                      <a:pt x="3124" y="1295"/>
                    </a:lnTo>
                    <a:lnTo>
                      <a:pt x="3124" y="1314"/>
                    </a:lnTo>
                    <a:lnTo>
                      <a:pt x="3105" y="1333"/>
                    </a:lnTo>
                    <a:lnTo>
                      <a:pt x="3086" y="1333"/>
                    </a:lnTo>
                    <a:lnTo>
                      <a:pt x="3048" y="1352"/>
                    </a:lnTo>
                    <a:lnTo>
                      <a:pt x="3029" y="1333"/>
                    </a:lnTo>
                    <a:lnTo>
                      <a:pt x="3009" y="1352"/>
                    </a:lnTo>
                    <a:lnTo>
                      <a:pt x="2991" y="1371"/>
                    </a:lnTo>
                    <a:lnTo>
                      <a:pt x="2991" y="1391"/>
                    </a:lnTo>
                    <a:lnTo>
                      <a:pt x="2991" y="1409"/>
                    </a:lnTo>
                    <a:lnTo>
                      <a:pt x="2991" y="1447"/>
                    </a:lnTo>
                    <a:lnTo>
                      <a:pt x="3009" y="1467"/>
                    </a:lnTo>
                    <a:lnTo>
                      <a:pt x="3009" y="1505"/>
                    </a:lnTo>
                    <a:lnTo>
                      <a:pt x="3048" y="1543"/>
                    </a:lnTo>
                    <a:lnTo>
                      <a:pt x="3086" y="1581"/>
                    </a:lnTo>
                    <a:lnTo>
                      <a:pt x="3105" y="1619"/>
                    </a:lnTo>
                    <a:lnTo>
                      <a:pt x="3124" y="1772"/>
                    </a:lnTo>
                    <a:lnTo>
                      <a:pt x="3029" y="1886"/>
                    </a:lnTo>
                    <a:lnTo>
                      <a:pt x="2972" y="1904"/>
                    </a:lnTo>
                    <a:lnTo>
                      <a:pt x="2914" y="1924"/>
                    </a:lnTo>
                    <a:lnTo>
                      <a:pt x="2895" y="1943"/>
                    </a:lnTo>
                    <a:lnTo>
                      <a:pt x="2895" y="1962"/>
                    </a:lnTo>
                    <a:lnTo>
                      <a:pt x="2877" y="2000"/>
                    </a:lnTo>
                    <a:lnTo>
                      <a:pt x="2877" y="2019"/>
                    </a:lnTo>
                    <a:lnTo>
                      <a:pt x="2857" y="2019"/>
                    </a:lnTo>
                    <a:lnTo>
                      <a:pt x="2857" y="2057"/>
                    </a:lnTo>
                    <a:lnTo>
                      <a:pt x="2838" y="2076"/>
                    </a:lnTo>
                    <a:lnTo>
                      <a:pt x="2838" y="2095"/>
                    </a:lnTo>
                    <a:lnTo>
                      <a:pt x="2819" y="2095"/>
                    </a:lnTo>
                    <a:lnTo>
                      <a:pt x="2800" y="2095"/>
                    </a:lnTo>
                    <a:lnTo>
                      <a:pt x="2800" y="2076"/>
                    </a:lnTo>
                    <a:lnTo>
                      <a:pt x="2800" y="2057"/>
                    </a:lnTo>
                    <a:lnTo>
                      <a:pt x="2781" y="2057"/>
                    </a:lnTo>
                    <a:lnTo>
                      <a:pt x="2762" y="2038"/>
                    </a:lnTo>
                    <a:lnTo>
                      <a:pt x="2743" y="2057"/>
                    </a:lnTo>
                    <a:lnTo>
                      <a:pt x="2705" y="2076"/>
                    </a:lnTo>
                    <a:lnTo>
                      <a:pt x="2686" y="2076"/>
                    </a:lnTo>
                    <a:lnTo>
                      <a:pt x="2648" y="2133"/>
                    </a:lnTo>
                    <a:lnTo>
                      <a:pt x="2610" y="2153"/>
                    </a:lnTo>
                    <a:lnTo>
                      <a:pt x="2533" y="2190"/>
                    </a:lnTo>
                    <a:lnTo>
                      <a:pt x="2515" y="2209"/>
                    </a:lnTo>
                    <a:lnTo>
                      <a:pt x="2476" y="2209"/>
                    </a:lnTo>
                    <a:lnTo>
                      <a:pt x="2457" y="2209"/>
                    </a:lnTo>
                    <a:lnTo>
                      <a:pt x="2381" y="2229"/>
                    </a:lnTo>
                    <a:lnTo>
                      <a:pt x="2362" y="2171"/>
                    </a:lnTo>
                    <a:lnTo>
                      <a:pt x="2267" y="2019"/>
                    </a:lnTo>
                    <a:lnTo>
                      <a:pt x="2171" y="1904"/>
                    </a:lnTo>
                    <a:lnTo>
                      <a:pt x="2152" y="1886"/>
                    </a:lnTo>
                    <a:lnTo>
                      <a:pt x="2134" y="1886"/>
                    </a:lnTo>
                    <a:lnTo>
                      <a:pt x="2076" y="1848"/>
                    </a:lnTo>
                    <a:lnTo>
                      <a:pt x="2057" y="1848"/>
                    </a:lnTo>
                    <a:lnTo>
                      <a:pt x="2000" y="1809"/>
                    </a:lnTo>
                    <a:lnTo>
                      <a:pt x="2000" y="1790"/>
                    </a:lnTo>
                    <a:lnTo>
                      <a:pt x="1962" y="1790"/>
                    </a:lnTo>
                    <a:lnTo>
                      <a:pt x="1962" y="1772"/>
                    </a:lnTo>
                    <a:lnTo>
                      <a:pt x="1943" y="1772"/>
                    </a:lnTo>
                    <a:lnTo>
                      <a:pt x="1943" y="1752"/>
                    </a:lnTo>
                    <a:lnTo>
                      <a:pt x="1943" y="1733"/>
                    </a:lnTo>
                    <a:lnTo>
                      <a:pt x="1905" y="1695"/>
                    </a:lnTo>
                    <a:lnTo>
                      <a:pt x="1867" y="1600"/>
                    </a:lnTo>
                    <a:lnTo>
                      <a:pt x="1848" y="1581"/>
                    </a:lnTo>
                    <a:lnTo>
                      <a:pt x="1790" y="1562"/>
                    </a:lnTo>
                    <a:lnTo>
                      <a:pt x="1771" y="1543"/>
                    </a:lnTo>
                    <a:lnTo>
                      <a:pt x="1753" y="1543"/>
                    </a:lnTo>
                    <a:lnTo>
                      <a:pt x="1734" y="1543"/>
                    </a:lnTo>
                    <a:lnTo>
                      <a:pt x="1734" y="1562"/>
                    </a:lnTo>
                    <a:lnTo>
                      <a:pt x="1714" y="1562"/>
                    </a:lnTo>
                    <a:lnTo>
                      <a:pt x="1695" y="1562"/>
                    </a:lnTo>
                    <a:lnTo>
                      <a:pt x="1676" y="1562"/>
                    </a:lnTo>
                    <a:lnTo>
                      <a:pt x="1657" y="1562"/>
                    </a:lnTo>
                    <a:lnTo>
                      <a:pt x="1619" y="1543"/>
                    </a:lnTo>
                    <a:lnTo>
                      <a:pt x="1581" y="1505"/>
                    </a:lnTo>
                    <a:lnTo>
                      <a:pt x="1543" y="1447"/>
                    </a:lnTo>
                    <a:lnTo>
                      <a:pt x="1543" y="1428"/>
                    </a:lnTo>
                    <a:lnTo>
                      <a:pt x="1524" y="1428"/>
                    </a:lnTo>
                    <a:lnTo>
                      <a:pt x="1505" y="1428"/>
                    </a:lnTo>
                    <a:lnTo>
                      <a:pt x="1486" y="1428"/>
                    </a:lnTo>
                    <a:lnTo>
                      <a:pt x="1467" y="1428"/>
                    </a:lnTo>
                    <a:lnTo>
                      <a:pt x="1448" y="1447"/>
                    </a:lnTo>
                    <a:lnTo>
                      <a:pt x="1429" y="1428"/>
                    </a:lnTo>
                    <a:lnTo>
                      <a:pt x="1353" y="1371"/>
                    </a:lnTo>
                    <a:lnTo>
                      <a:pt x="1295" y="1314"/>
                    </a:lnTo>
                    <a:lnTo>
                      <a:pt x="1277" y="1314"/>
                    </a:lnTo>
                    <a:lnTo>
                      <a:pt x="1277" y="1295"/>
                    </a:lnTo>
                    <a:lnTo>
                      <a:pt x="1257" y="1276"/>
                    </a:lnTo>
                    <a:lnTo>
                      <a:pt x="1257" y="1257"/>
                    </a:lnTo>
                    <a:lnTo>
                      <a:pt x="1238" y="1238"/>
                    </a:lnTo>
                    <a:lnTo>
                      <a:pt x="1219" y="1200"/>
                    </a:lnTo>
                    <a:lnTo>
                      <a:pt x="1200" y="1181"/>
                    </a:lnTo>
                    <a:lnTo>
                      <a:pt x="1181" y="1181"/>
                    </a:lnTo>
                    <a:lnTo>
                      <a:pt x="1143" y="1162"/>
                    </a:lnTo>
                    <a:lnTo>
                      <a:pt x="972" y="1124"/>
                    </a:lnTo>
                    <a:lnTo>
                      <a:pt x="838" y="1066"/>
                    </a:lnTo>
                    <a:lnTo>
                      <a:pt x="819" y="1066"/>
                    </a:lnTo>
                    <a:lnTo>
                      <a:pt x="800" y="1066"/>
                    </a:lnTo>
                    <a:lnTo>
                      <a:pt x="781" y="1105"/>
                    </a:lnTo>
                    <a:lnTo>
                      <a:pt x="762" y="1124"/>
                    </a:lnTo>
                    <a:lnTo>
                      <a:pt x="762" y="1143"/>
                    </a:lnTo>
                    <a:lnTo>
                      <a:pt x="743" y="1143"/>
                    </a:lnTo>
                    <a:lnTo>
                      <a:pt x="705" y="1143"/>
                    </a:lnTo>
                    <a:lnTo>
                      <a:pt x="686" y="1162"/>
                    </a:lnTo>
                    <a:lnTo>
                      <a:pt x="667" y="1181"/>
                    </a:lnTo>
                    <a:lnTo>
                      <a:pt x="647" y="1181"/>
                    </a:lnTo>
                    <a:lnTo>
                      <a:pt x="610" y="1181"/>
                    </a:lnTo>
                    <a:lnTo>
                      <a:pt x="591" y="1181"/>
                    </a:lnTo>
                    <a:lnTo>
                      <a:pt x="571" y="1181"/>
                    </a:lnTo>
                    <a:lnTo>
                      <a:pt x="571" y="1200"/>
                    </a:lnTo>
                    <a:lnTo>
                      <a:pt x="571" y="1219"/>
                    </a:lnTo>
                    <a:lnTo>
                      <a:pt x="571" y="1257"/>
                    </a:lnTo>
                    <a:lnTo>
                      <a:pt x="571" y="1276"/>
                    </a:lnTo>
                    <a:lnTo>
                      <a:pt x="571" y="1295"/>
                    </a:lnTo>
                    <a:lnTo>
                      <a:pt x="552" y="1295"/>
                    </a:lnTo>
                    <a:lnTo>
                      <a:pt x="552" y="1314"/>
                    </a:lnTo>
                    <a:lnTo>
                      <a:pt x="533" y="1333"/>
                    </a:lnTo>
                    <a:lnTo>
                      <a:pt x="515" y="1333"/>
                    </a:lnTo>
                    <a:lnTo>
                      <a:pt x="495" y="1352"/>
                    </a:lnTo>
                    <a:lnTo>
                      <a:pt x="495" y="1371"/>
                    </a:lnTo>
                    <a:lnTo>
                      <a:pt x="476" y="1391"/>
                    </a:lnTo>
                    <a:lnTo>
                      <a:pt x="457" y="1409"/>
                    </a:lnTo>
                    <a:lnTo>
                      <a:pt x="438" y="1409"/>
                    </a:lnTo>
                    <a:lnTo>
                      <a:pt x="419" y="1409"/>
                    </a:lnTo>
                    <a:lnTo>
                      <a:pt x="381" y="140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29" name="Freeform 51">
                <a:extLst>
                  <a:ext uri="{FF2B5EF4-FFF2-40B4-BE49-F238E27FC236}">
                    <a16:creationId xmlns:a16="http://schemas.microsoft.com/office/drawing/2014/main" id="{8EADA6DD-07F5-FD40-8E55-10318DEDB0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27950" y="7770813"/>
                <a:ext cx="857250" cy="995362"/>
              </a:xfrm>
              <a:custGeom>
                <a:avLst/>
                <a:gdLst>
                  <a:gd name="T0" fmla="*/ 2147483646 w 2382"/>
                  <a:gd name="T1" fmla="*/ 2147483646 h 2763"/>
                  <a:gd name="T2" fmla="*/ 2147483646 w 2382"/>
                  <a:gd name="T3" fmla="*/ 2147483646 h 2763"/>
                  <a:gd name="T4" fmla="*/ 2147483646 w 2382"/>
                  <a:gd name="T5" fmla="*/ 2147483646 h 2763"/>
                  <a:gd name="T6" fmla="*/ 0 w 2382"/>
                  <a:gd name="T7" fmla="*/ 2147483646 h 2763"/>
                  <a:gd name="T8" fmla="*/ 2147483646 w 2382"/>
                  <a:gd name="T9" fmla="*/ 2147483646 h 2763"/>
                  <a:gd name="T10" fmla="*/ 2147483646 w 2382"/>
                  <a:gd name="T11" fmla="*/ 2147483646 h 2763"/>
                  <a:gd name="T12" fmla="*/ 2147483646 w 2382"/>
                  <a:gd name="T13" fmla="*/ 2147483646 h 2763"/>
                  <a:gd name="T14" fmla="*/ 2147483646 w 2382"/>
                  <a:gd name="T15" fmla="*/ 2147483646 h 2763"/>
                  <a:gd name="T16" fmla="*/ 2147483646 w 2382"/>
                  <a:gd name="T17" fmla="*/ 2147483646 h 2763"/>
                  <a:gd name="T18" fmla="*/ 2147483646 w 2382"/>
                  <a:gd name="T19" fmla="*/ 2147483646 h 2763"/>
                  <a:gd name="T20" fmla="*/ 2147483646 w 2382"/>
                  <a:gd name="T21" fmla="*/ 2147483646 h 2763"/>
                  <a:gd name="T22" fmla="*/ 2147483646 w 2382"/>
                  <a:gd name="T23" fmla="*/ 2147483646 h 2763"/>
                  <a:gd name="T24" fmla="*/ 2147483646 w 2382"/>
                  <a:gd name="T25" fmla="*/ 2147483646 h 2763"/>
                  <a:gd name="T26" fmla="*/ 2147483646 w 2382"/>
                  <a:gd name="T27" fmla="*/ 2147483646 h 2763"/>
                  <a:gd name="T28" fmla="*/ 2147483646 w 2382"/>
                  <a:gd name="T29" fmla="*/ 2147483646 h 2763"/>
                  <a:gd name="T30" fmla="*/ 2147483646 w 2382"/>
                  <a:gd name="T31" fmla="*/ 2147483646 h 2763"/>
                  <a:gd name="T32" fmla="*/ 2147483646 w 2382"/>
                  <a:gd name="T33" fmla="*/ 2147483646 h 2763"/>
                  <a:gd name="T34" fmla="*/ 2147483646 w 2382"/>
                  <a:gd name="T35" fmla="*/ 2147483646 h 2763"/>
                  <a:gd name="T36" fmla="*/ 2147483646 w 2382"/>
                  <a:gd name="T37" fmla="*/ 2147483646 h 2763"/>
                  <a:gd name="T38" fmla="*/ 2147483646 w 2382"/>
                  <a:gd name="T39" fmla="*/ 2147483646 h 2763"/>
                  <a:gd name="T40" fmla="*/ 2147483646 w 2382"/>
                  <a:gd name="T41" fmla="*/ 0 h 2763"/>
                  <a:gd name="T42" fmla="*/ 2147483646 w 2382"/>
                  <a:gd name="T43" fmla="*/ 2147483646 h 2763"/>
                  <a:gd name="T44" fmla="*/ 2147483646 w 2382"/>
                  <a:gd name="T45" fmla="*/ 2147483646 h 2763"/>
                  <a:gd name="T46" fmla="*/ 2147483646 w 2382"/>
                  <a:gd name="T47" fmla="*/ 2147483646 h 2763"/>
                  <a:gd name="T48" fmla="*/ 2147483646 w 2382"/>
                  <a:gd name="T49" fmla="*/ 2147483646 h 2763"/>
                  <a:gd name="T50" fmla="*/ 2147483646 w 2382"/>
                  <a:gd name="T51" fmla="*/ 2147483646 h 2763"/>
                  <a:gd name="T52" fmla="*/ 2147483646 w 2382"/>
                  <a:gd name="T53" fmla="*/ 2147483646 h 2763"/>
                  <a:gd name="T54" fmla="*/ 2147483646 w 2382"/>
                  <a:gd name="T55" fmla="*/ 2147483646 h 2763"/>
                  <a:gd name="T56" fmla="*/ 2147483646 w 2382"/>
                  <a:gd name="T57" fmla="*/ 2147483646 h 2763"/>
                  <a:gd name="T58" fmla="*/ 2147483646 w 2382"/>
                  <a:gd name="T59" fmla="*/ 2147483646 h 2763"/>
                  <a:gd name="T60" fmla="*/ 2147483646 w 2382"/>
                  <a:gd name="T61" fmla="*/ 2147483646 h 2763"/>
                  <a:gd name="T62" fmla="*/ 2147483646 w 2382"/>
                  <a:gd name="T63" fmla="*/ 2147483646 h 2763"/>
                  <a:gd name="T64" fmla="*/ 2147483646 w 2382"/>
                  <a:gd name="T65" fmla="*/ 2147483646 h 2763"/>
                  <a:gd name="T66" fmla="*/ 2147483646 w 2382"/>
                  <a:gd name="T67" fmla="*/ 2147483646 h 2763"/>
                  <a:gd name="T68" fmla="*/ 2147483646 w 2382"/>
                  <a:gd name="T69" fmla="*/ 2147483646 h 2763"/>
                  <a:gd name="T70" fmla="*/ 2147483646 w 2382"/>
                  <a:gd name="T71" fmla="*/ 2147483646 h 2763"/>
                  <a:gd name="T72" fmla="*/ 2147483646 w 2382"/>
                  <a:gd name="T73" fmla="*/ 2147483646 h 2763"/>
                  <a:gd name="T74" fmla="*/ 2147483646 w 2382"/>
                  <a:gd name="T75" fmla="*/ 2147483646 h 2763"/>
                  <a:gd name="T76" fmla="*/ 2147483646 w 2382"/>
                  <a:gd name="T77" fmla="*/ 2147483646 h 2763"/>
                  <a:gd name="T78" fmla="*/ 2147483646 w 2382"/>
                  <a:gd name="T79" fmla="*/ 2147483646 h 2763"/>
                  <a:gd name="T80" fmla="*/ 2147483646 w 2382"/>
                  <a:gd name="T81" fmla="*/ 2147483646 h 2763"/>
                  <a:gd name="T82" fmla="*/ 2147483646 w 2382"/>
                  <a:gd name="T83" fmla="*/ 2147483646 h 2763"/>
                  <a:gd name="T84" fmla="*/ 2147483646 w 2382"/>
                  <a:gd name="T85" fmla="*/ 2147483646 h 2763"/>
                  <a:gd name="T86" fmla="*/ 2147483646 w 2382"/>
                  <a:gd name="T87" fmla="*/ 2147483646 h 2763"/>
                  <a:gd name="T88" fmla="*/ 2147483646 w 2382"/>
                  <a:gd name="T89" fmla="*/ 2147483646 h 2763"/>
                  <a:gd name="T90" fmla="*/ 2147483646 w 2382"/>
                  <a:gd name="T91" fmla="*/ 2147483646 h 2763"/>
                  <a:gd name="T92" fmla="*/ 2147483646 w 2382"/>
                  <a:gd name="T93" fmla="*/ 2147483646 h 2763"/>
                  <a:gd name="T94" fmla="*/ 2147483646 w 2382"/>
                  <a:gd name="T95" fmla="*/ 2147483646 h 2763"/>
                  <a:gd name="T96" fmla="*/ 2147483646 w 2382"/>
                  <a:gd name="T97" fmla="*/ 2147483646 h 2763"/>
                  <a:gd name="T98" fmla="*/ 2147483646 w 2382"/>
                  <a:gd name="T99" fmla="*/ 2147483646 h 2763"/>
                  <a:gd name="T100" fmla="*/ 2147483646 w 2382"/>
                  <a:gd name="T101" fmla="*/ 2147483646 h 2763"/>
                  <a:gd name="T102" fmla="*/ 2147483646 w 2382"/>
                  <a:gd name="T103" fmla="*/ 2147483646 h 2763"/>
                  <a:gd name="T104" fmla="*/ 2147483646 w 2382"/>
                  <a:gd name="T105" fmla="*/ 2147483646 h 2763"/>
                  <a:gd name="T106" fmla="*/ 2147483646 w 2382"/>
                  <a:gd name="T107" fmla="*/ 2147483646 h 276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382" h="2763">
                    <a:moveTo>
                      <a:pt x="381" y="2647"/>
                    </a:moveTo>
                    <a:lnTo>
                      <a:pt x="362" y="2647"/>
                    </a:lnTo>
                    <a:lnTo>
                      <a:pt x="362" y="2686"/>
                    </a:lnTo>
                    <a:lnTo>
                      <a:pt x="362" y="2762"/>
                    </a:lnTo>
                    <a:lnTo>
                      <a:pt x="229" y="2704"/>
                    </a:lnTo>
                    <a:lnTo>
                      <a:pt x="229" y="2686"/>
                    </a:lnTo>
                    <a:lnTo>
                      <a:pt x="267" y="2647"/>
                    </a:lnTo>
                    <a:lnTo>
                      <a:pt x="248" y="2609"/>
                    </a:lnTo>
                    <a:lnTo>
                      <a:pt x="210" y="2571"/>
                    </a:lnTo>
                    <a:lnTo>
                      <a:pt x="153" y="2609"/>
                    </a:lnTo>
                    <a:lnTo>
                      <a:pt x="134" y="2590"/>
                    </a:lnTo>
                    <a:lnTo>
                      <a:pt x="114" y="2590"/>
                    </a:lnTo>
                    <a:lnTo>
                      <a:pt x="76" y="2609"/>
                    </a:lnTo>
                    <a:lnTo>
                      <a:pt x="38" y="2609"/>
                    </a:lnTo>
                    <a:lnTo>
                      <a:pt x="57" y="2590"/>
                    </a:lnTo>
                    <a:lnTo>
                      <a:pt x="76" y="2590"/>
                    </a:lnTo>
                    <a:lnTo>
                      <a:pt x="76" y="2571"/>
                    </a:lnTo>
                    <a:lnTo>
                      <a:pt x="76" y="2552"/>
                    </a:lnTo>
                    <a:lnTo>
                      <a:pt x="19" y="2552"/>
                    </a:lnTo>
                    <a:lnTo>
                      <a:pt x="38" y="2533"/>
                    </a:lnTo>
                    <a:lnTo>
                      <a:pt x="57" y="2495"/>
                    </a:lnTo>
                    <a:lnTo>
                      <a:pt x="57" y="2476"/>
                    </a:lnTo>
                    <a:lnTo>
                      <a:pt x="38" y="2476"/>
                    </a:lnTo>
                    <a:lnTo>
                      <a:pt x="0" y="2457"/>
                    </a:lnTo>
                    <a:lnTo>
                      <a:pt x="38" y="2323"/>
                    </a:lnTo>
                    <a:lnTo>
                      <a:pt x="76" y="2285"/>
                    </a:lnTo>
                    <a:lnTo>
                      <a:pt x="114" y="2305"/>
                    </a:lnTo>
                    <a:lnTo>
                      <a:pt x="134" y="2305"/>
                    </a:lnTo>
                    <a:lnTo>
                      <a:pt x="153" y="2266"/>
                    </a:lnTo>
                    <a:lnTo>
                      <a:pt x="190" y="2247"/>
                    </a:lnTo>
                    <a:lnTo>
                      <a:pt x="210" y="2209"/>
                    </a:lnTo>
                    <a:lnTo>
                      <a:pt x="210" y="2171"/>
                    </a:lnTo>
                    <a:lnTo>
                      <a:pt x="210" y="2114"/>
                    </a:lnTo>
                    <a:lnTo>
                      <a:pt x="190" y="2076"/>
                    </a:lnTo>
                    <a:lnTo>
                      <a:pt x="171" y="2057"/>
                    </a:lnTo>
                    <a:lnTo>
                      <a:pt x="76" y="1904"/>
                    </a:lnTo>
                    <a:lnTo>
                      <a:pt x="57" y="1866"/>
                    </a:lnTo>
                    <a:lnTo>
                      <a:pt x="76" y="1828"/>
                    </a:lnTo>
                    <a:lnTo>
                      <a:pt x="95" y="1828"/>
                    </a:lnTo>
                    <a:lnTo>
                      <a:pt x="114" y="1809"/>
                    </a:lnTo>
                    <a:lnTo>
                      <a:pt x="134" y="1790"/>
                    </a:lnTo>
                    <a:lnTo>
                      <a:pt x="153" y="1771"/>
                    </a:lnTo>
                    <a:lnTo>
                      <a:pt x="153" y="1714"/>
                    </a:lnTo>
                    <a:lnTo>
                      <a:pt x="153" y="1695"/>
                    </a:lnTo>
                    <a:lnTo>
                      <a:pt x="190" y="1695"/>
                    </a:lnTo>
                    <a:lnTo>
                      <a:pt x="210" y="1695"/>
                    </a:lnTo>
                    <a:lnTo>
                      <a:pt x="229" y="1657"/>
                    </a:lnTo>
                    <a:lnTo>
                      <a:pt x="248" y="1638"/>
                    </a:lnTo>
                    <a:lnTo>
                      <a:pt x="248" y="1562"/>
                    </a:lnTo>
                    <a:lnTo>
                      <a:pt x="229" y="1523"/>
                    </a:lnTo>
                    <a:lnTo>
                      <a:pt x="190" y="1485"/>
                    </a:lnTo>
                    <a:lnTo>
                      <a:pt x="171" y="1428"/>
                    </a:lnTo>
                    <a:lnTo>
                      <a:pt x="171" y="1409"/>
                    </a:lnTo>
                    <a:lnTo>
                      <a:pt x="134" y="1409"/>
                    </a:lnTo>
                    <a:lnTo>
                      <a:pt x="114" y="1390"/>
                    </a:lnTo>
                    <a:lnTo>
                      <a:pt x="95" y="1371"/>
                    </a:lnTo>
                    <a:lnTo>
                      <a:pt x="153" y="1295"/>
                    </a:lnTo>
                    <a:lnTo>
                      <a:pt x="210" y="1201"/>
                    </a:lnTo>
                    <a:lnTo>
                      <a:pt x="267" y="1124"/>
                    </a:lnTo>
                    <a:lnTo>
                      <a:pt x="286" y="1087"/>
                    </a:lnTo>
                    <a:lnTo>
                      <a:pt x="286" y="1029"/>
                    </a:lnTo>
                    <a:lnTo>
                      <a:pt x="248" y="934"/>
                    </a:lnTo>
                    <a:lnTo>
                      <a:pt x="248" y="896"/>
                    </a:lnTo>
                    <a:lnTo>
                      <a:pt x="210" y="838"/>
                    </a:lnTo>
                    <a:lnTo>
                      <a:pt x="190" y="820"/>
                    </a:lnTo>
                    <a:lnTo>
                      <a:pt x="210" y="801"/>
                    </a:lnTo>
                    <a:lnTo>
                      <a:pt x="210" y="782"/>
                    </a:lnTo>
                    <a:lnTo>
                      <a:pt x="229" y="762"/>
                    </a:lnTo>
                    <a:lnTo>
                      <a:pt x="248" y="706"/>
                    </a:lnTo>
                    <a:lnTo>
                      <a:pt x="286" y="686"/>
                    </a:lnTo>
                    <a:lnTo>
                      <a:pt x="343" y="667"/>
                    </a:lnTo>
                    <a:lnTo>
                      <a:pt x="381" y="648"/>
                    </a:lnTo>
                    <a:lnTo>
                      <a:pt x="400" y="610"/>
                    </a:lnTo>
                    <a:lnTo>
                      <a:pt x="400" y="534"/>
                    </a:lnTo>
                    <a:lnTo>
                      <a:pt x="400" y="477"/>
                    </a:lnTo>
                    <a:lnTo>
                      <a:pt x="362" y="420"/>
                    </a:lnTo>
                    <a:lnTo>
                      <a:pt x="381" y="362"/>
                    </a:lnTo>
                    <a:lnTo>
                      <a:pt x="381" y="343"/>
                    </a:lnTo>
                    <a:lnTo>
                      <a:pt x="419" y="343"/>
                    </a:lnTo>
                    <a:lnTo>
                      <a:pt x="438" y="343"/>
                    </a:lnTo>
                    <a:lnTo>
                      <a:pt x="457" y="343"/>
                    </a:lnTo>
                    <a:lnTo>
                      <a:pt x="476" y="325"/>
                    </a:lnTo>
                    <a:lnTo>
                      <a:pt x="495" y="305"/>
                    </a:lnTo>
                    <a:lnTo>
                      <a:pt x="495" y="286"/>
                    </a:lnTo>
                    <a:lnTo>
                      <a:pt x="515" y="267"/>
                    </a:lnTo>
                    <a:lnTo>
                      <a:pt x="533" y="267"/>
                    </a:lnTo>
                    <a:lnTo>
                      <a:pt x="552" y="248"/>
                    </a:lnTo>
                    <a:lnTo>
                      <a:pt x="552" y="229"/>
                    </a:lnTo>
                    <a:lnTo>
                      <a:pt x="571" y="229"/>
                    </a:lnTo>
                    <a:lnTo>
                      <a:pt x="571" y="210"/>
                    </a:lnTo>
                    <a:lnTo>
                      <a:pt x="571" y="191"/>
                    </a:lnTo>
                    <a:lnTo>
                      <a:pt x="571" y="153"/>
                    </a:lnTo>
                    <a:lnTo>
                      <a:pt x="571" y="134"/>
                    </a:lnTo>
                    <a:lnTo>
                      <a:pt x="571" y="115"/>
                    </a:lnTo>
                    <a:lnTo>
                      <a:pt x="591" y="115"/>
                    </a:lnTo>
                    <a:lnTo>
                      <a:pt x="610" y="115"/>
                    </a:lnTo>
                    <a:lnTo>
                      <a:pt x="647" y="115"/>
                    </a:lnTo>
                    <a:lnTo>
                      <a:pt x="667" y="115"/>
                    </a:lnTo>
                    <a:lnTo>
                      <a:pt x="686" y="96"/>
                    </a:lnTo>
                    <a:lnTo>
                      <a:pt x="705" y="77"/>
                    </a:lnTo>
                    <a:lnTo>
                      <a:pt x="743" y="77"/>
                    </a:lnTo>
                    <a:lnTo>
                      <a:pt x="762" y="77"/>
                    </a:lnTo>
                    <a:lnTo>
                      <a:pt x="762" y="58"/>
                    </a:lnTo>
                    <a:lnTo>
                      <a:pt x="781" y="39"/>
                    </a:lnTo>
                    <a:lnTo>
                      <a:pt x="800" y="0"/>
                    </a:lnTo>
                    <a:lnTo>
                      <a:pt x="819" y="0"/>
                    </a:lnTo>
                    <a:lnTo>
                      <a:pt x="838" y="0"/>
                    </a:lnTo>
                    <a:lnTo>
                      <a:pt x="972" y="58"/>
                    </a:lnTo>
                    <a:lnTo>
                      <a:pt x="1143" y="96"/>
                    </a:lnTo>
                    <a:lnTo>
                      <a:pt x="1181" y="115"/>
                    </a:lnTo>
                    <a:lnTo>
                      <a:pt x="1200" y="115"/>
                    </a:lnTo>
                    <a:lnTo>
                      <a:pt x="1219" y="134"/>
                    </a:lnTo>
                    <a:lnTo>
                      <a:pt x="1238" y="172"/>
                    </a:lnTo>
                    <a:lnTo>
                      <a:pt x="1257" y="191"/>
                    </a:lnTo>
                    <a:lnTo>
                      <a:pt x="1257" y="210"/>
                    </a:lnTo>
                    <a:lnTo>
                      <a:pt x="1277" y="229"/>
                    </a:lnTo>
                    <a:lnTo>
                      <a:pt x="1277" y="248"/>
                    </a:lnTo>
                    <a:lnTo>
                      <a:pt x="1295" y="248"/>
                    </a:lnTo>
                    <a:lnTo>
                      <a:pt x="1353" y="305"/>
                    </a:lnTo>
                    <a:lnTo>
                      <a:pt x="1429" y="362"/>
                    </a:lnTo>
                    <a:lnTo>
                      <a:pt x="1448" y="381"/>
                    </a:lnTo>
                    <a:lnTo>
                      <a:pt x="1467" y="362"/>
                    </a:lnTo>
                    <a:lnTo>
                      <a:pt x="1486" y="362"/>
                    </a:lnTo>
                    <a:lnTo>
                      <a:pt x="1505" y="362"/>
                    </a:lnTo>
                    <a:lnTo>
                      <a:pt x="1524" y="362"/>
                    </a:lnTo>
                    <a:lnTo>
                      <a:pt x="1543" y="362"/>
                    </a:lnTo>
                    <a:lnTo>
                      <a:pt x="1543" y="381"/>
                    </a:lnTo>
                    <a:lnTo>
                      <a:pt x="1581" y="439"/>
                    </a:lnTo>
                    <a:lnTo>
                      <a:pt x="1619" y="477"/>
                    </a:lnTo>
                    <a:lnTo>
                      <a:pt x="1657" y="496"/>
                    </a:lnTo>
                    <a:lnTo>
                      <a:pt x="1676" y="496"/>
                    </a:lnTo>
                    <a:lnTo>
                      <a:pt x="1695" y="496"/>
                    </a:lnTo>
                    <a:lnTo>
                      <a:pt x="1714" y="496"/>
                    </a:lnTo>
                    <a:lnTo>
                      <a:pt x="1734" y="496"/>
                    </a:lnTo>
                    <a:lnTo>
                      <a:pt x="1734" y="477"/>
                    </a:lnTo>
                    <a:lnTo>
                      <a:pt x="1753" y="477"/>
                    </a:lnTo>
                    <a:lnTo>
                      <a:pt x="1771" y="477"/>
                    </a:lnTo>
                    <a:lnTo>
                      <a:pt x="1790" y="496"/>
                    </a:lnTo>
                    <a:lnTo>
                      <a:pt x="1848" y="515"/>
                    </a:lnTo>
                    <a:lnTo>
                      <a:pt x="1867" y="534"/>
                    </a:lnTo>
                    <a:lnTo>
                      <a:pt x="1905" y="629"/>
                    </a:lnTo>
                    <a:lnTo>
                      <a:pt x="1943" y="667"/>
                    </a:lnTo>
                    <a:lnTo>
                      <a:pt x="1943" y="686"/>
                    </a:lnTo>
                    <a:lnTo>
                      <a:pt x="1943" y="706"/>
                    </a:lnTo>
                    <a:lnTo>
                      <a:pt x="1962" y="706"/>
                    </a:lnTo>
                    <a:lnTo>
                      <a:pt x="1962" y="724"/>
                    </a:lnTo>
                    <a:lnTo>
                      <a:pt x="2000" y="724"/>
                    </a:lnTo>
                    <a:lnTo>
                      <a:pt x="2000" y="743"/>
                    </a:lnTo>
                    <a:lnTo>
                      <a:pt x="2057" y="782"/>
                    </a:lnTo>
                    <a:lnTo>
                      <a:pt x="2076" y="782"/>
                    </a:lnTo>
                    <a:lnTo>
                      <a:pt x="2134" y="820"/>
                    </a:lnTo>
                    <a:lnTo>
                      <a:pt x="2152" y="820"/>
                    </a:lnTo>
                    <a:lnTo>
                      <a:pt x="2171" y="838"/>
                    </a:lnTo>
                    <a:lnTo>
                      <a:pt x="2267" y="953"/>
                    </a:lnTo>
                    <a:lnTo>
                      <a:pt x="2362" y="1105"/>
                    </a:lnTo>
                    <a:lnTo>
                      <a:pt x="2381" y="1163"/>
                    </a:lnTo>
                    <a:lnTo>
                      <a:pt x="2324" y="1219"/>
                    </a:lnTo>
                    <a:lnTo>
                      <a:pt x="2305" y="1277"/>
                    </a:lnTo>
                    <a:lnTo>
                      <a:pt x="2229" y="1219"/>
                    </a:lnTo>
                    <a:lnTo>
                      <a:pt x="2152" y="1219"/>
                    </a:lnTo>
                    <a:lnTo>
                      <a:pt x="2115" y="1258"/>
                    </a:lnTo>
                    <a:lnTo>
                      <a:pt x="2038" y="1277"/>
                    </a:lnTo>
                    <a:lnTo>
                      <a:pt x="2019" y="1295"/>
                    </a:lnTo>
                    <a:lnTo>
                      <a:pt x="2000" y="1295"/>
                    </a:lnTo>
                    <a:lnTo>
                      <a:pt x="2000" y="1352"/>
                    </a:lnTo>
                    <a:lnTo>
                      <a:pt x="2000" y="1371"/>
                    </a:lnTo>
                    <a:lnTo>
                      <a:pt x="1981" y="1390"/>
                    </a:lnTo>
                    <a:lnTo>
                      <a:pt x="1981" y="1409"/>
                    </a:lnTo>
                    <a:lnTo>
                      <a:pt x="1962" y="1409"/>
                    </a:lnTo>
                    <a:lnTo>
                      <a:pt x="1924" y="1447"/>
                    </a:lnTo>
                    <a:lnTo>
                      <a:pt x="1905" y="1447"/>
                    </a:lnTo>
                    <a:lnTo>
                      <a:pt x="1886" y="1466"/>
                    </a:lnTo>
                    <a:lnTo>
                      <a:pt x="1867" y="1466"/>
                    </a:lnTo>
                    <a:lnTo>
                      <a:pt x="1848" y="1447"/>
                    </a:lnTo>
                    <a:lnTo>
                      <a:pt x="1829" y="1447"/>
                    </a:lnTo>
                    <a:lnTo>
                      <a:pt x="1810" y="1447"/>
                    </a:lnTo>
                    <a:lnTo>
                      <a:pt x="1790" y="1447"/>
                    </a:lnTo>
                    <a:lnTo>
                      <a:pt x="1753" y="1485"/>
                    </a:lnTo>
                    <a:lnTo>
                      <a:pt x="1734" y="1504"/>
                    </a:lnTo>
                    <a:lnTo>
                      <a:pt x="1695" y="1543"/>
                    </a:lnTo>
                    <a:lnTo>
                      <a:pt x="1695" y="1562"/>
                    </a:lnTo>
                    <a:lnTo>
                      <a:pt x="1676" y="1562"/>
                    </a:lnTo>
                    <a:lnTo>
                      <a:pt x="1657" y="1543"/>
                    </a:lnTo>
                    <a:lnTo>
                      <a:pt x="1638" y="1543"/>
                    </a:lnTo>
                    <a:lnTo>
                      <a:pt x="1619" y="1523"/>
                    </a:lnTo>
                    <a:lnTo>
                      <a:pt x="1600" y="1523"/>
                    </a:lnTo>
                    <a:lnTo>
                      <a:pt x="1600" y="1543"/>
                    </a:lnTo>
                    <a:lnTo>
                      <a:pt x="1524" y="1580"/>
                    </a:lnTo>
                    <a:lnTo>
                      <a:pt x="1524" y="1599"/>
                    </a:lnTo>
                    <a:lnTo>
                      <a:pt x="1505" y="1599"/>
                    </a:lnTo>
                    <a:lnTo>
                      <a:pt x="1486" y="1580"/>
                    </a:lnTo>
                    <a:lnTo>
                      <a:pt x="1467" y="1580"/>
                    </a:lnTo>
                    <a:lnTo>
                      <a:pt x="1409" y="1504"/>
                    </a:lnTo>
                    <a:lnTo>
                      <a:pt x="1391" y="1485"/>
                    </a:lnTo>
                    <a:lnTo>
                      <a:pt x="1353" y="1466"/>
                    </a:lnTo>
                    <a:lnTo>
                      <a:pt x="1333" y="1447"/>
                    </a:lnTo>
                    <a:lnTo>
                      <a:pt x="1295" y="1447"/>
                    </a:lnTo>
                    <a:lnTo>
                      <a:pt x="1277" y="1447"/>
                    </a:lnTo>
                    <a:lnTo>
                      <a:pt x="1257" y="1447"/>
                    </a:lnTo>
                    <a:lnTo>
                      <a:pt x="1238" y="1466"/>
                    </a:lnTo>
                    <a:lnTo>
                      <a:pt x="1219" y="1485"/>
                    </a:lnTo>
                    <a:lnTo>
                      <a:pt x="1200" y="1485"/>
                    </a:lnTo>
                    <a:lnTo>
                      <a:pt x="1200" y="1504"/>
                    </a:lnTo>
                    <a:lnTo>
                      <a:pt x="1181" y="1504"/>
                    </a:lnTo>
                    <a:lnTo>
                      <a:pt x="1124" y="1485"/>
                    </a:lnTo>
                    <a:lnTo>
                      <a:pt x="1105" y="1485"/>
                    </a:lnTo>
                    <a:lnTo>
                      <a:pt x="1086" y="1485"/>
                    </a:lnTo>
                    <a:lnTo>
                      <a:pt x="1067" y="1466"/>
                    </a:lnTo>
                    <a:lnTo>
                      <a:pt x="1048" y="1466"/>
                    </a:lnTo>
                    <a:lnTo>
                      <a:pt x="1010" y="1447"/>
                    </a:lnTo>
                    <a:lnTo>
                      <a:pt x="933" y="1428"/>
                    </a:lnTo>
                    <a:lnTo>
                      <a:pt x="914" y="1428"/>
                    </a:lnTo>
                    <a:lnTo>
                      <a:pt x="896" y="1447"/>
                    </a:lnTo>
                    <a:lnTo>
                      <a:pt x="876" y="1466"/>
                    </a:lnTo>
                    <a:lnTo>
                      <a:pt x="876" y="1485"/>
                    </a:lnTo>
                    <a:lnTo>
                      <a:pt x="876" y="1504"/>
                    </a:lnTo>
                    <a:lnTo>
                      <a:pt x="896" y="1523"/>
                    </a:lnTo>
                    <a:lnTo>
                      <a:pt x="914" y="1543"/>
                    </a:lnTo>
                    <a:lnTo>
                      <a:pt x="914" y="1562"/>
                    </a:lnTo>
                    <a:lnTo>
                      <a:pt x="896" y="1580"/>
                    </a:lnTo>
                    <a:lnTo>
                      <a:pt x="876" y="1580"/>
                    </a:lnTo>
                    <a:lnTo>
                      <a:pt x="857" y="1599"/>
                    </a:lnTo>
                    <a:lnTo>
                      <a:pt x="838" y="1580"/>
                    </a:lnTo>
                    <a:lnTo>
                      <a:pt x="819" y="1580"/>
                    </a:lnTo>
                    <a:lnTo>
                      <a:pt x="743" y="1562"/>
                    </a:lnTo>
                    <a:lnTo>
                      <a:pt x="705" y="1562"/>
                    </a:lnTo>
                    <a:lnTo>
                      <a:pt x="686" y="1580"/>
                    </a:lnTo>
                    <a:lnTo>
                      <a:pt x="667" y="1580"/>
                    </a:lnTo>
                    <a:lnTo>
                      <a:pt x="629" y="1619"/>
                    </a:lnTo>
                    <a:lnTo>
                      <a:pt x="610" y="1638"/>
                    </a:lnTo>
                    <a:lnTo>
                      <a:pt x="629" y="1638"/>
                    </a:lnTo>
                    <a:lnTo>
                      <a:pt x="647" y="1657"/>
                    </a:lnTo>
                    <a:lnTo>
                      <a:pt x="667" y="1676"/>
                    </a:lnTo>
                    <a:lnTo>
                      <a:pt x="667" y="1695"/>
                    </a:lnTo>
                    <a:lnTo>
                      <a:pt x="667" y="1714"/>
                    </a:lnTo>
                    <a:lnTo>
                      <a:pt x="686" y="1733"/>
                    </a:lnTo>
                    <a:lnTo>
                      <a:pt x="686" y="1752"/>
                    </a:lnTo>
                    <a:lnTo>
                      <a:pt x="667" y="1790"/>
                    </a:lnTo>
                    <a:lnTo>
                      <a:pt x="667" y="1809"/>
                    </a:lnTo>
                    <a:lnTo>
                      <a:pt x="686" y="1828"/>
                    </a:lnTo>
                    <a:lnTo>
                      <a:pt x="686" y="1847"/>
                    </a:lnTo>
                    <a:lnTo>
                      <a:pt x="686" y="1866"/>
                    </a:lnTo>
                    <a:lnTo>
                      <a:pt x="686" y="1885"/>
                    </a:lnTo>
                    <a:lnTo>
                      <a:pt x="686" y="1904"/>
                    </a:lnTo>
                    <a:lnTo>
                      <a:pt x="686" y="1924"/>
                    </a:lnTo>
                    <a:lnTo>
                      <a:pt x="667" y="1943"/>
                    </a:lnTo>
                    <a:lnTo>
                      <a:pt x="610" y="1980"/>
                    </a:lnTo>
                    <a:lnTo>
                      <a:pt x="591" y="2000"/>
                    </a:lnTo>
                    <a:lnTo>
                      <a:pt x="591" y="2019"/>
                    </a:lnTo>
                    <a:lnTo>
                      <a:pt x="591" y="2057"/>
                    </a:lnTo>
                    <a:lnTo>
                      <a:pt x="591" y="2076"/>
                    </a:lnTo>
                    <a:lnTo>
                      <a:pt x="571" y="2095"/>
                    </a:lnTo>
                    <a:lnTo>
                      <a:pt x="571" y="2114"/>
                    </a:lnTo>
                    <a:lnTo>
                      <a:pt x="457" y="2190"/>
                    </a:lnTo>
                    <a:lnTo>
                      <a:pt x="438" y="2209"/>
                    </a:lnTo>
                    <a:lnTo>
                      <a:pt x="438" y="2228"/>
                    </a:lnTo>
                    <a:lnTo>
                      <a:pt x="438" y="2247"/>
                    </a:lnTo>
                    <a:lnTo>
                      <a:pt x="438" y="2285"/>
                    </a:lnTo>
                    <a:lnTo>
                      <a:pt x="438" y="2305"/>
                    </a:lnTo>
                    <a:lnTo>
                      <a:pt x="438" y="2323"/>
                    </a:lnTo>
                    <a:lnTo>
                      <a:pt x="400" y="2361"/>
                    </a:lnTo>
                    <a:lnTo>
                      <a:pt x="400" y="2381"/>
                    </a:lnTo>
                    <a:lnTo>
                      <a:pt x="362" y="2552"/>
                    </a:lnTo>
                    <a:lnTo>
                      <a:pt x="362" y="2609"/>
                    </a:lnTo>
                    <a:lnTo>
                      <a:pt x="362" y="2647"/>
                    </a:lnTo>
                    <a:lnTo>
                      <a:pt x="381" y="2647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30" name="Freeform 52">
                <a:extLst>
                  <a:ext uri="{FF2B5EF4-FFF2-40B4-BE49-F238E27FC236}">
                    <a16:creationId xmlns:a16="http://schemas.microsoft.com/office/drawing/2014/main" id="{1F28C49E-C2C8-9844-B09F-8BD07EFBC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8125" y="8208963"/>
                <a:ext cx="836613" cy="555625"/>
              </a:xfrm>
              <a:custGeom>
                <a:avLst/>
                <a:gdLst>
                  <a:gd name="T0" fmla="*/ 2147483646 w 2325"/>
                  <a:gd name="T1" fmla="*/ 2147483646 h 1544"/>
                  <a:gd name="T2" fmla="*/ 2147483646 w 2325"/>
                  <a:gd name="T3" fmla="*/ 2147483646 h 1544"/>
                  <a:gd name="T4" fmla="*/ 2147483646 w 2325"/>
                  <a:gd name="T5" fmla="*/ 2147483646 h 1544"/>
                  <a:gd name="T6" fmla="*/ 2147483646 w 2325"/>
                  <a:gd name="T7" fmla="*/ 2147483646 h 1544"/>
                  <a:gd name="T8" fmla="*/ 2147483646 w 2325"/>
                  <a:gd name="T9" fmla="*/ 2147483646 h 1544"/>
                  <a:gd name="T10" fmla="*/ 2147483646 w 2325"/>
                  <a:gd name="T11" fmla="*/ 2147483646 h 1544"/>
                  <a:gd name="T12" fmla="*/ 2147483646 w 2325"/>
                  <a:gd name="T13" fmla="*/ 2147483646 h 1544"/>
                  <a:gd name="T14" fmla="*/ 2147483646 w 2325"/>
                  <a:gd name="T15" fmla="*/ 2147483646 h 1544"/>
                  <a:gd name="T16" fmla="*/ 2147483646 w 2325"/>
                  <a:gd name="T17" fmla="*/ 2147483646 h 1544"/>
                  <a:gd name="T18" fmla="*/ 2147483646 w 2325"/>
                  <a:gd name="T19" fmla="*/ 2147483646 h 1544"/>
                  <a:gd name="T20" fmla="*/ 2147483646 w 2325"/>
                  <a:gd name="T21" fmla="*/ 2147483646 h 1544"/>
                  <a:gd name="T22" fmla="*/ 2147483646 w 2325"/>
                  <a:gd name="T23" fmla="*/ 2147483646 h 1544"/>
                  <a:gd name="T24" fmla="*/ 2147483646 w 2325"/>
                  <a:gd name="T25" fmla="*/ 2147483646 h 1544"/>
                  <a:gd name="T26" fmla="*/ 2147483646 w 2325"/>
                  <a:gd name="T27" fmla="*/ 2147483646 h 1544"/>
                  <a:gd name="T28" fmla="*/ 2147483646 w 2325"/>
                  <a:gd name="T29" fmla="*/ 2147483646 h 1544"/>
                  <a:gd name="T30" fmla="*/ 2147483646 w 2325"/>
                  <a:gd name="T31" fmla="*/ 2147483646 h 1544"/>
                  <a:gd name="T32" fmla="*/ 2147483646 w 2325"/>
                  <a:gd name="T33" fmla="*/ 2147483646 h 1544"/>
                  <a:gd name="T34" fmla="*/ 2147483646 w 2325"/>
                  <a:gd name="T35" fmla="*/ 2147483646 h 1544"/>
                  <a:gd name="T36" fmla="*/ 2147483646 w 2325"/>
                  <a:gd name="T37" fmla="*/ 2147483646 h 1544"/>
                  <a:gd name="T38" fmla="*/ 2147483646 w 2325"/>
                  <a:gd name="T39" fmla="*/ 2147483646 h 1544"/>
                  <a:gd name="T40" fmla="*/ 2147483646 w 2325"/>
                  <a:gd name="T41" fmla="*/ 2147483646 h 1544"/>
                  <a:gd name="T42" fmla="*/ 2147483646 w 2325"/>
                  <a:gd name="T43" fmla="*/ 2147483646 h 1544"/>
                  <a:gd name="T44" fmla="*/ 2147483646 w 2325"/>
                  <a:gd name="T45" fmla="*/ 2147483646 h 1544"/>
                  <a:gd name="T46" fmla="*/ 2147483646 w 2325"/>
                  <a:gd name="T47" fmla="*/ 2147483646 h 1544"/>
                  <a:gd name="T48" fmla="*/ 2147483646 w 2325"/>
                  <a:gd name="T49" fmla="*/ 2147483646 h 1544"/>
                  <a:gd name="T50" fmla="*/ 2147483646 w 2325"/>
                  <a:gd name="T51" fmla="*/ 2147483646 h 1544"/>
                  <a:gd name="T52" fmla="*/ 2147483646 w 2325"/>
                  <a:gd name="T53" fmla="*/ 2147483646 h 1544"/>
                  <a:gd name="T54" fmla="*/ 2147483646 w 2325"/>
                  <a:gd name="T55" fmla="*/ 2147483646 h 1544"/>
                  <a:gd name="T56" fmla="*/ 2147483646 w 2325"/>
                  <a:gd name="T57" fmla="*/ 2147483646 h 1544"/>
                  <a:gd name="T58" fmla="*/ 2147483646 w 2325"/>
                  <a:gd name="T59" fmla="*/ 2147483646 h 1544"/>
                  <a:gd name="T60" fmla="*/ 2147483646 w 2325"/>
                  <a:gd name="T61" fmla="*/ 2147483646 h 1544"/>
                  <a:gd name="T62" fmla="*/ 2147483646 w 2325"/>
                  <a:gd name="T63" fmla="*/ 2147483646 h 1544"/>
                  <a:gd name="T64" fmla="*/ 2147483646 w 2325"/>
                  <a:gd name="T65" fmla="*/ 2147483646 h 1544"/>
                  <a:gd name="T66" fmla="*/ 2147483646 w 2325"/>
                  <a:gd name="T67" fmla="*/ 2147483646 h 1544"/>
                  <a:gd name="T68" fmla="*/ 2147483646 w 2325"/>
                  <a:gd name="T69" fmla="*/ 2147483646 h 1544"/>
                  <a:gd name="T70" fmla="*/ 2147483646 w 2325"/>
                  <a:gd name="T71" fmla="*/ 2147483646 h 1544"/>
                  <a:gd name="T72" fmla="*/ 2147483646 w 2325"/>
                  <a:gd name="T73" fmla="*/ 2147483646 h 1544"/>
                  <a:gd name="T74" fmla="*/ 2147483646 w 2325"/>
                  <a:gd name="T75" fmla="*/ 2147483646 h 1544"/>
                  <a:gd name="T76" fmla="*/ 2147483646 w 2325"/>
                  <a:gd name="T77" fmla="*/ 2147483646 h 1544"/>
                  <a:gd name="T78" fmla="*/ 2147483646 w 2325"/>
                  <a:gd name="T79" fmla="*/ 2147483646 h 1544"/>
                  <a:gd name="T80" fmla="*/ 2147483646 w 2325"/>
                  <a:gd name="T81" fmla="*/ 2147483646 h 1544"/>
                  <a:gd name="T82" fmla="*/ 2147483646 w 2325"/>
                  <a:gd name="T83" fmla="*/ 0 h 1544"/>
                  <a:gd name="T84" fmla="*/ 2147483646 w 2325"/>
                  <a:gd name="T85" fmla="*/ 2147483646 h 1544"/>
                  <a:gd name="T86" fmla="*/ 2147483646 w 2325"/>
                  <a:gd name="T87" fmla="*/ 2147483646 h 1544"/>
                  <a:gd name="T88" fmla="*/ 2147483646 w 2325"/>
                  <a:gd name="T89" fmla="*/ 2147483646 h 1544"/>
                  <a:gd name="T90" fmla="*/ 2147483646 w 2325"/>
                  <a:gd name="T91" fmla="*/ 2147483646 h 1544"/>
                  <a:gd name="T92" fmla="*/ 2147483646 w 2325"/>
                  <a:gd name="T93" fmla="*/ 2147483646 h 1544"/>
                  <a:gd name="T94" fmla="*/ 2147483646 w 2325"/>
                  <a:gd name="T95" fmla="*/ 2147483646 h 1544"/>
                  <a:gd name="T96" fmla="*/ 2147483646 w 2325"/>
                  <a:gd name="T97" fmla="*/ 2147483646 h 1544"/>
                  <a:gd name="T98" fmla="*/ 2147483646 w 2325"/>
                  <a:gd name="T99" fmla="*/ 2147483646 h 1544"/>
                  <a:gd name="T100" fmla="*/ 2147483646 w 2325"/>
                  <a:gd name="T101" fmla="*/ 2147483646 h 1544"/>
                  <a:gd name="T102" fmla="*/ 2147483646 w 2325"/>
                  <a:gd name="T103" fmla="*/ 2147483646 h 1544"/>
                  <a:gd name="T104" fmla="*/ 2147483646 w 2325"/>
                  <a:gd name="T105" fmla="*/ 2147483646 h 1544"/>
                  <a:gd name="T106" fmla="*/ 2147483646 w 2325"/>
                  <a:gd name="T107" fmla="*/ 2147483646 h 1544"/>
                  <a:gd name="T108" fmla="*/ 2147483646 w 2325"/>
                  <a:gd name="T109" fmla="*/ 2147483646 h 1544"/>
                  <a:gd name="T110" fmla="*/ 2147483646 w 2325"/>
                  <a:gd name="T111" fmla="*/ 2147483646 h 1544"/>
                  <a:gd name="T112" fmla="*/ 2147483646 w 2325"/>
                  <a:gd name="T113" fmla="*/ 2147483646 h 1544"/>
                  <a:gd name="T114" fmla="*/ 2147483646 w 2325"/>
                  <a:gd name="T115" fmla="*/ 2147483646 h 1544"/>
                  <a:gd name="T116" fmla="*/ 2147483646 w 2325"/>
                  <a:gd name="T117" fmla="*/ 2147483646 h 154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325" h="1544">
                    <a:moveTo>
                      <a:pt x="2210" y="1257"/>
                    </a:moveTo>
                    <a:lnTo>
                      <a:pt x="2190" y="1257"/>
                    </a:lnTo>
                    <a:lnTo>
                      <a:pt x="2153" y="1238"/>
                    </a:lnTo>
                    <a:lnTo>
                      <a:pt x="1981" y="1238"/>
                    </a:lnTo>
                    <a:lnTo>
                      <a:pt x="1924" y="1257"/>
                    </a:lnTo>
                    <a:lnTo>
                      <a:pt x="1905" y="1295"/>
                    </a:lnTo>
                    <a:lnTo>
                      <a:pt x="1886" y="1333"/>
                    </a:lnTo>
                    <a:lnTo>
                      <a:pt x="1867" y="1371"/>
                    </a:lnTo>
                    <a:lnTo>
                      <a:pt x="1809" y="1390"/>
                    </a:lnTo>
                    <a:lnTo>
                      <a:pt x="1753" y="1390"/>
                    </a:lnTo>
                    <a:lnTo>
                      <a:pt x="1638" y="1390"/>
                    </a:lnTo>
                    <a:lnTo>
                      <a:pt x="1619" y="1390"/>
                    </a:lnTo>
                    <a:lnTo>
                      <a:pt x="1619" y="1409"/>
                    </a:lnTo>
                    <a:lnTo>
                      <a:pt x="1619" y="1428"/>
                    </a:lnTo>
                    <a:lnTo>
                      <a:pt x="1619" y="1447"/>
                    </a:lnTo>
                    <a:lnTo>
                      <a:pt x="1600" y="1447"/>
                    </a:lnTo>
                    <a:lnTo>
                      <a:pt x="1581" y="1447"/>
                    </a:lnTo>
                    <a:lnTo>
                      <a:pt x="1524" y="1447"/>
                    </a:lnTo>
                    <a:lnTo>
                      <a:pt x="1448" y="1428"/>
                    </a:lnTo>
                    <a:lnTo>
                      <a:pt x="1333" y="1447"/>
                    </a:lnTo>
                    <a:lnTo>
                      <a:pt x="1276" y="1467"/>
                    </a:lnTo>
                    <a:lnTo>
                      <a:pt x="1238" y="1485"/>
                    </a:lnTo>
                    <a:lnTo>
                      <a:pt x="1238" y="1543"/>
                    </a:lnTo>
                    <a:lnTo>
                      <a:pt x="1200" y="1543"/>
                    </a:lnTo>
                    <a:lnTo>
                      <a:pt x="1143" y="1504"/>
                    </a:lnTo>
                    <a:lnTo>
                      <a:pt x="952" y="1409"/>
                    </a:lnTo>
                    <a:lnTo>
                      <a:pt x="743" y="1371"/>
                    </a:lnTo>
                    <a:lnTo>
                      <a:pt x="305" y="1314"/>
                    </a:lnTo>
                    <a:lnTo>
                      <a:pt x="248" y="1314"/>
                    </a:lnTo>
                    <a:lnTo>
                      <a:pt x="153" y="1371"/>
                    </a:lnTo>
                    <a:lnTo>
                      <a:pt x="38" y="1390"/>
                    </a:lnTo>
                    <a:lnTo>
                      <a:pt x="19" y="1428"/>
                    </a:lnTo>
                    <a:lnTo>
                      <a:pt x="0" y="1428"/>
                    </a:lnTo>
                    <a:lnTo>
                      <a:pt x="0" y="1390"/>
                    </a:lnTo>
                    <a:lnTo>
                      <a:pt x="0" y="1333"/>
                    </a:lnTo>
                    <a:lnTo>
                      <a:pt x="38" y="1162"/>
                    </a:lnTo>
                    <a:lnTo>
                      <a:pt x="38" y="1142"/>
                    </a:lnTo>
                    <a:lnTo>
                      <a:pt x="76" y="1104"/>
                    </a:lnTo>
                    <a:lnTo>
                      <a:pt x="76" y="1086"/>
                    </a:lnTo>
                    <a:lnTo>
                      <a:pt x="76" y="1066"/>
                    </a:lnTo>
                    <a:lnTo>
                      <a:pt x="76" y="1028"/>
                    </a:lnTo>
                    <a:lnTo>
                      <a:pt x="76" y="1009"/>
                    </a:lnTo>
                    <a:lnTo>
                      <a:pt x="76" y="990"/>
                    </a:lnTo>
                    <a:lnTo>
                      <a:pt x="95" y="971"/>
                    </a:lnTo>
                    <a:lnTo>
                      <a:pt x="209" y="895"/>
                    </a:lnTo>
                    <a:lnTo>
                      <a:pt x="209" y="876"/>
                    </a:lnTo>
                    <a:lnTo>
                      <a:pt x="229" y="857"/>
                    </a:lnTo>
                    <a:lnTo>
                      <a:pt x="229" y="838"/>
                    </a:lnTo>
                    <a:lnTo>
                      <a:pt x="229" y="800"/>
                    </a:lnTo>
                    <a:lnTo>
                      <a:pt x="229" y="781"/>
                    </a:lnTo>
                    <a:lnTo>
                      <a:pt x="248" y="761"/>
                    </a:lnTo>
                    <a:lnTo>
                      <a:pt x="305" y="724"/>
                    </a:lnTo>
                    <a:lnTo>
                      <a:pt x="324" y="705"/>
                    </a:lnTo>
                    <a:lnTo>
                      <a:pt x="324" y="685"/>
                    </a:lnTo>
                    <a:lnTo>
                      <a:pt x="324" y="666"/>
                    </a:lnTo>
                    <a:lnTo>
                      <a:pt x="324" y="647"/>
                    </a:lnTo>
                    <a:lnTo>
                      <a:pt x="324" y="628"/>
                    </a:lnTo>
                    <a:lnTo>
                      <a:pt x="324" y="609"/>
                    </a:lnTo>
                    <a:lnTo>
                      <a:pt x="305" y="590"/>
                    </a:lnTo>
                    <a:lnTo>
                      <a:pt x="305" y="571"/>
                    </a:lnTo>
                    <a:lnTo>
                      <a:pt x="324" y="533"/>
                    </a:lnTo>
                    <a:lnTo>
                      <a:pt x="324" y="514"/>
                    </a:lnTo>
                    <a:lnTo>
                      <a:pt x="305" y="495"/>
                    </a:lnTo>
                    <a:lnTo>
                      <a:pt x="305" y="476"/>
                    </a:lnTo>
                    <a:lnTo>
                      <a:pt x="305" y="457"/>
                    </a:lnTo>
                    <a:lnTo>
                      <a:pt x="285" y="438"/>
                    </a:lnTo>
                    <a:lnTo>
                      <a:pt x="267" y="419"/>
                    </a:lnTo>
                    <a:lnTo>
                      <a:pt x="248" y="419"/>
                    </a:lnTo>
                    <a:lnTo>
                      <a:pt x="267" y="400"/>
                    </a:lnTo>
                    <a:lnTo>
                      <a:pt x="305" y="361"/>
                    </a:lnTo>
                    <a:lnTo>
                      <a:pt x="324" y="361"/>
                    </a:lnTo>
                    <a:lnTo>
                      <a:pt x="343" y="343"/>
                    </a:lnTo>
                    <a:lnTo>
                      <a:pt x="381" y="343"/>
                    </a:lnTo>
                    <a:lnTo>
                      <a:pt x="457" y="361"/>
                    </a:lnTo>
                    <a:lnTo>
                      <a:pt x="476" y="361"/>
                    </a:lnTo>
                    <a:lnTo>
                      <a:pt x="495" y="380"/>
                    </a:lnTo>
                    <a:lnTo>
                      <a:pt x="514" y="361"/>
                    </a:lnTo>
                    <a:lnTo>
                      <a:pt x="534" y="361"/>
                    </a:lnTo>
                    <a:lnTo>
                      <a:pt x="552" y="343"/>
                    </a:lnTo>
                    <a:lnTo>
                      <a:pt x="552" y="324"/>
                    </a:lnTo>
                    <a:lnTo>
                      <a:pt x="534" y="304"/>
                    </a:lnTo>
                    <a:lnTo>
                      <a:pt x="514" y="285"/>
                    </a:lnTo>
                    <a:lnTo>
                      <a:pt x="514" y="266"/>
                    </a:lnTo>
                    <a:lnTo>
                      <a:pt x="514" y="247"/>
                    </a:lnTo>
                    <a:lnTo>
                      <a:pt x="534" y="228"/>
                    </a:lnTo>
                    <a:lnTo>
                      <a:pt x="552" y="209"/>
                    </a:lnTo>
                    <a:lnTo>
                      <a:pt x="571" y="209"/>
                    </a:lnTo>
                    <a:lnTo>
                      <a:pt x="648" y="228"/>
                    </a:lnTo>
                    <a:lnTo>
                      <a:pt x="686" y="247"/>
                    </a:lnTo>
                    <a:lnTo>
                      <a:pt x="705" y="247"/>
                    </a:lnTo>
                    <a:lnTo>
                      <a:pt x="724" y="266"/>
                    </a:lnTo>
                    <a:lnTo>
                      <a:pt x="743" y="266"/>
                    </a:lnTo>
                    <a:lnTo>
                      <a:pt x="762" y="266"/>
                    </a:lnTo>
                    <a:lnTo>
                      <a:pt x="819" y="285"/>
                    </a:lnTo>
                    <a:lnTo>
                      <a:pt x="838" y="285"/>
                    </a:lnTo>
                    <a:lnTo>
                      <a:pt x="838" y="266"/>
                    </a:lnTo>
                    <a:lnTo>
                      <a:pt x="857" y="266"/>
                    </a:lnTo>
                    <a:lnTo>
                      <a:pt x="876" y="247"/>
                    </a:lnTo>
                    <a:lnTo>
                      <a:pt x="895" y="228"/>
                    </a:lnTo>
                    <a:lnTo>
                      <a:pt x="915" y="228"/>
                    </a:lnTo>
                    <a:lnTo>
                      <a:pt x="933" y="228"/>
                    </a:lnTo>
                    <a:lnTo>
                      <a:pt x="971" y="228"/>
                    </a:lnTo>
                    <a:lnTo>
                      <a:pt x="991" y="247"/>
                    </a:lnTo>
                    <a:lnTo>
                      <a:pt x="1029" y="266"/>
                    </a:lnTo>
                    <a:lnTo>
                      <a:pt x="1047" y="285"/>
                    </a:lnTo>
                    <a:lnTo>
                      <a:pt x="1105" y="361"/>
                    </a:lnTo>
                    <a:lnTo>
                      <a:pt x="1124" y="361"/>
                    </a:lnTo>
                    <a:lnTo>
                      <a:pt x="1143" y="380"/>
                    </a:lnTo>
                    <a:lnTo>
                      <a:pt x="1162" y="380"/>
                    </a:lnTo>
                    <a:lnTo>
                      <a:pt x="1162" y="361"/>
                    </a:lnTo>
                    <a:lnTo>
                      <a:pt x="1238" y="324"/>
                    </a:lnTo>
                    <a:lnTo>
                      <a:pt x="1238" y="304"/>
                    </a:lnTo>
                    <a:lnTo>
                      <a:pt x="1257" y="304"/>
                    </a:lnTo>
                    <a:lnTo>
                      <a:pt x="1276" y="324"/>
                    </a:lnTo>
                    <a:lnTo>
                      <a:pt x="1295" y="324"/>
                    </a:lnTo>
                    <a:lnTo>
                      <a:pt x="1314" y="343"/>
                    </a:lnTo>
                    <a:lnTo>
                      <a:pt x="1333" y="343"/>
                    </a:lnTo>
                    <a:lnTo>
                      <a:pt x="1333" y="324"/>
                    </a:lnTo>
                    <a:lnTo>
                      <a:pt x="1372" y="285"/>
                    </a:lnTo>
                    <a:lnTo>
                      <a:pt x="1391" y="266"/>
                    </a:lnTo>
                    <a:lnTo>
                      <a:pt x="1428" y="228"/>
                    </a:lnTo>
                    <a:lnTo>
                      <a:pt x="1448" y="228"/>
                    </a:lnTo>
                    <a:lnTo>
                      <a:pt x="1467" y="228"/>
                    </a:lnTo>
                    <a:lnTo>
                      <a:pt x="1486" y="228"/>
                    </a:lnTo>
                    <a:lnTo>
                      <a:pt x="1505" y="247"/>
                    </a:lnTo>
                    <a:lnTo>
                      <a:pt x="1524" y="247"/>
                    </a:lnTo>
                    <a:lnTo>
                      <a:pt x="1543" y="228"/>
                    </a:lnTo>
                    <a:lnTo>
                      <a:pt x="1562" y="228"/>
                    </a:lnTo>
                    <a:lnTo>
                      <a:pt x="1600" y="190"/>
                    </a:lnTo>
                    <a:lnTo>
                      <a:pt x="1619" y="190"/>
                    </a:lnTo>
                    <a:lnTo>
                      <a:pt x="1619" y="171"/>
                    </a:lnTo>
                    <a:lnTo>
                      <a:pt x="1638" y="152"/>
                    </a:lnTo>
                    <a:lnTo>
                      <a:pt x="1638" y="133"/>
                    </a:lnTo>
                    <a:lnTo>
                      <a:pt x="1638" y="76"/>
                    </a:lnTo>
                    <a:lnTo>
                      <a:pt x="1657" y="76"/>
                    </a:lnTo>
                    <a:lnTo>
                      <a:pt x="1676" y="58"/>
                    </a:lnTo>
                    <a:lnTo>
                      <a:pt x="1753" y="39"/>
                    </a:lnTo>
                    <a:lnTo>
                      <a:pt x="1790" y="0"/>
                    </a:lnTo>
                    <a:lnTo>
                      <a:pt x="1867" y="0"/>
                    </a:lnTo>
                    <a:lnTo>
                      <a:pt x="1943" y="58"/>
                    </a:lnTo>
                    <a:lnTo>
                      <a:pt x="1924" y="95"/>
                    </a:lnTo>
                    <a:lnTo>
                      <a:pt x="1924" y="114"/>
                    </a:lnTo>
                    <a:lnTo>
                      <a:pt x="1943" y="190"/>
                    </a:lnTo>
                    <a:lnTo>
                      <a:pt x="2000" y="324"/>
                    </a:lnTo>
                    <a:lnTo>
                      <a:pt x="2019" y="343"/>
                    </a:lnTo>
                    <a:lnTo>
                      <a:pt x="2038" y="343"/>
                    </a:lnTo>
                    <a:lnTo>
                      <a:pt x="2057" y="343"/>
                    </a:lnTo>
                    <a:lnTo>
                      <a:pt x="2076" y="361"/>
                    </a:lnTo>
                    <a:lnTo>
                      <a:pt x="2095" y="380"/>
                    </a:lnTo>
                    <a:lnTo>
                      <a:pt x="2114" y="400"/>
                    </a:lnTo>
                    <a:lnTo>
                      <a:pt x="2114" y="419"/>
                    </a:lnTo>
                    <a:lnTo>
                      <a:pt x="2095" y="419"/>
                    </a:lnTo>
                    <a:lnTo>
                      <a:pt x="2095" y="438"/>
                    </a:lnTo>
                    <a:lnTo>
                      <a:pt x="2076" y="438"/>
                    </a:lnTo>
                    <a:lnTo>
                      <a:pt x="2076" y="457"/>
                    </a:lnTo>
                    <a:lnTo>
                      <a:pt x="2076" y="476"/>
                    </a:lnTo>
                    <a:lnTo>
                      <a:pt x="2076" y="514"/>
                    </a:lnTo>
                    <a:lnTo>
                      <a:pt x="2076" y="533"/>
                    </a:lnTo>
                    <a:lnTo>
                      <a:pt x="2095" y="552"/>
                    </a:lnTo>
                    <a:lnTo>
                      <a:pt x="2095" y="571"/>
                    </a:lnTo>
                    <a:lnTo>
                      <a:pt x="2114" y="571"/>
                    </a:lnTo>
                    <a:lnTo>
                      <a:pt x="2134" y="571"/>
                    </a:lnTo>
                    <a:lnTo>
                      <a:pt x="2153" y="552"/>
                    </a:lnTo>
                    <a:lnTo>
                      <a:pt x="2171" y="552"/>
                    </a:lnTo>
                    <a:lnTo>
                      <a:pt x="2190" y="571"/>
                    </a:lnTo>
                    <a:lnTo>
                      <a:pt x="2210" y="590"/>
                    </a:lnTo>
                    <a:lnTo>
                      <a:pt x="2229" y="590"/>
                    </a:lnTo>
                    <a:lnTo>
                      <a:pt x="2229" y="609"/>
                    </a:lnTo>
                    <a:lnTo>
                      <a:pt x="2248" y="685"/>
                    </a:lnTo>
                    <a:lnTo>
                      <a:pt x="2267" y="705"/>
                    </a:lnTo>
                    <a:lnTo>
                      <a:pt x="2286" y="705"/>
                    </a:lnTo>
                    <a:lnTo>
                      <a:pt x="2305" y="724"/>
                    </a:lnTo>
                    <a:lnTo>
                      <a:pt x="2305" y="742"/>
                    </a:lnTo>
                    <a:lnTo>
                      <a:pt x="2305" y="761"/>
                    </a:lnTo>
                    <a:lnTo>
                      <a:pt x="2324" y="876"/>
                    </a:lnTo>
                    <a:lnTo>
                      <a:pt x="2305" y="933"/>
                    </a:lnTo>
                    <a:lnTo>
                      <a:pt x="2286" y="1028"/>
                    </a:lnTo>
                    <a:lnTo>
                      <a:pt x="2286" y="1047"/>
                    </a:lnTo>
                    <a:lnTo>
                      <a:pt x="2286" y="1066"/>
                    </a:lnTo>
                    <a:lnTo>
                      <a:pt x="2286" y="1086"/>
                    </a:lnTo>
                    <a:lnTo>
                      <a:pt x="2267" y="1104"/>
                    </a:lnTo>
                    <a:lnTo>
                      <a:pt x="2248" y="1123"/>
                    </a:lnTo>
                    <a:lnTo>
                      <a:pt x="2248" y="1162"/>
                    </a:lnTo>
                    <a:lnTo>
                      <a:pt x="2248" y="1181"/>
                    </a:lnTo>
                    <a:lnTo>
                      <a:pt x="2229" y="1181"/>
                    </a:lnTo>
                    <a:lnTo>
                      <a:pt x="2229" y="1200"/>
                    </a:lnTo>
                    <a:lnTo>
                      <a:pt x="2210" y="1238"/>
                    </a:lnTo>
                    <a:lnTo>
                      <a:pt x="2210" y="1257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31" name="Freeform 53">
                <a:extLst>
                  <a:ext uri="{FF2B5EF4-FFF2-40B4-BE49-F238E27FC236}">
                    <a16:creationId xmlns:a16="http://schemas.microsoft.com/office/drawing/2014/main" id="{E4420246-45D3-6E43-9126-A2C07A903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03825" y="13131800"/>
                <a:ext cx="177800" cy="419100"/>
              </a:xfrm>
              <a:custGeom>
                <a:avLst/>
                <a:gdLst>
                  <a:gd name="T0" fmla="*/ 2147483646 w 496"/>
                  <a:gd name="T1" fmla="*/ 2147483646 h 1163"/>
                  <a:gd name="T2" fmla="*/ 2147483646 w 496"/>
                  <a:gd name="T3" fmla="*/ 2147483646 h 1163"/>
                  <a:gd name="T4" fmla="*/ 2147483646 w 496"/>
                  <a:gd name="T5" fmla="*/ 2147483646 h 1163"/>
                  <a:gd name="T6" fmla="*/ 2147483646 w 496"/>
                  <a:gd name="T7" fmla="*/ 2147483646 h 1163"/>
                  <a:gd name="T8" fmla="*/ 2147483646 w 496"/>
                  <a:gd name="T9" fmla="*/ 2147483646 h 1163"/>
                  <a:gd name="T10" fmla="*/ 2147483646 w 496"/>
                  <a:gd name="T11" fmla="*/ 2147483646 h 1163"/>
                  <a:gd name="T12" fmla="*/ 2147483646 w 496"/>
                  <a:gd name="T13" fmla="*/ 2147483646 h 1163"/>
                  <a:gd name="T14" fmla="*/ 2147483646 w 496"/>
                  <a:gd name="T15" fmla="*/ 2147483646 h 1163"/>
                  <a:gd name="T16" fmla="*/ 2147483646 w 496"/>
                  <a:gd name="T17" fmla="*/ 2147483646 h 1163"/>
                  <a:gd name="T18" fmla="*/ 2147483646 w 496"/>
                  <a:gd name="T19" fmla="*/ 2147483646 h 1163"/>
                  <a:gd name="T20" fmla="*/ 2147483646 w 496"/>
                  <a:gd name="T21" fmla="*/ 2147483646 h 1163"/>
                  <a:gd name="T22" fmla="*/ 2147483646 w 496"/>
                  <a:gd name="T23" fmla="*/ 2147483646 h 1163"/>
                  <a:gd name="T24" fmla="*/ 2147483646 w 496"/>
                  <a:gd name="T25" fmla="*/ 2147483646 h 1163"/>
                  <a:gd name="T26" fmla="*/ 2147483646 w 496"/>
                  <a:gd name="T27" fmla="*/ 2147483646 h 1163"/>
                  <a:gd name="T28" fmla="*/ 0 w 496"/>
                  <a:gd name="T29" fmla="*/ 2147483646 h 1163"/>
                  <a:gd name="T30" fmla="*/ 2147483646 w 496"/>
                  <a:gd name="T31" fmla="*/ 2147483646 h 1163"/>
                  <a:gd name="T32" fmla="*/ 2147483646 w 496"/>
                  <a:gd name="T33" fmla="*/ 2147483646 h 1163"/>
                  <a:gd name="T34" fmla="*/ 2147483646 w 496"/>
                  <a:gd name="T35" fmla="*/ 2147483646 h 1163"/>
                  <a:gd name="T36" fmla="*/ 2147483646 w 496"/>
                  <a:gd name="T37" fmla="*/ 2147483646 h 1163"/>
                  <a:gd name="T38" fmla="*/ 2147483646 w 496"/>
                  <a:gd name="T39" fmla="*/ 2147483646 h 1163"/>
                  <a:gd name="T40" fmla="*/ 2147483646 w 496"/>
                  <a:gd name="T41" fmla="*/ 2147483646 h 1163"/>
                  <a:gd name="T42" fmla="*/ 2147483646 w 496"/>
                  <a:gd name="T43" fmla="*/ 2147483646 h 1163"/>
                  <a:gd name="T44" fmla="*/ 2147483646 w 496"/>
                  <a:gd name="T45" fmla="*/ 2147483646 h 1163"/>
                  <a:gd name="T46" fmla="*/ 2147483646 w 496"/>
                  <a:gd name="T47" fmla="*/ 0 h 1163"/>
                  <a:gd name="T48" fmla="*/ 2147483646 w 496"/>
                  <a:gd name="T49" fmla="*/ 2147483646 h 1163"/>
                  <a:gd name="T50" fmla="*/ 2147483646 w 496"/>
                  <a:gd name="T51" fmla="*/ 2147483646 h 1163"/>
                  <a:gd name="T52" fmla="*/ 2147483646 w 496"/>
                  <a:gd name="T53" fmla="*/ 2147483646 h 1163"/>
                  <a:gd name="T54" fmla="*/ 2147483646 w 496"/>
                  <a:gd name="T55" fmla="*/ 2147483646 h 1163"/>
                  <a:gd name="T56" fmla="*/ 2147483646 w 496"/>
                  <a:gd name="T57" fmla="*/ 2147483646 h 1163"/>
                  <a:gd name="T58" fmla="*/ 2147483646 w 496"/>
                  <a:gd name="T59" fmla="*/ 2147483646 h 1163"/>
                  <a:gd name="T60" fmla="*/ 2147483646 w 496"/>
                  <a:gd name="T61" fmla="*/ 2147483646 h 1163"/>
                  <a:gd name="T62" fmla="*/ 2147483646 w 496"/>
                  <a:gd name="T63" fmla="*/ 2147483646 h 1163"/>
                  <a:gd name="T64" fmla="*/ 2147483646 w 496"/>
                  <a:gd name="T65" fmla="*/ 2147483646 h 1163"/>
                  <a:gd name="T66" fmla="*/ 2147483646 w 496"/>
                  <a:gd name="T67" fmla="*/ 2147483646 h 1163"/>
                  <a:gd name="T68" fmla="*/ 2147483646 w 496"/>
                  <a:gd name="T69" fmla="*/ 2147483646 h 1163"/>
                  <a:gd name="T70" fmla="*/ 2147483646 w 496"/>
                  <a:gd name="T71" fmla="*/ 2147483646 h 1163"/>
                  <a:gd name="T72" fmla="*/ 2147483646 w 496"/>
                  <a:gd name="T73" fmla="*/ 2147483646 h 1163"/>
                  <a:gd name="T74" fmla="*/ 2147483646 w 496"/>
                  <a:gd name="T75" fmla="*/ 2147483646 h 1163"/>
                  <a:gd name="T76" fmla="*/ 2147483646 w 496"/>
                  <a:gd name="T77" fmla="*/ 2147483646 h 1163"/>
                  <a:gd name="T78" fmla="*/ 2147483646 w 496"/>
                  <a:gd name="T79" fmla="*/ 2147483646 h 1163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96" h="1163">
                    <a:moveTo>
                      <a:pt x="439" y="800"/>
                    </a:moveTo>
                    <a:lnTo>
                      <a:pt x="458" y="781"/>
                    </a:lnTo>
                    <a:lnTo>
                      <a:pt x="476" y="762"/>
                    </a:lnTo>
                    <a:lnTo>
                      <a:pt x="495" y="800"/>
                    </a:lnTo>
                    <a:lnTo>
                      <a:pt x="495" y="838"/>
                    </a:lnTo>
                    <a:lnTo>
                      <a:pt x="476" y="876"/>
                    </a:lnTo>
                    <a:lnTo>
                      <a:pt x="400" y="896"/>
                    </a:lnTo>
                    <a:lnTo>
                      <a:pt x="381" y="933"/>
                    </a:lnTo>
                    <a:lnTo>
                      <a:pt x="381" y="1048"/>
                    </a:lnTo>
                    <a:lnTo>
                      <a:pt x="286" y="991"/>
                    </a:lnTo>
                    <a:lnTo>
                      <a:pt x="248" y="991"/>
                    </a:lnTo>
                    <a:lnTo>
                      <a:pt x="229" y="1048"/>
                    </a:lnTo>
                    <a:lnTo>
                      <a:pt x="210" y="1124"/>
                    </a:lnTo>
                    <a:lnTo>
                      <a:pt x="191" y="1162"/>
                    </a:lnTo>
                    <a:lnTo>
                      <a:pt x="153" y="1162"/>
                    </a:lnTo>
                    <a:lnTo>
                      <a:pt x="95" y="1143"/>
                    </a:lnTo>
                    <a:lnTo>
                      <a:pt x="95" y="1105"/>
                    </a:lnTo>
                    <a:lnTo>
                      <a:pt x="77" y="933"/>
                    </a:lnTo>
                    <a:lnTo>
                      <a:pt x="58" y="915"/>
                    </a:lnTo>
                    <a:lnTo>
                      <a:pt x="58" y="896"/>
                    </a:lnTo>
                    <a:lnTo>
                      <a:pt x="38" y="857"/>
                    </a:lnTo>
                    <a:lnTo>
                      <a:pt x="38" y="838"/>
                    </a:lnTo>
                    <a:lnTo>
                      <a:pt x="38" y="819"/>
                    </a:lnTo>
                    <a:lnTo>
                      <a:pt x="77" y="819"/>
                    </a:lnTo>
                    <a:lnTo>
                      <a:pt x="77" y="800"/>
                    </a:lnTo>
                    <a:lnTo>
                      <a:pt x="77" y="762"/>
                    </a:lnTo>
                    <a:lnTo>
                      <a:pt x="58" y="743"/>
                    </a:lnTo>
                    <a:lnTo>
                      <a:pt x="0" y="743"/>
                    </a:lnTo>
                    <a:lnTo>
                      <a:pt x="0" y="724"/>
                    </a:lnTo>
                    <a:lnTo>
                      <a:pt x="19" y="705"/>
                    </a:lnTo>
                    <a:lnTo>
                      <a:pt x="38" y="686"/>
                    </a:lnTo>
                    <a:lnTo>
                      <a:pt x="58" y="667"/>
                    </a:lnTo>
                    <a:lnTo>
                      <a:pt x="38" y="629"/>
                    </a:lnTo>
                    <a:lnTo>
                      <a:pt x="38" y="610"/>
                    </a:lnTo>
                    <a:lnTo>
                      <a:pt x="38" y="571"/>
                    </a:lnTo>
                    <a:lnTo>
                      <a:pt x="58" y="552"/>
                    </a:lnTo>
                    <a:lnTo>
                      <a:pt x="77" y="534"/>
                    </a:lnTo>
                    <a:lnTo>
                      <a:pt x="77" y="495"/>
                    </a:lnTo>
                    <a:lnTo>
                      <a:pt x="58" y="438"/>
                    </a:lnTo>
                    <a:lnTo>
                      <a:pt x="58" y="343"/>
                    </a:lnTo>
                    <a:lnTo>
                      <a:pt x="58" y="324"/>
                    </a:lnTo>
                    <a:lnTo>
                      <a:pt x="58" y="305"/>
                    </a:lnTo>
                    <a:lnTo>
                      <a:pt x="77" y="267"/>
                    </a:lnTo>
                    <a:lnTo>
                      <a:pt x="95" y="229"/>
                    </a:lnTo>
                    <a:lnTo>
                      <a:pt x="95" y="172"/>
                    </a:lnTo>
                    <a:lnTo>
                      <a:pt x="95" y="114"/>
                    </a:lnTo>
                    <a:lnTo>
                      <a:pt x="77" y="0"/>
                    </a:lnTo>
                    <a:lnTo>
                      <a:pt x="77" y="19"/>
                    </a:lnTo>
                    <a:lnTo>
                      <a:pt x="95" y="19"/>
                    </a:lnTo>
                    <a:lnTo>
                      <a:pt x="114" y="19"/>
                    </a:lnTo>
                    <a:lnTo>
                      <a:pt x="134" y="19"/>
                    </a:lnTo>
                    <a:lnTo>
                      <a:pt x="153" y="19"/>
                    </a:lnTo>
                    <a:lnTo>
                      <a:pt x="172" y="38"/>
                    </a:lnTo>
                    <a:lnTo>
                      <a:pt x="210" y="58"/>
                    </a:lnTo>
                    <a:lnTo>
                      <a:pt x="229" y="114"/>
                    </a:lnTo>
                    <a:lnTo>
                      <a:pt x="248" y="229"/>
                    </a:lnTo>
                    <a:lnTo>
                      <a:pt x="267" y="229"/>
                    </a:lnTo>
                    <a:lnTo>
                      <a:pt x="286" y="210"/>
                    </a:lnTo>
                    <a:lnTo>
                      <a:pt x="324" y="229"/>
                    </a:lnTo>
                    <a:lnTo>
                      <a:pt x="362" y="267"/>
                    </a:lnTo>
                    <a:lnTo>
                      <a:pt x="400" y="305"/>
                    </a:lnTo>
                    <a:lnTo>
                      <a:pt x="439" y="267"/>
                    </a:lnTo>
                    <a:lnTo>
                      <a:pt x="458" y="267"/>
                    </a:lnTo>
                    <a:lnTo>
                      <a:pt x="476" y="267"/>
                    </a:lnTo>
                    <a:lnTo>
                      <a:pt x="495" y="305"/>
                    </a:lnTo>
                    <a:lnTo>
                      <a:pt x="495" y="362"/>
                    </a:lnTo>
                    <a:lnTo>
                      <a:pt x="476" y="400"/>
                    </a:lnTo>
                    <a:lnTo>
                      <a:pt x="439" y="457"/>
                    </a:lnTo>
                    <a:lnTo>
                      <a:pt x="439" y="476"/>
                    </a:lnTo>
                    <a:lnTo>
                      <a:pt x="458" y="534"/>
                    </a:lnTo>
                    <a:lnTo>
                      <a:pt x="439" y="552"/>
                    </a:lnTo>
                    <a:lnTo>
                      <a:pt x="439" y="571"/>
                    </a:lnTo>
                    <a:lnTo>
                      <a:pt x="419" y="571"/>
                    </a:lnTo>
                    <a:lnTo>
                      <a:pt x="400" y="591"/>
                    </a:lnTo>
                    <a:lnTo>
                      <a:pt x="381" y="610"/>
                    </a:lnTo>
                    <a:lnTo>
                      <a:pt x="381" y="648"/>
                    </a:lnTo>
                    <a:lnTo>
                      <a:pt x="400" y="705"/>
                    </a:lnTo>
                    <a:lnTo>
                      <a:pt x="419" y="762"/>
                    </a:lnTo>
                    <a:lnTo>
                      <a:pt x="439" y="800"/>
                    </a:lnTo>
                  </a:path>
                </a:pathLst>
              </a:custGeom>
              <a:solidFill>
                <a:srgbClr val="A6A6A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32" name="Freeform 54">
                <a:extLst>
                  <a:ext uri="{FF2B5EF4-FFF2-40B4-BE49-F238E27FC236}">
                    <a16:creationId xmlns:a16="http://schemas.microsoft.com/office/drawing/2014/main" id="{63AFCB0B-EF00-9248-A83A-349456111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0125" y="4246563"/>
                <a:ext cx="1406525" cy="1474787"/>
              </a:xfrm>
              <a:custGeom>
                <a:avLst/>
                <a:gdLst>
                  <a:gd name="T0" fmla="*/ 2147483646 w 3906"/>
                  <a:gd name="T1" fmla="*/ 2147483646 h 4096"/>
                  <a:gd name="T2" fmla="*/ 2147483646 w 3906"/>
                  <a:gd name="T3" fmla="*/ 2147483646 h 4096"/>
                  <a:gd name="T4" fmla="*/ 2147483646 w 3906"/>
                  <a:gd name="T5" fmla="*/ 2147483646 h 4096"/>
                  <a:gd name="T6" fmla="*/ 2147483646 w 3906"/>
                  <a:gd name="T7" fmla="*/ 2147483646 h 4096"/>
                  <a:gd name="T8" fmla="*/ 2147483646 w 3906"/>
                  <a:gd name="T9" fmla="*/ 2147483646 h 4096"/>
                  <a:gd name="T10" fmla="*/ 2147483646 w 3906"/>
                  <a:gd name="T11" fmla="*/ 2147483646 h 4096"/>
                  <a:gd name="T12" fmla="*/ 2147483646 w 3906"/>
                  <a:gd name="T13" fmla="*/ 2147483646 h 4096"/>
                  <a:gd name="T14" fmla="*/ 2147483646 w 3906"/>
                  <a:gd name="T15" fmla="*/ 2147483646 h 4096"/>
                  <a:gd name="T16" fmla="*/ 2147483646 w 3906"/>
                  <a:gd name="T17" fmla="*/ 2147483646 h 4096"/>
                  <a:gd name="T18" fmla="*/ 2147483646 w 3906"/>
                  <a:gd name="T19" fmla="*/ 2147483646 h 4096"/>
                  <a:gd name="T20" fmla="*/ 2147483646 w 3906"/>
                  <a:gd name="T21" fmla="*/ 2147483646 h 4096"/>
                  <a:gd name="T22" fmla="*/ 2147483646 w 3906"/>
                  <a:gd name="T23" fmla="*/ 2147483646 h 4096"/>
                  <a:gd name="T24" fmla="*/ 2147483646 w 3906"/>
                  <a:gd name="T25" fmla="*/ 2147483646 h 4096"/>
                  <a:gd name="T26" fmla="*/ 2147483646 w 3906"/>
                  <a:gd name="T27" fmla="*/ 2147483646 h 4096"/>
                  <a:gd name="T28" fmla="*/ 2147483646 w 3906"/>
                  <a:gd name="T29" fmla="*/ 2147483646 h 4096"/>
                  <a:gd name="T30" fmla="*/ 2147483646 w 3906"/>
                  <a:gd name="T31" fmla="*/ 2147483646 h 4096"/>
                  <a:gd name="T32" fmla="*/ 2147483646 w 3906"/>
                  <a:gd name="T33" fmla="*/ 2147483646 h 4096"/>
                  <a:gd name="T34" fmla="*/ 2147483646 w 3906"/>
                  <a:gd name="T35" fmla="*/ 2147483646 h 4096"/>
                  <a:gd name="T36" fmla="*/ 2147483646 w 3906"/>
                  <a:gd name="T37" fmla="*/ 2147483646 h 4096"/>
                  <a:gd name="T38" fmla="*/ 2147483646 w 3906"/>
                  <a:gd name="T39" fmla="*/ 2147483646 h 4096"/>
                  <a:gd name="T40" fmla="*/ 2147483646 w 3906"/>
                  <a:gd name="T41" fmla="*/ 2147483646 h 4096"/>
                  <a:gd name="T42" fmla="*/ 2147483646 w 3906"/>
                  <a:gd name="T43" fmla="*/ 2147483646 h 4096"/>
                  <a:gd name="T44" fmla="*/ 2147483646 w 3906"/>
                  <a:gd name="T45" fmla="*/ 2147483646 h 4096"/>
                  <a:gd name="T46" fmla="*/ 2147483646 w 3906"/>
                  <a:gd name="T47" fmla="*/ 2147483646 h 4096"/>
                  <a:gd name="T48" fmla="*/ 2147483646 w 3906"/>
                  <a:gd name="T49" fmla="*/ 2147483646 h 4096"/>
                  <a:gd name="T50" fmla="*/ 2147483646 w 3906"/>
                  <a:gd name="T51" fmla="*/ 2147483646 h 4096"/>
                  <a:gd name="T52" fmla="*/ 2147483646 w 3906"/>
                  <a:gd name="T53" fmla="*/ 2147483646 h 4096"/>
                  <a:gd name="T54" fmla="*/ 2147483646 w 3906"/>
                  <a:gd name="T55" fmla="*/ 2147483646 h 4096"/>
                  <a:gd name="T56" fmla="*/ 2147483646 w 3906"/>
                  <a:gd name="T57" fmla="*/ 2147483646 h 4096"/>
                  <a:gd name="T58" fmla="*/ 2147483646 w 3906"/>
                  <a:gd name="T59" fmla="*/ 2147483646 h 4096"/>
                  <a:gd name="T60" fmla="*/ 2147483646 w 3906"/>
                  <a:gd name="T61" fmla="*/ 2147483646 h 4096"/>
                  <a:gd name="T62" fmla="*/ 2147483646 w 3906"/>
                  <a:gd name="T63" fmla="*/ 2147483646 h 4096"/>
                  <a:gd name="T64" fmla="*/ 2147483646 w 3906"/>
                  <a:gd name="T65" fmla="*/ 2147483646 h 4096"/>
                  <a:gd name="T66" fmla="*/ 2147483646 w 3906"/>
                  <a:gd name="T67" fmla="*/ 2147483646 h 4096"/>
                  <a:gd name="T68" fmla="*/ 2147483646 w 3906"/>
                  <a:gd name="T69" fmla="*/ 2147483646 h 4096"/>
                  <a:gd name="T70" fmla="*/ 2147483646 w 3906"/>
                  <a:gd name="T71" fmla="*/ 2147483646 h 4096"/>
                  <a:gd name="T72" fmla="*/ 2147483646 w 3906"/>
                  <a:gd name="T73" fmla="*/ 2147483646 h 4096"/>
                  <a:gd name="T74" fmla="*/ 2147483646 w 3906"/>
                  <a:gd name="T75" fmla="*/ 2147483646 h 4096"/>
                  <a:gd name="T76" fmla="*/ 2147483646 w 3906"/>
                  <a:gd name="T77" fmla="*/ 2147483646 h 4096"/>
                  <a:gd name="T78" fmla="*/ 2147483646 w 3906"/>
                  <a:gd name="T79" fmla="*/ 2147483646 h 4096"/>
                  <a:gd name="T80" fmla="*/ 2147483646 w 3906"/>
                  <a:gd name="T81" fmla="*/ 2147483646 h 4096"/>
                  <a:gd name="T82" fmla="*/ 2147483646 w 3906"/>
                  <a:gd name="T83" fmla="*/ 2147483646 h 4096"/>
                  <a:gd name="T84" fmla="*/ 2147483646 w 3906"/>
                  <a:gd name="T85" fmla="*/ 2147483646 h 4096"/>
                  <a:gd name="T86" fmla="*/ 2147483646 w 3906"/>
                  <a:gd name="T87" fmla="*/ 2147483646 h 4096"/>
                  <a:gd name="T88" fmla="*/ 2147483646 w 3906"/>
                  <a:gd name="T89" fmla="*/ 2147483646 h 4096"/>
                  <a:gd name="T90" fmla="*/ 2147483646 w 3906"/>
                  <a:gd name="T91" fmla="*/ 2147483646 h 4096"/>
                  <a:gd name="T92" fmla="*/ 2147483646 w 3906"/>
                  <a:gd name="T93" fmla="*/ 2147483646 h 4096"/>
                  <a:gd name="T94" fmla="*/ 2147483646 w 3906"/>
                  <a:gd name="T95" fmla="*/ 2147483646 h 4096"/>
                  <a:gd name="T96" fmla="*/ 2147483646 w 3906"/>
                  <a:gd name="T97" fmla="*/ 2147483646 h 4096"/>
                  <a:gd name="T98" fmla="*/ 2147483646 w 3906"/>
                  <a:gd name="T99" fmla="*/ 2147483646 h 4096"/>
                  <a:gd name="T100" fmla="*/ 2147483646 w 3906"/>
                  <a:gd name="T101" fmla="*/ 2147483646 h 4096"/>
                  <a:gd name="T102" fmla="*/ 2147483646 w 3906"/>
                  <a:gd name="T103" fmla="*/ 2147483646 h 4096"/>
                  <a:gd name="T104" fmla="*/ 2147483646 w 3906"/>
                  <a:gd name="T105" fmla="*/ 2147483646 h 4096"/>
                  <a:gd name="T106" fmla="*/ 2147483646 w 3906"/>
                  <a:gd name="T107" fmla="*/ 2147483646 h 4096"/>
                  <a:gd name="T108" fmla="*/ 2147483646 w 3906"/>
                  <a:gd name="T109" fmla="*/ 2147483646 h 4096"/>
                  <a:gd name="T110" fmla="*/ 2147483646 w 3906"/>
                  <a:gd name="T111" fmla="*/ 2147483646 h 4096"/>
                  <a:gd name="T112" fmla="*/ 2147483646 w 3906"/>
                  <a:gd name="T113" fmla="*/ 2147483646 h 4096"/>
                  <a:gd name="T114" fmla="*/ 2147483646 w 3906"/>
                  <a:gd name="T115" fmla="*/ 2147483646 h 4096"/>
                  <a:gd name="T116" fmla="*/ 2147483646 w 3906"/>
                  <a:gd name="T117" fmla="*/ 2147483646 h 4096"/>
                  <a:gd name="T118" fmla="*/ 2147483646 w 3906"/>
                  <a:gd name="T119" fmla="*/ 2147483646 h 4096"/>
                  <a:gd name="T120" fmla="*/ 2147483646 w 3906"/>
                  <a:gd name="T121" fmla="*/ 2147483646 h 4096"/>
                  <a:gd name="T122" fmla="*/ 2147483646 w 3906"/>
                  <a:gd name="T123" fmla="*/ 2147483646 h 40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06" h="4096">
                    <a:moveTo>
                      <a:pt x="96" y="857"/>
                    </a:moveTo>
                    <a:lnTo>
                      <a:pt x="324" y="781"/>
                    </a:lnTo>
                    <a:lnTo>
                      <a:pt x="496" y="667"/>
                    </a:lnTo>
                    <a:lnTo>
                      <a:pt x="553" y="628"/>
                    </a:lnTo>
                    <a:lnTo>
                      <a:pt x="572" y="628"/>
                    </a:lnTo>
                    <a:lnTo>
                      <a:pt x="610" y="647"/>
                    </a:lnTo>
                    <a:lnTo>
                      <a:pt x="629" y="647"/>
                    </a:lnTo>
                    <a:lnTo>
                      <a:pt x="648" y="647"/>
                    </a:lnTo>
                    <a:lnTo>
                      <a:pt x="648" y="628"/>
                    </a:lnTo>
                    <a:lnTo>
                      <a:pt x="686" y="609"/>
                    </a:lnTo>
                    <a:lnTo>
                      <a:pt x="705" y="591"/>
                    </a:lnTo>
                    <a:lnTo>
                      <a:pt x="743" y="591"/>
                    </a:lnTo>
                    <a:lnTo>
                      <a:pt x="762" y="591"/>
                    </a:lnTo>
                    <a:lnTo>
                      <a:pt x="782" y="591"/>
                    </a:lnTo>
                    <a:lnTo>
                      <a:pt x="800" y="571"/>
                    </a:lnTo>
                    <a:lnTo>
                      <a:pt x="819" y="571"/>
                    </a:lnTo>
                    <a:lnTo>
                      <a:pt x="858" y="533"/>
                    </a:lnTo>
                    <a:lnTo>
                      <a:pt x="953" y="533"/>
                    </a:lnTo>
                    <a:lnTo>
                      <a:pt x="1010" y="552"/>
                    </a:lnTo>
                    <a:lnTo>
                      <a:pt x="1029" y="552"/>
                    </a:lnTo>
                    <a:lnTo>
                      <a:pt x="1048" y="552"/>
                    </a:lnTo>
                    <a:lnTo>
                      <a:pt x="1086" y="571"/>
                    </a:lnTo>
                    <a:lnTo>
                      <a:pt x="1105" y="591"/>
                    </a:lnTo>
                    <a:lnTo>
                      <a:pt x="1143" y="591"/>
                    </a:lnTo>
                    <a:lnTo>
                      <a:pt x="1181" y="609"/>
                    </a:lnTo>
                    <a:lnTo>
                      <a:pt x="1200" y="609"/>
                    </a:lnTo>
                    <a:lnTo>
                      <a:pt x="1219" y="609"/>
                    </a:lnTo>
                    <a:lnTo>
                      <a:pt x="1258" y="571"/>
                    </a:lnTo>
                    <a:lnTo>
                      <a:pt x="1277" y="571"/>
                    </a:lnTo>
                    <a:lnTo>
                      <a:pt x="1277" y="552"/>
                    </a:lnTo>
                    <a:lnTo>
                      <a:pt x="1295" y="552"/>
                    </a:lnTo>
                    <a:lnTo>
                      <a:pt x="1315" y="533"/>
                    </a:lnTo>
                    <a:lnTo>
                      <a:pt x="1334" y="514"/>
                    </a:lnTo>
                    <a:lnTo>
                      <a:pt x="1353" y="514"/>
                    </a:lnTo>
                    <a:lnTo>
                      <a:pt x="1372" y="514"/>
                    </a:lnTo>
                    <a:lnTo>
                      <a:pt x="1410" y="514"/>
                    </a:lnTo>
                    <a:lnTo>
                      <a:pt x="1429" y="533"/>
                    </a:lnTo>
                    <a:lnTo>
                      <a:pt x="1448" y="533"/>
                    </a:lnTo>
                    <a:lnTo>
                      <a:pt x="1467" y="533"/>
                    </a:lnTo>
                    <a:lnTo>
                      <a:pt x="1467" y="552"/>
                    </a:lnTo>
                    <a:lnTo>
                      <a:pt x="1467" y="571"/>
                    </a:lnTo>
                    <a:lnTo>
                      <a:pt x="1486" y="571"/>
                    </a:lnTo>
                    <a:lnTo>
                      <a:pt x="1505" y="591"/>
                    </a:lnTo>
                    <a:lnTo>
                      <a:pt x="1505" y="609"/>
                    </a:lnTo>
                    <a:lnTo>
                      <a:pt x="1524" y="609"/>
                    </a:lnTo>
                    <a:lnTo>
                      <a:pt x="1543" y="628"/>
                    </a:lnTo>
                    <a:lnTo>
                      <a:pt x="1543" y="647"/>
                    </a:lnTo>
                    <a:lnTo>
                      <a:pt x="1562" y="667"/>
                    </a:lnTo>
                    <a:lnTo>
                      <a:pt x="1562" y="686"/>
                    </a:lnTo>
                    <a:lnTo>
                      <a:pt x="1562" y="705"/>
                    </a:lnTo>
                    <a:lnTo>
                      <a:pt x="1581" y="705"/>
                    </a:lnTo>
                    <a:lnTo>
                      <a:pt x="1600" y="723"/>
                    </a:lnTo>
                    <a:lnTo>
                      <a:pt x="1620" y="723"/>
                    </a:lnTo>
                    <a:lnTo>
                      <a:pt x="1639" y="723"/>
                    </a:lnTo>
                    <a:lnTo>
                      <a:pt x="1657" y="743"/>
                    </a:lnTo>
                    <a:lnTo>
                      <a:pt x="1676" y="743"/>
                    </a:lnTo>
                    <a:lnTo>
                      <a:pt x="1696" y="743"/>
                    </a:lnTo>
                    <a:lnTo>
                      <a:pt x="1734" y="762"/>
                    </a:lnTo>
                    <a:lnTo>
                      <a:pt x="1772" y="800"/>
                    </a:lnTo>
                    <a:lnTo>
                      <a:pt x="1810" y="800"/>
                    </a:lnTo>
                    <a:lnTo>
                      <a:pt x="1829" y="800"/>
                    </a:lnTo>
                    <a:lnTo>
                      <a:pt x="1886" y="800"/>
                    </a:lnTo>
                    <a:lnTo>
                      <a:pt x="1924" y="781"/>
                    </a:lnTo>
                    <a:lnTo>
                      <a:pt x="1943" y="781"/>
                    </a:lnTo>
                    <a:lnTo>
                      <a:pt x="1962" y="781"/>
                    </a:lnTo>
                    <a:lnTo>
                      <a:pt x="2038" y="781"/>
                    </a:lnTo>
                    <a:lnTo>
                      <a:pt x="2077" y="800"/>
                    </a:lnTo>
                    <a:lnTo>
                      <a:pt x="2096" y="800"/>
                    </a:lnTo>
                    <a:lnTo>
                      <a:pt x="2115" y="819"/>
                    </a:lnTo>
                    <a:lnTo>
                      <a:pt x="2134" y="819"/>
                    </a:lnTo>
                    <a:lnTo>
                      <a:pt x="2134" y="838"/>
                    </a:lnTo>
                    <a:lnTo>
                      <a:pt x="2153" y="838"/>
                    </a:lnTo>
                    <a:lnTo>
                      <a:pt x="2172" y="876"/>
                    </a:lnTo>
                    <a:lnTo>
                      <a:pt x="2191" y="876"/>
                    </a:lnTo>
                    <a:lnTo>
                      <a:pt x="2229" y="876"/>
                    </a:lnTo>
                    <a:lnTo>
                      <a:pt x="2267" y="857"/>
                    </a:lnTo>
                    <a:lnTo>
                      <a:pt x="2305" y="857"/>
                    </a:lnTo>
                    <a:lnTo>
                      <a:pt x="2324" y="857"/>
                    </a:lnTo>
                    <a:lnTo>
                      <a:pt x="2324" y="838"/>
                    </a:lnTo>
                    <a:lnTo>
                      <a:pt x="2362" y="686"/>
                    </a:lnTo>
                    <a:lnTo>
                      <a:pt x="2496" y="362"/>
                    </a:lnTo>
                    <a:lnTo>
                      <a:pt x="2514" y="324"/>
                    </a:lnTo>
                    <a:lnTo>
                      <a:pt x="2514" y="305"/>
                    </a:lnTo>
                    <a:lnTo>
                      <a:pt x="2534" y="286"/>
                    </a:lnTo>
                    <a:lnTo>
                      <a:pt x="2534" y="190"/>
                    </a:lnTo>
                    <a:lnTo>
                      <a:pt x="2534" y="114"/>
                    </a:lnTo>
                    <a:lnTo>
                      <a:pt x="2553" y="95"/>
                    </a:lnTo>
                    <a:lnTo>
                      <a:pt x="2553" y="76"/>
                    </a:lnTo>
                    <a:lnTo>
                      <a:pt x="2572" y="38"/>
                    </a:lnTo>
                    <a:lnTo>
                      <a:pt x="2591" y="0"/>
                    </a:lnTo>
                    <a:lnTo>
                      <a:pt x="2610" y="0"/>
                    </a:lnTo>
                    <a:lnTo>
                      <a:pt x="2629" y="19"/>
                    </a:lnTo>
                    <a:lnTo>
                      <a:pt x="2629" y="57"/>
                    </a:lnTo>
                    <a:lnTo>
                      <a:pt x="2648" y="76"/>
                    </a:lnTo>
                    <a:lnTo>
                      <a:pt x="2667" y="95"/>
                    </a:lnTo>
                    <a:lnTo>
                      <a:pt x="2800" y="171"/>
                    </a:lnTo>
                    <a:lnTo>
                      <a:pt x="2839" y="190"/>
                    </a:lnTo>
                    <a:lnTo>
                      <a:pt x="2839" y="210"/>
                    </a:lnTo>
                    <a:lnTo>
                      <a:pt x="2858" y="228"/>
                    </a:lnTo>
                    <a:lnTo>
                      <a:pt x="2877" y="247"/>
                    </a:lnTo>
                    <a:lnTo>
                      <a:pt x="2915" y="266"/>
                    </a:lnTo>
                    <a:lnTo>
                      <a:pt x="2934" y="286"/>
                    </a:lnTo>
                    <a:lnTo>
                      <a:pt x="2915" y="286"/>
                    </a:lnTo>
                    <a:lnTo>
                      <a:pt x="2915" y="305"/>
                    </a:lnTo>
                    <a:lnTo>
                      <a:pt x="2895" y="305"/>
                    </a:lnTo>
                    <a:lnTo>
                      <a:pt x="2895" y="324"/>
                    </a:lnTo>
                    <a:lnTo>
                      <a:pt x="2915" y="362"/>
                    </a:lnTo>
                    <a:lnTo>
                      <a:pt x="2915" y="381"/>
                    </a:lnTo>
                    <a:lnTo>
                      <a:pt x="2915" y="400"/>
                    </a:lnTo>
                    <a:lnTo>
                      <a:pt x="2915" y="438"/>
                    </a:lnTo>
                    <a:lnTo>
                      <a:pt x="2915" y="457"/>
                    </a:lnTo>
                    <a:lnTo>
                      <a:pt x="2915" y="514"/>
                    </a:lnTo>
                    <a:lnTo>
                      <a:pt x="2915" y="533"/>
                    </a:lnTo>
                    <a:lnTo>
                      <a:pt x="2915" y="552"/>
                    </a:lnTo>
                    <a:lnTo>
                      <a:pt x="2934" y="552"/>
                    </a:lnTo>
                    <a:lnTo>
                      <a:pt x="2953" y="552"/>
                    </a:lnTo>
                    <a:lnTo>
                      <a:pt x="3010" y="552"/>
                    </a:lnTo>
                    <a:lnTo>
                      <a:pt x="3029" y="552"/>
                    </a:lnTo>
                    <a:lnTo>
                      <a:pt x="3067" y="552"/>
                    </a:lnTo>
                    <a:lnTo>
                      <a:pt x="3105" y="552"/>
                    </a:lnTo>
                    <a:lnTo>
                      <a:pt x="3144" y="591"/>
                    </a:lnTo>
                    <a:lnTo>
                      <a:pt x="3162" y="628"/>
                    </a:lnTo>
                    <a:lnTo>
                      <a:pt x="3181" y="628"/>
                    </a:lnTo>
                    <a:lnTo>
                      <a:pt x="3200" y="647"/>
                    </a:lnTo>
                    <a:lnTo>
                      <a:pt x="3220" y="647"/>
                    </a:lnTo>
                    <a:lnTo>
                      <a:pt x="3239" y="647"/>
                    </a:lnTo>
                    <a:lnTo>
                      <a:pt x="3258" y="647"/>
                    </a:lnTo>
                    <a:lnTo>
                      <a:pt x="3677" y="457"/>
                    </a:lnTo>
                    <a:lnTo>
                      <a:pt x="3734" y="495"/>
                    </a:lnTo>
                    <a:lnTo>
                      <a:pt x="3734" y="533"/>
                    </a:lnTo>
                    <a:lnTo>
                      <a:pt x="3715" y="571"/>
                    </a:lnTo>
                    <a:lnTo>
                      <a:pt x="3715" y="591"/>
                    </a:lnTo>
                    <a:lnTo>
                      <a:pt x="3715" y="609"/>
                    </a:lnTo>
                    <a:lnTo>
                      <a:pt x="3715" y="667"/>
                    </a:lnTo>
                    <a:lnTo>
                      <a:pt x="3715" y="686"/>
                    </a:lnTo>
                    <a:lnTo>
                      <a:pt x="3715" y="705"/>
                    </a:lnTo>
                    <a:lnTo>
                      <a:pt x="3734" y="705"/>
                    </a:lnTo>
                    <a:lnTo>
                      <a:pt x="3753" y="686"/>
                    </a:lnTo>
                    <a:lnTo>
                      <a:pt x="3772" y="667"/>
                    </a:lnTo>
                    <a:lnTo>
                      <a:pt x="3791" y="667"/>
                    </a:lnTo>
                    <a:lnTo>
                      <a:pt x="3791" y="647"/>
                    </a:lnTo>
                    <a:lnTo>
                      <a:pt x="3791" y="628"/>
                    </a:lnTo>
                    <a:lnTo>
                      <a:pt x="3810" y="628"/>
                    </a:lnTo>
                    <a:lnTo>
                      <a:pt x="3810" y="609"/>
                    </a:lnTo>
                    <a:lnTo>
                      <a:pt x="3810" y="591"/>
                    </a:lnTo>
                    <a:lnTo>
                      <a:pt x="3829" y="591"/>
                    </a:lnTo>
                    <a:lnTo>
                      <a:pt x="3848" y="591"/>
                    </a:lnTo>
                    <a:lnTo>
                      <a:pt x="3867" y="609"/>
                    </a:lnTo>
                    <a:lnTo>
                      <a:pt x="3886" y="628"/>
                    </a:lnTo>
                    <a:lnTo>
                      <a:pt x="3905" y="667"/>
                    </a:lnTo>
                    <a:lnTo>
                      <a:pt x="3905" y="705"/>
                    </a:lnTo>
                    <a:lnTo>
                      <a:pt x="3905" y="762"/>
                    </a:lnTo>
                    <a:lnTo>
                      <a:pt x="3886" y="819"/>
                    </a:lnTo>
                    <a:lnTo>
                      <a:pt x="3886" y="838"/>
                    </a:lnTo>
                    <a:lnTo>
                      <a:pt x="3867" y="838"/>
                    </a:lnTo>
                    <a:lnTo>
                      <a:pt x="3867" y="857"/>
                    </a:lnTo>
                    <a:lnTo>
                      <a:pt x="3848" y="876"/>
                    </a:lnTo>
                    <a:lnTo>
                      <a:pt x="3829" y="895"/>
                    </a:lnTo>
                    <a:lnTo>
                      <a:pt x="3829" y="990"/>
                    </a:lnTo>
                    <a:lnTo>
                      <a:pt x="3829" y="1028"/>
                    </a:lnTo>
                    <a:lnTo>
                      <a:pt x="3829" y="1086"/>
                    </a:lnTo>
                    <a:lnTo>
                      <a:pt x="3829" y="1124"/>
                    </a:lnTo>
                    <a:lnTo>
                      <a:pt x="3829" y="1143"/>
                    </a:lnTo>
                    <a:lnTo>
                      <a:pt x="3829" y="1162"/>
                    </a:lnTo>
                    <a:lnTo>
                      <a:pt x="3810" y="1219"/>
                    </a:lnTo>
                    <a:lnTo>
                      <a:pt x="3829" y="1257"/>
                    </a:lnTo>
                    <a:lnTo>
                      <a:pt x="3829" y="1276"/>
                    </a:lnTo>
                    <a:lnTo>
                      <a:pt x="3810" y="1295"/>
                    </a:lnTo>
                    <a:lnTo>
                      <a:pt x="3810" y="1314"/>
                    </a:lnTo>
                    <a:lnTo>
                      <a:pt x="3791" y="1333"/>
                    </a:lnTo>
                    <a:lnTo>
                      <a:pt x="3772" y="1333"/>
                    </a:lnTo>
                    <a:lnTo>
                      <a:pt x="3753" y="1352"/>
                    </a:lnTo>
                    <a:lnTo>
                      <a:pt x="3734" y="1371"/>
                    </a:lnTo>
                    <a:lnTo>
                      <a:pt x="3696" y="1448"/>
                    </a:lnTo>
                    <a:lnTo>
                      <a:pt x="3696" y="1466"/>
                    </a:lnTo>
                    <a:lnTo>
                      <a:pt x="3677" y="1485"/>
                    </a:lnTo>
                    <a:lnTo>
                      <a:pt x="3657" y="1524"/>
                    </a:lnTo>
                    <a:lnTo>
                      <a:pt x="3657" y="1543"/>
                    </a:lnTo>
                    <a:lnTo>
                      <a:pt x="3620" y="1581"/>
                    </a:lnTo>
                    <a:lnTo>
                      <a:pt x="3601" y="1600"/>
                    </a:lnTo>
                    <a:lnTo>
                      <a:pt x="3581" y="1619"/>
                    </a:lnTo>
                    <a:lnTo>
                      <a:pt x="3562" y="1619"/>
                    </a:lnTo>
                    <a:lnTo>
                      <a:pt x="3543" y="1638"/>
                    </a:lnTo>
                    <a:lnTo>
                      <a:pt x="3505" y="1638"/>
                    </a:lnTo>
                    <a:lnTo>
                      <a:pt x="3486" y="1638"/>
                    </a:lnTo>
                    <a:lnTo>
                      <a:pt x="3448" y="1695"/>
                    </a:lnTo>
                    <a:lnTo>
                      <a:pt x="3429" y="1714"/>
                    </a:lnTo>
                    <a:lnTo>
                      <a:pt x="3410" y="1714"/>
                    </a:lnTo>
                    <a:lnTo>
                      <a:pt x="3239" y="1771"/>
                    </a:lnTo>
                    <a:lnTo>
                      <a:pt x="3220" y="1771"/>
                    </a:lnTo>
                    <a:lnTo>
                      <a:pt x="3239" y="1810"/>
                    </a:lnTo>
                    <a:lnTo>
                      <a:pt x="3258" y="1847"/>
                    </a:lnTo>
                    <a:lnTo>
                      <a:pt x="3258" y="1866"/>
                    </a:lnTo>
                    <a:lnTo>
                      <a:pt x="3258" y="1886"/>
                    </a:lnTo>
                    <a:lnTo>
                      <a:pt x="3220" y="1962"/>
                    </a:lnTo>
                    <a:lnTo>
                      <a:pt x="3200" y="1981"/>
                    </a:lnTo>
                    <a:lnTo>
                      <a:pt x="3181" y="1981"/>
                    </a:lnTo>
                    <a:lnTo>
                      <a:pt x="3181" y="2000"/>
                    </a:lnTo>
                    <a:lnTo>
                      <a:pt x="3162" y="2019"/>
                    </a:lnTo>
                    <a:lnTo>
                      <a:pt x="3144" y="2057"/>
                    </a:lnTo>
                    <a:lnTo>
                      <a:pt x="3124" y="2076"/>
                    </a:lnTo>
                    <a:lnTo>
                      <a:pt x="3124" y="2095"/>
                    </a:lnTo>
                    <a:lnTo>
                      <a:pt x="3124" y="2114"/>
                    </a:lnTo>
                    <a:lnTo>
                      <a:pt x="3105" y="2152"/>
                    </a:lnTo>
                    <a:lnTo>
                      <a:pt x="3048" y="2191"/>
                    </a:lnTo>
                    <a:lnTo>
                      <a:pt x="3010" y="2209"/>
                    </a:lnTo>
                    <a:lnTo>
                      <a:pt x="2991" y="2228"/>
                    </a:lnTo>
                    <a:lnTo>
                      <a:pt x="2991" y="2247"/>
                    </a:lnTo>
                    <a:lnTo>
                      <a:pt x="2972" y="2247"/>
                    </a:lnTo>
                    <a:lnTo>
                      <a:pt x="2972" y="2267"/>
                    </a:lnTo>
                    <a:lnTo>
                      <a:pt x="2972" y="2305"/>
                    </a:lnTo>
                    <a:lnTo>
                      <a:pt x="2972" y="2362"/>
                    </a:lnTo>
                    <a:lnTo>
                      <a:pt x="2972" y="2419"/>
                    </a:lnTo>
                    <a:lnTo>
                      <a:pt x="2972" y="2438"/>
                    </a:lnTo>
                    <a:lnTo>
                      <a:pt x="2991" y="2457"/>
                    </a:lnTo>
                    <a:lnTo>
                      <a:pt x="2991" y="2514"/>
                    </a:lnTo>
                    <a:lnTo>
                      <a:pt x="3010" y="2552"/>
                    </a:lnTo>
                    <a:lnTo>
                      <a:pt x="3010" y="2609"/>
                    </a:lnTo>
                    <a:lnTo>
                      <a:pt x="3010" y="2704"/>
                    </a:lnTo>
                    <a:lnTo>
                      <a:pt x="3010" y="2724"/>
                    </a:lnTo>
                    <a:lnTo>
                      <a:pt x="3010" y="2743"/>
                    </a:lnTo>
                    <a:lnTo>
                      <a:pt x="2991" y="2781"/>
                    </a:lnTo>
                    <a:lnTo>
                      <a:pt x="2991" y="2800"/>
                    </a:lnTo>
                    <a:lnTo>
                      <a:pt x="2991" y="2819"/>
                    </a:lnTo>
                    <a:lnTo>
                      <a:pt x="3010" y="2876"/>
                    </a:lnTo>
                    <a:lnTo>
                      <a:pt x="3029" y="2895"/>
                    </a:lnTo>
                    <a:lnTo>
                      <a:pt x="3048" y="2914"/>
                    </a:lnTo>
                    <a:lnTo>
                      <a:pt x="3067" y="2914"/>
                    </a:lnTo>
                    <a:lnTo>
                      <a:pt x="3086" y="2933"/>
                    </a:lnTo>
                    <a:lnTo>
                      <a:pt x="3105" y="2971"/>
                    </a:lnTo>
                    <a:lnTo>
                      <a:pt x="3124" y="3029"/>
                    </a:lnTo>
                    <a:lnTo>
                      <a:pt x="3144" y="3048"/>
                    </a:lnTo>
                    <a:lnTo>
                      <a:pt x="3144" y="3067"/>
                    </a:lnTo>
                    <a:lnTo>
                      <a:pt x="3144" y="3105"/>
                    </a:lnTo>
                    <a:lnTo>
                      <a:pt x="3124" y="3143"/>
                    </a:lnTo>
                    <a:lnTo>
                      <a:pt x="3124" y="3162"/>
                    </a:lnTo>
                    <a:lnTo>
                      <a:pt x="3124" y="3219"/>
                    </a:lnTo>
                    <a:lnTo>
                      <a:pt x="3124" y="3238"/>
                    </a:lnTo>
                    <a:lnTo>
                      <a:pt x="3124" y="3257"/>
                    </a:lnTo>
                    <a:lnTo>
                      <a:pt x="3200" y="3410"/>
                    </a:lnTo>
                    <a:lnTo>
                      <a:pt x="3220" y="3429"/>
                    </a:lnTo>
                    <a:lnTo>
                      <a:pt x="3220" y="3447"/>
                    </a:lnTo>
                    <a:lnTo>
                      <a:pt x="3200" y="3505"/>
                    </a:lnTo>
                    <a:lnTo>
                      <a:pt x="3200" y="3543"/>
                    </a:lnTo>
                    <a:lnTo>
                      <a:pt x="3239" y="3619"/>
                    </a:lnTo>
                    <a:lnTo>
                      <a:pt x="3144" y="3657"/>
                    </a:lnTo>
                    <a:lnTo>
                      <a:pt x="3124" y="3657"/>
                    </a:lnTo>
                    <a:lnTo>
                      <a:pt x="3124" y="3676"/>
                    </a:lnTo>
                    <a:lnTo>
                      <a:pt x="3105" y="3676"/>
                    </a:lnTo>
                    <a:lnTo>
                      <a:pt x="3105" y="3695"/>
                    </a:lnTo>
                    <a:lnTo>
                      <a:pt x="3086" y="3733"/>
                    </a:lnTo>
                    <a:lnTo>
                      <a:pt x="3086" y="3886"/>
                    </a:lnTo>
                    <a:lnTo>
                      <a:pt x="3086" y="3905"/>
                    </a:lnTo>
                    <a:lnTo>
                      <a:pt x="3067" y="3924"/>
                    </a:lnTo>
                    <a:lnTo>
                      <a:pt x="3048" y="4000"/>
                    </a:lnTo>
                    <a:lnTo>
                      <a:pt x="3029" y="4038"/>
                    </a:lnTo>
                    <a:lnTo>
                      <a:pt x="3029" y="4057"/>
                    </a:lnTo>
                    <a:lnTo>
                      <a:pt x="3010" y="4057"/>
                    </a:lnTo>
                    <a:lnTo>
                      <a:pt x="2991" y="4076"/>
                    </a:lnTo>
                    <a:lnTo>
                      <a:pt x="2934" y="4095"/>
                    </a:lnTo>
                    <a:lnTo>
                      <a:pt x="2915" y="4095"/>
                    </a:lnTo>
                    <a:lnTo>
                      <a:pt x="2895" y="4095"/>
                    </a:lnTo>
                    <a:lnTo>
                      <a:pt x="2877" y="4095"/>
                    </a:lnTo>
                    <a:lnTo>
                      <a:pt x="2858" y="4095"/>
                    </a:lnTo>
                    <a:lnTo>
                      <a:pt x="2839" y="4076"/>
                    </a:lnTo>
                    <a:lnTo>
                      <a:pt x="2819" y="4057"/>
                    </a:lnTo>
                    <a:lnTo>
                      <a:pt x="2800" y="4038"/>
                    </a:lnTo>
                    <a:lnTo>
                      <a:pt x="2724" y="3981"/>
                    </a:lnTo>
                    <a:lnTo>
                      <a:pt x="2686" y="3981"/>
                    </a:lnTo>
                    <a:lnTo>
                      <a:pt x="2667" y="3981"/>
                    </a:lnTo>
                    <a:lnTo>
                      <a:pt x="2648" y="3962"/>
                    </a:lnTo>
                    <a:lnTo>
                      <a:pt x="2629" y="3962"/>
                    </a:lnTo>
                    <a:lnTo>
                      <a:pt x="2610" y="3924"/>
                    </a:lnTo>
                    <a:lnTo>
                      <a:pt x="2572" y="3886"/>
                    </a:lnTo>
                    <a:lnTo>
                      <a:pt x="2572" y="3867"/>
                    </a:lnTo>
                    <a:lnTo>
                      <a:pt x="2572" y="3847"/>
                    </a:lnTo>
                    <a:lnTo>
                      <a:pt x="2572" y="3828"/>
                    </a:lnTo>
                    <a:lnTo>
                      <a:pt x="2553" y="3828"/>
                    </a:lnTo>
                    <a:lnTo>
                      <a:pt x="2534" y="3828"/>
                    </a:lnTo>
                    <a:lnTo>
                      <a:pt x="2514" y="3828"/>
                    </a:lnTo>
                    <a:lnTo>
                      <a:pt x="2496" y="3847"/>
                    </a:lnTo>
                    <a:lnTo>
                      <a:pt x="2477" y="3847"/>
                    </a:lnTo>
                    <a:lnTo>
                      <a:pt x="2458" y="3847"/>
                    </a:lnTo>
                    <a:lnTo>
                      <a:pt x="2419" y="3847"/>
                    </a:lnTo>
                    <a:lnTo>
                      <a:pt x="2362" y="3828"/>
                    </a:lnTo>
                    <a:lnTo>
                      <a:pt x="2343" y="3828"/>
                    </a:lnTo>
                    <a:lnTo>
                      <a:pt x="2324" y="3828"/>
                    </a:lnTo>
                    <a:lnTo>
                      <a:pt x="2305" y="3847"/>
                    </a:lnTo>
                    <a:lnTo>
                      <a:pt x="2286" y="3867"/>
                    </a:lnTo>
                    <a:lnTo>
                      <a:pt x="2248" y="3867"/>
                    </a:lnTo>
                    <a:lnTo>
                      <a:pt x="2077" y="3828"/>
                    </a:lnTo>
                    <a:lnTo>
                      <a:pt x="2038" y="3828"/>
                    </a:lnTo>
                    <a:lnTo>
                      <a:pt x="2001" y="3847"/>
                    </a:lnTo>
                    <a:lnTo>
                      <a:pt x="1924" y="3847"/>
                    </a:lnTo>
                    <a:lnTo>
                      <a:pt x="1905" y="3847"/>
                    </a:lnTo>
                    <a:lnTo>
                      <a:pt x="1867" y="3886"/>
                    </a:lnTo>
                    <a:lnTo>
                      <a:pt x="1829" y="3886"/>
                    </a:lnTo>
                    <a:lnTo>
                      <a:pt x="1810" y="3886"/>
                    </a:lnTo>
                    <a:lnTo>
                      <a:pt x="1772" y="3828"/>
                    </a:lnTo>
                    <a:lnTo>
                      <a:pt x="1753" y="3828"/>
                    </a:lnTo>
                    <a:lnTo>
                      <a:pt x="1734" y="3810"/>
                    </a:lnTo>
                    <a:lnTo>
                      <a:pt x="1696" y="3791"/>
                    </a:lnTo>
                    <a:lnTo>
                      <a:pt x="1676" y="3791"/>
                    </a:lnTo>
                    <a:lnTo>
                      <a:pt x="1676" y="3771"/>
                    </a:lnTo>
                    <a:lnTo>
                      <a:pt x="1676" y="3733"/>
                    </a:lnTo>
                    <a:lnTo>
                      <a:pt x="1676" y="3714"/>
                    </a:lnTo>
                    <a:lnTo>
                      <a:pt x="1676" y="3695"/>
                    </a:lnTo>
                    <a:lnTo>
                      <a:pt x="1657" y="3695"/>
                    </a:lnTo>
                    <a:lnTo>
                      <a:pt x="1657" y="3676"/>
                    </a:lnTo>
                    <a:lnTo>
                      <a:pt x="1639" y="3676"/>
                    </a:lnTo>
                    <a:lnTo>
                      <a:pt x="1620" y="3657"/>
                    </a:lnTo>
                    <a:lnTo>
                      <a:pt x="1600" y="3638"/>
                    </a:lnTo>
                    <a:lnTo>
                      <a:pt x="1562" y="3581"/>
                    </a:lnTo>
                    <a:lnTo>
                      <a:pt x="1581" y="3543"/>
                    </a:lnTo>
                    <a:lnTo>
                      <a:pt x="1581" y="3524"/>
                    </a:lnTo>
                    <a:lnTo>
                      <a:pt x="1562" y="3486"/>
                    </a:lnTo>
                    <a:lnTo>
                      <a:pt x="1562" y="3447"/>
                    </a:lnTo>
                    <a:lnTo>
                      <a:pt x="1581" y="3410"/>
                    </a:lnTo>
                    <a:lnTo>
                      <a:pt x="1620" y="3371"/>
                    </a:lnTo>
                    <a:lnTo>
                      <a:pt x="1620" y="3333"/>
                    </a:lnTo>
                    <a:lnTo>
                      <a:pt x="1639" y="3333"/>
                    </a:lnTo>
                    <a:lnTo>
                      <a:pt x="1657" y="3295"/>
                    </a:lnTo>
                    <a:lnTo>
                      <a:pt x="1676" y="3257"/>
                    </a:lnTo>
                    <a:lnTo>
                      <a:pt x="1676" y="3238"/>
                    </a:lnTo>
                    <a:lnTo>
                      <a:pt x="1696" y="3162"/>
                    </a:lnTo>
                    <a:lnTo>
                      <a:pt x="1696" y="3124"/>
                    </a:lnTo>
                    <a:lnTo>
                      <a:pt x="1696" y="3105"/>
                    </a:lnTo>
                    <a:lnTo>
                      <a:pt x="1715" y="3085"/>
                    </a:lnTo>
                    <a:lnTo>
                      <a:pt x="1734" y="3085"/>
                    </a:lnTo>
                    <a:lnTo>
                      <a:pt x="1715" y="3048"/>
                    </a:lnTo>
                    <a:lnTo>
                      <a:pt x="1676" y="3048"/>
                    </a:lnTo>
                    <a:lnTo>
                      <a:pt x="1676" y="3029"/>
                    </a:lnTo>
                    <a:lnTo>
                      <a:pt x="1657" y="3029"/>
                    </a:lnTo>
                    <a:lnTo>
                      <a:pt x="1639" y="3009"/>
                    </a:lnTo>
                    <a:lnTo>
                      <a:pt x="1600" y="2971"/>
                    </a:lnTo>
                    <a:lnTo>
                      <a:pt x="1562" y="2953"/>
                    </a:lnTo>
                    <a:lnTo>
                      <a:pt x="1467" y="2914"/>
                    </a:lnTo>
                    <a:lnTo>
                      <a:pt x="1429" y="2895"/>
                    </a:lnTo>
                    <a:lnTo>
                      <a:pt x="1410" y="2876"/>
                    </a:lnTo>
                    <a:lnTo>
                      <a:pt x="1391" y="2838"/>
                    </a:lnTo>
                    <a:lnTo>
                      <a:pt x="1391" y="2819"/>
                    </a:lnTo>
                    <a:lnTo>
                      <a:pt x="1410" y="2800"/>
                    </a:lnTo>
                    <a:lnTo>
                      <a:pt x="1467" y="2762"/>
                    </a:lnTo>
                    <a:lnTo>
                      <a:pt x="1562" y="2667"/>
                    </a:lnTo>
                    <a:lnTo>
                      <a:pt x="1581" y="2628"/>
                    </a:lnTo>
                    <a:lnTo>
                      <a:pt x="1600" y="2572"/>
                    </a:lnTo>
                    <a:lnTo>
                      <a:pt x="1620" y="2552"/>
                    </a:lnTo>
                    <a:lnTo>
                      <a:pt x="1676" y="2476"/>
                    </a:lnTo>
                    <a:lnTo>
                      <a:pt x="1696" y="2457"/>
                    </a:lnTo>
                    <a:lnTo>
                      <a:pt x="1696" y="2438"/>
                    </a:lnTo>
                    <a:lnTo>
                      <a:pt x="1715" y="2419"/>
                    </a:lnTo>
                    <a:lnTo>
                      <a:pt x="1753" y="2381"/>
                    </a:lnTo>
                    <a:lnTo>
                      <a:pt x="1753" y="2362"/>
                    </a:lnTo>
                    <a:lnTo>
                      <a:pt x="1772" y="2343"/>
                    </a:lnTo>
                    <a:lnTo>
                      <a:pt x="1810" y="2209"/>
                    </a:lnTo>
                    <a:lnTo>
                      <a:pt x="1848" y="2133"/>
                    </a:lnTo>
                    <a:lnTo>
                      <a:pt x="1886" y="1943"/>
                    </a:lnTo>
                    <a:lnTo>
                      <a:pt x="1905" y="1905"/>
                    </a:lnTo>
                    <a:lnTo>
                      <a:pt x="1886" y="1886"/>
                    </a:lnTo>
                    <a:lnTo>
                      <a:pt x="1867" y="1866"/>
                    </a:lnTo>
                    <a:lnTo>
                      <a:pt x="1848" y="1866"/>
                    </a:lnTo>
                    <a:lnTo>
                      <a:pt x="1829" y="1847"/>
                    </a:lnTo>
                    <a:lnTo>
                      <a:pt x="1810" y="1829"/>
                    </a:lnTo>
                    <a:lnTo>
                      <a:pt x="1791" y="1829"/>
                    </a:lnTo>
                    <a:lnTo>
                      <a:pt x="1791" y="1810"/>
                    </a:lnTo>
                    <a:lnTo>
                      <a:pt x="1791" y="1790"/>
                    </a:lnTo>
                    <a:lnTo>
                      <a:pt x="1791" y="1752"/>
                    </a:lnTo>
                    <a:lnTo>
                      <a:pt x="1772" y="1733"/>
                    </a:lnTo>
                    <a:lnTo>
                      <a:pt x="1753" y="1733"/>
                    </a:lnTo>
                    <a:lnTo>
                      <a:pt x="1734" y="1733"/>
                    </a:lnTo>
                    <a:lnTo>
                      <a:pt x="1734" y="1752"/>
                    </a:lnTo>
                    <a:lnTo>
                      <a:pt x="1734" y="1771"/>
                    </a:lnTo>
                    <a:lnTo>
                      <a:pt x="1734" y="1790"/>
                    </a:lnTo>
                    <a:lnTo>
                      <a:pt x="1715" y="1790"/>
                    </a:lnTo>
                    <a:lnTo>
                      <a:pt x="1696" y="1790"/>
                    </a:lnTo>
                    <a:lnTo>
                      <a:pt x="1676" y="1790"/>
                    </a:lnTo>
                    <a:lnTo>
                      <a:pt x="1657" y="1790"/>
                    </a:lnTo>
                    <a:lnTo>
                      <a:pt x="1639" y="1771"/>
                    </a:lnTo>
                    <a:lnTo>
                      <a:pt x="1620" y="1752"/>
                    </a:lnTo>
                    <a:lnTo>
                      <a:pt x="1600" y="1752"/>
                    </a:lnTo>
                    <a:lnTo>
                      <a:pt x="1562" y="1771"/>
                    </a:lnTo>
                    <a:lnTo>
                      <a:pt x="1543" y="1771"/>
                    </a:lnTo>
                    <a:lnTo>
                      <a:pt x="1524" y="1771"/>
                    </a:lnTo>
                    <a:lnTo>
                      <a:pt x="1505" y="1752"/>
                    </a:lnTo>
                    <a:lnTo>
                      <a:pt x="1486" y="1752"/>
                    </a:lnTo>
                    <a:lnTo>
                      <a:pt x="1448" y="1733"/>
                    </a:lnTo>
                    <a:lnTo>
                      <a:pt x="1391" y="1714"/>
                    </a:lnTo>
                    <a:lnTo>
                      <a:pt x="1372" y="1695"/>
                    </a:lnTo>
                    <a:lnTo>
                      <a:pt x="1353" y="1695"/>
                    </a:lnTo>
                    <a:lnTo>
                      <a:pt x="1334" y="1657"/>
                    </a:lnTo>
                    <a:lnTo>
                      <a:pt x="1315" y="1657"/>
                    </a:lnTo>
                    <a:lnTo>
                      <a:pt x="1315" y="1638"/>
                    </a:lnTo>
                    <a:lnTo>
                      <a:pt x="1277" y="1619"/>
                    </a:lnTo>
                    <a:lnTo>
                      <a:pt x="1258" y="1619"/>
                    </a:lnTo>
                    <a:lnTo>
                      <a:pt x="1219" y="1600"/>
                    </a:lnTo>
                    <a:lnTo>
                      <a:pt x="1200" y="1600"/>
                    </a:lnTo>
                    <a:lnTo>
                      <a:pt x="1181" y="1600"/>
                    </a:lnTo>
                    <a:lnTo>
                      <a:pt x="1163" y="1619"/>
                    </a:lnTo>
                    <a:lnTo>
                      <a:pt x="1143" y="1619"/>
                    </a:lnTo>
                    <a:lnTo>
                      <a:pt x="1124" y="1619"/>
                    </a:lnTo>
                    <a:lnTo>
                      <a:pt x="1105" y="1619"/>
                    </a:lnTo>
                    <a:lnTo>
                      <a:pt x="896" y="1619"/>
                    </a:lnTo>
                    <a:lnTo>
                      <a:pt x="877" y="1600"/>
                    </a:lnTo>
                    <a:lnTo>
                      <a:pt x="858" y="1600"/>
                    </a:lnTo>
                    <a:lnTo>
                      <a:pt x="838" y="1581"/>
                    </a:lnTo>
                    <a:lnTo>
                      <a:pt x="819" y="1581"/>
                    </a:lnTo>
                    <a:lnTo>
                      <a:pt x="819" y="1562"/>
                    </a:lnTo>
                    <a:lnTo>
                      <a:pt x="800" y="1543"/>
                    </a:lnTo>
                    <a:lnTo>
                      <a:pt x="743" y="1466"/>
                    </a:lnTo>
                    <a:lnTo>
                      <a:pt x="724" y="1448"/>
                    </a:lnTo>
                    <a:lnTo>
                      <a:pt x="705" y="1448"/>
                    </a:lnTo>
                    <a:lnTo>
                      <a:pt x="705" y="1429"/>
                    </a:lnTo>
                    <a:lnTo>
                      <a:pt x="667" y="1429"/>
                    </a:lnTo>
                    <a:lnTo>
                      <a:pt x="648" y="1429"/>
                    </a:lnTo>
                    <a:lnTo>
                      <a:pt x="648" y="1409"/>
                    </a:lnTo>
                    <a:lnTo>
                      <a:pt x="629" y="1409"/>
                    </a:lnTo>
                    <a:lnTo>
                      <a:pt x="610" y="1371"/>
                    </a:lnTo>
                    <a:lnTo>
                      <a:pt x="610" y="1352"/>
                    </a:lnTo>
                    <a:lnTo>
                      <a:pt x="591" y="1314"/>
                    </a:lnTo>
                    <a:lnTo>
                      <a:pt x="591" y="1295"/>
                    </a:lnTo>
                    <a:lnTo>
                      <a:pt x="572" y="1276"/>
                    </a:lnTo>
                    <a:lnTo>
                      <a:pt x="572" y="1257"/>
                    </a:lnTo>
                    <a:lnTo>
                      <a:pt x="553" y="1257"/>
                    </a:lnTo>
                    <a:lnTo>
                      <a:pt x="553" y="1238"/>
                    </a:lnTo>
                    <a:lnTo>
                      <a:pt x="533" y="1238"/>
                    </a:lnTo>
                    <a:lnTo>
                      <a:pt x="496" y="1238"/>
                    </a:lnTo>
                    <a:lnTo>
                      <a:pt x="438" y="1238"/>
                    </a:lnTo>
                    <a:lnTo>
                      <a:pt x="419" y="1238"/>
                    </a:lnTo>
                    <a:lnTo>
                      <a:pt x="267" y="1181"/>
                    </a:lnTo>
                    <a:lnTo>
                      <a:pt x="248" y="1162"/>
                    </a:lnTo>
                    <a:lnTo>
                      <a:pt x="210" y="1162"/>
                    </a:lnTo>
                    <a:lnTo>
                      <a:pt x="191" y="1162"/>
                    </a:lnTo>
                    <a:lnTo>
                      <a:pt x="96" y="1219"/>
                    </a:lnTo>
                    <a:lnTo>
                      <a:pt x="76" y="1219"/>
                    </a:lnTo>
                    <a:lnTo>
                      <a:pt x="57" y="1200"/>
                    </a:lnTo>
                    <a:lnTo>
                      <a:pt x="39" y="1181"/>
                    </a:lnTo>
                    <a:lnTo>
                      <a:pt x="0" y="1143"/>
                    </a:lnTo>
                    <a:lnTo>
                      <a:pt x="0" y="1104"/>
                    </a:lnTo>
                    <a:lnTo>
                      <a:pt x="57" y="1048"/>
                    </a:lnTo>
                    <a:lnTo>
                      <a:pt x="96" y="990"/>
                    </a:lnTo>
                    <a:lnTo>
                      <a:pt x="96" y="972"/>
                    </a:lnTo>
                    <a:lnTo>
                      <a:pt x="96" y="952"/>
                    </a:lnTo>
                    <a:lnTo>
                      <a:pt x="96" y="933"/>
                    </a:lnTo>
                    <a:lnTo>
                      <a:pt x="96" y="857"/>
                    </a:lnTo>
                  </a:path>
                </a:pathLst>
              </a:custGeom>
              <a:solidFill>
                <a:srgbClr val="B8B8B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33" name="Freeform 55">
                <a:extLst>
                  <a:ext uri="{FF2B5EF4-FFF2-40B4-BE49-F238E27FC236}">
                    <a16:creationId xmlns:a16="http://schemas.microsoft.com/office/drawing/2014/main" id="{962991FC-F81E-6B4E-A2DB-1322B7C6D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72688" y="3230563"/>
                <a:ext cx="1173162" cy="1317625"/>
              </a:xfrm>
              <a:custGeom>
                <a:avLst/>
                <a:gdLst>
                  <a:gd name="T0" fmla="*/ 2147483646 w 3259"/>
                  <a:gd name="T1" fmla="*/ 2147483646 h 3658"/>
                  <a:gd name="T2" fmla="*/ 2147483646 w 3259"/>
                  <a:gd name="T3" fmla="*/ 2147483646 h 3658"/>
                  <a:gd name="T4" fmla="*/ 2147483646 w 3259"/>
                  <a:gd name="T5" fmla="*/ 2147483646 h 3658"/>
                  <a:gd name="T6" fmla="*/ 2147483646 w 3259"/>
                  <a:gd name="T7" fmla="*/ 2147483646 h 3658"/>
                  <a:gd name="T8" fmla="*/ 2147483646 w 3259"/>
                  <a:gd name="T9" fmla="*/ 2147483646 h 3658"/>
                  <a:gd name="T10" fmla="*/ 2147483646 w 3259"/>
                  <a:gd name="T11" fmla="*/ 2147483646 h 3658"/>
                  <a:gd name="T12" fmla="*/ 2147483646 w 3259"/>
                  <a:gd name="T13" fmla="*/ 2147483646 h 3658"/>
                  <a:gd name="T14" fmla="*/ 2147483646 w 3259"/>
                  <a:gd name="T15" fmla="*/ 2147483646 h 3658"/>
                  <a:gd name="T16" fmla="*/ 2147483646 w 3259"/>
                  <a:gd name="T17" fmla="*/ 2147483646 h 3658"/>
                  <a:gd name="T18" fmla="*/ 2147483646 w 3259"/>
                  <a:gd name="T19" fmla="*/ 2147483646 h 3658"/>
                  <a:gd name="T20" fmla="*/ 2147483646 w 3259"/>
                  <a:gd name="T21" fmla="*/ 2147483646 h 3658"/>
                  <a:gd name="T22" fmla="*/ 2147483646 w 3259"/>
                  <a:gd name="T23" fmla="*/ 2147483646 h 3658"/>
                  <a:gd name="T24" fmla="*/ 2147483646 w 3259"/>
                  <a:gd name="T25" fmla="*/ 2147483646 h 3658"/>
                  <a:gd name="T26" fmla="*/ 2147483646 w 3259"/>
                  <a:gd name="T27" fmla="*/ 2147483646 h 3658"/>
                  <a:gd name="T28" fmla="*/ 2147483646 w 3259"/>
                  <a:gd name="T29" fmla="*/ 2147483646 h 3658"/>
                  <a:gd name="T30" fmla="*/ 2147483646 w 3259"/>
                  <a:gd name="T31" fmla="*/ 2147483646 h 3658"/>
                  <a:gd name="T32" fmla="*/ 2147483646 w 3259"/>
                  <a:gd name="T33" fmla="*/ 2147483646 h 3658"/>
                  <a:gd name="T34" fmla="*/ 2147483646 w 3259"/>
                  <a:gd name="T35" fmla="*/ 2147483646 h 3658"/>
                  <a:gd name="T36" fmla="*/ 2147483646 w 3259"/>
                  <a:gd name="T37" fmla="*/ 2147483646 h 3658"/>
                  <a:gd name="T38" fmla="*/ 2147483646 w 3259"/>
                  <a:gd name="T39" fmla="*/ 2147483646 h 3658"/>
                  <a:gd name="T40" fmla="*/ 2147483646 w 3259"/>
                  <a:gd name="T41" fmla="*/ 2147483646 h 3658"/>
                  <a:gd name="T42" fmla="*/ 2147483646 w 3259"/>
                  <a:gd name="T43" fmla="*/ 2147483646 h 3658"/>
                  <a:gd name="T44" fmla="*/ 2147483646 w 3259"/>
                  <a:gd name="T45" fmla="*/ 2147483646 h 3658"/>
                  <a:gd name="T46" fmla="*/ 2147483646 w 3259"/>
                  <a:gd name="T47" fmla="*/ 2147483646 h 3658"/>
                  <a:gd name="T48" fmla="*/ 2147483646 w 3259"/>
                  <a:gd name="T49" fmla="*/ 2147483646 h 3658"/>
                  <a:gd name="T50" fmla="*/ 2147483646 w 3259"/>
                  <a:gd name="T51" fmla="*/ 2147483646 h 3658"/>
                  <a:gd name="T52" fmla="*/ 2147483646 w 3259"/>
                  <a:gd name="T53" fmla="*/ 2147483646 h 3658"/>
                  <a:gd name="T54" fmla="*/ 2147483646 w 3259"/>
                  <a:gd name="T55" fmla="*/ 2147483646 h 3658"/>
                  <a:gd name="T56" fmla="*/ 2147483646 w 3259"/>
                  <a:gd name="T57" fmla="*/ 2147483646 h 3658"/>
                  <a:gd name="T58" fmla="*/ 2147483646 w 3259"/>
                  <a:gd name="T59" fmla="*/ 2147483646 h 3658"/>
                  <a:gd name="T60" fmla="*/ 2147483646 w 3259"/>
                  <a:gd name="T61" fmla="*/ 2147483646 h 3658"/>
                  <a:gd name="T62" fmla="*/ 2147483646 w 3259"/>
                  <a:gd name="T63" fmla="*/ 2147483646 h 3658"/>
                  <a:gd name="T64" fmla="*/ 2147483646 w 3259"/>
                  <a:gd name="T65" fmla="*/ 2147483646 h 3658"/>
                  <a:gd name="T66" fmla="*/ 2147483646 w 3259"/>
                  <a:gd name="T67" fmla="*/ 2147483646 h 3658"/>
                  <a:gd name="T68" fmla="*/ 2147483646 w 3259"/>
                  <a:gd name="T69" fmla="*/ 2147483646 h 3658"/>
                  <a:gd name="T70" fmla="*/ 2147483646 w 3259"/>
                  <a:gd name="T71" fmla="*/ 2147483646 h 3658"/>
                  <a:gd name="T72" fmla="*/ 2147483646 w 3259"/>
                  <a:gd name="T73" fmla="*/ 2147483646 h 3658"/>
                  <a:gd name="T74" fmla="*/ 2147483646 w 3259"/>
                  <a:gd name="T75" fmla="*/ 2147483646 h 3658"/>
                  <a:gd name="T76" fmla="*/ 2147483646 w 3259"/>
                  <a:gd name="T77" fmla="*/ 2147483646 h 3658"/>
                  <a:gd name="T78" fmla="*/ 2147483646 w 3259"/>
                  <a:gd name="T79" fmla="*/ 2147483646 h 3658"/>
                  <a:gd name="T80" fmla="*/ 2147483646 w 3259"/>
                  <a:gd name="T81" fmla="*/ 2147483646 h 3658"/>
                  <a:gd name="T82" fmla="*/ 2147483646 w 3259"/>
                  <a:gd name="T83" fmla="*/ 2147483646 h 3658"/>
                  <a:gd name="T84" fmla="*/ 2147483646 w 3259"/>
                  <a:gd name="T85" fmla="*/ 2147483646 h 3658"/>
                  <a:gd name="T86" fmla="*/ 2147483646 w 3259"/>
                  <a:gd name="T87" fmla="*/ 2147483646 h 3658"/>
                  <a:gd name="T88" fmla="*/ 2147483646 w 3259"/>
                  <a:gd name="T89" fmla="*/ 2147483646 h 3658"/>
                  <a:gd name="T90" fmla="*/ 2147483646 w 3259"/>
                  <a:gd name="T91" fmla="*/ 2147483646 h 3658"/>
                  <a:gd name="T92" fmla="*/ 2147483646 w 3259"/>
                  <a:gd name="T93" fmla="*/ 2147483646 h 3658"/>
                  <a:gd name="T94" fmla="*/ 2147483646 w 3259"/>
                  <a:gd name="T95" fmla="*/ 2147483646 h 3658"/>
                  <a:gd name="T96" fmla="*/ 2147483646 w 3259"/>
                  <a:gd name="T97" fmla="*/ 2147483646 h 3658"/>
                  <a:gd name="T98" fmla="*/ 2147483646 w 3259"/>
                  <a:gd name="T99" fmla="*/ 2147483646 h 3658"/>
                  <a:gd name="T100" fmla="*/ 2147483646 w 3259"/>
                  <a:gd name="T101" fmla="*/ 2147483646 h 3658"/>
                  <a:gd name="T102" fmla="*/ 2147483646 w 3259"/>
                  <a:gd name="T103" fmla="*/ 2147483646 h 3658"/>
                  <a:gd name="T104" fmla="*/ 2147483646 w 3259"/>
                  <a:gd name="T105" fmla="*/ 2147483646 h 3658"/>
                  <a:gd name="T106" fmla="*/ 2147483646 w 3259"/>
                  <a:gd name="T107" fmla="*/ 2147483646 h 3658"/>
                  <a:gd name="T108" fmla="*/ 2147483646 w 3259"/>
                  <a:gd name="T109" fmla="*/ 2147483646 h 3658"/>
                  <a:gd name="T110" fmla="*/ 2147483646 w 3259"/>
                  <a:gd name="T111" fmla="*/ 2147483646 h 3658"/>
                  <a:gd name="T112" fmla="*/ 2147483646 w 3259"/>
                  <a:gd name="T113" fmla="*/ 2147483646 h 3658"/>
                  <a:gd name="T114" fmla="*/ 2147483646 w 3259"/>
                  <a:gd name="T115" fmla="*/ 2147483646 h 3658"/>
                  <a:gd name="T116" fmla="*/ 2147483646 w 3259"/>
                  <a:gd name="T117" fmla="*/ 2147483646 h 3658"/>
                  <a:gd name="T118" fmla="*/ 2147483646 w 3259"/>
                  <a:gd name="T119" fmla="*/ 2147483646 h 365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259" h="3658">
                    <a:moveTo>
                      <a:pt x="420" y="552"/>
                    </a:moveTo>
                    <a:lnTo>
                      <a:pt x="439" y="514"/>
                    </a:lnTo>
                    <a:lnTo>
                      <a:pt x="439" y="476"/>
                    </a:lnTo>
                    <a:lnTo>
                      <a:pt x="420" y="457"/>
                    </a:lnTo>
                    <a:lnTo>
                      <a:pt x="401" y="419"/>
                    </a:lnTo>
                    <a:lnTo>
                      <a:pt x="401" y="400"/>
                    </a:lnTo>
                    <a:lnTo>
                      <a:pt x="401" y="381"/>
                    </a:lnTo>
                    <a:lnTo>
                      <a:pt x="420" y="381"/>
                    </a:lnTo>
                    <a:lnTo>
                      <a:pt x="420" y="362"/>
                    </a:lnTo>
                    <a:lnTo>
                      <a:pt x="420" y="342"/>
                    </a:lnTo>
                    <a:lnTo>
                      <a:pt x="401" y="305"/>
                    </a:lnTo>
                    <a:lnTo>
                      <a:pt x="381" y="266"/>
                    </a:lnTo>
                    <a:lnTo>
                      <a:pt x="362" y="247"/>
                    </a:lnTo>
                    <a:lnTo>
                      <a:pt x="381" y="247"/>
                    </a:lnTo>
                    <a:lnTo>
                      <a:pt x="381" y="228"/>
                    </a:lnTo>
                    <a:lnTo>
                      <a:pt x="401" y="228"/>
                    </a:lnTo>
                    <a:lnTo>
                      <a:pt x="420" y="228"/>
                    </a:lnTo>
                    <a:lnTo>
                      <a:pt x="439" y="228"/>
                    </a:lnTo>
                    <a:lnTo>
                      <a:pt x="458" y="228"/>
                    </a:lnTo>
                    <a:lnTo>
                      <a:pt x="477" y="228"/>
                    </a:lnTo>
                    <a:lnTo>
                      <a:pt x="496" y="228"/>
                    </a:lnTo>
                    <a:lnTo>
                      <a:pt x="515" y="209"/>
                    </a:lnTo>
                    <a:lnTo>
                      <a:pt x="534" y="209"/>
                    </a:lnTo>
                    <a:lnTo>
                      <a:pt x="553" y="209"/>
                    </a:lnTo>
                    <a:lnTo>
                      <a:pt x="572" y="209"/>
                    </a:lnTo>
                    <a:lnTo>
                      <a:pt x="591" y="190"/>
                    </a:lnTo>
                    <a:lnTo>
                      <a:pt x="610" y="171"/>
                    </a:lnTo>
                    <a:lnTo>
                      <a:pt x="629" y="152"/>
                    </a:lnTo>
                    <a:lnTo>
                      <a:pt x="629" y="133"/>
                    </a:lnTo>
                    <a:lnTo>
                      <a:pt x="648" y="114"/>
                    </a:lnTo>
                    <a:lnTo>
                      <a:pt x="648" y="95"/>
                    </a:lnTo>
                    <a:lnTo>
                      <a:pt x="629" y="57"/>
                    </a:lnTo>
                    <a:lnTo>
                      <a:pt x="648" y="38"/>
                    </a:lnTo>
                    <a:lnTo>
                      <a:pt x="667" y="38"/>
                    </a:lnTo>
                    <a:lnTo>
                      <a:pt x="667" y="19"/>
                    </a:lnTo>
                    <a:lnTo>
                      <a:pt x="686" y="19"/>
                    </a:lnTo>
                    <a:lnTo>
                      <a:pt x="706" y="19"/>
                    </a:lnTo>
                    <a:lnTo>
                      <a:pt x="706" y="0"/>
                    </a:lnTo>
                    <a:lnTo>
                      <a:pt x="725" y="0"/>
                    </a:lnTo>
                    <a:lnTo>
                      <a:pt x="743" y="0"/>
                    </a:lnTo>
                    <a:lnTo>
                      <a:pt x="782" y="0"/>
                    </a:lnTo>
                    <a:lnTo>
                      <a:pt x="801" y="0"/>
                    </a:lnTo>
                    <a:lnTo>
                      <a:pt x="838" y="19"/>
                    </a:lnTo>
                    <a:lnTo>
                      <a:pt x="858" y="38"/>
                    </a:lnTo>
                    <a:lnTo>
                      <a:pt x="877" y="38"/>
                    </a:lnTo>
                    <a:lnTo>
                      <a:pt x="877" y="57"/>
                    </a:lnTo>
                    <a:lnTo>
                      <a:pt x="896" y="57"/>
                    </a:lnTo>
                    <a:lnTo>
                      <a:pt x="915" y="57"/>
                    </a:lnTo>
                    <a:lnTo>
                      <a:pt x="934" y="57"/>
                    </a:lnTo>
                    <a:lnTo>
                      <a:pt x="953" y="76"/>
                    </a:lnTo>
                    <a:lnTo>
                      <a:pt x="972" y="95"/>
                    </a:lnTo>
                    <a:lnTo>
                      <a:pt x="991" y="133"/>
                    </a:lnTo>
                    <a:lnTo>
                      <a:pt x="1010" y="133"/>
                    </a:lnTo>
                    <a:lnTo>
                      <a:pt x="1048" y="152"/>
                    </a:lnTo>
                    <a:lnTo>
                      <a:pt x="1067" y="152"/>
                    </a:lnTo>
                    <a:lnTo>
                      <a:pt x="1067" y="171"/>
                    </a:lnTo>
                    <a:lnTo>
                      <a:pt x="1048" y="171"/>
                    </a:lnTo>
                    <a:lnTo>
                      <a:pt x="1029" y="190"/>
                    </a:lnTo>
                    <a:lnTo>
                      <a:pt x="1010" y="190"/>
                    </a:lnTo>
                    <a:lnTo>
                      <a:pt x="1010" y="209"/>
                    </a:lnTo>
                    <a:lnTo>
                      <a:pt x="1010" y="247"/>
                    </a:lnTo>
                    <a:lnTo>
                      <a:pt x="1029" y="247"/>
                    </a:lnTo>
                    <a:lnTo>
                      <a:pt x="1029" y="266"/>
                    </a:lnTo>
                    <a:lnTo>
                      <a:pt x="1067" y="286"/>
                    </a:lnTo>
                    <a:lnTo>
                      <a:pt x="1105" y="286"/>
                    </a:lnTo>
                    <a:lnTo>
                      <a:pt x="1124" y="286"/>
                    </a:lnTo>
                    <a:lnTo>
                      <a:pt x="1124" y="305"/>
                    </a:lnTo>
                    <a:lnTo>
                      <a:pt x="1124" y="323"/>
                    </a:lnTo>
                    <a:lnTo>
                      <a:pt x="1143" y="323"/>
                    </a:lnTo>
                    <a:lnTo>
                      <a:pt x="1182" y="323"/>
                    </a:lnTo>
                    <a:lnTo>
                      <a:pt x="1201" y="342"/>
                    </a:lnTo>
                    <a:lnTo>
                      <a:pt x="1219" y="342"/>
                    </a:lnTo>
                    <a:lnTo>
                      <a:pt x="1239" y="362"/>
                    </a:lnTo>
                    <a:lnTo>
                      <a:pt x="1258" y="362"/>
                    </a:lnTo>
                    <a:lnTo>
                      <a:pt x="1277" y="400"/>
                    </a:lnTo>
                    <a:lnTo>
                      <a:pt x="1315" y="419"/>
                    </a:lnTo>
                    <a:lnTo>
                      <a:pt x="1334" y="419"/>
                    </a:lnTo>
                    <a:lnTo>
                      <a:pt x="1353" y="438"/>
                    </a:lnTo>
                    <a:lnTo>
                      <a:pt x="1353" y="419"/>
                    </a:lnTo>
                    <a:lnTo>
                      <a:pt x="1353" y="381"/>
                    </a:lnTo>
                    <a:lnTo>
                      <a:pt x="1372" y="381"/>
                    </a:lnTo>
                    <a:lnTo>
                      <a:pt x="1372" y="362"/>
                    </a:lnTo>
                    <a:lnTo>
                      <a:pt x="1372" y="342"/>
                    </a:lnTo>
                    <a:lnTo>
                      <a:pt x="1391" y="342"/>
                    </a:lnTo>
                    <a:lnTo>
                      <a:pt x="1410" y="342"/>
                    </a:lnTo>
                    <a:lnTo>
                      <a:pt x="1410" y="362"/>
                    </a:lnTo>
                    <a:lnTo>
                      <a:pt x="1391" y="381"/>
                    </a:lnTo>
                    <a:lnTo>
                      <a:pt x="1410" y="381"/>
                    </a:lnTo>
                    <a:lnTo>
                      <a:pt x="1429" y="400"/>
                    </a:lnTo>
                    <a:lnTo>
                      <a:pt x="1448" y="419"/>
                    </a:lnTo>
                    <a:lnTo>
                      <a:pt x="1429" y="438"/>
                    </a:lnTo>
                    <a:lnTo>
                      <a:pt x="1429" y="457"/>
                    </a:lnTo>
                    <a:lnTo>
                      <a:pt x="1448" y="476"/>
                    </a:lnTo>
                    <a:lnTo>
                      <a:pt x="1448" y="495"/>
                    </a:lnTo>
                    <a:lnTo>
                      <a:pt x="1429" y="495"/>
                    </a:lnTo>
                    <a:lnTo>
                      <a:pt x="1410" y="514"/>
                    </a:lnTo>
                    <a:lnTo>
                      <a:pt x="1410" y="533"/>
                    </a:lnTo>
                    <a:lnTo>
                      <a:pt x="1391" y="533"/>
                    </a:lnTo>
                    <a:lnTo>
                      <a:pt x="1410" y="552"/>
                    </a:lnTo>
                    <a:lnTo>
                      <a:pt x="1410" y="571"/>
                    </a:lnTo>
                    <a:lnTo>
                      <a:pt x="1448" y="590"/>
                    </a:lnTo>
                    <a:lnTo>
                      <a:pt x="1468" y="609"/>
                    </a:lnTo>
                    <a:lnTo>
                      <a:pt x="1486" y="628"/>
                    </a:lnTo>
                    <a:lnTo>
                      <a:pt x="1505" y="628"/>
                    </a:lnTo>
                    <a:lnTo>
                      <a:pt x="1524" y="628"/>
                    </a:lnTo>
                    <a:lnTo>
                      <a:pt x="1524" y="609"/>
                    </a:lnTo>
                    <a:lnTo>
                      <a:pt x="1505" y="590"/>
                    </a:lnTo>
                    <a:lnTo>
                      <a:pt x="1505" y="571"/>
                    </a:lnTo>
                    <a:lnTo>
                      <a:pt x="1505" y="552"/>
                    </a:lnTo>
                    <a:lnTo>
                      <a:pt x="1524" y="552"/>
                    </a:lnTo>
                    <a:lnTo>
                      <a:pt x="1582" y="571"/>
                    </a:lnTo>
                    <a:lnTo>
                      <a:pt x="1600" y="571"/>
                    </a:lnTo>
                    <a:lnTo>
                      <a:pt x="1600" y="552"/>
                    </a:lnTo>
                    <a:lnTo>
                      <a:pt x="1620" y="552"/>
                    </a:lnTo>
                    <a:lnTo>
                      <a:pt x="1639" y="552"/>
                    </a:lnTo>
                    <a:lnTo>
                      <a:pt x="1639" y="533"/>
                    </a:lnTo>
                    <a:lnTo>
                      <a:pt x="1658" y="533"/>
                    </a:lnTo>
                    <a:lnTo>
                      <a:pt x="1658" y="552"/>
                    </a:lnTo>
                    <a:lnTo>
                      <a:pt x="1677" y="571"/>
                    </a:lnTo>
                    <a:lnTo>
                      <a:pt x="1677" y="590"/>
                    </a:lnTo>
                    <a:lnTo>
                      <a:pt x="1696" y="590"/>
                    </a:lnTo>
                    <a:lnTo>
                      <a:pt x="1696" y="571"/>
                    </a:lnTo>
                    <a:lnTo>
                      <a:pt x="1715" y="571"/>
                    </a:lnTo>
                    <a:lnTo>
                      <a:pt x="1715" y="552"/>
                    </a:lnTo>
                    <a:lnTo>
                      <a:pt x="1734" y="552"/>
                    </a:lnTo>
                    <a:lnTo>
                      <a:pt x="1753" y="533"/>
                    </a:lnTo>
                    <a:lnTo>
                      <a:pt x="1772" y="533"/>
                    </a:lnTo>
                    <a:lnTo>
                      <a:pt x="1791" y="533"/>
                    </a:lnTo>
                    <a:lnTo>
                      <a:pt x="1791" y="552"/>
                    </a:lnTo>
                    <a:lnTo>
                      <a:pt x="1772" y="552"/>
                    </a:lnTo>
                    <a:lnTo>
                      <a:pt x="1772" y="571"/>
                    </a:lnTo>
                    <a:lnTo>
                      <a:pt x="1772" y="590"/>
                    </a:lnTo>
                    <a:lnTo>
                      <a:pt x="1772" y="609"/>
                    </a:lnTo>
                    <a:lnTo>
                      <a:pt x="1772" y="628"/>
                    </a:lnTo>
                    <a:lnTo>
                      <a:pt x="1791" y="628"/>
                    </a:lnTo>
                    <a:lnTo>
                      <a:pt x="1810" y="628"/>
                    </a:lnTo>
                    <a:lnTo>
                      <a:pt x="1810" y="609"/>
                    </a:lnTo>
                    <a:lnTo>
                      <a:pt x="1829" y="609"/>
                    </a:lnTo>
                    <a:lnTo>
                      <a:pt x="1829" y="628"/>
                    </a:lnTo>
                    <a:lnTo>
                      <a:pt x="1829" y="647"/>
                    </a:lnTo>
                    <a:lnTo>
                      <a:pt x="1829" y="667"/>
                    </a:lnTo>
                    <a:lnTo>
                      <a:pt x="1829" y="686"/>
                    </a:lnTo>
                    <a:lnTo>
                      <a:pt x="1829" y="704"/>
                    </a:lnTo>
                    <a:lnTo>
                      <a:pt x="1829" y="723"/>
                    </a:lnTo>
                    <a:lnTo>
                      <a:pt x="1849" y="723"/>
                    </a:lnTo>
                    <a:lnTo>
                      <a:pt x="1867" y="743"/>
                    </a:lnTo>
                    <a:lnTo>
                      <a:pt x="1867" y="762"/>
                    </a:lnTo>
                    <a:lnTo>
                      <a:pt x="1867" y="781"/>
                    </a:lnTo>
                    <a:lnTo>
                      <a:pt x="1886" y="800"/>
                    </a:lnTo>
                    <a:lnTo>
                      <a:pt x="1905" y="800"/>
                    </a:lnTo>
                    <a:lnTo>
                      <a:pt x="1925" y="819"/>
                    </a:lnTo>
                    <a:lnTo>
                      <a:pt x="1944" y="819"/>
                    </a:lnTo>
                    <a:lnTo>
                      <a:pt x="1962" y="838"/>
                    </a:lnTo>
                    <a:lnTo>
                      <a:pt x="1981" y="838"/>
                    </a:lnTo>
                    <a:lnTo>
                      <a:pt x="2001" y="819"/>
                    </a:lnTo>
                    <a:lnTo>
                      <a:pt x="2001" y="800"/>
                    </a:lnTo>
                    <a:lnTo>
                      <a:pt x="2020" y="800"/>
                    </a:lnTo>
                    <a:lnTo>
                      <a:pt x="2039" y="800"/>
                    </a:lnTo>
                    <a:lnTo>
                      <a:pt x="2039" y="781"/>
                    </a:lnTo>
                    <a:lnTo>
                      <a:pt x="2039" y="762"/>
                    </a:lnTo>
                    <a:lnTo>
                      <a:pt x="2077" y="743"/>
                    </a:lnTo>
                    <a:lnTo>
                      <a:pt x="2096" y="800"/>
                    </a:lnTo>
                    <a:lnTo>
                      <a:pt x="2096" y="838"/>
                    </a:lnTo>
                    <a:lnTo>
                      <a:pt x="2096" y="857"/>
                    </a:lnTo>
                    <a:lnTo>
                      <a:pt x="2115" y="876"/>
                    </a:lnTo>
                    <a:lnTo>
                      <a:pt x="2134" y="876"/>
                    </a:lnTo>
                    <a:lnTo>
                      <a:pt x="2153" y="857"/>
                    </a:lnTo>
                    <a:lnTo>
                      <a:pt x="2153" y="876"/>
                    </a:lnTo>
                    <a:lnTo>
                      <a:pt x="2172" y="895"/>
                    </a:lnTo>
                    <a:lnTo>
                      <a:pt x="2191" y="914"/>
                    </a:lnTo>
                    <a:lnTo>
                      <a:pt x="2191" y="933"/>
                    </a:lnTo>
                    <a:lnTo>
                      <a:pt x="2210" y="933"/>
                    </a:lnTo>
                    <a:lnTo>
                      <a:pt x="2229" y="933"/>
                    </a:lnTo>
                    <a:lnTo>
                      <a:pt x="2229" y="952"/>
                    </a:lnTo>
                    <a:lnTo>
                      <a:pt x="2229" y="990"/>
                    </a:lnTo>
                    <a:lnTo>
                      <a:pt x="2248" y="1009"/>
                    </a:lnTo>
                    <a:lnTo>
                      <a:pt x="2248" y="1028"/>
                    </a:lnTo>
                    <a:lnTo>
                      <a:pt x="2248" y="1048"/>
                    </a:lnTo>
                    <a:lnTo>
                      <a:pt x="2229" y="1066"/>
                    </a:lnTo>
                    <a:lnTo>
                      <a:pt x="2229" y="1085"/>
                    </a:lnTo>
                    <a:lnTo>
                      <a:pt x="2248" y="1085"/>
                    </a:lnTo>
                    <a:lnTo>
                      <a:pt x="2248" y="1104"/>
                    </a:lnTo>
                    <a:lnTo>
                      <a:pt x="2210" y="1180"/>
                    </a:lnTo>
                    <a:lnTo>
                      <a:pt x="2210" y="1200"/>
                    </a:lnTo>
                    <a:lnTo>
                      <a:pt x="2191" y="1200"/>
                    </a:lnTo>
                    <a:lnTo>
                      <a:pt x="2172" y="1200"/>
                    </a:lnTo>
                    <a:lnTo>
                      <a:pt x="2153" y="1200"/>
                    </a:lnTo>
                    <a:lnTo>
                      <a:pt x="2134" y="1219"/>
                    </a:lnTo>
                    <a:lnTo>
                      <a:pt x="2134" y="1238"/>
                    </a:lnTo>
                    <a:lnTo>
                      <a:pt x="2153" y="1295"/>
                    </a:lnTo>
                    <a:lnTo>
                      <a:pt x="2172" y="1314"/>
                    </a:lnTo>
                    <a:lnTo>
                      <a:pt x="2172" y="1333"/>
                    </a:lnTo>
                    <a:lnTo>
                      <a:pt x="2172" y="1352"/>
                    </a:lnTo>
                    <a:lnTo>
                      <a:pt x="2172" y="1371"/>
                    </a:lnTo>
                    <a:lnTo>
                      <a:pt x="2153" y="1409"/>
                    </a:lnTo>
                    <a:lnTo>
                      <a:pt x="2153" y="1447"/>
                    </a:lnTo>
                    <a:lnTo>
                      <a:pt x="2153" y="1485"/>
                    </a:lnTo>
                    <a:lnTo>
                      <a:pt x="2153" y="1505"/>
                    </a:lnTo>
                    <a:lnTo>
                      <a:pt x="2134" y="1543"/>
                    </a:lnTo>
                    <a:lnTo>
                      <a:pt x="2115" y="1600"/>
                    </a:lnTo>
                    <a:lnTo>
                      <a:pt x="2077" y="1657"/>
                    </a:lnTo>
                    <a:lnTo>
                      <a:pt x="2077" y="1676"/>
                    </a:lnTo>
                    <a:lnTo>
                      <a:pt x="2077" y="1695"/>
                    </a:lnTo>
                    <a:lnTo>
                      <a:pt x="2172" y="1847"/>
                    </a:lnTo>
                    <a:lnTo>
                      <a:pt x="2172" y="1866"/>
                    </a:lnTo>
                    <a:lnTo>
                      <a:pt x="2172" y="1886"/>
                    </a:lnTo>
                    <a:lnTo>
                      <a:pt x="2172" y="1905"/>
                    </a:lnTo>
                    <a:lnTo>
                      <a:pt x="2191" y="1905"/>
                    </a:lnTo>
                    <a:lnTo>
                      <a:pt x="2210" y="1924"/>
                    </a:lnTo>
                    <a:lnTo>
                      <a:pt x="2229" y="1924"/>
                    </a:lnTo>
                    <a:lnTo>
                      <a:pt x="2248" y="1942"/>
                    </a:lnTo>
                    <a:lnTo>
                      <a:pt x="2267" y="1942"/>
                    </a:lnTo>
                    <a:lnTo>
                      <a:pt x="2286" y="1942"/>
                    </a:lnTo>
                    <a:lnTo>
                      <a:pt x="2306" y="1942"/>
                    </a:lnTo>
                    <a:lnTo>
                      <a:pt x="2306" y="1924"/>
                    </a:lnTo>
                    <a:lnTo>
                      <a:pt x="2306" y="1905"/>
                    </a:lnTo>
                    <a:lnTo>
                      <a:pt x="2306" y="1886"/>
                    </a:lnTo>
                    <a:lnTo>
                      <a:pt x="2325" y="1886"/>
                    </a:lnTo>
                    <a:lnTo>
                      <a:pt x="2343" y="1905"/>
                    </a:lnTo>
                    <a:lnTo>
                      <a:pt x="2362" y="1924"/>
                    </a:lnTo>
                    <a:lnTo>
                      <a:pt x="2382" y="1924"/>
                    </a:lnTo>
                    <a:lnTo>
                      <a:pt x="2382" y="1942"/>
                    </a:lnTo>
                    <a:lnTo>
                      <a:pt x="2401" y="1942"/>
                    </a:lnTo>
                    <a:lnTo>
                      <a:pt x="2420" y="1942"/>
                    </a:lnTo>
                    <a:lnTo>
                      <a:pt x="2420" y="1924"/>
                    </a:lnTo>
                    <a:lnTo>
                      <a:pt x="2439" y="1886"/>
                    </a:lnTo>
                    <a:lnTo>
                      <a:pt x="2458" y="1866"/>
                    </a:lnTo>
                    <a:lnTo>
                      <a:pt x="2477" y="1847"/>
                    </a:lnTo>
                    <a:lnTo>
                      <a:pt x="2496" y="1847"/>
                    </a:lnTo>
                    <a:lnTo>
                      <a:pt x="2553" y="1866"/>
                    </a:lnTo>
                    <a:lnTo>
                      <a:pt x="2610" y="1866"/>
                    </a:lnTo>
                    <a:lnTo>
                      <a:pt x="2648" y="1866"/>
                    </a:lnTo>
                    <a:lnTo>
                      <a:pt x="2667" y="1866"/>
                    </a:lnTo>
                    <a:lnTo>
                      <a:pt x="2706" y="1866"/>
                    </a:lnTo>
                    <a:lnTo>
                      <a:pt x="2763" y="1866"/>
                    </a:lnTo>
                    <a:lnTo>
                      <a:pt x="2782" y="1847"/>
                    </a:lnTo>
                    <a:lnTo>
                      <a:pt x="2801" y="1847"/>
                    </a:lnTo>
                    <a:lnTo>
                      <a:pt x="2820" y="1828"/>
                    </a:lnTo>
                    <a:lnTo>
                      <a:pt x="2858" y="1828"/>
                    </a:lnTo>
                    <a:lnTo>
                      <a:pt x="2877" y="1828"/>
                    </a:lnTo>
                    <a:lnTo>
                      <a:pt x="2896" y="1828"/>
                    </a:lnTo>
                    <a:lnTo>
                      <a:pt x="2934" y="1828"/>
                    </a:lnTo>
                    <a:lnTo>
                      <a:pt x="3029" y="1828"/>
                    </a:lnTo>
                    <a:lnTo>
                      <a:pt x="3163" y="1828"/>
                    </a:lnTo>
                    <a:lnTo>
                      <a:pt x="3182" y="1847"/>
                    </a:lnTo>
                    <a:lnTo>
                      <a:pt x="3182" y="1866"/>
                    </a:lnTo>
                    <a:lnTo>
                      <a:pt x="3182" y="1962"/>
                    </a:lnTo>
                    <a:lnTo>
                      <a:pt x="3182" y="2000"/>
                    </a:lnTo>
                    <a:lnTo>
                      <a:pt x="3200" y="2038"/>
                    </a:lnTo>
                    <a:lnTo>
                      <a:pt x="3200" y="2057"/>
                    </a:lnTo>
                    <a:lnTo>
                      <a:pt x="3200" y="2076"/>
                    </a:lnTo>
                    <a:lnTo>
                      <a:pt x="3200" y="2114"/>
                    </a:lnTo>
                    <a:lnTo>
                      <a:pt x="3200" y="2133"/>
                    </a:lnTo>
                    <a:lnTo>
                      <a:pt x="3220" y="2152"/>
                    </a:lnTo>
                    <a:lnTo>
                      <a:pt x="3220" y="2171"/>
                    </a:lnTo>
                    <a:lnTo>
                      <a:pt x="3220" y="2228"/>
                    </a:lnTo>
                    <a:lnTo>
                      <a:pt x="3220" y="2247"/>
                    </a:lnTo>
                    <a:lnTo>
                      <a:pt x="3239" y="2267"/>
                    </a:lnTo>
                    <a:lnTo>
                      <a:pt x="3239" y="2304"/>
                    </a:lnTo>
                    <a:lnTo>
                      <a:pt x="3258" y="2323"/>
                    </a:lnTo>
                    <a:lnTo>
                      <a:pt x="3258" y="2343"/>
                    </a:lnTo>
                    <a:lnTo>
                      <a:pt x="3239" y="2343"/>
                    </a:lnTo>
                    <a:lnTo>
                      <a:pt x="3220" y="2381"/>
                    </a:lnTo>
                    <a:lnTo>
                      <a:pt x="3200" y="2400"/>
                    </a:lnTo>
                    <a:lnTo>
                      <a:pt x="3182" y="2419"/>
                    </a:lnTo>
                    <a:lnTo>
                      <a:pt x="3182" y="2438"/>
                    </a:lnTo>
                    <a:lnTo>
                      <a:pt x="3144" y="2514"/>
                    </a:lnTo>
                    <a:lnTo>
                      <a:pt x="3124" y="2609"/>
                    </a:lnTo>
                    <a:lnTo>
                      <a:pt x="3144" y="2648"/>
                    </a:lnTo>
                    <a:lnTo>
                      <a:pt x="3124" y="2667"/>
                    </a:lnTo>
                    <a:lnTo>
                      <a:pt x="3124" y="2685"/>
                    </a:lnTo>
                    <a:lnTo>
                      <a:pt x="3086" y="2724"/>
                    </a:lnTo>
                    <a:lnTo>
                      <a:pt x="3068" y="2743"/>
                    </a:lnTo>
                    <a:lnTo>
                      <a:pt x="3048" y="2743"/>
                    </a:lnTo>
                    <a:lnTo>
                      <a:pt x="3048" y="2762"/>
                    </a:lnTo>
                    <a:lnTo>
                      <a:pt x="3029" y="2762"/>
                    </a:lnTo>
                    <a:lnTo>
                      <a:pt x="3029" y="2781"/>
                    </a:lnTo>
                    <a:lnTo>
                      <a:pt x="3029" y="2838"/>
                    </a:lnTo>
                    <a:lnTo>
                      <a:pt x="3029" y="2857"/>
                    </a:lnTo>
                    <a:lnTo>
                      <a:pt x="3068" y="2876"/>
                    </a:lnTo>
                    <a:lnTo>
                      <a:pt x="3105" y="2914"/>
                    </a:lnTo>
                    <a:lnTo>
                      <a:pt x="3124" y="2914"/>
                    </a:lnTo>
                    <a:lnTo>
                      <a:pt x="3124" y="2933"/>
                    </a:lnTo>
                    <a:lnTo>
                      <a:pt x="3124" y="2952"/>
                    </a:lnTo>
                    <a:lnTo>
                      <a:pt x="3086" y="2990"/>
                    </a:lnTo>
                    <a:lnTo>
                      <a:pt x="2953" y="3066"/>
                    </a:lnTo>
                    <a:lnTo>
                      <a:pt x="2934" y="3085"/>
                    </a:lnTo>
                    <a:lnTo>
                      <a:pt x="2915" y="3105"/>
                    </a:lnTo>
                    <a:lnTo>
                      <a:pt x="2896" y="3181"/>
                    </a:lnTo>
                    <a:lnTo>
                      <a:pt x="2877" y="3200"/>
                    </a:lnTo>
                    <a:lnTo>
                      <a:pt x="2858" y="3219"/>
                    </a:lnTo>
                    <a:lnTo>
                      <a:pt x="2839" y="3219"/>
                    </a:lnTo>
                    <a:lnTo>
                      <a:pt x="2801" y="3238"/>
                    </a:lnTo>
                    <a:lnTo>
                      <a:pt x="2706" y="3314"/>
                    </a:lnTo>
                    <a:lnTo>
                      <a:pt x="2591" y="3352"/>
                    </a:lnTo>
                    <a:lnTo>
                      <a:pt x="2553" y="3352"/>
                    </a:lnTo>
                    <a:lnTo>
                      <a:pt x="2534" y="3333"/>
                    </a:lnTo>
                    <a:lnTo>
                      <a:pt x="2515" y="3333"/>
                    </a:lnTo>
                    <a:lnTo>
                      <a:pt x="2477" y="3333"/>
                    </a:lnTo>
                    <a:lnTo>
                      <a:pt x="2439" y="3314"/>
                    </a:lnTo>
                    <a:lnTo>
                      <a:pt x="2420" y="3333"/>
                    </a:lnTo>
                    <a:lnTo>
                      <a:pt x="2401" y="3352"/>
                    </a:lnTo>
                    <a:lnTo>
                      <a:pt x="2401" y="3371"/>
                    </a:lnTo>
                    <a:lnTo>
                      <a:pt x="2382" y="3410"/>
                    </a:lnTo>
                    <a:lnTo>
                      <a:pt x="2382" y="3428"/>
                    </a:lnTo>
                    <a:lnTo>
                      <a:pt x="2343" y="3466"/>
                    </a:lnTo>
                    <a:lnTo>
                      <a:pt x="2325" y="3486"/>
                    </a:lnTo>
                    <a:lnTo>
                      <a:pt x="2248" y="3505"/>
                    </a:lnTo>
                    <a:lnTo>
                      <a:pt x="2210" y="3466"/>
                    </a:lnTo>
                    <a:lnTo>
                      <a:pt x="2191" y="3466"/>
                    </a:lnTo>
                    <a:lnTo>
                      <a:pt x="2153" y="3447"/>
                    </a:lnTo>
                    <a:lnTo>
                      <a:pt x="2134" y="3428"/>
                    </a:lnTo>
                    <a:lnTo>
                      <a:pt x="2115" y="3428"/>
                    </a:lnTo>
                    <a:lnTo>
                      <a:pt x="2096" y="3428"/>
                    </a:lnTo>
                    <a:lnTo>
                      <a:pt x="2077" y="3466"/>
                    </a:lnTo>
                    <a:lnTo>
                      <a:pt x="2058" y="3486"/>
                    </a:lnTo>
                    <a:lnTo>
                      <a:pt x="2020" y="3486"/>
                    </a:lnTo>
                    <a:lnTo>
                      <a:pt x="2020" y="3505"/>
                    </a:lnTo>
                    <a:lnTo>
                      <a:pt x="2001" y="3505"/>
                    </a:lnTo>
                    <a:lnTo>
                      <a:pt x="1981" y="3524"/>
                    </a:lnTo>
                    <a:lnTo>
                      <a:pt x="1981" y="3542"/>
                    </a:lnTo>
                    <a:lnTo>
                      <a:pt x="1962" y="3542"/>
                    </a:lnTo>
                    <a:lnTo>
                      <a:pt x="1944" y="3542"/>
                    </a:lnTo>
                    <a:lnTo>
                      <a:pt x="1925" y="3562"/>
                    </a:lnTo>
                    <a:lnTo>
                      <a:pt x="1925" y="3619"/>
                    </a:lnTo>
                    <a:lnTo>
                      <a:pt x="1905" y="3619"/>
                    </a:lnTo>
                    <a:lnTo>
                      <a:pt x="1905" y="3638"/>
                    </a:lnTo>
                    <a:lnTo>
                      <a:pt x="1886" y="3657"/>
                    </a:lnTo>
                    <a:lnTo>
                      <a:pt x="1886" y="3638"/>
                    </a:lnTo>
                    <a:lnTo>
                      <a:pt x="1867" y="3638"/>
                    </a:lnTo>
                    <a:lnTo>
                      <a:pt x="1849" y="3619"/>
                    </a:lnTo>
                    <a:lnTo>
                      <a:pt x="1849" y="3600"/>
                    </a:lnTo>
                    <a:lnTo>
                      <a:pt x="1829" y="3581"/>
                    </a:lnTo>
                    <a:lnTo>
                      <a:pt x="1810" y="3562"/>
                    </a:lnTo>
                    <a:lnTo>
                      <a:pt x="1791" y="3562"/>
                    </a:lnTo>
                    <a:lnTo>
                      <a:pt x="1734" y="3524"/>
                    </a:lnTo>
                    <a:lnTo>
                      <a:pt x="1715" y="3524"/>
                    </a:lnTo>
                    <a:lnTo>
                      <a:pt x="1639" y="3466"/>
                    </a:lnTo>
                    <a:lnTo>
                      <a:pt x="1620" y="3466"/>
                    </a:lnTo>
                    <a:lnTo>
                      <a:pt x="1620" y="3447"/>
                    </a:lnTo>
                    <a:lnTo>
                      <a:pt x="1600" y="3410"/>
                    </a:lnTo>
                    <a:lnTo>
                      <a:pt x="1600" y="3390"/>
                    </a:lnTo>
                    <a:lnTo>
                      <a:pt x="1582" y="3390"/>
                    </a:lnTo>
                    <a:lnTo>
                      <a:pt x="1582" y="3371"/>
                    </a:lnTo>
                    <a:lnTo>
                      <a:pt x="1505" y="3333"/>
                    </a:lnTo>
                    <a:lnTo>
                      <a:pt x="1486" y="3333"/>
                    </a:lnTo>
                    <a:lnTo>
                      <a:pt x="1486" y="3314"/>
                    </a:lnTo>
                    <a:lnTo>
                      <a:pt x="1468" y="3295"/>
                    </a:lnTo>
                    <a:lnTo>
                      <a:pt x="1468" y="3276"/>
                    </a:lnTo>
                    <a:lnTo>
                      <a:pt x="1468" y="3257"/>
                    </a:lnTo>
                    <a:lnTo>
                      <a:pt x="1448" y="3238"/>
                    </a:lnTo>
                    <a:lnTo>
                      <a:pt x="1468" y="3200"/>
                    </a:lnTo>
                    <a:lnTo>
                      <a:pt x="1468" y="3181"/>
                    </a:lnTo>
                    <a:lnTo>
                      <a:pt x="1468" y="3161"/>
                    </a:lnTo>
                    <a:lnTo>
                      <a:pt x="1468" y="3143"/>
                    </a:lnTo>
                    <a:lnTo>
                      <a:pt x="1448" y="3124"/>
                    </a:lnTo>
                    <a:lnTo>
                      <a:pt x="1372" y="3085"/>
                    </a:lnTo>
                    <a:lnTo>
                      <a:pt x="1353" y="3066"/>
                    </a:lnTo>
                    <a:lnTo>
                      <a:pt x="1296" y="3029"/>
                    </a:lnTo>
                    <a:lnTo>
                      <a:pt x="1277" y="2990"/>
                    </a:lnTo>
                    <a:lnTo>
                      <a:pt x="1239" y="2971"/>
                    </a:lnTo>
                    <a:lnTo>
                      <a:pt x="1219" y="2952"/>
                    </a:lnTo>
                    <a:lnTo>
                      <a:pt x="1201" y="2952"/>
                    </a:lnTo>
                    <a:lnTo>
                      <a:pt x="1182" y="2952"/>
                    </a:lnTo>
                    <a:lnTo>
                      <a:pt x="1163" y="2971"/>
                    </a:lnTo>
                    <a:lnTo>
                      <a:pt x="1143" y="2971"/>
                    </a:lnTo>
                    <a:lnTo>
                      <a:pt x="1124" y="2971"/>
                    </a:lnTo>
                    <a:lnTo>
                      <a:pt x="1105" y="2971"/>
                    </a:lnTo>
                    <a:lnTo>
                      <a:pt x="1087" y="2952"/>
                    </a:lnTo>
                    <a:lnTo>
                      <a:pt x="1087" y="2933"/>
                    </a:lnTo>
                    <a:lnTo>
                      <a:pt x="1087" y="2914"/>
                    </a:lnTo>
                    <a:lnTo>
                      <a:pt x="1105" y="2895"/>
                    </a:lnTo>
                    <a:lnTo>
                      <a:pt x="1124" y="2895"/>
                    </a:lnTo>
                    <a:lnTo>
                      <a:pt x="1124" y="2762"/>
                    </a:lnTo>
                    <a:lnTo>
                      <a:pt x="1105" y="2743"/>
                    </a:lnTo>
                    <a:lnTo>
                      <a:pt x="1105" y="2724"/>
                    </a:lnTo>
                    <a:lnTo>
                      <a:pt x="1087" y="2724"/>
                    </a:lnTo>
                    <a:lnTo>
                      <a:pt x="1067" y="2704"/>
                    </a:lnTo>
                    <a:lnTo>
                      <a:pt x="1048" y="2704"/>
                    </a:lnTo>
                    <a:lnTo>
                      <a:pt x="1048" y="2685"/>
                    </a:lnTo>
                    <a:lnTo>
                      <a:pt x="1010" y="2628"/>
                    </a:lnTo>
                    <a:lnTo>
                      <a:pt x="972" y="2590"/>
                    </a:lnTo>
                    <a:lnTo>
                      <a:pt x="934" y="2571"/>
                    </a:lnTo>
                    <a:lnTo>
                      <a:pt x="934" y="2552"/>
                    </a:lnTo>
                    <a:lnTo>
                      <a:pt x="915" y="2552"/>
                    </a:lnTo>
                    <a:lnTo>
                      <a:pt x="896" y="2552"/>
                    </a:lnTo>
                    <a:lnTo>
                      <a:pt x="877" y="2571"/>
                    </a:lnTo>
                    <a:lnTo>
                      <a:pt x="858" y="2571"/>
                    </a:lnTo>
                    <a:lnTo>
                      <a:pt x="838" y="2552"/>
                    </a:lnTo>
                    <a:lnTo>
                      <a:pt x="762" y="2495"/>
                    </a:lnTo>
                    <a:lnTo>
                      <a:pt x="743" y="2457"/>
                    </a:lnTo>
                    <a:lnTo>
                      <a:pt x="648" y="2419"/>
                    </a:lnTo>
                    <a:lnTo>
                      <a:pt x="629" y="2400"/>
                    </a:lnTo>
                    <a:lnTo>
                      <a:pt x="610" y="2400"/>
                    </a:lnTo>
                    <a:lnTo>
                      <a:pt x="610" y="2381"/>
                    </a:lnTo>
                    <a:lnTo>
                      <a:pt x="591" y="2362"/>
                    </a:lnTo>
                    <a:lnTo>
                      <a:pt x="591" y="2381"/>
                    </a:lnTo>
                    <a:lnTo>
                      <a:pt x="572" y="2381"/>
                    </a:lnTo>
                    <a:lnTo>
                      <a:pt x="572" y="2400"/>
                    </a:lnTo>
                    <a:lnTo>
                      <a:pt x="553" y="2400"/>
                    </a:lnTo>
                    <a:lnTo>
                      <a:pt x="534" y="2419"/>
                    </a:lnTo>
                    <a:lnTo>
                      <a:pt x="515" y="2419"/>
                    </a:lnTo>
                    <a:lnTo>
                      <a:pt x="496" y="2419"/>
                    </a:lnTo>
                    <a:lnTo>
                      <a:pt x="477" y="2400"/>
                    </a:lnTo>
                    <a:lnTo>
                      <a:pt x="458" y="2400"/>
                    </a:lnTo>
                    <a:lnTo>
                      <a:pt x="439" y="2400"/>
                    </a:lnTo>
                    <a:lnTo>
                      <a:pt x="420" y="2400"/>
                    </a:lnTo>
                    <a:lnTo>
                      <a:pt x="248" y="2304"/>
                    </a:lnTo>
                    <a:lnTo>
                      <a:pt x="210" y="2304"/>
                    </a:lnTo>
                    <a:lnTo>
                      <a:pt x="172" y="2286"/>
                    </a:lnTo>
                    <a:lnTo>
                      <a:pt x="153" y="2286"/>
                    </a:lnTo>
                    <a:lnTo>
                      <a:pt x="96" y="2286"/>
                    </a:lnTo>
                    <a:lnTo>
                      <a:pt x="77" y="2267"/>
                    </a:lnTo>
                    <a:lnTo>
                      <a:pt x="58" y="2247"/>
                    </a:lnTo>
                    <a:lnTo>
                      <a:pt x="58" y="2228"/>
                    </a:lnTo>
                    <a:lnTo>
                      <a:pt x="20" y="2190"/>
                    </a:lnTo>
                    <a:lnTo>
                      <a:pt x="20" y="2171"/>
                    </a:lnTo>
                    <a:lnTo>
                      <a:pt x="0" y="2152"/>
                    </a:lnTo>
                    <a:lnTo>
                      <a:pt x="0" y="2133"/>
                    </a:lnTo>
                    <a:lnTo>
                      <a:pt x="20" y="2114"/>
                    </a:lnTo>
                    <a:lnTo>
                      <a:pt x="39" y="2095"/>
                    </a:lnTo>
                    <a:lnTo>
                      <a:pt x="58" y="2095"/>
                    </a:lnTo>
                    <a:lnTo>
                      <a:pt x="58" y="2076"/>
                    </a:lnTo>
                    <a:lnTo>
                      <a:pt x="58" y="2057"/>
                    </a:lnTo>
                    <a:lnTo>
                      <a:pt x="58" y="2038"/>
                    </a:lnTo>
                    <a:lnTo>
                      <a:pt x="77" y="2019"/>
                    </a:lnTo>
                    <a:lnTo>
                      <a:pt x="77" y="1981"/>
                    </a:lnTo>
                    <a:lnTo>
                      <a:pt x="96" y="1981"/>
                    </a:lnTo>
                    <a:lnTo>
                      <a:pt x="96" y="1962"/>
                    </a:lnTo>
                    <a:lnTo>
                      <a:pt x="115" y="1942"/>
                    </a:lnTo>
                    <a:lnTo>
                      <a:pt x="134" y="1942"/>
                    </a:lnTo>
                    <a:lnTo>
                      <a:pt x="134" y="1924"/>
                    </a:lnTo>
                    <a:lnTo>
                      <a:pt x="134" y="1905"/>
                    </a:lnTo>
                    <a:lnTo>
                      <a:pt x="96" y="1847"/>
                    </a:lnTo>
                    <a:lnTo>
                      <a:pt x="77" y="1828"/>
                    </a:lnTo>
                    <a:lnTo>
                      <a:pt x="77" y="1810"/>
                    </a:lnTo>
                    <a:lnTo>
                      <a:pt x="77" y="1790"/>
                    </a:lnTo>
                    <a:lnTo>
                      <a:pt x="77" y="1771"/>
                    </a:lnTo>
                    <a:lnTo>
                      <a:pt x="96" y="1752"/>
                    </a:lnTo>
                    <a:lnTo>
                      <a:pt x="96" y="1733"/>
                    </a:lnTo>
                    <a:lnTo>
                      <a:pt x="96" y="1714"/>
                    </a:lnTo>
                    <a:lnTo>
                      <a:pt x="96" y="1676"/>
                    </a:lnTo>
                    <a:lnTo>
                      <a:pt x="96" y="1657"/>
                    </a:lnTo>
                    <a:lnTo>
                      <a:pt x="115" y="1638"/>
                    </a:lnTo>
                    <a:lnTo>
                      <a:pt x="134" y="1600"/>
                    </a:lnTo>
                    <a:lnTo>
                      <a:pt x="172" y="1561"/>
                    </a:lnTo>
                    <a:lnTo>
                      <a:pt x="172" y="1543"/>
                    </a:lnTo>
                    <a:lnTo>
                      <a:pt x="191" y="1485"/>
                    </a:lnTo>
                    <a:lnTo>
                      <a:pt x="191" y="1466"/>
                    </a:lnTo>
                    <a:lnTo>
                      <a:pt x="210" y="1466"/>
                    </a:lnTo>
                    <a:lnTo>
                      <a:pt x="229" y="1409"/>
                    </a:lnTo>
                    <a:lnTo>
                      <a:pt x="229" y="1390"/>
                    </a:lnTo>
                    <a:lnTo>
                      <a:pt x="248" y="1390"/>
                    </a:lnTo>
                    <a:lnTo>
                      <a:pt x="248" y="1371"/>
                    </a:lnTo>
                    <a:lnTo>
                      <a:pt x="267" y="1371"/>
                    </a:lnTo>
                    <a:lnTo>
                      <a:pt x="286" y="1371"/>
                    </a:lnTo>
                    <a:lnTo>
                      <a:pt x="286" y="1352"/>
                    </a:lnTo>
                    <a:lnTo>
                      <a:pt x="305" y="1371"/>
                    </a:lnTo>
                    <a:lnTo>
                      <a:pt x="325" y="1371"/>
                    </a:lnTo>
                    <a:lnTo>
                      <a:pt x="344" y="1371"/>
                    </a:lnTo>
                    <a:lnTo>
                      <a:pt x="362" y="1352"/>
                    </a:lnTo>
                    <a:lnTo>
                      <a:pt x="362" y="1333"/>
                    </a:lnTo>
                    <a:lnTo>
                      <a:pt x="381" y="1333"/>
                    </a:lnTo>
                    <a:lnTo>
                      <a:pt x="401" y="1333"/>
                    </a:lnTo>
                    <a:lnTo>
                      <a:pt x="420" y="1333"/>
                    </a:lnTo>
                    <a:lnTo>
                      <a:pt x="420" y="1314"/>
                    </a:lnTo>
                    <a:lnTo>
                      <a:pt x="420" y="1295"/>
                    </a:lnTo>
                    <a:lnTo>
                      <a:pt x="420" y="1276"/>
                    </a:lnTo>
                    <a:lnTo>
                      <a:pt x="420" y="1257"/>
                    </a:lnTo>
                    <a:lnTo>
                      <a:pt x="401" y="1200"/>
                    </a:lnTo>
                    <a:lnTo>
                      <a:pt x="420" y="1162"/>
                    </a:lnTo>
                    <a:lnTo>
                      <a:pt x="420" y="1143"/>
                    </a:lnTo>
                    <a:lnTo>
                      <a:pt x="420" y="1085"/>
                    </a:lnTo>
                    <a:lnTo>
                      <a:pt x="401" y="1085"/>
                    </a:lnTo>
                    <a:lnTo>
                      <a:pt x="420" y="1066"/>
                    </a:lnTo>
                    <a:lnTo>
                      <a:pt x="439" y="1009"/>
                    </a:lnTo>
                    <a:lnTo>
                      <a:pt x="439" y="990"/>
                    </a:lnTo>
                    <a:lnTo>
                      <a:pt x="439" y="971"/>
                    </a:lnTo>
                    <a:lnTo>
                      <a:pt x="420" y="933"/>
                    </a:lnTo>
                    <a:lnTo>
                      <a:pt x="420" y="895"/>
                    </a:lnTo>
                    <a:lnTo>
                      <a:pt x="401" y="895"/>
                    </a:lnTo>
                    <a:lnTo>
                      <a:pt x="381" y="876"/>
                    </a:lnTo>
                    <a:lnTo>
                      <a:pt x="362" y="876"/>
                    </a:lnTo>
                    <a:lnTo>
                      <a:pt x="344" y="819"/>
                    </a:lnTo>
                    <a:lnTo>
                      <a:pt x="344" y="800"/>
                    </a:lnTo>
                    <a:lnTo>
                      <a:pt x="344" y="781"/>
                    </a:lnTo>
                    <a:lnTo>
                      <a:pt x="344" y="762"/>
                    </a:lnTo>
                    <a:lnTo>
                      <a:pt x="344" y="743"/>
                    </a:lnTo>
                    <a:lnTo>
                      <a:pt x="362" y="723"/>
                    </a:lnTo>
                    <a:lnTo>
                      <a:pt x="362" y="704"/>
                    </a:lnTo>
                    <a:lnTo>
                      <a:pt x="362" y="686"/>
                    </a:lnTo>
                    <a:lnTo>
                      <a:pt x="362" y="667"/>
                    </a:lnTo>
                    <a:lnTo>
                      <a:pt x="362" y="647"/>
                    </a:lnTo>
                    <a:lnTo>
                      <a:pt x="381" y="647"/>
                    </a:lnTo>
                    <a:lnTo>
                      <a:pt x="401" y="647"/>
                    </a:lnTo>
                    <a:lnTo>
                      <a:pt x="401" y="667"/>
                    </a:lnTo>
                    <a:lnTo>
                      <a:pt x="420" y="667"/>
                    </a:lnTo>
                    <a:lnTo>
                      <a:pt x="420" y="647"/>
                    </a:lnTo>
                    <a:lnTo>
                      <a:pt x="439" y="647"/>
                    </a:lnTo>
                    <a:lnTo>
                      <a:pt x="458" y="647"/>
                    </a:lnTo>
                    <a:lnTo>
                      <a:pt x="439" y="628"/>
                    </a:lnTo>
                    <a:lnTo>
                      <a:pt x="420" y="628"/>
                    </a:lnTo>
                    <a:lnTo>
                      <a:pt x="401" y="609"/>
                    </a:lnTo>
                    <a:lnTo>
                      <a:pt x="420" y="609"/>
                    </a:lnTo>
                    <a:lnTo>
                      <a:pt x="420" y="590"/>
                    </a:lnTo>
                    <a:lnTo>
                      <a:pt x="420" y="552"/>
                    </a:lnTo>
                  </a:path>
                </a:pathLst>
              </a:custGeom>
              <a:solidFill>
                <a:srgbClr val="B8B8B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34" name="Freeform 56">
                <a:extLst>
                  <a:ext uri="{FF2B5EF4-FFF2-40B4-BE49-F238E27FC236}">
                    <a16:creationId xmlns:a16="http://schemas.microsoft.com/office/drawing/2014/main" id="{9A134089-B17D-3640-B988-2740860A77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05538" y="6275388"/>
                <a:ext cx="981075" cy="1022350"/>
              </a:xfrm>
              <a:custGeom>
                <a:avLst/>
                <a:gdLst>
                  <a:gd name="T0" fmla="*/ 2147483646 w 2725"/>
                  <a:gd name="T1" fmla="*/ 2147483646 h 2839"/>
                  <a:gd name="T2" fmla="*/ 2147483646 w 2725"/>
                  <a:gd name="T3" fmla="*/ 2147483646 h 2839"/>
                  <a:gd name="T4" fmla="*/ 2147483646 w 2725"/>
                  <a:gd name="T5" fmla="*/ 2147483646 h 2839"/>
                  <a:gd name="T6" fmla="*/ 2147483646 w 2725"/>
                  <a:gd name="T7" fmla="*/ 2147483646 h 2839"/>
                  <a:gd name="T8" fmla="*/ 2147483646 w 2725"/>
                  <a:gd name="T9" fmla="*/ 2147483646 h 2839"/>
                  <a:gd name="T10" fmla="*/ 2147483646 w 2725"/>
                  <a:gd name="T11" fmla="*/ 2147483646 h 2839"/>
                  <a:gd name="T12" fmla="*/ 2147483646 w 2725"/>
                  <a:gd name="T13" fmla="*/ 2147483646 h 2839"/>
                  <a:gd name="T14" fmla="*/ 2147483646 w 2725"/>
                  <a:gd name="T15" fmla="*/ 2147483646 h 2839"/>
                  <a:gd name="T16" fmla="*/ 2147483646 w 2725"/>
                  <a:gd name="T17" fmla="*/ 2147483646 h 2839"/>
                  <a:gd name="T18" fmla="*/ 2147483646 w 2725"/>
                  <a:gd name="T19" fmla="*/ 2147483646 h 2839"/>
                  <a:gd name="T20" fmla="*/ 2147483646 w 2725"/>
                  <a:gd name="T21" fmla="*/ 2147483646 h 2839"/>
                  <a:gd name="T22" fmla="*/ 2147483646 w 2725"/>
                  <a:gd name="T23" fmla="*/ 2147483646 h 2839"/>
                  <a:gd name="T24" fmla="*/ 2147483646 w 2725"/>
                  <a:gd name="T25" fmla="*/ 2147483646 h 2839"/>
                  <a:gd name="T26" fmla="*/ 2147483646 w 2725"/>
                  <a:gd name="T27" fmla="*/ 2147483646 h 2839"/>
                  <a:gd name="T28" fmla="*/ 2147483646 w 2725"/>
                  <a:gd name="T29" fmla="*/ 2147483646 h 2839"/>
                  <a:gd name="T30" fmla="*/ 2147483646 w 2725"/>
                  <a:gd name="T31" fmla="*/ 2147483646 h 2839"/>
                  <a:gd name="T32" fmla="*/ 2147483646 w 2725"/>
                  <a:gd name="T33" fmla="*/ 2147483646 h 2839"/>
                  <a:gd name="T34" fmla="*/ 2147483646 w 2725"/>
                  <a:gd name="T35" fmla="*/ 2147483646 h 2839"/>
                  <a:gd name="T36" fmla="*/ 2147483646 w 2725"/>
                  <a:gd name="T37" fmla="*/ 2147483646 h 2839"/>
                  <a:gd name="T38" fmla="*/ 2147483646 w 2725"/>
                  <a:gd name="T39" fmla="*/ 2147483646 h 2839"/>
                  <a:gd name="T40" fmla="*/ 2147483646 w 2725"/>
                  <a:gd name="T41" fmla="*/ 2147483646 h 2839"/>
                  <a:gd name="T42" fmla="*/ 2147483646 w 2725"/>
                  <a:gd name="T43" fmla="*/ 2147483646 h 2839"/>
                  <a:gd name="T44" fmla="*/ 2147483646 w 2725"/>
                  <a:gd name="T45" fmla="*/ 2147483646 h 2839"/>
                  <a:gd name="T46" fmla="*/ 2147483646 w 2725"/>
                  <a:gd name="T47" fmla="*/ 2147483646 h 2839"/>
                  <a:gd name="T48" fmla="*/ 2147483646 w 2725"/>
                  <a:gd name="T49" fmla="*/ 2147483646 h 2839"/>
                  <a:gd name="T50" fmla="*/ 2147483646 w 2725"/>
                  <a:gd name="T51" fmla="*/ 2147483646 h 2839"/>
                  <a:gd name="T52" fmla="*/ 2147483646 w 2725"/>
                  <a:gd name="T53" fmla="*/ 2147483646 h 2839"/>
                  <a:gd name="T54" fmla="*/ 2147483646 w 2725"/>
                  <a:gd name="T55" fmla="*/ 2147483646 h 2839"/>
                  <a:gd name="T56" fmla="*/ 2147483646 w 2725"/>
                  <a:gd name="T57" fmla="*/ 2147483646 h 2839"/>
                  <a:gd name="T58" fmla="*/ 2147483646 w 2725"/>
                  <a:gd name="T59" fmla="*/ 2147483646 h 2839"/>
                  <a:gd name="T60" fmla="*/ 2147483646 w 2725"/>
                  <a:gd name="T61" fmla="*/ 2147483646 h 2839"/>
                  <a:gd name="T62" fmla="*/ 2147483646 w 2725"/>
                  <a:gd name="T63" fmla="*/ 2147483646 h 2839"/>
                  <a:gd name="T64" fmla="*/ 2147483646 w 2725"/>
                  <a:gd name="T65" fmla="*/ 2147483646 h 2839"/>
                  <a:gd name="T66" fmla="*/ 2147483646 w 2725"/>
                  <a:gd name="T67" fmla="*/ 2147483646 h 2839"/>
                  <a:gd name="T68" fmla="*/ 2147483646 w 2725"/>
                  <a:gd name="T69" fmla="*/ 2147483646 h 2839"/>
                  <a:gd name="T70" fmla="*/ 2147483646 w 2725"/>
                  <a:gd name="T71" fmla="*/ 2147483646 h 2839"/>
                  <a:gd name="T72" fmla="*/ 2147483646 w 2725"/>
                  <a:gd name="T73" fmla="*/ 2147483646 h 2839"/>
                  <a:gd name="T74" fmla="*/ 2147483646 w 2725"/>
                  <a:gd name="T75" fmla="*/ 2147483646 h 2839"/>
                  <a:gd name="T76" fmla="*/ 0 w 2725"/>
                  <a:gd name="T77" fmla="*/ 2147483646 h 2839"/>
                  <a:gd name="T78" fmla="*/ 2147483646 w 2725"/>
                  <a:gd name="T79" fmla="*/ 2147483646 h 2839"/>
                  <a:gd name="T80" fmla="*/ 2147483646 w 2725"/>
                  <a:gd name="T81" fmla="*/ 2147483646 h 2839"/>
                  <a:gd name="T82" fmla="*/ 0 w 2725"/>
                  <a:gd name="T83" fmla="*/ 2147483646 h 2839"/>
                  <a:gd name="T84" fmla="*/ 2147483646 w 2725"/>
                  <a:gd name="T85" fmla="*/ 0 h 2839"/>
                  <a:gd name="T86" fmla="*/ 2147483646 w 2725"/>
                  <a:gd name="T87" fmla="*/ 2147483646 h 2839"/>
                  <a:gd name="T88" fmla="*/ 2147483646 w 2725"/>
                  <a:gd name="T89" fmla="*/ 2147483646 h 2839"/>
                  <a:gd name="T90" fmla="*/ 2147483646 w 2725"/>
                  <a:gd name="T91" fmla="*/ 2147483646 h 2839"/>
                  <a:gd name="T92" fmla="*/ 2147483646 w 2725"/>
                  <a:gd name="T93" fmla="*/ 2147483646 h 2839"/>
                  <a:gd name="T94" fmla="*/ 2147483646 w 2725"/>
                  <a:gd name="T95" fmla="*/ 2147483646 h 2839"/>
                  <a:gd name="T96" fmla="*/ 2147483646 w 2725"/>
                  <a:gd name="T97" fmla="*/ 2147483646 h 2839"/>
                  <a:gd name="T98" fmla="*/ 2147483646 w 2725"/>
                  <a:gd name="T99" fmla="*/ 2147483646 h 2839"/>
                  <a:gd name="T100" fmla="*/ 2147483646 w 2725"/>
                  <a:gd name="T101" fmla="*/ 2147483646 h 2839"/>
                  <a:gd name="T102" fmla="*/ 2147483646 w 2725"/>
                  <a:gd name="T103" fmla="*/ 2147483646 h 2839"/>
                  <a:gd name="T104" fmla="*/ 2147483646 w 2725"/>
                  <a:gd name="T105" fmla="*/ 2147483646 h 283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725" h="2839">
                    <a:moveTo>
                      <a:pt x="2514" y="324"/>
                    </a:moveTo>
                    <a:lnTo>
                      <a:pt x="2514" y="362"/>
                    </a:lnTo>
                    <a:lnTo>
                      <a:pt x="2514" y="381"/>
                    </a:lnTo>
                    <a:lnTo>
                      <a:pt x="2496" y="381"/>
                    </a:lnTo>
                    <a:lnTo>
                      <a:pt x="2477" y="400"/>
                    </a:lnTo>
                    <a:lnTo>
                      <a:pt x="2477" y="419"/>
                    </a:lnTo>
                    <a:lnTo>
                      <a:pt x="2477" y="438"/>
                    </a:lnTo>
                    <a:lnTo>
                      <a:pt x="2496" y="457"/>
                    </a:lnTo>
                    <a:lnTo>
                      <a:pt x="2514" y="457"/>
                    </a:lnTo>
                    <a:lnTo>
                      <a:pt x="2514" y="476"/>
                    </a:lnTo>
                    <a:lnTo>
                      <a:pt x="2553" y="457"/>
                    </a:lnTo>
                    <a:lnTo>
                      <a:pt x="2553" y="476"/>
                    </a:lnTo>
                    <a:lnTo>
                      <a:pt x="2572" y="515"/>
                    </a:lnTo>
                    <a:lnTo>
                      <a:pt x="2553" y="629"/>
                    </a:lnTo>
                    <a:lnTo>
                      <a:pt x="2553" y="647"/>
                    </a:lnTo>
                    <a:lnTo>
                      <a:pt x="2534" y="686"/>
                    </a:lnTo>
                    <a:lnTo>
                      <a:pt x="2514" y="705"/>
                    </a:lnTo>
                    <a:lnTo>
                      <a:pt x="2534" y="705"/>
                    </a:lnTo>
                    <a:lnTo>
                      <a:pt x="2534" y="724"/>
                    </a:lnTo>
                    <a:lnTo>
                      <a:pt x="2572" y="800"/>
                    </a:lnTo>
                    <a:lnTo>
                      <a:pt x="2553" y="819"/>
                    </a:lnTo>
                    <a:lnTo>
                      <a:pt x="2534" y="838"/>
                    </a:lnTo>
                    <a:lnTo>
                      <a:pt x="2534" y="857"/>
                    </a:lnTo>
                    <a:lnTo>
                      <a:pt x="2514" y="876"/>
                    </a:lnTo>
                    <a:lnTo>
                      <a:pt x="2514" y="896"/>
                    </a:lnTo>
                    <a:lnTo>
                      <a:pt x="2534" y="933"/>
                    </a:lnTo>
                    <a:lnTo>
                      <a:pt x="2553" y="991"/>
                    </a:lnTo>
                    <a:lnTo>
                      <a:pt x="2553" y="1010"/>
                    </a:lnTo>
                    <a:lnTo>
                      <a:pt x="2553" y="1028"/>
                    </a:lnTo>
                    <a:lnTo>
                      <a:pt x="2534" y="1067"/>
                    </a:lnTo>
                    <a:lnTo>
                      <a:pt x="2534" y="1086"/>
                    </a:lnTo>
                    <a:lnTo>
                      <a:pt x="2534" y="1105"/>
                    </a:lnTo>
                    <a:lnTo>
                      <a:pt x="2553" y="1162"/>
                    </a:lnTo>
                    <a:lnTo>
                      <a:pt x="2553" y="1181"/>
                    </a:lnTo>
                    <a:lnTo>
                      <a:pt x="2553" y="1200"/>
                    </a:lnTo>
                    <a:lnTo>
                      <a:pt x="2553" y="1219"/>
                    </a:lnTo>
                    <a:lnTo>
                      <a:pt x="2553" y="1238"/>
                    </a:lnTo>
                    <a:lnTo>
                      <a:pt x="2534" y="1238"/>
                    </a:lnTo>
                    <a:lnTo>
                      <a:pt x="2534" y="1257"/>
                    </a:lnTo>
                    <a:lnTo>
                      <a:pt x="2514" y="1277"/>
                    </a:lnTo>
                    <a:lnTo>
                      <a:pt x="2514" y="1295"/>
                    </a:lnTo>
                    <a:lnTo>
                      <a:pt x="2514" y="1314"/>
                    </a:lnTo>
                    <a:lnTo>
                      <a:pt x="2534" y="1333"/>
                    </a:lnTo>
                    <a:lnTo>
                      <a:pt x="2534" y="1353"/>
                    </a:lnTo>
                    <a:lnTo>
                      <a:pt x="2534" y="1372"/>
                    </a:lnTo>
                    <a:lnTo>
                      <a:pt x="2514" y="1391"/>
                    </a:lnTo>
                    <a:lnTo>
                      <a:pt x="2496" y="1391"/>
                    </a:lnTo>
                    <a:lnTo>
                      <a:pt x="2496" y="1409"/>
                    </a:lnTo>
                    <a:lnTo>
                      <a:pt x="2477" y="1409"/>
                    </a:lnTo>
                    <a:lnTo>
                      <a:pt x="2477" y="1429"/>
                    </a:lnTo>
                    <a:lnTo>
                      <a:pt x="2496" y="1448"/>
                    </a:lnTo>
                    <a:lnTo>
                      <a:pt x="2514" y="1524"/>
                    </a:lnTo>
                    <a:lnTo>
                      <a:pt x="2514" y="1543"/>
                    </a:lnTo>
                    <a:lnTo>
                      <a:pt x="2534" y="1562"/>
                    </a:lnTo>
                    <a:lnTo>
                      <a:pt x="2534" y="1581"/>
                    </a:lnTo>
                    <a:lnTo>
                      <a:pt x="2572" y="1619"/>
                    </a:lnTo>
                    <a:lnTo>
                      <a:pt x="2610" y="1638"/>
                    </a:lnTo>
                    <a:lnTo>
                      <a:pt x="2648" y="1638"/>
                    </a:lnTo>
                    <a:lnTo>
                      <a:pt x="2648" y="1734"/>
                    </a:lnTo>
                    <a:lnTo>
                      <a:pt x="2648" y="1771"/>
                    </a:lnTo>
                    <a:lnTo>
                      <a:pt x="2686" y="1829"/>
                    </a:lnTo>
                    <a:lnTo>
                      <a:pt x="2705" y="1848"/>
                    </a:lnTo>
                    <a:lnTo>
                      <a:pt x="2705" y="1867"/>
                    </a:lnTo>
                    <a:lnTo>
                      <a:pt x="2724" y="1886"/>
                    </a:lnTo>
                    <a:lnTo>
                      <a:pt x="2705" y="1943"/>
                    </a:lnTo>
                    <a:lnTo>
                      <a:pt x="2686" y="2095"/>
                    </a:lnTo>
                    <a:lnTo>
                      <a:pt x="2648" y="2305"/>
                    </a:lnTo>
                    <a:lnTo>
                      <a:pt x="2648" y="2362"/>
                    </a:lnTo>
                    <a:lnTo>
                      <a:pt x="2629" y="2400"/>
                    </a:lnTo>
                    <a:lnTo>
                      <a:pt x="2553" y="2514"/>
                    </a:lnTo>
                    <a:lnTo>
                      <a:pt x="2419" y="2572"/>
                    </a:lnTo>
                    <a:lnTo>
                      <a:pt x="2400" y="2572"/>
                    </a:lnTo>
                    <a:lnTo>
                      <a:pt x="2400" y="2591"/>
                    </a:lnTo>
                    <a:lnTo>
                      <a:pt x="2382" y="2610"/>
                    </a:lnTo>
                    <a:lnTo>
                      <a:pt x="2362" y="2610"/>
                    </a:lnTo>
                    <a:lnTo>
                      <a:pt x="2324" y="2610"/>
                    </a:lnTo>
                    <a:lnTo>
                      <a:pt x="2305" y="2610"/>
                    </a:lnTo>
                    <a:lnTo>
                      <a:pt x="2020" y="2610"/>
                    </a:lnTo>
                    <a:lnTo>
                      <a:pt x="2001" y="2610"/>
                    </a:lnTo>
                    <a:lnTo>
                      <a:pt x="1962" y="2610"/>
                    </a:lnTo>
                    <a:lnTo>
                      <a:pt x="1924" y="2591"/>
                    </a:lnTo>
                    <a:lnTo>
                      <a:pt x="1905" y="2591"/>
                    </a:lnTo>
                    <a:lnTo>
                      <a:pt x="1886" y="2610"/>
                    </a:lnTo>
                    <a:lnTo>
                      <a:pt x="1753" y="2705"/>
                    </a:lnTo>
                    <a:lnTo>
                      <a:pt x="1620" y="2819"/>
                    </a:lnTo>
                    <a:lnTo>
                      <a:pt x="1581" y="2838"/>
                    </a:lnTo>
                    <a:lnTo>
                      <a:pt x="1448" y="2838"/>
                    </a:lnTo>
                    <a:lnTo>
                      <a:pt x="1410" y="2781"/>
                    </a:lnTo>
                    <a:lnTo>
                      <a:pt x="1372" y="2743"/>
                    </a:lnTo>
                    <a:lnTo>
                      <a:pt x="1372" y="2724"/>
                    </a:lnTo>
                    <a:lnTo>
                      <a:pt x="1353" y="2743"/>
                    </a:lnTo>
                    <a:lnTo>
                      <a:pt x="1353" y="2724"/>
                    </a:lnTo>
                    <a:lnTo>
                      <a:pt x="1334" y="2724"/>
                    </a:lnTo>
                    <a:lnTo>
                      <a:pt x="1315" y="2552"/>
                    </a:lnTo>
                    <a:lnTo>
                      <a:pt x="1315" y="2533"/>
                    </a:lnTo>
                    <a:lnTo>
                      <a:pt x="1429" y="2419"/>
                    </a:lnTo>
                    <a:lnTo>
                      <a:pt x="1448" y="2400"/>
                    </a:lnTo>
                    <a:lnTo>
                      <a:pt x="1448" y="2381"/>
                    </a:lnTo>
                    <a:lnTo>
                      <a:pt x="1467" y="2305"/>
                    </a:lnTo>
                    <a:lnTo>
                      <a:pt x="1467" y="2267"/>
                    </a:lnTo>
                    <a:lnTo>
                      <a:pt x="1467" y="2171"/>
                    </a:lnTo>
                    <a:lnTo>
                      <a:pt x="1467" y="2057"/>
                    </a:lnTo>
                    <a:lnTo>
                      <a:pt x="1467" y="1562"/>
                    </a:lnTo>
                    <a:lnTo>
                      <a:pt x="1486" y="1543"/>
                    </a:lnTo>
                    <a:lnTo>
                      <a:pt x="1543" y="1524"/>
                    </a:lnTo>
                    <a:lnTo>
                      <a:pt x="1620" y="1467"/>
                    </a:lnTo>
                    <a:lnTo>
                      <a:pt x="1639" y="1467"/>
                    </a:lnTo>
                    <a:lnTo>
                      <a:pt x="1657" y="1448"/>
                    </a:lnTo>
                    <a:lnTo>
                      <a:pt x="1657" y="1429"/>
                    </a:lnTo>
                    <a:lnTo>
                      <a:pt x="1639" y="1409"/>
                    </a:lnTo>
                    <a:lnTo>
                      <a:pt x="1620" y="1391"/>
                    </a:lnTo>
                    <a:lnTo>
                      <a:pt x="1600" y="1372"/>
                    </a:lnTo>
                    <a:lnTo>
                      <a:pt x="1562" y="1353"/>
                    </a:lnTo>
                    <a:lnTo>
                      <a:pt x="1543" y="1333"/>
                    </a:lnTo>
                    <a:lnTo>
                      <a:pt x="1524" y="1314"/>
                    </a:lnTo>
                    <a:lnTo>
                      <a:pt x="1524" y="1295"/>
                    </a:lnTo>
                    <a:lnTo>
                      <a:pt x="1543" y="1295"/>
                    </a:lnTo>
                    <a:lnTo>
                      <a:pt x="1562" y="1277"/>
                    </a:lnTo>
                    <a:lnTo>
                      <a:pt x="1581" y="1257"/>
                    </a:lnTo>
                    <a:lnTo>
                      <a:pt x="1600" y="1238"/>
                    </a:lnTo>
                    <a:lnTo>
                      <a:pt x="1581" y="1219"/>
                    </a:lnTo>
                    <a:lnTo>
                      <a:pt x="1543" y="1181"/>
                    </a:lnTo>
                    <a:lnTo>
                      <a:pt x="1524" y="1162"/>
                    </a:lnTo>
                    <a:lnTo>
                      <a:pt x="1505" y="1162"/>
                    </a:lnTo>
                    <a:lnTo>
                      <a:pt x="1467" y="1162"/>
                    </a:lnTo>
                    <a:lnTo>
                      <a:pt x="1372" y="1105"/>
                    </a:lnTo>
                    <a:lnTo>
                      <a:pt x="1353" y="1105"/>
                    </a:lnTo>
                    <a:lnTo>
                      <a:pt x="1334" y="1048"/>
                    </a:lnTo>
                    <a:lnTo>
                      <a:pt x="1315" y="1048"/>
                    </a:lnTo>
                    <a:lnTo>
                      <a:pt x="1239" y="972"/>
                    </a:lnTo>
                    <a:lnTo>
                      <a:pt x="1086" y="781"/>
                    </a:lnTo>
                    <a:lnTo>
                      <a:pt x="1067" y="781"/>
                    </a:lnTo>
                    <a:lnTo>
                      <a:pt x="1048" y="762"/>
                    </a:lnTo>
                    <a:lnTo>
                      <a:pt x="1029" y="762"/>
                    </a:lnTo>
                    <a:lnTo>
                      <a:pt x="972" y="762"/>
                    </a:lnTo>
                    <a:lnTo>
                      <a:pt x="953" y="762"/>
                    </a:lnTo>
                    <a:lnTo>
                      <a:pt x="934" y="762"/>
                    </a:lnTo>
                    <a:lnTo>
                      <a:pt x="914" y="781"/>
                    </a:lnTo>
                    <a:lnTo>
                      <a:pt x="896" y="800"/>
                    </a:lnTo>
                    <a:lnTo>
                      <a:pt x="877" y="800"/>
                    </a:lnTo>
                    <a:lnTo>
                      <a:pt x="858" y="800"/>
                    </a:lnTo>
                    <a:lnTo>
                      <a:pt x="838" y="800"/>
                    </a:lnTo>
                    <a:lnTo>
                      <a:pt x="819" y="800"/>
                    </a:lnTo>
                    <a:lnTo>
                      <a:pt x="800" y="800"/>
                    </a:lnTo>
                    <a:lnTo>
                      <a:pt x="782" y="800"/>
                    </a:lnTo>
                    <a:lnTo>
                      <a:pt x="762" y="800"/>
                    </a:lnTo>
                    <a:lnTo>
                      <a:pt x="743" y="781"/>
                    </a:lnTo>
                    <a:lnTo>
                      <a:pt x="724" y="781"/>
                    </a:lnTo>
                    <a:lnTo>
                      <a:pt x="705" y="781"/>
                    </a:lnTo>
                    <a:lnTo>
                      <a:pt x="705" y="800"/>
                    </a:lnTo>
                    <a:lnTo>
                      <a:pt x="705" y="838"/>
                    </a:lnTo>
                    <a:lnTo>
                      <a:pt x="705" y="857"/>
                    </a:lnTo>
                    <a:lnTo>
                      <a:pt x="686" y="876"/>
                    </a:lnTo>
                    <a:lnTo>
                      <a:pt x="686" y="896"/>
                    </a:lnTo>
                    <a:lnTo>
                      <a:pt x="686" y="933"/>
                    </a:lnTo>
                    <a:lnTo>
                      <a:pt x="686" y="952"/>
                    </a:lnTo>
                    <a:lnTo>
                      <a:pt x="667" y="972"/>
                    </a:lnTo>
                    <a:lnTo>
                      <a:pt x="667" y="991"/>
                    </a:lnTo>
                    <a:lnTo>
                      <a:pt x="648" y="991"/>
                    </a:lnTo>
                    <a:lnTo>
                      <a:pt x="629" y="991"/>
                    </a:lnTo>
                    <a:lnTo>
                      <a:pt x="629" y="1010"/>
                    </a:lnTo>
                    <a:lnTo>
                      <a:pt x="610" y="1028"/>
                    </a:lnTo>
                    <a:lnTo>
                      <a:pt x="610" y="1048"/>
                    </a:lnTo>
                    <a:lnTo>
                      <a:pt x="591" y="1048"/>
                    </a:lnTo>
                    <a:lnTo>
                      <a:pt x="553" y="1067"/>
                    </a:lnTo>
                    <a:lnTo>
                      <a:pt x="496" y="1067"/>
                    </a:lnTo>
                    <a:lnTo>
                      <a:pt x="477" y="1067"/>
                    </a:lnTo>
                    <a:lnTo>
                      <a:pt x="438" y="1010"/>
                    </a:lnTo>
                    <a:lnTo>
                      <a:pt x="419" y="991"/>
                    </a:lnTo>
                    <a:lnTo>
                      <a:pt x="419" y="972"/>
                    </a:lnTo>
                    <a:lnTo>
                      <a:pt x="438" y="952"/>
                    </a:lnTo>
                    <a:lnTo>
                      <a:pt x="438" y="933"/>
                    </a:lnTo>
                    <a:lnTo>
                      <a:pt x="438" y="914"/>
                    </a:lnTo>
                    <a:lnTo>
                      <a:pt x="438" y="896"/>
                    </a:lnTo>
                    <a:lnTo>
                      <a:pt x="438" y="876"/>
                    </a:lnTo>
                    <a:lnTo>
                      <a:pt x="419" y="857"/>
                    </a:lnTo>
                    <a:lnTo>
                      <a:pt x="401" y="838"/>
                    </a:lnTo>
                    <a:lnTo>
                      <a:pt x="381" y="838"/>
                    </a:lnTo>
                    <a:lnTo>
                      <a:pt x="362" y="838"/>
                    </a:lnTo>
                    <a:lnTo>
                      <a:pt x="343" y="838"/>
                    </a:lnTo>
                    <a:lnTo>
                      <a:pt x="305" y="857"/>
                    </a:lnTo>
                    <a:lnTo>
                      <a:pt x="286" y="857"/>
                    </a:lnTo>
                    <a:lnTo>
                      <a:pt x="248" y="838"/>
                    </a:lnTo>
                    <a:lnTo>
                      <a:pt x="229" y="819"/>
                    </a:lnTo>
                    <a:lnTo>
                      <a:pt x="115" y="667"/>
                    </a:lnTo>
                    <a:lnTo>
                      <a:pt x="96" y="667"/>
                    </a:lnTo>
                    <a:lnTo>
                      <a:pt x="76" y="667"/>
                    </a:lnTo>
                    <a:lnTo>
                      <a:pt x="57" y="667"/>
                    </a:lnTo>
                    <a:lnTo>
                      <a:pt x="39" y="667"/>
                    </a:lnTo>
                    <a:lnTo>
                      <a:pt x="20" y="667"/>
                    </a:lnTo>
                    <a:lnTo>
                      <a:pt x="20" y="647"/>
                    </a:lnTo>
                    <a:lnTo>
                      <a:pt x="20" y="629"/>
                    </a:lnTo>
                    <a:lnTo>
                      <a:pt x="0" y="610"/>
                    </a:lnTo>
                    <a:lnTo>
                      <a:pt x="0" y="591"/>
                    </a:lnTo>
                    <a:lnTo>
                      <a:pt x="0" y="571"/>
                    </a:lnTo>
                    <a:lnTo>
                      <a:pt x="20" y="552"/>
                    </a:lnTo>
                    <a:lnTo>
                      <a:pt x="39" y="552"/>
                    </a:lnTo>
                    <a:lnTo>
                      <a:pt x="39" y="533"/>
                    </a:lnTo>
                    <a:lnTo>
                      <a:pt x="57" y="515"/>
                    </a:lnTo>
                    <a:lnTo>
                      <a:pt x="76" y="515"/>
                    </a:lnTo>
                    <a:lnTo>
                      <a:pt x="76" y="495"/>
                    </a:lnTo>
                    <a:lnTo>
                      <a:pt x="76" y="476"/>
                    </a:lnTo>
                    <a:lnTo>
                      <a:pt x="76" y="457"/>
                    </a:lnTo>
                    <a:lnTo>
                      <a:pt x="76" y="381"/>
                    </a:lnTo>
                    <a:lnTo>
                      <a:pt x="76" y="362"/>
                    </a:lnTo>
                    <a:lnTo>
                      <a:pt x="57" y="343"/>
                    </a:lnTo>
                    <a:lnTo>
                      <a:pt x="39" y="267"/>
                    </a:lnTo>
                    <a:lnTo>
                      <a:pt x="39" y="248"/>
                    </a:lnTo>
                    <a:lnTo>
                      <a:pt x="20" y="248"/>
                    </a:lnTo>
                    <a:lnTo>
                      <a:pt x="20" y="229"/>
                    </a:lnTo>
                    <a:lnTo>
                      <a:pt x="0" y="210"/>
                    </a:lnTo>
                    <a:lnTo>
                      <a:pt x="20" y="134"/>
                    </a:lnTo>
                    <a:lnTo>
                      <a:pt x="20" y="95"/>
                    </a:lnTo>
                    <a:lnTo>
                      <a:pt x="39" y="57"/>
                    </a:lnTo>
                    <a:lnTo>
                      <a:pt x="76" y="19"/>
                    </a:lnTo>
                    <a:lnTo>
                      <a:pt x="96" y="0"/>
                    </a:lnTo>
                    <a:lnTo>
                      <a:pt x="115" y="0"/>
                    </a:lnTo>
                    <a:lnTo>
                      <a:pt x="134" y="0"/>
                    </a:lnTo>
                    <a:lnTo>
                      <a:pt x="134" y="19"/>
                    </a:lnTo>
                    <a:lnTo>
                      <a:pt x="172" y="57"/>
                    </a:lnTo>
                    <a:lnTo>
                      <a:pt x="191" y="57"/>
                    </a:lnTo>
                    <a:lnTo>
                      <a:pt x="191" y="76"/>
                    </a:lnTo>
                    <a:lnTo>
                      <a:pt x="248" y="76"/>
                    </a:lnTo>
                    <a:lnTo>
                      <a:pt x="267" y="95"/>
                    </a:lnTo>
                    <a:lnTo>
                      <a:pt x="286" y="95"/>
                    </a:lnTo>
                    <a:lnTo>
                      <a:pt x="324" y="95"/>
                    </a:lnTo>
                    <a:lnTo>
                      <a:pt x="343" y="114"/>
                    </a:lnTo>
                    <a:lnTo>
                      <a:pt x="362" y="134"/>
                    </a:lnTo>
                    <a:lnTo>
                      <a:pt x="381" y="210"/>
                    </a:lnTo>
                    <a:lnTo>
                      <a:pt x="648" y="267"/>
                    </a:lnTo>
                    <a:lnTo>
                      <a:pt x="667" y="286"/>
                    </a:lnTo>
                    <a:lnTo>
                      <a:pt x="705" y="305"/>
                    </a:lnTo>
                    <a:lnTo>
                      <a:pt x="762" y="324"/>
                    </a:lnTo>
                    <a:lnTo>
                      <a:pt x="914" y="362"/>
                    </a:lnTo>
                    <a:lnTo>
                      <a:pt x="934" y="362"/>
                    </a:lnTo>
                    <a:lnTo>
                      <a:pt x="953" y="362"/>
                    </a:lnTo>
                    <a:lnTo>
                      <a:pt x="953" y="324"/>
                    </a:lnTo>
                    <a:lnTo>
                      <a:pt x="953" y="305"/>
                    </a:lnTo>
                    <a:lnTo>
                      <a:pt x="934" y="267"/>
                    </a:lnTo>
                    <a:lnTo>
                      <a:pt x="934" y="248"/>
                    </a:lnTo>
                    <a:lnTo>
                      <a:pt x="953" y="248"/>
                    </a:lnTo>
                    <a:lnTo>
                      <a:pt x="991" y="229"/>
                    </a:lnTo>
                    <a:lnTo>
                      <a:pt x="1010" y="229"/>
                    </a:lnTo>
                    <a:lnTo>
                      <a:pt x="1048" y="248"/>
                    </a:lnTo>
                    <a:lnTo>
                      <a:pt x="1163" y="286"/>
                    </a:lnTo>
                    <a:lnTo>
                      <a:pt x="1200" y="324"/>
                    </a:lnTo>
                    <a:lnTo>
                      <a:pt x="1410" y="343"/>
                    </a:lnTo>
                    <a:lnTo>
                      <a:pt x="1600" y="419"/>
                    </a:lnTo>
                    <a:lnTo>
                      <a:pt x="1810" y="438"/>
                    </a:lnTo>
                    <a:lnTo>
                      <a:pt x="1848" y="457"/>
                    </a:lnTo>
                    <a:lnTo>
                      <a:pt x="1867" y="457"/>
                    </a:lnTo>
                    <a:lnTo>
                      <a:pt x="1886" y="457"/>
                    </a:lnTo>
                    <a:lnTo>
                      <a:pt x="1943" y="438"/>
                    </a:lnTo>
                    <a:lnTo>
                      <a:pt x="2020" y="419"/>
                    </a:lnTo>
                    <a:lnTo>
                      <a:pt x="2057" y="400"/>
                    </a:lnTo>
                    <a:lnTo>
                      <a:pt x="2077" y="381"/>
                    </a:lnTo>
                    <a:lnTo>
                      <a:pt x="2057" y="343"/>
                    </a:lnTo>
                    <a:lnTo>
                      <a:pt x="2057" y="324"/>
                    </a:lnTo>
                    <a:lnTo>
                      <a:pt x="2077" y="324"/>
                    </a:lnTo>
                    <a:lnTo>
                      <a:pt x="2077" y="305"/>
                    </a:lnTo>
                    <a:lnTo>
                      <a:pt x="2096" y="305"/>
                    </a:lnTo>
                    <a:lnTo>
                      <a:pt x="2153" y="324"/>
                    </a:lnTo>
                    <a:lnTo>
                      <a:pt x="2153" y="343"/>
                    </a:lnTo>
                    <a:lnTo>
                      <a:pt x="2229" y="343"/>
                    </a:lnTo>
                    <a:lnTo>
                      <a:pt x="2248" y="343"/>
                    </a:lnTo>
                    <a:lnTo>
                      <a:pt x="2267" y="362"/>
                    </a:lnTo>
                    <a:lnTo>
                      <a:pt x="2324" y="400"/>
                    </a:lnTo>
                    <a:lnTo>
                      <a:pt x="2324" y="419"/>
                    </a:lnTo>
                    <a:lnTo>
                      <a:pt x="2382" y="419"/>
                    </a:lnTo>
                    <a:lnTo>
                      <a:pt x="2514" y="324"/>
                    </a:lnTo>
                  </a:path>
                </a:pathLst>
              </a:custGeom>
              <a:solidFill>
                <a:srgbClr val="B8B8B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35" name="Freeform 57">
                <a:extLst>
                  <a:ext uri="{FF2B5EF4-FFF2-40B4-BE49-F238E27FC236}">
                    <a16:creationId xmlns:a16="http://schemas.microsoft.com/office/drawing/2014/main" id="{780BB31E-09C1-1449-A537-4F3B1538E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97713" y="6180138"/>
                <a:ext cx="295275" cy="446087"/>
              </a:xfrm>
              <a:custGeom>
                <a:avLst/>
                <a:gdLst>
                  <a:gd name="T0" fmla="*/ 2147483646 w 820"/>
                  <a:gd name="T1" fmla="*/ 2147483646 h 1240"/>
                  <a:gd name="T2" fmla="*/ 2147483646 w 820"/>
                  <a:gd name="T3" fmla="*/ 2147483646 h 1240"/>
                  <a:gd name="T4" fmla="*/ 2147483646 w 820"/>
                  <a:gd name="T5" fmla="*/ 2147483646 h 1240"/>
                  <a:gd name="T6" fmla="*/ 2147483646 w 820"/>
                  <a:gd name="T7" fmla="*/ 2147483646 h 1240"/>
                  <a:gd name="T8" fmla="*/ 0 w 820"/>
                  <a:gd name="T9" fmla="*/ 2147483646 h 1240"/>
                  <a:gd name="T10" fmla="*/ 2147483646 w 820"/>
                  <a:gd name="T11" fmla="*/ 2147483646 h 1240"/>
                  <a:gd name="T12" fmla="*/ 2147483646 w 820"/>
                  <a:gd name="T13" fmla="*/ 2147483646 h 1240"/>
                  <a:gd name="T14" fmla="*/ 2147483646 w 820"/>
                  <a:gd name="T15" fmla="*/ 2147483646 h 1240"/>
                  <a:gd name="T16" fmla="*/ 2147483646 w 820"/>
                  <a:gd name="T17" fmla="*/ 2147483646 h 1240"/>
                  <a:gd name="T18" fmla="*/ 2147483646 w 820"/>
                  <a:gd name="T19" fmla="*/ 2147483646 h 1240"/>
                  <a:gd name="T20" fmla="*/ 2147483646 w 820"/>
                  <a:gd name="T21" fmla="*/ 2147483646 h 1240"/>
                  <a:gd name="T22" fmla="*/ 2147483646 w 820"/>
                  <a:gd name="T23" fmla="*/ 2147483646 h 1240"/>
                  <a:gd name="T24" fmla="*/ 2147483646 w 820"/>
                  <a:gd name="T25" fmla="*/ 2147483646 h 1240"/>
                  <a:gd name="T26" fmla="*/ 2147483646 w 820"/>
                  <a:gd name="T27" fmla="*/ 2147483646 h 1240"/>
                  <a:gd name="T28" fmla="*/ 2147483646 w 820"/>
                  <a:gd name="T29" fmla="*/ 2147483646 h 1240"/>
                  <a:gd name="T30" fmla="*/ 2147483646 w 820"/>
                  <a:gd name="T31" fmla="*/ 2147483646 h 1240"/>
                  <a:gd name="T32" fmla="*/ 2147483646 w 820"/>
                  <a:gd name="T33" fmla="*/ 2147483646 h 1240"/>
                  <a:gd name="T34" fmla="*/ 2147483646 w 820"/>
                  <a:gd name="T35" fmla="*/ 2147483646 h 1240"/>
                  <a:gd name="T36" fmla="*/ 2147483646 w 820"/>
                  <a:gd name="T37" fmla="*/ 2147483646 h 1240"/>
                  <a:gd name="T38" fmla="*/ 2147483646 w 820"/>
                  <a:gd name="T39" fmla="*/ 2147483646 h 1240"/>
                  <a:gd name="T40" fmla="*/ 2147483646 w 820"/>
                  <a:gd name="T41" fmla="*/ 2147483646 h 1240"/>
                  <a:gd name="T42" fmla="*/ 2147483646 w 820"/>
                  <a:gd name="T43" fmla="*/ 2147483646 h 1240"/>
                  <a:gd name="T44" fmla="*/ 2147483646 w 820"/>
                  <a:gd name="T45" fmla="*/ 2147483646 h 1240"/>
                  <a:gd name="T46" fmla="*/ 2147483646 w 820"/>
                  <a:gd name="T47" fmla="*/ 2147483646 h 1240"/>
                  <a:gd name="T48" fmla="*/ 2147483646 w 820"/>
                  <a:gd name="T49" fmla="*/ 2147483646 h 1240"/>
                  <a:gd name="T50" fmla="*/ 2147483646 w 820"/>
                  <a:gd name="T51" fmla="*/ 2147483646 h 1240"/>
                  <a:gd name="T52" fmla="*/ 2147483646 w 820"/>
                  <a:gd name="T53" fmla="*/ 2147483646 h 1240"/>
                  <a:gd name="T54" fmla="*/ 2147483646 w 820"/>
                  <a:gd name="T55" fmla="*/ 2147483646 h 1240"/>
                  <a:gd name="T56" fmla="*/ 2147483646 w 820"/>
                  <a:gd name="T57" fmla="*/ 2147483646 h 1240"/>
                  <a:gd name="T58" fmla="*/ 2147483646 w 820"/>
                  <a:gd name="T59" fmla="*/ 2147483646 h 1240"/>
                  <a:gd name="T60" fmla="*/ 2147483646 w 820"/>
                  <a:gd name="T61" fmla="*/ 2147483646 h 1240"/>
                  <a:gd name="T62" fmla="*/ 2147483646 w 820"/>
                  <a:gd name="T63" fmla="*/ 2147483646 h 1240"/>
                  <a:gd name="T64" fmla="*/ 2147483646 w 820"/>
                  <a:gd name="T65" fmla="*/ 2147483646 h 1240"/>
                  <a:gd name="T66" fmla="*/ 2147483646 w 820"/>
                  <a:gd name="T67" fmla="*/ 2147483646 h 1240"/>
                  <a:gd name="T68" fmla="*/ 2147483646 w 820"/>
                  <a:gd name="T69" fmla="*/ 2147483646 h 1240"/>
                  <a:gd name="T70" fmla="*/ 2147483646 w 820"/>
                  <a:gd name="T71" fmla="*/ 2147483646 h 1240"/>
                  <a:gd name="T72" fmla="*/ 2147483646 w 820"/>
                  <a:gd name="T73" fmla="*/ 2147483646 h 1240"/>
                  <a:gd name="T74" fmla="*/ 2147483646 w 820"/>
                  <a:gd name="T75" fmla="*/ 2147483646 h 1240"/>
                  <a:gd name="T76" fmla="*/ 2147483646 w 820"/>
                  <a:gd name="T77" fmla="*/ 2147483646 h 1240"/>
                  <a:gd name="T78" fmla="*/ 2147483646 w 820"/>
                  <a:gd name="T79" fmla="*/ 2147483646 h 1240"/>
                  <a:gd name="T80" fmla="*/ 2147483646 w 820"/>
                  <a:gd name="T81" fmla="*/ 2147483646 h 1240"/>
                  <a:gd name="T82" fmla="*/ 2147483646 w 820"/>
                  <a:gd name="T83" fmla="*/ 2147483646 h 1240"/>
                  <a:gd name="T84" fmla="*/ 2147483646 w 820"/>
                  <a:gd name="T85" fmla="*/ 2147483646 h 1240"/>
                  <a:gd name="T86" fmla="*/ 2147483646 w 820"/>
                  <a:gd name="T87" fmla="*/ 2147483646 h 1240"/>
                  <a:gd name="T88" fmla="*/ 2147483646 w 820"/>
                  <a:gd name="T89" fmla="*/ 2147483646 h 124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820" h="1240">
                    <a:moveTo>
                      <a:pt x="95" y="1067"/>
                    </a:moveTo>
                    <a:lnTo>
                      <a:pt x="57" y="991"/>
                    </a:lnTo>
                    <a:lnTo>
                      <a:pt x="57" y="972"/>
                    </a:lnTo>
                    <a:lnTo>
                      <a:pt x="37" y="972"/>
                    </a:lnTo>
                    <a:lnTo>
                      <a:pt x="57" y="953"/>
                    </a:lnTo>
                    <a:lnTo>
                      <a:pt x="76" y="914"/>
                    </a:lnTo>
                    <a:lnTo>
                      <a:pt x="76" y="896"/>
                    </a:lnTo>
                    <a:lnTo>
                      <a:pt x="95" y="782"/>
                    </a:lnTo>
                    <a:lnTo>
                      <a:pt x="76" y="743"/>
                    </a:lnTo>
                    <a:lnTo>
                      <a:pt x="76" y="724"/>
                    </a:lnTo>
                    <a:lnTo>
                      <a:pt x="37" y="743"/>
                    </a:lnTo>
                    <a:lnTo>
                      <a:pt x="37" y="724"/>
                    </a:lnTo>
                    <a:lnTo>
                      <a:pt x="19" y="724"/>
                    </a:lnTo>
                    <a:lnTo>
                      <a:pt x="0" y="705"/>
                    </a:lnTo>
                    <a:lnTo>
                      <a:pt x="0" y="686"/>
                    </a:lnTo>
                    <a:lnTo>
                      <a:pt x="0" y="667"/>
                    </a:lnTo>
                    <a:lnTo>
                      <a:pt x="19" y="648"/>
                    </a:lnTo>
                    <a:lnTo>
                      <a:pt x="37" y="648"/>
                    </a:lnTo>
                    <a:lnTo>
                      <a:pt x="37" y="629"/>
                    </a:lnTo>
                    <a:lnTo>
                      <a:pt x="37" y="591"/>
                    </a:lnTo>
                    <a:lnTo>
                      <a:pt x="171" y="610"/>
                    </a:lnTo>
                    <a:lnTo>
                      <a:pt x="190" y="610"/>
                    </a:lnTo>
                    <a:lnTo>
                      <a:pt x="209" y="591"/>
                    </a:lnTo>
                    <a:lnTo>
                      <a:pt x="247" y="572"/>
                    </a:lnTo>
                    <a:lnTo>
                      <a:pt x="304" y="496"/>
                    </a:lnTo>
                    <a:lnTo>
                      <a:pt x="304" y="477"/>
                    </a:lnTo>
                    <a:lnTo>
                      <a:pt x="304" y="457"/>
                    </a:lnTo>
                    <a:lnTo>
                      <a:pt x="286" y="438"/>
                    </a:lnTo>
                    <a:lnTo>
                      <a:pt x="266" y="420"/>
                    </a:lnTo>
                    <a:lnTo>
                      <a:pt x="247" y="420"/>
                    </a:lnTo>
                    <a:lnTo>
                      <a:pt x="209" y="401"/>
                    </a:lnTo>
                    <a:lnTo>
                      <a:pt x="190" y="401"/>
                    </a:lnTo>
                    <a:lnTo>
                      <a:pt x="190" y="381"/>
                    </a:lnTo>
                    <a:lnTo>
                      <a:pt x="209" y="343"/>
                    </a:lnTo>
                    <a:lnTo>
                      <a:pt x="209" y="324"/>
                    </a:lnTo>
                    <a:lnTo>
                      <a:pt x="228" y="324"/>
                    </a:lnTo>
                    <a:lnTo>
                      <a:pt x="266" y="305"/>
                    </a:lnTo>
                    <a:lnTo>
                      <a:pt x="286" y="305"/>
                    </a:lnTo>
                    <a:lnTo>
                      <a:pt x="304" y="248"/>
                    </a:lnTo>
                    <a:lnTo>
                      <a:pt x="286" y="248"/>
                    </a:lnTo>
                    <a:lnTo>
                      <a:pt x="266" y="267"/>
                    </a:lnTo>
                    <a:lnTo>
                      <a:pt x="247" y="267"/>
                    </a:lnTo>
                    <a:lnTo>
                      <a:pt x="209" y="153"/>
                    </a:lnTo>
                    <a:lnTo>
                      <a:pt x="247" y="134"/>
                    </a:lnTo>
                    <a:lnTo>
                      <a:pt x="266" y="134"/>
                    </a:lnTo>
                    <a:lnTo>
                      <a:pt x="266" y="115"/>
                    </a:lnTo>
                    <a:lnTo>
                      <a:pt x="266" y="96"/>
                    </a:lnTo>
                    <a:lnTo>
                      <a:pt x="266" y="20"/>
                    </a:lnTo>
                    <a:lnTo>
                      <a:pt x="286" y="20"/>
                    </a:lnTo>
                    <a:lnTo>
                      <a:pt x="304" y="0"/>
                    </a:lnTo>
                    <a:lnTo>
                      <a:pt x="362" y="20"/>
                    </a:lnTo>
                    <a:lnTo>
                      <a:pt x="400" y="20"/>
                    </a:lnTo>
                    <a:lnTo>
                      <a:pt x="418" y="39"/>
                    </a:lnTo>
                    <a:lnTo>
                      <a:pt x="438" y="76"/>
                    </a:lnTo>
                    <a:lnTo>
                      <a:pt x="438" y="96"/>
                    </a:lnTo>
                    <a:lnTo>
                      <a:pt x="418" y="96"/>
                    </a:lnTo>
                    <a:lnTo>
                      <a:pt x="418" y="115"/>
                    </a:lnTo>
                    <a:lnTo>
                      <a:pt x="418" y="134"/>
                    </a:lnTo>
                    <a:lnTo>
                      <a:pt x="457" y="210"/>
                    </a:lnTo>
                    <a:lnTo>
                      <a:pt x="514" y="229"/>
                    </a:lnTo>
                    <a:lnTo>
                      <a:pt x="667" y="305"/>
                    </a:lnTo>
                    <a:lnTo>
                      <a:pt x="667" y="324"/>
                    </a:lnTo>
                    <a:lnTo>
                      <a:pt x="647" y="324"/>
                    </a:lnTo>
                    <a:lnTo>
                      <a:pt x="647" y="343"/>
                    </a:lnTo>
                    <a:lnTo>
                      <a:pt x="685" y="381"/>
                    </a:lnTo>
                    <a:lnTo>
                      <a:pt x="704" y="515"/>
                    </a:lnTo>
                    <a:lnTo>
                      <a:pt x="723" y="534"/>
                    </a:lnTo>
                    <a:lnTo>
                      <a:pt x="723" y="553"/>
                    </a:lnTo>
                    <a:lnTo>
                      <a:pt x="704" y="591"/>
                    </a:lnTo>
                    <a:lnTo>
                      <a:pt x="704" y="610"/>
                    </a:lnTo>
                    <a:lnTo>
                      <a:pt x="667" y="648"/>
                    </a:lnTo>
                    <a:lnTo>
                      <a:pt x="647" y="667"/>
                    </a:lnTo>
                    <a:lnTo>
                      <a:pt x="647" y="686"/>
                    </a:lnTo>
                    <a:lnTo>
                      <a:pt x="647" y="705"/>
                    </a:lnTo>
                    <a:lnTo>
                      <a:pt x="685" y="819"/>
                    </a:lnTo>
                    <a:lnTo>
                      <a:pt x="704" y="838"/>
                    </a:lnTo>
                    <a:lnTo>
                      <a:pt x="704" y="858"/>
                    </a:lnTo>
                    <a:lnTo>
                      <a:pt x="723" y="877"/>
                    </a:lnTo>
                    <a:lnTo>
                      <a:pt x="743" y="896"/>
                    </a:lnTo>
                    <a:lnTo>
                      <a:pt x="762" y="914"/>
                    </a:lnTo>
                    <a:lnTo>
                      <a:pt x="762" y="934"/>
                    </a:lnTo>
                    <a:lnTo>
                      <a:pt x="781" y="1086"/>
                    </a:lnTo>
                    <a:lnTo>
                      <a:pt x="799" y="1143"/>
                    </a:lnTo>
                    <a:lnTo>
                      <a:pt x="799" y="1163"/>
                    </a:lnTo>
                    <a:lnTo>
                      <a:pt x="819" y="1163"/>
                    </a:lnTo>
                    <a:lnTo>
                      <a:pt x="799" y="1181"/>
                    </a:lnTo>
                    <a:lnTo>
                      <a:pt x="762" y="1239"/>
                    </a:lnTo>
                    <a:lnTo>
                      <a:pt x="647" y="1239"/>
                    </a:lnTo>
                    <a:lnTo>
                      <a:pt x="628" y="1219"/>
                    </a:lnTo>
                    <a:lnTo>
                      <a:pt x="628" y="1200"/>
                    </a:lnTo>
                    <a:lnTo>
                      <a:pt x="609" y="1181"/>
                    </a:lnTo>
                    <a:lnTo>
                      <a:pt x="590" y="1163"/>
                    </a:lnTo>
                    <a:lnTo>
                      <a:pt x="590" y="1181"/>
                    </a:lnTo>
                    <a:lnTo>
                      <a:pt x="571" y="1181"/>
                    </a:lnTo>
                    <a:lnTo>
                      <a:pt x="552" y="1181"/>
                    </a:lnTo>
                    <a:lnTo>
                      <a:pt x="533" y="1181"/>
                    </a:lnTo>
                    <a:lnTo>
                      <a:pt x="514" y="1163"/>
                    </a:lnTo>
                    <a:lnTo>
                      <a:pt x="476" y="1143"/>
                    </a:lnTo>
                    <a:lnTo>
                      <a:pt x="476" y="1124"/>
                    </a:lnTo>
                    <a:lnTo>
                      <a:pt x="438" y="1124"/>
                    </a:lnTo>
                    <a:lnTo>
                      <a:pt x="438" y="1105"/>
                    </a:lnTo>
                    <a:lnTo>
                      <a:pt x="418" y="1105"/>
                    </a:lnTo>
                    <a:lnTo>
                      <a:pt x="418" y="1086"/>
                    </a:lnTo>
                    <a:lnTo>
                      <a:pt x="400" y="1067"/>
                    </a:lnTo>
                    <a:lnTo>
                      <a:pt x="400" y="1048"/>
                    </a:lnTo>
                    <a:lnTo>
                      <a:pt x="381" y="1048"/>
                    </a:lnTo>
                    <a:lnTo>
                      <a:pt x="304" y="1067"/>
                    </a:lnTo>
                    <a:lnTo>
                      <a:pt x="286" y="1067"/>
                    </a:lnTo>
                    <a:lnTo>
                      <a:pt x="247" y="1067"/>
                    </a:lnTo>
                    <a:lnTo>
                      <a:pt x="247" y="1048"/>
                    </a:lnTo>
                    <a:lnTo>
                      <a:pt x="228" y="1048"/>
                    </a:lnTo>
                    <a:lnTo>
                      <a:pt x="209" y="1048"/>
                    </a:lnTo>
                    <a:lnTo>
                      <a:pt x="95" y="106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36" name="Freeform 58">
                <a:extLst>
                  <a:ext uri="{FF2B5EF4-FFF2-40B4-BE49-F238E27FC236}">
                    <a16:creationId xmlns:a16="http://schemas.microsoft.com/office/drawing/2014/main" id="{423EE11F-BD95-C84A-BE4D-59E904B2E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30988" y="5926138"/>
                <a:ext cx="576262" cy="514350"/>
              </a:xfrm>
              <a:custGeom>
                <a:avLst/>
                <a:gdLst>
                  <a:gd name="T0" fmla="*/ 2147483646 w 1601"/>
                  <a:gd name="T1" fmla="*/ 2147483646 h 1429"/>
                  <a:gd name="T2" fmla="*/ 2147483646 w 1601"/>
                  <a:gd name="T3" fmla="*/ 2147483646 h 1429"/>
                  <a:gd name="T4" fmla="*/ 2147483646 w 1601"/>
                  <a:gd name="T5" fmla="*/ 2147483646 h 1429"/>
                  <a:gd name="T6" fmla="*/ 2147483646 w 1601"/>
                  <a:gd name="T7" fmla="*/ 2147483646 h 1429"/>
                  <a:gd name="T8" fmla="*/ 2147483646 w 1601"/>
                  <a:gd name="T9" fmla="*/ 2147483646 h 1429"/>
                  <a:gd name="T10" fmla="*/ 2147483646 w 1601"/>
                  <a:gd name="T11" fmla="*/ 2147483646 h 1429"/>
                  <a:gd name="T12" fmla="*/ 2147483646 w 1601"/>
                  <a:gd name="T13" fmla="*/ 2147483646 h 1429"/>
                  <a:gd name="T14" fmla="*/ 2147483646 w 1601"/>
                  <a:gd name="T15" fmla="*/ 2147483646 h 1429"/>
                  <a:gd name="T16" fmla="*/ 2147483646 w 1601"/>
                  <a:gd name="T17" fmla="*/ 2147483646 h 1429"/>
                  <a:gd name="T18" fmla="*/ 2147483646 w 1601"/>
                  <a:gd name="T19" fmla="*/ 2147483646 h 1429"/>
                  <a:gd name="T20" fmla="*/ 2147483646 w 1601"/>
                  <a:gd name="T21" fmla="*/ 2147483646 h 1429"/>
                  <a:gd name="T22" fmla="*/ 2147483646 w 1601"/>
                  <a:gd name="T23" fmla="*/ 2147483646 h 1429"/>
                  <a:gd name="T24" fmla="*/ 2147483646 w 1601"/>
                  <a:gd name="T25" fmla="*/ 2147483646 h 1429"/>
                  <a:gd name="T26" fmla="*/ 2147483646 w 1601"/>
                  <a:gd name="T27" fmla="*/ 2147483646 h 1429"/>
                  <a:gd name="T28" fmla="*/ 2147483646 w 1601"/>
                  <a:gd name="T29" fmla="*/ 2147483646 h 1429"/>
                  <a:gd name="T30" fmla="*/ 2147483646 w 1601"/>
                  <a:gd name="T31" fmla="*/ 2147483646 h 1429"/>
                  <a:gd name="T32" fmla="*/ 2147483646 w 1601"/>
                  <a:gd name="T33" fmla="*/ 2147483646 h 1429"/>
                  <a:gd name="T34" fmla="*/ 2147483646 w 1601"/>
                  <a:gd name="T35" fmla="*/ 2147483646 h 1429"/>
                  <a:gd name="T36" fmla="*/ 2147483646 w 1601"/>
                  <a:gd name="T37" fmla="*/ 2147483646 h 1429"/>
                  <a:gd name="T38" fmla="*/ 2147483646 w 1601"/>
                  <a:gd name="T39" fmla="*/ 2147483646 h 1429"/>
                  <a:gd name="T40" fmla="*/ 0 w 1601"/>
                  <a:gd name="T41" fmla="*/ 2147483646 h 1429"/>
                  <a:gd name="T42" fmla="*/ 2147483646 w 1601"/>
                  <a:gd name="T43" fmla="*/ 2147483646 h 1429"/>
                  <a:gd name="T44" fmla="*/ 2147483646 w 1601"/>
                  <a:gd name="T45" fmla="*/ 2147483646 h 1429"/>
                  <a:gd name="T46" fmla="*/ 2147483646 w 1601"/>
                  <a:gd name="T47" fmla="*/ 2147483646 h 1429"/>
                  <a:gd name="T48" fmla="*/ 2147483646 w 1601"/>
                  <a:gd name="T49" fmla="*/ 2147483646 h 1429"/>
                  <a:gd name="T50" fmla="*/ 2147483646 w 1601"/>
                  <a:gd name="T51" fmla="*/ 2147483646 h 1429"/>
                  <a:gd name="T52" fmla="*/ 2147483646 w 1601"/>
                  <a:gd name="T53" fmla="*/ 2147483646 h 1429"/>
                  <a:gd name="T54" fmla="*/ 2147483646 w 1601"/>
                  <a:gd name="T55" fmla="*/ 2147483646 h 1429"/>
                  <a:gd name="T56" fmla="*/ 2147483646 w 1601"/>
                  <a:gd name="T57" fmla="*/ 2147483646 h 1429"/>
                  <a:gd name="T58" fmla="*/ 2147483646 w 1601"/>
                  <a:gd name="T59" fmla="*/ 2147483646 h 1429"/>
                  <a:gd name="T60" fmla="*/ 2147483646 w 1601"/>
                  <a:gd name="T61" fmla="*/ 2147483646 h 1429"/>
                  <a:gd name="T62" fmla="*/ 2147483646 w 1601"/>
                  <a:gd name="T63" fmla="*/ 2147483646 h 1429"/>
                  <a:gd name="T64" fmla="*/ 2147483646 w 1601"/>
                  <a:gd name="T65" fmla="*/ 2147483646 h 1429"/>
                  <a:gd name="T66" fmla="*/ 2147483646 w 1601"/>
                  <a:gd name="T67" fmla="*/ 2147483646 h 1429"/>
                  <a:gd name="T68" fmla="*/ 2147483646 w 1601"/>
                  <a:gd name="T69" fmla="*/ 2147483646 h 1429"/>
                  <a:gd name="T70" fmla="*/ 2147483646 w 1601"/>
                  <a:gd name="T71" fmla="*/ 2147483646 h 1429"/>
                  <a:gd name="T72" fmla="*/ 2147483646 w 1601"/>
                  <a:gd name="T73" fmla="*/ 2147483646 h 1429"/>
                  <a:gd name="T74" fmla="*/ 2147483646 w 1601"/>
                  <a:gd name="T75" fmla="*/ 2147483646 h 1429"/>
                  <a:gd name="T76" fmla="*/ 2147483646 w 1601"/>
                  <a:gd name="T77" fmla="*/ 2147483646 h 1429"/>
                  <a:gd name="T78" fmla="*/ 2147483646 w 1601"/>
                  <a:gd name="T79" fmla="*/ 2147483646 h 1429"/>
                  <a:gd name="T80" fmla="*/ 2147483646 w 1601"/>
                  <a:gd name="T81" fmla="*/ 2147483646 h 1429"/>
                  <a:gd name="T82" fmla="*/ 2147483646 w 1601"/>
                  <a:gd name="T83" fmla="*/ 2147483646 h 1429"/>
                  <a:gd name="T84" fmla="*/ 2147483646 w 1601"/>
                  <a:gd name="T85" fmla="*/ 2147483646 h 1429"/>
                  <a:gd name="T86" fmla="*/ 2147483646 w 1601"/>
                  <a:gd name="T87" fmla="*/ 0 h 1429"/>
                  <a:gd name="T88" fmla="*/ 2147483646 w 1601"/>
                  <a:gd name="T89" fmla="*/ 2147483646 h 1429"/>
                  <a:gd name="T90" fmla="*/ 2147483646 w 1601"/>
                  <a:gd name="T91" fmla="*/ 2147483646 h 1429"/>
                  <a:gd name="T92" fmla="*/ 2147483646 w 1601"/>
                  <a:gd name="T93" fmla="*/ 2147483646 h 1429"/>
                  <a:gd name="T94" fmla="*/ 2147483646 w 1601"/>
                  <a:gd name="T95" fmla="*/ 2147483646 h 1429"/>
                  <a:gd name="T96" fmla="*/ 2147483646 w 1601"/>
                  <a:gd name="T97" fmla="*/ 2147483646 h 1429"/>
                  <a:gd name="T98" fmla="*/ 2147483646 w 1601"/>
                  <a:gd name="T99" fmla="*/ 2147483646 h 1429"/>
                  <a:gd name="T100" fmla="*/ 2147483646 w 1601"/>
                  <a:gd name="T101" fmla="*/ 2147483646 h 1429"/>
                  <a:gd name="T102" fmla="*/ 2147483646 w 1601"/>
                  <a:gd name="T103" fmla="*/ 2147483646 h 1429"/>
                  <a:gd name="T104" fmla="*/ 2147483646 w 1601"/>
                  <a:gd name="T105" fmla="*/ 2147483646 h 1429"/>
                  <a:gd name="T106" fmla="*/ 2147483646 w 1601"/>
                  <a:gd name="T107" fmla="*/ 2147483646 h 1429"/>
                  <a:gd name="T108" fmla="*/ 2147483646 w 1601"/>
                  <a:gd name="T109" fmla="*/ 2147483646 h 1429"/>
                  <a:gd name="T110" fmla="*/ 2147483646 w 1601"/>
                  <a:gd name="T111" fmla="*/ 2147483646 h 1429"/>
                  <a:gd name="T112" fmla="*/ 2147483646 w 1601"/>
                  <a:gd name="T113" fmla="*/ 2147483646 h 1429"/>
                  <a:gd name="T114" fmla="*/ 2147483646 w 1601"/>
                  <a:gd name="T115" fmla="*/ 2147483646 h 1429"/>
                  <a:gd name="T116" fmla="*/ 2147483646 w 1601"/>
                  <a:gd name="T117" fmla="*/ 2147483646 h 1429"/>
                  <a:gd name="T118" fmla="*/ 2147483646 w 1601"/>
                  <a:gd name="T119" fmla="*/ 2147483646 h 1429"/>
                  <a:gd name="T120" fmla="*/ 2147483646 w 1601"/>
                  <a:gd name="T121" fmla="*/ 2147483646 h 142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601" h="1429">
                    <a:moveTo>
                      <a:pt x="1333" y="1295"/>
                    </a:moveTo>
                    <a:lnTo>
                      <a:pt x="1201" y="1390"/>
                    </a:lnTo>
                    <a:lnTo>
                      <a:pt x="1143" y="1390"/>
                    </a:lnTo>
                    <a:lnTo>
                      <a:pt x="1143" y="1371"/>
                    </a:lnTo>
                    <a:lnTo>
                      <a:pt x="1086" y="1333"/>
                    </a:lnTo>
                    <a:lnTo>
                      <a:pt x="1067" y="1314"/>
                    </a:lnTo>
                    <a:lnTo>
                      <a:pt x="1048" y="1314"/>
                    </a:lnTo>
                    <a:lnTo>
                      <a:pt x="972" y="1314"/>
                    </a:lnTo>
                    <a:lnTo>
                      <a:pt x="972" y="1295"/>
                    </a:lnTo>
                    <a:lnTo>
                      <a:pt x="915" y="1276"/>
                    </a:lnTo>
                    <a:lnTo>
                      <a:pt x="896" y="1276"/>
                    </a:lnTo>
                    <a:lnTo>
                      <a:pt x="896" y="1295"/>
                    </a:lnTo>
                    <a:lnTo>
                      <a:pt x="876" y="1295"/>
                    </a:lnTo>
                    <a:lnTo>
                      <a:pt x="876" y="1314"/>
                    </a:lnTo>
                    <a:lnTo>
                      <a:pt x="896" y="1352"/>
                    </a:lnTo>
                    <a:lnTo>
                      <a:pt x="876" y="1371"/>
                    </a:lnTo>
                    <a:lnTo>
                      <a:pt x="839" y="1390"/>
                    </a:lnTo>
                    <a:lnTo>
                      <a:pt x="762" y="1409"/>
                    </a:lnTo>
                    <a:lnTo>
                      <a:pt x="705" y="1428"/>
                    </a:lnTo>
                    <a:lnTo>
                      <a:pt x="686" y="1428"/>
                    </a:lnTo>
                    <a:lnTo>
                      <a:pt x="667" y="1428"/>
                    </a:lnTo>
                    <a:lnTo>
                      <a:pt x="629" y="1409"/>
                    </a:lnTo>
                    <a:lnTo>
                      <a:pt x="419" y="1390"/>
                    </a:lnTo>
                    <a:lnTo>
                      <a:pt x="229" y="1314"/>
                    </a:lnTo>
                    <a:lnTo>
                      <a:pt x="19" y="1295"/>
                    </a:lnTo>
                    <a:lnTo>
                      <a:pt x="38" y="1257"/>
                    </a:lnTo>
                    <a:lnTo>
                      <a:pt x="38" y="1219"/>
                    </a:lnTo>
                    <a:lnTo>
                      <a:pt x="19" y="1200"/>
                    </a:lnTo>
                    <a:lnTo>
                      <a:pt x="19" y="1181"/>
                    </a:lnTo>
                    <a:lnTo>
                      <a:pt x="58" y="1142"/>
                    </a:lnTo>
                    <a:lnTo>
                      <a:pt x="77" y="1124"/>
                    </a:lnTo>
                    <a:lnTo>
                      <a:pt x="95" y="1124"/>
                    </a:lnTo>
                    <a:lnTo>
                      <a:pt x="114" y="1105"/>
                    </a:lnTo>
                    <a:lnTo>
                      <a:pt x="134" y="1085"/>
                    </a:lnTo>
                    <a:lnTo>
                      <a:pt x="153" y="1066"/>
                    </a:lnTo>
                    <a:lnTo>
                      <a:pt x="191" y="1047"/>
                    </a:lnTo>
                    <a:lnTo>
                      <a:pt x="210" y="1028"/>
                    </a:lnTo>
                    <a:lnTo>
                      <a:pt x="210" y="1009"/>
                    </a:lnTo>
                    <a:lnTo>
                      <a:pt x="229" y="990"/>
                    </a:lnTo>
                    <a:lnTo>
                      <a:pt x="248" y="952"/>
                    </a:lnTo>
                    <a:lnTo>
                      <a:pt x="248" y="933"/>
                    </a:lnTo>
                    <a:lnTo>
                      <a:pt x="248" y="914"/>
                    </a:lnTo>
                    <a:lnTo>
                      <a:pt x="210" y="895"/>
                    </a:lnTo>
                    <a:lnTo>
                      <a:pt x="95" y="724"/>
                    </a:lnTo>
                    <a:lnTo>
                      <a:pt x="95" y="685"/>
                    </a:lnTo>
                    <a:lnTo>
                      <a:pt x="77" y="666"/>
                    </a:lnTo>
                    <a:lnTo>
                      <a:pt x="77" y="647"/>
                    </a:lnTo>
                    <a:lnTo>
                      <a:pt x="77" y="628"/>
                    </a:lnTo>
                    <a:lnTo>
                      <a:pt x="58" y="609"/>
                    </a:lnTo>
                    <a:lnTo>
                      <a:pt x="38" y="571"/>
                    </a:lnTo>
                    <a:lnTo>
                      <a:pt x="38" y="495"/>
                    </a:lnTo>
                    <a:lnTo>
                      <a:pt x="19" y="438"/>
                    </a:lnTo>
                    <a:lnTo>
                      <a:pt x="0" y="419"/>
                    </a:lnTo>
                    <a:lnTo>
                      <a:pt x="0" y="399"/>
                    </a:lnTo>
                    <a:lnTo>
                      <a:pt x="0" y="381"/>
                    </a:lnTo>
                    <a:lnTo>
                      <a:pt x="19" y="362"/>
                    </a:lnTo>
                    <a:lnTo>
                      <a:pt x="38" y="343"/>
                    </a:lnTo>
                    <a:lnTo>
                      <a:pt x="77" y="323"/>
                    </a:lnTo>
                    <a:lnTo>
                      <a:pt x="95" y="304"/>
                    </a:lnTo>
                    <a:lnTo>
                      <a:pt x="114" y="285"/>
                    </a:lnTo>
                    <a:lnTo>
                      <a:pt x="134" y="285"/>
                    </a:lnTo>
                    <a:lnTo>
                      <a:pt x="153" y="304"/>
                    </a:lnTo>
                    <a:lnTo>
                      <a:pt x="172" y="304"/>
                    </a:lnTo>
                    <a:lnTo>
                      <a:pt x="210" y="304"/>
                    </a:lnTo>
                    <a:lnTo>
                      <a:pt x="400" y="323"/>
                    </a:lnTo>
                    <a:lnTo>
                      <a:pt x="419" y="343"/>
                    </a:lnTo>
                    <a:lnTo>
                      <a:pt x="439" y="362"/>
                    </a:lnTo>
                    <a:lnTo>
                      <a:pt x="458" y="381"/>
                    </a:lnTo>
                    <a:lnTo>
                      <a:pt x="476" y="381"/>
                    </a:lnTo>
                    <a:lnTo>
                      <a:pt x="534" y="362"/>
                    </a:lnTo>
                    <a:lnTo>
                      <a:pt x="591" y="343"/>
                    </a:lnTo>
                    <a:lnTo>
                      <a:pt x="629" y="343"/>
                    </a:lnTo>
                    <a:lnTo>
                      <a:pt x="667" y="343"/>
                    </a:lnTo>
                    <a:lnTo>
                      <a:pt x="686" y="362"/>
                    </a:lnTo>
                    <a:lnTo>
                      <a:pt x="705" y="362"/>
                    </a:lnTo>
                    <a:lnTo>
                      <a:pt x="743" y="362"/>
                    </a:lnTo>
                    <a:lnTo>
                      <a:pt x="762" y="362"/>
                    </a:lnTo>
                    <a:lnTo>
                      <a:pt x="820" y="362"/>
                    </a:lnTo>
                    <a:lnTo>
                      <a:pt x="876" y="381"/>
                    </a:lnTo>
                    <a:lnTo>
                      <a:pt x="896" y="399"/>
                    </a:lnTo>
                    <a:lnTo>
                      <a:pt x="896" y="419"/>
                    </a:lnTo>
                    <a:lnTo>
                      <a:pt x="915" y="438"/>
                    </a:lnTo>
                    <a:lnTo>
                      <a:pt x="934" y="438"/>
                    </a:lnTo>
                    <a:lnTo>
                      <a:pt x="972" y="419"/>
                    </a:lnTo>
                    <a:lnTo>
                      <a:pt x="934" y="419"/>
                    </a:lnTo>
                    <a:lnTo>
                      <a:pt x="934" y="362"/>
                    </a:lnTo>
                    <a:lnTo>
                      <a:pt x="953" y="323"/>
                    </a:lnTo>
                    <a:lnTo>
                      <a:pt x="972" y="285"/>
                    </a:lnTo>
                    <a:lnTo>
                      <a:pt x="972" y="228"/>
                    </a:lnTo>
                    <a:lnTo>
                      <a:pt x="953" y="228"/>
                    </a:lnTo>
                    <a:lnTo>
                      <a:pt x="953" y="209"/>
                    </a:lnTo>
                    <a:lnTo>
                      <a:pt x="934" y="171"/>
                    </a:lnTo>
                    <a:lnTo>
                      <a:pt x="915" y="152"/>
                    </a:lnTo>
                    <a:lnTo>
                      <a:pt x="896" y="133"/>
                    </a:lnTo>
                    <a:lnTo>
                      <a:pt x="857" y="95"/>
                    </a:lnTo>
                    <a:lnTo>
                      <a:pt x="857" y="76"/>
                    </a:lnTo>
                    <a:lnTo>
                      <a:pt x="857" y="57"/>
                    </a:lnTo>
                    <a:lnTo>
                      <a:pt x="876" y="57"/>
                    </a:lnTo>
                    <a:lnTo>
                      <a:pt x="915" y="57"/>
                    </a:lnTo>
                    <a:lnTo>
                      <a:pt x="934" y="0"/>
                    </a:lnTo>
                    <a:lnTo>
                      <a:pt x="991" y="0"/>
                    </a:lnTo>
                    <a:lnTo>
                      <a:pt x="1029" y="0"/>
                    </a:lnTo>
                    <a:lnTo>
                      <a:pt x="1067" y="0"/>
                    </a:lnTo>
                    <a:lnTo>
                      <a:pt x="1086" y="0"/>
                    </a:lnTo>
                    <a:lnTo>
                      <a:pt x="1124" y="18"/>
                    </a:lnTo>
                    <a:lnTo>
                      <a:pt x="1219" y="133"/>
                    </a:lnTo>
                    <a:lnTo>
                      <a:pt x="1257" y="133"/>
                    </a:lnTo>
                    <a:lnTo>
                      <a:pt x="1257" y="152"/>
                    </a:lnTo>
                    <a:lnTo>
                      <a:pt x="1296" y="152"/>
                    </a:lnTo>
                    <a:lnTo>
                      <a:pt x="1315" y="171"/>
                    </a:lnTo>
                    <a:lnTo>
                      <a:pt x="1333" y="171"/>
                    </a:lnTo>
                    <a:lnTo>
                      <a:pt x="1333" y="190"/>
                    </a:lnTo>
                    <a:lnTo>
                      <a:pt x="1391" y="228"/>
                    </a:lnTo>
                    <a:lnTo>
                      <a:pt x="1486" y="362"/>
                    </a:lnTo>
                    <a:lnTo>
                      <a:pt x="1600" y="704"/>
                    </a:lnTo>
                    <a:lnTo>
                      <a:pt x="1582" y="724"/>
                    </a:lnTo>
                    <a:lnTo>
                      <a:pt x="1562" y="724"/>
                    </a:lnTo>
                    <a:lnTo>
                      <a:pt x="1562" y="800"/>
                    </a:lnTo>
                    <a:lnTo>
                      <a:pt x="1562" y="819"/>
                    </a:lnTo>
                    <a:lnTo>
                      <a:pt x="1562" y="838"/>
                    </a:lnTo>
                    <a:lnTo>
                      <a:pt x="1543" y="838"/>
                    </a:lnTo>
                    <a:lnTo>
                      <a:pt x="1505" y="857"/>
                    </a:lnTo>
                    <a:lnTo>
                      <a:pt x="1543" y="971"/>
                    </a:lnTo>
                    <a:lnTo>
                      <a:pt x="1562" y="971"/>
                    </a:lnTo>
                    <a:lnTo>
                      <a:pt x="1582" y="952"/>
                    </a:lnTo>
                    <a:lnTo>
                      <a:pt x="1600" y="952"/>
                    </a:lnTo>
                    <a:lnTo>
                      <a:pt x="1582" y="1009"/>
                    </a:lnTo>
                    <a:lnTo>
                      <a:pt x="1562" y="1009"/>
                    </a:lnTo>
                    <a:lnTo>
                      <a:pt x="1524" y="1028"/>
                    </a:lnTo>
                    <a:lnTo>
                      <a:pt x="1505" y="1028"/>
                    </a:lnTo>
                    <a:lnTo>
                      <a:pt x="1505" y="1047"/>
                    </a:lnTo>
                    <a:lnTo>
                      <a:pt x="1486" y="1085"/>
                    </a:lnTo>
                    <a:lnTo>
                      <a:pt x="1486" y="1105"/>
                    </a:lnTo>
                    <a:lnTo>
                      <a:pt x="1505" y="1105"/>
                    </a:lnTo>
                    <a:lnTo>
                      <a:pt x="1543" y="1124"/>
                    </a:lnTo>
                    <a:lnTo>
                      <a:pt x="1562" y="1124"/>
                    </a:lnTo>
                    <a:lnTo>
                      <a:pt x="1582" y="1142"/>
                    </a:lnTo>
                    <a:lnTo>
                      <a:pt x="1600" y="1161"/>
                    </a:lnTo>
                    <a:lnTo>
                      <a:pt x="1600" y="1181"/>
                    </a:lnTo>
                    <a:lnTo>
                      <a:pt x="1600" y="1200"/>
                    </a:lnTo>
                    <a:lnTo>
                      <a:pt x="1543" y="1276"/>
                    </a:lnTo>
                    <a:lnTo>
                      <a:pt x="1505" y="1295"/>
                    </a:lnTo>
                    <a:lnTo>
                      <a:pt x="1486" y="1314"/>
                    </a:lnTo>
                    <a:lnTo>
                      <a:pt x="1467" y="1314"/>
                    </a:lnTo>
                    <a:lnTo>
                      <a:pt x="1333" y="1295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37" name="Freeform 59">
                <a:extLst>
                  <a:ext uri="{FF2B5EF4-FFF2-40B4-BE49-F238E27FC236}">
                    <a16:creationId xmlns:a16="http://schemas.microsoft.com/office/drawing/2014/main" id="{C3D5085C-3093-5842-B904-8D80C0FB1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97713" y="6556375"/>
                <a:ext cx="315912" cy="357188"/>
              </a:xfrm>
              <a:custGeom>
                <a:avLst/>
                <a:gdLst>
                  <a:gd name="T0" fmla="*/ 2147483646 w 877"/>
                  <a:gd name="T1" fmla="*/ 2147483646 h 991"/>
                  <a:gd name="T2" fmla="*/ 2147483646 w 877"/>
                  <a:gd name="T3" fmla="*/ 2147483646 h 991"/>
                  <a:gd name="T4" fmla="*/ 2147483646 w 877"/>
                  <a:gd name="T5" fmla="*/ 2147483646 h 991"/>
                  <a:gd name="T6" fmla="*/ 2147483646 w 877"/>
                  <a:gd name="T7" fmla="*/ 2147483646 h 991"/>
                  <a:gd name="T8" fmla="*/ 0 w 877"/>
                  <a:gd name="T9" fmla="*/ 2147483646 h 991"/>
                  <a:gd name="T10" fmla="*/ 2147483646 w 877"/>
                  <a:gd name="T11" fmla="*/ 2147483646 h 991"/>
                  <a:gd name="T12" fmla="*/ 2147483646 w 877"/>
                  <a:gd name="T13" fmla="*/ 2147483646 h 991"/>
                  <a:gd name="T14" fmla="*/ 2147483646 w 877"/>
                  <a:gd name="T15" fmla="*/ 2147483646 h 991"/>
                  <a:gd name="T16" fmla="*/ 2147483646 w 877"/>
                  <a:gd name="T17" fmla="*/ 2147483646 h 991"/>
                  <a:gd name="T18" fmla="*/ 2147483646 w 877"/>
                  <a:gd name="T19" fmla="*/ 2147483646 h 991"/>
                  <a:gd name="T20" fmla="*/ 2147483646 w 877"/>
                  <a:gd name="T21" fmla="*/ 2147483646 h 991"/>
                  <a:gd name="T22" fmla="*/ 2147483646 w 877"/>
                  <a:gd name="T23" fmla="*/ 2147483646 h 991"/>
                  <a:gd name="T24" fmla="*/ 2147483646 w 877"/>
                  <a:gd name="T25" fmla="*/ 2147483646 h 991"/>
                  <a:gd name="T26" fmla="*/ 2147483646 w 877"/>
                  <a:gd name="T27" fmla="*/ 2147483646 h 991"/>
                  <a:gd name="T28" fmla="*/ 2147483646 w 877"/>
                  <a:gd name="T29" fmla="*/ 2147483646 h 991"/>
                  <a:gd name="T30" fmla="*/ 2147483646 w 877"/>
                  <a:gd name="T31" fmla="*/ 2147483646 h 991"/>
                  <a:gd name="T32" fmla="*/ 2147483646 w 877"/>
                  <a:gd name="T33" fmla="*/ 2147483646 h 991"/>
                  <a:gd name="T34" fmla="*/ 2147483646 w 877"/>
                  <a:gd name="T35" fmla="*/ 2147483646 h 991"/>
                  <a:gd name="T36" fmla="*/ 2147483646 w 877"/>
                  <a:gd name="T37" fmla="*/ 2147483646 h 991"/>
                  <a:gd name="T38" fmla="*/ 2147483646 w 877"/>
                  <a:gd name="T39" fmla="*/ 2147483646 h 991"/>
                  <a:gd name="T40" fmla="*/ 2147483646 w 877"/>
                  <a:gd name="T41" fmla="*/ 2147483646 h 991"/>
                  <a:gd name="T42" fmla="*/ 2147483646 w 877"/>
                  <a:gd name="T43" fmla="*/ 0 h 991"/>
                  <a:gd name="T44" fmla="*/ 2147483646 w 877"/>
                  <a:gd name="T45" fmla="*/ 0 h 991"/>
                  <a:gd name="T46" fmla="*/ 2147483646 w 877"/>
                  <a:gd name="T47" fmla="*/ 2147483646 h 991"/>
                  <a:gd name="T48" fmla="*/ 2147483646 w 877"/>
                  <a:gd name="T49" fmla="*/ 2147483646 h 991"/>
                  <a:gd name="T50" fmla="*/ 2147483646 w 877"/>
                  <a:gd name="T51" fmla="*/ 0 h 991"/>
                  <a:gd name="T52" fmla="*/ 2147483646 w 877"/>
                  <a:gd name="T53" fmla="*/ 2147483646 h 991"/>
                  <a:gd name="T54" fmla="*/ 2147483646 w 877"/>
                  <a:gd name="T55" fmla="*/ 2147483646 h 991"/>
                  <a:gd name="T56" fmla="*/ 2147483646 w 877"/>
                  <a:gd name="T57" fmla="*/ 2147483646 h 991"/>
                  <a:gd name="T58" fmla="*/ 2147483646 w 877"/>
                  <a:gd name="T59" fmla="*/ 2147483646 h 991"/>
                  <a:gd name="T60" fmla="*/ 2147483646 w 877"/>
                  <a:gd name="T61" fmla="*/ 2147483646 h 991"/>
                  <a:gd name="T62" fmla="*/ 2147483646 w 877"/>
                  <a:gd name="T63" fmla="*/ 2147483646 h 991"/>
                  <a:gd name="T64" fmla="*/ 2147483646 w 877"/>
                  <a:gd name="T65" fmla="*/ 2147483646 h 991"/>
                  <a:gd name="T66" fmla="*/ 2147483646 w 877"/>
                  <a:gd name="T67" fmla="*/ 2147483646 h 991"/>
                  <a:gd name="T68" fmla="*/ 2147483646 w 877"/>
                  <a:gd name="T69" fmla="*/ 2147483646 h 991"/>
                  <a:gd name="T70" fmla="*/ 2147483646 w 877"/>
                  <a:gd name="T71" fmla="*/ 2147483646 h 991"/>
                  <a:gd name="T72" fmla="*/ 2147483646 w 877"/>
                  <a:gd name="T73" fmla="*/ 2147483646 h 991"/>
                  <a:gd name="T74" fmla="*/ 2147483646 w 877"/>
                  <a:gd name="T75" fmla="*/ 2147483646 h 991"/>
                  <a:gd name="T76" fmla="*/ 2147483646 w 877"/>
                  <a:gd name="T77" fmla="*/ 2147483646 h 991"/>
                  <a:gd name="T78" fmla="*/ 2147483646 w 877"/>
                  <a:gd name="T79" fmla="*/ 2147483646 h 991"/>
                  <a:gd name="T80" fmla="*/ 2147483646 w 877"/>
                  <a:gd name="T81" fmla="*/ 2147483646 h 991"/>
                  <a:gd name="T82" fmla="*/ 2147483646 w 877"/>
                  <a:gd name="T83" fmla="*/ 2147483646 h 991"/>
                  <a:gd name="T84" fmla="*/ 2147483646 w 877"/>
                  <a:gd name="T85" fmla="*/ 2147483646 h 991"/>
                  <a:gd name="T86" fmla="*/ 2147483646 w 877"/>
                  <a:gd name="T87" fmla="*/ 2147483646 h 991"/>
                  <a:gd name="T88" fmla="*/ 2147483646 w 877"/>
                  <a:gd name="T89" fmla="*/ 2147483646 h 991"/>
                  <a:gd name="T90" fmla="*/ 2147483646 w 877"/>
                  <a:gd name="T91" fmla="*/ 2147483646 h 991"/>
                  <a:gd name="T92" fmla="*/ 2147483646 w 877"/>
                  <a:gd name="T93" fmla="*/ 2147483646 h 991"/>
                  <a:gd name="T94" fmla="*/ 2147483646 w 877"/>
                  <a:gd name="T95" fmla="*/ 2147483646 h 991"/>
                  <a:gd name="T96" fmla="*/ 2147483646 w 877"/>
                  <a:gd name="T97" fmla="*/ 2147483646 h 991"/>
                  <a:gd name="T98" fmla="*/ 2147483646 w 877"/>
                  <a:gd name="T99" fmla="*/ 2147483646 h 991"/>
                  <a:gd name="T100" fmla="*/ 2147483646 w 877"/>
                  <a:gd name="T101" fmla="*/ 2147483646 h 991"/>
                  <a:gd name="T102" fmla="*/ 2147483646 w 877"/>
                  <a:gd name="T103" fmla="*/ 2147483646 h 991"/>
                  <a:gd name="T104" fmla="*/ 2147483646 w 877"/>
                  <a:gd name="T105" fmla="*/ 2147483646 h 991"/>
                  <a:gd name="T106" fmla="*/ 2147483646 w 877"/>
                  <a:gd name="T107" fmla="*/ 2147483646 h 991"/>
                  <a:gd name="T108" fmla="*/ 2147483646 w 877"/>
                  <a:gd name="T109" fmla="*/ 2147483646 h 991"/>
                  <a:gd name="T110" fmla="*/ 2147483646 w 877"/>
                  <a:gd name="T111" fmla="*/ 2147483646 h 991"/>
                  <a:gd name="T112" fmla="*/ 2147483646 w 877"/>
                  <a:gd name="T113" fmla="*/ 2147483646 h 991"/>
                  <a:gd name="T114" fmla="*/ 2147483646 w 877"/>
                  <a:gd name="T115" fmla="*/ 2147483646 h 991"/>
                  <a:gd name="T116" fmla="*/ 2147483646 w 877"/>
                  <a:gd name="T117" fmla="*/ 2147483646 h 991"/>
                  <a:gd name="T118" fmla="*/ 2147483646 w 877"/>
                  <a:gd name="T119" fmla="*/ 2147483646 h 991"/>
                  <a:gd name="T120" fmla="*/ 2147483646 w 877"/>
                  <a:gd name="T121" fmla="*/ 2147483646 h 991"/>
                  <a:gd name="T122" fmla="*/ 2147483646 w 877"/>
                  <a:gd name="T123" fmla="*/ 2147483646 h 991"/>
                  <a:gd name="T124" fmla="*/ 2147483646 w 877"/>
                  <a:gd name="T125" fmla="*/ 2147483646 h 99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77" h="991">
                    <a:moveTo>
                      <a:pt x="171" y="857"/>
                    </a:moveTo>
                    <a:lnTo>
                      <a:pt x="133" y="857"/>
                    </a:lnTo>
                    <a:lnTo>
                      <a:pt x="95" y="838"/>
                    </a:lnTo>
                    <a:lnTo>
                      <a:pt x="57" y="800"/>
                    </a:lnTo>
                    <a:lnTo>
                      <a:pt x="57" y="781"/>
                    </a:lnTo>
                    <a:lnTo>
                      <a:pt x="37" y="762"/>
                    </a:lnTo>
                    <a:lnTo>
                      <a:pt x="37" y="743"/>
                    </a:lnTo>
                    <a:lnTo>
                      <a:pt x="19" y="667"/>
                    </a:lnTo>
                    <a:lnTo>
                      <a:pt x="0" y="648"/>
                    </a:lnTo>
                    <a:lnTo>
                      <a:pt x="0" y="628"/>
                    </a:lnTo>
                    <a:lnTo>
                      <a:pt x="19" y="628"/>
                    </a:lnTo>
                    <a:lnTo>
                      <a:pt x="19" y="610"/>
                    </a:lnTo>
                    <a:lnTo>
                      <a:pt x="37" y="610"/>
                    </a:lnTo>
                    <a:lnTo>
                      <a:pt x="57" y="591"/>
                    </a:lnTo>
                    <a:lnTo>
                      <a:pt x="57" y="572"/>
                    </a:lnTo>
                    <a:lnTo>
                      <a:pt x="57" y="552"/>
                    </a:lnTo>
                    <a:lnTo>
                      <a:pt x="37" y="533"/>
                    </a:lnTo>
                    <a:lnTo>
                      <a:pt x="37" y="514"/>
                    </a:lnTo>
                    <a:lnTo>
                      <a:pt x="37" y="496"/>
                    </a:lnTo>
                    <a:lnTo>
                      <a:pt x="57" y="476"/>
                    </a:lnTo>
                    <a:lnTo>
                      <a:pt x="57" y="457"/>
                    </a:lnTo>
                    <a:lnTo>
                      <a:pt x="76" y="457"/>
                    </a:lnTo>
                    <a:lnTo>
                      <a:pt x="76" y="438"/>
                    </a:lnTo>
                    <a:lnTo>
                      <a:pt x="76" y="419"/>
                    </a:lnTo>
                    <a:lnTo>
                      <a:pt x="76" y="400"/>
                    </a:lnTo>
                    <a:lnTo>
                      <a:pt x="76" y="381"/>
                    </a:lnTo>
                    <a:lnTo>
                      <a:pt x="57" y="324"/>
                    </a:lnTo>
                    <a:lnTo>
                      <a:pt x="57" y="305"/>
                    </a:lnTo>
                    <a:lnTo>
                      <a:pt x="57" y="286"/>
                    </a:lnTo>
                    <a:lnTo>
                      <a:pt x="76" y="247"/>
                    </a:lnTo>
                    <a:lnTo>
                      <a:pt x="76" y="229"/>
                    </a:lnTo>
                    <a:lnTo>
                      <a:pt x="76" y="210"/>
                    </a:lnTo>
                    <a:lnTo>
                      <a:pt x="57" y="152"/>
                    </a:lnTo>
                    <a:lnTo>
                      <a:pt x="37" y="115"/>
                    </a:lnTo>
                    <a:lnTo>
                      <a:pt x="37" y="95"/>
                    </a:lnTo>
                    <a:lnTo>
                      <a:pt x="57" y="76"/>
                    </a:lnTo>
                    <a:lnTo>
                      <a:pt x="57" y="57"/>
                    </a:lnTo>
                    <a:lnTo>
                      <a:pt x="76" y="38"/>
                    </a:lnTo>
                    <a:lnTo>
                      <a:pt x="95" y="19"/>
                    </a:lnTo>
                    <a:lnTo>
                      <a:pt x="209" y="0"/>
                    </a:lnTo>
                    <a:lnTo>
                      <a:pt x="228" y="0"/>
                    </a:lnTo>
                    <a:lnTo>
                      <a:pt x="247" y="0"/>
                    </a:lnTo>
                    <a:lnTo>
                      <a:pt x="247" y="19"/>
                    </a:lnTo>
                    <a:lnTo>
                      <a:pt x="286" y="19"/>
                    </a:lnTo>
                    <a:lnTo>
                      <a:pt x="304" y="19"/>
                    </a:lnTo>
                    <a:lnTo>
                      <a:pt x="381" y="0"/>
                    </a:lnTo>
                    <a:lnTo>
                      <a:pt x="400" y="0"/>
                    </a:lnTo>
                    <a:lnTo>
                      <a:pt x="400" y="19"/>
                    </a:lnTo>
                    <a:lnTo>
                      <a:pt x="418" y="38"/>
                    </a:lnTo>
                    <a:lnTo>
                      <a:pt x="418" y="57"/>
                    </a:lnTo>
                    <a:lnTo>
                      <a:pt x="438" y="57"/>
                    </a:lnTo>
                    <a:lnTo>
                      <a:pt x="438" y="76"/>
                    </a:lnTo>
                    <a:lnTo>
                      <a:pt x="476" y="76"/>
                    </a:lnTo>
                    <a:lnTo>
                      <a:pt x="476" y="95"/>
                    </a:lnTo>
                    <a:lnTo>
                      <a:pt x="514" y="115"/>
                    </a:lnTo>
                    <a:lnTo>
                      <a:pt x="533" y="133"/>
                    </a:lnTo>
                    <a:lnTo>
                      <a:pt x="552" y="133"/>
                    </a:lnTo>
                    <a:lnTo>
                      <a:pt x="571" y="133"/>
                    </a:lnTo>
                    <a:lnTo>
                      <a:pt x="590" y="133"/>
                    </a:lnTo>
                    <a:lnTo>
                      <a:pt x="590" y="115"/>
                    </a:lnTo>
                    <a:lnTo>
                      <a:pt x="609" y="133"/>
                    </a:lnTo>
                    <a:lnTo>
                      <a:pt x="628" y="152"/>
                    </a:lnTo>
                    <a:lnTo>
                      <a:pt x="628" y="171"/>
                    </a:lnTo>
                    <a:lnTo>
                      <a:pt x="647" y="191"/>
                    </a:lnTo>
                    <a:lnTo>
                      <a:pt x="762" y="191"/>
                    </a:lnTo>
                    <a:lnTo>
                      <a:pt x="799" y="247"/>
                    </a:lnTo>
                    <a:lnTo>
                      <a:pt x="819" y="267"/>
                    </a:lnTo>
                    <a:lnTo>
                      <a:pt x="876" y="305"/>
                    </a:lnTo>
                    <a:lnTo>
                      <a:pt x="857" y="343"/>
                    </a:lnTo>
                    <a:lnTo>
                      <a:pt x="876" y="381"/>
                    </a:lnTo>
                    <a:lnTo>
                      <a:pt x="857" y="457"/>
                    </a:lnTo>
                    <a:lnTo>
                      <a:pt x="838" y="610"/>
                    </a:lnTo>
                    <a:lnTo>
                      <a:pt x="819" y="628"/>
                    </a:lnTo>
                    <a:lnTo>
                      <a:pt x="799" y="628"/>
                    </a:lnTo>
                    <a:lnTo>
                      <a:pt x="799" y="648"/>
                    </a:lnTo>
                    <a:lnTo>
                      <a:pt x="819" y="667"/>
                    </a:lnTo>
                    <a:lnTo>
                      <a:pt x="819" y="686"/>
                    </a:lnTo>
                    <a:lnTo>
                      <a:pt x="819" y="705"/>
                    </a:lnTo>
                    <a:lnTo>
                      <a:pt x="838" y="914"/>
                    </a:lnTo>
                    <a:lnTo>
                      <a:pt x="819" y="953"/>
                    </a:lnTo>
                    <a:lnTo>
                      <a:pt x="762" y="990"/>
                    </a:lnTo>
                    <a:lnTo>
                      <a:pt x="743" y="990"/>
                    </a:lnTo>
                    <a:lnTo>
                      <a:pt x="723" y="990"/>
                    </a:lnTo>
                    <a:lnTo>
                      <a:pt x="685" y="972"/>
                    </a:lnTo>
                    <a:lnTo>
                      <a:pt x="667" y="972"/>
                    </a:lnTo>
                    <a:lnTo>
                      <a:pt x="647" y="972"/>
                    </a:lnTo>
                    <a:lnTo>
                      <a:pt x="628" y="972"/>
                    </a:lnTo>
                    <a:lnTo>
                      <a:pt x="628" y="953"/>
                    </a:lnTo>
                    <a:lnTo>
                      <a:pt x="628" y="876"/>
                    </a:lnTo>
                    <a:lnTo>
                      <a:pt x="628" y="838"/>
                    </a:lnTo>
                    <a:lnTo>
                      <a:pt x="628" y="819"/>
                    </a:lnTo>
                    <a:lnTo>
                      <a:pt x="609" y="819"/>
                    </a:lnTo>
                    <a:lnTo>
                      <a:pt x="609" y="800"/>
                    </a:lnTo>
                    <a:lnTo>
                      <a:pt x="590" y="800"/>
                    </a:lnTo>
                    <a:lnTo>
                      <a:pt x="552" y="800"/>
                    </a:lnTo>
                    <a:lnTo>
                      <a:pt x="533" y="819"/>
                    </a:lnTo>
                    <a:lnTo>
                      <a:pt x="495" y="838"/>
                    </a:lnTo>
                    <a:lnTo>
                      <a:pt x="476" y="838"/>
                    </a:lnTo>
                    <a:lnTo>
                      <a:pt x="457" y="838"/>
                    </a:lnTo>
                    <a:lnTo>
                      <a:pt x="438" y="838"/>
                    </a:lnTo>
                    <a:lnTo>
                      <a:pt x="400" y="838"/>
                    </a:lnTo>
                    <a:lnTo>
                      <a:pt x="381" y="857"/>
                    </a:lnTo>
                    <a:lnTo>
                      <a:pt x="286" y="838"/>
                    </a:lnTo>
                    <a:lnTo>
                      <a:pt x="266" y="838"/>
                    </a:lnTo>
                    <a:lnTo>
                      <a:pt x="247" y="857"/>
                    </a:lnTo>
                    <a:lnTo>
                      <a:pt x="228" y="857"/>
                    </a:lnTo>
                    <a:lnTo>
                      <a:pt x="190" y="857"/>
                    </a:lnTo>
                    <a:lnTo>
                      <a:pt x="171" y="857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38" name="Freeform 60">
                <a:extLst>
                  <a:ext uri="{FF2B5EF4-FFF2-40B4-BE49-F238E27FC236}">
                    <a16:creationId xmlns:a16="http://schemas.microsoft.com/office/drawing/2014/main" id="{C52EFF69-6A6D-0B49-874B-3E8098173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67600" y="6467475"/>
                <a:ext cx="652463" cy="673100"/>
              </a:xfrm>
              <a:custGeom>
                <a:avLst/>
                <a:gdLst>
                  <a:gd name="T0" fmla="*/ 2147483646 w 1811"/>
                  <a:gd name="T1" fmla="*/ 2147483646 h 1868"/>
                  <a:gd name="T2" fmla="*/ 2147483646 w 1811"/>
                  <a:gd name="T3" fmla="*/ 2147483646 h 1868"/>
                  <a:gd name="T4" fmla="*/ 2147483646 w 1811"/>
                  <a:gd name="T5" fmla="*/ 2147483646 h 1868"/>
                  <a:gd name="T6" fmla="*/ 2147483646 w 1811"/>
                  <a:gd name="T7" fmla="*/ 2147483646 h 1868"/>
                  <a:gd name="T8" fmla="*/ 2147483646 w 1811"/>
                  <a:gd name="T9" fmla="*/ 2147483646 h 1868"/>
                  <a:gd name="T10" fmla="*/ 2147483646 w 1811"/>
                  <a:gd name="T11" fmla="*/ 2147483646 h 1868"/>
                  <a:gd name="T12" fmla="*/ 2147483646 w 1811"/>
                  <a:gd name="T13" fmla="*/ 2147483646 h 1868"/>
                  <a:gd name="T14" fmla="*/ 2147483646 w 1811"/>
                  <a:gd name="T15" fmla="*/ 2147483646 h 1868"/>
                  <a:gd name="T16" fmla="*/ 2147483646 w 1811"/>
                  <a:gd name="T17" fmla="*/ 2147483646 h 1868"/>
                  <a:gd name="T18" fmla="*/ 2147483646 w 1811"/>
                  <a:gd name="T19" fmla="*/ 2147483646 h 1868"/>
                  <a:gd name="T20" fmla="*/ 2147483646 w 1811"/>
                  <a:gd name="T21" fmla="*/ 2147483646 h 1868"/>
                  <a:gd name="T22" fmla="*/ 2147483646 w 1811"/>
                  <a:gd name="T23" fmla="*/ 2147483646 h 1868"/>
                  <a:gd name="T24" fmla="*/ 2147483646 w 1811"/>
                  <a:gd name="T25" fmla="*/ 2147483646 h 1868"/>
                  <a:gd name="T26" fmla="*/ 2147483646 w 1811"/>
                  <a:gd name="T27" fmla="*/ 2147483646 h 1868"/>
                  <a:gd name="T28" fmla="*/ 2147483646 w 1811"/>
                  <a:gd name="T29" fmla="*/ 2147483646 h 1868"/>
                  <a:gd name="T30" fmla="*/ 2147483646 w 1811"/>
                  <a:gd name="T31" fmla="*/ 2147483646 h 1868"/>
                  <a:gd name="T32" fmla="*/ 2147483646 w 1811"/>
                  <a:gd name="T33" fmla="*/ 2147483646 h 1868"/>
                  <a:gd name="T34" fmla="*/ 2147483646 w 1811"/>
                  <a:gd name="T35" fmla="*/ 2147483646 h 1868"/>
                  <a:gd name="T36" fmla="*/ 2147483646 w 1811"/>
                  <a:gd name="T37" fmla="*/ 2147483646 h 1868"/>
                  <a:gd name="T38" fmla="*/ 2147483646 w 1811"/>
                  <a:gd name="T39" fmla="*/ 2147483646 h 1868"/>
                  <a:gd name="T40" fmla="*/ 2147483646 w 1811"/>
                  <a:gd name="T41" fmla="*/ 2147483646 h 1868"/>
                  <a:gd name="T42" fmla="*/ 2147483646 w 1811"/>
                  <a:gd name="T43" fmla="*/ 2147483646 h 1868"/>
                  <a:gd name="T44" fmla="*/ 2147483646 w 1811"/>
                  <a:gd name="T45" fmla="*/ 2147483646 h 1868"/>
                  <a:gd name="T46" fmla="*/ 2147483646 w 1811"/>
                  <a:gd name="T47" fmla="*/ 2147483646 h 1868"/>
                  <a:gd name="T48" fmla="*/ 2147483646 w 1811"/>
                  <a:gd name="T49" fmla="*/ 2147483646 h 1868"/>
                  <a:gd name="T50" fmla="*/ 2147483646 w 1811"/>
                  <a:gd name="T51" fmla="*/ 2147483646 h 1868"/>
                  <a:gd name="T52" fmla="*/ 2147483646 w 1811"/>
                  <a:gd name="T53" fmla="*/ 2147483646 h 1868"/>
                  <a:gd name="T54" fmla="*/ 2147483646 w 1811"/>
                  <a:gd name="T55" fmla="*/ 2147483646 h 1868"/>
                  <a:gd name="T56" fmla="*/ 2147483646 w 1811"/>
                  <a:gd name="T57" fmla="*/ 2147483646 h 1868"/>
                  <a:gd name="T58" fmla="*/ 2147483646 w 1811"/>
                  <a:gd name="T59" fmla="*/ 2147483646 h 1868"/>
                  <a:gd name="T60" fmla="*/ 2147483646 w 1811"/>
                  <a:gd name="T61" fmla="*/ 2147483646 h 1868"/>
                  <a:gd name="T62" fmla="*/ 2147483646 w 1811"/>
                  <a:gd name="T63" fmla="*/ 2147483646 h 1868"/>
                  <a:gd name="T64" fmla="*/ 2147483646 w 1811"/>
                  <a:gd name="T65" fmla="*/ 2147483646 h 1868"/>
                  <a:gd name="T66" fmla="*/ 2147483646 w 1811"/>
                  <a:gd name="T67" fmla="*/ 2147483646 h 1868"/>
                  <a:gd name="T68" fmla="*/ 2147483646 w 1811"/>
                  <a:gd name="T69" fmla="*/ 2147483646 h 1868"/>
                  <a:gd name="T70" fmla="*/ 2147483646 w 1811"/>
                  <a:gd name="T71" fmla="*/ 2147483646 h 1868"/>
                  <a:gd name="T72" fmla="*/ 2147483646 w 1811"/>
                  <a:gd name="T73" fmla="*/ 2147483646 h 1868"/>
                  <a:gd name="T74" fmla="*/ 2147483646 w 1811"/>
                  <a:gd name="T75" fmla="*/ 2147483646 h 1868"/>
                  <a:gd name="T76" fmla="*/ 2147483646 w 1811"/>
                  <a:gd name="T77" fmla="*/ 2147483646 h 1868"/>
                  <a:gd name="T78" fmla="*/ 2147483646 w 1811"/>
                  <a:gd name="T79" fmla="*/ 0 h 1868"/>
                  <a:gd name="T80" fmla="*/ 2147483646 w 1811"/>
                  <a:gd name="T81" fmla="*/ 2147483646 h 1868"/>
                  <a:gd name="T82" fmla="*/ 2147483646 w 1811"/>
                  <a:gd name="T83" fmla="*/ 2147483646 h 1868"/>
                  <a:gd name="T84" fmla="*/ 2147483646 w 1811"/>
                  <a:gd name="T85" fmla="*/ 2147483646 h 1868"/>
                  <a:gd name="T86" fmla="*/ 2147483646 w 1811"/>
                  <a:gd name="T87" fmla="*/ 2147483646 h 1868"/>
                  <a:gd name="T88" fmla="*/ 2147483646 w 1811"/>
                  <a:gd name="T89" fmla="*/ 2147483646 h 1868"/>
                  <a:gd name="T90" fmla="*/ 2147483646 w 1811"/>
                  <a:gd name="T91" fmla="*/ 2147483646 h 1868"/>
                  <a:gd name="T92" fmla="*/ 2147483646 w 1811"/>
                  <a:gd name="T93" fmla="*/ 2147483646 h 1868"/>
                  <a:gd name="T94" fmla="*/ 2147483646 w 1811"/>
                  <a:gd name="T95" fmla="*/ 2147483646 h 1868"/>
                  <a:gd name="T96" fmla="*/ 2147483646 w 1811"/>
                  <a:gd name="T97" fmla="*/ 2147483646 h 1868"/>
                  <a:gd name="T98" fmla="*/ 2147483646 w 1811"/>
                  <a:gd name="T99" fmla="*/ 2147483646 h 1868"/>
                  <a:gd name="T100" fmla="*/ 2147483646 w 1811"/>
                  <a:gd name="T101" fmla="*/ 2147483646 h 1868"/>
                  <a:gd name="T102" fmla="*/ 2147483646 w 1811"/>
                  <a:gd name="T103" fmla="*/ 2147483646 h 1868"/>
                  <a:gd name="T104" fmla="*/ 2147483646 w 1811"/>
                  <a:gd name="T105" fmla="*/ 2147483646 h 186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811" h="1868">
                    <a:moveTo>
                      <a:pt x="1676" y="363"/>
                    </a:moveTo>
                    <a:lnTo>
                      <a:pt x="1715" y="839"/>
                    </a:lnTo>
                    <a:lnTo>
                      <a:pt x="1676" y="896"/>
                    </a:lnTo>
                    <a:lnTo>
                      <a:pt x="1676" y="915"/>
                    </a:lnTo>
                    <a:lnTo>
                      <a:pt x="1657" y="934"/>
                    </a:lnTo>
                    <a:lnTo>
                      <a:pt x="1657" y="953"/>
                    </a:lnTo>
                    <a:lnTo>
                      <a:pt x="1657" y="972"/>
                    </a:lnTo>
                    <a:lnTo>
                      <a:pt x="1676" y="972"/>
                    </a:lnTo>
                    <a:lnTo>
                      <a:pt x="1676" y="991"/>
                    </a:lnTo>
                    <a:lnTo>
                      <a:pt x="1715" y="1010"/>
                    </a:lnTo>
                    <a:lnTo>
                      <a:pt x="1734" y="1029"/>
                    </a:lnTo>
                    <a:lnTo>
                      <a:pt x="1752" y="1048"/>
                    </a:lnTo>
                    <a:lnTo>
                      <a:pt x="1752" y="1067"/>
                    </a:lnTo>
                    <a:lnTo>
                      <a:pt x="1772" y="1086"/>
                    </a:lnTo>
                    <a:lnTo>
                      <a:pt x="1810" y="1124"/>
                    </a:lnTo>
                    <a:lnTo>
                      <a:pt x="1810" y="1143"/>
                    </a:lnTo>
                    <a:lnTo>
                      <a:pt x="1791" y="1162"/>
                    </a:lnTo>
                    <a:lnTo>
                      <a:pt x="1791" y="1181"/>
                    </a:lnTo>
                    <a:lnTo>
                      <a:pt x="1772" y="1238"/>
                    </a:lnTo>
                    <a:lnTo>
                      <a:pt x="1772" y="1257"/>
                    </a:lnTo>
                    <a:lnTo>
                      <a:pt x="1752" y="1277"/>
                    </a:lnTo>
                    <a:lnTo>
                      <a:pt x="1734" y="1296"/>
                    </a:lnTo>
                    <a:lnTo>
                      <a:pt x="1715" y="1372"/>
                    </a:lnTo>
                    <a:lnTo>
                      <a:pt x="1715" y="1391"/>
                    </a:lnTo>
                    <a:lnTo>
                      <a:pt x="1715" y="1410"/>
                    </a:lnTo>
                    <a:lnTo>
                      <a:pt x="1715" y="1429"/>
                    </a:lnTo>
                    <a:lnTo>
                      <a:pt x="1696" y="1448"/>
                    </a:lnTo>
                    <a:lnTo>
                      <a:pt x="1676" y="1448"/>
                    </a:lnTo>
                    <a:lnTo>
                      <a:pt x="1657" y="1486"/>
                    </a:lnTo>
                    <a:lnTo>
                      <a:pt x="1638" y="1486"/>
                    </a:lnTo>
                    <a:lnTo>
                      <a:pt x="1620" y="1505"/>
                    </a:lnTo>
                    <a:lnTo>
                      <a:pt x="1600" y="1505"/>
                    </a:lnTo>
                    <a:lnTo>
                      <a:pt x="1581" y="1486"/>
                    </a:lnTo>
                    <a:lnTo>
                      <a:pt x="1581" y="1467"/>
                    </a:lnTo>
                    <a:lnTo>
                      <a:pt x="1562" y="1467"/>
                    </a:lnTo>
                    <a:lnTo>
                      <a:pt x="1562" y="1448"/>
                    </a:lnTo>
                    <a:lnTo>
                      <a:pt x="1486" y="1410"/>
                    </a:lnTo>
                    <a:lnTo>
                      <a:pt x="1467" y="1410"/>
                    </a:lnTo>
                    <a:lnTo>
                      <a:pt x="1410" y="1410"/>
                    </a:lnTo>
                    <a:lnTo>
                      <a:pt x="1391" y="1410"/>
                    </a:lnTo>
                    <a:lnTo>
                      <a:pt x="1371" y="1391"/>
                    </a:lnTo>
                    <a:lnTo>
                      <a:pt x="1353" y="1353"/>
                    </a:lnTo>
                    <a:lnTo>
                      <a:pt x="1334" y="1334"/>
                    </a:lnTo>
                    <a:lnTo>
                      <a:pt x="1315" y="1334"/>
                    </a:lnTo>
                    <a:lnTo>
                      <a:pt x="1315" y="1353"/>
                    </a:lnTo>
                    <a:lnTo>
                      <a:pt x="1315" y="1372"/>
                    </a:lnTo>
                    <a:lnTo>
                      <a:pt x="1315" y="1391"/>
                    </a:lnTo>
                    <a:lnTo>
                      <a:pt x="1315" y="1410"/>
                    </a:lnTo>
                    <a:lnTo>
                      <a:pt x="1315" y="1429"/>
                    </a:lnTo>
                    <a:lnTo>
                      <a:pt x="1295" y="1448"/>
                    </a:lnTo>
                    <a:lnTo>
                      <a:pt x="1276" y="1467"/>
                    </a:lnTo>
                    <a:lnTo>
                      <a:pt x="1257" y="1486"/>
                    </a:lnTo>
                    <a:lnTo>
                      <a:pt x="1257" y="1505"/>
                    </a:lnTo>
                    <a:lnTo>
                      <a:pt x="1257" y="1524"/>
                    </a:lnTo>
                    <a:lnTo>
                      <a:pt x="1257" y="1543"/>
                    </a:lnTo>
                    <a:lnTo>
                      <a:pt x="1257" y="1562"/>
                    </a:lnTo>
                    <a:lnTo>
                      <a:pt x="1219" y="1601"/>
                    </a:lnTo>
                    <a:lnTo>
                      <a:pt x="1181" y="1638"/>
                    </a:lnTo>
                    <a:lnTo>
                      <a:pt x="1162" y="1638"/>
                    </a:lnTo>
                    <a:lnTo>
                      <a:pt x="1143" y="1658"/>
                    </a:lnTo>
                    <a:lnTo>
                      <a:pt x="1124" y="1677"/>
                    </a:lnTo>
                    <a:lnTo>
                      <a:pt x="1105" y="1677"/>
                    </a:lnTo>
                    <a:lnTo>
                      <a:pt x="1105" y="1658"/>
                    </a:lnTo>
                    <a:lnTo>
                      <a:pt x="1086" y="1638"/>
                    </a:lnTo>
                    <a:lnTo>
                      <a:pt x="1067" y="1638"/>
                    </a:lnTo>
                    <a:lnTo>
                      <a:pt x="1048" y="1638"/>
                    </a:lnTo>
                    <a:lnTo>
                      <a:pt x="1029" y="1638"/>
                    </a:lnTo>
                    <a:lnTo>
                      <a:pt x="1010" y="1638"/>
                    </a:lnTo>
                    <a:lnTo>
                      <a:pt x="1010" y="1658"/>
                    </a:lnTo>
                    <a:lnTo>
                      <a:pt x="1010" y="1677"/>
                    </a:lnTo>
                    <a:lnTo>
                      <a:pt x="1029" y="1734"/>
                    </a:lnTo>
                    <a:lnTo>
                      <a:pt x="1010" y="1753"/>
                    </a:lnTo>
                    <a:lnTo>
                      <a:pt x="1010" y="1772"/>
                    </a:lnTo>
                    <a:lnTo>
                      <a:pt x="914" y="1867"/>
                    </a:lnTo>
                    <a:lnTo>
                      <a:pt x="877" y="1791"/>
                    </a:lnTo>
                    <a:lnTo>
                      <a:pt x="819" y="1753"/>
                    </a:lnTo>
                    <a:lnTo>
                      <a:pt x="800" y="1734"/>
                    </a:lnTo>
                    <a:lnTo>
                      <a:pt x="800" y="1753"/>
                    </a:lnTo>
                    <a:lnTo>
                      <a:pt x="667" y="1791"/>
                    </a:lnTo>
                    <a:lnTo>
                      <a:pt x="667" y="1734"/>
                    </a:lnTo>
                    <a:lnTo>
                      <a:pt x="667" y="1677"/>
                    </a:lnTo>
                    <a:lnTo>
                      <a:pt x="667" y="1619"/>
                    </a:lnTo>
                    <a:lnTo>
                      <a:pt x="667" y="1601"/>
                    </a:lnTo>
                    <a:lnTo>
                      <a:pt x="667" y="1582"/>
                    </a:lnTo>
                    <a:lnTo>
                      <a:pt x="648" y="1582"/>
                    </a:lnTo>
                    <a:lnTo>
                      <a:pt x="629" y="1582"/>
                    </a:lnTo>
                    <a:lnTo>
                      <a:pt x="610" y="1582"/>
                    </a:lnTo>
                    <a:lnTo>
                      <a:pt x="572" y="1582"/>
                    </a:lnTo>
                    <a:lnTo>
                      <a:pt x="572" y="1562"/>
                    </a:lnTo>
                    <a:lnTo>
                      <a:pt x="553" y="1562"/>
                    </a:lnTo>
                    <a:lnTo>
                      <a:pt x="553" y="1543"/>
                    </a:lnTo>
                    <a:lnTo>
                      <a:pt x="591" y="1486"/>
                    </a:lnTo>
                    <a:lnTo>
                      <a:pt x="591" y="1467"/>
                    </a:lnTo>
                    <a:lnTo>
                      <a:pt x="591" y="1429"/>
                    </a:lnTo>
                    <a:lnTo>
                      <a:pt x="591" y="1410"/>
                    </a:lnTo>
                    <a:lnTo>
                      <a:pt x="591" y="1391"/>
                    </a:lnTo>
                    <a:lnTo>
                      <a:pt x="572" y="1372"/>
                    </a:lnTo>
                    <a:lnTo>
                      <a:pt x="514" y="1334"/>
                    </a:lnTo>
                    <a:lnTo>
                      <a:pt x="514" y="1315"/>
                    </a:lnTo>
                    <a:lnTo>
                      <a:pt x="514" y="1277"/>
                    </a:lnTo>
                    <a:lnTo>
                      <a:pt x="514" y="1257"/>
                    </a:lnTo>
                    <a:lnTo>
                      <a:pt x="496" y="1238"/>
                    </a:lnTo>
                    <a:lnTo>
                      <a:pt x="496" y="1220"/>
                    </a:lnTo>
                    <a:lnTo>
                      <a:pt x="533" y="1124"/>
                    </a:lnTo>
                    <a:lnTo>
                      <a:pt x="514" y="1105"/>
                    </a:lnTo>
                    <a:lnTo>
                      <a:pt x="496" y="1048"/>
                    </a:lnTo>
                    <a:lnTo>
                      <a:pt x="496" y="1029"/>
                    </a:lnTo>
                    <a:lnTo>
                      <a:pt x="496" y="1010"/>
                    </a:lnTo>
                    <a:lnTo>
                      <a:pt x="514" y="1010"/>
                    </a:lnTo>
                    <a:lnTo>
                      <a:pt x="533" y="991"/>
                    </a:lnTo>
                    <a:lnTo>
                      <a:pt x="533" y="972"/>
                    </a:lnTo>
                    <a:lnTo>
                      <a:pt x="533" y="934"/>
                    </a:lnTo>
                    <a:lnTo>
                      <a:pt x="533" y="915"/>
                    </a:lnTo>
                    <a:lnTo>
                      <a:pt x="533" y="896"/>
                    </a:lnTo>
                    <a:lnTo>
                      <a:pt x="514" y="896"/>
                    </a:lnTo>
                    <a:lnTo>
                      <a:pt x="477" y="876"/>
                    </a:lnTo>
                    <a:lnTo>
                      <a:pt x="457" y="876"/>
                    </a:lnTo>
                    <a:lnTo>
                      <a:pt x="400" y="876"/>
                    </a:lnTo>
                    <a:lnTo>
                      <a:pt x="362" y="876"/>
                    </a:lnTo>
                    <a:lnTo>
                      <a:pt x="343" y="876"/>
                    </a:lnTo>
                    <a:lnTo>
                      <a:pt x="324" y="876"/>
                    </a:lnTo>
                    <a:lnTo>
                      <a:pt x="305" y="896"/>
                    </a:lnTo>
                    <a:lnTo>
                      <a:pt x="286" y="896"/>
                    </a:lnTo>
                    <a:lnTo>
                      <a:pt x="229" y="934"/>
                    </a:lnTo>
                    <a:lnTo>
                      <a:pt x="210" y="934"/>
                    </a:lnTo>
                    <a:lnTo>
                      <a:pt x="191" y="934"/>
                    </a:lnTo>
                    <a:lnTo>
                      <a:pt x="133" y="953"/>
                    </a:lnTo>
                    <a:lnTo>
                      <a:pt x="115" y="934"/>
                    </a:lnTo>
                    <a:lnTo>
                      <a:pt x="96" y="934"/>
                    </a:lnTo>
                    <a:lnTo>
                      <a:pt x="76" y="934"/>
                    </a:lnTo>
                    <a:lnTo>
                      <a:pt x="76" y="915"/>
                    </a:lnTo>
                    <a:lnTo>
                      <a:pt x="57" y="915"/>
                    </a:lnTo>
                    <a:lnTo>
                      <a:pt x="57" y="896"/>
                    </a:lnTo>
                    <a:lnTo>
                      <a:pt x="38" y="876"/>
                    </a:lnTo>
                    <a:lnTo>
                      <a:pt x="38" y="858"/>
                    </a:lnTo>
                    <a:lnTo>
                      <a:pt x="0" y="839"/>
                    </a:lnTo>
                    <a:lnTo>
                      <a:pt x="0" y="820"/>
                    </a:lnTo>
                    <a:lnTo>
                      <a:pt x="0" y="781"/>
                    </a:lnTo>
                    <a:lnTo>
                      <a:pt x="57" y="629"/>
                    </a:lnTo>
                    <a:lnTo>
                      <a:pt x="96" y="534"/>
                    </a:lnTo>
                    <a:lnTo>
                      <a:pt x="115" y="515"/>
                    </a:lnTo>
                    <a:lnTo>
                      <a:pt x="172" y="495"/>
                    </a:lnTo>
                    <a:lnTo>
                      <a:pt x="248" y="419"/>
                    </a:lnTo>
                    <a:lnTo>
                      <a:pt x="286" y="419"/>
                    </a:lnTo>
                    <a:lnTo>
                      <a:pt x="362" y="363"/>
                    </a:lnTo>
                    <a:lnTo>
                      <a:pt x="381" y="343"/>
                    </a:lnTo>
                    <a:lnTo>
                      <a:pt x="400" y="343"/>
                    </a:lnTo>
                    <a:lnTo>
                      <a:pt x="419" y="305"/>
                    </a:lnTo>
                    <a:lnTo>
                      <a:pt x="438" y="267"/>
                    </a:lnTo>
                    <a:lnTo>
                      <a:pt x="496" y="191"/>
                    </a:lnTo>
                    <a:lnTo>
                      <a:pt x="496" y="172"/>
                    </a:lnTo>
                    <a:lnTo>
                      <a:pt x="496" y="153"/>
                    </a:lnTo>
                    <a:lnTo>
                      <a:pt x="496" y="134"/>
                    </a:lnTo>
                    <a:lnTo>
                      <a:pt x="514" y="114"/>
                    </a:lnTo>
                    <a:lnTo>
                      <a:pt x="533" y="114"/>
                    </a:lnTo>
                    <a:lnTo>
                      <a:pt x="553" y="114"/>
                    </a:lnTo>
                    <a:lnTo>
                      <a:pt x="553" y="96"/>
                    </a:lnTo>
                    <a:lnTo>
                      <a:pt x="553" y="77"/>
                    </a:lnTo>
                    <a:lnTo>
                      <a:pt x="572" y="58"/>
                    </a:lnTo>
                    <a:lnTo>
                      <a:pt x="572" y="38"/>
                    </a:lnTo>
                    <a:lnTo>
                      <a:pt x="591" y="38"/>
                    </a:lnTo>
                    <a:lnTo>
                      <a:pt x="629" y="38"/>
                    </a:lnTo>
                    <a:lnTo>
                      <a:pt x="648" y="19"/>
                    </a:lnTo>
                    <a:lnTo>
                      <a:pt x="667" y="0"/>
                    </a:lnTo>
                    <a:lnTo>
                      <a:pt x="686" y="0"/>
                    </a:lnTo>
                    <a:lnTo>
                      <a:pt x="705" y="0"/>
                    </a:lnTo>
                    <a:lnTo>
                      <a:pt x="724" y="0"/>
                    </a:lnTo>
                    <a:lnTo>
                      <a:pt x="743" y="19"/>
                    </a:lnTo>
                    <a:lnTo>
                      <a:pt x="724" y="38"/>
                    </a:lnTo>
                    <a:lnTo>
                      <a:pt x="724" y="58"/>
                    </a:lnTo>
                    <a:lnTo>
                      <a:pt x="743" y="58"/>
                    </a:lnTo>
                    <a:lnTo>
                      <a:pt x="781" y="96"/>
                    </a:lnTo>
                    <a:lnTo>
                      <a:pt x="800" y="114"/>
                    </a:lnTo>
                    <a:lnTo>
                      <a:pt x="800" y="134"/>
                    </a:lnTo>
                    <a:lnTo>
                      <a:pt x="819" y="153"/>
                    </a:lnTo>
                    <a:lnTo>
                      <a:pt x="819" y="172"/>
                    </a:lnTo>
                    <a:lnTo>
                      <a:pt x="800" y="191"/>
                    </a:lnTo>
                    <a:lnTo>
                      <a:pt x="800" y="229"/>
                    </a:lnTo>
                    <a:lnTo>
                      <a:pt x="800" y="248"/>
                    </a:lnTo>
                    <a:lnTo>
                      <a:pt x="819" y="267"/>
                    </a:lnTo>
                    <a:lnTo>
                      <a:pt x="819" y="286"/>
                    </a:lnTo>
                    <a:lnTo>
                      <a:pt x="838" y="305"/>
                    </a:lnTo>
                    <a:lnTo>
                      <a:pt x="858" y="305"/>
                    </a:lnTo>
                    <a:lnTo>
                      <a:pt x="877" y="305"/>
                    </a:lnTo>
                    <a:lnTo>
                      <a:pt x="877" y="324"/>
                    </a:lnTo>
                    <a:lnTo>
                      <a:pt x="895" y="324"/>
                    </a:lnTo>
                    <a:lnTo>
                      <a:pt x="914" y="343"/>
                    </a:lnTo>
                    <a:lnTo>
                      <a:pt x="914" y="363"/>
                    </a:lnTo>
                    <a:lnTo>
                      <a:pt x="934" y="381"/>
                    </a:lnTo>
                    <a:lnTo>
                      <a:pt x="953" y="381"/>
                    </a:lnTo>
                    <a:lnTo>
                      <a:pt x="1010" y="381"/>
                    </a:lnTo>
                    <a:lnTo>
                      <a:pt x="1029" y="381"/>
                    </a:lnTo>
                    <a:lnTo>
                      <a:pt x="1067" y="343"/>
                    </a:lnTo>
                    <a:lnTo>
                      <a:pt x="1124" y="286"/>
                    </a:lnTo>
                    <a:lnTo>
                      <a:pt x="1124" y="267"/>
                    </a:lnTo>
                    <a:lnTo>
                      <a:pt x="1124" y="248"/>
                    </a:lnTo>
                    <a:lnTo>
                      <a:pt x="1124" y="229"/>
                    </a:lnTo>
                    <a:lnTo>
                      <a:pt x="1124" y="210"/>
                    </a:lnTo>
                    <a:lnTo>
                      <a:pt x="1124" y="191"/>
                    </a:lnTo>
                    <a:lnTo>
                      <a:pt x="1200" y="153"/>
                    </a:lnTo>
                    <a:lnTo>
                      <a:pt x="1257" y="114"/>
                    </a:lnTo>
                    <a:lnTo>
                      <a:pt x="1371" y="77"/>
                    </a:lnTo>
                    <a:lnTo>
                      <a:pt x="1391" y="77"/>
                    </a:lnTo>
                    <a:lnTo>
                      <a:pt x="1505" y="114"/>
                    </a:lnTo>
                    <a:lnTo>
                      <a:pt x="1524" y="134"/>
                    </a:lnTo>
                    <a:lnTo>
                      <a:pt x="1543" y="210"/>
                    </a:lnTo>
                    <a:lnTo>
                      <a:pt x="1562" y="210"/>
                    </a:lnTo>
                    <a:lnTo>
                      <a:pt x="1562" y="229"/>
                    </a:lnTo>
                    <a:lnTo>
                      <a:pt x="1581" y="229"/>
                    </a:lnTo>
                    <a:lnTo>
                      <a:pt x="1600" y="229"/>
                    </a:lnTo>
                    <a:lnTo>
                      <a:pt x="1620" y="248"/>
                    </a:lnTo>
                    <a:lnTo>
                      <a:pt x="1638" y="248"/>
                    </a:lnTo>
                    <a:lnTo>
                      <a:pt x="1657" y="267"/>
                    </a:lnTo>
                    <a:lnTo>
                      <a:pt x="1657" y="286"/>
                    </a:lnTo>
                    <a:lnTo>
                      <a:pt x="1676" y="324"/>
                    </a:lnTo>
                    <a:lnTo>
                      <a:pt x="1676" y="343"/>
                    </a:lnTo>
                    <a:lnTo>
                      <a:pt x="1676" y="36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39" name="Freeform 61">
                <a:extLst>
                  <a:ext uri="{FF2B5EF4-FFF2-40B4-BE49-F238E27FC236}">
                    <a16:creationId xmlns:a16="http://schemas.microsoft.com/office/drawing/2014/main" id="{E4185095-D578-3B4E-9315-8F6624CFB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64500" y="5535613"/>
                <a:ext cx="1790700" cy="1735137"/>
              </a:xfrm>
              <a:custGeom>
                <a:avLst/>
                <a:gdLst>
                  <a:gd name="T0" fmla="*/ 0 w 4973"/>
                  <a:gd name="T1" fmla="*/ 2147483646 h 4820"/>
                  <a:gd name="T2" fmla="*/ 2147483646 w 4973"/>
                  <a:gd name="T3" fmla="*/ 2147483646 h 4820"/>
                  <a:gd name="T4" fmla="*/ 2147483646 w 4973"/>
                  <a:gd name="T5" fmla="*/ 2147483646 h 4820"/>
                  <a:gd name="T6" fmla="*/ 2147483646 w 4973"/>
                  <a:gd name="T7" fmla="*/ 2147483646 h 4820"/>
                  <a:gd name="T8" fmla="*/ 2147483646 w 4973"/>
                  <a:gd name="T9" fmla="*/ 2147483646 h 4820"/>
                  <a:gd name="T10" fmla="*/ 2147483646 w 4973"/>
                  <a:gd name="T11" fmla="*/ 2147483646 h 4820"/>
                  <a:gd name="T12" fmla="*/ 2147483646 w 4973"/>
                  <a:gd name="T13" fmla="*/ 2147483646 h 4820"/>
                  <a:gd name="T14" fmla="*/ 2147483646 w 4973"/>
                  <a:gd name="T15" fmla="*/ 2147483646 h 4820"/>
                  <a:gd name="T16" fmla="*/ 2147483646 w 4973"/>
                  <a:gd name="T17" fmla="*/ 2147483646 h 4820"/>
                  <a:gd name="T18" fmla="*/ 2147483646 w 4973"/>
                  <a:gd name="T19" fmla="*/ 2147483646 h 4820"/>
                  <a:gd name="T20" fmla="*/ 2147483646 w 4973"/>
                  <a:gd name="T21" fmla="*/ 2147483646 h 4820"/>
                  <a:gd name="T22" fmla="*/ 2147483646 w 4973"/>
                  <a:gd name="T23" fmla="*/ 2147483646 h 4820"/>
                  <a:gd name="T24" fmla="*/ 2147483646 w 4973"/>
                  <a:gd name="T25" fmla="*/ 2147483646 h 4820"/>
                  <a:gd name="T26" fmla="*/ 2147483646 w 4973"/>
                  <a:gd name="T27" fmla="*/ 2147483646 h 4820"/>
                  <a:gd name="T28" fmla="*/ 2147483646 w 4973"/>
                  <a:gd name="T29" fmla="*/ 2147483646 h 4820"/>
                  <a:gd name="T30" fmla="*/ 2147483646 w 4973"/>
                  <a:gd name="T31" fmla="*/ 2147483646 h 4820"/>
                  <a:gd name="T32" fmla="*/ 2147483646 w 4973"/>
                  <a:gd name="T33" fmla="*/ 2147483646 h 4820"/>
                  <a:gd name="T34" fmla="*/ 2147483646 w 4973"/>
                  <a:gd name="T35" fmla="*/ 2147483646 h 4820"/>
                  <a:gd name="T36" fmla="*/ 2147483646 w 4973"/>
                  <a:gd name="T37" fmla="*/ 2147483646 h 4820"/>
                  <a:gd name="T38" fmla="*/ 2147483646 w 4973"/>
                  <a:gd name="T39" fmla="*/ 2147483646 h 4820"/>
                  <a:gd name="T40" fmla="*/ 2147483646 w 4973"/>
                  <a:gd name="T41" fmla="*/ 2147483646 h 4820"/>
                  <a:gd name="T42" fmla="*/ 2147483646 w 4973"/>
                  <a:gd name="T43" fmla="*/ 2147483646 h 4820"/>
                  <a:gd name="T44" fmla="*/ 2147483646 w 4973"/>
                  <a:gd name="T45" fmla="*/ 2147483646 h 4820"/>
                  <a:gd name="T46" fmla="*/ 2147483646 w 4973"/>
                  <a:gd name="T47" fmla="*/ 2147483646 h 4820"/>
                  <a:gd name="T48" fmla="*/ 2147483646 w 4973"/>
                  <a:gd name="T49" fmla="*/ 2147483646 h 4820"/>
                  <a:gd name="T50" fmla="*/ 2147483646 w 4973"/>
                  <a:gd name="T51" fmla="*/ 2147483646 h 4820"/>
                  <a:gd name="T52" fmla="*/ 2147483646 w 4973"/>
                  <a:gd name="T53" fmla="*/ 2147483646 h 4820"/>
                  <a:gd name="T54" fmla="*/ 2147483646 w 4973"/>
                  <a:gd name="T55" fmla="*/ 2147483646 h 4820"/>
                  <a:gd name="T56" fmla="*/ 2147483646 w 4973"/>
                  <a:gd name="T57" fmla="*/ 2147483646 h 4820"/>
                  <a:gd name="T58" fmla="*/ 2147483646 w 4973"/>
                  <a:gd name="T59" fmla="*/ 2147483646 h 4820"/>
                  <a:gd name="T60" fmla="*/ 2147483646 w 4973"/>
                  <a:gd name="T61" fmla="*/ 2147483646 h 4820"/>
                  <a:gd name="T62" fmla="*/ 2147483646 w 4973"/>
                  <a:gd name="T63" fmla="*/ 2147483646 h 4820"/>
                  <a:gd name="T64" fmla="*/ 2147483646 w 4973"/>
                  <a:gd name="T65" fmla="*/ 2147483646 h 4820"/>
                  <a:gd name="T66" fmla="*/ 2147483646 w 4973"/>
                  <a:gd name="T67" fmla="*/ 2147483646 h 4820"/>
                  <a:gd name="T68" fmla="*/ 2147483646 w 4973"/>
                  <a:gd name="T69" fmla="*/ 2147483646 h 4820"/>
                  <a:gd name="T70" fmla="*/ 2147483646 w 4973"/>
                  <a:gd name="T71" fmla="*/ 2147483646 h 4820"/>
                  <a:gd name="T72" fmla="*/ 2147483646 w 4973"/>
                  <a:gd name="T73" fmla="*/ 2147483646 h 4820"/>
                  <a:gd name="T74" fmla="*/ 2147483646 w 4973"/>
                  <a:gd name="T75" fmla="*/ 2147483646 h 4820"/>
                  <a:gd name="T76" fmla="*/ 2147483646 w 4973"/>
                  <a:gd name="T77" fmla="*/ 2147483646 h 4820"/>
                  <a:gd name="T78" fmla="*/ 2147483646 w 4973"/>
                  <a:gd name="T79" fmla="*/ 2147483646 h 4820"/>
                  <a:gd name="T80" fmla="*/ 2147483646 w 4973"/>
                  <a:gd name="T81" fmla="*/ 2147483646 h 4820"/>
                  <a:gd name="T82" fmla="*/ 2147483646 w 4973"/>
                  <a:gd name="T83" fmla="*/ 2147483646 h 4820"/>
                  <a:gd name="T84" fmla="*/ 2147483646 w 4973"/>
                  <a:gd name="T85" fmla="*/ 2147483646 h 4820"/>
                  <a:gd name="T86" fmla="*/ 2147483646 w 4973"/>
                  <a:gd name="T87" fmla="*/ 2147483646 h 4820"/>
                  <a:gd name="T88" fmla="*/ 2147483646 w 4973"/>
                  <a:gd name="T89" fmla="*/ 2147483646 h 4820"/>
                  <a:gd name="T90" fmla="*/ 2147483646 w 4973"/>
                  <a:gd name="T91" fmla="*/ 2147483646 h 4820"/>
                  <a:gd name="T92" fmla="*/ 2147483646 w 4973"/>
                  <a:gd name="T93" fmla="*/ 2147483646 h 4820"/>
                  <a:gd name="T94" fmla="*/ 2147483646 w 4973"/>
                  <a:gd name="T95" fmla="*/ 2147483646 h 4820"/>
                  <a:gd name="T96" fmla="*/ 2147483646 w 4973"/>
                  <a:gd name="T97" fmla="*/ 2147483646 h 4820"/>
                  <a:gd name="T98" fmla="*/ 2147483646 w 4973"/>
                  <a:gd name="T99" fmla="*/ 2147483646 h 4820"/>
                  <a:gd name="T100" fmla="*/ 2147483646 w 4973"/>
                  <a:gd name="T101" fmla="*/ 2147483646 h 4820"/>
                  <a:gd name="T102" fmla="*/ 2147483646 w 4973"/>
                  <a:gd name="T103" fmla="*/ 2147483646 h 4820"/>
                  <a:gd name="T104" fmla="*/ 2147483646 w 4973"/>
                  <a:gd name="T105" fmla="*/ 2147483646 h 4820"/>
                  <a:gd name="T106" fmla="*/ 2147483646 w 4973"/>
                  <a:gd name="T107" fmla="*/ 2147483646 h 4820"/>
                  <a:gd name="T108" fmla="*/ 2147483646 w 4973"/>
                  <a:gd name="T109" fmla="*/ 2147483646 h 4820"/>
                  <a:gd name="T110" fmla="*/ 2147483646 w 4973"/>
                  <a:gd name="T111" fmla="*/ 2147483646 h 4820"/>
                  <a:gd name="T112" fmla="*/ 2147483646 w 4973"/>
                  <a:gd name="T113" fmla="*/ 2147483646 h 4820"/>
                  <a:gd name="T114" fmla="*/ 2147483646 w 4973"/>
                  <a:gd name="T115" fmla="*/ 2147483646 h 4820"/>
                  <a:gd name="T116" fmla="*/ 2147483646 w 4973"/>
                  <a:gd name="T117" fmla="*/ 2147483646 h 482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973" h="4820">
                    <a:moveTo>
                      <a:pt x="153" y="3714"/>
                    </a:moveTo>
                    <a:lnTo>
                      <a:pt x="115" y="3676"/>
                    </a:lnTo>
                    <a:lnTo>
                      <a:pt x="95" y="3657"/>
                    </a:lnTo>
                    <a:lnTo>
                      <a:pt x="95" y="3638"/>
                    </a:lnTo>
                    <a:lnTo>
                      <a:pt x="77" y="3619"/>
                    </a:lnTo>
                    <a:lnTo>
                      <a:pt x="58" y="3600"/>
                    </a:lnTo>
                    <a:lnTo>
                      <a:pt x="19" y="3581"/>
                    </a:lnTo>
                    <a:lnTo>
                      <a:pt x="19" y="3562"/>
                    </a:lnTo>
                    <a:lnTo>
                      <a:pt x="0" y="3562"/>
                    </a:lnTo>
                    <a:lnTo>
                      <a:pt x="0" y="3543"/>
                    </a:lnTo>
                    <a:lnTo>
                      <a:pt x="0" y="3524"/>
                    </a:lnTo>
                    <a:lnTo>
                      <a:pt x="19" y="3505"/>
                    </a:lnTo>
                    <a:lnTo>
                      <a:pt x="19" y="3486"/>
                    </a:lnTo>
                    <a:lnTo>
                      <a:pt x="58" y="3429"/>
                    </a:lnTo>
                    <a:lnTo>
                      <a:pt x="19" y="2953"/>
                    </a:lnTo>
                    <a:lnTo>
                      <a:pt x="39" y="2953"/>
                    </a:lnTo>
                    <a:lnTo>
                      <a:pt x="77" y="2953"/>
                    </a:lnTo>
                    <a:lnTo>
                      <a:pt x="95" y="2971"/>
                    </a:lnTo>
                    <a:lnTo>
                      <a:pt x="115" y="2990"/>
                    </a:lnTo>
                    <a:lnTo>
                      <a:pt x="134" y="2990"/>
                    </a:lnTo>
                    <a:lnTo>
                      <a:pt x="172" y="2990"/>
                    </a:lnTo>
                    <a:lnTo>
                      <a:pt x="210" y="3009"/>
                    </a:lnTo>
                    <a:lnTo>
                      <a:pt x="229" y="3009"/>
                    </a:lnTo>
                    <a:lnTo>
                      <a:pt x="248" y="3029"/>
                    </a:lnTo>
                    <a:lnTo>
                      <a:pt x="267" y="3009"/>
                    </a:lnTo>
                    <a:lnTo>
                      <a:pt x="267" y="2990"/>
                    </a:lnTo>
                    <a:lnTo>
                      <a:pt x="286" y="2990"/>
                    </a:lnTo>
                    <a:lnTo>
                      <a:pt x="305" y="2990"/>
                    </a:lnTo>
                    <a:lnTo>
                      <a:pt x="305" y="2971"/>
                    </a:lnTo>
                    <a:lnTo>
                      <a:pt x="324" y="2971"/>
                    </a:lnTo>
                    <a:lnTo>
                      <a:pt x="324" y="2953"/>
                    </a:lnTo>
                    <a:lnTo>
                      <a:pt x="344" y="2953"/>
                    </a:lnTo>
                    <a:lnTo>
                      <a:pt x="344" y="2933"/>
                    </a:lnTo>
                    <a:lnTo>
                      <a:pt x="381" y="2933"/>
                    </a:lnTo>
                    <a:lnTo>
                      <a:pt x="400" y="2914"/>
                    </a:lnTo>
                    <a:lnTo>
                      <a:pt x="420" y="2895"/>
                    </a:lnTo>
                    <a:lnTo>
                      <a:pt x="420" y="2876"/>
                    </a:lnTo>
                    <a:lnTo>
                      <a:pt x="420" y="2838"/>
                    </a:lnTo>
                    <a:lnTo>
                      <a:pt x="439" y="2819"/>
                    </a:lnTo>
                    <a:lnTo>
                      <a:pt x="439" y="2800"/>
                    </a:lnTo>
                    <a:lnTo>
                      <a:pt x="458" y="2800"/>
                    </a:lnTo>
                    <a:lnTo>
                      <a:pt x="515" y="2762"/>
                    </a:lnTo>
                    <a:lnTo>
                      <a:pt x="534" y="2762"/>
                    </a:lnTo>
                    <a:lnTo>
                      <a:pt x="553" y="2743"/>
                    </a:lnTo>
                    <a:lnTo>
                      <a:pt x="572" y="2743"/>
                    </a:lnTo>
                    <a:lnTo>
                      <a:pt x="591" y="2724"/>
                    </a:lnTo>
                    <a:lnTo>
                      <a:pt x="610" y="2724"/>
                    </a:lnTo>
                    <a:lnTo>
                      <a:pt x="667" y="2667"/>
                    </a:lnTo>
                    <a:lnTo>
                      <a:pt x="686" y="2667"/>
                    </a:lnTo>
                    <a:lnTo>
                      <a:pt x="705" y="2648"/>
                    </a:lnTo>
                    <a:lnTo>
                      <a:pt x="724" y="2648"/>
                    </a:lnTo>
                    <a:lnTo>
                      <a:pt x="724" y="2628"/>
                    </a:lnTo>
                    <a:lnTo>
                      <a:pt x="724" y="2609"/>
                    </a:lnTo>
                    <a:lnTo>
                      <a:pt x="724" y="2533"/>
                    </a:lnTo>
                    <a:lnTo>
                      <a:pt x="724" y="2495"/>
                    </a:lnTo>
                    <a:lnTo>
                      <a:pt x="724" y="2476"/>
                    </a:lnTo>
                    <a:lnTo>
                      <a:pt x="591" y="2247"/>
                    </a:lnTo>
                    <a:lnTo>
                      <a:pt x="591" y="2210"/>
                    </a:lnTo>
                    <a:lnTo>
                      <a:pt x="572" y="2171"/>
                    </a:lnTo>
                    <a:lnTo>
                      <a:pt x="572" y="2152"/>
                    </a:lnTo>
                    <a:lnTo>
                      <a:pt x="553" y="2114"/>
                    </a:lnTo>
                    <a:lnTo>
                      <a:pt x="534" y="2095"/>
                    </a:lnTo>
                    <a:lnTo>
                      <a:pt x="515" y="2076"/>
                    </a:lnTo>
                    <a:lnTo>
                      <a:pt x="476" y="2076"/>
                    </a:lnTo>
                    <a:lnTo>
                      <a:pt x="458" y="2076"/>
                    </a:lnTo>
                    <a:lnTo>
                      <a:pt x="420" y="2057"/>
                    </a:lnTo>
                    <a:lnTo>
                      <a:pt x="344" y="2019"/>
                    </a:lnTo>
                    <a:lnTo>
                      <a:pt x="324" y="2019"/>
                    </a:lnTo>
                    <a:lnTo>
                      <a:pt x="305" y="2019"/>
                    </a:lnTo>
                    <a:lnTo>
                      <a:pt x="286" y="2019"/>
                    </a:lnTo>
                    <a:lnTo>
                      <a:pt x="267" y="2019"/>
                    </a:lnTo>
                    <a:lnTo>
                      <a:pt x="248" y="1981"/>
                    </a:lnTo>
                    <a:lnTo>
                      <a:pt x="248" y="1924"/>
                    </a:lnTo>
                    <a:lnTo>
                      <a:pt x="267" y="1714"/>
                    </a:lnTo>
                    <a:lnTo>
                      <a:pt x="248" y="1657"/>
                    </a:lnTo>
                    <a:lnTo>
                      <a:pt x="248" y="1581"/>
                    </a:lnTo>
                    <a:lnTo>
                      <a:pt x="267" y="1562"/>
                    </a:lnTo>
                    <a:lnTo>
                      <a:pt x="305" y="1485"/>
                    </a:lnTo>
                    <a:lnTo>
                      <a:pt x="305" y="1467"/>
                    </a:lnTo>
                    <a:lnTo>
                      <a:pt x="305" y="1409"/>
                    </a:lnTo>
                    <a:lnTo>
                      <a:pt x="458" y="1485"/>
                    </a:lnTo>
                    <a:lnTo>
                      <a:pt x="496" y="1505"/>
                    </a:lnTo>
                    <a:lnTo>
                      <a:pt x="515" y="1524"/>
                    </a:lnTo>
                    <a:lnTo>
                      <a:pt x="534" y="1543"/>
                    </a:lnTo>
                    <a:lnTo>
                      <a:pt x="534" y="1562"/>
                    </a:lnTo>
                    <a:lnTo>
                      <a:pt x="534" y="1581"/>
                    </a:lnTo>
                    <a:lnTo>
                      <a:pt x="553" y="1600"/>
                    </a:lnTo>
                    <a:lnTo>
                      <a:pt x="572" y="1638"/>
                    </a:lnTo>
                    <a:lnTo>
                      <a:pt x="591" y="1657"/>
                    </a:lnTo>
                    <a:lnTo>
                      <a:pt x="610" y="1657"/>
                    </a:lnTo>
                    <a:lnTo>
                      <a:pt x="629" y="1657"/>
                    </a:lnTo>
                    <a:lnTo>
                      <a:pt x="648" y="1657"/>
                    </a:lnTo>
                    <a:lnTo>
                      <a:pt x="1029" y="1543"/>
                    </a:lnTo>
                    <a:lnTo>
                      <a:pt x="1086" y="1524"/>
                    </a:lnTo>
                    <a:lnTo>
                      <a:pt x="1124" y="1485"/>
                    </a:lnTo>
                    <a:lnTo>
                      <a:pt x="1201" y="1409"/>
                    </a:lnTo>
                    <a:lnTo>
                      <a:pt x="1238" y="1390"/>
                    </a:lnTo>
                    <a:lnTo>
                      <a:pt x="1353" y="1353"/>
                    </a:lnTo>
                    <a:lnTo>
                      <a:pt x="1467" y="1314"/>
                    </a:lnTo>
                    <a:lnTo>
                      <a:pt x="1639" y="1200"/>
                    </a:lnTo>
                    <a:lnTo>
                      <a:pt x="1677" y="1200"/>
                    </a:lnTo>
                    <a:lnTo>
                      <a:pt x="1753" y="1162"/>
                    </a:lnTo>
                    <a:lnTo>
                      <a:pt x="1772" y="1162"/>
                    </a:lnTo>
                    <a:lnTo>
                      <a:pt x="1791" y="1162"/>
                    </a:lnTo>
                    <a:lnTo>
                      <a:pt x="1791" y="1181"/>
                    </a:lnTo>
                    <a:lnTo>
                      <a:pt x="1829" y="1181"/>
                    </a:lnTo>
                    <a:lnTo>
                      <a:pt x="1829" y="1200"/>
                    </a:lnTo>
                    <a:lnTo>
                      <a:pt x="1867" y="1200"/>
                    </a:lnTo>
                    <a:lnTo>
                      <a:pt x="1886" y="1200"/>
                    </a:lnTo>
                    <a:lnTo>
                      <a:pt x="1886" y="1181"/>
                    </a:lnTo>
                    <a:lnTo>
                      <a:pt x="1905" y="1181"/>
                    </a:lnTo>
                    <a:lnTo>
                      <a:pt x="1905" y="1143"/>
                    </a:lnTo>
                    <a:lnTo>
                      <a:pt x="1905" y="1124"/>
                    </a:lnTo>
                    <a:lnTo>
                      <a:pt x="1924" y="1104"/>
                    </a:lnTo>
                    <a:lnTo>
                      <a:pt x="1944" y="1048"/>
                    </a:lnTo>
                    <a:lnTo>
                      <a:pt x="1962" y="1009"/>
                    </a:lnTo>
                    <a:lnTo>
                      <a:pt x="1981" y="990"/>
                    </a:lnTo>
                    <a:lnTo>
                      <a:pt x="2096" y="933"/>
                    </a:lnTo>
                    <a:lnTo>
                      <a:pt x="2115" y="933"/>
                    </a:lnTo>
                    <a:lnTo>
                      <a:pt x="2115" y="914"/>
                    </a:lnTo>
                    <a:lnTo>
                      <a:pt x="2115" y="895"/>
                    </a:lnTo>
                    <a:lnTo>
                      <a:pt x="2115" y="876"/>
                    </a:lnTo>
                    <a:lnTo>
                      <a:pt x="2076" y="819"/>
                    </a:lnTo>
                    <a:lnTo>
                      <a:pt x="2076" y="781"/>
                    </a:lnTo>
                    <a:lnTo>
                      <a:pt x="2076" y="762"/>
                    </a:lnTo>
                    <a:lnTo>
                      <a:pt x="2096" y="705"/>
                    </a:lnTo>
                    <a:lnTo>
                      <a:pt x="2096" y="686"/>
                    </a:lnTo>
                    <a:lnTo>
                      <a:pt x="2115" y="667"/>
                    </a:lnTo>
                    <a:lnTo>
                      <a:pt x="2172" y="628"/>
                    </a:lnTo>
                    <a:lnTo>
                      <a:pt x="2210" y="609"/>
                    </a:lnTo>
                    <a:lnTo>
                      <a:pt x="2229" y="591"/>
                    </a:lnTo>
                    <a:lnTo>
                      <a:pt x="2286" y="457"/>
                    </a:lnTo>
                    <a:lnTo>
                      <a:pt x="2325" y="419"/>
                    </a:lnTo>
                    <a:lnTo>
                      <a:pt x="2420" y="495"/>
                    </a:lnTo>
                    <a:lnTo>
                      <a:pt x="2439" y="514"/>
                    </a:lnTo>
                    <a:lnTo>
                      <a:pt x="2496" y="476"/>
                    </a:lnTo>
                    <a:lnTo>
                      <a:pt x="2534" y="438"/>
                    </a:lnTo>
                    <a:lnTo>
                      <a:pt x="2553" y="419"/>
                    </a:lnTo>
                    <a:lnTo>
                      <a:pt x="2572" y="362"/>
                    </a:lnTo>
                    <a:lnTo>
                      <a:pt x="2591" y="362"/>
                    </a:lnTo>
                    <a:lnTo>
                      <a:pt x="2610" y="343"/>
                    </a:lnTo>
                    <a:lnTo>
                      <a:pt x="2610" y="324"/>
                    </a:lnTo>
                    <a:lnTo>
                      <a:pt x="2610" y="305"/>
                    </a:lnTo>
                    <a:lnTo>
                      <a:pt x="2610" y="286"/>
                    </a:lnTo>
                    <a:lnTo>
                      <a:pt x="2648" y="247"/>
                    </a:lnTo>
                    <a:lnTo>
                      <a:pt x="2648" y="229"/>
                    </a:lnTo>
                    <a:lnTo>
                      <a:pt x="2648" y="190"/>
                    </a:lnTo>
                    <a:lnTo>
                      <a:pt x="2686" y="171"/>
                    </a:lnTo>
                    <a:lnTo>
                      <a:pt x="2762" y="171"/>
                    </a:lnTo>
                    <a:lnTo>
                      <a:pt x="2801" y="152"/>
                    </a:lnTo>
                    <a:lnTo>
                      <a:pt x="2782" y="133"/>
                    </a:lnTo>
                    <a:lnTo>
                      <a:pt x="2801" y="133"/>
                    </a:lnTo>
                    <a:lnTo>
                      <a:pt x="2801" y="114"/>
                    </a:lnTo>
                    <a:lnTo>
                      <a:pt x="2820" y="152"/>
                    </a:lnTo>
                    <a:lnTo>
                      <a:pt x="2858" y="152"/>
                    </a:lnTo>
                    <a:lnTo>
                      <a:pt x="2896" y="114"/>
                    </a:lnTo>
                    <a:lnTo>
                      <a:pt x="2953" y="57"/>
                    </a:lnTo>
                    <a:lnTo>
                      <a:pt x="3048" y="0"/>
                    </a:lnTo>
                    <a:lnTo>
                      <a:pt x="3086" y="0"/>
                    </a:lnTo>
                    <a:lnTo>
                      <a:pt x="3105" y="0"/>
                    </a:lnTo>
                    <a:lnTo>
                      <a:pt x="3143" y="57"/>
                    </a:lnTo>
                    <a:lnTo>
                      <a:pt x="3163" y="76"/>
                    </a:lnTo>
                    <a:lnTo>
                      <a:pt x="3182" y="95"/>
                    </a:lnTo>
                    <a:lnTo>
                      <a:pt x="3200" y="95"/>
                    </a:lnTo>
                    <a:lnTo>
                      <a:pt x="3200" y="114"/>
                    </a:lnTo>
                    <a:lnTo>
                      <a:pt x="3219" y="114"/>
                    </a:lnTo>
                    <a:lnTo>
                      <a:pt x="3219" y="133"/>
                    </a:lnTo>
                    <a:lnTo>
                      <a:pt x="3219" y="152"/>
                    </a:lnTo>
                    <a:lnTo>
                      <a:pt x="3219" y="190"/>
                    </a:lnTo>
                    <a:lnTo>
                      <a:pt x="3219" y="210"/>
                    </a:lnTo>
                    <a:lnTo>
                      <a:pt x="3239" y="210"/>
                    </a:lnTo>
                    <a:lnTo>
                      <a:pt x="3277" y="229"/>
                    </a:lnTo>
                    <a:lnTo>
                      <a:pt x="3296" y="247"/>
                    </a:lnTo>
                    <a:lnTo>
                      <a:pt x="3315" y="247"/>
                    </a:lnTo>
                    <a:lnTo>
                      <a:pt x="3353" y="305"/>
                    </a:lnTo>
                    <a:lnTo>
                      <a:pt x="3372" y="305"/>
                    </a:lnTo>
                    <a:lnTo>
                      <a:pt x="3410" y="305"/>
                    </a:lnTo>
                    <a:lnTo>
                      <a:pt x="3448" y="266"/>
                    </a:lnTo>
                    <a:lnTo>
                      <a:pt x="3467" y="266"/>
                    </a:lnTo>
                    <a:lnTo>
                      <a:pt x="3544" y="266"/>
                    </a:lnTo>
                    <a:lnTo>
                      <a:pt x="3581" y="247"/>
                    </a:lnTo>
                    <a:lnTo>
                      <a:pt x="3620" y="247"/>
                    </a:lnTo>
                    <a:lnTo>
                      <a:pt x="3791" y="286"/>
                    </a:lnTo>
                    <a:lnTo>
                      <a:pt x="3829" y="286"/>
                    </a:lnTo>
                    <a:lnTo>
                      <a:pt x="3848" y="266"/>
                    </a:lnTo>
                    <a:lnTo>
                      <a:pt x="3867" y="247"/>
                    </a:lnTo>
                    <a:lnTo>
                      <a:pt x="3886" y="247"/>
                    </a:lnTo>
                    <a:lnTo>
                      <a:pt x="3905" y="247"/>
                    </a:lnTo>
                    <a:lnTo>
                      <a:pt x="3962" y="266"/>
                    </a:lnTo>
                    <a:lnTo>
                      <a:pt x="4001" y="266"/>
                    </a:lnTo>
                    <a:lnTo>
                      <a:pt x="4020" y="266"/>
                    </a:lnTo>
                    <a:lnTo>
                      <a:pt x="4039" y="266"/>
                    </a:lnTo>
                    <a:lnTo>
                      <a:pt x="4057" y="247"/>
                    </a:lnTo>
                    <a:lnTo>
                      <a:pt x="4077" y="247"/>
                    </a:lnTo>
                    <a:lnTo>
                      <a:pt x="4096" y="247"/>
                    </a:lnTo>
                    <a:lnTo>
                      <a:pt x="4115" y="247"/>
                    </a:lnTo>
                    <a:lnTo>
                      <a:pt x="4115" y="266"/>
                    </a:lnTo>
                    <a:lnTo>
                      <a:pt x="4115" y="286"/>
                    </a:lnTo>
                    <a:lnTo>
                      <a:pt x="4115" y="305"/>
                    </a:lnTo>
                    <a:lnTo>
                      <a:pt x="4153" y="343"/>
                    </a:lnTo>
                    <a:lnTo>
                      <a:pt x="4172" y="381"/>
                    </a:lnTo>
                    <a:lnTo>
                      <a:pt x="4191" y="381"/>
                    </a:lnTo>
                    <a:lnTo>
                      <a:pt x="4210" y="400"/>
                    </a:lnTo>
                    <a:lnTo>
                      <a:pt x="4229" y="400"/>
                    </a:lnTo>
                    <a:lnTo>
                      <a:pt x="4267" y="400"/>
                    </a:lnTo>
                    <a:lnTo>
                      <a:pt x="4343" y="457"/>
                    </a:lnTo>
                    <a:lnTo>
                      <a:pt x="4362" y="552"/>
                    </a:lnTo>
                    <a:lnTo>
                      <a:pt x="4362" y="628"/>
                    </a:lnTo>
                    <a:lnTo>
                      <a:pt x="4362" y="705"/>
                    </a:lnTo>
                    <a:lnTo>
                      <a:pt x="4382" y="723"/>
                    </a:lnTo>
                    <a:lnTo>
                      <a:pt x="4382" y="743"/>
                    </a:lnTo>
                    <a:lnTo>
                      <a:pt x="4401" y="762"/>
                    </a:lnTo>
                    <a:lnTo>
                      <a:pt x="4420" y="781"/>
                    </a:lnTo>
                    <a:lnTo>
                      <a:pt x="4438" y="800"/>
                    </a:lnTo>
                    <a:lnTo>
                      <a:pt x="4458" y="819"/>
                    </a:lnTo>
                    <a:lnTo>
                      <a:pt x="4458" y="838"/>
                    </a:lnTo>
                    <a:lnTo>
                      <a:pt x="4477" y="838"/>
                    </a:lnTo>
                    <a:lnTo>
                      <a:pt x="4496" y="838"/>
                    </a:lnTo>
                    <a:lnTo>
                      <a:pt x="4515" y="819"/>
                    </a:lnTo>
                    <a:lnTo>
                      <a:pt x="4553" y="838"/>
                    </a:lnTo>
                    <a:lnTo>
                      <a:pt x="4572" y="838"/>
                    </a:lnTo>
                    <a:lnTo>
                      <a:pt x="4591" y="838"/>
                    </a:lnTo>
                    <a:lnTo>
                      <a:pt x="4610" y="819"/>
                    </a:lnTo>
                    <a:lnTo>
                      <a:pt x="4629" y="819"/>
                    </a:lnTo>
                    <a:lnTo>
                      <a:pt x="4648" y="819"/>
                    </a:lnTo>
                    <a:lnTo>
                      <a:pt x="4687" y="819"/>
                    </a:lnTo>
                    <a:lnTo>
                      <a:pt x="4705" y="819"/>
                    </a:lnTo>
                    <a:lnTo>
                      <a:pt x="4724" y="838"/>
                    </a:lnTo>
                    <a:lnTo>
                      <a:pt x="4743" y="838"/>
                    </a:lnTo>
                    <a:lnTo>
                      <a:pt x="4763" y="857"/>
                    </a:lnTo>
                    <a:lnTo>
                      <a:pt x="4763" y="876"/>
                    </a:lnTo>
                    <a:lnTo>
                      <a:pt x="4782" y="876"/>
                    </a:lnTo>
                    <a:lnTo>
                      <a:pt x="4782" y="895"/>
                    </a:lnTo>
                    <a:lnTo>
                      <a:pt x="4801" y="895"/>
                    </a:lnTo>
                    <a:lnTo>
                      <a:pt x="4801" y="914"/>
                    </a:lnTo>
                    <a:lnTo>
                      <a:pt x="4819" y="933"/>
                    </a:lnTo>
                    <a:lnTo>
                      <a:pt x="4839" y="933"/>
                    </a:lnTo>
                    <a:lnTo>
                      <a:pt x="4896" y="933"/>
                    </a:lnTo>
                    <a:lnTo>
                      <a:pt x="4915" y="933"/>
                    </a:lnTo>
                    <a:lnTo>
                      <a:pt x="4934" y="952"/>
                    </a:lnTo>
                    <a:lnTo>
                      <a:pt x="4953" y="972"/>
                    </a:lnTo>
                    <a:lnTo>
                      <a:pt x="4972" y="1009"/>
                    </a:lnTo>
                    <a:lnTo>
                      <a:pt x="4972" y="1028"/>
                    </a:lnTo>
                    <a:lnTo>
                      <a:pt x="4934" y="1048"/>
                    </a:lnTo>
                    <a:lnTo>
                      <a:pt x="4915" y="1086"/>
                    </a:lnTo>
                    <a:lnTo>
                      <a:pt x="4896" y="1086"/>
                    </a:lnTo>
                    <a:lnTo>
                      <a:pt x="4877" y="1067"/>
                    </a:lnTo>
                    <a:lnTo>
                      <a:pt x="4858" y="1048"/>
                    </a:lnTo>
                    <a:lnTo>
                      <a:pt x="4858" y="1067"/>
                    </a:lnTo>
                    <a:lnTo>
                      <a:pt x="4801" y="1181"/>
                    </a:lnTo>
                    <a:lnTo>
                      <a:pt x="4801" y="1200"/>
                    </a:lnTo>
                    <a:lnTo>
                      <a:pt x="4801" y="1219"/>
                    </a:lnTo>
                    <a:lnTo>
                      <a:pt x="4819" y="1219"/>
                    </a:lnTo>
                    <a:lnTo>
                      <a:pt x="4896" y="1238"/>
                    </a:lnTo>
                    <a:lnTo>
                      <a:pt x="4915" y="1238"/>
                    </a:lnTo>
                    <a:lnTo>
                      <a:pt x="4915" y="1257"/>
                    </a:lnTo>
                    <a:lnTo>
                      <a:pt x="4915" y="1276"/>
                    </a:lnTo>
                    <a:lnTo>
                      <a:pt x="4896" y="1295"/>
                    </a:lnTo>
                    <a:lnTo>
                      <a:pt x="4877" y="1295"/>
                    </a:lnTo>
                    <a:lnTo>
                      <a:pt x="4858" y="1314"/>
                    </a:lnTo>
                    <a:lnTo>
                      <a:pt x="4858" y="1333"/>
                    </a:lnTo>
                    <a:lnTo>
                      <a:pt x="4858" y="1409"/>
                    </a:lnTo>
                    <a:lnTo>
                      <a:pt x="4858" y="1429"/>
                    </a:lnTo>
                    <a:lnTo>
                      <a:pt x="4858" y="1448"/>
                    </a:lnTo>
                    <a:lnTo>
                      <a:pt x="4858" y="1467"/>
                    </a:lnTo>
                    <a:lnTo>
                      <a:pt x="4858" y="1524"/>
                    </a:lnTo>
                    <a:lnTo>
                      <a:pt x="4858" y="1543"/>
                    </a:lnTo>
                    <a:lnTo>
                      <a:pt x="4858" y="1562"/>
                    </a:lnTo>
                    <a:lnTo>
                      <a:pt x="4858" y="1657"/>
                    </a:lnTo>
                    <a:lnTo>
                      <a:pt x="4858" y="1676"/>
                    </a:lnTo>
                    <a:lnTo>
                      <a:pt x="4877" y="1695"/>
                    </a:lnTo>
                    <a:lnTo>
                      <a:pt x="4877" y="1714"/>
                    </a:lnTo>
                    <a:lnTo>
                      <a:pt x="4858" y="1733"/>
                    </a:lnTo>
                    <a:lnTo>
                      <a:pt x="4839" y="1752"/>
                    </a:lnTo>
                    <a:lnTo>
                      <a:pt x="4763" y="1771"/>
                    </a:lnTo>
                    <a:lnTo>
                      <a:pt x="4743" y="1771"/>
                    </a:lnTo>
                    <a:lnTo>
                      <a:pt x="4724" y="1752"/>
                    </a:lnTo>
                    <a:lnTo>
                      <a:pt x="4705" y="1752"/>
                    </a:lnTo>
                    <a:lnTo>
                      <a:pt x="4648" y="1771"/>
                    </a:lnTo>
                    <a:lnTo>
                      <a:pt x="4610" y="1790"/>
                    </a:lnTo>
                    <a:lnTo>
                      <a:pt x="4591" y="1810"/>
                    </a:lnTo>
                    <a:lnTo>
                      <a:pt x="4572" y="1810"/>
                    </a:lnTo>
                    <a:lnTo>
                      <a:pt x="4534" y="1829"/>
                    </a:lnTo>
                    <a:lnTo>
                      <a:pt x="4515" y="1829"/>
                    </a:lnTo>
                    <a:lnTo>
                      <a:pt x="4458" y="1886"/>
                    </a:lnTo>
                    <a:lnTo>
                      <a:pt x="4362" y="2019"/>
                    </a:lnTo>
                    <a:lnTo>
                      <a:pt x="4343" y="2038"/>
                    </a:lnTo>
                    <a:lnTo>
                      <a:pt x="4324" y="2057"/>
                    </a:lnTo>
                    <a:lnTo>
                      <a:pt x="4324" y="2076"/>
                    </a:lnTo>
                    <a:lnTo>
                      <a:pt x="4343" y="2095"/>
                    </a:lnTo>
                    <a:lnTo>
                      <a:pt x="4343" y="2114"/>
                    </a:lnTo>
                    <a:lnTo>
                      <a:pt x="4324" y="2133"/>
                    </a:lnTo>
                    <a:lnTo>
                      <a:pt x="4324" y="2152"/>
                    </a:lnTo>
                    <a:lnTo>
                      <a:pt x="4306" y="2171"/>
                    </a:lnTo>
                    <a:lnTo>
                      <a:pt x="4306" y="2191"/>
                    </a:lnTo>
                    <a:lnTo>
                      <a:pt x="4286" y="2228"/>
                    </a:lnTo>
                    <a:lnTo>
                      <a:pt x="4267" y="2267"/>
                    </a:lnTo>
                    <a:lnTo>
                      <a:pt x="4248" y="2305"/>
                    </a:lnTo>
                    <a:lnTo>
                      <a:pt x="4134" y="2400"/>
                    </a:lnTo>
                    <a:lnTo>
                      <a:pt x="4077" y="2419"/>
                    </a:lnTo>
                    <a:lnTo>
                      <a:pt x="4039" y="2419"/>
                    </a:lnTo>
                    <a:lnTo>
                      <a:pt x="3944" y="2438"/>
                    </a:lnTo>
                    <a:lnTo>
                      <a:pt x="3886" y="2438"/>
                    </a:lnTo>
                    <a:lnTo>
                      <a:pt x="3848" y="2419"/>
                    </a:lnTo>
                    <a:lnTo>
                      <a:pt x="3810" y="2400"/>
                    </a:lnTo>
                    <a:lnTo>
                      <a:pt x="3753" y="2381"/>
                    </a:lnTo>
                    <a:lnTo>
                      <a:pt x="3658" y="2343"/>
                    </a:lnTo>
                    <a:lnTo>
                      <a:pt x="3639" y="2343"/>
                    </a:lnTo>
                    <a:lnTo>
                      <a:pt x="3620" y="2362"/>
                    </a:lnTo>
                    <a:lnTo>
                      <a:pt x="3639" y="2381"/>
                    </a:lnTo>
                    <a:lnTo>
                      <a:pt x="3715" y="2438"/>
                    </a:lnTo>
                    <a:lnTo>
                      <a:pt x="3734" y="2438"/>
                    </a:lnTo>
                    <a:lnTo>
                      <a:pt x="3734" y="2457"/>
                    </a:lnTo>
                    <a:lnTo>
                      <a:pt x="3715" y="2476"/>
                    </a:lnTo>
                    <a:lnTo>
                      <a:pt x="3696" y="2533"/>
                    </a:lnTo>
                    <a:lnTo>
                      <a:pt x="3696" y="2552"/>
                    </a:lnTo>
                    <a:lnTo>
                      <a:pt x="3696" y="2572"/>
                    </a:lnTo>
                    <a:lnTo>
                      <a:pt x="3715" y="2609"/>
                    </a:lnTo>
                    <a:lnTo>
                      <a:pt x="3715" y="2628"/>
                    </a:lnTo>
                    <a:lnTo>
                      <a:pt x="3772" y="2724"/>
                    </a:lnTo>
                    <a:lnTo>
                      <a:pt x="3772" y="2743"/>
                    </a:lnTo>
                    <a:lnTo>
                      <a:pt x="3772" y="2762"/>
                    </a:lnTo>
                    <a:lnTo>
                      <a:pt x="3753" y="2781"/>
                    </a:lnTo>
                    <a:lnTo>
                      <a:pt x="3734" y="2781"/>
                    </a:lnTo>
                    <a:lnTo>
                      <a:pt x="3677" y="2800"/>
                    </a:lnTo>
                    <a:lnTo>
                      <a:pt x="3639" y="2800"/>
                    </a:lnTo>
                    <a:lnTo>
                      <a:pt x="3581" y="2800"/>
                    </a:lnTo>
                    <a:lnTo>
                      <a:pt x="3563" y="2800"/>
                    </a:lnTo>
                    <a:lnTo>
                      <a:pt x="3563" y="2781"/>
                    </a:lnTo>
                    <a:lnTo>
                      <a:pt x="3524" y="2743"/>
                    </a:lnTo>
                    <a:lnTo>
                      <a:pt x="3524" y="2724"/>
                    </a:lnTo>
                    <a:lnTo>
                      <a:pt x="3505" y="2724"/>
                    </a:lnTo>
                    <a:lnTo>
                      <a:pt x="3467" y="2724"/>
                    </a:lnTo>
                    <a:lnTo>
                      <a:pt x="3448" y="2704"/>
                    </a:lnTo>
                    <a:lnTo>
                      <a:pt x="3429" y="2704"/>
                    </a:lnTo>
                    <a:lnTo>
                      <a:pt x="3429" y="2686"/>
                    </a:lnTo>
                    <a:lnTo>
                      <a:pt x="3410" y="2667"/>
                    </a:lnTo>
                    <a:lnTo>
                      <a:pt x="3410" y="2686"/>
                    </a:lnTo>
                    <a:lnTo>
                      <a:pt x="3410" y="2724"/>
                    </a:lnTo>
                    <a:lnTo>
                      <a:pt x="3467" y="2895"/>
                    </a:lnTo>
                    <a:lnTo>
                      <a:pt x="3505" y="2953"/>
                    </a:lnTo>
                    <a:lnTo>
                      <a:pt x="3524" y="2953"/>
                    </a:lnTo>
                    <a:lnTo>
                      <a:pt x="3524" y="2971"/>
                    </a:lnTo>
                    <a:lnTo>
                      <a:pt x="3524" y="3029"/>
                    </a:lnTo>
                    <a:lnTo>
                      <a:pt x="3524" y="3067"/>
                    </a:lnTo>
                    <a:lnTo>
                      <a:pt x="3544" y="3143"/>
                    </a:lnTo>
                    <a:lnTo>
                      <a:pt x="3563" y="3181"/>
                    </a:lnTo>
                    <a:lnTo>
                      <a:pt x="3581" y="3200"/>
                    </a:lnTo>
                    <a:lnTo>
                      <a:pt x="3581" y="3219"/>
                    </a:lnTo>
                    <a:lnTo>
                      <a:pt x="3581" y="3238"/>
                    </a:lnTo>
                    <a:lnTo>
                      <a:pt x="3600" y="3257"/>
                    </a:lnTo>
                    <a:lnTo>
                      <a:pt x="3581" y="3295"/>
                    </a:lnTo>
                    <a:lnTo>
                      <a:pt x="3524" y="3448"/>
                    </a:lnTo>
                    <a:lnTo>
                      <a:pt x="3524" y="3466"/>
                    </a:lnTo>
                    <a:lnTo>
                      <a:pt x="3524" y="3505"/>
                    </a:lnTo>
                    <a:lnTo>
                      <a:pt x="3581" y="3638"/>
                    </a:lnTo>
                    <a:lnTo>
                      <a:pt x="3600" y="3676"/>
                    </a:lnTo>
                    <a:lnTo>
                      <a:pt x="3600" y="3695"/>
                    </a:lnTo>
                    <a:lnTo>
                      <a:pt x="3620" y="3695"/>
                    </a:lnTo>
                    <a:lnTo>
                      <a:pt x="3734" y="3791"/>
                    </a:lnTo>
                    <a:lnTo>
                      <a:pt x="3734" y="3810"/>
                    </a:lnTo>
                    <a:lnTo>
                      <a:pt x="3753" y="3847"/>
                    </a:lnTo>
                    <a:lnTo>
                      <a:pt x="3791" y="3905"/>
                    </a:lnTo>
                    <a:lnTo>
                      <a:pt x="3791" y="3924"/>
                    </a:lnTo>
                    <a:lnTo>
                      <a:pt x="3791" y="3943"/>
                    </a:lnTo>
                    <a:lnTo>
                      <a:pt x="3772" y="4000"/>
                    </a:lnTo>
                    <a:lnTo>
                      <a:pt x="3772" y="4019"/>
                    </a:lnTo>
                    <a:lnTo>
                      <a:pt x="3772" y="4038"/>
                    </a:lnTo>
                    <a:lnTo>
                      <a:pt x="3810" y="4057"/>
                    </a:lnTo>
                    <a:lnTo>
                      <a:pt x="3810" y="4076"/>
                    </a:lnTo>
                    <a:lnTo>
                      <a:pt x="3810" y="4095"/>
                    </a:lnTo>
                    <a:lnTo>
                      <a:pt x="3829" y="4114"/>
                    </a:lnTo>
                    <a:lnTo>
                      <a:pt x="3829" y="4209"/>
                    </a:lnTo>
                    <a:lnTo>
                      <a:pt x="3848" y="4228"/>
                    </a:lnTo>
                    <a:lnTo>
                      <a:pt x="3848" y="4248"/>
                    </a:lnTo>
                    <a:lnTo>
                      <a:pt x="3867" y="4248"/>
                    </a:lnTo>
                    <a:lnTo>
                      <a:pt x="3867" y="4267"/>
                    </a:lnTo>
                    <a:lnTo>
                      <a:pt x="3886" y="4267"/>
                    </a:lnTo>
                    <a:lnTo>
                      <a:pt x="3886" y="4286"/>
                    </a:lnTo>
                    <a:lnTo>
                      <a:pt x="3867" y="4324"/>
                    </a:lnTo>
                    <a:lnTo>
                      <a:pt x="3848" y="4362"/>
                    </a:lnTo>
                    <a:lnTo>
                      <a:pt x="3810" y="4438"/>
                    </a:lnTo>
                    <a:lnTo>
                      <a:pt x="3791" y="4476"/>
                    </a:lnTo>
                    <a:lnTo>
                      <a:pt x="3791" y="4514"/>
                    </a:lnTo>
                    <a:lnTo>
                      <a:pt x="3829" y="4648"/>
                    </a:lnTo>
                    <a:lnTo>
                      <a:pt x="3791" y="4667"/>
                    </a:lnTo>
                    <a:lnTo>
                      <a:pt x="3772" y="4685"/>
                    </a:lnTo>
                    <a:lnTo>
                      <a:pt x="3753" y="4705"/>
                    </a:lnTo>
                    <a:lnTo>
                      <a:pt x="3734" y="4705"/>
                    </a:lnTo>
                    <a:lnTo>
                      <a:pt x="3715" y="4705"/>
                    </a:lnTo>
                    <a:lnTo>
                      <a:pt x="3715" y="4724"/>
                    </a:lnTo>
                    <a:lnTo>
                      <a:pt x="3696" y="4724"/>
                    </a:lnTo>
                    <a:lnTo>
                      <a:pt x="3677" y="4724"/>
                    </a:lnTo>
                    <a:lnTo>
                      <a:pt x="3677" y="4743"/>
                    </a:lnTo>
                    <a:lnTo>
                      <a:pt x="3658" y="4743"/>
                    </a:lnTo>
                    <a:lnTo>
                      <a:pt x="3658" y="4762"/>
                    </a:lnTo>
                    <a:lnTo>
                      <a:pt x="3677" y="4762"/>
                    </a:lnTo>
                    <a:lnTo>
                      <a:pt x="3677" y="4781"/>
                    </a:lnTo>
                    <a:lnTo>
                      <a:pt x="3696" y="4781"/>
                    </a:lnTo>
                    <a:lnTo>
                      <a:pt x="3715" y="4781"/>
                    </a:lnTo>
                    <a:lnTo>
                      <a:pt x="3715" y="4800"/>
                    </a:lnTo>
                    <a:lnTo>
                      <a:pt x="3696" y="4800"/>
                    </a:lnTo>
                    <a:lnTo>
                      <a:pt x="3677" y="4819"/>
                    </a:lnTo>
                    <a:lnTo>
                      <a:pt x="3620" y="4819"/>
                    </a:lnTo>
                    <a:lnTo>
                      <a:pt x="3600" y="4819"/>
                    </a:lnTo>
                    <a:lnTo>
                      <a:pt x="3581" y="4819"/>
                    </a:lnTo>
                    <a:lnTo>
                      <a:pt x="3581" y="4800"/>
                    </a:lnTo>
                    <a:lnTo>
                      <a:pt x="3563" y="4781"/>
                    </a:lnTo>
                    <a:lnTo>
                      <a:pt x="3563" y="4762"/>
                    </a:lnTo>
                    <a:lnTo>
                      <a:pt x="3563" y="4743"/>
                    </a:lnTo>
                    <a:lnTo>
                      <a:pt x="3563" y="4705"/>
                    </a:lnTo>
                    <a:lnTo>
                      <a:pt x="3563" y="4685"/>
                    </a:lnTo>
                    <a:lnTo>
                      <a:pt x="3544" y="4667"/>
                    </a:lnTo>
                    <a:lnTo>
                      <a:pt x="3524" y="4667"/>
                    </a:lnTo>
                    <a:lnTo>
                      <a:pt x="3467" y="4667"/>
                    </a:lnTo>
                    <a:lnTo>
                      <a:pt x="3448" y="4667"/>
                    </a:lnTo>
                    <a:lnTo>
                      <a:pt x="3429" y="4667"/>
                    </a:lnTo>
                    <a:lnTo>
                      <a:pt x="3410" y="4648"/>
                    </a:lnTo>
                    <a:lnTo>
                      <a:pt x="3391" y="4648"/>
                    </a:lnTo>
                    <a:lnTo>
                      <a:pt x="3391" y="4629"/>
                    </a:lnTo>
                    <a:lnTo>
                      <a:pt x="3372" y="4629"/>
                    </a:lnTo>
                    <a:lnTo>
                      <a:pt x="3353" y="4629"/>
                    </a:lnTo>
                    <a:lnTo>
                      <a:pt x="3334" y="4648"/>
                    </a:lnTo>
                    <a:lnTo>
                      <a:pt x="3315" y="4648"/>
                    </a:lnTo>
                    <a:lnTo>
                      <a:pt x="3296" y="4648"/>
                    </a:lnTo>
                    <a:lnTo>
                      <a:pt x="3277" y="4648"/>
                    </a:lnTo>
                    <a:lnTo>
                      <a:pt x="3258" y="4648"/>
                    </a:lnTo>
                    <a:lnTo>
                      <a:pt x="3219" y="4629"/>
                    </a:lnTo>
                    <a:lnTo>
                      <a:pt x="3200" y="4629"/>
                    </a:lnTo>
                    <a:lnTo>
                      <a:pt x="3182" y="4629"/>
                    </a:lnTo>
                    <a:lnTo>
                      <a:pt x="3124" y="4648"/>
                    </a:lnTo>
                    <a:lnTo>
                      <a:pt x="3086" y="4648"/>
                    </a:lnTo>
                    <a:lnTo>
                      <a:pt x="3067" y="4648"/>
                    </a:lnTo>
                    <a:lnTo>
                      <a:pt x="3067" y="4667"/>
                    </a:lnTo>
                    <a:lnTo>
                      <a:pt x="3048" y="4685"/>
                    </a:lnTo>
                    <a:lnTo>
                      <a:pt x="3029" y="4705"/>
                    </a:lnTo>
                    <a:lnTo>
                      <a:pt x="3010" y="4705"/>
                    </a:lnTo>
                    <a:lnTo>
                      <a:pt x="2991" y="4705"/>
                    </a:lnTo>
                    <a:lnTo>
                      <a:pt x="2972" y="4685"/>
                    </a:lnTo>
                    <a:lnTo>
                      <a:pt x="2953" y="4685"/>
                    </a:lnTo>
                    <a:lnTo>
                      <a:pt x="2953" y="4667"/>
                    </a:lnTo>
                    <a:lnTo>
                      <a:pt x="2858" y="4667"/>
                    </a:lnTo>
                    <a:lnTo>
                      <a:pt x="2838" y="4667"/>
                    </a:lnTo>
                    <a:lnTo>
                      <a:pt x="2820" y="4648"/>
                    </a:lnTo>
                    <a:lnTo>
                      <a:pt x="2820" y="4629"/>
                    </a:lnTo>
                    <a:lnTo>
                      <a:pt x="2820" y="4609"/>
                    </a:lnTo>
                    <a:lnTo>
                      <a:pt x="2801" y="4590"/>
                    </a:lnTo>
                    <a:lnTo>
                      <a:pt x="2782" y="4571"/>
                    </a:lnTo>
                    <a:lnTo>
                      <a:pt x="2762" y="4553"/>
                    </a:lnTo>
                    <a:lnTo>
                      <a:pt x="2743" y="4553"/>
                    </a:lnTo>
                    <a:lnTo>
                      <a:pt x="2724" y="4553"/>
                    </a:lnTo>
                    <a:lnTo>
                      <a:pt x="2706" y="4553"/>
                    </a:lnTo>
                    <a:lnTo>
                      <a:pt x="2686" y="4553"/>
                    </a:lnTo>
                    <a:lnTo>
                      <a:pt x="2686" y="4571"/>
                    </a:lnTo>
                    <a:lnTo>
                      <a:pt x="2667" y="4590"/>
                    </a:lnTo>
                    <a:lnTo>
                      <a:pt x="2667" y="4609"/>
                    </a:lnTo>
                    <a:lnTo>
                      <a:pt x="2667" y="4648"/>
                    </a:lnTo>
                    <a:lnTo>
                      <a:pt x="2667" y="4667"/>
                    </a:lnTo>
                    <a:lnTo>
                      <a:pt x="2667" y="4685"/>
                    </a:lnTo>
                    <a:lnTo>
                      <a:pt x="2648" y="4685"/>
                    </a:lnTo>
                    <a:lnTo>
                      <a:pt x="2629" y="4685"/>
                    </a:lnTo>
                    <a:lnTo>
                      <a:pt x="2610" y="4685"/>
                    </a:lnTo>
                    <a:lnTo>
                      <a:pt x="2591" y="4667"/>
                    </a:lnTo>
                    <a:lnTo>
                      <a:pt x="2439" y="4629"/>
                    </a:lnTo>
                    <a:lnTo>
                      <a:pt x="2420" y="4609"/>
                    </a:lnTo>
                    <a:lnTo>
                      <a:pt x="2343" y="4553"/>
                    </a:lnTo>
                    <a:lnTo>
                      <a:pt x="2305" y="4495"/>
                    </a:lnTo>
                    <a:lnTo>
                      <a:pt x="2267" y="4476"/>
                    </a:lnTo>
                    <a:lnTo>
                      <a:pt x="2248" y="4457"/>
                    </a:lnTo>
                    <a:lnTo>
                      <a:pt x="2191" y="4438"/>
                    </a:lnTo>
                    <a:lnTo>
                      <a:pt x="2153" y="4400"/>
                    </a:lnTo>
                    <a:lnTo>
                      <a:pt x="2134" y="4362"/>
                    </a:lnTo>
                    <a:lnTo>
                      <a:pt x="2115" y="4362"/>
                    </a:lnTo>
                    <a:lnTo>
                      <a:pt x="2096" y="4343"/>
                    </a:lnTo>
                    <a:lnTo>
                      <a:pt x="2096" y="4324"/>
                    </a:lnTo>
                    <a:lnTo>
                      <a:pt x="2096" y="4305"/>
                    </a:lnTo>
                    <a:lnTo>
                      <a:pt x="2076" y="4286"/>
                    </a:lnTo>
                    <a:lnTo>
                      <a:pt x="2076" y="4267"/>
                    </a:lnTo>
                    <a:lnTo>
                      <a:pt x="2076" y="4248"/>
                    </a:lnTo>
                    <a:lnTo>
                      <a:pt x="2076" y="4228"/>
                    </a:lnTo>
                    <a:lnTo>
                      <a:pt x="2115" y="4191"/>
                    </a:lnTo>
                    <a:lnTo>
                      <a:pt x="2172" y="4114"/>
                    </a:lnTo>
                    <a:lnTo>
                      <a:pt x="2172" y="4095"/>
                    </a:lnTo>
                    <a:lnTo>
                      <a:pt x="2172" y="4076"/>
                    </a:lnTo>
                    <a:lnTo>
                      <a:pt x="2172" y="4057"/>
                    </a:lnTo>
                    <a:lnTo>
                      <a:pt x="2172" y="4038"/>
                    </a:lnTo>
                    <a:lnTo>
                      <a:pt x="2153" y="4038"/>
                    </a:lnTo>
                    <a:lnTo>
                      <a:pt x="2115" y="4000"/>
                    </a:lnTo>
                    <a:lnTo>
                      <a:pt x="2096" y="4000"/>
                    </a:lnTo>
                    <a:lnTo>
                      <a:pt x="2076" y="4019"/>
                    </a:lnTo>
                    <a:lnTo>
                      <a:pt x="2058" y="4019"/>
                    </a:lnTo>
                    <a:lnTo>
                      <a:pt x="2039" y="4038"/>
                    </a:lnTo>
                    <a:lnTo>
                      <a:pt x="2039" y="4057"/>
                    </a:lnTo>
                    <a:lnTo>
                      <a:pt x="2020" y="4057"/>
                    </a:lnTo>
                    <a:lnTo>
                      <a:pt x="2000" y="4038"/>
                    </a:lnTo>
                    <a:lnTo>
                      <a:pt x="1981" y="4038"/>
                    </a:lnTo>
                    <a:lnTo>
                      <a:pt x="1944" y="3981"/>
                    </a:lnTo>
                    <a:lnTo>
                      <a:pt x="1944" y="3962"/>
                    </a:lnTo>
                    <a:lnTo>
                      <a:pt x="1924" y="3962"/>
                    </a:lnTo>
                    <a:lnTo>
                      <a:pt x="1905" y="3962"/>
                    </a:lnTo>
                    <a:lnTo>
                      <a:pt x="1905" y="3981"/>
                    </a:lnTo>
                    <a:lnTo>
                      <a:pt x="1886" y="3981"/>
                    </a:lnTo>
                    <a:lnTo>
                      <a:pt x="1886" y="4000"/>
                    </a:lnTo>
                    <a:lnTo>
                      <a:pt x="1867" y="4019"/>
                    </a:lnTo>
                    <a:lnTo>
                      <a:pt x="1867" y="4038"/>
                    </a:lnTo>
                    <a:lnTo>
                      <a:pt x="1848" y="4038"/>
                    </a:lnTo>
                    <a:lnTo>
                      <a:pt x="1829" y="4038"/>
                    </a:lnTo>
                    <a:lnTo>
                      <a:pt x="1772" y="4057"/>
                    </a:lnTo>
                    <a:lnTo>
                      <a:pt x="1753" y="4057"/>
                    </a:lnTo>
                    <a:lnTo>
                      <a:pt x="1734" y="4057"/>
                    </a:lnTo>
                    <a:lnTo>
                      <a:pt x="1715" y="4057"/>
                    </a:lnTo>
                    <a:lnTo>
                      <a:pt x="1696" y="4057"/>
                    </a:lnTo>
                    <a:lnTo>
                      <a:pt x="1658" y="4057"/>
                    </a:lnTo>
                    <a:lnTo>
                      <a:pt x="1639" y="4057"/>
                    </a:lnTo>
                    <a:lnTo>
                      <a:pt x="1639" y="4076"/>
                    </a:lnTo>
                    <a:lnTo>
                      <a:pt x="1619" y="4076"/>
                    </a:lnTo>
                    <a:lnTo>
                      <a:pt x="1600" y="4095"/>
                    </a:lnTo>
                    <a:lnTo>
                      <a:pt x="1582" y="4095"/>
                    </a:lnTo>
                    <a:lnTo>
                      <a:pt x="1563" y="4095"/>
                    </a:lnTo>
                    <a:lnTo>
                      <a:pt x="1563" y="4114"/>
                    </a:lnTo>
                    <a:lnTo>
                      <a:pt x="1563" y="4152"/>
                    </a:lnTo>
                    <a:lnTo>
                      <a:pt x="1563" y="4172"/>
                    </a:lnTo>
                    <a:lnTo>
                      <a:pt x="1543" y="4172"/>
                    </a:lnTo>
                    <a:lnTo>
                      <a:pt x="1524" y="4172"/>
                    </a:lnTo>
                    <a:lnTo>
                      <a:pt x="1505" y="4172"/>
                    </a:lnTo>
                    <a:lnTo>
                      <a:pt x="1486" y="4152"/>
                    </a:lnTo>
                    <a:lnTo>
                      <a:pt x="1429" y="4076"/>
                    </a:lnTo>
                    <a:lnTo>
                      <a:pt x="1429" y="4057"/>
                    </a:lnTo>
                    <a:lnTo>
                      <a:pt x="1296" y="3962"/>
                    </a:lnTo>
                    <a:lnTo>
                      <a:pt x="1277" y="3924"/>
                    </a:lnTo>
                    <a:lnTo>
                      <a:pt x="1238" y="3905"/>
                    </a:lnTo>
                    <a:lnTo>
                      <a:pt x="1219" y="3867"/>
                    </a:lnTo>
                    <a:lnTo>
                      <a:pt x="1201" y="3867"/>
                    </a:lnTo>
                    <a:lnTo>
                      <a:pt x="1182" y="3847"/>
                    </a:lnTo>
                    <a:lnTo>
                      <a:pt x="1143" y="3847"/>
                    </a:lnTo>
                    <a:lnTo>
                      <a:pt x="1105" y="3847"/>
                    </a:lnTo>
                    <a:lnTo>
                      <a:pt x="991" y="3867"/>
                    </a:lnTo>
                    <a:lnTo>
                      <a:pt x="972" y="3867"/>
                    </a:lnTo>
                    <a:lnTo>
                      <a:pt x="915" y="3847"/>
                    </a:lnTo>
                    <a:lnTo>
                      <a:pt x="896" y="3847"/>
                    </a:lnTo>
                    <a:lnTo>
                      <a:pt x="877" y="3828"/>
                    </a:lnTo>
                    <a:lnTo>
                      <a:pt x="857" y="3828"/>
                    </a:lnTo>
                    <a:lnTo>
                      <a:pt x="838" y="3791"/>
                    </a:lnTo>
                    <a:lnTo>
                      <a:pt x="820" y="3771"/>
                    </a:lnTo>
                    <a:lnTo>
                      <a:pt x="801" y="3771"/>
                    </a:lnTo>
                    <a:lnTo>
                      <a:pt x="781" y="3771"/>
                    </a:lnTo>
                    <a:lnTo>
                      <a:pt x="762" y="3791"/>
                    </a:lnTo>
                    <a:lnTo>
                      <a:pt x="724" y="3828"/>
                    </a:lnTo>
                    <a:lnTo>
                      <a:pt x="705" y="3847"/>
                    </a:lnTo>
                    <a:lnTo>
                      <a:pt x="705" y="3867"/>
                    </a:lnTo>
                    <a:lnTo>
                      <a:pt x="686" y="3867"/>
                    </a:lnTo>
                    <a:lnTo>
                      <a:pt x="610" y="3867"/>
                    </a:lnTo>
                    <a:lnTo>
                      <a:pt x="381" y="3733"/>
                    </a:lnTo>
                    <a:lnTo>
                      <a:pt x="362" y="3714"/>
                    </a:lnTo>
                    <a:lnTo>
                      <a:pt x="344" y="3695"/>
                    </a:lnTo>
                    <a:lnTo>
                      <a:pt x="324" y="3676"/>
                    </a:lnTo>
                    <a:lnTo>
                      <a:pt x="286" y="3676"/>
                    </a:lnTo>
                    <a:lnTo>
                      <a:pt x="267" y="3657"/>
                    </a:lnTo>
                    <a:lnTo>
                      <a:pt x="248" y="3657"/>
                    </a:lnTo>
                    <a:lnTo>
                      <a:pt x="229" y="3695"/>
                    </a:lnTo>
                    <a:lnTo>
                      <a:pt x="229" y="3714"/>
                    </a:lnTo>
                    <a:lnTo>
                      <a:pt x="210" y="3714"/>
                    </a:lnTo>
                    <a:lnTo>
                      <a:pt x="210" y="3733"/>
                    </a:lnTo>
                    <a:lnTo>
                      <a:pt x="153" y="3714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40" name="Freeform 62">
                <a:extLst>
                  <a:ext uri="{FF2B5EF4-FFF2-40B4-BE49-F238E27FC236}">
                    <a16:creationId xmlns:a16="http://schemas.microsoft.com/office/drawing/2014/main" id="{1AEDF673-3363-DD47-A06C-774E42F59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89863" y="6851650"/>
                <a:ext cx="596900" cy="549275"/>
              </a:xfrm>
              <a:custGeom>
                <a:avLst/>
                <a:gdLst>
                  <a:gd name="T0" fmla="*/ 2147483646 w 1659"/>
                  <a:gd name="T1" fmla="*/ 2147483646 h 1525"/>
                  <a:gd name="T2" fmla="*/ 2147483646 w 1659"/>
                  <a:gd name="T3" fmla="*/ 2147483646 h 1525"/>
                  <a:gd name="T4" fmla="*/ 2147483646 w 1659"/>
                  <a:gd name="T5" fmla="*/ 2147483646 h 1525"/>
                  <a:gd name="T6" fmla="*/ 2147483646 w 1659"/>
                  <a:gd name="T7" fmla="*/ 2147483646 h 1525"/>
                  <a:gd name="T8" fmla="*/ 2147483646 w 1659"/>
                  <a:gd name="T9" fmla="*/ 2147483646 h 1525"/>
                  <a:gd name="T10" fmla="*/ 2147483646 w 1659"/>
                  <a:gd name="T11" fmla="*/ 2147483646 h 1525"/>
                  <a:gd name="T12" fmla="*/ 2147483646 w 1659"/>
                  <a:gd name="T13" fmla="*/ 2147483646 h 1525"/>
                  <a:gd name="T14" fmla="*/ 2147483646 w 1659"/>
                  <a:gd name="T15" fmla="*/ 2147483646 h 1525"/>
                  <a:gd name="T16" fmla="*/ 2147483646 w 1659"/>
                  <a:gd name="T17" fmla="*/ 2147483646 h 1525"/>
                  <a:gd name="T18" fmla="*/ 2147483646 w 1659"/>
                  <a:gd name="T19" fmla="*/ 2147483646 h 1525"/>
                  <a:gd name="T20" fmla="*/ 2147483646 w 1659"/>
                  <a:gd name="T21" fmla="*/ 2147483646 h 1525"/>
                  <a:gd name="T22" fmla="*/ 2147483646 w 1659"/>
                  <a:gd name="T23" fmla="*/ 2147483646 h 1525"/>
                  <a:gd name="T24" fmla="*/ 2147483646 w 1659"/>
                  <a:gd name="T25" fmla="*/ 2147483646 h 1525"/>
                  <a:gd name="T26" fmla="*/ 2147483646 w 1659"/>
                  <a:gd name="T27" fmla="*/ 2147483646 h 1525"/>
                  <a:gd name="T28" fmla="*/ 2147483646 w 1659"/>
                  <a:gd name="T29" fmla="*/ 2147483646 h 1525"/>
                  <a:gd name="T30" fmla="*/ 2147483646 w 1659"/>
                  <a:gd name="T31" fmla="*/ 2147483646 h 1525"/>
                  <a:gd name="T32" fmla="*/ 2147483646 w 1659"/>
                  <a:gd name="T33" fmla="*/ 2147483646 h 1525"/>
                  <a:gd name="T34" fmla="*/ 2147483646 w 1659"/>
                  <a:gd name="T35" fmla="*/ 2147483646 h 1525"/>
                  <a:gd name="T36" fmla="*/ 2147483646 w 1659"/>
                  <a:gd name="T37" fmla="*/ 2147483646 h 1525"/>
                  <a:gd name="T38" fmla="*/ 2147483646 w 1659"/>
                  <a:gd name="T39" fmla="*/ 2147483646 h 1525"/>
                  <a:gd name="T40" fmla="*/ 2147483646 w 1659"/>
                  <a:gd name="T41" fmla="*/ 0 h 1525"/>
                  <a:gd name="T42" fmla="*/ 2147483646 w 1659"/>
                  <a:gd name="T43" fmla="*/ 0 h 1525"/>
                  <a:gd name="T44" fmla="*/ 2147483646 w 1659"/>
                  <a:gd name="T45" fmla="*/ 2147483646 h 1525"/>
                  <a:gd name="T46" fmla="*/ 2147483646 w 1659"/>
                  <a:gd name="T47" fmla="*/ 2147483646 h 1525"/>
                  <a:gd name="T48" fmla="*/ 2147483646 w 1659"/>
                  <a:gd name="T49" fmla="*/ 2147483646 h 1525"/>
                  <a:gd name="T50" fmla="*/ 2147483646 w 1659"/>
                  <a:gd name="T51" fmla="*/ 2147483646 h 1525"/>
                  <a:gd name="T52" fmla="*/ 2147483646 w 1659"/>
                  <a:gd name="T53" fmla="*/ 2147483646 h 1525"/>
                  <a:gd name="T54" fmla="*/ 2147483646 w 1659"/>
                  <a:gd name="T55" fmla="*/ 2147483646 h 1525"/>
                  <a:gd name="T56" fmla="*/ 2147483646 w 1659"/>
                  <a:gd name="T57" fmla="*/ 2147483646 h 1525"/>
                  <a:gd name="T58" fmla="*/ 2147483646 w 1659"/>
                  <a:gd name="T59" fmla="*/ 2147483646 h 1525"/>
                  <a:gd name="T60" fmla="*/ 2147483646 w 1659"/>
                  <a:gd name="T61" fmla="*/ 2147483646 h 1525"/>
                  <a:gd name="T62" fmla="*/ 2147483646 w 1659"/>
                  <a:gd name="T63" fmla="*/ 2147483646 h 1525"/>
                  <a:gd name="T64" fmla="*/ 2147483646 w 1659"/>
                  <a:gd name="T65" fmla="*/ 2147483646 h 1525"/>
                  <a:gd name="T66" fmla="*/ 2147483646 w 1659"/>
                  <a:gd name="T67" fmla="*/ 2147483646 h 1525"/>
                  <a:gd name="T68" fmla="*/ 2147483646 w 1659"/>
                  <a:gd name="T69" fmla="*/ 2147483646 h 1525"/>
                  <a:gd name="T70" fmla="*/ 2147483646 w 1659"/>
                  <a:gd name="T71" fmla="*/ 2147483646 h 1525"/>
                  <a:gd name="T72" fmla="*/ 2147483646 w 1659"/>
                  <a:gd name="T73" fmla="*/ 2147483646 h 1525"/>
                  <a:gd name="T74" fmla="*/ 2147483646 w 1659"/>
                  <a:gd name="T75" fmla="*/ 2147483646 h 1525"/>
                  <a:gd name="T76" fmla="*/ 2147483646 w 1659"/>
                  <a:gd name="T77" fmla="*/ 2147483646 h 1525"/>
                  <a:gd name="T78" fmla="*/ 2147483646 w 1659"/>
                  <a:gd name="T79" fmla="*/ 2147483646 h 1525"/>
                  <a:gd name="T80" fmla="*/ 2147483646 w 1659"/>
                  <a:gd name="T81" fmla="*/ 2147483646 h 1525"/>
                  <a:gd name="T82" fmla="*/ 2147483646 w 1659"/>
                  <a:gd name="T83" fmla="*/ 2147483646 h 1525"/>
                  <a:gd name="T84" fmla="*/ 2147483646 w 1659"/>
                  <a:gd name="T85" fmla="*/ 2147483646 h 1525"/>
                  <a:gd name="T86" fmla="*/ 2147483646 w 1659"/>
                  <a:gd name="T87" fmla="*/ 2147483646 h 1525"/>
                  <a:gd name="T88" fmla="*/ 2147483646 w 1659"/>
                  <a:gd name="T89" fmla="*/ 2147483646 h 1525"/>
                  <a:gd name="T90" fmla="*/ 2147483646 w 1659"/>
                  <a:gd name="T91" fmla="*/ 2147483646 h 1525"/>
                  <a:gd name="T92" fmla="*/ 2147483646 w 1659"/>
                  <a:gd name="T93" fmla="*/ 2147483646 h 1525"/>
                  <a:gd name="T94" fmla="*/ 2147483646 w 1659"/>
                  <a:gd name="T95" fmla="*/ 2147483646 h 1525"/>
                  <a:gd name="T96" fmla="*/ 2147483646 w 1659"/>
                  <a:gd name="T97" fmla="*/ 2147483646 h 1525"/>
                  <a:gd name="T98" fmla="*/ 2147483646 w 1659"/>
                  <a:gd name="T99" fmla="*/ 2147483646 h 1525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659" h="1525">
                    <a:moveTo>
                      <a:pt x="19" y="800"/>
                    </a:moveTo>
                    <a:lnTo>
                      <a:pt x="115" y="705"/>
                    </a:lnTo>
                    <a:lnTo>
                      <a:pt x="115" y="686"/>
                    </a:lnTo>
                    <a:lnTo>
                      <a:pt x="134" y="667"/>
                    </a:lnTo>
                    <a:lnTo>
                      <a:pt x="115" y="610"/>
                    </a:lnTo>
                    <a:lnTo>
                      <a:pt x="115" y="591"/>
                    </a:lnTo>
                    <a:lnTo>
                      <a:pt x="115" y="571"/>
                    </a:lnTo>
                    <a:lnTo>
                      <a:pt x="134" y="571"/>
                    </a:lnTo>
                    <a:lnTo>
                      <a:pt x="153" y="571"/>
                    </a:lnTo>
                    <a:lnTo>
                      <a:pt x="172" y="571"/>
                    </a:lnTo>
                    <a:lnTo>
                      <a:pt x="191" y="571"/>
                    </a:lnTo>
                    <a:lnTo>
                      <a:pt x="210" y="591"/>
                    </a:lnTo>
                    <a:lnTo>
                      <a:pt x="210" y="610"/>
                    </a:lnTo>
                    <a:lnTo>
                      <a:pt x="229" y="610"/>
                    </a:lnTo>
                    <a:lnTo>
                      <a:pt x="248" y="591"/>
                    </a:lnTo>
                    <a:lnTo>
                      <a:pt x="267" y="571"/>
                    </a:lnTo>
                    <a:lnTo>
                      <a:pt x="286" y="571"/>
                    </a:lnTo>
                    <a:lnTo>
                      <a:pt x="324" y="534"/>
                    </a:lnTo>
                    <a:lnTo>
                      <a:pt x="362" y="495"/>
                    </a:lnTo>
                    <a:lnTo>
                      <a:pt x="362" y="476"/>
                    </a:lnTo>
                    <a:lnTo>
                      <a:pt x="362" y="457"/>
                    </a:lnTo>
                    <a:lnTo>
                      <a:pt x="362" y="438"/>
                    </a:lnTo>
                    <a:lnTo>
                      <a:pt x="362" y="419"/>
                    </a:lnTo>
                    <a:lnTo>
                      <a:pt x="381" y="400"/>
                    </a:lnTo>
                    <a:lnTo>
                      <a:pt x="400" y="381"/>
                    </a:lnTo>
                    <a:lnTo>
                      <a:pt x="420" y="362"/>
                    </a:lnTo>
                    <a:lnTo>
                      <a:pt x="420" y="343"/>
                    </a:lnTo>
                    <a:lnTo>
                      <a:pt x="420" y="324"/>
                    </a:lnTo>
                    <a:lnTo>
                      <a:pt x="420" y="305"/>
                    </a:lnTo>
                    <a:lnTo>
                      <a:pt x="420" y="286"/>
                    </a:lnTo>
                    <a:lnTo>
                      <a:pt x="420" y="267"/>
                    </a:lnTo>
                    <a:lnTo>
                      <a:pt x="439" y="267"/>
                    </a:lnTo>
                    <a:lnTo>
                      <a:pt x="458" y="286"/>
                    </a:lnTo>
                    <a:lnTo>
                      <a:pt x="476" y="324"/>
                    </a:lnTo>
                    <a:lnTo>
                      <a:pt x="496" y="343"/>
                    </a:lnTo>
                    <a:lnTo>
                      <a:pt x="515" y="343"/>
                    </a:lnTo>
                    <a:lnTo>
                      <a:pt x="572" y="343"/>
                    </a:lnTo>
                    <a:lnTo>
                      <a:pt x="591" y="343"/>
                    </a:lnTo>
                    <a:lnTo>
                      <a:pt x="667" y="381"/>
                    </a:lnTo>
                    <a:lnTo>
                      <a:pt x="667" y="400"/>
                    </a:lnTo>
                    <a:lnTo>
                      <a:pt x="686" y="400"/>
                    </a:lnTo>
                    <a:lnTo>
                      <a:pt x="686" y="419"/>
                    </a:lnTo>
                    <a:lnTo>
                      <a:pt x="705" y="438"/>
                    </a:lnTo>
                    <a:lnTo>
                      <a:pt x="725" y="438"/>
                    </a:lnTo>
                    <a:lnTo>
                      <a:pt x="743" y="419"/>
                    </a:lnTo>
                    <a:lnTo>
                      <a:pt x="762" y="419"/>
                    </a:lnTo>
                    <a:lnTo>
                      <a:pt x="781" y="381"/>
                    </a:lnTo>
                    <a:lnTo>
                      <a:pt x="801" y="381"/>
                    </a:lnTo>
                    <a:lnTo>
                      <a:pt x="820" y="362"/>
                    </a:lnTo>
                    <a:lnTo>
                      <a:pt x="820" y="343"/>
                    </a:lnTo>
                    <a:lnTo>
                      <a:pt x="820" y="324"/>
                    </a:lnTo>
                    <a:lnTo>
                      <a:pt x="820" y="305"/>
                    </a:lnTo>
                    <a:lnTo>
                      <a:pt x="839" y="229"/>
                    </a:lnTo>
                    <a:lnTo>
                      <a:pt x="857" y="210"/>
                    </a:lnTo>
                    <a:lnTo>
                      <a:pt x="877" y="190"/>
                    </a:lnTo>
                    <a:lnTo>
                      <a:pt x="877" y="171"/>
                    </a:lnTo>
                    <a:lnTo>
                      <a:pt x="896" y="114"/>
                    </a:lnTo>
                    <a:lnTo>
                      <a:pt x="896" y="95"/>
                    </a:lnTo>
                    <a:lnTo>
                      <a:pt x="915" y="76"/>
                    </a:lnTo>
                    <a:lnTo>
                      <a:pt x="915" y="57"/>
                    </a:lnTo>
                    <a:lnTo>
                      <a:pt x="972" y="76"/>
                    </a:lnTo>
                    <a:lnTo>
                      <a:pt x="972" y="57"/>
                    </a:lnTo>
                    <a:lnTo>
                      <a:pt x="991" y="57"/>
                    </a:lnTo>
                    <a:lnTo>
                      <a:pt x="991" y="38"/>
                    </a:lnTo>
                    <a:lnTo>
                      <a:pt x="1010" y="0"/>
                    </a:lnTo>
                    <a:lnTo>
                      <a:pt x="1029" y="0"/>
                    </a:lnTo>
                    <a:lnTo>
                      <a:pt x="1048" y="19"/>
                    </a:lnTo>
                    <a:lnTo>
                      <a:pt x="1086" y="19"/>
                    </a:lnTo>
                    <a:lnTo>
                      <a:pt x="1106" y="38"/>
                    </a:lnTo>
                    <a:lnTo>
                      <a:pt x="1124" y="57"/>
                    </a:lnTo>
                    <a:lnTo>
                      <a:pt x="1143" y="76"/>
                    </a:lnTo>
                    <a:lnTo>
                      <a:pt x="1372" y="210"/>
                    </a:lnTo>
                    <a:lnTo>
                      <a:pt x="1391" y="229"/>
                    </a:lnTo>
                    <a:lnTo>
                      <a:pt x="1391" y="248"/>
                    </a:lnTo>
                    <a:lnTo>
                      <a:pt x="1410" y="286"/>
                    </a:lnTo>
                    <a:lnTo>
                      <a:pt x="1429" y="305"/>
                    </a:lnTo>
                    <a:lnTo>
                      <a:pt x="1429" y="324"/>
                    </a:lnTo>
                    <a:lnTo>
                      <a:pt x="1448" y="324"/>
                    </a:lnTo>
                    <a:lnTo>
                      <a:pt x="1467" y="343"/>
                    </a:lnTo>
                    <a:lnTo>
                      <a:pt x="1505" y="343"/>
                    </a:lnTo>
                    <a:lnTo>
                      <a:pt x="1543" y="362"/>
                    </a:lnTo>
                    <a:lnTo>
                      <a:pt x="1563" y="381"/>
                    </a:lnTo>
                    <a:lnTo>
                      <a:pt x="1582" y="400"/>
                    </a:lnTo>
                    <a:lnTo>
                      <a:pt x="1582" y="438"/>
                    </a:lnTo>
                    <a:lnTo>
                      <a:pt x="1600" y="438"/>
                    </a:lnTo>
                    <a:lnTo>
                      <a:pt x="1600" y="457"/>
                    </a:lnTo>
                    <a:lnTo>
                      <a:pt x="1619" y="457"/>
                    </a:lnTo>
                    <a:lnTo>
                      <a:pt x="1619" y="476"/>
                    </a:lnTo>
                    <a:lnTo>
                      <a:pt x="1619" y="495"/>
                    </a:lnTo>
                    <a:lnTo>
                      <a:pt x="1658" y="534"/>
                    </a:lnTo>
                    <a:lnTo>
                      <a:pt x="1658" y="552"/>
                    </a:lnTo>
                    <a:lnTo>
                      <a:pt x="1658" y="591"/>
                    </a:lnTo>
                    <a:lnTo>
                      <a:pt x="1658" y="610"/>
                    </a:lnTo>
                    <a:lnTo>
                      <a:pt x="1639" y="629"/>
                    </a:lnTo>
                    <a:lnTo>
                      <a:pt x="1639" y="648"/>
                    </a:lnTo>
                    <a:lnTo>
                      <a:pt x="1600" y="648"/>
                    </a:lnTo>
                    <a:lnTo>
                      <a:pt x="1582" y="648"/>
                    </a:lnTo>
                    <a:lnTo>
                      <a:pt x="1563" y="648"/>
                    </a:lnTo>
                    <a:lnTo>
                      <a:pt x="1563" y="667"/>
                    </a:lnTo>
                    <a:lnTo>
                      <a:pt x="1543" y="667"/>
                    </a:lnTo>
                    <a:lnTo>
                      <a:pt x="1467" y="686"/>
                    </a:lnTo>
                    <a:lnTo>
                      <a:pt x="1448" y="686"/>
                    </a:lnTo>
                    <a:lnTo>
                      <a:pt x="1429" y="686"/>
                    </a:lnTo>
                    <a:lnTo>
                      <a:pt x="1410" y="686"/>
                    </a:lnTo>
                    <a:lnTo>
                      <a:pt x="1391" y="667"/>
                    </a:lnTo>
                    <a:lnTo>
                      <a:pt x="1353" y="648"/>
                    </a:lnTo>
                    <a:lnTo>
                      <a:pt x="1334" y="648"/>
                    </a:lnTo>
                    <a:lnTo>
                      <a:pt x="1334" y="686"/>
                    </a:lnTo>
                    <a:lnTo>
                      <a:pt x="1334" y="705"/>
                    </a:lnTo>
                    <a:lnTo>
                      <a:pt x="1334" y="743"/>
                    </a:lnTo>
                    <a:lnTo>
                      <a:pt x="1334" y="762"/>
                    </a:lnTo>
                    <a:lnTo>
                      <a:pt x="1315" y="781"/>
                    </a:lnTo>
                    <a:lnTo>
                      <a:pt x="1296" y="800"/>
                    </a:lnTo>
                    <a:lnTo>
                      <a:pt x="1106" y="933"/>
                    </a:lnTo>
                    <a:lnTo>
                      <a:pt x="1106" y="952"/>
                    </a:lnTo>
                    <a:lnTo>
                      <a:pt x="1086" y="972"/>
                    </a:lnTo>
                    <a:lnTo>
                      <a:pt x="1067" y="1010"/>
                    </a:lnTo>
                    <a:lnTo>
                      <a:pt x="1067" y="1028"/>
                    </a:lnTo>
                    <a:lnTo>
                      <a:pt x="1086" y="1048"/>
                    </a:lnTo>
                    <a:lnTo>
                      <a:pt x="1106" y="1086"/>
                    </a:lnTo>
                    <a:lnTo>
                      <a:pt x="1106" y="1105"/>
                    </a:lnTo>
                    <a:lnTo>
                      <a:pt x="1106" y="1124"/>
                    </a:lnTo>
                    <a:lnTo>
                      <a:pt x="1143" y="1181"/>
                    </a:lnTo>
                    <a:lnTo>
                      <a:pt x="1143" y="1200"/>
                    </a:lnTo>
                    <a:lnTo>
                      <a:pt x="1143" y="1219"/>
                    </a:lnTo>
                    <a:lnTo>
                      <a:pt x="1124" y="1238"/>
                    </a:lnTo>
                    <a:lnTo>
                      <a:pt x="1048" y="1257"/>
                    </a:lnTo>
                    <a:lnTo>
                      <a:pt x="1029" y="1257"/>
                    </a:lnTo>
                    <a:lnTo>
                      <a:pt x="1010" y="1238"/>
                    </a:lnTo>
                    <a:lnTo>
                      <a:pt x="991" y="1238"/>
                    </a:lnTo>
                    <a:lnTo>
                      <a:pt x="972" y="1238"/>
                    </a:lnTo>
                    <a:lnTo>
                      <a:pt x="953" y="1238"/>
                    </a:lnTo>
                    <a:lnTo>
                      <a:pt x="915" y="1257"/>
                    </a:lnTo>
                    <a:lnTo>
                      <a:pt x="896" y="1257"/>
                    </a:lnTo>
                    <a:lnTo>
                      <a:pt x="877" y="1257"/>
                    </a:lnTo>
                    <a:lnTo>
                      <a:pt x="857" y="1257"/>
                    </a:lnTo>
                    <a:lnTo>
                      <a:pt x="839" y="1277"/>
                    </a:lnTo>
                    <a:lnTo>
                      <a:pt x="820" y="1314"/>
                    </a:lnTo>
                    <a:lnTo>
                      <a:pt x="801" y="1333"/>
                    </a:lnTo>
                    <a:lnTo>
                      <a:pt x="743" y="1372"/>
                    </a:lnTo>
                    <a:lnTo>
                      <a:pt x="725" y="1391"/>
                    </a:lnTo>
                    <a:lnTo>
                      <a:pt x="667" y="1409"/>
                    </a:lnTo>
                    <a:lnTo>
                      <a:pt x="629" y="1409"/>
                    </a:lnTo>
                    <a:lnTo>
                      <a:pt x="629" y="1429"/>
                    </a:lnTo>
                    <a:lnTo>
                      <a:pt x="648" y="1486"/>
                    </a:lnTo>
                    <a:lnTo>
                      <a:pt x="439" y="1486"/>
                    </a:lnTo>
                    <a:lnTo>
                      <a:pt x="115" y="1486"/>
                    </a:lnTo>
                    <a:lnTo>
                      <a:pt x="39" y="1524"/>
                    </a:lnTo>
                    <a:lnTo>
                      <a:pt x="0" y="1524"/>
                    </a:lnTo>
                    <a:lnTo>
                      <a:pt x="19" y="1353"/>
                    </a:lnTo>
                    <a:lnTo>
                      <a:pt x="19" y="800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41" name="Freeform 63">
                <a:extLst>
                  <a:ext uri="{FF2B5EF4-FFF2-40B4-BE49-F238E27FC236}">
                    <a16:creationId xmlns:a16="http://schemas.microsoft.com/office/drawing/2014/main" id="{EFF93C32-5582-6740-9A08-3987851ED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4238" y="7091363"/>
                <a:ext cx="561975" cy="349250"/>
              </a:xfrm>
              <a:custGeom>
                <a:avLst/>
                <a:gdLst>
                  <a:gd name="T0" fmla="*/ 2147483646 w 1562"/>
                  <a:gd name="T1" fmla="*/ 2147483646 h 972"/>
                  <a:gd name="T2" fmla="*/ 2147483646 w 1562"/>
                  <a:gd name="T3" fmla="*/ 2147483646 h 972"/>
                  <a:gd name="T4" fmla="*/ 2147483646 w 1562"/>
                  <a:gd name="T5" fmla="*/ 0 h 972"/>
                  <a:gd name="T6" fmla="*/ 2147483646 w 1562"/>
                  <a:gd name="T7" fmla="*/ 2147483646 h 972"/>
                  <a:gd name="T8" fmla="*/ 2147483646 w 1562"/>
                  <a:gd name="T9" fmla="*/ 2147483646 h 972"/>
                  <a:gd name="T10" fmla="*/ 2147483646 w 1562"/>
                  <a:gd name="T11" fmla="*/ 2147483646 h 972"/>
                  <a:gd name="T12" fmla="*/ 2147483646 w 1562"/>
                  <a:gd name="T13" fmla="*/ 2147483646 h 972"/>
                  <a:gd name="T14" fmla="*/ 2147483646 w 1562"/>
                  <a:gd name="T15" fmla="*/ 2147483646 h 972"/>
                  <a:gd name="T16" fmla="*/ 2147483646 w 1562"/>
                  <a:gd name="T17" fmla="*/ 2147483646 h 972"/>
                  <a:gd name="T18" fmla="*/ 2147483646 w 1562"/>
                  <a:gd name="T19" fmla="*/ 2147483646 h 972"/>
                  <a:gd name="T20" fmla="*/ 2147483646 w 1562"/>
                  <a:gd name="T21" fmla="*/ 2147483646 h 972"/>
                  <a:gd name="T22" fmla="*/ 2147483646 w 1562"/>
                  <a:gd name="T23" fmla="*/ 2147483646 h 972"/>
                  <a:gd name="T24" fmla="*/ 2147483646 w 1562"/>
                  <a:gd name="T25" fmla="*/ 2147483646 h 972"/>
                  <a:gd name="T26" fmla="*/ 2147483646 w 1562"/>
                  <a:gd name="T27" fmla="*/ 2147483646 h 972"/>
                  <a:gd name="T28" fmla="*/ 2147483646 w 1562"/>
                  <a:gd name="T29" fmla="*/ 2147483646 h 972"/>
                  <a:gd name="T30" fmla="*/ 2147483646 w 1562"/>
                  <a:gd name="T31" fmla="*/ 2147483646 h 972"/>
                  <a:gd name="T32" fmla="*/ 2147483646 w 1562"/>
                  <a:gd name="T33" fmla="*/ 2147483646 h 972"/>
                  <a:gd name="T34" fmla="*/ 2147483646 w 1562"/>
                  <a:gd name="T35" fmla="*/ 2147483646 h 972"/>
                  <a:gd name="T36" fmla="*/ 2147483646 w 1562"/>
                  <a:gd name="T37" fmla="*/ 2147483646 h 972"/>
                  <a:gd name="T38" fmla="*/ 2147483646 w 1562"/>
                  <a:gd name="T39" fmla="*/ 2147483646 h 972"/>
                  <a:gd name="T40" fmla="*/ 2147483646 w 1562"/>
                  <a:gd name="T41" fmla="*/ 2147483646 h 972"/>
                  <a:gd name="T42" fmla="*/ 2147483646 w 1562"/>
                  <a:gd name="T43" fmla="*/ 2147483646 h 972"/>
                  <a:gd name="T44" fmla="*/ 2147483646 w 1562"/>
                  <a:gd name="T45" fmla="*/ 2147483646 h 972"/>
                  <a:gd name="T46" fmla="*/ 2147483646 w 1562"/>
                  <a:gd name="T47" fmla="*/ 2147483646 h 972"/>
                  <a:gd name="T48" fmla="*/ 2147483646 w 1562"/>
                  <a:gd name="T49" fmla="*/ 2147483646 h 972"/>
                  <a:gd name="T50" fmla="*/ 2147483646 w 1562"/>
                  <a:gd name="T51" fmla="*/ 2147483646 h 972"/>
                  <a:gd name="T52" fmla="*/ 2147483646 w 1562"/>
                  <a:gd name="T53" fmla="*/ 2147483646 h 972"/>
                  <a:gd name="T54" fmla="*/ 2147483646 w 1562"/>
                  <a:gd name="T55" fmla="*/ 2147483646 h 972"/>
                  <a:gd name="T56" fmla="*/ 0 w 1562"/>
                  <a:gd name="T57" fmla="*/ 2147483646 h 972"/>
                  <a:gd name="T58" fmla="*/ 0 w 1562"/>
                  <a:gd name="T59" fmla="*/ 2147483646 h 972"/>
                  <a:gd name="T60" fmla="*/ 0 w 1562"/>
                  <a:gd name="T61" fmla="*/ 2147483646 h 972"/>
                  <a:gd name="T62" fmla="*/ 0 w 1562"/>
                  <a:gd name="T63" fmla="*/ 2147483646 h 972"/>
                  <a:gd name="T64" fmla="*/ 2147483646 w 1562"/>
                  <a:gd name="T65" fmla="*/ 2147483646 h 972"/>
                  <a:gd name="T66" fmla="*/ 2147483646 w 1562"/>
                  <a:gd name="T67" fmla="*/ 2147483646 h 972"/>
                  <a:gd name="T68" fmla="*/ 2147483646 w 1562"/>
                  <a:gd name="T69" fmla="*/ 2147483646 h 972"/>
                  <a:gd name="T70" fmla="*/ 2147483646 w 1562"/>
                  <a:gd name="T71" fmla="*/ 2147483646 h 972"/>
                  <a:gd name="T72" fmla="*/ 2147483646 w 1562"/>
                  <a:gd name="T73" fmla="*/ 2147483646 h 972"/>
                  <a:gd name="T74" fmla="*/ 2147483646 w 1562"/>
                  <a:gd name="T75" fmla="*/ 2147483646 h 972"/>
                  <a:gd name="T76" fmla="*/ 2147483646 w 1562"/>
                  <a:gd name="T77" fmla="*/ 2147483646 h 972"/>
                  <a:gd name="T78" fmla="*/ 2147483646 w 1562"/>
                  <a:gd name="T79" fmla="*/ 2147483646 h 972"/>
                  <a:gd name="T80" fmla="*/ 2147483646 w 1562"/>
                  <a:gd name="T81" fmla="*/ 2147483646 h 972"/>
                  <a:gd name="T82" fmla="*/ 2147483646 w 1562"/>
                  <a:gd name="T83" fmla="*/ 2147483646 h 972"/>
                  <a:gd name="T84" fmla="*/ 2147483646 w 1562"/>
                  <a:gd name="T85" fmla="*/ 2147483646 h 972"/>
                  <a:gd name="T86" fmla="*/ 2147483646 w 1562"/>
                  <a:gd name="T87" fmla="*/ 2147483646 h 972"/>
                  <a:gd name="T88" fmla="*/ 2147483646 w 1562"/>
                  <a:gd name="T89" fmla="*/ 2147483646 h 972"/>
                  <a:gd name="T90" fmla="*/ 2147483646 w 1562"/>
                  <a:gd name="T91" fmla="*/ 2147483646 h 972"/>
                  <a:gd name="T92" fmla="*/ 2147483646 w 1562"/>
                  <a:gd name="T93" fmla="*/ 2147483646 h 972"/>
                  <a:gd name="T94" fmla="*/ 2147483646 w 1562"/>
                  <a:gd name="T95" fmla="*/ 2147483646 h 972"/>
                  <a:gd name="T96" fmla="*/ 2147483646 w 1562"/>
                  <a:gd name="T97" fmla="*/ 2147483646 h 972"/>
                  <a:gd name="T98" fmla="*/ 2147483646 w 1562"/>
                  <a:gd name="T99" fmla="*/ 2147483646 h 972"/>
                  <a:gd name="T100" fmla="*/ 2147483646 w 1562"/>
                  <a:gd name="T101" fmla="*/ 2147483646 h 972"/>
                  <a:gd name="T102" fmla="*/ 2147483646 w 1562"/>
                  <a:gd name="T103" fmla="*/ 2147483646 h 972"/>
                  <a:gd name="T104" fmla="*/ 2147483646 w 1562"/>
                  <a:gd name="T105" fmla="*/ 2147483646 h 97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562" h="972">
                    <a:moveTo>
                      <a:pt x="1314" y="57"/>
                    </a:moveTo>
                    <a:lnTo>
                      <a:pt x="1447" y="19"/>
                    </a:lnTo>
                    <a:lnTo>
                      <a:pt x="1447" y="0"/>
                    </a:lnTo>
                    <a:lnTo>
                      <a:pt x="1466" y="19"/>
                    </a:lnTo>
                    <a:lnTo>
                      <a:pt x="1524" y="57"/>
                    </a:lnTo>
                    <a:lnTo>
                      <a:pt x="1561" y="133"/>
                    </a:lnTo>
                    <a:lnTo>
                      <a:pt x="1561" y="686"/>
                    </a:lnTo>
                    <a:lnTo>
                      <a:pt x="1542" y="857"/>
                    </a:lnTo>
                    <a:lnTo>
                      <a:pt x="1542" y="876"/>
                    </a:lnTo>
                    <a:lnTo>
                      <a:pt x="1485" y="895"/>
                    </a:lnTo>
                    <a:lnTo>
                      <a:pt x="1428" y="895"/>
                    </a:lnTo>
                    <a:lnTo>
                      <a:pt x="1352" y="914"/>
                    </a:lnTo>
                    <a:lnTo>
                      <a:pt x="933" y="971"/>
                    </a:lnTo>
                    <a:lnTo>
                      <a:pt x="895" y="952"/>
                    </a:lnTo>
                    <a:lnTo>
                      <a:pt x="685" y="895"/>
                    </a:lnTo>
                    <a:lnTo>
                      <a:pt x="590" y="876"/>
                    </a:lnTo>
                    <a:lnTo>
                      <a:pt x="457" y="895"/>
                    </a:lnTo>
                    <a:lnTo>
                      <a:pt x="438" y="876"/>
                    </a:lnTo>
                    <a:lnTo>
                      <a:pt x="400" y="857"/>
                    </a:lnTo>
                    <a:lnTo>
                      <a:pt x="381" y="838"/>
                    </a:lnTo>
                    <a:lnTo>
                      <a:pt x="209" y="781"/>
                    </a:lnTo>
                    <a:lnTo>
                      <a:pt x="171" y="762"/>
                    </a:lnTo>
                    <a:lnTo>
                      <a:pt x="133" y="762"/>
                    </a:lnTo>
                    <a:lnTo>
                      <a:pt x="114" y="762"/>
                    </a:lnTo>
                    <a:lnTo>
                      <a:pt x="76" y="742"/>
                    </a:lnTo>
                    <a:lnTo>
                      <a:pt x="76" y="724"/>
                    </a:lnTo>
                    <a:lnTo>
                      <a:pt x="19" y="610"/>
                    </a:lnTo>
                    <a:lnTo>
                      <a:pt x="19" y="590"/>
                    </a:lnTo>
                    <a:lnTo>
                      <a:pt x="0" y="571"/>
                    </a:lnTo>
                    <a:lnTo>
                      <a:pt x="0" y="552"/>
                    </a:lnTo>
                    <a:lnTo>
                      <a:pt x="0" y="533"/>
                    </a:lnTo>
                    <a:lnTo>
                      <a:pt x="0" y="514"/>
                    </a:lnTo>
                    <a:lnTo>
                      <a:pt x="37" y="476"/>
                    </a:lnTo>
                    <a:lnTo>
                      <a:pt x="37" y="438"/>
                    </a:lnTo>
                    <a:lnTo>
                      <a:pt x="37" y="419"/>
                    </a:lnTo>
                    <a:lnTo>
                      <a:pt x="342" y="419"/>
                    </a:lnTo>
                    <a:lnTo>
                      <a:pt x="418" y="419"/>
                    </a:lnTo>
                    <a:lnTo>
                      <a:pt x="438" y="438"/>
                    </a:lnTo>
                    <a:lnTo>
                      <a:pt x="457" y="419"/>
                    </a:lnTo>
                    <a:lnTo>
                      <a:pt x="514" y="400"/>
                    </a:lnTo>
                    <a:lnTo>
                      <a:pt x="533" y="400"/>
                    </a:lnTo>
                    <a:lnTo>
                      <a:pt x="552" y="419"/>
                    </a:lnTo>
                    <a:lnTo>
                      <a:pt x="571" y="419"/>
                    </a:lnTo>
                    <a:lnTo>
                      <a:pt x="590" y="419"/>
                    </a:lnTo>
                    <a:lnTo>
                      <a:pt x="723" y="400"/>
                    </a:lnTo>
                    <a:lnTo>
                      <a:pt x="762" y="381"/>
                    </a:lnTo>
                    <a:lnTo>
                      <a:pt x="799" y="343"/>
                    </a:lnTo>
                    <a:lnTo>
                      <a:pt x="857" y="285"/>
                    </a:lnTo>
                    <a:lnTo>
                      <a:pt x="876" y="285"/>
                    </a:lnTo>
                    <a:lnTo>
                      <a:pt x="1314" y="57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42" name="Freeform 64">
                <a:extLst>
                  <a:ext uri="{FF2B5EF4-FFF2-40B4-BE49-F238E27FC236}">
                    <a16:creationId xmlns:a16="http://schemas.microsoft.com/office/drawing/2014/main" id="{30881326-A1C2-6C4A-8CA9-3AE457A00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0263" y="5568950"/>
                <a:ext cx="1069975" cy="836613"/>
              </a:xfrm>
              <a:custGeom>
                <a:avLst/>
                <a:gdLst>
                  <a:gd name="T0" fmla="*/ 2147483646 w 2973"/>
                  <a:gd name="T1" fmla="*/ 2147483646 h 2325"/>
                  <a:gd name="T2" fmla="*/ 2147483646 w 2973"/>
                  <a:gd name="T3" fmla="*/ 2147483646 h 2325"/>
                  <a:gd name="T4" fmla="*/ 2147483646 w 2973"/>
                  <a:gd name="T5" fmla="*/ 2147483646 h 2325"/>
                  <a:gd name="T6" fmla="*/ 2147483646 w 2973"/>
                  <a:gd name="T7" fmla="*/ 2147483646 h 2325"/>
                  <a:gd name="T8" fmla="*/ 2147483646 w 2973"/>
                  <a:gd name="T9" fmla="*/ 2147483646 h 2325"/>
                  <a:gd name="T10" fmla="*/ 2147483646 w 2973"/>
                  <a:gd name="T11" fmla="*/ 2147483646 h 2325"/>
                  <a:gd name="T12" fmla="*/ 2147483646 w 2973"/>
                  <a:gd name="T13" fmla="*/ 2147483646 h 2325"/>
                  <a:gd name="T14" fmla="*/ 2147483646 w 2973"/>
                  <a:gd name="T15" fmla="*/ 2147483646 h 2325"/>
                  <a:gd name="T16" fmla="*/ 2147483646 w 2973"/>
                  <a:gd name="T17" fmla="*/ 2147483646 h 2325"/>
                  <a:gd name="T18" fmla="*/ 2147483646 w 2973"/>
                  <a:gd name="T19" fmla="*/ 2147483646 h 2325"/>
                  <a:gd name="T20" fmla="*/ 2147483646 w 2973"/>
                  <a:gd name="T21" fmla="*/ 2147483646 h 2325"/>
                  <a:gd name="T22" fmla="*/ 2147483646 w 2973"/>
                  <a:gd name="T23" fmla="*/ 2147483646 h 2325"/>
                  <a:gd name="T24" fmla="*/ 2147483646 w 2973"/>
                  <a:gd name="T25" fmla="*/ 2147483646 h 2325"/>
                  <a:gd name="T26" fmla="*/ 0 w 2973"/>
                  <a:gd name="T27" fmla="*/ 2147483646 h 2325"/>
                  <a:gd name="T28" fmla="*/ 2147483646 w 2973"/>
                  <a:gd name="T29" fmla="*/ 2147483646 h 2325"/>
                  <a:gd name="T30" fmla="*/ 2147483646 w 2973"/>
                  <a:gd name="T31" fmla="*/ 2147483646 h 2325"/>
                  <a:gd name="T32" fmla="*/ 2147483646 w 2973"/>
                  <a:gd name="T33" fmla="*/ 2147483646 h 2325"/>
                  <a:gd name="T34" fmla="*/ 2147483646 w 2973"/>
                  <a:gd name="T35" fmla="*/ 2147483646 h 2325"/>
                  <a:gd name="T36" fmla="*/ 2147483646 w 2973"/>
                  <a:gd name="T37" fmla="*/ 2147483646 h 2325"/>
                  <a:gd name="T38" fmla="*/ 2147483646 w 2973"/>
                  <a:gd name="T39" fmla="*/ 2147483646 h 2325"/>
                  <a:gd name="T40" fmla="*/ 2147483646 w 2973"/>
                  <a:gd name="T41" fmla="*/ 2147483646 h 2325"/>
                  <a:gd name="T42" fmla="*/ 2147483646 w 2973"/>
                  <a:gd name="T43" fmla="*/ 2147483646 h 2325"/>
                  <a:gd name="T44" fmla="*/ 2147483646 w 2973"/>
                  <a:gd name="T45" fmla="*/ 2147483646 h 2325"/>
                  <a:gd name="T46" fmla="*/ 2147483646 w 2973"/>
                  <a:gd name="T47" fmla="*/ 2147483646 h 2325"/>
                  <a:gd name="T48" fmla="*/ 2147483646 w 2973"/>
                  <a:gd name="T49" fmla="*/ 2147483646 h 2325"/>
                  <a:gd name="T50" fmla="*/ 2147483646 w 2973"/>
                  <a:gd name="T51" fmla="*/ 2147483646 h 2325"/>
                  <a:gd name="T52" fmla="*/ 2147483646 w 2973"/>
                  <a:gd name="T53" fmla="*/ 2147483646 h 2325"/>
                  <a:gd name="T54" fmla="*/ 2147483646 w 2973"/>
                  <a:gd name="T55" fmla="*/ 2147483646 h 2325"/>
                  <a:gd name="T56" fmla="*/ 2147483646 w 2973"/>
                  <a:gd name="T57" fmla="*/ 2147483646 h 2325"/>
                  <a:gd name="T58" fmla="*/ 2147483646 w 2973"/>
                  <a:gd name="T59" fmla="*/ 2147483646 h 2325"/>
                  <a:gd name="T60" fmla="*/ 2147483646 w 2973"/>
                  <a:gd name="T61" fmla="*/ 2147483646 h 2325"/>
                  <a:gd name="T62" fmla="*/ 2147483646 w 2973"/>
                  <a:gd name="T63" fmla="*/ 2147483646 h 2325"/>
                  <a:gd name="T64" fmla="*/ 2147483646 w 2973"/>
                  <a:gd name="T65" fmla="*/ 2147483646 h 2325"/>
                  <a:gd name="T66" fmla="*/ 2147483646 w 2973"/>
                  <a:gd name="T67" fmla="*/ 2147483646 h 2325"/>
                  <a:gd name="T68" fmla="*/ 2147483646 w 2973"/>
                  <a:gd name="T69" fmla="*/ 2147483646 h 2325"/>
                  <a:gd name="T70" fmla="*/ 2147483646 w 2973"/>
                  <a:gd name="T71" fmla="*/ 2147483646 h 2325"/>
                  <a:gd name="T72" fmla="*/ 2147483646 w 2973"/>
                  <a:gd name="T73" fmla="*/ 2147483646 h 2325"/>
                  <a:gd name="T74" fmla="*/ 2147483646 w 2973"/>
                  <a:gd name="T75" fmla="*/ 2147483646 h 2325"/>
                  <a:gd name="T76" fmla="*/ 2147483646 w 2973"/>
                  <a:gd name="T77" fmla="*/ 2147483646 h 2325"/>
                  <a:gd name="T78" fmla="*/ 2147483646 w 2973"/>
                  <a:gd name="T79" fmla="*/ 2147483646 h 2325"/>
                  <a:gd name="T80" fmla="*/ 2147483646 w 2973"/>
                  <a:gd name="T81" fmla="*/ 2147483646 h 2325"/>
                  <a:gd name="T82" fmla="*/ 2147483646 w 2973"/>
                  <a:gd name="T83" fmla="*/ 2147483646 h 2325"/>
                  <a:gd name="T84" fmla="*/ 2147483646 w 2973"/>
                  <a:gd name="T85" fmla="*/ 2147483646 h 2325"/>
                  <a:gd name="T86" fmla="*/ 2147483646 w 2973"/>
                  <a:gd name="T87" fmla="*/ 2147483646 h 2325"/>
                  <a:gd name="T88" fmla="*/ 2147483646 w 2973"/>
                  <a:gd name="T89" fmla="*/ 2147483646 h 2325"/>
                  <a:gd name="T90" fmla="*/ 2147483646 w 2973"/>
                  <a:gd name="T91" fmla="*/ 2147483646 h 2325"/>
                  <a:gd name="T92" fmla="*/ 2147483646 w 2973"/>
                  <a:gd name="T93" fmla="*/ 2147483646 h 2325"/>
                  <a:gd name="T94" fmla="*/ 2147483646 w 2973"/>
                  <a:gd name="T95" fmla="*/ 2147483646 h 2325"/>
                  <a:gd name="T96" fmla="*/ 2147483646 w 2973"/>
                  <a:gd name="T97" fmla="*/ 2147483646 h 2325"/>
                  <a:gd name="T98" fmla="*/ 2147483646 w 2973"/>
                  <a:gd name="T99" fmla="*/ 2147483646 h 2325"/>
                  <a:gd name="T100" fmla="*/ 2147483646 w 2973"/>
                  <a:gd name="T101" fmla="*/ 2147483646 h 2325"/>
                  <a:gd name="T102" fmla="*/ 2147483646 w 2973"/>
                  <a:gd name="T103" fmla="*/ 2147483646 h 2325"/>
                  <a:gd name="T104" fmla="*/ 2147483646 w 2973"/>
                  <a:gd name="T105" fmla="*/ 2147483646 h 2325"/>
                  <a:gd name="T106" fmla="*/ 2147483646 w 2973"/>
                  <a:gd name="T107" fmla="*/ 2147483646 h 232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973" h="2325">
                    <a:moveTo>
                      <a:pt x="2019" y="2286"/>
                    </a:moveTo>
                    <a:lnTo>
                      <a:pt x="1982" y="2248"/>
                    </a:lnTo>
                    <a:lnTo>
                      <a:pt x="1867" y="2210"/>
                    </a:lnTo>
                    <a:lnTo>
                      <a:pt x="1829" y="2191"/>
                    </a:lnTo>
                    <a:lnTo>
                      <a:pt x="1810" y="2191"/>
                    </a:lnTo>
                    <a:lnTo>
                      <a:pt x="1772" y="2210"/>
                    </a:lnTo>
                    <a:lnTo>
                      <a:pt x="1753" y="2210"/>
                    </a:lnTo>
                    <a:lnTo>
                      <a:pt x="1753" y="2229"/>
                    </a:lnTo>
                    <a:lnTo>
                      <a:pt x="1772" y="2267"/>
                    </a:lnTo>
                    <a:lnTo>
                      <a:pt x="1772" y="2286"/>
                    </a:lnTo>
                    <a:lnTo>
                      <a:pt x="1772" y="2324"/>
                    </a:lnTo>
                    <a:lnTo>
                      <a:pt x="1753" y="2324"/>
                    </a:lnTo>
                    <a:lnTo>
                      <a:pt x="1733" y="2324"/>
                    </a:lnTo>
                    <a:lnTo>
                      <a:pt x="1581" y="2286"/>
                    </a:lnTo>
                    <a:lnTo>
                      <a:pt x="1524" y="2267"/>
                    </a:lnTo>
                    <a:lnTo>
                      <a:pt x="1486" y="2248"/>
                    </a:lnTo>
                    <a:lnTo>
                      <a:pt x="1467" y="2229"/>
                    </a:lnTo>
                    <a:lnTo>
                      <a:pt x="1200" y="2172"/>
                    </a:lnTo>
                    <a:lnTo>
                      <a:pt x="1181" y="2096"/>
                    </a:lnTo>
                    <a:lnTo>
                      <a:pt x="1162" y="2076"/>
                    </a:lnTo>
                    <a:lnTo>
                      <a:pt x="1143" y="2057"/>
                    </a:lnTo>
                    <a:lnTo>
                      <a:pt x="1105" y="2057"/>
                    </a:lnTo>
                    <a:lnTo>
                      <a:pt x="1086" y="2057"/>
                    </a:lnTo>
                    <a:lnTo>
                      <a:pt x="1067" y="2038"/>
                    </a:lnTo>
                    <a:lnTo>
                      <a:pt x="1010" y="2038"/>
                    </a:lnTo>
                    <a:lnTo>
                      <a:pt x="1010" y="2019"/>
                    </a:lnTo>
                    <a:lnTo>
                      <a:pt x="991" y="2019"/>
                    </a:lnTo>
                    <a:lnTo>
                      <a:pt x="953" y="1981"/>
                    </a:lnTo>
                    <a:lnTo>
                      <a:pt x="953" y="1962"/>
                    </a:lnTo>
                    <a:lnTo>
                      <a:pt x="934" y="1962"/>
                    </a:lnTo>
                    <a:lnTo>
                      <a:pt x="915" y="1962"/>
                    </a:lnTo>
                    <a:lnTo>
                      <a:pt x="895" y="1981"/>
                    </a:lnTo>
                    <a:lnTo>
                      <a:pt x="858" y="2019"/>
                    </a:lnTo>
                    <a:lnTo>
                      <a:pt x="839" y="2057"/>
                    </a:lnTo>
                    <a:lnTo>
                      <a:pt x="839" y="2096"/>
                    </a:lnTo>
                    <a:lnTo>
                      <a:pt x="819" y="2172"/>
                    </a:lnTo>
                    <a:lnTo>
                      <a:pt x="724" y="2191"/>
                    </a:lnTo>
                    <a:lnTo>
                      <a:pt x="705" y="2191"/>
                    </a:lnTo>
                    <a:lnTo>
                      <a:pt x="686" y="2172"/>
                    </a:lnTo>
                    <a:lnTo>
                      <a:pt x="667" y="2172"/>
                    </a:lnTo>
                    <a:lnTo>
                      <a:pt x="629" y="2152"/>
                    </a:lnTo>
                    <a:lnTo>
                      <a:pt x="591" y="2133"/>
                    </a:lnTo>
                    <a:lnTo>
                      <a:pt x="572" y="2133"/>
                    </a:lnTo>
                    <a:lnTo>
                      <a:pt x="553" y="2133"/>
                    </a:lnTo>
                    <a:lnTo>
                      <a:pt x="534" y="2133"/>
                    </a:lnTo>
                    <a:lnTo>
                      <a:pt x="514" y="2133"/>
                    </a:lnTo>
                    <a:lnTo>
                      <a:pt x="495" y="2133"/>
                    </a:lnTo>
                    <a:lnTo>
                      <a:pt x="438" y="2115"/>
                    </a:lnTo>
                    <a:lnTo>
                      <a:pt x="419" y="2096"/>
                    </a:lnTo>
                    <a:lnTo>
                      <a:pt x="419" y="2115"/>
                    </a:lnTo>
                    <a:lnTo>
                      <a:pt x="400" y="2115"/>
                    </a:lnTo>
                    <a:lnTo>
                      <a:pt x="324" y="2133"/>
                    </a:lnTo>
                    <a:lnTo>
                      <a:pt x="267" y="2133"/>
                    </a:lnTo>
                    <a:lnTo>
                      <a:pt x="248" y="2133"/>
                    </a:lnTo>
                    <a:lnTo>
                      <a:pt x="248" y="2115"/>
                    </a:lnTo>
                    <a:lnTo>
                      <a:pt x="229" y="2115"/>
                    </a:lnTo>
                    <a:lnTo>
                      <a:pt x="229" y="2076"/>
                    </a:lnTo>
                    <a:lnTo>
                      <a:pt x="210" y="2076"/>
                    </a:lnTo>
                    <a:lnTo>
                      <a:pt x="57" y="1943"/>
                    </a:lnTo>
                    <a:lnTo>
                      <a:pt x="38" y="1905"/>
                    </a:lnTo>
                    <a:lnTo>
                      <a:pt x="38" y="1886"/>
                    </a:lnTo>
                    <a:lnTo>
                      <a:pt x="38" y="1829"/>
                    </a:lnTo>
                    <a:lnTo>
                      <a:pt x="38" y="1791"/>
                    </a:lnTo>
                    <a:lnTo>
                      <a:pt x="38" y="1771"/>
                    </a:lnTo>
                    <a:lnTo>
                      <a:pt x="38" y="1752"/>
                    </a:lnTo>
                    <a:lnTo>
                      <a:pt x="38" y="1734"/>
                    </a:lnTo>
                    <a:lnTo>
                      <a:pt x="19" y="1734"/>
                    </a:lnTo>
                    <a:lnTo>
                      <a:pt x="19" y="1715"/>
                    </a:lnTo>
                    <a:lnTo>
                      <a:pt x="19" y="1676"/>
                    </a:lnTo>
                    <a:lnTo>
                      <a:pt x="19" y="1619"/>
                    </a:lnTo>
                    <a:lnTo>
                      <a:pt x="0" y="1543"/>
                    </a:lnTo>
                    <a:lnTo>
                      <a:pt x="57" y="1505"/>
                    </a:lnTo>
                    <a:lnTo>
                      <a:pt x="77" y="1467"/>
                    </a:lnTo>
                    <a:lnTo>
                      <a:pt x="96" y="1429"/>
                    </a:lnTo>
                    <a:lnTo>
                      <a:pt x="114" y="1390"/>
                    </a:lnTo>
                    <a:lnTo>
                      <a:pt x="114" y="1372"/>
                    </a:lnTo>
                    <a:lnTo>
                      <a:pt x="114" y="1353"/>
                    </a:lnTo>
                    <a:lnTo>
                      <a:pt x="114" y="1295"/>
                    </a:lnTo>
                    <a:lnTo>
                      <a:pt x="172" y="1162"/>
                    </a:lnTo>
                    <a:lnTo>
                      <a:pt x="172" y="1143"/>
                    </a:lnTo>
                    <a:lnTo>
                      <a:pt x="172" y="1124"/>
                    </a:lnTo>
                    <a:lnTo>
                      <a:pt x="191" y="1105"/>
                    </a:lnTo>
                    <a:lnTo>
                      <a:pt x="210" y="1086"/>
                    </a:lnTo>
                    <a:lnTo>
                      <a:pt x="210" y="1067"/>
                    </a:lnTo>
                    <a:lnTo>
                      <a:pt x="210" y="1048"/>
                    </a:lnTo>
                    <a:lnTo>
                      <a:pt x="210" y="1029"/>
                    </a:lnTo>
                    <a:lnTo>
                      <a:pt x="210" y="1009"/>
                    </a:lnTo>
                    <a:lnTo>
                      <a:pt x="191" y="1009"/>
                    </a:lnTo>
                    <a:lnTo>
                      <a:pt x="210" y="895"/>
                    </a:lnTo>
                    <a:lnTo>
                      <a:pt x="210" y="857"/>
                    </a:lnTo>
                    <a:lnTo>
                      <a:pt x="229" y="819"/>
                    </a:lnTo>
                    <a:lnTo>
                      <a:pt x="229" y="800"/>
                    </a:lnTo>
                    <a:lnTo>
                      <a:pt x="248" y="800"/>
                    </a:lnTo>
                    <a:lnTo>
                      <a:pt x="229" y="781"/>
                    </a:lnTo>
                    <a:lnTo>
                      <a:pt x="229" y="762"/>
                    </a:lnTo>
                    <a:lnTo>
                      <a:pt x="191" y="743"/>
                    </a:lnTo>
                    <a:lnTo>
                      <a:pt x="172" y="743"/>
                    </a:lnTo>
                    <a:lnTo>
                      <a:pt x="172" y="724"/>
                    </a:lnTo>
                    <a:lnTo>
                      <a:pt x="172" y="628"/>
                    </a:lnTo>
                    <a:lnTo>
                      <a:pt x="191" y="610"/>
                    </a:lnTo>
                    <a:lnTo>
                      <a:pt x="210" y="591"/>
                    </a:lnTo>
                    <a:lnTo>
                      <a:pt x="248" y="572"/>
                    </a:lnTo>
                    <a:lnTo>
                      <a:pt x="248" y="552"/>
                    </a:lnTo>
                    <a:lnTo>
                      <a:pt x="267" y="552"/>
                    </a:lnTo>
                    <a:lnTo>
                      <a:pt x="286" y="496"/>
                    </a:lnTo>
                    <a:lnTo>
                      <a:pt x="286" y="476"/>
                    </a:lnTo>
                    <a:lnTo>
                      <a:pt x="305" y="476"/>
                    </a:lnTo>
                    <a:lnTo>
                      <a:pt x="324" y="438"/>
                    </a:lnTo>
                    <a:lnTo>
                      <a:pt x="343" y="400"/>
                    </a:lnTo>
                    <a:lnTo>
                      <a:pt x="343" y="381"/>
                    </a:lnTo>
                    <a:lnTo>
                      <a:pt x="343" y="362"/>
                    </a:lnTo>
                    <a:lnTo>
                      <a:pt x="343" y="286"/>
                    </a:lnTo>
                    <a:lnTo>
                      <a:pt x="362" y="248"/>
                    </a:lnTo>
                    <a:lnTo>
                      <a:pt x="362" y="191"/>
                    </a:lnTo>
                    <a:lnTo>
                      <a:pt x="381" y="171"/>
                    </a:lnTo>
                    <a:lnTo>
                      <a:pt x="400" y="152"/>
                    </a:lnTo>
                    <a:lnTo>
                      <a:pt x="400" y="134"/>
                    </a:lnTo>
                    <a:lnTo>
                      <a:pt x="400" y="115"/>
                    </a:lnTo>
                    <a:lnTo>
                      <a:pt x="381" y="95"/>
                    </a:lnTo>
                    <a:lnTo>
                      <a:pt x="381" y="76"/>
                    </a:lnTo>
                    <a:lnTo>
                      <a:pt x="381" y="0"/>
                    </a:lnTo>
                    <a:lnTo>
                      <a:pt x="438" y="0"/>
                    </a:lnTo>
                    <a:lnTo>
                      <a:pt x="495" y="0"/>
                    </a:lnTo>
                    <a:lnTo>
                      <a:pt x="514" y="0"/>
                    </a:lnTo>
                    <a:lnTo>
                      <a:pt x="553" y="19"/>
                    </a:lnTo>
                    <a:lnTo>
                      <a:pt x="610" y="38"/>
                    </a:lnTo>
                    <a:lnTo>
                      <a:pt x="648" y="76"/>
                    </a:lnTo>
                    <a:lnTo>
                      <a:pt x="667" y="95"/>
                    </a:lnTo>
                    <a:lnTo>
                      <a:pt x="686" y="115"/>
                    </a:lnTo>
                    <a:lnTo>
                      <a:pt x="686" y="134"/>
                    </a:lnTo>
                    <a:lnTo>
                      <a:pt x="705" y="152"/>
                    </a:lnTo>
                    <a:lnTo>
                      <a:pt x="781" y="191"/>
                    </a:lnTo>
                    <a:lnTo>
                      <a:pt x="819" y="210"/>
                    </a:lnTo>
                    <a:lnTo>
                      <a:pt x="1029" y="324"/>
                    </a:lnTo>
                    <a:lnTo>
                      <a:pt x="1048" y="324"/>
                    </a:lnTo>
                    <a:lnTo>
                      <a:pt x="1067" y="400"/>
                    </a:lnTo>
                    <a:lnTo>
                      <a:pt x="1086" y="419"/>
                    </a:lnTo>
                    <a:lnTo>
                      <a:pt x="1105" y="419"/>
                    </a:lnTo>
                    <a:lnTo>
                      <a:pt x="1181" y="457"/>
                    </a:lnTo>
                    <a:lnTo>
                      <a:pt x="1220" y="476"/>
                    </a:lnTo>
                    <a:lnTo>
                      <a:pt x="1257" y="533"/>
                    </a:lnTo>
                    <a:lnTo>
                      <a:pt x="1296" y="533"/>
                    </a:lnTo>
                    <a:lnTo>
                      <a:pt x="1334" y="572"/>
                    </a:lnTo>
                    <a:lnTo>
                      <a:pt x="1334" y="591"/>
                    </a:lnTo>
                    <a:lnTo>
                      <a:pt x="1352" y="591"/>
                    </a:lnTo>
                    <a:lnTo>
                      <a:pt x="1391" y="591"/>
                    </a:lnTo>
                    <a:lnTo>
                      <a:pt x="1410" y="591"/>
                    </a:lnTo>
                    <a:lnTo>
                      <a:pt x="1448" y="591"/>
                    </a:lnTo>
                    <a:lnTo>
                      <a:pt x="1467" y="591"/>
                    </a:lnTo>
                    <a:lnTo>
                      <a:pt x="1505" y="552"/>
                    </a:lnTo>
                    <a:lnTo>
                      <a:pt x="1562" y="533"/>
                    </a:lnTo>
                    <a:lnTo>
                      <a:pt x="1581" y="514"/>
                    </a:lnTo>
                    <a:lnTo>
                      <a:pt x="1619" y="457"/>
                    </a:lnTo>
                    <a:lnTo>
                      <a:pt x="1638" y="438"/>
                    </a:lnTo>
                    <a:lnTo>
                      <a:pt x="1638" y="419"/>
                    </a:lnTo>
                    <a:lnTo>
                      <a:pt x="1657" y="419"/>
                    </a:lnTo>
                    <a:lnTo>
                      <a:pt x="1715" y="400"/>
                    </a:lnTo>
                    <a:lnTo>
                      <a:pt x="1753" y="381"/>
                    </a:lnTo>
                    <a:lnTo>
                      <a:pt x="1772" y="381"/>
                    </a:lnTo>
                    <a:lnTo>
                      <a:pt x="1829" y="305"/>
                    </a:lnTo>
                    <a:lnTo>
                      <a:pt x="1848" y="305"/>
                    </a:lnTo>
                    <a:lnTo>
                      <a:pt x="1943" y="267"/>
                    </a:lnTo>
                    <a:lnTo>
                      <a:pt x="1962" y="267"/>
                    </a:lnTo>
                    <a:lnTo>
                      <a:pt x="1982" y="267"/>
                    </a:lnTo>
                    <a:lnTo>
                      <a:pt x="2000" y="267"/>
                    </a:lnTo>
                    <a:lnTo>
                      <a:pt x="2038" y="248"/>
                    </a:lnTo>
                    <a:lnTo>
                      <a:pt x="2038" y="267"/>
                    </a:lnTo>
                    <a:lnTo>
                      <a:pt x="2077" y="286"/>
                    </a:lnTo>
                    <a:lnTo>
                      <a:pt x="2134" y="362"/>
                    </a:lnTo>
                    <a:lnTo>
                      <a:pt x="2153" y="381"/>
                    </a:lnTo>
                    <a:lnTo>
                      <a:pt x="2229" y="400"/>
                    </a:lnTo>
                    <a:lnTo>
                      <a:pt x="2248" y="419"/>
                    </a:lnTo>
                    <a:lnTo>
                      <a:pt x="2267" y="419"/>
                    </a:lnTo>
                    <a:lnTo>
                      <a:pt x="2286" y="419"/>
                    </a:lnTo>
                    <a:lnTo>
                      <a:pt x="2305" y="400"/>
                    </a:lnTo>
                    <a:lnTo>
                      <a:pt x="2324" y="381"/>
                    </a:lnTo>
                    <a:lnTo>
                      <a:pt x="2343" y="381"/>
                    </a:lnTo>
                    <a:lnTo>
                      <a:pt x="2362" y="381"/>
                    </a:lnTo>
                    <a:lnTo>
                      <a:pt x="2381" y="381"/>
                    </a:lnTo>
                    <a:lnTo>
                      <a:pt x="2381" y="400"/>
                    </a:lnTo>
                    <a:lnTo>
                      <a:pt x="2400" y="438"/>
                    </a:lnTo>
                    <a:lnTo>
                      <a:pt x="2419" y="572"/>
                    </a:lnTo>
                    <a:lnTo>
                      <a:pt x="2419" y="591"/>
                    </a:lnTo>
                    <a:lnTo>
                      <a:pt x="2495" y="667"/>
                    </a:lnTo>
                    <a:lnTo>
                      <a:pt x="2515" y="705"/>
                    </a:lnTo>
                    <a:lnTo>
                      <a:pt x="2534" y="724"/>
                    </a:lnTo>
                    <a:lnTo>
                      <a:pt x="2591" y="743"/>
                    </a:lnTo>
                    <a:lnTo>
                      <a:pt x="2610" y="743"/>
                    </a:lnTo>
                    <a:lnTo>
                      <a:pt x="2629" y="724"/>
                    </a:lnTo>
                    <a:lnTo>
                      <a:pt x="2648" y="724"/>
                    </a:lnTo>
                    <a:lnTo>
                      <a:pt x="2667" y="724"/>
                    </a:lnTo>
                    <a:lnTo>
                      <a:pt x="2686" y="743"/>
                    </a:lnTo>
                    <a:lnTo>
                      <a:pt x="2896" y="914"/>
                    </a:lnTo>
                    <a:lnTo>
                      <a:pt x="2934" y="991"/>
                    </a:lnTo>
                    <a:lnTo>
                      <a:pt x="2915" y="1048"/>
                    </a:lnTo>
                    <a:lnTo>
                      <a:pt x="2876" y="1048"/>
                    </a:lnTo>
                    <a:lnTo>
                      <a:pt x="2857" y="1048"/>
                    </a:lnTo>
                    <a:lnTo>
                      <a:pt x="2857" y="1067"/>
                    </a:lnTo>
                    <a:lnTo>
                      <a:pt x="2857" y="1086"/>
                    </a:lnTo>
                    <a:lnTo>
                      <a:pt x="2896" y="1124"/>
                    </a:lnTo>
                    <a:lnTo>
                      <a:pt x="2915" y="1143"/>
                    </a:lnTo>
                    <a:lnTo>
                      <a:pt x="2934" y="1162"/>
                    </a:lnTo>
                    <a:lnTo>
                      <a:pt x="2953" y="1200"/>
                    </a:lnTo>
                    <a:lnTo>
                      <a:pt x="2953" y="1219"/>
                    </a:lnTo>
                    <a:lnTo>
                      <a:pt x="2972" y="1219"/>
                    </a:lnTo>
                    <a:lnTo>
                      <a:pt x="2972" y="1276"/>
                    </a:lnTo>
                    <a:lnTo>
                      <a:pt x="2953" y="1314"/>
                    </a:lnTo>
                    <a:lnTo>
                      <a:pt x="2934" y="1353"/>
                    </a:lnTo>
                    <a:lnTo>
                      <a:pt x="2934" y="1410"/>
                    </a:lnTo>
                    <a:lnTo>
                      <a:pt x="2972" y="1410"/>
                    </a:lnTo>
                    <a:lnTo>
                      <a:pt x="2934" y="1429"/>
                    </a:lnTo>
                    <a:lnTo>
                      <a:pt x="2915" y="1429"/>
                    </a:lnTo>
                    <a:lnTo>
                      <a:pt x="2896" y="1410"/>
                    </a:lnTo>
                    <a:lnTo>
                      <a:pt x="2896" y="1390"/>
                    </a:lnTo>
                    <a:lnTo>
                      <a:pt x="2876" y="1372"/>
                    </a:lnTo>
                    <a:lnTo>
                      <a:pt x="2820" y="1353"/>
                    </a:lnTo>
                    <a:lnTo>
                      <a:pt x="2762" y="1353"/>
                    </a:lnTo>
                    <a:lnTo>
                      <a:pt x="2743" y="1353"/>
                    </a:lnTo>
                    <a:lnTo>
                      <a:pt x="2705" y="1353"/>
                    </a:lnTo>
                    <a:lnTo>
                      <a:pt x="2686" y="1353"/>
                    </a:lnTo>
                    <a:lnTo>
                      <a:pt x="2667" y="1334"/>
                    </a:lnTo>
                    <a:lnTo>
                      <a:pt x="2629" y="1334"/>
                    </a:lnTo>
                    <a:lnTo>
                      <a:pt x="2591" y="1334"/>
                    </a:lnTo>
                    <a:lnTo>
                      <a:pt x="2534" y="1353"/>
                    </a:lnTo>
                    <a:lnTo>
                      <a:pt x="2476" y="1372"/>
                    </a:lnTo>
                    <a:lnTo>
                      <a:pt x="2458" y="1372"/>
                    </a:lnTo>
                    <a:lnTo>
                      <a:pt x="2439" y="1353"/>
                    </a:lnTo>
                    <a:lnTo>
                      <a:pt x="2419" y="1334"/>
                    </a:lnTo>
                    <a:lnTo>
                      <a:pt x="2400" y="1314"/>
                    </a:lnTo>
                    <a:lnTo>
                      <a:pt x="2210" y="1295"/>
                    </a:lnTo>
                    <a:lnTo>
                      <a:pt x="2172" y="1295"/>
                    </a:lnTo>
                    <a:lnTo>
                      <a:pt x="2153" y="1295"/>
                    </a:lnTo>
                    <a:lnTo>
                      <a:pt x="2134" y="1276"/>
                    </a:lnTo>
                    <a:lnTo>
                      <a:pt x="2114" y="1276"/>
                    </a:lnTo>
                    <a:lnTo>
                      <a:pt x="2095" y="1295"/>
                    </a:lnTo>
                    <a:lnTo>
                      <a:pt x="2077" y="1314"/>
                    </a:lnTo>
                    <a:lnTo>
                      <a:pt x="2038" y="1334"/>
                    </a:lnTo>
                    <a:lnTo>
                      <a:pt x="2019" y="1353"/>
                    </a:lnTo>
                    <a:lnTo>
                      <a:pt x="2000" y="1372"/>
                    </a:lnTo>
                    <a:lnTo>
                      <a:pt x="2000" y="1390"/>
                    </a:lnTo>
                    <a:lnTo>
                      <a:pt x="2000" y="1410"/>
                    </a:lnTo>
                    <a:lnTo>
                      <a:pt x="2019" y="1429"/>
                    </a:lnTo>
                    <a:lnTo>
                      <a:pt x="2038" y="1486"/>
                    </a:lnTo>
                    <a:lnTo>
                      <a:pt x="2038" y="1562"/>
                    </a:lnTo>
                    <a:lnTo>
                      <a:pt x="2058" y="1600"/>
                    </a:lnTo>
                    <a:lnTo>
                      <a:pt x="2077" y="1619"/>
                    </a:lnTo>
                    <a:lnTo>
                      <a:pt x="2077" y="1638"/>
                    </a:lnTo>
                    <a:lnTo>
                      <a:pt x="2077" y="1657"/>
                    </a:lnTo>
                    <a:lnTo>
                      <a:pt x="2095" y="1676"/>
                    </a:lnTo>
                    <a:lnTo>
                      <a:pt x="2095" y="1715"/>
                    </a:lnTo>
                    <a:lnTo>
                      <a:pt x="2210" y="1886"/>
                    </a:lnTo>
                    <a:lnTo>
                      <a:pt x="2248" y="1905"/>
                    </a:lnTo>
                    <a:lnTo>
                      <a:pt x="2248" y="1924"/>
                    </a:lnTo>
                    <a:lnTo>
                      <a:pt x="2248" y="1943"/>
                    </a:lnTo>
                    <a:lnTo>
                      <a:pt x="2229" y="1981"/>
                    </a:lnTo>
                    <a:lnTo>
                      <a:pt x="2210" y="2000"/>
                    </a:lnTo>
                    <a:lnTo>
                      <a:pt x="2210" y="2019"/>
                    </a:lnTo>
                    <a:lnTo>
                      <a:pt x="2191" y="2038"/>
                    </a:lnTo>
                    <a:lnTo>
                      <a:pt x="2153" y="2057"/>
                    </a:lnTo>
                    <a:lnTo>
                      <a:pt x="2134" y="2076"/>
                    </a:lnTo>
                    <a:lnTo>
                      <a:pt x="2114" y="2096"/>
                    </a:lnTo>
                    <a:lnTo>
                      <a:pt x="2095" y="2115"/>
                    </a:lnTo>
                    <a:lnTo>
                      <a:pt x="2077" y="2115"/>
                    </a:lnTo>
                    <a:lnTo>
                      <a:pt x="2058" y="2133"/>
                    </a:lnTo>
                    <a:lnTo>
                      <a:pt x="2019" y="2172"/>
                    </a:lnTo>
                    <a:lnTo>
                      <a:pt x="2019" y="2191"/>
                    </a:lnTo>
                    <a:lnTo>
                      <a:pt x="2038" y="2210"/>
                    </a:lnTo>
                    <a:lnTo>
                      <a:pt x="2038" y="2248"/>
                    </a:lnTo>
                    <a:lnTo>
                      <a:pt x="2019" y="2286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43" name="Freeform 65">
                <a:extLst>
                  <a:ext uri="{FF2B5EF4-FFF2-40B4-BE49-F238E27FC236}">
                    <a16:creationId xmlns:a16="http://schemas.microsoft.com/office/drawing/2014/main" id="{6BE4EE87-7BF7-F94C-B7A3-3554B2D50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42513" y="4217988"/>
                <a:ext cx="1104900" cy="925512"/>
              </a:xfrm>
              <a:custGeom>
                <a:avLst/>
                <a:gdLst>
                  <a:gd name="T0" fmla="*/ 2147483646 w 3068"/>
                  <a:gd name="T1" fmla="*/ 2147483646 h 2572"/>
                  <a:gd name="T2" fmla="*/ 2147483646 w 3068"/>
                  <a:gd name="T3" fmla="*/ 2147483646 h 2572"/>
                  <a:gd name="T4" fmla="*/ 2147483646 w 3068"/>
                  <a:gd name="T5" fmla="*/ 2147483646 h 2572"/>
                  <a:gd name="T6" fmla="*/ 2147483646 w 3068"/>
                  <a:gd name="T7" fmla="*/ 2147483646 h 2572"/>
                  <a:gd name="T8" fmla="*/ 2147483646 w 3068"/>
                  <a:gd name="T9" fmla="*/ 2147483646 h 2572"/>
                  <a:gd name="T10" fmla="*/ 2147483646 w 3068"/>
                  <a:gd name="T11" fmla="*/ 2147483646 h 2572"/>
                  <a:gd name="T12" fmla="*/ 2147483646 w 3068"/>
                  <a:gd name="T13" fmla="*/ 2147483646 h 2572"/>
                  <a:gd name="T14" fmla="*/ 2147483646 w 3068"/>
                  <a:gd name="T15" fmla="*/ 2147483646 h 2572"/>
                  <a:gd name="T16" fmla="*/ 2147483646 w 3068"/>
                  <a:gd name="T17" fmla="*/ 2147483646 h 2572"/>
                  <a:gd name="T18" fmla="*/ 2147483646 w 3068"/>
                  <a:gd name="T19" fmla="*/ 2147483646 h 2572"/>
                  <a:gd name="T20" fmla="*/ 2147483646 w 3068"/>
                  <a:gd name="T21" fmla="*/ 2147483646 h 2572"/>
                  <a:gd name="T22" fmla="*/ 2147483646 w 3068"/>
                  <a:gd name="T23" fmla="*/ 2147483646 h 2572"/>
                  <a:gd name="T24" fmla="*/ 2147483646 w 3068"/>
                  <a:gd name="T25" fmla="*/ 2147483646 h 2572"/>
                  <a:gd name="T26" fmla="*/ 2147483646 w 3068"/>
                  <a:gd name="T27" fmla="*/ 2147483646 h 2572"/>
                  <a:gd name="T28" fmla="*/ 2147483646 w 3068"/>
                  <a:gd name="T29" fmla="*/ 2147483646 h 2572"/>
                  <a:gd name="T30" fmla="*/ 2147483646 w 3068"/>
                  <a:gd name="T31" fmla="*/ 2147483646 h 2572"/>
                  <a:gd name="T32" fmla="*/ 2147483646 w 3068"/>
                  <a:gd name="T33" fmla="*/ 2147483646 h 2572"/>
                  <a:gd name="T34" fmla="*/ 2147483646 w 3068"/>
                  <a:gd name="T35" fmla="*/ 2147483646 h 2572"/>
                  <a:gd name="T36" fmla="*/ 2147483646 w 3068"/>
                  <a:gd name="T37" fmla="*/ 2147483646 h 2572"/>
                  <a:gd name="T38" fmla="*/ 2147483646 w 3068"/>
                  <a:gd name="T39" fmla="*/ 2147483646 h 2572"/>
                  <a:gd name="T40" fmla="*/ 2147483646 w 3068"/>
                  <a:gd name="T41" fmla="*/ 2147483646 h 2572"/>
                  <a:gd name="T42" fmla="*/ 2147483646 w 3068"/>
                  <a:gd name="T43" fmla="*/ 2147483646 h 2572"/>
                  <a:gd name="T44" fmla="*/ 2147483646 w 3068"/>
                  <a:gd name="T45" fmla="*/ 2147483646 h 2572"/>
                  <a:gd name="T46" fmla="*/ 2147483646 w 3068"/>
                  <a:gd name="T47" fmla="*/ 2147483646 h 2572"/>
                  <a:gd name="T48" fmla="*/ 2147483646 w 3068"/>
                  <a:gd name="T49" fmla="*/ 2147483646 h 2572"/>
                  <a:gd name="T50" fmla="*/ 2147483646 w 3068"/>
                  <a:gd name="T51" fmla="*/ 2147483646 h 2572"/>
                  <a:gd name="T52" fmla="*/ 2147483646 w 3068"/>
                  <a:gd name="T53" fmla="*/ 2147483646 h 2572"/>
                  <a:gd name="T54" fmla="*/ 2147483646 w 3068"/>
                  <a:gd name="T55" fmla="*/ 2147483646 h 2572"/>
                  <a:gd name="T56" fmla="*/ 2147483646 w 3068"/>
                  <a:gd name="T57" fmla="*/ 2147483646 h 2572"/>
                  <a:gd name="T58" fmla="*/ 2147483646 w 3068"/>
                  <a:gd name="T59" fmla="*/ 2147483646 h 2572"/>
                  <a:gd name="T60" fmla="*/ 2147483646 w 3068"/>
                  <a:gd name="T61" fmla="*/ 2147483646 h 2572"/>
                  <a:gd name="T62" fmla="*/ 2147483646 w 3068"/>
                  <a:gd name="T63" fmla="*/ 2147483646 h 2572"/>
                  <a:gd name="T64" fmla="*/ 2147483646 w 3068"/>
                  <a:gd name="T65" fmla="*/ 2147483646 h 2572"/>
                  <a:gd name="T66" fmla="*/ 2147483646 w 3068"/>
                  <a:gd name="T67" fmla="*/ 2147483646 h 2572"/>
                  <a:gd name="T68" fmla="*/ 2147483646 w 3068"/>
                  <a:gd name="T69" fmla="*/ 2147483646 h 2572"/>
                  <a:gd name="T70" fmla="*/ 2147483646 w 3068"/>
                  <a:gd name="T71" fmla="*/ 2147483646 h 2572"/>
                  <a:gd name="T72" fmla="*/ 2147483646 w 3068"/>
                  <a:gd name="T73" fmla="*/ 2147483646 h 2572"/>
                  <a:gd name="T74" fmla="*/ 2147483646 w 3068"/>
                  <a:gd name="T75" fmla="*/ 2147483646 h 2572"/>
                  <a:gd name="T76" fmla="*/ 2147483646 w 3068"/>
                  <a:gd name="T77" fmla="*/ 2147483646 h 2572"/>
                  <a:gd name="T78" fmla="*/ 2147483646 w 3068"/>
                  <a:gd name="T79" fmla="*/ 2147483646 h 2572"/>
                  <a:gd name="T80" fmla="*/ 2147483646 w 3068"/>
                  <a:gd name="T81" fmla="*/ 2147483646 h 2572"/>
                  <a:gd name="T82" fmla="*/ 2147483646 w 3068"/>
                  <a:gd name="T83" fmla="*/ 2147483646 h 2572"/>
                  <a:gd name="T84" fmla="*/ 2147483646 w 3068"/>
                  <a:gd name="T85" fmla="*/ 2147483646 h 2572"/>
                  <a:gd name="T86" fmla="*/ 2147483646 w 3068"/>
                  <a:gd name="T87" fmla="*/ 2147483646 h 2572"/>
                  <a:gd name="T88" fmla="*/ 2147483646 w 3068"/>
                  <a:gd name="T89" fmla="*/ 2147483646 h 2572"/>
                  <a:gd name="T90" fmla="*/ 2147483646 w 3068"/>
                  <a:gd name="T91" fmla="*/ 2147483646 h 2572"/>
                  <a:gd name="T92" fmla="*/ 2147483646 w 3068"/>
                  <a:gd name="T93" fmla="*/ 2147483646 h 2572"/>
                  <a:gd name="T94" fmla="*/ 2147483646 w 3068"/>
                  <a:gd name="T95" fmla="*/ 2147483646 h 2572"/>
                  <a:gd name="T96" fmla="*/ 2147483646 w 3068"/>
                  <a:gd name="T97" fmla="*/ 2147483646 h 2572"/>
                  <a:gd name="T98" fmla="*/ 2147483646 w 3068"/>
                  <a:gd name="T99" fmla="*/ 2147483646 h 2572"/>
                  <a:gd name="T100" fmla="*/ 2147483646 w 3068"/>
                  <a:gd name="T101" fmla="*/ 2147483646 h 2572"/>
                  <a:gd name="T102" fmla="*/ 2147483646 w 3068"/>
                  <a:gd name="T103" fmla="*/ 2147483646 h 2572"/>
                  <a:gd name="T104" fmla="*/ 2147483646 w 3068"/>
                  <a:gd name="T105" fmla="*/ 2147483646 h 2572"/>
                  <a:gd name="T106" fmla="*/ 2147483646 w 3068"/>
                  <a:gd name="T107" fmla="*/ 2147483646 h 2572"/>
                  <a:gd name="T108" fmla="*/ 2147483646 w 3068"/>
                  <a:gd name="T109" fmla="*/ 2147483646 h 2572"/>
                  <a:gd name="T110" fmla="*/ 2147483646 w 3068"/>
                  <a:gd name="T111" fmla="*/ 2147483646 h 2572"/>
                  <a:gd name="T112" fmla="*/ 2147483646 w 3068"/>
                  <a:gd name="T113" fmla="*/ 2147483646 h 2572"/>
                  <a:gd name="T114" fmla="*/ 2147483646 w 3068"/>
                  <a:gd name="T115" fmla="*/ 2147483646 h 257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068" h="2572">
                    <a:moveTo>
                      <a:pt x="133" y="1295"/>
                    </a:moveTo>
                    <a:lnTo>
                      <a:pt x="152" y="1238"/>
                    </a:lnTo>
                    <a:lnTo>
                      <a:pt x="152" y="1219"/>
                    </a:lnTo>
                    <a:lnTo>
                      <a:pt x="152" y="1200"/>
                    </a:lnTo>
                    <a:lnTo>
                      <a:pt x="152" y="1162"/>
                    </a:lnTo>
                    <a:lnTo>
                      <a:pt x="152" y="1104"/>
                    </a:lnTo>
                    <a:lnTo>
                      <a:pt x="152" y="1066"/>
                    </a:lnTo>
                    <a:lnTo>
                      <a:pt x="152" y="971"/>
                    </a:lnTo>
                    <a:lnTo>
                      <a:pt x="171" y="952"/>
                    </a:lnTo>
                    <a:lnTo>
                      <a:pt x="190" y="933"/>
                    </a:lnTo>
                    <a:lnTo>
                      <a:pt x="190" y="914"/>
                    </a:lnTo>
                    <a:lnTo>
                      <a:pt x="209" y="914"/>
                    </a:lnTo>
                    <a:lnTo>
                      <a:pt x="209" y="895"/>
                    </a:lnTo>
                    <a:lnTo>
                      <a:pt x="228" y="838"/>
                    </a:lnTo>
                    <a:lnTo>
                      <a:pt x="228" y="781"/>
                    </a:lnTo>
                    <a:lnTo>
                      <a:pt x="228" y="743"/>
                    </a:lnTo>
                    <a:lnTo>
                      <a:pt x="209" y="704"/>
                    </a:lnTo>
                    <a:lnTo>
                      <a:pt x="190" y="685"/>
                    </a:lnTo>
                    <a:lnTo>
                      <a:pt x="171" y="667"/>
                    </a:lnTo>
                    <a:lnTo>
                      <a:pt x="152" y="667"/>
                    </a:lnTo>
                    <a:lnTo>
                      <a:pt x="133" y="667"/>
                    </a:lnTo>
                    <a:lnTo>
                      <a:pt x="133" y="685"/>
                    </a:lnTo>
                    <a:lnTo>
                      <a:pt x="133" y="704"/>
                    </a:lnTo>
                    <a:lnTo>
                      <a:pt x="114" y="704"/>
                    </a:lnTo>
                    <a:lnTo>
                      <a:pt x="114" y="723"/>
                    </a:lnTo>
                    <a:lnTo>
                      <a:pt x="114" y="743"/>
                    </a:lnTo>
                    <a:lnTo>
                      <a:pt x="95" y="743"/>
                    </a:lnTo>
                    <a:lnTo>
                      <a:pt x="76" y="762"/>
                    </a:lnTo>
                    <a:lnTo>
                      <a:pt x="57" y="781"/>
                    </a:lnTo>
                    <a:lnTo>
                      <a:pt x="38" y="781"/>
                    </a:lnTo>
                    <a:lnTo>
                      <a:pt x="38" y="762"/>
                    </a:lnTo>
                    <a:lnTo>
                      <a:pt x="38" y="743"/>
                    </a:lnTo>
                    <a:lnTo>
                      <a:pt x="38" y="685"/>
                    </a:lnTo>
                    <a:lnTo>
                      <a:pt x="38" y="667"/>
                    </a:lnTo>
                    <a:lnTo>
                      <a:pt x="38" y="647"/>
                    </a:lnTo>
                    <a:lnTo>
                      <a:pt x="57" y="609"/>
                    </a:lnTo>
                    <a:lnTo>
                      <a:pt x="57" y="571"/>
                    </a:lnTo>
                    <a:lnTo>
                      <a:pt x="0" y="533"/>
                    </a:lnTo>
                    <a:lnTo>
                      <a:pt x="76" y="418"/>
                    </a:lnTo>
                    <a:lnTo>
                      <a:pt x="95" y="400"/>
                    </a:lnTo>
                    <a:lnTo>
                      <a:pt x="114" y="400"/>
                    </a:lnTo>
                    <a:lnTo>
                      <a:pt x="152" y="418"/>
                    </a:lnTo>
                    <a:lnTo>
                      <a:pt x="171" y="418"/>
                    </a:lnTo>
                    <a:lnTo>
                      <a:pt x="190" y="418"/>
                    </a:lnTo>
                    <a:lnTo>
                      <a:pt x="209" y="418"/>
                    </a:lnTo>
                    <a:lnTo>
                      <a:pt x="228" y="400"/>
                    </a:lnTo>
                    <a:lnTo>
                      <a:pt x="247" y="418"/>
                    </a:lnTo>
                    <a:lnTo>
                      <a:pt x="266" y="418"/>
                    </a:lnTo>
                    <a:lnTo>
                      <a:pt x="285" y="400"/>
                    </a:lnTo>
                    <a:lnTo>
                      <a:pt x="305" y="400"/>
                    </a:lnTo>
                    <a:lnTo>
                      <a:pt x="324" y="381"/>
                    </a:lnTo>
                    <a:lnTo>
                      <a:pt x="342" y="381"/>
                    </a:lnTo>
                    <a:lnTo>
                      <a:pt x="381" y="400"/>
                    </a:lnTo>
                    <a:lnTo>
                      <a:pt x="400" y="400"/>
                    </a:lnTo>
                    <a:lnTo>
                      <a:pt x="419" y="418"/>
                    </a:lnTo>
                    <a:lnTo>
                      <a:pt x="457" y="418"/>
                    </a:lnTo>
                    <a:lnTo>
                      <a:pt x="476" y="438"/>
                    </a:lnTo>
                    <a:lnTo>
                      <a:pt x="495" y="438"/>
                    </a:lnTo>
                    <a:lnTo>
                      <a:pt x="495" y="457"/>
                    </a:lnTo>
                    <a:lnTo>
                      <a:pt x="514" y="457"/>
                    </a:lnTo>
                    <a:lnTo>
                      <a:pt x="533" y="476"/>
                    </a:lnTo>
                    <a:lnTo>
                      <a:pt x="590" y="476"/>
                    </a:lnTo>
                    <a:lnTo>
                      <a:pt x="647" y="495"/>
                    </a:lnTo>
                    <a:lnTo>
                      <a:pt x="705" y="514"/>
                    </a:lnTo>
                    <a:lnTo>
                      <a:pt x="742" y="533"/>
                    </a:lnTo>
                    <a:lnTo>
                      <a:pt x="762" y="552"/>
                    </a:lnTo>
                    <a:lnTo>
                      <a:pt x="781" y="552"/>
                    </a:lnTo>
                    <a:lnTo>
                      <a:pt x="819" y="590"/>
                    </a:lnTo>
                    <a:lnTo>
                      <a:pt x="838" y="609"/>
                    </a:lnTo>
                    <a:lnTo>
                      <a:pt x="857" y="628"/>
                    </a:lnTo>
                    <a:lnTo>
                      <a:pt x="857" y="647"/>
                    </a:lnTo>
                    <a:lnTo>
                      <a:pt x="838" y="667"/>
                    </a:lnTo>
                    <a:lnTo>
                      <a:pt x="838" y="685"/>
                    </a:lnTo>
                    <a:lnTo>
                      <a:pt x="838" y="704"/>
                    </a:lnTo>
                    <a:lnTo>
                      <a:pt x="857" y="743"/>
                    </a:lnTo>
                    <a:lnTo>
                      <a:pt x="876" y="762"/>
                    </a:lnTo>
                    <a:lnTo>
                      <a:pt x="895" y="762"/>
                    </a:lnTo>
                    <a:lnTo>
                      <a:pt x="895" y="743"/>
                    </a:lnTo>
                    <a:lnTo>
                      <a:pt x="895" y="723"/>
                    </a:lnTo>
                    <a:lnTo>
                      <a:pt x="895" y="704"/>
                    </a:lnTo>
                    <a:lnTo>
                      <a:pt x="914" y="704"/>
                    </a:lnTo>
                    <a:lnTo>
                      <a:pt x="914" y="667"/>
                    </a:lnTo>
                    <a:lnTo>
                      <a:pt x="933" y="667"/>
                    </a:lnTo>
                    <a:lnTo>
                      <a:pt x="952" y="647"/>
                    </a:lnTo>
                    <a:lnTo>
                      <a:pt x="952" y="628"/>
                    </a:lnTo>
                    <a:lnTo>
                      <a:pt x="971" y="609"/>
                    </a:lnTo>
                    <a:lnTo>
                      <a:pt x="971" y="590"/>
                    </a:lnTo>
                    <a:lnTo>
                      <a:pt x="990" y="590"/>
                    </a:lnTo>
                    <a:lnTo>
                      <a:pt x="990" y="571"/>
                    </a:lnTo>
                    <a:lnTo>
                      <a:pt x="1009" y="571"/>
                    </a:lnTo>
                    <a:lnTo>
                      <a:pt x="1009" y="552"/>
                    </a:lnTo>
                    <a:lnTo>
                      <a:pt x="1009" y="533"/>
                    </a:lnTo>
                    <a:lnTo>
                      <a:pt x="1009" y="495"/>
                    </a:lnTo>
                    <a:lnTo>
                      <a:pt x="1009" y="457"/>
                    </a:lnTo>
                    <a:lnTo>
                      <a:pt x="1009" y="438"/>
                    </a:lnTo>
                    <a:lnTo>
                      <a:pt x="1009" y="400"/>
                    </a:lnTo>
                    <a:lnTo>
                      <a:pt x="1009" y="381"/>
                    </a:lnTo>
                    <a:lnTo>
                      <a:pt x="1028" y="381"/>
                    </a:lnTo>
                    <a:lnTo>
                      <a:pt x="1047" y="342"/>
                    </a:lnTo>
                    <a:lnTo>
                      <a:pt x="1067" y="323"/>
                    </a:lnTo>
                    <a:lnTo>
                      <a:pt x="1067" y="304"/>
                    </a:lnTo>
                    <a:lnTo>
                      <a:pt x="1086" y="304"/>
                    </a:lnTo>
                    <a:lnTo>
                      <a:pt x="1086" y="286"/>
                    </a:lnTo>
                    <a:lnTo>
                      <a:pt x="1086" y="209"/>
                    </a:lnTo>
                    <a:lnTo>
                      <a:pt x="1086" y="190"/>
                    </a:lnTo>
                    <a:lnTo>
                      <a:pt x="1067" y="171"/>
                    </a:lnTo>
                    <a:lnTo>
                      <a:pt x="1067" y="152"/>
                    </a:lnTo>
                    <a:lnTo>
                      <a:pt x="1086" y="152"/>
                    </a:lnTo>
                    <a:lnTo>
                      <a:pt x="1086" y="133"/>
                    </a:lnTo>
                    <a:lnTo>
                      <a:pt x="1104" y="133"/>
                    </a:lnTo>
                    <a:lnTo>
                      <a:pt x="1104" y="114"/>
                    </a:lnTo>
                    <a:lnTo>
                      <a:pt x="1123" y="95"/>
                    </a:lnTo>
                    <a:lnTo>
                      <a:pt x="1143" y="76"/>
                    </a:lnTo>
                    <a:lnTo>
                      <a:pt x="1162" y="57"/>
                    </a:lnTo>
                    <a:lnTo>
                      <a:pt x="1238" y="19"/>
                    </a:lnTo>
                    <a:lnTo>
                      <a:pt x="1257" y="0"/>
                    </a:lnTo>
                    <a:lnTo>
                      <a:pt x="1276" y="0"/>
                    </a:lnTo>
                    <a:lnTo>
                      <a:pt x="1314" y="0"/>
                    </a:lnTo>
                    <a:lnTo>
                      <a:pt x="1352" y="19"/>
                    </a:lnTo>
                    <a:lnTo>
                      <a:pt x="1371" y="19"/>
                    </a:lnTo>
                    <a:lnTo>
                      <a:pt x="1371" y="38"/>
                    </a:lnTo>
                    <a:lnTo>
                      <a:pt x="1409" y="76"/>
                    </a:lnTo>
                    <a:lnTo>
                      <a:pt x="1428" y="114"/>
                    </a:lnTo>
                    <a:lnTo>
                      <a:pt x="1448" y="114"/>
                    </a:lnTo>
                    <a:lnTo>
                      <a:pt x="1448" y="133"/>
                    </a:lnTo>
                    <a:lnTo>
                      <a:pt x="1466" y="152"/>
                    </a:lnTo>
                    <a:lnTo>
                      <a:pt x="1448" y="171"/>
                    </a:lnTo>
                    <a:lnTo>
                      <a:pt x="1448" y="190"/>
                    </a:lnTo>
                    <a:lnTo>
                      <a:pt x="1448" y="209"/>
                    </a:lnTo>
                    <a:lnTo>
                      <a:pt x="1466" y="228"/>
                    </a:lnTo>
                    <a:lnTo>
                      <a:pt x="1485" y="228"/>
                    </a:lnTo>
                    <a:lnTo>
                      <a:pt x="1504" y="228"/>
                    </a:lnTo>
                    <a:lnTo>
                      <a:pt x="1524" y="228"/>
                    </a:lnTo>
                    <a:lnTo>
                      <a:pt x="1543" y="209"/>
                    </a:lnTo>
                    <a:lnTo>
                      <a:pt x="1562" y="209"/>
                    </a:lnTo>
                    <a:lnTo>
                      <a:pt x="1580" y="209"/>
                    </a:lnTo>
                    <a:lnTo>
                      <a:pt x="1600" y="228"/>
                    </a:lnTo>
                    <a:lnTo>
                      <a:pt x="1638" y="247"/>
                    </a:lnTo>
                    <a:lnTo>
                      <a:pt x="1657" y="286"/>
                    </a:lnTo>
                    <a:lnTo>
                      <a:pt x="1714" y="323"/>
                    </a:lnTo>
                    <a:lnTo>
                      <a:pt x="1733" y="342"/>
                    </a:lnTo>
                    <a:lnTo>
                      <a:pt x="1809" y="381"/>
                    </a:lnTo>
                    <a:lnTo>
                      <a:pt x="1829" y="400"/>
                    </a:lnTo>
                    <a:lnTo>
                      <a:pt x="1829" y="418"/>
                    </a:lnTo>
                    <a:lnTo>
                      <a:pt x="1829" y="438"/>
                    </a:lnTo>
                    <a:lnTo>
                      <a:pt x="1829" y="457"/>
                    </a:lnTo>
                    <a:lnTo>
                      <a:pt x="1809" y="495"/>
                    </a:lnTo>
                    <a:lnTo>
                      <a:pt x="1829" y="514"/>
                    </a:lnTo>
                    <a:lnTo>
                      <a:pt x="1829" y="533"/>
                    </a:lnTo>
                    <a:lnTo>
                      <a:pt x="1829" y="552"/>
                    </a:lnTo>
                    <a:lnTo>
                      <a:pt x="1847" y="571"/>
                    </a:lnTo>
                    <a:lnTo>
                      <a:pt x="1847" y="590"/>
                    </a:lnTo>
                    <a:lnTo>
                      <a:pt x="1866" y="590"/>
                    </a:lnTo>
                    <a:lnTo>
                      <a:pt x="1943" y="628"/>
                    </a:lnTo>
                    <a:lnTo>
                      <a:pt x="1943" y="647"/>
                    </a:lnTo>
                    <a:lnTo>
                      <a:pt x="1961" y="647"/>
                    </a:lnTo>
                    <a:lnTo>
                      <a:pt x="1961" y="667"/>
                    </a:lnTo>
                    <a:lnTo>
                      <a:pt x="1981" y="704"/>
                    </a:lnTo>
                    <a:lnTo>
                      <a:pt x="1981" y="723"/>
                    </a:lnTo>
                    <a:lnTo>
                      <a:pt x="2000" y="723"/>
                    </a:lnTo>
                    <a:lnTo>
                      <a:pt x="2076" y="781"/>
                    </a:lnTo>
                    <a:lnTo>
                      <a:pt x="2095" y="781"/>
                    </a:lnTo>
                    <a:lnTo>
                      <a:pt x="2152" y="819"/>
                    </a:lnTo>
                    <a:lnTo>
                      <a:pt x="2171" y="819"/>
                    </a:lnTo>
                    <a:lnTo>
                      <a:pt x="2190" y="838"/>
                    </a:lnTo>
                    <a:lnTo>
                      <a:pt x="2210" y="857"/>
                    </a:lnTo>
                    <a:lnTo>
                      <a:pt x="2210" y="876"/>
                    </a:lnTo>
                    <a:lnTo>
                      <a:pt x="2228" y="895"/>
                    </a:lnTo>
                    <a:lnTo>
                      <a:pt x="2247" y="895"/>
                    </a:lnTo>
                    <a:lnTo>
                      <a:pt x="2247" y="914"/>
                    </a:lnTo>
                    <a:lnTo>
                      <a:pt x="2266" y="895"/>
                    </a:lnTo>
                    <a:lnTo>
                      <a:pt x="2266" y="876"/>
                    </a:lnTo>
                    <a:lnTo>
                      <a:pt x="2286" y="876"/>
                    </a:lnTo>
                    <a:lnTo>
                      <a:pt x="2286" y="819"/>
                    </a:lnTo>
                    <a:lnTo>
                      <a:pt x="2305" y="799"/>
                    </a:lnTo>
                    <a:lnTo>
                      <a:pt x="2323" y="799"/>
                    </a:lnTo>
                    <a:lnTo>
                      <a:pt x="2342" y="799"/>
                    </a:lnTo>
                    <a:lnTo>
                      <a:pt x="2342" y="781"/>
                    </a:lnTo>
                    <a:lnTo>
                      <a:pt x="2362" y="762"/>
                    </a:lnTo>
                    <a:lnTo>
                      <a:pt x="2381" y="762"/>
                    </a:lnTo>
                    <a:lnTo>
                      <a:pt x="2381" y="743"/>
                    </a:lnTo>
                    <a:lnTo>
                      <a:pt x="2419" y="743"/>
                    </a:lnTo>
                    <a:lnTo>
                      <a:pt x="2438" y="723"/>
                    </a:lnTo>
                    <a:lnTo>
                      <a:pt x="2457" y="685"/>
                    </a:lnTo>
                    <a:lnTo>
                      <a:pt x="2476" y="685"/>
                    </a:lnTo>
                    <a:lnTo>
                      <a:pt x="2495" y="685"/>
                    </a:lnTo>
                    <a:lnTo>
                      <a:pt x="2514" y="704"/>
                    </a:lnTo>
                    <a:lnTo>
                      <a:pt x="2552" y="723"/>
                    </a:lnTo>
                    <a:lnTo>
                      <a:pt x="2571" y="723"/>
                    </a:lnTo>
                    <a:lnTo>
                      <a:pt x="2609" y="762"/>
                    </a:lnTo>
                    <a:lnTo>
                      <a:pt x="2647" y="819"/>
                    </a:lnTo>
                    <a:lnTo>
                      <a:pt x="2667" y="838"/>
                    </a:lnTo>
                    <a:lnTo>
                      <a:pt x="2686" y="857"/>
                    </a:lnTo>
                    <a:lnTo>
                      <a:pt x="2686" y="876"/>
                    </a:lnTo>
                    <a:lnTo>
                      <a:pt x="2723" y="933"/>
                    </a:lnTo>
                    <a:lnTo>
                      <a:pt x="2743" y="952"/>
                    </a:lnTo>
                    <a:lnTo>
                      <a:pt x="2762" y="952"/>
                    </a:lnTo>
                    <a:lnTo>
                      <a:pt x="2762" y="971"/>
                    </a:lnTo>
                    <a:lnTo>
                      <a:pt x="2781" y="990"/>
                    </a:lnTo>
                    <a:lnTo>
                      <a:pt x="2800" y="1028"/>
                    </a:lnTo>
                    <a:lnTo>
                      <a:pt x="2857" y="1104"/>
                    </a:lnTo>
                    <a:lnTo>
                      <a:pt x="2857" y="1124"/>
                    </a:lnTo>
                    <a:lnTo>
                      <a:pt x="2876" y="1143"/>
                    </a:lnTo>
                    <a:lnTo>
                      <a:pt x="2876" y="1162"/>
                    </a:lnTo>
                    <a:lnTo>
                      <a:pt x="2876" y="1180"/>
                    </a:lnTo>
                    <a:lnTo>
                      <a:pt x="2895" y="1200"/>
                    </a:lnTo>
                    <a:lnTo>
                      <a:pt x="2914" y="1219"/>
                    </a:lnTo>
                    <a:lnTo>
                      <a:pt x="2895" y="1257"/>
                    </a:lnTo>
                    <a:lnTo>
                      <a:pt x="2895" y="1276"/>
                    </a:lnTo>
                    <a:lnTo>
                      <a:pt x="2895" y="1352"/>
                    </a:lnTo>
                    <a:lnTo>
                      <a:pt x="2914" y="1371"/>
                    </a:lnTo>
                    <a:lnTo>
                      <a:pt x="2971" y="1447"/>
                    </a:lnTo>
                    <a:lnTo>
                      <a:pt x="2990" y="1485"/>
                    </a:lnTo>
                    <a:lnTo>
                      <a:pt x="2990" y="1505"/>
                    </a:lnTo>
                    <a:lnTo>
                      <a:pt x="3009" y="1524"/>
                    </a:lnTo>
                    <a:lnTo>
                      <a:pt x="3048" y="1619"/>
                    </a:lnTo>
                    <a:lnTo>
                      <a:pt x="3067" y="1676"/>
                    </a:lnTo>
                    <a:lnTo>
                      <a:pt x="3067" y="1733"/>
                    </a:lnTo>
                    <a:lnTo>
                      <a:pt x="3067" y="1828"/>
                    </a:lnTo>
                    <a:lnTo>
                      <a:pt x="3067" y="1886"/>
                    </a:lnTo>
                    <a:lnTo>
                      <a:pt x="3028" y="1886"/>
                    </a:lnTo>
                    <a:lnTo>
                      <a:pt x="3009" y="1866"/>
                    </a:lnTo>
                    <a:lnTo>
                      <a:pt x="2971" y="1866"/>
                    </a:lnTo>
                    <a:lnTo>
                      <a:pt x="2952" y="1886"/>
                    </a:lnTo>
                    <a:lnTo>
                      <a:pt x="2933" y="1886"/>
                    </a:lnTo>
                    <a:lnTo>
                      <a:pt x="2914" y="1866"/>
                    </a:lnTo>
                    <a:lnTo>
                      <a:pt x="2895" y="1866"/>
                    </a:lnTo>
                    <a:lnTo>
                      <a:pt x="2895" y="1847"/>
                    </a:lnTo>
                    <a:lnTo>
                      <a:pt x="2876" y="1847"/>
                    </a:lnTo>
                    <a:lnTo>
                      <a:pt x="2857" y="1847"/>
                    </a:lnTo>
                    <a:lnTo>
                      <a:pt x="2838" y="1847"/>
                    </a:lnTo>
                    <a:lnTo>
                      <a:pt x="2781" y="1886"/>
                    </a:lnTo>
                    <a:lnTo>
                      <a:pt x="2590" y="1981"/>
                    </a:lnTo>
                    <a:lnTo>
                      <a:pt x="2571" y="1981"/>
                    </a:lnTo>
                    <a:lnTo>
                      <a:pt x="2552" y="1981"/>
                    </a:lnTo>
                    <a:lnTo>
                      <a:pt x="2533" y="1981"/>
                    </a:lnTo>
                    <a:lnTo>
                      <a:pt x="2533" y="1962"/>
                    </a:lnTo>
                    <a:lnTo>
                      <a:pt x="2514" y="1866"/>
                    </a:lnTo>
                    <a:lnTo>
                      <a:pt x="2457" y="1847"/>
                    </a:lnTo>
                    <a:lnTo>
                      <a:pt x="2438" y="1847"/>
                    </a:lnTo>
                    <a:lnTo>
                      <a:pt x="2419" y="1847"/>
                    </a:lnTo>
                    <a:lnTo>
                      <a:pt x="2400" y="1847"/>
                    </a:lnTo>
                    <a:lnTo>
                      <a:pt x="2342" y="1866"/>
                    </a:lnTo>
                    <a:lnTo>
                      <a:pt x="2323" y="1866"/>
                    </a:lnTo>
                    <a:lnTo>
                      <a:pt x="2305" y="1866"/>
                    </a:lnTo>
                    <a:lnTo>
                      <a:pt x="2286" y="1866"/>
                    </a:lnTo>
                    <a:lnTo>
                      <a:pt x="2266" y="1866"/>
                    </a:lnTo>
                    <a:lnTo>
                      <a:pt x="2228" y="1866"/>
                    </a:lnTo>
                    <a:lnTo>
                      <a:pt x="2210" y="1847"/>
                    </a:lnTo>
                    <a:lnTo>
                      <a:pt x="2190" y="1847"/>
                    </a:lnTo>
                    <a:lnTo>
                      <a:pt x="2171" y="1828"/>
                    </a:lnTo>
                    <a:lnTo>
                      <a:pt x="2152" y="1828"/>
                    </a:lnTo>
                    <a:lnTo>
                      <a:pt x="2133" y="1828"/>
                    </a:lnTo>
                    <a:lnTo>
                      <a:pt x="2114" y="1828"/>
                    </a:lnTo>
                    <a:lnTo>
                      <a:pt x="2114" y="1809"/>
                    </a:lnTo>
                    <a:lnTo>
                      <a:pt x="2076" y="1790"/>
                    </a:lnTo>
                    <a:lnTo>
                      <a:pt x="2057" y="1790"/>
                    </a:lnTo>
                    <a:lnTo>
                      <a:pt x="2038" y="1790"/>
                    </a:lnTo>
                    <a:lnTo>
                      <a:pt x="2000" y="1790"/>
                    </a:lnTo>
                    <a:lnTo>
                      <a:pt x="1943" y="1790"/>
                    </a:lnTo>
                    <a:lnTo>
                      <a:pt x="1924" y="1790"/>
                    </a:lnTo>
                    <a:lnTo>
                      <a:pt x="1885" y="1809"/>
                    </a:lnTo>
                    <a:lnTo>
                      <a:pt x="1638" y="2000"/>
                    </a:lnTo>
                    <a:lnTo>
                      <a:pt x="1619" y="2019"/>
                    </a:lnTo>
                    <a:lnTo>
                      <a:pt x="1619" y="2038"/>
                    </a:lnTo>
                    <a:lnTo>
                      <a:pt x="1619" y="2057"/>
                    </a:lnTo>
                    <a:lnTo>
                      <a:pt x="1638" y="2095"/>
                    </a:lnTo>
                    <a:lnTo>
                      <a:pt x="1657" y="2114"/>
                    </a:lnTo>
                    <a:lnTo>
                      <a:pt x="1657" y="2133"/>
                    </a:lnTo>
                    <a:lnTo>
                      <a:pt x="1657" y="2152"/>
                    </a:lnTo>
                    <a:lnTo>
                      <a:pt x="1657" y="2171"/>
                    </a:lnTo>
                    <a:lnTo>
                      <a:pt x="1676" y="2171"/>
                    </a:lnTo>
                    <a:lnTo>
                      <a:pt x="1676" y="2190"/>
                    </a:lnTo>
                    <a:lnTo>
                      <a:pt x="1714" y="2228"/>
                    </a:lnTo>
                    <a:lnTo>
                      <a:pt x="1733" y="2228"/>
                    </a:lnTo>
                    <a:lnTo>
                      <a:pt x="1733" y="2247"/>
                    </a:lnTo>
                    <a:lnTo>
                      <a:pt x="1733" y="2267"/>
                    </a:lnTo>
                    <a:lnTo>
                      <a:pt x="1733" y="2362"/>
                    </a:lnTo>
                    <a:lnTo>
                      <a:pt x="1714" y="2362"/>
                    </a:lnTo>
                    <a:lnTo>
                      <a:pt x="1714" y="2381"/>
                    </a:lnTo>
                    <a:lnTo>
                      <a:pt x="1695" y="2399"/>
                    </a:lnTo>
                    <a:lnTo>
                      <a:pt x="1695" y="2419"/>
                    </a:lnTo>
                    <a:lnTo>
                      <a:pt x="1676" y="2457"/>
                    </a:lnTo>
                    <a:lnTo>
                      <a:pt x="1676" y="2476"/>
                    </a:lnTo>
                    <a:lnTo>
                      <a:pt x="1638" y="2476"/>
                    </a:lnTo>
                    <a:lnTo>
                      <a:pt x="1600" y="2457"/>
                    </a:lnTo>
                    <a:lnTo>
                      <a:pt x="1580" y="2457"/>
                    </a:lnTo>
                    <a:lnTo>
                      <a:pt x="1580" y="2495"/>
                    </a:lnTo>
                    <a:lnTo>
                      <a:pt x="1562" y="2495"/>
                    </a:lnTo>
                    <a:lnTo>
                      <a:pt x="1543" y="2476"/>
                    </a:lnTo>
                    <a:lnTo>
                      <a:pt x="1485" y="2476"/>
                    </a:lnTo>
                    <a:lnTo>
                      <a:pt x="1485" y="2495"/>
                    </a:lnTo>
                    <a:lnTo>
                      <a:pt x="1504" y="2495"/>
                    </a:lnTo>
                    <a:lnTo>
                      <a:pt x="1524" y="2514"/>
                    </a:lnTo>
                    <a:lnTo>
                      <a:pt x="1524" y="2533"/>
                    </a:lnTo>
                    <a:lnTo>
                      <a:pt x="1504" y="2552"/>
                    </a:lnTo>
                    <a:lnTo>
                      <a:pt x="1485" y="2533"/>
                    </a:lnTo>
                    <a:lnTo>
                      <a:pt x="1466" y="2552"/>
                    </a:lnTo>
                    <a:lnTo>
                      <a:pt x="1448" y="2552"/>
                    </a:lnTo>
                    <a:lnTo>
                      <a:pt x="1428" y="2552"/>
                    </a:lnTo>
                    <a:lnTo>
                      <a:pt x="1409" y="2533"/>
                    </a:lnTo>
                    <a:lnTo>
                      <a:pt x="1390" y="2514"/>
                    </a:lnTo>
                    <a:lnTo>
                      <a:pt x="1371" y="2495"/>
                    </a:lnTo>
                    <a:lnTo>
                      <a:pt x="1352" y="2476"/>
                    </a:lnTo>
                    <a:lnTo>
                      <a:pt x="1352" y="2533"/>
                    </a:lnTo>
                    <a:lnTo>
                      <a:pt x="1295" y="2533"/>
                    </a:lnTo>
                    <a:lnTo>
                      <a:pt x="1238" y="2533"/>
                    </a:lnTo>
                    <a:lnTo>
                      <a:pt x="1219" y="2476"/>
                    </a:lnTo>
                    <a:lnTo>
                      <a:pt x="1181" y="2495"/>
                    </a:lnTo>
                    <a:lnTo>
                      <a:pt x="1143" y="2514"/>
                    </a:lnTo>
                    <a:lnTo>
                      <a:pt x="1123" y="2514"/>
                    </a:lnTo>
                    <a:lnTo>
                      <a:pt x="1028" y="2514"/>
                    </a:lnTo>
                    <a:lnTo>
                      <a:pt x="990" y="2514"/>
                    </a:lnTo>
                    <a:lnTo>
                      <a:pt x="971" y="2533"/>
                    </a:lnTo>
                    <a:lnTo>
                      <a:pt x="952" y="2571"/>
                    </a:lnTo>
                    <a:lnTo>
                      <a:pt x="933" y="2571"/>
                    </a:lnTo>
                    <a:lnTo>
                      <a:pt x="914" y="2552"/>
                    </a:lnTo>
                    <a:lnTo>
                      <a:pt x="914" y="2533"/>
                    </a:lnTo>
                    <a:lnTo>
                      <a:pt x="914" y="2514"/>
                    </a:lnTo>
                    <a:lnTo>
                      <a:pt x="838" y="2419"/>
                    </a:lnTo>
                    <a:lnTo>
                      <a:pt x="857" y="2381"/>
                    </a:lnTo>
                    <a:lnTo>
                      <a:pt x="838" y="2362"/>
                    </a:lnTo>
                    <a:lnTo>
                      <a:pt x="838" y="2343"/>
                    </a:lnTo>
                    <a:lnTo>
                      <a:pt x="838" y="2323"/>
                    </a:lnTo>
                    <a:lnTo>
                      <a:pt x="819" y="2304"/>
                    </a:lnTo>
                    <a:lnTo>
                      <a:pt x="781" y="2285"/>
                    </a:lnTo>
                    <a:lnTo>
                      <a:pt x="762" y="2285"/>
                    </a:lnTo>
                    <a:lnTo>
                      <a:pt x="705" y="2228"/>
                    </a:lnTo>
                    <a:lnTo>
                      <a:pt x="666" y="2152"/>
                    </a:lnTo>
                    <a:lnTo>
                      <a:pt x="666" y="2133"/>
                    </a:lnTo>
                    <a:lnTo>
                      <a:pt x="647" y="2114"/>
                    </a:lnTo>
                    <a:lnTo>
                      <a:pt x="628" y="2095"/>
                    </a:lnTo>
                    <a:lnTo>
                      <a:pt x="628" y="2076"/>
                    </a:lnTo>
                    <a:lnTo>
                      <a:pt x="609" y="2076"/>
                    </a:lnTo>
                    <a:lnTo>
                      <a:pt x="590" y="2076"/>
                    </a:lnTo>
                    <a:lnTo>
                      <a:pt x="571" y="2076"/>
                    </a:lnTo>
                    <a:lnTo>
                      <a:pt x="552" y="2076"/>
                    </a:lnTo>
                    <a:lnTo>
                      <a:pt x="533" y="2057"/>
                    </a:lnTo>
                    <a:lnTo>
                      <a:pt x="533" y="2038"/>
                    </a:lnTo>
                    <a:lnTo>
                      <a:pt x="533" y="2019"/>
                    </a:lnTo>
                    <a:lnTo>
                      <a:pt x="533" y="2000"/>
                    </a:lnTo>
                    <a:lnTo>
                      <a:pt x="514" y="1981"/>
                    </a:lnTo>
                    <a:lnTo>
                      <a:pt x="514" y="1962"/>
                    </a:lnTo>
                    <a:lnTo>
                      <a:pt x="495" y="1981"/>
                    </a:lnTo>
                    <a:lnTo>
                      <a:pt x="476" y="2000"/>
                    </a:lnTo>
                    <a:lnTo>
                      <a:pt x="476" y="2019"/>
                    </a:lnTo>
                    <a:lnTo>
                      <a:pt x="457" y="2038"/>
                    </a:lnTo>
                    <a:lnTo>
                      <a:pt x="285" y="2076"/>
                    </a:lnTo>
                    <a:lnTo>
                      <a:pt x="266" y="2076"/>
                    </a:lnTo>
                    <a:lnTo>
                      <a:pt x="247" y="2076"/>
                    </a:lnTo>
                    <a:lnTo>
                      <a:pt x="209" y="2076"/>
                    </a:lnTo>
                    <a:lnTo>
                      <a:pt x="209" y="2057"/>
                    </a:lnTo>
                    <a:lnTo>
                      <a:pt x="190" y="2057"/>
                    </a:lnTo>
                    <a:lnTo>
                      <a:pt x="190" y="2038"/>
                    </a:lnTo>
                    <a:lnTo>
                      <a:pt x="190" y="2000"/>
                    </a:lnTo>
                    <a:lnTo>
                      <a:pt x="190" y="1981"/>
                    </a:lnTo>
                    <a:lnTo>
                      <a:pt x="209" y="1942"/>
                    </a:lnTo>
                    <a:lnTo>
                      <a:pt x="228" y="1923"/>
                    </a:lnTo>
                    <a:lnTo>
                      <a:pt x="228" y="1905"/>
                    </a:lnTo>
                    <a:lnTo>
                      <a:pt x="228" y="1886"/>
                    </a:lnTo>
                    <a:lnTo>
                      <a:pt x="228" y="1866"/>
                    </a:lnTo>
                    <a:lnTo>
                      <a:pt x="228" y="1847"/>
                    </a:lnTo>
                    <a:lnTo>
                      <a:pt x="190" y="1790"/>
                    </a:lnTo>
                    <a:lnTo>
                      <a:pt x="190" y="1771"/>
                    </a:lnTo>
                    <a:lnTo>
                      <a:pt x="171" y="1733"/>
                    </a:lnTo>
                    <a:lnTo>
                      <a:pt x="171" y="1714"/>
                    </a:lnTo>
                    <a:lnTo>
                      <a:pt x="171" y="1695"/>
                    </a:lnTo>
                    <a:lnTo>
                      <a:pt x="228" y="1581"/>
                    </a:lnTo>
                    <a:lnTo>
                      <a:pt x="228" y="1561"/>
                    </a:lnTo>
                    <a:lnTo>
                      <a:pt x="228" y="1542"/>
                    </a:lnTo>
                    <a:lnTo>
                      <a:pt x="209" y="1524"/>
                    </a:lnTo>
                    <a:lnTo>
                      <a:pt x="209" y="1505"/>
                    </a:lnTo>
                    <a:lnTo>
                      <a:pt x="209" y="1485"/>
                    </a:lnTo>
                    <a:lnTo>
                      <a:pt x="209" y="1466"/>
                    </a:lnTo>
                    <a:lnTo>
                      <a:pt x="190" y="1409"/>
                    </a:lnTo>
                    <a:lnTo>
                      <a:pt x="190" y="1390"/>
                    </a:lnTo>
                    <a:lnTo>
                      <a:pt x="209" y="1390"/>
                    </a:lnTo>
                    <a:lnTo>
                      <a:pt x="209" y="1371"/>
                    </a:lnTo>
                    <a:lnTo>
                      <a:pt x="228" y="1371"/>
                    </a:lnTo>
                    <a:lnTo>
                      <a:pt x="247" y="1352"/>
                    </a:lnTo>
                    <a:lnTo>
                      <a:pt x="247" y="1333"/>
                    </a:lnTo>
                    <a:lnTo>
                      <a:pt x="247" y="1314"/>
                    </a:lnTo>
                    <a:lnTo>
                      <a:pt x="228" y="1314"/>
                    </a:lnTo>
                    <a:lnTo>
                      <a:pt x="228" y="1295"/>
                    </a:lnTo>
                    <a:lnTo>
                      <a:pt x="171" y="1295"/>
                    </a:lnTo>
                    <a:lnTo>
                      <a:pt x="133" y="1295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44" name="Freeform 66">
                <a:extLst>
                  <a:ext uri="{FF2B5EF4-FFF2-40B4-BE49-F238E27FC236}">
                    <a16:creationId xmlns:a16="http://schemas.microsoft.com/office/drawing/2014/main" id="{A190CC6E-9B19-2040-83D5-50760F2DF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28250" y="4856163"/>
                <a:ext cx="1028700" cy="1076325"/>
              </a:xfrm>
              <a:custGeom>
                <a:avLst/>
                <a:gdLst>
                  <a:gd name="T0" fmla="*/ 2147483646 w 2858"/>
                  <a:gd name="T1" fmla="*/ 2147483646 h 2991"/>
                  <a:gd name="T2" fmla="*/ 2147483646 w 2858"/>
                  <a:gd name="T3" fmla="*/ 2147483646 h 2991"/>
                  <a:gd name="T4" fmla="*/ 2147483646 w 2858"/>
                  <a:gd name="T5" fmla="*/ 2147483646 h 2991"/>
                  <a:gd name="T6" fmla="*/ 2147483646 w 2858"/>
                  <a:gd name="T7" fmla="*/ 2147483646 h 2991"/>
                  <a:gd name="T8" fmla="*/ 2147483646 w 2858"/>
                  <a:gd name="T9" fmla="*/ 2147483646 h 2991"/>
                  <a:gd name="T10" fmla="*/ 2147483646 w 2858"/>
                  <a:gd name="T11" fmla="*/ 2147483646 h 2991"/>
                  <a:gd name="T12" fmla="*/ 2147483646 w 2858"/>
                  <a:gd name="T13" fmla="*/ 2147483646 h 2991"/>
                  <a:gd name="T14" fmla="*/ 2147483646 w 2858"/>
                  <a:gd name="T15" fmla="*/ 2147483646 h 2991"/>
                  <a:gd name="T16" fmla="*/ 2147483646 w 2858"/>
                  <a:gd name="T17" fmla="*/ 2147483646 h 2991"/>
                  <a:gd name="T18" fmla="*/ 2147483646 w 2858"/>
                  <a:gd name="T19" fmla="*/ 2147483646 h 2991"/>
                  <a:gd name="T20" fmla="*/ 2147483646 w 2858"/>
                  <a:gd name="T21" fmla="*/ 2147483646 h 2991"/>
                  <a:gd name="T22" fmla="*/ 2147483646 w 2858"/>
                  <a:gd name="T23" fmla="*/ 2147483646 h 2991"/>
                  <a:gd name="T24" fmla="*/ 2147483646 w 2858"/>
                  <a:gd name="T25" fmla="*/ 2147483646 h 2991"/>
                  <a:gd name="T26" fmla="*/ 2147483646 w 2858"/>
                  <a:gd name="T27" fmla="*/ 2147483646 h 2991"/>
                  <a:gd name="T28" fmla="*/ 2147483646 w 2858"/>
                  <a:gd name="T29" fmla="*/ 2147483646 h 2991"/>
                  <a:gd name="T30" fmla="*/ 2147483646 w 2858"/>
                  <a:gd name="T31" fmla="*/ 2147483646 h 2991"/>
                  <a:gd name="T32" fmla="*/ 2147483646 w 2858"/>
                  <a:gd name="T33" fmla="*/ 2147483646 h 2991"/>
                  <a:gd name="T34" fmla="*/ 2147483646 w 2858"/>
                  <a:gd name="T35" fmla="*/ 2147483646 h 2991"/>
                  <a:gd name="T36" fmla="*/ 2147483646 w 2858"/>
                  <a:gd name="T37" fmla="*/ 2147483646 h 2991"/>
                  <a:gd name="T38" fmla="*/ 2147483646 w 2858"/>
                  <a:gd name="T39" fmla="*/ 2147483646 h 2991"/>
                  <a:gd name="T40" fmla="*/ 2147483646 w 2858"/>
                  <a:gd name="T41" fmla="*/ 2147483646 h 2991"/>
                  <a:gd name="T42" fmla="*/ 2147483646 w 2858"/>
                  <a:gd name="T43" fmla="*/ 2147483646 h 2991"/>
                  <a:gd name="T44" fmla="*/ 2147483646 w 2858"/>
                  <a:gd name="T45" fmla="*/ 2147483646 h 2991"/>
                  <a:gd name="T46" fmla="*/ 2147483646 w 2858"/>
                  <a:gd name="T47" fmla="*/ 2147483646 h 2991"/>
                  <a:gd name="T48" fmla="*/ 2147483646 w 2858"/>
                  <a:gd name="T49" fmla="*/ 2147483646 h 2991"/>
                  <a:gd name="T50" fmla="*/ 2147483646 w 2858"/>
                  <a:gd name="T51" fmla="*/ 2147483646 h 2991"/>
                  <a:gd name="T52" fmla="*/ 2147483646 w 2858"/>
                  <a:gd name="T53" fmla="*/ 2147483646 h 2991"/>
                  <a:gd name="T54" fmla="*/ 2147483646 w 2858"/>
                  <a:gd name="T55" fmla="*/ 2147483646 h 2991"/>
                  <a:gd name="T56" fmla="*/ 2147483646 w 2858"/>
                  <a:gd name="T57" fmla="*/ 2147483646 h 2991"/>
                  <a:gd name="T58" fmla="*/ 2147483646 w 2858"/>
                  <a:gd name="T59" fmla="*/ 2147483646 h 2991"/>
                  <a:gd name="T60" fmla="*/ 2147483646 w 2858"/>
                  <a:gd name="T61" fmla="*/ 2147483646 h 2991"/>
                  <a:gd name="T62" fmla="*/ 2147483646 w 2858"/>
                  <a:gd name="T63" fmla="*/ 2147483646 h 2991"/>
                  <a:gd name="T64" fmla="*/ 2147483646 w 2858"/>
                  <a:gd name="T65" fmla="*/ 2147483646 h 2991"/>
                  <a:gd name="T66" fmla="*/ 2147483646 w 2858"/>
                  <a:gd name="T67" fmla="*/ 2147483646 h 2991"/>
                  <a:gd name="T68" fmla="*/ 2147483646 w 2858"/>
                  <a:gd name="T69" fmla="*/ 2147483646 h 2991"/>
                  <a:gd name="T70" fmla="*/ 2147483646 w 2858"/>
                  <a:gd name="T71" fmla="*/ 2147483646 h 2991"/>
                  <a:gd name="T72" fmla="*/ 2147483646 w 2858"/>
                  <a:gd name="T73" fmla="*/ 2147483646 h 2991"/>
                  <a:gd name="T74" fmla="*/ 2147483646 w 2858"/>
                  <a:gd name="T75" fmla="*/ 2147483646 h 2991"/>
                  <a:gd name="T76" fmla="*/ 2147483646 w 2858"/>
                  <a:gd name="T77" fmla="*/ 2147483646 h 2991"/>
                  <a:gd name="T78" fmla="*/ 2147483646 w 2858"/>
                  <a:gd name="T79" fmla="*/ 2147483646 h 2991"/>
                  <a:gd name="T80" fmla="*/ 2147483646 w 2858"/>
                  <a:gd name="T81" fmla="*/ 2147483646 h 2991"/>
                  <a:gd name="T82" fmla="*/ 2147483646 w 2858"/>
                  <a:gd name="T83" fmla="*/ 2147483646 h 2991"/>
                  <a:gd name="T84" fmla="*/ 2147483646 w 2858"/>
                  <a:gd name="T85" fmla="*/ 2147483646 h 2991"/>
                  <a:gd name="T86" fmla="*/ 2147483646 w 2858"/>
                  <a:gd name="T87" fmla="*/ 2147483646 h 2991"/>
                  <a:gd name="T88" fmla="*/ 2147483646 w 2858"/>
                  <a:gd name="T89" fmla="*/ 2147483646 h 2991"/>
                  <a:gd name="T90" fmla="*/ 2147483646 w 2858"/>
                  <a:gd name="T91" fmla="*/ 2147483646 h 2991"/>
                  <a:gd name="T92" fmla="*/ 2147483646 w 2858"/>
                  <a:gd name="T93" fmla="*/ 2147483646 h 2991"/>
                  <a:gd name="T94" fmla="*/ 2147483646 w 2858"/>
                  <a:gd name="T95" fmla="*/ 2147483646 h 2991"/>
                  <a:gd name="T96" fmla="*/ 2147483646 w 2858"/>
                  <a:gd name="T97" fmla="*/ 2147483646 h 2991"/>
                  <a:gd name="T98" fmla="*/ 2147483646 w 2858"/>
                  <a:gd name="T99" fmla="*/ 2147483646 h 2991"/>
                  <a:gd name="T100" fmla="*/ 2147483646 w 2858"/>
                  <a:gd name="T101" fmla="*/ 2147483646 h 2991"/>
                  <a:gd name="T102" fmla="*/ 2147483646 w 2858"/>
                  <a:gd name="T103" fmla="*/ 2147483646 h 2991"/>
                  <a:gd name="T104" fmla="*/ 2147483646 w 2858"/>
                  <a:gd name="T105" fmla="*/ 2147483646 h 2991"/>
                  <a:gd name="T106" fmla="*/ 2147483646 w 2858"/>
                  <a:gd name="T107" fmla="*/ 2147483646 h 2991"/>
                  <a:gd name="T108" fmla="*/ 2147483646 w 2858"/>
                  <a:gd name="T109" fmla="*/ 2147483646 h 2991"/>
                  <a:gd name="T110" fmla="*/ 2147483646 w 2858"/>
                  <a:gd name="T111" fmla="*/ 2147483646 h 2991"/>
                  <a:gd name="T112" fmla="*/ 2147483646 w 2858"/>
                  <a:gd name="T113" fmla="*/ 2147483646 h 2991"/>
                  <a:gd name="T114" fmla="*/ 2147483646 w 2858"/>
                  <a:gd name="T115" fmla="*/ 2147483646 h 2991"/>
                  <a:gd name="T116" fmla="*/ 2147483646 w 2858"/>
                  <a:gd name="T117" fmla="*/ 2147483646 h 2991"/>
                  <a:gd name="T118" fmla="*/ 2147483646 w 2858"/>
                  <a:gd name="T119" fmla="*/ 2147483646 h 2991"/>
                  <a:gd name="T120" fmla="*/ 2147483646 w 2858"/>
                  <a:gd name="T121" fmla="*/ 2147483646 h 2991"/>
                  <a:gd name="T122" fmla="*/ 2147483646 w 2858"/>
                  <a:gd name="T123" fmla="*/ 2147483646 h 2991"/>
                  <a:gd name="T124" fmla="*/ 2147483646 w 2858"/>
                  <a:gd name="T125" fmla="*/ 2147483646 h 299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858" h="2991">
                    <a:moveTo>
                      <a:pt x="609" y="743"/>
                    </a:moveTo>
                    <a:lnTo>
                      <a:pt x="629" y="743"/>
                    </a:lnTo>
                    <a:lnTo>
                      <a:pt x="667" y="724"/>
                    </a:lnTo>
                    <a:lnTo>
                      <a:pt x="705" y="705"/>
                    </a:lnTo>
                    <a:lnTo>
                      <a:pt x="724" y="762"/>
                    </a:lnTo>
                    <a:lnTo>
                      <a:pt x="781" y="762"/>
                    </a:lnTo>
                    <a:lnTo>
                      <a:pt x="838" y="762"/>
                    </a:lnTo>
                    <a:lnTo>
                      <a:pt x="838" y="705"/>
                    </a:lnTo>
                    <a:lnTo>
                      <a:pt x="857" y="724"/>
                    </a:lnTo>
                    <a:lnTo>
                      <a:pt x="876" y="743"/>
                    </a:lnTo>
                    <a:lnTo>
                      <a:pt x="895" y="762"/>
                    </a:lnTo>
                    <a:lnTo>
                      <a:pt x="914" y="781"/>
                    </a:lnTo>
                    <a:lnTo>
                      <a:pt x="934" y="781"/>
                    </a:lnTo>
                    <a:lnTo>
                      <a:pt x="952" y="781"/>
                    </a:lnTo>
                    <a:lnTo>
                      <a:pt x="971" y="762"/>
                    </a:lnTo>
                    <a:lnTo>
                      <a:pt x="990" y="781"/>
                    </a:lnTo>
                    <a:lnTo>
                      <a:pt x="1010" y="762"/>
                    </a:lnTo>
                    <a:lnTo>
                      <a:pt x="1010" y="743"/>
                    </a:lnTo>
                    <a:lnTo>
                      <a:pt x="990" y="724"/>
                    </a:lnTo>
                    <a:lnTo>
                      <a:pt x="971" y="724"/>
                    </a:lnTo>
                    <a:lnTo>
                      <a:pt x="971" y="705"/>
                    </a:lnTo>
                    <a:lnTo>
                      <a:pt x="1029" y="705"/>
                    </a:lnTo>
                    <a:lnTo>
                      <a:pt x="1048" y="724"/>
                    </a:lnTo>
                    <a:lnTo>
                      <a:pt x="1066" y="724"/>
                    </a:lnTo>
                    <a:lnTo>
                      <a:pt x="1066" y="686"/>
                    </a:lnTo>
                    <a:lnTo>
                      <a:pt x="1086" y="686"/>
                    </a:lnTo>
                    <a:lnTo>
                      <a:pt x="1124" y="705"/>
                    </a:lnTo>
                    <a:lnTo>
                      <a:pt x="1162" y="705"/>
                    </a:lnTo>
                    <a:lnTo>
                      <a:pt x="1162" y="686"/>
                    </a:lnTo>
                    <a:lnTo>
                      <a:pt x="1181" y="648"/>
                    </a:lnTo>
                    <a:lnTo>
                      <a:pt x="1181" y="628"/>
                    </a:lnTo>
                    <a:lnTo>
                      <a:pt x="1200" y="610"/>
                    </a:lnTo>
                    <a:lnTo>
                      <a:pt x="1200" y="591"/>
                    </a:lnTo>
                    <a:lnTo>
                      <a:pt x="1219" y="591"/>
                    </a:lnTo>
                    <a:lnTo>
                      <a:pt x="1219" y="496"/>
                    </a:lnTo>
                    <a:lnTo>
                      <a:pt x="1219" y="476"/>
                    </a:lnTo>
                    <a:lnTo>
                      <a:pt x="1219" y="457"/>
                    </a:lnTo>
                    <a:lnTo>
                      <a:pt x="1200" y="457"/>
                    </a:lnTo>
                    <a:lnTo>
                      <a:pt x="1162" y="419"/>
                    </a:lnTo>
                    <a:lnTo>
                      <a:pt x="1162" y="400"/>
                    </a:lnTo>
                    <a:lnTo>
                      <a:pt x="1143" y="400"/>
                    </a:lnTo>
                    <a:lnTo>
                      <a:pt x="1143" y="381"/>
                    </a:lnTo>
                    <a:lnTo>
                      <a:pt x="1143" y="362"/>
                    </a:lnTo>
                    <a:lnTo>
                      <a:pt x="1143" y="343"/>
                    </a:lnTo>
                    <a:lnTo>
                      <a:pt x="1124" y="324"/>
                    </a:lnTo>
                    <a:lnTo>
                      <a:pt x="1105" y="286"/>
                    </a:lnTo>
                    <a:lnTo>
                      <a:pt x="1105" y="267"/>
                    </a:lnTo>
                    <a:lnTo>
                      <a:pt x="1105" y="248"/>
                    </a:lnTo>
                    <a:lnTo>
                      <a:pt x="1124" y="229"/>
                    </a:lnTo>
                    <a:lnTo>
                      <a:pt x="1371" y="38"/>
                    </a:lnTo>
                    <a:lnTo>
                      <a:pt x="1410" y="19"/>
                    </a:lnTo>
                    <a:lnTo>
                      <a:pt x="1429" y="19"/>
                    </a:lnTo>
                    <a:lnTo>
                      <a:pt x="1486" y="19"/>
                    </a:lnTo>
                    <a:lnTo>
                      <a:pt x="1524" y="19"/>
                    </a:lnTo>
                    <a:lnTo>
                      <a:pt x="1543" y="19"/>
                    </a:lnTo>
                    <a:lnTo>
                      <a:pt x="1562" y="19"/>
                    </a:lnTo>
                    <a:lnTo>
                      <a:pt x="1600" y="38"/>
                    </a:lnTo>
                    <a:lnTo>
                      <a:pt x="1600" y="57"/>
                    </a:lnTo>
                    <a:lnTo>
                      <a:pt x="1619" y="57"/>
                    </a:lnTo>
                    <a:lnTo>
                      <a:pt x="1638" y="57"/>
                    </a:lnTo>
                    <a:lnTo>
                      <a:pt x="1657" y="57"/>
                    </a:lnTo>
                    <a:lnTo>
                      <a:pt x="1676" y="76"/>
                    </a:lnTo>
                    <a:lnTo>
                      <a:pt x="1696" y="76"/>
                    </a:lnTo>
                    <a:lnTo>
                      <a:pt x="1714" y="95"/>
                    </a:lnTo>
                    <a:lnTo>
                      <a:pt x="1752" y="95"/>
                    </a:lnTo>
                    <a:lnTo>
                      <a:pt x="1772" y="95"/>
                    </a:lnTo>
                    <a:lnTo>
                      <a:pt x="1791" y="95"/>
                    </a:lnTo>
                    <a:lnTo>
                      <a:pt x="1809" y="95"/>
                    </a:lnTo>
                    <a:lnTo>
                      <a:pt x="1828" y="95"/>
                    </a:lnTo>
                    <a:lnTo>
                      <a:pt x="1886" y="76"/>
                    </a:lnTo>
                    <a:lnTo>
                      <a:pt x="1905" y="76"/>
                    </a:lnTo>
                    <a:lnTo>
                      <a:pt x="1924" y="76"/>
                    </a:lnTo>
                    <a:lnTo>
                      <a:pt x="1943" y="76"/>
                    </a:lnTo>
                    <a:lnTo>
                      <a:pt x="2000" y="95"/>
                    </a:lnTo>
                    <a:lnTo>
                      <a:pt x="2019" y="191"/>
                    </a:lnTo>
                    <a:lnTo>
                      <a:pt x="2019" y="210"/>
                    </a:lnTo>
                    <a:lnTo>
                      <a:pt x="2038" y="210"/>
                    </a:lnTo>
                    <a:lnTo>
                      <a:pt x="2057" y="210"/>
                    </a:lnTo>
                    <a:lnTo>
                      <a:pt x="2076" y="210"/>
                    </a:lnTo>
                    <a:lnTo>
                      <a:pt x="2267" y="115"/>
                    </a:lnTo>
                    <a:lnTo>
                      <a:pt x="2324" y="76"/>
                    </a:lnTo>
                    <a:lnTo>
                      <a:pt x="2343" y="76"/>
                    </a:lnTo>
                    <a:lnTo>
                      <a:pt x="2362" y="76"/>
                    </a:lnTo>
                    <a:lnTo>
                      <a:pt x="2381" y="76"/>
                    </a:lnTo>
                    <a:lnTo>
                      <a:pt x="2381" y="95"/>
                    </a:lnTo>
                    <a:lnTo>
                      <a:pt x="2400" y="95"/>
                    </a:lnTo>
                    <a:lnTo>
                      <a:pt x="2419" y="115"/>
                    </a:lnTo>
                    <a:lnTo>
                      <a:pt x="2438" y="115"/>
                    </a:lnTo>
                    <a:lnTo>
                      <a:pt x="2457" y="95"/>
                    </a:lnTo>
                    <a:lnTo>
                      <a:pt x="2495" y="95"/>
                    </a:lnTo>
                    <a:lnTo>
                      <a:pt x="2514" y="115"/>
                    </a:lnTo>
                    <a:lnTo>
                      <a:pt x="2553" y="115"/>
                    </a:lnTo>
                    <a:lnTo>
                      <a:pt x="2571" y="115"/>
                    </a:lnTo>
                    <a:lnTo>
                      <a:pt x="2590" y="95"/>
                    </a:lnTo>
                    <a:lnTo>
                      <a:pt x="2610" y="95"/>
                    </a:lnTo>
                    <a:lnTo>
                      <a:pt x="2648" y="76"/>
                    </a:lnTo>
                    <a:lnTo>
                      <a:pt x="2667" y="76"/>
                    </a:lnTo>
                    <a:lnTo>
                      <a:pt x="2667" y="57"/>
                    </a:lnTo>
                    <a:lnTo>
                      <a:pt x="2686" y="57"/>
                    </a:lnTo>
                    <a:lnTo>
                      <a:pt x="2686" y="19"/>
                    </a:lnTo>
                    <a:lnTo>
                      <a:pt x="2705" y="19"/>
                    </a:lnTo>
                    <a:lnTo>
                      <a:pt x="2705" y="0"/>
                    </a:lnTo>
                    <a:lnTo>
                      <a:pt x="2724" y="0"/>
                    </a:lnTo>
                    <a:lnTo>
                      <a:pt x="2724" y="19"/>
                    </a:lnTo>
                    <a:lnTo>
                      <a:pt x="2743" y="57"/>
                    </a:lnTo>
                    <a:lnTo>
                      <a:pt x="2762" y="191"/>
                    </a:lnTo>
                    <a:lnTo>
                      <a:pt x="2762" y="229"/>
                    </a:lnTo>
                    <a:lnTo>
                      <a:pt x="2781" y="343"/>
                    </a:lnTo>
                    <a:lnTo>
                      <a:pt x="2781" y="381"/>
                    </a:lnTo>
                    <a:lnTo>
                      <a:pt x="2800" y="400"/>
                    </a:lnTo>
                    <a:lnTo>
                      <a:pt x="2857" y="419"/>
                    </a:lnTo>
                    <a:lnTo>
                      <a:pt x="2781" y="591"/>
                    </a:lnTo>
                    <a:lnTo>
                      <a:pt x="2781" y="610"/>
                    </a:lnTo>
                    <a:lnTo>
                      <a:pt x="2762" y="610"/>
                    </a:lnTo>
                    <a:lnTo>
                      <a:pt x="2762" y="628"/>
                    </a:lnTo>
                    <a:lnTo>
                      <a:pt x="2743" y="628"/>
                    </a:lnTo>
                    <a:lnTo>
                      <a:pt x="2705" y="628"/>
                    </a:lnTo>
                    <a:lnTo>
                      <a:pt x="2686" y="628"/>
                    </a:lnTo>
                    <a:lnTo>
                      <a:pt x="2667" y="628"/>
                    </a:lnTo>
                    <a:lnTo>
                      <a:pt x="2648" y="648"/>
                    </a:lnTo>
                    <a:lnTo>
                      <a:pt x="2629" y="667"/>
                    </a:lnTo>
                    <a:lnTo>
                      <a:pt x="2590" y="724"/>
                    </a:lnTo>
                    <a:lnTo>
                      <a:pt x="2571" y="800"/>
                    </a:lnTo>
                    <a:lnTo>
                      <a:pt x="2553" y="819"/>
                    </a:lnTo>
                    <a:lnTo>
                      <a:pt x="2534" y="857"/>
                    </a:lnTo>
                    <a:lnTo>
                      <a:pt x="2514" y="877"/>
                    </a:lnTo>
                    <a:lnTo>
                      <a:pt x="2495" y="877"/>
                    </a:lnTo>
                    <a:lnTo>
                      <a:pt x="2457" y="895"/>
                    </a:lnTo>
                    <a:lnTo>
                      <a:pt x="2438" y="895"/>
                    </a:lnTo>
                    <a:lnTo>
                      <a:pt x="2438" y="914"/>
                    </a:lnTo>
                    <a:lnTo>
                      <a:pt x="2419" y="914"/>
                    </a:lnTo>
                    <a:lnTo>
                      <a:pt x="2381" y="933"/>
                    </a:lnTo>
                    <a:lnTo>
                      <a:pt x="2343" y="972"/>
                    </a:lnTo>
                    <a:lnTo>
                      <a:pt x="2343" y="991"/>
                    </a:lnTo>
                    <a:lnTo>
                      <a:pt x="2324" y="991"/>
                    </a:lnTo>
                    <a:lnTo>
                      <a:pt x="2305" y="1009"/>
                    </a:lnTo>
                    <a:lnTo>
                      <a:pt x="2286" y="1029"/>
                    </a:lnTo>
                    <a:lnTo>
                      <a:pt x="2229" y="1029"/>
                    </a:lnTo>
                    <a:lnTo>
                      <a:pt x="2229" y="1048"/>
                    </a:lnTo>
                    <a:lnTo>
                      <a:pt x="2209" y="1048"/>
                    </a:lnTo>
                    <a:lnTo>
                      <a:pt x="2190" y="1067"/>
                    </a:lnTo>
                    <a:lnTo>
                      <a:pt x="2172" y="1086"/>
                    </a:lnTo>
                    <a:lnTo>
                      <a:pt x="2172" y="1105"/>
                    </a:lnTo>
                    <a:lnTo>
                      <a:pt x="2172" y="1124"/>
                    </a:lnTo>
                    <a:lnTo>
                      <a:pt x="2172" y="1162"/>
                    </a:lnTo>
                    <a:lnTo>
                      <a:pt x="2190" y="1162"/>
                    </a:lnTo>
                    <a:lnTo>
                      <a:pt x="2209" y="1200"/>
                    </a:lnTo>
                    <a:lnTo>
                      <a:pt x="2209" y="1219"/>
                    </a:lnTo>
                    <a:lnTo>
                      <a:pt x="2209" y="1238"/>
                    </a:lnTo>
                    <a:lnTo>
                      <a:pt x="2209" y="1314"/>
                    </a:lnTo>
                    <a:lnTo>
                      <a:pt x="2190" y="1353"/>
                    </a:lnTo>
                    <a:lnTo>
                      <a:pt x="2190" y="1372"/>
                    </a:lnTo>
                    <a:lnTo>
                      <a:pt x="2190" y="1390"/>
                    </a:lnTo>
                    <a:lnTo>
                      <a:pt x="2172" y="1390"/>
                    </a:lnTo>
                    <a:lnTo>
                      <a:pt x="2153" y="1390"/>
                    </a:lnTo>
                    <a:lnTo>
                      <a:pt x="2133" y="1390"/>
                    </a:lnTo>
                    <a:lnTo>
                      <a:pt x="2095" y="1390"/>
                    </a:lnTo>
                    <a:lnTo>
                      <a:pt x="2076" y="1390"/>
                    </a:lnTo>
                    <a:lnTo>
                      <a:pt x="2019" y="1372"/>
                    </a:lnTo>
                    <a:lnTo>
                      <a:pt x="2000" y="1390"/>
                    </a:lnTo>
                    <a:lnTo>
                      <a:pt x="1962" y="1390"/>
                    </a:lnTo>
                    <a:lnTo>
                      <a:pt x="1943" y="1410"/>
                    </a:lnTo>
                    <a:lnTo>
                      <a:pt x="1943" y="1429"/>
                    </a:lnTo>
                    <a:lnTo>
                      <a:pt x="1943" y="1448"/>
                    </a:lnTo>
                    <a:lnTo>
                      <a:pt x="1943" y="1524"/>
                    </a:lnTo>
                    <a:lnTo>
                      <a:pt x="1943" y="1543"/>
                    </a:lnTo>
                    <a:lnTo>
                      <a:pt x="1943" y="1562"/>
                    </a:lnTo>
                    <a:lnTo>
                      <a:pt x="1924" y="1581"/>
                    </a:lnTo>
                    <a:lnTo>
                      <a:pt x="1924" y="1619"/>
                    </a:lnTo>
                    <a:lnTo>
                      <a:pt x="1943" y="1657"/>
                    </a:lnTo>
                    <a:lnTo>
                      <a:pt x="1981" y="1676"/>
                    </a:lnTo>
                    <a:lnTo>
                      <a:pt x="2000" y="1715"/>
                    </a:lnTo>
                    <a:lnTo>
                      <a:pt x="1962" y="1715"/>
                    </a:lnTo>
                    <a:lnTo>
                      <a:pt x="1943" y="1752"/>
                    </a:lnTo>
                    <a:lnTo>
                      <a:pt x="1924" y="1771"/>
                    </a:lnTo>
                    <a:lnTo>
                      <a:pt x="1943" y="1791"/>
                    </a:lnTo>
                    <a:lnTo>
                      <a:pt x="1943" y="1810"/>
                    </a:lnTo>
                    <a:lnTo>
                      <a:pt x="1924" y="1810"/>
                    </a:lnTo>
                    <a:lnTo>
                      <a:pt x="1905" y="1848"/>
                    </a:lnTo>
                    <a:lnTo>
                      <a:pt x="1905" y="1867"/>
                    </a:lnTo>
                    <a:lnTo>
                      <a:pt x="1924" y="1905"/>
                    </a:lnTo>
                    <a:lnTo>
                      <a:pt x="1981" y="1886"/>
                    </a:lnTo>
                    <a:lnTo>
                      <a:pt x="2038" y="1867"/>
                    </a:lnTo>
                    <a:lnTo>
                      <a:pt x="2095" y="1848"/>
                    </a:lnTo>
                    <a:lnTo>
                      <a:pt x="2095" y="1771"/>
                    </a:lnTo>
                    <a:lnTo>
                      <a:pt x="2190" y="1829"/>
                    </a:lnTo>
                    <a:lnTo>
                      <a:pt x="2248" y="1943"/>
                    </a:lnTo>
                    <a:lnTo>
                      <a:pt x="2267" y="2057"/>
                    </a:lnTo>
                    <a:lnTo>
                      <a:pt x="2248" y="2172"/>
                    </a:lnTo>
                    <a:lnTo>
                      <a:pt x="2267" y="2172"/>
                    </a:lnTo>
                    <a:lnTo>
                      <a:pt x="2286" y="2152"/>
                    </a:lnTo>
                    <a:lnTo>
                      <a:pt x="2324" y="2172"/>
                    </a:lnTo>
                    <a:lnTo>
                      <a:pt x="2343" y="2210"/>
                    </a:lnTo>
                    <a:lnTo>
                      <a:pt x="2419" y="2381"/>
                    </a:lnTo>
                    <a:lnTo>
                      <a:pt x="2476" y="2438"/>
                    </a:lnTo>
                    <a:lnTo>
                      <a:pt x="2438" y="2457"/>
                    </a:lnTo>
                    <a:lnTo>
                      <a:pt x="2381" y="2477"/>
                    </a:lnTo>
                    <a:lnTo>
                      <a:pt x="2305" y="2514"/>
                    </a:lnTo>
                    <a:lnTo>
                      <a:pt x="2286" y="2533"/>
                    </a:lnTo>
                    <a:lnTo>
                      <a:pt x="2248" y="2572"/>
                    </a:lnTo>
                    <a:lnTo>
                      <a:pt x="2209" y="2591"/>
                    </a:lnTo>
                    <a:lnTo>
                      <a:pt x="2190" y="2609"/>
                    </a:lnTo>
                    <a:lnTo>
                      <a:pt x="2172" y="2629"/>
                    </a:lnTo>
                    <a:lnTo>
                      <a:pt x="2153" y="2629"/>
                    </a:lnTo>
                    <a:lnTo>
                      <a:pt x="2133" y="2629"/>
                    </a:lnTo>
                    <a:lnTo>
                      <a:pt x="2133" y="2648"/>
                    </a:lnTo>
                    <a:lnTo>
                      <a:pt x="2114" y="2648"/>
                    </a:lnTo>
                    <a:lnTo>
                      <a:pt x="2095" y="2686"/>
                    </a:lnTo>
                    <a:lnTo>
                      <a:pt x="2057" y="2724"/>
                    </a:lnTo>
                    <a:lnTo>
                      <a:pt x="2057" y="2743"/>
                    </a:lnTo>
                    <a:lnTo>
                      <a:pt x="2019" y="2781"/>
                    </a:lnTo>
                    <a:lnTo>
                      <a:pt x="1962" y="2819"/>
                    </a:lnTo>
                    <a:lnTo>
                      <a:pt x="1867" y="2953"/>
                    </a:lnTo>
                    <a:lnTo>
                      <a:pt x="1867" y="2990"/>
                    </a:lnTo>
                    <a:lnTo>
                      <a:pt x="1828" y="2972"/>
                    </a:lnTo>
                    <a:lnTo>
                      <a:pt x="1828" y="2953"/>
                    </a:lnTo>
                    <a:lnTo>
                      <a:pt x="1791" y="2953"/>
                    </a:lnTo>
                    <a:lnTo>
                      <a:pt x="1752" y="2972"/>
                    </a:lnTo>
                    <a:lnTo>
                      <a:pt x="1714" y="2953"/>
                    </a:lnTo>
                    <a:lnTo>
                      <a:pt x="1733" y="2914"/>
                    </a:lnTo>
                    <a:lnTo>
                      <a:pt x="1696" y="2914"/>
                    </a:lnTo>
                    <a:lnTo>
                      <a:pt x="1676" y="2914"/>
                    </a:lnTo>
                    <a:lnTo>
                      <a:pt x="1657" y="2895"/>
                    </a:lnTo>
                    <a:lnTo>
                      <a:pt x="1619" y="2895"/>
                    </a:lnTo>
                    <a:lnTo>
                      <a:pt x="1619" y="2876"/>
                    </a:lnTo>
                    <a:lnTo>
                      <a:pt x="1619" y="2838"/>
                    </a:lnTo>
                    <a:lnTo>
                      <a:pt x="1600" y="2819"/>
                    </a:lnTo>
                    <a:lnTo>
                      <a:pt x="1581" y="2838"/>
                    </a:lnTo>
                    <a:lnTo>
                      <a:pt x="1562" y="2838"/>
                    </a:lnTo>
                    <a:lnTo>
                      <a:pt x="1486" y="2838"/>
                    </a:lnTo>
                    <a:lnTo>
                      <a:pt x="1429" y="2876"/>
                    </a:lnTo>
                    <a:lnTo>
                      <a:pt x="1410" y="2895"/>
                    </a:lnTo>
                    <a:lnTo>
                      <a:pt x="1391" y="2895"/>
                    </a:lnTo>
                    <a:lnTo>
                      <a:pt x="1352" y="2895"/>
                    </a:lnTo>
                    <a:lnTo>
                      <a:pt x="1315" y="2914"/>
                    </a:lnTo>
                    <a:lnTo>
                      <a:pt x="914" y="2895"/>
                    </a:lnTo>
                    <a:lnTo>
                      <a:pt x="819" y="2858"/>
                    </a:lnTo>
                    <a:lnTo>
                      <a:pt x="800" y="2838"/>
                    </a:lnTo>
                    <a:lnTo>
                      <a:pt x="781" y="2838"/>
                    </a:lnTo>
                    <a:lnTo>
                      <a:pt x="743" y="2838"/>
                    </a:lnTo>
                    <a:lnTo>
                      <a:pt x="743" y="2858"/>
                    </a:lnTo>
                    <a:lnTo>
                      <a:pt x="724" y="2858"/>
                    </a:lnTo>
                    <a:lnTo>
                      <a:pt x="705" y="2858"/>
                    </a:lnTo>
                    <a:lnTo>
                      <a:pt x="667" y="2914"/>
                    </a:lnTo>
                    <a:lnTo>
                      <a:pt x="648" y="2914"/>
                    </a:lnTo>
                    <a:lnTo>
                      <a:pt x="629" y="2914"/>
                    </a:lnTo>
                    <a:lnTo>
                      <a:pt x="609" y="2934"/>
                    </a:lnTo>
                    <a:lnTo>
                      <a:pt x="590" y="2934"/>
                    </a:lnTo>
                    <a:lnTo>
                      <a:pt x="572" y="2934"/>
                    </a:lnTo>
                    <a:lnTo>
                      <a:pt x="533" y="2914"/>
                    </a:lnTo>
                    <a:lnTo>
                      <a:pt x="457" y="2895"/>
                    </a:lnTo>
                    <a:lnTo>
                      <a:pt x="438" y="2895"/>
                    </a:lnTo>
                    <a:lnTo>
                      <a:pt x="419" y="2895"/>
                    </a:lnTo>
                    <a:lnTo>
                      <a:pt x="400" y="2895"/>
                    </a:lnTo>
                    <a:lnTo>
                      <a:pt x="381" y="2914"/>
                    </a:lnTo>
                    <a:lnTo>
                      <a:pt x="324" y="2953"/>
                    </a:lnTo>
                    <a:lnTo>
                      <a:pt x="362" y="2762"/>
                    </a:lnTo>
                    <a:lnTo>
                      <a:pt x="381" y="2743"/>
                    </a:lnTo>
                    <a:lnTo>
                      <a:pt x="381" y="2724"/>
                    </a:lnTo>
                    <a:lnTo>
                      <a:pt x="381" y="2705"/>
                    </a:lnTo>
                    <a:lnTo>
                      <a:pt x="381" y="2686"/>
                    </a:lnTo>
                    <a:lnTo>
                      <a:pt x="362" y="2686"/>
                    </a:lnTo>
                    <a:lnTo>
                      <a:pt x="362" y="2667"/>
                    </a:lnTo>
                    <a:lnTo>
                      <a:pt x="343" y="2648"/>
                    </a:lnTo>
                    <a:lnTo>
                      <a:pt x="324" y="2648"/>
                    </a:lnTo>
                    <a:lnTo>
                      <a:pt x="305" y="2648"/>
                    </a:lnTo>
                    <a:lnTo>
                      <a:pt x="286" y="2648"/>
                    </a:lnTo>
                    <a:lnTo>
                      <a:pt x="267" y="2648"/>
                    </a:lnTo>
                    <a:lnTo>
                      <a:pt x="228" y="2667"/>
                    </a:lnTo>
                    <a:lnTo>
                      <a:pt x="209" y="2667"/>
                    </a:lnTo>
                    <a:lnTo>
                      <a:pt x="191" y="2629"/>
                    </a:lnTo>
                    <a:lnTo>
                      <a:pt x="172" y="2629"/>
                    </a:lnTo>
                    <a:lnTo>
                      <a:pt x="152" y="2629"/>
                    </a:lnTo>
                    <a:lnTo>
                      <a:pt x="152" y="2609"/>
                    </a:lnTo>
                    <a:lnTo>
                      <a:pt x="133" y="2609"/>
                    </a:lnTo>
                    <a:lnTo>
                      <a:pt x="114" y="2609"/>
                    </a:lnTo>
                    <a:lnTo>
                      <a:pt x="76" y="2591"/>
                    </a:lnTo>
                    <a:lnTo>
                      <a:pt x="57" y="2572"/>
                    </a:lnTo>
                    <a:lnTo>
                      <a:pt x="57" y="2553"/>
                    </a:lnTo>
                    <a:lnTo>
                      <a:pt x="57" y="2533"/>
                    </a:lnTo>
                    <a:lnTo>
                      <a:pt x="57" y="2514"/>
                    </a:lnTo>
                    <a:lnTo>
                      <a:pt x="38" y="2514"/>
                    </a:lnTo>
                    <a:lnTo>
                      <a:pt x="38" y="2495"/>
                    </a:lnTo>
                    <a:lnTo>
                      <a:pt x="19" y="2477"/>
                    </a:lnTo>
                    <a:lnTo>
                      <a:pt x="0" y="2477"/>
                    </a:lnTo>
                    <a:lnTo>
                      <a:pt x="0" y="2457"/>
                    </a:lnTo>
                    <a:lnTo>
                      <a:pt x="0" y="2438"/>
                    </a:lnTo>
                    <a:lnTo>
                      <a:pt x="19" y="2400"/>
                    </a:lnTo>
                    <a:lnTo>
                      <a:pt x="38" y="2400"/>
                    </a:lnTo>
                    <a:lnTo>
                      <a:pt x="38" y="2381"/>
                    </a:lnTo>
                    <a:lnTo>
                      <a:pt x="114" y="2229"/>
                    </a:lnTo>
                    <a:lnTo>
                      <a:pt x="114" y="2210"/>
                    </a:lnTo>
                    <a:lnTo>
                      <a:pt x="152" y="2172"/>
                    </a:lnTo>
                    <a:lnTo>
                      <a:pt x="172" y="2152"/>
                    </a:lnTo>
                    <a:lnTo>
                      <a:pt x="191" y="2152"/>
                    </a:lnTo>
                    <a:lnTo>
                      <a:pt x="209" y="2152"/>
                    </a:lnTo>
                    <a:lnTo>
                      <a:pt x="228" y="2152"/>
                    </a:lnTo>
                    <a:lnTo>
                      <a:pt x="248" y="2152"/>
                    </a:lnTo>
                    <a:lnTo>
                      <a:pt x="305" y="2172"/>
                    </a:lnTo>
                    <a:lnTo>
                      <a:pt x="324" y="2172"/>
                    </a:lnTo>
                    <a:lnTo>
                      <a:pt x="343" y="2152"/>
                    </a:lnTo>
                    <a:lnTo>
                      <a:pt x="362" y="2152"/>
                    </a:lnTo>
                    <a:lnTo>
                      <a:pt x="381" y="2115"/>
                    </a:lnTo>
                    <a:lnTo>
                      <a:pt x="457" y="1715"/>
                    </a:lnTo>
                    <a:lnTo>
                      <a:pt x="476" y="1619"/>
                    </a:lnTo>
                    <a:lnTo>
                      <a:pt x="495" y="1619"/>
                    </a:lnTo>
                    <a:lnTo>
                      <a:pt x="514" y="1581"/>
                    </a:lnTo>
                    <a:lnTo>
                      <a:pt x="533" y="1562"/>
                    </a:lnTo>
                    <a:lnTo>
                      <a:pt x="533" y="1543"/>
                    </a:lnTo>
                    <a:lnTo>
                      <a:pt x="533" y="1524"/>
                    </a:lnTo>
                    <a:lnTo>
                      <a:pt x="514" y="1486"/>
                    </a:lnTo>
                    <a:lnTo>
                      <a:pt x="495" y="1390"/>
                    </a:lnTo>
                    <a:lnTo>
                      <a:pt x="495" y="1219"/>
                    </a:lnTo>
                    <a:lnTo>
                      <a:pt x="495" y="1200"/>
                    </a:lnTo>
                    <a:lnTo>
                      <a:pt x="457" y="1162"/>
                    </a:lnTo>
                    <a:lnTo>
                      <a:pt x="457" y="1143"/>
                    </a:lnTo>
                    <a:lnTo>
                      <a:pt x="457" y="1124"/>
                    </a:lnTo>
                    <a:lnTo>
                      <a:pt x="457" y="1048"/>
                    </a:lnTo>
                    <a:lnTo>
                      <a:pt x="476" y="972"/>
                    </a:lnTo>
                    <a:lnTo>
                      <a:pt x="609" y="743"/>
                    </a:lnTo>
                  </a:path>
                </a:pathLst>
              </a:custGeom>
              <a:solidFill>
                <a:srgbClr val="B8B8B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45" name="Freeform 67">
                <a:extLst>
                  <a:ext uri="{FF2B5EF4-FFF2-40B4-BE49-F238E27FC236}">
                    <a16:creationId xmlns:a16="http://schemas.microsoft.com/office/drawing/2014/main" id="{AF71B67E-A6CA-E94D-AB59-9A932663D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90100" y="4684713"/>
                <a:ext cx="658813" cy="1262062"/>
              </a:xfrm>
              <a:custGeom>
                <a:avLst/>
                <a:gdLst>
                  <a:gd name="T0" fmla="*/ 2147483646 w 1829"/>
                  <a:gd name="T1" fmla="*/ 2147483646 h 3506"/>
                  <a:gd name="T2" fmla="*/ 2147483646 w 1829"/>
                  <a:gd name="T3" fmla="*/ 2147483646 h 3506"/>
                  <a:gd name="T4" fmla="*/ 2147483646 w 1829"/>
                  <a:gd name="T5" fmla="*/ 2147483646 h 3506"/>
                  <a:gd name="T6" fmla="*/ 2147483646 w 1829"/>
                  <a:gd name="T7" fmla="*/ 2147483646 h 3506"/>
                  <a:gd name="T8" fmla="*/ 2147483646 w 1829"/>
                  <a:gd name="T9" fmla="*/ 2147483646 h 3506"/>
                  <a:gd name="T10" fmla="*/ 2147483646 w 1829"/>
                  <a:gd name="T11" fmla="*/ 2147483646 h 3506"/>
                  <a:gd name="T12" fmla="*/ 2147483646 w 1829"/>
                  <a:gd name="T13" fmla="*/ 2147483646 h 3506"/>
                  <a:gd name="T14" fmla="*/ 2147483646 w 1829"/>
                  <a:gd name="T15" fmla="*/ 2147483646 h 3506"/>
                  <a:gd name="T16" fmla="*/ 2147483646 w 1829"/>
                  <a:gd name="T17" fmla="*/ 2147483646 h 3506"/>
                  <a:gd name="T18" fmla="*/ 2147483646 w 1829"/>
                  <a:gd name="T19" fmla="*/ 2147483646 h 3506"/>
                  <a:gd name="T20" fmla="*/ 2147483646 w 1829"/>
                  <a:gd name="T21" fmla="*/ 2147483646 h 3506"/>
                  <a:gd name="T22" fmla="*/ 2147483646 w 1829"/>
                  <a:gd name="T23" fmla="*/ 2147483646 h 3506"/>
                  <a:gd name="T24" fmla="*/ 2147483646 w 1829"/>
                  <a:gd name="T25" fmla="*/ 2147483646 h 3506"/>
                  <a:gd name="T26" fmla="*/ 2147483646 w 1829"/>
                  <a:gd name="T27" fmla="*/ 2147483646 h 3506"/>
                  <a:gd name="T28" fmla="*/ 2147483646 w 1829"/>
                  <a:gd name="T29" fmla="*/ 2147483646 h 3506"/>
                  <a:gd name="T30" fmla="*/ 2147483646 w 1829"/>
                  <a:gd name="T31" fmla="*/ 2147483646 h 3506"/>
                  <a:gd name="T32" fmla="*/ 2147483646 w 1829"/>
                  <a:gd name="T33" fmla="*/ 2147483646 h 3506"/>
                  <a:gd name="T34" fmla="*/ 2147483646 w 1829"/>
                  <a:gd name="T35" fmla="*/ 2147483646 h 3506"/>
                  <a:gd name="T36" fmla="*/ 2147483646 w 1829"/>
                  <a:gd name="T37" fmla="*/ 2147483646 h 3506"/>
                  <a:gd name="T38" fmla="*/ 2147483646 w 1829"/>
                  <a:gd name="T39" fmla="*/ 2147483646 h 3506"/>
                  <a:gd name="T40" fmla="*/ 2147483646 w 1829"/>
                  <a:gd name="T41" fmla="*/ 2147483646 h 3506"/>
                  <a:gd name="T42" fmla="*/ 2147483646 w 1829"/>
                  <a:gd name="T43" fmla="*/ 2147483646 h 3506"/>
                  <a:gd name="T44" fmla="*/ 2147483646 w 1829"/>
                  <a:gd name="T45" fmla="*/ 2147483646 h 3506"/>
                  <a:gd name="T46" fmla="*/ 2147483646 w 1829"/>
                  <a:gd name="T47" fmla="*/ 2147483646 h 3506"/>
                  <a:gd name="T48" fmla="*/ 2147483646 w 1829"/>
                  <a:gd name="T49" fmla="*/ 2147483646 h 3506"/>
                  <a:gd name="T50" fmla="*/ 2147483646 w 1829"/>
                  <a:gd name="T51" fmla="*/ 2147483646 h 3506"/>
                  <a:gd name="T52" fmla="*/ 2147483646 w 1829"/>
                  <a:gd name="T53" fmla="*/ 2147483646 h 3506"/>
                  <a:gd name="T54" fmla="*/ 2147483646 w 1829"/>
                  <a:gd name="T55" fmla="*/ 2147483646 h 3506"/>
                  <a:gd name="T56" fmla="*/ 2147483646 w 1829"/>
                  <a:gd name="T57" fmla="*/ 2147483646 h 3506"/>
                  <a:gd name="T58" fmla="*/ 2147483646 w 1829"/>
                  <a:gd name="T59" fmla="*/ 2147483646 h 3506"/>
                  <a:gd name="T60" fmla="*/ 2147483646 w 1829"/>
                  <a:gd name="T61" fmla="*/ 2147483646 h 3506"/>
                  <a:gd name="T62" fmla="*/ 2147483646 w 1829"/>
                  <a:gd name="T63" fmla="*/ 2147483646 h 3506"/>
                  <a:gd name="T64" fmla="*/ 2147483646 w 1829"/>
                  <a:gd name="T65" fmla="*/ 2147483646 h 3506"/>
                  <a:gd name="T66" fmla="*/ 2147483646 w 1829"/>
                  <a:gd name="T67" fmla="*/ 2147483646 h 3506"/>
                  <a:gd name="T68" fmla="*/ 2147483646 w 1829"/>
                  <a:gd name="T69" fmla="*/ 2147483646 h 3506"/>
                  <a:gd name="T70" fmla="*/ 2147483646 w 1829"/>
                  <a:gd name="T71" fmla="*/ 2147483646 h 3506"/>
                  <a:gd name="T72" fmla="*/ 2147483646 w 1829"/>
                  <a:gd name="T73" fmla="*/ 2147483646 h 3506"/>
                  <a:gd name="T74" fmla="*/ 2147483646 w 1829"/>
                  <a:gd name="T75" fmla="*/ 2147483646 h 3506"/>
                  <a:gd name="T76" fmla="*/ 2147483646 w 1829"/>
                  <a:gd name="T77" fmla="*/ 2147483646 h 3506"/>
                  <a:gd name="T78" fmla="*/ 2147483646 w 1829"/>
                  <a:gd name="T79" fmla="*/ 2147483646 h 3506"/>
                  <a:gd name="T80" fmla="*/ 2147483646 w 1829"/>
                  <a:gd name="T81" fmla="*/ 2147483646 h 3506"/>
                  <a:gd name="T82" fmla="*/ 2147483646 w 1829"/>
                  <a:gd name="T83" fmla="*/ 2147483646 h 3506"/>
                  <a:gd name="T84" fmla="*/ 2147483646 w 1829"/>
                  <a:gd name="T85" fmla="*/ 2147483646 h 3506"/>
                  <a:gd name="T86" fmla="*/ 2147483646 w 1829"/>
                  <a:gd name="T87" fmla="*/ 2147483646 h 3506"/>
                  <a:gd name="T88" fmla="*/ 0 w 1829"/>
                  <a:gd name="T89" fmla="*/ 2147483646 h 3506"/>
                  <a:gd name="T90" fmla="*/ 2147483646 w 1829"/>
                  <a:gd name="T91" fmla="*/ 2147483646 h 3506"/>
                  <a:gd name="T92" fmla="*/ 2147483646 w 1829"/>
                  <a:gd name="T93" fmla="*/ 2147483646 h 3506"/>
                  <a:gd name="T94" fmla="*/ 2147483646 w 1829"/>
                  <a:gd name="T95" fmla="*/ 2147483646 h 3506"/>
                  <a:gd name="T96" fmla="*/ 2147483646 w 1829"/>
                  <a:gd name="T97" fmla="*/ 2147483646 h 3506"/>
                  <a:gd name="T98" fmla="*/ 2147483646 w 1829"/>
                  <a:gd name="T99" fmla="*/ 2147483646 h 3506"/>
                  <a:gd name="T100" fmla="*/ 2147483646 w 1829"/>
                  <a:gd name="T101" fmla="*/ 2147483646 h 3506"/>
                  <a:gd name="T102" fmla="*/ 2147483646 w 1829"/>
                  <a:gd name="T103" fmla="*/ 2147483646 h 3506"/>
                  <a:gd name="T104" fmla="*/ 2147483646 w 1829"/>
                  <a:gd name="T105" fmla="*/ 2147483646 h 3506"/>
                  <a:gd name="T106" fmla="*/ 2147483646 w 1829"/>
                  <a:gd name="T107" fmla="*/ 2147483646 h 3506"/>
                  <a:gd name="T108" fmla="*/ 2147483646 w 1829"/>
                  <a:gd name="T109" fmla="*/ 2147483646 h 350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829" h="3506">
                    <a:moveTo>
                      <a:pt x="838" y="0"/>
                    </a:moveTo>
                    <a:lnTo>
                      <a:pt x="876" y="0"/>
                    </a:lnTo>
                    <a:lnTo>
                      <a:pt x="933" y="0"/>
                    </a:lnTo>
                    <a:lnTo>
                      <a:pt x="933" y="19"/>
                    </a:lnTo>
                    <a:lnTo>
                      <a:pt x="952" y="19"/>
                    </a:lnTo>
                    <a:lnTo>
                      <a:pt x="952" y="38"/>
                    </a:lnTo>
                    <a:lnTo>
                      <a:pt x="952" y="57"/>
                    </a:lnTo>
                    <a:lnTo>
                      <a:pt x="933" y="76"/>
                    </a:lnTo>
                    <a:lnTo>
                      <a:pt x="914" y="76"/>
                    </a:lnTo>
                    <a:lnTo>
                      <a:pt x="914" y="95"/>
                    </a:lnTo>
                    <a:lnTo>
                      <a:pt x="895" y="95"/>
                    </a:lnTo>
                    <a:lnTo>
                      <a:pt x="895" y="114"/>
                    </a:lnTo>
                    <a:lnTo>
                      <a:pt x="914" y="171"/>
                    </a:lnTo>
                    <a:lnTo>
                      <a:pt x="914" y="190"/>
                    </a:lnTo>
                    <a:lnTo>
                      <a:pt x="914" y="210"/>
                    </a:lnTo>
                    <a:lnTo>
                      <a:pt x="914" y="229"/>
                    </a:lnTo>
                    <a:lnTo>
                      <a:pt x="933" y="247"/>
                    </a:lnTo>
                    <a:lnTo>
                      <a:pt x="933" y="266"/>
                    </a:lnTo>
                    <a:lnTo>
                      <a:pt x="933" y="286"/>
                    </a:lnTo>
                    <a:lnTo>
                      <a:pt x="876" y="400"/>
                    </a:lnTo>
                    <a:lnTo>
                      <a:pt x="876" y="419"/>
                    </a:lnTo>
                    <a:lnTo>
                      <a:pt x="876" y="438"/>
                    </a:lnTo>
                    <a:lnTo>
                      <a:pt x="895" y="476"/>
                    </a:lnTo>
                    <a:lnTo>
                      <a:pt x="895" y="495"/>
                    </a:lnTo>
                    <a:lnTo>
                      <a:pt x="933" y="552"/>
                    </a:lnTo>
                    <a:lnTo>
                      <a:pt x="933" y="571"/>
                    </a:lnTo>
                    <a:lnTo>
                      <a:pt x="933" y="591"/>
                    </a:lnTo>
                    <a:lnTo>
                      <a:pt x="933" y="610"/>
                    </a:lnTo>
                    <a:lnTo>
                      <a:pt x="933" y="628"/>
                    </a:lnTo>
                    <a:lnTo>
                      <a:pt x="914" y="647"/>
                    </a:lnTo>
                    <a:lnTo>
                      <a:pt x="895" y="686"/>
                    </a:lnTo>
                    <a:lnTo>
                      <a:pt x="895" y="705"/>
                    </a:lnTo>
                    <a:lnTo>
                      <a:pt x="895" y="743"/>
                    </a:lnTo>
                    <a:lnTo>
                      <a:pt x="895" y="762"/>
                    </a:lnTo>
                    <a:lnTo>
                      <a:pt x="914" y="762"/>
                    </a:lnTo>
                    <a:lnTo>
                      <a:pt x="914" y="781"/>
                    </a:lnTo>
                    <a:lnTo>
                      <a:pt x="952" y="781"/>
                    </a:lnTo>
                    <a:lnTo>
                      <a:pt x="971" y="781"/>
                    </a:lnTo>
                    <a:lnTo>
                      <a:pt x="990" y="781"/>
                    </a:lnTo>
                    <a:lnTo>
                      <a:pt x="1162" y="743"/>
                    </a:lnTo>
                    <a:lnTo>
                      <a:pt x="1181" y="724"/>
                    </a:lnTo>
                    <a:lnTo>
                      <a:pt x="1181" y="705"/>
                    </a:lnTo>
                    <a:lnTo>
                      <a:pt x="1200" y="686"/>
                    </a:lnTo>
                    <a:lnTo>
                      <a:pt x="1219" y="667"/>
                    </a:lnTo>
                    <a:lnTo>
                      <a:pt x="1219" y="686"/>
                    </a:lnTo>
                    <a:lnTo>
                      <a:pt x="1238" y="705"/>
                    </a:lnTo>
                    <a:lnTo>
                      <a:pt x="1238" y="724"/>
                    </a:lnTo>
                    <a:lnTo>
                      <a:pt x="1238" y="743"/>
                    </a:lnTo>
                    <a:lnTo>
                      <a:pt x="1238" y="762"/>
                    </a:lnTo>
                    <a:lnTo>
                      <a:pt x="1257" y="781"/>
                    </a:lnTo>
                    <a:lnTo>
                      <a:pt x="1276" y="781"/>
                    </a:lnTo>
                    <a:lnTo>
                      <a:pt x="1295" y="781"/>
                    </a:lnTo>
                    <a:lnTo>
                      <a:pt x="1314" y="781"/>
                    </a:lnTo>
                    <a:lnTo>
                      <a:pt x="1333" y="781"/>
                    </a:lnTo>
                    <a:lnTo>
                      <a:pt x="1333" y="800"/>
                    </a:lnTo>
                    <a:lnTo>
                      <a:pt x="1352" y="819"/>
                    </a:lnTo>
                    <a:lnTo>
                      <a:pt x="1371" y="838"/>
                    </a:lnTo>
                    <a:lnTo>
                      <a:pt x="1371" y="857"/>
                    </a:lnTo>
                    <a:lnTo>
                      <a:pt x="1410" y="933"/>
                    </a:lnTo>
                    <a:lnTo>
                      <a:pt x="1467" y="990"/>
                    </a:lnTo>
                    <a:lnTo>
                      <a:pt x="1486" y="990"/>
                    </a:lnTo>
                    <a:lnTo>
                      <a:pt x="1524" y="1009"/>
                    </a:lnTo>
                    <a:lnTo>
                      <a:pt x="1543" y="1028"/>
                    </a:lnTo>
                    <a:lnTo>
                      <a:pt x="1543" y="1048"/>
                    </a:lnTo>
                    <a:lnTo>
                      <a:pt x="1543" y="1067"/>
                    </a:lnTo>
                    <a:lnTo>
                      <a:pt x="1562" y="1086"/>
                    </a:lnTo>
                    <a:lnTo>
                      <a:pt x="1543" y="1124"/>
                    </a:lnTo>
                    <a:lnTo>
                      <a:pt x="1619" y="1219"/>
                    </a:lnTo>
                    <a:lnTo>
                      <a:pt x="1619" y="1238"/>
                    </a:lnTo>
                    <a:lnTo>
                      <a:pt x="1619" y="1257"/>
                    </a:lnTo>
                    <a:lnTo>
                      <a:pt x="1638" y="1276"/>
                    </a:lnTo>
                    <a:lnTo>
                      <a:pt x="1657" y="1276"/>
                    </a:lnTo>
                    <a:lnTo>
                      <a:pt x="1676" y="1238"/>
                    </a:lnTo>
                    <a:lnTo>
                      <a:pt x="1695" y="1219"/>
                    </a:lnTo>
                    <a:lnTo>
                      <a:pt x="1733" y="1219"/>
                    </a:lnTo>
                    <a:lnTo>
                      <a:pt x="1828" y="1219"/>
                    </a:lnTo>
                    <a:lnTo>
                      <a:pt x="1695" y="1448"/>
                    </a:lnTo>
                    <a:lnTo>
                      <a:pt x="1676" y="1524"/>
                    </a:lnTo>
                    <a:lnTo>
                      <a:pt x="1676" y="1600"/>
                    </a:lnTo>
                    <a:lnTo>
                      <a:pt x="1676" y="1619"/>
                    </a:lnTo>
                    <a:lnTo>
                      <a:pt x="1676" y="1638"/>
                    </a:lnTo>
                    <a:lnTo>
                      <a:pt x="1714" y="1676"/>
                    </a:lnTo>
                    <a:lnTo>
                      <a:pt x="1714" y="1695"/>
                    </a:lnTo>
                    <a:lnTo>
                      <a:pt x="1714" y="1866"/>
                    </a:lnTo>
                    <a:lnTo>
                      <a:pt x="1733" y="1962"/>
                    </a:lnTo>
                    <a:lnTo>
                      <a:pt x="1752" y="2000"/>
                    </a:lnTo>
                    <a:lnTo>
                      <a:pt x="1752" y="2019"/>
                    </a:lnTo>
                    <a:lnTo>
                      <a:pt x="1752" y="2038"/>
                    </a:lnTo>
                    <a:lnTo>
                      <a:pt x="1733" y="2057"/>
                    </a:lnTo>
                    <a:lnTo>
                      <a:pt x="1714" y="2095"/>
                    </a:lnTo>
                    <a:lnTo>
                      <a:pt x="1695" y="2095"/>
                    </a:lnTo>
                    <a:lnTo>
                      <a:pt x="1676" y="2191"/>
                    </a:lnTo>
                    <a:lnTo>
                      <a:pt x="1600" y="2591"/>
                    </a:lnTo>
                    <a:lnTo>
                      <a:pt x="1581" y="2628"/>
                    </a:lnTo>
                    <a:lnTo>
                      <a:pt x="1562" y="2628"/>
                    </a:lnTo>
                    <a:lnTo>
                      <a:pt x="1543" y="2648"/>
                    </a:lnTo>
                    <a:lnTo>
                      <a:pt x="1524" y="2648"/>
                    </a:lnTo>
                    <a:lnTo>
                      <a:pt x="1467" y="2628"/>
                    </a:lnTo>
                    <a:lnTo>
                      <a:pt x="1447" y="2628"/>
                    </a:lnTo>
                    <a:lnTo>
                      <a:pt x="1428" y="2628"/>
                    </a:lnTo>
                    <a:lnTo>
                      <a:pt x="1410" y="2628"/>
                    </a:lnTo>
                    <a:lnTo>
                      <a:pt x="1391" y="2628"/>
                    </a:lnTo>
                    <a:lnTo>
                      <a:pt x="1371" y="2648"/>
                    </a:lnTo>
                    <a:lnTo>
                      <a:pt x="1333" y="2686"/>
                    </a:lnTo>
                    <a:lnTo>
                      <a:pt x="1333" y="2705"/>
                    </a:lnTo>
                    <a:lnTo>
                      <a:pt x="1257" y="2857"/>
                    </a:lnTo>
                    <a:lnTo>
                      <a:pt x="1257" y="2876"/>
                    </a:lnTo>
                    <a:lnTo>
                      <a:pt x="1238" y="2876"/>
                    </a:lnTo>
                    <a:lnTo>
                      <a:pt x="1219" y="2914"/>
                    </a:lnTo>
                    <a:lnTo>
                      <a:pt x="1219" y="2933"/>
                    </a:lnTo>
                    <a:lnTo>
                      <a:pt x="1219" y="2953"/>
                    </a:lnTo>
                    <a:lnTo>
                      <a:pt x="1238" y="2953"/>
                    </a:lnTo>
                    <a:lnTo>
                      <a:pt x="1257" y="2971"/>
                    </a:lnTo>
                    <a:lnTo>
                      <a:pt x="1257" y="2990"/>
                    </a:lnTo>
                    <a:lnTo>
                      <a:pt x="1276" y="2990"/>
                    </a:lnTo>
                    <a:lnTo>
                      <a:pt x="1276" y="3009"/>
                    </a:lnTo>
                    <a:lnTo>
                      <a:pt x="1276" y="3029"/>
                    </a:lnTo>
                    <a:lnTo>
                      <a:pt x="1276" y="3048"/>
                    </a:lnTo>
                    <a:lnTo>
                      <a:pt x="1295" y="3067"/>
                    </a:lnTo>
                    <a:lnTo>
                      <a:pt x="1333" y="3085"/>
                    </a:lnTo>
                    <a:lnTo>
                      <a:pt x="1352" y="3085"/>
                    </a:lnTo>
                    <a:lnTo>
                      <a:pt x="1371" y="3085"/>
                    </a:lnTo>
                    <a:lnTo>
                      <a:pt x="1371" y="3105"/>
                    </a:lnTo>
                    <a:lnTo>
                      <a:pt x="1391" y="3105"/>
                    </a:lnTo>
                    <a:lnTo>
                      <a:pt x="1410" y="3105"/>
                    </a:lnTo>
                    <a:lnTo>
                      <a:pt x="1428" y="3143"/>
                    </a:lnTo>
                    <a:lnTo>
                      <a:pt x="1447" y="3143"/>
                    </a:lnTo>
                    <a:lnTo>
                      <a:pt x="1486" y="3124"/>
                    </a:lnTo>
                    <a:lnTo>
                      <a:pt x="1505" y="3124"/>
                    </a:lnTo>
                    <a:lnTo>
                      <a:pt x="1524" y="3124"/>
                    </a:lnTo>
                    <a:lnTo>
                      <a:pt x="1543" y="3124"/>
                    </a:lnTo>
                    <a:lnTo>
                      <a:pt x="1562" y="3124"/>
                    </a:lnTo>
                    <a:lnTo>
                      <a:pt x="1581" y="3143"/>
                    </a:lnTo>
                    <a:lnTo>
                      <a:pt x="1581" y="3162"/>
                    </a:lnTo>
                    <a:lnTo>
                      <a:pt x="1600" y="3162"/>
                    </a:lnTo>
                    <a:lnTo>
                      <a:pt x="1600" y="3181"/>
                    </a:lnTo>
                    <a:lnTo>
                      <a:pt x="1600" y="3200"/>
                    </a:lnTo>
                    <a:lnTo>
                      <a:pt x="1600" y="3219"/>
                    </a:lnTo>
                    <a:lnTo>
                      <a:pt x="1581" y="3238"/>
                    </a:lnTo>
                    <a:lnTo>
                      <a:pt x="1543" y="3429"/>
                    </a:lnTo>
                    <a:lnTo>
                      <a:pt x="1391" y="3486"/>
                    </a:lnTo>
                    <a:lnTo>
                      <a:pt x="1333" y="3505"/>
                    </a:lnTo>
                    <a:lnTo>
                      <a:pt x="1295" y="3466"/>
                    </a:lnTo>
                    <a:lnTo>
                      <a:pt x="1200" y="3448"/>
                    </a:lnTo>
                    <a:lnTo>
                      <a:pt x="1181" y="3429"/>
                    </a:lnTo>
                    <a:lnTo>
                      <a:pt x="1162" y="3429"/>
                    </a:lnTo>
                    <a:lnTo>
                      <a:pt x="1143" y="3410"/>
                    </a:lnTo>
                    <a:lnTo>
                      <a:pt x="1124" y="3410"/>
                    </a:lnTo>
                    <a:lnTo>
                      <a:pt x="1066" y="3371"/>
                    </a:lnTo>
                    <a:lnTo>
                      <a:pt x="1047" y="3371"/>
                    </a:lnTo>
                    <a:lnTo>
                      <a:pt x="1029" y="3352"/>
                    </a:lnTo>
                    <a:lnTo>
                      <a:pt x="724" y="3276"/>
                    </a:lnTo>
                    <a:lnTo>
                      <a:pt x="648" y="3219"/>
                    </a:lnTo>
                    <a:lnTo>
                      <a:pt x="629" y="3200"/>
                    </a:lnTo>
                    <a:lnTo>
                      <a:pt x="629" y="3181"/>
                    </a:lnTo>
                    <a:lnTo>
                      <a:pt x="629" y="3162"/>
                    </a:lnTo>
                    <a:lnTo>
                      <a:pt x="629" y="3143"/>
                    </a:lnTo>
                    <a:lnTo>
                      <a:pt x="648" y="3143"/>
                    </a:lnTo>
                    <a:lnTo>
                      <a:pt x="648" y="3124"/>
                    </a:lnTo>
                    <a:lnTo>
                      <a:pt x="648" y="3085"/>
                    </a:lnTo>
                    <a:lnTo>
                      <a:pt x="629" y="3067"/>
                    </a:lnTo>
                    <a:lnTo>
                      <a:pt x="590" y="3048"/>
                    </a:lnTo>
                    <a:lnTo>
                      <a:pt x="553" y="3009"/>
                    </a:lnTo>
                    <a:lnTo>
                      <a:pt x="553" y="2990"/>
                    </a:lnTo>
                    <a:lnTo>
                      <a:pt x="533" y="2971"/>
                    </a:lnTo>
                    <a:lnTo>
                      <a:pt x="533" y="2953"/>
                    </a:lnTo>
                    <a:lnTo>
                      <a:pt x="533" y="2933"/>
                    </a:lnTo>
                    <a:lnTo>
                      <a:pt x="533" y="2914"/>
                    </a:lnTo>
                    <a:lnTo>
                      <a:pt x="514" y="2914"/>
                    </a:lnTo>
                    <a:lnTo>
                      <a:pt x="495" y="2914"/>
                    </a:lnTo>
                    <a:lnTo>
                      <a:pt x="495" y="2895"/>
                    </a:lnTo>
                    <a:lnTo>
                      <a:pt x="476" y="2895"/>
                    </a:lnTo>
                    <a:lnTo>
                      <a:pt x="362" y="2762"/>
                    </a:lnTo>
                    <a:lnTo>
                      <a:pt x="343" y="2743"/>
                    </a:lnTo>
                    <a:lnTo>
                      <a:pt x="343" y="2724"/>
                    </a:lnTo>
                    <a:lnTo>
                      <a:pt x="362" y="2705"/>
                    </a:lnTo>
                    <a:lnTo>
                      <a:pt x="419" y="2686"/>
                    </a:lnTo>
                    <a:lnTo>
                      <a:pt x="438" y="2667"/>
                    </a:lnTo>
                    <a:lnTo>
                      <a:pt x="438" y="2648"/>
                    </a:lnTo>
                    <a:lnTo>
                      <a:pt x="438" y="2628"/>
                    </a:lnTo>
                    <a:lnTo>
                      <a:pt x="438" y="2609"/>
                    </a:lnTo>
                    <a:lnTo>
                      <a:pt x="419" y="2591"/>
                    </a:lnTo>
                    <a:lnTo>
                      <a:pt x="419" y="2572"/>
                    </a:lnTo>
                    <a:lnTo>
                      <a:pt x="400" y="2552"/>
                    </a:lnTo>
                    <a:lnTo>
                      <a:pt x="381" y="2514"/>
                    </a:lnTo>
                    <a:lnTo>
                      <a:pt x="362" y="2514"/>
                    </a:lnTo>
                    <a:lnTo>
                      <a:pt x="362" y="2495"/>
                    </a:lnTo>
                    <a:lnTo>
                      <a:pt x="343" y="2495"/>
                    </a:lnTo>
                    <a:lnTo>
                      <a:pt x="324" y="2476"/>
                    </a:lnTo>
                    <a:lnTo>
                      <a:pt x="267" y="2400"/>
                    </a:lnTo>
                    <a:lnTo>
                      <a:pt x="228" y="2324"/>
                    </a:lnTo>
                    <a:lnTo>
                      <a:pt x="228" y="2286"/>
                    </a:lnTo>
                    <a:lnTo>
                      <a:pt x="248" y="2228"/>
                    </a:lnTo>
                    <a:lnTo>
                      <a:pt x="248" y="2210"/>
                    </a:lnTo>
                    <a:lnTo>
                      <a:pt x="228" y="2191"/>
                    </a:lnTo>
                    <a:lnTo>
                      <a:pt x="152" y="2038"/>
                    </a:lnTo>
                    <a:lnTo>
                      <a:pt x="152" y="2019"/>
                    </a:lnTo>
                    <a:lnTo>
                      <a:pt x="152" y="2000"/>
                    </a:lnTo>
                    <a:lnTo>
                      <a:pt x="152" y="1943"/>
                    </a:lnTo>
                    <a:lnTo>
                      <a:pt x="152" y="1924"/>
                    </a:lnTo>
                    <a:lnTo>
                      <a:pt x="172" y="1886"/>
                    </a:lnTo>
                    <a:lnTo>
                      <a:pt x="172" y="1848"/>
                    </a:lnTo>
                    <a:lnTo>
                      <a:pt x="172" y="1829"/>
                    </a:lnTo>
                    <a:lnTo>
                      <a:pt x="152" y="1810"/>
                    </a:lnTo>
                    <a:lnTo>
                      <a:pt x="133" y="1752"/>
                    </a:lnTo>
                    <a:lnTo>
                      <a:pt x="114" y="1714"/>
                    </a:lnTo>
                    <a:lnTo>
                      <a:pt x="95" y="1695"/>
                    </a:lnTo>
                    <a:lnTo>
                      <a:pt x="76" y="1695"/>
                    </a:lnTo>
                    <a:lnTo>
                      <a:pt x="57" y="1676"/>
                    </a:lnTo>
                    <a:lnTo>
                      <a:pt x="38" y="1657"/>
                    </a:lnTo>
                    <a:lnTo>
                      <a:pt x="19" y="1600"/>
                    </a:lnTo>
                    <a:lnTo>
                      <a:pt x="19" y="1581"/>
                    </a:lnTo>
                    <a:lnTo>
                      <a:pt x="19" y="1562"/>
                    </a:lnTo>
                    <a:lnTo>
                      <a:pt x="38" y="1524"/>
                    </a:lnTo>
                    <a:lnTo>
                      <a:pt x="38" y="1505"/>
                    </a:lnTo>
                    <a:lnTo>
                      <a:pt x="38" y="1485"/>
                    </a:lnTo>
                    <a:lnTo>
                      <a:pt x="38" y="1390"/>
                    </a:lnTo>
                    <a:lnTo>
                      <a:pt x="38" y="1333"/>
                    </a:lnTo>
                    <a:lnTo>
                      <a:pt x="19" y="1295"/>
                    </a:lnTo>
                    <a:lnTo>
                      <a:pt x="19" y="1238"/>
                    </a:lnTo>
                    <a:lnTo>
                      <a:pt x="0" y="1219"/>
                    </a:lnTo>
                    <a:lnTo>
                      <a:pt x="0" y="1200"/>
                    </a:lnTo>
                    <a:lnTo>
                      <a:pt x="0" y="1143"/>
                    </a:lnTo>
                    <a:lnTo>
                      <a:pt x="0" y="1086"/>
                    </a:lnTo>
                    <a:lnTo>
                      <a:pt x="0" y="1048"/>
                    </a:lnTo>
                    <a:lnTo>
                      <a:pt x="0" y="1028"/>
                    </a:lnTo>
                    <a:lnTo>
                      <a:pt x="19" y="1028"/>
                    </a:lnTo>
                    <a:lnTo>
                      <a:pt x="19" y="1009"/>
                    </a:lnTo>
                    <a:lnTo>
                      <a:pt x="38" y="990"/>
                    </a:lnTo>
                    <a:lnTo>
                      <a:pt x="76" y="972"/>
                    </a:lnTo>
                    <a:lnTo>
                      <a:pt x="133" y="933"/>
                    </a:lnTo>
                    <a:lnTo>
                      <a:pt x="152" y="895"/>
                    </a:lnTo>
                    <a:lnTo>
                      <a:pt x="152" y="876"/>
                    </a:lnTo>
                    <a:lnTo>
                      <a:pt x="152" y="857"/>
                    </a:lnTo>
                    <a:lnTo>
                      <a:pt x="172" y="838"/>
                    </a:lnTo>
                    <a:lnTo>
                      <a:pt x="190" y="800"/>
                    </a:lnTo>
                    <a:lnTo>
                      <a:pt x="209" y="781"/>
                    </a:lnTo>
                    <a:lnTo>
                      <a:pt x="209" y="762"/>
                    </a:lnTo>
                    <a:lnTo>
                      <a:pt x="228" y="762"/>
                    </a:lnTo>
                    <a:lnTo>
                      <a:pt x="248" y="743"/>
                    </a:lnTo>
                    <a:lnTo>
                      <a:pt x="286" y="667"/>
                    </a:lnTo>
                    <a:lnTo>
                      <a:pt x="286" y="647"/>
                    </a:lnTo>
                    <a:lnTo>
                      <a:pt x="286" y="628"/>
                    </a:lnTo>
                    <a:lnTo>
                      <a:pt x="267" y="591"/>
                    </a:lnTo>
                    <a:lnTo>
                      <a:pt x="248" y="552"/>
                    </a:lnTo>
                    <a:lnTo>
                      <a:pt x="267" y="552"/>
                    </a:lnTo>
                    <a:lnTo>
                      <a:pt x="438" y="495"/>
                    </a:lnTo>
                    <a:lnTo>
                      <a:pt x="457" y="495"/>
                    </a:lnTo>
                    <a:lnTo>
                      <a:pt x="476" y="476"/>
                    </a:lnTo>
                    <a:lnTo>
                      <a:pt x="514" y="419"/>
                    </a:lnTo>
                    <a:lnTo>
                      <a:pt x="533" y="419"/>
                    </a:lnTo>
                    <a:lnTo>
                      <a:pt x="571" y="419"/>
                    </a:lnTo>
                    <a:lnTo>
                      <a:pt x="590" y="400"/>
                    </a:lnTo>
                    <a:lnTo>
                      <a:pt x="609" y="400"/>
                    </a:lnTo>
                    <a:lnTo>
                      <a:pt x="629" y="381"/>
                    </a:lnTo>
                    <a:lnTo>
                      <a:pt x="648" y="362"/>
                    </a:lnTo>
                    <a:lnTo>
                      <a:pt x="685" y="324"/>
                    </a:lnTo>
                    <a:lnTo>
                      <a:pt x="685" y="305"/>
                    </a:lnTo>
                    <a:lnTo>
                      <a:pt x="705" y="266"/>
                    </a:lnTo>
                    <a:lnTo>
                      <a:pt x="724" y="247"/>
                    </a:lnTo>
                    <a:lnTo>
                      <a:pt x="724" y="229"/>
                    </a:lnTo>
                    <a:lnTo>
                      <a:pt x="762" y="152"/>
                    </a:lnTo>
                    <a:lnTo>
                      <a:pt x="781" y="133"/>
                    </a:lnTo>
                    <a:lnTo>
                      <a:pt x="800" y="114"/>
                    </a:lnTo>
                    <a:lnTo>
                      <a:pt x="819" y="114"/>
                    </a:lnTo>
                    <a:lnTo>
                      <a:pt x="838" y="95"/>
                    </a:lnTo>
                    <a:lnTo>
                      <a:pt x="838" y="76"/>
                    </a:lnTo>
                    <a:lnTo>
                      <a:pt x="857" y="57"/>
                    </a:lnTo>
                    <a:lnTo>
                      <a:pt x="857" y="38"/>
                    </a:lnTo>
                    <a:lnTo>
                      <a:pt x="838" y="0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46" name="Freeform 68">
                <a:extLst>
                  <a:ext uri="{FF2B5EF4-FFF2-40B4-BE49-F238E27FC236}">
                    <a16:creationId xmlns:a16="http://schemas.microsoft.com/office/drawing/2014/main" id="{5716B58A-3DD2-3D40-B600-1FA73A038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4275" y="3662363"/>
                <a:ext cx="712788" cy="898525"/>
              </a:xfrm>
              <a:custGeom>
                <a:avLst/>
                <a:gdLst>
                  <a:gd name="T0" fmla="*/ 2147483646 w 1982"/>
                  <a:gd name="T1" fmla="*/ 2147483646 h 2496"/>
                  <a:gd name="T2" fmla="*/ 2147483646 w 1982"/>
                  <a:gd name="T3" fmla="*/ 2147483646 h 2496"/>
                  <a:gd name="T4" fmla="*/ 2147483646 w 1982"/>
                  <a:gd name="T5" fmla="*/ 2147483646 h 2496"/>
                  <a:gd name="T6" fmla="*/ 2147483646 w 1982"/>
                  <a:gd name="T7" fmla="*/ 2147483646 h 2496"/>
                  <a:gd name="T8" fmla="*/ 2147483646 w 1982"/>
                  <a:gd name="T9" fmla="*/ 2147483646 h 2496"/>
                  <a:gd name="T10" fmla="*/ 2147483646 w 1982"/>
                  <a:gd name="T11" fmla="*/ 2147483646 h 2496"/>
                  <a:gd name="T12" fmla="*/ 2147483646 w 1982"/>
                  <a:gd name="T13" fmla="*/ 2147483646 h 2496"/>
                  <a:gd name="T14" fmla="*/ 2147483646 w 1982"/>
                  <a:gd name="T15" fmla="*/ 2147483646 h 2496"/>
                  <a:gd name="T16" fmla="*/ 2147483646 w 1982"/>
                  <a:gd name="T17" fmla="*/ 2147483646 h 2496"/>
                  <a:gd name="T18" fmla="*/ 2147483646 w 1982"/>
                  <a:gd name="T19" fmla="*/ 2147483646 h 2496"/>
                  <a:gd name="T20" fmla="*/ 2147483646 w 1982"/>
                  <a:gd name="T21" fmla="*/ 2147483646 h 2496"/>
                  <a:gd name="T22" fmla="*/ 2147483646 w 1982"/>
                  <a:gd name="T23" fmla="*/ 2147483646 h 2496"/>
                  <a:gd name="T24" fmla="*/ 2147483646 w 1982"/>
                  <a:gd name="T25" fmla="*/ 2147483646 h 2496"/>
                  <a:gd name="T26" fmla="*/ 2147483646 w 1982"/>
                  <a:gd name="T27" fmla="*/ 2147483646 h 2496"/>
                  <a:gd name="T28" fmla="*/ 2147483646 w 1982"/>
                  <a:gd name="T29" fmla="*/ 2147483646 h 2496"/>
                  <a:gd name="T30" fmla="*/ 2147483646 w 1982"/>
                  <a:gd name="T31" fmla="*/ 2147483646 h 2496"/>
                  <a:gd name="T32" fmla="*/ 2147483646 w 1982"/>
                  <a:gd name="T33" fmla="*/ 2147483646 h 2496"/>
                  <a:gd name="T34" fmla="*/ 2147483646 w 1982"/>
                  <a:gd name="T35" fmla="*/ 2147483646 h 2496"/>
                  <a:gd name="T36" fmla="*/ 2147483646 w 1982"/>
                  <a:gd name="T37" fmla="*/ 2147483646 h 2496"/>
                  <a:gd name="T38" fmla="*/ 2147483646 w 1982"/>
                  <a:gd name="T39" fmla="*/ 2147483646 h 2496"/>
                  <a:gd name="T40" fmla="*/ 2147483646 w 1982"/>
                  <a:gd name="T41" fmla="*/ 2147483646 h 2496"/>
                  <a:gd name="T42" fmla="*/ 2147483646 w 1982"/>
                  <a:gd name="T43" fmla="*/ 2147483646 h 2496"/>
                  <a:gd name="T44" fmla="*/ 2147483646 w 1982"/>
                  <a:gd name="T45" fmla="*/ 2147483646 h 2496"/>
                  <a:gd name="T46" fmla="*/ 2147483646 w 1982"/>
                  <a:gd name="T47" fmla="*/ 2147483646 h 2496"/>
                  <a:gd name="T48" fmla="*/ 2147483646 w 1982"/>
                  <a:gd name="T49" fmla="*/ 2147483646 h 2496"/>
                  <a:gd name="T50" fmla="*/ 2147483646 w 1982"/>
                  <a:gd name="T51" fmla="*/ 2147483646 h 2496"/>
                  <a:gd name="T52" fmla="*/ 2147483646 w 1982"/>
                  <a:gd name="T53" fmla="*/ 2147483646 h 2496"/>
                  <a:gd name="T54" fmla="*/ 2147483646 w 1982"/>
                  <a:gd name="T55" fmla="*/ 2147483646 h 2496"/>
                  <a:gd name="T56" fmla="*/ 2147483646 w 1982"/>
                  <a:gd name="T57" fmla="*/ 2147483646 h 2496"/>
                  <a:gd name="T58" fmla="*/ 2147483646 w 1982"/>
                  <a:gd name="T59" fmla="*/ 2147483646 h 2496"/>
                  <a:gd name="T60" fmla="*/ 2147483646 w 1982"/>
                  <a:gd name="T61" fmla="*/ 2147483646 h 2496"/>
                  <a:gd name="T62" fmla="*/ 2147483646 w 1982"/>
                  <a:gd name="T63" fmla="*/ 2147483646 h 2496"/>
                  <a:gd name="T64" fmla="*/ 2147483646 w 1982"/>
                  <a:gd name="T65" fmla="*/ 2147483646 h 2496"/>
                  <a:gd name="T66" fmla="*/ 2147483646 w 1982"/>
                  <a:gd name="T67" fmla="*/ 2147483646 h 2496"/>
                  <a:gd name="T68" fmla="*/ 2147483646 w 1982"/>
                  <a:gd name="T69" fmla="*/ 2147483646 h 2496"/>
                  <a:gd name="T70" fmla="*/ 2147483646 w 1982"/>
                  <a:gd name="T71" fmla="*/ 2147483646 h 2496"/>
                  <a:gd name="T72" fmla="*/ 2147483646 w 1982"/>
                  <a:gd name="T73" fmla="*/ 2147483646 h 2496"/>
                  <a:gd name="T74" fmla="*/ 2147483646 w 1982"/>
                  <a:gd name="T75" fmla="*/ 2147483646 h 2496"/>
                  <a:gd name="T76" fmla="*/ 2147483646 w 1982"/>
                  <a:gd name="T77" fmla="*/ 2147483646 h 2496"/>
                  <a:gd name="T78" fmla="*/ 2147483646 w 1982"/>
                  <a:gd name="T79" fmla="*/ 2147483646 h 2496"/>
                  <a:gd name="T80" fmla="*/ 2147483646 w 1982"/>
                  <a:gd name="T81" fmla="*/ 2147483646 h 2496"/>
                  <a:gd name="T82" fmla="*/ 2147483646 w 1982"/>
                  <a:gd name="T83" fmla="*/ 2147483646 h 2496"/>
                  <a:gd name="T84" fmla="*/ 2147483646 w 1982"/>
                  <a:gd name="T85" fmla="*/ 2147483646 h 2496"/>
                  <a:gd name="T86" fmla="*/ 2147483646 w 1982"/>
                  <a:gd name="T87" fmla="*/ 2147483646 h 2496"/>
                  <a:gd name="T88" fmla="*/ 2147483646 w 1982"/>
                  <a:gd name="T89" fmla="*/ 2147483646 h 2496"/>
                  <a:gd name="T90" fmla="*/ 2147483646 w 1982"/>
                  <a:gd name="T91" fmla="*/ 2147483646 h 2496"/>
                  <a:gd name="T92" fmla="*/ 2147483646 w 1982"/>
                  <a:gd name="T93" fmla="*/ 2147483646 h 2496"/>
                  <a:gd name="T94" fmla="*/ 2147483646 w 1982"/>
                  <a:gd name="T95" fmla="*/ 2147483646 h 2496"/>
                  <a:gd name="T96" fmla="*/ 2147483646 w 1982"/>
                  <a:gd name="T97" fmla="*/ 2147483646 h 2496"/>
                  <a:gd name="T98" fmla="*/ 2147483646 w 1982"/>
                  <a:gd name="T99" fmla="*/ 2147483646 h 2496"/>
                  <a:gd name="T100" fmla="*/ 2147483646 w 1982"/>
                  <a:gd name="T101" fmla="*/ 2147483646 h 2496"/>
                  <a:gd name="T102" fmla="*/ 2147483646 w 1982"/>
                  <a:gd name="T103" fmla="*/ 2147483646 h 2496"/>
                  <a:gd name="T104" fmla="*/ 2147483646 w 1982"/>
                  <a:gd name="T105" fmla="*/ 2147483646 h 2496"/>
                  <a:gd name="T106" fmla="*/ 2147483646 w 1982"/>
                  <a:gd name="T107" fmla="*/ 2147483646 h 249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982" h="2496">
                    <a:moveTo>
                      <a:pt x="1981" y="1981"/>
                    </a:moveTo>
                    <a:lnTo>
                      <a:pt x="1847" y="2305"/>
                    </a:lnTo>
                    <a:lnTo>
                      <a:pt x="1809" y="2457"/>
                    </a:lnTo>
                    <a:lnTo>
                      <a:pt x="1809" y="2476"/>
                    </a:lnTo>
                    <a:lnTo>
                      <a:pt x="1790" y="2476"/>
                    </a:lnTo>
                    <a:lnTo>
                      <a:pt x="1752" y="2476"/>
                    </a:lnTo>
                    <a:lnTo>
                      <a:pt x="1714" y="2495"/>
                    </a:lnTo>
                    <a:lnTo>
                      <a:pt x="1676" y="2495"/>
                    </a:lnTo>
                    <a:lnTo>
                      <a:pt x="1657" y="2495"/>
                    </a:lnTo>
                    <a:lnTo>
                      <a:pt x="1638" y="2457"/>
                    </a:lnTo>
                    <a:lnTo>
                      <a:pt x="1619" y="2457"/>
                    </a:lnTo>
                    <a:lnTo>
                      <a:pt x="1619" y="2438"/>
                    </a:lnTo>
                    <a:lnTo>
                      <a:pt x="1600" y="2438"/>
                    </a:lnTo>
                    <a:lnTo>
                      <a:pt x="1581" y="2419"/>
                    </a:lnTo>
                    <a:lnTo>
                      <a:pt x="1562" y="2419"/>
                    </a:lnTo>
                    <a:lnTo>
                      <a:pt x="1523" y="2400"/>
                    </a:lnTo>
                    <a:lnTo>
                      <a:pt x="1447" y="2400"/>
                    </a:lnTo>
                    <a:lnTo>
                      <a:pt x="1428" y="2400"/>
                    </a:lnTo>
                    <a:lnTo>
                      <a:pt x="1409" y="2400"/>
                    </a:lnTo>
                    <a:lnTo>
                      <a:pt x="1371" y="2419"/>
                    </a:lnTo>
                    <a:lnTo>
                      <a:pt x="1314" y="2419"/>
                    </a:lnTo>
                    <a:lnTo>
                      <a:pt x="1295" y="2419"/>
                    </a:lnTo>
                    <a:lnTo>
                      <a:pt x="1257" y="2419"/>
                    </a:lnTo>
                    <a:lnTo>
                      <a:pt x="1219" y="2381"/>
                    </a:lnTo>
                    <a:lnTo>
                      <a:pt x="1181" y="2362"/>
                    </a:lnTo>
                    <a:lnTo>
                      <a:pt x="1161" y="2362"/>
                    </a:lnTo>
                    <a:lnTo>
                      <a:pt x="1142" y="2362"/>
                    </a:lnTo>
                    <a:lnTo>
                      <a:pt x="1124" y="2342"/>
                    </a:lnTo>
                    <a:lnTo>
                      <a:pt x="1105" y="2342"/>
                    </a:lnTo>
                    <a:lnTo>
                      <a:pt x="1085" y="2342"/>
                    </a:lnTo>
                    <a:lnTo>
                      <a:pt x="1066" y="2324"/>
                    </a:lnTo>
                    <a:lnTo>
                      <a:pt x="1047" y="2324"/>
                    </a:lnTo>
                    <a:lnTo>
                      <a:pt x="1047" y="2305"/>
                    </a:lnTo>
                    <a:lnTo>
                      <a:pt x="1047" y="2286"/>
                    </a:lnTo>
                    <a:lnTo>
                      <a:pt x="1028" y="2266"/>
                    </a:lnTo>
                    <a:lnTo>
                      <a:pt x="1028" y="2247"/>
                    </a:lnTo>
                    <a:lnTo>
                      <a:pt x="1009" y="2228"/>
                    </a:lnTo>
                    <a:lnTo>
                      <a:pt x="990" y="2228"/>
                    </a:lnTo>
                    <a:lnTo>
                      <a:pt x="990" y="2210"/>
                    </a:lnTo>
                    <a:lnTo>
                      <a:pt x="971" y="2190"/>
                    </a:lnTo>
                    <a:lnTo>
                      <a:pt x="952" y="2190"/>
                    </a:lnTo>
                    <a:lnTo>
                      <a:pt x="952" y="2171"/>
                    </a:lnTo>
                    <a:lnTo>
                      <a:pt x="952" y="2152"/>
                    </a:lnTo>
                    <a:lnTo>
                      <a:pt x="933" y="2152"/>
                    </a:lnTo>
                    <a:lnTo>
                      <a:pt x="914" y="2152"/>
                    </a:lnTo>
                    <a:lnTo>
                      <a:pt x="895" y="2133"/>
                    </a:lnTo>
                    <a:lnTo>
                      <a:pt x="857" y="2133"/>
                    </a:lnTo>
                    <a:lnTo>
                      <a:pt x="838" y="2133"/>
                    </a:lnTo>
                    <a:lnTo>
                      <a:pt x="819" y="2133"/>
                    </a:lnTo>
                    <a:lnTo>
                      <a:pt x="800" y="2152"/>
                    </a:lnTo>
                    <a:lnTo>
                      <a:pt x="780" y="2171"/>
                    </a:lnTo>
                    <a:lnTo>
                      <a:pt x="762" y="2171"/>
                    </a:lnTo>
                    <a:lnTo>
                      <a:pt x="762" y="2190"/>
                    </a:lnTo>
                    <a:lnTo>
                      <a:pt x="743" y="2190"/>
                    </a:lnTo>
                    <a:lnTo>
                      <a:pt x="704" y="2228"/>
                    </a:lnTo>
                    <a:lnTo>
                      <a:pt x="685" y="2228"/>
                    </a:lnTo>
                    <a:lnTo>
                      <a:pt x="666" y="2228"/>
                    </a:lnTo>
                    <a:lnTo>
                      <a:pt x="628" y="2210"/>
                    </a:lnTo>
                    <a:lnTo>
                      <a:pt x="590" y="2210"/>
                    </a:lnTo>
                    <a:lnTo>
                      <a:pt x="571" y="2190"/>
                    </a:lnTo>
                    <a:lnTo>
                      <a:pt x="533" y="2171"/>
                    </a:lnTo>
                    <a:lnTo>
                      <a:pt x="514" y="2171"/>
                    </a:lnTo>
                    <a:lnTo>
                      <a:pt x="495" y="2171"/>
                    </a:lnTo>
                    <a:lnTo>
                      <a:pt x="438" y="2152"/>
                    </a:lnTo>
                    <a:lnTo>
                      <a:pt x="343" y="2152"/>
                    </a:lnTo>
                    <a:lnTo>
                      <a:pt x="323" y="2114"/>
                    </a:lnTo>
                    <a:lnTo>
                      <a:pt x="304" y="2076"/>
                    </a:lnTo>
                    <a:lnTo>
                      <a:pt x="285" y="2076"/>
                    </a:lnTo>
                    <a:lnTo>
                      <a:pt x="247" y="1981"/>
                    </a:lnTo>
                    <a:lnTo>
                      <a:pt x="247" y="1961"/>
                    </a:lnTo>
                    <a:lnTo>
                      <a:pt x="247" y="1943"/>
                    </a:lnTo>
                    <a:lnTo>
                      <a:pt x="267" y="1943"/>
                    </a:lnTo>
                    <a:lnTo>
                      <a:pt x="267" y="1924"/>
                    </a:lnTo>
                    <a:lnTo>
                      <a:pt x="362" y="1905"/>
                    </a:lnTo>
                    <a:lnTo>
                      <a:pt x="381" y="1885"/>
                    </a:lnTo>
                    <a:lnTo>
                      <a:pt x="399" y="1885"/>
                    </a:lnTo>
                    <a:lnTo>
                      <a:pt x="399" y="1866"/>
                    </a:lnTo>
                    <a:lnTo>
                      <a:pt x="438" y="1829"/>
                    </a:lnTo>
                    <a:lnTo>
                      <a:pt x="457" y="1809"/>
                    </a:lnTo>
                    <a:lnTo>
                      <a:pt x="552" y="1771"/>
                    </a:lnTo>
                    <a:lnTo>
                      <a:pt x="552" y="1752"/>
                    </a:lnTo>
                    <a:lnTo>
                      <a:pt x="533" y="1733"/>
                    </a:lnTo>
                    <a:lnTo>
                      <a:pt x="514" y="1733"/>
                    </a:lnTo>
                    <a:lnTo>
                      <a:pt x="514" y="1714"/>
                    </a:lnTo>
                    <a:lnTo>
                      <a:pt x="495" y="1714"/>
                    </a:lnTo>
                    <a:lnTo>
                      <a:pt x="495" y="1695"/>
                    </a:lnTo>
                    <a:lnTo>
                      <a:pt x="495" y="1676"/>
                    </a:lnTo>
                    <a:lnTo>
                      <a:pt x="476" y="1676"/>
                    </a:lnTo>
                    <a:lnTo>
                      <a:pt x="457" y="1657"/>
                    </a:lnTo>
                    <a:lnTo>
                      <a:pt x="438" y="1638"/>
                    </a:lnTo>
                    <a:lnTo>
                      <a:pt x="438" y="1600"/>
                    </a:lnTo>
                    <a:lnTo>
                      <a:pt x="438" y="1581"/>
                    </a:lnTo>
                    <a:lnTo>
                      <a:pt x="419" y="1543"/>
                    </a:lnTo>
                    <a:lnTo>
                      <a:pt x="399" y="1524"/>
                    </a:lnTo>
                    <a:lnTo>
                      <a:pt x="381" y="1524"/>
                    </a:lnTo>
                    <a:lnTo>
                      <a:pt x="343" y="1524"/>
                    </a:lnTo>
                    <a:lnTo>
                      <a:pt x="343" y="1504"/>
                    </a:lnTo>
                    <a:lnTo>
                      <a:pt x="323" y="1504"/>
                    </a:lnTo>
                    <a:lnTo>
                      <a:pt x="304" y="1485"/>
                    </a:lnTo>
                    <a:lnTo>
                      <a:pt x="285" y="1485"/>
                    </a:lnTo>
                    <a:lnTo>
                      <a:pt x="247" y="1467"/>
                    </a:lnTo>
                    <a:lnTo>
                      <a:pt x="228" y="1467"/>
                    </a:lnTo>
                    <a:lnTo>
                      <a:pt x="190" y="1448"/>
                    </a:lnTo>
                    <a:lnTo>
                      <a:pt x="171" y="1428"/>
                    </a:lnTo>
                    <a:lnTo>
                      <a:pt x="133" y="1428"/>
                    </a:lnTo>
                    <a:lnTo>
                      <a:pt x="95" y="1409"/>
                    </a:lnTo>
                    <a:lnTo>
                      <a:pt x="38" y="1352"/>
                    </a:lnTo>
                    <a:lnTo>
                      <a:pt x="18" y="1333"/>
                    </a:lnTo>
                    <a:lnTo>
                      <a:pt x="0" y="1257"/>
                    </a:lnTo>
                    <a:lnTo>
                      <a:pt x="18" y="1238"/>
                    </a:lnTo>
                    <a:lnTo>
                      <a:pt x="18" y="1219"/>
                    </a:lnTo>
                    <a:lnTo>
                      <a:pt x="76" y="1162"/>
                    </a:lnTo>
                    <a:lnTo>
                      <a:pt x="76" y="1143"/>
                    </a:lnTo>
                    <a:lnTo>
                      <a:pt x="95" y="1143"/>
                    </a:lnTo>
                    <a:lnTo>
                      <a:pt x="95" y="1123"/>
                    </a:lnTo>
                    <a:lnTo>
                      <a:pt x="95" y="1067"/>
                    </a:lnTo>
                    <a:lnTo>
                      <a:pt x="95" y="1047"/>
                    </a:lnTo>
                    <a:lnTo>
                      <a:pt x="114" y="1028"/>
                    </a:lnTo>
                    <a:lnTo>
                      <a:pt x="133" y="1009"/>
                    </a:lnTo>
                    <a:lnTo>
                      <a:pt x="171" y="952"/>
                    </a:lnTo>
                    <a:lnTo>
                      <a:pt x="190" y="933"/>
                    </a:lnTo>
                    <a:lnTo>
                      <a:pt x="209" y="933"/>
                    </a:lnTo>
                    <a:lnTo>
                      <a:pt x="209" y="914"/>
                    </a:lnTo>
                    <a:lnTo>
                      <a:pt x="209" y="895"/>
                    </a:lnTo>
                    <a:lnTo>
                      <a:pt x="209" y="876"/>
                    </a:lnTo>
                    <a:lnTo>
                      <a:pt x="209" y="857"/>
                    </a:lnTo>
                    <a:lnTo>
                      <a:pt x="209" y="838"/>
                    </a:lnTo>
                    <a:lnTo>
                      <a:pt x="209" y="800"/>
                    </a:lnTo>
                    <a:lnTo>
                      <a:pt x="209" y="781"/>
                    </a:lnTo>
                    <a:lnTo>
                      <a:pt x="209" y="762"/>
                    </a:lnTo>
                    <a:lnTo>
                      <a:pt x="190" y="742"/>
                    </a:lnTo>
                    <a:lnTo>
                      <a:pt x="152" y="705"/>
                    </a:lnTo>
                    <a:lnTo>
                      <a:pt x="114" y="666"/>
                    </a:lnTo>
                    <a:lnTo>
                      <a:pt x="114" y="647"/>
                    </a:lnTo>
                    <a:lnTo>
                      <a:pt x="114" y="628"/>
                    </a:lnTo>
                    <a:lnTo>
                      <a:pt x="114" y="610"/>
                    </a:lnTo>
                    <a:lnTo>
                      <a:pt x="114" y="590"/>
                    </a:lnTo>
                    <a:lnTo>
                      <a:pt x="114" y="571"/>
                    </a:lnTo>
                    <a:lnTo>
                      <a:pt x="114" y="552"/>
                    </a:lnTo>
                    <a:lnTo>
                      <a:pt x="133" y="552"/>
                    </a:lnTo>
                    <a:lnTo>
                      <a:pt x="171" y="533"/>
                    </a:lnTo>
                    <a:lnTo>
                      <a:pt x="228" y="533"/>
                    </a:lnTo>
                    <a:lnTo>
                      <a:pt x="247" y="533"/>
                    </a:lnTo>
                    <a:lnTo>
                      <a:pt x="267" y="533"/>
                    </a:lnTo>
                    <a:lnTo>
                      <a:pt x="304" y="552"/>
                    </a:lnTo>
                    <a:lnTo>
                      <a:pt x="323" y="552"/>
                    </a:lnTo>
                    <a:lnTo>
                      <a:pt x="343" y="552"/>
                    </a:lnTo>
                    <a:lnTo>
                      <a:pt x="362" y="533"/>
                    </a:lnTo>
                    <a:lnTo>
                      <a:pt x="419" y="514"/>
                    </a:lnTo>
                    <a:lnTo>
                      <a:pt x="457" y="476"/>
                    </a:lnTo>
                    <a:lnTo>
                      <a:pt x="476" y="476"/>
                    </a:lnTo>
                    <a:lnTo>
                      <a:pt x="495" y="457"/>
                    </a:lnTo>
                    <a:lnTo>
                      <a:pt x="514" y="400"/>
                    </a:lnTo>
                    <a:lnTo>
                      <a:pt x="533" y="381"/>
                    </a:lnTo>
                    <a:lnTo>
                      <a:pt x="533" y="324"/>
                    </a:lnTo>
                    <a:lnTo>
                      <a:pt x="476" y="171"/>
                    </a:lnTo>
                    <a:lnTo>
                      <a:pt x="552" y="76"/>
                    </a:lnTo>
                    <a:lnTo>
                      <a:pt x="590" y="76"/>
                    </a:lnTo>
                    <a:lnTo>
                      <a:pt x="609" y="95"/>
                    </a:lnTo>
                    <a:lnTo>
                      <a:pt x="628" y="95"/>
                    </a:lnTo>
                    <a:lnTo>
                      <a:pt x="648" y="95"/>
                    </a:lnTo>
                    <a:lnTo>
                      <a:pt x="666" y="76"/>
                    </a:lnTo>
                    <a:lnTo>
                      <a:pt x="704" y="76"/>
                    </a:lnTo>
                    <a:lnTo>
                      <a:pt x="743" y="19"/>
                    </a:lnTo>
                    <a:lnTo>
                      <a:pt x="762" y="0"/>
                    </a:lnTo>
                    <a:lnTo>
                      <a:pt x="780" y="0"/>
                    </a:lnTo>
                    <a:lnTo>
                      <a:pt x="857" y="38"/>
                    </a:lnTo>
                    <a:lnTo>
                      <a:pt x="914" y="38"/>
                    </a:lnTo>
                    <a:lnTo>
                      <a:pt x="1009" y="57"/>
                    </a:lnTo>
                    <a:lnTo>
                      <a:pt x="1047" y="76"/>
                    </a:lnTo>
                    <a:lnTo>
                      <a:pt x="1085" y="95"/>
                    </a:lnTo>
                    <a:lnTo>
                      <a:pt x="1105" y="76"/>
                    </a:lnTo>
                    <a:lnTo>
                      <a:pt x="1161" y="57"/>
                    </a:lnTo>
                    <a:lnTo>
                      <a:pt x="1161" y="76"/>
                    </a:lnTo>
                    <a:lnTo>
                      <a:pt x="1181" y="95"/>
                    </a:lnTo>
                    <a:lnTo>
                      <a:pt x="1161" y="190"/>
                    </a:lnTo>
                    <a:lnTo>
                      <a:pt x="1161" y="229"/>
                    </a:lnTo>
                    <a:lnTo>
                      <a:pt x="1200" y="285"/>
                    </a:lnTo>
                    <a:lnTo>
                      <a:pt x="1219" y="419"/>
                    </a:lnTo>
                    <a:lnTo>
                      <a:pt x="1314" y="610"/>
                    </a:lnTo>
                    <a:lnTo>
                      <a:pt x="1333" y="666"/>
                    </a:lnTo>
                    <a:lnTo>
                      <a:pt x="1333" y="724"/>
                    </a:lnTo>
                    <a:lnTo>
                      <a:pt x="1333" y="762"/>
                    </a:lnTo>
                    <a:lnTo>
                      <a:pt x="1333" y="781"/>
                    </a:lnTo>
                    <a:lnTo>
                      <a:pt x="1333" y="800"/>
                    </a:lnTo>
                    <a:lnTo>
                      <a:pt x="1314" y="819"/>
                    </a:lnTo>
                    <a:lnTo>
                      <a:pt x="1314" y="857"/>
                    </a:lnTo>
                    <a:lnTo>
                      <a:pt x="1333" y="895"/>
                    </a:lnTo>
                    <a:lnTo>
                      <a:pt x="1352" y="933"/>
                    </a:lnTo>
                    <a:lnTo>
                      <a:pt x="1371" y="933"/>
                    </a:lnTo>
                    <a:lnTo>
                      <a:pt x="1447" y="952"/>
                    </a:lnTo>
                    <a:lnTo>
                      <a:pt x="1466" y="971"/>
                    </a:lnTo>
                    <a:lnTo>
                      <a:pt x="1466" y="1009"/>
                    </a:lnTo>
                    <a:lnTo>
                      <a:pt x="1447" y="1047"/>
                    </a:lnTo>
                    <a:lnTo>
                      <a:pt x="1447" y="1104"/>
                    </a:lnTo>
                    <a:lnTo>
                      <a:pt x="1428" y="1123"/>
                    </a:lnTo>
                    <a:lnTo>
                      <a:pt x="1447" y="1143"/>
                    </a:lnTo>
                    <a:lnTo>
                      <a:pt x="1466" y="1162"/>
                    </a:lnTo>
                    <a:lnTo>
                      <a:pt x="1486" y="1162"/>
                    </a:lnTo>
                    <a:lnTo>
                      <a:pt x="1505" y="1200"/>
                    </a:lnTo>
                    <a:lnTo>
                      <a:pt x="1523" y="1219"/>
                    </a:lnTo>
                    <a:lnTo>
                      <a:pt x="1542" y="1238"/>
                    </a:lnTo>
                    <a:lnTo>
                      <a:pt x="1562" y="1238"/>
                    </a:lnTo>
                    <a:lnTo>
                      <a:pt x="1638" y="1219"/>
                    </a:lnTo>
                    <a:lnTo>
                      <a:pt x="1695" y="1200"/>
                    </a:lnTo>
                    <a:lnTo>
                      <a:pt x="1752" y="1181"/>
                    </a:lnTo>
                    <a:lnTo>
                      <a:pt x="1790" y="1200"/>
                    </a:lnTo>
                    <a:lnTo>
                      <a:pt x="1752" y="1219"/>
                    </a:lnTo>
                    <a:lnTo>
                      <a:pt x="1733" y="1238"/>
                    </a:lnTo>
                    <a:lnTo>
                      <a:pt x="1733" y="1276"/>
                    </a:lnTo>
                    <a:lnTo>
                      <a:pt x="1733" y="1295"/>
                    </a:lnTo>
                    <a:lnTo>
                      <a:pt x="1714" y="1295"/>
                    </a:lnTo>
                    <a:lnTo>
                      <a:pt x="1676" y="1333"/>
                    </a:lnTo>
                    <a:lnTo>
                      <a:pt x="1657" y="1352"/>
                    </a:lnTo>
                    <a:lnTo>
                      <a:pt x="1638" y="1352"/>
                    </a:lnTo>
                    <a:lnTo>
                      <a:pt x="1600" y="1352"/>
                    </a:lnTo>
                    <a:lnTo>
                      <a:pt x="1581" y="1352"/>
                    </a:lnTo>
                    <a:lnTo>
                      <a:pt x="1562" y="1371"/>
                    </a:lnTo>
                    <a:lnTo>
                      <a:pt x="1542" y="1390"/>
                    </a:lnTo>
                    <a:lnTo>
                      <a:pt x="1542" y="1409"/>
                    </a:lnTo>
                    <a:lnTo>
                      <a:pt x="1542" y="1428"/>
                    </a:lnTo>
                    <a:lnTo>
                      <a:pt x="1542" y="1448"/>
                    </a:lnTo>
                    <a:lnTo>
                      <a:pt x="1600" y="1543"/>
                    </a:lnTo>
                    <a:lnTo>
                      <a:pt x="1638" y="1619"/>
                    </a:lnTo>
                    <a:lnTo>
                      <a:pt x="1657" y="1657"/>
                    </a:lnTo>
                    <a:lnTo>
                      <a:pt x="1981" y="1981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47" name="Freeform 69">
                <a:extLst>
                  <a:ext uri="{FF2B5EF4-FFF2-40B4-BE49-F238E27FC236}">
                    <a16:creationId xmlns:a16="http://schemas.microsoft.com/office/drawing/2014/main" id="{0705C16F-79C0-1E4A-8147-8D306C4F95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1075" y="5843588"/>
                <a:ext cx="995363" cy="850900"/>
              </a:xfrm>
              <a:custGeom>
                <a:avLst/>
                <a:gdLst>
                  <a:gd name="T0" fmla="*/ 2147483646 w 2763"/>
                  <a:gd name="T1" fmla="*/ 2147483646 h 2363"/>
                  <a:gd name="T2" fmla="*/ 2147483646 w 2763"/>
                  <a:gd name="T3" fmla="*/ 2147483646 h 2363"/>
                  <a:gd name="T4" fmla="*/ 2147483646 w 2763"/>
                  <a:gd name="T5" fmla="*/ 2147483646 h 2363"/>
                  <a:gd name="T6" fmla="*/ 2147483646 w 2763"/>
                  <a:gd name="T7" fmla="*/ 2147483646 h 2363"/>
                  <a:gd name="T8" fmla="*/ 2147483646 w 2763"/>
                  <a:gd name="T9" fmla="*/ 2147483646 h 2363"/>
                  <a:gd name="T10" fmla="*/ 2147483646 w 2763"/>
                  <a:gd name="T11" fmla="*/ 2147483646 h 2363"/>
                  <a:gd name="T12" fmla="*/ 2147483646 w 2763"/>
                  <a:gd name="T13" fmla="*/ 2147483646 h 2363"/>
                  <a:gd name="T14" fmla="*/ 2147483646 w 2763"/>
                  <a:gd name="T15" fmla="*/ 2147483646 h 2363"/>
                  <a:gd name="T16" fmla="*/ 2147483646 w 2763"/>
                  <a:gd name="T17" fmla="*/ 2147483646 h 2363"/>
                  <a:gd name="T18" fmla="*/ 2147483646 w 2763"/>
                  <a:gd name="T19" fmla="*/ 2147483646 h 2363"/>
                  <a:gd name="T20" fmla="*/ 2147483646 w 2763"/>
                  <a:gd name="T21" fmla="*/ 2147483646 h 2363"/>
                  <a:gd name="T22" fmla="*/ 2147483646 w 2763"/>
                  <a:gd name="T23" fmla="*/ 2147483646 h 2363"/>
                  <a:gd name="T24" fmla="*/ 2147483646 w 2763"/>
                  <a:gd name="T25" fmla="*/ 2147483646 h 2363"/>
                  <a:gd name="T26" fmla="*/ 2147483646 w 2763"/>
                  <a:gd name="T27" fmla="*/ 2147483646 h 2363"/>
                  <a:gd name="T28" fmla="*/ 2147483646 w 2763"/>
                  <a:gd name="T29" fmla="*/ 2147483646 h 2363"/>
                  <a:gd name="T30" fmla="*/ 2147483646 w 2763"/>
                  <a:gd name="T31" fmla="*/ 2147483646 h 2363"/>
                  <a:gd name="T32" fmla="*/ 2147483646 w 2763"/>
                  <a:gd name="T33" fmla="*/ 2147483646 h 2363"/>
                  <a:gd name="T34" fmla="*/ 2147483646 w 2763"/>
                  <a:gd name="T35" fmla="*/ 2147483646 h 2363"/>
                  <a:gd name="T36" fmla="*/ 2147483646 w 2763"/>
                  <a:gd name="T37" fmla="*/ 2147483646 h 2363"/>
                  <a:gd name="T38" fmla="*/ 2147483646 w 2763"/>
                  <a:gd name="T39" fmla="*/ 2147483646 h 2363"/>
                  <a:gd name="T40" fmla="*/ 2147483646 w 2763"/>
                  <a:gd name="T41" fmla="*/ 2147483646 h 2363"/>
                  <a:gd name="T42" fmla="*/ 2147483646 w 2763"/>
                  <a:gd name="T43" fmla="*/ 2147483646 h 2363"/>
                  <a:gd name="T44" fmla="*/ 2147483646 w 2763"/>
                  <a:gd name="T45" fmla="*/ 2147483646 h 2363"/>
                  <a:gd name="T46" fmla="*/ 2147483646 w 2763"/>
                  <a:gd name="T47" fmla="*/ 2147483646 h 2363"/>
                  <a:gd name="T48" fmla="*/ 2147483646 w 2763"/>
                  <a:gd name="T49" fmla="*/ 2147483646 h 2363"/>
                  <a:gd name="T50" fmla="*/ 2147483646 w 2763"/>
                  <a:gd name="T51" fmla="*/ 2147483646 h 2363"/>
                  <a:gd name="T52" fmla="*/ 2147483646 w 2763"/>
                  <a:gd name="T53" fmla="*/ 2147483646 h 2363"/>
                  <a:gd name="T54" fmla="*/ 2147483646 w 2763"/>
                  <a:gd name="T55" fmla="*/ 2147483646 h 2363"/>
                  <a:gd name="T56" fmla="*/ 2147483646 w 2763"/>
                  <a:gd name="T57" fmla="*/ 2147483646 h 2363"/>
                  <a:gd name="T58" fmla="*/ 2147483646 w 2763"/>
                  <a:gd name="T59" fmla="*/ 2147483646 h 2363"/>
                  <a:gd name="T60" fmla="*/ 2147483646 w 2763"/>
                  <a:gd name="T61" fmla="*/ 2147483646 h 2363"/>
                  <a:gd name="T62" fmla="*/ 2147483646 w 2763"/>
                  <a:gd name="T63" fmla="*/ 2147483646 h 2363"/>
                  <a:gd name="T64" fmla="*/ 2147483646 w 2763"/>
                  <a:gd name="T65" fmla="*/ 2147483646 h 2363"/>
                  <a:gd name="T66" fmla="*/ 2147483646 w 2763"/>
                  <a:gd name="T67" fmla="*/ 2147483646 h 2363"/>
                  <a:gd name="T68" fmla="*/ 2147483646 w 2763"/>
                  <a:gd name="T69" fmla="*/ 2147483646 h 2363"/>
                  <a:gd name="T70" fmla="*/ 2147483646 w 2763"/>
                  <a:gd name="T71" fmla="*/ 2147483646 h 2363"/>
                  <a:gd name="T72" fmla="*/ 2147483646 w 2763"/>
                  <a:gd name="T73" fmla="*/ 2147483646 h 2363"/>
                  <a:gd name="T74" fmla="*/ 2147483646 w 2763"/>
                  <a:gd name="T75" fmla="*/ 2147483646 h 2363"/>
                  <a:gd name="T76" fmla="*/ 2147483646 w 2763"/>
                  <a:gd name="T77" fmla="*/ 2147483646 h 2363"/>
                  <a:gd name="T78" fmla="*/ 2147483646 w 2763"/>
                  <a:gd name="T79" fmla="*/ 2147483646 h 2363"/>
                  <a:gd name="T80" fmla="*/ 2147483646 w 2763"/>
                  <a:gd name="T81" fmla="*/ 2147483646 h 2363"/>
                  <a:gd name="T82" fmla="*/ 0 w 2763"/>
                  <a:gd name="T83" fmla="*/ 2147483646 h 2363"/>
                  <a:gd name="T84" fmla="*/ 2147483646 w 2763"/>
                  <a:gd name="T85" fmla="*/ 2147483646 h 2363"/>
                  <a:gd name="T86" fmla="*/ 2147483646 w 2763"/>
                  <a:gd name="T87" fmla="*/ 2147483646 h 2363"/>
                  <a:gd name="T88" fmla="*/ 2147483646 w 2763"/>
                  <a:gd name="T89" fmla="*/ 2147483646 h 2363"/>
                  <a:gd name="T90" fmla="*/ 2147483646 w 2763"/>
                  <a:gd name="T91" fmla="*/ 2147483646 h 2363"/>
                  <a:gd name="T92" fmla="*/ 2147483646 w 2763"/>
                  <a:gd name="T93" fmla="*/ 2147483646 h 2363"/>
                  <a:gd name="T94" fmla="*/ 2147483646 w 2763"/>
                  <a:gd name="T95" fmla="*/ 2147483646 h 2363"/>
                  <a:gd name="T96" fmla="*/ 2147483646 w 2763"/>
                  <a:gd name="T97" fmla="*/ 2147483646 h 2363"/>
                  <a:gd name="T98" fmla="*/ 2147483646 w 2763"/>
                  <a:gd name="T99" fmla="*/ 2147483646 h 2363"/>
                  <a:gd name="T100" fmla="*/ 2147483646 w 2763"/>
                  <a:gd name="T101" fmla="*/ 2147483646 h 2363"/>
                  <a:gd name="T102" fmla="*/ 2147483646 w 2763"/>
                  <a:gd name="T103" fmla="*/ 2147483646 h 2363"/>
                  <a:gd name="T104" fmla="*/ 2147483646 w 2763"/>
                  <a:gd name="T105" fmla="*/ 2147483646 h 2363"/>
                  <a:gd name="T106" fmla="*/ 2147483646 w 2763"/>
                  <a:gd name="T107" fmla="*/ 2147483646 h 2363"/>
                  <a:gd name="T108" fmla="*/ 2147483646 w 2763"/>
                  <a:gd name="T109" fmla="*/ 2147483646 h 2363"/>
                  <a:gd name="T110" fmla="*/ 2147483646 w 2763"/>
                  <a:gd name="T111" fmla="*/ 2147483646 h 2363"/>
                  <a:gd name="T112" fmla="*/ 2147483646 w 2763"/>
                  <a:gd name="T113" fmla="*/ 2147483646 h 2363"/>
                  <a:gd name="T114" fmla="*/ 2147483646 w 2763"/>
                  <a:gd name="T115" fmla="*/ 2147483646 h 2363"/>
                  <a:gd name="T116" fmla="*/ 2147483646 w 2763"/>
                  <a:gd name="T117" fmla="*/ 2147483646 h 2363"/>
                  <a:gd name="T118" fmla="*/ 2147483646 w 2763"/>
                  <a:gd name="T119" fmla="*/ 2147483646 h 2363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763" h="2363">
                    <a:moveTo>
                      <a:pt x="2343" y="552"/>
                    </a:moveTo>
                    <a:lnTo>
                      <a:pt x="2343" y="610"/>
                    </a:lnTo>
                    <a:lnTo>
                      <a:pt x="2343" y="628"/>
                    </a:lnTo>
                    <a:lnTo>
                      <a:pt x="2305" y="705"/>
                    </a:lnTo>
                    <a:lnTo>
                      <a:pt x="2286" y="724"/>
                    </a:lnTo>
                    <a:lnTo>
                      <a:pt x="2286" y="800"/>
                    </a:lnTo>
                    <a:lnTo>
                      <a:pt x="2305" y="857"/>
                    </a:lnTo>
                    <a:lnTo>
                      <a:pt x="2286" y="1067"/>
                    </a:lnTo>
                    <a:lnTo>
                      <a:pt x="2286" y="1124"/>
                    </a:lnTo>
                    <a:lnTo>
                      <a:pt x="2305" y="1162"/>
                    </a:lnTo>
                    <a:lnTo>
                      <a:pt x="2324" y="1162"/>
                    </a:lnTo>
                    <a:lnTo>
                      <a:pt x="2343" y="1162"/>
                    </a:lnTo>
                    <a:lnTo>
                      <a:pt x="2362" y="1162"/>
                    </a:lnTo>
                    <a:lnTo>
                      <a:pt x="2382" y="1162"/>
                    </a:lnTo>
                    <a:lnTo>
                      <a:pt x="2458" y="1200"/>
                    </a:lnTo>
                    <a:lnTo>
                      <a:pt x="2496" y="1219"/>
                    </a:lnTo>
                    <a:lnTo>
                      <a:pt x="2514" y="1219"/>
                    </a:lnTo>
                    <a:lnTo>
                      <a:pt x="2553" y="1219"/>
                    </a:lnTo>
                    <a:lnTo>
                      <a:pt x="2572" y="1238"/>
                    </a:lnTo>
                    <a:lnTo>
                      <a:pt x="2591" y="1257"/>
                    </a:lnTo>
                    <a:lnTo>
                      <a:pt x="2610" y="1295"/>
                    </a:lnTo>
                    <a:lnTo>
                      <a:pt x="2610" y="1314"/>
                    </a:lnTo>
                    <a:lnTo>
                      <a:pt x="2629" y="1353"/>
                    </a:lnTo>
                    <a:lnTo>
                      <a:pt x="2629" y="1390"/>
                    </a:lnTo>
                    <a:lnTo>
                      <a:pt x="2762" y="1619"/>
                    </a:lnTo>
                    <a:lnTo>
                      <a:pt x="2762" y="1638"/>
                    </a:lnTo>
                    <a:lnTo>
                      <a:pt x="2762" y="1676"/>
                    </a:lnTo>
                    <a:lnTo>
                      <a:pt x="2762" y="1752"/>
                    </a:lnTo>
                    <a:lnTo>
                      <a:pt x="2762" y="1771"/>
                    </a:lnTo>
                    <a:lnTo>
                      <a:pt x="2762" y="1791"/>
                    </a:lnTo>
                    <a:lnTo>
                      <a:pt x="2743" y="1791"/>
                    </a:lnTo>
                    <a:lnTo>
                      <a:pt x="2724" y="1810"/>
                    </a:lnTo>
                    <a:lnTo>
                      <a:pt x="2705" y="1810"/>
                    </a:lnTo>
                    <a:lnTo>
                      <a:pt x="2648" y="1867"/>
                    </a:lnTo>
                    <a:lnTo>
                      <a:pt x="2629" y="1867"/>
                    </a:lnTo>
                    <a:lnTo>
                      <a:pt x="2610" y="1886"/>
                    </a:lnTo>
                    <a:lnTo>
                      <a:pt x="2591" y="1886"/>
                    </a:lnTo>
                    <a:lnTo>
                      <a:pt x="2572" y="1905"/>
                    </a:lnTo>
                    <a:lnTo>
                      <a:pt x="2553" y="1905"/>
                    </a:lnTo>
                    <a:lnTo>
                      <a:pt x="2496" y="1943"/>
                    </a:lnTo>
                    <a:lnTo>
                      <a:pt x="2477" y="1943"/>
                    </a:lnTo>
                    <a:lnTo>
                      <a:pt x="2477" y="1962"/>
                    </a:lnTo>
                    <a:lnTo>
                      <a:pt x="2458" y="1981"/>
                    </a:lnTo>
                    <a:lnTo>
                      <a:pt x="2458" y="2019"/>
                    </a:lnTo>
                    <a:lnTo>
                      <a:pt x="2458" y="2038"/>
                    </a:lnTo>
                    <a:lnTo>
                      <a:pt x="2438" y="2057"/>
                    </a:lnTo>
                    <a:lnTo>
                      <a:pt x="2419" y="2076"/>
                    </a:lnTo>
                    <a:lnTo>
                      <a:pt x="2382" y="2076"/>
                    </a:lnTo>
                    <a:lnTo>
                      <a:pt x="2382" y="2096"/>
                    </a:lnTo>
                    <a:lnTo>
                      <a:pt x="2362" y="2096"/>
                    </a:lnTo>
                    <a:lnTo>
                      <a:pt x="2362" y="2114"/>
                    </a:lnTo>
                    <a:lnTo>
                      <a:pt x="2343" y="2114"/>
                    </a:lnTo>
                    <a:lnTo>
                      <a:pt x="2343" y="2133"/>
                    </a:lnTo>
                    <a:lnTo>
                      <a:pt x="2324" y="2133"/>
                    </a:lnTo>
                    <a:lnTo>
                      <a:pt x="2305" y="2133"/>
                    </a:lnTo>
                    <a:lnTo>
                      <a:pt x="2305" y="2152"/>
                    </a:lnTo>
                    <a:lnTo>
                      <a:pt x="2286" y="2172"/>
                    </a:lnTo>
                    <a:lnTo>
                      <a:pt x="2267" y="2152"/>
                    </a:lnTo>
                    <a:lnTo>
                      <a:pt x="2248" y="2152"/>
                    </a:lnTo>
                    <a:lnTo>
                      <a:pt x="2210" y="2133"/>
                    </a:lnTo>
                    <a:lnTo>
                      <a:pt x="2172" y="2133"/>
                    </a:lnTo>
                    <a:lnTo>
                      <a:pt x="2153" y="2133"/>
                    </a:lnTo>
                    <a:lnTo>
                      <a:pt x="2133" y="2114"/>
                    </a:lnTo>
                    <a:lnTo>
                      <a:pt x="2115" y="2096"/>
                    </a:lnTo>
                    <a:lnTo>
                      <a:pt x="2077" y="2096"/>
                    </a:lnTo>
                    <a:lnTo>
                      <a:pt x="2057" y="2096"/>
                    </a:lnTo>
                    <a:lnTo>
                      <a:pt x="2057" y="2076"/>
                    </a:lnTo>
                    <a:lnTo>
                      <a:pt x="2057" y="2057"/>
                    </a:lnTo>
                    <a:lnTo>
                      <a:pt x="2038" y="2019"/>
                    </a:lnTo>
                    <a:lnTo>
                      <a:pt x="2038" y="2000"/>
                    </a:lnTo>
                    <a:lnTo>
                      <a:pt x="2019" y="1981"/>
                    </a:lnTo>
                    <a:lnTo>
                      <a:pt x="2001" y="1981"/>
                    </a:lnTo>
                    <a:lnTo>
                      <a:pt x="1981" y="1962"/>
                    </a:lnTo>
                    <a:lnTo>
                      <a:pt x="1962" y="1962"/>
                    </a:lnTo>
                    <a:lnTo>
                      <a:pt x="1943" y="1962"/>
                    </a:lnTo>
                    <a:lnTo>
                      <a:pt x="1943" y="1943"/>
                    </a:lnTo>
                    <a:lnTo>
                      <a:pt x="1924" y="1943"/>
                    </a:lnTo>
                    <a:lnTo>
                      <a:pt x="1905" y="1867"/>
                    </a:lnTo>
                    <a:lnTo>
                      <a:pt x="1886" y="1847"/>
                    </a:lnTo>
                    <a:lnTo>
                      <a:pt x="1772" y="1810"/>
                    </a:lnTo>
                    <a:lnTo>
                      <a:pt x="1752" y="1810"/>
                    </a:lnTo>
                    <a:lnTo>
                      <a:pt x="1638" y="1847"/>
                    </a:lnTo>
                    <a:lnTo>
                      <a:pt x="1581" y="1886"/>
                    </a:lnTo>
                    <a:lnTo>
                      <a:pt x="1505" y="1924"/>
                    </a:lnTo>
                    <a:lnTo>
                      <a:pt x="1505" y="1943"/>
                    </a:lnTo>
                    <a:lnTo>
                      <a:pt x="1505" y="1962"/>
                    </a:lnTo>
                    <a:lnTo>
                      <a:pt x="1505" y="1981"/>
                    </a:lnTo>
                    <a:lnTo>
                      <a:pt x="1505" y="2000"/>
                    </a:lnTo>
                    <a:lnTo>
                      <a:pt x="1505" y="2019"/>
                    </a:lnTo>
                    <a:lnTo>
                      <a:pt x="1448" y="2076"/>
                    </a:lnTo>
                    <a:lnTo>
                      <a:pt x="1410" y="2114"/>
                    </a:lnTo>
                    <a:lnTo>
                      <a:pt x="1391" y="2114"/>
                    </a:lnTo>
                    <a:lnTo>
                      <a:pt x="1334" y="2114"/>
                    </a:lnTo>
                    <a:lnTo>
                      <a:pt x="1315" y="2114"/>
                    </a:lnTo>
                    <a:lnTo>
                      <a:pt x="1295" y="2096"/>
                    </a:lnTo>
                    <a:lnTo>
                      <a:pt x="1295" y="2076"/>
                    </a:lnTo>
                    <a:lnTo>
                      <a:pt x="1276" y="2057"/>
                    </a:lnTo>
                    <a:lnTo>
                      <a:pt x="1258" y="2057"/>
                    </a:lnTo>
                    <a:lnTo>
                      <a:pt x="1258" y="2038"/>
                    </a:lnTo>
                    <a:lnTo>
                      <a:pt x="1239" y="2038"/>
                    </a:lnTo>
                    <a:lnTo>
                      <a:pt x="1219" y="2038"/>
                    </a:lnTo>
                    <a:lnTo>
                      <a:pt x="1200" y="2019"/>
                    </a:lnTo>
                    <a:lnTo>
                      <a:pt x="1200" y="2000"/>
                    </a:lnTo>
                    <a:lnTo>
                      <a:pt x="1181" y="1981"/>
                    </a:lnTo>
                    <a:lnTo>
                      <a:pt x="1181" y="1962"/>
                    </a:lnTo>
                    <a:lnTo>
                      <a:pt x="1181" y="1924"/>
                    </a:lnTo>
                    <a:lnTo>
                      <a:pt x="1200" y="1905"/>
                    </a:lnTo>
                    <a:lnTo>
                      <a:pt x="1200" y="1886"/>
                    </a:lnTo>
                    <a:lnTo>
                      <a:pt x="1181" y="1867"/>
                    </a:lnTo>
                    <a:lnTo>
                      <a:pt x="1181" y="1847"/>
                    </a:lnTo>
                    <a:lnTo>
                      <a:pt x="1162" y="1829"/>
                    </a:lnTo>
                    <a:lnTo>
                      <a:pt x="1124" y="1791"/>
                    </a:lnTo>
                    <a:lnTo>
                      <a:pt x="1105" y="1791"/>
                    </a:lnTo>
                    <a:lnTo>
                      <a:pt x="1105" y="1771"/>
                    </a:lnTo>
                    <a:lnTo>
                      <a:pt x="1124" y="1752"/>
                    </a:lnTo>
                    <a:lnTo>
                      <a:pt x="1105" y="1733"/>
                    </a:lnTo>
                    <a:lnTo>
                      <a:pt x="1086" y="1733"/>
                    </a:lnTo>
                    <a:lnTo>
                      <a:pt x="1067" y="1733"/>
                    </a:lnTo>
                    <a:lnTo>
                      <a:pt x="1048" y="1733"/>
                    </a:lnTo>
                    <a:lnTo>
                      <a:pt x="1029" y="1752"/>
                    </a:lnTo>
                    <a:lnTo>
                      <a:pt x="1010" y="1771"/>
                    </a:lnTo>
                    <a:lnTo>
                      <a:pt x="972" y="1771"/>
                    </a:lnTo>
                    <a:lnTo>
                      <a:pt x="953" y="1771"/>
                    </a:lnTo>
                    <a:lnTo>
                      <a:pt x="953" y="1791"/>
                    </a:lnTo>
                    <a:lnTo>
                      <a:pt x="934" y="1810"/>
                    </a:lnTo>
                    <a:lnTo>
                      <a:pt x="934" y="1829"/>
                    </a:lnTo>
                    <a:lnTo>
                      <a:pt x="934" y="1847"/>
                    </a:lnTo>
                    <a:lnTo>
                      <a:pt x="914" y="1847"/>
                    </a:lnTo>
                    <a:lnTo>
                      <a:pt x="895" y="1847"/>
                    </a:lnTo>
                    <a:lnTo>
                      <a:pt x="877" y="1867"/>
                    </a:lnTo>
                    <a:lnTo>
                      <a:pt x="877" y="1886"/>
                    </a:lnTo>
                    <a:lnTo>
                      <a:pt x="877" y="1905"/>
                    </a:lnTo>
                    <a:lnTo>
                      <a:pt x="877" y="1924"/>
                    </a:lnTo>
                    <a:lnTo>
                      <a:pt x="819" y="2000"/>
                    </a:lnTo>
                    <a:lnTo>
                      <a:pt x="800" y="2038"/>
                    </a:lnTo>
                    <a:lnTo>
                      <a:pt x="781" y="2076"/>
                    </a:lnTo>
                    <a:lnTo>
                      <a:pt x="762" y="2076"/>
                    </a:lnTo>
                    <a:lnTo>
                      <a:pt x="743" y="2096"/>
                    </a:lnTo>
                    <a:lnTo>
                      <a:pt x="667" y="2152"/>
                    </a:lnTo>
                    <a:lnTo>
                      <a:pt x="629" y="2152"/>
                    </a:lnTo>
                    <a:lnTo>
                      <a:pt x="553" y="2228"/>
                    </a:lnTo>
                    <a:lnTo>
                      <a:pt x="496" y="2248"/>
                    </a:lnTo>
                    <a:lnTo>
                      <a:pt x="477" y="2267"/>
                    </a:lnTo>
                    <a:lnTo>
                      <a:pt x="438" y="2362"/>
                    </a:lnTo>
                    <a:lnTo>
                      <a:pt x="343" y="2343"/>
                    </a:lnTo>
                    <a:lnTo>
                      <a:pt x="324" y="2324"/>
                    </a:lnTo>
                    <a:lnTo>
                      <a:pt x="305" y="2324"/>
                    </a:lnTo>
                    <a:lnTo>
                      <a:pt x="305" y="2305"/>
                    </a:lnTo>
                    <a:lnTo>
                      <a:pt x="248" y="2305"/>
                    </a:lnTo>
                    <a:lnTo>
                      <a:pt x="229" y="2286"/>
                    </a:lnTo>
                    <a:lnTo>
                      <a:pt x="172" y="2248"/>
                    </a:lnTo>
                    <a:lnTo>
                      <a:pt x="152" y="2228"/>
                    </a:lnTo>
                    <a:lnTo>
                      <a:pt x="115" y="2172"/>
                    </a:lnTo>
                    <a:lnTo>
                      <a:pt x="152" y="2114"/>
                    </a:lnTo>
                    <a:lnTo>
                      <a:pt x="172" y="2096"/>
                    </a:lnTo>
                    <a:lnTo>
                      <a:pt x="152" y="2096"/>
                    </a:lnTo>
                    <a:lnTo>
                      <a:pt x="152" y="2076"/>
                    </a:lnTo>
                    <a:lnTo>
                      <a:pt x="134" y="2019"/>
                    </a:lnTo>
                    <a:lnTo>
                      <a:pt x="115" y="1867"/>
                    </a:lnTo>
                    <a:lnTo>
                      <a:pt x="115" y="1847"/>
                    </a:lnTo>
                    <a:lnTo>
                      <a:pt x="96" y="1829"/>
                    </a:lnTo>
                    <a:lnTo>
                      <a:pt x="76" y="1810"/>
                    </a:lnTo>
                    <a:lnTo>
                      <a:pt x="57" y="1791"/>
                    </a:lnTo>
                    <a:lnTo>
                      <a:pt x="57" y="1771"/>
                    </a:lnTo>
                    <a:lnTo>
                      <a:pt x="38" y="1752"/>
                    </a:lnTo>
                    <a:lnTo>
                      <a:pt x="0" y="1638"/>
                    </a:lnTo>
                    <a:lnTo>
                      <a:pt x="0" y="1619"/>
                    </a:lnTo>
                    <a:lnTo>
                      <a:pt x="0" y="1600"/>
                    </a:lnTo>
                    <a:lnTo>
                      <a:pt x="20" y="1581"/>
                    </a:lnTo>
                    <a:lnTo>
                      <a:pt x="57" y="1543"/>
                    </a:lnTo>
                    <a:lnTo>
                      <a:pt x="57" y="1524"/>
                    </a:lnTo>
                    <a:lnTo>
                      <a:pt x="76" y="1486"/>
                    </a:lnTo>
                    <a:lnTo>
                      <a:pt x="76" y="1467"/>
                    </a:lnTo>
                    <a:lnTo>
                      <a:pt x="57" y="1448"/>
                    </a:lnTo>
                    <a:lnTo>
                      <a:pt x="38" y="1314"/>
                    </a:lnTo>
                    <a:lnTo>
                      <a:pt x="0" y="1276"/>
                    </a:lnTo>
                    <a:lnTo>
                      <a:pt x="0" y="1257"/>
                    </a:lnTo>
                    <a:lnTo>
                      <a:pt x="20" y="1257"/>
                    </a:lnTo>
                    <a:lnTo>
                      <a:pt x="20" y="1238"/>
                    </a:lnTo>
                    <a:lnTo>
                      <a:pt x="57" y="1181"/>
                    </a:lnTo>
                    <a:lnTo>
                      <a:pt x="96" y="1124"/>
                    </a:lnTo>
                    <a:lnTo>
                      <a:pt x="115" y="1124"/>
                    </a:lnTo>
                    <a:lnTo>
                      <a:pt x="115" y="1105"/>
                    </a:lnTo>
                    <a:lnTo>
                      <a:pt x="134" y="1105"/>
                    </a:lnTo>
                    <a:lnTo>
                      <a:pt x="152" y="1029"/>
                    </a:lnTo>
                    <a:lnTo>
                      <a:pt x="152" y="1009"/>
                    </a:lnTo>
                    <a:lnTo>
                      <a:pt x="152" y="953"/>
                    </a:lnTo>
                    <a:lnTo>
                      <a:pt x="152" y="933"/>
                    </a:lnTo>
                    <a:lnTo>
                      <a:pt x="172" y="914"/>
                    </a:lnTo>
                    <a:lnTo>
                      <a:pt x="210" y="895"/>
                    </a:lnTo>
                    <a:lnTo>
                      <a:pt x="229" y="876"/>
                    </a:lnTo>
                    <a:lnTo>
                      <a:pt x="248" y="857"/>
                    </a:lnTo>
                    <a:lnTo>
                      <a:pt x="267" y="838"/>
                    </a:lnTo>
                    <a:lnTo>
                      <a:pt x="267" y="819"/>
                    </a:lnTo>
                    <a:lnTo>
                      <a:pt x="267" y="800"/>
                    </a:lnTo>
                    <a:lnTo>
                      <a:pt x="267" y="781"/>
                    </a:lnTo>
                    <a:lnTo>
                      <a:pt x="267" y="762"/>
                    </a:lnTo>
                    <a:lnTo>
                      <a:pt x="286" y="743"/>
                    </a:lnTo>
                    <a:lnTo>
                      <a:pt x="324" y="705"/>
                    </a:lnTo>
                    <a:lnTo>
                      <a:pt x="343" y="667"/>
                    </a:lnTo>
                    <a:lnTo>
                      <a:pt x="362" y="648"/>
                    </a:lnTo>
                    <a:lnTo>
                      <a:pt x="381" y="628"/>
                    </a:lnTo>
                    <a:lnTo>
                      <a:pt x="419" y="610"/>
                    </a:lnTo>
                    <a:lnTo>
                      <a:pt x="438" y="591"/>
                    </a:lnTo>
                    <a:lnTo>
                      <a:pt x="496" y="514"/>
                    </a:lnTo>
                    <a:lnTo>
                      <a:pt x="800" y="229"/>
                    </a:lnTo>
                    <a:lnTo>
                      <a:pt x="819" y="210"/>
                    </a:lnTo>
                    <a:lnTo>
                      <a:pt x="838" y="171"/>
                    </a:lnTo>
                    <a:lnTo>
                      <a:pt x="858" y="152"/>
                    </a:lnTo>
                    <a:lnTo>
                      <a:pt x="858" y="133"/>
                    </a:lnTo>
                    <a:lnTo>
                      <a:pt x="858" y="95"/>
                    </a:lnTo>
                    <a:lnTo>
                      <a:pt x="838" y="0"/>
                    </a:lnTo>
                    <a:lnTo>
                      <a:pt x="1067" y="57"/>
                    </a:lnTo>
                    <a:lnTo>
                      <a:pt x="1181" y="95"/>
                    </a:lnTo>
                    <a:lnTo>
                      <a:pt x="1200" y="95"/>
                    </a:lnTo>
                    <a:lnTo>
                      <a:pt x="1219" y="95"/>
                    </a:lnTo>
                    <a:lnTo>
                      <a:pt x="1334" y="57"/>
                    </a:lnTo>
                    <a:lnTo>
                      <a:pt x="1410" y="57"/>
                    </a:lnTo>
                    <a:lnTo>
                      <a:pt x="1467" y="57"/>
                    </a:lnTo>
                    <a:lnTo>
                      <a:pt x="1505" y="57"/>
                    </a:lnTo>
                    <a:lnTo>
                      <a:pt x="1620" y="152"/>
                    </a:lnTo>
                    <a:lnTo>
                      <a:pt x="1657" y="191"/>
                    </a:lnTo>
                    <a:lnTo>
                      <a:pt x="1657" y="210"/>
                    </a:lnTo>
                    <a:lnTo>
                      <a:pt x="1676" y="210"/>
                    </a:lnTo>
                    <a:lnTo>
                      <a:pt x="1696" y="210"/>
                    </a:lnTo>
                    <a:lnTo>
                      <a:pt x="1734" y="210"/>
                    </a:lnTo>
                    <a:lnTo>
                      <a:pt x="1772" y="210"/>
                    </a:lnTo>
                    <a:lnTo>
                      <a:pt x="1791" y="229"/>
                    </a:lnTo>
                    <a:lnTo>
                      <a:pt x="1848" y="286"/>
                    </a:lnTo>
                    <a:lnTo>
                      <a:pt x="1867" y="286"/>
                    </a:lnTo>
                    <a:lnTo>
                      <a:pt x="1886" y="286"/>
                    </a:lnTo>
                    <a:lnTo>
                      <a:pt x="1924" y="305"/>
                    </a:lnTo>
                    <a:lnTo>
                      <a:pt x="1962" y="305"/>
                    </a:lnTo>
                    <a:lnTo>
                      <a:pt x="1981" y="286"/>
                    </a:lnTo>
                    <a:lnTo>
                      <a:pt x="2057" y="267"/>
                    </a:lnTo>
                    <a:lnTo>
                      <a:pt x="2077" y="267"/>
                    </a:lnTo>
                    <a:lnTo>
                      <a:pt x="2133" y="286"/>
                    </a:lnTo>
                    <a:lnTo>
                      <a:pt x="2172" y="286"/>
                    </a:lnTo>
                    <a:lnTo>
                      <a:pt x="2172" y="305"/>
                    </a:lnTo>
                    <a:lnTo>
                      <a:pt x="2191" y="305"/>
                    </a:lnTo>
                    <a:lnTo>
                      <a:pt x="2210" y="362"/>
                    </a:lnTo>
                    <a:lnTo>
                      <a:pt x="2229" y="381"/>
                    </a:lnTo>
                    <a:lnTo>
                      <a:pt x="2229" y="400"/>
                    </a:lnTo>
                    <a:lnTo>
                      <a:pt x="2229" y="438"/>
                    </a:lnTo>
                    <a:lnTo>
                      <a:pt x="2248" y="476"/>
                    </a:lnTo>
                    <a:lnTo>
                      <a:pt x="2343" y="552"/>
                    </a:lnTo>
                  </a:path>
                </a:pathLst>
              </a:custGeom>
              <a:solidFill>
                <a:srgbClr val="B8B8B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48" name="Freeform 70">
                <a:extLst>
                  <a:ext uri="{FF2B5EF4-FFF2-40B4-BE49-F238E27FC236}">
                    <a16:creationId xmlns:a16="http://schemas.microsoft.com/office/drawing/2014/main" id="{0BF0CE04-706C-4340-A8BA-C614F72FC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80475" y="3203575"/>
                <a:ext cx="1598613" cy="1289050"/>
              </a:xfrm>
              <a:custGeom>
                <a:avLst/>
                <a:gdLst>
                  <a:gd name="T0" fmla="*/ 2147483646 w 4439"/>
                  <a:gd name="T1" fmla="*/ 2147483646 h 3582"/>
                  <a:gd name="T2" fmla="*/ 2147483646 w 4439"/>
                  <a:gd name="T3" fmla="*/ 2147483646 h 3582"/>
                  <a:gd name="T4" fmla="*/ 2147483646 w 4439"/>
                  <a:gd name="T5" fmla="*/ 2147483646 h 3582"/>
                  <a:gd name="T6" fmla="*/ 2147483646 w 4439"/>
                  <a:gd name="T7" fmla="*/ 2147483646 h 3582"/>
                  <a:gd name="T8" fmla="*/ 2147483646 w 4439"/>
                  <a:gd name="T9" fmla="*/ 2147483646 h 3582"/>
                  <a:gd name="T10" fmla="*/ 2147483646 w 4439"/>
                  <a:gd name="T11" fmla="*/ 2147483646 h 3582"/>
                  <a:gd name="T12" fmla="*/ 2147483646 w 4439"/>
                  <a:gd name="T13" fmla="*/ 2147483646 h 3582"/>
                  <a:gd name="T14" fmla="*/ 2147483646 w 4439"/>
                  <a:gd name="T15" fmla="*/ 2147483646 h 3582"/>
                  <a:gd name="T16" fmla="*/ 2147483646 w 4439"/>
                  <a:gd name="T17" fmla="*/ 2147483646 h 3582"/>
                  <a:gd name="T18" fmla="*/ 2147483646 w 4439"/>
                  <a:gd name="T19" fmla="*/ 2147483646 h 3582"/>
                  <a:gd name="T20" fmla="*/ 2147483646 w 4439"/>
                  <a:gd name="T21" fmla="*/ 2147483646 h 3582"/>
                  <a:gd name="T22" fmla="*/ 2147483646 w 4439"/>
                  <a:gd name="T23" fmla="*/ 2147483646 h 3582"/>
                  <a:gd name="T24" fmla="*/ 2147483646 w 4439"/>
                  <a:gd name="T25" fmla="*/ 2147483646 h 3582"/>
                  <a:gd name="T26" fmla="*/ 2147483646 w 4439"/>
                  <a:gd name="T27" fmla="*/ 2147483646 h 3582"/>
                  <a:gd name="T28" fmla="*/ 2147483646 w 4439"/>
                  <a:gd name="T29" fmla="*/ 2147483646 h 3582"/>
                  <a:gd name="T30" fmla="*/ 0 w 4439"/>
                  <a:gd name="T31" fmla="*/ 2147483646 h 3582"/>
                  <a:gd name="T32" fmla="*/ 2147483646 w 4439"/>
                  <a:gd name="T33" fmla="*/ 2147483646 h 3582"/>
                  <a:gd name="T34" fmla="*/ 2147483646 w 4439"/>
                  <a:gd name="T35" fmla="*/ 2147483646 h 3582"/>
                  <a:gd name="T36" fmla="*/ 2147483646 w 4439"/>
                  <a:gd name="T37" fmla="*/ 2147483646 h 3582"/>
                  <a:gd name="T38" fmla="*/ 2147483646 w 4439"/>
                  <a:gd name="T39" fmla="*/ 2147483646 h 3582"/>
                  <a:gd name="T40" fmla="*/ 2147483646 w 4439"/>
                  <a:gd name="T41" fmla="*/ 2147483646 h 3582"/>
                  <a:gd name="T42" fmla="*/ 2147483646 w 4439"/>
                  <a:gd name="T43" fmla="*/ 2147483646 h 3582"/>
                  <a:gd name="T44" fmla="*/ 2147483646 w 4439"/>
                  <a:gd name="T45" fmla="*/ 2147483646 h 3582"/>
                  <a:gd name="T46" fmla="*/ 2147483646 w 4439"/>
                  <a:gd name="T47" fmla="*/ 2147483646 h 3582"/>
                  <a:gd name="T48" fmla="*/ 2147483646 w 4439"/>
                  <a:gd name="T49" fmla="*/ 2147483646 h 3582"/>
                  <a:gd name="T50" fmla="*/ 2147483646 w 4439"/>
                  <a:gd name="T51" fmla="*/ 2147483646 h 3582"/>
                  <a:gd name="T52" fmla="*/ 2147483646 w 4439"/>
                  <a:gd name="T53" fmla="*/ 2147483646 h 3582"/>
                  <a:gd name="T54" fmla="*/ 2147483646 w 4439"/>
                  <a:gd name="T55" fmla="*/ 2147483646 h 3582"/>
                  <a:gd name="T56" fmla="*/ 2147483646 w 4439"/>
                  <a:gd name="T57" fmla="*/ 2147483646 h 3582"/>
                  <a:gd name="T58" fmla="*/ 2147483646 w 4439"/>
                  <a:gd name="T59" fmla="*/ 2147483646 h 3582"/>
                  <a:gd name="T60" fmla="*/ 2147483646 w 4439"/>
                  <a:gd name="T61" fmla="*/ 2147483646 h 3582"/>
                  <a:gd name="T62" fmla="*/ 2147483646 w 4439"/>
                  <a:gd name="T63" fmla="*/ 2147483646 h 3582"/>
                  <a:gd name="T64" fmla="*/ 2147483646 w 4439"/>
                  <a:gd name="T65" fmla="*/ 2147483646 h 3582"/>
                  <a:gd name="T66" fmla="*/ 2147483646 w 4439"/>
                  <a:gd name="T67" fmla="*/ 2147483646 h 3582"/>
                  <a:gd name="T68" fmla="*/ 2147483646 w 4439"/>
                  <a:gd name="T69" fmla="*/ 2147483646 h 3582"/>
                  <a:gd name="T70" fmla="*/ 2147483646 w 4439"/>
                  <a:gd name="T71" fmla="*/ 2147483646 h 3582"/>
                  <a:gd name="T72" fmla="*/ 2147483646 w 4439"/>
                  <a:gd name="T73" fmla="*/ 2147483646 h 3582"/>
                  <a:gd name="T74" fmla="*/ 2147483646 w 4439"/>
                  <a:gd name="T75" fmla="*/ 2147483646 h 3582"/>
                  <a:gd name="T76" fmla="*/ 2147483646 w 4439"/>
                  <a:gd name="T77" fmla="*/ 2147483646 h 3582"/>
                  <a:gd name="T78" fmla="*/ 2147483646 w 4439"/>
                  <a:gd name="T79" fmla="*/ 2147483646 h 3582"/>
                  <a:gd name="T80" fmla="*/ 2147483646 w 4439"/>
                  <a:gd name="T81" fmla="*/ 2147483646 h 3582"/>
                  <a:gd name="T82" fmla="*/ 2147483646 w 4439"/>
                  <a:gd name="T83" fmla="*/ 2147483646 h 3582"/>
                  <a:gd name="T84" fmla="*/ 2147483646 w 4439"/>
                  <a:gd name="T85" fmla="*/ 2147483646 h 3582"/>
                  <a:gd name="T86" fmla="*/ 2147483646 w 4439"/>
                  <a:gd name="T87" fmla="*/ 2147483646 h 3582"/>
                  <a:gd name="T88" fmla="*/ 2147483646 w 4439"/>
                  <a:gd name="T89" fmla="*/ 2147483646 h 3582"/>
                  <a:gd name="T90" fmla="*/ 2147483646 w 4439"/>
                  <a:gd name="T91" fmla="*/ 2147483646 h 3582"/>
                  <a:gd name="T92" fmla="*/ 2147483646 w 4439"/>
                  <a:gd name="T93" fmla="*/ 2147483646 h 3582"/>
                  <a:gd name="T94" fmla="*/ 2147483646 w 4439"/>
                  <a:gd name="T95" fmla="*/ 2147483646 h 3582"/>
                  <a:gd name="T96" fmla="*/ 2147483646 w 4439"/>
                  <a:gd name="T97" fmla="*/ 2147483646 h 3582"/>
                  <a:gd name="T98" fmla="*/ 2147483646 w 4439"/>
                  <a:gd name="T99" fmla="*/ 2147483646 h 3582"/>
                  <a:gd name="T100" fmla="*/ 2147483646 w 4439"/>
                  <a:gd name="T101" fmla="*/ 2147483646 h 3582"/>
                  <a:gd name="T102" fmla="*/ 2147483646 w 4439"/>
                  <a:gd name="T103" fmla="*/ 2147483646 h 3582"/>
                  <a:gd name="T104" fmla="*/ 2147483646 w 4439"/>
                  <a:gd name="T105" fmla="*/ 2147483646 h 3582"/>
                  <a:gd name="T106" fmla="*/ 2147483646 w 4439"/>
                  <a:gd name="T107" fmla="*/ 2147483646 h 3582"/>
                  <a:gd name="T108" fmla="*/ 2147483646 w 4439"/>
                  <a:gd name="T109" fmla="*/ 2147483646 h 3582"/>
                  <a:gd name="T110" fmla="*/ 2147483646 w 4439"/>
                  <a:gd name="T111" fmla="*/ 2147483646 h 3582"/>
                  <a:gd name="T112" fmla="*/ 2147483646 w 4439"/>
                  <a:gd name="T113" fmla="*/ 2147483646 h 3582"/>
                  <a:gd name="T114" fmla="*/ 2147483646 w 4439"/>
                  <a:gd name="T115" fmla="*/ 2147483646 h 3582"/>
                  <a:gd name="T116" fmla="*/ 2147483646 w 4439"/>
                  <a:gd name="T117" fmla="*/ 2147483646 h 3582"/>
                  <a:gd name="T118" fmla="*/ 2147483646 w 4439"/>
                  <a:gd name="T119" fmla="*/ 2147483646 h 3582"/>
                  <a:gd name="T120" fmla="*/ 2147483646 w 4439"/>
                  <a:gd name="T121" fmla="*/ 2147483646 h 3582"/>
                  <a:gd name="T122" fmla="*/ 2147483646 w 4439"/>
                  <a:gd name="T123" fmla="*/ 2147483646 h 3582"/>
                  <a:gd name="T124" fmla="*/ 2147483646 w 4439"/>
                  <a:gd name="T125" fmla="*/ 2147483646 h 358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439" h="3582">
                    <a:moveTo>
                      <a:pt x="2953" y="3352"/>
                    </a:moveTo>
                    <a:lnTo>
                      <a:pt x="2534" y="3542"/>
                    </a:lnTo>
                    <a:lnTo>
                      <a:pt x="2515" y="3542"/>
                    </a:lnTo>
                    <a:lnTo>
                      <a:pt x="2496" y="3542"/>
                    </a:lnTo>
                    <a:lnTo>
                      <a:pt x="2476" y="3542"/>
                    </a:lnTo>
                    <a:lnTo>
                      <a:pt x="2457" y="3523"/>
                    </a:lnTo>
                    <a:lnTo>
                      <a:pt x="2438" y="3523"/>
                    </a:lnTo>
                    <a:lnTo>
                      <a:pt x="2420" y="3486"/>
                    </a:lnTo>
                    <a:lnTo>
                      <a:pt x="2381" y="3447"/>
                    </a:lnTo>
                    <a:lnTo>
                      <a:pt x="2343" y="3447"/>
                    </a:lnTo>
                    <a:lnTo>
                      <a:pt x="2305" y="3447"/>
                    </a:lnTo>
                    <a:lnTo>
                      <a:pt x="2286" y="3447"/>
                    </a:lnTo>
                    <a:lnTo>
                      <a:pt x="2229" y="3447"/>
                    </a:lnTo>
                    <a:lnTo>
                      <a:pt x="2210" y="3447"/>
                    </a:lnTo>
                    <a:lnTo>
                      <a:pt x="2191" y="3447"/>
                    </a:lnTo>
                    <a:lnTo>
                      <a:pt x="2191" y="3428"/>
                    </a:lnTo>
                    <a:lnTo>
                      <a:pt x="2191" y="3409"/>
                    </a:lnTo>
                    <a:lnTo>
                      <a:pt x="2191" y="3352"/>
                    </a:lnTo>
                    <a:lnTo>
                      <a:pt x="2191" y="3333"/>
                    </a:lnTo>
                    <a:lnTo>
                      <a:pt x="2191" y="3295"/>
                    </a:lnTo>
                    <a:lnTo>
                      <a:pt x="2191" y="3276"/>
                    </a:lnTo>
                    <a:lnTo>
                      <a:pt x="2191" y="3257"/>
                    </a:lnTo>
                    <a:lnTo>
                      <a:pt x="2171" y="3219"/>
                    </a:lnTo>
                    <a:lnTo>
                      <a:pt x="2171" y="3200"/>
                    </a:lnTo>
                    <a:lnTo>
                      <a:pt x="2191" y="3200"/>
                    </a:lnTo>
                    <a:lnTo>
                      <a:pt x="2191" y="3181"/>
                    </a:lnTo>
                    <a:lnTo>
                      <a:pt x="2210" y="3181"/>
                    </a:lnTo>
                    <a:lnTo>
                      <a:pt x="2191" y="3161"/>
                    </a:lnTo>
                    <a:lnTo>
                      <a:pt x="2153" y="3142"/>
                    </a:lnTo>
                    <a:lnTo>
                      <a:pt x="2134" y="3123"/>
                    </a:lnTo>
                    <a:lnTo>
                      <a:pt x="2115" y="3105"/>
                    </a:lnTo>
                    <a:lnTo>
                      <a:pt x="2115" y="3085"/>
                    </a:lnTo>
                    <a:lnTo>
                      <a:pt x="2076" y="3066"/>
                    </a:lnTo>
                    <a:lnTo>
                      <a:pt x="1943" y="2990"/>
                    </a:lnTo>
                    <a:lnTo>
                      <a:pt x="1924" y="2971"/>
                    </a:lnTo>
                    <a:lnTo>
                      <a:pt x="1905" y="2952"/>
                    </a:lnTo>
                    <a:lnTo>
                      <a:pt x="1905" y="2914"/>
                    </a:lnTo>
                    <a:lnTo>
                      <a:pt x="1886" y="2895"/>
                    </a:lnTo>
                    <a:lnTo>
                      <a:pt x="1867" y="2895"/>
                    </a:lnTo>
                    <a:lnTo>
                      <a:pt x="1848" y="2933"/>
                    </a:lnTo>
                    <a:lnTo>
                      <a:pt x="1829" y="2971"/>
                    </a:lnTo>
                    <a:lnTo>
                      <a:pt x="1829" y="2990"/>
                    </a:lnTo>
                    <a:lnTo>
                      <a:pt x="1810" y="3009"/>
                    </a:lnTo>
                    <a:lnTo>
                      <a:pt x="1810" y="3085"/>
                    </a:lnTo>
                    <a:lnTo>
                      <a:pt x="1810" y="3181"/>
                    </a:lnTo>
                    <a:lnTo>
                      <a:pt x="1790" y="3200"/>
                    </a:lnTo>
                    <a:lnTo>
                      <a:pt x="1790" y="3219"/>
                    </a:lnTo>
                    <a:lnTo>
                      <a:pt x="1772" y="3257"/>
                    </a:lnTo>
                    <a:lnTo>
                      <a:pt x="1448" y="2933"/>
                    </a:lnTo>
                    <a:lnTo>
                      <a:pt x="1429" y="2895"/>
                    </a:lnTo>
                    <a:lnTo>
                      <a:pt x="1391" y="2819"/>
                    </a:lnTo>
                    <a:lnTo>
                      <a:pt x="1333" y="2724"/>
                    </a:lnTo>
                    <a:lnTo>
                      <a:pt x="1333" y="2704"/>
                    </a:lnTo>
                    <a:lnTo>
                      <a:pt x="1333" y="2685"/>
                    </a:lnTo>
                    <a:lnTo>
                      <a:pt x="1333" y="2666"/>
                    </a:lnTo>
                    <a:lnTo>
                      <a:pt x="1353" y="2647"/>
                    </a:lnTo>
                    <a:lnTo>
                      <a:pt x="1372" y="2628"/>
                    </a:lnTo>
                    <a:lnTo>
                      <a:pt x="1391" y="2628"/>
                    </a:lnTo>
                    <a:lnTo>
                      <a:pt x="1429" y="2628"/>
                    </a:lnTo>
                    <a:lnTo>
                      <a:pt x="1448" y="2628"/>
                    </a:lnTo>
                    <a:lnTo>
                      <a:pt x="1467" y="2609"/>
                    </a:lnTo>
                    <a:lnTo>
                      <a:pt x="1505" y="2571"/>
                    </a:lnTo>
                    <a:lnTo>
                      <a:pt x="1524" y="2571"/>
                    </a:lnTo>
                    <a:lnTo>
                      <a:pt x="1524" y="2552"/>
                    </a:lnTo>
                    <a:lnTo>
                      <a:pt x="1524" y="2514"/>
                    </a:lnTo>
                    <a:lnTo>
                      <a:pt x="1543" y="2495"/>
                    </a:lnTo>
                    <a:lnTo>
                      <a:pt x="1581" y="2476"/>
                    </a:lnTo>
                    <a:lnTo>
                      <a:pt x="1543" y="2457"/>
                    </a:lnTo>
                    <a:lnTo>
                      <a:pt x="1486" y="2476"/>
                    </a:lnTo>
                    <a:lnTo>
                      <a:pt x="1429" y="2495"/>
                    </a:lnTo>
                    <a:lnTo>
                      <a:pt x="1353" y="2514"/>
                    </a:lnTo>
                    <a:lnTo>
                      <a:pt x="1333" y="2514"/>
                    </a:lnTo>
                    <a:lnTo>
                      <a:pt x="1314" y="2495"/>
                    </a:lnTo>
                    <a:lnTo>
                      <a:pt x="1296" y="2476"/>
                    </a:lnTo>
                    <a:lnTo>
                      <a:pt x="1277" y="2438"/>
                    </a:lnTo>
                    <a:lnTo>
                      <a:pt x="1257" y="2438"/>
                    </a:lnTo>
                    <a:lnTo>
                      <a:pt x="1238" y="2419"/>
                    </a:lnTo>
                    <a:lnTo>
                      <a:pt x="1219" y="2399"/>
                    </a:lnTo>
                    <a:lnTo>
                      <a:pt x="1238" y="2380"/>
                    </a:lnTo>
                    <a:lnTo>
                      <a:pt x="1238" y="2323"/>
                    </a:lnTo>
                    <a:lnTo>
                      <a:pt x="1257" y="2285"/>
                    </a:lnTo>
                    <a:lnTo>
                      <a:pt x="1257" y="2247"/>
                    </a:lnTo>
                    <a:lnTo>
                      <a:pt x="1238" y="2228"/>
                    </a:lnTo>
                    <a:lnTo>
                      <a:pt x="1162" y="2209"/>
                    </a:lnTo>
                    <a:lnTo>
                      <a:pt x="1143" y="2209"/>
                    </a:lnTo>
                    <a:lnTo>
                      <a:pt x="1124" y="2171"/>
                    </a:lnTo>
                    <a:lnTo>
                      <a:pt x="1105" y="2133"/>
                    </a:lnTo>
                    <a:lnTo>
                      <a:pt x="1105" y="2095"/>
                    </a:lnTo>
                    <a:lnTo>
                      <a:pt x="1124" y="2076"/>
                    </a:lnTo>
                    <a:lnTo>
                      <a:pt x="1124" y="2057"/>
                    </a:lnTo>
                    <a:lnTo>
                      <a:pt x="1124" y="2038"/>
                    </a:lnTo>
                    <a:lnTo>
                      <a:pt x="1124" y="2000"/>
                    </a:lnTo>
                    <a:lnTo>
                      <a:pt x="1124" y="1942"/>
                    </a:lnTo>
                    <a:lnTo>
                      <a:pt x="1105" y="1886"/>
                    </a:lnTo>
                    <a:lnTo>
                      <a:pt x="1010" y="1695"/>
                    </a:lnTo>
                    <a:lnTo>
                      <a:pt x="991" y="1561"/>
                    </a:lnTo>
                    <a:lnTo>
                      <a:pt x="952" y="1505"/>
                    </a:lnTo>
                    <a:lnTo>
                      <a:pt x="952" y="1466"/>
                    </a:lnTo>
                    <a:lnTo>
                      <a:pt x="972" y="1371"/>
                    </a:lnTo>
                    <a:lnTo>
                      <a:pt x="952" y="1352"/>
                    </a:lnTo>
                    <a:lnTo>
                      <a:pt x="952" y="1333"/>
                    </a:lnTo>
                    <a:lnTo>
                      <a:pt x="896" y="1352"/>
                    </a:lnTo>
                    <a:lnTo>
                      <a:pt x="876" y="1371"/>
                    </a:lnTo>
                    <a:lnTo>
                      <a:pt x="838" y="1352"/>
                    </a:lnTo>
                    <a:lnTo>
                      <a:pt x="800" y="1333"/>
                    </a:lnTo>
                    <a:lnTo>
                      <a:pt x="705" y="1314"/>
                    </a:lnTo>
                    <a:lnTo>
                      <a:pt x="648" y="1314"/>
                    </a:lnTo>
                    <a:lnTo>
                      <a:pt x="571" y="1276"/>
                    </a:lnTo>
                    <a:lnTo>
                      <a:pt x="553" y="1276"/>
                    </a:lnTo>
                    <a:lnTo>
                      <a:pt x="534" y="1295"/>
                    </a:lnTo>
                    <a:lnTo>
                      <a:pt x="495" y="1352"/>
                    </a:lnTo>
                    <a:lnTo>
                      <a:pt x="457" y="1352"/>
                    </a:lnTo>
                    <a:lnTo>
                      <a:pt x="439" y="1371"/>
                    </a:lnTo>
                    <a:lnTo>
                      <a:pt x="419" y="1371"/>
                    </a:lnTo>
                    <a:lnTo>
                      <a:pt x="400" y="1371"/>
                    </a:lnTo>
                    <a:lnTo>
                      <a:pt x="381" y="1352"/>
                    </a:lnTo>
                    <a:lnTo>
                      <a:pt x="343" y="1352"/>
                    </a:lnTo>
                    <a:lnTo>
                      <a:pt x="267" y="1447"/>
                    </a:lnTo>
                    <a:lnTo>
                      <a:pt x="248" y="1428"/>
                    </a:lnTo>
                    <a:lnTo>
                      <a:pt x="248" y="1409"/>
                    </a:lnTo>
                    <a:lnTo>
                      <a:pt x="229" y="1371"/>
                    </a:lnTo>
                    <a:lnTo>
                      <a:pt x="210" y="1352"/>
                    </a:lnTo>
                    <a:lnTo>
                      <a:pt x="190" y="1333"/>
                    </a:lnTo>
                    <a:lnTo>
                      <a:pt x="190" y="1314"/>
                    </a:lnTo>
                    <a:lnTo>
                      <a:pt x="172" y="1295"/>
                    </a:lnTo>
                    <a:lnTo>
                      <a:pt x="153" y="1180"/>
                    </a:lnTo>
                    <a:lnTo>
                      <a:pt x="134" y="1142"/>
                    </a:lnTo>
                    <a:lnTo>
                      <a:pt x="114" y="1142"/>
                    </a:lnTo>
                    <a:lnTo>
                      <a:pt x="114" y="1161"/>
                    </a:lnTo>
                    <a:lnTo>
                      <a:pt x="114" y="1180"/>
                    </a:lnTo>
                    <a:lnTo>
                      <a:pt x="95" y="1180"/>
                    </a:lnTo>
                    <a:lnTo>
                      <a:pt x="95" y="1200"/>
                    </a:lnTo>
                    <a:lnTo>
                      <a:pt x="95" y="1219"/>
                    </a:lnTo>
                    <a:lnTo>
                      <a:pt x="76" y="1238"/>
                    </a:lnTo>
                    <a:lnTo>
                      <a:pt x="58" y="1238"/>
                    </a:lnTo>
                    <a:lnTo>
                      <a:pt x="58" y="1219"/>
                    </a:lnTo>
                    <a:lnTo>
                      <a:pt x="38" y="1200"/>
                    </a:lnTo>
                    <a:lnTo>
                      <a:pt x="38" y="1180"/>
                    </a:lnTo>
                    <a:lnTo>
                      <a:pt x="19" y="1009"/>
                    </a:lnTo>
                    <a:lnTo>
                      <a:pt x="0" y="1009"/>
                    </a:lnTo>
                    <a:lnTo>
                      <a:pt x="19" y="990"/>
                    </a:lnTo>
                    <a:lnTo>
                      <a:pt x="38" y="895"/>
                    </a:lnTo>
                    <a:lnTo>
                      <a:pt x="58" y="876"/>
                    </a:lnTo>
                    <a:lnTo>
                      <a:pt x="58" y="857"/>
                    </a:lnTo>
                    <a:lnTo>
                      <a:pt x="58" y="838"/>
                    </a:lnTo>
                    <a:lnTo>
                      <a:pt x="58" y="819"/>
                    </a:lnTo>
                    <a:lnTo>
                      <a:pt x="76" y="762"/>
                    </a:lnTo>
                    <a:lnTo>
                      <a:pt x="76" y="743"/>
                    </a:lnTo>
                    <a:lnTo>
                      <a:pt x="76" y="723"/>
                    </a:lnTo>
                    <a:lnTo>
                      <a:pt x="76" y="647"/>
                    </a:lnTo>
                    <a:lnTo>
                      <a:pt x="58" y="609"/>
                    </a:lnTo>
                    <a:lnTo>
                      <a:pt x="58" y="590"/>
                    </a:lnTo>
                    <a:lnTo>
                      <a:pt x="38" y="571"/>
                    </a:lnTo>
                    <a:lnTo>
                      <a:pt x="38" y="514"/>
                    </a:lnTo>
                    <a:lnTo>
                      <a:pt x="19" y="399"/>
                    </a:lnTo>
                    <a:lnTo>
                      <a:pt x="19" y="342"/>
                    </a:lnTo>
                    <a:lnTo>
                      <a:pt x="0" y="323"/>
                    </a:lnTo>
                    <a:lnTo>
                      <a:pt x="0" y="304"/>
                    </a:lnTo>
                    <a:lnTo>
                      <a:pt x="19" y="304"/>
                    </a:lnTo>
                    <a:lnTo>
                      <a:pt x="38" y="304"/>
                    </a:lnTo>
                    <a:lnTo>
                      <a:pt x="38" y="285"/>
                    </a:lnTo>
                    <a:lnTo>
                      <a:pt x="38" y="266"/>
                    </a:lnTo>
                    <a:lnTo>
                      <a:pt x="58" y="228"/>
                    </a:lnTo>
                    <a:lnTo>
                      <a:pt x="58" y="209"/>
                    </a:lnTo>
                    <a:lnTo>
                      <a:pt x="76" y="152"/>
                    </a:lnTo>
                    <a:lnTo>
                      <a:pt x="95" y="114"/>
                    </a:lnTo>
                    <a:lnTo>
                      <a:pt x="95" y="0"/>
                    </a:lnTo>
                    <a:lnTo>
                      <a:pt x="153" y="57"/>
                    </a:lnTo>
                    <a:lnTo>
                      <a:pt x="172" y="76"/>
                    </a:lnTo>
                    <a:lnTo>
                      <a:pt x="190" y="95"/>
                    </a:lnTo>
                    <a:lnTo>
                      <a:pt x="210" y="95"/>
                    </a:lnTo>
                    <a:lnTo>
                      <a:pt x="229" y="76"/>
                    </a:lnTo>
                    <a:lnTo>
                      <a:pt x="248" y="76"/>
                    </a:lnTo>
                    <a:lnTo>
                      <a:pt x="248" y="95"/>
                    </a:lnTo>
                    <a:lnTo>
                      <a:pt x="267" y="114"/>
                    </a:lnTo>
                    <a:lnTo>
                      <a:pt x="267" y="133"/>
                    </a:lnTo>
                    <a:lnTo>
                      <a:pt x="286" y="152"/>
                    </a:lnTo>
                    <a:lnTo>
                      <a:pt x="324" y="171"/>
                    </a:lnTo>
                    <a:lnTo>
                      <a:pt x="343" y="190"/>
                    </a:lnTo>
                    <a:lnTo>
                      <a:pt x="324" y="209"/>
                    </a:lnTo>
                    <a:lnTo>
                      <a:pt x="324" y="228"/>
                    </a:lnTo>
                    <a:lnTo>
                      <a:pt x="343" y="247"/>
                    </a:lnTo>
                    <a:lnTo>
                      <a:pt x="362" y="266"/>
                    </a:lnTo>
                    <a:lnTo>
                      <a:pt x="362" y="285"/>
                    </a:lnTo>
                    <a:lnTo>
                      <a:pt x="381" y="266"/>
                    </a:lnTo>
                    <a:lnTo>
                      <a:pt x="400" y="266"/>
                    </a:lnTo>
                    <a:lnTo>
                      <a:pt x="400" y="247"/>
                    </a:lnTo>
                    <a:lnTo>
                      <a:pt x="439" y="228"/>
                    </a:lnTo>
                    <a:lnTo>
                      <a:pt x="439" y="209"/>
                    </a:lnTo>
                    <a:lnTo>
                      <a:pt x="476" y="209"/>
                    </a:lnTo>
                    <a:lnTo>
                      <a:pt x="495" y="209"/>
                    </a:lnTo>
                    <a:lnTo>
                      <a:pt x="515" y="228"/>
                    </a:lnTo>
                    <a:lnTo>
                      <a:pt x="534" y="228"/>
                    </a:lnTo>
                    <a:lnTo>
                      <a:pt x="553" y="247"/>
                    </a:lnTo>
                    <a:lnTo>
                      <a:pt x="591" y="247"/>
                    </a:lnTo>
                    <a:lnTo>
                      <a:pt x="610" y="247"/>
                    </a:lnTo>
                    <a:lnTo>
                      <a:pt x="648" y="285"/>
                    </a:lnTo>
                    <a:lnTo>
                      <a:pt x="648" y="304"/>
                    </a:lnTo>
                    <a:lnTo>
                      <a:pt x="686" y="304"/>
                    </a:lnTo>
                    <a:lnTo>
                      <a:pt x="724" y="323"/>
                    </a:lnTo>
                    <a:lnTo>
                      <a:pt x="743" y="342"/>
                    </a:lnTo>
                    <a:lnTo>
                      <a:pt x="781" y="362"/>
                    </a:lnTo>
                    <a:lnTo>
                      <a:pt x="838" y="399"/>
                    </a:lnTo>
                    <a:lnTo>
                      <a:pt x="838" y="418"/>
                    </a:lnTo>
                    <a:lnTo>
                      <a:pt x="857" y="438"/>
                    </a:lnTo>
                    <a:lnTo>
                      <a:pt x="857" y="457"/>
                    </a:lnTo>
                    <a:lnTo>
                      <a:pt x="896" y="476"/>
                    </a:lnTo>
                    <a:lnTo>
                      <a:pt x="933" y="495"/>
                    </a:lnTo>
                    <a:lnTo>
                      <a:pt x="952" y="514"/>
                    </a:lnTo>
                    <a:lnTo>
                      <a:pt x="952" y="533"/>
                    </a:lnTo>
                    <a:lnTo>
                      <a:pt x="972" y="533"/>
                    </a:lnTo>
                    <a:lnTo>
                      <a:pt x="991" y="552"/>
                    </a:lnTo>
                    <a:lnTo>
                      <a:pt x="1010" y="571"/>
                    </a:lnTo>
                    <a:lnTo>
                      <a:pt x="1029" y="590"/>
                    </a:lnTo>
                    <a:lnTo>
                      <a:pt x="1029" y="628"/>
                    </a:lnTo>
                    <a:lnTo>
                      <a:pt x="1048" y="628"/>
                    </a:lnTo>
                    <a:lnTo>
                      <a:pt x="1048" y="685"/>
                    </a:lnTo>
                    <a:lnTo>
                      <a:pt x="1048" y="704"/>
                    </a:lnTo>
                    <a:lnTo>
                      <a:pt x="1067" y="723"/>
                    </a:lnTo>
                    <a:lnTo>
                      <a:pt x="1086" y="743"/>
                    </a:lnTo>
                    <a:lnTo>
                      <a:pt x="1086" y="762"/>
                    </a:lnTo>
                    <a:lnTo>
                      <a:pt x="1105" y="762"/>
                    </a:lnTo>
                    <a:lnTo>
                      <a:pt x="1143" y="780"/>
                    </a:lnTo>
                    <a:lnTo>
                      <a:pt x="1143" y="799"/>
                    </a:lnTo>
                    <a:lnTo>
                      <a:pt x="1143" y="819"/>
                    </a:lnTo>
                    <a:lnTo>
                      <a:pt x="1143" y="838"/>
                    </a:lnTo>
                    <a:lnTo>
                      <a:pt x="1124" y="838"/>
                    </a:lnTo>
                    <a:lnTo>
                      <a:pt x="1124" y="857"/>
                    </a:lnTo>
                    <a:lnTo>
                      <a:pt x="1143" y="857"/>
                    </a:lnTo>
                    <a:lnTo>
                      <a:pt x="1143" y="876"/>
                    </a:lnTo>
                    <a:lnTo>
                      <a:pt x="1181" y="895"/>
                    </a:lnTo>
                    <a:lnTo>
                      <a:pt x="1181" y="914"/>
                    </a:lnTo>
                    <a:lnTo>
                      <a:pt x="1181" y="933"/>
                    </a:lnTo>
                    <a:lnTo>
                      <a:pt x="1200" y="933"/>
                    </a:lnTo>
                    <a:lnTo>
                      <a:pt x="1200" y="952"/>
                    </a:lnTo>
                    <a:lnTo>
                      <a:pt x="1219" y="952"/>
                    </a:lnTo>
                    <a:lnTo>
                      <a:pt x="1410" y="971"/>
                    </a:lnTo>
                    <a:lnTo>
                      <a:pt x="1429" y="990"/>
                    </a:lnTo>
                    <a:lnTo>
                      <a:pt x="1429" y="1009"/>
                    </a:lnTo>
                    <a:lnTo>
                      <a:pt x="1486" y="1066"/>
                    </a:lnTo>
                    <a:lnTo>
                      <a:pt x="1543" y="1085"/>
                    </a:lnTo>
                    <a:lnTo>
                      <a:pt x="1581" y="1124"/>
                    </a:lnTo>
                    <a:lnTo>
                      <a:pt x="1581" y="1142"/>
                    </a:lnTo>
                    <a:lnTo>
                      <a:pt x="1600" y="1142"/>
                    </a:lnTo>
                    <a:lnTo>
                      <a:pt x="1600" y="1161"/>
                    </a:lnTo>
                    <a:lnTo>
                      <a:pt x="1581" y="1180"/>
                    </a:lnTo>
                    <a:lnTo>
                      <a:pt x="1581" y="1200"/>
                    </a:lnTo>
                    <a:lnTo>
                      <a:pt x="1581" y="1219"/>
                    </a:lnTo>
                    <a:lnTo>
                      <a:pt x="1600" y="1256"/>
                    </a:lnTo>
                    <a:lnTo>
                      <a:pt x="1600" y="1276"/>
                    </a:lnTo>
                    <a:lnTo>
                      <a:pt x="1600" y="1295"/>
                    </a:lnTo>
                    <a:lnTo>
                      <a:pt x="1600" y="1314"/>
                    </a:lnTo>
                    <a:lnTo>
                      <a:pt x="1581" y="1333"/>
                    </a:lnTo>
                    <a:lnTo>
                      <a:pt x="1600" y="1333"/>
                    </a:lnTo>
                    <a:lnTo>
                      <a:pt x="1638" y="1352"/>
                    </a:lnTo>
                    <a:lnTo>
                      <a:pt x="1695" y="1352"/>
                    </a:lnTo>
                    <a:lnTo>
                      <a:pt x="1695" y="1371"/>
                    </a:lnTo>
                    <a:lnTo>
                      <a:pt x="1714" y="1371"/>
                    </a:lnTo>
                    <a:lnTo>
                      <a:pt x="1734" y="1409"/>
                    </a:lnTo>
                    <a:lnTo>
                      <a:pt x="1753" y="1409"/>
                    </a:lnTo>
                    <a:lnTo>
                      <a:pt x="1772" y="1409"/>
                    </a:lnTo>
                    <a:lnTo>
                      <a:pt x="1848" y="1390"/>
                    </a:lnTo>
                    <a:lnTo>
                      <a:pt x="1886" y="1390"/>
                    </a:lnTo>
                    <a:lnTo>
                      <a:pt x="1905" y="1390"/>
                    </a:lnTo>
                    <a:lnTo>
                      <a:pt x="1924" y="1390"/>
                    </a:lnTo>
                    <a:lnTo>
                      <a:pt x="1943" y="1390"/>
                    </a:lnTo>
                    <a:lnTo>
                      <a:pt x="1962" y="1390"/>
                    </a:lnTo>
                    <a:lnTo>
                      <a:pt x="1981" y="1371"/>
                    </a:lnTo>
                    <a:lnTo>
                      <a:pt x="2019" y="1352"/>
                    </a:lnTo>
                    <a:lnTo>
                      <a:pt x="2039" y="1333"/>
                    </a:lnTo>
                    <a:lnTo>
                      <a:pt x="2057" y="1314"/>
                    </a:lnTo>
                    <a:lnTo>
                      <a:pt x="2057" y="1295"/>
                    </a:lnTo>
                    <a:lnTo>
                      <a:pt x="2057" y="1276"/>
                    </a:lnTo>
                    <a:lnTo>
                      <a:pt x="2057" y="1238"/>
                    </a:lnTo>
                    <a:lnTo>
                      <a:pt x="2076" y="1238"/>
                    </a:lnTo>
                    <a:lnTo>
                      <a:pt x="2076" y="1219"/>
                    </a:lnTo>
                    <a:lnTo>
                      <a:pt x="2095" y="1200"/>
                    </a:lnTo>
                    <a:lnTo>
                      <a:pt x="2115" y="1200"/>
                    </a:lnTo>
                    <a:lnTo>
                      <a:pt x="2210" y="1142"/>
                    </a:lnTo>
                    <a:lnTo>
                      <a:pt x="2229" y="1124"/>
                    </a:lnTo>
                    <a:lnTo>
                      <a:pt x="2248" y="1104"/>
                    </a:lnTo>
                    <a:lnTo>
                      <a:pt x="2248" y="1085"/>
                    </a:lnTo>
                    <a:lnTo>
                      <a:pt x="2248" y="1066"/>
                    </a:lnTo>
                    <a:lnTo>
                      <a:pt x="2267" y="1047"/>
                    </a:lnTo>
                    <a:lnTo>
                      <a:pt x="2286" y="1047"/>
                    </a:lnTo>
                    <a:lnTo>
                      <a:pt x="2286" y="1028"/>
                    </a:lnTo>
                    <a:lnTo>
                      <a:pt x="2267" y="1009"/>
                    </a:lnTo>
                    <a:lnTo>
                      <a:pt x="2267" y="990"/>
                    </a:lnTo>
                    <a:lnTo>
                      <a:pt x="2286" y="971"/>
                    </a:lnTo>
                    <a:lnTo>
                      <a:pt x="2286" y="914"/>
                    </a:lnTo>
                    <a:lnTo>
                      <a:pt x="2286" y="895"/>
                    </a:lnTo>
                    <a:lnTo>
                      <a:pt x="2267" y="876"/>
                    </a:lnTo>
                    <a:lnTo>
                      <a:pt x="2267" y="857"/>
                    </a:lnTo>
                    <a:lnTo>
                      <a:pt x="2248" y="838"/>
                    </a:lnTo>
                    <a:lnTo>
                      <a:pt x="2248" y="819"/>
                    </a:lnTo>
                    <a:lnTo>
                      <a:pt x="2248" y="799"/>
                    </a:lnTo>
                    <a:lnTo>
                      <a:pt x="2248" y="780"/>
                    </a:lnTo>
                    <a:lnTo>
                      <a:pt x="2267" y="780"/>
                    </a:lnTo>
                    <a:lnTo>
                      <a:pt x="2267" y="762"/>
                    </a:lnTo>
                    <a:lnTo>
                      <a:pt x="2286" y="743"/>
                    </a:lnTo>
                    <a:lnTo>
                      <a:pt x="2286" y="723"/>
                    </a:lnTo>
                    <a:lnTo>
                      <a:pt x="2305" y="704"/>
                    </a:lnTo>
                    <a:lnTo>
                      <a:pt x="2324" y="704"/>
                    </a:lnTo>
                    <a:lnTo>
                      <a:pt x="2324" y="685"/>
                    </a:lnTo>
                    <a:lnTo>
                      <a:pt x="2343" y="666"/>
                    </a:lnTo>
                    <a:lnTo>
                      <a:pt x="2343" y="647"/>
                    </a:lnTo>
                    <a:lnTo>
                      <a:pt x="2343" y="628"/>
                    </a:lnTo>
                    <a:lnTo>
                      <a:pt x="2324" y="609"/>
                    </a:lnTo>
                    <a:lnTo>
                      <a:pt x="2343" y="590"/>
                    </a:lnTo>
                    <a:lnTo>
                      <a:pt x="2362" y="571"/>
                    </a:lnTo>
                    <a:lnTo>
                      <a:pt x="2400" y="571"/>
                    </a:lnTo>
                    <a:lnTo>
                      <a:pt x="2457" y="590"/>
                    </a:lnTo>
                    <a:lnTo>
                      <a:pt x="2496" y="590"/>
                    </a:lnTo>
                    <a:lnTo>
                      <a:pt x="2515" y="609"/>
                    </a:lnTo>
                    <a:lnTo>
                      <a:pt x="2534" y="628"/>
                    </a:lnTo>
                    <a:lnTo>
                      <a:pt x="2534" y="647"/>
                    </a:lnTo>
                    <a:lnTo>
                      <a:pt x="2552" y="666"/>
                    </a:lnTo>
                    <a:lnTo>
                      <a:pt x="2572" y="685"/>
                    </a:lnTo>
                    <a:lnTo>
                      <a:pt x="2591" y="704"/>
                    </a:lnTo>
                    <a:lnTo>
                      <a:pt x="2591" y="743"/>
                    </a:lnTo>
                    <a:lnTo>
                      <a:pt x="2591" y="762"/>
                    </a:lnTo>
                    <a:lnTo>
                      <a:pt x="2610" y="762"/>
                    </a:lnTo>
                    <a:lnTo>
                      <a:pt x="2629" y="762"/>
                    </a:lnTo>
                    <a:lnTo>
                      <a:pt x="2648" y="743"/>
                    </a:lnTo>
                    <a:lnTo>
                      <a:pt x="2667" y="743"/>
                    </a:lnTo>
                    <a:lnTo>
                      <a:pt x="2667" y="723"/>
                    </a:lnTo>
                    <a:lnTo>
                      <a:pt x="2686" y="723"/>
                    </a:lnTo>
                    <a:lnTo>
                      <a:pt x="2686" y="704"/>
                    </a:lnTo>
                    <a:lnTo>
                      <a:pt x="2686" y="685"/>
                    </a:lnTo>
                    <a:lnTo>
                      <a:pt x="2705" y="685"/>
                    </a:lnTo>
                    <a:lnTo>
                      <a:pt x="2705" y="666"/>
                    </a:lnTo>
                    <a:lnTo>
                      <a:pt x="2724" y="647"/>
                    </a:lnTo>
                    <a:lnTo>
                      <a:pt x="2743" y="628"/>
                    </a:lnTo>
                    <a:lnTo>
                      <a:pt x="2781" y="609"/>
                    </a:lnTo>
                    <a:lnTo>
                      <a:pt x="2801" y="609"/>
                    </a:lnTo>
                    <a:lnTo>
                      <a:pt x="2801" y="590"/>
                    </a:lnTo>
                    <a:lnTo>
                      <a:pt x="2801" y="571"/>
                    </a:lnTo>
                    <a:lnTo>
                      <a:pt x="2819" y="571"/>
                    </a:lnTo>
                    <a:lnTo>
                      <a:pt x="2838" y="609"/>
                    </a:lnTo>
                    <a:lnTo>
                      <a:pt x="2857" y="609"/>
                    </a:lnTo>
                    <a:lnTo>
                      <a:pt x="2857" y="628"/>
                    </a:lnTo>
                    <a:lnTo>
                      <a:pt x="2877" y="628"/>
                    </a:lnTo>
                    <a:lnTo>
                      <a:pt x="2877" y="647"/>
                    </a:lnTo>
                    <a:lnTo>
                      <a:pt x="2914" y="647"/>
                    </a:lnTo>
                    <a:lnTo>
                      <a:pt x="2914" y="666"/>
                    </a:lnTo>
                    <a:lnTo>
                      <a:pt x="2933" y="685"/>
                    </a:lnTo>
                    <a:lnTo>
                      <a:pt x="2953" y="685"/>
                    </a:lnTo>
                    <a:lnTo>
                      <a:pt x="2972" y="704"/>
                    </a:lnTo>
                    <a:lnTo>
                      <a:pt x="2972" y="723"/>
                    </a:lnTo>
                    <a:lnTo>
                      <a:pt x="2991" y="723"/>
                    </a:lnTo>
                    <a:lnTo>
                      <a:pt x="3029" y="743"/>
                    </a:lnTo>
                    <a:lnTo>
                      <a:pt x="3048" y="762"/>
                    </a:lnTo>
                    <a:lnTo>
                      <a:pt x="3067" y="780"/>
                    </a:lnTo>
                    <a:lnTo>
                      <a:pt x="3067" y="799"/>
                    </a:lnTo>
                    <a:lnTo>
                      <a:pt x="3105" y="819"/>
                    </a:lnTo>
                    <a:lnTo>
                      <a:pt x="3124" y="819"/>
                    </a:lnTo>
                    <a:lnTo>
                      <a:pt x="3143" y="799"/>
                    </a:lnTo>
                    <a:lnTo>
                      <a:pt x="3162" y="780"/>
                    </a:lnTo>
                    <a:lnTo>
                      <a:pt x="3162" y="743"/>
                    </a:lnTo>
                    <a:lnTo>
                      <a:pt x="3181" y="704"/>
                    </a:lnTo>
                    <a:lnTo>
                      <a:pt x="3181" y="685"/>
                    </a:lnTo>
                    <a:lnTo>
                      <a:pt x="3200" y="666"/>
                    </a:lnTo>
                    <a:lnTo>
                      <a:pt x="3219" y="666"/>
                    </a:lnTo>
                    <a:lnTo>
                      <a:pt x="3238" y="647"/>
                    </a:lnTo>
                    <a:lnTo>
                      <a:pt x="3314" y="628"/>
                    </a:lnTo>
                    <a:lnTo>
                      <a:pt x="3353" y="609"/>
                    </a:lnTo>
                    <a:lnTo>
                      <a:pt x="3372" y="609"/>
                    </a:lnTo>
                    <a:lnTo>
                      <a:pt x="3391" y="609"/>
                    </a:lnTo>
                    <a:lnTo>
                      <a:pt x="3410" y="628"/>
                    </a:lnTo>
                    <a:lnTo>
                      <a:pt x="3429" y="685"/>
                    </a:lnTo>
                    <a:lnTo>
                      <a:pt x="3448" y="704"/>
                    </a:lnTo>
                    <a:lnTo>
                      <a:pt x="3486" y="723"/>
                    </a:lnTo>
                    <a:lnTo>
                      <a:pt x="3486" y="743"/>
                    </a:lnTo>
                    <a:lnTo>
                      <a:pt x="3505" y="743"/>
                    </a:lnTo>
                    <a:lnTo>
                      <a:pt x="3524" y="723"/>
                    </a:lnTo>
                    <a:lnTo>
                      <a:pt x="3581" y="685"/>
                    </a:lnTo>
                    <a:lnTo>
                      <a:pt x="3600" y="666"/>
                    </a:lnTo>
                    <a:lnTo>
                      <a:pt x="3734" y="628"/>
                    </a:lnTo>
                    <a:lnTo>
                      <a:pt x="3734" y="666"/>
                    </a:lnTo>
                    <a:lnTo>
                      <a:pt x="3734" y="685"/>
                    </a:lnTo>
                    <a:lnTo>
                      <a:pt x="3715" y="685"/>
                    </a:lnTo>
                    <a:lnTo>
                      <a:pt x="3734" y="704"/>
                    </a:lnTo>
                    <a:lnTo>
                      <a:pt x="3753" y="704"/>
                    </a:lnTo>
                    <a:lnTo>
                      <a:pt x="3772" y="723"/>
                    </a:lnTo>
                    <a:lnTo>
                      <a:pt x="3753" y="723"/>
                    </a:lnTo>
                    <a:lnTo>
                      <a:pt x="3734" y="723"/>
                    </a:lnTo>
                    <a:lnTo>
                      <a:pt x="3734" y="743"/>
                    </a:lnTo>
                    <a:lnTo>
                      <a:pt x="3715" y="743"/>
                    </a:lnTo>
                    <a:lnTo>
                      <a:pt x="3715" y="723"/>
                    </a:lnTo>
                    <a:lnTo>
                      <a:pt x="3695" y="723"/>
                    </a:lnTo>
                    <a:lnTo>
                      <a:pt x="3676" y="723"/>
                    </a:lnTo>
                    <a:lnTo>
                      <a:pt x="3676" y="743"/>
                    </a:lnTo>
                    <a:lnTo>
                      <a:pt x="3676" y="762"/>
                    </a:lnTo>
                    <a:lnTo>
                      <a:pt x="3676" y="780"/>
                    </a:lnTo>
                    <a:lnTo>
                      <a:pt x="3676" y="799"/>
                    </a:lnTo>
                    <a:lnTo>
                      <a:pt x="3658" y="819"/>
                    </a:lnTo>
                    <a:lnTo>
                      <a:pt x="3658" y="838"/>
                    </a:lnTo>
                    <a:lnTo>
                      <a:pt x="3658" y="857"/>
                    </a:lnTo>
                    <a:lnTo>
                      <a:pt x="3658" y="876"/>
                    </a:lnTo>
                    <a:lnTo>
                      <a:pt x="3658" y="895"/>
                    </a:lnTo>
                    <a:lnTo>
                      <a:pt x="3676" y="952"/>
                    </a:lnTo>
                    <a:lnTo>
                      <a:pt x="3695" y="952"/>
                    </a:lnTo>
                    <a:lnTo>
                      <a:pt x="3715" y="971"/>
                    </a:lnTo>
                    <a:lnTo>
                      <a:pt x="3734" y="971"/>
                    </a:lnTo>
                    <a:lnTo>
                      <a:pt x="3734" y="1009"/>
                    </a:lnTo>
                    <a:lnTo>
                      <a:pt x="3753" y="1047"/>
                    </a:lnTo>
                    <a:lnTo>
                      <a:pt x="3753" y="1066"/>
                    </a:lnTo>
                    <a:lnTo>
                      <a:pt x="3753" y="1085"/>
                    </a:lnTo>
                    <a:lnTo>
                      <a:pt x="3734" y="1142"/>
                    </a:lnTo>
                    <a:lnTo>
                      <a:pt x="3715" y="1161"/>
                    </a:lnTo>
                    <a:lnTo>
                      <a:pt x="3734" y="1161"/>
                    </a:lnTo>
                    <a:lnTo>
                      <a:pt x="3734" y="1219"/>
                    </a:lnTo>
                    <a:lnTo>
                      <a:pt x="3734" y="1238"/>
                    </a:lnTo>
                    <a:lnTo>
                      <a:pt x="3715" y="1276"/>
                    </a:lnTo>
                    <a:lnTo>
                      <a:pt x="3734" y="1333"/>
                    </a:lnTo>
                    <a:lnTo>
                      <a:pt x="3734" y="1352"/>
                    </a:lnTo>
                    <a:lnTo>
                      <a:pt x="3734" y="1371"/>
                    </a:lnTo>
                    <a:lnTo>
                      <a:pt x="3734" y="1390"/>
                    </a:lnTo>
                    <a:lnTo>
                      <a:pt x="3734" y="1409"/>
                    </a:lnTo>
                    <a:lnTo>
                      <a:pt x="3715" y="1409"/>
                    </a:lnTo>
                    <a:lnTo>
                      <a:pt x="3695" y="1409"/>
                    </a:lnTo>
                    <a:lnTo>
                      <a:pt x="3676" y="1409"/>
                    </a:lnTo>
                    <a:lnTo>
                      <a:pt x="3676" y="1428"/>
                    </a:lnTo>
                    <a:lnTo>
                      <a:pt x="3658" y="1447"/>
                    </a:lnTo>
                    <a:lnTo>
                      <a:pt x="3639" y="1447"/>
                    </a:lnTo>
                    <a:lnTo>
                      <a:pt x="3619" y="1447"/>
                    </a:lnTo>
                    <a:lnTo>
                      <a:pt x="3600" y="1428"/>
                    </a:lnTo>
                    <a:lnTo>
                      <a:pt x="3600" y="1447"/>
                    </a:lnTo>
                    <a:lnTo>
                      <a:pt x="3581" y="1447"/>
                    </a:lnTo>
                    <a:lnTo>
                      <a:pt x="3562" y="1447"/>
                    </a:lnTo>
                    <a:lnTo>
                      <a:pt x="3562" y="1466"/>
                    </a:lnTo>
                    <a:lnTo>
                      <a:pt x="3543" y="1466"/>
                    </a:lnTo>
                    <a:lnTo>
                      <a:pt x="3543" y="1485"/>
                    </a:lnTo>
                    <a:lnTo>
                      <a:pt x="3524" y="1542"/>
                    </a:lnTo>
                    <a:lnTo>
                      <a:pt x="3505" y="1542"/>
                    </a:lnTo>
                    <a:lnTo>
                      <a:pt x="3505" y="1561"/>
                    </a:lnTo>
                    <a:lnTo>
                      <a:pt x="3486" y="1619"/>
                    </a:lnTo>
                    <a:lnTo>
                      <a:pt x="3486" y="1637"/>
                    </a:lnTo>
                    <a:lnTo>
                      <a:pt x="3448" y="1676"/>
                    </a:lnTo>
                    <a:lnTo>
                      <a:pt x="3429" y="1714"/>
                    </a:lnTo>
                    <a:lnTo>
                      <a:pt x="3410" y="1733"/>
                    </a:lnTo>
                    <a:lnTo>
                      <a:pt x="3410" y="1752"/>
                    </a:lnTo>
                    <a:lnTo>
                      <a:pt x="3410" y="1790"/>
                    </a:lnTo>
                    <a:lnTo>
                      <a:pt x="3410" y="1809"/>
                    </a:lnTo>
                    <a:lnTo>
                      <a:pt x="3410" y="1828"/>
                    </a:lnTo>
                    <a:lnTo>
                      <a:pt x="3391" y="1847"/>
                    </a:lnTo>
                    <a:lnTo>
                      <a:pt x="3391" y="1866"/>
                    </a:lnTo>
                    <a:lnTo>
                      <a:pt x="3391" y="1886"/>
                    </a:lnTo>
                    <a:lnTo>
                      <a:pt x="3391" y="1904"/>
                    </a:lnTo>
                    <a:lnTo>
                      <a:pt x="3410" y="1923"/>
                    </a:lnTo>
                    <a:lnTo>
                      <a:pt x="3448" y="1981"/>
                    </a:lnTo>
                    <a:lnTo>
                      <a:pt x="3448" y="2000"/>
                    </a:lnTo>
                    <a:lnTo>
                      <a:pt x="3448" y="2018"/>
                    </a:lnTo>
                    <a:lnTo>
                      <a:pt x="3429" y="2018"/>
                    </a:lnTo>
                    <a:lnTo>
                      <a:pt x="3410" y="2038"/>
                    </a:lnTo>
                    <a:lnTo>
                      <a:pt x="3410" y="2057"/>
                    </a:lnTo>
                    <a:lnTo>
                      <a:pt x="3391" y="2057"/>
                    </a:lnTo>
                    <a:lnTo>
                      <a:pt x="3391" y="2095"/>
                    </a:lnTo>
                    <a:lnTo>
                      <a:pt x="3372" y="2114"/>
                    </a:lnTo>
                    <a:lnTo>
                      <a:pt x="3372" y="2133"/>
                    </a:lnTo>
                    <a:lnTo>
                      <a:pt x="3372" y="2152"/>
                    </a:lnTo>
                    <a:lnTo>
                      <a:pt x="3372" y="2171"/>
                    </a:lnTo>
                    <a:lnTo>
                      <a:pt x="3353" y="2171"/>
                    </a:lnTo>
                    <a:lnTo>
                      <a:pt x="3334" y="2190"/>
                    </a:lnTo>
                    <a:lnTo>
                      <a:pt x="3314" y="2209"/>
                    </a:lnTo>
                    <a:lnTo>
                      <a:pt x="3314" y="2228"/>
                    </a:lnTo>
                    <a:lnTo>
                      <a:pt x="3334" y="2247"/>
                    </a:lnTo>
                    <a:lnTo>
                      <a:pt x="3334" y="2266"/>
                    </a:lnTo>
                    <a:lnTo>
                      <a:pt x="3372" y="2304"/>
                    </a:lnTo>
                    <a:lnTo>
                      <a:pt x="3372" y="2323"/>
                    </a:lnTo>
                    <a:lnTo>
                      <a:pt x="3391" y="2343"/>
                    </a:lnTo>
                    <a:lnTo>
                      <a:pt x="3410" y="2362"/>
                    </a:lnTo>
                    <a:lnTo>
                      <a:pt x="3467" y="2362"/>
                    </a:lnTo>
                    <a:lnTo>
                      <a:pt x="3486" y="2362"/>
                    </a:lnTo>
                    <a:lnTo>
                      <a:pt x="3524" y="2380"/>
                    </a:lnTo>
                    <a:lnTo>
                      <a:pt x="3562" y="2380"/>
                    </a:lnTo>
                    <a:lnTo>
                      <a:pt x="3734" y="2476"/>
                    </a:lnTo>
                    <a:lnTo>
                      <a:pt x="3753" y="2476"/>
                    </a:lnTo>
                    <a:lnTo>
                      <a:pt x="3772" y="2476"/>
                    </a:lnTo>
                    <a:lnTo>
                      <a:pt x="3791" y="2476"/>
                    </a:lnTo>
                    <a:lnTo>
                      <a:pt x="3810" y="2495"/>
                    </a:lnTo>
                    <a:lnTo>
                      <a:pt x="3829" y="2495"/>
                    </a:lnTo>
                    <a:lnTo>
                      <a:pt x="3848" y="2495"/>
                    </a:lnTo>
                    <a:lnTo>
                      <a:pt x="3867" y="2476"/>
                    </a:lnTo>
                    <a:lnTo>
                      <a:pt x="3886" y="2476"/>
                    </a:lnTo>
                    <a:lnTo>
                      <a:pt x="3886" y="2457"/>
                    </a:lnTo>
                    <a:lnTo>
                      <a:pt x="3905" y="2457"/>
                    </a:lnTo>
                    <a:lnTo>
                      <a:pt x="3905" y="2438"/>
                    </a:lnTo>
                    <a:lnTo>
                      <a:pt x="3924" y="2457"/>
                    </a:lnTo>
                    <a:lnTo>
                      <a:pt x="3924" y="2476"/>
                    </a:lnTo>
                    <a:lnTo>
                      <a:pt x="3943" y="2476"/>
                    </a:lnTo>
                    <a:lnTo>
                      <a:pt x="3962" y="2495"/>
                    </a:lnTo>
                    <a:lnTo>
                      <a:pt x="4057" y="2533"/>
                    </a:lnTo>
                    <a:lnTo>
                      <a:pt x="4076" y="2571"/>
                    </a:lnTo>
                    <a:lnTo>
                      <a:pt x="4152" y="2628"/>
                    </a:lnTo>
                    <a:lnTo>
                      <a:pt x="4172" y="2647"/>
                    </a:lnTo>
                    <a:lnTo>
                      <a:pt x="4191" y="2647"/>
                    </a:lnTo>
                    <a:lnTo>
                      <a:pt x="4210" y="2628"/>
                    </a:lnTo>
                    <a:lnTo>
                      <a:pt x="4229" y="2628"/>
                    </a:lnTo>
                    <a:lnTo>
                      <a:pt x="4248" y="2628"/>
                    </a:lnTo>
                    <a:lnTo>
                      <a:pt x="4248" y="2647"/>
                    </a:lnTo>
                    <a:lnTo>
                      <a:pt x="4286" y="2666"/>
                    </a:lnTo>
                    <a:lnTo>
                      <a:pt x="4324" y="2704"/>
                    </a:lnTo>
                    <a:lnTo>
                      <a:pt x="4362" y="2761"/>
                    </a:lnTo>
                    <a:lnTo>
                      <a:pt x="4362" y="2780"/>
                    </a:lnTo>
                    <a:lnTo>
                      <a:pt x="4381" y="2780"/>
                    </a:lnTo>
                    <a:lnTo>
                      <a:pt x="4401" y="2800"/>
                    </a:lnTo>
                    <a:lnTo>
                      <a:pt x="4419" y="2800"/>
                    </a:lnTo>
                    <a:lnTo>
                      <a:pt x="4419" y="2819"/>
                    </a:lnTo>
                    <a:lnTo>
                      <a:pt x="4438" y="2838"/>
                    </a:lnTo>
                    <a:lnTo>
                      <a:pt x="4438" y="2971"/>
                    </a:lnTo>
                    <a:lnTo>
                      <a:pt x="4419" y="2971"/>
                    </a:lnTo>
                    <a:lnTo>
                      <a:pt x="4401" y="2952"/>
                    </a:lnTo>
                    <a:lnTo>
                      <a:pt x="4401" y="2933"/>
                    </a:lnTo>
                    <a:lnTo>
                      <a:pt x="4381" y="2933"/>
                    </a:lnTo>
                    <a:lnTo>
                      <a:pt x="4362" y="2895"/>
                    </a:lnTo>
                    <a:lnTo>
                      <a:pt x="4324" y="2857"/>
                    </a:lnTo>
                    <a:lnTo>
                      <a:pt x="4324" y="2838"/>
                    </a:lnTo>
                    <a:lnTo>
                      <a:pt x="4305" y="2838"/>
                    </a:lnTo>
                    <a:lnTo>
                      <a:pt x="4267" y="2819"/>
                    </a:lnTo>
                    <a:lnTo>
                      <a:pt x="4229" y="2819"/>
                    </a:lnTo>
                    <a:lnTo>
                      <a:pt x="4210" y="2819"/>
                    </a:lnTo>
                    <a:lnTo>
                      <a:pt x="4191" y="2838"/>
                    </a:lnTo>
                    <a:lnTo>
                      <a:pt x="4115" y="2876"/>
                    </a:lnTo>
                    <a:lnTo>
                      <a:pt x="4096" y="2895"/>
                    </a:lnTo>
                    <a:lnTo>
                      <a:pt x="4076" y="2914"/>
                    </a:lnTo>
                    <a:lnTo>
                      <a:pt x="4057" y="2933"/>
                    </a:lnTo>
                    <a:lnTo>
                      <a:pt x="4057" y="2952"/>
                    </a:lnTo>
                    <a:lnTo>
                      <a:pt x="4039" y="2952"/>
                    </a:lnTo>
                    <a:lnTo>
                      <a:pt x="4039" y="2971"/>
                    </a:lnTo>
                    <a:lnTo>
                      <a:pt x="4020" y="2971"/>
                    </a:lnTo>
                    <a:lnTo>
                      <a:pt x="4020" y="2990"/>
                    </a:lnTo>
                    <a:lnTo>
                      <a:pt x="4039" y="3009"/>
                    </a:lnTo>
                    <a:lnTo>
                      <a:pt x="4039" y="3028"/>
                    </a:lnTo>
                    <a:lnTo>
                      <a:pt x="4039" y="3105"/>
                    </a:lnTo>
                    <a:lnTo>
                      <a:pt x="4039" y="3123"/>
                    </a:lnTo>
                    <a:lnTo>
                      <a:pt x="4020" y="3123"/>
                    </a:lnTo>
                    <a:lnTo>
                      <a:pt x="4020" y="3142"/>
                    </a:lnTo>
                    <a:lnTo>
                      <a:pt x="4000" y="3161"/>
                    </a:lnTo>
                    <a:lnTo>
                      <a:pt x="3981" y="3200"/>
                    </a:lnTo>
                    <a:lnTo>
                      <a:pt x="3962" y="3200"/>
                    </a:lnTo>
                    <a:lnTo>
                      <a:pt x="3962" y="3219"/>
                    </a:lnTo>
                    <a:lnTo>
                      <a:pt x="3962" y="3257"/>
                    </a:lnTo>
                    <a:lnTo>
                      <a:pt x="3962" y="3276"/>
                    </a:lnTo>
                    <a:lnTo>
                      <a:pt x="3962" y="3314"/>
                    </a:lnTo>
                    <a:lnTo>
                      <a:pt x="3962" y="3352"/>
                    </a:lnTo>
                    <a:lnTo>
                      <a:pt x="3962" y="3371"/>
                    </a:lnTo>
                    <a:lnTo>
                      <a:pt x="3962" y="3390"/>
                    </a:lnTo>
                    <a:lnTo>
                      <a:pt x="3943" y="3390"/>
                    </a:lnTo>
                    <a:lnTo>
                      <a:pt x="3943" y="3409"/>
                    </a:lnTo>
                    <a:lnTo>
                      <a:pt x="3924" y="3409"/>
                    </a:lnTo>
                    <a:lnTo>
                      <a:pt x="3924" y="3428"/>
                    </a:lnTo>
                    <a:lnTo>
                      <a:pt x="3905" y="3447"/>
                    </a:lnTo>
                    <a:lnTo>
                      <a:pt x="3905" y="3466"/>
                    </a:lnTo>
                    <a:lnTo>
                      <a:pt x="3886" y="3486"/>
                    </a:lnTo>
                    <a:lnTo>
                      <a:pt x="3867" y="3486"/>
                    </a:lnTo>
                    <a:lnTo>
                      <a:pt x="3867" y="3523"/>
                    </a:lnTo>
                    <a:lnTo>
                      <a:pt x="3848" y="3523"/>
                    </a:lnTo>
                    <a:lnTo>
                      <a:pt x="3848" y="3542"/>
                    </a:lnTo>
                    <a:lnTo>
                      <a:pt x="3848" y="3562"/>
                    </a:lnTo>
                    <a:lnTo>
                      <a:pt x="3848" y="3581"/>
                    </a:lnTo>
                    <a:lnTo>
                      <a:pt x="3829" y="3581"/>
                    </a:lnTo>
                    <a:lnTo>
                      <a:pt x="3810" y="3562"/>
                    </a:lnTo>
                    <a:lnTo>
                      <a:pt x="3791" y="3523"/>
                    </a:lnTo>
                    <a:lnTo>
                      <a:pt x="3791" y="3504"/>
                    </a:lnTo>
                    <a:lnTo>
                      <a:pt x="3791" y="3486"/>
                    </a:lnTo>
                    <a:lnTo>
                      <a:pt x="3810" y="3466"/>
                    </a:lnTo>
                    <a:lnTo>
                      <a:pt x="3810" y="3447"/>
                    </a:lnTo>
                    <a:lnTo>
                      <a:pt x="3791" y="3428"/>
                    </a:lnTo>
                    <a:lnTo>
                      <a:pt x="3772" y="3409"/>
                    </a:lnTo>
                    <a:lnTo>
                      <a:pt x="3734" y="3371"/>
                    </a:lnTo>
                    <a:lnTo>
                      <a:pt x="3715" y="3371"/>
                    </a:lnTo>
                    <a:lnTo>
                      <a:pt x="3695" y="3352"/>
                    </a:lnTo>
                    <a:lnTo>
                      <a:pt x="3658" y="3333"/>
                    </a:lnTo>
                    <a:lnTo>
                      <a:pt x="3600" y="3314"/>
                    </a:lnTo>
                    <a:lnTo>
                      <a:pt x="3543" y="3295"/>
                    </a:lnTo>
                    <a:lnTo>
                      <a:pt x="3486" y="3295"/>
                    </a:lnTo>
                    <a:lnTo>
                      <a:pt x="3467" y="3276"/>
                    </a:lnTo>
                    <a:lnTo>
                      <a:pt x="3448" y="3276"/>
                    </a:lnTo>
                    <a:lnTo>
                      <a:pt x="3448" y="3257"/>
                    </a:lnTo>
                    <a:lnTo>
                      <a:pt x="3429" y="3257"/>
                    </a:lnTo>
                    <a:lnTo>
                      <a:pt x="3410" y="3237"/>
                    </a:lnTo>
                    <a:lnTo>
                      <a:pt x="3372" y="3237"/>
                    </a:lnTo>
                    <a:lnTo>
                      <a:pt x="3353" y="3219"/>
                    </a:lnTo>
                    <a:lnTo>
                      <a:pt x="3334" y="3219"/>
                    </a:lnTo>
                    <a:lnTo>
                      <a:pt x="3295" y="3200"/>
                    </a:lnTo>
                    <a:lnTo>
                      <a:pt x="3277" y="3200"/>
                    </a:lnTo>
                    <a:lnTo>
                      <a:pt x="3258" y="3219"/>
                    </a:lnTo>
                    <a:lnTo>
                      <a:pt x="3238" y="3219"/>
                    </a:lnTo>
                    <a:lnTo>
                      <a:pt x="3219" y="3237"/>
                    </a:lnTo>
                    <a:lnTo>
                      <a:pt x="3200" y="3237"/>
                    </a:lnTo>
                    <a:lnTo>
                      <a:pt x="3181" y="3219"/>
                    </a:lnTo>
                    <a:lnTo>
                      <a:pt x="3162" y="3237"/>
                    </a:lnTo>
                    <a:lnTo>
                      <a:pt x="3143" y="3237"/>
                    </a:lnTo>
                    <a:lnTo>
                      <a:pt x="3124" y="3237"/>
                    </a:lnTo>
                    <a:lnTo>
                      <a:pt x="3105" y="3237"/>
                    </a:lnTo>
                    <a:lnTo>
                      <a:pt x="3067" y="3219"/>
                    </a:lnTo>
                    <a:lnTo>
                      <a:pt x="3048" y="3219"/>
                    </a:lnTo>
                    <a:lnTo>
                      <a:pt x="3029" y="3237"/>
                    </a:lnTo>
                    <a:lnTo>
                      <a:pt x="2953" y="3352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" name="Freeform 71">
                <a:extLst>
                  <a:ext uri="{FF2B5EF4-FFF2-40B4-BE49-F238E27FC236}">
                    <a16:creationId xmlns:a16="http://schemas.microsoft.com/office/drawing/2014/main" id="{C17286EF-6147-8945-BC3A-1CC9BFED7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24700" y="6665913"/>
                <a:ext cx="582613" cy="582612"/>
              </a:xfrm>
              <a:custGeom>
                <a:avLst/>
                <a:gdLst>
                  <a:gd name="T0" fmla="*/ 2147483646 w 1620"/>
                  <a:gd name="T1" fmla="*/ 2147483646 h 1620"/>
                  <a:gd name="T2" fmla="*/ 2147483646 w 1620"/>
                  <a:gd name="T3" fmla="*/ 2147483646 h 1620"/>
                  <a:gd name="T4" fmla="*/ 2147483646 w 1620"/>
                  <a:gd name="T5" fmla="*/ 2147483646 h 1620"/>
                  <a:gd name="T6" fmla="*/ 2147483646 w 1620"/>
                  <a:gd name="T7" fmla="*/ 2147483646 h 1620"/>
                  <a:gd name="T8" fmla="*/ 2147483646 w 1620"/>
                  <a:gd name="T9" fmla="*/ 2147483646 h 1620"/>
                  <a:gd name="T10" fmla="*/ 2147483646 w 1620"/>
                  <a:gd name="T11" fmla="*/ 2147483646 h 1620"/>
                  <a:gd name="T12" fmla="*/ 2147483646 w 1620"/>
                  <a:gd name="T13" fmla="*/ 2147483646 h 1620"/>
                  <a:gd name="T14" fmla="*/ 2147483646 w 1620"/>
                  <a:gd name="T15" fmla="*/ 2147483646 h 1620"/>
                  <a:gd name="T16" fmla="*/ 2147483646 w 1620"/>
                  <a:gd name="T17" fmla="*/ 2147483646 h 1620"/>
                  <a:gd name="T18" fmla="*/ 2147483646 w 1620"/>
                  <a:gd name="T19" fmla="*/ 2147483646 h 1620"/>
                  <a:gd name="T20" fmla="*/ 2147483646 w 1620"/>
                  <a:gd name="T21" fmla="*/ 2147483646 h 1620"/>
                  <a:gd name="T22" fmla="*/ 2147483646 w 1620"/>
                  <a:gd name="T23" fmla="*/ 2147483646 h 1620"/>
                  <a:gd name="T24" fmla="*/ 2147483646 w 1620"/>
                  <a:gd name="T25" fmla="*/ 2147483646 h 1620"/>
                  <a:gd name="T26" fmla="*/ 2147483646 w 1620"/>
                  <a:gd name="T27" fmla="*/ 2147483646 h 1620"/>
                  <a:gd name="T28" fmla="*/ 2147483646 w 1620"/>
                  <a:gd name="T29" fmla="*/ 2147483646 h 1620"/>
                  <a:gd name="T30" fmla="*/ 2147483646 w 1620"/>
                  <a:gd name="T31" fmla="*/ 2147483646 h 1620"/>
                  <a:gd name="T32" fmla="*/ 2147483646 w 1620"/>
                  <a:gd name="T33" fmla="*/ 2147483646 h 1620"/>
                  <a:gd name="T34" fmla="*/ 2147483646 w 1620"/>
                  <a:gd name="T35" fmla="*/ 2147483646 h 1620"/>
                  <a:gd name="T36" fmla="*/ 2147483646 w 1620"/>
                  <a:gd name="T37" fmla="*/ 2147483646 h 1620"/>
                  <a:gd name="T38" fmla="*/ 2147483646 w 1620"/>
                  <a:gd name="T39" fmla="*/ 2147483646 h 1620"/>
                  <a:gd name="T40" fmla="*/ 2147483646 w 1620"/>
                  <a:gd name="T41" fmla="*/ 2147483646 h 1620"/>
                  <a:gd name="T42" fmla="*/ 2147483646 w 1620"/>
                  <a:gd name="T43" fmla="*/ 2147483646 h 1620"/>
                  <a:gd name="T44" fmla="*/ 2147483646 w 1620"/>
                  <a:gd name="T45" fmla="*/ 2147483646 h 1620"/>
                  <a:gd name="T46" fmla="*/ 2147483646 w 1620"/>
                  <a:gd name="T47" fmla="*/ 2147483646 h 1620"/>
                  <a:gd name="T48" fmla="*/ 2147483646 w 1620"/>
                  <a:gd name="T49" fmla="*/ 2147483646 h 1620"/>
                  <a:gd name="T50" fmla="*/ 2147483646 w 1620"/>
                  <a:gd name="T51" fmla="*/ 2147483646 h 1620"/>
                  <a:gd name="T52" fmla="*/ 2147483646 w 1620"/>
                  <a:gd name="T53" fmla="*/ 2147483646 h 1620"/>
                  <a:gd name="T54" fmla="*/ 2147483646 w 1620"/>
                  <a:gd name="T55" fmla="*/ 2147483646 h 1620"/>
                  <a:gd name="T56" fmla="*/ 2147483646 w 1620"/>
                  <a:gd name="T57" fmla="*/ 2147483646 h 1620"/>
                  <a:gd name="T58" fmla="*/ 2147483646 w 1620"/>
                  <a:gd name="T59" fmla="*/ 2147483646 h 1620"/>
                  <a:gd name="T60" fmla="*/ 2147483646 w 1620"/>
                  <a:gd name="T61" fmla="*/ 2147483646 h 1620"/>
                  <a:gd name="T62" fmla="*/ 2147483646 w 1620"/>
                  <a:gd name="T63" fmla="*/ 2147483646 h 1620"/>
                  <a:gd name="T64" fmla="*/ 2147483646 w 1620"/>
                  <a:gd name="T65" fmla="*/ 2147483646 h 1620"/>
                  <a:gd name="T66" fmla="*/ 2147483646 w 1620"/>
                  <a:gd name="T67" fmla="*/ 2147483646 h 1620"/>
                  <a:gd name="T68" fmla="*/ 2147483646 w 1620"/>
                  <a:gd name="T69" fmla="*/ 2147483646 h 1620"/>
                  <a:gd name="T70" fmla="*/ 2147483646 w 1620"/>
                  <a:gd name="T71" fmla="*/ 2147483646 h 1620"/>
                  <a:gd name="T72" fmla="*/ 2147483646 w 1620"/>
                  <a:gd name="T73" fmla="*/ 2147483646 h 1620"/>
                  <a:gd name="T74" fmla="*/ 2147483646 w 1620"/>
                  <a:gd name="T75" fmla="*/ 2147483646 h 1620"/>
                  <a:gd name="T76" fmla="*/ 2147483646 w 1620"/>
                  <a:gd name="T77" fmla="*/ 2147483646 h 1620"/>
                  <a:gd name="T78" fmla="*/ 2147483646 w 1620"/>
                  <a:gd name="T79" fmla="*/ 2147483646 h 1620"/>
                  <a:gd name="T80" fmla="*/ 2147483646 w 1620"/>
                  <a:gd name="T81" fmla="*/ 2147483646 h 1620"/>
                  <a:gd name="T82" fmla="*/ 2147483646 w 1620"/>
                  <a:gd name="T83" fmla="*/ 2147483646 h 1620"/>
                  <a:gd name="T84" fmla="*/ 2147483646 w 1620"/>
                  <a:gd name="T85" fmla="*/ 2147483646 h 1620"/>
                  <a:gd name="T86" fmla="*/ 2147483646 w 1620"/>
                  <a:gd name="T87" fmla="*/ 2147483646 h 1620"/>
                  <a:gd name="T88" fmla="*/ 2147483646 w 1620"/>
                  <a:gd name="T89" fmla="*/ 2147483646 h 1620"/>
                  <a:gd name="T90" fmla="*/ 2147483646 w 1620"/>
                  <a:gd name="T91" fmla="*/ 2147483646 h 1620"/>
                  <a:gd name="T92" fmla="*/ 2147483646 w 1620"/>
                  <a:gd name="T93" fmla="*/ 2147483646 h 1620"/>
                  <a:gd name="T94" fmla="*/ 2147483646 w 1620"/>
                  <a:gd name="T95" fmla="*/ 2147483646 h 1620"/>
                  <a:gd name="T96" fmla="*/ 2147483646 w 1620"/>
                  <a:gd name="T97" fmla="*/ 2147483646 h 1620"/>
                  <a:gd name="T98" fmla="*/ 2147483646 w 1620"/>
                  <a:gd name="T99" fmla="*/ 2147483646 h 1620"/>
                  <a:gd name="T100" fmla="*/ 2147483646 w 1620"/>
                  <a:gd name="T101" fmla="*/ 2147483646 h 1620"/>
                  <a:gd name="T102" fmla="*/ 2147483646 w 1620"/>
                  <a:gd name="T103" fmla="*/ 2147483646 h 1620"/>
                  <a:gd name="T104" fmla="*/ 2147483646 w 1620"/>
                  <a:gd name="T105" fmla="*/ 2147483646 h 1620"/>
                  <a:gd name="T106" fmla="*/ 2147483646 w 1620"/>
                  <a:gd name="T107" fmla="*/ 2147483646 h 1620"/>
                  <a:gd name="T108" fmla="*/ 2147483646 w 1620"/>
                  <a:gd name="T109" fmla="*/ 2147483646 h 1620"/>
                  <a:gd name="T110" fmla="*/ 2147483646 w 1620"/>
                  <a:gd name="T111" fmla="*/ 2147483646 h 1620"/>
                  <a:gd name="T112" fmla="*/ 0 w 1620"/>
                  <a:gd name="T113" fmla="*/ 2147483646 h 1620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620" h="1620">
                    <a:moveTo>
                      <a:pt x="0" y="1428"/>
                    </a:moveTo>
                    <a:lnTo>
                      <a:pt x="76" y="1314"/>
                    </a:lnTo>
                    <a:lnTo>
                      <a:pt x="95" y="1276"/>
                    </a:lnTo>
                    <a:lnTo>
                      <a:pt x="95" y="1219"/>
                    </a:lnTo>
                    <a:lnTo>
                      <a:pt x="133" y="1009"/>
                    </a:lnTo>
                    <a:lnTo>
                      <a:pt x="152" y="857"/>
                    </a:lnTo>
                    <a:lnTo>
                      <a:pt x="171" y="800"/>
                    </a:lnTo>
                    <a:lnTo>
                      <a:pt x="152" y="781"/>
                    </a:lnTo>
                    <a:lnTo>
                      <a:pt x="152" y="762"/>
                    </a:lnTo>
                    <a:lnTo>
                      <a:pt x="133" y="743"/>
                    </a:lnTo>
                    <a:lnTo>
                      <a:pt x="95" y="685"/>
                    </a:lnTo>
                    <a:lnTo>
                      <a:pt x="95" y="648"/>
                    </a:lnTo>
                    <a:lnTo>
                      <a:pt x="95" y="552"/>
                    </a:lnTo>
                    <a:lnTo>
                      <a:pt x="114" y="552"/>
                    </a:lnTo>
                    <a:lnTo>
                      <a:pt x="152" y="552"/>
                    </a:lnTo>
                    <a:lnTo>
                      <a:pt x="171" y="552"/>
                    </a:lnTo>
                    <a:lnTo>
                      <a:pt x="190" y="533"/>
                    </a:lnTo>
                    <a:lnTo>
                      <a:pt x="210" y="533"/>
                    </a:lnTo>
                    <a:lnTo>
                      <a:pt x="305" y="552"/>
                    </a:lnTo>
                    <a:lnTo>
                      <a:pt x="324" y="533"/>
                    </a:lnTo>
                    <a:lnTo>
                      <a:pt x="362" y="533"/>
                    </a:lnTo>
                    <a:lnTo>
                      <a:pt x="381" y="533"/>
                    </a:lnTo>
                    <a:lnTo>
                      <a:pt x="400" y="533"/>
                    </a:lnTo>
                    <a:lnTo>
                      <a:pt x="419" y="533"/>
                    </a:lnTo>
                    <a:lnTo>
                      <a:pt x="457" y="514"/>
                    </a:lnTo>
                    <a:lnTo>
                      <a:pt x="476" y="495"/>
                    </a:lnTo>
                    <a:lnTo>
                      <a:pt x="514" y="495"/>
                    </a:lnTo>
                    <a:lnTo>
                      <a:pt x="533" y="495"/>
                    </a:lnTo>
                    <a:lnTo>
                      <a:pt x="533" y="514"/>
                    </a:lnTo>
                    <a:lnTo>
                      <a:pt x="552" y="514"/>
                    </a:lnTo>
                    <a:lnTo>
                      <a:pt x="552" y="533"/>
                    </a:lnTo>
                    <a:lnTo>
                      <a:pt x="552" y="571"/>
                    </a:lnTo>
                    <a:lnTo>
                      <a:pt x="552" y="648"/>
                    </a:lnTo>
                    <a:lnTo>
                      <a:pt x="552" y="667"/>
                    </a:lnTo>
                    <a:lnTo>
                      <a:pt x="571" y="667"/>
                    </a:lnTo>
                    <a:lnTo>
                      <a:pt x="591" y="667"/>
                    </a:lnTo>
                    <a:lnTo>
                      <a:pt x="609" y="667"/>
                    </a:lnTo>
                    <a:lnTo>
                      <a:pt x="647" y="685"/>
                    </a:lnTo>
                    <a:lnTo>
                      <a:pt x="667" y="685"/>
                    </a:lnTo>
                    <a:lnTo>
                      <a:pt x="686" y="685"/>
                    </a:lnTo>
                    <a:lnTo>
                      <a:pt x="743" y="648"/>
                    </a:lnTo>
                    <a:lnTo>
                      <a:pt x="762" y="609"/>
                    </a:lnTo>
                    <a:lnTo>
                      <a:pt x="743" y="400"/>
                    </a:lnTo>
                    <a:lnTo>
                      <a:pt x="743" y="381"/>
                    </a:lnTo>
                    <a:lnTo>
                      <a:pt x="743" y="362"/>
                    </a:lnTo>
                    <a:lnTo>
                      <a:pt x="723" y="343"/>
                    </a:lnTo>
                    <a:lnTo>
                      <a:pt x="723" y="323"/>
                    </a:lnTo>
                    <a:lnTo>
                      <a:pt x="743" y="323"/>
                    </a:lnTo>
                    <a:lnTo>
                      <a:pt x="762" y="305"/>
                    </a:lnTo>
                    <a:lnTo>
                      <a:pt x="781" y="152"/>
                    </a:lnTo>
                    <a:lnTo>
                      <a:pt x="800" y="76"/>
                    </a:lnTo>
                    <a:lnTo>
                      <a:pt x="781" y="38"/>
                    </a:lnTo>
                    <a:lnTo>
                      <a:pt x="800" y="0"/>
                    </a:lnTo>
                    <a:lnTo>
                      <a:pt x="819" y="19"/>
                    </a:lnTo>
                    <a:lnTo>
                      <a:pt x="876" y="19"/>
                    </a:lnTo>
                    <a:lnTo>
                      <a:pt x="876" y="38"/>
                    </a:lnTo>
                    <a:lnTo>
                      <a:pt x="895" y="38"/>
                    </a:lnTo>
                    <a:lnTo>
                      <a:pt x="914" y="57"/>
                    </a:lnTo>
                    <a:lnTo>
                      <a:pt x="1009" y="76"/>
                    </a:lnTo>
                    <a:lnTo>
                      <a:pt x="952" y="228"/>
                    </a:lnTo>
                    <a:lnTo>
                      <a:pt x="952" y="267"/>
                    </a:lnTo>
                    <a:lnTo>
                      <a:pt x="952" y="286"/>
                    </a:lnTo>
                    <a:lnTo>
                      <a:pt x="990" y="305"/>
                    </a:lnTo>
                    <a:lnTo>
                      <a:pt x="990" y="323"/>
                    </a:lnTo>
                    <a:lnTo>
                      <a:pt x="1009" y="343"/>
                    </a:lnTo>
                    <a:lnTo>
                      <a:pt x="1009" y="362"/>
                    </a:lnTo>
                    <a:lnTo>
                      <a:pt x="1028" y="362"/>
                    </a:lnTo>
                    <a:lnTo>
                      <a:pt x="1028" y="381"/>
                    </a:lnTo>
                    <a:lnTo>
                      <a:pt x="1048" y="381"/>
                    </a:lnTo>
                    <a:lnTo>
                      <a:pt x="1067" y="381"/>
                    </a:lnTo>
                    <a:lnTo>
                      <a:pt x="1085" y="400"/>
                    </a:lnTo>
                    <a:lnTo>
                      <a:pt x="1143" y="381"/>
                    </a:lnTo>
                    <a:lnTo>
                      <a:pt x="1162" y="381"/>
                    </a:lnTo>
                    <a:lnTo>
                      <a:pt x="1181" y="381"/>
                    </a:lnTo>
                    <a:lnTo>
                      <a:pt x="1238" y="343"/>
                    </a:lnTo>
                    <a:lnTo>
                      <a:pt x="1257" y="343"/>
                    </a:lnTo>
                    <a:lnTo>
                      <a:pt x="1276" y="323"/>
                    </a:lnTo>
                    <a:lnTo>
                      <a:pt x="1295" y="323"/>
                    </a:lnTo>
                    <a:lnTo>
                      <a:pt x="1314" y="323"/>
                    </a:lnTo>
                    <a:lnTo>
                      <a:pt x="1352" y="323"/>
                    </a:lnTo>
                    <a:lnTo>
                      <a:pt x="1409" y="323"/>
                    </a:lnTo>
                    <a:lnTo>
                      <a:pt x="1429" y="323"/>
                    </a:lnTo>
                    <a:lnTo>
                      <a:pt x="1466" y="343"/>
                    </a:lnTo>
                    <a:lnTo>
                      <a:pt x="1485" y="343"/>
                    </a:lnTo>
                    <a:lnTo>
                      <a:pt x="1485" y="362"/>
                    </a:lnTo>
                    <a:lnTo>
                      <a:pt x="1485" y="381"/>
                    </a:lnTo>
                    <a:lnTo>
                      <a:pt x="1485" y="419"/>
                    </a:lnTo>
                    <a:lnTo>
                      <a:pt x="1485" y="438"/>
                    </a:lnTo>
                    <a:lnTo>
                      <a:pt x="1466" y="457"/>
                    </a:lnTo>
                    <a:lnTo>
                      <a:pt x="1448" y="457"/>
                    </a:lnTo>
                    <a:lnTo>
                      <a:pt x="1448" y="476"/>
                    </a:lnTo>
                    <a:lnTo>
                      <a:pt x="1448" y="495"/>
                    </a:lnTo>
                    <a:lnTo>
                      <a:pt x="1466" y="552"/>
                    </a:lnTo>
                    <a:lnTo>
                      <a:pt x="1485" y="571"/>
                    </a:lnTo>
                    <a:lnTo>
                      <a:pt x="1448" y="667"/>
                    </a:lnTo>
                    <a:lnTo>
                      <a:pt x="1448" y="685"/>
                    </a:lnTo>
                    <a:lnTo>
                      <a:pt x="1466" y="704"/>
                    </a:lnTo>
                    <a:lnTo>
                      <a:pt x="1466" y="724"/>
                    </a:lnTo>
                    <a:lnTo>
                      <a:pt x="1466" y="762"/>
                    </a:lnTo>
                    <a:lnTo>
                      <a:pt x="1466" y="781"/>
                    </a:lnTo>
                    <a:lnTo>
                      <a:pt x="1524" y="819"/>
                    </a:lnTo>
                    <a:lnTo>
                      <a:pt x="1543" y="838"/>
                    </a:lnTo>
                    <a:lnTo>
                      <a:pt x="1543" y="857"/>
                    </a:lnTo>
                    <a:lnTo>
                      <a:pt x="1543" y="876"/>
                    </a:lnTo>
                    <a:lnTo>
                      <a:pt x="1543" y="914"/>
                    </a:lnTo>
                    <a:lnTo>
                      <a:pt x="1543" y="933"/>
                    </a:lnTo>
                    <a:lnTo>
                      <a:pt x="1505" y="990"/>
                    </a:lnTo>
                    <a:lnTo>
                      <a:pt x="1505" y="1009"/>
                    </a:lnTo>
                    <a:lnTo>
                      <a:pt x="1524" y="1009"/>
                    </a:lnTo>
                    <a:lnTo>
                      <a:pt x="1524" y="1029"/>
                    </a:lnTo>
                    <a:lnTo>
                      <a:pt x="1562" y="1029"/>
                    </a:lnTo>
                    <a:lnTo>
                      <a:pt x="1581" y="1029"/>
                    </a:lnTo>
                    <a:lnTo>
                      <a:pt x="1600" y="1029"/>
                    </a:lnTo>
                    <a:lnTo>
                      <a:pt x="1619" y="1029"/>
                    </a:lnTo>
                    <a:lnTo>
                      <a:pt x="1619" y="1048"/>
                    </a:lnTo>
                    <a:lnTo>
                      <a:pt x="1619" y="1066"/>
                    </a:lnTo>
                    <a:lnTo>
                      <a:pt x="1619" y="1124"/>
                    </a:lnTo>
                    <a:lnTo>
                      <a:pt x="1619" y="1181"/>
                    </a:lnTo>
                    <a:lnTo>
                      <a:pt x="1619" y="1238"/>
                    </a:lnTo>
                    <a:lnTo>
                      <a:pt x="1181" y="1466"/>
                    </a:lnTo>
                    <a:lnTo>
                      <a:pt x="1162" y="1466"/>
                    </a:lnTo>
                    <a:lnTo>
                      <a:pt x="1104" y="1524"/>
                    </a:lnTo>
                    <a:lnTo>
                      <a:pt x="1067" y="1562"/>
                    </a:lnTo>
                    <a:lnTo>
                      <a:pt x="1028" y="1581"/>
                    </a:lnTo>
                    <a:lnTo>
                      <a:pt x="895" y="1600"/>
                    </a:lnTo>
                    <a:lnTo>
                      <a:pt x="876" y="1600"/>
                    </a:lnTo>
                    <a:lnTo>
                      <a:pt x="857" y="1600"/>
                    </a:lnTo>
                    <a:lnTo>
                      <a:pt x="838" y="1581"/>
                    </a:lnTo>
                    <a:lnTo>
                      <a:pt x="819" y="1581"/>
                    </a:lnTo>
                    <a:lnTo>
                      <a:pt x="762" y="1600"/>
                    </a:lnTo>
                    <a:lnTo>
                      <a:pt x="743" y="1619"/>
                    </a:lnTo>
                    <a:lnTo>
                      <a:pt x="723" y="1600"/>
                    </a:lnTo>
                    <a:lnTo>
                      <a:pt x="647" y="1600"/>
                    </a:lnTo>
                    <a:lnTo>
                      <a:pt x="342" y="1600"/>
                    </a:lnTo>
                    <a:lnTo>
                      <a:pt x="324" y="1562"/>
                    </a:lnTo>
                    <a:lnTo>
                      <a:pt x="305" y="1562"/>
                    </a:lnTo>
                    <a:lnTo>
                      <a:pt x="228" y="1542"/>
                    </a:lnTo>
                    <a:lnTo>
                      <a:pt x="210" y="1542"/>
                    </a:lnTo>
                    <a:lnTo>
                      <a:pt x="171" y="1581"/>
                    </a:lnTo>
                    <a:lnTo>
                      <a:pt x="171" y="1600"/>
                    </a:lnTo>
                    <a:lnTo>
                      <a:pt x="171" y="1486"/>
                    </a:lnTo>
                    <a:lnTo>
                      <a:pt x="152" y="1466"/>
                    </a:lnTo>
                    <a:lnTo>
                      <a:pt x="152" y="1447"/>
                    </a:lnTo>
                    <a:lnTo>
                      <a:pt x="95" y="1447"/>
                    </a:lnTo>
                    <a:lnTo>
                      <a:pt x="19" y="1428"/>
                    </a:lnTo>
                    <a:lnTo>
                      <a:pt x="0" y="1428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" name="Freeform 72">
                <a:extLst>
                  <a:ext uri="{FF2B5EF4-FFF2-40B4-BE49-F238E27FC236}">
                    <a16:creationId xmlns:a16="http://schemas.microsoft.com/office/drawing/2014/main" id="{847A8D91-544F-0E49-B5FF-E1FCB1C7B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65975" y="7221538"/>
                <a:ext cx="280988" cy="342900"/>
              </a:xfrm>
              <a:custGeom>
                <a:avLst/>
                <a:gdLst>
                  <a:gd name="T0" fmla="*/ 2147483646 w 782"/>
                  <a:gd name="T1" fmla="*/ 2147483646 h 954"/>
                  <a:gd name="T2" fmla="*/ 2147483646 w 782"/>
                  <a:gd name="T3" fmla="*/ 0 h 954"/>
                  <a:gd name="T4" fmla="*/ 2147483646 w 782"/>
                  <a:gd name="T5" fmla="*/ 2147483646 h 954"/>
                  <a:gd name="T6" fmla="*/ 2147483646 w 782"/>
                  <a:gd name="T7" fmla="*/ 2147483646 h 954"/>
                  <a:gd name="T8" fmla="*/ 2147483646 w 782"/>
                  <a:gd name="T9" fmla="*/ 2147483646 h 954"/>
                  <a:gd name="T10" fmla="*/ 2147483646 w 782"/>
                  <a:gd name="T11" fmla="*/ 2147483646 h 954"/>
                  <a:gd name="T12" fmla="*/ 2147483646 w 782"/>
                  <a:gd name="T13" fmla="*/ 2147483646 h 954"/>
                  <a:gd name="T14" fmla="*/ 2147483646 w 782"/>
                  <a:gd name="T15" fmla="*/ 2147483646 h 954"/>
                  <a:gd name="T16" fmla="*/ 2147483646 w 782"/>
                  <a:gd name="T17" fmla="*/ 2147483646 h 954"/>
                  <a:gd name="T18" fmla="*/ 2147483646 w 782"/>
                  <a:gd name="T19" fmla="*/ 2147483646 h 954"/>
                  <a:gd name="T20" fmla="*/ 2147483646 w 782"/>
                  <a:gd name="T21" fmla="*/ 2147483646 h 954"/>
                  <a:gd name="T22" fmla="*/ 2147483646 w 782"/>
                  <a:gd name="T23" fmla="*/ 2147483646 h 954"/>
                  <a:gd name="T24" fmla="*/ 2147483646 w 782"/>
                  <a:gd name="T25" fmla="*/ 2147483646 h 954"/>
                  <a:gd name="T26" fmla="*/ 2147483646 w 782"/>
                  <a:gd name="T27" fmla="*/ 2147483646 h 954"/>
                  <a:gd name="T28" fmla="*/ 2147483646 w 782"/>
                  <a:gd name="T29" fmla="*/ 2147483646 h 954"/>
                  <a:gd name="T30" fmla="*/ 2147483646 w 782"/>
                  <a:gd name="T31" fmla="*/ 2147483646 h 954"/>
                  <a:gd name="T32" fmla="*/ 2147483646 w 782"/>
                  <a:gd name="T33" fmla="*/ 2147483646 h 954"/>
                  <a:gd name="T34" fmla="*/ 2147483646 w 782"/>
                  <a:gd name="T35" fmla="*/ 2147483646 h 954"/>
                  <a:gd name="T36" fmla="*/ 2147483646 w 782"/>
                  <a:gd name="T37" fmla="*/ 2147483646 h 954"/>
                  <a:gd name="T38" fmla="*/ 2147483646 w 782"/>
                  <a:gd name="T39" fmla="*/ 2147483646 h 954"/>
                  <a:gd name="T40" fmla="*/ 2147483646 w 782"/>
                  <a:gd name="T41" fmla="*/ 2147483646 h 954"/>
                  <a:gd name="T42" fmla="*/ 2147483646 w 782"/>
                  <a:gd name="T43" fmla="*/ 2147483646 h 954"/>
                  <a:gd name="T44" fmla="*/ 2147483646 w 782"/>
                  <a:gd name="T45" fmla="*/ 2147483646 h 954"/>
                  <a:gd name="T46" fmla="*/ 2147483646 w 782"/>
                  <a:gd name="T47" fmla="*/ 2147483646 h 954"/>
                  <a:gd name="T48" fmla="*/ 2147483646 w 782"/>
                  <a:gd name="T49" fmla="*/ 2147483646 h 954"/>
                  <a:gd name="T50" fmla="*/ 2147483646 w 782"/>
                  <a:gd name="T51" fmla="*/ 2147483646 h 954"/>
                  <a:gd name="T52" fmla="*/ 2147483646 w 782"/>
                  <a:gd name="T53" fmla="*/ 2147483646 h 954"/>
                  <a:gd name="T54" fmla="*/ 2147483646 w 782"/>
                  <a:gd name="T55" fmla="*/ 2147483646 h 954"/>
                  <a:gd name="T56" fmla="*/ 2147483646 w 782"/>
                  <a:gd name="T57" fmla="*/ 2147483646 h 954"/>
                  <a:gd name="T58" fmla="*/ 0 w 782"/>
                  <a:gd name="T59" fmla="*/ 2147483646 h 954"/>
                  <a:gd name="T60" fmla="*/ 0 w 782"/>
                  <a:gd name="T61" fmla="*/ 2147483646 h 954"/>
                  <a:gd name="T62" fmla="*/ 2147483646 w 782"/>
                  <a:gd name="T63" fmla="*/ 2147483646 h 954"/>
                  <a:gd name="T64" fmla="*/ 2147483646 w 782"/>
                  <a:gd name="T65" fmla="*/ 2147483646 h 954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82" h="954">
                    <a:moveTo>
                      <a:pt x="57" y="58"/>
                    </a:moveTo>
                    <a:lnTo>
                      <a:pt x="57" y="39"/>
                    </a:lnTo>
                    <a:lnTo>
                      <a:pt x="96" y="0"/>
                    </a:lnTo>
                    <a:lnTo>
                      <a:pt x="114" y="0"/>
                    </a:lnTo>
                    <a:lnTo>
                      <a:pt x="191" y="20"/>
                    </a:lnTo>
                    <a:lnTo>
                      <a:pt x="210" y="20"/>
                    </a:lnTo>
                    <a:lnTo>
                      <a:pt x="228" y="58"/>
                    </a:lnTo>
                    <a:lnTo>
                      <a:pt x="228" y="77"/>
                    </a:lnTo>
                    <a:lnTo>
                      <a:pt x="228" y="115"/>
                    </a:lnTo>
                    <a:lnTo>
                      <a:pt x="191" y="153"/>
                    </a:lnTo>
                    <a:lnTo>
                      <a:pt x="191" y="172"/>
                    </a:lnTo>
                    <a:lnTo>
                      <a:pt x="191" y="191"/>
                    </a:lnTo>
                    <a:lnTo>
                      <a:pt x="191" y="210"/>
                    </a:lnTo>
                    <a:lnTo>
                      <a:pt x="210" y="229"/>
                    </a:lnTo>
                    <a:lnTo>
                      <a:pt x="210" y="249"/>
                    </a:lnTo>
                    <a:lnTo>
                      <a:pt x="267" y="363"/>
                    </a:lnTo>
                    <a:lnTo>
                      <a:pt x="267" y="381"/>
                    </a:lnTo>
                    <a:lnTo>
                      <a:pt x="305" y="401"/>
                    </a:lnTo>
                    <a:lnTo>
                      <a:pt x="324" y="401"/>
                    </a:lnTo>
                    <a:lnTo>
                      <a:pt x="362" y="401"/>
                    </a:lnTo>
                    <a:lnTo>
                      <a:pt x="400" y="420"/>
                    </a:lnTo>
                    <a:lnTo>
                      <a:pt x="572" y="477"/>
                    </a:lnTo>
                    <a:lnTo>
                      <a:pt x="591" y="496"/>
                    </a:lnTo>
                    <a:lnTo>
                      <a:pt x="629" y="515"/>
                    </a:lnTo>
                    <a:lnTo>
                      <a:pt x="648" y="534"/>
                    </a:lnTo>
                    <a:lnTo>
                      <a:pt x="781" y="515"/>
                    </a:lnTo>
                    <a:lnTo>
                      <a:pt x="705" y="801"/>
                    </a:lnTo>
                    <a:lnTo>
                      <a:pt x="686" y="820"/>
                    </a:lnTo>
                    <a:lnTo>
                      <a:pt x="629" y="877"/>
                    </a:lnTo>
                    <a:lnTo>
                      <a:pt x="629" y="896"/>
                    </a:lnTo>
                    <a:lnTo>
                      <a:pt x="629" y="915"/>
                    </a:lnTo>
                    <a:lnTo>
                      <a:pt x="609" y="934"/>
                    </a:lnTo>
                    <a:lnTo>
                      <a:pt x="591" y="953"/>
                    </a:lnTo>
                    <a:lnTo>
                      <a:pt x="572" y="953"/>
                    </a:lnTo>
                    <a:lnTo>
                      <a:pt x="553" y="953"/>
                    </a:lnTo>
                    <a:lnTo>
                      <a:pt x="457" y="934"/>
                    </a:lnTo>
                    <a:lnTo>
                      <a:pt x="191" y="934"/>
                    </a:lnTo>
                    <a:lnTo>
                      <a:pt x="133" y="820"/>
                    </a:lnTo>
                    <a:lnTo>
                      <a:pt x="114" y="762"/>
                    </a:lnTo>
                    <a:lnTo>
                      <a:pt x="96" y="725"/>
                    </a:lnTo>
                    <a:lnTo>
                      <a:pt x="76" y="686"/>
                    </a:lnTo>
                    <a:lnTo>
                      <a:pt x="76" y="667"/>
                    </a:lnTo>
                    <a:lnTo>
                      <a:pt x="57" y="648"/>
                    </a:lnTo>
                    <a:lnTo>
                      <a:pt x="57" y="572"/>
                    </a:lnTo>
                    <a:lnTo>
                      <a:pt x="76" y="496"/>
                    </a:lnTo>
                    <a:lnTo>
                      <a:pt x="76" y="458"/>
                    </a:lnTo>
                    <a:lnTo>
                      <a:pt x="76" y="439"/>
                    </a:lnTo>
                    <a:lnTo>
                      <a:pt x="76" y="401"/>
                    </a:lnTo>
                    <a:lnTo>
                      <a:pt x="57" y="381"/>
                    </a:lnTo>
                    <a:lnTo>
                      <a:pt x="38" y="363"/>
                    </a:lnTo>
                    <a:lnTo>
                      <a:pt x="19" y="344"/>
                    </a:lnTo>
                    <a:lnTo>
                      <a:pt x="19" y="325"/>
                    </a:lnTo>
                    <a:lnTo>
                      <a:pt x="0" y="286"/>
                    </a:lnTo>
                    <a:lnTo>
                      <a:pt x="0" y="267"/>
                    </a:lnTo>
                    <a:lnTo>
                      <a:pt x="0" y="249"/>
                    </a:lnTo>
                    <a:lnTo>
                      <a:pt x="38" y="191"/>
                    </a:lnTo>
                    <a:lnTo>
                      <a:pt x="38" y="172"/>
                    </a:lnTo>
                    <a:lnTo>
                      <a:pt x="38" y="153"/>
                    </a:lnTo>
                    <a:lnTo>
                      <a:pt x="57" y="58"/>
                    </a:lnTo>
                  </a:path>
                </a:pathLst>
              </a:custGeom>
              <a:solidFill>
                <a:srgbClr val="B8B8B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" name="Freeform 73">
                <a:extLst>
                  <a:ext uri="{FF2B5EF4-FFF2-40B4-BE49-F238E27FC236}">
                    <a16:creationId xmlns:a16="http://schemas.microsoft.com/office/drawing/2014/main" id="{6D1FCA0E-6C1E-9643-8AED-A7F32A546E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19888" y="7180263"/>
                <a:ext cx="514350" cy="522287"/>
              </a:xfrm>
              <a:custGeom>
                <a:avLst/>
                <a:gdLst>
                  <a:gd name="T0" fmla="*/ 2147483646 w 1430"/>
                  <a:gd name="T1" fmla="*/ 2147483646 h 1449"/>
                  <a:gd name="T2" fmla="*/ 2147483646 w 1430"/>
                  <a:gd name="T3" fmla="*/ 2147483646 h 1449"/>
                  <a:gd name="T4" fmla="*/ 2147483646 w 1430"/>
                  <a:gd name="T5" fmla="*/ 2147483646 h 1449"/>
                  <a:gd name="T6" fmla="*/ 2147483646 w 1430"/>
                  <a:gd name="T7" fmla="*/ 2147483646 h 1449"/>
                  <a:gd name="T8" fmla="*/ 2147483646 w 1430"/>
                  <a:gd name="T9" fmla="*/ 2147483646 h 1449"/>
                  <a:gd name="T10" fmla="*/ 2147483646 w 1430"/>
                  <a:gd name="T11" fmla="*/ 2147483646 h 1449"/>
                  <a:gd name="T12" fmla="*/ 2147483646 w 1430"/>
                  <a:gd name="T13" fmla="*/ 2147483646 h 1449"/>
                  <a:gd name="T14" fmla="*/ 2147483646 w 1430"/>
                  <a:gd name="T15" fmla="*/ 2147483646 h 1449"/>
                  <a:gd name="T16" fmla="*/ 2147483646 w 1430"/>
                  <a:gd name="T17" fmla="*/ 2147483646 h 1449"/>
                  <a:gd name="T18" fmla="*/ 2147483646 w 1430"/>
                  <a:gd name="T19" fmla="*/ 2147483646 h 1449"/>
                  <a:gd name="T20" fmla="*/ 2147483646 w 1430"/>
                  <a:gd name="T21" fmla="*/ 2147483646 h 1449"/>
                  <a:gd name="T22" fmla="*/ 2147483646 w 1430"/>
                  <a:gd name="T23" fmla="*/ 2147483646 h 1449"/>
                  <a:gd name="T24" fmla="*/ 2147483646 w 1430"/>
                  <a:gd name="T25" fmla="*/ 2147483646 h 1449"/>
                  <a:gd name="T26" fmla="*/ 2147483646 w 1430"/>
                  <a:gd name="T27" fmla="*/ 2147483646 h 1449"/>
                  <a:gd name="T28" fmla="*/ 2147483646 w 1430"/>
                  <a:gd name="T29" fmla="*/ 2147483646 h 1449"/>
                  <a:gd name="T30" fmla="*/ 2147483646 w 1430"/>
                  <a:gd name="T31" fmla="*/ 2147483646 h 1449"/>
                  <a:gd name="T32" fmla="*/ 2147483646 w 1430"/>
                  <a:gd name="T33" fmla="*/ 2147483646 h 1449"/>
                  <a:gd name="T34" fmla="*/ 2147483646 w 1430"/>
                  <a:gd name="T35" fmla="*/ 2147483646 h 1449"/>
                  <a:gd name="T36" fmla="*/ 2147483646 w 1430"/>
                  <a:gd name="T37" fmla="*/ 2147483646 h 1449"/>
                  <a:gd name="T38" fmla="*/ 2147483646 w 1430"/>
                  <a:gd name="T39" fmla="*/ 2147483646 h 1449"/>
                  <a:gd name="T40" fmla="*/ 2147483646 w 1430"/>
                  <a:gd name="T41" fmla="*/ 2147483646 h 1449"/>
                  <a:gd name="T42" fmla="*/ 2147483646 w 1430"/>
                  <a:gd name="T43" fmla="*/ 2147483646 h 1449"/>
                  <a:gd name="T44" fmla="*/ 2147483646 w 1430"/>
                  <a:gd name="T45" fmla="*/ 2147483646 h 1449"/>
                  <a:gd name="T46" fmla="*/ 2147483646 w 1430"/>
                  <a:gd name="T47" fmla="*/ 2147483646 h 1449"/>
                  <a:gd name="T48" fmla="*/ 2147483646 w 1430"/>
                  <a:gd name="T49" fmla="*/ 2147483646 h 1449"/>
                  <a:gd name="T50" fmla="*/ 2147483646 w 1430"/>
                  <a:gd name="T51" fmla="*/ 2147483646 h 1449"/>
                  <a:gd name="T52" fmla="*/ 2147483646 w 1430"/>
                  <a:gd name="T53" fmla="*/ 2147483646 h 1449"/>
                  <a:gd name="T54" fmla="*/ 2147483646 w 1430"/>
                  <a:gd name="T55" fmla="*/ 2147483646 h 1449"/>
                  <a:gd name="T56" fmla="*/ 2147483646 w 1430"/>
                  <a:gd name="T57" fmla="*/ 2147483646 h 1449"/>
                  <a:gd name="T58" fmla="*/ 2147483646 w 1430"/>
                  <a:gd name="T59" fmla="*/ 2147483646 h 1449"/>
                  <a:gd name="T60" fmla="*/ 2147483646 w 1430"/>
                  <a:gd name="T61" fmla="*/ 2147483646 h 1449"/>
                  <a:gd name="T62" fmla="*/ 2147483646 w 1430"/>
                  <a:gd name="T63" fmla="*/ 2147483646 h 1449"/>
                  <a:gd name="T64" fmla="*/ 2147483646 w 1430"/>
                  <a:gd name="T65" fmla="*/ 2147483646 h 1449"/>
                  <a:gd name="T66" fmla="*/ 2147483646 w 1430"/>
                  <a:gd name="T67" fmla="*/ 2147483646 h 1449"/>
                  <a:gd name="T68" fmla="*/ 2147483646 w 1430"/>
                  <a:gd name="T69" fmla="*/ 2147483646 h 1449"/>
                  <a:gd name="T70" fmla="*/ 2147483646 w 1430"/>
                  <a:gd name="T71" fmla="*/ 2147483646 h 1449"/>
                  <a:gd name="T72" fmla="*/ 2147483646 w 1430"/>
                  <a:gd name="T73" fmla="*/ 2147483646 h 1449"/>
                  <a:gd name="T74" fmla="*/ 2147483646 w 1430"/>
                  <a:gd name="T75" fmla="*/ 2147483646 h 1449"/>
                  <a:gd name="T76" fmla="*/ 2147483646 w 1430"/>
                  <a:gd name="T77" fmla="*/ 2147483646 h 1449"/>
                  <a:gd name="T78" fmla="*/ 2147483646 w 1430"/>
                  <a:gd name="T79" fmla="*/ 2147483646 h 1449"/>
                  <a:gd name="T80" fmla="*/ 2147483646 w 1430"/>
                  <a:gd name="T81" fmla="*/ 2147483646 h 1449"/>
                  <a:gd name="T82" fmla="*/ 2147483646 w 1430"/>
                  <a:gd name="T83" fmla="*/ 2147483646 h 1449"/>
                  <a:gd name="T84" fmla="*/ 0 w 1430"/>
                  <a:gd name="T85" fmla="*/ 2147483646 h 1449"/>
                  <a:gd name="T86" fmla="*/ 2147483646 w 1430"/>
                  <a:gd name="T87" fmla="*/ 2147483646 h 1449"/>
                  <a:gd name="T88" fmla="*/ 2147483646 w 1430"/>
                  <a:gd name="T89" fmla="*/ 2147483646 h 1449"/>
                  <a:gd name="T90" fmla="*/ 2147483646 w 1430"/>
                  <a:gd name="T91" fmla="*/ 2147483646 h 1449"/>
                  <a:gd name="T92" fmla="*/ 2147483646 w 1430"/>
                  <a:gd name="T93" fmla="*/ 2147483646 h 1449"/>
                  <a:gd name="T94" fmla="*/ 2147483646 w 1430"/>
                  <a:gd name="T95" fmla="*/ 2147483646 h 1449"/>
                  <a:gd name="T96" fmla="*/ 2147483646 w 1430"/>
                  <a:gd name="T97" fmla="*/ 2147483646 h 1449"/>
                  <a:gd name="T98" fmla="*/ 2147483646 w 1430"/>
                  <a:gd name="T99" fmla="*/ 2147483646 h 1449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430" h="1449">
                    <a:moveTo>
                      <a:pt x="1124" y="0"/>
                    </a:moveTo>
                    <a:lnTo>
                      <a:pt x="1143" y="0"/>
                    </a:lnTo>
                    <a:lnTo>
                      <a:pt x="1219" y="19"/>
                    </a:lnTo>
                    <a:lnTo>
                      <a:pt x="1276" y="19"/>
                    </a:lnTo>
                    <a:lnTo>
                      <a:pt x="1276" y="38"/>
                    </a:lnTo>
                    <a:lnTo>
                      <a:pt x="1295" y="58"/>
                    </a:lnTo>
                    <a:lnTo>
                      <a:pt x="1295" y="172"/>
                    </a:lnTo>
                    <a:lnTo>
                      <a:pt x="1276" y="267"/>
                    </a:lnTo>
                    <a:lnTo>
                      <a:pt x="1276" y="286"/>
                    </a:lnTo>
                    <a:lnTo>
                      <a:pt x="1276" y="305"/>
                    </a:lnTo>
                    <a:lnTo>
                      <a:pt x="1238" y="363"/>
                    </a:lnTo>
                    <a:lnTo>
                      <a:pt x="1238" y="381"/>
                    </a:lnTo>
                    <a:lnTo>
                      <a:pt x="1238" y="400"/>
                    </a:lnTo>
                    <a:lnTo>
                      <a:pt x="1257" y="439"/>
                    </a:lnTo>
                    <a:lnTo>
                      <a:pt x="1257" y="458"/>
                    </a:lnTo>
                    <a:lnTo>
                      <a:pt x="1276" y="477"/>
                    </a:lnTo>
                    <a:lnTo>
                      <a:pt x="1295" y="495"/>
                    </a:lnTo>
                    <a:lnTo>
                      <a:pt x="1314" y="515"/>
                    </a:lnTo>
                    <a:lnTo>
                      <a:pt x="1314" y="553"/>
                    </a:lnTo>
                    <a:lnTo>
                      <a:pt x="1314" y="572"/>
                    </a:lnTo>
                    <a:lnTo>
                      <a:pt x="1314" y="610"/>
                    </a:lnTo>
                    <a:lnTo>
                      <a:pt x="1295" y="686"/>
                    </a:lnTo>
                    <a:lnTo>
                      <a:pt x="1295" y="762"/>
                    </a:lnTo>
                    <a:lnTo>
                      <a:pt x="1314" y="781"/>
                    </a:lnTo>
                    <a:lnTo>
                      <a:pt x="1314" y="800"/>
                    </a:lnTo>
                    <a:lnTo>
                      <a:pt x="1334" y="839"/>
                    </a:lnTo>
                    <a:lnTo>
                      <a:pt x="1352" y="876"/>
                    </a:lnTo>
                    <a:lnTo>
                      <a:pt x="1371" y="934"/>
                    </a:lnTo>
                    <a:lnTo>
                      <a:pt x="1429" y="1048"/>
                    </a:lnTo>
                    <a:lnTo>
                      <a:pt x="1429" y="1124"/>
                    </a:lnTo>
                    <a:lnTo>
                      <a:pt x="1410" y="1162"/>
                    </a:lnTo>
                    <a:lnTo>
                      <a:pt x="1410" y="1181"/>
                    </a:lnTo>
                    <a:lnTo>
                      <a:pt x="1429" y="1238"/>
                    </a:lnTo>
                    <a:lnTo>
                      <a:pt x="1410" y="1257"/>
                    </a:lnTo>
                    <a:lnTo>
                      <a:pt x="1390" y="1277"/>
                    </a:lnTo>
                    <a:lnTo>
                      <a:pt x="1257" y="1315"/>
                    </a:lnTo>
                    <a:lnTo>
                      <a:pt x="1257" y="1353"/>
                    </a:lnTo>
                    <a:lnTo>
                      <a:pt x="1257" y="1372"/>
                    </a:lnTo>
                    <a:lnTo>
                      <a:pt x="1238" y="1372"/>
                    </a:lnTo>
                    <a:lnTo>
                      <a:pt x="1238" y="1391"/>
                    </a:lnTo>
                    <a:lnTo>
                      <a:pt x="1238" y="1410"/>
                    </a:lnTo>
                    <a:lnTo>
                      <a:pt x="1238" y="1429"/>
                    </a:lnTo>
                    <a:lnTo>
                      <a:pt x="1219" y="1429"/>
                    </a:lnTo>
                    <a:lnTo>
                      <a:pt x="1143" y="1448"/>
                    </a:lnTo>
                    <a:lnTo>
                      <a:pt x="1124" y="1448"/>
                    </a:lnTo>
                    <a:lnTo>
                      <a:pt x="1105" y="1448"/>
                    </a:lnTo>
                    <a:lnTo>
                      <a:pt x="1085" y="1429"/>
                    </a:lnTo>
                    <a:lnTo>
                      <a:pt x="1048" y="1410"/>
                    </a:lnTo>
                    <a:lnTo>
                      <a:pt x="1029" y="1391"/>
                    </a:lnTo>
                    <a:lnTo>
                      <a:pt x="1009" y="1391"/>
                    </a:lnTo>
                    <a:lnTo>
                      <a:pt x="819" y="1391"/>
                    </a:lnTo>
                    <a:lnTo>
                      <a:pt x="743" y="1372"/>
                    </a:lnTo>
                    <a:lnTo>
                      <a:pt x="724" y="1353"/>
                    </a:lnTo>
                    <a:lnTo>
                      <a:pt x="686" y="1353"/>
                    </a:lnTo>
                    <a:lnTo>
                      <a:pt x="648" y="1353"/>
                    </a:lnTo>
                    <a:lnTo>
                      <a:pt x="628" y="1334"/>
                    </a:lnTo>
                    <a:lnTo>
                      <a:pt x="628" y="1315"/>
                    </a:lnTo>
                    <a:lnTo>
                      <a:pt x="628" y="1296"/>
                    </a:lnTo>
                    <a:lnTo>
                      <a:pt x="628" y="1277"/>
                    </a:lnTo>
                    <a:lnTo>
                      <a:pt x="609" y="1257"/>
                    </a:lnTo>
                    <a:lnTo>
                      <a:pt x="609" y="1220"/>
                    </a:lnTo>
                    <a:lnTo>
                      <a:pt x="591" y="1220"/>
                    </a:lnTo>
                    <a:lnTo>
                      <a:pt x="572" y="1220"/>
                    </a:lnTo>
                    <a:lnTo>
                      <a:pt x="495" y="1277"/>
                    </a:lnTo>
                    <a:lnTo>
                      <a:pt x="476" y="1296"/>
                    </a:lnTo>
                    <a:lnTo>
                      <a:pt x="457" y="1296"/>
                    </a:lnTo>
                    <a:lnTo>
                      <a:pt x="438" y="1296"/>
                    </a:lnTo>
                    <a:lnTo>
                      <a:pt x="438" y="1277"/>
                    </a:lnTo>
                    <a:lnTo>
                      <a:pt x="419" y="1257"/>
                    </a:lnTo>
                    <a:lnTo>
                      <a:pt x="381" y="1220"/>
                    </a:lnTo>
                    <a:lnTo>
                      <a:pt x="381" y="1201"/>
                    </a:lnTo>
                    <a:lnTo>
                      <a:pt x="400" y="1162"/>
                    </a:lnTo>
                    <a:lnTo>
                      <a:pt x="400" y="1124"/>
                    </a:lnTo>
                    <a:lnTo>
                      <a:pt x="400" y="1105"/>
                    </a:lnTo>
                    <a:lnTo>
                      <a:pt x="400" y="1086"/>
                    </a:lnTo>
                    <a:lnTo>
                      <a:pt x="381" y="1067"/>
                    </a:lnTo>
                    <a:lnTo>
                      <a:pt x="381" y="1048"/>
                    </a:lnTo>
                    <a:lnTo>
                      <a:pt x="400" y="1010"/>
                    </a:lnTo>
                    <a:lnTo>
                      <a:pt x="419" y="972"/>
                    </a:lnTo>
                    <a:lnTo>
                      <a:pt x="419" y="953"/>
                    </a:lnTo>
                    <a:lnTo>
                      <a:pt x="419" y="934"/>
                    </a:lnTo>
                    <a:lnTo>
                      <a:pt x="419" y="915"/>
                    </a:lnTo>
                    <a:lnTo>
                      <a:pt x="419" y="896"/>
                    </a:lnTo>
                    <a:lnTo>
                      <a:pt x="400" y="876"/>
                    </a:lnTo>
                    <a:lnTo>
                      <a:pt x="381" y="820"/>
                    </a:lnTo>
                    <a:lnTo>
                      <a:pt x="381" y="781"/>
                    </a:lnTo>
                    <a:lnTo>
                      <a:pt x="381" y="762"/>
                    </a:lnTo>
                    <a:lnTo>
                      <a:pt x="381" y="724"/>
                    </a:lnTo>
                    <a:lnTo>
                      <a:pt x="381" y="705"/>
                    </a:lnTo>
                    <a:lnTo>
                      <a:pt x="362" y="705"/>
                    </a:lnTo>
                    <a:lnTo>
                      <a:pt x="343" y="686"/>
                    </a:lnTo>
                    <a:lnTo>
                      <a:pt x="324" y="667"/>
                    </a:lnTo>
                    <a:lnTo>
                      <a:pt x="228" y="648"/>
                    </a:lnTo>
                    <a:lnTo>
                      <a:pt x="191" y="648"/>
                    </a:lnTo>
                    <a:lnTo>
                      <a:pt x="191" y="610"/>
                    </a:lnTo>
                    <a:lnTo>
                      <a:pt x="152" y="591"/>
                    </a:lnTo>
                    <a:lnTo>
                      <a:pt x="133" y="572"/>
                    </a:lnTo>
                    <a:lnTo>
                      <a:pt x="114" y="515"/>
                    </a:lnTo>
                    <a:lnTo>
                      <a:pt x="95" y="495"/>
                    </a:lnTo>
                    <a:lnTo>
                      <a:pt x="76" y="495"/>
                    </a:lnTo>
                    <a:lnTo>
                      <a:pt x="57" y="477"/>
                    </a:lnTo>
                    <a:lnTo>
                      <a:pt x="38" y="458"/>
                    </a:lnTo>
                    <a:lnTo>
                      <a:pt x="19" y="419"/>
                    </a:lnTo>
                    <a:lnTo>
                      <a:pt x="0" y="400"/>
                    </a:lnTo>
                    <a:lnTo>
                      <a:pt x="0" y="363"/>
                    </a:lnTo>
                    <a:lnTo>
                      <a:pt x="19" y="324"/>
                    </a:lnTo>
                    <a:lnTo>
                      <a:pt x="152" y="324"/>
                    </a:lnTo>
                    <a:lnTo>
                      <a:pt x="191" y="305"/>
                    </a:lnTo>
                    <a:lnTo>
                      <a:pt x="324" y="191"/>
                    </a:lnTo>
                    <a:lnTo>
                      <a:pt x="457" y="96"/>
                    </a:lnTo>
                    <a:lnTo>
                      <a:pt x="476" y="77"/>
                    </a:lnTo>
                    <a:lnTo>
                      <a:pt x="495" y="77"/>
                    </a:lnTo>
                    <a:lnTo>
                      <a:pt x="533" y="96"/>
                    </a:lnTo>
                    <a:lnTo>
                      <a:pt x="572" y="96"/>
                    </a:lnTo>
                    <a:lnTo>
                      <a:pt x="591" y="96"/>
                    </a:lnTo>
                    <a:lnTo>
                      <a:pt x="876" y="96"/>
                    </a:lnTo>
                    <a:lnTo>
                      <a:pt x="895" y="96"/>
                    </a:lnTo>
                    <a:lnTo>
                      <a:pt x="933" y="96"/>
                    </a:lnTo>
                    <a:lnTo>
                      <a:pt x="953" y="96"/>
                    </a:lnTo>
                    <a:lnTo>
                      <a:pt x="971" y="77"/>
                    </a:lnTo>
                    <a:lnTo>
                      <a:pt x="971" y="58"/>
                    </a:lnTo>
                    <a:lnTo>
                      <a:pt x="990" y="58"/>
                    </a:lnTo>
                    <a:lnTo>
                      <a:pt x="1124" y="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" name="Freeform 74">
                <a:extLst>
                  <a:ext uri="{FF2B5EF4-FFF2-40B4-BE49-F238E27FC236}">
                    <a16:creationId xmlns:a16="http://schemas.microsoft.com/office/drawing/2014/main" id="{F10F683E-23FD-DF41-9BBF-8F14E1DAB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8200" y="4430713"/>
                <a:ext cx="1022350" cy="1125537"/>
              </a:xfrm>
              <a:custGeom>
                <a:avLst/>
                <a:gdLst>
                  <a:gd name="T0" fmla="*/ 2147483646 w 2839"/>
                  <a:gd name="T1" fmla="*/ 2147483646 h 3125"/>
                  <a:gd name="T2" fmla="*/ 2147483646 w 2839"/>
                  <a:gd name="T3" fmla="*/ 2147483646 h 3125"/>
                  <a:gd name="T4" fmla="*/ 2147483646 w 2839"/>
                  <a:gd name="T5" fmla="*/ 2147483646 h 3125"/>
                  <a:gd name="T6" fmla="*/ 2147483646 w 2839"/>
                  <a:gd name="T7" fmla="*/ 2147483646 h 3125"/>
                  <a:gd name="T8" fmla="*/ 2147483646 w 2839"/>
                  <a:gd name="T9" fmla="*/ 2147483646 h 3125"/>
                  <a:gd name="T10" fmla="*/ 2147483646 w 2839"/>
                  <a:gd name="T11" fmla="*/ 2147483646 h 3125"/>
                  <a:gd name="T12" fmla="*/ 2147483646 w 2839"/>
                  <a:gd name="T13" fmla="*/ 2147483646 h 3125"/>
                  <a:gd name="T14" fmla="*/ 2147483646 w 2839"/>
                  <a:gd name="T15" fmla="*/ 2147483646 h 3125"/>
                  <a:gd name="T16" fmla="*/ 2147483646 w 2839"/>
                  <a:gd name="T17" fmla="*/ 2147483646 h 3125"/>
                  <a:gd name="T18" fmla="*/ 2147483646 w 2839"/>
                  <a:gd name="T19" fmla="*/ 2147483646 h 3125"/>
                  <a:gd name="T20" fmla="*/ 2147483646 w 2839"/>
                  <a:gd name="T21" fmla="*/ 2147483646 h 3125"/>
                  <a:gd name="T22" fmla="*/ 2147483646 w 2839"/>
                  <a:gd name="T23" fmla="*/ 2147483646 h 3125"/>
                  <a:gd name="T24" fmla="*/ 2147483646 w 2839"/>
                  <a:gd name="T25" fmla="*/ 2147483646 h 3125"/>
                  <a:gd name="T26" fmla="*/ 2147483646 w 2839"/>
                  <a:gd name="T27" fmla="*/ 2147483646 h 3125"/>
                  <a:gd name="T28" fmla="*/ 2147483646 w 2839"/>
                  <a:gd name="T29" fmla="*/ 2147483646 h 3125"/>
                  <a:gd name="T30" fmla="*/ 2147483646 w 2839"/>
                  <a:gd name="T31" fmla="*/ 2147483646 h 3125"/>
                  <a:gd name="T32" fmla="*/ 2147483646 w 2839"/>
                  <a:gd name="T33" fmla="*/ 2147483646 h 3125"/>
                  <a:gd name="T34" fmla="*/ 2147483646 w 2839"/>
                  <a:gd name="T35" fmla="*/ 2147483646 h 3125"/>
                  <a:gd name="T36" fmla="*/ 2147483646 w 2839"/>
                  <a:gd name="T37" fmla="*/ 2147483646 h 3125"/>
                  <a:gd name="T38" fmla="*/ 2147483646 w 2839"/>
                  <a:gd name="T39" fmla="*/ 2147483646 h 3125"/>
                  <a:gd name="T40" fmla="*/ 2147483646 w 2839"/>
                  <a:gd name="T41" fmla="*/ 2147483646 h 3125"/>
                  <a:gd name="T42" fmla="*/ 2147483646 w 2839"/>
                  <a:gd name="T43" fmla="*/ 2147483646 h 3125"/>
                  <a:gd name="T44" fmla="*/ 2147483646 w 2839"/>
                  <a:gd name="T45" fmla="*/ 2147483646 h 3125"/>
                  <a:gd name="T46" fmla="*/ 2147483646 w 2839"/>
                  <a:gd name="T47" fmla="*/ 2147483646 h 3125"/>
                  <a:gd name="T48" fmla="*/ 2147483646 w 2839"/>
                  <a:gd name="T49" fmla="*/ 2147483646 h 3125"/>
                  <a:gd name="T50" fmla="*/ 2147483646 w 2839"/>
                  <a:gd name="T51" fmla="*/ 2147483646 h 3125"/>
                  <a:gd name="T52" fmla="*/ 2147483646 w 2839"/>
                  <a:gd name="T53" fmla="*/ 2147483646 h 3125"/>
                  <a:gd name="T54" fmla="*/ 2147483646 w 2839"/>
                  <a:gd name="T55" fmla="*/ 2147483646 h 3125"/>
                  <a:gd name="T56" fmla="*/ 2147483646 w 2839"/>
                  <a:gd name="T57" fmla="*/ 2147483646 h 3125"/>
                  <a:gd name="T58" fmla="*/ 2147483646 w 2839"/>
                  <a:gd name="T59" fmla="*/ 2147483646 h 3125"/>
                  <a:gd name="T60" fmla="*/ 2147483646 w 2839"/>
                  <a:gd name="T61" fmla="*/ 2147483646 h 3125"/>
                  <a:gd name="T62" fmla="*/ 2147483646 w 2839"/>
                  <a:gd name="T63" fmla="*/ 2147483646 h 3125"/>
                  <a:gd name="T64" fmla="*/ 2147483646 w 2839"/>
                  <a:gd name="T65" fmla="*/ 2147483646 h 3125"/>
                  <a:gd name="T66" fmla="*/ 2147483646 w 2839"/>
                  <a:gd name="T67" fmla="*/ 2147483646 h 3125"/>
                  <a:gd name="T68" fmla="*/ 2147483646 w 2839"/>
                  <a:gd name="T69" fmla="*/ 2147483646 h 3125"/>
                  <a:gd name="T70" fmla="*/ 2147483646 w 2839"/>
                  <a:gd name="T71" fmla="*/ 2147483646 h 3125"/>
                  <a:gd name="T72" fmla="*/ 2147483646 w 2839"/>
                  <a:gd name="T73" fmla="*/ 2147483646 h 3125"/>
                  <a:gd name="T74" fmla="*/ 2147483646 w 2839"/>
                  <a:gd name="T75" fmla="*/ 2147483646 h 3125"/>
                  <a:gd name="T76" fmla="*/ 2147483646 w 2839"/>
                  <a:gd name="T77" fmla="*/ 2147483646 h 3125"/>
                  <a:gd name="T78" fmla="*/ 2147483646 w 2839"/>
                  <a:gd name="T79" fmla="*/ 2147483646 h 3125"/>
                  <a:gd name="T80" fmla="*/ 2147483646 w 2839"/>
                  <a:gd name="T81" fmla="*/ 2147483646 h 3125"/>
                  <a:gd name="T82" fmla="*/ 2147483646 w 2839"/>
                  <a:gd name="T83" fmla="*/ 2147483646 h 3125"/>
                  <a:gd name="T84" fmla="*/ 2147483646 w 2839"/>
                  <a:gd name="T85" fmla="*/ 2147483646 h 3125"/>
                  <a:gd name="T86" fmla="*/ 2147483646 w 2839"/>
                  <a:gd name="T87" fmla="*/ 2147483646 h 3125"/>
                  <a:gd name="T88" fmla="*/ 2147483646 w 2839"/>
                  <a:gd name="T89" fmla="*/ 2147483646 h 3125"/>
                  <a:gd name="T90" fmla="*/ 2147483646 w 2839"/>
                  <a:gd name="T91" fmla="*/ 2147483646 h 3125"/>
                  <a:gd name="T92" fmla="*/ 2147483646 w 2839"/>
                  <a:gd name="T93" fmla="*/ 2147483646 h 3125"/>
                  <a:gd name="T94" fmla="*/ 2147483646 w 2839"/>
                  <a:gd name="T95" fmla="*/ 2147483646 h 3125"/>
                  <a:gd name="T96" fmla="*/ 2147483646 w 2839"/>
                  <a:gd name="T97" fmla="*/ 2147483646 h 3125"/>
                  <a:gd name="T98" fmla="*/ 2147483646 w 2839"/>
                  <a:gd name="T99" fmla="*/ 2147483646 h 3125"/>
                  <a:gd name="T100" fmla="*/ 2147483646 w 2839"/>
                  <a:gd name="T101" fmla="*/ 2147483646 h 3125"/>
                  <a:gd name="T102" fmla="*/ 2147483646 w 2839"/>
                  <a:gd name="T103" fmla="*/ 2147483646 h 3125"/>
                  <a:gd name="T104" fmla="*/ 2147483646 w 2839"/>
                  <a:gd name="T105" fmla="*/ 2147483646 h 3125"/>
                  <a:gd name="T106" fmla="*/ 2147483646 w 2839"/>
                  <a:gd name="T107" fmla="*/ 2147483646 h 3125"/>
                  <a:gd name="T108" fmla="*/ 2147483646 w 2839"/>
                  <a:gd name="T109" fmla="*/ 2147483646 h 3125"/>
                  <a:gd name="T110" fmla="*/ 2147483646 w 2839"/>
                  <a:gd name="T111" fmla="*/ 2147483646 h 3125"/>
                  <a:gd name="T112" fmla="*/ 2147483646 w 2839"/>
                  <a:gd name="T113" fmla="*/ 2147483646 h 3125"/>
                  <a:gd name="T114" fmla="*/ 2147483646 w 2839"/>
                  <a:gd name="T115" fmla="*/ 2147483646 h 3125"/>
                  <a:gd name="T116" fmla="*/ 2147483646 w 2839"/>
                  <a:gd name="T117" fmla="*/ 2147483646 h 3125"/>
                  <a:gd name="T118" fmla="*/ 2147483646 w 2839"/>
                  <a:gd name="T119" fmla="*/ 2147483646 h 3125"/>
                  <a:gd name="T120" fmla="*/ 2147483646 w 2839"/>
                  <a:gd name="T121" fmla="*/ 2147483646 h 3125"/>
                  <a:gd name="T122" fmla="*/ 2147483646 w 2839"/>
                  <a:gd name="T123" fmla="*/ 2147483646 h 312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839" h="3125">
                    <a:moveTo>
                      <a:pt x="2496" y="572"/>
                    </a:moveTo>
                    <a:lnTo>
                      <a:pt x="2457" y="686"/>
                    </a:lnTo>
                    <a:lnTo>
                      <a:pt x="2457" y="724"/>
                    </a:lnTo>
                    <a:lnTo>
                      <a:pt x="2457" y="743"/>
                    </a:lnTo>
                    <a:lnTo>
                      <a:pt x="2476" y="781"/>
                    </a:lnTo>
                    <a:lnTo>
                      <a:pt x="2534" y="857"/>
                    </a:lnTo>
                    <a:lnTo>
                      <a:pt x="2534" y="876"/>
                    </a:lnTo>
                    <a:lnTo>
                      <a:pt x="2553" y="876"/>
                    </a:lnTo>
                    <a:lnTo>
                      <a:pt x="2572" y="876"/>
                    </a:lnTo>
                    <a:lnTo>
                      <a:pt x="2591" y="876"/>
                    </a:lnTo>
                    <a:lnTo>
                      <a:pt x="2610" y="895"/>
                    </a:lnTo>
                    <a:lnTo>
                      <a:pt x="2629" y="895"/>
                    </a:lnTo>
                    <a:lnTo>
                      <a:pt x="2648" y="915"/>
                    </a:lnTo>
                    <a:lnTo>
                      <a:pt x="2667" y="915"/>
                    </a:lnTo>
                    <a:lnTo>
                      <a:pt x="2705" y="915"/>
                    </a:lnTo>
                    <a:lnTo>
                      <a:pt x="2724" y="934"/>
                    </a:lnTo>
                    <a:lnTo>
                      <a:pt x="2743" y="952"/>
                    </a:lnTo>
                    <a:lnTo>
                      <a:pt x="2781" y="991"/>
                    </a:lnTo>
                    <a:lnTo>
                      <a:pt x="2801" y="1010"/>
                    </a:lnTo>
                    <a:lnTo>
                      <a:pt x="2820" y="1029"/>
                    </a:lnTo>
                    <a:lnTo>
                      <a:pt x="2820" y="1048"/>
                    </a:lnTo>
                    <a:lnTo>
                      <a:pt x="2838" y="1124"/>
                    </a:lnTo>
                    <a:lnTo>
                      <a:pt x="2724" y="1410"/>
                    </a:lnTo>
                    <a:lnTo>
                      <a:pt x="2705" y="1467"/>
                    </a:lnTo>
                    <a:lnTo>
                      <a:pt x="2686" y="1486"/>
                    </a:lnTo>
                    <a:lnTo>
                      <a:pt x="2686" y="1505"/>
                    </a:lnTo>
                    <a:lnTo>
                      <a:pt x="2705" y="1505"/>
                    </a:lnTo>
                    <a:lnTo>
                      <a:pt x="2705" y="1524"/>
                    </a:lnTo>
                    <a:lnTo>
                      <a:pt x="2724" y="1543"/>
                    </a:lnTo>
                    <a:lnTo>
                      <a:pt x="2743" y="1562"/>
                    </a:lnTo>
                    <a:lnTo>
                      <a:pt x="2629" y="1695"/>
                    </a:lnTo>
                    <a:lnTo>
                      <a:pt x="2591" y="1733"/>
                    </a:lnTo>
                    <a:lnTo>
                      <a:pt x="2591" y="1772"/>
                    </a:lnTo>
                    <a:lnTo>
                      <a:pt x="2591" y="1809"/>
                    </a:lnTo>
                    <a:lnTo>
                      <a:pt x="2591" y="1848"/>
                    </a:lnTo>
                    <a:lnTo>
                      <a:pt x="2572" y="1962"/>
                    </a:lnTo>
                    <a:lnTo>
                      <a:pt x="2476" y="2172"/>
                    </a:lnTo>
                    <a:lnTo>
                      <a:pt x="2457" y="2210"/>
                    </a:lnTo>
                    <a:lnTo>
                      <a:pt x="2457" y="2286"/>
                    </a:lnTo>
                    <a:lnTo>
                      <a:pt x="2457" y="2305"/>
                    </a:lnTo>
                    <a:lnTo>
                      <a:pt x="2286" y="2457"/>
                    </a:lnTo>
                    <a:lnTo>
                      <a:pt x="2267" y="2476"/>
                    </a:lnTo>
                    <a:lnTo>
                      <a:pt x="2210" y="2553"/>
                    </a:lnTo>
                    <a:lnTo>
                      <a:pt x="2172" y="2648"/>
                    </a:lnTo>
                    <a:lnTo>
                      <a:pt x="2134" y="2705"/>
                    </a:lnTo>
                    <a:lnTo>
                      <a:pt x="2115" y="2724"/>
                    </a:lnTo>
                    <a:lnTo>
                      <a:pt x="2115" y="2743"/>
                    </a:lnTo>
                    <a:lnTo>
                      <a:pt x="2095" y="2743"/>
                    </a:lnTo>
                    <a:lnTo>
                      <a:pt x="2115" y="2762"/>
                    </a:lnTo>
                    <a:lnTo>
                      <a:pt x="2095" y="2781"/>
                    </a:lnTo>
                    <a:lnTo>
                      <a:pt x="2095" y="2819"/>
                    </a:lnTo>
                    <a:lnTo>
                      <a:pt x="2019" y="3010"/>
                    </a:lnTo>
                    <a:lnTo>
                      <a:pt x="2000" y="3010"/>
                    </a:lnTo>
                    <a:lnTo>
                      <a:pt x="1981" y="3029"/>
                    </a:lnTo>
                    <a:lnTo>
                      <a:pt x="1963" y="3029"/>
                    </a:lnTo>
                    <a:lnTo>
                      <a:pt x="1867" y="3105"/>
                    </a:lnTo>
                    <a:lnTo>
                      <a:pt x="1848" y="3124"/>
                    </a:lnTo>
                    <a:lnTo>
                      <a:pt x="1829" y="3105"/>
                    </a:lnTo>
                    <a:lnTo>
                      <a:pt x="1810" y="3105"/>
                    </a:lnTo>
                    <a:lnTo>
                      <a:pt x="1791" y="3086"/>
                    </a:lnTo>
                    <a:lnTo>
                      <a:pt x="1772" y="3048"/>
                    </a:lnTo>
                    <a:lnTo>
                      <a:pt x="1772" y="3029"/>
                    </a:lnTo>
                    <a:lnTo>
                      <a:pt x="1753" y="2991"/>
                    </a:lnTo>
                    <a:lnTo>
                      <a:pt x="1753" y="2933"/>
                    </a:lnTo>
                    <a:lnTo>
                      <a:pt x="1734" y="2896"/>
                    </a:lnTo>
                    <a:lnTo>
                      <a:pt x="1714" y="2876"/>
                    </a:lnTo>
                    <a:lnTo>
                      <a:pt x="1714" y="2857"/>
                    </a:lnTo>
                    <a:lnTo>
                      <a:pt x="1696" y="2857"/>
                    </a:lnTo>
                    <a:lnTo>
                      <a:pt x="1696" y="2838"/>
                    </a:lnTo>
                    <a:lnTo>
                      <a:pt x="1677" y="2838"/>
                    </a:lnTo>
                    <a:lnTo>
                      <a:pt x="1658" y="2819"/>
                    </a:lnTo>
                    <a:lnTo>
                      <a:pt x="1562" y="2800"/>
                    </a:lnTo>
                    <a:lnTo>
                      <a:pt x="1543" y="2781"/>
                    </a:lnTo>
                    <a:lnTo>
                      <a:pt x="1524" y="2762"/>
                    </a:lnTo>
                    <a:lnTo>
                      <a:pt x="1505" y="2762"/>
                    </a:lnTo>
                    <a:lnTo>
                      <a:pt x="1505" y="2743"/>
                    </a:lnTo>
                    <a:lnTo>
                      <a:pt x="1486" y="2743"/>
                    </a:lnTo>
                    <a:lnTo>
                      <a:pt x="1467" y="2762"/>
                    </a:lnTo>
                    <a:lnTo>
                      <a:pt x="1448" y="2743"/>
                    </a:lnTo>
                    <a:lnTo>
                      <a:pt x="1429" y="2743"/>
                    </a:lnTo>
                    <a:lnTo>
                      <a:pt x="1391" y="2743"/>
                    </a:lnTo>
                    <a:lnTo>
                      <a:pt x="1372" y="2743"/>
                    </a:lnTo>
                    <a:lnTo>
                      <a:pt x="1333" y="2762"/>
                    </a:lnTo>
                    <a:lnTo>
                      <a:pt x="1315" y="2781"/>
                    </a:lnTo>
                    <a:lnTo>
                      <a:pt x="1315" y="2800"/>
                    </a:lnTo>
                    <a:lnTo>
                      <a:pt x="1296" y="2800"/>
                    </a:lnTo>
                    <a:lnTo>
                      <a:pt x="1296" y="2819"/>
                    </a:lnTo>
                    <a:lnTo>
                      <a:pt x="1277" y="2819"/>
                    </a:lnTo>
                    <a:lnTo>
                      <a:pt x="1201" y="2781"/>
                    </a:lnTo>
                    <a:lnTo>
                      <a:pt x="1181" y="2781"/>
                    </a:lnTo>
                    <a:lnTo>
                      <a:pt x="1162" y="2781"/>
                    </a:lnTo>
                    <a:lnTo>
                      <a:pt x="1143" y="2781"/>
                    </a:lnTo>
                    <a:lnTo>
                      <a:pt x="1124" y="2781"/>
                    </a:lnTo>
                    <a:lnTo>
                      <a:pt x="1048" y="2762"/>
                    </a:lnTo>
                    <a:lnTo>
                      <a:pt x="1010" y="2762"/>
                    </a:lnTo>
                    <a:lnTo>
                      <a:pt x="991" y="2762"/>
                    </a:lnTo>
                    <a:lnTo>
                      <a:pt x="972" y="2762"/>
                    </a:lnTo>
                    <a:lnTo>
                      <a:pt x="915" y="2781"/>
                    </a:lnTo>
                    <a:lnTo>
                      <a:pt x="896" y="2781"/>
                    </a:lnTo>
                    <a:lnTo>
                      <a:pt x="876" y="2781"/>
                    </a:lnTo>
                    <a:lnTo>
                      <a:pt x="857" y="2781"/>
                    </a:lnTo>
                    <a:lnTo>
                      <a:pt x="839" y="2800"/>
                    </a:lnTo>
                    <a:lnTo>
                      <a:pt x="820" y="2800"/>
                    </a:lnTo>
                    <a:lnTo>
                      <a:pt x="820" y="2819"/>
                    </a:lnTo>
                    <a:lnTo>
                      <a:pt x="800" y="2838"/>
                    </a:lnTo>
                    <a:lnTo>
                      <a:pt x="781" y="2838"/>
                    </a:lnTo>
                    <a:lnTo>
                      <a:pt x="781" y="2819"/>
                    </a:lnTo>
                    <a:lnTo>
                      <a:pt x="762" y="2800"/>
                    </a:lnTo>
                    <a:lnTo>
                      <a:pt x="743" y="2781"/>
                    </a:lnTo>
                    <a:lnTo>
                      <a:pt x="724" y="2781"/>
                    </a:lnTo>
                    <a:lnTo>
                      <a:pt x="705" y="2762"/>
                    </a:lnTo>
                    <a:lnTo>
                      <a:pt x="629" y="2705"/>
                    </a:lnTo>
                    <a:lnTo>
                      <a:pt x="610" y="2705"/>
                    </a:lnTo>
                    <a:lnTo>
                      <a:pt x="591" y="2705"/>
                    </a:lnTo>
                    <a:lnTo>
                      <a:pt x="534" y="2705"/>
                    </a:lnTo>
                    <a:lnTo>
                      <a:pt x="515" y="2724"/>
                    </a:lnTo>
                    <a:lnTo>
                      <a:pt x="495" y="2724"/>
                    </a:lnTo>
                    <a:lnTo>
                      <a:pt x="476" y="2724"/>
                    </a:lnTo>
                    <a:lnTo>
                      <a:pt x="458" y="2724"/>
                    </a:lnTo>
                    <a:lnTo>
                      <a:pt x="458" y="2743"/>
                    </a:lnTo>
                    <a:lnTo>
                      <a:pt x="419" y="2781"/>
                    </a:lnTo>
                    <a:lnTo>
                      <a:pt x="400" y="2781"/>
                    </a:lnTo>
                    <a:lnTo>
                      <a:pt x="381" y="2800"/>
                    </a:lnTo>
                    <a:lnTo>
                      <a:pt x="343" y="2800"/>
                    </a:lnTo>
                    <a:lnTo>
                      <a:pt x="324" y="2800"/>
                    </a:lnTo>
                    <a:lnTo>
                      <a:pt x="286" y="2838"/>
                    </a:lnTo>
                    <a:lnTo>
                      <a:pt x="248" y="2896"/>
                    </a:lnTo>
                    <a:lnTo>
                      <a:pt x="248" y="2781"/>
                    </a:lnTo>
                    <a:lnTo>
                      <a:pt x="248" y="2743"/>
                    </a:lnTo>
                    <a:lnTo>
                      <a:pt x="248" y="2724"/>
                    </a:lnTo>
                    <a:lnTo>
                      <a:pt x="248" y="2705"/>
                    </a:lnTo>
                    <a:lnTo>
                      <a:pt x="210" y="2667"/>
                    </a:lnTo>
                    <a:lnTo>
                      <a:pt x="210" y="2648"/>
                    </a:lnTo>
                    <a:lnTo>
                      <a:pt x="210" y="2629"/>
                    </a:lnTo>
                    <a:lnTo>
                      <a:pt x="229" y="2610"/>
                    </a:lnTo>
                    <a:lnTo>
                      <a:pt x="229" y="2571"/>
                    </a:lnTo>
                    <a:lnTo>
                      <a:pt x="229" y="2534"/>
                    </a:lnTo>
                    <a:lnTo>
                      <a:pt x="229" y="2515"/>
                    </a:lnTo>
                    <a:lnTo>
                      <a:pt x="210" y="2515"/>
                    </a:lnTo>
                    <a:lnTo>
                      <a:pt x="210" y="2495"/>
                    </a:lnTo>
                    <a:lnTo>
                      <a:pt x="191" y="2495"/>
                    </a:lnTo>
                    <a:lnTo>
                      <a:pt x="172" y="2495"/>
                    </a:lnTo>
                    <a:lnTo>
                      <a:pt x="153" y="2476"/>
                    </a:lnTo>
                    <a:lnTo>
                      <a:pt x="134" y="2476"/>
                    </a:lnTo>
                    <a:lnTo>
                      <a:pt x="114" y="2457"/>
                    </a:lnTo>
                    <a:lnTo>
                      <a:pt x="114" y="2439"/>
                    </a:lnTo>
                    <a:lnTo>
                      <a:pt x="77" y="2172"/>
                    </a:lnTo>
                    <a:lnTo>
                      <a:pt x="58" y="2153"/>
                    </a:lnTo>
                    <a:lnTo>
                      <a:pt x="77" y="2134"/>
                    </a:lnTo>
                    <a:lnTo>
                      <a:pt x="77" y="2095"/>
                    </a:lnTo>
                    <a:lnTo>
                      <a:pt x="95" y="2076"/>
                    </a:lnTo>
                    <a:lnTo>
                      <a:pt x="95" y="2058"/>
                    </a:lnTo>
                    <a:lnTo>
                      <a:pt x="114" y="2038"/>
                    </a:lnTo>
                    <a:lnTo>
                      <a:pt x="114" y="1981"/>
                    </a:lnTo>
                    <a:lnTo>
                      <a:pt x="95" y="1962"/>
                    </a:lnTo>
                    <a:lnTo>
                      <a:pt x="95" y="1943"/>
                    </a:lnTo>
                    <a:lnTo>
                      <a:pt x="77" y="1943"/>
                    </a:lnTo>
                    <a:lnTo>
                      <a:pt x="77" y="1924"/>
                    </a:lnTo>
                    <a:lnTo>
                      <a:pt x="58" y="1905"/>
                    </a:lnTo>
                    <a:lnTo>
                      <a:pt x="38" y="1867"/>
                    </a:lnTo>
                    <a:lnTo>
                      <a:pt x="38" y="1753"/>
                    </a:lnTo>
                    <a:lnTo>
                      <a:pt x="38" y="1714"/>
                    </a:lnTo>
                    <a:lnTo>
                      <a:pt x="58" y="1619"/>
                    </a:lnTo>
                    <a:lnTo>
                      <a:pt x="58" y="1600"/>
                    </a:lnTo>
                    <a:lnTo>
                      <a:pt x="58" y="1562"/>
                    </a:lnTo>
                    <a:lnTo>
                      <a:pt x="58" y="1543"/>
                    </a:lnTo>
                    <a:lnTo>
                      <a:pt x="77" y="1505"/>
                    </a:lnTo>
                    <a:lnTo>
                      <a:pt x="77" y="1467"/>
                    </a:lnTo>
                    <a:lnTo>
                      <a:pt x="77" y="1429"/>
                    </a:lnTo>
                    <a:lnTo>
                      <a:pt x="77" y="1391"/>
                    </a:lnTo>
                    <a:lnTo>
                      <a:pt x="77" y="1372"/>
                    </a:lnTo>
                    <a:lnTo>
                      <a:pt x="58" y="1372"/>
                    </a:lnTo>
                    <a:lnTo>
                      <a:pt x="58" y="1352"/>
                    </a:lnTo>
                    <a:lnTo>
                      <a:pt x="38" y="1352"/>
                    </a:lnTo>
                    <a:lnTo>
                      <a:pt x="38" y="1333"/>
                    </a:lnTo>
                    <a:lnTo>
                      <a:pt x="0" y="1257"/>
                    </a:lnTo>
                    <a:lnTo>
                      <a:pt x="0" y="1238"/>
                    </a:lnTo>
                    <a:lnTo>
                      <a:pt x="0" y="1219"/>
                    </a:lnTo>
                    <a:lnTo>
                      <a:pt x="19" y="1200"/>
                    </a:lnTo>
                    <a:lnTo>
                      <a:pt x="19" y="1181"/>
                    </a:lnTo>
                    <a:lnTo>
                      <a:pt x="38" y="1162"/>
                    </a:lnTo>
                    <a:lnTo>
                      <a:pt x="58" y="1162"/>
                    </a:lnTo>
                    <a:lnTo>
                      <a:pt x="77" y="1162"/>
                    </a:lnTo>
                    <a:lnTo>
                      <a:pt x="95" y="1162"/>
                    </a:lnTo>
                    <a:lnTo>
                      <a:pt x="114" y="1181"/>
                    </a:lnTo>
                    <a:lnTo>
                      <a:pt x="134" y="1181"/>
                    </a:lnTo>
                    <a:lnTo>
                      <a:pt x="172" y="1162"/>
                    </a:lnTo>
                    <a:lnTo>
                      <a:pt x="191" y="1162"/>
                    </a:lnTo>
                    <a:lnTo>
                      <a:pt x="210" y="1162"/>
                    </a:lnTo>
                    <a:lnTo>
                      <a:pt x="248" y="1181"/>
                    </a:lnTo>
                    <a:lnTo>
                      <a:pt x="267" y="1181"/>
                    </a:lnTo>
                    <a:lnTo>
                      <a:pt x="286" y="1181"/>
                    </a:lnTo>
                    <a:lnTo>
                      <a:pt x="324" y="1181"/>
                    </a:lnTo>
                    <a:lnTo>
                      <a:pt x="343" y="1181"/>
                    </a:lnTo>
                    <a:lnTo>
                      <a:pt x="419" y="1143"/>
                    </a:lnTo>
                    <a:lnTo>
                      <a:pt x="439" y="1124"/>
                    </a:lnTo>
                    <a:lnTo>
                      <a:pt x="458" y="1105"/>
                    </a:lnTo>
                    <a:lnTo>
                      <a:pt x="476" y="1105"/>
                    </a:lnTo>
                    <a:lnTo>
                      <a:pt x="476" y="1086"/>
                    </a:lnTo>
                    <a:lnTo>
                      <a:pt x="495" y="1086"/>
                    </a:lnTo>
                    <a:lnTo>
                      <a:pt x="495" y="1067"/>
                    </a:lnTo>
                    <a:lnTo>
                      <a:pt x="515" y="1048"/>
                    </a:lnTo>
                    <a:lnTo>
                      <a:pt x="515" y="1029"/>
                    </a:lnTo>
                    <a:lnTo>
                      <a:pt x="534" y="1029"/>
                    </a:lnTo>
                    <a:lnTo>
                      <a:pt x="553" y="1029"/>
                    </a:lnTo>
                    <a:lnTo>
                      <a:pt x="629" y="1010"/>
                    </a:lnTo>
                    <a:lnTo>
                      <a:pt x="648" y="1010"/>
                    </a:lnTo>
                    <a:lnTo>
                      <a:pt x="667" y="1010"/>
                    </a:lnTo>
                    <a:lnTo>
                      <a:pt x="686" y="991"/>
                    </a:lnTo>
                    <a:lnTo>
                      <a:pt x="705" y="971"/>
                    </a:lnTo>
                    <a:lnTo>
                      <a:pt x="705" y="952"/>
                    </a:lnTo>
                    <a:lnTo>
                      <a:pt x="724" y="934"/>
                    </a:lnTo>
                    <a:lnTo>
                      <a:pt x="724" y="915"/>
                    </a:lnTo>
                    <a:lnTo>
                      <a:pt x="724" y="895"/>
                    </a:lnTo>
                    <a:lnTo>
                      <a:pt x="724" y="838"/>
                    </a:lnTo>
                    <a:lnTo>
                      <a:pt x="705" y="800"/>
                    </a:lnTo>
                    <a:lnTo>
                      <a:pt x="705" y="762"/>
                    </a:lnTo>
                    <a:lnTo>
                      <a:pt x="705" y="705"/>
                    </a:lnTo>
                    <a:lnTo>
                      <a:pt x="705" y="686"/>
                    </a:lnTo>
                    <a:lnTo>
                      <a:pt x="724" y="667"/>
                    </a:lnTo>
                    <a:lnTo>
                      <a:pt x="724" y="648"/>
                    </a:lnTo>
                    <a:lnTo>
                      <a:pt x="743" y="648"/>
                    </a:lnTo>
                    <a:lnTo>
                      <a:pt x="762" y="629"/>
                    </a:lnTo>
                    <a:lnTo>
                      <a:pt x="762" y="610"/>
                    </a:lnTo>
                    <a:lnTo>
                      <a:pt x="800" y="534"/>
                    </a:lnTo>
                    <a:lnTo>
                      <a:pt x="839" y="476"/>
                    </a:lnTo>
                    <a:lnTo>
                      <a:pt x="857" y="438"/>
                    </a:lnTo>
                    <a:lnTo>
                      <a:pt x="857" y="419"/>
                    </a:lnTo>
                    <a:lnTo>
                      <a:pt x="857" y="400"/>
                    </a:lnTo>
                    <a:lnTo>
                      <a:pt x="839" y="362"/>
                    </a:lnTo>
                    <a:lnTo>
                      <a:pt x="839" y="324"/>
                    </a:lnTo>
                    <a:lnTo>
                      <a:pt x="857" y="305"/>
                    </a:lnTo>
                    <a:lnTo>
                      <a:pt x="857" y="286"/>
                    </a:lnTo>
                    <a:lnTo>
                      <a:pt x="896" y="267"/>
                    </a:lnTo>
                    <a:lnTo>
                      <a:pt x="915" y="248"/>
                    </a:lnTo>
                    <a:lnTo>
                      <a:pt x="934" y="209"/>
                    </a:lnTo>
                    <a:lnTo>
                      <a:pt x="934" y="191"/>
                    </a:lnTo>
                    <a:lnTo>
                      <a:pt x="934" y="114"/>
                    </a:lnTo>
                    <a:lnTo>
                      <a:pt x="952" y="77"/>
                    </a:lnTo>
                    <a:lnTo>
                      <a:pt x="972" y="0"/>
                    </a:lnTo>
                    <a:lnTo>
                      <a:pt x="1048" y="57"/>
                    </a:lnTo>
                    <a:lnTo>
                      <a:pt x="1086" y="77"/>
                    </a:lnTo>
                    <a:lnTo>
                      <a:pt x="1238" y="38"/>
                    </a:lnTo>
                    <a:lnTo>
                      <a:pt x="1372" y="19"/>
                    </a:lnTo>
                    <a:lnTo>
                      <a:pt x="1410" y="19"/>
                    </a:lnTo>
                    <a:lnTo>
                      <a:pt x="1448" y="19"/>
                    </a:lnTo>
                    <a:lnTo>
                      <a:pt x="1448" y="38"/>
                    </a:lnTo>
                    <a:lnTo>
                      <a:pt x="1467" y="38"/>
                    </a:lnTo>
                    <a:lnTo>
                      <a:pt x="1486" y="57"/>
                    </a:lnTo>
                    <a:lnTo>
                      <a:pt x="1505" y="77"/>
                    </a:lnTo>
                    <a:lnTo>
                      <a:pt x="1524" y="95"/>
                    </a:lnTo>
                    <a:lnTo>
                      <a:pt x="1524" y="114"/>
                    </a:lnTo>
                    <a:lnTo>
                      <a:pt x="1524" y="133"/>
                    </a:lnTo>
                    <a:lnTo>
                      <a:pt x="1524" y="172"/>
                    </a:lnTo>
                    <a:lnTo>
                      <a:pt x="1524" y="191"/>
                    </a:lnTo>
                    <a:lnTo>
                      <a:pt x="1524" y="209"/>
                    </a:lnTo>
                    <a:lnTo>
                      <a:pt x="1543" y="209"/>
                    </a:lnTo>
                    <a:lnTo>
                      <a:pt x="1924" y="458"/>
                    </a:lnTo>
                    <a:lnTo>
                      <a:pt x="1943" y="458"/>
                    </a:lnTo>
                    <a:lnTo>
                      <a:pt x="1963" y="458"/>
                    </a:lnTo>
                    <a:lnTo>
                      <a:pt x="2058" y="438"/>
                    </a:lnTo>
                    <a:lnTo>
                      <a:pt x="2248" y="438"/>
                    </a:lnTo>
                    <a:lnTo>
                      <a:pt x="2305" y="438"/>
                    </a:lnTo>
                    <a:lnTo>
                      <a:pt x="2343" y="438"/>
                    </a:lnTo>
                    <a:lnTo>
                      <a:pt x="2362" y="438"/>
                    </a:lnTo>
                    <a:lnTo>
                      <a:pt x="2362" y="458"/>
                    </a:lnTo>
                    <a:lnTo>
                      <a:pt x="2400" y="476"/>
                    </a:lnTo>
                    <a:lnTo>
                      <a:pt x="2420" y="495"/>
                    </a:lnTo>
                    <a:lnTo>
                      <a:pt x="2439" y="534"/>
                    </a:lnTo>
                    <a:lnTo>
                      <a:pt x="2496" y="572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53" name="Freeform 75">
                <a:extLst>
                  <a:ext uri="{FF2B5EF4-FFF2-40B4-BE49-F238E27FC236}">
                    <a16:creationId xmlns:a16="http://schemas.microsoft.com/office/drawing/2014/main" id="{C9C48668-F11B-BF4D-A087-59E52E62A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5188" y="1743075"/>
                <a:ext cx="1090612" cy="2365375"/>
              </a:xfrm>
              <a:custGeom>
                <a:avLst/>
                <a:gdLst>
                  <a:gd name="T0" fmla="*/ 2147483646 w 3029"/>
                  <a:gd name="T1" fmla="*/ 2147483646 h 6572"/>
                  <a:gd name="T2" fmla="*/ 2147483646 w 3029"/>
                  <a:gd name="T3" fmla="*/ 2147483646 h 6572"/>
                  <a:gd name="T4" fmla="*/ 2147483646 w 3029"/>
                  <a:gd name="T5" fmla="*/ 2147483646 h 6572"/>
                  <a:gd name="T6" fmla="*/ 2147483646 w 3029"/>
                  <a:gd name="T7" fmla="*/ 2147483646 h 6572"/>
                  <a:gd name="T8" fmla="*/ 2147483646 w 3029"/>
                  <a:gd name="T9" fmla="*/ 2147483646 h 6572"/>
                  <a:gd name="T10" fmla="*/ 2147483646 w 3029"/>
                  <a:gd name="T11" fmla="*/ 2147483646 h 6572"/>
                  <a:gd name="T12" fmla="*/ 2147483646 w 3029"/>
                  <a:gd name="T13" fmla="*/ 2147483646 h 6572"/>
                  <a:gd name="T14" fmla="*/ 2147483646 w 3029"/>
                  <a:gd name="T15" fmla="*/ 2147483646 h 6572"/>
                  <a:gd name="T16" fmla="*/ 2147483646 w 3029"/>
                  <a:gd name="T17" fmla="*/ 2147483646 h 6572"/>
                  <a:gd name="T18" fmla="*/ 2147483646 w 3029"/>
                  <a:gd name="T19" fmla="*/ 2147483646 h 6572"/>
                  <a:gd name="T20" fmla="*/ 2147483646 w 3029"/>
                  <a:gd name="T21" fmla="*/ 2147483646 h 6572"/>
                  <a:gd name="T22" fmla="*/ 2147483646 w 3029"/>
                  <a:gd name="T23" fmla="*/ 2147483646 h 6572"/>
                  <a:gd name="T24" fmla="*/ 2147483646 w 3029"/>
                  <a:gd name="T25" fmla="*/ 2147483646 h 6572"/>
                  <a:gd name="T26" fmla="*/ 2147483646 w 3029"/>
                  <a:gd name="T27" fmla="*/ 2147483646 h 6572"/>
                  <a:gd name="T28" fmla="*/ 2147483646 w 3029"/>
                  <a:gd name="T29" fmla="*/ 2147483646 h 6572"/>
                  <a:gd name="T30" fmla="*/ 2147483646 w 3029"/>
                  <a:gd name="T31" fmla="*/ 2147483646 h 6572"/>
                  <a:gd name="T32" fmla="*/ 2147483646 w 3029"/>
                  <a:gd name="T33" fmla="*/ 2147483646 h 6572"/>
                  <a:gd name="T34" fmla="*/ 2147483646 w 3029"/>
                  <a:gd name="T35" fmla="*/ 2147483646 h 6572"/>
                  <a:gd name="T36" fmla="*/ 2147483646 w 3029"/>
                  <a:gd name="T37" fmla="*/ 2147483646 h 6572"/>
                  <a:gd name="T38" fmla="*/ 2147483646 w 3029"/>
                  <a:gd name="T39" fmla="*/ 2147483646 h 6572"/>
                  <a:gd name="T40" fmla="*/ 2147483646 w 3029"/>
                  <a:gd name="T41" fmla="*/ 2147483646 h 6572"/>
                  <a:gd name="T42" fmla="*/ 2147483646 w 3029"/>
                  <a:gd name="T43" fmla="*/ 2147483646 h 6572"/>
                  <a:gd name="T44" fmla="*/ 2147483646 w 3029"/>
                  <a:gd name="T45" fmla="*/ 2147483646 h 6572"/>
                  <a:gd name="T46" fmla="*/ 2147483646 w 3029"/>
                  <a:gd name="T47" fmla="*/ 2147483646 h 6572"/>
                  <a:gd name="T48" fmla="*/ 2147483646 w 3029"/>
                  <a:gd name="T49" fmla="*/ 2147483646 h 6572"/>
                  <a:gd name="T50" fmla="*/ 2147483646 w 3029"/>
                  <a:gd name="T51" fmla="*/ 2147483646 h 6572"/>
                  <a:gd name="T52" fmla="*/ 2147483646 w 3029"/>
                  <a:gd name="T53" fmla="*/ 2147483646 h 6572"/>
                  <a:gd name="T54" fmla="*/ 2147483646 w 3029"/>
                  <a:gd name="T55" fmla="*/ 2147483646 h 6572"/>
                  <a:gd name="T56" fmla="*/ 2147483646 w 3029"/>
                  <a:gd name="T57" fmla="*/ 2147483646 h 6572"/>
                  <a:gd name="T58" fmla="*/ 2147483646 w 3029"/>
                  <a:gd name="T59" fmla="*/ 2147483646 h 6572"/>
                  <a:gd name="T60" fmla="*/ 2147483646 w 3029"/>
                  <a:gd name="T61" fmla="*/ 2147483646 h 6572"/>
                  <a:gd name="T62" fmla="*/ 2147483646 w 3029"/>
                  <a:gd name="T63" fmla="*/ 2147483646 h 6572"/>
                  <a:gd name="T64" fmla="*/ 2147483646 w 3029"/>
                  <a:gd name="T65" fmla="*/ 2147483646 h 6572"/>
                  <a:gd name="T66" fmla="*/ 2147483646 w 3029"/>
                  <a:gd name="T67" fmla="*/ 2147483646 h 6572"/>
                  <a:gd name="T68" fmla="*/ 2147483646 w 3029"/>
                  <a:gd name="T69" fmla="*/ 2147483646 h 6572"/>
                  <a:gd name="T70" fmla="*/ 2147483646 w 3029"/>
                  <a:gd name="T71" fmla="*/ 2147483646 h 6572"/>
                  <a:gd name="T72" fmla="*/ 2147483646 w 3029"/>
                  <a:gd name="T73" fmla="*/ 2147483646 h 6572"/>
                  <a:gd name="T74" fmla="*/ 2147483646 w 3029"/>
                  <a:gd name="T75" fmla="*/ 2147483646 h 6572"/>
                  <a:gd name="T76" fmla="*/ 2147483646 w 3029"/>
                  <a:gd name="T77" fmla="*/ 2147483646 h 6572"/>
                  <a:gd name="T78" fmla="*/ 2147483646 w 3029"/>
                  <a:gd name="T79" fmla="*/ 2147483646 h 6572"/>
                  <a:gd name="T80" fmla="*/ 2147483646 w 3029"/>
                  <a:gd name="T81" fmla="*/ 2147483646 h 6572"/>
                  <a:gd name="T82" fmla="*/ 2147483646 w 3029"/>
                  <a:gd name="T83" fmla="*/ 2147483646 h 6572"/>
                  <a:gd name="T84" fmla="*/ 2147483646 w 3029"/>
                  <a:gd name="T85" fmla="*/ 2147483646 h 6572"/>
                  <a:gd name="T86" fmla="*/ 2147483646 w 3029"/>
                  <a:gd name="T87" fmla="*/ 2147483646 h 6572"/>
                  <a:gd name="T88" fmla="*/ 2147483646 w 3029"/>
                  <a:gd name="T89" fmla="*/ 2147483646 h 6572"/>
                  <a:gd name="T90" fmla="*/ 2147483646 w 3029"/>
                  <a:gd name="T91" fmla="*/ 2147483646 h 6572"/>
                  <a:gd name="T92" fmla="*/ 2147483646 w 3029"/>
                  <a:gd name="T93" fmla="*/ 2147483646 h 6572"/>
                  <a:gd name="T94" fmla="*/ 2147483646 w 3029"/>
                  <a:gd name="T95" fmla="*/ 2147483646 h 6572"/>
                  <a:gd name="T96" fmla="*/ 2147483646 w 3029"/>
                  <a:gd name="T97" fmla="*/ 2147483646 h 6572"/>
                  <a:gd name="T98" fmla="*/ 2147483646 w 3029"/>
                  <a:gd name="T99" fmla="*/ 2147483646 h 6572"/>
                  <a:gd name="T100" fmla="*/ 2147483646 w 3029"/>
                  <a:gd name="T101" fmla="*/ 2147483646 h 6572"/>
                  <a:gd name="T102" fmla="*/ 2147483646 w 3029"/>
                  <a:gd name="T103" fmla="*/ 2147483646 h 6572"/>
                  <a:gd name="T104" fmla="*/ 2147483646 w 3029"/>
                  <a:gd name="T105" fmla="*/ 2147483646 h 6572"/>
                  <a:gd name="T106" fmla="*/ 2147483646 w 3029"/>
                  <a:gd name="T107" fmla="*/ 2147483646 h 6572"/>
                  <a:gd name="T108" fmla="*/ 2147483646 w 3029"/>
                  <a:gd name="T109" fmla="*/ 2147483646 h 6572"/>
                  <a:gd name="T110" fmla="*/ 2147483646 w 3029"/>
                  <a:gd name="T111" fmla="*/ 2147483646 h 6572"/>
                  <a:gd name="T112" fmla="*/ 2147483646 w 3029"/>
                  <a:gd name="T113" fmla="*/ 2147483646 h 6572"/>
                  <a:gd name="T114" fmla="*/ 2147483646 w 3029"/>
                  <a:gd name="T115" fmla="*/ 2147483646 h 6572"/>
                  <a:gd name="T116" fmla="*/ 2147483646 w 3029"/>
                  <a:gd name="T117" fmla="*/ 2147483646 h 6572"/>
                  <a:gd name="T118" fmla="*/ 2147483646 w 3029"/>
                  <a:gd name="T119" fmla="*/ 2147483646 h 6572"/>
                  <a:gd name="T120" fmla="*/ 2147483646 w 3029"/>
                  <a:gd name="T121" fmla="*/ 2147483646 h 6572"/>
                  <a:gd name="T122" fmla="*/ 2147483646 w 3029"/>
                  <a:gd name="T123" fmla="*/ 2147483646 h 657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029" h="6572">
                    <a:moveTo>
                      <a:pt x="1828" y="228"/>
                    </a:moveTo>
                    <a:lnTo>
                      <a:pt x="1828" y="285"/>
                    </a:lnTo>
                    <a:lnTo>
                      <a:pt x="1847" y="380"/>
                    </a:lnTo>
                    <a:lnTo>
                      <a:pt x="1847" y="399"/>
                    </a:lnTo>
                    <a:lnTo>
                      <a:pt x="1847" y="437"/>
                    </a:lnTo>
                    <a:lnTo>
                      <a:pt x="1866" y="476"/>
                    </a:lnTo>
                    <a:lnTo>
                      <a:pt x="1886" y="513"/>
                    </a:lnTo>
                    <a:lnTo>
                      <a:pt x="1886" y="533"/>
                    </a:lnTo>
                    <a:lnTo>
                      <a:pt x="1886" y="552"/>
                    </a:lnTo>
                    <a:lnTo>
                      <a:pt x="1866" y="571"/>
                    </a:lnTo>
                    <a:lnTo>
                      <a:pt x="1866" y="590"/>
                    </a:lnTo>
                    <a:lnTo>
                      <a:pt x="1866" y="609"/>
                    </a:lnTo>
                    <a:lnTo>
                      <a:pt x="1866" y="704"/>
                    </a:lnTo>
                    <a:lnTo>
                      <a:pt x="1866" y="723"/>
                    </a:lnTo>
                    <a:lnTo>
                      <a:pt x="1886" y="742"/>
                    </a:lnTo>
                    <a:lnTo>
                      <a:pt x="1886" y="761"/>
                    </a:lnTo>
                    <a:lnTo>
                      <a:pt x="1886" y="799"/>
                    </a:lnTo>
                    <a:lnTo>
                      <a:pt x="1886" y="818"/>
                    </a:lnTo>
                    <a:lnTo>
                      <a:pt x="1904" y="857"/>
                    </a:lnTo>
                    <a:lnTo>
                      <a:pt x="1923" y="875"/>
                    </a:lnTo>
                    <a:lnTo>
                      <a:pt x="1942" y="933"/>
                    </a:lnTo>
                    <a:lnTo>
                      <a:pt x="1942" y="952"/>
                    </a:lnTo>
                    <a:lnTo>
                      <a:pt x="1942" y="971"/>
                    </a:lnTo>
                    <a:lnTo>
                      <a:pt x="1962" y="990"/>
                    </a:lnTo>
                    <a:lnTo>
                      <a:pt x="2018" y="1104"/>
                    </a:lnTo>
                    <a:lnTo>
                      <a:pt x="2038" y="1123"/>
                    </a:lnTo>
                    <a:lnTo>
                      <a:pt x="2038" y="1142"/>
                    </a:lnTo>
                    <a:lnTo>
                      <a:pt x="2057" y="1219"/>
                    </a:lnTo>
                    <a:lnTo>
                      <a:pt x="2076" y="1256"/>
                    </a:lnTo>
                    <a:lnTo>
                      <a:pt x="2095" y="1275"/>
                    </a:lnTo>
                    <a:lnTo>
                      <a:pt x="2114" y="1275"/>
                    </a:lnTo>
                    <a:lnTo>
                      <a:pt x="2133" y="1295"/>
                    </a:lnTo>
                    <a:lnTo>
                      <a:pt x="2152" y="1295"/>
                    </a:lnTo>
                    <a:lnTo>
                      <a:pt x="2171" y="1295"/>
                    </a:lnTo>
                    <a:lnTo>
                      <a:pt x="2190" y="1295"/>
                    </a:lnTo>
                    <a:lnTo>
                      <a:pt x="2190" y="1314"/>
                    </a:lnTo>
                    <a:lnTo>
                      <a:pt x="2228" y="1371"/>
                    </a:lnTo>
                    <a:lnTo>
                      <a:pt x="2247" y="1390"/>
                    </a:lnTo>
                    <a:lnTo>
                      <a:pt x="2247" y="1409"/>
                    </a:lnTo>
                    <a:lnTo>
                      <a:pt x="2247" y="1428"/>
                    </a:lnTo>
                    <a:lnTo>
                      <a:pt x="2247" y="1447"/>
                    </a:lnTo>
                    <a:lnTo>
                      <a:pt x="2266" y="1466"/>
                    </a:lnTo>
                    <a:lnTo>
                      <a:pt x="2285" y="1466"/>
                    </a:lnTo>
                    <a:lnTo>
                      <a:pt x="2304" y="1466"/>
                    </a:lnTo>
                    <a:lnTo>
                      <a:pt x="2323" y="1466"/>
                    </a:lnTo>
                    <a:lnTo>
                      <a:pt x="2343" y="1466"/>
                    </a:lnTo>
                    <a:lnTo>
                      <a:pt x="2362" y="1466"/>
                    </a:lnTo>
                    <a:lnTo>
                      <a:pt x="2399" y="1485"/>
                    </a:lnTo>
                    <a:lnTo>
                      <a:pt x="2419" y="1485"/>
                    </a:lnTo>
                    <a:lnTo>
                      <a:pt x="2438" y="1485"/>
                    </a:lnTo>
                    <a:lnTo>
                      <a:pt x="2457" y="1485"/>
                    </a:lnTo>
                    <a:lnTo>
                      <a:pt x="2476" y="1485"/>
                    </a:lnTo>
                    <a:lnTo>
                      <a:pt x="2495" y="1504"/>
                    </a:lnTo>
                    <a:lnTo>
                      <a:pt x="2514" y="1504"/>
                    </a:lnTo>
                    <a:lnTo>
                      <a:pt x="2533" y="1523"/>
                    </a:lnTo>
                    <a:lnTo>
                      <a:pt x="2533" y="1561"/>
                    </a:lnTo>
                    <a:lnTo>
                      <a:pt x="2552" y="1561"/>
                    </a:lnTo>
                    <a:lnTo>
                      <a:pt x="2552" y="1600"/>
                    </a:lnTo>
                    <a:lnTo>
                      <a:pt x="2571" y="1618"/>
                    </a:lnTo>
                    <a:lnTo>
                      <a:pt x="2571" y="1637"/>
                    </a:lnTo>
                    <a:lnTo>
                      <a:pt x="2609" y="1656"/>
                    </a:lnTo>
                    <a:lnTo>
                      <a:pt x="2743" y="1732"/>
                    </a:lnTo>
                    <a:lnTo>
                      <a:pt x="2761" y="1752"/>
                    </a:lnTo>
                    <a:lnTo>
                      <a:pt x="2800" y="1771"/>
                    </a:lnTo>
                    <a:lnTo>
                      <a:pt x="2838" y="1809"/>
                    </a:lnTo>
                    <a:lnTo>
                      <a:pt x="2857" y="1847"/>
                    </a:lnTo>
                    <a:lnTo>
                      <a:pt x="2876" y="1866"/>
                    </a:lnTo>
                    <a:lnTo>
                      <a:pt x="2876" y="1885"/>
                    </a:lnTo>
                    <a:lnTo>
                      <a:pt x="2857" y="1904"/>
                    </a:lnTo>
                    <a:lnTo>
                      <a:pt x="2857" y="1923"/>
                    </a:lnTo>
                    <a:lnTo>
                      <a:pt x="2857" y="1942"/>
                    </a:lnTo>
                    <a:lnTo>
                      <a:pt x="2876" y="1942"/>
                    </a:lnTo>
                    <a:lnTo>
                      <a:pt x="2876" y="1961"/>
                    </a:lnTo>
                    <a:lnTo>
                      <a:pt x="2895" y="1961"/>
                    </a:lnTo>
                    <a:lnTo>
                      <a:pt x="2914" y="1961"/>
                    </a:lnTo>
                    <a:lnTo>
                      <a:pt x="2933" y="1961"/>
                    </a:lnTo>
                    <a:lnTo>
                      <a:pt x="3009" y="1999"/>
                    </a:lnTo>
                    <a:lnTo>
                      <a:pt x="3028" y="2057"/>
                    </a:lnTo>
                    <a:lnTo>
                      <a:pt x="3028" y="2095"/>
                    </a:lnTo>
                    <a:lnTo>
                      <a:pt x="3028" y="2113"/>
                    </a:lnTo>
                    <a:lnTo>
                      <a:pt x="3009" y="2133"/>
                    </a:lnTo>
                    <a:lnTo>
                      <a:pt x="3009" y="2152"/>
                    </a:lnTo>
                    <a:lnTo>
                      <a:pt x="2990" y="2171"/>
                    </a:lnTo>
                    <a:lnTo>
                      <a:pt x="2971" y="2209"/>
                    </a:lnTo>
                    <a:lnTo>
                      <a:pt x="2971" y="2228"/>
                    </a:lnTo>
                    <a:lnTo>
                      <a:pt x="2971" y="2247"/>
                    </a:lnTo>
                    <a:lnTo>
                      <a:pt x="2971" y="2266"/>
                    </a:lnTo>
                    <a:lnTo>
                      <a:pt x="2990" y="2266"/>
                    </a:lnTo>
                    <a:lnTo>
                      <a:pt x="2990" y="2361"/>
                    </a:lnTo>
                    <a:lnTo>
                      <a:pt x="2990" y="2399"/>
                    </a:lnTo>
                    <a:lnTo>
                      <a:pt x="2990" y="2438"/>
                    </a:lnTo>
                    <a:lnTo>
                      <a:pt x="2971" y="2475"/>
                    </a:lnTo>
                    <a:lnTo>
                      <a:pt x="2971" y="2494"/>
                    </a:lnTo>
                    <a:lnTo>
                      <a:pt x="2971" y="2514"/>
                    </a:lnTo>
                    <a:lnTo>
                      <a:pt x="2971" y="2533"/>
                    </a:lnTo>
                    <a:lnTo>
                      <a:pt x="2990" y="2552"/>
                    </a:lnTo>
                    <a:lnTo>
                      <a:pt x="3009" y="2571"/>
                    </a:lnTo>
                    <a:lnTo>
                      <a:pt x="3009" y="2590"/>
                    </a:lnTo>
                    <a:lnTo>
                      <a:pt x="3009" y="2609"/>
                    </a:lnTo>
                    <a:lnTo>
                      <a:pt x="2990" y="2666"/>
                    </a:lnTo>
                    <a:lnTo>
                      <a:pt x="2990" y="2685"/>
                    </a:lnTo>
                    <a:lnTo>
                      <a:pt x="2990" y="2704"/>
                    </a:lnTo>
                    <a:lnTo>
                      <a:pt x="2971" y="2704"/>
                    </a:lnTo>
                    <a:lnTo>
                      <a:pt x="2952" y="2704"/>
                    </a:lnTo>
                    <a:lnTo>
                      <a:pt x="2933" y="2704"/>
                    </a:lnTo>
                    <a:lnTo>
                      <a:pt x="2914" y="2704"/>
                    </a:lnTo>
                    <a:lnTo>
                      <a:pt x="2895" y="2704"/>
                    </a:lnTo>
                    <a:lnTo>
                      <a:pt x="2876" y="2723"/>
                    </a:lnTo>
                    <a:lnTo>
                      <a:pt x="2857" y="2723"/>
                    </a:lnTo>
                    <a:lnTo>
                      <a:pt x="2838" y="2761"/>
                    </a:lnTo>
                    <a:lnTo>
                      <a:pt x="2838" y="2780"/>
                    </a:lnTo>
                    <a:lnTo>
                      <a:pt x="2838" y="2799"/>
                    </a:lnTo>
                    <a:lnTo>
                      <a:pt x="2838" y="2838"/>
                    </a:lnTo>
                    <a:lnTo>
                      <a:pt x="2838" y="2856"/>
                    </a:lnTo>
                    <a:lnTo>
                      <a:pt x="2838" y="2875"/>
                    </a:lnTo>
                    <a:lnTo>
                      <a:pt x="2819" y="2914"/>
                    </a:lnTo>
                    <a:lnTo>
                      <a:pt x="2780" y="2990"/>
                    </a:lnTo>
                    <a:lnTo>
                      <a:pt x="2685" y="3161"/>
                    </a:lnTo>
                    <a:lnTo>
                      <a:pt x="2666" y="3161"/>
                    </a:lnTo>
                    <a:lnTo>
                      <a:pt x="2666" y="3180"/>
                    </a:lnTo>
                    <a:lnTo>
                      <a:pt x="2647" y="3200"/>
                    </a:lnTo>
                    <a:lnTo>
                      <a:pt x="2609" y="3200"/>
                    </a:lnTo>
                    <a:lnTo>
                      <a:pt x="2590" y="3218"/>
                    </a:lnTo>
                    <a:lnTo>
                      <a:pt x="2552" y="3295"/>
                    </a:lnTo>
                    <a:lnTo>
                      <a:pt x="2533" y="3314"/>
                    </a:lnTo>
                    <a:lnTo>
                      <a:pt x="2514" y="3332"/>
                    </a:lnTo>
                    <a:lnTo>
                      <a:pt x="2438" y="3485"/>
                    </a:lnTo>
                    <a:lnTo>
                      <a:pt x="2419" y="3504"/>
                    </a:lnTo>
                    <a:lnTo>
                      <a:pt x="2399" y="3504"/>
                    </a:lnTo>
                    <a:lnTo>
                      <a:pt x="2380" y="3523"/>
                    </a:lnTo>
                    <a:lnTo>
                      <a:pt x="2343" y="3523"/>
                    </a:lnTo>
                    <a:lnTo>
                      <a:pt x="2323" y="3523"/>
                    </a:lnTo>
                    <a:lnTo>
                      <a:pt x="2304" y="3542"/>
                    </a:lnTo>
                    <a:lnTo>
                      <a:pt x="2266" y="3599"/>
                    </a:lnTo>
                    <a:lnTo>
                      <a:pt x="2247" y="3618"/>
                    </a:lnTo>
                    <a:lnTo>
                      <a:pt x="2190" y="3676"/>
                    </a:lnTo>
                    <a:lnTo>
                      <a:pt x="2171" y="3676"/>
                    </a:lnTo>
                    <a:lnTo>
                      <a:pt x="2171" y="3695"/>
                    </a:lnTo>
                    <a:lnTo>
                      <a:pt x="2133" y="3752"/>
                    </a:lnTo>
                    <a:lnTo>
                      <a:pt x="2038" y="3885"/>
                    </a:lnTo>
                    <a:lnTo>
                      <a:pt x="2038" y="3904"/>
                    </a:lnTo>
                    <a:lnTo>
                      <a:pt x="2018" y="3923"/>
                    </a:lnTo>
                    <a:lnTo>
                      <a:pt x="2018" y="3962"/>
                    </a:lnTo>
                    <a:lnTo>
                      <a:pt x="2018" y="3980"/>
                    </a:lnTo>
                    <a:lnTo>
                      <a:pt x="1923" y="4114"/>
                    </a:lnTo>
                    <a:lnTo>
                      <a:pt x="1904" y="4133"/>
                    </a:lnTo>
                    <a:lnTo>
                      <a:pt x="1886" y="4133"/>
                    </a:lnTo>
                    <a:lnTo>
                      <a:pt x="1866" y="4133"/>
                    </a:lnTo>
                    <a:lnTo>
                      <a:pt x="1828" y="4171"/>
                    </a:lnTo>
                    <a:lnTo>
                      <a:pt x="1809" y="4190"/>
                    </a:lnTo>
                    <a:lnTo>
                      <a:pt x="1790" y="4190"/>
                    </a:lnTo>
                    <a:lnTo>
                      <a:pt x="1771" y="4190"/>
                    </a:lnTo>
                    <a:lnTo>
                      <a:pt x="1752" y="4209"/>
                    </a:lnTo>
                    <a:lnTo>
                      <a:pt x="1733" y="4247"/>
                    </a:lnTo>
                    <a:lnTo>
                      <a:pt x="1714" y="4247"/>
                    </a:lnTo>
                    <a:lnTo>
                      <a:pt x="1695" y="4247"/>
                    </a:lnTo>
                    <a:lnTo>
                      <a:pt x="1676" y="4247"/>
                    </a:lnTo>
                    <a:lnTo>
                      <a:pt x="1676" y="4228"/>
                    </a:lnTo>
                    <a:lnTo>
                      <a:pt x="1657" y="4228"/>
                    </a:lnTo>
                    <a:lnTo>
                      <a:pt x="1657" y="4209"/>
                    </a:lnTo>
                    <a:lnTo>
                      <a:pt x="1637" y="4209"/>
                    </a:lnTo>
                    <a:lnTo>
                      <a:pt x="1619" y="4209"/>
                    </a:lnTo>
                    <a:lnTo>
                      <a:pt x="1600" y="4209"/>
                    </a:lnTo>
                    <a:lnTo>
                      <a:pt x="1581" y="4228"/>
                    </a:lnTo>
                    <a:lnTo>
                      <a:pt x="1581" y="4247"/>
                    </a:lnTo>
                    <a:lnTo>
                      <a:pt x="1561" y="4247"/>
                    </a:lnTo>
                    <a:lnTo>
                      <a:pt x="1561" y="4266"/>
                    </a:lnTo>
                    <a:lnTo>
                      <a:pt x="1561" y="4304"/>
                    </a:lnTo>
                    <a:lnTo>
                      <a:pt x="1561" y="4323"/>
                    </a:lnTo>
                    <a:lnTo>
                      <a:pt x="1542" y="4323"/>
                    </a:lnTo>
                    <a:lnTo>
                      <a:pt x="1485" y="4380"/>
                    </a:lnTo>
                    <a:lnTo>
                      <a:pt x="1352" y="4475"/>
                    </a:lnTo>
                    <a:lnTo>
                      <a:pt x="1066" y="4819"/>
                    </a:lnTo>
                    <a:lnTo>
                      <a:pt x="1047" y="4856"/>
                    </a:lnTo>
                    <a:lnTo>
                      <a:pt x="1009" y="4914"/>
                    </a:lnTo>
                    <a:lnTo>
                      <a:pt x="971" y="4952"/>
                    </a:lnTo>
                    <a:lnTo>
                      <a:pt x="952" y="4952"/>
                    </a:lnTo>
                    <a:lnTo>
                      <a:pt x="914" y="4952"/>
                    </a:lnTo>
                    <a:lnTo>
                      <a:pt x="895" y="4952"/>
                    </a:lnTo>
                    <a:lnTo>
                      <a:pt x="875" y="4971"/>
                    </a:lnTo>
                    <a:lnTo>
                      <a:pt x="838" y="4971"/>
                    </a:lnTo>
                    <a:lnTo>
                      <a:pt x="819" y="4971"/>
                    </a:lnTo>
                    <a:lnTo>
                      <a:pt x="799" y="4971"/>
                    </a:lnTo>
                    <a:lnTo>
                      <a:pt x="799" y="4990"/>
                    </a:lnTo>
                    <a:lnTo>
                      <a:pt x="799" y="5009"/>
                    </a:lnTo>
                    <a:lnTo>
                      <a:pt x="799" y="5028"/>
                    </a:lnTo>
                    <a:lnTo>
                      <a:pt x="819" y="5066"/>
                    </a:lnTo>
                    <a:lnTo>
                      <a:pt x="819" y="5085"/>
                    </a:lnTo>
                    <a:lnTo>
                      <a:pt x="857" y="5123"/>
                    </a:lnTo>
                    <a:lnTo>
                      <a:pt x="895" y="5181"/>
                    </a:lnTo>
                    <a:lnTo>
                      <a:pt x="914" y="5218"/>
                    </a:lnTo>
                    <a:lnTo>
                      <a:pt x="933" y="5218"/>
                    </a:lnTo>
                    <a:lnTo>
                      <a:pt x="933" y="5237"/>
                    </a:lnTo>
                    <a:lnTo>
                      <a:pt x="952" y="5237"/>
                    </a:lnTo>
                    <a:lnTo>
                      <a:pt x="971" y="5237"/>
                    </a:lnTo>
                    <a:lnTo>
                      <a:pt x="990" y="5237"/>
                    </a:lnTo>
                    <a:lnTo>
                      <a:pt x="1009" y="5218"/>
                    </a:lnTo>
                    <a:lnTo>
                      <a:pt x="1047" y="5199"/>
                    </a:lnTo>
                    <a:lnTo>
                      <a:pt x="1085" y="5161"/>
                    </a:lnTo>
                    <a:lnTo>
                      <a:pt x="1104" y="5161"/>
                    </a:lnTo>
                    <a:lnTo>
                      <a:pt x="1124" y="5161"/>
                    </a:lnTo>
                    <a:lnTo>
                      <a:pt x="1161" y="5161"/>
                    </a:lnTo>
                    <a:lnTo>
                      <a:pt x="1180" y="5142"/>
                    </a:lnTo>
                    <a:lnTo>
                      <a:pt x="1219" y="5104"/>
                    </a:lnTo>
                    <a:lnTo>
                      <a:pt x="1238" y="5085"/>
                    </a:lnTo>
                    <a:lnTo>
                      <a:pt x="1256" y="5123"/>
                    </a:lnTo>
                    <a:lnTo>
                      <a:pt x="1256" y="5142"/>
                    </a:lnTo>
                    <a:lnTo>
                      <a:pt x="1256" y="5199"/>
                    </a:lnTo>
                    <a:lnTo>
                      <a:pt x="1256" y="5218"/>
                    </a:lnTo>
                    <a:lnTo>
                      <a:pt x="1256" y="5237"/>
                    </a:lnTo>
                    <a:lnTo>
                      <a:pt x="1256" y="5257"/>
                    </a:lnTo>
                    <a:lnTo>
                      <a:pt x="1238" y="5276"/>
                    </a:lnTo>
                    <a:lnTo>
                      <a:pt x="1219" y="5295"/>
                    </a:lnTo>
                    <a:lnTo>
                      <a:pt x="1200" y="5313"/>
                    </a:lnTo>
                    <a:lnTo>
                      <a:pt x="1200" y="5333"/>
                    </a:lnTo>
                    <a:lnTo>
                      <a:pt x="1180" y="5352"/>
                    </a:lnTo>
                    <a:lnTo>
                      <a:pt x="1180" y="5371"/>
                    </a:lnTo>
                    <a:lnTo>
                      <a:pt x="1180" y="5390"/>
                    </a:lnTo>
                    <a:lnTo>
                      <a:pt x="1180" y="5409"/>
                    </a:lnTo>
                    <a:lnTo>
                      <a:pt x="1200" y="5428"/>
                    </a:lnTo>
                    <a:lnTo>
                      <a:pt x="1200" y="5447"/>
                    </a:lnTo>
                    <a:lnTo>
                      <a:pt x="1180" y="5447"/>
                    </a:lnTo>
                    <a:lnTo>
                      <a:pt x="1161" y="5447"/>
                    </a:lnTo>
                    <a:lnTo>
                      <a:pt x="1142" y="5447"/>
                    </a:lnTo>
                    <a:lnTo>
                      <a:pt x="1124" y="5447"/>
                    </a:lnTo>
                    <a:lnTo>
                      <a:pt x="1104" y="5466"/>
                    </a:lnTo>
                    <a:lnTo>
                      <a:pt x="1104" y="5485"/>
                    </a:lnTo>
                    <a:lnTo>
                      <a:pt x="1104" y="5542"/>
                    </a:lnTo>
                    <a:lnTo>
                      <a:pt x="1104" y="5562"/>
                    </a:lnTo>
                    <a:lnTo>
                      <a:pt x="1124" y="5580"/>
                    </a:lnTo>
                    <a:lnTo>
                      <a:pt x="1142" y="5580"/>
                    </a:lnTo>
                    <a:lnTo>
                      <a:pt x="1142" y="5618"/>
                    </a:lnTo>
                    <a:lnTo>
                      <a:pt x="1142" y="5657"/>
                    </a:lnTo>
                    <a:lnTo>
                      <a:pt x="1142" y="5676"/>
                    </a:lnTo>
                    <a:lnTo>
                      <a:pt x="1104" y="5694"/>
                    </a:lnTo>
                    <a:lnTo>
                      <a:pt x="1104" y="5714"/>
                    </a:lnTo>
                    <a:lnTo>
                      <a:pt x="1104" y="5771"/>
                    </a:lnTo>
                    <a:lnTo>
                      <a:pt x="1085" y="5847"/>
                    </a:lnTo>
                    <a:lnTo>
                      <a:pt x="1085" y="5866"/>
                    </a:lnTo>
                    <a:lnTo>
                      <a:pt x="1104" y="5866"/>
                    </a:lnTo>
                    <a:lnTo>
                      <a:pt x="1124" y="5904"/>
                    </a:lnTo>
                    <a:lnTo>
                      <a:pt x="1124" y="5923"/>
                    </a:lnTo>
                    <a:lnTo>
                      <a:pt x="1142" y="5923"/>
                    </a:lnTo>
                    <a:lnTo>
                      <a:pt x="1161" y="5943"/>
                    </a:lnTo>
                    <a:lnTo>
                      <a:pt x="1142" y="5961"/>
                    </a:lnTo>
                    <a:lnTo>
                      <a:pt x="1142" y="5999"/>
                    </a:lnTo>
                    <a:lnTo>
                      <a:pt x="1142" y="6038"/>
                    </a:lnTo>
                    <a:lnTo>
                      <a:pt x="1142" y="6057"/>
                    </a:lnTo>
                    <a:lnTo>
                      <a:pt x="1161" y="6057"/>
                    </a:lnTo>
                    <a:lnTo>
                      <a:pt x="1180" y="6075"/>
                    </a:lnTo>
                    <a:lnTo>
                      <a:pt x="1180" y="6095"/>
                    </a:lnTo>
                    <a:lnTo>
                      <a:pt x="1200" y="6095"/>
                    </a:lnTo>
                    <a:lnTo>
                      <a:pt x="1238" y="6114"/>
                    </a:lnTo>
                    <a:lnTo>
                      <a:pt x="1256" y="6133"/>
                    </a:lnTo>
                    <a:lnTo>
                      <a:pt x="1256" y="6190"/>
                    </a:lnTo>
                    <a:lnTo>
                      <a:pt x="1256" y="6228"/>
                    </a:lnTo>
                    <a:lnTo>
                      <a:pt x="1256" y="6247"/>
                    </a:lnTo>
                    <a:lnTo>
                      <a:pt x="1238" y="6266"/>
                    </a:lnTo>
                    <a:lnTo>
                      <a:pt x="1219" y="6285"/>
                    </a:lnTo>
                    <a:lnTo>
                      <a:pt x="1200" y="6285"/>
                    </a:lnTo>
                    <a:lnTo>
                      <a:pt x="1200" y="6304"/>
                    </a:lnTo>
                    <a:lnTo>
                      <a:pt x="1200" y="6323"/>
                    </a:lnTo>
                    <a:lnTo>
                      <a:pt x="1200" y="6361"/>
                    </a:lnTo>
                    <a:lnTo>
                      <a:pt x="1200" y="6419"/>
                    </a:lnTo>
                    <a:lnTo>
                      <a:pt x="1200" y="6437"/>
                    </a:lnTo>
                    <a:lnTo>
                      <a:pt x="1180" y="6456"/>
                    </a:lnTo>
                    <a:lnTo>
                      <a:pt x="1161" y="6476"/>
                    </a:lnTo>
                    <a:lnTo>
                      <a:pt x="1161" y="6495"/>
                    </a:lnTo>
                    <a:lnTo>
                      <a:pt x="1161" y="6514"/>
                    </a:lnTo>
                    <a:lnTo>
                      <a:pt x="1124" y="6514"/>
                    </a:lnTo>
                    <a:lnTo>
                      <a:pt x="1124" y="6533"/>
                    </a:lnTo>
                    <a:lnTo>
                      <a:pt x="1104" y="6533"/>
                    </a:lnTo>
                    <a:lnTo>
                      <a:pt x="1085" y="6552"/>
                    </a:lnTo>
                    <a:lnTo>
                      <a:pt x="1066" y="6552"/>
                    </a:lnTo>
                    <a:lnTo>
                      <a:pt x="1047" y="6552"/>
                    </a:lnTo>
                    <a:lnTo>
                      <a:pt x="1047" y="6571"/>
                    </a:lnTo>
                    <a:lnTo>
                      <a:pt x="1028" y="6571"/>
                    </a:lnTo>
                    <a:lnTo>
                      <a:pt x="990" y="6571"/>
                    </a:lnTo>
                    <a:lnTo>
                      <a:pt x="990" y="6552"/>
                    </a:lnTo>
                    <a:lnTo>
                      <a:pt x="971" y="6533"/>
                    </a:lnTo>
                    <a:lnTo>
                      <a:pt x="952" y="6495"/>
                    </a:lnTo>
                    <a:lnTo>
                      <a:pt x="952" y="6476"/>
                    </a:lnTo>
                    <a:lnTo>
                      <a:pt x="914" y="6437"/>
                    </a:lnTo>
                    <a:lnTo>
                      <a:pt x="895" y="6437"/>
                    </a:lnTo>
                    <a:lnTo>
                      <a:pt x="895" y="6419"/>
                    </a:lnTo>
                    <a:lnTo>
                      <a:pt x="819" y="6419"/>
                    </a:lnTo>
                    <a:lnTo>
                      <a:pt x="723" y="6247"/>
                    </a:lnTo>
                    <a:lnTo>
                      <a:pt x="723" y="6228"/>
                    </a:lnTo>
                    <a:lnTo>
                      <a:pt x="704" y="6190"/>
                    </a:lnTo>
                    <a:lnTo>
                      <a:pt x="704" y="6171"/>
                    </a:lnTo>
                    <a:lnTo>
                      <a:pt x="685" y="6152"/>
                    </a:lnTo>
                    <a:lnTo>
                      <a:pt x="704" y="6095"/>
                    </a:lnTo>
                    <a:lnTo>
                      <a:pt x="704" y="6075"/>
                    </a:lnTo>
                    <a:lnTo>
                      <a:pt x="704" y="6057"/>
                    </a:lnTo>
                    <a:lnTo>
                      <a:pt x="685" y="6038"/>
                    </a:lnTo>
                    <a:lnTo>
                      <a:pt x="666" y="6019"/>
                    </a:lnTo>
                    <a:lnTo>
                      <a:pt x="647" y="6019"/>
                    </a:lnTo>
                    <a:lnTo>
                      <a:pt x="590" y="6019"/>
                    </a:lnTo>
                    <a:lnTo>
                      <a:pt x="571" y="6019"/>
                    </a:lnTo>
                    <a:lnTo>
                      <a:pt x="552" y="6038"/>
                    </a:lnTo>
                    <a:lnTo>
                      <a:pt x="533" y="6038"/>
                    </a:lnTo>
                    <a:lnTo>
                      <a:pt x="533" y="6057"/>
                    </a:lnTo>
                    <a:lnTo>
                      <a:pt x="533" y="6075"/>
                    </a:lnTo>
                    <a:lnTo>
                      <a:pt x="514" y="6075"/>
                    </a:lnTo>
                    <a:lnTo>
                      <a:pt x="514" y="6095"/>
                    </a:lnTo>
                    <a:lnTo>
                      <a:pt x="514" y="6114"/>
                    </a:lnTo>
                    <a:lnTo>
                      <a:pt x="514" y="6133"/>
                    </a:lnTo>
                    <a:lnTo>
                      <a:pt x="495" y="6133"/>
                    </a:lnTo>
                    <a:lnTo>
                      <a:pt x="457" y="6171"/>
                    </a:lnTo>
                    <a:lnTo>
                      <a:pt x="438" y="6209"/>
                    </a:lnTo>
                    <a:lnTo>
                      <a:pt x="418" y="6209"/>
                    </a:lnTo>
                    <a:lnTo>
                      <a:pt x="362" y="6171"/>
                    </a:lnTo>
                    <a:lnTo>
                      <a:pt x="342" y="6152"/>
                    </a:lnTo>
                    <a:lnTo>
                      <a:pt x="323" y="6152"/>
                    </a:lnTo>
                    <a:lnTo>
                      <a:pt x="304" y="6152"/>
                    </a:lnTo>
                    <a:lnTo>
                      <a:pt x="285" y="6152"/>
                    </a:lnTo>
                    <a:lnTo>
                      <a:pt x="266" y="6152"/>
                    </a:lnTo>
                    <a:lnTo>
                      <a:pt x="247" y="6133"/>
                    </a:lnTo>
                    <a:lnTo>
                      <a:pt x="228" y="6133"/>
                    </a:lnTo>
                    <a:lnTo>
                      <a:pt x="209" y="6114"/>
                    </a:lnTo>
                    <a:lnTo>
                      <a:pt x="190" y="6114"/>
                    </a:lnTo>
                    <a:lnTo>
                      <a:pt x="171" y="6114"/>
                    </a:lnTo>
                    <a:lnTo>
                      <a:pt x="152" y="6114"/>
                    </a:lnTo>
                    <a:lnTo>
                      <a:pt x="133" y="6095"/>
                    </a:lnTo>
                    <a:lnTo>
                      <a:pt x="114" y="6075"/>
                    </a:lnTo>
                    <a:lnTo>
                      <a:pt x="95" y="6075"/>
                    </a:lnTo>
                    <a:lnTo>
                      <a:pt x="76" y="6057"/>
                    </a:lnTo>
                    <a:lnTo>
                      <a:pt x="57" y="6057"/>
                    </a:lnTo>
                    <a:lnTo>
                      <a:pt x="57" y="6038"/>
                    </a:lnTo>
                    <a:lnTo>
                      <a:pt x="37" y="6019"/>
                    </a:lnTo>
                    <a:lnTo>
                      <a:pt x="0" y="5999"/>
                    </a:lnTo>
                    <a:lnTo>
                      <a:pt x="0" y="5980"/>
                    </a:lnTo>
                    <a:lnTo>
                      <a:pt x="0" y="5961"/>
                    </a:lnTo>
                    <a:lnTo>
                      <a:pt x="0" y="5866"/>
                    </a:lnTo>
                    <a:lnTo>
                      <a:pt x="37" y="5771"/>
                    </a:lnTo>
                    <a:lnTo>
                      <a:pt x="57" y="5733"/>
                    </a:lnTo>
                    <a:lnTo>
                      <a:pt x="57" y="5714"/>
                    </a:lnTo>
                    <a:lnTo>
                      <a:pt x="37" y="5599"/>
                    </a:lnTo>
                    <a:lnTo>
                      <a:pt x="37" y="5562"/>
                    </a:lnTo>
                    <a:lnTo>
                      <a:pt x="18" y="5523"/>
                    </a:lnTo>
                    <a:lnTo>
                      <a:pt x="0" y="5485"/>
                    </a:lnTo>
                    <a:lnTo>
                      <a:pt x="0" y="5466"/>
                    </a:lnTo>
                    <a:lnTo>
                      <a:pt x="0" y="5428"/>
                    </a:lnTo>
                    <a:lnTo>
                      <a:pt x="18" y="5428"/>
                    </a:lnTo>
                    <a:lnTo>
                      <a:pt x="37" y="5428"/>
                    </a:lnTo>
                    <a:lnTo>
                      <a:pt x="57" y="5428"/>
                    </a:lnTo>
                    <a:lnTo>
                      <a:pt x="76" y="5428"/>
                    </a:lnTo>
                    <a:lnTo>
                      <a:pt x="95" y="5409"/>
                    </a:lnTo>
                    <a:lnTo>
                      <a:pt x="114" y="5390"/>
                    </a:lnTo>
                    <a:lnTo>
                      <a:pt x="114" y="5352"/>
                    </a:lnTo>
                    <a:lnTo>
                      <a:pt x="133" y="5257"/>
                    </a:lnTo>
                    <a:lnTo>
                      <a:pt x="133" y="5237"/>
                    </a:lnTo>
                    <a:lnTo>
                      <a:pt x="133" y="5218"/>
                    </a:lnTo>
                    <a:lnTo>
                      <a:pt x="152" y="5199"/>
                    </a:lnTo>
                    <a:lnTo>
                      <a:pt x="171" y="5181"/>
                    </a:lnTo>
                    <a:lnTo>
                      <a:pt x="190" y="5161"/>
                    </a:lnTo>
                    <a:lnTo>
                      <a:pt x="190" y="5104"/>
                    </a:lnTo>
                    <a:lnTo>
                      <a:pt x="190" y="5085"/>
                    </a:lnTo>
                    <a:lnTo>
                      <a:pt x="190" y="5066"/>
                    </a:lnTo>
                    <a:lnTo>
                      <a:pt x="209" y="5066"/>
                    </a:lnTo>
                    <a:lnTo>
                      <a:pt x="228" y="5047"/>
                    </a:lnTo>
                    <a:lnTo>
                      <a:pt x="247" y="5047"/>
                    </a:lnTo>
                    <a:lnTo>
                      <a:pt x="247" y="5028"/>
                    </a:lnTo>
                    <a:lnTo>
                      <a:pt x="266" y="4990"/>
                    </a:lnTo>
                    <a:lnTo>
                      <a:pt x="285" y="4971"/>
                    </a:lnTo>
                    <a:lnTo>
                      <a:pt x="285" y="4952"/>
                    </a:lnTo>
                    <a:lnTo>
                      <a:pt x="285" y="4933"/>
                    </a:lnTo>
                    <a:lnTo>
                      <a:pt x="247" y="4876"/>
                    </a:lnTo>
                    <a:lnTo>
                      <a:pt x="247" y="4856"/>
                    </a:lnTo>
                    <a:lnTo>
                      <a:pt x="266" y="4856"/>
                    </a:lnTo>
                    <a:lnTo>
                      <a:pt x="285" y="4837"/>
                    </a:lnTo>
                    <a:lnTo>
                      <a:pt x="304" y="4837"/>
                    </a:lnTo>
                    <a:lnTo>
                      <a:pt x="323" y="4837"/>
                    </a:lnTo>
                    <a:lnTo>
                      <a:pt x="342" y="4837"/>
                    </a:lnTo>
                    <a:lnTo>
                      <a:pt x="381" y="4837"/>
                    </a:lnTo>
                    <a:lnTo>
                      <a:pt x="399" y="4856"/>
                    </a:lnTo>
                    <a:lnTo>
                      <a:pt x="418" y="4837"/>
                    </a:lnTo>
                    <a:lnTo>
                      <a:pt x="399" y="4800"/>
                    </a:lnTo>
                    <a:lnTo>
                      <a:pt x="399" y="4780"/>
                    </a:lnTo>
                    <a:lnTo>
                      <a:pt x="399" y="4761"/>
                    </a:lnTo>
                    <a:lnTo>
                      <a:pt x="418" y="4761"/>
                    </a:lnTo>
                    <a:lnTo>
                      <a:pt x="438" y="4761"/>
                    </a:lnTo>
                    <a:lnTo>
                      <a:pt x="457" y="4742"/>
                    </a:lnTo>
                    <a:lnTo>
                      <a:pt x="438" y="4723"/>
                    </a:lnTo>
                    <a:lnTo>
                      <a:pt x="438" y="4704"/>
                    </a:lnTo>
                    <a:lnTo>
                      <a:pt x="399" y="4666"/>
                    </a:lnTo>
                    <a:lnTo>
                      <a:pt x="381" y="4647"/>
                    </a:lnTo>
                    <a:lnTo>
                      <a:pt x="381" y="4628"/>
                    </a:lnTo>
                    <a:lnTo>
                      <a:pt x="362" y="4628"/>
                    </a:lnTo>
                    <a:lnTo>
                      <a:pt x="362" y="4609"/>
                    </a:lnTo>
                    <a:lnTo>
                      <a:pt x="342" y="4609"/>
                    </a:lnTo>
                    <a:lnTo>
                      <a:pt x="342" y="4590"/>
                    </a:lnTo>
                    <a:lnTo>
                      <a:pt x="323" y="4571"/>
                    </a:lnTo>
                    <a:lnTo>
                      <a:pt x="285" y="4571"/>
                    </a:lnTo>
                    <a:lnTo>
                      <a:pt x="266" y="4552"/>
                    </a:lnTo>
                    <a:lnTo>
                      <a:pt x="266" y="4495"/>
                    </a:lnTo>
                    <a:lnTo>
                      <a:pt x="247" y="4475"/>
                    </a:lnTo>
                    <a:lnTo>
                      <a:pt x="228" y="4456"/>
                    </a:lnTo>
                    <a:lnTo>
                      <a:pt x="209" y="4456"/>
                    </a:lnTo>
                    <a:lnTo>
                      <a:pt x="209" y="4438"/>
                    </a:lnTo>
                    <a:lnTo>
                      <a:pt x="209" y="4361"/>
                    </a:lnTo>
                    <a:lnTo>
                      <a:pt x="209" y="4342"/>
                    </a:lnTo>
                    <a:lnTo>
                      <a:pt x="209" y="4323"/>
                    </a:lnTo>
                    <a:lnTo>
                      <a:pt x="209" y="4304"/>
                    </a:lnTo>
                    <a:lnTo>
                      <a:pt x="190" y="4266"/>
                    </a:lnTo>
                    <a:lnTo>
                      <a:pt x="171" y="4247"/>
                    </a:lnTo>
                    <a:lnTo>
                      <a:pt x="171" y="4209"/>
                    </a:lnTo>
                    <a:lnTo>
                      <a:pt x="133" y="4171"/>
                    </a:lnTo>
                    <a:lnTo>
                      <a:pt x="133" y="4152"/>
                    </a:lnTo>
                    <a:lnTo>
                      <a:pt x="133" y="4057"/>
                    </a:lnTo>
                    <a:lnTo>
                      <a:pt x="133" y="4018"/>
                    </a:lnTo>
                    <a:lnTo>
                      <a:pt x="133" y="3999"/>
                    </a:lnTo>
                    <a:lnTo>
                      <a:pt x="133" y="3980"/>
                    </a:lnTo>
                    <a:lnTo>
                      <a:pt x="114" y="3942"/>
                    </a:lnTo>
                    <a:lnTo>
                      <a:pt x="114" y="3923"/>
                    </a:lnTo>
                    <a:lnTo>
                      <a:pt x="114" y="3904"/>
                    </a:lnTo>
                    <a:lnTo>
                      <a:pt x="95" y="3885"/>
                    </a:lnTo>
                    <a:lnTo>
                      <a:pt x="95" y="3866"/>
                    </a:lnTo>
                    <a:lnTo>
                      <a:pt x="95" y="3828"/>
                    </a:lnTo>
                    <a:lnTo>
                      <a:pt x="76" y="3809"/>
                    </a:lnTo>
                    <a:lnTo>
                      <a:pt x="76" y="3790"/>
                    </a:lnTo>
                    <a:lnTo>
                      <a:pt x="37" y="3752"/>
                    </a:lnTo>
                    <a:lnTo>
                      <a:pt x="37" y="3733"/>
                    </a:lnTo>
                    <a:lnTo>
                      <a:pt x="18" y="3676"/>
                    </a:lnTo>
                    <a:lnTo>
                      <a:pt x="18" y="3657"/>
                    </a:lnTo>
                    <a:lnTo>
                      <a:pt x="0" y="3618"/>
                    </a:lnTo>
                    <a:lnTo>
                      <a:pt x="0" y="3599"/>
                    </a:lnTo>
                    <a:lnTo>
                      <a:pt x="18" y="3599"/>
                    </a:lnTo>
                    <a:lnTo>
                      <a:pt x="57" y="3581"/>
                    </a:lnTo>
                    <a:lnTo>
                      <a:pt x="114" y="3542"/>
                    </a:lnTo>
                    <a:lnTo>
                      <a:pt x="133" y="3542"/>
                    </a:lnTo>
                    <a:lnTo>
                      <a:pt x="152" y="3542"/>
                    </a:lnTo>
                    <a:lnTo>
                      <a:pt x="190" y="3542"/>
                    </a:lnTo>
                    <a:lnTo>
                      <a:pt x="209" y="3523"/>
                    </a:lnTo>
                    <a:lnTo>
                      <a:pt x="209" y="3542"/>
                    </a:lnTo>
                    <a:lnTo>
                      <a:pt x="228" y="3542"/>
                    </a:lnTo>
                    <a:lnTo>
                      <a:pt x="247" y="3542"/>
                    </a:lnTo>
                    <a:lnTo>
                      <a:pt x="247" y="3504"/>
                    </a:lnTo>
                    <a:lnTo>
                      <a:pt x="266" y="3485"/>
                    </a:lnTo>
                    <a:lnTo>
                      <a:pt x="266" y="3466"/>
                    </a:lnTo>
                    <a:lnTo>
                      <a:pt x="285" y="3447"/>
                    </a:lnTo>
                    <a:lnTo>
                      <a:pt x="304" y="3428"/>
                    </a:lnTo>
                    <a:lnTo>
                      <a:pt x="342" y="3428"/>
                    </a:lnTo>
                    <a:lnTo>
                      <a:pt x="342" y="3409"/>
                    </a:lnTo>
                    <a:lnTo>
                      <a:pt x="362" y="3409"/>
                    </a:lnTo>
                    <a:lnTo>
                      <a:pt x="381" y="3352"/>
                    </a:lnTo>
                    <a:lnTo>
                      <a:pt x="399" y="3332"/>
                    </a:lnTo>
                    <a:lnTo>
                      <a:pt x="399" y="3314"/>
                    </a:lnTo>
                    <a:lnTo>
                      <a:pt x="399" y="3295"/>
                    </a:lnTo>
                    <a:lnTo>
                      <a:pt x="399" y="3276"/>
                    </a:lnTo>
                    <a:lnTo>
                      <a:pt x="418" y="3256"/>
                    </a:lnTo>
                    <a:lnTo>
                      <a:pt x="457" y="3200"/>
                    </a:lnTo>
                    <a:lnTo>
                      <a:pt x="476" y="3161"/>
                    </a:lnTo>
                    <a:lnTo>
                      <a:pt x="571" y="3028"/>
                    </a:lnTo>
                    <a:lnTo>
                      <a:pt x="590" y="2990"/>
                    </a:lnTo>
                    <a:lnTo>
                      <a:pt x="590" y="2971"/>
                    </a:lnTo>
                    <a:lnTo>
                      <a:pt x="609" y="2952"/>
                    </a:lnTo>
                    <a:lnTo>
                      <a:pt x="628" y="2933"/>
                    </a:lnTo>
                    <a:lnTo>
                      <a:pt x="666" y="2914"/>
                    </a:lnTo>
                    <a:lnTo>
                      <a:pt x="704" y="2914"/>
                    </a:lnTo>
                    <a:lnTo>
                      <a:pt x="723" y="2914"/>
                    </a:lnTo>
                    <a:lnTo>
                      <a:pt x="743" y="2914"/>
                    </a:lnTo>
                    <a:lnTo>
                      <a:pt x="762" y="2914"/>
                    </a:lnTo>
                    <a:lnTo>
                      <a:pt x="780" y="2914"/>
                    </a:lnTo>
                    <a:lnTo>
                      <a:pt x="799" y="2895"/>
                    </a:lnTo>
                    <a:lnTo>
                      <a:pt x="799" y="2875"/>
                    </a:lnTo>
                    <a:lnTo>
                      <a:pt x="819" y="2856"/>
                    </a:lnTo>
                    <a:lnTo>
                      <a:pt x="819" y="2799"/>
                    </a:lnTo>
                    <a:lnTo>
                      <a:pt x="838" y="2780"/>
                    </a:lnTo>
                    <a:lnTo>
                      <a:pt x="838" y="2761"/>
                    </a:lnTo>
                    <a:lnTo>
                      <a:pt x="857" y="2742"/>
                    </a:lnTo>
                    <a:lnTo>
                      <a:pt x="857" y="2723"/>
                    </a:lnTo>
                    <a:lnTo>
                      <a:pt x="857" y="2704"/>
                    </a:lnTo>
                    <a:lnTo>
                      <a:pt x="857" y="2685"/>
                    </a:lnTo>
                    <a:lnTo>
                      <a:pt x="875" y="2666"/>
                    </a:lnTo>
                    <a:lnTo>
                      <a:pt x="895" y="2666"/>
                    </a:lnTo>
                    <a:lnTo>
                      <a:pt x="895" y="2647"/>
                    </a:lnTo>
                    <a:lnTo>
                      <a:pt x="914" y="2628"/>
                    </a:lnTo>
                    <a:lnTo>
                      <a:pt x="914" y="2609"/>
                    </a:lnTo>
                    <a:lnTo>
                      <a:pt x="914" y="2590"/>
                    </a:lnTo>
                    <a:lnTo>
                      <a:pt x="914" y="2571"/>
                    </a:lnTo>
                    <a:lnTo>
                      <a:pt x="914" y="2552"/>
                    </a:lnTo>
                    <a:lnTo>
                      <a:pt x="895" y="2552"/>
                    </a:lnTo>
                    <a:lnTo>
                      <a:pt x="875" y="2552"/>
                    </a:lnTo>
                    <a:lnTo>
                      <a:pt x="857" y="2552"/>
                    </a:lnTo>
                    <a:lnTo>
                      <a:pt x="838" y="2533"/>
                    </a:lnTo>
                    <a:lnTo>
                      <a:pt x="838" y="2514"/>
                    </a:lnTo>
                    <a:lnTo>
                      <a:pt x="838" y="2494"/>
                    </a:lnTo>
                    <a:lnTo>
                      <a:pt x="857" y="2475"/>
                    </a:lnTo>
                    <a:lnTo>
                      <a:pt x="857" y="2457"/>
                    </a:lnTo>
                    <a:lnTo>
                      <a:pt x="875" y="2457"/>
                    </a:lnTo>
                    <a:lnTo>
                      <a:pt x="875" y="2438"/>
                    </a:lnTo>
                    <a:lnTo>
                      <a:pt x="895" y="2438"/>
                    </a:lnTo>
                    <a:lnTo>
                      <a:pt x="875" y="2418"/>
                    </a:lnTo>
                    <a:lnTo>
                      <a:pt x="857" y="2380"/>
                    </a:lnTo>
                    <a:lnTo>
                      <a:pt x="857" y="2361"/>
                    </a:lnTo>
                    <a:lnTo>
                      <a:pt x="875" y="2323"/>
                    </a:lnTo>
                    <a:lnTo>
                      <a:pt x="914" y="2209"/>
                    </a:lnTo>
                    <a:lnTo>
                      <a:pt x="933" y="2171"/>
                    </a:lnTo>
                    <a:lnTo>
                      <a:pt x="952" y="2171"/>
                    </a:lnTo>
                    <a:lnTo>
                      <a:pt x="952" y="2152"/>
                    </a:lnTo>
                    <a:lnTo>
                      <a:pt x="952" y="2133"/>
                    </a:lnTo>
                    <a:lnTo>
                      <a:pt x="952" y="2095"/>
                    </a:lnTo>
                    <a:lnTo>
                      <a:pt x="952" y="2057"/>
                    </a:lnTo>
                    <a:lnTo>
                      <a:pt x="933" y="2037"/>
                    </a:lnTo>
                    <a:lnTo>
                      <a:pt x="933" y="2018"/>
                    </a:lnTo>
                    <a:lnTo>
                      <a:pt x="914" y="1999"/>
                    </a:lnTo>
                    <a:lnTo>
                      <a:pt x="914" y="1961"/>
                    </a:lnTo>
                    <a:lnTo>
                      <a:pt x="914" y="1942"/>
                    </a:lnTo>
                    <a:lnTo>
                      <a:pt x="895" y="1885"/>
                    </a:lnTo>
                    <a:lnTo>
                      <a:pt x="895" y="1866"/>
                    </a:lnTo>
                    <a:lnTo>
                      <a:pt x="875" y="1885"/>
                    </a:lnTo>
                    <a:lnTo>
                      <a:pt x="857" y="1885"/>
                    </a:lnTo>
                    <a:lnTo>
                      <a:pt x="838" y="1866"/>
                    </a:lnTo>
                    <a:lnTo>
                      <a:pt x="838" y="1847"/>
                    </a:lnTo>
                    <a:lnTo>
                      <a:pt x="857" y="1828"/>
                    </a:lnTo>
                    <a:lnTo>
                      <a:pt x="875" y="1809"/>
                    </a:lnTo>
                    <a:lnTo>
                      <a:pt x="895" y="1790"/>
                    </a:lnTo>
                    <a:lnTo>
                      <a:pt x="895" y="1771"/>
                    </a:lnTo>
                    <a:lnTo>
                      <a:pt x="933" y="1771"/>
                    </a:lnTo>
                    <a:lnTo>
                      <a:pt x="952" y="1752"/>
                    </a:lnTo>
                    <a:lnTo>
                      <a:pt x="971" y="1752"/>
                    </a:lnTo>
                    <a:lnTo>
                      <a:pt x="971" y="1732"/>
                    </a:lnTo>
                    <a:lnTo>
                      <a:pt x="971" y="1714"/>
                    </a:lnTo>
                    <a:lnTo>
                      <a:pt x="990" y="1618"/>
                    </a:lnTo>
                    <a:lnTo>
                      <a:pt x="990" y="1600"/>
                    </a:lnTo>
                    <a:lnTo>
                      <a:pt x="990" y="1580"/>
                    </a:lnTo>
                    <a:lnTo>
                      <a:pt x="971" y="1542"/>
                    </a:lnTo>
                    <a:lnTo>
                      <a:pt x="971" y="1523"/>
                    </a:lnTo>
                    <a:lnTo>
                      <a:pt x="990" y="1504"/>
                    </a:lnTo>
                    <a:lnTo>
                      <a:pt x="1047" y="1466"/>
                    </a:lnTo>
                    <a:lnTo>
                      <a:pt x="1124" y="1447"/>
                    </a:lnTo>
                    <a:lnTo>
                      <a:pt x="1142" y="1447"/>
                    </a:lnTo>
                    <a:lnTo>
                      <a:pt x="1161" y="1428"/>
                    </a:lnTo>
                    <a:lnTo>
                      <a:pt x="1276" y="1275"/>
                    </a:lnTo>
                    <a:lnTo>
                      <a:pt x="1295" y="1275"/>
                    </a:lnTo>
                    <a:lnTo>
                      <a:pt x="1314" y="1256"/>
                    </a:lnTo>
                    <a:lnTo>
                      <a:pt x="1333" y="1256"/>
                    </a:lnTo>
                    <a:lnTo>
                      <a:pt x="1352" y="1256"/>
                    </a:lnTo>
                    <a:lnTo>
                      <a:pt x="1390" y="1256"/>
                    </a:lnTo>
                    <a:lnTo>
                      <a:pt x="1409" y="1256"/>
                    </a:lnTo>
                    <a:lnTo>
                      <a:pt x="1409" y="1237"/>
                    </a:lnTo>
                    <a:lnTo>
                      <a:pt x="1428" y="1219"/>
                    </a:lnTo>
                    <a:lnTo>
                      <a:pt x="1428" y="1180"/>
                    </a:lnTo>
                    <a:lnTo>
                      <a:pt x="1447" y="1142"/>
                    </a:lnTo>
                    <a:lnTo>
                      <a:pt x="1466" y="1123"/>
                    </a:lnTo>
                    <a:lnTo>
                      <a:pt x="1466" y="1104"/>
                    </a:lnTo>
                    <a:lnTo>
                      <a:pt x="1485" y="1104"/>
                    </a:lnTo>
                    <a:lnTo>
                      <a:pt x="1485" y="1085"/>
                    </a:lnTo>
                    <a:lnTo>
                      <a:pt x="1485" y="1047"/>
                    </a:lnTo>
                    <a:lnTo>
                      <a:pt x="1485" y="1028"/>
                    </a:lnTo>
                    <a:lnTo>
                      <a:pt x="1485" y="1009"/>
                    </a:lnTo>
                    <a:lnTo>
                      <a:pt x="1466" y="1009"/>
                    </a:lnTo>
                    <a:lnTo>
                      <a:pt x="1447" y="1009"/>
                    </a:lnTo>
                    <a:lnTo>
                      <a:pt x="1428" y="990"/>
                    </a:lnTo>
                    <a:lnTo>
                      <a:pt x="1447" y="933"/>
                    </a:lnTo>
                    <a:lnTo>
                      <a:pt x="1447" y="894"/>
                    </a:lnTo>
                    <a:lnTo>
                      <a:pt x="1466" y="818"/>
                    </a:lnTo>
                    <a:lnTo>
                      <a:pt x="1466" y="799"/>
                    </a:lnTo>
                    <a:lnTo>
                      <a:pt x="1466" y="780"/>
                    </a:lnTo>
                    <a:lnTo>
                      <a:pt x="1466" y="761"/>
                    </a:lnTo>
                    <a:lnTo>
                      <a:pt x="1485" y="723"/>
                    </a:lnTo>
                    <a:lnTo>
                      <a:pt x="1542" y="609"/>
                    </a:lnTo>
                    <a:lnTo>
                      <a:pt x="1542" y="590"/>
                    </a:lnTo>
                    <a:lnTo>
                      <a:pt x="1542" y="571"/>
                    </a:lnTo>
                    <a:lnTo>
                      <a:pt x="1542" y="552"/>
                    </a:lnTo>
                    <a:lnTo>
                      <a:pt x="1542" y="533"/>
                    </a:lnTo>
                    <a:lnTo>
                      <a:pt x="1542" y="494"/>
                    </a:lnTo>
                    <a:lnTo>
                      <a:pt x="1542" y="437"/>
                    </a:lnTo>
                    <a:lnTo>
                      <a:pt x="1542" y="399"/>
                    </a:lnTo>
                    <a:lnTo>
                      <a:pt x="1542" y="380"/>
                    </a:lnTo>
                    <a:lnTo>
                      <a:pt x="1542" y="361"/>
                    </a:lnTo>
                    <a:lnTo>
                      <a:pt x="1523" y="342"/>
                    </a:lnTo>
                    <a:lnTo>
                      <a:pt x="1505" y="323"/>
                    </a:lnTo>
                    <a:lnTo>
                      <a:pt x="1505" y="304"/>
                    </a:lnTo>
                    <a:lnTo>
                      <a:pt x="1505" y="285"/>
                    </a:lnTo>
                    <a:lnTo>
                      <a:pt x="1523" y="247"/>
                    </a:lnTo>
                    <a:lnTo>
                      <a:pt x="1523" y="228"/>
                    </a:lnTo>
                    <a:lnTo>
                      <a:pt x="1561" y="171"/>
                    </a:lnTo>
                    <a:lnTo>
                      <a:pt x="1561" y="152"/>
                    </a:lnTo>
                    <a:lnTo>
                      <a:pt x="1561" y="132"/>
                    </a:lnTo>
                    <a:lnTo>
                      <a:pt x="1561" y="114"/>
                    </a:lnTo>
                    <a:lnTo>
                      <a:pt x="1561" y="95"/>
                    </a:lnTo>
                    <a:lnTo>
                      <a:pt x="1581" y="76"/>
                    </a:lnTo>
                    <a:lnTo>
                      <a:pt x="1619" y="18"/>
                    </a:lnTo>
                    <a:lnTo>
                      <a:pt x="1637" y="0"/>
                    </a:lnTo>
                    <a:lnTo>
                      <a:pt x="1657" y="0"/>
                    </a:lnTo>
                    <a:lnTo>
                      <a:pt x="1676" y="0"/>
                    </a:lnTo>
                    <a:lnTo>
                      <a:pt x="1695" y="0"/>
                    </a:lnTo>
                    <a:lnTo>
                      <a:pt x="1695" y="18"/>
                    </a:lnTo>
                    <a:lnTo>
                      <a:pt x="1714" y="37"/>
                    </a:lnTo>
                    <a:lnTo>
                      <a:pt x="1714" y="56"/>
                    </a:lnTo>
                    <a:lnTo>
                      <a:pt x="1714" y="76"/>
                    </a:lnTo>
                    <a:lnTo>
                      <a:pt x="1733" y="114"/>
                    </a:lnTo>
                    <a:lnTo>
                      <a:pt x="1790" y="132"/>
                    </a:lnTo>
                    <a:lnTo>
                      <a:pt x="1809" y="171"/>
                    </a:lnTo>
                    <a:lnTo>
                      <a:pt x="1828" y="22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54" name="Freeform 76">
                <a:extLst>
                  <a:ext uri="{FF2B5EF4-FFF2-40B4-BE49-F238E27FC236}">
                    <a16:creationId xmlns:a16="http://schemas.microsoft.com/office/drawing/2014/main" id="{68882F37-7EA0-BB46-A89D-0102C3CDF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92838" y="3484563"/>
                <a:ext cx="844550" cy="1152525"/>
              </a:xfrm>
              <a:custGeom>
                <a:avLst/>
                <a:gdLst>
                  <a:gd name="T0" fmla="*/ 2147483646 w 2344"/>
                  <a:gd name="T1" fmla="*/ 2147483646 h 3202"/>
                  <a:gd name="T2" fmla="*/ 2147483646 w 2344"/>
                  <a:gd name="T3" fmla="*/ 2147483646 h 3202"/>
                  <a:gd name="T4" fmla="*/ 2147483646 w 2344"/>
                  <a:gd name="T5" fmla="*/ 2147483646 h 3202"/>
                  <a:gd name="T6" fmla="*/ 2147483646 w 2344"/>
                  <a:gd name="T7" fmla="*/ 2147483646 h 3202"/>
                  <a:gd name="T8" fmla="*/ 2147483646 w 2344"/>
                  <a:gd name="T9" fmla="*/ 2147483646 h 3202"/>
                  <a:gd name="T10" fmla="*/ 2147483646 w 2344"/>
                  <a:gd name="T11" fmla="*/ 2147483646 h 3202"/>
                  <a:gd name="T12" fmla="*/ 2147483646 w 2344"/>
                  <a:gd name="T13" fmla="*/ 2147483646 h 3202"/>
                  <a:gd name="T14" fmla="*/ 2147483646 w 2344"/>
                  <a:gd name="T15" fmla="*/ 2147483646 h 3202"/>
                  <a:gd name="T16" fmla="*/ 2147483646 w 2344"/>
                  <a:gd name="T17" fmla="*/ 2147483646 h 3202"/>
                  <a:gd name="T18" fmla="*/ 2147483646 w 2344"/>
                  <a:gd name="T19" fmla="*/ 2147483646 h 3202"/>
                  <a:gd name="T20" fmla="*/ 2147483646 w 2344"/>
                  <a:gd name="T21" fmla="*/ 2147483646 h 3202"/>
                  <a:gd name="T22" fmla="*/ 2147483646 w 2344"/>
                  <a:gd name="T23" fmla="*/ 2147483646 h 3202"/>
                  <a:gd name="T24" fmla="*/ 2147483646 w 2344"/>
                  <a:gd name="T25" fmla="*/ 2147483646 h 3202"/>
                  <a:gd name="T26" fmla="*/ 2147483646 w 2344"/>
                  <a:gd name="T27" fmla="*/ 2147483646 h 3202"/>
                  <a:gd name="T28" fmla="*/ 2147483646 w 2344"/>
                  <a:gd name="T29" fmla="*/ 2147483646 h 3202"/>
                  <a:gd name="T30" fmla="*/ 2147483646 w 2344"/>
                  <a:gd name="T31" fmla="*/ 2147483646 h 3202"/>
                  <a:gd name="T32" fmla="*/ 2147483646 w 2344"/>
                  <a:gd name="T33" fmla="*/ 2147483646 h 3202"/>
                  <a:gd name="T34" fmla="*/ 2147483646 w 2344"/>
                  <a:gd name="T35" fmla="*/ 2147483646 h 3202"/>
                  <a:gd name="T36" fmla="*/ 2147483646 w 2344"/>
                  <a:gd name="T37" fmla="*/ 2147483646 h 3202"/>
                  <a:gd name="T38" fmla="*/ 2147483646 w 2344"/>
                  <a:gd name="T39" fmla="*/ 2147483646 h 3202"/>
                  <a:gd name="T40" fmla="*/ 2147483646 w 2344"/>
                  <a:gd name="T41" fmla="*/ 2147483646 h 3202"/>
                  <a:gd name="T42" fmla="*/ 2147483646 w 2344"/>
                  <a:gd name="T43" fmla="*/ 2147483646 h 3202"/>
                  <a:gd name="T44" fmla="*/ 2147483646 w 2344"/>
                  <a:gd name="T45" fmla="*/ 2147483646 h 3202"/>
                  <a:gd name="T46" fmla="*/ 2147483646 w 2344"/>
                  <a:gd name="T47" fmla="*/ 2147483646 h 3202"/>
                  <a:gd name="T48" fmla="*/ 2147483646 w 2344"/>
                  <a:gd name="T49" fmla="*/ 2147483646 h 3202"/>
                  <a:gd name="T50" fmla="*/ 2147483646 w 2344"/>
                  <a:gd name="T51" fmla="*/ 2147483646 h 3202"/>
                  <a:gd name="T52" fmla="*/ 2147483646 w 2344"/>
                  <a:gd name="T53" fmla="*/ 2147483646 h 3202"/>
                  <a:gd name="T54" fmla="*/ 2147483646 w 2344"/>
                  <a:gd name="T55" fmla="*/ 2147483646 h 3202"/>
                  <a:gd name="T56" fmla="*/ 2147483646 w 2344"/>
                  <a:gd name="T57" fmla="*/ 2147483646 h 3202"/>
                  <a:gd name="T58" fmla="*/ 2147483646 w 2344"/>
                  <a:gd name="T59" fmla="*/ 2147483646 h 3202"/>
                  <a:gd name="T60" fmla="*/ 2147483646 w 2344"/>
                  <a:gd name="T61" fmla="*/ 2147483646 h 3202"/>
                  <a:gd name="T62" fmla="*/ 2147483646 w 2344"/>
                  <a:gd name="T63" fmla="*/ 2147483646 h 3202"/>
                  <a:gd name="T64" fmla="*/ 2147483646 w 2344"/>
                  <a:gd name="T65" fmla="*/ 2147483646 h 3202"/>
                  <a:gd name="T66" fmla="*/ 2147483646 w 2344"/>
                  <a:gd name="T67" fmla="*/ 2147483646 h 3202"/>
                  <a:gd name="T68" fmla="*/ 2147483646 w 2344"/>
                  <a:gd name="T69" fmla="*/ 2147483646 h 3202"/>
                  <a:gd name="T70" fmla="*/ 2147483646 w 2344"/>
                  <a:gd name="T71" fmla="*/ 2147483646 h 3202"/>
                  <a:gd name="T72" fmla="*/ 2147483646 w 2344"/>
                  <a:gd name="T73" fmla="*/ 2147483646 h 3202"/>
                  <a:gd name="T74" fmla="*/ 2147483646 w 2344"/>
                  <a:gd name="T75" fmla="*/ 2147483646 h 3202"/>
                  <a:gd name="T76" fmla="*/ 2147483646 w 2344"/>
                  <a:gd name="T77" fmla="*/ 2147483646 h 3202"/>
                  <a:gd name="T78" fmla="*/ 2147483646 w 2344"/>
                  <a:gd name="T79" fmla="*/ 0 h 3202"/>
                  <a:gd name="T80" fmla="*/ 2147483646 w 2344"/>
                  <a:gd name="T81" fmla="*/ 2147483646 h 3202"/>
                  <a:gd name="T82" fmla="*/ 2147483646 w 2344"/>
                  <a:gd name="T83" fmla="*/ 2147483646 h 3202"/>
                  <a:gd name="T84" fmla="*/ 2147483646 w 2344"/>
                  <a:gd name="T85" fmla="*/ 2147483646 h 3202"/>
                  <a:gd name="T86" fmla="*/ 2147483646 w 2344"/>
                  <a:gd name="T87" fmla="*/ 2147483646 h 3202"/>
                  <a:gd name="T88" fmla="*/ 2147483646 w 2344"/>
                  <a:gd name="T89" fmla="*/ 2147483646 h 3202"/>
                  <a:gd name="T90" fmla="*/ 2147483646 w 2344"/>
                  <a:gd name="T91" fmla="*/ 2147483646 h 3202"/>
                  <a:gd name="T92" fmla="*/ 2147483646 w 2344"/>
                  <a:gd name="T93" fmla="*/ 2147483646 h 3202"/>
                  <a:gd name="T94" fmla="*/ 2147483646 w 2344"/>
                  <a:gd name="T95" fmla="*/ 2147483646 h 3202"/>
                  <a:gd name="T96" fmla="*/ 2147483646 w 2344"/>
                  <a:gd name="T97" fmla="*/ 2147483646 h 3202"/>
                  <a:gd name="T98" fmla="*/ 2147483646 w 2344"/>
                  <a:gd name="T99" fmla="*/ 2147483646 h 3202"/>
                  <a:gd name="T100" fmla="*/ 2147483646 w 2344"/>
                  <a:gd name="T101" fmla="*/ 2147483646 h 3202"/>
                  <a:gd name="T102" fmla="*/ 2147483646 w 2344"/>
                  <a:gd name="T103" fmla="*/ 2147483646 h 3202"/>
                  <a:gd name="T104" fmla="*/ 2147483646 w 2344"/>
                  <a:gd name="T105" fmla="*/ 2147483646 h 3202"/>
                  <a:gd name="T106" fmla="*/ 2147483646 w 2344"/>
                  <a:gd name="T107" fmla="*/ 2147483646 h 3202"/>
                  <a:gd name="T108" fmla="*/ 2147483646 w 2344"/>
                  <a:gd name="T109" fmla="*/ 2147483646 h 3202"/>
                  <a:gd name="T110" fmla="*/ 2147483646 w 2344"/>
                  <a:gd name="T111" fmla="*/ 2147483646 h 3202"/>
                  <a:gd name="T112" fmla="*/ 2147483646 w 2344"/>
                  <a:gd name="T113" fmla="*/ 2147483646 h 320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344" h="3202">
                    <a:moveTo>
                      <a:pt x="1943" y="1848"/>
                    </a:moveTo>
                    <a:lnTo>
                      <a:pt x="1924" y="1867"/>
                    </a:lnTo>
                    <a:lnTo>
                      <a:pt x="1905" y="1867"/>
                    </a:lnTo>
                    <a:lnTo>
                      <a:pt x="1886" y="1848"/>
                    </a:lnTo>
                    <a:lnTo>
                      <a:pt x="1867" y="1848"/>
                    </a:lnTo>
                    <a:lnTo>
                      <a:pt x="1848" y="1848"/>
                    </a:lnTo>
                    <a:lnTo>
                      <a:pt x="1810" y="1848"/>
                    </a:lnTo>
                    <a:lnTo>
                      <a:pt x="1772" y="1848"/>
                    </a:lnTo>
                    <a:lnTo>
                      <a:pt x="1753" y="1848"/>
                    </a:lnTo>
                    <a:lnTo>
                      <a:pt x="1753" y="1867"/>
                    </a:lnTo>
                    <a:lnTo>
                      <a:pt x="1753" y="1886"/>
                    </a:lnTo>
                    <a:lnTo>
                      <a:pt x="1772" y="1924"/>
                    </a:lnTo>
                    <a:lnTo>
                      <a:pt x="1791" y="1963"/>
                    </a:lnTo>
                    <a:lnTo>
                      <a:pt x="1791" y="1981"/>
                    </a:lnTo>
                    <a:lnTo>
                      <a:pt x="1810" y="1981"/>
                    </a:lnTo>
                    <a:lnTo>
                      <a:pt x="1829" y="2000"/>
                    </a:lnTo>
                    <a:lnTo>
                      <a:pt x="1848" y="2020"/>
                    </a:lnTo>
                    <a:lnTo>
                      <a:pt x="1867" y="2020"/>
                    </a:lnTo>
                    <a:lnTo>
                      <a:pt x="1886" y="2077"/>
                    </a:lnTo>
                    <a:lnTo>
                      <a:pt x="1886" y="2096"/>
                    </a:lnTo>
                    <a:lnTo>
                      <a:pt x="2019" y="2191"/>
                    </a:lnTo>
                    <a:lnTo>
                      <a:pt x="2134" y="2267"/>
                    </a:lnTo>
                    <a:lnTo>
                      <a:pt x="2229" y="2325"/>
                    </a:lnTo>
                    <a:lnTo>
                      <a:pt x="2324" y="2401"/>
                    </a:lnTo>
                    <a:lnTo>
                      <a:pt x="2343" y="2420"/>
                    </a:lnTo>
                    <a:lnTo>
                      <a:pt x="2343" y="2439"/>
                    </a:lnTo>
                    <a:lnTo>
                      <a:pt x="2343" y="2477"/>
                    </a:lnTo>
                    <a:lnTo>
                      <a:pt x="2324" y="2515"/>
                    </a:lnTo>
                    <a:lnTo>
                      <a:pt x="2324" y="2534"/>
                    </a:lnTo>
                    <a:lnTo>
                      <a:pt x="2324" y="2553"/>
                    </a:lnTo>
                    <a:lnTo>
                      <a:pt x="2343" y="2553"/>
                    </a:lnTo>
                    <a:lnTo>
                      <a:pt x="2343" y="2572"/>
                    </a:lnTo>
                    <a:lnTo>
                      <a:pt x="2343" y="2591"/>
                    </a:lnTo>
                    <a:lnTo>
                      <a:pt x="2324" y="2591"/>
                    </a:lnTo>
                    <a:lnTo>
                      <a:pt x="2305" y="2610"/>
                    </a:lnTo>
                    <a:lnTo>
                      <a:pt x="2286" y="2610"/>
                    </a:lnTo>
                    <a:lnTo>
                      <a:pt x="2267" y="2610"/>
                    </a:lnTo>
                    <a:lnTo>
                      <a:pt x="2172" y="2610"/>
                    </a:lnTo>
                    <a:lnTo>
                      <a:pt x="2115" y="2610"/>
                    </a:lnTo>
                    <a:lnTo>
                      <a:pt x="2076" y="2629"/>
                    </a:lnTo>
                    <a:lnTo>
                      <a:pt x="2058" y="2648"/>
                    </a:lnTo>
                    <a:lnTo>
                      <a:pt x="2058" y="2667"/>
                    </a:lnTo>
                    <a:lnTo>
                      <a:pt x="2058" y="2706"/>
                    </a:lnTo>
                    <a:lnTo>
                      <a:pt x="2058" y="2724"/>
                    </a:lnTo>
                    <a:lnTo>
                      <a:pt x="2039" y="2724"/>
                    </a:lnTo>
                    <a:lnTo>
                      <a:pt x="2019" y="2724"/>
                    </a:lnTo>
                    <a:lnTo>
                      <a:pt x="1981" y="2706"/>
                    </a:lnTo>
                    <a:lnTo>
                      <a:pt x="1943" y="2706"/>
                    </a:lnTo>
                    <a:lnTo>
                      <a:pt x="1924" y="2706"/>
                    </a:lnTo>
                    <a:lnTo>
                      <a:pt x="1886" y="2706"/>
                    </a:lnTo>
                    <a:lnTo>
                      <a:pt x="1867" y="2706"/>
                    </a:lnTo>
                    <a:lnTo>
                      <a:pt x="1848" y="2724"/>
                    </a:lnTo>
                    <a:lnTo>
                      <a:pt x="1772" y="2934"/>
                    </a:lnTo>
                    <a:lnTo>
                      <a:pt x="1753" y="2972"/>
                    </a:lnTo>
                    <a:lnTo>
                      <a:pt x="1734" y="2972"/>
                    </a:lnTo>
                    <a:lnTo>
                      <a:pt x="1714" y="2991"/>
                    </a:lnTo>
                    <a:lnTo>
                      <a:pt x="1695" y="2991"/>
                    </a:lnTo>
                    <a:lnTo>
                      <a:pt x="1695" y="3010"/>
                    </a:lnTo>
                    <a:lnTo>
                      <a:pt x="1677" y="3029"/>
                    </a:lnTo>
                    <a:lnTo>
                      <a:pt x="1677" y="3048"/>
                    </a:lnTo>
                    <a:lnTo>
                      <a:pt x="1695" y="3067"/>
                    </a:lnTo>
                    <a:lnTo>
                      <a:pt x="1714" y="3087"/>
                    </a:lnTo>
                    <a:lnTo>
                      <a:pt x="1810" y="3105"/>
                    </a:lnTo>
                    <a:lnTo>
                      <a:pt x="1829" y="3124"/>
                    </a:lnTo>
                    <a:lnTo>
                      <a:pt x="1810" y="3143"/>
                    </a:lnTo>
                    <a:lnTo>
                      <a:pt x="1810" y="3163"/>
                    </a:lnTo>
                    <a:lnTo>
                      <a:pt x="1734" y="3201"/>
                    </a:lnTo>
                    <a:lnTo>
                      <a:pt x="1677" y="3163"/>
                    </a:lnTo>
                    <a:lnTo>
                      <a:pt x="1658" y="3124"/>
                    </a:lnTo>
                    <a:lnTo>
                      <a:pt x="1638" y="3105"/>
                    </a:lnTo>
                    <a:lnTo>
                      <a:pt x="1600" y="3087"/>
                    </a:lnTo>
                    <a:lnTo>
                      <a:pt x="1600" y="3067"/>
                    </a:lnTo>
                    <a:lnTo>
                      <a:pt x="1581" y="3067"/>
                    </a:lnTo>
                    <a:lnTo>
                      <a:pt x="1543" y="3067"/>
                    </a:lnTo>
                    <a:lnTo>
                      <a:pt x="1486" y="3067"/>
                    </a:lnTo>
                    <a:lnTo>
                      <a:pt x="1296" y="3067"/>
                    </a:lnTo>
                    <a:lnTo>
                      <a:pt x="1201" y="3087"/>
                    </a:lnTo>
                    <a:lnTo>
                      <a:pt x="1181" y="3087"/>
                    </a:lnTo>
                    <a:lnTo>
                      <a:pt x="1162" y="3087"/>
                    </a:lnTo>
                    <a:lnTo>
                      <a:pt x="781" y="2838"/>
                    </a:lnTo>
                    <a:lnTo>
                      <a:pt x="762" y="2838"/>
                    </a:lnTo>
                    <a:lnTo>
                      <a:pt x="762" y="2820"/>
                    </a:lnTo>
                    <a:lnTo>
                      <a:pt x="762" y="2801"/>
                    </a:lnTo>
                    <a:lnTo>
                      <a:pt x="762" y="2762"/>
                    </a:lnTo>
                    <a:lnTo>
                      <a:pt x="762" y="2743"/>
                    </a:lnTo>
                    <a:lnTo>
                      <a:pt x="762" y="2724"/>
                    </a:lnTo>
                    <a:lnTo>
                      <a:pt x="743" y="2706"/>
                    </a:lnTo>
                    <a:lnTo>
                      <a:pt x="724" y="2686"/>
                    </a:lnTo>
                    <a:lnTo>
                      <a:pt x="705" y="2667"/>
                    </a:lnTo>
                    <a:lnTo>
                      <a:pt x="686" y="2667"/>
                    </a:lnTo>
                    <a:lnTo>
                      <a:pt x="686" y="2648"/>
                    </a:lnTo>
                    <a:lnTo>
                      <a:pt x="648" y="2648"/>
                    </a:lnTo>
                    <a:lnTo>
                      <a:pt x="610" y="2648"/>
                    </a:lnTo>
                    <a:lnTo>
                      <a:pt x="476" y="2667"/>
                    </a:lnTo>
                    <a:lnTo>
                      <a:pt x="324" y="2706"/>
                    </a:lnTo>
                    <a:lnTo>
                      <a:pt x="286" y="2686"/>
                    </a:lnTo>
                    <a:lnTo>
                      <a:pt x="210" y="2629"/>
                    </a:lnTo>
                    <a:lnTo>
                      <a:pt x="190" y="2629"/>
                    </a:lnTo>
                    <a:lnTo>
                      <a:pt x="172" y="2610"/>
                    </a:lnTo>
                    <a:lnTo>
                      <a:pt x="134" y="2572"/>
                    </a:lnTo>
                    <a:lnTo>
                      <a:pt x="114" y="2553"/>
                    </a:lnTo>
                    <a:lnTo>
                      <a:pt x="95" y="2534"/>
                    </a:lnTo>
                    <a:lnTo>
                      <a:pt x="38" y="2515"/>
                    </a:lnTo>
                    <a:lnTo>
                      <a:pt x="19" y="2515"/>
                    </a:lnTo>
                    <a:lnTo>
                      <a:pt x="19" y="2477"/>
                    </a:lnTo>
                    <a:lnTo>
                      <a:pt x="19" y="2457"/>
                    </a:lnTo>
                    <a:lnTo>
                      <a:pt x="0" y="2439"/>
                    </a:lnTo>
                    <a:lnTo>
                      <a:pt x="19" y="2420"/>
                    </a:lnTo>
                    <a:lnTo>
                      <a:pt x="38" y="2343"/>
                    </a:lnTo>
                    <a:lnTo>
                      <a:pt x="38" y="2325"/>
                    </a:lnTo>
                    <a:lnTo>
                      <a:pt x="38" y="2286"/>
                    </a:lnTo>
                    <a:lnTo>
                      <a:pt x="38" y="2210"/>
                    </a:lnTo>
                    <a:lnTo>
                      <a:pt x="38" y="2172"/>
                    </a:lnTo>
                    <a:lnTo>
                      <a:pt x="38" y="2153"/>
                    </a:lnTo>
                    <a:lnTo>
                      <a:pt x="77" y="2058"/>
                    </a:lnTo>
                    <a:lnTo>
                      <a:pt x="95" y="2058"/>
                    </a:lnTo>
                    <a:lnTo>
                      <a:pt x="134" y="2020"/>
                    </a:lnTo>
                    <a:lnTo>
                      <a:pt x="153" y="2000"/>
                    </a:lnTo>
                    <a:lnTo>
                      <a:pt x="153" y="1981"/>
                    </a:lnTo>
                    <a:lnTo>
                      <a:pt x="153" y="1963"/>
                    </a:lnTo>
                    <a:lnTo>
                      <a:pt x="153" y="1944"/>
                    </a:lnTo>
                    <a:lnTo>
                      <a:pt x="134" y="1944"/>
                    </a:lnTo>
                    <a:lnTo>
                      <a:pt x="134" y="1924"/>
                    </a:lnTo>
                    <a:lnTo>
                      <a:pt x="134" y="1886"/>
                    </a:lnTo>
                    <a:lnTo>
                      <a:pt x="134" y="1582"/>
                    </a:lnTo>
                    <a:lnTo>
                      <a:pt x="210" y="1582"/>
                    </a:lnTo>
                    <a:lnTo>
                      <a:pt x="210" y="1600"/>
                    </a:lnTo>
                    <a:lnTo>
                      <a:pt x="229" y="1600"/>
                    </a:lnTo>
                    <a:lnTo>
                      <a:pt x="267" y="1639"/>
                    </a:lnTo>
                    <a:lnTo>
                      <a:pt x="267" y="1658"/>
                    </a:lnTo>
                    <a:lnTo>
                      <a:pt x="286" y="1696"/>
                    </a:lnTo>
                    <a:lnTo>
                      <a:pt x="305" y="1715"/>
                    </a:lnTo>
                    <a:lnTo>
                      <a:pt x="305" y="1734"/>
                    </a:lnTo>
                    <a:lnTo>
                      <a:pt x="343" y="1734"/>
                    </a:lnTo>
                    <a:lnTo>
                      <a:pt x="362" y="1734"/>
                    </a:lnTo>
                    <a:lnTo>
                      <a:pt x="362" y="1715"/>
                    </a:lnTo>
                    <a:lnTo>
                      <a:pt x="381" y="1715"/>
                    </a:lnTo>
                    <a:lnTo>
                      <a:pt x="400" y="1715"/>
                    </a:lnTo>
                    <a:lnTo>
                      <a:pt x="419" y="1696"/>
                    </a:lnTo>
                    <a:lnTo>
                      <a:pt x="439" y="1696"/>
                    </a:lnTo>
                    <a:lnTo>
                      <a:pt x="439" y="1677"/>
                    </a:lnTo>
                    <a:lnTo>
                      <a:pt x="476" y="1677"/>
                    </a:lnTo>
                    <a:lnTo>
                      <a:pt x="476" y="1658"/>
                    </a:lnTo>
                    <a:lnTo>
                      <a:pt x="476" y="1639"/>
                    </a:lnTo>
                    <a:lnTo>
                      <a:pt x="495" y="1619"/>
                    </a:lnTo>
                    <a:lnTo>
                      <a:pt x="515" y="1600"/>
                    </a:lnTo>
                    <a:lnTo>
                      <a:pt x="515" y="1582"/>
                    </a:lnTo>
                    <a:lnTo>
                      <a:pt x="515" y="1524"/>
                    </a:lnTo>
                    <a:lnTo>
                      <a:pt x="515" y="1486"/>
                    </a:lnTo>
                    <a:lnTo>
                      <a:pt x="515" y="1467"/>
                    </a:lnTo>
                    <a:lnTo>
                      <a:pt x="515" y="1448"/>
                    </a:lnTo>
                    <a:lnTo>
                      <a:pt x="534" y="1448"/>
                    </a:lnTo>
                    <a:lnTo>
                      <a:pt x="553" y="1429"/>
                    </a:lnTo>
                    <a:lnTo>
                      <a:pt x="571" y="1410"/>
                    </a:lnTo>
                    <a:lnTo>
                      <a:pt x="571" y="1391"/>
                    </a:lnTo>
                    <a:lnTo>
                      <a:pt x="571" y="1353"/>
                    </a:lnTo>
                    <a:lnTo>
                      <a:pt x="571" y="1296"/>
                    </a:lnTo>
                    <a:lnTo>
                      <a:pt x="553" y="1277"/>
                    </a:lnTo>
                    <a:lnTo>
                      <a:pt x="515" y="1258"/>
                    </a:lnTo>
                    <a:lnTo>
                      <a:pt x="495" y="1258"/>
                    </a:lnTo>
                    <a:lnTo>
                      <a:pt x="495" y="1238"/>
                    </a:lnTo>
                    <a:lnTo>
                      <a:pt x="476" y="1220"/>
                    </a:lnTo>
                    <a:lnTo>
                      <a:pt x="457" y="1220"/>
                    </a:lnTo>
                    <a:lnTo>
                      <a:pt x="457" y="1201"/>
                    </a:lnTo>
                    <a:lnTo>
                      <a:pt x="457" y="1162"/>
                    </a:lnTo>
                    <a:lnTo>
                      <a:pt x="457" y="1124"/>
                    </a:lnTo>
                    <a:lnTo>
                      <a:pt x="476" y="1106"/>
                    </a:lnTo>
                    <a:lnTo>
                      <a:pt x="457" y="1086"/>
                    </a:lnTo>
                    <a:lnTo>
                      <a:pt x="439" y="1086"/>
                    </a:lnTo>
                    <a:lnTo>
                      <a:pt x="439" y="1067"/>
                    </a:lnTo>
                    <a:lnTo>
                      <a:pt x="419" y="1029"/>
                    </a:lnTo>
                    <a:lnTo>
                      <a:pt x="400" y="1029"/>
                    </a:lnTo>
                    <a:lnTo>
                      <a:pt x="400" y="1010"/>
                    </a:lnTo>
                    <a:lnTo>
                      <a:pt x="419" y="934"/>
                    </a:lnTo>
                    <a:lnTo>
                      <a:pt x="419" y="877"/>
                    </a:lnTo>
                    <a:lnTo>
                      <a:pt x="419" y="857"/>
                    </a:lnTo>
                    <a:lnTo>
                      <a:pt x="457" y="839"/>
                    </a:lnTo>
                    <a:lnTo>
                      <a:pt x="457" y="820"/>
                    </a:lnTo>
                    <a:lnTo>
                      <a:pt x="457" y="781"/>
                    </a:lnTo>
                    <a:lnTo>
                      <a:pt x="457" y="743"/>
                    </a:lnTo>
                    <a:lnTo>
                      <a:pt x="439" y="743"/>
                    </a:lnTo>
                    <a:lnTo>
                      <a:pt x="419" y="725"/>
                    </a:lnTo>
                    <a:lnTo>
                      <a:pt x="419" y="705"/>
                    </a:lnTo>
                    <a:lnTo>
                      <a:pt x="419" y="648"/>
                    </a:lnTo>
                    <a:lnTo>
                      <a:pt x="419" y="629"/>
                    </a:lnTo>
                    <a:lnTo>
                      <a:pt x="439" y="610"/>
                    </a:lnTo>
                    <a:lnTo>
                      <a:pt x="457" y="610"/>
                    </a:lnTo>
                    <a:lnTo>
                      <a:pt x="476" y="610"/>
                    </a:lnTo>
                    <a:lnTo>
                      <a:pt x="495" y="610"/>
                    </a:lnTo>
                    <a:lnTo>
                      <a:pt x="515" y="610"/>
                    </a:lnTo>
                    <a:lnTo>
                      <a:pt x="515" y="591"/>
                    </a:lnTo>
                    <a:lnTo>
                      <a:pt x="495" y="572"/>
                    </a:lnTo>
                    <a:lnTo>
                      <a:pt x="495" y="553"/>
                    </a:lnTo>
                    <a:lnTo>
                      <a:pt x="495" y="534"/>
                    </a:lnTo>
                    <a:lnTo>
                      <a:pt x="495" y="515"/>
                    </a:lnTo>
                    <a:lnTo>
                      <a:pt x="515" y="496"/>
                    </a:lnTo>
                    <a:lnTo>
                      <a:pt x="515" y="476"/>
                    </a:lnTo>
                    <a:lnTo>
                      <a:pt x="534" y="458"/>
                    </a:lnTo>
                    <a:lnTo>
                      <a:pt x="553" y="439"/>
                    </a:lnTo>
                    <a:lnTo>
                      <a:pt x="571" y="420"/>
                    </a:lnTo>
                    <a:lnTo>
                      <a:pt x="571" y="400"/>
                    </a:lnTo>
                    <a:lnTo>
                      <a:pt x="571" y="381"/>
                    </a:lnTo>
                    <a:lnTo>
                      <a:pt x="571" y="362"/>
                    </a:lnTo>
                    <a:lnTo>
                      <a:pt x="571" y="305"/>
                    </a:lnTo>
                    <a:lnTo>
                      <a:pt x="571" y="286"/>
                    </a:lnTo>
                    <a:lnTo>
                      <a:pt x="553" y="248"/>
                    </a:lnTo>
                    <a:lnTo>
                      <a:pt x="667" y="96"/>
                    </a:lnTo>
                    <a:lnTo>
                      <a:pt x="705" y="58"/>
                    </a:lnTo>
                    <a:lnTo>
                      <a:pt x="762" y="19"/>
                    </a:lnTo>
                    <a:lnTo>
                      <a:pt x="781" y="19"/>
                    </a:lnTo>
                    <a:lnTo>
                      <a:pt x="800" y="19"/>
                    </a:lnTo>
                    <a:lnTo>
                      <a:pt x="820" y="19"/>
                    </a:lnTo>
                    <a:lnTo>
                      <a:pt x="838" y="19"/>
                    </a:lnTo>
                    <a:lnTo>
                      <a:pt x="876" y="0"/>
                    </a:lnTo>
                    <a:lnTo>
                      <a:pt x="896" y="0"/>
                    </a:lnTo>
                    <a:lnTo>
                      <a:pt x="915" y="0"/>
                    </a:lnTo>
                    <a:lnTo>
                      <a:pt x="934" y="0"/>
                    </a:lnTo>
                    <a:lnTo>
                      <a:pt x="952" y="0"/>
                    </a:lnTo>
                    <a:lnTo>
                      <a:pt x="1067" y="58"/>
                    </a:lnTo>
                    <a:lnTo>
                      <a:pt x="1086" y="58"/>
                    </a:lnTo>
                    <a:lnTo>
                      <a:pt x="1105" y="96"/>
                    </a:lnTo>
                    <a:lnTo>
                      <a:pt x="1162" y="172"/>
                    </a:lnTo>
                    <a:lnTo>
                      <a:pt x="1201" y="172"/>
                    </a:lnTo>
                    <a:lnTo>
                      <a:pt x="1201" y="191"/>
                    </a:lnTo>
                    <a:lnTo>
                      <a:pt x="1201" y="210"/>
                    </a:lnTo>
                    <a:lnTo>
                      <a:pt x="1219" y="229"/>
                    </a:lnTo>
                    <a:lnTo>
                      <a:pt x="1219" y="248"/>
                    </a:lnTo>
                    <a:lnTo>
                      <a:pt x="1238" y="248"/>
                    </a:lnTo>
                    <a:lnTo>
                      <a:pt x="1257" y="267"/>
                    </a:lnTo>
                    <a:lnTo>
                      <a:pt x="1277" y="267"/>
                    </a:lnTo>
                    <a:lnTo>
                      <a:pt x="1296" y="267"/>
                    </a:lnTo>
                    <a:lnTo>
                      <a:pt x="1314" y="229"/>
                    </a:lnTo>
                    <a:lnTo>
                      <a:pt x="1333" y="210"/>
                    </a:lnTo>
                    <a:lnTo>
                      <a:pt x="1333" y="172"/>
                    </a:lnTo>
                    <a:lnTo>
                      <a:pt x="1353" y="172"/>
                    </a:lnTo>
                    <a:lnTo>
                      <a:pt x="1372" y="134"/>
                    </a:lnTo>
                    <a:lnTo>
                      <a:pt x="1391" y="115"/>
                    </a:lnTo>
                    <a:lnTo>
                      <a:pt x="1391" y="96"/>
                    </a:lnTo>
                    <a:lnTo>
                      <a:pt x="1410" y="96"/>
                    </a:lnTo>
                    <a:lnTo>
                      <a:pt x="1429" y="77"/>
                    </a:lnTo>
                    <a:lnTo>
                      <a:pt x="1467" y="58"/>
                    </a:lnTo>
                    <a:lnTo>
                      <a:pt x="1486" y="58"/>
                    </a:lnTo>
                    <a:lnTo>
                      <a:pt x="1505" y="58"/>
                    </a:lnTo>
                    <a:lnTo>
                      <a:pt x="1714" y="39"/>
                    </a:lnTo>
                    <a:lnTo>
                      <a:pt x="1734" y="58"/>
                    </a:lnTo>
                    <a:lnTo>
                      <a:pt x="1734" y="77"/>
                    </a:lnTo>
                    <a:lnTo>
                      <a:pt x="1753" y="77"/>
                    </a:lnTo>
                    <a:lnTo>
                      <a:pt x="1772" y="77"/>
                    </a:lnTo>
                    <a:lnTo>
                      <a:pt x="1772" y="96"/>
                    </a:lnTo>
                    <a:lnTo>
                      <a:pt x="1791" y="115"/>
                    </a:lnTo>
                    <a:lnTo>
                      <a:pt x="1791" y="134"/>
                    </a:lnTo>
                    <a:lnTo>
                      <a:pt x="1772" y="153"/>
                    </a:lnTo>
                    <a:lnTo>
                      <a:pt x="1772" y="172"/>
                    </a:lnTo>
                    <a:lnTo>
                      <a:pt x="1791" y="191"/>
                    </a:lnTo>
                    <a:lnTo>
                      <a:pt x="1791" y="210"/>
                    </a:lnTo>
                    <a:lnTo>
                      <a:pt x="1810" y="210"/>
                    </a:lnTo>
                    <a:lnTo>
                      <a:pt x="1848" y="248"/>
                    </a:lnTo>
                    <a:lnTo>
                      <a:pt x="1905" y="324"/>
                    </a:lnTo>
                    <a:lnTo>
                      <a:pt x="1924" y="400"/>
                    </a:lnTo>
                    <a:lnTo>
                      <a:pt x="1924" y="420"/>
                    </a:lnTo>
                    <a:lnTo>
                      <a:pt x="1924" y="439"/>
                    </a:lnTo>
                    <a:lnTo>
                      <a:pt x="1905" y="572"/>
                    </a:lnTo>
                    <a:lnTo>
                      <a:pt x="1886" y="591"/>
                    </a:lnTo>
                    <a:lnTo>
                      <a:pt x="1886" y="610"/>
                    </a:lnTo>
                    <a:lnTo>
                      <a:pt x="1867" y="610"/>
                    </a:lnTo>
                    <a:lnTo>
                      <a:pt x="1867" y="629"/>
                    </a:lnTo>
                    <a:lnTo>
                      <a:pt x="1829" y="648"/>
                    </a:lnTo>
                    <a:lnTo>
                      <a:pt x="1810" y="667"/>
                    </a:lnTo>
                    <a:lnTo>
                      <a:pt x="1791" y="667"/>
                    </a:lnTo>
                    <a:lnTo>
                      <a:pt x="1791" y="686"/>
                    </a:lnTo>
                    <a:lnTo>
                      <a:pt x="1791" y="705"/>
                    </a:lnTo>
                    <a:lnTo>
                      <a:pt x="1810" y="725"/>
                    </a:lnTo>
                    <a:lnTo>
                      <a:pt x="1848" y="762"/>
                    </a:lnTo>
                    <a:lnTo>
                      <a:pt x="1848" y="781"/>
                    </a:lnTo>
                    <a:lnTo>
                      <a:pt x="1867" y="801"/>
                    </a:lnTo>
                    <a:lnTo>
                      <a:pt x="1886" y="801"/>
                    </a:lnTo>
                    <a:lnTo>
                      <a:pt x="1905" y="801"/>
                    </a:lnTo>
                    <a:lnTo>
                      <a:pt x="1905" y="820"/>
                    </a:lnTo>
                    <a:lnTo>
                      <a:pt x="1905" y="839"/>
                    </a:lnTo>
                    <a:lnTo>
                      <a:pt x="1924" y="857"/>
                    </a:lnTo>
                    <a:lnTo>
                      <a:pt x="1943" y="877"/>
                    </a:lnTo>
                    <a:lnTo>
                      <a:pt x="1981" y="896"/>
                    </a:lnTo>
                    <a:lnTo>
                      <a:pt x="2039" y="972"/>
                    </a:lnTo>
                    <a:lnTo>
                      <a:pt x="2039" y="991"/>
                    </a:lnTo>
                    <a:lnTo>
                      <a:pt x="2058" y="1010"/>
                    </a:lnTo>
                    <a:lnTo>
                      <a:pt x="2058" y="1029"/>
                    </a:lnTo>
                    <a:lnTo>
                      <a:pt x="2058" y="1048"/>
                    </a:lnTo>
                    <a:lnTo>
                      <a:pt x="2076" y="1048"/>
                    </a:lnTo>
                    <a:lnTo>
                      <a:pt x="2076" y="1067"/>
                    </a:lnTo>
                    <a:lnTo>
                      <a:pt x="2076" y="1086"/>
                    </a:lnTo>
                    <a:lnTo>
                      <a:pt x="2058" y="1124"/>
                    </a:lnTo>
                    <a:lnTo>
                      <a:pt x="2039" y="1143"/>
                    </a:lnTo>
                    <a:lnTo>
                      <a:pt x="2019" y="1143"/>
                    </a:lnTo>
                    <a:lnTo>
                      <a:pt x="2000" y="1143"/>
                    </a:lnTo>
                    <a:lnTo>
                      <a:pt x="1981" y="1162"/>
                    </a:lnTo>
                    <a:lnTo>
                      <a:pt x="1981" y="1182"/>
                    </a:lnTo>
                    <a:lnTo>
                      <a:pt x="2000" y="1201"/>
                    </a:lnTo>
                    <a:lnTo>
                      <a:pt x="2019" y="1220"/>
                    </a:lnTo>
                    <a:lnTo>
                      <a:pt x="2039" y="1238"/>
                    </a:lnTo>
                    <a:lnTo>
                      <a:pt x="2039" y="1334"/>
                    </a:lnTo>
                    <a:lnTo>
                      <a:pt x="2039" y="1372"/>
                    </a:lnTo>
                    <a:lnTo>
                      <a:pt x="2039" y="1391"/>
                    </a:lnTo>
                    <a:lnTo>
                      <a:pt x="2019" y="1429"/>
                    </a:lnTo>
                    <a:lnTo>
                      <a:pt x="2000" y="1467"/>
                    </a:lnTo>
                    <a:lnTo>
                      <a:pt x="2000" y="1486"/>
                    </a:lnTo>
                    <a:lnTo>
                      <a:pt x="1981" y="1505"/>
                    </a:lnTo>
                    <a:lnTo>
                      <a:pt x="1962" y="1524"/>
                    </a:lnTo>
                    <a:lnTo>
                      <a:pt x="1943" y="1543"/>
                    </a:lnTo>
                    <a:lnTo>
                      <a:pt x="1924" y="1563"/>
                    </a:lnTo>
                    <a:lnTo>
                      <a:pt x="1905" y="1600"/>
                    </a:lnTo>
                    <a:lnTo>
                      <a:pt x="1905" y="1619"/>
                    </a:lnTo>
                    <a:lnTo>
                      <a:pt x="1924" y="1639"/>
                    </a:lnTo>
                    <a:lnTo>
                      <a:pt x="1924" y="1658"/>
                    </a:lnTo>
                    <a:lnTo>
                      <a:pt x="1943" y="1715"/>
                    </a:lnTo>
                    <a:lnTo>
                      <a:pt x="1943" y="1848"/>
                    </a:lnTo>
                  </a:path>
                </a:pathLst>
              </a:custGeom>
              <a:solidFill>
                <a:srgbClr val="B8B8B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55" name="Freeform 77">
                <a:extLst>
                  <a:ext uri="{FF2B5EF4-FFF2-40B4-BE49-F238E27FC236}">
                    <a16:creationId xmlns:a16="http://schemas.microsoft.com/office/drawing/2014/main" id="{FA4E6033-D93C-AA48-A929-2FB91D6D91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7100" y="4992688"/>
                <a:ext cx="1714500" cy="1296987"/>
              </a:xfrm>
              <a:custGeom>
                <a:avLst/>
                <a:gdLst>
                  <a:gd name="T0" fmla="*/ 2147483646 w 4763"/>
                  <a:gd name="T1" fmla="*/ 2147483646 h 3601"/>
                  <a:gd name="T2" fmla="*/ 2147483646 w 4763"/>
                  <a:gd name="T3" fmla="*/ 2147483646 h 3601"/>
                  <a:gd name="T4" fmla="*/ 2147483646 w 4763"/>
                  <a:gd name="T5" fmla="*/ 2147483646 h 3601"/>
                  <a:gd name="T6" fmla="*/ 2147483646 w 4763"/>
                  <a:gd name="T7" fmla="*/ 2147483646 h 3601"/>
                  <a:gd name="T8" fmla="*/ 2147483646 w 4763"/>
                  <a:gd name="T9" fmla="*/ 2147483646 h 3601"/>
                  <a:gd name="T10" fmla="*/ 2147483646 w 4763"/>
                  <a:gd name="T11" fmla="*/ 2147483646 h 3601"/>
                  <a:gd name="T12" fmla="*/ 2147483646 w 4763"/>
                  <a:gd name="T13" fmla="*/ 2147483646 h 3601"/>
                  <a:gd name="T14" fmla="*/ 2147483646 w 4763"/>
                  <a:gd name="T15" fmla="*/ 2147483646 h 3601"/>
                  <a:gd name="T16" fmla="*/ 2147483646 w 4763"/>
                  <a:gd name="T17" fmla="*/ 2147483646 h 3601"/>
                  <a:gd name="T18" fmla="*/ 2147483646 w 4763"/>
                  <a:gd name="T19" fmla="*/ 2147483646 h 3601"/>
                  <a:gd name="T20" fmla="*/ 2147483646 w 4763"/>
                  <a:gd name="T21" fmla="*/ 2147483646 h 3601"/>
                  <a:gd name="T22" fmla="*/ 2147483646 w 4763"/>
                  <a:gd name="T23" fmla="*/ 2147483646 h 3601"/>
                  <a:gd name="T24" fmla="*/ 2147483646 w 4763"/>
                  <a:gd name="T25" fmla="*/ 2147483646 h 3601"/>
                  <a:gd name="T26" fmla="*/ 2147483646 w 4763"/>
                  <a:gd name="T27" fmla="*/ 2147483646 h 3601"/>
                  <a:gd name="T28" fmla="*/ 2147483646 w 4763"/>
                  <a:gd name="T29" fmla="*/ 2147483646 h 3601"/>
                  <a:gd name="T30" fmla="*/ 2147483646 w 4763"/>
                  <a:gd name="T31" fmla="*/ 2147483646 h 3601"/>
                  <a:gd name="T32" fmla="*/ 2147483646 w 4763"/>
                  <a:gd name="T33" fmla="*/ 2147483646 h 3601"/>
                  <a:gd name="T34" fmla="*/ 2147483646 w 4763"/>
                  <a:gd name="T35" fmla="*/ 2147483646 h 3601"/>
                  <a:gd name="T36" fmla="*/ 2147483646 w 4763"/>
                  <a:gd name="T37" fmla="*/ 2147483646 h 3601"/>
                  <a:gd name="T38" fmla="*/ 2147483646 w 4763"/>
                  <a:gd name="T39" fmla="*/ 2147483646 h 3601"/>
                  <a:gd name="T40" fmla="*/ 2147483646 w 4763"/>
                  <a:gd name="T41" fmla="*/ 2147483646 h 3601"/>
                  <a:gd name="T42" fmla="*/ 2147483646 w 4763"/>
                  <a:gd name="T43" fmla="*/ 2147483646 h 3601"/>
                  <a:gd name="T44" fmla="*/ 2147483646 w 4763"/>
                  <a:gd name="T45" fmla="*/ 2147483646 h 3601"/>
                  <a:gd name="T46" fmla="*/ 2147483646 w 4763"/>
                  <a:gd name="T47" fmla="*/ 2147483646 h 3601"/>
                  <a:gd name="T48" fmla="*/ 2147483646 w 4763"/>
                  <a:gd name="T49" fmla="*/ 2147483646 h 3601"/>
                  <a:gd name="T50" fmla="*/ 2147483646 w 4763"/>
                  <a:gd name="T51" fmla="*/ 2147483646 h 3601"/>
                  <a:gd name="T52" fmla="*/ 2147483646 w 4763"/>
                  <a:gd name="T53" fmla="*/ 2147483646 h 3601"/>
                  <a:gd name="T54" fmla="*/ 2147483646 w 4763"/>
                  <a:gd name="T55" fmla="*/ 2147483646 h 3601"/>
                  <a:gd name="T56" fmla="*/ 2147483646 w 4763"/>
                  <a:gd name="T57" fmla="*/ 2147483646 h 3601"/>
                  <a:gd name="T58" fmla="*/ 2147483646 w 4763"/>
                  <a:gd name="T59" fmla="*/ 2147483646 h 3601"/>
                  <a:gd name="T60" fmla="*/ 2147483646 w 4763"/>
                  <a:gd name="T61" fmla="*/ 2147483646 h 3601"/>
                  <a:gd name="T62" fmla="*/ 2147483646 w 4763"/>
                  <a:gd name="T63" fmla="*/ 2147483646 h 3601"/>
                  <a:gd name="T64" fmla="*/ 2147483646 w 4763"/>
                  <a:gd name="T65" fmla="*/ 2147483646 h 3601"/>
                  <a:gd name="T66" fmla="*/ 2147483646 w 4763"/>
                  <a:gd name="T67" fmla="*/ 2147483646 h 3601"/>
                  <a:gd name="T68" fmla="*/ 2147483646 w 4763"/>
                  <a:gd name="T69" fmla="*/ 2147483646 h 3601"/>
                  <a:gd name="T70" fmla="*/ 2147483646 w 4763"/>
                  <a:gd name="T71" fmla="*/ 2147483646 h 3601"/>
                  <a:gd name="T72" fmla="*/ 2147483646 w 4763"/>
                  <a:gd name="T73" fmla="*/ 2147483646 h 3601"/>
                  <a:gd name="T74" fmla="*/ 2147483646 w 4763"/>
                  <a:gd name="T75" fmla="*/ 2147483646 h 3601"/>
                  <a:gd name="T76" fmla="*/ 2147483646 w 4763"/>
                  <a:gd name="T77" fmla="*/ 2147483646 h 3601"/>
                  <a:gd name="T78" fmla="*/ 2147483646 w 4763"/>
                  <a:gd name="T79" fmla="*/ 2147483646 h 3601"/>
                  <a:gd name="T80" fmla="*/ 2147483646 w 4763"/>
                  <a:gd name="T81" fmla="*/ 2147483646 h 3601"/>
                  <a:gd name="T82" fmla="*/ 2147483646 w 4763"/>
                  <a:gd name="T83" fmla="*/ 2147483646 h 3601"/>
                  <a:gd name="T84" fmla="*/ 2147483646 w 4763"/>
                  <a:gd name="T85" fmla="*/ 2147483646 h 3601"/>
                  <a:gd name="T86" fmla="*/ 2147483646 w 4763"/>
                  <a:gd name="T87" fmla="*/ 2147483646 h 3601"/>
                  <a:gd name="T88" fmla="*/ 2147483646 w 4763"/>
                  <a:gd name="T89" fmla="*/ 2147483646 h 3601"/>
                  <a:gd name="T90" fmla="*/ 2147483646 w 4763"/>
                  <a:gd name="T91" fmla="*/ 2147483646 h 3601"/>
                  <a:gd name="T92" fmla="*/ 2147483646 w 4763"/>
                  <a:gd name="T93" fmla="*/ 2147483646 h 3601"/>
                  <a:gd name="T94" fmla="*/ 2147483646 w 4763"/>
                  <a:gd name="T95" fmla="*/ 2147483646 h 3601"/>
                  <a:gd name="T96" fmla="*/ 2147483646 w 4763"/>
                  <a:gd name="T97" fmla="*/ 2147483646 h 3601"/>
                  <a:gd name="T98" fmla="*/ 2147483646 w 4763"/>
                  <a:gd name="T99" fmla="*/ 2147483646 h 3601"/>
                  <a:gd name="T100" fmla="*/ 2147483646 w 4763"/>
                  <a:gd name="T101" fmla="*/ 2147483646 h 3601"/>
                  <a:gd name="T102" fmla="*/ 2147483646 w 4763"/>
                  <a:gd name="T103" fmla="*/ 2147483646 h 3601"/>
                  <a:gd name="T104" fmla="*/ 2147483646 w 4763"/>
                  <a:gd name="T105" fmla="*/ 2147483646 h 3601"/>
                  <a:gd name="T106" fmla="*/ 2147483646 w 4763"/>
                  <a:gd name="T107" fmla="*/ 2147483646 h 3601"/>
                  <a:gd name="T108" fmla="*/ 2147483646 w 4763"/>
                  <a:gd name="T109" fmla="*/ 2147483646 h 3601"/>
                  <a:gd name="T110" fmla="*/ 2147483646 w 4763"/>
                  <a:gd name="T111" fmla="*/ 2147483646 h 3601"/>
                  <a:gd name="T112" fmla="*/ 2147483646 w 4763"/>
                  <a:gd name="T113" fmla="*/ 2147483646 h 3601"/>
                  <a:gd name="T114" fmla="*/ 2147483646 w 4763"/>
                  <a:gd name="T115" fmla="*/ 2147483646 h 3601"/>
                  <a:gd name="T116" fmla="*/ 2147483646 w 4763"/>
                  <a:gd name="T117" fmla="*/ 2147483646 h 3601"/>
                  <a:gd name="T118" fmla="*/ 2147483646 w 4763"/>
                  <a:gd name="T119" fmla="*/ 2147483646 h 3601"/>
                  <a:gd name="T120" fmla="*/ 2147483646 w 4763"/>
                  <a:gd name="T121" fmla="*/ 2147483646 h 360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763" h="3601">
                    <a:moveTo>
                      <a:pt x="3696" y="3600"/>
                    </a:moveTo>
                    <a:lnTo>
                      <a:pt x="3543" y="3524"/>
                    </a:lnTo>
                    <a:lnTo>
                      <a:pt x="3486" y="3505"/>
                    </a:lnTo>
                    <a:lnTo>
                      <a:pt x="3447" y="3429"/>
                    </a:lnTo>
                    <a:lnTo>
                      <a:pt x="3447" y="3410"/>
                    </a:lnTo>
                    <a:lnTo>
                      <a:pt x="3447" y="3391"/>
                    </a:lnTo>
                    <a:lnTo>
                      <a:pt x="3467" y="3391"/>
                    </a:lnTo>
                    <a:lnTo>
                      <a:pt x="3467" y="3371"/>
                    </a:lnTo>
                    <a:lnTo>
                      <a:pt x="3447" y="3334"/>
                    </a:lnTo>
                    <a:lnTo>
                      <a:pt x="3429" y="3315"/>
                    </a:lnTo>
                    <a:lnTo>
                      <a:pt x="3391" y="3315"/>
                    </a:lnTo>
                    <a:lnTo>
                      <a:pt x="3333" y="3295"/>
                    </a:lnTo>
                    <a:lnTo>
                      <a:pt x="3219" y="2953"/>
                    </a:lnTo>
                    <a:lnTo>
                      <a:pt x="3124" y="2819"/>
                    </a:lnTo>
                    <a:lnTo>
                      <a:pt x="3066" y="2781"/>
                    </a:lnTo>
                    <a:lnTo>
                      <a:pt x="3066" y="2762"/>
                    </a:lnTo>
                    <a:lnTo>
                      <a:pt x="3048" y="2762"/>
                    </a:lnTo>
                    <a:lnTo>
                      <a:pt x="3029" y="2743"/>
                    </a:lnTo>
                    <a:lnTo>
                      <a:pt x="2990" y="2743"/>
                    </a:lnTo>
                    <a:lnTo>
                      <a:pt x="2990" y="2724"/>
                    </a:lnTo>
                    <a:lnTo>
                      <a:pt x="2952" y="2724"/>
                    </a:lnTo>
                    <a:lnTo>
                      <a:pt x="2857" y="2609"/>
                    </a:lnTo>
                    <a:lnTo>
                      <a:pt x="2819" y="2591"/>
                    </a:lnTo>
                    <a:lnTo>
                      <a:pt x="2800" y="2591"/>
                    </a:lnTo>
                    <a:lnTo>
                      <a:pt x="2762" y="2591"/>
                    </a:lnTo>
                    <a:lnTo>
                      <a:pt x="2724" y="2591"/>
                    </a:lnTo>
                    <a:lnTo>
                      <a:pt x="2667" y="2591"/>
                    </a:lnTo>
                    <a:lnTo>
                      <a:pt x="2629" y="2514"/>
                    </a:lnTo>
                    <a:lnTo>
                      <a:pt x="2419" y="2343"/>
                    </a:lnTo>
                    <a:lnTo>
                      <a:pt x="2400" y="2324"/>
                    </a:lnTo>
                    <a:lnTo>
                      <a:pt x="2381" y="2324"/>
                    </a:lnTo>
                    <a:lnTo>
                      <a:pt x="2362" y="2324"/>
                    </a:lnTo>
                    <a:lnTo>
                      <a:pt x="2343" y="2343"/>
                    </a:lnTo>
                    <a:lnTo>
                      <a:pt x="2324" y="2343"/>
                    </a:lnTo>
                    <a:lnTo>
                      <a:pt x="2267" y="2324"/>
                    </a:lnTo>
                    <a:lnTo>
                      <a:pt x="2248" y="2305"/>
                    </a:lnTo>
                    <a:lnTo>
                      <a:pt x="2228" y="2267"/>
                    </a:lnTo>
                    <a:lnTo>
                      <a:pt x="2152" y="2191"/>
                    </a:lnTo>
                    <a:lnTo>
                      <a:pt x="2152" y="2172"/>
                    </a:lnTo>
                    <a:lnTo>
                      <a:pt x="2133" y="2038"/>
                    </a:lnTo>
                    <a:lnTo>
                      <a:pt x="2114" y="2000"/>
                    </a:lnTo>
                    <a:lnTo>
                      <a:pt x="2114" y="1981"/>
                    </a:lnTo>
                    <a:lnTo>
                      <a:pt x="2095" y="1981"/>
                    </a:lnTo>
                    <a:lnTo>
                      <a:pt x="2076" y="1981"/>
                    </a:lnTo>
                    <a:lnTo>
                      <a:pt x="2057" y="1981"/>
                    </a:lnTo>
                    <a:lnTo>
                      <a:pt x="2038" y="2000"/>
                    </a:lnTo>
                    <a:lnTo>
                      <a:pt x="2019" y="2019"/>
                    </a:lnTo>
                    <a:lnTo>
                      <a:pt x="2000" y="2019"/>
                    </a:lnTo>
                    <a:lnTo>
                      <a:pt x="1981" y="2019"/>
                    </a:lnTo>
                    <a:lnTo>
                      <a:pt x="1962" y="2000"/>
                    </a:lnTo>
                    <a:lnTo>
                      <a:pt x="1886" y="1981"/>
                    </a:lnTo>
                    <a:lnTo>
                      <a:pt x="1867" y="1962"/>
                    </a:lnTo>
                    <a:lnTo>
                      <a:pt x="1810" y="1886"/>
                    </a:lnTo>
                    <a:lnTo>
                      <a:pt x="1771" y="1867"/>
                    </a:lnTo>
                    <a:lnTo>
                      <a:pt x="1771" y="1848"/>
                    </a:lnTo>
                    <a:lnTo>
                      <a:pt x="1733" y="1867"/>
                    </a:lnTo>
                    <a:lnTo>
                      <a:pt x="1715" y="1867"/>
                    </a:lnTo>
                    <a:lnTo>
                      <a:pt x="1695" y="1867"/>
                    </a:lnTo>
                    <a:lnTo>
                      <a:pt x="1676" y="1867"/>
                    </a:lnTo>
                    <a:lnTo>
                      <a:pt x="1581" y="1905"/>
                    </a:lnTo>
                    <a:lnTo>
                      <a:pt x="1562" y="1905"/>
                    </a:lnTo>
                    <a:lnTo>
                      <a:pt x="1505" y="1981"/>
                    </a:lnTo>
                    <a:lnTo>
                      <a:pt x="1486" y="1981"/>
                    </a:lnTo>
                    <a:lnTo>
                      <a:pt x="1448" y="2000"/>
                    </a:lnTo>
                    <a:lnTo>
                      <a:pt x="1390" y="2019"/>
                    </a:lnTo>
                    <a:lnTo>
                      <a:pt x="1371" y="2019"/>
                    </a:lnTo>
                    <a:lnTo>
                      <a:pt x="1371" y="2038"/>
                    </a:lnTo>
                    <a:lnTo>
                      <a:pt x="1352" y="2057"/>
                    </a:lnTo>
                    <a:lnTo>
                      <a:pt x="1314" y="2114"/>
                    </a:lnTo>
                    <a:lnTo>
                      <a:pt x="1295" y="2133"/>
                    </a:lnTo>
                    <a:lnTo>
                      <a:pt x="1238" y="2152"/>
                    </a:lnTo>
                    <a:lnTo>
                      <a:pt x="1200" y="2191"/>
                    </a:lnTo>
                    <a:lnTo>
                      <a:pt x="1181" y="2191"/>
                    </a:lnTo>
                    <a:lnTo>
                      <a:pt x="1143" y="2191"/>
                    </a:lnTo>
                    <a:lnTo>
                      <a:pt x="1124" y="2191"/>
                    </a:lnTo>
                    <a:lnTo>
                      <a:pt x="1085" y="2191"/>
                    </a:lnTo>
                    <a:lnTo>
                      <a:pt x="1067" y="2191"/>
                    </a:lnTo>
                    <a:lnTo>
                      <a:pt x="1067" y="2172"/>
                    </a:lnTo>
                    <a:lnTo>
                      <a:pt x="1029" y="2133"/>
                    </a:lnTo>
                    <a:lnTo>
                      <a:pt x="990" y="2133"/>
                    </a:lnTo>
                    <a:lnTo>
                      <a:pt x="953" y="2076"/>
                    </a:lnTo>
                    <a:lnTo>
                      <a:pt x="914" y="2057"/>
                    </a:lnTo>
                    <a:lnTo>
                      <a:pt x="838" y="2019"/>
                    </a:lnTo>
                    <a:lnTo>
                      <a:pt x="819" y="2019"/>
                    </a:lnTo>
                    <a:lnTo>
                      <a:pt x="800" y="2000"/>
                    </a:lnTo>
                    <a:lnTo>
                      <a:pt x="781" y="1924"/>
                    </a:lnTo>
                    <a:lnTo>
                      <a:pt x="762" y="1924"/>
                    </a:lnTo>
                    <a:lnTo>
                      <a:pt x="552" y="1810"/>
                    </a:lnTo>
                    <a:lnTo>
                      <a:pt x="514" y="1791"/>
                    </a:lnTo>
                    <a:lnTo>
                      <a:pt x="438" y="1752"/>
                    </a:lnTo>
                    <a:lnTo>
                      <a:pt x="419" y="1734"/>
                    </a:lnTo>
                    <a:lnTo>
                      <a:pt x="419" y="1715"/>
                    </a:lnTo>
                    <a:lnTo>
                      <a:pt x="400" y="1695"/>
                    </a:lnTo>
                    <a:lnTo>
                      <a:pt x="381" y="1676"/>
                    </a:lnTo>
                    <a:lnTo>
                      <a:pt x="343" y="1638"/>
                    </a:lnTo>
                    <a:lnTo>
                      <a:pt x="286" y="1619"/>
                    </a:lnTo>
                    <a:lnTo>
                      <a:pt x="247" y="1600"/>
                    </a:lnTo>
                    <a:lnTo>
                      <a:pt x="228" y="1600"/>
                    </a:lnTo>
                    <a:lnTo>
                      <a:pt x="171" y="1600"/>
                    </a:lnTo>
                    <a:lnTo>
                      <a:pt x="114" y="1600"/>
                    </a:lnTo>
                    <a:lnTo>
                      <a:pt x="114" y="1543"/>
                    </a:lnTo>
                    <a:lnTo>
                      <a:pt x="114" y="1505"/>
                    </a:lnTo>
                    <a:lnTo>
                      <a:pt x="95" y="1486"/>
                    </a:lnTo>
                    <a:lnTo>
                      <a:pt x="57" y="1467"/>
                    </a:lnTo>
                    <a:lnTo>
                      <a:pt x="38" y="1448"/>
                    </a:lnTo>
                    <a:lnTo>
                      <a:pt x="19" y="1429"/>
                    </a:lnTo>
                    <a:lnTo>
                      <a:pt x="19" y="1410"/>
                    </a:lnTo>
                    <a:lnTo>
                      <a:pt x="19" y="1390"/>
                    </a:lnTo>
                    <a:lnTo>
                      <a:pt x="0" y="1334"/>
                    </a:lnTo>
                    <a:lnTo>
                      <a:pt x="38" y="1276"/>
                    </a:lnTo>
                    <a:lnTo>
                      <a:pt x="76" y="1238"/>
                    </a:lnTo>
                    <a:lnTo>
                      <a:pt x="95" y="1238"/>
                    </a:lnTo>
                    <a:lnTo>
                      <a:pt x="133" y="1238"/>
                    </a:lnTo>
                    <a:lnTo>
                      <a:pt x="152" y="1219"/>
                    </a:lnTo>
                    <a:lnTo>
                      <a:pt x="171" y="1219"/>
                    </a:lnTo>
                    <a:lnTo>
                      <a:pt x="210" y="1181"/>
                    </a:lnTo>
                    <a:lnTo>
                      <a:pt x="210" y="1162"/>
                    </a:lnTo>
                    <a:lnTo>
                      <a:pt x="228" y="1162"/>
                    </a:lnTo>
                    <a:lnTo>
                      <a:pt x="247" y="1162"/>
                    </a:lnTo>
                    <a:lnTo>
                      <a:pt x="267" y="1162"/>
                    </a:lnTo>
                    <a:lnTo>
                      <a:pt x="286" y="1143"/>
                    </a:lnTo>
                    <a:lnTo>
                      <a:pt x="343" y="1143"/>
                    </a:lnTo>
                    <a:lnTo>
                      <a:pt x="362" y="1143"/>
                    </a:lnTo>
                    <a:lnTo>
                      <a:pt x="381" y="1143"/>
                    </a:lnTo>
                    <a:lnTo>
                      <a:pt x="457" y="1200"/>
                    </a:lnTo>
                    <a:lnTo>
                      <a:pt x="476" y="1219"/>
                    </a:lnTo>
                    <a:lnTo>
                      <a:pt x="495" y="1219"/>
                    </a:lnTo>
                    <a:lnTo>
                      <a:pt x="514" y="1238"/>
                    </a:lnTo>
                    <a:lnTo>
                      <a:pt x="533" y="1257"/>
                    </a:lnTo>
                    <a:lnTo>
                      <a:pt x="533" y="1276"/>
                    </a:lnTo>
                    <a:lnTo>
                      <a:pt x="552" y="1276"/>
                    </a:lnTo>
                    <a:lnTo>
                      <a:pt x="572" y="1257"/>
                    </a:lnTo>
                    <a:lnTo>
                      <a:pt x="572" y="1238"/>
                    </a:lnTo>
                    <a:lnTo>
                      <a:pt x="591" y="1238"/>
                    </a:lnTo>
                    <a:lnTo>
                      <a:pt x="609" y="1219"/>
                    </a:lnTo>
                    <a:lnTo>
                      <a:pt x="628" y="1219"/>
                    </a:lnTo>
                    <a:lnTo>
                      <a:pt x="648" y="1219"/>
                    </a:lnTo>
                    <a:lnTo>
                      <a:pt x="667" y="1219"/>
                    </a:lnTo>
                    <a:lnTo>
                      <a:pt x="724" y="1200"/>
                    </a:lnTo>
                    <a:lnTo>
                      <a:pt x="743" y="1200"/>
                    </a:lnTo>
                    <a:lnTo>
                      <a:pt x="762" y="1200"/>
                    </a:lnTo>
                    <a:lnTo>
                      <a:pt x="800" y="1200"/>
                    </a:lnTo>
                    <a:lnTo>
                      <a:pt x="876" y="1219"/>
                    </a:lnTo>
                    <a:lnTo>
                      <a:pt x="895" y="1219"/>
                    </a:lnTo>
                    <a:lnTo>
                      <a:pt x="914" y="1219"/>
                    </a:lnTo>
                    <a:lnTo>
                      <a:pt x="933" y="1219"/>
                    </a:lnTo>
                    <a:lnTo>
                      <a:pt x="953" y="1219"/>
                    </a:lnTo>
                    <a:lnTo>
                      <a:pt x="1029" y="1257"/>
                    </a:lnTo>
                    <a:lnTo>
                      <a:pt x="1048" y="1257"/>
                    </a:lnTo>
                    <a:lnTo>
                      <a:pt x="1048" y="1238"/>
                    </a:lnTo>
                    <a:lnTo>
                      <a:pt x="1067" y="1238"/>
                    </a:lnTo>
                    <a:lnTo>
                      <a:pt x="1067" y="1219"/>
                    </a:lnTo>
                    <a:lnTo>
                      <a:pt x="1085" y="1200"/>
                    </a:lnTo>
                    <a:lnTo>
                      <a:pt x="1124" y="1181"/>
                    </a:lnTo>
                    <a:lnTo>
                      <a:pt x="1143" y="1181"/>
                    </a:lnTo>
                    <a:lnTo>
                      <a:pt x="1181" y="1181"/>
                    </a:lnTo>
                    <a:lnTo>
                      <a:pt x="1200" y="1181"/>
                    </a:lnTo>
                    <a:lnTo>
                      <a:pt x="1219" y="1200"/>
                    </a:lnTo>
                    <a:lnTo>
                      <a:pt x="1238" y="1181"/>
                    </a:lnTo>
                    <a:lnTo>
                      <a:pt x="1257" y="1181"/>
                    </a:lnTo>
                    <a:lnTo>
                      <a:pt x="1257" y="1200"/>
                    </a:lnTo>
                    <a:lnTo>
                      <a:pt x="1276" y="1200"/>
                    </a:lnTo>
                    <a:lnTo>
                      <a:pt x="1295" y="1219"/>
                    </a:lnTo>
                    <a:lnTo>
                      <a:pt x="1314" y="1238"/>
                    </a:lnTo>
                    <a:lnTo>
                      <a:pt x="1410" y="1257"/>
                    </a:lnTo>
                    <a:lnTo>
                      <a:pt x="1429" y="1276"/>
                    </a:lnTo>
                    <a:lnTo>
                      <a:pt x="1448" y="1276"/>
                    </a:lnTo>
                    <a:lnTo>
                      <a:pt x="1448" y="1295"/>
                    </a:lnTo>
                    <a:lnTo>
                      <a:pt x="1466" y="1295"/>
                    </a:lnTo>
                    <a:lnTo>
                      <a:pt x="1466" y="1314"/>
                    </a:lnTo>
                    <a:lnTo>
                      <a:pt x="1486" y="1334"/>
                    </a:lnTo>
                    <a:lnTo>
                      <a:pt x="1505" y="1371"/>
                    </a:lnTo>
                    <a:lnTo>
                      <a:pt x="1505" y="1429"/>
                    </a:lnTo>
                    <a:lnTo>
                      <a:pt x="1524" y="1467"/>
                    </a:lnTo>
                    <a:lnTo>
                      <a:pt x="1524" y="1486"/>
                    </a:lnTo>
                    <a:lnTo>
                      <a:pt x="1543" y="1524"/>
                    </a:lnTo>
                    <a:lnTo>
                      <a:pt x="1562" y="1543"/>
                    </a:lnTo>
                    <a:lnTo>
                      <a:pt x="1581" y="1543"/>
                    </a:lnTo>
                    <a:lnTo>
                      <a:pt x="1600" y="1562"/>
                    </a:lnTo>
                    <a:lnTo>
                      <a:pt x="1619" y="1543"/>
                    </a:lnTo>
                    <a:lnTo>
                      <a:pt x="1715" y="1467"/>
                    </a:lnTo>
                    <a:lnTo>
                      <a:pt x="1733" y="1467"/>
                    </a:lnTo>
                    <a:lnTo>
                      <a:pt x="1752" y="1448"/>
                    </a:lnTo>
                    <a:lnTo>
                      <a:pt x="1771" y="1448"/>
                    </a:lnTo>
                    <a:lnTo>
                      <a:pt x="1847" y="1257"/>
                    </a:lnTo>
                    <a:lnTo>
                      <a:pt x="1847" y="1219"/>
                    </a:lnTo>
                    <a:lnTo>
                      <a:pt x="1867" y="1200"/>
                    </a:lnTo>
                    <a:lnTo>
                      <a:pt x="1847" y="1181"/>
                    </a:lnTo>
                    <a:lnTo>
                      <a:pt x="1867" y="1181"/>
                    </a:lnTo>
                    <a:lnTo>
                      <a:pt x="1867" y="1162"/>
                    </a:lnTo>
                    <a:lnTo>
                      <a:pt x="1886" y="1143"/>
                    </a:lnTo>
                    <a:lnTo>
                      <a:pt x="1924" y="1086"/>
                    </a:lnTo>
                    <a:lnTo>
                      <a:pt x="1962" y="991"/>
                    </a:lnTo>
                    <a:lnTo>
                      <a:pt x="2019" y="914"/>
                    </a:lnTo>
                    <a:lnTo>
                      <a:pt x="2038" y="895"/>
                    </a:lnTo>
                    <a:lnTo>
                      <a:pt x="2209" y="743"/>
                    </a:lnTo>
                    <a:lnTo>
                      <a:pt x="2209" y="724"/>
                    </a:lnTo>
                    <a:lnTo>
                      <a:pt x="2209" y="648"/>
                    </a:lnTo>
                    <a:lnTo>
                      <a:pt x="2228" y="610"/>
                    </a:lnTo>
                    <a:lnTo>
                      <a:pt x="2324" y="400"/>
                    </a:lnTo>
                    <a:lnTo>
                      <a:pt x="2343" y="286"/>
                    </a:lnTo>
                    <a:lnTo>
                      <a:pt x="2343" y="247"/>
                    </a:lnTo>
                    <a:lnTo>
                      <a:pt x="2343" y="210"/>
                    </a:lnTo>
                    <a:lnTo>
                      <a:pt x="2343" y="171"/>
                    </a:lnTo>
                    <a:lnTo>
                      <a:pt x="2381" y="133"/>
                    </a:lnTo>
                    <a:lnTo>
                      <a:pt x="2495" y="0"/>
                    </a:lnTo>
                    <a:lnTo>
                      <a:pt x="2533" y="38"/>
                    </a:lnTo>
                    <a:lnTo>
                      <a:pt x="2553" y="76"/>
                    </a:lnTo>
                    <a:lnTo>
                      <a:pt x="2572" y="95"/>
                    </a:lnTo>
                    <a:lnTo>
                      <a:pt x="2590" y="229"/>
                    </a:lnTo>
                    <a:lnTo>
                      <a:pt x="2590" y="247"/>
                    </a:lnTo>
                    <a:lnTo>
                      <a:pt x="2572" y="247"/>
                    </a:lnTo>
                    <a:lnTo>
                      <a:pt x="2590" y="305"/>
                    </a:lnTo>
                    <a:lnTo>
                      <a:pt x="2609" y="438"/>
                    </a:lnTo>
                    <a:lnTo>
                      <a:pt x="2629" y="457"/>
                    </a:lnTo>
                    <a:lnTo>
                      <a:pt x="2629" y="476"/>
                    </a:lnTo>
                    <a:lnTo>
                      <a:pt x="2705" y="514"/>
                    </a:lnTo>
                    <a:lnTo>
                      <a:pt x="2724" y="514"/>
                    </a:lnTo>
                    <a:lnTo>
                      <a:pt x="2724" y="533"/>
                    </a:lnTo>
                    <a:lnTo>
                      <a:pt x="2743" y="552"/>
                    </a:lnTo>
                    <a:lnTo>
                      <a:pt x="2762" y="572"/>
                    </a:lnTo>
                    <a:lnTo>
                      <a:pt x="2762" y="591"/>
                    </a:lnTo>
                    <a:lnTo>
                      <a:pt x="2743" y="591"/>
                    </a:lnTo>
                    <a:lnTo>
                      <a:pt x="2743" y="610"/>
                    </a:lnTo>
                    <a:lnTo>
                      <a:pt x="2743" y="628"/>
                    </a:lnTo>
                    <a:lnTo>
                      <a:pt x="2781" y="667"/>
                    </a:lnTo>
                    <a:lnTo>
                      <a:pt x="2819" y="724"/>
                    </a:lnTo>
                    <a:lnTo>
                      <a:pt x="2819" y="743"/>
                    </a:lnTo>
                    <a:lnTo>
                      <a:pt x="2819" y="762"/>
                    </a:lnTo>
                    <a:lnTo>
                      <a:pt x="2838" y="800"/>
                    </a:lnTo>
                    <a:lnTo>
                      <a:pt x="2876" y="914"/>
                    </a:lnTo>
                    <a:lnTo>
                      <a:pt x="2914" y="972"/>
                    </a:lnTo>
                    <a:lnTo>
                      <a:pt x="2934" y="1029"/>
                    </a:lnTo>
                    <a:lnTo>
                      <a:pt x="2952" y="1067"/>
                    </a:lnTo>
                    <a:lnTo>
                      <a:pt x="2971" y="1086"/>
                    </a:lnTo>
                    <a:lnTo>
                      <a:pt x="3029" y="1105"/>
                    </a:lnTo>
                    <a:lnTo>
                      <a:pt x="3048" y="1124"/>
                    </a:lnTo>
                    <a:lnTo>
                      <a:pt x="3066" y="1143"/>
                    </a:lnTo>
                    <a:lnTo>
                      <a:pt x="3086" y="1162"/>
                    </a:lnTo>
                    <a:lnTo>
                      <a:pt x="3105" y="1162"/>
                    </a:lnTo>
                    <a:lnTo>
                      <a:pt x="3124" y="1162"/>
                    </a:lnTo>
                    <a:lnTo>
                      <a:pt x="3143" y="1162"/>
                    </a:lnTo>
                    <a:lnTo>
                      <a:pt x="3162" y="1162"/>
                    </a:lnTo>
                    <a:lnTo>
                      <a:pt x="3200" y="1200"/>
                    </a:lnTo>
                    <a:lnTo>
                      <a:pt x="3219" y="1200"/>
                    </a:lnTo>
                    <a:lnTo>
                      <a:pt x="3238" y="1219"/>
                    </a:lnTo>
                    <a:lnTo>
                      <a:pt x="3257" y="1219"/>
                    </a:lnTo>
                    <a:lnTo>
                      <a:pt x="3276" y="1200"/>
                    </a:lnTo>
                    <a:lnTo>
                      <a:pt x="3315" y="1200"/>
                    </a:lnTo>
                    <a:lnTo>
                      <a:pt x="3315" y="1124"/>
                    </a:lnTo>
                    <a:lnTo>
                      <a:pt x="3333" y="1105"/>
                    </a:lnTo>
                    <a:lnTo>
                      <a:pt x="3352" y="1105"/>
                    </a:lnTo>
                    <a:lnTo>
                      <a:pt x="3391" y="1124"/>
                    </a:lnTo>
                    <a:lnTo>
                      <a:pt x="3447" y="1143"/>
                    </a:lnTo>
                    <a:lnTo>
                      <a:pt x="3467" y="1143"/>
                    </a:lnTo>
                    <a:lnTo>
                      <a:pt x="3505" y="1124"/>
                    </a:lnTo>
                    <a:lnTo>
                      <a:pt x="3524" y="1124"/>
                    </a:lnTo>
                    <a:lnTo>
                      <a:pt x="3543" y="1143"/>
                    </a:lnTo>
                    <a:lnTo>
                      <a:pt x="3619" y="1162"/>
                    </a:lnTo>
                    <a:lnTo>
                      <a:pt x="3638" y="1162"/>
                    </a:lnTo>
                    <a:lnTo>
                      <a:pt x="3657" y="1162"/>
                    </a:lnTo>
                    <a:lnTo>
                      <a:pt x="3696" y="1162"/>
                    </a:lnTo>
                    <a:lnTo>
                      <a:pt x="3714" y="1162"/>
                    </a:lnTo>
                    <a:lnTo>
                      <a:pt x="3752" y="1162"/>
                    </a:lnTo>
                    <a:lnTo>
                      <a:pt x="3791" y="1162"/>
                    </a:lnTo>
                    <a:lnTo>
                      <a:pt x="3810" y="1162"/>
                    </a:lnTo>
                    <a:lnTo>
                      <a:pt x="3828" y="1162"/>
                    </a:lnTo>
                    <a:lnTo>
                      <a:pt x="3848" y="1162"/>
                    </a:lnTo>
                    <a:lnTo>
                      <a:pt x="3867" y="1162"/>
                    </a:lnTo>
                    <a:lnTo>
                      <a:pt x="3886" y="1162"/>
                    </a:lnTo>
                    <a:lnTo>
                      <a:pt x="3905" y="1143"/>
                    </a:lnTo>
                    <a:lnTo>
                      <a:pt x="3924" y="1143"/>
                    </a:lnTo>
                    <a:lnTo>
                      <a:pt x="3943" y="1143"/>
                    </a:lnTo>
                    <a:lnTo>
                      <a:pt x="3962" y="1143"/>
                    </a:lnTo>
                    <a:lnTo>
                      <a:pt x="3981" y="1143"/>
                    </a:lnTo>
                    <a:lnTo>
                      <a:pt x="4019" y="1124"/>
                    </a:lnTo>
                    <a:lnTo>
                      <a:pt x="4038" y="1124"/>
                    </a:lnTo>
                    <a:lnTo>
                      <a:pt x="4077" y="1105"/>
                    </a:lnTo>
                    <a:lnTo>
                      <a:pt x="4114" y="1105"/>
                    </a:lnTo>
                    <a:lnTo>
                      <a:pt x="4133" y="1086"/>
                    </a:lnTo>
                    <a:lnTo>
                      <a:pt x="4153" y="1086"/>
                    </a:lnTo>
                    <a:lnTo>
                      <a:pt x="4172" y="1086"/>
                    </a:lnTo>
                    <a:lnTo>
                      <a:pt x="4209" y="1105"/>
                    </a:lnTo>
                    <a:lnTo>
                      <a:pt x="4305" y="1105"/>
                    </a:lnTo>
                    <a:lnTo>
                      <a:pt x="4324" y="1105"/>
                    </a:lnTo>
                    <a:lnTo>
                      <a:pt x="4362" y="1124"/>
                    </a:lnTo>
                    <a:lnTo>
                      <a:pt x="4381" y="1124"/>
                    </a:lnTo>
                    <a:lnTo>
                      <a:pt x="4400" y="1124"/>
                    </a:lnTo>
                    <a:lnTo>
                      <a:pt x="4400" y="1143"/>
                    </a:lnTo>
                    <a:lnTo>
                      <a:pt x="4438" y="1143"/>
                    </a:lnTo>
                    <a:lnTo>
                      <a:pt x="4457" y="1143"/>
                    </a:lnTo>
                    <a:lnTo>
                      <a:pt x="4476" y="1143"/>
                    </a:lnTo>
                    <a:lnTo>
                      <a:pt x="4495" y="1143"/>
                    </a:lnTo>
                    <a:lnTo>
                      <a:pt x="4534" y="1162"/>
                    </a:lnTo>
                    <a:lnTo>
                      <a:pt x="4553" y="1143"/>
                    </a:lnTo>
                    <a:lnTo>
                      <a:pt x="4553" y="1238"/>
                    </a:lnTo>
                    <a:lnTo>
                      <a:pt x="4571" y="1257"/>
                    </a:lnTo>
                    <a:lnTo>
                      <a:pt x="4590" y="1276"/>
                    </a:lnTo>
                    <a:lnTo>
                      <a:pt x="4610" y="1276"/>
                    </a:lnTo>
                    <a:lnTo>
                      <a:pt x="4629" y="1295"/>
                    </a:lnTo>
                    <a:lnTo>
                      <a:pt x="4648" y="1314"/>
                    </a:lnTo>
                    <a:lnTo>
                      <a:pt x="4667" y="1334"/>
                    </a:lnTo>
                    <a:lnTo>
                      <a:pt x="4667" y="1371"/>
                    </a:lnTo>
                    <a:lnTo>
                      <a:pt x="4667" y="1390"/>
                    </a:lnTo>
                    <a:lnTo>
                      <a:pt x="4648" y="1429"/>
                    </a:lnTo>
                    <a:lnTo>
                      <a:pt x="4667" y="1505"/>
                    </a:lnTo>
                    <a:lnTo>
                      <a:pt x="4686" y="1676"/>
                    </a:lnTo>
                    <a:lnTo>
                      <a:pt x="4724" y="1771"/>
                    </a:lnTo>
                    <a:lnTo>
                      <a:pt x="4743" y="1829"/>
                    </a:lnTo>
                    <a:lnTo>
                      <a:pt x="4743" y="1848"/>
                    </a:lnTo>
                    <a:lnTo>
                      <a:pt x="4762" y="1848"/>
                    </a:lnTo>
                    <a:lnTo>
                      <a:pt x="4743" y="1867"/>
                    </a:lnTo>
                    <a:lnTo>
                      <a:pt x="4724" y="1886"/>
                    </a:lnTo>
                    <a:lnTo>
                      <a:pt x="4724" y="1905"/>
                    </a:lnTo>
                    <a:lnTo>
                      <a:pt x="4724" y="1924"/>
                    </a:lnTo>
                    <a:lnTo>
                      <a:pt x="4762" y="1981"/>
                    </a:lnTo>
                    <a:lnTo>
                      <a:pt x="4762" y="2000"/>
                    </a:lnTo>
                    <a:lnTo>
                      <a:pt x="4762" y="2019"/>
                    </a:lnTo>
                    <a:lnTo>
                      <a:pt x="4686" y="2096"/>
                    </a:lnTo>
                    <a:lnTo>
                      <a:pt x="4686" y="2114"/>
                    </a:lnTo>
                    <a:lnTo>
                      <a:pt x="4667" y="2152"/>
                    </a:lnTo>
                    <a:lnTo>
                      <a:pt x="4667" y="2210"/>
                    </a:lnTo>
                    <a:lnTo>
                      <a:pt x="4648" y="2210"/>
                    </a:lnTo>
                    <a:lnTo>
                      <a:pt x="4648" y="2228"/>
                    </a:lnTo>
                    <a:lnTo>
                      <a:pt x="4648" y="2248"/>
                    </a:lnTo>
                    <a:lnTo>
                      <a:pt x="4610" y="2267"/>
                    </a:lnTo>
                    <a:lnTo>
                      <a:pt x="4610" y="2286"/>
                    </a:lnTo>
                    <a:lnTo>
                      <a:pt x="4590" y="2286"/>
                    </a:lnTo>
                    <a:lnTo>
                      <a:pt x="4553" y="2305"/>
                    </a:lnTo>
                    <a:lnTo>
                      <a:pt x="4534" y="2324"/>
                    </a:lnTo>
                    <a:lnTo>
                      <a:pt x="4514" y="2362"/>
                    </a:lnTo>
                    <a:lnTo>
                      <a:pt x="4534" y="2457"/>
                    </a:lnTo>
                    <a:lnTo>
                      <a:pt x="4534" y="2495"/>
                    </a:lnTo>
                    <a:lnTo>
                      <a:pt x="4534" y="2514"/>
                    </a:lnTo>
                    <a:lnTo>
                      <a:pt x="4514" y="2533"/>
                    </a:lnTo>
                    <a:lnTo>
                      <a:pt x="4495" y="2572"/>
                    </a:lnTo>
                    <a:lnTo>
                      <a:pt x="4476" y="2591"/>
                    </a:lnTo>
                    <a:lnTo>
                      <a:pt x="4172" y="2876"/>
                    </a:lnTo>
                    <a:lnTo>
                      <a:pt x="4114" y="2953"/>
                    </a:lnTo>
                    <a:lnTo>
                      <a:pt x="4095" y="2972"/>
                    </a:lnTo>
                    <a:lnTo>
                      <a:pt x="4057" y="2990"/>
                    </a:lnTo>
                    <a:lnTo>
                      <a:pt x="4038" y="3010"/>
                    </a:lnTo>
                    <a:lnTo>
                      <a:pt x="4019" y="3029"/>
                    </a:lnTo>
                    <a:lnTo>
                      <a:pt x="4000" y="3067"/>
                    </a:lnTo>
                    <a:lnTo>
                      <a:pt x="3962" y="3105"/>
                    </a:lnTo>
                    <a:lnTo>
                      <a:pt x="3943" y="3124"/>
                    </a:lnTo>
                    <a:lnTo>
                      <a:pt x="3943" y="3143"/>
                    </a:lnTo>
                    <a:lnTo>
                      <a:pt x="3943" y="3162"/>
                    </a:lnTo>
                    <a:lnTo>
                      <a:pt x="3943" y="3181"/>
                    </a:lnTo>
                    <a:lnTo>
                      <a:pt x="3943" y="3200"/>
                    </a:lnTo>
                    <a:lnTo>
                      <a:pt x="3924" y="3219"/>
                    </a:lnTo>
                    <a:lnTo>
                      <a:pt x="3905" y="3238"/>
                    </a:lnTo>
                    <a:lnTo>
                      <a:pt x="3886" y="3257"/>
                    </a:lnTo>
                    <a:lnTo>
                      <a:pt x="3848" y="3276"/>
                    </a:lnTo>
                    <a:lnTo>
                      <a:pt x="3828" y="3295"/>
                    </a:lnTo>
                    <a:lnTo>
                      <a:pt x="3828" y="3315"/>
                    </a:lnTo>
                    <a:lnTo>
                      <a:pt x="3828" y="3371"/>
                    </a:lnTo>
                    <a:lnTo>
                      <a:pt x="3828" y="3391"/>
                    </a:lnTo>
                    <a:lnTo>
                      <a:pt x="3810" y="3467"/>
                    </a:lnTo>
                    <a:lnTo>
                      <a:pt x="3791" y="3467"/>
                    </a:lnTo>
                    <a:lnTo>
                      <a:pt x="3791" y="3486"/>
                    </a:lnTo>
                    <a:lnTo>
                      <a:pt x="3772" y="3486"/>
                    </a:lnTo>
                    <a:lnTo>
                      <a:pt x="3733" y="3543"/>
                    </a:lnTo>
                    <a:lnTo>
                      <a:pt x="3696" y="360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56" name="Freeform 78">
                <a:extLst>
                  <a:ext uri="{FF2B5EF4-FFF2-40B4-BE49-F238E27FC236}">
                    <a16:creationId xmlns:a16="http://schemas.microsoft.com/office/drawing/2014/main" id="{BE7839A3-C629-4C4A-A02D-8B35486667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21575" y="4197350"/>
                <a:ext cx="1131888" cy="1844675"/>
              </a:xfrm>
              <a:custGeom>
                <a:avLst/>
                <a:gdLst>
                  <a:gd name="T0" fmla="*/ 2147483646 w 3145"/>
                  <a:gd name="T1" fmla="*/ 2147483646 h 5125"/>
                  <a:gd name="T2" fmla="*/ 2147483646 w 3145"/>
                  <a:gd name="T3" fmla="*/ 2147483646 h 5125"/>
                  <a:gd name="T4" fmla="*/ 2147483646 w 3145"/>
                  <a:gd name="T5" fmla="*/ 2147483646 h 5125"/>
                  <a:gd name="T6" fmla="*/ 2147483646 w 3145"/>
                  <a:gd name="T7" fmla="*/ 2147483646 h 5125"/>
                  <a:gd name="T8" fmla="*/ 2147483646 w 3145"/>
                  <a:gd name="T9" fmla="*/ 2147483646 h 5125"/>
                  <a:gd name="T10" fmla="*/ 2147483646 w 3145"/>
                  <a:gd name="T11" fmla="*/ 2147483646 h 5125"/>
                  <a:gd name="T12" fmla="*/ 2147483646 w 3145"/>
                  <a:gd name="T13" fmla="*/ 2147483646 h 5125"/>
                  <a:gd name="T14" fmla="*/ 2147483646 w 3145"/>
                  <a:gd name="T15" fmla="*/ 2147483646 h 5125"/>
                  <a:gd name="T16" fmla="*/ 2147483646 w 3145"/>
                  <a:gd name="T17" fmla="*/ 2147483646 h 5125"/>
                  <a:gd name="T18" fmla="*/ 2147483646 w 3145"/>
                  <a:gd name="T19" fmla="*/ 2147483646 h 5125"/>
                  <a:gd name="T20" fmla="*/ 2147483646 w 3145"/>
                  <a:gd name="T21" fmla="*/ 2147483646 h 5125"/>
                  <a:gd name="T22" fmla="*/ 2147483646 w 3145"/>
                  <a:gd name="T23" fmla="*/ 2147483646 h 5125"/>
                  <a:gd name="T24" fmla="*/ 2147483646 w 3145"/>
                  <a:gd name="T25" fmla="*/ 2147483646 h 5125"/>
                  <a:gd name="T26" fmla="*/ 2147483646 w 3145"/>
                  <a:gd name="T27" fmla="*/ 2147483646 h 5125"/>
                  <a:gd name="T28" fmla="*/ 2147483646 w 3145"/>
                  <a:gd name="T29" fmla="*/ 2147483646 h 5125"/>
                  <a:gd name="T30" fmla="*/ 2147483646 w 3145"/>
                  <a:gd name="T31" fmla="*/ 2147483646 h 5125"/>
                  <a:gd name="T32" fmla="*/ 2147483646 w 3145"/>
                  <a:gd name="T33" fmla="*/ 2147483646 h 5125"/>
                  <a:gd name="T34" fmla="*/ 2147483646 w 3145"/>
                  <a:gd name="T35" fmla="*/ 2147483646 h 5125"/>
                  <a:gd name="T36" fmla="*/ 2147483646 w 3145"/>
                  <a:gd name="T37" fmla="*/ 2147483646 h 5125"/>
                  <a:gd name="T38" fmla="*/ 2147483646 w 3145"/>
                  <a:gd name="T39" fmla="*/ 2147483646 h 5125"/>
                  <a:gd name="T40" fmla="*/ 2147483646 w 3145"/>
                  <a:gd name="T41" fmla="*/ 2147483646 h 5125"/>
                  <a:gd name="T42" fmla="*/ 2147483646 w 3145"/>
                  <a:gd name="T43" fmla="*/ 2147483646 h 5125"/>
                  <a:gd name="T44" fmla="*/ 2147483646 w 3145"/>
                  <a:gd name="T45" fmla="*/ 2147483646 h 5125"/>
                  <a:gd name="T46" fmla="*/ 2147483646 w 3145"/>
                  <a:gd name="T47" fmla="*/ 2147483646 h 5125"/>
                  <a:gd name="T48" fmla="*/ 2147483646 w 3145"/>
                  <a:gd name="T49" fmla="*/ 2147483646 h 5125"/>
                  <a:gd name="T50" fmla="*/ 2147483646 w 3145"/>
                  <a:gd name="T51" fmla="*/ 2147483646 h 5125"/>
                  <a:gd name="T52" fmla="*/ 2147483646 w 3145"/>
                  <a:gd name="T53" fmla="*/ 2147483646 h 5125"/>
                  <a:gd name="T54" fmla="*/ 2147483646 w 3145"/>
                  <a:gd name="T55" fmla="*/ 2147483646 h 5125"/>
                  <a:gd name="T56" fmla="*/ 2147483646 w 3145"/>
                  <a:gd name="T57" fmla="*/ 2147483646 h 5125"/>
                  <a:gd name="T58" fmla="*/ 2147483646 w 3145"/>
                  <a:gd name="T59" fmla="*/ 2147483646 h 5125"/>
                  <a:gd name="T60" fmla="*/ 2147483646 w 3145"/>
                  <a:gd name="T61" fmla="*/ 2147483646 h 5125"/>
                  <a:gd name="T62" fmla="*/ 2147483646 w 3145"/>
                  <a:gd name="T63" fmla="*/ 2147483646 h 5125"/>
                  <a:gd name="T64" fmla="*/ 2147483646 w 3145"/>
                  <a:gd name="T65" fmla="*/ 2147483646 h 5125"/>
                  <a:gd name="T66" fmla="*/ 2147483646 w 3145"/>
                  <a:gd name="T67" fmla="*/ 2147483646 h 5125"/>
                  <a:gd name="T68" fmla="*/ 2147483646 w 3145"/>
                  <a:gd name="T69" fmla="*/ 2147483646 h 5125"/>
                  <a:gd name="T70" fmla="*/ 2147483646 w 3145"/>
                  <a:gd name="T71" fmla="*/ 2147483646 h 5125"/>
                  <a:gd name="T72" fmla="*/ 2147483646 w 3145"/>
                  <a:gd name="T73" fmla="*/ 2147483646 h 5125"/>
                  <a:gd name="T74" fmla="*/ 2147483646 w 3145"/>
                  <a:gd name="T75" fmla="*/ 2147483646 h 5125"/>
                  <a:gd name="T76" fmla="*/ 2147483646 w 3145"/>
                  <a:gd name="T77" fmla="*/ 2147483646 h 5125"/>
                  <a:gd name="T78" fmla="*/ 2147483646 w 3145"/>
                  <a:gd name="T79" fmla="*/ 2147483646 h 5125"/>
                  <a:gd name="T80" fmla="*/ 2147483646 w 3145"/>
                  <a:gd name="T81" fmla="*/ 2147483646 h 5125"/>
                  <a:gd name="T82" fmla="*/ 2147483646 w 3145"/>
                  <a:gd name="T83" fmla="*/ 2147483646 h 5125"/>
                  <a:gd name="T84" fmla="*/ 2147483646 w 3145"/>
                  <a:gd name="T85" fmla="*/ 2147483646 h 5125"/>
                  <a:gd name="T86" fmla="*/ 2147483646 w 3145"/>
                  <a:gd name="T87" fmla="*/ 2147483646 h 5125"/>
                  <a:gd name="T88" fmla="*/ 2147483646 w 3145"/>
                  <a:gd name="T89" fmla="*/ 2147483646 h 5125"/>
                  <a:gd name="T90" fmla="*/ 2147483646 w 3145"/>
                  <a:gd name="T91" fmla="*/ 2147483646 h 5125"/>
                  <a:gd name="T92" fmla="*/ 2147483646 w 3145"/>
                  <a:gd name="T93" fmla="*/ 2147483646 h 5125"/>
                  <a:gd name="T94" fmla="*/ 2147483646 w 3145"/>
                  <a:gd name="T95" fmla="*/ 2147483646 h 5125"/>
                  <a:gd name="T96" fmla="*/ 2147483646 w 3145"/>
                  <a:gd name="T97" fmla="*/ 2147483646 h 5125"/>
                  <a:gd name="T98" fmla="*/ 2147483646 w 3145"/>
                  <a:gd name="T99" fmla="*/ 2147483646 h 5125"/>
                  <a:gd name="T100" fmla="*/ 2147483646 w 3145"/>
                  <a:gd name="T101" fmla="*/ 2147483646 h 5125"/>
                  <a:gd name="T102" fmla="*/ 2147483646 w 3145"/>
                  <a:gd name="T103" fmla="*/ 2147483646 h 5125"/>
                  <a:gd name="T104" fmla="*/ 2147483646 w 3145"/>
                  <a:gd name="T105" fmla="*/ 2147483646 h 5125"/>
                  <a:gd name="T106" fmla="*/ 2147483646 w 3145"/>
                  <a:gd name="T107" fmla="*/ 2147483646 h 5125"/>
                  <a:gd name="T108" fmla="*/ 2147483646 w 3145"/>
                  <a:gd name="T109" fmla="*/ 2147483646 h 5125"/>
                  <a:gd name="T110" fmla="*/ 2147483646 w 3145"/>
                  <a:gd name="T111" fmla="*/ 2147483646 h 5125"/>
                  <a:gd name="T112" fmla="*/ 2147483646 w 3145"/>
                  <a:gd name="T113" fmla="*/ 2147483646 h 512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145" h="5125">
                    <a:moveTo>
                      <a:pt x="3144" y="991"/>
                    </a:moveTo>
                    <a:lnTo>
                      <a:pt x="3144" y="1067"/>
                    </a:lnTo>
                    <a:lnTo>
                      <a:pt x="3144" y="1086"/>
                    </a:lnTo>
                    <a:lnTo>
                      <a:pt x="3144" y="1106"/>
                    </a:lnTo>
                    <a:lnTo>
                      <a:pt x="3144" y="1124"/>
                    </a:lnTo>
                    <a:lnTo>
                      <a:pt x="3105" y="1182"/>
                    </a:lnTo>
                    <a:lnTo>
                      <a:pt x="3048" y="1238"/>
                    </a:lnTo>
                    <a:lnTo>
                      <a:pt x="3048" y="1277"/>
                    </a:lnTo>
                    <a:lnTo>
                      <a:pt x="3010" y="1277"/>
                    </a:lnTo>
                    <a:lnTo>
                      <a:pt x="3010" y="1296"/>
                    </a:lnTo>
                    <a:lnTo>
                      <a:pt x="2991" y="1296"/>
                    </a:lnTo>
                    <a:lnTo>
                      <a:pt x="2991" y="1315"/>
                    </a:lnTo>
                    <a:lnTo>
                      <a:pt x="2972" y="1315"/>
                    </a:lnTo>
                    <a:lnTo>
                      <a:pt x="2953" y="1296"/>
                    </a:lnTo>
                    <a:lnTo>
                      <a:pt x="2934" y="1296"/>
                    </a:lnTo>
                    <a:lnTo>
                      <a:pt x="2896" y="1238"/>
                    </a:lnTo>
                    <a:lnTo>
                      <a:pt x="2877" y="1238"/>
                    </a:lnTo>
                    <a:lnTo>
                      <a:pt x="2858" y="1220"/>
                    </a:lnTo>
                    <a:lnTo>
                      <a:pt x="2839" y="1220"/>
                    </a:lnTo>
                    <a:lnTo>
                      <a:pt x="2801" y="1220"/>
                    </a:lnTo>
                    <a:lnTo>
                      <a:pt x="2763" y="1220"/>
                    </a:lnTo>
                    <a:lnTo>
                      <a:pt x="2724" y="1238"/>
                    </a:lnTo>
                    <a:lnTo>
                      <a:pt x="2706" y="1238"/>
                    </a:lnTo>
                    <a:lnTo>
                      <a:pt x="2687" y="1220"/>
                    </a:lnTo>
                    <a:lnTo>
                      <a:pt x="2667" y="1220"/>
                    </a:lnTo>
                    <a:lnTo>
                      <a:pt x="2667" y="1201"/>
                    </a:lnTo>
                    <a:lnTo>
                      <a:pt x="2648" y="1201"/>
                    </a:lnTo>
                    <a:lnTo>
                      <a:pt x="2648" y="1182"/>
                    </a:lnTo>
                    <a:lnTo>
                      <a:pt x="2629" y="1182"/>
                    </a:lnTo>
                    <a:lnTo>
                      <a:pt x="2610" y="1182"/>
                    </a:lnTo>
                    <a:lnTo>
                      <a:pt x="2591" y="1201"/>
                    </a:lnTo>
                    <a:lnTo>
                      <a:pt x="2572" y="1220"/>
                    </a:lnTo>
                    <a:lnTo>
                      <a:pt x="2553" y="1220"/>
                    </a:lnTo>
                    <a:lnTo>
                      <a:pt x="2534" y="1258"/>
                    </a:lnTo>
                    <a:lnTo>
                      <a:pt x="2515" y="1258"/>
                    </a:lnTo>
                    <a:lnTo>
                      <a:pt x="2496" y="1277"/>
                    </a:lnTo>
                    <a:lnTo>
                      <a:pt x="2477" y="1258"/>
                    </a:lnTo>
                    <a:lnTo>
                      <a:pt x="2458" y="1238"/>
                    </a:lnTo>
                    <a:lnTo>
                      <a:pt x="2439" y="1238"/>
                    </a:lnTo>
                    <a:lnTo>
                      <a:pt x="2420" y="1238"/>
                    </a:lnTo>
                    <a:lnTo>
                      <a:pt x="2401" y="1238"/>
                    </a:lnTo>
                    <a:lnTo>
                      <a:pt x="2401" y="1258"/>
                    </a:lnTo>
                    <a:lnTo>
                      <a:pt x="2382" y="1258"/>
                    </a:lnTo>
                    <a:lnTo>
                      <a:pt x="2382" y="1277"/>
                    </a:lnTo>
                    <a:lnTo>
                      <a:pt x="2382" y="1296"/>
                    </a:lnTo>
                    <a:lnTo>
                      <a:pt x="2382" y="1315"/>
                    </a:lnTo>
                    <a:lnTo>
                      <a:pt x="2382" y="1334"/>
                    </a:lnTo>
                    <a:lnTo>
                      <a:pt x="2401" y="1334"/>
                    </a:lnTo>
                    <a:lnTo>
                      <a:pt x="2401" y="1353"/>
                    </a:lnTo>
                    <a:lnTo>
                      <a:pt x="2401" y="1372"/>
                    </a:lnTo>
                    <a:lnTo>
                      <a:pt x="2401" y="1391"/>
                    </a:lnTo>
                    <a:lnTo>
                      <a:pt x="2401" y="1410"/>
                    </a:lnTo>
                    <a:lnTo>
                      <a:pt x="2382" y="1410"/>
                    </a:lnTo>
                    <a:lnTo>
                      <a:pt x="2362" y="1429"/>
                    </a:lnTo>
                    <a:lnTo>
                      <a:pt x="2362" y="1448"/>
                    </a:lnTo>
                    <a:lnTo>
                      <a:pt x="2343" y="1467"/>
                    </a:lnTo>
                    <a:lnTo>
                      <a:pt x="2343" y="1524"/>
                    </a:lnTo>
                    <a:lnTo>
                      <a:pt x="2343" y="1543"/>
                    </a:lnTo>
                    <a:lnTo>
                      <a:pt x="2362" y="1563"/>
                    </a:lnTo>
                    <a:lnTo>
                      <a:pt x="2382" y="1582"/>
                    </a:lnTo>
                    <a:lnTo>
                      <a:pt x="2401" y="1600"/>
                    </a:lnTo>
                    <a:lnTo>
                      <a:pt x="2401" y="1619"/>
                    </a:lnTo>
                    <a:lnTo>
                      <a:pt x="2382" y="1639"/>
                    </a:lnTo>
                    <a:lnTo>
                      <a:pt x="2343" y="1658"/>
                    </a:lnTo>
                    <a:lnTo>
                      <a:pt x="2306" y="1677"/>
                    </a:lnTo>
                    <a:lnTo>
                      <a:pt x="2267" y="1696"/>
                    </a:lnTo>
                    <a:lnTo>
                      <a:pt x="2267" y="1715"/>
                    </a:lnTo>
                    <a:lnTo>
                      <a:pt x="2267" y="1734"/>
                    </a:lnTo>
                    <a:lnTo>
                      <a:pt x="2267" y="1772"/>
                    </a:lnTo>
                    <a:lnTo>
                      <a:pt x="2267" y="1791"/>
                    </a:lnTo>
                    <a:lnTo>
                      <a:pt x="2267" y="1810"/>
                    </a:lnTo>
                    <a:lnTo>
                      <a:pt x="2267" y="1829"/>
                    </a:lnTo>
                    <a:lnTo>
                      <a:pt x="2248" y="1829"/>
                    </a:lnTo>
                    <a:lnTo>
                      <a:pt x="2248" y="1848"/>
                    </a:lnTo>
                    <a:lnTo>
                      <a:pt x="2229" y="1867"/>
                    </a:lnTo>
                    <a:lnTo>
                      <a:pt x="2210" y="1905"/>
                    </a:lnTo>
                    <a:lnTo>
                      <a:pt x="2210" y="1924"/>
                    </a:lnTo>
                    <a:lnTo>
                      <a:pt x="2191" y="1924"/>
                    </a:lnTo>
                    <a:lnTo>
                      <a:pt x="2172" y="1944"/>
                    </a:lnTo>
                    <a:lnTo>
                      <a:pt x="2115" y="2000"/>
                    </a:lnTo>
                    <a:lnTo>
                      <a:pt x="2096" y="2020"/>
                    </a:lnTo>
                    <a:lnTo>
                      <a:pt x="2096" y="2039"/>
                    </a:lnTo>
                    <a:lnTo>
                      <a:pt x="2096" y="2058"/>
                    </a:lnTo>
                    <a:lnTo>
                      <a:pt x="2096" y="2077"/>
                    </a:lnTo>
                    <a:lnTo>
                      <a:pt x="2077" y="2096"/>
                    </a:lnTo>
                    <a:lnTo>
                      <a:pt x="2077" y="2115"/>
                    </a:lnTo>
                    <a:lnTo>
                      <a:pt x="2039" y="2134"/>
                    </a:lnTo>
                    <a:lnTo>
                      <a:pt x="2039" y="2153"/>
                    </a:lnTo>
                    <a:lnTo>
                      <a:pt x="1981" y="2362"/>
                    </a:lnTo>
                    <a:lnTo>
                      <a:pt x="1981" y="2381"/>
                    </a:lnTo>
                    <a:lnTo>
                      <a:pt x="1963" y="2401"/>
                    </a:lnTo>
                    <a:lnTo>
                      <a:pt x="1963" y="2420"/>
                    </a:lnTo>
                    <a:lnTo>
                      <a:pt x="1944" y="2420"/>
                    </a:lnTo>
                    <a:lnTo>
                      <a:pt x="1944" y="2439"/>
                    </a:lnTo>
                    <a:lnTo>
                      <a:pt x="1963" y="2439"/>
                    </a:lnTo>
                    <a:lnTo>
                      <a:pt x="1963" y="2457"/>
                    </a:lnTo>
                    <a:lnTo>
                      <a:pt x="1981" y="2477"/>
                    </a:lnTo>
                    <a:lnTo>
                      <a:pt x="2001" y="2496"/>
                    </a:lnTo>
                    <a:lnTo>
                      <a:pt x="1981" y="2534"/>
                    </a:lnTo>
                    <a:lnTo>
                      <a:pt x="1963" y="2553"/>
                    </a:lnTo>
                    <a:lnTo>
                      <a:pt x="1963" y="2572"/>
                    </a:lnTo>
                    <a:lnTo>
                      <a:pt x="1944" y="2572"/>
                    </a:lnTo>
                    <a:lnTo>
                      <a:pt x="1944" y="2591"/>
                    </a:lnTo>
                    <a:lnTo>
                      <a:pt x="1944" y="2610"/>
                    </a:lnTo>
                    <a:lnTo>
                      <a:pt x="1944" y="2648"/>
                    </a:lnTo>
                    <a:lnTo>
                      <a:pt x="1944" y="2667"/>
                    </a:lnTo>
                    <a:lnTo>
                      <a:pt x="1886" y="2953"/>
                    </a:lnTo>
                    <a:lnTo>
                      <a:pt x="1886" y="2972"/>
                    </a:lnTo>
                    <a:lnTo>
                      <a:pt x="1886" y="3124"/>
                    </a:lnTo>
                    <a:lnTo>
                      <a:pt x="1905" y="3163"/>
                    </a:lnTo>
                    <a:lnTo>
                      <a:pt x="1925" y="3201"/>
                    </a:lnTo>
                    <a:lnTo>
                      <a:pt x="1925" y="3219"/>
                    </a:lnTo>
                    <a:lnTo>
                      <a:pt x="1944" y="3219"/>
                    </a:lnTo>
                    <a:lnTo>
                      <a:pt x="1944" y="3239"/>
                    </a:lnTo>
                    <a:lnTo>
                      <a:pt x="1963" y="3239"/>
                    </a:lnTo>
                    <a:lnTo>
                      <a:pt x="1981" y="3239"/>
                    </a:lnTo>
                    <a:lnTo>
                      <a:pt x="2001" y="3239"/>
                    </a:lnTo>
                    <a:lnTo>
                      <a:pt x="2020" y="3258"/>
                    </a:lnTo>
                    <a:lnTo>
                      <a:pt x="2039" y="3258"/>
                    </a:lnTo>
                    <a:lnTo>
                      <a:pt x="2039" y="3277"/>
                    </a:lnTo>
                    <a:lnTo>
                      <a:pt x="2039" y="3296"/>
                    </a:lnTo>
                    <a:lnTo>
                      <a:pt x="2020" y="3353"/>
                    </a:lnTo>
                    <a:lnTo>
                      <a:pt x="2001" y="3448"/>
                    </a:lnTo>
                    <a:lnTo>
                      <a:pt x="1981" y="3486"/>
                    </a:lnTo>
                    <a:lnTo>
                      <a:pt x="1963" y="3505"/>
                    </a:lnTo>
                    <a:lnTo>
                      <a:pt x="1944" y="3524"/>
                    </a:lnTo>
                    <a:lnTo>
                      <a:pt x="1925" y="3544"/>
                    </a:lnTo>
                    <a:lnTo>
                      <a:pt x="1905" y="3544"/>
                    </a:lnTo>
                    <a:lnTo>
                      <a:pt x="1905" y="3563"/>
                    </a:lnTo>
                    <a:lnTo>
                      <a:pt x="1886" y="3563"/>
                    </a:lnTo>
                    <a:lnTo>
                      <a:pt x="1886" y="3581"/>
                    </a:lnTo>
                    <a:lnTo>
                      <a:pt x="1886" y="3620"/>
                    </a:lnTo>
                    <a:lnTo>
                      <a:pt x="1905" y="3867"/>
                    </a:lnTo>
                    <a:lnTo>
                      <a:pt x="1905" y="3886"/>
                    </a:lnTo>
                    <a:lnTo>
                      <a:pt x="1905" y="3905"/>
                    </a:lnTo>
                    <a:lnTo>
                      <a:pt x="1981" y="3962"/>
                    </a:lnTo>
                    <a:lnTo>
                      <a:pt x="2020" y="3962"/>
                    </a:lnTo>
                    <a:lnTo>
                      <a:pt x="2039" y="3962"/>
                    </a:lnTo>
                    <a:lnTo>
                      <a:pt x="2058" y="3962"/>
                    </a:lnTo>
                    <a:lnTo>
                      <a:pt x="2058" y="3981"/>
                    </a:lnTo>
                    <a:lnTo>
                      <a:pt x="2077" y="4001"/>
                    </a:lnTo>
                    <a:lnTo>
                      <a:pt x="2077" y="4020"/>
                    </a:lnTo>
                    <a:lnTo>
                      <a:pt x="2077" y="4039"/>
                    </a:lnTo>
                    <a:lnTo>
                      <a:pt x="2077" y="4058"/>
                    </a:lnTo>
                    <a:lnTo>
                      <a:pt x="2020" y="4191"/>
                    </a:lnTo>
                    <a:lnTo>
                      <a:pt x="2001" y="4286"/>
                    </a:lnTo>
                    <a:lnTo>
                      <a:pt x="2001" y="4420"/>
                    </a:lnTo>
                    <a:lnTo>
                      <a:pt x="2001" y="4438"/>
                    </a:lnTo>
                    <a:lnTo>
                      <a:pt x="2001" y="4477"/>
                    </a:lnTo>
                    <a:lnTo>
                      <a:pt x="2001" y="4515"/>
                    </a:lnTo>
                    <a:lnTo>
                      <a:pt x="2020" y="4572"/>
                    </a:lnTo>
                    <a:lnTo>
                      <a:pt x="2020" y="4687"/>
                    </a:lnTo>
                    <a:lnTo>
                      <a:pt x="2020" y="4743"/>
                    </a:lnTo>
                    <a:lnTo>
                      <a:pt x="2020" y="4819"/>
                    </a:lnTo>
                    <a:lnTo>
                      <a:pt x="2001" y="4839"/>
                    </a:lnTo>
                    <a:lnTo>
                      <a:pt x="1925" y="5010"/>
                    </a:lnTo>
                    <a:lnTo>
                      <a:pt x="1905" y="5029"/>
                    </a:lnTo>
                    <a:lnTo>
                      <a:pt x="1810" y="5124"/>
                    </a:lnTo>
                    <a:lnTo>
                      <a:pt x="1715" y="5048"/>
                    </a:lnTo>
                    <a:lnTo>
                      <a:pt x="1696" y="5010"/>
                    </a:lnTo>
                    <a:lnTo>
                      <a:pt x="1696" y="4972"/>
                    </a:lnTo>
                    <a:lnTo>
                      <a:pt x="1696" y="4953"/>
                    </a:lnTo>
                    <a:lnTo>
                      <a:pt x="1677" y="4934"/>
                    </a:lnTo>
                    <a:lnTo>
                      <a:pt x="1658" y="4877"/>
                    </a:lnTo>
                    <a:lnTo>
                      <a:pt x="1639" y="4877"/>
                    </a:lnTo>
                    <a:lnTo>
                      <a:pt x="1639" y="4858"/>
                    </a:lnTo>
                    <a:lnTo>
                      <a:pt x="1600" y="4858"/>
                    </a:lnTo>
                    <a:lnTo>
                      <a:pt x="1544" y="4839"/>
                    </a:lnTo>
                    <a:lnTo>
                      <a:pt x="1524" y="4839"/>
                    </a:lnTo>
                    <a:lnTo>
                      <a:pt x="1448" y="4858"/>
                    </a:lnTo>
                    <a:lnTo>
                      <a:pt x="1429" y="4877"/>
                    </a:lnTo>
                    <a:lnTo>
                      <a:pt x="1391" y="4877"/>
                    </a:lnTo>
                    <a:lnTo>
                      <a:pt x="1353" y="4858"/>
                    </a:lnTo>
                    <a:lnTo>
                      <a:pt x="1334" y="4858"/>
                    </a:lnTo>
                    <a:lnTo>
                      <a:pt x="1315" y="4858"/>
                    </a:lnTo>
                    <a:lnTo>
                      <a:pt x="1258" y="4801"/>
                    </a:lnTo>
                    <a:lnTo>
                      <a:pt x="1239" y="4782"/>
                    </a:lnTo>
                    <a:lnTo>
                      <a:pt x="1201" y="4782"/>
                    </a:lnTo>
                    <a:lnTo>
                      <a:pt x="1163" y="4782"/>
                    </a:lnTo>
                    <a:lnTo>
                      <a:pt x="1143" y="4782"/>
                    </a:lnTo>
                    <a:lnTo>
                      <a:pt x="1124" y="4782"/>
                    </a:lnTo>
                    <a:lnTo>
                      <a:pt x="1124" y="4763"/>
                    </a:lnTo>
                    <a:lnTo>
                      <a:pt x="1087" y="4724"/>
                    </a:lnTo>
                    <a:lnTo>
                      <a:pt x="972" y="4629"/>
                    </a:lnTo>
                    <a:lnTo>
                      <a:pt x="934" y="4629"/>
                    </a:lnTo>
                    <a:lnTo>
                      <a:pt x="877" y="4629"/>
                    </a:lnTo>
                    <a:lnTo>
                      <a:pt x="801" y="4629"/>
                    </a:lnTo>
                    <a:lnTo>
                      <a:pt x="686" y="4667"/>
                    </a:lnTo>
                    <a:lnTo>
                      <a:pt x="667" y="4667"/>
                    </a:lnTo>
                    <a:lnTo>
                      <a:pt x="648" y="4667"/>
                    </a:lnTo>
                    <a:lnTo>
                      <a:pt x="534" y="4629"/>
                    </a:lnTo>
                    <a:lnTo>
                      <a:pt x="305" y="4572"/>
                    </a:lnTo>
                    <a:lnTo>
                      <a:pt x="325" y="4534"/>
                    </a:lnTo>
                    <a:lnTo>
                      <a:pt x="344" y="4515"/>
                    </a:lnTo>
                    <a:lnTo>
                      <a:pt x="381" y="4496"/>
                    </a:lnTo>
                    <a:lnTo>
                      <a:pt x="401" y="4496"/>
                    </a:lnTo>
                    <a:lnTo>
                      <a:pt x="401" y="4477"/>
                    </a:lnTo>
                    <a:lnTo>
                      <a:pt x="439" y="4458"/>
                    </a:lnTo>
                    <a:lnTo>
                      <a:pt x="439" y="4438"/>
                    </a:lnTo>
                    <a:lnTo>
                      <a:pt x="439" y="4420"/>
                    </a:lnTo>
                    <a:lnTo>
                      <a:pt x="458" y="4420"/>
                    </a:lnTo>
                    <a:lnTo>
                      <a:pt x="458" y="4362"/>
                    </a:lnTo>
                    <a:lnTo>
                      <a:pt x="477" y="4324"/>
                    </a:lnTo>
                    <a:lnTo>
                      <a:pt x="477" y="4306"/>
                    </a:lnTo>
                    <a:lnTo>
                      <a:pt x="553" y="4229"/>
                    </a:lnTo>
                    <a:lnTo>
                      <a:pt x="553" y="4210"/>
                    </a:lnTo>
                    <a:lnTo>
                      <a:pt x="553" y="4191"/>
                    </a:lnTo>
                    <a:lnTo>
                      <a:pt x="515" y="4134"/>
                    </a:lnTo>
                    <a:lnTo>
                      <a:pt x="515" y="4115"/>
                    </a:lnTo>
                    <a:lnTo>
                      <a:pt x="515" y="4096"/>
                    </a:lnTo>
                    <a:lnTo>
                      <a:pt x="534" y="4077"/>
                    </a:lnTo>
                    <a:lnTo>
                      <a:pt x="553" y="4058"/>
                    </a:lnTo>
                    <a:lnTo>
                      <a:pt x="534" y="4058"/>
                    </a:lnTo>
                    <a:lnTo>
                      <a:pt x="534" y="4039"/>
                    </a:lnTo>
                    <a:lnTo>
                      <a:pt x="515" y="3981"/>
                    </a:lnTo>
                    <a:lnTo>
                      <a:pt x="477" y="3886"/>
                    </a:lnTo>
                    <a:lnTo>
                      <a:pt x="458" y="3715"/>
                    </a:lnTo>
                    <a:lnTo>
                      <a:pt x="439" y="3639"/>
                    </a:lnTo>
                    <a:lnTo>
                      <a:pt x="458" y="3600"/>
                    </a:lnTo>
                    <a:lnTo>
                      <a:pt x="458" y="3581"/>
                    </a:lnTo>
                    <a:lnTo>
                      <a:pt x="458" y="3544"/>
                    </a:lnTo>
                    <a:lnTo>
                      <a:pt x="439" y="3524"/>
                    </a:lnTo>
                    <a:lnTo>
                      <a:pt x="420" y="3505"/>
                    </a:lnTo>
                    <a:lnTo>
                      <a:pt x="401" y="3486"/>
                    </a:lnTo>
                    <a:lnTo>
                      <a:pt x="381" y="3486"/>
                    </a:lnTo>
                    <a:lnTo>
                      <a:pt x="362" y="3467"/>
                    </a:lnTo>
                    <a:lnTo>
                      <a:pt x="344" y="3448"/>
                    </a:lnTo>
                    <a:lnTo>
                      <a:pt x="344" y="3353"/>
                    </a:lnTo>
                    <a:lnTo>
                      <a:pt x="381" y="3239"/>
                    </a:lnTo>
                    <a:lnTo>
                      <a:pt x="381" y="3201"/>
                    </a:lnTo>
                    <a:lnTo>
                      <a:pt x="325" y="3163"/>
                    </a:lnTo>
                    <a:lnTo>
                      <a:pt x="305" y="3124"/>
                    </a:lnTo>
                    <a:lnTo>
                      <a:pt x="267" y="3124"/>
                    </a:lnTo>
                    <a:lnTo>
                      <a:pt x="210" y="3087"/>
                    </a:lnTo>
                    <a:lnTo>
                      <a:pt x="191" y="3067"/>
                    </a:lnTo>
                    <a:lnTo>
                      <a:pt x="0" y="3029"/>
                    </a:lnTo>
                    <a:lnTo>
                      <a:pt x="0" y="3010"/>
                    </a:lnTo>
                    <a:lnTo>
                      <a:pt x="20" y="2972"/>
                    </a:lnTo>
                    <a:lnTo>
                      <a:pt x="20" y="2896"/>
                    </a:lnTo>
                    <a:lnTo>
                      <a:pt x="20" y="2877"/>
                    </a:lnTo>
                    <a:lnTo>
                      <a:pt x="0" y="2782"/>
                    </a:lnTo>
                    <a:lnTo>
                      <a:pt x="0" y="2762"/>
                    </a:lnTo>
                    <a:lnTo>
                      <a:pt x="20" y="2743"/>
                    </a:lnTo>
                    <a:lnTo>
                      <a:pt x="20" y="2724"/>
                    </a:lnTo>
                    <a:lnTo>
                      <a:pt x="39" y="2686"/>
                    </a:lnTo>
                    <a:lnTo>
                      <a:pt x="153" y="2534"/>
                    </a:lnTo>
                    <a:lnTo>
                      <a:pt x="172" y="2515"/>
                    </a:lnTo>
                    <a:lnTo>
                      <a:pt x="172" y="2496"/>
                    </a:lnTo>
                    <a:lnTo>
                      <a:pt x="172" y="2477"/>
                    </a:lnTo>
                    <a:lnTo>
                      <a:pt x="191" y="2457"/>
                    </a:lnTo>
                    <a:lnTo>
                      <a:pt x="191" y="2439"/>
                    </a:lnTo>
                    <a:lnTo>
                      <a:pt x="191" y="2420"/>
                    </a:lnTo>
                    <a:lnTo>
                      <a:pt x="153" y="2325"/>
                    </a:lnTo>
                    <a:lnTo>
                      <a:pt x="96" y="2191"/>
                    </a:lnTo>
                    <a:lnTo>
                      <a:pt x="172" y="2096"/>
                    </a:lnTo>
                    <a:lnTo>
                      <a:pt x="191" y="2039"/>
                    </a:lnTo>
                    <a:lnTo>
                      <a:pt x="191" y="2020"/>
                    </a:lnTo>
                    <a:lnTo>
                      <a:pt x="191" y="2000"/>
                    </a:lnTo>
                    <a:lnTo>
                      <a:pt x="210" y="2000"/>
                    </a:lnTo>
                    <a:lnTo>
                      <a:pt x="267" y="1981"/>
                    </a:lnTo>
                    <a:lnTo>
                      <a:pt x="305" y="1963"/>
                    </a:lnTo>
                    <a:lnTo>
                      <a:pt x="381" y="1905"/>
                    </a:lnTo>
                    <a:lnTo>
                      <a:pt x="401" y="1886"/>
                    </a:lnTo>
                    <a:lnTo>
                      <a:pt x="439" y="1886"/>
                    </a:lnTo>
                    <a:lnTo>
                      <a:pt x="458" y="1867"/>
                    </a:lnTo>
                    <a:lnTo>
                      <a:pt x="439" y="1867"/>
                    </a:lnTo>
                    <a:lnTo>
                      <a:pt x="458" y="1829"/>
                    </a:lnTo>
                    <a:lnTo>
                      <a:pt x="477" y="1791"/>
                    </a:lnTo>
                    <a:lnTo>
                      <a:pt x="572" y="1658"/>
                    </a:lnTo>
                    <a:lnTo>
                      <a:pt x="572" y="1619"/>
                    </a:lnTo>
                    <a:lnTo>
                      <a:pt x="591" y="1619"/>
                    </a:lnTo>
                    <a:lnTo>
                      <a:pt x="591" y="1600"/>
                    </a:lnTo>
                    <a:lnTo>
                      <a:pt x="591" y="1582"/>
                    </a:lnTo>
                    <a:lnTo>
                      <a:pt x="572" y="1563"/>
                    </a:lnTo>
                    <a:lnTo>
                      <a:pt x="572" y="1524"/>
                    </a:lnTo>
                    <a:lnTo>
                      <a:pt x="572" y="1486"/>
                    </a:lnTo>
                    <a:lnTo>
                      <a:pt x="572" y="1467"/>
                    </a:lnTo>
                    <a:lnTo>
                      <a:pt x="610" y="1372"/>
                    </a:lnTo>
                    <a:lnTo>
                      <a:pt x="610" y="1353"/>
                    </a:lnTo>
                    <a:lnTo>
                      <a:pt x="629" y="1334"/>
                    </a:lnTo>
                    <a:lnTo>
                      <a:pt x="667" y="1296"/>
                    </a:lnTo>
                    <a:lnTo>
                      <a:pt x="686" y="1296"/>
                    </a:lnTo>
                    <a:lnTo>
                      <a:pt x="706" y="1277"/>
                    </a:lnTo>
                    <a:lnTo>
                      <a:pt x="725" y="1277"/>
                    </a:lnTo>
                    <a:lnTo>
                      <a:pt x="743" y="1277"/>
                    </a:lnTo>
                    <a:lnTo>
                      <a:pt x="762" y="1277"/>
                    </a:lnTo>
                    <a:lnTo>
                      <a:pt x="801" y="1238"/>
                    </a:lnTo>
                    <a:lnTo>
                      <a:pt x="801" y="1220"/>
                    </a:lnTo>
                    <a:lnTo>
                      <a:pt x="801" y="1201"/>
                    </a:lnTo>
                    <a:lnTo>
                      <a:pt x="782" y="1182"/>
                    </a:lnTo>
                    <a:lnTo>
                      <a:pt x="782" y="1162"/>
                    </a:lnTo>
                    <a:lnTo>
                      <a:pt x="762" y="1162"/>
                    </a:lnTo>
                    <a:lnTo>
                      <a:pt x="782" y="1124"/>
                    </a:lnTo>
                    <a:lnTo>
                      <a:pt x="782" y="1106"/>
                    </a:lnTo>
                    <a:lnTo>
                      <a:pt x="762" y="1106"/>
                    </a:lnTo>
                    <a:lnTo>
                      <a:pt x="762" y="1086"/>
                    </a:lnTo>
                    <a:lnTo>
                      <a:pt x="743" y="1067"/>
                    </a:lnTo>
                    <a:lnTo>
                      <a:pt x="743" y="1048"/>
                    </a:lnTo>
                    <a:lnTo>
                      <a:pt x="743" y="1029"/>
                    </a:lnTo>
                    <a:lnTo>
                      <a:pt x="725" y="1010"/>
                    </a:lnTo>
                    <a:lnTo>
                      <a:pt x="725" y="991"/>
                    </a:lnTo>
                    <a:lnTo>
                      <a:pt x="706" y="972"/>
                    </a:lnTo>
                    <a:lnTo>
                      <a:pt x="725" y="934"/>
                    </a:lnTo>
                    <a:lnTo>
                      <a:pt x="725" y="915"/>
                    </a:lnTo>
                    <a:lnTo>
                      <a:pt x="743" y="915"/>
                    </a:lnTo>
                    <a:lnTo>
                      <a:pt x="762" y="896"/>
                    </a:lnTo>
                    <a:lnTo>
                      <a:pt x="782" y="896"/>
                    </a:lnTo>
                    <a:lnTo>
                      <a:pt x="782" y="915"/>
                    </a:lnTo>
                    <a:lnTo>
                      <a:pt x="801" y="896"/>
                    </a:lnTo>
                    <a:lnTo>
                      <a:pt x="820" y="896"/>
                    </a:lnTo>
                    <a:lnTo>
                      <a:pt x="877" y="839"/>
                    </a:lnTo>
                    <a:lnTo>
                      <a:pt x="877" y="820"/>
                    </a:lnTo>
                    <a:lnTo>
                      <a:pt x="896" y="801"/>
                    </a:lnTo>
                    <a:lnTo>
                      <a:pt x="934" y="762"/>
                    </a:lnTo>
                    <a:lnTo>
                      <a:pt x="953" y="762"/>
                    </a:lnTo>
                    <a:lnTo>
                      <a:pt x="972" y="743"/>
                    </a:lnTo>
                    <a:lnTo>
                      <a:pt x="991" y="725"/>
                    </a:lnTo>
                    <a:lnTo>
                      <a:pt x="1010" y="705"/>
                    </a:lnTo>
                    <a:lnTo>
                      <a:pt x="1105" y="610"/>
                    </a:lnTo>
                    <a:lnTo>
                      <a:pt x="1124" y="610"/>
                    </a:lnTo>
                    <a:lnTo>
                      <a:pt x="1182" y="610"/>
                    </a:lnTo>
                    <a:lnTo>
                      <a:pt x="1277" y="591"/>
                    </a:lnTo>
                    <a:lnTo>
                      <a:pt x="1296" y="572"/>
                    </a:lnTo>
                    <a:lnTo>
                      <a:pt x="1296" y="553"/>
                    </a:lnTo>
                    <a:lnTo>
                      <a:pt x="1315" y="553"/>
                    </a:lnTo>
                    <a:lnTo>
                      <a:pt x="1334" y="553"/>
                    </a:lnTo>
                    <a:lnTo>
                      <a:pt x="1334" y="534"/>
                    </a:lnTo>
                    <a:lnTo>
                      <a:pt x="1334" y="515"/>
                    </a:lnTo>
                    <a:lnTo>
                      <a:pt x="1334" y="476"/>
                    </a:lnTo>
                    <a:lnTo>
                      <a:pt x="1334" y="458"/>
                    </a:lnTo>
                    <a:lnTo>
                      <a:pt x="1334" y="439"/>
                    </a:lnTo>
                    <a:lnTo>
                      <a:pt x="1353" y="400"/>
                    </a:lnTo>
                    <a:lnTo>
                      <a:pt x="1353" y="362"/>
                    </a:lnTo>
                    <a:lnTo>
                      <a:pt x="1353" y="344"/>
                    </a:lnTo>
                    <a:lnTo>
                      <a:pt x="1334" y="305"/>
                    </a:lnTo>
                    <a:lnTo>
                      <a:pt x="1334" y="286"/>
                    </a:lnTo>
                    <a:lnTo>
                      <a:pt x="1334" y="267"/>
                    </a:lnTo>
                    <a:lnTo>
                      <a:pt x="1353" y="248"/>
                    </a:lnTo>
                    <a:lnTo>
                      <a:pt x="1353" y="229"/>
                    </a:lnTo>
                    <a:lnTo>
                      <a:pt x="1372" y="229"/>
                    </a:lnTo>
                    <a:lnTo>
                      <a:pt x="1391" y="229"/>
                    </a:lnTo>
                    <a:lnTo>
                      <a:pt x="1410" y="229"/>
                    </a:lnTo>
                    <a:lnTo>
                      <a:pt x="1429" y="229"/>
                    </a:lnTo>
                    <a:lnTo>
                      <a:pt x="1448" y="229"/>
                    </a:lnTo>
                    <a:lnTo>
                      <a:pt x="1448" y="210"/>
                    </a:lnTo>
                    <a:lnTo>
                      <a:pt x="1468" y="210"/>
                    </a:lnTo>
                    <a:lnTo>
                      <a:pt x="1468" y="191"/>
                    </a:lnTo>
                    <a:lnTo>
                      <a:pt x="1486" y="191"/>
                    </a:lnTo>
                    <a:lnTo>
                      <a:pt x="1486" y="153"/>
                    </a:lnTo>
                    <a:lnTo>
                      <a:pt x="1505" y="134"/>
                    </a:lnTo>
                    <a:lnTo>
                      <a:pt x="1524" y="115"/>
                    </a:lnTo>
                    <a:lnTo>
                      <a:pt x="1524" y="96"/>
                    </a:lnTo>
                    <a:lnTo>
                      <a:pt x="1524" y="77"/>
                    </a:lnTo>
                    <a:lnTo>
                      <a:pt x="1524" y="58"/>
                    </a:lnTo>
                    <a:lnTo>
                      <a:pt x="1524" y="39"/>
                    </a:lnTo>
                    <a:lnTo>
                      <a:pt x="1544" y="19"/>
                    </a:lnTo>
                    <a:lnTo>
                      <a:pt x="1563" y="0"/>
                    </a:lnTo>
                    <a:lnTo>
                      <a:pt x="1639" y="39"/>
                    </a:lnTo>
                    <a:lnTo>
                      <a:pt x="1753" y="77"/>
                    </a:lnTo>
                    <a:lnTo>
                      <a:pt x="1829" y="115"/>
                    </a:lnTo>
                    <a:lnTo>
                      <a:pt x="1849" y="134"/>
                    </a:lnTo>
                    <a:lnTo>
                      <a:pt x="1867" y="153"/>
                    </a:lnTo>
                    <a:lnTo>
                      <a:pt x="1886" y="153"/>
                    </a:lnTo>
                    <a:lnTo>
                      <a:pt x="1925" y="134"/>
                    </a:lnTo>
                    <a:lnTo>
                      <a:pt x="1944" y="134"/>
                    </a:lnTo>
                    <a:lnTo>
                      <a:pt x="1963" y="134"/>
                    </a:lnTo>
                    <a:lnTo>
                      <a:pt x="1981" y="134"/>
                    </a:lnTo>
                    <a:lnTo>
                      <a:pt x="2020" y="134"/>
                    </a:lnTo>
                    <a:lnTo>
                      <a:pt x="2058" y="134"/>
                    </a:lnTo>
                    <a:lnTo>
                      <a:pt x="2077" y="134"/>
                    </a:lnTo>
                    <a:lnTo>
                      <a:pt x="2077" y="115"/>
                    </a:lnTo>
                    <a:lnTo>
                      <a:pt x="2096" y="115"/>
                    </a:lnTo>
                    <a:lnTo>
                      <a:pt x="2115" y="134"/>
                    </a:lnTo>
                    <a:lnTo>
                      <a:pt x="2134" y="134"/>
                    </a:lnTo>
                    <a:lnTo>
                      <a:pt x="2153" y="153"/>
                    </a:lnTo>
                    <a:lnTo>
                      <a:pt x="2172" y="153"/>
                    </a:lnTo>
                    <a:lnTo>
                      <a:pt x="2191" y="153"/>
                    </a:lnTo>
                    <a:lnTo>
                      <a:pt x="2229" y="115"/>
                    </a:lnTo>
                    <a:lnTo>
                      <a:pt x="2248" y="115"/>
                    </a:lnTo>
                    <a:lnTo>
                      <a:pt x="2267" y="134"/>
                    </a:lnTo>
                    <a:lnTo>
                      <a:pt x="2343" y="191"/>
                    </a:lnTo>
                    <a:lnTo>
                      <a:pt x="2362" y="191"/>
                    </a:lnTo>
                    <a:lnTo>
                      <a:pt x="2401" y="191"/>
                    </a:lnTo>
                    <a:lnTo>
                      <a:pt x="2420" y="210"/>
                    </a:lnTo>
                    <a:lnTo>
                      <a:pt x="2477" y="344"/>
                    </a:lnTo>
                    <a:lnTo>
                      <a:pt x="2515" y="344"/>
                    </a:lnTo>
                    <a:lnTo>
                      <a:pt x="2534" y="362"/>
                    </a:lnTo>
                    <a:lnTo>
                      <a:pt x="2572" y="362"/>
                    </a:lnTo>
                    <a:lnTo>
                      <a:pt x="2591" y="344"/>
                    </a:lnTo>
                    <a:lnTo>
                      <a:pt x="2629" y="324"/>
                    </a:lnTo>
                    <a:lnTo>
                      <a:pt x="2648" y="324"/>
                    </a:lnTo>
                    <a:lnTo>
                      <a:pt x="2648" y="305"/>
                    </a:lnTo>
                    <a:lnTo>
                      <a:pt x="2667" y="286"/>
                    </a:lnTo>
                    <a:lnTo>
                      <a:pt x="2667" y="267"/>
                    </a:lnTo>
                    <a:lnTo>
                      <a:pt x="2667" y="248"/>
                    </a:lnTo>
                    <a:lnTo>
                      <a:pt x="2687" y="229"/>
                    </a:lnTo>
                    <a:lnTo>
                      <a:pt x="2706" y="229"/>
                    </a:lnTo>
                    <a:lnTo>
                      <a:pt x="2706" y="210"/>
                    </a:lnTo>
                    <a:lnTo>
                      <a:pt x="2724" y="210"/>
                    </a:lnTo>
                    <a:lnTo>
                      <a:pt x="2743" y="210"/>
                    </a:lnTo>
                    <a:lnTo>
                      <a:pt x="2763" y="210"/>
                    </a:lnTo>
                    <a:lnTo>
                      <a:pt x="2782" y="267"/>
                    </a:lnTo>
                    <a:lnTo>
                      <a:pt x="2858" y="458"/>
                    </a:lnTo>
                    <a:lnTo>
                      <a:pt x="2915" y="515"/>
                    </a:lnTo>
                    <a:lnTo>
                      <a:pt x="2934" y="534"/>
                    </a:lnTo>
                    <a:lnTo>
                      <a:pt x="2934" y="572"/>
                    </a:lnTo>
                    <a:lnTo>
                      <a:pt x="2953" y="610"/>
                    </a:lnTo>
                    <a:lnTo>
                      <a:pt x="2953" y="648"/>
                    </a:lnTo>
                    <a:lnTo>
                      <a:pt x="2934" y="820"/>
                    </a:lnTo>
                    <a:lnTo>
                      <a:pt x="2972" y="877"/>
                    </a:lnTo>
                    <a:lnTo>
                      <a:pt x="2972" y="896"/>
                    </a:lnTo>
                    <a:lnTo>
                      <a:pt x="2953" y="953"/>
                    </a:lnTo>
                    <a:lnTo>
                      <a:pt x="2953" y="972"/>
                    </a:lnTo>
                    <a:lnTo>
                      <a:pt x="2953" y="991"/>
                    </a:lnTo>
                    <a:lnTo>
                      <a:pt x="2953" y="1010"/>
                    </a:lnTo>
                    <a:lnTo>
                      <a:pt x="2972" y="1010"/>
                    </a:lnTo>
                    <a:lnTo>
                      <a:pt x="2991" y="1029"/>
                    </a:lnTo>
                    <a:lnTo>
                      <a:pt x="3029" y="1010"/>
                    </a:lnTo>
                    <a:lnTo>
                      <a:pt x="3144" y="991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57" name="Freeform 79">
                <a:extLst>
                  <a:ext uri="{FF2B5EF4-FFF2-40B4-BE49-F238E27FC236}">
                    <a16:creationId xmlns:a16="http://schemas.microsoft.com/office/drawing/2014/main" id="{EB000D06-8ADF-A24B-9673-5D18014215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4988" y="4732338"/>
                <a:ext cx="774700" cy="700087"/>
              </a:xfrm>
              <a:custGeom>
                <a:avLst/>
                <a:gdLst>
                  <a:gd name="T0" fmla="*/ 2147483646 w 2153"/>
                  <a:gd name="T1" fmla="*/ 2147483646 h 1944"/>
                  <a:gd name="T2" fmla="*/ 2147483646 w 2153"/>
                  <a:gd name="T3" fmla="*/ 2147483646 h 1944"/>
                  <a:gd name="T4" fmla="*/ 2147483646 w 2153"/>
                  <a:gd name="T5" fmla="*/ 2147483646 h 1944"/>
                  <a:gd name="T6" fmla="*/ 2147483646 w 2153"/>
                  <a:gd name="T7" fmla="*/ 0 h 1944"/>
                  <a:gd name="T8" fmla="*/ 2147483646 w 2153"/>
                  <a:gd name="T9" fmla="*/ 2147483646 h 1944"/>
                  <a:gd name="T10" fmla="*/ 2147483646 w 2153"/>
                  <a:gd name="T11" fmla="*/ 2147483646 h 1944"/>
                  <a:gd name="T12" fmla="*/ 2147483646 w 2153"/>
                  <a:gd name="T13" fmla="*/ 2147483646 h 1944"/>
                  <a:gd name="T14" fmla="*/ 2147483646 w 2153"/>
                  <a:gd name="T15" fmla="*/ 2147483646 h 1944"/>
                  <a:gd name="T16" fmla="*/ 2147483646 w 2153"/>
                  <a:gd name="T17" fmla="*/ 2147483646 h 1944"/>
                  <a:gd name="T18" fmla="*/ 2147483646 w 2153"/>
                  <a:gd name="T19" fmla="*/ 2147483646 h 1944"/>
                  <a:gd name="T20" fmla="*/ 2147483646 w 2153"/>
                  <a:gd name="T21" fmla="*/ 2147483646 h 1944"/>
                  <a:gd name="T22" fmla="*/ 2147483646 w 2153"/>
                  <a:gd name="T23" fmla="*/ 2147483646 h 1944"/>
                  <a:gd name="T24" fmla="*/ 2147483646 w 2153"/>
                  <a:gd name="T25" fmla="*/ 2147483646 h 1944"/>
                  <a:gd name="T26" fmla="*/ 2147483646 w 2153"/>
                  <a:gd name="T27" fmla="*/ 2147483646 h 1944"/>
                  <a:gd name="T28" fmla="*/ 2147483646 w 2153"/>
                  <a:gd name="T29" fmla="*/ 2147483646 h 1944"/>
                  <a:gd name="T30" fmla="*/ 2147483646 w 2153"/>
                  <a:gd name="T31" fmla="*/ 2147483646 h 1944"/>
                  <a:gd name="T32" fmla="*/ 2147483646 w 2153"/>
                  <a:gd name="T33" fmla="*/ 2147483646 h 1944"/>
                  <a:gd name="T34" fmla="*/ 2147483646 w 2153"/>
                  <a:gd name="T35" fmla="*/ 2147483646 h 1944"/>
                  <a:gd name="T36" fmla="*/ 2147483646 w 2153"/>
                  <a:gd name="T37" fmla="*/ 2147483646 h 1944"/>
                  <a:gd name="T38" fmla="*/ 2147483646 w 2153"/>
                  <a:gd name="T39" fmla="*/ 2147483646 h 1944"/>
                  <a:gd name="T40" fmla="*/ 2147483646 w 2153"/>
                  <a:gd name="T41" fmla="*/ 2147483646 h 1944"/>
                  <a:gd name="T42" fmla="*/ 2147483646 w 2153"/>
                  <a:gd name="T43" fmla="*/ 2147483646 h 1944"/>
                  <a:gd name="T44" fmla="*/ 2147483646 w 2153"/>
                  <a:gd name="T45" fmla="*/ 2147483646 h 1944"/>
                  <a:gd name="T46" fmla="*/ 2147483646 w 2153"/>
                  <a:gd name="T47" fmla="*/ 2147483646 h 1944"/>
                  <a:gd name="T48" fmla="*/ 2147483646 w 2153"/>
                  <a:gd name="T49" fmla="*/ 2147483646 h 1944"/>
                  <a:gd name="T50" fmla="*/ 2147483646 w 2153"/>
                  <a:gd name="T51" fmla="*/ 2147483646 h 1944"/>
                  <a:gd name="T52" fmla="*/ 2147483646 w 2153"/>
                  <a:gd name="T53" fmla="*/ 2147483646 h 1944"/>
                  <a:gd name="T54" fmla="*/ 2147483646 w 2153"/>
                  <a:gd name="T55" fmla="*/ 2147483646 h 1944"/>
                  <a:gd name="T56" fmla="*/ 2147483646 w 2153"/>
                  <a:gd name="T57" fmla="*/ 2147483646 h 1944"/>
                  <a:gd name="T58" fmla="*/ 2147483646 w 2153"/>
                  <a:gd name="T59" fmla="*/ 2147483646 h 1944"/>
                  <a:gd name="T60" fmla="*/ 2147483646 w 2153"/>
                  <a:gd name="T61" fmla="*/ 2147483646 h 1944"/>
                  <a:gd name="T62" fmla="*/ 2147483646 w 2153"/>
                  <a:gd name="T63" fmla="*/ 2147483646 h 1944"/>
                  <a:gd name="T64" fmla="*/ 2147483646 w 2153"/>
                  <a:gd name="T65" fmla="*/ 2147483646 h 1944"/>
                  <a:gd name="T66" fmla="*/ 2147483646 w 2153"/>
                  <a:gd name="T67" fmla="*/ 2147483646 h 1944"/>
                  <a:gd name="T68" fmla="*/ 2147483646 w 2153"/>
                  <a:gd name="T69" fmla="*/ 2147483646 h 1944"/>
                  <a:gd name="T70" fmla="*/ 2147483646 w 2153"/>
                  <a:gd name="T71" fmla="*/ 2147483646 h 1944"/>
                  <a:gd name="T72" fmla="*/ 2147483646 w 2153"/>
                  <a:gd name="T73" fmla="*/ 2147483646 h 1944"/>
                  <a:gd name="T74" fmla="*/ 2147483646 w 2153"/>
                  <a:gd name="T75" fmla="*/ 2147483646 h 1944"/>
                  <a:gd name="T76" fmla="*/ 2147483646 w 2153"/>
                  <a:gd name="T77" fmla="*/ 2147483646 h 1944"/>
                  <a:gd name="T78" fmla="*/ 2147483646 w 2153"/>
                  <a:gd name="T79" fmla="*/ 2147483646 h 1944"/>
                  <a:gd name="T80" fmla="*/ 2147483646 w 2153"/>
                  <a:gd name="T81" fmla="*/ 2147483646 h 1944"/>
                  <a:gd name="T82" fmla="*/ 2147483646 w 2153"/>
                  <a:gd name="T83" fmla="*/ 2147483646 h 1944"/>
                  <a:gd name="T84" fmla="*/ 2147483646 w 2153"/>
                  <a:gd name="T85" fmla="*/ 2147483646 h 1944"/>
                  <a:gd name="T86" fmla="*/ 2147483646 w 2153"/>
                  <a:gd name="T87" fmla="*/ 2147483646 h 1944"/>
                  <a:gd name="T88" fmla="*/ 2147483646 w 2153"/>
                  <a:gd name="T89" fmla="*/ 2147483646 h 1944"/>
                  <a:gd name="T90" fmla="*/ 2147483646 w 2153"/>
                  <a:gd name="T91" fmla="*/ 2147483646 h 1944"/>
                  <a:gd name="T92" fmla="*/ 2147483646 w 2153"/>
                  <a:gd name="T93" fmla="*/ 2147483646 h 1944"/>
                  <a:gd name="T94" fmla="*/ 2147483646 w 2153"/>
                  <a:gd name="T95" fmla="*/ 2147483646 h 1944"/>
                  <a:gd name="T96" fmla="*/ 2147483646 w 2153"/>
                  <a:gd name="T97" fmla="*/ 2147483646 h 1944"/>
                  <a:gd name="T98" fmla="*/ 0 w 2153"/>
                  <a:gd name="T99" fmla="*/ 2147483646 h 194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153" h="1944">
                    <a:moveTo>
                      <a:pt x="152" y="286"/>
                    </a:moveTo>
                    <a:lnTo>
                      <a:pt x="191" y="267"/>
                    </a:lnTo>
                    <a:lnTo>
                      <a:pt x="210" y="267"/>
                    </a:lnTo>
                    <a:lnTo>
                      <a:pt x="229" y="267"/>
                    </a:lnTo>
                    <a:lnTo>
                      <a:pt x="305" y="229"/>
                    </a:lnTo>
                    <a:lnTo>
                      <a:pt x="324" y="229"/>
                    </a:lnTo>
                    <a:lnTo>
                      <a:pt x="362" y="229"/>
                    </a:lnTo>
                    <a:lnTo>
                      <a:pt x="381" y="229"/>
                    </a:lnTo>
                    <a:lnTo>
                      <a:pt x="496" y="96"/>
                    </a:lnTo>
                    <a:lnTo>
                      <a:pt x="533" y="77"/>
                    </a:lnTo>
                    <a:lnTo>
                      <a:pt x="591" y="38"/>
                    </a:lnTo>
                    <a:lnTo>
                      <a:pt x="705" y="0"/>
                    </a:lnTo>
                    <a:lnTo>
                      <a:pt x="724" y="0"/>
                    </a:lnTo>
                    <a:lnTo>
                      <a:pt x="762" y="38"/>
                    </a:lnTo>
                    <a:lnTo>
                      <a:pt x="762" y="57"/>
                    </a:lnTo>
                    <a:lnTo>
                      <a:pt x="781" y="114"/>
                    </a:lnTo>
                    <a:lnTo>
                      <a:pt x="781" y="153"/>
                    </a:lnTo>
                    <a:lnTo>
                      <a:pt x="800" y="153"/>
                    </a:lnTo>
                    <a:lnTo>
                      <a:pt x="819" y="133"/>
                    </a:lnTo>
                    <a:lnTo>
                      <a:pt x="819" y="153"/>
                    </a:lnTo>
                    <a:lnTo>
                      <a:pt x="819" y="172"/>
                    </a:lnTo>
                    <a:lnTo>
                      <a:pt x="838" y="229"/>
                    </a:lnTo>
                    <a:lnTo>
                      <a:pt x="877" y="229"/>
                    </a:lnTo>
                    <a:lnTo>
                      <a:pt x="895" y="229"/>
                    </a:lnTo>
                    <a:lnTo>
                      <a:pt x="914" y="191"/>
                    </a:lnTo>
                    <a:lnTo>
                      <a:pt x="933" y="191"/>
                    </a:lnTo>
                    <a:lnTo>
                      <a:pt x="972" y="210"/>
                    </a:lnTo>
                    <a:lnTo>
                      <a:pt x="1048" y="191"/>
                    </a:lnTo>
                    <a:lnTo>
                      <a:pt x="1200" y="153"/>
                    </a:lnTo>
                    <a:lnTo>
                      <a:pt x="1219" y="153"/>
                    </a:lnTo>
                    <a:lnTo>
                      <a:pt x="1238" y="172"/>
                    </a:lnTo>
                    <a:lnTo>
                      <a:pt x="1295" y="191"/>
                    </a:lnTo>
                    <a:lnTo>
                      <a:pt x="1314" y="191"/>
                    </a:lnTo>
                    <a:lnTo>
                      <a:pt x="1334" y="191"/>
                    </a:lnTo>
                    <a:lnTo>
                      <a:pt x="1372" y="172"/>
                    </a:lnTo>
                    <a:lnTo>
                      <a:pt x="1429" y="172"/>
                    </a:lnTo>
                    <a:lnTo>
                      <a:pt x="1467" y="153"/>
                    </a:lnTo>
                    <a:lnTo>
                      <a:pt x="1486" y="153"/>
                    </a:lnTo>
                    <a:lnTo>
                      <a:pt x="1505" y="153"/>
                    </a:lnTo>
                    <a:lnTo>
                      <a:pt x="1524" y="172"/>
                    </a:lnTo>
                    <a:lnTo>
                      <a:pt x="1543" y="191"/>
                    </a:lnTo>
                    <a:lnTo>
                      <a:pt x="1581" y="229"/>
                    </a:lnTo>
                    <a:lnTo>
                      <a:pt x="1581" y="267"/>
                    </a:lnTo>
                    <a:lnTo>
                      <a:pt x="1581" y="286"/>
                    </a:lnTo>
                    <a:lnTo>
                      <a:pt x="1600" y="305"/>
                    </a:lnTo>
                    <a:lnTo>
                      <a:pt x="1619" y="362"/>
                    </a:lnTo>
                    <a:lnTo>
                      <a:pt x="1639" y="400"/>
                    </a:lnTo>
                    <a:lnTo>
                      <a:pt x="1639" y="477"/>
                    </a:lnTo>
                    <a:lnTo>
                      <a:pt x="1676" y="514"/>
                    </a:lnTo>
                    <a:lnTo>
                      <a:pt x="1867" y="705"/>
                    </a:lnTo>
                    <a:lnTo>
                      <a:pt x="1924" y="839"/>
                    </a:lnTo>
                    <a:lnTo>
                      <a:pt x="1962" y="934"/>
                    </a:lnTo>
                    <a:lnTo>
                      <a:pt x="1962" y="953"/>
                    </a:lnTo>
                    <a:lnTo>
                      <a:pt x="1962" y="971"/>
                    </a:lnTo>
                    <a:lnTo>
                      <a:pt x="1943" y="991"/>
                    </a:lnTo>
                    <a:lnTo>
                      <a:pt x="1943" y="1010"/>
                    </a:lnTo>
                    <a:lnTo>
                      <a:pt x="1943" y="1029"/>
                    </a:lnTo>
                    <a:lnTo>
                      <a:pt x="1924" y="1048"/>
                    </a:lnTo>
                    <a:lnTo>
                      <a:pt x="1810" y="1200"/>
                    </a:lnTo>
                    <a:lnTo>
                      <a:pt x="1791" y="1238"/>
                    </a:lnTo>
                    <a:lnTo>
                      <a:pt x="1791" y="1257"/>
                    </a:lnTo>
                    <a:lnTo>
                      <a:pt x="1771" y="1276"/>
                    </a:lnTo>
                    <a:lnTo>
                      <a:pt x="1771" y="1296"/>
                    </a:lnTo>
                    <a:lnTo>
                      <a:pt x="1791" y="1391"/>
                    </a:lnTo>
                    <a:lnTo>
                      <a:pt x="1791" y="1410"/>
                    </a:lnTo>
                    <a:lnTo>
                      <a:pt x="1791" y="1486"/>
                    </a:lnTo>
                    <a:lnTo>
                      <a:pt x="1771" y="1524"/>
                    </a:lnTo>
                    <a:lnTo>
                      <a:pt x="1771" y="1543"/>
                    </a:lnTo>
                    <a:lnTo>
                      <a:pt x="1962" y="1581"/>
                    </a:lnTo>
                    <a:lnTo>
                      <a:pt x="1981" y="1601"/>
                    </a:lnTo>
                    <a:lnTo>
                      <a:pt x="2038" y="1638"/>
                    </a:lnTo>
                    <a:lnTo>
                      <a:pt x="2076" y="1638"/>
                    </a:lnTo>
                    <a:lnTo>
                      <a:pt x="2096" y="1677"/>
                    </a:lnTo>
                    <a:lnTo>
                      <a:pt x="2152" y="1715"/>
                    </a:lnTo>
                    <a:lnTo>
                      <a:pt x="2152" y="1753"/>
                    </a:lnTo>
                    <a:lnTo>
                      <a:pt x="2115" y="1867"/>
                    </a:lnTo>
                    <a:lnTo>
                      <a:pt x="2096" y="1886"/>
                    </a:lnTo>
                    <a:lnTo>
                      <a:pt x="2057" y="1867"/>
                    </a:lnTo>
                    <a:lnTo>
                      <a:pt x="2038" y="1867"/>
                    </a:lnTo>
                    <a:lnTo>
                      <a:pt x="2019" y="1867"/>
                    </a:lnTo>
                    <a:lnTo>
                      <a:pt x="2000" y="1867"/>
                    </a:lnTo>
                    <a:lnTo>
                      <a:pt x="1962" y="1867"/>
                    </a:lnTo>
                    <a:lnTo>
                      <a:pt x="1962" y="1848"/>
                    </a:lnTo>
                    <a:lnTo>
                      <a:pt x="1943" y="1848"/>
                    </a:lnTo>
                    <a:lnTo>
                      <a:pt x="1924" y="1848"/>
                    </a:lnTo>
                    <a:lnTo>
                      <a:pt x="1886" y="1829"/>
                    </a:lnTo>
                    <a:lnTo>
                      <a:pt x="1867" y="1829"/>
                    </a:lnTo>
                    <a:lnTo>
                      <a:pt x="1771" y="1829"/>
                    </a:lnTo>
                    <a:lnTo>
                      <a:pt x="1734" y="1810"/>
                    </a:lnTo>
                    <a:lnTo>
                      <a:pt x="1715" y="1810"/>
                    </a:lnTo>
                    <a:lnTo>
                      <a:pt x="1695" y="1810"/>
                    </a:lnTo>
                    <a:lnTo>
                      <a:pt x="1676" y="1829"/>
                    </a:lnTo>
                    <a:lnTo>
                      <a:pt x="1639" y="1829"/>
                    </a:lnTo>
                    <a:lnTo>
                      <a:pt x="1600" y="1848"/>
                    </a:lnTo>
                    <a:lnTo>
                      <a:pt x="1581" y="1848"/>
                    </a:lnTo>
                    <a:lnTo>
                      <a:pt x="1543" y="1867"/>
                    </a:lnTo>
                    <a:lnTo>
                      <a:pt x="1524" y="1867"/>
                    </a:lnTo>
                    <a:lnTo>
                      <a:pt x="1505" y="1867"/>
                    </a:lnTo>
                    <a:lnTo>
                      <a:pt x="1486" y="1867"/>
                    </a:lnTo>
                    <a:lnTo>
                      <a:pt x="1467" y="1867"/>
                    </a:lnTo>
                    <a:lnTo>
                      <a:pt x="1448" y="1886"/>
                    </a:lnTo>
                    <a:lnTo>
                      <a:pt x="1429" y="1886"/>
                    </a:lnTo>
                    <a:lnTo>
                      <a:pt x="1410" y="1886"/>
                    </a:lnTo>
                    <a:lnTo>
                      <a:pt x="1390" y="1886"/>
                    </a:lnTo>
                    <a:lnTo>
                      <a:pt x="1372" y="1886"/>
                    </a:lnTo>
                    <a:lnTo>
                      <a:pt x="1353" y="1886"/>
                    </a:lnTo>
                    <a:lnTo>
                      <a:pt x="1314" y="1886"/>
                    </a:lnTo>
                    <a:lnTo>
                      <a:pt x="1276" y="1886"/>
                    </a:lnTo>
                    <a:lnTo>
                      <a:pt x="1258" y="1886"/>
                    </a:lnTo>
                    <a:lnTo>
                      <a:pt x="1219" y="1886"/>
                    </a:lnTo>
                    <a:lnTo>
                      <a:pt x="1200" y="1886"/>
                    </a:lnTo>
                    <a:lnTo>
                      <a:pt x="1181" y="1886"/>
                    </a:lnTo>
                    <a:lnTo>
                      <a:pt x="1105" y="1867"/>
                    </a:lnTo>
                    <a:lnTo>
                      <a:pt x="1086" y="1848"/>
                    </a:lnTo>
                    <a:lnTo>
                      <a:pt x="1067" y="1848"/>
                    </a:lnTo>
                    <a:lnTo>
                      <a:pt x="1029" y="1867"/>
                    </a:lnTo>
                    <a:lnTo>
                      <a:pt x="1009" y="1867"/>
                    </a:lnTo>
                    <a:lnTo>
                      <a:pt x="953" y="1848"/>
                    </a:lnTo>
                    <a:lnTo>
                      <a:pt x="914" y="1829"/>
                    </a:lnTo>
                    <a:lnTo>
                      <a:pt x="895" y="1829"/>
                    </a:lnTo>
                    <a:lnTo>
                      <a:pt x="877" y="1848"/>
                    </a:lnTo>
                    <a:lnTo>
                      <a:pt x="877" y="1924"/>
                    </a:lnTo>
                    <a:lnTo>
                      <a:pt x="838" y="1924"/>
                    </a:lnTo>
                    <a:lnTo>
                      <a:pt x="819" y="1943"/>
                    </a:lnTo>
                    <a:lnTo>
                      <a:pt x="800" y="1943"/>
                    </a:lnTo>
                    <a:lnTo>
                      <a:pt x="781" y="1924"/>
                    </a:lnTo>
                    <a:lnTo>
                      <a:pt x="762" y="1924"/>
                    </a:lnTo>
                    <a:lnTo>
                      <a:pt x="724" y="1886"/>
                    </a:lnTo>
                    <a:lnTo>
                      <a:pt x="705" y="1886"/>
                    </a:lnTo>
                    <a:lnTo>
                      <a:pt x="686" y="1886"/>
                    </a:lnTo>
                    <a:lnTo>
                      <a:pt x="667" y="1886"/>
                    </a:lnTo>
                    <a:lnTo>
                      <a:pt x="648" y="1886"/>
                    </a:lnTo>
                    <a:lnTo>
                      <a:pt x="628" y="1867"/>
                    </a:lnTo>
                    <a:lnTo>
                      <a:pt x="610" y="1848"/>
                    </a:lnTo>
                    <a:lnTo>
                      <a:pt x="591" y="1829"/>
                    </a:lnTo>
                    <a:lnTo>
                      <a:pt x="533" y="1810"/>
                    </a:lnTo>
                    <a:lnTo>
                      <a:pt x="514" y="1791"/>
                    </a:lnTo>
                    <a:lnTo>
                      <a:pt x="496" y="1753"/>
                    </a:lnTo>
                    <a:lnTo>
                      <a:pt x="476" y="1696"/>
                    </a:lnTo>
                    <a:lnTo>
                      <a:pt x="438" y="1638"/>
                    </a:lnTo>
                    <a:lnTo>
                      <a:pt x="400" y="1524"/>
                    </a:lnTo>
                    <a:lnTo>
                      <a:pt x="381" y="1486"/>
                    </a:lnTo>
                    <a:lnTo>
                      <a:pt x="381" y="1467"/>
                    </a:lnTo>
                    <a:lnTo>
                      <a:pt x="381" y="1448"/>
                    </a:lnTo>
                    <a:lnTo>
                      <a:pt x="343" y="1391"/>
                    </a:lnTo>
                    <a:lnTo>
                      <a:pt x="305" y="1352"/>
                    </a:lnTo>
                    <a:lnTo>
                      <a:pt x="305" y="1334"/>
                    </a:lnTo>
                    <a:lnTo>
                      <a:pt x="305" y="1315"/>
                    </a:lnTo>
                    <a:lnTo>
                      <a:pt x="324" y="1315"/>
                    </a:lnTo>
                    <a:lnTo>
                      <a:pt x="324" y="1296"/>
                    </a:lnTo>
                    <a:lnTo>
                      <a:pt x="305" y="1276"/>
                    </a:lnTo>
                    <a:lnTo>
                      <a:pt x="286" y="1257"/>
                    </a:lnTo>
                    <a:lnTo>
                      <a:pt x="286" y="1238"/>
                    </a:lnTo>
                    <a:lnTo>
                      <a:pt x="267" y="1238"/>
                    </a:lnTo>
                    <a:lnTo>
                      <a:pt x="191" y="1200"/>
                    </a:lnTo>
                    <a:lnTo>
                      <a:pt x="191" y="1181"/>
                    </a:lnTo>
                    <a:lnTo>
                      <a:pt x="171" y="1162"/>
                    </a:lnTo>
                    <a:lnTo>
                      <a:pt x="152" y="1029"/>
                    </a:lnTo>
                    <a:lnTo>
                      <a:pt x="134" y="971"/>
                    </a:lnTo>
                    <a:lnTo>
                      <a:pt x="152" y="971"/>
                    </a:lnTo>
                    <a:lnTo>
                      <a:pt x="152" y="953"/>
                    </a:lnTo>
                    <a:lnTo>
                      <a:pt x="134" y="819"/>
                    </a:lnTo>
                    <a:lnTo>
                      <a:pt x="115" y="800"/>
                    </a:lnTo>
                    <a:lnTo>
                      <a:pt x="95" y="762"/>
                    </a:lnTo>
                    <a:lnTo>
                      <a:pt x="57" y="724"/>
                    </a:lnTo>
                    <a:lnTo>
                      <a:pt x="38" y="705"/>
                    </a:lnTo>
                    <a:lnTo>
                      <a:pt x="19" y="686"/>
                    </a:lnTo>
                    <a:lnTo>
                      <a:pt x="19" y="667"/>
                    </a:lnTo>
                    <a:lnTo>
                      <a:pt x="0" y="667"/>
                    </a:lnTo>
                    <a:lnTo>
                      <a:pt x="0" y="648"/>
                    </a:lnTo>
                    <a:lnTo>
                      <a:pt x="19" y="629"/>
                    </a:lnTo>
                    <a:lnTo>
                      <a:pt x="38" y="572"/>
                    </a:lnTo>
                    <a:lnTo>
                      <a:pt x="152" y="286"/>
                    </a:lnTo>
                  </a:path>
                </a:pathLst>
              </a:custGeom>
              <a:solidFill>
                <a:srgbClr val="B8B8B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58" name="Freeform 80">
                <a:extLst>
                  <a:ext uri="{FF2B5EF4-FFF2-40B4-BE49-F238E27FC236}">
                    <a16:creationId xmlns:a16="http://schemas.microsoft.com/office/drawing/2014/main" id="{EBD8664F-F965-B041-AD31-1B9B38A02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74038" y="4622800"/>
                <a:ext cx="1131887" cy="1508125"/>
              </a:xfrm>
              <a:custGeom>
                <a:avLst/>
                <a:gdLst>
                  <a:gd name="T0" fmla="*/ 2147483646 w 3144"/>
                  <a:gd name="T1" fmla="*/ 2147483646 h 4191"/>
                  <a:gd name="T2" fmla="*/ 2147483646 w 3144"/>
                  <a:gd name="T3" fmla="*/ 2147483646 h 4191"/>
                  <a:gd name="T4" fmla="*/ 2147483646 w 3144"/>
                  <a:gd name="T5" fmla="*/ 2147483646 h 4191"/>
                  <a:gd name="T6" fmla="*/ 2147483646 w 3144"/>
                  <a:gd name="T7" fmla="*/ 2147483646 h 4191"/>
                  <a:gd name="T8" fmla="*/ 2147483646 w 3144"/>
                  <a:gd name="T9" fmla="*/ 2147483646 h 4191"/>
                  <a:gd name="T10" fmla="*/ 2147483646 w 3144"/>
                  <a:gd name="T11" fmla="*/ 2147483646 h 4191"/>
                  <a:gd name="T12" fmla="*/ 2147483646 w 3144"/>
                  <a:gd name="T13" fmla="*/ 2147483646 h 4191"/>
                  <a:gd name="T14" fmla="*/ 2147483646 w 3144"/>
                  <a:gd name="T15" fmla="*/ 2147483646 h 4191"/>
                  <a:gd name="T16" fmla="*/ 2147483646 w 3144"/>
                  <a:gd name="T17" fmla="*/ 2147483646 h 4191"/>
                  <a:gd name="T18" fmla="*/ 2147483646 w 3144"/>
                  <a:gd name="T19" fmla="*/ 2147483646 h 4191"/>
                  <a:gd name="T20" fmla="*/ 2147483646 w 3144"/>
                  <a:gd name="T21" fmla="*/ 2147483646 h 4191"/>
                  <a:gd name="T22" fmla="*/ 2147483646 w 3144"/>
                  <a:gd name="T23" fmla="*/ 2147483646 h 4191"/>
                  <a:gd name="T24" fmla="*/ 0 w 3144"/>
                  <a:gd name="T25" fmla="*/ 2147483646 h 4191"/>
                  <a:gd name="T26" fmla="*/ 2147483646 w 3144"/>
                  <a:gd name="T27" fmla="*/ 2147483646 h 4191"/>
                  <a:gd name="T28" fmla="*/ 2147483646 w 3144"/>
                  <a:gd name="T29" fmla="*/ 2147483646 h 4191"/>
                  <a:gd name="T30" fmla="*/ 2147483646 w 3144"/>
                  <a:gd name="T31" fmla="*/ 2147483646 h 4191"/>
                  <a:gd name="T32" fmla="*/ 2147483646 w 3144"/>
                  <a:gd name="T33" fmla="*/ 2147483646 h 4191"/>
                  <a:gd name="T34" fmla="*/ 2147483646 w 3144"/>
                  <a:gd name="T35" fmla="*/ 2147483646 h 4191"/>
                  <a:gd name="T36" fmla="*/ 2147483646 w 3144"/>
                  <a:gd name="T37" fmla="*/ 2147483646 h 4191"/>
                  <a:gd name="T38" fmla="*/ 2147483646 w 3144"/>
                  <a:gd name="T39" fmla="*/ 2147483646 h 4191"/>
                  <a:gd name="T40" fmla="*/ 2147483646 w 3144"/>
                  <a:gd name="T41" fmla="*/ 2147483646 h 4191"/>
                  <a:gd name="T42" fmla="*/ 2147483646 w 3144"/>
                  <a:gd name="T43" fmla="*/ 2147483646 h 4191"/>
                  <a:gd name="T44" fmla="*/ 2147483646 w 3144"/>
                  <a:gd name="T45" fmla="*/ 2147483646 h 4191"/>
                  <a:gd name="T46" fmla="*/ 2147483646 w 3144"/>
                  <a:gd name="T47" fmla="*/ 2147483646 h 4191"/>
                  <a:gd name="T48" fmla="*/ 2147483646 w 3144"/>
                  <a:gd name="T49" fmla="*/ 2147483646 h 4191"/>
                  <a:gd name="T50" fmla="*/ 2147483646 w 3144"/>
                  <a:gd name="T51" fmla="*/ 2147483646 h 4191"/>
                  <a:gd name="T52" fmla="*/ 2147483646 w 3144"/>
                  <a:gd name="T53" fmla="*/ 2147483646 h 4191"/>
                  <a:gd name="T54" fmla="*/ 2147483646 w 3144"/>
                  <a:gd name="T55" fmla="*/ 2147483646 h 4191"/>
                  <a:gd name="T56" fmla="*/ 2147483646 w 3144"/>
                  <a:gd name="T57" fmla="*/ 2147483646 h 4191"/>
                  <a:gd name="T58" fmla="*/ 2147483646 w 3144"/>
                  <a:gd name="T59" fmla="*/ 2147483646 h 4191"/>
                  <a:gd name="T60" fmla="*/ 2147483646 w 3144"/>
                  <a:gd name="T61" fmla="*/ 2147483646 h 4191"/>
                  <a:gd name="T62" fmla="*/ 2147483646 w 3144"/>
                  <a:gd name="T63" fmla="*/ 2147483646 h 4191"/>
                  <a:gd name="T64" fmla="*/ 2147483646 w 3144"/>
                  <a:gd name="T65" fmla="*/ 2147483646 h 4191"/>
                  <a:gd name="T66" fmla="*/ 2147483646 w 3144"/>
                  <a:gd name="T67" fmla="*/ 2147483646 h 4191"/>
                  <a:gd name="T68" fmla="*/ 2147483646 w 3144"/>
                  <a:gd name="T69" fmla="*/ 2147483646 h 4191"/>
                  <a:gd name="T70" fmla="*/ 2147483646 w 3144"/>
                  <a:gd name="T71" fmla="*/ 0 h 4191"/>
                  <a:gd name="T72" fmla="*/ 2147483646 w 3144"/>
                  <a:gd name="T73" fmla="*/ 2147483646 h 4191"/>
                  <a:gd name="T74" fmla="*/ 2147483646 w 3144"/>
                  <a:gd name="T75" fmla="*/ 2147483646 h 4191"/>
                  <a:gd name="T76" fmla="*/ 2147483646 w 3144"/>
                  <a:gd name="T77" fmla="*/ 2147483646 h 4191"/>
                  <a:gd name="T78" fmla="*/ 2147483646 w 3144"/>
                  <a:gd name="T79" fmla="*/ 2147483646 h 4191"/>
                  <a:gd name="T80" fmla="*/ 2147483646 w 3144"/>
                  <a:gd name="T81" fmla="*/ 2147483646 h 4191"/>
                  <a:gd name="T82" fmla="*/ 2147483646 w 3144"/>
                  <a:gd name="T83" fmla="*/ 2147483646 h 4191"/>
                  <a:gd name="T84" fmla="*/ 2147483646 w 3144"/>
                  <a:gd name="T85" fmla="*/ 2147483646 h 4191"/>
                  <a:gd name="T86" fmla="*/ 2147483646 w 3144"/>
                  <a:gd name="T87" fmla="*/ 2147483646 h 4191"/>
                  <a:gd name="T88" fmla="*/ 2147483646 w 3144"/>
                  <a:gd name="T89" fmla="*/ 2147483646 h 4191"/>
                  <a:gd name="T90" fmla="*/ 2147483646 w 3144"/>
                  <a:gd name="T91" fmla="*/ 2147483646 h 4191"/>
                  <a:gd name="T92" fmla="*/ 2147483646 w 3144"/>
                  <a:gd name="T93" fmla="*/ 2147483646 h 4191"/>
                  <a:gd name="T94" fmla="*/ 2147483646 w 3144"/>
                  <a:gd name="T95" fmla="*/ 2147483646 h 4191"/>
                  <a:gd name="T96" fmla="*/ 2147483646 w 3144"/>
                  <a:gd name="T97" fmla="*/ 2147483646 h 4191"/>
                  <a:gd name="T98" fmla="*/ 2147483646 w 3144"/>
                  <a:gd name="T99" fmla="*/ 2147483646 h 4191"/>
                  <a:gd name="T100" fmla="*/ 2147483646 w 3144"/>
                  <a:gd name="T101" fmla="*/ 2147483646 h 4191"/>
                  <a:gd name="T102" fmla="*/ 2147483646 w 3144"/>
                  <a:gd name="T103" fmla="*/ 2147483646 h 4191"/>
                  <a:gd name="T104" fmla="*/ 2147483646 w 3144"/>
                  <a:gd name="T105" fmla="*/ 2147483646 h 4191"/>
                  <a:gd name="T106" fmla="*/ 2147483646 w 3144"/>
                  <a:gd name="T107" fmla="*/ 2147483646 h 4191"/>
                  <a:gd name="T108" fmla="*/ 2147483646 w 3144"/>
                  <a:gd name="T109" fmla="*/ 2147483646 h 4191"/>
                  <a:gd name="T110" fmla="*/ 2147483646 w 3144"/>
                  <a:gd name="T111" fmla="*/ 2147483646 h 4191"/>
                  <a:gd name="T112" fmla="*/ 2147483646 w 3144"/>
                  <a:gd name="T113" fmla="*/ 2147483646 h 4191"/>
                  <a:gd name="T114" fmla="*/ 2147483646 w 3144"/>
                  <a:gd name="T115" fmla="*/ 2147483646 h 4191"/>
                  <a:gd name="T116" fmla="*/ 2147483646 w 3144"/>
                  <a:gd name="T117" fmla="*/ 2147483646 h 4191"/>
                  <a:gd name="T118" fmla="*/ 2147483646 w 3144"/>
                  <a:gd name="T119" fmla="*/ 2147483646 h 4191"/>
                  <a:gd name="T120" fmla="*/ 2147483646 w 3144"/>
                  <a:gd name="T121" fmla="*/ 2147483646 h 4191"/>
                  <a:gd name="T122" fmla="*/ 2147483646 w 3144"/>
                  <a:gd name="T123" fmla="*/ 2147483646 h 419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144" h="4191">
                    <a:moveTo>
                      <a:pt x="2800" y="2533"/>
                    </a:moveTo>
                    <a:lnTo>
                      <a:pt x="2781" y="2533"/>
                    </a:lnTo>
                    <a:lnTo>
                      <a:pt x="2743" y="2533"/>
                    </a:lnTo>
                    <a:lnTo>
                      <a:pt x="2648" y="2590"/>
                    </a:lnTo>
                    <a:lnTo>
                      <a:pt x="2591" y="2647"/>
                    </a:lnTo>
                    <a:lnTo>
                      <a:pt x="2553" y="2685"/>
                    </a:lnTo>
                    <a:lnTo>
                      <a:pt x="2515" y="2685"/>
                    </a:lnTo>
                    <a:lnTo>
                      <a:pt x="2496" y="2647"/>
                    </a:lnTo>
                    <a:lnTo>
                      <a:pt x="2496" y="2666"/>
                    </a:lnTo>
                    <a:lnTo>
                      <a:pt x="2477" y="2666"/>
                    </a:lnTo>
                    <a:lnTo>
                      <a:pt x="2496" y="2685"/>
                    </a:lnTo>
                    <a:lnTo>
                      <a:pt x="2457" y="2704"/>
                    </a:lnTo>
                    <a:lnTo>
                      <a:pt x="2381" y="2704"/>
                    </a:lnTo>
                    <a:lnTo>
                      <a:pt x="2343" y="2723"/>
                    </a:lnTo>
                    <a:lnTo>
                      <a:pt x="2343" y="2762"/>
                    </a:lnTo>
                    <a:lnTo>
                      <a:pt x="2343" y="2780"/>
                    </a:lnTo>
                    <a:lnTo>
                      <a:pt x="2305" y="2819"/>
                    </a:lnTo>
                    <a:lnTo>
                      <a:pt x="2305" y="2838"/>
                    </a:lnTo>
                    <a:lnTo>
                      <a:pt x="2305" y="2857"/>
                    </a:lnTo>
                    <a:lnTo>
                      <a:pt x="2305" y="2876"/>
                    </a:lnTo>
                    <a:lnTo>
                      <a:pt x="2286" y="2895"/>
                    </a:lnTo>
                    <a:lnTo>
                      <a:pt x="2267" y="2895"/>
                    </a:lnTo>
                    <a:lnTo>
                      <a:pt x="2248" y="2952"/>
                    </a:lnTo>
                    <a:lnTo>
                      <a:pt x="2229" y="2971"/>
                    </a:lnTo>
                    <a:lnTo>
                      <a:pt x="2191" y="3009"/>
                    </a:lnTo>
                    <a:lnTo>
                      <a:pt x="2134" y="3047"/>
                    </a:lnTo>
                    <a:lnTo>
                      <a:pt x="2115" y="3028"/>
                    </a:lnTo>
                    <a:lnTo>
                      <a:pt x="2020" y="2952"/>
                    </a:lnTo>
                    <a:lnTo>
                      <a:pt x="1981" y="2990"/>
                    </a:lnTo>
                    <a:lnTo>
                      <a:pt x="1924" y="3124"/>
                    </a:lnTo>
                    <a:lnTo>
                      <a:pt x="1905" y="3142"/>
                    </a:lnTo>
                    <a:lnTo>
                      <a:pt x="1867" y="3161"/>
                    </a:lnTo>
                    <a:lnTo>
                      <a:pt x="1810" y="3200"/>
                    </a:lnTo>
                    <a:lnTo>
                      <a:pt x="1791" y="3219"/>
                    </a:lnTo>
                    <a:lnTo>
                      <a:pt x="1791" y="3238"/>
                    </a:lnTo>
                    <a:lnTo>
                      <a:pt x="1771" y="3295"/>
                    </a:lnTo>
                    <a:lnTo>
                      <a:pt x="1771" y="3314"/>
                    </a:lnTo>
                    <a:lnTo>
                      <a:pt x="1771" y="3352"/>
                    </a:lnTo>
                    <a:lnTo>
                      <a:pt x="1810" y="3409"/>
                    </a:lnTo>
                    <a:lnTo>
                      <a:pt x="1810" y="3428"/>
                    </a:lnTo>
                    <a:lnTo>
                      <a:pt x="1810" y="3447"/>
                    </a:lnTo>
                    <a:lnTo>
                      <a:pt x="1810" y="3466"/>
                    </a:lnTo>
                    <a:lnTo>
                      <a:pt x="1791" y="3466"/>
                    </a:lnTo>
                    <a:lnTo>
                      <a:pt x="1676" y="3523"/>
                    </a:lnTo>
                    <a:lnTo>
                      <a:pt x="1657" y="3542"/>
                    </a:lnTo>
                    <a:lnTo>
                      <a:pt x="1639" y="3581"/>
                    </a:lnTo>
                    <a:lnTo>
                      <a:pt x="1619" y="3637"/>
                    </a:lnTo>
                    <a:lnTo>
                      <a:pt x="1600" y="3657"/>
                    </a:lnTo>
                    <a:lnTo>
                      <a:pt x="1600" y="3676"/>
                    </a:lnTo>
                    <a:lnTo>
                      <a:pt x="1600" y="3714"/>
                    </a:lnTo>
                    <a:lnTo>
                      <a:pt x="1581" y="3714"/>
                    </a:lnTo>
                    <a:lnTo>
                      <a:pt x="1581" y="3733"/>
                    </a:lnTo>
                    <a:lnTo>
                      <a:pt x="1562" y="3733"/>
                    </a:lnTo>
                    <a:lnTo>
                      <a:pt x="1524" y="3733"/>
                    </a:lnTo>
                    <a:lnTo>
                      <a:pt x="1524" y="3714"/>
                    </a:lnTo>
                    <a:lnTo>
                      <a:pt x="1486" y="3714"/>
                    </a:lnTo>
                    <a:lnTo>
                      <a:pt x="1486" y="3695"/>
                    </a:lnTo>
                    <a:lnTo>
                      <a:pt x="1467" y="3695"/>
                    </a:lnTo>
                    <a:lnTo>
                      <a:pt x="1448" y="3695"/>
                    </a:lnTo>
                    <a:lnTo>
                      <a:pt x="1372" y="3733"/>
                    </a:lnTo>
                    <a:lnTo>
                      <a:pt x="1334" y="3733"/>
                    </a:lnTo>
                    <a:lnTo>
                      <a:pt x="1162" y="3847"/>
                    </a:lnTo>
                    <a:lnTo>
                      <a:pt x="1048" y="3886"/>
                    </a:lnTo>
                    <a:lnTo>
                      <a:pt x="933" y="3923"/>
                    </a:lnTo>
                    <a:lnTo>
                      <a:pt x="896" y="3942"/>
                    </a:lnTo>
                    <a:lnTo>
                      <a:pt x="819" y="4018"/>
                    </a:lnTo>
                    <a:lnTo>
                      <a:pt x="781" y="4057"/>
                    </a:lnTo>
                    <a:lnTo>
                      <a:pt x="724" y="4076"/>
                    </a:lnTo>
                    <a:lnTo>
                      <a:pt x="343" y="4190"/>
                    </a:lnTo>
                    <a:lnTo>
                      <a:pt x="324" y="4190"/>
                    </a:lnTo>
                    <a:lnTo>
                      <a:pt x="305" y="4190"/>
                    </a:lnTo>
                    <a:lnTo>
                      <a:pt x="286" y="4190"/>
                    </a:lnTo>
                    <a:lnTo>
                      <a:pt x="267" y="4171"/>
                    </a:lnTo>
                    <a:lnTo>
                      <a:pt x="248" y="4133"/>
                    </a:lnTo>
                    <a:lnTo>
                      <a:pt x="229" y="4114"/>
                    </a:lnTo>
                    <a:lnTo>
                      <a:pt x="229" y="4095"/>
                    </a:lnTo>
                    <a:lnTo>
                      <a:pt x="229" y="4076"/>
                    </a:lnTo>
                    <a:lnTo>
                      <a:pt x="210" y="4057"/>
                    </a:lnTo>
                    <a:lnTo>
                      <a:pt x="191" y="4038"/>
                    </a:lnTo>
                    <a:lnTo>
                      <a:pt x="153" y="4018"/>
                    </a:lnTo>
                    <a:lnTo>
                      <a:pt x="0" y="3942"/>
                    </a:lnTo>
                    <a:lnTo>
                      <a:pt x="95" y="3847"/>
                    </a:lnTo>
                    <a:lnTo>
                      <a:pt x="115" y="3828"/>
                    </a:lnTo>
                    <a:lnTo>
                      <a:pt x="191" y="3657"/>
                    </a:lnTo>
                    <a:lnTo>
                      <a:pt x="210" y="3637"/>
                    </a:lnTo>
                    <a:lnTo>
                      <a:pt x="210" y="3561"/>
                    </a:lnTo>
                    <a:lnTo>
                      <a:pt x="210" y="3505"/>
                    </a:lnTo>
                    <a:lnTo>
                      <a:pt x="210" y="3390"/>
                    </a:lnTo>
                    <a:lnTo>
                      <a:pt x="191" y="3333"/>
                    </a:lnTo>
                    <a:lnTo>
                      <a:pt x="191" y="3295"/>
                    </a:lnTo>
                    <a:lnTo>
                      <a:pt x="191" y="3256"/>
                    </a:lnTo>
                    <a:lnTo>
                      <a:pt x="191" y="3238"/>
                    </a:lnTo>
                    <a:lnTo>
                      <a:pt x="191" y="3104"/>
                    </a:lnTo>
                    <a:lnTo>
                      <a:pt x="210" y="3009"/>
                    </a:lnTo>
                    <a:lnTo>
                      <a:pt x="267" y="2876"/>
                    </a:lnTo>
                    <a:lnTo>
                      <a:pt x="267" y="2857"/>
                    </a:lnTo>
                    <a:lnTo>
                      <a:pt x="267" y="2838"/>
                    </a:lnTo>
                    <a:lnTo>
                      <a:pt x="267" y="2819"/>
                    </a:lnTo>
                    <a:lnTo>
                      <a:pt x="248" y="2799"/>
                    </a:lnTo>
                    <a:lnTo>
                      <a:pt x="248" y="2780"/>
                    </a:lnTo>
                    <a:lnTo>
                      <a:pt x="229" y="2780"/>
                    </a:lnTo>
                    <a:lnTo>
                      <a:pt x="210" y="2780"/>
                    </a:lnTo>
                    <a:lnTo>
                      <a:pt x="171" y="2780"/>
                    </a:lnTo>
                    <a:lnTo>
                      <a:pt x="95" y="2723"/>
                    </a:lnTo>
                    <a:lnTo>
                      <a:pt x="95" y="2704"/>
                    </a:lnTo>
                    <a:lnTo>
                      <a:pt x="95" y="2685"/>
                    </a:lnTo>
                    <a:lnTo>
                      <a:pt x="76" y="2438"/>
                    </a:lnTo>
                    <a:lnTo>
                      <a:pt x="76" y="2399"/>
                    </a:lnTo>
                    <a:lnTo>
                      <a:pt x="76" y="2381"/>
                    </a:lnTo>
                    <a:lnTo>
                      <a:pt x="95" y="2381"/>
                    </a:lnTo>
                    <a:lnTo>
                      <a:pt x="95" y="2362"/>
                    </a:lnTo>
                    <a:lnTo>
                      <a:pt x="115" y="2362"/>
                    </a:lnTo>
                    <a:lnTo>
                      <a:pt x="134" y="2342"/>
                    </a:lnTo>
                    <a:lnTo>
                      <a:pt x="153" y="2323"/>
                    </a:lnTo>
                    <a:lnTo>
                      <a:pt x="171" y="2304"/>
                    </a:lnTo>
                    <a:lnTo>
                      <a:pt x="191" y="2266"/>
                    </a:lnTo>
                    <a:lnTo>
                      <a:pt x="210" y="2171"/>
                    </a:lnTo>
                    <a:lnTo>
                      <a:pt x="229" y="2114"/>
                    </a:lnTo>
                    <a:lnTo>
                      <a:pt x="229" y="2095"/>
                    </a:lnTo>
                    <a:lnTo>
                      <a:pt x="229" y="2076"/>
                    </a:lnTo>
                    <a:lnTo>
                      <a:pt x="210" y="2076"/>
                    </a:lnTo>
                    <a:lnTo>
                      <a:pt x="191" y="2057"/>
                    </a:lnTo>
                    <a:lnTo>
                      <a:pt x="171" y="2057"/>
                    </a:lnTo>
                    <a:lnTo>
                      <a:pt x="153" y="2057"/>
                    </a:lnTo>
                    <a:lnTo>
                      <a:pt x="134" y="2057"/>
                    </a:lnTo>
                    <a:lnTo>
                      <a:pt x="134" y="2037"/>
                    </a:lnTo>
                    <a:lnTo>
                      <a:pt x="115" y="2037"/>
                    </a:lnTo>
                    <a:lnTo>
                      <a:pt x="115" y="2019"/>
                    </a:lnTo>
                    <a:lnTo>
                      <a:pt x="95" y="1981"/>
                    </a:lnTo>
                    <a:lnTo>
                      <a:pt x="76" y="1942"/>
                    </a:lnTo>
                    <a:lnTo>
                      <a:pt x="76" y="1790"/>
                    </a:lnTo>
                    <a:lnTo>
                      <a:pt x="76" y="1771"/>
                    </a:lnTo>
                    <a:lnTo>
                      <a:pt x="134" y="1485"/>
                    </a:lnTo>
                    <a:lnTo>
                      <a:pt x="134" y="1466"/>
                    </a:lnTo>
                    <a:lnTo>
                      <a:pt x="134" y="1428"/>
                    </a:lnTo>
                    <a:lnTo>
                      <a:pt x="134" y="1409"/>
                    </a:lnTo>
                    <a:lnTo>
                      <a:pt x="134" y="1390"/>
                    </a:lnTo>
                    <a:lnTo>
                      <a:pt x="153" y="1390"/>
                    </a:lnTo>
                    <a:lnTo>
                      <a:pt x="153" y="1371"/>
                    </a:lnTo>
                    <a:lnTo>
                      <a:pt x="171" y="1352"/>
                    </a:lnTo>
                    <a:lnTo>
                      <a:pt x="191" y="1314"/>
                    </a:lnTo>
                    <a:lnTo>
                      <a:pt x="171" y="1295"/>
                    </a:lnTo>
                    <a:lnTo>
                      <a:pt x="153" y="1275"/>
                    </a:lnTo>
                    <a:lnTo>
                      <a:pt x="153" y="1257"/>
                    </a:lnTo>
                    <a:lnTo>
                      <a:pt x="134" y="1257"/>
                    </a:lnTo>
                    <a:lnTo>
                      <a:pt x="134" y="1238"/>
                    </a:lnTo>
                    <a:lnTo>
                      <a:pt x="153" y="1238"/>
                    </a:lnTo>
                    <a:lnTo>
                      <a:pt x="153" y="1219"/>
                    </a:lnTo>
                    <a:lnTo>
                      <a:pt x="171" y="1199"/>
                    </a:lnTo>
                    <a:lnTo>
                      <a:pt x="171" y="1180"/>
                    </a:lnTo>
                    <a:lnTo>
                      <a:pt x="229" y="971"/>
                    </a:lnTo>
                    <a:lnTo>
                      <a:pt x="229" y="952"/>
                    </a:lnTo>
                    <a:lnTo>
                      <a:pt x="267" y="933"/>
                    </a:lnTo>
                    <a:lnTo>
                      <a:pt x="267" y="914"/>
                    </a:lnTo>
                    <a:lnTo>
                      <a:pt x="286" y="895"/>
                    </a:lnTo>
                    <a:lnTo>
                      <a:pt x="286" y="876"/>
                    </a:lnTo>
                    <a:lnTo>
                      <a:pt x="286" y="857"/>
                    </a:lnTo>
                    <a:lnTo>
                      <a:pt x="286" y="838"/>
                    </a:lnTo>
                    <a:lnTo>
                      <a:pt x="305" y="818"/>
                    </a:lnTo>
                    <a:lnTo>
                      <a:pt x="362" y="762"/>
                    </a:lnTo>
                    <a:lnTo>
                      <a:pt x="381" y="742"/>
                    </a:lnTo>
                    <a:lnTo>
                      <a:pt x="400" y="742"/>
                    </a:lnTo>
                    <a:lnTo>
                      <a:pt x="400" y="723"/>
                    </a:lnTo>
                    <a:lnTo>
                      <a:pt x="419" y="685"/>
                    </a:lnTo>
                    <a:lnTo>
                      <a:pt x="438" y="666"/>
                    </a:lnTo>
                    <a:lnTo>
                      <a:pt x="438" y="647"/>
                    </a:lnTo>
                    <a:lnTo>
                      <a:pt x="457" y="647"/>
                    </a:lnTo>
                    <a:lnTo>
                      <a:pt x="457" y="628"/>
                    </a:lnTo>
                    <a:lnTo>
                      <a:pt x="457" y="609"/>
                    </a:lnTo>
                    <a:lnTo>
                      <a:pt x="457" y="590"/>
                    </a:lnTo>
                    <a:lnTo>
                      <a:pt x="457" y="552"/>
                    </a:lnTo>
                    <a:lnTo>
                      <a:pt x="457" y="533"/>
                    </a:lnTo>
                    <a:lnTo>
                      <a:pt x="457" y="514"/>
                    </a:lnTo>
                    <a:lnTo>
                      <a:pt x="496" y="495"/>
                    </a:lnTo>
                    <a:lnTo>
                      <a:pt x="533" y="476"/>
                    </a:lnTo>
                    <a:lnTo>
                      <a:pt x="572" y="457"/>
                    </a:lnTo>
                    <a:lnTo>
                      <a:pt x="591" y="437"/>
                    </a:lnTo>
                    <a:lnTo>
                      <a:pt x="591" y="418"/>
                    </a:lnTo>
                    <a:lnTo>
                      <a:pt x="572" y="400"/>
                    </a:lnTo>
                    <a:lnTo>
                      <a:pt x="552" y="381"/>
                    </a:lnTo>
                    <a:lnTo>
                      <a:pt x="533" y="361"/>
                    </a:lnTo>
                    <a:lnTo>
                      <a:pt x="533" y="342"/>
                    </a:lnTo>
                    <a:lnTo>
                      <a:pt x="533" y="285"/>
                    </a:lnTo>
                    <a:lnTo>
                      <a:pt x="552" y="266"/>
                    </a:lnTo>
                    <a:lnTo>
                      <a:pt x="552" y="247"/>
                    </a:lnTo>
                    <a:lnTo>
                      <a:pt x="572" y="228"/>
                    </a:lnTo>
                    <a:lnTo>
                      <a:pt x="591" y="228"/>
                    </a:lnTo>
                    <a:lnTo>
                      <a:pt x="591" y="209"/>
                    </a:lnTo>
                    <a:lnTo>
                      <a:pt x="591" y="190"/>
                    </a:lnTo>
                    <a:lnTo>
                      <a:pt x="591" y="171"/>
                    </a:lnTo>
                    <a:lnTo>
                      <a:pt x="591" y="152"/>
                    </a:lnTo>
                    <a:lnTo>
                      <a:pt x="572" y="152"/>
                    </a:lnTo>
                    <a:lnTo>
                      <a:pt x="572" y="133"/>
                    </a:lnTo>
                    <a:lnTo>
                      <a:pt x="572" y="114"/>
                    </a:lnTo>
                    <a:lnTo>
                      <a:pt x="572" y="95"/>
                    </a:lnTo>
                    <a:lnTo>
                      <a:pt x="572" y="76"/>
                    </a:lnTo>
                    <a:lnTo>
                      <a:pt x="591" y="76"/>
                    </a:lnTo>
                    <a:lnTo>
                      <a:pt x="591" y="56"/>
                    </a:lnTo>
                    <a:lnTo>
                      <a:pt x="610" y="56"/>
                    </a:lnTo>
                    <a:lnTo>
                      <a:pt x="629" y="56"/>
                    </a:lnTo>
                    <a:lnTo>
                      <a:pt x="648" y="56"/>
                    </a:lnTo>
                    <a:lnTo>
                      <a:pt x="667" y="76"/>
                    </a:lnTo>
                    <a:lnTo>
                      <a:pt x="686" y="95"/>
                    </a:lnTo>
                    <a:lnTo>
                      <a:pt x="705" y="76"/>
                    </a:lnTo>
                    <a:lnTo>
                      <a:pt x="724" y="76"/>
                    </a:lnTo>
                    <a:lnTo>
                      <a:pt x="743" y="38"/>
                    </a:lnTo>
                    <a:lnTo>
                      <a:pt x="762" y="38"/>
                    </a:lnTo>
                    <a:lnTo>
                      <a:pt x="781" y="19"/>
                    </a:lnTo>
                    <a:lnTo>
                      <a:pt x="800" y="0"/>
                    </a:lnTo>
                    <a:lnTo>
                      <a:pt x="819" y="0"/>
                    </a:lnTo>
                    <a:lnTo>
                      <a:pt x="838" y="0"/>
                    </a:lnTo>
                    <a:lnTo>
                      <a:pt x="838" y="19"/>
                    </a:lnTo>
                    <a:lnTo>
                      <a:pt x="857" y="19"/>
                    </a:lnTo>
                    <a:lnTo>
                      <a:pt x="857" y="38"/>
                    </a:lnTo>
                    <a:lnTo>
                      <a:pt x="877" y="38"/>
                    </a:lnTo>
                    <a:lnTo>
                      <a:pt x="896" y="56"/>
                    </a:lnTo>
                    <a:lnTo>
                      <a:pt x="914" y="56"/>
                    </a:lnTo>
                    <a:lnTo>
                      <a:pt x="953" y="38"/>
                    </a:lnTo>
                    <a:lnTo>
                      <a:pt x="991" y="38"/>
                    </a:lnTo>
                    <a:lnTo>
                      <a:pt x="1029" y="38"/>
                    </a:lnTo>
                    <a:lnTo>
                      <a:pt x="1048" y="38"/>
                    </a:lnTo>
                    <a:lnTo>
                      <a:pt x="1067" y="56"/>
                    </a:lnTo>
                    <a:lnTo>
                      <a:pt x="1086" y="56"/>
                    </a:lnTo>
                    <a:lnTo>
                      <a:pt x="1124" y="114"/>
                    </a:lnTo>
                    <a:lnTo>
                      <a:pt x="1143" y="114"/>
                    </a:lnTo>
                    <a:lnTo>
                      <a:pt x="1162" y="133"/>
                    </a:lnTo>
                    <a:lnTo>
                      <a:pt x="1181" y="133"/>
                    </a:lnTo>
                    <a:lnTo>
                      <a:pt x="1181" y="114"/>
                    </a:lnTo>
                    <a:lnTo>
                      <a:pt x="1200" y="114"/>
                    </a:lnTo>
                    <a:lnTo>
                      <a:pt x="1200" y="95"/>
                    </a:lnTo>
                    <a:lnTo>
                      <a:pt x="1238" y="95"/>
                    </a:lnTo>
                    <a:lnTo>
                      <a:pt x="1277" y="133"/>
                    </a:lnTo>
                    <a:lnTo>
                      <a:pt x="1295" y="152"/>
                    </a:lnTo>
                    <a:lnTo>
                      <a:pt x="1314" y="171"/>
                    </a:lnTo>
                    <a:lnTo>
                      <a:pt x="1334" y="171"/>
                    </a:lnTo>
                    <a:lnTo>
                      <a:pt x="1429" y="114"/>
                    </a:lnTo>
                    <a:lnTo>
                      <a:pt x="1448" y="114"/>
                    </a:lnTo>
                    <a:lnTo>
                      <a:pt x="1486" y="114"/>
                    </a:lnTo>
                    <a:lnTo>
                      <a:pt x="1505" y="133"/>
                    </a:lnTo>
                    <a:lnTo>
                      <a:pt x="1657" y="190"/>
                    </a:lnTo>
                    <a:lnTo>
                      <a:pt x="1676" y="190"/>
                    </a:lnTo>
                    <a:lnTo>
                      <a:pt x="1734" y="190"/>
                    </a:lnTo>
                    <a:lnTo>
                      <a:pt x="1771" y="190"/>
                    </a:lnTo>
                    <a:lnTo>
                      <a:pt x="1791" y="190"/>
                    </a:lnTo>
                    <a:lnTo>
                      <a:pt x="1791" y="209"/>
                    </a:lnTo>
                    <a:lnTo>
                      <a:pt x="1810" y="209"/>
                    </a:lnTo>
                    <a:lnTo>
                      <a:pt x="1810" y="228"/>
                    </a:lnTo>
                    <a:lnTo>
                      <a:pt x="1829" y="247"/>
                    </a:lnTo>
                    <a:lnTo>
                      <a:pt x="1829" y="266"/>
                    </a:lnTo>
                    <a:lnTo>
                      <a:pt x="1848" y="304"/>
                    </a:lnTo>
                    <a:lnTo>
                      <a:pt x="1848" y="323"/>
                    </a:lnTo>
                    <a:lnTo>
                      <a:pt x="1867" y="361"/>
                    </a:lnTo>
                    <a:lnTo>
                      <a:pt x="1886" y="361"/>
                    </a:lnTo>
                    <a:lnTo>
                      <a:pt x="1886" y="381"/>
                    </a:lnTo>
                    <a:lnTo>
                      <a:pt x="1905" y="381"/>
                    </a:lnTo>
                    <a:lnTo>
                      <a:pt x="1943" y="381"/>
                    </a:lnTo>
                    <a:lnTo>
                      <a:pt x="1943" y="400"/>
                    </a:lnTo>
                    <a:lnTo>
                      <a:pt x="1962" y="400"/>
                    </a:lnTo>
                    <a:lnTo>
                      <a:pt x="1981" y="418"/>
                    </a:lnTo>
                    <a:lnTo>
                      <a:pt x="2038" y="495"/>
                    </a:lnTo>
                    <a:lnTo>
                      <a:pt x="2057" y="514"/>
                    </a:lnTo>
                    <a:lnTo>
                      <a:pt x="2057" y="533"/>
                    </a:lnTo>
                    <a:lnTo>
                      <a:pt x="2076" y="533"/>
                    </a:lnTo>
                    <a:lnTo>
                      <a:pt x="2096" y="552"/>
                    </a:lnTo>
                    <a:lnTo>
                      <a:pt x="2115" y="552"/>
                    </a:lnTo>
                    <a:lnTo>
                      <a:pt x="2134" y="571"/>
                    </a:lnTo>
                    <a:lnTo>
                      <a:pt x="2343" y="571"/>
                    </a:lnTo>
                    <a:lnTo>
                      <a:pt x="2362" y="571"/>
                    </a:lnTo>
                    <a:lnTo>
                      <a:pt x="2381" y="571"/>
                    </a:lnTo>
                    <a:lnTo>
                      <a:pt x="2401" y="571"/>
                    </a:lnTo>
                    <a:lnTo>
                      <a:pt x="2419" y="552"/>
                    </a:lnTo>
                    <a:lnTo>
                      <a:pt x="2438" y="552"/>
                    </a:lnTo>
                    <a:lnTo>
                      <a:pt x="2457" y="552"/>
                    </a:lnTo>
                    <a:lnTo>
                      <a:pt x="2496" y="571"/>
                    </a:lnTo>
                    <a:lnTo>
                      <a:pt x="2515" y="571"/>
                    </a:lnTo>
                    <a:lnTo>
                      <a:pt x="2553" y="590"/>
                    </a:lnTo>
                    <a:lnTo>
                      <a:pt x="2553" y="609"/>
                    </a:lnTo>
                    <a:lnTo>
                      <a:pt x="2572" y="609"/>
                    </a:lnTo>
                    <a:lnTo>
                      <a:pt x="2591" y="647"/>
                    </a:lnTo>
                    <a:lnTo>
                      <a:pt x="2610" y="647"/>
                    </a:lnTo>
                    <a:lnTo>
                      <a:pt x="2629" y="666"/>
                    </a:lnTo>
                    <a:lnTo>
                      <a:pt x="2686" y="685"/>
                    </a:lnTo>
                    <a:lnTo>
                      <a:pt x="2724" y="704"/>
                    </a:lnTo>
                    <a:lnTo>
                      <a:pt x="2743" y="704"/>
                    </a:lnTo>
                    <a:lnTo>
                      <a:pt x="2762" y="723"/>
                    </a:lnTo>
                    <a:lnTo>
                      <a:pt x="2781" y="723"/>
                    </a:lnTo>
                    <a:lnTo>
                      <a:pt x="2800" y="723"/>
                    </a:lnTo>
                    <a:lnTo>
                      <a:pt x="2838" y="704"/>
                    </a:lnTo>
                    <a:lnTo>
                      <a:pt x="2858" y="704"/>
                    </a:lnTo>
                    <a:lnTo>
                      <a:pt x="2877" y="723"/>
                    </a:lnTo>
                    <a:lnTo>
                      <a:pt x="2895" y="742"/>
                    </a:lnTo>
                    <a:lnTo>
                      <a:pt x="2914" y="742"/>
                    </a:lnTo>
                    <a:lnTo>
                      <a:pt x="2934" y="742"/>
                    </a:lnTo>
                    <a:lnTo>
                      <a:pt x="2953" y="742"/>
                    </a:lnTo>
                    <a:lnTo>
                      <a:pt x="2972" y="742"/>
                    </a:lnTo>
                    <a:lnTo>
                      <a:pt x="2972" y="723"/>
                    </a:lnTo>
                    <a:lnTo>
                      <a:pt x="2972" y="704"/>
                    </a:lnTo>
                    <a:lnTo>
                      <a:pt x="2972" y="685"/>
                    </a:lnTo>
                    <a:lnTo>
                      <a:pt x="2991" y="685"/>
                    </a:lnTo>
                    <a:lnTo>
                      <a:pt x="3010" y="685"/>
                    </a:lnTo>
                    <a:lnTo>
                      <a:pt x="3029" y="704"/>
                    </a:lnTo>
                    <a:lnTo>
                      <a:pt x="3029" y="742"/>
                    </a:lnTo>
                    <a:lnTo>
                      <a:pt x="3029" y="762"/>
                    </a:lnTo>
                    <a:lnTo>
                      <a:pt x="3029" y="781"/>
                    </a:lnTo>
                    <a:lnTo>
                      <a:pt x="3048" y="781"/>
                    </a:lnTo>
                    <a:lnTo>
                      <a:pt x="3067" y="799"/>
                    </a:lnTo>
                    <a:lnTo>
                      <a:pt x="3086" y="818"/>
                    </a:lnTo>
                    <a:lnTo>
                      <a:pt x="3105" y="818"/>
                    </a:lnTo>
                    <a:lnTo>
                      <a:pt x="3124" y="838"/>
                    </a:lnTo>
                    <a:lnTo>
                      <a:pt x="3143" y="857"/>
                    </a:lnTo>
                    <a:lnTo>
                      <a:pt x="3124" y="895"/>
                    </a:lnTo>
                    <a:lnTo>
                      <a:pt x="3086" y="1085"/>
                    </a:lnTo>
                    <a:lnTo>
                      <a:pt x="3048" y="1161"/>
                    </a:lnTo>
                    <a:lnTo>
                      <a:pt x="3010" y="1295"/>
                    </a:lnTo>
                    <a:lnTo>
                      <a:pt x="2991" y="1314"/>
                    </a:lnTo>
                    <a:lnTo>
                      <a:pt x="2991" y="1333"/>
                    </a:lnTo>
                    <a:lnTo>
                      <a:pt x="2953" y="1371"/>
                    </a:lnTo>
                    <a:lnTo>
                      <a:pt x="2934" y="1390"/>
                    </a:lnTo>
                    <a:lnTo>
                      <a:pt x="2934" y="1409"/>
                    </a:lnTo>
                    <a:lnTo>
                      <a:pt x="2914" y="1428"/>
                    </a:lnTo>
                    <a:lnTo>
                      <a:pt x="2858" y="1504"/>
                    </a:lnTo>
                    <a:lnTo>
                      <a:pt x="2838" y="1524"/>
                    </a:lnTo>
                    <a:lnTo>
                      <a:pt x="2819" y="1580"/>
                    </a:lnTo>
                    <a:lnTo>
                      <a:pt x="2800" y="1619"/>
                    </a:lnTo>
                    <a:lnTo>
                      <a:pt x="2705" y="1714"/>
                    </a:lnTo>
                    <a:lnTo>
                      <a:pt x="2648" y="1752"/>
                    </a:lnTo>
                    <a:lnTo>
                      <a:pt x="2629" y="1771"/>
                    </a:lnTo>
                    <a:lnTo>
                      <a:pt x="2629" y="1790"/>
                    </a:lnTo>
                    <a:lnTo>
                      <a:pt x="2648" y="1828"/>
                    </a:lnTo>
                    <a:lnTo>
                      <a:pt x="2667" y="1847"/>
                    </a:lnTo>
                    <a:lnTo>
                      <a:pt x="2705" y="1866"/>
                    </a:lnTo>
                    <a:lnTo>
                      <a:pt x="2800" y="1905"/>
                    </a:lnTo>
                    <a:lnTo>
                      <a:pt x="2838" y="1923"/>
                    </a:lnTo>
                    <a:lnTo>
                      <a:pt x="2877" y="1961"/>
                    </a:lnTo>
                    <a:lnTo>
                      <a:pt x="2895" y="1981"/>
                    </a:lnTo>
                    <a:lnTo>
                      <a:pt x="2914" y="1981"/>
                    </a:lnTo>
                    <a:lnTo>
                      <a:pt x="2914" y="2000"/>
                    </a:lnTo>
                    <a:lnTo>
                      <a:pt x="2953" y="2000"/>
                    </a:lnTo>
                    <a:lnTo>
                      <a:pt x="2972" y="2037"/>
                    </a:lnTo>
                    <a:lnTo>
                      <a:pt x="2953" y="2037"/>
                    </a:lnTo>
                    <a:lnTo>
                      <a:pt x="2934" y="2057"/>
                    </a:lnTo>
                    <a:lnTo>
                      <a:pt x="2934" y="2076"/>
                    </a:lnTo>
                    <a:lnTo>
                      <a:pt x="2934" y="2114"/>
                    </a:lnTo>
                    <a:lnTo>
                      <a:pt x="2914" y="2190"/>
                    </a:lnTo>
                    <a:lnTo>
                      <a:pt x="2914" y="2209"/>
                    </a:lnTo>
                    <a:lnTo>
                      <a:pt x="2895" y="2247"/>
                    </a:lnTo>
                    <a:lnTo>
                      <a:pt x="2877" y="2285"/>
                    </a:lnTo>
                    <a:lnTo>
                      <a:pt x="2858" y="2285"/>
                    </a:lnTo>
                    <a:lnTo>
                      <a:pt x="2858" y="2323"/>
                    </a:lnTo>
                    <a:lnTo>
                      <a:pt x="2819" y="2362"/>
                    </a:lnTo>
                    <a:lnTo>
                      <a:pt x="2800" y="2399"/>
                    </a:lnTo>
                    <a:lnTo>
                      <a:pt x="2800" y="2438"/>
                    </a:lnTo>
                    <a:lnTo>
                      <a:pt x="2819" y="2476"/>
                    </a:lnTo>
                    <a:lnTo>
                      <a:pt x="2819" y="2495"/>
                    </a:lnTo>
                    <a:lnTo>
                      <a:pt x="2800" y="253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59" name="Freeform 81">
                <a:extLst>
                  <a:ext uri="{FF2B5EF4-FFF2-40B4-BE49-F238E27FC236}">
                    <a16:creationId xmlns:a16="http://schemas.microsoft.com/office/drawing/2014/main" id="{F6596107-AEDB-4246-B433-C308DF519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2525" y="2441575"/>
                <a:ext cx="1200150" cy="1185863"/>
              </a:xfrm>
              <a:custGeom>
                <a:avLst/>
                <a:gdLst>
                  <a:gd name="T0" fmla="*/ 2147483646 w 3335"/>
                  <a:gd name="T1" fmla="*/ 2147483646 h 3296"/>
                  <a:gd name="T2" fmla="*/ 2147483646 w 3335"/>
                  <a:gd name="T3" fmla="*/ 2147483646 h 3296"/>
                  <a:gd name="T4" fmla="*/ 2147483646 w 3335"/>
                  <a:gd name="T5" fmla="*/ 2147483646 h 3296"/>
                  <a:gd name="T6" fmla="*/ 2147483646 w 3335"/>
                  <a:gd name="T7" fmla="*/ 2147483646 h 3296"/>
                  <a:gd name="T8" fmla="*/ 2147483646 w 3335"/>
                  <a:gd name="T9" fmla="*/ 2147483646 h 3296"/>
                  <a:gd name="T10" fmla="*/ 2147483646 w 3335"/>
                  <a:gd name="T11" fmla="*/ 2147483646 h 3296"/>
                  <a:gd name="T12" fmla="*/ 2147483646 w 3335"/>
                  <a:gd name="T13" fmla="*/ 2147483646 h 3296"/>
                  <a:gd name="T14" fmla="*/ 2147483646 w 3335"/>
                  <a:gd name="T15" fmla="*/ 2147483646 h 3296"/>
                  <a:gd name="T16" fmla="*/ 2147483646 w 3335"/>
                  <a:gd name="T17" fmla="*/ 2147483646 h 3296"/>
                  <a:gd name="T18" fmla="*/ 2147483646 w 3335"/>
                  <a:gd name="T19" fmla="*/ 2147483646 h 3296"/>
                  <a:gd name="T20" fmla="*/ 2147483646 w 3335"/>
                  <a:gd name="T21" fmla="*/ 2147483646 h 3296"/>
                  <a:gd name="T22" fmla="*/ 2147483646 w 3335"/>
                  <a:gd name="T23" fmla="*/ 2147483646 h 3296"/>
                  <a:gd name="T24" fmla="*/ 2147483646 w 3335"/>
                  <a:gd name="T25" fmla="*/ 2147483646 h 3296"/>
                  <a:gd name="T26" fmla="*/ 2147483646 w 3335"/>
                  <a:gd name="T27" fmla="*/ 2147483646 h 3296"/>
                  <a:gd name="T28" fmla="*/ 2147483646 w 3335"/>
                  <a:gd name="T29" fmla="*/ 2147483646 h 3296"/>
                  <a:gd name="T30" fmla="*/ 2147483646 w 3335"/>
                  <a:gd name="T31" fmla="*/ 2147483646 h 3296"/>
                  <a:gd name="T32" fmla="*/ 2147483646 w 3335"/>
                  <a:gd name="T33" fmla="*/ 2147483646 h 3296"/>
                  <a:gd name="T34" fmla="*/ 2147483646 w 3335"/>
                  <a:gd name="T35" fmla="*/ 2147483646 h 3296"/>
                  <a:gd name="T36" fmla="*/ 2147483646 w 3335"/>
                  <a:gd name="T37" fmla="*/ 2147483646 h 3296"/>
                  <a:gd name="T38" fmla="*/ 2147483646 w 3335"/>
                  <a:gd name="T39" fmla="*/ 2147483646 h 3296"/>
                  <a:gd name="T40" fmla="*/ 2147483646 w 3335"/>
                  <a:gd name="T41" fmla="*/ 2147483646 h 3296"/>
                  <a:gd name="T42" fmla="*/ 2147483646 w 3335"/>
                  <a:gd name="T43" fmla="*/ 2147483646 h 3296"/>
                  <a:gd name="T44" fmla="*/ 2147483646 w 3335"/>
                  <a:gd name="T45" fmla="*/ 2147483646 h 3296"/>
                  <a:gd name="T46" fmla="*/ 2147483646 w 3335"/>
                  <a:gd name="T47" fmla="*/ 2147483646 h 3296"/>
                  <a:gd name="T48" fmla="*/ 2147483646 w 3335"/>
                  <a:gd name="T49" fmla="*/ 2147483646 h 3296"/>
                  <a:gd name="T50" fmla="*/ 2147483646 w 3335"/>
                  <a:gd name="T51" fmla="*/ 2147483646 h 3296"/>
                  <a:gd name="T52" fmla="*/ 2147483646 w 3335"/>
                  <a:gd name="T53" fmla="*/ 2147483646 h 3296"/>
                  <a:gd name="T54" fmla="*/ 2147483646 w 3335"/>
                  <a:gd name="T55" fmla="*/ 2147483646 h 3296"/>
                  <a:gd name="T56" fmla="*/ 2147483646 w 3335"/>
                  <a:gd name="T57" fmla="*/ 2147483646 h 3296"/>
                  <a:gd name="T58" fmla="*/ 2147483646 w 3335"/>
                  <a:gd name="T59" fmla="*/ 2147483646 h 3296"/>
                  <a:gd name="T60" fmla="*/ 2147483646 w 3335"/>
                  <a:gd name="T61" fmla="*/ 2147483646 h 3296"/>
                  <a:gd name="T62" fmla="*/ 2147483646 w 3335"/>
                  <a:gd name="T63" fmla="*/ 2147483646 h 3296"/>
                  <a:gd name="T64" fmla="*/ 2147483646 w 3335"/>
                  <a:gd name="T65" fmla="*/ 2147483646 h 3296"/>
                  <a:gd name="T66" fmla="*/ 2147483646 w 3335"/>
                  <a:gd name="T67" fmla="*/ 2147483646 h 3296"/>
                  <a:gd name="T68" fmla="*/ 2147483646 w 3335"/>
                  <a:gd name="T69" fmla="*/ 2147483646 h 3296"/>
                  <a:gd name="T70" fmla="*/ 2147483646 w 3335"/>
                  <a:gd name="T71" fmla="*/ 2147483646 h 3296"/>
                  <a:gd name="T72" fmla="*/ 0 w 3335"/>
                  <a:gd name="T73" fmla="*/ 2147483646 h 3296"/>
                  <a:gd name="T74" fmla="*/ 2147483646 w 3335"/>
                  <a:gd name="T75" fmla="*/ 2147483646 h 3296"/>
                  <a:gd name="T76" fmla="*/ 2147483646 w 3335"/>
                  <a:gd name="T77" fmla="*/ 2147483646 h 3296"/>
                  <a:gd name="T78" fmla="*/ 2147483646 w 3335"/>
                  <a:gd name="T79" fmla="*/ 2147483646 h 3296"/>
                  <a:gd name="T80" fmla="*/ 2147483646 w 3335"/>
                  <a:gd name="T81" fmla="*/ 2147483646 h 3296"/>
                  <a:gd name="T82" fmla="*/ 2147483646 w 3335"/>
                  <a:gd name="T83" fmla="*/ 2147483646 h 3296"/>
                  <a:gd name="T84" fmla="*/ 2147483646 w 3335"/>
                  <a:gd name="T85" fmla="*/ 2147483646 h 3296"/>
                  <a:gd name="T86" fmla="*/ 2147483646 w 3335"/>
                  <a:gd name="T87" fmla="*/ 2147483646 h 3296"/>
                  <a:gd name="T88" fmla="*/ 2147483646 w 3335"/>
                  <a:gd name="T89" fmla="*/ 2147483646 h 3296"/>
                  <a:gd name="T90" fmla="*/ 2147483646 w 3335"/>
                  <a:gd name="T91" fmla="*/ 2147483646 h 3296"/>
                  <a:gd name="T92" fmla="*/ 2147483646 w 3335"/>
                  <a:gd name="T93" fmla="*/ 2147483646 h 3296"/>
                  <a:gd name="T94" fmla="*/ 2147483646 w 3335"/>
                  <a:gd name="T95" fmla="*/ 2147483646 h 3296"/>
                  <a:gd name="T96" fmla="*/ 2147483646 w 3335"/>
                  <a:gd name="T97" fmla="*/ 2147483646 h 3296"/>
                  <a:gd name="T98" fmla="*/ 2147483646 w 3335"/>
                  <a:gd name="T99" fmla="*/ 2147483646 h 3296"/>
                  <a:gd name="T100" fmla="*/ 2147483646 w 3335"/>
                  <a:gd name="T101" fmla="*/ 2147483646 h 3296"/>
                  <a:gd name="T102" fmla="*/ 2147483646 w 3335"/>
                  <a:gd name="T103" fmla="*/ 2147483646 h 3296"/>
                  <a:gd name="T104" fmla="*/ 2147483646 w 3335"/>
                  <a:gd name="T105" fmla="*/ 2147483646 h 3296"/>
                  <a:gd name="T106" fmla="*/ 2147483646 w 3335"/>
                  <a:gd name="T107" fmla="*/ 2147483646 h 3296"/>
                  <a:gd name="T108" fmla="*/ 2147483646 w 3335"/>
                  <a:gd name="T109" fmla="*/ 2147483646 h 3296"/>
                  <a:gd name="T110" fmla="*/ 2147483646 w 3335"/>
                  <a:gd name="T111" fmla="*/ 0 h 3296"/>
                  <a:gd name="T112" fmla="*/ 2147483646 w 3335"/>
                  <a:gd name="T113" fmla="*/ 2147483646 h 329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335" h="3296">
                    <a:moveTo>
                      <a:pt x="2839" y="39"/>
                    </a:moveTo>
                    <a:lnTo>
                      <a:pt x="2819" y="76"/>
                    </a:lnTo>
                    <a:lnTo>
                      <a:pt x="2819" y="95"/>
                    </a:lnTo>
                    <a:lnTo>
                      <a:pt x="2839" y="115"/>
                    </a:lnTo>
                    <a:lnTo>
                      <a:pt x="2858" y="134"/>
                    </a:lnTo>
                    <a:lnTo>
                      <a:pt x="2877" y="134"/>
                    </a:lnTo>
                    <a:lnTo>
                      <a:pt x="2877" y="153"/>
                    </a:lnTo>
                    <a:lnTo>
                      <a:pt x="2877" y="191"/>
                    </a:lnTo>
                    <a:lnTo>
                      <a:pt x="2877" y="210"/>
                    </a:lnTo>
                    <a:lnTo>
                      <a:pt x="2896" y="229"/>
                    </a:lnTo>
                    <a:lnTo>
                      <a:pt x="2896" y="248"/>
                    </a:lnTo>
                    <a:lnTo>
                      <a:pt x="2915" y="248"/>
                    </a:lnTo>
                    <a:lnTo>
                      <a:pt x="2934" y="248"/>
                    </a:lnTo>
                    <a:lnTo>
                      <a:pt x="2953" y="248"/>
                    </a:lnTo>
                    <a:lnTo>
                      <a:pt x="2953" y="267"/>
                    </a:lnTo>
                    <a:lnTo>
                      <a:pt x="2934" y="305"/>
                    </a:lnTo>
                    <a:lnTo>
                      <a:pt x="2934" y="324"/>
                    </a:lnTo>
                    <a:lnTo>
                      <a:pt x="2915" y="324"/>
                    </a:lnTo>
                    <a:lnTo>
                      <a:pt x="2896" y="343"/>
                    </a:lnTo>
                    <a:lnTo>
                      <a:pt x="2896" y="362"/>
                    </a:lnTo>
                    <a:lnTo>
                      <a:pt x="2877" y="381"/>
                    </a:lnTo>
                    <a:lnTo>
                      <a:pt x="2877" y="400"/>
                    </a:lnTo>
                    <a:lnTo>
                      <a:pt x="2877" y="419"/>
                    </a:lnTo>
                    <a:lnTo>
                      <a:pt x="2877" y="438"/>
                    </a:lnTo>
                    <a:lnTo>
                      <a:pt x="2877" y="457"/>
                    </a:lnTo>
                    <a:lnTo>
                      <a:pt x="2877" y="476"/>
                    </a:lnTo>
                    <a:lnTo>
                      <a:pt x="2877" y="515"/>
                    </a:lnTo>
                    <a:lnTo>
                      <a:pt x="2896" y="533"/>
                    </a:lnTo>
                    <a:lnTo>
                      <a:pt x="2915" y="533"/>
                    </a:lnTo>
                    <a:lnTo>
                      <a:pt x="2934" y="533"/>
                    </a:lnTo>
                    <a:lnTo>
                      <a:pt x="2953" y="552"/>
                    </a:lnTo>
                    <a:lnTo>
                      <a:pt x="2972" y="552"/>
                    </a:lnTo>
                    <a:lnTo>
                      <a:pt x="2972" y="572"/>
                    </a:lnTo>
                    <a:lnTo>
                      <a:pt x="2972" y="591"/>
                    </a:lnTo>
                    <a:lnTo>
                      <a:pt x="2953" y="591"/>
                    </a:lnTo>
                    <a:lnTo>
                      <a:pt x="2934" y="610"/>
                    </a:lnTo>
                    <a:lnTo>
                      <a:pt x="2934" y="629"/>
                    </a:lnTo>
                    <a:lnTo>
                      <a:pt x="2915" y="724"/>
                    </a:lnTo>
                    <a:lnTo>
                      <a:pt x="2934" y="743"/>
                    </a:lnTo>
                    <a:lnTo>
                      <a:pt x="2953" y="781"/>
                    </a:lnTo>
                    <a:lnTo>
                      <a:pt x="2953" y="800"/>
                    </a:lnTo>
                    <a:lnTo>
                      <a:pt x="2972" y="953"/>
                    </a:lnTo>
                    <a:lnTo>
                      <a:pt x="2991" y="953"/>
                    </a:lnTo>
                    <a:lnTo>
                      <a:pt x="2991" y="972"/>
                    </a:lnTo>
                    <a:lnTo>
                      <a:pt x="3010" y="972"/>
                    </a:lnTo>
                    <a:lnTo>
                      <a:pt x="3010" y="991"/>
                    </a:lnTo>
                    <a:lnTo>
                      <a:pt x="3029" y="972"/>
                    </a:lnTo>
                    <a:lnTo>
                      <a:pt x="3048" y="972"/>
                    </a:lnTo>
                    <a:lnTo>
                      <a:pt x="3048" y="953"/>
                    </a:lnTo>
                    <a:lnTo>
                      <a:pt x="3068" y="953"/>
                    </a:lnTo>
                    <a:lnTo>
                      <a:pt x="3086" y="953"/>
                    </a:lnTo>
                    <a:lnTo>
                      <a:pt x="3105" y="972"/>
                    </a:lnTo>
                    <a:lnTo>
                      <a:pt x="3124" y="972"/>
                    </a:lnTo>
                    <a:lnTo>
                      <a:pt x="3163" y="953"/>
                    </a:lnTo>
                    <a:lnTo>
                      <a:pt x="3182" y="953"/>
                    </a:lnTo>
                    <a:lnTo>
                      <a:pt x="3200" y="972"/>
                    </a:lnTo>
                    <a:lnTo>
                      <a:pt x="3220" y="972"/>
                    </a:lnTo>
                    <a:lnTo>
                      <a:pt x="3220" y="991"/>
                    </a:lnTo>
                    <a:lnTo>
                      <a:pt x="3239" y="1010"/>
                    </a:lnTo>
                    <a:lnTo>
                      <a:pt x="3258" y="1010"/>
                    </a:lnTo>
                    <a:lnTo>
                      <a:pt x="3296" y="1010"/>
                    </a:lnTo>
                    <a:lnTo>
                      <a:pt x="3315" y="1010"/>
                    </a:lnTo>
                    <a:lnTo>
                      <a:pt x="3315" y="1029"/>
                    </a:lnTo>
                    <a:lnTo>
                      <a:pt x="3334" y="1048"/>
                    </a:lnTo>
                    <a:lnTo>
                      <a:pt x="3334" y="1067"/>
                    </a:lnTo>
                    <a:lnTo>
                      <a:pt x="3334" y="1086"/>
                    </a:lnTo>
                    <a:lnTo>
                      <a:pt x="3334" y="1124"/>
                    </a:lnTo>
                    <a:lnTo>
                      <a:pt x="3334" y="1162"/>
                    </a:lnTo>
                    <a:lnTo>
                      <a:pt x="3334" y="1181"/>
                    </a:lnTo>
                    <a:lnTo>
                      <a:pt x="3334" y="1219"/>
                    </a:lnTo>
                    <a:lnTo>
                      <a:pt x="3277" y="1334"/>
                    </a:lnTo>
                    <a:lnTo>
                      <a:pt x="3277" y="1353"/>
                    </a:lnTo>
                    <a:lnTo>
                      <a:pt x="3258" y="1353"/>
                    </a:lnTo>
                    <a:lnTo>
                      <a:pt x="3239" y="1372"/>
                    </a:lnTo>
                    <a:lnTo>
                      <a:pt x="3239" y="1390"/>
                    </a:lnTo>
                    <a:lnTo>
                      <a:pt x="3220" y="1390"/>
                    </a:lnTo>
                    <a:lnTo>
                      <a:pt x="3220" y="1410"/>
                    </a:lnTo>
                    <a:lnTo>
                      <a:pt x="3220" y="1429"/>
                    </a:lnTo>
                    <a:lnTo>
                      <a:pt x="3220" y="1486"/>
                    </a:lnTo>
                    <a:lnTo>
                      <a:pt x="3220" y="1505"/>
                    </a:lnTo>
                    <a:lnTo>
                      <a:pt x="3220" y="1524"/>
                    </a:lnTo>
                    <a:lnTo>
                      <a:pt x="3239" y="1543"/>
                    </a:lnTo>
                    <a:lnTo>
                      <a:pt x="3239" y="1562"/>
                    </a:lnTo>
                    <a:lnTo>
                      <a:pt x="3239" y="1581"/>
                    </a:lnTo>
                    <a:lnTo>
                      <a:pt x="3220" y="1619"/>
                    </a:lnTo>
                    <a:lnTo>
                      <a:pt x="3182" y="1657"/>
                    </a:lnTo>
                    <a:lnTo>
                      <a:pt x="3182" y="1676"/>
                    </a:lnTo>
                    <a:lnTo>
                      <a:pt x="3163" y="1734"/>
                    </a:lnTo>
                    <a:lnTo>
                      <a:pt x="3144" y="1810"/>
                    </a:lnTo>
                    <a:lnTo>
                      <a:pt x="3144" y="1848"/>
                    </a:lnTo>
                    <a:lnTo>
                      <a:pt x="3105" y="1905"/>
                    </a:lnTo>
                    <a:lnTo>
                      <a:pt x="3105" y="1924"/>
                    </a:lnTo>
                    <a:lnTo>
                      <a:pt x="3086" y="1943"/>
                    </a:lnTo>
                    <a:lnTo>
                      <a:pt x="3048" y="1943"/>
                    </a:lnTo>
                    <a:lnTo>
                      <a:pt x="3048" y="1962"/>
                    </a:lnTo>
                    <a:lnTo>
                      <a:pt x="3029" y="1962"/>
                    </a:lnTo>
                    <a:lnTo>
                      <a:pt x="3010" y="1981"/>
                    </a:lnTo>
                    <a:lnTo>
                      <a:pt x="2991" y="1981"/>
                    </a:lnTo>
                    <a:lnTo>
                      <a:pt x="2972" y="2000"/>
                    </a:lnTo>
                    <a:lnTo>
                      <a:pt x="2972" y="2020"/>
                    </a:lnTo>
                    <a:lnTo>
                      <a:pt x="3029" y="2286"/>
                    </a:lnTo>
                    <a:lnTo>
                      <a:pt x="3010" y="2324"/>
                    </a:lnTo>
                    <a:lnTo>
                      <a:pt x="2953" y="2343"/>
                    </a:lnTo>
                    <a:lnTo>
                      <a:pt x="2915" y="2362"/>
                    </a:lnTo>
                    <a:lnTo>
                      <a:pt x="2877" y="2419"/>
                    </a:lnTo>
                    <a:lnTo>
                      <a:pt x="2858" y="2438"/>
                    </a:lnTo>
                    <a:lnTo>
                      <a:pt x="2858" y="2457"/>
                    </a:lnTo>
                    <a:lnTo>
                      <a:pt x="2858" y="2496"/>
                    </a:lnTo>
                    <a:lnTo>
                      <a:pt x="2858" y="2514"/>
                    </a:lnTo>
                    <a:lnTo>
                      <a:pt x="2858" y="2533"/>
                    </a:lnTo>
                    <a:lnTo>
                      <a:pt x="2858" y="2572"/>
                    </a:lnTo>
                    <a:lnTo>
                      <a:pt x="2819" y="2629"/>
                    </a:lnTo>
                    <a:lnTo>
                      <a:pt x="2801" y="2667"/>
                    </a:lnTo>
                    <a:lnTo>
                      <a:pt x="2782" y="2667"/>
                    </a:lnTo>
                    <a:lnTo>
                      <a:pt x="2782" y="2648"/>
                    </a:lnTo>
                    <a:lnTo>
                      <a:pt x="2763" y="2629"/>
                    </a:lnTo>
                    <a:lnTo>
                      <a:pt x="2724" y="2591"/>
                    </a:lnTo>
                    <a:lnTo>
                      <a:pt x="2724" y="2572"/>
                    </a:lnTo>
                    <a:lnTo>
                      <a:pt x="2724" y="2553"/>
                    </a:lnTo>
                    <a:lnTo>
                      <a:pt x="2687" y="2533"/>
                    </a:lnTo>
                    <a:lnTo>
                      <a:pt x="2667" y="2514"/>
                    </a:lnTo>
                    <a:lnTo>
                      <a:pt x="2667" y="2496"/>
                    </a:lnTo>
                    <a:lnTo>
                      <a:pt x="2648" y="2496"/>
                    </a:lnTo>
                    <a:lnTo>
                      <a:pt x="2610" y="2496"/>
                    </a:lnTo>
                    <a:lnTo>
                      <a:pt x="2534" y="2496"/>
                    </a:lnTo>
                    <a:lnTo>
                      <a:pt x="2534" y="2514"/>
                    </a:lnTo>
                    <a:lnTo>
                      <a:pt x="2515" y="2514"/>
                    </a:lnTo>
                    <a:lnTo>
                      <a:pt x="2515" y="2533"/>
                    </a:lnTo>
                    <a:lnTo>
                      <a:pt x="2496" y="2572"/>
                    </a:lnTo>
                    <a:lnTo>
                      <a:pt x="2477" y="2591"/>
                    </a:lnTo>
                    <a:lnTo>
                      <a:pt x="2420" y="2629"/>
                    </a:lnTo>
                    <a:lnTo>
                      <a:pt x="2324" y="2686"/>
                    </a:lnTo>
                    <a:lnTo>
                      <a:pt x="2267" y="2762"/>
                    </a:lnTo>
                    <a:lnTo>
                      <a:pt x="2248" y="2762"/>
                    </a:lnTo>
                    <a:lnTo>
                      <a:pt x="2229" y="2781"/>
                    </a:lnTo>
                    <a:lnTo>
                      <a:pt x="2077" y="2838"/>
                    </a:lnTo>
                    <a:lnTo>
                      <a:pt x="2058" y="2838"/>
                    </a:lnTo>
                    <a:lnTo>
                      <a:pt x="2039" y="2838"/>
                    </a:lnTo>
                    <a:lnTo>
                      <a:pt x="2020" y="2838"/>
                    </a:lnTo>
                    <a:lnTo>
                      <a:pt x="2020" y="2819"/>
                    </a:lnTo>
                    <a:lnTo>
                      <a:pt x="2001" y="2819"/>
                    </a:lnTo>
                    <a:lnTo>
                      <a:pt x="1944" y="2838"/>
                    </a:lnTo>
                    <a:lnTo>
                      <a:pt x="1925" y="2838"/>
                    </a:lnTo>
                    <a:lnTo>
                      <a:pt x="1886" y="2858"/>
                    </a:lnTo>
                    <a:lnTo>
                      <a:pt x="1867" y="2858"/>
                    </a:lnTo>
                    <a:lnTo>
                      <a:pt x="1867" y="2877"/>
                    </a:lnTo>
                    <a:lnTo>
                      <a:pt x="1867" y="2895"/>
                    </a:lnTo>
                    <a:lnTo>
                      <a:pt x="1848" y="2914"/>
                    </a:lnTo>
                    <a:lnTo>
                      <a:pt x="1791" y="2934"/>
                    </a:lnTo>
                    <a:lnTo>
                      <a:pt x="1791" y="2953"/>
                    </a:lnTo>
                    <a:lnTo>
                      <a:pt x="1772" y="2991"/>
                    </a:lnTo>
                    <a:lnTo>
                      <a:pt x="1753" y="2991"/>
                    </a:lnTo>
                    <a:lnTo>
                      <a:pt x="1734" y="2991"/>
                    </a:lnTo>
                    <a:lnTo>
                      <a:pt x="1715" y="2991"/>
                    </a:lnTo>
                    <a:lnTo>
                      <a:pt x="1677" y="2953"/>
                    </a:lnTo>
                    <a:lnTo>
                      <a:pt x="1658" y="2934"/>
                    </a:lnTo>
                    <a:lnTo>
                      <a:pt x="1639" y="2934"/>
                    </a:lnTo>
                    <a:lnTo>
                      <a:pt x="1600" y="2934"/>
                    </a:lnTo>
                    <a:lnTo>
                      <a:pt x="1391" y="2953"/>
                    </a:lnTo>
                    <a:lnTo>
                      <a:pt x="1372" y="2953"/>
                    </a:lnTo>
                    <a:lnTo>
                      <a:pt x="1353" y="2953"/>
                    </a:lnTo>
                    <a:lnTo>
                      <a:pt x="1315" y="2972"/>
                    </a:lnTo>
                    <a:lnTo>
                      <a:pt x="1296" y="2991"/>
                    </a:lnTo>
                    <a:lnTo>
                      <a:pt x="1277" y="2991"/>
                    </a:lnTo>
                    <a:lnTo>
                      <a:pt x="1277" y="3010"/>
                    </a:lnTo>
                    <a:lnTo>
                      <a:pt x="1258" y="3029"/>
                    </a:lnTo>
                    <a:lnTo>
                      <a:pt x="1239" y="3067"/>
                    </a:lnTo>
                    <a:lnTo>
                      <a:pt x="1219" y="3067"/>
                    </a:lnTo>
                    <a:lnTo>
                      <a:pt x="1219" y="3105"/>
                    </a:lnTo>
                    <a:lnTo>
                      <a:pt x="1200" y="3124"/>
                    </a:lnTo>
                    <a:lnTo>
                      <a:pt x="1182" y="3162"/>
                    </a:lnTo>
                    <a:lnTo>
                      <a:pt x="1163" y="3162"/>
                    </a:lnTo>
                    <a:lnTo>
                      <a:pt x="1143" y="3162"/>
                    </a:lnTo>
                    <a:lnTo>
                      <a:pt x="1124" y="3143"/>
                    </a:lnTo>
                    <a:lnTo>
                      <a:pt x="1105" y="3143"/>
                    </a:lnTo>
                    <a:lnTo>
                      <a:pt x="1105" y="3124"/>
                    </a:lnTo>
                    <a:lnTo>
                      <a:pt x="1087" y="3105"/>
                    </a:lnTo>
                    <a:lnTo>
                      <a:pt x="1087" y="3086"/>
                    </a:lnTo>
                    <a:lnTo>
                      <a:pt x="1087" y="3067"/>
                    </a:lnTo>
                    <a:lnTo>
                      <a:pt x="1048" y="3067"/>
                    </a:lnTo>
                    <a:lnTo>
                      <a:pt x="991" y="2991"/>
                    </a:lnTo>
                    <a:lnTo>
                      <a:pt x="972" y="2953"/>
                    </a:lnTo>
                    <a:lnTo>
                      <a:pt x="953" y="2953"/>
                    </a:lnTo>
                    <a:lnTo>
                      <a:pt x="838" y="2895"/>
                    </a:lnTo>
                    <a:lnTo>
                      <a:pt x="820" y="2895"/>
                    </a:lnTo>
                    <a:lnTo>
                      <a:pt x="801" y="2895"/>
                    </a:lnTo>
                    <a:lnTo>
                      <a:pt x="782" y="2895"/>
                    </a:lnTo>
                    <a:lnTo>
                      <a:pt x="762" y="2895"/>
                    </a:lnTo>
                    <a:lnTo>
                      <a:pt x="724" y="2914"/>
                    </a:lnTo>
                    <a:lnTo>
                      <a:pt x="706" y="2914"/>
                    </a:lnTo>
                    <a:lnTo>
                      <a:pt x="686" y="2914"/>
                    </a:lnTo>
                    <a:lnTo>
                      <a:pt x="667" y="2914"/>
                    </a:lnTo>
                    <a:lnTo>
                      <a:pt x="648" y="2914"/>
                    </a:lnTo>
                    <a:lnTo>
                      <a:pt x="591" y="2953"/>
                    </a:lnTo>
                    <a:lnTo>
                      <a:pt x="553" y="2991"/>
                    </a:lnTo>
                    <a:lnTo>
                      <a:pt x="439" y="3143"/>
                    </a:lnTo>
                    <a:lnTo>
                      <a:pt x="420" y="3162"/>
                    </a:lnTo>
                    <a:lnTo>
                      <a:pt x="381" y="3200"/>
                    </a:lnTo>
                    <a:lnTo>
                      <a:pt x="362" y="3219"/>
                    </a:lnTo>
                    <a:lnTo>
                      <a:pt x="325" y="3219"/>
                    </a:lnTo>
                    <a:lnTo>
                      <a:pt x="305" y="3219"/>
                    </a:lnTo>
                    <a:lnTo>
                      <a:pt x="286" y="3219"/>
                    </a:lnTo>
                    <a:lnTo>
                      <a:pt x="248" y="3257"/>
                    </a:lnTo>
                    <a:lnTo>
                      <a:pt x="210" y="3276"/>
                    </a:lnTo>
                    <a:lnTo>
                      <a:pt x="191" y="3295"/>
                    </a:lnTo>
                    <a:lnTo>
                      <a:pt x="172" y="3295"/>
                    </a:lnTo>
                    <a:lnTo>
                      <a:pt x="153" y="3295"/>
                    </a:lnTo>
                    <a:lnTo>
                      <a:pt x="134" y="3295"/>
                    </a:lnTo>
                    <a:lnTo>
                      <a:pt x="134" y="3276"/>
                    </a:lnTo>
                    <a:lnTo>
                      <a:pt x="115" y="3276"/>
                    </a:lnTo>
                    <a:lnTo>
                      <a:pt x="96" y="3239"/>
                    </a:lnTo>
                    <a:lnTo>
                      <a:pt x="58" y="3181"/>
                    </a:lnTo>
                    <a:lnTo>
                      <a:pt x="20" y="3143"/>
                    </a:lnTo>
                    <a:lnTo>
                      <a:pt x="20" y="3124"/>
                    </a:lnTo>
                    <a:lnTo>
                      <a:pt x="0" y="3086"/>
                    </a:lnTo>
                    <a:lnTo>
                      <a:pt x="0" y="3067"/>
                    </a:lnTo>
                    <a:lnTo>
                      <a:pt x="0" y="3048"/>
                    </a:lnTo>
                    <a:lnTo>
                      <a:pt x="0" y="3029"/>
                    </a:lnTo>
                    <a:lnTo>
                      <a:pt x="20" y="3029"/>
                    </a:lnTo>
                    <a:lnTo>
                      <a:pt x="39" y="3029"/>
                    </a:lnTo>
                    <a:lnTo>
                      <a:pt x="76" y="3029"/>
                    </a:lnTo>
                    <a:lnTo>
                      <a:pt x="96" y="3010"/>
                    </a:lnTo>
                    <a:lnTo>
                      <a:pt x="115" y="3010"/>
                    </a:lnTo>
                    <a:lnTo>
                      <a:pt x="153" y="3010"/>
                    </a:lnTo>
                    <a:lnTo>
                      <a:pt x="172" y="3010"/>
                    </a:lnTo>
                    <a:lnTo>
                      <a:pt x="210" y="2972"/>
                    </a:lnTo>
                    <a:lnTo>
                      <a:pt x="248" y="2914"/>
                    </a:lnTo>
                    <a:lnTo>
                      <a:pt x="267" y="2877"/>
                    </a:lnTo>
                    <a:lnTo>
                      <a:pt x="553" y="2533"/>
                    </a:lnTo>
                    <a:lnTo>
                      <a:pt x="686" y="2438"/>
                    </a:lnTo>
                    <a:lnTo>
                      <a:pt x="743" y="2381"/>
                    </a:lnTo>
                    <a:lnTo>
                      <a:pt x="762" y="2381"/>
                    </a:lnTo>
                    <a:lnTo>
                      <a:pt x="762" y="2362"/>
                    </a:lnTo>
                    <a:lnTo>
                      <a:pt x="762" y="2324"/>
                    </a:lnTo>
                    <a:lnTo>
                      <a:pt x="762" y="2305"/>
                    </a:lnTo>
                    <a:lnTo>
                      <a:pt x="782" y="2305"/>
                    </a:lnTo>
                    <a:lnTo>
                      <a:pt x="782" y="2286"/>
                    </a:lnTo>
                    <a:lnTo>
                      <a:pt x="801" y="2267"/>
                    </a:lnTo>
                    <a:lnTo>
                      <a:pt x="820" y="2267"/>
                    </a:lnTo>
                    <a:lnTo>
                      <a:pt x="838" y="2267"/>
                    </a:lnTo>
                    <a:lnTo>
                      <a:pt x="858" y="2267"/>
                    </a:lnTo>
                    <a:lnTo>
                      <a:pt x="858" y="2286"/>
                    </a:lnTo>
                    <a:lnTo>
                      <a:pt x="877" y="2286"/>
                    </a:lnTo>
                    <a:lnTo>
                      <a:pt x="877" y="2305"/>
                    </a:lnTo>
                    <a:lnTo>
                      <a:pt x="896" y="2305"/>
                    </a:lnTo>
                    <a:lnTo>
                      <a:pt x="915" y="2305"/>
                    </a:lnTo>
                    <a:lnTo>
                      <a:pt x="934" y="2305"/>
                    </a:lnTo>
                    <a:lnTo>
                      <a:pt x="953" y="2267"/>
                    </a:lnTo>
                    <a:lnTo>
                      <a:pt x="972" y="2248"/>
                    </a:lnTo>
                    <a:lnTo>
                      <a:pt x="991" y="2248"/>
                    </a:lnTo>
                    <a:lnTo>
                      <a:pt x="1010" y="2248"/>
                    </a:lnTo>
                    <a:lnTo>
                      <a:pt x="1029" y="2229"/>
                    </a:lnTo>
                    <a:lnTo>
                      <a:pt x="1067" y="2191"/>
                    </a:lnTo>
                    <a:lnTo>
                      <a:pt x="1087" y="2191"/>
                    </a:lnTo>
                    <a:lnTo>
                      <a:pt x="1105" y="2191"/>
                    </a:lnTo>
                    <a:lnTo>
                      <a:pt x="1124" y="2172"/>
                    </a:lnTo>
                    <a:lnTo>
                      <a:pt x="1219" y="2038"/>
                    </a:lnTo>
                    <a:lnTo>
                      <a:pt x="1219" y="2020"/>
                    </a:lnTo>
                    <a:lnTo>
                      <a:pt x="1219" y="1981"/>
                    </a:lnTo>
                    <a:lnTo>
                      <a:pt x="1239" y="1962"/>
                    </a:lnTo>
                    <a:lnTo>
                      <a:pt x="1239" y="1943"/>
                    </a:lnTo>
                    <a:lnTo>
                      <a:pt x="1334" y="1810"/>
                    </a:lnTo>
                    <a:lnTo>
                      <a:pt x="1372" y="1753"/>
                    </a:lnTo>
                    <a:lnTo>
                      <a:pt x="1372" y="1734"/>
                    </a:lnTo>
                    <a:lnTo>
                      <a:pt x="1391" y="1734"/>
                    </a:lnTo>
                    <a:lnTo>
                      <a:pt x="1448" y="1676"/>
                    </a:lnTo>
                    <a:lnTo>
                      <a:pt x="1467" y="1657"/>
                    </a:lnTo>
                    <a:lnTo>
                      <a:pt x="1505" y="1600"/>
                    </a:lnTo>
                    <a:lnTo>
                      <a:pt x="1524" y="1581"/>
                    </a:lnTo>
                    <a:lnTo>
                      <a:pt x="1544" y="1581"/>
                    </a:lnTo>
                    <a:lnTo>
                      <a:pt x="1581" y="1581"/>
                    </a:lnTo>
                    <a:lnTo>
                      <a:pt x="1600" y="1562"/>
                    </a:lnTo>
                    <a:lnTo>
                      <a:pt x="1620" y="1562"/>
                    </a:lnTo>
                    <a:lnTo>
                      <a:pt x="1639" y="1543"/>
                    </a:lnTo>
                    <a:lnTo>
                      <a:pt x="1715" y="1390"/>
                    </a:lnTo>
                    <a:lnTo>
                      <a:pt x="1734" y="1372"/>
                    </a:lnTo>
                    <a:lnTo>
                      <a:pt x="1753" y="1353"/>
                    </a:lnTo>
                    <a:lnTo>
                      <a:pt x="1791" y="1276"/>
                    </a:lnTo>
                    <a:lnTo>
                      <a:pt x="1810" y="1258"/>
                    </a:lnTo>
                    <a:lnTo>
                      <a:pt x="1848" y="1258"/>
                    </a:lnTo>
                    <a:lnTo>
                      <a:pt x="1867" y="1238"/>
                    </a:lnTo>
                    <a:lnTo>
                      <a:pt x="1867" y="1219"/>
                    </a:lnTo>
                    <a:lnTo>
                      <a:pt x="1886" y="1219"/>
                    </a:lnTo>
                    <a:lnTo>
                      <a:pt x="1981" y="1048"/>
                    </a:lnTo>
                    <a:lnTo>
                      <a:pt x="2020" y="972"/>
                    </a:lnTo>
                    <a:lnTo>
                      <a:pt x="2039" y="933"/>
                    </a:lnTo>
                    <a:lnTo>
                      <a:pt x="2039" y="914"/>
                    </a:lnTo>
                    <a:lnTo>
                      <a:pt x="2039" y="896"/>
                    </a:lnTo>
                    <a:lnTo>
                      <a:pt x="2039" y="857"/>
                    </a:lnTo>
                    <a:lnTo>
                      <a:pt x="2039" y="838"/>
                    </a:lnTo>
                    <a:lnTo>
                      <a:pt x="2039" y="819"/>
                    </a:lnTo>
                    <a:lnTo>
                      <a:pt x="2058" y="781"/>
                    </a:lnTo>
                    <a:lnTo>
                      <a:pt x="2077" y="781"/>
                    </a:lnTo>
                    <a:lnTo>
                      <a:pt x="2096" y="762"/>
                    </a:lnTo>
                    <a:lnTo>
                      <a:pt x="2115" y="762"/>
                    </a:lnTo>
                    <a:lnTo>
                      <a:pt x="2134" y="762"/>
                    </a:lnTo>
                    <a:lnTo>
                      <a:pt x="2153" y="762"/>
                    </a:lnTo>
                    <a:lnTo>
                      <a:pt x="2172" y="762"/>
                    </a:lnTo>
                    <a:lnTo>
                      <a:pt x="2191" y="762"/>
                    </a:lnTo>
                    <a:lnTo>
                      <a:pt x="2191" y="743"/>
                    </a:lnTo>
                    <a:lnTo>
                      <a:pt x="2191" y="724"/>
                    </a:lnTo>
                    <a:lnTo>
                      <a:pt x="2210" y="667"/>
                    </a:lnTo>
                    <a:lnTo>
                      <a:pt x="2210" y="648"/>
                    </a:lnTo>
                    <a:lnTo>
                      <a:pt x="2210" y="629"/>
                    </a:lnTo>
                    <a:lnTo>
                      <a:pt x="2191" y="610"/>
                    </a:lnTo>
                    <a:lnTo>
                      <a:pt x="2172" y="591"/>
                    </a:lnTo>
                    <a:lnTo>
                      <a:pt x="2172" y="572"/>
                    </a:lnTo>
                    <a:lnTo>
                      <a:pt x="2172" y="552"/>
                    </a:lnTo>
                    <a:lnTo>
                      <a:pt x="2172" y="533"/>
                    </a:lnTo>
                    <a:lnTo>
                      <a:pt x="2191" y="496"/>
                    </a:lnTo>
                    <a:lnTo>
                      <a:pt x="2191" y="457"/>
                    </a:lnTo>
                    <a:lnTo>
                      <a:pt x="2191" y="419"/>
                    </a:lnTo>
                    <a:lnTo>
                      <a:pt x="2191" y="324"/>
                    </a:lnTo>
                    <a:lnTo>
                      <a:pt x="2172" y="324"/>
                    </a:lnTo>
                    <a:lnTo>
                      <a:pt x="2172" y="305"/>
                    </a:lnTo>
                    <a:lnTo>
                      <a:pt x="2172" y="286"/>
                    </a:lnTo>
                    <a:lnTo>
                      <a:pt x="2172" y="267"/>
                    </a:lnTo>
                    <a:lnTo>
                      <a:pt x="2191" y="229"/>
                    </a:lnTo>
                    <a:lnTo>
                      <a:pt x="2210" y="210"/>
                    </a:lnTo>
                    <a:lnTo>
                      <a:pt x="2210" y="191"/>
                    </a:lnTo>
                    <a:lnTo>
                      <a:pt x="2229" y="171"/>
                    </a:lnTo>
                    <a:lnTo>
                      <a:pt x="2229" y="153"/>
                    </a:lnTo>
                    <a:lnTo>
                      <a:pt x="2229" y="115"/>
                    </a:lnTo>
                    <a:lnTo>
                      <a:pt x="2210" y="57"/>
                    </a:lnTo>
                    <a:lnTo>
                      <a:pt x="2229" y="19"/>
                    </a:lnTo>
                    <a:lnTo>
                      <a:pt x="2248" y="19"/>
                    </a:lnTo>
                    <a:lnTo>
                      <a:pt x="2286" y="19"/>
                    </a:lnTo>
                    <a:lnTo>
                      <a:pt x="2306" y="0"/>
                    </a:lnTo>
                    <a:lnTo>
                      <a:pt x="2324" y="0"/>
                    </a:lnTo>
                    <a:lnTo>
                      <a:pt x="2401" y="19"/>
                    </a:lnTo>
                    <a:lnTo>
                      <a:pt x="2420" y="39"/>
                    </a:lnTo>
                    <a:lnTo>
                      <a:pt x="2438" y="39"/>
                    </a:lnTo>
                    <a:lnTo>
                      <a:pt x="2458" y="39"/>
                    </a:lnTo>
                    <a:lnTo>
                      <a:pt x="2534" y="19"/>
                    </a:lnTo>
                    <a:lnTo>
                      <a:pt x="2839" y="39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60" name="Freeform 82">
                <a:extLst>
                  <a:ext uri="{FF2B5EF4-FFF2-40B4-BE49-F238E27FC236}">
                    <a16:creationId xmlns:a16="http://schemas.microsoft.com/office/drawing/2014/main" id="{3737CAC3-52E1-1042-A480-0A970CA1F6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22925" y="2573338"/>
                <a:ext cx="617538" cy="1255712"/>
              </a:xfrm>
              <a:custGeom>
                <a:avLst/>
                <a:gdLst>
                  <a:gd name="T0" fmla="*/ 2147483646 w 1716"/>
                  <a:gd name="T1" fmla="*/ 2147483646 h 3487"/>
                  <a:gd name="T2" fmla="*/ 2147483646 w 1716"/>
                  <a:gd name="T3" fmla="*/ 2147483646 h 3487"/>
                  <a:gd name="T4" fmla="*/ 2147483646 w 1716"/>
                  <a:gd name="T5" fmla="*/ 2147483646 h 3487"/>
                  <a:gd name="T6" fmla="*/ 2147483646 w 1716"/>
                  <a:gd name="T7" fmla="*/ 2147483646 h 3487"/>
                  <a:gd name="T8" fmla="*/ 2147483646 w 1716"/>
                  <a:gd name="T9" fmla="*/ 2147483646 h 3487"/>
                  <a:gd name="T10" fmla="*/ 2147483646 w 1716"/>
                  <a:gd name="T11" fmla="*/ 2147483646 h 3487"/>
                  <a:gd name="T12" fmla="*/ 2147483646 w 1716"/>
                  <a:gd name="T13" fmla="*/ 2147483646 h 3487"/>
                  <a:gd name="T14" fmla="*/ 2147483646 w 1716"/>
                  <a:gd name="T15" fmla="*/ 2147483646 h 3487"/>
                  <a:gd name="T16" fmla="*/ 2147483646 w 1716"/>
                  <a:gd name="T17" fmla="*/ 2147483646 h 3487"/>
                  <a:gd name="T18" fmla="*/ 2147483646 w 1716"/>
                  <a:gd name="T19" fmla="*/ 2147483646 h 3487"/>
                  <a:gd name="T20" fmla="*/ 2147483646 w 1716"/>
                  <a:gd name="T21" fmla="*/ 2147483646 h 3487"/>
                  <a:gd name="T22" fmla="*/ 2147483646 w 1716"/>
                  <a:gd name="T23" fmla="*/ 2147483646 h 3487"/>
                  <a:gd name="T24" fmla="*/ 2147483646 w 1716"/>
                  <a:gd name="T25" fmla="*/ 2147483646 h 3487"/>
                  <a:gd name="T26" fmla="*/ 2147483646 w 1716"/>
                  <a:gd name="T27" fmla="*/ 2147483646 h 3487"/>
                  <a:gd name="T28" fmla="*/ 2147483646 w 1716"/>
                  <a:gd name="T29" fmla="*/ 2147483646 h 3487"/>
                  <a:gd name="T30" fmla="*/ 2147483646 w 1716"/>
                  <a:gd name="T31" fmla="*/ 2147483646 h 3487"/>
                  <a:gd name="T32" fmla="*/ 2147483646 w 1716"/>
                  <a:gd name="T33" fmla="*/ 2147483646 h 3487"/>
                  <a:gd name="T34" fmla="*/ 2147483646 w 1716"/>
                  <a:gd name="T35" fmla="*/ 2147483646 h 3487"/>
                  <a:gd name="T36" fmla="*/ 2147483646 w 1716"/>
                  <a:gd name="T37" fmla="*/ 2147483646 h 3487"/>
                  <a:gd name="T38" fmla="*/ 2147483646 w 1716"/>
                  <a:gd name="T39" fmla="*/ 2147483646 h 3487"/>
                  <a:gd name="T40" fmla="*/ 2147483646 w 1716"/>
                  <a:gd name="T41" fmla="*/ 2147483646 h 3487"/>
                  <a:gd name="T42" fmla="*/ 2147483646 w 1716"/>
                  <a:gd name="T43" fmla="*/ 2147483646 h 3487"/>
                  <a:gd name="T44" fmla="*/ 2147483646 w 1716"/>
                  <a:gd name="T45" fmla="*/ 2147483646 h 3487"/>
                  <a:gd name="T46" fmla="*/ 2147483646 w 1716"/>
                  <a:gd name="T47" fmla="*/ 2147483646 h 3487"/>
                  <a:gd name="T48" fmla="*/ 2147483646 w 1716"/>
                  <a:gd name="T49" fmla="*/ 2147483646 h 3487"/>
                  <a:gd name="T50" fmla="*/ 2147483646 w 1716"/>
                  <a:gd name="T51" fmla="*/ 2147483646 h 3487"/>
                  <a:gd name="T52" fmla="*/ 2147483646 w 1716"/>
                  <a:gd name="T53" fmla="*/ 2147483646 h 3487"/>
                  <a:gd name="T54" fmla="*/ 2147483646 w 1716"/>
                  <a:gd name="T55" fmla="*/ 2147483646 h 3487"/>
                  <a:gd name="T56" fmla="*/ 2147483646 w 1716"/>
                  <a:gd name="T57" fmla="*/ 2147483646 h 3487"/>
                  <a:gd name="T58" fmla="*/ 2147483646 w 1716"/>
                  <a:gd name="T59" fmla="*/ 2147483646 h 3487"/>
                  <a:gd name="T60" fmla="*/ 2147483646 w 1716"/>
                  <a:gd name="T61" fmla="*/ 2147483646 h 3487"/>
                  <a:gd name="T62" fmla="*/ 2147483646 w 1716"/>
                  <a:gd name="T63" fmla="*/ 2147483646 h 3487"/>
                  <a:gd name="T64" fmla="*/ 2147483646 w 1716"/>
                  <a:gd name="T65" fmla="*/ 2147483646 h 3487"/>
                  <a:gd name="T66" fmla="*/ 2147483646 w 1716"/>
                  <a:gd name="T67" fmla="*/ 2147483646 h 3487"/>
                  <a:gd name="T68" fmla="*/ 2147483646 w 1716"/>
                  <a:gd name="T69" fmla="*/ 2147483646 h 3487"/>
                  <a:gd name="T70" fmla="*/ 2147483646 w 1716"/>
                  <a:gd name="T71" fmla="*/ 2147483646 h 3487"/>
                  <a:gd name="T72" fmla="*/ 2147483646 w 1716"/>
                  <a:gd name="T73" fmla="*/ 2147483646 h 3487"/>
                  <a:gd name="T74" fmla="*/ 2147483646 w 1716"/>
                  <a:gd name="T75" fmla="*/ 2147483646 h 3487"/>
                  <a:gd name="T76" fmla="*/ 2147483646 w 1716"/>
                  <a:gd name="T77" fmla="*/ 2147483646 h 3487"/>
                  <a:gd name="T78" fmla="*/ 2147483646 w 1716"/>
                  <a:gd name="T79" fmla="*/ 2147483646 h 3487"/>
                  <a:gd name="T80" fmla="*/ 2147483646 w 1716"/>
                  <a:gd name="T81" fmla="*/ 2147483646 h 3487"/>
                  <a:gd name="T82" fmla="*/ 2147483646 w 1716"/>
                  <a:gd name="T83" fmla="*/ 2147483646 h 3487"/>
                  <a:gd name="T84" fmla="*/ 2147483646 w 1716"/>
                  <a:gd name="T85" fmla="*/ 2147483646 h 3487"/>
                  <a:gd name="T86" fmla="*/ 2147483646 w 1716"/>
                  <a:gd name="T87" fmla="*/ 2147483646 h 3487"/>
                  <a:gd name="T88" fmla="*/ 2147483646 w 1716"/>
                  <a:gd name="T89" fmla="*/ 2147483646 h 3487"/>
                  <a:gd name="T90" fmla="*/ 2147483646 w 1716"/>
                  <a:gd name="T91" fmla="*/ 2147483646 h 3487"/>
                  <a:gd name="T92" fmla="*/ 2147483646 w 1716"/>
                  <a:gd name="T93" fmla="*/ 2147483646 h 3487"/>
                  <a:gd name="T94" fmla="*/ 2147483646 w 1716"/>
                  <a:gd name="T95" fmla="*/ 2147483646 h 3487"/>
                  <a:gd name="T96" fmla="*/ 2147483646 w 1716"/>
                  <a:gd name="T97" fmla="*/ 2147483646 h 3487"/>
                  <a:gd name="T98" fmla="*/ 2147483646 w 1716"/>
                  <a:gd name="T99" fmla="*/ 2147483646 h 3487"/>
                  <a:gd name="T100" fmla="*/ 2147483646 w 1716"/>
                  <a:gd name="T101" fmla="*/ 2147483646 h 3487"/>
                  <a:gd name="T102" fmla="*/ 2147483646 w 1716"/>
                  <a:gd name="T103" fmla="*/ 2147483646 h 3487"/>
                  <a:gd name="T104" fmla="*/ 2147483646 w 1716"/>
                  <a:gd name="T105" fmla="*/ 2147483646 h 3487"/>
                  <a:gd name="T106" fmla="*/ 2147483646 w 1716"/>
                  <a:gd name="T107" fmla="*/ 2147483646 h 3487"/>
                  <a:gd name="T108" fmla="*/ 2147483646 w 1716"/>
                  <a:gd name="T109" fmla="*/ 2147483646 h 3487"/>
                  <a:gd name="T110" fmla="*/ 2147483646 w 1716"/>
                  <a:gd name="T111" fmla="*/ 2147483646 h 3487"/>
                  <a:gd name="T112" fmla="*/ 2147483646 w 1716"/>
                  <a:gd name="T113" fmla="*/ 0 h 3487"/>
                  <a:gd name="T114" fmla="*/ 2147483646 w 1716"/>
                  <a:gd name="T115" fmla="*/ 2147483646 h 3487"/>
                  <a:gd name="T116" fmla="*/ 2147483646 w 1716"/>
                  <a:gd name="T117" fmla="*/ 2147483646 h 3487"/>
                  <a:gd name="T118" fmla="*/ 2147483646 w 1716"/>
                  <a:gd name="T119" fmla="*/ 2147483646 h 3487"/>
                  <a:gd name="T120" fmla="*/ 2147483646 w 1716"/>
                  <a:gd name="T121" fmla="*/ 2147483646 h 3487"/>
                  <a:gd name="T122" fmla="*/ 2147483646 w 1716"/>
                  <a:gd name="T123" fmla="*/ 2147483646 h 3487"/>
                  <a:gd name="T124" fmla="*/ 2147483646 w 1716"/>
                  <a:gd name="T125" fmla="*/ 2147483646 h 3487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716" h="3487">
                    <a:moveTo>
                      <a:pt x="1715" y="495"/>
                    </a:moveTo>
                    <a:lnTo>
                      <a:pt x="1715" y="552"/>
                    </a:lnTo>
                    <a:lnTo>
                      <a:pt x="1695" y="571"/>
                    </a:lnTo>
                    <a:lnTo>
                      <a:pt x="1695" y="591"/>
                    </a:lnTo>
                    <a:lnTo>
                      <a:pt x="1676" y="610"/>
                    </a:lnTo>
                    <a:lnTo>
                      <a:pt x="1658" y="610"/>
                    </a:lnTo>
                    <a:lnTo>
                      <a:pt x="1639" y="610"/>
                    </a:lnTo>
                    <a:lnTo>
                      <a:pt x="1619" y="610"/>
                    </a:lnTo>
                    <a:lnTo>
                      <a:pt x="1600" y="610"/>
                    </a:lnTo>
                    <a:lnTo>
                      <a:pt x="1562" y="610"/>
                    </a:lnTo>
                    <a:lnTo>
                      <a:pt x="1524" y="629"/>
                    </a:lnTo>
                    <a:lnTo>
                      <a:pt x="1505" y="648"/>
                    </a:lnTo>
                    <a:lnTo>
                      <a:pt x="1486" y="667"/>
                    </a:lnTo>
                    <a:lnTo>
                      <a:pt x="1486" y="686"/>
                    </a:lnTo>
                    <a:lnTo>
                      <a:pt x="1467" y="724"/>
                    </a:lnTo>
                    <a:lnTo>
                      <a:pt x="1372" y="857"/>
                    </a:lnTo>
                    <a:lnTo>
                      <a:pt x="1353" y="896"/>
                    </a:lnTo>
                    <a:lnTo>
                      <a:pt x="1314" y="952"/>
                    </a:lnTo>
                    <a:lnTo>
                      <a:pt x="1295" y="972"/>
                    </a:lnTo>
                    <a:lnTo>
                      <a:pt x="1295" y="991"/>
                    </a:lnTo>
                    <a:lnTo>
                      <a:pt x="1295" y="1010"/>
                    </a:lnTo>
                    <a:lnTo>
                      <a:pt x="1295" y="1028"/>
                    </a:lnTo>
                    <a:lnTo>
                      <a:pt x="1277" y="1048"/>
                    </a:lnTo>
                    <a:lnTo>
                      <a:pt x="1258" y="1105"/>
                    </a:lnTo>
                    <a:lnTo>
                      <a:pt x="1238" y="1105"/>
                    </a:lnTo>
                    <a:lnTo>
                      <a:pt x="1238" y="1124"/>
                    </a:lnTo>
                    <a:lnTo>
                      <a:pt x="1200" y="1124"/>
                    </a:lnTo>
                    <a:lnTo>
                      <a:pt x="1181" y="1143"/>
                    </a:lnTo>
                    <a:lnTo>
                      <a:pt x="1162" y="1162"/>
                    </a:lnTo>
                    <a:lnTo>
                      <a:pt x="1162" y="1181"/>
                    </a:lnTo>
                    <a:lnTo>
                      <a:pt x="1143" y="1200"/>
                    </a:lnTo>
                    <a:lnTo>
                      <a:pt x="1143" y="1238"/>
                    </a:lnTo>
                    <a:lnTo>
                      <a:pt x="1124" y="1238"/>
                    </a:lnTo>
                    <a:lnTo>
                      <a:pt x="1105" y="1238"/>
                    </a:lnTo>
                    <a:lnTo>
                      <a:pt x="1105" y="1219"/>
                    </a:lnTo>
                    <a:lnTo>
                      <a:pt x="1086" y="1238"/>
                    </a:lnTo>
                    <a:lnTo>
                      <a:pt x="1048" y="1238"/>
                    </a:lnTo>
                    <a:lnTo>
                      <a:pt x="1029" y="1238"/>
                    </a:lnTo>
                    <a:lnTo>
                      <a:pt x="1010" y="1238"/>
                    </a:lnTo>
                    <a:lnTo>
                      <a:pt x="953" y="1277"/>
                    </a:lnTo>
                    <a:lnTo>
                      <a:pt x="914" y="1295"/>
                    </a:lnTo>
                    <a:lnTo>
                      <a:pt x="896" y="1295"/>
                    </a:lnTo>
                    <a:lnTo>
                      <a:pt x="896" y="1314"/>
                    </a:lnTo>
                    <a:lnTo>
                      <a:pt x="914" y="1353"/>
                    </a:lnTo>
                    <a:lnTo>
                      <a:pt x="914" y="1372"/>
                    </a:lnTo>
                    <a:lnTo>
                      <a:pt x="933" y="1429"/>
                    </a:lnTo>
                    <a:lnTo>
                      <a:pt x="933" y="1448"/>
                    </a:lnTo>
                    <a:lnTo>
                      <a:pt x="972" y="1486"/>
                    </a:lnTo>
                    <a:lnTo>
                      <a:pt x="972" y="1505"/>
                    </a:lnTo>
                    <a:lnTo>
                      <a:pt x="991" y="1524"/>
                    </a:lnTo>
                    <a:lnTo>
                      <a:pt x="991" y="1562"/>
                    </a:lnTo>
                    <a:lnTo>
                      <a:pt x="991" y="1581"/>
                    </a:lnTo>
                    <a:lnTo>
                      <a:pt x="1010" y="1600"/>
                    </a:lnTo>
                    <a:lnTo>
                      <a:pt x="1010" y="1619"/>
                    </a:lnTo>
                    <a:lnTo>
                      <a:pt x="1010" y="1638"/>
                    </a:lnTo>
                    <a:lnTo>
                      <a:pt x="1029" y="1676"/>
                    </a:lnTo>
                    <a:lnTo>
                      <a:pt x="1029" y="1695"/>
                    </a:lnTo>
                    <a:lnTo>
                      <a:pt x="1029" y="1714"/>
                    </a:lnTo>
                    <a:lnTo>
                      <a:pt x="1029" y="1753"/>
                    </a:lnTo>
                    <a:lnTo>
                      <a:pt x="1029" y="1848"/>
                    </a:lnTo>
                    <a:lnTo>
                      <a:pt x="1029" y="1867"/>
                    </a:lnTo>
                    <a:lnTo>
                      <a:pt x="1067" y="1905"/>
                    </a:lnTo>
                    <a:lnTo>
                      <a:pt x="1067" y="1943"/>
                    </a:lnTo>
                    <a:lnTo>
                      <a:pt x="1086" y="1962"/>
                    </a:lnTo>
                    <a:lnTo>
                      <a:pt x="1105" y="2000"/>
                    </a:lnTo>
                    <a:lnTo>
                      <a:pt x="1105" y="2019"/>
                    </a:lnTo>
                    <a:lnTo>
                      <a:pt x="1105" y="2038"/>
                    </a:lnTo>
                    <a:lnTo>
                      <a:pt x="1105" y="2057"/>
                    </a:lnTo>
                    <a:lnTo>
                      <a:pt x="1105" y="2134"/>
                    </a:lnTo>
                    <a:lnTo>
                      <a:pt x="1105" y="2152"/>
                    </a:lnTo>
                    <a:lnTo>
                      <a:pt x="1124" y="2152"/>
                    </a:lnTo>
                    <a:lnTo>
                      <a:pt x="1143" y="2171"/>
                    </a:lnTo>
                    <a:lnTo>
                      <a:pt x="1162" y="2191"/>
                    </a:lnTo>
                    <a:lnTo>
                      <a:pt x="1162" y="2248"/>
                    </a:lnTo>
                    <a:lnTo>
                      <a:pt x="1181" y="2267"/>
                    </a:lnTo>
                    <a:lnTo>
                      <a:pt x="1219" y="2267"/>
                    </a:lnTo>
                    <a:lnTo>
                      <a:pt x="1238" y="2286"/>
                    </a:lnTo>
                    <a:lnTo>
                      <a:pt x="1238" y="2305"/>
                    </a:lnTo>
                    <a:lnTo>
                      <a:pt x="1258" y="2305"/>
                    </a:lnTo>
                    <a:lnTo>
                      <a:pt x="1258" y="2324"/>
                    </a:lnTo>
                    <a:lnTo>
                      <a:pt x="1277" y="2324"/>
                    </a:lnTo>
                    <a:lnTo>
                      <a:pt x="1277" y="2343"/>
                    </a:lnTo>
                    <a:lnTo>
                      <a:pt x="1295" y="2362"/>
                    </a:lnTo>
                    <a:lnTo>
                      <a:pt x="1334" y="2400"/>
                    </a:lnTo>
                    <a:lnTo>
                      <a:pt x="1334" y="2419"/>
                    </a:lnTo>
                    <a:lnTo>
                      <a:pt x="1353" y="2438"/>
                    </a:lnTo>
                    <a:lnTo>
                      <a:pt x="1334" y="2457"/>
                    </a:lnTo>
                    <a:lnTo>
                      <a:pt x="1314" y="2457"/>
                    </a:lnTo>
                    <a:lnTo>
                      <a:pt x="1295" y="2457"/>
                    </a:lnTo>
                    <a:lnTo>
                      <a:pt x="1295" y="2476"/>
                    </a:lnTo>
                    <a:lnTo>
                      <a:pt x="1295" y="2496"/>
                    </a:lnTo>
                    <a:lnTo>
                      <a:pt x="1314" y="2533"/>
                    </a:lnTo>
                    <a:lnTo>
                      <a:pt x="1295" y="2552"/>
                    </a:lnTo>
                    <a:lnTo>
                      <a:pt x="1277" y="2533"/>
                    </a:lnTo>
                    <a:lnTo>
                      <a:pt x="1238" y="2533"/>
                    </a:lnTo>
                    <a:lnTo>
                      <a:pt x="1219" y="2533"/>
                    </a:lnTo>
                    <a:lnTo>
                      <a:pt x="1200" y="2533"/>
                    </a:lnTo>
                    <a:lnTo>
                      <a:pt x="1181" y="2533"/>
                    </a:lnTo>
                    <a:lnTo>
                      <a:pt x="1162" y="2552"/>
                    </a:lnTo>
                    <a:lnTo>
                      <a:pt x="1143" y="2552"/>
                    </a:lnTo>
                    <a:lnTo>
                      <a:pt x="1143" y="2572"/>
                    </a:lnTo>
                    <a:lnTo>
                      <a:pt x="1181" y="2629"/>
                    </a:lnTo>
                    <a:lnTo>
                      <a:pt x="1181" y="2648"/>
                    </a:lnTo>
                    <a:lnTo>
                      <a:pt x="1181" y="2667"/>
                    </a:lnTo>
                    <a:lnTo>
                      <a:pt x="1162" y="2686"/>
                    </a:lnTo>
                    <a:lnTo>
                      <a:pt x="1143" y="2724"/>
                    </a:lnTo>
                    <a:lnTo>
                      <a:pt x="1143" y="2743"/>
                    </a:lnTo>
                    <a:lnTo>
                      <a:pt x="1124" y="2743"/>
                    </a:lnTo>
                    <a:lnTo>
                      <a:pt x="1105" y="2762"/>
                    </a:lnTo>
                    <a:lnTo>
                      <a:pt x="1086" y="2762"/>
                    </a:lnTo>
                    <a:lnTo>
                      <a:pt x="1086" y="2781"/>
                    </a:lnTo>
                    <a:lnTo>
                      <a:pt x="1086" y="2800"/>
                    </a:lnTo>
                    <a:lnTo>
                      <a:pt x="1086" y="2857"/>
                    </a:lnTo>
                    <a:lnTo>
                      <a:pt x="1067" y="2877"/>
                    </a:lnTo>
                    <a:lnTo>
                      <a:pt x="1048" y="2895"/>
                    </a:lnTo>
                    <a:lnTo>
                      <a:pt x="1029" y="2914"/>
                    </a:lnTo>
                    <a:lnTo>
                      <a:pt x="1029" y="2933"/>
                    </a:lnTo>
                    <a:lnTo>
                      <a:pt x="1029" y="2953"/>
                    </a:lnTo>
                    <a:lnTo>
                      <a:pt x="1010" y="3048"/>
                    </a:lnTo>
                    <a:lnTo>
                      <a:pt x="1010" y="3086"/>
                    </a:lnTo>
                    <a:lnTo>
                      <a:pt x="991" y="3105"/>
                    </a:lnTo>
                    <a:lnTo>
                      <a:pt x="972" y="3124"/>
                    </a:lnTo>
                    <a:lnTo>
                      <a:pt x="953" y="3124"/>
                    </a:lnTo>
                    <a:lnTo>
                      <a:pt x="933" y="3124"/>
                    </a:lnTo>
                    <a:lnTo>
                      <a:pt x="914" y="3124"/>
                    </a:lnTo>
                    <a:lnTo>
                      <a:pt x="896" y="3124"/>
                    </a:lnTo>
                    <a:lnTo>
                      <a:pt x="800" y="3048"/>
                    </a:lnTo>
                    <a:lnTo>
                      <a:pt x="762" y="3029"/>
                    </a:lnTo>
                    <a:lnTo>
                      <a:pt x="724" y="3029"/>
                    </a:lnTo>
                    <a:lnTo>
                      <a:pt x="686" y="3029"/>
                    </a:lnTo>
                    <a:lnTo>
                      <a:pt x="667" y="3029"/>
                    </a:lnTo>
                    <a:lnTo>
                      <a:pt x="648" y="3029"/>
                    </a:lnTo>
                    <a:lnTo>
                      <a:pt x="629" y="3029"/>
                    </a:lnTo>
                    <a:lnTo>
                      <a:pt x="610" y="3048"/>
                    </a:lnTo>
                    <a:lnTo>
                      <a:pt x="591" y="3067"/>
                    </a:lnTo>
                    <a:lnTo>
                      <a:pt x="572" y="3105"/>
                    </a:lnTo>
                    <a:lnTo>
                      <a:pt x="572" y="3124"/>
                    </a:lnTo>
                    <a:lnTo>
                      <a:pt x="552" y="3143"/>
                    </a:lnTo>
                    <a:lnTo>
                      <a:pt x="552" y="3162"/>
                    </a:lnTo>
                    <a:lnTo>
                      <a:pt x="552" y="3200"/>
                    </a:lnTo>
                    <a:lnTo>
                      <a:pt x="552" y="3219"/>
                    </a:lnTo>
                    <a:lnTo>
                      <a:pt x="533" y="3238"/>
                    </a:lnTo>
                    <a:lnTo>
                      <a:pt x="515" y="3258"/>
                    </a:lnTo>
                    <a:lnTo>
                      <a:pt x="515" y="3314"/>
                    </a:lnTo>
                    <a:lnTo>
                      <a:pt x="496" y="3334"/>
                    </a:lnTo>
                    <a:lnTo>
                      <a:pt x="400" y="3429"/>
                    </a:lnTo>
                    <a:lnTo>
                      <a:pt x="381" y="3429"/>
                    </a:lnTo>
                    <a:lnTo>
                      <a:pt x="362" y="3429"/>
                    </a:lnTo>
                    <a:lnTo>
                      <a:pt x="248" y="3486"/>
                    </a:lnTo>
                    <a:lnTo>
                      <a:pt x="210" y="3486"/>
                    </a:lnTo>
                    <a:lnTo>
                      <a:pt x="171" y="3486"/>
                    </a:lnTo>
                    <a:lnTo>
                      <a:pt x="95" y="3467"/>
                    </a:lnTo>
                    <a:lnTo>
                      <a:pt x="76" y="3429"/>
                    </a:lnTo>
                    <a:lnTo>
                      <a:pt x="76" y="3258"/>
                    </a:lnTo>
                    <a:lnTo>
                      <a:pt x="76" y="3200"/>
                    </a:lnTo>
                    <a:lnTo>
                      <a:pt x="57" y="3162"/>
                    </a:lnTo>
                    <a:lnTo>
                      <a:pt x="39" y="3124"/>
                    </a:lnTo>
                    <a:lnTo>
                      <a:pt x="57" y="3067"/>
                    </a:lnTo>
                    <a:lnTo>
                      <a:pt x="39" y="3048"/>
                    </a:lnTo>
                    <a:lnTo>
                      <a:pt x="39" y="3009"/>
                    </a:lnTo>
                    <a:lnTo>
                      <a:pt x="57" y="2972"/>
                    </a:lnTo>
                    <a:lnTo>
                      <a:pt x="95" y="2953"/>
                    </a:lnTo>
                    <a:lnTo>
                      <a:pt x="153" y="2933"/>
                    </a:lnTo>
                    <a:lnTo>
                      <a:pt x="171" y="2914"/>
                    </a:lnTo>
                    <a:lnTo>
                      <a:pt x="171" y="2877"/>
                    </a:lnTo>
                    <a:lnTo>
                      <a:pt x="153" y="2838"/>
                    </a:lnTo>
                    <a:lnTo>
                      <a:pt x="76" y="2705"/>
                    </a:lnTo>
                    <a:lnTo>
                      <a:pt x="191" y="2705"/>
                    </a:lnTo>
                    <a:lnTo>
                      <a:pt x="229" y="2724"/>
                    </a:lnTo>
                    <a:lnTo>
                      <a:pt x="324" y="2762"/>
                    </a:lnTo>
                    <a:lnTo>
                      <a:pt x="381" y="2819"/>
                    </a:lnTo>
                    <a:lnTo>
                      <a:pt x="400" y="2819"/>
                    </a:lnTo>
                    <a:lnTo>
                      <a:pt x="420" y="2819"/>
                    </a:lnTo>
                    <a:lnTo>
                      <a:pt x="438" y="2819"/>
                    </a:lnTo>
                    <a:lnTo>
                      <a:pt x="457" y="2819"/>
                    </a:lnTo>
                    <a:lnTo>
                      <a:pt x="457" y="2800"/>
                    </a:lnTo>
                    <a:lnTo>
                      <a:pt x="476" y="2800"/>
                    </a:lnTo>
                    <a:lnTo>
                      <a:pt x="496" y="2800"/>
                    </a:lnTo>
                    <a:lnTo>
                      <a:pt x="515" y="2781"/>
                    </a:lnTo>
                    <a:lnTo>
                      <a:pt x="533" y="2781"/>
                    </a:lnTo>
                    <a:lnTo>
                      <a:pt x="552" y="2781"/>
                    </a:lnTo>
                    <a:lnTo>
                      <a:pt x="552" y="2762"/>
                    </a:lnTo>
                    <a:lnTo>
                      <a:pt x="572" y="2743"/>
                    </a:lnTo>
                    <a:lnTo>
                      <a:pt x="572" y="2724"/>
                    </a:lnTo>
                    <a:lnTo>
                      <a:pt x="591" y="2686"/>
                    </a:lnTo>
                    <a:lnTo>
                      <a:pt x="591" y="2648"/>
                    </a:lnTo>
                    <a:lnTo>
                      <a:pt x="591" y="2629"/>
                    </a:lnTo>
                    <a:lnTo>
                      <a:pt x="591" y="2610"/>
                    </a:lnTo>
                    <a:lnTo>
                      <a:pt x="610" y="2533"/>
                    </a:lnTo>
                    <a:lnTo>
                      <a:pt x="610" y="2515"/>
                    </a:lnTo>
                    <a:lnTo>
                      <a:pt x="610" y="2496"/>
                    </a:lnTo>
                    <a:lnTo>
                      <a:pt x="591" y="2476"/>
                    </a:lnTo>
                    <a:lnTo>
                      <a:pt x="572" y="2457"/>
                    </a:lnTo>
                    <a:lnTo>
                      <a:pt x="572" y="2438"/>
                    </a:lnTo>
                    <a:lnTo>
                      <a:pt x="572" y="2419"/>
                    </a:lnTo>
                    <a:lnTo>
                      <a:pt x="552" y="2381"/>
                    </a:lnTo>
                    <a:lnTo>
                      <a:pt x="533" y="2343"/>
                    </a:lnTo>
                    <a:lnTo>
                      <a:pt x="533" y="2324"/>
                    </a:lnTo>
                    <a:lnTo>
                      <a:pt x="515" y="2286"/>
                    </a:lnTo>
                    <a:lnTo>
                      <a:pt x="515" y="2267"/>
                    </a:lnTo>
                    <a:lnTo>
                      <a:pt x="496" y="2210"/>
                    </a:lnTo>
                    <a:lnTo>
                      <a:pt x="476" y="2115"/>
                    </a:lnTo>
                    <a:lnTo>
                      <a:pt x="457" y="2095"/>
                    </a:lnTo>
                    <a:lnTo>
                      <a:pt x="438" y="2095"/>
                    </a:lnTo>
                    <a:lnTo>
                      <a:pt x="420" y="2095"/>
                    </a:lnTo>
                    <a:lnTo>
                      <a:pt x="381" y="2095"/>
                    </a:lnTo>
                    <a:lnTo>
                      <a:pt x="362" y="2095"/>
                    </a:lnTo>
                    <a:lnTo>
                      <a:pt x="343" y="2095"/>
                    </a:lnTo>
                    <a:lnTo>
                      <a:pt x="343" y="2076"/>
                    </a:lnTo>
                    <a:lnTo>
                      <a:pt x="343" y="2057"/>
                    </a:lnTo>
                    <a:lnTo>
                      <a:pt x="324" y="2019"/>
                    </a:lnTo>
                    <a:lnTo>
                      <a:pt x="324" y="2000"/>
                    </a:lnTo>
                    <a:lnTo>
                      <a:pt x="362" y="1790"/>
                    </a:lnTo>
                    <a:lnTo>
                      <a:pt x="362" y="1753"/>
                    </a:lnTo>
                    <a:lnTo>
                      <a:pt x="362" y="1734"/>
                    </a:lnTo>
                    <a:lnTo>
                      <a:pt x="362" y="1600"/>
                    </a:lnTo>
                    <a:lnTo>
                      <a:pt x="362" y="1581"/>
                    </a:lnTo>
                    <a:lnTo>
                      <a:pt x="343" y="1562"/>
                    </a:lnTo>
                    <a:lnTo>
                      <a:pt x="343" y="1543"/>
                    </a:lnTo>
                    <a:lnTo>
                      <a:pt x="324" y="1524"/>
                    </a:lnTo>
                    <a:lnTo>
                      <a:pt x="305" y="1486"/>
                    </a:lnTo>
                    <a:lnTo>
                      <a:pt x="305" y="1372"/>
                    </a:lnTo>
                    <a:lnTo>
                      <a:pt x="305" y="1333"/>
                    </a:lnTo>
                    <a:lnTo>
                      <a:pt x="286" y="1314"/>
                    </a:lnTo>
                    <a:lnTo>
                      <a:pt x="286" y="1295"/>
                    </a:lnTo>
                    <a:lnTo>
                      <a:pt x="267" y="1295"/>
                    </a:lnTo>
                    <a:lnTo>
                      <a:pt x="95" y="1181"/>
                    </a:lnTo>
                    <a:lnTo>
                      <a:pt x="19" y="1162"/>
                    </a:lnTo>
                    <a:lnTo>
                      <a:pt x="0" y="1143"/>
                    </a:lnTo>
                    <a:lnTo>
                      <a:pt x="0" y="1124"/>
                    </a:lnTo>
                    <a:lnTo>
                      <a:pt x="57" y="1067"/>
                    </a:lnTo>
                    <a:lnTo>
                      <a:pt x="57" y="1048"/>
                    </a:lnTo>
                    <a:lnTo>
                      <a:pt x="57" y="1028"/>
                    </a:lnTo>
                    <a:lnTo>
                      <a:pt x="39" y="991"/>
                    </a:lnTo>
                    <a:lnTo>
                      <a:pt x="19" y="972"/>
                    </a:lnTo>
                    <a:lnTo>
                      <a:pt x="39" y="933"/>
                    </a:lnTo>
                    <a:lnTo>
                      <a:pt x="57" y="896"/>
                    </a:lnTo>
                    <a:lnTo>
                      <a:pt x="76" y="857"/>
                    </a:lnTo>
                    <a:lnTo>
                      <a:pt x="57" y="838"/>
                    </a:lnTo>
                    <a:lnTo>
                      <a:pt x="39" y="800"/>
                    </a:lnTo>
                    <a:lnTo>
                      <a:pt x="95" y="781"/>
                    </a:lnTo>
                    <a:lnTo>
                      <a:pt x="248" y="743"/>
                    </a:lnTo>
                    <a:lnTo>
                      <a:pt x="305" y="724"/>
                    </a:lnTo>
                    <a:lnTo>
                      <a:pt x="400" y="629"/>
                    </a:lnTo>
                    <a:lnTo>
                      <a:pt x="667" y="495"/>
                    </a:lnTo>
                    <a:lnTo>
                      <a:pt x="667" y="457"/>
                    </a:lnTo>
                    <a:lnTo>
                      <a:pt x="743" y="343"/>
                    </a:lnTo>
                    <a:lnTo>
                      <a:pt x="762" y="286"/>
                    </a:lnTo>
                    <a:lnTo>
                      <a:pt x="800" y="267"/>
                    </a:lnTo>
                    <a:lnTo>
                      <a:pt x="877" y="114"/>
                    </a:lnTo>
                    <a:lnTo>
                      <a:pt x="896" y="95"/>
                    </a:lnTo>
                    <a:lnTo>
                      <a:pt x="914" y="95"/>
                    </a:lnTo>
                    <a:lnTo>
                      <a:pt x="933" y="95"/>
                    </a:lnTo>
                    <a:lnTo>
                      <a:pt x="953" y="114"/>
                    </a:lnTo>
                    <a:lnTo>
                      <a:pt x="972" y="134"/>
                    </a:lnTo>
                    <a:lnTo>
                      <a:pt x="991" y="134"/>
                    </a:lnTo>
                    <a:lnTo>
                      <a:pt x="1010" y="134"/>
                    </a:lnTo>
                    <a:lnTo>
                      <a:pt x="1048" y="95"/>
                    </a:lnTo>
                    <a:lnTo>
                      <a:pt x="1048" y="76"/>
                    </a:lnTo>
                    <a:lnTo>
                      <a:pt x="1067" y="76"/>
                    </a:lnTo>
                    <a:lnTo>
                      <a:pt x="1086" y="76"/>
                    </a:lnTo>
                    <a:lnTo>
                      <a:pt x="1143" y="76"/>
                    </a:lnTo>
                    <a:lnTo>
                      <a:pt x="1162" y="57"/>
                    </a:lnTo>
                    <a:lnTo>
                      <a:pt x="1181" y="57"/>
                    </a:lnTo>
                    <a:lnTo>
                      <a:pt x="1200" y="19"/>
                    </a:lnTo>
                    <a:lnTo>
                      <a:pt x="1219" y="0"/>
                    </a:lnTo>
                    <a:lnTo>
                      <a:pt x="1238" y="0"/>
                    </a:lnTo>
                    <a:lnTo>
                      <a:pt x="1314" y="0"/>
                    </a:lnTo>
                    <a:lnTo>
                      <a:pt x="1334" y="0"/>
                    </a:lnTo>
                    <a:lnTo>
                      <a:pt x="1353" y="0"/>
                    </a:lnTo>
                    <a:lnTo>
                      <a:pt x="1372" y="19"/>
                    </a:lnTo>
                    <a:lnTo>
                      <a:pt x="1353" y="38"/>
                    </a:lnTo>
                    <a:lnTo>
                      <a:pt x="1353" y="57"/>
                    </a:lnTo>
                    <a:lnTo>
                      <a:pt x="1372" y="57"/>
                    </a:lnTo>
                    <a:lnTo>
                      <a:pt x="1391" y="95"/>
                    </a:lnTo>
                    <a:lnTo>
                      <a:pt x="1410" y="114"/>
                    </a:lnTo>
                    <a:lnTo>
                      <a:pt x="1429" y="134"/>
                    </a:lnTo>
                    <a:lnTo>
                      <a:pt x="1448" y="134"/>
                    </a:lnTo>
                    <a:lnTo>
                      <a:pt x="1448" y="153"/>
                    </a:lnTo>
                    <a:lnTo>
                      <a:pt x="1467" y="153"/>
                    </a:lnTo>
                    <a:lnTo>
                      <a:pt x="1467" y="190"/>
                    </a:lnTo>
                    <a:lnTo>
                      <a:pt x="1486" y="210"/>
                    </a:lnTo>
                    <a:lnTo>
                      <a:pt x="1486" y="229"/>
                    </a:lnTo>
                    <a:lnTo>
                      <a:pt x="1467" y="248"/>
                    </a:lnTo>
                    <a:lnTo>
                      <a:pt x="1467" y="267"/>
                    </a:lnTo>
                    <a:lnTo>
                      <a:pt x="1448" y="267"/>
                    </a:lnTo>
                    <a:lnTo>
                      <a:pt x="1429" y="286"/>
                    </a:lnTo>
                    <a:lnTo>
                      <a:pt x="1448" y="305"/>
                    </a:lnTo>
                    <a:lnTo>
                      <a:pt x="1448" y="324"/>
                    </a:lnTo>
                    <a:lnTo>
                      <a:pt x="1524" y="362"/>
                    </a:lnTo>
                    <a:lnTo>
                      <a:pt x="1562" y="400"/>
                    </a:lnTo>
                    <a:lnTo>
                      <a:pt x="1639" y="457"/>
                    </a:lnTo>
                    <a:lnTo>
                      <a:pt x="1658" y="476"/>
                    </a:lnTo>
                    <a:lnTo>
                      <a:pt x="1695" y="476"/>
                    </a:lnTo>
                    <a:lnTo>
                      <a:pt x="1715" y="495"/>
                    </a:lnTo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61" name="Freeform 83">
                <a:extLst>
                  <a:ext uri="{FF2B5EF4-FFF2-40B4-BE49-F238E27FC236}">
                    <a16:creationId xmlns:a16="http://schemas.microsoft.com/office/drawing/2014/main" id="{5C5C948D-42BE-9042-90A0-8987E4874F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16875" y="6892925"/>
                <a:ext cx="892175" cy="747713"/>
              </a:xfrm>
              <a:custGeom>
                <a:avLst/>
                <a:gdLst>
                  <a:gd name="T0" fmla="*/ 2147483646 w 2477"/>
                  <a:gd name="T1" fmla="*/ 2147483646 h 2078"/>
                  <a:gd name="T2" fmla="*/ 2147483646 w 2477"/>
                  <a:gd name="T3" fmla="*/ 2147483646 h 2078"/>
                  <a:gd name="T4" fmla="*/ 2147483646 w 2477"/>
                  <a:gd name="T5" fmla="*/ 2147483646 h 2078"/>
                  <a:gd name="T6" fmla="*/ 2147483646 w 2477"/>
                  <a:gd name="T7" fmla="*/ 2147483646 h 2078"/>
                  <a:gd name="T8" fmla="*/ 2147483646 w 2477"/>
                  <a:gd name="T9" fmla="*/ 2147483646 h 2078"/>
                  <a:gd name="T10" fmla="*/ 2147483646 w 2477"/>
                  <a:gd name="T11" fmla="*/ 2147483646 h 2078"/>
                  <a:gd name="T12" fmla="*/ 2147483646 w 2477"/>
                  <a:gd name="T13" fmla="*/ 2147483646 h 2078"/>
                  <a:gd name="T14" fmla="*/ 2147483646 w 2477"/>
                  <a:gd name="T15" fmla="*/ 2147483646 h 2078"/>
                  <a:gd name="T16" fmla="*/ 2147483646 w 2477"/>
                  <a:gd name="T17" fmla="*/ 2147483646 h 2078"/>
                  <a:gd name="T18" fmla="*/ 2147483646 w 2477"/>
                  <a:gd name="T19" fmla="*/ 2147483646 h 2078"/>
                  <a:gd name="T20" fmla="*/ 2147483646 w 2477"/>
                  <a:gd name="T21" fmla="*/ 2147483646 h 2078"/>
                  <a:gd name="T22" fmla="*/ 2147483646 w 2477"/>
                  <a:gd name="T23" fmla="*/ 2147483646 h 2078"/>
                  <a:gd name="T24" fmla="*/ 2147483646 w 2477"/>
                  <a:gd name="T25" fmla="*/ 2147483646 h 2078"/>
                  <a:gd name="T26" fmla="*/ 2147483646 w 2477"/>
                  <a:gd name="T27" fmla="*/ 2147483646 h 2078"/>
                  <a:gd name="T28" fmla="*/ 2147483646 w 2477"/>
                  <a:gd name="T29" fmla="*/ 2147483646 h 2078"/>
                  <a:gd name="T30" fmla="*/ 0 w 2477"/>
                  <a:gd name="T31" fmla="*/ 2147483646 h 2078"/>
                  <a:gd name="T32" fmla="*/ 2147483646 w 2477"/>
                  <a:gd name="T33" fmla="*/ 2147483646 h 2078"/>
                  <a:gd name="T34" fmla="*/ 2147483646 w 2477"/>
                  <a:gd name="T35" fmla="*/ 2147483646 h 2078"/>
                  <a:gd name="T36" fmla="*/ 2147483646 w 2477"/>
                  <a:gd name="T37" fmla="*/ 2147483646 h 2078"/>
                  <a:gd name="T38" fmla="*/ 2147483646 w 2477"/>
                  <a:gd name="T39" fmla="*/ 2147483646 h 2078"/>
                  <a:gd name="T40" fmla="*/ 2147483646 w 2477"/>
                  <a:gd name="T41" fmla="*/ 2147483646 h 2078"/>
                  <a:gd name="T42" fmla="*/ 2147483646 w 2477"/>
                  <a:gd name="T43" fmla="*/ 2147483646 h 2078"/>
                  <a:gd name="T44" fmla="*/ 2147483646 w 2477"/>
                  <a:gd name="T45" fmla="*/ 2147483646 h 2078"/>
                  <a:gd name="T46" fmla="*/ 2147483646 w 2477"/>
                  <a:gd name="T47" fmla="*/ 2147483646 h 2078"/>
                  <a:gd name="T48" fmla="*/ 2147483646 w 2477"/>
                  <a:gd name="T49" fmla="*/ 2147483646 h 2078"/>
                  <a:gd name="T50" fmla="*/ 2147483646 w 2477"/>
                  <a:gd name="T51" fmla="*/ 2147483646 h 2078"/>
                  <a:gd name="T52" fmla="*/ 2147483646 w 2477"/>
                  <a:gd name="T53" fmla="*/ 2147483646 h 2078"/>
                  <a:gd name="T54" fmla="*/ 2147483646 w 2477"/>
                  <a:gd name="T55" fmla="*/ 2147483646 h 2078"/>
                  <a:gd name="T56" fmla="*/ 2147483646 w 2477"/>
                  <a:gd name="T57" fmla="*/ 2147483646 h 2078"/>
                  <a:gd name="T58" fmla="*/ 2147483646 w 2477"/>
                  <a:gd name="T59" fmla="*/ 2147483646 h 2078"/>
                  <a:gd name="T60" fmla="*/ 2147483646 w 2477"/>
                  <a:gd name="T61" fmla="*/ 2147483646 h 2078"/>
                  <a:gd name="T62" fmla="*/ 2147483646 w 2477"/>
                  <a:gd name="T63" fmla="*/ 2147483646 h 2078"/>
                  <a:gd name="T64" fmla="*/ 2147483646 w 2477"/>
                  <a:gd name="T65" fmla="*/ 2147483646 h 2078"/>
                  <a:gd name="T66" fmla="*/ 2147483646 w 2477"/>
                  <a:gd name="T67" fmla="*/ 2147483646 h 2078"/>
                  <a:gd name="T68" fmla="*/ 2147483646 w 2477"/>
                  <a:gd name="T69" fmla="*/ 2147483646 h 2078"/>
                  <a:gd name="T70" fmla="*/ 2147483646 w 2477"/>
                  <a:gd name="T71" fmla="*/ 2147483646 h 2078"/>
                  <a:gd name="T72" fmla="*/ 2147483646 w 2477"/>
                  <a:gd name="T73" fmla="*/ 2147483646 h 2078"/>
                  <a:gd name="T74" fmla="*/ 2147483646 w 2477"/>
                  <a:gd name="T75" fmla="*/ 2147483646 h 2078"/>
                  <a:gd name="T76" fmla="*/ 2147483646 w 2477"/>
                  <a:gd name="T77" fmla="*/ 2147483646 h 2078"/>
                  <a:gd name="T78" fmla="*/ 2147483646 w 2477"/>
                  <a:gd name="T79" fmla="*/ 2147483646 h 2078"/>
                  <a:gd name="T80" fmla="*/ 2147483646 w 2477"/>
                  <a:gd name="T81" fmla="*/ 2147483646 h 2078"/>
                  <a:gd name="T82" fmla="*/ 2147483646 w 2477"/>
                  <a:gd name="T83" fmla="*/ 2147483646 h 2078"/>
                  <a:gd name="T84" fmla="*/ 2147483646 w 2477"/>
                  <a:gd name="T85" fmla="*/ 2147483646 h 2078"/>
                  <a:gd name="T86" fmla="*/ 2147483646 w 2477"/>
                  <a:gd name="T87" fmla="*/ 2147483646 h 2078"/>
                  <a:gd name="T88" fmla="*/ 2147483646 w 2477"/>
                  <a:gd name="T89" fmla="*/ 2147483646 h 2078"/>
                  <a:gd name="T90" fmla="*/ 2147483646 w 2477"/>
                  <a:gd name="T91" fmla="*/ 2147483646 h 2078"/>
                  <a:gd name="T92" fmla="*/ 2147483646 w 2477"/>
                  <a:gd name="T93" fmla="*/ 2147483646 h 2078"/>
                  <a:gd name="T94" fmla="*/ 2147483646 w 2477"/>
                  <a:gd name="T95" fmla="*/ 2147483646 h 2078"/>
                  <a:gd name="T96" fmla="*/ 2147483646 w 2477"/>
                  <a:gd name="T97" fmla="*/ 2147483646 h 2078"/>
                  <a:gd name="T98" fmla="*/ 2147483646 w 2477"/>
                  <a:gd name="T99" fmla="*/ 2147483646 h 2078"/>
                  <a:gd name="T100" fmla="*/ 2147483646 w 2477"/>
                  <a:gd name="T101" fmla="*/ 2147483646 h 2078"/>
                  <a:gd name="T102" fmla="*/ 2147483646 w 2477"/>
                  <a:gd name="T103" fmla="*/ 2147483646 h 2078"/>
                  <a:gd name="T104" fmla="*/ 2147483646 w 2477"/>
                  <a:gd name="T105" fmla="*/ 2147483646 h 2078"/>
                  <a:gd name="T106" fmla="*/ 2147483646 w 2477"/>
                  <a:gd name="T107" fmla="*/ 2147483646 h 2078"/>
                  <a:gd name="T108" fmla="*/ 2147483646 w 2477"/>
                  <a:gd name="T109" fmla="*/ 2147483646 h 2078"/>
                  <a:gd name="T110" fmla="*/ 2147483646 w 2477"/>
                  <a:gd name="T111" fmla="*/ 2147483646 h 2078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477" h="2078">
                    <a:moveTo>
                      <a:pt x="2000" y="2057"/>
                    </a:moveTo>
                    <a:lnTo>
                      <a:pt x="1962" y="2057"/>
                    </a:lnTo>
                    <a:lnTo>
                      <a:pt x="1905" y="2077"/>
                    </a:lnTo>
                    <a:lnTo>
                      <a:pt x="1886" y="2077"/>
                    </a:lnTo>
                    <a:lnTo>
                      <a:pt x="1867" y="2077"/>
                    </a:lnTo>
                    <a:lnTo>
                      <a:pt x="1848" y="2077"/>
                    </a:lnTo>
                    <a:lnTo>
                      <a:pt x="1829" y="2057"/>
                    </a:lnTo>
                    <a:lnTo>
                      <a:pt x="1810" y="2038"/>
                    </a:lnTo>
                    <a:lnTo>
                      <a:pt x="1810" y="2020"/>
                    </a:lnTo>
                    <a:lnTo>
                      <a:pt x="1772" y="1943"/>
                    </a:lnTo>
                    <a:lnTo>
                      <a:pt x="1772" y="1924"/>
                    </a:lnTo>
                    <a:lnTo>
                      <a:pt x="1752" y="1924"/>
                    </a:lnTo>
                    <a:lnTo>
                      <a:pt x="1752" y="1905"/>
                    </a:lnTo>
                    <a:lnTo>
                      <a:pt x="1733" y="1905"/>
                    </a:lnTo>
                    <a:lnTo>
                      <a:pt x="1696" y="1848"/>
                    </a:lnTo>
                    <a:lnTo>
                      <a:pt x="1676" y="1848"/>
                    </a:lnTo>
                    <a:lnTo>
                      <a:pt x="1657" y="1848"/>
                    </a:lnTo>
                    <a:lnTo>
                      <a:pt x="1638" y="1848"/>
                    </a:lnTo>
                    <a:lnTo>
                      <a:pt x="1543" y="1867"/>
                    </a:lnTo>
                    <a:lnTo>
                      <a:pt x="1524" y="1886"/>
                    </a:lnTo>
                    <a:lnTo>
                      <a:pt x="1524" y="1905"/>
                    </a:lnTo>
                    <a:lnTo>
                      <a:pt x="1524" y="1962"/>
                    </a:lnTo>
                    <a:lnTo>
                      <a:pt x="1505" y="1962"/>
                    </a:lnTo>
                    <a:lnTo>
                      <a:pt x="1505" y="1981"/>
                    </a:lnTo>
                    <a:lnTo>
                      <a:pt x="1467" y="1981"/>
                    </a:lnTo>
                    <a:lnTo>
                      <a:pt x="1410" y="1962"/>
                    </a:lnTo>
                    <a:lnTo>
                      <a:pt x="1334" y="1943"/>
                    </a:lnTo>
                    <a:lnTo>
                      <a:pt x="1257" y="1905"/>
                    </a:lnTo>
                    <a:lnTo>
                      <a:pt x="1238" y="1905"/>
                    </a:lnTo>
                    <a:lnTo>
                      <a:pt x="1219" y="1905"/>
                    </a:lnTo>
                    <a:lnTo>
                      <a:pt x="1200" y="1905"/>
                    </a:lnTo>
                    <a:lnTo>
                      <a:pt x="1200" y="1924"/>
                    </a:lnTo>
                    <a:lnTo>
                      <a:pt x="1181" y="1962"/>
                    </a:lnTo>
                    <a:lnTo>
                      <a:pt x="1181" y="1981"/>
                    </a:lnTo>
                    <a:lnTo>
                      <a:pt x="1162" y="1981"/>
                    </a:lnTo>
                    <a:lnTo>
                      <a:pt x="1143" y="1981"/>
                    </a:lnTo>
                    <a:lnTo>
                      <a:pt x="1143" y="1962"/>
                    </a:lnTo>
                    <a:lnTo>
                      <a:pt x="1124" y="1962"/>
                    </a:lnTo>
                    <a:lnTo>
                      <a:pt x="1124" y="1943"/>
                    </a:lnTo>
                    <a:lnTo>
                      <a:pt x="1124" y="1924"/>
                    </a:lnTo>
                    <a:lnTo>
                      <a:pt x="591" y="1676"/>
                    </a:lnTo>
                    <a:lnTo>
                      <a:pt x="572" y="1676"/>
                    </a:lnTo>
                    <a:lnTo>
                      <a:pt x="553" y="1676"/>
                    </a:lnTo>
                    <a:lnTo>
                      <a:pt x="533" y="1676"/>
                    </a:lnTo>
                    <a:lnTo>
                      <a:pt x="514" y="1676"/>
                    </a:lnTo>
                    <a:lnTo>
                      <a:pt x="477" y="1676"/>
                    </a:lnTo>
                    <a:lnTo>
                      <a:pt x="457" y="1676"/>
                    </a:lnTo>
                    <a:lnTo>
                      <a:pt x="419" y="1658"/>
                    </a:lnTo>
                    <a:lnTo>
                      <a:pt x="343" y="1658"/>
                    </a:lnTo>
                    <a:lnTo>
                      <a:pt x="324" y="1658"/>
                    </a:lnTo>
                    <a:lnTo>
                      <a:pt x="305" y="1658"/>
                    </a:lnTo>
                    <a:lnTo>
                      <a:pt x="305" y="1676"/>
                    </a:lnTo>
                    <a:lnTo>
                      <a:pt x="286" y="1676"/>
                    </a:lnTo>
                    <a:lnTo>
                      <a:pt x="267" y="1658"/>
                    </a:lnTo>
                    <a:lnTo>
                      <a:pt x="228" y="1639"/>
                    </a:lnTo>
                    <a:lnTo>
                      <a:pt x="210" y="1639"/>
                    </a:lnTo>
                    <a:lnTo>
                      <a:pt x="172" y="1658"/>
                    </a:lnTo>
                    <a:lnTo>
                      <a:pt x="114" y="1676"/>
                    </a:lnTo>
                    <a:lnTo>
                      <a:pt x="96" y="1696"/>
                    </a:lnTo>
                    <a:lnTo>
                      <a:pt x="76" y="1696"/>
                    </a:lnTo>
                    <a:lnTo>
                      <a:pt x="76" y="1715"/>
                    </a:lnTo>
                    <a:lnTo>
                      <a:pt x="57" y="1715"/>
                    </a:lnTo>
                    <a:lnTo>
                      <a:pt x="38" y="1715"/>
                    </a:lnTo>
                    <a:lnTo>
                      <a:pt x="38" y="1696"/>
                    </a:lnTo>
                    <a:lnTo>
                      <a:pt x="57" y="1676"/>
                    </a:lnTo>
                    <a:lnTo>
                      <a:pt x="38" y="1658"/>
                    </a:lnTo>
                    <a:lnTo>
                      <a:pt x="19" y="1658"/>
                    </a:lnTo>
                    <a:lnTo>
                      <a:pt x="19" y="1639"/>
                    </a:lnTo>
                    <a:lnTo>
                      <a:pt x="38" y="1600"/>
                    </a:lnTo>
                    <a:lnTo>
                      <a:pt x="38" y="1581"/>
                    </a:lnTo>
                    <a:lnTo>
                      <a:pt x="57" y="1505"/>
                    </a:lnTo>
                    <a:lnTo>
                      <a:pt x="57" y="1467"/>
                    </a:lnTo>
                    <a:lnTo>
                      <a:pt x="19" y="1372"/>
                    </a:lnTo>
                    <a:lnTo>
                      <a:pt x="0" y="1315"/>
                    </a:lnTo>
                    <a:lnTo>
                      <a:pt x="0" y="1295"/>
                    </a:lnTo>
                    <a:lnTo>
                      <a:pt x="38" y="1295"/>
                    </a:lnTo>
                    <a:lnTo>
                      <a:pt x="96" y="1277"/>
                    </a:lnTo>
                    <a:lnTo>
                      <a:pt x="114" y="1258"/>
                    </a:lnTo>
                    <a:lnTo>
                      <a:pt x="172" y="1219"/>
                    </a:lnTo>
                    <a:lnTo>
                      <a:pt x="191" y="1200"/>
                    </a:lnTo>
                    <a:lnTo>
                      <a:pt x="210" y="1163"/>
                    </a:lnTo>
                    <a:lnTo>
                      <a:pt x="228" y="1143"/>
                    </a:lnTo>
                    <a:lnTo>
                      <a:pt x="248" y="1143"/>
                    </a:lnTo>
                    <a:lnTo>
                      <a:pt x="267" y="1143"/>
                    </a:lnTo>
                    <a:lnTo>
                      <a:pt x="286" y="1143"/>
                    </a:lnTo>
                    <a:lnTo>
                      <a:pt x="324" y="1124"/>
                    </a:lnTo>
                    <a:lnTo>
                      <a:pt x="343" y="1124"/>
                    </a:lnTo>
                    <a:lnTo>
                      <a:pt x="362" y="1124"/>
                    </a:lnTo>
                    <a:lnTo>
                      <a:pt x="381" y="1124"/>
                    </a:lnTo>
                    <a:lnTo>
                      <a:pt x="400" y="1143"/>
                    </a:lnTo>
                    <a:lnTo>
                      <a:pt x="419" y="1143"/>
                    </a:lnTo>
                    <a:lnTo>
                      <a:pt x="495" y="1124"/>
                    </a:lnTo>
                    <a:lnTo>
                      <a:pt x="514" y="1105"/>
                    </a:lnTo>
                    <a:lnTo>
                      <a:pt x="514" y="1086"/>
                    </a:lnTo>
                    <a:lnTo>
                      <a:pt x="514" y="1067"/>
                    </a:lnTo>
                    <a:lnTo>
                      <a:pt x="477" y="1010"/>
                    </a:lnTo>
                    <a:lnTo>
                      <a:pt x="477" y="991"/>
                    </a:lnTo>
                    <a:lnTo>
                      <a:pt x="477" y="972"/>
                    </a:lnTo>
                    <a:lnTo>
                      <a:pt x="457" y="934"/>
                    </a:lnTo>
                    <a:lnTo>
                      <a:pt x="438" y="914"/>
                    </a:lnTo>
                    <a:lnTo>
                      <a:pt x="438" y="896"/>
                    </a:lnTo>
                    <a:lnTo>
                      <a:pt x="457" y="858"/>
                    </a:lnTo>
                    <a:lnTo>
                      <a:pt x="477" y="838"/>
                    </a:lnTo>
                    <a:lnTo>
                      <a:pt x="477" y="819"/>
                    </a:lnTo>
                    <a:lnTo>
                      <a:pt x="667" y="686"/>
                    </a:lnTo>
                    <a:lnTo>
                      <a:pt x="686" y="667"/>
                    </a:lnTo>
                    <a:lnTo>
                      <a:pt x="705" y="648"/>
                    </a:lnTo>
                    <a:lnTo>
                      <a:pt x="705" y="629"/>
                    </a:lnTo>
                    <a:lnTo>
                      <a:pt x="705" y="591"/>
                    </a:lnTo>
                    <a:lnTo>
                      <a:pt x="705" y="572"/>
                    </a:lnTo>
                    <a:lnTo>
                      <a:pt x="705" y="534"/>
                    </a:lnTo>
                    <a:lnTo>
                      <a:pt x="724" y="534"/>
                    </a:lnTo>
                    <a:lnTo>
                      <a:pt x="762" y="553"/>
                    </a:lnTo>
                    <a:lnTo>
                      <a:pt x="781" y="572"/>
                    </a:lnTo>
                    <a:lnTo>
                      <a:pt x="800" y="572"/>
                    </a:lnTo>
                    <a:lnTo>
                      <a:pt x="819" y="572"/>
                    </a:lnTo>
                    <a:lnTo>
                      <a:pt x="838" y="572"/>
                    </a:lnTo>
                    <a:lnTo>
                      <a:pt x="914" y="553"/>
                    </a:lnTo>
                    <a:lnTo>
                      <a:pt x="934" y="553"/>
                    </a:lnTo>
                    <a:lnTo>
                      <a:pt x="934" y="534"/>
                    </a:lnTo>
                    <a:lnTo>
                      <a:pt x="953" y="534"/>
                    </a:lnTo>
                    <a:lnTo>
                      <a:pt x="971" y="534"/>
                    </a:lnTo>
                    <a:lnTo>
                      <a:pt x="1010" y="534"/>
                    </a:lnTo>
                    <a:lnTo>
                      <a:pt x="1010" y="515"/>
                    </a:lnTo>
                    <a:lnTo>
                      <a:pt x="1029" y="496"/>
                    </a:lnTo>
                    <a:lnTo>
                      <a:pt x="1029" y="477"/>
                    </a:lnTo>
                    <a:lnTo>
                      <a:pt x="1029" y="438"/>
                    </a:lnTo>
                    <a:lnTo>
                      <a:pt x="1029" y="420"/>
                    </a:lnTo>
                    <a:lnTo>
                      <a:pt x="990" y="381"/>
                    </a:lnTo>
                    <a:lnTo>
                      <a:pt x="990" y="362"/>
                    </a:lnTo>
                    <a:lnTo>
                      <a:pt x="990" y="343"/>
                    </a:lnTo>
                    <a:lnTo>
                      <a:pt x="971" y="343"/>
                    </a:lnTo>
                    <a:lnTo>
                      <a:pt x="971" y="324"/>
                    </a:lnTo>
                    <a:lnTo>
                      <a:pt x="953" y="324"/>
                    </a:lnTo>
                    <a:lnTo>
                      <a:pt x="953" y="286"/>
                    </a:lnTo>
                    <a:lnTo>
                      <a:pt x="934" y="267"/>
                    </a:lnTo>
                    <a:lnTo>
                      <a:pt x="914" y="248"/>
                    </a:lnTo>
                    <a:lnTo>
                      <a:pt x="876" y="229"/>
                    </a:lnTo>
                    <a:lnTo>
                      <a:pt x="838" y="229"/>
                    </a:lnTo>
                    <a:lnTo>
                      <a:pt x="819" y="210"/>
                    </a:lnTo>
                    <a:lnTo>
                      <a:pt x="800" y="210"/>
                    </a:lnTo>
                    <a:lnTo>
                      <a:pt x="800" y="191"/>
                    </a:lnTo>
                    <a:lnTo>
                      <a:pt x="781" y="172"/>
                    </a:lnTo>
                    <a:lnTo>
                      <a:pt x="762" y="134"/>
                    </a:lnTo>
                    <a:lnTo>
                      <a:pt x="762" y="115"/>
                    </a:lnTo>
                    <a:lnTo>
                      <a:pt x="743" y="96"/>
                    </a:lnTo>
                    <a:lnTo>
                      <a:pt x="819" y="96"/>
                    </a:lnTo>
                    <a:lnTo>
                      <a:pt x="838" y="96"/>
                    </a:lnTo>
                    <a:lnTo>
                      <a:pt x="838" y="76"/>
                    </a:lnTo>
                    <a:lnTo>
                      <a:pt x="857" y="57"/>
                    </a:lnTo>
                    <a:lnTo>
                      <a:pt x="895" y="20"/>
                    </a:lnTo>
                    <a:lnTo>
                      <a:pt x="914" y="0"/>
                    </a:lnTo>
                    <a:lnTo>
                      <a:pt x="934" y="0"/>
                    </a:lnTo>
                    <a:lnTo>
                      <a:pt x="953" y="0"/>
                    </a:lnTo>
                    <a:lnTo>
                      <a:pt x="971" y="20"/>
                    </a:lnTo>
                    <a:lnTo>
                      <a:pt x="990" y="57"/>
                    </a:lnTo>
                    <a:lnTo>
                      <a:pt x="1010" y="57"/>
                    </a:lnTo>
                    <a:lnTo>
                      <a:pt x="1029" y="76"/>
                    </a:lnTo>
                    <a:lnTo>
                      <a:pt x="1048" y="76"/>
                    </a:lnTo>
                    <a:lnTo>
                      <a:pt x="1105" y="96"/>
                    </a:lnTo>
                    <a:lnTo>
                      <a:pt x="1124" y="96"/>
                    </a:lnTo>
                    <a:lnTo>
                      <a:pt x="1238" y="76"/>
                    </a:lnTo>
                    <a:lnTo>
                      <a:pt x="1276" y="76"/>
                    </a:lnTo>
                    <a:lnTo>
                      <a:pt x="1315" y="76"/>
                    </a:lnTo>
                    <a:lnTo>
                      <a:pt x="1334" y="96"/>
                    </a:lnTo>
                    <a:lnTo>
                      <a:pt x="1352" y="96"/>
                    </a:lnTo>
                    <a:lnTo>
                      <a:pt x="1371" y="134"/>
                    </a:lnTo>
                    <a:lnTo>
                      <a:pt x="1410" y="153"/>
                    </a:lnTo>
                    <a:lnTo>
                      <a:pt x="1429" y="191"/>
                    </a:lnTo>
                    <a:lnTo>
                      <a:pt x="1562" y="286"/>
                    </a:lnTo>
                    <a:lnTo>
                      <a:pt x="1562" y="305"/>
                    </a:lnTo>
                    <a:lnTo>
                      <a:pt x="1619" y="381"/>
                    </a:lnTo>
                    <a:lnTo>
                      <a:pt x="1638" y="401"/>
                    </a:lnTo>
                    <a:lnTo>
                      <a:pt x="1657" y="401"/>
                    </a:lnTo>
                    <a:lnTo>
                      <a:pt x="1676" y="401"/>
                    </a:lnTo>
                    <a:lnTo>
                      <a:pt x="1696" y="401"/>
                    </a:lnTo>
                    <a:lnTo>
                      <a:pt x="1696" y="381"/>
                    </a:lnTo>
                    <a:lnTo>
                      <a:pt x="1696" y="343"/>
                    </a:lnTo>
                    <a:lnTo>
                      <a:pt x="1696" y="324"/>
                    </a:lnTo>
                    <a:lnTo>
                      <a:pt x="1715" y="324"/>
                    </a:lnTo>
                    <a:lnTo>
                      <a:pt x="1733" y="324"/>
                    </a:lnTo>
                    <a:lnTo>
                      <a:pt x="1752" y="305"/>
                    </a:lnTo>
                    <a:lnTo>
                      <a:pt x="1772" y="305"/>
                    </a:lnTo>
                    <a:lnTo>
                      <a:pt x="1772" y="286"/>
                    </a:lnTo>
                    <a:lnTo>
                      <a:pt x="1791" y="286"/>
                    </a:lnTo>
                    <a:lnTo>
                      <a:pt x="1829" y="286"/>
                    </a:lnTo>
                    <a:lnTo>
                      <a:pt x="1848" y="286"/>
                    </a:lnTo>
                    <a:lnTo>
                      <a:pt x="1867" y="286"/>
                    </a:lnTo>
                    <a:lnTo>
                      <a:pt x="1886" y="286"/>
                    </a:lnTo>
                    <a:lnTo>
                      <a:pt x="1905" y="286"/>
                    </a:lnTo>
                    <a:lnTo>
                      <a:pt x="1962" y="267"/>
                    </a:lnTo>
                    <a:lnTo>
                      <a:pt x="1981" y="267"/>
                    </a:lnTo>
                    <a:lnTo>
                      <a:pt x="2000" y="267"/>
                    </a:lnTo>
                    <a:lnTo>
                      <a:pt x="2000" y="248"/>
                    </a:lnTo>
                    <a:lnTo>
                      <a:pt x="2019" y="229"/>
                    </a:lnTo>
                    <a:lnTo>
                      <a:pt x="2019" y="210"/>
                    </a:lnTo>
                    <a:lnTo>
                      <a:pt x="2038" y="210"/>
                    </a:lnTo>
                    <a:lnTo>
                      <a:pt x="2038" y="191"/>
                    </a:lnTo>
                    <a:lnTo>
                      <a:pt x="2057" y="191"/>
                    </a:lnTo>
                    <a:lnTo>
                      <a:pt x="2077" y="191"/>
                    </a:lnTo>
                    <a:lnTo>
                      <a:pt x="2077" y="210"/>
                    </a:lnTo>
                    <a:lnTo>
                      <a:pt x="2114" y="267"/>
                    </a:lnTo>
                    <a:lnTo>
                      <a:pt x="2133" y="267"/>
                    </a:lnTo>
                    <a:lnTo>
                      <a:pt x="2153" y="286"/>
                    </a:lnTo>
                    <a:lnTo>
                      <a:pt x="2172" y="286"/>
                    </a:lnTo>
                    <a:lnTo>
                      <a:pt x="2172" y="267"/>
                    </a:lnTo>
                    <a:lnTo>
                      <a:pt x="2191" y="248"/>
                    </a:lnTo>
                    <a:lnTo>
                      <a:pt x="2209" y="248"/>
                    </a:lnTo>
                    <a:lnTo>
                      <a:pt x="2229" y="229"/>
                    </a:lnTo>
                    <a:lnTo>
                      <a:pt x="2248" y="229"/>
                    </a:lnTo>
                    <a:lnTo>
                      <a:pt x="2286" y="267"/>
                    </a:lnTo>
                    <a:lnTo>
                      <a:pt x="2305" y="267"/>
                    </a:lnTo>
                    <a:lnTo>
                      <a:pt x="2305" y="286"/>
                    </a:lnTo>
                    <a:lnTo>
                      <a:pt x="2305" y="305"/>
                    </a:lnTo>
                    <a:lnTo>
                      <a:pt x="2305" y="324"/>
                    </a:lnTo>
                    <a:lnTo>
                      <a:pt x="2305" y="343"/>
                    </a:lnTo>
                    <a:lnTo>
                      <a:pt x="2248" y="420"/>
                    </a:lnTo>
                    <a:lnTo>
                      <a:pt x="2209" y="457"/>
                    </a:lnTo>
                    <a:lnTo>
                      <a:pt x="2209" y="477"/>
                    </a:lnTo>
                    <a:lnTo>
                      <a:pt x="2209" y="496"/>
                    </a:lnTo>
                    <a:lnTo>
                      <a:pt x="2209" y="515"/>
                    </a:lnTo>
                    <a:lnTo>
                      <a:pt x="2229" y="534"/>
                    </a:lnTo>
                    <a:lnTo>
                      <a:pt x="2229" y="553"/>
                    </a:lnTo>
                    <a:lnTo>
                      <a:pt x="2229" y="572"/>
                    </a:lnTo>
                    <a:lnTo>
                      <a:pt x="2248" y="591"/>
                    </a:lnTo>
                    <a:lnTo>
                      <a:pt x="2267" y="591"/>
                    </a:lnTo>
                    <a:lnTo>
                      <a:pt x="2286" y="629"/>
                    </a:lnTo>
                    <a:lnTo>
                      <a:pt x="2324" y="667"/>
                    </a:lnTo>
                    <a:lnTo>
                      <a:pt x="2381" y="686"/>
                    </a:lnTo>
                    <a:lnTo>
                      <a:pt x="2400" y="705"/>
                    </a:lnTo>
                    <a:lnTo>
                      <a:pt x="2438" y="724"/>
                    </a:lnTo>
                    <a:lnTo>
                      <a:pt x="2476" y="782"/>
                    </a:lnTo>
                    <a:lnTo>
                      <a:pt x="2458" y="934"/>
                    </a:lnTo>
                    <a:lnTo>
                      <a:pt x="2438" y="953"/>
                    </a:lnTo>
                    <a:lnTo>
                      <a:pt x="2419" y="972"/>
                    </a:lnTo>
                    <a:lnTo>
                      <a:pt x="2381" y="991"/>
                    </a:lnTo>
                    <a:lnTo>
                      <a:pt x="2343" y="1029"/>
                    </a:lnTo>
                    <a:lnTo>
                      <a:pt x="2324" y="1105"/>
                    </a:lnTo>
                    <a:lnTo>
                      <a:pt x="2286" y="1124"/>
                    </a:lnTo>
                    <a:lnTo>
                      <a:pt x="2248" y="1143"/>
                    </a:lnTo>
                    <a:lnTo>
                      <a:pt x="2229" y="1143"/>
                    </a:lnTo>
                    <a:lnTo>
                      <a:pt x="2191" y="1143"/>
                    </a:lnTo>
                    <a:lnTo>
                      <a:pt x="2153" y="1163"/>
                    </a:lnTo>
                    <a:lnTo>
                      <a:pt x="2114" y="1200"/>
                    </a:lnTo>
                    <a:lnTo>
                      <a:pt x="2095" y="1239"/>
                    </a:lnTo>
                    <a:lnTo>
                      <a:pt x="2095" y="1277"/>
                    </a:lnTo>
                    <a:lnTo>
                      <a:pt x="2095" y="1353"/>
                    </a:lnTo>
                    <a:lnTo>
                      <a:pt x="2095" y="1391"/>
                    </a:lnTo>
                    <a:lnTo>
                      <a:pt x="2057" y="1429"/>
                    </a:lnTo>
                    <a:lnTo>
                      <a:pt x="2038" y="1448"/>
                    </a:lnTo>
                    <a:lnTo>
                      <a:pt x="1981" y="1486"/>
                    </a:lnTo>
                    <a:lnTo>
                      <a:pt x="1981" y="1524"/>
                    </a:lnTo>
                    <a:lnTo>
                      <a:pt x="1981" y="1562"/>
                    </a:lnTo>
                    <a:lnTo>
                      <a:pt x="1981" y="1600"/>
                    </a:lnTo>
                    <a:lnTo>
                      <a:pt x="1981" y="1639"/>
                    </a:lnTo>
                    <a:lnTo>
                      <a:pt x="1962" y="1676"/>
                    </a:lnTo>
                    <a:lnTo>
                      <a:pt x="1943" y="1715"/>
                    </a:lnTo>
                    <a:lnTo>
                      <a:pt x="1943" y="1753"/>
                    </a:lnTo>
                    <a:lnTo>
                      <a:pt x="1962" y="1772"/>
                    </a:lnTo>
                    <a:lnTo>
                      <a:pt x="2057" y="1791"/>
                    </a:lnTo>
                    <a:lnTo>
                      <a:pt x="2077" y="1810"/>
                    </a:lnTo>
                    <a:lnTo>
                      <a:pt x="2095" y="1829"/>
                    </a:lnTo>
                    <a:lnTo>
                      <a:pt x="2095" y="1886"/>
                    </a:lnTo>
                    <a:lnTo>
                      <a:pt x="2095" y="1943"/>
                    </a:lnTo>
                    <a:lnTo>
                      <a:pt x="2077" y="1981"/>
                    </a:lnTo>
                    <a:lnTo>
                      <a:pt x="2057" y="2001"/>
                    </a:lnTo>
                    <a:lnTo>
                      <a:pt x="2000" y="2057"/>
                    </a:lnTo>
                  </a:path>
                </a:pathLst>
              </a:custGeom>
              <a:solidFill>
                <a:srgbClr val="B8B8B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662" name="Freeform 84">
                <a:extLst>
                  <a:ext uri="{FF2B5EF4-FFF2-40B4-BE49-F238E27FC236}">
                    <a16:creationId xmlns:a16="http://schemas.microsoft.com/office/drawing/2014/main" id="{CC7695AF-94D0-524F-8623-E50095110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4050" y="4986338"/>
                <a:ext cx="788988" cy="1077912"/>
              </a:xfrm>
              <a:custGeom>
                <a:avLst/>
                <a:gdLst>
                  <a:gd name="T0" fmla="*/ 2147483646 w 2191"/>
                  <a:gd name="T1" fmla="*/ 2147483646 h 2992"/>
                  <a:gd name="T2" fmla="*/ 2147483646 w 2191"/>
                  <a:gd name="T3" fmla="*/ 2147483646 h 2992"/>
                  <a:gd name="T4" fmla="*/ 2147483646 w 2191"/>
                  <a:gd name="T5" fmla="*/ 2147483646 h 2992"/>
                  <a:gd name="T6" fmla="*/ 2147483646 w 2191"/>
                  <a:gd name="T7" fmla="*/ 2147483646 h 2992"/>
                  <a:gd name="T8" fmla="*/ 2147483646 w 2191"/>
                  <a:gd name="T9" fmla="*/ 2147483646 h 2992"/>
                  <a:gd name="T10" fmla="*/ 2147483646 w 2191"/>
                  <a:gd name="T11" fmla="*/ 2147483646 h 2992"/>
                  <a:gd name="T12" fmla="*/ 2147483646 w 2191"/>
                  <a:gd name="T13" fmla="*/ 2147483646 h 2992"/>
                  <a:gd name="T14" fmla="*/ 2147483646 w 2191"/>
                  <a:gd name="T15" fmla="*/ 2147483646 h 2992"/>
                  <a:gd name="T16" fmla="*/ 2147483646 w 2191"/>
                  <a:gd name="T17" fmla="*/ 2147483646 h 2992"/>
                  <a:gd name="T18" fmla="*/ 2147483646 w 2191"/>
                  <a:gd name="T19" fmla="*/ 2147483646 h 2992"/>
                  <a:gd name="T20" fmla="*/ 2147483646 w 2191"/>
                  <a:gd name="T21" fmla="*/ 2147483646 h 2992"/>
                  <a:gd name="T22" fmla="*/ 2147483646 w 2191"/>
                  <a:gd name="T23" fmla="*/ 2147483646 h 2992"/>
                  <a:gd name="T24" fmla="*/ 2147483646 w 2191"/>
                  <a:gd name="T25" fmla="*/ 2147483646 h 2992"/>
                  <a:gd name="T26" fmla="*/ 2147483646 w 2191"/>
                  <a:gd name="T27" fmla="*/ 2147483646 h 2992"/>
                  <a:gd name="T28" fmla="*/ 2147483646 w 2191"/>
                  <a:gd name="T29" fmla="*/ 2147483646 h 2992"/>
                  <a:gd name="T30" fmla="*/ 2147483646 w 2191"/>
                  <a:gd name="T31" fmla="*/ 2147483646 h 2992"/>
                  <a:gd name="T32" fmla="*/ 2147483646 w 2191"/>
                  <a:gd name="T33" fmla="*/ 2147483646 h 2992"/>
                  <a:gd name="T34" fmla="*/ 2147483646 w 2191"/>
                  <a:gd name="T35" fmla="*/ 2147483646 h 2992"/>
                  <a:gd name="T36" fmla="*/ 2147483646 w 2191"/>
                  <a:gd name="T37" fmla="*/ 2147483646 h 2992"/>
                  <a:gd name="T38" fmla="*/ 2147483646 w 2191"/>
                  <a:gd name="T39" fmla="*/ 2147483646 h 2992"/>
                  <a:gd name="T40" fmla="*/ 2147483646 w 2191"/>
                  <a:gd name="T41" fmla="*/ 2147483646 h 2992"/>
                  <a:gd name="T42" fmla="*/ 2147483646 w 2191"/>
                  <a:gd name="T43" fmla="*/ 2147483646 h 2992"/>
                  <a:gd name="T44" fmla="*/ 2147483646 w 2191"/>
                  <a:gd name="T45" fmla="*/ 2147483646 h 2992"/>
                  <a:gd name="T46" fmla="*/ 2147483646 w 2191"/>
                  <a:gd name="T47" fmla="*/ 0 h 2992"/>
                  <a:gd name="T48" fmla="*/ 2147483646 w 2191"/>
                  <a:gd name="T49" fmla="*/ 0 h 2992"/>
                  <a:gd name="T50" fmla="*/ 2147483646 w 2191"/>
                  <a:gd name="T51" fmla="*/ 2147483646 h 2992"/>
                  <a:gd name="T52" fmla="*/ 2147483646 w 2191"/>
                  <a:gd name="T53" fmla="*/ 2147483646 h 2992"/>
                  <a:gd name="T54" fmla="*/ 2147483646 w 2191"/>
                  <a:gd name="T55" fmla="*/ 2147483646 h 2992"/>
                  <a:gd name="T56" fmla="*/ 2147483646 w 2191"/>
                  <a:gd name="T57" fmla="*/ 2147483646 h 2992"/>
                  <a:gd name="T58" fmla="*/ 2147483646 w 2191"/>
                  <a:gd name="T59" fmla="*/ 2147483646 h 2992"/>
                  <a:gd name="T60" fmla="*/ 2147483646 w 2191"/>
                  <a:gd name="T61" fmla="*/ 2147483646 h 2992"/>
                  <a:gd name="T62" fmla="*/ 2147483646 w 2191"/>
                  <a:gd name="T63" fmla="*/ 2147483646 h 2992"/>
                  <a:gd name="T64" fmla="*/ 2147483646 w 2191"/>
                  <a:gd name="T65" fmla="*/ 2147483646 h 2992"/>
                  <a:gd name="T66" fmla="*/ 2147483646 w 2191"/>
                  <a:gd name="T67" fmla="*/ 2147483646 h 2992"/>
                  <a:gd name="T68" fmla="*/ 2147483646 w 2191"/>
                  <a:gd name="T69" fmla="*/ 2147483646 h 2992"/>
                  <a:gd name="T70" fmla="*/ 2147483646 w 2191"/>
                  <a:gd name="T71" fmla="*/ 2147483646 h 2992"/>
                  <a:gd name="T72" fmla="*/ 2147483646 w 2191"/>
                  <a:gd name="T73" fmla="*/ 2147483646 h 2992"/>
                  <a:gd name="T74" fmla="*/ 2147483646 w 2191"/>
                  <a:gd name="T75" fmla="*/ 2147483646 h 2992"/>
                  <a:gd name="T76" fmla="*/ 2147483646 w 2191"/>
                  <a:gd name="T77" fmla="*/ 2147483646 h 2992"/>
                  <a:gd name="T78" fmla="*/ 2147483646 w 2191"/>
                  <a:gd name="T79" fmla="*/ 2147483646 h 2992"/>
                  <a:gd name="T80" fmla="*/ 2147483646 w 2191"/>
                  <a:gd name="T81" fmla="*/ 2147483646 h 2992"/>
                  <a:gd name="T82" fmla="*/ 2147483646 w 2191"/>
                  <a:gd name="T83" fmla="*/ 2147483646 h 2992"/>
                  <a:gd name="T84" fmla="*/ 2147483646 w 2191"/>
                  <a:gd name="T85" fmla="*/ 2147483646 h 2992"/>
                  <a:gd name="T86" fmla="*/ 2147483646 w 2191"/>
                  <a:gd name="T87" fmla="*/ 2147483646 h 2992"/>
                  <a:gd name="T88" fmla="*/ 2147483646 w 2191"/>
                  <a:gd name="T89" fmla="*/ 2147483646 h 2992"/>
                  <a:gd name="T90" fmla="*/ 2147483646 w 2191"/>
                  <a:gd name="T91" fmla="*/ 2147483646 h 2992"/>
                  <a:gd name="T92" fmla="*/ 2147483646 w 2191"/>
                  <a:gd name="T93" fmla="*/ 2147483646 h 2992"/>
                  <a:gd name="T94" fmla="*/ 2147483646 w 2191"/>
                  <a:gd name="T95" fmla="*/ 2147483646 h 2992"/>
                  <a:gd name="T96" fmla="*/ 2147483646 w 2191"/>
                  <a:gd name="T97" fmla="*/ 2147483646 h 2992"/>
                  <a:gd name="T98" fmla="*/ 2147483646 w 2191"/>
                  <a:gd name="T99" fmla="*/ 2147483646 h 2992"/>
                  <a:gd name="T100" fmla="*/ 2147483646 w 2191"/>
                  <a:gd name="T101" fmla="*/ 2147483646 h 2992"/>
                  <a:gd name="T102" fmla="*/ 2147483646 w 2191"/>
                  <a:gd name="T103" fmla="*/ 2147483646 h 2992"/>
                  <a:gd name="T104" fmla="*/ 2147483646 w 2191"/>
                  <a:gd name="T105" fmla="*/ 2147483646 h 299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191" h="2992">
                    <a:moveTo>
                      <a:pt x="1124" y="2991"/>
                    </a:moveTo>
                    <a:lnTo>
                      <a:pt x="1086" y="2972"/>
                    </a:lnTo>
                    <a:lnTo>
                      <a:pt x="1066" y="2972"/>
                    </a:lnTo>
                    <a:lnTo>
                      <a:pt x="1066" y="2953"/>
                    </a:lnTo>
                    <a:lnTo>
                      <a:pt x="1066" y="2933"/>
                    </a:lnTo>
                    <a:lnTo>
                      <a:pt x="1066" y="2914"/>
                    </a:lnTo>
                    <a:lnTo>
                      <a:pt x="1047" y="2895"/>
                    </a:lnTo>
                    <a:lnTo>
                      <a:pt x="1028" y="2895"/>
                    </a:lnTo>
                    <a:lnTo>
                      <a:pt x="1010" y="2895"/>
                    </a:lnTo>
                    <a:lnTo>
                      <a:pt x="990" y="2877"/>
                    </a:lnTo>
                    <a:lnTo>
                      <a:pt x="952" y="2857"/>
                    </a:lnTo>
                    <a:lnTo>
                      <a:pt x="933" y="2838"/>
                    </a:lnTo>
                    <a:lnTo>
                      <a:pt x="914" y="2838"/>
                    </a:lnTo>
                    <a:lnTo>
                      <a:pt x="838" y="2838"/>
                    </a:lnTo>
                    <a:lnTo>
                      <a:pt x="819" y="2838"/>
                    </a:lnTo>
                    <a:lnTo>
                      <a:pt x="800" y="2838"/>
                    </a:lnTo>
                    <a:lnTo>
                      <a:pt x="800" y="2819"/>
                    </a:lnTo>
                    <a:lnTo>
                      <a:pt x="743" y="2781"/>
                    </a:lnTo>
                    <a:lnTo>
                      <a:pt x="724" y="2762"/>
                    </a:lnTo>
                    <a:lnTo>
                      <a:pt x="685" y="2762"/>
                    </a:lnTo>
                    <a:lnTo>
                      <a:pt x="648" y="2724"/>
                    </a:lnTo>
                    <a:lnTo>
                      <a:pt x="457" y="2438"/>
                    </a:lnTo>
                    <a:lnTo>
                      <a:pt x="400" y="2381"/>
                    </a:lnTo>
                    <a:lnTo>
                      <a:pt x="381" y="2305"/>
                    </a:lnTo>
                    <a:lnTo>
                      <a:pt x="343" y="2210"/>
                    </a:lnTo>
                    <a:lnTo>
                      <a:pt x="381" y="2171"/>
                    </a:lnTo>
                    <a:lnTo>
                      <a:pt x="400" y="2152"/>
                    </a:lnTo>
                    <a:lnTo>
                      <a:pt x="476" y="2115"/>
                    </a:lnTo>
                    <a:lnTo>
                      <a:pt x="533" y="2095"/>
                    </a:lnTo>
                    <a:lnTo>
                      <a:pt x="571" y="2076"/>
                    </a:lnTo>
                    <a:lnTo>
                      <a:pt x="514" y="2019"/>
                    </a:lnTo>
                    <a:lnTo>
                      <a:pt x="438" y="1848"/>
                    </a:lnTo>
                    <a:lnTo>
                      <a:pt x="419" y="1810"/>
                    </a:lnTo>
                    <a:lnTo>
                      <a:pt x="381" y="1790"/>
                    </a:lnTo>
                    <a:lnTo>
                      <a:pt x="362" y="1810"/>
                    </a:lnTo>
                    <a:lnTo>
                      <a:pt x="343" y="1810"/>
                    </a:lnTo>
                    <a:lnTo>
                      <a:pt x="362" y="1695"/>
                    </a:lnTo>
                    <a:lnTo>
                      <a:pt x="343" y="1581"/>
                    </a:lnTo>
                    <a:lnTo>
                      <a:pt x="285" y="1467"/>
                    </a:lnTo>
                    <a:lnTo>
                      <a:pt x="190" y="1409"/>
                    </a:lnTo>
                    <a:lnTo>
                      <a:pt x="190" y="1486"/>
                    </a:lnTo>
                    <a:lnTo>
                      <a:pt x="133" y="1505"/>
                    </a:lnTo>
                    <a:lnTo>
                      <a:pt x="76" y="1524"/>
                    </a:lnTo>
                    <a:lnTo>
                      <a:pt x="19" y="1543"/>
                    </a:lnTo>
                    <a:lnTo>
                      <a:pt x="0" y="1505"/>
                    </a:lnTo>
                    <a:lnTo>
                      <a:pt x="0" y="1486"/>
                    </a:lnTo>
                    <a:lnTo>
                      <a:pt x="19" y="1448"/>
                    </a:lnTo>
                    <a:lnTo>
                      <a:pt x="38" y="1448"/>
                    </a:lnTo>
                    <a:lnTo>
                      <a:pt x="38" y="1429"/>
                    </a:lnTo>
                    <a:lnTo>
                      <a:pt x="19" y="1409"/>
                    </a:lnTo>
                    <a:lnTo>
                      <a:pt x="38" y="1390"/>
                    </a:lnTo>
                    <a:lnTo>
                      <a:pt x="57" y="1353"/>
                    </a:lnTo>
                    <a:lnTo>
                      <a:pt x="95" y="1353"/>
                    </a:lnTo>
                    <a:lnTo>
                      <a:pt x="76" y="1314"/>
                    </a:lnTo>
                    <a:lnTo>
                      <a:pt x="38" y="1295"/>
                    </a:lnTo>
                    <a:lnTo>
                      <a:pt x="19" y="1257"/>
                    </a:lnTo>
                    <a:lnTo>
                      <a:pt x="19" y="1219"/>
                    </a:lnTo>
                    <a:lnTo>
                      <a:pt x="38" y="1200"/>
                    </a:lnTo>
                    <a:lnTo>
                      <a:pt x="38" y="1181"/>
                    </a:lnTo>
                    <a:lnTo>
                      <a:pt x="38" y="1162"/>
                    </a:lnTo>
                    <a:lnTo>
                      <a:pt x="38" y="1086"/>
                    </a:lnTo>
                    <a:lnTo>
                      <a:pt x="38" y="1067"/>
                    </a:lnTo>
                    <a:lnTo>
                      <a:pt x="38" y="1048"/>
                    </a:lnTo>
                    <a:lnTo>
                      <a:pt x="57" y="1028"/>
                    </a:lnTo>
                    <a:lnTo>
                      <a:pt x="95" y="1028"/>
                    </a:lnTo>
                    <a:lnTo>
                      <a:pt x="114" y="1010"/>
                    </a:lnTo>
                    <a:lnTo>
                      <a:pt x="171" y="1028"/>
                    </a:lnTo>
                    <a:lnTo>
                      <a:pt x="190" y="1028"/>
                    </a:lnTo>
                    <a:lnTo>
                      <a:pt x="228" y="1028"/>
                    </a:lnTo>
                    <a:lnTo>
                      <a:pt x="248" y="1028"/>
                    </a:lnTo>
                    <a:lnTo>
                      <a:pt x="267" y="1028"/>
                    </a:lnTo>
                    <a:lnTo>
                      <a:pt x="285" y="1028"/>
                    </a:lnTo>
                    <a:lnTo>
                      <a:pt x="285" y="1010"/>
                    </a:lnTo>
                    <a:lnTo>
                      <a:pt x="285" y="991"/>
                    </a:lnTo>
                    <a:lnTo>
                      <a:pt x="304" y="952"/>
                    </a:lnTo>
                    <a:lnTo>
                      <a:pt x="304" y="876"/>
                    </a:lnTo>
                    <a:lnTo>
                      <a:pt x="304" y="857"/>
                    </a:lnTo>
                    <a:lnTo>
                      <a:pt x="304" y="838"/>
                    </a:lnTo>
                    <a:lnTo>
                      <a:pt x="285" y="800"/>
                    </a:lnTo>
                    <a:lnTo>
                      <a:pt x="267" y="800"/>
                    </a:lnTo>
                    <a:lnTo>
                      <a:pt x="267" y="762"/>
                    </a:lnTo>
                    <a:lnTo>
                      <a:pt x="267" y="743"/>
                    </a:lnTo>
                    <a:lnTo>
                      <a:pt x="267" y="724"/>
                    </a:lnTo>
                    <a:lnTo>
                      <a:pt x="285" y="705"/>
                    </a:lnTo>
                    <a:lnTo>
                      <a:pt x="304" y="686"/>
                    </a:lnTo>
                    <a:lnTo>
                      <a:pt x="324" y="686"/>
                    </a:lnTo>
                    <a:lnTo>
                      <a:pt x="324" y="667"/>
                    </a:lnTo>
                    <a:lnTo>
                      <a:pt x="381" y="667"/>
                    </a:lnTo>
                    <a:lnTo>
                      <a:pt x="400" y="647"/>
                    </a:lnTo>
                    <a:lnTo>
                      <a:pt x="419" y="629"/>
                    </a:lnTo>
                    <a:lnTo>
                      <a:pt x="438" y="629"/>
                    </a:lnTo>
                    <a:lnTo>
                      <a:pt x="438" y="610"/>
                    </a:lnTo>
                    <a:lnTo>
                      <a:pt x="476" y="571"/>
                    </a:lnTo>
                    <a:lnTo>
                      <a:pt x="514" y="552"/>
                    </a:lnTo>
                    <a:lnTo>
                      <a:pt x="533" y="552"/>
                    </a:lnTo>
                    <a:lnTo>
                      <a:pt x="533" y="533"/>
                    </a:lnTo>
                    <a:lnTo>
                      <a:pt x="552" y="533"/>
                    </a:lnTo>
                    <a:lnTo>
                      <a:pt x="590" y="515"/>
                    </a:lnTo>
                    <a:lnTo>
                      <a:pt x="609" y="515"/>
                    </a:lnTo>
                    <a:lnTo>
                      <a:pt x="629" y="495"/>
                    </a:lnTo>
                    <a:lnTo>
                      <a:pt x="648" y="457"/>
                    </a:lnTo>
                    <a:lnTo>
                      <a:pt x="666" y="438"/>
                    </a:lnTo>
                    <a:lnTo>
                      <a:pt x="685" y="362"/>
                    </a:lnTo>
                    <a:lnTo>
                      <a:pt x="724" y="305"/>
                    </a:lnTo>
                    <a:lnTo>
                      <a:pt x="743" y="286"/>
                    </a:lnTo>
                    <a:lnTo>
                      <a:pt x="762" y="266"/>
                    </a:lnTo>
                    <a:lnTo>
                      <a:pt x="781" y="266"/>
                    </a:lnTo>
                    <a:lnTo>
                      <a:pt x="800" y="266"/>
                    </a:lnTo>
                    <a:lnTo>
                      <a:pt x="838" y="266"/>
                    </a:lnTo>
                    <a:lnTo>
                      <a:pt x="857" y="266"/>
                    </a:lnTo>
                    <a:lnTo>
                      <a:pt x="857" y="248"/>
                    </a:lnTo>
                    <a:lnTo>
                      <a:pt x="876" y="248"/>
                    </a:lnTo>
                    <a:lnTo>
                      <a:pt x="876" y="229"/>
                    </a:lnTo>
                    <a:lnTo>
                      <a:pt x="952" y="57"/>
                    </a:lnTo>
                    <a:lnTo>
                      <a:pt x="990" y="19"/>
                    </a:lnTo>
                    <a:lnTo>
                      <a:pt x="1010" y="19"/>
                    </a:lnTo>
                    <a:lnTo>
                      <a:pt x="1047" y="0"/>
                    </a:lnTo>
                    <a:lnTo>
                      <a:pt x="1066" y="0"/>
                    </a:lnTo>
                    <a:lnTo>
                      <a:pt x="1086" y="0"/>
                    </a:lnTo>
                    <a:lnTo>
                      <a:pt x="1142" y="0"/>
                    </a:lnTo>
                    <a:lnTo>
                      <a:pt x="1162" y="0"/>
                    </a:lnTo>
                    <a:lnTo>
                      <a:pt x="1200" y="0"/>
                    </a:lnTo>
                    <a:lnTo>
                      <a:pt x="1257" y="19"/>
                    </a:lnTo>
                    <a:lnTo>
                      <a:pt x="1276" y="19"/>
                    </a:lnTo>
                    <a:lnTo>
                      <a:pt x="1314" y="19"/>
                    </a:lnTo>
                    <a:lnTo>
                      <a:pt x="1314" y="0"/>
                    </a:lnTo>
                    <a:lnTo>
                      <a:pt x="1333" y="0"/>
                    </a:lnTo>
                    <a:lnTo>
                      <a:pt x="1352" y="19"/>
                    </a:lnTo>
                    <a:lnTo>
                      <a:pt x="1371" y="38"/>
                    </a:lnTo>
                    <a:lnTo>
                      <a:pt x="1391" y="57"/>
                    </a:lnTo>
                    <a:lnTo>
                      <a:pt x="1409" y="95"/>
                    </a:lnTo>
                    <a:lnTo>
                      <a:pt x="1428" y="95"/>
                    </a:lnTo>
                    <a:lnTo>
                      <a:pt x="1486" y="95"/>
                    </a:lnTo>
                    <a:lnTo>
                      <a:pt x="1505" y="95"/>
                    </a:lnTo>
                    <a:lnTo>
                      <a:pt x="1505" y="114"/>
                    </a:lnTo>
                    <a:lnTo>
                      <a:pt x="1523" y="114"/>
                    </a:lnTo>
                    <a:lnTo>
                      <a:pt x="1523" y="134"/>
                    </a:lnTo>
                    <a:lnTo>
                      <a:pt x="1543" y="171"/>
                    </a:lnTo>
                    <a:lnTo>
                      <a:pt x="1562" y="210"/>
                    </a:lnTo>
                    <a:lnTo>
                      <a:pt x="1581" y="248"/>
                    </a:lnTo>
                    <a:lnTo>
                      <a:pt x="1581" y="266"/>
                    </a:lnTo>
                    <a:lnTo>
                      <a:pt x="1600" y="266"/>
                    </a:lnTo>
                    <a:lnTo>
                      <a:pt x="1619" y="286"/>
                    </a:lnTo>
                    <a:lnTo>
                      <a:pt x="1638" y="305"/>
                    </a:lnTo>
                    <a:lnTo>
                      <a:pt x="1657" y="324"/>
                    </a:lnTo>
                    <a:lnTo>
                      <a:pt x="1676" y="324"/>
                    </a:lnTo>
                    <a:lnTo>
                      <a:pt x="1695" y="362"/>
                    </a:lnTo>
                    <a:lnTo>
                      <a:pt x="1714" y="362"/>
                    </a:lnTo>
                    <a:lnTo>
                      <a:pt x="1733" y="362"/>
                    </a:lnTo>
                    <a:lnTo>
                      <a:pt x="1772" y="362"/>
                    </a:lnTo>
                    <a:lnTo>
                      <a:pt x="1790" y="362"/>
                    </a:lnTo>
                    <a:lnTo>
                      <a:pt x="1790" y="343"/>
                    </a:lnTo>
                    <a:lnTo>
                      <a:pt x="1790" y="324"/>
                    </a:lnTo>
                    <a:lnTo>
                      <a:pt x="1809" y="305"/>
                    </a:lnTo>
                    <a:lnTo>
                      <a:pt x="1828" y="286"/>
                    </a:lnTo>
                    <a:lnTo>
                      <a:pt x="1848" y="305"/>
                    </a:lnTo>
                    <a:lnTo>
                      <a:pt x="1848" y="324"/>
                    </a:lnTo>
                    <a:lnTo>
                      <a:pt x="1867" y="343"/>
                    </a:lnTo>
                    <a:lnTo>
                      <a:pt x="1886" y="343"/>
                    </a:lnTo>
                    <a:lnTo>
                      <a:pt x="1904" y="362"/>
                    </a:lnTo>
                    <a:lnTo>
                      <a:pt x="1924" y="381"/>
                    </a:lnTo>
                    <a:lnTo>
                      <a:pt x="2171" y="419"/>
                    </a:lnTo>
                    <a:lnTo>
                      <a:pt x="2190" y="438"/>
                    </a:lnTo>
                    <a:lnTo>
                      <a:pt x="2190" y="495"/>
                    </a:lnTo>
                    <a:lnTo>
                      <a:pt x="2190" y="515"/>
                    </a:lnTo>
                    <a:lnTo>
                      <a:pt x="2171" y="515"/>
                    </a:lnTo>
                    <a:lnTo>
                      <a:pt x="2171" y="533"/>
                    </a:lnTo>
                    <a:lnTo>
                      <a:pt x="2153" y="533"/>
                    </a:lnTo>
                    <a:lnTo>
                      <a:pt x="2076" y="552"/>
                    </a:lnTo>
                    <a:lnTo>
                      <a:pt x="1828" y="591"/>
                    </a:lnTo>
                    <a:lnTo>
                      <a:pt x="1657" y="629"/>
                    </a:lnTo>
                    <a:lnTo>
                      <a:pt x="1619" y="667"/>
                    </a:lnTo>
                    <a:lnTo>
                      <a:pt x="1562" y="705"/>
                    </a:lnTo>
                    <a:lnTo>
                      <a:pt x="1543" y="724"/>
                    </a:lnTo>
                    <a:lnTo>
                      <a:pt x="1523" y="762"/>
                    </a:lnTo>
                    <a:lnTo>
                      <a:pt x="1467" y="857"/>
                    </a:lnTo>
                    <a:lnTo>
                      <a:pt x="1447" y="914"/>
                    </a:lnTo>
                    <a:lnTo>
                      <a:pt x="1447" y="933"/>
                    </a:lnTo>
                    <a:lnTo>
                      <a:pt x="1428" y="952"/>
                    </a:lnTo>
                    <a:lnTo>
                      <a:pt x="1391" y="991"/>
                    </a:lnTo>
                    <a:lnTo>
                      <a:pt x="1371" y="1010"/>
                    </a:lnTo>
                    <a:lnTo>
                      <a:pt x="1352" y="1105"/>
                    </a:lnTo>
                    <a:lnTo>
                      <a:pt x="1333" y="1124"/>
                    </a:lnTo>
                    <a:lnTo>
                      <a:pt x="1314" y="1143"/>
                    </a:lnTo>
                    <a:lnTo>
                      <a:pt x="1295" y="1162"/>
                    </a:lnTo>
                    <a:lnTo>
                      <a:pt x="1276" y="1200"/>
                    </a:lnTo>
                    <a:lnTo>
                      <a:pt x="1257" y="1219"/>
                    </a:lnTo>
                    <a:lnTo>
                      <a:pt x="1257" y="1238"/>
                    </a:lnTo>
                    <a:lnTo>
                      <a:pt x="1238" y="1238"/>
                    </a:lnTo>
                    <a:lnTo>
                      <a:pt x="1238" y="1257"/>
                    </a:lnTo>
                    <a:lnTo>
                      <a:pt x="1238" y="1295"/>
                    </a:lnTo>
                    <a:lnTo>
                      <a:pt x="1238" y="1314"/>
                    </a:lnTo>
                    <a:lnTo>
                      <a:pt x="1238" y="1333"/>
                    </a:lnTo>
                    <a:lnTo>
                      <a:pt x="1219" y="1333"/>
                    </a:lnTo>
                    <a:lnTo>
                      <a:pt x="1238" y="1390"/>
                    </a:lnTo>
                    <a:lnTo>
                      <a:pt x="1238" y="1409"/>
                    </a:lnTo>
                    <a:lnTo>
                      <a:pt x="1219" y="1429"/>
                    </a:lnTo>
                    <a:lnTo>
                      <a:pt x="1181" y="1467"/>
                    </a:lnTo>
                    <a:lnTo>
                      <a:pt x="1181" y="1486"/>
                    </a:lnTo>
                    <a:lnTo>
                      <a:pt x="1181" y="1524"/>
                    </a:lnTo>
                    <a:lnTo>
                      <a:pt x="1181" y="1543"/>
                    </a:lnTo>
                    <a:lnTo>
                      <a:pt x="1181" y="1562"/>
                    </a:lnTo>
                    <a:lnTo>
                      <a:pt x="1162" y="1581"/>
                    </a:lnTo>
                    <a:lnTo>
                      <a:pt x="1162" y="1638"/>
                    </a:lnTo>
                    <a:lnTo>
                      <a:pt x="1162" y="1657"/>
                    </a:lnTo>
                    <a:lnTo>
                      <a:pt x="1142" y="1657"/>
                    </a:lnTo>
                    <a:lnTo>
                      <a:pt x="1162" y="1714"/>
                    </a:lnTo>
                    <a:lnTo>
                      <a:pt x="1142" y="1714"/>
                    </a:lnTo>
                    <a:lnTo>
                      <a:pt x="1142" y="1734"/>
                    </a:lnTo>
                    <a:lnTo>
                      <a:pt x="1142" y="1753"/>
                    </a:lnTo>
                    <a:lnTo>
                      <a:pt x="1142" y="1771"/>
                    </a:lnTo>
                    <a:lnTo>
                      <a:pt x="1142" y="1790"/>
                    </a:lnTo>
                    <a:lnTo>
                      <a:pt x="1162" y="1790"/>
                    </a:lnTo>
                    <a:lnTo>
                      <a:pt x="1181" y="1810"/>
                    </a:lnTo>
                    <a:lnTo>
                      <a:pt x="1181" y="1848"/>
                    </a:lnTo>
                    <a:lnTo>
                      <a:pt x="1181" y="1886"/>
                    </a:lnTo>
                    <a:lnTo>
                      <a:pt x="1200" y="1905"/>
                    </a:lnTo>
                    <a:lnTo>
                      <a:pt x="1200" y="1924"/>
                    </a:lnTo>
                    <a:lnTo>
                      <a:pt x="1181" y="1943"/>
                    </a:lnTo>
                    <a:lnTo>
                      <a:pt x="1181" y="1962"/>
                    </a:lnTo>
                    <a:lnTo>
                      <a:pt x="1200" y="2000"/>
                    </a:lnTo>
                    <a:lnTo>
                      <a:pt x="1219" y="2000"/>
                    </a:lnTo>
                    <a:lnTo>
                      <a:pt x="1238" y="2000"/>
                    </a:lnTo>
                    <a:lnTo>
                      <a:pt x="1238" y="2019"/>
                    </a:lnTo>
                    <a:lnTo>
                      <a:pt x="1238" y="2038"/>
                    </a:lnTo>
                    <a:lnTo>
                      <a:pt x="1257" y="2038"/>
                    </a:lnTo>
                    <a:lnTo>
                      <a:pt x="1257" y="2057"/>
                    </a:lnTo>
                    <a:lnTo>
                      <a:pt x="1257" y="2076"/>
                    </a:lnTo>
                    <a:lnTo>
                      <a:pt x="1276" y="2095"/>
                    </a:lnTo>
                    <a:lnTo>
                      <a:pt x="1371" y="2152"/>
                    </a:lnTo>
                    <a:lnTo>
                      <a:pt x="1391" y="2171"/>
                    </a:lnTo>
                    <a:lnTo>
                      <a:pt x="1391" y="2191"/>
                    </a:lnTo>
                    <a:lnTo>
                      <a:pt x="1409" y="2210"/>
                    </a:lnTo>
                    <a:lnTo>
                      <a:pt x="1391" y="2210"/>
                    </a:lnTo>
                    <a:lnTo>
                      <a:pt x="1391" y="2229"/>
                    </a:lnTo>
                    <a:lnTo>
                      <a:pt x="1371" y="2247"/>
                    </a:lnTo>
                    <a:lnTo>
                      <a:pt x="1352" y="2247"/>
                    </a:lnTo>
                    <a:lnTo>
                      <a:pt x="1333" y="2267"/>
                    </a:lnTo>
                    <a:lnTo>
                      <a:pt x="1333" y="2286"/>
                    </a:lnTo>
                    <a:lnTo>
                      <a:pt x="1314" y="2286"/>
                    </a:lnTo>
                    <a:lnTo>
                      <a:pt x="1295" y="2286"/>
                    </a:lnTo>
                    <a:lnTo>
                      <a:pt x="1276" y="2286"/>
                    </a:lnTo>
                    <a:lnTo>
                      <a:pt x="1181" y="2286"/>
                    </a:lnTo>
                    <a:lnTo>
                      <a:pt x="1162" y="2305"/>
                    </a:lnTo>
                    <a:lnTo>
                      <a:pt x="1142" y="2305"/>
                    </a:lnTo>
                    <a:lnTo>
                      <a:pt x="1105" y="2305"/>
                    </a:lnTo>
                    <a:lnTo>
                      <a:pt x="1086" y="2305"/>
                    </a:lnTo>
                    <a:lnTo>
                      <a:pt x="1086" y="2324"/>
                    </a:lnTo>
                    <a:lnTo>
                      <a:pt x="1066" y="2362"/>
                    </a:lnTo>
                    <a:lnTo>
                      <a:pt x="1066" y="2438"/>
                    </a:lnTo>
                    <a:lnTo>
                      <a:pt x="1066" y="2476"/>
                    </a:lnTo>
                    <a:lnTo>
                      <a:pt x="1047" y="2533"/>
                    </a:lnTo>
                    <a:lnTo>
                      <a:pt x="1047" y="2552"/>
                    </a:lnTo>
                    <a:lnTo>
                      <a:pt x="1028" y="2572"/>
                    </a:lnTo>
                    <a:lnTo>
                      <a:pt x="1028" y="2610"/>
                    </a:lnTo>
                    <a:lnTo>
                      <a:pt x="1047" y="2667"/>
                    </a:lnTo>
                    <a:lnTo>
                      <a:pt x="1105" y="2705"/>
                    </a:lnTo>
                    <a:lnTo>
                      <a:pt x="1124" y="2724"/>
                    </a:lnTo>
                    <a:lnTo>
                      <a:pt x="1142" y="2743"/>
                    </a:lnTo>
                    <a:lnTo>
                      <a:pt x="1162" y="2724"/>
                    </a:lnTo>
                    <a:lnTo>
                      <a:pt x="1181" y="2705"/>
                    </a:lnTo>
                    <a:lnTo>
                      <a:pt x="1181" y="2743"/>
                    </a:lnTo>
                    <a:lnTo>
                      <a:pt x="1181" y="2800"/>
                    </a:lnTo>
                    <a:lnTo>
                      <a:pt x="1181" y="2838"/>
                    </a:lnTo>
                    <a:lnTo>
                      <a:pt x="1162" y="2877"/>
                    </a:lnTo>
                    <a:lnTo>
                      <a:pt x="1142" y="2895"/>
                    </a:lnTo>
                    <a:lnTo>
                      <a:pt x="1124" y="2991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66569" name="Group 2">
              <a:extLst>
                <a:ext uri="{FF2B5EF4-FFF2-40B4-BE49-F238E27FC236}">
                  <a16:creationId xmlns:a16="http://schemas.microsoft.com/office/drawing/2014/main" id="{E3E999C9-C57D-474E-8973-9BA629232B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4675" y="863600"/>
              <a:ext cx="3214688" cy="6021388"/>
              <a:chOff x="16389349" y="1727200"/>
              <a:chExt cx="6428143" cy="12042775"/>
            </a:xfrm>
          </p:grpSpPr>
          <p:sp>
            <p:nvSpPr>
              <p:cNvPr id="66575" name="Freeform 88">
                <a:extLst>
                  <a:ext uri="{FF2B5EF4-FFF2-40B4-BE49-F238E27FC236}">
                    <a16:creationId xmlns:a16="http://schemas.microsoft.com/office/drawing/2014/main" id="{9DEA11A9-54E4-C946-B878-F5FDC2CE04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86400" y="2024063"/>
                <a:ext cx="528638" cy="700087"/>
              </a:xfrm>
              <a:custGeom>
                <a:avLst/>
                <a:gdLst>
                  <a:gd name="T0" fmla="*/ 2147483646 w 1468"/>
                  <a:gd name="T1" fmla="*/ 0 h 1944"/>
                  <a:gd name="T2" fmla="*/ 2147483646 w 1468"/>
                  <a:gd name="T3" fmla="*/ 0 h 1944"/>
                  <a:gd name="T4" fmla="*/ 0 w 1468"/>
                  <a:gd name="T5" fmla="*/ 2147483646 h 1944"/>
                  <a:gd name="T6" fmla="*/ 2147483646 w 1468"/>
                  <a:gd name="T7" fmla="*/ 2147483646 h 1944"/>
                  <a:gd name="T8" fmla="*/ 2147483646 w 1468"/>
                  <a:gd name="T9" fmla="*/ 2147483646 h 1944"/>
                  <a:gd name="T10" fmla="*/ 2147483646 w 1468"/>
                  <a:gd name="T11" fmla="*/ 2147483646 h 1944"/>
                  <a:gd name="T12" fmla="*/ 2147483646 w 1468"/>
                  <a:gd name="T13" fmla="*/ 2147483646 h 1944"/>
                  <a:gd name="T14" fmla="*/ 2147483646 w 1468"/>
                  <a:gd name="T15" fmla="*/ 2147483646 h 1944"/>
                  <a:gd name="T16" fmla="*/ 2147483646 w 1468"/>
                  <a:gd name="T17" fmla="*/ 2147483646 h 1944"/>
                  <a:gd name="T18" fmla="*/ 2147483646 w 1468"/>
                  <a:gd name="T19" fmla="*/ 0 h 1944"/>
                  <a:gd name="T20" fmla="*/ 2147483646 w 1468"/>
                  <a:gd name="T21" fmla="*/ 2147483646 h 1944"/>
                  <a:gd name="T22" fmla="*/ 2147483646 w 1468"/>
                  <a:gd name="T23" fmla="*/ 2147483646 h 1944"/>
                  <a:gd name="T24" fmla="*/ 2147483646 w 1468"/>
                  <a:gd name="T25" fmla="*/ 2147483646 h 1944"/>
                  <a:gd name="T26" fmla="*/ 2147483646 w 1468"/>
                  <a:gd name="T27" fmla="*/ 2147483646 h 1944"/>
                  <a:gd name="T28" fmla="*/ 2147483646 w 1468"/>
                  <a:gd name="T29" fmla="*/ 2147483646 h 1944"/>
                  <a:gd name="T30" fmla="*/ 2147483646 w 1468"/>
                  <a:gd name="T31" fmla="*/ 2147483646 h 19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44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0" y="324"/>
                      <a:pt x="0" y="724"/>
                    </a:cubicBezTo>
                    <a:cubicBezTo>
                      <a:pt x="0" y="876"/>
                      <a:pt x="57" y="1010"/>
                      <a:pt x="115" y="1124"/>
                    </a:cubicBezTo>
                    <a:cubicBezTo>
                      <a:pt x="686" y="1905"/>
                      <a:pt x="686" y="1905"/>
                      <a:pt x="686" y="1905"/>
                    </a:cubicBezTo>
                    <a:cubicBezTo>
                      <a:pt x="705" y="1943"/>
                      <a:pt x="724" y="1943"/>
                      <a:pt x="743" y="1943"/>
                    </a:cubicBezTo>
                    <a:cubicBezTo>
                      <a:pt x="762" y="1943"/>
                      <a:pt x="781" y="1943"/>
                      <a:pt x="801" y="1905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10"/>
                      <a:pt x="1467" y="876"/>
                      <a:pt x="1467" y="724"/>
                    </a:cubicBezTo>
                    <a:cubicBezTo>
                      <a:pt x="1467" y="324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2" y="1029"/>
                      <a:pt x="438" y="896"/>
                      <a:pt x="438" y="724"/>
                    </a:cubicBezTo>
                    <a:cubicBezTo>
                      <a:pt x="438" y="571"/>
                      <a:pt x="572" y="439"/>
                      <a:pt x="743" y="439"/>
                    </a:cubicBezTo>
                    <a:cubicBezTo>
                      <a:pt x="896" y="439"/>
                      <a:pt x="1029" y="571"/>
                      <a:pt x="1029" y="724"/>
                    </a:cubicBezTo>
                    <a:cubicBezTo>
                      <a:pt x="1029" y="896"/>
                      <a:pt x="896" y="1029"/>
                      <a:pt x="743" y="1029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576" name="Text Box 89">
                <a:extLst>
                  <a:ext uri="{FF2B5EF4-FFF2-40B4-BE49-F238E27FC236}">
                    <a16:creationId xmlns:a16="http://schemas.microsoft.com/office/drawing/2014/main" id="{91802D17-A909-0147-9BA1-3D8CE0D3BA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740313" y="6591300"/>
                <a:ext cx="2147887" cy="6619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Bangkok</a:t>
                </a:r>
              </a:p>
            </p:txBody>
          </p:sp>
          <p:sp>
            <p:nvSpPr>
              <p:cNvPr id="66649" name="Text Box 90">
                <a:extLst>
                  <a:ext uri="{FF2B5EF4-FFF2-40B4-BE49-F238E27FC236}">
                    <a16:creationId xmlns:a16="http://schemas.microsoft.com/office/drawing/2014/main" id="{01893578-9056-204E-90BD-08A83CA754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881113" y="7543800"/>
                <a:ext cx="1936379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Pattaya City</a:t>
                </a:r>
              </a:p>
            </p:txBody>
          </p:sp>
          <p:sp>
            <p:nvSpPr>
              <p:cNvPr id="66650" name="Text Box 91">
                <a:extLst>
                  <a:ext uri="{FF2B5EF4-FFF2-40B4-BE49-F238E27FC236}">
                    <a16:creationId xmlns:a16="http://schemas.microsoft.com/office/drawing/2014/main" id="{7E085156-FE3B-F248-9392-8C43D611A2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389349" y="1727200"/>
                <a:ext cx="1831625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 dirty="0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Chiang Mai</a:t>
                </a:r>
              </a:p>
            </p:txBody>
          </p:sp>
          <p:sp>
            <p:nvSpPr>
              <p:cNvPr id="66651" name="Text Box 92">
                <a:extLst>
                  <a:ext uri="{FF2B5EF4-FFF2-40B4-BE49-F238E27FC236}">
                    <a16:creationId xmlns:a16="http://schemas.microsoft.com/office/drawing/2014/main" id="{9B544839-30E7-A54D-8ED5-899808D929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735157" y="11699875"/>
                <a:ext cx="999934" cy="2603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625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KO SAMUI</a:t>
                </a:r>
              </a:p>
            </p:txBody>
          </p:sp>
          <p:sp>
            <p:nvSpPr>
              <p:cNvPr id="66652" name="Text Box 93">
                <a:extLst>
                  <a:ext uri="{FF2B5EF4-FFF2-40B4-BE49-F238E27FC236}">
                    <a16:creationId xmlns:a16="http://schemas.microsoft.com/office/drawing/2014/main" id="{61BAE544-84DF-214E-9CD3-AA7C07E35D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446422" y="13509625"/>
                <a:ext cx="796771" cy="2603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625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PHUKET</a:t>
                </a:r>
              </a:p>
            </p:txBody>
          </p:sp>
          <p:sp>
            <p:nvSpPr>
              <p:cNvPr id="66581" name="Freeform 94">
                <a:extLst>
                  <a:ext uri="{FF2B5EF4-FFF2-40B4-BE49-F238E27FC236}">
                    <a16:creationId xmlns:a16="http://schemas.microsoft.com/office/drawing/2014/main" id="{6120288E-9162-D249-8F29-AE5D3D3CC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2963" y="6988175"/>
                <a:ext cx="534987" cy="700088"/>
              </a:xfrm>
              <a:custGeom>
                <a:avLst/>
                <a:gdLst>
                  <a:gd name="T0" fmla="*/ 2147483646 w 1487"/>
                  <a:gd name="T1" fmla="*/ 0 h 1944"/>
                  <a:gd name="T2" fmla="*/ 2147483646 w 1487"/>
                  <a:gd name="T3" fmla="*/ 0 h 1944"/>
                  <a:gd name="T4" fmla="*/ 0 w 1487"/>
                  <a:gd name="T5" fmla="*/ 2147483646 h 1944"/>
                  <a:gd name="T6" fmla="*/ 2147483646 w 1487"/>
                  <a:gd name="T7" fmla="*/ 2147483646 h 1944"/>
                  <a:gd name="T8" fmla="*/ 2147483646 w 1487"/>
                  <a:gd name="T9" fmla="*/ 2147483646 h 1944"/>
                  <a:gd name="T10" fmla="*/ 2147483646 w 1487"/>
                  <a:gd name="T11" fmla="*/ 2147483646 h 1944"/>
                  <a:gd name="T12" fmla="*/ 2147483646 w 1487"/>
                  <a:gd name="T13" fmla="*/ 2147483646 h 1944"/>
                  <a:gd name="T14" fmla="*/ 2147483646 w 1487"/>
                  <a:gd name="T15" fmla="*/ 2147483646 h 1944"/>
                  <a:gd name="T16" fmla="*/ 2147483646 w 1487"/>
                  <a:gd name="T17" fmla="*/ 2147483646 h 1944"/>
                  <a:gd name="T18" fmla="*/ 2147483646 w 1487"/>
                  <a:gd name="T19" fmla="*/ 0 h 1944"/>
                  <a:gd name="T20" fmla="*/ 2147483646 w 1487"/>
                  <a:gd name="T21" fmla="*/ 2147483646 h 1944"/>
                  <a:gd name="T22" fmla="*/ 2147483646 w 1487"/>
                  <a:gd name="T23" fmla="*/ 2147483646 h 1944"/>
                  <a:gd name="T24" fmla="*/ 2147483646 w 1487"/>
                  <a:gd name="T25" fmla="*/ 2147483646 h 1944"/>
                  <a:gd name="T26" fmla="*/ 2147483646 w 1487"/>
                  <a:gd name="T27" fmla="*/ 2147483646 h 1944"/>
                  <a:gd name="T28" fmla="*/ 2147483646 w 1487"/>
                  <a:gd name="T29" fmla="*/ 2147483646 h 1944"/>
                  <a:gd name="T30" fmla="*/ 2147483646 w 1487"/>
                  <a:gd name="T31" fmla="*/ 2147483646 h 19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7" h="1944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20" y="324"/>
                      <a:pt x="0" y="724"/>
                    </a:cubicBezTo>
                    <a:cubicBezTo>
                      <a:pt x="0" y="876"/>
                      <a:pt x="57" y="1010"/>
                      <a:pt x="115" y="1124"/>
                    </a:cubicBezTo>
                    <a:cubicBezTo>
                      <a:pt x="686" y="1905"/>
                      <a:pt x="686" y="1905"/>
                      <a:pt x="686" y="1905"/>
                    </a:cubicBezTo>
                    <a:cubicBezTo>
                      <a:pt x="705" y="1943"/>
                      <a:pt x="724" y="1943"/>
                      <a:pt x="743" y="1943"/>
                    </a:cubicBezTo>
                    <a:cubicBezTo>
                      <a:pt x="762" y="1943"/>
                      <a:pt x="782" y="1943"/>
                      <a:pt x="800" y="1905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10"/>
                      <a:pt x="1467" y="876"/>
                      <a:pt x="1486" y="724"/>
                    </a:cubicBezTo>
                    <a:cubicBezTo>
                      <a:pt x="1467" y="324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2" y="1028"/>
                      <a:pt x="457" y="896"/>
                      <a:pt x="457" y="724"/>
                    </a:cubicBezTo>
                    <a:cubicBezTo>
                      <a:pt x="457" y="571"/>
                      <a:pt x="572" y="438"/>
                      <a:pt x="743" y="438"/>
                    </a:cubicBezTo>
                    <a:cubicBezTo>
                      <a:pt x="895" y="438"/>
                      <a:pt x="1029" y="571"/>
                      <a:pt x="1029" y="724"/>
                    </a:cubicBezTo>
                    <a:cubicBezTo>
                      <a:pt x="1029" y="896"/>
                      <a:pt x="895" y="1028"/>
                      <a:pt x="743" y="1028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582" name="Freeform 95">
                <a:extLst>
                  <a:ext uri="{FF2B5EF4-FFF2-40B4-BE49-F238E27FC236}">
                    <a16:creationId xmlns:a16="http://schemas.microsoft.com/office/drawing/2014/main" id="{1E098E17-C2A0-3442-BD2C-C032C78D0C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3488" y="7756525"/>
                <a:ext cx="528637" cy="706438"/>
              </a:xfrm>
              <a:custGeom>
                <a:avLst/>
                <a:gdLst>
                  <a:gd name="T0" fmla="*/ 2147483646 w 1468"/>
                  <a:gd name="T1" fmla="*/ 0 h 1962"/>
                  <a:gd name="T2" fmla="*/ 2147483646 w 1468"/>
                  <a:gd name="T3" fmla="*/ 0 h 1962"/>
                  <a:gd name="T4" fmla="*/ 0 w 1468"/>
                  <a:gd name="T5" fmla="*/ 2147483646 h 1962"/>
                  <a:gd name="T6" fmla="*/ 2147483646 w 1468"/>
                  <a:gd name="T7" fmla="*/ 2147483646 h 1962"/>
                  <a:gd name="T8" fmla="*/ 2147483646 w 1468"/>
                  <a:gd name="T9" fmla="*/ 2147483646 h 1962"/>
                  <a:gd name="T10" fmla="*/ 2147483646 w 1468"/>
                  <a:gd name="T11" fmla="*/ 2147483646 h 1962"/>
                  <a:gd name="T12" fmla="*/ 2147483646 w 1468"/>
                  <a:gd name="T13" fmla="*/ 2147483646 h 1962"/>
                  <a:gd name="T14" fmla="*/ 2147483646 w 1468"/>
                  <a:gd name="T15" fmla="*/ 2147483646 h 1962"/>
                  <a:gd name="T16" fmla="*/ 2147483646 w 1468"/>
                  <a:gd name="T17" fmla="*/ 2147483646 h 1962"/>
                  <a:gd name="T18" fmla="*/ 2147483646 w 1468"/>
                  <a:gd name="T19" fmla="*/ 0 h 1962"/>
                  <a:gd name="T20" fmla="*/ 2147483646 w 1468"/>
                  <a:gd name="T21" fmla="*/ 2147483646 h 1962"/>
                  <a:gd name="T22" fmla="*/ 2147483646 w 1468"/>
                  <a:gd name="T23" fmla="*/ 2147483646 h 1962"/>
                  <a:gd name="T24" fmla="*/ 2147483646 w 1468"/>
                  <a:gd name="T25" fmla="*/ 2147483646 h 1962"/>
                  <a:gd name="T26" fmla="*/ 2147483646 w 1468"/>
                  <a:gd name="T27" fmla="*/ 2147483646 h 1962"/>
                  <a:gd name="T28" fmla="*/ 2147483646 w 1468"/>
                  <a:gd name="T29" fmla="*/ 2147483646 h 1962"/>
                  <a:gd name="T30" fmla="*/ 2147483646 w 1468"/>
                  <a:gd name="T31" fmla="*/ 2147483646 h 19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2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24" y="0"/>
                      <a:pt x="0" y="323"/>
                      <a:pt x="0" y="743"/>
                    </a:cubicBezTo>
                    <a:cubicBezTo>
                      <a:pt x="0" y="875"/>
                      <a:pt x="38" y="1009"/>
                      <a:pt x="114" y="1124"/>
                    </a:cubicBezTo>
                    <a:cubicBezTo>
                      <a:pt x="686" y="1903"/>
                      <a:pt x="686" y="1903"/>
                      <a:pt x="686" y="1903"/>
                    </a:cubicBezTo>
                    <a:cubicBezTo>
                      <a:pt x="705" y="1941"/>
                      <a:pt x="724" y="1961"/>
                      <a:pt x="743" y="1961"/>
                    </a:cubicBezTo>
                    <a:cubicBezTo>
                      <a:pt x="762" y="1961"/>
                      <a:pt x="781" y="1941"/>
                      <a:pt x="800" y="1903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09"/>
                      <a:pt x="1467" y="875"/>
                      <a:pt x="1467" y="743"/>
                    </a:cubicBezTo>
                    <a:cubicBezTo>
                      <a:pt x="1467" y="323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1" y="1028"/>
                      <a:pt x="438" y="895"/>
                      <a:pt x="438" y="723"/>
                    </a:cubicBezTo>
                    <a:cubicBezTo>
                      <a:pt x="438" y="571"/>
                      <a:pt x="571" y="438"/>
                      <a:pt x="743" y="438"/>
                    </a:cubicBezTo>
                    <a:cubicBezTo>
                      <a:pt x="895" y="438"/>
                      <a:pt x="1029" y="571"/>
                      <a:pt x="1029" y="723"/>
                    </a:cubicBezTo>
                    <a:cubicBezTo>
                      <a:pt x="1029" y="895"/>
                      <a:pt x="895" y="1028"/>
                      <a:pt x="743" y="1028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02DD3A70-B148-AD45-893D-092650CDD80D}"/>
              </a:ext>
            </a:extLst>
          </p:cNvPr>
          <p:cNvGrpSpPr/>
          <p:nvPr/>
        </p:nvGrpSpPr>
        <p:grpSpPr>
          <a:xfrm>
            <a:off x="849312" y="1113896"/>
            <a:ext cx="3885407" cy="5042958"/>
            <a:chOff x="1019175" y="1336675"/>
            <a:chExt cx="4662488" cy="6051550"/>
          </a:xfrm>
        </p:grpSpPr>
        <p:sp>
          <p:nvSpPr>
            <p:cNvPr id="66561" name="Text Box 2">
              <a:extLst>
                <a:ext uri="{FF2B5EF4-FFF2-40B4-BE49-F238E27FC236}">
                  <a16:creationId xmlns:a16="http://schemas.microsoft.com/office/drawing/2014/main" id="{3FF26DC0-41FC-6C41-8369-AF29081EED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7763" y="2459038"/>
              <a:ext cx="1152525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BANGKOK</a:t>
              </a:r>
            </a:p>
          </p:txBody>
        </p:sp>
        <p:sp>
          <p:nvSpPr>
            <p:cNvPr id="66562" name="Text Box 3">
              <a:extLst>
                <a:ext uri="{FF2B5EF4-FFF2-40B4-BE49-F238E27FC236}">
                  <a16:creationId xmlns:a16="http://schemas.microsoft.com/office/drawing/2014/main" id="{20B3D0D1-A203-FD43-AD24-787A43A9C2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494088"/>
              <a:ext cx="1417638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CHIANG MAI</a:t>
              </a:r>
            </a:p>
          </p:txBody>
        </p:sp>
        <p:sp>
          <p:nvSpPr>
            <p:cNvPr id="66563" name="Text Box 4">
              <a:extLst>
                <a:ext uri="{FF2B5EF4-FFF2-40B4-BE49-F238E27FC236}">
                  <a16:creationId xmlns:a16="http://schemas.microsoft.com/office/drawing/2014/main" id="{D0A27A05-B6CD-A047-9587-32DB0E27B2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525963"/>
              <a:ext cx="1585913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CC5E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PATTAYA CITY</a:t>
              </a:r>
            </a:p>
          </p:txBody>
        </p:sp>
        <p:sp>
          <p:nvSpPr>
            <p:cNvPr id="66564" name="Text Box 5">
              <a:extLst>
                <a:ext uri="{FF2B5EF4-FFF2-40B4-BE49-F238E27FC236}">
                  <a16:creationId xmlns:a16="http://schemas.microsoft.com/office/drawing/2014/main" id="{3BBD73AE-DCE1-7F41-9E44-D05DA82CEC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7763" y="5557838"/>
              <a:ext cx="1146175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E03F45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KO SAMUI</a:t>
              </a:r>
            </a:p>
          </p:txBody>
        </p:sp>
        <p:sp>
          <p:nvSpPr>
            <p:cNvPr id="66565" name="Text Box 6">
              <a:extLst>
                <a:ext uri="{FF2B5EF4-FFF2-40B4-BE49-F238E27FC236}">
                  <a16:creationId xmlns:a16="http://schemas.microsoft.com/office/drawing/2014/main" id="{7E9E79B3-F37E-1045-A9D3-671E7F0837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6507163"/>
              <a:ext cx="906463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PHUKET</a:t>
              </a:r>
            </a:p>
          </p:txBody>
        </p:sp>
        <p:sp>
          <p:nvSpPr>
            <p:cNvPr id="66566" name="Text Box 7">
              <a:extLst>
                <a:ext uri="{FF2B5EF4-FFF2-40B4-BE49-F238E27FC236}">
                  <a16:creationId xmlns:a16="http://schemas.microsoft.com/office/drawing/2014/main" id="{41DDCA3D-F069-8044-BEDA-3BC880EA0D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5038" y="1336675"/>
              <a:ext cx="3476625" cy="72231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spcAft>
                  <a:spcPct val="0"/>
                </a:spcAft>
                <a:defRPr/>
              </a:pPr>
              <a:r>
                <a:rPr lang="en-US" altLang="en-UA" sz="3875" b="1" dirty="0"/>
                <a:t>THAILAND</a:t>
              </a:r>
            </a:p>
          </p:txBody>
        </p:sp>
        <p:grpSp>
          <p:nvGrpSpPr>
            <p:cNvPr id="66568" name="Group 1">
              <a:extLst>
                <a:ext uri="{FF2B5EF4-FFF2-40B4-BE49-F238E27FC236}">
                  <a16:creationId xmlns:a16="http://schemas.microsoft.com/office/drawing/2014/main" id="{1055B883-93C2-9E44-A9CA-E7FBC39563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1422400"/>
              <a:ext cx="785813" cy="525463"/>
              <a:chOff x="2311400" y="2881313"/>
              <a:chExt cx="1571625" cy="1049337"/>
            </a:xfrm>
          </p:grpSpPr>
          <p:sp>
            <p:nvSpPr>
              <p:cNvPr id="66583" name="Freeform 85">
                <a:extLst>
                  <a:ext uri="{FF2B5EF4-FFF2-40B4-BE49-F238E27FC236}">
                    <a16:creationId xmlns:a16="http://schemas.microsoft.com/office/drawing/2014/main" id="{8F652C5C-FA51-B848-8792-4F2BD0048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2881313"/>
                <a:ext cx="1571625" cy="1049337"/>
              </a:xfrm>
              <a:custGeom>
                <a:avLst/>
                <a:gdLst>
                  <a:gd name="T0" fmla="*/ 0 w 4364"/>
                  <a:gd name="T1" fmla="*/ 0 h 2915"/>
                  <a:gd name="T2" fmla="*/ 2147483646 w 4364"/>
                  <a:gd name="T3" fmla="*/ 0 h 2915"/>
                  <a:gd name="T4" fmla="*/ 2147483646 w 4364"/>
                  <a:gd name="T5" fmla="*/ 2147483646 h 2915"/>
                  <a:gd name="T6" fmla="*/ 0 w 4364"/>
                  <a:gd name="T7" fmla="*/ 2147483646 h 2915"/>
                  <a:gd name="T8" fmla="*/ 0 w 4364"/>
                  <a:gd name="T9" fmla="*/ 0 h 29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64" h="2915">
                    <a:moveTo>
                      <a:pt x="0" y="0"/>
                    </a:moveTo>
                    <a:lnTo>
                      <a:pt x="4363" y="0"/>
                    </a:lnTo>
                    <a:lnTo>
                      <a:pt x="4363" y="2914"/>
                    </a:lnTo>
                    <a:lnTo>
                      <a:pt x="0" y="29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ED1C2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584" name="Freeform 86">
                <a:extLst>
                  <a:ext uri="{FF2B5EF4-FFF2-40B4-BE49-F238E27FC236}">
                    <a16:creationId xmlns:a16="http://schemas.microsoft.com/office/drawing/2014/main" id="{F2881F53-F2D8-0544-A22F-DF38F7AE5B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3052763"/>
                <a:ext cx="1571625" cy="700087"/>
              </a:xfrm>
              <a:custGeom>
                <a:avLst/>
                <a:gdLst>
                  <a:gd name="T0" fmla="*/ 0 w 4364"/>
                  <a:gd name="T1" fmla="*/ 0 h 1944"/>
                  <a:gd name="T2" fmla="*/ 2147483646 w 4364"/>
                  <a:gd name="T3" fmla="*/ 0 h 1944"/>
                  <a:gd name="T4" fmla="*/ 2147483646 w 4364"/>
                  <a:gd name="T5" fmla="*/ 2147483646 h 1944"/>
                  <a:gd name="T6" fmla="*/ 0 w 4364"/>
                  <a:gd name="T7" fmla="*/ 2147483646 h 1944"/>
                  <a:gd name="T8" fmla="*/ 0 w 4364"/>
                  <a:gd name="T9" fmla="*/ 0 h 19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64" h="1944">
                    <a:moveTo>
                      <a:pt x="0" y="0"/>
                    </a:moveTo>
                    <a:lnTo>
                      <a:pt x="4363" y="0"/>
                    </a:lnTo>
                    <a:lnTo>
                      <a:pt x="4363" y="1943"/>
                    </a:lnTo>
                    <a:lnTo>
                      <a:pt x="0" y="194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6585" name="Freeform 87">
                <a:extLst>
                  <a:ext uri="{FF2B5EF4-FFF2-40B4-BE49-F238E27FC236}">
                    <a16:creationId xmlns:a16="http://schemas.microsoft.com/office/drawing/2014/main" id="{6FDB03F7-EC0A-B444-A938-48DA90445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3230563"/>
                <a:ext cx="1571625" cy="349250"/>
              </a:xfrm>
              <a:custGeom>
                <a:avLst/>
                <a:gdLst>
                  <a:gd name="T0" fmla="*/ 0 w 4364"/>
                  <a:gd name="T1" fmla="*/ 0 h 972"/>
                  <a:gd name="T2" fmla="*/ 2147483646 w 4364"/>
                  <a:gd name="T3" fmla="*/ 0 h 972"/>
                  <a:gd name="T4" fmla="*/ 2147483646 w 4364"/>
                  <a:gd name="T5" fmla="*/ 2147483646 h 972"/>
                  <a:gd name="T6" fmla="*/ 0 w 4364"/>
                  <a:gd name="T7" fmla="*/ 2147483646 h 972"/>
                  <a:gd name="T8" fmla="*/ 0 w 4364"/>
                  <a:gd name="T9" fmla="*/ 0 h 9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64" h="972">
                    <a:moveTo>
                      <a:pt x="0" y="0"/>
                    </a:moveTo>
                    <a:lnTo>
                      <a:pt x="4363" y="0"/>
                    </a:lnTo>
                    <a:lnTo>
                      <a:pt x="4363" y="971"/>
                    </a:lnTo>
                    <a:lnTo>
                      <a:pt x="0" y="97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41D4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66570" name="Google Shape;615;p19">
              <a:extLst>
                <a:ext uri="{FF2B5EF4-FFF2-40B4-BE49-F238E27FC236}">
                  <a16:creationId xmlns:a16="http://schemas.microsoft.com/office/drawing/2014/main" id="{6E49E02A-C963-0040-9862-0DF358E6D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274478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571" name="Google Shape;615;p19">
              <a:extLst>
                <a:ext uri="{FF2B5EF4-FFF2-40B4-BE49-F238E27FC236}">
                  <a16:creationId xmlns:a16="http://schemas.microsoft.com/office/drawing/2014/main" id="{D0D162E6-B1B9-A442-9423-AF0A95E906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3759200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572" name="Google Shape;615;p19">
              <a:extLst>
                <a:ext uri="{FF2B5EF4-FFF2-40B4-BE49-F238E27FC236}">
                  <a16:creationId xmlns:a16="http://schemas.microsoft.com/office/drawing/2014/main" id="{8AFF629C-840B-CD43-9273-FE5C84B17C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4773613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573" name="Google Shape;615;p19">
              <a:extLst>
                <a:ext uri="{FF2B5EF4-FFF2-40B4-BE49-F238E27FC236}">
                  <a16:creationId xmlns:a16="http://schemas.microsoft.com/office/drawing/2014/main" id="{B6B04440-9B73-9D4B-B720-81E5276104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5826125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6574" name="Google Shape;615;p19">
              <a:extLst>
                <a:ext uri="{FF2B5EF4-FFF2-40B4-BE49-F238E27FC236}">
                  <a16:creationId xmlns:a16="http://schemas.microsoft.com/office/drawing/2014/main" id="{B1EA6CD1-6DA6-784C-A4EB-0CBDFE70E7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6794500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Группа 6">
            <a:extLst>
              <a:ext uri="{FF2B5EF4-FFF2-40B4-BE49-F238E27FC236}">
                <a16:creationId xmlns:a16="http://schemas.microsoft.com/office/drawing/2014/main" id="{9A76920C-1240-7548-B4CB-F48A2D7A42A9}"/>
              </a:ext>
            </a:extLst>
          </p:cNvPr>
          <p:cNvGrpSpPr/>
          <p:nvPr/>
        </p:nvGrpSpPr>
        <p:grpSpPr>
          <a:xfrm>
            <a:off x="4941094" y="1910292"/>
            <a:ext cx="6951927" cy="2979208"/>
            <a:chOff x="5929313" y="2292350"/>
            <a:chExt cx="8342312" cy="3575050"/>
          </a:xfrm>
        </p:grpSpPr>
        <p:grpSp>
          <p:nvGrpSpPr>
            <p:cNvPr id="68616" name="Group 5">
              <a:extLst>
                <a:ext uri="{FF2B5EF4-FFF2-40B4-BE49-F238E27FC236}">
                  <a16:creationId xmlns:a16="http://schemas.microsoft.com/office/drawing/2014/main" id="{A633695B-6CC4-704C-A585-2FD54CD35B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29313" y="2346325"/>
              <a:ext cx="8342312" cy="3521075"/>
              <a:chOff x="11857038" y="4691063"/>
              <a:chExt cx="16684625" cy="7043737"/>
            </a:xfrm>
          </p:grpSpPr>
          <p:sp>
            <p:nvSpPr>
              <p:cNvPr id="68635" name="Freeform 46">
                <a:extLst>
                  <a:ext uri="{FF2B5EF4-FFF2-40B4-BE49-F238E27FC236}">
                    <a16:creationId xmlns:a16="http://schemas.microsoft.com/office/drawing/2014/main" id="{0450AE6D-A808-504E-AB67-D61583370E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10413" y="8832850"/>
                <a:ext cx="1495425" cy="2125663"/>
              </a:xfrm>
              <a:custGeom>
                <a:avLst/>
                <a:gdLst>
                  <a:gd name="T0" fmla="*/ 2147483646 w 4154"/>
                  <a:gd name="T1" fmla="*/ 2147483646 h 5906"/>
                  <a:gd name="T2" fmla="*/ 2147483646 w 4154"/>
                  <a:gd name="T3" fmla="*/ 2147483646 h 5906"/>
                  <a:gd name="T4" fmla="*/ 2147483646 w 4154"/>
                  <a:gd name="T5" fmla="*/ 2147483646 h 5906"/>
                  <a:gd name="T6" fmla="*/ 2147483646 w 4154"/>
                  <a:gd name="T7" fmla="*/ 2147483646 h 5906"/>
                  <a:gd name="T8" fmla="*/ 2147483646 w 4154"/>
                  <a:gd name="T9" fmla="*/ 2147483646 h 5906"/>
                  <a:gd name="T10" fmla="*/ 2147483646 w 4154"/>
                  <a:gd name="T11" fmla="*/ 2147483646 h 5906"/>
                  <a:gd name="T12" fmla="*/ 2147483646 w 4154"/>
                  <a:gd name="T13" fmla="*/ 2147483646 h 5906"/>
                  <a:gd name="T14" fmla="*/ 2147483646 w 4154"/>
                  <a:gd name="T15" fmla="*/ 2147483646 h 5906"/>
                  <a:gd name="T16" fmla="*/ 2147483646 w 4154"/>
                  <a:gd name="T17" fmla="*/ 2147483646 h 5906"/>
                  <a:gd name="T18" fmla="*/ 2147483646 w 4154"/>
                  <a:gd name="T19" fmla="*/ 2147483646 h 5906"/>
                  <a:gd name="T20" fmla="*/ 2147483646 w 4154"/>
                  <a:gd name="T21" fmla="*/ 2147483646 h 5906"/>
                  <a:gd name="T22" fmla="*/ 2147483646 w 4154"/>
                  <a:gd name="T23" fmla="*/ 2147483646 h 5906"/>
                  <a:gd name="T24" fmla="*/ 2147483646 w 4154"/>
                  <a:gd name="T25" fmla="*/ 2147483646 h 5906"/>
                  <a:gd name="T26" fmla="*/ 2147483646 w 4154"/>
                  <a:gd name="T27" fmla="*/ 2147483646 h 5906"/>
                  <a:gd name="T28" fmla="*/ 2147483646 w 4154"/>
                  <a:gd name="T29" fmla="*/ 2147483646 h 5906"/>
                  <a:gd name="T30" fmla="*/ 2147483646 w 4154"/>
                  <a:gd name="T31" fmla="*/ 2147483646 h 5906"/>
                  <a:gd name="T32" fmla="*/ 2147483646 w 4154"/>
                  <a:gd name="T33" fmla="*/ 2147483646 h 5906"/>
                  <a:gd name="T34" fmla="*/ 2147483646 w 4154"/>
                  <a:gd name="T35" fmla="*/ 2147483646 h 5906"/>
                  <a:gd name="T36" fmla="*/ 2147483646 w 4154"/>
                  <a:gd name="T37" fmla="*/ 2147483646 h 5906"/>
                  <a:gd name="T38" fmla="*/ 2147483646 w 4154"/>
                  <a:gd name="T39" fmla="*/ 2147483646 h 5906"/>
                  <a:gd name="T40" fmla="*/ 2147483646 w 4154"/>
                  <a:gd name="T41" fmla="*/ 2147483646 h 5906"/>
                  <a:gd name="T42" fmla="*/ 2147483646 w 4154"/>
                  <a:gd name="T43" fmla="*/ 2147483646 h 5906"/>
                  <a:gd name="T44" fmla="*/ 2147483646 w 4154"/>
                  <a:gd name="T45" fmla="*/ 2147483646 h 5906"/>
                  <a:gd name="T46" fmla="*/ 2147483646 w 4154"/>
                  <a:gd name="T47" fmla="*/ 2147483646 h 5906"/>
                  <a:gd name="T48" fmla="*/ 2147483646 w 4154"/>
                  <a:gd name="T49" fmla="*/ 2147483646 h 5906"/>
                  <a:gd name="T50" fmla="*/ 2147483646 w 4154"/>
                  <a:gd name="T51" fmla="*/ 2147483646 h 5906"/>
                  <a:gd name="T52" fmla="*/ 2147483646 w 4154"/>
                  <a:gd name="T53" fmla="*/ 2147483646 h 5906"/>
                  <a:gd name="T54" fmla="*/ 2147483646 w 4154"/>
                  <a:gd name="T55" fmla="*/ 2147483646 h 5906"/>
                  <a:gd name="T56" fmla="*/ 2147483646 w 4154"/>
                  <a:gd name="T57" fmla="*/ 2147483646 h 5906"/>
                  <a:gd name="T58" fmla="*/ 2147483646 w 4154"/>
                  <a:gd name="T59" fmla="*/ 2147483646 h 5906"/>
                  <a:gd name="T60" fmla="*/ 2147483646 w 4154"/>
                  <a:gd name="T61" fmla="*/ 2147483646 h 5906"/>
                  <a:gd name="T62" fmla="*/ 2147483646 w 4154"/>
                  <a:gd name="T63" fmla="*/ 2147483646 h 5906"/>
                  <a:gd name="T64" fmla="*/ 2147483646 w 4154"/>
                  <a:gd name="T65" fmla="*/ 2147483646 h 5906"/>
                  <a:gd name="T66" fmla="*/ 2147483646 w 4154"/>
                  <a:gd name="T67" fmla="*/ 2147483646 h 5906"/>
                  <a:gd name="T68" fmla="*/ 2147483646 w 4154"/>
                  <a:gd name="T69" fmla="*/ 2147483646 h 5906"/>
                  <a:gd name="T70" fmla="*/ 2147483646 w 4154"/>
                  <a:gd name="T71" fmla="*/ 2147483646 h 5906"/>
                  <a:gd name="T72" fmla="*/ 2147483646 w 4154"/>
                  <a:gd name="T73" fmla="*/ 2147483646 h 5906"/>
                  <a:gd name="T74" fmla="*/ 2147483646 w 4154"/>
                  <a:gd name="T75" fmla="*/ 2147483646 h 5906"/>
                  <a:gd name="T76" fmla="*/ 2147483646 w 4154"/>
                  <a:gd name="T77" fmla="*/ 2147483646 h 5906"/>
                  <a:gd name="T78" fmla="*/ 2147483646 w 4154"/>
                  <a:gd name="T79" fmla="*/ 2147483646 h 5906"/>
                  <a:gd name="T80" fmla="*/ 2147483646 w 4154"/>
                  <a:gd name="T81" fmla="*/ 2147483646 h 5906"/>
                  <a:gd name="T82" fmla="*/ 2147483646 w 4154"/>
                  <a:gd name="T83" fmla="*/ 2147483646 h 5906"/>
                  <a:gd name="T84" fmla="*/ 2147483646 w 4154"/>
                  <a:gd name="T85" fmla="*/ 2147483646 h 5906"/>
                  <a:gd name="T86" fmla="*/ 2147483646 w 4154"/>
                  <a:gd name="T87" fmla="*/ 2147483646 h 5906"/>
                  <a:gd name="T88" fmla="*/ 2147483646 w 4154"/>
                  <a:gd name="T89" fmla="*/ 2147483646 h 5906"/>
                  <a:gd name="T90" fmla="*/ 2147483646 w 4154"/>
                  <a:gd name="T91" fmla="*/ 2147483646 h 5906"/>
                  <a:gd name="T92" fmla="*/ 2147483646 w 4154"/>
                  <a:gd name="T93" fmla="*/ 2147483646 h 5906"/>
                  <a:gd name="T94" fmla="*/ 2147483646 w 4154"/>
                  <a:gd name="T95" fmla="*/ 2147483646 h 5906"/>
                  <a:gd name="T96" fmla="*/ 2147483646 w 4154"/>
                  <a:gd name="T97" fmla="*/ 2147483646 h 5906"/>
                  <a:gd name="T98" fmla="*/ 2147483646 w 4154"/>
                  <a:gd name="T99" fmla="*/ 2147483646 h 5906"/>
                  <a:gd name="T100" fmla="*/ 2147483646 w 4154"/>
                  <a:gd name="T101" fmla="*/ 2147483646 h 5906"/>
                  <a:gd name="T102" fmla="*/ 2147483646 w 4154"/>
                  <a:gd name="T103" fmla="*/ 2147483646 h 5906"/>
                  <a:gd name="T104" fmla="*/ 2147483646 w 4154"/>
                  <a:gd name="T105" fmla="*/ 2147483646 h 5906"/>
                  <a:gd name="T106" fmla="*/ 2147483646 w 4154"/>
                  <a:gd name="T107" fmla="*/ 2147483646 h 5906"/>
                  <a:gd name="T108" fmla="*/ 2147483646 w 4154"/>
                  <a:gd name="T109" fmla="*/ 2147483646 h 5906"/>
                  <a:gd name="T110" fmla="*/ 2147483646 w 4154"/>
                  <a:gd name="T111" fmla="*/ 2147483646 h 590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154" h="5906">
                    <a:moveTo>
                      <a:pt x="2763" y="4895"/>
                    </a:moveTo>
                    <a:lnTo>
                      <a:pt x="2667" y="5010"/>
                    </a:lnTo>
                    <a:lnTo>
                      <a:pt x="2648" y="5029"/>
                    </a:lnTo>
                    <a:lnTo>
                      <a:pt x="2611" y="5048"/>
                    </a:lnTo>
                    <a:lnTo>
                      <a:pt x="2572" y="5067"/>
                    </a:lnTo>
                    <a:lnTo>
                      <a:pt x="2496" y="5162"/>
                    </a:lnTo>
                    <a:lnTo>
                      <a:pt x="2458" y="5181"/>
                    </a:lnTo>
                    <a:lnTo>
                      <a:pt x="2362" y="5219"/>
                    </a:lnTo>
                    <a:lnTo>
                      <a:pt x="2172" y="5219"/>
                    </a:lnTo>
                    <a:lnTo>
                      <a:pt x="2077" y="5257"/>
                    </a:lnTo>
                    <a:lnTo>
                      <a:pt x="2058" y="5276"/>
                    </a:lnTo>
                    <a:lnTo>
                      <a:pt x="2020" y="5333"/>
                    </a:lnTo>
                    <a:lnTo>
                      <a:pt x="2001" y="5352"/>
                    </a:lnTo>
                    <a:lnTo>
                      <a:pt x="2001" y="5333"/>
                    </a:lnTo>
                    <a:lnTo>
                      <a:pt x="2001" y="5314"/>
                    </a:lnTo>
                    <a:lnTo>
                      <a:pt x="1982" y="5296"/>
                    </a:lnTo>
                    <a:lnTo>
                      <a:pt x="1963" y="5333"/>
                    </a:lnTo>
                    <a:lnTo>
                      <a:pt x="1925" y="5372"/>
                    </a:lnTo>
                    <a:lnTo>
                      <a:pt x="1905" y="5410"/>
                    </a:lnTo>
                    <a:lnTo>
                      <a:pt x="1905" y="5467"/>
                    </a:lnTo>
                    <a:lnTo>
                      <a:pt x="1944" y="5410"/>
                    </a:lnTo>
                    <a:lnTo>
                      <a:pt x="2001" y="5428"/>
                    </a:lnTo>
                    <a:lnTo>
                      <a:pt x="2020" y="5372"/>
                    </a:lnTo>
                    <a:lnTo>
                      <a:pt x="2020" y="5391"/>
                    </a:lnTo>
                    <a:lnTo>
                      <a:pt x="2039" y="5391"/>
                    </a:lnTo>
                    <a:lnTo>
                      <a:pt x="2039" y="5410"/>
                    </a:lnTo>
                    <a:lnTo>
                      <a:pt x="2058" y="5391"/>
                    </a:lnTo>
                    <a:lnTo>
                      <a:pt x="2058" y="5372"/>
                    </a:lnTo>
                    <a:lnTo>
                      <a:pt x="2058" y="5352"/>
                    </a:lnTo>
                    <a:lnTo>
                      <a:pt x="2039" y="5333"/>
                    </a:lnTo>
                    <a:lnTo>
                      <a:pt x="2077" y="5314"/>
                    </a:lnTo>
                    <a:lnTo>
                      <a:pt x="2096" y="5333"/>
                    </a:lnTo>
                    <a:lnTo>
                      <a:pt x="2096" y="5372"/>
                    </a:lnTo>
                    <a:lnTo>
                      <a:pt x="2115" y="5372"/>
                    </a:lnTo>
                    <a:lnTo>
                      <a:pt x="2153" y="5372"/>
                    </a:lnTo>
                    <a:lnTo>
                      <a:pt x="2172" y="5352"/>
                    </a:lnTo>
                    <a:lnTo>
                      <a:pt x="2191" y="5352"/>
                    </a:lnTo>
                    <a:lnTo>
                      <a:pt x="2230" y="5352"/>
                    </a:lnTo>
                    <a:lnTo>
                      <a:pt x="2077" y="5428"/>
                    </a:lnTo>
                    <a:lnTo>
                      <a:pt x="2020" y="5467"/>
                    </a:lnTo>
                    <a:lnTo>
                      <a:pt x="1982" y="5543"/>
                    </a:lnTo>
                    <a:lnTo>
                      <a:pt x="1982" y="5581"/>
                    </a:lnTo>
                    <a:lnTo>
                      <a:pt x="2020" y="5562"/>
                    </a:lnTo>
                    <a:lnTo>
                      <a:pt x="2134" y="5428"/>
                    </a:lnTo>
                    <a:lnTo>
                      <a:pt x="2153" y="5410"/>
                    </a:lnTo>
                    <a:lnTo>
                      <a:pt x="2191" y="5391"/>
                    </a:lnTo>
                    <a:lnTo>
                      <a:pt x="2096" y="5486"/>
                    </a:lnTo>
                    <a:lnTo>
                      <a:pt x="2096" y="5524"/>
                    </a:lnTo>
                    <a:lnTo>
                      <a:pt x="2077" y="5562"/>
                    </a:lnTo>
                    <a:lnTo>
                      <a:pt x="2058" y="5600"/>
                    </a:lnTo>
                    <a:lnTo>
                      <a:pt x="2039" y="5619"/>
                    </a:lnTo>
                    <a:lnTo>
                      <a:pt x="2039" y="5657"/>
                    </a:lnTo>
                    <a:lnTo>
                      <a:pt x="2039" y="5695"/>
                    </a:lnTo>
                    <a:lnTo>
                      <a:pt x="2020" y="5714"/>
                    </a:lnTo>
                    <a:lnTo>
                      <a:pt x="2001" y="5714"/>
                    </a:lnTo>
                    <a:lnTo>
                      <a:pt x="1963" y="5753"/>
                    </a:lnTo>
                    <a:lnTo>
                      <a:pt x="1944" y="5753"/>
                    </a:lnTo>
                    <a:lnTo>
                      <a:pt x="1868" y="5753"/>
                    </a:lnTo>
                    <a:lnTo>
                      <a:pt x="1829" y="5753"/>
                    </a:lnTo>
                    <a:lnTo>
                      <a:pt x="1753" y="5677"/>
                    </a:lnTo>
                    <a:lnTo>
                      <a:pt x="1734" y="5677"/>
                    </a:lnTo>
                    <a:lnTo>
                      <a:pt x="1696" y="5677"/>
                    </a:lnTo>
                    <a:lnTo>
                      <a:pt x="1677" y="5695"/>
                    </a:lnTo>
                    <a:lnTo>
                      <a:pt x="1677" y="5714"/>
                    </a:lnTo>
                    <a:lnTo>
                      <a:pt x="1696" y="5733"/>
                    </a:lnTo>
                    <a:lnTo>
                      <a:pt x="1715" y="5733"/>
                    </a:lnTo>
                    <a:lnTo>
                      <a:pt x="1791" y="5772"/>
                    </a:lnTo>
                    <a:lnTo>
                      <a:pt x="1696" y="5733"/>
                    </a:lnTo>
                    <a:lnTo>
                      <a:pt x="1582" y="5733"/>
                    </a:lnTo>
                    <a:lnTo>
                      <a:pt x="1563" y="5733"/>
                    </a:lnTo>
                    <a:lnTo>
                      <a:pt x="1505" y="5772"/>
                    </a:lnTo>
                    <a:lnTo>
                      <a:pt x="1487" y="5809"/>
                    </a:lnTo>
                    <a:lnTo>
                      <a:pt x="1468" y="5809"/>
                    </a:lnTo>
                    <a:lnTo>
                      <a:pt x="1410" y="5829"/>
                    </a:lnTo>
                    <a:lnTo>
                      <a:pt x="1353" y="5886"/>
                    </a:lnTo>
                    <a:lnTo>
                      <a:pt x="1353" y="5905"/>
                    </a:lnTo>
                    <a:lnTo>
                      <a:pt x="1315" y="5886"/>
                    </a:lnTo>
                    <a:lnTo>
                      <a:pt x="1296" y="5829"/>
                    </a:lnTo>
                    <a:lnTo>
                      <a:pt x="1258" y="5809"/>
                    </a:lnTo>
                    <a:lnTo>
                      <a:pt x="1220" y="5809"/>
                    </a:lnTo>
                    <a:lnTo>
                      <a:pt x="610" y="5428"/>
                    </a:lnTo>
                    <a:lnTo>
                      <a:pt x="553" y="5410"/>
                    </a:lnTo>
                    <a:lnTo>
                      <a:pt x="477" y="5352"/>
                    </a:lnTo>
                    <a:lnTo>
                      <a:pt x="420" y="5333"/>
                    </a:lnTo>
                    <a:lnTo>
                      <a:pt x="381" y="5333"/>
                    </a:lnTo>
                    <a:lnTo>
                      <a:pt x="344" y="5333"/>
                    </a:lnTo>
                    <a:lnTo>
                      <a:pt x="477" y="5238"/>
                    </a:lnTo>
                    <a:lnTo>
                      <a:pt x="591" y="5219"/>
                    </a:lnTo>
                    <a:lnTo>
                      <a:pt x="667" y="5124"/>
                    </a:lnTo>
                    <a:lnTo>
                      <a:pt x="686" y="5048"/>
                    </a:lnTo>
                    <a:lnTo>
                      <a:pt x="667" y="4952"/>
                    </a:lnTo>
                    <a:lnTo>
                      <a:pt x="630" y="4800"/>
                    </a:lnTo>
                    <a:lnTo>
                      <a:pt x="630" y="4629"/>
                    </a:lnTo>
                    <a:lnTo>
                      <a:pt x="706" y="4438"/>
                    </a:lnTo>
                    <a:lnTo>
                      <a:pt x="610" y="4343"/>
                    </a:lnTo>
                    <a:lnTo>
                      <a:pt x="477" y="4343"/>
                    </a:lnTo>
                    <a:lnTo>
                      <a:pt x="363" y="4248"/>
                    </a:lnTo>
                    <a:lnTo>
                      <a:pt x="305" y="4077"/>
                    </a:lnTo>
                    <a:lnTo>
                      <a:pt x="286" y="3772"/>
                    </a:lnTo>
                    <a:lnTo>
                      <a:pt x="172" y="3676"/>
                    </a:lnTo>
                    <a:lnTo>
                      <a:pt x="77" y="3505"/>
                    </a:lnTo>
                    <a:lnTo>
                      <a:pt x="0" y="3333"/>
                    </a:lnTo>
                    <a:lnTo>
                      <a:pt x="0" y="3181"/>
                    </a:lnTo>
                    <a:lnTo>
                      <a:pt x="20" y="3124"/>
                    </a:lnTo>
                    <a:lnTo>
                      <a:pt x="77" y="3029"/>
                    </a:lnTo>
                    <a:lnTo>
                      <a:pt x="115" y="2990"/>
                    </a:lnTo>
                    <a:lnTo>
                      <a:pt x="153" y="2953"/>
                    </a:lnTo>
                    <a:lnTo>
                      <a:pt x="191" y="2819"/>
                    </a:lnTo>
                    <a:lnTo>
                      <a:pt x="172" y="2743"/>
                    </a:lnTo>
                    <a:lnTo>
                      <a:pt x="115" y="2590"/>
                    </a:lnTo>
                    <a:lnTo>
                      <a:pt x="96" y="2438"/>
                    </a:lnTo>
                    <a:lnTo>
                      <a:pt x="172" y="2324"/>
                    </a:lnTo>
                    <a:lnTo>
                      <a:pt x="286" y="2343"/>
                    </a:lnTo>
                    <a:lnTo>
                      <a:pt x="420" y="2381"/>
                    </a:lnTo>
                    <a:lnTo>
                      <a:pt x="648" y="2343"/>
                    </a:lnTo>
                    <a:lnTo>
                      <a:pt x="972" y="2019"/>
                    </a:lnTo>
                    <a:lnTo>
                      <a:pt x="1391" y="2057"/>
                    </a:lnTo>
                    <a:lnTo>
                      <a:pt x="1601" y="2114"/>
                    </a:lnTo>
                    <a:lnTo>
                      <a:pt x="1905" y="2228"/>
                    </a:lnTo>
                    <a:lnTo>
                      <a:pt x="2039" y="2152"/>
                    </a:lnTo>
                    <a:lnTo>
                      <a:pt x="1982" y="1600"/>
                    </a:lnTo>
                    <a:lnTo>
                      <a:pt x="2877" y="972"/>
                    </a:lnTo>
                    <a:lnTo>
                      <a:pt x="3010" y="800"/>
                    </a:lnTo>
                    <a:lnTo>
                      <a:pt x="3124" y="591"/>
                    </a:lnTo>
                    <a:lnTo>
                      <a:pt x="3182" y="495"/>
                    </a:lnTo>
                    <a:lnTo>
                      <a:pt x="3277" y="247"/>
                    </a:lnTo>
                    <a:lnTo>
                      <a:pt x="3391" y="152"/>
                    </a:lnTo>
                    <a:lnTo>
                      <a:pt x="3582" y="38"/>
                    </a:lnTo>
                    <a:lnTo>
                      <a:pt x="3772" y="0"/>
                    </a:lnTo>
                    <a:lnTo>
                      <a:pt x="3906" y="57"/>
                    </a:lnTo>
                    <a:lnTo>
                      <a:pt x="4001" y="191"/>
                    </a:lnTo>
                    <a:lnTo>
                      <a:pt x="4058" y="362"/>
                    </a:lnTo>
                    <a:lnTo>
                      <a:pt x="4153" y="457"/>
                    </a:lnTo>
                    <a:lnTo>
                      <a:pt x="4020" y="591"/>
                    </a:lnTo>
                    <a:lnTo>
                      <a:pt x="3944" y="781"/>
                    </a:lnTo>
                    <a:lnTo>
                      <a:pt x="3830" y="1334"/>
                    </a:lnTo>
                    <a:lnTo>
                      <a:pt x="3753" y="1524"/>
                    </a:lnTo>
                    <a:lnTo>
                      <a:pt x="3715" y="1733"/>
                    </a:lnTo>
                    <a:lnTo>
                      <a:pt x="3715" y="1829"/>
                    </a:lnTo>
                    <a:lnTo>
                      <a:pt x="3734" y="1962"/>
                    </a:lnTo>
                    <a:lnTo>
                      <a:pt x="3810" y="2152"/>
                    </a:lnTo>
                    <a:lnTo>
                      <a:pt x="3810" y="2286"/>
                    </a:lnTo>
                    <a:lnTo>
                      <a:pt x="3715" y="2362"/>
                    </a:lnTo>
                    <a:lnTo>
                      <a:pt x="3677" y="2381"/>
                    </a:lnTo>
                    <a:lnTo>
                      <a:pt x="3620" y="2476"/>
                    </a:lnTo>
                    <a:lnTo>
                      <a:pt x="3429" y="2476"/>
                    </a:lnTo>
                    <a:lnTo>
                      <a:pt x="3201" y="2495"/>
                    </a:lnTo>
                    <a:lnTo>
                      <a:pt x="3087" y="2667"/>
                    </a:lnTo>
                    <a:lnTo>
                      <a:pt x="2953" y="2990"/>
                    </a:lnTo>
                    <a:lnTo>
                      <a:pt x="2782" y="3391"/>
                    </a:lnTo>
                    <a:lnTo>
                      <a:pt x="2782" y="3619"/>
                    </a:lnTo>
                    <a:lnTo>
                      <a:pt x="2858" y="3848"/>
                    </a:lnTo>
                    <a:lnTo>
                      <a:pt x="2915" y="3848"/>
                    </a:lnTo>
                    <a:lnTo>
                      <a:pt x="3068" y="3867"/>
                    </a:lnTo>
                    <a:lnTo>
                      <a:pt x="3144" y="3924"/>
                    </a:lnTo>
                    <a:lnTo>
                      <a:pt x="3163" y="3962"/>
                    </a:lnTo>
                    <a:lnTo>
                      <a:pt x="3182" y="4133"/>
                    </a:lnTo>
                    <a:lnTo>
                      <a:pt x="3144" y="4286"/>
                    </a:lnTo>
                    <a:lnTo>
                      <a:pt x="3087" y="4476"/>
                    </a:lnTo>
                    <a:lnTo>
                      <a:pt x="3029" y="4457"/>
                    </a:lnTo>
                    <a:lnTo>
                      <a:pt x="2972" y="4457"/>
                    </a:lnTo>
                    <a:lnTo>
                      <a:pt x="2934" y="4476"/>
                    </a:lnTo>
                    <a:lnTo>
                      <a:pt x="2725" y="4705"/>
                    </a:lnTo>
                    <a:lnTo>
                      <a:pt x="2725" y="4838"/>
                    </a:lnTo>
                    <a:lnTo>
                      <a:pt x="2763" y="4895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36" name="Freeform 8">
                <a:extLst>
                  <a:ext uri="{FF2B5EF4-FFF2-40B4-BE49-F238E27FC236}">
                    <a16:creationId xmlns:a16="http://schemas.microsoft.com/office/drawing/2014/main" id="{4868FE5B-6A8A-294F-BD54-CA4699E77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9800" y="5287963"/>
                <a:ext cx="1022350" cy="1138237"/>
              </a:xfrm>
              <a:custGeom>
                <a:avLst/>
                <a:gdLst>
                  <a:gd name="T0" fmla="*/ 2147483646 w 2840"/>
                  <a:gd name="T1" fmla="*/ 2147483646 h 3163"/>
                  <a:gd name="T2" fmla="*/ 2147483646 w 2840"/>
                  <a:gd name="T3" fmla="*/ 2147483646 h 3163"/>
                  <a:gd name="T4" fmla="*/ 2147483646 w 2840"/>
                  <a:gd name="T5" fmla="*/ 2147483646 h 3163"/>
                  <a:gd name="T6" fmla="*/ 2147483646 w 2840"/>
                  <a:gd name="T7" fmla="*/ 2147483646 h 3163"/>
                  <a:gd name="T8" fmla="*/ 2147483646 w 2840"/>
                  <a:gd name="T9" fmla="*/ 2147483646 h 3163"/>
                  <a:gd name="T10" fmla="*/ 2147483646 w 2840"/>
                  <a:gd name="T11" fmla="*/ 2147483646 h 3163"/>
                  <a:gd name="T12" fmla="*/ 2147483646 w 2840"/>
                  <a:gd name="T13" fmla="*/ 2147483646 h 3163"/>
                  <a:gd name="T14" fmla="*/ 2147483646 w 2840"/>
                  <a:gd name="T15" fmla="*/ 2147483646 h 3163"/>
                  <a:gd name="T16" fmla="*/ 2147483646 w 2840"/>
                  <a:gd name="T17" fmla="*/ 2147483646 h 3163"/>
                  <a:gd name="T18" fmla="*/ 2147483646 w 2840"/>
                  <a:gd name="T19" fmla="*/ 2147483646 h 3163"/>
                  <a:gd name="T20" fmla="*/ 2147483646 w 2840"/>
                  <a:gd name="T21" fmla="*/ 2147483646 h 3163"/>
                  <a:gd name="T22" fmla="*/ 2147483646 w 2840"/>
                  <a:gd name="T23" fmla="*/ 2147483646 h 3163"/>
                  <a:gd name="T24" fmla="*/ 2147483646 w 2840"/>
                  <a:gd name="T25" fmla="*/ 2147483646 h 3163"/>
                  <a:gd name="T26" fmla="*/ 2147483646 w 2840"/>
                  <a:gd name="T27" fmla="*/ 2147483646 h 3163"/>
                  <a:gd name="T28" fmla="*/ 2147483646 w 2840"/>
                  <a:gd name="T29" fmla="*/ 2147483646 h 3163"/>
                  <a:gd name="T30" fmla="*/ 2147483646 w 2840"/>
                  <a:gd name="T31" fmla="*/ 2147483646 h 3163"/>
                  <a:gd name="T32" fmla="*/ 2147483646 w 2840"/>
                  <a:gd name="T33" fmla="*/ 2147483646 h 3163"/>
                  <a:gd name="T34" fmla="*/ 2147483646 w 2840"/>
                  <a:gd name="T35" fmla="*/ 2147483646 h 3163"/>
                  <a:gd name="T36" fmla="*/ 2147483646 w 2840"/>
                  <a:gd name="T37" fmla="*/ 2147483646 h 3163"/>
                  <a:gd name="T38" fmla="*/ 2147483646 w 2840"/>
                  <a:gd name="T39" fmla="*/ 0 h 3163"/>
                  <a:gd name="T40" fmla="*/ 2147483646 w 2840"/>
                  <a:gd name="T41" fmla="*/ 2147483646 h 3163"/>
                  <a:gd name="T42" fmla="*/ 2147483646 w 2840"/>
                  <a:gd name="T43" fmla="*/ 2147483646 h 3163"/>
                  <a:gd name="T44" fmla="*/ 2147483646 w 2840"/>
                  <a:gd name="T45" fmla="*/ 2147483646 h 3163"/>
                  <a:gd name="T46" fmla="*/ 2147483646 w 2840"/>
                  <a:gd name="T47" fmla="*/ 2147483646 h 3163"/>
                  <a:gd name="T48" fmla="*/ 2147483646 w 2840"/>
                  <a:gd name="T49" fmla="*/ 2147483646 h 3163"/>
                  <a:gd name="T50" fmla="*/ 2147483646 w 2840"/>
                  <a:gd name="T51" fmla="*/ 2147483646 h 3163"/>
                  <a:gd name="T52" fmla="*/ 2147483646 w 2840"/>
                  <a:gd name="T53" fmla="*/ 2147483646 h 3163"/>
                  <a:gd name="T54" fmla="*/ 2147483646 w 2840"/>
                  <a:gd name="T55" fmla="*/ 2147483646 h 3163"/>
                  <a:gd name="T56" fmla="*/ 2147483646 w 2840"/>
                  <a:gd name="T57" fmla="*/ 2147483646 h 3163"/>
                  <a:gd name="T58" fmla="*/ 2147483646 w 2840"/>
                  <a:gd name="T59" fmla="*/ 2147483646 h 3163"/>
                  <a:gd name="T60" fmla="*/ 2147483646 w 2840"/>
                  <a:gd name="T61" fmla="*/ 2147483646 h 3163"/>
                  <a:gd name="T62" fmla="*/ 2147483646 w 2840"/>
                  <a:gd name="T63" fmla="*/ 2147483646 h 3163"/>
                  <a:gd name="T64" fmla="*/ 2147483646 w 2840"/>
                  <a:gd name="T65" fmla="*/ 2147483646 h 3163"/>
                  <a:gd name="T66" fmla="*/ 2147483646 w 2840"/>
                  <a:gd name="T67" fmla="*/ 2147483646 h 3163"/>
                  <a:gd name="T68" fmla="*/ 2147483646 w 2840"/>
                  <a:gd name="T69" fmla="*/ 2147483646 h 3163"/>
                  <a:gd name="T70" fmla="*/ 2147483646 w 2840"/>
                  <a:gd name="T71" fmla="*/ 2147483646 h 3163"/>
                  <a:gd name="T72" fmla="*/ 2147483646 w 2840"/>
                  <a:gd name="T73" fmla="*/ 2147483646 h 3163"/>
                  <a:gd name="T74" fmla="*/ 2147483646 w 2840"/>
                  <a:gd name="T75" fmla="*/ 2147483646 h 3163"/>
                  <a:gd name="T76" fmla="*/ 2147483646 w 2840"/>
                  <a:gd name="T77" fmla="*/ 2147483646 h 3163"/>
                  <a:gd name="T78" fmla="*/ 2147483646 w 2840"/>
                  <a:gd name="T79" fmla="*/ 2147483646 h 3163"/>
                  <a:gd name="T80" fmla="*/ 2147483646 w 2840"/>
                  <a:gd name="T81" fmla="*/ 2147483646 h 3163"/>
                  <a:gd name="T82" fmla="*/ 2147483646 w 2840"/>
                  <a:gd name="T83" fmla="*/ 2147483646 h 3163"/>
                  <a:gd name="T84" fmla="*/ 2147483646 w 2840"/>
                  <a:gd name="T85" fmla="*/ 2147483646 h 3163"/>
                  <a:gd name="T86" fmla="*/ 2147483646 w 2840"/>
                  <a:gd name="T87" fmla="*/ 2147483646 h 316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840" h="3163">
                    <a:moveTo>
                      <a:pt x="2820" y="1543"/>
                    </a:moveTo>
                    <a:lnTo>
                      <a:pt x="2648" y="1600"/>
                    </a:lnTo>
                    <a:lnTo>
                      <a:pt x="2420" y="1734"/>
                    </a:lnTo>
                    <a:lnTo>
                      <a:pt x="2020" y="1905"/>
                    </a:lnTo>
                    <a:lnTo>
                      <a:pt x="1620" y="2076"/>
                    </a:lnTo>
                    <a:lnTo>
                      <a:pt x="1334" y="2229"/>
                    </a:lnTo>
                    <a:lnTo>
                      <a:pt x="1277" y="2476"/>
                    </a:lnTo>
                    <a:lnTo>
                      <a:pt x="1239" y="2857"/>
                    </a:lnTo>
                    <a:lnTo>
                      <a:pt x="1201" y="3086"/>
                    </a:lnTo>
                    <a:lnTo>
                      <a:pt x="896" y="3124"/>
                    </a:lnTo>
                    <a:lnTo>
                      <a:pt x="630" y="3162"/>
                    </a:lnTo>
                    <a:lnTo>
                      <a:pt x="553" y="3048"/>
                    </a:lnTo>
                    <a:lnTo>
                      <a:pt x="458" y="2953"/>
                    </a:lnTo>
                    <a:lnTo>
                      <a:pt x="381" y="2838"/>
                    </a:lnTo>
                    <a:lnTo>
                      <a:pt x="325" y="2705"/>
                    </a:lnTo>
                    <a:lnTo>
                      <a:pt x="267" y="2629"/>
                    </a:lnTo>
                    <a:lnTo>
                      <a:pt x="172" y="2572"/>
                    </a:lnTo>
                    <a:lnTo>
                      <a:pt x="58" y="2381"/>
                    </a:lnTo>
                    <a:lnTo>
                      <a:pt x="0" y="2134"/>
                    </a:lnTo>
                    <a:lnTo>
                      <a:pt x="153" y="1829"/>
                    </a:lnTo>
                    <a:lnTo>
                      <a:pt x="363" y="1600"/>
                    </a:lnTo>
                    <a:lnTo>
                      <a:pt x="572" y="1486"/>
                    </a:lnTo>
                    <a:lnTo>
                      <a:pt x="630" y="1277"/>
                    </a:lnTo>
                    <a:lnTo>
                      <a:pt x="553" y="1048"/>
                    </a:lnTo>
                    <a:lnTo>
                      <a:pt x="515" y="933"/>
                    </a:lnTo>
                    <a:lnTo>
                      <a:pt x="496" y="896"/>
                    </a:lnTo>
                    <a:lnTo>
                      <a:pt x="477" y="819"/>
                    </a:lnTo>
                    <a:lnTo>
                      <a:pt x="458" y="686"/>
                    </a:lnTo>
                    <a:lnTo>
                      <a:pt x="420" y="495"/>
                    </a:lnTo>
                    <a:lnTo>
                      <a:pt x="439" y="495"/>
                    </a:lnTo>
                    <a:lnTo>
                      <a:pt x="496" y="457"/>
                    </a:lnTo>
                    <a:lnTo>
                      <a:pt x="572" y="362"/>
                    </a:lnTo>
                    <a:lnTo>
                      <a:pt x="630" y="305"/>
                    </a:lnTo>
                    <a:lnTo>
                      <a:pt x="648" y="248"/>
                    </a:lnTo>
                    <a:lnTo>
                      <a:pt x="667" y="114"/>
                    </a:lnTo>
                    <a:lnTo>
                      <a:pt x="686" y="58"/>
                    </a:lnTo>
                    <a:lnTo>
                      <a:pt x="744" y="19"/>
                    </a:lnTo>
                    <a:lnTo>
                      <a:pt x="762" y="19"/>
                    </a:lnTo>
                    <a:lnTo>
                      <a:pt x="801" y="0"/>
                    </a:lnTo>
                    <a:lnTo>
                      <a:pt x="934" y="0"/>
                    </a:lnTo>
                    <a:lnTo>
                      <a:pt x="1258" y="19"/>
                    </a:lnTo>
                    <a:lnTo>
                      <a:pt x="1315" y="38"/>
                    </a:lnTo>
                    <a:lnTo>
                      <a:pt x="1296" y="76"/>
                    </a:lnTo>
                    <a:lnTo>
                      <a:pt x="1277" y="114"/>
                    </a:lnTo>
                    <a:lnTo>
                      <a:pt x="1277" y="134"/>
                    </a:lnTo>
                    <a:lnTo>
                      <a:pt x="1277" y="172"/>
                    </a:lnTo>
                    <a:lnTo>
                      <a:pt x="1258" y="190"/>
                    </a:lnTo>
                    <a:lnTo>
                      <a:pt x="1201" y="229"/>
                    </a:lnTo>
                    <a:lnTo>
                      <a:pt x="1182" y="267"/>
                    </a:lnTo>
                    <a:lnTo>
                      <a:pt x="1239" y="305"/>
                    </a:lnTo>
                    <a:lnTo>
                      <a:pt x="1296" y="362"/>
                    </a:lnTo>
                    <a:lnTo>
                      <a:pt x="1334" y="362"/>
                    </a:lnTo>
                    <a:lnTo>
                      <a:pt x="1391" y="305"/>
                    </a:lnTo>
                    <a:lnTo>
                      <a:pt x="1429" y="286"/>
                    </a:lnTo>
                    <a:lnTo>
                      <a:pt x="1448" y="305"/>
                    </a:lnTo>
                    <a:lnTo>
                      <a:pt x="1468" y="343"/>
                    </a:lnTo>
                    <a:lnTo>
                      <a:pt x="1487" y="381"/>
                    </a:lnTo>
                    <a:lnTo>
                      <a:pt x="1505" y="381"/>
                    </a:lnTo>
                    <a:lnTo>
                      <a:pt x="1563" y="419"/>
                    </a:lnTo>
                    <a:lnTo>
                      <a:pt x="1582" y="419"/>
                    </a:lnTo>
                    <a:lnTo>
                      <a:pt x="1601" y="438"/>
                    </a:lnTo>
                    <a:lnTo>
                      <a:pt x="1601" y="457"/>
                    </a:lnTo>
                    <a:lnTo>
                      <a:pt x="1620" y="457"/>
                    </a:lnTo>
                    <a:lnTo>
                      <a:pt x="1639" y="476"/>
                    </a:lnTo>
                    <a:lnTo>
                      <a:pt x="1715" y="610"/>
                    </a:lnTo>
                    <a:lnTo>
                      <a:pt x="1753" y="667"/>
                    </a:lnTo>
                    <a:lnTo>
                      <a:pt x="1925" y="781"/>
                    </a:lnTo>
                    <a:lnTo>
                      <a:pt x="2039" y="876"/>
                    </a:lnTo>
                    <a:lnTo>
                      <a:pt x="2115" y="915"/>
                    </a:lnTo>
                    <a:lnTo>
                      <a:pt x="2191" y="933"/>
                    </a:lnTo>
                    <a:lnTo>
                      <a:pt x="2191" y="952"/>
                    </a:lnTo>
                    <a:lnTo>
                      <a:pt x="2172" y="991"/>
                    </a:lnTo>
                    <a:lnTo>
                      <a:pt x="2134" y="1029"/>
                    </a:lnTo>
                    <a:lnTo>
                      <a:pt x="2001" y="1086"/>
                    </a:lnTo>
                    <a:lnTo>
                      <a:pt x="2058" y="1105"/>
                    </a:lnTo>
                    <a:lnTo>
                      <a:pt x="2115" y="1105"/>
                    </a:lnTo>
                    <a:lnTo>
                      <a:pt x="2172" y="1105"/>
                    </a:lnTo>
                    <a:lnTo>
                      <a:pt x="2210" y="1162"/>
                    </a:lnTo>
                    <a:lnTo>
                      <a:pt x="2267" y="1314"/>
                    </a:lnTo>
                    <a:lnTo>
                      <a:pt x="2306" y="1333"/>
                    </a:lnTo>
                    <a:lnTo>
                      <a:pt x="2534" y="1277"/>
                    </a:lnTo>
                    <a:lnTo>
                      <a:pt x="2591" y="1277"/>
                    </a:lnTo>
                    <a:lnTo>
                      <a:pt x="2667" y="1295"/>
                    </a:lnTo>
                    <a:lnTo>
                      <a:pt x="2743" y="1333"/>
                    </a:lnTo>
                    <a:lnTo>
                      <a:pt x="2801" y="1391"/>
                    </a:lnTo>
                    <a:lnTo>
                      <a:pt x="2839" y="1467"/>
                    </a:lnTo>
                    <a:lnTo>
                      <a:pt x="2820" y="1543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37" name="Freeform 9">
                <a:extLst>
                  <a:ext uri="{FF2B5EF4-FFF2-40B4-BE49-F238E27FC236}">
                    <a16:creationId xmlns:a16="http://schemas.microsoft.com/office/drawing/2014/main" id="{02927852-E2E1-9343-B981-AF0DF1AF63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38088" y="5370513"/>
                <a:ext cx="1228725" cy="1111250"/>
              </a:xfrm>
              <a:custGeom>
                <a:avLst/>
                <a:gdLst>
                  <a:gd name="T0" fmla="*/ 2147483646 w 3411"/>
                  <a:gd name="T1" fmla="*/ 2147483646 h 3086"/>
                  <a:gd name="T2" fmla="*/ 2147483646 w 3411"/>
                  <a:gd name="T3" fmla="*/ 2147483646 h 3086"/>
                  <a:gd name="T4" fmla="*/ 2147483646 w 3411"/>
                  <a:gd name="T5" fmla="*/ 2147483646 h 3086"/>
                  <a:gd name="T6" fmla="*/ 2147483646 w 3411"/>
                  <a:gd name="T7" fmla="*/ 2147483646 h 3086"/>
                  <a:gd name="T8" fmla="*/ 2147483646 w 3411"/>
                  <a:gd name="T9" fmla="*/ 2147483646 h 3086"/>
                  <a:gd name="T10" fmla="*/ 2147483646 w 3411"/>
                  <a:gd name="T11" fmla="*/ 2147483646 h 3086"/>
                  <a:gd name="T12" fmla="*/ 2147483646 w 3411"/>
                  <a:gd name="T13" fmla="*/ 2147483646 h 3086"/>
                  <a:gd name="T14" fmla="*/ 2147483646 w 3411"/>
                  <a:gd name="T15" fmla="*/ 2147483646 h 3086"/>
                  <a:gd name="T16" fmla="*/ 2147483646 w 3411"/>
                  <a:gd name="T17" fmla="*/ 2147483646 h 3086"/>
                  <a:gd name="T18" fmla="*/ 2147483646 w 3411"/>
                  <a:gd name="T19" fmla="*/ 2147483646 h 3086"/>
                  <a:gd name="T20" fmla="*/ 2147483646 w 3411"/>
                  <a:gd name="T21" fmla="*/ 2147483646 h 3086"/>
                  <a:gd name="T22" fmla="*/ 2147483646 w 3411"/>
                  <a:gd name="T23" fmla="*/ 2147483646 h 3086"/>
                  <a:gd name="T24" fmla="*/ 2147483646 w 3411"/>
                  <a:gd name="T25" fmla="*/ 2147483646 h 3086"/>
                  <a:gd name="T26" fmla="*/ 2147483646 w 3411"/>
                  <a:gd name="T27" fmla="*/ 2147483646 h 3086"/>
                  <a:gd name="T28" fmla="*/ 2147483646 w 3411"/>
                  <a:gd name="T29" fmla="*/ 2147483646 h 3086"/>
                  <a:gd name="T30" fmla="*/ 2147483646 w 3411"/>
                  <a:gd name="T31" fmla="*/ 2147483646 h 3086"/>
                  <a:gd name="T32" fmla="*/ 2147483646 w 3411"/>
                  <a:gd name="T33" fmla="*/ 2147483646 h 3086"/>
                  <a:gd name="T34" fmla="*/ 0 w 3411"/>
                  <a:gd name="T35" fmla="*/ 2147483646 h 3086"/>
                  <a:gd name="T36" fmla="*/ 2147483646 w 3411"/>
                  <a:gd name="T37" fmla="*/ 2147483646 h 3086"/>
                  <a:gd name="T38" fmla="*/ 2147483646 w 3411"/>
                  <a:gd name="T39" fmla="*/ 2147483646 h 3086"/>
                  <a:gd name="T40" fmla="*/ 2147483646 w 3411"/>
                  <a:gd name="T41" fmla="*/ 2147483646 h 3086"/>
                  <a:gd name="T42" fmla="*/ 2147483646 w 3411"/>
                  <a:gd name="T43" fmla="*/ 2147483646 h 3086"/>
                  <a:gd name="T44" fmla="*/ 2147483646 w 3411"/>
                  <a:gd name="T45" fmla="*/ 2147483646 h 3086"/>
                  <a:gd name="T46" fmla="*/ 2147483646 w 3411"/>
                  <a:gd name="T47" fmla="*/ 2147483646 h 3086"/>
                  <a:gd name="T48" fmla="*/ 2147483646 w 3411"/>
                  <a:gd name="T49" fmla="*/ 2147483646 h 3086"/>
                  <a:gd name="T50" fmla="*/ 2147483646 w 3411"/>
                  <a:gd name="T51" fmla="*/ 2147483646 h 3086"/>
                  <a:gd name="T52" fmla="*/ 2147483646 w 3411"/>
                  <a:gd name="T53" fmla="*/ 2147483646 h 3086"/>
                  <a:gd name="T54" fmla="*/ 2147483646 w 3411"/>
                  <a:gd name="T55" fmla="*/ 2147483646 h 3086"/>
                  <a:gd name="T56" fmla="*/ 2147483646 w 3411"/>
                  <a:gd name="T57" fmla="*/ 2147483646 h 3086"/>
                  <a:gd name="T58" fmla="*/ 2147483646 w 3411"/>
                  <a:gd name="T59" fmla="*/ 2147483646 h 3086"/>
                  <a:gd name="T60" fmla="*/ 2147483646 w 3411"/>
                  <a:gd name="T61" fmla="*/ 2147483646 h 3086"/>
                  <a:gd name="T62" fmla="*/ 2147483646 w 3411"/>
                  <a:gd name="T63" fmla="*/ 2147483646 h 3086"/>
                  <a:gd name="T64" fmla="*/ 2147483646 w 3411"/>
                  <a:gd name="T65" fmla="*/ 2147483646 h 3086"/>
                  <a:gd name="T66" fmla="*/ 2147483646 w 3411"/>
                  <a:gd name="T67" fmla="*/ 0 h 3086"/>
                  <a:gd name="T68" fmla="*/ 2147483646 w 3411"/>
                  <a:gd name="T69" fmla="*/ 2147483646 h 3086"/>
                  <a:gd name="T70" fmla="*/ 2147483646 w 3411"/>
                  <a:gd name="T71" fmla="*/ 2147483646 h 3086"/>
                  <a:gd name="T72" fmla="*/ 2147483646 w 3411"/>
                  <a:gd name="T73" fmla="*/ 2147483646 h 3086"/>
                  <a:gd name="T74" fmla="*/ 2147483646 w 3411"/>
                  <a:gd name="T75" fmla="*/ 2147483646 h 3086"/>
                  <a:gd name="T76" fmla="*/ 2147483646 w 3411"/>
                  <a:gd name="T77" fmla="*/ 2147483646 h 3086"/>
                  <a:gd name="T78" fmla="*/ 2147483646 w 3411"/>
                  <a:gd name="T79" fmla="*/ 2147483646 h 3086"/>
                  <a:gd name="T80" fmla="*/ 2147483646 w 3411"/>
                  <a:gd name="T81" fmla="*/ 2147483646 h 3086"/>
                  <a:gd name="T82" fmla="*/ 2147483646 w 3411"/>
                  <a:gd name="T83" fmla="*/ 2147483646 h 3086"/>
                  <a:gd name="T84" fmla="*/ 2147483646 w 3411"/>
                  <a:gd name="T85" fmla="*/ 2147483646 h 3086"/>
                  <a:gd name="T86" fmla="*/ 2147483646 w 3411"/>
                  <a:gd name="T87" fmla="*/ 2147483646 h 3086"/>
                  <a:gd name="T88" fmla="*/ 2147483646 w 3411"/>
                  <a:gd name="T89" fmla="*/ 2147483646 h 3086"/>
                  <a:gd name="T90" fmla="*/ 2147483646 w 3411"/>
                  <a:gd name="T91" fmla="*/ 2147483646 h 3086"/>
                  <a:gd name="T92" fmla="*/ 2147483646 w 3411"/>
                  <a:gd name="T93" fmla="*/ 2147483646 h 3086"/>
                  <a:gd name="T94" fmla="*/ 2147483646 w 3411"/>
                  <a:gd name="T95" fmla="*/ 2147483646 h 3086"/>
                  <a:gd name="T96" fmla="*/ 2147483646 w 3411"/>
                  <a:gd name="T97" fmla="*/ 2147483646 h 3086"/>
                  <a:gd name="T98" fmla="*/ 2147483646 w 3411"/>
                  <a:gd name="T99" fmla="*/ 2147483646 h 308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411" h="3086">
                    <a:moveTo>
                      <a:pt x="3200" y="266"/>
                    </a:moveTo>
                    <a:lnTo>
                      <a:pt x="3238" y="457"/>
                    </a:lnTo>
                    <a:lnTo>
                      <a:pt x="3257" y="590"/>
                    </a:lnTo>
                    <a:lnTo>
                      <a:pt x="3276" y="667"/>
                    </a:lnTo>
                    <a:lnTo>
                      <a:pt x="3295" y="704"/>
                    </a:lnTo>
                    <a:lnTo>
                      <a:pt x="3333" y="819"/>
                    </a:lnTo>
                    <a:lnTo>
                      <a:pt x="3410" y="1048"/>
                    </a:lnTo>
                    <a:lnTo>
                      <a:pt x="3352" y="1257"/>
                    </a:lnTo>
                    <a:lnTo>
                      <a:pt x="3143" y="1371"/>
                    </a:lnTo>
                    <a:lnTo>
                      <a:pt x="2933" y="1600"/>
                    </a:lnTo>
                    <a:lnTo>
                      <a:pt x="2780" y="1905"/>
                    </a:lnTo>
                    <a:lnTo>
                      <a:pt x="2648" y="1924"/>
                    </a:lnTo>
                    <a:lnTo>
                      <a:pt x="2495" y="1942"/>
                    </a:lnTo>
                    <a:lnTo>
                      <a:pt x="2323" y="1924"/>
                    </a:lnTo>
                    <a:lnTo>
                      <a:pt x="2171" y="1942"/>
                    </a:lnTo>
                    <a:lnTo>
                      <a:pt x="2076" y="1981"/>
                    </a:lnTo>
                    <a:lnTo>
                      <a:pt x="2000" y="2057"/>
                    </a:lnTo>
                    <a:lnTo>
                      <a:pt x="1981" y="2171"/>
                    </a:lnTo>
                    <a:lnTo>
                      <a:pt x="2000" y="2323"/>
                    </a:lnTo>
                    <a:lnTo>
                      <a:pt x="1923" y="2438"/>
                    </a:lnTo>
                    <a:lnTo>
                      <a:pt x="1828" y="2533"/>
                    </a:lnTo>
                    <a:lnTo>
                      <a:pt x="1790" y="2667"/>
                    </a:lnTo>
                    <a:lnTo>
                      <a:pt x="1790" y="2819"/>
                    </a:lnTo>
                    <a:lnTo>
                      <a:pt x="1676" y="2971"/>
                    </a:lnTo>
                    <a:lnTo>
                      <a:pt x="1466" y="2857"/>
                    </a:lnTo>
                    <a:lnTo>
                      <a:pt x="1276" y="2800"/>
                    </a:lnTo>
                    <a:lnTo>
                      <a:pt x="1085" y="2857"/>
                    </a:lnTo>
                    <a:lnTo>
                      <a:pt x="876" y="2990"/>
                    </a:lnTo>
                    <a:lnTo>
                      <a:pt x="647" y="3085"/>
                    </a:lnTo>
                    <a:lnTo>
                      <a:pt x="495" y="2933"/>
                    </a:lnTo>
                    <a:lnTo>
                      <a:pt x="533" y="2667"/>
                    </a:lnTo>
                    <a:lnTo>
                      <a:pt x="590" y="2552"/>
                    </a:lnTo>
                    <a:lnTo>
                      <a:pt x="571" y="2438"/>
                    </a:lnTo>
                    <a:lnTo>
                      <a:pt x="476" y="2419"/>
                    </a:lnTo>
                    <a:lnTo>
                      <a:pt x="190" y="2362"/>
                    </a:lnTo>
                    <a:lnTo>
                      <a:pt x="0" y="2267"/>
                    </a:lnTo>
                    <a:lnTo>
                      <a:pt x="19" y="2133"/>
                    </a:lnTo>
                    <a:lnTo>
                      <a:pt x="266" y="1866"/>
                    </a:lnTo>
                    <a:lnTo>
                      <a:pt x="323" y="1828"/>
                    </a:lnTo>
                    <a:lnTo>
                      <a:pt x="362" y="1790"/>
                    </a:lnTo>
                    <a:lnTo>
                      <a:pt x="381" y="1714"/>
                    </a:lnTo>
                    <a:lnTo>
                      <a:pt x="419" y="1657"/>
                    </a:lnTo>
                    <a:lnTo>
                      <a:pt x="552" y="1561"/>
                    </a:lnTo>
                    <a:lnTo>
                      <a:pt x="628" y="1409"/>
                    </a:lnTo>
                    <a:lnTo>
                      <a:pt x="552" y="1333"/>
                    </a:lnTo>
                    <a:lnTo>
                      <a:pt x="457" y="1295"/>
                    </a:lnTo>
                    <a:lnTo>
                      <a:pt x="419" y="1238"/>
                    </a:lnTo>
                    <a:lnTo>
                      <a:pt x="400" y="1180"/>
                    </a:lnTo>
                    <a:lnTo>
                      <a:pt x="342" y="1143"/>
                    </a:lnTo>
                    <a:lnTo>
                      <a:pt x="305" y="1104"/>
                    </a:lnTo>
                    <a:lnTo>
                      <a:pt x="247" y="990"/>
                    </a:lnTo>
                    <a:lnTo>
                      <a:pt x="247" y="876"/>
                    </a:lnTo>
                    <a:lnTo>
                      <a:pt x="171" y="704"/>
                    </a:lnTo>
                    <a:lnTo>
                      <a:pt x="171" y="686"/>
                    </a:lnTo>
                    <a:lnTo>
                      <a:pt x="381" y="514"/>
                    </a:lnTo>
                    <a:lnTo>
                      <a:pt x="438" y="495"/>
                    </a:lnTo>
                    <a:lnTo>
                      <a:pt x="495" y="476"/>
                    </a:lnTo>
                    <a:lnTo>
                      <a:pt x="514" y="457"/>
                    </a:lnTo>
                    <a:lnTo>
                      <a:pt x="590" y="457"/>
                    </a:lnTo>
                    <a:lnTo>
                      <a:pt x="628" y="438"/>
                    </a:lnTo>
                    <a:lnTo>
                      <a:pt x="667" y="400"/>
                    </a:lnTo>
                    <a:lnTo>
                      <a:pt x="704" y="342"/>
                    </a:lnTo>
                    <a:lnTo>
                      <a:pt x="743" y="286"/>
                    </a:lnTo>
                    <a:lnTo>
                      <a:pt x="743" y="209"/>
                    </a:lnTo>
                    <a:lnTo>
                      <a:pt x="762" y="190"/>
                    </a:lnTo>
                    <a:lnTo>
                      <a:pt x="914" y="57"/>
                    </a:lnTo>
                    <a:lnTo>
                      <a:pt x="952" y="0"/>
                    </a:lnTo>
                    <a:lnTo>
                      <a:pt x="1200" y="114"/>
                    </a:lnTo>
                    <a:lnTo>
                      <a:pt x="1238" y="114"/>
                    </a:lnTo>
                    <a:lnTo>
                      <a:pt x="1314" y="114"/>
                    </a:lnTo>
                    <a:lnTo>
                      <a:pt x="1371" y="76"/>
                    </a:lnTo>
                    <a:lnTo>
                      <a:pt x="1390" y="76"/>
                    </a:lnTo>
                    <a:lnTo>
                      <a:pt x="1390" y="95"/>
                    </a:lnTo>
                    <a:lnTo>
                      <a:pt x="1390" y="114"/>
                    </a:lnTo>
                    <a:lnTo>
                      <a:pt x="1390" y="152"/>
                    </a:lnTo>
                    <a:lnTo>
                      <a:pt x="1390" y="171"/>
                    </a:lnTo>
                    <a:lnTo>
                      <a:pt x="1429" y="171"/>
                    </a:lnTo>
                    <a:lnTo>
                      <a:pt x="1505" y="190"/>
                    </a:lnTo>
                    <a:lnTo>
                      <a:pt x="1524" y="209"/>
                    </a:lnTo>
                    <a:lnTo>
                      <a:pt x="1619" y="286"/>
                    </a:lnTo>
                    <a:lnTo>
                      <a:pt x="1657" y="305"/>
                    </a:lnTo>
                    <a:lnTo>
                      <a:pt x="1676" y="286"/>
                    </a:lnTo>
                    <a:lnTo>
                      <a:pt x="1771" y="209"/>
                    </a:lnTo>
                    <a:lnTo>
                      <a:pt x="1847" y="95"/>
                    </a:lnTo>
                    <a:lnTo>
                      <a:pt x="1886" y="76"/>
                    </a:lnTo>
                    <a:lnTo>
                      <a:pt x="1981" y="38"/>
                    </a:lnTo>
                    <a:lnTo>
                      <a:pt x="2152" y="95"/>
                    </a:lnTo>
                    <a:lnTo>
                      <a:pt x="2247" y="76"/>
                    </a:lnTo>
                    <a:lnTo>
                      <a:pt x="2267" y="57"/>
                    </a:lnTo>
                    <a:lnTo>
                      <a:pt x="2304" y="57"/>
                    </a:lnTo>
                    <a:lnTo>
                      <a:pt x="2343" y="57"/>
                    </a:lnTo>
                    <a:lnTo>
                      <a:pt x="2381" y="76"/>
                    </a:lnTo>
                    <a:lnTo>
                      <a:pt x="2457" y="57"/>
                    </a:lnTo>
                    <a:lnTo>
                      <a:pt x="2495" y="57"/>
                    </a:lnTo>
                    <a:lnTo>
                      <a:pt x="2533" y="76"/>
                    </a:lnTo>
                    <a:lnTo>
                      <a:pt x="2571" y="114"/>
                    </a:lnTo>
                    <a:lnTo>
                      <a:pt x="2628" y="114"/>
                    </a:lnTo>
                    <a:lnTo>
                      <a:pt x="2743" y="114"/>
                    </a:lnTo>
                    <a:lnTo>
                      <a:pt x="3161" y="266"/>
                    </a:lnTo>
                    <a:lnTo>
                      <a:pt x="3200" y="26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38" name="Freeform 10">
                <a:extLst>
                  <a:ext uri="{FF2B5EF4-FFF2-40B4-BE49-F238E27FC236}">
                    <a16:creationId xmlns:a16="http://schemas.microsoft.com/office/drawing/2014/main" id="{F83FF400-201C-DB40-92ED-B07349F39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17513" y="9615488"/>
                <a:ext cx="1508125" cy="720725"/>
              </a:xfrm>
              <a:custGeom>
                <a:avLst/>
                <a:gdLst>
                  <a:gd name="T0" fmla="*/ 2147483646 w 4191"/>
                  <a:gd name="T1" fmla="*/ 2147483646 h 2001"/>
                  <a:gd name="T2" fmla="*/ 2147483646 w 4191"/>
                  <a:gd name="T3" fmla="*/ 2147483646 h 2001"/>
                  <a:gd name="T4" fmla="*/ 2147483646 w 4191"/>
                  <a:gd name="T5" fmla="*/ 2147483646 h 2001"/>
                  <a:gd name="T6" fmla="*/ 2147483646 w 4191"/>
                  <a:gd name="T7" fmla="*/ 2147483646 h 2001"/>
                  <a:gd name="T8" fmla="*/ 2147483646 w 4191"/>
                  <a:gd name="T9" fmla="*/ 2147483646 h 2001"/>
                  <a:gd name="T10" fmla="*/ 2147483646 w 4191"/>
                  <a:gd name="T11" fmla="*/ 2147483646 h 2001"/>
                  <a:gd name="T12" fmla="*/ 2147483646 w 4191"/>
                  <a:gd name="T13" fmla="*/ 2147483646 h 2001"/>
                  <a:gd name="T14" fmla="*/ 2147483646 w 4191"/>
                  <a:gd name="T15" fmla="*/ 2147483646 h 2001"/>
                  <a:gd name="T16" fmla="*/ 2147483646 w 4191"/>
                  <a:gd name="T17" fmla="*/ 2147483646 h 2001"/>
                  <a:gd name="T18" fmla="*/ 2147483646 w 4191"/>
                  <a:gd name="T19" fmla="*/ 2147483646 h 2001"/>
                  <a:gd name="T20" fmla="*/ 2147483646 w 4191"/>
                  <a:gd name="T21" fmla="*/ 2147483646 h 2001"/>
                  <a:gd name="T22" fmla="*/ 2147483646 w 4191"/>
                  <a:gd name="T23" fmla="*/ 2147483646 h 2001"/>
                  <a:gd name="T24" fmla="*/ 2147483646 w 4191"/>
                  <a:gd name="T25" fmla="*/ 2147483646 h 2001"/>
                  <a:gd name="T26" fmla="*/ 2147483646 w 4191"/>
                  <a:gd name="T27" fmla="*/ 2147483646 h 2001"/>
                  <a:gd name="T28" fmla="*/ 2147483646 w 4191"/>
                  <a:gd name="T29" fmla="*/ 2147483646 h 2001"/>
                  <a:gd name="T30" fmla="*/ 2147483646 w 4191"/>
                  <a:gd name="T31" fmla="*/ 2147483646 h 2001"/>
                  <a:gd name="T32" fmla="*/ 2147483646 w 4191"/>
                  <a:gd name="T33" fmla="*/ 2147483646 h 2001"/>
                  <a:gd name="T34" fmla="*/ 2147483646 w 4191"/>
                  <a:gd name="T35" fmla="*/ 2147483646 h 2001"/>
                  <a:gd name="T36" fmla="*/ 2147483646 w 4191"/>
                  <a:gd name="T37" fmla="*/ 2147483646 h 2001"/>
                  <a:gd name="T38" fmla="*/ 2147483646 w 4191"/>
                  <a:gd name="T39" fmla="*/ 2147483646 h 2001"/>
                  <a:gd name="T40" fmla="*/ 2147483646 w 4191"/>
                  <a:gd name="T41" fmla="*/ 2147483646 h 2001"/>
                  <a:gd name="T42" fmla="*/ 2147483646 w 4191"/>
                  <a:gd name="T43" fmla="*/ 2147483646 h 2001"/>
                  <a:gd name="T44" fmla="*/ 2147483646 w 4191"/>
                  <a:gd name="T45" fmla="*/ 2147483646 h 2001"/>
                  <a:gd name="T46" fmla="*/ 2147483646 w 4191"/>
                  <a:gd name="T47" fmla="*/ 2147483646 h 2001"/>
                  <a:gd name="T48" fmla="*/ 2147483646 w 4191"/>
                  <a:gd name="T49" fmla="*/ 2147483646 h 2001"/>
                  <a:gd name="T50" fmla="*/ 2147483646 w 4191"/>
                  <a:gd name="T51" fmla="*/ 2147483646 h 2001"/>
                  <a:gd name="T52" fmla="*/ 2147483646 w 4191"/>
                  <a:gd name="T53" fmla="*/ 2147483646 h 2001"/>
                  <a:gd name="T54" fmla="*/ 2147483646 w 4191"/>
                  <a:gd name="T55" fmla="*/ 2147483646 h 2001"/>
                  <a:gd name="T56" fmla="*/ 2147483646 w 4191"/>
                  <a:gd name="T57" fmla="*/ 2147483646 h 2001"/>
                  <a:gd name="T58" fmla="*/ 2147483646 w 4191"/>
                  <a:gd name="T59" fmla="*/ 2147483646 h 2001"/>
                  <a:gd name="T60" fmla="*/ 2147483646 w 4191"/>
                  <a:gd name="T61" fmla="*/ 2147483646 h 2001"/>
                  <a:gd name="T62" fmla="*/ 2147483646 w 4191"/>
                  <a:gd name="T63" fmla="*/ 2147483646 h 2001"/>
                  <a:gd name="T64" fmla="*/ 2147483646 w 4191"/>
                  <a:gd name="T65" fmla="*/ 2147483646 h 2001"/>
                  <a:gd name="T66" fmla="*/ 0 w 4191"/>
                  <a:gd name="T67" fmla="*/ 2147483646 h 2001"/>
                  <a:gd name="T68" fmla="*/ 2147483646 w 4191"/>
                  <a:gd name="T69" fmla="*/ 2147483646 h 2001"/>
                  <a:gd name="T70" fmla="*/ 2147483646 w 4191"/>
                  <a:gd name="T71" fmla="*/ 2147483646 h 2001"/>
                  <a:gd name="T72" fmla="*/ 2147483646 w 4191"/>
                  <a:gd name="T73" fmla="*/ 2147483646 h 2001"/>
                  <a:gd name="T74" fmla="*/ 2147483646 w 4191"/>
                  <a:gd name="T75" fmla="*/ 2147483646 h 2001"/>
                  <a:gd name="T76" fmla="*/ 2147483646 w 4191"/>
                  <a:gd name="T77" fmla="*/ 2147483646 h 2001"/>
                  <a:gd name="T78" fmla="*/ 2147483646 w 4191"/>
                  <a:gd name="T79" fmla="*/ 2147483646 h 2001"/>
                  <a:gd name="T80" fmla="*/ 2147483646 w 4191"/>
                  <a:gd name="T81" fmla="*/ 2147483646 h 2001"/>
                  <a:gd name="T82" fmla="*/ 2147483646 w 4191"/>
                  <a:gd name="T83" fmla="*/ 0 h 2001"/>
                  <a:gd name="T84" fmla="*/ 2147483646 w 4191"/>
                  <a:gd name="T85" fmla="*/ 2147483646 h 2001"/>
                  <a:gd name="T86" fmla="*/ 2147483646 w 4191"/>
                  <a:gd name="T87" fmla="*/ 2147483646 h 2001"/>
                  <a:gd name="T88" fmla="*/ 2147483646 w 4191"/>
                  <a:gd name="T89" fmla="*/ 2147483646 h 2001"/>
                  <a:gd name="T90" fmla="*/ 2147483646 w 4191"/>
                  <a:gd name="T91" fmla="*/ 2147483646 h 2001"/>
                  <a:gd name="T92" fmla="*/ 2147483646 w 4191"/>
                  <a:gd name="T93" fmla="*/ 2147483646 h 2001"/>
                  <a:gd name="T94" fmla="*/ 2147483646 w 4191"/>
                  <a:gd name="T95" fmla="*/ 2147483646 h 200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4191" h="2001">
                    <a:moveTo>
                      <a:pt x="4076" y="1409"/>
                    </a:moveTo>
                    <a:lnTo>
                      <a:pt x="4000" y="1371"/>
                    </a:lnTo>
                    <a:lnTo>
                      <a:pt x="3981" y="1352"/>
                    </a:lnTo>
                    <a:lnTo>
                      <a:pt x="3943" y="1371"/>
                    </a:lnTo>
                    <a:lnTo>
                      <a:pt x="3905" y="1371"/>
                    </a:lnTo>
                    <a:lnTo>
                      <a:pt x="3886" y="1390"/>
                    </a:lnTo>
                    <a:lnTo>
                      <a:pt x="3867" y="1409"/>
                    </a:lnTo>
                    <a:lnTo>
                      <a:pt x="3848" y="1390"/>
                    </a:lnTo>
                    <a:lnTo>
                      <a:pt x="3829" y="1390"/>
                    </a:lnTo>
                    <a:lnTo>
                      <a:pt x="3505" y="1219"/>
                    </a:lnTo>
                    <a:lnTo>
                      <a:pt x="3467" y="1199"/>
                    </a:lnTo>
                    <a:lnTo>
                      <a:pt x="3391" y="1219"/>
                    </a:lnTo>
                    <a:lnTo>
                      <a:pt x="3296" y="1238"/>
                    </a:lnTo>
                    <a:lnTo>
                      <a:pt x="3200" y="1275"/>
                    </a:lnTo>
                    <a:lnTo>
                      <a:pt x="3143" y="1333"/>
                    </a:lnTo>
                    <a:lnTo>
                      <a:pt x="3048" y="1371"/>
                    </a:lnTo>
                    <a:lnTo>
                      <a:pt x="2952" y="1352"/>
                    </a:lnTo>
                    <a:lnTo>
                      <a:pt x="2743" y="1275"/>
                    </a:lnTo>
                    <a:lnTo>
                      <a:pt x="2724" y="1275"/>
                    </a:lnTo>
                    <a:lnTo>
                      <a:pt x="2705" y="1219"/>
                    </a:lnTo>
                    <a:lnTo>
                      <a:pt x="2686" y="1199"/>
                    </a:lnTo>
                    <a:lnTo>
                      <a:pt x="2667" y="1199"/>
                    </a:lnTo>
                    <a:lnTo>
                      <a:pt x="2648" y="1199"/>
                    </a:lnTo>
                    <a:lnTo>
                      <a:pt x="2514" y="1238"/>
                    </a:lnTo>
                    <a:lnTo>
                      <a:pt x="2514" y="1257"/>
                    </a:lnTo>
                    <a:lnTo>
                      <a:pt x="2495" y="1275"/>
                    </a:lnTo>
                    <a:lnTo>
                      <a:pt x="2476" y="1295"/>
                    </a:lnTo>
                    <a:lnTo>
                      <a:pt x="2476" y="1333"/>
                    </a:lnTo>
                    <a:lnTo>
                      <a:pt x="2476" y="1352"/>
                    </a:lnTo>
                    <a:lnTo>
                      <a:pt x="2172" y="1790"/>
                    </a:lnTo>
                    <a:lnTo>
                      <a:pt x="2133" y="1866"/>
                    </a:lnTo>
                    <a:lnTo>
                      <a:pt x="2133" y="1885"/>
                    </a:lnTo>
                    <a:lnTo>
                      <a:pt x="2095" y="1905"/>
                    </a:lnTo>
                    <a:lnTo>
                      <a:pt x="1886" y="1942"/>
                    </a:lnTo>
                    <a:lnTo>
                      <a:pt x="1752" y="2000"/>
                    </a:lnTo>
                    <a:lnTo>
                      <a:pt x="1638" y="2000"/>
                    </a:lnTo>
                    <a:lnTo>
                      <a:pt x="1638" y="1923"/>
                    </a:lnTo>
                    <a:lnTo>
                      <a:pt x="1638" y="1866"/>
                    </a:lnTo>
                    <a:lnTo>
                      <a:pt x="1619" y="1847"/>
                    </a:lnTo>
                    <a:lnTo>
                      <a:pt x="1581" y="1809"/>
                    </a:lnTo>
                    <a:lnTo>
                      <a:pt x="1619" y="1656"/>
                    </a:lnTo>
                    <a:lnTo>
                      <a:pt x="1619" y="1600"/>
                    </a:lnTo>
                    <a:lnTo>
                      <a:pt x="1600" y="1600"/>
                    </a:lnTo>
                    <a:lnTo>
                      <a:pt x="1505" y="1542"/>
                    </a:lnTo>
                    <a:lnTo>
                      <a:pt x="1505" y="1524"/>
                    </a:lnTo>
                    <a:lnTo>
                      <a:pt x="1486" y="1485"/>
                    </a:lnTo>
                    <a:lnTo>
                      <a:pt x="1486" y="1466"/>
                    </a:lnTo>
                    <a:lnTo>
                      <a:pt x="1467" y="1466"/>
                    </a:lnTo>
                    <a:lnTo>
                      <a:pt x="1447" y="1485"/>
                    </a:lnTo>
                    <a:lnTo>
                      <a:pt x="1429" y="1504"/>
                    </a:lnTo>
                    <a:lnTo>
                      <a:pt x="1352" y="1466"/>
                    </a:lnTo>
                    <a:lnTo>
                      <a:pt x="1315" y="1466"/>
                    </a:lnTo>
                    <a:lnTo>
                      <a:pt x="1315" y="1447"/>
                    </a:lnTo>
                    <a:lnTo>
                      <a:pt x="1315" y="1409"/>
                    </a:lnTo>
                    <a:lnTo>
                      <a:pt x="1315" y="1390"/>
                    </a:lnTo>
                    <a:lnTo>
                      <a:pt x="1276" y="1352"/>
                    </a:lnTo>
                    <a:lnTo>
                      <a:pt x="1238" y="1390"/>
                    </a:lnTo>
                    <a:lnTo>
                      <a:pt x="1200" y="1409"/>
                    </a:lnTo>
                    <a:lnTo>
                      <a:pt x="1086" y="1561"/>
                    </a:lnTo>
                    <a:lnTo>
                      <a:pt x="895" y="1733"/>
                    </a:lnTo>
                    <a:lnTo>
                      <a:pt x="800" y="1809"/>
                    </a:lnTo>
                    <a:lnTo>
                      <a:pt x="514" y="1866"/>
                    </a:lnTo>
                    <a:lnTo>
                      <a:pt x="476" y="1676"/>
                    </a:lnTo>
                    <a:lnTo>
                      <a:pt x="324" y="1561"/>
                    </a:lnTo>
                    <a:lnTo>
                      <a:pt x="38" y="1466"/>
                    </a:lnTo>
                    <a:lnTo>
                      <a:pt x="0" y="1333"/>
                    </a:lnTo>
                    <a:lnTo>
                      <a:pt x="96" y="1219"/>
                    </a:lnTo>
                    <a:lnTo>
                      <a:pt x="324" y="1104"/>
                    </a:lnTo>
                    <a:lnTo>
                      <a:pt x="514" y="1009"/>
                    </a:lnTo>
                    <a:lnTo>
                      <a:pt x="533" y="818"/>
                    </a:lnTo>
                    <a:lnTo>
                      <a:pt x="476" y="552"/>
                    </a:lnTo>
                    <a:lnTo>
                      <a:pt x="324" y="171"/>
                    </a:lnTo>
                    <a:lnTo>
                      <a:pt x="667" y="323"/>
                    </a:lnTo>
                    <a:lnTo>
                      <a:pt x="1162" y="361"/>
                    </a:lnTo>
                    <a:lnTo>
                      <a:pt x="1334" y="171"/>
                    </a:lnTo>
                    <a:lnTo>
                      <a:pt x="1657" y="190"/>
                    </a:lnTo>
                    <a:lnTo>
                      <a:pt x="2153" y="323"/>
                    </a:lnTo>
                    <a:lnTo>
                      <a:pt x="2667" y="400"/>
                    </a:lnTo>
                    <a:lnTo>
                      <a:pt x="3067" y="437"/>
                    </a:lnTo>
                    <a:lnTo>
                      <a:pt x="3219" y="285"/>
                    </a:lnTo>
                    <a:lnTo>
                      <a:pt x="3257" y="114"/>
                    </a:lnTo>
                    <a:lnTo>
                      <a:pt x="3448" y="0"/>
                    </a:lnTo>
                    <a:lnTo>
                      <a:pt x="3657" y="38"/>
                    </a:lnTo>
                    <a:lnTo>
                      <a:pt x="3829" y="114"/>
                    </a:lnTo>
                    <a:lnTo>
                      <a:pt x="3905" y="114"/>
                    </a:lnTo>
                    <a:lnTo>
                      <a:pt x="4019" y="114"/>
                    </a:lnTo>
                    <a:lnTo>
                      <a:pt x="4134" y="95"/>
                    </a:lnTo>
                    <a:lnTo>
                      <a:pt x="4114" y="381"/>
                    </a:lnTo>
                    <a:lnTo>
                      <a:pt x="4058" y="552"/>
                    </a:lnTo>
                    <a:lnTo>
                      <a:pt x="4114" y="723"/>
                    </a:lnTo>
                    <a:lnTo>
                      <a:pt x="4190" y="933"/>
                    </a:lnTo>
                    <a:lnTo>
                      <a:pt x="4172" y="1180"/>
                    </a:lnTo>
                    <a:lnTo>
                      <a:pt x="4095" y="1352"/>
                    </a:lnTo>
                    <a:lnTo>
                      <a:pt x="4076" y="140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39" name="Freeform 11">
                <a:extLst>
                  <a:ext uri="{FF2B5EF4-FFF2-40B4-BE49-F238E27FC236}">
                    <a16:creationId xmlns:a16="http://schemas.microsoft.com/office/drawing/2014/main" id="{63525789-5399-2940-9E9B-BE77DD2DF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79600" y="9456738"/>
                <a:ext cx="1262063" cy="1036637"/>
              </a:xfrm>
              <a:custGeom>
                <a:avLst/>
                <a:gdLst>
                  <a:gd name="T0" fmla="*/ 2147483646 w 3505"/>
                  <a:gd name="T1" fmla="*/ 2147483646 h 2878"/>
                  <a:gd name="T2" fmla="*/ 2147483646 w 3505"/>
                  <a:gd name="T3" fmla="*/ 2147483646 h 2878"/>
                  <a:gd name="T4" fmla="*/ 2147483646 w 3505"/>
                  <a:gd name="T5" fmla="*/ 2147483646 h 2878"/>
                  <a:gd name="T6" fmla="*/ 2147483646 w 3505"/>
                  <a:gd name="T7" fmla="*/ 2147483646 h 2878"/>
                  <a:gd name="T8" fmla="*/ 2147483646 w 3505"/>
                  <a:gd name="T9" fmla="*/ 2147483646 h 2878"/>
                  <a:gd name="T10" fmla="*/ 2147483646 w 3505"/>
                  <a:gd name="T11" fmla="*/ 2147483646 h 2878"/>
                  <a:gd name="T12" fmla="*/ 2147483646 w 3505"/>
                  <a:gd name="T13" fmla="*/ 2147483646 h 2878"/>
                  <a:gd name="T14" fmla="*/ 2147483646 w 3505"/>
                  <a:gd name="T15" fmla="*/ 2147483646 h 2878"/>
                  <a:gd name="T16" fmla="*/ 2147483646 w 3505"/>
                  <a:gd name="T17" fmla="*/ 2147483646 h 2878"/>
                  <a:gd name="T18" fmla="*/ 2147483646 w 3505"/>
                  <a:gd name="T19" fmla="*/ 2147483646 h 2878"/>
                  <a:gd name="T20" fmla="*/ 2147483646 w 3505"/>
                  <a:gd name="T21" fmla="*/ 2147483646 h 2878"/>
                  <a:gd name="T22" fmla="*/ 2147483646 w 3505"/>
                  <a:gd name="T23" fmla="*/ 2147483646 h 2878"/>
                  <a:gd name="T24" fmla="*/ 2147483646 w 3505"/>
                  <a:gd name="T25" fmla="*/ 2147483646 h 2878"/>
                  <a:gd name="T26" fmla="*/ 2147483646 w 3505"/>
                  <a:gd name="T27" fmla="*/ 2147483646 h 2878"/>
                  <a:gd name="T28" fmla="*/ 2147483646 w 3505"/>
                  <a:gd name="T29" fmla="*/ 2147483646 h 2878"/>
                  <a:gd name="T30" fmla="*/ 2147483646 w 3505"/>
                  <a:gd name="T31" fmla="*/ 2147483646 h 2878"/>
                  <a:gd name="T32" fmla="*/ 2147483646 w 3505"/>
                  <a:gd name="T33" fmla="*/ 2147483646 h 2878"/>
                  <a:gd name="T34" fmla="*/ 2147483646 w 3505"/>
                  <a:gd name="T35" fmla="*/ 2147483646 h 2878"/>
                  <a:gd name="T36" fmla="*/ 2147483646 w 3505"/>
                  <a:gd name="T37" fmla="*/ 2147483646 h 2878"/>
                  <a:gd name="T38" fmla="*/ 2147483646 w 3505"/>
                  <a:gd name="T39" fmla="*/ 2147483646 h 2878"/>
                  <a:gd name="T40" fmla="*/ 2147483646 w 3505"/>
                  <a:gd name="T41" fmla="*/ 2147483646 h 2878"/>
                  <a:gd name="T42" fmla="*/ 2147483646 w 3505"/>
                  <a:gd name="T43" fmla="*/ 2147483646 h 2878"/>
                  <a:gd name="T44" fmla="*/ 2147483646 w 3505"/>
                  <a:gd name="T45" fmla="*/ 2147483646 h 2878"/>
                  <a:gd name="T46" fmla="*/ 2147483646 w 3505"/>
                  <a:gd name="T47" fmla="*/ 2147483646 h 2878"/>
                  <a:gd name="T48" fmla="*/ 2147483646 w 3505"/>
                  <a:gd name="T49" fmla="*/ 2147483646 h 2878"/>
                  <a:gd name="T50" fmla="*/ 2147483646 w 3505"/>
                  <a:gd name="T51" fmla="*/ 2147483646 h 2878"/>
                  <a:gd name="T52" fmla="*/ 2147483646 w 3505"/>
                  <a:gd name="T53" fmla="*/ 2147483646 h 2878"/>
                  <a:gd name="T54" fmla="*/ 2147483646 w 3505"/>
                  <a:gd name="T55" fmla="*/ 2147483646 h 2878"/>
                  <a:gd name="T56" fmla="*/ 2147483646 w 3505"/>
                  <a:gd name="T57" fmla="*/ 2147483646 h 2878"/>
                  <a:gd name="T58" fmla="*/ 2147483646 w 3505"/>
                  <a:gd name="T59" fmla="*/ 2147483646 h 2878"/>
                  <a:gd name="T60" fmla="*/ 2147483646 w 3505"/>
                  <a:gd name="T61" fmla="*/ 2147483646 h 2878"/>
                  <a:gd name="T62" fmla="*/ 2147483646 w 3505"/>
                  <a:gd name="T63" fmla="*/ 2147483646 h 2878"/>
                  <a:gd name="T64" fmla="*/ 2147483646 w 3505"/>
                  <a:gd name="T65" fmla="*/ 2147483646 h 2878"/>
                  <a:gd name="T66" fmla="*/ 2147483646 w 3505"/>
                  <a:gd name="T67" fmla="*/ 2147483646 h 2878"/>
                  <a:gd name="T68" fmla="*/ 2147483646 w 3505"/>
                  <a:gd name="T69" fmla="*/ 2147483646 h 2878"/>
                  <a:gd name="T70" fmla="*/ 2147483646 w 3505"/>
                  <a:gd name="T71" fmla="*/ 2147483646 h 2878"/>
                  <a:gd name="T72" fmla="*/ 2147483646 w 3505"/>
                  <a:gd name="T73" fmla="*/ 2147483646 h 2878"/>
                  <a:gd name="T74" fmla="*/ 2147483646 w 3505"/>
                  <a:gd name="T75" fmla="*/ 2147483646 h 2878"/>
                  <a:gd name="T76" fmla="*/ 2147483646 w 3505"/>
                  <a:gd name="T77" fmla="*/ 2147483646 h 2878"/>
                  <a:gd name="T78" fmla="*/ 2147483646 w 3505"/>
                  <a:gd name="T79" fmla="*/ 2147483646 h 2878"/>
                  <a:gd name="T80" fmla="*/ 2147483646 w 3505"/>
                  <a:gd name="T81" fmla="*/ 2147483646 h 2878"/>
                  <a:gd name="T82" fmla="*/ 2147483646 w 3505"/>
                  <a:gd name="T83" fmla="*/ 2147483646 h 2878"/>
                  <a:gd name="T84" fmla="*/ 2147483646 w 3505"/>
                  <a:gd name="T85" fmla="*/ 2147483646 h 2878"/>
                  <a:gd name="T86" fmla="*/ 2147483646 w 3505"/>
                  <a:gd name="T87" fmla="*/ 2147483646 h 2878"/>
                  <a:gd name="T88" fmla="*/ 2147483646 w 3505"/>
                  <a:gd name="T89" fmla="*/ 2147483646 h 2878"/>
                  <a:gd name="T90" fmla="*/ 2147483646 w 3505"/>
                  <a:gd name="T91" fmla="*/ 2147483646 h 2878"/>
                  <a:gd name="T92" fmla="*/ 2147483646 w 3505"/>
                  <a:gd name="T93" fmla="*/ 2147483646 h 2878"/>
                  <a:gd name="T94" fmla="*/ 2147483646 w 3505"/>
                  <a:gd name="T95" fmla="*/ 2147483646 h 2878"/>
                  <a:gd name="T96" fmla="*/ 2147483646 w 3505"/>
                  <a:gd name="T97" fmla="*/ 2147483646 h 2878"/>
                  <a:gd name="T98" fmla="*/ 2147483646 w 3505"/>
                  <a:gd name="T99" fmla="*/ 2147483646 h 28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505" h="2878">
                    <a:moveTo>
                      <a:pt x="1733" y="1829"/>
                    </a:moveTo>
                    <a:lnTo>
                      <a:pt x="1637" y="1810"/>
                    </a:lnTo>
                    <a:lnTo>
                      <a:pt x="1542" y="1829"/>
                    </a:lnTo>
                    <a:lnTo>
                      <a:pt x="1447" y="1905"/>
                    </a:lnTo>
                    <a:lnTo>
                      <a:pt x="1371" y="2000"/>
                    </a:lnTo>
                    <a:lnTo>
                      <a:pt x="1295" y="2095"/>
                    </a:lnTo>
                    <a:lnTo>
                      <a:pt x="1161" y="2115"/>
                    </a:lnTo>
                    <a:lnTo>
                      <a:pt x="1123" y="2153"/>
                    </a:lnTo>
                    <a:lnTo>
                      <a:pt x="1104" y="2172"/>
                    </a:lnTo>
                    <a:lnTo>
                      <a:pt x="1085" y="2153"/>
                    </a:lnTo>
                    <a:lnTo>
                      <a:pt x="1028" y="2115"/>
                    </a:lnTo>
                    <a:lnTo>
                      <a:pt x="1009" y="2095"/>
                    </a:lnTo>
                    <a:lnTo>
                      <a:pt x="952" y="2077"/>
                    </a:lnTo>
                    <a:lnTo>
                      <a:pt x="875" y="2077"/>
                    </a:lnTo>
                    <a:lnTo>
                      <a:pt x="628" y="2095"/>
                    </a:lnTo>
                    <a:lnTo>
                      <a:pt x="571" y="2077"/>
                    </a:lnTo>
                    <a:lnTo>
                      <a:pt x="513" y="2058"/>
                    </a:lnTo>
                    <a:lnTo>
                      <a:pt x="476" y="2019"/>
                    </a:lnTo>
                    <a:lnTo>
                      <a:pt x="457" y="2000"/>
                    </a:lnTo>
                    <a:lnTo>
                      <a:pt x="418" y="2000"/>
                    </a:lnTo>
                    <a:lnTo>
                      <a:pt x="381" y="2000"/>
                    </a:lnTo>
                    <a:lnTo>
                      <a:pt x="323" y="2039"/>
                    </a:lnTo>
                    <a:lnTo>
                      <a:pt x="304" y="2039"/>
                    </a:lnTo>
                    <a:lnTo>
                      <a:pt x="266" y="2019"/>
                    </a:lnTo>
                    <a:lnTo>
                      <a:pt x="152" y="1924"/>
                    </a:lnTo>
                    <a:lnTo>
                      <a:pt x="37" y="1886"/>
                    </a:lnTo>
                    <a:lnTo>
                      <a:pt x="18" y="1848"/>
                    </a:lnTo>
                    <a:lnTo>
                      <a:pt x="37" y="1791"/>
                    </a:lnTo>
                    <a:lnTo>
                      <a:pt x="114" y="1619"/>
                    </a:lnTo>
                    <a:lnTo>
                      <a:pt x="132" y="1372"/>
                    </a:lnTo>
                    <a:lnTo>
                      <a:pt x="56" y="1162"/>
                    </a:lnTo>
                    <a:lnTo>
                      <a:pt x="0" y="991"/>
                    </a:lnTo>
                    <a:lnTo>
                      <a:pt x="56" y="820"/>
                    </a:lnTo>
                    <a:lnTo>
                      <a:pt x="76" y="534"/>
                    </a:lnTo>
                    <a:lnTo>
                      <a:pt x="399" y="534"/>
                    </a:lnTo>
                    <a:lnTo>
                      <a:pt x="723" y="477"/>
                    </a:lnTo>
                    <a:lnTo>
                      <a:pt x="780" y="458"/>
                    </a:lnTo>
                    <a:lnTo>
                      <a:pt x="857" y="419"/>
                    </a:lnTo>
                    <a:lnTo>
                      <a:pt x="952" y="439"/>
                    </a:lnTo>
                    <a:lnTo>
                      <a:pt x="1066" y="477"/>
                    </a:lnTo>
                    <a:lnTo>
                      <a:pt x="1219" y="477"/>
                    </a:lnTo>
                    <a:lnTo>
                      <a:pt x="1371" y="439"/>
                    </a:lnTo>
                    <a:lnTo>
                      <a:pt x="1504" y="363"/>
                    </a:lnTo>
                    <a:lnTo>
                      <a:pt x="1561" y="191"/>
                    </a:lnTo>
                    <a:lnTo>
                      <a:pt x="1656" y="19"/>
                    </a:lnTo>
                    <a:lnTo>
                      <a:pt x="1847" y="0"/>
                    </a:lnTo>
                    <a:lnTo>
                      <a:pt x="2057" y="19"/>
                    </a:lnTo>
                    <a:lnTo>
                      <a:pt x="2037" y="38"/>
                    </a:lnTo>
                    <a:lnTo>
                      <a:pt x="2095" y="114"/>
                    </a:lnTo>
                    <a:lnTo>
                      <a:pt x="2171" y="114"/>
                    </a:lnTo>
                    <a:lnTo>
                      <a:pt x="2323" y="96"/>
                    </a:lnTo>
                    <a:lnTo>
                      <a:pt x="2362" y="114"/>
                    </a:lnTo>
                    <a:lnTo>
                      <a:pt x="2438" y="153"/>
                    </a:lnTo>
                    <a:lnTo>
                      <a:pt x="2476" y="172"/>
                    </a:lnTo>
                    <a:lnTo>
                      <a:pt x="2494" y="191"/>
                    </a:lnTo>
                    <a:lnTo>
                      <a:pt x="2494" y="229"/>
                    </a:lnTo>
                    <a:lnTo>
                      <a:pt x="2514" y="267"/>
                    </a:lnTo>
                    <a:lnTo>
                      <a:pt x="2533" y="305"/>
                    </a:lnTo>
                    <a:lnTo>
                      <a:pt x="2552" y="305"/>
                    </a:lnTo>
                    <a:lnTo>
                      <a:pt x="2571" y="305"/>
                    </a:lnTo>
                    <a:lnTo>
                      <a:pt x="2590" y="305"/>
                    </a:lnTo>
                    <a:lnTo>
                      <a:pt x="2609" y="324"/>
                    </a:lnTo>
                    <a:lnTo>
                      <a:pt x="2609" y="343"/>
                    </a:lnTo>
                    <a:lnTo>
                      <a:pt x="2590" y="381"/>
                    </a:lnTo>
                    <a:lnTo>
                      <a:pt x="2590" y="400"/>
                    </a:lnTo>
                    <a:lnTo>
                      <a:pt x="2609" y="439"/>
                    </a:lnTo>
                    <a:lnTo>
                      <a:pt x="2647" y="439"/>
                    </a:lnTo>
                    <a:lnTo>
                      <a:pt x="2685" y="419"/>
                    </a:lnTo>
                    <a:lnTo>
                      <a:pt x="2723" y="400"/>
                    </a:lnTo>
                    <a:lnTo>
                      <a:pt x="2780" y="400"/>
                    </a:lnTo>
                    <a:lnTo>
                      <a:pt x="2857" y="439"/>
                    </a:lnTo>
                    <a:lnTo>
                      <a:pt x="2914" y="477"/>
                    </a:lnTo>
                    <a:lnTo>
                      <a:pt x="3009" y="591"/>
                    </a:lnTo>
                    <a:lnTo>
                      <a:pt x="3009" y="629"/>
                    </a:lnTo>
                    <a:lnTo>
                      <a:pt x="2990" y="667"/>
                    </a:lnTo>
                    <a:lnTo>
                      <a:pt x="2895" y="724"/>
                    </a:lnTo>
                    <a:lnTo>
                      <a:pt x="2875" y="762"/>
                    </a:lnTo>
                    <a:lnTo>
                      <a:pt x="2875" y="857"/>
                    </a:lnTo>
                    <a:lnTo>
                      <a:pt x="2914" y="896"/>
                    </a:lnTo>
                    <a:lnTo>
                      <a:pt x="2971" y="953"/>
                    </a:lnTo>
                    <a:lnTo>
                      <a:pt x="2971" y="991"/>
                    </a:lnTo>
                    <a:lnTo>
                      <a:pt x="2952" y="1067"/>
                    </a:lnTo>
                    <a:lnTo>
                      <a:pt x="2933" y="1143"/>
                    </a:lnTo>
                    <a:lnTo>
                      <a:pt x="2933" y="1220"/>
                    </a:lnTo>
                    <a:lnTo>
                      <a:pt x="2952" y="1277"/>
                    </a:lnTo>
                    <a:lnTo>
                      <a:pt x="2952" y="1334"/>
                    </a:lnTo>
                    <a:lnTo>
                      <a:pt x="2933" y="1410"/>
                    </a:lnTo>
                    <a:lnTo>
                      <a:pt x="2952" y="1467"/>
                    </a:lnTo>
                    <a:lnTo>
                      <a:pt x="2971" y="1486"/>
                    </a:lnTo>
                    <a:lnTo>
                      <a:pt x="3066" y="1486"/>
                    </a:lnTo>
                    <a:lnTo>
                      <a:pt x="3104" y="1524"/>
                    </a:lnTo>
                    <a:lnTo>
                      <a:pt x="3142" y="1600"/>
                    </a:lnTo>
                    <a:lnTo>
                      <a:pt x="3161" y="1638"/>
                    </a:lnTo>
                    <a:lnTo>
                      <a:pt x="3256" y="1619"/>
                    </a:lnTo>
                    <a:lnTo>
                      <a:pt x="3276" y="1658"/>
                    </a:lnTo>
                    <a:lnTo>
                      <a:pt x="3276" y="1696"/>
                    </a:lnTo>
                    <a:lnTo>
                      <a:pt x="3295" y="1734"/>
                    </a:lnTo>
                    <a:lnTo>
                      <a:pt x="3447" y="1829"/>
                    </a:lnTo>
                    <a:lnTo>
                      <a:pt x="3504" y="1886"/>
                    </a:lnTo>
                    <a:lnTo>
                      <a:pt x="3485" y="1981"/>
                    </a:lnTo>
                    <a:lnTo>
                      <a:pt x="3466" y="2019"/>
                    </a:lnTo>
                    <a:lnTo>
                      <a:pt x="3428" y="2039"/>
                    </a:lnTo>
                    <a:lnTo>
                      <a:pt x="3390" y="2077"/>
                    </a:lnTo>
                    <a:lnTo>
                      <a:pt x="3390" y="2115"/>
                    </a:lnTo>
                    <a:lnTo>
                      <a:pt x="3390" y="2191"/>
                    </a:lnTo>
                    <a:lnTo>
                      <a:pt x="3409" y="2229"/>
                    </a:lnTo>
                    <a:lnTo>
                      <a:pt x="3428" y="2286"/>
                    </a:lnTo>
                    <a:lnTo>
                      <a:pt x="3409" y="2344"/>
                    </a:lnTo>
                    <a:lnTo>
                      <a:pt x="3390" y="2286"/>
                    </a:lnTo>
                    <a:lnTo>
                      <a:pt x="3333" y="2267"/>
                    </a:lnTo>
                    <a:lnTo>
                      <a:pt x="3085" y="2229"/>
                    </a:lnTo>
                    <a:lnTo>
                      <a:pt x="3028" y="2229"/>
                    </a:lnTo>
                    <a:lnTo>
                      <a:pt x="2952" y="2267"/>
                    </a:lnTo>
                    <a:lnTo>
                      <a:pt x="2857" y="2344"/>
                    </a:lnTo>
                    <a:lnTo>
                      <a:pt x="2780" y="2420"/>
                    </a:lnTo>
                    <a:lnTo>
                      <a:pt x="2723" y="2496"/>
                    </a:lnTo>
                    <a:lnTo>
                      <a:pt x="2666" y="2553"/>
                    </a:lnTo>
                    <a:lnTo>
                      <a:pt x="2590" y="2572"/>
                    </a:lnTo>
                    <a:lnTo>
                      <a:pt x="2380" y="2648"/>
                    </a:lnTo>
                    <a:lnTo>
                      <a:pt x="2362" y="2686"/>
                    </a:lnTo>
                    <a:lnTo>
                      <a:pt x="2362" y="2724"/>
                    </a:lnTo>
                    <a:lnTo>
                      <a:pt x="2323" y="2801"/>
                    </a:lnTo>
                    <a:lnTo>
                      <a:pt x="2304" y="2838"/>
                    </a:lnTo>
                    <a:lnTo>
                      <a:pt x="2285" y="2857"/>
                    </a:lnTo>
                    <a:lnTo>
                      <a:pt x="2247" y="2877"/>
                    </a:lnTo>
                    <a:lnTo>
                      <a:pt x="2152" y="2838"/>
                    </a:lnTo>
                    <a:lnTo>
                      <a:pt x="2133" y="2820"/>
                    </a:lnTo>
                    <a:lnTo>
                      <a:pt x="2113" y="2801"/>
                    </a:lnTo>
                    <a:lnTo>
                      <a:pt x="2018" y="2572"/>
                    </a:lnTo>
                    <a:lnTo>
                      <a:pt x="1999" y="2515"/>
                    </a:lnTo>
                    <a:lnTo>
                      <a:pt x="1999" y="2439"/>
                    </a:lnTo>
                    <a:lnTo>
                      <a:pt x="2018" y="2381"/>
                    </a:lnTo>
                    <a:lnTo>
                      <a:pt x="2057" y="2324"/>
                    </a:lnTo>
                    <a:lnTo>
                      <a:pt x="2095" y="2305"/>
                    </a:lnTo>
                    <a:lnTo>
                      <a:pt x="2113" y="2305"/>
                    </a:lnTo>
                    <a:lnTo>
                      <a:pt x="2133" y="2305"/>
                    </a:lnTo>
                    <a:lnTo>
                      <a:pt x="2152" y="2267"/>
                    </a:lnTo>
                    <a:lnTo>
                      <a:pt x="2171" y="2229"/>
                    </a:lnTo>
                    <a:lnTo>
                      <a:pt x="2152" y="2191"/>
                    </a:lnTo>
                    <a:lnTo>
                      <a:pt x="2152" y="2134"/>
                    </a:lnTo>
                    <a:lnTo>
                      <a:pt x="2133" y="2058"/>
                    </a:lnTo>
                    <a:lnTo>
                      <a:pt x="2095" y="2000"/>
                    </a:lnTo>
                    <a:lnTo>
                      <a:pt x="2057" y="1963"/>
                    </a:lnTo>
                    <a:lnTo>
                      <a:pt x="1999" y="1924"/>
                    </a:lnTo>
                    <a:lnTo>
                      <a:pt x="1771" y="1829"/>
                    </a:lnTo>
                    <a:lnTo>
                      <a:pt x="1733" y="1829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40" name="Freeform 12">
                <a:extLst>
                  <a:ext uri="{FF2B5EF4-FFF2-40B4-BE49-F238E27FC236}">
                    <a16:creationId xmlns:a16="http://schemas.microsoft.com/office/drawing/2014/main" id="{B8A7A892-DDAE-0144-9E6A-D4DE6109E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244675" y="6988175"/>
                <a:ext cx="1296988" cy="549275"/>
              </a:xfrm>
              <a:custGeom>
                <a:avLst/>
                <a:gdLst>
                  <a:gd name="T0" fmla="*/ 2147483646 w 3601"/>
                  <a:gd name="T1" fmla="*/ 2147483646 h 1525"/>
                  <a:gd name="T2" fmla="*/ 2147483646 w 3601"/>
                  <a:gd name="T3" fmla="*/ 2147483646 h 1525"/>
                  <a:gd name="T4" fmla="*/ 2147483646 w 3601"/>
                  <a:gd name="T5" fmla="*/ 2147483646 h 1525"/>
                  <a:gd name="T6" fmla="*/ 2147483646 w 3601"/>
                  <a:gd name="T7" fmla="*/ 2147483646 h 1525"/>
                  <a:gd name="T8" fmla="*/ 2147483646 w 3601"/>
                  <a:gd name="T9" fmla="*/ 2147483646 h 1525"/>
                  <a:gd name="T10" fmla="*/ 2147483646 w 3601"/>
                  <a:gd name="T11" fmla="*/ 2147483646 h 1525"/>
                  <a:gd name="T12" fmla="*/ 2147483646 w 3601"/>
                  <a:gd name="T13" fmla="*/ 2147483646 h 1525"/>
                  <a:gd name="T14" fmla="*/ 2147483646 w 3601"/>
                  <a:gd name="T15" fmla="*/ 2147483646 h 1525"/>
                  <a:gd name="T16" fmla="*/ 2147483646 w 3601"/>
                  <a:gd name="T17" fmla="*/ 2147483646 h 1525"/>
                  <a:gd name="T18" fmla="*/ 2147483646 w 3601"/>
                  <a:gd name="T19" fmla="*/ 2147483646 h 1525"/>
                  <a:gd name="T20" fmla="*/ 2147483646 w 3601"/>
                  <a:gd name="T21" fmla="*/ 2147483646 h 1525"/>
                  <a:gd name="T22" fmla="*/ 2147483646 w 3601"/>
                  <a:gd name="T23" fmla="*/ 2147483646 h 1525"/>
                  <a:gd name="T24" fmla="*/ 2147483646 w 3601"/>
                  <a:gd name="T25" fmla="*/ 2147483646 h 1525"/>
                  <a:gd name="T26" fmla="*/ 2147483646 w 3601"/>
                  <a:gd name="T27" fmla="*/ 2147483646 h 1525"/>
                  <a:gd name="T28" fmla="*/ 2147483646 w 3601"/>
                  <a:gd name="T29" fmla="*/ 2147483646 h 1525"/>
                  <a:gd name="T30" fmla="*/ 2147483646 w 3601"/>
                  <a:gd name="T31" fmla="*/ 2147483646 h 1525"/>
                  <a:gd name="T32" fmla="*/ 2147483646 w 3601"/>
                  <a:gd name="T33" fmla="*/ 2147483646 h 1525"/>
                  <a:gd name="T34" fmla="*/ 2147483646 w 3601"/>
                  <a:gd name="T35" fmla="*/ 2147483646 h 1525"/>
                  <a:gd name="T36" fmla="*/ 2147483646 w 3601"/>
                  <a:gd name="T37" fmla="*/ 2147483646 h 1525"/>
                  <a:gd name="T38" fmla="*/ 2147483646 w 3601"/>
                  <a:gd name="T39" fmla="*/ 2147483646 h 1525"/>
                  <a:gd name="T40" fmla="*/ 2147483646 w 3601"/>
                  <a:gd name="T41" fmla="*/ 2147483646 h 1525"/>
                  <a:gd name="T42" fmla="*/ 2147483646 w 3601"/>
                  <a:gd name="T43" fmla="*/ 0 h 1525"/>
                  <a:gd name="T44" fmla="*/ 2147483646 w 3601"/>
                  <a:gd name="T45" fmla="*/ 2147483646 h 1525"/>
                  <a:gd name="T46" fmla="*/ 2147483646 w 3601"/>
                  <a:gd name="T47" fmla="*/ 2147483646 h 1525"/>
                  <a:gd name="T48" fmla="*/ 2147483646 w 3601"/>
                  <a:gd name="T49" fmla="*/ 2147483646 h 1525"/>
                  <a:gd name="T50" fmla="*/ 2147483646 w 3601"/>
                  <a:gd name="T51" fmla="*/ 2147483646 h 1525"/>
                  <a:gd name="T52" fmla="*/ 2147483646 w 3601"/>
                  <a:gd name="T53" fmla="*/ 2147483646 h 1525"/>
                  <a:gd name="T54" fmla="*/ 2147483646 w 3601"/>
                  <a:gd name="T55" fmla="*/ 2147483646 h 1525"/>
                  <a:gd name="T56" fmla="*/ 2147483646 w 3601"/>
                  <a:gd name="T57" fmla="*/ 2147483646 h 1525"/>
                  <a:gd name="T58" fmla="*/ 2147483646 w 3601"/>
                  <a:gd name="T59" fmla="*/ 2147483646 h 1525"/>
                  <a:gd name="T60" fmla="*/ 2147483646 w 3601"/>
                  <a:gd name="T61" fmla="*/ 2147483646 h 1525"/>
                  <a:gd name="T62" fmla="*/ 2147483646 w 3601"/>
                  <a:gd name="T63" fmla="*/ 2147483646 h 1525"/>
                  <a:gd name="T64" fmla="*/ 2147483646 w 3601"/>
                  <a:gd name="T65" fmla="*/ 2147483646 h 1525"/>
                  <a:gd name="T66" fmla="*/ 2147483646 w 3601"/>
                  <a:gd name="T67" fmla="*/ 2147483646 h 1525"/>
                  <a:gd name="T68" fmla="*/ 2147483646 w 3601"/>
                  <a:gd name="T69" fmla="*/ 2147483646 h 1525"/>
                  <a:gd name="T70" fmla="*/ 2147483646 w 3601"/>
                  <a:gd name="T71" fmla="*/ 2147483646 h 1525"/>
                  <a:gd name="T72" fmla="*/ 2147483646 w 3601"/>
                  <a:gd name="T73" fmla="*/ 2147483646 h 1525"/>
                  <a:gd name="T74" fmla="*/ 2147483646 w 3601"/>
                  <a:gd name="T75" fmla="*/ 2147483646 h 1525"/>
                  <a:gd name="T76" fmla="*/ 2147483646 w 3601"/>
                  <a:gd name="T77" fmla="*/ 2147483646 h 1525"/>
                  <a:gd name="T78" fmla="*/ 2147483646 w 3601"/>
                  <a:gd name="T79" fmla="*/ 2147483646 h 1525"/>
                  <a:gd name="T80" fmla="*/ 2147483646 w 3601"/>
                  <a:gd name="T81" fmla="*/ 2147483646 h 1525"/>
                  <a:gd name="T82" fmla="*/ 2147483646 w 3601"/>
                  <a:gd name="T83" fmla="*/ 2147483646 h 152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3601" h="1525">
                    <a:moveTo>
                      <a:pt x="3600" y="1486"/>
                    </a:moveTo>
                    <a:lnTo>
                      <a:pt x="3410" y="1333"/>
                    </a:lnTo>
                    <a:lnTo>
                      <a:pt x="3372" y="1295"/>
                    </a:lnTo>
                    <a:lnTo>
                      <a:pt x="3220" y="1238"/>
                    </a:lnTo>
                    <a:lnTo>
                      <a:pt x="3181" y="1200"/>
                    </a:lnTo>
                    <a:lnTo>
                      <a:pt x="3124" y="1105"/>
                    </a:lnTo>
                    <a:lnTo>
                      <a:pt x="3086" y="1067"/>
                    </a:lnTo>
                    <a:lnTo>
                      <a:pt x="3029" y="1086"/>
                    </a:lnTo>
                    <a:lnTo>
                      <a:pt x="2762" y="1295"/>
                    </a:lnTo>
                    <a:lnTo>
                      <a:pt x="2762" y="1333"/>
                    </a:lnTo>
                    <a:lnTo>
                      <a:pt x="2762" y="1448"/>
                    </a:lnTo>
                    <a:lnTo>
                      <a:pt x="2762" y="1467"/>
                    </a:lnTo>
                    <a:lnTo>
                      <a:pt x="2724" y="1448"/>
                    </a:lnTo>
                    <a:lnTo>
                      <a:pt x="2629" y="1429"/>
                    </a:lnTo>
                    <a:lnTo>
                      <a:pt x="2191" y="1524"/>
                    </a:lnTo>
                    <a:lnTo>
                      <a:pt x="2019" y="1505"/>
                    </a:lnTo>
                    <a:lnTo>
                      <a:pt x="1829" y="1448"/>
                    </a:lnTo>
                    <a:lnTo>
                      <a:pt x="1581" y="1467"/>
                    </a:lnTo>
                    <a:lnTo>
                      <a:pt x="1371" y="1429"/>
                    </a:lnTo>
                    <a:lnTo>
                      <a:pt x="1352" y="1391"/>
                    </a:lnTo>
                    <a:lnTo>
                      <a:pt x="1334" y="1353"/>
                    </a:lnTo>
                    <a:lnTo>
                      <a:pt x="1181" y="1314"/>
                    </a:lnTo>
                    <a:lnTo>
                      <a:pt x="971" y="1200"/>
                    </a:lnTo>
                    <a:lnTo>
                      <a:pt x="895" y="1105"/>
                    </a:lnTo>
                    <a:lnTo>
                      <a:pt x="838" y="991"/>
                    </a:lnTo>
                    <a:lnTo>
                      <a:pt x="762" y="933"/>
                    </a:lnTo>
                    <a:lnTo>
                      <a:pt x="705" y="933"/>
                    </a:lnTo>
                    <a:lnTo>
                      <a:pt x="629" y="896"/>
                    </a:lnTo>
                    <a:lnTo>
                      <a:pt x="591" y="876"/>
                    </a:lnTo>
                    <a:lnTo>
                      <a:pt x="514" y="857"/>
                    </a:lnTo>
                    <a:lnTo>
                      <a:pt x="362" y="933"/>
                    </a:lnTo>
                    <a:lnTo>
                      <a:pt x="210" y="1028"/>
                    </a:lnTo>
                    <a:lnTo>
                      <a:pt x="114" y="1010"/>
                    </a:lnTo>
                    <a:lnTo>
                      <a:pt x="76" y="972"/>
                    </a:lnTo>
                    <a:lnTo>
                      <a:pt x="38" y="857"/>
                    </a:lnTo>
                    <a:lnTo>
                      <a:pt x="38" y="781"/>
                    </a:lnTo>
                    <a:lnTo>
                      <a:pt x="57" y="629"/>
                    </a:lnTo>
                    <a:lnTo>
                      <a:pt x="0" y="438"/>
                    </a:lnTo>
                    <a:lnTo>
                      <a:pt x="96" y="343"/>
                    </a:lnTo>
                    <a:lnTo>
                      <a:pt x="96" y="229"/>
                    </a:lnTo>
                    <a:lnTo>
                      <a:pt x="228" y="153"/>
                    </a:lnTo>
                    <a:lnTo>
                      <a:pt x="533" y="114"/>
                    </a:lnTo>
                    <a:lnTo>
                      <a:pt x="838" y="0"/>
                    </a:lnTo>
                    <a:lnTo>
                      <a:pt x="953" y="57"/>
                    </a:lnTo>
                    <a:lnTo>
                      <a:pt x="1181" y="134"/>
                    </a:lnTo>
                    <a:lnTo>
                      <a:pt x="1448" y="267"/>
                    </a:lnTo>
                    <a:lnTo>
                      <a:pt x="1733" y="324"/>
                    </a:lnTo>
                    <a:lnTo>
                      <a:pt x="1772" y="305"/>
                    </a:lnTo>
                    <a:lnTo>
                      <a:pt x="1848" y="248"/>
                    </a:lnTo>
                    <a:lnTo>
                      <a:pt x="1905" y="229"/>
                    </a:lnTo>
                    <a:lnTo>
                      <a:pt x="1924" y="248"/>
                    </a:lnTo>
                    <a:lnTo>
                      <a:pt x="1962" y="267"/>
                    </a:lnTo>
                    <a:lnTo>
                      <a:pt x="1981" y="286"/>
                    </a:lnTo>
                    <a:lnTo>
                      <a:pt x="2000" y="267"/>
                    </a:lnTo>
                    <a:lnTo>
                      <a:pt x="2057" y="267"/>
                    </a:lnTo>
                    <a:lnTo>
                      <a:pt x="2133" y="248"/>
                    </a:lnTo>
                    <a:lnTo>
                      <a:pt x="2267" y="210"/>
                    </a:lnTo>
                    <a:lnTo>
                      <a:pt x="2362" y="210"/>
                    </a:lnTo>
                    <a:lnTo>
                      <a:pt x="2438" y="248"/>
                    </a:lnTo>
                    <a:lnTo>
                      <a:pt x="2572" y="324"/>
                    </a:lnTo>
                    <a:lnTo>
                      <a:pt x="2781" y="438"/>
                    </a:lnTo>
                    <a:lnTo>
                      <a:pt x="2915" y="552"/>
                    </a:lnTo>
                    <a:lnTo>
                      <a:pt x="2971" y="629"/>
                    </a:lnTo>
                    <a:lnTo>
                      <a:pt x="3010" y="667"/>
                    </a:lnTo>
                    <a:lnTo>
                      <a:pt x="3010" y="724"/>
                    </a:lnTo>
                    <a:lnTo>
                      <a:pt x="3029" y="743"/>
                    </a:lnTo>
                    <a:lnTo>
                      <a:pt x="3048" y="762"/>
                    </a:lnTo>
                    <a:lnTo>
                      <a:pt x="3086" y="800"/>
                    </a:lnTo>
                    <a:lnTo>
                      <a:pt x="3086" y="838"/>
                    </a:lnTo>
                    <a:lnTo>
                      <a:pt x="3086" y="857"/>
                    </a:lnTo>
                    <a:lnTo>
                      <a:pt x="3105" y="876"/>
                    </a:lnTo>
                    <a:lnTo>
                      <a:pt x="3143" y="857"/>
                    </a:lnTo>
                    <a:lnTo>
                      <a:pt x="3220" y="972"/>
                    </a:lnTo>
                    <a:lnTo>
                      <a:pt x="3257" y="991"/>
                    </a:lnTo>
                    <a:lnTo>
                      <a:pt x="3276" y="991"/>
                    </a:lnTo>
                    <a:lnTo>
                      <a:pt x="3315" y="991"/>
                    </a:lnTo>
                    <a:lnTo>
                      <a:pt x="3333" y="1010"/>
                    </a:lnTo>
                    <a:lnTo>
                      <a:pt x="3333" y="1028"/>
                    </a:lnTo>
                    <a:lnTo>
                      <a:pt x="3486" y="1219"/>
                    </a:lnTo>
                    <a:lnTo>
                      <a:pt x="3524" y="1295"/>
                    </a:lnTo>
                    <a:lnTo>
                      <a:pt x="3543" y="1333"/>
                    </a:lnTo>
                    <a:lnTo>
                      <a:pt x="3581" y="1448"/>
                    </a:lnTo>
                    <a:lnTo>
                      <a:pt x="3600" y="1486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41" name="Freeform 13">
                <a:extLst>
                  <a:ext uri="{FF2B5EF4-FFF2-40B4-BE49-F238E27FC236}">
                    <a16:creationId xmlns:a16="http://schemas.microsoft.com/office/drawing/2014/main" id="{D77AF5C6-53F0-5440-BFFC-B6B7ADF67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1863" y="7126288"/>
                <a:ext cx="1906587" cy="1117600"/>
              </a:xfrm>
              <a:custGeom>
                <a:avLst/>
                <a:gdLst>
                  <a:gd name="T0" fmla="*/ 2147483646 w 5296"/>
                  <a:gd name="T1" fmla="*/ 2147483646 h 3105"/>
                  <a:gd name="T2" fmla="*/ 2147483646 w 5296"/>
                  <a:gd name="T3" fmla="*/ 2147483646 h 3105"/>
                  <a:gd name="T4" fmla="*/ 2147483646 w 5296"/>
                  <a:gd name="T5" fmla="*/ 2147483646 h 3105"/>
                  <a:gd name="T6" fmla="*/ 2147483646 w 5296"/>
                  <a:gd name="T7" fmla="*/ 2147483646 h 3105"/>
                  <a:gd name="T8" fmla="*/ 2147483646 w 5296"/>
                  <a:gd name="T9" fmla="*/ 2147483646 h 3105"/>
                  <a:gd name="T10" fmla="*/ 2147483646 w 5296"/>
                  <a:gd name="T11" fmla="*/ 2147483646 h 3105"/>
                  <a:gd name="T12" fmla="*/ 2147483646 w 5296"/>
                  <a:gd name="T13" fmla="*/ 2147483646 h 3105"/>
                  <a:gd name="T14" fmla="*/ 2147483646 w 5296"/>
                  <a:gd name="T15" fmla="*/ 2147483646 h 3105"/>
                  <a:gd name="T16" fmla="*/ 2147483646 w 5296"/>
                  <a:gd name="T17" fmla="*/ 2147483646 h 3105"/>
                  <a:gd name="T18" fmla="*/ 2147483646 w 5296"/>
                  <a:gd name="T19" fmla="*/ 2147483646 h 3105"/>
                  <a:gd name="T20" fmla="*/ 2147483646 w 5296"/>
                  <a:gd name="T21" fmla="*/ 2147483646 h 3105"/>
                  <a:gd name="T22" fmla="*/ 2147483646 w 5296"/>
                  <a:gd name="T23" fmla="*/ 2147483646 h 3105"/>
                  <a:gd name="T24" fmla="*/ 2147483646 w 5296"/>
                  <a:gd name="T25" fmla="*/ 2147483646 h 3105"/>
                  <a:gd name="T26" fmla="*/ 2147483646 w 5296"/>
                  <a:gd name="T27" fmla="*/ 2147483646 h 3105"/>
                  <a:gd name="T28" fmla="*/ 2147483646 w 5296"/>
                  <a:gd name="T29" fmla="*/ 2147483646 h 3105"/>
                  <a:gd name="T30" fmla="*/ 2147483646 w 5296"/>
                  <a:gd name="T31" fmla="*/ 2147483646 h 3105"/>
                  <a:gd name="T32" fmla="*/ 2147483646 w 5296"/>
                  <a:gd name="T33" fmla="*/ 2147483646 h 3105"/>
                  <a:gd name="T34" fmla="*/ 2147483646 w 5296"/>
                  <a:gd name="T35" fmla="*/ 2147483646 h 3105"/>
                  <a:gd name="T36" fmla="*/ 2147483646 w 5296"/>
                  <a:gd name="T37" fmla="*/ 2147483646 h 3105"/>
                  <a:gd name="T38" fmla="*/ 2147483646 w 5296"/>
                  <a:gd name="T39" fmla="*/ 2147483646 h 3105"/>
                  <a:gd name="T40" fmla="*/ 2147483646 w 5296"/>
                  <a:gd name="T41" fmla="*/ 2147483646 h 3105"/>
                  <a:gd name="T42" fmla="*/ 2147483646 w 5296"/>
                  <a:gd name="T43" fmla="*/ 2147483646 h 3105"/>
                  <a:gd name="T44" fmla="*/ 2147483646 w 5296"/>
                  <a:gd name="T45" fmla="*/ 2147483646 h 3105"/>
                  <a:gd name="T46" fmla="*/ 2147483646 w 5296"/>
                  <a:gd name="T47" fmla="*/ 2147483646 h 3105"/>
                  <a:gd name="T48" fmla="*/ 2147483646 w 5296"/>
                  <a:gd name="T49" fmla="*/ 2147483646 h 3105"/>
                  <a:gd name="T50" fmla="*/ 2147483646 w 5296"/>
                  <a:gd name="T51" fmla="*/ 2147483646 h 3105"/>
                  <a:gd name="T52" fmla="*/ 2147483646 w 5296"/>
                  <a:gd name="T53" fmla="*/ 2147483646 h 3105"/>
                  <a:gd name="T54" fmla="*/ 2147483646 w 5296"/>
                  <a:gd name="T55" fmla="*/ 2147483646 h 3105"/>
                  <a:gd name="T56" fmla="*/ 2147483646 w 5296"/>
                  <a:gd name="T57" fmla="*/ 2147483646 h 3105"/>
                  <a:gd name="T58" fmla="*/ 2147483646 w 5296"/>
                  <a:gd name="T59" fmla="*/ 2147483646 h 3105"/>
                  <a:gd name="T60" fmla="*/ 2147483646 w 5296"/>
                  <a:gd name="T61" fmla="*/ 2147483646 h 3105"/>
                  <a:gd name="T62" fmla="*/ 2147483646 w 5296"/>
                  <a:gd name="T63" fmla="*/ 2147483646 h 3105"/>
                  <a:gd name="T64" fmla="*/ 2147483646 w 5296"/>
                  <a:gd name="T65" fmla="*/ 2147483646 h 3105"/>
                  <a:gd name="T66" fmla="*/ 2147483646 w 5296"/>
                  <a:gd name="T67" fmla="*/ 2147483646 h 3105"/>
                  <a:gd name="T68" fmla="*/ 2147483646 w 5296"/>
                  <a:gd name="T69" fmla="*/ 2147483646 h 3105"/>
                  <a:gd name="T70" fmla="*/ 2147483646 w 5296"/>
                  <a:gd name="T71" fmla="*/ 2147483646 h 3105"/>
                  <a:gd name="T72" fmla="*/ 2147483646 w 5296"/>
                  <a:gd name="T73" fmla="*/ 2147483646 h 3105"/>
                  <a:gd name="T74" fmla="*/ 2147483646 w 5296"/>
                  <a:gd name="T75" fmla="*/ 2147483646 h 3105"/>
                  <a:gd name="T76" fmla="*/ 2147483646 w 5296"/>
                  <a:gd name="T77" fmla="*/ 2147483646 h 3105"/>
                  <a:gd name="T78" fmla="*/ 2147483646 w 5296"/>
                  <a:gd name="T79" fmla="*/ 2147483646 h 3105"/>
                  <a:gd name="T80" fmla="*/ 2147483646 w 5296"/>
                  <a:gd name="T81" fmla="*/ 2147483646 h 3105"/>
                  <a:gd name="T82" fmla="*/ 2147483646 w 5296"/>
                  <a:gd name="T83" fmla="*/ 2147483646 h 3105"/>
                  <a:gd name="T84" fmla="*/ 2147483646 w 5296"/>
                  <a:gd name="T85" fmla="*/ 2147483646 h 3105"/>
                  <a:gd name="T86" fmla="*/ 2147483646 w 5296"/>
                  <a:gd name="T87" fmla="*/ 2147483646 h 3105"/>
                  <a:gd name="T88" fmla="*/ 2147483646 w 5296"/>
                  <a:gd name="T89" fmla="*/ 2147483646 h 3105"/>
                  <a:gd name="T90" fmla="*/ 2147483646 w 5296"/>
                  <a:gd name="T91" fmla="*/ 2147483646 h 3105"/>
                  <a:gd name="T92" fmla="*/ 2147483646 w 5296"/>
                  <a:gd name="T93" fmla="*/ 2147483646 h 3105"/>
                  <a:gd name="T94" fmla="*/ 2147483646 w 5296"/>
                  <a:gd name="T95" fmla="*/ 0 h 3105"/>
                  <a:gd name="T96" fmla="*/ 2147483646 w 5296"/>
                  <a:gd name="T97" fmla="*/ 2147483646 h 3105"/>
                  <a:gd name="T98" fmla="*/ 2147483646 w 5296"/>
                  <a:gd name="T99" fmla="*/ 2147483646 h 3105"/>
                  <a:gd name="T100" fmla="*/ 2147483646 w 5296"/>
                  <a:gd name="T101" fmla="*/ 2147483646 h 3105"/>
                  <a:gd name="T102" fmla="*/ 2147483646 w 5296"/>
                  <a:gd name="T103" fmla="*/ 2147483646 h 3105"/>
                  <a:gd name="T104" fmla="*/ 2147483646 w 5296"/>
                  <a:gd name="T105" fmla="*/ 2147483646 h 3105"/>
                  <a:gd name="T106" fmla="*/ 2147483646 w 5296"/>
                  <a:gd name="T107" fmla="*/ 2147483646 h 3105"/>
                  <a:gd name="T108" fmla="*/ 2147483646 w 5296"/>
                  <a:gd name="T109" fmla="*/ 2147483646 h 3105"/>
                  <a:gd name="T110" fmla="*/ 2147483646 w 5296"/>
                  <a:gd name="T111" fmla="*/ 2147483646 h 3105"/>
                  <a:gd name="T112" fmla="*/ 2147483646 w 5296"/>
                  <a:gd name="T113" fmla="*/ 2147483646 h 3105"/>
                  <a:gd name="T114" fmla="*/ 2147483646 w 5296"/>
                  <a:gd name="T115" fmla="*/ 2147483646 h 3105"/>
                  <a:gd name="T116" fmla="*/ 2147483646 w 5296"/>
                  <a:gd name="T117" fmla="*/ 2147483646 h 3105"/>
                  <a:gd name="T118" fmla="*/ 2147483646 w 5296"/>
                  <a:gd name="T119" fmla="*/ 2147483646 h 3105"/>
                  <a:gd name="T120" fmla="*/ 2147483646 w 5296"/>
                  <a:gd name="T121" fmla="*/ 2147483646 h 3105"/>
                  <a:gd name="T122" fmla="*/ 2147483646 w 5296"/>
                  <a:gd name="T123" fmla="*/ 2147483646 h 3105"/>
                  <a:gd name="T124" fmla="*/ 2147483646 w 5296"/>
                  <a:gd name="T125" fmla="*/ 2147483646 h 310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296" h="3105">
                    <a:moveTo>
                      <a:pt x="5295" y="1086"/>
                    </a:moveTo>
                    <a:lnTo>
                      <a:pt x="5295" y="1105"/>
                    </a:lnTo>
                    <a:lnTo>
                      <a:pt x="5276" y="1143"/>
                    </a:lnTo>
                    <a:lnTo>
                      <a:pt x="5200" y="1314"/>
                    </a:lnTo>
                    <a:lnTo>
                      <a:pt x="5181" y="1353"/>
                    </a:lnTo>
                    <a:lnTo>
                      <a:pt x="5181" y="1409"/>
                    </a:lnTo>
                    <a:lnTo>
                      <a:pt x="5181" y="1448"/>
                    </a:lnTo>
                    <a:lnTo>
                      <a:pt x="5200" y="1486"/>
                    </a:lnTo>
                    <a:lnTo>
                      <a:pt x="5200" y="1524"/>
                    </a:lnTo>
                    <a:lnTo>
                      <a:pt x="5181" y="1562"/>
                    </a:lnTo>
                    <a:lnTo>
                      <a:pt x="5162" y="1562"/>
                    </a:lnTo>
                    <a:lnTo>
                      <a:pt x="5162" y="1638"/>
                    </a:lnTo>
                    <a:lnTo>
                      <a:pt x="5162" y="1695"/>
                    </a:lnTo>
                    <a:lnTo>
                      <a:pt x="5162" y="1753"/>
                    </a:lnTo>
                    <a:lnTo>
                      <a:pt x="5123" y="1810"/>
                    </a:lnTo>
                    <a:lnTo>
                      <a:pt x="5086" y="1848"/>
                    </a:lnTo>
                    <a:lnTo>
                      <a:pt x="4952" y="1905"/>
                    </a:lnTo>
                    <a:lnTo>
                      <a:pt x="4895" y="1924"/>
                    </a:lnTo>
                    <a:lnTo>
                      <a:pt x="4838" y="1905"/>
                    </a:lnTo>
                    <a:lnTo>
                      <a:pt x="4666" y="1829"/>
                    </a:lnTo>
                    <a:lnTo>
                      <a:pt x="4610" y="1829"/>
                    </a:lnTo>
                    <a:lnTo>
                      <a:pt x="4476" y="1848"/>
                    </a:lnTo>
                    <a:lnTo>
                      <a:pt x="4419" y="1867"/>
                    </a:lnTo>
                    <a:lnTo>
                      <a:pt x="4381" y="1848"/>
                    </a:lnTo>
                    <a:lnTo>
                      <a:pt x="4343" y="1848"/>
                    </a:lnTo>
                    <a:lnTo>
                      <a:pt x="4305" y="1867"/>
                    </a:lnTo>
                    <a:lnTo>
                      <a:pt x="4248" y="1905"/>
                    </a:lnTo>
                    <a:lnTo>
                      <a:pt x="4229" y="1943"/>
                    </a:lnTo>
                    <a:lnTo>
                      <a:pt x="4229" y="1981"/>
                    </a:lnTo>
                    <a:lnTo>
                      <a:pt x="4305" y="2057"/>
                    </a:lnTo>
                    <a:lnTo>
                      <a:pt x="3962" y="2152"/>
                    </a:lnTo>
                    <a:lnTo>
                      <a:pt x="3867" y="2133"/>
                    </a:lnTo>
                    <a:lnTo>
                      <a:pt x="3828" y="2115"/>
                    </a:lnTo>
                    <a:lnTo>
                      <a:pt x="3676" y="2095"/>
                    </a:lnTo>
                    <a:lnTo>
                      <a:pt x="3562" y="2057"/>
                    </a:lnTo>
                    <a:lnTo>
                      <a:pt x="3467" y="2038"/>
                    </a:lnTo>
                    <a:lnTo>
                      <a:pt x="3391" y="2057"/>
                    </a:lnTo>
                    <a:lnTo>
                      <a:pt x="3314" y="2115"/>
                    </a:lnTo>
                    <a:lnTo>
                      <a:pt x="3257" y="2171"/>
                    </a:lnTo>
                    <a:lnTo>
                      <a:pt x="3162" y="2171"/>
                    </a:lnTo>
                    <a:lnTo>
                      <a:pt x="2952" y="2133"/>
                    </a:lnTo>
                    <a:lnTo>
                      <a:pt x="2857" y="2057"/>
                    </a:lnTo>
                    <a:lnTo>
                      <a:pt x="2705" y="1905"/>
                    </a:lnTo>
                    <a:lnTo>
                      <a:pt x="2533" y="1829"/>
                    </a:lnTo>
                    <a:lnTo>
                      <a:pt x="2362" y="1829"/>
                    </a:lnTo>
                    <a:lnTo>
                      <a:pt x="2248" y="1905"/>
                    </a:lnTo>
                    <a:lnTo>
                      <a:pt x="2152" y="2019"/>
                    </a:lnTo>
                    <a:lnTo>
                      <a:pt x="2076" y="2057"/>
                    </a:lnTo>
                    <a:lnTo>
                      <a:pt x="1943" y="2076"/>
                    </a:lnTo>
                    <a:lnTo>
                      <a:pt x="1867" y="2095"/>
                    </a:lnTo>
                    <a:lnTo>
                      <a:pt x="1847" y="2191"/>
                    </a:lnTo>
                    <a:lnTo>
                      <a:pt x="1943" y="2247"/>
                    </a:lnTo>
                    <a:lnTo>
                      <a:pt x="2038" y="2286"/>
                    </a:lnTo>
                    <a:lnTo>
                      <a:pt x="2057" y="2381"/>
                    </a:lnTo>
                    <a:lnTo>
                      <a:pt x="2038" y="2496"/>
                    </a:lnTo>
                    <a:lnTo>
                      <a:pt x="2038" y="2610"/>
                    </a:lnTo>
                    <a:lnTo>
                      <a:pt x="1981" y="2667"/>
                    </a:lnTo>
                    <a:lnTo>
                      <a:pt x="1695" y="2781"/>
                    </a:lnTo>
                    <a:lnTo>
                      <a:pt x="1257" y="2877"/>
                    </a:lnTo>
                    <a:lnTo>
                      <a:pt x="1161" y="2953"/>
                    </a:lnTo>
                    <a:lnTo>
                      <a:pt x="1085" y="2991"/>
                    </a:lnTo>
                    <a:lnTo>
                      <a:pt x="971" y="3029"/>
                    </a:lnTo>
                    <a:lnTo>
                      <a:pt x="857" y="3104"/>
                    </a:lnTo>
                    <a:lnTo>
                      <a:pt x="857" y="2933"/>
                    </a:lnTo>
                    <a:lnTo>
                      <a:pt x="876" y="2781"/>
                    </a:lnTo>
                    <a:lnTo>
                      <a:pt x="895" y="2667"/>
                    </a:lnTo>
                    <a:lnTo>
                      <a:pt x="895" y="2610"/>
                    </a:lnTo>
                    <a:lnTo>
                      <a:pt x="876" y="2572"/>
                    </a:lnTo>
                    <a:lnTo>
                      <a:pt x="895" y="2362"/>
                    </a:lnTo>
                    <a:lnTo>
                      <a:pt x="819" y="2247"/>
                    </a:lnTo>
                    <a:lnTo>
                      <a:pt x="743" y="2191"/>
                    </a:lnTo>
                    <a:lnTo>
                      <a:pt x="704" y="2095"/>
                    </a:lnTo>
                    <a:lnTo>
                      <a:pt x="628" y="2019"/>
                    </a:lnTo>
                    <a:lnTo>
                      <a:pt x="552" y="1943"/>
                    </a:lnTo>
                    <a:lnTo>
                      <a:pt x="457" y="1771"/>
                    </a:lnTo>
                    <a:lnTo>
                      <a:pt x="381" y="1562"/>
                    </a:lnTo>
                    <a:lnTo>
                      <a:pt x="457" y="1448"/>
                    </a:lnTo>
                    <a:lnTo>
                      <a:pt x="495" y="1295"/>
                    </a:lnTo>
                    <a:lnTo>
                      <a:pt x="476" y="876"/>
                    </a:lnTo>
                    <a:lnTo>
                      <a:pt x="514" y="781"/>
                    </a:lnTo>
                    <a:lnTo>
                      <a:pt x="533" y="762"/>
                    </a:lnTo>
                    <a:lnTo>
                      <a:pt x="190" y="629"/>
                    </a:lnTo>
                    <a:lnTo>
                      <a:pt x="0" y="381"/>
                    </a:lnTo>
                    <a:lnTo>
                      <a:pt x="95" y="343"/>
                    </a:lnTo>
                    <a:lnTo>
                      <a:pt x="267" y="381"/>
                    </a:lnTo>
                    <a:lnTo>
                      <a:pt x="362" y="343"/>
                    </a:lnTo>
                    <a:lnTo>
                      <a:pt x="419" y="266"/>
                    </a:lnTo>
                    <a:lnTo>
                      <a:pt x="457" y="248"/>
                    </a:lnTo>
                    <a:lnTo>
                      <a:pt x="495" y="248"/>
                    </a:lnTo>
                    <a:lnTo>
                      <a:pt x="571" y="248"/>
                    </a:lnTo>
                    <a:lnTo>
                      <a:pt x="648" y="190"/>
                    </a:lnTo>
                    <a:lnTo>
                      <a:pt x="704" y="114"/>
                    </a:lnTo>
                    <a:lnTo>
                      <a:pt x="1181" y="210"/>
                    </a:lnTo>
                    <a:lnTo>
                      <a:pt x="1923" y="0"/>
                    </a:lnTo>
                    <a:lnTo>
                      <a:pt x="2190" y="0"/>
                    </a:lnTo>
                    <a:lnTo>
                      <a:pt x="2304" y="38"/>
                    </a:lnTo>
                    <a:lnTo>
                      <a:pt x="2400" y="19"/>
                    </a:lnTo>
                    <a:lnTo>
                      <a:pt x="2533" y="57"/>
                    </a:lnTo>
                    <a:lnTo>
                      <a:pt x="2590" y="248"/>
                    </a:lnTo>
                    <a:lnTo>
                      <a:pt x="2571" y="400"/>
                    </a:lnTo>
                    <a:lnTo>
                      <a:pt x="2571" y="476"/>
                    </a:lnTo>
                    <a:lnTo>
                      <a:pt x="2609" y="591"/>
                    </a:lnTo>
                    <a:lnTo>
                      <a:pt x="2647" y="629"/>
                    </a:lnTo>
                    <a:lnTo>
                      <a:pt x="2743" y="647"/>
                    </a:lnTo>
                    <a:lnTo>
                      <a:pt x="2895" y="552"/>
                    </a:lnTo>
                    <a:lnTo>
                      <a:pt x="3047" y="476"/>
                    </a:lnTo>
                    <a:lnTo>
                      <a:pt x="3124" y="495"/>
                    </a:lnTo>
                    <a:lnTo>
                      <a:pt x="3162" y="515"/>
                    </a:lnTo>
                    <a:lnTo>
                      <a:pt x="3238" y="552"/>
                    </a:lnTo>
                    <a:lnTo>
                      <a:pt x="3295" y="552"/>
                    </a:lnTo>
                    <a:lnTo>
                      <a:pt x="3371" y="610"/>
                    </a:lnTo>
                    <a:lnTo>
                      <a:pt x="3428" y="724"/>
                    </a:lnTo>
                    <a:lnTo>
                      <a:pt x="3504" y="819"/>
                    </a:lnTo>
                    <a:lnTo>
                      <a:pt x="3714" y="933"/>
                    </a:lnTo>
                    <a:lnTo>
                      <a:pt x="3867" y="972"/>
                    </a:lnTo>
                    <a:lnTo>
                      <a:pt x="3885" y="1010"/>
                    </a:lnTo>
                    <a:lnTo>
                      <a:pt x="3904" y="1048"/>
                    </a:lnTo>
                    <a:lnTo>
                      <a:pt x="4114" y="1086"/>
                    </a:lnTo>
                    <a:lnTo>
                      <a:pt x="4362" y="1067"/>
                    </a:lnTo>
                    <a:lnTo>
                      <a:pt x="4552" y="1124"/>
                    </a:lnTo>
                    <a:lnTo>
                      <a:pt x="4724" y="1143"/>
                    </a:lnTo>
                    <a:lnTo>
                      <a:pt x="5162" y="1048"/>
                    </a:lnTo>
                    <a:lnTo>
                      <a:pt x="5257" y="1067"/>
                    </a:lnTo>
                    <a:lnTo>
                      <a:pt x="5295" y="1086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42" name="Freeform 14">
                <a:extLst>
                  <a:ext uri="{FF2B5EF4-FFF2-40B4-BE49-F238E27FC236}">
                    <a16:creationId xmlns:a16="http://schemas.microsoft.com/office/drawing/2014/main" id="{1CD1A374-C8BF-6341-A157-E69FFEE776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9050" y="7783513"/>
                <a:ext cx="1549400" cy="1871662"/>
              </a:xfrm>
              <a:custGeom>
                <a:avLst/>
                <a:gdLst>
                  <a:gd name="T0" fmla="*/ 2147483646 w 4306"/>
                  <a:gd name="T1" fmla="*/ 2147483646 h 5200"/>
                  <a:gd name="T2" fmla="*/ 2147483646 w 4306"/>
                  <a:gd name="T3" fmla="*/ 2147483646 h 5200"/>
                  <a:gd name="T4" fmla="*/ 2147483646 w 4306"/>
                  <a:gd name="T5" fmla="*/ 2147483646 h 5200"/>
                  <a:gd name="T6" fmla="*/ 2147483646 w 4306"/>
                  <a:gd name="T7" fmla="*/ 2147483646 h 5200"/>
                  <a:gd name="T8" fmla="*/ 2147483646 w 4306"/>
                  <a:gd name="T9" fmla="*/ 2147483646 h 5200"/>
                  <a:gd name="T10" fmla="*/ 2147483646 w 4306"/>
                  <a:gd name="T11" fmla="*/ 2147483646 h 5200"/>
                  <a:gd name="T12" fmla="*/ 2147483646 w 4306"/>
                  <a:gd name="T13" fmla="*/ 2147483646 h 5200"/>
                  <a:gd name="T14" fmla="*/ 2147483646 w 4306"/>
                  <a:gd name="T15" fmla="*/ 2147483646 h 5200"/>
                  <a:gd name="T16" fmla="*/ 2147483646 w 4306"/>
                  <a:gd name="T17" fmla="*/ 2147483646 h 5200"/>
                  <a:gd name="T18" fmla="*/ 2147483646 w 4306"/>
                  <a:gd name="T19" fmla="*/ 2147483646 h 5200"/>
                  <a:gd name="T20" fmla="*/ 2147483646 w 4306"/>
                  <a:gd name="T21" fmla="*/ 2147483646 h 5200"/>
                  <a:gd name="T22" fmla="*/ 2147483646 w 4306"/>
                  <a:gd name="T23" fmla="*/ 2147483646 h 5200"/>
                  <a:gd name="T24" fmla="*/ 2147483646 w 4306"/>
                  <a:gd name="T25" fmla="*/ 2147483646 h 5200"/>
                  <a:gd name="T26" fmla="*/ 2147483646 w 4306"/>
                  <a:gd name="T27" fmla="*/ 2147483646 h 5200"/>
                  <a:gd name="T28" fmla="*/ 2147483646 w 4306"/>
                  <a:gd name="T29" fmla="*/ 2147483646 h 5200"/>
                  <a:gd name="T30" fmla="*/ 2147483646 w 4306"/>
                  <a:gd name="T31" fmla="*/ 2147483646 h 5200"/>
                  <a:gd name="T32" fmla="*/ 2147483646 w 4306"/>
                  <a:gd name="T33" fmla="*/ 2147483646 h 5200"/>
                  <a:gd name="T34" fmla="*/ 2147483646 w 4306"/>
                  <a:gd name="T35" fmla="*/ 2147483646 h 5200"/>
                  <a:gd name="T36" fmla="*/ 2147483646 w 4306"/>
                  <a:gd name="T37" fmla="*/ 2147483646 h 5200"/>
                  <a:gd name="T38" fmla="*/ 2147483646 w 4306"/>
                  <a:gd name="T39" fmla="*/ 2147483646 h 5200"/>
                  <a:gd name="T40" fmla="*/ 2147483646 w 4306"/>
                  <a:gd name="T41" fmla="*/ 2147483646 h 5200"/>
                  <a:gd name="T42" fmla="*/ 2147483646 w 4306"/>
                  <a:gd name="T43" fmla="*/ 2147483646 h 5200"/>
                  <a:gd name="T44" fmla="*/ 2147483646 w 4306"/>
                  <a:gd name="T45" fmla="*/ 2147483646 h 5200"/>
                  <a:gd name="T46" fmla="*/ 2147483646 w 4306"/>
                  <a:gd name="T47" fmla="*/ 2147483646 h 5200"/>
                  <a:gd name="T48" fmla="*/ 2147483646 w 4306"/>
                  <a:gd name="T49" fmla="*/ 2147483646 h 5200"/>
                  <a:gd name="T50" fmla="*/ 2147483646 w 4306"/>
                  <a:gd name="T51" fmla="*/ 2147483646 h 5200"/>
                  <a:gd name="T52" fmla="*/ 2147483646 w 4306"/>
                  <a:gd name="T53" fmla="*/ 2147483646 h 5200"/>
                  <a:gd name="T54" fmla="*/ 2147483646 w 4306"/>
                  <a:gd name="T55" fmla="*/ 2147483646 h 5200"/>
                  <a:gd name="T56" fmla="*/ 2147483646 w 4306"/>
                  <a:gd name="T57" fmla="*/ 2147483646 h 5200"/>
                  <a:gd name="T58" fmla="*/ 2147483646 w 4306"/>
                  <a:gd name="T59" fmla="*/ 2147483646 h 5200"/>
                  <a:gd name="T60" fmla="*/ 2147483646 w 4306"/>
                  <a:gd name="T61" fmla="*/ 2147483646 h 5200"/>
                  <a:gd name="T62" fmla="*/ 2147483646 w 4306"/>
                  <a:gd name="T63" fmla="*/ 2147483646 h 5200"/>
                  <a:gd name="T64" fmla="*/ 2147483646 w 4306"/>
                  <a:gd name="T65" fmla="*/ 2147483646 h 5200"/>
                  <a:gd name="T66" fmla="*/ 2147483646 w 4306"/>
                  <a:gd name="T67" fmla="*/ 2147483646 h 5200"/>
                  <a:gd name="T68" fmla="*/ 2147483646 w 4306"/>
                  <a:gd name="T69" fmla="*/ 2147483646 h 5200"/>
                  <a:gd name="T70" fmla="*/ 2147483646 w 4306"/>
                  <a:gd name="T71" fmla="*/ 2147483646 h 5200"/>
                  <a:gd name="T72" fmla="*/ 2147483646 w 4306"/>
                  <a:gd name="T73" fmla="*/ 2147483646 h 5200"/>
                  <a:gd name="T74" fmla="*/ 2147483646 w 4306"/>
                  <a:gd name="T75" fmla="*/ 2147483646 h 5200"/>
                  <a:gd name="T76" fmla="*/ 2147483646 w 4306"/>
                  <a:gd name="T77" fmla="*/ 2147483646 h 5200"/>
                  <a:gd name="T78" fmla="*/ 2147483646 w 4306"/>
                  <a:gd name="T79" fmla="*/ 2147483646 h 5200"/>
                  <a:gd name="T80" fmla="*/ 2147483646 w 4306"/>
                  <a:gd name="T81" fmla="*/ 2147483646 h 5200"/>
                  <a:gd name="T82" fmla="*/ 2147483646 w 4306"/>
                  <a:gd name="T83" fmla="*/ 2147483646 h 5200"/>
                  <a:gd name="T84" fmla="*/ 2147483646 w 4306"/>
                  <a:gd name="T85" fmla="*/ 2147483646 h 5200"/>
                  <a:gd name="T86" fmla="*/ 2147483646 w 4306"/>
                  <a:gd name="T87" fmla="*/ 2147483646 h 5200"/>
                  <a:gd name="T88" fmla="*/ 2147483646 w 4306"/>
                  <a:gd name="T89" fmla="*/ 2147483646 h 5200"/>
                  <a:gd name="T90" fmla="*/ 2147483646 w 4306"/>
                  <a:gd name="T91" fmla="*/ 2147483646 h 5200"/>
                  <a:gd name="T92" fmla="*/ 2147483646 w 4306"/>
                  <a:gd name="T93" fmla="*/ 2147483646 h 5200"/>
                  <a:gd name="T94" fmla="*/ 2147483646 w 4306"/>
                  <a:gd name="T95" fmla="*/ 2147483646 h 5200"/>
                  <a:gd name="T96" fmla="*/ 2147483646 w 4306"/>
                  <a:gd name="T97" fmla="*/ 2147483646 h 5200"/>
                  <a:gd name="T98" fmla="*/ 2147483646 w 4306"/>
                  <a:gd name="T99" fmla="*/ 2147483646 h 5200"/>
                  <a:gd name="T100" fmla="*/ 2147483646 w 4306"/>
                  <a:gd name="T101" fmla="*/ 2147483646 h 5200"/>
                  <a:gd name="T102" fmla="*/ 2147483646 w 4306"/>
                  <a:gd name="T103" fmla="*/ 2147483646 h 5200"/>
                  <a:gd name="T104" fmla="*/ 2147483646 w 4306"/>
                  <a:gd name="T105" fmla="*/ 2147483646 h 5200"/>
                  <a:gd name="T106" fmla="*/ 2147483646 w 4306"/>
                  <a:gd name="T107" fmla="*/ 2147483646 h 5200"/>
                  <a:gd name="T108" fmla="*/ 2147483646 w 4306"/>
                  <a:gd name="T109" fmla="*/ 2147483646 h 5200"/>
                  <a:gd name="T110" fmla="*/ 2147483646 w 4306"/>
                  <a:gd name="T111" fmla="*/ 2147483646 h 5200"/>
                  <a:gd name="T112" fmla="*/ 2147483646 w 4306"/>
                  <a:gd name="T113" fmla="*/ 2147483646 h 5200"/>
                  <a:gd name="T114" fmla="*/ 2147483646 w 4306"/>
                  <a:gd name="T115" fmla="*/ 2147483646 h 5200"/>
                  <a:gd name="T116" fmla="*/ 2147483646 w 4306"/>
                  <a:gd name="T117" fmla="*/ 2147483646 h 5200"/>
                  <a:gd name="T118" fmla="*/ 2147483646 w 4306"/>
                  <a:gd name="T119" fmla="*/ 2147483646 h 520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306" h="5200">
                    <a:moveTo>
                      <a:pt x="3315" y="228"/>
                    </a:moveTo>
                    <a:lnTo>
                      <a:pt x="3315" y="247"/>
                    </a:lnTo>
                    <a:lnTo>
                      <a:pt x="3334" y="323"/>
                    </a:lnTo>
                    <a:lnTo>
                      <a:pt x="3372" y="381"/>
                    </a:lnTo>
                    <a:lnTo>
                      <a:pt x="3372" y="400"/>
                    </a:lnTo>
                    <a:lnTo>
                      <a:pt x="3353" y="418"/>
                    </a:lnTo>
                    <a:lnTo>
                      <a:pt x="3353" y="457"/>
                    </a:lnTo>
                    <a:lnTo>
                      <a:pt x="3372" y="476"/>
                    </a:lnTo>
                    <a:lnTo>
                      <a:pt x="3391" y="533"/>
                    </a:lnTo>
                    <a:lnTo>
                      <a:pt x="3391" y="571"/>
                    </a:lnTo>
                    <a:lnTo>
                      <a:pt x="3391" y="628"/>
                    </a:lnTo>
                    <a:lnTo>
                      <a:pt x="3391" y="647"/>
                    </a:lnTo>
                    <a:lnTo>
                      <a:pt x="3448" y="704"/>
                    </a:lnTo>
                    <a:lnTo>
                      <a:pt x="3562" y="762"/>
                    </a:lnTo>
                    <a:lnTo>
                      <a:pt x="3657" y="819"/>
                    </a:lnTo>
                    <a:lnTo>
                      <a:pt x="3676" y="895"/>
                    </a:lnTo>
                    <a:lnTo>
                      <a:pt x="3620" y="990"/>
                    </a:lnTo>
                    <a:lnTo>
                      <a:pt x="3600" y="1048"/>
                    </a:lnTo>
                    <a:lnTo>
                      <a:pt x="3638" y="1162"/>
                    </a:lnTo>
                    <a:lnTo>
                      <a:pt x="3600" y="1200"/>
                    </a:lnTo>
                    <a:lnTo>
                      <a:pt x="3562" y="1238"/>
                    </a:lnTo>
                    <a:lnTo>
                      <a:pt x="3524" y="1294"/>
                    </a:lnTo>
                    <a:lnTo>
                      <a:pt x="3543" y="1313"/>
                    </a:lnTo>
                    <a:lnTo>
                      <a:pt x="3562" y="1332"/>
                    </a:lnTo>
                    <a:lnTo>
                      <a:pt x="3562" y="1389"/>
                    </a:lnTo>
                    <a:lnTo>
                      <a:pt x="3581" y="1408"/>
                    </a:lnTo>
                    <a:lnTo>
                      <a:pt x="3600" y="1427"/>
                    </a:lnTo>
                    <a:lnTo>
                      <a:pt x="3620" y="1446"/>
                    </a:lnTo>
                    <a:lnTo>
                      <a:pt x="3620" y="1465"/>
                    </a:lnTo>
                    <a:lnTo>
                      <a:pt x="3620" y="1504"/>
                    </a:lnTo>
                    <a:lnTo>
                      <a:pt x="3620" y="1523"/>
                    </a:lnTo>
                    <a:lnTo>
                      <a:pt x="3638" y="1541"/>
                    </a:lnTo>
                    <a:lnTo>
                      <a:pt x="3657" y="1618"/>
                    </a:lnTo>
                    <a:lnTo>
                      <a:pt x="3696" y="1656"/>
                    </a:lnTo>
                    <a:lnTo>
                      <a:pt x="3734" y="1694"/>
                    </a:lnTo>
                    <a:lnTo>
                      <a:pt x="3867" y="1770"/>
                    </a:lnTo>
                    <a:lnTo>
                      <a:pt x="3867" y="1846"/>
                    </a:lnTo>
                    <a:lnTo>
                      <a:pt x="3810" y="2075"/>
                    </a:lnTo>
                    <a:lnTo>
                      <a:pt x="3791" y="2132"/>
                    </a:lnTo>
                    <a:lnTo>
                      <a:pt x="3810" y="2189"/>
                    </a:lnTo>
                    <a:lnTo>
                      <a:pt x="3810" y="2208"/>
                    </a:lnTo>
                    <a:lnTo>
                      <a:pt x="3829" y="2266"/>
                    </a:lnTo>
                    <a:lnTo>
                      <a:pt x="3810" y="2303"/>
                    </a:lnTo>
                    <a:lnTo>
                      <a:pt x="3791" y="2322"/>
                    </a:lnTo>
                    <a:lnTo>
                      <a:pt x="3791" y="2342"/>
                    </a:lnTo>
                    <a:lnTo>
                      <a:pt x="3810" y="2361"/>
                    </a:lnTo>
                    <a:lnTo>
                      <a:pt x="3867" y="2361"/>
                    </a:lnTo>
                    <a:lnTo>
                      <a:pt x="3886" y="2380"/>
                    </a:lnTo>
                    <a:lnTo>
                      <a:pt x="3905" y="2398"/>
                    </a:lnTo>
                    <a:lnTo>
                      <a:pt x="3924" y="2456"/>
                    </a:lnTo>
                    <a:lnTo>
                      <a:pt x="3924" y="2513"/>
                    </a:lnTo>
                    <a:lnTo>
                      <a:pt x="3905" y="2627"/>
                    </a:lnTo>
                    <a:lnTo>
                      <a:pt x="3924" y="2799"/>
                    </a:lnTo>
                    <a:lnTo>
                      <a:pt x="3924" y="2856"/>
                    </a:lnTo>
                    <a:lnTo>
                      <a:pt x="3886" y="2970"/>
                    </a:lnTo>
                    <a:lnTo>
                      <a:pt x="3886" y="3008"/>
                    </a:lnTo>
                    <a:lnTo>
                      <a:pt x="3905" y="3084"/>
                    </a:lnTo>
                    <a:lnTo>
                      <a:pt x="3905" y="3123"/>
                    </a:lnTo>
                    <a:lnTo>
                      <a:pt x="3886" y="3160"/>
                    </a:lnTo>
                    <a:lnTo>
                      <a:pt x="3905" y="3199"/>
                    </a:lnTo>
                    <a:lnTo>
                      <a:pt x="3924" y="3199"/>
                    </a:lnTo>
                    <a:lnTo>
                      <a:pt x="3962" y="3218"/>
                    </a:lnTo>
                    <a:lnTo>
                      <a:pt x="4077" y="3256"/>
                    </a:lnTo>
                    <a:lnTo>
                      <a:pt x="4153" y="3199"/>
                    </a:lnTo>
                    <a:lnTo>
                      <a:pt x="4191" y="3199"/>
                    </a:lnTo>
                    <a:lnTo>
                      <a:pt x="4229" y="3218"/>
                    </a:lnTo>
                    <a:lnTo>
                      <a:pt x="4267" y="3237"/>
                    </a:lnTo>
                    <a:lnTo>
                      <a:pt x="4286" y="3275"/>
                    </a:lnTo>
                    <a:lnTo>
                      <a:pt x="4305" y="3332"/>
                    </a:lnTo>
                    <a:lnTo>
                      <a:pt x="4305" y="3370"/>
                    </a:lnTo>
                    <a:lnTo>
                      <a:pt x="4248" y="3446"/>
                    </a:lnTo>
                    <a:lnTo>
                      <a:pt x="4172" y="3522"/>
                    </a:lnTo>
                    <a:lnTo>
                      <a:pt x="4096" y="3599"/>
                    </a:lnTo>
                    <a:lnTo>
                      <a:pt x="4115" y="3751"/>
                    </a:lnTo>
                    <a:lnTo>
                      <a:pt x="4096" y="3808"/>
                    </a:lnTo>
                    <a:lnTo>
                      <a:pt x="4077" y="3866"/>
                    </a:lnTo>
                    <a:lnTo>
                      <a:pt x="4077" y="3922"/>
                    </a:lnTo>
                    <a:lnTo>
                      <a:pt x="4057" y="3942"/>
                    </a:lnTo>
                    <a:lnTo>
                      <a:pt x="4001" y="3961"/>
                    </a:lnTo>
                    <a:lnTo>
                      <a:pt x="3981" y="3980"/>
                    </a:lnTo>
                    <a:lnTo>
                      <a:pt x="3981" y="3999"/>
                    </a:lnTo>
                    <a:lnTo>
                      <a:pt x="4001" y="4056"/>
                    </a:lnTo>
                    <a:lnTo>
                      <a:pt x="4001" y="4075"/>
                    </a:lnTo>
                    <a:lnTo>
                      <a:pt x="3943" y="4094"/>
                    </a:lnTo>
                    <a:lnTo>
                      <a:pt x="3905" y="4132"/>
                    </a:lnTo>
                    <a:lnTo>
                      <a:pt x="3886" y="4170"/>
                    </a:lnTo>
                    <a:lnTo>
                      <a:pt x="3867" y="4227"/>
                    </a:lnTo>
                    <a:lnTo>
                      <a:pt x="3848" y="4284"/>
                    </a:lnTo>
                    <a:lnTo>
                      <a:pt x="3791" y="4342"/>
                    </a:lnTo>
                    <a:lnTo>
                      <a:pt x="3772" y="4379"/>
                    </a:lnTo>
                    <a:lnTo>
                      <a:pt x="3752" y="4437"/>
                    </a:lnTo>
                    <a:lnTo>
                      <a:pt x="3734" y="4475"/>
                    </a:lnTo>
                    <a:lnTo>
                      <a:pt x="3734" y="4513"/>
                    </a:lnTo>
                    <a:lnTo>
                      <a:pt x="3734" y="4551"/>
                    </a:lnTo>
                    <a:lnTo>
                      <a:pt x="3734" y="4589"/>
                    </a:lnTo>
                    <a:lnTo>
                      <a:pt x="3715" y="4628"/>
                    </a:lnTo>
                    <a:lnTo>
                      <a:pt x="3696" y="4646"/>
                    </a:lnTo>
                    <a:lnTo>
                      <a:pt x="3696" y="4665"/>
                    </a:lnTo>
                    <a:lnTo>
                      <a:pt x="3486" y="4646"/>
                    </a:lnTo>
                    <a:lnTo>
                      <a:pt x="3295" y="4665"/>
                    </a:lnTo>
                    <a:lnTo>
                      <a:pt x="3200" y="4837"/>
                    </a:lnTo>
                    <a:lnTo>
                      <a:pt x="3143" y="5009"/>
                    </a:lnTo>
                    <a:lnTo>
                      <a:pt x="3010" y="5085"/>
                    </a:lnTo>
                    <a:lnTo>
                      <a:pt x="2858" y="5123"/>
                    </a:lnTo>
                    <a:lnTo>
                      <a:pt x="2705" y="5123"/>
                    </a:lnTo>
                    <a:lnTo>
                      <a:pt x="2591" y="5085"/>
                    </a:lnTo>
                    <a:lnTo>
                      <a:pt x="2496" y="5065"/>
                    </a:lnTo>
                    <a:lnTo>
                      <a:pt x="2419" y="5104"/>
                    </a:lnTo>
                    <a:lnTo>
                      <a:pt x="2362" y="5123"/>
                    </a:lnTo>
                    <a:lnTo>
                      <a:pt x="2038" y="5180"/>
                    </a:lnTo>
                    <a:lnTo>
                      <a:pt x="1715" y="5180"/>
                    </a:lnTo>
                    <a:lnTo>
                      <a:pt x="1600" y="5199"/>
                    </a:lnTo>
                    <a:lnTo>
                      <a:pt x="1486" y="5199"/>
                    </a:lnTo>
                    <a:lnTo>
                      <a:pt x="1410" y="5199"/>
                    </a:lnTo>
                    <a:lnTo>
                      <a:pt x="1238" y="5123"/>
                    </a:lnTo>
                    <a:lnTo>
                      <a:pt x="1029" y="5085"/>
                    </a:lnTo>
                    <a:lnTo>
                      <a:pt x="838" y="5199"/>
                    </a:lnTo>
                    <a:lnTo>
                      <a:pt x="743" y="4970"/>
                    </a:lnTo>
                    <a:lnTo>
                      <a:pt x="762" y="4875"/>
                    </a:lnTo>
                    <a:lnTo>
                      <a:pt x="800" y="4799"/>
                    </a:lnTo>
                    <a:lnTo>
                      <a:pt x="800" y="4628"/>
                    </a:lnTo>
                    <a:lnTo>
                      <a:pt x="838" y="4494"/>
                    </a:lnTo>
                    <a:lnTo>
                      <a:pt x="838" y="4379"/>
                    </a:lnTo>
                    <a:lnTo>
                      <a:pt x="838" y="4247"/>
                    </a:lnTo>
                    <a:lnTo>
                      <a:pt x="838" y="4113"/>
                    </a:lnTo>
                    <a:lnTo>
                      <a:pt x="819" y="3903"/>
                    </a:lnTo>
                    <a:lnTo>
                      <a:pt x="648" y="3827"/>
                    </a:lnTo>
                    <a:lnTo>
                      <a:pt x="457" y="3808"/>
                    </a:lnTo>
                    <a:lnTo>
                      <a:pt x="267" y="3808"/>
                    </a:lnTo>
                    <a:lnTo>
                      <a:pt x="134" y="3770"/>
                    </a:lnTo>
                    <a:lnTo>
                      <a:pt x="95" y="3618"/>
                    </a:lnTo>
                    <a:lnTo>
                      <a:pt x="115" y="3504"/>
                    </a:lnTo>
                    <a:lnTo>
                      <a:pt x="115" y="3427"/>
                    </a:lnTo>
                    <a:lnTo>
                      <a:pt x="95" y="3389"/>
                    </a:lnTo>
                    <a:lnTo>
                      <a:pt x="19" y="3199"/>
                    </a:lnTo>
                    <a:lnTo>
                      <a:pt x="0" y="3123"/>
                    </a:lnTo>
                    <a:lnTo>
                      <a:pt x="19" y="2989"/>
                    </a:lnTo>
                    <a:lnTo>
                      <a:pt x="57" y="2951"/>
                    </a:lnTo>
                    <a:lnTo>
                      <a:pt x="324" y="2799"/>
                    </a:lnTo>
                    <a:lnTo>
                      <a:pt x="476" y="2684"/>
                    </a:lnTo>
                    <a:lnTo>
                      <a:pt x="533" y="2608"/>
                    </a:lnTo>
                    <a:lnTo>
                      <a:pt x="572" y="2513"/>
                    </a:lnTo>
                    <a:lnTo>
                      <a:pt x="781" y="2170"/>
                    </a:lnTo>
                    <a:lnTo>
                      <a:pt x="914" y="2037"/>
                    </a:lnTo>
                    <a:lnTo>
                      <a:pt x="1086" y="1904"/>
                    </a:lnTo>
                    <a:lnTo>
                      <a:pt x="1162" y="1675"/>
                    </a:lnTo>
                    <a:lnTo>
                      <a:pt x="1067" y="1523"/>
                    </a:lnTo>
                    <a:lnTo>
                      <a:pt x="781" y="1351"/>
                    </a:lnTo>
                    <a:lnTo>
                      <a:pt x="705" y="1180"/>
                    </a:lnTo>
                    <a:lnTo>
                      <a:pt x="705" y="952"/>
                    </a:lnTo>
                    <a:lnTo>
                      <a:pt x="991" y="838"/>
                    </a:lnTo>
                    <a:lnTo>
                      <a:pt x="1048" y="781"/>
                    </a:lnTo>
                    <a:lnTo>
                      <a:pt x="1048" y="667"/>
                    </a:lnTo>
                    <a:lnTo>
                      <a:pt x="1067" y="552"/>
                    </a:lnTo>
                    <a:lnTo>
                      <a:pt x="1048" y="457"/>
                    </a:lnTo>
                    <a:lnTo>
                      <a:pt x="953" y="418"/>
                    </a:lnTo>
                    <a:lnTo>
                      <a:pt x="857" y="362"/>
                    </a:lnTo>
                    <a:lnTo>
                      <a:pt x="877" y="266"/>
                    </a:lnTo>
                    <a:lnTo>
                      <a:pt x="953" y="247"/>
                    </a:lnTo>
                    <a:lnTo>
                      <a:pt x="1086" y="228"/>
                    </a:lnTo>
                    <a:lnTo>
                      <a:pt x="1162" y="190"/>
                    </a:lnTo>
                    <a:lnTo>
                      <a:pt x="1258" y="76"/>
                    </a:lnTo>
                    <a:lnTo>
                      <a:pt x="1372" y="0"/>
                    </a:lnTo>
                    <a:lnTo>
                      <a:pt x="1543" y="0"/>
                    </a:lnTo>
                    <a:lnTo>
                      <a:pt x="1715" y="76"/>
                    </a:lnTo>
                    <a:lnTo>
                      <a:pt x="1867" y="228"/>
                    </a:lnTo>
                    <a:lnTo>
                      <a:pt x="1962" y="304"/>
                    </a:lnTo>
                    <a:lnTo>
                      <a:pt x="2172" y="342"/>
                    </a:lnTo>
                    <a:lnTo>
                      <a:pt x="2267" y="342"/>
                    </a:lnTo>
                    <a:lnTo>
                      <a:pt x="2324" y="286"/>
                    </a:lnTo>
                    <a:lnTo>
                      <a:pt x="2401" y="228"/>
                    </a:lnTo>
                    <a:lnTo>
                      <a:pt x="2477" y="209"/>
                    </a:lnTo>
                    <a:lnTo>
                      <a:pt x="2572" y="228"/>
                    </a:lnTo>
                    <a:lnTo>
                      <a:pt x="2686" y="266"/>
                    </a:lnTo>
                    <a:lnTo>
                      <a:pt x="2838" y="286"/>
                    </a:lnTo>
                    <a:lnTo>
                      <a:pt x="2877" y="304"/>
                    </a:lnTo>
                    <a:lnTo>
                      <a:pt x="2972" y="323"/>
                    </a:lnTo>
                    <a:lnTo>
                      <a:pt x="3315" y="228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43" name="Freeform 15">
                <a:extLst>
                  <a:ext uri="{FF2B5EF4-FFF2-40B4-BE49-F238E27FC236}">
                    <a16:creationId xmlns:a16="http://schemas.microsoft.com/office/drawing/2014/main" id="{4711BD7F-B845-3E4E-BBD2-1AA4283CDA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30175" y="4691063"/>
                <a:ext cx="1241425" cy="974725"/>
              </a:xfrm>
              <a:custGeom>
                <a:avLst/>
                <a:gdLst>
                  <a:gd name="T0" fmla="*/ 2147483646 w 3448"/>
                  <a:gd name="T1" fmla="*/ 2147483646 h 2706"/>
                  <a:gd name="T2" fmla="*/ 2147483646 w 3448"/>
                  <a:gd name="T3" fmla="*/ 2147483646 h 2706"/>
                  <a:gd name="T4" fmla="*/ 2147483646 w 3448"/>
                  <a:gd name="T5" fmla="*/ 2147483646 h 2706"/>
                  <a:gd name="T6" fmla="*/ 2147483646 w 3448"/>
                  <a:gd name="T7" fmla="*/ 2147483646 h 2706"/>
                  <a:gd name="T8" fmla="*/ 2147483646 w 3448"/>
                  <a:gd name="T9" fmla="*/ 2147483646 h 2706"/>
                  <a:gd name="T10" fmla="*/ 2147483646 w 3448"/>
                  <a:gd name="T11" fmla="*/ 2147483646 h 2706"/>
                  <a:gd name="T12" fmla="*/ 2147483646 w 3448"/>
                  <a:gd name="T13" fmla="*/ 2147483646 h 2706"/>
                  <a:gd name="T14" fmla="*/ 2147483646 w 3448"/>
                  <a:gd name="T15" fmla="*/ 2147483646 h 2706"/>
                  <a:gd name="T16" fmla="*/ 2147483646 w 3448"/>
                  <a:gd name="T17" fmla="*/ 2147483646 h 2706"/>
                  <a:gd name="T18" fmla="*/ 2147483646 w 3448"/>
                  <a:gd name="T19" fmla="*/ 2147483646 h 2706"/>
                  <a:gd name="T20" fmla="*/ 2147483646 w 3448"/>
                  <a:gd name="T21" fmla="*/ 2147483646 h 2706"/>
                  <a:gd name="T22" fmla="*/ 2147483646 w 3448"/>
                  <a:gd name="T23" fmla="*/ 2147483646 h 2706"/>
                  <a:gd name="T24" fmla="*/ 2147483646 w 3448"/>
                  <a:gd name="T25" fmla="*/ 2147483646 h 2706"/>
                  <a:gd name="T26" fmla="*/ 2147483646 w 3448"/>
                  <a:gd name="T27" fmla="*/ 2147483646 h 2706"/>
                  <a:gd name="T28" fmla="*/ 2147483646 w 3448"/>
                  <a:gd name="T29" fmla="*/ 2147483646 h 2706"/>
                  <a:gd name="T30" fmla="*/ 2147483646 w 3448"/>
                  <a:gd name="T31" fmla="*/ 2147483646 h 2706"/>
                  <a:gd name="T32" fmla="*/ 2147483646 w 3448"/>
                  <a:gd name="T33" fmla="*/ 2147483646 h 2706"/>
                  <a:gd name="T34" fmla="*/ 2147483646 w 3448"/>
                  <a:gd name="T35" fmla="*/ 2147483646 h 2706"/>
                  <a:gd name="T36" fmla="*/ 2147483646 w 3448"/>
                  <a:gd name="T37" fmla="*/ 2147483646 h 2706"/>
                  <a:gd name="T38" fmla="*/ 2147483646 w 3448"/>
                  <a:gd name="T39" fmla="*/ 2147483646 h 2706"/>
                  <a:gd name="T40" fmla="*/ 2147483646 w 3448"/>
                  <a:gd name="T41" fmla="*/ 2147483646 h 2706"/>
                  <a:gd name="T42" fmla="*/ 2147483646 w 3448"/>
                  <a:gd name="T43" fmla="*/ 2147483646 h 2706"/>
                  <a:gd name="T44" fmla="*/ 2147483646 w 3448"/>
                  <a:gd name="T45" fmla="*/ 2147483646 h 2706"/>
                  <a:gd name="T46" fmla="*/ 2147483646 w 3448"/>
                  <a:gd name="T47" fmla="*/ 2147483646 h 2706"/>
                  <a:gd name="T48" fmla="*/ 2147483646 w 3448"/>
                  <a:gd name="T49" fmla="*/ 2147483646 h 2706"/>
                  <a:gd name="T50" fmla="*/ 2147483646 w 3448"/>
                  <a:gd name="T51" fmla="*/ 2147483646 h 2706"/>
                  <a:gd name="T52" fmla="*/ 2147483646 w 3448"/>
                  <a:gd name="T53" fmla="*/ 2147483646 h 2706"/>
                  <a:gd name="T54" fmla="*/ 2147483646 w 3448"/>
                  <a:gd name="T55" fmla="*/ 2147483646 h 2706"/>
                  <a:gd name="T56" fmla="*/ 2147483646 w 3448"/>
                  <a:gd name="T57" fmla="*/ 2147483646 h 2706"/>
                  <a:gd name="T58" fmla="*/ 2147483646 w 3448"/>
                  <a:gd name="T59" fmla="*/ 2147483646 h 2706"/>
                  <a:gd name="T60" fmla="*/ 2147483646 w 3448"/>
                  <a:gd name="T61" fmla="*/ 2147483646 h 2706"/>
                  <a:gd name="T62" fmla="*/ 2147483646 w 3448"/>
                  <a:gd name="T63" fmla="*/ 2147483646 h 2706"/>
                  <a:gd name="T64" fmla="*/ 2147483646 w 3448"/>
                  <a:gd name="T65" fmla="*/ 2147483646 h 2706"/>
                  <a:gd name="T66" fmla="*/ 2147483646 w 3448"/>
                  <a:gd name="T67" fmla="*/ 2147483646 h 2706"/>
                  <a:gd name="T68" fmla="*/ 2147483646 w 3448"/>
                  <a:gd name="T69" fmla="*/ 2147483646 h 2706"/>
                  <a:gd name="T70" fmla="*/ 2147483646 w 3448"/>
                  <a:gd name="T71" fmla="*/ 2147483646 h 2706"/>
                  <a:gd name="T72" fmla="*/ 2147483646 w 3448"/>
                  <a:gd name="T73" fmla="*/ 2147483646 h 2706"/>
                  <a:gd name="T74" fmla="*/ 2147483646 w 3448"/>
                  <a:gd name="T75" fmla="*/ 2147483646 h 2706"/>
                  <a:gd name="T76" fmla="*/ 0 w 3448"/>
                  <a:gd name="T77" fmla="*/ 2147483646 h 2706"/>
                  <a:gd name="T78" fmla="*/ 2147483646 w 3448"/>
                  <a:gd name="T79" fmla="*/ 2147483646 h 2706"/>
                  <a:gd name="T80" fmla="*/ 2147483646 w 3448"/>
                  <a:gd name="T81" fmla="*/ 2147483646 h 2706"/>
                  <a:gd name="T82" fmla="*/ 2147483646 w 3448"/>
                  <a:gd name="T83" fmla="*/ 2147483646 h 2706"/>
                  <a:gd name="T84" fmla="*/ 2147483646 w 3448"/>
                  <a:gd name="T85" fmla="*/ 2147483646 h 2706"/>
                  <a:gd name="T86" fmla="*/ 2147483646 w 3448"/>
                  <a:gd name="T87" fmla="*/ 2147483646 h 2706"/>
                  <a:gd name="T88" fmla="*/ 2147483646 w 3448"/>
                  <a:gd name="T89" fmla="*/ 2147483646 h 2706"/>
                  <a:gd name="T90" fmla="*/ 2147483646 w 3448"/>
                  <a:gd name="T91" fmla="*/ 2147483646 h 2706"/>
                  <a:gd name="T92" fmla="*/ 2147483646 w 3448"/>
                  <a:gd name="T93" fmla="*/ 2147483646 h 270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448" h="2706">
                    <a:moveTo>
                      <a:pt x="647" y="38"/>
                    </a:moveTo>
                    <a:lnTo>
                      <a:pt x="685" y="38"/>
                    </a:lnTo>
                    <a:lnTo>
                      <a:pt x="743" y="57"/>
                    </a:lnTo>
                    <a:lnTo>
                      <a:pt x="780" y="76"/>
                    </a:lnTo>
                    <a:lnTo>
                      <a:pt x="819" y="114"/>
                    </a:lnTo>
                    <a:lnTo>
                      <a:pt x="838" y="114"/>
                    </a:lnTo>
                    <a:lnTo>
                      <a:pt x="895" y="114"/>
                    </a:lnTo>
                    <a:lnTo>
                      <a:pt x="952" y="133"/>
                    </a:lnTo>
                    <a:lnTo>
                      <a:pt x="971" y="114"/>
                    </a:lnTo>
                    <a:lnTo>
                      <a:pt x="971" y="95"/>
                    </a:lnTo>
                    <a:lnTo>
                      <a:pt x="1028" y="19"/>
                    </a:lnTo>
                    <a:lnTo>
                      <a:pt x="1047" y="0"/>
                    </a:lnTo>
                    <a:lnTo>
                      <a:pt x="1104" y="0"/>
                    </a:lnTo>
                    <a:lnTo>
                      <a:pt x="1200" y="19"/>
                    </a:lnTo>
                    <a:lnTo>
                      <a:pt x="1276" y="57"/>
                    </a:lnTo>
                    <a:lnTo>
                      <a:pt x="1333" y="133"/>
                    </a:lnTo>
                    <a:lnTo>
                      <a:pt x="1447" y="286"/>
                    </a:lnTo>
                    <a:lnTo>
                      <a:pt x="1485" y="343"/>
                    </a:lnTo>
                    <a:lnTo>
                      <a:pt x="1542" y="400"/>
                    </a:lnTo>
                    <a:lnTo>
                      <a:pt x="1733" y="495"/>
                    </a:lnTo>
                    <a:lnTo>
                      <a:pt x="1771" y="533"/>
                    </a:lnTo>
                    <a:lnTo>
                      <a:pt x="1828" y="609"/>
                    </a:lnTo>
                    <a:lnTo>
                      <a:pt x="1847" y="628"/>
                    </a:lnTo>
                    <a:lnTo>
                      <a:pt x="1886" y="609"/>
                    </a:lnTo>
                    <a:lnTo>
                      <a:pt x="1866" y="609"/>
                    </a:lnTo>
                    <a:lnTo>
                      <a:pt x="1866" y="591"/>
                    </a:lnTo>
                    <a:lnTo>
                      <a:pt x="1886" y="591"/>
                    </a:lnTo>
                    <a:lnTo>
                      <a:pt x="1886" y="572"/>
                    </a:lnTo>
                    <a:lnTo>
                      <a:pt x="1866" y="572"/>
                    </a:lnTo>
                    <a:lnTo>
                      <a:pt x="1866" y="552"/>
                    </a:lnTo>
                    <a:lnTo>
                      <a:pt x="1923" y="533"/>
                    </a:lnTo>
                    <a:lnTo>
                      <a:pt x="1942" y="533"/>
                    </a:lnTo>
                    <a:lnTo>
                      <a:pt x="1962" y="495"/>
                    </a:lnTo>
                    <a:lnTo>
                      <a:pt x="1981" y="514"/>
                    </a:lnTo>
                    <a:lnTo>
                      <a:pt x="2000" y="514"/>
                    </a:lnTo>
                    <a:lnTo>
                      <a:pt x="2000" y="495"/>
                    </a:lnTo>
                    <a:lnTo>
                      <a:pt x="2000" y="457"/>
                    </a:lnTo>
                    <a:lnTo>
                      <a:pt x="2190" y="419"/>
                    </a:lnTo>
                    <a:lnTo>
                      <a:pt x="2285" y="419"/>
                    </a:lnTo>
                    <a:lnTo>
                      <a:pt x="2419" y="495"/>
                    </a:lnTo>
                    <a:lnTo>
                      <a:pt x="2438" y="495"/>
                    </a:lnTo>
                    <a:lnTo>
                      <a:pt x="2476" y="495"/>
                    </a:lnTo>
                    <a:lnTo>
                      <a:pt x="2514" y="495"/>
                    </a:lnTo>
                    <a:lnTo>
                      <a:pt x="2514" y="476"/>
                    </a:lnTo>
                    <a:lnTo>
                      <a:pt x="2476" y="438"/>
                    </a:lnTo>
                    <a:lnTo>
                      <a:pt x="2476" y="419"/>
                    </a:lnTo>
                    <a:lnTo>
                      <a:pt x="2476" y="362"/>
                    </a:lnTo>
                    <a:lnTo>
                      <a:pt x="2495" y="343"/>
                    </a:lnTo>
                    <a:lnTo>
                      <a:pt x="2495" y="324"/>
                    </a:lnTo>
                    <a:lnTo>
                      <a:pt x="2514" y="324"/>
                    </a:lnTo>
                    <a:lnTo>
                      <a:pt x="2533" y="343"/>
                    </a:lnTo>
                    <a:lnTo>
                      <a:pt x="2571" y="324"/>
                    </a:lnTo>
                    <a:lnTo>
                      <a:pt x="2590" y="324"/>
                    </a:lnTo>
                    <a:lnTo>
                      <a:pt x="2647" y="343"/>
                    </a:lnTo>
                    <a:lnTo>
                      <a:pt x="2724" y="381"/>
                    </a:lnTo>
                    <a:lnTo>
                      <a:pt x="2761" y="381"/>
                    </a:lnTo>
                    <a:lnTo>
                      <a:pt x="2876" y="381"/>
                    </a:lnTo>
                    <a:lnTo>
                      <a:pt x="2914" y="381"/>
                    </a:lnTo>
                    <a:lnTo>
                      <a:pt x="2990" y="400"/>
                    </a:lnTo>
                    <a:lnTo>
                      <a:pt x="3028" y="552"/>
                    </a:lnTo>
                    <a:lnTo>
                      <a:pt x="3028" y="591"/>
                    </a:lnTo>
                    <a:lnTo>
                      <a:pt x="3047" y="609"/>
                    </a:lnTo>
                    <a:lnTo>
                      <a:pt x="3047" y="628"/>
                    </a:lnTo>
                    <a:lnTo>
                      <a:pt x="3066" y="648"/>
                    </a:lnTo>
                    <a:lnTo>
                      <a:pt x="3066" y="667"/>
                    </a:lnTo>
                    <a:lnTo>
                      <a:pt x="3047" y="686"/>
                    </a:lnTo>
                    <a:lnTo>
                      <a:pt x="3009" y="686"/>
                    </a:lnTo>
                    <a:lnTo>
                      <a:pt x="2971" y="667"/>
                    </a:lnTo>
                    <a:lnTo>
                      <a:pt x="2933" y="667"/>
                    </a:lnTo>
                    <a:lnTo>
                      <a:pt x="2895" y="686"/>
                    </a:lnTo>
                    <a:lnTo>
                      <a:pt x="2876" y="724"/>
                    </a:lnTo>
                    <a:lnTo>
                      <a:pt x="2876" y="800"/>
                    </a:lnTo>
                    <a:lnTo>
                      <a:pt x="2895" y="895"/>
                    </a:lnTo>
                    <a:lnTo>
                      <a:pt x="2914" y="953"/>
                    </a:lnTo>
                    <a:lnTo>
                      <a:pt x="2971" y="1009"/>
                    </a:lnTo>
                    <a:lnTo>
                      <a:pt x="3009" y="1067"/>
                    </a:lnTo>
                    <a:lnTo>
                      <a:pt x="3047" y="1200"/>
                    </a:lnTo>
                    <a:lnTo>
                      <a:pt x="3085" y="1257"/>
                    </a:lnTo>
                    <a:lnTo>
                      <a:pt x="3124" y="1295"/>
                    </a:lnTo>
                    <a:lnTo>
                      <a:pt x="3142" y="1314"/>
                    </a:lnTo>
                    <a:lnTo>
                      <a:pt x="3161" y="1352"/>
                    </a:lnTo>
                    <a:lnTo>
                      <a:pt x="3161" y="1371"/>
                    </a:lnTo>
                    <a:lnTo>
                      <a:pt x="3161" y="1390"/>
                    </a:lnTo>
                    <a:lnTo>
                      <a:pt x="3142" y="1390"/>
                    </a:lnTo>
                    <a:lnTo>
                      <a:pt x="3142" y="1410"/>
                    </a:lnTo>
                    <a:lnTo>
                      <a:pt x="3161" y="1466"/>
                    </a:lnTo>
                    <a:lnTo>
                      <a:pt x="3181" y="1524"/>
                    </a:lnTo>
                    <a:lnTo>
                      <a:pt x="3219" y="1581"/>
                    </a:lnTo>
                    <a:lnTo>
                      <a:pt x="3295" y="1619"/>
                    </a:lnTo>
                    <a:lnTo>
                      <a:pt x="3333" y="1657"/>
                    </a:lnTo>
                    <a:lnTo>
                      <a:pt x="3390" y="1752"/>
                    </a:lnTo>
                    <a:lnTo>
                      <a:pt x="3447" y="1810"/>
                    </a:lnTo>
                    <a:lnTo>
                      <a:pt x="3333" y="1962"/>
                    </a:lnTo>
                    <a:lnTo>
                      <a:pt x="2914" y="2000"/>
                    </a:lnTo>
                    <a:lnTo>
                      <a:pt x="2495" y="2057"/>
                    </a:lnTo>
                    <a:lnTo>
                      <a:pt x="2228" y="2114"/>
                    </a:lnTo>
                    <a:lnTo>
                      <a:pt x="1981" y="2191"/>
                    </a:lnTo>
                    <a:lnTo>
                      <a:pt x="1866" y="2362"/>
                    </a:lnTo>
                    <a:lnTo>
                      <a:pt x="1790" y="2553"/>
                    </a:lnTo>
                    <a:lnTo>
                      <a:pt x="1637" y="2648"/>
                    </a:lnTo>
                    <a:lnTo>
                      <a:pt x="1485" y="2705"/>
                    </a:lnTo>
                    <a:lnTo>
                      <a:pt x="1352" y="2609"/>
                    </a:lnTo>
                    <a:lnTo>
                      <a:pt x="1256" y="2457"/>
                    </a:lnTo>
                    <a:lnTo>
                      <a:pt x="1104" y="2381"/>
                    </a:lnTo>
                    <a:lnTo>
                      <a:pt x="838" y="2381"/>
                    </a:lnTo>
                    <a:lnTo>
                      <a:pt x="438" y="2400"/>
                    </a:lnTo>
                    <a:lnTo>
                      <a:pt x="76" y="2476"/>
                    </a:lnTo>
                    <a:lnTo>
                      <a:pt x="0" y="2343"/>
                    </a:lnTo>
                    <a:lnTo>
                      <a:pt x="114" y="2095"/>
                    </a:lnTo>
                    <a:lnTo>
                      <a:pt x="152" y="1867"/>
                    </a:lnTo>
                    <a:lnTo>
                      <a:pt x="247" y="1715"/>
                    </a:lnTo>
                    <a:lnTo>
                      <a:pt x="304" y="1390"/>
                    </a:lnTo>
                    <a:lnTo>
                      <a:pt x="285" y="1085"/>
                    </a:lnTo>
                    <a:lnTo>
                      <a:pt x="209" y="781"/>
                    </a:lnTo>
                    <a:lnTo>
                      <a:pt x="133" y="400"/>
                    </a:lnTo>
                    <a:lnTo>
                      <a:pt x="171" y="362"/>
                    </a:lnTo>
                    <a:lnTo>
                      <a:pt x="190" y="362"/>
                    </a:lnTo>
                    <a:lnTo>
                      <a:pt x="228" y="343"/>
                    </a:lnTo>
                    <a:lnTo>
                      <a:pt x="247" y="362"/>
                    </a:lnTo>
                    <a:lnTo>
                      <a:pt x="266" y="362"/>
                    </a:lnTo>
                    <a:lnTo>
                      <a:pt x="285" y="343"/>
                    </a:lnTo>
                    <a:lnTo>
                      <a:pt x="323" y="324"/>
                    </a:lnTo>
                    <a:lnTo>
                      <a:pt x="362" y="324"/>
                    </a:lnTo>
                    <a:lnTo>
                      <a:pt x="381" y="324"/>
                    </a:lnTo>
                    <a:lnTo>
                      <a:pt x="418" y="286"/>
                    </a:lnTo>
                    <a:lnTo>
                      <a:pt x="438" y="247"/>
                    </a:lnTo>
                    <a:lnTo>
                      <a:pt x="457" y="228"/>
                    </a:lnTo>
                    <a:lnTo>
                      <a:pt x="495" y="210"/>
                    </a:lnTo>
                    <a:lnTo>
                      <a:pt x="533" y="171"/>
                    </a:lnTo>
                    <a:lnTo>
                      <a:pt x="590" y="76"/>
                    </a:lnTo>
                    <a:lnTo>
                      <a:pt x="647" y="3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44" name="Freeform 16">
                <a:extLst>
                  <a:ext uri="{FF2B5EF4-FFF2-40B4-BE49-F238E27FC236}">
                    <a16:creationId xmlns:a16="http://schemas.microsoft.com/office/drawing/2014/main" id="{DF3BBE7A-7CB9-4349-952F-4B3096D6C6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79300" y="4821238"/>
                <a:ext cx="762000" cy="1611312"/>
              </a:xfrm>
              <a:custGeom>
                <a:avLst/>
                <a:gdLst>
                  <a:gd name="T0" fmla="*/ 2147483646 w 2115"/>
                  <a:gd name="T1" fmla="*/ 2147483646 h 4477"/>
                  <a:gd name="T2" fmla="*/ 2147483646 w 2115"/>
                  <a:gd name="T3" fmla="*/ 2147483646 h 4477"/>
                  <a:gd name="T4" fmla="*/ 2147483646 w 2115"/>
                  <a:gd name="T5" fmla="*/ 2147483646 h 4477"/>
                  <a:gd name="T6" fmla="*/ 2147483646 w 2115"/>
                  <a:gd name="T7" fmla="*/ 2147483646 h 4477"/>
                  <a:gd name="T8" fmla="*/ 2147483646 w 2115"/>
                  <a:gd name="T9" fmla="*/ 2147483646 h 4477"/>
                  <a:gd name="T10" fmla="*/ 2147483646 w 2115"/>
                  <a:gd name="T11" fmla="*/ 2147483646 h 4477"/>
                  <a:gd name="T12" fmla="*/ 2147483646 w 2115"/>
                  <a:gd name="T13" fmla="*/ 2147483646 h 4477"/>
                  <a:gd name="T14" fmla="*/ 2147483646 w 2115"/>
                  <a:gd name="T15" fmla="*/ 2147483646 h 4477"/>
                  <a:gd name="T16" fmla="*/ 2147483646 w 2115"/>
                  <a:gd name="T17" fmla="*/ 2147483646 h 4477"/>
                  <a:gd name="T18" fmla="*/ 2147483646 w 2115"/>
                  <a:gd name="T19" fmla="*/ 2147483646 h 4477"/>
                  <a:gd name="T20" fmla="*/ 2147483646 w 2115"/>
                  <a:gd name="T21" fmla="*/ 2147483646 h 4477"/>
                  <a:gd name="T22" fmla="*/ 2147483646 w 2115"/>
                  <a:gd name="T23" fmla="*/ 2147483646 h 4477"/>
                  <a:gd name="T24" fmla="*/ 2147483646 w 2115"/>
                  <a:gd name="T25" fmla="*/ 2147483646 h 4477"/>
                  <a:gd name="T26" fmla="*/ 2147483646 w 2115"/>
                  <a:gd name="T27" fmla="*/ 2147483646 h 4477"/>
                  <a:gd name="T28" fmla="*/ 2147483646 w 2115"/>
                  <a:gd name="T29" fmla="*/ 2147483646 h 4477"/>
                  <a:gd name="T30" fmla="*/ 2147483646 w 2115"/>
                  <a:gd name="T31" fmla="*/ 2147483646 h 4477"/>
                  <a:gd name="T32" fmla="*/ 2147483646 w 2115"/>
                  <a:gd name="T33" fmla="*/ 2147483646 h 4477"/>
                  <a:gd name="T34" fmla="*/ 2147483646 w 2115"/>
                  <a:gd name="T35" fmla="*/ 2147483646 h 4477"/>
                  <a:gd name="T36" fmla="*/ 2147483646 w 2115"/>
                  <a:gd name="T37" fmla="*/ 2147483646 h 4477"/>
                  <a:gd name="T38" fmla="*/ 2147483646 w 2115"/>
                  <a:gd name="T39" fmla="*/ 2147483646 h 4477"/>
                  <a:gd name="T40" fmla="*/ 2147483646 w 2115"/>
                  <a:gd name="T41" fmla="*/ 2147483646 h 4477"/>
                  <a:gd name="T42" fmla="*/ 2147483646 w 2115"/>
                  <a:gd name="T43" fmla="*/ 2147483646 h 4477"/>
                  <a:gd name="T44" fmla="*/ 2147483646 w 2115"/>
                  <a:gd name="T45" fmla="*/ 2147483646 h 4477"/>
                  <a:gd name="T46" fmla="*/ 2147483646 w 2115"/>
                  <a:gd name="T47" fmla="*/ 2147483646 h 4477"/>
                  <a:gd name="T48" fmla="*/ 2147483646 w 2115"/>
                  <a:gd name="T49" fmla="*/ 2147483646 h 4477"/>
                  <a:gd name="T50" fmla="*/ 2147483646 w 2115"/>
                  <a:gd name="T51" fmla="*/ 2147483646 h 4477"/>
                  <a:gd name="T52" fmla="*/ 2147483646 w 2115"/>
                  <a:gd name="T53" fmla="*/ 2147483646 h 4477"/>
                  <a:gd name="T54" fmla="*/ 2147483646 w 2115"/>
                  <a:gd name="T55" fmla="*/ 2147483646 h 4477"/>
                  <a:gd name="T56" fmla="*/ 2147483646 w 2115"/>
                  <a:gd name="T57" fmla="*/ 2147483646 h 4477"/>
                  <a:gd name="T58" fmla="*/ 2147483646 w 2115"/>
                  <a:gd name="T59" fmla="*/ 2147483646 h 4477"/>
                  <a:gd name="T60" fmla="*/ 2147483646 w 2115"/>
                  <a:gd name="T61" fmla="*/ 2147483646 h 4477"/>
                  <a:gd name="T62" fmla="*/ 2147483646 w 2115"/>
                  <a:gd name="T63" fmla="*/ 2147483646 h 4477"/>
                  <a:gd name="T64" fmla="*/ 2147483646 w 2115"/>
                  <a:gd name="T65" fmla="*/ 2147483646 h 4477"/>
                  <a:gd name="T66" fmla="*/ 2147483646 w 2115"/>
                  <a:gd name="T67" fmla="*/ 2147483646 h 4477"/>
                  <a:gd name="T68" fmla="*/ 2147483646 w 2115"/>
                  <a:gd name="T69" fmla="*/ 2147483646 h 4477"/>
                  <a:gd name="T70" fmla="*/ 2147483646 w 2115"/>
                  <a:gd name="T71" fmla="*/ 2147483646 h 4477"/>
                  <a:gd name="T72" fmla="*/ 2147483646 w 2115"/>
                  <a:gd name="T73" fmla="*/ 2147483646 h 4477"/>
                  <a:gd name="T74" fmla="*/ 2147483646 w 2115"/>
                  <a:gd name="T75" fmla="*/ 2147483646 h 4477"/>
                  <a:gd name="T76" fmla="*/ 2147483646 w 2115"/>
                  <a:gd name="T77" fmla="*/ 2147483646 h 4477"/>
                  <a:gd name="T78" fmla="*/ 2147483646 w 2115"/>
                  <a:gd name="T79" fmla="*/ 2147483646 h 4477"/>
                  <a:gd name="T80" fmla="*/ 2147483646 w 2115"/>
                  <a:gd name="T81" fmla="*/ 2147483646 h 4477"/>
                  <a:gd name="T82" fmla="*/ 2147483646 w 2115"/>
                  <a:gd name="T83" fmla="*/ 2147483646 h 4477"/>
                  <a:gd name="T84" fmla="*/ 2147483646 w 2115"/>
                  <a:gd name="T85" fmla="*/ 2147483646 h 4477"/>
                  <a:gd name="T86" fmla="*/ 2147483646 w 2115"/>
                  <a:gd name="T87" fmla="*/ 2147483646 h 4477"/>
                  <a:gd name="T88" fmla="*/ 2147483646 w 2115"/>
                  <a:gd name="T89" fmla="*/ 2147483646 h 4477"/>
                  <a:gd name="T90" fmla="*/ 2147483646 w 2115"/>
                  <a:gd name="T91" fmla="*/ 2147483646 h 4477"/>
                  <a:gd name="T92" fmla="*/ 2147483646 w 2115"/>
                  <a:gd name="T93" fmla="*/ 2147483646 h 4477"/>
                  <a:gd name="T94" fmla="*/ 2147483646 w 2115"/>
                  <a:gd name="T95" fmla="*/ 2147483646 h 4477"/>
                  <a:gd name="T96" fmla="*/ 2147483646 w 2115"/>
                  <a:gd name="T97" fmla="*/ 2147483646 h 4477"/>
                  <a:gd name="T98" fmla="*/ 2147483646 w 2115"/>
                  <a:gd name="T99" fmla="*/ 2147483646 h 4477"/>
                  <a:gd name="T100" fmla="*/ 2147483646 w 2115"/>
                  <a:gd name="T101" fmla="*/ 2147483646 h 4477"/>
                  <a:gd name="T102" fmla="*/ 2147483646 w 2115"/>
                  <a:gd name="T103" fmla="*/ 2147483646 h 4477"/>
                  <a:gd name="T104" fmla="*/ 2147483646 w 2115"/>
                  <a:gd name="T105" fmla="*/ 2147483646 h 4477"/>
                  <a:gd name="T106" fmla="*/ 2147483646 w 2115"/>
                  <a:gd name="T107" fmla="*/ 2147483646 h 4477"/>
                  <a:gd name="T108" fmla="*/ 2147483646 w 2115"/>
                  <a:gd name="T109" fmla="*/ 2147483646 h 4477"/>
                  <a:gd name="T110" fmla="*/ 2147483646 w 2115"/>
                  <a:gd name="T111" fmla="*/ 2147483646 h 4477"/>
                  <a:gd name="T112" fmla="*/ 2147483646 w 2115"/>
                  <a:gd name="T113" fmla="*/ 2147483646 h 4477"/>
                  <a:gd name="T114" fmla="*/ 2147483646 w 2115"/>
                  <a:gd name="T115" fmla="*/ 2147483646 h 4477"/>
                  <a:gd name="T116" fmla="*/ 2147483646 w 2115"/>
                  <a:gd name="T117" fmla="*/ 2147483646 h 4477"/>
                  <a:gd name="T118" fmla="*/ 2147483646 w 2115"/>
                  <a:gd name="T119" fmla="*/ 2147483646 h 4477"/>
                  <a:gd name="T120" fmla="*/ 2147483646 w 2115"/>
                  <a:gd name="T121" fmla="*/ 2147483646 h 4477"/>
                  <a:gd name="T122" fmla="*/ 2147483646 w 2115"/>
                  <a:gd name="T123" fmla="*/ 2147483646 h 447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115" h="4477">
                    <a:moveTo>
                      <a:pt x="1257" y="343"/>
                    </a:moveTo>
                    <a:lnTo>
                      <a:pt x="1257" y="324"/>
                    </a:lnTo>
                    <a:lnTo>
                      <a:pt x="1257" y="305"/>
                    </a:lnTo>
                    <a:lnTo>
                      <a:pt x="1276" y="266"/>
                    </a:lnTo>
                    <a:lnTo>
                      <a:pt x="1276" y="247"/>
                    </a:lnTo>
                    <a:lnTo>
                      <a:pt x="1238" y="229"/>
                    </a:lnTo>
                    <a:lnTo>
                      <a:pt x="1238" y="210"/>
                    </a:lnTo>
                    <a:lnTo>
                      <a:pt x="1238" y="190"/>
                    </a:lnTo>
                    <a:lnTo>
                      <a:pt x="1257" y="171"/>
                    </a:lnTo>
                    <a:lnTo>
                      <a:pt x="1276" y="152"/>
                    </a:lnTo>
                    <a:lnTo>
                      <a:pt x="1352" y="95"/>
                    </a:lnTo>
                    <a:lnTo>
                      <a:pt x="1390" y="57"/>
                    </a:lnTo>
                    <a:lnTo>
                      <a:pt x="1429" y="57"/>
                    </a:lnTo>
                    <a:lnTo>
                      <a:pt x="1657" y="95"/>
                    </a:lnTo>
                    <a:lnTo>
                      <a:pt x="1695" y="76"/>
                    </a:lnTo>
                    <a:lnTo>
                      <a:pt x="1733" y="76"/>
                    </a:lnTo>
                    <a:lnTo>
                      <a:pt x="1791" y="19"/>
                    </a:lnTo>
                    <a:lnTo>
                      <a:pt x="1810" y="0"/>
                    </a:lnTo>
                    <a:lnTo>
                      <a:pt x="1828" y="19"/>
                    </a:lnTo>
                    <a:lnTo>
                      <a:pt x="1886" y="57"/>
                    </a:lnTo>
                    <a:lnTo>
                      <a:pt x="1905" y="57"/>
                    </a:lnTo>
                    <a:lnTo>
                      <a:pt x="1924" y="57"/>
                    </a:lnTo>
                    <a:lnTo>
                      <a:pt x="1943" y="38"/>
                    </a:lnTo>
                    <a:lnTo>
                      <a:pt x="2019" y="419"/>
                    </a:lnTo>
                    <a:lnTo>
                      <a:pt x="2095" y="723"/>
                    </a:lnTo>
                    <a:lnTo>
                      <a:pt x="2114" y="1028"/>
                    </a:lnTo>
                    <a:lnTo>
                      <a:pt x="2057" y="1353"/>
                    </a:lnTo>
                    <a:lnTo>
                      <a:pt x="1962" y="1505"/>
                    </a:lnTo>
                    <a:lnTo>
                      <a:pt x="1924" y="1733"/>
                    </a:lnTo>
                    <a:lnTo>
                      <a:pt x="1810" y="1981"/>
                    </a:lnTo>
                    <a:lnTo>
                      <a:pt x="1886" y="2114"/>
                    </a:lnTo>
                    <a:lnTo>
                      <a:pt x="1905" y="2171"/>
                    </a:lnTo>
                    <a:lnTo>
                      <a:pt x="1924" y="2628"/>
                    </a:lnTo>
                    <a:lnTo>
                      <a:pt x="1886" y="2819"/>
                    </a:lnTo>
                    <a:lnTo>
                      <a:pt x="1771" y="2971"/>
                    </a:lnTo>
                    <a:lnTo>
                      <a:pt x="1695" y="3162"/>
                    </a:lnTo>
                    <a:lnTo>
                      <a:pt x="1657" y="3390"/>
                    </a:lnTo>
                    <a:lnTo>
                      <a:pt x="1676" y="3657"/>
                    </a:lnTo>
                    <a:lnTo>
                      <a:pt x="1771" y="3847"/>
                    </a:lnTo>
                    <a:lnTo>
                      <a:pt x="1828" y="4057"/>
                    </a:lnTo>
                    <a:lnTo>
                      <a:pt x="1828" y="4076"/>
                    </a:lnTo>
                    <a:lnTo>
                      <a:pt x="1810" y="4267"/>
                    </a:lnTo>
                    <a:lnTo>
                      <a:pt x="1657" y="4305"/>
                    </a:lnTo>
                    <a:lnTo>
                      <a:pt x="1600" y="4324"/>
                    </a:lnTo>
                    <a:lnTo>
                      <a:pt x="1562" y="4343"/>
                    </a:lnTo>
                    <a:lnTo>
                      <a:pt x="1390" y="4343"/>
                    </a:lnTo>
                    <a:lnTo>
                      <a:pt x="1334" y="4362"/>
                    </a:lnTo>
                    <a:lnTo>
                      <a:pt x="1143" y="4476"/>
                    </a:lnTo>
                    <a:lnTo>
                      <a:pt x="1067" y="4419"/>
                    </a:lnTo>
                    <a:lnTo>
                      <a:pt x="1029" y="4400"/>
                    </a:lnTo>
                    <a:lnTo>
                      <a:pt x="990" y="4400"/>
                    </a:lnTo>
                    <a:lnTo>
                      <a:pt x="971" y="4419"/>
                    </a:lnTo>
                    <a:lnTo>
                      <a:pt x="933" y="4438"/>
                    </a:lnTo>
                    <a:lnTo>
                      <a:pt x="895" y="4457"/>
                    </a:lnTo>
                    <a:lnTo>
                      <a:pt x="819" y="4419"/>
                    </a:lnTo>
                    <a:lnTo>
                      <a:pt x="781" y="4419"/>
                    </a:lnTo>
                    <a:lnTo>
                      <a:pt x="648" y="4457"/>
                    </a:lnTo>
                    <a:lnTo>
                      <a:pt x="210" y="4457"/>
                    </a:lnTo>
                    <a:lnTo>
                      <a:pt x="133" y="4438"/>
                    </a:lnTo>
                    <a:lnTo>
                      <a:pt x="114" y="4419"/>
                    </a:lnTo>
                    <a:lnTo>
                      <a:pt x="95" y="4381"/>
                    </a:lnTo>
                    <a:lnTo>
                      <a:pt x="76" y="4324"/>
                    </a:lnTo>
                    <a:lnTo>
                      <a:pt x="57" y="4267"/>
                    </a:lnTo>
                    <a:lnTo>
                      <a:pt x="76" y="4228"/>
                    </a:lnTo>
                    <a:lnTo>
                      <a:pt x="57" y="4152"/>
                    </a:lnTo>
                    <a:lnTo>
                      <a:pt x="38" y="4076"/>
                    </a:lnTo>
                    <a:lnTo>
                      <a:pt x="0" y="4038"/>
                    </a:lnTo>
                    <a:lnTo>
                      <a:pt x="19" y="4019"/>
                    </a:lnTo>
                    <a:lnTo>
                      <a:pt x="114" y="4038"/>
                    </a:lnTo>
                    <a:lnTo>
                      <a:pt x="191" y="4000"/>
                    </a:lnTo>
                    <a:lnTo>
                      <a:pt x="247" y="3924"/>
                    </a:lnTo>
                    <a:lnTo>
                      <a:pt x="267" y="3847"/>
                    </a:lnTo>
                    <a:lnTo>
                      <a:pt x="305" y="3791"/>
                    </a:lnTo>
                    <a:lnTo>
                      <a:pt x="438" y="3676"/>
                    </a:lnTo>
                    <a:lnTo>
                      <a:pt x="419" y="3638"/>
                    </a:lnTo>
                    <a:lnTo>
                      <a:pt x="419" y="3619"/>
                    </a:lnTo>
                    <a:lnTo>
                      <a:pt x="419" y="3600"/>
                    </a:lnTo>
                    <a:lnTo>
                      <a:pt x="457" y="3600"/>
                    </a:lnTo>
                    <a:lnTo>
                      <a:pt x="438" y="3600"/>
                    </a:lnTo>
                    <a:lnTo>
                      <a:pt x="438" y="3581"/>
                    </a:lnTo>
                    <a:lnTo>
                      <a:pt x="438" y="3562"/>
                    </a:lnTo>
                    <a:lnTo>
                      <a:pt x="457" y="3562"/>
                    </a:lnTo>
                    <a:lnTo>
                      <a:pt x="476" y="3543"/>
                    </a:lnTo>
                    <a:lnTo>
                      <a:pt x="476" y="3505"/>
                    </a:lnTo>
                    <a:lnTo>
                      <a:pt x="476" y="3543"/>
                    </a:lnTo>
                    <a:lnTo>
                      <a:pt x="495" y="3543"/>
                    </a:lnTo>
                    <a:lnTo>
                      <a:pt x="514" y="3524"/>
                    </a:lnTo>
                    <a:lnTo>
                      <a:pt x="533" y="3505"/>
                    </a:lnTo>
                    <a:lnTo>
                      <a:pt x="552" y="3448"/>
                    </a:lnTo>
                    <a:lnTo>
                      <a:pt x="572" y="3448"/>
                    </a:lnTo>
                    <a:lnTo>
                      <a:pt x="572" y="3466"/>
                    </a:lnTo>
                    <a:lnTo>
                      <a:pt x="590" y="3466"/>
                    </a:lnTo>
                    <a:lnTo>
                      <a:pt x="609" y="3486"/>
                    </a:lnTo>
                    <a:lnTo>
                      <a:pt x="628" y="3486"/>
                    </a:lnTo>
                    <a:lnTo>
                      <a:pt x="648" y="3466"/>
                    </a:lnTo>
                    <a:lnTo>
                      <a:pt x="648" y="3448"/>
                    </a:lnTo>
                    <a:lnTo>
                      <a:pt x="648" y="3429"/>
                    </a:lnTo>
                    <a:lnTo>
                      <a:pt x="628" y="3429"/>
                    </a:lnTo>
                    <a:lnTo>
                      <a:pt x="667" y="3390"/>
                    </a:lnTo>
                    <a:lnTo>
                      <a:pt x="724" y="3352"/>
                    </a:lnTo>
                    <a:lnTo>
                      <a:pt x="762" y="3334"/>
                    </a:lnTo>
                    <a:lnTo>
                      <a:pt x="781" y="3295"/>
                    </a:lnTo>
                    <a:lnTo>
                      <a:pt x="762" y="3276"/>
                    </a:lnTo>
                    <a:lnTo>
                      <a:pt x="743" y="3238"/>
                    </a:lnTo>
                    <a:lnTo>
                      <a:pt x="724" y="3219"/>
                    </a:lnTo>
                    <a:lnTo>
                      <a:pt x="743" y="3200"/>
                    </a:lnTo>
                    <a:lnTo>
                      <a:pt x="762" y="3181"/>
                    </a:lnTo>
                    <a:lnTo>
                      <a:pt x="800" y="3181"/>
                    </a:lnTo>
                    <a:lnTo>
                      <a:pt x="819" y="3162"/>
                    </a:lnTo>
                    <a:lnTo>
                      <a:pt x="838" y="3124"/>
                    </a:lnTo>
                    <a:lnTo>
                      <a:pt x="819" y="3085"/>
                    </a:lnTo>
                    <a:lnTo>
                      <a:pt x="762" y="3048"/>
                    </a:lnTo>
                    <a:lnTo>
                      <a:pt x="743" y="3009"/>
                    </a:lnTo>
                    <a:lnTo>
                      <a:pt x="704" y="2953"/>
                    </a:lnTo>
                    <a:lnTo>
                      <a:pt x="704" y="2895"/>
                    </a:lnTo>
                    <a:lnTo>
                      <a:pt x="743" y="2819"/>
                    </a:lnTo>
                    <a:lnTo>
                      <a:pt x="724" y="2800"/>
                    </a:lnTo>
                    <a:lnTo>
                      <a:pt x="686" y="2800"/>
                    </a:lnTo>
                    <a:lnTo>
                      <a:pt x="686" y="2762"/>
                    </a:lnTo>
                    <a:lnTo>
                      <a:pt x="743" y="2686"/>
                    </a:lnTo>
                    <a:lnTo>
                      <a:pt x="704" y="2648"/>
                    </a:lnTo>
                    <a:lnTo>
                      <a:pt x="704" y="2590"/>
                    </a:lnTo>
                    <a:lnTo>
                      <a:pt x="704" y="2514"/>
                    </a:lnTo>
                    <a:lnTo>
                      <a:pt x="743" y="2457"/>
                    </a:lnTo>
                    <a:lnTo>
                      <a:pt x="704" y="2400"/>
                    </a:lnTo>
                    <a:lnTo>
                      <a:pt x="724" y="2362"/>
                    </a:lnTo>
                    <a:lnTo>
                      <a:pt x="876" y="2343"/>
                    </a:lnTo>
                    <a:lnTo>
                      <a:pt x="914" y="2324"/>
                    </a:lnTo>
                    <a:lnTo>
                      <a:pt x="990" y="2267"/>
                    </a:lnTo>
                    <a:lnTo>
                      <a:pt x="1048" y="2228"/>
                    </a:lnTo>
                    <a:lnTo>
                      <a:pt x="1067" y="2210"/>
                    </a:lnTo>
                    <a:lnTo>
                      <a:pt x="1067" y="2191"/>
                    </a:lnTo>
                    <a:lnTo>
                      <a:pt x="1085" y="2191"/>
                    </a:lnTo>
                    <a:lnTo>
                      <a:pt x="1105" y="2191"/>
                    </a:lnTo>
                    <a:lnTo>
                      <a:pt x="1219" y="2057"/>
                    </a:lnTo>
                    <a:lnTo>
                      <a:pt x="1257" y="2076"/>
                    </a:lnTo>
                    <a:lnTo>
                      <a:pt x="1295" y="2114"/>
                    </a:lnTo>
                    <a:lnTo>
                      <a:pt x="1352" y="2133"/>
                    </a:lnTo>
                    <a:lnTo>
                      <a:pt x="1390" y="2114"/>
                    </a:lnTo>
                    <a:lnTo>
                      <a:pt x="1429" y="2095"/>
                    </a:lnTo>
                    <a:lnTo>
                      <a:pt x="1448" y="2038"/>
                    </a:lnTo>
                    <a:lnTo>
                      <a:pt x="1466" y="1962"/>
                    </a:lnTo>
                    <a:lnTo>
                      <a:pt x="1466" y="1905"/>
                    </a:lnTo>
                    <a:lnTo>
                      <a:pt x="1448" y="1829"/>
                    </a:lnTo>
                    <a:lnTo>
                      <a:pt x="1410" y="1676"/>
                    </a:lnTo>
                    <a:lnTo>
                      <a:pt x="1390" y="1562"/>
                    </a:lnTo>
                    <a:lnTo>
                      <a:pt x="1390" y="1505"/>
                    </a:lnTo>
                    <a:lnTo>
                      <a:pt x="1371" y="1448"/>
                    </a:lnTo>
                    <a:lnTo>
                      <a:pt x="1371" y="1429"/>
                    </a:lnTo>
                    <a:lnTo>
                      <a:pt x="1371" y="1333"/>
                    </a:lnTo>
                    <a:lnTo>
                      <a:pt x="1371" y="1295"/>
                    </a:lnTo>
                    <a:lnTo>
                      <a:pt x="1371" y="1276"/>
                    </a:lnTo>
                    <a:lnTo>
                      <a:pt x="1371" y="1257"/>
                    </a:lnTo>
                    <a:lnTo>
                      <a:pt x="1371" y="1238"/>
                    </a:lnTo>
                    <a:lnTo>
                      <a:pt x="1371" y="1219"/>
                    </a:lnTo>
                    <a:lnTo>
                      <a:pt x="1314" y="1276"/>
                    </a:lnTo>
                    <a:lnTo>
                      <a:pt x="1295" y="1257"/>
                    </a:lnTo>
                    <a:lnTo>
                      <a:pt x="1181" y="1200"/>
                    </a:lnTo>
                    <a:lnTo>
                      <a:pt x="1048" y="1086"/>
                    </a:lnTo>
                    <a:lnTo>
                      <a:pt x="1067" y="1048"/>
                    </a:lnTo>
                    <a:lnTo>
                      <a:pt x="1067" y="1009"/>
                    </a:lnTo>
                    <a:lnTo>
                      <a:pt x="1029" y="990"/>
                    </a:lnTo>
                    <a:lnTo>
                      <a:pt x="990" y="972"/>
                    </a:lnTo>
                    <a:lnTo>
                      <a:pt x="895" y="952"/>
                    </a:lnTo>
                    <a:lnTo>
                      <a:pt x="838" y="895"/>
                    </a:lnTo>
                    <a:lnTo>
                      <a:pt x="800" y="876"/>
                    </a:lnTo>
                    <a:lnTo>
                      <a:pt x="724" y="876"/>
                    </a:lnTo>
                    <a:lnTo>
                      <a:pt x="704" y="857"/>
                    </a:lnTo>
                    <a:lnTo>
                      <a:pt x="686" y="781"/>
                    </a:lnTo>
                    <a:lnTo>
                      <a:pt x="704" y="705"/>
                    </a:lnTo>
                    <a:lnTo>
                      <a:pt x="724" y="628"/>
                    </a:lnTo>
                    <a:lnTo>
                      <a:pt x="838" y="552"/>
                    </a:lnTo>
                    <a:lnTo>
                      <a:pt x="1085" y="552"/>
                    </a:lnTo>
                    <a:lnTo>
                      <a:pt x="1200" y="514"/>
                    </a:lnTo>
                    <a:lnTo>
                      <a:pt x="1219" y="476"/>
                    </a:lnTo>
                    <a:lnTo>
                      <a:pt x="1238" y="419"/>
                    </a:lnTo>
                    <a:lnTo>
                      <a:pt x="1257" y="362"/>
                    </a:lnTo>
                    <a:lnTo>
                      <a:pt x="1257" y="343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45" name="Freeform 17">
                <a:extLst>
                  <a:ext uri="{FF2B5EF4-FFF2-40B4-BE49-F238E27FC236}">
                    <a16:creationId xmlns:a16="http://schemas.microsoft.com/office/drawing/2014/main" id="{4B28CFBE-E17B-FB45-BBAA-558C5CE25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30263" y="5843588"/>
                <a:ext cx="1371600" cy="1358900"/>
              </a:xfrm>
              <a:custGeom>
                <a:avLst/>
                <a:gdLst>
                  <a:gd name="T0" fmla="*/ 2147483646 w 3810"/>
                  <a:gd name="T1" fmla="*/ 2147483646 h 3773"/>
                  <a:gd name="T2" fmla="*/ 2147483646 w 3810"/>
                  <a:gd name="T3" fmla="*/ 2147483646 h 3773"/>
                  <a:gd name="T4" fmla="*/ 2147483646 w 3810"/>
                  <a:gd name="T5" fmla="*/ 2147483646 h 3773"/>
                  <a:gd name="T6" fmla="*/ 2147483646 w 3810"/>
                  <a:gd name="T7" fmla="*/ 2147483646 h 3773"/>
                  <a:gd name="T8" fmla="*/ 2147483646 w 3810"/>
                  <a:gd name="T9" fmla="*/ 2147483646 h 3773"/>
                  <a:gd name="T10" fmla="*/ 2147483646 w 3810"/>
                  <a:gd name="T11" fmla="*/ 2147483646 h 3773"/>
                  <a:gd name="T12" fmla="*/ 2147483646 w 3810"/>
                  <a:gd name="T13" fmla="*/ 2147483646 h 3773"/>
                  <a:gd name="T14" fmla="*/ 2147483646 w 3810"/>
                  <a:gd name="T15" fmla="*/ 2147483646 h 3773"/>
                  <a:gd name="T16" fmla="*/ 2147483646 w 3810"/>
                  <a:gd name="T17" fmla="*/ 2147483646 h 3773"/>
                  <a:gd name="T18" fmla="*/ 2147483646 w 3810"/>
                  <a:gd name="T19" fmla="*/ 2147483646 h 3773"/>
                  <a:gd name="T20" fmla="*/ 2147483646 w 3810"/>
                  <a:gd name="T21" fmla="*/ 2147483646 h 3773"/>
                  <a:gd name="T22" fmla="*/ 2147483646 w 3810"/>
                  <a:gd name="T23" fmla="*/ 2147483646 h 3773"/>
                  <a:gd name="T24" fmla="*/ 2147483646 w 3810"/>
                  <a:gd name="T25" fmla="*/ 2147483646 h 3773"/>
                  <a:gd name="T26" fmla="*/ 2147483646 w 3810"/>
                  <a:gd name="T27" fmla="*/ 2147483646 h 3773"/>
                  <a:gd name="T28" fmla="*/ 2147483646 w 3810"/>
                  <a:gd name="T29" fmla="*/ 2147483646 h 3773"/>
                  <a:gd name="T30" fmla="*/ 2147483646 w 3810"/>
                  <a:gd name="T31" fmla="*/ 2147483646 h 3773"/>
                  <a:gd name="T32" fmla="*/ 2147483646 w 3810"/>
                  <a:gd name="T33" fmla="*/ 2147483646 h 3773"/>
                  <a:gd name="T34" fmla="*/ 2147483646 w 3810"/>
                  <a:gd name="T35" fmla="*/ 2147483646 h 3773"/>
                  <a:gd name="T36" fmla="*/ 2147483646 w 3810"/>
                  <a:gd name="T37" fmla="*/ 2147483646 h 3773"/>
                  <a:gd name="T38" fmla="*/ 2147483646 w 3810"/>
                  <a:gd name="T39" fmla="*/ 2147483646 h 3773"/>
                  <a:gd name="T40" fmla="*/ 2147483646 w 3810"/>
                  <a:gd name="T41" fmla="*/ 2147483646 h 3773"/>
                  <a:gd name="T42" fmla="*/ 2147483646 w 3810"/>
                  <a:gd name="T43" fmla="*/ 2147483646 h 3773"/>
                  <a:gd name="T44" fmla="*/ 2147483646 w 3810"/>
                  <a:gd name="T45" fmla="*/ 2147483646 h 3773"/>
                  <a:gd name="T46" fmla="*/ 2147483646 w 3810"/>
                  <a:gd name="T47" fmla="*/ 2147483646 h 3773"/>
                  <a:gd name="T48" fmla="*/ 2147483646 w 3810"/>
                  <a:gd name="T49" fmla="*/ 2147483646 h 3773"/>
                  <a:gd name="T50" fmla="*/ 2147483646 w 3810"/>
                  <a:gd name="T51" fmla="*/ 2147483646 h 3773"/>
                  <a:gd name="T52" fmla="*/ 2147483646 w 3810"/>
                  <a:gd name="T53" fmla="*/ 2147483646 h 3773"/>
                  <a:gd name="T54" fmla="*/ 2147483646 w 3810"/>
                  <a:gd name="T55" fmla="*/ 2147483646 h 3773"/>
                  <a:gd name="T56" fmla="*/ 2147483646 w 3810"/>
                  <a:gd name="T57" fmla="*/ 2147483646 h 3773"/>
                  <a:gd name="T58" fmla="*/ 2147483646 w 3810"/>
                  <a:gd name="T59" fmla="*/ 2147483646 h 3773"/>
                  <a:gd name="T60" fmla="*/ 2147483646 w 3810"/>
                  <a:gd name="T61" fmla="*/ 2147483646 h 3773"/>
                  <a:gd name="T62" fmla="*/ 2147483646 w 3810"/>
                  <a:gd name="T63" fmla="*/ 2147483646 h 3773"/>
                  <a:gd name="T64" fmla="*/ 2147483646 w 3810"/>
                  <a:gd name="T65" fmla="*/ 2147483646 h 3773"/>
                  <a:gd name="T66" fmla="*/ 2147483646 w 3810"/>
                  <a:gd name="T67" fmla="*/ 2147483646 h 3773"/>
                  <a:gd name="T68" fmla="*/ 2147483646 w 3810"/>
                  <a:gd name="T69" fmla="*/ 2147483646 h 3773"/>
                  <a:gd name="T70" fmla="*/ 2147483646 w 3810"/>
                  <a:gd name="T71" fmla="*/ 2147483646 h 3773"/>
                  <a:gd name="T72" fmla="*/ 2147483646 w 3810"/>
                  <a:gd name="T73" fmla="*/ 2147483646 h 3773"/>
                  <a:gd name="T74" fmla="*/ 2147483646 w 3810"/>
                  <a:gd name="T75" fmla="*/ 2147483646 h 3773"/>
                  <a:gd name="T76" fmla="*/ 2147483646 w 3810"/>
                  <a:gd name="T77" fmla="*/ 2147483646 h 3773"/>
                  <a:gd name="T78" fmla="*/ 2147483646 w 3810"/>
                  <a:gd name="T79" fmla="*/ 2147483646 h 3773"/>
                  <a:gd name="T80" fmla="*/ 2147483646 w 3810"/>
                  <a:gd name="T81" fmla="*/ 2147483646 h 3773"/>
                  <a:gd name="T82" fmla="*/ 2147483646 w 3810"/>
                  <a:gd name="T83" fmla="*/ 2147483646 h 3773"/>
                  <a:gd name="T84" fmla="*/ 2147483646 w 3810"/>
                  <a:gd name="T85" fmla="*/ 2147483646 h 3773"/>
                  <a:gd name="T86" fmla="*/ 2147483646 w 3810"/>
                  <a:gd name="T87" fmla="*/ 2147483646 h 3773"/>
                  <a:gd name="T88" fmla="*/ 2147483646 w 3810"/>
                  <a:gd name="T89" fmla="*/ 2147483646 h 3773"/>
                  <a:gd name="T90" fmla="*/ 2147483646 w 3810"/>
                  <a:gd name="T91" fmla="*/ 2147483646 h 3773"/>
                  <a:gd name="T92" fmla="*/ 2147483646 w 3810"/>
                  <a:gd name="T93" fmla="*/ 2147483646 h 3773"/>
                  <a:gd name="T94" fmla="*/ 2147483646 w 3810"/>
                  <a:gd name="T95" fmla="*/ 2147483646 h 3773"/>
                  <a:gd name="T96" fmla="*/ 2147483646 w 3810"/>
                  <a:gd name="T97" fmla="*/ 2147483646 h 3773"/>
                  <a:gd name="T98" fmla="*/ 2147483646 w 3810"/>
                  <a:gd name="T99" fmla="*/ 2147483646 h 3773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810" h="3773">
                    <a:moveTo>
                      <a:pt x="3124" y="0"/>
                    </a:moveTo>
                    <a:lnTo>
                      <a:pt x="3105" y="76"/>
                    </a:lnTo>
                    <a:lnTo>
                      <a:pt x="3124" y="191"/>
                    </a:lnTo>
                    <a:lnTo>
                      <a:pt x="3162" y="267"/>
                    </a:lnTo>
                    <a:lnTo>
                      <a:pt x="3219" y="324"/>
                    </a:lnTo>
                    <a:lnTo>
                      <a:pt x="3314" y="324"/>
                    </a:lnTo>
                    <a:lnTo>
                      <a:pt x="3428" y="381"/>
                    </a:lnTo>
                    <a:lnTo>
                      <a:pt x="3524" y="457"/>
                    </a:lnTo>
                    <a:lnTo>
                      <a:pt x="3600" y="552"/>
                    </a:lnTo>
                    <a:lnTo>
                      <a:pt x="3619" y="628"/>
                    </a:lnTo>
                    <a:lnTo>
                      <a:pt x="3638" y="686"/>
                    </a:lnTo>
                    <a:lnTo>
                      <a:pt x="3638" y="743"/>
                    </a:lnTo>
                    <a:lnTo>
                      <a:pt x="3657" y="819"/>
                    </a:lnTo>
                    <a:lnTo>
                      <a:pt x="3677" y="876"/>
                    </a:lnTo>
                    <a:lnTo>
                      <a:pt x="3772" y="1048"/>
                    </a:lnTo>
                    <a:lnTo>
                      <a:pt x="3790" y="1105"/>
                    </a:lnTo>
                    <a:lnTo>
                      <a:pt x="3809" y="1162"/>
                    </a:lnTo>
                    <a:lnTo>
                      <a:pt x="3809" y="1371"/>
                    </a:lnTo>
                    <a:lnTo>
                      <a:pt x="3809" y="1410"/>
                    </a:lnTo>
                    <a:lnTo>
                      <a:pt x="3753" y="1505"/>
                    </a:lnTo>
                    <a:lnTo>
                      <a:pt x="3753" y="1524"/>
                    </a:lnTo>
                    <a:lnTo>
                      <a:pt x="3772" y="1581"/>
                    </a:lnTo>
                    <a:lnTo>
                      <a:pt x="3657" y="1715"/>
                    </a:lnTo>
                    <a:lnTo>
                      <a:pt x="3619" y="1771"/>
                    </a:lnTo>
                    <a:lnTo>
                      <a:pt x="3638" y="1847"/>
                    </a:lnTo>
                    <a:lnTo>
                      <a:pt x="3619" y="1847"/>
                    </a:lnTo>
                    <a:lnTo>
                      <a:pt x="3600" y="1829"/>
                    </a:lnTo>
                    <a:lnTo>
                      <a:pt x="3581" y="1829"/>
                    </a:lnTo>
                    <a:lnTo>
                      <a:pt x="3581" y="1847"/>
                    </a:lnTo>
                    <a:lnTo>
                      <a:pt x="3600" y="1847"/>
                    </a:lnTo>
                    <a:lnTo>
                      <a:pt x="3600" y="1867"/>
                    </a:lnTo>
                    <a:lnTo>
                      <a:pt x="3543" y="1886"/>
                    </a:lnTo>
                    <a:lnTo>
                      <a:pt x="3486" y="1924"/>
                    </a:lnTo>
                    <a:lnTo>
                      <a:pt x="3410" y="2019"/>
                    </a:lnTo>
                    <a:lnTo>
                      <a:pt x="3410" y="2057"/>
                    </a:lnTo>
                    <a:lnTo>
                      <a:pt x="3467" y="2114"/>
                    </a:lnTo>
                    <a:lnTo>
                      <a:pt x="3562" y="2191"/>
                    </a:lnTo>
                    <a:lnTo>
                      <a:pt x="3562" y="2228"/>
                    </a:lnTo>
                    <a:lnTo>
                      <a:pt x="3524" y="2343"/>
                    </a:lnTo>
                    <a:lnTo>
                      <a:pt x="3505" y="2381"/>
                    </a:lnTo>
                    <a:lnTo>
                      <a:pt x="3486" y="2438"/>
                    </a:lnTo>
                    <a:lnTo>
                      <a:pt x="3524" y="2477"/>
                    </a:lnTo>
                    <a:lnTo>
                      <a:pt x="3581" y="2553"/>
                    </a:lnTo>
                    <a:lnTo>
                      <a:pt x="3695" y="2686"/>
                    </a:lnTo>
                    <a:lnTo>
                      <a:pt x="3714" y="2762"/>
                    </a:lnTo>
                    <a:lnTo>
                      <a:pt x="3733" y="2781"/>
                    </a:lnTo>
                    <a:lnTo>
                      <a:pt x="3677" y="2800"/>
                    </a:lnTo>
                    <a:lnTo>
                      <a:pt x="3714" y="2857"/>
                    </a:lnTo>
                    <a:lnTo>
                      <a:pt x="3790" y="2953"/>
                    </a:lnTo>
                    <a:lnTo>
                      <a:pt x="3790" y="2990"/>
                    </a:lnTo>
                    <a:lnTo>
                      <a:pt x="3772" y="3029"/>
                    </a:lnTo>
                    <a:lnTo>
                      <a:pt x="3657" y="3067"/>
                    </a:lnTo>
                    <a:lnTo>
                      <a:pt x="3638" y="3086"/>
                    </a:lnTo>
                    <a:lnTo>
                      <a:pt x="3657" y="3181"/>
                    </a:lnTo>
                    <a:lnTo>
                      <a:pt x="3352" y="3295"/>
                    </a:lnTo>
                    <a:lnTo>
                      <a:pt x="3047" y="3334"/>
                    </a:lnTo>
                    <a:lnTo>
                      <a:pt x="2915" y="3410"/>
                    </a:lnTo>
                    <a:lnTo>
                      <a:pt x="2915" y="3524"/>
                    </a:lnTo>
                    <a:lnTo>
                      <a:pt x="2819" y="3619"/>
                    </a:lnTo>
                    <a:lnTo>
                      <a:pt x="2686" y="3581"/>
                    </a:lnTo>
                    <a:lnTo>
                      <a:pt x="2590" y="3600"/>
                    </a:lnTo>
                    <a:lnTo>
                      <a:pt x="2476" y="3562"/>
                    </a:lnTo>
                    <a:lnTo>
                      <a:pt x="2209" y="3562"/>
                    </a:lnTo>
                    <a:lnTo>
                      <a:pt x="1467" y="3772"/>
                    </a:lnTo>
                    <a:lnTo>
                      <a:pt x="990" y="3676"/>
                    </a:lnTo>
                    <a:lnTo>
                      <a:pt x="934" y="3562"/>
                    </a:lnTo>
                    <a:lnTo>
                      <a:pt x="857" y="3448"/>
                    </a:lnTo>
                    <a:lnTo>
                      <a:pt x="800" y="3352"/>
                    </a:lnTo>
                    <a:lnTo>
                      <a:pt x="705" y="3295"/>
                    </a:lnTo>
                    <a:lnTo>
                      <a:pt x="667" y="3295"/>
                    </a:lnTo>
                    <a:lnTo>
                      <a:pt x="629" y="3257"/>
                    </a:lnTo>
                    <a:lnTo>
                      <a:pt x="590" y="3181"/>
                    </a:lnTo>
                    <a:lnTo>
                      <a:pt x="553" y="3143"/>
                    </a:lnTo>
                    <a:lnTo>
                      <a:pt x="476" y="3086"/>
                    </a:lnTo>
                    <a:lnTo>
                      <a:pt x="400" y="3048"/>
                    </a:lnTo>
                    <a:lnTo>
                      <a:pt x="191" y="3029"/>
                    </a:lnTo>
                    <a:lnTo>
                      <a:pt x="133" y="2953"/>
                    </a:lnTo>
                    <a:lnTo>
                      <a:pt x="76" y="2876"/>
                    </a:lnTo>
                    <a:lnTo>
                      <a:pt x="0" y="2762"/>
                    </a:lnTo>
                    <a:lnTo>
                      <a:pt x="76" y="2591"/>
                    </a:lnTo>
                    <a:lnTo>
                      <a:pt x="419" y="2477"/>
                    </a:lnTo>
                    <a:lnTo>
                      <a:pt x="571" y="2400"/>
                    </a:lnTo>
                    <a:lnTo>
                      <a:pt x="648" y="2324"/>
                    </a:lnTo>
                    <a:lnTo>
                      <a:pt x="743" y="2267"/>
                    </a:lnTo>
                    <a:lnTo>
                      <a:pt x="838" y="2228"/>
                    </a:lnTo>
                    <a:lnTo>
                      <a:pt x="934" y="2172"/>
                    </a:lnTo>
                    <a:lnTo>
                      <a:pt x="876" y="1847"/>
                    </a:lnTo>
                    <a:lnTo>
                      <a:pt x="914" y="1733"/>
                    </a:lnTo>
                    <a:lnTo>
                      <a:pt x="934" y="1619"/>
                    </a:lnTo>
                    <a:lnTo>
                      <a:pt x="1200" y="1581"/>
                    </a:lnTo>
                    <a:lnTo>
                      <a:pt x="1505" y="1543"/>
                    </a:lnTo>
                    <a:lnTo>
                      <a:pt x="1543" y="1314"/>
                    </a:lnTo>
                    <a:lnTo>
                      <a:pt x="1581" y="933"/>
                    </a:lnTo>
                    <a:lnTo>
                      <a:pt x="1638" y="686"/>
                    </a:lnTo>
                    <a:lnTo>
                      <a:pt x="1924" y="533"/>
                    </a:lnTo>
                    <a:lnTo>
                      <a:pt x="2324" y="362"/>
                    </a:lnTo>
                    <a:lnTo>
                      <a:pt x="2724" y="191"/>
                    </a:lnTo>
                    <a:lnTo>
                      <a:pt x="2952" y="57"/>
                    </a:lnTo>
                    <a:lnTo>
                      <a:pt x="3124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46" name="Freeform 18">
                <a:extLst>
                  <a:ext uri="{FF2B5EF4-FFF2-40B4-BE49-F238E27FC236}">
                    <a16:creationId xmlns:a16="http://schemas.microsoft.com/office/drawing/2014/main" id="{D6FDC8F8-A135-634B-9DF4-C9D34F4E7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0663" y="9615488"/>
                <a:ext cx="1658937" cy="925512"/>
              </a:xfrm>
              <a:custGeom>
                <a:avLst/>
                <a:gdLst>
                  <a:gd name="T0" fmla="*/ 2147483646 w 4610"/>
                  <a:gd name="T1" fmla="*/ 2147483646 h 2572"/>
                  <a:gd name="T2" fmla="*/ 2147483646 w 4610"/>
                  <a:gd name="T3" fmla="*/ 2147483646 h 2572"/>
                  <a:gd name="T4" fmla="*/ 2147483646 w 4610"/>
                  <a:gd name="T5" fmla="*/ 2147483646 h 2572"/>
                  <a:gd name="T6" fmla="*/ 2147483646 w 4610"/>
                  <a:gd name="T7" fmla="*/ 2147483646 h 2572"/>
                  <a:gd name="T8" fmla="*/ 2147483646 w 4610"/>
                  <a:gd name="T9" fmla="*/ 2147483646 h 2572"/>
                  <a:gd name="T10" fmla="*/ 2147483646 w 4610"/>
                  <a:gd name="T11" fmla="*/ 2147483646 h 2572"/>
                  <a:gd name="T12" fmla="*/ 2147483646 w 4610"/>
                  <a:gd name="T13" fmla="*/ 2147483646 h 2572"/>
                  <a:gd name="T14" fmla="*/ 2147483646 w 4610"/>
                  <a:gd name="T15" fmla="*/ 2147483646 h 2572"/>
                  <a:gd name="T16" fmla="*/ 2147483646 w 4610"/>
                  <a:gd name="T17" fmla="*/ 2147483646 h 2572"/>
                  <a:gd name="T18" fmla="*/ 2147483646 w 4610"/>
                  <a:gd name="T19" fmla="*/ 2147483646 h 2572"/>
                  <a:gd name="T20" fmla="*/ 2147483646 w 4610"/>
                  <a:gd name="T21" fmla="*/ 2147483646 h 2572"/>
                  <a:gd name="T22" fmla="*/ 2147483646 w 4610"/>
                  <a:gd name="T23" fmla="*/ 2147483646 h 2572"/>
                  <a:gd name="T24" fmla="*/ 2147483646 w 4610"/>
                  <a:gd name="T25" fmla="*/ 2147483646 h 2572"/>
                  <a:gd name="T26" fmla="*/ 2147483646 w 4610"/>
                  <a:gd name="T27" fmla="*/ 2147483646 h 2572"/>
                  <a:gd name="T28" fmla="*/ 2147483646 w 4610"/>
                  <a:gd name="T29" fmla="*/ 2147483646 h 2572"/>
                  <a:gd name="T30" fmla="*/ 2147483646 w 4610"/>
                  <a:gd name="T31" fmla="*/ 2147483646 h 2572"/>
                  <a:gd name="T32" fmla="*/ 2147483646 w 4610"/>
                  <a:gd name="T33" fmla="*/ 2147483646 h 2572"/>
                  <a:gd name="T34" fmla="*/ 2147483646 w 4610"/>
                  <a:gd name="T35" fmla="*/ 2147483646 h 2572"/>
                  <a:gd name="T36" fmla="*/ 2147483646 w 4610"/>
                  <a:gd name="T37" fmla="*/ 2147483646 h 2572"/>
                  <a:gd name="T38" fmla="*/ 2147483646 w 4610"/>
                  <a:gd name="T39" fmla="*/ 2147483646 h 2572"/>
                  <a:gd name="T40" fmla="*/ 2147483646 w 4610"/>
                  <a:gd name="T41" fmla="*/ 2147483646 h 2572"/>
                  <a:gd name="T42" fmla="*/ 2147483646 w 4610"/>
                  <a:gd name="T43" fmla="*/ 2147483646 h 2572"/>
                  <a:gd name="T44" fmla="*/ 2147483646 w 4610"/>
                  <a:gd name="T45" fmla="*/ 2147483646 h 2572"/>
                  <a:gd name="T46" fmla="*/ 0 w 4610"/>
                  <a:gd name="T47" fmla="*/ 2147483646 h 2572"/>
                  <a:gd name="T48" fmla="*/ 2147483646 w 4610"/>
                  <a:gd name="T49" fmla="*/ 2147483646 h 2572"/>
                  <a:gd name="T50" fmla="*/ 2147483646 w 4610"/>
                  <a:gd name="T51" fmla="*/ 2147483646 h 2572"/>
                  <a:gd name="T52" fmla="*/ 2147483646 w 4610"/>
                  <a:gd name="T53" fmla="*/ 2147483646 h 2572"/>
                  <a:gd name="T54" fmla="*/ 2147483646 w 4610"/>
                  <a:gd name="T55" fmla="*/ 2147483646 h 2572"/>
                  <a:gd name="T56" fmla="*/ 2147483646 w 4610"/>
                  <a:gd name="T57" fmla="*/ 2147483646 h 2572"/>
                  <a:gd name="T58" fmla="*/ 2147483646 w 4610"/>
                  <a:gd name="T59" fmla="*/ 2147483646 h 2572"/>
                  <a:gd name="T60" fmla="*/ 2147483646 w 4610"/>
                  <a:gd name="T61" fmla="*/ 2147483646 h 2572"/>
                  <a:gd name="T62" fmla="*/ 2147483646 w 4610"/>
                  <a:gd name="T63" fmla="*/ 2147483646 h 2572"/>
                  <a:gd name="T64" fmla="*/ 2147483646 w 4610"/>
                  <a:gd name="T65" fmla="*/ 2147483646 h 2572"/>
                  <a:gd name="T66" fmla="*/ 2147483646 w 4610"/>
                  <a:gd name="T67" fmla="*/ 2147483646 h 2572"/>
                  <a:gd name="T68" fmla="*/ 2147483646 w 4610"/>
                  <a:gd name="T69" fmla="*/ 0 h 2572"/>
                  <a:gd name="T70" fmla="*/ 2147483646 w 4610"/>
                  <a:gd name="T71" fmla="*/ 0 h 2572"/>
                  <a:gd name="T72" fmla="*/ 2147483646 w 4610"/>
                  <a:gd name="T73" fmla="*/ 2147483646 h 2572"/>
                  <a:gd name="T74" fmla="*/ 2147483646 w 4610"/>
                  <a:gd name="T75" fmla="*/ 2147483646 h 2572"/>
                  <a:gd name="T76" fmla="*/ 2147483646 w 4610"/>
                  <a:gd name="T77" fmla="*/ 2147483646 h 2572"/>
                  <a:gd name="T78" fmla="*/ 2147483646 w 4610"/>
                  <a:gd name="T79" fmla="*/ 2147483646 h 2572"/>
                  <a:gd name="T80" fmla="*/ 2147483646 w 4610"/>
                  <a:gd name="T81" fmla="*/ 2147483646 h 2572"/>
                  <a:gd name="T82" fmla="*/ 2147483646 w 4610"/>
                  <a:gd name="T83" fmla="*/ 2147483646 h 2572"/>
                  <a:gd name="T84" fmla="*/ 2147483646 w 4610"/>
                  <a:gd name="T85" fmla="*/ 2147483646 h 2572"/>
                  <a:gd name="T86" fmla="*/ 2147483646 w 4610"/>
                  <a:gd name="T87" fmla="*/ 2147483646 h 2572"/>
                  <a:gd name="T88" fmla="*/ 2147483646 w 4610"/>
                  <a:gd name="T89" fmla="*/ 2147483646 h 2572"/>
                  <a:gd name="T90" fmla="*/ 2147483646 w 4610"/>
                  <a:gd name="T91" fmla="*/ 2147483646 h 2572"/>
                  <a:gd name="T92" fmla="*/ 2147483646 w 4610"/>
                  <a:gd name="T93" fmla="*/ 2147483646 h 2572"/>
                  <a:gd name="T94" fmla="*/ 2147483646 w 4610"/>
                  <a:gd name="T95" fmla="*/ 2147483646 h 2572"/>
                  <a:gd name="T96" fmla="*/ 2147483646 w 4610"/>
                  <a:gd name="T97" fmla="*/ 2147483646 h 2572"/>
                  <a:gd name="T98" fmla="*/ 2147483646 w 4610"/>
                  <a:gd name="T99" fmla="*/ 2147483646 h 2572"/>
                  <a:gd name="T100" fmla="*/ 2147483646 w 4610"/>
                  <a:gd name="T101" fmla="*/ 2147483646 h 2572"/>
                  <a:gd name="T102" fmla="*/ 2147483646 w 4610"/>
                  <a:gd name="T103" fmla="*/ 2147483646 h 2572"/>
                  <a:gd name="T104" fmla="*/ 2147483646 w 4610"/>
                  <a:gd name="T105" fmla="*/ 2147483646 h 257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4610" h="2572">
                    <a:moveTo>
                      <a:pt x="4590" y="1866"/>
                    </a:moveTo>
                    <a:lnTo>
                      <a:pt x="3581" y="2114"/>
                    </a:lnTo>
                    <a:lnTo>
                      <a:pt x="2914" y="2133"/>
                    </a:lnTo>
                    <a:lnTo>
                      <a:pt x="2857" y="2133"/>
                    </a:lnTo>
                    <a:lnTo>
                      <a:pt x="2762" y="2076"/>
                    </a:lnTo>
                    <a:lnTo>
                      <a:pt x="2171" y="1961"/>
                    </a:lnTo>
                    <a:lnTo>
                      <a:pt x="1714" y="2037"/>
                    </a:lnTo>
                    <a:lnTo>
                      <a:pt x="1600" y="2076"/>
                    </a:lnTo>
                    <a:lnTo>
                      <a:pt x="1276" y="2266"/>
                    </a:lnTo>
                    <a:lnTo>
                      <a:pt x="1162" y="2285"/>
                    </a:lnTo>
                    <a:lnTo>
                      <a:pt x="1104" y="2285"/>
                    </a:lnTo>
                    <a:lnTo>
                      <a:pt x="1066" y="2304"/>
                    </a:lnTo>
                    <a:lnTo>
                      <a:pt x="1009" y="2323"/>
                    </a:lnTo>
                    <a:lnTo>
                      <a:pt x="952" y="2362"/>
                    </a:lnTo>
                    <a:lnTo>
                      <a:pt x="647" y="2571"/>
                    </a:lnTo>
                    <a:lnTo>
                      <a:pt x="533" y="2514"/>
                    </a:lnTo>
                    <a:lnTo>
                      <a:pt x="323" y="2133"/>
                    </a:lnTo>
                    <a:lnTo>
                      <a:pt x="342" y="1885"/>
                    </a:lnTo>
                    <a:lnTo>
                      <a:pt x="305" y="1828"/>
                    </a:lnTo>
                    <a:lnTo>
                      <a:pt x="190" y="1695"/>
                    </a:lnTo>
                    <a:lnTo>
                      <a:pt x="114" y="1638"/>
                    </a:lnTo>
                    <a:lnTo>
                      <a:pt x="38" y="1561"/>
                    </a:lnTo>
                    <a:lnTo>
                      <a:pt x="0" y="1199"/>
                    </a:lnTo>
                    <a:lnTo>
                      <a:pt x="247" y="895"/>
                    </a:lnTo>
                    <a:lnTo>
                      <a:pt x="342" y="781"/>
                    </a:lnTo>
                    <a:lnTo>
                      <a:pt x="609" y="609"/>
                    </a:lnTo>
                    <a:lnTo>
                      <a:pt x="743" y="552"/>
                    </a:lnTo>
                    <a:lnTo>
                      <a:pt x="1009" y="342"/>
                    </a:lnTo>
                    <a:lnTo>
                      <a:pt x="1200" y="342"/>
                    </a:lnTo>
                    <a:lnTo>
                      <a:pt x="1314" y="190"/>
                    </a:lnTo>
                    <a:lnTo>
                      <a:pt x="1333" y="114"/>
                    </a:lnTo>
                    <a:lnTo>
                      <a:pt x="1619" y="56"/>
                    </a:lnTo>
                    <a:lnTo>
                      <a:pt x="2457" y="76"/>
                    </a:lnTo>
                    <a:lnTo>
                      <a:pt x="2609" y="0"/>
                    </a:lnTo>
                    <a:lnTo>
                      <a:pt x="2667" y="0"/>
                    </a:lnTo>
                    <a:lnTo>
                      <a:pt x="2724" y="19"/>
                    </a:lnTo>
                    <a:lnTo>
                      <a:pt x="2895" y="247"/>
                    </a:lnTo>
                    <a:lnTo>
                      <a:pt x="3066" y="590"/>
                    </a:lnTo>
                    <a:lnTo>
                      <a:pt x="3314" y="762"/>
                    </a:lnTo>
                    <a:lnTo>
                      <a:pt x="3695" y="685"/>
                    </a:lnTo>
                    <a:lnTo>
                      <a:pt x="3962" y="476"/>
                    </a:lnTo>
                    <a:lnTo>
                      <a:pt x="4400" y="171"/>
                    </a:lnTo>
                    <a:lnTo>
                      <a:pt x="4552" y="552"/>
                    </a:lnTo>
                    <a:lnTo>
                      <a:pt x="4609" y="818"/>
                    </a:lnTo>
                    <a:lnTo>
                      <a:pt x="4590" y="1009"/>
                    </a:lnTo>
                    <a:lnTo>
                      <a:pt x="4400" y="1104"/>
                    </a:lnTo>
                    <a:lnTo>
                      <a:pt x="4172" y="1219"/>
                    </a:lnTo>
                    <a:lnTo>
                      <a:pt x="4076" y="1333"/>
                    </a:lnTo>
                    <a:lnTo>
                      <a:pt x="4114" y="1466"/>
                    </a:lnTo>
                    <a:lnTo>
                      <a:pt x="4400" y="1561"/>
                    </a:lnTo>
                    <a:lnTo>
                      <a:pt x="4552" y="1676"/>
                    </a:lnTo>
                    <a:lnTo>
                      <a:pt x="4590" y="1866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47" name="Freeform 19">
                <a:extLst>
                  <a:ext uri="{FF2B5EF4-FFF2-40B4-BE49-F238E27FC236}">
                    <a16:creationId xmlns:a16="http://schemas.microsoft.com/office/drawing/2014/main" id="{67F5A07E-E012-924C-AE5E-101EB7CC5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71063" y="9313863"/>
                <a:ext cx="2112962" cy="1516062"/>
              </a:xfrm>
              <a:custGeom>
                <a:avLst/>
                <a:gdLst>
                  <a:gd name="T0" fmla="*/ 2147483646 w 5868"/>
                  <a:gd name="T1" fmla="*/ 2147483646 h 4210"/>
                  <a:gd name="T2" fmla="*/ 2147483646 w 5868"/>
                  <a:gd name="T3" fmla="*/ 2147483646 h 4210"/>
                  <a:gd name="T4" fmla="*/ 2147483646 w 5868"/>
                  <a:gd name="T5" fmla="*/ 2147483646 h 4210"/>
                  <a:gd name="T6" fmla="*/ 2147483646 w 5868"/>
                  <a:gd name="T7" fmla="*/ 2147483646 h 4210"/>
                  <a:gd name="T8" fmla="*/ 2147483646 w 5868"/>
                  <a:gd name="T9" fmla="*/ 2147483646 h 4210"/>
                  <a:gd name="T10" fmla="*/ 2147483646 w 5868"/>
                  <a:gd name="T11" fmla="*/ 2147483646 h 4210"/>
                  <a:gd name="T12" fmla="*/ 2147483646 w 5868"/>
                  <a:gd name="T13" fmla="*/ 2147483646 h 4210"/>
                  <a:gd name="T14" fmla="*/ 2147483646 w 5868"/>
                  <a:gd name="T15" fmla="*/ 2147483646 h 4210"/>
                  <a:gd name="T16" fmla="*/ 2147483646 w 5868"/>
                  <a:gd name="T17" fmla="*/ 2147483646 h 4210"/>
                  <a:gd name="T18" fmla="*/ 2147483646 w 5868"/>
                  <a:gd name="T19" fmla="*/ 2147483646 h 4210"/>
                  <a:gd name="T20" fmla="*/ 2147483646 w 5868"/>
                  <a:gd name="T21" fmla="*/ 2147483646 h 4210"/>
                  <a:gd name="T22" fmla="*/ 2147483646 w 5868"/>
                  <a:gd name="T23" fmla="*/ 2147483646 h 4210"/>
                  <a:gd name="T24" fmla="*/ 0 w 5868"/>
                  <a:gd name="T25" fmla="*/ 2147483646 h 4210"/>
                  <a:gd name="T26" fmla="*/ 2147483646 w 5868"/>
                  <a:gd name="T27" fmla="*/ 2147483646 h 4210"/>
                  <a:gd name="T28" fmla="*/ 2147483646 w 5868"/>
                  <a:gd name="T29" fmla="*/ 2147483646 h 4210"/>
                  <a:gd name="T30" fmla="*/ 2147483646 w 5868"/>
                  <a:gd name="T31" fmla="*/ 2147483646 h 4210"/>
                  <a:gd name="T32" fmla="*/ 2147483646 w 5868"/>
                  <a:gd name="T33" fmla="*/ 2147483646 h 4210"/>
                  <a:gd name="T34" fmla="*/ 2147483646 w 5868"/>
                  <a:gd name="T35" fmla="*/ 2147483646 h 4210"/>
                  <a:gd name="T36" fmla="*/ 2147483646 w 5868"/>
                  <a:gd name="T37" fmla="*/ 2147483646 h 4210"/>
                  <a:gd name="T38" fmla="*/ 2147483646 w 5868"/>
                  <a:gd name="T39" fmla="*/ 2147483646 h 4210"/>
                  <a:gd name="T40" fmla="*/ 2147483646 w 5868"/>
                  <a:gd name="T41" fmla="*/ 2147483646 h 4210"/>
                  <a:gd name="T42" fmla="*/ 2147483646 w 5868"/>
                  <a:gd name="T43" fmla="*/ 2147483646 h 4210"/>
                  <a:gd name="T44" fmla="*/ 2147483646 w 5868"/>
                  <a:gd name="T45" fmla="*/ 2147483646 h 4210"/>
                  <a:gd name="T46" fmla="*/ 2147483646 w 5868"/>
                  <a:gd name="T47" fmla="*/ 2147483646 h 4210"/>
                  <a:gd name="T48" fmla="*/ 2147483646 w 5868"/>
                  <a:gd name="T49" fmla="*/ 2147483646 h 4210"/>
                  <a:gd name="T50" fmla="*/ 2147483646 w 5868"/>
                  <a:gd name="T51" fmla="*/ 2147483646 h 4210"/>
                  <a:gd name="T52" fmla="*/ 2147483646 w 5868"/>
                  <a:gd name="T53" fmla="*/ 2147483646 h 4210"/>
                  <a:gd name="T54" fmla="*/ 2147483646 w 5868"/>
                  <a:gd name="T55" fmla="*/ 2147483646 h 4210"/>
                  <a:gd name="T56" fmla="*/ 2147483646 w 5868"/>
                  <a:gd name="T57" fmla="*/ 2147483646 h 4210"/>
                  <a:gd name="T58" fmla="*/ 2147483646 w 5868"/>
                  <a:gd name="T59" fmla="*/ 2147483646 h 4210"/>
                  <a:gd name="T60" fmla="*/ 2147483646 w 5868"/>
                  <a:gd name="T61" fmla="*/ 2147483646 h 4210"/>
                  <a:gd name="T62" fmla="*/ 2147483646 w 5868"/>
                  <a:gd name="T63" fmla="*/ 2147483646 h 4210"/>
                  <a:gd name="T64" fmla="*/ 2147483646 w 5868"/>
                  <a:gd name="T65" fmla="*/ 2147483646 h 4210"/>
                  <a:gd name="T66" fmla="*/ 2147483646 w 5868"/>
                  <a:gd name="T67" fmla="*/ 2147483646 h 4210"/>
                  <a:gd name="T68" fmla="*/ 2147483646 w 5868"/>
                  <a:gd name="T69" fmla="*/ 2147483646 h 4210"/>
                  <a:gd name="T70" fmla="*/ 2147483646 w 5868"/>
                  <a:gd name="T71" fmla="*/ 2147483646 h 4210"/>
                  <a:gd name="T72" fmla="*/ 2147483646 w 5868"/>
                  <a:gd name="T73" fmla="*/ 2147483646 h 4210"/>
                  <a:gd name="T74" fmla="*/ 2147483646 w 5868"/>
                  <a:gd name="T75" fmla="*/ 2147483646 h 4210"/>
                  <a:gd name="T76" fmla="*/ 2147483646 w 5868"/>
                  <a:gd name="T77" fmla="*/ 2147483646 h 4210"/>
                  <a:gd name="T78" fmla="*/ 2147483646 w 5868"/>
                  <a:gd name="T79" fmla="*/ 2147483646 h 4210"/>
                  <a:gd name="T80" fmla="*/ 2147483646 w 5868"/>
                  <a:gd name="T81" fmla="*/ 2147483646 h 4210"/>
                  <a:gd name="T82" fmla="*/ 2147483646 w 5868"/>
                  <a:gd name="T83" fmla="*/ 2147483646 h 4210"/>
                  <a:gd name="T84" fmla="*/ 2147483646 w 5868"/>
                  <a:gd name="T85" fmla="*/ 2147483646 h 4210"/>
                  <a:gd name="T86" fmla="*/ 2147483646 w 5868"/>
                  <a:gd name="T87" fmla="*/ 2147483646 h 4210"/>
                  <a:gd name="T88" fmla="*/ 2147483646 w 5868"/>
                  <a:gd name="T89" fmla="*/ 2147483646 h 4210"/>
                  <a:gd name="T90" fmla="*/ 2147483646 w 5868"/>
                  <a:gd name="T91" fmla="*/ 2147483646 h 4210"/>
                  <a:gd name="T92" fmla="*/ 2147483646 w 5868"/>
                  <a:gd name="T93" fmla="*/ 2147483646 h 4210"/>
                  <a:gd name="T94" fmla="*/ 2147483646 w 5868"/>
                  <a:gd name="T95" fmla="*/ 2147483646 h 4210"/>
                  <a:gd name="T96" fmla="*/ 2147483646 w 5868"/>
                  <a:gd name="T97" fmla="*/ 2147483646 h 421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5868" h="4210">
                    <a:moveTo>
                      <a:pt x="3867" y="4114"/>
                    </a:moveTo>
                    <a:lnTo>
                      <a:pt x="3391" y="4209"/>
                    </a:lnTo>
                    <a:lnTo>
                      <a:pt x="3258" y="4209"/>
                    </a:lnTo>
                    <a:lnTo>
                      <a:pt x="2877" y="4076"/>
                    </a:lnTo>
                    <a:lnTo>
                      <a:pt x="2763" y="4094"/>
                    </a:lnTo>
                    <a:lnTo>
                      <a:pt x="2705" y="4094"/>
                    </a:lnTo>
                    <a:lnTo>
                      <a:pt x="2306" y="4114"/>
                    </a:lnTo>
                    <a:lnTo>
                      <a:pt x="2134" y="4094"/>
                    </a:lnTo>
                    <a:lnTo>
                      <a:pt x="2001" y="4018"/>
                    </a:lnTo>
                    <a:lnTo>
                      <a:pt x="1925" y="3942"/>
                    </a:lnTo>
                    <a:lnTo>
                      <a:pt x="1658" y="3676"/>
                    </a:lnTo>
                    <a:lnTo>
                      <a:pt x="1544" y="3618"/>
                    </a:lnTo>
                    <a:lnTo>
                      <a:pt x="1086" y="3466"/>
                    </a:lnTo>
                    <a:lnTo>
                      <a:pt x="934" y="3447"/>
                    </a:lnTo>
                    <a:lnTo>
                      <a:pt x="838" y="3466"/>
                    </a:lnTo>
                    <a:lnTo>
                      <a:pt x="686" y="3523"/>
                    </a:lnTo>
                    <a:lnTo>
                      <a:pt x="438" y="3676"/>
                    </a:lnTo>
                    <a:lnTo>
                      <a:pt x="438" y="3637"/>
                    </a:lnTo>
                    <a:lnTo>
                      <a:pt x="438" y="3600"/>
                    </a:lnTo>
                    <a:lnTo>
                      <a:pt x="438" y="3561"/>
                    </a:lnTo>
                    <a:lnTo>
                      <a:pt x="457" y="3542"/>
                    </a:lnTo>
                    <a:lnTo>
                      <a:pt x="477" y="3542"/>
                    </a:lnTo>
                    <a:lnTo>
                      <a:pt x="477" y="3504"/>
                    </a:lnTo>
                    <a:lnTo>
                      <a:pt x="438" y="3466"/>
                    </a:lnTo>
                    <a:lnTo>
                      <a:pt x="420" y="3428"/>
                    </a:lnTo>
                    <a:lnTo>
                      <a:pt x="420" y="3409"/>
                    </a:lnTo>
                    <a:lnTo>
                      <a:pt x="420" y="3333"/>
                    </a:lnTo>
                    <a:lnTo>
                      <a:pt x="401" y="3314"/>
                    </a:lnTo>
                    <a:lnTo>
                      <a:pt x="343" y="3237"/>
                    </a:lnTo>
                    <a:lnTo>
                      <a:pt x="305" y="3200"/>
                    </a:lnTo>
                    <a:lnTo>
                      <a:pt x="305" y="3180"/>
                    </a:lnTo>
                    <a:lnTo>
                      <a:pt x="305" y="3123"/>
                    </a:lnTo>
                    <a:lnTo>
                      <a:pt x="325" y="3066"/>
                    </a:lnTo>
                    <a:lnTo>
                      <a:pt x="325" y="3028"/>
                    </a:lnTo>
                    <a:lnTo>
                      <a:pt x="305" y="3009"/>
                    </a:lnTo>
                    <a:lnTo>
                      <a:pt x="267" y="3009"/>
                    </a:lnTo>
                    <a:lnTo>
                      <a:pt x="210" y="3047"/>
                    </a:lnTo>
                    <a:lnTo>
                      <a:pt x="191" y="3047"/>
                    </a:lnTo>
                    <a:lnTo>
                      <a:pt x="172" y="3028"/>
                    </a:lnTo>
                    <a:lnTo>
                      <a:pt x="153" y="3009"/>
                    </a:lnTo>
                    <a:lnTo>
                      <a:pt x="134" y="2990"/>
                    </a:lnTo>
                    <a:lnTo>
                      <a:pt x="96" y="3009"/>
                    </a:lnTo>
                    <a:lnTo>
                      <a:pt x="76" y="2971"/>
                    </a:lnTo>
                    <a:lnTo>
                      <a:pt x="58" y="2933"/>
                    </a:lnTo>
                    <a:lnTo>
                      <a:pt x="76" y="2857"/>
                    </a:lnTo>
                    <a:lnTo>
                      <a:pt x="76" y="2780"/>
                    </a:lnTo>
                    <a:lnTo>
                      <a:pt x="76" y="2743"/>
                    </a:lnTo>
                    <a:lnTo>
                      <a:pt x="58" y="2723"/>
                    </a:lnTo>
                    <a:lnTo>
                      <a:pt x="20" y="2647"/>
                    </a:lnTo>
                    <a:lnTo>
                      <a:pt x="0" y="2609"/>
                    </a:lnTo>
                    <a:lnTo>
                      <a:pt x="0" y="2552"/>
                    </a:lnTo>
                    <a:lnTo>
                      <a:pt x="0" y="2514"/>
                    </a:lnTo>
                    <a:lnTo>
                      <a:pt x="20" y="2494"/>
                    </a:lnTo>
                    <a:lnTo>
                      <a:pt x="58" y="2494"/>
                    </a:lnTo>
                    <a:lnTo>
                      <a:pt x="58" y="2533"/>
                    </a:lnTo>
                    <a:lnTo>
                      <a:pt x="76" y="2533"/>
                    </a:lnTo>
                    <a:lnTo>
                      <a:pt x="76" y="2457"/>
                    </a:lnTo>
                    <a:lnTo>
                      <a:pt x="58" y="2418"/>
                    </a:lnTo>
                    <a:lnTo>
                      <a:pt x="39" y="2380"/>
                    </a:lnTo>
                    <a:lnTo>
                      <a:pt x="0" y="2362"/>
                    </a:lnTo>
                    <a:lnTo>
                      <a:pt x="20" y="2247"/>
                    </a:lnTo>
                    <a:lnTo>
                      <a:pt x="39" y="2228"/>
                    </a:lnTo>
                    <a:lnTo>
                      <a:pt x="58" y="2209"/>
                    </a:lnTo>
                    <a:lnTo>
                      <a:pt x="76" y="2209"/>
                    </a:lnTo>
                    <a:lnTo>
                      <a:pt x="96" y="2190"/>
                    </a:lnTo>
                    <a:lnTo>
                      <a:pt x="115" y="2113"/>
                    </a:lnTo>
                    <a:lnTo>
                      <a:pt x="134" y="2076"/>
                    </a:lnTo>
                    <a:lnTo>
                      <a:pt x="210" y="1981"/>
                    </a:lnTo>
                    <a:lnTo>
                      <a:pt x="325" y="1847"/>
                    </a:lnTo>
                    <a:lnTo>
                      <a:pt x="362" y="1828"/>
                    </a:lnTo>
                    <a:lnTo>
                      <a:pt x="401" y="1828"/>
                    </a:lnTo>
                    <a:lnTo>
                      <a:pt x="438" y="1828"/>
                    </a:lnTo>
                    <a:lnTo>
                      <a:pt x="477" y="1828"/>
                    </a:lnTo>
                    <a:lnTo>
                      <a:pt x="515" y="1847"/>
                    </a:lnTo>
                    <a:lnTo>
                      <a:pt x="534" y="1847"/>
                    </a:lnTo>
                    <a:lnTo>
                      <a:pt x="610" y="1790"/>
                    </a:lnTo>
                    <a:lnTo>
                      <a:pt x="648" y="1828"/>
                    </a:lnTo>
                    <a:lnTo>
                      <a:pt x="686" y="1847"/>
                    </a:lnTo>
                    <a:lnTo>
                      <a:pt x="801" y="1885"/>
                    </a:lnTo>
                    <a:lnTo>
                      <a:pt x="819" y="1923"/>
                    </a:lnTo>
                    <a:lnTo>
                      <a:pt x="838" y="1923"/>
                    </a:lnTo>
                    <a:lnTo>
                      <a:pt x="838" y="1904"/>
                    </a:lnTo>
                    <a:lnTo>
                      <a:pt x="858" y="1904"/>
                    </a:lnTo>
                    <a:lnTo>
                      <a:pt x="858" y="1885"/>
                    </a:lnTo>
                    <a:lnTo>
                      <a:pt x="858" y="1847"/>
                    </a:lnTo>
                    <a:lnTo>
                      <a:pt x="858" y="1809"/>
                    </a:lnTo>
                    <a:lnTo>
                      <a:pt x="877" y="1790"/>
                    </a:lnTo>
                    <a:lnTo>
                      <a:pt x="991" y="1809"/>
                    </a:lnTo>
                    <a:lnTo>
                      <a:pt x="1029" y="1790"/>
                    </a:lnTo>
                    <a:lnTo>
                      <a:pt x="1048" y="1733"/>
                    </a:lnTo>
                    <a:lnTo>
                      <a:pt x="1067" y="1733"/>
                    </a:lnTo>
                    <a:lnTo>
                      <a:pt x="1200" y="1676"/>
                    </a:lnTo>
                    <a:lnTo>
                      <a:pt x="1277" y="1695"/>
                    </a:lnTo>
                    <a:lnTo>
                      <a:pt x="1581" y="1656"/>
                    </a:lnTo>
                    <a:lnTo>
                      <a:pt x="1639" y="1619"/>
                    </a:lnTo>
                    <a:lnTo>
                      <a:pt x="1772" y="1466"/>
                    </a:lnTo>
                    <a:lnTo>
                      <a:pt x="1810" y="1409"/>
                    </a:lnTo>
                    <a:lnTo>
                      <a:pt x="1829" y="1390"/>
                    </a:lnTo>
                    <a:lnTo>
                      <a:pt x="1943" y="1275"/>
                    </a:lnTo>
                    <a:lnTo>
                      <a:pt x="2496" y="1199"/>
                    </a:lnTo>
                    <a:lnTo>
                      <a:pt x="2362" y="1104"/>
                    </a:lnTo>
                    <a:lnTo>
                      <a:pt x="2324" y="1047"/>
                    </a:lnTo>
                    <a:lnTo>
                      <a:pt x="2362" y="1028"/>
                    </a:lnTo>
                    <a:lnTo>
                      <a:pt x="2382" y="1028"/>
                    </a:lnTo>
                    <a:lnTo>
                      <a:pt x="2401" y="1066"/>
                    </a:lnTo>
                    <a:lnTo>
                      <a:pt x="2420" y="1066"/>
                    </a:lnTo>
                    <a:lnTo>
                      <a:pt x="2438" y="1066"/>
                    </a:lnTo>
                    <a:lnTo>
                      <a:pt x="2458" y="1047"/>
                    </a:lnTo>
                    <a:lnTo>
                      <a:pt x="2477" y="1047"/>
                    </a:lnTo>
                    <a:lnTo>
                      <a:pt x="2496" y="1028"/>
                    </a:lnTo>
                    <a:lnTo>
                      <a:pt x="2496" y="1009"/>
                    </a:lnTo>
                    <a:lnTo>
                      <a:pt x="2515" y="990"/>
                    </a:lnTo>
                    <a:lnTo>
                      <a:pt x="2553" y="1028"/>
                    </a:lnTo>
                    <a:lnTo>
                      <a:pt x="2591" y="1028"/>
                    </a:lnTo>
                    <a:lnTo>
                      <a:pt x="2610" y="1009"/>
                    </a:lnTo>
                    <a:lnTo>
                      <a:pt x="2553" y="933"/>
                    </a:lnTo>
                    <a:lnTo>
                      <a:pt x="2534" y="914"/>
                    </a:lnTo>
                    <a:lnTo>
                      <a:pt x="2572" y="876"/>
                    </a:lnTo>
                    <a:lnTo>
                      <a:pt x="2610" y="876"/>
                    </a:lnTo>
                    <a:lnTo>
                      <a:pt x="2667" y="876"/>
                    </a:lnTo>
                    <a:lnTo>
                      <a:pt x="2724" y="857"/>
                    </a:lnTo>
                    <a:lnTo>
                      <a:pt x="2687" y="818"/>
                    </a:lnTo>
                    <a:lnTo>
                      <a:pt x="2687" y="723"/>
                    </a:lnTo>
                    <a:lnTo>
                      <a:pt x="2667" y="704"/>
                    </a:lnTo>
                    <a:lnTo>
                      <a:pt x="2629" y="723"/>
                    </a:lnTo>
                    <a:lnTo>
                      <a:pt x="2572" y="762"/>
                    </a:lnTo>
                    <a:lnTo>
                      <a:pt x="2534" y="780"/>
                    </a:lnTo>
                    <a:lnTo>
                      <a:pt x="2553" y="723"/>
                    </a:lnTo>
                    <a:lnTo>
                      <a:pt x="2591" y="685"/>
                    </a:lnTo>
                    <a:lnTo>
                      <a:pt x="2610" y="666"/>
                    </a:lnTo>
                    <a:lnTo>
                      <a:pt x="2648" y="647"/>
                    </a:lnTo>
                    <a:lnTo>
                      <a:pt x="2667" y="647"/>
                    </a:lnTo>
                    <a:lnTo>
                      <a:pt x="2724" y="666"/>
                    </a:lnTo>
                    <a:lnTo>
                      <a:pt x="2743" y="666"/>
                    </a:lnTo>
                    <a:lnTo>
                      <a:pt x="2743" y="647"/>
                    </a:lnTo>
                    <a:lnTo>
                      <a:pt x="2763" y="628"/>
                    </a:lnTo>
                    <a:lnTo>
                      <a:pt x="2743" y="590"/>
                    </a:lnTo>
                    <a:lnTo>
                      <a:pt x="2763" y="533"/>
                    </a:lnTo>
                    <a:lnTo>
                      <a:pt x="2782" y="495"/>
                    </a:lnTo>
                    <a:lnTo>
                      <a:pt x="2782" y="457"/>
                    </a:lnTo>
                    <a:lnTo>
                      <a:pt x="2743" y="418"/>
                    </a:lnTo>
                    <a:lnTo>
                      <a:pt x="2877" y="381"/>
                    </a:lnTo>
                    <a:lnTo>
                      <a:pt x="2896" y="361"/>
                    </a:lnTo>
                    <a:lnTo>
                      <a:pt x="2934" y="304"/>
                    </a:lnTo>
                    <a:lnTo>
                      <a:pt x="2934" y="209"/>
                    </a:lnTo>
                    <a:lnTo>
                      <a:pt x="2953" y="152"/>
                    </a:lnTo>
                    <a:lnTo>
                      <a:pt x="2972" y="132"/>
                    </a:lnTo>
                    <a:lnTo>
                      <a:pt x="3029" y="95"/>
                    </a:lnTo>
                    <a:lnTo>
                      <a:pt x="3163" y="56"/>
                    </a:lnTo>
                    <a:lnTo>
                      <a:pt x="3258" y="0"/>
                    </a:lnTo>
                    <a:lnTo>
                      <a:pt x="3448" y="95"/>
                    </a:lnTo>
                    <a:lnTo>
                      <a:pt x="3658" y="132"/>
                    </a:lnTo>
                    <a:lnTo>
                      <a:pt x="3791" y="132"/>
                    </a:lnTo>
                    <a:lnTo>
                      <a:pt x="3924" y="190"/>
                    </a:lnTo>
                    <a:lnTo>
                      <a:pt x="4077" y="342"/>
                    </a:lnTo>
                    <a:lnTo>
                      <a:pt x="4229" y="476"/>
                    </a:lnTo>
                    <a:lnTo>
                      <a:pt x="4305" y="513"/>
                    </a:lnTo>
                    <a:lnTo>
                      <a:pt x="4382" y="552"/>
                    </a:lnTo>
                    <a:lnTo>
                      <a:pt x="4477" y="628"/>
                    </a:lnTo>
                    <a:lnTo>
                      <a:pt x="4591" y="685"/>
                    </a:lnTo>
                    <a:lnTo>
                      <a:pt x="4610" y="647"/>
                    </a:lnTo>
                    <a:lnTo>
                      <a:pt x="4648" y="609"/>
                    </a:lnTo>
                    <a:lnTo>
                      <a:pt x="4705" y="628"/>
                    </a:lnTo>
                    <a:lnTo>
                      <a:pt x="4782" y="704"/>
                    </a:lnTo>
                    <a:lnTo>
                      <a:pt x="4820" y="723"/>
                    </a:lnTo>
                    <a:lnTo>
                      <a:pt x="4858" y="723"/>
                    </a:lnTo>
                    <a:lnTo>
                      <a:pt x="4896" y="799"/>
                    </a:lnTo>
                    <a:lnTo>
                      <a:pt x="4877" y="1142"/>
                    </a:lnTo>
                    <a:lnTo>
                      <a:pt x="4915" y="1371"/>
                    </a:lnTo>
                    <a:lnTo>
                      <a:pt x="4934" y="1447"/>
                    </a:lnTo>
                    <a:lnTo>
                      <a:pt x="4953" y="1504"/>
                    </a:lnTo>
                    <a:lnTo>
                      <a:pt x="5029" y="1752"/>
                    </a:lnTo>
                    <a:lnTo>
                      <a:pt x="5105" y="1904"/>
                    </a:lnTo>
                    <a:lnTo>
                      <a:pt x="5220" y="2037"/>
                    </a:lnTo>
                    <a:lnTo>
                      <a:pt x="5258" y="2399"/>
                    </a:lnTo>
                    <a:lnTo>
                      <a:pt x="5334" y="2476"/>
                    </a:lnTo>
                    <a:lnTo>
                      <a:pt x="5410" y="2533"/>
                    </a:lnTo>
                    <a:lnTo>
                      <a:pt x="5525" y="2666"/>
                    </a:lnTo>
                    <a:lnTo>
                      <a:pt x="5562" y="2723"/>
                    </a:lnTo>
                    <a:lnTo>
                      <a:pt x="5543" y="2971"/>
                    </a:lnTo>
                    <a:lnTo>
                      <a:pt x="5753" y="3352"/>
                    </a:lnTo>
                    <a:lnTo>
                      <a:pt x="5867" y="3409"/>
                    </a:lnTo>
                    <a:lnTo>
                      <a:pt x="5696" y="3523"/>
                    </a:lnTo>
                    <a:lnTo>
                      <a:pt x="5601" y="3561"/>
                    </a:lnTo>
                    <a:lnTo>
                      <a:pt x="5506" y="3581"/>
                    </a:lnTo>
                    <a:lnTo>
                      <a:pt x="5410" y="3618"/>
                    </a:lnTo>
                    <a:lnTo>
                      <a:pt x="5181" y="3752"/>
                    </a:lnTo>
                    <a:lnTo>
                      <a:pt x="4668" y="3962"/>
                    </a:lnTo>
                    <a:lnTo>
                      <a:pt x="3867" y="411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48" name="Freeform 20">
                <a:extLst>
                  <a:ext uri="{FF2B5EF4-FFF2-40B4-BE49-F238E27FC236}">
                    <a16:creationId xmlns:a16="http://schemas.microsoft.com/office/drawing/2014/main" id="{73C8C93F-9C7A-C54B-83A5-5DEAAF1AD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2363" y="10429875"/>
                <a:ext cx="747712" cy="439738"/>
              </a:xfrm>
              <a:custGeom>
                <a:avLst/>
                <a:gdLst>
                  <a:gd name="T0" fmla="*/ 2147483646 w 2077"/>
                  <a:gd name="T1" fmla="*/ 2147483646 h 1220"/>
                  <a:gd name="T2" fmla="*/ 2147483646 w 2077"/>
                  <a:gd name="T3" fmla="*/ 2147483646 h 1220"/>
                  <a:gd name="T4" fmla="*/ 2147483646 w 2077"/>
                  <a:gd name="T5" fmla="*/ 2147483646 h 1220"/>
                  <a:gd name="T6" fmla="*/ 2147483646 w 2077"/>
                  <a:gd name="T7" fmla="*/ 2147483646 h 1220"/>
                  <a:gd name="T8" fmla="*/ 2147483646 w 2077"/>
                  <a:gd name="T9" fmla="*/ 2147483646 h 1220"/>
                  <a:gd name="T10" fmla="*/ 2147483646 w 2077"/>
                  <a:gd name="T11" fmla="*/ 2147483646 h 1220"/>
                  <a:gd name="T12" fmla="*/ 2147483646 w 2077"/>
                  <a:gd name="T13" fmla="*/ 2147483646 h 1220"/>
                  <a:gd name="T14" fmla="*/ 2147483646 w 2077"/>
                  <a:gd name="T15" fmla="*/ 2147483646 h 1220"/>
                  <a:gd name="T16" fmla="*/ 2147483646 w 2077"/>
                  <a:gd name="T17" fmla="*/ 2147483646 h 1220"/>
                  <a:gd name="T18" fmla="*/ 2147483646 w 2077"/>
                  <a:gd name="T19" fmla="*/ 2147483646 h 1220"/>
                  <a:gd name="T20" fmla="*/ 2147483646 w 2077"/>
                  <a:gd name="T21" fmla="*/ 2147483646 h 1220"/>
                  <a:gd name="T22" fmla="*/ 2147483646 w 2077"/>
                  <a:gd name="T23" fmla="*/ 2147483646 h 1220"/>
                  <a:gd name="T24" fmla="*/ 2147483646 w 2077"/>
                  <a:gd name="T25" fmla="*/ 2147483646 h 1220"/>
                  <a:gd name="T26" fmla="*/ 2147483646 w 2077"/>
                  <a:gd name="T27" fmla="*/ 2147483646 h 1220"/>
                  <a:gd name="T28" fmla="*/ 2147483646 w 2077"/>
                  <a:gd name="T29" fmla="*/ 2147483646 h 1220"/>
                  <a:gd name="T30" fmla="*/ 2147483646 w 2077"/>
                  <a:gd name="T31" fmla="*/ 2147483646 h 1220"/>
                  <a:gd name="T32" fmla="*/ 2147483646 w 2077"/>
                  <a:gd name="T33" fmla="*/ 2147483646 h 1220"/>
                  <a:gd name="T34" fmla="*/ 2147483646 w 2077"/>
                  <a:gd name="T35" fmla="*/ 2147483646 h 1220"/>
                  <a:gd name="T36" fmla="*/ 2147483646 w 2077"/>
                  <a:gd name="T37" fmla="*/ 2147483646 h 1220"/>
                  <a:gd name="T38" fmla="*/ 2147483646 w 2077"/>
                  <a:gd name="T39" fmla="*/ 2147483646 h 1220"/>
                  <a:gd name="T40" fmla="*/ 2147483646 w 2077"/>
                  <a:gd name="T41" fmla="*/ 2147483646 h 1220"/>
                  <a:gd name="T42" fmla="*/ 2147483646 w 2077"/>
                  <a:gd name="T43" fmla="*/ 2147483646 h 1220"/>
                  <a:gd name="T44" fmla="*/ 2147483646 w 2077"/>
                  <a:gd name="T45" fmla="*/ 2147483646 h 1220"/>
                  <a:gd name="T46" fmla="*/ 2147483646 w 2077"/>
                  <a:gd name="T47" fmla="*/ 2147483646 h 1220"/>
                  <a:gd name="T48" fmla="*/ 2147483646 w 2077"/>
                  <a:gd name="T49" fmla="*/ 2147483646 h 1220"/>
                  <a:gd name="T50" fmla="*/ 0 w 2077"/>
                  <a:gd name="T51" fmla="*/ 2147483646 h 1220"/>
                  <a:gd name="T52" fmla="*/ 2147483646 w 2077"/>
                  <a:gd name="T53" fmla="*/ 2147483646 h 1220"/>
                  <a:gd name="T54" fmla="*/ 2147483646 w 2077"/>
                  <a:gd name="T55" fmla="*/ 2147483646 h 1220"/>
                  <a:gd name="T56" fmla="*/ 2147483646 w 2077"/>
                  <a:gd name="T57" fmla="*/ 2147483646 h 1220"/>
                  <a:gd name="T58" fmla="*/ 2147483646 w 2077"/>
                  <a:gd name="T59" fmla="*/ 2147483646 h 1220"/>
                  <a:gd name="T60" fmla="*/ 2147483646 w 2077"/>
                  <a:gd name="T61" fmla="*/ 0 h 1220"/>
                  <a:gd name="T62" fmla="*/ 2147483646 w 2077"/>
                  <a:gd name="T63" fmla="*/ 2147483646 h 1220"/>
                  <a:gd name="T64" fmla="*/ 2147483646 w 2077"/>
                  <a:gd name="T65" fmla="*/ 2147483646 h 1220"/>
                  <a:gd name="T66" fmla="*/ 2147483646 w 2077"/>
                  <a:gd name="T67" fmla="*/ 2147483646 h 1220"/>
                  <a:gd name="T68" fmla="*/ 2147483646 w 2077"/>
                  <a:gd name="T69" fmla="*/ 2147483646 h 1220"/>
                  <a:gd name="T70" fmla="*/ 2147483646 w 2077"/>
                  <a:gd name="T71" fmla="*/ 2147483646 h 1220"/>
                  <a:gd name="T72" fmla="*/ 2147483646 w 2077"/>
                  <a:gd name="T73" fmla="*/ 2147483646 h 1220"/>
                  <a:gd name="T74" fmla="*/ 2147483646 w 2077"/>
                  <a:gd name="T75" fmla="*/ 2147483646 h 1220"/>
                  <a:gd name="T76" fmla="*/ 2147483646 w 2077"/>
                  <a:gd name="T77" fmla="*/ 2147483646 h 1220"/>
                  <a:gd name="T78" fmla="*/ 2147483646 w 2077"/>
                  <a:gd name="T79" fmla="*/ 2147483646 h 1220"/>
                  <a:gd name="T80" fmla="*/ 2147483646 w 2077"/>
                  <a:gd name="T81" fmla="*/ 2147483646 h 122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077" h="1220">
                    <a:moveTo>
                      <a:pt x="2076" y="1067"/>
                    </a:moveTo>
                    <a:lnTo>
                      <a:pt x="1905" y="1181"/>
                    </a:lnTo>
                    <a:lnTo>
                      <a:pt x="1791" y="1181"/>
                    </a:lnTo>
                    <a:lnTo>
                      <a:pt x="1410" y="1105"/>
                    </a:lnTo>
                    <a:lnTo>
                      <a:pt x="1353" y="1105"/>
                    </a:lnTo>
                    <a:lnTo>
                      <a:pt x="1200" y="1143"/>
                    </a:lnTo>
                    <a:lnTo>
                      <a:pt x="1143" y="1143"/>
                    </a:lnTo>
                    <a:lnTo>
                      <a:pt x="1105" y="1124"/>
                    </a:lnTo>
                    <a:lnTo>
                      <a:pt x="1067" y="1124"/>
                    </a:lnTo>
                    <a:lnTo>
                      <a:pt x="1029" y="1143"/>
                    </a:lnTo>
                    <a:lnTo>
                      <a:pt x="991" y="1181"/>
                    </a:lnTo>
                    <a:lnTo>
                      <a:pt x="972" y="1219"/>
                    </a:lnTo>
                    <a:lnTo>
                      <a:pt x="952" y="1219"/>
                    </a:lnTo>
                    <a:lnTo>
                      <a:pt x="896" y="1200"/>
                    </a:lnTo>
                    <a:lnTo>
                      <a:pt x="857" y="1162"/>
                    </a:lnTo>
                    <a:lnTo>
                      <a:pt x="838" y="1124"/>
                    </a:lnTo>
                    <a:lnTo>
                      <a:pt x="876" y="1029"/>
                    </a:lnTo>
                    <a:lnTo>
                      <a:pt x="857" y="953"/>
                    </a:lnTo>
                    <a:lnTo>
                      <a:pt x="838" y="914"/>
                    </a:lnTo>
                    <a:lnTo>
                      <a:pt x="781" y="858"/>
                    </a:lnTo>
                    <a:lnTo>
                      <a:pt x="743" y="819"/>
                    </a:lnTo>
                    <a:lnTo>
                      <a:pt x="686" y="781"/>
                    </a:lnTo>
                    <a:lnTo>
                      <a:pt x="648" y="762"/>
                    </a:lnTo>
                    <a:lnTo>
                      <a:pt x="591" y="762"/>
                    </a:lnTo>
                    <a:lnTo>
                      <a:pt x="439" y="743"/>
                    </a:lnTo>
                    <a:lnTo>
                      <a:pt x="0" y="591"/>
                    </a:lnTo>
                    <a:lnTo>
                      <a:pt x="134" y="477"/>
                    </a:lnTo>
                    <a:lnTo>
                      <a:pt x="324" y="381"/>
                    </a:lnTo>
                    <a:lnTo>
                      <a:pt x="495" y="267"/>
                    </a:lnTo>
                    <a:lnTo>
                      <a:pt x="515" y="57"/>
                    </a:lnTo>
                    <a:lnTo>
                      <a:pt x="591" y="0"/>
                    </a:lnTo>
                    <a:lnTo>
                      <a:pt x="686" y="38"/>
                    </a:lnTo>
                    <a:lnTo>
                      <a:pt x="762" y="210"/>
                    </a:lnTo>
                    <a:lnTo>
                      <a:pt x="915" y="248"/>
                    </a:lnTo>
                    <a:lnTo>
                      <a:pt x="1105" y="381"/>
                    </a:lnTo>
                    <a:lnTo>
                      <a:pt x="1296" y="572"/>
                    </a:lnTo>
                    <a:lnTo>
                      <a:pt x="1410" y="705"/>
                    </a:lnTo>
                    <a:lnTo>
                      <a:pt x="1486" y="648"/>
                    </a:lnTo>
                    <a:lnTo>
                      <a:pt x="1658" y="743"/>
                    </a:lnTo>
                    <a:lnTo>
                      <a:pt x="1886" y="876"/>
                    </a:lnTo>
                    <a:lnTo>
                      <a:pt x="2076" y="1067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49" name="Freeform 21">
                <a:extLst>
                  <a:ext uri="{FF2B5EF4-FFF2-40B4-BE49-F238E27FC236}">
                    <a16:creationId xmlns:a16="http://schemas.microsoft.com/office/drawing/2014/main" id="{A6967BE3-4D01-AD46-B54E-D36498BB79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58213" y="9867900"/>
                <a:ext cx="1385887" cy="946150"/>
              </a:xfrm>
              <a:custGeom>
                <a:avLst/>
                <a:gdLst>
                  <a:gd name="T0" fmla="*/ 2147483646 w 3849"/>
                  <a:gd name="T1" fmla="*/ 2147483646 h 2630"/>
                  <a:gd name="T2" fmla="*/ 2147483646 w 3849"/>
                  <a:gd name="T3" fmla="*/ 2147483646 h 2630"/>
                  <a:gd name="T4" fmla="*/ 2147483646 w 3849"/>
                  <a:gd name="T5" fmla="*/ 2147483646 h 2630"/>
                  <a:gd name="T6" fmla="*/ 2147483646 w 3849"/>
                  <a:gd name="T7" fmla="*/ 2147483646 h 2630"/>
                  <a:gd name="T8" fmla="*/ 2147483646 w 3849"/>
                  <a:gd name="T9" fmla="*/ 2147483646 h 2630"/>
                  <a:gd name="T10" fmla="*/ 2147483646 w 3849"/>
                  <a:gd name="T11" fmla="*/ 2147483646 h 2630"/>
                  <a:gd name="T12" fmla="*/ 2147483646 w 3849"/>
                  <a:gd name="T13" fmla="*/ 2147483646 h 2630"/>
                  <a:gd name="T14" fmla="*/ 2147483646 w 3849"/>
                  <a:gd name="T15" fmla="*/ 2147483646 h 2630"/>
                  <a:gd name="T16" fmla="*/ 2147483646 w 3849"/>
                  <a:gd name="T17" fmla="*/ 2147483646 h 2630"/>
                  <a:gd name="T18" fmla="*/ 2147483646 w 3849"/>
                  <a:gd name="T19" fmla="*/ 2147483646 h 2630"/>
                  <a:gd name="T20" fmla="*/ 2147483646 w 3849"/>
                  <a:gd name="T21" fmla="*/ 2147483646 h 2630"/>
                  <a:gd name="T22" fmla="*/ 2147483646 w 3849"/>
                  <a:gd name="T23" fmla="*/ 2147483646 h 2630"/>
                  <a:gd name="T24" fmla="*/ 2147483646 w 3849"/>
                  <a:gd name="T25" fmla="*/ 2147483646 h 2630"/>
                  <a:gd name="T26" fmla="*/ 2147483646 w 3849"/>
                  <a:gd name="T27" fmla="*/ 2147483646 h 2630"/>
                  <a:gd name="T28" fmla="*/ 0 w 3849"/>
                  <a:gd name="T29" fmla="*/ 2147483646 h 2630"/>
                  <a:gd name="T30" fmla="*/ 2147483646 w 3849"/>
                  <a:gd name="T31" fmla="*/ 2147483646 h 2630"/>
                  <a:gd name="T32" fmla="*/ 2147483646 w 3849"/>
                  <a:gd name="T33" fmla="*/ 2147483646 h 2630"/>
                  <a:gd name="T34" fmla="*/ 2147483646 w 3849"/>
                  <a:gd name="T35" fmla="*/ 2147483646 h 2630"/>
                  <a:gd name="T36" fmla="*/ 2147483646 w 3849"/>
                  <a:gd name="T37" fmla="*/ 2147483646 h 2630"/>
                  <a:gd name="T38" fmla="*/ 2147483646 w 3849"/>
                  <a:gd name="T39" fmla="*/ 2147483646 h 2630"/>
                  <a:gd name="T40" fmla="*/ 2147483646 w 3849"/>
                  <a:gd name="T41" fmla="*/ 2147483646 h 2630"/>
                  <a:gd name="T42" fmla="*/ 2147483646 w 3849"/>
                  <a:gd name="T43" fmla="*/ 2147483646 h 2630"/>
                  <a:gd name="T44" fmla="*/ 2147483646 w 3849"/>
                  <a:gd name="T45" fmla="*/ 2147483646 h 2630"/>
                  <a:gd name="T46" fmla="*/ 2147483646 w 3849"/>
                  <a:gd name="T47" fmla="*/ 2147483646 h 2630"/>
                  <a:gd name="T48" fmla="*/ 2147483646 w 3849"/>
                  <a:gd name="T49" fmla="*/ 2147483646 h 2630"/>
                  <a:gd name="T50" fmla="*/ 2147483646 w 3849"/>
                  <a:gd name="T51" fmla="*/ 0 h 2630"/>
                  <a:gd name="T52" fmla="*/ 2147483646 w 3849"/>
                  <a:gd name="T53" fmla="*/ 2147483646 h 2630"/>
                  <a:gd name="T54" fmla="*/ 2147483646 w 3849"/>
                  <a:gd name="T55" fmla="*/ 2147483646 h 2630"/>
                  <a:gd name="T56" fmla="*/ 2147483646 w 3849"/>
                  <a:gd name="T57" fmla="*/ 2147483646 h 2630"/>
                  <a:gd name="T58" fmla="*/ 2147483646 w 3849"/>
                  <a:gd name="T59" fmla="*/ 2147483646 h 2630"/>
                  <a:gd name="T60" fmla="*/ 2147483646 w 3849"/>
                  <a:gd name="T61" fmla="*/ 2147483646 h 2630"/>
                  <a:gd name="T62" fmla="*/ 2147483646 w 3849"/>
                  <a:gd name="T63" fmla="*/ 2147483646 h 2630"/>
                  <a:gd name="T64" fmla="*/ 2147483646 w 3849"/>
                  <a:gd name="T65" fmla="*/ 2147483646 h 2630"/>
                  <a:gd name="T66" fmla="*/ 2147483646 w 3849"/>
                  <a:gd name="T67" fmla="*/ 2147483646 h 2630"/>
                  <a:gd name="T68" fmla="*/ 2147483646 w 3849"/>
                  <a:gd name="T69" fmla="*/ 2147483646 h 2630"/>
                  <a:gd name="T70" fmla="*/ 2147483646 w 3849"/>
                  <a:gd name="T71" fmla="*/ 2147483646 h 2630"/>
                  <a:gd name="T72" fmla="*/ 2147483646 w 3849"/>
                  <a:gd name="T73" fmla="*/ 2147483646 h 2630"/>
                  <a:gd name="T74" fmla="*/ 2147483646 w 3849"/>
                  <a:gd name="T75" fmla="*/ 2147483646 h 2630"/>
                  <a:gd name="T76" fmla="*/ 2147483646 w 3849"/>
                  <a:gd name="T77" fmla="*/ 2147483646 h 2630"/>
                  <a:gd name="T78" fmla="*/ 2147483646 w 3849"/>
                  <a:gd name="T79" fmla="*/ 2147483646 h 2630"/>
                  <a:gd name="T80" fmla="*/ 2147483646 w 3849"/>
                  <a:gd name="T81" fmla="*/ 2147483646 h 2630"/>
                  <a:gd name="T82" fmla="*/ 2147483646 w 3849"/>
                  <a:gd name="T83" fmla="*/ 2147483646 h 2630"/>
                  <a:gd name="T84" fmla="*/ 2147483646 w 3849"/>
                  <a:gd name="T85" fmla="*/ 2147483646 h 2630"/>
                  <a:gd name="T86" fmla="*/ 2147483646 w 3849"/>
                  <a:gd name="T87" fmla="*/ 2147483646 h 2630"/>
                  <a:gd name="T88" fmla="*/ 2147483646 w 3849"/>
                  <a:gd name="T89" fmla="*/ 2147483646 h 2630"/>
                  <a:gd name="T90" fmla="*/ 2147483646 w 3849"/>
                  <a:gd name="T91" fmla="*/ 2147483646 h 2630"/>
                  <a:gd name="T92" fmla="*/ 2147483646 w 3849"/>
                  <a:gd name="T93" fmla="*/ 2147483646 h 2630"/>
                  <a:gd name="T94" fmla="*/ 2147483646 w 3849"/>
                  <a:gd name="T95" fmla="*/ 2147483646 h 2630"/>
                  <a:gd name="T96" fmla="*/ 2147483646 w 3849"/>
                  <a:gd name="T97" fmla="*/ 2147483646 h 2630"/>
                  <a:gd name="T98" fmla="*/ 2147483646 w 3849"/>
                  <a:gd name="T99" fmla="*/ 2147483646 h 2630"/>
                  <a:gd name="T100" fmla="*/ 2147483646 w 3849"/>
                  <a:gd name="T101" fmla="*/ 2147483646 h 2630"/>
                  <a:gd name="T102" fmla="*/ 2147483646 w 3849"/>
                  <a:gd name="T103" fmla="*/ 2147483646 h 2630"/>
                  <a:gd name="T104" fmla="*/ 2147483646 w 3849"/>
                  <a:gd name="T105" fmla="*/ 2147483646 h 2630"/>
                  <a:gd name="T106" fmla="*/ 2147483646 w 3849"/>
                  <a:gd name="T107" fmla="*/ 2147483646 h 2630"/>
                  <a:gd name="T108" fmla="*/ 2147483646 w 3849"/>
                  <a:gd name="T109" fmla="*/ 2147483646 h 263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849" h="2630">
                    <a:moveTo>
                      <a:pt x="3809" y="2134"/>
                    </a:moveTo>
                    <a:lnTo>
                      <a:pt x="3772" y="2153"/>
                    </a:lnTo>
                    <a:lnTo>
                      <a:pt x="3714" y="2172"/>
                    </a:lnTo>
                    <a:lnTo>
                      <a:pt x="3315" y="2362"/>
                    </a:lnTo>
                    <a:lnTo>
                      <a:pt x="2914" y="2438"/>
                    </a:lnTo>
                    <a:lnTo>
                      <a:pt x="2762" y="2515"/>
                    </a:lnTo>
                    <a:lnTo>
                      <a:pt x="2590" y="2629"/>
                    </a:lnTo>
                    <a:lnTo>
                      <a:pt x="2400" y="2438"/>
                    </a:lnTo>
                    <a:lnTo>
                      <a:pt x="2172" y="2305"/>
                    </a:lnTo>
                    <a:lnTo>
                      <a:pt x="2000" y="2210"/>
                    </a:lnTo>
                    <a:lnTo>
                      <a:pt x="1924" y="2267"/>
                    </a:lnTo>
                    <a:lnTo>
                      <a:pt x="1810" y="2134"/>
                    </a:lnTo>
                    <a:lnTo>
                      <a:pt x="1619" y="1943"/>
                    </a:lnTo>
                    <a:lnTo>
                      <a:pt x="1429" y="1810"/>
                    </a:lnTo>
                    <a:lnTo>
                      <a:pt x="1276" y="1772"/>
                    </a:lnTo>
                    <a:lnTo>
                      <a:pt x="1200" y="1600"/>
                    </a:lnTo>
                    <a:lnTo>
                      <a:pt x="1105" y="1562"/>
                    </a:lnTo>
                    <a:lnTo>
                      <a:pt x="1029" y="1619"/>
                    </a:lnTo>
                    <a:lnTo>
                      <a:pt x="1009" y="1829"/>
                    </a:lnTo>
                    <a:lnTo>
                      <a:pt x="838" y="1943"/>
                    </a:lnTo>
                    <a:lnTo>
                      <a:pt x="648" y="2039"/>
                    </a:lnTo>
                    <a:lnTo>
                      <a:pt x="514" y="2153"/>
                    </a:lnTo>
                    <a:lnTo>
                      <a:pt x="495" y="2134"/>
                    </a:lnTo>
                    <a:lnTo>
                      <a:pt x="457" y="2115"/>
                    </a:lnTo>
                    <a:lnTo>
                      <a:pt x="419" y="2095"/>
                    </a:lnTo>
                    <a:lnTo>
                      <a:pt x="400" y="2039"/>
                    </a:lnTo>
                    <a:lnTo>
                      <a:pt x="362" y="2000"/>
                    </a:lnTo>
                    <a:lnTo>
                      <a:pt x="171" y="1905"/>
                    </a:lnTo>
                    <a:lnTo>
                      <a:pt x="0" y="1753"/>
                    </a:lnTo>
                    <a:lnTo>
                      <a:pt x="57" y="1638"/>
                    </a:lnTo>
                    <a:lnTo>
                      <a:pt x="152" y="1562"/>
                    </a:lnTo>
                    <a:lnTo>
                      <a:pt x="324" y="1333"/>
                    </a:lnTo>
                    <a:lnTo>
                      <a:pt x="457" y="1086"/>
                    </a:lnTo>
                    <a:lnTo>
                      <a:pt x="552" y="934"/>
                    </a:lnTo>
                    <a:lnTo>
                      <a:pt x="667" y="800"/>
                    </a:lnTo>
                    <a:lnTo>
                      <a:pt x="953" y="667"/>
                    </a:lnTo>
                    <a:lnTo>
                      <a:pt x="1067" y="515"/>
                    </a:lnTo>
                    <a:lnTo>
                      <a:pt x="1181" y="591"/>
                    </a:lnTo>
                    <a:lnTo>
                      <a:pt x="1257" y="857"/>
                    </a:lnTo>
                    <a:lnTo>
                      <a:pt x="1448" y="934"/>
                    </a:lnTo>
                    <a:lnTo>
                      <a:pt x="1657" y="686"/>
                    </a:lnTo>
                    <a:lnTo>
                      <a:pt x="1791" y="629"/>
                    </a:lnTo>
                    <a:lnTo>
                      <a:pt x="2095" y="571"/>
                    </a:lnTo>
                    <a:lnTo>
                      <a:pt x="2419" y="457"/>
                    </a:lnTo>
                    <a:lnTo>
                      <a:pt x="2572" y="439"/>
                    </a:lnTo>
                    <a:lnTo>
                      <a:pt x="2724" y="439"/>
                    </a:lnTo>
                    <a:lnTo>
                      <a:pt x="2819" y="381"/>
                    </a:lnTo>
                    <a:lnTo>
                      <a:pt x="2857" y="229"/>
                    </a:lnTo>
                    <a:lnTo>
                      <a:pt x="2838" y="153"/>
                    </a:lnTo>
                    <a:lnTo>
                      <a:pt x="2838" y="58"/>
                    </a:lnTo>
                    <a:lnTo>
                      <a:pt x="3124" y="0"/>
                    </a:lnTo>
                    <a:lnTo>
                      <a:pt x="3371" y="0"/>
                    </a:lnTo>
                    <a:lnTo>
                      <a:pt x="3657" y="114"/>
                    </a:lnTo>
                    <a:lnTo>
                      <a:pt x="3848" y="286"/>
                    </a:lnTo>
                    <a:lnTo>
                      <a:pt x="3809" y="286"/>
                    </a:lnTo>
                    <a:lnTo>
                      <a:pt x="3772" y="286"/>
                    </a:lnTo>
                    <a:lnTo>
                      <a:pt x="3733" y="286"/>
                    </a:lnTo>
                    <a:lnTo>
                      <a:pt x="3696" y="305"/>
                    </a:lnTo>
                    <a:lnTo>
                      <a:pt x="3581" y="439"/>
                    </a:lnTo>
                    <a:lnTo>
                      <a:pt x="3505" y="534"/>
                    </a:lnTo>
                    <a:lnTo>
                      <a:pt x="3486" y="571"/>
                    </a:lnTo>
                    <a:lnTo>
                      <a:pt x="3467" y="648"/>
                    </a:lnTo>
                    <a:lnTo>
                      <a:pt x="3447" y="667"/>
                    </a:lnTo>
                    <a:lnTo>
                      <a:pt x="3429" y="667"/>
                    </a:lnTo>
                    <a:lnTo>
                      <a:pt x="3410" y="686"/>
                    </a:lnTo>
                    <a:lnTo>
                      <a:pt x="3391" y="705"/>
                    </a:lnTo>
                    <a:lnTo>
                      <a:pt x="3371" y="820"/>
                    </a:lnTo>
                    <a:lnTo>
                      <a:pt x="3410" y="838"/>
                    </a:lnTo>
                    <a:lnTo>
                      <a:pt x="3429" y="876"/>
                    </a:lnTo>
                    <a:lnTo>
                      <a:pt x="3447" y="915"/>
                    </a:lnTo>
                    <a:lnTo>
                      <a:pt x="3447" y="991"/>
                    </a:lnTo>
                    <a:lnTo>
                      <a:pt x="3429" y="991"/>
                    </a:lnTo>
                    <a:lnTo>
                      <a:pt x="3429" y="952"/>
                    </a:lnTo>
                    <a:lnTo>
                      <a:pt x="3391" y="952"/>
                    </a:lnTo>
                    <a:lnTo>
                      <a:pt x="3371" y="972"/>
                    </a:lnTo>
                    <a:lnTo>
                      <a:pt x="3371" y="1010"/>
                    </a:lnTo>
                    <a:lnTo>
                      <a:pt x="3371" y="1067"/>
                    </a:lnTo>
                    <a:lnTo>
                      <a:pt x="3391" y="1105"/>
                    </a:lnTo>
                    <a:lnTo>
                      <a:pt x="3429" y="1181"/>
                    </a:lnTo>
                    <a:lnTo>
                      <a:pt x="3447" y="1201"/>
                    </a:lnTo>
                    <a:lnTo>
                      <a:pt x="3447" y="1238"/>
                    </a:lnTo>
                    <a:lnTo>
                      <a:pt x="3447" y="1315"/>
                    </a:lnTo>
                    <a:lnTo>
                      <a:pt x="3429" y="1391"/>
                    </a:lnTo>
                    <a:lnTo>
                      <a:pt x="3447" y="1429"/>
                    </a:lnTo>
                    <a:lnTo>
                      <a:pt x="3467" y="1467"/>
                    </a:lnTo>
                    <a:lnTo>
                      <a:pt x="3505" y="1448"/>
                    </a:lnTo>
                    <a:lnTo>
                      <a:pt x="3524" y="1467"/>
                    </a:lnTo>
                    <a:lnTo>
                      <a:pt x="3543" y="1486"/>
                    </a:lnTo>
                    <a:lnTo>
                      <a:pt x="3562" y="1505"/>
                    </a:lnTo>
                    <a:lnTo>
                      <a:pt x="3581" y="1505"/>
                    </a:lnTo>
                    <a:lnTo>
                      <a:pt x="3638" y="1467"/>
                    </a:lnTo>
                    <a:lnTo>
                      <a:pt x="3676" y="1467"/>
                    </a:lnTo>
                    <a:lnTo>
                      <a:pt x="3696" y="1486"/>
                    </a:lnTo>
                    <a:lnTo>
                      <a:pt x="3696" y="1524"/>
                    </a:lnTo>
                    <a:lnTo>
                      <a:pt x="3676" y="1581"/>
                    </a:lnTo>
                    <a:lnTo>
                      <a:pt x="3676" y="1638"/>
                    </a:lnTo>
                    <a:lnTo>
                      <a:pt x="3676" y="1658"/>
                    </a:lnTo>
                    <a:lnTo>
                      <a:pt x="3714" y="1695"/>
                    </a:lnTo>
                    <a:lnTo>
                      <a:pt x="3772" y="1772"/>
                    </a:lnTo>
                    <a:lnTo>
                      <a:pt x="3791" y="1791"/>
                    </a:lnTo>
                    <a:lnTo>
                      <a:pt x="3791" y="1867"/>
                    </a:lnTo>
                    <a:lnTo>
                      <a:pt x="3791" y="1886"/>
                    </a:lnTo>
                    <a:lnTo>
                      <a:pt x="3809" y="1924"/>
                    </a:lnTo>
                    <a:lnTo>
                      <a:pt x="3848" y="1962"/>
                    </a:lnTo>
                    <a:lnTo>
                      <a:pt x="3848" y="2000"/>
                    </a:lnTo>
                    <a:lnTo>
                      <a:pt x="3828" y="2000"/>
                    </a:lnTo>
                    <a:lnTo>
                      <a:pt x="3809" y="2019"/>
                    </a:lnTo>
                    <a:lnTo>
                      <a:pt x="3809" y="2058"/>
                    </a:lnTo>
                    <a:lnTo>
                      <a:pt x="3809" y="2095"/>
                    </a:lnTo>
                    <a:lnTo>
                      <a:pt x="3809" y="2134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50" name="Freeform 22">
                <a:extLst>
                  <a:ext uri="{FF2B5EF4-FFF2-40B4-BE49-F238E27FC236}">
                    <a16:creationId xmlns:a16="http://schemas.microsoft.com/office/drawing/2014/main" id="{D421A19C-4D73-6A4D-9CC6-9428C2D67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1950" y="10437813"/>
                <a:ext cx="768350" cy="1296987"/>
              </a:xfrm>
              <a:custGeom>
                <a:avLst/>
                <a:gdLst>
                  <a:gd name="T0" fmla="*/ 2147483646 w 2134"/>
                  <a:gd name="T1" fmla="*/ 2147483646 h 3601"/>
                  <a:gd name="T2" fmla="*/ 2147483646 w 2134"/>
                  <a:gd name="T3" fmla="*/ 2147483646 h 3601"/>
                  <a:gd name="T4" fmla="*/ 2147483646 w 2134"/>
                  <a:gd name="T5" fmla="*/ 2147483646 h 3601"/>
                  <a:gd name="T6" fmla="*/ 2147483646 w 2134"/>
                  <a:gd name="T7" fmla="*/ 2147483646 h 3601"/>
                  <a:gd name="T8" fmla="*/ 2147483646 w 2134"/>
                  <a:gd name="T9" fmla="*/ 2147483646 h 3601"/>
                  <a:gd name="T10" fmla="*/ 2147483646 w 2134"/>
                  <a:gd name="T11" fmla="*/ 2147483646 h 3601"/>
                  <a:gd name="T12" fmla="*/ 2147483646 w 2134"/>
                  <a:gd name="T13" fmla="*/ 2147483646 h 3601"/>
                  <a:gd name="T14" fmla="*/ 2147483646 w 2134"/>
                  <a:gd name="T15" fmla="*/ 2147483646 h 3601"/>
                  <a:gd name="T16" fmla="*/ 2147483646 w 2134"/>
                  <a:gd name="T17" fmla="*/ 2147483646 h 3601"/>
                  <a:gd name="T18" fmla="*/ 2147483646 w 2134"/>
                  <a:gd name="T19" fmla="*/ 2147483646 h 3601"/>
                  <a:gd name="T20" fmla="*/ 2147483646 w 2134"/>
                  <a:gd name="T21" fmla="*/ 2147483646 h 3601"/>
                  <a:gd name="T22" fmla="*/ 2147483646 w 2134"/>
                  <a:gd name="T23" fmla="*/ 2147483646 h 3601"/>
                  <a:gd name="T24" fmla="*/ 2147483646 w 2134"/>
                  <a:gd name="T25" fmla="*/ 2147483646 h 3601"/>
                  <a:gd name="T26" fmla="*/ 2147483646 w 2134"/>
                  <a:gd name="T27" fmla="*/ 2147483646 h 3601"/>
                  <a:gd name="T28" fmla="*/ 2147483646 w 2134"/>
                  <a:gd name="T29" fmla="*/ 2147483646 h 3601"/>
                  <a:gd name="T30" fmla="*/ 2147483646 w 2134"/>
                  <a:gd name="T31" fmla="*/ 2147483646 h 3601"/>
                  <a:gd name="T32" fmla="*/ 2147483646 w 2134"/>
                  <a:gd name="T33" fmla="*/ 2147483646 h 3601"/>
                  <a:gd name="T34" fmla="*/ 2147483646 w 2134"/>
                  <a:gd name="T35" fmla="*/ 2147483646 h 3601"/>
                  <a:gd name="T36" fmla="*/ 2147483646 w 2134"/>
                  <a:gd name="T37" fmla="*/ 2147483646 h 3601"/>
                  <a:gd name="T38" fmla="*/ 2147483646 w 2134"/>
                  <a:gd name="T39" fmla="*/ 2147483646 h 3601"/>
                  <a:gd name="T40" fmla="*/ 2147483646 w 2134"/>
                  <a:gd name="T41" fmla="*/ 2147483646 h 3601"/>
                  <a:gd name="T42" fmla="*/ 2147483646 w 2134"/>
                  <a:gd name="T43" fmla="*/ 2147483646 h 3601"/>
                  <a:gd name="T44" fmla="*/ 2147483646 w 2134"/>
                  <a:gd name="T45" fmla="*/ 2147483646 h 3601"/>
                  <a:gd name="T46" fmla="*/ 2147483646 w 2134"/>
                  <a:gd name="T47" fmla="*/ 2147483646 h 3601"/>
                  <a:gd name="T48" fmla="*/ 2147483646 w 2134"/>
                  <a:gd name="T49" fmla="*/ 2147483646 h 3601"/>
                  <a:gd name="T50" fmla="*/ 2147483646 w 2134"/>
                  <a:gd name="T51" fmla="*/ 2147483646 h 3601"/>
                  <a:gd name="T52" fmla="*/ 2147483646 w 2134"/>
                  <a:gd name="T53" fmla="*/ 2147483646 h 3601"/>
                  <a:gd name="T54" fmla="*/ 2147483646 w 2134"/>
                  <a:gd name="T55" fmla="*/ 2147483646 h 3601"/>
                  <a:gd name="T56" fmla="*/ 2147483646 w 2134"/>
                  <a:gd name="T57" fmla="*/ 2147483646 h 3601"/>
                  <a:gd name="T58" fmla="*/ 2147483646 w 2134"/>
                  <a:gd name="T59" fmla="*/ 2147483646 h 3601"/>
                  <a:gd name="T60" fmla="*/ 2147483646 w 2134"/>
                  <a:gd name="T61" fmla="*/ 2147483646 h 3601"/>
                  <a:gd name="T62" fmla="*/ 2147483646 w 2134"/>
                  <a:gd name="T63" fmla="*/ 2147483646 h 3601"/>
                  <a:gd name="T64" fmla="*/ 2147483646 w 2134"/>
                  <a:gd name="T65" fmla="*/ 2147483646 h 3601"/>
                  <a:gd name="T66" fmla="*/ 2147483646 w 2134"/>
                  <a:gd name="T67" fmla="*/ 2147483646 h 3601"/>
                  <a:gd name="T68" fmla="*/ 2147483646 w 2134"/>
                  <a:gd name="T69" fmla="*/ 2147483646 h 3601"/>
                  <a:gd name="T70" fmla="*/ 2147483646 w 2134"/>
                  <a:gd name="T71" fmla="*/ 2147483646 h 3601"/>
                  <a:gd name="T72" fmla="*/ 2147483646 w 2134"/>
                  <a:gd name="T73" fmla="*/ 2147483646 h 3601"/>
                  <a:gd name="T74" fmla="*/ 2147483646 w 2134"/>
                  <a:gd name="T75" fmla="*/ 2147483646 h 3601"/>
                  <a:gd name="T76" fmla="*/ 2147483646 w 2134"/>
                  <a:gd name="T77" fmla="*/ 2147483646 h 3601"/>
                  <a:gd name="T78" fmla="*/ 2147483646 w 2134"/>
                  <a:gd name="T79" fmla="*/ 2147483646 h 3601"/>
                  <a:gd name="T80" fmla="*/ 2147483646 w 2134"/>
                  <a:gd name="T81" fmla="*/ 2147483646 h 3601"/>
                  <a:gd name="T82" fmla="*/ 2147483646 w 2134"/>
                  <a:gd name="T83" fmla="*/ 2147483646 h 3601"/>
                  <a:gd name="T84" fmla="*/ 2147483646 w 2134"/>
                  <a:gd name="T85" fmla="*/ 2147483646 h 3601"/>
                  <a:gd name="T86" fmla="*/ 2147483646 w 2134"/>
                  <a:gd name="T87" fmla="*/ 2147483646 h 3601"/>
                  <a:gd name="T88" fmla="*/ 2147483646 w 2134"/>
                  <a:gd name="T89" fmla="*/ 2147483646 h 3601"/>
                  <a:gd name="T90" fmla="*/ 2147483646 w 2134"/>
                  <a:gd name="T91" fmla="*/ 2147483646 h 3601"/>
                  <a:gd name="T92" fmla="*/ 2147483646 w 2134"/>
                  <a:gd name="T93" fmla="*/ 2147483646 h 3601"/>
                  <a:gd name="T94" fmla="*/ 2147483646 w 2134"/>
                  <a:gd name="T95" fmla="*/ 2147483646 h 3601"/>
                  <a:gd name="T96" fmla="*/ 2147483646 w 2134"/>
                  <a:gd name="T97" fmla="*/ 2147483646 h 3601"/>
                  <a:gd name="T98" fmla="*/ 2147483646 w 2134"/>
                  <a:gd name="T99" fmla="*/ 0 h 3601"/>
                  <a:gd name="T100" fmla="*/ 2147483646 w 2134"/>
                  <a:gd name="T101" fmla="*/ 2147483646 h 3601"/>
                  <a:gd name="T102" fmla="*/ 2147483646 w 2134"/>
                  <a:gd name="T103" fmla="*/ 2147483646 h 3601"/>
                  <a:gd name="T104" fmla="*/ 2147483646 w 2134"/>
                  <a:gd name="T105" fmla="*/ 2147483646 h 3601"/>
                  <a:gd name="T106" fmla="*/ 2147483646 w 2134"/>
                  <a:gd name="T107" fmla="*/ 2147483646 h 3601"/>
                  <a:gd name="T108" fmla="*/ 2147483646 w 2134"/>
                  <a:gd name="T109" fmla="*/ 2147483646 h 360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134" h="3601">
                    <a:moveTo>
                      <a:pt x="2114" y="572"/>
                    </a:moveTo>
                    <a:lnTo>
                      <a:pt x="2114" y="572"/>
                    </a:lnTo>
                    <a:lnTo>
                      <a:pt x="2076" y="572"/>
                    </a:lnTo>
                    <a:lnTo>
                      <a:pt x="2057" y="572"/>
                    </a:lnTo>
                    <a:lnTo>
                      <a:pt x="2076" y="648"/>
                    </a:lnTo>
                    <a:lnTo>
                      <a:pt x="2038" y="705"/>
                    </a:lnTo>
                    <a:lnTo>
                      <a:pt x="2000" y="762"/>
                    </a:lnTo>
                    <a:lnTo>
                      <a:pt x="1981" y="819"/>
                    </a:lnTo>
                    <a:lnTo>
                      <a:pt x="1962" y="876"/>
                    </a:lnTo>
                    <a:lnTo>
                      <a:pt x="1962" y="953"/>
                    </a:lnTo>
                    <a:lnTo>
                      <a:pt x="1962" y="1010"/>
                    </a:lnTo>
                    <a:lnTo>
                      <a:pt x="1924" y="1067"/>
                    </a:lnTo>
                    <a:lnTo>
                      <a:pt x="1886" y="1200"/>
                    </a:lnTo>
                    <a:lnTo>
                      <a:pt x="1886" y="1334"/>
                    </a:lnTo>
                    <a:lnTo>
                      <a:pt x="1886" y="1467"/>
                    </a:lnTo>
                    <a:lnTo>
                      <a:pt x="1810" y="1581"/>
                    </a:lnTo>
                    <a:lnTo>
                      <a:pt x="1791" y="1619"/>
                    </a:lnTo>
                    <a:lnTo>
                      <a:pt x="1810" y="1677"/>
                    </a:lnTo>
                    <a:lnTo>
                      <a:pt x="1847" y="1848"/>
                    </a:lnTo>
                    <a:lnTo>
                      <a:pt x="1867" y="1867"/>
                    </a:lnTo>
                    <a:lnTo>
                      <a:pt x="1886" y="1886"/>
                    </a:lnTo>
                    <a:lnTo>
                      <a:pt x="1924" y="1886"/>
                    </a:lnTo>
                    <a:lnTo>
                      <a:pt x="1924" y="1905"/>
                    </a:lnTo>
                    <a:lnTo>
                      <a:pt x="1943" y="1924"/>
                    </a:lnTo>
                    <a:lnTo>
                      <a:pt x="1943" y="1943"/>
                    </a:lnTo>
                    <a:lnTo>
                      <a:pt x="1943" y="1962"/>
                    </a:lnTo>
                    <a:lnTo>
                      <a:pt x="1943" y="2000"/>
                    </a:lnTo>
                    <a:lnTo>
                      <a:pt x="1943" y="2038"/>
                    </a:lnTo>
                    <a:lnTo>
                      <a:pt x="1924" y="2058"/>
                    </a:lnTo>
                    <a:lnTo>
                      <a:pt x="1905" y="2058"/>
                    </a:lnTo>
                    <a:lnTo>
                      <a:pt x="1943" y="2095"/>
                    </a:lnTo>
                    <a:lnTo>
                      <a:pt x="2019" y="2095"/>
                    </a:lnTo>
                    <a:lnTo>
                      <a:pt x="2057" y="2114"/>
                    </a:lnTo>
                    <a:lnTo>
                      <a:pt x="2076" y="2153"/>
                    </a:lnTo>
                    <a:lnTo>
                      <a:pt x="2114" y="2191"/>
                    </a:lnTo>
                    <a:lnTo>
                      <a:pt x="2133" y="2248"/>
                    </a:lnTo>
                    <a:lnTo>
                      <a:pt x="2133" y="2286"/>
                    </a:lnTo>
                    <a:lnTo>
                      <a:pt x="2133" y="2343"/>
                    </a:lnTo>
                    <a:lnTo>
                      <a:pt x="2114" y="2381"/>
                    </a:lnTo>
                    <a:lnTo>
                      <a:pt x="1943" y="2419"/>
                    </a:lnTo>
                    <a:lnTo>
                      <a:pt x="1905" y="2400"/>
                    </a:lnTo>
                    <a:lnTo>
                      <a:pt x="1714" y="2381"/>
                    </a:lnTo>
                    <a:lnTo>
                      <a:pt x="1676" y="2381"/>
                    </a:lnTo>
                    <a:lnTo>
                      <a:pt x="1657" y="2400"/>
                    </a:lnTo>
                    <a:lnTo>
                      <a:pt x="1638" y="2419"/>
                    </a:lnTo>
                    <a:lnTo>
                      <a:pt x="1638" y="2439"/>
                    </a:lnTo>
                    <a:lnTo>
                      <a:pt x="1619" y="2458"/>
                    </a:lnTo>
                    <a:lnTo>
                      <a:pt x="1600" y="2458"/>
                    </a:lnTo>
                    <a:lnTo>
                      <a:pt x="1581" y="2458"/>
                    </a:lnTo>
                    <a:lnTo>
                      <a:pt x="1505" y="2458"/>
                    </a:lnTo>
                    <a:lnTo>
                      <a:pt x="1486" y="2439"/>
                    </a:lnTo>
                    <a:lnTo>
                      <a:pt x="1447" y="2419"/>
                    </a:lnTo>
                    <a:lnTo>
                      <a:pt x="1410" y="2381"/>
                    </a:lnTo>
                    <a:lnTo>
                      <a:pt x="1390" y="2419"/>
                    </a:lnTo>
                    <a:lnTo>
                      <a:pt x="1429" y="2458"/>
                    </a:lnTo>
                    <a:lnTo>
                      <a:pt x="1429" y="2476"/>
                    </a:lnTo>
                    <a:lnTo>
                      <a:pt x="1390" y="2495"/>
                    </a:lnTo>
                    <a:lnTo>
                      <a:pt x="1390" y="2515"/>
                    </a:lnTo>
                    <a:lnTo>
                      <a:pt x="1390" y="2572"/>
                    </a:lnTo>
                    <a:lnTo>
                      <a:pt x="1371" y="2991"/>
                    </a:lnTo>
                    <a:lnTo>
                      <a:pt x="1371" y="3086"/>
                    </a:lnTo>
                    <a:lnTo>
                      <a:pt x="1333" y="3105"/>
                    </a:lnTo>
                    <a:lnTo>
                      <a:pt x="1238" y="3067"/>
                    </a:lnTo>
                    <a:lnTo>
                      <a:pt x="1181" y="3086"/>
                    </a:lnTo>
                    <a:lnTo>
                      <a:pt x="1162" y="3181"/>
                    </a:lnTo>
                    <a:lnTo>
                      <a:pt x="1124" y="3201"/>
                    </a:lnTo>
                    <a:lnTo>
                      <a:pt x="1066" y="3181"/>
                    </a:lnTo>
                    <a:lnTo>
                      <a:pt x="990" y="3201"/>
                    </a:lnTo>
                    <a:lnTo>
                      <a:pt x="933" y="3296"/>
                    </a:lnTo>
                    <a:lnTo>
                      <a:pt x="914" y="3505"/>
                    </a:lnTo>
                    <a:lnTo>
                      <a:pt x="895" y="3600"/>
                    </a:lnTo>
                    <a:lnTo>
                      <a:pt x="857" y="3600"/>
                    </a:lnTo>
                    <a:lnTo>
                      <a:pt x="704" y="3505"/>
                    </a:lnTo>
                    <a:lnTo>
                      <a:pt x="628" y="3467"/>
                    </a:lnTo>
                    <a:lnTo>
                      <a:pt x="552" y="3467"/>
                    </a:lnTo>
                    <a:lnTo>
                      <a:pt x="514" y="3448"/>
                    </a:lnTo>
                    <a:lnTo>
                      <a:pt x="495" y="3429"/>
                    </a:lnTo>
                    <a:lnTo>
                      <a:pt x="495" y="3391"/>
                    </a:lnTo>
                    <a:lnTo>
                      <a:pt x="495" y="3353"/>
                    </a:lnTo>
                    <a:lnTo>
                      <a:pt x="495" y="3315"/>
                    </a:lnTo>
                    <a:lnTo>
                      <a:pt x="457" y="3277"/>
                    </a:lnTo>
                    <a:lnTo>
                      <a:pt x="419" y="3296"/>
                    </a:lnTo>
                    <a:lnTo>
                      <a:pt x="362" y="3315"/>
                    </a:lnTo>
                    <a:lnTo>
                      <a:pt x="323" y="3315"/>
                    </a:lnTo>
                    <a:lnTo>
                      <a:pt x="305" y="3315"/>
                    </a:lnTo>
                    <a:lnTo>
                      <a:pt x="323" y="3277"/>
                    </a:lnTo>
                    <a:lnTo>
                      <a:pt x="438" y="3086"/>
                    </a:lnTo>
                    <a:lnTo>
                      <a:pt x="457" y="3067"/>
                    </a:lnTo>
                    <a:lnTo>
                      <a:pt x="457" y="3010"/>
                    </a:lnTo>
                    <a:lnTo>
                      <a:pt x="381" y="2800"/>
                    </a:lnTo>
                    <a:lnTo>
                      <a:pt x="209" y="2515"/>
                    </a:lnTo>
                    <a:lnTo>
                      <a:pt x="191" y="2476"/>
                    </a:lnTo>
                    <a:lnTo>
                      <a:pt x="152" y="2419"/>
                    </a:lnTo>
                    <a:lnTo>
                      <a:pt x="133" y="2324"/>
                    </a:lnTo>
                    <a:lnTo>
                      <a:pt x="95" y="2286"/>
                    </a:lnTo>
                    <a:lnTo>
                      <a:pt x="57" y="2248"/>
                    </a:lnTo>
                    <a:lnTo>
                      <a:pt x="19" y="2229"/>
                    </a:lnTo>
                    <a:lnTo>
                      <a:pt x="0" y="2153"/>
                    </a:lnTo>
                    <a:lnTo>
                      <a:pt x="0" y="2095"/>
                    </a:lnTo>
                    <a:lnTo>
                      <a:pt x="76" y="2000"/>
                    </a:lnTo>
                    <a:lnTo>
                      <a:pt x="95" y="1981"/>
                    </a:lnTo>
                    <a:lnTo>
                      <a:pt x="114" y="1962"/>
                    </a:lnTo>
                    <a:lnTo>
                      <a:pt x="133" y="1962"/>
                    </a:lnTo>
                    <a:lnTo>
                      <a:pt x="171" y="1962"/>
                    </a:lnTo>
                    <a:lnTo>
                      <a:pt x="171" y="1943"/>
                    </a:lnTo>
                    <a:lnTo>
                      <a:pt x="209" y="1867"/>
                    </a:lnTo>
                    <a:lnTo>
                      <a:pt x="228" y="1848"/>
                    </a:lnTo>
                    <a:lnTo>
                      <a:pt x="267" y="1829"/>
                    </a:lnTo>
                    <a:lnTo>
                      <a:pt x="286" y="1810"/>
                    </a:lnTo>
                    <a:lnTo>
                      <a:pt x="305" y="1791"/>
                    </a:lnTo>
                    <a:lnTo>
                      <a:pt x="323" y="1715"/>
                    </a:lnTo>
                    <a:lnTo>
                      <a:pt x="343" y="1696"/>
                    </a:lnTo>
                    <a:lnTo>
                      <a:pt x="362" y="1677"/>
                    </a:lnTo>
                    <a:lnTo>
                      <a:pt x="381" y="1677"/>
                    </a:lnTo>
                    <a:lnTo>
                      <a:pt x="476" y="1638"/>
                    </a:lnTo>
                    <a:lnTo>
                      <a:pt x="495" y="1619"/>
                    </a:lnTo>
                    <a:lnTo>
                      <a:pt x="609" y="1486"/>
                    </a:lnTo>
                    <a:lnTo>
                      <a:pt x="628" y="1448"/>
                    </a:lnTo>
                    <a:lnTo>
                      <a:pt x="648" y="1448"/>
                    </a:lnTo>
                    <a:lnTo>
                      <a:pt x="914" y="1276"/>
                    </a:lnTo>
                    <a:lnTo>
                      <a:pt x="952" y="1276"/>
                    </a:lnTo>
                    <a:lnTo>
                      <a:pt x="971" y="1257"/>
                    </a:lnTo>
                    <a:lnTo>
                      <a:pt x="990" y="1200"/>
                    </a:lnTo>
                    <a:lnTo>
                      <a:pt x="1029" y="1124"/>
                    </a:lnTo>
                    <a:lnTo>
                      <a:pt x="1029" y="1086"/>
                    </a:lnTo>
                    <a:lnTo>
                      <a:pt x="1029" y="1048"/>
                    </a:lnTo>
                    <a:lnTo>
                      <a:pt x="1029" y="1029"/>
                    </a:lnTo>
                    <a:lnTo>
                      <a:pt x="1009" y="991"/>
                    </a:lnTo>
                    <a:lnTo>
                      <a:pt x="1009" y="953"/>
                    </a:lnTo>
                    <a:lnTo>
                      <a:pt x="1009" y="934"/>
                    </a:lnTo>
                    <a:lnTo>
                      <a:pt x="1009" y="743"/>
                    </a:lnTo>
                    <a:lnTo>
                      <a:pt x="990" y="705"/>
                    </a:lnTo>
                    <a:lnTo>
                      <a:pt x="971" y="648"/>
                    </a:lnTo>
                    <a:lnTo>
                      <a:pt x="819" y="438"/>
                    </a:lnTo>
                    <a:lnTo>
                      <a:pt x="743" y="362"/>
                    </a:lnTo>
                    <a:lnTo>
                      <a:pt x="648" y="305"/>
                    </a:lnTo>
                    <a:lnTo>
                      <a:pt x="572" y="267"/>
                    </a:lnTo>
                    <a:lnTo>
                      <a:pt x="476" y="305"/>
                    </a:lnTo>
                    <a:lnTo>
                      <a:pt x="400" y="381"/>
                    </a:lnTo>
                    <a:lnTo>
                      <a:pt x="343" y="438"/>
                    </a:lnTo>
                    <a:lnTo>
                      <a:pt x="305" y="381"/>
                    </a:lnTo>
                    <a:lnTo>
                      <a:pt x="305" y="248"/>
                    </a:lnTo>
                    <a:lnTo>
                      <a:pt x="514" y="19"/>
                    </a:lnTo>
                    <a:lnTo>
                      <a:pt x="552" y="0"/>
                    </a:lnTo>
                    <a:lnTo>
                      <a:pt x="609" y="0"/>
                    </a:lnTo>
                    <a:lnTo>
                      <a:pt x="667" y="19"/>
                    </a:lnTo>
                    <a:lnTo>
                      <a:pt x="762" y="0"/>
                    </a:lnTo>
                    <a:lnTo>
                      <a:pt x="876" y="38"/>
                    </a:lnTo>
                    <a:lnTo>
                      <a:pt x="971" y="38"/>
                    </a:lnTo>
                    <a:lnTo>
                      <a:pt x="1085" y="0"/>
                    </a:lnTo>
                    <a:lnTo>
                      <a:pt x="1200" y="38"/>
                    </a:lnTo>
                    <a:lnTo>
                      <a:pt x="1276" y="133"/>
                    </a:lnTo>
                    <a:lnTo>
                      <a:pt x="1371" y="191"/>
                    </a:lnTo>
                    <a:lnTo>
                      <a:pt x="1486" y="191"/>
                    </a:lnTo>
                    <a:lnTo>
                      <a:pt x="1600" y="172"/>
                    </a:lnTo>
                    <a:lnTo>
                      <a:pt x="1771" y="324"/>
                    </a:lnTo>
                    <a:lnTo>
                      <a:pt x="1962" y="419"/>
                    </a:lnTo>
                    <a:lnTo>
                      <a:pt x="2000" y="458"/>
                    </a:lnTo>
                    <a:lnTo>
                      <a:pt x="2019" y="514"/>
                    </a:lnTo>
                    <a:lnTo>
                      <a:pt x="2057" y="534"/>
                    </a:lnTo>
                    <a:lnTo>
                      <a:pt x="2095" y="553"/>
                    </a:lnTo>
                    <a:lnTo>
                      <a:pt x="2114" y="572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51" name="Freeform 23">
                <a:extLst>
                  <a:ext uri="{FF2B5EF4-FFF2-40B4-BE49-F238E27FC236}">
                    <a16:creationId xmlns:a16="http://schemas.microsoft.com/office/drawing/2014/main" id="{E42A7841-89DF-354F-B1A7-02B5902776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3975" y="5343525"/>
                <a:ext cx="1516063" cy="768350"/>
              </a:xfrm>
              <a:custGeom>
                <a:avLst/>
                <a:gdLst>
                  <a:gd name="T0" fmla="*/ 2147483646 w 4210"/>
                  <a:gd name="T1" fmla="*/ 2147483646 h 2134"/>
                  <a:gd name="T2" fmla="*/ 2147483646 w 4210"/>
                  <a:gd name="T3" fmla="*/ 2147483646 h 2134"/>
                  <a:gd name="T4" fmla="*/ 2147483646 w 4210"/>
                  <a:gd name="T5" fmla="*/ 2147483646 h 2134"/>
                  <a:gd name="T6" fmla="*/ 2147483646 w 4210"/>
                  <a:gd name="T7" fmla="*/ 2147483646 h 2134"/>
                  <a:gd name="T8" fmla="*/ 2147483646 w 4210"/>
                  <a:gd name="T9" fmla="*/ 2147483646 h 2134"/>
                  <a:gd name="T10" fmla="*/ 2147483646 w 4210"/>
                  <a:gd name="T11" fmla="*/ 2147483646 h 2134"/>
                  <a:gd name="T12" fmla="*/ 2147483646 w 4210"/>
                  <a:gd name="T13" fmla="*/ 2147483646 h 2134"/>
                  <a:gd name="T14" fmla="*/ 2147483646 w 4210"/>
                  <a:gd name="T15" fmla="*/ 2147483646 h 2134"/>
                  <a:gd name="T16" fmla="*/ 2147483646 w 4210"/>
                  <a:gd name="T17" fmla="*/ 2147483646 h 2134"/>
                  <a:gd name="T18" fmla="*/ 2147483646 w 4210"/>
                  <a:gd name="T19" fmla="*/ 2147483646 h 2134"/>
                  <a:gd name="T20" fmla="*/ 2147483646 w 4210"/>
                  <a:gd name="T21" fmla="*/ 2147483646 h 2134"/>
                  <a:gd name="T22" fmla="*/ 2147483646 w 4210"/>
                  <a:gd name="T23" fmla="*/ 2147483646 h 2134"/>
                  <a:gd name="T24" fmla="*/ 2147483646 w 4210"/>
                  <a:gd name="T25" fmla="*/ 2147483646 h 2134"/>
                  <a:gd name="T26" fmla="*/ 2147483646 w 4210"/>
                  <a:gd name="T27" fmla="*/ 2147483646 h 2134"/>
                  <a:gd name="T28" fmla="*/ 2147483646 w 4210"/>
                  <a:gd name="T29" fmla="*/ 2147483646 h 2134"/>
                  <a:gd name="T30" fmla="*/ 2147483646 w 4210"/>
                  <a:gd name="T31" fmla="*/ 2147483646 h 2134"/>
                  <a:gd name="T32" fmla="*/ 2147483646 w 4210"/>
                  <a:gd name="T33" fmla="*/ 2147483646 h 2134"/>
                  <a:gd name="T34" fmla="*/ 2147483646 w 4210"/>
                  <a:gd name="T35" fmla="*/ 2147483646 h 2134"/>
                  <a:gd name="T36" fmla="*/ 2147483646 w 4210"/>
                  <a:gd name="T37" fmla="*/ 2147483646 h 2134"/>
                  <a:gd name="T38" fmla="*/ 2147483646 w 4210"/>
                  <a:gd name="T39" fmla="*/ 2147483646 h 2134"/>
                  <a:gd name="T40" fmla="*/ 2147483646 w 4210"/>
                  <a:gd name="T41" fmla="*/ 2147483646 h 2134"/>
                  <a:gd name="T42" fmla="*/ 2147483646 w 4210"/>
                  <a:gd name="T43" fmla="*/ 2147483646 h 2134"/>
                  <a:gd name="T44" fmla="*/ 2147483646 w 4210"/>
                  <a:gd name="T45" fmla="*/ 2147483646 h 2134"/>
                  <a:gd name="T46" fmla="*/ 2147483646 w 4210"/>
                  <a:gd name="T47" fmla="*/ 2147483646 h 2134"/>
                  <a:gd name="T48" fmla="*/ 2147483646 w 4210"/>
                  <a:gd name="T49" fmla="*/ 2147483646 h 2134"/>
                  <a:gd name="T50" fmla="*/ 2147483646 w 4210"/>
                  <a:gd name="T51" fmla="*/ 2147483646 h 2134"/>
                  <a:gd name="T52" fmla="*/ 2147483646 w 4210"/>
                  <a:gd name="T53" fmla="*/ 2147483646 h 2134"/>
                  <a:gd name="T54" fmla="*/ 2147483646 w 4210"/>
                  <a:gd name="T55" fmla="*/ 2147483646 h 2134"/>
                  <a:gd name="T56" fmla="*/ 2147483646 w 4210"/>
                  <a:gd name="T57" fmla="*/ 2147483646 h 2134"/>
                  <a:gd name="T58" fmla="*/ 2147483646 w 4210"/>
                  <a:gd name="T59" fmla="*/ 2147483646 h 2134"/>
                  <a:gd name="T60" fmla="*/ 2147483646 w 4210"/>
                  <a:gd name="T61" fmla="*/ 2147483646 h 2134"/>
                  <a:gd name="T62" fmla="*/ 0 w 4210"/>
                  <a:gd name="T63" fmla="*/ 2147483646 h 2134"/>
                  <a:gd name="T64" fmla="*/ 2147483646 w 4210"/>
                  <a:gd name="T65" fmla="*/ 2147483646 h 2134"/>
                  <a:gd name="T66" fmla="*/ 2147483646 w 4210"/>
                  <a:gd name="T67" fmla="*/ 0 h 2134"/>
                  <a:gd name="T68" fmla="*/ 2147483646 w 4210"/>
                  <a:gd name="T69" fmla="*/ 2147483646 h 2134"/>
                  <a:gd name="T70" fmla="*/ 2147483646 w 4210"/>
                  <a:gd name="T71" fmla="*/ 2147483646 h 2134"/>
                  <a:gd name="T72" fmla="*/ 2147483646 w 4210"/>
                  <a:gd name="T73" fmla="*/ 2147483646 h 2134"/>
                  <a:gd name="T74" fmla="*/ 2147483646 w 4210"/>
                  <a:gd name="T75" fmla="*/ 2147483646 h 2134"/>
                  <a:gd name="T76" fmla="*/ 2147483646 w 4210"/>
                  <a:gd name="T77" fmla="*/ 2147483646 h 2134"/>
                  <a:gd name="T78" fmla="*/ 2147483646 w 4210"/>
                  <a:gd name="T79" fmla="*/ 2147483646 h 2134"/>
                  <a:gd name="T80" fmla="*/ 2147483646 w 4210"/>
                  <a:gd name="T81" fmla="*/ 2147483646 h 2134"/>
                  <a:gd name="T82" fmla="*/ 2147483646 w 4210"/>
                  <a:gd name="T83" fmla="*/ 2147483646 h 2134"/>
                  <a:gd name="T84" fmla="*/ 2147483646 w 4210"/>
                  <a:gd name="T85" fmla="*/ 2147483646 h 2134"/>
                  <a:gd name="T86" fmla="*/ 2147483646 w 4210"/>
                  <a:gd name="T87" fmla="*/ 2147483646 h 2134"/>
                  <a:gd name="T88" fmla="*/ 2147483646 w 4210"/>
                  <a:gd name="T89" fmla="*/ 2147483646 h 2134"/>
                  <a:gd name="T90" fmla="*/ 2147483646 w 4210"/>
                  <a:gd name="T91" fmla="*/ 2147483646 h 2134"/>
                  <a:gd name="T92" fmla="*/ 2147483646 w 4210"/>
                  <a:gd name="T93" fmla="*/ 2147483646 h 2134"/>
                  <a:gd name="T94" fmla="*/ 2147483646 w 4210"/>
                  <a:gd name="T95" fmla="*/ 2147483646 h 2134"/>
                  <a:gd name="T96" fmla="*/ 2147483646 w 4210"/>
                  <a:gd name="T97" fmla="*/ 2147483646 h 2134"/>
                  <a:gd name="T98" fmla="*/ 2147483646 w 4210"/>
                  <a:gd name="T99" fmla="*/ 2147483646 h 2134"/>
                  <a:gd name="T100" fmla="*/ 2147483646 w 4210"/>
                  <a:gd name="T101" fmla="*/ 2147483646 h 2134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210" h="2134">
                    <a:moveTo>
                      <a:pt x="133" y="0"/>
                    </a:moveTo>
                    <a:lnTo>
                      <a:pt x="209" y="57"/>
                    </a:lnTo>
                    <a:lnTo>
                      <a:pt x="571" y="304"/>
                    </a:lnTo>
                    <a:lnTo>
                      <a:pt x="1086" y="514"/>
                    </a:lnTo>
                    <a:lnTo>
                      <a:pt x="1847" y="876"/>
                    </a:lnTo>
                    <a:lnTo>
                      <a:pt x="2075" y="933"/>
                    </a:lnTo>
                    <a:lnTo>
                      <a:pt x="2094" y="933"/>
                    </a:lnTo>
                    <a:lnTo>
                      <a:pt x="2094" y="952"/>
                    </a:lnTo>
                    <a:lnTo>
                      <a:pt x="2113" y="952"/>
                    </a:lnTo>
                    <a:lnTo>
                      <a:pt x="2132" y="952"/>
                    </a:lnTo>
                    <a:lnTo>
                      <a:pt x="2152" y="914"/>
                    </a:lnTo>
                    <a:lnTo>
                      <a:pt x="2171" y="914"/>
                    </a:lnTo>
                    <a:lnTo>
                      <a:pt x="2228" y="914"/>
                    </a:lnTo>
                    <a:lnTo>
                      <a:pt x="2284" y="952"/>
                    </a:lnTo>
                    <a:lnTo>
                      <a:pt x="2323" y="971"/>
                    </a:lnTo>
                    <a:lnTo>
                      <a:pt x="2304" y="1066"/>
                    </a:lnTo>
                    <a:lnTo>
                      <a:pt x="2266" y="1124"/>
                    </a:lnTo>
                    <a:lnTo>
                      <a:pt x="2228" y="1180"/>
                    </a:lnTo>
                    <a:lnTo>
                      <a:pt x="2189" y="1200"/>
                    </a:lnTo>
                    <a:lnTo>
                      <a:pt x="2152" y="1200"/>
                    </a:lnTo>
                    <a:lnTo>
                      <a:pt x="2171" y="1238"/>
                    </a:lnTo>
                    <a:lnTo>
                      <a:pt x="2189" y="1256"/>
                    </a:lnTo>
                    <a:lnTo>
                      <a:pt x="2189" y="1276"/>
                    </a:lnTo>
                    <a:lnTo>
                      <a:pt x="2208" y="1314"/>
                    </a:lnTo>
                    <a:lnTo>
                      <a:pt x="2228" y="1314"/>
                    </a:lnTo>
                    <a:lnTo>
                      <a:pt x="2228" y="1333"/>
                    </a:lnTo>
                    <a:lnTo>
                      <a:pt x="2208" y="1352"/>
                    </a:lnTo>
                    <a:lnTo>
                      <a:pt x="2208" y="1409"/>
                    </a:lnTo>
                    <a:lnTo>
                      <a:pt x="2189" y="1466"/>
                    </a:lnTo>
                    <a:lnTo>
                      <a:pt x="2171" y="1523"/>
                    </a:lnTo>
                    <a:lnTo>
                      <a:pt x="2132" y="1561"/>
                    </a:lnTo>
                    <a:lnTo>
                      <a:pt x="2113" y="1581"/>
                    </a:lnTo>
                    <a:lnTo>
                      <a:pt x="2075" y="1600"/>
                    </a:lnTo>
                    <a:lnTo>
                      <a:pt x="2056" y="1600"/>
                    </a:lnTo>
                    <a:lnTo>
                      <a:pt x="2037" y="1637"/>
                    </a:lnTo>
                    <a:lnTo>
                      <a:pt x="2037" y="1657"/>
                    </a:lnTo>
                    <a:lnTo>
                      <a:pt x="2037" y="1676"/>
                    </a:lnTo>
                    <a:lnTo>
                      <a:pt x="2037" y="1695"/>
                    </a:lnTo>
                    <a:lnTo>
                      <a:pt x="2037" y="1714"/>
                    </a:lnTo>
                    <a:lnTo>
                      <a:pt x="2018" y="1733"/>
                    </a:lnTo>
                    <a:lnTo>
                      <a:pt x="1961" y="1733"/>
                    </a:lnTo>
                    <a:lnTo>
                      <a:pt x="1942" y="1714"/>
                    </a:lnTo>
                    <a:lnTo>
                      <a:pt x="1923" y="1714"/>
                    </a:lnTo>
                    <a:lnTo>
                      <a:pt x="1885" y="1752"/>
                    </a:lnTo>
                    <a:lnTo>
                      <a:pt x="1866" y="1752"/>
                    </a:lnTo>
                    <a:lnTo>
                      <a:pt x="1808" y="1790"/>
                    </a:lnTo>
                    <a:lnTo>
                      <a:pt x="1713" y="1809"/>
                    </a:lnTo>
                    <a:lnTo>
                      <a:pt x="1694" y="1809"/>
                    </a:lnTo>
                    <a:lnTo>
                      <a:pt x="1676" y="1828"/>
                    </a:lnTo>
                    <a:lnTo>
                      <a:pt x="1676" y="1847"/>
                    </a:lnTo>
                    <a:lnTo>
                      <a:pt x="1657" y="1847"/>
                    </a:lnTo>
                    <a:lnTo>
                      <a:pt x="1638" y="1866"/>
                    </a:lnTo>
                    <a:lnTo>
                      <a:pt x="1562" y="1847"/>
                    </a:lnTo>
                    <a:lnTo>
                      <a:pt x="1543" y="1847"/>
                    </a:lnTo>
                    <a:lnTo>
                      <a:pt x="1524" y="1828"/>
                    </a:lnTo>
                    <a:lnTo>
                      <a:pt x="1505" y="1809"/>
                    </a:lnTo>
                    <a:lnTo>
                      <a:pt x="1447" y="1809"/>
                    </a:lnTo>
                    <a:lnTo>
                      <a:pt x="1162" y="1828"/>
                    </a:lnTo>
                    <a:lnTo>
                      <a:pt x="1086" y="1809"/>
                    </a:lnTo>
                    <a:lnTo>
                      <a:pt x="1105" y="1714"/>
                    </a:lnTo>
                    <a:lnTo>
                      <a:pt x="1066" y="1676"/>
                    </a:lnTo>
                    <a:lnTo>
                      <a:pt x="1047" y="1657"/>
                    </a:lnTo>
                    <a:lnTo>
                      <a:pt x="1029" y="1657"/>
                    </a:lnTo>
                    <a:lnTo>
                      <a:pt x="1047" y="1581"/>
                    </a:lnTo>
                    <a:lnTo>
                      <a:pt x="1029" y="1523"/>
                    </a:lnTo>
                    <a:lnTo>
                      <a:pt x="971" y="1485"/>
                    </a:lnTo>
                    <a:lnTo>
                      <a:pt x="914" y="1466"/>
                    </a:lnTo>
                    <a:lnTo>
                      <a:pt x="934" y="1505"/>
                    </a:lnTo>
                    <a:lnTo>
                      <a:pt x="990" y="1561"/>
                    </a:lnTo>
                    <a:lnTo>
                      <a:pt x="1010" y="1619"/>
                    </a:lnTo>
                    <a:lnTo>
                      <a:pt x="1010" y="1657"/>
                    </a:lnTo>
                    <a:lnTo>
                      <a:pt x="990" y="1695"/>
                    </a:lnTo>
                    <a:lnTo>
                      <a:pt x="971" y="1733"/>
                    </a:lnTo>
                    <a:lnTo>
                      <a:pt x="952" y="1771"/>
                    </a:lnTo>
                    <a:lnTo>
                      <a:pt x="876" y="1752"/>
                    </a:lnTo>
                    <a:lnTo>
                      <a:pt x="762" y="1637"/>
                    </a:lnTo>
                    <a:lnTo>
                      <a:pt x="685" y="1600"/>
                    </a:lnTo>
                    <a:lnTo>
                      <a:pt x="609" y="1581"/>
                    </a:lnTo>
                    <a:lnTo>
                      <a:pt x="438" y="1523"/>
                    </a:lnTo>
                    <a:lnTo>
                      <a:pt x="362" y="1505"/>
                    </a:lnTo>
                    <a:lnTo>
                      <a:pt x="286" y="1505"/>
                    </a:lnTo>
                    <a:lnTo>
                      <a:pt x="267" y="1505"/>
                    </a:lnTo>
                    <a:lnTo>
                      <a:pt x="228" y="1466"/>
                    </a:lnTo>
                    <a:lnTo>
                      <a:pt x="209" y="1466"/>
                    </a:lnTo>
                    <a:lnTo>
                      <a:pt x="114" y="1485"/>
                    </a:lnTo>
                    <a:lnTo>
                      <a:pt x="76" y="1485"/>
                    </a:lnTo>
                    <a:lnTo>
                      <a:pt x="57" y="1485"/>
                    </a:lnTo>
                    <a:lnTo>
                      <a:pt x="38" y="1295"/>
                    </a:lnTo>
                    <a:lnTo>
                      <a:pt x="0" y="1047"/>
                    </a:lnTo>
                    <a:lnTo>
                      <a:pt x="38" y="857"/>
                    </a:lnTo>
                    <a:lnTo>
                      <a:pt x="114" y="590"/>
                    </a:lnTo>
                    <a:lnTo>
                      <a:pt x="76" y="381"/>
                    </a:lnTo>
                    <a:lnTo>
                      <a:pt x="19" y="152"/>
                    </a:lnTo>
                    <a:lnTo>
                      <a:pt x="133" y="0"/>
                    </a:lnTo>
                    <a:close/>
                    <a:moveTo>
                      <a:pt x="2665" y="2133"/>
                    </a:moveTo>
                    <a:lnTo>
                      <a:pt x="2647" y="2114"/>
                    </a:lnTo>
                    <a:lnTo>
                      <a:pt x="2589" y="2114"/>
                    </a:lnTo>
                    <a:lnTo>
                      <a:pt x="2551" y="2076"/>
                    </a:lnTo>
                    <a:lnTo>
                      <a:pt x="2418" y="2018"/>
                    </a:lnTo>
                    <a:lnTo>
                      <a:pt x="2361" y="1962"/>
                    </a:lnTo>
                    <a:lnTo>
                      <a:pt x="2304" y="1904"/>
                    </a:lnTo>
                    <a:lnTo>
                      <a:pt x="2266" y="1866"/>
                    </a:lnTo>
                    <a:lnTo>
                      <a:pt x="2132" y="1790"/>
                    </a:lnTo>
                    <a:lnTo>
                      <a:pt x="2152" y="1771"/>
                    </a:lnTo>
                    <a:lnTo>
                      <a:pt x="2113" y="1752"/>
                    </a:lnTo>
                    <a:lnTo>
                      <a:pt x="2094" y="1733"/>
                    </a:lnTo>
                    <a:lnTo>
                      <a:pt x="2094" y="1676"/>
                    </a:lnTo>
                    <a:lnTo>
                      <a:pt x="2075" y="1637"/>
                    </a:lnTo>
                    <a:lnTo>
                      <a:pt x="2113" y="1619"/>
                    </a:lnTo>
                    <a:lnTo>
                      <a:pt x="2171" y="1561"/>
                    </a:lnTo>
                    <a:lnTo>
                      <a:pt x="2208" y="1485"/>
                    </a:lnTo>
                    <a:lnTo>
                      <a:pt x="2247" y="1371"/>
                    </a:lnTo>
                    <a:lnTo>
                      <a:pt x="2266" y="1314"/>
                    </a:lnTo>
                    <a:lnTo>
                      <a:pt x="2284" y="1276"/>
                    </a:lnTo>
                    <a:lnTo>
                      <a:pt x="2228" y="1238"/>
                    </a:lnTo>
                    <a:lnTo>
                      <a:pt x="2284" y="1161"/>
                    </a:lnTo>
                    <a:lnTo>
                      <a:pt x="2380" y="1047"/>
                    </a:lnTo>
                    <a:lnTo>
                      <a:pt x="2475" y="990"/>
                    </a:lnTo>
                    <a:lnTo>
                      <a:pt x="2551" y="1009"/>
                    </a:lnTo>
                    <a:lnTo>
                      <a:pt x="2589" y="971"/>
                    </a:lnTo>
                    <a:lnTo>
                      <a:pt x="2628" y="971"/>
                    </a:lnTo>
                    <a:lnTo>
                      <a:pt x="3085" y="1047"/>
                    </a:lnTo>
                    <a:lnTo>
                      <a:pt x="3561" y="1161"/>
                    </a:lnTo>
                    <a:lnTo>
                      <a:pt x="4209" y="1256"/>
                    </a:lnTo>
                    <a:lnTo>
                      <a:pt x="4152" y="1276"/>
                    </a:lnTo>
                    <a:lnTo>
                      <a:pt x="4170" y="1371"/>
                    </a:lnTo>
                    <a:lnTo>
                      <a:pt x="4189" y="1485"/>
                    </a:lnTo>
                    <a:lnTo>
                      <a:pt x="4113" y="1637"/>
                    </a:lnTo>
                    <a:lnTo>
                      <a:pt x="3980" y="1714"/>
                    </a:lnTo>
                    <a:lnTo>
                      <a:pt x="3828" y="1771"/>
                    </a:lnTo>
                    <a:lnTo>
                      <a:pt x="3694" y="1866"/>
                    </a:lnTo>
                    <a:lnTo>
                      <a:pt x="3675" y="1942"/>
                    </a:lnTo>
                    <a:lnTo>
                      <a:pt x="3618" y="2018"/>
                    </a:lnTo>
                    <a:lnTo>
                      <a:pt x="3542" y="2038"/>
                    </a:lnTo>
                    <a:lnTo>
                      <a:pt x="3466" y="1981"/>
                    </a:lnTo>
                    <a:lnTo>
                      <a:pt x="3390" y="1828"/>
                    </a:lnTo>
                    <a:lnTo>
                      <a:pt x="3275" y="1714"/>
                    </a:lnTo>
                    <a:lnTo>
                      <a:pt x="3142" y="1714"/>
                    </a:lnTo>
                    <a:lnTo>
                      <a:pt x="3046" y="1790"/>
                    </a:lnTo>
                    <a:lnTo>
                      <a:pt x="2951" y="1886"/>
                    </a:lnTo>
                    <a:lnTo>
                      <a:pt x="2875" y="1923"/>
                    </a:lnTo>
                    <a:lnTo>
                      <a:pt x="2761" y="2018"/>
                    </a:lnTo>
                    <a:lnTo>
                      <a:pt x="2665" y="2133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52" name="Freeform 24">
                <a:extLst>
                  <a:ext uri="{FF2B5EF4-FFF2-40B4-BE49-F238E27FC236}">
                    <a16:creationId xmlns:a16="http://schemas.microsoft.com/office/drawing/2014/main" id="{7A47C0DD-3E60-EB4A-BF70-93AB8D34C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76200" y="5397500"/>
                <a:ext cx="1289050" cy="1076325"/>
              </a:xfrm>
              <a:custGeom>
                <a:avLst/>
                <a:gdLst>
                  <a:gd name="T0" fmla="*/ 2147483646 w 3582"/>
                  <a:gd name="T1" fmla="*/ 2147483646 h 2991"/>
                  <a:gd name="T2" fmla="*/ 2147483646 w 3582"/>
                  <a:gd name="T3" fmla="*/ 2147483646 h 2991"/>
                  <a:gd name="T4" fmla="*/ 2147483646 w 3582"/>
                  <a:gd name="T5" fmla="*/ 2147483646 h 2991"/>
                  <a:gd name="T6" fmla="*/ 2147483646 w 3582"/>
                  <a:gd name="T7" fmla="*/ 2147483646 h 2991"/>
                  <a:gd name="T8" fmla="*/ 2147483646 w 3582"/>
                  <a:gd name="T9" fmla="*/ 2147483646 h 2991"/>
                  <a:gd name="T10" fmla="*/ 2147483646 w 3582"/>
                  <a:gd name="T11" fmla="*/ 2147483646 h 2991"/>
                  <a:gd name="T12" fmla="*/ 2147483646 w 3582"/>
                  <a:gd name="T13" fmla="*/ 2147483646 h 2991"/>
                  <a:gd name="T14" fmla="*/ 2147483646 w 3582"/>
                  <a:gd name="T15" fmla="*/ 2147483646 h 2991"/>
                  <a:gd name="T16" fmla="*/ 2147483646 w 3582"/>
                  <a:gd name="T17" fmla="*/ 2147483646 h 2991"/>
                  <a:gd name="T18" fmla="*/ 2147483646 w 3582"/>
                  <a:gd name="T19" fmla="*/ 2147483646 h 2991"/>
                  <a:gd name="T20" fmla="*/ 2147483646 w 3582"/>
                  <a:gd name="T21" fmla="*/ 2147483646 h 2991"/>
                  <a:gd name="T22" fmla="*/ 2147483646 w 3582"/>
                  <a:gd name="T23" fmla="*/ 2147483646 h 2991"/>
                  <a:gd name="T24" fmla="*/ 2147483646 w 3582"/>
                  <a:gd name="T25" fmla="*/ 2147483646 h 2991"/>
                  <a:gd name="T26" fmla="*/ 2147483646 w 3582"/>
                  <a:gd name="T27" fmla="*/ 2147483646 h 2991"/>
                  <a:gd name="T28" fmla="*/ 2147483646 w 3582"/>
                  <a:gd name="T29" fmla="*/ 2147483646 h 2991"/>
                  <a:gd name="T30" fmla="*/ 2147483646 w 3582"/>
                  <a:gd name="T31" fmla="*/ 2147483646 h 2991"/>
                  <a:gd name="T32" fmla="*/ 2147483646 w 3582"/>
                  <a:gd name="T33" fmla="*/ 2147483646 h 2991"/>
                  <a:gd name="T34" fmla="*/ 2147483646 w 3582"/>
                  <a:gd name="T35" fmla="*/ 2147483646 h 2991"/>
                  <a:gd name="T36" fmla="*/ 2147483646 w 3582"/>
                  <a:gd name="T37" fmla="*/ 2147483646 h 2991"/>
                  <a:gd name="T38" fmla="*/ 2147483646 w 3582"/>
                  <a:gd name="T39" fmla="*/ 2147483646 h 2991"/>
                  <a:gd name="T40" fmla="*/ 2147483646 w 3582"/>
                  <a:gd name="T41" fmla="*/ 2147483646 h 2991"/>
                  <a:gd name="T42" fmla="*/ 2147483646 w 3582"/>
                  <a:gd name="T43" fmla="*/ 2147483646 h 2991"/>
                  <a:gd name="T44" fmla="*/ 0 w 3582"/>
                  <a:gd name="T45" fmla="*/ 2147483646 h 2991"/>
                  <a:gd name="T46" fmla="*/ 2147483646 w 3582"/>
                  <a:gd name="T47" fmla="*/ 2147483646 h 2991"/>
                  <a:gd name="T48" fmla="*/ 2147483646 w 3582"/>
                  <a:gd name="T49" fmla="*/ 2147483646 h 2991"/>
                  <a:gd name="T50" fmla="*/ 2147483646 w 3582"/>
                  <a:gd name="T51" fmla="*/ 2147483646 h 2991"/>
                  <a:gd name="T52" fmla="*/ 2147483646 w 3582"/>
                  <a:gd name="T53" fmla="*/ 2147483646 h 2991"/>
                  <a:gd name="T54" fmla="*/ 2147483646 w 3582"/>
                  <a:gd name="T55" fmla="*/ 2147483646 h 2991"/>
                  <a:gd name="T56" fmla="*/ 2147483646 w 3582"/>
                  <a:gd name="T57" fmla="*/ 2147483646 h 2991"/>
                  <a:gd name="T58" fmla="*/ 2147483646 w 3582"/>
                  <a:gd name="T59" fmla="*/ 2147483646 h 2991"/>
                  <a:gd name="T60" fmla="*/ 2147483646 w 3582"/>
                  <a:gd name="T61" fmla="*/ 2147483646 h 2991"/>
                  <a:gd name="T62" fmla="*/ 2147483646 w 3582"/>
                  <a:gd name="T63" fmla="*/ 2147483646 h 2991"/>
                  <a:gd name="T64" fmla="*/ 2147483646 w 3582"/>
                  <a:gd name="T65" fmla="*/ 0 h 2991"/>
                  <a:gd name="T66" fmla="*/ 2147483646 w 3582"/>
                  <a:gd name="T67" fmla="*/ 2147483646 h 2991"/>
                  <a:gd name="T68" fmla="*/ 2147483646 w 3582"/>
                  <a:gd name="T69" fmla="*/ 2147483646 h 2991"/>
                  <a:gd name="T70" fmla="*/ 2147483646 w 3582"/>
                  <a:gd name="T71" fmla="*/ 2147483646 h 299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582" h="2991">
                    <a:moveTo>
                      <a:pt x="3524" y="1333"/>
                    </a:moveTo>
                    <a:lnTo>
                      <a:pt x="3505" y="1314"/>
                    </a:lnTo>
                    <a:lnTo>
                      <a:pt x="3390" y="1353"/>
                    </a:lnTo>
                    <a:lnTo>
                      <a:pt x="3372" y="1371"/>
                    </a:lnTo>
                    <a:lnTo>
                      <a:pt x="3353" y="1371"/>
                    </a:lnTo>
                    <a:lnTo>
                      <a:pt x="3219" y="1429"/>
                    </a:lnTo>
                    <a:lnTo>
                      <a:pt x="3181" y="1429"/>
                    </a:lnTo>
                    <a:lnTo>
                      <a:pt x="3143" y="1448"/>
                    </a:lnTo>
                    <a:lnTo>
                      <a:pt x="3105" y="1485"/>
                    </a:lnTo>
                    <a:lnTo>
                      <a:pt x="3067" y="1505"/>
                    </a:lnTo>
                    <a:lnTo>
                      <a:pt x="3029" y="1600"/>
                    </a:lnTo>
                    <a:lnTo>
                      <a:pt x="3010" y="1638"/>
                    </a:lnTo>
                    <a:lnTo>
                      <a:pt x="3010" y="1657"/>
                    </a:lnTo>
                    <a:lnTo>
                      <a:pt x="2972" y="1676"/>
                    </a:lnTo>
                    <a:lnTo>
                      <a:pt x="2762" y="1657"/>
                    </a:lnTo>
                    <a:lnTo>
                      <a:pt x="2724" y="1638"/>
                    </a:lnTo>
                    <a:lnTo>
                      <a:pt x="2705" y="1600"/>
                    </a:lnTo>
                    <a:lnTo>
                      <a:pt x="2667" y="1581"/>
                    </a:lnTo>
                    <a:lnTo>
                      <a:pt x="2572" y="1543"/>
                    </a:lnTo>
                    <a:lnTo>
                      <a:pt x="2476" y="1543"/>
                    </a:lnTo>
                    <a:lnTo>
                      <a:pt x="1962" y="1619"/>
                    </a:lnTo>
                    <a:lnTo>
                      <a:pt x="1886" y="1657"/>
                    </a:lnTo>
                    <a:lnTo>
                      <a:pt x="1829" y="1771"/>
                    </a:lnTo>
                    <a:lnTo>
                      <a:pt x="1772" y="2019"/>
                    </a:lnTo>
                    <a:lnTo>
                      <a:pt x="1714" y="2133"/>
                    </a:lnTo>
                    <a:lnTo>
                      <a:pt x="1486" y="2343"/>
                    </a:lnTo>
                    <a:lnTo>
                      <a:pt x="1391" y="2533"/>
                    </a:lnTo>
                    <a:lnTo>
                      <a:pt x="1162" y="2686"/>
                    </a:lnTo>
                    <a:lnTo>
                      <a:pt x="1143" y="2705"/>
                    </a:lnTo>
                    <a:lnTo>
                      <a:pt x="1124" y="2743"/>
                    </a:lnTo>
                    <a:lnTo>
                      <a:pt x="1124" y="2762"/>
                    </a:lnTo>
                    <a:lnTo>
                      <a:pt x="1086" y="2762"/>
                    </a:lnTo>
                    <a:lnTo>
                      <a:pt x="1029" y="2781"/>
                    </a:lnTo>
                    <a:lnTo>
                      <a:pt x="972" y="2819"/>
                    </a:lnTo>
                    <a:lnTo>
                      <a:pt x="857" y="2819"/>
                    </a:lnTo>
                    <a:lnTo>
                      <a:pt x="800" y="2819"/>
                    </a:lnTo>
                    <a:lnTo>
                      <a:pt x="762" y="2857"/>
                    </a:lnTo>
                    <a:lnTo>
                      <a:pt x="686" y="2953"/>
                    </a:lnTo>
                    <a:lnTo>
                      <a:pt x="667" y="2971"/>
                    </a:lnTo>
                    <a:lnTo>
                      <a:pt x="591" y="2990"/>
                    </a:lnTo>
                    <a:lnTo>
                      <a:pt x="515" y="2743"/>
                    </a:lnTo>
                    <a:lnTo>
                      <a:pt x="515" y="2495"/>
                    </a:lnTo>
                    <a:lnTo>
                      <a:pt x="171" y="2457"/>
                    </a:lnTo>
                    <a:lnTo>
                      <a:pt x="114" y="2247"/>
                    </a:lnTo>
                    <a:lnTo>
                      <a:pt x="19" y="2057"/>
                    </a:lnTo>
                    <a:lnTo>
                      <a:pt x="0" y="1790"/>
                    </a:lnTo>
                    <a:lnTo>
                      <a:pt x="38" y="1562"/>
                    </a:lnTo>
                    <a:lnTo>
                      <a:pt x="114" y="1371"/>
                    </a:lnTo>
                    <a:lnTo>
                      <a:pt x="229" y="1219"/>
                    </a:lnTo>
                    <a:lnTo>
                      <a:pt x="267" y="1028"/>
                    </a:lnTo>
                    <a:lnTo>
                      <a:pt x="248" y="571"/>
                    </a:lnTo>
                    <a:lnTo>
                      <a:pt x="229" y="514"/>
                    </a:lnTo>
                    <a:lnTo>
                      <a:pt x="591" y="438"/>
                    </a:lnTo>
                    <a:lnTo>
                      <a:pt x="991" y="419"/>
                    </a:lnTo>
                    <a:lnTo>
                      <a:pt x="1257" y="419"/>
                    </a:lnTo>
                    <a:lnTo>
                      <a:pt x="1409" y="495"/>
                    </a:lnTo>
                    <a:lnTo>
                      <a:pt x="1505" y="647"/>
                    </a:lnTo>
                    <a:lnTo>
                      <a:pt x="1638" y="743"/>
                    </a:lnTo>
                    <a:lnTo>
                      <a:pt x="1790" y="686"/>
                    </a:lnTo>
                    <a:lnTo>
                      <a:pt x="1943" y="591"/>
                    </a:lnTo>
                    <a:lnTo>
                      <a:pt x="2019" y="400"/>
                    </a:lnTo>
                    <a:lnTo>
                      <a:pt x="2134" y="229"/>
                    </a:lnTo>
                    <a:lnTo>
                      <a:pt x="2381" y="152"/>
                    </a:lnTo>
                    <a:lnTo>
                      <a:pt x="2648" y="95"/>
                    </a:lnTo>
                    <a:lnTo>
                      <a:pt x="3067" y="38"/>
                    </a:lnTo>
                    <a:lnTo>
                      <a:pt x="3486" y="0"/>
                    </a:lnTo>
                    <a:lnTo>
                      <a:pt x="3543" y="229"/>
                    </a:lnTo>
                    <a:lnTo>
                      <a:pt x="3581" y="438"/>
                    </a:lnTo>
                    <a:lnTo>
                      <a:pt x="3505" y="705"/>
                    </a:lnTo>
                    <a:lnTo>
                      <a:pt x="3467" y="895"/>
                    </a:lnTo>
                    <a:lnTo>
                      <a:pt x="3505" y="1143"/>
                    </a:lnTo>
                    <a:lnTo>
                      <a:pt x="3524" y="1333"/>
                    </a:lnTo>
                  </a:path>
                </a:pathLst>
              </a:custGeom>
              <a:solidFill>
                <a:srgbClr val="A3A3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53" name="Freeform 25">
                <a:extLst>
                  <a:ext uri="{FF2B5EF4-FFF2-40B4-BE49-F238E27FC236}">
                    <a16:creationId xmlns:a16="http://schemas.microsoft.com/office/drawing/2014/main" id="{0EA631EA-B056-4D4D-BBF3-D360A363B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57038" y="6281738"/>
                <a:ext cx="1666875" cy="1447800"/>
              </a:xfrm>
              <a:custGeom>
                <a:avLst/>
                <a:gdLst>
                  <a:gd name="T0" fmla="*/ 2147483646 w 4630"/>
                  <a:gd name="T1" fmla="*/ 2147483646 h 4020"/>
                  <a:gd name="T2" fmla="*/ 2147483646 w 4630"/>
                  <a:gd name="T3" fmla="*/ 2147483646 h 4020"/>
                  <a:gd name="T4" fmla="*/ 2147483646 w 4630"/>
                  <a:gd name="T5" fmla="*/ 2147483646 h 4020"/>
                  <a:gd name="T6" fmla="*/ 2147483646 w 4630"/>
                  <a:gd name="T7" fmla="*/ 2147483646 h 4020"/>
                  <a:gd name="T8" fmla="*/ 2147483646 w 4630"/>
                  <a:gd name="T9" fmla="*/ 2147483646 h 4020"/>
                  <a:gd name="T10" fmla="*/ 2147483646 w 4630"/>
                  <a:gd name="T11" fmla="*/ 2147483646 h 4020"/>
                  <a:gd name="T12" fmla="*/ 2147483646 w 4630"/>
                  <a:gd name="T13" fmla="*/ 2147483646 h 4020"/>
                  <a:gd name="T14" fmla="*/ 2147483646 w 4630"/>
                  <a:gd name="T15" fmla="*/ 2147483646 h 4020"/>
                  <a:gd name="T16" fmla="*/ 2147483646 w 4630"/>
                  <a:gd name="T17" fmla="*/ 2147483646 h 4020"/>
                  <a:gd name="T18" fmla="*/ 2147483646 w 4630"/>
                  <a:gd name="T19" fmla="*/ 2147483646 h 4020"/>
                  <a:gd name="T20" fmla="*/ 2147483646 w 4630"/>
                  <a:gd name="T21" fmla="*/ 2147483646 h 4020"/>
                  <a:gd name="T22" fmla="*/ 2147483646 w 4630"/>
                  <a:gd name="T23" fmla="*/ 2147483646 h 4020"/>
                  <a:gd name="T24" fmla="*/ 2147483646 w 4630"/>
                  <a:gd name="T25" fmla="*/ 2147483646 h 4020"/>
                  <a:gd name="T26" fmla="*/ 2147483646 w 4630"/>
                  <a:gd name="T27" fmla="*/ 2147483646 h 4020"/>
                  <a:gd name="T28" fmla="*/ 2147483646 w 4630"/>
                  <a:gd name="T29" fmla="*/ 2147483646 h 4020"/>
                  <a:gd name="T30" fmla="*/ 2147483646 w 4630"/>
                  <a:gd name="T31" fmla="*/ 2147483646 h 4020"/>
                  <a:gd name="T32" fmla="*/ 2147483646 w 4630"/>
                  <a:gd name="T33" fmla="*/ 2147483646 h 4020"/>
                  <a:gd name="T34" fmla="*/ 2147483646 w 4630"/>
                  <a:gd name="T35" fmla="*/ 2147483646 h 4020"/>
                  <a:gd name="T36" fmla="*/ 2147483646 w 4630"/>
                  <a:gd name="T37" fmla="*/ 2147483646 h 4020"/>
                  <a:gd name="T38" fmla="*/ 2147483646 w 4630"/>
                  <a:gd name="T39" fmla="*/ 2147483646 h 4020"/>
                  <a:gd name="T40" fmla="*/ 2147483646 w 4630"/>
                  <a:gd name="T41" fmla="*/ 2147483646 h 4020"/>
                  <a:gd name="T42" fmla="*/ 2147483646 w 4630"/>
                  <a:gd name="T43" fmla="*/ 2147483646 h 4020"/>
                  <a:gd name="T44" fmla="*/ 2147483646 w 4630"/>
                  <a:gd name="T45" fmla="*/ 2147483646 h 4020"/>
                  <a:gd name="T46" fmla="*/ 2147483646 w 4630"/>
                  <a:gd name="T47" fmla="*/ 2147483646 h 4020"/>
                  <a:gd name="T48" fmla="*/ 2147483646 w 4630"/>
                  <a:gd name="T49" fmla="*/ 2147483646 h 4020"/>
                  <a:gd name="T50" fmla="*/ 2147483646 w 4630"/>
                  <a:gd name="T51" fmla="*/ 2147483646 h 4020"/>
                  <a:gd name="T52" fmla="*/ 2147483646 w 4630"/>
                  <a:gd name="T53" fmla="*/ 2147483646 h 4020"/>
                  <a:gd name="T54" fmla="*/ 2147483646 w 4630"/>
                  <a:gd name="T55" fmla="*/ 2147483646 h 4020"/>
                  <a:gd name="T56" fmla="*/ 2147483646 w 4630"/>
                  <a:gd name="T57" fmla="*/ 2147483646 h 4020"/>
                  <a:gd name="T58" fmla="*/ 2147483646 w 4630"/>
                  <a:gd name="T59" fmla="*/ 2147483646 h 4020"/>
                  <a:gd name="T60" fmla="*/ 2147483646 w 4630"/>
                  <a:gd name="T61" fmla="*/ 2147483646 h 4020"/>
                  <a:gd name="T62" fmla="*/ 2147483646 w 4630"/>
                  <a:gd name="T63" fmla="*/ 2147483646 h 4020"/>
                  <a:gd name="T64" fmla="*/ 2147483646 w 4630"/>
                  <a:gd name="T65" fmla="*/ 2147483646 h 4020"/>
                  <a:gd name="T66" fmla="*/ 2147483646 w 4630"/>
                  <a:gd name="T67" fmla="*/ 2147483646 h 4020"/>
                  <a:gd name="T68" fmla="*/ 2147483646 w 4630"/>
                  <a:gd name="T69" fmla="*/ 2147483646 h 4020"/>
                  <a:gd name="T70" fmla="*/ 2147483646 w 4630"/>
                  <a:gd name="T71" fmla="*/ 2147483646 h 4020"/>
                  <a:gd name="T72" fmla="*/ 2147483646 w 4630"/>
                  <a:gd name="T73" fmla="*/ 2147483646 h 4020"/>
                  <a:gd name="T74" fmla="*/ 2147483646 w 4630"/>
                  <a:gd name="T75" fmla="*/ 2147483646 h 4020"/>
                  <a:gd name="T76" fmla="*/ 2147483646 w 4630"/>
                  <a:gd name="T77" fmla="*/ 2147483646 h 4020"/>
                  <a:gd name="T78" fmla="*/ 2147483646 w 4630"/>
                  <a:gd name="T79" fmla="*/ 2147483646 h 4020"/>
                  <a:gd name="T80" fmla="*/ 2147483646 w 4630"/>
                  <a:gd name="T81" fmla="*/ 2147483646 h 4020"/>
                  <a:gd name="T82" fmla="*/ 2147483646 w 4630"/>
                  <a:gd name="T83" fmla="*/ 2147483646 h 4020"/>
                  <a:gd name="T84" fmla="*/ 2147483646 w 4630"/>
                  <a:gd name="T85" fmla="*/ 2147483646 h 4020"/>
                  <a:gd name="T86" fmla="*/ 2147483646 w 4630"/>
                  <a:gd name="T87" fmla="*/ 2147483646 h 4020"/>
                  <a:gd name="T88" fmla="*/ 2147483646 w 4630"/>
                  <a:gd name="T89" fmla="*/ 2147483646 h 4020"/>
                  <a:gd name="T90" fmla="*/ 2147483646 w 4630"/>
                  <a:gd name="T91" fmla="*/ 2147483646 h 4020"/>
                  <a:gd name="T92" fmla="*/ 2147483646 w 4630"/>
                  <a:gd name="T93" fmla="*/ 2147483646 h 4020"/>
                  <a:gd name="T94" fmla="*/ 2147483646 w 4630"/>
                  <a:gd name="T95" fmla="*/ 2147483646 h 4020"/>
                  <a:gd name="T96" fmla="*/ 2147483646 w 4630"/>
                  <a:gd name="T97" fmla="*/ 2147483646 h 4020"/>
                  <a:gd name="T98" fmla="*/ 2147483646 w 4630"/>
                  <a:gd name="T99" fmla="*/ 2147483646 h 4020"/>
                  <a:gd name="T100" fmla="*/ 2147483646 w 4630"/>
                  <a:gd name="T101" fmla="*/ 2147483646 h 4020"/>
                  <a:gd name="T102" fmla="*/ 2147483646 w 4630"/>
                  <a:gd name="T103" fmla="*/ 2147483646 h 4020"/>
                  <a:gd name="T104" fmla="*/ 2147483646 w 4630"/>
                  <a:gd name="T105" fmla="*/ 2147483646 h 4020"/>
                  <a:gd name="T106" fmla="*/ 2147483646 w 4630"/>
                  <a:gd name="T107" fmla="*/ 2147483646 h 4020"/>
                  <a:gd name="T108" fmla="*/ 2147483646 w 4630"/>
                  <a:gd name="T109" fmla="*/ 2147483646 h 4020"/>
                  <a:gd name="T110" fmla="*/ 2147483646 w 4630"/>
                  <a:gd name="T111" fmla="*/ 2147483646 h 4020"/>
                  <a:gd name="T112" fmla="*/ 2147483646 w 4630"/>
                  <a:gd name="T113" fmla="*/ 2147483646 h 4020"/>
                  <a:gd name="T114" fmla="*/ 2147483646 w 4630"/>
                  <a:gd name="T115" fmla="*/ 2147483646 h 402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4630" h="4020">
                    <a:moveTo>
                      <a:pt x="3144" y="533"/>
                    </a:moveTo>
                    <a:lnTo>
                      <a:pt x="3124" y="533"/>
                    </a:lnTo>
                    <a:lnTo>
                      <a:pt x="3029" y="572"/>
                    </a:lnTo>
                    <a:lnTo>
                      <a:pt x="2877" y="648"/>
                    </a:lnTo>
                    <a:lnTo>
                      <a:pt x="2839" y="686"/>
                    </a:lnTo>
                    <a:lnTo>
                      <a:pt x="2801" y="724"/>
                    </a:lnTo>
                    <a:lnTo>
                      <a:pt x="2648" y="743"/>
                    </a:lnTo>
                    <a:lnTo>
                      <a:pt x="2610" y="762"/>
                    </a:lnTo>
                    <a:lnTo>
                      <a:pt x="2534" y="838"/>
                    </a:lnTo>
                    <a:lnTo>
                      <a:pt x="2496" y="857"/>
                    </a:lnTo>
                    <a:lnTo>
                      <a:pt x="2477" y="877"/>
                    </a:lnTo>
                    <a:lnTo>
                      <a:pt x="2458" y="953"/>
                    </a:lnTo>
                    <a:lnTo>
                      <a:pt x="2420" y="1009"/>
                    </a:lnTo>
                    <a:lnTo>
                      <a:pt x="2344" y="1048"/>
                    </a:lnTo>
                    <a:lnTo>
                      <a:pt x="2325" y="1067"/>
                    </a:lnTo>
                    <a:lnTo>
                      <a:pt x="2325" y="1124"/>
                    </a:lnTo>
                    <a:lnTo>
                      <a:pt x="2306" y="1181"/>
                    </a:lnTo>
                    <a:lnTo>
                      <a:pt x="2267" y="1219"/>
                    </a:lnTo>
                    <a:lnTo>
                      <a:pt x="2134" y="1334"/>
                    </a:lnTo>
                    <a:lnTo>
                      <a:pt x="2115" y="1353"/>
                    </a:lnTo>
                    <a:lnTo>
                      <a:pt x="2058" y="1372"/>
                    </a:lnTo>
                    <a:lnTo>
                      <a:pt x="2020" y="1390"/>
                    </a:lnTo>
                    <a:lnTo>
                      <a:pt x="1963" y="1448"/>
                    </a:lnTo>
                    <a:lnTo>
                      <a:pt x="1963" y="1467"/>
                    </a:lnTo>
                    <a:lnTo>
                      <a:pt x="1886" y="1543"/>
                    </a:lnTo>
                    <a:lnTo>
                      <a:pt x="1849" y="1581"/>
                    </a:lnTo>
                    <a:lnTo>
                      <a:pt x="1791" y="1619"/>
                    </a:lnTo>
                    <a:lnTo>
                      <a:pt x="1734" y="1638"/>
                    </a:lnTo>
                    <a:lnTo>
                      <a:pt x="1677" y="1657"/>
                    </a:lnTo>
                    <a:lnTo>
                      <a:pt x="1658" y="1676"/>
                    </a:lnTo>
                    <a:lnTo>
                      <a:pt x="1658" y="1734"/>
                    </a:lnTo>
                    <a:lnTo>
                      <a:pt x="1696" y="1791"/>
                    </a:lnTo>
                    <a:lnTo>
                      <a:pt x="1734" y="1829"/>
                    </a:lnTo>
                    <a:lnTo>
                      <a:pt x="1620" y="1943"/>
                    </a:lnTo>
                    <a:lnTo>
                      <a:pt x="1582" y="1962"/>
                    </a:lnTo>
                    <a:lnTo>
                      <a:pt x="1486" y="2019"/>
                    </a:lnTo>
                    <a:lnTo>
                      <a:pt x="1410" y="2096"/>
                    </a:lnTo>
                    <a:lnTo>
                      <a:pt x="1372" y="2115"/>
                    </a:lnTo>
                    <a:lnTo>
                      <a:pt x="1239" y="2152"/>
                    </a:lnTo>
                    <a:lnTo>
                      <a:pt x="1220" y="2152"/>
                    </a:lnTo>
                    <a:lnTo>
                      <a:pt x="1201" y="2133"/>
                    </a:lnTo>
                    <a:lnTo>
                      <a:pt x="1201" y="2096"/>
                    </a:lnTo>
                    <a:lnTo>
                      <a:pt x="1220" y="2057"/>
                    </a:lnTo>
                    <a:lnTo>
                      <a:pt x="1239" y="2038"/>
                    </a:lnTo>
                    <a:lnTo>
                      <a:pt x="1277" y="2019"/>
                    </a:lnTo>
                    <a:lnTo>
                      <a:pt x="1296" y="1943"/>
                    </a:lnTo>
                    <a:lnTo>
                      <a:pt x="1315" y="1886"/>
                    </a:lnTo>
                    <a:lnTo>
                      <a:pt x="1334" y="1848"/>
                    </a:lnTo>
                    <a:lnTo>
                      <a:pt x="1448" y="1695"/>
                    </a:lnTo>
                    <a:lnTo>
                      <a:pt x="1468" y="1581"/>
                    </a:lnTo>
                    <a:lnTo>
                      <a:pt x="1468" y="1486"/>
                    </a:lnTo>
                    <a:lnTo>
                      <a:pt x="1410" y="1429"/>
                    </a:lnTo>
                    <a:lnTo>
                      <a:pt x="1353" y="1372"/>
                    </a:lnTo>
                    <a:lnTo>
                      <a:pt x="1372" y="1353"/>
                    </a:lnTo>
                    <a:lnTo>
                      <a:pt x="1372" y="1334"/>
                    </a:lnTo>
                    <a:lnTo>
                      <a:pt x="1372" y="1314"/>
                    </a:lnTo>
                    <a:lnTo>
                      <a:pt x="1334" y="1314"/>
                    </a:lnTo>
                    <a:lnTo>
                      <a:pt x="1334" y="1295"/>
                    </a:lnTo>
                    <a:lnTo>
                      <a:pt x="1353" y="1258"/>
                    </a:lnTo>
                    <a:lnTo>
                      <a:pt x="1372" y="1238"/>
                    </a:lnTo>
                    <a:lnTo>
                      <a:pt x="1391" y="1238"/>
                    </a:lnTo>
                    <a:lnTo>
                      <a:pt x="1429" y="1200"/>
                    </a:lnTo>
                    <a:lnTo>
                      <a:pt x="1544" y="1162"/>
                    </a:lnTo>
                    <a:lnTo>
                      <a:pt x="1600" y="1162"/>
                    </a:lnTo>
                    <a:lnTo>
                      <a:pt x="1639" y="1086"/>
                    </a:lnTo>
                    <a:lnTo>
                      <a:pt x="1753" y="1009"/>
                    </a:lnTo>
                    <a:lnTo>
                      <a:pt x="1867" y="914"/>
                    </a:lnTo>
                    <a:lnTo>
                      <a:pt x="2001" y="857"/>
                    </a:lnTo>
                    <a:lnTo>
                      <a:pt x="2115" y="762"/>
                    </a:lnTo>
                    <a:lnTo>
                      <a:pt x="2191" y="724"/>
                    </a:lnTo>
                    <a:lnTo>
                      <a:pt x="2267" y="686"/>
                    </a:lnTo>
                    <a:lnTo>
                      <a:pt x="2325" y="686"/>
                    </a:lnTo>
                    <a:lnTo>
                      <a:pt x="2439" y="686"/>
                    </a:lnTo>
                    <a:lnTo>
                      <a:pt x="2477" y="686"/>
                    </a:lnTo>
                    <a:lnTo>
                      <a:pt x="2496" y="648"/>
                    </a:lnTo>
                    <a:lnTo>
                      <a:pt x="2553" y="552"/>
                    </a:lnTo>
                    <a:lnTo>
                      <a:pt x="2591" y="514"/>
                    </a:lnTo>
                    <a:lnTo>
                      <a:pt x="2648" y="552"/>
                    </a:lnTo>
                    <a:lnTo>
                      <a:pt x="2724" y="533"/>
                    </a:lnTo>
                    <a:lnTo>
                      <a:pt x="2801" y="476"/>
                    </a:lnTo>
                    <a:lnTo>
                      <a:pt x="2820" y="400"/>
                    </a:lnTo>
                    <a:lnTo>
                      <a:pt x="2743" y="248"/>
                    </a:lnTo>
                    <a:lnTo>
                      <a:pt x="2724" y="210"/>
                    </a:lnTo>
                    <a:lnTo>
                      <a:pt x="2706" y="210"/>
                    </a:lnTo>
                    <a:lnTo>
                      <a:pt x="2724" y="19"/>
                    </a:lnTo>
                    <a:lnTo>
                      <a:pt x="2724" y="0"/>
                    </a:lnTo>
                    <a:lnTo>
                      <a:pt x="3068" y="38"/>
                    </a:lnTo>
                    <a:lnTo>
                      <a:pt x="3068" y="286"/>
                    </a:lnTo>
                    <a:lnTo>
                      <a:pt x="3144" y="533"/>
                    </a:lnTo>
                    <a:close/>
                    <a:moveTo>
                      <a:pt x="2439" y="3733"/>
                    </a:moveTo>
                    <a:lnTo>
                      <a:pt x="1925" y="3829"/>
                    </a:lnTo>
                    <a:lnTo>
                      <a:pt x="1867" y="3848"/>
                    </a:lnTo>
                    <a:lnTo>
                      <a:pt x="1849" y="3867"/>
                    </a:lnTo>
                    <a:lnTo>
                      <a:pt x="1810" y="3867"/>
                    </a:lnTo>
                    <a:lnTo>
                      <a:pt x="1715" y="3924"/>
                    </a:lnTo>
                    <a:lnTo>
                      <a:pt x="1696" y="3943"/>
                    </a:lnTo>
                    <a:lnTo>
                      <a:pt x="1658" y="3943"/>
                    </a:lnTo>
                    <a:lnTo>
                      <a:pt x="1544" y="3924"/>
                    </a:lnTo>
                    <a:lnTo>
                      <a:pt x="1505" y="3924"/>
                    </a:lnTo>
                    <a:lnTo>
                      <a:pt x="1486" y="3943"/>
                    </a:lnTo>
                    <a:lnTo>
                      <a:pt x="1448" y="3943"/>
                    </a:lnTo>
                    <a:lnTo>
                      <a:pt x="1429" y="3962"/>
                    </a:lnTo>
                    <a:lnTo>
                      <a:pt x="1429" y="3981"/>
                    </a:lnTo>
                    <a:lnTo>
                      <a:pt x="1429" y="4000"/>
                    </a:lnTo>
                    <a:lnTo>
                      <a:pt x="1410" y="3981"/>
                    </a:lnTo>
                    <a:lnTo>
                      <a:pt x="1372" y="3962"/>
                    </a:lnTo>
                    <a:lnTo>
                      <a:pt x="1182" y="4019"/>
                    </a:lnTo>
                    <a:lnTo>
                      <a:pt x="1087" y="4019"/>
                    </a:lnTo>
                    <a:lnTo>
                      <a:pt x="991" y="3962"/>
                    </a:lnTo>
                    <a:lnTo>
                      <a:pt x="991" y="3905"/>
                    </a:lnTo>
                    <a:lnTo>
                      <a:pt x="1048" y="3733"/>
                    </a:lnTo>
                    <a:lnTo>
                      <a:pt x="1087" y="3581"/>
                    </a:lnTo>
                    <a:lnTo>
                      <a:pt x="1182" y="3486"/>
                    </a:lnTo>
                    <a:lnTo>
                      <a:pt x="1201" y="3410"/>
                    </a:lnTo>
                    <a:lnTo>
                      <a:pt x="1220" y="3239"/>
                    </a:lnTo>
                    <a:lnTo>
                      <a:pt x="1201" y="3219"/>
                    </a:lnTo>
                    <a:lnTo>
                      <a:pt x="1163" y="3124"/>
                    </a:lnTo>
                    <a:lnTo>
                      <a:pt x="1143" y="3086"/>
                    </a:lnTo>
                    <a:lnTo>
                      <a:pt x="1143" y="3048"/>
                    </a:lnTo>
                    <a:lnTo>
                      <a:pt x="1163" y="3048"/>
                    </a:lnTo>
                    <a:lnTo>
                      <a:pt x="1163" y="3029"/>
                    </a:lnTo>
                    <a:lnTo>
                      <a:pt x="1182" y="3010"/>
                    </a:lnTo>
                    <a:lnTo>
                      <a:pt x="1182" y="2934"/>
                    </a:lnTo>
                    <a:lnTo>
                      <a:pt x="1201" y="2858"/>
                    </a:lnTo>
                    <a:lnTo>
                      <a:pt x="1182" y="2838"/>
                    </a:lnTo>
                    <a:lnTo>
                      <a:pt x="1143" y="2819"/>
                    </a:lnTo>
                    <a:lnTo>
                      <a:pt x="1163" y="2781"/>
                    </a:lnTo>
                    <a:lnTo>
                      <a:pt x="1201" y="2629"/>
                    </a:lnTo>
                    <a:lnTo>
                      <a:pt x="1201" y="2609"/>
                    </a:lnTo>
                    <a:lnTo>
                      <a:pt x="1182" y="2553"/>
                    </a:lnTo>
                    <a:lnTo>
                      <a:pt x="1182" y="2514"/>
                    </a:lnTo>
                    <a:lnTo>
                      <a:pt x="1182" y="2495"/>
                    </a:lnTo>
                    <a:lnTo>
                      <a:pt x="1201" y="2457"/>
                    </a:lnTo>
                    <a:lnTo>
                      <a:pt x="1220" y="2419"/>
                    </a:lnTo>
                    <a:lnTo>
                      <a:pt x="1220" y="2400"/>
                    </a:lnTo>
                    <a:lnTo>
                      <a:pt x="1277" y="2305"/>
                    </a:lnTo>
                    <a:lnTo>
                      <a:pt x="1296" y="2286"/>
                    </a:lnTo>
                    <a:lnTo>
                      <a:pt x="1429" y="2324"/>
                    </a:lnTo>
                    <a:lnTo>
                      <a:pt x="1468" y="2305"/>
                    </a:lnTo>
                    <a:lnTo>
                      <a:pt x="1544" y="2267"/>
                    </a:lnTo>
                    <a:lnTo>
                      <a:pt x="1563" y="2248"/>
                    </a:lnTo>
                    <a:lnTo>
                      <a:pt x="1677" y="2152"/>
                    </a:lnTo>
                    <a:lnTo>
                      <a:pt x="1696" y="2115"/>
                    </a:lnTo>
                    <a:lnTo>
                      <a:pt x="1696" y="2076"/>
                    </a:lnTo>
                    <a:lnTo>
                      <a:pt x="1696" y="2038"/>
                    </a:lnTo>
                    <a:lnTo>
                      <a:pt x="1715" y="2019"/>
                    </a:lnTo>
                    <a:lnTo>
                      <a:pt x="1715" y="2000"/>
                    </a:lnTo>
                    <a:lnTo>
                      <a:pt x="1715" y="1981"/>
                    </a:lnTo>
                    <a:lnTo>
                      <a:pt x="1753" y="1981"/>
                    </a:lnTo>
                    <a:lnTo>
                      <a:pt x="1772" y="1962"/>
                    </a:lnTo>
                    <a:lnTo>
                      <a:pt x="1791" y="1924"/>
                    </a:lnTo>
                    <a:lnTo>
                      <a:pt x="1791" y="1867"/>
                    </a:lnTo>
                    <a:lnTo>
                      <a:pt x="1791" y="1810"/>
                    </a:lnTo>
                    <a:lnTo>
                      <a:pt x="1772" y="1771"/>
                    </a:lnTo>
                    <a:lnTo>
                      <a:pt x="1791" y="1715"/>
                    </a:lnTo>
                    <a:lnTo>
                      <a:pt x="1810" y="1695"/>
                    </a:lnTo>
                    <a:lnTo>
                      <a:pt x="1829" y="1695"/>
                    </a:lnTo>
                    <a:lnTo>
                      <a:pt x="1849" y="1695"/>
                    </a:lnTo>
                    <a:lnTo>
                      <a:pt x="1886" y="1695"/>
                    </a:lnTo>
                    <a:lnTo>
                      <a:pt x="1944" y="1657"/>
                    </a:lnTo>
                    <a:lnTo>
                      <a:pt x="2020" y="1638"/>
                    </a:lnTo>
                    <a:lnTo>
                      <a:pt x="2077" y="1600"/>
                    </a:lnTo>
                    <a:lnTo>
                      <a:pt x="2172" y="1448"/>
                    </a:lnTo>
                    <a:lnTo>
                      <a:pt x="2210" y="1448"/>
                    </a:lnTo>
                    <a:lnTo>
                      <a:pt x="2230" y="1429"/>
                    </a:lnTo>
                    <a:lnTo>
                      <a:pt x="2248" y="1410"/>
                    </a:lnTo>
                    <a:lnTo>
                      <a:pt x="2286" y="1390"/>
                    </a:lnTo>
                    <a:lnTo>
                      <a:pt x="2553" y="1067"/>
                    </a:lnTo>
                    <a:lnTo>
                      <a:pt x="2591" y="1029"/>
                    </a:lnTo>
                    <a:lnTo>
                      <a:pt x="2706" y="1029"/>
                    </a:lnTo>
                    <a:lnTo>
                      <a:pt x="2915" y="1048"/>
                    </a:lnTo>
                    <a:lnTo>
                      <a:pt x="2991" y="1029"/>
                    </a:lnTo>
                    <a:lnTo>
                      <a:pt x="3010" y="1029"/>
                    </a:lnTo>
                    <a:lnTo>
                      <a:pt x="3087" y="1067"/>
                    </a:lnTo>
                    <a:lnTo>
                      <a:pt x="3220" y="1086"/>
                    </a:lnTo>
                    <a:lnTo>
                      <a:pt x="3277" y="1067"/>
                    </a:lnTo>
                    <a:lnTo>
                      <a:pt x="3334" y="1009"/>
                    </a:lnTo>
                    <a:lnTo>
                      <a:pt x="3391" y="933"/>
                    </a:lnTo>
                    <a:lnTo>
                      <a:pt x="3468" y="877"/>
                    </a:lnTo>
                    <a:lnTo>
                      <a:pt x="3582" y="877"/>
                    </a:lnTo>
                    <a:lnTo>
                      <a:pt x="3658" y="895"/>
                    </a:lnTo>
                    <a:lnTo>
                      <a:pt x="3753" y="895"/>
                    </a:lnTo>
                    <a:lnTo>
                      <a:pt x="3810" y="877"/>
                    </a:lnTo>
                    <a:lnTo>
                      <a:pt x="3886" y="819"/>
                    </a:lnTo>
                    <a:lnTo>
                      <a:pt x="3925" y="819"/>
                    </a:lnTo>
                    <a:lnTo>
                      <a:pt x="3982" y="857"/>
                    </a:lnTo>
                    <a:lnTo>
                      <a:pt x="4001" y="895"/>
                    </a:lnTo>
                    <a:lnTo>
                      <a:pt x="4039" y="1009"/>
                    </a:lnTo>
                    <a:lnTo>
                      <a:pt x="4001" y="1029"/>
                    </a:lnTo>
                    <a:lnTo>
                      <a:pt x="3982" y="1029"/>
                    </a:lnTo>
                    <a:lnTo>
                      <a:pt x="3982" y="1009"/>
                    </a:lnTo>
                    <a:lnTo>
                      <a:pt x="3962" y="1009"/>
                    </a:lnTo>
                    <a:lnTo>
                      <a:pt x="3944" y="1029"/>
                    </a:lnTo>
                    <a:lnTo>
                      <a:pt x="4058" y="1143"/>
                    </a:lnTo>
                    <a:lnTo>
                      <a:pt x="4191" y="1219"/>
                    </a:lnTo>
                    <a:lnTo>
                      <a:pt x="4325" y="1295"/>
                    </a:lnTo>
                    <a:lnTo>
                      <a:pt x="4496" y="1334"/>
                    </a:lnTo>
                    <a:lnTo>
                      <a:pt x="4572" y="1334"/>
                    </a:lnTo>
                    <a:lnTo>
                      <a:pt x="4592" y="1334"/>
                    </a:lnTo>
                    <a:lnTo>
                      <a:pt x="4629" y="1314"/>
                    </a:lnTo>
                    <a:lnTo>
                      <a:pt x="4629" y="1334"/>
                    </a:lnTo>
                    <a:lnTo>
                      <a:pt x="4610" y="1486"/>
                    </a:lnTo>
                    <a:lnTo>
                      <a:pt x="4496" y="1543"/>
                    </a:lnTo>
                    <a:lnTo>
                      <a:pt x="4325" y="1734"/>
                    </a:lnTo>
                    <a:lnTo>
                      <a:pt x="4287" y="1734"/>
                    </a:lnTo>
                    <a:lnTo>
                      <a:pt x="4248" y="1771"/>
                    </a:lnTo>
                    <a:lnTo>
                      <a:pt x="4306" y="1867"/>
                    </a:lnTo>
                    <a:lnTo>
                      <a:pt x="4401" y="1905"/>
                    </a:lnTo>
                    <a:lnTo>
                      <a:pt x="4439" y="1905"/>
                    </a:lnTo>
                    <a:lnTo>
                      <a:pt x="4458" y="1924"/>
                    </a:lnTo>
                    <a:lnTo>
                      <a:pt x="4439" y="1981"/>
                    </a:lnTo>
                    <a:lnTo>
                      <a:pt x="4401" y="2096"/>
                    </a:lnTo>
                    <a:lnTo>
                      <a:pt x="4401" y="2172"/>
                    </a:lnTo>
                    <a:lnTo>
                      <a:pt x="4363" y="2248"/>
                    </a:lnTo>
                    <a:lnTo>
                      <a:pt x="4343" y="2267"/>
                    </a:lnTo>
                    <a:lnTo>
                      <a:pt x="4325" y="2324"/>
                    </a:lnTo>
                    <a:lnTo>
                      <a:pt x="4363" y="2400"/>
                    </a:lnTo>
                    <a:lnTo>
                      <a:pt x="4401" y="2419"/>
                    </a:lnTo>
                    <a:lnTo>
                      <a:pt x="4401" y="2553"/>
                    </a:lnTo>
                    <a:lnTo>
                      <a:pt x="4343" y="2686"/>
                    </a:lnTo>
                    <a:lnTo>
                      <a:pt x="4306" y="2800"/>
                    </a:lnTo>
                    <a:lnTo>
                      <a:pt x="4211" y="2876"/>
                    </a:lnTo>
                    <a:lnTo>
                      <a:pt x="4096" y="2914"/>
                    </a:lnTo>
                    <a:lnTo>
                      <a:pt x="4001" y="2990"/>
                    </a:lnTo>
                    <a:lnTo>
                      <a:pt x="3906" y="3029"/>
                    </a:lnTo>
                    <a:lnTo>
                      <a:pt x="3715" y="2972"/>
                    </a:lnTo>
                    <a:lnTo>
                      <a:pt x="3544" y="2934"/>
                    </a:lnTo>
                    <a:lnTo>
                      <a:pt x="3486" y="2972"/>
                    </a:lnTo>
                    <a:lnTo>
                      <a:pt x="3410" y="2972"/>
                    </a:lnTo>
                    <a:lnTo>
                      <a:pt x="3296" y="2972"/>
                    </a:lnTo>
                    <a:lnTo>
                      <a:pt x="3182" y="3048"/>
                    </a:lnTo>
                    <a:lnTo>
                      <a:pt x="3010" y="3124"/>
                    </a:lnTo>
                    <a:lnTo>
                      <a:pt x="2915" y="3200"/>
                    </a:lnTo>
                    <a:lnTo>
                      <a:pt x="2820" y="3239"/>
                    </a:lnTo>
                    <a:lnTo>
                      <a:pt x="2591" y="3200"/>
                    </a:lnTo>
                    <a:lnTo>
                      <a:pt x="2496" y="3219"/>
                    </a:lnTo>
                    <a:lnTo>
                      <a:pt x="2420" y="3467"/>
                    </a:lnTo>
                    <a:lnTo>
                      <a:pt x="2439" y="3733"/>
                    </a:lnTo>
                    <a:close/>
                    <a:moveTo>
                      <a:pt x="972" y="2819"/>
                    </a:moveTo>
                    <a:lnTo>
                      <a:pt x="1010" y="2800"/>
                    </a:lnTo>
                    <a:lnTo>
                      <a:pt x="1010" y="2838"/>
                    </a:lnTo>
                    <a:lnTo>
                      <a:pt x="1010" y="2934"/>
                    </a:lnTo>
                    <a:lnTo>
                      <a:pt x="991" y="2990"/>
                    </a:lnTo>
                    <a:lnTo>
                      <a:pt x="953" y="2990"/>
                    </a:lnTo>
                    <a:lnTo>
                      <a:pt x="877" y="2934"/>
                    </a:lnTo>
                    <a:lnTo>
                      <a:pt x="801" y="2895"/>
                    </a:lnTo>
                    <a:lnTo>
                      <a:pt x="782" y="2876"/>
                    </a:lnTo>
                    <a:lnTo>
                      <a:pt x="762" y="2838"/>
                    </a:lnTo>
                    <a:lnTo>
                      <a:pt x="782" y="2800"/>
                    </a:lnTo>
                    <a:lnTo>
                      <a:pt x="820" y="2800"/>
                    </a:lnTo>
                    <a:lnTo>
                      <a:pt x="915" y="2800"/>
                    </a:lnTo>
                    <a:lnTo>
                      <a:pt x="934" y="2800"/>
                    </a:lnTo>
                    <a:lnTo>
                      <a:pt x="953" y="2800"/>
                    </a:lnTo>
                    <a:lnTo>
                      <a:pt x="972" y="2819"/>
                    </a:lnTo>
                    <a:close/>
                    <a:moveTo>
                      <a:pt x="839" y="1791"/>
                    </a:moveTo>
                    <a:lnTo>
                      <a:pt x="839" y="1848"/>
                    </a:lnTo>
                    <a:lnTo>
                      <a:pt x="801" y="1886"/>
                    </a:lnTo>
                    <a:lnTo>
                      <a:pt x="743" y="1905"/>
                    </a:lnTo>
                    <a:lnTo>
                      <a:pt x="572" y="1924"/>
                    </a:lnTo>
                    <a:lnTo>
                      <a:pt x="477" y="1962"/>
                    </a:lnTo>
                    <a:lnTo>
                      <a:pt x="249" y="2000"/>
                    </a:lnTo>
                    <a:lnTo>
                      <a:pt x="191" y="2000"/>
                    </a:lnTo>
                    <a:lnTo>
                      <a:pt x="134" y="1981"/>
                    </a:lnTo>
                    <a:lnTo>
                      <a:pt x="115" y="1962"/>
                    </a:lnTo>
                    <a:lnTo>
                      <a:pt x="96" y="1943"/>
                    </a:lnTo>
                    <a:lnTo>
                      <a:pt x="0" y="1905"/>
                    </a:lnTo>
                    <a:lnTo>
                      <a:pt x="0" y="1886"/>
                    </a:lnTo>
                    <a:lnTo>
                      <a:pt x="58" y="1810"/>
                    </a:lnTo>
                    <a:lnTo>
                      <a:pt x="134" y="1715"/>
                    </a:lnTo>
                    <a:lnTo>
                      <a:pt x="229" y="1657"/>
                    </a:lnTo>
                    <a:lnTo>
                      <a:pt x="401" y="1619"/>
                    </a:lnTo>
                    <a:lnTo>
                      <a:pt x="610" y="1543"/>
                    </a:lnTo>
                    <a:lnTo>
                      <a:pt x="629" y="1543"/>
                    </a:lnTo>
                    <a:lnTo>
                      <a:pt x="667" y="1543"/>
                    </a:lnTo>
                    <a:lnTo>
                      <a:pt x="686" y="1562"/>
                    </a:lnTo>
                    <a:lnTo>
                      <a:pt x="686" y="1581"/>
                    </a:lnTo>
                    <a:lnTo>
                      <a:pt x="706" y="1600"/>
                    </a:lnTo>
                    <a:lnTo>
                      <a:pt x="743" y="1619"/>
                    </a:lnTo>
                    <a:lnTo>
                      <a:pt x="743" y="1638"/>
                    </a:lnTo>
                    <a:lnTo>
                      <a:pt x="743" y="1657"/>
                    </a:lnTo>
                    <a:lnTo>
                      <a:pt x="743" y="1695"/>
                    </a:lnTo>
                    <a:lnTo>
                      <a:pt x="743" y="1734"/>
                    </a:lnTo>
                    <a:lnTo>
                      <a:pt x="743" y="1771"/>
                    </a:lnTo>
                    <a:lnTo>
                      <a:pt x="725" y="1810"/>
                    </a:lnTo>
                    <a:lnTo>
                      <a:pt x="743" y="1829"/>
                    </a:lnTo>
                    <a:lnTo>
                      <a:pt x="801" y="1810"/>
                    </a:lnTo>
                    <a:lnTo>
                      <a:pt x="839" y="179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54" name="Freeform 26">
                <a:extLst>
                  <a:ext uri="{FF2B5EF4-FFF2-40B4-BE49-F238E27FC236}">
                    <a16:creationId xmlns:a16="http://schemas.microsoft.com/office/drawing/2014/main" id="{B66D369C-FA1D-8947-9DEB-1C194B0AD7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58638" y="5618163"/>
                <a:ext cx="904875" cy="877887"/>
              </a:xfrm>
              <a:custGeom>
                <a:avLst/>
                <a:gdLst>
                  <a:gd name="T0" fmla="*/ 2147483646 w 2515"/>
                  <a:gd name="T1" fmla="*/ 2147483646 h 2439"/>
                  <a:gd name="T2" fmla="*/ 2147483646 w 2515"/>
                  <a:gd name="T3" fmla="*/ 2147483646 h 2439"/>
                  <a:gd name="T4" fmla="*/ 2147483646 w 2515"/>
                  <a:gd name="T5" fmla="*/ 2147483646 h 2439"/>
                  <a:gd name="T6" fmla="*/ 2147483646 w 2515"/>
                  <a:gd name="T7" fmla="*/ 2147483646 h 2439"/>
                  <a:gd name="T8" fmla="*/ 2147483646 w 2515"/>
                  <a:gd name="T9" fmla="*/ 2147483646 h 2439"/>
                  <a:gd name="T10" fmla="*/ 2147483646 w 2515"/>
                  <a:gd name="T11" fmla="*/ 2147483646 h 2439"/>
                  <a:gd name="T12" fmla="*/ 2147483646 w 2515"/>
                  <a:gd name="T13" fmla="*/ 2147483646 h 2439"/>
                  <a:gd name="T14" fmla="*/ 2147483646 w 2515"/>
                  <a:gd name="T15" fmla="*/ 2147483646 h 2439"/>
                  <a:gd name="T16" fmla="*/ 2147483646 w 2515"/>
                  <a:gd name="T17" fmla="*/ 2147483646 h 2439"/>
                  <a:gd name="T18" fmla="*/ 2147483646 w 2515"/>
                  <a:gd name="T19" fmla="*/ 2147483646 h 2439"/>
                  <a:gd name="T20" fmla="*/ 2147483646 w 2515"/>
                  <a:gd name="T21" fmla="*/ 2147483646 h 2439"/>
                  <a:gd name="T22" fmla="*/ 2147483646 w 2515"/>
                  <a:gd name="T23" fmla="*/ 2147483646 h 2439"/>
                  <a:gd name="T24" fmla="*/ 2147483646 w 2515"/>
                  <a:gd name="T25" fmla="*/ 2147483646 h 2439"/>
                  <a:gd name="T26" fmla="*/ 2147483646 w 2515"/>
                  <a:gd name="T27" fmla="*/ 2147483646 h 2439"/>
                  <a:gd name="T28" fmla="*/ 2147483646 w 2515"/>
                  <a:gd name="T29" fmla="*/ 0 h 2439"/>
                  <a:gd name="T30" fmla="*/ 2147483646 w 2515"/>
                  <a:gd name="T31" fmla="*/ 2147483646 h 2439"/>
                  <a:gd name="T32" fmla="*/ 2147483646 w 2515"/>
                  <a:gd name="T33" fmla="*/ 2147483646 h 2439"/>
                  <a:gd name="T34" fmla="*/ 2147483646 w 2515"/>
                  <a:gd name="T35" fmla="*/ 2147483646 h 2439"/>
                  <a:gd name="T36" fmla="*/ 2147483646 w 2515"/>
                  <a:gd name="T37" fmla="*/ 2147483646 h 2439"/>
                  <a:gd name="T38" fmla="*/ 2147483646 w 2515"/>
                  <a:gd name="T39" fmla="*/ 2147483646 h 2439"/>
                  <a:gd name="T40" fmla="*/ 2147483646 w 2515"/>
                  <a:gd name="T41" fmla="*/ 2147483646 h 2439"/>
                  <a:gd name="T42" fmla="*/ 2147483646 w 2515"/>
                  <a:gd name="T43" fmla="*/ 2147483646 h 2439"/>
                  <a:gd name="T44" fmla="*/ 2147483646 w 2515"/>
                  <a:gd name="T45" fmla="*/ 2147483646 h 2439"/>
                  <a:gd name="T46" fmla="*/ 2147483646 w 2515"/>
                  <a:gd name="T47" fmla="*/ 2147483646 h 2439"/>
                  <a:gd name="T48" fmla="*/ 2147483646 w 2515"/>
                  <a:gd name="T49" fmla="*/ 2147483646 h 2439"/>
                  <a:gd name="T50" fmla="*/ 2147483646 w 2515"/>
                  <a:gd name="T51" fmla="*/ 2147483646 h 2439"/>
                  <a:gd name="T52" fmla="*/ 2147483646 w 2515"/>
                  <a:gd name="T53" fmla="*/ 2147483646 h 2439"/>
                  <a:gd name="T54" fmla="*/ 2147483646 w 2515"/>
                  <a:gd name="T55" fmla="*/ 2147483646 h 2439"/>
                  <a:gd name="T56" fmla="*/ 2147483646 w 2515"/>
                  <a:gd name="T57" fmla="*/ 2147483646 h 2439"/>
                  <a:gd name="T58" fmla="*/ 2147483646 w 2515"/>
                  <a:gd name="T59" fmla="*/ 2147483646 h 2439"/>
                  <a:gd name="T60" fmla="*/ 2147483646 w 2515"/>
                  <a:gd name="T61" fmla="*/ 2147483646 h 2439"/>
                  <a:gd name="T62" fmla="*/ 0 w 2515"/>
                  <a:gd name="T63" fmla="*/ 2147483646 h 2439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515" h="2439">
                    <a:moveTo>
                      <a:pt x="0" y="990"/>
                    </a:moveTo>
                    <a:lnTo>
                      <a:pt x="267" y="819"/>
                    </a:lnTo>
                    <a:lnTo>
                      <a:pt x="362" y="857"/>
                    </a:lnTo>
                    <a:lnTo>
                      <a:pt x="438" y="857"/>
                    </a:lnTo>
                    <a:lnTo>
                      <a:pt x="495" y="838"/>
                    </a:lnTo>
                    <a:lnTo>
                      <a:pt x="572" y="799"/>
                    </a:lnTo>
                    <a:lnTo>
                      <a:pt x="667" y="704"/>
                    </a:lnTo>
                    <a:lnTo>
                      <a:pt x="704" y="704"/>
                    </a:lnTo>
                    <a:lnTo>
                      <a:pt x="781" y="685"/>
                    </a:lnTo>
                    <a:lnTo>
                      <a:pt x="819" y="685"/>
                    </a:lnTo>
                    <a:lnTo>
                      <a:pt x="838" y="666"/>
                    </a:lnTo>
                    <a:lnTo>
                      <a:pt x="990" y="457"/>
                    </a:lnTo>
                    <a:lnTo>
                      <a:pt x="1162" y="342"/>
                    </a:lnTo>
                    <a:lnTo>
                      <a:pt x="1181" y="323"/>
                    </a:lnTo>
                    <a:lnTo>
                      <a:pt x="1219" y="342"/>
                    </a:lnTo>
                    <a:lnTo>
                      <a:pt x="1314" y="380"/>
                    </a:lnTo>
                    <a:lnTo>
                      <a:pt x="1390" y="362"/>
                    </a:lnTo>
                    <a:lnTo>
                      <a:pt x="1466" y="304"/>
                    </a:lnTo>
                    <a:lnTo>
                      <a:pt x="1505" y="285"/>
                    </a:lnTo>
                    <a:lnTo>
                      <a:pt x="1562" y="266"/>
                    </a:lnTo>
                    <a:lnTo>
                      <a:pt x="1619" y="247"/>
                    </a:lnTo>
                    <a:lnTo>
                      <a:pt x="1676" y="228"/>
                    </a:lnTo>
                    <a:lnTo>
                      <a:pt x="1714" y="190"/>
                    </a:lnTo>
                    <a:lnTo>
                      <a:pt x="1810" y="95"/>
                    </a:lnTo>
                    <a:lnTo>
                      <a:pt x="1867" y="57"/>
                    </a:lnTo>
                    <a:lnTo>
                      <a:pt x="1924" y="37"/>
                    </a:lnTo>
                    <a:lnTo>
                      <a:pt x="1981" y="37"/>
                    </a:lnTo>
                    <a:lnTo>
                      <a:pt x="2038" y="18"/>
                    </a:lnTo>
                    <a:lnTo>
                      <a:pt x="2057" y="0"/>
                    </a:lnTo>
                    <a:lnTo>
                      <a:pt x="2057" y="18"/>
                    </a:lnTo>
                    <a:lnTo>
                      <a:pt x="2133" y="190"/>
                    </a:lnTo>
                    <a:lnTo>
                      <a:pt x="2133" y="304"/>
                    </a:lnTo>
                    <a:lnTo>
                      <a:pt x="2191" y="418"/>
                    </a:lnTo>
                    <a:lnTo>
                      <a:pt x="2228" y="457"/>
                    </a:lnTo>
                    <a:lnTo>
                      <a:pt x="2286" y="494"/>
                    </a:lnTo>
                    <a:lnTo>
                      <a:pt x="2305" y="552"/>
                    </a:lnTo>
                    <a:lnTo>
                      <a:pt x="2343" y="609"/>
                    </a:lnTo>
                    <a:lnTo>
                      <a:pt x="2438" y="647"/>
                    </a:lnTo>
                    <a:lnTo>
                      <a:pt x="2514" y="723"/>
                    </a:lnTo>
                    <a:lnTo>
                      <a:pt x="2438" y="875"/>
                    </a:lnTo>
                    <a:lnTo>
                      <a:pt x="2305" y="971"/>
                    </a:lnTo>
                    <a:lnTo>
                      <a:pt x="2267" y="1028"/>
                    </a:lnTo>
                    <a:lnTo>
                      <a:pt x="2248" y="1104"/>
                    </a:lnTo>
                    <a:lnTo>
                      <a:pt x="2209" y="1142"/>
                    </a:lnTo>
                    <a:lnTo>
                      <a:pt x="2152" y="1180"/>
                    </a:lnTo>
                    <a:lnTo>
                      <a:pt x="1905" y="1447"/>
                    </a:lnTo>
                    <a:lnTo>
                      <a:pt x="1886" y="1581"/>
                    </a:lnTo>
                    <a:lnTo>
                      <a:pt x="1695" y="1676"/>
                    </a:lnTo>
                    <a:lnTo>
                      <a:pt x="1429" y="1904"/>
                    </a:lnTo>
                    <a:lnTo>
                      <a:pt x="1333" y="1942"/>
                    </a:lnTo>
                    <a:lnTo>
                      <a:pt x="1219" y="1942"/>
                    </a:lnTo>
                    <a:lnTo>
                      <a:pt x="1143" y="1981"/>
                    </a:lnTo>
                    <a:lnTo>
                      <a:pt x="1067" y="2152"/>
                    </a:lnTo>
                    <a:lnTo>
                      <a:pt x="914" y="2209"/>
                    </a:lnTo>
                    <a:lnTo>
                      <a:pt x="819" y="2209"/>
                    </a:lnTo>
                    <a:lnTo>
                      <a:pt x="724" y="2247"/>
                    </a:lnTo>
                    <a:lnTo>
                      <a:pt x="343" y="2438"/>
                    </a:lnTo>
                    <a:lnTo>
                      <a:pt x="305" y="2228"/>
                    </a:lnTo>
                    <a:lnTo>
                      <a:pt x="323" y="2018"/>
                    </a:lnTo>
                    <a:lnTo>
                      <a:pt x="171" y="1637"/>
                    </a:lnTo>
                    <a:lnTo>
                      <a:pt x="152" y="1409"/>
                    </a:lnTo>
                    <a:lnTo>
                      <a:pt x="95" y="1200"/>
                    </a:lnTo>
                    <a:lnTo>
                      <a:pt x="0" y="990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55" name="Freeform 27">
                <a:extLst>
                  <a:ext uri="{FF2B5EF4-FFF2-40B4-BE49-F238E27FC236}">
                    <a16:creationId xmlns:a16="http://schemas.microsoft.com/office/drawing/2014/main" id="{D7D24CA2-5019-B348-ADC1-1C0DA172EF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2313" y="5837238"/>
                <a:ext cx="1200150" cy="693737"/>
              </a:xfrm>
              <a:custGeom>
                <a:avLst/>
                <a:gdLst>
                  <a:gd name="T0" fmla="*/ 2147483646 w 3335"/>
                  <a:gd name="T1" fmla="*/ 2147483646 h 1925"/>
                  <a:gd name="T2" fmla="*/ 2147483646 w 3335"/>
                  <a:gd name="T3" fmla="*/ 2147483646 h 1925"/>
                  <a:gd name="T4" fmla="*/ 2147483646 w 3335"/>
                  <a:gd name="T5" fmla="*/ 2147483646 h 1925"/>
                  <a:gd name="T6" fmla="*/ 2147483646 w 3335"/>
                  <a:gd name="T7" fmla="*/ 2147483646 h 1925"/>
                  <a:gd name="T8" fmla="*/ 2147483646 w 3335"/>
                  <a:gd name="T9" fmla="*/ 2147483646 h 1925"/>
                  <a:gd name="T10" fmla="*/ 2147483646 w 3335"/>
                  <a:gd name="T11" fmla="*/ 2147483646 h 1925"/>
                  <a:gd name="T12" fmla="*/ 2147483646 w 3335"/>
                  <a:gd name="T13" fmla="*/ 2147483646 h 1925"/>
                  <a:gd name="T14" fmla="*/ 2147483646 w 3335"/>
                  <a:gd name="T15" fmla="*/ 0 h 1925"/>
                  <a:gd name="T16" fmla="*/ 2147483646 w 3335"/>
                  <a:gd name="T17" fmla="*/ 2147483646 h 1925"/>
                  <a:gd name="T18" fmla="*/ 2147483646 w 3335"/>
                  <a:gd name="T19" fmla="*/ 2147483646 h 1925"/>
                  <a:gd name="T20" fmla="*/ 2147483646 w 3335"/>
                  <a:gd name="T21" fmla="*/ 2147483646 h 1925"/>
                  <a:gd name="T22" fmla="*/ 2147483646 w 3335"/>
                  <a:gd name="T23" fmla="*/ 2147483646 h 1925"/>
                  <a:gd name="T24" fmla="*/ 2147483646 w 3335"/>
                  <a:gd name="T25" fmla="*/ 2147483646 h 1925"/>
                  <a:gd name="T26" fmla="*/ 2147483646 w 3335"/>
                  <a:gd name="T27" fmla="*/ 2147483646 h 1925"/>
                  <a:gd name="T28" fmla="*/ 2147483646 w 3335"/>
                  <a:gd name="T29" fmla="*/ 2147483646 h 1925"/>
                  <a:gd name="T30" fmla="*/ 2147483646 w 3335"/>
                  <a:gd name="T31" fmla="*/ 2147483646 h 1925"/>
                  <a:gd name="T32" fmla="*/ 2147483646 w 3335"/>
                  <a:gd name="T33" fmla="*/ 2147483646 h 1925"/>
                  <a:gd name="T34" fmla="*/ 2147483646 w 3335"/>
                  <a:gd name="T35" fmla="*/ 2147483646 h 1925"/>
                  <a:gd name="T36" fmla="*/ 2147483646 w 3335"/>
                  <a:gd name="T37" fmla="*/ 2147483646 h 1925"/>
                  <a:gd name="T38" fmla="*/ 2147483646 w 3335"/>
                  <a:gd name="T39" fmla="*/ 2147483646 h 1925"/>
                  <a:gd name="T40" fmla="*/ 2147483646 w 3335"/>
                  <a:gd name="T41" fmla="*/ 2147483646 h 1925"/>
                  <a:gd name="T42" fmla="*/ 2147483646 w 3335"/>
                  <a:gd name="T43" fmla="*/ 2147483646 h 1925"/>
                  <a:gd name="T44" fmla="*/ 2147483646 w 3335"/>
                  <a:gd name="T45" fmla="*/ 2147483646 h 1925"/>
                  <a:gd name="T46" fmla="*/ 2147483646 w 3335"/>
                  <a:gd name="T47" fmla="*/ 2147483646 h 1925"/>
                  <a:gd name="T48" fmla="*/ 2147483646 w 3335"/>
                  <a:gd name="T49" fmla="*/ 2147483646 h 1925"/>
                  <a:gd name="T50" fmla="*/ 2147483646 w 3335"/>
                  <a:gd name="T51" fmla="*/ 2147483646 h 1925"/>
                  <a:gd name="T52" fmla="*/ 2147483646 w 3335"/>
                  <a:gd name="T53" fmla="*/ 2147483646 h 1925"/>
                  <a:gd name="T54" fmla="*/ 2147483646 w 3335"/>
                  <a:gd name="T55" fmla="*/ 2147483646 h 1925"/>
                  <a:gd name="T56" fmla="*/ 2147483646 w 3335"/>
                  <a:gd name="T57" fmla="*/ 2147483646 h 1925"/>
                  <a:gd name="T58" fmla="*/ 2147483646 w 3335"/>
                  <a:gd name="T59" fmla="*/ 2147483646 h 1925"/>
                  <a:gd name="T60" fmla="*/ 2147483646 w 3335"/>
                  <a:gd name="T61" fmla="*/ 2147483646 h 1925"/>
                  <a:gd name="T62" fmla="*/ 2147483646 w 3335"/>
                  <a:gd name="T63" fmla="*/ 2147483646 h 1925"/>
                  <a:gd name="T64" fmla="*/ 2147483646 w 3335"/>
                  <a:gd name="T65" fmla="*/ 2147483646 h 1925"/>
                  <a:gd name="T66" fmla="*/ 2147483646 w 3335"/>
                  <a:gd name="T67" fmla="*/ 2147483646 h 1925"/>
                  <a:gd name="T68" fmla="*/ 2147483646 w 3335"/>
                  <a:gd name="T69" fmla="*/ 2147483646 h 1925"/>
                  <a:gd name="T70" fmla="*/ 2147483646 w 3335"/>
                  <a:gd name="T71" fmla="*/ 2147483646 h 1925"/>
                  <a:gd name="T72" fmla="*/ 2147483646 w 3335"/>
                  <a:gd name="T73" fmla="*/ 2147483646 h 1925"/>
                  <a:gd name="T74" fmla="*/ 2147483646 w 3335"/>
                  <a:gd name="T75" fmla="*/ 2147483646 h 1925"/>
                  <a:gd name="T76" fmla="*/ 2147483646 w 3335"/>
                  <a:gd name="T77" fmla="*/ 2147483646 h 1925"/>
                  <a:gd name="T78" fmla="*/ 2147483646 w 3335"/>
                  <a:gd name="T79" fmla="*/ 2147483646 h 1925"/>
                  <a:gd name="T80" fmla="*/ 2147483646 w 3335"/>
                  <a:gd name="T81" fmla="*/ 2147483646 h 1925"/>
                  <a:gd name="T82" fmla="*/ 0 w 3335"/>
                  <a:gd name="T83" fmla="*/ 2147483646 h 1925"/>
                  <a:gd name="T84" fmla="*/ 2147483646 w 3335"/>
                  <a:gd name="T85" fmla="*/ 2147483646 h 19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335" h="1925">
                    <a:moveTo>
                      <a:pt x="77" y="134"/>
                    </a:moveTo>
                    <a:lnTo>
                      <a:pt x="95" y="114"/>
                    </a:lnTo>
                    <a:lnTo>
                      <a:pt x="134" y="114"/>
                    </a:lnTo>
                    <a:lnTo>
                      <a:pt x="210" y="114"/>
                    </a:lnTo>
                    <a:lnTo>
                      <a:pt x="248" y="134"/>
                    </a:lnTo>
                    <a:lnTo>
                      <a:pt x="324" y="190"/>
                    </a:lnTo>
                    <a:lnTo>
                      <a:pt x="381" y="210"/>
                    </a:lnTo>
                    <a:lnTo>
                      <a:pt x="419" y="190"/>
                    </a:lnTo>
                    <a:lnTo>
                      <a:pt x="495" y="152"/>
                    </a:lnTo>
                    <a:lnTo>
                      <a:pt x="534" y="134"/>
                    </a:lnTo>
                    <a:lnTo>
                      <a:pt x="572" y="134"/>
                    </a:lnTo>
                    <a:lnTo>
                      <a:pt x="686" y="57"/>
                    </a:lnTo>
                    <a:lnTo>
                      <a:pt x="705" y="38"/>
                    </a:lnTo>
                    <a:lnTo>
                      <a:pt x="724" y="19"/>
                    </a:lnTo>
                    <a:lnTo>
                      <a:pt x="762" y="0"/>
                    </a:lnTo>
                    <a:lnTo>
                      <a:pt x="915" y="38"/>
                    </a:lnTo>
                    <a:lnTo>
                      <a:pt x="952" y="76"/>
                    </a:lnTo>
                    <a:lnTo>
                      <a:pt x="1010" y="152"/>
                    </a:lnTo>
                    <a:lnTo>
                      <a:pt x="1162" y="286"/>
                    </a:lnTo>
                    <a:lnTo>
                      <a:pt x="1238" y="343"/>
                    </a:lnTo>
                    <a:lnTo>
                      <a:pt x="1333" y="362"/>
                    </a:lnTo>
                    <a:lnTo>
                      <a:pt x="1391" y="343"/>
                    </a:lnTo>
                    <a:lnTo>
                      <a:pt x="1448" y="324"/>
                    </a:lnTo>
                    <a:lnTo>
                      <a:pt x="1486" y="305"/>
                    </a:lnTo>
                    <a:lnTo>
                      <a:pt x="1543" y="362"/>
                    </a:lnTo>
                    <a:lnTo>
                      <a:pt x="1582" y="362"/>
                    </a:lnTo>
                    <a:lnTo>
                      <a:pt x="1638" y="362"/>
                    </a:lnTo>
                    <a:lnTo>
                      <a:pt x="1658" y="362"/>
                    </a:lnTo>
                    <a:lnTo>
                      <a:pt x="1791" y="476"/>
                    </a:lnTo>
                    <a:lnTo>
                      <a:pt x="1848" y="495"/>
                    </a:lnTo>
                    <a:lnTo>
                      <a:pt x="1886" y="515"/>
                    </a:lnTo>
                    <a:lnTo>
                      <a:pt x="1924" y="476"/>
                    </a:lnTo>
                    <a:lnTo>
                      <a:pt x="2076" y="419"/>
                    </a:lnTo>
                    <a:lnTo>
                      <a:pt x="2134" y="419"/>
                    </a:lnTo>
                    <a:lnTo>
                      <a:pt x="2286" y="552"/>
                    </a:lnTo>
                    <a:lnTo>
                      <a:pt x="2343" y="610"/>
                    </a:lnTo>
                    <a:lnTo>
                      <a:pt x="2439" y="629"/>
                    </a:lnTo>
                    <a:lnTo>
                      <a:pt x="2496" y="610"/>
                    </a:lnTo>
                    <a:lnTo>
                      <a:pt x="2553" y="591"/>
                    </a:lnTo>
                    <a:lnTo>
                      <a:pt x="2610" y="571"/>
                    </a:lnTo>
                    <a:lnTo>
                      <a:pt x="2705" y="533"/>
                    </a:lnTo>
                    <a:lnTo>
                      <a:pt x="2762" y="495"/>
                    </a:lnTo>
                    <a:lnTo>
                      <a:pt x="2877" y="457"/>
                    </a:lnTo>
                    <a:lnTo>
                      <a:pt x="2991" y="381"/>
                    </a:lnTo>
                    <a:lnTo>
                      <a:pt x="3086" y="591"/>
                    </a:lnTo>
                    <a:lnTo>
                      <a:pt x="3143" y="800"/>
                    </a:lnTo>
                    <a:lnTo>
                      <a:pt x="3162" y="1028"/>
                    </a:lnTo>
                    <a:lnTo>
                      <a:pt x="3314" y="1409"/>
                    </a:lnTo>
                    <a:lnTo>
                      <a:pt x="3296" y="1619"/>
                    </a:lnTo>
                    <a:lnTo>
                      <a:pt x="3334" y="1829"/>
                    </a:lnTo>
                    <a:lnTo>
                      <a:pt x="3277" y="1829"/>
                    </a:lnTo>
                    <a:lnTo>
                      <a:pt x="3182" y="1866"/>
                    </a:lnTo>
                    <a:lnTo>
                      <a:pt x="2934" y="1866"/>
                    </a:lnTo>
                    <a:lnTo>
                      <a:pt x="2820" y="1886"/>
                    </a:lnTo>
                    <a:lnTo>
                      <a:pt x="2686" y="1924"/>
                    </a:lnTo>
                    <a:lnTo>
                      <a:pt x="2591" y="1924"/>
                    </a:lnTo>
                    <a:lnTo>
                      <a:pt x="2381" y="1866"/>
                    </a:lnTo>
                    <a:lnTo>
                      <a:pt x="2172" y="1866"/>
                    </a:lnTo>
                    <a:lnTo>
                      <a:pt x="2076" y="1810"/>
                    </a:lnTo>
                    <a:lnTo>
                      <a:pt x="1924" y="1638"/>
                    </a:lnTo>
                    <a:lnTo>
                      <a:pt x="1867" y="1600"/>
                    </a:lnTo>
                    <a:lnTo>
                      <a:pt x="1848" y="1619"/>
                    </a:lnTo>
                    <a:lnTo>
                      <a:pt x="1810" y="1638"/>
                    </a:lnTo>
                    <a:lnTo>
                      <a:pt x="1829" y="1734"/>
                    </a:lnTo>
                    <a:lnTo>
                      <a:pt x="1791" y="1771"/>
                    </a:lnTo>
                    <a:lnTo>
                      <a:pt x="1734" y="1771"/>
                    </a:lnTo>
                    <a:lnTo>
                      <a:pt x="1619" y="1581"/>
                    </a:lnTo>
                    <a:lnTo>
                      <a:pt x="1448" y="1467"/>
                    </a:lnTo>
                    <a:lnTo>
                      <a:pt x="1372" y="1524"/>
                    </a:lnTo>
                    <a:lnTo>
                      <a:pt x="1353" y="1657"/>
                    </a:lnTo>
                    <a:lnTo>
                      <a:pt x="1315" y="1695"/>
                    </a:lnTo>
                    <a:lnTo>
                      <a:pt x="1257" y="1695"/>
                    </a:lnTo>
                    <a:lnTo>
                      <a:pt x="1124" y="1676"/>
                    </a:lnTo>
                    <a:lnTo>
                      <a:pt x="553" y="1448"/>
                    </a:lnTo>
                    <a:lnTo>
                      <a:pt x="400" y="1276"/>
                    </a:lnTo>
                    <a:lnTo>
                      <a:pt x="362" y="1105"/>
                    </a:lnTo>
                    <a:lnTo>
                      <a:pt x="248" y="1048"/>
                    </a:lnTo>
                    <a:lnTo>
                      <a:pt x="210" y="1105"/>
                    </a:lnTo>
                    <a:lnTo>
                      <a:pt x="172" y="1143"/>
                    </a:lnTo>
                    <a:lnTo>
                      <a:pt x="114" y="1143"/>
                    </a:lnTo>
                    <a:lnTo>
                      <a:pt x="77" y="1105"/>
                    </a:lnTo>
                    <a:lnTo>
                      <a:pt x="19" y="972"/>
                    </a:lnTo>
                    <a:lnTo>
                      <a:pt x="0" y="686"/>
                    </a:lnTo>
                    <a:lnTo>
                      <a:pt x="19" y="515"/>
                    </a:lnTo>
                    <a:lnTo>
                      <a:pt x="77" y="13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56" name="Freeform 28">
                <a:extLst>
                  <a:ext uri="{FF2B5EF4-FFF2-40B4-BE49-F238E27FC236}">
                    <a16:creationId xmlns:a16="http://schemas.microsoft.com/office/drawing/2014/main" id="{3C1B64E5-0F84-A04A-B62B-8961D8F3C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63150" y="5884863"/>
                <a:ext cx="946150" cy="1173162"/>
              </a:xfrm>
              <a:custGeom>
                <a:avLst/>
                <a:gdLst>
                  <a:gd name="T0" fmla="*/ 2147483646 w 2630"/>
                  <a:gd name="T1" fmla="*/ 2147483646 h 3257"/>
                  <a:gd name="T2" fmla="*/ 2147483646 w 2630"/>
                  <a:gd name="T3" fmla="*/ 2147483646 h 3257"/>
                  <a:gd name="T4" fmla="*/ 2147483646 w 2630"/>
                  <a:gd name="T5" fmla="*/ 2147483646 h 3257"/>
                  <a:gd name="T6" fmla="*/ 2147483646 w 2630"/>
                  <a:gd name="T7" fmla="*/ 2147483646 h 3257"/>
                  <a:gd name="T8" fmla="*/ 2147483646 w 2630"/>
                  <a:gd name="T9" fmla="*/ 2147483646 h 3257"/>
                  <a:gd name="T10" fmla="*/ 2147483646 w 2630"/>
                  <a:gd name="T11" fmla="*/ 2147483646 h 3257"/>
                  <a:gd name="T12" fmla="*/ 2147483646 w 2630"/>
                  <a:gd name="T13" fmla="*/ 2147483646 h 3257"/>
                  <a:gd name="T14" fmla="*/ 2147483646 w 2630"/>
                  <a:gd name="T15" fmla="*/ 2147483646 h 3257"/>
                  <a:gd name="T16" fmla="*/ 2147483646 w 2630"/>
                  <a:gd name="T17" fmla="*/ 2147483646 h 3257"/>
                  <a:gd name="T18" fmla="*/ 2147483646 w 2630"/>
                  <a:gd name="T19" fmla="*/ 2147483646 h 3257"/>
                  <a:gd name="T20" fmla="*/ 2147483646 w 2630"/>
                  <a:gd name="T21" fmla="*/ 2147483646 h 3257"/>
                  <a:gd name="T22" fmla="*/ 2147483646 w 2630"/>
                  <a:gd name="T23" fmla="*/ 2147483646 h 3257"/>
                  <a:gd name="T24" fmla="*/ 2147483646 w 2630"/>
                  <a:gd name="T25" fmla="*/ 2147483646 h 3257"/>
                  <a:gd name="T26" fmla="*/ 2147483646 w 2630"/>
                  <a:gd name="T27" fmla="*/ 2147483646 h 3257"/>
                  <a:gd name="T28" fmla="*/ 2147483646 w 2630"/>
                  <a:gd name="T29" fmla="*/ 2147483646 h 3257"/>
                  <a:gd name="T30" fmla="*/ 2147483646 w 2630"/>
                  <a:gd name="T31" fmla="*/ 2147483646 h 3257"/>
                  <a:gd name="T32" fmla="*/ 2147483646 w 2630"/>
                  <a:gd name="T33" fmla="*/ 2147483646 h 3257"/>
                  <a:gd name="T34" fmla="*/ 2147483646 w 2630"/>
                  <a:gd name="T35" fmla="*/ 2147483646 h 3257"/>
                  <a:gd name="T36" fmla="*/ 2147483646 w 2630"/>
                  <a:gd name="T37" fmla="*/ 2147483646 h 3257"/>
                  <a:gd name="T38" fmla="*/ 2147483646 w 2630"/>
                  <a:gd name="T39" fmla="*/ 0 h 3257"/>
                  <a:gd name="T40" fmla="*/ 2147483646 w 2630"/>
                  <a:gd name="T41" fmla="*/ 2147483646 h 3257"/>
                  <a:gd name="T42" fmla="*/ 2147483646 w 2630"/>
                  <a:gd name="T43" fmla="*/ 2147483646 h 3257"/>
                  <a:gd name="T44" fmla="*/ 2147483646 w 2630"/>
                  <a:gd name="T45" fmla="*/ 2147483646 h 3257"/>
                  <a:gd name="T46" fmla="*/ 2147483646 w 2630"/>
                  <a:gd name="T47" fmla="*/ 2147483646 h 3257"/>
                  <a:gd name="T48" fmla="*/ 2147483646 w 2630"/>
                  <a:gd name="T49" fmla="*/ 2147483646 h 3257"/>
                  <a:gd name="T50" fmla="*/ 2147483646 w 2630"/>
                  <a:gd name="T51" fmla="*/ 2147483646 h 3257"/>
                  <a:gd name="T52" fmla="*/ 2147483646 w 2630"/>
                  <a:gd name="T53" fmla="*/ 2147483646 h 3257"/>
                  <a:gd name="T54" fmla="*/ 2147483646 w 2630"/>
                  <a:gd name="T55" fmla="*/ 2147483646 h 3257"/>
                  <a:gd name="T56" fmla="*/ 2147483646 w 2630"/>
                  <a:gd name="T57" fmla="*/ 2147483646 h 3257"/>
                  <a:gd name="T58" fmla="*/ 2147483646 w 2630"/>
                  <a:gd name="T59" fmla="*/ 2147483646 h 3257"/>
                  <a:gd name="T60" fmla="*/ 2147483646 w 2630"/>
                  <a:gd name="T61" fmla="*/ 2147483646 h 3257"/>
                  <a:gd name="T62" fmla="*/ 2147483646 w 2630"/>
                  <a:gd name="T63" fmla="*/ 2147483646 h 3257"/>
                  <a:gd name="T64" fmla="*/ 2147483646 w 2630"/>
                  <a:gd name="T65" fmla="*/ 2147483646 h 3257"/>
                  <a:gd name="T66" fmla="*/ 2147483646 w 2630"/>
                  <a:gd name="T67" fmla="*/ 2147483646 h 3257"/>
                  <a:gd name="T68" fmla="*/ 2147483646 w 2630"/>
                  <a:gd name="T69" fmla="*/ 2147483646 h 3257"/>
                  <a:gd name="T70" fmla="*/ 2147483646 w 2630"/>
                  <a:gd name="T71" fmla="*/ 2147483646 h 3257"/>
                  <a:gd name="T72" fmla="*/ 2147483646 w 2630"/>
                  <a:gd name="T73" fmla="*/ 2147483646 h 3257"/>
                  <a:gd name="T74" fmla="*/ 2147483646 w 2630"/>
                  <a:gd name="T75" fmla="*/ 2147483646 h 3257"/>
                  <a:gd name="T76" fmla="*/ 2147483646 w 2630"/>
                  <a:gd name="T77" fmla="*/ 2147483646 h 3257"/>
                  <a:gd name="T78" fmla="*/ 2147483646 w 2630"/>
                  <a:gd name="T79" fmla="*/ 2147483646 h 3257"/>
                  <a:gd name="T80" fmla="*/ 2147483646 w 2630"/>
                  <a:gd name="T81" fmla="*/ 2147483646 h 3257"/>
                  <a:gd name="T82" fmla="*/ 2147483646 w 2630"/>
                  <a:gd name="T83" fmla="*/ 2147483646 h 3257"/>
                  <a:gd name="T84" fmla="*/ 2147483646 w 2630"/>
                  <a:gd name="T85" fmla="*/ 2147483646 h 3257"/>
                  <a:gd name="T86" fmla="*/ 2147483646 w 2630"/>
                  <a:gd name="T87" fmla="*/ 2147483646 h 3257"/>
                  <a:gd name="T88" fmla="*/ 2147483646 w 2630"/>
                  <a:gd name="T89" fmla="*/ 2147483646 h 3257"/>
                  <a:gd name="T90" fmla="*/ 2147483646 w 2630"/>
                  <a:gd name="T91" fmla="*/ 2147483646 h 3257"/>
                  <a:gd name="T92" fmla="*/ 0 w 2630"/>
                  <a:gd name="T93" fmla="*/ 2147483646 h 3257"/>
                  <a:gd name="T94" fmla="*/ 2147483646 w 2630"/>
                  <a:gd name="T95" fmla="*/ 2147483646 h 3257"/>
                  <a:gd name="T96" fmla="*/ 2147483646 w 2630"/>
                  <a:gd name="T97" fmla="*/ 2147483646 h 3257"/>
                  <a:gd name="T98" fmla="*/ 2147483646 w 2630"/>
                  <a:gd name="T99" fmla="*/ 2147483646 h 3257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30" h="3257">
                    <a:moveTo>
                      <a:pt x="133" y="361"/>
                    </a:moveTo>
                    <a:lnTo>
                      <a:pt x="248" y="381"/>
                    </a:lnTo>
                    <a:lnTo>
                      <a:pt x="343" y="418"/>
                    </a:lnTo>
                    <a:lnTo>
                      <a:pt x="400" y="418"/>
                    </a:lnTo>
                    <a:lnTo>
                      <a:pt x="495" y="399"/>
                    </a:lnTo>
                    <a:lnTo>
                      <a:pt x="552" y="399"/>
                    </a:lnTo>
                    <a:lnTo>
                      <a:pt x="648" y="495"/>
                    </a:lnTo>
                    <a:lnTo>
                      <a:pt x="705" y="495"/>
                    </a:lnTo>
                    <a:lnTo>
                      <a:pt x="800" y="457"/>
                    </a:lnTo>
                    <a:lnTo>
                      <a:pt x="876" y="495"/>
                    </a:lnTo>
                    <a:lnTo>
                      <a:pt x="952" y="495"/>
                    </a:lnTo>
                    <a:lnTo>
                      <a:pt x="971" y="476"/>
                    </a:lnTo>
                    <a:lnTo>
                      <a:pt x="1162" y="457"/>
                    </a:lnTo>
                    <a:lnTo>
                      <a:pt x="1200" y="437"/>
                    </a:lnTo>
                    <a:lnTo>
                      <a:pt x="1276" y="342"/>
                    </a:lnTo>
                    <a:lnTo>
                      <a:pt x="1314" y="323"/>
                    </a:lnTo>
                    <a:lnTo>
                      <a:pt x="1391" y="304"/>
                    </a:lnTo>
                    <a:lnTo>
                      <a:pt x="1428" y="304"/>
                    </a:lnTo>
                    <a:lnTo>
                      <a:pt x="1428" y="323"/>
                    </a:lnTo>
                    <a:lnTo>
                      <a:pt x="1467" y="381"/>
                    </a:lnTo>
                    <a:lnTo>
                      <a:pt x="1486" y="399"/>
                    </a:lnTo>
                    <a:lnTo>
                      <a:pt x="1523" y="381"/>
                    </a:lnTo>
                    <a:lnTo>
                      <a:pt x="1562" y="381"/>
                    </a:lnTo>
                    <a:lnTo>
                      <a:pt x="1581" y="381"/>
                    </a:lnTo>
                    <a:lnTo>
                      <a:pt x="1600" y="361"/>
                    </a:lnTo>
                    <a:lnTo>
                      <a:pt x="1619" y="342"/>
                    </a:lnTo>
                    <a:lnTo>
                      <a:pt x="1657" y="323"/>
                    </a:lnTo>
                    <a:lnTo>
                      <a:pt x="1676" y="304"/>
                    </a:lnTo>
                    <a:lnTo>
                      <a:pt x="1733" y="247"/>
                    </a:lnTo>
                    <a:lnTo>
                      <a:pt x="1733" y="228"/>
                    </a:lnTo>
                    <a:lnTo>
                      <a:pt x="1752" y="228"/>
                    </a:lnTo>
                    <a:lnTo>
                      <a:pt x="1809" y="209"/>
                    </a:lnTo>
                    <a:lnTo>
                      <a:pt x="1962" y="171"/>
                    </a:lnTo>
                    <a:lnTo>
                      <a:pt x="2019" y="152"/>
                    </a:lnTo>
                    <a:lnTo>
                      <a:pt x="2057" y="114"/>
                    </a:lnTo>
                    <a:lnTo>
                      <a:pt x="2095" y="95"/>
                    </a:lnTo>
                    <a:lnTo>
                      <a:pt x="2381" y="95"/>
                    </a:lnTo>
                    <a:lnTo>
                      <a:pt x="2571" y="56"/>
                    </a:lnTo>
                    <a:lnTo>
                      <a:pt x="2590" y="37"/>
                    </a:lnTo>
                    <a:lnTo>
                      <a:pt x="2629" y="0"/>
                    </a:lnTo>
                    <a:lnTo>
                      <a:pt x="2571" y="381"/>
                    </a:lnTo>
                    <a:lnTo>
                      <a:pt x="2552" y="552"/>
                    </a:lnTo>
                    <a:lnTo>
                      <a:pt x="2571" y="838"/>
                    </a:lnTo>
                    <a:lnTo>
                      <a:pt x="2629" y="971"/>
                    </a:lnTo>
                    <a:lnTo>
                      <a:pt x="2324" y="990"/>
                    </a:lnTo>
                    <a:lnTo>
                      <a:pt x="2305" y="1028"/>
                    </a:lnTo>
                    <a:lnTo>
                      <a:pt x="2305" y="1085"/>
                    </a:lnTo>
                    <a:lnTo>
                      <a:pt x="2248" y="1104"/>
                    </a:lnTo>
                    <a:lnTo>
                      <a:pt x="2190" y="1123"/>
                    </a:lnTo>
                    <a:lnTo>
                      <a:pt x="2133" y="1180"/>
                    </a:lnTo>
                    <a:lnTo>
                      <a:pt x="2057" y="1238"/>
                    </a:lnTo>
                    <a:lnTo>
                      <a:pt x="2019" y="1314"/>
                    </a:lnTo>
                    <a:lnTo>
                      <a:pt x="2057" y="1409"/>
                    </a:lnTo>
                    <a:lnTo>
                      <a:pt x="2000" y="1504"/>
                    </a:lnTo>
                    <a:lnTo>
                      <a:pt x="1924" y="1580"/>
                    </a:lnTo>
                    <a:lnTo>
                      <a:pt x="1904" y="1618"/>
                    </a:lnTo>
                    <a:lnTo>
                      <a:pt x="1904" y="1637"/>
                    </a:lnTo>
                    <a:lnTo>
                      <a:pt x="1886" y="1771"/>
                    </a:lnTo>
                    <a:lnTo>
                      <a:pt x="1886" y="1885"/>
                    </a:lnTo>
                    <a:lnTo>
                      <a:pt x="1962" y="1981"/>
                    </a:lnTo>
                    <a:lnTo>
                      <a:pt x="2248" y="2037"/>
                    </a:lnTo>
                    <a:lnTo>
                      <a:pt x="2305" y="2095"/>
                    </a:lnTo>
                    <a:lnTo>
                      <a:pt x="2381" y="2171"/>
                    </a:lnTo>
                    <a:lnTo>
                      <a:pt x="2438" y="2190"/>
                    </a:lnTo>
                    <a:lnTo>
                      <a:pt x="2419" y="2304"/>
                    </a:lnTo>
                    <a:lnTo>
                      <a:pt x="2343" y="2362"/>
                    </a:lnTo>
                    <a:lnTo>
                      <a:pt x="2095" y="2494"/>
                    </a:lnTo>
                    <a:lnTo>
                      <a:pt x="2038" y="2552"/>
                    </a:lnTo>
                    <a:lnTo>
                      <a:pt x="2038" y="2666"/>
                    </a:lnTo>
                    <a:lnTo>
                      <a:pt x="2057" y="2780"/>
                    </a:lnTo>
                    <a:lnTo>
                      <a:pt x="2038" y="2895"/>
                    </a:lnTo>
                    <a:lnTo>
                      <a:pt x="2057" y="2990"/>
                    </a:lnTo>
                    <a:lnTo>
                      <a:pt x="2133" y="3085"/>
                    </a:lnTo>
                    <a:lnTo>
                      <a:pt x="2114" y="3180"/>
                    </a:lnTo>
                    <a:lnTo>
                      <a:pt x="2019" y="3237"/>
                    </a:lnTo>
                    <a:lnTo>
                      <a:pt x="1809" y="3256"/>
                    </a:lnTo>
                    <a:lnTo>
                      <a:pt x="1695" y="3237"/>
                    </a:lnTo>
                    <a:lnTo>
                      <a:pt x="1447" y="3123"/>
                    </a:lnTo>
                    <a:lnTo>
                      <a:pt x="1200" y="3047"/>
                    </a:lnTo>
                    <a:lnTo>
                      <a:pt x="952" y="3104"/>
                    </a:lnTo>
                    <a:lnTo>
                      <a:pt x="800" y="3009"/>
                    </a:lnTo>
                    <a:lnTo>
                      <a:pt x="648" y="2895"/>
                    </a:lnTo>
                    <a:lnTo>
                      <a:pt x="514" y="2819"/>
                    </a:lnTo>
                    <a:lnTo>
                      <a:pt x="419" y="2685"/>
                    </a:lnTo>
                    <a:lnTo>
                      <a:pt x="438" y="2514"/>
                    </a:lnTo>
                    <a:lnTo>
                      <a:pt x="228" y="1752"/>
                    </a:lnTo>
                    <a:lnTo>
                      <a:pt x="0" y="1485"/>
                    </a:lnTo>
                    <a:lnTo>
                      <a:pt x="19" y="1409"/>
                    </a:lnTo>
                    <a:lnTo>
                      <a:pt x="38" y="1352"/>
                    </a:lnTo>
                    <a:lnTo>
                      <a:pt x="57" y="1238"/>
                    </a:lnTo>
                    <a:lnTo>
                      <a:pt x="38" y="1142"/>
                    </a:lnTo>
                    <a:lnTo>
                      <a:pt x="57" y="1028"/>
                    </a:lnTo>
                    <a:lnTo>
                      <a:pt x="38" y="914"/>
                    </a:lnTo>
                    <a:lnTo>
                      <a:pt x="0" y="818"/>
                    </a:lnTo>
                    <a:lnTo>
                      <a:pt x="0" y="723"/>
                    </a:lnTo>
                    <a:lnTo>
                      <a:pt x="38" y="647"/>
                    </a:lnTo>
                    <a:lnTo>
                      <a:pt x="95" y="590"/>
                    </a:lnTo>
                    <a:lnTo>
                      <a:pt x="133" y="495"/>
                    </a:lnTo>
                    <a:lnTo>
                      <a:pt x="133" y="381"/>
                    </a:lnTo>
                    <a:lnTo>
                      <a:pt x="133" y="36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57" name="Freeform 29">
                <a:extLst>
                  <a:ext uri="{FF2B5EF4-FFF2-40B4-BE49-F238E27FC236}">
                    <a16:creationId xmlns:a16="http://schemas.microsoft.com/office/drawing/2014/main" id="{8B167831-3D33-864A-A78A-EDEDA4B81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64588" y="5795963"/>
                <a:ext cx="1282700" cy="939800"/>
              </a:xfrm>
              <a:custGeom>
                <a:avLst/>
                <a:gdLst>
                  <a:gd name="T0" fmla="*/ 2147483646 w 3562"/>
                  <a:gd name="T1" fmla="*/ 0 h 2612"/>
                  <a:gd name="T2" fmla="*/ 2147483646 w 3562"/>
                  <a:gd name="T3" fmla="*/ 2147483646 h 2612"/>
                  <a:gd name="T4" fmla="*/ 2147483646 w 3562"/>
                  <a:gd name="T5" fmla="*/ 2147483646 h 2612"/>
                  <a:gd name="T6" fmla="*/ 2147483646 w 3562"/>
                  <a:gd name="T7" fmla="*/ 2147483646 h 2612"/>
                  <a:gd name="T8" fmla="*/ 2147483646 w 3562"/>
                  <a:gd name="T9" fmla="*/ 2147483646 h 2612"/>
                  <a:gd name="T10" fmla="*/ 2147483646 w 3562"/>
                  <a:gd name="T11" fmla="*/ 2147483646 h 2612"/>
                  <a:gd name="T12" fmla="*/ 2147483646 w 3562"/>
                  <a:gd name="T13" fmla="*/ 2147483646 h 2612"/>
                  <a:gd name="T14" fmla="*/ 2147483646 w 3562"/>
                  <a:gd name="T15" fmla="*/ 2147483646 h 2612"/>
                  <a:gd name="T16" fmla="*/ 2147483646 w 3562"/>
                  <a:gd name="T17" fmla="*/ 2147483646 h 2612"/>
                  <a:gd name="T18" fmla="*/ 2147483646 w 3562"/>
                  <a:gd name="T19" fmla="*/ 2147483646 h 2612"/>
                  <a:gd name="T20" fmla="*/ 2147483646 w 3562"/>
                  <a:gd name="T21" fmla="*/ 2147483646 h 2612"/>
                  <a:gd name="T22" fmla="*/ 2147483646 w 3562"/>
                  <a:gd name="T23" fmla="*/ 2147483646 h 2612"/>
                  <a:gd name="T24" fmla="*/ 2147483646 w 3562"/>
                  <a:gd name="T25" fmla="*/ 2147483646 h 2612"/>
                  <a:gd name="T26" fmla="*/ 2147483646 w 3562"/>
                  <a:gd name="T27" fmla="*/ 2147483646 h 2612"/>
                  <a:gd name="T28" fmla="*/ 2147483646 w 3562"/>
                  <a:gd name="T29" fmla="*/ 2147483646 h 2612"/>
                  <a:gd name="T30" fmla="*/ 2147483646 w 3562"/>
                  <a:gd name="T31" fmla="*/ 2147483646 h 2612"/>
                  <a:gd name="T32" fmla="*/ 2147483646 w 3562"/>
                  <a:gd name="T33" fmla="*/ 2147483646 h 2612"/>
                  <a:gd name="T34" fmla="*/ 2147483646 w 3562"/>
                  <a:gd name="T35" fmla="*/ 2147483646 h 2612"/>
                  <a:gd name="T36" fmla="*/ 2147483646 w 3562"/>
                  <a:gd name="T37" fmla="*/ 2147483646 h 2612"/>
                  <a:gd name="T38" fmla="*/ 2147483646 w 3562"/>
                  <a:gd name="T39" fmla="*/ 2147483646 h 2612"/>
                  <a:gd name="T40" fmla="*/ 2147483646 w 3562"/>
                  <a:gd name="T41" fmla="*/ 2147483646 h 2612"/>
                  <a:gd name="T42" fmla="*/ 2147483646 w 3562"/>
                  <a:gd name="T43" fmla="*/ 2147483646 h 2612"/>
                  <a:gd name="T44" fmla="*/ 2147483646 w 3562"/>
                  <a:gd name="T45" fmla="*/ 2147483646 h 2612"/>
                  <a:gd name="T46" fmla="*/ 2147483646 w 3562"/>
                  <a:gd name="T47" fmla="*/ 2147483646 h 2612"/>
                  <a:gd name="T48" fmla="*/ 2147483646 w 3562"/>
                  <a:gd name="T49" fmla="*/ 2147483646 h 2612"/>
                  <a:gd name="T50" fmla="*/ 2147483646 w 3562"/>
                  <a:gd name="T51" fmla="*/ 2147483646 h 2612"/>
                  <a:gd name="T52" fmla="*/ 2147483646 w 3562"/>
                  <a:gd name="T53" fmla="*/ 2147483646 h 2612"/>
                  <a:gd name="T54" fmla="*/ 2147483646 w 3562"/>
                  <a:gd name="T55" fmla="*/ 2147483646 h 2612"/>
                  <a:gd name="T56" fmla="*/ 2147483646 w 3562"/>
                  <a:gd name="T57" fmla="*/ 2147483646 h 2612"/>
                  <a:gd name="T58" fmla="*/ 2147483646 w 3562"/>
                  <a:gd name="T59" fmla="*/ 2147483646 h 2612"/>
                  <a:gd name="T60" fmla="*/ 2147483646 w 3562"/>
                  <a:gd name="T61" fmla="*/ 2147483646 h 2612"/>
                  <a:gd name="T62" fmla="*/ 2147483646 w 3562"/>
                  <a:gd name="T63" fmla="*/ 2147483646 h 2612"/>
                  <a:gd name="T64" fmla="*/ 2147483646 w 3562"/>
                  <a:gd name="T65" fmla="*/ 2147483646 h 2612"/>
                  <a:gd name="T66" fmla="*/ 2147483646 w 3562"/>
                  <a:gd name="T67" fmla="*/ 2147483646 h 2612"/>
                  <a:gd name="T68" fmla="*/ 2147483646 w 3562"/>
                  <a:gd name="T69" fmla="*/ 2147483646 h 2612"/>
                  <a:gd name="T70" fmla="*/ 2147483646 w 3562"/>
                  <a:gd name="T71" fmla="*/ 2147483646 h 2612"/>
                  <a:gd name="T72" fmla="*/ 2147483646 w 3562"/>
                  <a:gd name="T73" fmla="*/ 2147483646 h 2612"/>
                  <a:gd name="T74" fmla="*/ 2147483646 w 3562"/>
                  <a:gd name="T75" fmla="*/ 2147483646 h 2612"/>
                  <a:gd name="T76" fmla="*/ 2147483646 w 3562"/>
                  <a:gd name="T77" fmla="*/ 2147483646 h 2612"/>
                  <a:gd name="T78" fmla="*/ 2147483646 w 3562"/>
                  <a:gd name="T79" fmla="*/ 2147483646 h 2612"/>
                  <a:gd name="T80" fmla="*/ 2147483646 w 3562"/>
                  <a:gd name="T81" fmla="*/ 2147483646 h 2612"/>
                  <a:gd name="T82" fmla="*/ 2147483646 w 3562"/>
                  <a:gd name="T83" fmla="*/ 2147483646 h 2612"/>
                  <a:gd name="T84" fmla="*/ 2147483646 w 3562"/>
                  <a:gd name="T85" fmla="*/ 2147483646 h 2612"/>
                  <a:gd name="T86" fmla="*/ 2147483646 w 3562"/>
                  <a:gd name="T87" fmla="*/ 2147483646 h 2612"/>
                  <a:gd name="T88" fmla="*/ 2147483646 w 3562"/>
                  <a:gd name="T89" fmla="*/ 2147483646 h 2612"/>
                  <a:gd name="T90" fmla="*/ 2147483646 w 3562"/>
                  <a:gd name="T91" fmla="*/ 2147483646 h 2612"/>
                  <a:gd name="T92" fmla="*/ 2147483646 w 3562"/>
                  <a:gd name="T93" fmla="*/ 2147483646 h 2612"/>
                  <a:gd name="T94" fmla="*/ 2147483646 w 3562"/>
                  <a:gd name="T95" fmla="*/ 2147483646 h 2612"/>
                  <a:gd name="T96" fmla="*/ 2147483646 w 3562"/>
                  <a:gd name="T97" fmla="*/ 0 h 261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562" h="2612">
                    <a:moveTo>
                      <a:pt x="1123" y="0"/>
                    </a:moveTo>
                    <a:lnTo>
                      <a:pt x="1409" y="0"/>
                    </a:lnTo>
                    <a:lnTo>
                      <a:pt x="1485" y="39"/>
                    </a:lnTo>
                    <a:lnTo>
                      <a:pt x="1542" y="77"/>
                    </a:lnTo>
                    <a:lnTo>
                      <a:pt x="1561" y="96"/>
                    </a:lnTo>
                    <a:lnTo>
                      <a:pt x="1619" y="115"/>
                    </a:lnTo>
                    <a:lnTo>
                      <a:pt x="1676" y="115"/>
                    </a:lnTo>
                    <a:lnTo>
                      <a:pt x="1714" y="134"/>
                    </a:lnTo>
                    <a:lnTo>
                      <a:pt x="1771" y="191"/>
                    </a:lnTo>
                    <a:lnTo>
                      <a:pt x="1828" y="229"/>
                    </a:lnTo>
                    <a:lnTo>
                      <a:pt x="1923" y="267"/>
                    </a:lnTo>
                    <a:lnTo>
                      <a:pt x="1923" y="286"/>
                    </a:lnTo>
                    <a:lnTo>
                      <a:pt x="1981" y="344"/>
                    </a:lnTo>
                    <a:lnTo>
                      <a:pt x="2037" y="363"/>
                    </a:lnTo>
                    <a:lnTo>
                      <a:pt x="2133" y="344"/>
                    </a:lnTo>
                    <a:lnTo>
                      <a:pt x="2171" y="363"/>
                    </a:lnTo>
                    <a:lnTo>
                      <a:pt x="2190" y="344"/>
                    </a:lnTo>
                    <a:lnTo>
                      <a:pt x="2209" y="325"/>
                    </a:lnTo>
                    <a:lnTo>
                      <a:pt x="2228" y="325"/>
                    </a:lnTo>
                    <a:lnTo>
                      <a:pt x="2247" y="286"/>
                    </a:lnTo>
                    <a:lnTo>
                      <a:pt x="2285" y="210"/>
                    </a:lnTo>
                    <a:lnTo>
                      <a:pt x="2304" y="153"/>
                    </a:lnTo>
                    <a:lnTo>
                      <a:pt x="2342" y="96"/>
                    </a:lnTo>
                    <a:lnTo>
                      <a:pt x="2380" y="58"/>
                    </a:lnTo>
                    <a:lnTo>
                      <a:pt x="2438" y="39"/>
                    </a:lnTo>
                    <a:lnTo>
                      <a:pt x="2457" y="77"/>
                    </a:lnTo>
                    <a:lnTo>
                      <a:pt x="2494" y="115"/>
                    </a:lnTo>
                    <a:lnTo>
                      <a:pt x="2533" y="115"/>
                    </a:lnTo>
                    <a:lnTo>
                      <a:pt x="2590" y="77"/>
                    </a:lnTo>
                    <a:lnTo>
                      <a:pt x="2590" y="96"/>
                    </a:lnTo>
                    <a:lnTo>
                      <a:pt x="2666" y="96"/>
                    </a:lnTo>
                    <a:lnTo>
                      <a:pt x="2666" y="286"/>
                    </a:lnTo>
                    <a:lnTo>
                      <a:pt x="2704" y="344"/>
                    </a:lnTo>
                    <a:lnTo>
                      <a:pt x="2838" y="401"/>
                    </a:lnTo>
                    <a:lnTo>
                      <a:pt x="2857" y="439"/>
                    </a:lnTo>
                    <a:lnTo>
                      <a:pt x="2895" y="458"/>
                    </a:lnTo>
                    <a:lnTo>
                      <a:pt x="2933" y="534"/>
                    </a:lnTo>
                    <a:lnTo>
                      <a:pt x="3028" y="496"/>
                    </a:lnTo>
                    <a:lnTo>
                      <a:pt x="3142" y="515"/>
                    </a:lnTo>
                    <a:lnTo>
                      <a:pt x="3428" y="610"/>
                    </a:lnTo>
                    <a:lnTo>
                      <a:pt x="3466" y="610"/>
                    </a:lnTo>
                    <a:lnTo>
                      <a:pt x="3466" y="630"/>
                    </a:lnTo>
                    <a:lnTo>
                      <a:pt x="3466" y="744"/>
                    </a:lnTo>
                    <a:lnTo>
                      <a:pt x="3428" y="839"/>
                    </a:lnTo>
                    <a:lnTo>
                      <a:pt x="3371" y="896"/>
                    </a:lnTo>
                    <a:lnTo>
                      <a:pt x="3333" y="972"/>
                    </a:lnTo>
                    <a:lnTo>
                      <a:pt x="3333" y="1067"/>
                    </a:lnTo>
                    <a:lnTo>
                      <a:pt x="3371" y="1163"/>
                    </a:lnTo>
                    <a:lnTo>
                      <a:pt x="3390" y="1277"/>
                    </a:lnTo>
                    <a:lnTo>
                      <a:pt x="3371" y="1391"/>
                    </a:lnTo>
                    <a:lnTo>
                      <a:pt x="3390" y="1487"/>
                    </a:lnTo>
                    <a:lnTo>
                      <a:pt x="3371" y="1601"/>
                    </a:lnTo>
                    <a:lnTo>
                      <a:pt x="3352" y="1658"/>
                    </a:lnTo>
                    <a:lnTo>
                      <a:pt x="3333" y="1734"/>
                    </a:lnTo>
                    <a:lnTo>
                      <a:pt x="3561" y="2001"/>
                    </a:lnTo>
                    <a:lnTo>
                      <a:pt x="3504" y="2058"/>
                    </a:lnTo>
                    <a:lnTo>
                      <a:pt x="3409" y="2096"/>
                    </a:lnTo>
                    <a:lnTo>
                      <a:pt x="3295" y="2115"/>
                    </a:lnTo>
                    <a:lnTo>
                      <a:pt x="3200" y="2134"/>
                    </a:lnTo>
                    <a:lnTo>
                      <a:pt x="3180" y="2172"/>
                    </a:lnTo>
                    <a:lnTo>
                      <a:pt x="3180" y="2267"/>
                    </a:lnTo>
                    <a:lnTo>
                      <a:pt x="3200" y="2306"/>
                    </a:lnTo>
                    <a:lnTo>
                      <a:pt x="3180" y="2362"/>
                    </a:lnTo>
                    <a:lnTo>
                      <a:pt x="3142" y="2401"/>
                    </a:lnTo>
                    <a:lnTo>
                      <a:pt x="2933" y="2382"/>
                    </a:lnTo>
                    <a:lnTo>
                      <a:pt x="2857" y="2439"/>
                    </a:lnTo>
                    <a:lnTo>
                      <a:pt x="2780" y="2553"/>
                    </a:lnTo>
                    <a:lnTo>
                      <a:pt x="2704" y="2611"/>
                    </a:lnTo>
                    <a:lnTo>
                      <a:pt x="2628" y="2611"/>
                    </a:lnTo>
                    <a:lnTo>
                      <a:pt x="2438" y="2458"/>
                    </a:lnTo>
                    <a:lnTo>
                      <a:pt x="2304" y="2210"/>
                    </a:lnTo>
                    <a:lnTo>
                      <a:pt x="2247" y="2020"/>
                    </a:lnTo>
                    <a:lnTo>
                      <a:pt x="2171" y="1849"/>
                    </a:lnTo>
                    <a:lnTo>
                      <a:pt x="1847" y="1829"/>
                    </a:lnTo>
                    <a:lnTo>
                      <a:pt x="1295" y="1448"/>
                    </a:lnTo>
                    <a:lnTo>
                      <a:pt x="1123" y="1429"/>
                    </a:lnTo>
                    <a:lnTo>
                      <a:pt x="971" y="1468"/>
                    </a:lnTo>
                    <a:lnTo>
                      <a:pt x="799" y="1448"/>
                    </a:lnTo>
                    <a:lnTo>
                      <a:pt x="628" y="1372"/>
                    </a:lnTo>
                    <a:lnTo>
                      <a:pt x="513" y="1296"/>
                    </a:lnTo>
                    <a:lnTo>
                      <a:pt x="304" y="1220"/>
                    </a:lnTo>
                    <a:lnTo>
                      <a:pt x="171" y="1143"/>
                    </a:lnTo>
                    <a:lnTo>
                      <a:pt x="56" y="1124"/>
                    </a:lnTo>
                    <a:lnTo>
                      <a:pt x="37" y="1106"/>
                    </a:lnTo>
                    <a:lnTo>
                      <a:pt x="0" y="1010"/>
                    </a:lnTo>
                    <a:lnTo>
                      <a:pt x="56" y="915"/>
                    </a:lnTo>
                    <a:lnTo>
                      <a:pt x="95" y="896"/>
                    </a:lnTo>
                    <a:lnTo>
                      <a:pt x="152" y="877"/>
                    </a:lnTo>
                    <a:lnTo>
                      <a:pt x="247" y="877"/>
                    </a:lnTo>
                    <a:lnTo>
                      <a:pt x="342" y="839"/>
                    </a:lnTo>
                    <a:lnTo>
                      <a:pt x="437" y="782"/>
                    </a:lnTo>
                    <a:lnTo>
                      <a:pt x="476" y="762"/>
                    </a:lnTo>
                    <a:lnTo>
                      <a:pt x="571" y="648"/>
                    </a:lnTo>
                    <a:lnTo>
                      <a:pt x="762" y="553"/>
                    </a:lnTo>
                    <a:lnTo>
                      <a:pt x="857" y="344"/>
                    </a:lnTo>
                    <a:lnTo>
                      <a:pt x="1009" y="210"/>
                    </a:lnTo>
                    <a:lnTo>
                      <a:pt x="1123" y="20"/>
                    </a:lnTo>
                    <a:lnTo>
                      <a:pt x="1123" y="0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58" name="Freeform 30">
                <a:extLst>
                  <a:ext uri="{FF2B5EF4-FFF2-40B4-BE49-F238E27FC236}">
                    <a16:creationId xmlns:a16="http://schemas.microsoft.com/office/drawing/2014/main" id="{F511D4A1-4601-5247-ADBA-6861F93AA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00900" y="5110163"/>
                <a:ext cx="1968500" cy="1035050"/>
              </a:xfrm>
              <a:custGeom>
                <a:avLst/>
                <a:gdLst>
                  <a:gd name="T0" fmla="*/ 2147483646 w 5467"/>
                  <a:gd name="T1" fmla="*/ 2147483646 h 2877"/>
                  <a:gd name="T2" fmla="*/ 2147483646 w 5467"/>
                  <a:gd name="T3" fmla="*/ 2147483646 h 2877"/>
                  <a:gd name="T4" fmla="*/ 2147483646 w 5467"/>
                  <a:gd name="T5" fmla="*/ 2147483646 h 2877"/>
                  <a:gd name="T6" fmla="*/ 2147483646 w 5467"/>
                  <a:gd name="T7" fmla="*/ 0 h 2877"/>
                  <a:gd name="T8" fmla="*/ 2147483646 w 5467"/>
                  <a:gd name="T9" fmla="*/ 2147483646 h 2877"/>
                  <a:gd name="T10" fmla="*/ 2147483646 w 5467"/>
                  <a:gd name="T11" fmla="*/ 2147483646 h 2877"/>
                  <a:gd name="T12" fmla="*/ 2147483646 w 5467"/>
                  <a:gd name="T13" fmla="*/ 2147483646 h 2877"/>
                  <a:gd name="T14" fmla="*/ 2147483646 w 5467"/>
                  <a:gd name="T15" fmla="*/ 2147483646 h 2877"/>
                  <a:gd name="T16" fmla="*/ 2147483646 w 5467"/>
                  <a:gd name="T17" fmla="*/ 2147483646 h 2877"/>
                  <a:gd name="T18" fmla="*/ 2147483646 w 5467"/>
                  <a:gd name="T19" fmla="*/ 2147483646 h 2877"/>
                  <a:gd name="T20" fmla="*/ 2147483646 w 5467"/>
                  <a:gd name="T21" fmla="*/ 2147483646 h 2877"/>
                  <a:gd name="T22" fmla="*/ 2147483646 w 5467"/>
                  <a:gd name="T23" fmla="*/ 2147483646 h 2877"/>
                  <a:gd name="T24" fmla="*/ 2147483646 w 5467"/>
                  <a:gd name="T25" fmla="*/ 2147483646 h 2877"/>
                  <a:gd name="T26" fmla="*/ 2147483646 w 5467"/>
                  <a:gd name="T27" fmla="*/ 2147483646 h 2877"/>
                  <a:gd name="T28" fmla="*/ 2147483646 w 5467"/>
                  <a:gd name="T29" fmla="*/ 2147483646 h 2877"/>
                  <a:gd name="T30" fmla="*/ 2147483646 w 5467"/>
                  <a:gd name="T31" fmla="*/ 2147483646 h 2877"/>
                  <a:gd name="T32" fmla="*/ 2147483646 w 5467"/>
                  <a:gd name="T33" fmla="*/ 2147483646 h 2877"/>
                  <a:gd name="T34" fmla="*/ 2147483646 w 5467"/>
                  <a:gd name="T35" fmla="*/ 2147483646 h 2877"/>
                  <a:gd name="T36" fmla="*/ 2147483646 w 5467"/>
                  <a:gd name="T37" fmla="*/ 2147483646 h 2877"/>
                  <a:gd name="T38" fmla="*/ 2147483646 w 5467"/>
                  <a:gd name="T39" fmla="*/ 2147483646 h 2877"/>
                  <a:gd name="T40" fmla="*/ 2147483646 w 5467"/>
                  <a:gd name="T41" fmla="*/ 2147483646 h 2877"/>
                  <a:gd name="T42" fmla="*/ 2147483646 w 5467"/>
                  <a:gd name="T43" fmla="*/ 2147483646 h 2877"/>
                  <a:gd name="T44" fmla="*/ 2147483646 w 5467"/>
                  <a:gd name="T45" fmla="*/ 2147483646 h 2877"/>
                  <a:gd name="T46" fmla="*/ 2147483646 w 5467"/>
                  <a:gd name="T47" fmla="*/ 2147483646 h 2877"/>
                  <a:gd name="T48" fmla="*/ 2147483646 w 5467"/>
                  <a:gd name="T49" fmla="*/ 2147483646 h 2877"/>
                  <a:gd name="T50" fmla="*/ 2147483646 w 5467"/>
                  <a:gd name="T51" fmla="*/ 2147483646 h 2877"/>
                  <a:gd name="T52" fmla="*/ 2147483646 w 5467"/>
                  <a:gd name="T53" fmla="*/ 2147483646 h 2877"/>
                  <a:gd name="T54" fmla="*/ 2147483646 w 5467"/>
                  <a:gd name="T55" fmla="*/ 2147483646 h 2877"/>
                  <a:gd name="T56" fmla="*/ 2147483646 w 5467"/>
                  <a:gd name="T57" fmla="*/ 2147483646 h 2877"/>
                  <a:gd name="T58" fmla="*/ 2147483646 w 5467"/>
                  <a:gd name="T59" fmla="*/ 2147483646 h 2877"/>
                  <a:gd name="T60" fmla="*/ 2147483646 w 5467"/>
                  <a:gd name="T61" fmla="*/ 2147483646 h 2877"/>
                  <a:gd name="T62" fmla="*/ 2147483646 w 5467"/>
                  <a:gd name="T63" fmla="*/ 2147483646 h 2877"/>
                  <a:gd name="T64" fmla="*/ 2147483646 w 5467"/>
                  <a:gd name="T65" fmla="*/ 2147483646 h 2877"/>
                  <a:gd name="T66" fmla="*/ 2147483646 w 5467"/>
                  <a:gd name="T67" fmla="*/ 2147483646 h 2877"/>
                  <a:gd name="T68" fmla="*/ 2147483646 w 5467"/>
                  <a:gd name="T69" fmla="*/ 2147483646 h 2877"/>
                  <a:gd name="T70" fmla="*/ 2147483646 w 5467"/>
                  <a:gd name="T71" fmla="*/ 2147483646 h 2877"/>
                  <a:gd name="T72" fmla="*/ 2147483646 w 5467"/>
                  <a:gd name="T73" fmla="*/ 2147483646 h 2877"/>
                  <a:gd name="T74" fmla="*/ 2147483646 w 5467"/>
                  <a:gd name="T75" fmla="*/ 2147483646 h 2877"/>
                  <a:gd name="T76" fmla="*/ 2147483646 w 5467"/>
                  <a:gd name="T77" fmla="*/ 2147483646 h 2877"/>
                  <a:gd name="T78" fmla="*/ 2147483646 w 5467"/>
                  <a:gd name="T79" fmla="*/ 2147483646 h 2877"/>
                  <a:gd name="T80" fmla="*/ 2147483646 w 5467"/>
                  <a:gd name="T81" fmla="*/ 2147483646 h 2877"/>
                  <a:gd name="T82" fmla="*/ 2147483646 w 5467"/>
                  <a:gd name="T83" fmla="*/ 2147483646 h 2877"/>
                  <a:gd name="T84" fmla="*/ 2147483646 w 5467"/>
                  <a:gd name="T85" fmla="*/ 2147483646 h 2877"/>
                  <a:gd name="T86" fmla="*/ 2147483646 w 5467"/>
                  <a:gd name="T87" fmla="*/ 2147483646 h 2877"/>
                  <a:gd name="T88" fmla="*/ 2147483646 w 5467"/>
                  <a:gd name="T89" fmla="*/ 2147483646 h 2877"/>
                  <a:gd name="T90" fmla="*/ 2147483646 w 5467"/>
                  <a:gd name="T91" fmla="*/ 2147483646 h 2877"/>
                  <a:gd name="T92" fmla="*/ 2147483646 w 5467"/>
                  <a:gd name="T93" fmla="*/ 2147483646 h 2877"/>
                  <a:gd name="T94" fmla="*/ 2147483646 w 5467"/>
                  <a:gd name="T95" fmla="*/ 2147483646 h 2877"/>
                  <a:gd name="T96" fmla="*/ 2147483646 w 5467"/>
                  <a:gd name="T97" fmla="*/ 2147483646 h 2877"/>
                  <a:gd name="T98" fmla="*/ 2147483646 w 5467"/>
                  <a:gd name="T99" fmla="*/ 2147483646 h 2877"/>
                  <a:gd name="T100" fmla="*/ 2147483646 w 5467"/>
                  <a:gd name="T101" fmla="*/ 2147483646 h 2877"/>
                  <a:gd name="T102" fmla="*/ 2147483646 w 5467"/>
                  <a:gd name="T103" fmla="*/ 2147483646 h 2877"/>
                  <a:gd name="T104" fmla="*/ 2147483646 w 5467"/>
                  <a:gd name="T105" fmla="*/ 2147483646 h 2877"/>
                  <a:gd name="T106" fmla="*/ 2147483646 w 5467"/>
                  <a:gd name="T107" fmla="*/ 2147483646 h 2877"/>
                  <a:gd name="T108" fmla="*/ 2147483646 w 5467"/>
                  <a:gd name="T109" fmla="*/ 2147483646 h 2877"/>
                  <a:gd name="T110" fmla="*/ 2147483646 w 5467"/>
                  <a:gd name="T111" fmla="*/ 2147483646 h 2877"/>
                  <a:gd name="T112" fmla="*/ 2147483646 w 5467"/>
                  <a:gd name="T113" fmla="*/ 2147483646 h 287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467" h="2877">
                    <a:moveTo>
                      <a:pt x="1466" y="324"/>
                    </a:moveTo>
                    <a:lnTo>
                      <a:pt x="1542" y="343"/>
                    </a:lnTo>
                    <a:lnTo>
                      <a:pt x="1656" y="362"/>
                    </a:lnTo>
                    <a:lnTo>
                      <a:pt x="1771" y="343"/>
                    </a:lnTo>
                    <a:lnTo>
                      <a:pt x="1809" y="324"/>
                    </a:lnTo>
                    <a:lnTo>
                      <a:pt x="1904" y="267"/>
                    </a:lnTo>
                    <a:lnTo>
                      <a:pt x="2057" y="248"/>
                    </a:lnTo>
                    <a:lnTo>
                      <a:pt x="2304" y="133"/>
                    </a:lnTo>
                    <a:lnTo>
                      <a:pt x="2362" y="114"/>
                    </a:lnTo>
                    <a:lnTo>
                      <a:pt x="2418" y="95"/>
                    </a:lnTo>
                    <a:lnTo>
                      <a:pt x="2533" y="19"/>
                    </a:lnTo>
                    <a:lnTo>
                      <a:pt x="2571" y="0"/>
                    </a:lnTo>
                    <a:lnTo>
                      <a:pt x="2571" y="38"/>
                    </a:lnTo>
                    <a:lnTo>
                      <a:pt x="2571" y="57"/>
                    </a:lnTo>
                    <a:lnTo>
                      <a:pt x="2552" y="76"/>
                    </a:lnTo>
                    <a:lnTo>
                      <a:pt x="2533" y="95"/>
                    </a:lnTo>
                    <a:lnTo>
                      <a:pt x="2514" y="95"/>
                    </a:lnTo>
                    <a:lnTo>
                      <a:pt x="2514" y="152"/>
                    </a:lnTo>
                    <a:lnTo>
                      <a:pt x="2476" y="248"/>
                    </a:lnTo>
                    <a:lnTo>
                      <a:pt x="2476" y="304"/>
                    </a:lnTo>
                    <a:lnTo>
                      <a:pt x="2494" y="304"/>
                    </a:lnTo>
                    <a:lnTo>
                      <a:pt x="2494" y="228"/>
                    </a:lnTo>
                    <a:lnTo>
                      <a:pt x="2533" y="152"/>
                    </a:lnTo>
                    <a:lnTo>
                      <a:pt x="2552" y="95"/>
                    </a:lnTo>
                    <a:lnTo>
                      <a:pt x="2590" y="57"/>
                    </a:lnTo>
                    <a:lnTo>
                      <a:pt x="2609" y="38"/>
                    </a:lnTo>
                    <a:lnTo>
                      <a:pt x="2628" y="38"/>
                    </a:lnTo>
                    <a:lnTo>
                      <a:pt x="2780" y="172"/>
                    </a:lnTo>
                    <a:lnTo>
                      <a:pt x="2780" y="114"/>
                    </a:lnTo>
                    <a:lnTo>
                      <a:pt x="2799" y="114"/>
                    </a:lnTo>
                    <a:lnTo>
                      <a:pt x="2971" y="362"/>
                    </a:lnTo>
                    <a:lnTo>
                      <a:pt x="3009" y="457"/>
                    </a:lnTo>
                    <a:lnTo>
                      <a:pt x="3009" y="590"/>
                    </a:lnTo>
                    <a:lnTo>
                      <a:pt x="3009" y="609"/>
                    </a:lnTo>
                    <a:lnTo>
                      <a:pt x="2971" y="667"/>
                    </a:lnTo>
                    <a:lnTo>
                      <a:pt x="2971" y="685"/>
                    </a:lnTo>
                    <a:lnTo>
                      <a:pt x="2971" y="800"/>
                    </a:lnTo>
                    <a:lnTo>
                      <a:pt x="2990" y="838"/>
                    </a:lnTo>
                    <a:lnTo>
                      <a:pt x="3009" y="895"/>
                    </a:lnTo>
                    <a:lnTo>
                      <a:pt x="3123" y="1029"/>
                    </a:lnTo>
                    <a:lnTo>
                      <a:pt x="3180" y="1086"/>
                    </a:lnTo>
                    <a:lnTo>
                      <a:pt x="3256" y="1238"/>
                    </a:lnTo>
                    <a:lnTo>
                      <a:pt x="3295" y="1257"/>
                    </a:lnTo>
                    <a:lnTo>
                      <a:pt x="3409" y="1333"/>
                    </a:lnTo>
                    <a:lnTo>
                      <a:pt x="3485" y="1352"/>
                    </a:lnTo>
                    <a:lnTo>
                      <a:pt x="3504" y="1352"/>
                    </a:lnTo>
                    <a:lnTo>
                      <a:pt x="3504" y="1391"/>
                    </a:lnTo>
                    <a:lnTo>
                      <a:pt x="3504" y="1410"/>
                    </a:lnTo>
                    <a:lnTo>
                      <a:pt x="3523" y="1447"/>
                    </a:lnTo>
                    <a:lnTo>
                      <a:pt x="3542" y="1467"/>
                    </a:lnTo>
                    <a:lnTo>
                      <a:pt x="3561" y="1486"/>
                    </a:lnTo>
                    <a:lnTo>
                      <a:pt x="3600" y="1486"/>
                    </a:lnTo>
                    <a:lnTo>
                      <a:pt x="3600" y="1505"/>
                    </a:lnTo>
                    <a:lnTo>
                      <a:pt x="3637" y="1543"/>
                    </a:lnTo>
                    <a:lnTo>
                      <a:pt x="3637" y="1562"/>
                    </a:lnTo>
                    <a:lnTo>
                      <a:pt x="3657" y="1562"/>
                    </a:lnTo>
                    <a:lnTo>
                      <a:pt x="3714" y="1581"/>
                    </a:lnTo>
                    <a:lnTo>
                      <a:pt x="3733" y="1600"/>
                    </a:lnTo>
                    <a:lnTo>
                      <a:pt x="3771" y="1619"/>
                    </a:lnTo>
                    <a:lnTo>
                      <a:pt x="3828" y="1600"/>
                    </a:lnTo>
                    <a:lnTo>
                      <a:pt x="3942" y="1543"/>
                    </a:lnTo>
                    <a:lnTo>
                      <a:pt x="4057" y="1428"/>
                    </a:lnTo>
                    <a:lnTo>
                      <a:pt x="4095" y="1391"/>
                    </a:lnTo>
                    <a:lnTo>
                      <a:pt x="4095" y="1371"/>
                    </a:lnTo>
                    <a:lnTo>
                      <a:pt x="4133" y="1314"/>
                    </a:lnTo>
                    <a:lnTo>
                      <a:pt x="4133" y="1295"/>
                    </a:lnTo>
                    <a:lnTo>
                      <a:pt x="4133" y="1276"/>
                    </a:lnTo>
                    <a:lnTo>
                      <a:pt x="4152" y="1219"/>
                    </a:lnTo>
                    <a:lnTo>
                      <a:pt x="4152" y="1200"/>
                    </a:lnTo>
                    <a:lnTo>
                      <a:pt x="4190" y="1181"/>
                    </a:lnTo>
                    <a:lnTo>
                      <a:pt x="4209" y="1181"/>
                    </a:lnTo>
                    <a:lnTo>
                      <a:pt x="4266" y="1200"/>
                    </a:lnTo>
                    <a:lnTo>
                      <a:pt x="4304" y="1200"/>
                    </a:lnTo>
                    <a:lnTo>
                      <a:pt x="4514" y="1200"/>
                    </a:lnTo>
                    <a:lnTo>
                      <a:pt x="4704" y="1257"/>
                    </a:lnTo>
                    <a:lnTo>
                      <a:pt x="5066" y="1428"/>
                    </a:lnTo>
                    <a:lnTo>
                      <a:pt x="5142" y="1505"/>
                    </a:lnTo>
                    <a:lnTo>
                      <a:pt x="5181" y="1600"/>
                    </a:lnTo>
                    <a:lnTo>
                      <a:pt x="5181" y="1752"/>
                    </a:lnTo>
                    <a:lnTo>
                      <a:pt x="5200" y="1809"/>
                    </a:lnTo>
                    <a:lnTo>
                      <a:pt x="5237" y="1828"/>
                    </a:lnTo>
                    <a:lnTo>
                      <a:pt x="5295" y="1828"/>
                    </a:lnTo>
                    <a:lnTo>
                      <a:pt x="5390" y="1886"/>
                    </a:lnTo>
                    <a:lnTo>
                      <a:pt x="5428" y="1904"/>
                    </a:lnTo>
                    <a:lnTo>
                      <a:pt x="5466" y="1904"/>
                    </a:lnTo>
                    <a:lnTo>
                      <a:pt x="5466" y="1924"/>
                    </a:lnTo>
                    <a:lnTo>
                      <a:pt x="5352" y="2114"/>
                    </a:lnTo>
                    <a:lnTo>
                      <a:pt x="5200" y="2248"/>
                    </a:lnTo>
                    <a:lnTo>
                      <a:pt x="5105" y="2457"/>
                    </a:lnTo>
                    <a:lnTo>
                      <a:pt x="4914" y="2552"/>
                    </a:lnTo>
                    <a:lnTo>
                      <a:pt x="4819" y="2666"/>
                    </a:lnTo>
                    <a:lnTo>
                      <a:pt x="4780" y="2686"/>
                    </a:lnTo>
                    <a:lnTo>
                      <a:pt x="4685" y="2743"/>
                    </a:lnTo>
                    <a:lnTo>
                      <a:pt x="4590" y="2781"/>
                    </a:lnTo>
                    <a:lnTo>
                      <a:pt x="4495" y="2781"/>
                    </a:lnTo>
                    <a:lnTo>
                      <a:pt x="4438" y="2800"/>
                    </a:lnTo>
                    <a:lnTo>
                      <a:pt x="4399" y="2819"/>
                    </a:lnTo>
                    <a:lnTo>
                      <a:pt x="4343" y="2743"/>
                    </a:lnTo>
                    <a:lnTo>
                      <a:pt x="4266" y="2686"/>
                    </a:lnTo>
                    <a:lnTo>
                      <a:pt x="4133" y="2686"/>
                    </a:lnTo>
                    <a:lnTo>
                      <a:pt x="4114" y="2666"/>
                    </a:lnTo>
                    <a:lnTo>
                      <a:pt x="4114" y="2705"/>
                    </a:lnTo>
                    <a:lnTo>
                      <a:pt x="4018" y="2743"/>
                    </a:lnTo>
                    <a:lnTo>
                      <a:pt x="3752" y="2800"/>
                    </a:lnTo>
                    <a:lnTo>
                      <a:pt x="3504" y="2610"/>
                    </a:lnTo>
                    <a:lnTo>
                      <a:pt x="3466" y="2552"/>
                    </a:lnTo>
                    <a:lnTo>
                      <a:pt x="3428" y="2476"/>
                    </a:lnTo>
                    <a:lnTo>
                      <a:pt x="3352" y="2400"/>
                    </a:lnTo>
                    <a:lnTo>
                      <a:pt x="3276" y="2362"/>
                    </a:lnTo>
                    <a:lnTo>
                      <a:pt x="3180" y="2419"/>
                    </a:lnTo>
                    <a:lnTo>
                      <a:pt x="3142" y="2571"/>
                    </a:lnTo>
                    <a:lnTo>
                      <a:pt x="3066" y="2705"/>
                    </a:lnTo>
                    <a:lnTo>
                      <a:pt x="2952" y="2781"/>
                    </a:lnTo>
                    <a:lnTo>
                      <a:pt x="2857" y="2857"/>
                    </a:lnTo>
                    <a:lnTo>
                      <a:pt x="2761" y="2876"/>
                    </a:lnTo>
                    <a:lnTo>
                      <a:pt x="2571" y="2781"/>
                    </a:lnTo>
                    <a:lnTo>
                      <a:pt x="2247" y="2781"/>
                    </a:lnTo>
                    <a:lnTo>
                      <a:pt x="2152" y="2762"/>
                    </a:lnTo>
                    <a:lnTo>
                      <a:pt x="1981" y="2781"/>
                    </a:lnTo>
                    <a:lnTo>
                      <a:pt x="1885" y="2743"/>
                    </a:lnTo>
                    <a:lnTo>
                      <a:pt x="1809" y="2610"/>
                    </a:lnTo>
                    <a:lnTo>
                      <a:pt x="1466" y="2343"/>
                    </a:lnTo>
                    <a:lnTo>
                      <a:pt x="1371" y="2285"/>
                    </a:lnTo>
                    <a:lnTo>
                      <a:pt x="1238" y="2324"/>
                    </a:lnTo>
                    <a:lnTo>
                      <a:pt x="476" y="2114"/>
                    </a:lnTo>
                    <a:lnTo>
                      <a:pt x="381" y="2076"/>
                    </a:lnTo>
                    <a:lnTo>
                      <a:pt x="209" y="2095"/>
                    </a:lnTo>
                    <a:lnTo>
                      <a:pt x="171" y="1981"/>
                    </a:lnTo>
                    <a:lnTo>
                      <a:pt x="152" y="1867"/>
                    </a:lnTo>
                    <a:lnTo>
                      <a:pt x="114" y="1733"/>
                    </a:lnTo>
                    <a:lnTo>
                      <a:pt x="0" y="1524"/>
                    </a:lnTo>
                    <a:lnTo>
                      <a:pt x="37" y="1486"/>
                    </a:lnTo>
                    <a:lnTo>
                      <a:pt x="76" y="1467"/>
                    </a:lnTo>
                    <a:lnTo>
                      <a:pt x="114" y="1428"/>
                    </a:lnTo>
                    <a:lnTo>
                      <a:pt x="95" y="1371"/>
                    </a:lnTo>
                    <a:lnTo>
                      <a:pt x="132" y="1333"/>
                    </a:lnTo>
                    <a:lnTo>
                      <a:pt x="152" y="1314"/>
                    </a:lnTo>
                    <a:lnTo>
                      <a:pt x="209" y="1314"/>
                    </a:lnTo>
                    <a:lnTo>
                      <a:pt x="247" y="1314"/>
                    </a:lnTo>
                    <a:lnTo>
                      <a:pt x="323" y="1238"/>
                    </a:lnTo>
                    <a:lnTo>
                      <a:pt x="457" y="1181"/>
                    </a:lnTo>
                    <a:lnTo>
                      <a:pt x="513" y="1143"/>
                    </a:lnTo>
                    <a:lnTo>
                      <a:pt x="533" y="1105"/>
                    </a:lnTo>
                    <a:lnTo>
                      <a:pt x="571" y="1124"/>
                    </a:lnTo>
                    <a:lnTo>
                      <a:pt x="590" y="1162"/>
                    </a:lnTo>
                    <a:lnTo>
                      <a:pt x="590" y="1238"/>
                    </a:lnTo>
                    <a:lnTo>
                      <a:pt x="609" y="1295"/>
                    </a:lnTo>
                    <a:lnTo>
                      <a:pt x="628" y="1314"/>
                    </a:lnTo>
                    <a:lnTo>
                      <a:pt x="666" y="1352"/>
                    </a:lnTo>
                    <a:lnTo>
                      <a:pt x="742" y="1391"/>
                    </a:lnTo>
                    <a:lnTo>
                      <a:pt x="704" y="1428"/>
                    </a:lnTo>
                    <a:lnTo>
                      <a:pt x="742" y="1447"/>
                    </a:lnTo>
                    <a:lnTo>
                      <a:pt x="838" y="1447"/>
                    </a:lnTo>
                    <a:lnTo>
                      <a:pt x="857" y="1467"/>
                    </a:lnTo>
                    <a:lnTo>
                      <a:pt x="914" y="1505"/>
                    </a:lnTo>
                    <a:lnTo>
                      <a:pt x="971" y="1562"/>
                    </a:lnTo>
                    <a:lnTo>
                      <a:pt x="1085" y="1562"/>
                    </a:lnTo>
                    <a:lnTo>
                      <a:pt x="1199" y="1543"/>
                    </a:lnTo>
                    <a:lnTo>
                      <a:pt x="1256" y="1505"/>
                    </a:lnTo>
                    <a:lnTo>
                      <a:pt x="1256" y="1486"/>
                    </a:lnTo>
                    <a:lnTo>
                      <a:pt x="1314" y="1467"/>
                    </a:lnTo>
                    <a:lnTo>
                      <a:pt x="1428" y="1505"/>
                    </a:lnTo>
                    <a:lnTo>
                      <a:pt x="1485" y="1467"/>
                    </a:lnTo>
                    <a:lnTo>
                      <a:pt x="1466" y="1276"/>
                    </a:lnTo>
                    <a:lnTo>
                      <a:pt x="1447" y="1181"/>
                    </a:lnTo>
                    <a:lnTo>
                      <a:pt x="1409" y="1124"/>
                    </a:lnTo>
                    <a:lnTo>
                      <a:pt x="1409" y="1047"/>
                    </a:lnTo>
                    <a:lnTo>
                      <a:pt x="1409" y="952"/>
                    </a:lnTo>
                    <a:lnTo>
                      <a:pt x="1409" y="857"/>
                    </a:lnTo>
                    <a:lnTo>
                      <a:pt x="1371" y="705"/>
                    </a:lnTo>
                    <a:lnTo>
                      <a:pt x="1371" y="533"/>
                    </a:lnTo>
                    <a:lnTo>
                      <a:pt x="1466" y="324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59" name="Freeform 31">
                <a:extLst>
                  <a:ext uri="{FF2B5EF4-FFF2-40B4-BE49-F238E27FC236}">
                    <a16:creationId xmlns:a16="http://schemas.microsoft.com/office/drawing/2014/main" id="{A493D93D-8CDE-8A45-A632-FA2D0A42AD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48438" y="4691063"/>
                <a:ext cx="1185862" cy="1042987"/>
              </a:xfrm>
              <a:custGeom>
                <a:avLst/>
                <a:gdLst>
                  <a:gd name="T0" fmla="*/ 2147483646 w 3296"/>
                  <a:gd name="T1" fmla="*/ 2147483646 h 2896"/>
                  <a:gd name="T2" fmla="*/ 2147483646 w 3296"/>
                  <a:gd name="T3" fmla="*/ 2147483646 h 2896"/>
                  <a:gd name="T4" fmla="*/ 2147483646 w 3296"/>
                  <a:gd name="T5" fmla="*/ 2147483646 h 2896"/>
                  <a:gd name="T6" fmla="*/ 2147483646 w 3296"/>
                  <a:gd name="T7" fmla="*/ 2147483646 h 2896"/>
                  <a:gd name="T8" fmla="*/ 2147483646 w 3296"/>
                  <a:gd name="T9" fmla="*/ 2147483646 h 2896"/>
                  <a:gd name="T10" fmla="*/ 2147483646 w 3296"/>
                  <a:gd name="T11" fmla="*/ 2147483646 h 2896"/>
                  <a:gd name="T12" fmla="*/ 2147483646 w 3296"/>
                  <a:gd name="T13" fmla="*/ 2147483646 h 2896"/>
                  <a:gd name="T14" fmla="*/ 2147483646 w 3296"/>
                  <a:gd name="T15" fmla="*/ 2147483646 h 2896"/>
                  <a:gd name="T16" fmla="*/ 2147483646 w 3296"/>
                  <a:gd name="T17" fmla="*/ 2147483646 h 2896"/>
                  <a:gd name="T18" fmla="*/ 2147483646 w 3296"/>
                  <a:gd name="T19" fmla="*/ 2147483646 h 2896"/>
                  <a:gd name="T20" fmla="*/ 2147483646 w 3296"/>
                  <a:gd name="T21" fmla="*/ 2147483646 h 2896"/>
                  <a:gd name="T22" fmla="*/ 2147483646 w 3296"/>
                  <a:gd name="T23" fmla="*/ 2147483646 h 2896"/>
                  <a:gd name="T24" fmla="*/ 2147483646 w 3296"/>
                  <a:gd name="T25" fmla="*/ 2147483646 h 2896"/>
                  <a:gd name="T26" fmla="*/ 2147483646 w 3296"/>
                  <a:gd name="T27" fmla="*/ 2147483646 h 2896"/>
                  <a:gd name="T28" fmla="*/ 2147483646 w 3296"/>
                  <a:gd name="T29" fmla="*/ 2147483646 h 2896"/>
                  <a:gd name="T30" fmla="*/ 2147483646 w 3296"/>
                  <a:gd name="T31" fmla="*/ 2147483646 h 2896"/>
                  <a:gd name="T32" fmla="*/ 2147483646 w 3296"/>
                  <a:gd name="T33" fmla="*/ 2147483646 h 2896"/>
                  <a:gd name="T34" fmla="*/ 2147483646 w 3296"/>
                  <a:gd name="T35" fmla="*/ 2147483646 h 2896"/>
                  <a:gd name="T36" fmla="*/ 2147483646 w 3296"/>
                  <a:gd name="T37" fmla="*/ 2147483646 h 2896"/>
                  <a:gd name="T38" fmla="*/ 2147483646 w 3296"/>
                  <a:gd name="T39" fmla="*/ 2147483646 h 2896"/>
                  <a:gd name="T40" fmla="*/ 2147483646 w 3296"/>
                  <a:gd name="T41" fmla="*/ 2147483646 h 2896"/>
                  <a:gd name="T42" fmla="*/ 2147483646 w 3296"/>
                  <a:gd name="T43" fmla="*/ 2147483646 h 2896"/>
                  <a:gd name="T44" fmla="*/ 2147483646 w 3296"/>
                  <a:gd name="T45" fmla="*/ 2147483646 h 2896"/>
                  <a:gd name="T46" fmla="*/ 2147483646 w 3296"/>
                  <a:gd name="T47" fmla="*/ 2147483646 h 2896"/>
                  <a:gd name="T48" fmla="*/ 2147483646 w 3296"/>
                  <a:gd name="T49" fmla="*/ 2147483646 h 2896"/>
                  <a:gd name="T50" fmla="*/ 2147483646 w 3296"/>
                  <a:gd name="T51" fmla="*/ 2147483646 h 2896"/>
                  <a:gd name="T52" fmla="*/ 2147483646 w 3296"/>
                  <a:gd name="T53" fmla="*/ 2147483646 h 2896"/>
                  <a:gd name="T54" fmla="*/ 2147483646 w 3296"/>
                  <a:gd name="T55" fmla="*/ 2147483646 h 2896"/>
                  <a:gd name="T56" fmla="*/ 2147483646 w 3296"/>
                  <a:gd name="T57" fmla="*/ 2147483646 h 2896"/>
                  <a:gd name="T58" fmla="*/ 2147483646 w 3296"/>
                  <a:gd name="T59" fmla="*/ 2147483646 h 2896"/>
                  <a:gd name="T60" fmla="*/ 2147483646 w 3296"/>
                  <a:gd name="T61" fmla="*/ 2147483646 h 2896"/>
                  <a:gd name="T62" fmla="*/ 2147483646 w 3296"/>
                  <a:gd name="T63" fmla="*/ 2147483646 h 2896"/>
                  <a:gd name="T64" fmla="*/ 2147483646 w 3296"/>
                  <a:gd name="T65" fmla="*/ 2147483646 h 2896"/>
                  <a:gd name="T66" fmla="*/ 2147483646 w 3296"/>
                  <a:gd name="T67" fmla="*/ 2147483646 h 2896"/>
                  <a:gd name="T68" fmla="*/ 2147483646 w 3296"/>
                  <a:gd name="T69" fmla="*/ 2147483646 h 2896"/>
                  <a:gd name="T70" fmla="*/ 2147483646 w 3296"/>
                  <a:gd name="T71" fmla="*/ 2147483646 h 2896"/>
                  <a:gd name="T72" fmla="*/ 2147483646 w 3296"/>
                  <a:gd name="T73" fmla="*/ 2147483646 h 2896"/>
                  <a:gd name="T74" fmla="*/ 2147483646 w 3296"/>
                  <a:gd name="T75" fmla="*/ 2147483646 h 2896"/>
                  <a:gd name="T76" fmla="*/ 2147483646 w 3296"/>
                  <a:gd name="T77" fmla="*/ 2147483646 h 2896"/>
                  <a:gd name="T78" fmla="*/ 2147483646 w 3296"/>
                  <a:gd name="T79" fmla="*/ 2147483646 h 2896"/>
                  <a:gd name="T80" fmla="*/ 2147483646 w 3296"/>
                  <a:gd name="T81" fmla="*/ 2147483646 h 2896"/>
                  <a:gd name="T82" fmla="*/ 2147483646 w 3296"/>
                  <a:gd name="T83" fmla="*/ 2147483646 h 2896"/>
                  <a:gd name="T84" fmla="*/ 2147483646 w 3296"/>
                  <a:gd name="T85" fmla="*/ 2147483646 h 2896"/>
                  <a:gd name="T86" fmla="*/ 2147483646 w 3296"/>
                  <a:gd name="T87" fmla="*/ 2147483646 h 2896"/>
                  <a:gd name="T88" fmla="*/ 2147483646 w 3296"/>
                  <a:gd name="T89" fmla="*/ 2147483646 h 2896"/>
                  <a:gd name="T90" fmla="*/ 0 w 3296"/>
                  <a:gd name="T91" fmla="*/ 2147483646 h 2896"/>
                  <a:gd name="T92" fmla="*/ 2147483646 w 3296"/>
                  <a:gd name="T93" fmla="*/ 2147483646 h 289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296" h="2896">
                    <a:moveTo>
                      <a:pt x="171" y="438"/>
                    </a:moveTo>
                    <a:lnTo>
                      <a:pt x="457" y="476"/>
                    </a:lnTo>
                    <a:lnTo>
                      <a:pt x="723" y="400"/>
                    </a:lnTo>
                    <a:lnTo>
                      <a:pt x="819" y="400"/>
                    </a:lnTo>
                    <a:lnTo>
                      <a:pt x="857" y="400"/>
                    </a:lnTo>
                    <a:lnTo>
                      <a:pt x="933" y="438"/>
                    </a:lnTo>
                    <a:lnTo>
                      <a:pt x="1009" y="476"/>
                    </a:lnTo>
                    <a:lnTo>
                      <a:pt x="1333" y="495"/>
                    </a:lnTo>
                    <a:lnTo>
                      <a:pt x="1466" y="476"/>
                    </a:lnTo>
                    <a:lnTo>
                      <a:pt x="1581" y="438"/>
                    </a:lnTo>
                    <a:lnTo>
                      <a:pt x="1619" y="419"/>
                    </a:lnTo>
                    <a:lnTo>
                      <a:pt x="1714" y="343"/>
                    </a:lnTo>
                    <a:lnTo>
                      <a:pt x="1810" y="286"/>
                    </a:lnTo>
                    <a:lnTo>
                      <a:pt x="1866" y="191"/>
                    </a:lnTo>
                    <a:lnTo>
                      <a:pt x="1924" y="95"/>
                    </a:lnTo>
                    <a:lnTo>
                      <a:pt x="1942" y="0"/>
                    </a:lnTo>
                    <a:lnTo>
                      <a:pt x="1981" y="0"/>
                    </a:lnTo>
                    <a:lnTo>
                      <a:pt x="2057" y="19"/>
                    </a:lnTo>
                    <a:lnTo>
                      <a:pt x="2076" y="38"/>
                    </a:lnTo>
                    <a:lnTo>
                      <a:pt x="2095" y="19"/>
                    </a:lnTo>
                    <a:lnTo>
                      <a:pt x="2114" y="19"/>
                    </a:lnTo>
                    <a:lnTo>
                      <a:pt x="2133" y="19"/>
                    </a:lnTo>
                    <a:lnTo>
                      <a:pt x="2152" y="57"/>
                    </a:lnTo>
                    <a:lnTo>
                      <a:pt x="2171" y="76"/>
                    </a:lnTo>
                    <a:lnTo>
                      <a:pt x="2191" y="95"/>
                    </a:lnTo>
                    <a:lnTo>
                      <a:pt x="2171" y="133"/>
                    </a:lnTo>
                    <a:lnTo>
                      <a:pt x="2171" y="152"/>
                    </a:lnTo>
                    <a:lnTo>
                      <a:pt x="2267" y="210"/>
                    </a:lnTo>
                    <a:lnTo>
                      <a:pt x="2323" y="247"/>
                    </a:lnTo>
                    <a:lnTo>
                      <a:pt x="2400" y="228"/>
                    </a:lnTo>
                    <a:lnTo>
                      <a:pt x="2419" y="228"/>
                    </a:lnTo>
                    <a:lnTo>
                      <a:pt x="2457" y="171"/>
                    </a:lnTo>
                    <a:lnTo>
                      <a:pt x="2495" y="171"/>
                    </a:lnTo>
                    <a:lnTo>
                      <a:pt x="2514" y="171"/>
                    </a:lnTo>
                    <a:lnTo>
                      <a:pt x="2552" y="191"/>
                    </a:lnTo>
                    <a:lnTo>
                      <a:pt x="2590" y="228"/>
                    </a:lnTo>
                    <a:lnTo>
                      <a:pt x="2590" y="267"/>
                    </a:lnTo>
                    <a:lnTo>
                      <a:pt x="2457" y="247"/>
                    </a:lnTo>
                    <a:lnTo>
                      <a:pt x="2400" y="247"/>
                    </a:lnTo>
                    <a:lnTo>
                      <a:pt x="2362" y="286"/>
                    </a:lnTo>
                    <a:lnTo>
                      <a:pt x="2323" y="343"/>
                    </a:lnTo>
                    <a:lnTo>
                      <a:pt x="2305" y="419"/>
                    </a:lnTo>
                    <a:lnTo>
                      <a:pt x="2305" y="495"/>
                    </a:lnTo>
                    <a:lnTo>
                      <a:pt x="2305" y="552"/>
                    </a:lnTo>
                    <a:lnTo>
                      <a:pt x="2305" y="591"/>
                    </a:lnTo>
                    <a:lnTo>
                      <a:pt x="2381" y="724"/>
                    </a:lnTo>
                    <a:lnTo>
                      <a:pt x="2457" y="819"/>
                    </a:lnTo>
                    <a:lnTo>
                      <a:pt x="2572" y="933"/>
                    </a:lnTo>
                    <a:lnTo>
                      <a:pt x="2572" y="953"/>
                    </a:lnTo>
                    <a:lnTo>
                      <a:pt x="2552" y="953"/>
                    </a:lnTo>
                    <a:lnTo>
                      <a:pt x="2552" y="990"/>
                    </a:lnTo>
                    <a:lnTo>
                      <a:pt x="2590" y="1048"/>
                    </a:lnTo>
                    <a:lnTo>
                      <a:pt x="2609" y="1085"/>
                    </a:lnTo>
                    <a:lnTo>
                      <a:pt x="2685" y="1124"/>
                    </a:lnTo>
                    <a:lnTo>
                      <a:pt x="2762" y="1219"/>
                    </a:lnTo>
                    <a:lnTo>
                      <a:pt x="2800" y="1238"/>
                    </a:lnTo>
                    <a:lnTo>
                      <a:pt x="2933" y="1295"/>
                    </a:lnTo>
                    <a:lnTo>
                      <a:pt x="3048" y="1314"/>
                    </a:lnTo>
                    <a:lnTo>
                      <a:pt x="3085" y="1334"/>
                    </a:lnTo>
                    <a:lnTo>
                      <a:pt x="3162" y="1410"/>
                    </a:lnTo>
                    <a:lnTo>
                      <a:pt x="3257" y="1466"/>
                    </a:lnTo>
                    <a:lnTo>
                      <a:pt x="3276" y="1486"/>
                    </a:lnTo>
                    <a:lnTo>
                      <a:pt x="3181" y="1695"/>
                    </a:lnTo>
                    <a:lnTo>
                      <a:pt x="3181" y="1867"/>
                    </a:lnTo>
                    <a:lnTo>
                      <a:pt x="3219" y="2019"/>
                    </a:lnTo>
                    <a:lnTo>
                      <a:pt x="3219" y="2114"/>
                    </a:lnTo>
                    <a:lnTo>
                      <a:pt x="3219" y="2209"/>
                    </a:lnTo>
                    <a:lnTo>
                      <a:pt x="3219" y="2286"/>
                    </a:lnTo>
                    <a:lnTo>
                      <a:pt x="3257" y="2343"/>
                    </a:lnTo>
                    <a:lnTo>
                      <a:pt x="3276" y="2438"/>
                    </a:lnTo>
                    <a:lnTo>
                      <a:pt x="3295" y="2629"/>
                    </a:lnTo>
                    <a:lnTo>
                      <a:pt x="3238" y="2667"/>
                    </a:lnTo>
                    <a:lnTo>
                      <a:pt x="3124" y="2629"/>
                    </a:lnTo>
                    <a:lnTo>
                      <a:pt x="3066" y="2648"/>
                    </a:lnTo>
                    <a:lnTo>
                      <a:pt x="3066" y="2667"/>
                    </a:lnTo>
                    <a:lnTo>
                      <a:pt x="3009" y="2705"/>
                    </a:lnTo>
                    <a:lnTo>
                      <a:pt x="2895" y="2724"/>
                    </a:lnTo>
                    <a:lnTo>
                      <a:pt x="2781" y="2724"/>
                    </a:lnTo>
                    <a:lnTo>
                      <a:pt x="2724" y="2667"/>
                    </a:lnTo>
                    <a:lnTo>
                      <a:pt x="2667" y="2629"/>
                    </a:lnTo>
                    <a:lnTo>
                      <a:pt x="2648" y="2609"/>
                    </a:lnTo>
                    <a:lnTo>
                      <a:pt x="2552" y="2609"/>
                    </a:lnTo>
                    <a:lnTo>
                      <a:pt x="2514" y="2590"/>
                    </a:lnTo>
                    <a:lnTo>
                      <a:pt x="2552" y="2553"/>
                    </a:lnTo>
                    <a:lnTo>
                      <a:pt x="2476" y="2514"/>
                    </a:lnTo>
                    <a:lnTo>
                      <a:pt x="2438" y="2476"/>
                    </a:lnTo>
                    <a:lnTo>
                      <a:pt x="2419" y="2457"/>
                    </a:lnTo>
                    <a:lnTo>
                      <a:pt x="2400" y="2400"/>
                    </a:lnTo>
                    <a:lnTo>
                      <a:pt x="2400" y="2324"/>
                    </a:lnTo>
                    <a:lnTo>
                      <a:pt x="2381" y="2286"/>
                    </a:lnTo>
                    <a:lnTo>
                      <a:pt x="2343" y="2267"/>
                    </a:lnTo>
                    <a:lnTo>
                      <a:pt x="2323" y="2305"/>
                    </a:lnTo>
                    <a:lnTo>
                      <a:pt x="2267" y="2343"/>
                    </a:lnTo>
                    <a:lnTo>
                      <a:pt x="2133" y="2400"/>
                    </a:lnTo>
                    <a:lnTo>
                      <a:pt x="2057" y="2476"/>
                    </a:lnTo>
                    <a:lnTo>
                      <a:pt x="2019" y="2476"/>
                    </a:lnTo>
                    <a:lnTo>
                      <a:pt x="1962" y="2476"/>
                    </a:lnTo>
                    <a:lnTo>
                      <a:pt x="1942" y="2495"/>
                    </a:lnTo>
                    <a:lnTo>
                      <a:pt x="1905" y="2533"/>
                    </a:lnTo>
                    <a:lnTo>
                      <a:pt x="1924" y="2590"/>
                    </a:lnTo>
                    <a:lnTo>
                      <a:pt x="1886" y="2629"/>
                    </a:lnTo>
                    <a:lnTo>
                      <a:pt x="1847" y="2648"/>
                    </a:lnTo>
                    <a:lnTo>
                      <a:pt x="1810" y="2686"/>
                    </a:lnTo>
                    <a:lnTo>
                      <a:pt x="1790" y="2705"/>
                    </a:lnTo>
                    <a:lnTo>
                      <a:pt x="1790" y="2762"/>
                    </a:lnTo>
                    <a:lnTo>
                      <a:pt x="1790" y="2781"/>
                    </a:lnTo>
                    <a:lnTo>
                      <a:pt x="1771" y="2800"/>
                    </a:lnTo>
                    <a:lnTo>
                      <a:pt x="1733" y="2838"/>
                    </a:lnTo>
                    <a:lnTo>
                      <a:pt x="1676" y="2895"/>
                    </a:lnTo>
                    <a:lnTo>
                      <a:pt x="1409" y="2800"/>
                    </a:lnTo>
                    <a:lnTo>
                      <a:pt x="1371" y="2781"/>
                    </a:lnTo>
                    <a:lnTo>
                      <a:pt x="1333" y="2743"/>
                    </a:lnTo>
                    <a:lnTo>
                      <a:pt x="1276" y="2686"/>
                    </a:lnTo>
                    <a:lnTo>
                      <a:pt x="1200" y="2667"/>
                    </a:lnTo>
                    <a:lnTo>
                      <a:pt x="1124" y="2686"/>
                    </a:lnTo>
                    <a:lnTo>
                      <a:pt x="1048" y="2686"/>
                    </a:lnTo>
                    <a:lnTo>
                      <a:pt x="1009" y="2629"/>
                    </a:lnTo>
                    <a:lnTo>
                      <a:pt x="952" y="2629"/>
                    </a:lnTo>
                    <a:lnTo>
                      <a:pt x="857" y="2629"/>
                    </a:lnTo>
                    <a:lnTo>
                      <a:pt x="800" y="2553"/>
                    </a:lnTo>
                    <a:lnTo>
                      <a:pt x="819" y="2133"/>
                    </a:lnTo>
                    <a:lnTo>
                      <a:pt x="781" y="2057"/>
                    </a:lnTo>
                    <a:lnTo>
                      <a:pt x="781" y="2000"/>
                    </a:lnTo>
                    <a:lnTo>
                      <a:pt x="800" y="1867"/>
                    </a:lnTo>
                    <a:lnTo>
                      <a:pt x="838" y="1771"/>
                    </a:lnTo>
                    <a:lnTo>
                      <a:pt x="914" y="1695"/>
                    </a:lnTo>
                    <a:lnTo>
                      <a:pt x="990" y="1638"/>
                    </a:lnTo>
                    <a:lnTo>
                      <a:pt x="1067" y="1429"/>
                    </a:lnTo>
                    <a:lnTo>
                      <a:pt x="933" y="1238"/>
                    </a:lnTo>
                    <a:lnTo>
                      <a:pt x="781" y="1200"/>
                    </a:lnTo>
                    <a:lnTo>
                      <a:pt x="476" y="1181"/>
                    </a:lnTo>
                    <a:lnTo>
                      <a:pt x="342" y="1143"/>
                    </a:lnTo>
                    <a:lnTo>
                      <a:pt x="228" y="1124"/>
                    </a:lnTo>
                    <a:lnTo>
                      <a:pt x="152" y="1124"/>
                    </a:lnTo>
                    <a:lnTo>
                      <a:pt x="0" y="1067"/>
                    </a:lnTo>
                    <a:lnTo>
                      <a:pt x="0" y="971"/>
                    </a:lnTo>
                    <a:lnTo>
                      <a:pt x="114" y="819"/>
                    </a:lnTo>
                    <a:lnTo>
                      <a:pt x="190" y="628"/>
                    </a:lnTo>
                    <a:lnTo>
                      <a:pt x="171" y="438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60" name="Freeform 32">
                <a:extLst>
                  <a:ext uri="{FF2B5EF4-FFF2-40B4-BE49-F238E27FC236}">
                    <a16:creationId xmlns:a16="http://schemas.microsoft.com/office/drawing/2014/main" id="{B689ED6C-DC1F-474F-AF67-C1AE2B4BF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75275" y="4779963"/>
                <a:ext cx="1557338" cy="1350962"/>
              </a:xfrm>
              <a:custGeom>
                <a:avLst/>
                <a:gdLst>
                  <a:gd name="T0" fmla="*/ 2147483646 w 4326"/>
                  <a:gd name="T1" fmla="*/ 2147483646 h 3754"/>
                  <a:gd name="T2" fmla="*/ 2147483646 w 4326"/>
                  <a:gd name="T3" fmla="*/ 2147483646 h 3754"/>
                  <a:gd name="T4" fmla="*/ 2147483646 w 4326"/>
                  <a:gd name="T5" fmla="*/ 2147483646 h 3754"/>
                  <a:gd name="T6" fmla="*/ 2147483646 w 4326"/>
                  <a:gd name="T7" fmla="*/ 2147483646 h 3754"/>
                  <a:gd name="T8" fmla="*/ 2147483646 w 4326"/>
                  <a:gd name="T9" fmla="*/ 0 h 3754"/>
                  <a:gd name="T10" fmla="*/ 2147483646 w 4326"/>
                  <a:gd name="T11" fmla="*/ 2147483646 h 3754"/>
                  <a:gd name="T12" fmla="*/ 2147483646 w 4326"/>
                  <a:gd name="T13" fmla="*/ 2147483646 h 3754"/>
                  <a:gd name="T14" fmla="*/ 2147483646 w 4326"/>
                  <a:gd name="T15" fmla="*/ 2147483646 h 3754"/>
                  <a:gd name="T16" fmla="*/ 2147483646 w 4326"/>
                  <a:gd name="T17" fmla="*/ 2147483646 h 3754"/>
                  <a:gd name="T18" fmla="*/ 2147483646 w 4326"/>
                  <a:gd name="T19" fmla="*/ 2147483646 h 3754"/>
                  <a:gd name="T20" fmla="*/ 2147483646 w 4326"/>
                  <a:gd name="T21" fmla="*/ 2147483646 h 3754"/>
                  <a:gd name="T22" fmla="*/ 2147483646 w 4326"/>
                  <a:gd name="T23" fmla="*/ 2147483646 h 3754"/>
                  <a:gd name="T24" fmla="*/ 2147483646 w 4326"/>
                  <a:gd name="T25" fmla="*/ 2147483646 h 3754"/>
                  <a:gd name="T26" fmla="*/ 2147483646 w 4326"/>
                  <a:gd name="T27" fmla="*/ 2147483646 h 3754"/>
                  <a:gd name="T28" fmla="*/ 2147483646 w 4326"/>
                  <a:gd name="T29" fmla="*/ 2147483646 h 3754"/>
                  <a:gd name="T30" fmla="*/ 2147483646 w 4326"/>
                  <a:gd name="T31" fmla="*/ 2147483646 h 3754"/>
                  <a:gd name="T32" fmla="*/ 2147483646 w 4326"/>
                  <a:gd name="T33" fmla="*/ 2147483646 h 3754"/>
                  <a:gd name="T34" fmla="*/ 2147483646 w 4326"/>
                  <a:gd name="T35" fmla="*/ 2147483646 h 3754"/>
                  <a:gd name="T36" fmla="*/ 2147483646 w 4326"/>
                  <a:gd name="T37" fmla="*/ 2147483646 h 3754"/>
                  <a:gd name="T38" fmla="*/ 2147483646 w 4326"/>
                  <a:gd name="T39" fmla="*/ 2147483646 h 3754"/>
                  <a:gd name="T40" fmla="*/ 2147483646 w 4326"/>
                  <a:gd name="T41" fmla="*/ 2147483646 h 3754"/>
                  <a:gd name="T42" fmla="*/ 2147483646 w 4326"/>
                  <a:gd name="T43" fmla="*/ 2147483646 h 3754"/>
                  <a:gd name="T44" fmla="*/ 2147483646 w 4326"/>
                  <a:gd name="T45" fmla="*/ 2147483646 h 3754"/>
                  <a:gd name="T46" fmla="*/ 2147483646 w 4326"/>
                  <a:gd name="T47" fmla="*/ 2147483646 h 3754"/>
                  <a:gd name="T48" fmla="*/ 2147483646 w 4326"/>
                  <a:gd name="T49" fmla="*/ 2147483646 h 3754"/>
                  <a:gd name="T50" fmla="*/ 2147483646 w 4326"/>
                  <a:gd name="T51" fmla="*/ 2147483646 h 3754"/>
                  <a:gd name="T52" fmla="*/ 2147483646 w 4326"/>
                  <a:gd name="T53" fmla="*/ 2147483646 h 3754"/>
                  <a:gd name="T54" fmla="*/ 2147483646 w 4326"/>
                  <a:gd name="T55" fmla="*/ 2147483646 h 3754"/>
                  <a:gd name="T56" fmla="*/ 2147483646 w 4326"/>
                  <a:gd name="T57" fmla="*/ 2147483646 h 3754"/>
                  <a:gd name="T58" fmla="*/ 2147483646 w 4326"/>
                  <a:gd name="T59" fmla="*/ 2147483646 h 3754"/>
                  <a:gd name="T60" fmla="*/ 2147483646 w 4326"/>
                  <a:gd name="T61" fmla="*/ 2147483646 h 3754"/>
                  <a:gd name="T62" fmla="*/ 2147483646 w 4326"/>
                  <a:gd name="T63" fmla="*/ 2147483646 h 3754"/>
                  <a:gd name="T64" fmla="*/ 2147483646 w 4326"/>
                  <a:gd name="T65" fmla="*/ 2147483646 h 3754"/>
                  <a:gd name="T66" fmla="*/ 2147483646 w 4326"/>
                  <a:gd name="T67" fmla="*/ 2147483646 h 3754"/>
                  <a:gd name="T68" fmla="*/ 2147483646 w 4326"/>
                  <a:gd name="T69" fmla="*/ 2147483646 h 3754"/>
                  <a:gd name="T70" fmla="*/ 2147483646 w 4326"/>
                  <a:gd name="T71" fmla="*/ 2147483646 h 3754"/>
                  <a:gd name="T72" fmla="*/ 2147483646 w 4326"/>
                  <a:gd name="T73" fmla="*/ 2147483646 h 3754"/>
                  <a:gd name="T74" fmla="*/ 2147483646 w 4326"/>
                  <a:gd name="T75" fmla="*/ 2147483646 h 3754"/>
                  <a:gd name="T76" fmla="*/ 2147483646 w 4326"/>
                  <a:gd name="T77" fmla="*/ 2147483646 h 3754"/>
                  <a:gd name="T78" fmla="*/ 2147483646 w 4326"/>
                  <a:gd name="T79" fmla="*/ 2147483646 h 3754"/>
                  <a:gd name="T80" fmla="*/ 2147483646 w 4326"/>
                  <a:gd name="T81" fmla="*/ 2147483646 h 3754"/>
                  <a:gd name="T82" fmla="*/ 2147483646 w 4326"/>
                  <a:gd name="T83" fmla="*/ 2147483646 h 3754"/>
                  <a:gd name="T84" fmla="*/ 2147483646 w 4326"/>
                  <a:gd name="T85" fmla="*/ 2147483646 h 3754"/>
                  <a:gd name="T86" fmla="*/ 2147483646 w 4326"/>
                  <a:gd name="T87" fmla="*/ 2147483646 h 3754"/>
                  <a:gd name="T88" fmla="*/ 2147483646 w 4326"/>
                  <a:gd name="T89" fmla="*/ 2147483646 h 3754"/>
                  <a:gd name="T90" fmla="*/ 2147483646 w 4326"/>
                  <a:gd name="T91" fmla="*/ 2147483646 h 3754"/>
                  <a:gd name="T92" fmla="*/ 2147483646 w 4326"/>
                  <a:gd name="T93" fmla="*/ 2147483646 h 375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326" h="3754">
                    <a:moveTo>
                      <a:pt x="0" y="515"/>
                    </a:moveTo>
                    <a:lnTo>
                      <a:pt x="77" y="515"/>
                    </a:lnTo>
                    <a:lnTo>
                      <a:pt x="115" y="477"/>
                    </a:lnTo>
                    <a:lnTo>
                      <a:pt x="134" y="496"/>
                    </a:lnTo>
                    <a:lnTo>
                      <a:pt x="305" y="458"/>
                    </a:lnTo>
                    <a:lnTo>
                      <a:pt x="400" y="420"/>
                    </a:lnTo>
                    <a:lnTo>
                      <a:pt x="515" y="344"/>
                    </a:lnTo>
                    <a:lnTo>
                      <a:pt x="896" y="210"/>
                    </a:lnTo>
                    <a:lnTo>
                      <a:pt x="1277" y="0"/>
                    </a:lnTo>
                    <a:lnTo>
                      <a:pt x="1353" y="0"/>
                    </a:lnTo>
                    <a:lnTo>
                      <a:pt x="1543" y="39"/>
                    </a:lnTo>
                    <a:lnTo>
                      <a:pt x="1791" y="39"/>
                    </a:lnTo>
                    <a:lnTo>
                      <a:pt x="1848" y="39"/>
                    </a:lnTo>
                    <a:lnTo>
                      <a:pt x="1981" y="96"/>
                    </a:lnTo>
                    <a:lnTo>
                      <a:pt x="2496" y="134"/>
                    </a:lnTo>
                    <a:lnTo>
                      <a:pt x="2534" y="115"/>
                    </a:lnTo>
                    <a:lnTo>
                      <a:pt x="2610" y="153"/>
                    </a:lnTo>
                    <a:lnTo>
                      <a:pt x="2915" y="115"/>
                    </a:lnTo>
                    <a:lnTo>
                      <a:pt x="3429" y="191"/>
                    </a:lnTo>
                    <a:lnTo>
                      <a:pt x="3448" y="381"/>
                    </a:lnTo>
                    <a:lnTo>
                      <a:pt x="3372" y="572"/>
                    </a:lnTo>
                    <a:lnTo>
                      <a:pt x="3258" y="724"/>
                    </a:lnTo>
                    <a:lnTo>
                      <a:pt x="3258" y="820"/>
                    </a:lnTo>
                    <a:lnTo>
                      <a:pt x="3410" y="877"/>
                    </a:lnTo>
                    <a:lnTo>
                      <a:pt x="3486" y="877"/>
                    </a:lnTo>
                    <a:lnTo>
                      <a:pt x="3600" y="896"/>
                    </a:lnTo>
                    <a:lnTo>
                      <a:pt x="3734" y="934"/>
                    </a:lnTo>
                    <a:lnTo>
                      <a:pt x="4039" y="953"/>
                    </a:lnTo>
                    <a:lnTo>
                      <a:pt x="4191" y="991"/>
                    </a:lnTo>
                    <a:lnTo>
                      <a:pt x="4325" y="1182"/>
                    </a:lnTo>
                    <a:lnTo>
                      <a:pt x="4248" y="1391"/>
                    </a:lnTo>
                    <a:lnTo>
                      <a:pt x="4172" y="1448"/>
                    </a:lnTo>
                    <a:lnTo>
                      <a:pt x="4096" y="1524"/>
                    </a:lnTo>
                    <a:lnTo>
                      <a:pt x="4058" y="1620"/>
                    </a:lnTo>
                    <a:lnTo>
                      <a:pt x="4039" y="1753"/>
                    </a:lnTo>
                    <a:lnTo>
                      <a:pt x="4039" y="1810"/>
                    </a:lnTo>
                    <a:lnTo>
                      <a:pt x="4077" y="1886"/>
                    </a:lnTo>
                    <a:lnTo>
                      <a:pt x="4058" y="2306"/>
                    </a:lnTo>
                    <a:lnTo>
                      <a:pt x="3925" y="2325"/>
                    </a:lnTo>
                    <a:lnTo>
                      <a:pt x="3848" y="2458"/>
                    </a:lnTo>
                    <a:lnTo>
                      <a:pt x="3772" y="2629"/>
                    </a:lnTo>
                    <a:lnTo>
                      <a:pt x="3715" y="2687"/>
                    </a:lnTo>
                    <a:lnTo>
                      <a:pt x="3600" y="2801"/>
                    </a:lnTo>
                    <a:lnTo>
                      <a:pt x="3524" y="3010"/>
                    </a:lnTo>
                    <a:lnTo>
                      <a:pt x="3429" y="3105"/>
                    </a:lnTo>
                    <a:lnTo>
                      <a:pt x="3410" y="3182"/>
                    </a:lnTo>
                    <a:lnTo>
                      <a:pt x="3448" y="3296"/>
                    </a:lnTo>
                    <a:lnTo>
                      <a:pt x="3505" y="3315"/>
                    </a:lnTo>
                    <a:lnTo>
                      <a:pt x="3581" y="3391"/>
                    </a:lnTo>
                    <a:lnTo>
                      <a:pt x="3524" y="3563"/>
                    </a:lnTo>
                    <a:lnTo>
                      <a:pt x="3182" y="3696"/>
                    </a:lnTo>
                    <a:lnTo>
                      <a:pt x="2972" y="3753"/>
                    </a:lnTo>
                    <a:lnTo>
                      <a:pt x="2877" y="3734"/>
                    </a:lnTo>
                    <a:lnTo>
                      <a:pt x="2782" y="3715"/>
                    </a:lnTo>
                    <a:lnTo>
                      <a:pt x="2686" y="3658"/>
                    </a:lnTo>
                    <a:lnTo>
                      <a:pt x="2610" y="3581"/>
                    </a:lnTo>
                    <a:lnTo>
                      <a:pt x="2477" y="3544"/>
                    </a:lnTo>
                    <a:lnTo>
                      <a:pt x="2381" y="3391"/>
                    </a:lnTo>
                    <a:lnTo>
                      <a:pt x="2420" y="3296"/>
                    </a:lnTo>
                    <a:lnTo>
                      <a:pt x="2477" y="3220"/>
                    </a:lnTo>
                    <a:lnTo>
                      <a:pt x="2553" y="3124"/>
                    </a:lnTo>
                    <a:lnTo>
                      <a:pt x="2515" y="2991"/>
                    </a:lnTo>
                    <a:lnTo>
                      <a:pt x="2496" y="2972"/>
                    </a:lnTo>
                    <a:lnTo>
                      <a:pt x="2401" y="2991"/>
                    </a:lnTo>
                    <a:lnTo>
                      <a:pt x="2020" y="3200"/>
                    </a:lnTo>
                    <a:lnTo>
                      <a:pt x="1829" y="3239"/>
                    </a:lnTo>
                    <a:lnTo>
                      <a:pt x="1563" y="3391"/>
                    </a:lnTo>
                    <a:lnTo>
                      <a:pt x="1486" y="3429"/>
                    </a:lnTo>
                    <a:lnTo>
                      <a:pt x="1372" y="3391"/>
                    </a:lnTo>
                    <a:lnTo>
                      <a:pt x="1277" y="3277"/>
                    </a:lnTo>
                    <a:lnTo>
                      <a:pt x="1048" y="3144"/>
                    </a:lnTo>
                    <a:lnTo>
                      <a:pt x="743" y="3105"/>
                    </a:lnTo>
                    <a:lnTo>
                      <a:pt x="705" y="3068"/>
                    </a:lnTo>
                    <a:lnTo>
                      <a:pt x="648" y="2991"/>
                    </a:lnTo>
                    <a:lnTo>
                      <a:pt x="629" y="2953"/>
                    </a:lnTo>
                    <a:lnTo>
                      <a:pt x="572" y="2877"/>
                    </a:lnTo>
                    <a:lnTo>
                      <a:pt x="458" y="2819"/>
                    </a:lnTo>
                    <a:lnTo>
                      <a:pt x="324" y="2801"/>
                    </a:lnTo>
                    <a:lnTo>
                      <a:pt x="267" y="2458"/>
                    </a:lnTo>
                    <a:lnTo>
                      <a:pt x="286" y="2343"/>
                    </a:lnTo>
                    <a:lnTo>
                      <a:pt x="400" y="2210"/>
                    </a:lnTo>
                    <a:lnTo>
                      <a:pt x="534" y="2077"/>
                    </a:lnTo>
                    <a:lnTo>
                      <a:pt x="762" y="2020"/>
                    </a:lnTo>
                    <a:lnTo>
                      <a:pt x="705" y="1867"/>
                    </a:lnTo>
                    <a:lnTo>
                      <a:pt x="629" y="1582"/>
                    </a:lnTo>
                    <a:lnTo>
                      <a:pt x="458" y="1448"/>
                    </a:lnTo>
                    <a:lnTo>
                      <a:pt x="286" y="1505"/>
                    </a:lnTo>
                    <a:lnTo>
                      <a:pt x="134" y="1544"/>
                    </a:lnTo>
                    <a:lnTo>
                      <a:pt x="39" y="1448"/>
                    </a:lnTo>
                    <a:lnTo>
                      <a:pt x="19" y="1219"/>
                    </a:lnTo>
                    <a:lnTo>
                      <a:pt x="172" y="1105"/>
                    </a:lnTo>
                    <a:lnTo>
                      <a:pt x="95" y="858"/>
                    </a:lnTo>
                    <a:lnTo>
                      <a:pt x="19" y="724"/>
                    </a:lnTo>
                    <a:lnTo>
                      <a:pt x="0" y="515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61" name="Freeform 33">
                <a:extLst>
                  <a:ext uri="{FF2B5EF4-FFF2-40B4-BE49-F238E27FC236}">
                    <a16:creationId xmlns:a16="http://schemas.microsoft.com/office/drawing/2014/main" id="{5E87082F-8206-D246-B3C0-6C6AF2B8D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0600" y="4965700"/>
                <a:ext cx="638175" cy="623888"/>
              </a:xfrm>
              <a:custGeom>
                <a:avLst/>
                <a:gdLst>
                  <a:gd name="T0" fmla="*/ 0 w 1773"/>
                  <a:gd name="T1" fmla="*/ 2147483646 h 1734"/>
                  <a:gd name="T2" fmla="*/ 2147483646 w 1773"/>
                  <a:gd name="T3" fmla="*/ 2147483646 h 1734"/>
                  <a:gd name="T4" fmla="*/ 2147483646 w 1773"/>
                  <a:gd name="T5" fmla="*/ 2147483646 h 1734"/>
                  <a:gd name="T6" fmla="*/ 2147483646 w 1773"/>
                  <a:gd name="T7" fmla="*/ 2147483646 h 1734"/>
                  <a:gd name="T8" fmla="*/ 2147483646 w 1773"/>
                  <a:gd name="T9" fmla="*/ 2147483646 h 1734"/>
                  <a:gd name="T10" fmla="*/ 2147483646 w 1773"/>
                  <a:gd name="T11" fmla="*/ 2147483646 h 1734"/>
                  <a:gd name="T12" fmla="*/ 2147483646 w 1773"/>
                  <a:gd name="T13" fmla="*/ 2147483646 h 1734"/>
                  <a:gd name="T14" fmla="*/ 2147483646 w 1773"/>
                  <a:gd name="T15" fmla="*/ 2147483646 h 1734"/>
                  <a:gd name="T16" fmla="*/ 2147483646 w 1773"/>
                  <a:gd name="T17" fmla="*/ 2147483646 h 1734"/>
                  <a:gd name="T18" fmla="*/ 2147483646 w 1773"/>
                  <a:gd name="T19" fmla="*/ 2147483646 h 1734"/>
                  <a:gd name="T20" fmla="*/ 2147483646 w 1773"/>
                  <a:gd name="T21" fmla="*/ 2147483646 h 1734"/>
                  <a:gd name="T22" fmla="*/ 2147483646 w 1773"/>
                  <a:gd name="T23" fmla="*/ 2147483646 h 1734"/>
                  <a:gd name="T24" fmla="*/ 2147483646 w 1773"/>
                  <a:gd name="T25" fmla="*/ 2147483646 h 1734"/>
                  <a:gd name="T26" fmla="*/ 2147483646 w 1773"/>
                  <a:gd name="T27" fmla="*/ 2147483646 h 1734"/>
                  <a:gd name="T28" fmla="*/ 2147483646 w 1773"/>
                  <a:gd name="T29" fmla="*/ 2147483646 h 1734"/>
                  <a:gd name="T30" fmla="*/ 2147483646 w 1773"/>
                  <a:gd name="T31" fmla="*/ 2147483646 h 1734"/>
                  <a:gd name="T32" fmla="*/ 2147483646 w 1773"/>
                  <a:gd name="T33" fmla="*/ 2147483646 h 1734"/>
                  <a:gd name="T34" fmla="*/ 2147483646 w 1773"/>
                  <a:gd name="T35" fmla="*/ 2147483646 h 1734"/>
                  <a:gd name="T36" fmla="*/ 2147483646 w 1773"/>
                  <a:gd name="T37" fmla="*/ 2147483646 h 1734"/>
                  <a:gd name="T38" fmla="*/ 2147483646 w 1773"/>
                  <a:gd name="T39" fmla="*/ 2147483646 h 1734"/>
                  <a:gd name="T40" fmla="*/ 2147483646 w 1773"/>
                  <a:gd name="T41" fmla="*/ 2147483646 h 1734"/>
                  <a:gd name="T42" fmla="*/ 2147483646 w 1773"/>
                  <a:gd name="T43" fmla="*/ 2147483646 h 1734"/>
                  <a:gd name="T44" fmla="*/ 2147483646 w 1773"/>
                  <a:gd name="T45" fmla="*/ 2147483646 h 1734"/>
                  <a:gd name="T46" fmla="*/ 2147483646 w 1773"/>
                  <a:gd name="T47" fmla="*/ 2147483646 h 1734"/>
                  <a:gd name="T48" fmla="*/ 2147483646 w 1773"/>
                  <a:gd name="T49" fmla="*/ 2147483646 h 1734"/>
                  <a:gd name="T50" fmla="*/ 2147483646 w 1773"/>
                  <a:gd name="T51" fmla="*/ 2147483646 h 1734"/>
                  <a:gd name="T52" fmla="*/ 2147483646 w 1773"/>
                  <a:gd name="T53" fmla="*/ 2147483646 h 1734"/>
                  <a:gd name="T54" fmla="*/ 2147483646 w 1773"/>
                  <a:gd name="T55" fmla="*/ 2147483646 h 1734"/>
                  <a:gd name="T56" fmla="*/ 2147483646 w 1773"/>
                  <a:gd name="T57" fmla="*/ 2147483646 h 1734"/>
                  <a:gd name="T58" fmla="*/ 2147483646 w 1773"/>
                  <a:gd name="T59" fmla="*/ 2147483646 h 1734"/>
                  <a:gd name="T60" fmla="*/ 2147483646 w 1773"/>
                  <a:gd name="T61" fmla="*/ 2147483646 h 1734"/>
                  <a:gd name="T62" fmla="*/ 2147483646 w 1773"/>
                  <a:gd name="T63" fmla="*/ 2147483646 h 1734"/>
                  <a:gd name="T64" fmla="*/ 2147483646 w 1773"/>
                  <a:gd name="T65" fmla="*/ 2147483646 h 1734"/>
                  <a:gd name="T66" fmla="*/ 2147483646 w 1773"/>
                  <a:gd name="T67" fmla="*/ 0 h 1734"/>
                  <a:gd name="T68" fmla="*/ 2147483646 w 1773"/>
                  <a:gd name="T69" fmla="*/ 2147483646 h 1734"/>
                  <a:gd name="T70" fmla="*/ 2147483646 w 1773"/>
                  <a:gd name="T71" fmla="*/ 2147483646 h 1734"/>
                  <a:gd name="T72" fmla="*/ 2147483646 w 1773"/>
                  <a:gd name="T73" fmla="*/ 2147483646 h 1734"/>
                  <a:gd name="T74" fmla="*/ 2147483646 w 1773"/>
                  <a:gd name="T75" fmla="*/ 2147483646 h 1734"/>
                  <a:gd name="T76" fmla="*/ 2147483646 w 1773"/>
                  <a:gd name="T77" fmla="*/ 2147483646 h 1734"/>
                  <a:gd name="T78" fmla="*/ 2147483646 w 1773"/>
                  <a:gd name="T79" fmla="*/ 2147483646 h 1734"/>
                  <a:gd name="T80" fmla="*/ 2147483646 w 1773"/>
                  <a:gd name="T81" fmla="*/ 2147483646 h 1734"/>
                  <a:gd name="T82" fmla="*/ 2147483646 w 1773"/>
                  <a:gd name="T83" fmla="*/ 2147483646 h 1734"/>
                  <a:gd name="T84" fmla="*/ 2147483646 w 1773"/>
                  <a:gd name="T85" fmla="*/ 2147483646 h 1734"/>
                  <a:gd name="T86" fmla="*/ 2147483646 w 1773"/>
                  <a:gd name="T87" fmla="*/ 2147483646 h 1734"/>
                  <a:gd name="T88" fmla="*/ 2147483646 w 1773"/>
                  <a:gd name="T89" fmla="*/ 2147483646 h 1734"/>
                  <a:gd name="T90" fmla="*/ 2147483646 w 1773"/>
                  <a:gd name="T91" fmla="*/ 2147483646 h 1734"/>
                  <a:gd name="T92" fmla="*/ 2147483646 w 1773"/>
                  <a:gd name="T93" fmla="*/ 2147483646 h 1734"/>
                  <a:gd name="T94" fmla="*/ 2147483646 w 1773"/>
                  <a:gd name="T95" fmla="*/ 2147483646 h 1734"/>
                  <a:gd name="T96" fmla="*/ 2147483646 w 1773"/>
                  <a:gd name="T97" fmla="*/ 2147483646 h 1734"/>
                  <a:gd name="T98" fmla="*/ 0 w 1773"/>
                  <a:gd name="T99" fmla="*/ 2147483646 h 173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773" h="1734">
                    <a:moveTo>
                      <a:pt x="0" y="857"/>
                    </a:moveTo>
                    <a:lnTo>
                      <a:pt x="58" y="819"/>
                    </a:lnTo>
                    <a:lnTo>
                      <a:pt x="95" y="724"/>
                    </a:lnTo>
                    <a:lnTo>
                      <a:pt x="248" y="552"/>
                    </a:lnTo>
                    <a:lnTo>
                      <a:pt x="267" y="533"/>
                    </a:lnTo>
                    <a:lnTo>
                      <a:pt x="305" y="457"/>
                    </a:lnTo>
                    <a:lnTo>
                      <a:pt x="381" y="438"/>
                    </a:lnTo>
                    <a:lnTo>
                      <a:pt x="515" y="438"/>
                    </a:lnTo>
                    <a:lnTo>
                      <a:pt x="515" y="419"/>
                    </a:lnTo>
                    <a:lnTo>
                      <a:pt x="534" y="400"/>
                    </a:lnTo>
                    <a:lnTo>
                      <a:pt x="572" y="381"/>
                    </a:lnTo>
                    <a:lnTo>
                      <a:pt x="572" y="362"/>
                    </a:lnTo>
                    <a:lnTo>
                      <a:pt x="572" y="343"/>
                    </a:lnTo>
                    <a:lnTo>
                      <a:pt x="591" y="343"/>
                    </a:lnTo>
                    <a:lnTo>
                      <a:pt x="610" y="343"/>
                    </a:lnTo>
                    <a:lnTo>
                      <a:pt x="629" y="381"/>
                    </a:lnTo>
                    <a:lnTo>
                      <a:pt x="686" y="362"/>
                    </a:lnTo>
                    <a:lnTo>
                      <a:pt x="724" y="305"/>
                    </a:lnTo>
                    <a:lnTo>
                      <a:pt x="762" y="267"/>
                    </a:lnTo>
                    <a:lnTo>
                      <a:pt x="934" y="191"/>
                    </a:lnTo>
                    <a:lnTo>
                      <a:pt x="953" y="171"/>
                    </a:lnTo>
                    <a:lnTo>
                      <a:pt x="991" y="152"/>
                    </a:lnTo>
                    <a:lnTo>
                      <a:pt x="1029" y="152"/>
                    </a:lnTo>
                    <a:lnTo>
                      <a:pt x="1067" y="171"/>
                    </a:lnTo>
                    <a:lnTo>
                      <a:pt x="1086" y="114"/>
                    </a:lnTo>
                    <a:lnTo>
                      <a:pt x="1143" y="76"/>
                    </a:lnTo>
                    <a:lnTo>
                      <a:pt x="1219" y="57"/>
                    </a:lnTo>
                    <a:lnTo>
                      <a:pt x="1277" y="95"/>
                    </a:lnTo>
                    <a:lnTo>
                      <a:pt x="1315" y="76"/>
                    </a:lnTo>
                    <a:lnTo>
                      <a:pt x="1467" y="38"/>
                    </a:lnTo>
                    <a:lnTo>
                      <a:pt x="1505" y="19"/>
                    </a:lnTo>
                    <a:lnTo>
                      <a:pt x="1524" y="19"/>
                    </a:lnTo>
                    <a:lnTo>
                      <a:pt x="1600" y="0"/>
                    </a:lnTo>
                    <a:lnTo>
                      <a:pt x="1619" y="209"/>
                    </a:lnTo>
                    <a:lnTo>
                      <a:pt x="1695" y="343"/>
                    </a:lnTo>
                    <a:lnTo>
                      <a:pt x="1772" y="590"/>
                    </a:lnTo>
                    <a:lnTo>
                      <a:pt x="1619" y="704"/>
                    </a:lnTo>
                    <a:lnTo>
                      <a:pt x="1639" y="933"/>
                    </a:lnTo>
                    <a:lnTo>
                      <a:pt x="1410" y="1143"/>
                    </a:lnTo>
                    <a:lnTo>
                      <a:pt x="1277" y="1181"/>
                    </a:lnTo>
                    <a:lnTo>
                      <a:pt x="1182" y="1429"/>
                    </a:lnTo>
                    <a:lnTo>
                      <a:pt x="877" y="1676"/>
                    </a:lnTo>
                    <a:lnTo>
                      <a:pt x="629" y="1733"/>
                    </a:lnTo>
                    <a:lnTo>
                      <a:pt x="362" y="1714"/>
                    </a:lnTo>
                    <a:lnTo>
                      <a:pt x="420" y="1447"/>
                    </a:lnTo>
                    <a:lnTo>
                      <a:pt x="324" y="1219"/>
                    </a:lnTo>
                    <a:lnTo>
                      <a:pt x="267" y="1048"/>
                    </a:lnTo>
                    <a:lnTo>
                      <a:pt x="134" y="990"/>
                    </a:lnTo>
                    <a:lnTo>
                      <a:pt x="0" y="857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62" name="Freeform 34">
                <a:extLst>
                  <a:ext uri="{FF2B5EF4-FFF2-40B4-BE49-F238E27FC236}">
                    <a16:creationId xmlns:a16="http://schemas.microsoft.com/office/drawing/2014/main" id="{A6CAC7A8-C92F-C24B-BB03-288DFB0672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450" y="5273675"/>
                <a:ext cx="844550" cy="673100"/>
              </a:xfrm>
              <a:custGeom>
                <a:avLst/>
                <a:gdLst>
                  <a:gd name="T0" fmla="*/ 0 w 2344"/>
                  <a:gd name="T1" fmla="*/ 2147483646 h 1868"/>
                  <a:gd name="T2" fmla="*/ 2147483646 w 2344"/>
                  <a:gd name="T3" fmla="*/ 2147483646 h 1868"/>
                  <a:gd name="T4" fmla="*/ 2147483646 w 2344"/>
                  <a:gd name="T5" fmla="*/ 2147483646 h 1868"/>
                  <a:gd name="T6" fmla="*/ 2147483646 w 2344"/>
                  <a:gd name="T7" fmla="*/ 2147483646 h 1868"/>
                  <a:gd name="T8" fmla="*/ 2147483646 w 2344"/>
                  <a:gd name="T9" fmla="*/ 2147483646 h 1868"/>
                  <a:gd name="T10" fmla="*/ 2147483646 w 2344"/>
                  <a:gd name="T11" fmla="*/ 2147483646 h 1868"/>
                  <a:gd name="T12" fmla="*/ 2147483646 w 2344"/>
                  <a:gd name="T13" fmla="*/ 2147483646 h 1868"/>
                  <a:gd name="T14" fmla="*/ 2147483646 w 2344"/>
                  <a:gd name="T15" fmla="*/ 2147483646 h 1868"/>
                  <a:gd name="T16" fmla="*/ 2147483646 w 2344"/>
                  <a:gd name="T17" fmla="*/ 2147483646 h 1868"/>
                  <a:gd name="T18" fmla="*/ 2147483646 w 2344"/>
                  <a:gd name="T19" fmla="*/ 2147483646 h 1868"/>
                  <a:gd name="T20" fmla="*/ 2147483646 w 2344"/>
                  <a:gd name="T21" fmla="*/ 2147483646 h 1868"/>
                  <a:gd name="T22" fmla="*/ 2147483646 w 2344"/>
                  <a:gd name="T23" fmla="*/ 2147483646 h 1868"/>
                  <a:gd name="T24" fmla="*/ 2147483646 w 2344"/>
                  <a:gd name="T25" fmla="*/ 2147483646 h 1868"/>
                  <a:gd name="T26" fmla="*/ 2147483646 w 2344"/>
                  <a:gd name="T27" fmla="*/ 2147483646 h 1868"/>
                  <a:gd name="T28" fmla="*/ 2147483646 w 2344"/>
                  <a:gd name="T29" fmla="*/ 2147483646 h 1868"/>
                  <a:gd name="T30" fmla="*/ 2147483646 w 2344"/>
                  <a:gd name="T31" fmla="*/ 2147483646 h 1868"/>
                  <a:gd name="T32" fmla="*/ 2147483646 w 2344"/>
                  <a:gd name="T33" fmla="*/ 2147483646 h 1868"/>
                  <a:gd name="T34" fmla="*/ 2147483646 w 2344"/>
                  <a:gd name="T35" fmla="*/ 2147483646 h 1868"/>
                  <a:gd name="T36" fmla="*/ 2147483646 w 2344"/>
                  <a:gd name="T37" fmla="*/ 2147483646 h 1868"/>
                  <a:gd name="T38" fmla="*/ 2147483646 w 2344"/>
                  <a:gd name="T39" fmla="*/ 2147483646 h 1868"/>
                  <a:gd name="T40" fmla="*/ 2147483646 w 2344"/>
                  <a:gd name="T41" fmla="*/ 2147483646 h 1868"/>
                  <a:gd name="T42" fmla="*/ 2147483646 w 2344"/>
                  <a:gd name="T43" fmla="*/ 2147483646 h 1868"/>
                  <a:gd name="T44" fmla="*/ 2147483646 w 2344"/>
                  <a:gd name="T45" fmla="*/ 2147483646 h 1868"/>
                  <a:gd name="T46" fmla="*/ 2147483646 w 2344"/>
                  <a:gd name="T47" fmla="*/ 2147483646 h 1868"/>
                  <a:gd name="T48" fmla="*/ 2147483646 w 2344"/>
                  <a:gd name="T49" fmla="*/ 0 h 1868"/>
                  <a:gd name="T50" fmla="*/ 2147483646 w 2344"/>
                  <a:gd name="T51" fmla="*/ 2147483646 h 1868"/>
                  <a:gd name="T52" fmla="*/ 2147483646 w 2344"/>
                  <a:gd name="T53" fmla="*/ 2147483646 h 1868"/>
                  <a:gd name="T54" fmla="*/ 2147483646 w 2344"/>
                  <a:gd name="T55" fmla="*/ 2147483646 h 1868"/>
                  <a:gd name="T56" fmla="*/ 2147483646 w 2344"/>
                  <a:gd name="T57" fmla="*/ 2147483646 h 1868"/>
                  <a:gd name="T58" fmla="*/ 2147483646 w 2344"/>
                  <a:gd name="T59" fmla="*/ 2147483646 h 1868"/>
                  <a:gd name="T60" fmla="*/ 2147483646 w 2344"/>
                  <a:gd name="T61" fmla="*/ 2147483646 h 1868"/>
                  <a:gd name="T62" fmla="*/ 2147483646 w 2344"/>
                  <a:gd name="T63" fmla="*/ 2147483646 h 1868"/>
                  <a:gd name="T64" fmla="*/ 2147483646 w 2344"/>
                  <a:gd name="T65" fmla="*/ 2147483646 h 1868"/>
                  <a:gd name="T66" fmla="*/ 2147483646 w 2344"/>
                  <a:gd name="T67" fmla="*/ 2147483646 h 1868"/>
                  <a:gd name="T68" fmla="*/ 2147483646 w 2344"/>
                  <a:gd name="T69" fmla="*/ 2147483646 h 1868"/>
                  <a:gd name="T70" fmla="*/ 2147483646 w 2344"/>
                  <a:gd name="T71" fmla="*/ 2147483646 h 1868"/>
                  <a:gd name="T72" fmla="*/ 2147483646 w 2344"/>
                  <a:gd name="T73" fmla="*/ 2147483646 h 1868"/>
                  <a:gd name="T74" fmla="*/ 2147483646 w 2344"/>
                  <a:gd name="T75" fmla="*/ 2147483646 h 1868"/>
                  <a:gd name="T76" fmla="*/ 2147483646 w 2344"/>
                  <a:gd name="T77" fmla="*/ 2147483646 h 1868"/>
                  <a:gd name="T78" fmla="*/ 2147483646 w 2344"/>
                  <a:gd name="T79" fmla="*/ 2147483646 h 1868"/>
                  <a:gd name="T80" fmla="*/ 0 w 2344"/>
                  <a:gd name="T81" fmla="*/ 2147483646 h 18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2344" h="1868">
                    <a:moveTo>
                      <a:pt x="0" y="1447"/>
                    </a:moveTo>
                    <a:lnTo>
                      <a:pt x="95" y="1371"/>
                    </a:lnTo>
                    <a:lnTo>
                      <a:pt x="114" y="1315"/>
                    </a:lnTo>
                    <a:lnTo>
                      <a:pt x="133" y="1276"/>
                    </a:lnTo>
                    <a:lnTo>
                      <a:pt x="152" y="1219"/>
                    </a:lnTo>
                    <a:lnTo>
                      <a:pt x="152" y="1162"/>
                    </a:lnTo>
                    <a:lnTo>
                      <a:pt x="152" y="1124"/>
                    </a:lnTo>
                    <a:lnTo>
                      <a:pt x="171" y="1067"/>
                    </a:lnTo>
                    <a:lnTo>
                      <a:pt x="190" y="1029"/>
                    </a:lnTo>
                    <a:lnTo>
                      <a:pt x="171" y="1010"/>
                    </a:lnTo>
                    <a:lnTo>
                      <a:pt x="133" y="971"/>
                    </a:lnTo>
                    <a:lnTo>
                      <a:pt x="114" y="953"/>
                    </a:lnTo>
                    <a:lnTo>
                      <a:pt x="152" y="914"/>
                    </a:lnTo>
                    <a:lnTo>
                      <a:pt x="190" y="895"/>
                    </a:lnTo>
                    <a:lnTo>
                      <a:pt x="304" y="876"/>
                    </a:lnTo>
                    <a:lnTo>
                      <a:pt x="323" y="876"/>
                    </a:lnTo>
                    <a:lnTo>
                      <a:pt x="362" y="800"/>
                    </a:lnTo>
                    <a:lnTo>
                      <a:pt x="381" y="800"/>
                    </a:lnTo>
                    <a:lnTo>
                      <a:pt x="399" y="781"/>
                    </a:lnTo>
                    <a:lnTo>
                      <a:pt x="762" y="648"/>
                    </a:lnTo>
                    <a:lnTo>
                      <a:pt x="1276" y="305"/>
                    </a:lnTo>
                    <a:lnTo>
                      <a:pt x="1581" y="152"/>
                    </a:lnTo>
                    <a:lnTo>
                      <a:pt x="1657" y="96"/>
                    </a:lnTo>
                    <a:lnTo>
                      <a:pt x="1676" y="76"/>
                    </a:lnTo>
                    <a:lnTo>
                      <a:pt x="1923" y="0"/>
                    </a:lnTo>
                    <a:lnTo>
                      <a:pt x="2057" y="133"/>
                    </a:lnTo>
                    <a:lnTo>
                      <a:pt x="2190" y="191"/>
                    </a:lnTo>
                    <a:lnTo>
                      <a:pt x="2247" y="362"/>
                    </a:lnTo>
                    <a:lnTo>
                      <a:pt x="2343" y="590"/>
                    </a:lnTo>
                    <a:lnTo>
                      <a:pt x="2285" y="857"/>
                    </a:lnTo>
                    <a:lnTo>
                      <a:pt x="2152" y="1048"/>
                    </a:lnTo>
                    <a:lnTo>
                      <a:pt x="2076" y="1143"/>
                    </a:lnTo>
                    <a:lnTo>
                      <a:pt x="2038" y="1315"/>
                    </a:lnTo>
                    <a:lnTo>
                      <a:pt x="1962" y="1581"/>
                    </a:lnTo>
                    <a:lnTo>
                      <a:pt x="1942" y="1867"/>
                    </a:lnTo>
                    <a:lnTo>
                      <a:pt x="1428" y="1848"/>
                    </a:lnTo>
                    <a:lnTo>
                      <a:pt x="1276" y="1810"/>
                    </a:lnTo>
                    <a:lnTo>
                      <a:pt x="1104" y="1791"/>
                    </a:lnTo>
                    <a:lnTo>
                      <a:pt x="514" y="1733"/>
                    </a:lnTo>
                    <a:lnTo>
                      <a:pt x="95" y="1524"/>
                    </a:lnTo>
                    <a:lnTo>
                      <a:pt x="0" y="1447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63" name="Freeform 35">
                <a:extLst>
                  <a:ext uri="{FF2B5EF4-FFF2-40B4-BE49-F238E27FC236}">
                    <a16:creationId xmlns:a16="http://schemas.microsoft.com/office/drawing/2014/main" id="{0B62F03F-BD54-6543-9276-26443E224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95700" y="5795963"/>
                <a:ext cx="809625" cy="549275"/>
              </a:xfrm>
              <a:custGeom>
                <a:avLst/>
                <a:gdLst>
                  <a:gd name="T0" fmla="*/ 2147483646 w 2248"/>
                  <a:gd name="T1" fmla="*/ 2147483646 h 1525"/>
                  <a:gd name="T2" fmla="*/ 2147483646 w 2248"/>
                  <a:gd name="T3" fmla="*/ 2147483646 h 1525"/>
                  <a:gd name="T4" fmla="*/ 2147483646 w 2248"/>
                  <a:gd name="T5" fmla="*/ 2147483646 h 1525"/>
                  <a:gd name="T6" fmla="*/ 2147483646 w 2248"/>
                  <a:gd name="T7" fmla="*/ 2147483646 h 1525"/>
                  <a:gd name="T8" fmla="*/ 2147483646 w 2248"/>
                  <a:gd name="T9" fmla="*/ 2147483646 h 1525"/>
                  <a:gd name="T10" fmla="*/ 2147483646 w 2248"/>
                  <a:gd name="T11" fmla="*/ 2147483646 h 1525"/>
                  <a:gd name="T12" fmla="*/ 2147483646 w 2248"/>
                  <a:gd name="T13" fmla="*/ 2147483646 h 1525"/>
                  <a:gd name="T14" fmla="*/ 2147483646 w 2248"/>
                  <a:gd name="T15" fmla="*/ 2147483646 h 1525"/>
                  <a:gd name="T16" fmla="*/ 2147483646 w 2248"/>
                  <a:gd name="T17" fmla="*/ 2147483646 h 1525"/>
                  <a:gd name="T18" fmla="*/ 2147483646 w 2248"/>
                  <a:gd name="T19" fmla="*/ 2147483646 h 1525"/>
                  <a:gd name="T20" fmla="*/ 2147483646 w 2248"/>
                  <a:gd name="T21" fmla="*/ 2147483646 h 1525"/>
                  <a:gd name="T22" fmla="*/ 2147483646 w 2248"/>
                  <a:gd name="T23" fmla="*/ 2147483646 h 1525"/>
                  <a:gd name="T24" fmla="*/ 2147483646 w 2248"/>
                  <a:gd name="T25" fmla="*/ 2147483646 h 1525"/>
                  <a:gd name="T26" fmla="*/ 2147483646 w 2248"/>
                  <a:gd name="T27" fmla="*/ 2147483646 h 1525"/>
                  <a:gd name="T28" fmla="*/ 2147483646 w 2248"/>
                  <a:gd name="T29" fmla="*/ 2147483646 h 1525"/>
                  <a:gd name="T30" fmla="*/ 2147483646 w 2248"/>
                  <a:gd name="T31" fmla="*/ 2147483646 h 1525"/>
                  <a:gd name="T32" fmla="*/ 2147483646 w 2248"/>
                  <a:gd name="T33" fmla="*/ 2147483646 h 1525"/>
                  <a:gd name="T34" fmla="*/ 2147483646 w 2248"/>
                  <a:gd name="T35" fmla="*/ 0 h 1525"/>
                  <a:gd name="T36" fmla="*/ 2147483646 w 2248"/>
                  <a:gd name="T37" fmla="*/ 2147483646 h 1525"/>
                  <a:gd name="T38" fmla="*/ 2147483646 w 2248"/>
                  <a:gd name="T39" fmla="*/ 2147483646 h 1525"/>
                  <a:gd name="T40" fmla="*/ 2147483646 w 2248"/>
                  <a:gd name="T41" fmla="*/ 2147483646 h 1525"/>
                  <a:gd name="T42" fmla="*/ 2147483646 w 2248"/>
                  <a:gd name="T43" fmla="*/ 2147483646 h 1525"/>
                  <a:gd name="T44" fmla="*/ 2147483646 w 2248"/>
                  <a:gd name="T45" fmla="*/ 2147483646 h 1525"/>
                  <a:gd name="T46" fmla="*/ 2147483646 w 2248"/>
                  <a:gd name="T47" fmla="*/ 2147483646 h 1525"/>
                  <a:gd name="T48" fmla="*/ 2147483646 w 2248"/>
                  <a:gd name="T49" fmla="*/ 2147483646 h 1525"/>
                  <a:gd name="T50" fmla="*/ 2147483646 w 2248"/>
                  <a:gd name="T51" fmla="*/ 2147483646 h 1525"/>
                  <a:gd name="T52" fmla="*/ 2147483646 w 2248"/>
                  <a:gd name="T53" fmla="*/ 2147483646 h 1525"/>
                  <a:gd name="T54" fmla="*/ 2147483646 w 2248"/>
                  <a:gd name="T55" fmla="*/ 2147483646 h 1525"/>
                  <a:gd name="T56" fmla="*/ 2147483646 w 2248"/>
                  <a:gd name="T57" fmla="*/ 2147483646 h 1525"/>
                  <a:gd name="T58" fmla="*/ 2147483646 w 2248"/>
                  <a:gd name="T59" fmla="*/ 2147483646 h 1525"/>
                  <a:gd name="T60" fmla="*/ 2147483646 w 2248"/>
                  <a:gd name="T61" fmla="*/ 2147483646 h 1525"/>
                  <a:gd name="T62" fmla="*/ 2147483646 w 2248"/>
                  <a:gd name="T63" fmla="*/ 2147483646 h 1525"/>
                  <a:gd name="T64" fmla="*/ 2147483646 w 2248"/>
                  <a:gd name="T65" fmla="*/ 2147483646 h 1525"/>
                  <a:gd name="T66" fmla="*/ 2147483646 w 2248"/>
                  <a:gd name="T67" fmla="*/ 2147483646 h 1525"/>
                  <a:gd name="T68" fmla="*/ 2147483646 w 2248"/>
                  <a:gd name="T69" fmla="*/ 2147483646 h 1525"/>
                  <a:gd name="T70" fmla="*/ 2147483646 w 2248"/>
                  <a:gd name="T71" fmla="*/ 2147483646 h 1525"/>
                  <a:gd name="T72" fmla="*/ 2147483646 w 2248"/>
                  <a:gd name="T73" fmla="*/ 2147483646 h 1525"/>
                  <a:gd name="T74" fmla="*/ 2147483646 w 2248"/>
                  <a:gd name="T75" fmla="*/ 2147483646 h 1525"/>
                  <a:gd name="T76" fmla="*/ 2147483646 w 2248"/>
                  <a:gd name="T77" fmla="*/ 2147483646 h 1525"/>
                  <a:gd name="T78" fmla="*/ 0 w 2248"/>
                  <a:gd name="T79" fmla="*/ 2147483646 h 1525"/>
                  <a:gd name="T80" fmla="*/ 2147483646 w 2248"/>
                  <a:gd name="T81" fmla="*/ 2147483646 h 1525"/>
                  <a:gd name="T82" fmla="*/ 2147483646 w 2248"/>
                  <a:gd name="T83" fmla="*/ 2147483646 h 1525"/>
                  <a:gd name="T84" fmla="*/ 2147483646 w 2248"/>
                  <a:gd name="T85" fmla="*/ 2147483646 h 1525"/>
                  <a:gd name="T86" fmla="*/ 2147483646 w 2248"/>
                  <a:gd name="T87" fmla="*/ 2147483646 h 1525"/>
                  <a:gd name="T88" fmla="*/ 2147483646 w 2248"/>
                  <a:gd name="T89" fmla="*/ 2147483646 h 152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248" h="1525">
                    <a:moveTo>
                      <a:pt x="209" y="210"/>
                    </a:moveTo>
                    <a:lnTo>
                      <a:pt x="533" y="210"/>
                    </a:lnTo>
                    <a:lnTo>
                      <a:pt x="590" y="172"/>
                    </a:lnTo>
                    <a:lnTo>
                      <a:pt x="609" y="172"/>
                    </a:lnTo>
                    <a:lnTo>
                      <a:pt x="647" y="172"/>
                    </a:lnTo>
                    <a:lnTo>
                      <a:pt x="704" y="172"/>
                    </a:lnTo>
                    <a:lnTo>
                      <a:pt x="723" y="191"/>
                    </a:lnTo>
                    <a:lnTo>
                      <a:pt x="819" y="172"/>
                    </a:lnTo>
                    <a:lnTo>
                      <a:pt x="838" y="172"/>
                    </a:lnTo>
                    <a:lnTo>
                      <a:pt x="857" y="191"/>
                    </a:lnTo>
                    <a:lnTo>
                      <a:pt x="876" y="191"/>
                    </a:lnTo>
                    <a:lnTo>
                      <a:pt x="895" y="172"/>
                    </a:lnTo>
                    <a:lnTo>
                      <a:pt x="895" y="153"/>
                    </a:lnTo>
                    <a:lnTo>
                      <a:pt x="914" y="134"/>
                    </a:lnTo>
                    <a:lnTo>
                      <a:pt x="1009" y="96"/>
                    </a:lnTo>
                    <a:lnTo>
                      <a:pt x="1104" y="58"/>
                    </a:lnTo>
                    <a:lnTo>
                      <a:pt x="1143" y="0"/>
                    </a:lnTo>
                    <a:lnTo>
                      <a:pt x="1238" y="77"/>
                    </a:lnTo>
                    <a:lnTo>
                      <a:pt x="1657" y="286"/>
                    </a:lnTo>
                    <a:lnTo>
                      <a:pt x="2247" y="344"/>
                    </a:lnTo>
                    <a:lnTo>
                      <a:pt x="2209" y="630"/>
                    </a:lnTo>
                    <a:lnTo>
                      <a:pt x="2095" y="762"/>
                    </a:lnTo>
                    <a:lnTo>
                      <a:pt x="1866" y="820"/>
                    </a:lnTo>
                    <a:lnTo>
                      <a:pt x="1542" y="877"/>
                    </a:lnTo>
                    <a:lnTo>
                      <a:pt x="1428" y="953"/>
                    </a:lnTo>
                    <a:lnTo>
                      <a:pt x="1428" y="1124"/>
                    </a:lnTo>
                    <a:lnTo>
                      <a:pt x="1333" y="1353"/>
                    </a:lnTo>
                    <a:lnTo>
                      <a:pt x="1143" y="1505"/>
                    </a:lnTo>
                    <a:lnTo>
                      <a:pt x="914" y="1524"/>
                    </a:lnTo>
                    <a:lnTo>
                      <a:pt x="647" y="1410"/>
                    </a:lnTo>
                    <a:lnTo>
                      <a:pt x="247" y="1429"/>
                    </a:lnTo>
                    <a:lnTo>
                      <a:pt x="57" y="1353"/>
                    </a:lnTo>
                    <a:lnTo>
                      <a:pt x="95" y="1258"/>
                    </a:lnTo>
                    <a:lnTo>
                      <a:pt x="57" y="1182"/>
                    </a:lnTo>
                    <a:lnTo>
                      <a:pt x="38" y="1106"/>
                    </a:lnTo>
                    <a:lnTo>
                      <a:pt x="57" y="1010"/>
                    </a:lnTo>
                    <a:lnTo>
                      <a:pt x="57" y="915"/>
                    </a:lnTo>
                    <a:lnTo>
                      <a:pt x="19" y="820"/>
                    </a:lnTo>
                    <a:lnTo>
                      <a:pt x="0" y="725"/>
                    </a:lnTo>
                    <a:lnTo>
                      <a:pt x="76" y="534"/>
                    </a:lnTo>
                    <a:lnTo>
                      <a:pt x="228" y="401"/>
                    </a:lnTo>
                    <a:lnTo>
                      <a:pt x="209" y="344"/>
                    </a:lnTo>
                    <a:lnTo>
                      <a:pt x="209" y="249"/>
                    </a:lnTo>
                    <a:lnTo>
                      <a:pt x="209" y="21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64" name="Freeform 36">
                <a:extLst>
                  <a:ext uri="{FF2B5EF4-FFF2-40B4-BE49-F238E27FC236}">
                    <a16:creationId xmlns:a16="http://schemas.microsoft.com/office/drawing/2014/main" id="{3FF5C314-BEFE-B844-B5E8-2078DA078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3375" y="5767388"/>
                <a:ext cx="904875" cy="968375"/>
              </a:xfrm>
              <a:custGeom>
                <a:avLst/>
                <a:gdLst>
                  <a:gd name="T0" fmla="*/ 2147483646 w 2515"/>
                  <a:gd name="T1" fmla="*/ 2147483646 h 2688"/>
                  <a:gd name="T2" fmla="*/ 2147483646 w 2515"/>
                  <a:gd name="T3" fmla="*/ 2147483646 h 2688"/>
                  <a:gd name="T4" fmla="*/ 2147483646 w 2515"/>
                  <a:gd name="T5" fmla="*/ 2147483646 h 2688"/>
                  <a:gd name="T6" fmla="*/ 2147483646 w 2515"/>
                  <a:gd name="T7" fmla="*/ 2147483646 h 2688"/>
                  <a:gd name="T8" fmla="*/ 2147483646 w 2515"/>
                  <a:gd name="T9" fmla="*/ 2147483646 h 2688"/>
                  <a:gd name="T10" fmla="*/ 2147483646 w 2515"/>
                  <a:gd name="T11" fmla="*/ 2147483646 h 2688"/>
                  <a:gd name="T12" fmla="*/ 2147483646 w 2515"/>
                  <a:gd name="T13" fmla="*/ 2147483646 h 2688"/>
                  <a:gd name="T14" fmla="*/ 2147483646 w 2515"/>
                  <a:gd name="T15" fmla="*/ 2147483646 h 2688"/>
                  <a:gd name="T16" fmla="*/ 2147483646 w 2515"/>
                  <a:gd name="T17" fmla="*/ 2147483646 h 2688"/>
                  <a:gd name="T18" fmla="*/ 2147483646 w 2515"/>
                  <a:gd name="T19" fmla="*/ 2147483646 h 2688"/>
                  <a:gd name="T20" fmla="*/ 2147483646 w 2515"/>
                  <a:gd name="T21" fmla="*/ 2147483646 h 2688"/>
                  <a:gd name="T22" fmla="*/ 2147483646 w 2515"/>
                  <a:gd name="T23" fmla="*/ 2147483646 h 2688"/>
                  <a:gd name="T24" fmla="*/ 2147483646 w 2515"/>
                  <a:gd name="T25" fmla="*/ 2147483646 h 2688"/>
                  <a:gd name="T26" fmla="*/ 2147483646 w 2515"/>
                  <a:gd name="T27" fmla="*/ 2147483646 h 2688"/>
                  <a:gd name="T28" fmla="*/ 2147483646 w 2515"/>
                  <a:gd name="T29" fmla="*/ 2147483646 h 2688"/>
                  <a:gd name="T30" fmla="*/ 2147483646 w 2515"/>
                  <a:gd name="T31" fmla="*/ 2147483646 h 2688"/>
                  <a:gd name="T32" fmla="*/ 2147483646 w 2515"/>
                  <a:gd name="T33" fmla="*/ 2147483646 h 2688"/>
                  <a:gd name="T34" fmla="*/ 2147483646 w 2515"/>
                  <a:gd name="T35" fmla="*/ 2147483646 h 2688"/>
                  <a:gd name="T36" fmla="*/ 2147483646 w 2515"/>
                  <a:gd name="T37" fmla="*/ 2147483646 h 2688"/>
                  <a:gd name="T38" fmla="*/ 2147483646 w 2515"/>
                  <a:gd name="T39" fmla="*/ 2147483646 h 2688"/>
                  <a:gd name="T40" fmla="*/ 2147483646 w 2515"/>
                  <a:gd name="T41" fmla="*/ 2147483646 h 2688"/>
                  <a:gd name="T42" fmla="*/ 2147483646 w 2515"/>
                  <a:gd name="T43" fmla="*/ 2147483646 h 2688"/>
                  <a:gd name="T44" fmla="*/ 2147483646 w 2515"/>
                  <a:gd name="T45" fmla="*/ 2147483646 h 2688"/>
                  <a:gd name="T46" fmla="*/ 0 w 2515"/>
                  <a:gd name="T47" fmla="*/ 2147483646 h 2688"/>
                  <a:gd name="T48" fmla="*/ 2147483646 w 2515"/>
                  <a:gd name="T49" fmla="*/ 2147483646 h 2688"/>
                  <a:gd name="T50" fmla="*/ 2147483646 w 2515"/>
                  <a:gd name="T51" fmla="*/ 2147483646 h 2688"/>
                  <a:gd name="T52" fmla="*/ 2147483646 w 2515"/>
                  <a:gd name="T53" fmla="*/ 2147483646 h 2688"/>
                  <a:gd name="T54" fmla="*/ 2147483646 w 2515"/>
                  <a:gd name="T55" fmla="*/ 2147483646 h 2688"/>
                  <a:gd name="T56" fmla="*/ 2147483646 w 2515"/>
                  <a:gd name="T57" fmla="*/ 2147483646 h 2688"/>
                  <a:gd name="T58" fmla="*/ 2147483646 w 2515"/>
                  <a:gd name="T59" fmla="*/ 2147483646 h 2688"/>
                  <a:gd name="T60" fmla="*/ 2147483646 w 2515"/>
                  <a:gd name="T61" fmla="*/ 2147483646 h 2688"/>
                  <a:gd name="T62" fmla="*/ 2147483646 w 2515"/>
                  <a:gd name="T63" fmla="*/ 2147483646 h 2688"/>
                  <a:gd name="T64" fmla="*/ 2147483646 w 2515"/>
                  <a:gd name="T65" fmla="*/ 2147483646 h 2688"/>
                  <a:gd name="T66" fmla="*/ 2147483646 w 2515"/>
                  <a:gd name="T67" fmla="*/ 2147483646 h 2688"/>
                  <a:gd name="T68" fmla="*/ 2147483646 w 2515"/>
                  <a:gd name="T69" fmla="*/ 2147483646 h 268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515" h="2688">
                    <a:moveTo>
                      <a:pt x="1219" y="0"/>
                    </a:moveTo>
                    <a:lnTo>
                      <a:pt x="1866" y="172"/>
                    </a:lnTo>
                    <a:lnTo>
                      <a:pt x="1943" y="229"/>
                    </a:lnTo>
                    <a:lnTo>
                      <a:pt x="1981" y="267"/>
                    </a:lnTo>
                    <a:lnTo>
                      <a:pt x="2191" y="305"/>
                    </a:lnTo>
                    <a:lnTo>
                      <a:pt x="2495" y="286"/>
                    </a:lnTo>
                    <a:lnTo>
                      <a:pt x="2495" y="325"/>
                    </a:lnTo>
                    <a:lnTo>
                      <a:pt x="2495" y="420"/>
                    </a:lnTo>
                    <a:lnTo>
                      <a:pt x="2514" y="477"/>
                    </a:lnTo>
                    <a:lnTo>
                      <a:pt x="2362" y="610"/>
                    </a:lnTo>
                    <a:lnTo>
                      <a:pt x="2286" y="801"/>
                    </a:lnTo>
                    <a:lnTo>
                      <a:pt x="2305" y="896"/>
                    </a:lnTo>
                    <a:lnTo>
                      <a:pt x="2343" y="991"/>
                    </a:lnTo>
                    <a:lnTo>
                      <a:pt x="2343" y="1086"/>
                    </a:lnTo>
                    <a:lnTo>
                      <a:pt x="2324" y="1182"/>
                    </a:lnTo>
                    <a:lnTo>
                      <a:pt x="2343" y="1258"/>
                    </a:lnTo>
                    <a:lnTo>
                      <a:pt x="2381" y="1334"/>
                    </a:lnTo>
                    <a:lnTo>
                      <a:pt x="2343" y="1429"/>
                    </a:lnTo>
                    <a:lnTo>
                      <a:pt x="2171" y="1544"/>
                    </a:lnTo>
                    <a:lnTo>
                      <a:pt x="2191" y="1658"/>
                    </a:lnTo>
                    <a:lnTo>
                      <a:pt x="2210" y="1753"/>
                    </a:lnTo>
                    <a:lnTo>
                      <a:pt x="2171" y="1848"/>
                    </a:lnTo>
                    <a:lnTo>
                      <a:pt x="2019" y="1925"/>
                    </a:lnTo>
                    <a:lnTo>
                      <a:pt x="1847" y="1925"/>
                    </a:lnTo>
                    <a:lnTo>
                      <a:pt x="1752" y="2057"/>
                    </a:lnTo>
                    <a:lnTo>
                      <a:pt x="1676" y="2267"/>
                    </a:lnTo>
                    <a:lnTo>
                      <a:pt x="1638" y="2286"/>
                    </a:lnTo>
                    <a:lnTo>
                      <a:pt x="1619" y="2324"/>
                    </a:lnTo>
                    <a:lnTo>
                      <a:pt x="1638" y="2401"/>
                    </a:lnTo>
                    <a:lnTo>
                      <a:pt x="1676" y="2458"/>
                    </a:lnTo>
                    <a:lnTo>
                      <a:pt x="1733" y="2572"/>
                    </a:lnTo>
                    <a:lnTo>
                      <a:pt x="1695" y="2687"/>
                    </a:lnTo>
                    <a:lnTo>
                      <a:pt x="1562" y="2667"/>
                    </a:lnTo>
                    <a:lnTo>
                      <a:pt x="1390" y="2667"/>
                    </a:lnTo>
                    <a:lnTo>
                      <a:pt x="1333" y="2629"/>
                    </a:lnTo>
                    <a:lnTo>
                      <a:pt x="1276" y="2534"/>
                    </a:lnTo>
                    <a:lnTo>
                      <a:pt x="1200" y="2496"/>
                    </a:lnTo>
                    <a:lnTo>
                      <a:pt x="1124" y="2496"/>
                    </a:lnTo>
                    <a:lnTo>
                      <a:pt x="1028" y="2458"/>
                    </a:lnTo>
                    <a:lnTo>
                      <a:pt x="914" y="2477"/>
                    </a:lnTo>
                    <a:lnTo>
                      <a:pt x="591" y="2572"/>
                    </a:lnTo>
                    <a:lnTo>
                      <a:pt x="381" y="2496"/>
                    </a:lnTo>
                    <a:lnTo>
                      <a:pt x="286" y="2401"/>
                    </a:lnTo>
                    <a:lnTo>
                      <a:pt x="190" y="2324"/>
                    </a:lnTo>
                    <a:lnTo>
                      <a:pt x="95" y="2191"/>
                    </a:lnTo>
                    <a:lnTo>
                      <a:pt x="38" y="2039"/>
                    </a:lnTo>
                    <a:lnTo>
                      <a:pt x="19" y="1981"/>
                    </a:lnTo>
                    <a:lnTo>
                      <a:pt x="0" y="1905"/>
                    </a:lnTo>
                    <a:lnTo>
                      <a:pt x="171" y="1886"/>
                    </a:lnTo>
                    <a:lnTo>
                      <a:pt x="247" y="1867"/>
                    </a:lnTo>
                    <a:lnTo>
                      <a:pt x="324" y="1810"/>
                    </a:lnTo>
                    <a:lnTo>
                      <a:pt x="476" y="1772"/>
                    </a:lnTo>
                    <a:lnTo>
                      <a:pt x="628" y="1696"/>
                    </a:lnTo>
                    <a:lnTo>
                      <a:pt x="723" y="1486"/>
                    </a:lnTo>
                    <a:lnTo>
                      <a:pt x="819" y="1010"/>
                    </a:lnTo>
                    <a:lnTo>
                      <a:pt x="972" y="838"/>
                    </a:lnTo>
                    <a:lnTo>
                      <a:pt x="952" y="820"/>
                    </a:lnTo>
                    <a:lnTo>
                      <a:pt x="914" y="820"/>
                    </a:lnTo>
                    <a:lnTo>
                      <a:pt x="895" y="743"/>
                    </a:lnTo>
                    <a:lnTo>
                      <a:pt x="933" y="724"/>
                    </a:lnTo>
                    <a:lnTo>
                      <a:pt x="1028" y="743"/>
                    </a:lnTo>
                    <a:lnTo>
                      <a:pt x="1104" y="782"/>
                    </a:lnTo>
                    <a:lnTo>
                      <a:pt x="1238" y="762"/>
                    </a:lnTo>
                    <a:lnTo>
                      <a:pt x="1295" y="762"/>
                    </a:lnTo>
                    <a:lnTo>
                      <a:pt x="1295" y="648"/>
                    </a:lnTo>
                    <a:lnTo>
                      <a:pt x="1353" y="553"/>
                    </a:lnTo>
                    <a:lnTo>
                      <a:pt x="1353" y="457"/>
                    </a:lnTo>
                    <a:lnTo>
                      <a:pt x="1162" y="420"/>
                    </a:lnTo>
                    <a:lnTo>
                      <a:pt x="1124" y="248"/>
                    </a:lnTo>
                    <a:lnTo>
                      <a:pt x="1200" y="58"/>
                    </a:lnTo>
                    <a:lnTo>
                      <a:pt x="1219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65" name="Freeform 37">
                <a:extLst>
                  <a:ext uri="{FF2B5EF4-FFF2-40B4-BE49-F238E27FC236}">
                    <a16:creationId xmlns:a16="http://schemas.microsoft.com/office/drawing/2014/main" id="{98D646F2-0111-6E45-AF48-D9F35CB95F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2825" y="5719763"/>
                <a:ext cx="1077913" cy="768350"/>
              </a:xfrm>
              <a:custGeom>
                <a:avLst/>
                <a:gdLst>
                  <a:gd name="T0" fmla="*/ 2147483646 w 2993"/>
                  <a:gd name="T1" fmla="*/ 2147483646 h 2135"/>
                  <a:gd name="T2" fmla="*/ 2147483646 w 2993"/>
                  <a:gd name="T3" fmla="*/ 2147483646 h 2135"/>
                  <a:gd name="T4" fmla="*/ 2147483646 w 2993"/>
                  <a:gd name="T5" fmla="*/ 2147483646 h 2135"/>
                  <a:gd name="T6" fmla="*/ 2147483646 w 2993"/>
                  <a:gd name="T7" fmla="*/ 2147483646 h 2135"/>
                  <a:gd name="T8" fmla="*/ 2147483646 w 2993"/>
                  <a:gd name="T9" fmla="*/ 2147483646 h 2135"/>
                  <a:gd name="T10" fmla="*/ 2147483646 w 2993"/>
                  <a:gd name="T11" fmla="*/ 2147483646 h 2135"/>
                  <a:gd name="T12" fmla="*/ 2147483646 w 2993"/>
                  <a:gd name="T13" fmla="*/ 2147483646 h 2135"/>
                  <a:gd name="T14" fmla="*/ 2147483646 w 2993"/>
                  <a:gd name="T15" fmla="*/ 2147483646 h 2135"/>
                  <a:gd name="T16" fmla="*/ 2147483646 w 2993"/>
                  <a:gd name="T17" fmla="*/ 2147483646 h 2135"/>
                  <a:gd name="T18" fmla="*/ 2147483646 w 2993"/>
                  <a:gd name="T19" fmla="*/ 2147483646 h 2135"/>
                  <a:gd name="T20" fmla="*/ 2147483646 w 2993"/>
                  <a:gd name="T21" fmla="*/ 2147483646 h 2135"/>
                  <a:gd name="T22" fmla="*/ 2147483646 w 2993"/>
                  <a:gd name="T23" fmla="*/ 2147483646 h 2135"/>
                  <a:gd name="T24" fmla="*/ 2147483646 w 2993"/>
                  <a:gd name="T25" fmla="*/ 2147483646 h 2135"/>
                  <a:gd name="T26" fmla="*/ 2147483646 w 2993"/>
                  <a:gd name="T27" fmla="*/ 2147483646 h 2135"/>
                  <a:gd name="T28" fmla="*/ 2147483646 w 2993"/>
                  <a:gd name="T29" fmla="*/ 2147483646 h 2135"/>
                  <a:gd name="T30" fmla="*/ 2147483646 w 2993"/>
                  <a:gd name="T31" fmla="*/ 2147483646 h 2135"/>
                  <a:gd name="T32" fmla="*/ 2147483646 w 2993"/>
                  <a:gd name="T33" fmla="*/ 2147483646 h 2135"/>
                  <a:gd name="T34" fmla="*/ 2147483646 w 2993"/>
                  <a:gd name="T35" fmla="*/ 2147483646 h 2135"/>
                  <a:gd name="T36" fmla="*/ 2147483646 w 2993"/>
                  <a:gd name="T37" fmla="*/ 2147483646 h 2135"/>
                  <a:gd name="T38" fmla="*/ 2147483646 w 2993"/>
                  <a:gd name="T39" fmla="*/ 2147483646 h 2135"/>
                  <a:gd name="T40" fmla="*/ 2147483646 w 2993"/>
                  <a:gd name="T41" fmla="*/ 2147483646 h 2135"/>
                  <a:gd name="T42" fmla="*/ 2147483646 w 2993"/>
                  <a:gd name="T43" fmla="*/ 2147483646 h 2135"/>
                  <a:gd name="T44" fmla="*/ 2147483646 w 2993"/>
                  <a:gd name="T45" fmla="*/ 2147483646 h 2135"/>
                  <a:gd name="T46" fmla="*/ 2147483646 w 2993"/>
                  <a:gd name="T47" fmla="*/ 2147483646 h 2135"/>
                  <a:gd name="T48" fmla="*/ 2147483646 w 2993"/>
                  <a:gd name="T49" fmla="*/ 2147483646 h 2135"/>
                  <a:gd name="T50" fmla="*/ 2147483646 w 2993"/>
                  <a:gd name="T51" fmla="*/ 2147483646 h 2135"/>
                  <a:gd name="T52" fmla="*/ 2147483646 w 2993"/>
                  <a:gd name="T53" fmla="*/ 2147483646 h 2135"/>
                  <a:gd name="T54" fmla="*/ 2147483646 w 2993"/>
                  <a:gd name="T55" fmla="*/ 2147483646 h 2135"/>
                  <a:gd name="T56" fmla="*/ 2147483646 w 2993"/>
                  <a:gd name="T57" fmla="*/ 2147483646 h 2135"/>
                  <a:gd name="T58" fmla="*/ 2147483646 w 2993"/>
                  <a:gd name="T59" fmla="*/ 2147483646 h 2135"/>
                  <a:gd name="T60" fmla="*/ 2147483646 w 2993"/>
                  <a:gd name="T61" fmla="*/ 2147483646 h 2135"/>
                  <a:gd name="T62" fmla="*/ 2147483646 w 2993"/>
                  <a:gd name="T63" fmla="*/ 2147483646 h 2135"/>
                  <a:gd name="T64" fmla="*/ 2147483646 w 2993"/>
                  <a:gd name="T65" fmla="*/ 2147483646 h 2135"/>
                  <a:gd name="T66" fmla="*/ 2147483646 w 2993"/>
                  <a:gd name="T67" fmla="*/ 2147483646 h 2135"/>
                  <a:gd name="T68" fmla="*/ 2147483646 w 2993"/>
                  <a:gd name="T69" fmla="*/ 2147483646 h 2135"/>
                  <a:gd name="T70" fmla="*/ 2147483646 w 2993"/>
                  <a:gd name="T71" fmla="*/ 2147483646 h 2135"/>
                  <a:gd name="T72" fmla="*/ 2147483646 w 2993"/>
                  <a:gd name="T73" fmla="*/ 2147483646 h 2135"/>
                  <a:gd name="T74" fmla="*/ 2147483646 w 2993"/>
                  <a:gd name="T75" fmla="*/ 2147483646 h 2135"/>
                  <a:gd name="T76" fmla="*/ 2147483646 w 2993"/>
                  <a:gd name="T77" fmla="*/ 2147483646 h 2135"/>
                  <a:gd name="T78" fmla="*/ 2147483646 w 2993"/>
                  <a:gd name="T79" fmla="*/ 2147483646 h 2135"/>
                  <a:gd name="T80" fmla="*/ 2147483646 w 2993"/>
                  <a:gd name="T81" fmla="*/ 2147483646 h 2135"/>
                  <a:gd name="T82" fmla="*/ 2147483646 w 2993"/>
                  <a:gd name="T83" fmla="*/ 2147483646 h 2135"/>
                  <a:gd name="T84" fmla="*/ 2147483646 w 2993"/>
                  <a:gd name="T85" fmla="*/ 2147483646 h 2135"/>
                  <a:gd name="T86" fmla="*/ 2147483646 w 2993"/>
                  <a:gd name="T87" fmla="*/ 2147483646 h 21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993" h="2135">
                    <a:moveTo>
                      <a:pt x="1544" y="209"/>
                    </a:moveTo>
                    <a:lnTo>
                      <a:pt x="2153" y="229"/>
                    </a:lnTo>
                    <a:lnTo>
                      <a:pt x="2210" y="209"/>
                    </a:lnTo>
                    <a:lnTo>
                      <a:pt x="2248" y="209"/>
                    </a:lnTo>
                    <a:lnTo>
                      <a:pt x="2306" y="153"/>
                    </a:lnTo>
                    <a:lnTo>
                      <a:pt x="2344" y="153"/>
                    </a:lnTo>
                    <a:lnTo>
                      <a:pt x="2362" y="133"/>
                    </a:lnTo>
                    <a:lnTo>
                      <a:pt x="2382" y="95"/>
                    </a:lnTo>
                    <a:lnTo>
                      <a:pt x="2401" y="77"/>
                    </a:lnTo>
                    <a:lnTo>
                      <a:pt x="2420" y="95"/>
                    </a:lnTo>
                    <a:lnTo>
                      <a:pt x="2439" y="57"/>
                    </a:lnTo>
                    <a:lnTo>
                      <a:pt x="2477" y="19"/>
                    </a:lnTo>
                    <a:lnTo>
                      <a:pt x="2496" y="0"/>
                    </a:lnTo>
                    <a:lnTo>
                      <a:pt x="2534" y="19"/>
                    </a:lnTo>
                    <a:lnTo>
                      <a:pt x="2629" y="38"/>
                    </a:lnTo>
                    <a:lnTo>
                      <a:pt x="2706" y="114"/>
                    </a:lnTo>
                    <a:lnTo>
                      <a:pt x="2858" y="133"/>
                    </a:lnTo>
                    <a:lnTo>
                      <a:pt x="2839" y="191"/>
                    </a:lnTo>
                    <a:lnTo>
                      <a:pt x="2763" y="381"/>
                    </a:lnTo>
                    <a:lnTo>
                      <a:pt x="2801" y="553"/>
                    </a:lnTo>
                    <a:lnTo>
                      <a:pt x="2992" y="590"/>
                    </a:lnTo>
                    <a:lnTo>
                      <a:pt x="2992" y="686"/>
                    </a:lnTo>
                    <a:lnTo>
                      <a:pt x="2934" y="781"/>
                    </a:lnTo>
                    <a:lnTo>
                      <a:pt x="2934" y="895"/>
                    </a:lnTo>
                    <a:lnTo>
                      <a:pt x="2877" y="895"/>
                    </a:lnTo>
                    <a:lnTo>
                      <a:pt x="2743" y="915"/>
                    </a:lnTo>
                    <a:lnTo>
                      <a:pt x="2667" y="876"/>
                    </a:lnTo>
                    <a:lnTo>
                      <a:pt x="2572" y="857"/>
                    </a:lnTo>
                    <a:lnTo>
                      <a:pt x="2534" y="876"/>
                    </a:lnTo>
                    <a:lnTo>
                      <a:pt x="2553" y="953"/>
                    </a:lnTo>
                    <a:lnTo>
                      <a:pt x="2591" y="953"/>
                    </a:lnTo>
                    <a:lnTo>
                      <a:pt x="2611" y="971"/>
                    </a:lnTo>
                    <a:lnTo>
                      <a:pt x="2458" y="1143"/>
                    </a:lnTo>
                    <a:lnTo>
                      <a:pt x="2362" y="1619"/>
                    </a:lnTo>
                    <a:lnTo>
                      <a:pt x="2267" y="1829"/>
                    </a:lnTo>
                    <a:lnTo>
                      <a:pt x="2115" y="1905"/>
                    </a:lnTo>
                    <a:lnTo>
                      <a:pt x="1963" y="1943"/>
                    </a:lnTo>
                    <a:lnTo>
                      <a:pt x="1886" y="2000"/>
                    </a:lnTo>
                    <a:lnTo>
                      <a:pt x="1810" y="2019"/>
                    </a:lnTo>
                    <a:lnTo>
                      <a:pt x="1639" y="2038"/>
                    </a:lnTo>
                    <a:lnTo>
                      <a:pt x="1296" y="1924"/>
                    </a:lnTo>
                    <a:lnTo>
                      <a:pt x="1143" y="1962"/>
                    </a:lnTo>
                    <a:lnTo>
                      <a:pt x="686" y="2114"/>
                    </a:lnTo>
                    <a:lnTo>
                      <a:pt x="553" y="2134"/>
                    </a:lnTo>
                    <a:lnTo>
                      <a:pt x="420" y="2095"/>
                    </a:lnTo>
                    <a:lnTo>
                      <a:pt x="439" y="1962"/>
                    </a:lnTo>
                    <a:lnTo>
                      <a:pt x="439" y="1677"/>
                    </a:lnTo>
                    <a:lnTo>
                      <a:pt x="458" y="1657"/>
                    </a:lnTo>
                    <a:lnTo>
                      <a:pt x="477" y="1657"/>
                    </a:lnTo>
                    <a:lnTo>
                      <a:pt x="515" y="1638"/>
                    </a:lnTo>
                    <a:lnTo>
                      <a:pt x="515" y="1619"/>
                    </a:lnTo>
                    <a:lnTo>
                      <a:pt x="534" y="1581"/>
                    </a:lnTo>
                    <a:lnTo>
                      <a:pt x="553" y="1581"/>
                    </a:lnTo>
                    <a:lnTo>
                      <a:pt x="591" y="1562"/>
                    </a:lnTo>
                    <a:lnTo>
                      <a:pt x="610" y="1562"/>
                    </a:lnTo>
                    <a:lnTo>
                      <a:pt x="630" y="1562"/>
                    </a:lnTo>
                    <a:lnTo>
                      <a:pt x="667" y="1581"/>
                    </a:lnTo>
                    <a:lnTo>
                      <a:pt x="706" y="1619"/>
                    </a:lnTo>
                    <a:lnTo>
                      <a:pt x="725" y="1677"/>
                    </a:lnTo>
                    <a:lnTo>
                      <a:pt x="743" y="1677"/>
                    </a:lnTo>
                    <a:lnTo>
                      <a:pt x="1220" y="1562"/>
                    </a:lnTo>
                    <a:lnTo>
                      <a:pt x="1487" y="1562"/>
                    </a:lnTo>
                    <a:lnTo>
                      <a:pt x="1582" y="1600"/>
                    </a:lnTo>
                    <a:lnTo>
                      <a:pt x="1639" y="1600"/>
                    </a:lnTo>
                    <a:lnTo>
                      <a:pt x="1677" y="1543"/>
                    </a:lnTo>
                    <a:lnTo>
                      <a:pt x="1639" y="1467"/>
                    </a:lnTo>
                    <a:lnTo>
                      <a:pt x="1544" y="1448"/>
                    </a:lnTo>
                    <a:lnTo>
                      <a:pt x="1353" y="1467"/>
                    </a:lnTo>
                    <a:lnTo>
                      <a:pt x="1334" y="1486"/>
                    </a:lnTo>
                    <a:lnTo>
                      <a:pt x="1315" y="1486"/>
                    </a:lnTo>
                    <a:lnTo>
                      <a:pt x="1296" y="1486"/>
                    </a:lnTo>
                    <a:lnTo>
                      <a:pt x="1277" y="1486"/>
                    </a:lnTo>
                    <a:lnTo>
                      <a:pt x="1239" y="1486"/>
                    </a:lnTo>
                    <a:lnTo>
                      <a:pt x="1201" y="1429"/>
                    </a:lnTo>
                    <a:lnTo>
                      <a:pt x="1182" y="1429"/>
                    </a:lnTo>
                    <a:lnTo>
                      <a:pt x="1143" y="1410"/>
                    </a:lnTo>
                    <a:lnTo>
                      <a:pt x="1048" y="1391"/>
                    </a:lnTo>
                    <a:lnTo>
                      <a:pt x="1010" y="1391"/>
                    </a:lnTo>
                    <a:lnTo>
                      <a:pt x="439" y="1410"/>
                    </a:lnTo>
                    <a:lnTo>
                      <a:pt x="381" y="1429"/>
                    </a:lnTo>
                    <a:lnTo>
                      <a:pt x="344" y="1448"/>
                    </a:lnTo>
                    <a:lnTo>
                      <a:pt x="305" y="1467"/>
                    </a:lnTo>
                    <a:lnTo>
                      <a:pt x="267" y="1448"/>
                    </a:lnTo>
                    <a:lnTo>
                      <a:pt x="229" y="1429"/>
                    </a:lnTo>
                    <a:lnTo>
                      <a:pt x="229" y="1391"/>
                    </a:lnTo>
                    <a:lnTo>
                      <a:pt x="210" y="1372"/>
                    </a:lnTo>
                    <a:lnTo>
                      <a:pt x="191" y="1352"/>
                    </a:lnTo>
                    <a:lnTo>
                      <a:pt x="210" y="1352"/>
                    </a:lnTo>
                    <a:lnTo>
                      <a:pt x="210" y="1333"/>
                    </a:lnTo>
                    <a:lnTo>
                      <a:pt x="229" y="1333"/>
                    </a:lnTo>
                    <a:lnTo>
                      <a:pt x="210" y="1296"/>
                    </a:lnTo>
                    <a:lnTo>
                      <a:pt x="210" y="1276"/>
                    </a:lnTo>
                    <a:lnTo>
                      <a:pt x="191" y="1257"/>
                    </a:lnTo>
                    <a:lnTo>
                      <a:pt x="153" y="1257"/>
                    </a:lnTo>
                    <a:lnTo>
                      <a:pt x="153" y="1276"/>
                    </a:lnTo>
                    <a:lnTo>
                      <a:pt x="134" y="1257"/>
                    </a:lnTo>
                    <a:lnTo>
                      <a:pt x="96" y="1276"/>
                    </a:lnTo>
                    <a:lnTo>
                      <a:pt x="77" y="1276"/>
                    </a:lnTo>
                    <a:lnTo>
                      <a:pt x="20" y="1296"/>
                    </a:lnTo>
                    <a:lnTo>
                      <a:pt x="20" y="1276"/>
                    </a:lnTo>
                    <a:lnTo>
                      <a:pt x="39" y="1276"/>
                    </a:lnTo>
                    <a:lnTo>
                      <a:pt x="58" y="1257"/>
                    </a:lnTo>
                    <a:lnTo>
                      <a:pt x="58" y="1238"/>
                    </a:lnTo>
                    <a:lnTo>
                      <a:pt x="58" y="1200"/>
                    </a:lnTo>
                    <a:lnTo>
                      <a:pt x="77" y="1219"/>
                    </a:lnTo>
                    <a:lnTo>
                      <a:pt x="96" y="1238"/>
                    </a:lnTo>
                    <a:lnTo>
                      <a:pt x="96" y="1219"/>
                    </a:lnTo>
                    <a:lnTo>
                      <a:pt x="96" y="1200"/>
                    </a:lnTo>
                    <a:lnTo>
                      <a:pt x="115" y="1200"/>
                    </a:lnTo>
                    <a:lnTo>
                      <a:pt x="77" y="1162"/>
                    </a:lnTo>
                    <a:lnTo>
                      <a:pt x="39" y="1105"/>
                    </a:lnTo>
                    <a:lnTo>
                      <a:pt x="0" y="1086"/>
                    </a:lnTo>
                    <a:lnTo>
                      <a:pt x="96" y="971"/>
                    </a:lnTo>
                    <a:lnTo>
                      <a:pt x="210" y="876"/>
                    </a:lnTo>
                    <a:lnTo>
                      <a:pt x="286" y="839"/>
                    </a:lnTo>
                    <a:lnTo>
                      <a:pt x="381" y="743"/>
                    </a:lnTo>
                    <a:lnTo>
                      <a:pt x="477" y="667"/>
                    </a:lnTo>
                    <a:lnTo>
                      <a:pt x="610" y="667"/>
                    </a:lnTo>
                    <a:lnTo>
                      <a:pt x="725" y="781"/>
                    </a:lnTo>
                    <a:lnTo>
                      <a:pt x="801" y="934"/>
                    </a:lnTo>
                    <a:lnTo>
                      <a:pt x="877" y="991"/>
                    </a:lnTo>
                    <a:lnTo>
                      <a:pt x="953" y="971"/>
                    </a:lnTo>
                    <a:lnTo>
                      <a:pt x="1010" y="895"/>
                    </a:lnTo>
                    <a:lnTo>
                      <a:pt x="1029" y="819"/>
                    </a:lnTo>
                    <a:lnTo>
                      <a:pt x="1163" y="724"/>
                    </a:lnTo>
                    <a:lnTo>
                      <a:pt x="1315" y="667"/>
                    </a:lnTo>
                    <a:lnTo>
                      <a:pt x="1448" y="590"/>
                    </a:lnTo>
                    <a:lnTo>
                      <a:pt x="1524" y="438"/>
                    </a:lnTo>
                    <a:lnTo>
                      <a:pt x="1505" y="324"/>
                    </a:lnTo>
                    <a:lnTo>
                      <a:pt x="1487" y="229"/>
                    </a:lnTo>
                    <a:lnTo>
                      <a:pt x="1544" y="209"/>
                    </a:lnTo>
                  </a:path>
                </a:pathLst>
              </a:custGeom>
              <a:solidFill>
                <a:srgbClr val="A3A3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66" name="Freeform 38">
                <a:extLst>
                  <a:ext uri="{FF2B5EF4-FFF2-40B4-BE49-F238E27FC236}">
                    <a16:creationId xmlns:a16="http://schemas.microsoft.com/office/drawing/2014/main" id="{FC10FF9C-F94D-5E47-9E48-3873D61525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5313" y="6302375"/>
                <a:ext cx="576262" cy="288925"/>
              </a:xfrm>
              <a:custGeom>
                <a:avLst/>
                <a:gdLst>
                  <a:gd name="T0" fmla="*/ 2147483646 w 1600"/>
                  <a:gd name="T1" fmla="*/ 2147483646 h 801"/>
                  <a:gd name="T2" fmla="*/ 2147483646 w 1600"/>
                  <a:gd name="T3" fmla="*/ 2147483646 h 801"/>
                  <a:gd name="T4" fmla="*/ 2147483646 w 1600"/>
                  <a:gd name="T5" fmla="*/ 2147483646 h 801"/>
                  <a:gd name="T6" fmla="*/ 2147483646 w 1600"/>
                  <a:gd name="T7" fmla="*/ 2147483646 h 801"/>
                  <a:gd name="T8" fmla="*/ 0 w 1600"/>
                  <a:gd name="T9" fmla="*/ 2147483646 h 801"/>
                  <a:gd name="T10" fmla="*/ 2147483646 w 1600"/>
                  <a:gd name="T11" fmla="*/ 2147483646 h 801"/>
                  <a:gd name="T12" fmla="*/ 2147483646 w 1600"/>
                  <a:gd name="T13" fmla="*/ 2147483646 h 801"/>
                  <a:gd name="T14" fmla="*/ 2147483646 w 1600"/>
                  <a:gd name="T15" fmla="*/ 2147483646 h 801"/>
                  <a:gd name="T16" fmla="*/ 2147483646 w 1600"/>
                  <a:gd name="T17" fmla="*/ 2147483646 h 801"/>
                  <a:gd name="T18" fmla="*/ 2147483646 w 1600"/>
                  <a:gd name="T19" fmla="*/ 2147483646 h 801"/>
                  <a:gd name="T20" fmla="*/ 2147483646 w 1600"/>
                  <a:gd name="T21" fmla="*/ 2147483646 h 801"/>
                  <a:gd name="T22" fmla="*/ 2147483646 w 1600"/>
                  <a:gd name="T23" fmla="*/ 2147483646 h 801"/>
                  <a:gd name="T24" fmla="*/ 2147483646 w 1600"/>
                  <a:gd name="T25" fmla="*/ 2147483646 h 801"/>
                  <a:gd name="T26" fmla="*/ 2147483646 w 1600"/>
                  <a:gd name="T27" fmla="*/ 2147483646 h 801"/>
                  <a:gd name="T28" fmla="*/ 2147483646 w 1600"/>
                  <a:gd name="T29" fmla="*/ 0 h 801"/>
                  <a:gd name="T30" fmla="*/ 2147483646 w 1600"/>
                  <a:gd name="T31" fmla="*/ 0 h 801"/>
                  <a:gd name="T32" fmla="*/ 2147483646 w 1600"/>
                  <a:gd name="T33" fmla="*/ 2147483646 h 801"/>
                  <a:gd name="T34" fmla="*/ 2147483646 w 1600"/>
                  <a:gd name="T35" fmla="*/ 2147483646 h 801"/>
                  <a:gd name="T36" fmla="*/ 2147483646 w 1600"/>
                  <a:gd name="T37" fmla="*/ 2147483646 h 801"/>
                  <a:gd name="T38" fmla="*/ 2147483646 w 1600"/>
                  <a:gd name="T39" fmla="*/ 2147483646 h 801"/>
                  <a:gd name="T40" fmla="*/ 2147483646 w 1600"/>
                  <a:gd name="T41" fmla="*/ 2147483646 h 801"/>
                  <a:gd name="T42" fmla="*/ 2147483646 w 1600"/>
                  <a:gd name="T43" fmla="*/ 2147483646 h 801"/>
                  <a:gd name="T44" fmla="*/ 2147483646 w 1600"/>
                  <a:gd name="T45" fmla="*/ 2147483646 h 801"/>
                  <a:gd name="T46" fmla="*/ 2147483646 w 1600"/>
                  <a:gd name="T47" fmla="*/ 2147483646 h 801"/>
                  <a:gd name="T48" fmla="*/ 2147483646 w 1600"/>
                  <a:gd name="T49" fmla="*/ 2147483646 h 801"/>
                  <a:gd name="T50" fmla="*/ 2147483646 w 1600"/>
                  <a:gd name="T51" fmla="*/ 2147483646 h 801"/>
                  <a:gd name="T52" fmla="*/ 2147483646 w 1600"/>
                  <a:gd name="T53" fmla="*/ 2147483646 h 801"/>
                  <a:gd name="T54" fmla="*/ 2147483646 w 1600"/>
                  <a:gd name="T55" fmla="*/ 2147483646 h 801"/>
                  <a:gd name="T56" fmla="*/ 2147483646 w 1600"/>
                  <a:gd name="T57" fmla="*/ 2147483646 h 801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1600" h="801">
                    <a:moveTo>
                      <a:pt x="513" y="781"/>
                    </a:moveTo>
                    <a:lnTo>
                      <a:pt x="475" y="800"/>
                    </a:lnTo>
                    <a:lnTo>
                      <a:pt x="361" y="762"/>
                    </a:lnTo>
                    <a:lnTo>
                      <a:pt x="133" y="629"/>
                    </a:lnTo>
                    <a:lnTo>
                      <a:pt x="0" y="591"/>
                    </a:lnTo>
                    <a:lnTo>
                      <a:pt x="57" y="495"/>
                    </a:lnTo>
                    <a:lnTo>
                      <a:pt x="133" y="439"/>
                    </a:lnTo>
                    <a:lnTo>
                      <a:pt x="303" y="381"/>
                    </a:lnTo>
                    <a:lnTo>
                      <a:pt x="380" y="324"/>
                    </a:lnTo>
                    <a:lnTo>
                      <a:pt x="475" y="229"/>
                    </a:lnTo>
                    <a:lnTo>
                      <a:pt x="513" y="210"/>
                    </a:lnTo>
                    <a:lnTo>
                      <a:pt x="1237" y="134"/>
                    </a:lnTo>
                    <a:lnTo>
                      <a:pt x="1332" y="95"/>
                    </a:lnTo>
                    <a:lnTo>
                      <a:pt x="1427" y="58"/>
                    </a:lnTo>
                    <a:lnTo>
                      <a:pt x="1485" y="0"/>
                    </a:lnTo>
                    <a:lnTo>
                      <a:pt x="1504" y="0"/>
                    </a:lnTo>
                    <a:lnTo>
                      <a:pt x="1523" y="19"/>
                    </a:lnTo>
                    <a:lnTo>
                      <a:pt x="1541" y="58"/>
                    </a:lnTo>
                    <a:lnTo>
                      <a:pt x="1561" y="77"/>
                    </a:lnTo>
                    <a:lnTo>
                      <a:pt x="1599" y="58"/>
                    </a:lnTo>
                    <a:lnTo>
                      <a:pt x="1599" y="343"/>
                    </a:lnTo>
                    <a:lnTo>
                      <a:pt x="1580" y="476"/>
                    </a:lnTo>
                    <a:lnTo>
                      <a:pt x="1427" y="439"/>
                    </a:lnTo>
                    <a:lnTo>
                      <a:pt x="1275" y="591"/>
                    </a:lnTo>
                    <a:lnTo>
                      <a:pt x="1104" y="629"/>
                    </a:lnTo>
                    <a:lnTo>
                      <a:pt x="742" y="457"/>
                    </a:lnTo>
                    <a:lnTo>
                      <a:pt x="666" y="476"/>
                    </a:lnTo>
                    <a:lnTo>
                      <a:pt x="494" y="439"/>
                    </a:lnTo>
                    <a:lnTo>
                      <a:pt x="513" y="78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67" name="Freeform 39">
                <a:extLst>
                  <a:ext uri="{FF2B5EF4-FFF2-40B4-BE49-F238E27FC236}">
                    <a16:creationId xmlns:a16="http://schemas.microsoft.com/office/drawing/2014/main" id="{0696D7F5-E348-504A-8513-D4BCEB2144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2700" y="6411913"/>
                <a:ext cx="1604963" cy="1214437"/>
              </a:xfrm>
              <a:custGeom>
                <a:avLst/>
                <a:gdLst>
                  <a:gd name="T0" fmla="*/ 2147483646 w 4457"/>
                  <a:gd name="T1" fmla="*/ 2147483646 h 3372"/>
                  <a:gd name="T2" fmla="*/ 2147483646 w 4457"/>
                  <a:gd name="T3" fmla="*/ 2147483646 h 3372"/>
                  <a:gd name="T4" fmla="*/ 2147483646 w 4457"/>
                  <a:gd name="T5" fmla="*/ 2147483646 h 3372"/>
                  <a:gd name="T6" fmla="*/ 2147483646 w 4457"/>
                  <a:gd name="T7" fmla="*/ 2147483646 h 3372"/>
                  <a:gd name="T8" fmla="*/ 2147483646 w 4457"/>
                  <a:gd name="T9" fmla="*/ 2147483646 h 3372"/>
                  <a:gd name="T10" fmla="*/ 2147483646 w 4457"/>
                  <a:gd name="T11" fmla="*/ 2147483646 h 3372"/>
                  <a:gd name="T12" fmla="*/ 2147483646 w 4457"/>
                  <a:gd name="T13" fmla="*/ 2147483646 h 3372"/>
                  <a:gd name="T14" fmla="*/ 2147483646 w 4457"/>
                  <a:gd name="T15" fmla="*/ 2147483646 h 3372"/>
                  <a:gd name="T16" fmla="*/ 2147483646 w 4457"/>
                  <a:gd name="T17" fmla="*/ 2147483646 h 3372"/>
                  <a:gd name="T18" fmla="*/ 2147483646 w 4457"/>
                  <a:gd name="T19" fmla="*/ 2147483646 h 3372"/>
                  <a:gd name="T20" fmla="*/ 2147483646 w 4457"/>
                  <a:gd name="T21" fmla="*/ 2147483646 h 3372"/>
                  <a:gd name="T22" fmla="*/ 2147483646 w 4457"/>
                  <a:gd name="T23" fmla="*/ 2147483646 h 3372"/>
                  <a:gd name="T24" fmla="*/ 2147483646 w 4457"/>
                  <a:gd name="T25" fmla="*/ 2147483646 h 3372"/>
                  <a:gd name="T26" fmla="*/ 2147483646 w 4457"/>
                  <a:gd name="T27" fmla="*/ 2147483646 h 3372"/>
                  <a:gd name="T28" fmla="*/ 2147483646 w 4457"/>
                  <a:gd name="T29" fmla="*/ 2147483646 h 3372"/>
                  <a:gd name="T30" fmla="*/ 2147483646 w 4457"/>
                  <a:gd name="T31" fmla="*/ 2147483646 h 3372"/>
                  <a:gd name="T32" fmla="*/ 2147483646 w 4457"/>
                  <a:gd name="T33" fmla="*/ 2147483646 h 3372"/>
                  <a:gd name="T34" fmla="*/ 2147483646 w 4457"/>
                  <a:gd name="T35" fmla="*/ 2147483646 h 3372"/>
                  <a:gd name="T36" fmla="*/ 2147483646 w 4457"/>
                  <a:gd name="T37" fmla="*/ 2147483646 h 3372"/>
                  <a:gd name="T38" fmla="*/ 2147483646 w 4457"/>
                  <a:gd name="T39" fmla="*/ 2147483646 h 3372"/>
                  <a:gd name="T40" fmla="*/ 2147483646 w 4457"/>
                  <a:gd name="T41" fmla="*/ 2147483646 h 3372"/>
                  <a:gd name="T42" fmla="*/ 2147483646 w 4457"/>
                  <a:gd name="T43" fmla="*/ 2147483646 h 3372"/>
                  <a:gd name="T44" fmla="*/ 2147483646 w 4457"/>
                  <a:gd name="T45" fmla="*/ 2147483646 h 3372"/>
                  <a:gd name="T46" fmla="*/ 2147483646 w 4457"/>
                  <a:gd name="T47" fmla="*/ 2147483646 h 3372"/>
                  <a:gd name="T48" fmla="*/ 2147483646 w 4457"/>
                  <a:gd name="T49" fmla="*/ 2147483646 h 3372"/>
                  <a:gd name="T50" fmla="*/ 2147483646 w 4457"/>
                  <a:gd name="T51" fmla="*/ 2147483646 h 3372"/>
                  <a:gd name="T52" fmla="*/ 2147483646 w 4457"/>
                  <a:gd name="T53" fmla="*/ 2147483646 h 3372"/>
                  <a:gd name="T54" fmla="*/ 2147483646 w 4457"/>
                  <a:gd name="T55" fmla="*/ 2147483646 h 3372"/>
                  <a:gd name="T56" fmla="*/ 2147483646 w 4457"/>
                  <a:gd name="T57" fmla="*/ 2147483646 h 3372"/>
                  <a:gd name="T58" fmla="*/ 2147483646 w 4457"/>
                  <a:gd name="T59" fmla="*/ 2147483646 h 3372"/>
                  <a:gd name="T60" fmla="*/ 2147483646 w 4457"/>
                  <a:gd name="T61" fmla="*/ 2147483646 h 3372"/>
                  <a:gd name="T62" fmla="*/ 2147483646 w 4457"/>
                  <a:gd name="T63" fmla="*/ 2147483646 h 3372"/>
                  <a:gd name="T64" fmla="*/ 2147483646 w 4457"/>
                  <a:gd name="T65" fmla="*/ 2147483646 h 3372"/>
                  <a:gd name="T66" fmla="*/ 2147483646 w 4457"/>
                  <a:gd name="T67" fmla="*/ 2147483646 h 3372"/>
                  <a:gd name="T68" fmla="*/ 2147483646 w 4457"/>
                  <a:gd name="T69" fmla="*/ 2147483646 h 3372"/>
                  <a:gd name="T70" fmla="*/ 2147483646 w 4457"/>
                  <a:gd name="T71" fmla="*/ 2147483646 h 3372"/>
                  <a:gd name="T72" fmla="*/ 2147483646 w 4457"/>
                  <a:gd name="T73" fmla="*/ 2147483646 h 3372"/>
                  <a:gd name="T74" fmla="*/ 2147483646 w 4457"/>
                  <a:gd name="T75" fmla="*/ 2147483646 h 3372"/>
                  <a:gd name="T76" fmla="*/ 2147483646 w 4457"/>
                  <a:gd name="T77" fmla="*/ 2147483646 h 3372"/>
                  <a:gd name="T78" fmla="*/ 2147483646 w 4457"/>
                  <a:gd name="T79" fmla="*/ 2147483646 h 3372"/>
                  <a:gd name="T80" fmla="*/ 2147483646 w 4457"/>
                  <a:gd name="T81" fmla="*/ 2147483646 h 3372"/>
                  <a:gd name="T82" fmla="*/ 2147483646 w 4457"/>
                  <a:gd name="T83" fmla="*/ 2147483646 h 3372"/>
                  <a:gd name="T84" fmla="*/ 0 w 4457"/>
                  <a:gd name="T85" fmla="*/ 2147483646 h 3372"/>
                  <a:gd name="T86" fmla="*/ 2147483646 w 4457"/>
                  <a:gd name="T87" fmla="*/ 2147483646 h 337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4457" h="3372">
                    <a:moveTo>
                      <a:pt x="266" y="686"/>
                    </a:moveTo>
                    <a:lnTo>
                      <a:pt x="590" y="667"/>
                    </a:lnTo>
                    <a:lnTo>
                      <a:pt x="723" y="686"/>
                    </a:lnTo>
                    <a:lnTo>
                      <a:pt x="933" y="686"/>
                    </a:lnTo>
                    <a:lnTo>
                      <a:pt x="914" y="686"/>
                    </a:lnTo>
                    <a:lnTo>
                      <a:pt x="876" y="705"/>
                    </a:lnTo>
                    <a:lnTo>
                      <a:pt x="876" y="724"/>
                    </a:lnTo>
                    <a:lnTo>
                      <a:pt x="857" y="743"/>
                    </a:lnTo>
                    <a:lnTo>
                      <a:pt x="971" y="705"/>
                    </a:lnTo>
                    <a:lnTo>
                      <a:pt x="1066" y="705"/>
                    </a:lnTo>
                    <a:lnTo>
                      <a:pt x="1180" y="743"/>
                    </a:lnTo>
                    <a:lnTo>
                      <a:pt x="1295" y="800"/>
                    </a:lnTo>
                    <a:lnTo>
                      <a:pt x="1314" y="781"/>
                    </a:lnTo>
                    <a:lnTo>
                      <a:pt x="1333" y="781"/>
                    </a:lnTo>
                    <a:lnTo>
                      <a:pt x="1352" y="800"/>
                    </a:lnTo>
                    <a:lnTo>
                      <a:pt x="1371" y="781"/>
                    </a:lnTo>
                    <a:lnTo>
                      <a:pt x="1390" y="762"/>
                    </a:lnTo>
                    <a:lnTo>
                      <a:pt x="1409" y="743"/>
                    </a:lnTo>
                    <a:lnTo>
                      <a:pt x="1542" y="724"/>
                    </a:lnTo>
                    <a:lnTo>
                      <a:pt x="1581" y="686"/>
                    </a:lnTo>
                    <a:lnTo>
                      <a:pt x="1619" y="667"/>
                    </a:lnTo>
                    <a:lnTo>
                      <a:pt x="1676" y="686"/>
                    </a:lnTo>
                    <a:lnTo>
                      <a:pt x="1752" y="705"/>
                    </a:lnTo>
                    <a:lnTo>
                      <a:pt x="1827" y="705"/>
                    </a:lnTo>
                    <a:lnTo>
                      <a:pt x="1885" y="724"/>
                    </a:lnTo>
                    <a:lnTo>
                      <a:pt x="1922" y="743"/>
                    </a:lnTo>
                    <a:lnTo>
                      <a:pt x="1980" y="781"/>
                    </a:lnTo>
                    <a:lnTo>
                      <a:pt x="2018" y="800"/>
                    </a:lnTo>
                    <a:lnTo>
                      <a:pt x="2075" y="800"/>
                    </a:lnTo>
                    <a:lnTo>
                      <a:pt x="2246" y="800"/>
                    </a:lnTo>
                    <a:lnTo>
                      <a:pt x="2303" y="781"/>
                    </a:lnTo>
                    <a:lnTo>
                      <a:pt x="2342" y="762"/>
                    </a:lnTo>
                    <a:lnTo>
                      <a:pt x="2361" y="724"/>
                    </a:lnTo>
                    <a:lnTo>
                      <a:pt x="2380" y="629"/>
                    </a:lnTo>
                    <a:lnTo>
                      <a:pt x="2398" y="591"/>
                    </a:lnTo>
                    <a:lnTo>
                      <a:pt x="2418" y="610"/>
                    </a:lnTo>
                    <a:lnTo>
                      <a:pt x="2456" y="610"/>
                    </a:lnTo>
                    <a:lnTo>
                      <a:pt x="2513" y="591"/>
                    </a:lnTo>
                    <a:lnTo>
                      <a:pt x="2532" y="571"/>
                    </a:lnTo>
                    <a:lnTo>
                      <a:pt x="2494" y="515"/>
                    </a:lnTo>
                    <a:lnTo>
                      <a:pt x="2437" y="476"/>
                    </a:lnTo>
                    <a:lnTo>
                      <a:pt x="2380" y="438"/>
                    </a:lnTo>
                    <a:lnTo>
                      <a:pt x="2342" y="419"/>
                    </a:lnTo>
                    <a:lnTo>
                      <a:pt x="2208" y="419"/>
                    </a:lnTo>
                    <a:lnTo>
                      <a:pt x="2170" y="438"/>
                    </a:lnTo>
                    <a:lnTo>
                      <a:pt x="2132" y="476"/>
                    </a:lnTo>
                    <a:lnTo>
                      <a:pt x="2113" y="134"/>
                    </a:lnTo>
                    <a:lnTo>
                      <a:pt x="2285" y="171"/>
                    </a:lnTo>
                    <a:lnTo>
                      <a:pt x="2361" y="152"/>
                    </a:lnTo>
                    <a:lnTo>
                      <a:pt x="2723" y="324"/>
                    </a:lnTo>
                    <a:lnTo>
                      <a:pt x="2894" y="286"/>
                    </a:lnTo>
                    <a:lnTo>
                      <a:pt x="3046" y="134"/>
                    </a:lnTo>
                    <a:lnTo>
                      <a:pt x="3199" y="171"/>
                    </a:lnTo>
                    <a:lnTo>
                      <a:pt x="3332" y="210"/>
                    </a:lnTo>
                    <a:lnTo>
                      <a:pt x="3465" y="190"/>
                    </a:lnTo>
                    <a:lnTo>
                      <a:pt x="3922" y="38"/>
                    </a:lnTo>
                    <a:lnTo>
                      <a:pt x="4075" y="0"/>
                    </a:lnTo>
                    <a:lnTo>
                      <a:pt x="4418" y="114"/>
                    </a:lnTo>
                    <a:lnTo>
                      <a:pt x="4437" y="190"/>
                    </a:lnTo>
                    <a:lnTo>
                      <a:pt x="4456" y="248"/>
                    </a:lnTo>
                    <a:lnTo>
                      <a:pt x="4323" y="324"/>
                    </a:lnTo>
                    <a:lnTo>
                      <a:pt x="4266" y="362"/>
                    </a:lnTo>
                    <a:lnTo>
                      <a:pt x="4227" y="419"/>
                    </a:lnTo>
                    <a:lnTo>
                      <a:pt x="4170" y="515"/>
                    </a:lnTo>
                    <a:lnTo>
                      <a:pt x="4170" y="610"/>
                    </a:lnTo>
                    <a:lnTo>
                      <a:pt x="4132" y="686"/>
                    </a:lnTo>
                    <a:lnTo>
                      <a:pt x="4113" y="762"/>
                    </a:lnTo>
                    <a:lnTo>
                      <a:pt x="4113" y="876"/>
                    </a:lnTo>
                    <a:lnTo>
                      <a:pt x="4170" y="933"/>
                    </a:lnTo>
                    <a:lnTo>
                      <a:pt x="4189" y="1028"/>
                    </a:lnTo>
                    <a:lnTo>
                      <a:pt x="4151" y="1124"/>
                    </a:lnTo>
                    <a:lnTo>
                      <a:pt x="3903" y="1372"/>
                    </a:lnTo>
                    <a:lnTo>
                      <a:pt x="3846" y="1676"/>
                    </a:lnTo>
                    <a:lnTo>
                      <a:pt x="3846" y="1848"/>
                    </a:lnTo>
                    <a:lnTo>
                      <a:pt x="3980" y="2019"/>
                    </a:lnTo>
                    <a:lnTo>
                      <a:pt x="4037" y="2076"/>
                    </a:lnTo>
                    <a:lnTo>
                      <a:pt x="4075" y="2229"/>
                    </a:lnTo>
                    <a:lnTo>
                      <a:pt x="3942" y="2267"/>
                    </a:lnTo>
                    <a:lnTo>
                      <a:pt x="3808" y="2247"/>
                    </a:lnTo>
                    <a:lnTo>
                      <a:pt x="3732" y="2247"/>
                    </a:lnTo>
                    <a:lnTo>
                      <a:pt x="3675" y="2286"/>
                    </a:lnTo>
                    <a:lnTo>
                      <a:pt x="3599" y="2305"/>
                    </a:lnTo>
                    <a:lnTo>
                      <a:pt x="3522" y="2286"/>
                    </a:lnTo>
                    <a:lnTo>
                      <a:pt x="3256" y="2191"/>
                    </a:lnTo>
                    <a:lnTo>
                      <a:pt x="3142" y="2286"/>
                    </a:lnTo>
                    <a:lnTo>
                      <a:pt x="3084" y="2457"/>
                    </a:lnTo>
                    <a:lnTo>
                      <a:pt x="3065" y="2533"/>
                    </a:lnTo>
                    <a:lnTo>
                      <a:pt x="3008" y="2591"/>
                    </a:lnTo>
                    <a:lnTo>
                      <a:pt x="2951" y="2838"/>
                    </a:lnTo>
                    <a:lnTo>
                      <a:pt x="2837" y="2933"/>
                    </a:lnTo>
                    <a:lnTo>
                      <a:pt x="2779" y="3067"/>
                    </a:lnTo>
                    <a:lnTo>
                      <a:pt x="2761" y="3276"/>
                    </a:lnTo>
                    <a:lnTo>
                      <a:pt x="2627" y="3353"/>
                    </a:lnTo>
                    <a:lnTo>
                      <a:pt x="2456" y="3371"/>
                    </a:lnTo>
                    <a:lnTo>
                      <a:pt x="2285" y="3334"/>
                    </a:lnTo>
                    <a:lnTo>
                      <a:pt x="2189" y="3314"/>
                    </a:lnTo>
                    <a:lnTo>
                      <a:pt x="2094" y="3238"/>
                    </a:lnTo>
                    <a:lnTo>
                      <a:pt x="2037" y="3181"/>
                    </a:lnTo>
                    <a:lnTo>
                      <a:pt x="1961" y="3143"/>
                    </a:lnTo>
                    <a:lnTo>
                      <a:pt x="1846" y="3143"/>
                    </a:lnTo>
                    <a:lnTo>
                      <a:pt x="1733" y="3162"/>
                    </a:lnTo>
                    <a:lnTo>
                      <a:pt x="1638" y="3143"/>
                    </a:lnTo>
                    <a:lnTo>
                      <a:pt x="1581" y="3067"/>
                    </a:lnTo>
                    <a:lnTo>
                      <a:pt x="1542" y="3029"/>
                    </a:lnTo>
                    <a:lnTo>
                      <a:pt x="1505" y="3029"/>
                    </a:lnTo>
                    <a:lnTo>
                      <a:pt x="1485" y="3009"/>
                    </a:lnTo>
                    <a:lnTo>
                      <a:pt x="1466" y="2972"/>
                    </a:lnTo>
                    <a:lnTo>
                      <a:pt x="1409" y="2895"/>
                    </a:lnTo>
                    <a:lnTo>
                      <a:pt x="1409" y="2819"/>
                    </a:lnTo>
                    <a:lnTo>
                      <a:pt x="1428" y="2743"/>
                    </a:lnTo>
                    <a:lnTo>
                      <a:pt x="1390" y="2686"/>
                    </a:lnTo>
                    <a:lnTo>
                      <a:pt x="1314" y="2724"/>
                    </a:lnTo>
                    <a:lnTo>
                      <a:pt x="1276" y="2781"/>
                    </a:lnTo>
                    <a:lnTo>
                      <a:pt x="1066" y="2762"/>
                    </a:lnTo>
                    <a:lnTo>
                      <a:pt x="438" y="2286"/>
                    </a:lnTo>
                    <a:lnTo>
                      <a:pt x="400" y="2171"/>
                    </a:lnTo>
                    <a:lnTo>
                      <a:pt x="342" y="1962"/>
                    </a:lnTo>
                    <a:lnTo>
                      <a:pt x="304" y="1886"/>
                    </a:lnTo>
                    <a:lnTo>
                      <a:pt x="171" y="1790"/>
                    </a:lnTo>
                    <a:lnTo>
                      <a:pt x="76" y="1638"/>
                    </a:lnTo>
                    <a:lnTo>
                      <a:pt x="37" y="1524"/>
                    </a:lnTo>
                    <a:lnTo>
                      <a:pt x="19" y="1467"/>
                    </a:lnTo>
                    <a:lnTo>
                      <a:pt x="57" y="1353"/>
                    </a:lnTo>
                    <a:lnTo>
                      <a:pt x="95" y="1295"/>
                    </a:lnTo>
                    <a:lnTo>
                      <a:pt x="114" y="1238"/>
                    </a:lnTo>
                    <a:lnTo>
                      <a:pt x="76" y="1124"/>
                    </a:lnTo>
                    <a:lnTo>
                      <a:pt x="19" y="1124"/>
                    </a:lnTo>
                    <a:lnTo>
                      <a:pt x="0" y="1010"/>
                    </a:lnTo>
                    <a:lnTo>
                      <a:pt x="57" y="933"/>
                    </a:lnTo>
                    <a:lnTo>
                      <a:pt x="133" y="876"/>
                    </a:lnTo>
                    <a:lnTo>
                      <a:pt x="247" y="705"/>
                    </a:lnTo>
                    <a:lnTo>
                      <a:pt x="247" y="686"/>
                    </a:lnTo>
                    <a:lnTo>
                      <a:pt x="266" y="686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68" name="Freeform 40">
                <a:extLst>
                  <a:ext uri="{FF2B5EF4-FFF2-40B4-BE49-F238E27FC236}">
                    <a16:creationId xmlns:a16="http://schemas.microsoft.com/office/drawing/2014/main" id="{5FE90CFF-57FD-9742-861D-429F3DA01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79363" y="6357938"/>
                <a:ext cx="2057400" cy="1831975"/>
              </a:xfrm>
              <a:custGeom>
                <a:avLst/>
                <a:gdLst>
                  <a:gd name="T0" fmla="*/ 2147483646 w 5715"/>
                  <a:gd name="T1" fmla="*/ 2147483646 h 5087"/>
                  <a:gd name="T2" fmla="*/ 2147483646 w 5715"/>
                  <a:gd name="T3" fmla="*/ 2147483646 h 5087"/>
                  <a:gd name="T4" fmla="*/ 2147483646 w 5715"/>
                  <a:gd name="T5" fmla="*/ 2147483646 h 5087"/>
                  <a:gd name="T6" fmla="*/ 2147483646 w 5715"/>
                  <a:gd name="T7" fmla="*/ 2147483646 h 5087"/>
                  <a:gd name="T8" fmla="*/ 2147483646 w 5715"/>
                  <a:gd name="T9" fmla="*/ 2147483646 h 5087"/>
                  <a:gd name="T10" fmla="*/ 2147483646 w 5715"/>
                  <a:gd name="T11" fmla="*/ 2147483646 h 5087"/>
                  <a:gd name="T12" fmla="*/ 2147483646 w 5715"/>
                  <a:gd name="T13" fmla="*/ 2147483646 h 5087"/>
                  <a:gd name="T14" fmla="*/ 2147483646 w 5715"/>
                  <a:gd name="T15" fmla="*/ 2147483646 h 5087"/>
                  <a:gd name="T16" fmla="*/ 2147483646 w 5715"/>
                  <a:gd name="T17" fmla="*/ 2147483646 h 5087"/>
                  <a:gd name="T18" fmla="*/ 2147483646 w 5715"/>
                  <a:gd name="T19" fmla="*/ 2147483646 h 5087"/>
                  <a:gd name="T20" fmla="*/ 2147483646 w 5715"/>
                  <a:gd name="T21" fmla="*/ 2147483646 h 5087"/>
                  <a:gd name="T22" fmla="*/ 2147483646 w 5715"/>
                  <a:gd name="T23" fmla="*/ 2147483646 h 5087"/>
                  <a:gd name="T24" fmla="*/ 2147483646 w 5715"/>
                  <a:gd name="T25" fmla="*/ 2147483646 h 5087"/>
                  <a:gd name="T26" fmla="*/ 2147483646 w 5715"/>
                  <a:gd name="T27" fmla="*/ 2147483646 h 5087"/>
                  <a:gd name="T28" fmla="*/ 2147483646 w 5715"/>
                  <a:gd name="T29" fmla="*/ 2147483646 h 5087"/>
                  <a:gd name="T30" fmla="*/ 2147483646 w 5715"/>
                  <a:gd name="T31" fmla="*/ 2147483646 h 5087"/>
                  <a:gd name="T32" fmla="*/ 2147483646 w 5715"/>
                  <a:gd name="T33" fmla="*/ 2147483646 h 5087"/>
                  <a:gd name="T34" fmla="*/ 2147483646 w 5715"/>
                  <a:gd name="T35" fmla="*/ 2147483646 h 5087"/>
                  <a:gd name="T36" fmla="*/ 2147483646 w 5715"/>
                  <a:gd name="T37" fmla="*/ 2147483646 h 5087"/>
                  <a:gd name="T38" fmla="*/ 2147483646 w 5715"/>
                  <a:gd name="T39" fmla="*/ 2147483646 h 5087"/>
                  <a:gd name="T40" fmla="*/ 2147483646 w 5715"/>
                  <a:gd name="T41" fmla="*/ 2147483646 h 5087"/>
                  <a:gd name="T42" fmla="*/ 2147483646 w 5715"/>
                  <a:gd name="T43" fmla="*/ 2147483646 h 5087"/>
                  <a:gd name="T44" fmla="*/ 2147483646 w 5715"/>
                  <a:gd name="T45" fmla="*/ 2147483646 h 5087"/>
                  <a:gd name="T46" fmla="*/ 2147483646 w 5715"/>
                  <a:gd name="T47" fmla="*/ 2147483646 h 5087"/>
                  <a:gd name="T48" fmla="*/ 2147483646 w 5715"/>
                  <a:gd name="T49" fmla="*/ 2147483646 h 5087"/>
                  <a:gd name="T50" fmla="*/ 2147483646 w 5715"/>
                  <a:gd name="T51" fmla="*/ 2147483646 h 5087"/>
                  <a:gd name="T52" fmla="*/ 2147483646 w 5715"/>
                  <a:gd name="T53" fmla="*/ 2147483646 h 5087"/>
                  <a:gd name="T54" fmla="*/ 2147483646 w 5715"/>
                  <a:gd name="T55" fmla="*/ 2147483646 h 5087"/>
                  <a:gd name="T56" fmla="*/ 2147483646 w 5715"/>
                  <a:gd name="T57" fmla="*/ 2147483646 h 5087"/>
                  <a:gd name="T58" fmla="*/ 2147483646 w 5715"/>
                  <a:gd name="T59" fmla="*/ 2147483646 h 5087"/>
                  <a:gd name="T60" fmla="*/ 2147483646 w 5715"/>
                  <a:gd name="T61" fmla="*/ 2147483646 h 5087"/>
                  <a:gd name="T62" fmla="*/ 2147483646 w 5715"/>
                  <a:gd name="T63" fmla="*/ 2147483646 h 5087"/>
                  <a:gd name="T64" fmla="*/ 2147483646 w 5715"/>
                  <a:gd name="T65" fmla="*/ 2147483646 h 5087"/>
                  <a:gd name="T66" fmla="*/ 2147483646 w 5715"/>
                  <a:gd name="T67" fmla="*/ 2147483646 h 5087"/>
                  <a:gd name="T68" fmla="*/ 2147483646 w 5715"/>
                  <a:gd name="T69" fmla="*/ 2147483646 h 5087"/>
                  <a:gd name="T70" fmla="*/ 2147483646 w 5715"/>
                  <a:gd name="T71" fmla="*/ 2147483646 h 5087"/>
                  <a:gd name="T72" fmla="*/ 2147483646 w 5715"/>
                  <a:gd name="T73" fmla="*/ 2147483646 h 5087"/>
                  <a:gd name="T74" fmla="*/ 2147483646 w 5715"/>
                  <a:gd name="T75" fmla="*/ 2147483646 h 5087"/>
                  <a:gd name="T76" fmla="*/ 2147483646 w 5715"/>
                  <a:gd name="T77" fmla="*/ 2147483646 h 5087"/>
                  <a:gd name="T78" fmla="*/ 2147483646 w 5715"/>
                  <a:gd name="T79" fmla="*/ 2147483646 h 5087"/>
                  <a:gd name="T80" fmla="*/ 2147483646 w 5715"/>
                  <a:gd name="T81" fmla="*/ 2147483646 h 5087"/>
                  <a:gd name="T82" fmla="*/ 2147483646 w 5715"/>
                  <a:gd name="T83" fmla="*/ 2147483646 h 5087"/>
                  <a:gd name="T84" fmla="*/ 2147483646 w 5715"/>
                  <a:gd name="T85" fmla="*/ 2147483646 h 5087"/>
                  <a:gd name="T86" fmla="*/ 2147483646 w 5715"/>
                  <a:gd name="T87" fmla="*/ 2147483646 h 5087"/>
                  <a:gd name="T88" fmla="*/ 2147483646 w 5715"/>
                  <a:gd name="T89" fmla="*/ 2147483646 h 5087"/>
                  <a:gd name="T90" fmla="*/ 2147483646 w 5715"/>
                  <a:gd name="T91" fmla="*/ 2147483646 h 5087"/>
                  <a:gd name="T92" fmla="*/ 2147483646 w 5715"/>
                  <a:gd name="T93" fmla="*/ 2147483646 h 5087"/>
                  <a:gd name="T94" fmla="*/ 2147483646 w 5715"/>
                  <a:gd name="T95" fmla="*/ 2147483646 h 5087"/>
                  <a:gd name="T96" fmla="*/ 2147483646 w 5715"/>
                  <a:gd name="T97" fmla="*/ 2147483646 h 5087"/>
                  <a:gd name="T98" fmla="*/ 2147483646 w 5715"/>
                  <a:gd name="T99" fmla="*/ 2147483646 h 5087"/>
                  <a:gd name="T100" fmla="*/ 2147483646 w 5715"/>
                  <a:gd name="T101" fmla="*/ 2147483646 h 5087"/>
                  <a:gd name="T102" fmla="*/ 2147483646 w 5715"/>
                  <a:gd name="T103" fmla="*/ 2147483646 h 5087"/>
                  <a:gd name="T104" fmla="*/ 2147483646 w 5715"/>
                  <a:gd name="T105" fmla="*/ 2147483646 h 5087"/>
                  <a:gd name="T106" fmla="*/ 2147483646 w 5715"/>
                  <a:gd name="T107" fmla="*/ 2147483646 h 5087"/>
                  <a:gd name="T108" fmla="*/ 2147483646 w 5715"/>
                  <a:gd name="T109" fmla="*/ 2147483646 h 5087"/>
                  <a:gd name="T110" fmla="*/ 2147483646 w 5715"/>
                  <a:gd name="T111" fmla="*/ 2147483646 h 5087"/>
                  <a:gd name="T112" fmla="*/ 2147483646 w 5715"/>
                  <a:gd name="T113" fmla="*/ 2147483646 h 508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715" h="5087">
                    <a:moveTo>
                      <a:pt x="2343" y="1104"/>
                    </a:moveTo>
                    <a:lnTo>
                      <a:pt x="2401" y="1066"/>
                    </a:lnTo>
                    <a:lnTo>
                      <a:pt x="2438" y="1048"/>
                    </a:lnTo>
                    <a:lnTo>
                      <a:pt x="2496" y="1066"/>
                    </a:lnTo>
                    <a:lnTo>
                      <a:pt x="2553" y="1104"/>
                    </a:lnTo>
                    <a:lnTo>
                      <a:pt x="2610" y="1104"/>
                    </a:lnTo>
                    <a:lnTo>
                      <a:pt x="2667" y="1066"/>
                    </a:lnTo>
                    <a:lnTo>
                      <a:pt x="2724" y="1104"/>
                    </a:lnTo>
                    <a:lnTo>
                      <a:pt x="2800" y="1104"/>
                    </a:lnTo>
                    <a:lnTo>
                      <a:pt x="2858" y="1085"/>
                    </a:lnTo>
                    <a:lnTo>
                      <a:pt x="2915" y="1009"/>
                    </a:lnTo>
                    <a:lnTo>
                      <a:pt x="3048" y="933"/>
                    </a:lnTo>
                    <a:lnTo>
                      <a:pt x="3086" y="876"/>
                    </a:lnTo>
                    <a:lnTo>
                      <a:pt x="3048" y="876"/>
                    </a:lnTo>
                    <a:lnTo>
                      <a:pt x="2934" y="838"/>
                    </a:lnTo>
                    <a:lnTo>
                      <a:pt x="2896" y="857"/>
                    </a:lnTo>
                    <a:lnTo>
                      <a:pt x="2877" y="857"/>
                    </a:lnTo>
                    <a:lnTo>
                      <a:pt x="2858" y="819"/>
                    </a:lnTo>
                    <a:lnTo>
                      <a:pt x="2858" y="799"/>
                    </a:lnTo>
                    <a:lnTo>
                      <a:pt x="2839" y="781"/>
                    </a:lnTo>
                    <a:lnTo>
                      <a:pt x="2819" y="781"/>
                    </a:lnTo>
                    <a:lnTo>
                      <a:pt x="2800" y="762"/>
                    </a:lnTo>
                    <a:lnTo>
                      <a:pt x="2800" y="743"/>
                    </a:lnTo>
                    <a:lnTo>
                      <a:pt x="2782" y="723"/>
                    </a:lnTo>
                    <a:lnTo>
                      <a:pt x="2782" y="704"/>
                    </a:lnTo>
                    <a:lnTo>
                      <a:pt x="2782" y="667"/>
                    </a:lnTo>
                    <a:lnTo>
                      <a:pt x="2763" y="647"/>
                    </a:lnTo>
                    <a:lnTo>
                      <a:pt x="2743" y="647"/>
                    </a:lnTo>
                    <a:lnTo>
                      <a:pt x="2724" y="647"/>
                    </a:lnTo>
                    <a:lnTo>
                      <a:pt x="2705" y="647"/>
                    </a:lnTo>
                    <a:lnTo>
                      <a:pt x="2629" y="552"/>
                    </a:lnTo>
                    <a:lnTo>
                      <a:pt x="2610" y="533"/>
                    </a:lnTo>
                    <a:lnTo>
                      <a:pt x="2610" y="514"/>
                    </a:lnTo>
                    <a:lnTo>
                      <a:pt x="2629" y="495"/>
                    </a:lnTo>
                    <a:lnTo>
                      <a:pt x="2667" y="476"/>
                    </a:lnTo>
                    <a:lnTo>
                      <a:pt x="2705" y="438"/>
                    </a:lnTo>
                    <a:lnTo>
                      <a:pt x="2724" y="418"/>
                    </a:lnTo>
                    <a:lnTo>
                      <a:pt x="2743" y="438"/>
                    </a:lnTo>
                    <a:lnTo>
                      <a:pt x="2763" y="438"/>
                    </a:lnTo>
                    <a:lnTo>
                      <a:pt x="2800" y="400"/>
                    </a:lnTo>
                    <a:lnTo>
                      <a:pt x="2839" y="457"/>
                    </a:lnTo>
                    <a:lnTo>
                      <a:pt x="2839" y="476"/>
                    </a:lnTo>
                    <a:lnTo>
                      <a:pt x="2858" y="476"/>
                    </a:lnTo>
                    <a:lnTo>
                      <a:pt x="2877" y="457"/>
                    </a:lnTo>
                    <a:lnTo>
                      <a:pt x="2896" y="438"/>
                    </a:lnTo>
                    <a:lnTo>
                      <a:pt x="3296" y="514"/>
                    </a:lnTo>
                    <a:lnTo>
                      <a:pt x="3410" y="552"/>
                    </a:lnTo>
                    <a:lnTo>
                      <a:pt x="3448" y="590"/>
                    </a:lnTo>
                    <a:lnTo>
                      <a:pt x="3410" y="667"/>
                    </a:lnTo>
                    <a:lnTo>
                      <a:pt x="3200" y="781"/>
                    </a:lnTo>
                    <a:lnTo>
                      <a:pt x="3144" y="838"/>
                    </a:lnTo>
                    <a:lnTo>
                      <a:pt x="3144" y="914"/>
                    </a:lnTo>
                    <a:lnTo>
                      <a:pt x="3239" y="933"/>
                    </a:lnTo>
                    <a:lnTo>
                      <a:pt x="3448" y="914"/>
                    </a:lnTo>
                    <a:lnTo>
                      <a:pt x="3639" y="838"/>
                    </a:lnTo>
                    <a:lnTo>
                      <a:pt x="3886" y="838"/>
                    </a:lnTo>
                    <a:lnTo>
                      <a:pt x="3867" y="838"/>
                    </a:lnTo>
                    <a:lnTo>
                      <a:pt x="3867" y="857"/>
                    </a:lnTo>
                    <a:lnTo>
                      <a:pt x="3753" y="1028"/>
                    </a:lnTo>
                    <a:lnTo>
                      <a:pt x="3677" y="1085"/>
                    </a:lnTo>
                    <a:lnTo>
                      <a:pt x="3620" y="1162"/>
                    </a:lnTo>
                    <a:lnTo>
                      <a:pt x="3639" y="1276"/>
                    </a:lnTo>
                    <a:lnTo>
                      <a:pt x="3696" y="1276"/>
                    </a:lnTo>
                    <a:lnTo>
                      <a:pt x="3734" y="1390"/>
                    </a:lnTo>
                    <a:lnTo>
                      <a:pt x="3715" y="1447"/>
                    </a:lnTo>
                    <a:lnTo>
                      <a:pt x="3677" y="1505"/>
                    </a:lnTo>
                    <a:lnTo>
                      <a:pt x="3639" y="1619"/>
                    </a:lnTo>
                    <a:lnTo>
                      <a:pt x="3657" y="1676"/>
                    </a:lnTo>
                    <a:lnTo>
                      <a:pt x="3696" y="1790"/>
                    </a:lnTo>
                    <a:lnTo>
                      <a:pt x="3791" y="1942"/>
                    </a:lnTo>
                    <a:lnTo>
                      <a:pt x="3924" y="2038"/>
                    </a:lnTo>
                    <a:lnTo>
                      <a:pt x="3962" y="2114"/>
                    </a:lnTo>
                    <a:lnTo>
                      <a:pt x="4020" y="2323"/>
                    </a:lnTo>
                    <a:lnTo>
                      <a:pt x="4058" y="2438"/>
                    </a:lnTo>
                    <a:lnTo>
                      <a:pt x="4686" y="2914"/>
                    </a:lnTo>
                    <a:lnTo>
                      <a:pt x="4896" y="2933"/>
                    </a:lnTo>
                    <a:lnTo>
                      <a:pt x="4934" y="2876"/>
                    </a:lnTo>
                    <a:lnTo>
                      <a:pt x="5010" y="2838"/>
                    </a:lnTo>
                    <a:lnTo>
                      <a:pt x="5048" y="2895"/>
                    </a:lnTo>
                    <a:lnTo>
                      <a:pt x="5029" y="2971"/>
                    </a:lnTo>
                    <a:lnTo>
                      <a:pt x="5029" y="3047"/>
                    </a:lnTo>
                    <a:lnTo>
                      <a:pt x="5086" y="3124"/>
                    </a:lnTo>
                    <a:lnTo>
                      <a:pt x="5105" y="3161"/>
                    </a:lnTo>
                    <a:lnTo>
                      <a:pt x="5125" y="3181"/>
                    </a:lnTo>
                    <a:lnTo>
                      <a:pt x="5162" y="3181"/>
                    </a:lnTo>
                    <a:lnTo>
                      <a:pt x="5201" y="3219"/>
                    </a:lnTo>
                    <a:lnTo>
                      <a:pt x="5258" y="3295"/>
                    </a:lnTo>
                    <a:lnTo>
                      <a:pt x="5353" y="3314"/>
                    </a:lnTo>
                    <a:lnTo>
                      <a:pt x="5466" y="3295"/>
                    </a:lnTo>
                    <a:lnTo>
                      <a:pt x="5581" y="3295"/>
                    </a:lnTo>
                    <a:lnTo>
                      <a:pt x="5657" y="3333"/>
                    </a:lnTo>
                    <a:lnTo>
                      <a:pt x="5714" y="3390"/>
                    </a:lnTo>
                    <a:lnTo>
                      <a:pt x="5657" y="3486"/>
                    </a:lnTo>
                    <a:lnTo>
                      <a:pt x="5657" y="3542"/>
                    </a:lnTo>
                    <a:lnTo>
                      <a:pt x="5657" y="3619"/>
                    </a:lnTo>
                    <a:lnTo>
                      <a:pt x="5638" y="3657"/>
                    </a:lnTo>
                    <a:lnTo>
                      <a:pt x="5600" y="3676"/>
                    </a:lnTo>
                    <a:lnTo>
                      <a:pt x="5581" y="3771"/>
                    </a:lnTo>
                    <a:lnTo>
                      <a:pt x="5542" y="4000"/>
                    </a:lnTo>
                    <a:lnTo>
                      <a:pt x="5485" y="4076"/>
                    </a:lnTo>
                    <a:lnTo>
                      <a:pt x="5428" y="4152"/>
                    </a:lnTo>
                    <a:lnTo>
                      <a:pt x="5410" y="4190"/>
                    </a:lnTo>
                    <a:lnTo>
                      <a:pt x="5334" y="4324"/>
                    </a:lnTo>
                    <a:lnTo>
                      <a:pt x="5258" y="4380"/>
                    </a:lnTo>
                    <a:lnTo>
                      <a:pt x="5086" y="4457"/>
                    </a:lnTo>
                    <a:lnTo>
                      <a:pt x="4991" y="4495"/>
                    </a:lnTo>
                    <a:lnTo>
                      <a:pt x="4972" y="4609"/>
                    </a:lnTo>
                    <a:lnTo>
                      <a:pt x="4972" y="4647"/>
                    </a:lnTo>
                    <a:lnTo>
                      <a:pt x="4991" y="4724"/>
                    </a:lnTo>
                    <a:lnTo>
                      <a:pt x="4972" y="4743"/>
                    </a:lnTo>
                    <a:lnTo>
                      <a:pt x="4763" y="4724"/>
                    </a:lnTo>
                    <a:lnTo>
                      <a:pt x="4534" y="4838"/>
                    </a:lnTo>
                    <a:lnTo>
                      <a:pt x="4439" y="4857"/>
                    </a:lnTo>
                    <a:lnTo>
                      <a:pt x="4343" y="4876"/>
                    </a:lnTo>
                    <a:lnTo>
                      <a:pt x="4248" y="4857"/>
                    </a:lnTo>
                    <a:lnTo>
                      <a:pt x="4153" y="4876"/>
                    </a:lnTo>
                    <a:lnTo>
                      <a:pt x="4077" y="4971"/>
                    </a:lnTo>
                    <a:lnTo>
                      <a:pt x="4001" y="5010"/>
                    </a:lnTo>
                    <a:lnTo>
                      <a:pt x="3886" y="5047"/>
                    </a:lnTo>
                    <a:lnTo>
                      <a:pt x="3791" y="5086"/>
                    </a:lnTo>
                    <a:lnTo>
                      <a:pt x="3677" y="5047"/>
                    </a:lnTo>
                    <a:lnTo>
                      <a:pt x="3544" y="4761"/>
                    </a:lnTo>
                    <a:lnTo>
                      <a:pt x="3353" y="4552"/>
                    </a:lnTo>
                    <a:lnTo>
                      <a:pt x="3334" y="4495"/>
                    </a:lnTo>
                    <a:lnTo>
                      <a:pt x="3296" y="4476"/>
                    </a:lnTo>
                    <a:lnTo>
                      <a:pt x="3105" y="4552"/>
                    </a:lnTo>
                    <a:lnTo>
                      <a:pt x="3029" y="4495"/>
                    </a:lnTo>
                    <a:lnTo>
                      <a:pt x="3048" y="4400"/>
                    </a:lnTo>
                    <a:lnTo>
                      <a:pt x="3124" y="4266"/>
                    </a:lnTo>
                    <a:lnTo>
                      <a:pt x="3067" y="4171"/>
                    </a:lnTo>
                    <a:lnTo>
                      <a:pt x="3029" y="4171"/>
                    </a:lnTo>
                    <a:lnTo>
                      <a:pt x="2953" y="4171"/>
                    </a:lnTo>
                    <a:lnTo>
                      <a:pt x="2915" y="4171"/>
                    </a:lnTo>
                    <a:lnTo>
                      <a:pt x="2819" y="4133"/>
                    </a:lnTo>
                    <a:lnTo>
                      <a:pt x="2705" y="4114"/>
                    </a:lnTo>
                    <a:lnTo>
                      <a:pt x="2534" y="4133"/>
                    </a:lnTo>
                    <a:lnTo>
                      <a:pt x="2362" y="4095"/>
                    </a:lnTo>
                    <a:lnTo>
                      <a:pt x="2267" y="4000"/>
                    </a:lnTo>
                    <a:lnTo>
                      <a:pt x="2153" y="3962"/>
                    </a:lnTo>
                    <a:lnTo>
                      <a:pt x="1962" y="4057"/>
                    </a:lnTo>
                    <a:lnTo>
                      <a:pt x="1905" y="3904"/>
                    </a:lnTo>
                    <a:lnTo>
                      <a:pt x="1791" y="3809"/>
                    </a:lnTo>
                    <a:lnTo>
                      <a:pt x="1658" y="3790"/>
                    </a:lnTo>
                    <a:lnTo>
                      <a:pt x="1219" y="4076"/>
                    </a:lnTo>
                    <a:lnTo>
                      <a:pt x="1143" y="4095"/>
                    </a:lnTo>
                    <a:lnTo>
                      <a:pt x="1067" y="4133"/>
                    </a:lnTo>
                    <a:lnTo>
                      <a:pt x="1029" y="4209"/>
                    </a:lnTo>
                    <a:lnTo>
                      <a:pt x="991" y="4285"/>
                    </a:lnTo>
                    <a:lnTo>
                      <a:pt x="934" y="4324"/>
                    </a:lnTo>
                    <a:lnTo>
                      <a:pt x="420" y="4705"/>
                    </a:lnTo>
                    <a:lnTo>
                      <a:pt x="401" y="4705"/>
                    </a:lnTo>
                    <a:lnTo>
                      <a:pt x="343" y="4666"/>
                    </a:lnTo>
                    <a:lnTo>
                      <a:pt x="324" y="4629"/>
                    </a:lnTo>
                    <a:lnTo>
                      <a:pt x="324" y="4590"/>
                    </a:lnTo>
                    <a:lnTo>
                      <a:pt x="305" y="4533"/>
                    </a:lnTo>
                    <a:lnTo>
                      <a:pt x="286" y="4476"/>
                    </a:lnTo>
                    <a:lnTo>
                      <a:pt x="267" y="4419"/>
                    </a:lnTo>
                    <a:lnTo>
                      <a:pt x="229" y="4400"/>
                    </a:lnTo>
                    <a:lnTo>
                      <a:pt x="115" y="4400"/>
                    </a:lnTo>
                    <a:lnTo>
                      <a:pt x="58" y="4400"/>
                    </a:lnTo>
                    <a:lnTo>
                      <a:pt x="0" y="4380"/>
                    </a:lnTo>
                    <a:lnTo>
                      <a:pt x="39" y="4362"/>
                    </a:lnTo>
                    <a:lnTo>
                      <a:pt x="39" y="4285"/>
                    </a:lnTo>
                    <a:lnTo>
                      <a:pt x="58" y="4266"/>
                    </a:lnTo>
                    <a:lnTo>
                      <a:pt x="96" y="4248"/>
                    </a:lnTo>
                    <a:lnTo>
                      <a:pt x="115" y="4266"/>
                    </a:lnTo>
                    <a:lnTo>
                      <a:pt x="115" y="4285"/>
                    </a:lnTo>
                    <a:lnTo>
                      <a:pt x="76" y="4285"/>
                    </a:lnTo>
                    <a:lnTo>
                      <a:pt x="76" y="4304"/>
                    </a:lnTo>
                    <a:lnTo>
                      <a:pt x="96" y="4304"/>
                    </a:lnTo>
                    <a:lnTo>
                      <a:pt x="115" y="4324"/>
                    </a:lnTo>
                    <a:lnTo>
                      <a:pt x="134" y="4343"/>
                    </a:lnTo>
                    <a:lnTo>
                      <a:pt x="153" y="4362"/>
                    </a:lnTo>
                    <a:lnTo>
                      <a:pt x="134" y="4304"/>
                    </a:lnTo>
                    <a:lnTo>
                      <a:pt x="153" y="4285"/>
                    </a:lnTo>
                    <a:lnTo>
                      <a:pt x="172" y="4266"/>
                    </a:lnTo>
                    <a:lnTo>
                      <a:pt x="210" y="4248"/>
                    </a:lnTo>
                    <a:lnTo>
                      <a:pt x="248" y="4190"/>
                    </a:lnTo>
                    <a:lnTo>
                      <a:pt x="496" y="4000"/>
                    </a:lnTo>
                    <a:lnTo>
                      <a:pt x="477" y="3981"/>
                    </a:lnTo>
                    <a:lnTo>
                      <a:pt x="477" y="3962"/>
                    </a:lnTo>
                    <a:lnTo>
                      <a:pt x="477" y="3943"/>
                    </a:lnTo>
                    <a:lnTo>
                      <a:pt x="477" y="3923"/>
                    </a:lnTo>
                    <a:lnTo>
                      <a:pt x="477" y="3904"/>
                    </a:lnTo>
                    <a:lnTo>
                      <a:pt x="477" y="3886"/>
                    </a:lnTo>
                    <a:lnTo>
                      <a:pt x="553" y="3886"/>
                    </a:lnTo>
                    <a:lnTo>
                      <a:pt x="591" y="3867"/>
                    </a:lnTo>
                    <a:lnTo>
                      <a:pt x="629" y="3847"/>
                    </a:lnTo>
                    <a:lnTo>
                      <a:pt x="591" y="3790"/>
                    </a:lnTo>
                    <a:lnTo>
                      <a:pt x="629" y="3771"/>
                    </a:lnTo>
                    <a:lnTo>
                      <a:pt x="782" y="3714"/>
                    </a:lnTo>
                    <a:lnTo>
                      <a:pt x="782" y="3695"/>
                    </a:lnTo>
                    <a:lnTo>
                      <a:pt x="782" y="3676"/>
                    </a:lnTo>
                    <a:lnTo>
                      <a:pt x="819" y="3542"/>
                    </a:lnTo>
                    <a:lnTo>
                      <a:pt x="819" y="3486"/>
                    </a:lnTo>
                    <a:lnTo>
                      <a:pt x="801" y="3447"/>
                    </a:lnTo>
                    <a:lnTo>
                      <a:pt x="762" y="3409"/>
                    </a:lnTo>
                    <a:lnTo>
                      <a:pt x="686" y="3409"/>
                    </a:lnTo>
                    <a:lnTo>
                      <a:pt x="629" y="3428"/>
                    </a:lnTo>
                    <a:lnTo>
                      <a:pt x="591" y="3486"/>
                    </a:lnTo>
                    <a:lnTo>
                      <a:pt x="553" y="3505"/>
                    </a:lnTo>
                    <a:lnTo>
                      <a:pt x="496" y="3447"/>
                    </a:lnTo>
                    <a:lnTo>
                      <a:pt x="153" y="3523"/>
                    </a:lnTo>
                    <a:lnTo>
                      <a:pt x="134" y="3257"/>
                    </a:lnTo>
                    <a:lnTo>
                      <a:pt x="210" y="3009"/>
                    </a:lnTo>
                    <a:lnTo>
                      <a:pt x="305" y="2990"/>
                    </a:lnTo>
                    <a:lnTo>
                      <a:pt x="534" y="3029"/>
                    </a:lnTo>
                    <a:lnTo>
                      <a:pt x="629" y="2990"/>
                    </a:lnTo>
                    <a:lnTo>
                      <a:pt x="724" y="2914"/>
                    </a:lnTo>
                    <a:lnTo>
                      <a:pt x="896" y="2838"/>
                    </a:lnTo>
                    <a:lnTo>
                      <a:pt x="1010" y="2762"/>
                    </a:lnTo>
                    <a:lnTo>
                      <a:pt x="1124" y="2762"/>
                    </a:lnTo>
                    <a:lnTo>
                      <a:pt x="1200" y="2762"/>
                    </a:lnTo>
                    <a:lnTo>
                      <a:pt x="1258" y="2724"/>
                    </a:lnTo>
                    <a:lnTo>
                      <a:pt x="1429" y="2762"/>
                    </a:lnTo>
                    <a:lnTo>
                      <a:pt x="1620" y="2819"/>
                    </a:lnTo>
                    <a:lnTo>
                      <a:pt x="1715" y="2780"/>
                    </a:lnTo>
                    <a:lnTo>
                      <a:pt x="1810" y="2704"/>
                    </a:lnTo>
                    <a:lnTo>
                      <a:pt x="1925" y="2666"/>
                    </a:lnTo>
                    <a:lnTo>
                      <a:pt x="2020" y="2590"/>
                    </a:lnTo>
                    <a:lnTo>
                      <a:pt x="2057" y="2476"/>
                    </a:lnTo>
                    <a:lnTo>
                      <a:pt x="2115" y="2343"/>
                    </a:lnTo>
                    <a:lnTo>
                      <a:pt x="2115" y="2209"/>
                    </a:lnTo>
                    <a:lnTo>
                      <a:pt x="2077" y="2190"/>
                    </a:lnTo>
                    <a:lnTo>
                      <a:pt x="2039" y="2114"/>
                    </a:lnTo>
                    <a:lnTo>
                      <a:pt x="2057" y="2057"/>
                    </a:lnTo>
                    <a:lnTo>
                      <a:pt x="2077" y="2038"/>
                    </a:lnTo>
                    <a:lnTo>
                      <a:pt x="2115" y="1962"/>
                    </a:lnTo>
                    <a:lnTo>
                      <a:pt x="2115" y="1886"/>
                    </a:lnTo>
                    <a:lnTo>
                      <a:pt x="2153" y="1771"/>
                    </a:lnTo>
                    <a:lnTo>
                      <a:pt x="2172" y="1714"/>
                    </a:lnTo>
                    <a:lnTo>
                      <a:pt x="2153" y="1695"/>
                    </a:lnTo>
                    <a:lnTo>
                      <a:pt x="2115" y="1695"/>
                    </a:lnTo>
                    <a:lnTo>
                      <a:pt x="2020" y="1657"/>
                    </a:lnTo>
                    <a:lnTo>
                      <a:pt x="1962" y="1561"/>
                    </a:lnTo>
                    <a:lnTo>
                      <a:pt x="2001" y="1524"/>
                    </a:lnTo>
                    <a:lnTo>
                      <a:pt x="2039" y="1524"/>
                    </a:lnTo>
                    <a:lnTo>
                      <a:pt x="2210" y="1333"/>
                    </a:lnTo>
                    <a:lnTo>
                      <a:pt x="2324" y="1276"/>
                    </a:lnTo>
                    <a:lnTo>
                      <a:pt x="2343" y="1124"/>
                    </a:lnTo>
                    <a:lnTo>
                      <a:pt x="2343" y="1104"/>
                    </a:lnTo>
                    <a:close/>
                    <a:moveTo>
                      <a:pt x="2553" y="19"/>
                    </a:moveTo>
                    <a:lnTo>
                      <a:pt x="2591" y="19"/>
                    </a:lnTo>
                    <a:lnTo>
                      <a:pt x="2648" y="19"/>
                    </a:lnTo>
                    <a:lnTo>
                      <a:pt x="2705" y="57"/>
                    </a:lnTo>
                    <a:lnTo>
                      <a:pt x="2724" y="114"/>
                    </a:lnTo>
                    <a:lnTo>
                      <a:pt x="2686" y="152"/>
                    </a:lnTo>
                    <a:lnTo>
                      <a:pt x="2591" y="171"/>
                    </a:lnTo>
                    <a:lnTo>
                      <a:pt x="2553" y="171"/>
                    </a:lnTo>
                    <a:lnTo>
                      <a:pt x="2458" y="247"/>
                    </a:lnTo>
                    <a:lnTo>
                      <a:pt x="2420" y="266"/>
                    </a:lnTo>
                    <a:lnTo>
                      <a:pt x="2362" y="247"/>
                    </a:lnTo>
                    <a:lnTo>
                      <a:pt x="2343" y="247"/>
                    </a:lnTo>
                    <a:lnTo>
                      <a:pt x="2286" y="228"/>
                    </a:lnTo>
                    <a:lnTo>
                      <a:pt x="2248" y="190"/>
                    </a:lnTo>
                    <a:lnTo>
                      <a:pt x="2248" y="114"/>
                    </a:lnTo>
                    <a:lnTo>
                      <a:pt x="2248" y="95"/>
                    </a:lnTo>
                    <a:lnTo>
                      <a:pt x="2229" y="76"/>
                    </a:lnTo>
                    <a:lnTo>
                      <a:pt x="2229" y="38"/>
                    </a:lnTo>
                    <a:lnTo>
                      <a:pt x="2248" y="19"/>
                    </a:lnTo>
                    <a:lnTo>
                      <a:pt x="2267" y="0"/>
                    </a:lnTo>
                    <a:lnTo>
                      <a:pt x="2286" y="19"/>
                    </a:lnTo>
                    <a:lnTo>
                      <a:pt x="2286" y="38"/>
                    </a:lnTo>
                    <a:lnTo>
                      <a:pt x="2362" y="19"/>
                    </a:lnTo>
                    <a:lnTo>
                      <a:pt x="2420" y="0"/>
                    </a:lnTo>
                    <a:lnTo>
                      <a:pt x="2477" y="0"/>
                    </a:lnTo>
                    <a:lnTo>
                      <a:pt x="2553" y="19"/>
                    </a:lnTo>
                    <a:close/>
                    <a:moveTo>
                      <a:pt x="2515" y="647"/>
                    </a:moveTo>
                    <a:lnTo>
                      <a:pt x="2534" y="647"/>
                    </a:lnTo>
                    <a:lnTo>
                      <a:pt x="2534" y="685"/>
                    </a:lnTo>
                    <a:lnTo>
                      <a:pt x="2515" y="685"/>
                    </a:lnTo>
                    <a:lnTo>
                      <a:pt x="2477" y="667"/>
                    </a:lnTo>
                    <a:lnTo>
                      <a:pt x="2438" y="647"/>
                    </a:lnTo>
                    <a:lnTo>
                      <a:pt x="2401" y="647"/>
                    </a:lnTo>
                    <a:lnTo>
                      <a:pt x="2362" y="628"/>
                    </a:lnTo>
                    <a:lnTo>
                      <a:pt x="2362" y="590"/>
                    </a:lnTo>
                    <a:lnTo>
                      <a:pt x="2382" y="571"/>
                    </a:lnTo>
                    <a:lnTo>
                      <a:pt x="2401" y="533"/>
                    </a:lnTo>
                    <a:lnTo>
                      <a:pt x="2420" y="495"/>
                    </a:lnTo>
                    <a:lnTo>
                      <a:pt x="2496" y="533"/>
                    </a:lnTo>
                    <a:lnTo>
                      <a:pt x="2515" y="552"/>
                    </a:lnTo>
                    <a:lnTo>
                      <a:pt x="2496" y="590"/>
                    </a:lnTo>
                    <a:lnTo>
                      <a:pt x="2496" y="628"/>
                    </a:lnTo>
                    <a:lnTo>
                      <a:pt x="2515" y="647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69" name="Freeform 41">
                <a:extLst>
                  <a:ext uri="{FF2B5EF4-FFF2-40B4-BE49-F238E27FC236}">
                    <a16:creationId xmlns:a16="http://schemas.microsoft.com/office/drawing/2014/main" id="{13C02DE5-2A06-5B47-8C40-80A3CFACF5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50750" y="7721600"/>
                <a:ext cx="2036763" cy="1762125"/>
              </a:xfrm>
              <a:custGeom>
                <a:avLst/>
                <a:gdLst>
                  <a:gd name="T0" fmla="*/ 2147483646 w 5659"/>
                  <a:gd name="T1" fmla="*/ 2147483646 h 4896"/>
                  <a:gd name="T2" fmla="*/ 2147483646 w 5659"/>
                  <a:gd name="T3" fmla="*/ 2147483646 h 4896"/>
                  <a:gd name="T4" fmla="*/ 2147483646 w 5659"/>
                  <a:gd name="T5" fmla="*/ 2147483646 h 4896"/>
                  <a:gd name="T6" fmla="*/ 2147483646 w 5659"/>
                  <a:gd name="T7" fmla="*/ 2147483646 h 4896"/>
                  <a:gd name="T8" fmla="*/ 2147483646 w 5659"/>
                  <a:gd name="T9" fmla="*/ 2147483646 h 4896"/>
                  <a:gd name="T10" fmla="*/ 2147483646 w 5659"/>
                  <a:gd name="T11" fmla="*/ 2147483646 h 4896"/>
                  <a:gd name="T12" fmla="*/ 2147483646 w 5659"/>
                  <a:gd name="T13" fmla="*/ 2147483646 h 4896"/>
                  <a:gd name="T14" fmla="*/ 2147483646 w 5659"/>
                  <a:gd name="T15" fmla="*/ 2147483646 h 4896"/>
                  <a:gd name="T16" fmla="*/ 2147483646 w 5659"/>
                  <a:gd name="T17" fmla="*/ 2147483646 h 4896"/>
                  <a:gd name="T18" fmla="*/ 2147483646 w 5659"/>
                  <a:gd name="T19" fmla="*/ 2147483646 h 4896"/>
                  <a:gd name="T20" fmla="*/ 2147483646 w 5659"/>
                  <a:gd name="T21" fmla="*/ 2147483646 h 4896"/>
                  <a:gd name="T22" fmla="*/ 2147483646 w 5659"/>
                  <a:gd name="T23" fmla="*/ 2147483646 h 4896"/>
                  <a:gd name="T24" fmla="*/ 2147483646 w 5659"/>
                  <a:gd name="T25" fmla="*/ 2147483646 h 4896"/>
                  <a:gd name="T26" fmla="*/ 2147483646 w 5659"/>
                  <a:gd name="T27" fmla="*/ 2147483646 h 4896"/>
                  <a:gd name="T28" fmla="*/ 2147483646 w 5659"/>
                  <a:gd name="T29" fmla="*/ 2147483646 h 4896"/>
                  <a:gd name="T30" fmla="*/ 2147483646 w 5659"/>
                  <a:gd name="T31" fmla="*/ 2147483646 h 4896"/>
                  <a:gd name="T32" fmla="*/ 2147483646 w 5659"/>
                  <a:gd name="T33" fmla="*/ 2147483646 h 4896"/>
                  <a:gd name="T34" fmla="*/ 2147483646 w 5659"/>
                  <a:gd name="T35" fmla="*/ 2147483646 h 4896"/>
                  <a:gd name="T36" fmla="*/ 2147483646 w 5659"/>
                  <a:gd name="T37" fmla="*/ 2147483646 h 4896"/>
                  <a:gd name="T38" fmla="*/ 2147483646 w 5659"/>
                  <a:gd name="T39" fmla="*/ 2147483646 h 4896"/>
                  <a:gd name="T40" fmla="*/ 2147483646 w 5659"/>
                  <a:gd name="T41" fmla="*/ 2147483646 h 4896"/>
                  <a:gd name="T42" fmla="*/ 2147483646 w 5659"/>
                  <a:gd name="T43" fmla="*/ 2147483646 h 4896"/>
                  <a:gd name="T44" fmla="*/ 2147483646 w 5659"/>
                  <a:gd name="T45" fmla="*/ 2147483646 h 4896"/>
                  <a:gd name="T46" fmla="*/ 2147483646 w 5659"/>
                  <a:gd name="T47" fmla="*/ 2147483646 h 4896"/>
                  <a:gd name="T48" fmla="*/ 2147483646 w 5659"/>
                  <a:gd name="T49" fmla="*/ 2147483646 h 4896"/>
                  <a:gd name="T50" fmla="*/ 2147483646 w 5659"/>
                  <a:gd name="T51" fmla="*/ 2147483646 h 4896"/>
                  <a:gd name="T52" fmla="*/ 2147483646 w 5659"/>
                  <a:gd name="T53" fmla="*/ 2147483646 h 4896"/>
                  <a:gd name="T54" fmla="*/ 2147483646 w 5659"/>
                  <a:gd name="T55" fmla="*/ 2147483646 h 4896"/>
                  <a:gd name="T56" fmla="*/ 2147483646 w 5659"/>
                  <a:gd name="T57" fmla="*/ 2147483646 h 4896"/>
                  <a:gd name="T58" fmla="*/ 2147483646 w 5659"/>
                  <a:gd name="T59" fmla="*/ 2147483646 h 4896"/>
                  <a:gd name="T60" fmla="*/ 2147483646 w 5659"/>
                  <a:gd name="T61" fmla="*/ 2147483646 h 4896"/>
                  <a:gd name="T62" fmla="*/ 2147483646 w 5659"/>
                  <a:gd name="T63" fmla="*/ 2147483646 h 4896"/>
                  <a:gd name="T64" fmla="*/ 2147483646 w 5659"/>
                  <a:gd name="T65" fmla="*/ 2147483646 h 4896"/>
                  <a:gd name="T66" fmla="*/ 2147483646 w 5659"/>
                  <a:gd name="T67" fmla="*/ 2147483646 h 4896"/>
                  <a:gd name="T68" fmla="*/ 2147483646 w 5659"/>
                  <a:gd name="T69" fmla="*/ 2147483646 h 4896"/>
                  <a:gd name="T70" fmla="*/ 2147483646 w 5659"/>
                  <a:gd name="T71" fmla="*/ 2147483646 h 4896"/>
                  <a:gd name="T72" fmla="*/ 2147483646 w 5659"/>
                  <a:gd name="T73" fmla="*/ 2147483646 h 4896"/>
                  <a:gd name="T74" fmla="*/ 2147483646 w 5659"/>
                  <a:gd name="T75" fmla="*/ 2147483646 h 4896"/>
                  <a:gd name="T76" fmla="*/ 2147483646 w 5659"/>
                  <a:gd name="T77" fmla="*/ 2147483646 h 4896"/>
                  <a:gd name="T78" fmla="*/ 2147483646 w 5659"/>
                  <a:gd name="T79" fmla="*/ 2147483646 h 4896"/>
                  <a:gd name="T80" fmla="*/ 2147483646 w 5659"/>
                  <a:gd name="T81" fmla="*/ 2147483646 h 4896"/>
                  <a:gd name="T82" fmla="*/ 2147483646 w 5659"/>
                  <a:gd name="T83" fmla="*/ 2147483646 h 4896"/>
                  <a:gd name="T84" fmla="*/ 2147483646 w 5659"/>
                  <a:gd name="T85" fmla="*/ 2147483646 h 4896"/>
                  <a:gd name="T86" fmla="*/ 2147483646 w 5659"/>
                  <a:gd name="T87" fmla="*/ 2147483646 h 4896"/>
                  <a:gd name="T88" fmla="*/ 2147483646 w 5659"/>
                  <a:gd name="T89" fmla="*/ 2147483646 h 4896"/>
                  <a:gd name="T90" fmla="*/ 2147483646 w 5659"/>
                  <a:gd name="T91" fmla="*/ 2147483646 h 4896"/>
                  <a:gd name="T92" fmla="*/ 2147483646 w 5659"/>
                  <a:gd name="T93" fmla="*/ 2147483646 h 4896"/>
                  <a:gd name="T94" fmla="*/ 2147483646 w 5659"/>
                  <a:gd name="T95" fmla="*/ 2147483646 h 4896"/>
                  <a:gd name="T96" fmla="*/ 2147483646 w 5659"/>
                  <a:gd name="T97" fmla="*/ 2147483646 h 4896"/>
                  <a:gd name="T98" fmla="*/ 2147483646 w 5659"/>
                  <a:gd name="T99" fmla="*/ 2147483646 h 4896"/>
                  <a:gd name="T100" fmla="*/ 2147483646 w 5659"/>
                  <a:gd name="T101" fmla="*/ 2147483646 h 4896"/>
                  <a:gd name="T102" fmla="*/ 2147483646 w 5659"/>
                  <a:gd name="T103" fmla="*/ 2147483646 h 4896"/>
                  <a:gd name="T104" fmla="*/ 2147483646 w 5659"/>
                  <a:gd name="T105" fmla="*/ 2147483646 h 4896"/>
                  <a:gd name="T106" fmla="*/ 2147483646 w 5659"/>
                  <a:gd name="T107" fmla="*/ 2147483646 h 4896"/>
                  <a:gd name="T108" fmla="*/ 2147483646 w 5659"/>
                  <a:gd name="T109" fmla="*/ 2147483646 h 4896"/>
                  <a:gd name="T110" fmla="*/ 2147483646 w 5659"/>
                  <a:gd name="T111" fmla="*/ 2147483646 h 4896"/>
                  <a:gd name="T112" fmla="*/ 2147483646 w 5659"/>
                  <a:gd name="T113" fmla="*/ 2147483646 h 4896"/>
                  <a:gd name="T114" fmla="*/ 2147483646 w 5659"/>
                  <a:gd name="T115" fmla="*/ 2147483646 h 4896"/>
                  <a:gd name="T116" fmla="*/ 2147483646 w 5659"/>
                  <a:gd name="T117" fmla="*/ 2147483646 h 4896"/>
                  <a:gd name="T118" fmla="*/ 2147483646 w 5659"/>
                  <a:gd name="T119" fmla="*/ 2147483646 h 4896"/>
                  <a:gd name="T120" fmla="*/ 2147483646 w 5659"/>
                  <a:gd name="T121" fmla="*/ 2147483646 h 4896"/>
                  <a:gd name="T122" fmla="*/ 2147483646 w 5659"/>
                  <a:gd name="T123" fmla="*/ 2147483646 h 48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659" h="4896">
                    <a:moveTo>
                      <a:pt x="2495" y="4876"/>
                    </a:moveTo>
                    <a:lnTo>
                      <a:pt x="2495" y="4876"/>
                    </a:lnTo>
                    <a:lnTo>
                      <a:pt x="2514" y="4837"/>
                    </a:lnTo>
                    <a:lnTo>
                      <a:pt x="2514" y="4818"/>
                    </a:lnTo>
                    <a:lnTo>
                      <a:pt x="2495" y="4800"/>
                    </a:lnTo>
                    <a:lnTo>
                      <a:pt x="2534" y="4761"/>
                    </a:lnTo>
                    <a:lnTo>
                      <a:pt x="2514" y="4685"/>
                    </a:lnTo>
                    <a:lnTo>
                      <a:pt x="2438" y="4571"/>
                    </a:lnTo>
                    <a:lnTo>
                      <a:pt x="2381" y="4609"/>
                    </a:lnTo>
                    <a:lnTo>
                      <a:pt x="2305" y="4609"/>
                    </a:lnTo>
                    <a:lnTo>
                      <a:pt x="2210" y="4590"/>
                    </a:lnTo>
                    <a:lnTo>
                      <a:pt x="2153" y="4551"/>
                    </a:lnTo>
                    <a:lnTo>
                      <a:pt x="2133" y="4551"/>
                    </a:lnTo>
                    <a:lnTo>
                      <a:pt x="2133" y="4514"/>
                    </a:lnTo>
                    <a:lnTo>
                      <a:pt x="2114" y="4495"/>
                    </a:lnTo>
                    <a:lnTo>
                      <a:pt x="2096" y="4495"/>
                    </a:lnTo>
                    <a:lnTo>
                      <a:pt x="2077" y="4495"/>
                    </a:lnTo>
                    <a:lnTo>
                      <a:pt x="2057" y="4495"/>
                    </a:lnTo>
                    <a:lnTo>
                      <a:pt x="2038" y="4475"/>
                    </a:lnTo>
                    <a:lnTo>
                      <a:pt x="2038" y="4456"/>
                    </a:lnTo>
                    <a:lnTo>
                      <a:pt x="2019" y="4419"/>
                    </a:lnTo>
                    <a:lnTo>
                      <a:pt x="2000" y="4399"/>
                    </a:lnTo>
                    <a:lnTo>
                      <a:pt x="1924" y="4399"/>
                    </a:lnTo>
                    <a:lnTo>
                      <a:pt x="1810" y="4342"/>
                    </a:lnTo>
                    <a:lnTo>
                      <a:pt x="1733" y="4342"/>
                    </a:lnTo>
                    <a:lnTo>
                      <a:pt x="1657" y="4342"/>
                    </a:lnTo>
                    <a:lnTo>
                      <a:pt x="1619" y="4361"/>
                    </a:lnTo>
                    <a:lnTo>
                      <a:pt x="1600" y="4361"/>
                    </a:lnTo>
                    <a:lnTo>
                      <a:pt x="1600" y="4380"/>
                    </a:lnTo>
                    <a:lnTo>
                      <a:pt x="1581" y="4399"/>
                    </a:lnTo>
                    <a:lnTo>
                      <a:pt x="1581" y="4419"/>
                    </a:lnTo>
                    <a:lnTo>
                      <a:pt x="1562" y="4437"/>
                    </a:lnTo>
                    <a:lnTo>
                      <a:pt x="1543" y="4419"/>
                    </a:lnTo>
                    <a:lnTo>
                      <a:pt x="1486" y="4304"/>
                    </a:lnTo>
                    <a:lnTo>
                      <a:pt x="1505" y="4266"/>
                    </a:lnTo>
                    <a:lnTo>
                      <a:pt x="1486" y="4228"/>
                    </a:lnTo>
                    <a:lnTo>
                      <a:pt x="1486" y="4171"/>
                    </a:lnTo>
                    <a:lnTo>
                      <a:pt x="1467" y="4133"/>
                    </a:lnTo>
                    <a:lnTo>
                      <a:pt x="1448" y="4094"/>
                    </a:lnTo>
                    <a:lnTo>
                      <a:pt x="1391" y="4038"/>
                    </a:lnTo>
                    <a:lnTo>
                      <a:pt x="1371" y="4018"/>
                    </a:lnTo>
                    <a:lnTo>
                      <a:pt x="1315" y="4038"/>
                    </a:lnTo>
                    <a:lnTo>
                      <a:pt x="1315" y="3999"/>
                    </a:lnTo>
                    <a:lnTo>
                      <a:pt x="1315" y="3904"/>
                    </a:lnTo>
                    <a:lnTo>
                      <a:pt x="1276" y="3866"/>
                    </a:lnTo>
                    <a:lnTo>
                      <a:pt x="1238" y="3885"/>
                    </a:lnTo>
                    <a:lnTo>
                      <a:pt x="1200" y="3904"/>
                    </a:lnTo>
                    <a:lnTo>
                      <a:pt x="1162" y="3904"/>
                    </a:lnTo>
                    <a:lnTo>
                      <a:pt x="1010" y="3904"/>
                    </a:lnTo>
                    <a:lnTo>
                      <a:pt x="990" y="3923"/>
                    </a:lnTo>
                    <a:lnTo>
                      <a:pt x="953" y="4114"/>
                    </a:lnTo>
                    <a:lnTo>
                      <a:pt x="934" y="4114"/>
                    </a:lnTo>
                    <a:lnTo>
                      <a:pt x="934" y="4094"/>
                    </a:lnTo>
                    <a:lnTo>
                      <a:pt x="914" y="4094"/>
                    </a:lnTo>
                    <a:lnTo>
                      <a:pt x="934" y="4133"/>
                    </a:lnTo>
                    <a:lnTo>
                      <a:pt x="934" y="4171"/>
                    </a:lnTo>
                    <a:lnTo>
                      <a:pt x="914" y="4209"/>
                    </a:lnTo>
                    <a:lnTo>
                      <a:pt x="876" y="4228"/>
                    </a:lnTo>
                    <a:lnTo>
                      <a:pt x="876" y="4209"/>
                    </a:lnTo>
                    <a:lnTo>
                      <a:pt x="838" y="4133"/>
                    </a:lnTo>
                    <a:lnTo>
                      <a:pt x="819" y="4094"/>
                    </a:lnTo>
                    <a:lnTo>
                      <a:pt x="819" y="4152"/>
                    </a:lnTo>
                    <a:lnTo>
                      <a:pt x="800" y="4171"/>
                    </a:lnTo>
                    <a:lnTo>
                      <a:pt x="762" y="4133"/>
                    </a:lnTo>
                    <a:lnTo>
                      <a:pt x="705" y="4094"/>
                    </a:lnTo>
                    <a:lnTo>
                      <a:pt x="705" y="4057"/>
                    </a:lnTo>
                    <a:lnTo>
                      <a:pt x="686" y="4038"/>
                    </a:lnTo>
                    <a:lnTo>
                      <a:pt x="705" y="3980"/>
                    </a:lnTo>
                    <a:lnTo>
                      <a:pt x="629" y="3999"/>
                    </a:lnTo>
                    <a:lnTo>
                      <a:pt x="572" y="3961"/>
                    </a:lnTo>
                    <a:lnTo>
                      <a:pt x="514" y="3885"/>
                    </a:lnTo>
                    <a:lnTo>
                      <a:pt x="457" y="3866"/>
                    </a:lnTo>
                    <a:lnTo>
                      <a:pt x="457" y="3904"/>
                    </a:lnTo>
                    <a:lnTo>
                      <a:pt x="477" y="3923"/>
                    </a:lnTo>
                    <a:lnTo>
                      <a:pt x="457" y="3923"/>
                    </a:lnTo>
                    <a:lnTo>
                      <a:pt x="438" y="3904"/>
                    </a:lnTo>
                    <a:lnTo>
                      <a:pt x="381" y="3847"/>
                    </a:lnTo>
                    <a:lnTo>
                      <a:pt x="400" y="3828"/>
                    </a:lnTo>
                    <a:lnTo>
                      <a:pt x="400" y="3790"/>
                    </a:lnTo>
                    <a:lnTo>
                      <a:pt x="400" y="3771"/>
                    </a:lnTo>
                    <a:lnTo>
                      <a:pt x="381" y="3733"/>
                    </a:lnTo>
                    <a:lnTo>
                      <a:pt x="362" y="3828"/>
                    </a:lnTo>
                    <a:lnTo>
                      <a:pt x="305" y="3847"/>
                    </a:lnTo>
                    <a:lnTo>
                      <a:pt x="248" y="3828"/>
                    </a:lnTo>
                    <a:lnTo>
                      <a:pt x="152" y="3752"/>
                    </a:lnTo>
                    <a:lnTo>
                      <a:pt x="133" y="3733"/>
                    </a:lnTo>
                    <a:lnTo>
                      <a:pt x="19" y="3694"/>
                    </a:lnTo>
                    <a:lnTo>
                      <a:pt x="0" y="3676"/>
                    </a:lnTo>
                    <a:lnTo>
                      <a:pt x="19" y="3637"/>
                    </a:lnTo>
                    <a:lnTo>
                      <a:pt x="96" y="3657"/>
                    </a:lnTo>
                    <a:lnTo>
                      <a:pt x="114" y="3618"/>
                    </a:lnTo>
                    <a:lnTo>
                      <a:pt x="133" y="3561"/>
                    </a:lnTo>
                    <a:lnTo>
                      <a:pt x="191" y="3542"/>
                    </a:lnTo>
                    <a:lnTo>
                      <a:pt x="191" y="3523"/>
                    </a:lnTo>
                    <a:lnTo>
                      <a:pt x="152" y="3485"/>
                    </a:lnTo>
                    <a:lnTo>
                      <a:pt x="133" y="3428"/>
                    </a:lnTo>
                    <a:lnTo>
                      <a:pt x="152" y="3409"/>
                    </a:lnTo>
                    <a:lnTo>
                      <a:pt x="191" y="3447"/>
                    </a:lnTo>
                    <a:lnTo>
                      <a:pt x="191" y="3409"/>
                    </a:lnTo>
                    <a:lnTo>
                      <a:pt x="191" y="3390"/>
                    </a:lnTo>
                    <a:lnTo>
                      <a:pt x="210" y="3390"/>
                    </a:lnTo>
                    <a:lnTo>
                      <a:pt x="228" y="3371"/>
                    </a:lnTo>
                    <a:lnTo>
                      <a:pt x="228" y="3409"/>
                    </a:lnTo>
                    <a:lnTo>
                      <a:pt x="228" y="3447"/>
                    </a:lnTo>
                    <a:lnTo>
                      <a:pt x="228" y="3485"/>
                    </a:lnTo>
                    <a:lnTo>
                      <a:pt x="210" y="3504"/>
                    </a:lnTo>
                    <a:lnTo>
                      <a:pt x="210" y="3523"/>
                    </a:lnTo>
                    <a:lnTo>
                      <a:pt x="228" y="3523"/>
                    </a:lnTo>
                    <a:lnTo>
                      <a:pt x="248" y="3523"/>
                    </a:lnTo>
                    <a:lnTo>
                      <a:pt x="267" y="3523"/>
                    </a:lnTo>
                    <a:lnTo>
                      <a:pt x="286" y="3523"/>
                    </a:lnTo>
                    <a:lnTo>
                      <a:pt x="286" y="3542"/>
                    </a:lnTo>
                    <a:lnTo>
                      <a:pt x="286" y="3561"/>
                    </a:lnTo>
                    <a:lnTo>
                      <a:pt x="305" y="3561"/>
                    </a:lnTo>
                    <a:lnTo>
                      <a:pt x="343" y="3561"/>
                    </a:lnTo>
                    <a:lnTo>
                      <a:pt x="381" y="3561"/>
                    </a:lnTo>
                    <a:lnTo>
                      <a:pt x="400" y="3542"/>
                    </a:lnTo>
                    <a:lnTo>
                      <a:pt x="381" y="3504"/>
                    </a:lnTo>
                    <a:lnTo>
                      <a:pt x="381" y="3485"/>
                    </a:lnTo>
                    <a:lnTo>
                      <a:pt x="419" y="3504"/>
                    </a:lnTo>
                    <a:lnTo>
                      <a:pt x="457" y="3504"/>
                    </a:lnTo>
                    <a:lnTo>
                      <a:pt x="477" y="3485"/>
                    </a:lnTo>
                    <a:lnTo>
                      <a:pt x="553" y="3447"/>
                    </a:lnTo>
                    <a:lnTo>
                      <a:pt x="572" y="3447"/>
                    </a:lnTo>
                    <a:lnTo>
                      <a:pt x="591" y="3409"/>
                    </a:lnTo>
                    <a:lnTo>
                      <a:pt x="591" y="3352"/>
                    </a:lnTo>
                    <a:lnTo>
                      <a:pt x="572" y="3295"/>
                    </a:lnTo>
                    <a:lnTo>
                      <a:pt x="533" y="3256"/>
                    </a:lnTo>
                    <a:lnTo>
                      <a:pt x="533" y="3237"/>
                    </a:lnTo>
                    <a:lnTo>
                      <a:pt x="591" y="3256"/>
                    </a:lnTo>
                    <a:lnTo>
                      <a:pt x="629" y="3295"/>
                    </a:lnTo>
                    <a:lnTo>
                      <a:pt x="648" y="3295"/>
                    </a:lnTo>
                    <a:lnTo>
                      <a:pt x="686" y="3200"/>
                    </a:lnTo>
                    <a:lnTo>
                      <a:pt x="648" y="3180"/>
                    </a:lnTo>
                    <a:lnTo>
                      <a:pt x="591" y="3123"/>
                    </a:lnTo>
                    <a:lnTo>
                      <a:pt x="553" y="3123"/>
                    </a:lnTo>
                    <a:lnTo>
                      <a:pt x="514" y="3085"/>
                    </a:lnTo>
                    <a:lnTo>
                      <a:pt x="495" y="3085"/>
                    </a:lnTo>
                    <a:lnTo>
                      <a:pt x="457" y="3085"/>
                    </a:lnTo>
                    <a:lnTo>
                      <a:pt x="438" y="3142"/>
                    </a:lnTo>
                    <a:lnTo>
                      <a:pt x="381" y="3142"/>
                    </a:lnTo>
                    <a:lnTo>
                      <a:pt x="381" y="3123"/>
                    </a:lnTo>
                    <a:lnTo>
                      <a:pt x="400" y="3104"/>
                    </a:lnTo>
                    <a:lnTo>
                      <a:pt x="419" y="3047"/>
                    </a:lnTo>
                    <a:lnTo>
                      <a:pt x="419" y="3009"/>
                    </a:lnTo>
                    <a:lnTo>
                      <a:pt x="343" y="2895"/>
                    </a:lnTo>
                    <a:lnTo>
                      <a:pt x="362" y="2914"/>
                    </a:lnTo>
                    <a:lnTo>
                      <a:pt x="343" y="2875"/>
                    </a:lnTo>
                    <a:lnTo>
                      <a:pt x="324" y="2780"/>
                    </a:lnTo>
                    <a:lnTo>
                      <a:pt x="305" y="2761"/>
                    </a:lnTo>
                    <a:lnTo>
                      <a:pt x="324" y="2742"/>
                    </a:lnTo>
                    <a:lnTo>
                      <a:pt x="286" y="2628"/>
                    </a:lnTo>
                    <a:lnTo>
                      <a:pt x="286" y="2590"/>
                    </a:lnTo>
                    <a:lnTo>
                      <a:pt x="286" y="2533"/>
                    </a:lnTo>
                    <a:lnTo>
                      <a:pt x="305" y="2494"/>
                    </a:lnTo>
                    <a:lnTo>
                      <a:pt x="324" y="2494"/>
                    </a:lnTo>
                    <a:lnTo>
                      <a:pt x="362" y="2475"/>
                    </a:lnTo>
                    <a:lnTo>
                      <a:pt x="419" y="2456"/>
                    </a:lnTo>
                    <a:lnTo>
                      <a:pt x="438" y="2438"/>
                    </a:lnTo>
                    <a:lnTo>
                      <a:pt x="514" y="2456"/>
                    </a:lnTo>
                    <a:lnTo>
                      <a:pt x="572" y="2456"/>
                    </a:lnTo>
                    <a:lnTo>
                      <a:pt x="629" y="2494"/>
                    </a:lnTo>
                    <a:lnTo>
                      <a:pt x="667" y="2533"/>
                    </a:lnTo>
                    <a:lnTo>
                      <a:pt x="743" y="2609"/>
                    </a:lnTo>
                    <a:lnTo>
                      <a:pt x="781" y="2666"/>
                    </a:lnTo>
                    <a:lnTo>
                      <a:pt x="800" y="2723"/>
                    </a:lnTo>
                    <a:lnTo>
                      <a:pt x="858" y="2819"/>
                    </a:lnTo>
                    <a:lnTo>
                      <a:pt x="914" y="2895"/>
                    </a:lnTo>
                    <a:lnTo>
                      <a:pt x="934" y="2914"/>
                    </a:lnTo>
                    <a:lnTo>
                      <a:pt x="953" y="2933"/>
                    </a:lnTo>
                    <a:lnTo>
                      <a:pt x="972" y="2933"/>
                    </a:lnTo>
                    <a:lnTo>
                      <a:pt x="990" y="2971"/>
                    </a:lnTo>
                    <a:lnTo>
                      <a:pt x="990" y="3009"/>
                    </a:lnTo>
                    <a:lnTo>
                      <a:pt x="990" y="3047"/>
                    </a:lnTo>
                    <a:lnTo>
                      <a:pt x="990" y="3066"/>
                    </a:lnTo>
                    <a:lnTo>
                      <a:pt x="1010" y="3104"/>
                    </a:lnTo>
                    <a:lnTo>
                      <a:pt x="990" y="3104"/>
                    </a:lnTo>
                    <a:lnTo>
                      <a:pt x="972" y="3123"/>
                    </a:lnTo>
                    <a:lnTo>
                      <a:pt x="953" y="3104"/>
                    </a:lnTo>
                    <a:lnTo>
                      <a:pt x="914" y="3104"/>
                    </a:lnTo>
                    <a:lnTo>
                      <a:pt x="895" y="3104"/>
                    </a:lnTo>
                    <a:lnTo>
                      <a:pt x="876" y="3123"/>
                    </a:lnTo>
                    <a:lnTo>
                      <a:pt x="914" y="3142"/>
                    </a:lnTo>
                    <a:lnTo>
                      <a:pt x="914" y="3180"/>
                    </a:lnTo>
                    <a:lnTo>
                      <a:pt x="895" y="3200"/>
                    </a:lnTo>
                    <a:lnTo>
                      <a:pt x="876" y="3256"/>
                    </a:lnTo>
                    <a:lnTo>
                      <a:pt x="934" y="3256"/>
                    </a:lnTo>
                    <a:lnTo>
                      <a:pt x="953" y="3295"/>
                    </a:lnTo>
                    <a:lnTo>
                      <a:pt x="972" y="3332"/>
                    </a:lnTo>
                    <a:lnTo>
                      <a:pt x="990" y="3390"/>
                    </a:lnTo>
                    <a:lnTo>
                      <a:pt x="1029" y="3523"/>
                    </a:lnTo>
                    <a:lnTo>
                      <a:pt x="1067" y="3599"/>
                    </a:lnTo>
                    <a:lnTo>
                      <a:pt x="1124" y="3580"/>
                    </a:lnTo>
                    <a:lnTo>
                      <a:pt x="1143" y="3542"/>
                    </a:lnTo>
                    <a:lnTo>
                      <a:pt x="1124" y="3504"/>
                    </a:lnTo>
                    <a:lnTo>
                      <a:pt x="1086" y="3485"/>
                    </a:lnTo>
                    <a:lnTo>
                      <a:pt x="1067" y="3352"/>
                    </a:lnTo>
                    <a:lnTo>
                      <a:pt x="1086" y="3295"/>
                    </a:lnTo>
                    <a:lnTo>
                      <a:pt x="1105" y="3256"/>
                    </a:lnTo>
                    <a:lnTo>
                      <a:pt x="1143" y="3218"/>
                    </a:lnTo>
                    <a:lnTo>
                      <a:pt x="1181" y="3237"/>
                    </a:lnTo>
                    <a:lnTo>
                      <a:pt x="1181" y="3200"/>
                    </a:lnTo>
                    <a:lnTo>
                      <a:pt x="1200" y="3200"/>
                    </a:lnTo>
                    <a:lnTo>
                      <a:pt x="1219" y="3237"/>
                    </a:lnTo>
                    <a:lnTo>
                      <a:pt x="1257" y="3295"/>
                    </a:lnTo>
                    <a:lnTo>
                      <a:pt x="1295" y="3428"/>
                    </a:lnTo>
                    <a:lnTo>
                      <a:pt x="1315" y="3409"/>
                    </a:lnTo>
                    <a:lnTo>
                      <a:pt x="1334" y="3409"/>
                    </a:lnTo>
                    <a:lnTo>
                      <a:pt x="1352" y="3390"/>
                    </a:lnTo>
                    <a:lnTo>
                      <a:pt x="1371" y="3447"/>
                    </a:lnTo>
                    <a:lnTo>
                      <a:pt x="1410" y="3428"/>
                    </a:lnTo>
                    <a:lnTo>
                      <a:pt x="1448" y="3409"/>
                    </a:lnTo>
                    <a:lnTo>
                      <a:pt x="1486" y="3390"/>
                    </a:lnTo>
                    <a:lnTo>
                      <a:pt x="1676" y="3371"/>
                    </a:lnTo>
                    <a:lnTo>
                      <a:pt x="1810" y="3314"/>
                    </a:lnTo>
                    <a:lnTo>
                      <a:pt x="1848" y="3314"/>
                    </a:lnTo>
                    <a:lnTo>
                      <a:pt x="1886" y="3276"/>
                    </a:lnTo>
                    <a:lnTo>
                      <a:pt x="1905" y="3276"/>
                    </a:lnTo>
                    <a:lnTo>
                      <a:pt x="1924" y="3276"/>
                    </a:lnTo>
                    <a:lnTo>
                      <a:pt x="1943" y="3276"/>
                    </a:lnTo>
                    <a:lnTo>
                      <a:pt x="1962" y="3295"/>
                    </a:lnTo>
                    <a:lnTo>
                      <a:pt x="2000" y="3276"/>
                    </a:lnTo>
                    <a:lnTo>
                      <a:pt x="2019" y="3276"/>
                    </a:lnTo>
                    <a:lnTo>
                      <a:pt x="2077" y="3295"/>
                    </a:lnTo>
                    <a:lnTo>
                      <a:pt x="2133" y="3276"/>
                    </a:lnTo>
                    <a:lnTo>
                      <a:pt x="2191" y="3200"/>
                    </a:lnTo>
                    <a:lnTo>
                      <a:pt x="2267" y="3161"/>
                    </a:lnTo>
                    <a:lnTo>
                      <a:pt x="2267" y="3142"/>
                    </a:lnTo>
                    <a:lnTo>
                      <a:pt x="2248" y="3123"/>
                    </a:lnTo>
                    <a:lnTo>
                      <a:pt x="2229" y="3123"/>
                    </a:lnTo>
                    <a:lnTo>
                      <a:pt x="2210" y="3142"/>
                    </a:lnTo>
                    <a:lnTo>
                      <a:pt x="2191" y="3123"/>
                    </a:lnTo>
                    <a:lnTo>
                      <a:pt x="2153" y="3142"/>
                    </a:lnTo>
                    <a:lnTo>
                      <a:pt x="2077" y="3142"/>
                    </a:lnTo>
                    <a:lnTo>
                      <a:pt x="2038" y="3142"/>
                    </a:lnTo>
                    <a:lnTo>
                      <a:pt x="1981" y="3123"/>
                    </a:lnTo>
                    <a:lnTo>
                      <a:pt x="1924" y="3123"/>
                    </a:lnTo>
                    <a:lnTo>
                      <a:pt x="1772" y="3180"/>
                    </a:lnTo>
                    <a:lnTo>
                      <a:pt x="1715" y="3200"/>
                    </a:lnTo>
                    <a:lnTo>
                      <a:pt x="1733" y="3161"/>
                    </a:lnTo>
                    <a:lnTo>
                      <a:pt x="1696" y="3142"/>
                    </a:lnTo>
                    <a:lnTo>
                      <a:pt x="1619" y="3009"/>
                    </a:lnTo>
                    <a:lnTo>
                      <a:pt x="1581" y="2990"/>
                    </a:lnTo>
                    <a:lnTo>
                      <a:pt x="1524" y="2971"/>
                    </a:lnTo>
                    <a:lnTo>
                      <a:pt x="1505" y="2971"/>
                    </a:lnTo>
                    <a:lnTo>
                      <a:pt x="1448" y="2914"/>
                    </a:lnTo>
                    <a:lnTo>
                      <a:pt x="1410" y="2875"/>
                    </a:lnTo>
                    <a:lnTo>
                      <a:pt x="1448" y="2895"/>
                    </a:lnTo>
                    <a:lnTo>
                      <a:pt x="1505" y="2933"/>
                    </a:lnTo>
                    <a:lnTo>
                      <a:pt x="1562" y="2971"/>
                    </a:lnTo>
                    <a:lnTo>
                      <a:pt x="1600" y="2971"/>
                    </a:lnTo>
                    <a:lnTo>
                      <a:pt x="1600" y="2951"/>
                    </a:lnTo>
                    <a:lnTo>
                      <a:pt x="1562" y="2914"/>
                    </a:lnTo>
                    <a:lnTo>
                      <a:pt x="1543" y="2895"/>
                    </a:lnTo>
                    <a:lnTo>
                      <a:pt x="1505" y="2875"/>
                    </a:lnTo>
                    <a:lnTo>
                      <a:pt x="1467" y="2856"/>
                    </a:lnTo>
                    <a:lnTo>
                      <a:pt x="1486" y="2819"/>
                    </a:lnTo>
                    <a:lnTo>
                      <a:pt x="1486" y="2742"/>
                    </a:lnTo>
                    <a:lnTo>
                      <a:pt x="1505" y="2704"/>
                    </a:lnTo>
                    <a:lnTo>
                      <a:pt x="1467" y="2666"/>
                    </a:lnTo>
                    <a:lnTo>
                      <a:pt x="1448" y="2685"/>
                    </a:lnTo>
                    <a:lnTo>
                      <a:pt x="1410" y="2704"/>
                    </a:lnTo>
                    <a:lnTo>
                      <a:pt x="1371" y="2704"/>
                    </a:lnTo>
                    <a:lnTo>
                      <a:pt x="1371" y="2666"/>
                    </a:lnTo>
                    <a:lnTo>
                      <a:pt x="1391" y="2647"/>
                    </a:lnTo>
                    <a:lnTo>
                      <a:pt x="1334" y="2628"/>
                    </a:lnTo>
                    <a:lnTo>
                      <a:pt x="1295" y="2628"/>
                    </a:lnTo>
                    <a:lnTo>
                      <a:pt x="1276" y="2628"/>
                    </a:lnTo>
                    <a:lnTo>
                      <a:pt x="1276" y="2590"/>
                    </a:lnTo>
                    <a:lnTo>
                      <a:pt x="1276" y="2570"/>
                    </a:lnTo>
                    <a:lnTo>
                      <a:pt x="1257" y="2570"/>
                    </a:lnTo>
                    <a:lnTo>
                      <a:pt x="1238" y="2552"/>
                    </a:lnTo>
                    <a:lnTo>
                      <a:pt x="1181" y="2533"/>
                    </a:lnTo>
                    <a:lnTo>
                      <a:pt x="1200" y="2514"/>
                    </a:lnTo>
                    <a:lnTo>
                      <a:pt x="1219" y="2494"/>
                    </a:lnTo>
                    <a:lnTo>
                      <a:pt x="1238" y="2494"/>
                    </a:lnTo>
                    <a:lnTo>
                      <a:pt x="1276" y="2494"/>
                    </a:lnTo>
                    <a:lnTo>
                      <a:pt x="1219" y="2418"/>
                    </a:lnTo>
                    <a:lnTo>
                      <a:pt x="1200" y="2380"/>
                    </a:lnTo>
                    <a:lnTo>
                      <a:pt x="1181" y="2323"/>
                    </a:lnTo>
                    <a:lnTo>
                      <a:pt x="1238" y="2285"/>
                    </a:lnTo>
                    <a:lnTo>
                      <a:pt x="1352" y="2266"/>
                    </a:lnTo>
                    <a:lnTo>
                      <a:pt x="1429" y="2209"/>
                    </a:lnTo>
                    <a:lnTo>
                      <a:pt x="1448" y="2209"/>
                    </a:lnTo>
                    <a:lnTo>
                      <a:pt x="1448" y="2228"/>
                    </a:lnTo>
                    <a:lnTo>
                      <a:pt x="1486" y="2247"/>
                    </a:lnTo>
                    <a:lnTo>
                      <a:pt x="1505" y="2247"/>
                    </a:lnTo>
                    <a:lnTo>
                      <a:pt x="1562" y="2266"/>
                    </a:lnTo>
                    <a:lnTo>
                      <a:pt x="1600" y="2266"/>
                    </a:lnTo>
                    <a:lnTo>
                      <a:pt x="1638" y="2266"/>
                    </a:lnTo>
                    <a:lnTo>
                      <a:pt x="1619" y="2228"/>
                    </a:lnTo>
                    <a:lnTo>
                      <a:pt x="1638" y="2209"/>
                    </a:lnTo>
                    <a:lnTo>
                      <a:pt x="1657" y="2190"/>
                    </a:lnTo>
                    <a:lnTo>
                      <a:pt x="1676" y="2190"/>
                    </a:lnTo>
                    <a:lnTo>
                      <a:pt x="1696" y="2209"/>
                    </a:lnTo>
                    <a:lnTo>
                      <a:pt x="1715" y="2190"/>
                    </a:lnTo>
                    <a:lnTo>
                      <a:pt x="1715" y="2171"/>
                    </a:lnTo>
                    <a:lnTo>
                      <a:pt x="1715" y="2133"/>
                    </a:lnTo>
                    <a:lnTo>
                      <a:pt x="1696" y="2094"/>
                    </a:lnTo>
                    <a:lnTo>
                      <a:pt x="1676" y="2133"/>
                    </a:lnTo>
                    <a:lnTo>
                      <a:pt x="1638" y="2037"/>
                    </a:lnTo>
                    <a:lnTo>
                      <a:pt x="1619" y="2018"/>
                    </a:lnTo>
                    <a:lnTo>
                      <a:pt x="1715" y="1980"/>
                    </a:lnTo>
                    <a:lnTo>
                      <a:pt x="1733" y="2037"/>
                    </a:lnTo>
                    <a:lnTo>
                      <a:pt x="1772" y="2057"/>
                    </a:lnTo>
                    <a:lnTo>
                      <a:pt x="1791" y="2018"/>
                    </a:lnTo>
                    <a:lnTo>
                      <a:pt x="1772" y="1923"/>
                    </a:lnTo>
                    <a:lnTo>
                      <a:pt x="1810" y="1923"/>
                    </a:lnTo>
                    <a:lnTo>
                      <a:pt x="1848" y="1904"/>
                    </a:lnTo>
                    <a:lnTo>
                      <a:pt x="1867" y="1866"/>
                    </a:lnTo>
                    <a:lnTo>
                      <a:pt x="1905" y="1847"/>
                    </a:lnTo>
                    <a:lnTo>
                      <a:pt x="1943" y="1885"/>
                    </a:lnTo>
                    <a:lnTo>
                      <a:pt x="2000" y="1847"/>
                    </a:lnTo>
                    <a:lnTo>
                      <a:pt x="2019" y="1809"/>
                    </a:lnTo>
                    <a:lnTo>
                      <a:pt x="1962" y="1790"/>
                    </a:lnTo>
                    <a:lnTo>
                      <a:pt x="2000" y="1695"/>
                    </a:lnTo>
                    <a:lnTo>
                      <a:pt x="2000" y="1676"/>
                    </a:lnTo>
                    <a:lnTo>
                      <a:pt x="1962" y="1637"/>
                    </a:lnTo>
                    <a:lnTo>
                      <a:pt x="1924" y="1676"/>
                    </a:lnTo>
                    <a:lnTo>
                      <a:pt x="1905" y="1695"/>
                    </a:lnTo>
                    <a:lnTo>
                      <a:pt x="1867" y="1695"/>
                    </a:lnTo>
                    <a:lnTo>
                      <a:pt x="1829" y="1695"/>
                    </a:lnTo>
                    <a:lnTo>
                      <a:pt x="1810" y="1695"/>
                    </a:lnTo>
                    <a:lnTo>
                      <a:pt x="1791" y="1637"/>
                    </a:lnTo>
                    <a:lnTo>
                      <a:pt x="1772" y="1637"/>
                    </a:lnTo>
                    <a:lnTo>
                      <a:pt x="1752" y="1637"/>
                    </a:lnTo>
                    <a:lnTo>
                      <a:pt x="1733" y="1656"/>
                    </a:lnTo>
                    <a:lnTo>
                      <a:pt x="1715" y="1656"/>
                    </a:lnTo>
                    <a:lnTo>
                      <a:pt x="1676" y="1637"/>
                    </a:lnTo>
                    <a:lnTo>
                      <a:pt x="1657" y="1656"/>
                    </a:lnTo>
                    <a:lnTo>
                      <a:pt x="1581" y="1713"/>
                    </a:lnTo>
                    <a:lnTo>
                      <a:pt x="1543" y="1713"/>
                    </a:lnTo>
                    <a:lnTo>
                      <a:pt x="1524" y="1713"/>
                    </a:lnTo>
                    <a:lnTo>
                      <a:pt x="1486" y="1656"/>
                    </a:lnTo>
                    <a:lnTo>
                      <a:pt x="1448" y="1637"/>
                    </a:lnTo>
                    <a:lnTo>
                      <a:pt x="1391" y="1599"/>
                    </a:lnTo>
                    <a:lnTo>
                      <a:pt x="1371" y="1523"/>
                    </a:lnTo>
                    <a:lnTo>
                      <a:pt x="1371" y="1447"/>
                    </a:lnTo>
                    <a:lnTo>
                      <a:pt x="1410" y="1410"/>
                    </a:lnTo>
                    <a:lnTo>
                      <a:pt x="1410" y="1372"/>
                    </a:lnTo>
                    <a:lnTo>
                      <a:pt x="1410" y="1391"/>
                    </a:lnTo>
                    <a:lnTo>
                      <a:pt x="1371" y="1372"/>
                    </a:lnTo>
                    <a:lnTo>
                      <a:pt x="1391" y="1352"/>
                    </a:lnTo>
                    <a:lnTo>
                      <a:pt x="1448" y="1296"/>
                    </a:lnTo>
                    <a:lnTo>
                      <a:pt x="1505" y="1276"/>
                    </a:lnTo>
                    <a:lnTo>
                      <a:pt x="1562" y="1257"/>
                    </a:lnTo>
                    <a:lnTo>
                      <a:pt x="1581" y="1220"/>
                    </a:lnTo>
                    <a:lnTo>
                      <a:pt x="1562" y="1162"/>
                    </a:lnTo>
                    <a:lnTo>
                      <a:pt x="1505" y="1067"/>
                    </a:lnTo>
                    <a:lnTo>
                      <a:pt x="1448" y="991"/>
                    </a:lnTo>
                    <a:lnTo>
                      <a:pt x="1410" y="953"/>
                    </a:lnTo>
                    <a:lnTo>
                      <a:pt x="1334" y="915"/>
                    </a:lnTo>
                    <a:lnTo>
                      <a:pt x="1848" y="534"/>
                    </a:lnTo>
                    <a:lnTo>
                      <a:pt x="1905" y="495"/>
                    </a:lnTo>
                    <a:lnTo>
                      <a:pt x="1943" y="419"/>
                    </a:lnTo>
                    <a:lnTo>
                      <a:pt x="1981" y="343"/>
                    </a:lnTo>
                    <a:lnTo>
                      <a:pt x="2057" y="305"/>
                    </a:lnTo>
                    <a:lnTo>
                      <a:pt x="2133" y="286"/>
                    </a:lnTo>
                    <a:lnTo>
                      <a:pt x="2572" y="0"/>
                    </a:lnTo>
                    <a:lnTo>
                      <a:pt x="2705" y="19"/>
                    </a:lnTo>
                    <a:lnTo>
                      <a:pt x="2819" y="114"/>
                    </a:lnTo>
                    <a:lnTo>
                      <a:pt x="2876" y="267"/>
                    </a:lnTo>
                    <a:lnTo>
                      <a:pt x="2971" y="495"/>
                    </a:lnTo>
                    <a:lnTo>
                      <a:pt x="3048" y="876"/>
                    </a:lnTo>
                    <a:lnTo>
                      <a:pt x="3105" y="991"/>
                    </a:lnTo>
                    <a:lnTo>
                      <a:pt x="3181" y="1162"/>
                    </a:lnTo>
                    <a:lnTo>
                      <a:pt x="3162" y="1315"/>
                    </a:lnTo>
                    <a:lnTo>
                      <a:pt x="3105" y="1391"/>
                    </a:lnTo>
                    <a:lnTo>
                      <a:pt x="2953" y="1523"/>
                    </a:lnTo>
                    <a:lnTo>
                      <a:pt x="2800" y="1599"/>
                    </a:lnTo>
                    <a:lnTo>
                      <a:pt x="2667" y="1676"/>
                    </a:lnTo>
                    <a:lnTo>
                      <a:pt x="2629" y="1790"/>
                    </a:lnTo>
                    <a:lnTo>
                      <a:pt x="2610" y="1923"/>
                    </a:lnTo>
                    <a:lnTo>
                      <a:pt x="2572" y="2018"/>
                    </a:lnTo>
                    <a:lnTo>
                      <a:pt x="2495" y="2094"/>
                    </a:lnTo>
                    <a:lnTo>
                      <a:pt x="2438" y="2209"/>
                    </a:lnTo>
                    <a:lnTo>
                      <a:pt x="2419" y="2266"/>
                    </a:lnTo>
                    <a:lnTo>
                      <a:pt x="2476" y="2342"/>
                    </a:lnTo>
                    <a:lnTo>
                      <a:pt x="2514" y="2361"/>
                    </a:lnTo>
                    <a:lnTo>
                      <a:pt x="2572" y="2438"/>
                    </a:lnTo>
                    <a:lnTo>
                      <a:pt x="2648" y="2647"/>
                    </a:lnTo>
                    <a:lnTo>
                      <a:pt x="2781" y="2761"/>
                    </a:lnTo>
                    <a:lnTo>
                      <a:pt x="2953" y="2780"/>
                    </a:lnTo>
                    <a:lnTo>
                      <a:pt x="3220" y="2780"/>
                    </a:lnTo>
                    <a:lnTo>
                      <a:pt x="3276" y="2780"/>
                    </a:lnTo>
                    <a:lnTo>
                      <a:pt x="3352" y="2856"/>
                    </a:lnTo>
                    <a:lnTo>
                      <a:pt x="3391" y="3028"/>
                    </a:lnTo>
                    <a:lnTo>
                      <a:pt x="3562" y="3142"/>
                    </a:lnTo>
                    <a:lnTo>
                      <a:pt x="3753" y="3237"/>
                    </a:lnTo>
                    <a:lnTo>
                      <a:pt x="3772" y="3276"/>
                    </a:lnTo>
                    <a:lnTo>
                      <a:pt x="3791" y="3371"/>
                    </a:lnTo>
                    <a:lnTo>
                      <a:pt x="3810" y="3428"/>
                    </a:lnTo>
                    <a:lnTo>
                      <a:pt x="3924" y="3523"/>
                    </a:lnTo>
                    <a:lnTo>
                      <a:pt x="4038" y="3485"/>
                    </a:lnTo>
                    <a:lnTo>
                      <a:pt x="4095" y="3390"/>
                    </a:lnTo>
                    <a:lnTo>
                      <a:pt x="4134" y="3295"/>
                    </a:lnTo>
                    <a:lnTo>
                      <a:pt x="4248" y="3295"/>
                    </a:lnTo>
                    <a:lnTo>
                      <a:pt x="4362" y="3352"/>
                    </a:lnTo>
                    <a:lnTo>
                      <a:pt x="4439" y="3352"/>
                    </a:lnTo>
                    <a:lnTo>
                      <a:pt x="4515" y="3332"/>
                    </a:lnTo>
                    <a:lnTo>
                      <a:pt x="4610" y="3428"/>
                    </a:lnTo>
                    <a:lnTo>
                      <a:pt x="4686" y="3599"/>
                    </a:lnTo>
                    <a:lnTo>
                      <a:pt x="4915" y="3542"/>
                    </a:lnTo>
                    <a:lnTo>
                      <a:pt x="5010" y="3523"/>
                    </a:lnTo>
                    <a:lnTo>
                      <a:pt x="5067" y="3542"/>
                    </a:lnTo>
                    <a:lnTo>
                      <a:pt x="5124" y="3599"/>
                    </a:lnTo>
                    <a:lnTo>
                      <a:pt x="5201" y="3618"/>
                    </a:lnTo>
                    <a:lnTo>
                      <a:pt x="5257" y="3618"/>
                    </a:lnTo>
                    <a:lnTo>
                      <a:pt x="5372" y="3657"/>
                    </a:lnTo>
                    <a:lnTo>
                      <a:pt x="5448" y="3733"/>
                    </a:lnTo>
                    <a:lnTo>
                      <a:pt x="5543" y="4057"/>
                    </a:lnTo>
                    <a:lnTo>
                      <a:pt x="5658" y="4209"/>
                    </a:lnTo>
                    <a:lnTo>
                      <a:pt x="5257" y="4361"/>
                    </a:lnTo>
                    <a:lnTo>
                      <a:pt x="5162" y="4361"/>
                    </a:lnTo>
                    <a:lnTo>
                      <a:pt x="5067" y="4399"/>
                    </a:lnTo>
                    <a:lnTo>
                      <a:pt x="4991" y="4437"/>
                    </a:lnTo>
                    <a:lnTo>
                      <a:pt x="4896" y="4475"/>
                    </a:lnTo>
                    <a:lnTo>
                      <a:pt x="4439" y="4495"/>
                    </a:lnTo>
                    <a:lnTo>
                      <a:pt x="3867" y="4628"/>
                    </a:lnTo>
                    <a:lnTo>
                      <a:pt x="3276" y="4590"/>
                    </a:lnTo>
                    <a:lnTo>
                      <a:pt x="3162" y="4609"/>
                    </a:lnTo>
                    <a:lnTo>
                      <a:pt x="2857" y="4800"/>
                    </a:lnTo>
                    <a:lnTo>
                      <a:pt x="2667" y="4876"/>
                    </a:lnTo>
                    <a:lnTo>
                      <a:pt x="2495" y="4895"/>
                    </a:lnTo>
                    <a:lnTo>
                      <a:pt x="2495" y="487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70" name="Freeform 42">
                <a:extLst>
                  <a:ext uri="{FF2B5EF4-FFF2-40B4-BE49-F238E27FC236}">
                    <a16:creationId xmlns:a16="http://schemas.microsoft.com/office/drawing/2014/main" id="{3ADE506C-C9F9-7741-9F4D-65DBA8ACF8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0200" y="9237663"/>
                <a:ext cx="1652588" cy="850900"/>
              </a:xfrm>
              <a:custGeom>
                <a:avLst/>
                <a:gdLst>
                  <a:gd name="T0" fmla="*/ 2147483646 w 4590"/>
                  <a:gd name="T1" fmla="*/ 2147483646 h 2363"/>
                  <a:gd name="T2" fmla="*/ 2147483646 w 4590"/>
                  <a:gd name="T3" fmla="*/ 2147483646 h 2363"/>
                  <a:gd name="T4" fmla="*/ 2147483646 w 4590"/>
                  <a:gd name="T5" fmla="*/ 2147483646 h 2363"/>
                  <a:gd name="T6" fmla="*/ 2147483646 w 4590"/>
                  <a:gd name="T7" fmla="*/ 2147483646 h 2363"/>
                  <a:gd name="T8" fmla="*/ 2147483646 w 4590"/>
                  <a:gd name="T9" fmla="*/ 2147483646 h 2363"/>
                  <a:gd name="T10" fmla="*/ 2147483646 w 4590"/>
                  <a:gd name="T11" fmla="*/ 2147483646 h 2363"/>
                  <a:gd name="T12" fmla="*/ 2147483646 w 4590"/>
                  <a:gd name="T13" fmla="*/ 2147483646 h 2363"/>
                  <a:gd name="T14" fmla="*/ 2147483646 w 4590"/>
                  <a:gd name="T15" fmla="*/ 2147483646 h 2363"/>
                  <a:gd name="T16" fmla="*/ 2147483646 w 4590"/>
                  <a:gd name="T17" fmla="*/ 2147483646 h 2363"/>
                  <a:gd name="T18" fmla="*/ 2147483646 w 4590"/>
                  <a:gd name="T19" fmla="*/ 2147483646 h 2363"/>
                  <a:gd name="T20" fmla="*/ 2147483646 w 4590"/>
                  <a:gd name="T21" fmla="*/ 2147483646 h 2363"/>
                  <a:gd name="T22" fmla="*/ 2147483646 w 4590"/>
                  <a:gd name="T23" fmla="*/ 2147483646 h 2363"/>
                  <a:gd name="T24" fmla="*/ 2147483646 w 4590"/>
                  <a:gd name="T25" fmla="*/ 2147483646 h 2363"/>
                  <a:gd name="T26" fmla="*/ 2147483646 w 4590"/>
                  <a:gd name="T27" fmla="*/ 2147483646 h 2363"/>
                  <a:gd name="T28" fmla="*/ 2147483646 w 4590"/>
                  <a:gd name="T29" fmla="*/ 2147483646 h 2363"/>
                  <a:gd name="T30" fmla="*/ 2147483646 w 4590"/>
                  <a:gd name="T31" fmla="*/ 2147483646 h 2363"/>
                  <a:gd name="T32" fmla="*/ 2147483646 w 4590"/>
                  <a:gd name="T33" fmla="*/ 2147483646 h 2363"/>
                  <a:gd name="T34" fmla="*/ 0 w 4590"/>
                  <a:gd name="T35" fmla="*/ 2147483646 h 2363"/>
                  <a:gd name="T36" fmla="*/ 2147483646 w 4590"/>
                  <a:gd name="T37" fmla="*/ 2147483646 h 2363"/>
                  <a:gd name="T38" fmla="*/ 2147483646 w 4590"/>
                  <a:gd name="T39" fmla="*/ 2147483646 h 2363"/>
                  <a:gd name="T40" fmla="*/ 2147483646 w 4590"/>
                  <a:gd name="T41" fmla="*/ 2147483646 h 2363"/>
                  <a:gd name="T42" fmla="*/ 2147483646 w 4590"/>
                  <a:gd name="T43" fmla="*/ 2147483646 h 2363"/>
                  <a:gd name="T44" fmla="*/ 2147483646 w 4590"/>
                  <a:gd name="T45" fmla="*/ 2147483646 h 2363"/>
                  <a:gd name="T46" fmla="*/ 2147483646 w 4590"/>
                  <a:gd name="T47" fmla="*/ 2147483646 h 2363"/>
                  <a:gd name="T48" fmla="*/ 2147483646 w 4590"/>
                  <a:gd name="T49" fmla="*/ 2147483646 h 2363"/>
                  <a:gd name="T50" fmla="*/ 2147483646 w 4590"/>
                  <a:gd name="T51" fmla="*/ 2147483646 h 2363"/>
                  <a:gd name="T52" fmla="*/ 2147483646 w 4590"/>
                  <a:gd name="T53" fmla="*/ 2147483646 h 2363"/>
                  <a:gd name="T54" fmla="*/ 2147483646 w 4590"/>
                  <a:gd name="T55" fmla="*/ 2147483646 h 2363"/>
                  <a:gd name="T56" fmla="*/ 2147483646 w 4590"/>
                  <a:gd name="T57" fmla="*/ 2147483646 h 2363"/>
                  <a:gd name="T58" fmla="*/ 2147483646 w 4590"/>
                  <a:gd name="T59" fmla="*/ 2147483646 h 2363"/>
                  <a:gd name="T60" fmla="*/ 2147483646 w 4590"/>
                  <a:gd name="T61" fmla="*/ 2147483646 h 2363"/>
                  <a:gd name="T62" fmla="*/ 2147483646 w 4590"/>
                  <a:gd name="T63" fmla="*/ 2147483646 h 2363"/>
                  <a:gd name="T64" fmla="*/ 2147483646 w 4590"/>
                  <a:gd name="T65" fmla="*/ 2147483646 h 2363"/>
                  <a:gd name="T66" fmla="*/ 2147483646 w 4590"/>
                  <a:gd name="T67" fmla="*/ 2147483646 h 2363"/>
                  <a:gd name="T68" fmla="*/ 2147483646 w 4590"/>
                  <a:gd name="T69" fmla="*/ 2147483646 h 2363"/>
                  <a:gd name="T70" fmla="*/ 2147483646 w 4590"/>
                  <a:gd name="T71" fmla="*/ 2147483646 h 2363"/>
                  <a:gd name="T72" fmla="*/ 2147483646 w 4590"/>
                  <a:gd name="T73" fmla="*/ 2147483646 h 2363"/>
                  <a:gd name="T74" fmla="*/ 2147483646 w 4590"/>
                  <a:gd name="T75" fmla="*/ 2147483646 h 2363"/>
                  <a:gd name="T76" fmla="*/ 2147483646 w 4590"/>
                  <a:gd name="T77" fmla="*/ 2147483646 h 2363"/>
                  <a:gd name="T78" fmla="*/ 2147483646 w 4590"/>
                  <a:gd name="T79" fmla="*/ 2147483646 h 2363"/>
                  <a:gd name="T80" fmla="*/ 2147483646 w 4590"/>
                  <a:gd name="T81" fmla="*/ 2147483646 h 2363"/>
                  <a:gd name="T82" fmla="*/ 2147483646 w 4590"/>
                  <a:gd name="T83" fmla="*/ 2147483646 h 2363"/>
                  <a:gd name="T84" fmla="*/ 2147483646 w 4590"/>
                  <a:gd name="T85" fmla="*/ 2147483646 h 2363"/>
                  <a:gd name="T86" fmla="*/ 2147483646 w 4590"/>
                  <a:gd name="T87" fmla="*/ 2147483646 h 2363"/>
                  <a:gd name="T88" fmla="*/ 2147483646 w 4590"/>
                  <a:gd name="T89" fmla="*/ 2147483646 h 236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590" h="2363">
                    <a:moveTo>
                      <a:pt x="953" y="2133"/>
                    </a:moveTo>
                    <a:lnTo>
                      <a:pt x="914" y="2133"/>
                    </a:lnTo>
                    <a:lnTo>
                      <a:pt x="876" y="2152"/>
                    </a:lnTo>
                    <a:lnTo>
                      <a:pt x="857" y="2191"/>
                    </a:lnTo>
                    <a:lnTo>
                      <a:pt x="838" y="2228"/>
                    </a:lnTo>
                    <a:lnTo>
                      <a:pt x="819" y="2267"/>
                    </a:lnTo>
                    <a:lnTo>
                      <a:pt x="762" y="2267"/>
                    </a:lnTo>
                    <a:lnTo>
                      <a:pt x="762" y="2286"/>
                    </a:lnTo>
                    <a:lnTo>
                      <a:pt x="800" y="2305"/>
                    </a:lnTo>
                    <a:lnTo>
                      <a:pt x="781" y="2323"/>
                    </a:lnTo>
                    <a:lnTo>
                      <a:pt x="628" y="2323"/>
                    </a:lnTo>
                    <a:lnTo>
                      <a:pt x="609" y="2343"/>
                    </a:lnTo>
                    <a:lnTo>
                      <a:pt x="572" y="2362"/>
                    </a:lnTo>
                    <a:lnTo>
                      <a:pt x="552" y="2343"/>
                    </a:lnTo>
                    <a:lnTo>
                      <a:pt x="533" y="2323"/>
                    </a:lnTo>
                    <a:lnTo>
                      <a:pt x="514" y="2343"/>
                    </a:lnTo>
                    <a:lnTo>
                      <a:pt x="514" y="2323"/>
                    </a:lnTo>
                    <a:lnTo>
                      <a:pt x="495" y="2305"/>
                    </a:lnTo>
                    <a:lnTo>
                      <a:pt x="476" y="2305"/>
                    </a:lnTo>
                    <a:lnTo>
                      <a:pt x="476" y="2323"/>
                    </a:lnTo>
                    <a:lnTo>
                      <a:pt x="457" y="2305"/>
                    </a:lnTo>
                    <a:lnTo>
                      <a:pt x="438" y="2305"/>
                    </a:lnTo>
                    <a:lnTo>
                      <a:pt x="457" y="2267"/>
                    </a:lnTo>
                    <a:lnTo>
                      <a:pt x="476" y="2247"/>
                    </a:lnTo>
                    <a:lnTo>
                      <a:pt x="495" y="2209"/>
                    </a:lnTo>
                    <a:lnTo>
                      <a:pt x="476" y="2171"/>
                    </a:lnTo>
                    <a:lnTo>
                      <a:pt x="514" y="2152"/>
                    </a:lnTo>
                    <a:lnTo>
                      <a:pt x="533" y="2152"/>
                    </a:lnTo>
                    <a:lnTo>
                      <a:pt x="533" y="2133"/>
                    </a:lnTo>
                    <a:lnTo>
                      <a:pt x="514" y="2076"/>
                    </a:lnTo>
                    <a:lnTo>
                      <a:pt x="514" y="1943"/>
                    </a:lnTo>
                    <a:lnTo>
                      <a:pt x="476" y="1943"/>
                    </a:lnTo>
                    <a:lnTo>
                      <a:pt x="457" y="1924"/>
                    </a:lnTo>
                    <a:lnTo>
                      <a:pt x="438" y="1924"/>
                    </a:lnTo>
                    <a:lnTo>
                      <a:pt x="438" y="1943"/>
                    </a:lnTo>
                    <a:lnTo>
                      <a:pt x="419" y="1962"/>
                    </a:lnTo>
                    <a:lnTo>
                      <a:pt x="419" y="1924"/>
                    </a:lnTo>
                    <a:lnTo>
                      <a:pt x="438" y="1866"/>
                    </a:lnTo>
                    <a:lnTo>
                      <a:pt x="438" y="1829"/>
                    </a:lnTo>
                    <a:lnTo>
                      <a:pt x="419" y="1771"/>
                    </a:lnTo>
                    <a:lnTo>
                      <a:pt x="438" y="1752"/>
                    </a:lnTo>
                    <a:lnTo>
                      <a:pt x="419" y="1752"/>
                    </a:lnTo>
                    <a:lnTo>
                      <a:pt x="419" y="1733"/>
                    </a:lnTo>
                    <a:lnTo>
                      <a:pt x="419" y="1695"/>
                    </a:lnTo>
                    <a:lnTo>
                      <a:pt x="457" y="1714"/>
                    </a:lnTo>
                    <a:lnTo>
                      <a:pt x="495" y="1676"/>
                    </a:lnTo>
                    <a:lnTo>
                      <a:pt x="495" y="1600"/>
                    </a:lnTo>
                    <a:lnTo>
                      <a:pt x="476" y="1562"/>
                    </a:lnTo>
                    <a:lnTo>
                      <a:pt x="457" y="1562"/>
                    </a:lnTo>
                    <a:lnTo>
                      <a:pt x="305" y="1466"/>
                    </a:lnTo>
                    <a:lnTo>
                      <a:pt x="95" y="1409"/>
                    </a:lnTo>
                    <a:lnTo>
                      <a:pt x="0" y="1352"/>
                    </a:lnTo>
                    <a:lnTo>
                      <a:pt x="38" y="1295"/>
                    </a:lnTo>
                    <a:lnTo>
                      <a:pt x="76" y="1276"/>
                    </a:lnTo>
                    <a:lnTo>
                      <a:pt x="228" y="1295"/>
                    </a:lnTo>
                    <a:lnTo>
                      <a:pt x="286" y="1295"/>
                    </a:lnTo>
                    <a:lnTo>
                      <a:pt x="495" y="1219"/>
                    </a:lnTo>
                    <a:lnTo>
                      <a:pt x="533" y="1181"/>
                    </a:lnTo>
                    <a:lnTo>
                      <a:pt x="590" y="1124"/>
                    </a:lnTo>
                    <a:lnTo>
                      <a:pt x="609" y="1067"/>
                    </a:lnTo>
                    <a:lnTo>
                      <a:pt x="609" y="1009"/>
                    </a:lnTo>
                    <a:lnTo>
                      <a:pt x="609" y="933"/>
                    </a:lnTo>
                    <a:lnTo>
                      <a:pt x="609" y="895"/>
                    </a:lnTo>
                    <a:lnTo>
                      <a:pt x="590" y="876"/>
                    </a:lnTo>
                    <a:lnTo>
                      <a:pt x="572" y="838"/>
                    </a:lnTo>
                    <a:lnTo>
                      <a:pt x="552" y="800"/>
                    </a:lnTo>
                    <a:lnTo>
                      <a:pt x="552" y="743"/>
                    </a:lnTo>
                    <a:lnTo>
                      <a:pt x="572" y="743"/>
                    </a:lnTo>
                    <a:lnTo>
                      <a:pt x="590" y="705"/>
                    </a:lnTo>
                    <a:lnTo>
                      <a:pt x="609" y="686"/>
                    </a:lnTo>
                    <a:lnTo>
                      <a:pt x="609" y="667"/>
                    </a:lnTo>
                    <a:lnTo>
                      <a:pt x="609" y="686"/>
                    </a:lnTo>
                    <a:lnTo>
                      <a:pt x="781" y="667"/>
                    </a:lnTo>
                    <a:lnTo>
                      <a:pt x="971" y="591"/>
                    </a:lnTo>
                    <a:lnTo>
                      <a:pt x="1276" y="400"/>
                    </a:lnTo>
                    <a:lnTo>
                      <a:pt x="1390" y="381"/>
                    </a:lnTo>
                    <a:lnTo>
                      <a:pt x="1981" y="419"/>
                    </a:lnTo>
                    <a:lnTo>
                      <a:pt x="2553" y="286"/>
                    </a:lnTo>
                    <a:lnTo>
                      <a:pt x="3010" y="266"/>
                    </a:lnTo>
                    <a:lnTo>
                      <a:pt x="3105" y="228"/>
                    </a:lnTo>
                    <a:lnTo>
                      <a:pt x="3181" y="190"/>
                    </a:lnTo>
                    <a:lnTo>
                      <a:pt x="3276" y="152"/>
                    </a:lnTo>
                    <a:lnTo>
                      <a:pt x="3371" y="152"/>
                    </a:lnTo>
                    <a:lnTo>
                      <a:pt x="3772" y="0"/>
                    </a:lnTo>
                    <a:lnTo>
                      <a:pt x="4095" y="19"/>
                    </a:lnTo>
                    <a:lnTo>
                      <a:pt x="4114" y="76"/>
                    </a:lnTo>
                    <a:lnTo>
                      <a:pt x="4153" y="152"/>
                    </a:lnTo>
                    <a:lnTo>
                      <a:pt x="4286" y="247"/>
                    </a:lnTo>
                    <a:lnTo>
                      <a:pt x="4324" y="342"/>
                    </a:lnTo>
                    <a:lnTo>
                      <a:pt x="4305" y="438"/>
                    </a:lnTo>
                    <a:lnTo>
                      <a:pt x="4343" y="628"/>
                    </a:lnTo>
                    <a:lnTo>
                      <a:pt x="4324" y="686"/>
                    </a:lnTo>
                    <a:lnTo>
                      <a:pt x="4267" y="723"/>
                    </a:lnTo>
                    <a:lnTo>
                      <a:pt x="4267" y="800"/>
                    </a:lnTo>
                    <a:lnTo>
                      <a:pt x="4324" y="876"/>
                    </a:lnTo>
                    <a:lnTo>
                      <a:pt x="4362" y="952"/>
                    </a:lnTo>
                    <a:lnTo>
                      <a:pt x="4400" y="1028"/>
                    </a:lnTo>
                    <a:lnTo>
                      <a:pt x="4570" y="1067"/>
                    </a:lnTo>
                    <a:lnTo>
                      <a:pt x="4589" y="1143"/>
                    </a:lnTo>
                    <a:lnTo>
                      <a:pt x="4570" y="1219"/>
                    </a:lnTo>
                    <a:lnTo>
                      <a:pt x="4513" y="1276"/>
                    </a:lnTo>
                    <a:lnTo>
                      <a:pt x="4419" y="1276"/>
                    </a:lnTo>
                    <a:lnTo>
                      <a:pt x="4305" y="1448"/>
                    </a:lnTo>
                    <a:lnTo>
                      <a:pt x="4172" y="1562"/>
                    </a:lnTo>
                    <a:lnTo>
                      <a:pt x="3981" y="1543"/>
                    </a:lnTo>
                    <a:lnTo>
                      <a:pt x="3809" y="1581"/>
                    </a:lnTo>
                    <a:lnTo>
                      <a:pt x="3772" y="1695"/>
                    </a:lnTo>
                    <a:lnTo>
                      <a:pt x="3791" y="1829"/>
                    </a:lnTo>
                    <a:lnTo>
                      <a:pt x="3809" y="1829"/>
                    </a:lnTo>
                    <a:lnTo>
                      <a:pt x="3848" y="1847"/>
                    </a:lnTo>
                    <a:lnTo>
                      <a:pt x="3867" y="1886"/>
                    </a:lnTo>
                    <a:lnTo>
                      <a:pt x="3867" y="1924"/>
                    </a:lnTo>
                    <a:lnTo>
                      <a:pt x="3562" y="1886"/>
                    </a:lnTo>
                    <a:lnTo>
                      <a:pt x="3391" y="1790"/>
                    </a:lnTo>
                    <a:lnTo>
                      <a:pt x="3238" y="1657"/>
                    </a:lnTo>
                    <a:lnTo>
                      <a:pt x="3048" y="1619"/>
                    </a:lnTo>
                    <a:lnTo>
                      <a:pt x="2934" y="1714"/>
                    </a:lnTo>
                    <a:lnTo>
                      <a:pt x="2838" y="1886"/>
                    </a:lnTo>
                    <a:lnTo>
                      <a:pt x="2743" y="1962"/>
                    </a:lnTo>
                    <a:lnTo>
                      <a:pt x="2457" y="1981"/>
                    </a:lnTo>
                    <a:lnTo>
                      <a:pt x="2286" y="1981"/>
                    </a:lnTo>
                    <a:lnTo>
                      <a:pt x="2172" y="1924"/>
                    </a:lnTo>
                    <a:lnTo>
                      <a:pt x="2057" y="1924"/>
                    </a:lnTo>
                    <a:lnTo>
                      <a:pt x="1962" y="1962"/>
                    </a:lnTo>
                    <a:lnTo>
                      <a:pt x="1847" y="1943"/>
                    </a:lnTo>
                    <a:lnTo>
                      <a:pt x="1676" y="1810"/>
                    </a:lnTo>
                    <a:lnTo>
                      <a:pt x="1486" y="1790"/>
                    </a:lnTo>
                    <a:lnTo>
                      <a:pt x="1390" y="1752"/>
                    </a:lnTo>
                    <a:lnTo>
                      <a:pt x="1295" y="1695"/>
                    </a:lnTo>
                    <a:lnTo>
                      <a:pt x="1219" y="1695"/>
                    </a:lnTo>
                    <a:lnTo>
                      <a:pt x="1143" y="1752"/>
                    </a:lnTo>
                    <a:lnTo>
                      <a:pt x="1124" y="1790"/>
                    </a:lnTo>
                    <a:lnTo>
                      <a:pt x="990" y="2076"/>
                    </a:lnTo>
                    <a:lnTo>
                      <a:pt x="953" y="2133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71" name="Freeform 43">
                <a:extLst>
                  <a:ext uri="{FF2B5EF4-FFF2-40B4-BE49-F238E27FC236}">
                    <a16:creationId xmlns:a16="http://schemas.microsoft.com/office/drawing/2014/main" id="{E1728C57-EAB7-B745-8DB6-A97F49E80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0700" y="9820275"/>
                <a:ext cx="2146300" cy="1406525"/>
              </a:xfrm>
              <a:custGeom>
                <a:avLst/>
                <a:gdLst>
                  <a:gd name="T0" fmla="*/ 2147483646 w 5962"/>
                  <a:gd name="T1" fmla="*/ 2147483646 h 3906"/>
                  <a:gd name="T2" fmla="*/ 2147483646 w 5962"/>
                  <a:gd name="T3" fmla="*/ 2147483646 h 3906"/>
                  <a:gd name="T4" fmla="*/ 2147483646 w 5962"/>
                  <a:gd name="T5" fmla="*/ 2147483646 h 3906"/>
                  <a:gd name="T6" fmla="*/ 2147483646 w 5962"/>
                  <a:gd name="T7" fmla="*/ 2147483646 h 3906"/>
                  <a:gd name="T8" fmla="*/ 2147483646 w 5962"/>
                  <a:gd name="T9" fmla="*/ 2147483646 h 3906"/>
                  <a:gd name="T10" fmla="*/ 2147483646 w 5962"/>
                  <a:gd name="T11" fmla="*/ 2147483646 h 3906"/>
                  <a:gd name="T12" fmla="*/ 2147483646 w 5962"/>
                  <a:gd name="T13" fmla="*/ 2147483646 h 3906"/>
                  <a:gd name="T14" fmla="*/ 2147483646 w 5962"/>
                  <a:gd name="T15" fmla="*/ 2147483646 h 3906"/>
                  <a:gd name="T16" fmla="*/ 2147483646 w 5962"/>
                  <a:gd name="T17" fmla="*/ 2147483646 h 3906"/>
                  <a:gd name="T18" fmla="*/ 2147483646 w 5962"/>
                  <a:gd name="T19" fmla="*/ 2147483646 h 3906"/>
                  <a:gd name="T20" fmla="*/ 2147483646 w 5962"/>
                  <a:gd name="T21" fmla="*/ 2147483646 h 3906"/>
                  <a:gd name="T22" fmla="*/ 2147483646 w 5962"/>
                  <a:gd name="T23" fmla="*/ 2147483646 h 3906"/>
                  <a:gd name="T24" fmla="*/ 2147483646 w 5962"/>
                  <a:gd name="T25" fmla="*/ 2147483646 h 3906"/>
                  <a:gd name="T26" fmla="*/ 2147483646 w 5962"/>
                  <a:gd name="T27" fmla="*/ 2147483646 h 3906"/>
                  <a:gd name="T28" fmla="*/ 2147483646 w 5962"/>
                  <a:gd name="T29" fmla="*/ 2147483646 h 3906"/>
                  <a:gd name="T30" fmla="*/ 2147483646 w 5962"/>
                  <a:gd name="T31" fmla="*/ 2147483646 h 3906"/>
                  <a:gd name="T32" fmla="*/ 2147483646 w 5962"/>
                  <a:gd name="T33" fmla="*/ 2147483646 h 3906"/>
                  <a:gd name="T34" fmla="*/ 2147483646 w 5962"/>
                  <a:gd name="T35" fmla="*/ 2147483646 h 3906"/>
                  <a:gd name="T36" fmla="*/ 2147483646 w 5962"/>
                  <a:gd name="T37" fmla="*/ 2147483646 h 3906"/>
                  <a:gd name="T38" fmla="*/ 2147483646 w 5962"/>
                  <a:gd name="T39" fmla="*/ 2147483646 h 3906"/>
                  <a:gd name="T40" fmla="*/ 2147483646 w 5962"/>
                  <a:gd name="T41" fmla="*/ 2147483646 h 3906"/>
                  <a:gd name="T42" fmla="*/ 2147483646 w 5962"/>
                  <a:gd name="T43" fmla="*/ 2147483646 h 3906"/>
                  <a:gd name="T44" fmla="*/ 2147483646 w 5962"/>
                  <a:gd name="T45" fmla="*/ 2147483646 h 3906"/>
                  <a:gd name="T46" fmla="*/ 2147483646 w 5962"/>
                  <a:gd name="T47" fmla="*/ 2147483646 h 3906"/>
                  <a:gd name="T48" fmla="*/ 2147483646 w 5962"/>
                  <a:gd name="T49" fmla="*/ 2147483646 h 3906"/>
                  <a:gd name="T50" fmla="*/ 2147483646 w 5962"/>
                  <a:gd name="T51" fmla="*/ 2147483646 h 3906"/>
                  <a:gd name="T52" fmla="*/ 2147483646 w 5962"/>
                  <a:gd name="T53" fmla="*/ 2147483646 h 3906"/>
                  <a:gd name="T54" fmla="*/ 2147483646 w 5962"/>
                  <a:gd name="T55" fmla="*/ 2147483646 h 3906"/>
                  <a:gd name="T56" fmla="*/ 2147483646 w 5962"/>
                  <a:gd name="T57" fmla="*/ 2147483646 h 3906"/>
                  <a:gd name="T58" fmla="*/ 2147483646 w 5962"/>
                  <a:gd name="T59" fmla="*/ 2147483646 h 3906"/>
                  <a:gd name="T60" fmla="*/ 2147483646 w 5962"/>
                  <a:gd name="T61" fmla="*/ 2147483646 h 3906"/>
                  <a:gd name="T62" fmla="*/ 2147483646 w 5962"/>
                  <a:gd name="T63" fmla="*/ 2147483646 h 3906"/>
                  <a:gd name="T64" fmla="*/ 2147483646 w 5962"/>
                  <a:gd name="T65" fmla="*/ 2147483646 h 3906"/>
                  <a:gd name="T66" fmla="*/ 2147483646 w 5962"/>
                  <a:gd name="T67" fmla="*/ 2147483646 h 3906"/>
                  <a:gd name="T68" fmla="*/ 2147483646 w 5962"/>
                  <a:gd name="T69" fmla="*/ 2147483646 h 3906"/>
                  <a:gd name="T70" fmla="*/ 2147483646 w 5962"/>
                  <a:gd name="T71" fmla="*/ 2147483646 h 3906"/>
                  <a:gd name="T72" fmla="*/ 2147483646 w 5962"/>
                  <a:gd name="T73" fmla="*/ 2147483646 h 3906"/>
                  <a:gd name="T74" fmla="*/ 2147483646 w 5962"/>
                  <a:gd name="T75" fmla="*/ 2147483646 h 3906"/>
                  <a:gd name="T76" fmla="*/ 2147483646 w 5962"/>
                  <a:gd name="T77" fmla="*/ 2147483646 h 3906"/>
                  <a:gd name="T78" fmla="*/ 2147483646 w 5962"/>
                  <a:gd name="T79" fmla="*/ 2147483646 h 3906"/>
                  <a:gd name="T80" fmla="*/ 2147483646 w 5962"/>
                  <a:gd name="T81" fmla="*/ 2147483646 h 3906"/>
                  <a:gd name="T82" fmla="*/ 2147483646 w 5962"/>
                  <a:gd name="T83" fmla="*/ 2147483646 h 3906"/>
                  <a:gd name="T84" fmla="*/ 2147483646 w 5962"/>
                  <a:gd name="T85" fmla="*/ 2147483646 h 3906"/>
                  <a:gd name="T86" fmla="*/ 2147483646 w 5962"/>
                  <a:gd name="T87" fmla="*/ 2147483646 h 3906"/>
                  <a:gd name="T88" fmla="*/ 2147483646 w 5962"/>
                  <a:gd name="T89" fmla="*/ 2147483646 h 3906"/>
                  <a:gd name="T90" fmla="*/ 0 w 5962"/>
                  <a:gd name="T91" fmla="*/ 2147483646 h 3906"/>
                  <a:gd name="T92" fmla="*/ 2147483646 w 5962"/>
                  <a:gd name="T93" fmla="*/ 2147483646 h 3906"/>
                  <a:gd name="T94" fmla="*/ 2147483646 w 5962"/>
                  <a:gd name="T95" fmla="*/ 2147483646 h 3906"/>
                  <a:gd name="T96" fmla="*/ 2147483646 w 5962"/>
                  <a:gd name="T97" fmla="*/ 2147483646 h 3906"/>
                  <a:gd name="T98" fmla="*/ 2147483646 w 5962"/>
                  <a:gd name="T99" fmla="*/ 2147483646 h 3906"/>
                  <a:gd name="T100" fmla="*/ 2147483646 w 5962"/>
                  <a:gd name="T101" fmla="*/ 2147483646 h 3906"/>
                  <a:gd name="T102" fmla="*/ 2147483646 w 5962"/>
                  <a:gd name="T103" fmla="*/ 2147483646 h 3906"/>
                  <a:gd name="T104" fmla="*/ 2147483646 w 5962"/>
                  <a:gd name="T105" fmla="*/ 2147483646 h 3906"/>
                  <a:gd name="T106" fmla="*/ 2147483646 w 5962"/>
                  <a:gd name="T107" fmla="*/ 2147483646 h 3906"/>
                  <a:gd name="T108" fmla="*/ 2147483646 w 5962"/>
                  <a:gd name="T109" fmla="*/ 2147483646 h 3906"/>
                  <a:gd name="T110" fmla="*/ 2147483646 w 5962"/>
                  <a:gd name="T111" fmla="*/ 2147483646 h 3906"/>
                  <a:gd name="T112" fmla="*/ 2147483646 w 5962"/>
                  <a:gd name="T113" fmla="*/ 2147483646 h 3906"/>
                  <a:gd name="T114" fmla="*/ 2147483646 w 5962"/>
                  <a:gd name="T115" fmla="*/ 2147483646 h 3906"/>
                  <a:gd name="T116" fmla="*/ 2147483646 w 5962"/>
                  <a:gd name="T117" fmla="*/ 2147483646 h 3906"/>
                  <a:gd name="T118" fmla="*/ 2147483646 w 5962"/>
                  <a:gd name="T119" fmla="*/ 2147483646 h 3906"/>
                  <a:gd name="T120" fmla="*/ 2147483646 w 5962"/>
                  <a:gd name="T121" fmla="*/ 2147483646 h 39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962" h="3906">
                    <a:moveTo>
                      <a:pt x="4914" y="3905"/>
                    </a:moveTo>
                    <a:lnTo>
                      <a:pt x="4914" y="3886"/>
                    </a:lnTo>
                    <a:lnTo>
                      <a:pt x="4894" y="3848"/>
                    </a:lnTo>
                    <a:lnTo>
                      <a:pt x="4857" y="3809"/>
                    </a:lnTo>
                    <a:lnTo>
                      <a:pt x="4704" y="3752"/>
                    </a:lnTo>
                    <a:lnTo>
                      <a:pt x="4666" y="3714"/>
                    </a:lnTo>
                    <a:lnTo>
                      <a:pt x="4647" y="3733"/>
                    </a:lnTo>
                    <a:lnTo>
                      <a:pt x="4628" y="3695"/>
                    </a:lnTo>
                    <a:lnTo>
                      <a:pt x="4628" y="3676"/>
                    </a:lnTo>
                    <a:lnTo>
                      <a:pt x="4647" y="3676"/>
                    </a:lnTo>
                    <a:lnTo>
                      <a:pt x="4647" y="3638"/>
                    </a:lnTo>
                    <a:lnTo>
                      <a:pt x="4571" y="3638"/>
                    </a:lnTo>
                    <a:lnTo>
                      <a:pt x="4590" y="3619"/>
                    </a:lnTo>
                    <a:lnTo>
                      <a:pt x="4571" y="3619"/>
                    </a:lnTo>
                    <a:lnTo>
                      <a:pt x="4552" y="3600"/>
                    </a:lnTo>
                    <a:lnTo>
                      <a:pt x="4513" y="3600"/>
                    </a:lnTo>
                    <a:lnTo>
                      <a:pt x="4533" y="3581"/>
                    </a:lnTo>
                    <a:lnTo>
                      <a:pt x="4552" y="3562"/>
                    </a:lnTo>
                    <a:lnTo>
                      <a:pt x="4571" y="3543"/>
                    </a:lnTo>
                    <a:lnTo>
                      <a:pt x="4609" y="3543"/>
                    </a:lnTo>
                    <a:lnTo>
                      <a:pt x="4609" y="3524"/>
                    </a:lnTo>
                    <a:lnTo>
                      <a:pt x="4590" y="3524"/>
                    </a:lnTo>
                    <a:lnTo>
                      <a:pt x="4609" y="3467"/>
                    </a:lnTo>
                    <a:lnTo>
                      <a:pt x="4590" y="3410"/>
                    </a:lnTo>
                    <a:lnTo>
                      <a:pt x="4552" y="3371"/>
                    </a:lnTo>
                    <a:lnTo>
                      <a:pt x="4513" y="3352"/>
                    </a:lnTo>
                    <a:lnTo>
                      <a:pt x="4513" y="3333"/>
                    </a:lnTo>
                    <a:lnTo>
                      <a:pt x="4552" y="3315"/>
                    </a:lnTo>
                    <a:lnTo>
                      <a:pt x="4571" y="3295"/>
                    </a:lnTo>
                    <a:lnTo>
                      <a:pt x="4590" y="3295"/>
                    </a:lnTo>
                    <a:lnTo>
                      <a:pt x="4590" y="3276"/>
                    </a:lnTo>
                    <a:lnTo>
                      <a:pt x="4571" y="3162"/>
                    </a:lnTo>
                    <a:lnTo>
                      <a:pt x="4571" y="3124"/>
                    </a:lnTo>
                    <a:lnTo>
                      <a:pt x="4533" y="3124"/>
                    </a:lnTo>
                    <a:lnTo>
                      <a:pt x="4513" y="3124"/>
                    </a:lnTo>
                    <a:lnTo>
                      <a:pt x="4495" y="3105"/>
                    </a:lnTo>
                    <a:lnTo>
                      <a:pt x="4381" y="3143"/>
                    </a:lnTo>
                    <a:lnTo>
                      <a:pt x="4323" y="3124"/>
                    </a:lnTo>
                    <a:lnTo>
                      <a:pt x="4361" y="3124"/>
                    </a:lnTo>
                    <a:lnTo>
                      <a:pt x="4381" y="3086"/>
                    </a:lnTo>
                    <a:lnTo>
                      <a:pt x="4361" y="3048"/>
                    </a:lnTo>
                    <a:lnTo>
                      <a:pt x="4342" y="3010"/>
                    </a:lnTo>
                    <a:lnTo>
                      <a:pt x="4342" y="2990"/>
                    </a:lnTo>
                    <a:lnTo>
                      <a:pt x="4381" y="2934"/>
                    </a:lnTo>
                    <a:lnTo>
                      <a:pt x="4381" y="2895"/>
                    </a:lnTo>
                    <a:lnTo>
                      <a:pt x="4418" y="2934"/>
                    </a:lnTo>
                    <a:lnTo>
                      <a:pt x="4457" y="2895"/>
                    </a:lnTo>
                    <a:lnTo>
                      <a:pt x="4476" y="2857"/>
                    </a:lnTo>
                    <a:lnTo>
                      <a:pt x="4513" y="2838"/>
                    </a:lnTo>
                    <a:lnTo>
                      <a:pt x="4513" y="2857"/>
                    </a:lnTo>
                    <a:lnTo>
                      <a:pt x="4513" y="2895"/>
                    </a:lnTo>
                    <a:lnTo>
                      <a:pt x="4533" y="2895"/>
                    </a:lnTo>
                    <a:lnTo>
                      <a:pt x="4552" y="2895"/>
                    </a:lnTo>
                    <a:lnTo>
                      <a:pt x="4571" y="2876"/>
                    </a:lnTo>
                    <a:lnTo>
                      <a:pt x="4571" y="2838"/>
                    </a:lnTo>
                    <a:lnTo>
                      <a:pt x="4552" y="2819"/>
                    </a:lnTo>
                    <a:lnTo>
                      <a:pt x="4533" y="2800"/>
                    </a:lnTo>
                    <a:lnTo>
                      <a:pt x="4513" y="2781"/>
                    </a:lnTo>
                    <a:lnTo>
                      <a:pt x="4381" y="2667"/>
                    </a:lnTo>
                    <a:lnTo>
                      <a:pt x="4190" y="2590"/>
                    </a:lnTo>
                    <a:lnTo>
                      <a:pt x="4152" y="2571"/>
                    </a:lnTo>
                    <a:lnTo>
                      <a:pt x="4133" y="2514"/>
                    </a:lnTo>
                    <a:lnTo>
                      <a:pt x="4095" y="2553"/>
                    </a:lnTo>
                    <a:lnTo>
                      <a:pt x="4056" y="2609"/>
                    </a:lnTo>
                    <a:lnTo>
                      <a:pt x="4019" y="2629"/>
                    </a:lnTo>
                    <a:lnTo>
                      <a:pt x="4019" y="2648"/>
                    </a:lnTo>
                    <a:lnTo>
                      <a:pt x="4037" y="2648"/>
                    </a:lnTo>
                    <a:lnTo>
                      <a:pt x="4037" y="2667"/>
                    </a:lnTo>
                    <a:lnTo>
                      <a:pt x="4000" y="2685"/>
                    </a:lnTo>
                    <a:lnTo>
                      <a:pt x="3980" y="2685"/>
                    </a:lnTo>
                    <a:lnTo>
                      <a:pt x="3961" y="2705"/>
                    </a:lnTo>
                    <a:lnTo>
                      <a:pt x="3942" y="2724"/>
                    </a:lnTo>
                    <a:lnTo>
                      <a:pt x="3961" y="2743"/>
                    </a:lnTo>
                    <a:lnTo>
                      <a:pt x="3961" y="2762"/>
                    </a:lnTo>
                    <a:lnTo>
                      <a:pt x="3923" y="2781"/>
                    </a:lnTo>
                    <a:lnTo>
                      <a:pt x="3942" y="2800"/>
                    </a:lnTo>
                    <a:lnTo>
                      <a:pt x="3942" y="2819"/>
                    </a:lnTo>
                    <a:lnTo>
                      <a:pt x="3961" y="2819"/>
                    </a:lnTo>
                    <a:lnTo>
                      <a:pt x="3942" y="2838"/>
                    </a:lnTo>
                    <a:lnTo>
                      <a:pt x="3961" y="2876"/>
                    </a:lnTo>
                    <a:lnTo>
                      <a:pt x="3980" y="2876"/>
                    </a:lnTo>
                    <a:lnTo>
                      <a:pt x="4000" y="2857"/>
                    </a:lnTo>
                    <a:lnTo>
                      <a:pt x="4019" y="2838"/>
                    </a:lnTo>
                    <a:lnTo>
                      <a:pt x="4019" y="2800"/>
                    </a:lnTo>
                    <a:lnTo>
                      <a:pt x="4000" y="2762"/>
                    </a:lnTo>
                    <a:lnTo>
                      <a:pt x="4056" y="2800"/>
                    </a:lnTo>
                    <a:lnTo>
                      <a:pt x="4037" y="2857"/>
                    </a:lnTo>
                    <a:lnTo>
                      <a:pt x="4000" y="2895"/>
                    </a:lnTo>
                    <a:lnTo>
                      <a:pt x="3961" y="2934"/>
                    </a:lnTo>
                    <a:lnTo>
                      <a:pt x="3980" y="2952"/>
                    </a:lnTo>
                    <a:lnTo>
                      <a:pt x="3942" y="2971"/>
                    </a:lnTo>
                    <a:lnTo>
                      <a:pt x="3905" y="2971"/>
                    </a:lnTo>
                    <a:lnTo>
                      <a:pt x="3867" y="2971"/>
                    </a:lnTo>
                    <a:lnTo>
                      <a:pt x="3848" y="2934"/>
                    </a:lnTo>
                    <a:lnTo>
                      <a:pt x="3848" y="2914"/>
                    </a:lnTo>
                    <a:lnTo>
                      <a:pt x="3867" y="2895"/>
                    </a:lnTo>
                    <a:lnTo>
                      <a:pt x="3905" y="2876"/>
                    </a:lnTo>
                    <a:lnTo>
                      <a:pt x="3905" y="2857"/>
                    </a:lnTo>
                    <a:lnTo>
                      <a:pt x="3867" y="2838"/>
                    </a:lnTo>
                    <a:lnTo>
                      <a:pt x="3848" y="2819"/>
                    </a:lnTo>
                    <a:lnTo>
                      <a:pt x="3810" y="2800"/>
                    </a:lnTo>
                    <a:lnTo>
                      <a:pt x="3772" y="2819"/>
                    </a:lnTo>
                    <a:lnTo>
                      <a:pt x="3772" y="2743"/>
                    </a:lnTo>
                    <a:lnTo>
                      <a:pt x="3676" y="2685"/>
                    </a:lnTo>
                    <a:lnTo>
                      <a:pt x="3562" y="2667"/>
                    </a:lnTo>
                    <a:lnTo>
                      <a:pt x="3486" y="2705"/>
                    </a:lnTo>
                    <a:lnTo>
                      <a:pt x="3467" y="2648"/>
                    </a:lnTo>
                    <a:lnTo>
                      <a:pt x="3448" y="2609"/>
                    </a:lnTo>
                    <a:lnTo>
                      <a:pt x="3410" y="2629"/>
                    </a:lnTo>
                    <a:lnTo>
                      <a:pt x="3372" y="2667"/>
                    </a:lnTo>
                    <a:lnTo>
                      <a:pt x="3353" y="2648"/>
                    </a:lnTo>
                    <a:lnTo>
                      <a:pt x="3334" y="2571"/>
                    </a:lnTo>
                    <a:lnTo>
                      <a:pt x="3353" y="2533"/>
                    </a:lnTo>
                    <a:lnTo>
                      <a:pt x="3353" y="2476"/>
                    </a:lnTo>
                    <a:lnTo>
                      <a:pt x="3353" y="2419"/>
                    </a:lnTo>
                    <a:lnTo>
                      <a:pt x="3334" y="2381"/>
                    </a:lnTo>
                    <a:lnTo>
                      <a:pt x="3334" y="2362"/>
                    </a:lnTo>
                    <a:lnTo>
                      <a:pt x="3353" y="2362"/>
                    </a:lnTo>
                    <a:lnTo>
                      <a:pt x="3334" y="2362"/>
                    </a:lnTo>
                    <a:lnTo>
                      <a:pt x="3334" y="2343"/>
                    </a:lnTo>
                    <a:lnTo>
                      <a:pt x="3353" y="2324"/>
                    </a:lnTo>
                    <a:lnTo>
                      <a:pt x="3334" y="2324"/>
                    </a:lnTo>
                    <a:lnTo>
                      <a:pt x="3315" y="2343"/>
                    </a:lnTo>
                    <a:lnTo>
                      <a:pt x="3315" y="2362"/>
                    </a:lnTo>
                    <a:lnTo>
                      <a:pt x="3315" y="2381"/>
                    </a:lnTo>
                    <a:lnTo>
                      <a:pt x="3295" y="2381"/>
                    </a:lnTo>
                    <a:lnTo>
                      <a:pt x="3295" y="2362"/>
                    </a:lnTo>
                    <a:lnTo>
                      <a:pt x="3295" y="2343"/>
                    </a:lnTo>
                    <a:lnTo>
                      <a:pt x="3258" y="2305"/>
                    </a:lnTo>
                    <a:lnTo>
                      <a:pt x="3181" y="2305"/>
                    </a:lnTo>
                    <a:lnTo>
                      <a:pt x="3143" y="2324"/>
                    </a:lnTo>
                    <a:lnTo>
                      <a:pt x="3143" y="2400"/>
                    </a:lnTo>
                    <a:lnTo>
                      <a:pt x="3124" y="2381"/>
                    </a:lnTo>
                    <a:lnTo>
                      <a:pt x="3105" y="2381"/>
                    </a:lnTo>
                    <a:lnTo>
                      <a:pt x="3067" y="2381"/>
                    </a:lnTo>
                    <a:lnTo>
                      <a:pt x="3048" y="2362"/>
                    </a:lnTo>
                    <a:lnTo>
                      <a:pt x="3086" y="2343"/>
                    </a:lnTo>
                    <a:lnTo>
                      <a:pt x="3086" y="2324"/>
                    </a:lnTo>
                    <a:lnTo>
                      <a:pt x="3029" y="2324"/>
                    </a:lnTo>
                    <a:lnTo>
                      <a:pt x="2991" y="2324"/>
                    </a:lnTo>
                    <a:lnTo>
                      <a:pt x="2972" y="2286"/>
                    </a:lnTo>
                    <a:lnTo>
                      <a:pt x="2972" y="2228"/>
                    </a:lnTo>
                    <a:lnTo>
                      <a:pt x="2991" y="2228"/>
                    </a:lnTo>
                    <a:lnTo>
                      <a:pt x="2991" y="2209"/>
                    </a:lnTo>
                    <a:lnTo>
                      <a:pt x="2991" y="2191"/>
                    </a:lnTo>
                    <a:lnTo>
                      <a:pt x="2991" y="2172"/>
                    </a:lnTo>
                    <a:lnTo>
                      <a:pt x="2972" y="2172"/>
                    </a:lnTo>
                    <a:lnTo>
                      <a:pt x="2972" y="2133"/>
                    </a:lnTo>
                    <a:lnTo>
                      <a:pt x="2972" y="2114"/>
                    </a:lnTo>
                    <a:lnTo>
                      <a:pt x="2953" y="2114"/>
                    </a:lnTo>
                    <a:lnTo>
                      <a:pt x="2953" y="2152"/>
                    </a:lnTo>
                    <a:lnTo>
                      <a:pt x="2934" y="2172"/>
                    </a:lnTo>
                    <a:lnTo>
                      <a:pt x="2877" y="2191"/>
                    </a:lnTo>
                    <a:lnTo>
                      <a:pt x="2800" y="2191"/>
                    </a:lnTo>
                    <a:lnTo>
                      <a:pt x="2782" y="2209"/>
                    </a:lnTo>
                    <a:lnTo>
                      <a:pt x="2782" y="2228"/>
                    </a:lnTo>
                    <a:lnTo>
                      <a:pt x="2800" y="2248"/>
                    </a:lnTo>
                    <a:lnTo>
                      <a:pt x="2819" y="2267"/>
                    </a:lnTo>
                    <a:lnTo>
                      <a:pt x="2858" y="2267"/>
                    </a:lnTo>
                    <a:lnTo>
                      <a:pt x="2877" y="2267"/>
                    </a:lnTo>
                    <a:lnTo>
                      <a:pt x="2896" y="2286"/>
                    </a:lnTo>
                    <a:lnTo>
                      <a:pt x="2877" y="2324"/>
                    </a:lnTo>
                    <a:lnTo>
                      <a:pt x="2858" y="2381"/>
                    </a:lnTo>
                    <a:lnTo>
                      <a:pt x="2819" y="2400"/>
                    </a:lnTo>
                    <a:lnTo>
                      <a:pt x="2782" y="2400"/>
                    </a:lnTo>
                    <a:lnTo>
                      <a:pt x="2648" y="2343"/>
                    </a:lnTo>
                    <a:lnTo>
                      <a:pt x="2629" y="2324"/>
                    </a:lnTo>
                    <a:lnTo>
                      <a:pt x="2610" y="2324"/>
                    </a:lnTo>
                    <a:lnTo>
                      <a:pt x="2629" y="2362"/>
                    </a:lnTo>
                    <a:lnTo>
                      <a:pt x="2629" y="2381"/>
                    </a:lnTo>
                    <a:lnTo>
                      <a:pt x="2572" y="2400"/>
                    </a:lnTo>
                    <a:lnTo>
                      <a:pt x="2533" y="2381"/>
                    </a:lnTo>
                    <a:lnTo>
                      <a:pt x="2533" y="2362"/>
                    </a:lnTo>
                    <a:lnTo>
                      <a:pt x="2533" y="2324"/>
                    </a:lnTo>
                    <a:lnTo>
                      <a:pt x="2572" y="2324"/>
                    </a:lnTo>
                    <a:lnTo>
                      <a:pt x="2629" y="2305"/>
                    </a:lnTo>
                    <a:lnTo>
                      <a:pt x="2629" y="2286"/>
                    </a:lnTo>
                    <a:lnTo>
                      <a:pt x="2610" y="2267"/>
                    </a:lnTo>
                    <a:lnTo>
                      <a:pt x="2572" y="2228"/>
                    </a:lnTo>
                    <a:lnTo>
                      <a:pt x="2533" y="2209"/>
                    </a:lnTo>
                    <a:lnTo>
                      <a:pt x="2496" y="2228"/>
                    </a:lnTo>
                    <a:lnTo>
                      <a:pt x="2457" y="2286"/>
                    </a:lnTo>
                    <a:lnTo>
                      <a:pt x="2438" y="2324"/>
                    </a:lnTo>
                    <a:lnTo>
                      <a:pt x="2457" y="2381"/>
                    </a:lnTo>
                    <a:lnTo>
                      <a:pt x="2477" y="2400"/>
                    </a:lnTo>
                    <a:lnTo>
                      <a:pt x="2477" y="2476"/>
                    </a:lnTo>
                    <a:lnTo>
                      <a:pt x="2572" y="2553"/>
                    </a:lnTo>
                    <a:lnTo>
                      <a:pt x="2591" y="2609"/>
                    </a:lnTo>
                    <a:lnTo>
                      <a:pt x="2553" y="2590"/>
                    </a:lnTo>
                    <a:lnTo>
                      <a:pt x="2515" y="2571"/>
                    </a:lnTo>
                    <a:lnTo>
                      <a:pt x="2477" y="2590"/>
                    </a:lnTo>
                    <a:lnTo>
                      <a:pt x="2457" y="2629"/>
                    </a:lnTo>
                    <a:lnTo>
                      <a:pt x="2438" y="2609"/>
                    </a:lnTo>
                    <a:lnTo>
                      <a:pt x="2438" y="2629"/>
                    </a:lnTo>
                    <a:lnTo>
                      <a:pt x="2419" y="2648"/>
                    </a:lnTo>
                    <a:lnTo>
                      <a:pt x="2419" y="2667"/>
                    </a:lnTo>
                    <a:lnTo>
                      <a:pt x="2438" y="2667"/>
                    </a:lnTo>
                    <a:lnTo>
                      <a:pt x="2305" y="2724"/>
                    </a:lnTo>
                    <a:lnTo>
                      <a:pt x="2267" y="2762"/>
                    </a:lnTo>
                    <a:lnTo>
                      <a:pt x="2210" y="2819"/>
                    </a:lnTo>
                    <a:lnTo>
                      <a:pt x="2191" y="2895"/>
                    </a:lnTo>
                    <a:lnTo>
                      <a:pt x="2134" y="2971"/>
                    </a:lnTo>
                    <a:lnTo>
                      <a:pt x="2076" y="3010"/>
                    </a:lnTo>
                    <a:lnTo>
                      <a:pt x="2020" y="2990"/>
                    </a:lnTo>
                    <a:lnTo>
                      <a:pt x="2000" y="3010"/>
                    </a:lnTo>
                    <a:lnTo>
                      <a:pt x="1981" y="3029"/>
                    </a:lnTo>
                    <a:lnTo>
                      <a:pt x="1962" y="3029"/>
                    </a:lnTo>
                    <a:lnTo>
                      <a:pt x="1981" y="3029"/>
                    </a:lnTo>
                    <a:lnTo>
                      <a:pt x="1981" y="3066"/>
                    </a:lnTo>
                    <a:lnTo>
                      <a:pt x="1962" y="3086"/>
                    </a:lnTo>
                    <a:lnTo>
                      <a:pt x="1924" y="3086"/>
                    </a:lnTo>
                    <a:lnTo>
                      <a:pt x="1905" y="3066"/>
                    </a:lnTo>
                    <a:lnTo>
                      <a:pt x="1905" y="3048"/>
                    </a:lnTo>
                    <a:lnTo>
                      <a:pt x="1886" y="3086"/>
                    </a:lnTo>
                    <a:lnTo>
                      <a:pt x="1848" y="3105"/>
                    </a:lnTo>
                    <a:lnTo>
                      <a:pt x="1810" y="3086"/>
                    </a:lnTo>
                    <a:lnTo>
                      <a:pt x="1791" y="3048"/>
                    </a:lnTo>
                    <a:lnTo>
                      <a:pt x="1791" y="3010"/>
                    </a:lnTo>
                    <a:lnTo>
                      <a:pt x="1810" y="3010"/>
                    </a:lnTo>
                    <a:lnTo>
                      <a:pt x="1791" y="2990"/>
                    </a:lnTo>
                    <a:lnTo>
                      <a:pt x="1772" y="2971"/>
                    </a:lnTo>
                    <a:lnTo>
                      <a:pt x="1943" y="2971"/>
                    </a:lnTo>
                    <a:lnTo>
                      <a:pt x="2000" y="2952"/>
                    </a:lnTo>
                    <a:lnTo>
                      <a:pt x="2020" y="2914"/>
                    </a:lnTo>
                    <a:lnTo>
                      <a:pt x="2057" y="2876"/>
                    </a:lnTo>
                    <a:lnTo>
                      <a:pt x="2076" y="2838"/>
                    </a:lnTo>
                    <a:lnTo>
                      <a:pt x="2057" y="2800"/>
                    </a:lnTo>
                    <a:lnTo>
                      <a:pt x="2000" y="2838"/>
                    </a:lnTo>
                    <a:lnTo>
                      <a:pt x="1981" y="2857"/>
                    </a:lnTo>
                    <a:lnTo>
                      <a:pt x="1981" y="2838"/>
                    </a:lnTo>
                    <a:lnTo>
                      <a:pt x="2000" y="2819"/>
                    </a:lnTo>
                    <a:lnTo>
                      <a:pt x="2020" y="2781"/>
                    </a:lnTo>
                    <a:lnTo>
                      <a:pt x="2000" y="2743"/>
                    </a:lnTo>
                    <a:lnTo>
                      <a:pt x="1981" y="2724"/>
                    </a:lnTo>
                    <a:lnTo>
                      <a:pt x="1962" y="2705"/>
                    </a:lnTo>
                    <a:lnTo>
                      <a:pt x="1943" y="2743"/>
                    </a:lnTo>
                    <a:lnTo>
                      <a:pt x="1943" y="2762"/>
                    </a:lnTo>
                    <a:lnTo>
                      <a:pt x="1905" y="2762"/>
                    </a:lnTo>
                    <a:lnTo>
                      <a:pt x="1886" y="2743"/>
                    </a:lnTo>
                    <a:lnTo>
                      <a:pt x="1867" y="2743"/>
                    </a:lnTo>
                    <a:lnTo>
                      <a:pt x="1848" y="2743"/>
                    </a:lnTo>
                    <a:lnTo>
                      <a:pt x="1829" y="2743"/>
                    </a:lnTo>
                    <a:lnTo>
                      <a:pt x="1791" y="2743"/>
                    </a:lnTo>
                    <a:lnTo>
                      <a:pt x="1791" y="2705"/>
                    </a:lnTo>
                    <a:lnTo>
                      <a:pt x="1886" y="2667"/>
                    </a:lnTo>
                    <a:lnTo>
                      <a:pt x="1867" y="2648"/>
                    </a:lnTo>
                    <a:lnTo>
                      <a:pt x="1924" y="2667"/>
                    </a:lnTo>
                    <a:lnTo>
                      <a:pt x="1943" y="2648"/>
                    </a:lnTo>
                    <a:lnTo>
                      <a:pt x="1962" y="2629"/>
                    </a:lnTo>
                    <a:lnTo>
                      <a:pt x="1962" y="2609"/>
                    </a:lnTo>
                    <a:lnTo>
                      <a:pt x="2057" y="2609"/>
                    </a:lnTo>
                    <a:lnTo>
                      <a:pt x="2076" y="2590"/>
                    </a:lnTo>
                    <a:lnTo>
                      <a:pt x="2076" y="2648"/>
                    </a:lnTo>
                    <a:lnTo>
                      <a:pt x="2115" y="2648"/>
                    </a:lnTo>
                    <a:lnTo>
                      <a:pt x="2152" y="2609"/>
                    </a:lnTo>
                    <a:lnTo>
                      <a:pt x="2152" y="2571"/>
                    </a:lnTo>
                    <a:lnTo>
                      <a:pt x="2134" y="2553"/>
                    </a:lnTo>
                    <a:lnTo>
                      <a:pt x="2076" y="2553"/>
                    </a:lnTo>
                    <a:lnTo>
                      <a:pt x="2076" y="2533"/>
                    </a:lnTo>
                    <a:lnTo>
                      <a:pt x="2076" y="2514"/>
                    </a:lnTo>
                    <a:lnTo>
                      <a:pt x="2096" y="2495"/>
                    </a:lnTo>
                    <a:lnTo>
                      <a:pt x="2115" y="2476"/>
                    </a:lnTo>
                    <a:lnTo>
                      <a:pt x="2134" y="2438"/>
                    </a:lnTo>
                    <a:lnTo>
                      <a:pt x="2134" y="2476"/>
                    </a:lnTo>
                    <a:lnTo>
                      <a:pt x="2152" y="2476"/>
                    </a:lnTo>
                    <a:lnTo>
                      <a:pt x="2191" y="2514"/>
                    </a:lnTo>
                    <a:lnTo>
                      <a:pt x="2172" y="2457"/>
                    </a:lnTo>
                    <a:lnTo>
                      <a:pt x="2172" y="2400"/>
                    </a:lnTo>
                    <a:lnTo>
                      <a:pt x="2152" y="2362"/>
                    </a:lnTo>
                    <a:lnTo>
                      <a:pt x="2134" y="2362"/>
                    </a:lnTo>
                    <a:lnTo>
                      <a:pt x="2096" y="2362"/>
                    </a:lnTo>
                    <a:lnTo>
                      <a:pt x="2076" y="2381"/>
                    </a:lnTo>
                    <a:lnTo>
                      <a:pt x="2039" y="2438"/>
                    </a:lnTo>
                    <a:lnTo>
                      <a:pt x="1981" y="2476"/>
                    </a:lnTo>
                    <a:lnTo>
                      <a:pt x="1962" y="2476"/>
                    </a:lnTo>
                    <a:lnTo>
                      <a:pt x="1943" y="2438"/>
                    </a:lnTo>
                    <a:lnTo>
                      <a:pt x="1924" y="2476"/>
                    </a:lnTo>
                    <a:lnTo>
                      <a:pt x="1829" y="2514"/>
                    </a:lnTo>
                    <a:lnTo>
                      <a:pt x="1791" y="2533"/>
                    </a:lnTo>
                    <a:lnTo>
                      <a:pt x="1772" y="2533"/>
                    </a:lnTo>
                    <a:lnTo>
                      <a:pt x="1753" y="2495"/>
                    </a:lnTo>
                    <a:lnTo>
                      <a:pt x="1734" y="2495"/>
                    </a:lnTo>
                    <a:lnTo>
                      <a:pt x="1695" y="2533"/>
                    </a:lnTo>
                    <a:lnTo>
                      <a:pt x="1676" y="2553"/>
                    </a:lnTo>
                    <a:lnTo>
                      <a:pt x="1658" y="2514"/>
                    </a:lnTo>
                    <a:lnTo>
                      <a:pt x="1639" y="2514"/>
                    </a:lnTo>
                    <a:lnTo>
                      <a:pt x="1619" y="2533"/>
                    </a:lnTo>
                    <a:lnTo>
                      <a:pt x="1600" y="2553"/>
                    </a:lnTo>
                    <a:lnTo>
                      <a:pt x="1581" y="2533"/>
                    </a:lnTo>
                    <a:lnTo>
                      <a:pt x="1562" y="2514"/>
                    </a:lnTo>
                    <a:lnTo>
                      <a:pt x="1543" y="2553"/>
                    </a:lnTo>
                    <a:lnTo>
                      <a:pt x="1524" y="2553"/>
                    </a:lnTo>
                    <a:lnTo>
                      <a:pt x="1486" y="2533"/>
                    </a:lnTo>
                    <a:lnTo>
                      <a:pt x="1448" y="2495"/>
                    </a:lnTo>
                    <a:lnTo>
                      <a:pt x="1391" y="2495"/>
                    </a:lnTo>
                    <a:lnTo>
                      <a:pt x="1353" y="2514"/>
                    </a:lnTo>
                    <a:lnTo>
                      <a:pt x="1353" y="2495"/>
                    </a:lnTo>
                    <a:lnTo>
                      <a:pt x="1334" y="2495"/>
                    </a:lnTo>
                    <a:lnTo>
                      <a:pt x="1295" y="2495"/>
                    </a:lnTo>
                    <a:lnTo>
                      <a:pt x="1258" y="2495"/>
                    </a:lnTo>
                    <a:lnTo>
                      <a:pt x="1238" y="2495"/>
                    </a:lnTo>
                    <a:lnTo>
                      <a:pt x="1181" y="2495"/>
                    </a:lnTo>
                    <a:lnTo>
                      <a:pt x="1143" y="2571"/>
                    </a:lnTo>
                    <a:lnTo>
                      <a:pt x="1105" y="2590"/>
                    </a:lnTo>
                    <a:lnTo>
                      <a:pt x="1105" y="2609"/>
                    </a:lnTo>
                    <a:lnTo>
                      <a:pt x="1105" y="2648"/>
                    </a:lnTo>
                    <a:lnTo>
                      <a:pt x="1086" y="2743"/>
                    </a:lnTo>
                    <a:lnTo>
                      <a:pt x="1067" y="2800"/>
                    </a:lnTo>
                    <a:lnTo>
                      <a:pt x="991" y="2762"/>
                    </a:lnTo>
                    <a:lnTo>
                      <a:pt x="953" y="2743"/>
                    </a:lnTo>
                    <a:lnTo>
                      <a:pt x="915" y="2743"/>
                    </a:lnTo>
                    <a:lnTo>
                      <a:pt x="857" y="2743"/>
                    </a:lnTo>
                    <a:lnTo>
                      <a:pt x="819" y="2762"/>
                    </a:lnTo>
                    <a:lnTo>
                      <a:pt x="801" y="2743"/>
                    </a:lnTo>
                    <a:lnTo>
                      <a:pt x="781" y="2724"/>
                    </a:lnTo>
                    <a:lnTo>
                      <a:pt x="629" y="2781"/>
                    </a:lnTo>
                    <a:lnTo>
                      <a:pt x="610" y="2800"/>
                    </a:lnTo>
                    <a:lnTo>
                      <a:pt x="610" y="2819"/>
                    </a:lnTo>
                    <a:lnTo>
                      <a:pt x="591" y="2819"/>
                    </a:lnTo>
                    <a:lnTo>
                      <a:pt x="572" y="2819"/>
                    </a:lnTo>
                    <a:lnTo>
                      <a:pt x="552" y="2781"/>
                    </a:lnTo>
                    <a:lnTo>
                      <a:pt x="534" y="2781"/>
                    </a:lnTo>
                    <a:lnTo>
                      <a:pt x="476" y="2762"/>
                    </a:lnTo>
                    <a:lnTo>
                      <a:pt x="457" y="2762"/>
                    </a:lnTo>
                    <a:lnTo>
                      <a:pt x="420" y="2781"/>
                    </a:lnTo>
                    <a:lnTo>
                      <a:pt x="420" y="2743"/>
                    </a:lnTo>
                    <a:lnTo>
                      <a:pt x="400" y="2724"/>
                    </a:lnTo>
                    <a:lnTo>
                      <a:pt x="381" y="2724"/>
                    </a:lnTo>
                    <a:lnTo>
                      <a:pt x="343" y="2743"/>
                    </a:lnTo>
                    <a:lnTo>
                      <a:pt x="343" y="2724"/>
                    </a:lnTo>
                    <a:lnTo>
                      <a:pt x="324" y="2724"/>
                    </a:lnTo>
                    <a:lnTo>
                      <a:pt x="343" y="2705"/>
                    </a:lnTo>
                    <a:lnTo>
                      <a:pt x="343" y="2685"/>
                    </a:lnTo>
                    <a:lnTo>
                      <a:pt x="324" y="2667"/>
                    </a:lnTo>
                    <a:lnTo>
                      <a:pt x="305" y="2648"/>
                    </a:lnTo>
                    <a:lnTo>
                      <a:pt x="305" y="2629"/>
                    </a:lnTo>
                    <a:lnTo>
                      <a:pt x="343" y="2648"/>
                    </a:lnTo>
                    <a:lnTo>
                      <a:pt x="381" y="2667"/>
                    </a:lnTo>
                    <a:lnTo>
                      <a:pt x="420" y="2667"/>
                    </a:lnTo>
                    <a:lnTo>
                      <a:pt x="457" y="2648"/>
                    </a:lnTo>
                    <a:lnTo>
                      <a:pt x="476" y="2609"/>
                    </a:lnTo>
                    <a:lnTo>
                      <a:pt x="476" y="2571"/>
                    </a:lnTo>
                    <a:lnTo>
                      <a:pt x="515" y="2533"/>
                    </a:lnTo>
                    <a:lnTo>
                      <a:pt x="534" y="2514"/>
                    </a:lnTo>
                    <a:lnTo>
                      <a:pt x="552" y="2514"/>
                    </a:lnTo>
                    <a:lnTo>
                      <a:pt x="610" y="2514"/>
                    </a:lnTo>
                    <a:lnTo>
                      <a:pt x="801" y="2476"/>
                    </a:lnTo>
                    <a:lnTo>
                      <a:pt x="877" y="2495"/>
                    </a:lnTo>
                    <a:lnTo>
                      <a:pt x="933" y="2476"/>
                    </a:lnTo>
                    <a:lnTo>
                      <a:pt x="933" y="2438"/>
                    </a:lnTo>
                    <a:lnTo>
                      <a:pt x="933" y="2400"/>
                    </a:lnTo>
                    <a:lnTo>
                      <a:pt x="953" y="2362"/>
                    </a:lnTo>
                    <a:lnTo>
                      <a:pt x="1010" y="2343"/>
                    </a:lnTo>
                    <a:lnTo>
                      <a:pt x="1124" y="2419"/>
                    </a:lnTo>
                    <a:lnTo>
                      <a:pt x="1162" y="2400"/>
                    </a:lnTo>
                    <a:lnTo>
                      <a:pt x="1200" y="2419"/>
                    </a:lnTo>
                    <a:lnTo>
                      <a:pt x="1219" y="2419"/>
                    </a:lnTo>
                    <a:lnTo>
                      <a:pt x="1258" y="2419"/>
                    </a:lnTo>
                    <a:lnTo>
                      <a:pt x="1295" y="2419"/>
                    </a:lnTo>
                    <a:lnTo>
                      <a:pt x="1353" y="2362"/>
                    </a:lnTo>
                    <a:lnTo>
                      <a:pt x="1391" y="2343"/>
                    </a:lnTo>
                    <a:lnTo>
                      <a:pt x="1600" y="2343"/>
                    </a:lnTo>
                    <a:lnTo>
                      <a:pt x="1619" y="2343"/>
                    </a:lnTo>
                    <a:lnTo>
                      <a:pt x="1639" y="2362"/>
                    </a:lnTo>
                    <a:lnTo>
                      <a:pt x="1676" y="2381"/>
                    </a:lnTo>
                    <a:lnTo>
                      <a:pt x="1715" y="2381"/>
                    </a:lnTo>
                    <a:lnTo>
                      <a:pt x="1772" y="2381"/>
                    </a:lnTo>
                    <a:lnTo>
                      <a:pt x="1848" y="2381"/>
                    </a:lnTo>
                    <a:lnTo>
                      <a:pt x="1886" y="2381"/>
                    </a:lnTo>
                    <a:lnTo>
                      <a:pt x="1943" y="2419"/>
                    </a:lnTo>
                    <a:lnTo>
                      <a:pt x="1943" y="2400"/>
                    </a:lnTo>
                    <a:lnTo>
                      <a:pt x="1962" y="2381"/>
                    </a:lnTo>
                    <a:lnTo>
                      <a:pt x="2000" y="2343"/>
                    </a:lnTo>
                    <a:lnTo>
                      <a:pt x="1981" y="2305"/>
                    </a:lnTo>
                    <a:lnTo>
                      <a:pt x="1962" y="2286"/>
                    </a:lnTo>
                    <a:lnTo>
                      <a:pt x="1924" y="2286"/>
                    </a:lnTo>
                    <a:lnTo>
                      <a:pt x="1886" y="2286"/>
                    </a:lnTo>
                    <a:lnTo>
                      <a:pt x="1905" y="2267"/>
                    </a:lnTo>
                    <a:lnTo>
                      <a:pt x="1924" y="2267"/>
                    </a:lnTo>
                    <a:lnTo>
                      <a:pt x="1924" y="2248"/>
                    </a:lnTo>
                    <a:lnTo>
                      <a:pt x="1905" y="2228"/>
                    </a:lnTo>
                    <a:lnTo>
                      <a:pt x="1886" y="2191"/>
                    </a:lnTo>
                    <a:lnTo>
                      <a:pt x="1905" y="2191"/>
                    </a:lnTo>
                    <a:lnTo>
                      <a:pt x="1924" y="2172"/>
                    </a:lnTo>
                    <a:lnTo>
                      <a:pt x="1943" y="2191"/>
                    </a:lnTo>
                    <a:lnTo>
                      <a:pt x="1962" y="2191"/>
                    </a:lnTo>
                    <a:lnTo>
                      <a:pt x="1981" y="2172"/>
                    </a:lnTo>
                    <a:lnTo>
                      <a:pt x="2000" y="2152"/>
                    </a:lnTo>
                    <a:lnTo>
                      <a:pt x="2000" y="2133"/>
                    </a:lnTo>
                    <a:lnTo>
                      <a:pt x="1962" y="2095"/>
                    </a:lnTo>
                    <a:lnTo>
                      <a:pt x="1943" y="2057"/>
                    </a:lnTo>
                    <a:lnTo>
                      <a:pt x="1924" y="2038"/>
                    </a:lnTo>
                    <a:lnTo>
                      <a:pt x="1943" y="2057"/>
                    </a:lnTo>
                    <a:lnTo>
                      <a:pt x="1962" y="2038"/>
                    </a:lnTo>
                    <a:lnTo>
                      <a:pt x="1962" y="2019"/>
                    </a:lnTo>
                    <a:lnTo>
                      <a:pt x="1943" y="2019"/>
                    </a:lnTo>
                    <a:lnTo>
                      <a:pt x="1943" y="2000"/>
                    </a:lnTo>
                    <a:lnTo>
                      <a:pt x="1943" y="1981"/>
                    </a:lnTo>
                    <a:lnTo>
                      <a:pt x="1962" y="2000"/>
                    </a:lnTo>
                    <a:lnTo>
                      <a:pt x="2000" y="1981"/>
                    </a:lnTo>
                    <a:lnTo>
                      <a:pt x="2020" y="1981"/>
                    </a:lnTo>
                    <a:lnTo>
                      <a:pt x="1962" y="1981"/>
                    </a:lnTo>
                    <a:lnTo>
                      <a:pt x="1962" y="1943"/>
                    </a:lnTo>
                    <a:lnTo>
                      <a:pt x="2020" y="1943"/>
                    </a:lnTo>
                    <a:lnTo>
                      <a:pt x="2057" y="1962"/>
                    </a:lnTo>
                    <a:lnTo>
                      <a:pt x="2076" y="1981"/>
                    </a:lnTo>
                    <a:lnTo>
                      <a:pt x="2076" y="1962"/>
                    </a:lnTo>
                    <a:lnTo>
                      <a:pt x="2096" y="1962"/>
                    </a:lnTo>
                    <a:lnTo>
                      <a:pt x="2115" y="1962"/>
                    </a:lnTo>
                    <a:lnTo>
                      <a:pt x="2115" y="1981"/>
                    </a:lnTo>
                    <a:lnTo>
                      <a:pt x="2134" y="1981"/>
                    </a:lnTo>
                    <a:lnTo>
                      <a:pt x="2152" y="1962"/>
                    </a:lnTo>
                    <a:lnTo>
                      <a:pt x="2210" y="1981"/>
                    </a:lnTo>
                    <a:lnTo>
                      <a:pt x="2229" y="1981"/>
                    </a:lnTo>
                    <a:lnTo>
                      <a:pt x="2248" y="1981"/>
                    </a:lnTo>
                    <a:lnTo>
                      <a:pt x="2248" y="2000"/>
                    </a:lnTo>
                    <a:lnTo>
                      <a:pt x="2267" y="2038"/>
                    </a:lnTo>
                    <a:lnTo>
                      <a:pt x="2267" y="2019"/>
                    </a:lnTo>
                    <a:lnTo>
                      <a:pt x="2267" y="2000"/>
                    </a:lnTo>
                    <a:lnTo>
                      <a:pt x="2267" y="1981"/>
                    </a:lnTo>
                    <a:lnTo>
                      <a:pt x="2267" y="1962"/>
                    </a:lnTo>
                    <a:lnTo>
                      <a:pt x="2248" y="1943"/>
                    </a:lnTo>
                    <a:lnTo>
                      <a:pt x="2248" y="1924"/>
                    </a:lnTo>
                    <a:lnTo>
                      <a:pt x="2267" y="1924"/>
                    </a:lnTo>
                    <a:lnTo>
                      <a:pt x="2286" y="1924"/>
                    </a:lnTo>
                    <a:lnTo>
                      <a:pt x="2305" y="1943"/>
                    </a:lnTo>
                    <a:lnTo>
                      <a:pt x="2324" y="1943"/>
                    </a:lnTo>
                    <a:lnTo>
                      <a:pt x="2362" y="1867"/>
                    </a:lnTo>
                    <a:lnTo>
                      <a:pt x="2381" y="1847"/>
                    </a:lnTo>
                    <a:lnTo>
                      <a:pt x="2381" y="1828"/>
                    </a:lnTo>
                    <a:lnTo>
                      <a:pt x="2343" y="1828"/>
                    </a:lnTo>
                    <a:lnTo>
                      <a:pt x="2362" y="1791"/>
                    </a:lnTo>
                    <a:lnTo>
                      <a:pt x="2381" y="1771"/>
                    </a:lnTo>
                    <a:lnTo>
                      <a:pt x="2419" y="1791"/>
                    </a:lnTo>
                    <a:lnTo>
                      <a:pt x="2457" y="1810"/>
                    </a:lnTo>
                    <a:lnTo>
                      <a:pt x="2477" y="1791"/>
                    </a:lnTo>
                    <a:lnTo>
                      <a:pt x="2457" y="1733"/>
                    </a:lnTo>
                    <a:lnTo>
                      <a:pt x="2591" y="1695"/>
                    </a:lnTo>
                    <a:lnTo>
                      <a:pt x="2667" y="1676"/>
                    </a:lnTo>
                    <a:lnTo>
                      <a:pt x="2667" y="1657"/>
                    </a:lnTo>
                    <a:lnTo>
                      <a:pt x="2648" y="1638"/>
                    </a:lnTo>
                    <a:lnTo>
                      <a:pt x="2629" y="1619"/>
                    </a:lnTo>
                    <a:lnTo>
                      <a:pt x="2610" y="1619"/>
                    </a:lnTo>
                    <a:lnTo>
                      <a:pt x="2286" y="1657"/>
                    </a:lnTo>
                    <a:lnTo>
                      <a:pt x="2172" y="1657"/>
                    </a:lnTo>
                    <a:lnTo>
                      <a:pt x="2134" y="1676"/>
                    </a:lnTo>
                    <a:lnTo>
                      <a:pt x="2134" y="1695"/>
                    </a:lnTo>
                    <a:lnTo>
                      <a:pt x="2134" y="1714"/>
                    </a:lnTo>
                    <a:lnTo>
                      <a:pt x="2096" y="1695"/>
                    </a:lnTo>
                    <a:lnTo>
                      <a:pt x="1829" y="1657"/>
                    </a:lnTo>
                    <a:lnTo>
                      <a:pt x="1810" y="1676"/>
                    </a:lnTo>
                    <a:lnTo>
                      <a:pt x="1772" y="1695"/>
                    </a:lnTo>
                    <a:lnTo>
                      <a:pt x="1753" y="1695"/>
                    </a:lnTo>
                    <a:lnTo>
                      <a:pt x="1734" y="1695"/>
                    </a:lnTo>
                    <a:lnTo>
                      <a:pt x="1658" y="1676"/>
                    </a:lnTo>
                    <a:lnTo>
                      <a:pt x="1600" y="1695"/>
                    </a:lnTo>
                    <a:lnTo>
                      <a:pt x="1391" y="1752"/>
                    </a:lnTo>
                    <a:lnTo>
                      <a:pt x="1372" y="1733"/>
                    </a:lnTo>
                    <a:lnTo>
                      <a:pt x="1353" y="1733"/>
                    </a:lnTo>
                    <a:lnTo>
                      <a:pt x="1353" y="1752"/>
                    </a:lnTo>
                    <a:lnTo>
                      <a:pt x="1334" y="1791"/>
                    </a:lnTo>
                    <a:lnTo>
                      <a:pt x="1314" y="1771"/>
                    </a:lnTo>
                    <a:lnTo>
                      <a:pt x="1295" y="1771"/>
                    </a:lnTo>
                    <a:lnTo>
                      <a:pt x="1258" y="1771"/>
                    </a:lnTo>
                    <a:lnTo>
                      <a:pt x="1238" y="1791"/>
                    </a:lnTo>
                    <a:lnTo>
                      <a:pt x="1181" y="1752"/>
                    </a:lnTo>
                    <a:lnTo>
                      <a:pt x="1105" y="1752"/>
                    </a:lnTo>
                    <a:lnTo>
                      <a:pt x="1029" y="1771"/>
                    </a:lnTo>
                    <a:lnTo>
                      <a:pt x="991" y="1828"/>
                    </a:lnTo>
                    <a:lnTo>
                      <a:pt x="953" y="1791"/>
                    </a:lnTo>
                    <a:lnTo>
                      <a:pt x="877" y="1771"/>
                    </a:lnTo>
                    <a:lnTo>
                      <a:pt x="819" y="1771"/>
                    </a:lnTo>
                    <a:lnTo>
                      <a:pt x="801" y="1847"/>
                    </a:lnTo>
                    <a:lnTo>
                      <a:pt x="743" y="1810"/>
                    </a:lnTo>
                    <a:lnTo>
                      <a:pt x="724" y="1791"/>
                    </a:lnTo>
                    <a:lnTo>
                      <a:pt x="686" y="1791"/>
                    </a:lnTo>
                    <a:lnTo>
                      <a:pt x="610" y="1791"/>
                    </a:lnTo>
                    <a:lnTo>
                      <a:pt x="591" y="1791"/>
                    </a:lnTo>
                    <a:lnTo>
                      <a:pt x="572" y="1771"/>
                    </a:lnTo>
                    <a:lnTo>
                      <a:pt x="515" y="1695"/>
                    </a:lnTo>
                    <a:lnTo>
                      <a:pt x="515" y="1676"/>
                    </a:lnTo>
                    <a:lnTo>
                      <a:pt x="476" y="1676"/>
                    </a:lnTo>
                    <a:lnTo>
                      <a:pt x="438" y="1714"/>
                    </a:lnTo>
                    <a:lnTo>
                      <a:pt x="420" y="1695"/>
                    </a:lnTo>
                    <a:lnTo>
                      <a:pt x="420" y="1676"/>
                    </a:lnTo>
                    <a:lnTo>
                      <a:pt x="400" y="1676"/>
                    </a:lnTo>
                    <a:lnTo>
                      <a:pt x="400" y="1714"/>
                    </a:lnTo>
                    <a:lnTo>
                      <a:pt x="381" y="1791"/>
                    </a:lnTo>
                    <a:lnTo>
                      <a:pt x="362" y="1771"/>
                    </a:lnTo>
                    <a:lnTo>
                      <a:pt x="362" y="1752"/>
                    </a:lnTo>
                    <a:lnTo>
                      <a:pt x="381" y="1733"/>
                    </a:lnTo>
                    <a:lnTo>
                      <a:pt x="362" y="1733"/>
                    </a:lnTo>
                    <a:lnTo>
                      <a:pt x="362" y="1714"/>
                    </a:lnTo>
                    <a:lnTo>
                      <a:pt x="362" y="1695"/>
                    </a:lnTo>
                    <a:lnTo>
                      <a:pt x="362" y="1676"/>
                    </a:lnTo>
                    <a:lnTo>
                      <a:pt x="343" y="1695"/>
                    </a:lnTo>
                    <a:lnTo>
                      <a:pt x="267" y="1714"/>
                    </a:lnTo>
                    <a:lnTo>
                      <a:pt x="248" y="1714"/>
                    </a:lnTo>
                    <a:lnTo>
                      <a:pt x="248" y="1733"/>
                    </a:lnTo>
                    <a:lnTo>
                      <a:pt x="248" y="1771"/>
                    </a:lnTo>
                    <a:lnTo>
                      <a:pt x="229" y="1810"/>
                    </a:lnTo>
                    <a:lnTo>
                      <a:pt x="210" y="1828"/>
                    </a:lnTo>
                    <a:lnTo>
                      <a:pt x="171" y="1847"/>
                    </a:lnTo>
                    <a:lnTo>
                      <a:pt x="191" y="1886"/>
                    </a:lnTo>
                    <a:lnTo>
                      <a:pt x="171" y="1886"/>
                    </a:lnTo>
                    <a:lnTo>
                      <a:pt x="153" y="1886"/>
                    </a:lnTo>
                    <a:lnTo>
                      <a:pt x="134" y="1886"/>
                    </a:lnTo>
                    <a:lnTo>
                      <a:pt x="134" y="1867"/>
                    </a:lnTo>
                    <a:lnTo>
                      <a:pt x="76" y="1886"/>
                    </a:lnTo>
                    <a:lnTo>
                      <a:pt x="57" y="1828"/>
                    </a:lnTo>
                    <a:lnTo>
                      <a:pt x="39" y="1771"/>
                    </a:lnTo>
                    <a:lnTo>
                      <a:pt x="39" y="1714"/>
                    </a:lnTo>
                    <a:lnTo>
                      <a:pt x="39" y="1657"/>
                    </a:lnTo>
                    <a:lnTo>
                      <a:pt x="0" y="1619"/>
                    </a:lnTo>
                    <a:lnTo>
                      <a:pt x="0" y="1581"/>
                    </a:lnTo>
                    <a:lnTo>
                      <a:pt x="19" y="1524"/>
                    </a:lnTo>
                    <a:lnTo>
                      <a:pt x="39" y="1505"/>
                    </a:lnTo>
                    <a:lnTo>
                      <a:pt x="95" y="1505"/>
                    </a:lnTo>
                    <a:lnTo>
                      <a:pt x="134" y="1466"/>
                    </a:lnTo>
                    <a:lnTo>
                      <a:pt x="153" y="1429"/>
                    </a:lnTo>
                    <a:lnTo>
                      <a:pt x="134" y="1410"/>
                    </a:lnTo>
                    <a:lnTo>
                      <a:pt x="115" y="1410"/>
                    </a:lnTo>
                    <a:lnTo>
                      <a:pt x="95" y="1410"/>
                    </a:lnTo>
                    <a:lnTo>
                      <a:pt x="76" y="1429"/>
                    </a:lnTo>
                    <a:lnTo>
                      <a:pt x="57" y="1410"/>
                    </a:lnTo>
                    <a:lnTo>
                      <a:pt x="57" y="1390"/>
                    </a:lnTo>
                    <a:lnTo>
                      <a:pt x="76" y="1410"/>
                    </a:lnTo>
                    <a:lnTo>
                      <a:pt x="95" y="1371"/>
                    </a:lnTo>
                    <a:lnTo>
                      <a:pt x="171" y="1410"/>
                    </a:lnTo>
                    <a:lnTo>
                      <a:pt x="229" y="1390"/>
                    </a:lnTo>
                    <a:lnTo>
                      <a:pt x="229" y="1371"/>
                    </a:lnTo>
                    <a:lnTo>
                      <a:pt x="229" y="1352"/>
                    </a:lnTo>
                    <a:lnTo>
                      <a:pt x="229" y="1314"/>
                    </a:lnTo>
                    <a:lnTo>
                      <a:pt x="229" y="1276"/>
                    </a:lnTo>
                    <a:lnTo>
                      <a:pt x="248" y="1295"/>
                    </a:lnTo>
                    <a:lnTo>
                      <a:pt x="267" y="1314"/>
                    </a:lnTo>
                    <a:lnTo>
                      <a:pt x="286" y="1334"/>
                    </a:lnTo>
                    <a:lnTo>
                      <a:pt x="267" y="1371"/>
                    </a:lnTo>
                    <a:lnTo>
                      <a:pt x="286" y="1371"/>
                    </a:lnTo>
                    <a:lnTo>
                      <a:pt x="305" y="1334"/>
                    </a:lnTo>
                    <a:lnTo>
                      <a:pt x="324" y="1314"/>
                    </a:lnTo>
                    <a:lnTo>
                      <a:pt x="343" y="1314"/>
                    </a:lnTo>
                    <a:lnTo>
                      <a:pt x="362" y="1334"/>
                    </a:lnTo>
                    <a:lnTo>
                      <a:pt x="362" y="1314"/>
                    </a:lnTo>
                    <a:lnTo>
                      <a:pt x="381" y="1314"/>
                    </a:lnTo>
                    <a:lnTo>
                      <a:pt x="381" y="1352"/>
                    </a:lnTo>
                    <a:lnTo>
                      <a:pt x="381" y="1371"/>
                    </a:lnTo>
                    <a:lnTo>
                      <a:pt x="400" y="1371"/>
                    </a:lnTo>
                    <a:lnTo>
                      <a:pt x="420" y="1371"/>
                    </a:lnTo>
                    <a:lnTo>
                      <a:pt x="438" y="1390"/>
                    </a:lnTo>
                    <a:lnTo>
                      <a:pt x="457" y="1390"/>
                    </a:lnTo>
                    <a:lnTo>
                      <a:pt x="476" y="1410"/>
                    </a:lnTo>
                    <a:lnTo>
                      <a:pt x="515" y="1390"/>
                    </a:lnTo>
                    <a:lnTo>
                      <a:pt x="496" y="1390"/>
                    </a:lnTo>
                    <a:lnTo>
                      <a:pt x="496" y="1410"/>
                    </a:lnTo>
                    <a:lnTo>
                      <a:pt x="534" y="1466"/>
                    </a:lnTo>
                    <a:lnTo>
                      <a:pt x="552" y="1486"/>
                    </a:lnTo>
                    <a:lnTo>
                      <a:pt x="591" y="1486"/>
                    </a:lnTo>
                    <a:lnTo>
                      <a:pt x="667" y="1448"/>
                    </a:lnTo>
                    <a:lnTo>
                      <a:pt x="705" y="1410"/>
                    </a:lnTo>
                    <a:lnTo>
                      <a:pt x="724" y="1390"/>
                    </a:lnTo>
                    <a:lnTo>
                      <a:pt x="762" y="1390"/>
                    </a:lnTo>
                    <a:lnTo>
                      <a:pt x="819" y="1390"/>
                    </a:lnTo>
                    <a:lnTo>
                      <a:pt x="838" y="1371"/>
                    </a:lnTo>
                    <a:lnTo>
                      <a:pt x="838" y="1352"/>
                    </a:lnTo>
                    <a:lnTo>
                      <a:pt x="801" y="1352"/>
                    </a:lnTo>
                    <a:lnTo>
                      <a:pt x="781" y="1371"/>
                    </a:lnTo>
                    <a:lnTo>
                      <a:pt x="781" y="1276"/>
                    </a:lnTo>
                    <a:lnTo>
                      <a:pt x="762" y="1219"/>
                    </a:lnTo>
                    <a:lnTo>
                      <a:pt x="724" y="1200"/>
                    </a:lnTo>
                    <a:lnTo>
                      <a:pt x="724" y="1181"/>
                    </a:lnTo>
                    <a:lnTo>
                      <a:pt x="838" y="1162"/>
                    </a:lnTo>
                    <a:lnTo>
                      <a:pt x="877" y="1162"/>
                    </a:lnTo>
                    <a:lnTo>
                      <a:pt x="838" y="1219"/>
                    </a:lnTo>
                    <a:lnTo>
                      <a:pt x="877" y="1219"/>
                    </a:lnTo>
                    <a:lnTo>
                      <a:pt x="896" y="1200"/>
                    </a:lnTo>
                    <a:lnTo>
                      <a:pt x="915" y="1162"/>
                    </a:lnTo>
                    <a:lnTo>
                      <a:pt x="877" y="1143"/>
                    </a:lnTo>
                    <a:lnTo>
                      <a:pt x="877" y="1124"/>
                    </a:lnTo>
                    <a:lnTo>
                      <a:pt x="877" y="1067"/>
                    </a:lnTo>
                    <a:lnTo>
                      <a:pt x="877" y="1048"/>
                    </a:lnTo>
                    <a:lnTo>
                      <a:pt x="915" y="1029"/>
                    </a:lnTo>
                    <a:lnTo>
                      <a:pt x="915" y="1009"/>
                    </a:lnTo>
                    <a:lnTo>
                      <a:pt x="933" y="990"/>
                    </a:lnTo>
                    <a:lnTo>
                      <a:pt x="933" y="953"/>
                    </a:lnTo>
                    <a:lnTo>
                      <a:pt x="933" y="933"/>
                    </a:lnTo>
                    <a:lnTo>
                      <a:pt x="915" y="914"/>
                    </a:lnTo>
                    <a:lnTo>
                      <a:pt x="896" y="895"/>
                    </a:lnTo>
                    <a:lnTo>
                      <a:pt x="877" y="914"/>
                    </a:lnTo>
                    <a:lnTo>
                      <a:pt x="877" y="933"/>
                    </a:lnTo>
                    <a:lnTo>
                      <a:pt x="819" y="933"/>
                    </a:lnTo>
                    <a:lnTo>
                      <a:pt x="781" y="933"/>
                    </a:lnTo>
                    <a:lnTo>
                      <a:pt x="781" y="953"/>
                    </a:lnTo>
                    <a:lnTo>
                      <a:pt x="762" y="1009"/>
                    </a:lnTo>
                    <a:lnTo>
                      <a:pt x="724" y="1048"/>
                    </a:lnTo>
                    <a:lnTo>
                      <a:pt x="686" y="1067"/>
                    </a:lnTo>
                    <a:lnTo>
                      <a:pt x="667" y="1048"/>
                    </a:lnTo>
                    <a:lnTo>
                      <a:pt x="705" y="1009"/>
                    </a:lnTo>
                    <a:lnTo>
                      <a:pt x="705" y="971"/>
                    </a:lnTo>
                    <a:lnTo>
                      <a:pt x="686" y="953"/>
                    </a:lnTo>
                    <a:lnTo>
                      <a:pt x="629" y="953"/>
                    </a:lnTo>
                    <a:lnTo>
                      <a:pt x="610" y="971"/>
                    </a:lnTo>
                    <a:lnTo>
                      <a:pt x="591" y="990"/>
                    </a:lnTo>
                    <a:lnTo>
                      <a:pt x="572" y="1009"/>
                    </a:lnTo>
                    <a:lnTo>
                      <a:pt x="552" y="990"/>
                    </a:lnTo>
                    <a:lnTo>
                      <a:pt x="572" y="953"/>
                    </a:lnTo>
                    <a:lnTo>
                      <a:pt x="572" y="933"/>
                    </a:lnTo>
                    <a:lnTo>
                      <a:pt x="629" y="876"/>
                    </a:lnTo>
                    <a:lnTo>
                      <a:pt x="629" y="838"/>
                    </a:lnTo>
                    <a:lnTo>
                      <a:pt x="629" y="819"/>
                    </a:lnTo>
                    <a:lnTo>
                      <a:pt x="629" y="781"/>
                    </a:lnTo>
                    <a:lnTo>
                      <a:pt x="610" y="724"/>
                    </a:lnTo>
                    <a:lnTo>
                      <a:pt x="591" y="724"/>
                    </a:lnTo>
                    <a:lnTo>
                      <a:pt x="591" y="800"/>
                    </a:lnTo>
                    <a:lnTo>
                      <a:pt x="534" y="838"/>
                    </a:lnTo>
                    <a:lnTo>
                      <a:pt x="457" y="819"/>
                    </a:lnTo>
                    <a:lnTo>
                      <a:pt x="400" y="781"/>
                    </a:lnTo>
                    <a:lnTo>
                      <a:pt x="381" y="724"/>
                    </a:lnTo>
                    <a:lnTo>
                      <a:pt x="400" y="648"/>
                    </a:lnTo>
                    <a:lnTo>
                      <a:pt x="457" y="609"/>
                    </a:lnTo>
                    <a:lnTo>
                      <a:pt x="515" y="572"/>
                    </a:lnTo>
                    <a:lnTo>
                      <a:pt x="476" y="533"/>
                    </a:lnTo>
                    <a:lnTo>
                      <a:pt x="438" y="514"/>
                    </a:lnTo>
                    <a:lnTo>
                      <a:pt x="420" y="514"/>
                    </a:lnTo>
                    <a:lnTo>
                      <a:pt x="457" y="457"/>
                    </a:lnTo>
                    <a:lnTo>
                      <a:pt x="591" y="171"/>
                    </a:lnTo>
                    <a:lnTo>
                      <a:pt x="610" y="133"/>
                    </a:lnTo>
                    <a:lnTo>
                      <a:pt x="686" y="76"/>
                    </a:lnTo>
                    <a:lnTo>
                      <a:pt x="762" y="76"/>
                    </a:lnTo>
                    <a:lnTo>
                      <a:pt x="857" y="133"/>
                    </a:lnTo>
                    <a:lnTo>
                      <a:pt x="953" y="171"/>
                    </a:lnTo>
                    <a:lnTo>
                      <a:pt x="1143" y="191"/>
                    </a:lnTo>
                    <a:lnTo>
                      <a:pt x="1314" y="324"/>
                    </a:lnTo>
                    <a:lnTo>
                      <a:pt x="1429" y="343"/>
                    </a:lnTo>
                    <a:lnTo>
                      <a:pt x="1524" y="305"/>
                    </a:lnTo>
                    <a:lnTo>
                      <a:pt x="1639" y="305"/>
                    </a:lnTo>
                    <a:lnTo>
                      <a:pt x="1753" y="362"/>
                    </a:lnTo>
                    <a:lnTo>
                      <a:pt x="1924" y="362"/>
                    </a:lnTo>
                    <a:lnTo>
                      <a:pt x="2210" y="343"/>
                    </a:lnTo>
                    <a:lnTo>
                      <a:pt x="2305" y="267"/>
                    </a:lnTo>
                    <a:lnTo>
                      <a:pt x="2401" y="95"/>
                    </a:lnTo>
                    <a:lnTo>
                      <a:pt x="2515" y="0"/>
                    </a:lnTo>
                    <a:lnTo>
                      <a:pt x="2705" y="38"/>
                    </a:lnTo>
                    <a:lnTo>
                      <a:pt x="2858" y="171"/>
                    </a:lnTo>
                    <a:lnTo>
                      <a:pt x="3029" y="267"/>
                    </a:lnTo>
                    <a:lnTo>
                      <a:pt x="3334" y="305"/>
                    </a:lnTo>
                    <a:lnTo>
                      <a:pt x="3372" y="362"/>
                    </a:lnTo>
                    <a:lnTo>
                      <a:pt x="3353" y="438"/>
                    </a:lnTo>
                    <a:lnTo>
                      <a:pt x="3372" y="514"/>
                    </a:lnTo>
                    <a:lnTo>
                      <a:pt x="3391" y="609"/>
                    </a:lnTo>
                    <a:lnTo>
                      <a:pt x="3448" y="628"/>
                    </a:lnTo>
                    <a:lnTo>
                      <a:pt x="3543" y="628"/>
                    </a:lnTo>
                    <a:lnTo>
                      <a:pt x="3657" y="667"/>
                    </a:lnTo>
                    <a:lnTo>
                      <a:pt x="3715" y="800"/>
                    </a:lnTo>
                    <a:lnTo>
                      <a:pt x="3753" y="933"/>
                    </a:lnTo>
                    <a:lnTo>
                      <a:pt x="3829" y="1048"/>
                    </a:lnTo>
                    <a:lnTo>
                      <a:pt x="4019" y="1085"/>
                    </a:lnTo>
                    <a:lnTo>
                      <a:pt x="4037" y="1124"/>
                    </a:lnTo>
                    <a:lnTo>
                      <a:pt x="4095" y="1200"/>
                    </a:lnTo>
                    <a:lnTo>
                      <a:pt x="4114" y="1238"/>
                    </a:lnTo>
                    <a:lnTo>
                      <a:pt x="4285" y="1314"/>
                    </a:lnTo>
                    <a:lnTo>
                      <a:pt x="4437" y="1448"/>
                    </a:lnTo>
                    <a:lnTo>
                      <a:pt x="4476" y="1562"/>
                    </a:lnTo>
                    <a:lnTo>
                      <a:pt x="4495" y="1695"/>
                    </a:lnTo>
                    <a:lnTo>
                      <a:pt x="4495" y="1791"/>
                    </a:lnTo>
                    <a:lnTo>
                      <a:pt x="4513" y="1828"/>
                    </a:lnTo>
                    <a:lnTo>
                      <a:pt x="4571" y="1886"/>
                    </a:lnTo>
                    <a:lnTo>
                      <a:pt x="4704" y="1905"/>
                    </a:lnTo>
                    <a:lnTo>
                      <a:pt x="4952" y="2038"/>
                    </a:lnTo>
                    <a:lnTo>
                      <a:pt x="5028" y="2000"/>
                    </a:lnTo>
                    <a:lnTo>
                      <a:pt x="5066" y="1924"/>
                    </a:lnTo>
                    <a:lnTo>
                      <a:pt x="5104" y="1847"/>
                    </a:lnTo>
                    <a:lnTo>
                      <a:pt x="5123" y="1657"/>
                    </a:lnTo>
                    <a:lnTo>
                      <a:pt x="5238" y="1562"/>
                    </a:lnTo>
                    <a:lnTo>
                      <a:pt x="5295" y="1714"/>
                    </a:lnTo>
                    <a:lnTo>
                      <a:pt x="5257" y="1886"/>
                    </a:lnTo>
                    <a:lnTo>
                      <a:pt x="5333" y="1924"/>
                    </a:lnTo>
                    <a:lnTo>
                      <a:pt x="5466" y="1771"/>
                    </a:lnTo>
                    <a:lnTo>
                      <a:pt x="5752" y="1733"/>
                    </a:lnTo>
                    <a:lnTo>
                      <a:pt x="5961" y="2019"/>
                    </a:lnTo>
                    <a:lnTo>
                      <a:pt x="5695" y="2629"/>
                    </a:lnTo>
                    <a:lnTo>
                      <a:pt x="5733" y="2819"/>
                    </a:lnTo>
                    <a:lnTo>
                      <a:pt x="5676" y="2971"/>
                    </a:lnTo>
                    <a:lnTo>
                      <a:pt x="5561" y="3066"/>
                    </a:lnTo>
                    <a:lnTo>
                      <a:pt x="5447" y="3162"/>
                    </a:lnTo>
                    <a:lnTo>
                      <a:pt x="5428" y="3257"/>
                    </a:lnTo>
                    <a:lnTo>
                      <a:pt x="5447" y="3333"/>
                    </a:lnTo>
                    <a:lnTo>
                      <a:pt x="5390" y="3352"/>
                    </a:lnTo>
                    <a:lnTo>
                      <a:pt x="5314" y="3333"/>
                    </a:lnTo>
                    <a:lnTo>
                      <a:pt x="5161" y="3391"/>
                    </a:lnTo>
                    <a:lnTo>
                      <a:pt x="5085" y="3562"/>
                    </a:lnTo>
                    <a:lnTo>
                      <a:pt x="5066" y="3600"/>
                    </a:lnTo>
                    <a:lnTo>
                      <a:pt x="5047" y="3657"/>
                    </a:lnTo>
                    <a:lnTo>
                      <a:pt x="5047" y="3676"/>
                    </a:lnTo>
                    <a:lnTo>
                      <a:pt x="5047" y="3714"/>
                    </a:lnTo>
                    <a:lnTo>
                      <a:pt x="5028" y="3809"/>
                    </a:lnTo>
                    <a:lnTo>
                      <a:pt x="4990" y="3867"/>
                    </a:lnTo>
                    <a:lnTo>
                      <a:pt x="4914" y="3905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72" name="Freeform 44">
                <a:extLst>
                  <a:ext uri="{FF2B5EF4-FFF2-40B4-BE49-F238E27FC236}">
                    <a16:creationId xmlns:a16="http://schemas.microsoft.com/office/drawing/2014/main" id="{4FFB0EC0-3502-AC49-9EFA-E1483AB19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0763" y="9985375"/>
                <a:ext cx="2955925" cy="1454150"/>
              </a:xfrm>
              <a:custGeom>
                <a:avLst/>
                <a:gdLst>
                  <a:gd name="T0" fmla="*/ 2147483646 w 8210"/>
                  <a:gd name="T1" fmla="*/ 2147483646 h 4039"/>
                  <a:gd name="T2" fmla="*/ 2147483646 w 8210"/>
                  <a:gd name="T3" fmla="*/ 2147483646 h 4039"/>
                  <a:gd name="T4" fmla="*/ 2147483646 w 8210"/>
                  <a:gd name="T5" fmla="*/ 2147483646 h 4039"/>
                  <a:gd name="T6" fmla="*/ 2147483646 w 8210"/>
                  <a:gd name="T7" fmla="*/ 2147483646 h 4039"/>
                  <a:gd name="T8" fmla="*/ 2147483646 w 8210"/>
                  <a:gd name="T9" fmla="*/ 2147483646 h 4039"/>
                  <a:gd name="T10" fmla="*/ 2147483646 w 8210"/>
                  <a:gd name="T11" fmla="*/ 2147483646 h 4039"/>
                  <a:gd name="T12" fmla="*/ 2147483646 w 8210"/>
                  <a:gd name="T13" fmla="*/ 2147483646 h 4039"/>
                  <a:gd name="T14" fmla="*/ 2147483646 w 8210"/>
                  <a:gd name="T15" fmla="*/ 2147483646 h 4039"/>
                  <a:gd name="T16" fmla="*/ 2147483646 w 8210"/>
                  <a:gd name="T17" fmla="*/ 2147483646 h 4039"/>
                  <a:gd name="T18" fmla="*/ 2147483646 w 8210"/>
                  <a:gd name="T19" fmla="*/ 2147483646 h 4039"/>
                  <a:gd name="T20" fmla="*/ 2147483646 w 8210"/>
                  <a:gd name="T21" fmla="*/ 2147483646 h 4039"/>
                  <a:gd name="T22" fmla="*/ 2147483646 w 8210"/>
                  <a:gd name="T23" fmla="*/ 2147483646 h 4039"/>
                  <a:gd name="T24" fmla="*/ 2147483646 w 8210"/>
                  <a:gd name="T25" fmla="*/ 2147483646 h 4039"/>
                  <a:gd name="T26" fmla="*/ 2147483646 w 8210"/>
                  <a:gd name="T27" fmla="*/ 2147483646 h 4039"/>
                  <a:gd name="T28" fmla="*/ 2147483646 w 8210"/>
                  <a:gd name="T29" fmla="*/ 2147483646 h 4039"/>
                  <a:gd name="T30" fmla="*/ 2147483646 w 8210"/>
                  <a:gd name="T31" fmla="*/ 2147483646 h 4039"/>
                  <a:gd name="T32" fmla="*/ 2147483646 w 8210"/>
                  <a:gd name="T33" fmla="*/ 2147483646 h 4039"/>
                  <a:gd name="T34" fmla="*/ 2147483646 w 8210"/>
                  <a:gd name="T35" fmla="*/ 2147483646 h 4039"/>
                  <a:gd name="T36" fmla="*/ 2147483646 w 8210"/>
                  <a:gd name="T37" fmla="*/ 2147483646 h 4039"/>
                  <a:gd name="T38" fmla="*/ 2147483646 w 8210"/>
                  <a:gd name="T39" fmla="*/ 2147483646 h 4039"/>
                  <a:gd name="T40" fmla="*/ 2147483646 w 8210"/>
                  <a:gd name="T41" fmla="*/ 2147483646 h 4039"/>
                  <a:gd name="T42" fmla="*/ 2147483646 w 8210"/>
                  <a:gd name="T43" fmla="*/ 2147483646 h 4039"/>
                  <a:gd name="T44" fmla="*/ 2147483646 w 8210"/>
                  <a:gd name="T45" fmla="*/ 2147483646 h 4039"/>
                  <a:gd name="T46" fmla="*/ 2147483646 w 8210"/>
                  <a:gd name="T47" fmla="*/ 2147483646 h 4039"/>
                  <a:gd name="T48" fmla="*/ 2147483646 w 8210"/>
                  <a:gd name="T49" fmla="*/ 2147483646 h 4039"/>
                  <a:gd name="T50" fmla="*/ 2147483646 w 8210"/>
                  <a:gd name="T51" fmla="*/ 2147483646 h 4039"/>
                  <a:gd name="T52" fmla="*/ 2147483646 w 8210"/>
                  <a:gd name="T53" fmla="*/ 2147483646 h 4039"/>
                  <a:gd name="T54" fmla="*/ 2147483646 w 8210"/>
                  <a:gd name="T55" fmla="*/ 2147483646 h 4039"/>
                  <a:gd name="T56" fmla="*/ 2147483646 w 8210"/>
                  <a:gd name="T57" fmla="*/ 2147483646 h 4039"/>
                  <a:gd name="T58" fmla="*/ 2147483646 w 8210"/>
                  <a:gd name="T59" fmla="*/ 2147483646 h 4039"/>
                  <a:gd name="T60" fmla="*/ 2147483646 w 8210"/>
                  <a:gd name="T61" fmla="*/ 2147483646 h 4039"/>
                  <a:gd name="T62" fmla="*/ 2147483646 w 8210"/>
                  <a:gd name="T63" fmla="*/ 2147483646 h 4039"/>
                  <a:gd name="T64" fmla="*/ 2147483646 w 8210"/>
                  <a:gd name="T65" fmla="*/ 2147483646 h 4039"/>
                  <a:gd name="T66" fmla="*/ 2147483646 w 8210"/>
                  <a:gd name="T67" fmla="*/ 2147483646 h 4039"/>
                  <a:gd name="T68" fmla="*/ 2147483646 w 8210"/>
                  <a:gd name="T69" fmla="*/ 2147483646 h 4039"/>
                  <a:gd name="T70" fmla="*/ 2147483646 w 8210"/>
                  <a:gd name="T71" fmla="*/ 2147483646 h 4039"/>
                  <a:gd name="T72" fmla="*/ 2147483646 w 8210"/>
                  <a:gd name="T73" fmla="*/ 2147483646 h 4039"/>
                  <a:gd name="T74" fmla="*/ 2147483646 w 8210"/>
                  <a:gd name="T75" fmla="*/ 2147483646 h 4039"/>
                  <a:gd name="T76" fmla="*/ 2147483646 w 8210"/>
                  <a:gd name="T77" fmla="*/ 2147483646 h 4039"/>
                  <a:gd name="T78" fmla="*/ 2147483646 w 8210"/>
                  <a:gd name="T79" fmla="*/ 2147483646 h 4039"/>
                  <a:gd name="T80" fmla="*/ 2147483646 w 8210"/>
                  <a:gd name="T81" fmla="*/ 2147483646 h 4039"/>
                  <a:gd name="T82" fmla="*/ 2147483646 w 8210"/>
                  <a:gd name="T83" fmla="*/ 2147483646 h 4039"/>
                  <a:gd name="T84" fmla="*/ 2147483646 w 8210"/>
                  <a:gd name="T85" fmla="*/ 2147483646 h 4039"/>
                  <a:gd name="T86" fmla="*/ 2147483646 w 8210"/>
                  <a:gd name="T87" fmla="*/ 2147483646 h 4039"/>
                  <a:gd name="T88" fmla="*/ 2147483646 w 8210"/>
                  <a:gd name="T89" fmla="*/ 2147483646 h 4039"/>
                  <a:gd name="T90" fmla="*/ 2147483646 w 8210"/>
                  <a:gd name="T91" fmla="*/ 2147483646 h 4039"/>
                  <a:gd name="T92" fmla="*/ 2147483646 w 8210"/>
                  <a:gd name="T93" fmla="*/ 2147483646 h 4039"/>
                  <a:gd name="T94" fmla="*/ 2147483646 w 8210"/>
                  <a:gd name="T95" fmla="*/ 2147483646 h 4039"/>
                  <a:gd name="T96" fmla="*/ 2147483646 w 8210"/>
                  <a:gd name="T97" fmla="*/ 2147483646 h 4039"/>
                  <a:gd name="T98" fmla="*/ 2147483646 w 8210"/>
                  <a:gd name="T99" fmla="*/ 2147483646 h 4039"/>
                  <a:gd name="T100" fmla="*/ 2147483646 w 8210"/>
                  <a:gd name="T101" fmla="*/ 2147483646 h 4039"/>
                  <a:gd name="T102" fmla="*/ 2147483646 w 8210"/>
                  <a:gd name="T103" fmla="*/ 2147483646 h 4039"/>
                  <a:gd name="T104" fmla="*/ 2147483646 w 8210"/>
                  <a:gd name="T105" fmla="*/ 2147483646 h 4039"/>
                  <a:gd name="T106" fmla="*/ 2147483646 w 8210"/>
                  <a:gd name="T107" fmla="*/ 2147483646 h 4039"/>
                  <a:gd name="T108" fmla="*/ 2147483646 w 8210"/>
                  <a:gd name="T109" fmla="*/ 2147483646 h 4039"/>
                  <a:gd name="T110" fmla="*/ 2147483646 w 8210"/>
                  <a:gd name="T111" fmla="*/ 2147483646 h 4039"/>
                  <a:gd name="T112" fmla="*/ 2147483646 w 8210"/>
                  <a:gd name="T113" fmla="*/ 2147483646 h 4039"/>
                  <a:gd name="T114" fmla="*/ 2147483646 w 8210"/>
                  <a:gd name="T115" fmla="*/ 2147483646 h 4039"/>
                  <a:gd name="T116" fmla="*/ 2147483646 w 8210"/>
                  <a:gd name="T117" fmla="*/ 2147483646 h 40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8210" h="4039">
                    <a:moveTo>
                      <a:pt x="8019" y="4038"/>
                    </a:moveTo>
                    <a:lnTo>
                      <a:pt x="8019" y="4038"/>
                    </a:lnTo>
                    <a:lnTo>
                      <a:pt x="7924" y="4019"/>
                    </a:lnTo>
                    <a:lnTo>
                      <a:pt x="7886" y="4019"/>
                    </a:lnTo>
                    <a:lnTo>
                      <a:pt x="7695" y="3905"/>
                    </a:lnTo>
                    <a:lnTo>
                      <a:pt x="7676" y="3886"/>
                    </a:lnTo>
                    <a:lnTo>
                      <a:pt x="7657" y="3848"/>
                    </a:lnTo>
                    <a:lnTo>
                      <a:pt x="7619" y="3829"/>
                    </a:lnTo>
                    <a:lnTo>
                      <a:pt x="7562" y="3810"/>
                    </a:lnTo>
                    <a:lnTo>
                      <a:pt x="7524" y="3791"/>
                    </a:lnTo>
                    <a:lnTo>
                      <a:pt x="7410" y="3638"/>
                    </a:lnTo>
                    <a:lnTo>
                      <a:pt x="7391" y="3638"/>
                    </a:lnTo>
                    <a:lnTo>
                      <a:pt x="7371" y="3619"/>
                    </a:lnTo>
                    <a:lnTo>
                      <a:pt x="7333" y="3581"/>
                    </a:lnTo>
                    <a:lnTo>
                      <a:pt x="7315" y="3562"/>
                    </a:lnTo>
                    <a:lnTo>
                      <a:pt x="7315" y="3486"/>
                    </a:lnTo>
                    <a:lnTo>
                      <a:pt x="7315" y="3467"/>
                    </a:lnTo>
                    <a:lnTo>
                      <a:pt x="7257" y="3371"/>
                    </a:lnTo>
                    <a:lnTo>
                      <a:pt x="7105" y="3238"/>
                    </a:lnTo>
                    <a:lnTo>
                      <a:pt x="7066" y="3162"/>
                    </a:lnTo>
                    <a:lnTo>
                      <a:pt x="7066" y="3143"/>
                    </a:lnTo>
                    <a:lnTo>
                      <a:pt x="7066" y="3105"/>
                    </a:lnTo>
                    <a:lnTo>
                      <a:pt x="7029" y="3067"/>
                    </a:lnTo>
                    <a:lnTo>
                      <a:pt x="7010" y="3029"/>
                    </a:lnTo>
                    <a:lnTo>
                      <a:pt x="6990" y="3029"/>
                    </a:lnTo>
                    <a:lnTo>
                      <a:pt x="6971" y="3010"/>
                    </a:lnTo>
                    <a:lnTo>
                      <a:pt x="6952" y="3010"/>
                    </a:lnTo>
                    <a:lnTo>
                      <a:pt x="6914" y="2914"/>
                    </a:lnTo>
                    <a:lnTo>
                      <a:pt x="6876" y="2858"/>
                    </a:lnTo>
                    <a:lnTo>
                      <a:pt x="6857" y="2838"/>
                    </a:lnTo>
                    <a:lnTo>
                      <a:pt x="6705" y="2686"/>
                    </a:lnTo>
                    <a:lnTo>
                      <a:pt x="6685" y="2686"/>
                    </a:lnTo>
                    <a:lnTo>
                      <a:pt x="6667" y="2667"/>
                    </a:lnTo>
                    <a:lnTo>
                      <a:pt x="6629" y="2667"/>
                    </a:lnTo>
                    <a:lnTo>
                      <a:pt x="6609" y="2667"/>
                    </a:lnTo>
                    <a:lnTo>
                      <a:pt x="6590" y="2648"/>
                    </a:lnTo>
                    <a:lnTo>
                      <a:pt x="6571" y="2648"/>
                    </a:lnTo>
                    <a:lnTo>
                      <a:pt x="6553" y="2629"/>
                    </a:lnTo>
                    <a:lnTo>
                      <a:pt x="6457" y="2648"/>
                    </a:lnTo>
                    <a:lnTo>
                      <a:pt x="6419" y="2629"/>
                    </a:lnTo>
                    <a:lnTo>
                      <a:pt x="6400" y="2609"/>
                    </a:lnTo>
                    <a:lnTo>
                      <a:pt x="6362" y="2572"/>
                    </a:lnTo>
                    <a:lnTo>
                      <a:pt x="6305" y="2553"/>
                    </a:lnTo>
                    <a:lnTo>
                      <a:pt x="6228" y="2533"/>
                    </a:lnTo>
                    <a:lnTo>
                      <a:pt x="6191" y="2553"/>
                    </a:lnTo>
                    <a:lnTo>
                      <a:pt x="6172" y="2533"/>
                    </a:lnTo>
                    <a:lnTo>
                      <a:pt x="6076" y="2495"/>
                    </a:lnTo>
                    <a:lnTo>
                      <a:pt x="6038" y="2419"/>
                    </a:lnTo>
                    <a:lnTo>
                      <a:pt x="6000" y="2400"/>
                    </a:lnTo>
                    <a:lnTo>
                      <a:pt x="5962" y="2400"/>
                    </a:lnTo>
                    <a:lnTo>
                      <a:pt x="5924" y="2381"/>
                    </a:lnTo>
                    <a:lnTo>
                      <a:pt x="5733" y="2305"/>
                    </a:lnTo>
                    <a:lnTo>
                      <a:pt x="5695" y="2267"/>
                    </a:lnTo>
                    <a:lnTo>
                      <a:pt x="5657" y="2228"/>
                    </a:lnTo>
                    <a:lnTo>
                      <a:pt x="5200" y="2019"/>
                    </a:lnTo>
                    <a:lnTo>
                      <a:pt x="5143" y="2019"/>
                    </a:lnTo>
                    <a:lnTo>
                      <a:pt x="5124" y="1943"/>
                    </a:lnTo>
                    <a:lnTo>
                      <a:pt x="5048" y="1886"/>
                    </a:lnTo>
                    <a:lnTo>
                      <a:pt x="4076" y="1734"/>
                    </a:lnTo>
                    <a:lnTo>
                      <a:pt x="3676" y="1771"/>
                    </a:lnTo>
                    <a:lnTo>
                      <a:pt x="3600" y="1752"/>
                    </a:lnTo>
                    <a:lnTo>
                      <a:pt x="3562" y="1715"/>
                    </a:lnTo>
                    <a:lnTo>
                      <a:pt x="3466" y="1638"/>
                    </a:lnTo>
                    <a:lnTo>
                      <a:pt x="3314" y="1734"/>
                    </a:lnTo>
                    <a:lnTo>
                      <a:pt x="3257" y="1791"/>
                    </a:lnTo>
                    <a:lnTo>
                      <a:pt x="3219" y="1886"/>
                    </a:lnTo>
                    <a:lnTo>
                      <a:pt x="3181" y="1943"/>
                    </a:lnTo>
                    <a:lnTo>
                      <a:pt x="3181" y="1962"/>
                    </a:lnTo>
                    <a:lnTo>
                      <a:pt x="3181" y="2057"/>
                    </a:lnTo>
                    <a:lnTo>
                      <a:pt x="3162" y="2172"/>
                    </a:lnTo>
                    <a:lnTo>
                      <a:pt x="3162" y="2210"/>
                    </a:lnTo>
                    <a:lnTo>
                      <a:pt x="3200" y="2267"/>
                    </a:lnTo>
                    <a:lnTo>
                      <a:pt x="3200" y="2286"/>
                    </a:lnTo>
                    <a:lnTo>
                      <a:pt x="3181" y="2305"/>
                    </a:lnTo>
                    <a:lnTo>
                      <a:pt x="3162" y="2324"/>
                    </a:lnTo>
                    <a:lnTo>
                      <a:pt x="3143" y="2362"/>
                    </a:lnTo>
                    <a:lnTo>
                      <a:pt x="3143" y="2400"/>
                    </a:lnTo>
                    <a:lnTo>
                      <a:pt x="3143" y="2457"/>
                    </a:lnTo>
                    <a:lnTo>
                      <a:pt x="3162" y="2495"/>
                    </a:lnTo>
                    <a:lnTo>
                      <a:pt x="3181" y="2514"/>
                    </a:lnTo>
                    <a:lnTo>
                      <a:pt x="3200" y="2553"/>
                    </a:lnTo>
                    <a:lnTo>
                      <a:pt x="3200" y="2533"/>
                    </a:lnTo>
                    <a:lnTo>
                      <a:pt x="3200" y="2591"/>
                    </a:lnTo>
                    <a:lnTo>
                      <a:pt x="3162" y="2705"/>
                    </a:lnTo>
                    <a:lnTo>
                      <a:pt x="3181" y="2743"/>
                    </a:lnTo>
                    <a:lnTo>
                      <a:pt x="3085" y="2800"/>
                    </a:lnTo>
                    <a:lnTo>
                      <a:pt x="3048" y="2858"/>
                    </a:lnTo>
                    <a:lnTo>
                      <a:pt x="3028" y="2953"/>
                    </a:lnTo>
                    <a:lnTo>
                      <a:pt x="2972" y="3048"/>
                    </a:lnTo>
                    <a:lnTo>
                      <a:pt x="2972" y="3067"/>
                    </a:lnTo>
                    <a:lnTo>
                      <a:pt x="2952" y="3124"/>
                    </a:lnTo>
                    <a:lnTo>
                      <a:pt x="2952" y="3162"/>
                    </a:lnTo>
                    <a:lnTo>
                      <a:pt x="2972" y="3219"/>
                    </a:lnTo>
                    <a:lnTo>
                      <a:pt x="3009" y="3238"/>
                    </a:lnTo>
                    <a:lnTo>
                      <a:pt x="2990" y="3276"/>
                    </a:lnTo>
                    <a:lnTo>
                      <a:pt x="3048" y="3295"/>
                    </a:lnTo>
                    <a:lnTo>
                      <a:pt x="3028" y="3334"/>
                    </a:lnTo>
                    <a:lnTo>
                      <a:pt x="2952" y="3391"/>
                    </a:lnTo>
                    <a:lnTo>
                      <a:pt x="2933" y="3467"/>
                    </a:lnTo>
                    <a:lnTo>
                      <a:pt x="2952" y="3448"/>
                    </a:lnTo>
                    <a:lnTo>
                      <a:pt x="2972" y="3467"/>
                    </a:lnTo>
                    <a:lnTo>
                      <a:pt x="2952" y="3486"/>
                    </a:lnTo>
                    <a:lnTo>
                      <a:pt x="2914" y="3505"/>
                    </a:lnTo>
                    <a:lnTo>
                      <a:pt x="2895" y="3543"/>
                    </a:lnTo>
                    <a:lnTo>
                      <a:pt x="2857" y="3600"/>
                    </a:lnTo>
                    <a:lnTo>
                      <a:pt x="2838" y="3638"/>
                    </a:lnTo>
                    <a:lnTo>
                      <a:pt x="2762" y="3696"/>
                    </a:lnTo>
                    <a:lnTo>
                      <a:pt x="2762" y="3581"/>
                    </a:lnTo>
                    <a:lnTo>
                      <a:pt x="2762" y="3524"/>
                    </a:lnTo>
                    <a:lnTo>
                      <a:pt x="2723" y="3505"/>
                    </a:lnTo>
                    <a:lnTo>
                      <a:pt x="2667" y="3524"/>
                    </a:lnTo>
                    <a:lnTo>
                      <a:pt x="2419" y="3391"/>
                    </a:lnTo>
                    <a:lnTo>
                      <a:pt x="2362" y="3391"/>
                    </a:lnTo>
                    <a:lnTo>
                      <a:pt x="2171" y="3429"/>
                    </a:lnTo>
                    <a:lnTo>
                      <a:pt x="2152" y="3448"/>
                    </a:lnTo>
                    <a:lnTo>
                      <a:pt x="2152" y="3505"/>
                    </a:lnTo>
                    <a:lnTo>
                      <a:pt x="2152" y="3562"/>
                    </a:lnTo>
                    <a:lnTo>
                      <a:pt x="2133" y="3562"/>
                    </a:lnTo>
                    <a:lnTo>
                      <a:pt x="2133" y="3543"/>
                    </a:lnTo>
                    <a:lnTo>
                      <a:pt x="2114" y="3505"/>
                    </a:lnTo>
                    <a:lnTo>
                      <a:pt x="2095" y="3562"/>
                    </a:lnTo>
                    <a:lnTo>
                      <a:pt x="2095" y="3581"/>
                    </a:lnTo>
                    <a:lnTo>
                      <a:pt x="2057" y="3562"/>
                    </a:lnTo>
                    <a:lnTo>
                      <a:pt x="2057" y="3581"/>
                    </a:lnTo>
                    <a:lnTo>
                      <a:pt x="2057" y="3600"/>
                    </a:lnTo>
                    <a:lnTo>
                      <a:pt x="1981" y="3581"/>
                    </a:lnTo>
                    <a:lnTo>
                      <a:pt x="1961" y="3581"/>
                    </a:lnTo>
                    <a:lnTo>
                      <a:pt x="1943" y="3562"/>
                    </a:lnTo>
                    <a:lnTo>
                      <a:pt x="1905" y="3543"/>
                    </a:lnTo>
                    <a:lnTo>
                      <a:pt x="1885" y="3562"/>
                    </a:lnTo>
                    <a:lnTo>
                      <a:pt x="1924" y="3562"/>
                    </a:lnTo>
                    <a:lnTo>
                      <a:pt x="1924" y="3581"/>
                    </a:lnTo>
                    <a:lnTo>
                      <a:pt x="1771" y="3676"/>
                    </a:lnTo>
                    <a:lnTo>
                      <a:pt x="1733" y="3657"/>
                    </a:lnTo>
                    <a:lnTo>
                      <a:pt x="1695" y="3676"/>
                    </a:lnTo>
                    <a:lnTo>
                      <a:pt x="1676" y="3676"/>
                    </a:lnTo>
                    <a:lnTo>
                      <a:pt x="1638" y="3676"/>
                    </a:lnTo>
                    <a:lnTo>
                      <a:pt x="1619" y="3657"/>
                    </a:lnTo>
                    <a:lnTo>
                      <a:pt x="1600" y="3657"/>
                    </a:lnTo>
                    <a:lnTo>
                      <a:pt x="1581" y="3676"/>
                    </a:lnTo>
                    <a:lnTo>
                      <a:pt x="1543" y="3696"/>
                    </a:lnTo>
                    <a:lnTo>
                      <a:pt x="1504" y="3733"/>
                    </a:lnTo>
                    <a:lnTo>
                      <a:pt x="1409" y="3752"/>
                    </a:lnTo>
                    <a:lnTo>
                      <a:pt x="1390" y="3772"/>
                    </a:lnTo>
                    <a:lnTo>
                      <a:pt x="1409" y="3772"/>
                    </a:lnTo>
                    <a:lnTo>
                      <a:pt x="1409" y="3791"/>
                    </a:lnTo>
                    <a:lnTo>
                      <a:pt x="1371" y="3791"/>
                    </a:lnTo>
                    <a:lnTo>
                      <a:pt x="1314" y="3810"/>
                    </a:lnTo>
                    <a:lnTo>
                      <a:pt x="1314" y="3829"/>
                    </a:lnTo>
                    <a:lnTo>
                      <a:pt x="1371" y="3829"/>
                    </a:lnTo>
                    <a:lnTo>
                      <a:pt x="1333" y="3867"/>
                    </a:lnTo>
                    <a:lnTo>
                      <a:pt x="1295" y="3886"/>
                    </a:lnTo>
                    <a:lnTo>
                      <a:pt x="1257" y="3905"/>
                    </a:lnTo>
                    <a:lnTo>
                      <a:pt x="1219" y="3905"/>
                    </a:lnTo>
                    <a:lnTo>
                      <a:pt x="1219" y="3886"/>
                    </a:lnTo>
                    <a:lnTo>
                      <a:pt x="1238" y="3886"/>
                    </a:lnTo>
                    <a:lnTo>
                      <a:pt x="1238" y="3867"/>
                    </a:lnTo>
                    <a:lnTo>
                      <a:pt x="1257" y="3848"/>
                    </a:lnTo>
                    <a:lnTo>
                      <a:pt x="1219" y="3848"/>
                    </a:lnTo>
                    <a:lnTo>
                      <a:pt x="1200" y="3867"/>
                    </a:lnTo>
                    <a:lnTo>
                      <a:pt x="1181" y="3848"/>
                    </a:lnTo>
                    <a:lnTo>
                      <a:pt x="1143" y="3829"/>
                    </a:lnTo>
                    <a:lnTo>
                      <a:pt x="1123" y="3829"/>
                    </a:lnTo>
                    <a:lnTo>
                      <a:pt x="1086" y="3848"/>
                    </a:lnTo>
                    <a:lnTo>
                      <a:pt x="1086" y="3867"/>
                    </a:lnTo>
                    <a:lnTo>
                      <a:pt x="1067" y="3886"/>
                    </a:lnTo>
                    <a:lnTo>
                      <a:pt x="1047" y="3886"/>
                    </a:lnTo>
                    <a:lnTo>
                      <a:pt x="1047" y="3905"/>
                    </a:lnTo>
                    <a:lnTo>
                      <a:pt x="1009" y="3943"/>
                    </a:lnTo>
                    <a:lnTo>
                      <a:pt x="990" y="3886"/>
                    </a:lnTo>
                    <a:lnTo>
                      <a:pt x="914" y="3848"/>
                    </a:lnTo>
                    <a:lnTo>
                      <a:pt x="876" y="3791"/>
                    </a:lnTo>
                    <a:lnTo>
                      <a:pt x="914" y="3810"/>
                    </a:lnTo>
                    <a:lnTo>
                      <a:pt x="933" y="3791"/>
                    </a:lnTo>
                    <a:lnTo>
                      <a:pt x="933" y="3752"/>
                    </a:lnTo>
                    <a:lnTo>
                      <a:pt x="914" y="3752"/>
                    </a:lnTo>
                    <a:lnTo>
                      <a:pt x="781" y="3772"/>
                    </a:lnTo>
                    <a:lnTo>
                      <a:pt x="781" y="3752"/>
                    </a:lnTo>
                    <a:lnTo>
                      <a:pt x="800" y="3733"/>
                    </a:lnTo>
                    <a:lnTo>
                      <a:pt x="838" y="3733"/>
                    </a:lnTo>
                    <a:lnTo>
                      <a:pt x="857" y="3715"/>
                    </a:lnTo>
                    <a:lnTo>
                      <a:pt x="876" y="3733"/>
                    </a:lnTo>
                    <a:lnTo>
                      <a:pt x="838" y="3696"/>
                    </a:lnTo>
                    <a:lnTo>
                      <a:pt x="628" y="3696"/>
                    </a:lnTo>
                    <a:lnTo>
                      <a:pt x="571" y="3696"/>
                    </a:lnTo>
                    <a:lnTo>
                      <a:pt x="419" y="3600"/>
                    </a:lnTo>
                    <a:lnTo>
                      <a:pt x="400" y="3638"/>
                    </a:lnTo>
                    <a:lnTo>
                      <a:pt x="381" y="3600"/>
                    </a:lnTo>
                    <a:lnTo>
                      <a:pt x="361" y="3524"/>
                    </a:lnTo>
                    <a:lnTo>
                      <a:pt x="361" y="3543"/>
                    </a:lnTo>
                    <a:lnTo>
                      <a:pt x="343" y="3543"/>
                    </a:lnTo>
                    <a:lnTo>
                      <a:pt x="343" y="3524"/>
                    </a:lnTo>
                    <a:lnTo>
                      <a:pt x="324" y="3524"/>
                    </a:lnTo>
                    <a:lnTo>
                      <a:pt x="305" y="3524"/>
                    </a:lnTo>
                    <a:lnTo>
                      <a:pt x="285" y="3543"/>
                    </a:lnTo>
                    <a:lnTo>
                      <a:pt x="266" y="3562"/>
                    </a:lnTo>
                    <a:lnTo>
                      <a:pt x="266" y="3581"/>
                    </a:lnTo>
                    <a:lnTo>
                      <a:pt x="247" y="3600"/>
                    </a:lnTo>
                    <a:lnTo>
                      <a:pt x="247" y="3619"/>
                    </a:lnTo>
                    <a:lnTo>
                      <a:pt x="229" y="3619"/>
                    </a:lnTo>
                    <a:lnTo>
                      <a:pt x="190" y="3600"/>
                    </a:lnTo>
                    <a:lnTo>
                      <a:pt x="190" y="3581"/>
                    </a:lnTo>
                    <a:lnTo>
                      <a:pt x="171" y="3562"/>
                    </a:lnTo>
                    <a:lnTo>
                      <a:pt x="152" y="3581"/>
                    </a:lnTo>
                    <a:lnTo>
                      <a:pt x="0" y="3448"/>
                    </a:lnTo>
                    <a:lnTo>
                      <a:pt x="76" y="3410"/>
                    </a:lnTo>
                    <a:lnTo>
                      <a:pt x="114" y="3352"/>
                    </a:lnTo>
                    <a:lnTo>
                      <a:pt x="133" y="3257"/>
                    </a:lnTo>
                    <a:lnTo>
                      <a:pt x="133" y="3219"/>
                    </a:lnTo>
                    <a:lnTo>
                      <a:pt x="133" y="3200"/>
                    </a:lnTo>
                    <a:lnTo>
                      <a:pt x="152" y="3143"/>
                    </a:lnTo>
                    <a:lnTo>
                      <a:pt x="171" y="3105"/>
                    </a:lnTo>
                    <a:lnTo>
                      <a:pt x="247" y="2934"/>
                    </a:lnTo>
                    <a:lnTo>
                      <a:pt x="400" y="2876"/>
                    </a:lnTo>
                    <a:lnTo>
                      <a:pt x="476" y="2895"/>
                    </a:lnTo>
                    <a:lnTo>
                      <a:pt x="533" y="2876"/>
                    </a:lnTo>
                    <a:lnTo>
                      <a:pt x="514" y="2800"/>
                    </a:lnTo>
                    <a:lnTo>
                      <a:pt x="533" y="2705"/>
                    </a:lnTo>
                    <a:lnTo>
                      <a:pt x="647" y="2609"/>
                    </a:lnTo>
                    <a:lnTo>
                      <a:pt x="762" y="2514"/>
                    </a:lnTo>
                    <a:lnTo>
                      <a:pt x="819" y="2362"/>
                    </a:lnTo>
                    <a:lnTo>
                      <a:pt x="781" y="2172"/>
                    </a:lnTo>
                    <a:lnTo>
                      <a:pt x="1047" y="1562"/>
                    </a:lnTo>
                    <a:lnTo>
                      <a:pt x="1104" y="1562"/>
                    </a:lnTo>
                    <a:lnTo>
                      <a:pt x="1181" y="1524"/>
                    </a:lnTo>
                    <a:lnTo>
                      <a:pt x="1238" y="1429"/>
                    </a:lnTo>
                    <a:lnTo>
                      <a:pt x="1295" y="1371"/>
                    </a:lnTo>
                    <a:lnTo>
                      <a:pt x="1390" y="1200"/>
                    </a:lnTo>
                    <a:lnTo>
                      <a:pt x="1428" y="972"/>
                    </a:lnTo>
                    <a:lnTo>
                      <a:pt x="1562" y="781"/>
                    </a:lnTo>
                    <a:lnTo>
                      <a:pt x="2000" y="552"/>
                    </a:lnTo>
                    <a:lnTo>
                      <a:pt x="2152" y="533"/>
                    </a:lnTo>
                    <a:lnTo>
                      <a:pt x="2514" y="381"/>
                    </a:lnTo>
                    <a:lnTo>
                      <a:pt x="2647" y="400"/>
                    </a:lnTo>
                    <a:lnTo>
                      <a:pt x="2800" y="591"/>
                    </a:lnTo>
                    <a:lnTo>
                      <a:pt x="2857" y="610"/>
                    </a:lnTo>
                    <a:lnTo>
                      <a:pt x="3200" y="591"/>
                    </a:lnTo>
                    <a:lnTo>
                      <a:pt x="3429" y="610"/>
                    </a:lnTo>
                    <a:lnTo>
                      <a:pt x="3600" y="610"/>
                    </a:lnTo>
                    <a:lnTo>
                      <a:pt x="3695" y="591"/>
                    </a:lnTo>
                    <a:lnTo>
                      <a:pt x="3847" y="438"/>
                    </a:lnTo>
                    <a:lnTo>
                      <a:pt x="3886" y="305"/>
                    </a:lnTo>
                    <a:lnTo>
                      <a:pt x="4057" y="152"/>
                    </a:lnTo>
                    <a:lnTo>
                      <a:pt x="4267" y="247"/>
                    </a:lnTo>
                    <a:lnTo>
                      <a:pt x="4514" y="152"/>
                    </a:lnTo>
                    <a:lnTo>
                      <a:pt x="4648" y="133"/>
                    </a:lnTo>
                    <a:lnTo>
                      <a:pt x="4762" y="57"/>
                    </a:lnTo>
                    <a:lnTo>
                      <a:pt x="4895" y="0"/>
                    </a:lnTo>
                    <a:lnTo>
                      <a:pt x="5029" y="19"/>
                    </a:lnTo>
                    <a:lnTo>
                      <a:pt x="5067" y="95"/>
                    </a:lnTo>
                    <a:lnTo>
                      <a:pt x="5124" y="152"/>
                    </a:lnTo>
                    <a:lnTo>
                      <a:pt x="5219" y="229"/>
                    </a:lnTo>
                    <a:lnTo>
                      <a:pt x="5333" y="267"/>
                    </a:lnTo>
                    <a:lnTo>
                      <a:pt x="5562" y="267"/>
                    </a:lnTo>
                    <a:lnTo>
                      <a:pt x="6191" y="400"/>
                    </a:lnTo>
                    <a:lnTo>
                      <a:pt x="6400" y="533"/>
                    </a:lnTo>
                    <a:lnTo>
                      <a:pt x="6553" y="686"/>
                    </a:lnTo>
                    <a:lnTo>
                      <a:pt x="6724" y="800"/>
                    </a:lnTo>
                    <a:lnTo>
                      <a:pt x="6838" y="933"/>
                    </a:lnTo>
                    <a:lnTo>
                      <a:pt x="6952" y="1086"/>
                    </a:lnTo>
                    <a:lnTo>
                      <a:pt x="7010" y="1143"/>
                    </a:lnTo>
                    <a:lnTo>
                      <a:pt x="7086" y="1200"/>
                    </a:lnTo>
                    <a:lnTo>
                      <a:pt x="7257" y="1353"/>
                    </a:lnTo>
                    <a:lnTo>
                      <a:pt x="7352" y="1390"/>
                    </a:lnTo>
                    <a:lnTo>
                      <a:pt x="7429" y="1429"/>
                    </a:lnTo>
                    <a:lnTo>
                      <a:pt x="7429" y="1524"/>
                    </a:lnTo>
                    <a:lnTo>
                      <a:pt x="7371" y="1581"/>
                    </a:lnTo>
                    <a:lnTo>
                      <a:pt x="7333" y="1676"/>
                    </a:lnTo>
                    <a:lnTo>
                      <a:pt x="7371" y="1752"/>
                    </a:lnTo>
                    <a:lnTo>
                      <a:pt x="7486" y="1791"/>
                    </a:lnTo>
                    <a:lnTo>
                      <a:pt x="7600" y="1791"/>
                    </a:lnTo>
                    <a:lnTo>
                      <a:pt x="7676" y="1810"/>
                    </a:lnTo>
                    <a:lnTo>
                      <a:pt x="7714" y="1886"/>
                    </a:lnTo>
                    <a:lnTo>
                      <a:pt x="7752" y="2096"/>
                    </a:lnTo>
                    <a:lnTo>
                      <a:pt x="7733" y="2305"/>
                    </a:lnTo>
                    <a:lnTo>
                      <a:pt x="7828" y="2514"/>
                    </a:lnTo>
                    <a:lnTo>
                      <a:pt x="7924" y="2724"/>
                    </a:lnTo>
                    <a:lnTo>
                      <a:pt x="8000" y="2800"/>
                    </a:lnTo>
                    <a:lnTo>
                      <a:pt x="8076" y="2858"/>
                    </a:lnTo>
                    <a:lnTo>
                      <a:pt x="8172" y="2914"/>
                    </a:lnTo>
                    <a:lnTo>
                      <a:pt x="8209" y="3010"/>
                    </a:lnTo>
                    <a:lnTo>
                      <a:pt x="8190" y="3181"/>
                    </a:lnTo>
                    <a:lnTo>
                      <a:pt x="8209" y="3505"/>
                    </a:lnTo>
                    <a:lnTo>
                      <a:pt x="8172" y="3657"/>
                    </a:lnTo>
                    <a:lnTo>
                      <a:pt x="8133" y="3733"/>
                    </a:lnTo>
                    <a:lnTo>
                      <a:pt x="8095" y="3810"/>
                    </a:lnTo>
                    <a:lnTo>
                      <a:pt x="8076" y="3886"/>
                    </a:lnTo>
                    <a:lnTo>
                      <a:pt x="8076" y="3962"/>
                    </a:lnTo>
                    <a:lnTo>
                      <a:pt x="8038" y="4019"/>
                    </a:lnTo>
                    <a:lnTo>
                      <a:pt x="8019" y="4038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73" name="Freeform 45">
                <a:extLst>
                  <a:ext uri="{FF2B5EF4-FFF2-40B4-BE49-F238E27FC236}">
                    <a16:creationId xmlns:a16="http://schemas.microsoft.com/office/drawing/2014/main" id="{F424DFB3-5310-D74F-BF03-B5F174FB0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6838" y="10018713"/>
                <a:ext cx="2187575" cy="1495425"/>
              </a:xfrm>
              <a:custGeom>
                <a:avLst/>
                <a:gdLst>
                  <a:gd name="T0" fmla="*/ 2147483646 w 6078"/>
                  <a:gd name="T1" fmla="*/ 2147483646 h 4154"/>
                  <a:gd name="T2" fmla="*/ 2147483646 w 6078"/>
                  <a:gd name="T3" fmla="*/ 2147483646 h 4154"/>
                  <a:gd name="T4" fmla="*/ 2147483646 w 6078"/>
                  <a:gd name="T5" fmla="*/ 2147483646 h 4154"/>
                  <a:gd name="T6" fmla="*/ 2147483646 w 6078"/>
                  <a:gd name="T7" fmla="*/ 2147483646 h 4154"/>
                  <a:gd name="T8" fmla="*/ 2147483646 w 6078"/>
                  <a:gd name="T9" fmla="*/ 2147483646 h 4154"/>
                  <a:gd name="T10" fmla="*/ 2147483646 w 6078"/>
                  <a:gd name="T11" fmla="*/ 2147483646 h 4154"/>
                  <a:gd name="T12" fmla="*/ 2147483646 w 6078"/>
                  <a:gd name="T13" fmla="*/ 2147483646 h 4154"/>
                  <a:gd name="T14" fmla="*/ 2147483646 w 6078"/>
                  <a:gd name="T15" fmla="*/ 2147483646 h 4154"/>
                  <a:gd name="T16" fmla="*/ 2147483646 w 6078"/>
                  <a:gd name="T17" fmla="*/ 2147483646 h 4154"/>
                  <a:gd name="T18" fmla="*/ 2147483646 w 6078"/>
                  <a:gd name="T19" fmla="*/ 2147483646 h 4154"/>
                  <a:gd name="T20" fmla="*/ 2147483646 w 6078"/>
                  <a:gd name="T21" fmla="*/ 2147483646 h 4154"/>
                  <a:gd name="T22" fmla="*/ 2147483646 w 6078"/>
                  <a:gd name="T23" fmla="*/ 2147483646 h 4154"/>
                  <a:gd name="T24" fmla="*/ 2147483646 w 6078"/>
                  <a:gd name="T25" fmla="*/ 2147483646 h 4154"/>
                  <a:gd name="T26" fmla="*/ 2147483646 w 6078"/>
                  <a:gd name="T27" fmla="*/ 2147483646 h 4154"/>
                  <a:gd name="T28" fmla="*/ 2147483646 w 6078"/>
                  <a:gd name="T29" fmla="*/ 2147483646 h 4154"/>
                  <a:gd name="T30" fmla="*/ 2147483646 w 6078"/>
                  <a:gd name="T31" fmla="*/ 2147483646 h 4154"/>
                  <a:gd name="T32" fmla="*/ 2147483646 w 6078"/>
                  <a:gd name="T33" fmla="*/ 2147483646 h 4154"/>
                  <a:gd name="T34" fmla="*/ 2147483646 w 6078"/>
                  <a:gd name="T35" fmla="*/ 2147483646 h 4154"/>
                  <a:gd name="T36" fmla="*/ 2147483646 w 6078"/>
                  <a:gd name="T37" fmla="*/ 2147483646 h 4154"/>
                  <a:gd name="T38" fmla="*/ 2147483646 w 6078"/>
                  <a:gd name="T39" fmla="*/ 2147483646 h 4154"/>
                  <a:gd name="T40" fmla="*/ 2147483646 w 6078"/>
                  <a:gd name="T41" fmla="*/ 2147483646 h 4154"/>
                  <a:gd name="T42" fmla="*/ 2147483646 w 6078"/>
                  <a:gd name="T43" fmla="*/ 2147483646 h 4154"/>
                  <a:gd name="T44" fmla="*/ 2147483646 w 6078"/>
                  <a:gd name="T45" fmla="*/ 2147483646 h 4154"/>
                  <a:gd name="T46" fmla="*/ 2147483646 w 6078"/>
                  <a:gd name="T47" fmla="*/ 2147483646 h 4154"/>
                  <a:gd name="T48" fmla="*/ 2147483646 w 6078"/>
                  <a:gd name="T49" fmla="*/ 2147483646 h 4154"/>
                  <a:gd name="T50" fmla="*/ 2147483646 w 6078"/>
                  <a:gd name="T51" fmla="*/ 2147483646 h 4154"/>
                  <a:gd name="T52" fmla="*/ 2147483646 w 6078"/>
                  <a:gd name="T53" fmla="*/ 2147483646 h 4154"/>
                  <a:gd name="T54" fmla="*/ 2147483646 w 6078"/>
                  <a:gd name="T55" fmla="*/ 2147483646 h 4154"/>
                  <a:gd name="T56" fmla="*/ 2147483646 w 6078"/>
                  <a:gd name="T57" fmla="*/ 2147483646 h 4154"/>
                  <a:gd name="T58" fmla="*/ 2147483646 w 6078"/>
                  <a:gd name="T59" fmla="*/ 2147483646 h 4154"/>
                  <a:gd name="T60" fmla="*/ 2147483646 w 6078"/>
                  <a:gd name="T61" fmla="*/ 2147483646 h 4154"/>
                  <a:gd name="T62" fmla="*/ 2147483646 w 6078"/>
                  <a:gd name="T63" fmla="*/ 2147483646 h 4154"/>
                  <a:gd name="T64" fmla="*/ 2147483646 w 6078"/>
                  <a:gd name="T65" fmla="*/ 2147483646 h 4154"/>
                  <a:gd name="T66" fmla="*/ 2147483646 w 6078"/>
                  <a:gd name="T67" fmla="*/ 2147483646 h 4154"/>
                  <a:gd name="T68" fmla="*/ 2147483646 w 6078"/>
                  <a:gd name="T69" fmla="*/ 2147483646 h 4154"/>
                  <a:gd name="T70" fmla="*/ 2147483646 w 6078"/>
                  <a:gd name="T71" fmla="*/ 2147483646 h 4154"/>
                  <a:gd name="T72" fmla="*/ 2147483646 w 6078"/>
                  <a:gd name="T73" fmla="*/ 2147483646 h 4154"/>
                  <a:gd name="T74" fmla="*/ 2147483646 w 6078"/>
                  <a:gd name="T75" fmla="*/ 2147483646 h 4154"/>
                  <a:gd name="T76" fmla="*/ 2147483646 w 6078"/>
                  <a:gd name="T77" fmla="*/ 2147483646 h 4154"/>
                  <a:gd name="T78" fmla="*/ 2147483646 w 6078"/>
                  <a:gd name="T79" fmla="*/ 2147483646 h 4154"/>
                  <a:gd name="T80" fmla="*/ 2147483646 w 6078"/>
                  <a:gd name="T81" fmla="*/ 2147483646 h 4154"/>
                  <a:gd name="T82" fmla="*/ 2147483646 w 6078"/>
                  <a:gd name="T83" fmla="*/ 2147483646 h 4154"/>
                  <a:gd name="T84" fmla="*/ 2147483646 w 6078"/>
                  <a:gd name="T85" fmla="*/ 2147483646 h 4154"/>
                  <a:gd name="T86" fmla="*/ 2147483646 w 6078"/>
                  <a:gd name="T87" fmla="*/ 2147483646 h 4154"/>
                  <a:gd name="T88" fmla="*/ 2147483646 w 6078"/>
                  <a:gd name="T89" fmla="*/ 2147483646 h 4154"/>
                  <a:gd name="T90" fmla="*/ 2147483646 w 6078"/>
                  <a:gd name="T91" fmla="*/ 2147483646 h 4154"/>
                  <a:gd name="T92" fmla="*/ 2147483646 w 6078"/>
                  <a:gd name="T93" fmla="*/ 2147483646 h 4154"/>
                  <a:gd name="T94" fmla="*/ 2147483646 w 6078"/>
                  <a:gd name="T95" fmla="*/ 2147483646 h 4154"/>
                  <a:gd name="T96" fmla="*/ 2147483646 w 6078"/>
                  <a:gd name="T97" fmla="*/ 2147483646 h 4154"/>
                  <a:gd name="T98" fmla="*/ 2147483646 w 6078"/>
                  <a:gd name="T99" fmla="*/ 2147483646 h 4154"/>
                  <a:gd name="T100" fmla="*/ 2147483646 w 6078"/>
                  <a:gd name="T101" fmla="*/ 2147483646 h 4154"/>
                  <a:gd name="T102" fmla="*/ 2147483646 w 6078"/>
                  <a:gd name="T103" fmla="*/ 2147483646 h 415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6078" h="4154">
                    <a:moveTo>
                      <a:pt x="5715" y="2038"/>
                    </a:moveTo>
                    <a:lnTo>
                      <a:pt x="5715" y="2038"/>
                    </a:lnTo>
                    <a:lnTo>
                      <a:pt x="5676" y="2038"/>
                    </a:lnTo>
                    <a:lnTo>
                      <a:pt x="5638" y="2057"/>
                    </a:lnTo>
                    <a:lnTo>
                      <a:pt x="5638" y="2038"/>
                    </a:lnTo>
                    <a:lnTo>
                      <a:pt x="5657" y="2001"/>
                    </a:lnTo>
                    <a:lnTo>
                      <a:pt x="5620" y="1981"/>
                    </a:lnTo>
                    <a:lnTo>
                      <a:pt x="5524" y="1867"/>
                    </a:lnTo>
                    <a:lnTo>
                      <a:pt x="5334" y="1772"/>
                    </a:lnTo>
                    <a:lnTo>
                      <a:pt x="5315" y="1791"/>
                    </a:lnTo>
                    <a:lnTo>
                      <a:pt x="5239" y="1753"/>
                    </a:lnTo>
                    <a:lnTo>
                      <a:pt x="5143" y="1772"/>
                    </a:lnTo>
                    <a:lnTo>
                      <a:pt x="4972" y="1848"/>
                    </a:lnTo>
                    <a:lnTo>
                      <a:pt x="4914" y="1867"/>
                    </a:lnTo>
                    <a:lnTo>
                      <a:pt x="4877" y="1867"/>
                    </a:lnTo>
                    <a:lnTo>
                      <a:pt x="4800" y="1924"/>
                    </a:lnTo>
                    <a:lnTo>
                      <a:pt x="4781" y="1924"/>
                    </a:lnTo>
                    <a:lnTo>
                      <a:pt x="4762" y="1981"/>
                    </a:lnTo>
                    <a:lnTo>
                      <a:pt x="4762" y="2001"/>
                    </a:lnTo>
                    <a:lnTo>
                      <a:pt x="4686" y="2038"/>
                    </a:lnTo>
                    <a:lnTo>
                      <a:pt x="4457" y="2229"/>
                    </a:lnTo>
                    <a:lnTo>
                      <a:pt x="4210" y="2400"/>
                    </a:lnTo>
                    <a:lnTo>
                      <a:pt x="4133" y="2458"/>
                    </a:lnTo>
                    <a:lnTo>
                      <a:pt x="3924" y="2724"/>
                    </a:lnTo>
                    <a:lnTo>
                      <a:pt x="3905" y="2781"/>
                    </a:lnTo>
                    <a:lnTo>
                      <a:pt x="3886" y="2800"/>
                    </a:lnTo>
                    <a:lnTo>
                      <a:pt x="3867" y="2819"/>
                    </a:lnTo>
                    <a:lnTo>
                      <a:pt x="3810" y="2839"/>
                    </a:lnTo>
                    <a:lnTo>
                      <a:pt x="3734" y="2934"/>
                    </a:lnTo>
                    <a:lnTo>
                      <a:pt x="3657" y="2991"/>
                    </a:lnTo>
                    <a:lnTo>
                      <a:pt x="3639" y="3067"/>
                    </a:lnTo>
                    <a:lnTo>
                      <a:pt x="3657" y="3162"/>
                    </a:lnTo>
                    <a:lnTo>
                      <a:pt x="3657" y="3239"/>
                    </a:lnTo>
                    <a:lnTo>
                      <a:pt x="3600" y="3276"/>
                    </a:lnTo>
                    <a:lnTo>
                      <a:pt x="3524" y="3296"/>
                    </a:lnTo>
                    <a:lnTo>
                      <a:pt x="3467" y="3315"/>
                    </a:lnTo>
                    <a:lnTo>
                      <a:pt x="3429" y="3391"/>
                    </a:lnTo>
                    <a:lnTo>
                      <a:pt x="3448" y="3372"/>
                    </a:lnTo>
                    <a:lnTo>
                      <a:pt x="3448" y="3391"/>
                    </a:lnTo>
                    <a:lnTo>
                      <a:pt x="3410" y="3448"/>
                    </a:lnTo>
                    <a:lnTo>
                      <a:pt x="3390" y="3486"/>
                    </a:lnTo>
                    <a:lnTo>
                      <a:pt x="3372" y="3524"/>
                    </a:lnTo>
                    <a:lnTo>
                      <a:pt x="3372" y="3562"/>
                    </a:lnTo>
                    <a:lnTo>
                      <a:pt x="3353" y="3581"/>
                    </a:lnTo>
                    <a:lnTo>
                      <a:pt x="3314" y="3581"/>
                    </a:lnTo>
                    <a:lnTo>
                      <a:pt x="3314" y="3562"/>
                    </a:lnTo>
                    <a:lnTo>
                      <a:pt x="3334" y="3505"/>
                    </a:lnTo>
                    <a:lnTo>
                      <a:pt x="3334" y="3429"/>
                    </a:lnTo>
                    <a:lnTo>
                      <a:pt x="3295" y="3353"/>
                    </a:lnTo>
                    <a:lnTo>
                      <a:pt x="3238" y="3315"/>
                    </a:lnTo>
                    <a:lnTo>
                      <a:pt x="3200" y="3315"/>
                    </a:lnTo>
                    <a:lnTo>
                      <a:pt x="3181" y="3296"/>
                    </a:lnTo>
                    <a:lnTo>
                      <a:pt x="3143" y="3276"/>
                    </a:lnTo>
                    <a:lnTo>
                      <a:pt x="3105" y="3315"/>
                    </a:lnTo>
                    <a:lnTo>
                      <a:pt x="3067" y="3391"/>
                    </a:lnTo>
                    <a:lnTo>
                      <a:pt x="3048" y="3410"/>
                    </a:lnTo>
                    <a:lnTo>
                      <a:pt x="3009" y="3429"/>
                    </a:lnTo>
                    <a:lnTo>
                      <a:pt x="3029" y="3429"/>
                    </a:lnTo>
                    <a:lnTo>
                      <a:pt x="3029" y="3448"/>
                    </a:lnTo>
                    <a:lnTo>
                      <a:pt x="3009" y="3467"/>
                    </a:lnTo>
                    <a:lnTo>
                      <a:pt x="2972" y="3543"/>
                    </a:lnTo>
                    <a:lnTo>
                      <a:pt x="2953" y="3543"/>
                    </a:lnTo>
                    <a:lnTo>
                      <a:pt x="2914" y="3543"/>
                    </a:lnTo>
                    <a:lnTo>
                      <a:pt x="2838" y="3581"/>
                    </a:lnTo>
                    <a:lnTo>
                      <a:pt x="2819" y="3601"/>
                    </a:lnTo>
                    <a:lnTo>
                      <a:pt x="2743" y="3677"/>
                    </a:lnTo>
                    <a:lnTo>
                      <a:pt x="2743" y="3715"/>
                    </a:lnTo>
                    <a:lnTo>
                      <a:pt x="2724" y="3791"/>
                    </a:lnTo>
                    <a:lnTo>
                      <a:pt x="2705" y="3810"/>
                    </a:lnTo>
                    <a:lnTo>
                      <a:pt x="2705" y="3791"/>
                    </a:lnTo>
                    <a:lnTo>
                      <a:pt x="2648" y="3696"/>
                    </a:lnTo>
                    <a:lnTo>
                      <a:pt x="2629" y="3657"/>
                    </a:lnTo>
                    <a:lnTo>
                      <a:pt x="2610" y="3657"/>
                    </a:lnTo>
                    <a:lnTo>
                      <a:pt x="2572" y="3657"/>
                    </a:lnTo>
                    <a:lnTo>
                      <a:pt x="2533" y="3677"/>
                    </a:lnTo>
                    <a:lnTo>
                      <a:pt x="2476" y="3715"/>
                    </a:lnTo>
                    <a:lnTo>
                      <a:pt x="2438" y="3791"/>
                    </a:lnTo>
                    <a:lnTo>
                      <a:pt x="2381" y="3848"/>
                    </a:lnTo>
                    <a:lnTo>
                      <a:pt x="2324" y="3829"/>
                    </a:lnTo>
                    <a:lnTo>
                      <a:pt x="2362" y="3810"/>
                    </a:lnTo>
                    <a:lnTo>
                      <a:pt x="2362" y="3791"/>
                    </a:lnTo>
                    <a:lnTo>
                      <a:pt x="2305" y="3791"/>
                    </a:lnTo>
                    <a:lnTo>
                      <a:pt x="2191" y="3753"/>
                    </a:lnTo>
                    <a:lnTo>
                      <a:pt x="2152" y="3753"/>
                    </a:lnTo>
                    <a:lnTo>
                      <a:pt x="2095" y="3772"/>
                    </a:lnTo>
                    <a:lnTo>
                      <a:pt x="2019" y="3810"/>
                    </a:lnTo>
                    <a:lnTo>
                      <a:pt x="1981" y="3810"/>
                    </a:lnTo>
                    <a:lnTo>
                      <a:pt x="1886" y="3791"/>
                    </a:lnTo>
                    <a:lnTo>
                      <a:pt x="1829" y="3772"/>
                    </a:lnTo>
                    <a:lnTo>
                      <a:pt x="1790" y="3829"/>
                    </a:lnTo>
                    <a:lnTo>
                      <a:pt x="1734" y="3829"/>
                    </a:lnTo>
                    <a:lnTo>
                      <a:pt x="1619" y="3829"/>
                    </a:lnTo>
                    <a:lnTo>
                      <a:pt x="1562" y="3848"/>
                    </a:lnTo>
                    <a:lnTo>
                      <a:pt x="1524" y="3848"/>
                    </a:lnTo>
                    <a:lnTo>
                      <a:pt x="1505" y="3848"/>
                    </a:lnTo>
                    <a:lnTo>
                      <a:pt x="1448" y="3829"/>
                    </a:lnTo>
                    <a:lnTo>
                      <a:pt x="1429" y="3810"/>
                    </a:lnTo>
                    <a:lnTo>
                      <a:pt x="1372" y="3829"/>
                    </a:lnTo>
                    <a:lnTo>
                      <a:pt x="1333" y="3867"/>
                    </a:lnTo>
                    <a:lnTo>
                      <a:pt x="1314" y="3924"/>
                    </a:lnTo>
                    <a:lnTo>
                      <a:pt x="1277" y="3962"/>
                    </a:lnTo>
                    <a:lnTo>
                      <a:pt x="1257" y="3982"/>
                    </a:lnTo>
                    <a:lnTo>
                      <a:pt x="1238" y="3982"/>
                    </a:lnTo>
                    <a:lnTo>
                      <a:pt x="1238" y="3962"/>
                    </a:lnTo>
                    <a:lnTo>
                      <a:pt x="1219" y="3962"/>
                    </a:lnTo>
                    <a:lnTo>
                      <a:pt x="1181" y="3962"/>
                    </a:lnTo>
                    <a:lnTo>
                      <a:pt x="1105" y="3962"/>
                    </a:lnTo>
                    <a:lnTo>
                      <a:pt x="952" y="3924"/>
                    </a:lnTo>
                    <a:lnTo>
                      <a:pt x="896" y="3924"/>
                    </a:lnTo>
                    <a:lnTo>
                      <a:pt x="743" y="4000"/>
                    </a:lnTo>
                    <a:lnTo>
                      <a:pt x="705" y="4019"/>
                    </a:lnTo>
                    <a:lnTo>
                      <a:pt x="686" y="4038"/>
                    </a:lnTo>
                    <a:lnTo>
                      <a:pt x="571" y="4153"/>
                    </a:lnTo>
                    <a:lnTo>
                      <a:pt x="457" y="4134"/>
                    </a:lnTo>
                    <a:lnTo>
                      <a:pt x="248" y="4096"/>
                    </a:lnTo>
                    <a:lnTo>
                      <a:pt x="153" y="4038"/>
                    </a:lnTo>
                    <a:lnTo>
                      <a:pt x="0" y="3943"/>
                    </a:lnTo>
                    <a:lnTo>
                      <a:pt x="19" y="3924"/>
                    </a:lnTo>
                    <a:lnTo>
                      <a:pt x="57" y="3867"/>
                    </a:lnTo>
                    <a:lnTo>
                      <a:pt x="57" y="3791"/>
                    </a:lnTo>
                    <a:lnTo>
                      <a:pt x="76" y="3715"/>
                    </a:lnTo>
                    <a:lnTo>
                      <a:pt x="114" y="3638"/>
                    </a:lnTo>
                    <a:lnTo>
                      <a:pt x="153" y="3562"/>
                    </a:lnTo>
                    <a:lnTo>
                      <a:pt x="190" y="3410"/>
                    </a:lnTo>
                    <a:lnTo>
                      <a:pt x="171" y="3086"/>
                    </a:lnTo>
                    <a:lnTo>
                      <a:pt x="190" y="2915"/>
                    </a:lnTo>
                    <a:lnTo>
                      <a:pt x="362" y="2895"/>
                    </a:lnTo>
                    <a:lnTo>
                      <a:pt x="515" y="2934"/>
                    </a:lnTo>
                    <a:lnTo>
                      <a:pt x="667" y="2934"/>
                    </a:lnTo>
                    <a:lnTo>
                      <a:pt x="800" y="2858"/>
                    </a:lnTo>
                    <a:lnTo>
                      <a:pt x="933" y="2839"/>
                    </a:lnTo>
                    <a:lnTo>
                      <a:pt x="1086" y="2839"/>
                    </a:lnTo>
                    <a:lnTo>
                      <a:pt x="1162" y="2819"/>
                    </a:lnTo>
                    <a:lnTo>
                      <a:pt x="1219" y="2763"/>
                    </a:lnTo>
                    <a:lnTo>
                      <a:pt x="1257" y="2667"/>
                    </a:lnTo>
                    <a:lnTo>
                      <a:pt x="1295" y="2572"/>
                    </a:lnTo>
                    <a:lnTo>
                      <a:pt x="1314" y="2553"/>
                    </a:lnTo>
                    <a:lnTo>
                      <a:pt x="1353" y="2534"/>
                    </a:lnTo>
                    <a:lnTo>
                      <a:pt x="1448" y="2591"/>
                    </a:lnTo>
                    <a:lnTo>
                      <a:pt x="1543" y="2629"/>
                    </a:lnTo>
                    <a:lnTo>
                      <a:pt x="1600" y="2534"/>
                    </a:lnTo>
                    <a:lnTo>
                      <a:pt x="1543" y="2458"/>
                    </a:lnTo>
                    <a:lnTo>
                      <a:pt x="1429" y="2362"/>
                    </a:lnTo>
                    <a:lnTo>
                      <a:pt x="1295" y="2343"/>
                    </a:lnTo>
                    <a:lnTo>
                      <a:pt x="1257" y="2286"/>
                    </a:lnTo>
                    <a:lnTo>
                      <a:pt x="1200" y="2229"/>
                    </a:lnTo>
                    <a:lnTo>
                      <a:pt x="1143" y="2210"/>
                    </a:lnTo>
                    <a:lnTo>
                      <a:pt x="1105" y="2133"/>
                    </a:lnTo>
                    <a:lnTo>
                      <a:pt x="1086" y="2038"/>
                    </a:lnTo>
                    <a:lnTo>
                      <a:pt x="1048" y="1962"/>
                    </a:lnTo>
                    <a:lnTo>
                      <a:pt x="991" y="1905"/>
                    </a:lnTo>
                    <a:lnTo>
                      <a:pt x="991" y="1810"/>
                    </a:lnTo>
                    <a:lnTo>
                      <a:pt x="1086" y="1791"/>
                    </a:lnTo>
                    <a:lnTo>
                      <a:pt x="1124" y="1772"/>
                    </a:lnTo>
                    <a:lnTo>
                      <a:pt x="1238" y="1715"/>
                    </a:lnTo>
                    <a:lnTo>
                      <a:pt x="1295" y="1676"/>
                    </a:lnTo>
                    <a:lnTo>
                      <a:pt x="1333" y="1696"/>
                    </a:lnTo>
                    <a:lnTo>
                      <a:pt x="1333" y="1715"/>
                    </a:lnTo>
                    <a:lnTo>
                      <a:pt x="1353" y="1753"/>
                    </a:lnTo>
                    <a:lnTo>
                      <a:pt x="1448" y="1772"/>
                    </a:lnTo>
                    <a:lnTo>
                      <a:pt x="1505" y="1696"/>
                    </a:lnTo>
                    <a:lnTo>
                      <a:pt x="1524" y="1562"/>
                    </a:lnTo>
                    <a:lnTo>
                      <a:pt x="1600" y="1467"/>
                    </a:lnTo>
                    <a:lnTo>
                      <a:pt x="1695" y="1429"/>
                    </a:lnTo>
                    <a:lnTo>
                      <a:pt x="1771" y="1372"/>
                    </a:lnTo>
                    <a:lnTo>
                      <a:pt x="1848" y="1295"/>
                    </a:lnTo>
                    <a:lnTo>
                      <a:pt x="1943" y="1258"/>
                    </a:lnTo>
                    <a:lnTo>
                      <a:pt x="2038" y="1219"/>
                    </a:lnTo>
                    <a:lnTo>
                      <a:pt x="2343" y="1200"/>
                    </a:lnTo>
                    <a:lnTo>
                      <a:pt x="2533" y="1124"/>
                    </a:lnTo>
                    <a:lnTo>
                      <a:pt x="2743" y="1105"/>
                    </a:lnTo>
                    <a:lnTo>
                      <a:pt x="2819" y="1124"/>
                    </a:lnTo>
                    <a:lnTo>
                      <a:pt x="2877" y="1124"/>
                    </a:lnTo>
                    <a:lnTo>
                      <a:pt x="2972" y="1067"/>
                    </a:lnTo>
                    <a:lnTo>
                      <a:pt x="3143" y="1048"/>
                    </a:lnTo>
                    <a:lnTo>
                      <a:pt x="3372" y="858"/>
                    </a:lnTo>
                    <a:lnTo>
                      <a:pt x="3467" y="819"/>
                    </a:lnTo>
                    <a:lnTo>
                      <a:pt x="3657" y="819"/>
                    </a:lnTo>
                    <a:lnTo>
                      <a:pt x="3829" y="743"/>
                    </a:lnTo>
                    <a:lnTo>
                      <a:pt x="3905" y="648"/>
                    </a:lnTo>
                    <a:lnTo>
                      <a:pt x="3962" y="610"/>
                    </a:lnTo>
                    <a:lnTo>
                      <a:pt x="4191" y="533"/>
                    </a:lnTo>
                    <a:lnTo>
                      <a:pt x="4324" y="457"/>
                    </a:lnTo>
                    <a:lnTo>
                      <a:pt x="4419" y="362"/>
                    </a:lnTo>
                    <a:lnTo>
                      <a:pt x="4496" y="324"/>
                    </a:lnTo>
                    <a:lnTo>
                      <a:pt x="4629" y="267"/>
                    </a:lnTo>
                    <a:lnTo>
                      <a:pt x="4667" y="248"/>
                    </a:lnTo>
                    <a:lnTo>
                      <a:pt x="4705" y="152"/>
                    </a:lnTo>
                    <a:lnTo>
                      <a:pt x="4877" y="134"/>
                    </a:lnTo>
                    <a:lnTo>
                      <a:pt x="4972" y="115"/>
                    </a:lnTo>
                    <a:lnTo>
                      <a:pt x="5048" y="57"/>
                    </a:lnTo>
                    <a:lnTo>
                      <a:pt x="5200" y="0"/>
                    </a:lnTo>
                    <a:lnTo>
                      <a:pt x="5371" y="38"/>
                    </a:lnTo>
                    <a:lnTo>
                      <a:pt x="5448" y="210"/>
                    </a:lnTo>
                    <a:lnTo>
                      <a:pt x="5543" y="381"/>
                    </a:lnTo>
                    <a:lnTo>
                      <a:pt x="5657" y="477"/>
                    </a:lnTo>
                    <a:lnTo>
                      <a:pt x="5676" y="782"/>
                    </a:lnTo>
                    <a:lnTo>
                      <a:pt x="5734" y="953"/>
                    </a:lnTo>
                    <a:lnTo>
                      <a:pt x="5848" y="1048"/>
                    </a:lnTo>
                    <a:lnTo>
                      <a:pt x="5981" y="1048"/>
                    </a:lnTo>
                    <a:lnTo>
                      <a:pt x="6077" y="1143"/>
                    </a:lnTo>
                    <a:lnTo>
                      <a:pt x="6001" y="1334"/>
                    </a:lnTo>
                    <a:lnTo>
                      <a:pt x="6001" y="1505"/>
                    </a:lnTo>
                    <a:lnTo>
                      <a:pt x="6038" y="1657"/>
                    </a:lnTo>
                    <a:lnTo>
                      <a:pt x="6057" y="1753"/>
                    </a:lnTo>
                    <a:lnTo>
                      <a:pt x="6038" y="1829"/>
                    </a:lnTo>
                    <a:lnTo>
                      <a:pt x="5962" y="1924"/>
                    </a:lnTo>
                    <a:lnTo>
                      <a:pt x="5848" y="1943"/>
                    </a:lnTo>
                    <a:lnTo>
                      <a:pt x="5715" y="2038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74" name="Freeform 47">
                <a:extLst>
                  <a:ext uri="{FF2B5EF4-FFF2-40B4-BE49-F238E27FC236}">
                    <a16:creationId xmlns:a16="http://schemas.microsoft.com/office/drawing/2014/main" id="{61F147B6-824E-5A44-83F3-D42085591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55988" y="5919788"/>
                <a:ext cx="1687512" cy="1035050"/>
              </a:xfrm>
              <a:custGeom>
                <a:avLst/>
                <a:gdLst>
                  <a:gd name="T0" fmla="*/ 2147483646 w 4687"/>
                  <a:gd name="T1" fmla="*/ 2147483646 h 2877"/>
                  <a:gd name="T2" fmla="*/ 2147483646 w 4687"/>
                  <a:gd name="T3" fmla="*/ 2147483646 h 2877"/>
                  <a:gd name="T4" fmla="*/ 2147483646 w 4687"/>
                  <a:gd name="T5" fmla="*/ 2147483646 h 2877"/>
                  <a:gd name="T6" fmla="*/ 2147483646 w 4687"/>
                  <a:gd name="T7" fmla="*/ 2147483646 h 2877"/>
                  <a:gd name="T8" fmla="*/ 2147483646 w 4687"/>
                  <a:gd name="T9" fmla="*/ 2147483646 h 2877"/>
                  <a:gd name="T10" fmla="*/ 2147483646 w 4687"/>
                  <a:gd name="T11" fmla="*/ 2147483646 h 2877"/>
                  <a:gd name="T12" fmla="*/ 2147483646 w 4687"/>
                  <a:gd name="T13" fmla="*/ 2147483646 h 2877"/>
                  <a:gd name="T14" fmla="*/ 2147483646 w 4687"/>
                  <a:gd name="T15" fmla="*/ 2147483646 h 2877"/>
                  <a:gd name="T16" fmla="*/ 2147483646 w 4687"/>
                  <a:gd name="T17" fmla="*/ 2147483646 h 2877"/>
                  <a:gd name="T18" fmla="*/ 2147483646 w 4687"/>
                  <a:gd name="T19" fmla="*/ 2147483646 h 2877"/>
                  <a:gd name="T20" fmla="*/ 2147483646 w 4687"/>
                  <a:gd name="T21" fmla="*/ 2147483646 h 2877"/>
                  <a:gd name="T22" fmla="*/ 2147483646 w 4687"/>
                  <a:gd name="T23" fmla="*/ 2147483646 h 2877"/>
                  <a:gd name="T24" fmla="*/ 2147483646 w 4687"/>
                  <a:gd name="T25" fmla="*/ 2147483646 h 2877"/>
                  <a:gd name="T26" fmla="*/ 2147483646 w 4687"/>
                  <a:gd name="T27" fmla="*/ 2147483646 h 2877"/>
                  <a:gd name="T28" fmla="*/ 2147483646 w 4687"/>
                  <a:gd name="T29" fmla="*/ 2147483646 h 2877"/>
                  <a:gd name="T30" fmla="*/ 2147483646 w 4687"/>
                  <a:gd name="T31" fmla="*/ 2147483646 h 2877"/>
                  <a:gd name="T32" fmla="*/ 2147483646 w 4687"/>
                  <a:gd name="T33" fmla="*/ 2147483646 h 2877"/>
                  <a:gd name="T34" fmla="*/ 2147483646 w 4687"/>
                  <a:gd name="T35" fmla="*/ 2147483646 h 2877"/>
                  <a:gd name="T36" fmla="*/ 2147483646 w 4687"/>
                  <a:gd name="T37" fmla="*/ 2147483646 h 2877"/>
                  <a:gd name="T38" fmla="*/ 2147483646 w 4687"/>
                  <a:gd name="T39" fmla="*/ 2147483646 h 2877"/>
                  <a:gd name="T40" fmla="*/ 2147483646 w 4687"/>
                  <a:gd name="T41" fmla="*/ 2147483646 h 2877"/>
                  <a:gd name="T42" fmla="*/ 2147483646 w 4687"/>
                  <a:gd name="T43" fmla="*/ 2147483646 h 2877"/>
                  <a:gd name="T44" fmla="*/ 2147483646 w 4687"/>
                  <a:gd name="T45" fmla="*/ 2147483646 h 2877"/>
                  <a:gd name="T46" fmla="*/ 2147483646 w 4687"/>
                  <a:gd name="T47" fmla="*/ 2147483646 h 2877"/>
                  <a:gd name="T48" fmla="*/ 2147483646 w 4687"/>
                  <a:gd name="T49" fmla="*/ 2147483646 h 2877"/>
                  <a:gd name="T50" fmla="*/ 2147483646 w 4687"/>
                  <a:gd name="T51" fmla="*/ 2147483646 h 2877"/>
                  <a:gd name="T52" fmla="*/ 2147483646 w 4687"/>
                  <a:gd name="T53" fmla="*/ 2147483646 h 2877"/>
                  <a:gd name="T54" fmla="*/ 2147483646 w 4687"/>
                  <a:gd name="T55" fmla="*/ 2147483646 h 2877"/>
                  <a:gd name="T56" fmla="*/ 2147483646 w 4687"/>
                  <a:gd name="T57" fmla="*/ 2147483646 h 2877"/>
                  <a:gd name="T58" fmla="*/ 2147483646 w 4687"/>
                  <a:gd name="T59" fmla="*/ 2147483646 h 2877"/>
                  <a:gd name="T60" fmla="*/ 2147483646 w 4687"/>
                  <a:gd name="T61" fmla="*/ 2147483646 h 2877"/>
                  <a:gd name="T62" fmla="*/ 2147483646 w 4687"/>
                  <a:gd name="T63" fmla="*/ 2147483646 h 2877"/>
                  <a:gd name="T64" fmla="*/ 2147483646 w 4687"/>
                  <a:gd name="T65" fmla="*/ 2147483646 h 2877"/>
                  <a:gd name="T66" fmla="*/ 2147483646 w 4687"/>
                  <a:gd name="T67" fmla="*/ 2147483646 h 2877"/>
                  <a:gd name="T68" fmla="*/ 2147483646 w 4687"/>
                  <a:gd name="T69" fmla="*/ 2147483646 h 2877"/>
                  <a:gd name="T70" fmla="*/ 2147483646 w 4687"/>
                  <a:gd name="T71" fmla="*/ 2147483646 h 2877"/>
                  <a:gd name="T72" fmla="*/ 2147483646 w 4687"/>
                  <a:gd name="T73" fmla="*/ 2147483646 h 2877"/>
                  <a:gd name="T74" fmla="*/ 2147483646 w 4687"/>
                  <a:gd name="T75" fmla="*/ 2147483646 h 2877"/>
                  <a:gd name="T76" fmla="*/ 2147483646 w 4687"/>
                  <a:gd name="T77" fmla="*/ 2147483646 h 287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687" h="2877">
                    <a:moveTo>
                      <a:pt x="4629" y="1085"/>
                    </a:moveTo>
                    <a:lnTo>
                      <a:pt x="4534" y="1124"/>
                    </a:lnTo>
                    <a:lnTo>
                      <a:pt x="4476" y="1180"/>
                    </a:lnTo>
                    <a:lnTo>
                      <a:pt x="4457" y="1352"/>
                    </a:lnTo>
                    <a:lnTo>
                      <a:pt x="4553" y="1619"/>
                    </a:lnTo>
                    <a:lnTo>
                      <a:pt x="4514" y="1676"/>
                    </a:lnTo>
                    <a:lnTo>
                      <a:pt x="4419" y="1771"/>
                    </a:lnTo>
                    <a:lnTo>
                      <a:pt x="4362" y="1904"/>
                    </a:lnTo>
                    <a:lnTo>
                      <a:pt x="4172" y="2000"/>
                    </a:lnTo>
                    <a:lnTo>
                      <a:pt x="3828" y="1962"/>
                    </a:lnTo>
                    <a:lnTo>
                      <a:pt x="3733" y="1981"/>
                    </a:lnTo>
                    <a:lnTo>
                      <a:pt x="3619" y="2057"/>
                    </a:lnTo>
                    <a:lnTo>
                      <a:pt x="3333" y="2133"/>
                    </a:lnTo>
                    <a:lnTo>
                      <a:pt x="3181" y="2209"/>
                    </a:lnTo>
                    <a:lnTo>
                      <a:pt x="2971" y="2247"/>
                    </a:lnTo>
                    <a:lnTo>
                      <a:pt x="2667" y="2247"/>
                    </a:lnTo>
                    <a:lnTo>
                      <a:pt x="2572" y="2247"/>
                    </a:lnTo>
                    <a:lnTo>
                      <a:pt x="2362" y="2343"/>
                    </a:lnTo>
                    <a:lnTo>
                      <a:pt x="2267" y="2343"/>
                    </a:lnTo>
                    <a:lnTo>
                      <a:pt x="2209" y="2304"/>
                    </a:lnTo>
                    <a:lnTo>
                      <a:pt x="2133" y="2285"/>
                    </a:lnTo>
                    <a:lnTo>
                      <a:pt x="2076" y="2267"/>
                    </a:lnTo>
                    <a:lnTo>
                      <a:pt x="2000" y="2190"/>
                    </a:lnTo>
                    <a:lnTo>
                      <a:pt x="1581" y="2228"/>
                    </a:lnTo>
                    <a:lnTo>
                      <a:pt x="1371" y="2095"/>
                    </a:lnTo>
                    <a:lnTo>
                      <a:pt x="1143" y="2018"/>
                    </a:lnTo>
                    <a:lnTo>
                      <a:pt x="1085" y="2076"/>
                    </a:lnTo>
                    <a:lnTo>
                      <a:pt x="1067" y="2209"/>
                    </a:lnTo>
                    <a:lnTo>
                      <a:pt x="1067" y="2399"/>
                    </a:lnTo>
                    <a:lnTo>
                      <a:pt x="990" y="2552"/>
                    </a:lnTo>
                    <a:lnTo>
                      <a:pt x="800" y="2666"/>
                    </a:lnTo>
                    <a:lnTo>
                      <a:pt x="648" y="2876"/>
                    </a:lnTo>
                    <a:lnTo>
                      <a:pt x="495" y="2838"/>
                    </a:lnTo>
                    <a:lnTo>
                      <a:pt x="343" y="2780"/>
                    </a:lnTo>
                    <a:lnTo>
                      <a:pt x="247" y="2666"/>
                    </a:lnTo>
                    <a:lnTo>
                      <a:pt x="114" y="2419"/>
                    </a:lnTo>
                    <a:lnTo>
                      <a:pt x="76" y="2267"/>
                    </a:lnTo>
                    <a:lnTo>
                      <a:pt x="114" y="2152"/>
                    </a:lnTo>
                    <a:lnTo>
                      <a:pt x="57" y="2038"/>
                    </a:lnTo>
                    <a:lnTo>
                      <a:pt x="19" y="1981"/>
                    </a:lnTo>
                    <a:lnTo>
                      <a:pt x="0" y="1904"/>
                    </a:lnTo>
                    <a:lnTo>
                      <a:pt x="19" y="1866"/>
                    </a:lnTo>
                    <a:lnTo>
                      <a:pt x="57" y="1847"/>
                    </a:lnTo>
                    <a:lnTo>
                      <a:pt x="133" y="1637"/>
                    </a:lnTo>
                    <a:lnTo>
                      <a:pt x="228" y="1505"/>
                    </a:lnTo>
                    <a:lnTo>
                      <a:pt x="400" y="1505"/>
                    </a:lnTo>
                    <a:lnTo>
                      <a:pt x="552" y="1428"/>
                    </a:lnTo>
                    <a:lnTo>
                      <a:pt x="591" y="1333"/>
                    </a:lnTo>
                    <a:lnTo>
                      <a:pt x="572" y="1238"/>
                    </a:lnTo>
                    <a:lnTo>
                      <a:pt x="552" y="1124"/>
                    </a:lnTo>
                    <a:lnTo>
                      <a:pt x="724" y="1009"/>
                    </a:lnTo>
                    <a:lnTo>
                      <a:pt x="914" y="1085"/>
                    </a:lnTo>
                    <a:lnTo>
                      <a:pt x="1314" y="1066"/>
                    </a:lnTo>
                    <a:lnTo>
                      <a:pt x="1581" y="1180"/>
                    </a:lnTo>
                    <a:lnTo>
                      <a:pt x="1810" y="1161"/>
                    </a:lnTo>
                    <a:lnTo>
                      <a:pt x="2000" y="1009"/>
                    </a:lnTo>
                    <a:lnTo>
                      <a:pt x="2095" y="780"/>
                    </a:lnTo>
                    <a:lnTo>
                      <a:pt x="2095" y="609"/>
                    </a:lnTo>
                    <a:lnTo>
                      <a:pt x="2209" y="533"/>
                    </a:lnTo>
                    <a:lnTo>
                      <a:pt x="2533" y="476"/>
                    </a:lnTo>
                    <a:lnTo>
                      <a:pt x="2762" y="418"/>
                    </a:lnTo>
                    <a:lnTo>
                      <a:pt x="2876" y="286"/>
                    </a:lnTo>
                    <a:lnTo>
                      <a:pt x="2914" y="0"/>
                    </a:lnTo>
                    <a:lnTo>
                      <a:pt x="3086" y="19"/>
                    </a:lnTo>
                    <a:lnTo>
                      <a:pt x="3238" y="57"/>
                    </a:lnTo>
                    <a:lnTo>
                      <a:pt x="3752" y="76"/>
                    </a:lnTo>
                    <a:lnTo>
                      <a:pt x="3886" y="76"/>
                    </a:lnTo>
                    <a:lnTo>
                      <a:pt x="4095" y="133"/>
                    </a:lnTo>
                    <a:lnTo>
                      <a:pt x="4077" y="209"/>
                    </a:lnTo>
                    <a:lnTo>
                      <a:pt x="4077" y="304"/>
                    </a:lnTo>
                    <a:lnTo>
                      <a:pt x="4133" y="342"/>
                    </a:lnTo>
                    <a:lnTo>
                      <a:pt x="4191" y="342"/>
                    </a:lnTo>
                    <a:lnTo>
                      <a:pt x="4305" y="418"/>
                    </a:lnTo>
                    <a:lnTo>
                      <a:pt x="4590" y="552"/>
                    </a:lnTo>
                    <a:lnTo>
                      <a:pt x="4686" y="723"/>
                    </a:lnTo>
                    <a:lnTo>
                      <a:pt x="4667" y="819"/>
                    </a:lnTo>
                    <a:lnTo>
                      <a:pt x="4667" y="857"/>
                    </a:lnTo>
                    <a:lnTo>
                      <a:pt x="4667" y="914"/>
                    </a:lnTo>
                    <a:lnTo>
                      <a:pt x="4629" y="1085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75" name="Freeform 48">
                <a:extLst>
                  <a:ext uri="{FF2B5EF4-FFF2-40B4-BE49-F238E27FC236}">
                    <a16:creationId xmlns:a16="http://schemas.microsoft.com/office/drawing/2014/main" id="{91C583F5-2A03-674D-A161-12E3FDAF19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89350" y="6302375"/>
                <a:ext cx="2681288" cy="2338388"/>
              </a:xfrm>
              <a:custGeom>
                <a:avLst/>
                <a:gdLst>
                  <a:gd name="T0" fmla="*/ 2147483646 w 7448"/>
                  <a:gd name="T1" fmla="*/ 2147483646 h 6496"/>
                  <a:gd name="T2" fmla="*/ 2147483646 w 7448"/>
                  <a:gd name="T3" fmla="*/ 2147483646 h 6496"/>
                  <a:gd name="T4" fmla="*/ 2147483646 w 7448"/>
                  <a:gd name="T5" fmla="*/ 2147483646 h 6496"/>
                  <a:gd name="T6" fmla="*/ 2147483646 w 7448"/>
                  <a:gd name="T7" fmla="*/ 2147483646 h 6496"/>
                  <a:gd name="T8" fmla="*/ 2147483646 w 7448"/>
                  <a:gd name="T9" fmla="*/ 2147483646 h 6496"/>
                  <a:gd name="T10" fmla="*/ 2147483646 w 7448"/>
                  <a:gd name="T11" fmla="*/ 2147483646 h 6496"/>
                  <a:gd name="T12" fmla="*/ 2147483646 w 7448"/>
                  <a:gd name="T13" fmla="*/ 2147483646 h 6496"/>
                  <a:gd name="T14" fmla="*/ 2147483646 w 7448"/>
                  <a:gd name="T15" fmla="*/ 2147483646 h 6496"/>
                  <a:gd name="T16" fmla="*/ 2147483646 w 7448"/>
                  <a:gd name="T17" fmla="*/ 2147483646 h 6496"/>
                  <a:gd name="T18" fmla="*/ 2147483646 w 7448"/>
                  <a:gd name="T19" fmla="*/ 2147483646 h 6496"/>
                  <a:gd name="T20" fmla="*/ 2147483646 w 7448"/>
                  <a:gd name="T21" fmla="*/ 0 h 6496"/>
                  <a:gd name="T22" fmla="*/ 2147483646 w 7448"/>
                  <a:gd name="T23" fmla="*/ 2147483646 h 6496"/>
                  <a:gd name="T24" fmla="*/ 2147483646 w 7448"/>
                  <a:gd name="T25" fmla="*/ 2147483646 h 6496"/>
                  <a:gd name="T26" fmla="*/ 2147483646 w 7448"/>
                  <a:gd name="T27" fmla="*/ 2147483646 h 6496"/>
                  <a:gd name="T28" fmla="*/ 2147483646 w 7448"/>
                  <a:gd name="T29" fmla="*/ 2147483646 h 6496"/>
                  <a:gd name="T30" fmla="*/ 2147483646 w 7448"/>
                  <a:gd name="T31" fmla="*/ 2147483646 h 6496"/>
                  <a:gd name="T32" fmla="*/ 2147483646 w 7448"/>
                  <a:gd name="T33" fmla="*/ 2147483646 h 6496"/>
                  <a:gd name="T34" fmla="*/ 2147483646 w 7448"/>
                  <a:gd name="T35" fmla="*/ 2147483646 h 6496"/>
                  <a:gd name="T36" fmla="*/ 2147483646 w 7448"/>
                  <a:gd name="T37" fmla="*/ 2147483646 h 6496"/>
                  <a:gd name="T38" fmla="*/ 2147483646 w 7448"/>
                  <a:gd name="T39" fmla="*/ 2147483646 h 6496"/>
                  <a:gd name="T40" fmla="*/ 2147483646 w 7448"/>
                  <a:gd name="T41" fmla="*/ 2147483646 h 6496"/>
                  <a:gd name="T42" fmla="*/ 2147483646 w 7448"/>
                  <a:gd name="T43" fmla="*/ 2147483646 h 6496"/>
                  <a:gd name="T44" fmla="*/ 2147483646 w 7448"/>
                  <a:gd name="T45" fmla="*/ 2147483646 h 6496"/>
                  <a:gd name="T46" fmla="*/ 2147483646 w 7448"/>
                  <a:gd name="T47" fmla="*/ 2147483646 h 6496"/>
                  <a:gd name="T48" fmla="*/ 2147483646 w 7448"/>
                  <a:gd name="T49" fmla="*/ 2147483646 h 6496"/>
                  <a:gd name="T50" fmla="*/ 2147483646 w 7448"/>
                  <a:gd name="T51" fmla="*/ 2147483646 h 6496"/>
                  <a:gd name="T52" fmla="*/ 2147483646 w 7448"/>
                  <a:gd name="T53" fmla="*/ 2147483646 h 6496"/>
                  <a:gd name="T54" fmla="*/ 2147483646 w 7448"/>
                  <a:gd name="T55" fmla="*/ 2147483646 h 6496"/>
                  <a:gd name="T56" fmla="*/ 2147483646 w 7448"/>
                  <a:gd name="T57" fmla="*/ 2147483646 h 6496"/>
                  <a:gd name="T58" fmla="*/ 2147483646 w 7448"/>
                  <a:gd name="T59" fmla="*/ 2147483646 h 6496"/>
                  <a:gd name="T60" fmla="*/ 2147483646 w 7448"/>
                  <a:gd name="T61" fmla="*/ 2147483646 h 6496"/>
                  <a:gd name="T62" fmla="*/ 2147483646 w 7448"/>
                  <a:gd name="T63" fmla="*/ 2147483646 h 6496"/>
                  <a:gd name="T64" fmla="*/ 2147483646 w 7448"/>
                  <a:gd name="T65" fmla="*/ 2147483646 h 6496"/>
                  <a:gd name="T66" fmla="*/ 2147483646 w 7448"/>
                  <a:gd name="T67" fmla="*/ 2147483646 h 6496"/>
                  <a:gd name="T68" fmla="*/ 2147483646 w 7448"/>
                  <a:gd name="T69" fmla="*/ 2147483646 h 6496"/>
                  <a:gd name="T70" fmla="*/ 2147483646 w 7448"/>
                  <a:gd name="T71" fmla="*/ 2147483646 h 6496"/>
                  <a:gd name="T72" fmla="*/ 2147483646 w 7448"/>
                  <a:gd name="T73" fmla="*/ 2147483646 h 6496"/>
                  <a:gd name="T74" fmla="*/ 2147483646 w 7448"/>
                  <a:gd name="T75" fmla="*/ 2147483646 h 6496"/>
                  <a:gd name="T76" fmla="*/ 2147483646 w 7448"/>
                  <a:gd name="T77" fmla="*/ 2147483646 h 6496"/>
                  <a:gd name="T78" fmla="*/ 2147483646 w 7448"/>
                  <a:gd name="T79" fmla="*/ 2147483646 h 6496"/>
                  <a:gd name="T80" fmla="*/ 2147483646 w 7448"/>
                  <a:gd name="T81" fmla="*/ 2147483646 h 6496"/>
                  <a:gd name="T82" fmla="*/ 2147483646 w 7448"/>
                  <a:gd name="T83" fmla="*/ 2147483646 h 6496"/>
                  <a:gd name="T84" fmla="*/ 2147483646 w 7448"/>
                  <a:gd name="T85" fmla="*/ 2147483646 h 6496"/>
                  <a:gd name="T86" fmla="*/ 2147483646 w 7448"/>
                  <a:gd name="T87" fmla="*/ 2147483646 h 6496"/>
                  <a:gd name="T88" fmla="*/ 2147483646 w 7448"/>
                  <a:gd name="T89" fmla="*/ 2147483646 h 6496"/>
                  <a:gd name="T90" fmla="*/ 2147483646 w 7448"/>
                  <a:gd name="T91" fmla="*/ 2147483646 h 6496"/>
                  <a:gd name="T92" fmla="*/ 2147483646 w 7448"/>
                  <a:gd name="T93" fmla="*/ 2147483646 h 6496"/>
                  <a:gd name="T94" fmla="*/ 2147483646 w 7448"/>
                  <a:gd name="T95" fmla="*/ 2147483646 h 6496"/>
                  <a:gd name="T96" fmla="*/ 2147483646 w 7448"/>
                  <a:gd name="T97" fmla="*/ 2147483646 h 6496"/>
                  <a:gd name="T98" fmla="*/ 2147483646 w 7448"/>
                  <a:gd name="T99" fmla="*/ 2147483646 h 6496"/>
                  <a:gd name="T100" fmla="*/ 2147483646 w 7448"/>
                  <a:gd name="T101" fmla="*/ 2147483646 h 6496"/>
                  <a:gd name="T102" fmla="*/ 2147483646 w 7448"/>
                  <a:gd name="T103" fmla="*/ 2147483646 h 6496"/>
                  <a:gd name="T104" fmla="*/ 2147483646 w 7448"/>
                  <a:gd name="T105" fmla="*/ 2147483646 h 6496"/>
                  <a:gd name="T106" fmla="*/ 2147483646 w 7448"/>
                  <a:gd name="T107" fmla="*/ 2147483646 h 6496"/>
                  <a:gd name="T108" fmla="*/ 2147483646 w 7448"/>
                  <a:gd name="T109" fmla="*/ 2147483646 h 6496"/>
                  <a:gd name="T110" fmla="*/ 2147483646 w 7448"/>
                  <a:gd name="T111" fmla="*/ 2147483646 h 6496"/>
                  <a:gd name="T112" fmla="*/ 2147483646 w 7448"/>
                  <a:gd name="T113" fmla="*/ 2147483646 h 6496"/>
                  <a:gd name="T114" fmla="*/ 2147483646 w 7448"/>
                  <a:gd name="T115" fmla="*/ 2147483646 h 6496"/>
                  <a:gd name="T116" fmla="*/ 2147483646 w 7448"/>
                  <a:gd name="T117" fmla="*/ 2147483646 h 6496"/>
                  <a:gd name="T118" fmla="*/ 2147483646 w 7448"/>
                  <a:gd name="T119" fmla="*/ 2147483646 h 6496"/>
                  <a:gd name="T120" fmla="*/ 2147483646 w 7448"/>
                  <a:gd name="T121" fmla="*/ 2147483646 h 649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448" h="6496">
                    <a:moveTo>
                      <a:pt x="0" y="1810"/>
                    </a:moveTo>
                    <a:lnTo>
                      <a:pt x="152" y="1600"/>
                    </a:lnTo>
                    <a:lnTo>
                      <a:pt x="342" y="1486"/>
                    </a:lnTo>
                    <a:lnTo>
                      <a:pt x="419" y="1333"/>
                    </a:lnTo>
                    <a:lnTo>
                      <a:pt x="419" y="1143"/>
                    </a:lnTo>
                    <a:lnTo>
                      <a:pt x="437" y="1010"/>
                    </a:lnTo>
                    <a:lnTo>
                      <a:pt x="495" y="952"/>
                    </a:lnTo>
                    <a:lnTo>
                      <a:pt x="723" y="1029"/>
                    </a:lnTo>
                    <a:lnTo>
                      <a:pt x="933" y="1162"/>
                    </a:lnTo>
                    <a:lnTo>
                      <a:pt x="1352" y="1124"/>
                    </a:lnTo>
                    <a:lnTo>
                      <a:pt x="1428" y="1201"/>
                    </a:lnTo>
                    <a:lnTo>
                      <a:pt x="1485" y="1219"/>
                    </a:lnTo>
                    <a:lnTo>
                      <a:pt x="1561" y="1238"/>
                    </a:lnTo>
                    <a:lnTo>
                      <a:pt x="1619" y="1277"/>
                    </a:lnTo>
                    <a:lnTo>
                      <a:pt x="1714" y="1277"/>
                    </a:lnTo>
                    <a:lnTo>
                      <a:pt x="1924" y="1181"/>
                    </a:lnTo>
                    <a:lnTo>
                      <a:pt x="2019" y="1181"/>
                    </a:lnTo>
                    <a:lnTo>
                      <a:pt x="2323" y="1181"/>
                    </a:lnTo>
                    <a:lnTo>
                      <a:pt x="2533" y="1143"/>
                    </a:lnTo>
                    <a:lnTo>
                      <a:pt x="2685" y="1067"/>
                    </a:lnTo>
                    <a:lnTo>
                      <a:pt x="2971" y="991"/>
                    </a:lnTo>
                    <a:lnTo>
                      <a:pt x="3085" y="915"/>
                    </a:lnTo>
                    <a:lnTo>
                      <a:pt x="3180" y="896"/>
                    </a:lnTo>
                    <a:lnTo>
                      <a:pt x="3524" y="934"/>
                    </a:lnTo>
                    <a:lnTo>
                      <a:pt x="3714" y="838"/>
                    </a:lnTo>
                    <a:lnTo>
                      <a:pt x="3771" y="705"/>
                    </a:lnTo>
                    <a:lnTo>
                      <a:pt x="3866" y="610"/>
                    </a:lnTo>
                    <a:lnTo>
                      <a:pt x="3905" y="553"/>
                    </a:lnTo>
                    <a:lnTo>
                      <a:pt x="3809" y="286"/>
                    </a:lnTo>
                    <a:lnTo>
                      <a:pt x="3828" y="114"/>
                    </a:lnTo>
                    <a:lnTo>
                      <a:pt x="3886" y="58"/>
                    </a:lnTo>
                    <a:lnTo>
                      <a:pt x="3981" y="19"/>
                    </a:lnTo>
                    <a:lnTo>
                      <a:pt x="4171" y="0"/>
                    </a:lnTo>
                    <a:lnTo>
                      <a:pt x="4362" y="38"/>
                    </a:lnTo>
                    <a:lnTo>
                      <a:pt x="5066" y="362"/>
                    </a:lnTo>
                    <a:lnTo>
                      <a:pt x="5143" y="457"/>
                    </a:lnTo>
                    <a:lnTo>
                      <a:pt x="5200" y="571"/>
                    </a:lnTo>
                    <a:lnTo>
                      <a:pt x="5276" y="667"/>
                    </a:lnTo>
                    <a:lnTo>
                      <a:pt x="5371" y="724"/>
                    </a:lnTo>
                    <a:lnTo>
                      <a:pt x="5410" y="743"/>
                    </a:lnTo>
                    <a:lnTo>
                      <a:pt x="5524" y="838"/>
                    </a:lnTo>
                    <a:lnTo>
                      <a:pt x="5600" y="896"/>
                    </a:lnTo>
                    <a:lnTo>
                      <a:pt x="5638" y="972"/>
                    </a:lnTo>
                    <a:lnTo>
                      <a:pt x="5676" y="1086"/>
                    </a:lnTo>
                    <a:lnTo>
                      <a:pt x="5828" y="1201"/>
                    </a:lnTo>
                    <a:lnTo>
                      <a:pt x="6000" y="1181"/>
                    </a:lnTo>
                    <a:lnTo>
                      <a:pt x="6019" y="1105"/>
                    </a:lnTo>
                    <a:lnTo>
                      <a:pt x="6038" y="1010"/>
                    </a:lnTo>
                    <a:lnTo>
                      <a:pt x="6095" y="991"/>
                    </a:lnTo>
                    <a:lnTo>
                      <a:pt x="6133" y="991"/>
                    </a:lnTo>
                    <a:lnTo>
                      <a:pt x="6209" y="1029"/>
                    </a:lnTo>
                    <a:lnTo>
                      <a:pt x="6285" y="1067"/>
                    </a:lnTo>
                    <a:lnTo>
                      <a:pt x="6609" y="1181"/>
                    </a:lnTo>
                    <a:lnTo>
                      <a:pt x="6590" y="1429"/>
                    </a:lnTo>
                    <a:lnTo>
                      <a:pt x="6552" y="1619"/>
                    </a:lnTo>
                    <a:lnTo>
                      <a:pt x="6552" y="1829"/>
                    </a:lnTo>
                    <a:lnTo>
                      <a:pt x="6571" y="2019"/>
                    </a:lnTo>
                    <a:lnTo>
                      <a:pt x="6533" y="2210"/>
                    </a:lnTo>
                    <a:lnTo>
                      <a:pt x="6248" y="2229"/>
                    </a:lnTo>
                    <a:lnTo>
                      <a:pt x="6076" y="2305"/>
                    </a:lnTo>
                    <a:lnTo>
                      <a:pt x="5962" y="2572"/>
                    </a:lnTo>
                    <a:lnTo>
                      <a:pt x="5904" y="2838"/>
                    </a:lnTo>
                    <a:lnTo>
                      <a:pt x="5828" y="3105"/>
                    </a:lnTo>
                    <a:lnTo>
                      <a:pt x="5886" y="3372"/>
                    </a:lnTo>
                    <a:lnTo>
                      <a:pt x="6095" y="3619"/>
                    </a:lnTo>
                    <a:lnTo>
                      <a:pt x="6152" y="3734"/>
                    </a:lnTo>
                    <a:lnTo>
                      <a:pt x="6248" y="4191"/>
                    </a:lnTo>
                    <a:lnTo>
                      <a:pt x="6438" y="4553"/>
                    </a:lnTo>
                    <a:lnTo>
                      <a:pt x="6495" y="4743"/>
                    </a:lnTo>
                    <a:lnTo>
                      <a:pt x="6762" y="4914"/>
                    </a:lnTo>
                    <a:lnTo>
                      <a:pt x="6895" y="5010"/>
                    </a:lnTo>
                    <a:lnTo>
                      <a:pt x="6933" y="5029"/>
                    </a:lnTo>
                    <a:lnTo>
                      <a:pt x="6971" y="5048"/>
                    </a:lnTo>
                    <a:lnTo>
                      <a:pt x="7010" y="5105"/>
                    </a:lnTo>
                    <a:lnTo>
                      <a:pt x="7047" y="5143"/>
                    </a:lnTo>
                    <a:lnTo>
                      <a:pt x="7181" y="5163"/>
                    </a:lnTo>
                    <a:lnTo>
                      <a:pt x="7257" y="5200"/>
                    </a:lnTo>
                    <a:lnTo>
                      <a:pt x="7295" y="5219"/>
                    </a:lnTo>
                    <a:lnTo>
                      <a:pt x="7447" y="5277"/>
                    </a:lnTo>
                    <a:lnTo>
                      <a:pt x="7428" y="5390"/>
                    </a:lnTo>
                    <a:lnTo>
                      <a:pt x="7352" y="5599"/>
                    </a:lnTo>
                    <a:lnTo>
                      <a:pt x="7447" y="5866"/>
                    </a:lnTo>
                    <a:lnTo>
                      <a:pt x="7428" y="6037"/>
                    </a:lnTo>
                    <a:lnTo>
                      <a:pt x="7238" y="6228"/>
                    </a:lnTo>
                    <a:lnTo>
                      <a:pt x="7142" y="6285"/>
                    </a:lnTo>
                    <a:lnTo>
                      <a:pt x="6914" y="6266"/>
                    </a:lnTo>
                    <a:lnTo>
                      <a:pt x="6705" y="6323"/>
                    </a:lnTo>
                    <a:lnTo>
                      <a:pt x="6514" y="6437"/>
                    </a:lnTo>
                    <a:lnTo>
                      <a:pt x="6304" y="6495"/>
                    </a:lnTo>
                    <a:lnTo>
                      <a:pt x="6248" y="6381"/>
                    </a:lnTo>
                    <a:lnTo>
                      <a:pt x="6171" y="6266"/>
                    </a:lnTo>
                    <a:lnTo>
                      <a:pt x="6114" y="6152"/>
                    </a:lnTo>
                    <a:lnTo>
                      <a:pt x="6057" y="6019"/>
                    </a:lnTo>
                    <a:lnTo>
                      <a:pt x="6057" y="5828"/>
                    </a:lnTo>
                    <a:lnTo>
                      <a:pt x="6076" y="5656"/>
                    </a:lnTo>
                    <a:lnTo>
                      <a:pt x="6095" y="5485"/>
                    </a:lnTo>
                    <a:lnTo>
                      <a:pt x="6076" y="5315"/>
                    </a:lnTo>
                    <a:lnTo>
                      <a:pt x="5943" y="5010"/>
                    </a:lnTo>
                    <a:lnTo>
                      <a:pt x="5714" y="4838"/>
                    </a:lnTo>
                    <a:lnTo>
                      <a:pt x="5581" y="4800"/>
                    </a:lnTo>
                    <a:lnTo>
                      <a:pt x="5524" y="4782"/>
                    </a:lnTo>
                    <a:lnTo>
                      <a:pt x="5428" y="4705"/>
                    </a:lnTo>
                    <a:lnTo>
                      <a:pt x="5333" y="4705"/>
                    </a:lnTo>
                    <a:lnTo>
                      <a:pt x="5276" y="4762"/>
                    </a:lnTo>
                    <a:lnTo>
                      <a:pt x="5257" y="4838"/>
                    </a:lnTo>
                    <a:lnTo>
                      <a:pt x="5238" y="5010"/>
                    </a:lnTo>
                    <a:lnTo>
                      <a:pt x="5200" y="5067"/>
                    </a:lnTo>
                    <a:lnTo>
                      <a:pt x="5085" y="5048"/>
                    </a:lnTo>
                    <a:lnTo>
                      <a:pt x="4952" y="4934"/>
                    </a:lnTo>
                    <a:lnTo>
                      <a:pt x="4838" y="4896"/>
                    </a:lnTo>
                    <a:lnTo>
                      <a:pt x="4590" y="5105"/>
                    </a:lnTo>
                    <a:lnTo>
                      <a:pt x="4495" y="5219"/>
                    </a:lnTo>
                    <a:lnTo>
                      <a:pt x="4381" y="5295"/>
                    </a:lnTo>
                    <a:lnTo>
                      <a:pt x="4209" y="5219"/>
                    </a:lnTo>
                    <a:lnTo>
                      <a:pt x="4057" y="5277"/>
                    </a:lnTo>
                    <a:lnTo>
                      <a:pt x="3905" y="5409"/>
                    </a:lnTo>
                    <a:lnTo>
                      <a:pt x="3809" y="5390"/>
                    </a:lnTo>
                    <a:lnTo>
                      <a:pt x="3714" y="5315"/>
                    </a:lnTo>
                    <a:lnTo>
                      <a:pt x="3638" y="5258"/>
                    </a:lnTo>
                    <a:lnTo>
                      <a:pt x="3429" y="5200"/>
                    </a:lnTo>
                    <a:lnTo>
                      <a:pt x="3314" y="5200"/>
                    </a:lnTo>
                    <a:lnTo>
                      <a:pt x="3066" y="5277"/>
                    </a:lnTo>
                    <a:lnTo>
                      <a:pt x="2971" y="5258"/>
                    </a:lnTo>
                    <a:lnTo>
                      <a:pt x="2628" y="4972"/>
                    </a:lnTo>
                    <a:lnTo>
                      <a:pt x="2514" y="4896"/>
                    </a:lnTo>
                    <a:lnTo>
                      <a:pt x="2419" y="4858"/>
                    </a:lnTo>
                    <a:lnTo>
                      <a:pt x="2476" y="4819"/>
                    </a:lnTo>
                    <a:lnTo>
                      <a:pt x="2609" y="4762"/>
                    </a:lnTo>
                    <a:lnTo>
                      <a:pt x="2628" y="4724"/>
                    </a:lnTo>
                    <a:lnTo>
                      <a:pt x="2647" y="4686"/>
                    </a:lnTo>
                    <a:lnTo>
                      <a:pt x="2704" y="4667"/>
                    </a:lnTo>
                    <a:lnTo>
                      <a:pt x="2743" y="4667"/>
                    </a:lnTo>
                    <a:lnTo>
                      <a:pt x="2799" y="4610"/>
                    </a:lnTo>
                    <a:lnTo>
                      <a:pt x="2857" y="4533"/>
                    </a:lnTo>
                    <a:lnTo>
                      <a:pt x="2838" y="4438"/>
                    </a:lnTo>
                    <a:lnTo>
                      <a:pt x="2762" y="4381"/>
                    </a:lnTo>
                    <a:lnTo>
                      <a:pt x="2704" y="4305"/>
                    </a:lnTo>
                    <a:lnTo>
                      <a:pt x="2704" y="4191"/>
                    </a:lnTo>
                    <a:lnTo>
                      <a:pt x="2704" y="4172"/>
                    </a:lnTo>
                    <a:lnTo>
                      <a:pt x="2685" y="4134"/>
                    </a:lnTo>
                    <a:lnTo>
                      <a:pt x="2723" y="4039"/>
                    </a:lnTo>
                    <a:lnTo>
                      <a:pt x="2723" y="3943"/>
                    </a:lnTo>
                    <a:lnTo>
                      <a:pt x="2723" y="3848"/>
                    </a:lnTo>
                    <a:lnTo>
                      <a:pt x="2704" y="3772"/>
                    </a:lnTo>
                    <a:lnTo>
                      <a:pt x="2667" y="3715"/>
                    </a:lnTo>
                    <a:lnTo>
                      <a:pt x="2667" y="3619"/>
                    </a:lnTo>
                    <a:lnTo>
                      <a:pt x="2628" y="3562"/>
                    </a:lnTo>
                    <a:lnTo>
                      <a:pt x="2495" y="3448"/>
                    </a:lnTo>
                    <a:lnTo>
                      <a:pt x="2381" y="3124"/>
                    </a:lnTo>
                    <a:lnTo>
                      <a:pt x="2362" y="2953"/>
                    </a:lnTo>
                    <a:lnTo>
                      <a:pt x="2457" y="2857"/>
                    </a:lnTo>
                    <a:lnTo>
                      <a:pt x="2457" y="2762"/>
                    </a:lnTo>
                    <a:lnTo>
                      <a:pt x="2438" y="2743"/>
                    </a:lnTo>
                    <a:lnTo>
                      <a:pt x="2400" y="2686"/>
                    </a:lnTo>
                    <a:lnTo>
                      <a:pt x="2381" y="2648"/>
                    </a:lnTo>
                    <a:lnTo>
                      <a:pt x="2305" y="2648"/>
                    </a:lnTo>
                    <a:lnTo>
                      <a:pt x="2228" y="2591"/>
                    </a:lnTo>
                    <a:lnTo>
                      <a:pt x="2171" y="2515"/>
                    </a:lnTo>
                    <a:lnTo>
                      <a:pt x="2133" y="2400"/>
                    </a:lnTo>
                    <a:lnTo>
                      <a:pt x="2114" y="2324"/>
                    </a:lnTo>
                    <a:lnTo>
                      <a:pt x="2095" y="2267"/>
                    </a:lnTo>
                    <a:lnTo>
                      <a:pt x="2095" y="2172"/>
                    </a:lnTo>
                    <a:lnTo>
                      <a:pt x="1981" y="2191"/>
                    </a:lnTo>
                    <a:lnTo>
                      <a:pt x="1885" y="2134"/>
                    </a:lnTo>
                    <a:lnTo>
                      <a:pt x="1790" y="2153"/>
                    </a:lnTo>
                    <a:lnTo>
                      <a:pt x="1619" y="2172"/>
                    </a:lnTo>
                    <a:lnTo>
                      <a:pt x="1524" y="2191"/>
                    </a:lnTo>
                    <a:lnTo>
                      <a:pt x="1447" y="2153"/>
                    </a:lnTo>
                    <a:lnTo>
                      <a:pt x="1371" y="2172"/>
                    </a:lnTo>
                    <a:lnTo>
                      <a:pt x="1276" y="2076"/>
                    </a:lnTo>
                    <a:lnTo>
                      <a:pt x="1219" y="2076"/>
                    </a:lnTo>
                    <a:lnTo>
                      <a:pt x="1143" y="2095"/>
                    </a:lnTo>
                    <a:lnTo>
                      <a:pt x="933" y="2076"/>
                    </a:lnTo>
                    <a:lnTo>
                      <a:pt x="857" y="2134"/>
                    </a:lnTo>
                    <a:lnTo>
                      <a:pt x="800" y="2172"/>
                    </a:lnTo>
                    <a:lnTo>
                      <a:pt x="723" y="2153"/>
                    </a:lnTo>
                    <a:lnTo>
                      <a:pt x="666" y="2115"/>
                    </a:lnTo>
                    <a:lnTo>
                      <a:pt x="533" y="2095"/>
                    </a:lnTo>
                    <a:lnTo>
                      <a:pt x="305" y="2210"/>
                    </a:lnTo>
                    <a:lnTo>
                      <a:pt x="190" y="2210"/>
                    </a:lnTo>
                    <a:lnTo>
                      <a:pt x="133" y="2191"/>
                    </a:lnTo>
                    <a:lnTo>
                      <a:pt x="133" y="2134"/>
                    </a:lnTo>
                    <a:lnTo>
                      <a:pt x="114" y="1943"/>
                    </a:lnTo>
                    <a:lnTo>
                      <a:pt x="0" y="1810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76" name="Freeform 49">
                <a:extLst>
                  <a:ext uri="{FF2B5EF4-FFF2-40B4-BE49-F238E27FC236}">
                    <a16:creationId xmlns:a16="http://schemas.microsoft.com/office/drawing/2014/main" id="{721D4666-BA00-0149-924D-36D4D1CC64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0013" y="6502400"/>
                <a:ext cx="939800" cy="1055688"/>
              </a:xfrm>
              <a:custGeom>
                <a:avLst/>
                <a:gdLst>
                  <a:gd name="T0" fmla="*/ 2147483646 w 2611"/>
                  <a:gd name="T1" fmla="*/ 2147483646 h 2934"/>
                  <a:gd name="T2" fmla="*/ 2147483646 w 2611"/>
                  <a:gd name="T3" fmla="*/ 2147483646 h 2934"/>
                  <a:gd name="T4" fmla="*/ 2147483646 w 2611"/>
                  <a:gd name="T5" fmla="*/ 2147483646 h 2934"/>
                  <a:gd name="T6" fmla="*/ 2147483646 w 2611"/>
                  <a:gd name="T7" fmla="*/ 2147483646 h 2934"/>
                  <a:gd name="T8" fmla="*/ 2147483646 w 2611"/>
                  <a:gd name="T9" fmla="*/ 2147483646 h 2934"/>
                  <a:gd name="T10" fmla="*/ 2147483646 w 2611"/>
                  <a:gd name="T11" fmla="*/ 2147483646 h 2934"/>
                  <a:gd name="T12" fmla="*/ 2147483646 w 2611"/>
                  <a:gd name="T13" fmla="*/ 2147483646 h 2934"/>
                  <a:gd name="T14" fmla="*/ 2147483646 w 2611"/>
                  <a:gd name="T15" fmla="*/ 2147483646 h 2934"/>
                  <a:gd name="T16" fmla="*/ 2147483646 w 2611"/>
                  <a:gd name="T17" fmla="*/ 2147483646 h 2934"/>
                  <a:gd name="T18" fmla="*/ 2147483646 w 2611"/>
                  <a:gd name="T19" fmla="*/ 2147483646 h 2934"/>
                  <a:gd name="T20" fmla="*/ 2147483646 w 2611"/>
                  <a:gd name="T21" fmla="*/ 2147483646 h 2934"/>
                  <a:gd name="T22" fmla="*/ 2147483646 w 2611"/>
                  <a:gd name="T23" fmla="*/ 2147483646 h 2934"/>
                  <a:gd name="T24" fmla="*/ 2147483646 w 2611"/>
                  <a:gd name="T25" fmla="*/ 2147483646 h 2934"/>
                  <a:gd name="T26" fmla="*/ 2147483646 w 2611"/>
                  <a:gd name="T27" fmla="*/ 2147483646 h 2934"/>
                  <a:gd name="T28" fmla="*/ 2147483646 w 2611"/>
                  <a:gd name="T29" fmla="*/ 2147483646 h 2934"/>
                  <a:gd name="T30" fmla="*/ 2147483646 w 2611"/>
                  <a:gd name="T31" fmla="*/ 2147483646 h 2934"/>
                  <a:gd name="T32" fmla="*/ 2147483646 w 2611"/>
                  <a:gd name="T33" fmla="*/ 2147483646 h 2934"/>
                  <a:gd name="T34" fmla="*/ 2147483646 w 2611"/>
                  <a:gd name="T35" fmla="*/ 2147483646 h 2934"/>
                  <a:gd name="T36" fmla="*/ 2147483646 w 2611"/>
                  <a:gd name="T37" fmla="*/ 2147483646 h 2934"/>
                  <a:gd name="T38" fmla="*/ 2147483646 w 2611"/>
                  <a:gd name="T39" fmla="*/ 2147483646 h 2934"/>
                  <a:gd name="T40" fmla="*/ 2147483646 w 2611"/>
                  <a:gd name="T41" fmla="*/ 2147483646 h 2934"/>
                  <a:gd name="T42" fmla="*/ 2147483646 w 2611"/>
                  <a:gd name="T43" fmla="*/ 2147483646 h 2934"/>
                  <a:gd name="T44" fmla="*/ 2147483646 w 2611"/>
                  <a:gd name="T45" fmla="*/ 2147483646 h 2934"/>
                  <a:gd name="T46" fmla="*/ 2147483646 w 2611"/>
                  <a:gd name="T47" fmla="*/ 2147483646 h 2934"/>
                  <a:gd name="T48" fmla="*/ 2147483646 w 2611"/>
                  <a:gd name="T49" fmla="*/ 2147483646 h 2934"/>
                  <a:gd name="T50" fmla="*/ 2147483646 w 2611"/>
                  <a:gd name="T51" fmla="*/ 2147483646 h 2934"/>
                  <a:gd name="T52" fmla="*/ 2147483646 w 2611"/>
                  <a:gd name="T53" fmla="*/ 2147483646 h 2934"/>
                  <a:gd name="T54" fmla="*/ 2147483646 w 2611"/>
                  <a:gd name="T55" fmla="*/ 2147483646 h 2934"/>
                  <a:gd name="T56" fmla="*/ 0 w 2611"/>
                  <a:gd name="T57" fmla="*/ 2147483646 h 2934"/>
                  <a:gd name="T58" fmla="*/ 2147483646 w 2611"/>
                  <a:gd name="T59" fmla="*/ 2147483646 h 2934"/>
                  <a:gd name="T60" fmla="*/ 2147483646 w 2611"/>
                  <a:gd name="T61" fmla="*/ 2147483646 h 2934"/>
                  <a:gd name="T62" fmla="*/ 2147483646 w 2611"/>
                  <a:gd name="T63" fmla="*/ 2147483646 h 2934"/>
                  <a:gd name="T64" fmla="*/ 2147483646 w 2611"/>
                  <a:gd name="T65" fmla="*/ 2147483646 h 2934"/>
                  <a:gd name="T66" fmla="*/ 2147483646 w 2611"/>
                  <a:gd name="T67" fmla="*/ 2147483646 h 2934"/>
                  <a:gd name="T68" fmla="*/ 2147483646 w 2611"/>
                  <a:gd name="T69" fmla="*/ 2147483646 h 2934"/>
                  <a:gd name="T70" fmla="*/ 2147483646 w 2611"/>
                  <a:gd name="T71" fmla="*/ 2147483646 h 2934"/>
                  <a:gd name="T72" fmla="*/ 2147483646 w 2611"/>
                  <a:gd name="T73" fmla="*/ 2147483646 h 2934"/>
                  <a:gd name="T74" fmla="*/ 2147483646 w 2611"/>
                  <a:gd name="T75" fmla="*/ 2147483646 h 2934"/>
                  <a:gd name="T76" fmla="*/ 2147483646 w 2611"/>
                  <a:gd name="T77" fmla="*/ 2147483646 h 2934"/>
                  <a:gd name="T78" fmla="*/ 2147483646 w 2611"/>
                  <a:gd name="T79" fmla="*/ 2147483646 h 2934"/>
                  <a:gd name="T80" fmla="*/ 2147483646 w 2611"/>
                  <a:gd name="T81" fmla="*/ 2147483646 h 2934"/>
                  <a:gd name="T82" fmla="*/ 2147483646 w 2611"/>
                  <a:gd name="T83" fmla="*/ 2147483646 h 2934"/>
                  <a:gd name="T84" fmla="*/ 2147483646 w 2611"/>
                  <a:gd name="T85" fmla="*/ 2147483646 h 2934"/>
                  <a:gd name="T86" fmla="*/ 2147483646 w 2611"/>
                  <a:gd name="T87" fmla="*/ 2147483646 h 2934"/>
                  <a:gd name="T88" fmla="*/ 2147483646 w 2611"/>
                  <a:gd name="T89" fmla="*/ 2147483646 h 2934"/>
                  <a:gd name="T90" fmla="*/ 2147483646 w 2611"/>
                  <a:gd name="T91" fmla="*/ 2147483646 h 2934"/>
                  <a:gd name="T92" fmla="*/ 2147483646 w 2611"/>
                  <a:gd name="T93" fmla="*/ 2147483646 h 2934"/>
                  <a:gd name="T94" fmla="*/ 2147483646 w 2611"/>
                  <a:gd name="T95" fmla="*/ 2147483646 h 2934"/>
                  <a:gd name="T96" fmla="*/ 2147483646 w 2611"/>
                  <a:gd name="T97" fmla="*/ 0 h 2934"/>
                  <a:gd name="T98" fmla="*/ 2147483646 w 2611"/>
                  <a:gd name="T99" fmla="*/ 2147483646 h 2934"/>
                  <a:gd name="T100" fmla="*/ 2147483646 w 2611"/>
                  <a:gd name="T101" fmla="*/ 2147483646 h 2934"/>
                  <a:gd name="T102" fmla="*/ 2147483646 w 2611"/>
                  <a:gd name="T103" fmla="*/ 2147483646 h 2934"/>
                  <a:gd name="T104" fmla="*/ 2147483646 w 2611"/>
                  <a:gd name="T105" fmla="*/ 2147483646 h 2934"/>
                  <a:gd name="T106" fmla="*/ 2147483646 w 2611"/>
                  <a:gd name="T107" fmla="*/ 2147483646 h 2934"/>
                  <a:gd name="T108" fmla="*/ 2147483646 w 2611"/>
                  <a:gd name="T109" fmla="*/ 2147483646 h 2934"/>
                  <a:gd name="T110" fmla="*/ 2147483646 w 2611"/>
                  <a:gd name="T111" fmla="*/ 2147483646 h 2934"/>
                  <a:gd name="T112" fmla="*/ 2147483646 w 2611"/>
                  <a:gd name="T113" fmla="*/ 2147483646 h 2934"/>
                  <a:gd name="T114" fmla="*/ 2147483646 w 2611"/>
                  <a:gd name="T115" fmla="*/ 2147483646 h 2934"/>
                  <a:gd name="T116" fmla="*/ 2147483646 w 2611"/>
                  <a:gd name="T117" fmla="*/ 2147483646 h 2934"/>
                  <a:gd name="T118" fmla="*/ 2147483646 w 2611"/>
                  <a:gd name="T119" fmla="*/ 2147483646 h 2934"/>
                  <a:gd name="T120" fmla="*/ 2147483646 w 2611"/>
                  <a:gd name="T121" fmla="*/ 2147483646 h 2934"/>
                  <a:gd name="T122" fmla="*/ 2147483646 w 2611"/>
                  <a:gd name="T123" fmla="*/ 2147483646 h 2934"/>
                  <a:gd name="T124" fmla="*/ 2147483646 w 2611"/>
                  <a:gd name="T125" fmla="*/ 2147483646 h 293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611" h="2934">
                    <a:moveTo>
                      <a:pt x="2343" y="648"/>
                    </a:moveTo>
                    <a:lnTo>
                      <a:pt x="2381" y="800"/>
                    </a:lnTo>
                    <a:lnTo>
                      <a:pt x="2514" y="1047"/>
                    </a:lnTo>
                    <a:lnTo>
                      <a:pt x="2610" y="1161"/>
                    </a:lnTo>
                    <a:lnTo>
                      <a:pt x="2362" y="1181"/>
                    </a:lnTo>
                    <a:lnTo>
                      <a:pt x="2172" y="1333"/>
                    </a:lnTo>
                    <a:lnTo>
                      <a:pt x="2133" y="1505"/>
                    </a:lnTo>
                    <a:lnTo>
                      <a:pt x="2096" y="1657"/>
                    </a:lnTo>
                    <a:lnTo>
                      <a:pt x="2019" y="1809"/>
                    </a:lnTo>
                    <a:lnTo>
                      <a:pt x="1886" y="1904"/>
                    </a:lnTo>
                    <a:lnTo>
                      <a:pt x="1752" y="1904"/>
                    </a:lnTo>
                    <a:lnTo>
                      <a:pt x="1638" y="1962"/>
                    </a:lnTo>
                    <a:lnTo>
                      <a:pt x="1600" y="2019"/>
                    </a:lnTo>
                    <a:lnTo>
                      <a:pt x="1562" y="2076"/>
                    </a:lnTo>
                    <a:lnTo>
                      <a:pt x="1486" y="2114"/>
                    </a:lnTo>
                    <a:lnTo>
                      <a:pt x="1410" y="2171"/>
                    </a:lnTo>
                    <a:lnTo>
                      <a:pt x="1391" y="2495"/>
                    </a:lnTo>
                    <a:lnTo>
                      <a:pt x="1295" y="2685"/>
                    </a:lnTo>
                    <a:lnTo>
                      <a:pt x="1162" y="2838"/>
                    </a:lnTo>
                    <a:lnTo>
                      <a:pt x="1067" y="2857"/>
                    </a:lnTo>
                    <a:lnTo>
                      <a:pt x="876" y="2895"/>
                    </a:lnTo>
                    <a:lnTo>
                      <a:pt x="686" y="2933"/>
                    </a:lnTo>
                    <a:lnTo>
                      <a:pt x="591" y="2914"/>
                    </a:lnTo>
                    <a:lnTo>
                      <a:pt x="324" y="2724"/>
                    </a:lnTo>
                    <a:lnTo>
                      <a:pt x="229" y="2685"/>
                    </a:lnTo>
                    <a:lnTo>
                      <a:pt x="133" y="2609"/>
                    </a:lnTo>
                    <a:lnTo>
                      <a:pt x="96" y="2571"/>
                    </a:lnTo>
                    <a:lnTo>
                      <a:pt x="19" y="2400"/>
                    </a:lnTo>
                    <a:lnTo>
                      <a:pt x="0" y="2266"/>
                    </a:lnTo>
                    <a:lnTo>
                      <a:pt x="38" y="1999"/>
                    </a:lnTo>
                    <a:lnTo>
                      <a:pt x="172" y="2019"/>
                    </a:lnTo>
                    <a:lnTo>
                      <a:pt x="305" y="1981"/>
                    </a:lnTo>
                    <a:lnTo>
                      <a:pt x="267" y="1828"/>
                    </a:lnTo>
                    <a:lnTo>
                      <a:pt x="210" y="1771"/>
                    </a:lnTo>
                    <a:lnTo>
                      <a:pt x="76" y="1600"/>
                    </a:lnTo>
                    <a:lnTo>
                      <a:pt x="76" y="1428"/>
                    </a:lnTo>
                    <a:lnTo>
                      <a:pt x="133" y="1124"/>
                    </a:lnTo>
                    <a:lnTo>
                      <a:pt x="381" y="876"/>
                    </a:lnTo>
                    <a:lnTo>
                      <a:pt x="419" y="780"/>
                    </a:lnTo>
                    <a:lnTo>
                      <a:pt x="400" y="685"/>
                    </a:lnTo>
                    <a:lnTo>
                      <a:pt x="343" y="628"/>
                    </a:lnTo>
                    <a:lnTo>
                      <a:pt x="343" y="514"/>
                    </a:lnTo>
                    <a:lnTo>
                      <a:pt x="362" y="438"/>
                    </a:lnTo>
                    <a:lnTo>
                      <a:pt x="400" y="362"/>
                    </a:lnTo>
                    <a:lnTo>
                      <a:pt x="400" y="267"/>
                    </a:lnTo>
                    <a:lnTo>
                      <a:pt x="457" y="171"/>
                    </a:lnTo>
                    <a:lnTo>
                      <a:pt x="496" y="114"/>
                    </a:lnTo>
                    <a:lnTo>
                      <a:pt x="553" y="76"/>
                    </a:lnTo>
                    <a:lnTo>
                      <a:pt x="686" y="0"/>
                    </a:lnTo>
                    <a:lnTo>
                      <a:pt x="743" y="152"/>
                    </a:lnTo>
                    <a:lnTo>
                      <a:pt x="838" y="285"/>
                    </a:lnTo>
                    <a:lnTo>
                      <a:pt x="934" y="362"/>
                    </a:lnTo>
                    <a:lnTo>
                      <a:pt x="1029" y="457"/>
                    </a:lnTo>
                    <a:lnTo>
                      <a:pt x="1239" y="533"/>
                    </a:lnTo>
                    <a:lnTo>
                      <a:pt x="1562" y="438"/>
                    </a:lnTo>
                    <a:lnTo>
                      <a:pt x="1676" y="419"/>
                    </a:lnTo>
                    <a:lnTo>
                      <a:pt x="1772" y="457"/>
                    </a:lnTo>
                    <a:lnTo>
                      <a:pt x="1848" y="457"/>
                    </a:lnTo>
                    <a:lnTo>
                      <a:pt x="1924" y="495"/>
                    </a:lnTo>
                    <a:lnTo>
                      <a:pt x="1981" y="590"/>
                    </a:lnTo>
                    <a:lnTo>
                      <a:pt x="2038" y="628"/>
                    </a:lnTo>
                    <a:lnTo>
                      <a:pt x="2210" y="628"/>
                    </a:lnTo>
                    <a:lnTo>
                      <a:pt x="2343" y="64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77" name="Freeform 50">
                <a:extLst>
                  <a:ext uri="{FF2B5EF4-FFF2-40B4-BE49-F238E27FC236}">
                    <a16:creationId xmlns:a16="http://schemas.microsoft.com/office/drawing/2014/main" id="{05DB312E-6488-2343-9EAD-8642871EC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57525" y="6919913"/>
                <a:ext cx="1660525" cy="1228725"/>
              </a:xfrm>
              <a:custGeom>
                <a:avLst/>
                <a:gdLst>
                  <a:gd name="T0" fmla="*/ 2147483646 w 4611"/>
                  <a:gd name="T1" fmla="*/ 2147483646 h 3411"/>
                  <a:gd name="T2" fmla="*/ 2147483646 w 4611"/>
                  <a:gd name="T3" fmla="*/ 2147483646 h 3411"/>
                  <a:gd name="T4" fmla="*/ 2147483646 w 4611"/>
                  <a:gd name="T5" fmla="*/ 2147483646 h 3411"/>
                  <a:gd name="T6" fmla="*/ 2147483646 w 4611"/>
                  <a:gd name="T7" fmla="*/ 2147483646 h 3411"/>
                  <a:gd name="T8" fmla="*/ 2147483646 w 4611"/>
                  <a:gd name="T9" fmla="*/ 2147483646 h 3411"/>
                  <a:gd name="T10" fmla="*/ 2147483646 w 4611"/>
                  <a:gd name="T11" fmla="*/ 2147483646 h 3411"/>
                  <a:gd name="T12" fmla="*/ 2147483646 w 4611"/>
                  <a:gd name="T13" fmla="*/ 2147483646 h 3411"/>
                  <a:gd name="T14" fmla="*/ 2147483646 w 4611"/>
                  <a:gd name="T15" fmla="*/ 2147483646 h 3411"/>
                  <a:gd name="T16" fmla="*/ 2147483646 w 4611"/>
                  <a:gd name="T17" fmla="*/ 2147483646 h 3411"/>
                  <a:gd name="T18" fmla="*/ 2147483646 w 4611"/>
                  <a:gd name="T19" fmla="*/ 2147483646 h 3411"/>
                  <a:gd name="T20" fmla="*/ 2147483646 w 4611"/>
                  <a:gd name="T21" fmla="*/ 2147483646 h 3411"/>
                  <a:gd name="T22" fmla="*/ 2147483646 w 4611"/>
                  <a:gd name="T23" fmla="*/ 2147483646 h 3411"/>
                  <a:gd name="T24" fmla="*/ 2147483646 w 4611"/>
                  <a:gd name="T25" fmla="*/ 2147483646 h 3411"/>
                  <a:gd name="T26" fmla="*/ 2147483646 w 4611"/>
                  <a:gd name="T27" fmla="*/ 2147483646 h 3411"/>
                  <a:gd name="T28" fmla="*/ 2147483646 w 4611"/>
                  <a:gd name="T29" fmla="*/ 2147483646 h 3411"/>
                  <a:gd name="T30" fmla="*/ 2147483646 w 4611"/>
                  <a:gd name="T31" fmla="*/ 2147483646 h 3411"/>
                  <a:gd name="T32" fmla="*/ 2147483646 w 4611"/>
                  <a:gd name="T33" fmla="*/ 2147483646 h 3411"/>
                  <a:gd name="T34" fmla="*/ 2147483646 w 4611"/>
                  <a:gd name="T35" fmla="*/ 2147483646 h 3411"/>
                  <a:gd name="T36" fmla="*/ 2147483646 w 4611"/>
                  <a:gd name="T37" fmla="*/ 2147483646 h 3411"/>
                  <a:gd name="T38" fmla="*/ 2147483646 w 4611"/>
                  <a:gd name="T39" fmla="*/ 2147483646 h 3411"/>
                  <a:gd name="T40" fmla="*/ 2147483646 w 4611"/>
                  <a:gd name="T41" fmla="*/ 2147483646 h 3411"/>
                  <a:gd name="T42" fmla="*/ 2147483646 w 4611"/>
                  <a:gd name="T43" fmla="*/ 2147483646 h 3411"/>
                  <a:gd name="T44" fmla="*/ 2147483646 w 4611"/>
                  <a:gd name="T45" fmla="*/ 2147483646 h 3411"/>
                  <a:gd name="T46" fmla="*/ 2147483646 w 4611"/>
                  <a:gd name="T47" fmla="*/ 2147483646 h 3411"/>
                  <a:gd name="T48" fmla="*/ 2147483646 w 4611"/>
                  <a:gd name="T49" fmla="*/ 2147483646 h 3411"/>
                  <a:gd name="T50" fmla="*/ 2147483646 w 4611"/>
                  <a:gd name="T51" fmla="*/ 2147483646 h 3411"/>
                  <a:gd name="T52" fmla="*/ 2147483646 w 4611"/>
                  <a:gd name="T53" fmla="*/ 2147483646 h 3411"/>
                  <a:gd name="T54" fmla="*/ 2147483646 w 4611"/>
                  <a:gd name="T55" fmla="*/ 2147483646 h 3411"/>
                  <a:gd name="T56" fmla="*/ 2147483646 w 4611"/>
                  <a:gd name="T57" fmla="*/ 2147483646 h 3411"/>
                  <a:gd name="T58" fmla="*/ 2147483646 w 4611"/>
                  <a:gd name="T59" fmla="*/ 2147483646 h 3411"/>
                  <a:gd name="T60" fmla="*/ 2147483646 w 4611"/>
                  <a:gd name="T61" fmla="*/ 2147483646 h 3411"/>
                  <a:gd name="T62" fmla="*/ 2147483646 w 4611"/>
                  <a:gd name="T63" fmla="*/ 2147483646 h 3411"/>
                  <a:gd name="T64" fmla="*/ 2147483646 w 4611"/>
                  <a:gd name="T65" fmla="*/ 2147483646 h 3411"/>
                  <a:gd name="T66" fmla="*/ 2147483646 w 4611"/>
                  <a:gd name="T67" fmla="*/ 2147483646 h 3411"/>
                  <a:gd name="T68" fmla="*/ 2147483646 w 4611"/>
                  <a:gd name="T69" fmla="*/ 2147483646 h 3411"/>
                  <a:gd name="T70" fmla="*/ 2147483646 w 4611"/>
                  <a:gd name="T71" fmla="*/ 2147483646 h 3411"/>
                  <a:gd name="T72" fmla="*/ 2147483646 w 4611"/>
                  <a:gd name="T73" fmla="*/ 2147483646 h 3411"/>
                  <a:gd name="T74" fmla="*/ 2147483646 w 4611"/>
                  <a:gd name="T75" fmla="*/ 2147483646 h 3411"/>
                  <a:gd name="T76" fmla="*/ 2147483646 w 4611"/>
                  <a:gd name="T77" fmla="*/ 2147483646 h 3411"/>
                  <a:gd name="T78" fmla="*/ 2147483646 w 4611"/>
                  <a:gd name="T79" fmla="*/ 2147483646 h 3411"/>
                  <a:gd name="T80" fmla="*/ 2147483646 w 4611"/>
                  <a:gd name="T81" fmla="*/ 2147483646 h 3411"/>
                  <a:gd name="T82" fmla="*/ 2147483646 w 4611"/>
                  <a:gd name="T83" fmla="*/ 2147483646 h 3411"/>
                  <a:gd name="T84" fmla="*/ 2147483646 w 4611"/>
                  <a:gd name="T85" fmla="*/ 2147483646 h 3411"/>
                  <a:gd name="T86" fmla="*/ 2147483646 w 4611"/>
                  <a:gd name="T87" fmla="*/ 2147483646 h 3411"/>
                  <a:gd name="T88" fmla="*/ 2147483646 w 4611"/>
                  <a:gd name="T89" fmla="*/ 2147483646 h 3411"/>
                  <a:gd name="T90" fmla="*/ 2147483646 w 4611"/>
                  <a:gd name="T91" fmla="*/ 2147483646 h 3411"/>
                  <a:gd name="T92" fmla="*/ 2147483646 w 4611"/>
                  <a:gd name="T93" fmla="*/ 2147483646 h 3411"/>
                  <a:gd name="T94" fmla="*/ 2147483646 w 4611"/>
                  <a:gd name="T95" fmla="*/ 2147483646 h 3411"/>
                  <a:gd name="T96" fmla="*/ 0 w 4611"/>
                  <a:gd name="T97" fmla="*/ 2147483646 h 3411"/>
                  <a:gd name="T98" fmla="*/ 2147483646 w 4611"/>
                  <a:gd name="T99" fmla="*/ 2147483646 h 3411"/>
                  <a:gd name="T100" fmla="*/ 2147483646 w 4611"/>
                  <a:gd name="T101" fmla="*/ 2147483646 h 3411"/>
                  <a:gd name="T102" fmla="*/ 2147483646 w 4611"/>
                  <a:gd name="T103" fmla="*/ 2147483646 h 3411"/>
                  <a:gd name="T104" fmla="*/ 2147483646 w 4611"/>
                  <a:gd name="T105" fmla="*/ 2147483646 h 3411"/>
                  <a:gd name="T106" fmla="*/ 2147483646 w 4611"/>
                  <a:gd name="T107" fmla="*/ 2147483646 h 3411"/>
                  <a:gd name="T108" fmla="*/ 2147483646 w 4611"/>
                  <a:gd name="T109" fmla="*/ 2147483646 h 3411"/>
                  <a:gd name="T110" fmla="*/ 2147483646 w 4611"/>
                  <a:gd name="T111" fmla="*/ 2147483646 h 341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611" h="3411">
                    <a:moveTo>
                      <a:pt x="1448" y="0"/>
                    </a:moveTo>
                    <a:lnTo>
                      <a:pt x="1600" y="58"/>
                    </a:lnTo>
                    <a:lnTo>
                      <a:pt x="1753" y="96"/>
                    </a:lnTo>
                    <a:lnTo>
                      <a:pt x="1867" y="229"/>
                    </a:lnTo>
                    <a:lnTo>
                      <a:pt x="1886" y="420"/>
                    </a:lnTo>
                    <a:lnTo>
                      <a:pt x="1886" y="477"/>
                    </a:lnTo>
                    <a:lnTo>
                      <a:pt x="1943" y="496"/>
                    </a:lnTo>
                    <a:lnTo>
                      <a:pt x="2058" y="496"/>
                    </a:lnTo>
                    <a:lnTo>
                      <a:pt x="2286" y="381"/>
                    </a:lnTo>
                    <a:lnTo>
                      <a:pt x="2419" y="401"/>
                    </a:lnTo>
                    <a:lnTo>
                      <a:pt x="2476" y="439"/>
                    </a:lnTo>
                    <a:lnTo>
                      <a:pt x="2553" y="458"/>
                    </a:lnTo>
                    <a:lnTo>
                      <a:pt x="2610" y="420"/>
                    </a:lnTo>
                    <a:lnTo>
                      <a:pt x="2686" y="362"/>
                    </a:lnTo>
                    <a:lnTo>
                      <a:pt x="2896" y="381"/>
                    </a:lnTo>
                    <a:lnTo>
                      <a:pt x="2972" y="362"/>
                    </a:lnTo>
                    <a:lnTo>
                      <a:pt x="3029" y="362"/>
                    </a:lnTo>
                    <a:lnTo>
                      <a:pt x="3124" y="458"/>
                    </a:lnTo>
                    <a:lnTo>
                      <a:pt x="3200" y="439"/>
                    </a:lnTo>
                    <a:lnTo>
                      <a:pt x="3277" y="477"/>
                    </a:lnTo>
                    <a:lnTo>
                      <a:pt x="3372" y="458"/>
                    </a:lnTo>
                    <a:lnTo>
                      <a:pt x="3543" y="439"/>
                    </a:lnTo>
                    <a:lnTo>
                      <a:pt x="3638" y="420"/>
                    </a:lnTo>
                    <a:lnTo>
                      <a:pt x="3734" y="477"/>
                    </a:lnTo>
                    <a:lnTo>
                      <a:pt x="3848" y="458"/>
                    </a:lnTo>
                    <a:lnTo>
                      <a:pt x="3848" y="553"/>
                    </a:lnTo>
                    <a:lnTo>
                      <a:pt x="3867" y="610"/>
                    </a:lnTo>
                    <a:lnTo>
                      <a:pt x="3886" y="686"/>
                    </a:lnTo>
                    <a:lnTo>
                      <a:pt x="3924" y="801"/>
                    </a:lnTo>
                    <a:lnTo>
                      <a:pt x="3981" y="877"/>
                    </a:lnTo>
                    <a:lnTo>
                      <a:pt x="4058" y="934"/>
                    </a:lnTo>
                    <a:lnTo>
                      <a:pt x="4134" y="934"/>
                    </a:lnTo>
                    <a:lnTo>
                      <a:pt x="4153" y="972"/>
                    </a:lnTo>
                    <a:lnTo>
                      <a:pt x="4191" y="1029"/>
                    </a:lnTo>
                    <a:lnTo>
                      <a:pt x="4210" y="1048"/>
                    </a:lnTo>
                    <a:lnTo>
                      <a:pt x="4210" y="1143"/>
                    </a:lnTo>
                    <a:lnTo>
                      <a:pt x="4115" y="1239"/>
                    </a:lnTo>
                    <a:lnTo>
                      <a:pt x="4134" y="1410"/>
                    </a:lnTo>
                    <a:lnTo>
                      <a:pt x="4248" y="1734"/>
                    </a:lnTo>
                    <a:lnTo>
                      <a:pt x="4381" y="1848"/>
                    </a:lnTo>
                    <a:lnTo>
                      <a:pt x="4420" y="1905"/>
                    </a:lnTo>
                    <a:lnTo>
                      <a:pt x="4420" y="2001"/>
                    </a:lnTo>
                    <a:lnTo>
                      <a:pt x="4457" y="2058"/>
                    </a:lnTo>
                    <a:lnTo>
                      <a:pt x="4476" y="2134"/>
                    </a:lnTo>
                    <a:lnTo>
                      <a:pt x="4476" y="2229"/>
                    </a:lnTo>
                    <a:lnTo>
                      <a:pt x="4476" y="2325"/>
                    </a:lnTo>
                    <a:lnTo>
                      <a:pt x="4438" y="2420"/>
                    </a:lnTo>
                    <a:lnTo>
                      <a:pt x="4457" y="2458"/>
                    </a:lnTo>
                    <a:lnTo>
                      <a:pt x="4457" y="2477"/>
                    </a:lnTo>
                    <a:lnTo>
                      <a:pt x="4457" y="2591"/>
                    </a:lnTo>
                    <a:lnTo>
                      <a:pt x="4515" y="2667"/>
                    </a:lnTo>
                    <a:lnTo>
                      <a:pt x="4591" y="2724"/>
                    </a:lnTo>
                    <a:lnTo>
                      <a:pt x="4610" y="2819"/>
                    </a:lnTo>
                    <a:lnTo>
                      <a:pt x="4552" y="2896"/>
                    </a:lnTo>
                    <a:lnTo>
                      <a:pt x="4496" y="2953"/>
                    </a:lnTo>
                    <a:lnTo>
                      <a:pt x="4457" y="2953"/>
                    </a:lnTo>
                    <a:lnTo>
                      <a:pt x="4400" y="2972"/>
                    </a:lnTo>
                    <a:lnTo>
                      <a:pt x="4381" y="3010"/>
                    </a:lnTo>
                    <a:lnTo>
                      <a:pt x="4362" y="3048"/>
                    </a:lnTo>
                    <a:lnTo>
                      <a:pt x="4229" y="3105"/>
                    </a:lnTo>
                    <a:lnTo>
                      <a:pt x="4172" y="3144"/>
                    </a:lnTo>
                    <a:lnTo>
                      <a:pt x="4153" y="3239"/>
                    </a:lnTo>
                    <a:lnTo>
                      <a:pt x="4134" y="3315"/>
                    </a:lnTo>
                    <a:lnTo>
                      <a:pt x="4115" y="3372"/>
                    </a:lnTo>
                    <a:lnTo>
                      <a:pt x="3924" y="3410"/>
                    </a:lnTo>
                    <a:lnTo>
                      <a:pt x="3772" y="3391"/>
                    </a:lnTo>
                    <a:lnTo>
                      <a:pt x="3677" y="3372"/>
                    </a:lnTo>
                    <a:lnTo>
                      <a:pt x="3486" y="3353"/>
                    </a:lnTo>
                    <a:lnTo>
                      <a:pt x="3181" y="3391"/>
                    </a:lnTo>
                    <a:lnTo>
                      <a:pt x="2991" y="3258"/>
                    </a:lnTo>
                    <a:lnTo>
                      <a:pt x="2876" y="2972"/>
                    </a:lnTo>
                    <a:lnTo>
                      <a:pt x="2705" y="2801"/>
                    </a:lnTo>
                    <a:lnTo>
                      <a:pt x="2610" y="2819"/>
                    </a:lnTo>
                    <a:lnTo>
                      <a:pt x="2515" y="2896"/>
                    </a:lnTo>
                    <a:lnTo>
                      <a:pt x="2439" y="2953"/>
                    </a:lnTo>
                    <a:lnTo>
                      <a:pt x="2343" y="2991"/>
                    </a:lnTo>
                    <a:lnTo>
                      <a:pt x="2172" y="3124"/>
                    </a:lnTo>
                    <a:lnTo>
                      <a:pt x="2000" y="3200"/>
                    </a:lnTo>
                    <a:lnTo>
                      <a:pt x="1886" y="3086"/>
                    </a:lnTo>
                    <a:lnTo>
                      <a:pt x="1772" y="3029"/>
                    </a:lnTo>
                    <a:lnTo>
                      <a:pt x="1677" y="3086"/>
                    </a:lnTo>
                    <a:lnTo>
                      <a:pt x="1524" y="3239"/>
                    </a:lnTo>
                    <a:lnTo>
                      <a:pt x="1372" y="3353"/>
                    </a:lnTo>
                    <a:lnTo>
                      <a:pt x="1276" y="3391"/>
                    </a:lnTo>
                    <a:lnTo>
                      <a:pt x="1162" y="3410"/>
                    </a:lnTo>
                    <a:lnTo>
                      <a:pt x="1067" y="3353"/>
                    </a:lnTo>
                    <a:lnTo>
                      <a:pt x="1029" y="3315"/>
                    </a:lnTo>
                    <a:lnTo>
                      <a:pt x="971" y="3296"/>
                    </a:lnTo>
                    <a:lnTo>
                      <a:pt x="915" y="3220"/>
                    </a:lnTo>
                    <a:lnTo>
                      <a:pt x="876" y="3124"/>
                    </a:lnTo>
                    <a:lnTo>
                      <a:pt x="819" y="3048"/>
                    </a:lnTo>
                    <a:lnTo>
                      <a:pt x="724" y="3029"/>
                    </a:lnTo>
                    <a:lnTo>
                      <a:pt x="686" y="2839"/>
                    </a:lnTo>
                    <a:lnTo>
                      <a:pt x="438" y="2515"/>
                    </a:lnTo>
                    <a:lnTo>
                      <a:pt x="419" y="2267"/>
                    </a:lnTo>
                    <a:lnTo>
                      <a:pt x="343" y="2077"/>
                    </a:lnTo>
                    <a:lnTo>
                      <a:pt x="77" y="1829"/>
                    </a:lnTo>
                    <a:lnTo>
                      <a:pt x="0" y="1677"/>
                    </a:lnTo>
                    <a:lnTo>
                      <a:pt x="133" y="1524"/>
                    </a:lnTo>
                    <a:lnTo>
                      <a:pt x="229" y="1334"/>
                    </a:lnTo>
                    <a:lnTo>
                      <a:pt x="248" y="1010"/>
                    </a:lnTo>
                    <a:lnTo>
                      <a:pt x="324" y="953"/>
                    </a:lnTo>
                    <a:lnTo>
                      <a:pt x="400" y="915"/>
                    </a:lnTo>
                    <a:lnTo>
                      <a:pt x="438" y="858"/>
                    </a:lnTo>
                    <a:lnTo>
                      <a:pt x="476" y="801"/>
                    </a:lnTo>
                    <a:lnTo>
                      <a:pt x="590" y="743"/>
                    </a:lnTo>
                    <a:lnTo>
                      <a:pt x="724" y="743"/>
                    </a:lnTo>
                    <a:lnTo>
                      <a:pt x="857" y="648"/>
                    </a:lnTo>
                    <a:lnTo>
                      <a:pt x="934" y="496"/>
                    </a:lnTo>
                    <a:lnTo>
                      <a:pt x="971" y="344"/>
                    </a:lnTo>
                    <a:lnTo>
                      <a:pt x="1010" y="172"/>
                    </a:lnTo>
                    <a:lnTo>
                      <a:pt x="1200" y="20"/>
                    </a:lnTo>
                    <a:lnTo>
                      <a:pt x="1448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78" name="Freeform 51">
                <a:extLst>
                  <a:ext uri="{FF2B5EF4-FFF2-40B4-BE49-F238E27FC236}">
                    <a16:creationId xmlns:a16="http://schemas.microsoft.com/office/drawing/2014/main" id="{B1395C46-7901-3147-BB67-A612CC416E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2863" y="5849938"/>
                <a:ext cx="1433512" cy="960437"/>
              </a:xfrm>
              <a:custGeom>
                <a:avLst/>
                <a:gdLst>
                  <a:gd name="T0" fmla="*/ 2147483646 w 3982"/>
                  <a:gd name="T1" fmla="*/ 2147483646 h 2668"/>
                  <a:gd name="T2" fmla="*/ 2147483646 w 3982"/>
                  <a:gd name="T3" fmla="*/ 2147483646 h 2668"/>
                  <a:gd name="T4" fmla="*/ 2147483646 w 3982"/>
                  <a:gd name="T5" fmla="*/ 2147483646 h 2668"/>
                  <a:gd name="T6" fmla="*/ 2147483646 w 3982"/>
                  <a:gd name="T7" fmla="*/ 2147483646 h 2668"/>
                  <a:gd name="T8" fmla="*/ 2147483646 w 3982"/>
                  <a:gd name="T9" fmla="*/ 2147483646 h 2668"/>
                  <a:gd name="T10" fmla="*/ 2147483646 w 3982"/>
                  <a:gd name="T11" fmla="*/ 2147483646 h 2668"/>
                  <a:gd name="T12" fmla="*/ 2147483646 w 3982"/>
                  <a:gd name="T13" fmla="*/ 2147483646 h 2668"/>
                  <a:gd name="T14" fmla="*/ 2147483646 w 3982"/>
                  <a:gd name="T15" fmla="*/ 2147483646 h 2668"/>
                  <a:gd name="T16" fmla="*/ 2147483646 w 3982"/>
                  <a:gd name="T17" fmla="*/ 2147483646 h 2668"/>
                  <a:gd name="T18" fmla="*/ 2147483646 w 3982"/>
                  <a:gd name="T19" fmla="*/ 2147483646 h 2668"/>
                  <a:gd name="T20" fmla="*/ 2147483646 w 3982"/>
                  <a:gd name="T21" fmla="*/ 0 h 2668"/>
                  <a:gd name="T22" fmla="*/ 2147483646 w 3982"/>
                  <a:gd name="T23" fmla="*/ 2147483646 h 2668"/>
                  <a:gd name="T24" fmla="*/ 2147483646 w 3982"/>
                  <a:gd name="T25" fmla="*/ 2147483646 h 2668"/>
                  <a:gd name="T26" fmla="*/ 2147483646 w 3982"/>
                  <a:gd name="T27" fmla="*/ 2147483646 h 2668"/>
                  <a:gd name="T28" fmla="*/ 2147483646 w 3982"/>
                  <a:gd name="T29" fmla="*/ 2147483646 h 2668"/>
                  <a:gd name="T30" fmla="*/ 2147483646 w 3982"/>
                  <a:gd name="T31" fmla="*/ 2147483646 h 2668"/>
                  <a:gd name="T32" fmla="*/ 2147483646 w 3982"/>
                  <a:gd name="T33" fmla="*/ 2147483646 h 2668"/>
                  <a:gd name="T34" fmla="*/ 2147483646 w 3982"/>
                  <a:gd name="T35" fmla="*/ 2147483646 h 2668"/>
                  <a:gd name="T36" fmla="*/ 2147483646 w 3982"/>
                  <a:gd name="T37" fmla="*/ 2147483646 h 2668"/>
                  <a:gd name="T38" fmla="*/ 2147483646 w 3982"/>
                  <a:gd name="T39" fmla="*/ 2147483646 h 2668"/>
                  <a:gd name="T40" fmla="*/ 2147483646 w 3982"/>
                  <a:gd name="T41" fmla="*/ 2147483646 h 2668"/>
                  <a:gd name="T42" fmla="*/ 2147483646 w 3982"/>
                  <a:gd name="T43" fmla="*/ 2147483646 h 2668"/>
                  <a:gd name="T44" fmla="*/ 2147483646 w 3982"/>
                  <a:gd name="T45" fmla="*/ 2147483646 h 2668"/>
                  <a:gd name="T46" fmla="*/ 2147483646 w 3982"/>
                  <a:gd name="T47" fmla="*/ 2147483646 h 2668"/>
                  <a:gd name="T48" fmla="*/ 2147483646 w 3982"/>
                  <a:gd name="T49" fmla="*/ 2147483646 h 2668"/>
                  <a:gd name="T50" fmla="*/ 2147483646 w 3982"/>
                  <a:gd name="T51" fmla="*/ 2147483646 h 2668"/>
                  <a:gd name="T52" fmla="*/ 2147483646 w 3982"/>
                  <a:gd name="T53" fmla="*/ 2147483646 h 2668"/>
                  <a:gd name="T54" fmla="*/ 2147483646 w 3982"/>
                  <a:gd name="T55" fmla="*/ 2147483646 h 2668"/>
                  <a:gd name="T56" fmla="*/ 2147483646 w 3982"/>
                  <a:gd name="T57" fmla="*/ 2147483646 h 2668"/>
                  <a:gd name="T58" fmla="*/ 2147483646 w 3982"/>
                  <a:gd name="T59" fmla="*/ 2147483646 h 2668"/>
                  <a:gd name="T60" fmla="*/ 2147483646 w 3982"/>
                  <a:gd name="T61" fmla="*/ 2147483646 h 2668"/>
                  <a:gd name="T62" fmla="*/ 2147483646 w 3982"/>
                  <a:gd name="T63" fmla="*/ 2147483646 h 2668"/>
                  <a:gd name="T64" fmla="*/ 2147483646 w 3982"/>
                  <a:gd name="T65" fmla="*/ 2147483646 h 2668"/>
                  <a:gd name="T66" fmla="*/ 2147483646 w 3982"/>
                  <a:gd name="T67" fmla="*/ 2147483646 h 2668"/>
                  <a:gd name="T68" fmla="*/ 2147483646 w 3982"/>
                  <a:gd name="T69" fmla="*/ 2147483646 h 2668"/>
                  <a:gd name="T70" fmla="*/ 2147483646 w 3982"/>
                  <a:gd name="T71" fmla="*/ 2147483646 h 2668"/>
                  <a:gd name="T72" fmla="*/ 2147483646 w 3982"/>
                  <a:gd name="T73" fmla="*/ 2147483646 h 2668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982" h="2668">
                    <a:moveTo>
                      <a:pt x="0" y="1276"/>
                    </a:moveTo>
                    <a:lnTo>
                      <a:pt x="38" y="1105"/>
                    </a:lnTo>
                    <a:lnTo>
                      <a:pt x="38" y="1048"/>
                    </a:lnTo>
                    <a:lnTo>
                      <a:pt x="38" y="1010"/>
                    </a:lnTo>
                    <a:lnTo>
                      <a:pt x="305" y="876"/>
                    </a:lnTo>
                    <a:lnTo>
                      <a:pt x="590" y="648"/>
                    </a:lnTo>
                    <a:lnTo>
                      <a:pt x="704" y="438"/>
                    </a:lnTo>
                    <a:lnTo>
                      <a:pt x="781" y="400"/>
                    </a:lnTo>
                    <a:lnTo>
                      <a:pt x="1028" y="419"/>
                    </a:lnTo>
                    <a:lnTo>
                      <a:pt x="1257" y="286"/>
                    </a:lnTo>
                    <a:lnTo>
                      <a:pt x="1352" y="19"/>
                    </a:lnTo>
                    <a:lnTo>
                      <a:pt x="1409" y="96"/>
                    </a:lnTo>
                    <a:lnTo>
                      <a:pt x="1447" y="133"/>
                    </a:lnTo>
                    <a:lnTo>
                      <a:pt x="1752" y="172"/>
                    </a:lnTo>
                    <a:lnTo>
                      <a:pt x="1981" y="305"/>
                    </a:lnTo>
                    <a:lnTo>
                      <a:pt x="2076" y="419"/>
                    </a:lnTo>
                    <a:lnTo>
                      <a:pt x="2190" y="457"/>
                    </a:lnTo>
                    <a:lnTo>
                      <a:pt x="2267" y="419"/>
                    </a:lnTo>
                    <a:lnTo>
                      <a:pt x="2533" y="267"/>
                    </a:lnTo>
                    <a:lnTo>
                      <a:pt x="2724" y="228"/>
                    </a:lnTo>
                    <a:lnTo>
                      <a:pt x="3105" y="19"/>
                    </a:lnTo>
                    <a:lnTo>
                      <a:pt x="3200" y="0"/>
                    </a:lnTo>
                    <a:lnTo>
                      <a:pt x="3219" y="19"/>
                    </a:lnTo>
                    <a:lnTo>
                      <a:pt x="3257" y="152"/>
                    </a:lnTo>
                    <a:lnTo>
                      <a:pt x="3181" y="248"/>
                    </a:lnTo>
                    <a:lnTo>
                      <a:pt x="3124" y="324"/>
                    </a:lnTo>
                    <a:lnTo>
                      <a:pt x="3085" y="419"/>
                    </a:lnTo>
                    <a:lnTo>
                      <a:pt x="3181" y="572"/>
                    </a:lnTo>
                    <a:lnTo>
                      <a:pt x="3314" y="609"/>
                    </a:lnTo>
                    <a:lnTo>
                      <a:pt x="3390" y="686"/>
                    </a:lnTo>
                    <a:lnTo>
                      <a:pt x="3486" y="743"/>
                    </a:lnTo>
                    <a:lnTo>
                      <a:pt x="3581" y="762"/>
                    </a:lnTo>
                    <a:lnTo>
                      <a:pt x="3676" y="781"/>
                    </a:lnTo>
                    <a:lnTo>
                      <a:pt x="3791" y="971"/>
                    </a:lnTo>
                    <a:lnTo>
                      <a:pt x="3771" y="1105"/>
                    </a:lnTo>
                    <a:lnTo>
                      <a:pt x="3714" y="1219"/>
                    </a:lnTo>
                    <a:lnTo>
                      <a:pt x="3733" y="1371"/>
                    </a:lnTo>
                    <a:lnTo>
                      <a:pt x="3791" y="1486"/>
                    </a:lnTo>
                    <a:lnTo>
                      <a:pt x="3809" y="1600"/>
                    </a:lnTo>
                    <a:lnTo>
                      <a:pt x="3809" y="1714"/>
                    </a:lnTo>
                    <a:lnTo>
                      <a:pt x="3828" y="1828"/>
                    </a:lnTo>
                    <a:lnTo>
                      <a:pt x="3905" y="1924"/>
                    </a:lnTo>
                    <a:lnTo>
                      <a:pt x="3923" y="2000"/>
                    </a:lnTo>
                    <a:lnTo>
                      <a:pt x="3962" y="2095"/>
                    </a:lnTo>
                    <a:lnTo>
                      <a:pt x="3981" y="2172"/>
                    </a:lnTo>
                    <a:lnTo>
                      <a:pt x="3962" y="2248"/>
                    </a:lnTo>
                    <a:lnTo>
                      <a:pt x="3943" y="2267"/>
                    </a:lnTo>
                    <a:lnTo>
                      <a:pt x="3886" y="2400"/>
                    </a:lnTo>
                    <a:lnTo>
                      <a:pt x="3809" y="2534"/>
                    </a:lnTo>
                    <a:lnTo>
                      <a:pt x="3771" y="2553"/>
                    </a:lnTo>
                    <a:lnTo>
                      <a:pt x="3714" y="2553"/>
                    </a:lnTo>
                    <a:lnTo>
                      <a:pt x="3524" y="2667"/>
                    </a:lnTo>
                    <a:lnTo>
                      <a:pt x="3295" y="2648"/>
                    </a:lnTo>
                    <a:lnTo>
                      <a:pt x="2628" y="2438"/>
                    </a:lnTo>
                    <a:lnTo>
                      <a:pt x="2304" y="2324"/>
                    </a:lnTo>
                    <a:lnTo>
                      <a:pt x="2228" y="2286"/>
                    </a:lnTo>
                    <a:lnTo>
                      <a:pt x="2152" y="2248"/>
                    </a:lnTo>
                    <a:lnTo>
                      <a:pt x="2114" y="2248"/>
                    </a:lnTo>
                    <a:lnTo>
                      <a:pt x="2057" y="2267"/>
                    </a:lnTo>
                    <a:lnTo>
                      <a:pt x="2038" y="2362"/>
                    </a:lnTo>
                    <a:lnTo>
                      <a:pt x="2019" y="2438"/>
                    </a:lnTo>
                    <a:lnTo>
                      <a:pt x="1847" y="2458"/>
                    </a:lnTo>
                    <a:lnTo>
                      <a:pt x="1695" y="2343"/>
                    </a:lnTo>
                    <a:lnTo>
                      <a:pt x="1657" y="2229"/>
                    </a:lnTo>
                    <a:lnTo>
                      <a:pt x="1619" y="2153"/>
                    </a:lnTo>
                    <a:lnTo>
                      <a:pt x="1543" y="2095"/>
                    </a:lnTo>
                    <a:lnTo>
                      <a:pt x="1429" y="2000"/>
                    </a:lnTo>
                    <a:lnTo>
                      <a:pt x="1390" y="1981"/>
                    </a:lnTo>
                    <a:lnTo>
                      <a:pt x="1295" y="1924"/>
                    </a:lnTo>
                    <a:lnTo>
                      <a:pt x="1219" y="1828"/>
                    </a:lnTo>
                    <a:lnTo>
                      <a:pt x="1162" y="1714"/>
                    </a:lnTo>
                    <a:lnTo>
                      <a:pt x="1085" y="1619"/>
                    </a:lnTo>
                    <a:lnTo>
                      <a:pt x="381" y="1295"/>
                    </a:lnTo>
                    <a:lnTo>
                      <a:pt x="190" y="1257"/>
                    </a:lnTo>
                    <a:lnTo>
                      <a:pt x="0" y="127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79" name="Freeform 52">
                <a:extLst>
                  <a:ext uri="{FF2B5EF4-FFF2-40B4-BE49-F238E27FC236}">
                    <a16:creationId xmlns:a16="http://schemas.microsoft.com/office/drawing/2014/main" id="{59DE5B7F-A24F-8542-95FA-B9FF3FCD24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6950" y="5302250"/>
                <a:ext cx="844550" cy="912813"/>
              </a:xfrm>
              <a:custGeom>
                <a:avLst/>
                <a:gdLst>
                  <a:gd name="T0" fmla="*/ 2147483646 w 2344"/>
                  <a:gd name="T1" fmla="*/ 2147483646 h 2535"/>
                  <a:gd name="T2" fmla="*/ 2147483646 w 2344"/>
                  <a:gd name="T3" fmla="*/ 2147483646 h 2535"/>
                  <a:gd name="T4" fmla="*/ 2147483646 w 2344"/>
                  <a:gd name="T5" fmla="*/ 2147483646 h 2535"/>
                  <a:gd name="T6" fmla="*/ 2147483646 w 2344"/>
                  <a:gd name="T7" fmla="*/ 2147483646 h 2535"/>
                  <a:gd name="T8" fmla="*/ 2147483646 w 2344"/>
                  <a:gd name="T9" fmla="*/ 2147483646 h 2535"/>
                  <a:gd name="T10" fmla="*/ 2147483646 w 2344"/>
                  <a:gd name="T11" fmla="*/ 2147483646 h 2535"/>
                  <a:gd name="T12" fmla="*/ 2147483646 w 2344"/>
                  <a:gd name="T13" fmla="*/ 2147483646 h 2535"/>
                  <a:gd name="T14" fmla="*/ 2147483646 w 2344"/>
                  <a:gd name="T15" fmla="*/ 2147483646 h 2535"/>
                  <a:gd name="T16" fmla="*/ 2147483646 w 2344"/>
                  <a:gd name="T17" fmla="*/ 2147483646 h 2535"/>
                  <a:gd name="T18" fmla="*/ 2147483646 w 2344"/>
                  <a:gd name="T19" fmla="*/ 2147483646 h 2535"/>
                  <a:gd name="T20" fmla="*/ 0 w 2344"/>
                  <a:gd name="T21" fmla="*/ 2147483646 h 2535"/>
                  <a:gd name="T22" fmla="*/ 2147483646 w 2344"/>
                  <a:gd name="T23" fmla="*/ 2147483646 h 2535"/>
                  <a:gd name="T24" fmla="*/ 2147483646 w 2344"/>
                  <a:gd name="T25" fmla="*/ 2147483646 h 2535"/>
                  <a:gd name="T26" fmla="*/ 2147483646 w 2344"/>
                  <a:gd name="T27" fmla="*/ 2147483646 h 2535"/>
                  <a:gd name="T28" fmla="*/ 2147483646 w 2344"/>
                  <a:gd name="T29" fmla="*/ 2147483646 h 2535"/>
                  <a:gd name="T30" fmla="*/ 2147483646 w 2344"/>
                  <a:gd name="T31" fmla="*/ 2147483646 h 2535"/>
                  <a:gd name="T32" fmla="*/ 2147483646 w 2344"/>
                  <a:gd name="T33" fmla="*/ 2147483646 h 2535"/>
                  <a:gd name="T34" fmla="*/ 2147483646 w 2344"/>
                  <a:gd name="T35" fmla="*/ 2147483646 h 2535"/>
                  <a:gd name="T36" fmla="*/ 2147483646 w 2344"/>
                  <a:gd name="T37" fmla="*/ 2147483646 h 2535"/>
                  <a:gd name="T38" fmla="*/ 2147483646 w 2344"/>
                  <a:gd name="T39" fmla="*/ 2147483646 h 2535"/>
                  <a:gd name="T40" fmla="*/ 2147483646 w 2344"/>
                  <a:gd name="T41" fmla="*/ 2147483646 h 2535"/>
                  <a:gd name="T42" fmla="*/ 2147483646 w 2344"/>
                  <a:gd name="T43" fmla="*/ 0 h 2535"/>
                  <a:gd name="T44" fmla="*/ 2147483646 w 2344"/>
                  <a:gd name="T45" fmla="*/ 2147483646 h 2535"/>
                  <a:gd name="T46" fmla="*/ 2147483646 w 2344"/>
                  <a:gd name="T47" fmla="*/ 2147483646 h 2535"/>
                  <a:gd name="T48" fmla="*/ 2147483646 w 2344"/>
                  <a:gd name="T49" fmla="*/ 0 h 2535"/>
                  <a:gd name="T50" fmla="*/ 2147483646 w 2344"/>
                  <a:gd name="T51" fmla="*/ 2147483646 h 2535"/>
                  <a:gd name="T52" fmla="*/ 2147483646 w 2344"/>
                  <a:gd name="T53" fmla="*/ 2147483646 h 2535"/>
                  <a:gd name="T54" fmla="*/ 2147483646 w 2344"/>
                  <a:gd name="T55" fmla="*/ 2147483646 h 2535"/>
                  <a:gd name="T56" fmla="*/ 2147483646 w 2344"/>
                  <a:gd name="T57" fmla="*/ 2147483646 h 2535"/>
                  <a:gd name="T58" fmla="*/ 2147483646 w 2344"/>
                  <a:gd name="T59" fmla="*/ 2147483646 h 2535"/>
                  <a:gd name="T60" fmla="*/ 2147483646 w 2344"/>
                  <a:gd name="T61" fmla="*/ 2147483646 h 2535"/>
                  <a:gd name="T62" fmla="*/ 2147483646 w 2344"/>
                  <a:gd name="T63" fmla="*/ 2147483646 h 2535"/>
                  <a:gd name="T64" fmla="*/ 2147483646 w 2344"/>
                  <a:gd name="T65" fmla="*/ 2147483646 h 2535"/>
                  <a:gd name="T66" fmla="*/ 2147483646 w 2344"/>
                  <a:gd name="T67" fmla="*/ 2147483646 h 2535"/>
                  <a:gd name="T68" fmla="*/ 2147483646 w 2344"/>
                  <a:gd name="T69" fmla="*/ 2147483646 h 2535"/>
                  <a:gd name="T70" fmla="*/ 2147483646 w 2344"/>
                  <a:gd name="T71" fmla="*/ 2147483646 h 2535"/>
                  <a:gd name="T72" fmla="*/ 2147483646 w 2344"/>
                  <a:gd name="T73" fmla="*/ 2147483646 h 2535"/>
                  <a:gd name="T74" fmla="*/ 2147483646 w 2344"/>
                  <a:gd name="T75" fmla="*/ 2147483646 h 2535"/>
                  <a:gd name="T76" fmla="*/ 2147483646 w 2344"/>
                  <a:gd name="T77" fmla="*/ 2147483646 h 2535"/>
                  <a:gd name="T78" fmla="*/ 2147483646 w 2344"/>
                  <a:gd name="T79" fmla="*/ 2147483646 h 2535"/>
                  <a:gd name="T80" fmla="*/ 2147483646 w 2344"/>
                  <a:gd name="T81" fmla="*/ 2147483646 h 2535"/>
                  <a:gd name="T82" fmla="*/ 2147483646 w 2344"/>
                  <a:gd name="T83" fmla="*/ 2147483646 h 2535"/>
                  <a:gd name="T84" fmla="*/ 2147483646 w 2344"/>
                  <a:gd name="T85" fmla="*/ 2147483646 h 2535"/>
                  <a:gd name="T86" fmla="*/ 2147483646 w 2344"/>
                  <a:gd name="T87" fmla="*/ 2147483646 h 253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344" h="2535">
                    <a:moveTo>
                      <a:pt x="915" y="2534"/>
                    </a:moveTo>
                    <a:lnTo>
                      <a:pt x="934" y="2438"/>
                    </a:lnTo>
                    <a:lnTo>
                      <a:pt x="838" y="2267"/>
                    </a:lnTo>
                    <a:lnTo>
                      <a:pt x="553" y="2133"/>
                    </a:lnTo>
                    <a:lnTo>
                      <a:pt x="439" y="2057"/>
                    </a:lnTo>
                    <a:lnTo>
                      <a:pt x="381" y="2057"/>
                    </a:lnTo>
                    <a:lnTo>
                      <a:pt x="325" y="2019"/>
                    </a:lnTo>
                    <a:lnTo>
                      <a:pt x="325" y="1924"/>
                    </a:lnTo>
                    <a:lnTo>
                      <a:pt x="343" y="1848"/>
                    </a:lnTo>
                    <a:lnTo>
                      <a:pt x="134" y="1791"/>
                    </a:lnTo>
                    <a:lnTo>
                      <a:pt x="0" y="1791"/>
                    </a:lnTo>
                    <a:lnTo>
                      <a:pt x="20" y="1505"/>
                    </a:lnTo>
                    <a:lnTo>
                      <a:pt x="96" y="1239"/>
                    </a:lnTo>
                    <a:lnTo>
                      <a:pt x="134" y="1067"/>
                    </a:lnTo>
                    <a:lnTo>
                      <a:pt x="210" y="972"/>
                    </a:lnTo>
                    <a:lnTo>
                      <a:pt x="343" y="781"/>
                    </a:lnTo>
                    <a:lnTo>
                      <a:pt x="610" y="800"/>
                    </a:lnTo>
                    <a:lnTo>
                      <a:pt x="858" y="743"/>
                    </a:lnTo>
                    <a:lnTo>
                      <a:pt x="1163" y="496"/>
                    </a:lnTo>
                    <a:lnTo>
                      <a:pt x="1258" y="248"/>
                    </a:lnTo>
                    <a:lnTo>
                      <a:pt x="1391" y="210"/>
                    </a:lnTo>
                    <a:lnTo>
                      <a:pt x="1620" y="0"/>
                    </a:lnTo>
                    <a:lnTo>
                      <a:pt x="1715" y="96"/>
                    </a:lnTo>
                    <a:lnTo>
                      <a:pt x="1867" y="57"/>
                    </a:lnTo>
                    <a:lnTo>
                      <a:pt x="2039" y="0"/>
                    </a:lnTo>
                    <a:lnTo>
                      <a:pt x="2210" y="134"/>
                    </a:lnTo>
                    <a:lnTo>
                      <a:pt x="2286" y="419"/>
                    </a:lnTo>
                    <a:lnTo>
                      <a:pt x="2343" y="572"/>
                    </a:lnTo>
                    <a:lnTo>
                      <a:pt x="2115" y="629"/>
                    </a:lnTo>
                    <a:lnTo>
                      <a:pt x="1981" y="762"/>
                    </a:lnTo>
                    <a:lnTo>
                      <a:pt x="1867" y="895"/>
                    </a:lnTo>
                    <a:lnTo>
                      <a:pt x="1848" y="1010"/>
                    </a:lnTo>
                    <a:lnTo>
                      <a:pt x="1905" y="1353"/>
                    </a:lnTo>
                    <a:lnTo>
                      <a:pt x="2039" y="1371"/>
                    </a:lnTo>
                    <a:lnTo>
                      <a:pt x="2153" y="1429"/>
                    </a:lnTo>
                    <a:lnTo>
                      <a:pt x="2210" y="1505"/>
                    </a:lnTo>
                    <a:lnTo>
                      <a:pt x="2229" y="1543"/>
                    </a:lnTo>
                    <a:lnTo>
                      <a:pt x="2134" y="1810"/>
                    </a:lnTo>
                    <a:lnTo>
                      <a:pt x="1905" y="1943"/>
                    </a:lnTo>
                    <a:lnTo>
                      <a:pt x="1658" y="1924"/>
                    </a:lnTo>
                    <a:lnTo>
                      <a:pt x="1581" y="1962"/>
                    </a:lnTo>
                    <a:lnTo>
                      <a:pt x="1467" y="2172"/>
                    </a:lnTo>
                    <a:lnTo>
                      <a:pt x="1182" y="2400"/>
                    </a:lnTo>
                    <a:lnTo>
                      <a:pt x="915" y="2534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80" name="Freeform 53">
                <a:extLst>
                  <a:ext uri="{FF2B5EF4-FFF2-40B4-BE49-F238E27FC236}">
                    <a16:creationId xmlns:a16="http://schemas.microsoft.com/office/drawing/2014/main" id="{5FFDFAB0-B5A7-D241-AE1D-BE290305E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42238" y="6069013"/>
                <a:ext cx="1852612" cy="1131887"/>
              </a:xfrm>
              <a:custGeom>
                <a:avLst/>
                <a:gdLst>
                  <a:gd name="T0" fmla="*/ 2147483646 w 5144"/>
                  <a:gd name="T1" fmla="*/ 2147483646 h 3145"/>
                  <a:gd name="T2" fmla="*/ 2147483646 w 5144"/>
                  <a:gd name="T3" fmla="*/ 2147483646 h 3145"/>
                  <a:gd name="T4" fmla="*/ 2147483646 w 5144"/>
                  <a:gd name="T5" fmla="*/ 2147483646 h 3145"/>
                  <a:gd name="T6" fmla="*/ 2147483646 w 5144"/>
                  <a:gd name="T7" fmla="*/ 2147483646 h 3145"/>
                  <a:gd name="T8" fmla="*/ 2147483646 w 5144"/>
                  <a:gd name="T9" fmla="*/ 2147483646 h 3145"/>
                  <a:gd name="T10" fmla="*/ 2147483646 w 5144"/>
                  <a:gd name="T11" fmla="*/ 2147483646 h 3145"/>
                  <a:gd name="T12" fmla="*/ 2147483646 w 5144"/>
                  <a:gd name="T13" fmla="*/ 2147483646 h 3145"/>
                  <a:gd name="T14" fmla="*/ 2147483646 w 5144"/>
                  <a:gd name="T15" fmla="*/ 2147483646 h 3145"/>
                  <a:gd name="T16" fmla="*/ 2147483646 w 5144"/>
                  <a:gd name="T17" fmla="*/ 2147483646 h 3145"/>
                  <a:gd name="T18" fmla="*/ 2147483646 w 5144"/>
                  <a:gd name="T19" fmla="*/ 2147483646 h 3145"/>
                  <a:gd name="T20" fmla="*/ 2147483646 w 5144"/>
                  <a:gd name="T21" fmla="*/ 2147483646 h 3145"/>
                  <a:gd name="T22" fmla="*/ 2147483646 w 5144"/>
                  <a:gd name="T23" fmla="*/ 2147483646 h 3145"/>
                  <a:gd name="T24" fmla="*/ 2147483646 w 5144"/>
                  <a:gd name="T25" fmla="*/ 2147483646 h 3145"/>
                  <a:gd name="T26" fmla="*/ 2147483646 w 5144"/>
                  <a:gd name="T27" fmla="*/ 2147483646 h 3145"/>
                  <a:gd name="T28" fmla="*/ 2147483646 w 5144"/>
                  <a:gd name="T29" fmla="*/ 2147483646 h 3145"/>
                  <a:gd name="T30" fmla="*/ 2147483646 w 5144"/>
                  <a:gd name="T31" fmla="*/ 2147483646 h 3145"/>
                  <a:gd name="T32" fmla="*/ 2147483646 w 5144"/>
                  <a:gd name="T33" fmla="*/ 2147483646 h 3145"/>
                  <a:gd name="T34" fmla="*/ 2147483646 w 5144"/>
                  <a:gd name="T35" fmla="*/ 2147483646 h 3145"/>
                  <a:gd name="T36" fmla="*/ 2147483646 w 5144"/>
                  <a:gd name="T37" fmla="*/ 2147483646 h 3145"/>
                  <a:gd name="T38" fmla="*/ 2147483646 w 5144"/>
                  <a:gd name="T39" fmla="*/ 2147483646 h 3145"/>
                  <a:gd name="T40" fmla="*/ 2147483646 w 5144"/>
                  <a:gd name="T41" fmla="*/ 2147483646 h 3145"/>
                  <a:gd name="T42" fmla="*/ 2147483646 w 5144"/>
                  <a:gd name="T43" fmla="*/ 2147483646 h 3145"/>
                  <a:gd name="T44" fmla="*/ 2147483646 w 5144"/>
                  <a:gd name="T45" fmla="*/ 2147483646 h 3145"/>
                  <a:gd name="T46" fmla="*/ 2147483646 w 5144"/>
                  <a:gd name="T47" fmla="*/ 2147483646 h 3145"/>
                  <a:gd name="T48" fmla="*/ 2147483646 w 5144"/>
                  <a:gd name="T49" fmla="*/ 2147483646 h 3145"/>
                  <a:gd name="T50" fmla="*/ 2147483646 w 5144"/>
                  <a:gd name="T51" fmla="*/ 2147483646 h 3145"/>
                  <a:gd name="T52" fmla="*/ 2147483646 w 5144"/>
                  <a:gd name="T53" fmla="*/ 2147483646 h 3145"/>
                  <a:gd name="T54" fmla="*/ 2147483646 w 5144"/>
                  <a:gd name="T55" fmla="*/ 2147483646 h 3145"/>
                  <a:gd name="T56" fmla="*/ 2147483646 w 5144"/>
                  <a:gd name="T57" fmla="*/ 2147483646 h 3145"/>
                  <a:gd name="T58" fmla="*/ 2147483646 w 5144"/>
                  <a:gd name="T59" fmla="*/ 2147483646 h 3145"/>
                  <a:gd name="T60" fmla="*/ 2147483646 w 5144"/>
                  <a:gd name="T61" fmla="*/ 2147483646 h 3145"/>
                  <a:gd name="T62" fmla="*/ 2147483646 w 5144"/>
                  <a:gd name="T63" fmla="*/ 2147483646 h 3145"/>
                  <a:gd name="T64" fmla="*/ 2147483646 w 5144"/>
                  <a:gd name="T65" fmla="*/ 2147483646 h 3145"/>
                  <a:gd name="T66" fmla="*/ 2147483646 w 5144"/>
                  <a:gd name="T67" fmla="*/ 2147483646 h 3145"/>
                  <a:gd name="T68" fmla="*/ 2147483646 w 5144"/>
                  <a:gd name="T69" fmla="*/ 2147483646 h 3145"/>
                  <a:gd name="T70" fmla="*/ 2147483646 w 5144"/>
                  <a:gd name="T71" fmla="*/ 2147483646 h 3145"/>
                  <a:gd name="T72" fmla="*/ 2147483646 w 5144"/>
                  <a:gd name="T73" fmla="*/ 2147483646 h 3145"/>
                  <a:gd name="T74" fmla="*/ 2147483646 w 5144"/>
                  <a:gd name="T75" fmla="*/ 2147483646 h 3145"/>
                  <a:gd name="T76" fmla="*/ 2147483646 w 5144"/>
                  <a:gd name="T77" fmla="*/ 2147483646 h 3145"/>
                  <a:gd name="T78" fmla="*/ 2147483646 w 5144"/>
                  <a:gd name="T79" fmla="*/ 2147483646 h 3145"/>
                  <a:gd name="T80" fmla="*/ 2147483646 w 5144"/>
                  <a:gd name="T81" fmla="*/ 2147483646 h 3145"/>
                  <a:gd name="T82" fmla="*/ 2147483646 w 5144"/>
                  <a:gd name="T83" fmla="*/ 2147483646 h 3145"/>
                  <a:gd name="T84" fmla="*/ 2147483646 w 5144"/>
                  <a:gd name="T85" fmla="*/ 2147483646 h 3145"/>
                  <a:gd name="T86" fmla="*/ 2147483646 w 5144"/>
                  <a:gd name="T87" fmla="*/ 2147483646 h 3145"/>
                  <a:gd name="T88" fmla="*/ 2147483646 w 5144"/>
                  <a:gd name="T89" fmla="*/ 2147483646 h 3145"/>
                  <a:gd name="T90" fmla="*/ 2147483646 w 5144"/>
                  <a:gd name="T91" fmla="*/ 2147483646 h 3145"/>
                  <a:gd name="T92" fmla="*/ 2147483646 w 5144"/>
                  <a:gd name="T93" fmla="*/ 2147483646 h 3145"/>
                  <a:gd name="T94" fmla="*/ 2147483646 w 5144"/>
                  <a:gd name="T95" fmla="*/ 2147483646 h 3145"/>
                  <a:gd name="T96" fmla="*/ 2147483646 w 5144"/>
                  <a:gd name="T97" fmla="*/ 2147483646 h 314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5144" h="3145">
                    <a:moveTo>
                      <a:pt x="2895" y="153"/>
                    </a:moveTo>
                    <a:lnTo>
                      <a:pt x="2839" y="248"/>
                    </a:lnTo>
                    <a:lnTo>
                      <a:pt x="2876" y="344"/>
                    </a:lnTo>
                    <a:lnTo>
                      <a:pt x="2895" y="362"/>
                    </a:lnTo>
                    <a:lnTo>
                      <a:pt x="3010" y="381"/>
                    </a:lnTo>
                    <a:lnTo>
                      <a:pt x="3143" y="458"/>
                    </a:lnTo>
                    <a:lnTo>
                      <a:pt x="3352" y="534"/>
                    </a:lnTo>
                    <a:lnTo>
                      <a:pt x="3467" y="610"/>
                    </a:lnTo>
                    <a:lnTo>
                      <a:pt x="3638" y="686"/>
                    </a:lnTo>
                    <a:lnTo>
                      <a:pt x="3810" y="706"/>
                    </a:lnTo>
                    <a:lnTo>
                      <a:pt x="3962" y="667"/>
                    </a:lnTo>
                    <a:lnTo>
                      <a:pt x="4134" y="686"/>
                    </a:lnTo>
                    <a:lnTo>
                      <a:pt x="4686" y="1067"/>
                    </a:lnTo>
                    <a:lnTo>
                      <a:pt x="5010" y="1087"/>
                    </a:lnTo>
                    <a:lnTo>
                      <a:pt x="5086" y="1258"/>
                    </a:lnTo>
                    <a:lnTo>
                      <a:pt x="5143" y="1448"/>
                    </a:lnTo>
                    <a:lnTo>
                      <a:pt x="5010" y="1696"/>
                    </a:lnTo>
                    <a:lnTo>
                      <a:pt x="4876" y="1905"/>
                    </a:lnTo>
                    <a:lnTo>
                      <a:pt x="4781" y="1925"/>
                    </a:lnTo>
                    <a:lnTo>
                      <a:pt x="4686" y="1963"/>
                    </a:lnTo>
                    <a:lnTo>
                      <a:pt x="4648" y="1963"/>
                    </a:lnTo>
                    <a:lnTo>
                      <a:pt x="4629" y="1963"/>
                    </a:lnTo>
                    <a:lnTo>
                      <a:pt x="4534" y="2039"/>
                    </a:lnTo>
                    <a:lnTo>
                      <a:pt x="4458" y="2077"/>
                    </a:lnTo>
                    <a:lnTo>
                      <a:pt x="4248" y="2115"/>
                    </a:lnTo>
                    <a:lnTo>
                      <a:pt x="4038" y="2096"/>
                    </a:lnTo>
                    <a:lnTo>
                      <a:pt x="3810" y="2134"/>
                    </a:lnTo>
                    <a:lnTo>
                      <a:pt x="3505" y="2210"/>
                    </a:lnTo>
                    <a:lnTo>
                      <a:pt x="3410" y="2248"/>
                    </a:lnTo>
                    <a:lnTo>
                      <a:pt x="3143" y="2210"/>
                    </a:lnTo>
                    <a:lnTo>
                      <a:pt x="3048" y="2248"/>
                    </a:lnTo>
                    <a:lnTo>
                      <a:pt x="2953" y="2306"/>
                    </a:lnTo>
                    <a:lnTo>
                      <a:pt x="2895" y="2477"/>
                    </a:lnTo>
                    <a:lnTo>
                      <a:pt x="2839" y="2667"/>
                    </a:lnTo>
                    <a:lnTo>
                      <a:pt x="2800" y="2801"/>
                    </a:lnTo>
                    <a:lnTo>
                      <a:pt x="2724" y="2877"/>
                    </a:lnTo>
                    <a:lnTo>
                      <a:pt x="2362" y="3010"/>
                    </a:lnTo>
                    <a:lnTo>
                      <a:pt x="1962" y="3029"/>
                    </a:lnTo>
                    <a:lnTo>
                      <a:pt x="1391" y="3144"/>
                    </a:lnTo>
                    <a:lnTo>
                      <a:pt x="1371" y="3068"/>
                    </a:lnTo>
                    <a:lnTo>
                      <a:pt x="1315" y="3029"/>
                    </a:lnTo>
                    <a:lnTo>
                      <a:pt x="1276" y="2934"/>
                    </a:lnTo>
                    <a:lnTo>
                      <a:pt x="1276" y="2820"/>
                    </a:lnTo>
                    <a:lnTo>
                      <a:pt x="1295" y="2648"/>
                    </a:lnTo>
                    <a:lnTo>
                      <a:pt x="1200" y="2534"/>
                    </a:lnTo>
                    <a:lnTo>
                      <a:pt x="1086" y="2572"/>
                    </a:lnTo>
                    <a:lnTo>
                      <a:pt x="990" y="2610"/>
                    </a:lnTo>
                    <a:lnTo>
                      <a:pt x="876" y="2629"/>
                    </a:lnTo>
                    <a:lnTo>
                      <a:pt x="762" y="2648"/>
                    </a:lnTo>
                    <a:lnTo>
                      <a:pt x="572" y="2610"/>
                    </a:lnTo>
                    <a:lnTo>
                      <a:pt x="343" y="2629"/>
                    </a:lnTo>
                    <a:lnTo>
                      <a:pt x="152" y="2496"/>
                    </a:lnTo>
                    <a:lnTo>
                      <a:pt x="0" y="2306"/>
                    </a:lnTo>
                    <a:lnTo>
                      <a:pt x="96" y="2096"/>
                    </a:lnTo>
                    <a:lnTo>
                      <a:pt x="152" y="2020"/>
                    </a:lnTo>
                    <a:lnTo>
                      <a:pt x="286" y="1963"/>
                    </a:lnTo>
                    <a:lnTo>
                      <a:pt x="343" y="1963"/>
                    </a:lnTo>
                    <a:lnTo>
                      <a:pt x="419" y="1925"/>
                    </a:lnTo>
                    <a:lnTo>
                      <a:pt x="495" y="1829"/>
                    </a:lnTo>
                    <a:lnTo>
                      <a:pt x="553" y="1734"/>
                    </a:lnTo>
                    <a:lnTo>
                      <a:pt x="629" y="1620"/>
                    </a:lnTo>
                    <a:lnTo>
                      <a:pt x="743" y="1372"/>
                    </a:lnTo>
                    <a:lnTo>
                      <a:pt x="800" y="1296"/>
                    </a:lnTo>
                    <a:lnTo>
                      <a:pt x="990" y="1277"/>
                    </a:lnTo>
                    <a:lnTo>
                      <a:pt x="1200" y="1334"/>
                    </a:lnTo>
                    <a:lnTo>
                      <a:pt x="1257" y="1391"/>
                    </a:lnTo>
                    <a:lnTo>
                      <a:pt x="1315" y="1429"/>
                    </a:lnTo>
                    <a:lnTo>
                      <a:pt x="1371" y="1429"/>
                    </a:lnTo>
                    <a:lnTo>
                      <a:pt x="1429" y="1468"/>
                    </a:lnTo>
                    <a:lnTo>
                      <a:pt x="1467" y="1486"/>
                    </a:lnTo>
                    <a:lnTo>
                      <a:pt x="1505" y="1486"/>
                    </a:lnTo>
                    <a:lnTo>
                      <a:pt x="1657" y="1429"/>
                    </a:lnTo>
                    <a:lnTo>
                      <a:pt x="1867" y="1296"/>
                    </a:lnTo>
                    <a:lnTo>
                      <a:pt x="1886" y="1258"/>
                    </a:lnTo>
                    <a:lnTo>
                      <a:pt x="1905" y="1258"/>
                    </a:lnTo>
                    <a:lnTo>
                      <a:pt x="1924" y="1239"/>
                    </a:lnTo>
                    <a:lnTo>
                      <a:pt x="1943" y="1087"/>
                    </a:lnTo>
                    <a:lnTo>
                      <a:pt x="2133" y="1029"/>
                    </a:lnTo>
                    <a:lnTo>
                      <a:pt x="2248" y="877"/>
                    </a:lnTo>
                    <a:lnTo>
                      <a:pt x="2248" y="762"/>
                    </a:lnTo>
                    <a:lnTo>
                      <a:pt x="2286" y="667"/>
                    </a:lnTo>
                    <a:lnTo>
                      <a:pt x="2381" y="534"/>
                    </a:lnTo>
                    <a:lnTo>
                      <a:pt x="2324" y="401"/>
                    </a:lnTo>
                    <a:lnTo>
                      <a:pt x="2286" y="381"/>
                    </a:lnTo>
                    <a:lnTo>
                      <a:pt x="2248" y="362"/>
                    </a:lnTo>
                    <a:lnTo>
                      <a:pt x="2191" y="305"/>
                    </a:lnTo>
                    <a:lnTo>
                      <a:pt x="2172" y="267"/>
                    </a:lnTo>
                    <a:lnTo>
                      <a:pt x="2210" y="210"/>
                    </a:lnTo>
                    <a:lnTo>
                      <a:pt x="2210" y="191"/>
                    </a:lnTo>
                    <a:lnTo>
                      <a:pt x="2191" y="191"/>
                    </a:lnTo>
                    <a:lnTo>
                      <a:pt x="2191" y="172"/>
                    </a:lnTo>
                    <a:lnTo>
                      <a:pt x="2248" y="134"/>
                    </a:lnTo>
                    <a:lnTo>
                      <a:pt x="2514" y="77"/>
                    </a:lnTo>
                    <a:lnTo>
                      <a:pt x="2610" y="39"/>
                    </a:lnTo>
                    <a:lnTo>
                      <a:pt x="2610" y="0"/>
                    </a:lnTo>
                    <a:lnTo>
                      <a:pt x="2629" y="20"/>
                    </a:lnTo>
                    <a:lnTo>
                      <a:pt x="2762" y="20"/>
                    </a:lnTo>
                    <a:lnTo>
                      <a:pt x="2839" y="77"/>
                    </a:lnTo>
                    <a:lnTo>
                      <a:pt x="2895" y="153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81" name="Freeform 54">
                <a:extLst>
                  <a:ext uri="{FF2B5EF4-FFF2-40B4-BE49-F238E27FC236}">
                    <a16:creationId xmlns:a16="http://schemas.microsoft.com/office/drawing/2014/main" id="{BD1F798A-2C43-664D-BBE6-7789AB7D5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08938" y="6515100"/>
                <a:ext cx="2565400" cy="2187575"/>
              </a:xfrm>
              <a:custGeom>
                <a:avLst/>
                <a:gdLst>
                  <a:gd name="T0" fmla="*/ 2147483646 w 7125"/>
                  <a:gd name="T1" fmla="*/ 2147483646 h 6076"/>
                  <a:gd name="T2" fmla="*/ 2147483646 w 7125"/>
                  <a:gd name="T3" fmla="*/ 2147483646 h 6076"/>
                  <a:gd name="T4" fmla="*/ 2147483646 w 7125"/>
                  <a:gd name="T5" fmla="*/ 2147483646 h 6076"/>
                  <a:gd name="T6" fmla="*/ 2147483646 w 7125"/>
                  <a:gd name="T7" fmla="*/ 2147483646 h 6076"/>
                  <a:gd name="T8" fmla="*/ 2147483646 w 7125"/>
                  <a:gd name="T9" fmla="*/ 2147483646 h 6076"/>
                  <a:gd name="T10" fmla="*/ 2147483646 w 7125"/>
                  <a:gd name="T11" fmla="*/ 2147483646 h 6076"/>
                  <a:gd name="T12" fmla="*/ 2147483646 w 7125"/>
                  <a:gd name="T13" fmla="*/ 2147483646 h 6076"/>
                  <a:gd name="T14" fmla="*/ 2147483646 w 7125"/>
                  <a:gd name="T15" fmla="*/ 2147483646 h 6076"/>
                  <a:gd name="T16" fmla="*/ 2147483646 w 7125"/>
                  <a:gd name="T17" fmla="*/ 2147483646 h 6076"/>
                  <a:gd name="T18" fmla="*/ 2147483646 w 7125"/>
                  <a:gd name="T19" fmla="*/ 2147483646 h 6076"/>
                  <a:gd name="T20" fmla="*/ 2147483646 w 7125"/>
                  <a:gd name="T21" fmla="*/ 2147483646 h 6076"/>
                  <a:gd name="T22" fmla="*/ 2147483646 w 7125"/>
                  <a:gd name="T23" fmla="*/ 2147483646 h 6076"/>
                  <a:gd name="T24" fmla="*/ 2147483646 w 7125"/>
                  <a:gd name="T25" fmla="*/ 2147483646 h 6076"/>
                  <a:gd name="T26" fmla="*/ 2147483646 w 7125"/>
                  <a:gd name="T27" fmla="*/ 2147483646 h 6076"/>
                  <a:gd name="T28" fmla="*/ 2147483646 w 7125"/>
                  <a:gd name="T29" fmla="*/ 2147483646 h 6076"/>
                  <a:gd name="T30" fmla="*/ 2147483646 w 7125"/>
                  <a:gd name="T31" fmla="*/ 2147483646 h 6076"/>
                  <a:gd name="T32" fmla="*/ 2147483646 w 7125"/>
                  <a:gd name="T33" fmla="*/ 2147483646 h 6076"/>
                  <a:gd name="T34" fmla="*/ 2147483646 w 7125"/>
                  <a:gd name="T35" fmla="*/ 2147483646 h 6076"/>
                  <a:gd name="T36" fmla="*/ 2147483646 w 7125"/>
                  <a:gd name="T37" fmla="*/ 2147483646 h 6076"/>
                  <a:gd name="T38" fmla="*/ 2147483646 w 7125"/>
                  <a:gd name="T39" fmla="*/ 2147483646 h 6076"/>
                  <a:gd name="T40" fmla="*/ 2147483646 w 7125"/>
                  <a:gd name="T41" fmla="*/ 2147483646 h 6076"/>
                  <a:gd name="T42" fmla="*/ 2147483646 w 7125"/>
                  <a:gd name="T43" fmla="*/ 2147483646 h 6076"/>
                  <a:gd name="T44" fmla="*/ 2147483646 w 7125"/>
                  <a:gd name="T45" fmla="*/ 2147483646 h 6076"/>
                  <a:gd name="T46" fmla="*/ 2147483646 w 7125"/>
                  <a:gd name="T47" fmla="*/ 2147483646 h 6076"/>
                  <a:gd name="T48" fmla="*/ 2147483646 w 7125"/>
                  <a:gd name="T49" fmla="*/ 2147483646 h 6076"/>
                  <a:gd name="T50" fmla="*/ 2147483646 w 7125"/>
                  <a:gd name="T51" fmla="*/ 2147483646 h 6076"/>
                  <a:gd name="T52" fmla="*/ 2147483646 w 7125"/>
                  <a:gd name="T53" fmla="*/ 2147483646 h 6076"/>
                  <a:gd name="T54" fmla="*/ 2147483646 w 7125"/>
                  <a:gd name="T55" fmla="*/ 2147483646 h 6076"/>
                  <a:gd name="T56" fmla="*/ 2147483646 w 7125"/>
                  <a:gd name="T57" fmla="*/ 2147483646 h 6076"/>
                  <a:gd name="T58" fmla="*/ 2147483646 w 7125"/>
                  <a:gd name="T59" fmla="*/ 2147483646 h 6076"/>
                  <a:gd name="T60" fmla="*/ 2147483646 w 7125"/>
                  <a:gd name="T61" fmla="*/ 2147483646 h 6076"/>
                  <a:gd name="T62" fmla="*/ 2147483646 w 7125"/>
                  <a:gd name="T63" fmla="*/ 2147483646 h 6076"/>
                  <a:gd name="T64" fmla="*/ 2147483646 w 7125"/>
                  <a:gd name="T65" fmla="*/ 2147483646 h 6076"/>
                  <a:gd name="T66" fmla="*/ 2147483646 w 7125"/>
                  <a:gd name="T67" fmla="*/ 2147483646 h 6076"/>
                  <a:gd name="T68" fmla="*/ 2147483646 w 7125"/>
                  <a:gd name="T69" fmla="*/ 2147483646 h 6076"/>
                  <a:gd name="T70" fmla="*/ 2147483646 w 7125"/>
                  <a:gd name="T71" fmla="*/ 2147483646 h 6076"/>
                  <a:gd name="T72" fmla="*/ 2147483646 w 7125"/>
                  <a:gd name="T73" fmla="*/ 2147483646 h 6076"/>
                  <a:gd name="T74" fmla="*/ 2147483646 w 7125"/>
                  <a:gd name="T75" fmla="*/ 2147483646 h 6076"/>
                  <a:gd name="T76" fmla="*/ 2147483646 w 7125"/>
                  <a:gd name="T77" fmla="*/ 2147483646 h 6076"/>
                  <a:gd name="T78" fmla="*/ 2147483646 w 7125"/>
                  <a:gd name="T79" fmla="*/ 2147483646 h 6076"/>
                  <a:gd name="T80" fmla="*/ 2147483646 w 7125"/>
                  <a:gd name="T81" fmla="*/ 2147483646 h 6076"/>
                  <a:gd name="T82" fmla="*/ 2147483646 w 7125"/>
                  <a:gd name="T83" fmla="*/ 2147483646 h 6076"/>
                  <a:gd name="T84" fmla="*/ 2147483646 w 7125"/>
                  <a:gd name="T85" fmla="*/ 2147483646 h 6076"/>
                  <a:gd name="T86" fmla="*/ 2147483646 w 7125"/>
                  <a:gd name="T87" fmla="*/ 2147483646 h 6076"/>
                  <a:gd name="T88" fmla="*/ 2147483646 w 7125"/>
                  <a:gd name="T89" fmla="*/ 2147483646 h 6076"/>
                  <a:gd name="T90" fmla="*/ 2147483646 w 7125"/>
                  <a:gd name="T91" fmla="*/ 2147483646 h 6076"/>
                  <a:gd name="T92" fmla="*/ 2147483646 w 7125"/>
                  <a:gd name="T93" fmla="*/ 2147483646 h 6076"/>
                  <a:gd name="T94" fmla="*/ 2147483646 w 7125"/>
                  <a:gd name="T95" fmla="*/ 2147483646 h 6076"/>
                  <a:gd name="T96" fmla="*/ 2147483646 w 7125"/>
                  <a:gd name="T97" fmla="*/ 2147483646 h 6076"/>
                  <a:gd name="T98" fmla="*/ 2147483646 w 7125"/>
                  <a:gd name="T99" fmla="*/ 2147483646 h 6076"/>
                  <a:gd name="T100" fmla="*/ 2147483646 w 7125"/>
                  <a:gd name="T101" fmla="*/ 2147483646 h 6076"/>
                  <a:gd name="T102" fmla="*/ 2147483646 w 7125"/>
                  <a:gd name="T103" fmla="*/ 2147483646 h 6076"/>
                  <a:gd name="T104" fmla="*/ 2147483646 w 7125"/>
                  <a:gd name="T105" fmla="*/ 2147483646 h 6076"/>
                  <a:gd name="T106" fmla="*/ 2147483646 w 7125"/>
                  <a:gd name="T107" fmla="*/ 2147483646 h 607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7125" h="6076">
                    <a:moveTo>
                      <a:pt x="4400" y="209"/>
                    </a:moveTo>
                    <a:lnTo>
                      <a:pt x="4534" y="457"/>
                    </a:lnTo>
                    <a:lnTo>
                      <a:pt x="4724" y="610"/>
                    </a:lnTo>
                    <a:lnTo>
                      <a:pt x="4800" y="610"/>
                    </a:lnTo>
                    <a:lnTo>
                      <a:pt x="4876" y="552"/>
                    </a:lnTo>
                    <a:lnTo>
                      <a:pt x="4953" y="438"/>
                    </a:lnTo>
                    <a:lnTo>
                      <a:pt x="5029" y="381"/>
                    </a:lnTo>
                    <a:lnTo>
                      <a:pt x="5238" y="400"/>
                    </a:lnTo>
                    <a:lnTo>
                      <a:pt x="5276" y="361"/>
                    </a:lnTo>
                    <a:lnTo>
                      <a:pt x="5296" y="305"/>
                    </a:lnTo>
                    <a:lnTo>
                      <a:pt x="5276" y="266"/>
                    </a:lnTo>
                    <a:lnTo>
                      <a:pt x="5276" y="171"/>
                    </a:lnTo>
                    <a:lnTo>
                      <a:pt x="5296" y="133"/>
                    </a:lnTo>
                    <a:lnTo>
                      <a:pt x="5391" y="114"/>
                    </a:lnTo>
                    <a:lnTo>
                      <a:pt x="5505" y="95"/>
                    </a:lnTo>
                    <a:lnTo>
                      <a:pt x="5600" y="57"/>
                    </a:lnTo>
                    <a:lnTo>
                      <a:pt x="5657" y="0"/>
                    </a:lnTo>
                    <a:lnTo>
                      <a:pt x="5867" y="762"/>
                    </a:lnTo>
                    <a:lnTo>
                      <a:pt x="5848" y="933"/>
                    </a:lnTo>
                    <a:lnTo>
                      <a:pt x="5943" y="1067"/>
                    </a:lnTo>
                    <a:lnTo>
                      <a:pt x="6077" y="1143"/>
                    </a:lnTo>
                    <a:lnTo>
                      <a:pt x="6229" y="1257"/>
                    </a:lnTo>
                    <a:lnTo>
                      <a:pt x="6381" y="1352"/>
                    </a:lnTo>
                    <a:lnTo>
                      <a:pt x="6629" y="1295"/>
                    </a:lnTo>
                    <a:lnTo>
                      <a:pt x="6876" y="1371"/>
                    </a:lnTo>
                    <a:lnTo>
                      <a:pt x="7124" y="1485"/>
                    </a:lnTo>
                    <a:lnTo>
                      <a:pt x="7124" y="1657"/>
                    </a:lnTo>
                    <a:lnTo>
                      <a:pt x="7067" y="1771"/>
                    </a:lnTo>
                    <a:lnTo>
                      <a:pt x="6952" y="1771"/>
                    </a:lnTo>
                    <a:lnTo>
                      <a:pt x="6838" y="1752"/>
                    </a:lnTo>
                    <a:lnTo>
                      <a:pt x="6724" y="1790"/>
                    </a:lnTo>
                    <a:lnTo>
                      <a:pt x="6610" y="1866"/>
                    </a:lnTo>
                    <a:lnTo>
                      <a:pt x="6476" y="1847"/>
                    </a:lnTo>
                    <a:lnTo>
                      <a:pt x="6362" y="1752"/>
                    </a:lnTo>
                    <a:lnTo>
                      <a:pt x="6267" y="1829"/>
                    </a:lnTo>
                    <a:lnTo>
                      <a:pt x="6172" y="2076"/>
                    </a:lnTo>
                    <a:lnTo>
                      <a:pt x="6191" y="2171"/>
                    </a:lnTo>
                    <a:lnTo>
                      <a:pt x="6362" y="2171"/>
                    </a:lnTo>
                    <a:lnTo>
                      <a:pt x="6534" y="2133"/>
                    </a:lnTo>
                    <a:lnTo>
                      <a:pt x="6591" y="2190"/>
                    </a:lnTo>
                    <a:lnTo>
                      <a:pt x="6553" y="2286"/>
                    </a:lnTo>
                    <a:lnTo>
                      <a:pt x="6515" y="2286"/>
                    </a:lnTo>
                    <a:lnTo>
                      <a:pt x="6458" y="2286"/>
                    </a:lnTo>
                    <a:lnTo>
                      <a:pt x="6381" y="2342"/>
                    </a:lnTo>
                    <a:lnTo>
                      <a:pt x="6305" y="2438"/>
                    </a:lnTo>
                    <a:lnTo>
                      <a:pt x="6191" y="2591"/>
                    </a:lnTo>
                    <a:lnTo>
                      <a:pt x="6172" y="2933"/>
                    </a:lnTo>
                    <a:lnTo>
                      <a:pt x="6114" y="3028"/>
                    </a:lnTo>
                    <a:lnTo>
                      <a:pt x="6134" y="3162"/>
                    </a:lnTo>
                    <a:lnTo>
                      <a:pt x="6229" y="3238"/>
                    </a:lnTo>
                    <a:lnTo>
                      <a:pt x="6305" y="3295"/>
                    </a:lnTo>
                    <a:lnTo>
                      <a:pt x="6362" y="3371"/>
                    </a:lnTo>
                    <a:lnTo>
                      <a:pt x="6343" y="3409"/>
                    </a:lnTo>
                    <a:lnTo>
                      <a:pt x="6248" y="3466"/>
                    </a:lnTo>
                    <a:lnTo>
                      <a:pt x="6229" y="3505"/>
                    </a:lnTo>
                    <a:lnTo>
                      <a:pt x="6210" y="3524"/>
                    </a:lnTo>
                    <a:lnTo>
                      <a:pt x="6191" y="3543"/>
                    </a:lnTo>
                    <a:lnTo>
                      <a:pt x="6153" y="3562"/>
                    </a:lnTo>
                    <a:lnTo>
                      <a:pt x="6172" y="3581"/>
                    </a:lnTo>
                    <a:lnTo>
                      <a:pt x="6172" y="3638"/>
                    </a:lnTo>
                    <a:lnTo>
                      <a:pt x="6172" y="3752"/>
                    </a:lnTo>
                    <a:lnTo>
                      <a:pt x="6210" y="3828"/>
                    </a:lnTo>
                    <a:lnTo>
                      <a:pt x="6210" y="3924"/>
                    </a:lnTo>
                    <a:lnTo>
                      <a:pt x="6210" y="3981"/>
                    </a:lnTo>
                    <a:lnTo>
                      <a:pt x="6210" y="4038"/>
                    </a:lnTo>
                    <a:lnTo>
                      <a:pt x="6210" y="4095"/>
                    </a:lnTo>
                    <a:lnTo>
                      <a:pt x="6229" y="4152"/>
                    </a:lnTo>
                    <a:lnTo>
                      <a:pt x="6210" y="4247"/>
                    </a:lnTo>
                    <a:lnTo>
                      <a:pt x="6153" y="4323"/>
                    </a:lnTo>
                    <a:lnTo>
                      <a:pt x="5962" y="4400"/>
                    </a:lnTo>
                    <a:lnTo>
                      <a:pt x="5791" y="4533"/>
                    </a:lnTo>
                    <a:lnTo>
                      <a:pt x="5638" y="4572"/>
                    </a:lnTo>
                    <a:lnTo>
                      <a:pt x="5467" y="4552"/>
                    </a:lnTo>
                    <a:lnTo>
                      <a:pt x="5391" y="4572"/>
                    </a:lnTo>
                    <a:lnTo>
                      <a:pt x="5296" y="4609"/>
                    </a:lnTo>
                    <a:lnTo>
                      <a:pt x="5105" y="4609"/>
                    </a:lnTo>
                    <a:lnTo>
                      <a:pt x="5029" y="4648"/>
                    </a:lnTo>
                    <a:lnTo>
                      <a:pt x="4934" y="4704"/>
                    </a:lnTo>
                    <a:lnTo>
                      <a:pt x="4839" y="4743"/>
                    </a:lnTo>
                    <a:lnTo>
                      <a:pt x="4762" y="4799"/>
                    </a:lnTo>
                    <a:lnTo>
                      <a:pt x="4553" y="4856"/>
                    </a:lnTo>
                    <a:lnTo>
                      <a:pt x="4362" y="4743"/>
                    </a:lnTo>
                    <a:lnTo>
                      <a:pt x="4248" y="4780"/>
                    </a:lnTo>
                    <a:lnTo>
                      <a:pt x="4191" y="4894"/>
                    </a:lnTo>
                    <a:lnTo>
                      <a:pt x="4209" y="5047"/>
                    </a:lnTo>
                    <a:lnTo>
                      <a:pt x="4267" y="5180"/>
                    </a:lnTo>
                    <a:lnTo>
                      <a:pt x="4286" y="5237"/>
                    </a:lnTo>
                    <a:lnTo>
                      <a:pt x="4305" y="5313"/>
                    </a:lnTo>
                    <a:lnTo>
                      <a:pt x="4267" y="5428"/>
                    </a:lnTo>
                    <a:lnTo>
                      <a:pt x="4096" y="5618"/>
                    </a:lnTo>
                    <a:lnTo>
                      <a:pt x="3981" y="5694"/>
                    </a:lnTo>
                    <a:lnTo>
                      <a:pt x="3943" y="5713"/>
                    </a:lnTo>
                    <a:lnTo>
                      <a:pt x="3810" y="5846"/>
                    </a:lnTo>
                    <a:lnTo>
                      <a:pt x="3696" y="5961"/>
                    </a:lnTo>
                    <a:lnTo>
                      <a:pt x="3543" y="6037"/>
                    </a:lnTo>
                    <a:lnTo>
                      <a:pt x="3010" y="6075"/>
                    </a:lnTo>
                    <a:lnTo>
                      <a:pt x="2934" y="6056"/>
                    </a:lnTo>
                    <a:lnTo>
                      <a:pt x="2876" y="6018"/>
                    </a:lnTo>
                    <a:lnTo>
                      <a:pt x="2572" y="5961"/>
                    </a:lnTo>
                    <a:lnTo>
                      <a:pt x="2248" y="6037"/>
                    </a:lnTo>
                    <a:lnTo>
                      <a:pt x="2248" y="5922"/>
                    </a:lnTo>
                    <a:lnTo>
                      <a:pt x="2305" y="5808"/>
                    </a:lnTo>
                    <a:lnTo>
                      <a:pt x="2324" y="5770"/>
                    </a:lnTo>
                    <a:lnTo>
                      <a:pt x="2343" y="5713"/>
                    </a:lnTo>
                    <a:lnTo>
                      <a:pt x="2438" y="5428"/>
                    </a:lnTo>
                    <a:lnTo>
                      <a:pt x="2495" y="5180"/>
                    </a:lnTo>
                    <a:lnTo>
                      <a:pt x="2553" y="5065"/>
                    </a:lnTo>
                    <a:lnTo>
                      <a:pt x="2609" y="4951"/>
                    </a:lnTo>
                    <a:lnTo>
                      <a:pt x="2705" y="4667"/>
                    </a:lnTo>
                    <a:lnTo>
                      <a:pt x="2609" y="4381"/>
                    </a:lnTo>
                    <a:lnTo>
                      <a:pt x="2419" y="4286"/>
                    </a:lnTo>
                    <a:lnTo>
                      <a:pt x="2210" y="4247"/>
                    </a:lnTo>
                    <a:lnTo>
                      <a:pt x="1981" y="4247"/>
                    </a:lnTo>
                    <a:lnTo>
                      <a:pt x="1771" y="4323"/>
                    </a:lnTo>
                    <a:lnTo>
                      <a:pt x="1657" y="4267"/>
                    </a:lnTo>
                    <a:lnTo>
                      <a:pt x="1524" y="4191"/>
                    </a:lnTo>
                    <a:lnTo>
                      <a:pt x="1124" y="4133"/>
                    </a:lnTo>
                    <a:lnTo>
                      <a:pt x="953" y="4191"/>
                    </a:lnTo>
                    <a:lnTo>
                      <a:pt x="705" y="4152"/>
                    </a:lnTo>
                    <a:lnTo>
                      <a:pt x="476" y="4000"/>
                    </a:lnTo>
                    <a:lnTo>
                      <a:pt x="400" y="3981"/>
                    </a:lnTo>
                    <a:lnTo>
                      <a:pt x="324" y="3942"/>
                    </a:lnTo>
                    <a:lnTo>
                      <a:pt x="305" y="3924"/>
                    </a:lnTo>
                    <a:lnTo>
                      <a:pt x="267" y="3847"/>
                    </a:lnTo>
                    <a:lnTo>
                      <a:pt x="247" y="3828"/>
                    </a:lnTo>
                    <a:lnTo>
                      <a:pt x="133" y="3771"/>
                    </a:lnTo>
                    <a:lnTo>
                      <a:pt x="0" y="3752"/>
                    </a:lnTo>
                    <a:lnTo>
                      <a:pt x="95" y="3657"/>
                    </a:lnTo>
                    <a:lnTo>
                      <a:pt x="210" y="3562"/>
                    </a:lnTo>
                    <a:lnTo>
                      <a:pt x="286" y="3466"/>
                    </a:lnTo>
                    <a:lnTo>
                      <a:pt x="343" y="3352"/>
                    </a:lnTo>
                    <a:lnTo>
                      <a:pt x="419" y="3238"/>
                    </a:lnTo>
                    <a:lnTo>
                      <a:pt x="496" y="3124"/>
                    </a:lnTo>
                    <a:lnTo>
                      <a:pt x="705" y="2971"/>
                    </a:lnTo>
                    <a:lnTo>
                      <a:pt x="876" y="2781"/>
                    </a:lnTo>
                    <a:lnTo>
                      <a:pt x="953" y="2533"/>
                    </a:lnTo>
                    <a:lnTo>
                      <a:pt x="953" y="2457"/>
                    </a:lnTo>
                    <a:lnTo>
                      <a:pt x="914" y="2381"/>
                    </a:lnTo>
                    <a:lnTo>
                      <a:pt x="838" y="2342"/>
                    </a:lnTo>
                    <a:lnTo>
                      <a:pt x="724" y="2133"/>
                    </a:lnTo>
                    <a:lnTo>
                      <a:pt x="648" y="1905"/>
                    </a:lnTo>
                    <a:lnTo>
                      <a:pt x="1219" y="1790"/>
                    </a:lnTo>
                    <a:lnTo>
                      <a:pt x="1619" y="1771"/>
                    </a:lnTo>
                    <a:lnTo>
                      <a:pt x="1981" y="1638"/>
                    </a:lnTo>
                    <a:lnTo>
                      <a:pt x="2057" y="1562"/>
                    </a:lnTo>
                    <a:lnTo>
                      <a:pt x="2096" y="1428"/>
                    </a:lnTo>
                    <a:lnTo>
                      <a:pt x="2152" y="1238"/>
                    </a:lnTo>
                    <a:lnTo>
                      <a:pt x="2210" y="1067"/>
                    </a:lnTo>
                    <a:lnTo>
                      <a:pt x="2305" y="1009"/>
                    </a:lnTo>
                    <a:lnTo>
                      <a:pt x="2400" y="971"/>
                    </a:lnTo>
                    <a:lnTo>
                      <a:pt x="2667" y="1009"/>
                    </a:lnTo>
                    <a:lnTo>
                      <a:pt x="2762" y="971"/>
                    </a:lnTo>
                    <a:lnTo>
                      <a:pt x="3067" y="895"/>
                    </a:lnTo>
                    <a:lnTo>
                      <a:pt x="3295" y="857"/>
                    </a:lnTo>
                    <a:lnTo>
                      <a:pt x="3505" y="876"/>
                    </a:lnTo>
                    <a:lnTo>
                      <a:pt x="3715" y="838"/>
                    </a:lnTo>
                    <a:lnTo>
                      <a:pt x="3791" y="800"/>
                    </a:lnTo>
                    <a:lnTo>
                      <a:pt x="3886" y="724"/>
                    </a:lnTo>
                    <a:lnTo>
                      <a:pt x="3905" y="724"/>
                    </a:lnTo>
                    <a:lnTo>
                      <a:pt x="3943" y="724"/>
                    </a:lnTo>
                    <a:lnTo>
                      <a:pt x="4038" y="686"/>
                    </a:lnTo>
                    <a:lnTo>
                      <a:pt x="4133" y="666"/>
                    </a:lnTo>
                    <a:lnTo>
                      <a:pt x="4267" y="457"/>
                    </a:lnTo>
                    <a:lnTo>
                      <a:pt x="4400" y="20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82" name="Freeform 55">
                <a:extLst>
                  <a:ext uri="{FF2B5EF4-FFF2-40B4-BE49-F238E27FC236}">
                    <a16:creationId xmlns:a16="http://schemas.microsoft.com/office/drawing/2014/main" id="{5C974947-950C-5C4B-82DC-7FACB3D09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91275" y="5610225"/>
                <a:ext cx="1303338" cy="1611313"/>
              </a:xfrm>
              <a:custGeom>
                <a:avLst/>
                <a:gdLst>
                  <a:gd name="T0" fmla="*/ 2147483646 w 3620"/>
                  <a:gd name="T1" fmla="*/ 2147483646 h 4476"/>
                  <a:gd name="T2" fmla="*/ 2147483646 w 3620"/>
                  <a:gd name="T3" fmla="*/ 2147483646 h 4476"/>
                  <a:gd name="T4" fmla="*/ 2147483646 w 3620"/>
                  <a:gd name="T5" fmla="*/ 2147483646 h 4476"/>
                  <a:gd name="T6" fmla="*/ 2147483646 w 3620"/>
                  <a:gd name="T7" fmla="*/ 2147483646 h 4476"/>
                  <a:gd name="T8" fmla="*/ 2147483646 w 3620"/>
                  <a:gd name="T9" fmla="*/ 2147483646 h 4476"/>
                  <a:gd name="T10" fmla="*/ 2147483646 w 3620"/>
                  <a:gd name="T11" fmla="*/ 2147483646 h 4476"/>
                  <a:gd name="T12" fmla="*/ 2147483646 w 3620"/>
                  <a:gd name="T13" fmla="*/ 2147483646 h 4476"/>
                  <a:gd name="T14" fmla="*/ 2147483646 w 3620"/>
                  <a:gd name="T15" fmla="*/ 2147483646 h 4476"/>
                  <a:gd name="T16" fmla="*/ 2147483646 w 3620"/>
                  <a:gd name="T17" fmla="*/ 2147483646 h 4476"/>
                  <a:gd name="T18" fmla="*/ 2147483646 w 3620"/>
                  <a:gd name="T19" fmla="*/ 2147483646 h 4476"/>
                  <a:gd name="T20" fmla="*/ 2147483646 w 3620"/>
                  <a:gd name="T21" fmla="*/ 2147483646 h 4476"/>
                  <a:gd name="T22" fmla="*/ 2147483646 w 3620"/>
                  <a:gd name="T23" fmla="*/ 2147483646 h 4476"/>
                  <a:gd name="T24" fmla="*/ 2147483646 w 3620"/>
                  <a:gd name="T25" fmla="*/ 2147483646 h 4476"/>
                  <a:gd name="T26" fmla="*/ 2147483646 w 3620"/>
                  <a:gd name="T27" fmla="*/ 2147483646 h 4476"/>
                  <a:gd name="T28" fmla="*/ 2147483646 w 3620"/>
                  <a:gd name="T29" fmla="*/ 2147483646 h 4476"/>
                  <a:gd name="T30" fmla="*/ 2147483646 w 3620"/>
                  <a:gd name="T31" fmla="*/ 2147483646 h 4476"/>
                  <a:gd name="T32" fmla="*/ 2147483646 w 3620"/>
                  <a:gd name="T33" fmla="*/ 2147483646 h 4476"/>
                  <a:gd name="T34" fmla="*/ 2147483646 w 3620"/>
                  <a:gd name="T35" fmla="*/ 2147483646 h 4476"/>
                  <a:gd name="T36" fmla="*/ 2147483646 w 3620"/>
                  <a:gd name="T37" fmla="*/ 2147483646 h 4476"/>
                  <a:gd name="T38" fmla="*/ 2147483646 w 3620"/>
                  <a:gd name="T39" fmla="*/ 2147483646 h 4476"/>
                  <a:gd name="T40" fmla="*/ 2147483646 w 3620"/>
                  <a:gd name="T41" fmla="*/ 2147483646 h 4476"/>
                  <a:gd name="T42" fmla="*/ 2147483646 w 3620"/>
                  <a:gd name="T43" fmla="*/ 2147483646 h 4476"/>
                  <a:gd name="T44" fmla="*/ 2147483646 w 3620"/>
                  <a:gd name="T45" fmla="*/ 2147483646 h 4476"/>
                  <a:gd name="T46" fmla="*/ 2147483646 w 3620"/>
                  <a:gd name="T47" fmla="*/ 2147483646 h 4476"/>
                  <a:gd name="T48" fmla="*/ 2147483646 w 3620"/>
                  <a:gd name="T49" fmla="*/ 2147483646 h 4476"/>
                  <a:gd name="T50" fmla="*/ 2147483646 w 3620"/>
                  <a:gd name="T51" fmla="*/ 2147483646 h 4476"/>
                  <a:gd name="T52" fmla="*/ 2147483646 w 3620"/>
                  <a:gd name="T53" fmla="*/ 2147483646 h 4476"/>
                  <a:gd name="T54" fmla="*/ 2147483646 w 3620"/>
                  <a:gd name="T55" fmla="*/ 2147483646 h 4476"/>
                  <a:gd name="T56" fmla="*/ 2147483646 w 3620"/>
                  <a:gd name="T57" fmla="*/ 2147483646 h 4476"/>
                  <a:gd name="T58" fmla="*/ 2147483646 w 3620"/>
                  <a:gd name="T59" fmla="*/ 2147483646 h 4476"/>
                  <a:gd name="T60" fmla="*/ 2147483646 w 3620"/>
                  <a:gd name="T61" fmla="*/ 2147483646 h 4476"/>
                  <a:gd name="T62" fmla="*/ 2147483646 w 3620"/>
                  <a:gd name="T63" fmla="*/ 2147483646 h 4476"/>
                  <a:gd name="T64" fmla="*/ 2147483646 w 3620"/>
                  <a:gd name="T65" fmla="*/ 2147483646 h 4476"/>
                  <a:gd name="T66" fmla="*/ 2147483646 w 3620"/>
                  <a:gd name="T67" fmla="*/ 2147483646 h 4476"/>
                  <a:gd name="T68" fmla="*/ 2147483646 w 3620"/>
                  <a:gd name="T69" fmla="*/ 2147483646 h 4476"/>
                  <a:gd name="T70" fmla="*/ 2147483646 w 3620"/>
                  <a:gd name="T71" fmla="*/ 2147483646 h 4476"/>
                  <a:gd name="T72" fmla="*/ 2147483646 w 3620"/>
                  <a:gd name="T73" fmla="*/ 2147483646 h 4476"/>
                  <a:gd name="T74" fmla="*/ 2147483646 w 3620"/>
                  <a:gd name="T75" fmla="*/ 2147483646 h 4476"/>
                  <a:gd name="T76" fmla="*/ 2147483646 w 3620"/>
                  <a:gd name="T77" fmla="*/ 2147483646 h 4476"/>
                  <a:gd name="T78" fmla="*/ 2147483646 w 3620"/>
                  <a:gd name="T79" fmla="*/ 2147483646 h 4476"/>
                  <a:gd name="T80" fmla="*/ 2147483646 w 3620"/>
                  <a:gd name="T81" fmla="*/ 2147483646 h 4476"/>
                  <a:gd name="T82" fmla="*/ 2147483646 w 3620"/>
                  <a:gd name="T83" fmla="*/ 2147483646 h 4476"/>
                  <a:gd name="T84" fmla="*/ 2147483646 w 3620"/>
                  <a:gd name="T85" fmla="*/ 2147483646 h 4476"/>
                  <a:gd name="T86" fmla="*/ 2147483646 w 3620"/>
                  <a:gd name="T87" fmla="*/ 2147483646 h 4476"/>
                  <a:gd name="T88" fmla="*/ 2147483646 w 3620"/>
                  <a:gd name="T89" fmla="*/ 2147483646 h 4476"/>
                  <a:gd name="T90" fmla="*/ 2147483646 w 3620"/>
                  <a:gd name="T91" fmla="*/ 2147483646 h 4476"/>
                  <a:gd name="T92" fmla="*/ 2147483646 w 3620"/>
                  <a:gd name="T93" fmla="*/ 2147483646 h 4476"/>
                  <a:gd name="T94" fmla="*/ 2147483646 w 3620"/>
                  <a:gd name="T95" fmla="*/ 2147483646 h 4476"/>
                  <a:gd name="T96" fmla="*/ 2147483646 w 3620"/>
                  <a:gd name="T97" fmla="*/ 2147483646 h 4476"/>
                  <a:gd name="T98" fmla="*/ 2147483646 w 3620"/>
                  <a:gd name="T99" fmla="*/ 2147483646 h 4476"/>
                  <a:gd name="T100" fmla="*/ 2147483646 w 3620"/>
                  <a:gd name="T101" fmla="*/ 2147483646 h 4476"/>
                  <a:gd name="T102" fmla="*/ 2147483646 w 3620"/>
                  <a:gd name="T103" fmla="*/ 2147483646 h 4476"/>
                  <a:gd name="T104" fmla="*/ 2147483646 w 3620"/>
                  <a:gd name="T105" fmla="*/ 2147483646 h 4476"/>
                  <a:gd name="T106" fmla="*/ 2147483646 w 3620"/>
                  <a:gd name="T107" fmla="*/ 2147483646 h 4476"/>
                  <a:gd name="T108" fmla="*/ 2147483646 w 3620"/>
                  <a:gd name="T109" fmla="*/ 0 h 447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3620" h="4476">
                    <a:moveTo>
                      <a:pt x="1238" y="0"/>
                    </a:moveTo>
                    <a:lnTo>
                      <a:pt x="1295" y="76"/>
                    </a:lnTo>
                    <a:lnTo>
                      <a:pt x="1390" y="76"/>
                    </a:lnTo>
                    <a:lnTo>
                      <a:pt x="1447" y="76"/>
                    </a:lnTo>
                    <a:lnTo>
                      <a:pt x="1486" y="133"/>
                    </a:lnTo>
                    <a:lnTo>
                      <a:pt x="1562" y="133"/>
                    </a:lnTo>
                    <a:lnTo>
                      <a:pt x="1638" y="114"/>
                    </a:lnTo>
                    <a:lnTo>
                      <a:pt x="1714" y="133"/>
                    </a:lnTo>
                    <a:lnTo>
                      <a:pt x="1771" y="190"/>
                    </a:lnTo>
                    <a:lnTo>
                      <a:pt x="1809" y="228"/>
                    </a:lnTo>
                    <a:lnTo>
                      <a:pt x="1847" y="247"/>
                    </a:lnTo>
                    <a:lnTo>
                      <a:pt x="2114" y="342"/>
                    </a:lnTo>
                    <a:lnTo>
                      <a:pt x="2171" y="285"/>
                    </a:lnTo>
                    <a:lnTo>
                      <a:pt x="2209" y="247"/>
                    </a:lnTo>
                    <a:lnTo>
                      <a:pt x="2228" y="228"/>
                    </a:lnTo>
                    <a:lnTo>
                      <a:pt x="2228" y="209"/>
                    </a:lnTo>
                    <a:lnTo>
                      <a:pt x="2228" y="152"/>
                    </a:lnTo>
                    <a:lnTo>
                      <a:pt x="2248" y="133"/>
                    </a:lnTo>
                    <a:lnTo>
                      <a:pt x="2362" y="342"/>
                    </a:lnTo>
                    <a:lnTo>
                      <a:pt x="2400" y="476"/>
                    </a:lnTo>
                    <a:lnTo>
                      <a:pt x="2419" y="590"/>
                    </a:lnTo>
                    <a:lnTo>
                      <a:pt x="2457" y="704"/>
                    </a:lnTo>
                    <a:lnTo>
                      <a:pt x="2629" y="685"/>
                    </a:lnTo>
                    <a:lnTo>
                      <a:pt x="2724" y="723"/>
                    </a:lnTo>
                    <a:lnTo>
                      <a:pt x="2743" y="799"/>
                    </a:lnTo>
                    <a:lnTo>
                      <a:pt x="2705" y="876"/>
                    </a:lnTo>
                    <a:lnTo>
                      <a:pt x="2666" y="952"/>
                    </a:lnTo>
                    <a:lnTo>
                      <a:pt x="2629" y="1047"/>
                    </a:lnTo>
                    <a:lnTo>
                      <a:pt x="2629" y="1371"/>
                    </a:lnTo>
                    <a:lnTo>
                      <a:pt x="2590" y="1580"/>
                    </a:lnTo>
                    <a:lnTo>
                      <a:pt x="2609" y="1656"/>
                    </a:lnTo>
                    <a:lnTo>
                      <a:pt x="2705" y="1866"/>
                    </a:lnTo>
                    <a:lnTo>
                      <a:pt x="2781" y="1981"/>
                    </a:lnTo>
                    <a:lnTo>
                      <a:pt x="2857" y="2037"/>
                    </a:lnTo>
                    <a:lnTo>
                      <a:pt x="3257" y="2114"/>
                    </a:lnTo>
                    <a:lnTo>
                      <a:pt x="3428" y="2209"/>
                    </a:lnTo>
                    <a:lnTo>
                      <a:pt x="3523" y="2228"/>
                    </a:lnTo>
                    <a:lnTo>
                      <a:pt x="3562" y="2247"/>
                    </a:lnTo>
                    <a:lnTo>
                      <a:pt x="3619" y="2399"/>
                    </a:lnTo>
                    <a:lnTo>
                      <a:pt x="3619" y="2514"/>
                    </a:lnTo>
                    <a:lnTo>
                      <a:pt x="3562" y="2743"/>
                    </a:lnTo>
                    <a:lnTo>
                      <a:pt x="3352" y="3066"/>
                    </a:lnTo>
                    <a:lnTo>
                      <a:pt x="3333" y="3142"/>
                    </a:lnTo>
                    <a:lnTo>
                      <a:pt x="3333" y="3219"/>
                    </a:lnTo>
                    <a:lnTo>
                      <a:pt x="3295" y="3428"/>
                    </a:lnTo>
                    <a:lnTo>
                      <a:pt x="3200" y="3466"/>
                    </a:lnTo>
                    <a:lnTo>
                      <a:pt x="2971" y="3485"/>
                    </a:lnTo>
                    <a:lnTo>
                      <a:pt x="2952" y="3637"/>
                    </a:lnTo>
                    <a:lnTo>
                      <a:pt x="2971" y="3676"/>
                    </a:lnTo>
                    <a:lnTo>
                      <a:pt x="2971" y="3714"/>
                    </a:lnTo>
                    <a:lnTo>
                      <a:pt x="2952" y="3790"/>
                    </a:lnTo>
                    <a:lnTo>
                      <a:pt x="2933" y="3847"/>
                    </a:lnTo>
                    <a:lnTo>
                      <a:pt x="2876" y="3942"/>
                    </a:lnTo>
                    <a:lnTo>
                      <a:pt x="2685" y="4057"/>
                    </a:lnTo>
                    <a:lnTo>
                      <a:pt x="2571" y="4076"/>
                    </a:lnTo>
                    <a:lnTo>
                      <a:pt x="2362" y="3999"/>
                    </a:lnTo>
                    <a:lnTo>
                      <a:pt x="1999" y="4190"/>
                    </a:lnTo>
                    <a:lnTo>
                      <a:pt x="1809" y="4190"/>
                    </a:lnTo>
                    <a:lnTo>
                      <a:pt x="1714" y="4190"/>
                    </a:lnTo>
                    <a:lnTo>
                      <a:pt x="1562" y="4247"/>
                    </a:lnTo>
                    <a:lnTo>
                      <a:pt x="1200" y="4171"/>
                    </a:lnTo>
                    <a:lnTo>
                      <a:pt x="971" y="4247"/>
                    </a:lnTo>
                    <a:lnTo>
                      <a:pt x="743" y="4361"/>
                    </a:lnTo>
                    <a:lnTo>
                      <a:pt x="362" y="4399"/>
                    </a:lnTo>
                    <a:lnTo>
                      <a:pt x="209" y="4475"/>
                    </a:lnTo>
                    <a:lnTo>
                      <a:pt x="209" y="4304"/>
                    </a:lnTo>
                    <a:lnTo>
                      <a:pt x="285" y="4171"/>
                    </a:lnTo>
                    <a:lnTo>
                      <a:pt x="323" y="4095"/>
                    </a:lnTo>
                    <a:lnTo>
                      <a:pt x="343" y="3999"/>
                    </a:lnTo>
                    <a:lnTo>
                      <a:pt x="304" y="3904"/>
                    </a:lnTo>
                    <a:lnTo>
                      <a:pt x="304" y="3866"/>
                    </a:lnTo>
                    <a:lnTo>
                      <a:pt x="285" y="3828"/>
                    </a:lnTo>
                    <a:lnTo>
                      <a:pt x="247" y="3790"/>
                    </a:lnTo>
                    <a:lnTo>
                      <a:pt x="190" y="3771"/>
                    </a:lnTo>
                    <a:lnTo>
                      <a:pt x="133" y="3714"/>
                    </a:lnTo>
                    <a:lnTo>
                      <a:pt x="38" y="3485"/>
                    </a:lnTo>
                    <a:lnTo>
                      <a:pt x="0" y="3333"/>
                    </a:lnTo>
                    <a:lnTo>
                      <a:pt x="190" y="3219"/>
                    </a:lnTo>
                    <a:lnTo>
                      <a:pt x="247" y="3219"/>
                    </a:lnTo>
                    <a:lnTo>
                      <a:pt x="285" y="3200"/>
                    </a:lnTo>
                    <a:lnTo>
                      <a:pt x="362" y="3066"/>
                    </a:lnTo>
                    <a:lnTo>
                      <a:pt x="419" y="2933"/>
                    </a:lnTo>
                    <a:lnTo>
                      <a:pt x="438" y="2914"/>
                    </a:lnTo>
                    <a:lnTo>
                      <a:pt x="457" y="2838"/>
                    </a:lnTo>
                    <a:lnTo>
                      <a:pt x="438" y="2761"/>
                    </a:lnTo>
                    <a:lnTo>
                      <a:pt x="399" y="2666"/>
                    </a:lnTo>
                    <a:lnTo>
                      <a:pt x="381" y="2590"/>
                    </a:lnTo>
                    <a:lnTo>
                      <a:pt x="304" y="2494"/>
                    </a:lnTo>
                    <a:lnTo>
                      <a:pt x="285" y="2380"/>
                    </a:lnTo>
                    <a:lnTo>
                      <a:pt x="285" y="2266"/>
                    </a:lnTo>
                    <a:lnTo>
                      <a:pt x="267" y="2152"/>
                    </a:lnTo>
                    <a:lnTo>
                      <a:pt x="209" y="2037"/>
                    </a:lnTo>
                    <a:lnTo>
                      <a:pt x="190" y="1885"/>
                    </a:lnTo>
                    <a:lnTo>
                      <a:pt x="247" y="1771"/>
                    </a:lnTo>
                    <a:lnTo>
                      <a:pt x="267" y="1637"/>
                    </a:lnTo>
                    <a:lnTo>
                      <a:pt x="152" y="1447"/>
                    </a:lnTo>
                    <a:lnTo>
                      <a:pt x="362" y="1390"/>
                    </a:lnTo>
                    <a:lnTo>
                      <a:pt x="704" y="1257"/>
                    </a:lnTo>
                    <a:lnTo>
                      <a:pt x="761" y="1085"/>
                    </a:lnTo>
                    <a:lnTo>
                      <a:pt x="685" y="1009"/>
                    </a:lnTo>
                    <a:lnTo>
                      <a:pt x="628" y="990"/>
                    </a:lnTo>
                    <a:lnTo>
                      <a:pt x="590" y="876"/>
                    </a:lnTo>
                    <a:lnTo>
                      <a:pt x="609" y="799"/>
                    </a:lnTo>
                    <a:lnTo>
                      <a:pt x="704" y="704"/>
                    </a:lnTo>
                    <a:lnTo>
                      <a:pt x="780" y="495"/>
                    </a:lnTo>
                    <a:lnTo>
                      <a:pt x="895" y="381"/>
                    </a:lnTo>
                    <a:lnTo>
                      <a:pt x="952" y="323"/>
                    </a:lnTo>
                    <a:lnTo>
                      <a:pt x="1028" y="152"/>
                    </a:lnTo>
                    <a:lnTo>
                      <a:pt x="1105" y="19"/>
                    </a:lnTo>
                    <a:lnTo>
                      <a:pt x="1238" y="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83" name="Freeform 56">
                <a:extLst>
                  <a:ext uri="{FF2B5EF4-FFF2-40B4-BE49-F238E27FC236}">
                    <a16:creationId xmlns:a16="http://schemas.microsoft.com/office/drawing/2014/main" id="{B145C5DF-2A73-C947-82F8-5CD6C62457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3138" y="5870575"/>
                <a:ext cx="1276350" cy="1028700"/>
              </a:xfrm>
              <a:custGeom>
                <a:avLst/>
                <a:gdLst>
                  <a:gd name="T0" fmla="*/ 2147483646 w 3544"/>
                  <a:gd name="T1" fmla="*/ 2147483646 h 2859"/>
                  <a:gd name="T2" fmla="*/ 2147483646 w 3544"/>
                  <a:gd name="T3" fmla="*/ 2147483646 h 2859"/>
                  <a:gd name="T4" fmla="*/ 2147483646 w 3544"/>
                  <a:gd name="T5" fmla="*/ 2147483646 h 2859"/>
                  <a:gd name="T6" fmla="*/ 2147483646 w 3544"/>
                  <a:gd name="T7" fmla="*/ 2147483646 h 2859"/>
                  <a:gd name="T8" fmla="*/ 2147483646 w 3544"/>
                  <a:gd name="T9" fmla="*/ 2147483646 h 2859"/>
                  <a:gd name="T10" fmla="*/ 2147483646 w 3544"/>
                  <a:gd name="T11" fmla="*/ 2147483646 h 2859"/>
                  <a:gd name="T12" fmla="*/ 2147483646 w 3544"/>
                  <a:gd name="T13" fmla="*/ 2147483646 h 2859"/>
                  <a:gd name="T14" fmla="*/ 2147483646 w 3544"/>
                  <a:gd name="T15" fmla="*/ 2147483646 h 2859"/>
                  <a:gd name="T16" fmla="*/ 2147483646 w 3544"/>
                  <a:gd name="T17" fmla="*/ 2147483646 h 2859"/>
                  <a:gd name="T18" fmla="*/ 2147483646 w 3544"/>
                  <a:gd name="T19" fmla="*/ 2147483646 h 2859"/>
                  <a:gd name="T20" fmla="*/ 2147483646 w 3544"/>
                  <a:gd name="T21" fmla="*/ 2147483646 h 2859"/>
                  <a:gd name="T22" fmla="*/ 2147483646 w 3544"/>
                  <a:gd name="T23" fmla="*/ 2147483646 h 2859"/>
                  <a:gd name="T24" fmla="*/ 2147483646 w 3544"/>
                  <a:gd name="T25" fmla="*/ 2147483646 h 2859"/>
                  <a:gd name="T26" fmla="*/ 2147483646 w 3544"/>
                  <a:gd name="T27" fmla="*/ 2147483646 h 2859"/>
                  <a:gd name="T28" fmla="*/ 2147483646 w 3544"/>
                  <a:gd name="T29" fmla="*/ 2147483646 h 2859"/>
                  <a:gd name="T30" fmla="*/ 2147483646 w 3544"/>
                  <a:gd name="T31" fmla="*/ 2147483646 h 2859"/>
                  <a:gd name="T32" fmla="*/ 2147483646 w 3544"/>
                  <a:gd name="T33" fmla="*/ 2147483646 h 2859"/>
                  <a:gd name="T34" fmla="*/ 2147483646 w 3544"/>
                  <a:gd name="T35" fmla="*/ 2147483646 h 2859"/>
                  <a:gd name="T36" fmla="*/ 2147483646 w 3544"/>
                  <a:gd name="T37" fmla="*/ 2147483646 h 2859"/>
                  <a:gd name="T38" fmla="*/ 2147483646 w 3544"/>
                  <a:gd name="T39" fmla="*/ 2147483646 h 2859"/>
                  <a:gd name="T40" fmla="*/ 2147483646 w 3544"/>
                  <a:gd name="T41" fmla="*/ 2147483646 h 2859"/>
                  <a:gd name="T42" fmla="*/ 2147483646 w 3544"/>
                  <a:gd name="T43" fmla="*/ 2147483646 h 2859"/>
                  <a:gd name="T44" fmla="*/ 2147483646 w 3544"/>
                  <a:gd name="T45" fmla="*/ 2147483646 h 2859"/>
                  <a:gd name="T46" fmla="*/ 2147483646 w 3544"/>
                  <a:gd name="T47" fmla="*/ 2147483646 h 2859"/>
                  <a:gd name="T48" fmla="*/ 2147483646 w 3544"/>
                  <a:gd name="T49" fmla="*/ 2147483646 h 2859"/>
                  <a:gd name="T50" fmla="*/ 2147483646 w 3544"/>
                  <a:gd name="T51" fmla="*/ 2147483646 h 2859"/>
                  <a:gd name="T52" fmla="*/ 2147483646 w 3544"/>
                  <a:gd name="T53" fmla="*/ 2147483646 h 2859"/>
                  <a:gd name="T54" fmla="*/ 2147483646 w 3544"/>
                  <a:gd name="T55" fmla="*/ 2147483646 h 2859"/>
                  <a:gd name="T56" fmla="*/ 2147483646 w 3544"/>
                  <a:gd name="T57" fmla="*/ 2147483646 h 2859"/>
                  <a:gd name="T58" fmla="*/ 2147483646 w 3544"/>
                  <a:gd name="T59" fmla="*/ 2147483646 h 2859"/>
                  <a:gd name="T60" fmla="*/ 2147483646 w 3544"/>
                  <a:gd name="T61" fmla="*/ 2147483646 h 2859"/>
                  <a:gd name="T62" fmla="*/ 2147483646 w 3544"/>
                  <a:gd name="T63" fmla="*/ 2147483646 h 2859"/>
                  <a:gd name="T64" fmla="*/ 2147483646 w 3544"/>
                  <a:gd name="T65" fmla="*/ 2147483646 h 2859"/>
                  <a:gd name="T66" fmla="*/ 2147483646 w 3544"/>
                  <a:gd name="T67" fmla="*/ 2147483646 h 2859"/>
                  <a:gd name="T68" fmla="*/ 2147483646 w 3544"/>
                  <a:gd name="T69" fmla="*/ 2147483646 h 2859"/>
                  <a:gd name="T70" fmla="*/ 2147483646 w 3544"/>
                  <a:gd name="T71" fmla="*/ 2147483646 h 2859"/>
                  <a:gd name="T72" fmla="*/ 2147483646 w 3544"/>
                  <a:gd name="T73" fmla="*/ 2147483646 h 2859"/>
                  <a:gd name="T74" fmla="*/ 2147483646 w 3544"/>
                  <a:gd name="T75" fmla="*/ 2147483646 h 2859"/>
                  <a:gd name="T76" fmla="*/ 2147483646 w 3544"/>
                  <a:gd name="T77" fmla="*/ 2147483646 h 2859"/>
                  <a:gd name="T78" fmla="*/ 2147483646 w 3544"/>
                  <a:gd name="T79" fmla="*/ 2147483646 h 2859"/>
                  <a:gd name="T80" fmla="*/ 0 w 3544"/>
                  <a:gd name="T81" fmla="*/ 2147483646 h 2859"/>
                  <a:gd name="T82" fmla="*/ 2147483646 w 3544"/>
                  <a:gd name="T83" fmla="*/ 2147483646 h 2859"/>
                  <a:gd name="T84" fmla="*/ 2147483646 w 3544"/>
                  <a:gd name="T85" fmla="*/ 2147483646 h 2859"/>
                  <a:gd name="T86" fmla="*/ 2147483646 w 3544"/>
                  <a:gd name="T87" fmla="*/ 0 h 285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544" h="2859">
                    <a:moveTo>
                      <a:pt x="134" y="0"/>
                    </a:moveTo>
                    <a:lnTo>
                      <a:pt x="896" y="210"/>
                    </a:lnTo>
                    <a:lnTo>
                      <a:pt x="1029" y="171"/>
                    </a:lnTo>
                    <a:lnTo>
                      <a:pt x="1124" y="229"/>
                    </a:lnTo>
                    <a:lnTo>
                      <a:pt x="1467" y="496"/>
                    </a:lnTo>
                    <a:lnTo>
                      <a:pt x="1543" y="629"/>
                    </a:lnTo>
                    <a:lnTo>
                      <a:pt x="1639" y="667"/>
                    </a:lnTo>
                    <a:lnTo>
                      <a:pt x="1810" y="648"/>
                    </a:lnTo>
                    <a:lnTo>
                      <a:pt x="1905" y="667"/>
                    </a:lnTo>
                    <a:lnTo>
                      <a:pt x="2229" y="667"/>
                    </a:lnTo>
                    <a:lnTo>
                      <a:pt x="2419" y="762"/>
                    </a:lnTo>
                    <a:lnTo>
                      <a:pt x="2515" y="743"/>
                    </a:lnTo>
                    <a:lnTo>
                      <a:pt x="2610" y="667"/>
                    </a:lnTo>
                    <a:lnTo>
                      <a:pt x="2724" y="591"/>
                    </a:lnTo>
                    <a:lnTo>
                      <a:pt x="2800" y="457"/>
                    </a:lnTo>
                    <a:lnTo>
                      <a:pt x="2838" y="305"/>
                    </a:lnTo>
                    <a:lnTo>
                      <a:pt x="2934" y="248"/>
                    </a:lnTo>
                    <a:lnTo>
                      <a:pt x="3010" y="286"/>
                    </a:lnTo>
                    <a:lnTo>
                      <a:pt x="3086" y="362"/>
                    </a:lnTo>
                    <a:lnTo>
                      <a:pt x="3124" y="438"/>
                    </a:lnTo>
                    <a:lnTo>
                      <a:pt x="3162" y="496"/>
                    </a:lnTo>
                    <a:lnTo>
                      <a:pt x="3410" y="686"/>
                    </a:lnTo>
                    <a:lnTo>
                      <a:pt x="3353" y="724"/>
                    </a:lnTo>
                    <a:lnTo>
                      <a:pt x="3353" y="743"/>
                    </a:lnTo>
                    <a:lnTo>
                      <a:pt x="3372" y="743"/>
                    </a:lnTo>
                    <a:lnTo>
                      <a:pt x="3372" y="762"/>
                    </a:lnTo>
                    <a:lnTo>
                      <a:pt x="3334" y="819"/>
                    </a:lnTo>
                    <a:lnTo>
                      <a:pt x="3353" y="857"/>
                    </a:lnTo>
                    <a:lnTo>
                      <a:pt x="3410" y="914"/>
                    </a:lnTo>
                    <a:lnTo>
                      <a:pt x="3448" y="933"/>
                    </a:lnTo>
                    <a:lnTo>
                      <a:pt x="3486" y="953"/>
                    </a:lnTo>
                    <a:lnTo>
                      <a:pt x="3543" y="1086"/>
                    </a:lnTo>
                    <a:lnTo>
                      <a:pt x="3448" y="1219"/>
                    </a:lnTo>
                    <a:lnTo>
                      <a:pt x="3410" y="1314"/>
                    </a:lnTo>
                    <a:lnTo>
                      <a:pt x="3410" y="1429"/>
                    </a:lnTo>
                    <a:lnTo>
                      <a:pt x="3295" y="1581"/>
                    </a:lnTo>
                    <a:lnTo>
                      <a:pt x="3105" y="1639"/>
                    </a:lnTo>
                    <a:lnTo>
                      <a:pt x="3086" y="1791"/>
                    </a:lnTo>
                    <a:lnTo>
                      <a:pt x="3067" y="1810"/>
                    </a:lnTo>
                    <a:lnTo>
                      <a:pt x="3048" y="1810"/>
                    </a:lnTo>
                    <a:lnTo>
                      <a:pt x="3029" y="1848"/>
                    </a:lnTo>
                    <a:lnTo>
                      <a:pt x="2819" y="1981"/>
                    </a:lnTo>
                    <a:lnTo>
                      <a:pt x="2667" y="2038"/>
                    </a:lnTo>
                    <a:lnTo>
                      <a:pt x="2629" y="2038"/>
                    </a:lnTo>
                    <a:lnTo>
                      <a:pt x="2591" y="2020"/>
                    </a:lnTo>
                    <a:lnTo>
                      <a:pt x="2533" y="1981"/>
                    </a:lnTo>
                    <a:lnTo>
                      <a:pt x="2477" y="1981"/>
                    </a:lnTo>
                    <a:lnTo>
                      <a:pt x="2419" y="1943"/>
                    </a:lnTo>
                    <a:lnTo>
                      <a:pt x="2362" y="1886"/>
                    </a:lnTo>
                    <a:lnTo>
                      <a:pt x="2152" y="1829"/>
                    </a:lnTo>
                    <a:lnTo>
                      <a:pt x="1962" y="1848"/>
                    </a:lnTo>
                    <a:lnTo>
                      <a:pt x="1905" y="1924"/>
                    </a:lnTo>
                    <a:lnTo>
                      <a:pt x="1791" y="2172"/>
                    </a:lnTo>
                    <a:lnTo>
                      <a:pt x="1715" y="2286"/>
                    </a:lnTo>
                    <a:lnTo>
                      <a:pt x="1657" y="2381"/>
                    </a:lnTo>
                    <a:lnTo>
                      <a:pt x="1581" y="2477"/>
                    </a:lnTo>
                    <a:lnTo>
                      <a:pt x="1505" y="2515"/>
                    </a:lnTo>
                    <a:lnTo>
                      <a:pt x="1448" y="2515"/>
                    </a:lnTo>
                    <a:lnTo>
                      <a:pt x="1314" y="2572"/>
                    </a:lnTo>
                    <a:lnTo>
                      <a:pt x="1258" y="2648"/>
                    </a:lnTo>
                    <a:lnTo>
                      <a:pt x="1162" y="2858"/>
                    </a:lnTo>
                    <a:lnTo>
                      <a:pt x="1029" y="2819"/>
                    </a:lnTo>
                    <a:lnTo>
                      <a:pt x="914" y="2838"/>
                    </a:lnTo>
                    <a:lnTo>
                      <a:pt x="800" y="2819"/>
                    </a:lnTo>
                    <a:lnTo>
                      <a:pt x="762" y="2781"/>
                    </a:lnTo>
                    <a:lnTo>
                      <a:pt x="743" y="2724"/>
                    </a:lnTo>
                    <a:lnTo>
                      <a:pt x="705" y="2705"/>
                    </a:lnTo>
                    <a:lnTo>
                      <a:pt x="743" y="2496"/>
                    </a:lnTo>
                    <a:lnTo>
                      <a:pt x="743" y="2419"/>
                    </a:lnTo>
                    <a:lnTo>
                      <a:pt x="762" y="2343"/>
                    </a:lnTo>
                    <a:lnTo>
                      <a:pt x="972" y="2020"/>
                    </a:lnTo>
                    <a:lnTo>
                      <a:pt x="1029" y="1791"/>
                    </a:lnTo>
                    <a:lnTo>
                      <a:pt x="1029" y="1676"/>
                    </a:lnTo>
                    <a:lnTo>
                      <a:pt x="972" y="1524"/>
                    </a:lnTo>
                    <a:lnTo>
                      <a:pt x="933" y="1505"/>
                    </a:lnTo>
                    <a:lnTo>
                      <a:pt x="838" y="1486"/>
                    </a:lnTo>
                    <a:lnTo>
                      <a:pt x="667" y="1391"/>
                    </a:lnTo>
                    <a:lnTo>
                      <a:pt x="267" y="1314"/>
                    </a:lnTo>
                    <a:lnTo>
                      <a:pt x="191" y="1258"/>
                    </a:lnTo>
                    <a:lnTo>
                      <a:pt x="115" y="1143"/>
                    </a:lnTo>
                    <a:lnTo>
                      <a:pt x="19" y="933"/>
                    </a:lnTo>
                    <a:lnTo>
                      <a:pt x="0" y="857"/>
                    </a:lnTo>
                    <a:lnTo>
                      <a:pt x="39" y="648"/>
                    </a:lnTo>
                    <a:lnTo>
                      <a:pt x="39" y="324"/>
                    </a:lnTo>
                    <a:lnTo>
                      <a:pt x="76" y="229"/>
                    </a:lnTo>
                    <a:lnTo>
                      <a:pt x="115" y="153"/>
                    </a:lnTo>
                    <a:lnTo>
                      <a:pt x="153" y="76"/>
                    </a:lnTo>
                    <a:lnTo>
                      <a:pt x="134" y="0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84" name="Freeform 57">
                <a:extLst>
                  <a:ext uri="{FF2B5EF4-FFF2-40B4-BE49-F238E27FC236}">
                    <a16:creationId xmlns:a16="http://schemas.microsoft.com/office/drawing/2014/main" id="{C27A11BF-E807-CA49-9ED9-FB9C4D373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0063" y="7200900"/>
                <a:ext cx="1549400" cy="1371600"/>
              </a:xfrm>
              <a:custGeom>
                <a:avLst/>
                <a:gdLst>
                  <a:gd name="T0" fmla="*/ 2147483646 w 4305"/>
                  <a:gd name="T1" fmla="*/ 2147483646 h 3809"/>
                  <a:gd name="T2" fmla="*/ 2147483646 w 4305"/>
                  <a:gd name="T3" fmla="*/ 2147483646 h 3809"/>
                  <a:gd name="T4" fmla="*/ 2147483646 w 4305"/>
                  <a:gd name="T5" fmla="*/ 2147483646 h 3809"/>
                  <a:gd name="T6" fmla="*/ 2147483646 w 4305"/>
                  <a:gd name="T7" fmla="*/ 2147483646 h 3809"/>
                  <a:gd name="T8" fmla="*/ 2147483646 w 4305"/>
                  <a:gd name="T9" fmla="*/ 2147483646 h 3809"/>
                  <a:gd name="T10" fmla="*/ 2147483646 w 4305"/>
                  <a:gd name="T11" fmla="*/ 2147483646 h 3809"/>
                  <a:gd name="T12" fmla="*/ 2147483646 w 4305"/>
                  <a:gd name="T13" fmla="*/ 2147483646 h 3809"/>
                  <a:gd name="T14" fmla="*/ 2147483646 w 4305"/>
                  <a:gd name="T15" fmla="*/ 2147483646 h 3809"/>
                  <a:gd name="T16" fmla="*/ 2147483646 w 4305"/>
                  <a:gd name="T17" fmla="*/ 2147483646 h 3809"/>
                  <a:gd name="T18" fmla="*/ 2147483646 w 4305"/>
                  <a:gd name="T19" fmla="*/ 2147483646 h 3809"/>
                  <a:gd name="T20" fmla="*/ 2147483646 w 4305"/>
                  <a:gd name="T21" fmla="*/ 2147483646 h 3809"/>
                  <a:gd name="T22" fmla="*/ 2147483646 w 4305"/>
                  <a:gd name="T23" fmla="*/ 2147483646 h 3809"/>
                  <a:gd name="T24" fmla="*/ 2147483646 w 4305"/>
                  <a:gd name="T25" fmla="*/ 2147483646 h 3809"/>
                  <a:gd name="T26" fmla="*/ 2147483646 w 4305"/>
                  <a:gd name="T27" fmla="*/ 2147483646 h 3809"/>
                  <a:gd name="T28" fmla="*/ 2147483646 w 4305"/>
                  <a:gd name="T29" fmla="*/ 2147483646 h 3809"/>
                  <a:gd name="T30" fmla="*/ 2147483646 w 4305"/>
                  <a:gd name="T31" fmla="*/ 2147483646 h 3809"/>
                  <a:gd name="T32" fmla="*/ 2147483646 w 4305"/>
                  <a:gd name="T33" fmla="*/ 2147483646 h 3809"/>
                  <a:gd name="T34" fmla="*/ 2147483646 w 4305"/>
                  <a:gd name="T35" fmla="*/ 2147483646 h 3809"/>
                  <a:gd name="T36" fmla="*/ 2147483646 w 4305"/>
                  <a:gd name="T37" fmla="*/ 2147483646 h 3809"/>
                  <a:gd name="T38" fmla="*/ 2147483646 w 4305"/>
                  <a:gd name="T39" fmla="*/ 2147483646 h 3809"/>
                  <a:gd name="T40" fmla="*/ 2147483646 w 4305"/>
                  <a:gd name="T41" fmla="*/ 2147483646 h 3809"/>
                  <a:gd name="T42" fmla="*/ 2147483646 w 4305"/>
                  <a:gd name="T43" fmla="*/ 2147483646 h 3809"/>
                  <a:gd name="T44" fmla="*/ 2147483646 w 4305"/>
                  <a:gd name="T45" fmla="*/ 2147483646 h 3809"/>
                  <a:gd name="T46" fmla="*/ 2147483646 w 4305"/>
                  <a:gd name="T47" fmla="*/ 2147483646 h 3809"/>
                  <a:gd name="T48" fmla="*/ 2147483646 w 4305"/>
                  <a:gd name="T49" fmla="*/ 2147483646 h 3809"/>
                  <a:gd name="T50" fmla="*/ 2147483646 w 4305"/>
                  <a:gd name="T51" fmla="*/ 2147483646 h 3809"/>
                  <a:gd name="T52" fmla="*/ 0 w 4305"/>
                  <a:gd name="T53" fmla="*/ 2147483646 h 3809"/>
                  <a:gd name="T54" fmla="*/ 0 w 4305"/>
                  <a:gd name="T55" fmla="*/ 2147483646 h 3809"/>
                  <a:gd name="T56" fmla="*/ 2147483646 w 4305"/>
                  <a:gd name="T57" fmla="*/ 2147483646 h 3809"/>
                  <a:gd name="T58" fmla="*/ 2147483646 w 4305"/>
                  <a:gd name="T59" fmla="*/ 2147483646 h 3809"/>
                  <a:gd name="T60" fmla="*/ 2147483646 w 4305"/>
                  <a:gd name="T61" fmla="*/ 2147483646 h 3809"/>
                  <a:gd name="T62" fmla="*/ 2147483646 w 4305"/>
                  <a:gd name="T63" fmla="*/ 2147483646 h 3809"/>
                  <a:gd name="T64" fmla="*/ 2147483646 w 4305"/>
                  <a:gd name="T65" fmla="*/ 2147483646 h 3809"/>
                  <a:gd name="T66" fmla="*/ 2147483646 w 4305"/>
                  <a:gd name="T67" fmla="*/ 2147483646 h 3809"/>
                  <a:gd name="T68" fmla="*/ 2147483646 w 4305"/>
                  <a:gd name="T69" fmla="*/ 2147483646 h 3809"/>
                  <a:gd name="T70" fmla="*/ 2147483646 w 4305"/>
                  <a:gd name="T71" fmla="*/ 2147483646 h 3809"/>
                  <a:gd name="T72" fmla="*/ 2147483646 w 4305"/>
                  <a:gd name="T73" fmla="*/ 2147483646 h 3809"/>
                  <a:gd name="T74" fmla="*/ 2147483646 w 4305"/>
                  <a:gd name="T75" fmla="*/ 2147483646 h 3809"/>
                  <a:gd name="T76" fmla="*/ 2147483646 w 4305"/>
                  <a:gd name="T77" fmla="*/ 2147483646 h 3809"/>
                  <a:gd name="T78" fmla="*/ 2147483646 w 4305"/>
                  <a:gd name="T79" fmla="*/ 2147483646 h 3809"/>
                  <a:gd name="T80" fmla="*/ 2147483646 w 4305"/>
                  <a:gd name="T81" fmla="*/ 2147483646 h 3809"/>
                  <a:gd name="T82" fmla="*/ 2147483646 w 4305"/>
                  <a:gd name="T83" fmla="*/ 2147483646 h 3809"/>
                  <a:gd name="T84" fmla="*/ 2147483646 w 4305"/>
                  <a:gd name="T85" fmla="*/ 2147483646 h 3809"/>
                  <a:gd name="T86" fmla="*/ 2147483646 w 4305"/>
                  <a:gd name="T87" fmla="*/ 2147483646 h 3809"/>
                  <a:gd name="T88" fmla="*/ 2147483646 w 4305"/>
                  <a:gd name="T89" fmla="*/ 2147483646 h 3809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305" h="3809">
                    <a:moveTo>
                      <a:pt x="2456" y="56"/>
                    </a:moveTo>
                    <a:lnTo>
                      <a:pt x="2418" y="323"/>
                    </a:lnTo>
                    <a:lnTo>
                      <a:pt x="2437" y="457"/>
                    </a:lnTo>
                    <a:lnTo>
                      <a:pt x="2514" y="628"/>
                    </a:lnTo>
                    <a:lnTo>
                      <a:pt x="2551" y="666"/>
                    </a:lnTo>
                    <a:lnTo>
                      <a:pt x="2647" y="742"/>
                    </a:lnTo>
                    <a:lnTo>
                      <a:pt x="2742" y="781"/>
                    </a:lnTo>
                    <a:lnTo>
                      <a:pt x="3009" y="971"/>
                    </a:lnTo>
                    <a:lnTo>
                      <a:pt x="3104" y="990"/>
                    </a:lnTo>
                    <a:lnTo>
                      <a:pt x="3294" y="952"/>
                    </a:lnTo>
                    <a:lnTo>
                      <a:pt x="3485" y="914"/>
                    </a:lnTo>
                    <a:lnTo>
                      <a:pt x="3580" y="895"/>
                    </a:lnTo>
                    <a:lnTo>
                      <a:pt x="3657" y="1047"/>
                    </a:lnTo>
                    <a:lnTo>
                      <a:pt x="3923" y="1295"/>
                    </a:lnTo>
                    <a:lnTo>
                      <a:pt x="3999" y="1485"/>
                    </a:lnTo>
                    <a:lnTo>
                      <a:pt x="4018" y="1733"/>
                    </a:lnTo>
                    <a:lnTo>
                      <a:pt x="4266" y="2057"/>
                    </a:lnTo>
                    <a:lnTo>
                      <a:pt x="4304" y="2247"/>
                    </a:lnTo>
                    <a:lnTo>
                      <a:pt x="4152" y="2514"/>
                    </a:lnTo>
                    <a:lnTo>
                      <a:pt x="3847" y="2647"/>
                    </a:lnTo>
                    <a:lnTo>
                      <a:pt x="3809" y="2762"/>
                    </a:lnTo>
                    <a:lnTo>
                      <a:pt x="3771" y="2913"/>
                    </a:lnTo>
                    <a:lnTo>
                      <a:pt x="3713" y="3046"/>
                    </a:lnTo>
                    <a:lnTo>
                      <a:pt x="3637" y="3256"/>
                    </a:lnTo>
                    <a:lnTo>
                      <a:pt x="3542" y="3408"/>
                    </a:lnTo>
                    <a:lnTo>
                      <a:pt x="3466" y="3504"/>
                    </a:lnTo>
                    <a:lnTo>
                      <a:pt x="2971" y="3808"/>
                    </a:lnTo>
                    <a:lnTo>
                      <a:pt x="2971" y="3484"/>
                    </a:lnTo>
                    <a:lnTo>
                      <a:pt x="2856" y="3351"/>
                    </a:lnTo>
                    <a:lnTo>
                      <a:pt x="2780" y="3332"/>
                    </a:lnTo>
                    <a:lnTo>
                      <a:pt x="2494" y="3256"/>
                    </a:lnTo>
                    <a:lnTo>
                      <a:pt x="2342" y="3256"/>
                    </a:lnTo>
                    <a:lnTo>
                      <a:pt x="2266" y="3275"/>
                    </a:lnTo>
                    <a:lnTo>
                      <a:pt x="2209" y="3313"/>
                    </a:lnTo>
                    <a:lnTo>
                      <a:pt x="2170" y="3484"/>
                    </a:lnTo>
                    <a:lnTo>
                      <a:pt x="2094" y="3637"/>
                    </a:lnTo>
                    <a:lnTo>
                      <a:pt x="1961" y="3637"/>
                    </a:lnTo>
                    <a:lnTo>
                      <a:pt x="1656" y="3732"/>
                    </a:lnTo>
                    <a:lnTo>
                      <a:pt x="1485" y="3732"/>
                    </a:lnTo>
                    <a:lnTo>
                      <a:pt x="1313" y="3713"/>
                    </a:lnTo>
                    <a:lnTo>
                      <a:pt x="1180" y="3618"/>
                    </a:lnTo>
                    <a:lnTo>
                      <a:pt x="1028" y="3618"/>
                    </a:lnTo>
                    <a:lnTo>
                      <a:pt x="894" y="3732"/>
                    </a:lnTo>
                    <a:lnTo>
                      <a:pt x="914" y="3541"/>
                    </a:lnTo>
                    <a:lnTo>
                      <a:pt x="856" y="3389"/>
                    </a:lnTo>
                    <a:lnTo>
                      <a:pt x="780" y="3256"/>
                    </a:lnTo>
                    <a:lnTo>
                      <a:pt x="799" y="3065"/>
                    </a:lnTo>
                    <a:lnTo>
                      <a:pt x="780" y="3008"/>
                    </a:lnTo>
                    <a:lnTo>
                      <a:pt x="761" y="2951"/>
                    </a:lnTo>
                    <a:lnTo>
                      <a:pt x="609" y="2704"/>
                    </a:lnTo>
                    <a:lnTo>
                      <a:pt x="533" y="2667"/>
                    </a:lnTo>
                    <a:lnTo>
                      <a:pt x="172" y="2590"/>
                    </a:lnTo>
                    <a:lnTo>
                      <a:pt x="114" y="2552"/>
                    </a:lnTo>
                    <a:lnTo>
                      <a:pt x="0" y="2400"/>
                    </a:lnTo>
                    <a:lnTo>
                      <a:pt x="19" y="2381"/>
                    </a:lnTo>
                    <a:lnTo>
                      <a:pt x="0" y="2304"/>
                    </a:lnTo>
                    <a:lnTo>
                      <a:pt x="0" y="2266"/>
                    </a:lnTo>
                    <a:lnTo>
                      <a:pt x="19" y="2152"/>
                    </a:lnTo>
                    <a:lnTo>
                      <a:pt x="114" y="2114"/>
                    </a:lnTo>
                    <a:lnTo>
                      <a:pt x="286" y="2037"/>
                    </a:lnTo>
                    <a:lnTo>
                      <a:pt x="362" y="1981"/>
                    </a:lnTo>
                    <a:lnTo>
                      <a:pt x="438" y="1847"/>
                    </a:lnTo>
                    <a:lnTo>
                      <a:pt x="456" y="1809"/>
                    </a:lnTo>
                    <a:lnTo>
                      <a:pt x="513" y="1733"/>
                    </a:lnTo>
                    <a:lnTo>
                      <a:pt x="570" y="1657"/>
                    </a:lnTo>
                    <a:lnTo>
                      <a:pt x="609" y="1428"/>
                    </a:lnTo>
                    <a:lnTo>
                      <a:pt x="628" y="1333"/>
                    </a:lnTo>
                    <a:lnTo>
                      <a:pt x="666" y="1314"/>
                    </a:lnTo>
                    <a:lnTo>
                      <a:pt x="685" y="1276"/>
                    </a:lnTo>
                    <a:lnTo>
                      <a:pt x="685" y="1199"/>
                    </a:lnTo>
                    <a:lnTo>
                      <a:pt x="685" y="1143"/>
                    </a:lnTo>
                    <a:lnTo>
                      <a:pt x="742" y="1047"/>
                    </a:lnTo>
                    <a:lnTo>
                      <a:pt x="837" y="1123"/>
                    </a:lnTo>
                    <a:lnTo>
                      <a:pt x="933" y="1143"/>
                    </a:lnTo>
                    <a:lnTo>
                      <a:pt x="1104" y="1180"/>
                    </a:lnTo>
                    <a:lnTo>
                      <a:pt x="1275" y="1162"/>
                    </a:lnTo>
                    <a:lnTo>
                      <a:pt x="1409" y="1085"/>
                    </a:lnTo>
                    <a:lnTo>
                      <a:pt x="1427" y="876"/>
                    </a:lnTo>
                    <a:lnTo>
                      <a:pt x="1485" y="742"/>
                    </a:lnTo>
                    <a:lnTo>
                      <a:pt x="1599" y="647"/>
                    </a:lnTo>
                    <a:lnTo>
                      <a:pt x="1656" y="400"/>
                    </a:lnTo>
                    <a:lnTo>
                      <a:pt x="1713" y="342"/>
                    </a:lnTo>
                    <a:lnTo>
                      <a:pt x="1732" y="266"/>
                    </a:lnTo>
                    <a:lnTo>
                      <a:pt x="1790" y="95"/>
                    </a:lnTo>
                    <a:lnTo>
                      <a:pt x="1904" y="0"/>
                    </a:lnTo>
                    <a:lnTo>
                      <a:pt x="2170" y="95"/>
                    </a:lnTo>
                    <a:lnTo>
                      <a:pt x="2247" y="114"/>
                    </a:lnTo>
                    <a:lnTo>
                      <a:pt x="2323" y="95"/>
                    </a:lnTo>
                    <a:lnTo>
                      <a:pt x="2380" y="56"/>
                    </a:lnTo>
                    <a:lnTo>
                      <a:pt x="2456" y="56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85" name="Freeform 58">
                <a:extLst>
                  <a:ext uri="{FF2B5EF4-FFF2-40B4-BE49-F238E27FC236}">
                    <a16:creationId xmlns:a16="http://schemas.microsoft.com/office/drawing/2014/main" id="{83D6C7D5-51EA-114C-BBE1-2BF928384B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2250" y="7996238"/>
                <a:ext cx="2840038" cy="2817812"/>
              </a:xfrm>
              <a:custGeom>
                <a:avLst/>
                <a:gdLst>
                  <a:gd name="T0" fmla="*/ 2147483646 w 7887"/>
                  <a:gd name="T1" fmla="*/ 2147483646 h 7829"/>
                  <a:gd name="T2" fmla="*/ 2147483646 w 7887"/>
                  <a:gd name="T3" fmla="*/ 2147483646 h 7829"/>
                  <a:gd name="T4" fmla="*/ 2147483646 w 7887"/>
                  <a:gd name="T5" fmla="*/ 2147483646 h 7829"/>
                  <a:gd name="T6" fmla="*/ 2147483646 w 7887"/>
                  <a:gd name="T7" fmla="*/ 2147483646 h 7829"/>
                  <a:gd name="T8" fmla="*/ 2147483646 w 7887"/>
                  <a:gd name="T9" fmla="*/ 2147483646 h 7829"/>
                  <a:gd name="T10" fmla="*/ 2147483646 w 7887"/>
                  <a:gd name="T11" fmla="*/ 2147483646 h 7829"/>
                  <a:gd name="T12" fmla="*/ 2147483646 w 7887"/>
                  <a:gd name="T13" fmla="*/ 2147483646 h 7829"/>
                  <a:gd name="T14" fmla="*/ 2147483646 w 7887"/>
                  <a:gd name="T15" fmla="*/ 0 h 7829"/>
                  <a:gd name="T16" fmla="*/ 2147483646 w 7887"/>
                  <a:gd name="T17" fmla="*/ 2147483646 h 7829"/>
                  <a:gd name="T18" fmla="*/ 2147483646 w 7887"/>
                  <a:gd name="T19" fmla="*/ 2147483646 h 7829"/>
                  <a:gd name="T20" fmla="*/ 2147483646 w 7887"/>
                  <a:gd name="T21" fmla="*/ 2147483646 h 7829"/>
                  <a:gd name="T22" fmla="*/ 2147483646 w 7887"/>
                  <a:gd name="T23" fmla="*/ 2147483646 h 7829"/>
                  <a:gd name="T24" fmla="*/ 2147483646 w 7887"/>
                  <a:gd name="T25" fmla="*/ 2147483646 h 7829"/>
                  <a:gd name="T26" fmla="*/ 2147483646 w 7887"/>
                  <a:gd name="T27" fmla="*/ 2147483646 h 7829"/>
                  <a:gd name="T28" fmla="*/ 2147483646 w 7887"/>
                  <a:gd name="T29" fmla="*/ 2147483646 h 7829"/>
                  <a:gd name="T30" fmla="*/ 2147483646 w 7887"/>
                  <a:gd name="T31" fmla="*/ 2147483646 h 7829"/>
                  <a:gd name="T32" fmla="*/ 2147483646 w 7887"/>
                  <a:gd name="T33" fmla="*/ 2147483646 h 7829"/>
                  <a:gd name="T34" fmla="*/ 2147483646 w 7887"/>
                  <a:gd name="T35" fmla="*/ 2147483646 h 7829"/>
                  <a:gd name="T36" fmla="*/ 2147483646 w 7887"/>
                  <a:gd name="T37" fmla="*/ 2147483646 h 7829"/>
                  <a:gd name="T38" fmla="*/ 2147483646 w 7887"/>
                  <a:gd name="T39" fmla="*/ 2147483646 h 7829"/>
                  <a:gd name="T40" fmla="*/ 2147483646 w 7887"/>
                  <a:gd name="T41" fmla="*/ 2147483646 h 7829"/>
                  <a:gd name="T42" fmla="*/ 2147483646 w 7887"/>
                  <a:gd name="T43" fmla="*/ 2147483646 h 7829"/>
                  <a:gd name="T44" fmla="*/ 2147483646 w 7887"/>
                  <a:gd name="T45" fmla="*/ 2147483646 h 7829"/>
                  <a:gd name="T46" fmla="*/ 2147483646 w 7887"/>
                  <a:gd name="T47" fmla="*/ 2147483646 h 7829"/>
                  <a:gd name="T48" fmla="*/ 2147483646 w 7887"/>
                  <a:gd name="T49" fmla="*/ 2147483646 h 7829"/>
                  <a:gd name="T50" fmla="*/ 2147483646 w 7887"/>
                  <a:gd name="T51" fmla="*/ 2147483646 h 7829"/>
                  <a:gd name="T52" fmla="*/ 2147483646 w 7887"/>
                  <a:gd name="T53" fmla="*/ 2147483646 h 7829"/>
                  <a:gd name="T54" fmla="*/ 2147483646 w 7887"/>
                  <a:gd name="T55" fmla="*/ 2147483646 h 7829"/>
                  <a:gd name="T56" fmla="*/ 2147483646 w 7887"/>
                  <a:gd name="T57" fmla="*/ 2147483646 h 7829"/>
                  <a:gd name="T58" fmla="*/ 2147483646 w 7887"/>
                  <a:gd name="T59" fmla="*/ 2147483646 h 7829"/>
                  <a:gd name="T60" fmla="*/ 2147483646 w 7887"/>
                  <a:gd name="T61" fmla="*/ 2147483646 h 7829"/>
                  <a:gd name="T62" fmla="*/ 2147483646 w 7887"/>
                  <a:gd name="T63" fmla="*/ 2147483646 h 7829"/>
                  <a:gd name="T64" fmla="*/ 2147483646 w 7887"/>
                  <a:gd name="T65" fmla="*/ 2147483646 h 7829"/>
                  <a:gd name="T66" fmla="*/ 2147483646 w 7887"/>
                  <a:gd name="T67" fmla="*/ 2147483646 h 7829"/>
                  <a:gd name="T68" fmla="*/ 2147483646 w 7887"/>
                  <a:gd name="T69" fmla="*/ 2147483646 h 7829"/>
                  <a:gd name="T70" fmla="*/ 2147483646 w 7887"/>
                  <a:gd name="T71" fmla="*/ 2147483646 h 7829"/>
                  <a:gd name="T72" fmla="*/ 2147483646 w 7887"/>
                  <a:gd name="T73" fmla="*/ 2147483646 h 7829"/>
                  <a:gd name="T74" fmla="*/ 2147483646 w 7887"/>
                  <a:gd name="T75" fmla="*/ 2147483646 h 7829"/>
                  <a:gd name="T76" fmla="*/ 2147483646 w 7887"/>
                  <a:gd name="T77" fmla="*/ 2147483646 h 7829"/>
                  <a:gd name="T78" fmla="*/ 2147483646 w 7887"/>
                  <a:gd name="T79" fmla="*/ 2147483646 h 7829"/>
                  <a:gd name="T80" fmla="*/ 2147483646 w 7887"/>
                  <a:gd name="T81" fmla="*/ 2147483646 h 7829"/>
                  <a:gd name="T82" fmla="*/ 2147483646 w 7887"/>
                  <a:gd name="T83" fmla="*/ 2147483646 h 7829"/>
                  <a:gd name="T84" fmla="*/ 2147483646 w 7887"/>
                  <a:gd name="T85" fmla="*/ 2147483646 h 7829"/>
                  <a:gd name="T86" fmla="*/ 2147483646 w 7887"/>
                  <a:gd name="T87" fmla="*/ 2147483646 h 7829"/>
                  <a:gd name="T88" fmla="*/ 2147483646 w 7887"/>
                  <a:gd name="T89" fmla="*/ 2147483646 h 7829"/>
                  <a:gd name="T90" fmla="*/ 2147483646 w 7887"/>
                  <a:gd name="T91" fmla="*/ 2147483646 h 7829"/>
                  <a:gd name="T92" fmla="*/ 2147483646 w 7887"/>
                  <a:gd name="T93" fmla="*/ 2147483646 h 7829"/>
                  <a:gd name="T94" fmla="*/ 2147483646 w 7887"/>
                  <a:gd name="T95" fmla="*/ 2147483646 h 7829"/>
                  <a:gd name="T96" fmla="*/ 2147483646 w 7887"/>
                  <a:gd name="T97" fmla="*/ 2147483646 h 7829"/>
                  <a:gd name="T98" fmla="*/ 2147483646 w 7887"/>
                  <a:gd name="T99" fmla="*/ 2147483646 h 7829"/>
                  <a:gd name="T100" fmla="*/ 2147483646 w 7887"/>
                  <a:gd name="T101" fmla="*/ 2147483646 h 7829"/>
                  <a:gd name="T102" fmla="*/ 2147483646 w 7887"/>
                  <a:gd name="T103" fmla="*/ 2147483646 h 7829"/>
                  <a:gd name="T104" fmla="*/ 2147483646 w 7887"/>
                  <a:gd name="T105" fmla="*/ 2147483646 h 7829"/>
                  <a:gd name="T106" fmla="*/ 2147483646 w 7887"/>
                  <a:gd name="T107" fmla="*/ 2147483646 h 7829"/>
                  <a:gd name="T108" fmla="*/ 2147483646 w 7887"/>
                  <a:gd name="T109" fmla="*/ 2147483646 h 7829"/>
                  <a:gd name="T110" fmla="*/ 0 w 7887"/>
                  <a:gd name="T111" fmla="*/ 2147483646 h 7829"/>
                  <a:gd name="T112" fmla="*/ 2147483646 w 7887"/>
                  <a:gd name="T113" fmla="*/ 2147483646 h 7829"/>
                  <a:gd name="T114" fmla="*/ 2147483646 w 7887"/>
                  <a:gd name="T115" fmla="*/ 2147483646 h 7829"/>
                  <a:gd name="T116" fmla="*/ 2147483646 w 7887"/>
                  <a:gd name="T117" fmla="*/ 2147483646 h 7829"/>
                  <a:gd name="T118" fmla="*/ 2147483646 w 7887"/>
                  <a:gd name="T119" fmla="*/ 2147483646 h 7829"/>
                  <a:gd name="T120" fmla="*/ 2147483646 w 7887"/>
                  <a:gd name="T121" fmla="*/ 2147483646 h 7829"/>
                  <a:gd name="T122" fmla="*/ 2147483646 w 7887"/>
                  <a:gd name="T123" fmla="*/ 2147483646 h 782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7887" h="7829">
                    <a:moveTo>
                      <a:pt x="1467" y="153"/>
                    </a:moveTo>
                    <a:lnTo>
                      <a:pt x="1562" y="191"/>
                    </a:lnTo>
                    <a:lnTo>
                      <a:pt x="1676" y="267"/>
                    </a:lnTo>
                    <a:lnTo>
                      <a:pt x="2019" y="553"/>
                    </a:lnTo>
                    <a:lnTo>
                      <a:pt x="2114" y="572"/>
                    </a:lnTo>
                    <a:lnTo>
                      <a:pt x="2362" y="495"/>
                    </a:lnTo>
                    <a:lnTo>
                      <a:pt x="2477" y="495"/>
                    </a:lnTo>
                    <a:lnTo>
                      <a:pt x="2686" y="553"/>
                    </a:lnTo>
                    <a:lnTo>
                      <a:pt x="2762" y="610"/>
                    </a:lnTo>
                    <a:lnTo>
                      <a:pt x="2857" y="685"/>
                    </a:lnTo>
                    <a:lnTo>
                      <a:pt x="2953" y="704"/>
                    </a:lnTo>
                    <a:lnTo>
                      <a:pt x="3105" y="572"/>
                    </a:lnTo>
                    <a:lnTo>
                      <a:pt x="3257" y="514"/>
                    </a:lnTo>
                    <a:lnTo>
                      <a:pt x="3429" y="590"/>
                    </a:lnTo>
                    <a:lnTo>
                      <a:pt x="3543" y="514"/>
                    </a:lnTo>
                    <a:lnTo>
                      <a:pt x="3638" y="400"/>
                    </a:lnTo>
                    <a:lnTo>
                      <a:pt x="3886" y="191"/>
                    </a:lnTo>
                    <a:lnTo>
                      <a:pt x="4000" y="229"/>
                    </a:lnTo>
                    <a:lnTo>
                      <a:pt x="4133" y="343"/>
                    </a:lnTo>
                    <a:lnTo>
                      <a:pt x="4248" y="362"/>
                    </a:lnTo>
                    <a:lnTo>
                      <a:pt x="4286" y="305"/>
                    </a:lnTo>
                    <a:lnTo>
                      <a:pt x="4305" y="133"/>
                    </a:lnTo>
                    <a:lnTo>
                      <a:pt x="4324" y="57"/>
                    </a:lnTo>
                    <a:lnTo>
                      <a:pt x="4381" y="0"/>
                    </a:lnTo>
                    <a:lnTo>
                      <a:pt x="4476" y="0"/>
                    </a:lnTo>
                    <a:lnTo>
                      <a:pt x="4572" y="77"/>
                    </a:lnTo>
                    <a:lnTo>
                      <a:pt x="4629" y="95"/>
                    </a:lnTo>
                    <a:lnTo>
                      <a:pt x="4762" y="133"/>
                    </a:lnTo>
                    <a:lnTo>
                      <a:pt x="4991" y="305"/>
                    </a:lnTo>
                    <a:lnTo>
                      <a:pt x="5124" y="610"/>
                    </a:lnTo>
                    <a:lnTo>
                      <a:pt x="5143" y="780"/>
                    </a:lnTo>
                    <a:lnTo>
                      <a:pt x="5124" y="951"/>
                    </a:lnTo>
                    <a:lnTo>
                      <a:pt x="5105" y="1123"/>
                    </a:lnTo>
                    <a:lnTo>
                      <a:pt x="5105" y="1314"/>
                    </a:lnTo>
                    <a:lnTo>
                      <a:pt x="5162" y="1447"/>
                    </a:lnTo>
                    <a:lnTo>
                      <a:pt x="5219" y="1561"/>
                    </a:lnTo>
                    <a:lnTo>
                      <a:pt x="5296" y="1676"/>
                    </a:lnTo>
                    <a:lnTo>
                      <a:pt x="5352" y="1790"/>
                    </a:lnTo>
                    <a:lnTo>
                      <a:pt x="5296" y="1885"/>
                    </a:lnTo>
                    <a:lnTo>
                      <a:pt x="5162" y="2037"/>
                    </a:lnTo>
                    <a:lnTo>
                      <a:pt x="5105" y="2133"/>
                    </a:lnTo>
                    <a:lnTo>
                      <a:pt x="5067" y="2380"/>
                    </a:lnTo>
                    <a:lnTo>
                      <a:pt x="4991" y="2514"/>
                    </a:lnTo>
                    <a:lnTo>
                      <a:pt x="4934" y="2685"/>
                    </a:lnTo>
                    <a:lnTo>
                      <a:pt x="4915" y="2799"/>
                    </a:lnTo>
                    <a:lnTo>
                      <a:pt x="4876" y="2895"/>
                    </a:lnTo>
                    <a:lnTo>
                      <a:pt x="4857" y="3142"/>
                    </a:lnTo>
                    <a:lnTo>
                      <a:pt x="4952" y="3390"/>
                    </a:lnTo>
                    <a:lnTo>
                      <a:pt x="4991" y="3409"/>
                    </a:lnTo>
                    <a:lnTo>
                      <a:pt x="5010" y="3447"/>
                    </a:lnTo>
                    <a:lnTo>
                      <a:pt x="5029" y="3580"/>
                    </a:lnTo>
                    <a:lnTo>
                      <a:pt x="5067" y="3694"/>
                    </a:lnTo>
                    <a:lnTo>
                      <a:pt x="5219" y="3885"/>
                    </a:lnTo>
                    <a:lnTo>
                      <a:pt x="5333" y="3980"/>
                    </a:lnTo>
                    <a:lnTo>
                      <a:pt x="5429" y="3980"/>
                    </a:lnTo>
                    <a:lnTo>
                      <a:pt x="5714" y="3923"/>
                    </a:lnTo>
                    <a:lnTo>
                      <a:pt x="6095" y="3904"/>
                    </a:lnTo>
                    <a:lnTo>
                      <a:pt x="6286" y="3904"/>
                    </a:lnTo>
                    <a:lnTo>
                      <a:pt x="6476" y="3866"/>
                    </a:lnTo>
                    <a:lnTo>
                      <a:pt x="6667" y="3789"/>
                    </a:lnTo>
                    <a:lnTo>
                      <a:pt x="6838" y="3752"/>
                    </a:lnTo>
                    <a:lnTo>
                      <a:pt x="7029" y="3771"/>
                    </a:lnTo>
                    <a:lnTo>
                      <a:pt x="7067" y="3923"/>
                    </a:lnTo>
                    <a:lnTo>
                      <a:pt x="7143" y="4056"/>
                    </a:lnTo>
                    <a:lnTo>
                      <a:pt x="7257" y="4094"/>
                    </a:lnTo>
                    <a:lnTo>
                      <a:pt x="7372" y="4170"/>
                    </a:lnTo>
                    <a:lnTo>
                      <a:pt x="7467" y="4304"/>
                    </a:lnTo>
                    <a:lnTo>
                      <a:pt x="7543" y="4437"/>
                    </a:lnTo>
                    <a:lnTo>
                      <a:pt x="7638" y="4533"/>
                    </a:lnTo>
                    <a:lnTo>
                      <a:pt x="7714" y="4647"/>
                    </a:lnTo>
                    <a:lnTo>
                      <a:pt x="7753" y="4818"/>
                    </a:lnTo>
                    <a:lnTo>
                      <a:pt x="7695" y="4971"/>
                    </a:lnTo>
                    <a:lnTo>
                      <a:pt x="7638" y="5047"/>
                    </a:lnTo>
                    <a:lnTo>
                      <a:pt x="7600" y="5123"/>
                    </a:lnTo>
                    <a:lnTo>
                      <a:pt x="7581" y="5257"/>
                    </a:lnTo>
                    <a:lnTo>
                      <a:pt x="7581" y="5352"/>
                    </a:lnTo>
                    <a:lnTo>
                      <a:pt x="7677" y="5485"/>
                    </a:lnTo>
                    <a:lnTo>
                      <a:pt x="7734" y="5542"/>
                    </a:lnTo>
                    <a:lnTo>
                      <a:pt x="7829" y="5638"/>
                    </a:lnTo>
                    <a:lnTo>
                      <a:pt x="7886" y="5770"/>
                    </a:lnTo>
                    <a:lnTo>
                      <a:pt x="7848" y="5866"/>
                    </a:lnTo>
                    <a:lnTo>
                      <a:pt x="7810" y="5885"/>
                    </a:lnTo>
                    <a:lnTo>
                      <a:pt x="7677" y="5942"/>
                    </a:lnTo>
                    <a:lnTo>
                      <a:pt x="7600" y="5980"/>
                    </a:lnTo>
                    <a:lnTo>
                      <a:pt x="7505" y="6075"/>
                    </a:lnTo>
                    <a:lnTo>
                      <a:pt x="7372" y="6151"/>
                    </a:lnTo>
                    <a:lnTo>
                      <a:pt x="7143" y="6228"/>
                    </a:lnTo>
                    <a:lnTo>
                      <a:pt x="7086" y="6266"/>
                    </a:lnTo>
                    <a:lnTo>
                      <a:pt x="7010" y="6361"/>
                    </a:lnTo>
                    <a:lnTo>
                      <a:pt x="6952" y="6247"/>
                    </a:lnTo>
                    <a:lnTo>
                      <a:pt x="6781" y="5961"/>
                    </a:lnTo>
                    <a:lnTo>
                      <a:pt x="6648" y="5809"/>
                    </a:lnTo>
                    <a:lnTo>
                      <a:pt x="6439" y="5599"/>
                    </a:lnTo>
                    <a:lnTo>
                      <a:pt x="6172" y="5294"/>
                    </a:lnTo>
                    <a:lnTo>
                      <a:pt x="6114" y="5104"/>
                    </a:lnTo>
                    <a:lnTo>
                      <a:pt x="6114" y="5066"/>
                    </a:lnTo>
                    <a:lnTo>
                      <a:pt x="6114" y="4913"/>
                    </a:lnTo>
                    <a:lnTo>
                      <a:pt x="6000" y="4876"/>
                    </a:lnTo>
                    <a:lnTo>
                      <a:pt x="5772" y="4856"/>
                    </a:lnTo>
                    <a:lnTo>
                      <a:pt x="5657" y="4932"/>
                    </a:lnTo>
                    <a:lnTo>
                      <a:pt x="5581" y="5028"/>
                    </a:lnTo>
                    <a:lnTo>
                      <a:pt x="5467" y="5180"/>
                    </a:lnTo>
                    <a:lnTo>
                      <a:pt x="5219" y="5276"/>
                    </a:lnTo>
                    <a:lnTo>
                      <a:pt x="4839" y="5294"/>
                    </a:lnTo>
                    <a:lnTo>
                      <a:pt x="4476" y="5352"/>
                    </a:lnTo>
                    <a:lnTo>
                      <a:pt x="4248" y="5447"/>
                    </a:lnTo>
                    <a:lnTo>
                      <a:pt x="4133" y="5580"/>
                    </a:lnTo>
                    <a:lnTo>
                      <a:pt x="3848" y="5904"/>
                    </a:lnTo>
                    <a:lnTo>
                      <a:pt x="3543" y="6304"/>
                    </a:lnTo>
                    <a:lnTo>
                      <a:pt x="3315" y="6590"/>
                    </a:lnTo>
                    <a:lnTo>
                      <a:pt x="3257" y="6799"/>
                    </a:lnTo>
                    <a:lnTo>
                      <a:pt x="3276" y="6913"/>
                    </a:lnTo>
                    <a:lnTo>
                      <a:pt x="3429" y="6971"/>
                    </a:lnTo>
                    <a:lnTo>
                      <a:pt x="3562" y="6990"/>
                    </a:lnTo>
                    <a:lnTo>
                      <a:pt x="3600" y="7066"/>
                    </a:lnTo>
                    <a:lnTo>
                      <a:pt x="3600" y="7161"/>
                    </a:lnTo>
                    <a:lnTo>
                      <a:pt x="3524" y="7275"/>
                    </a:lnTo>
                    <a:lnTo>
                      <a:pt x="3181" y="7619"/>
                    </a:lnTo>
                    <a:lnTo>
                      <a:pt x="2895" y="7828"/>
                    </a:lnTo>
                    <a:lnTo>
                      <a:pt x="2914" y="7619"/>
                    </a:lnTo>
                    <a:lnTo>
                      <a:pt x="2876" y="7409"/>
                    </a:lnTo>
                    <a:lnTo>
                      <a:pt x="2838" y="7333"/>
                    </a:lnTo>
                    <a:lnTo>
                      <a:pt x="2762" y="7314"/>
                    </a:lnTo>
                    <a:lnTo>
                      <a:pt x="2648" y="7314"/>
                    </a:lnTo>
                    <a:lnTo>
                      <a:pt x="2533" y="7275"/>
                    </a:lnTo>
                    <a:lnTo>
                      <a:pt x="2495" y="7199"/>
                    </a:lnTo>
                    <a:lnTo>
                      <a:pt x="2533" y="7104"/>
                    </a:lnTo>
                    <a:lnTo>
                      <a:pt x="2591" y="7047"/>
                    </a:lnTo>
                    <a:lnTo>
                      <a:pt x="2591" y="6952"/>
                    </a:lnTo>
                    <a:lnTo>
                      <a:pt x="2514" y="6913"/>
                    </a:lnTo>
                    <a:lnTo>
                      <a:pt x="2419" y="6876"/>
                    </a:lnTo>
                    <a:lnTo>
                      <a:pt x="2248" y="6723"/>
                    </a:lnTo>
                    <a:lnTo>
                      <a:pt x="2172" y="6666"/>
                    </a:lnTo>
                    <a:lnTo>
                      <a:pt x="2114" y="6609"/>
                    </a:lnTo>
                    <a:lnTo>
                      <a:pt x="2000" y="6456"/>
                    </a:lnTo>
                    <a:lnTo>
                      <a:pt x="1886" y="6323"/>
                    </a:lnTo>
                    <a:lnTo>
                      <a:pt x="1715" y="6209"/>
                    </a:lnTo>
                    <a:lnTo>
                      <a:pt x="1562" y="6056"/>
                    </a:lnTo>
                    <a:lnTo>
                      <a:pt x="1353" y="5923"/>
                    </a:lnTo>
                    <a:lnTo>
                      <a:pt x="724" y="5790"/>
                    </a:lnTo>
                    <a:lnTo>
                      <a:pt x="495" y="5790"/>
                    </a:lnTo>
                    <a:lnTo>
                      <a:pt x="381" y="5752"/>
                    </a:lnTo>
                    <a:lnTo>
                      <a:pt x="286" y="5675"/>
                    </a:lnTo>
                    <a:lnTo>
                      <a:pt x="229" y="5618"/>
                    </a:lnTo>
                    <a:lnTo>
                      <a:pt x="191" y="5542"/>
                    </a:lnTo>
                    <a:lnTo>
                      <a:pt x="247" y="5371"/>
                    </a:lnTo>
                    <a:lnTo>
                      <a:pt x="267" y="5199"/>
                    </a:lnTo>
                    <a:lnTo>
                      <a:pt x="229" y="5085"/>
                    </a:lnTo>
                    <a:lnTo>
                      <a:pt x="171" y="4990"/>
                    </a:lnTo>
                    <a:lnTo>
                      <a:pt x="171" y="4895"/>
                    </a:lnTo>
                    <a:lnTo>
                      <a:pt x="286" y="4856"/>
                    </a:lnTo>
                    <a:lnTo>
                      <a:pt x="362" y="4761"/>
                    </a:lnTo>
                    <a:lnTo>
                      <a:pt x="362" y="4609"/>
                    </a:lnTo>
                    <a:lnTo>
                      <a:pt x="476" y="4456"/>
                    </a:lnTo>
                    <a:lnTo>
                      <a:pt x="457" y="4209"/>
                    </a:lnTo>
                    <a:lnTo>
                      <a:pt x="400" y="3980"/>
                    </a:lnTo>
                    <a:lnTo>
                      <a:pt x="457" y="3771"/>
                    </a:lnTo>
                    <a:lnTo>
                      <a:pt x="533" y="3713"/>
                    </a:lnTo>
                    <a:lnTo>
                      <a:pt x="705" y="3657"/>
                    </a:lnTo>
                    <a:lnTo>
                      <a:pt x="857" y="3561"/>
                    </a:lnTo>
                    <a:lnTo>
                      <a:pt x="876" y="3466"/>
                    </a:lnTo>
                    <a:lnTo>
                      <a:pt x="705" y="3295"/>
                    </a:lnTo>
                    <a:lnTo>
                      <a:pt x="648" y="3218"/>
                    </a:lnTo>
                    <a:lnTo>
                      <a:pt x="572" y="3180"/>
                    </a:lnTo>
                    <a:lnTo>
                      <a:pt x="400" y="3047"/>
                    </a:lnTo>
                    <a:lnTo>
                      <a:pt x="247" y="2856"/>
                    </a:lnTo>
                    <a:lnTo>
                      <a:pt x="57" y="2704"/>
                    </a:lnTo>
                    <a:lnTo>
                      <a:pt x="0" y="2475"/>
                    </a:lnTo>
                    <a:lnTo>
                      <a:pt x="419" y="2189"/>
                    </a:lnTo>
                    <a:lnTo>
                      <a:pt x="609" y="1999"/>
                    </a:lnTo>
                    <a:lnTo>
                      <a:pt x="819" y="1732"/>
                    </a:lnTo>
                    <a:lnTo>
                      <a:pt x="819" y="1656"/>
                    </a:lnTo>
                    <a:lnTo>
                      <a:pt x="819" y="1599"/>
                    </a:lnTo>
                    <a:lnTo>
                      <a:pt x="819" y="1523"/>
                    </a:lnTo>
                    <a:lnTo>
                      <a:pt x="857" y="1371"/>
                    </a:lnTo>
                    <a:lnTo>
                      <a:pt x="933" y="1218"/>
                    </a:lnTo>
                    <a:lnTo>
                      <a:pt x="1105" y="914"/>
                    </a:lnTo>
                    <a:lnTo>
                      <a:pt x="1124" y="780"/>
                    </a:lnTo>
                    <a:lnTo>
                      <a:pt x="1086" y="761"/>
                    </a:lnTo>
                    <a:lnTo>
                      <a:pt x="1009" y="685"/>
                    </a:lnTo>
                    <a:lnTo>
                      <a:pt x="1029" y="648"/>
                    </a:lnTo>
                    <a:lnTo>
                      <a:pt x="1029" y="610"/>
                    </a:lnTo>
                    <a:lnTo>
                      <a:pt x="1067" y="400"/>
                    </a:lnTo>
                    <a:lnTo>
                      <a:pt x="1219" y="419"/>
                    </a:lnTo>
                    <a:lnTo>
                      <a:pt x="1410" y="381"/>
                    </a:lnTo>
                    <a:lnTo>
                      <a:pt x="1429" y="324"/>
                    </a:lnTo>
                    <a:lnTo>
                      <a:pt x="1448" y="248"/>
                    </a:lnTo>
                    <a:lnTo>
                      <a:pt x="1467" y="15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86" name="Freeform 59">
                <a:extLst>
                  <a:ext uri="{FF2B5EF4-FFF2-40B4-BE49-F238E27FC236}">
                    <a16:creationId xmlns:a16="http://schemas.microsoft.com/office/drawing/2014/main" id="{B87780E5-2433-7941-A934-A3EC39BA8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73650" y="9744075"/>
                <a:ext cx="1481138" cy="1330325"/>
              </a:xfrm>
              <a:custGeom>
                <a:avLst/>
                <a:gdLst>
                  <a:gd name="T0" fmla="*/ 2147483646 w 4116"/>
                  <a:gd name="T1" fmla="*/ 2147483646 h 3697"/>
                  <a:gd name="T2" fmla="*/ 2147483646 w 4116"/>
                  <a:gd name="T3" fmla="*/ 2147483646 h 3697"/>
                  <a:gd name="T4" fmla="*/ 2147483646 w 4116"/>
                  <a:gd name="T5" fmla="*/ 2147483646 h 3697"/>
                  <a:gd name="T6" fmla="*/ 2147483646 w 4116"/>
                  <a:gd name="T7" fmla="*/ 2147483646 h 3697"/>
                  <a:gd name="T8" fmla="*/ 2147483646 w 4116"/>
                  <a:gd name="T9" fmla="*/ 2147483646 h 3697"/>
                  <a:gd name="T10" fmla="*/ 2147483646 w 4116"/>
                  <a:gd name="T11" fmla="*/ 2147483646 h 3697"/>
                  <a:gd name="T12" fmla="*/ 2147483646 w 4116"/>
                  <a:gd name="T13" fmla="*/ 2147483646 h 3697"/>
                  <a:gd name="T14" fmla="*/ 2147483646 w 4116"/>
                  <a:gd name="T15" fmla="*/ 2147483646 h 3697"/>
                  <a:gd name="T16" fmla="*/ 2147483646 w 4116"/>
                  <a:gd name="T17" fmla="*/ 2147483646 h 3697"/>
                  <a:gd name="T18" fmla="*/ 2147483646 w 4116"/>
                  <a:gd name="T19" fmla="*/ 2147483646 h 3697"/>
                  <a:gd name="T20" fmla="*/ 2147483646 w 4116"/>
                  <a:gd name="T21" fmla="*/ 2147483646 h 3697"/>
                  <a:gd name="T22" fmla="*/ 2147483646 w 4116"/>
                  <a:gd name="T23" fmla="*/ 2147483646 h 3697"/>
                  <a:gd name="T24" fmla="*/ 2147483646 w 4116"/>
                  <a:gd name="T25" fmla="*/ 2147483646 h 3697"/>
                  <a:gd name="T26" fmla="*/ 2147483646 w 4116"/>
                  <a:gd name="T27" fmla="*/ 2147483646 h 3697"/>
                  <a:gd name="T28" fmla="*/ 2147483646 w 4116"/>
                  <a:gd name="T29" fmla="*/ 2147483646 h 3697"/>
                  <a:gd name="T30" fmla="*/ 2147483646 w 4116"/>
                  <a:gd name="T31" fmla="*/ 2147483646 h 3697"/>
                  <a:gd name="T32" fmla="*/ 2147483646 w 4116"/>
                  <a:gd name="T33" fmla="*/ 2147483646 h 3697"/>
                  <a:gd name="T34" fmla="*/ 2147483646 w 4116"/>
                  <a:gd name="T35" fmla="*/ 2147483646 h 3697"/>
                  <a:gd name="T36" fmla="*/ 2147483646 w 4116"/>
                  <a:gd name="T37" fmla="*/ 2147483646 h 3697"/>
                  <a:gd name="T38" fmla="*/ 2147483646 w 4116"/>
                  <a:gd name="T39" fmla="*/ 2147483646 h 3697"/>
                  <a:gd name="T40" fmla="*/ 2147483646 w 4116"/>
                  <a:gd name="T41" fmla="*/ 2147483646 h 3697"/>
                  <a:gd name="T42" fmla="*/ 2147483646 w 4116"/>
                  <a:gd name="T43" fmla="*/ 2147483646 h 3697"/>
                  <a:gd name="T44" fmla="*/ 2147483646 w 4116"/>
                  <a:gd name="T45" fmla="*/ 2147483646 h 3697"/>
                  <a:gd name="T46" fmla="*/ 2147483646 w 4116"/>
                  <a:gd name="T47" fmla="*/ 2147483646 h 3697"/>
                  <a:gd name="T48" fmla="*/ 2147483646 w 4116"/>
                  <a:gd name="T49" fmla="*/ 2147483646 h 3697"/>
                  <a:gd name="T50" fmla="*/ 2147483646 w 4116"/>
                  <a:gd name="T51" fmla="*/ 2147483646 h 3697"/>
                  <a:gd name="T52" fmla="*/ 2147483646 w 4116"/>
                  <a:gd name="T53" fmla="*/ 2147483646 h 3697"/>
                  <a:gd name="T54" fmla="*/ 2147483646 w 4116"/>
                  <a:gd name="T55" fmla="*/ 2147483646 h 3697"/>
                  <a:gd name="T56" fmla="*/ 2147483646 w 4116"/>
                  <a:gd name="T57" fmla="*/ 2147483646 h 3697"/>
                  <a:gd name="T58" fmla="*/ 2147483646 w 4116"/>
                  <a:gd name="T59" fmla="*/ 2147483646 h 3697"/>
                  <a:gd name="T60" fmla="*/ 2147483646 w 4116"/>
                  <a:gd name="T61" fmla="*/ 2147483646 h 3697"/>
                  <a:gd name="T62" fmla="*/ 2147483646 w 4116"/>
                  <a:gd name="T63" fmla="*/ 2147483646 h 3697"/>
                  <a:gd name="T64" fmla="*/ 2147483646 w 4116"/>
                  <a:gd name="T65" fmla="*/ 2147483646 h 3697"/>
                  <a:gd name="T66" fmla="*/ 2147483646 w 4116"/>
                  <a:gd name="T67" fmla="*/ 2147483646 h 3697"/>
                  <a:gd name="T68" fmla="*/ 2147483646 w 4116"/>
                  <a:gd name="T69" fmla="*/ 2147483646 h 3697"/>
                  <a:gd name="T70" fmla="*/ 2147483646 w 4116"/>
                  <a:gd name="T71" fmla="*/ 2147483646 h 3697"/>
                  <a:gd name="T72" fmla="*/ 2147483646 w 4116"/>
                  <a:gd name="T73" fmla="*/ 2147483646 h 3697"/>
                  <a:gd name="T74" fmla="*/ 2147483646 w 4116"/>
                  <a:gd name="T75" fmla="*/ 2147483646 h 3697"/>
                  <a:gd name="T76" fmla="*/ 2147483646 w 4116"/>
                  <a:gd name="T77" fmla="*/ 2147483646 h 3697"/>
                  <a:gd name="T78" fmla="*/ 2147483646 w 4116"/>
                  <a:gd name="T79" fmla="*/ 2147483646 h 3697"/>
                  <a:gd name="T80" fmla="*/ 2147483646 w 4116"/>
                  <a:gd name="T81" fmla="*/ 2147483646 h 3697"/>
                  <a:gd name="T82" fmla="*/ 2147483646 w 4116"/>
                  <a:gd name="T83" fmla="*/ 2147483646 h 3697"/>
                  <a:gd name="T84" fmla="*/ 2147483646 w 4116"/>
                  <a:gd name="T85" fmla="*/ 2147483646 h 3697"/>
                  <a:gd name="T86" fmla="*/ 2147483646 w 4116"/>
                  <a:gd name="T87" fmla="*/ 2147483646 h 3697"/>
                  <a:gd name="T88" fmla="*/ 0 w 4116"/>
                  <a:gd name="T89" fmla="*/ 2147483646 h 36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116" h="3697">
                    <a:moveTo>
                      <a:pt x="0" y="2972"/>
                    </a:moveTo>
                    <a:lnTo>
                      <a:pt x="286" y="2763"/>
                    </a:lnTo>
                    <a:lnTo>
                      <a:pt x="629" y="2419"/>
                    </a:lnTo>
                    <a:lnTo>
                      <a:pt x="705" y="2305"/>
                    </a:lnTo>
                    <a:lnTo>
                      <a:pt x="705" y="2210"/>
                    </a:lnTo>
                    <a:lnTo>
                      <a:pt x="667" y="2134"/>
                    </a:lnTo>
                    <a:lnTo>
                      <a:pt x="534" y="2115"/>
                    </a:lnTo>
                    <a:lnTo>
                      <a:pt x="381" y="2057"/>
                    </a:lnTo>
                    <a:lnTo>
                      <a:pt x="362" y="1943"/>
                    </a:lnTo>
                    <a:lnTo>
                      <a:pt x="420" y="1734"/>
                    </a:lnTo>
                    <a:lnTo>
                      <a:pt x="648" y="1448"/>
                    </a:lnTo>
                    <a:lnTo>
                      <a:pt x="953" y="1048"/>
                    </a:lnTo>
                    <a:lnTo>
                      <a:pt x="1238" y="724"/>
                    </a:lnTo>
                    <a:lnTo>
                      <a:pt x="1353" y="591"/>
                    </a:lnTo>
                    <a:lnTo>
                      <a:pt x="1581" y="496"/>
                    </a:lnTo>
                    <a:lnTo>
                      <a:pt x="1944" y="438"/>
                    </a:lnTo>
                    <a:lnTo>
                      <a:pt x="2324" y="420"/>
                    </a:lnTo>
                    <a:lnTo>
                      <a:pt x="2572" y="324"/>
                    </a:lnTo>
                    <a:lnTo>
                      <a:pt x="2686" y="172"/>
                    </a:lnTo>
                    <a:lnTo>
                      <a:pt x="2762" y="76"/>
                    </a:lnTo>
                    <a:lnTo>
                      <a:pt x="2877" y="0"/>
                    </a:lnTo>
                    <a:lnTo>
                      <a:pt x="3105" y="20"/>
                    </a:lnTo>
                    <a:lnTo>
                      <a:pt x="3219" y="57"/>
                    </a:lnTo>
                    <a:lnTo>
                      <a:pt x="3219" y="210"/>
                    </a:lnTo>
                    <a:lnTo>
                      <a:pt x="3219" y="248"/>
                    </a:lnTo>
                    <a:lnTo>
                      <a:pt x="3277" y="438"/>
                    </a:lnTo>
                    <a:lnTo>
                      <a:pt x="3544" y="743"/>
                    </a:lnTo>
                    <a:lnTo>
                      <a:pt x="3753" y="953"/>
                    </a:lnTo>
                    <a:lnTo>
                      <a:pt x="3886" y="1105"/>
                    </a:lnTo>
                    <a:lnTo>
                      <a:pt x="4057" y="1391"/>
                    </a:lnTo>
                    <a:lnTo>
                      <a:pt x="4115" y="1505"/>
                    </a:lnTo>
                    <a:lnTo>
                      <a:pt x="3943" y="1581"/>
                    </a:lnTo>
                    <a:lnTo>
                      <a:pt x="3753" y="1581"/>
                    </a:lnTo>
                    <a:lnTo>
                      <a:pt x="3658" y="1620"/>
                    </a:lnTo>
                    <a:lnTo>
                      <a:pt x="3429" y="1810"/>
                    </a:lnTo>
                    <a:lnTo>
                      <a:pt x="3258" y="1829"/>
                    </a:lnTo>
                    <a:lnTo>
                      <a:pt x="3163" y="1886"/>
                    </a:lnTo>
                    <a:lnTo>
                      <a:pt x="3105" y="1886"/>
                    </a:lnTo>
                    <a:lnTo>
                      <a:pt x="3029" y="1867"/>
                    </a:lnTo>
                    <a:lnTo>
                      <a:pt x="2819" y="1886"/>
                    </a:lnTo>
                    <a:lnTo>
                      <a:pt x="2629" y="1962"/>
                    </a:lnTo>
                    <a:lnTo>
                      <a:pt x="2324" y="1981"/>
                    </a:lnTo>
                    <a:lnTo>
                      <a:pt x="2229" y="2020"/>
                    </a:lnTo>
                    <a:lnTo>
                      <a:pt x="2134" y="2057"/>
                    </a:lnTo>
                    <a:lnTo>
                      <a:pt x="2057" y="2134"/>
                    </a:lnTo>
                    <a:lnTo>
                      <a:pt x="1981" y="2191"/>
                    </a:lnTo>
                    <a:lnTo>
                      <a:pt x="1886" y="2229"/>
                    </a:lnTo>
                    <a:lnTo>
                      <a:pt x="1810" y="2324"/>
                    </a:lnTo>
                    <a:lnTo>
                      <a:pt x="1791" y="2458"/>
                    </a:lnTo>
                    <a:lnTo>
                      <a:pt x="1734" y="2534"/>
                    </a:lnTo>
                    <a:lnTo>
                      <a:pt x="1639" y="2515"/>
                    </a:lnTo>
                    <a:lnTo>
                      <a:pt x="1619" y="2477"/>
                    </a:lnTo>
                    <a:lnTo>
                      <a:pt x="1619" y="2458"/>
                    </a:lnTo>
                    <a:lnTo>
                      <a:pt x="1581" y="2438"/>
                    </a:lnTo>
                    <a:lnTo>
                      <a:pt x="1524" y="2477"/>
                    </a:lnTo>
                    <a:lnTo>
                      <a:pt x="1410" y="2534"/>
                    </a:lnTo>
                    <a:lnTo>
                      <a:pt x="1372" y="2553"/>
                    </a:lnTo>
                    <a:lnTo>
                      <a:pt x="1277" y="2572"/>
                    </a:lnTo>
                    <a:lnTo>
                      <a:pt x="1277" y="2667"/>
                    </a:lnTo>
                    <a:lnTo>
                      <a:pt x="1334" y="2724"/>
                    </a:lnTo>
                    <a:lnTo>
                      <a:pt x="1372" y="2800"/>
                    </a:lnTo>
                    <a:lnTo>
                      <a:pt x="1391" y="2895"/>
                    </a:lnTo>
                    <a:lnTo>
                      <a:pt x="1429" y="2972"/>
                    </a:lnTo>
                    <a:lnTo>
                      <a:pt x="1486" y="2991"/>
                    </a:lnTo>
                    <a:lnTo>
                      <a:pt x="1543" y="3048"/>
                    </a:lnTo>
                    <a:lnTo>
                      <a:pt x="1581" y="3105"/>
                    </a:lnTo>
                    <a:lnTo>
                      <a:pt x="1715" y="3124"/>
                    </a:lnTo>
                    <a:lnTo>
                      <a:pt x="1829" y="3220"/>
                    </a:lnTo>
                    <a:lnTo>
                      <a:pt x="1886" y="3296"/>
                    </a:lnTo>
                    <a:lnTo>
                      <a:pt x="1829" y="3391"/>
                    </a:lnTo>
                    <a:lnTo>
                      <a:pt x="1734" y="3353"/>
                    </a:lnTo>
                    <a:lnTo>
                      <a:pt x="1639" y="3296"/>
                    </a:lnTo>
                    <a:lnTo>
                      <a:pt x="1600" y="3315"/>
                    </a:lnTo>
                    <a:lnTo>
                      <a:pt x="1581" y="3334"/>
                    </a:lnTo>
                    <a:lnTo>
                      <a:pt x="1543" y="3429"/>
                    </a:lnTo>
                    <a:lnTo>
                      <a:pt x="1505" y="3525"/>
                    </a:lnTo>
                    <a:lnTo>
                      <a:pt x="1448" y="3581"/>
                    </a:lnTo>
                    <a:lnTo>
                      <a:pt x="1372" y="3601"/>
                    </a:lnTo>
                    <a:lnTo>
                      <a:pt x="1219" y="3601"/>
                    </a:lnTo>
                    <a:lnTo>
                      <a:pt x="1086" y="3620"/>
                    </a:lnTo>
                    <a:lnTo>
                      <a:pt x="953" y="3696"/>
                    </a:lnTo>
                    <a:lnTo>
                      <a:pt x="801" y="3696"/>
                    </a:lnTo>
                    <a:lnTo>
                      <a:pt x="648" y="3657"/>
                    </a:lnTo>
                    <a:lnTo>
                      <a:pt x="476" y="3677"/>
                    </a:lnTo>
                    <a:lnTo>
                      <a:pt x="439" y="3581"/>
                    </a:lnTo>
                    <a:lnTo>
                      <a:pt x="343" y="3525"/>
                    </a:lnTo>
                    <a:lnTo>
                      <a:pt x="267" y="3467"/>
                    </a:lnTo>
                    <a:lnTo>
                      <a:pt x="191" y="3391"/>
                    </a:lnTo>
                    <a:lnTo>
                      <a:pt x="95" y="3181"/>
                    </a:lnTo>
                    <a:lnTo>
                      <a:pt x="0" y="2972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87" name="Freeform 60">
                <a:extLst>
                  <a:ext uri="{FF2B5EF4-FFF2-40B4-BE49-F238E27FC236}">
                    <a16:creationId xmlns:a16="http://schemas.microsoft.com/office/drawing/2014/main" id="{142A36AA-6A29-F047-BBB8-4B73C9F95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62725" y="8909050"/>
                <a:ext cx="960438" cy="1165225"/>
              </a:xfrm>
              <a:custGeom>
                <a:avLst/>
                <a:gdLst>
                  <a:gd name="T0" fmla="*/ 2147483646 w 2667"/>
                  <a:gd name="T1" fmla="*/ 2147483646 h 3238"/>
                  <a:gd name="T2" fmla="*/ 2147483646 w 2667"/>
                  <a:gd name="T3" fmla="*/ 2147483646 h 3238"/>
                  <a:gd name="T4" fmla="*/ 2147483646 w 2667"/>
                  <a:gd name="T5" fmla="*/ 2147483646 h 3238"/>
                  <a:gd name="T6" fmla="*/ 2147483646 w 2667"/>
                  <a:gd name="T7" fmla="*/ 2147483646 h 3238"/>
                  <a:gd name="T8" fmla="*/ 2147483646 w 2667"/>
                  <a:gd name="T9" fmla="*/ 2147483646 h 3238"/>
                  <a:gd name="T10" fmla="*/ 2147483646 w 2667"/>
                  <a:gd name="T11" fmla="*/ 2147483646 h 3238"/>
                  <a:gd name="T12" fmla="*/ 2147483646 w 2667"/>
                  <a:gd name="T13" fmla="*/ 2147483646 h 3238"/>
                  <a:gd name="T14" fmla="*/ 2147483646 w 2667"/>
                  <a:gd name="T15" fmla="*/ 2147483646 h 3238"/>
                  <a:gd name="T16" fmla="*/ 2147483646 w 2667"/>
                  <a:gd name="T17" fmla="*/ 2147483646 h 3238"/>
                  <a:gd name="T18" fmla="*/ 2147483646 w 2667"/>
                  <a:gd name="T19" fmla="*/ 2147483646 h 3238"/>
                  <a:gd name="T20" fmla="*/ 2147483646 w 2667"/>
                  <a:gd name="T21" fmla="*/ 2147483646 h 3238"/>
                  <a:gd name="T22" fmla="*/ 2147483646 w 2667"/>
                  <a:gd name="T23" fmla="*/ 2147483646 h 3238"/>
                  <a:gd name="T24" fmla="*/ 2147483646 w 2667"/>
                  <a:gd name="T25" fmla="*/ 2147483646 h 3238"/>
                  <a:gd name="T26" fmla="*/ 2147483646 w 2667"/>
                  <a:gd name="T27" fmla="*/ 2147483646 h 3238"/>
                  <a:gd name="T28" fmla="*/ 2147483646 w 2667"/>
                  <a:gd name="T29" fmla="*/ 2147483646 h 3238"/>
                  <a:gd name="T30" fmla="*/ 2147483646 w 2667"/>
                  <a:gd name="T31" fmla="*/ 2147483646 h 3238"/>
                  <a:gd name="T32" fmla="*/ 2147483646 w 2667"/>
                  <a:gd name="T33" fmla="*/ 2147483646 h 3238"/>
                  <a:gd name="T34" fmla="*/ 2147483646 w 2667"/>
                  <a:gd name="T35" fmla="*/ 2147483646 h 3238"/>
                  <a:gd name="T36" fmla="*/ 0 w 2667"/>
                  <a:gd name="T37" fmla="*/ 2147483646 h 3238"/>
                  <a:gd name="T38" fmla="*/ 2147483646 w 2667"/>
                  <a:gd name="T39" fmla="*/ 2147483646 h 3238"/>
                  <a:gd name="T40" fmla="*/ 2147483646 w 2667"/>
                  <a:gd name="T41" fmla="*/ 2147483646 h 3238"/>
                  <a:gd name="T42" fmla="*/ 2147483646 w 2667"/>
                  <a:gd name="T43" fmla="*/ 0 h 3238"/>
                  <a:gd name="T44" fmla="*/ 2147483646 w 2667"/>
                  <a:gd name="T45" fmla="*/ 0 h 3238"/>
                  <a:gd name="T46" fmla="*/ 2147483646 w 2667"/>
                  <a:gd name="T47" fmla="*/ 2147483646 h 3238"/>
                  <a:gd name="T48" fmla="*/ 2147483646 w 2667"/>
                  <a:gd name="T49" fmla="*/ 2147483646 h 3238"/>
                  <a:gd name="T50" fmla="*/ 2147483646 w 2667"/>
                  <a:gd name="T51" fmla="*/ 2147483646 h 3238"/>
                  <a:gd name="T52" fmla="*/ 2147483646 w 2667"/>
                  <a:gd name="T53" fmla="*/ 2147483646 h 3238"/>
                  <a:gd name="T54" fmla="*/ 2147483646 w 2667"/>
                  <a:gd name="T55" fmla="*/ 2147483646 h 3238"/>
                  <a:gd name="T56" fmla="*/ 2147483646 w 2667"/>
                  <a:gd name="T57" fmla="*/ 2147483646 h 3238"/>
                  <a:gd name="T58" fmla="*/ 2147483646 w 2667"/>
                  <a:gd name="T59" fmla="*/ 2147483646 h 3238"/>
                  <a:gd name="T60" fmla="*/ 2147483646 w 2667"/>
                  <a:gd name="T61" fmla="*/ 2147483646 h 3238"/>
                  <a:gd name="T62" fmla="*/ 2147483646 w 2667"/>
                  <a:gd name="T63" fmla="*/ 2147483646 h 3238"/>
                  <a:gd name="T64" fmla="*/ 2147483646 w 2667"/>
                  <a:gd name="T65" fmla="*/ 2147483646 h 3238"/>
                  <a:gd name="T66" fmla="*/ 2147483646 w 2667"/>
                  <a:gd name="T67" fmla="*/ 2147483646 h 3238"/>
                  <a:gd name="T68" fmla="*/ 2147483646 w 2667"/>
                  <a:gd name="T69" fmla="*/ 2147483646 h 3238"/>
                  <a:gd name="T70" fmla="*/ 2147483646 w 2667"/>
                  <a:gd name="T71" fmla="*/ 2147483646 h 3238"/>
                  <a:gd name="T72" fmla="*/ 2147483646 w 2667"/>
                  <a:gd name="T73" fmla="*/ 2147483646 h 3238"/>
                  <a:gd name="T74" fmla="*/ 2147483646 w 2667"/>
                  <a:gd name="T75" fmla="*/ 2147483646 h 3238"/>
                  <a:gd name="T76" fmla="*/ 2147483646 w 2667"/>
                  <a:gd name="T77" fmla="*/ 2147483646 h 3238"/>
                  <a:gd name="T78" fmla="*/ 2147483646 w 2667"/>
                  <a:gd name="T79" fmla="*/ 2147483646 h 3238"/>
                  <a:gd name="T80" fmla="*/ 2147483646 w 2667"/>
                  <a:gd name="T81" fmla="*/ 2147483646 h 3238"/>
                  <a:gd name="T82" fmla="*/ 2147483646 w 2667"/>
                  <a:gd name="T83" fmla="*/ 2147483646 h 3238"/>
                  <a:gd name="T84" fmla="*/ 2147483646 w 2667"/>
                  <a:gd name="T85" fmla="*/ 2147483646 h 3238"/>
                  <a:gd name="T86" fmla="*/ 2147483646 w 2667"/>
                  <a:gd name="T87" fmla="*/ 2147483646 h 3238"/>
                  <a:gd name="T88" fmla="*/ 2147483646 w 2667"/>
                  <a:gd name="T89" fmla="*/ 2147483646 h 3238"/>
                  <a:gd name="T90" fmla="*/ 2147483646 w 2667"/>
                  <a:gd name="T91" fmla="*/ 2147483646 h 3238"/>
                  <a:gd name="T92" fmla="*/ 2147483646 w 2667"/>
                  <a:gd name="T93" fmla="*/ 2147483646 h 3238"/>
                  <a:gd name="T94" fmla="*/ 2147483646 w 2667"/>
                  <a:gd name="T95" fmla="*/ 2147483646 h 3238"/>
                  <a:gd name="T96" fmla="*/ 2147483646 w 2667"/>
                  <a:gd name="T97" fmla="*/ 2147483646 h 3238"/>
                  <a:gd name="T98" fmla="*/ 2147483646 w 2667"/>
                  <a:gd name="T99" fmla="*/ 2147483646 h 3238"/>
                  <a:gd name="T100" fmla="*/ 2147483646 w 2667"/>
                  <a:gd name="T101" fmla="*/ 2147483646 h 3238"/>
                  <a:gd name="T102" fmla="*/ 2147483646 w 2667"/>
                  <a:gd name="T103" fmla="*/ 2147483646 h 3238"/>
                  <a:gd name="T104" fmla="*/ 2147483646 w 2667"/>
                  <a:gd name="T105" fmla="*/ 2147483646 h 3238"/>
                  <a:gd name="T106" fmla="*/ 2147483646 w 2667"/>
                  <a:gd name="T107" fmla="*/ 2147483646 h 3238"/>
                  <a:gd name="T108" fmla="*/ 2147483646 w 2667"/>
                  <a:gd name="T109" fmla="*/ 2147483646 h 3238"/>
                  <a:gd name="T110" fmla="*/ 2147483646 w 2667"/>
                  <a:gd name="T111" fmla="*/ 2147483646 h 3238"/>
                  <a:gd name="T112" fmla="*/ 2147483646 w 2667"/>
                  <a:gd name="T113" fmla="*/ 2147483646 h 323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2667" h="3238">
                    <a:moveTo>
                      <a:pt x="857" y="3237"/>
                    </a:moveTo>
                    <a:lnTo>
                      <a:pt x="800" y="3105"/>
                    </a:lnTo>
                    <a:lnTo>
                      <a:pt x="705" y="3009"/>
                    </a:lnTo>
                    <a:lnTo>
                      <a:pt x="648" y="2952"/>
                    </a:lnTo>
                    <a:lnTo>
                      <a:pt x="552" y="2819"/>
                    </a:lnTo>
                    <a:lnTo>
                      <a:pt x="552" y="2724"/>
                    </a:lnTo>
                    <a:lnTo>
                      <a:pt x="571" y="2590"/>
                    </a:lnTo>
                    <a:lnTo>
                      <a:pt x="609" y="2514"/>
                    </a:lnTo>
                    <a:lnTo>
                      <a:pt x="666" y="2438"/>
                    </a:lnTo>
                    <a:lnTo>
                      <a:pt x="724" y="2285"/>
                    </a:lnTo>
                    <a:lnTo>
                      <a:pt x="685" y="2114"/>
                    </a:lnTo>
                    <a:lnTo>
                      <a:pt x="609" y="2000"/>
                    </a:lnTo>
                    <a:lnTo>
                      <a:pt x="514" y="1904"/>
                    </a:lnTo>
                    <a:lnTo>
                      <a:pt x="438" y="1771"/>
                    </a:lnTo>
                    <a:lnTo>
                      <a:pt x="343" y="1637"/>
                    </a:lnTo>
                    <a:lnTo>
                      <a:pt x="228" y="1561"/>
                    </a:lnTo>
                    <a:lnTo>
                      <a:pt x="114" y="1523"/>
                    </a:lnTo>
                    <a:lnTo>
                      <a:pt x="38" y="1390"/>
                    </a:lnTo>
                    <a:lnTo>
                      <a:pt x="0" y="1238"/>
                    </a:lnTo>
                    <a:lnTo>
                      <a:pt x="800" y="57"/>
                    </a:lnTo>
                    <a:lnTo>
                      <a:pt x="933" y="76"/>
                    </a:lnTo>
                    <a:lnTo>
                      <a:pt x="1143" y="0"/>
                    </a:lnTo>
                    <a:lnTo>
                      <a:pt x="1276" y="0"/>
                    </a:lnTo>
                    <a:lnTo>
                      <a:pt x="1352" y="37"/>
                    </a:lnTo>
                    <a:lnTo>
                      <a:pt x="1447" y="133"/>
                    </a:lnTo>
                    <a:lnTo>
                      <a:pt x="1581" y="171"/>
                    </a:lnTo>
                    <a:lnTo>
                      <a:pt x="1828" y="76"/>
                    </a:lnTo>
                    <a:lnTo>
                      <a:pt x="2000" y="552"/>
                    </a:lnTo>
                    <a:lnTo>
                      <a:pt x="2133" y="704"/>
                    </a:lnTo>
                    <a:lnTo>
                      <a:pt x="2534" y="704"/>
                    </a:lnTo>
                    <a:lnTo>
                      <a:pt x="2590" y="914"/>
                    </a:lnTo>
                    <a:lnTo>
                      <a:pt x="2571" y="1047"/>
                    </a:lnTo>
                    <a:lnTo>
                      <a:pt x="2590" y="1161"/>
                    </a:lnTo>
                    <a:lnTo>
                      <a:pt x="2629" y="1276"/>
                    </a:lnTo>
                    <a:lnTo>
                      <a:pt x="2666" y="1390"/>
                    </a:lnTo>
                    <a:lnTo>
                      <a:pt x="2552" y="1466"/>
                    </a:lnTo>
                    <a:lnTo>
                      <a:pt x="2534" y="1619"/>
                    </a:lnTo>
                    <a:lnTo>
                      <a:pt x="2495" y="1809"/>
                    </a:lnTo>
                    <a:lnTo>
                      <a:pt x="2171" y="2133"/>
                    </a:lnTo>
                    <a:lnTo>
                      <a:pt x="1943" y="2171"/>
                    </a:lnTo>
                    <a:lnTo>
                      <a:pt x="1809" y="2133"/>
                    </a:lnTo>
                    <a:lnTo>
                      <a:pt x="1695" y="2114"/>
                    </a:lnTo>
                    <a:lnTo>
                      <a:pt x="1619" y="2228"/>
                    </a:lnTo>
                    <a:lnTo>
                      <a:pt x="1638" y="2380"/>
                    </a:lnTo>
                    <a:lnTo>
                      <a:pt x="1695" y="2533"/>
                    </a:lnTo>
                    <a:lnTo>
                      <a:pt x="1714" y="2609"/>
                    </a:lnTo>
                    <a:lnTo>
                      <a:pt x="1676" y="2743"/>
                    </a:lnTo>
                    <a:lnTo>
                      <a:pt x="1638" y="2780"/>
                    </a:lnTo>
                    <a:lnTo>
                      <a:pt x="1600" y="2819"/>
                    </a:lnTo>
                    <a:lnTo>
                      <a:pt x="1543" y="2914"/>
                    </a:lnTo>
                    <a:lnTo>
                      <a:pt x="1523" y="2971"/>
                    </a:lnTo>
                    <a:lnTo>
                      <a:pt x="1523" y="3123"/>
                    </a:lnTo>
                    <a:lnTo>
                      <a:pt x="1352" y="3085"/>
                    </a:lnTo>
                    <a:lnTo>
                      <a:pt x="1200" y="3142"/>
                    </a:lnTo>
                    <a:lnTo>
                      <a:pt x="1124" y="3200"/>
                    </a:lnTo>
                    <a:lnTo>
                      <a:pt x="1029" y="3219"/>
                    </a:lnTo>
                    <a:lnTo>
                      <a:pt x="857" y="3237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88" name="Freeform 61">
                <a:extLst>
                  <a:ext uri="{FF2B5EF4-FFF2-40B4-BE49-F238E27FC236}">
                    <a16:creationId xmlns:a16="http://schemas.microsoft.com/office/drawing/2014/main" id="{524F6A57-A3CF-7C43-8A58-61CF3C8DC3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19950" y="7866063"/>
                <a:ext cx="1763713" cy="1768475"/>
              </a:xfrm>
              <a:custGeom>
                <a:avLst/>
                <a:gdLst>
                  <a:gd name="T0" fmla="*/ 2147483646 w 4897"/>
                  <a:gd name="T1" fmla="*/ 2147483646 h 4914"/>
                  <a:gd name="T2" fmla="*/ 2147483646 w 4897"/>
                  <a:gd name="T3" fmla="*/ 2147483646 h 4914"/>
                  <a:gd name="T4" fmla="*/ 2147483646 w 4897"/>
                  <a:gd name="T5" fmla="*/ 2147483646 h 4914"/>
                  <a:gd name="T6" fmla="*/ 2147483646 w 4897"/>
                  <a:gd name="T7" fmla="*/ 2147483646 h 4914"/>
                  <a:gd name="T8" fmla="*/ 2147483646 w 4897"/>
                  <a:gd name="T9" fmla="*/ 2147483646 h 4914"/>
                  <a:gd name="T10" fmla="*/ 0 w 4897"/>
                  <a:gd name="T11" fmla="*/ 2147483646 h 4914"/>
                  <a:gd name="T12" fmla="*/ 2147483646 w 4897"/>
                  <a:gd name="T13" fmla="*/ 2147483646 h 4914"/>
                  <a:gd name="T14" fmla="*/ 2147483646 w 4897"/>
                  <a:gd name="T15" fmla="*/ 2147483646 h 4914"/>
                  <a:gd name="T16" fmla="*/ 2147483646 w 4897"/>
                  <a:gd name="T17" fmla="*/ 2147483646 h 4914"/>
                  <a:gd name="T18" fmla="*/ 2147483646 w 4897"/>
                  <a:gd name="T19" fmla="*/ 2147483646 h 4914"/>
                  <a:gd name="T20" fmla="*/ 2147483646 w 4897"/>
                  <a:gd name="T21" fmla="*/ 2147483646 h 4914"/>
                  <a:gd name="T22" fmla="*/ 2147483646 w 4897"/>
                  <a:gd name="T23" fmla="*/ 2147483646 h 4914"/>
                  <a:gd name="T24" fmla="*/ 2147483646 w 4897"/>
                  <a:gd name="T25" fmla="*/ 2147483646 h 4914"/>
                  <a:gd name="T26" fmla="*/ 2147483646 w 4897"/>
                  <a:gd name="T27" fmla="*/ 2147483646 h 4914"/>
                  <a:gd name="T28" fmla="*/ 2147483646 w 4897"/>
                  <a:gd name="T29" fmla="*/ 2147483646 h 4914"/>
                  <a:gd name="T30" fmla="*/ 2147483646 w 4897"/>
                  <a:gd name="T31" fmla="*/ 2147483646 h 4914"/>
                  <a:gd name="T32" fmla="*/ 2147483646 w 4897"/>
                  <a:gd name="T33" fmla="*/ 2147483646 h 4914"/>
                  <a:gd name="T34" fmla="*/ 2147483646 w 4897"/>
                  <a:gd name="T35" fmla="*/ 2147483646 h 4914"/>
                  <a:gd name="T36" fmla="*/ 2147483646 w 4897"/>
                  <a:gd name="T37" fmla="*/ 2147483646 h 4914"/>
                  <a:gd name="T38" fmla="*/ 2147483646 w 4897"/>
                  <a:gd name="T39" fmla="*/ 2147483646 h 4914"/>
                  <a:gd name="T40" fmla="*/ 2147483646 w 4897"/>
                  <a:gd name="T41" fmla="*/ 2147483646 h 4914"/>
                  <a:gd name="T42" fmla="*/ 2147483646 w 4897"/>
                  <a:gd name="T43" fmla="*/ 2147483646 h 4914"/>
                  <a:gd name="T44" fmla="*/ 2147483646 w 4897"/>
                  <a:gd name="T45" fmla="*/ 2147483646 h 4914"/>
                  <a:gd name="T46" fmla="*/ 2147483646 w 4897"/>
                  <a:gd name="T47" fmla="*/ 2147483646 h 4914"/>
                  <a:gd name="T48" fmla="*/ 2147483646 w 4897"/>
                  <a:gd name="T49" fmla="*/ 2147483646 h 4914"/>
                  <a:gd name="T50" fmla="*/ 2147483646 w 4897"/>
                  <a:gd name="T51" fmla="*/ 2147483646 h 4914"/>
                  <a:gd name="T52" fmla="*/ 2147483646 w 4897"/>
                  <a:gd name="T53" fmla="*/ 2147483646 h 4914"/>
                  <a:gd name="T54" fmla="*/ 2147483646 w 4897"/>
                  <a:gd name="T55" fmla="*/ 2147483646 h 4914"/>
                  <a:gd name="T56" fmla="*/ 2147483646 w 4897"/>
                  <a:gd name="T57" fmla="*/ 2147483646 h 4914"/>
                  <a:gd name="T58" fmla="*/ 2147483646 w 4897"/>
                  <a:gd name="T59" fmla="*/ 2147483646 h 4914"/>
                  <a:gd name="T60" fmla="*/ 2147483646 w 4897"/>
                  <a:gd name="T61" fmla="*/ 2147483646 h 4914"/>
                  <a:gd name="T62" fmla="*/ 2147483646 w 4897"/>
                  <a:gd name="T63" fmla="*/ 2147483646 h 4914"/>
                  <a:gd name="T64" fmla="*/ 2147483646 w 4897"/>
                  <a:gd name="T65" fmla="*/ 2147483646 h 4914"/>
                  <a:gd name="T66" fmla="*/ 2147483646 w 4897"/>
                  <a:gd name="T67" fmla="*/ 2147483646 h 4914"/>
                  <a:gd name="T68" fmla="*/ 2147483646 w 4897"/>
                  <a:gd name="T69" fmla="*/ 2147483646 h 4914"/>
                  <a:gd name="T70" fmla="*/ 2147483646 w 4897"/>
                  <a:gd name="T71" fmla="*/ 2147483646 h 4914"/>
                  <a:gd name="T72" fmla="*/ 2147483646 w 4897"/>
                  <a:gd name="T73" fmla="*/ 2147483646 h 4914"/>
                  <a:gd name="T74" fmla="*/ 2147483646 w 4897"/>
                  <a:gd name="T75" fmla="*/ 2147483646 h 4914"/>
                  <a:gd name="T76" fmla="*/ 2147483646 w 4897"/>
                  <a:gd name="T77" fmla="*/ 2147483646 h 4914"/>
                  <a:gd name="T78" fmla="*/ 2147483646 w 4897"/>
                  <a:gd name="T79" fmla="*/ 2147483646 h 4914"/>
                  <a:gd name="T80" fmla="*/ 2147483646 w 4897"/>
                  <a:gd name="T81" fmla="*/ 2147483646 h 491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897" h="4914">
                    <a:moveTo>
                      <a:pt x="667" y="4704"/>
                    </a:moveTo>
                    <a:lnTo>
                      <a:pt x="706" y="4514"/>
                    </a:lnTo>
                    <a:lnTo>
                      <a:pt x="724" y="4361"/>
                    </a:lnTo>
                    <a:lnTo>
                      <a:pt x="838" y="4285"/>
                    </a:lnTo>
                    <a:lnTo>
                      <a:pt x="801" y="4171"/>
                    </a:lnTo>
                    <a:lnTo>
                      <a:pt x="762" y="4056"/>
                    </a:lnTo>
                    <a:lnTo>
                      <a:pt x="743" y="3942"/>
                    </a:lnTo>
                    <a:lnTo>
                      <a:pt x="762" y="3809"/>
                    </a:lnTo>
                    <a:lnTo>
                      <a:pt x="706" y="3599"/>
                    </a:lnTo>
                    <a:lnTo>
                      <a:pt x="305" y="3599"/>
                    </a:lnTo>
                    <a:lnTo>
                      <a:pt x="172" y="3447"/>
                    </a:lnTo>
                    <a:lnTo>
                      <a:pt x="0" y="2971"/>
                    </a:lnTo>
                    <a:lnTo>
                      <a:pt x="58" y="2837"/>
                    </a:lnTo>
                    <a:lnTo>
                      <a:pt x="172" y="2742"/>
                    </a:lnTo>
                    <a:lnTo>
                      <a:pt x="381" y="2399"/>
                    </a:lnTo>
                    <a:lnTo>
                      <a:pt x="381" y="2247"/>
                    </a:lnTo>
                    <a:lnTo>
                      <a:pt x="362" y="2114"/>
                    </a:lnTo>
                    <a:lnTo>
                      <a:pt x="381" y="1961"/>
                    </a:lnTo>
                    <a:lnTo>
                      <a:pt x="210" y="1752"/>
                    </a:lnTo>
                    <a:lnTo>
                      <a:pt x="96" y="1523"/>
                    </a:lnTo>
                    <a:lnTo>
                      <a:pt x="153" y="1371"/>
                    </a:lnTo>
                    <a:lnTo>
                      <a:pt x="210" y="1199"/>
                    </a:lnTo>
                    <a:lnTo>
                      <a:pt x="210" y="1123"/>
                    </a:lnTo>
                    <a:lnTo>
                      <a:pt x="210" y="1047"/>
                    </a:lnTo>
                    <a:lnTo>
                      <a:pt x="248" y="972"/>
                    </a:lnTo>
                    <a:lnTo>
                      <a:pt x="267" y="915"/>
                    </a:lnTo>
                    <a:lnTo>
                      <a:pt x="819" y="1010"/>
                    </a:lnTo>
                    <a:lnTo>
                      <a:pt x="1086" y="838"/>
                    </a:lnTo>
                    <a:lnTo>
                      <a:pt x="1200" y="800"/>
                    </a:lnTo>
                    <a:lnTo>
                      <a:pt x="1981" y="286"/>
                    </a:lnTo>
                    <a:lnTo>
                      <a:pt x="2191" y="0"/>
                    </a:lnTo>
                    <a:lnTo>
                      <a:pt x="2324" y="19"/>
                    </a:lnTo>
                    <a:lnTo>
                      <a:pt x="2438" y="76"/>
                    </a:lnTo>
                    <a:lnTo>
                      <a:pt x="2458" y="95"/>
                    </a:lnTo>
                    <a:lnTo>
                      <a:pt x="2496" y="172"/>
                    </a:lnTo>
                    <a:lnTo>
                      <a:pt x="2515" y="190"/>
                    </a:lnTo>
                    <a:lnTo>
                      <a:pt x="2591" y="229"/>
                    </a:lnTo>
                    <a:lnTo>
                      <a:pt x="2667" y="248"/>
                    </a:lnTo>
                    <a:lnTo>
                      <a:pt x="2896" y="400"/>
                    </a:lnTo>
                    <a:lnTo>
                      <a:pt x="3144" y="439"/>
                    </a:lnTo>
                    <a:lnTo>
                      <a:pt x="3315" y="381"/>
                    </a:lnTo>
                    <a:lnTo>
                      <a:pt x="3715" y="439"/>
                    </a:lnTo>
                    <a:lnTo>
                      <a:pt x="3848" y="515"/>
                    </a:lnTo>
                    <a:lnTo>
                      <a:pt x="3962" y="571"/>
                    </a:lnTo>
                    <a:lnTo>
                      <a:pt x="4172" y="495"/>
                    </a:lnTo>
                    <a:lnTo>
                      <a:pt x="4401" y="495"/>
                    </a:lnTo>
                    <a:lnTo>
                      <a:pt x="4610" y="534"/>
                    </a:lnTo>
                    <a:lnTo>
                      <a:pt x="4800" y="629"/>
                    </a:lnTo>
                    <a:lnTo>
                      <a:pt x="4896" y="915"/>
                    </a:lnTo>
                    <a:lnTo>
                      <a:pt x="4800" y="1199"/>
                    </a:lnTo>
                    <a:lnTo>
                      <a:pt x="4744" y="1313"/>
                    </a:lnTo>
                    <a:lnTo>
                      <a:pt x="4686" y="1428"/>
                    </a:lnTo>
                    <a:lnTo>
                      <a:pt x="4629" y="1676"/>
                    </a:lnTo>
                    <a:lnTo>
                      <a:pt x="4534" y="1961"/>
                    </a:lnTo>
                    <a:lnTo>
                      <a:pt x="4515" y="2018"/>
                    </a:lnTo>
                    <a:lnTo>
                      <a:pt x="4496" y="2056"/>
                    </a:lnTo>
                    <a:lnTo>
                      <a:pt x="4439" y="2170"/>
                    </a:lnTo>
                    <a:lnTo>
                      <a:pt x="4439" y="2285"/>
                    </a:lnTo>
                    <a:lnTo>
                      <a:pt x="4363" y="2342"/>
                    </a:lnTo>
                    <a:lnTo>
                      <a:pt x="4305" y="2437"/>
                    </a:lnTo>
                    <a:lnTo>
                      <a:pt x="4287" y="2609"/>
                    </a:lnTo>
                    <a:lnTo>
                      <a:pt x="4210" y="2723"/>
                    </a:lnTo>
                    <a:lnTo>
                      <a:pt x="4020" y="2952"/>
                    </a:lnTo>
                    <a:lnTo>
                      <a:pt x="3943" y="3047"/>
                    </a:lnTo>
                    <a:lnTo>
                      <a:pt x="3848" y="3142"/>
                    </a:lnTo>
                    <a:lnTo>
                      <a:pt x="3753" y="3047"/>
                    </a:lnTo>
                    <a:lnTo>
                      <a:pt x="3696" y="2876"/>
                    </a:lnTo>
                    <a:lnTo>
                      <a:pt x="3601" y="2742"/>
                    </a:lnTo>
                    <a:lnTo>
                      <a:pt x="3467" y="2685"/>
                    </a:lnTo>
                    <a:lnTo>
                      <a:pt x="3277" y="2723"/>
                    </a:lnTo>
                    <a:lnTo>
                      <a:pt x="3086" y="2837"/>
                    </a:lnTo>
                    <a:lnTo>
                      <a:pt x="2972" y="2932"/>
                    </a:lnTo>
                    <a:lnTo>
                      <a:pt x="2877" y="3180"/>
                    </a:lnTo>
                    <a:lnTo>
                      <a:pt x="2819" y="3276"/>
                    </a:lnTo>
                    <a:lnTo>
                      <a:pt x="2705" y="3485"/>
                    </a:lnTo>
                    <a:lnTo>
                      <a:pt x="2572" y="3657"/>
                    </a:lnTo>
                    <a:lnTo>
                      <a:pt x="1677" y="4285"/>
                    </a:lnTo>
                    <a:lnTo>
                      <a:pt x="1734" y="4837"/>
                    </a:lnTo>
                    <a:lnTo>
                      <a:pt x="1600" y="4913"/>
                    </a:lnTo>
                    <a:lnTo>
                      <a:pt x="1296" y="4799"/>
                    </a:lnTo>
                    <a:lnTo>
                      <a:pt x="1086" y="4742"/>
                    </a:lnTo>
                    <a:lnTo>
                      <a:pt x="667" y="4704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89" name="Freeform 62">
                <a:extLst>
                  <a:ext uri="{FF2B5EF4-FFF2-40B4-BE49-F238E27FC236}">
                    <a16:creationId xmlns:a16="http://schemas.microsoft.com/office/drawing/2014/main" id="{A3B2C327-CA31-904D-94CC-644F8C9FA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49575" y="8785225"/>
                <a:ext cx="1398588" cy="1289050"/>
              </a:xfrm>
              <a:custGeom>
                <a:avLst/>
                <a:gdLst>
                  <a:gd name="T0" fmla="*/ 2147483646 w 3886"/>
                  <a:gd name="T1" fmla="*/ 2147483646 h 3582"/>
                  <a:gd name="T2" fmla="*/ 2147483646 w 3886"/>
                  <a:gd name="T3" fmla="*/ 2147483646 h 3582"/>
                  <a:gd name="T4" fmla="*/ 2147483646 w 3886"/>
                  <a:gd name="T5" fmla="*/ 2147483646 h 3582"/>
                  <a:gd name="T6" fmla="*/ 2147483646 w 3886"/>
                  <a:gd name="T7" fmla="*/ 2147483646 h 3582"/>
                  <a:gd name="T8" fmla="*/ 2147483646 w 3886"/>
                  <a:gd name="T9" fmla="*/ 2147483646 h 3582"/>
                  <a:gd name="T10" fmla="*/ 2147483646 w 3886"/>
                  <a:gd name="T11" fmla="*/ 2147483646 h 3582"/>
                  <a:gd name="T12" fmla="*/ 2147483646 w 3886"/>
                  <a:gd name="T13" fmla="*/ 2147483646 h 3582"/>
                  <a:gd name="T14" fmla="*/ 2147483646 w 3886"/>
                  <a:gd name="T15" fmla="*/ 2147483646 h 3582"/>
                  <a:gd name="T16" fmla="*/ 2147483646 w 3886"/>
                  <a:gd name="T17" fmla="*/ 2147483646 h 3582"/>
                  <a:gd name="T18" fmla="*/ 2147483646 w 3886"/>
                  <a:gd name="T19" fmla="*/ 2147483646 h 3582"/>
                  <a:gd name="T20" fmla="*/ 2147483646 w 3886"/>
                  <a:gd name="T21" fmla="*/ 2147483646 h 3582"/>
                  <a:gd name="T22" fmla="*/ 2147483646 w 3886"/>
                  <a:gd name="T23" fmla="*/ 2147483646 h 3582"/>
                  <a:gd name="T24" fmla="*/ 2147483646 w 3886"/>
                  <a:gd name="T25" fmla="*/ 2147483646 h 3582"/>
                  <a:gd name="T26" fmla="*/ 2147483646 w 3886"/>
                  <a:gd name="T27" fmla="*/ 2147483646 h 3582"/>
                  <a:gd name="T28" fmla="*/ 2147483646 w 3886"/>
                  <a:gd name="T29" fmla="*/ 2147483646 h 3582"/>
                  <a:gd name="T30" fmla="*/ 2147483646 w 3886"/>
                  <a:gd name="T31" fmla="*/ 2147483646 h 3582"/>
                  <a:gd name="T32" fmla="*/ 2147483646 w 3886"/>
                  <a:gd name="T33" fmla="*/ 2147483646 h 3582"/>
                  <a:gd name="T34" fmla="*/ 2147483646 w 3886"/>
                  <a:gd name="T35" fmla="*/ 2147483646 h 3582"/>
                  <a:gd name="T36" fmla="*/ 2147483646 w 3886"/>
                  <a:gd name="T37" fmla="*/ 2147483646 h 3582"/>
                  <a:gd name="T38" fmla="*/ 2147483646 w 3886"/>
                  <a:gd name="T39" fmla="*/ 2147483646 h 3582"/>
                  <a:gd name="T40" fmla="*/ 2147483646 w 3886"/>
                  <a:gd name="T41" fmla="*/ 2147483646 h 3582"/>
                  <a:gd name="T42" fmla="*/ 2147483646 w 3886"/>
                  <a:gd name="T43" fmla="*/ 2147483646 h 3582"/>
                  <a:gd name="T44" fmla="*/ 2147483646 w 3886"/>
                  <a:gd name="T45" fmla="*/ 2147483646 h 3582"/>
                  <a:gd name="T46" fmla="*/ 2147483646 w 3886"/>
                  <a:gd name="T47" fmla="*/ 2147483646 h 3582"/>
                  <a:gd name="T48" fmla="*/ 2147483646 w 3886"/>
                  <a:gd name="T49" fmla="*/ 2147483646 h 3582"/>
                  <a:gd name="T50" fmla="*/ 2147483646 w 3886"/>
                  <a:gd name="T51" fmla="*/ 2147483646 h 3582"/>
                  <a:gd name="T52" fmla="*/ 0 w 3886"/>
                  <a:gd name="T53" fmla="*/ 2147483646 h 3582"/>
                  <a:gd name="T54" fmla="*/ 2147483646 w 3886"/>
                  <a:gd name="T55" fmla="*/ 2147483646 h 3582"/>
                  <a:gd name="T56" fmla="*/ 2147483646 w 3886"/>
                  <a:gd name="T57" fmla="*/ 2147483646 h 3582"/>
                  <a:gd name="T58" fmla="*/ 2147483646 w 3886"/>
                  <a:gd name="T59" fmla="*/ 2147483646 h 3582"/>
                  <a:gd name="T60" fmla="*/ 2147483646 w 3886"/>
                  <a:gd name="T61" fmla="*/ 2147483646 h 3582"/>
                  <a:gd name="T62" fmla="*/ 2147483646 w 3886"/>
                  <a:gd name="T63" fmla="*/ 2147483646 h 3582"/>
                  <a:gd name="T64" fmla="*/ 2147483646 w 3886"/>
                  <a:gd name="T65" fmla="*/ 2147483646 h 3582"/>
                  <a:gd name="T66" fmla="*/ 2147483646 w 3886"/>
                  <a:gd name="T67" fmla="*/ 2147483646 h 3582"/>
                  <a:gd name="T68" fmla="*/ 2147483646 w 3886"/>
                  <a:gd name="T69" fmla="*/ 2147483646 h 3582"/>
                  <a:gd name="T70" fmla="*/ 2147483646 w 3886"/>
                  <a:gd name="T71" fmla="*/ 2147483646 h 3582"/>
                  <a:gd name="T72" fmla="*/ 2147483646 w 3886"/>
                  <a:gd name="T73" fmla="*/ 2147483646 h 3582"/>
                  <a:gd name="T74" fmla="*/ 2147483646 w 3886"/>
                  <a:gd name="T75" fmla="*/ 2147483646 h 3582"/>
                  <a:gd name="T76" fmla="*/ 2147483646 w 3886"/>
                  <a:gd name="T77" fmla="*/ 2147483646 h 3582"/>
                  <a:gd name="T78" fmla="*/ 2147483646 w 3886"/>
                  <a:gd name="T79" fmla="*/ 2147483646 h 3582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3886" h="3582">
                    <a:moveTo>
                      <a:pt x="3009" y="286"/>
                    </a:moveTo>
                    <a:lnTo>
                      <a:pt x="3066" y="515"/>
                    </a:lnTo>
                    <a:lnTo>
                      <a:pt x="3256" y="667"/>
                    </a:lnTo>
                    <a:lnTo>
                      <a:pt x="3409" y="858"/>
                    </a:lnTo>
                    <a:lnTo>
                      <a:pt x="3581" y="991"/>
                    </a:lnTo>
                    <a:lnTo>
                      <a:pt x="3657" y="1029"/>
                    </a:lnTo>
                    <a:lnTo>
                      <a:pt x="3714" y="1106"/>
                    </a:lnTo>
                    <a:lnTo>
                      <a:pt x="3885" y="1277"/>
                    </a:lnTo>
                    <a:lnTo>
                      <a:pt x="3866" y="1372"/>
                    </a:lnTo>
                    <a:lnTo>
                      <a:pt x="3714" y="1468"/>
                    </a:lnTo>
                    <a:lnTo>
                      <a:pt x="3542" y="1524"/>
                    </a:lnTo>
                    <a:lnTo>
                      <a:pt x="3466" y="1582"/>
                    </a:lnTo>
                    <a:lnTo>
                      <a:pt x="3409" y="1791"/>
                    </a:lnTo>
                    <a:lnTo>
                      <a:pt x="3466" y="2020"/>
                    </a:lnTo>
                    <a:lnTo>
                      <a:pt x="3485" y="2267"/>
                    </a:lnTo>
                    <a:lnTo>
                      <a:pt x="3371" y="2420"/>
                    </a:lnTo>
                    <a:lnTo>
                      <a:pt x="3371" y="2572"/>
                    </a:lnTo>
                    <a:lnTo>
                      <a:pt x="3295" y="2667"/>
                    </a:lnTo>
                    <a:lnTo>
                      <a:pt x="3180" y="2706"/>
                    </a:lnTo>
                    <a:lnTo>
                      <a:pt x="3180" y="2801"/>
                    </a:lnTo>
                    <a:lnTo>
                      <a:pt x="3238" y="2896"/>
                    </a:lnTo>
                    <a:lnTo>
                      <a:pt x="3276" y="3010"/>
                    </a:lnTo>
                    <a:lnTo>
                      <a:pt x="3256" y="3182"/>
                    </a:lnTo>
                    <a:lnTo>
                      <a:pt x="3200" y="3353"/>
                    </a:lnTo>
                    <a:lnTo>
                      <a:pt x="3066" y="3334"/>
                    </a:lnTo>
                    <a:lnTo>
                      <a:pt x="2933" y="3391"/>
                    </a:lnTo>
                    <a:lnTo>
                      <a:pt x="2819" y="3467"/>
                    </a:lnTo>
                    <a:lnTo>
                      <a:pt x="2685" y="3486"/>
                    </a:lnTo>
                    <a:lnTo>
                      <a:pt x="2438" y="3581"/>
                    </a:lnTo>
                    <a:lnTo>
                      <a:pt x="2228" y="3486"/>
                    </a:lnTo>
                    <a:lnTo>
                      <a:pt x="2190" y="3391"/>
                    </a:lnTo>
                    <a:lnTo>
                      <a:pt x="2152" y="3334"/>
                    </a:lnTo>
                    <a:lnTo>
                      <a:pt x="2076" y="3315"/>
                    </a:lnTo>
                    <a:lnTo>
                      <a:pt x="2037" y="3334"/>
                    </a:lnTo>
                    <a:lnTo>
                      <a:pt x="2000" y="3277"/>
                    </a:lnTo>
                    <a:lnTo>
                      <a:pt x="1961" y="3220"/>
                    </a:lnTo>
                    <a:lnTo>
                      <a:pt x="1828" y="2991"/>
                    </a:lnTo>
                    <a:lnTo>
                      <a:pt x="1752" y="2839"/>
                    </a:lnTo>
                    <a:lnTo>
                      <a:pt x="1676" y="2591"/>
                    </a:lnTo>
                    <a:lnTo>
                      <a:pt x="1523" y="2515"/>
                    </a:lnTo>
                    <a:lnTo>
                      <a:pt x="1371" y="2515"/>
                    </a:lnTo>
                    <a:lnTo>
                      <a:pt x="1199" y="2477"/>
                    </a:lnTo>
                    <a:lnTo>
                      <a:pt x="1104" y="2401"/>
                    </a:lnTo>
                    <a:lnTo>
                      <a:pt x="1009" y="2306"/>
                    </a:lnTo>
                    <a:lnTo>
                      <a:pt x="894" y="2153"/>
                    </a:lnTo>
                    <a:lnTo>
                      <a:pt x="780" y="2058"/>
                    </a:lnTo>
                    <a:lnTo>
                      <a:pt x="666" y="2172"/>
                    </a:lnTo>
                    <a:lnTo>
                      <a:pt x="609" y="2230"/>
                    </a:lnTo>
                    <a:lnTo>
                      <a:pt x="533" y="2267"/>
                    </a:lnTo>
                    <a:lnTo>
                      <a:pt x="266" y="2458"/>
                    </a:lnTo>
                    <a:lnTo>
                      <a:pt x="171" y="2496"/>
                    </a:lnTo>
                    <a:lnTo>
                      <a:pt x="76" y="2477"/>
                    </a:lnTo>
                    <a:lnTo>
                      <a:pt x="37" y="2382"/>
                    </a:lnTo>
                    <a:lnTo>
                      <a:pt x="0" y="2267"/>
                    </a:lnTo>
                    <a:lnTo>
                      <a:pt x="190" y="2267"/>
                    </a:lnTo>
                    <a:lnTo>
                      <a:pt x="361" y="2172"/>
                    </a:lnTo>
                    <a:lnTo>
                      <a:pt x="437" y="2020"/>
                    </a:lnTo>
                    <a:lnTo>
                      <a:pt x="476" y="1715"/>
                    </a:lnTo>
                    <a:lnTo>
                      <a:pt x="533" y="1620"/>
                    </a:lnTo>
                    <a:lnTo>
                      <a:pt x="685" y="1524"/>
                    </a:lnTo>
                    <a:lnTo>
                      <a:pt x="914" y="1296"/>
                    </a:lnTo>
                    <a:lnTo>
                      <a:pt x="1009" y="1239"/>
                    </a:lnTo>
                    <a:lnTo>
                      <a:pt x="1123" y="1124"/>
                    </a:lnTo>
                    <a:lnTo>
                      <a:pt x="1256" y="991"/>
                    </a:lnTo>
                    <a:lnTo>
                      <a:pt x="1333" y="953"/>
                    </a:lnTo>
                    <a:lnTo>
                      <a:pt x="1428" y="934"/>
                    </a:lnTo>
                    <a:lnTo>
                      <a:pt x="1561" y="820"/>
                    </a:lnTo>
                    <a:lnTo>
                      <a:pt x="1619" y="801"/>
                    </a:lnTo>
                    <a:lnTo>
                      <a:pt x="1676" y="801"/>
                    </a:lnTo>
                    <a:lnTo>
                      <a:pt x="1866" y="743"/>
                    </a:lnTo>
                    <a:lnTo>
                      <a:pt x="2018" y="591"/>
                    </a:lnTo>
                    <a:lnTo>
                      <a:pt x="2152" y="420"/>
                    </a:lnTo>
                    <a:lnTo>
                      <a:pt x="2457" y="172"/>
                    </a:lnTo>
                    <a:lnTo>
                      <a:pt x="2590" y="39"/>
                    </a:lnTo>
                    <a:lnTo>
                      <a:pt x="2628" y="0"/>
                    </a:lnTo>
                    <a:lnTo>
                      <a:pt x="2685" y="20"/>
                    </a:lnTo>
                    <a:lnTo>
                      <a:pt x="2743" y="39"/>
                    </a:lnTo>
                    <a:lnTo>
                      <a:pt x="2780" y="77"/>
                    </a:lnTo>
                    <a:lnTo>
                      <a:pt x="2895" y="229"/>
                    </a:lnTo>
                    <a:lnTo>
                      <a:pt x="2952" y="267"/>
                    </a:lnTo>
                    <a:lnTo>
                      <a:pt x="3009" y="28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90" name="Freeform 63">
                <a:extLst>
                  <a:ext uri="{FF2B5EF4-FFF2-40B4-BE49-F238E27FC236}">
                    <a16:creationId xmlns:a16="http://schemas.microsoft.com/office/drawing/2014/main" id="{63E028CD-AFCC-E644-847A-FD38B5495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20700" y="7783513"/>
                <a:ext cx="1577975" cy="1460500"/>
              </a:xfrm>
              <a:custGeom>
                <a:avLst/>
                <a:gdLst>
                  <a:gd name="T0" fmla="*/ 2147483646 w 4382"/>
                  <a:gd name="T1" fmla="*/ 2147483646 h 4057"/>
                  <a:gd name="T2" fmla="*/ 2147483646 w 4382"/>
                  <a:gd name="T3" fmla="*/ 2147483646 h 4057"/>
                  <a:gd name="T4" fmla="*/ 2147483646 w 4382"/>
                  <a:gd name="T5" fmla="*/ 2147483646 h 4057"/>
                  <a:gd name="T6" fmla="*/ 2147483646 w 4382"/>
                  <a:gd name="T7" fmla="*/ 2147483646 h 4057"/>
                  <a:gd name="T8" fmla="*/ 2147483646 w 4382"/>
                  <a:gd name="T9" fmla="*/ 2147483646 h 4057"/>
                  <a:gd name="T10" fmla="*/ 2147483646 w 4382"/>
                  <a:gd name="T11" fmla="*/ 2147483646 h 4057"/>
                  <a:gd name="T12" fmla="*/ 2147483646 w 4382"/>
                  <a:gd name="T13" fmla="*/ 2147483646 h 4057"/>
                  <a:gd name="T14" fmla="*/ 2147483646 w 4382"/>
                  <a:gd name="T15" fmla="*/ 2147483646 h 4057"/>
                  <a:gd name="T16" fmla="*/ 2147483646 w 4382"/>
                  <a:gd name="T17" fmla="*/ 2147483646 h 4057"/>
                  <a:gd name="T18" fmla="*/ 2147483646 w 4382"/>
                  <a:gd name="T19" fmla="*/ 2147483646 h 4057"/>
                  <a:gd name="T20" fmla="*/ 2147483646 w 4382"/>
                  <a:gd name="T21" fmla="*/ 2147483646 h 4057"/>
                  <a:gd name="T22" fmla="*/ 2147483646 w 4382"/>
                  <a:gd name="T23" fmla="*/ 2147483646 h 4057"/>
                  <a:gd name="T24" fmla="*/ 2147483646 w 4382"/>
                  <a:gd name="T25" fmla="*/ 2147483646 h 4057"/>
                  <a:gd name="T26" fmla="*/ 2147483646 w 4382"/>
                  <a:gd name="T27" fmla="*/ 2147483646 h 4057"/>
                  <a:gd name="T28" fmla="*/ 2147483646 w 4382"/>
                  <a:gd name="T29" fmla="*/ 2147483646 h 4057"/>
                  <a:gd name="T30" fmla="*/ 2147483646 w 4382"/>
                  <a:gd name="T31" fmla="*/ 2147483646 h 4057"/>
                  <a:gd name="T32" fmla="*/ 2147483646 w 4382"/>
                  <a:gd name="T33" fmla="*/ 2147483646 h 4057"/>
                  <a:gd name="T34" fmla="*/ 2147483646 w 4382"/>
                  <a:gd name="T35" fmla="*/ 2147483646 h 4057"/>
                  <a:gd name="T36" fmla="*/ 2147483646 w 4382"/>
                  <a:gd name="T37" fmla="*/ 2147483646 h 4057"/>
                  <a:gd name="T38" fmla="*/ 2147483646 w 4382"/>
                  <a:gd name="T39" fmla="*/ 2147483646 h 4057"/>
                  <a:gd name="T40" fmla="*/ 2147483646 w 4382"/>
                  <a:gd name="T41" fmla="*/ 2147483646 h 4057"/>
                  <a:gd name="T42" fmla="*/ 2147483646 w 4382"/>
                  <a:gd name="T43" fmla="*/ 2147483646 h 4057"/>
                  <a:gd name="T44" fmla="*/ 2147483646 w 4382"/>
                  <a:gd name="T45" fmla="*/ 2147483646 h 4057"/>
                  <a:gd name="T46" fmla="*/ 2147483646 w 4382"/>
                  <a:gd name="T47" fmla="*/ 2147483646 h 4057"/>
                  <a:gd name="T48" fmla="*/ 2147483646 w 4382"/>
                  <a:gd name="T49" fmla="*/ 2147483646 h 4057"/>
                  <a:gd name="T50" fmla="*/ 2147483646 w 4382"/>
                  <a:gd name="T51" fmla="*/ 2147483646 h 4057"/>
                  <a:gd name="T52" fmla="*/ 2147483646 w 4382"/>
                  <a:gd name="T53" fmla="*/ 2147483646 h 4057"/>
                  <a:gd name="T54" fmla="*/ 2147483646 w 4382"/>
                  <a:gd name="T55" fmla="*/ 2147483646 h 4057"/>
                  <a:gd name="T56" fmla="*/ 2147483646 w 4382"/>
                  <a:gd name="T57" fmla="*/ 2147483646 h 4057"/>
                  <a:gd name="T58" fmla="*/ 2147483646 w 4382"/>
                  <a:gd name="T59" fmla="*/ 2147483646 h 4057"/>
                  <a:gd name="T60" fmla="*/ 2147483646 w 4382"/>
                  <a:gd name="T61" fmla="*/ 2147483646 h 4057"/>
                  <a:gd name="T62" fmla="*/ 2147483646 w 4382"/>
                  <a:gd name="T63" fmla="*/ 2147483646 h 4057"/>
                  <a:gd name="T64" fmla="*/ 2147483646 w 4382"/>
                  <a:gd name="T65" fmla="*/ 2147483646 h 4057"/>
                  <a:gd name="T66" fmla="*/ 2147483646 w 4382"/>
                  <a:gd name="T67" fmla="*/ 2147483646 h 4057"/>
                  <a:gd name="T68" fmla="*/ 2147483646 w 4382"/>
                  <a:gd name="T69" fmla="*/ 2147483646 h 4057"/>
                  <a:gd name="T70" fmla="*/ 2147483646 w 4382"/>
                  <a:gd name="T71" fmla="*/ 2147483646 h 4057"/>
                  <a:gd name="T72" fmla="*/ 2147483646 w 4382"/>
                  <a:gd name="T73" fmla="*/ 2147483646 h 4057"/>
                  <a:gd name="T74" fmla="*/ 2147483646 w 4382"/>
                  <a:gd name="T75" fmla="*/ 2147483646 h 4057"/>
                  <a:gd name="T76" fmla="*/ 2147483646 w 4382"/>
                  <a:gd name="T77" fmla="*/ 2147483646 h 4057"/>
                  <a:gd name="T78" fmla="*/ 2147483646 w 4382"/>
                  <a:gd name="T79" fmla="*/ 2147483646 h 4057"/>
                  <a:gd name="T80" fmla="*/ 2147483646 w 4382"/>
                  <a:gd name="T81" fmla="*/ 2147483646 h 4057"/>
                  <a:gd name="T82" fmla="*/ 2147483646 w 4382"/>
                  <a:gd name="T83" fmla="*/ 2147483646 h 4057"/>
                  <a:gd name="T84" fmla="*/ 2147483646 w 4382"/>
                  <a:gd name="T85" fmla="*/ 2147483646 h 4057"/>
                  <a:gd name="T86" fmla="*/ 2147483646 w 4382"/>
                  <a:gd name="T87" fmla="*/ 2147483646 h 4057"/>
                  <a:gd name="T88" fmla="*/ 2147483646 w 4382"/>
                  <a:gd name="T89" fmla="*/ 2147483646 h 4057"/>
                  <a:gd name="T90" fmla="*/ 2147483646 w 4382"/>
                  <a:gd name="T91" fmla="*/ 2147483646 h 4057"/>
                  <a:gd name="T92" fmla="*/ 2147483646 w 4382"/>
                  <a:gd name="T93" fmla="*/ 2147483646 h 4057"/>
                  <a:gd name="T94" fmla="*/ 2147483646 w 4382"/>
                  <a:gd name="T95" fmla="*/ 2147483646 h 4057"/>
                  <a:gd name="T96" fmla="*/ 2147483646 w 4382"/>
                  <a:gd name="T97" fmla="*/ 2147483646 h 4057"/>
                  <a:gd name="T98" fmla="*/ 2147483646 w 4382"/>
                  <a:gd name="T99" fmla="*/ 2147483646 h 4057"/>
                  <a:gd name="T100" fmla="*/ 2147483646 w 4382"/>
                  <a:gd name="T101" fmla="*/ 2147483646 h 4057"/>
                  <a:gd name="T102" fmla="*/ 2147483646 w 4382"/>
                  <a:gd name="T103" fmla="*/ 2147483646 h 4057"/>
                  <a:gd name="T104" fmla="*/ 2147483646 w 4382"/>
                  <a:gd name="T105" fmla="*/ 2147483646 h 4057"/>
                  <a:gd name="T106" fmla="*/ 2147483646 w 4382"/>
                  <a:gd name="T107" fmla="*/ 2147483646 h 4057"/>
                  <a:gd name="T108" fmla="*/ 2147483646 w 4382"/>
                  <a:gd name="T109" fmla="*/ 2147483646 h 4057"/>
                  <a:gd name="T110" fmla="*/ 2147483646 w 4382"/>
                  <a:gd name="T111" fmla="*/ 2147483646 h 4057"/>
                  <a:gd name="T112" fmla="*/ 2147483646 w 4382"/>
                  <a:gd name="T113" fmla="*/ 2147483646 h 4057"/>
                  <a:gd name="T114" fmla="*/ 2147483646 w 4382"/>
                  <a:gd name="T115" fmla="*/ 2147483646 h 4057"/>
                  <a:gd name="T116" fmla="*/ 2147483646 w 4382"/>
                  <a:gd name="T117" fmla="*/ 2147483646 h 405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382" h="4057">
                    <a:moveTo>
                      <a:pt x="3467" y="781"/>
                    </a:moveTo>
                    <a:lnTo>
                      <a:pt x="3581" y="933"/>
                    </a:lnTo>
                    <a:lnTo>
                      <a:pt x="3639" y="971"/>
                    </a:lnTo>
                    <a:lnTo>
                      <a:pt x="4000" y="1048"/>
                    </a:lnTo>
                    <a:lnTo>
                      <a:pt x="4076" y="1085"/>
                    </a:lnTo>
                    <a:lnTo>
                      <a:pt x="4228" y="1332"/>
                    </a:lnTo>
                    <a:lnTo>
                      <a:pt x="4247" y="1389"/>
                    </a:lnTo>
                    <a:lnTo>
                      <a:pt x="4266" y="1446"/>
                    </a:lnTo>
                    <a:lnTo>
                      <a:pt x="4247" y="1637"/>
                    </a:lnTo>
                    <a:lnTo>
                      <a:pt x="4323" y="1770"/>
                    </a:lnTo>
                    <a:lnTo>
                      <a:pt x="4381" y="1922"/>
                    </a:lnTo>
                    <a:lnTo>
                      <a:pt x="4361" y="2113"/>
                    </a:lnTo>
                    <a:lnTo>
                      <a:pt x="4285" y="2208"/>
                    </a:lnTo>
                    <a:lnTo>
                      <a:pt x="4095" y="2361"/>
                    </a:lnTo>
                    <a:lnTo>
                      <a:pt x="4056" y="2418"/>
                    </a:lnTo>
                    <a:lnTo>
                      <a:pt x="3980" y="2494"/>
                    </a:lnTo>
                    <a:lnTo>
                      <a:pt x="3923" y="2513"/>
                    </a:lnTo>
                    <a:lnTo>
                      <a:pt x="3923" y="2627"/>
                    </a:lnTo>
                    <a:lnTo>
                      <a:pt x="4000" y="2647"/>
                    </a:lnTo>
                    <a:lnTo>
                      <a:pt x="4056" y="2723"/>
                    </a:lnTo>
                    <a:lnTo>
                      <a:pt x="4056" y="2779"/>
                    </a:lnTo>
                    <a:lnTo>
                      <a:pt x="4056" y="2856"/>
                    </a:lnTo>
                    <a:lnTo>
                      <a:pt x="4076" y="3008"/>
                    </a:lnTo>
                    <a:lnTo>
                      <a:pt x="4076" y="3160"/>
                    </a:lnTo>
                    <a:lnTo>
                      <a:pt x="4037" y="3256"/>
                    </a:lnTo>
                    <a:lnTo>
                      <a:pt x="3980" y="3332"/>
                    </a:lnTo>
                    <a:lnTo>
                      <a:pt x="3923" y="3389"/>
                    </a:lnTo>
                    <a:lnTo>
                      <a:pt x="3905" y="3427"/>
                    </a:lnTo>
                    <a:lnTo>
                      <a:pt x="3961" y="3485"/>
                    </a:lnTo>
                    <a:lnTo>
                      <a:pt x="4037" y="3485"/>
                    </a:lnTo>
                    <a:lnTo>
                      <a:pt x="4114" y="3580"/>
                    </a:lnTo>
                    <a:lnTo>
                      <a:pt x="3905" y="3637"/>
                    </a:lnTo>
                    <a:lnTo>
                      <a:pt x="3791" y="3846"/>
                    </a:lnTo>
                    <a:lnTo>
                      <a:pt x="3810" y="3922"/>
                    </a:lnTo>
                    <a:lnTo>
                      <a:pt x="3772" y="3999"/>
                    </a:lnTo>
                    <a:lnTo>
                      <a:pt x="3657" y="4056"/>
                    </a:lnTo>
                    <a:lnTo>
                      <a:pt x="3562" y="4056"/>
                    </a:lnTo>
                    <a:lnTo>
                      <a:pt x="3239" y="4037"/>
                    </a:lnTo>
                    <a:lnTo>
                      <a:pt x="3124" y="3885"/>
                    </a:lnTo>
                    <a:lnTo>
                      <a:pt x="3029" y="3561"/>
                    </a:lnTo>
                    <a:lnTo>
                      <a:pt x="2953" y="3485"/>
                    </a:lnTo>
                    <a:lnTo>
                      <a:pt x="2838" y="3446"/>
                    </a:lnTo>
                    <a:lnTo>
                      <a:pt x="2782" y="3446"/>
                    </a:lnTo>
                    <a:lnTo>
                      <a:pt x="2705" y="3427"/>
                    </a:lnTo>
                    <a:lnTo>
                      <a:pt x="2648" y="3370"/>
                    </a:lnTo>
                    <a:lnTo>
                      <a:pt x="2591" y="3351"/>
                    </a:lnTo>
                    <a:lnTo>
                      <a:pt x="2496" y="3370"/>
                    </a:lnTo>
                    <a:lnTo>
                      <a:pt x="2267" y="3427"/>
                    </a:lnTo>
                    <a:lnTo>
                      <a:pt x="2191" y="3256"/>
                    </a:lnTo>
                    <a:lnTo>
                      <a:pt x="2096" y="3160"/>
                    </a:lnTo>
                    <a:lnTo>
                      <a:pt x="2020" y="3180"/>
                    </a:lnTo>
                    <a:lnTo>
                      <a:pt x="1943" y="3180"/>
                    </a:lnTo>
                    <a:lnTo>
                      <a:pt x="1829" y="3123"/>
                    </a:lnTo>
                    <a:lnTo>
                      <a:pt x="1715" y="3123"/>
                    </a:lnTo>
                    <a:lnTo>
                      <a:pt x="1676" y="3218"/>
                    </a:lnTo>
                    <a:lnTo>
                      <a:pt x="1619" y="3313"/>
                    </a:lnTo>
                    <a:lnTo>
                      <a:pt x="1505" y="3351"/>
                    </a:lnTo>
                    <a:lnTo>
                      <a:pt x="1391" y="3256"/>
                    </a:lnTo>
                    <a:lnTo>
                      <a:pt x="1372" y="3199"/>
                    </a:lnTo>
                    <a:lnTo>
                      <a:pt x="1353" y="3104"/>
                    </a:lnTo>
                    <a:lnTo>
                      <a:pt x="1334" y="3065"/>
                    </a:lnTo>
                    <a:lnTo>
                      <a:pt x="1143" y="2970"/>
                    </a:lnTo>
                    <a:lnTo>
                      <a:pt x="972" y="2856"/>
                    </a:lnTo>
                    <a:lnTo>
                      <a:pt x="933" y="2684"/>
                    </a:lnTo>
                    <a:lnTo>
                      <a:pt x="857" y="2608"/>
                    </a:lnTo>
                    <a:lnTo>
                      <a:pt x="801" y="2608"/>
                    </a:lnTo>
                    <a:lnTo>
                      <a:pt x="534" y="2608"/>
                    </a:lnTo>
                    <a:lnTo>
                      <a:pt x="362" y="2589"/>
                    </a:lnTo>
                    <a:lnTo>
                      <a:pt x="229" y="2475"/>
                    </a:lnTo>
                    <a:lnTo>
                      <a:pt x="153" y="2266"/>
                    </a:lnTo>
                    <a:lnTo>
                      <a:pt x="95" y="2189"/>
                    </a:lnTo>
                    <a:lnTo>
                      <a:pt x="57" y="2170"/>
                    </a:lnTo>
                    <a:lnTo>
                      <a:pt x="0" y="2094"/>
                    </a:lnTo>
                    <a:lnTo>
                      <a:pt x="19" y="2037"/>
                    </a:lnTo>
                    <a:lnTo>
                      <a:pt x="76" y="1922"/>
                    </a:lnTo>
                    <a:lnTo>
                      <a:pt x="153" y="1846"/>
                    </a:lnTo>
                    <a:lnTo>
                      <a:pt x="191" y="1751"/>
                    </a:lnTo>
                    <a:lnTo>
                      <a:pt x="210" y="1618"/>
                    </a:lnTo>
                    <a:lnTo>
                      <a:pt x="248" y="1504"/>
                    </a:lnTo>
                    <a:lnTo>
                      <a:pt x="381" y="1427"/>
                    </a:lnTo>
                    <a:lnTo>
                      <a:pt x="534" y="1351"/>
                    </a:lnTo>
                    <a:lnTo>
                      <a:pt x="686" y="1219"/>
                    </a:lnTo>
                    <a:lnTo>
                      <a:pt x="743" y="1143"/>
                    </a:lnTo>
                    <a:lnTo>
                      <a:pt x="762" y="990"/>
                    </a:lnTo>
                    <a:lnTo>
                      <a:pt x="686" y="819"/>
                    </a:lnTo>
                    <a:lnTo>
                      <a:pt x="629" y="704"/>
                    </a:lnTo>
                    <a:lnTo>
                      <a:pt x="552" y="323"/>
                    </a:lnTo>
                    <a:lnTo>
                      <a:pt x="457" y="95"/>
                    </a:lnTo>
                    <a:lnTo>
                      <a:pt x="648" y="0"/>
                    </a:lnTo>
                    <a:lnTo>
                      <a:pt x="762" y="38"/>
                    </a:lnTo>
                    <a:lnTo>
                      <a:pt x="857" y="133"/>
                    </a:lnTo>
                    <a:lnTo>
                      <a:pt x="1029" y="171"/>
                    </a:lnTo>
                    <a:lnTo>
                      <a:pt x="1200" y="152"/>
                    </a:lnTo>
                    <a:lnTo>
                      <a:pt x="1314" y="171"/>
                    </a:lnTo>
                    <a:lnTo>
                      <a:pt x="1410" y="209"/>
                    </a:lnTo>
                    <a:lnTo>
                      <a:pt x="1448" y="209"/>
                    </a:lnTo>
                    <a:lnTo>
                      <a:pt x="1524" y="209"/>
                    </a:lnTo>
                    <a:lnTo>
                      <a:pt x="1562" y="209"/>
                    </a:lnTo>
                    <a:lnTo>
                      <a:pt x="1619" y="304"/>
                    </a:lnTo>
                    <a:lnTo>
                      <a:pt x="1543" y="438"/>
                    </a:lnTo>
                    <a:lnTo>
                      <a:pt x="1524" y="533"/>
                    </a:lnTo>
                    <a:lnTo>
                      <a:pt x="1600" y="590"/>
                    </a:lnTo>
                    <a:lnTo>
                      <a:pt x="1791" y="514"/>
                    </a:lnTo>
                    <a:lnTo>
                      <a:pt x="1829" y="533"/>
                    </a:lnTo>
                    <a:lnTo>
                      <a:pt x="1848" y="590"/>
                    </a:lnTo>
                    <a:lnTo>
                      <a:pt x="2039" y="799"/>
                    </a:lnTo>
                    <a:lnTo>
                      <a:pt x="2172" y="1085"/>
                    </a:lnTo>
                    <a:lnTo>
                      <a:pt x="2286" y="1124"/>
                    </a:lnTo>
                    <a:lnTo>
                      <a:pt x="2381" y="1085"/>
                    </a:lnTo>
                    <a:lnTo>
                      <a:pt x="2496" y="1048"/>
                    </a:lnTo>
                    <a:lnTo>
                      <a:pt x="2572" y="1009"/>
                    </a:lnTo>
                    <a:lnTo>
                      <a:pt x="2648" y="914"/>
                    </a:lnTo>
                    <a:lnTo>
                      <a:pt x="2743" y="895"/>
                    </a:lnTo>
                    <a:lnTo>
                      <a:pt x="2838" y="914"/>
                    </a:lnTo>
                    <a:lnTo>
                      <a:pt x="2934" y="895"/>
                    </a:lnTo>
                    <a:lnTo>
                      <a:pt x="3029" y="876"/>
                    </a:lnTo>
                    <a:lnTo>
                      <a:pt x="3258" y="762"/>
                    </a:lnTo>
                    <a:lnTo>
                      <a:pt x="3467" y="781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91" name="Freeform 64">
                <a:extLst>
                  <a:ext uri="{FF2B5EF4-FFF2-40B4-BE49-F238E27FC236}">
                    <a16:creationId xmlns:a16="http://schemas.microsoft.com/office/drawing/2014/main" id="{6DB1FE6A-9599-2D4D-BEA0-F572787AE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7513" y="8859838"/>
                <a:ext cx="1282700" cy="1693862"/>
              </a:xfrm>
              <a:custGeom>
                <a:avLst/>
                <a:gdLst>
                  <a:gd name="T0" fmla="*/ 2147483646 w 3561"/>
                  <a:gd name="T1" fmla="*/ 2147483646 h 4706"/>
                  <a:gd name="T2" fmla="*/ 2147483646 w 3561"/>
                  <a:gd name="T3" fmla="*/ 2147483646 h 4706"/>
                  <a:gd name="T4" fmla="*/ 2147483646 w 3561"/>
                  <a:gd name="T5" fmla="*/ 2147483646 h 4706"/>
                  <a:gd name="T6" fmla="*/ 2147483646 w 3561"/>
                  <a:gd name="T7" fmla="*/ 2147483646 h 4706"/>
                  <a:gd name="T8" fmla="*/ 2147483646 w 3561"/>
                  <a:gd name="T9" fmla="*/ 2147483646 h 4706"/>
                  <a:gd name="T10" fmla="*/ 2147483646 w 3561"/>
                  <a:gd name="T11" fmla="*/ 2147483646 h 4706"/>
                  <a:gd name="T12" fmla="*/ 2147483646 w 3561"/>
                  <a:gd name="T13" fmla="*/ 2147483646 h 4706"/>
                  <a:gd name="T14" fmla="*/ 2147483646 w 3561"/>
                  <a:gd name="T15" fmla="*/ 2147483646 h 4706"/>
                  <a:gd name="T16" fmla="*/ 2147483646 w 3561"/>
                  <a:gd name="T17" fmla="*/ 2147483646 h 4706"/>
                  <a:gd name="T18" fmla="*/ 2147483646 w 3561"/>
                  <a:gd name="T19" fmla="*/ 2147483646 h 4706"/>
                  <a:gd name="T20" fmla="*/ 2147483646 w 3561"/>
                  <a:gd name="T21" fmla="*/ 2147483646 h 4706"/>
                  <a:gd name="T22" fmla="*/ 2147483646 w 3561"/>
                  <a:gd name="T23" fmla="*/ 2147483646 h 4706"/>
                  <a:gd name="T24" fmla="*/ 2147483646 w 3561"/>
                  <a:gd name="T25" fmla="*/ 2147483646 h 4706"/>
                  <a:gd name="T26" fmla="*/ 2147483646 w 3561"/>
                  <a:gd name="T27" fmla="*/ 2147483646 h 4706"/>
                  <a:gd name="T28" fmla="*/ 2147483646 w 3561"/>
                  <a:gd name="T29" fmla="*/ 2147483646 h 4706"/>
                  <a:gd name="T30" fmla="*/ 2147483646 w 3561"/>
                  <a:gd name="T31" fmla="*/ 2147483646 h 4706"/>
                  <a:gd name="T32" fmla="*/ 2147483646 w 3561"/>
                  <a:gd name="T33" fmla="*/ 2147483646 h 4706"/>
                  <a:gd name="T34" fmla="*/ 2147483646 w 3561"/>
                  <a:gd name="T35" fmla="*/ 2147483646 h 4706"/>
                  <a:gd name="T36" fmla="*/ 2147483646 w 3561"/>
                  <a:gd name="T37" fmla="*/ 2147483646 h 4706"/>
                  <a:gd name="T38" fmla="*/ 2147483646 w 3561"/>
                  <a:gd name="T39" fmla="*/ 2147483646 h 4706"/>
                  <a:gd name="T40" fmla="*/ 2147483646 w 3561"/>
                  <a:gd name="T41" fmla="*/ 2147483646 h 4706"/>
                  <a:gd name="T42" fmla="*/ 2147483646 w 3561"/>
                  <a:gd name="T43" fmla="*/ 2147483646 h 4706"/>
                  <a:gd name="T44" fmla="*/ 2147483646 w 3561"/>
                  <a:gd name="T45" fmla="*/ 2147483646 h 4706"/>
                  <a:gd name="T46" fmla="*/ 2147483646 w 3561"/>
                  <a:gd name="T47" fmla="*/ 2147483646 h 4706"/>
                  <a:gd name="T48" fmla="*/ 2147483646 w 3561"/>
                  <a:gd name="T49" fmla="*/ 2147483646 h 4706"/>
                  <a:gd name="T50" fmla="*/ 2147483646 w 3561"/>
                  <a:gd name="T51" fmla="*/ 2147483646 h 4706"/>
                  <a:gd name="T52" fmla="*/ 2147483646 w 3561"/>
                  <a:gd name="T53" fmla="*/ 2147483646 h 4706"/>
                  <a:gd name="T54" fmla="*/ 2147483646 w 3561"/>
                  <a:gd name="T55" fmla="*/ 2147483646 h 4706"/>
                  <a:gd name="T56" fmla="*/ 2147483646 w 3561"/>
                  <a:gd name="T57" fmla="*/ 2147483646 h 4706"/>
                  <a:gd name="T58" fmla="*/ 2147483646 w 3561"/>
                  <a:gd name="T59" fmla="*/ 2147483646 h 4706"/>
                  <a:gd name="T60" fmla="*/ 2147483646 w 3561"/>
                  <a:gd name="T61" fmla="*/ 2147483646 h 4706"/>
                  <a:gd name="T62" fmla="*/ 2147483646 w 3561"/>
                  <a:gd name="T63" fmla="*/ 2147483646 h 4706"/>
                  <a:gd name="T64" fmla="*/ 2147483646 w 3561"/>
                  <a:gd name="T65" fmla="*/ 2147483646 h 4706"/>
                  <a:gd name="T66" fmla="*/ 2147483646 w 3561"/>
                  <a:gd name="T67" fmla="*/ 2147483646 h 4706"/>
                  <a:gd name="T68" fmla="*/ 2147483646 w 3561"/>
                  <a:gd name="T69" fmla="*/ 2147483646 h 4706"/>
                  <a:gd name="T70" fmla="*/ 2147483646 w 3561"/>
                  <a:gd name="T71" fmla="*/ 2147483646 h 4706"/>
                  <a:gd name="T72" fmla="*/ 2147483646 w 3561"/>
                  <a:gd name="T73" fmla="*/ 2147483646 h 4706"/>
                  <a:gd name="T74" fmla="*/ 2147483646 w 3561"/>
                  <a:gd name="T75" fmla="*/ 2147483646 h 4706"/>
                  <a:gd name="T76" fmla="*/ 2147483646 w 3561"/>
                  <a:gd name="T77" fmla="*/ 2147483646 h 4706"/>
                  <a:gd name="T78" fmla="*/ 2147483646 w 3561"/>
                  <a:gd name="T79" fmla="*/ 2147483646 h 4706"/>
                  <a:gd name="T80" fmla="*/ 2147483646 w 3561"/>
                  <a:gd name="T81" fmla="*/ 2147483646 h 4706"/>
                  <a:gd name="T82" fmla="*/ 2147483646 w 3561"/>
                  <a:gd name="T83" fmla="*/ 2147483646 h 4706"/>
                  <a:gd name="T84" fmla="*/ 2147483646 w 3561"/>
                  <a:gd name="T85" fmla="*/ 2147483646 h 4706"/>
                  <a:gd name="T86" fmla="*/ 2147483646 w 3561"/>
                  <a:gd name="T87" fmla="*/ 2147483646 h 4706"/>
                  <a:gd name="T88" fmla="*/ 2147483646 w 3561"/>
                  <a:gd name="T89" fmla="*/ 2147483646 h 4706"/>
                  <a:gd name="T90" fmla="*/ 2147483646 w 3561"/>
                  <a:gd name="T91" fmla="*/ 2147483646 h 4706"/>
                  <a:gd name="T92" fmla="*/ 2147483646 w 3561"/>
                  <a:gd name="T93" fmla="*/ 2147483646 h 4706"/>
                  <a:gd name="T94" fmla="*/ 2147483646 w 3561"/>
                  <a:gd name="T95" fmla="*/ 2147483646 h 4706"/>
                  <a:gd name="T96" fmla="*/ 2147483646 w 3561"/>
                  <a:gd name="T97" fmla="*/ 2147483646 h 4706"/>
                  <a:gd name="T98" fmla="*/ 2147483646 w 3561"/>
                  <a:gd name="T99" fmla="*/ 2147483646 h 4706"/>
                  <a:gd name="T100" fmla="*/ 2147483646 w 3561"/>
                  <a:gd name="T101" fmla="*/ 2147483646 h 4706"/>
                  <a:gd name="T102" fmla="*/ 2147483646 w 3561"/>
                  <a:gd name="T103" fmla="*/ 2147483646 h 4706"/>
                  <a:gd name="T104" fmla="*/ 2147483646 w 3561"/>
                  <a:gd name="T105" fmla="*/ 2147483646 h 4706"/>
                  <a:gd name="T106" fmla="*/ 2147483646 w 3561"/>
                  <a:gd name="T107" fmla="*/ 2147483646 h 4706"/>
                  <a:gd name="T108" fmla="*/ 2147483646 w 3561"/>
                  <a:gd name="T109" fmla="*/ 2147483646 h 4706"/>
                  <a:gd name="T110" fmla="*/ 2147483646 w 3561"/>
                  <a:gd name="T111" fmla="*/ 2147483646 h 4706"/>
                  <a:gd name="T112" fmla="*/ 2147483646 w 3561"/>
                  <a:gd name="T113" fmla="*/ 2147483646 h 4706"/>
                  <a:gd name="T114" fmla="*/ 2147483646 w 3561"/>
                  <a:gd name="T115" fmla="*/ 2147483646 h 4706"/>
                  <a:gd name="T116" fmla="*/ 2147483646 w 3561"/>
                  <a:gd name="T117" fmla="*/ 2147483646 h 4706"/>
                  <a:gd name="T118" fmla="*/ 2147483646 w 3561"/>
                  <a:gd name="T119" fmla="*/ 2147483646 h 4706"/>
                  <a:gd name="T120" fmla="*/ 2147483646 w 3561"/>
                  <a:gd name="T121" fmla="*/ 2147483646 h 47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561" h="4706">
                    <a:moveTo>
                      <a:pt x="323" y="1067"/>
                    </a:moveTo>
                    <a:lnTo>
                      <a:pt x="418" y="1067"/>
                    </a:lnTo>
                    <a:lnTo>
                      <a:pt x="533" y="1010"/>
                    </a:lnTo>
                    <a:lnTo>
                      <a:pt x="571" y="933"/>
                    </a:lnTo>
                    <a:lnTo>
                      <a:pt x="552" y="857"/>
                    </a:lnTo>
                    <a:lnTo>
                      <a:pt x="666" y="648"/>
                    </a:lnTo>
                    <a:lnTo>
                      <a:pt x="875" y="591"/>
                    </a:lnTo>
                    <a:lnTo>
                      <a:pt x="1027" y="629"/>
                    </a:lnTo>
                    <a:lnTo>
                      <a:pt x="1161" y="705"/>
                    </a:lnTo>
                    <a:lnTo>
                      <a:pt x="1294" y="705"/>
                    </a:lnTo>
                    <a:lnTo>
                      <a:pt x="1408" y="629"/>
                    </a:lnTo>
                    <a:lnTo>
                      <a:pt x="1503" y="648"/>
                    </a:lnTo>
                    <a:lnTo>
                      <a:pt x="1579" y="724"/>
                    </a:lnTo>
                    <a:lnTo>
                      <a:pt x="1655" y="724"/>
                    </a:lnTo>
                    <a:lnTo>
                      <a:pt x="1732" y="705"/>
                    </a:lnTo>
                    <a:lnTo>
                      <a:pt x="1770" y="686"/>
                    </a:lnTo>
                    <a:lnTo>
                      <a:pt x="1808" y="667"/>
                    </a:lnTo>
                    <a:lnTo>
                      <a:pt x="1865" y="705"/>
                    </a:lnTo>
                    <a:lnTo>
                      <a:pt x="1884" y="705"/>
                    </a:lnTo>
                    <a:lnTo>
                      <a:pt x="1922" y="648"/>
                    </a:lnTo>
                    <a:lnTo>
                      <a:pt x="1922" y="610"/>
                    </a:lnTo>
                    <a:lnTo>
                      <a:pt x="2056" y="515"/>
                    </a:lnTo>
                    <a:lnTo>
                      <a:pt x="2227" y="533"/>
                    </a:lnTo>
                    <a:lnTo>
                      <a:pt x="2398" y="533"/>
                    </a:lnTo>
                    <a:lnTo>
                      <a:pt x="2494" y="496"/>
                    </a:lnTo>
                    <a:lnTo>
                      <a:pt x="2570" y="419"/>
                    </a:lnTo>
                    <a:lnTo>
                      <a:pt x="2551" y="248"/>
                    </a:lnTo>
                    <a:lnTo>
                      <a:pt x="2570" y="57"/>
                    </a:lnTo>
                    <a:lnTo>
                      <a:pt x="2875" y="0"/>
                    </a:lnTo>
                    <a:lnTo>
                      <a:pt x="3199" y="76"/>
                    </a:lnTo>
                    <a:lnTo>
                      <a:pt x="3465" y="515"/>
                    </a:lnTo>
                    <a:lnTo>
                      <a:pt x="3541" y="591"/>
                    </a:lnTo>
                    <a:lnTo>
                      <a:pt x="3560" y="800"/>
                    </a:lnTo>
                    <a:lnTo>
                      <a:pt x="3504" y="877"/>
                    </a:lnTo>
                    <a:lnTo>
                      <a:pt x="2856" y="1353"/>
                    </a:lnTo>
                    <a:lnTo>
                      <a:pt x="2779" y="1390"/>
                    </a:lnTo>
                    <a:lnTo>
                      <a:pt x="2703" y="1429"/>
                    </a:lnTo>
                    <a:lnTo>
                      <a:pt x="2665" y="1524"/>
                    </a:lnTo>
                    <a:lnTo>
                      <a:pt x="2665" y="1829"/>
                    </a:lnTo>
                    <a:lnTo>
                      <a:pt x="2722" y="1848"/>
                    </a:lnTo>
                    <a:lnTo>
                      <a:pt x="2818" y="1848"/>
                    </a:lnTo>
                    <a:lnTo>
                      <a:pt x="2856" y="1867"/>
                    </a:lnTo>
                    <a:lnTo>
                      <a:pt x="2932" y="1905"/>
                    </a:lnTo>
                    <a:lnTo>
                      <a:pt x="2951" y="1905"/>
                    </a:lnTo>
                    <a:lnTo>
                      <a:pt x="2989" y="1924"/>
                    </a:lnTo>
                    <a:lnTo>
                      <a:pt x="3103" y="2115"/>
                    </a:lnTo>
                    <a:lnTo>
                      <a:pt x="2932" y="2267"/>
                    </a:lnTo>
                    <a:lnTo>
                      <a:pt x="2818" y="2324"/>
                    </a:lnTo>
                    <a:lnTo>
                      <a:pt x="2779" y="2343"/>
                    </a:lnTo>
                    <a:lnTo>
                      <a:pt x="2722" y="2381"/>
                    </a:lnTo>
                    <a:lnTo>
                      <a:pt x="2684" y="2438"/>
                    </a:lnTo>
                    <a:lnTo>
                      <a:pt x="2665" y="2514"/>
                    </a:lnTo>
                    <a:lnTo>
                      <a:pt x="2361" y="2686"/>
                    </a:lnTo>
                    <a:lnTo>
                      <a:pt x="2341" y="2762"/>
                    </a:lnTo>
                    <a:lnTo>
                      <a:pt x="2380" y="2838"/>
                    </a:lnTo>
                    <a:lnTo>
                      <a:pt x="2380" y="2972"/>
                    </a:lnTo>
                    <a:lnTo>
                      <a:pt x="2398" y="3086"/>
                    </a:lnTo>
                    <a:lnTo>
                      <a:pt x="2417" y="3086"/>
                    </a:lnTo>
                    <a:lnTo>
                      <a:pt x="2437" y="3086"/>
                    </a:lnTo>
                    <a:lnTo>
                      <a:pt x="2456" y="3086"/>
                    </a:lnTo>
                    <a:lnTo>
                      <a:pt x="2456" y="3124"/>
                    </a:lnTo>
                    <a:lnTo>
                      <a:pt x="2475" y="3162"/>
                    </a:lnTo>
                    <a:lnTo>
                      <a:pt x="2456" y="3181"/>
                    </a:lnTo>
                    <a:lnTo>
                      <a:pt x="2361" y="3410"/>
                    </a:lnTo>
                    <a:lnTo>
                      <a:pt x="2113" y="3752"/>
                    </a:lnTo>
                    <a:lnTo>
                      <a:pt x="2056" y="3905"/>
                    </a:lnTo>
                    <a:lnTo>
                      <a:pt x="2018" y="4057"/>
                    </a:lnTo>
                    <a:lnTo>
                      <a:pt x="1999" y="4229"/>
                    </a:lnTo>
                    <a:lnTo>
                      <a:pt x="1884" y="4324"/>
                    </a:lnTo>
                    <a:lnTo>
                      <a:pt x="1865" y="4514"/>
                    </a:lnTo>
                    <a:lnTo>
                      <a:pt x="1827" y="4591"/>
                    </a:lnTo>
                    <a:lnTo>
                      <a:pt x="1789" y="4667"/>
                    </a:lnTo>
                    <a:lnTo>
                      <a:pt x="1713" y="4705"/>
                    </a:lnTo>
                    <a:lnTo>
                      <a:pt x="1465" y="4572"/>
                    </a:lnTo>
                    <a:lnTo>
                      <a:pt x="1332" y="4553"/>
                    </a:lnTo>
                    <a:lnTo>
                      <a:pt x="1274" y="4495"/>
                    </a:lnTo>
                    <a:lnTo>
                      <a:pt x="1256" y="4458"/>
                    </a:lnTo>
                    <a:lnTo>
                      <a:pt x="1256" y="4362"/>
                    </a:lnTo>
                    <a:lnTo>
                      <a:pt x="1237" y="4229"/>
                    </a:lnTo>
                    <a:lnTo>
                      <a:pt x="1198" y="4115"/>
                    </a:lnTo>
                    <a:lnTo>
                      <a:pt x="1046" y="3981"/>
                    </a:lnTo>
                    <a:lnTo>
                      <a:pt x="875" y="3905"/>
                    </a:lnTo>
                    <a:lnTo>
                      <a:pt x="856" y="3867"/>
                    </a:lnTo>
                    <a:lnTo>
                      <a:pt x="798" y="3791"/>
                    </a:lnTo>
                    <a:lnTo>
                      <a:pt x="780" y="3752"/>
                    </a:lnTo>
                    <a:lnTo>
                      <a:pt x="590" y="3715"/>
                    </a:lnTo>
                    <a:lnTo>
                      <a:pt x="514" y="3600"/>
                    </a:lnTo>
                    <a:lnTo>
                      <a:pt x="476" y="3467"/>
                    </a:lnTo>
                    <a:lnTo>
                      <a:pt x="418" y="3334"/>
                    </a:lnTo>
                    <a:lnTo>
                      <a:pt x="304" y="3295"/>
                    </a:lnTo>
                    <a:lnTo>
                      <a:pt x="209" y="3295"/>
                    </a:lnTo>
                    <a:lnTo>
                      <a:pt x="152" y="3276"/>
                    </a:lnTo>
                    <a:lnTo>
                      <a:pt x="133" y="3181"/>
                    </a:lnTo>
                    <a:lnTo>
                      <a:pt x="114" y="3105"/>
                    </a:lnTo>
                    <a:lnTo>
                      <a:pt x="133" y="3029"/>
                    </a:lnTo>
                    <a:lnTo>
                      <a:pt x="95" y="2972"/>
                    </a:lnTo>
                    <a:lnTo>
                      <a:pt x="95" y="2934"/>
                    </a:lnTo>
                    <a:lnTo>
                      <a:pt x="76" y="2895"/>
                    </a:lnTo>
                    <a:lnTo>
                      <a:pt x="37" y="2877"/>
                    </a:lnTo>
                    <a:lnTo>
                      <a:pt x="19" y="2877"/>
                    </a:lnTo>
                    <a:lnTo>
                      <a:pt x="0" y="2743"/>
                    </a:lnTo>
                    <a:lnTo>
                      <a:pt x="37" y="2629"/>
                    </a:lnTo>
                    <a:lnTo>
                      <a:pt x="209" y="2591"/>
                    </a:lnTo>
                    <a:lnTo>
                      <a:pt x="400" y="2610"/>
                    </a:lnTo>
                    <a:lnTo>
                      <a:pt x="533" y="2496"/>
                    </a:lnTo>
                    <a:lnTo>
                      <a:pt x="647" y="2324"/>
                    </a:lnTo>
                    <a:lnTo>
                      <a:pt x="741" y="2324"/>
                    </a:lnTo>
                    <a:lnTo>
                      <a:pt x="798" y="2267"/>
                    </a:lnTo>
                    <a:lnTo>
                      <a:pt x="817" y="2191"/>
                    </a:lnTo>
                    <a:lnTo>
                      <a:pt x="798" y="2115"/>
                    </a:lnTo>
                    <a:lnTo>
                      <a:pt x="628" y="2076"/>
                    </a:lnTo>
                    <a:lnTo>
                      <a:pt x="590" y="2000"/>
                    </a:lnTo>
                    <a:lnTo>
                      <a:pt x="552" y="1924"/>
                    </a:lnTo>
                    <a:lnTo>
                      <a:pt x="495" y="1848"/>
                    </a:lnTo>
                    <a:lnTo>
                      <a:pt x="495" y="1771"/>
                    </a:lnTo>
                    <a:lnTo>
                      <a:pt x="552" y="1734"/>
                    </a:lnTo>
                    <a:lnTo>
                      <a:pt x="571" y="1676"/>
                    </a:lnTo>
                    <a:lnTo>
                      <a:pt x="533" y="1486"/>
                    </a:lnTo>
                    <a:lnTo>
                      <a:pt x="552" y="1390"/>
                    </a:lnTo>
                    <a:lnTo>
                      <a:pt x="514" y="1295"/>
                    </a:lnTo>
                    <a:lnTo>
                      <a:pt x="381" y="1200"/>
                    </a:lnTo>
                    <a:lnTo>
                      <a:pt x="342" y="1124"/>
                    </a:lnTo>
                    <a:lnTo>
                      <a:pt x="323" y="1067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92" name="Freeform 65">
                <a:extLst>
                  <a:ext uri="{FF2B5EF4-FFF2-40B4-BE49-F238E27FC236}">
                    <a16:creationId xmlns:a16="http://schemas.microsoft.com/office/drawing/2014/main" id="{F13B6BB7-A7DE-994F-93D9-939EDEDEA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6650" y="9525000"/>
                <a:ext cx="1344613" cy="1022350"/>
              </a:xfrm>
              <a:custGeom>
                <a:avLst/>
                <a:gdLst>
                  <a:gd name="T0" fmla="*/ 2147483646 w 3734"/>
                  <a:gd name="T1" fmla="*/ 2147483646 h 2839"/>
                  <a:gd name="T2" fmla="*/ 2147483646 w 3734"/>
                  <a:gd name="T3" fmla="*/ 2147483646 h 2839"/>
                  <a:gd name="T4" fmla="*/ 2147483646 w 3734"/>
                  <a:gd name="T5" fmla="*/ 2147483646 h 2839"/>
                  <a:gd name="T6" fmla="*/ 2147483646 w 3734"/>
                  <a:gd name="T7" fmla="*/ 2147483646 h 2839"/>
                  <a:gd name="T8" fmla="*/ 2147483646 w 3734"/>
                  <a:gd name="T9" fmla="*/ 2147483646 h 2839"/>
                  <a:gd name="T10" fmla="*/ 2147483646 w 3734"/>
                  <a:gd name="T11" fmla="*/ 2147483646 h 2839"/>
                  <a:gd name="T12" fmla="*/ 2147483646 w 3734"/>
                  <a:gd name="T13" fmla="*/ 2147483646 h 2839"/>
                  <a:gd name="T14" fmla="*/ 2147483646 w 3734"/>
                  <a:gd name="T15" fmla="*/ 2147483646 h 2839"/>
                  <a:gd name="T16" fmla="*/ 2147483646 w 3734"/>
                  <a:gd name="T17" fmla="*/ 2147483646 h 2839"/>
                  <a:gd name="T18" fmla="*/ 2147483646 w 3734"/>
                  <a:gd name="T19" fmla="*/ 2147483646 h 2839"/>
                  <a:gd name="T20" fmla="*/ 2147483646 w 3734"/>
                  <a:gd name="T21" fmla="*/ 2147483646 h 2839"/>
                  <a:gd name="T22" fmla="*/ 2147483646 w 3734"/>
                  <a:gd name="T23" fmla="*/ 2147483646 h 2839"/>
                  <a:gd name="T24" fmla="*/ 2147483646 w 3734"/>
                  <a:gd name="T25" fmla="*/ 2147483646 h 2839"/>
                  <a:gd name="T26" fmla="*/ 2147483646 w 3734"/>
                  <a:gd name="T27" fmla="*/ 2147483646 h 2839"/>
                  <a:gd name="T28" fmla="*/ 2147483646 w 3734"/>
                  <a:gd name="T29" fmla="*/ 2147483646 h 2839"/>
                  <a:gd name="T30" fmla="*/ 2147483646 w 3734"/>
                  <a:gd name="T31" fmla="*/ 2147483646 h 2839"/>
                  <a:gd name="T32" fmla="*/ 2147483646 w 3734"/>
                  <a:gd name="T33" fmla="*/ 2147483646 h 2839"/>
                  <a:gd name="T34" fmla="*/ 2147483646 w 3734"/>
                  <a:gd name="T35" fmla="*/ 2147483646 h 2839"/>
                  <a:gd name="T36" fmla="*/ 2147483646 w 3734"/>
                  <a:gd name="T37" fmla="*/ 2147483646 h 2839"/>
                  <a:gd name="T38" fmla="*/ 2147483646 w 3734"/>
                  <a:gd name="T39" fmla="*/ 2147483646 h 2839"/>
                  <a:gd name="T40" fmla="*/ 2147483646 w 3734"/>
                  <a:gd name="T41" fmla="*/ 2147483646 h 2839"/>
                  <a:gd name="T42" fmla="*/ 2147483646 w 3734"/>
                  <a:gd name="T43" fmla="*/ 2147483646 h 2839"/>
                  <a:gd name="T44" fmla="*/ 2147483646 w 3734"/>
                  <a:gd name="T45" fmla="*/ 2147483646 h 2839"/>
                  <a:gd name="T46" fmla="*/ 2147483646 w 3734"/>
                  <a:gd name="T47" fmla="*/ 2147483646 h 2839"/>
                  <a:gd name="T48" fmla="*/ 2147483646 w 3734"/>
                  <a:gd name="T49" fmla="*/ 2147483646 h 2839"/>
                  <a:gd name="T50" fmla="*/ 2147483646 w 3734"/>
                  <a:gd name="T51" fmla="*/ 2147483646 h 2839"/>
                  <a:gd name="T52" fmla="*/ 2147483646 w 3734"/>
                  <a:gd name="T53" fmla="*/ 2147483646 h 2839"/>
                  <a:gd name="T54" fmla="*/ 2147483646 w 3734"/>
                  <a:gd name="T55" fmla="*/ 2147483646 h 2839"/>
                  <a:gd name="T56" fmla="*/ 2147483646 w 3734"/>
                  <a:gd name="T57" fmla="*/ 2147483646 h 2839"/>
                  <a:gd name="T58" fmla="*/ 2147483646 w 3734"/>
                  <a:gd name="T59" fmla="*/ 2147483646 h 2839"/>
                  <a:gd name="T60" fmla="*/ 2147483646 w 3734"/>
                  <a:gd name="T61" fmla="*/ 2147483646 h 2839"/>
                  <a:gd name="T62" fmla="*/ 2147483646 w 3734"/>
                  <a:gd name="T63" fmla="*/ 2147483646 h 2839"/>
                  <a:gd name="T64" fmla="*/ 2147483646 w 3734"/>
                  <a:gd name="T65" fmla="*/ 2147483646 h 2839"/>
                  <a:gd name="T66" fmla="*/ 2147483646 w 3734"/>
                  <a:gd name="T67" fmla="*/ 2147483646 h 2839"/>
                  <a:gd name="T68" fmla="*/ 2147483646 w 3734"/>
                  <a:gd name="T69" fmla="*/ 2147483646 h 2839"/>
                  <a:gd name="T70" fmla="*/ 2147483646 w 3734"/>
                  <a:gd name="T71" fmla="*/ 2147483646 h 2839"/>
                  <a:gd name="T72" fmla="*/ 2147483646 w 3734"/>
                  <a:gd name="T73" fmla="*/ 2147483646 h 2839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734" h="2839">
                    <a:moveTo>
                      <a:pt x="0" y="2381"/>
                    </a:moveTo>
                    <a:lnTo>
                      <a:pt x="19" y="2209"/>
                    </a:lnTo>
                    <a:lnTo>
                      <a:pt x="57" y="2057"/>
                    </a:lnTo>
                    <a:lnTo>
                      <a:pt x="114" y="1904"/>
                    </a:lnTo>
                    <a:lnTo>
                      <a:pt x="362" y="1562"/>
                    </a:lnTo>
                    <a:lnTo>
                      <a:pt x="457" y="1333"/>
                    </a:lnTo>
                    <a:lnTo>
                      <a:pt x="476" y="1314"/>
                    </a:lnTo>
                    <a:lnTo>
                      <a:pt x="457" y="1276"/>
                    </a:lnTo>
                    <a:lnTo>
                      <a:pt x="457" y="1238"/>
                    </a:lnTo>
                    <a:lnTo>
                      <a:pt x="438" y="1238"/>
                    </a:lnTo>
                    <a:lnTo>
                      <a:pt x="418" y="1238"/>
                    </a:lnTo>
                    <a:lnTo>
                      <a:pt x="399" y="1238"/>
                    </a:lnTo>
                    <a:lnTo>
                      <a:pt x="381" y="1124"/>
                    </a:lnTo>
                    <a:lnTo>
                      <a:pt x="381" y="990"/>
                    </a:lnTo>
                    <a:lnTo>
                      <a:pt x="342" y="914"/>
                    </a:lnTo>
                    <a:lnTo>
                      <a:pt x="362" y="838"/>
                    </a:lnTo>
                    <a:lnTo>
                      <a:pt x="666" y="666"/>
                    </a:lnTo>
                    <a:lnTo>
                      <a:pt x="685" y="590"/>
                    </a:lnTo>
                    <a:lnTo>
                      <a:pt x="723" y="533"/>
                    </a:lnTo>
                    <a:lnTo>
                      <a:pt x="780" y="495"/>
                    </a:lnTo>
                    <a:lnTo>
                      <a:pt x="819" y="476"/>
                    </a:lnTo>
                    <a:lnTo>
                      <a:pt x="933" y="419"/>
                    </a:lnTo>
                    <a:lnTo>
                      <a:pt x="1104" y="267"/>
                    </a:lnTo>
                    <a:lnTo>
                      <a:pt x="1295" y="209"/>
                    </a:lnTo>
                    <a:lnTo>
                      <a:pt x="1505" y="209"/>
                    </a:lnTo>
                    <a:lnTo>
                      <a:pt x="1542" y="324"/>
                    </a:lnTo>
                    <a:lnTo>
                      <a:pt x="1581" y="419"/>
                    </a:lnTo>
                    <a:lnTo>
                      <a:pt x="1676" y="438"/>
                    </a:lnTo>
                    <a:lnTo>
                      <a:pt x="1771" y="400"/>
                    </a:lnTo>
                    <a:lnTo>
                      <a:pt x="2038" y="209"/>
                    </a:lnTo>
                    <a:lnTo>
                      <a:pt x="2114" y="172"/>
                    </a:lnTo>
                    <a:lnTo>
                      <a:pt x="2171" y="114"/>
                    </a:lnTo>
                    <a:lnTo>
                      <a:pt x="2285" y="0"/>
                    </a:lnTo>
                    <a:lnTo>
                      <a:pt x="2399" y="95"/>
                    </a:lnTo>
                    <a:lnTo>
                      <a:pt x="2514" y="248"/>
                    </a:lnTo>
                    <a:lnTo>
                      <a:pt x="2609" y="343"/>
                    </a:lnTo>
                    <a:lnTo>
                      <a:pt x="2704" y="419"/>
                    </a:lnTo>
                    <a:lnTo>
                      <a:pt x="2876" y="457"/>
                    </a:lnTo>
                    <a:lnTo>
                      <a:pt x="3028" y="457"/>
                    </a:lnTo>
                    <a:lnTo>
                      <a:pt x="3181" y="533"/>
                    </a:lnTo>
                    <a:lnTo>
                      <a:pt x="3257" y="781"/>
                    </a:lnTo>
                    <a:lnTo>
                      <a:pt x="3333" y="933"/>
                    </a:lnTo>
                    <a:lnTo>
                      <a:pt x="3466" y="1162"/>
                    </a:lnTo>
                    <a:lnTo>
                      <a:pt x="3505" y="1219"/>
                    </a:lnTo>
                    <a:lnTo>
                      <a:pt x="3542" y="1276"/>
                    </a:lnTo>
                    <a:lnTo>
                      <a:pt x="3581" y="1257"/>
                    </a:lnTo>
                    <a:lnTo>
                      <a:pt x="3657" y="1276"/>
                    </a:lnTo>
                    <a:lnTo>
                      <a:pt x="3695" y="1333"/>
                    </a:lnTo>
                    <a:lnTo>
                      <a:pt x="3733" y="1428"/>
                    </a:lnTo>
                    <a:lnTo>
                      <a:pt x="3562" y="1581"/>
                    </a:lnTo>
                    <a:lnTo>
                      <a:pt x="3523" y="1714"/>
                    </a:lnTo>
                    <a:lnTo>
                      <a:pt x="3371" y="1867"/>
                    </a:lnTo>
                    <a:lnTo>
                      <a:pt x="3276" y="1886"/>
                    </a:lnTo>
                    <a:lnTo>
                      <a:pt x="3105" y="1886"/>
                    </a:lnTo>
                    <a:lnTo>
                      <a:pt x="2876" y="1867"/>
                    </a:lnTo>
                    <a:lnTo>
                      <a:pt x="2533" y="1886"/>
                    </a:lnTo>
                    <a:lnTo>
                      <a:pt x="2476" y="1867"/>
                    </a:lnTo>
                    <a:lnTo>
                      <a:pt x="2323" y="1676"/>
                    </a:lnTo>
                    <a:lnTo>
                      <a:pt x="2190" y="1657"/>
                    </a:lnTo>
                    <a:lnTo>
                      <a:pt x="1828" y="1809"/>
                    </a:lnTo>
                    <a:lnTo>
                      <a:pt x="1676" y="1828"/>
                    </a:lnTo>
                    <a:lnTo>
                      <a:pt x="1238" y="2057"/>
                    </a:lnTo>
                    <a:lnTo>
                      <a:pt x="1104" y="2248"/>
                    </a:lnTo>
                    <a:lnTo>
                      <a:pt x="1066" y="2476"/>
                    </a:lnTo>
                    <a:lnTo>
                      <a:pt x="971" y="2647"/>
                    </a:lnTo>
                    <a:lnTo>
                      <a:pt x="914" y="2705"/>
                    </a:lnTo>
                    <a:lnTo>
                      <a:pt x="857" y="2800"/>
                    </a:lnTo>
                    <a:lnTo>
                      <a:pt x="780" y="2838"/>
                    </a:lnTo>
                    <a:lnTo>
                      <a:pt x="723" y="2838"/>
                    </a:lnTo>
                    <a:lnTo>
                      <a:pt x="514" y="2552"/>
                    </a:lnTo>
                    <a:lnTo>
                      <a:pt x="228" y="2590"/>
                    </a:lnTo>
                    <a:lnTo>
                      <a:pt x="95" y="2743"/>
                    </a:lnTo>
                    <a:lnTo>
                      <a:pt x="19" y="2705"/>
                    </a:lnTo>
                    <a:lnTo>
                      <a:pt x="57" y="2533"/>
                    </a:lnTo>
                    <a:lnTo>
                      <a:pt x="0" y="238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93" name="Freeform 66">
                <a:extLst>
                  <a:ext uri="{FF2B5EF4-FFF2-40B4-BE49-F238E27FC236}">
                    <a16:creationId xmlns:a16="http://schemas.microsoft.com/office/drawing/2014/main" id="{C3D50B55-0709-FB4D-86FF-A1459BFE5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0088" y="8243888"/>
                <a:ext cx="1069975" cy="1185862"/>
              </a:xfrm>
              <a:custGeom>
                <a:avLst/>
                <a:gdLst>
                  <a:gd name="T0" fmla="*/ 2147483646 w 2973"/>
                  <a:gd name="T1" fmla="*/ 2147483646 h 3296"/>
                  <a:gd name="T2" fmla="*/ 2147483646 w 2973"/>
                  <a:gd name="T3" fmla="*/ 2147483646 h 3296"/>
                  <a:gd name="T4" fmla="*/ 2147483646 w 2973"/>
                  <a:gd name="T5" fmla="*/ 2147483646 h 3296"/>
                  <a:gd name="T6" fmla="*/ 2147483646 w 2973"/>
                  <a:gd name="T7" fmla="*/ 2147483646 h 3296"/>
                  <a:gd name="T8" fmla="*/ 2147483646 w 2973"/>
                  <a:gd name="T9" fmla="*/ 2147483646 h 3296"/>
                  <a:gd name="T10" fmla="*/ 2147483646 w 2973"/>
                  <a:gd name="T11" fmla="*/ 2147483646 h 3296"/>
                  <a:gd name="T12" fmla="*/ 2147483646 w 2973"/>
                  <a:gd name="T13" fmla="*/ 2147483646 h 3296"/>
                  <a:gd name="T14" fmla="*/ 2147483646 w 2973"/>
                  <a:gd name="T15" fmla="*/ 2147483646 h 3296"/>
                  <a:gd name="T16" fmla="*/ 2147483646 w 2973"/>
                  <a:gd name="T17" fmla="*/ 2147483646 h 3296"/>
                  <a:gd name="T18" fmla="*/ 2147483646 w 2973"/>
                  <a:gd name="T19" fmla="*/ 0 h 3296"/>
                  <a:gd name="T20" fmla="*/ 2147483646 w 2973"/>
                  <a:gd name="T21" fmla="*/ 2147483646 h 3296"/>
                  <a:gd name="T22" fmla="*/ 2147483646 w 2973"/>
                  <a:gd name="T23" fmla="*/ 2147483646 h 3296"/>
                  <a:gd name="T24" fmla="*/ 2147483646 w 2973"/>
                  <a:gd name="T25" fmla="*/ 2147483646 h 3296"/>
                  <a:gd name="T26" fmla="*/ 2147483646 w 2973"/>
                  <a:gd name="T27" fmla="*/ 2147483646 h 3296"/>
                  <a:gd name="T28" fmla="*/ 2147483646 w 2973"/>
                  <a:gd name="T29" fmla="*/ 2147483646 h 3296"/>
                  <a:gd name="T30" fmla="*/ 2147483646 w 2973"/>
                  <a:gd name="T31" fmla="*/ 2147483646 h 3296"/>
                  <a:gd name="T32" fmla="*/ 2147483646 w 2973"/>
                  <a:gd name="T33" fmla="*/ 2147483646 h 3296"/>
                  <a:gd name="T34" fmla="*/ 2147483646 w 2973"/>
                  <a:gd name="T35" fmla="*/ 2147483646 h 3296"/>
                  <a:gd name="T36" fmla="*/ 2147483646 w 2973"/>
                  <a:gd name="T37" fmla="*/ 2147483646 h 3296"/>
                  <a:gd name="T38" fmla="*/ 2147483646 w 2973"/>
                  <a:gd name="T39" fmla="*/ 2147483646 h 3296"/>
                  <a:gd name="T40" fmla="*/ 2147483646 w 2973"/>
                  <a:gd name="T41" fmla="*/ 2147483646 h 3296"/>
                  <a:gd name="T42" fmla="*/ 2147483646 w 2973"/>
                  <a:gd name="T43" fmla="*/ 2147483646 h 3296"/>
                  <a:gd name="T44" fmla="*/ 2147483646 w 2973"/>
                  <a:gd name="T45" fmla="*/ 2147483646 h 3296"/>
                  <a:gd name="T46" fmla="*/ 2147483646 w 2973"/>
                  <a:gd name="T47" fmla="*/ 2147483646 h 3296"/>
                  <a:gd name="T48" fmla="*/ 2147483646 w 2973"/>
                  <a:gd name="T49" fmla="*/ 2147483646 h 3296"/>
                  <a:gd name="T50" fmla="*/ 2147483646 w 2973"/>
                  <a:gd name="T51" fmla="*/ 2147483646 h 3296"/>
                  <a:gd name="T52" fmla="*/ 2147483646 w 2973"/>
                  <a:gd name="T53" fmla="*/ 2147483646 h 3296"/>
                  <a:gd name="T54" fmla="*/ 2147483646 w 2973"/>
                  <a:gd name="T55" fmla="*/ 2147483646 h 3296"/>
                  <a:gd name="T56" fmla="*/ 2147483646 w 2973"/>
                  <a:gd name="T57" fmla="*/ 2147483646 h 3296"/>
                  <a:gd name="T58" fmla="*/ 2147483646 w 2973"/>
                  <a:gd name="T59" fmla="*/ 2147483646 h 3296"/>
                  <a:gd name="T60" fmla="*/ 2147483646 w 2973"/>
                  <a:gd name="T61" fmla="*/ 2147483646 h 3296"/>
                  <a:gd name="T62" fmla="*/ 2147483646 w 2973"/>
                  <a:gd name="T63" fmla="*/ 2147483646 h 3296"/>
                  <a:gd name="T64" fmla="*/ 2147483646 w 2973"/>
                  <a:gd name="T65" fmla="*/ 2147483646 h 3296"/>
                  <a:gd name="T66" fmla="*/ 2147483646 w 2973"/>
                  <a:gd name="T67" fmla="*/ 2147483646 h 3296"/>
                  <a:gd name="T68" fmla="*/ 2147483646 w 2973"/>
                  <a:gd name="T69" fmla="*/ 2147483646 h 3296"/>
                  <a:gd name="T70" fmla="*/ 2147483646 w 2973"/>
                  <a:gd name="T71" fmla="*/ 2147483646 h 3296"/>
                  <a:gd name="T72" fmla="*/ 2147483646 w 2973"/>
                  <a:gd name="T73" fmla="*/ 2147483646 h 3296"/>
                  <a:gd name="T74" fmla="*/ 2147483646 w 2973"/>
                  <a:gd name="T75" fmla="*/ 2147483646 h 3296"/>
                  <a:gd name="T76" fmla="*/ 2147483646 w 2973"/>
                  <a:gd name="T77" fmla="*/ 2147483646 h 3296"/>
                  <a:gd name="T78" fmla="*/ 2147483646 w 2973"/>
                  <a:gd name="T79" fmla="*/ 2147483646 h 3296"/>
                  <a:gd name="T80" fmla="*/ 2147483646 w 2973"/>
                  <a:gd name="T81" fmla="*/ 2147483646 h 3296"/>
                  <a:gd name="T82" fmla="*/ 2147483646 w 2973"/>
                  <a:gd name="T83" fmla="*/ 2147483646 h 3296"/>
                  <a:gd name="T84" fmla="*/ 2147483646 w 2973"/>
                  <a:gd name="T85" fmla="*/ 2147483646 h 3296"/>
                  <a:gd name="T86" fmla="*/ 2147483646 w 2973"/>
                  <a:gd name="T87" fmla="*/ 2147483646 h 3296"/>
                  <a:gd name="T88" fmla="*/ 2147483646 w 2973"/>
                  <a:gd name="T89" fmla="*/ 2147483646 h 3296"/>
                  <a:gd name="T90" fmla="*/ 2147483646 w 2973"/>
                  <a:gd name="T91" fmla="*/ 2147483646 h 3296"/>
                  <a:gd name="T92" fmla="*/ 2147483646 w 2973"/>
                  <a:gd name="T93" fmla="*/ 2147483646 h 3296"/>
                  <a:gd name="T94" fmla="*/ 2147483646 w 2973"/>
                  <a:gd name="T95" fmla="*/ 2147483646 h 3296"/>
                  <a:gd name="T96" fmla="*/ 2147483646 w 2973"/>
                  <a:gd name="T97" fmla="*/ 2147483646 h 3296"/>
                  <a:gd name="T98" fmla="*/ 2147483646 w 2973"/>
                  <a:gd name="T99" fmla="*/ 2147483646 h 3296"/>
                  <a:gd name="T100" fmla="*/ 2147483646 w 2973"/>
                  <a:gd name="T101" fmla="*/ 2147483646 h 3296"/>
                  <a:gd name="T102" fmla="*/ 0 w 2973"/>
                  <a:gd name="T103" fmla="*/ 2147483646 h 3296"/>
                  <a:gd name="T104" fmla="*/ 2147483646 w 2973"/>
                  <a:gd name="T105" fmla="*/ 2147483646 h 3296"/>
                  <a:gd name="T106" fmla="*/ 2147483646 w 2973"/>
                  <a:gd name="T107" fmla="*/ 2147483646 h 3296"/>
                  <a:gd name="T108" fmla="*/ 2147483646 w 2973"/>
                  <a:gd name="T109" fmla="*/ 2147483646 h 3296"/>
                  <a:gd name="T110" fmla="*/ 2147483646 w 2973"/>
                  <a:gd name="T111" fmla="*/ 2147483646 h 3296"/>
                  <a:gd name="T112" fmla="*/ 2147483646 w 2973"/>
                  <a:gd name="T113" fmla="*/ 2147483646 h 3296"/>
                  <a:gd name="T114" fmla="*/ 2147483646 w 2973"/>
                  <a:gd name="T115" fmla="*/ 2147483646 h 3296"/>
                  <a:gd name="T116" fmla="*/ 2147483646 w 2973"/>
                  <a:gd name="T117" fmla="*/ 2147483646 h 3296"/>
                  <a:gd name="T118" fmla="*/ 2147483646 w 2973"/>
                  <a:gd name="T119" fmla="*/ 2147483646 h 3296"/>
                  <a:gd name="T120" fmla="*/ 2147483646 w 2973"/>
                  <a:gd name="T121" fmla="*/ 2147483646 h 329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2973" h="3296">
                    <a:moveTo>
                      <a:pt x="495" y="1105"/>
                    </a:moveTo>
                    <a:lnTo>
                      <a:pt x="705" y="1047"/>
                    </a:lnTo>
                    <a:lnTo>
                      <a:pt x="896" y="933"/>
                    </a:lnTo>
                    <a:lnTo>
                      <a:pt x="1105" y="876"/>
                    </a:lnTo>
                    <a:lnTo>
                      <a:pt x="1333" y="895"/>
                    </a:lnTo>
                    <a:lnTo>
                      <a:pt x="1429" y="838"/>
                    </a:lnTo>
                    <a:lnTo>
                      <a:pt x="1619" y="647"/>
                    </a:lnTo>
                    <a:lnTo>
                      <a:pt x="1638" y="476"/>
                    </a:lnTo>
                    <a:lnTo>
                      <a:pt x="1543" y="209"/>
                    </a:lnTo>
                    <a:lnTo>
                      <a:pt x="1619" y="0"/>
                    </a:lnTo>
                    <a:lnTo>
                      <a:pt x="1658" y="38"/>
                    </a:lnTo>
                    <a:lnTo>
                      <a:pt x="1753" y="57"/>
                    </a:lnTo>
                    <a:lnTo>
                      <a:pt x="1810" y="57"/>
                    </a:lnTo>
                    <a:lnTo>
                      <a:pt x="1905" y="95"/>
                    </a:lnTo>
                    <a:lnTo>
                      <a:pt x="1924" y="229"/>
                    </a:lnTo>
                    <a:lnTo>
                      <a:pt x="2019" y="305"/>
                    </a:lnTo>
                    <a:lnTo>
                      <a:pt x="2153" y="248"/>
                    </a:lnTo>
                    <a:lnTo>
                      <a:pt x="2191" y="229"/>
                    </a:lnTo>
                    <a:lnTo>
                      <a:pt x="2305" y="248"/>
                    </a:lnTo>
                    <a:lnTo>
                      <a:pt x="2362" y="229"/>
                    </a:lnTo>
                    <a:lnTo>
                      <a:pt x="2324" y="362"/>
                    </a:lnTo>
                    <a:lnTo>
                      <a:pt x="2400" y="629"/>
                    </a:lnTo>
                    <a:lnTo>
                      <a:pt x="2362" y="781"/>
                    </a:lnTo>
                    <a:lnTo>
                      <a:pt x="2286" y="933"/>
                    </a:lnTo>
                    <a:lnTo>
                      <a:pt x="2324" y="1086"/>
                    </a:lnTo>
                    <a:lnTo>
                      <a:pt x="2439" y="1162"/>
                    </a:lnTo>
                    <a:lnTo>
                      <a:pt x="2553" y="1200"/>
                    </a:lnTo>
                    <a:lnTo>
                      <a:pt x="2648" y="1181"/>
                    </a:lnTo>
                    <a:lnTo>
                      <a:pt x="2705" y="1181"/>
                    </a:lnTo>
                    <a:lnTo>
                      <a:pt x="2724" y="1333"/>
                    </a:lnTo>
                    <a:lnTo>
                      <a:pt x="2648" y="1486"/>
                    </a:lnTo>
                    <a:lnTo>
                      <a:pt x="2648" y="1638"/>
                    </a:lnTo>
                    <a:lnTo>
                      <a:pt x="2705" y="1676"/>
                    </a:lnTo>
                    <a:lnTo>
                      <a:pt x="2801" y="1753"/>
                    </a:lnTo>
                    <a:lnTo>
                      <a:pt x="2877" y="1848"/>
                    </a:lnTo>
                    <a:lnTo>
                      <a:pt x="2972" y="1905"/>
                    </a:lnTo>
                    <a:lnTo>
                      <a:pt x="2172" y="3086"/>
                    </a:lnTo>
                    <a:lnTo>
                      <a:pt x="1981" y="3067"/>
                    </a:lnTo>
                    <a:lnTo>
                      <a:pt x="1810" y="3104"/>
                    </a:lnTo>
                    <a:lnTo>
                      <a:pt x="1619" y="3181"/>
                    </a:lnTo>
                    <a:lnTo>
                      <a:pt x="1429" y="3219"/>
                    </a:lnTo>
                    <a:lnTo>
                      <a:pt x="1238" y="3219"/>
                    </a:lnTo>
                    <a:lnTo>
                      <a:pt x="857" y="3238"/>
                    </a:lnTo>
                    <a:lnTo>
                      <a:pt x="572" y="3295"/>
                    </a:lnTo>
                    <a:lnTo>
                      <a:pt x="476" y="3295"/>
                    </a:lnTo>
                    <a:lnTo>
                      <a:pt x="362" y="3200"/>
                    </a:lnTo>
                    <a:lnTo>
                      <a:pt x="210" y="3009"/>
                    </a:lnTo>
                    <a:lnTo>
                      <a:pt x="172" y="2895"/>
                    </a:lnTo>
                    <a:lnTo>
                      <a:pt x="153" y="2762"/>
                    </a:lnTo>
                    <a:lnTo>
                      <a:pt x="134" y="2724"/>
                    </a:lnTo>
                    <a:lnTo>
                      <a:pt x="95" y="2705"/>
                    </a:lnTo>
                    <a:lnTo>
                      <a:pt x="0" y="2457"/>
                    </a:lnTo>
                    <a:lnTo>
                      <a:pt x="19" y="2210"/>
                    </a:lnTo>
                    <a:lnTo>
                      <a:pt x="58" y="2114"/>
                    </a:lnTo>
                    <a:lnTo>
                      <a:pt x="77" y="2000"/>
                    </a:lnTo>
                    <a:lnTo>
                      <a:pt x="134" y="1829"/>
                    </a:lnTo>
                    <a:lnTo>
                      <a:pt x="210" y="1695"/>
                    </a:lnTo>
                    <a:lnTo>
                      <a:pt x="248" y="1448"/>
                    </a:lnTo>
                    <a:lnTo>
                      <a:pt x="305" y="1352"/>
                    </a:lnTo>
                    <a:lnTo>
                      <a:pt x="439" y="1200"/>
                    </a:lnTo>
                    <a:lnTo>
                      <a:pt x="495" y="1105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94" name="Freeform 67">
                <a:extLst>
                  <a:ext uri="{FF2B5EF4-FFF2-40B4-BE49-F238E27FC236}">
                    <a16:creationId xmlns:a16="http://schemas.microsoft.com/office/drawing/2014/main" id="{46EF6BD9-34CD-4948-9F0F-2FDD63F9EA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04000" y="7791450"/>
                <a:ext cx="754063" cy="1179513"/>
              </a:xfrm>
              <a:custGeom>
                <a:avLst/>
                <a:gdLst>
                  <a:gd name="T0" fmla="*/ 2147483646 w 2096"/>
                  <a:gd name="T1" fmla="*/ 2147483646 h 3276"/>
                  <a:gd name="T2" fmla="*/ 2147483646 w 2096"/>
                  <a:gd name="T3" fmla="*/ 2147483646 h 3276"/>
                  <a:gd name="T4" fmla="*/ 2147483646 w 2096"/>
                  <a:gd name="T5" fmla="*/ 2147483646 h 3276"/>
                  <a:gd name="T6" fmla="*/ 2147483646 w 2096"/>
                  <a:gd name="T7" fmla="*/ 2147483646 h 3276"/>
                  <a:gd name="T8" fmla="*/ 2147483646 w 2096"/>
                  <a:gd name="T9" fmla="*/ 2147483646 h 3276"/>
                  <a:gd name="T10" fmla="*/ 2147483646 w 2096"/>
                  <a:gd name="T11" fmla="*/ 2147483646 h 3276"/>
                  <a:gd name="T12" fmla="*/ 2147483646 w 2096"/>
                  <a:gd name="T13" fmla="*/ 2147483646 h 3276"/>
                  <a:gd name="T14" fmla="*/ 2147483646 w 2096"/>
                  <a:gd name="T15" fmla="*/ 2147483646 h 3276"/>
                  <a:gd name="T16" fmla="*/ 2147483646 w 2096"/>
                  <a:gd name="T17" fmla="*/ 2147483646 h 3276"/>
                  <a:gd name="T18" fmla="*/ 0 w 2096"/>
                  <a:gd name="T19" fmla="*/ 2147483646 h 3276"/>
                  <a:gd name="T20" fmla="*/ 2147483646 w 2096"/>
                  <a:gd name="T21" fmla="*/ 2147483646 h 3276"/>
                  <a:gd name="T22" fmla="*/ 2147483646 w 2096"/>
                  <a:gd name="T23" fmla="*/ 2147483646 h 3276"/>
                  <a:gd name="T24" fmla="*/ 2147483646 w 2096"/>
                  <a:gd name="T25" fmla="*/ 2147483646 h 3276"/>
                  <a:gd name="T26" fmla="*/ 2147483646 w 2096"/>
                  <a:gd name="T27" fmla="*/ 2147483646 h 3276"/>
                  <a:gd name="T28" fmla="*/ 2147483646 w 2096"/>
                  <a:gd name="T29" fmla="*/ 2147483646 h 3276"/>
                  <a:gd name="T30" fmla="*/ 2147483646 w 2096"/>
                  <a:gd name="T31" fmla="*/ 2147483646 h 3276"/>
                  <a:gd name="T32" fmla="*/ 2147483646 w 2096"/>
                  <a:gd name="T33" fmla="*/ 2147483646 h 3276"/>
                  <a:gd name="T34" fmla="*/ 2147483646 w 2096"/>
                  <a:gd name="T35" fmla="*/ 2147483646 h 3276"/>
                  <a:gd name="T36" fmla="*/ 2147483646 w 2096"/>
                  <a:gd name="T37" fmla="*/ 2147483646 h 3276"/>
                  <a:gd name="T38" fmla="*/ 2147483646 w 2096"/>
                  <a:gd name="T39" fmla="*/ 2147483646 h 3276"/>
                  <a:gd name="T40" fmla="*/ 2147483646 w 2096"/>
                  <a:gd name="T41" fmla="*/ 2147483646 h 3276"/>
                  <a:gd name="T42" fmla="*/ 2147483646 w 2096"/>
                  <a:gd name="T43" fmla="*/ 2147483646 h 3276"/>
                  <a:gd name="T44" fmla="*/ 2147483646 w 2096"/>
                  <a:gd name="T45" fmla="*/ 2147483646 h 3276"/>
                  <a:gd name="T46" fmla="*/ 2147483646 w 2096"/>
                  <a:gd name="T47" fmla="*/ 2147483646 h 3276"/>
                  <a:gd name="T48" fmla="*/ 2147483646 w 2096"/>
                  <a:gd name="T49" fmla="*/ 2147483646 h 3276"/>
                  <a:gd name="T50" fmla="*/ 2147483646 w 2096"/>
                  <a:gd name="T51" fmla="*/ 2147483646 h 3276"/>
                  <a:gd name="T52" fmla="*/ 2147483646 w 2096"/>
                  <a:gd name="T53" fmla="*/ 2147483646 h 3276"/>
                  <a:gd name="T54" fmla="*/ 2147483646 w 2096"/>
                  <a:gd name="T55" fmla="*/ 2147483646 h 3276"/>
                  <a:gd name="T56" fmla="*/ 2147483646 w 2096"/>
                  <a:gd name="T57" fmla="*/ 2147483646 h 3276"/>
                  <a:gd name="T58" fmla="*/ 2147483646 w 2096"/>
                  <a:gd name="T59" fmla="*/ 2147483646 h 3276"/>
                  <a:gd name="T60" fmla="*/ 2147483646 w 2096"/>
                  <a:gd name="T61" fmla="*/ 2147483646 h 3276"/>
                  <a:gd name="T62" fmla="*/ 2147483646 w 2096"/>
                  <a:gd name="T63" fmla="*/ 2147483646 h 3276"/>
                  <a:gd name="T64" fmla="*/ 2147483646 w 2096"/>
                  <a:gd name="T65" fmla="*/ 2147483646 h 3276"/>
                  <a:gd name="T66" fmla="*/ 2147483646 w 2096"/>
                  <a:gd name="T67" fmla="*/ 2147483646 h 3276"/>
                  <a:gd name="T68" fmla="*/ 2147483646 w 2096"/>
                  <a:gd name="T69" fmla="*/ 2147483646 h 3276"/>
                  <a:gd name="T70" fmla="*/ 2147483646 w 2096"/>
                  <a:gd name="T71" fmla="*/ 2147483646 h 327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096" h="3276">
                    <a:moveTo>
                      <a:pt x="1714" y="3180"/>
                    </a:moveTo>
                    <a:lnTo>
                      <a:pt x="1467" y="3275"/>
                    </a:lnTo>
                    <a:lnTo>
                      <a:pt x="1333" y="3237"/>
                    </a:lnTo>
                    <a:lnTo>
                      <a:pt x="1238" y="3141"/>
                    </a:lnTo>
                    <a:lnTo>
                      <a:pt x="1162" y="3104"/>
                    </a:lnTo>
                    <a:lnTo>
                      <a:pt x="1029" y="3104"/>
                    </a:lnTo>
                    <a:lnTo>
                      <a:pt x="819" y="3180"/>
                    </a:lnTo>
                    <a:lnTo>
                      <a:pt x="686" y="3161"/>
                    </a:lnTo>
                    <a:lnTo>
                      <a:pt x="591" y="3104"/>
                    </a:lnTo>
                    <a:lnTo>
                      <a:pt x="515" y="3009"/>
                    </a:lnTo>
                    <a:lnTo>
                      <a:pt x="419" y="2932"/>
                    </a:lnTo>
                    <a:lnTo>
                      <a:pt x="362" y="2894"/>
                    </a:lnTo>
                    <a:lnTo>
                      <a:pt x="362" y="2742"/>
                    </a:lnTo>
                    <a:lnTo>
                      <a:pt x="438" y="2589"/>
                    </a:lnTo>
                    <a:lnTo>
                      <a:pt x="419" y="2437"/>
                    </a:lnTo>
                    <a:lnTo>
                      <a:pt x="362" y="2437"/>
                    </a:lnTo>
                    <a:lnTo>
                      <a:pt x="267" y="2456"/>
                    </a:lnTo>
                    <a:lnTo>
                      <a:pt x="153" y="2418"/>
                    </a:lnTo>
                    <a:lnTo>
                      <a:pt x="38" y="2342"/>
                    </a:lnTo>
                    <a:lnTo>
                      <a:pt x="0" y="2189"/>
                    </a:lnTo>
                    <a:lnTo>
                      <a:pt x="76" y="2037"/>
                    </a:lnTo>
                    <a:lnTo>
                      <a:pt x="114" y="1885"/>
                    </a:lnTo>
                    <a:lnTo>
                      <a:pt x="38" y="1618"/>
                    </a:lnTo>
                    <a:lnTo>
                      <a:pt x="76" y="1485"/>
                    </a:lnTo>
                    <a:lnTo>
                      <a:pt x="343" y="1713"/>
                    </a:lnTo>
                    <a:lnTo>
                      <a:pt x="438" y="1694"/>
                    </a:lnTo>
                    <a:lnTo>
                      <a:pt x="419" y="1618"/>
                    </a:lnTo>
                    <a:lnTo>
                      <a:pt x="400" y="1485"/>
                    </a:lnTo>
                    <a:lnTo>
                      <a:pt x="457" y="1313"/>
                    </a:lnTo>
                    <a:lnTo>
                      <a:pt x="743" y="1200"/>
                    </a:lnTo>
                    <a:lnTo>
                      <a:pt x="876" y="1105"/>
                    </a:lnTo>
                    <a:lnTo>
                      <a:pt x="1029" y="1047"/>
                    </a:lnTo>
                    <a:lnTo>
                      <a:pt x="1124" y="914"/>
                    </a:lnTo>
                    <a:lnTo>
                      <a:pt x="1067" y="800"/>
                    </a:lnTo>
                    <a:lnTo>
                      <a:pt x="991" y="666"/>
                    </a:lnTo>
                    <a:lnTo>
                      <a:pt x="1029" y="457"/>
                    </a:lnTo>
                    <a:lnTo>
                      <a:pt x="1010" y="304"/>
                    </a:lnTo>
                    <a:lnTo>
                      <a:pt x="952" y="209"/>
                    </a:lnTo>
                    <a:lnTo>
                      <a:pt x="933" y="95"/>
                    </a:lnTo>
                    <a:lnTo>
                      <a:pt x="933" y="19"/>
                    </a:lnTo>
                    <a:lnTo>
                      <a:pt x="991" y="0"/>
                    </a:lnTo>
                    <a:lnTo>
                      <a:pt x="1143" y="38"/>
                    </a:lnTo>
                    <a:lnTo>
                      <a:pt x="1277" y="0"/>
                    </a:lnTo>
                    <a:lnTo>
                      <a:pt x="1314" y="19"/>
                    </a:lnTo>
                    <a:lnTo>
                      <a:pt x="1391" y="57"/>
                    </a:lnTo>
                    <a:lnTo>
                      <a:pt x="1409" y="95"/>
                    </a:lnTo>
                    <a:lnTo>
                      <a:pt x="1429" y="152"/>
                    </a:lnTo>
                    <a:lnTo>
                      <a:pt x="1448" y="209"/>
                    </a:lnTo>
                    <a:lnTo>
                      <a:pt x="1505" y="285"/>
                    </a:lnTo>
                    <a:lnTo>
                      <a:pt x="1581" y="323"/>
                    </a:lnTo>
                    <a:lnTo>
                      <a:pt x="1638" y="419"/>
                    </a:lnTo>
                    <a:lnTo>
                      <a:pt x="1658" y="552"/>
                    </a:lnTo>
                    <a:lnTo>
                      <a:pt x="1848" y="666"/>
                    </a:lnTo>
                    <a:lnTo>
                      <a:pt x="1905" y="762"/>
                    </a:lnTo>
                    <a:lnTo>
                      <a:pt x="1886" y="838"/>
                    </a:lnTo>
                    <a:lnTo>
                      <a:pt x="1905" y="914"/>
                    </a:lnTo>
                    <a:lnTo>
                      <a:pt x="1924" y="971"/>
                    </a:lnTo>
                    <a:lnTo>
                      <a:pt x="1962" y="1047"/>
                    </a:lnTo>
                    <a:lnTo>
                      <a:pt x="1981" y="1124"/>
                    </a:lnTo>
                    <a:lnTo>
                      <a:pt x="1962" y="1181"/>
                    </a:lnTo>
                    <a:lnTo>
                      <a:pt x="1924" y="1256"/>
                    </a:lnTo>
                    <a:lnTo>
                      <a:pt x="1924" y="1332"/>
                    </a:lnTo>
                    <a:lnTo>
                      <a:pt x="1924" y="1408"/>
                    </a:lnTo>
                    <a:lnTo>
                      <a:pt x="1867" y="1580"/>
                    </a:lnTo>
                    <a:lnTo>
                      <a:pt x="1810" y="1732"/>
                    </a:lnTo>
                    <a:lnTo>
                      <a:pt x="1924" y="1961"/>
                    </a:lnTo>
                    <a:lnTo>
                      <a:pt x="2095" y="2170"/>
                    </a:lnTo>
                    <a:lnTo>
                      <a:pt x="2076" y="2323"/>
                    </a:lnTo>
                    <a:lnTo>
                      <a:pt x="2095" y="2456"/>
                    </a:lnTo>
                    <a:lnTo>
                      <a:pt x="2095" y="2608"/>
                    </a:lnTo>
                    <a:lnTo>
                      <a:pt x="1886" y="2951"/>
                    </a:lnTo>
                    <a:lnTo>
                      <a:pt x="1772" y="3046"/>
                    </a:lnTo>
                    <a:lnTo>
                      <a:pt x="1714" y="318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95" name="Freeform 68">
                <a:extLst>
                  <a:ext uri="{FF2B5EF4-FFF2-40B4-BE49-F238E27FC236}">
                    <a16:creationId xmlns:a16="http://schemas.microsoft.com/office/drawing/2014/main" id="{594EF96A-E79C-F04A-B8C6-86A46B124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65888" y="6845300"/>
                <a:ext cx="1885950" cy="1385888"/>
              </a:xfrm>
              <a:custGeom>
                <a:avLst/>
                <a:gdLst>
                  <a:gd name="T0" fmla="*/ 2147483646 w 5240"/>
                  <a:gd name="T1" fmla="*/ 2147483646 h 3849"/>
                  <a:gd name="T2" fmla="*/ 2147483646 w 5240"/>
                  <a:gd name="T3" fmla="*/ 2147483646 h 3849"/>
                  <a:gd name="T4" fmla="*/ 2147483646 w 5240"/>
                  <a:gd name="T5" fmla="*/ 2147483646 h 3849"/>
                  <a:gd name="T6" fmla="*/ 2147483646 w 5240"/>
                  <a:gd name="T7" fmla="*/ 2147483646 h 3849"/>
                  <a:gd name="T8" fmla="*/ 2147483646 w 5240"/>
                  <a:gd name="T9" fmla="*/ 2147483646 h 3849"/>
                  <a:gd name="T10" fmla="*/ 2147483646 w 5240"/>
                  <a:gd name="T11" fmla="*/ 2147483646 h 3849"/>
                  <a:gd name="T12" fmla="*/ 2147483646 w 5240"/>
                  <a:gd name="T13" fmla="*/ 2147483646 h 3849"/>
                  <a:gd name="T14" fmla="*/ 2147483646 w 5240"/>
                  <a:gd name="T15" fmla="*/ 2147483646 h 3849"/>
                  <a:gd name="T16" fmla="*/ 2147483646 w 5240"/>
                  <a:gd name="T17" fmla="*/ 2147483646 h 3849"/>
                  <a:gd name="T18" fmla="*/ 2147483646 w 5240"/>
                  <a:gd name="T19" fmla="*/ 2147483646 h 3849"/>
                  <a:gd name="T20" fmla="*/ 2147483646 w 5240"/>
                  <a:gd name="T21" fmla="*/ 2147483646 h 3849"/>
                  <a:gd name="T22" fmla="*/ 2147483646 w 5240"/>
                  <a:gd name="T23" fmla="*/ 2147483646 h 3849"/>
                  <a:gd name="T24" fmla="*/ 2147483646 w 5240"/>
                  <a:gd name="T25" fmla="*/ 2147483646 h 3849"/>
                  <a:gd name="T26" fmla="*/ 2147483646 w 5240"/>
                  <a:gd name="T27" fmla="*/ 2147483646 h 3849"/>
                  <a:gd name="T28" fmla="*/ 2147483646 w 5240"/>
                  <a:gd name="T29" fmla="*/ 2147483646 h 3849"/>
                  <a:gd name="T30" fmla="*/ 2147483646 w 5240"/>
                  <a:gd name="T31" fmla="*/ 2147483646 h 3849"/>
                  <a:gd name="T32" fmla="*/ 2147483646 w 5240"/>
                  <a:gd name="T33" fmla="*/ 2147483646 h 3849"/>
                  <a:gd name="T34" fmla="*/ 2147483646 w 5240"/>
                  <a:gd name="T35" fmla="*/ 2147483646 h 3849"/>
                  <a:gd name="T36" fmla="*/ 2147483646 w 5240"/>
                  <a:gd name="T37" fmla="*/ 2147483646 h 3849"/>
                  <a:gd name="T38" fmla="*/ 2147483646 w 5240"/>
                  <a:gd name="T39" fmla="*/ 2147483646 h 3849"/>
                  <a:gd name="T40" fmla="*/ 2147483646 w 5240"/>
                  <a:gd name="T41" fmla="*/ 2147483646 h 3849"/>
                  <a:gd name="T42" fmla="*/ 2147483646 w 5240"/>
                  <a:gd name="T43" fmla="*/ 2147483646 h 3849"/>
                  <a:gd name="T44" fmla="*/ 2147483646 w 5240"/>
                  <a:gd name="T45" fmla="*/ 2147483646 h 3849"/>
                  <a:gd name="T46" fmla="*/ 2147483646 w 5240"/>
                  <a:gd name="T47" fmla="*/ 2147483646 h 3849"/>
                  <a:gd name="T48" fmla="*/ 2147483646 w 5240"/>
                  <a:gd name="T49" fmla="*/ 2147483646 h 3849"/>
                  <a:gd name="T50" fmla="*/ 2147483646 w 5240"/>
                  <a:gd name="T51" fmla="*/ 2147483646 h 3849"/>
                  <a:gd name="T52" fmla="*/ 2147483646 w 5240"/>
                  <a:gd name="T53" fmla="*/ 2147483646 h 3849"/>
                  <a:gd name="T54" fmla="*/ 2147483646 w 5240"/>
                  <a:gd name="T55" fmla="*/ 2147483646 h 3849"/>
                  <a:gd name="T56" fmla="*/ 2147483646 w 5240"/>
                  <a:gd name="T57" fmla="*/ 2147483646 h 3849"/>
                  <a:gd name="T58" fmla="*/ 2147483646 w 5240"/>
                  <a:gd name="T59" fmla="*/ 2147483646 h 3849"/>
                  <a:gd name="T60" fmla="*/ 2147483646 w 5240"/>
                  <a:gd name="T61" fmla="*/ 2147483646 h 3849"/>
                  <a:gd name="T62" fmla="*/ 2147483646 w 5240"/>
                  <a:gd name="T63" fmla="*/ 2147483646 h 3849"/>
                  <a:gd name="T64" fmla="*/ 2147483646 w 5240"/>
                  <a:gd name="T65" fmla="*/ 2147483646 h 3849"/>
                  <a:gd name="T66" fmla="*/ 2147483646 w 5240"/>
                  <a:gd name="T67" fmla="*/ 2147483646 h 3849"/>
                  <a:gd name="T68" fmla="*/ 2147483646 w 5240"/>
                  <a:gd name="T69" fmla="*/ 2147483646 h 3849"/>
                  <a:gd name="T70" fmla="*/ 2147483646 w 5240"/>
                  <a:gd name="T71" fmla="*/ 2147483646 h 3849"/>
                  <a:gd name="T72" fmla="*/ 2147483646 w 5240"/>
                  <a:gd name="T73" fmla="*/ 2147483646 h 3849"/>
                  <a:gd name="T74" fmla="*/ 2147483646 w 5240"/>
                  <a:gd name="T75" fmla="*/ 2147483646 h 3849"/>
                  <a:gd name="T76" fmla="*/ 2147483646 w 5240"/>
                  <a:gd name="T77" fmla="*/ 2147483646 h 3849"/>
                  <a:gd name="T78" fmla="*/ 2147483646 w 5240"/>
                  <a:gd name="T79" fmla="*/ 2147483646 h 3849"/>
                  <a:gd name="T80" fmla="*/ 2147483646 w 5240"/>
                  <a:gd name="T81" fmla="*/ 2147483646 h 3849"/>
                  <a:gd name="T82" fmla="*/ 2147483646 w 5240"/>
                  <a:gd name="T83" fmla="*/ 2147483646 h 3849"/>
                  <a:gd name="T84" fmla="*/ 2147483646 w 5240"/>
                  <a:gd name="T85" fmla="*/ 2147483646 h 3849"/>
                  <a:gd name="T86" fmla="*/ 2147483646 w 5240"/>
                  <a:gd name="T87" fmla="*/ 2147483646 h 3849"/>
                  <a:gd name="T88" fmla="*/ 2147483646 w 5240"/>
                  <a:gd name="T89" fmla="*/ 2147483646 h 3849"/>
                  <a:gd name="T90" fmla="*/ 2147483646 w 5240"/>
                  <a:gd name="T91" fmla="*/ 2147483646 h 3849"/>
                  <a:gd name="T92" fmla="*/ 2147483646 w 5240"/>
                  <a:gd name="T93" fmla="*/ 2147483646 h 384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240" h="3849">
                    <a:moveTo>
                      <a:pt x="3543" y="153"/>
                    </a:moveTo>
                    <a:lnTo>
                      <a:pt x="3695" y="343"/>
                    </a:lnTo>
                    <a:lnTo>
                      <a:pt x="3886" y="476"/>
                    </a:lnTo>
                    <a:lnTo>
                      <a:pt x="4115" y="457"/>
                    </a:lnTo>
                    <a:lnTo>
                      <a:pt x="4305" y="495"/>
                    </a:lnTo>
                    <a:lnTo>
                      <a:pt x="4419" y="476"/>
                    </a:lnTo>
                    <a:lnTo>
                      <a:pt x="4533" y="457"/>
                    </a:lnTo>
                    <a:lnTo>
                      <a:pt x="4629" y="419"/>
                    </a:lnTo>
                    <a:lnTo>
                      <a:pt x="4743" y="381"/>
                    </a:lnTo>
                    <a:lnTo>
                      <a:pt x="4838" y="495"/>
                    </a:lnTo>
                    <a:lnTo>
                      <a:pt x="4819" y="667"/>
                    </a:lnTo>
                    <a:lnTo>
                      <a:pt x="4819" y="781"/>
                    </a:lnTo>
                    <a:lnTo>
                      <a:pt x="4858" y="876"/>
                    </a:lnTo>
                    <a:lnTo>
                      <a:pt x="4914" y="915"/>
                    </a:lnTo>
                    <a:lnTo>
                      <a:pt x="4934" y="991"/>
                    </a:lnTo>
                    <a:lnTo>
                      <a:pt x="5010" y="1219"/>
                    </a:lnTo>
                    <a:lnTo>
                      <a:pt x="5124" y="1428"/>
                    </a:lnTo>
                    <a:lnTo>
                      <a:pt x="5200" y="1467"/>
                    </a:lnTo>
                    <a:lnTo>
                      <a:pt x="5239" y="1543"/>
                    </a:lnTo>
                    <a:lnTo>
                      <a:pt x="5239" y="1619"/>
                    </a:lnTo>
                    <a:lnTo>
                      <a:pt x="5162" y="1867"/>
                    </a:lnTo>
                    <a:lnTo>
                      <a:pt x="4991" y="2057"/>
                    </a:lnTo>
                    <a:lnTo>
                      <a:pt x="4782" y="2210"/>
                    </a:lnTo>
                    <a:lnTo>
                      <a:pt x="4705" y="2324"/>
                    </a:lnTo>
                    <a:lnTo>
                      <a:pt x="4629" y="2438"/>
                    </a:lnTo>
                    <a:lnTo>
                      <a:pt x="4572" y="2552"/>
                    </a:lnTo>
                    <a:lnTo>
                      <a:pt x="4496" y="2648"/>
                    </a:lnTo>
                    <a:lnTo>
                      <a:pt x="4381" y="2743"/>
                    </a:lnTo>
                    <a:lnTo>
                      <a:pt x="4286" y="2838"/>
                    </a:lnTo>
                    <a:lnTo>
                      <a:pt x="4076" y="3124"/>
                    </a:lnTo>
                    <a:lnTo>
                      <a:pt x="3295" y="3638"/>
                    </a:lnTo>
                    <a:lnTo>
                      <a:pt x="3181" y="3676"/>
                    </a:lnTo>
                    <a:lnTo>
                      <a:pt x="2914" y="3848"/>
                    </a:lnTo>
                    <a:lnTo>
                      <a:pt x="2362" y="3753"/>
                    </a:lnTo>
                    <a:lnTo>
                      <a:pt x="2343" y="3676"/>
                    </a:lnTo>
                    <a:lnTo>
                      <a:pt x="2305" y="3600"/>
                    </a:lnTo>
                    <a:lnTo>
                      <a:pt x="2286" y="3543"/>
                    </a:lnTo>
                    <a:lnTo>
                      <a:pt x="2267" y="3467"/>
                    </a:lnTo>
                    <a:lnTo>
                      <a:pt x="2286" y="3391"/>
                    </a:lnTo>
                    <a:lnTo>
                      <a:pt x="2229" y="3295"/>
                    </a:lnTo>
                    <a:lnTo>
                      <a:pt x="2039" y="3181"/>
                    </a:lnTo>
                    <a:lnTo>
                      <a:pt x="2019" y="3048"/>
                    </a:lnTo>
                    <a:lnTo>
                      <a:pt x="1962" y="2952"/>
                    </a:lnTo>
                    <a:lnTo>
                      <a:pt x="1886" y="2914"/>
                    </a:lnTo>
                    <a:lnTo>
                      <a:pt x="1829" y="2838"/>
                    </a:lnTo>
                    <a:lnTo>
                      <a:pt x="1810" y="2781"/>
                    </a:lnTo>
                    <a:lnTo>
                      <a:pt x="1790" y="2724"/>
                    </a:lnTo>
                    <a:lnTo>
                      <a:pt x="1772" y="2686"/>
                    </a:lnTo>
                    <a:lnTo>
                      <a:pt x="1695" y="2648"/>
                    </a:lnTo>
                    <a:lnTo>
                      <a:pt x="1658" y="2629"/>
                    </a:lnTo>
                    <a:lnTo>
                      <a:pt x="1600" y="2495"/>
                    </a:lnTo>
                    <a:lnTo>
                      <a:pt x="1505" y="2400"/>
                    </a:lnTo>
                    <a:lnTo>
                      <a:pt x="1372" y="2381"/>
                    </a:lnTo>
                    <a:lnTo>
                      <a:pt x="1277" y="2305"/>
                    </a:lnTo>
                    <a:lnTo>
                      <a:pt x="933" y="1905"/>
                    </a:lnTo>
                    <a:lnTo>
                      <a:pt x="896" y="1829"/>
                    </a:lnTo>
                    <a:lnTo>
                      <a:pt x="876" y="1753"/>
                    </a:lnTo>
                    <a:lnTo>
                      <a:pt x="838" y="1695"/>
                    </a:lnTo>
                    <a:lnTo>
                      <a:pt x="648" y="1695"/>
                    </a:lnTo>
                    <a:lnTo>
                      <a:pt x="534" y="1657"/>
                    </a:lnTo>
                    <a:lnTo>
                      <a:pt x="419" y="1505"/>
                    </a:lnTo>
                    <a:lnTo>
                      <a:pt x="286" y="1391"/>
                    </a:lnTo>
                    <a:lnTo>
                      <a:pt x="153" y="1391"/>
                    </a:lnTo>
                    <a:lnTo>
                      <a:pt x="114" y="1352"/>
                    </a:lnTo>
                    <a:lnTo>
                      <a:pt x="58" y="1296"/>
                    </a:lnTo>
                    <a:lnTo>
                      <a:pt x="38" y="1238"/>
                    </a:lnTo>
                    <a:lnTo>
                      <a:pt x="38" y="1162"/>
                    </a:lnTo>
                    <a:lnTo>
                      <a:pt x="38" y="1105"/>
                    </a:lnTo>
                    <a:lnTo>
                      <a:pt x="0" y="1047"/>
                    </a:lnTo>
                    <a:lnTo>
                      <a:pt x="153" y="971"/>
                    </a:lnTo>
                    <a:lnTo>
                      <a:pt x="534" y="933"/>
                    </a:lnTo>
                    <a:lnTo>
                      <a:pt x="762" y="819"/>
                    </a:lnTo>
                    <a:lnTo>
                      <a:pt x="991" y="743"/>
                    </a:lnTo>
                    <a:lnTo>
                      <a:pt x="1353" y="819"/>
                    </a:lnTo>
                    <a:lnTo>
                      <a:pt x="1505" y="762"/>
                    </a:lnTo>
                    <a:lnTo>
                      <a:pt x="1600" y="762"/>
                    </a:lnTo>
                    <a:lnTo>
                      <a:pt x="1790" y="762"/>
                    </a:lnTo>
                    <a:lnTo>
                      <a:pt x="2153" y="571"/>
                    </a:lnTo>
                    <a:lnTo>
                      <a:pt x="2362" y="648"/>
                    </a:lnTo>
                    <a:lnTo>
                      <a:pt x="2476" y="629"/>
                    </a:lnTo>
                    <a:lnTo>
                      <a:pt x="2667" y="514"/>
                    </a:lnTo>
                    <a:lnTo>
                      <a:pt x="2724" y="419"/>
                    </a:lnTo>
                    <a:lnTo>
                      <a:pt x="2743" y="362"/>
                    </a:lnTo>
                    <a:lnTo>
                      <a:pt x="2762" y="286"/>
                    </a:lnTo>
                    <a:lnTo>
                      <a:pt x="2762" y="248"/>
                    </a:lnTo>
                    <a:lnTo>
                      <a:pt x="2743" y="209"/>
                    </a:lnTo>
                    <a:lnTo>
                      <a:pt x="2762" y="57"/>
                    </a:lnTo>
                    <a:lnTo>
                      <a:pt x="2991" y="38"/>
                    </a:lnTo>
                    <a:lnTo>
                      <a:pt x="3086" y="0"/>
                    </a:lnTo>
                    <a:lnTo>
                      <a:pt x="3124" y="19"/>
                    </a:lnTo>
                    <a:lnTo>
                      <a:pt x="3143" y="76"/>
                    </a:lnTo>
                    <a:lnTo>
                      <a:pt x="3181" y="114"/>
                    </a:lnTo>
                    <a:lnTo>
                      <a:pt x="3295" y="133"/>
                    </a:lnTo>
                    <a:lnTo>
                      <a:pt x="3410" y="114"/>
                    </a:lnTo>
                    <a:lnTo>
                      <a:pt x="3543" y="153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96" name="Freeform 69">
                <a:extLst>
                  <a:ext uri="{FF2B5EF4-FFF2-40B4-BE49-F238E27FC236}">
                    <a16:creationId xmlns:a16="http://schemas.microsoft.com/office/drawing/2014/main" id="{278E8E81-484D-A940-B8CC-B2C2C5E9A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7100" y="7312025"/>
                <a:ext cx="1057275" cy="1096963"/>
              </a:xfrm>
              <a:custGeom>
                <a:avLst/>
                <a:gdLst>
                  <a:gd name="T0" fmla="*/ 2147483646 w 2935"/>
                  <a:gd name="T1" fmla="*/ 2147483646 h 3047"/>
                  <a:gd name="T2" fmla="*/ 2147483646 w 2935"/>
                  <a:gd name="T3" fmla="*/ 2147483646 h 3047"/>
                  <a:gd name="T4" fmla="*/ 2147483646 w 2935"/>
                  <a:gd name="T5" fmla="*/ 2147483646 h 3047"/>
                  <a:gd name="T6" fmla="*/ 2147483646 w 2935"/>
                  <a:gd name="T7" fmla="*/ 2147483646 h 3047"/>
                  <a:gd name="T8" fmla="*/ 2147483646 w 2935"/>
                  <a:gd name="T9" fmla="*/ 2147483646 h 3047"/>
                  <a:gd name="T10" fmla="*/ 2147483646 w 2935"/>
                  <a:gd name="T11" fmla="*/ 2147483646 h 3047"/>
                  <a:gd name="T12" fmla="*/ 2147483646 w 2935"/>
                  <a:gd name="T13" fmla="*/ 2147483646 h 3047"/>
                  <a:gd name="T14" fmla="*/ 2147483646 w 2935"/>
                  <a:gd name="T15" fmla="*/ 2147483646 h 3047"/>
                  <a:gd name="T16" fmla="*/ 2147483646 w 2935"/>
                  <a:gd name="T17" fmla="*/ 2147483646 h 3047"/>
                  <a:gd name="T18" fmla="*/ 2147483646 w 2935"/>
                  <a:gd name="T19" fmla="*/ 2147483646 h 3047"/>
                  <a:gd name="T20" fmla="*/ 2147483646 w 2935"/>
                  <a:gd name="T21" fmla="*/ 2147483646 h 3047"/>
                  <a:gd name="T22" fmla="*/ 2147483646 w 2935"/>
                  <a:gd name="T23" fmla="*/ 2147483646 h 3047"/>
                  <a:gd name="T24" fmla="*/ 0 w 2935"/>
                  <a:gd name="T25" fmla="*/ 2147483646 h 3047"/>
                  <a:gd name="T26" fmla="*/ 2147483646 w 2935"/>
                  <a:gd name="T27" fmla="*/ 2147483646 h 3047"/>
                  <a:gd name="T28" fmla="*/ 2147483646 w 2935"/>
                  <a:gd name="T29" fmla="*/ 2147483646 h 3047"/>
                  <a:gd name="T30" fmla="*/ 2147483646 w 2935"/>
                  <a:gd name="T31" fmla="*/ 2147483646 h 3047"/>
                  <a:gd name="T32" fmla="*/ 2147483646 w 2935"/>
                  <a:gd name="T33" fmla="*/ 2147483646 h 3047"/>
                  <a:gd name="T34" fmla="*/ 2147483646 w 2935"/>
                  <a:gd name="T35" fmla="*/ 0 h 3047"/>
                  <a:gd name="T36" fmla="*/ 2147483646 w 2935"/>
                  <a:gd name="T37" fmla="*/ 2147483646 h 3047"/>
                  <a:gd name="T38" fmla="*/ 2147483646 w 2935"/>
                  <a:gd name="T39" fmla="*/ 2147483646 h 3047"/>
                  <a:gd name="T40" fmla="*/ 2147483646 w 2935"/>
                  <a:gd name="T41" fmla="*/ 2147483646 h 3047"/>
                  <a:gd name="T42" fmla="*/ 2147483646 w 2935"/>
                  <a:gd name="T43" fmla="*/ 2147483646 h 3047"/>
                  <a:gd name="T44" fmla="*/ 2147483646 w 2935"/>
                  <a:gd name="T45" fmla="*/ 2147483646 h 3047"/>
                  <a:gd name="T46" fmla="*/ 2147483646 w 2935"/>
                  <a:gd name="T47" fmla="*/ 2147483646 h 3047"/>
                  <a:gd name="T48" fmla="*/ 2147483646 w 2935"/>
                  <a:gd name="T49" fmla="*/ 2147483646 h 3047"/>
                  <a:gd name="T50" fmla="*/ 2147483646 w 2935"/>
                  <a:gd name="T51" fmla="*/ 2147483646 h 3047"/>
                  <a:gd name="T52" fmla="*/ 2147483646 w 2935"/>
                  <a:gd name="T53" fmla="*/ 2147483646 h 3047"/>
                  <a:gd name="T54" fmla="*/ 2147483646 w 2935"/>
                  <a:gd name="T55" fmla="*/ 2147483646 h 3047"/>
                  <a:gd name="T56" fmla="*/ 2147483646 w 2935"/>
                  <a:gd name="T57" fmla="*/ 2147483646 h 3047"/>
                  <a:gd name="T58" fmla="*/ 2147483646 w 2935"/>
                  <a:gd name="T59" fmla="*/ 2147483646 h 3047"/>
                  <a:gd name="T60" fmla="*/ 2147483646 w 2935"/>
                  <a:gd name="T61" fmla="*/ 2147483646 h 3047"/>
                  <a:gd name="T62" fmla="*/ 2147483646 w 2935"/>
                  <a:gd name="T63" fmla="*/ 2147483646 h 3047"/>
                  <a:gd name="T64" fmla="*/ 2147483646 w 2935"/>
                  <a:gd name="T65" fmla="*/ 2147483646 h 3047"/>
                  <a:gd name="T66" fmla="*/ 2147483646 w 2935"/>
                  <a:gd name="T67" fmla="*/ 2147483646 h 3047"/>
                  <a:gd name="T68" fmla="*/ 2147483646 w 2935"/>
                  <a:gd name="T69" fmla="*/ 2147483646 h 3047"/>
                  <a:gd name="T70" fmla="*/ 2147483646 w 2935"/>
                  <a:gd name="T71" fmla="*/ 2147483646 h 3047"/>
                  <a:gd name="T72" fmla="*/ 2147483646 w 2935"/>
                  <a:gd name="T73" fmla="*/ 2147483646 h 3047"/>
                  <a:gd name="T74" fmla="*/ 2147483646 w 2935"/>
                  <a:gd name="T75" fmla="*/ 2147483646 h 3047"/>
                  <a:gd name="T76" fmla="*/ 2147483646 w 2935"/>
                  <a:gd name="T77" fmla="*/ 2147483646 h 3047"/>
                  <a:gd name="T78" fmla="*/ 2147483646 w 2935"/>
                  <a:gd name="T79" fmla="*/ 2147483646 h 3047"/>
                  <a:gd name="T80" fmla="*/ 2147483646 w 2935"/>
                  <a:gd name="T81" fmla="*/ 2147483646 h 3047"/>
                  <a:gd name="T82" fmla="*/ 2147483646 w 2935"/>
                  <a:gd name="T83" fmla="*/ 2147483646 h 3047"/>
                  <a:gd name="T84" fmla="*/ 2147483646 w 2935"/>
                  <a:gd name="T85" fmla="*/ 2147483646 h 3047"/>
                  <a:gd name="T86" fmla="*/ 2147483646 w 2935"/>
                  <a:gd name="T87" fmla="*/ 2147483646 h 3047"/>
                  <a:gd name="T88" fmla="*/ 2147483646 w 2935"/>
                  <a:gd name="T89" fmla="*/ 2147483646 h 3047"/>
                  <a:gd name="T90" fmla="*/ 2147483646 w 2935"/>
                  <a:gd name="T91" fmla="*/ 2147483646 h 3047"/>
                  <a:gd name="T92" fmla="*/ 2147483646 w 2935"/>
                  <a:gd name="T93" fmla="*/ 2147483646 h 3047"/>
                  <a:gd name="T94" fmla="*/ 2147483646 w 2935"/>
                  <a:gd name="T95" fmla="*/ 2147483646 h 3047"/>
                  <a:gd name="T96" fmla="*/ 2147483646 w 2935"/>
                  <a:gd name="T97" fmla="*/ 2147483646 h 3047"/>
                  <a:gd name="T98" fmla="*/ 2147483646 w 2935"/>
                  <a:gd name="T99" fmla="*/ 2147483646 h 3047"/>
                  <a:gd name="T100" fmla="*/ 2147483646 w 2935"/>
                  <a:gd name="T101" fmla="*/ 2147483646 h 3047"/>
                  <a:gd name="T102" fmla="*/ 2147483646 w 2935"/>
                  <a:gd name="T103" fmla="*/ 2147483646 h 3047"/>
                  <a:gd name="T104" fmla="*/ 2147483646 w 2935"/>
                  <a:gd name="T105" fmla="*/ 2147483646 h 3047"/>
                  <a:gd name="T106" fmla="*/ 2147483646 w 2935"/>
                  <a:gd name="T107" fmla="*/ 2147483646 h 3047"/>
                  <a:gd name="T108" fmla="*/ 2147483646 w 2935"/>
                  <a:gd name="T109" fmla="*/ 2147483646 h 3047"/>
                  <a:gd name="T110" fmla="*/ 2147483646 w 2935"/>
                  <a:gd name="T111" fmla="*/ 2147483646 h 3047"/>
                  <a:gd name="T112" fmla="*/ 2147483646 w 2935"/>
                  <a:gd name="T113" fmla="*/ 2147483646 h 3047"/>
                  <a:gd name="T114" fmla="*/ 2147483646 w 2935"/>
                  <a:gd name="T115" fmla="*/ 2147483646 h 3047"/>
                  <a:gd name="T116" fmla="*/ 2147483646 w 2935"/>
                  <a:gd name="T117" fmla="*/ 2147483646 h 3047"/>
                  <a:gd name="T118" fmla="*/ 2147483646 w 2935"/>
                  <a:gd name="T119" fmla="*/ 2147483646 h 3047"/>
                  <a:gd name="T120" fmla="*/ 2147483646 w 2935"/>
                  <a:gd name="T121" fmla="*/ 2147483646 h 3047"/>
                  <a:gd name="T122" fmla="*/ 2147483646 w 2935"/>
                  <a:gd name="T123" fmla="*/ 2147483646 h 304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935" h="3047">
                    <a:moveTo>
                      <a:pt x="990" y="2589"/>
                    </a:moveTo>
                    <a:lnTo>
                      <a:pt x="1009" y="2476"/>
                    </a:lnTo>
                    <a:lnTo>
                      <a:pt x="857" y="2418"/>
                    </a:lnTo>
                    <a:lnTo>
                      <a:pt x="819" y="2399"/>
                    </a:lnTo>
                    <a:lnTo>
                      <a:pt x="743" y="2362"/>
                    </a:lnTo>
                    <a:lnTo>
                      <a:pt x="609" y="2342"/>
                    </a:lnTo>
                    <a:lnTo>
                      <a:pt x="572" y="2304"/>
                    </a:lnTo>
                    <a:lnTo>
                      <a:pt x="533" y="2247"/>
                    </a:lnTo>
                    <a:lnTo>
                      <a:pt x="495" y="2228"/>
                    </a:lnTo>
                    <a:lnTo>
                      <a:pt x="457" y="2209"/>
                    </a:lnTo>
                    <a:lnTo>
                      <a:pt x="324" y="2113"/>
                    </a:lnTo>
                    <a:lnTo>
                      <a:pt x="57" y="1942"/>
                    </a:lnTo>
                    <a:lnTo>
                      <a:pt x="0" y="1752"/>
                    </a:lnTo>
                    <a:lnTo>
                      <a:pt x="286" y="1275"/>
                    </a:lnTo>
                    <a:lnTo>
                      <a:pt x="667" y="971"/>
                    </a:lnTo>
                    <a:lnTo>
                      <a:pt x="838" y="704"/>
                    </a:lnTo>
                    <a:lnTo>
                      <a:pt x="953" y="381"/>
                    </a:lnTo>
                    <a:lnTo>
                      <a:pt x="1334" y="0"/>
                    </a:lnTo>
                    <a:lnTo>
                      <a:pt x="1390" y="56"/>
                    </a:lnTo>
                    <a:lnTo>
                      <a:pt x="1429" y="95"/>
                    </a:lnTo>
                    <a:lnTo>
                      <a:pt x="1562" y="95"/>
                    </a:lnTo>
                    <a:lnTo>
                      <a:pt x="1695" y="209"/>
                    </a:lnTo>
                    <a:lnTo>
                      <a:pt x="1810" y="361"/>
                    </a:lnTo>
                    <a:lnTo>
                      <a:pt x="1924" y="399"/>
                    </a:lnTo>
                    <a:lnTo>
                      <a:pt x="2114" y="399"/>
                    </a:lnTo>
                    <a:lnTo>
                      <a:pt x="2152" y="457"/>
                    </a:lnTo>
                    <a:lnTo>
                      <a:pt x="2172" y="533"/>
                    </a:lnTo>
                    <a:lnTo>
                      <a:pt x="2209" y="609"/>
                    </a:lnTo>
                    <a:lnTo>
                      <a:pt x="2553" y="1009"/>
                    </a:lnTo>
                    <a:lnTo>
                      <a:pt x="2648" y="1085"/>
                    </a:lnTo>
                    <a:lnTo>
                      <a:pt x="2781" y="1104"/>
                    </a:lnTo>
                    <a:lnTo>
                      <a:pt x="2876" y="1199"/>
                    </a:lnTo>
                    <a:lnTo>
                      <a:pt x="2934" y="1333"/>
                    </a:lnTo>
                    <a:lnTo>
                      <a:pt x="2800" y="1371"/>
                    </a:lnTo>
                    <a:lnTo>
                      <a:pt x="2648" y="1333"/>
                    </a:lnTo>
                    <a:lnTo>
                      <a:pt x="2590" y="1352"/>
                    </a:lnTo>
                    <a:lnTo>
                      <a:pt x="2590" y="1428"/>
                    </a:lnTo>
                    <a:lnTo>
                      <a:pt x="2609" y="1542"/>
                    </a:lnTo>
                    <a:lnTo>
                      <a:pt x="2667" y="1637"/>
                    </a:lnTo>
                    <a:lnTo>
                      <a:pt x="2686" y="1790"/>
                    </a:lnTo>
                    <a:lnTo>
                      <a:pt x="2648" y="1999"/>
                    </a:lnTo>
                    <a:lnTo>
                      <a:pt x="2724" y="2133"/>
                    </a:lnTo>
                    <a:lnTo>
                      <a:pt x="2781" y="2247"/>
                    </a:lnTo>
                    <a:lnTo>
                      <a:pt x="2686" y="2380"/>
                    </a:lnTo>
                    <a:lnTo>
                      <a:pt x="2533" y="2438"/>
                    </a:lnTo>
                    <a:lnTo>
                      <a:pt x="2400" y="2533"/>
                    </a:lnTo>
                    <a:lnTo>
                      <a:pt x="2114" y="2646"/>
                    </a:lnTo>
                    <a:lnTo>
                      <a:pt x="2057" y="2818"/>
                    </a:lnTo>
                    <a:lnTo>
                      <a:pt x="2076" y="2951"/>
                    </a:lnTo>
                    <a:lnTo>
                      <a:pt x="2095" y="3027"/>
                    </a:lnTo>
                    <a:lnTo>
                      <a:pt x="2000" y="3046"/>
                    </a:lnTo>
                    <a:lnTo>
                      <a:pt x="1733" y="2818"/>
                    </a:lnTo>
                    <a:lnTo>
                      <a:pt x="1676" y="2837"/>
                    </a:lnTo>
                    <a:lnTo>
                      <a:pt x="1562" y="2818"/>
                    </a:lnTo>
                    <a:lnTo>
                      <a:pt x="1524" y="2837"/>
                    </a:lnTo>
                    <a:lnTo>
                      <a:pt x="1390" y="2894"/>
                    </a:lnTo>
                    <a:lnTo>
                      <a:pt x="1295" y="2818"/>
                    </a:lnTo>
                    <a:lnTo>
                      <a:pt x="1276" y="2684"/>
                    </a:lnTo>
                    <a:lnTo>
                      <a:pt x="1181" y="2646"/>
                    </a:lnTo>
                    <a:lnTo>
                      <a:pt x="1124" y="2646"/>
                    </a:lnTo>
                    <a:lnTo>
                      <a:pt x="1029" y="2627"/>
                    </a:lnTo>
                    <a:lnTo>
                      <a:pt x="990" y="258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97" name="Freeform 70">
                <a:extLst>
                  <a:ext uri="{FF2B5EF4-FFF2-40B4-BE49-F238E27FC236}">
                    <a16:creationId xmlns:a16="http://schemas.microsoft.com/office/drawing/2014/main" id="{EB3F6732-F1F5-1E46-A966-30D81D4114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27225" y="8374063"/>
                <a:ext cx="912813" cy="747712"/>
              </a:xfrm>
              <a:custGeom>
                <a:avLst/>
                <a:gdLst>
                  <a:gd name="T0" fmla="*/ 2147483646 w 2534"/>
                  <a:gd name="T1" fmla="*/ 2147483646 h 2077"/>
                  <a:gd name="T2" fmla="*/ 2147483646 w 2534"/>
                  <a:gd name="T3" fmla="*/ 2147483646 h 2077"/>
                  <a:gd name="T4" fmla="*/ 2147483646 w 2534"/>
                  <a:gd name="T5" fmla="*/ 2147483646 h 2077"/>
                  <a:gd name="T6" fmla="*/ 2147483646 w 2534"/>
                  <a:gd name="T7" fmla="*/ 2147483646 h 2077"/>
                  <a:gd name="T8" fmla="*/ 2147483646 w 2534"/>
                  <a:gd name="T9" fmla="*/ 2147483646 h 2077"/>
                  <a:gd name="T10" fmla="*/ 2147483646 w 2534"/>
                  <a:gd name="T11" fmla="*/ 0 h 2077"/>
                  <a:gd name="T12" fmla="*/ 2147483646 w 2534"/>
                  <a:gd name="T13" fmla="*/ 2147483646 h 2077"/>
                  <a:gd name="T14" fmla="*/ 2147483646 w 2534"/>
                  <a:gd name="T15" fmla="*/ 2147483646 h 2077"/>
                  <a:gd name="T16" fmla="*/ 2147483646 w 2534"/>
                  <a:gd name="T17" fmla="*/ 2147483646 h 2077"/>
                  <a:gd name="T18" fmla="*/ 2147483646 w 2534"/>
                  <a:gd name="T19" fmla="*/ 2147483646 h 2077"/>
                  <a:gd name="T20" fmla="*/ 2147483646 w 2534"/>
                  <a:gd name="T21" fmla="*/ 2147483646 h 2077"/>
                  <a:gd name="T22" fmla="*/ 2147483646 w 2534"/>
                  <a:gd name="T23" fmla="*/ 2147483646 h 2077"/>
                  <a:gd name="T24" fmla="*/ 2147483646 w 2534"/>
                  <a:gd name="T25" fmla="*/ 2147483646 h 2077"/>
                  <a:gd name="T26" fmla="*/ 2147483646 w 2534"/>
                  <a:gd name="T27" fmla="*/ 2147483646 h 2077"/>
                  <a:gd name="T28" fmla="*/ 2147483646 w 2534"/>
                  <a:gd name="T29" fmla="*/ 2147483646 h 2077"/>
                  <a:gd name="T30" fmla="*/ 2147483646 w 2534"/>
                  <a:gd name="T31" fmla="*/ 2147483646 h 2077"/>
                  <a:gd name="T32" fmla="*/ 2147483646 w 2534"/>
                  <a:gd name="T33" fmla="*/ 2147483646 h 2077"/>
                  <a:gd name="T34" fmla="*/ 2147483646 w 2534"/>
                  <a:gd name="T35" fmla="*/ 2147483646 h 2077"/>
                  <a:gd name="T36" fmla="*/ 2147483646 w 2534"/>
                  <a:gd name="T37" fmla="*/ 2147483646 h 2077"/>
                  <a:gd name="T38" fmla="*/ 2147483646 w 2534"/>
                  <a:gd name="T39" fmla="*/ 2147483646 h 2077"/>
                  <a:gd name="T40" fmla="*/ 2147483646 w 2534"/>
                  <a:gd name="T41" fmla="*/ 2147483646 h 2077"/>
                  <a:gd name="T42" fmla="*/ 2147483646 w 2534"/>
                  <a:gd name="T43" fmla="*/ 2147483646 h 2077"/>
                  <a:gd name="T44" fmla="*/ 2147483646 w 2534"/>
                  <a:gd name="T45" fmla="*/ 2147483646 h 2077"/>
                  <a:gd name="T46" fmla="*/ 2147483646 w 2534"/>
                  <a:gd name="T47" fmla="*/ 2147483646 h 2077"/>
                  <a:gd name="T48" fmla="*/ 2147483646 w 2534"/>
                  <a:gd name="T49" fmla="*/ 2147483646 h 2077"/>
                  <a:gd name="T50" fmla="*/ 2147483646 w 2534"/>
                  <a:gd name="T51" fmla="*/ 2147483646 h 2077"/>
                  <a:gd name="T52" fmla="*/ 2147483646 w 2534"/>
                  <a:gd name="T53" fmla="*/ 2147483646 h 2077"/>
                  <a:gd name="T54" fmla="*/ 2147483646 w 2534"/>
                  <a:gd name="T55" fmla="*/ 2147483646 h 2077"/>
                  <a:gd name="T56" fmla="*/ 2147483646 w 2534"/>
                  <a:gd name="T57" fmla="*/ 2147483646 h 2077"/>
                  <a:gd name="T58" fmla="*/ 2147483646 w 2534"/>
                  <a:gd name="T59" fmla="*/ 2147483646 h 2077"/>
                  <a:gd name="T60" fmla="*/ 2147483646 w 2534"/>
                  <a:gd name="T61" fmla="*/ 2147483646 h 2077"/>
                  <a:gd name="T62" fmla="*/ 2147483646 w 2534"/>
                  <a:gd name="T63" fmla="*/ 2147483646 h 207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534" h="2077">
                    <a:moveTo>
                      <a:pt x="456" y="476"/>
                    </a:moveTo>
                    <a:lnTo>
                      <a:pt x="590" y="362"/>
                    </a:lnTo>
                    <a:lnTo>
                      <a:pt x="742" y="362"/>
                    </a:lnTo>
                    <a:lnTo>
                      <a:pt x="875" y="457"/>
                    </a:lnTo>
                    <a:lnTo>
                      <a:pt x="1047" y="476"/>
                    </a:lnTo>
                    <a:lnTo>
                      <a:pt x="1218" y="476"/>
                    </a:lnTo>
                    <a:lnTo>
                      <a:pt x="1523" y="381"/>
                    </a:lnTo>
                    <a:lnTo>
                      <a:pt x="1656" y="381"/>
                    </a:lnTo>
                    <a:lnTo>
                      <a:pt x="1732" y="228"/>
                    </a:lnTo>
                    <a:lnTo>
                      <a:pt x="1771" y="57"/>
                    </a:lnTo>
                    <a:lnTo>
                      <a:pt x="1828" y="19"/>
                    </a:lnTo>
                    <a:lnTo>
                      <a:pt x="1904" y="0"/>
                    </a:lnTo>
                    <a:lnTo>
                      <a:pt x="2056" y="0"/>
                    </a:lnTo>
                    <a:lnTo>
                      <a:pt x="2342" y="76"/>
                    </a:lnTo>
                    <a:lnTo>
                      <a:pt x="2418" y="95"/>
                    </a:lnTo>
                    <a:lnTo>
                      <a:pt x="2533" y="228"/>
                    </a:lnTo>
                    <a:lnTo>
                      <a:pt x="2533" y="552"/>
                    </a:lnTo>
                    <a:lnTo>
                      <a:pt x="2513" y="685"/>
                    </a:lnTo>
                    <a:lnTo>
                      <a:pt x="2494" y="800"/>
                    </a:lnTo>
                    <a:lnTo>
                      <a:pt x="2342" y="933"/>
                    </a:lnTo>
                    <a:lnTo>
                      <a:pt x="2304" y="1066"/>
                    </a:lnTo>
                    <a:lnTo>
                      <a:pt x="2266" y="1181"/>
                    </a:lnTo>
                    <a:lnTo>
                      <a:pt x="2209" y="1257"/>
                    </a:lnTo>
                    <a:lnTo>
                      <a:pt x="2209" y="1352"/>
                    </a:lnTo>
                    <a:lnTo>
                      <a:pt x="1904" y="1409"/>
                    </a:lnTo>
                    <a:lnTo>
                      <a:pt x="1885" y="1600"/>
                    </a:lnTo>
                    <a:lnTo>
                      <a:pt x="1904" y="1771"/>
                    </a:lnTo>
                    <a:lnTo>
                      <a:pt x="1828" y="1848"/>
                    </a:lnTo>
                    <a:lnTo>
                      <a:pt x="1732" y="1885"/>
                    </a:lnTo>
                    <a:lnTo>
                      <a:pt x="1561" y="1885"/>
                    </a:lnTo>
                    <a:lnTo>
                      <a:pt x="1390" y="1867"/>
                    </a:lnTo>
                    <a:lnTo>
                      <a:pt x="1256" y="1962"/>
                    </a:lnTo>
                    <a:lnTo>
                      <a:pt x="1256" y="2000"/>
                    </a:lnTo>
                    <a:lnTo>
                      <a:pt x="1218" y="2057"/>
                    </a:lnTo>
                    <a:lnTo>
                      <a:pt x="1199" y="2057"/>
                    </a:lnTo>
                    <a:lnTo>
                      <a:pt x="1142" y="2019"/>
                    </a:lnTo>
                    <a:lnTo>
                      <a:pt x="1104" y="2038"/>
                    </a:lnTo>
                    <a:lnTo>
                      <a:pt x="1066" y="2057"/>
                    </a:lnTo>
                    <a:lnTo>
                      <a:pt x="989" y="2076"/>
                    </a:lnTo>
                    <a:lnTo>
                      <a:pt x="913" y="2076"/>
                    </a:lnTo>
                    <a:lnTo>
                      <a:pt x="837" y="2000"/>
                    </a:lnTo>
                    <a:lnTo>
                      <a:pt x="742" y="1981"/>
                    </a:lnTo>
                    <a:lnTo>
                      <a:pt x="628" y="2057"/>
                    </a:lnTo>
                    <a:lnTo>
                      <a:pt x="495" y="2057"/>
                    </a:lnTo>
                    <a:lnTo>
                      <a:pt x="361" y="1981"/>
                    </a:lnTo>
                    <a:lnTo>
                      <a:pt x="209" y="1943"/>
                    </a:lnTo>
                    <a:lnTo>
                      <a:pt x="132" y="1848"/>
                    </a:lnTo>
                    <a:lnTo>
                      <a:pt x="56" y="1848"/>
                    </a:lnTo>
                    <a:lnTo>
                      <a:pt x="0" y="1790"/>
                    </a:lnTo>
                    <a:lnTo>
                      <a:pt x="18" y="1752"/>
                    </a:lnTo>
                    <a:lnTo>
                      <a:pt x="75" y="1695"/>
                    </a:lnTo>
                    <a:lnTo>
                      <a:pt x="132" y="1619"/>
                    </a:lnTo>
                    <a:lnTo>
                      <a:pt x="171" y="1523"/>
                    </a:lnTo>
                    <a:lnTo>
                      <a:pt x="171" y="1371"/>
                    </a:lnTo>
                    <a:lnTo>
                      <a:pt x="151" y="1219"/>
                    </a:lnTo>
                    <a:lnTo>
                      <a:pt x="151" y="1142"/>
                    </a:lnTo>
                    <a:lnTo>
                      <a:pt x="151" y="1086"/>
                    </a:lnTo>
                    <a:lnTo>
                      <a:pt x="95" y="1010"/>
                    </a:lnTo>
                    <a:lnTo>
                      <a:pt x="18" y="990"/>
                    </a:lnTo>
                    <a:lnTo>
                      <a:pt x="18" y="876"/>
                    </a:lnTo>
                    <a:lnTo>
                      <a:pt x="75" y="857"/>
                    </a:lnTo>
                    <a:lnTo>
                      <a:pt x="151" y="781"/>
                    </a:lnTo>
                    <a:lnTo>
                      <a:pt x="190" y="724"/>
                    </a:lnTo>
                    <a:lnTo>
                      <a:pt x="380" y="571"/>
                    </a:lnTo>
                    <a:lnTo>
                      <a:pt x="456" y="47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98" name="Freeform 71">
                <a:extLst>
                  <a:ext uri="{FF2B5EF4-FFF2-40B4-BE49-F238E27FC236}">
                    <a16:creationId xmlns:a16="http://schemas.microsoft.com/office/drawing/2014/main" id="{B4407E64-79ED-1C4F-BBD1-5694C4A5F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10800" y="7029450"/>
                <a:ext cx="2036763" cy="1187450"/>
              </a:xfrm>
              <a:custGeom>
                <a:avLst/>
                <a:gdLst>
                  <a:gd name="T0" fmla="*/ 2147483646 w 5659"/>
                  <a:gd name="T1" fmla="*/ 2147483646 h 3297"/>
                  <a:gd name="T2" fmla="*/ 2147483646 w 5659"/>
                  <a:gd name="T3" fmla="*/ 2147483646 h 3297"/>
                  <a:gd name="T4" fmla="*/ 2147483646 w 5659"/>
                  <a:gd name="T5" fmla="*/ 2147483646 h 3297"/>
                  <a:gd name="T6" fmla="*/ 2147483646 w 5659"/>
                  <a:gd name="T7" fmla="*/ 2147483646 h 3297"/>
                  <a:gd name="T8" fmla="*/ 2147483646 w 5659"/>
                  <a:gd name="T9" fmla="*/ 2147483646 h 3297"/>
                  <a:gd name="T10" fmla="*/ 2147483646 w 5659"/>
                  <a:gd name="T11" fmla="*/ 2147483646 h 3297"/>
                  <a:gd name="T12" fmla="*/ 2147483646 w 5659"/>
                  <a:gd name="T13" fmla="*/ 2147483646 h 3297"/>
                  <a:gd name="T14" fmla="*/ 2147483646 w 5659"/>
                  <a:gd name="T15" fmla="*/ 2147483646 h 3297"/>
                  <a:gd name="T16" fmla="*/ 2147483646 w 5659"/>
                  <a:gd name="T17" fmla="*/ 2147483646 h 3297"/>
                  <a:gd name="T18" fmla="*/ 2147483646 w 5659"/>
                  <a:gd name="T19" fmla="*/ 2147483646 h 3297"/>
                  <a:gd name="T20" fmla="*/ 2147483646 w 5659"/>
                  <a:gd name="T21" fmla="*/ 2147483646 h 3297"/>
                  <a:gd name="T22" fmla="*/ 2147483646 w 5659"/>
                  <a:gd name="T23" fmla="*/ 2147483646 h 3297"/>
                  <a:gd name="T24" fmla="*/ 2147483646 w 5659"/>
                  <a:gd name="T25" fmla="*/ 2147483646 h 3297"/>
                  <a:gd name="T26" fmla="*/ 2147483646 w 5659"/>
                  <a:gd name="T27" fmla="*/ 2147483646 h 3297"/>
                  <a:gd name="T28" fmla="*/ 2147483646 w 5659"/>
                  <a:gd name="T29" fmla="*/ 2147483646 h 3297"/>
                  <a:gd name="T30" fmla="*/ 2147483646 w 5659"/>
                  <a:gd name="T31" fmla="*/ 2147483646 h 3297"/>
                  <a:gd name="T32" fmla="*/ 2147483646 w 5659"/>
                  <a:gd name="T33" fmla="*/ 2147483646 h 3297"/>
                  <a:gd name="T34" fmla="*/ 2147483646 w 5659"/>
                  <a:gd name="T35" fmla="*/ 2147483646 h 3297"/>
                  <a:gd name="T36" fmla="*/ 2147483646 w 5659"/>
                  <a:gd name="T37" fmla="*/ 2147483646 h 3297"/>
                  <a:gd name="T38" fmla="*/ 2147483646 w 5659"/>
                  <a:gd name="T39" fmla="*/ 2147483646 h 3297"/>
                  <a:gd name="T40" fmla="*/ 2147483646 w 5659"/>
                  <a:gd name="T41" fmla="*/ 2147483646 h 3297"/>
                  <a:gd name="T42" fmla="*/ 2147483646 w 5659"/>
                  <a:gd name="T43" fmla="*/ 2147483646 h 3297"/>
                  <a:gd name="T44" fmla="*/ 2147483646 w 5659"/>
                  <a:gd name="T45" fmla="*/ 2147483646 h 3297"/>
                  <a:gd name="T46" fmla="*/ 2147483646 w 5659"/>
                  <a:gd name="T47" fmla="*/ 2147483646 h 3297"/>
                  <a:gd name="T48" fmla="*/ 2147483646 w 5659"/>
                  <a:gd name="T49" fmla="*/ 2147483646 h 3297"/>
                  <a:gd name="T50" fmla="*/ 2147483646 w 5659"/>
                  <a:gd name="T51" fmla="*/ 2147483646 h 3297"/>
                  <a:gd name="T52" fmla="*/ 2147483646 w 5659"/>
                  <a:gd name="T53" fmla="*/ 2147483646 h 3297"/>
                  <a:gd name="T54" fmla="*/ 2147483646 w 5659"/>
                  <a:gd name="T55" fmla="*/ 2147483646 h 3297"/>
                  <a:gd name="T56" fmla="*/ 2147483646 w 5659"/>
                  <a:gd name="T57" fmla="*/ 2147483646 h 3297"/>
                  <a:gd name="T58" fmla="*/ 2147483646 w 5659"/>
                  <a:gd name="T59" fmla="*/ 2147483646 h 3297"/>
                  <a:gd name="T60" fmla="*/ 2147483646 w 5659"/>
                  <a:gd name="T61" fmla="*/ 2147483646 h 3297"/>
                  <a:gd name="T62" fmla="*/ 2147483646 w 5659"/>
                  <a:gd name="T63" fmla="*/ 2147483646 h 3297"/>
                  <a:gd name="T64" fmla="*/ 2147483646 w 5659"/>
                  <a:gd name="T65" fmla="*/ 2147483646 h 3297"/>
                  <a:gd name="T66" fmla="*/ 2147483646 w 5659"/>
                  <a:gd name="T67" fmla="*/ 2147483646 h 3297"/>
                  <a:gd name="T68" fmla="*/ 2147483646 w 5659"/>
                  <a:gd name="T69" fmla="*/ 2147483646 h 3297"/>
                  <a:gd name="T70" fmla="*/ 2147483646 w 5659"/>
                  <a:gd name="T71" fmla="*/ 2147483646 h 3297"/>
                  <a:gd name="T72" fmla="*/ 2147483646 w 5659"/>
                  <a:gd name="T73" fmla="*/ 2147483646 h 3297"/>
                  <a:gd name="T74" fmla="*/ 2147483646 w 5659"/>
                  <a:gd name="T75" fmla="*/ 2147483646 h 3297"/>
                  <a:gd name="T76" fmla="*/ 2147483646 w 5659"/>
                  <a:gd name="T77" fmla="*/ 2147483646 h 3297"/>
                  <a:gd name="T78" fmla="*/ 2147483646 w 5659"/>
                  <a:gd name="T79" fmla="*/ 2147483646 h 3297"/>
                  <a:gd name="T80" fmla="*/ 2147483646 w 5659"/>
                  <a:gd name="T81" fmla="*/ 2147483646 h 3297"/>
                  <a:gd name="T82" fmla="*/ 2147483646 w 5659"/>
                  <a:gd name="T83" fmla="*/ 2147483646 h 3297"/>
                  <a:gd name="T84" fmla="*/ 2147483646 w 5659"/>
                  <a:gd name="T85" fmla="*/ 2147483646 h 3297"/>
                  <a:gd name="T86" fmla="*/ 2147483646 w 5659"/>
                  <a:gd name="T87" fmla="*/ 2147483646 h 3297"/>
                  <a:gd name="T88" fmla="*/ 2147483646 w 5659"/>
                  <a:gd name="T89" fmla="*/ 2147483646 h 3297"/>
                  <a:gd name="T90" fmla="*/ 2147483646 w 5659"/>
                  <a:gd name="T91" fmla="*/ 2147483646 h 3297"/>
                  <a:gd name="T92" fmla="*/ 2147483646 w 5659"/>
                  <a:gd name="T93" fmla="*/ 2147483646 h 329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5659" h="3297">
                    <a:moveTo>
                      <a:pt x="39" y="2895"/>
                    </a:moveTo>
                    <a:lnTo>
                      <a:pt x="96" y="2819"/>
                    </a:lnTo>
                    <a:lnTo>
                      <a:pt x="115" y="2724"/>
                    </a:lnTo>
                    <a:lnTo>
                      <a:pt x="96" y="2667"/>
                    </a:lnTo>
                    <a:lnTo>
                      <a:pt x="96" y="2610"/>
                    </a:lnTo>
                    <a:lnTo>
                      <a:pt x="96" y="2553"/>
                    </a:lnTo>
                    <a:lnTo>
                      <a:pt x="96" y="2496"/>
                    </a:lnTo>
                    <a:lnTo>
                      <a:pt x="96" y="2400"/>
                    </a:lnTo>
                    <a:lnTo>
                      <a:pt x="58" y="2324"/>
                    </a:lnTo>
                    <a:lnTo>
                      <a:pt x="58" y="2210"/>
                    </a:lnTo>
                    <a:lnTo>
                      <a:pt x="58" y="2153"/>
                    </a:lnTo>
                    <a:lnTo>
                      <a:pt x="39" y="2134"/>
                    </a:lnTo>
                    <a:lnTo>
                      <a:pt x="77" y="2115"/>
                    </a:lnTo>
                    <a:lnTo>
                      <a:pt x="96" y="2096"/>
                    </a:lnTo>
                    <a:lnTo>
                      <a:pt x="115" y="2077"/>
                    </a:lnTo>
                    <a:lnTo>
                      <a:pt x="134" y="2038"/>
                    </a:lnTo>
                    <a:lnTo>
                      <a:pt x="229" y="1981"/>
                    </a:lnTo>
                    <a:lnTo>
                      <a:pt x="248" y="1943"/>
                    </a:lnTo>
                    <a:lnTo>
                      <a:pt x="191" y="1867"/>
                    </a:lnTo>
                    <a:lnTo>
                      <a:pt x="115" y="1810"/>
                    </a:lnTo>
                    <a:lnTo>
                      <a:pt x="20" y="1734"/>
                    </a:lnTo>
                    <a:lnTo>
                      <a:pt x="0" y="1600"/>
                    </a:lnTo>
                    <a:lnTo>
                      <a:pt x="58" y="1505"/>
                    </a:lnTo>
                    <a:lnTo>
                      <a:pt x="77" y="1163"/>
                    </a:lnTo>
                    <a:lnTo>
                      <a:pt x="191" y="1010"/>
                    </a:lnTo>
                    <a:lnTo>
                      <a:pt x="267" y="914"/>
                    </a:lnTo>
                    <a:lnTo>
                      <a:pt x="344" y="858"/>
                    </a:lnTo>
                    <a:lnTo>
                      <a:pt x="401" y="858"/>
                    </a:lnTo>
                    <a:lnTo>
                      <a:pt x="439" y="858"/>
                    </a:lnTo>
                    <a:lnTo>
                      <a:pt x="477" y="762"/>
                    </a:lnTo>
                    <a:lnTo>
                      <a:pt x="420" y="705"/>
                    </a:lnTo>
                    <a:lnTo>
                      <a:pt x="248" y="743"/>
                    </a:lnTo>
                    <a:lnTo>
                      <a:pt x="77" y="743"/>
                    </a:lnTo>
                    <a:lnTo>
                      <a:pt x="58" y="648"/>
                    </a:lnTo>
                    <a:lnTo>
                      <a:pt x="153" y="401"/>
                    </a:lnTo>
                    <a:lnTo>
                      <a:pt x="248" y="324"/>
                    </a:lnTo>
                    <a:lnTo>
                      <a:pt x="362" y="419"/>
                    </a:lnTo>
                    <a:lnTo>
                      <a:pt x="496" y="438"/>
                    </a:lnTo>
                    <a:lnTo>
                      <a:pt x="610" y="362"/>
                    </a:lnTo>
                    <a:lnTo>
                      <a:pt x="724" y="324"/>
                    </a:lnTo>
                    <a:lnTo>
                      <a:pt x="838" y="343"/>
                    </a:lnTo>
                    <a:lnTo>
                      <a:pt x="953" y="343"/>
                    </a:lnTo>
                    <a:lnTo>
                      <a:pt x="1010" y="229"/>
                    </a:lnTo>
                    <a:lnTo>
                      <a:pt x="1010" y="57"/>
                    </a:lnTo>
                    <a:lnTo>
                      <a:pt x="1124" y="76"/>
                    </a:lnTo>
                    <a:lnTo>
                      <a:pt x="1334" y="57"/>
                    </a:lnTo>
                    <a:lnTo>
                      <a:pt x="1429" y="0"/>
                    </a:lnTo>
                    <a:lnTo>
                      <a:pt x="1486" y="57"/>
                    </a:lnTo>
                    <a:lnTo>
                      <a:pt x="1563" y="76"/>
                    </a:lnTo>
                    <a:lnTo>
                      <a:pt x="1639" y="96"/>
                    </a:lnTo>
                    <a:lnTo>
                      <a:pt x="1715" y="115"/>
                    </a:lnTo>
                    <a:lnTo>
                      <a:pt x="1962" y="267"/>
                    </a:lnTo>
                    <a:lnTo>
                      <a:pt x="2058" y="305"/>
                    </a:lnTo>
                    <a:lnTo>
                      <a:pt x="2153" y="362"/>
                    </a:lnTo>
                    <a:lnTo>
                      <a:pt x="2191" y="419"/>
                    </a:lnTo>
                    <a:lnTo>
                      <a:pt x="2229" y="457"/>
                    </a:lnTo>
                    <a:lnTo>
                      <a:pt x="2382" y="496"/>
                    </a:lnTo>
                    <a:lnTo>
                      <a:pt x="2515" y="572"/>
                    </a:lnTo>
                    <a:lnTo>
                      <a:pt x="2667" y="591"/>
                    </a:lnTo>
                    <a:lnTo>
                      <a:pt x="2819" y="572"/>
                    </a:lnTo>
                    <a:lnTo>
                      <a:pt x="2953" y="591"/>
                    </a:lnTo>
                    <a:lnTo>
                      <a:pt x="3086" y="572"/>
                    </a:lnTo>
                    <a:lnTo>
                      <a:pt x="3220" y="496"/>
                    </a:lnTo>
                    <a:lnTo>
                      <a:pt x="3486" y="438"/>
                    </a:lnTo>
                    <a:lnTo>
                      <a:pt x="3601" y="324"/>
                    </a:lnTo>
                    <a:lnTo>
                      <a:pt x="3696" y="191"/>
                    </a:lnTo>
                    <a:lnTo>
                      <a:pt x="3830" y="134"/>
                    </a:lnTo>
                    <a:lnTo>
                      <a:pt x="3962" y="153"/>
                    </a:lnTo>
                    <a:lnTo>
                      <a:pt x="4077" y="134"/>
                    </a:lnTo>
                    <a:lnTo>
                      <a:pt x="4172" y="57"/>
                    </a:lnTo>
                    <a:lnTo>
                      <a:pt x="4287" y="0"/>
                    </a:lnTo>
                    <a:lnTo>
                      <a:pt x="4687" y="96"/>
                    </a:lnTo>
                    <a:lnTo>
                      <a:pt x="4610" y="248"/>
                    </a:lnTo>
                    <a:lnTo>
                      <a:pt x="4591" y="438"/>
                    </a:lnTo>
                    <a:lnTo>
                      <a:pt x="4724" y="496"/>
                    </a:lnTo>
                    <a:lnTo>
                      <a:pt x="5144" y="515"/>
                    </a:lnTo>
                    <a:lnTo>
                      <a:pt x="5296" y="724"/>
                    </a:lnTo>
                    <a:lnTo>
                      <a:pt x="5296" y="819"/>
                    </a:lnTo>
                    <a:lnTo>
                      <a:pt x="5296" y="896"/>
                    </a:lnTo>
                    <a:lnTo>
                      <a:pt x="5334" y="972"/>
                    </a:lnTo>
                    <a:lnTo>
                      <a:pt x="5372" y="1010"/>
                    </a:lnTo>
                    <a:lnTo>
                      <a:pt x="5467" y="1086"/>
                    </a:lnTo>
                    <a:lnTo>
                      <a:pt x="5582" y="1124"/>
                    </a:lnTo>
                    <a:lnTo>
                      <a:pt x="5658" y="1219"/>
                    </a:lnTo>
                    <a:lnTo>
                      <a:pt x="5601" y="1353"/>
                    </a:lnTo>
                    <a:lnTo>
                      <a:pt x="5506" y="1505"/>
                    </a:lnTo>
                    <a:lnTo>
                      <a:pt x="5506" y="1715"/>
                    </a:lnTo>
                    <a:lnTo>
                      <a:pt x="5353" y="1657"/>
                    </a:lnTo>
                    <a:lnTo>
                      <a:pt x="5144" y="1657"/>
                    </a:lnTo>
                    <a:lnTo>
                      <a:pt x="4953" y="1620"/>
                    </a:lnTo>
                    <a:lnTo>
                      <a:pt x="4591" y="1600"/>
                    </a:lnTo>
                    <a:lnTo>
                      <a:pt x="4553" y="1581"/>
                    </a:lnTo>
                    <a:lnTo>
                      <a:pt x="4458" y="1543"/>
                    </a:lnTo>
                    <a:lnTo>
                      <a:pt x="4439" y="1543"/>
                    </a:lnTo>
                    <a:lnTo>
                      <a:pt x="4420" y="1562"/>
                    </a:lnTo>
                    <a:lnTo>
                      <a:pt x="4343" y="1581"/>
                    </a:lnTo>
                    <a:lnTo>
                      <a:pt x="4248" y="1620"/>
                    </a:lnTo>
                    <a:lnTo>
                      <a:pt x="4210" y="1639"/>
                    </a:lnTo>
                    <a:lnTo>
                      <a:pt x="3982" y="1715"/>
                    </a:lnTo>
                    <a:lnTo>
                      <a:pt x="3791" y="1657"/>
                    </a:lnTo>
                    <a:lnTo>
                      <a:pt x="3658" y="1581"/>
                    </a:lnTo>
                    <a:lnTo>
                      <a:pt x="3563" y="1620"/>
                    </a:lnTo>
                    <a:lnTo>
                      <a:pt x="3467" y="1753"/>
                    </a:lnTo>
                    <a:lnTo>
                      <a:pt x="3296" y="1810"/>
                    </a:lnTo>
                    <a:lnTo>
                      <a:pt x="2915" y="1867"/>
                    </a:lnTo>
                    <a:lnTo>
                      <a:pt x="2724" y="1867"/>
                    </a:lnTo>
                    <a:lnTo>
                      <a:pt x="2553" y="1829"/>
                    </a:lnTo>
                    <a:lnTo>
                      <a:pt x="2362" y="1810"/>
                    </a:lnTo>
                    <a:lnTo>
                      <a:pt x="2267" y="1867"/>
                    </a:lnTo>
                    <a:lnTo>
                      <a:pt x="2153" y="1886"/>
                    </a:lnTo>
                    <a:lnTo>
                      <a:pt x="2039" y="1867"/>
                    </a:lnTo>
                    <a:lnTo>
                      <a:pt x="1905" y="1886"/>
                    </a:lnTo>
                    <a:lnTo>
                      <a:pt x="1658" y="1981"/>
                    </a:lnTo>
                    <a:lnTo>
                      <a:pt x="1600" y="2038"/>
                    </a:lnTo>
                    <a:lnTo>
                      <a:pt x="1563" y="2115"/>
                    </a:lnTo>
                    <a:lnTo>
                      <a:pt x="1505" y="2153"/>
                    </a:lnTo>
                    <a:lnTo>
                      <a:pt x="1429" y="2153"/>
                    </a:lnTo>
                    <a:lnTo>
                      <a:pt x="1391" y="2191"/>
                    </a:lnTo>
                    <a:lnTo>
                      <a:pt x="1372" y="2248"/>
                    </a:lnTo>
                    <a:lnTo>
                      <a:pt x="1334" y="2267"/>
                    </a:lnTo>
                    <a:lnTo>
                      <a:pt x="1201" y="2324"/>
                    </a:lnTo>
                    <a:lnTo>
                      <a:pt x="1163" y="2419"/>
                    </a:lnTo>
                    <a:lnTo>
                      <a:pt x="1182" y="2514"/>
                    </a:lnTo>
                    <a:lnTo>
                      <a:pt x="1219" y="2572"/>
                    </a:lnTo>
                    <a:lnTo>
                      <a:pt x="1143" y="2610"/>
                    </a:lnTo>
                    <a:lnTo>
                      <a:pt x="1087" y="2629"/>
                    </a:lnTo>
                    <a:lnTo>
                      <a:pt x="1029" y="2648"/>
                    </a:lnTo>
                    <a:lnTo>
                      <a:pt x="991" y="2839"/>
                    </a:lnTo>
                    <a:lnTo>
                      <a:pt x="934" y="2858"/>
                    </a:lnTo>
                    <a:lnTo>
                      <a:pt x="915" y="2877"/>
                    </a:lnTo>
                    <a:lnTo>
                      <a:pt x="896" y="2953"/>
                    </a:lnTo>
                    <a:lnTo>
                      <a:pt x="915" y="3029"/>
                    </a:lnTo>
                    <a:lnTo>
                      <a:pt x="934" y="3048"/>
                    </a:lnTo>
                    <a:lnTo>
                      <a:pt x="953" y="3067"/>
                    </a:lnTo>
                    <a:lnTo>
                      <a:pt x="972" y="3258"/>
                    </a:lnTo>
                    <a:lnTo>
                      <a:pt x="896" y="3276"/>
                    </a:lnTo>
                    <a:lnTo>
                      <a:pt x="838" y="3296"/>
                    </a:lnTo>
                    <a:lnTo>
                      <a:pt x="667" y="3124"/>
                    </a:lnTo>
                    <a:lnTo>
                      <a:pt x="572" y="3048"/>
                    </a:lnTo>
                    <a:lnTo>
                      <a:pt x="457" y="3010"/>
                    </a:lnTo>
                    <a:lnTo>
                      <a:pt x="229" y="3010"/>
                    </a:lnTo>
                    <a:lnTo>
                      <a:pt x="39" y="2895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99" name="Freeform 72">
                <a:extLst>
                  <a:ext uri="{FF2B5EF4-FFF2-40B4-BE49-F238E27FC236}">
                    <a16:creationId xmlns:a16="http://schemas.microsoft.com/office/drawing/2014/main" id="{F47994ED-6D84-C742-AB71-0AE4F27201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33063" y="7585075"/>
                <a:ext cx="1604962" cy="925513"/>
              </a:xfrm>
              <a:custGeom>
                <a:avLst/>
                <a:gdLst>
                  <a:gd name="T0" fmla="*/ 2147483646 w 4458"/>
                  <a:gd name="T1" fmla="*/ 2147483646 h 2572"/>
                  <a:gd name="T2" fmla="*/ 2147483646 w 4458"/>
                  <a:gd name="T3" fmla="*/ 2147483646 h 2572"/>
                  <a:gd name="T4" fmla="*/ 2147483646 w 4458"/>
                  <a:gd name="T5" fmla="*/ 2147483646 h 2572"/>
                  <a:gd name="T6" fmla="*/ 2147483646 w 4458"/>
                  <a:gd name="T7" fmla="*/ 2147483646 h 2572"/>
                  <a:gd name="T8" fmla="*/ 2147483646 w 4458"/>
                  <a:gd name="T9" fmla="*/ 2147483646 h 2572"/>
                  <a:gd name="T10" fmla="*/ 2147483646 w 4458"/>
                  <a:gd name="T11" fmla="*/ 2147483646 h 2572"/>
                  <a:gd name="T12" fmla="*/ 2147483646 w 4458"/>
                  <a:gd name="T13" fmla="*/ 2147483646 h 2572"/>
                  <a:gd name="T14" fmla="*/ 2147483646 w 4458"/>
                  <a:gd name="T15" fmla="*/ 2147483646 h 2572"/>
                  <a:gd name="T16" fmla="*/ 2147483646 w 4458"/>
                  <a:gd name="T17" fmla="*/ 2147483646 h 2572"/>
                  <a:gd name="T18" fmla="*/ 2147483646 w 4458"/>
                  <a:gd name="T19" fmla="*/ 2147483646 h 2572"/>
                  <a:gd name="T20" fmla="*/ 2147483646 w 4458"/>
                  <a:gd name="T21" fmla="*/ 2147483646 h 2572"/>
                  <a:gd name="T22" fmla="*/ 2147483646 w 4458"/>
                  <a:gd name="T23" fmla="*/ 2147483646 h 2572"/>
                  <a:gd name="T24" fmla="*/ 2147483646 w 4458"/>
                  <a:gd name="T25" fmla="*/ 2147483646 h 2572"/>
                  <a:gd name="T26" fmla="*/ 2147483646 w 4458"/>
                  <a:gd name="T27" fmla="*/ 2147483646 h 2572"/>
                  <a:gd name="T28" fmla="*/ 2147483646 w 4458"/>
                  <a:gd name="T29" fmla="*/ 2147483646 h 2572"/>
                  <a:gd name="T30" fmla="*/ 2147483646 w 4458"/>
                  <a:gd name="T31" fmla="*/ 2147483646 h 2572"/>
                  <a:gd name="T32" fmla="*/ 2147483646 w 4458"/>
                  <a:gd name="T33" fmla="*/ 2147483646 h 2572"/>
                  <a:gd name="T34" fmla="*/ 2147483646 w 4458"/>
                  <a:gd name="T35" fmla="*/ 2147483646 h 2572"/>
                  <a:gd name="T36" fmla="*/ 2147483646 w 4458"/>
                  <a:gd name="T37" fmla="*/ 2147483646 h 2572"/>
                  <a:gd name="T38" fmla="*/ 2147483646 w 4458"/>
                  <a:gd name="T39" fmla="*/ 2147483646 h 2572"/>
                  <a:gd name="T40" fmla="*/ 2147483646 w 4458"/>
                  <a:gd name="T41" fmla="*/ 2147483646 h 2572"/>
                  <a:gd name="T42" fmla="*/ 2147483646 w 4458"/>
                  <a:gd name="T43" fmla="*/ 0 h 2572"/>
                  <a:gd name="T44" fmla="*/ 2147483646 w 4458"/>
                  <a:gd name="T45" fmla="*/ 2147483646 h 2572"/>
                  <a:gd name="T46" fmla="*/ 2147483646 w 4458"/>
                  <a:gd name="T47" fmla="*/ 2147483646 h 2572"/>
                  <a:gd name="T48" fmla="*/ 2147483646 w 4458"/>
                  <a:gd name="T49" fmla="*/ 2147483646 h 2572"/>
                  <a:gd name="T50" fmla="*/ 2147483646 w 4458"/>
                  <a:gd name="T51" fmla="*/ 2147483646 h 2572"/>
                  <a:gd name="T52" fmla="*/ 2147483646 w 4458"/>
                  <a:gd name="T53" fmla="*/ 2147483646 h 2572"/>
                  <a:gd name="T54" fmla="*/ 2147483646 w 4458"/>
                  <a:gd name="T55" fmla="*/ 2147483646 h 2572"/>
                  <a:gd name="T56" fmla="*/ 2147483646 w 4458"/>
                  <a:gd name="T57" fmla="*/ 2147483646 h 2572"/>
                  <a:gd name="T58" fmla="*/ 2147483646 w 4458"/>
                  <a:gd name="T59" fmla="*/ 2147483646 h 2572"/>
                  <a:gd name="T60" fmla="*/ 2147483646 w 4458"/>
                  <a:gd name="T61" fmla="*/ 2147483646 h 2572"/>
                  <a:gd name="T62" fmla="*/ 2147483646 w 4458"/>
                  <a:gd name="T63" fmla="*/ 2147483646 h 2572"/>
                  <a:gd name="T64" fmla="*/ 2147483646 w 4458"/>
                  <a:gd name="T65" fmla="*/ 2147483646 h 2572"/>
                  <a:gd name="T66" fmla="*/ 2147483646 w 4458"/>
                  <a:gd name="T67" fmla="*/ 2147483646 h 2572"/>
                  <a:gd name="T68" fmla="*/ 2147483646 w 4458"/>
                  <a:gd name="T69" fmla="*/ 2147483646 h 2572"/>
                  <a:gd name="T70" fmla="*/ 2147483646 w 4458"/>
                  <a:gd name="T71" fmla="*/ 2147483646 h 2572"/>
                  <a:gd name="T72" fmla="*/ 2147483646 w 4458"/>
                  <a:gd name="T73" fmla="*/ 2147483646 h 2572"/>
                  <a:gd name="T74" fmla="*/ 2147483646 w 4458"/>
                  <a:gd name="T75" fmla="*/ 2147483646 h 2572"/>
                  <a:gd name="T76" fmla="*/ 2147483646 w 4458"/>
                  <a:gd name="T77" fmla="*/ 2147483646 h 2572"/>
                  <a:gd name="T78" fmla="*/ 2147483646 w 4458"/>
                  <a:gd name="T79" fmla="*/ 2147483646 h 2572"/>
                  <a:gd name="T80" fmla="*/ 2147483646 w 4458"/>
                  <a:gd name="T81" fmla="*/ 2147483646 h 2572"/>
                  <a:gd name="T82" fmla="*/ 2147483646 w 4458"/>
                  <a:gd name="T83" fmla="*/ 2147483646 h 2572"/>
                  <a:gd name="T84" fmla="*/ 2147483646 w 4458"/>
                  <a:gd name="T85" fmla="*/ 2147483646 h 2572"/>
                  <a:gd name="T86" fmla="*/ 2147483646 w 4458"/>
                  <a:gd name="T87" fmla="*/ 2147483646 h 2572"/>
                  <a:gd name="T88" fmla="*/ 2147483646 w 4458"/>
                  <a:gd name="T89" fmla="*/ 2147483646 h 2572"/>
                  <a:gd name="T90" fmla="*/ 2147483646 w 4458"/>
                  <a:gd name="T91" fmla="*/ 2147483646 h 2572"/>
                  <a:gd name="T92" fmla="*/ 2147483646 w 4458"/>
                  <a:gd name="T93" fmla="*/ 2147483646 h 2572"/>
                  <a:gd name="T94" fmla="*/ 2147483646 w 4458"/>
                  <a:gd name="T95" fmla="*/ 2147483646 h 2572"/>
                  <a:gd name="T96" fmla="*/ 2147483646 w 4458"/>
                  <a:gd name="T97" fmla="*/ 2147483646 h 2572"/>
                  <a:gd name="T98" fmla="*/ 2147483646 w 4458"/>
                  <a:gd name="T99" fmla="*/ 2147483646 h 2572"/>
                  <a:gd name="T100" fmla="*/ 2147483646 w 4458"/>
                  <a:gd name="T101" fmla="*/ 2147483646 h 2572"/>
                  <a:gd name="T102" fmla="*/ 2147483646 w 4458"/>
                  <a:gd name="T103" fmla="*/ 2147483646 h 2572"/>
                  <a:gd name="T104" fmla="*/ 2147483646 w 4458"/>
                  <a:gd name="T105" fmla="*/ 2147483646 h 2572"/>
                  <a:gd name="T106" fmla="*/ 2147483646 w 4458"/>
                  <a:gd name="T107" fmla="*/ 2147483646 h 2572"/>
                  <a:gd name="T108" fmla="*/ 2147483646 w 4458"/>
                  <a:gd name="T109" fmla="*/ 2147483646 h 25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4458" h="2572">
                    <a:moveTo>
                      <a:pt x="76" y="1715"/>
                    </a:moveTo>
                    <a:lnTo>
                      <a:pt x="57" y="1524"/>
                    </a:lnTo>
                    <a:lnTo>
                      <a:pt x="38" y="1505"/>
                    </a:lnTo>
                    <a:lnTo>
                      <a:pt x="19" y="1486"/>
                    </a:lnTo>
                    <a:lnTo>
                      <a:pt x="0" y="1410"/>
                    </a:lnTo>
                    <a:lnTo>
                      <a:pt x="19" y="1334"/>
                    </a:lnTo>
                    <a:lnTo>
                      <a:pt x="38" y="1315"/>
                    </a:lnTo>
                    <a:lnTo>
                      <a:pt x="95" y="1296"/>
                    </a:lnTo>
                    <a:lnTo>
                      <a:pt x="133" y="1105"/>
                    </a:lnTo>
                    <a:lnTo>
                      <a:pt x="191" y="1086"/>
                    </a:lnTo>
                    <a:lnTo>
                      <a:pt x="247" y="1067"/>
                    </a:lnTo>
                    <a:lnTo>
                      <a:pt x="323" y="1029"/>
                    </a:lnTo>
                    <a:lnTo>
                      <a:pt x="286" y="971"/>
                    </a:lnTo>
                    <a:lnTo>
                      <a:pt x="267" y="876"/>
                    </a:lnTo>
                    <a:lnTo>
                      <a:pt x="305" y="781"/>
                    </a:lnTo>
                    <a:lnTo>
                      <a:pt x="438" y="724"/>
                    </a:lnTo>
                    <a:lnTo>
                      <a:pt x="476" y="705"/>
                    </a:lnTo>
                    <a:lnTo>
                      <a:pt x="495" y="648"/>
                    </a:lnTo>
                    <a:lnTo>
                      <a:pt x="533" y="610"/>
                    </a:lnTo>
                    <a:lnTo>
                      <a:pt x="609" y="610"/>
                    </a:lnTo>
                    <a:lnTo>
                      <a:pt x="667" y="572"/>
                    </a:lnTo>
                    <a:lnTo>
                      <a:pt x="704" y="495"/>
                    </a:lnTo>
                    <a:lnTo>
                      <a:pt x="762" y="438"/>
                    </a:lnTo>
                    <a:lnTo>
                      <a:pt x="1009" y="343"/>
                    </a:lnTo>
                    <a:lnTo>
                      <a:pt x="1143" y="324"/>
                    </a:lnTo>
                    <a:lnTo>
                      <a:pt x="1257" y="343"/>
                    </a:lnTo>
                    <a:lnTo>
                      <a:pt x="1371" y="324"/>
                    </a:lnTo>
                    <a:lnTo>
                      <a:pt x="1466" y="267"/>
                    </a:lnTo>
                    <a:lnTo>
                      <a:pt x="1657" y="286"/>
                    </a:lnTo>
                    <a:lnTo>
                      <a:pt x="1828" y="324"/>
                    </a:lnTo>
                    <a:lnTo>
                      <a:pt x="2019" y="324"/>
                    </a:lnTo>
                    <a:lnTo>
                      <a:pt x="2400" y="267"/>
                    </a:lnTo>
                    <a:lnTo>
                      <a:pt x="2571" y="210"/>
                    </a:lnTo>
                    <a:lnTo>
                      <a:pt x="2667" y="77"/>
                    </a:lnTo>
                    <a:lnTo>
                      <a:pt x="2762" y="38"/>
                    </a:lnTo>
                    <a:lnTo>
                      <a:pt x="2895" y="114"/>
                    </a:lnTo>
                    <a:lnTo>
                      <a:pt x="3086" y="172"/>
                    </a:lnTo>
                    <a:lnTo>
                      <a:pt x="3314" y="96"/>
                    </a:lnTo>
                    <a:lnTo>
                      <a:pt x="3352" y="77"/>
                    </a:lnTo>
                    <a:lnTo>
                      <a:pt x="3447" y="38"/>
                    </a:lnTo>
                    <a:lnTo>
                      <a:pt x="3524" y="19"/>
                    </a:lnTo>
                    <a:lnTo>
                      <a:pt x="3543" y="0"/>
                    </a:lnTo>
                    <a:lnTo>
                      <a:pt x="3562" y="0"/>
                    </a:lnTo>
                    <a:lnTo>
                      <a:pt x="3657" y="38"/>
                    </a:lnTo>
                    <a:lnTo>
                      <a:pt x="3695" y="57"/>
                    </a:lnTo>
                    <a:lnTo>
                      <a:pt x="4057" y="77"/>
                    </a:lnTo>
                    <a:lnTo>
                      <a:pt x="4248" y="114"/>
                    </a:lnTo>
                    <a:lnTo>
                      <a:pt x="4457" y="114"/>
                    </a:lnTo>
                    <a:lnTo>
                      <a:pt x="4362" y="229"/>
                    </a:lnTo>
                    <a:lnTo>
                      <a:pt x="4229" y="286"/>
                    </a:lnTo>
                    <a:lnTo>
                      <a:pt x="4171" y="286"/>
                    </a:lnTo>
                    <a:lnTo>
                      <a:pt x="4057" y="267"/>
                    </a:lnTo>
                    <a:lnTo>
                      <a:pt x="4019" y="286"/>
                    </a:lnTo>
                    <a:lnTo>
                      <a:pt x="3962" y="438"/>
                    </a:lnTo>
                    <a:lnTo>
                      <a:pt x="3848" y="514"/>
                    </a:lnTo>
                    <a:lnTo>
                      <a:pt x="3714" y="514"/>
                    </a:lnTo>
                    <a:lnTo>
                      <a:pt x="3619" y="553"/>
                    </a:lnTo>
                    <a:lnTo>
                      <a:pt x="3600" y="610"/>
                    </a:lnTo>
                    <a:lnTo>
                      <a:pt x="3562" y="667"/>
                    </a:lnTo>
                    <a:lnTo>
                      <a:pt x="3543" y="686"/>
                    </a:lnTo>
                    <a:lnTo>
                      <a:pt x="3371" y="667"/>
                    </a:lnTo>
                    <a:lnTo>
                      <a:pt x="3257" y="705"/>
                    </a:lnTo>
                    <a:lnTo>
                      <a:pt x="3219" y="781"/>
                    </a:lnTo>
                    <a:lnTo>
                      <a:pt x="3200" y="934"/>
                    </a:lnTo>
                    <a:lnTo>
                      <a:pt x="3181" y="1010"/>
                    </a:lnTo>
                    <a:lnTo>
                      <a:pt x="3162" y="1086"/>
                    </a:lnTo>
                    <a:lnTo>
                      <a:pt x="3200" y="1334"/>
                    </a:lnTo>
                    <a:lnTo>
                      <a:pt x="3181" y="1429"/>
                    </a:lnTo>
                    <a:lnTo>
                      <a:pt x="3143" y="1524"/>
                    </a:lnTo>
                    <a:lnTo>
                      <a:pt x="3010" y="1543"/>
                    </a:lnTo>
                    <a:lnTo>
                      <a:pt x="2895" y="1562"/>
                    </a:lnTo>
                    <a:lnTo>
                      <a:pt x="2857" y="1601"/>
                    </a:lnTo>
                    <a:lnTo>
                      <a:pt x="2819" y="1638"/>
                    </a:lnTo>
                    <a:lnTo>
                      <a:pt x="2838" y="1772"/>
                    </a:lnTo>
                    <a:lnTo>
                      <a:pt x="2857" y="1866"/>
                    </a:lnTo>
                    <a:lnTo>
                      <a:pt x="2819" y="2018"/>
                    </a:lnTo>
                    <a:lnTo>
                      <a:pt x="2762" y="2152"/>
                    </a:lnTo>
                    <a:lnTo>
                      <a:pt x="2609" y="2323"/>
                    </a:lnTo>
                    <a:lnTo>
                      <a:pt x="2381" y="2399"/>
                    </a:lnTo>
                    <a:lnTo>
                      <a:pt x="2152" y="2418"/>
                    </a:lnTo>
                    <a:lnTo>
                      <a:pt x="2057" y="2418"/>
                    </a:lnTo>
                    <a:lnTo>
                      <a:pt x="1981" y="2438"/>
                    </a:lnTo>
                    <a:lnTo>
                      <a:pt x="1923" y="2514"/>
                    </a:lnTo>
                    <a:lnTo>
                      <a:pt x="1847" y="2571"/>
                    </a:lnTo>
                    <a:lnTo>
                      <a:pt x="1791" y="2552"/>
                    </a:lnTo>
                    <a:lnTo>
                      <a:pt x="1714" y="2514"/>
                    </a:lnTo>
                    <a:lnTo>
                      <a:pt x="1676" y="2533"/>
                    </a:lnTo>
                    <a:lnTo>
                      <a:pt x="1657" y="2533"/>
                    </a:lnTo>
                    <a:lnTo>
                      <a:pt x="1600" y="2457"/>
                    </a:lnTo>
                    <a:lnTo>
                      <a:pt x="1562" y="2438"/>
                    </a:lnTo>
                    <a:lnTo>
                      <a:pt x="1447" y="2399"/>
                    </a:lnTo>
                    <a:lnTo>
                      <a:pt x="1352" y="2323"/>
                    </a:lnTo>
                    <a:lnTo>
                      <a:pt x="1238" y="2266"/>
                    </a:lnTo>
                    <a:lnTo>
                      <a:pt x="1143" y="2266"/>
                    </a:lnTo>
                    <a:lnTo>
                      <a:pt x="1048" y="2228"/>
                    </a:lnTo>
                    <a:lnTo>
                      <a:pt x="971" y="2228"/>
                    </a:lnTo>
                    <a:lnTo>
                      <a:pt x="895" y="2190"/>
                    </a:lnTo>
                    <a:lnTo>
                      <a:pt x="857" y="2171"/>
                    </a:lnTo>
                    <a:lnTo>
                      <a:pt x="819" y="2190"/>
                    </a:lnTo>
                    <a:lnTo>
                      <a:pt x="800" y="2190"/>
                    </a:lnTo>
                    <a:lnTo>
                      <a:pt x="685" y="2152"/>
                    </a:lnTo>
                    <a:lnTo>
                      <a:pt x="495" y="2171"/>
                    </a:lnTo>
                    <a:lnTo>
                      <a:pt x="305" y="2209"/>
                    </a:lnTo>
                    <a:lnTo>
                      <a:pt x="228" y="2209"/>
                    </a:lnTo>
                    <a:lnTo>
                      <a:pt x="133" y="2113"/>
                    </a:lnTo>
                    <a:lnTo>
                      <a:pt x="133" y="2018"/>
                    </a:lnTo>
                    <a:lnTo>
                      <a:pt x="171" y="1942"/>
                    </a:lnTo>
                    <a:lnTo>
                      <a:pt x="171" y="1847"/>
                    </a:lnTo>
                    <a:lnTo>
                      <a:pt x="76" y="1715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700" name="Freeform 73">
                <a:extLst>
                  <a:ext uri="{FF2B5EF4-FFF2-40B4-BE49-F238E27FC236}">
                    <a16:creationId xmlns:a16="http://schemas.microsoft.com/office/drawing/2014/main" id="{B7FE102E-A311-3A4A-A108-7889CF498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6363" y="7927975"/>
                <a:ext cx="1790700" cy="1693863"/>
              </a:xfrm>
              <a:custGeom>
                <a:avLst/>
                <a:gdLst>
                  <a:gd name="T0" fmla="*/ 2147483646 w 4973"/>
                  <a:gd name="T1" fmla="*/ 2147483646 h 4705"/>
                  <a:gd name="T2" fmla="*/ 2147483646 w 4973"/>
                  <a:gd name="T3" fmla="*/ 2147483646 h 4705"/>
                  <a:gd name="T4" fmla="*/ 2147483646 w 4973"/>
                  <a:gd name="T5" fmla="*/ 2147483646 h 4705"/>
                  <a:gd name="T6" fmla="*/ 2147483646 w 4973"/>
                  <a:gd name="T7" fmla="*/ 2147483646 h 4705"/>
                  <a:gd name="T8" fmla="*/ 2147483646 w 4973"/>
                  <a:gd name="T9" fmla="*/ 2147483646 h 4705"/>
                  <a:gd name="T10" fmla="*/ 2147483646 w 4973"/>
                  <a:gd name="T11" fmla="*/ 2147483646 h 4705"/>
                  <a:gd name="T12" fmla="*/ 2147483646 w 4973"/>
                  <a:gd name="T13" fmla="*/ 2147483646 h 4705"/>
                  <a:gd name="T14" fmla="*/ 2147483646 w 4973"/>
                  <a:gd name="T15" fmla="*/ 2147483646 h 4705"/>
                  <a:gd name="T16" fmla="*/ 2147483646 w 4973"/>
                  <a:gd name="T17" fmla="*/ 2147483646 h 4705"/>
                  <a:gd name="T18" fmla="*/ 2147483646 w 4973"/>
                  <a:gd name="T19" fmla="*/ 2147483646 h 4705"/>
                  <a:gd name="T20" fmla="*/ 2147483646 w 4973"/>
                  <a:gd name="T21" fmla="*/ 2147483646 h 4705"/>
                  <a:gd name="T22" fmla="*/ 2147483646 w 4973"/>
                  <a:gd name="T23" fmla="*/ 2147483646 h 4705"/>
                  <a:gd name="T24" fmla="*/ 2147483646 w 4973"/>
                  <a:gd name="T25" fmla="*/ 2147483646 h 4705"/>
                  <a:gd name="T26" fmla="*/ 2147483646 w 4973"/>
                  <a:gd name="T27" fmla="*/ 2147483646 h 4705"/>
                  <a:gd name="T28" fmla="*/ 2147483646 w 4973"/>
                  <a:gd name="T29" fmla="*/ 0 h 4705"/>
                  <a:gd name="T30" fmla="*/ 2147483646 w 4973"/>
                  <a:gd name="T31" fmla="*/ 2147483646 h 4705"/>
                  <a:gd name="T32" fmla="*/ 2147483646 w 4973"/>
                  <a:gd name="T33" fmla="*/ 2147483646 h 4705"/>
                  <a:gd name="T34" fmla="*/ 2147483646 w 4973"/>
                  <a:gd name="T35" fmla="*/ 2147483646 h 4705"/>
                  <a:gd name="T36" fmla="*/ 2147483646 w 4973"/>
                  <a:gd name="T37" fmla="*/ 2147483646 h 4705"/>
                  <a:gd name="T38" fmla="*/ 2147483646 w 4973"/>
                  <a:gd name="T39" fmla="*/ 2147483646 h 4705"/>
                  <a:gd name="T40" fmla="*/ 2147483646 w 4973"/>
                  <a:gd name="T41" fmla="*/ 2147483646 h 4705"/>
                  <a:gd name="T42" fmla="*/ 2147483646 w 4973"/>
                  <a:gd name="T43" fmla="*/ 2147483646 h 4705"/>
                  <a:gd name="T44" fmla="*/ 2147483646 w 4973"/>
                  <a:gd name="T45" fmla="*/ 2147483646 h 4705"/>
                  <a:gd name="T46" fmla="*/ 2147483646 w 4973"/>
                  <a:gd name="T47" fmla="*/ 2147483646 h 4705"/>
                  <a:gd name="T48" fmla="*/ 2147483646 w 4973"/>
                  <a:gd name="T49" fmla="*/ 2147483646 h 4705"/>
                  <a:gd name="T50" fmla="*/ 2147483646 w 4973"/>
                  <a:gd name="T51" fmla="*/ 2147483646 h 4705"/>
                  <a:gd name="T52" fmla="*/ 2147483646 w 4973"/>
                  <a:gd name="T53" fmla="*/ 2147483646 h 4705"/>
                  <a:gd name="T54" fmla="*/ 2147483646 w 4973"/>
                  <a:gd name="T55" fmla="*/ 2147483646 h 4705"/>
                  <a:gd name="T56" fmla="*/ 2147483646 w 4973"/>
                  <a:gd name="T57" fmla="*/ 2147483646 h 4705"/>
                  <a:gd name="T58" fmla="*/ 2147483646 w 4973"/>
                  <a:gd name="T59" fmla="*/ 2147483646 h 4705"/>
                  <a:gd name="T60" fmla="*/ 2147483646 w 4973"/>
                  <a:gd name="T61" fmla="*/ 2147483646 h 4705"/>
                  <a:gd name="T62" fmla="*/ 2147483646 w 4973"/>
                  <a:gd name="T63" fmla="*/ 2147483646 h 4705"/>
                  <a:gd name="T64" fmla="*/ 2147483646 w 4973"/>
                  <a:gd name="T65" fmla="*/ 2147483646 h 4705"/>
                  <a:gd name="T66" fmla="*/ 2147483646 w 4973"/>
                  <a:gd name="T67" fmla="*/ 2147483646 h 4705"/>
                  <a:gd name="T68" fmla="*/ 2147483646 w 4973"/>
                  <a:gd name="T69" fmla="*/ 2147483646 h 4705"/>
                  <a:gd name="T70" fmla="*/ 2147483646 w 4973"/>
                  <a:gd name="T71" fmla="*/ 2147483646 h 4705"/>
                  <a:gd name="T72" fmla="*/ 2147483646 w 4973"/>
                  <a:gd name="T73" fmla="*/ 2147483646 h 4705"/>
                  <a:gd name="T74" fmla="*/ 2147483646 w 4973"/>
                  <a:gd name="T75" fmla="*/ 2147483646 h 4705"/>
                  <a:gd name="T76" fmla="*/ 2147483646 w 4973"/>
                  <a:gd name="T77" fmla="*/ 2147483646 h 4705"/>
                  <a:gd name="T78" fmla="*/ 2147483646 w 4973"/>
                  <a:gd name="T79" fmla="*/ 2147483646 h 4705"/>
                  <a:gd name="T80" fmla="*/ 2147483646 w 4973"/>
                  <a:gd name="T81" fmla="*/ 2147483646 h 4705"/>
                  <a:gd name="T82" fmla="*/ 2147483646 w 4973"/>
                  <a:gd name="T83" fmla="*/ 2147483646 h 4705"/>
                  <a:gd name="T84" fmla="*/ 2147483646 w 4973"/>
                  <a:gd name="T85" fmla="*/ 2147483646 h 4705"/>
                  <a:gd name="T86" fmla="*/ 0 w 4973"/>
                  <a:gd name="T87" fmla="*/ 2147483646 h 4705"/>
                  <a:gd name="T88" fmla="*/ 2147483646 w 4973"/>
                  <a:gd name="T89" fmla="*/ 2147483646 h 4705"/>
                  <a:gd name="T90" fmla="*/ 2147483646 w 4973"/>
                  <a:gd name="T91" fmla="*/ 2147483646 h 4705"/>
                  <a:gd name="T92" fmla="*/ 2147483646 w 4973"/>
                  <a:gd name="T93" fmla="*/ 2147483646 h 4705"/>
                  <a:gd name="T94" fmla="*/ 2147483646 w 4973"/>
                  <a:gd name="T95" fmla="*/ 2147483646 h 4705"/>
                  <a:gd name="T96" fmla="*/ 2147483646 w 4973"/>
                  <a:gd name="T97" fmla="*/ 2147483646 h 4705"/>
                  <a:gd name="T98" fmla="*/ 2147483646 w 4973"/>
                  <a:gd name="T99" fmla="*/ 2147483646 h 4705"/>
                  <a:gd name="T100" fmla="*/ 2147483646 w 4973"/>
                  <a:gd name="T101" fmla="*/ 2147483646 h 4705"/>
                  <a:gd name="T102" fmla="*/ 2147483646 w 4973"/>
                  <a:gd name="T103" fmla="*/ 2147483646 h 470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973" h="4705">
                    <a:moveTo>
                      <a:pt x="534" y="1789"/>
                    </a:moveTo>
                    <a:lnTo>
                      <a:pt x="1029" y="1485"/>
                    </a:lnTo>
                    <a:lnTo>
                      <a:pt x="1105" y="1389"/>
                    </a:lnTo>
                    <a:lnTo>
                      <a:pt x="1200" y="1237"/>
                    </a:lnTo>
                    <a:lnTo>
                      <a:pt x="1276" y="1027"/>
                    </a:lnTo>
                    <a:lnTo>
                      <a:pt x="1334" y="894"/>
                    </a:lnTo>
                    <a:lnTo>
                      <a:pt x="1372" y="743"/>
                    </a:lnTo>
                    <a:lnTo>
                      <a:pt x="1410" y="628"/>
                    </a:lnTo>
                    <a:lnTo>
                      <a:pt x="1715" y="495"/>
                    </a:lnTo>
                    <a:lnTo>
                      <a:pt x="1867" y="228"/>
                    </a:lnTo>
                    <a:lnTo>
                      <a:pt x="1962" y="247"/>
                    </a:lnTo>
                    <a:lnTo>
                      <a:pt x="2019" y="323"/>
                    </a:lnTo>
                    <a:lnTo>
                      <a:pt x="2058" y="419"/>
                    </a:lnTo>
                    <a:lnTo>
                      <a:pt x="2114" y="495"/>
                    </a:lnTo>
                    <a:lnTo>
                      <a:pt x="2172" y="514"/>
                    </a:lnTo>
                    <a:lnTo>
                      <a:pt x="2210" y="552"/>
                    </a:lnTo>
                    <a:lnTo>
                      <a:pt x="2305" y="609"/>
                    </a:lnTo>
                    <a:lnTo>
                      <a:pt x="2419" y="590"/>
                    </a:lnTo>
                    <a:lnTo>
                      <a:pt x="2515" y="552"/>
                    </a:lnTo>
                    <a:lnTo>
                      <a:pt x="2667" y="438"/>
                    </a:lnTo>
                    <a:lnTo>
                      <a:pt x="2820" y="285"/>
                    </a:lnTo>
                    <a:lnTo>
                      <a:pt x="2915" y="228"/>
                    </a:lnTo>
                    <a:lnTo>
                      <a:pt x="3029" y="285"/>
                    </a:lnTo>
                    <a:lnTo>
                      <a:pt x="3143" y="399"/>
                    </a:lnTo>
                    <a:lnTo>
                      <a:pt x="3315" y="323"/>
                    </a:lnTo>
                    <a:lnTo>
                      <a:pt x="3486" y="190"/>
                    </a:lnTo>
                    <a:lnTo>
                      <a:pt x="3582" y="152"/>
                    </a:lnTo>
                    <a:lnTo>
                      <a:pt x="3658" y="95"/>
                    </a:lnTo>
                    <a:lnTo>
                      <a:pt x="3753" y="18"/>
                    </a:lnTo>
                    <a:lnTo>
                      <a:pt x="3848" y="0"/>
                    </a:lnTo>
                    <a:lnTo>
                      <a:pt x="4019" y="171"/>
                    </a:lnTo>
                    <a:lnTo>
                      <a:pt x="4134" y="457"/>
                    </a:lnTo>
                    <a:lnTo>
                      <a:pt x="4324" y="590"/>
                    </a:lnTo>
                    <a:lnTo>
                      <a:pt x="4629" y="552"/>
                    </a:lnTo>
                    <a:lnTo>
                      <a:pt x="4820" y="571"/>
                    </a:lnTo>
                    <a:lnTo>
                      <a:pt x="4915" y="590"/>
                    </a:lnTo>
                    <a:lnTo>
                      <a:pt x="4877" y="800"/>
                    </a:lnTo>
                    <a:lnTo>
                      <a:pt x="4877" y="838"/>
                    </a:lnTo>
                    <a:lnTo>
                      <a:pt x="4857" y="875"/>
                    </a:lnTo>
                    <a:lnTo>
                      <a:pt x="4934" y="951"/>
                    </a:lnTo>
                    <a:lnTo>
                      <a:pt x="4972" y="970"/>
                    </a:lnTo>
                    <a:lnTo>
                      <a:pt x="4953" y="1104"/>
                    </a:lnTo>
                    <a:lnTo>
                      <a:pt x="4781" y="1408"/>
                    </a:lnTo>
                    <a:lnTo>
                      <a:pt x="4705" y="1561"/>
                    </a:lnTo>
                    <a:lnTo>
                      <a:pt x="4667" y="1713"/>
                    </a:lnTo>
                    <a:lnTo>
                      <a:pt x="4667" y="1789"/>
                    </a:lnTo>
                    <a:lnTo>
                      <a:pt x="4667" y="1846"/>
                    </a:lnTo>
                    <a:lnTo>
                      <a:pt x="4667" y="1922"/>
                    </a:lnTo>
                    <a:lnTo>
                      <a:pt x="4457" y="2189"/>
                    </a:lnTo>
                    <a:lnTo>
                      <a:pt x="4267" y="2379"/>
                    </a:lnTo>
                    <a:lnTo>
                      <a:pt x="3848" y="2665"/>
                    </a:lnTo>
                    <a:lnTo>
                      <a:pt x="3791" y="2646"/>
                    </a:lnTo>
                    <a:lnTo>
                      <a:pt x="3734" y="2608"/>
                    </a:lnTo>
                    <a:lnTo>
                      <a:pt x="3619" y="2456"/>
                    </a:lnTo>
                    <a:lnTo>
                      <a:pt x="3582" y="2418"/>
                    </a:lnTo>
                    <a:lnTo>
                      <a:pt x="3524" y="2399"/>
                    </a:lnTo>
                    <a:lnTo>
                      <a:pt x="3467" y="2379"/>
                    </a:lnTo>
                    <a:lnTo>
                      <a:pt x="3429" y="2418"/>
                    </a:lnTo>
                    <a:lnTo>
                      <a:pt x="3296" y="2551"/>
                    </a:lnTo>
                    <a:lnTo>
                      <a:pt x="2991" y="2799"/>
                    </a:lnTo>
                    <a:lnTo>
                      <a:pt x="2857" y="2970"/>
                    </a:lnTo>
                    <a:lnTo>
                      <a:pt x="2705" y="3122"/>
                    </a:lnTo>
                    <a:lnTo>
                      <a:pt x="2515" y="3180"/>
                    </a:lnTo>
                    <a:lnTo>
                      <a:pt x="2458" y="3180"/>
                    </a:lnTo>
                    <a:lnTo>
                      <a:pt x="2400" y="3199"/>
                    </a:lnTo>
                    <a:lnTo>
                      <a:pt x="2267" y="3313"/>
                    </a:lnTo>
                    <a:lnTo>
                      <a:pt x="2172" y="3332"/>
                    </a:lnTo>
                    <a:lnTo>
                      <a:pt x="2095" y="3370"/>
                    </a:lnTo>
                    <a:lnTo>
                      <a:pt x="1962" y="3503"/>
                    </a:lnTo>
                    <a:lnTo>
                      <a:pt x="1848" y="3618"/>
                    </a:lnTo>
                    <a:lnTo>
                      <a:pt x="1753" y="3675"/>
                    </a:lnTo>
                    <a:lnTo>
                      <a:pt x="1524" y="3903"/>
                    </a:lnTo>
                    <a:lnTo>
                      <a:pt x="1372" y="3999"/>
                    </a:lnTo>
                    <a:lnTo>
                      <a:pt x="1315" y="4094"/>
                    </a:lnTo>
                    <a:lnTo>
                      <a:pt x="1276" y="4399"/>
                    </a:lnTo>
                    <a:lnTo>
                      <a:pt x="1200" y="4551"/>
                    </a:lnTo>
                    <a:lnTo>
                      <a:pt x="1029" y="4646"/>
                    </a:lnTo>
                    <a:lnTo>
                      <a:pt x="839" y="4646"/>
                    </a:lnTo>
                    <a:lnTo>
                      <a:pt x="629" y="4646"/>
                    </a:lnTo>
                    <a:lnTo>
                      <a:pt x="438" y="4704"/>
                    </a:lnTo>
                    <a:lnTo>
                      <a:pt x="324" y="4513"/>
                    </a:lnTo>
                    <a:lnTo>
                      <a:pt x="286" y="4494"/>
                    </a:lnTo>
                    <a:lnTo>
                      <a:pt x="267" y="4494"/>
                    </a:lnTo>
                    <a:lnTo>
                      <a:pt x="191" y="4456"/>
                    </a:lnTo>
                    <a:lnTo>
                      <a:pt x="153" y="4437"/>
                    </a:lnTo>
                    <a:lnTo>
                      <a:pt x="57" y="4437"/>
                    </a:lnTo>
                    <a:lnTo>
                      <a:pt x="0" y="4418"/>
                    </a:lnTo>
                    <a:lnTo>
                      <a:pt x="0" y="4113"/>
                    </a:lnTo>
                    <a:lnTo>
                      <a:pt x="38" y="4018"/>
                    </a:lnTo>
                    <a:lnTo>
                      <a:pt x="114" y="3979"/>
                    </a:lnTo>
                    <a:lnTo>
                      <a:pt x="191" y="3942"/>
                    </a:lnTo>
                    <a:lnTo>
                      <a:pt x="839" y="3466"/>
                    </a:lnTo>
                    <a:lnTo>
                      <a:pt x="895" y="3389"/>
                    </a:lnTo>
                    <a:lnTo>
                      <a:pt x="876" y="3180"/>
                    </a:lnTo>
                    <a:lnTo>
                      <a:pt x="800" y="3104"/>
                    </a:lnTo>
                    <a:lnTo>
                      <a:pt x="534" y="2665"/>
                    </a:lnTo>
                    <a:lnTo>
                      <a:pt x="210" y="2589"/>
                    </a:lnTo>
                    <a:lnTo>
                      <a:pt x="210" y="2494"/>
                    </a:lnTo>
                    <a:lnTo>
                      <a:pt x="267" y="2418"/>
                    </a:lnTo>
                    <a:lnTo>
                      <a:pt x="305" y="2303"/>
                    </a:lnTo>
                    <a:lnTo>
                      <a:pt x="343" y="2170"/>
                    </a:lnTo>
                    <a:lnTo>
                      <a:pt x="495" y="2037"/>
                    </a:lnTo>
                    <a:lnTo>
                      <a:pt x="514" y="1922"/>
                    </a:lnTo>
                    <a:lnTo>
                      <a:pt x="534" y="1789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701" name="Freeform 74">
                <a:extLst>
                  <a:ext uri="{FF2B5EF4-FFF2-40B4-BE49-F238E27FC236}">
                    <a16:creationId xmlns:a16="http://schemas.microsoft.com/office/drawing/2014/main" id="{C8CEED33-1C40-D949-8D47-219C03C5C2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8025" y="6727825"/>
                <a:ext cx="727075" cy="1214438"/>
              </a:xfrm>
              <a:custGeom>
                <a:avLst/>
                <a:gdLst>
                  <a:gd name="T0" fmla="*/ 2147483646 w 2021"/>
                  <a:gd name="T1" fmla="*/ 2147483646 h 3373"/>
                  <a:gd name="T2" fmla="*/ 2147483646 w 2021"/>
                  <a:gd name="T3" fmla="*/ 2147483646 h 3373"/>
                  <a:gd name="T4" fmla="*/ 2147483646 w 2021"/>
                  <a:gd name="T5" fmla="*/ 2147483646 h 3373"/>
                  <a:gd name="T6" fmla="*/ 2147483646 w 2021"/>
                  <a:gd name="T7" fmla="*/ 2147483646 h 3373"/>
                  <a:gd name="T8" fmla="*/ 2147483646 w 2021"/>
                  <a:gd name="T9" fmla="*/ 2147483646 h 3373"/>
                  <a:gd name="T10" fmla="*/ 0 w 2021"/>
                  <a:gd name="T11" fmla="*/ 2147483646 h 3373"/>
                  <a:gd name="T12" fmla="*/ 2147483646 w 2021"/>
                  <a:gd name="T13" fmla="*/ 2147483646 h 3373"/>
                  <a:gd name="T14" fmla="*/ 2147483646 w 2021"/>
                  <a:gd name="T15" fmla="*/ 2147483646 h 3373"/>
                  <a:gd name="T16" fmla="*/ 2147483646 w 2021"/>
                  <a:gd name="T17" fmla="*/ 2147483646 h 3373"/>
                  <a:gd name="T18" fmla="*/ 2147483646 w 2021"/>
                  <a:gd name="T19" fmla="*/ 2147483646 h 3373"/>
                  <a:gd name="T20" fmla="*/ 2147483646 w 2021"/>
                  <a:gd name="T21" fmla="*/ 2147483646 h 3373"/>
                  <a:gd name="T22" fmla="*/ 2147483646 w 2021"/>
                  <a:gd name="T23" fmla="*/ 2147483646 h 3373"/>
                  <a:gd name="T24" fmla="*/ 2147483646 w 2021"/>
                  <a:gd name="T25" fmla="*/ 2147483646 h 3373"/>
                  <a:gd name="T26" fmla="*/ 2147483646 w 2021"/>
                  <a:gd name="T27" fmla="*/ 2147483646 h 3373"/>
                  <a:gd name="T28" fmla="*/ 2147483646 w 2021"/>
                  <a:gd name="T29" fmla="*/ 2147483646 h 3373"/>
                  <a:gd name="T30" fmla="*/ 2147483646 w 2021"/>
                  <a:gd name="T31" fmla="*/ 0 h 3373"/>
                  <a:gd name="T32" fmla="*/ 2147483646 w 2021"/>
                  <a:gd name="T33" fmla="*/ 2147483646 h 3373"/>
                  <a:gd name="T34" fmla="*/ 2147483646 w 2021"/>
                  <a:gd name="T35" fmla="*/ 2147483646 h 3373"/>
                  <a:gd name="T36" fmla="*/ 2147483646 w 2021"/>
                  <a:gd name="T37" fmla="*/ 2147483646 h 3373"/>
                  <a:gd name="T38" fmla="*/ 2147483646 w 2021"/>
                  <a:gd name="T39" fmla="*/ 2147483646 h 3373"/>
                  <a:gd name="T40" fmla="*/ 2147483646 w 2021"/>
                  <a:gd name="T41" fmla="*/ 2147483646 h 3373"/>
                  <a:gd name="T42" fmla="*/ 2147483646 w 2021"/>
                  <a:gd name="T43" fmla="*/ 2147483646 h 3373"/>
                  <a:gd name="T44" fmla="*/ 2147483646 w 2021"/>
                  <a:gd name="T45" fmla="*/ 2147483646 h 3373"/>
                  <a:gd name="T46" fmla="*/ 2147483646 w 2021"/>
                  <a:gd name="T47" fmla="*/ 2147483646 h 3373"/>
                  <a:gd name="T48" fmla="*/ 2147483646 w 2021"/>
                  <a:gd name="T49" fmla="*/ 2147483646 h 3373"/>
                  <a:gd name="T50" fmla="*/ 2147483646 w 2021"/>
                  <a:gd name="T51" fmla="*/ 2147483646 h 3373"/>
                  <a:gd name="T52" fmla="*/ 2147483646 w 2021"/>
                  <a:gd name="T53" fmla="*/ 2147483646 h 3373"/>
                  <a:gd name="T54" fmla="*/ 2147483646 w 2021"/>
                  <a:gd name="T55" fmla="*/ 2147483646 h 3373"/>
                  <a:gd name="T56" fmla="*/ 2147483646 w 2021"/>
                  <a:gd name="T57" fmla="*/ 2147483646 h 3373"/>
                  <a:gd name="T58" fmla="*/ 2147483646 w 2021"/>
                  <a:gd name="T59" fmla="*/ 2147483646 h 3373"/>
                  <a:gd name="T60" fmla="*/ 2147483646 w 2021"/>
                  <a:gd name="T61" fmla="*/ 2147483646 h 3373"/>
                  <a:gd name="T62" fmla="*/ 2147483646 w 2021"/>
                  <a:gd name="T63" fmla="*/ 2147483646 h 3373"/>
                  <a:gd name="T64" fmla="*/ 2147483646 w 2021"/>
                  <a:gd name="T65" fmla="*/ 2147483646 h 3373"/>
                  <a:gd name="T66" fmla="*/ 2147483646 w 2021"/>
                  <a:gd name="T67" fmla="*/ 2147483646 h 3373"/>
                  <a:gd name="T68" fmla="*/ 2147483646 w 2021"/>
                  <a:gd name="T69" fmla="*/ 2147483646 h 3373"/>
                  <a:gd name="T70" fmla="*/ 2147483646 w 2021"/>
                  <a:gd name="T71" fmla="*/ 2147483646 h 3373"/>
                  <a:gd name="T72" fmla="*/ 2147483646 w 2021"/>
                  <a:gd name="T73" fmla="*/ 2147483646 h 3373"/>
                  <a:gd name="T74" fmla="*/ 2147483646 w 2021"/>
                  <a:gd name="T75" fmla="*/ 2147483646 h 3373"/>
                  <a:gd name="T76" fmla="*/ 2147483646 w 2021"/>
                  <a:gd name="T77" fmla="*/ 2147483646 h 3373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2021" h="3373">
                    <a:moveTo>
                      <a:pt x="610" y="3372"/>
                    </a:moveTo>
                    <a:lnTo>
                      <a:pt x="420" y="3010"/>
                    </a:lnTo>
                    <a:lnTo>
                      <a:pt x="324" y="2553"/>
                    </a:lnTo>
                    <a:lnTo>
                      <a:pt x="267" y="2438"/>
                    </a:lnTo>
                    <a:lnTo>
                      <a:pt x="58" y="2191"/>
                    </a:lnTo>
                    <a:lnTo>
                      <a:pt x="0" y="1924"/>
                    </a:lnTo>
                    <a:lnTo>
                      <a:pt x="76" y="1657"/>
                    </a:lnTo>
                    <a:lnTo>
                      <a:pt x="134" y="1391"/>
                    </a:lnTo>
                    <a:lnTo>
                      <a:pt x="248" y="1124"/>
                    </a:lnTo>
                    <a:lnTo>
                      <a:pt x="420" y="1048"/>
                    </a:lnTo>
                    <a:lnTo>
                      <a:pt x="705" y="1029"/>
                    </a:lnTo>
                    <a:lnTo>
                      <a:pt x="743" y="838"/>
                    </a:lnTo>
                    <a:lnTo>
                      <a:pt x="724" y="648"/>
                    </a:lnTo>
                    <a:lnTo>
                      <a:pt x="724" y="438"/>
                    </a:lnTo>
                    <a:lnTo>
                      <a:pt x="762" y="248"/>
                    </a:lnTo>
                    <a:lnTo>
                      <a:pt x="781" y="0"/>
                    </a:lnTo>
                    <a:lnTo>
                      <a:pt x="1448" y="210"/>
                    </a:lnTo>
                    <a:lnTo>
                      <a:pt x="1677" y="229"/>
                    </a:lnTo>
                    <a:lnTo>
                      <a:pt x="1715" y="381"/>
                    </a:lnTo>
                    <a:lnTo>
                      <a:pt x="1810" y="610"/>
                    </a:lnTo>
                    <a:lnTo>
                      <a:pt x="1867" y="667"/>
                    </a:lnTo>
                    <a:lnTo>
                      <a:pt x="1924" y="686"/>
                    </a:lnTo>
                    <a:lnTo>
                      <a:pt x="1962" y="724"/>
                    </a:lnTo>
                    <a:lnTo>
                      <a:pt x="1981" y="762"/>
                    </a:lnTo>
                    <a:lnTo>
                      <a:pt x="1981" y="800"/>
                    </a:lnTo>
                    <a:lnTo>
                      <a:pt x="2020" y="895"/>
                    </a:lnTo>
                    <a:lnTo>
                      <a:pt x="2000" y="991"/>
                    </a:lnTo>
                    <a:lnTo>
                      <a:pt x="1962" y="1067"/>
                    </a:lnTo>
                    <a:lnTo>
                      <a:pt x="1886" y="1200"/>
                    </a:lnTo>
                    <a:lnTo>
                      <a:pt x="1886" y="1371"/>
                    </a:lnTo>
                    <a:lnTo>
                      <a:pt x="1924" y="1429"/>
                    </a:lnTo>
                    <a:lnTo>
                      <a:pt x="1924" y="1486"/>
                    </a:lnTo>
                    <a:lnTo>
                      <a:pt x="1924" y="1562"/>
                    </a:lnTo>
                    <a:lnTo>
                      <a:pt x="1944" y="1620"/>
                    </a:lnTo>
                    <a:lnTo>
                      <a:pt x="1563" y="2001"/>
                    </a:lnTo>
                    <a:lnTo>
                      <a:pt x="1448" y="2324"/>
                    </a:lnTo>
                    <a:lnTo>
                      <a:pt x="1277" y="2591"/>
                    </a:lnTo>
                    <a:lnTo>
                      <a:pt x="896" y="2895"/>
                    </a:lnTo>
                    <a:lnTo>
                      <a:pt x="610" y="3372"/>
                    </a:lnTo>
                  </a:path>
                </a:pathLst>
              </a:custGeom>
              <a:solidFill>
                <a:srgbClr val="A3A3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702" name="Freeform 75">
                <a:extLst>
                  <a:ext uri="{FF2B5EF4-FFF2-40B4-BE49-F238E27FC236}">
                    <a16:creationId xmlns:a16="http://schemas.microsoft.com/office/drawing/2014/main" id="{F6D33354-7105-874B-93AF-CDF644555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9775" y="8661400"/>
                <a:ext cx="1357313" cy="1543050"/>
              </a:xfrm>
              <a:custGeom>
                <a:avLst/>
                <a:gdLst>
                  <a:gd name="T0" fmla="*/ 2147483646 w 3772"/>
                  <a:gd name="T1" fmla="*/ 2147483646 h 4287"/>
                  <a:gd name="T2" fmla="*/ 2147483646 w 3772"/>
                  <a:gd name="T3" fmla="*/ 2147483646 h 4287"/>
                  <a:gd name="T4" fmla="*/ 2147483646 w 3772"/>
                  <a:gd name="T5" fmla="*/ 2147483646 h 4287"/>
                  <a:gd name="T6" fmla="*/ 2147483646 w 3772"/>
                  <a:gd name="T7" fmla="*/ 2147483646 h 4287"/>
                  <a:gd name="T8" fmla="*/ 2147483646 w 3772"/>
                  <a:gd name="T9" fmla="*/ 2147483646 h 4287"/>
                  <a:gd name="T10" fmla="*/ 2147483646 w 3772"/>
                  <a:gd name="T11" fmla="*/ 2147483646 h 4287"/>
                  <a:gd name="T12" fmla="*/ 2147483646 w 3772"/>
                  <a:gd name="T13" fmla="*/ 2147483646 h 4287"/>
                  <a:gd name="T14" fmla="*/ 2147483646 w 3772"/>
                  <a:gd name="T15" fmla="*/ 2147483646 h 4287"/>
                  <a:gd name="T16" fmla="*/ 2147483646 w 3772"/>
                  <a:gd name="T17" fmla="*/ 2147483646 h 4287"/>
                  <a:gd name="T18" fmla="*/ 2147483646 w 3772"/>
                  <a:gd name="T19" fmla="*/ 2147483646 h 4287"/>
                  <a:gd name="T20" fmla="*/ 2147483646 w 3772"/>
                  <a:gd name="T21" fmla="*/ 2147483646 h 4287"/>
                  <a:gd name="T22" fmla="*/ 2147483646 w 3772"/>
                  <a:gd name="T23" fmla="*/ 2147483646 h 4287"/>
                  <a:gd name="T24" fmla="*/ 2147483646 w 3772"/>
                  <a:gd name="T25" fmla="*/ 2147483646 h 4287"/>
                  <a:gd name="T26" fmla="*/ 2147483646 w 3772"/>
                  <a:gd name="T27" fmla="*/ 2147483646 h 4287"/>
                  <a:gd name="T28" fmla="*/ 2147483646 w 3772"/>
                  <a:gd name="T29" fmla="*/ 2147483646 h 4287"/>
                  <a:gd name="T30" fmla="*/ 2147483646 w 3772"/>
                  <a:gd name="T31" fmla="*/ 2147483646 h 4287"/>
                  <a:gd name="T32" fmla="*/ 2147483646 w 3772"/>
                  <a:gd name="T33" fmla="*/ 2147483646 h 4287"/>
                  <a:gd name="T34" fmla="*/ 2147483646 w 3772"/>
                  <a:gd name="T35" fmla="*/ 2147483646 h 4287"/>
                  <a:gd name="T36" fmla="*/ 2147483646 w 3772"/>
                  <a:gd name="T37" fmla="*/ 2147483646 h 4287"/>
                  <a:gd name="T38" fmla="*/ 2147483646 w 3772"/>
                  <a:gd name="T39" fmla="*/ 2147483646 h 4287"/>
                  <a:gd name="T40" fmla="*/ 2147483646 w 3772"/>
                  <a:gd name="T41" fmla="*/ 2147483646 h 4287"/>
                  <a:gd name="T42" fmla="*/ 2147483646 w 3772"/>
                  <a:gd name="T43" fmla="*/ 2147483646 h 4287"/>
                  <a:gd name="T44" fmla="*/ 2147483646 w 3772"/>
                  <a:gd name="T45" fmla="*/ 2147483646 h 4287"/>
                  <a:gd name="T46" fmla="*/ 2147483646 w 3772"/>
                  <a:gd name="T47" fmla="*/ 2147483646 h 4287"/>
                  <a:gd name="T48" fmla="*/ 2147483646 w 3772"/>
                  <a:gd name="T49" fmla="*/ 2147483646 h 4287"/>
                  <a:gd name="T50" fmla="*/ 2147483646 w 3772"/>
                  <a:gd name="T51" fmla="*/ 2147483646 h 4287"/>
                  <a:gd name="T52" fmla="*/ 2147483646 w 3772"/>
                  <a:gd name="T53" fmla="*/ 2147483646 h 4287"/>
                  <a:gd name="T54" fmla="*/ 2147483646 w 3772"/>
                  <a:gd name="T55" fmla="*/ 2147483646 h 4287"/>
                  <a:gd name="T56" fmla="*/ 2147483646 w 3772"/>
                  <a:gd name="T57" fmla="*/ 2147483646 h 4287"/>
                  <a:gd name="T58" fmla="*/ 2147483646 w 3772"/>
                  <a:gd name="T59" fmla="*/ 2147483646 h 4287"/>
                  <a:gd name="T60" fmla="*/ 2147483646 w 3772"/>
                  <a:gd name="T61" fmla="*/ 2147483646 h 4287"/>
                  <a:gd name="T62" fmla="*/ 2147483646 w 3772"/>
                  <a:gd name="T63" fmla="*/ 2147483646 h 4287"/>
                  <a:gd name="T64" fmla="*/ 2147483646 w 3772"/>
                  <a:gd name="T65" fmla="*/ 2147483646 h 4287"/>
                  <a:gd name="T66" fmla="*/ 2147483646 w 3772"/>
                  <a:gd name="T67" fmla="*/ 2147483646 h 4287"/>
                  <a:gd name="T68" fmla="*/ 2147483646 w 3772"/>
                  <a:gd name="T69" fmla="*/ 2147483646 h 4287"/>
                  <a:gd name="T70" fmla="*/ 0 w 3772"/>
                  <a:gd name="T71" fmla="*/ 2147483646 h 4287"/>
                  <a:gd name="T72" fmla="*/ 2147483646 w 3772"/>
                  <a:gd name="T73" fmla="*/ 2147483646 h 4287"/>
                  <a:gd name="T74" fmla="*/ 2147483646 w 3772"/>
                  <a:gd name="T75" fmla="*/ 2147483646 h 4287"/>
                  <a:gd name="T76" fmla="*/ 2147483646 w 3772"/>
                  <a:gd name="T77" fmla="*/ 2147483646 h 4287"/>
                  <a:gd name="T78" fmla="*/ 2147483646 w 3772"/>
                  <a:gd name="T79" fmla="*/ 2147483646 h 4287"/>
                  <a:gd name="T80" fmla="*/ 2147483646 w 3772"/>
                  <a:gd name="T81" fmla="*/ 2147483646 h 4287"/>
                  <a:gd name="T82" fmla="*/ 2147483646 w 3772"/>
                  <a:gd name="T83" fmla="*/ 2147483646 h 4287"/>
                  <a:gd name="T84" fmla="*/ 2147483646 w 3772"/>
                  <a:gd name="T85" fmla="*/ 2147483646 h 4287"/>
                  <a:gd name="T86" fmla="*/ 2147483646 w 3772"/>
                  <a:gd name="T87" fmla="*/ 2147483646 h 4287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772" h="4287">
                    <a:moveTo>
                      <a:pt x="685" y="933"/>
                    </a:moveTo>
                    <a:lnTo>
                      <a:pt x="780" y="838"/>
                    </a:lnTo>
                    <a:lnTo>
                      <a:pt x="857" y="743"/>
                    </a:lnTo>
                    <a:lnTo>
                      <a:pt x="1047" y="514"/>
                    </a:lnTo>
                    <a:lnTo>
                      <a:pt x="1124" y="400"/>
                    </a:lnTo>
                    <a:lnTo>
                      <a:pt x="1142" y="228"/>
                    </a:lnTo>
                    <a:lnTo>
                      <a:pt x="1200" y="133"/>
                    </a:lnTo>
                    <a:lnTo>
                      <a:pt x="1276" y="76"/>
                    </a:lnTo>
                    <a:lnTo>
                      <a:pt x="1600" y="0"/>
                    </a:lnTo>
                    <a:lnTo>
                      <a:pt x="1904" y="57"/>
                    </a:lnTo>
                    <a:lnTo>
                      <a:pt x="1962" y="95"/>
                    </a:lnTo>
                    <a:lnTo>
                      <a:pt x="2038" y="114"/>
                    </a:lnTo>
                    <a:lnTo>
                      <a:pt x="2571" y="76"/>
                    </a:lnTo>
                    <a:lnTo>
                      <a:pt x="2438" y="305"/>
                    </a:lnTo>
                    <a:lnTo>
                      <a:pt x="2457" y="495"/>
                    </a:lnTo>
                    <a:lnTo>
                      <a:pt x="2495" y="495"/>
                    </a:lnTo>
                    <a:lnTo>
                      <a:pt x="2590" y="476"/>
                    </a:lnTo>
                    <a:lnTo>
                      <a:pt x="2647" y="476"/>
                    </a:lnTo>
                    <a:lnTo>
                      <a:pt x="2990" y="552"/>
                    </a:lnTo>
                    <a:lnTo>
                      <a:pt x="3314" y="723"/>
                    </a:lnTo>
                    <a:lnTo>
                      <a:pt x="3466" y="781"/>
                    </a:lnTo>
                    <a:lnTo>
                      <a:pt x="3657" y="876"/>
                    </a:lnTo>
                    <a:lnTo>
                      <a:pt x="3771" y="1085"/>
                    </a:lnTo>
                    <a:lnTo>
                      <a:pt x="3771" y="1200"/>
                    </a:lnTo>
                    <a:lnTo>
                      <a:pt x="3638" y="1562"/>
                    </a:lnTo>
                    <a:lnTo>
                      <a:pt x="3618" y="1657"/>
                    </a:lnTo>
                    <a:lnTo>
                      <a:pt x="3581" y="1714"/>
                    </a:lnTo>
                    <a:lnTo>
                      <a:pt x="3542" y="1752"/>
                    </a:lnTo>
                    <a:lnTo>
                      <a:pt x="3486" y="1847"/>
                    </a:lnTo>
                    <a:lnTo>
                      <a:pt x="3352" y="2305"/>
                    </a:lnTo>
                    <a:lnTo>
                      <a:pt x="3257" y="2476"/>
                    </a:lnTo>
                    <a:lnTo>
                      <a:pt x="3142" y="2628"/>
                    </a:lnTo>
                    <a:lnTo>
                      <a:pt x="3009" y="2743"/>
                    </a:lnTo>
                    <a:lnTo>
                      <a:pt x="2914" y="2876"/>
                    </a:lnTo>
                    <a:lnTo>
                      <a:pt x="2914" y="3048"/>
                    </a:lnTo>
                    <a:lnTo>
                      <a:pt x="2990" y="3181"/>
                    </a:lnTo>
                    <a:lnTo>
                      <a:pt x="3142" y="3238"/>
                    </a:lnTo>
                    <a:lnTo>
                      <a:pt x="3390" y="3410"/>
                    </a:lnTo>
                    <a:lnTo>
                      <a:pt x="3390" y="3505"/>
                    </a:lnTo>
                    <a:lnTo>
                      <a:pt x="3409" y="3581"/>
                    </a:lnTo>
                    <a:lnTo>
                      <a:pt x="3371" y="3733"/>
                    </a:lnTo>
                    <a:lnTo>
                      <a:pt x="3276" y="3791"/>
                    </a:lnTo>
                    <a:lnTo>
                      <a:pt x="3124" y="3791"/>
                    </a:lnTo>
                    <a:lnTo>
                      <a:pt x="2971" y="3809"/>
                    </a:lnTo>
                    <a:lnTo>
                      <a:pt x="2647" y="3923"/>
                    </a:lnTo>
                    <a:lnTo>
                      <a:pt x="2343" y="3981"/>
                    </a:lnTo>
                    <a:lnTo>
                      <a:pt x="2209" y="4038"/>
                    </a:lnTo>
                    <a:lnTo>
                      <a:pt x="2000" y="4286"/>
                    </a:lnTo>
                    <a:lnTo>
                      <a:pt x="1809" y="4209"/>
                    </a:lnTo>
                    <a:lnTo>
                      <a:pt x="1733" y="3943"/>
                    </a:lnTo>
                    <a:lnTo>
                      <a:pt x="1619" y="3867"/>
                    </a:lnTo>
                    <a:lnTo>
                      <a:pt x="1505" y="4019"/>
                    </a:lnTo>
                    <a:lnTo>
                      <a:pt x="1219" y="4152"/>
                    </a:lnTo>
                    <a:lnTo>
                      <a:pt x="1104" y="4000"/>
                    </a:lnTo>
                    <a:lnTo>
                      <a:pt x="971" y="3886"/>
                    </a:lnTo>
                    <a:lnTo>
                      <a:pt x="895" y="3828"/>
                    </a:lnTo>
                    <a:lnTo>
                      <a:pt x="799" y="3809"/>
                    </a:lnTo>
                    <a:lnTo>
                      <a:pt x="609" y="3847"/>
                    </a:lnTo>
                    <a:lnTo>
                      <a:pt x="533" y="3847"/>
                    </a:lnTo>
                    <a:lnTo>
                      <a:pt x="438" y="3886"/>
                    </a:lnTo>
                    <a:lnTo>
                      <a:pt x="362" y="3905"/>
                    </a:lnTo>
                    <a:lnTo>
                      <a:pt x="323" y="3867"/>
                    </a:lnTo>
                    <a:lnTo>
                      <a:pt x="285" y="3867"/>
                    </a:lnTo>
                    <a:lnTo>
                      <a:pt x="266" y="3886"/>
                    </a:lnTo>
                    <a:lnTo>
                      <a:pt x="228" y="3886"/>
                    </a:lnTo>
                    <a:lnTo>
                      <a:pt x="228" y="3923"/>
                    </a:lnTo>
                    <a:lnTo>
                      <a:pt x="209" y="3923"/>
                    </a:lnTo>
                    <a:lnTo>
                      <a:pt x="95" y="3809"/>
                    </a:lnTo>
                    <a:lnTo>
                      <a:pt x="95" y="3600"/>
                    </a:lnTo>
                    <a:lnTo>
                      <a:pt x="57" y="3562"/>
                    </a:lnTo>
                    <a:lnTo>
                      <a:pt x="37" y="3524"/>
                    </a:lnTo>
                    <a:lnTo>
                      <a:pt x="0" y="3447"/>
                    </a:lnTo>
                    <a:lnTo>
                      <a:pt x="18" y="3352"/>
                    </a:lnTo>
                    <a:lnTo>
                      <a:pt x="95" y="3276"/>
                    </a:lnTo>
                    <a:lnTo>
                      <a:pt x="133" y="3181"/>
                    </a:lnTo>
                    <a:lnTo>
                      <a:pt x="152" y="2952"/>
                    </a:lnTo>
                    <a:lnTo>
                      <a:pt x="209" y="2857"/>
                    </a:lnTo>
                    <a:lnTo>
                      <a:pt x="247" y="2838"/>
                    </a:lnTo>
                    <a:lnTo>
                      <a:pt x="342" y="2762"/>
                    </a:lnTo>
                    <a:lnTo>
                      <a:pt x="342" y="2628"/>
                    </a:lnTo>
                    <a:lnTo>
                      <a:pt x="266" y="2438"/>
                    </a:lnTo>
                    <a:lnTo>
                      <a:pt x="247" y="2305"/>
                    </a:lnTo>
                    <a:lnTo>
                      <a:pt x="247" y="2209"/>
                    </a:lnTo>
                    <a:lnTo>
                      <a:pt x="285" y="2000"/>
                    </a:lnTo>
                    <a:lnTo>
                      <a:pt x="362" y="1810"/>
                    </a:lnTo>
                    <a:lnTo>
                      <a:pt x="476" y="1257"/>
                    </a:lnTo>
                    <a:lnTo>
                      <a:pt x="552" y="1067"/>
                    </a:lnTo>
                    <a:lnTo>
                      <a:pt x="685" y="933"/>
                    </a:lnTo>
                  </a:path>
                </a:pathLst>
              </a:custGeom>
              <a:solidFill>
                <a:srgbClr val="A3A3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" name="Freeform 76">
                <a:extLst>
                  <a:ext uri="{FF2B5EF4-FFF2-40B4-BE49-F238E27FC236}">
                    <a16:creationId xmlns:a16="http://schemas.microsoft.com/office/drawing/2014/main" id="{38566E8D-B2E7-614B-9EC2-EDF816C8D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65075" y="7688263"/>
                <a:ext cx="1289050" cy="1076325"/>
              </a:xfrm>
              <a:custGeom>
                <a:avLst/>
                <a:gdLst>
                  <a:gd name="T0" fmla="*/ 2147483646 w 3582"/>
                  <a:gd name="T1" fmla="*/ 2147483646 h 2991"/>
                  <a:gd name="T2" fmla="*/ 2147483646 w 3582"/>
                  <a:gd name="T3" fmla="*/ 2147483646 h 2991"/>
                  <a:gd name="T4" fmla="*/ 2147483646 w 3582"/>
                  <a:gd name="T5" fmla="*/ 2147483646 h 2991"/>
                  <a:gd name="T6" fmla="*/ 2147483646 w 3582"/>
                  <a:gd name="T7" fmla="*/ 2147483646 h 2991"/>
                  <a:gd name="T8" fmla="*/ 2147483646 w 3582"/>
                  <a:gd name="T9" fmla="*/ 2147483646 h 2991"/>
                  <a:gd name="T10" fmla="*/ 2147483646 w 3582"/>
                  <a:gd name="T11" fmla="*/ 2147483646 h 2991"/>
                  <a:gd name="T12" fmla="*/ 2147483646 w 3582"/>
                  <a:gd name="T13" fmla="*/ 2147483646 h 2991"/>
                  <a:gd name="T14" fmla="*/ 2147483646 w 3582"/>
                  <a:gd name="T15" fmla="*/ 2147483646 h 2991"/>
                  <a:gd name="T16" fmla="*/ 2147483646 w 3582"/>
                  <a:gd name="T17" fmla="*/ 2147483646 h 2991"/>
                  <a:gd name="T18" fmla="*/ 2147483646 w 3582"/>
                  <a:gd name="T19" fmla="*/ 2147483646 h 2991"/>
                  <a:gd name="T20" fmla="*/ 2147483646 w 3582"/>
                  <a:gd name="T21" fmla="*/ 2147483646 h 2991"/>
                  <a:gd name="T22" fmla="*/ 2147483646 w 3582"/>
                  <a:gd name="T23" fmla="*/ 2147483646 h 2991"/>
                  <a:gd name="T24" fmla="*/ 2147483646 w 3582"/>
                  <a:gd name="T25" fmla="*/ 2147483646 h 2991"/>
                  <a:gd name="T26" fmla="*/ 2147483646 w 3582"/>
                  <a:gd name="T27" fmla="*/ 2147483646 h 2991"/>
                  <a:gd name="T28" fmla="*/ 2147483646 w 3582"/>
                  <a:gd name="T29" fmla="*/ 2147483646 h 2991"/>
                  <a:gd name="T30" fmla="*/ 2147483646 w 3582"/>
                  <a:gd name="T31" fmla="*/ 2147483646 h 2991"/>
                  <a:gd name="T32" fmla="*/ 2147483646 w 3582"/>
                  <a:gd name="T33" fmla="*/ 2147483646 h 2991"/>
                  <a:gd name="T34" fmla="*/ 2147483646 w 3582"/>
                  <a:gd name="T35" fmla="*/ 2147483646 h 2991"/>
                  <a:gd name="T36" fmla="*/ 2147483646 w 3582"/>
                  <a:gd name="T37" fmla="*/ 2147483646 h 2991"/>
                  <a:gd name="T38" fmla="*/ 2147483646 w 3582"/>
                  <a:gd name="T39" fmla="*/ 2147483646 h 2991"/>
                  <a:gd name="T40" fmla="*/ 2147483646 w 3582"/>
                  <a:gd name="T41" fmla="*/ 2147483646 h 2991"/>
                  <a:gd name="T42" fmla="*/ 2147483646 w 3582"/>
                  <a:gd name="T43" fmla="*/ 2147483646 h 2991"/>
                  <a:gd name="T44" fmla="*/ 2147483646 w 3582"/>
                  <a:gd name="T45" fmla="*/ 2147483646 h 2991"/>
                  <a:gd name="T46" fmla="*/ 0 w 3582"/>
                  <a:gd name="T47" fmla="*/ 2147483646 h 2991"/>
                  <a:gd name="T48" fmla="*/ 2147483646 w 3582"/>
                  <a:gd name="T49" fmla="*/ 2147483646 h 2991"/>
                  <a:gd name="T50" fmla="*/ 2147483646 w 3582"/>
                  <a:gd name="T51" fmla="*/ 2147483646 h 2991"/>
                  <a:gd name="T52" fmla="*/ 2147483646 w 3582"/>
                  <a:gd name="T53" fmla="*/ 2147483646 h 2991"/>
                  <a:gd name="T54" fmla="*/ 2147483646 w 3582"/>
                  <a:gd name="T55" fmla="*/ 2147483646 h 2991"/>
                  <a:gd name="T56" fmla="*/ 2147483646 w 3582"/>
                  <a:gd name="T57" fmla="*/ 2147483646 h 2991"/>
                  <a:gd name="T58" fmla="*/ 2147483646 w 3582"/>
                  <a:gd name="T59" fmla="*/ 2147483646 h 2991"/>
                  <a:gd name="T60" fmla="*/ 2147483646 w 3582"/>
                  <a:gd name="T61" fmla="*/ 2147483646 h 2991"/>
                  <a:gd name="T62" fmla="*/ 2147483646 w 3582"/>
                  <a:gd name="T63" fmla="*/ 2147483646 h 2991"/>
                  <a:gd name="T64" fmla="*/ 2147483646 w 3582"/>
                  <a:gd name="T65" fmla="*/ 2147483646 h 2991"/>
                  <a:gd name="T66" fmla="*/ 2147483646 w 3582"/>
                  <a:gd name="T67" fmla="*/ 2147483646 h 2991"/>
                  <a:gd name="T68" fmla="*/ 2147483646 w 3582"/>
                  <a:gd name="T69" fmla="*/ 2147483646 h 2991"/>
                  <a:gd name="T70" fmla="*/ 2147483646 w 3582"/>
                  <a:gd name="T71" fmla="*/ 2147483646 h 2991"/>
                  <a:gd name="T72" fmla="*/ 2147483646 w 3582"/>
                  <a:gd name="T73" fmla="*/ 2147483646 h 2991"/>
                  <a:gd name="T74" fmla="*/ 2147483646 w 3582"/>
                  <a:gd name="T75" fmla="*/ 2147483646 h 2991"/>
                  <a:gd name="T76" fmla="*/ 2147483646 w 3582"/>
                  <a:gd name="T77" fmla="*/ 2147483646 h 2991"/>
                  <a:gd name="T78" fmla="*/ 2147483646 w 3582"/>
                  <a:gd name="T79" fmla="*/ 2147483646 h 2991"/>
                  <a:gd name="T80" fmla="*/ 2147483646 w 3582"/>
                  <a:gd name="T81" fmla="*/ 2147483646 h 2991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3582" h="2991">
                    <a:moveTo>
                      <a:pt x="3067" y="0"/>
                    </a:moveTo>
                    <a:lnTo>
                      <a:pt x="3143" y="209"/>
                    </a:lnTo>
                    <a:lnTo>
                      <a:pt x="3238" y="381"/>
                    </a:lnTo>
                    <a:lnTo>
                      <a:pt x="3314" y="457"/>
                    </a:lnTo>
                    <a:lnTo>
                      <a:pt x="3390" y="533"/>
                    </a:lnTo>
                    <a:lnTo>
                      <a:pt x="3429" y="629"/>
                    </a:lnTo>
                    <a:lnTo>
                      <a:pt x="3505" y="685"/>
                    </a:lnTo>
                    <a:lnTo>
                      <a:pt x="3581" y="800"/>
                    </a:lnTo>
                    <a:lnTo>
                      <a:pt x="3562" y="1010"/>
                    </a:lnTo>
                    <a:lnTo>
                      <a:pt x="3581" y="1048"/>
                    </a:lnTo>
                    <a:lnTo>
                      <a:pt x="3581" y="1105"/>
                    </a:lnTo>
                    <a:lnTo>
                      <a:pt x="3562" y="1219"/>
                    </a:lnTo>
                    <a:lnTo>
                      <a:pt x="3543" y="1371"/>
                    </a:lnTo>
                    <a:lnTo>
                      <a:pt x="3543" y="1542"/>
                    </a:lnTo>
                    <a:lnTo>
                      <a:pt x="3371" y="1675"/>
                    </a:lnTo>
                    <a:lnTo>
                      <a:pt x="3181" y="1751"/>
                    </a:lnTo>
                    <a:lnTo>
                      <a:pt x="2781" y="1713"/>
                    </a:lnTo>
                    <a:lnTo>
                      <a:pt x="2704" y="1732"/>
                    </a:lnTo>
                    <a:lnTo>
                      <a:pt x="2609" y="1790"/>
                    </a:lnTo>
                    <a:lnTo>
                      <a:pt x="2514" y="1827"/>
                    </a:lnTo>
                    <a:lnTo>
                      <a:pt x="2419" y="1847"/>
                    </a:lnTo>
                    <a:lnTo>
                      <a:pt x="2362" y="1885"/>
                    </a:lnTo>
                    <a:lnTo>
                      <a:pt x="2343" y="2037"/>
                    </a:lnTo>
                    <a:lnTo>
                      <a:pt x="2286" y="2075"/>
                    </a:lnTo>
                    <a:lnTo>
                      <a:pt x="2076" y="2075"/>
                    </a:lnTo>
                    <a:lnTo>
                      <a:pt x="2038" y="2189"/>
                    </a:lnTo>
                    <a:lnTo>
                      <a:pt x="2114" y="2304"/>
                    </a:lnTo>
                    <a:lnTo>
                      <a:pt x="2114" y="2437"/>
                    </a:lnTo>
                    <a:lnTo>
                      <a:pt x="2019" y="2513"/>
                    </a:lnTo>
                    <a:lnTo>
                      <a:pt x="1886" y="2685"/>
                    </a:lnTo>
                    <a:lnTo>
                      <a:pt x="1714" y="2780"/>
                    </a:lnTo>
                    <a:lnTo>
                      <a:pt x="1295" y="2742"/>
                    </a:lnTo>
                    <a:lnTo>
                      <a:pt x="914" y="2894"/>
                    </a:lnTo>
                    <a:lnTo>
                      <a:pt x="895" y="2932"/>
                    </a:lnTo>
                    <a:lnTo>
                      <a:pt x="762" y="2951"/>
                    </a:lnTo>
                    <a:lnTo>
                      <a:pt x="628" y="2990"/>
                    </a:lnTo>
                    <a:lnTo>
                      <a:pt x="552" y="2970"/>
                    </a:lnTo>
                    <a:lnTo>
                      <a:pt x="533" y="2875"/>
                    </a:lnTo>
                    <a:lnTo>
                      <a:pt x="552" y="2761"/>
                    </a:lnTo>
                    <a:lnTo>
                      <a:pt x="533" y="2628"/>
                    </a:lnTo>
                    <a:lnTo>
                      <a:pt x="362" y="2513"/>
                    </a:lnTo>
                    <a:lnTo>
                      <a:pt x="229" y="2361"/>
                    </a:lnTo>
                    <a:lnTo>
                      <a:pt x="229" y="2266"/>
                    </a:lnTo>
                    <a:lnTo>
                      <a:pt x="190" y="2189"/>
                    </a:lnTo>
                    <a:lnTo>
                      <a:pt x="133" y="2152"/>
                    </a:lnTo>
                    <a:lnTo>
                      <a:pt x="114" y="2132"/>
                    </a:lnTo>
                    <a:lnTo>
                      <a:pt x="57" y="2075"/>
                    </a:lnTo>
                    <a:lnTo>
                      <a:pt x="0" y="1885"/>
                    </a:lnTo>
                    <a:lnTo>
                      <a:pt x="76" y="1656"/>
                    </a:lnTo>
                    <a:lnTo>
                      <a:pt x="247" y="1447"/>
                    </a:lnTo>
                    <a:lnTo>
                      <a:pt x="286" y="1315"/>
                    </a:lnTo>
                    <a:lnTo>
                      <a:pt x="266" y="1181"/>
                    </a:lnTo>
                    <a:lnTo>
                      <a:pt x="190" y="1066"/>
                    </a:lnTo>
                    <a:lnTo>
                      <a:pt x="152" y="1010"/>
                    </a:lnTo>
                    <a:lnTo>
                      <a:pt x="95" y="914"/>
                    </a:lnTo>
                    <a:lnTo>
                      <a:pt x="95" y="819"/>
                    </a:lnTo>
                    <a:lnTo>
                      <a:pt x="95" y="762"/>
                    </a:lnTo>
                    <a:lnTo>
                      <a:pt x="76" y="705"/>
                    </a:lnTo>
                    <a:lnTo>
                      <a:pt x="57" y="685"/>
                    </a:lnTo>
                    <a:lnTo>
                      <a:pt x="19" y="590"/>
                    </a:lnTo>
                    <a:lnTo>
                      <a:pt x="38" y="514"/>
                    </a:lnTo>
                    <a:lnTo>
                      <a:pt x="114" y="400"/>
                    </a:lnTo>
                    <a:lnTo>
                      <a:pt x="495" y="343"/>
                    </a:lnTo>
                    <a:lnTo>
                      <a:pt x="686" y="381"/>
                    </a:lnTo>
                    <a:lnTo>
                      <a:pt x="781" y="438"/>
                    </a:lnTo>
                    <a:lnTo>
                      <a:pt x="1009" y="667"/>
                    </a:lnTo>
                    <a:lnTo>
                      <a:pt x="1162" y="876"/>
                    </a:lnTo>
                    <a:lnTo>
                      <a:pt x="1219" y="934"/>
                    </a:lnTo>
                    <a:lnTo>
                      <a:pt x="1429" y="1010"/>
                    </a:lnTo>
                    <a:lnTo>
                      <a:pt x="1638" y="1010"/>
                    </a:lnTo>
                    <a:lnTo>
                      <a:pt x="1714" y="952"/>
                    </a:lnTo>
                    <a:lnTo>
                      <a:pt x="1829" y="895"/>
                    </a:lnTo>
                    <a:lnTo>
                      <a:pt x="2114" y="838"/>
                    </a:lnTo>
                    <a:lnTo>
                      <a:pt x="2191" y="762"/>
                    </a:lnTo>
                    <a:lnTo>
                      <a:pt x="2247" y="705"/>
                    </a:lnTo>
                    <a:lnTo>
                      <a:pt x="2400" y="609"/>
                    </a:lnTo>
                    <a:lnTo>
                      <a:pt x="2476" y="495"/>
                    </a:lnTo>
                    <a:lnTo>
                      <a:pt x="2457" y="343"/>
                    </a:lnTo>
                    <a:lnTo>
                      <a:pt x="2514" y="209"/>
                    </a:lnTo>
                    <a:lnTo>
                      <a:pt x="2838" y="38"/>
                    </a:lnTo>
                    <a:lnTo>
                      <a:pt x="2933" y="38"/>
                    </a:lnTo>
                    <a:lnTo>
                      <a:pt x="3029" y="19"/>
                    </a:lnTo>
                    <a:lnTo>
                      <a:pt x="3067" y="0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" name="Freeform 77">
                <a:extLst>
                  <a:ext uri="{FF2B5EF4-FFF2-40B4-BE49-F238E27FC236}">
                    <a16:creationId xmlns:a16="http://schemas.microsoft.com/office/drawing/2014/main" id="{7801778D-3FD9-E545-9835-9282442E3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63388" y="6056313"/>
                <a:ext cx="2022475" cy="1995487"/>
              </a:xfrm>
              <a:custGeom>
                <a:avLst/>
                <a:gdLst>
                  <a:gd name="T0" fmla="*/ 2147483646 w 5620"/>
                  <a:gd name="T1" fmla="*/ 2147483646 h 5544"/>
                  <a:gd name="T2" fmla="*/ 2147483646 w 5620"/>
                  <a:gd name="T3" fmla="*/ 2147483646 h 5544"/>
                  <a:gd name="T4" fmla="*/ 2147483646 w 5620"/>
                  <a:gd name="T5" fmla="*/ 2147483646 h 5544"/>
                  <a:gd name="T6" fmla="*/ 2147483646 w 5620"/>
                  <a:gd name="T7" fmla="*/ 2147483646 h 5544"/>
                  <a:gd name="T8" fmla="*/ 2147483646 w 5620"/>
                  <a:gd name="T9" fmla="*/ 2147483646 h 5544"/>
                  <a:gd name="T10" fmla="*/ 2147483646 w 5620"/>
                  <a:gd name="T11" fmla="*/ 2147483646 h 5544"/>
                  <a:gd name="T12" fmla="*/ 2147483646 w 5620"/>
                  <a:gd name="T13" fmla="*/ 2147483646 h 5544"/>
                  <a:gd name="T14" fmla="*/ 2147483646 w 5620"/>
                  <a:gd name="T15" fmla="*/ 2147483646 h 5544"/>
                  <a:gd name="T16" fmla="*/ 2147483646 w 5620"/>
                  <a:gd name="T17" fmla="*/ 2147483646 h 5544"/>
                  <a:gd name="T18" fmla="*/ 2147483646 w 5620"/>
                  <a:gd name="T19" fmla="*/ 2147483646 h 5544"/>
                  <a:gd name="T20" fmla="*/ 2147483646 w 5620"/>
                  <a:gd name="T21" fmla="*/ 2147483646 h 5544"/>
                  <a:gd name="T22" fmla="*/ 2147483646 w 5620"/>
                  <a:gd name="T23" fmla="*/ 2147483646 h 5544"/>
                  <a:gd name="T24" fmla="*/ 2147483646 w 5620"/>
                  <a:gd name="T25" fmla="*/ 2147483646 h 5544"/>
                  <a:gd name="T26" fmla="*/ 2147483646 w 5620"/>
                  <a:gd name="T27" fmla="*/ 2147483646 h 5544"/>
                  <a:gd name="T28" fmla="*/ 0 w 5620"/>
                  <a:gd name="T29" fmla="*/ 2147483646 h 5544"/>
                  <a:gd name="T30" fmla="*/ 2147483646 w 5620"/>
                  <a:gd name="T31" fmla="*/ 2147483646 h 5544"/>
                  <a:gd name="T32" fmla="*/ 2147483646 w 5620"/>
                  <a:gd name="T33" fmla="*/ 2147483646 h 5544"/>
                  <a:gd name="T34" fmla="*/ 2147483646 w 5620"/>
                  <a:gd name="T35" fmla="*/ 2147483646 h 5544"/>
                  <a:gd name="T36" fmla="*/ 2147483646 w 5620"/>
                  <a:gd name="T37" fmla="*/ 2147483646 h 5544"/>
                  <a:gd name="T38" fmla="*/ 2147483646 w 5620"/>
                  <a:gd name="T39" fmla="*/ 2147483646 h 5544"/>
                  <a:gd name="T40" fmla="*/ 2147483646 w 5620"/>
                  <a:gd name="T41" fmla="*/ 2147483646 h 5544"/>
                  <a:gd name="T42" fmla="*/ 2147483646 w 5620"/>
                  <a:gd name="T43" fmla="*/ 2147483646 h 5544"/>
                  <a:gd name="T44" fmla="*/ 2147483646 w 5620"/>
                  <a:gd name="T45" fmla="*/ 2147483646 h 5544"/>
                  <a:gd name="T46" fmla="*/ 2147483646 w 5620"/>
                  <a:gd name="T47" fmla="*/ 2147483646 h 5544"/>
                  <a:gd name="T48" fmla="*/ 2147483646 w 5620"/>
                  <a:gd name="T49" fmla="*/ 2147483646 h 5544"/>
                  <a:gd name="T50" fmla="*/ 2147483646 w 5620"/>
                  <a:gd name="T51" fmla="*/ 2147483646 h 5544"/>
                  <a:gd name="T52" fmla="*/ 2147483646 w 5620"/>
                  <a:gd name="T53" fmla="*/ 2147483646 h 5544"/>
                  <a:gd name="T54" fmla="*/ 2147483646 w 5620"/>
                  <a:gd name="T55" fmla="*/ 2147483646 h 5544"/>
                  <a:gd name="T56" fmla="*/ 2147483646 w 5620"/>
                  <a:gd name="T57" fmla="*/ 2147483646 h 5544"/>
                  <a:gd name="T58" fmla="*/ 2147483646 w 5620"/>
                  <a:gd name="T59" fmla="*/ 2147483646 h 5544"/>
                  <a:gd name="T60" fmla="*/ 2147483646 w 5620"/>
                  <a:gd name="T61" fmla="*/ 2147483646 h 5544"/>
                  <a:gd name="T62" fmla="*/ 2147483646 w 5620"/>
                  <a:gd name="T63" fmla="*/ 2147483646 h 5544"/>
                  <a:gd name="T64" fmla="*/ 2147483646 w 5620"/>
                  <a:gd name="T65" fmla="*/ 2147483646 h 5544"/>
                  <a:gd name="T66" fmla="*/ 2147483646 w 5620"/>
                  <a:gd name="T67" fmla="*/ 2147483646 h 5544"/>
                  <a:gd name="T68" fmla="*/ 2147483646 w 5620"/>
                  <a:gd name="T69" fmla="*/ 2147483646 h 5544"/>
                  <a:gd name="T70" fmla="*/ 2147483646 w 5620"/>
                  <a:gd name="T71" fmla="*/ 2147483646 h 5544"/>
                  <a:gd name="T72" fmla="*/ 2147483646 w 5620"/>
                  <a:gd name="T73" fmla="*/ 2147483646 h 5544"/>
                  <a:gd name="T74" fmla="*/ 2147483646 w 5620"/>
                  <a:gd name="T75" fmla="*/ 2147483646 h 5544"/>
                  <a:gd name="T76" fmla="*/ 2147483646 w 5620"/>
                  <a:gd name="T77" fmla="*/ 2147483646 h 5544"/>
                  <a:gd name="T78" fmla="*/ 2147483646 w 5620"/>
                  <a:gd name="T79" fmla="*/ 2147483646 h 5544"/>
                  <a:gd name="T80" fmla="*/ 2147483646 w 5620"/>
                  <a:gd name="T81" fmla="*/ 2147483646 h 5544"/>
                  <a:gd name="T82" fmla="*/ 2147483646 w 5620"/>
                  <a:gd name="T83" fmla="*/ 2147483646 h 5544"/>
                  <a:gd name="T84" fmla="*/ 2147483646 w 5620"/>
                  <a:gd name="T85" fmla="*/ 2147483646 h 5544"/>
                  <a:gd name="T86" fmla="*/ 2147483646 w 5620"/>
                  <a:gd name="T87" fmla="*/ 2147483646 h 5544"/>
                  <a:gd name="T88" fmla="*/ 2147483646 w 5620"/>
                  <a:gd name="T89" fmla="*/ 2147483646 h 5544"/>
                  <a:gd name="T90" fmla="*/ 2147483646 w 5620"/>
                  <a:gd name="T91" fmla="*/ 2147483646 h 5544"/>
                  <a:gd name="T92" fmla="*/ 2147483646 w 5620"/>
                  <a:gd name="T93" fmla="*/ 2147483646 h 5544"/>
                  <a:gd name="T94" fmla="*/ 2147483646 w 5620"/>
                  <a:gd name="T95" fmla="*/ 2147483646 h 554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5620" h="5544">
                    <a:moveTo>
                      <a:pt x="5296" y="4533"/>
                    </a:moveTo>
                    <a:lnTo>
                      <a:pt x="5258" y="4552"/>
                    </a:lnTo>
                    <a:lnTo>
                      <a:pt x="5162" y="4571"/>
                    </a:lnTo>
                    <a:lnTo>
                      <a:pt x="5067" y="4571"/>
                    </a:lnTo>
                    <a:lnTo>
                      <a:pt x="4743" y="4742"/>
                    </a:lnTo>
                    <a:lnTo>
                      <a:pt x="4686" y="4876"/>
                    </a:lnTo>
                    <a:lnTo>
                      <a:pt x="4705" y="5028"/>
                    </a:lnTo>
                    <a:lnTo>
                      <a:pt x="4629" y="5142"/>
                    </a:lnTo>
                    <a:lnTo>
                      <a:pt x="4476" y="5238"/>
                    </a:lnTo>
                    <a:lnTo>
                      <a:pt x="4420" y="5295"/>
                    </a:lnTo>
                    <a:lnTo>
                      <a:pt x="4343" y="5371"/>
                    </a:lnTo>
                    <a:lnTo>
                      <a:pt x="4058" y="5428"/>
                    </a:lnTo>
                    <a:lnTo>
                      <a:pt x="3943" y="5485"/>
                    </a:lnTo>
                    <a:lnTo>
                      <a:pt x="3867" y="5543"/>
                    </a:lnTo>
                    <a:lnTo>
                      <a:pt x="3658" y="5543"/>
                    </a:lnTo>
                    <a:lnTo>
                      <a:pt x="3448" y="5467"/>
                    </a:lnTo>
                    <a:lnTo>
                      <a:pt x="3391" y="5409"/>
                    </a:lnTo>
                    <a:lnTo>
                      <a:pt x="3238" y="5200"/>
                    </a:lnTo>
                    <a:lnTo>
                      <a:pt x="3010" y="4971"/>
                    </a:lnTo>
                    <a:lnTo>
                      <a:pt x="2915" y="4914"/>
                    </a:lnTo>
                    <a:lnTo>
                      <a:pt x="2724" y="4876"/>
                    </a:lnTo>
                    <a:lnTo>
                      <a:pt x="2343" y="4933"/>
                    </a:lnTo>
                    <a:lnTo>
                      <a:pt x="2229" y="4761"/>
                    </a:lnTo>
                    <a:lnTo>
                      <a:pt x="2134" y="4628"/>
                    </a:lnTo>
                    <a:lnTo>
                      <a:pt x="1981" y="4609"/>
                    </a:lnTo>
                    <a:lnTo>
                      <a:pt x="1791" y="4533"/>
                    </a:lnTo>
                    <a:lnTo>
                      <a:pt x="1562" y="4304"/>
                    </a:lnTo>
                    <a:lnTo>
                      <a:pt x="1486" y="4266"/>
                    </a:lnTo>
                    <a:lnTo>
                      <a:pt x="1410" y="4304"/>
                    </a:lnTo>
                    <a:lnTo>
                      <a:pt x="1352" y="4343"/>
                    </a:lnTo>
                    <a:lnTo>
                      <a:pt x="1124" y="4438"/>
                    </a:lnTo>
                    <a:lnTo>
                      <a:pt x="915" y="4419"/>
                    </a:lnTo>
                    <a:lnTo>
                      <a:pt x="915" y="4209"/>
                    </a:lnTo>
                    <a:lnTo>
                      <a:pt x="1010" y="4057"/>
                    </a:lnTo>
                    <a:lnTo>
                      <a:pt x="1067" y="3923"/>
                    </a:lnTo>
                    <a:lnTo>
                      <a:pt x="991" y="3828"/>
                    </a:lnTo>
                    <a:lnTo>
                      <a:pt x="876" y="3790"/>
                    </a:lnTo>
                    <a:lnTo>
                      <a:pt x="781" y="3714"/>
                    </a:lnTo>
                    <a:lnTo>
                      <a:pt x="743" y="3676"/>
                    </a:lnTo>
                    <a:lnTo>
                      <a:pt x="705" y="3600"/>
                    </a:lnTo>
                    <a:lnTo>
                      <a:pt x="705" y="3523"/>
                    </a:lnTo>
                    <a:lnTo>
                      <a:pt x="705" y="3428"/>
                    </a:lnTo>
                    <a:lnTo>
                      <a:pt x="553" y="3219"/>
                    </a:lnTo>
                    <a:lnTo>
                      <a:pt x="133" y="3200"/>
                    </a:lnTo>
                    <a:lnTo>
                      <a:pt x="0" y="3142"/>
                    </a:lnTo>
                    <a:lnTo>
                      <a:pt x="19" y="2952"/>
                    </a:lnTo>
                    <a:lnTo>
                      <a:pt x="96" y="2800"/>
                    </a:lnTo>
                    <a:lnTo>
                      <a:pt x="495" y="2838"/>
                    </a:lnTo>
                    <a:lnTo>
                      <a:pt x="572" y="2819"/>
                    </a:lnTo>
                    <a:lnTo>
                      <a:pt x="686" y="2743"/>
                    </a:lnTo>
                    <a:lnTo>
                      <a:pt x="781" y="2647"/>
                    </a:lnTo>
                    <a:lnTo>
                      <a:pt x="934" y="2571"/>
                    </a:lnTo>
                    <a:lnTo>
                      <a:pt x="1220" y="2476"/>
                    </a:lnTo>
                    <a:lnTo>
                      <a:pt x="1296" y="2380"/>
                    </a:lnTo>
                    <a:lnTo>
                      <a:pt x="1352" y="2266"/>
                    </a:lnTo>
                    <a:lnTo>
                      <a:pt x="1352" y="2209"/>
                    </a:lnTo>
                    <a:lnTo>
                      <a:pt x="1181" y="2190"/>
                    </a:lnTo>
                    <a:lnTo>
                      <a:pt x="1124" y="2152"/>
                    </a:lnTo>
                    <a:lnTo>
                      <a:pt x="953" y="2114"/>
                    </a:lnTo>
                    <a:lnTo>
                      <a:pt x="800" y="2038"/>
                    </a:lnTo>
                    <a:lnTo>
                      <a:pt x="743" y="1847"/>
                    </a:lnTo>
                    <a:lnTo>
                      <a:pt x="686" y="1409"/>
                    </a:lnTo>
                    <a:lnTo>
                      <a:pt x="610" y="1219"/>
                    </a:lnTo>
                    <a:lnTo>
                      <a:pt x="991" y="1028"/>
                    </a:lnTo>
                    <a:lnTo>
                      <a:pt x="1086" y="990"/>
                    </a:lnTo>
                    <a:lnTo>
                      <a:pt x="1181" y="990"/>
                    </a:lnTo>
                    <a:lnTo>
                      <a:pt x="1334" y="933"/>
                    </a:lnTo>
                    <a:lnTo>
                      <a:pt x="1410" y="762"/>
                    </a:lnTo>
                    <a:lnTo>
                      <a:pt x="1486" y="723"/>
                    </a:lnTo>
                    <a:lnTo>
                      <a:pt x="1600" y="723"/>
                    </a:lnTo>
                    <a:lnTo>
                      <a:pt x="1696" y="685"/>
                    </a:lnTo>
                    <a:lnTo>
                      <a:pt x="1962" y="457"/>
                    </a:lnTo>
                    <a:lnTo>
                      <a:pt x="2153" y="362"/>
                    </a:lnTo>
                    <a:lnTo>
                      <a:pt x="2343" y="457"/>
                    </a:lnTo>
                    <a:lnTo>
                      <a:pt x="2629" y="514"/>
                    </a:lnTo>
                    <a:lnTo>
                      <a:pt x="2724" y="533"/>
                    </a:lnTo>
                    <a:lnTo>
                      <a:pt x="2743" y="647"/>
                    </a:lnTo>
                    <a:lnTo>
                      <a:pt x="2686" y="762"/>
                    </a:lnTo>
                    <a:lnTo>
                      <a:pt x="2648" y="1028"/>
                    </a:lnTo>
                    <a:lnTo>
                      <a:pt x="2800" y="1180"/>
                    </a:lnTo>
                    <a:lnTo>
                      <a:pt x="3029" y="1085"/>
                    </a:lnTo>
                    <a:lnTo>
                      <a:pt x="3238" y="952"/>
                    </a:lnTo>
                    <a:lnTo>
                      <a:pt x="3429" y="895"/>
                    </a:lnTo>
                    <a:lnTo>
                      <a:pt x="3619" y="952"/>
                    </a:lnTo>
                    <a:lnTo>
                      <a:pt x="3829" y="1066"/>
                    </a:lnTo>
                    <a:lnTo>
                      <a:pt x="3943" y="914"/>
                    </a:lnTo>
                    <a:lnTo>
                      <a:pt x="3943" y="762"/>
                    </a:lnTo>
                    <a:lnTo>
                      <a:pt x="3981" y="628"/>
                    </a:lnTo>
                    <a:lnTo>
                      <a:pt x="4076" y="533"/>
                    </a:lnTo>
                    <a:lnTo>
                      <a:pt x="4153" y="418"/>
                    </a:lnTo>
                    <a:lnTo>
                      <a:pt x="4134" y="266"/>
                    </a:lnTo>
                    <a:lnTo>
                      <a:pt x="4153" y="152"/>
                    </a:lnTo>
                    <a:lnTo>
                      <a:pt x="4229" y="76"/>
                    </a:lnTo>
                    <a:lnTo>
                      <a:pt x="4324" y="37"/>
                    </a:lnTo>
                    <a:lnTo>
                      <a:pt x="4476" y="19"/>
                    </a:lnTo>
                    <a:lnTo>
                      <a:pt x="4648" y="37"/>
                    </a:lnTo>
                    <a:lnTo>
                      <a:pt x="4801" y="19"/>
                    </a:lnTo>
                    <a:lnTo>
                      <a:pt x="4933" y="0"/>
                    </a:lnTo>
                    <a:lnTo>
                      <a:pt x="4991" y="247"/>
                    </a:lnTo>
                    <a:lnTo>
                      <a:pt x="5105" y="438"/>
                    </a:lnTo>
                    <a:lnTo>
                      <a:pt x="5200" y="495"/>
                    </a:lnTo>
                    <a:lnTo>
                      <a:pt x="5258" y="571"/>
                    </a:lnTo>
                    <a:lnTo>
                      <a:pt x="5314" y="704"/>
                    </a:lnTo>
                    <a:lnTo>
                      <a:pt x="5391" y="819"/>
                    </a:lnTo>
                    <a:lnTo>
                      <a:pt x="5486" y="914"/>
                    </a:lnTo>
                    <a:lnTo>
                      <a:pt x="5563" y="1028"/>
                    </a:lnTo>
                    <a:lnTo>
                      <a:pt x="5543" y="1142"/>
                    </a:lnTo>
                    <a:lnTo>
                      <a:pt x="5505" y="1256"/>
                    </a:lnTo>
                    <a:lnTo>
                      <a:pt x="5563" y="1581"/>
                    </a:lnTo>
                    <a:lnTo>
                      <a:pt x="5467" y="1637"/>
                    </a:lnTo>
                    <a:lnTo>
                      <a:pt x="5372" y="1676"/>
                    </a:lnTo>
                    <a:lnTo>
                      <a:pt x="5277" y="1733"/>
                    </a:lnTo>
                    <a:lnTo>
                      <a:pt x="5200" y="1809"/>
                    </a:lnTo>
                    <a:lnTo>
                      <a:pt x="5048" y="1886"/>
                    </a:lnTo>
                    <a:lnTo>
                      <a:pt x="4705" y="2000"/>
                    </a:lnTo>
                    <a:lnTo>
                      <a:pt x="4629" y="2171"/>
                    </a:lnTo>
                    <a:lnTo>
                      <a:pt x="4705" y="2285"/>
                    </a:lnTo>
                    <a:lnTo>
                      <a:pt x="4762" y="2362"/>
                    </a:lnTo>
                    <a:lnTo>
                      <a:pt x="4820" y="2438"/>
                    </a:lnTo>
                    <a:lnTo>
                      <a:pt x="5029" y="2457"/>
                    </a:lnTo>
                    <a:lnTo>
                      <a:pt x="5105" y="2495"/>
                    </a:lnTo>
                    <a:lnTo>
                      <a:pt x="5182" y="2552"/>
                    </a:lnTo>
                    <a:lnTo>
                      <a:pt x="5219" y="2590"/>
                    </a:lnTo>
                    <a:lnTo>
                      <a:pt x="5258" y="2666"/>
                    </a:lnTo>
                    <a:lnTo>
                      <a:pt x="5296" y="2704"/>
                    </a:lnTo>
                    <a:lnTo>
                      <a:pt x="5334" y="2704"/>
                    </a:lnTo>
                    <a:lnTo>
                      <a:pt x="5429" y="2761"/>
                    </a:lnTo>
                    <a:lnTo>
                      <a:pt x="5486" y="2857"/>
                    </a:lnTo>
                    <a:lnTo>
                      <a:pt x="5563" y="2971"/>
                    </a:lnTo>
                    <a:lnTo>
                      <a:pt x="5619" y="3085"/>
                    </a:lnTo>
                    <a:lnTo>
                      <a:pt x="5563" y="3161"/>
                    </a:lnTo>
                    <a:lnTo>
                      <a:pt x="5486" y="3219"/>
                    </a:lnTo>
                    <a:lnTo>
                      <a:pt x="5410" y="3219"/>
                    </a:lnTo>
                    <a:lnTo>
                      <a:pt x="5372" y="3219"/>
                    </a:lnTo>
                    <a:lnTo>
                      <a:pt x="5334" y="3237"/>
                    </a:lnTo>
                    <a:lnTo>
                      <a:pt x="5277" y="3314"/>
                    </a:lnTo>
                    <a:lnTo>
                      <a:pt x="5182" y="3352"/>
                    </a:lnTo>
                    <a:lnTo>
                      <a:pt x="5010" y="3314"/>
                    </a:lnTo>
                    <a:lnTo>
                      <a:pt x="4915" y="3352"/>
                    </a:lnTo>
                    <a:lnTo>
                      <a:pt x="5105" y="3600"/>
                    </a:lnTo>
                    <a:lnTo>
                      <a:pt x="5448" y="3733"/>
                    </a:lnTo>
                    <a:lnTo>
                      <a:pt x="5429" y="3752"/>
                    </a:lnTo>
                    <a:lnTo>
                      <a:pt x="5391" y="3847"/>
                    </a:lnTo>
                    <a:lnTo>
                      <a:pt x="5410" y="4266"/>
                    </a:lnTo>
                    <a:lnTo>
                      <a:pt x="5372" y="4419"/>
                    </a:lnTo>
                    <a:lnTo>
                      <a:pt x="5296" y="453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" name="Freeform 78">
                <a:extLst>
                  <a:ext uri="{FF2B5EF4-FFF2-40B4-BE49-F238E27FC236}">
                    <a16:creationId xmlns:a16="http://schemas.microsoft.com/office/drawing/2014/main" id="{459B80B9-A9D2-2448-A4BB-FB8C096B4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37663" y="8072438"/>
                <a:ext cx="1673225" cy="1481137"/>
              </a:xfrm>
              <a:custGeom>
                <a:avLst/>
                <a:gdLst>
                  <a:gd name="T0" fmla="*/ 2147483646 w 4649"/>
                  <a:gd name="T1" fmla="*/ 2147483646 h 4115"/>
                  <a:gd name="T2" fmla="*/ 2147483646 w 4649"/>
                  <a:gd name="T3" fmla="*/ 2147483646 h 4115"/>
                  <a:gd name="T4" fmla="*/ 2147483646 w 4649"/>
                  <a:gd name="T5" fmla="*/ 2147483646 h 4115"/>
                  <a:gd name="T6" fmla="*/ 2147483646 w 4649"/>
                  <a:gd name="T7" fmla="*/ 2147483646 h 4115"/>
                  <a:gd name="T8" fmla="*/ 2147483646 w 4649"/>
                  <a:gd name="T9" fmla="*/ 2147483646 h 4115"/>
                  <a:gd name="T10" fmla="*/ 2147483646 w 4649"/>
                  <a:gd name="T11" fmla="*/ 2147483646 h 4115"/>
                  <a:gd name="T12" fmla="*/ 2147483646 w 4649"/>
                  <a:gd name="T13" fmla="*/ 2147483646 h 4115"/>
                  <a:gd name="T14" fmla="*/ 2147483646 w 4649"/>
                  <a:gd name="T15" fmla="*/ 2147483646 h 4115"/>
                  <a:gd name="T16" fmla="*/ 2147483646 w 4649"/>
                  <a:gd name="T17" fmla="*/ 0 h 4115"/>
                  <a:gd name="T18" fmla="*/ 2147483646 w 4649"/>
                  <a:gd name="T19" fmla="*/ 2147483646 h 4115"/>
                  <a:gd name="T20" fmla="*/ 2147483646 w 4649"/>
                  <a:gd name="T21" fmla="*/ 2147483646 h 4115"/>
                  <a:gd name="T22" fmla="*/ 2147483646 w 4649"/>
                  <a:gd name="T23" fmla="*/ 2147483646 h 4115"/>
                  <a:gd name="T24" fmla="*/ 2147483646 w 4649"/>
                  <a:gd name="T25" fmla="*/ 2147483646 h 4115"/>
                  <a:gd name="T26" fmla="*/ 2147483646 w 4649"/>
                  <a:gd name="T27" fmla="*/ 2147483646 h 4115"/>
                  <a:gd name="T28" fmla="*/ 2147483646 w 4649"/>
                  <a:gd name="T29" fmla="*/ 2147483646 h 4115"/>
                  <a:gd name="T30" fmla="*/ 2147483646 w 4649"/>
                  <a:gd name="T31" fmla="*/ 2147483646 h 4115"/>
                  <a:gd name="T32" fmla="*/ 2147483646 w 4649"/>
                  <a:gd name="T33" fmla="*/ 2147483646 h 4115"/>
                  <a:gd name="T34" fmla="*/ 2147483646 w 4649"/>
                  <a:gd name="T35" fmla="*/ 2147483646 h 4115"/>
                  <a:gd name="T36" fmla="*/ 2147483646 w 4649"/>
                  <a:gd name="T37" fmla="*/ 2147483646 h 4115"/>
                  <a:gd name="T38" fmla="*/ 2147483646 w 4649"/>
                  <a:gd name="T39" fmla="*/ 2147483646 h 4115"/>
                  <a:gd name="T40" fmla="*/ 2147483646 w 4649"/>
                  <a:gd name="T41" fmla="*/ 2147483646 h 4115"/>
                  <a:gd name="T42" fmla="*/ 2147483646 w 4649"/>
                  <a:gd name="T43" fmla="*/ 2147483646 h 4115"/>
                  <a:gd name="T44" fmla="*/ 2147483646 w 4649"/>
                  <a:gd name="T45" fmla="*/ 2147483646 h 4115"/>
                  <a:gd name="T46" fmla="*/ 2147483646 w 4649"/>
                  <a:gd name="T47" fmla="*/ 2147483646 h 4115"/>
                  <a:gd name="T48" fmla="*/ 2147483646 w 4649"/>
                  <a:gd name="T49" fmla="*/ 2147483646 h 4115"/>
                  <a:gd name="T50" fmla="*/ 2147483646 w 4649"/>
                  <a:gd name="T51" fmla="*/ 2147483646 h 4115"/>
                  <a:gd name="T52" fmla="*/ 2147483646 w 4649"/>
                  <a:gd name="T53" fmla="*/ 2147483646 h 4115"/>
                  <a:gd name="T54" fmla="*/ 2147483646 w 4649"/>
                  <a:gd name="T55" fmla="*/ 2147483646 h 4115"/>
                  <a:gd name="T56" fmla="*/ 2147483646 w 4649"/>
                  <a:gd name="T57" fmla="*/ 2147483646 h 4115"/>
                  <a:gd name="T58" fmla="*/ 2147483646 w 4649"/>
                  <a:gd name="T59" fmla="*/ 2147483646 h 4115"/>
                  <a:gd name="T60" fmla="*/ 2147483646 w 4649"/>
                  <a:gd name="T61" fmla="*/ 2147483646 h 4115"/>
                  <a:gd name="T62" fmla="*/ 2147483646 w 4649"/>
                  <a:gd name="T63" fmla="*/ 2147483646 h 4115"/>
                  <a:gd name="T64" fmla="*/ 2147483646 w 4649"/>
                  <a:gd name="T65" fmla="*/ 2147483646 h 4115"/>
                  <a:gd name="T66" fmla="*/ 2147483646 w 4649"/>
                  <a:gd name="T67" fmla="*/ 2147483646 h 4115"/>
                  <a:gd name="T68" fmla="*/ 2147483646 w 4649"/>
                  <a:gd name="T69" fmla="*/ 2147483646 h 4115"/>
                  <a:gd name="T70" fmla="*/ 2147483646 w 4649"/>
                  <a:gd name="T71" fmla="*/ 2147483646 h 4115"/>
                  <a:gd name="T72" fmla="*/ 2147483646 w 4649"/>
                  <a:gd name="T73" fmla="*/ 2147483646 h 4115"/>
                  <a:gd name="T74" fmla="*/ 2147483646 w 4649"/>
                  <a:gd name="T75" fmla="*/ 2147483646 h 4115"/>
                  <a:gd name="T76" fmla="*/ 2147483646 w 4649"/>
                  <a:gd name="T77" fmla="*/ 2147483646 h 4115"/>
                  <a:gd name="T78" fmla="*/ 2147483646 w 4649"/>
                  <a:gd name="T79" fmla="*/ 2147483646 h 4115"/>
                  <a:gd name="T80" fmla="*/ 2147483646 w 4649"/>
                  <a:gd name="T81" fmla="*/ 2147483646 h 4115"/>
                  <a:gd name="T82" fmla="*/ 2147483646 w 4649"/>
                  <a:gd name="T83" fmla="*/ 2147483646 h 4115"/>
                  <a:gd name="T84" fmla="*/ 2147483646 w 4649"/>
                  <a:gd name="T85" fmla="*/ 2147483646 h 4115"/>
                  <a:gd name="T86" fmla="*/ 2147483646 w 4649"/>
                  <a:gd name="T87" fmla="*/ 2147483646 h 4115"/>
                  <a:gd name="T88" fmla="*/ 2147483646 w 4649"/>
                  <a:gd name="T89" fmla="*/ 2147483646 h 4115"/>
                  <a:gd name="T90" fmla="*/ 2147483646 w 4649"/>
                  <a:gd name="T91" fmla="*/ 2147483646 h 4115"/>
                  <a:gd name="T92" fmla="*/ 2147483646 w 4649"/>
                  <a:gd name="T93" fmla="*/ 2147483646 h 4115"/>
                  <a:gd name="T94" fmla="*/ 2147483646 w 4649"/>
                  <a:gd name="T95" fmla="*/ 2147483646 h 4115"/>
                  <a:gd name="T96" fmla="*/ 2147483646 w 4649"/>
                  <a:gd name="T97" fmla="*/ 2147483646 h 411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649" h="4115">
                    <a:moveTo>
                      <a:pt x="133" y="1714"/>
                    </a:moveTo>
                    <a:lnTo>
                      <a:pt x="286" y="1638"/>
                    </a:lnTo>
                    <a:lnTo>
                      <a:pt x="400" y="1523"/>
                    </a:lnTo>
                    <a:lnTo>
                      <a:pt x="533" y="1390"/>
                    </a:lnTo>
                    <a:lnTo>
                      <a:pt x="571" y="1371"/>
                    </a:lnTo>
                    <a:lnTo>
                      <a:pt x="686" y="1295"/>
                    </a:lnTo>
                    <a:lnTo>
                      <a:pt x="857" y="1105"/>
                    </a:lnTo>
                    <a:lnTo>
                      <a:pt x="895" y="990"/>
                    </a:lnTo>
                    <a:lnTo>
                      <a:pt x="876" y="914"/>
                    </a:lnTo>
                    <a:lnTo>
                      <a:pt x="857" y="857"/>
                    </a:lnTo>
                    <a:lnTo>
                      <a:pt x="799" y="724"/>
                    </a:lnTo>
                    <a:lnTo>
                      <a:pt x="781" y="571"/>
                    </a:lnTo>
                    <a:lnTo>
                      <a:pt x="838" y="457"/>
                    </a:lnTo>
                    <a:lnTo>
                      <a:pt x="952" y="420"/>
                    </a:lnTo>
                    <a:lnTo>
                      <a:pt x="1143" y="533"/>
                    </a:lnTo>
                    <a:lnTo>
                      <a:pt x="1352" y="476"/>
                    </a:lnTo>
                    <a:lnTo>
                      <a:pt x="1429" y="420"/>
                    </a:lnTo>
                    <a:lnTo>
                      <a:pt x="1524" y="381"/>
                    </a:lnTo>
                    <a:lnTo>
                      <a:pt x="1619" y="325"/>
                    </a:lnTo>
                    <a:lnTo>
                      <a:pt x="1695" y="286"/>
                    </a:lnTo>
                    <a:lnTo>
                      <a:pt x="1886" y="286"/>
                    </a:lnTo>
                    <a:lnTo>
                      <a:pt x="1981" y="249"/>
                    </a:lnTo>
                    <a:lnTo>
                      <a:pt x="2057" y="229"/>
                    </a:lnTo>
                    <a:lnTo>
                      <a:pt x="2228" y="249"/>
                    </a:lnTo>
                    <a:lnTo>
                      <a:pt x="2381" y="210"/>
                    </a:lnTo>
                    <a:lnTo>
                      <a:pt x="2552" y="77"/>
                    </a:lnTo>
                    <a:lnTo>
                      <a:pt x="2743" y="0"/>
                    </a:lnTo>
                    <a:lnTo>
                      <a:pt x="2933" y="115"/>
                    </a:lnTo>
                    <a:lnTo>
                      <a:pt x="3161" y="115"/>
                    </a:lnTo>
                    <a:lnTo>
                      <a:pt x="3276" y="153"/>
                    </a:lnTo>
                    <a:lnTo>
                      <a:pt x="3371" y="229"/>
                    </a:lnTo>
                    <a:lnTo>
                      <a:pt x="3542" y="401"/>
                    </a:lnTo>
                    <a:lnTo>
                      <a:pt x="3371" y="420"/>
                    </a:lnTo>
                    <a:lnTo>
                      <a:pt x="3295" y="495"/>
                    </a:lnTo>
                    <a:lnTo>
                      <a:pt x="3295" y="628"/>
                    </a:lnTo>
                    <a:lnTo>
                      <a:pt x="3333" y="705"/>
                    </a:lnTo>
                    <a:lnTo>
                      <a:pt x="3371" y="800"/>
                    </a:lnTo>
                    <a:lnTo>
                      <a:pt x="3390" y="990"/>
                    </a:lnTo>
                    <a:lnTo>
                      <a:pt x="3371" y="1066"/>
                    </a:lnTo>
                    <a:lnTo>
                      <a:pt x="3410" y="1162"/>
                    </a:lnTo>
                    <a:lnTo>
                      <a:pt x="3390" y="1181"/>
                    </a:lnTo>
                    <a:lnTo>
                      <a:pt x="3410" y="1219"/>
                    </a:lnTo>
                    <a:lnTo>
                      <a:pt x="3390" y="1257"/>
                    </a:lnTo>
                    <a:lnTo>
                      <a:pt x="3371" y="1257"/>
                    </a:lnTo>
                    <a:lnTo>
                      <a:pt x="3105" y="1238"/>
                    </a:lnTo>
                    <a:lnTo>
                      <a:pt x="3048" y="1238"/>
                    </a:lnTo>
                    <a:lnTo>
                      <a:pt x="3009" y="1276"/>
                    </a:lnTo>
                    <a:lnTo>
                      <a:pt x="3029" y="1333"/>
                    </a:lnTo>
                    <a:lnTo>
                      <a:pt x="3009" y="1390"/>
                    </a:lnTo>
                    <a:lnTo>
                      <a:pt x="2990" y="1428"/>
                    </a:lnTo>
                    <a:lnTo>
                      <a:pt x="2952" y="1447"/>
                    </a:lnTo>
                    <a:lnTo>
                      <a:pt x="2895" y="1467"/>
                    </a:lnTo>
                    <a:lnTo>
                      <a:pt x="2838" y="1485"/>
                    </a:lnTo>
                    <a:lnTo>
                      <a:pt x="2800" y="1523"/>
                    </a:lnTo>
                    <a:lnTo>
                      <a:pt x="2781" y="1581"/>
                    </a:lnTo>
                    <a:lnTo>
                      <a:pt x="2762" y="1619"/>
                    </a:lnTo>
                    <a:lnTo>
                      <a:pt x="2743" y="1676"/>
                    </a:lnTo>
                    <a:lnTo>
                      <a:pt x="2704" y="1733"/>
                    </a:lnTo>
                    <a:lnTo>
                      <a:pt x="2724" y="1752"/>
                    </a:lnTo>
                    <a:lnTo>
                      <a:pt x="2743" y="1771"/>
                    </a:lnTo>
                    <a:lnTo>
                      <a:pt x="2743" y="1809"/>
                    </a:lnTo>
                    <a:lnTo>
                      <a:pt x="2743" y="1848"/>
                    </a:lnTo>
                    <a:lnTo>
                      <a:pt x="2781" y="1924"/>
                    </a:lnTo>
                    <a:lnTo>
                      <a:pt x="2800" y="1980"/>
                    </a:lnTo>
                    <a:lnTo>
                      <a:pt x="2838" y="2000"/>
                    </a:lnTo>
                    <a:lnTo>
                      <a:pt x="2876" y="1980"/>
                    </a:lnTo>
                    <a:lnTo>
                      <a:pt x="2895" y="2000"/>
                    </a:lnTo>
                    <a:lnTo>
                      <a:pt x="2933" y="2038"/>
                    </a:lnTo>
                    <a:lnTo>
                      <a:pt x="2971" y="2076"/>
                    </a:lnTo>
                    <a:lnTo>
                      <a:pt x="3009" y="2095"/>
                    </a:lnTo>
                    <a:lnTo>
                      <a:pt x="3029" y="2095"/>
                    </a:lnTo>
                    <a:lnTo>
                      <a:pt x="3181" y="2114"/>
                    </a:lnTo>
                    <a:lnTo>
                      <a:pt x="3238" y="2133"/>
                    </a:lnTo>
                    <a:lnTo>
                      <a:pt x="3257" y="2152"/>
                    </a:lnTo>
                    <a:lnTo>
                      <a:pt x="3295" y="2190"/>
                    </a:lnTo>
                    <a:lnTo>
                      <a:pt x="3314" y="2190"/>
                    </a:lnTo>
                    <a:lnTo>
                      <a:pt x="3314" y="2171"/>
                    </a:lnTo>
                    <a:lnTo>
                      <a:pt x="3333" y="2171"/>
                    </a:lnTo>
                    <a:lnTo>
                      <a:pt x="3542" y="2266"/>
                    </a:lnTo>
                    <a:lnTo>
                      <a:pt x="3600" y="2285"/>
                    </a:lnTo>
                    <a:lnTo>
                      <a:pt x="3752" y="2229"/>
                    </a:lnTo>
                    <a:lnTo>
                      <a:pt x="3828" y="2209"/>
                    </a:lnTo>
                    <a:lnTo>
                      <a:pt x="3886" y="2266"/>
                    </a:lnTo>
                    <a:lnTo>
                      <a:pt x="3867" y="2285"/>
                    </a:lnTo>
                    <a:lnTo>
                      <a:pt x="3943" y="2324"/>
                    </a:lnTo>
                    <a:lnTo>
                      <a:pt x="3962" y="2343"/>
                    </a:lnTo>
                    <a:lnTo>
                      <a:pt x="4000" y="2438"/>
                    </a:lnTo>
                    <a:lnTo>
                      <a:pt x="4019" y="2457"/>
                    </a:lnTo>
                    <a:lnTo>
                      <a:pt x="4076" y="2457"/>
                    </a:lnTo>
                    <a:lnTo>
                      <a:pt x="4114" y="2495"/>
                    </a:lnTo>
                    <a:lnTo>
                      <a:pt x="4190" y="2552"/>
                    </a:lnTo>
                    <a:lnTo>
                      <a:pt x="4267" y="2571"/>
                    </a:lnTo>
                    <a:lnTo>
                      <a:pt x="4476" y="2495"/>
                    </a:lnTo>
                    <a:lnTo>
                      <a:pt x="4571" y="2514"/>
                    </a:lnTo>
                    <a:lnTo>
                      <a:pt x="4609" y="2552"/>
                    </a:lnTo>
                    <a:lnTo>
                      <a:pt x="4648" y="2628"/>
                    </a:lnTo>
                    <a:lnTo>
                      <a:pt x="4648" y="2705"/>
                    </a:lnTo>
                    <a:lnTo>
                      <a:pt x="4571" y="2971"/>
                    </a:lnTo>
                    <a:lnTo>
                      <a:pt x="4457" y="3104"/>
                    </a:lnTo>
                    <a:lnTo>
                      <a:pt x="4324" y="3162"/>
                    </a:lnTo>
                    <a:lnTo>
                      <a:pt x="4228" y="3200"/>
                    </a:lnTo>
                    <a:lnTo>
                      <a:pt x="4133" y="3238"/>
                    </a:lnTo>
                    <a:lnTo>
                      <a:pt x="4057" y="3257"/>
                    </a:lnTo>
                    <a:lnTo>
                      <a:pt x="4000" y="3257"/>
                    </a:lnTo>
                    <a:lnTo>
                      <a:pt x="3809" y="3295"/>
                    </a:lnTo>
                    <a:lnTo>
                      <a:pt x="3638" y="3276"/>
                    </a:lnTo>
                    <a:lnTo>
                      <a:pt x="3466" y="3276"/>
                    </a:lnTo>
                    <a:lnTo>
                      <a:pt x="3333" y="3238"/>
                    </a:lnTo>
                    <a:lnTo>
                      <a:pt x="3295" y="3200"/>
                    </a:lnTo>
                    <a:lnTo>
                      <a:pt x="3257" y="3181"/>
                    </a:lnTo>
                    <a:lnTo>
                      <a:pt x="3238" y="3123"/>
                    </a:lnTo>
                    <a:lnTo>
                      <a:pt x="3276" y="3086"/>
                    </a:lnTo>
                    <a:lnTo>
                      <a:pt x="3371" y="2990"/>
                    </a:lnTo>
                    <a:lnTo>
                      <a:pt x="3371" y="2895"/>
                    </a:lnTo>
                    <a:lnTo>
                      <a:pt x="3219" y="2876"/>
                    </a:lnTo>
                    <a:lnTo>
                      <a:pt x="3085" y="2914"/>
                    </a:lnTo>
                    <a:lnTo>
                      <a:pt x="2914" y="2914"/>
                    </a:lnTo>
                    <a:lnTo>
                      <a:pt x="2743" y="3104"/>
                    </a:lnTo>
                    <a:lnTo>
                      <a:pt x="2590" y="3352"/>
                    </a:lnTo>
                    <a:lnTo>
                      <a:pt x="2400" y="3448"/>
                    </a:lnTo>
                    <a:lnTo>
                      <a:pt x="2323" y="3562"/>
                    </a:lnTo>
                    <a:lnTo>
                      <a:pt x="2323" y="3733"/>
                    </a:lnTo>
                    <a:lnTo>
                      <a:pt x="2171" y="3866"/>
                    </a:lnTo>
                    <a:lnTo>
                      <a:pt x="1981" y="3905"/>
                    </a:lnTo>
                    <a:lnTo>
                      <a:pt x="1886" y="3961"/>
                    </a:lnTo>
                    <a:lnTo>
                      <a:pt x="1810" y="3981"/>
                    </a:lnTo>
                    <a:lnTo>
                      <a:pt x="1695" y="3961"/>
                    </a:lnTo>
                    <a:lnTo>
                      <a:pt x="1600" y="3943"/>
                    </a:lnTo>
                    <a:lnTo>
                      <a:pt x="1371" y="3961"/>
                    </a:lnTo>
                    <a:lnTo>
                      <a:pt x="1162" y="4057"/>
                    </a:lnTo>
                    <a:lnTo>
                      <a:pt x="819" y="4114"/>
                    </a:lnTo>
                    <a:lnTo>
                      <a:pt x="914" y="3943"/>
                    </a:lnTo>
                    <a:lnTo>
                      <a:pt x="1048" y="3485"/>
                    </a:lnTo>
                    <a:lnTo>
                      <a:pt x="1104" y="3390"/>
                    </a:lnTo>
                    <a:lnTo>
                      <a:pt x="1143" y="3352"/>
                    </a:lnTo>
                    <a:lnTo>
                      <a:pt x="1180" y="3295"/>
                    </a:lnTo>
                    <a:lnTo>
                      <a:pt x="1200" y="3200"/>
                    </a:lnTo>
                    <a:lnTo>
                      <a:pt x="1333" y="2838"/>
                    </a:lnTo>
                    <a:lnTo>
                      <a:pt x="1333" y="2723"/>
                    </a:lnTo>
                    <a:lnTo>
                      <a:pt x="1219" y="2514"/>
                    </a:lnTo>
                    <a:lnTo>
                      <a:pt x="1028" y="2419"/>
                    </a:lnTo>
                    <a:lnTo>
                      <a:pt x="876" y="2361"/>
                    </a:lnTo>
                    <a:lnTo>
                      <a:pt x="552" y="2190"/>
                    </a:lnTo>
                    <a:lnTo>
                      <a:pt x="209" y="2114"/>
                    </a:lnTo>
                    <a:lnTo>
                      <a:pt x="152" y="2114"/>
                    </a:lnTo>
                    <a:lnTo>
                      <a:pt x="57" y="2133"/>
                    </a:lnTo>
                    <a:lnTo>
                      <a:pt x="19" y="2133"/>
                    </a:lnTo>
                    <a:lnTo>
                      <a:pt x="0" y="1943"/>
                    </a:lnTo>
                    <a:lnTo>
                      <a:pt x="133" y="171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5" name="Freeform 79">
                <a:extLst>
                  <a:ext uri="{FF2B5EF4-FFF2-40B4-BE49-F238E27FC236}">
                    <a16:creationId xmlns:a16="http://schemas.microsoft.com/office/drawing/2014/main" id="{FCB67123-2DC3-8843-AB16-EF06050064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10800" y="7983538"/>
                <a:ext cx="1782763" cy="1014412"/>
              </a:xfrm>
              <a:custGeom>
                <a:avLst/>
                <a:gdLst>
                  <a:gd name="T0" fmla="*/ 2147483646 w 4954"/>
                  <a:gd name="T1" fmla="*/ 2147483646 h 2819"/>
                  <a:gd name="T2" fmla="*/ 2147483646 w 4954"/>
                  <a:gd name="T3" fmla="*/ 2147483646 h 2819"/>
                  <a:gd name="T4" fmla="*/ 2147483646 w 4954"/>
                  <a:gd name="T5" fmla="*/ 2147483646 h 2819"/>
                  <a:gd name="T6" fmla="*/ 2147483646 w 4954"/>
                  <a:gd name="T7" fmla="*/ 2147483646 h 2819"/>
                  <a:gd name="T8" fmla="*/ 2147483646 w 4954"/>
                  <a:gd name="T9" fmla="*/ 2147483646 h 2819"/>
                  <a:gd name="T10" fmla="*/ 2147483646 w 4954"/>
                  <a:gd name="T11" fmla="*/ 2147483646 h 2819"/>
                  <a:gd name="T12" fmla="*/ 2147483646 w 4954"/>
                  <a:gd name="T13" fmla="*/ 2147483646 h 2819"/>
                  <a:gd name="T14" fmla="*/ 2147483646 w 4954"/>
                  <a:gd name="T15" fmla="*/ 2147483646 h 2819"/>
                  <a:gd name="T16" fmla="*/ 2147483646 w 4954"/>
                  <a:gd name="T17" fmla="*/ 2147483646 h 2819"/>
                  <a:gd name="T18" fmla="*/ 2147483646 w 4954"/>
                  <a:gd name="T19" fmla="*/ 2147483646 h 2819"/>
                  <a:gd name="T20" fmla="*/ 2147483646 w 4954"/>
                  <a:gd name="T21" fmla="*/ 2147483646 h 2819"/>
                  <a:gd name="T22" fmla="*/ 2147483646 w 4954"/>
                  <a:gd name="T23" fmla="*/ 2147483646 h 2819"/>
                  <a:gd name="T24" fmla="*/ 2147483646 w 4954"/>
                  <a:gd name="T25" fmla="*/ 2147483646 h 2819"/>
                  <a:gd name="T26" fmla="*/ 2147483646 w 4954"/>
                  <a:gd name="T27" fmla="*/ 2147483646 h 2819"/>
                  <a:gd name="T28" fmla="*/ 2147483646 w 4954"/>
                  <a:gd name="T29" fmla="*/ 2147483646 h 2819"/>
                  <a:gd name="T30" fmla="*/ 2147483646 w 4954"/>
                  <a:gd name="T31" fmla="*/ 2147483646 h 2819"/>
                  <a:gd name="T32" fmla="*/ 2147483646 w 4954"/>
                  <a:gd name="T33" fmla="*/ 2147483646 h 2819"/>
                  <a:gd name="T34" fmla="*/ 2147483646 w 4954"/>
                  <a:gd name="T35" fmla="*/ 2147483646 h 2819"/>
                  <a:gd name="T36" fmla="*/ 2147483646 w 4954"/>
                  <a:gd name="T37" fmla="*/ 2147483646 h 2819"/>
                  <a:gd name="T38" fmla="*/ 2147483646 w 4954"/>
                  <a:gd name="T39" fmla="*/ 2147483646 h 2819"/>
                  <a:gd name="T40" fmla="*/ 2147483646 w 4954"/>
                  <a:gd name="T41" fmla="*/ 2147483646 h 2819"/>
                  <a:gd name="T42" fmla="*/ 2147483646 w 4954"/>
                  <a:gd name="T43" fmla="*/ 2147483646 h 2819"/>
                  <a:gd name="T44" fmla="*/ 2147483646 w 4954"/>
                  <a:gd name="T45" fmla="*/ 2147483646 h 2819"/>
                  <a:gd name="T46" fmla="*/ 2147483646 w 4954"/>
                  <a:gd name="T47" fmla="*/ 2147483646 h 2819"/>
                  <a:gd name="T48" fmla="*/ 2147483646 w 4954"/>
                  <a:gd name="T49" fmla="*/ 2147483646 h 2819"/>
                  <a:gd name="T50" fmla="*/ 2147483646 w 4954"/>
                  <a:gd name="T51" fmla="*/ 2147483646 h 2819"/>
                  <a:gd name="T52" fmla="*/ 2147483646 w 4954"/>
                  <a:gd name="T53" fmla="*/ 2147483646 h 2819"/>
                  <a:gd name="T54" fmla="*/ 2147483646 w 4954"/>
                  <a:gd name="T55" fmla="*/ 2147483646 h 2819"/>
                  <a:gd name="T56" fmla="*/ 2147483646 w 4954"/>
                  <a:gd name="T57" fmla="*/ 2147483646 h 2819"/>
                  <a:gd name="T58" fmla="*/ 2147483646 w 4954"/>
                  <a:gd name="T59" fmla="*/ 2147483646 h 2819"/>
                  <a:gd name="T60" fmla="*/ 2147483646 w 4954"/>
                  <a:gd name="T61" fmla="*/ 2147483646 h 2819"/>
                  <a:gd name="T62" fmla="*/ 2147483646 w 4954"/>
                  <a:gd name="T63" fmla="*/ 2147483646 h 2819"/>
                  <a:gd name="T64" fmla="*/ 2147483646 w 4954"/>
                  <a:gd name="T65" fmla="*/ 2147483646 h 2819"/>
                  <a:gd name="T66" fmla="*/ 2147483646 w 4954"/>
                  <a:gd name="T67" fmla="*/ 2147483646 h 2819"/>
                  <a:gd name="T68" fmla="*/ 2147483646 w 4954"/>
                  <a:gd name="T69" fmla="*/ 2147483646 h 2819"/>
                  <a:gd name="T70" fmla="*/ 2147483646 w 4954"/>
                  <a:gd name="T71" fmla="*/ 2147483646 h 2819"/>
                  <a:gd name="T72" fmla="*/ 2147483646 w 4954"/>
                  <a:gd name="T73" fmla="*/ 2147483646 h 2819"/>
                  <a:gd name="T74" fmla="*/ 0 w 4954"/>
                  <a:gd name="T75" fmla="*/ 2147483646 h 2819"/>
                  <a:gd name="T76" fmla="*/ 2147483646 w 4954"/>
                  <a:gd name="T77" fmla="*/ 2147483646 h 2819"/>
                  <a:gd name="T78" fmla="*/ 2147483646 w 4954"/>
                  <a:gd name="T79" fmla="*/ 2147483646 h 2819"/>
                  <a:gd name="T80" fmla="*/ 2147483646 w 4954"/>
                  <a:gd name="T81" fmla="*/ 2147483646 h 2819"/>
                  <a:gd name="T82" fmla="*/ 2147483646 w 4954"/>
                  <a:gd name="T83" fmla="*/ 2147483646 h 2819"/>
                  <a:gd name="T84" fmla="*/ 2147483646 w 4954"/>
                  <a:gd name="T85" fmla="*/ 2147483646 h 2819"/>
                  <a:gd name="T86" fmla="*/ 2147483646 w 4954"/>
                  <a:gd name="T87" fmla="*/ 2147483646 h 2819"/>
                  <a:gd name="T88" fmla="*/ 2147483646 w 4954"/>
                  <a:gd name="T89" fmla="*/ 2147483646 h 2819"/>
                  <a:gd name="T90" fmla="*/ 2147483646 w 4954"/>
                  <a:gd name="T91" fmla="*/ 2147483646 h 2819"/>
                  <a:gd name="T92" fmla="*/ 2147483646 w 4954"/>
                  <a:gd name="T93" fmla="*/ 2147483646 h 281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4954" h="2819">
                    <a:moveTo>
                      <a:pt x="972" y="610"/>
                    </a:moveTo>
                    <a:lnTo>
                      <a:pt x="1067" y="742"/>
                    </a:lnTo>
                    <a:lnTo>
                      <a:pt x="1067" y="837"/>
                    </a:lnTo>
                    <a:lnTo>
                      <a:pt x="1029" y="913"/>
                    </a:lnTo>
                    <a:lnTo>
                      <a:pt x="1029" y="1008"/>
                    </a:lnTo>
                    <a:lnTo>
                      <a:pt x="1124" y="1104"/>
                    </a:lnTo>
                    <a:lnTo>
                      <a:pt x="1201" y="1104"/>
                    </a:lnTo>
                    <a:lnTo>
                      <a:pt x="1391" y="1066"/>
                    </a:lnTo>
                    <a:lnTo>
                      <a:pt x="1581" y="1047"/>
                    </a:lnTo>
                    <a:lnTo>
                      <a:pt x="1696" y="1085"/>
                    </a:lnTo>
                    <a:lnTo>
                      <a:pt x="1715" y="1085"/>
                    </a:lnTo>
                    <a:lnTo>
                      <a:pt x="1753" y="1066"/>
                    </a:lnTo>
                    <a:lnTo>
                      <a:pt x="1791" y="1085"/>
                    </a:lnTo>
                    <a:lnTo>
                      <a:pt x="1867" y="1123"/>
                    </a:lnTo>
                    <a:lnTo>
                      <a:pt x="1944" y="1123"/>
                    </a:lnTo>
                    <a:lnTo>
                      <a:pt x="2039" y="1161"/>
                    </a:lnTo>
                    <a:lnTo>
                      <a:pt x="2134" y="1161"/>
                    </a:lnTo>
                    <a:lnTo>
                      <a:pt x="2248" y="1218"/>
                    </a:lnTo>
                    <a:lnTo>
                      <a:pt x="2343" y="1294"/>
                    </a:lnTo>
                    <a:lnTo>
                      <a:pt x="2458" y="1333"/>
                    </a:lnTo>
                    <a:lnTo>
                      <a:pt x="2496" y="1352"/>
                    </a:lnTo>
                    <a:lnTo>
                      <a:pt x="2553" y="1428"/>
                    </a:lnTo>
                    <a:lnTo>
                      <a:pt x="2572" y="1428"/>
                    </a:lnTo>
                    <a:lnTo>
                      <a:pt x="2610" y="1409"/>
                    </a:lnTo>
                    <a:lnTo>
                      <a:pt x="2687" y="1447"/>
                    </a:lnTo>
                    <a:lnTo>
                      <a:pt x="2743" y="1466"/>
                    </a:lnTo>
                    <a:lnTo>
                      <a:pt x="2819" y="1409"/>
                    </a:lnTo>
                    <a:lnTo>
                      <a:pt x="2877" y="1333"/>
                    </a:lnTo>
                    <a:lnTo>
                      <a:pt x="2953" y="1313"/>
                    </a:lnTo>
                    <a:lnTo>
                      <a:pt x="3048" y="1313"/>
                    </a:lnTo>
                    <a:lnTo>
                      <a:pt x="3277" y="1294"/>
                    </a:lnTo>
                    <a:lnTo>
                      <a:pt x="3505" y="1218"/>
                    </a:lnTo>
                    <a:lnTo>
                      <a:pt x="3658" y="1047"/>
                    </a:lnTo>
                    <a:lnTo>
                      <a:pt x="3715" y="913"/>
                    </a:lnTo>
                    <a:lnTo>
                      <a:pt x="3753" y="761"/>
                    </a:lnTo>
                    <a:lnTo>
                      <a:pt x="3734" y="667"/>
                    </a:lnTo>
                    <a:lnTo>
                      <a:pt x="3715" y="533"/>
                    </a:lnTo>
                    <a:lnTo>
                      <a:pt x="3753" y="496"/>
                    </a:lnTo>
                    <a:lnTo>
                      <a:pt x="3791" y="457"/>
                    </a:lnTo>
                    <a:lnTo>
                      <a:pt x="3906" y="438"/>
                    </a:lnTo>
                    <a:lnTo>
                      <a:pt x="4039" y="419"/>
                    </a:lnTo>
                    <a:lnTo>
                      <a:pt x="4591" y="133"/>
                    </a:lnTo>
                    <a:lnTo>
                      <a:pt x="4687" y="95"/>
                    </a:lnTo>
                    <a:lnTo>
                      <a:pt x="4877" y="0"/>
                    </a:lnTo>
                    <a:lnTo>
                      <a:pt x="4953" y="152"/>
                    </a:lnTo>
                    <a:lnTo>
                      <a:pt x="4858" y="362"/>
                    </a:lnTo>
                    <a:lnTo>
                      <a:pt x="4724" y="533"/>
                    </a:lnTo>
                    <a:lnTo>
                      <a:pt x="4687" y="742"/>
                    </a:lnTo>
                    <a:lnTo>
                      <a:pt x="4744" y="989"/>
                    </a:lnTo>
                    <a:lnTo>
                      <a:pt x="4896" y="1161"/>
                    </a:lnTo>
                    <a:lnTo>
                      <a:pt x="4934" y="1275"/>
                    </a:lnTo>
                    <a:lnTo>
                      <a:pt x="4915" y="1389"/>
                    </a:lnTo>
                    <a:lnTo>
                      <a:pt x="4877" y="1504"/>
                    </a:lnTo>
                    <a:lnTo>
                      <a:pt x="4839" y="1580"/>
                    </a:lnTo>
                    <a:lnTo>
                      <a:pt x="4763" y="1561"/>
                    </a:lnTo>
                    <a:lnTo>
                      <a:pt x="4687" y="1542"/>
                    </a:lnTo>
                    <a:lnTo>
                      <a:pt x="4572" y="1866"/>
                    </a:lnTo>
                    <a:lnTo>
                      <a:pt x="4705" y="2075"/>
                    </a:lnTo>
                    <a:lnTo>
                      <a:pt x="4724" y="2209"/>
                    </a:lnTo>
                    <a:lnTo>
                      <a:pt x="4744" y="2342"/>
                    </a:lnTo>
                    <a:lnTo>
                      <a:pt x="3925" y="2380"/>
                    </a:lnTo>
                    <a:lnTo>
                      <a:pt x="3886" y="2361"/>
                    </a:lnTo>
                    <a:lnTo>
                      <a:pt x="3810" y="2285"/>
                    </a:lnTo>
                    <a:lnTo>
                      <a:pt x="3753" y="2266"/>
                    </a:lnTo>
                    <a:lnTo>
                      <a:pt x="3639" y="2285"/>
                    </a:lnTo>
                    <a:lnTo>
                      <a:pt x="3601" y="2380"/>
                    </a:lnTo>
                    <a:lnTo>
                      <a:pt x="3544" y="2476"/>
                    </a:lnTo>
                    <a:lnTo>
                      <a:pt x="3486" y="2571"/>
                    </a:lnTo>
                    <a:lnTo>
                      <a:pt x="3410" y="2628"/>
                    </a:lnTo>
                    <a:lnTo>
                      <a:pt x="3334" y="2647"/>
                    </a:lnTo>
                    <a:lnTo>
                      <a:pt x="3144" y="2647"/>
                    </a:lnTo>
                    <a:lnTo>
                      <a:pt x="2953" y="2666"/>
                    </a:lnTo>
                    <a:lnTo>
                      <a:pt x="2896" y="2704"/>
                    </a:lnTo>
                    <a:lnTo>
                      <a:pt x="2705" y="2723"/>
                    </a:lnTo>
                    <a:lnTo>
                      <a:pt x="2610" y="2761"/>
                    </a:lnTo>
                    <a:lnTo>
                      <a:pt x="2401" y="2761"/>
                    </a:lnTo>
                    <a:lnTo>
                      <a:pt x="2191" y="2704"/>
                    </a:lnTo>
                    <a:lnTo>
                      <a:pt x="1867" y="2761"/>
                    </a:lnTo>
                    <a:lnTo>
                      <a:pt x="1772" y="2742"/>
                    </a:lnTo>
                    <a:lnTo>
                      <a:pt x="1563" y="2818"/>
                    </a:lnTo>
                    <a:lnTo>
                      <a:pt x="1486" y="2799"/>
                    </a:lnTo>
                    <a:lnTo>
                      <a:pt x="1410" y="2742"/>
                    </a:lnTo>
                    <a:lnTo>
                      <a:pt x="1372" y="2704"/>
                    </a:lnTo>
                    <a:lnTo>
                      <a:pt x="1315" y="2704"/>
                    </a:lnTo>
                    <a:lnTo>
                      <a:pt x="1296" y="2685"/>
                    </a:lnTo>
                    <a:lnTo>
                      <a:pt x="1258" y="2590"/>
                    </a:lnTo>
                    <a:lnTo>
                      <a:pt x="1239" y="2571"/>
                    </a:lnTo>
                    <a:lnTo>
                      <a:pt x="1163" y="2532"/>
                    </a:lnTo>
                    <a:lnTo>
                      <a:pt x="1182" y="2513"/>
                    </a:lnTo>
                    <a:lnTo>
                      <a:pt x="1124" y="2456"/>
                    </a:lnTo>
                    <a:lnTo>
                      <a:pt x="1048" y="2476"/>
                    </a:lnTo>
                    <a:lnTo>
                      <a:pt x="896" y="2532"/>
                    </a:lnTo>
                    <a:lnTo>
                      <a:pt x="838" y="2513"/>
                    </a:lnTo>
                    <a:lnTo>
                      <a:pt x="629" y="2418"/>
                    </a:lnTo>
                    <a:lnTo>
                      <a:pt x="610" y="2418"/>
                    </a:lnTo>
                    <a:lnTo>
                      <a:pt x="610" y="2437"/>
                    </a:lnTo>
                    <a:lnTo>
                      <a:pt x="591" y="2437"/>
                    </a:lnTo>
                    <a:lnTo>
                      <a:pt x="553" y="2399"/>
                    </a:lnTo>
                    <a:lnTo>
                      <a:pt x="534" y="2380"/>
                    </a:lnTo>
                    <a:lnTo>
                      <a:pt x="477" y="2361"/>
                    </a:lnTo>
                    <a:lnTo>
                      <a:pt x="325" y="2342"/>
                    </a:lnTo>
                    <a:lnTo>
                      <a:pt x="305" y="2342"/>
                    </a:lnTo>
                    <a:lnTo>
                      <a:pt x="267" y="2323"/>
                    </a:lnTo>
                    <a:lnTo>
                      <a:pt x="229" y="2285"/>
                    </a:lnTo>
                    <a:lnTo>
                      <a:pt x="191" y="2247"/>
                    </a:lnTo>
                    <a:lnTo>
                      <a:pt x="172" y="2227"/>
                    </a:lnTo>
                    <a:lnTo>
                      <a:pt x="134" y="2247"/>
                    </a:lnTo>
                    <a:lnTo>
                      <a:pt x="96" y="2227"/>
                    </a:lnTo>
                    <a:lnTo>
                      <a:pt x="77" y="2171"/>
                    </a:lnTo>
                    <a:lnTo>
                      <a:pt x="39" y="2095"/>
                    </a:lnTo>
                    <a:lnTo>
                      <a:pt x="39" y="2056"/>
                    </a:lnTo>
                    <a:lnTo>
                      <a:pt x="39" y="2018"/>
                    </a:lnTo>
                    <a:lnTo>
                      <a:pt x="20" y="1999"/>
                    </a:lnTo>
                    <a:lnTo>
                      <a:pt x="0" y="1980"/>
                    </a:lnTo>
                    <a:lnTo>
                      <a:pt x="39" y="1923"/>
                    </a:lnTo>
                    <a:lnTo>
                      <a:pt x="58" y="1866"/>
                    </a:lnTo>
                    <a:lnTo>
                      <a:pt x="77" y="1828"/>
                    </a:lnTo>
                    <a:lnTo>
                      <a:pt x="96" y="1770"/>
                    </a:lnTo>
                    <a:lnTo>
                      <a:pt x="134" y="1732"/>
                    </a:lnTo>
                    <a:lnTo>
                      <a:pt x="191" y="1714"/>
                    </a:lnTo>
                    <a:lnTo>
                      <a:pt x="248" y="1694"/>
                    </a:lnTo>
                    <a:lnTo>
                      <a:pt x="286" y="1675"/>
                    </a:lnTo>
                    <a:lnTo>
                      <a:pt x="305" y="1637"/>
                    </a:lnTo>
                    <a:lnTo>
                      <a:pt x="325" y="1580"/>
                    </a:lnTo>
                    <a:lnTo>
                      <a:pt x="305" y="1523"/>
                    </a:lnTo>
                    <a:lnTo>
                      <a:pt x="344" y="1485"/>
                    </a:lnTo>
                    <a:lnTo>
                      <a:pt x="401" y="1485"/>
                    </a:lnTo>
                    <a:lnTo>
                      <a:pt x="667" y="1504"/>
                    </a:lnTo>
                    <a:lnTo>
                      <a:pt x="686" y="1504"/>
                    </a:lnTo>
                    <a:lnTo>
                      <a:pt x="706" y="1466"/>
                    </a:lnTo>
                    <a:lnTo>
                      <a:pt x="686" y="1428"/>
                    </a:lnTo>
                    <a:lnTo>
                      <a:pt x="706" y="1409"/>
                    </a:lnTo>
                    <a:lnTo>
                      <a:pt x="667" y="1313"/>
                    </a:lnTo>
                    <a:lnTo>
                      <a:pt x="686" y="1237"/>
                    </a:lnTo>
                    <a:lnTo>
                      <a:pt x="667" y="1047"/>
                    </a:lnTo>
                    <a:lnTo>
                      <a:pt x="629" y="952"/>
                    </a:lnTo>
                    <a:lnTo>
                      <a:pt x="591" y="875"/>
                    </a:lnTo>
                    <a:lnTo>
                      <a:pt x="591" y="742"/>
                    </a:lnTo>
                    <a:lnTo>
                      <a:pt x="667" y="667"/>
                    </a:lnTo>
                    <a:lnTo>
                      <a:pt x="838" y="648"/>
                    </a:lnTo>
                    <a:lnTo>
                      <a:pt x="896" y="628"/>
                    </a:lnTo>
                    <a:lnTo>
                      <a:pt x="972" y="610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" name="Freeform 80">
                <a:extLst>
                  <a:ext uri="{FF2B5EF4-FFF2-40B4-BE49-F238E27FC236}">
                    <a16:creationId xmlns:a16="http://schemas.microsoft.com/office/drawing/2014/main" id="{DBC454EA-431D-FA43-86E3-B3A0BAAE09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87338" y="8126413"/>
                <a:ext cx="1419225" cy="1289050"/>
              </a:xfrm>
              <a:custGeom>
                <a:avLst/>
                <a:gdLst>
                  <a:gd name="T0" fmla="*/ 2147483646 w 3944"/>
                  <a:gd name="T1" fmla="*/ 2147483646 h 3581"/>
                  <a:gd name="T2" fmla="*/ 2147483646 w 3944"/>
                  <a:gd name="T3" fmla="*/ 2147483646 h 3581"/>
                  <a:gd name="T4" fmla="*/ 2147483646 w 3944"/>
                  <a:gd name="T5" fmla="*/ 2147483646 h 3581"/>
                  <a:gd name="T6" fmla="*/ 2147483646 w 3944"/>
                  <a:gd name="T7" fmla="*/ 2147483646 h 3581"/>
                  <a:gd name="T8" fmla="*/ 2147483646 w 3944"/>
                  <a:gd name="T9" fmla="*/ 2147483646 h 3581"/>
                  <a:gd name="T10" fmla="*/ 2147483646 w 3944"/>
                  <a:gd name="T11" fmla="*/ 2147483646 h 3581"/>
                  <a:gd name="T12" fmla="*/ 2147483646 w 3944"/>
                  <a:gd name="T13" fmla="*/ 2147483646 h 3581"/>
                  <a:gd name="T14" fmla="*/ 2147483646 w 3944"/>
                  <a:gd name="T15" fmla="*/ 2147483646 h 3581"/>
                  <a:gd name="T16" fmla="*/ 2147483646 w 3944"/>
                  <a:gd name="T17" fmla="*/ 2147483646 h 3581"/>
                  <a:gd name="T18" fmla="*/ 2147483646 w 3944"/>
                  <a:gd name="T19" fmla="*/ 2147483646 h 3581"/>
                  <a:gd name="T20" fmla="*/ 2147483646 w 3944"/>
                  <a:gd name="T21" fmla="*/ 2147483646 h 3581"/>
                  <a:gd name="T22" fmla="*/ 2147483646 w 3944"/>
                  <a:gd name="T23" fmla="*/ 2147483646 h 3581"/>
                  <a:gd name="T24" fmla="*/ 2147483646 w 3944"/>
                  <a:gd name="T25" fmla="*/ 0 h 3581"/>
                  <a:gd name="T26" fmla="*/ 2147483646 w 3944"/>
                  <a:gd name="T27" fmla="*/ 2147483646 h 3581"/>
                  <a:gd name="T28" fmla="*/ 2147483646 w 3944"/>
                  <a:gd name="T29" fmla="*/ 2147483646 h 3581"/>
                  <a:gd name="T30" fmla="*/ 2147483646 w 3944"/>
                  <a:gd name="T31" fmla="*/ 2147483646 h 3581"/>
                  <a:gd name="T32" fmla="*/ 2147483646 w 3944"/>
                  <a:gd name="T33" fmla="*/ 2147483646 h 3581"/>
                  <a:gd name="T34" fmla="*/ 2147483646 w 3944"/>
                  <a:gd name="T35" fmla="*/ 2147483646 h 3581"/>
                  <a:gd name="T36" fmla="*/ 2147483646 w 3944"/>
                  <a:gd name="T37" fmla="*/ 2147483646 h 3581"/>
                  <a:gd name="T38" fmla="*/ 2147483646 w 3944"/>
                  <a:gd name="T39" fmla="*/ 2147483646 h 3581"/>
                  <a:gd name="T40" fmla="*/ 2147483646 w 3944"/>
                  <a:gd name="T41" fmla="*/ 2147483646 h 3581"/>
                  <a:gd name="T42" fmla="*/ 2147483646 w 3944"/>
                  <a:gd name="T43" fmla="*/ 2147483646 h 3581"/>
                  <a:gd name="T44" fmla="*/ 2147483646 w 3944"/>
                  <a:gd name="T45" fmla="*/ 2147483646 h 3581"/>
                  <a:gd name="T46" fmla="*/ 2147483646 w 3944"/>
                  <a:gd name="T47" fmla="*/ 2147483646 h 3581"/>
                  <a:gd name="T48" fmla="*/ 2147483646 w 3944"/>
                  <a:gd name="T49" fmla="*/ 2147483646 h 3581"/>
                  <a:gd name="T50" fmla="*/ 2147483646 w 3944"/>
                  <a:gd name="T51" fmla="*/ 2147483646 h 3581"/>
                  <a:gd name="T52" fmla="*/ 2147483646 w 3944"/>
                  <a:gd name="T53" fmla="*/ 2147483646 h 3581"/>
                  <a:gd name="T54" fmla="*/ 2147483646 w 3944"/>
                  <a:gd name="T55" fmla="*/ 2147483646 h 3581"/>
                  <a:gd name="T56" fmla="*/ 2147483646 w 3944"/>
                  <a:gd name="T57" fmla="*/ 2147483646 h 3581"/>
                  <a:gd name="T58" fmla="*/ 2147483646 w 3944"/>
                  <a:gd name="T59" fmla="*/ 2147483646 h 3581"/>
                  <a:gd name="T60" fmla="*/ 2147483646 w 3944"/>
                  <a:gd name="T61" fmla="*/ 2147483646 h 3581"/>
                  <a:gd name="T62" fmla="*/ 2147483646 w 3944"/>
                  <a:gd name="T63" fmla="*/ 2147483646 h 3581"/>
                  <a:gd name="T64" fmla="*/ 2147483646 w 3944"/>
                  <a:gd name="T65" fmla="*/ 2147483646 h 3581"/>
                  <a:gd name="T66" fmla="*/ 2147483646 w 3944"/>
                  <a:gd name="T67" fmla="*/ 2147483646 h 3581"/>
                  <a:gd name="T68" fmla="*/ 2147483646 w 3944"/>
                  <a:gd name="T69" fmla="*/ 2147483646 h 3581"/>
                  <a:gd name="T70" fmla="*/ 2147483646 w 3944"/>
                  <a:gd name="T71" fmla="*/ 2147483646 h 3581"/>
                  <a:gd name="T72" fmla="*/ 2147483646 w 3944"/>
                  <a:gd name="T73" fmla="*/ 2147483646 h 358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3944" h="3581">
                    <a:moveTo>
                      <a:pt x="0" y="1713"/>
                    </a:moveTo>
                    <a:lnTo>
                      <a:pt x="19" y="1675"/>
                    </a:lnTo>
                    <a:lnTo>
                      <a:pt x="400" y="1523"/>
                    </a:lnTo>
                    <a:lnTo>
                      <a:pt x="819" y="1561"/>
                    </a:lnTo>
                    <a:lnTo>
                      <a:pt x="991" y="1466"/>
                    </a:lnTo>
                    <a:lnTo>
                      <a:pt x="1124" y="1294"/>
                    </a:lnTo>
                    <a:lnTo>
                      <a:pt x="1219" y="1218"/>
                    </a:lnTo>
                    <a:lnTo>
                      <a:pt x="1219" y="1085"/>
                    </a:lnTo>
                    <a:lnTo>
                      <a:pt x="1143" y="970"/>
                    </a:lnTo>
                    <a:lnTo>
                      <a:pt x="1181" y="856"/>
                    </a:lnTo>
                    <a:lnTo>
                      <a:pt x="1391" y="856"/>
                    </a:lnTo>
                    <a:lnTo>
                      <a:pt x="1448" y="818"/>
                    </a:lnTo>
                    <a:lnTo>
                      <a:pt x="1467" y="666"/>
                    </a:lnTo>
                    <a:lnTo>
                      <a:pt x="1524" y="628"/>
                    </a:lnTo>
                    <a:lnTo>
                      <a:pt x="1619" y="608"/>
                    </a:lnTo>
                    <a:lnTo>
                      <a:pt x="1714" y="571"/>
                    </a:lnTo>
                    <a:lnTo>
                      <a:pt x="1809" y="513"/>
                    </a:lnTo>
                    <a:lnTo>
                      <a:pt x="1886" y="494"/>
                    </a:lnTo>
                    <a:lnTo>
                      <a:pt x="2286" y="532"/>
                    </a:lnTo>
                    <a:lnTo>
                      <a:pt x="2476" y="456"/>
                    </a:lnTo>
                    <a:lnTo>
                      <a:pt x="2648" y="323"/>
                    </a:lnTo>
                    <a:lnTo>
                      <a:pt x="2762" y="248"/>
                    </a:lnTo>
                    <a:lnTo>
                      <a:pt x="2876" y="210"/>
                    </a:lnTo>
                    <a:lnTo>
                      <a:pt x="2952" y="172"/>
                    </a:lnTo>
                    <a:lnTo>
                      <a:pt x="3048" y="96"/>
                    </a:lnTo>
                    <a:lnTo>
                      <a:pt x="3486" y="0"/>
                    </a:lnTo>
                    <a:lnTo>
                      <a:pt x="3486" y="228"/>
                    </a:lnTo>
                    <a:lnTo>
                      <a:pt x="3562" y="399"/>
                    </a:lnTo>
                    <a:lnTo>
                      <a:pt x="3848" y="571"/>
                    </a:lnTo>
                    <a:lnTo>
                      <a:pt x="3943" y="723"/>
                    </a:lnTo>
                    <a:lnTo>
                      <a:pt x="3867" y="952"/>
                    </a:lnTo>
                    <a:lnTo>
                      <a:pt x="3695" y="1085"/>
                    </a:lnTo>
                    <a:lnTo>
                      <a:pt x="3562" y="1218"/>
                    </a:lnTo>
                    <a:lnTo>
                      <a:pt x="3353" y="1561"/>
                    </a:lnTo>
                    <a:lnTo>
                      <a:pt x="3314" y="1656"/>
                    </a:lnTo>
                    <a:lnTo>
                      <a:pt x="3257" y="1732"/>
                    </a:lnTo>
                    <a:lnTo>
                      <a:pt x="3105" y="1847"/>
                    </a:lnTo>
                    <a:lnTo>
                      <a:pt x="2838" y="1999"/>
                    </a:lnTo>
                    <a:lnTo>
                      <a:pt x="2800" y="2037"/>
                    </a:lnTo>
                    <a:lnTo>
                      <a:pt x="2781" y="2171"/>
                    </a:lnTo>
                    <a:lnTo>
                      <a:pt x="2800" y="2247"/>
                    </a:lnTo>
                    <a:lnTo>
                      <a:pt x="2876" y="2437"/>
                    </a:lnTo>
                    <a:lnTo>
                      <a:pt x="2896" y="2475"/>
                    </a:lnTo>
                    <a:lnTo>
                      <a:pt x="2896" y="2552"/>
                    </a:lnTo>
                    <a:lnTo>
                      <a:pt x="2876" y="2666"/>
                    </a:lnTo>
                    <a:lnTo>
                      <a:pt x="2915" y="2818"/>
                    </a:lnTo>
                    <a:lnTo>
                      <a:pt x="3048" y="2856"/>
                    </a:lnTo>
                    <a:lnTo>
                      <a:pt x="2972" y="3066"/>
                    </a:lnTo>
                    <a:lnTo>
                      <a:pt x="2933" y="3104"/>
                    </a:lnTo>
                    <a:lnTo>
                      <a:pt x="2915" y="3142"/>
                    </a:lnTo>
                    <a:lnTo>
                      <a:pt x="2915" y="3237"/>
                    </a:lnTo>
                    <a:lnTo>
                      <a:pt x="2933" y="3332"/>
                    </a:lnTo>
                    <a:lnTo>
                      <a:pt x="2915" y="3466"/>
                    </a:lnTo>
                    <a:lnTo>
                      <a:pt x="2838" y="3580"/>
                    </a:lnTo>
                    <a:lnTo>
                      <a:pt x="2762" y="3580"/>
                    </a:lnTo>
                    <a:lnTo>
                      <a:pt x="2591" y="3466"/>
                    </a:lnTo>
                    <a:lnTo>
                      <a:pt x="2343" y="3332"/>
                    </a:lnTo>
                    <a:lnTo>
                      <a:pt x="2190" y="3218"/>
                    </a:lnTo>
                    <a:lnTo>
                      <a:pt x="2095" y="3180"/>
                    </a:lnTo>
                    <a:lnTo>
                      <a:pt x="1924" y="3123"/>
                    </a:lnTo>
                    <a:lnTo>
                      <a:pt x="1733" y="3066"/>
                    </a:lnTo>
                    <a:lnTo>
                      <a:pt x="1581" y="2933"/>
                    </a:lnTo>
                    <a:lnTo>
                      <a:pt x="1448" y="2799"/>
                    </a:lnTo>
                    <a:lnTo>
                      <a:pt x="1276" y="2723"/>
                    </a:lnTo>
                    <a:lnTo>
                      <a:pt x="1067" y="2799"/>
                    </a:lnTo>
                    <a:lnTo>
                      <a:pt x="857" y="2856"/>
                    </a:lnTo>
                    <a:lnTo>
                      <a:pt x="610" y="2837"/>
                    </a:lnTo>
                    <a:lnTo>
                      <a:pt x="362" y="2742"/>
                    </a:lnTo>
                    <a:lnTo>
                      <a:pt x="343" y="2666"/>
                    </a:lnTo>
                    <a:lnTo>
                      <a:pt x="362" y="2589"/>
                    </a:lnTo>
                    <a:lnTo>
                      <a:pt x="362" y="2494"/>
                    </a:lnTo>
                    <a:lnTo>
                      <a:pt x="343" y="2380"/>
                    </a:lnTo>
                    <a:lnTo>
                      <a:pt x="286" y="2208"/>
                    </a:lnTo>
                    <a:lnTo>
                      <a:pt x="209" y="1790"/>
                    </a:lnTo>
                    <a:lnTo>
                      <a:pt x="0" y="1713"/>
                    </a:lnTo>
                  </a:path>
                </a:pathLst>
              </a:custGeom>
              <a:solidFill>
                <a:srgbClr val="A3A3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708" name="Freeform 81">
                <a:extLst>
                  <a:ext uri="{FF2B5EF4-FFF2-40B4-BE49-F238E27FC236}">
                    <a16:creationId xmlns:a16="http://schemas.microsoft.com/office/drawing/2014/main" id="{243580E5-2A92-8C41-B14F-B2F9414708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64950" y="7591425"/>
                <a:ext cx="1104900" cy="1235075"/>
              </a:xfrm>
              <a:custGeom>
                <a:avLst/>
                <a:gdLst>
                  <a:gd name="T0" fmla="*/ 2147483646 w 3068"/>
                  <a:gd name="T1" fmla="*/ 2147483646 h 3429"/>
                  <a:gd name="T2" fmla="*/ 2147483646 w 3068"/>
                  <a:gd name="T3" fmla="*/ 2147483646 h 3429"/>
                  <a:gd name="T4" fmla="*/ 2147483646 w 3068"/>
                  <a:gd name="T5" fmla="*/ 2147483646 h 3429"/>
                  <a:gd name="T6" fmla="*/ 2147483646 w 3068"/>
                  <a:gd name="T7" fmla="*/ 2147483646 h 3429"/>
                  <a:gd name="T8" fmla="*/ 2147483646 w 3068"/>
                  <a:gd name="T9" fmla="*/ 2147483646 h 3429"/>
                  <a:gd name="T10" fmla="*/ 2147483646 w 3068"/>
                  <a:gd name="T11" fmla="*/ 2147483646 h 3429"/>
                  <a:gd name="T12" fmla="*/ 2147483646 w 3068"/>
                  <a:gd name="T13" fmla="*/ 2147483646 h 3429"/>
                  <a:gd name="T14" fmla="*/ 2147483646 w 3068"/>
                  <a:gd name="T15" fmla="*/ 2147483646 h 3429"/>
                  <a:gd name="T16" fmla="*/ 2147483646 w 3068"/>
                  <a:gd name="T17" fmla="*/ 2147483646 h 3429"/>
                  <a:gd name="T18" fmla="*/ 2147483646 w 3068"/>
                  <a:gd name="T19" fmla="*/ 2147483646 h 3429"/>
                  <a:gd name="T20" fmla="*/ 2147483646 w 3068"/>
                  <a:gd name="T21" fmla="*/ 2147483646 h 3429"/>
                  <a:gd name="T22" fmla="*/ 2147483646 w 3068"/>
                  <a:gd name="T23" fmla="*/ 2147483646 h 3429"/>
                  <a:gd name="T24" fmla="*/ 2147483646 w 3068"/>
                  <a:gd name="T25" fmla="*/ 2147483646 h 3429"/>
                  <a:gd name="T26" fmla="*/ 2147483646 w 3068"/>
                  <a:gd name="T27" fmla="*/ 2147483646 h 3429"/>
                  <a:gd name="T28" fmla="*/ 2147483646 w 3068"/>
                  <a:gd name="T29" fmla="*/ 2147483646 h 3429"/>
                  <a:gd name="T30" fmla="*/ 2147483646 w 3068"/>
                  <a:gd name="T31" fmla="*/ 2147483646 h 3429"/>
                  <a:gd name="T32" fmla="*/ 2147483646 w 3068"/>
                  <a:gd name="T33" fmla="*/ 2147483646 h 3429"/>
                  <a:gd name="T34" fmla="*/ 2147483646 w 3068"/>
                  <a:gd name="T35" fmla="*/ 2147483646 h 3429"/>
                  <a:gd name="T36" fmla="*/ 2147483646 w 3068"/>
                  <a:gd name="T37" fmla="*/ 2147483646 h 3429"/>
                  <a:gd name="T38" fmla="*/ 2147483646 w 3068"/>
                  <a:gd name="T39" fmla="*/ 2147483646 h 3429"/>
                  <a:gd name="T40" fmla="*/ 2147483646 w 3068"/>
                  <a:gd name="T41" fmla="*/ 2147483646 h 3429"/>
                  <a:gd name="T42" fmla="*/ 2147483646 w 3068"/>
                  <a:gd name="T43" fmla="*/ 2147483646 h 3429"/>
                  <a:gd name="T44" fmla="*/ 2147483646 w 3068"/>
                  <a:gd name="T45" fmla="*/ 2147483646 h 3429"/>
                  <a:gd name="T46" fmla="*/ 2147483646 w 3068"/>
                  <a:gd name="T47" fmla="*/ 2147483646 h 3429"/>
                  <a:gd name="T48" fmla="*/ 2147483646 w 3068"/>
                  <a:gd name="T49" fmla="*/ 2147483646 h 3429"/>
                  <a:gd name="T50" fmla="*/ 2147483646 w 3068"/>
                  <a:gd name="T51" fmla="*/ 2147483646 h 3429"/>
                  <a:gd name="T52" fmla="*/ 2147483646 w 3068"/>
                  <a:gd name="T53" fmla="*/ 2147483646 h 3429"/>
                  <a:gd name="T54" fmla="*/ 2147483646 w 3068"/>
                  <a:gd name="T55" fmla="*/ 2147483646 h 3429"/>
                  <a:gd name="T56" fmla="*/ 2147483646 w 3068"/>
                  <a:gd name="T57" fmla="*/ 2147483646 h 3429"/>
                  <a:gd name="T58" fmla="*/ 2147483646 w 3068"/>
                  <a:gd name="T59" fmla="*/ 2147483646 h 3429"/>
                  <a:gd name="T60" fmla="*/ 2147483646 w 3068"/>
                  <a:gd name="T61" fmla="*/ 2147483646 h 3429"/>
                  <a:gd name="T62" fmla="*/ 2147483646 w 3068"/>
                  <a:gd name="T63" fmla="*/ 2147483646 h 3429"/>
                  <a:gd name="T64" fmla="*/ 2147483646 w 3068"/>
                  <a:gd name="T65" fmla="*/ 2147483646 h 3429"/>
                  <a:gd name="T66" fmla="*/ 2147483646 w 3068"/>
                  <a:gd name="T67" fmla="*/ 2147483646 h 3429"/>
                  <a:gd name="T68" fmla="*/ 2147483646 w 3068"/>
                  <a:gd name="T69" fmla="*/ 2147483646 h 3429"/>
                  <a:gd name="T70" fmla="*/ 2147483646 w 3068"/>
                  <a:gd name="T71" fmla="*/ 2147483646 h 3429"/>
                  <a:gd name="T72" fmla="*/ 2147483646 w 3068"/>
                  <a:gd name="T73" fmla="*/ 2147483646 h 3429"/>
                  <a:gd name="T74" fmla="*/ 2147483646 w 3068"/>
                  <a:gd name="T75" fmla="*/ 2147483646 h 3429"/>
                  <a:gd name="T76" fmla="*/ 2147483646 w 3068"/>
                  <a:gd name="T77" fmla="*/ 2147483646 h 3429"/>
                  <a:gd name="T78" fmla="*/ 2147483646 w 3068"/>
                  <a:gd name="T79" fmla="*/ 2147483646 h 3429"/>
                  <a:gd name="T80" fmla="*/ 2147483646 w 3068"/>
                  <a:gd name="T81" fmla="*/ 2147483646 h 3429"/>
                  <a:gd name="T82" fmla="*/ 2147483646 w 3068"/>
                  <a:gd name="T83" fmla="*/ 2147483646 h 3429"/>
                  <a:gd name="T84" fmla="*/ 0 w 3068"/>
                  <a:gd name="T85" fmla="*/ 2147483646 h 342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3068" h="3429">
                    <a:moveTo>
                      <a:pt x="0" y="1505"/>
                    </a:moveTo>
                    <a:lnTo>
                      <a:pt x="38" y="1410"/>
                    </a:lnTo>
                    <a:lnTo>
                      <a:pt x="57" y="1315"/>
                    </a:lnTo>
                    <a:lnTo>
                      <a:pt x="19" y="1067"/>
                    </a:lnTo>
                    <a:lnTo>
                      <a:pt x="38" y="991"/>
                    </a:lnTo>
                    <a:lnTo>
                      <a:pt x="57" y="915"/>
                    </a:lnTo>
                    <a:lnTo>
                      <a:pt x="76" y="762"/>
                    </a:lnTo>
                    <a:lnTo>
                      <a:pt x="114" y="686"/>
                    </a:lnTo>
                    <a:lnTo>
                      <a:pt x="228" y="648"/>
                    </a:lnTo>
                    <a:lnTo>
                      <a:pt x="400" y="667"/>
                    </a:lnTo>
                    <a:lnTo>
                      <a:pt x="419" y="648"/>
                    </a:lnTo>
                    <a:lnTo>
                      <a:pt x="457" y="591"/>
                    </a:lnTo>
                    <a:lnTo>
                      <a:pt x="476" y="534"/>
                    </a:lnTo>
                    <a:lnTo>
                      <a:pt x="571" y="495"/>
                    </a:lnTo>
                    <a:lnTo>
                      <a:pt x="705" y="495"/>
                    </a:lnTo>
                    <a:lnTo>
                      <a:pt x="819" y="419"/>
                    </a:lnTo>
                    <a:lnTo>
                      <a:pt x="876" y="267"/>
                    </a:lnTo>
                    <a:lnTo>
                      <a:pt x="914" y="248"/>
                    </a:lnTo>
                    <a:lnTo>
                      <a:pt x="1028" y="267"/>
                    </a:lnTo>
                    <a:lnTo>
                      <a:pt x="1086" y="267"/>
                    </a:lnTo>
                    <a:lnTo>
                      <a:pt x="1219" y="210"/>
                    </a:lnTo>
                    <a:lnTo>
                      <a:pt x="1314" y="95"/>
                    </a:lnTo>
                    <a:lnTo>
                      <a:pt x="1467" y="153"/>
                    </a:lnTo>
                    <a:lnTo>
                      <a:pt x="1676" y="172"/>
                    </a:lnTo>
                    <a:lnTo>
                      <a:pt x="1904" y="77"/>
                    </a:lnTo>
                    <a:lnTo>
                      <a:pt x="1962" y="38"/>
                    </a:lnTo>
                    <a:lnTo>
                      <a:pt x="2038" y="0"/>
                    </a:lnTo>
                    <a:lnTo>
                      <a:pt x="2114" y="38"/>
                    </a:lnTo>
                    <a:lnTo>
                      <a:pt x="2343" y="267"/>
                    </a:lnTo>
                    <a:lnTo>
                      <a:pt x="2533" y="343"/>
                    </a:lnTo>
                    <a:lnTo>
                      <a:pt x="2686" y="362"/>
                    </a:lnTo>
                    <a:lnTo>
                      <a:pt x="2781" y="495"/>
                    </a:lnTo>
                    <a:lnTo>
                      <a:pt x="2895" y="667"/>
                    </a:lnTo>
                    <a:lnTo>
                      <a:pt x="2819" y="781"/>
                    </a:lnTo>
                    <a:lnTo>
                      <a:pt x="2800" y="857"/>
                    </a:lnTo>
                    <a:lnTo>
                      <a:pt x="2838" y="952"/>
                    </a:lnTo>
                    <a:lnTo>
                      <a:pt x="2857" y="972"/>
                    </a:lnTo>
                    <a:lnTo>
                      <a:pt x="2876" y="1029"/>
                    </a:lnTo>
                    <a:lnTo>
                      <a:pt x="2876" y="1086"/>
                    </a:lnTo>
                    <a:lnTo>
                      <a:pt x="2876" y="1181"/>
                    </a:lnTo>
                    <a:lnTo>
                      <a:pt x="2933" y="1277"/>
                    </a:lnTo>
                    <a:lnTo>
                      <a:pt x="2971" y="1333"/>
                    </a:lnTo>
                    <a:lnTo>
                      <a:pt x="3047" y="1448"/>
                    </a:lnTo>
                    <a:lnTo>
                      <a:pt x="3067" y="1582"/>
                    </a:lnTo>
                    <a:lnTo>
                      <a:pt x="3028" y="1714"/>
                    </a:lnTo>
                    <a:lnTo>
                      <a:pt x="2857" y="1923"/>
                    </a:lnTo>
                    <a:lnTo>
                      <a:pt x="2781" y="2152"/>
                    </a:lnTo>
                    <a:lnTo>
                      <a:pt x="2838" y="2342"/>
                    </a:lnTo>
                    <a:lnTo>
                      <a:pt x="2895" y="2399"/>
                    </a:lnTo>
                    <a:lnTo>
                      <a:pt x="2914" y="2419"/>
                    </a:lnTo>
                    <a:lnTo>
                      <a:pt x="2971" y="2456"/>
                    </a:lnTo>
                    <a:lnTo>
                      <a:pt x="3010" y="2533"/>
                    </a:lnTo>
                    <a:lnTo>
                      <a:pt x="3010" y="2628"/>
                    </a:lnTo>
                    <a:lnTo>
                      <a:pt x="2895" y="2704"/>
                    </a:lnTo>
                    <a:lnTo>
                      <a:pt x="2610" y="2818"/>
                    </a:lnTo>
                    <a:lnTo>
                      <a:pt x="2305" y="3009"/>
                    </a:lnTo>
                    <a:lnTo>
                      <a:pt x="2152" y="3047"/>
                    </a:lnTo>
                    <a:lnTo>
                      <a:pt x="1733" y="3028"/>
                    </a:lnTo>
                    <a:lnTo>
                      <a:pt x="1619" y="3009"/>
                    </a:lnTo>
                    <a:lnTo>
                      <a:pt x="1523" y="2990"/>
                    </a:lnTo>
                    <a:lnTo>
                      <a:pt x="1295" y="3028"/>
                    </a:lnTo>
                    <a:lnTo>
                      <a:pt x="1162" y="3104"/>
                    </a:lnTo>
                    <a:lnTo>
                      <a:pt x="1142" y="3181"/>
                    </a:lnTo>
                    <a:lnTo>
                      <a:pt x="1142" y="3276"/>
                    </a:lnTo>
                    <a:lnTo>
                      <a:pt x="1086" y="3371"/>
                    </a:lnTo>
                    <a:lnTo>
                      <a:pt x="971" y="3428"/>
                    </a:lnTo>
                    <a:lnTo>
                      <a:pt x="705" y="3428"/>
                    </a:lnTo>
                    <a:lnTo>
                      <a:pt x="685" y="3295"/>
                    </a:lnTo>
                    <a:lnTo>
                      <a:pt x="666" y="3161"/>
                    </a:lnTo>
                    <a:lnTo>
                      <a:pt x="533" y="2952"/>
                    </a:lnTo>
                    <a:lnTo>
                      <a:pt x="648" y="2628"/>
                    </a:lnTo>
                    <a:lnTo>
                      <a:pt x="724" y="2647"/>
                    </a:lnTo>
                    <a:lnTo>
                      <a:pt x="800" y="2666"/>
                    </a:lnTo>
                    <a:lnTo>
                      <a:pt x="838" y="2590"/>
                    </a:lnTo>
                    <a:lnTo>
                      <a:pt x="876" y="2475"/>
                    </a:lnTo>
                    <a:lnTo>
                      <a:pt x="895" y="2361"/>
                    </a:lnTo>
                    <a:lnTo>
                      <a:pt x="857" y="2247"/>
                    </a:lnTo>
                    <a:lnTo>
                      <a:pt x="705" y="2075"/>
                    </a:lnTo>
                    <a:lnTo>
                      <a:pt x="648" y="1828"/>
                    </a:lnTo>
                    <a:lnTo>
                      <a:pt x="685" y="1619"/>
                    </a:lnTo>
                    <a:lnTo>
                      <a:pt x="819" y="1448"/>
                    </a:lnTo>
                    <a:lnTo>
                      <a:pt x="914" y="1238"/>
                    </a:lnTo>
                    <a:lnTo>
                      <a:pt x="838" y="1086"/>
                    </a:lnTo>
                    <a:lnTo>
                      <a:pt x="648" y="1181"/>
                    </a:lnTo>
                    <a:lnTo>
                      <a:pt x="552" y="1219"/>
                    </a:lnTo>
                    <a:lnTo>
                      <a:pt x="0" y="1505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709" name="Freeform 82">
                <a:extLst>
                  <a:ext uri="{FF2B5EF4-FFF2-40B4-BE49-F238E27FC236}">
                    <a16:creationId xmlns:a16="http://schemas.microsoft.com/office/drawing/2014/main" id="{315DA1F1-498B-BB41-A66A-1F0ED0445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12125" y="9725025"/>
                <a:ext cx="685800" cy="782638"/>
              </a:xfrm>
              <a:custGeom>
                <a:avLst/>
                <a:gdLst>
                  <a:gd name="T0" fmla="*/ 2147483646 w 1906"/>
                  <a:gd name="T1" fmla="*/ 0 h 2173"/>
                  <a:gd name="T2" fmla="*/ 2147483646 w 1906"/>
                  <a:gd name="T3" fmla="*/ 2147483646 h 2173"/>
                  <a:gd name="T4" fmla="*/ 2147483646 w 1906"/>
                  <a:gd name="T5" fmla="*/ 2147483646 h 2173"/>
                  <a:gd name="T6" fmla="*/ 2147483646 w 1906"/>
                  <a:gd name="T7" fmla="*/ 2147483646 h 2173"/>
                  <a:gd name="T8" fmla="*/ 2147483646 w 1906"/>
                  <a:gd name="T9" fmla="*/ 2147483646 h 2173"/>
                  <a:gd name="T10" fmla="*/ 2147483646 w 1906"/>
                  <a:gd name="T11" fmla="*/ 2147483646 h 2173"/>
                  <a:gd name="T12" fmla="*/ 2147483646 w 1906"/>
                  <a:gd name="T13" fmla="*/ 2147483646 h 2173"/>
                  <a:gd name="T14" fmla="*/ 2147483646 w 1906"/>
                  <a:gd name="T15" fmla="*/ 2147483646 h 2173"/>
                  <a:gd name="T16" fmla="*/ 2147483646 w 1906"/>
                  <a:gd name="T17" fmla="*/ 2147483646 h 2173"/>
                  <a:gd name="T18" fmla="*/ 2147483646 w 1906"/>
                  <a:gd name="T19" fmla="*/ 2147483646 h 2173"/>
                  <a:gd name="T20" fmla="*/ 2147483646 w 1906"/>
                  <a:gd name="T21" fmla="*/ 2147483646 h 2173"/>
                  <a:gd name="T22" fmla="*/ 2147483646 w 1906"/>
                  <a:gd name="T23" fmla="*/ 2147483646 h 2173"/>
                  <a:gd name="T24" fmla="*/ 2147483646 w 1906"/>
                  <a:gd name="T25" fmla="*/ 2147483646 h 2173"/>
                  <a:gd name="T26" fmla="*/ 2147483646 w 1906"/>
                  <a:gd name="T27" fmla="*/ 2147483646 h 2173"/>
                  <a:gd name="T28" fmla="*/ 2147483646 w 1906"/>
                  <a:gd name="T29" fmla="*/ 2147483646 h 2173"/>
                  <a:gd name="T30" fmla="*/ 2147483646 w 1906"/>
                  <a:gd name="T31" fmla="*/ 2147483646 h 2173"/>
                  <a:gd name="T32" fmla="*/ 2147483646 w 1906"/>
                  <a:gd name="T33" fmla="*/ 2147483646 h 2173"/>
                  <a:gd name="T34" fmla="*/ 2147483646 w 1906"/>
                  <a:gd name="T35" fmla="*/ 2147483646 h 2173"/>
                  <a:gd name="T36" fmla="*/ 2147483646 w 1906"/>
                  <a:gd name="T37" fmla="*/ 2147483646 h 2173"/>
                  <a:gd name="T38" fmla="*/ 2147483646 w 1906"/>
                  <a:gd name="T39" fmla="*/ 2147483646 h 2173"/>
                  <a:gd name="T40" fmla="*/ 2147483646 w 1906"/>
                  <a:gd name="T41" fmla="*/ 2147483646 h 2173"/>
                  <a:gd name="T42" fmla="*/ 2147483646 w 1906"/>
                  <a:gd name="T43" fmla="*/ 2147483646 h 2173"/>
                  <a:gd name="T44" fmla="*/ 2147483646 w 1906"/>
                  <a:gd name="T45" fmla="*/ 2147483646 h 2173"/>
                  <a:gd name="T46" fmla="*/ 2147483646 w 1906"/>
                  <a:gd name="T47" fmla="*/ 2147483646 h 2173"/>
                  <a:gd name="T48" fmla="*/ 2147483646 w 1906"/>
                  <a:gd name="T49" fmla="*/ 2147483646 h 2173"/>
                  <a:gd name="T50" fmla="*/ 2147483646 w 1906"/>
                  <a:gd name="T51" fmla="*/ 2147483646 h 2173"/>
                  <a:gd name="T52" fmla="*/ 2147483646 w 1906"/>
                  <a:gd name="T53" fmla="*/ 2147483646 h 2173"/>
                  <a:gd name="T54" fmla="*/ 2147483646 w 1906"/>
                  <a:gd name="T55" fmla="*/ 2147483646 h 2173"/>
                  <a:gd name="T56" fmla="*/ 2147483646 w 1906"/>
                  <a:gd name="T57" fmla="*/ 2147483646 h 2173"/>
                  <a:gd name="T58" fmla="*/ 2147483646 w 1906"/>
                  <a:gd name="T59" fmla="*/ 2147483646 h 2173"/>
                  <a:gd name="T60" fmla="*/ 2147483646 w 1906"/>
                  <a:gd name="T61" fmla="*/ 2147483646 h 2173"/>
                  <a:gd name="T62" fmla="*/ 2147483646 w 1906"/>
                  <a:gd name="T63" fmla="*/ 2147483646 h 2173"/>
                  <a:gd name="T64" fmla="*/ 2147483646 w 1906"/>
                  <a:gd name="T65" fmla="*/ 2147483646 h 2173"/>
                  <a:gd name="T66" fmla="*/ 2147483646 w 1906"/>
                  <a:gd name="T67" fmla="*/ 2147483646 h 2173"/>
                  <a:gd name="T68" fmla="*/ 2147483646 w 1906"/>
                  <a:gd name="T69" fmla="*/ 2147483646 h 2173"/>
                  <a:gd name="T70" fmla="*/ 2147483646 w 1906"/>
                  <a:gd name="T71" fmla="*/ 2147483646 h 2173"/>
                  <a:gd name="T72" fmla="*/ 2147483646 w 1906"/>
                  <a:gd name="T73" fmla="*/ 2147483646 h 2173"/>
                  <a:gd name="T74" fmla="*/ 2147483646 w 1906"/>
                  <a:gd name="T75" fmla="*/ 2147483646 h 2173"/>
                  <a:gd name="T76" fmla="*/ 2147483646 w 1906"/>
                  <a:gd name="T77" fmla="*/ 2147483646 h 2173"/>
                  <a:gd name="T78" fmla="*/ 2147483646 w 1906"/>
                  <a:gd name="T79" fmla="*/ 2147483646 h 2173"/>
                  <a:gd name="T80" fmla="*/ 2147483646 w 1906"/>
                  <a:gd name="T81" fmla="*/ 2147483646 h 2173"/>
                  <a:gd name="T82" fmla="*/ 2147483646 w 1906"/>
                  <a:gd name="T83" fmla="*/ 2147483646 h 2173"/>
                  <a:gd name="T84" fmla="*/ 2147483646 w 1906"/>
                  <a:gd name="T85" fmla="*/ 2147483646 h 2173"/>
                  <a:gd name="T86" fmla="*/ 2147483646 w 1906"/>
                  <a:gd name="T87" fmla="*/ 2147483646 h 2173"/>
                  <a:gd name="T88" fmla="*/ 2147483646 w 1906"/>
                  <a:gd name="T89" fmla="*/ 2147483646 h 2173"/>
                  <a:gd name="T90" fmla="*/ 2147483646 w 1906"/>
                  <a:gd name="T91" fmla="*/ 2147483646 h 2173"/>
                  <a:gd name="T92" fmla="*/ 0 w 1906"/>
                  <a:gd name="T93" fmla="*/ 2147483646 h 2173"/>
                  <a:gd name="T94" fmla="*/ 0 w 1906"/>
                  <a:gd name="T95" fmla="*/ 2147483646 h 2173"/>
                  <a:gd name="T96" fmla="*/ 2147483646 w 1906"/>
                  <a:gd name="T97" fmla="*/ 2147483646 h 2173"/>
                  <a:gd name="T98" fmla="*/ 2147483646 w 1906"/>
                  <a:gd name="T99" fmla="*/ 2147483646 h 2173"/>
                  <a:gd name="T100" fmla="*/ 2147483646 w 1906"/>
                  <a:gd name="T101" fmla="*/ 2147483646 h 2173"/>
                  <a:gd name="T102" fmla="*/ 2147483646 w 1906"/>
                  <a:gd name="T103" fmla="*/ 0 h 2173"/>
                  <a:gd name="T104" fmla="*/ 2147483646 w 1906"/>
                  <a:gd name="T105" fmla="*/ 0 h 217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906" h="2173">
                    <a:moveTo>
                      <a:pt x="838" y="0"/>
                    </a:moveTo>
                    <a:lnTo>
                      <a:pt x="819" y="229"/>
                    </a:lnTo>
                    <a:lnTo>
                      <a:pt x="781" y="324"/>
                    </a:lnTo>
                    <a:lnTo>
                      <a:pt x="704" y="400"/>
                    </a:lnTo>
                    <a:lnTo>
                      <a:pt x="686" y="495"/>
                    </a:lnTo>
                    <a:lnTo>
                      <a:pt x="723" y="572"/>
                    </a:lnTo>
                    <a:lnTo>
                      <a:pt x="743" y="610"/>
                    </a:lnTo>
                    <a:lnTo>
                      <a:pt x="781" y="648"/>
                    </a:lnTo>
                    <a:lnTo>
                      <a:pt x="781" y="857"/>
                    </a:lnTo>
                    <a:lnTo>
                      <a:pt x="895" y="971"/>
                    </a:lnTo>
                    <a:lnTo>
                      <a:pt x="914" y="971"/>
                    </a:lnTo>
                    <a:lnTo>
                      <a:pt x="914" y="934"/>
                    </a:lnTo>
                    <a:lnTo>
                      <a:pt x="952" y="934"/>
                    </a:lnTo>
                    <a:lnTo>
                      <a:pt x="971" y="915"/>
                    </a:lnTo>
                    <a:lnTo>
                      <a:pt x="1009" y="915"/>
                    </a:lnTo>
                    <a:lnTo>
                      <a:pt x="1048" y="953"/>
                    </a:lnTo>
                    <a:lnTo>
                      <a:pt x="1124" y="934"/>
                    </a:lnTo>
                    <a:lnTo>
                      <a:pt x="1219" y="895"/>
                    </a:lnTo>
                    <a:lnTo>
                      <a:pt x="1295" y="895"/>
                    </a:lnTo>
                    <a:lnTo>
                      <a:pt x="1485" y="857"/>
                    </a:lnTo>
                    <a:lnTo>
                      <a:pt x="1581" y="876"/>
                    </a:lnTo>
                    <a:lnTo>
                      <a:pt x="1657" y="934"/>
                    </a:lnTo>
                    <a:lnTo>
                      <a:pt x="1790" y="1048"/>
                    </a:lnTo>
                    <a:lnTo>
                      <a:pt x="1905" y="1200"/>
                    </a:lnTo>
                    <a:lnTo>
                      <a:pt x="1790" y="1334"/>
                    </a:lnTo>
                    <a:lnTo>
                      <a:pt x="1695" y="1486"/>
                    </a:lnTo>
                    <a:lnTo>
                      <a:pt x="1562" y="1733"/>
                    </a:lnTo>
                    <a:lnTo>
                      <a:pt x="1390" y="1962"/>
                    </a:lnTo>
                    <a:lnTo>
                      <a:pt x="1295" y="2038"/>
                    </a:lnTo>
                    <a:lnTo>
                      <a:pt x="1238" y="2153"/>
                    </a:lnTo>
                    <a:lnTo>
                      <a:pt x="1124" y="2172"/>
                    </a:lnTo>
                    <a:lnTo>
                      <a:pt x="1009" y="2172"/>
                    </a:lnTo>
                    <a:lnTo>
                      <a:pt x="914" y="2114"/>
                    </a:lnTo>
                    <a:lnTo>
                      <a:pt x="838" y="2019"/>
                    </a:lnTo>
                    <a:lnTo>
                      <a:pt x="723" y="1981"/>
                    </a:lnTo>
                    <a:lnTo>
                      <a:pt x="609" y="2019"/>
                    </a:lnTo>
                    <a:lnTo>
                      <a:pt x="514" y="2019"/>
                    </a:lnTo>
                    <a:lnTo>
                      <a:pt x="400" y="1981"/>
                    </a:lnTo>
                    <a:lnTo>
                      <a:pt x="305" y="2000"/>
                    </a:lnTo>
                    <a:lnTo>
                      <a:pt x="362" y="1810"/>
                    </a:lnTo>
                    <a:lnTo>
                      <a:pt x="400" y="1657"/>
                    </a:lnTo>
                    <a:lnTo>
                      <a:pt x="381" y="1486"/>
                    </a:lnTo>
                    <a:lnTo>
                      <a:pt x="362" y="1448"/>
                    </a:lnTo>
                    <a:lnTo>
                      <a:pt x="286" y="1391"/>
                    </a:lnTo>
                    <a:lnTo>
                      <a:pt x="133" y="1372"/>
                    </a:lnTo>
                    <a:lnTo>
                      <a:pt x="76" y="1372"/>
                    </a:lnTo>
                    <a:lnTo>
                      <a:pt x="0" y="1143"/>
                    </a:lnTo>
                    <a:lnTo>
                      <a:pt x="0" y="915"/>
                    </a:lnTo>
                    <a:lnTo>
                      <a:pt x="171" y="514"/>
                    </a:lnTo>
                    <a:lnTo>
                      <a:pt x="305" y="191"/>
                    </a:lnTo>
                    <a:lnTo>
                      <a:pt x="419" y="19"/>
                    </a:lnTo>
                    <a:lnTo>
                      <a:pt x="647" y="0"/>
                    </a:lnTo>
                    <a:lnTo>
                      <a:pt x="838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710" name="Freeform 83">
                <a:extLst>
                  <a:ext uri="{FF2B5EF4-FFF2-40B4-BE49-F238E27FC236}">
                    <a16:creationId xmlns:a16="http://schemas.microsoft.com/office/drawing/2014/main" id="{24EE3668-7165-1245-815F-A8937D2D5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9113" y="9107488"/>
                <a:ext cx="1598612" cy="898525"/>
              </a:xfrm>
              <a:custGeom>
                <a:avLst/>
                <a:gdLst>
                  <a:gd name="T0" fmla="*/ 2147483646 w 4439"/>
                  <a:gd name="T1" fmla="*/ 2147483646 h 2496"/>
                  <a:gd name="T2" fmla="*/ 2147483646 w 4439"/>
                  <a:gd name="T3" fmla="*/ 2147483646 h 2496"/>
                  <a:gd name="T4" fmla="*/ 2147483646 w 4439"/>
                  <a:gd name="T5" fmla="*/ 2147483646 h 2496"/>
                  <a:gd name="T6" fmla="*/ 2147483646 w 4439"/>
                  <a:gd name="T7" fmla="*/ 2147483646 h 2496"/>
                  <a:gd name="T8" fmla="*/ 2147483646 w 4439"/>
                  <a:gd name="T9" fmla="*/ 2147483646 h 2496"/>
                  <a:gd name="T10" fmla="*/ 2147483646 w 4439"/>
                  <a:gd name="T11" fmla="*/ 2147483646 h 2496"/>
                  <a:gd name="T12" fmla="*/ 2147483646 w 4439"/>
                  <a:gd name="T13" fmla="*/ 2147483646 h 2496"/>
                  <a:gd name="T14" fmla="*/ 2147483646 w 4439"/>
                  <a:gd name="T15" fmla="*/ 0 h 2496"/>
                  <a:gd name="T16" fmla="*/ 2147483646 w 4439"/>
                  <a:gd name="T17" fmla="*/ 2147483646 h 2496"/>
                  <a:gd name="T18" fmla="*/ 2147483646 w 4439"/>
                  <a:gd name="T19" fmla="*/ 2147483646 h 2496"/>
                  <a:gd name="T20" fmla="*/ 2147483646 w 4439"/>
                  <a:gd name="T21" fmla="*/ 2147483646 h 2496"/>
                  <a:gd name="T22" fmla="*/ 2147483646 w 4439"/>
                  <a:gd name="T23" fmla="*/ 2147483646 h 2496"/>
                  <a:gd name="T24" fmla="*/ 2147483646 w 4439"/>
                  <a:gd name="T25" fmla="*/ 2147483646 h 2496"/>
                  <a:gd name="T26" fmla="*/ 2147483646 w 4439"/>
                  <a:gd name="T27" fmla="*/ 2147483646 h 2496"/>
                  <a:gd name="T28" fmla="*/ 2147483646 w 4439"/>
                  <a:gd name="T29" fmla="*/ 2147483646 h 2496"/>
                  <a:gd name="T30" fmla="*/ 2147483646 w 4439"/>
                  <a:gd name="T31" fmla="*/ 2147483646 h 2496"/>
                  <a:gd name="T32" fmla="*/ 2147483646 w 4439"/>
                  <a:gd name="T33" fmla="*/ 2147483646 h 2496"/>
                  <a:gd name="T34" fmla="*/ 2147483646 w 4439"/>
                  <a:gd name="T35" fmla="*/ 2147483646 h 2496"/>
                  <a:gd name="T36" fmla="*/ 2147483646 w 4439"/>
                  <a:gd name="T37" fmla="*/ 2147483646 h 2496"/>
                  <a:gd name="T38" fmla="*/ 2147483646 w 4439"/>
                  <a:gd name="T39" fmla="*/ 2147483646 h 2496"/>
                  <a:gd name="T40" fmla="*/ 2147483646 w 4439"/>
                  <a:gd name="T41" fmla="*/ 2147483646 h 2496"/>
                  <a:gd name="T42" fmla="*/ 2147483646 w 4439"/>
                  <a:gd name="T43" fmla="*/ 2147483646 h 2496"/>
                  <a:gd name="T44" fmla="*/ 2147483646 w 4439"/>
                  <a:gd name="T45" fmla="*/ 2147483646 h 2496"/>
                  <a:gd name="T46" fmla="*/ 2147483646 w 4439"/>
                  <a:gd name="T47" fmla="*/ 2147483646 h 2496"/>
                  <a:gd name="T48" fmla="*/ 2147483646 w 4439"/>
                  <a:gd name="T49" fmla="*/ 2147483646 h 2496"/>
                  <a:gd name="T50" fmla="*/ 2147483646 w 4439"/>
                  <a:gd name="T51" fmla="*/ 2147483646 h 2496"/>
                  <a:gd name="T52" fmla="*/ 2147483646 w 4439"/>
                  <a:gd name="T53" fmla="*/ 2147483646 h 2496"/>
                  <a:gd name="T54" fmla="*/ 2147483646 w 4439"/>
                  <a:gd name="T55" fmla="*/ 2147483646 h 2496"/>
                  <a:gd name="T56" fmla="*/ 2147483646 w 4439"/>
                  <a:gd name="T57" fmla="*/ 2147483646 h 2496"/>
                  <a:gd name="T58" fmla="*/ 2147483646 w 4439"/>
                  <a:gd name="T59" fmla="*/ 2147483646 h 2496"/>
                  <a:gd name="T60" fmla="*/ 2147483646 w 4439"/>
                  <a:gd name="T61" fmla="*/ 2147483646 h 2496"/>
                  <a:gd name="T62" fmla="*/ 2147483646 w 4439"/>
                  <a:gd name="T63" fmla="*/ 2147483646 h 2496"/>
                  <a:gd name="T64" fmla="*/ 2147483646 w 4439"/>
                  <a:gd name="T65" fmla="*/ 2147483646 h 2496"/>
                  <a:gd name="T66" fmla="*/ 2147483646 w 4439"/>
                  <a:gd name="T67" fmla="*/ 2147483646 h 2496"/>
                  <a:gd name="T68" fmla="*/ 2147483646 w 4439"/>
                  <a:gd name="T69" fmla="*/ 2147483646 h 2496"/>
                  <a:gd name="T70" fmla="*/ 2147483646 w 4439"/>
                  <a:gd name="T71" fmla="*/ 2147483646 h 2496"/>
                  <a:gd name="T72" fmla="*/ 2147483646 w 4439"/>
                  <a:gd name="T73" fmla="*/ 2147483646 h 2496"/>
                  <a:gd name="T74" fmla="*/ 2147483646 w 4439"/>
                  <a:gd name="T75" fmla="*/ 2147483646 h 2496"/>
                  <a:gd name="T76" fmla="*/ 2147483646 w 4439"/>
                  <a:gd name="T77" fmla="*/ 2147483646 h 2496"/>
                  <a:gd name="T78" fmla="*/ 2147483646 w 4439"/>
                  <a:gd name="T79" fmla="*/ 2147483646 h 2496"/>
                  <a:gd name="T80" fmla="*/ 2147483646 w 4439"/>
                  <a:gd name="T81" fmla="*/ 2147483646 h 2496"/>
                  <a:gd name="T82" fmla="*/ 2147483646 w 4439"/>
                  <a:gd name="T83" fmla="*/ 2147483646 h 2496"/>
                  <a:gd name="T84" fmla="*/ 2147483646 w 4439"/>
                  <a:gd name="T85" fmla="*/ 2147483646 h 2496"/>
                  <a:gd name="T86" fmla="*/ 2147483646 w 4439"/>
                  <a:gd name="T87" fmla="*/ 2147483646 h 2496"/>
                  <a:gd name="T88" fmla="*/ 2147483646 w 4439"/>
                  <a:gd name="T89" fmla="*/ 2147483646 h 249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439" h="2496">
                    <a:moveTo>
                      <a:pt x="476" y="2172"/>
                    </a:moveTo>
                    <a:lnTo>
                      <a:pt x="228" y="2000"/>
                    </a:lnTo>
                    <a:lnTo>
                      <a:pt x="76" y="1943"/>
                    </a:lnTo>
                    <a:lnTo>
                      <a:pt x="0" y="1810"/>
                    </a:lnTo>
                    <a:lnTo>
                      <a:pt x="0" y="1638"/>
                    </a:lnTo>
                    <a:lnTo>
                      <a:pt x="95" y="1505"/>
                    </a:lnTo>
                    <a:lnTo>
                      <a:pt x="228" y="1390"/>
                    </a:lnTo>
                    <a:lnTo>
                      <a:pt x="343" y="1238"/>
                    </a:lnTo>
                    <a:lnTo>
                      <a:pt x="686" y="1181"/>
                    </a:lnTo>
                    <a:lnTo>
                      <a:pt x="895" y="1085"/>
                    </a:lnTo>
                    <a:lnTo>
                      <a:pt x="1124" y="1067"/>
                    </a:lnTo>
                    <a:lnTo>
                      <a:pt x="1219" y="1085"/>
                    </a:lnTo>
                    <a:lnTo>
                      <a:pt x="1334" y="1105"/>
                    </a:lnTo>
                    <a:lnTo>
                      <a:pt x="1410" y="1085"/>
                    </a:lnTo>
                    <a:lnTo>
                      <a:pt x="1505" y="1029"/>
                    </a:lnTo>
                    <a:lnTo>
                      <a:pt x="1695" y="990"/>
                    </a:lnTo>
                    <a:lnTo>
                      <a:pt x="1847" y="857"/>
                    </a:lnTo>
                    <a:lnTo>
                      <a:pt x="1847" y="686"/>
                    </a:lnTo>
                    <a:lnTo>
                      <a:pt x="1924" y="572"/>
                    </a:lnTo>
                    <a:lnTo>
                      <a:pt x="2114" y="476"/>
                    </a:lnTo>
                    <a:lnTo>
                      <a:pt x="2267" y="228"/>
                    </a:lnTo>
                    <a:lnTo>
                      <a:pt x="2438" y="38"/>
                    </a:lnTo>
                    <a:lnTo>
                      <a:pt x="2609" y="38"/>
                    </a:lnTo>
                    <a:lnTo>
                      <a:pt x="2743" y="0"/>
                    </a:lnTo>
                    <a:lnTo>
                      <a:pt x="2895" y="19"/>
                    </a:lnTo>
                    <a:lnTo>
                      <a:pt x="2895" y="114"/>
                    </a:lnTo>
                    <a:lnTo>
                      <a:pt x="2800" y="210"/>
                    </a:lnTo>
                    <a:lnTo>
                      <a:pt x="2762" y="247"/>
                    </a:lnTo>
                    <a:lnTo>
                      <a:pt x="2781" y="305"/>
                    </a:lnTo>
                    <a:lnTo>
                      <a:pt x="2819" y="324"/>
                    </a:lnTo>
                    <a:lnTo>
                      <a:pt x="2857" y="362"/>
                    </a:lnTo>
                    <a:lnTo>
                      <a:pt x="2990" y="400"/>
                    </a:lnTo>
                    <a:lnTo>
                      <a:pt x="3162" y="400"/>
                    </a:lnTo>
                    <a:lnTo>
                      <a:pt x="3333" y="419"/>
                    </a:lnTo>
                    <a:lnTo>
                      <a:pt x="3524" y="381"/>
                    </a:lnTo>
                    <a:lnTo>
                      <a:pt x="3581" y="381"/>
                    </a:lnTo>
                    <a:lnTo>
                      <a:pt x="3657" y="362"/>
                    </a:lnTo>
                    <a:lnTo>
                      <a:pt x="3752" y="324"/>
                    </a:lnTo>
                    <a:lnTo>
                      <a:pt x="3848" y="286"/>
                    </a:lnTo>
                    <a:lnTo>
                      <a:pt x="3981" y="228"/>
                    </a:lnTo>
                    <a:lnTo>
                      <a:pt x="4095" y="95"/>
                    </a:lnTo>
                    <a:lnTo>
                      <a:pt x="4153" y="152"/>
                    </a:lnTo>
                    <a:lnTo>
                      <a:pt x="4343" y="57"/>
                    </a:lnTo>
                    <a:lnTo>
                      <a:pt x="4419" y="133"/>
                    </a:lnTo>
                    <a:lnTo>
                      <a:pt x="4438" y="228"/>
                    </a:lnTo>
                    <a:lnTo>
                      <a:pt x="4419" y="286"/>
                    </a:lnTo>
                    <a:lnTo>
                      <a:pt x="4362" y="419"/>
                    </a:lnTo>
                    <a:lnTo>
                      <a:pt x="4381" y="457"/>
                    </a:lnTo>
                    <a:lnTo>
                      <a:pt x="4362" y="495"/>
                    </a:lnTo>
                    <a:lnTo>
                      <a:pt x="4267" y="572"/>
                    </a:lnTo>
                    <a:lnTo>
                      <a:pt x="4172" y="628"/>
                    </a:lnTo>
                    <a:lnTo>
                      <a:pt x="4038" y="667"/>
                    </a:lnTo>
                    <a:lnTo>
                      <a:pt x="3981" y="704"/>
                    </a:lnTo>
                    <a:lnTo>
                      <a:pt x="3962" y="724"/>
                    </a:lnTo>
                    <a:lnTo>
                      <a:pt x="3943" y="781"/>
                    </a:lnTo>
                    <a:lnTo>
                      <a:pt x="3943" y="876"/>
                    </a:lnTo>
                    <a:lnTo>
                      <a:pt x="3905" y="933"/>
                    </a:lnTo>
                    <a:lnTo>
                      <a:pt x="3886" y="953"/>
                    </a:lnTo>
                    <a:lnTo>
                      <a:pt x="3752" y="990"/>
                    </a:lnTo>
                    <a:lnTo>
                      <a:pt x="3791" y="1029"/>
                    </a:lnTo>
                    <a:lnTo>
                      <a:pt x="3791" y="1067"/>
                    </a:lnTo>
                    <a:lnTo>
                      <a:pt x="3772" y="1105"/>
                    </a:lnTo>
                    <a:lnTo>
                      <a:pt x="3752" y="1162"/>
                    </a:lnTo>
                    <a:lnTo>
                      <a:pt x="3772" y="1200"/>
                    </a:lnTo>
                    <a:lnTo>
                      <a:pt x="3752" y="1219"/>
                    </a:lnTo>
                    <a:lnTo>
                      <a:pt x="3752" y="1238"/>
                    </a:lnTo>
                    <a:lnTo>
                      <a:pt x="3733" y="1238"/>
                    </a:lnTo>
                    <a:lnTo>
                      <a:pt x="3676" y="1219"/>
                    </a:lnTo>
                    <a:lnTo>
                      <a:pt x="3657" y="1219"/>
                    </a:lnTo>
                    <a:lnTo>
                      <a:pt x="3619" y="1238"/>
                    </a:lnTo>
                    <a:lnTo>
                      <a:pt x="3600" y="1257"/>
                    </a:lnTo>
                    <a:lnTo>
                      <a:pt x="3562" y="1295"/>
                    </a:lnTo>
                    <a:lnTo>
                      <a:pt x="3543" y="1352"/>
                    </a:lnTo>
                    <a:lnTo>
                      <a:pt x="3581" y="1334"/>
                    </a:lnTo>
                    <a:lnTo>
                      <a:pt x="3638" y="1295"/>
                    </a:lnTo>
                    <a:lnTo>
                      <a:pt x="3676" y="1276"/>
                    </a:lnTo>
                    <a:lnTo>
                      <a:pt x="3696" y="1295"/>
                    </a:lnTo>
                    <a:lnTo>
                      <a:pt x="3696" y="1390"/>
                    </a:lnTo>
                    <a:lnTo>
                      <a:pt x="3733" y="1429"/>
                    </a:lnTo>
                    <a:lnTo>
                      <a:pt x="3676" y="1448"/>
                    </a:lnTo>
                    <a:lnTo>
                      <a:pt x="3619" y="1448"/>
                    </a:lnTo>
                    <a:lnTo>
                      <a:pt x="3581" y="1448"/>
                    </a:lnTo>
                    <a:lnTo>
                      <a:pt x="3543" y="1486"/>
                    </a:lnTo>
                    <a:lnTo>
                      <a:pt x="3562" y="1505"/>
                    </a:lnTo>
                    <a:lnTo>
                      <a:pt x="3619" y="1581"/>
                    </a:lnTo>
                    <a:lnTo>
                      <a:pt x="3600" y="1600"/>
                    </a:lnTo>
                    <a:lnTo>
                      <a:pt x="3562" y="1600"/>
                    </a:lnTo>
                    <a:lnTo>
                      <a:pt x="3524" y="1562"/>
                    </a:lnTo>
                    <a:lnTo>
                      <a:pt x="3505" y="1581"/>
                    </a:lnTo>
                    <a:lnTo>
                      <a:pt x="3505" y="1600"/>
                    </a:lnTo>
                    <a:lnTo>
                      <a:pt x="3486" y="1619"/>
                    </a:lnTo>
                    <a:lnTo>
                      <a:pt x="3467" y="1619"/>
                    </a:lnTo>
                    <a:lnTo>
                      <a:pt x="3447" y="1638"/>
                    </a:lnTo>
                    <a:lnTo>
                      <a:pt x="3429" y="1638"/>
                    </a:lnTo>
                    <a:lnTo>
                      <a:pt x="3410" y="1638"/>
                    </a:lnTo>
                    <a:lnTo>
                      <a:pt x="3391" y="1600"/>
                    </a:lnTo>
                    <a:lnTo>
                      <a:pt x="3371" y="1600"/>
                    </a:lnTo>
                    <a:lnTo>
                      <a:pt x="3333" y="1619"/>
                    </a:lnTo>
                    <a:lnTo>
                      <a:pt x="3371" y="1676"/>
                    </a:lnTo>
                    <a:lnTo>
                      <a:pt x="3505" y="1771"/>
                    </a:lnTo>
                    <a:lnTo>
                      <a:pt x="2952" y="1847"/>
                    </a:lnTo>
                    <a:lnTo>
                      <a:pt x="2838" y="1962"/>
                    </a:lnTo>
                    <a:lnTo>
                      <a:pt x="2819" y="1981"/>
                    </a:lnTo>
                    <a:lnTo>
                      <a:pt x="2781" y="2038"/>
                    </a:lnTo>
                    <a:lnTo>
                      <a:pt x="2648" y="2191"/>
                    </a:lnTo>
                    <a:lnTo>
                      <a:pt x="2590" y="2228"/>
                    </a:lnTo>
                    <a:lnTo>
                      <a:pt x="2286" y="2267"/>
                    </a:lnTo>
                    <a:lnTo>
                      <a:pt x="2209" y="2248"/>
                    </a:lnTo>
                    <a:lnTo>
                      <a:pt x="2076" y="2305"/>
                    </a:lnTo>
                    <a:lnTo>
                      <a:pt x="2057" y="2305"/>
                    </a:lnTo>
                    <a:lnTo>
                      <a:pt x="2038" y="2362"/>
                    </a:lnTo>
                    <a:lnTo>
                      <a:pt x="2000" y="2381"/>
                    </a:lnTo>
                    <a:lnTo>
                      <a:pt x="1886" y="2362"/>
                    </a:lnTo>
                    <a:lnTo>
                      <a:pt x="1867" y="2381"/>
                    </a:lnTo>
                    <a:lnTo>
                      <a:pt x="1867" y="2419"/>
                    </a:lnTo>
                    <a:lnTo>
                      <a:pt x="1867" y="2457"/>
                    </a:lnTo>
                    <a:lnTo>
                      <a:pt x="1867" y="2476"/>
                    </a:lnTo>
                    <a:lnTo>
                      <a:pt x="1847" y="2476"/>
                    </a:lnTo>
                    <a:lnTo>
                      <a:pt x="1847" y="2495"/>
                    </a:lnTo>
                    <a:lnTo>
                      <a:pt x="1828" y="2495"/>
                    </a:lnTo>
                    <a:lnTo>
                      <a:pt x="1810" y="2457"/>
                    </a:lnTo>
                    <a:lnTo>
                      <a:pt x="1695" y="2419"/>
                    </a:lnTo>
                    <a:lnTo>
                      <a:pt x="1657" y="2400"/>
                    </a:lnTo>
                    <a:lnTo>
                      <a:pt x="1619" y="2362"/>
                    </a:lnTo>
                    <a:lnTo>
                      <a:pt x="1543" y="2419"/>
                    </a:lnTo>
                    <a:lnTo>
                      <a:pt x="1524" y="2419"/>
                    </a:lnTo>
                    <a:lnTo>
                      <a:pt x="1486" y="2400"/>
                    </a:lnTo>
                    <a:lnTo>
                      <a:pt x="1295" y="2228"/>
                    </a:lnTo>
                    <a:lnTo>
                      <a:pt x="1009" y="2114"/>
                    </a:lnTo>
                    <a:lnTo>
                      <a:pt x="762" y="2114"/>
                    </a:lnTo>
                    <a:lnTo>
                      <a:pt x="476" y="2172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711" name="Freeform 84">
                <a:extLst>
                  <a:ext uri="{FF2B5EF4-FFF2-40B4-BE49-F238E27FC236}">
                    <a16:creationId xmlns:a16="http://schemas.microsoft.com/office/drawing/2014/main" id="{3468A82D-D6A9-4644-9E55-A3379C9BF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2313" y="8537575"/>
                <a:ext cx="2016125" cy="1508125"/>
              </a:xfrm>
              <a:custGeom>
                <a:avLst/>
                <a:gdLst>
                  <a:gd name="T0" fmla="*/ 2147483646 w 5601"/>
                  <a:gd name="T1" fmla="*/ 2147483646 h 4191"/>
                  <a:gd name="T2" fmla="*/ 2147483646 w 5601"/>
                  <a:gd name="T3" fmla="*/ 2147483646 h 4191"/>
                  <a:gd name="T4" fmla="*/ 2147483646 w 5601"/>
                  <a:gd name="T5" fmla="*/ 2147483646 h 4191"/>
                  <a:gd name="T6" fmla="*/ 2147483646 w 5601"/>
                  <a:gd name="T7" fmla="*/ 2147483646 h 4191"/>
                  <a:gd name="T8" fmla="*/ 2147483646 w 5601"/>
                  <a:gd name="T9" fmla="*/ 2147483646 h 4191"/>
                  <a:gd name="T10" fmla="*/ 2147483646 w 5601"/>
                  <a:gd name="T11" fmla="*/ 2147483646 h 4191"/>
                  <a:gd name="T12" fmla="*/ 2147483646 w 5601"/>
                  <a:gd name="T13" fmla="*/ 2147483646 h 4191"/>
                  <a:gd name="T14" fmla="*/ 2147483646 w 5601"/>
                  <a:gd name="T15" fmla="*/ 2147483646 h 4191"/>
                  <a:gd name="T16" fmla="*/ 2147483646 w 5601"/>
                  <a:gd name="T17" fmla="*/ 2147483646 h 4191"/>
                  <a:gd name="T18" fmla="*/ 2147483646 w 5601"/>
                  <a:gd name="T19" fmla="*/ 2147483646 h 4191"/>
                  <a:gd name="T20" fmla="*/ 2147483646 w 5601"/>
                  <a:gd name="T21" fmla="*/ 2147483646 h 4191"/>
                  <a:gd name="T22" fmla="*/ 2147483646 w 5601"/>
                  <a:gd name="T23" fmla="*/ 2147483646 h 4191"/>
                  <a:gd name="T24" fmla="*/ 2147483646 w 5601"/>
                  <a:gd name="T25" fmla="*/ 2147483646 h 4191"/>
                  <a:gd name="T26" fmla="*/ 2147483646 w 5601"/>
                  <a:gd name="T27" fmla="*/ 2147483646 h 4191"/>
                  <a:gd name="T28" fmla="*/ 2147483646 w 5601"/>
                  <a:gd name="T29" fmla="*/ 2147483646 h 4191"/>
                  <a:gd name="T30" fmla="*/ 2147483646 w 5601"/>
                  <a:gd name="T31" fmla="*/ 2147483646 h 4191"/>
                  <a:gd name="T32" fmla="*/ 2147483646 w 5601"/>
                  <a:gd name="T33" fmla="*/ 2147483646 h 4191"/>
                  <a:gd name="T34" fmla="*/ 2147483646 w 5601"/>
                  <a:gd name="T35" fmla="*/ 2147483646 h 4191"/>
                  <a:gd name="T36" fmla="*/ 2147483646 w 5601"/>
                  <a:gd name="T37" fmla="*/ 2147483646 h 4191"/>
                  <a:gd name="T38" fmla="*/ 2147483646 w 5601"/>
                  <a:gd name="T39" fmla="*/ 2147483646 h 4191"/>
                  <a:gd name="T40" fmla="*/ 2147483646 w 5601"/>
                  <a:gd name="T41" fmla="*/ 2147483646 h 4191"/>
                  <a:gd name="T42" fmla="*/ 2147483646 w 5601"/>
                  <a:gd name="T43" fmla="*/ 2147483646 h 4191"/>
                  <a:gd name="T44" fmla="*/ 2147483646 w 5601"/>
                  <a:gd name="T45" fmla="*/ 2147483646 h 4191"/>
                  <a:gd name="T46" fmla="*/ 2147483646 w 5601"/>
                  <a:gd name="T47" fmla="*/ 2147483646 h 4191"/>
                  <a:gd name="T48" fmla="*/ 2147483646 w 5601"/>
                  <a:gd name="T49" fmla="*/ 2147483646 h 4191"/>
                  <a:gd name="T50" fmla="*/ 2147483646 w 5601"/>
                  <a:gd name="T51" fmla="*/ 2147483646 h 4191"/>
                  <a:gd name="T52" fmla="*/ 2147483646 w 5601"/>
                  <a:gd name="T53" fmla="*/ 2147483646 h 4191"/>
                  <a:gd name="T54" fmla="*/ 2147483646 w 5601"/>
                  <a:gd name="T55" fmla="*/ 2147483646 h 4191"/>
                  <a:gd name="T56" fmla="*/ 2147483646 w 5601"/>
                  <a:gd name="T57" fmla="*/ 2147483646 h 4191"/>
                  <a:gd name="T58" fmla="*/ 2147483646 w 5601"/>
                  <a:gd name="T59" fmla="*/ 2147483646 h 4191"/>
                  <a:gd name="T60" fmla="*/ 2147483646 w 5601"/>
                  <a:gd name="T61" fmla="*/ 2147483646 h 4191"/>
                  <a:gd name="T62" fmla="*/ 2147483646 w 5601"/>
                  <a:gd name="T63" fmla="*/ 2147483646 h 4191"/>
                  <a:gd name="T64" fmla="*/ 2147483646 w 5601"/>
                  <a:gd name="T65" fmla="*/ 2147483646 h 4191"/>
                  <a:gd name="T66" fmla="*/ 2147483646 w 5601"/>
                  <a:gd name="T67" fmla="*/ 2147483646 h 4191"/>
                  <a:gd name="T68" fmla="*/ 2147483646 w 5601"/>
                  <a:gd name="T69" fmla="*/ 2147483646 h 4191"/>
                  <a:gd name="T70" fmla="*/ 2147483646 w 5601"/>
                  <a:gd name="T71" fmla="*/ 2147483646 h 4191"/>
                  <a:gd name="T72" fmla="*/ 2147483646 w 5601"/>
                  <a:gd name="T73" fmla="*/ 2147483646 h 4191"/>
                  <a:gd name="T74" fmla="*/ 2147483646 w 5601"/>
                  <a:gd name="T75" fmla="*/ 2147483646 h 4191"/>
                  <a:gd name="T76" fmla="*/ 2147483646 w 5601"/>
                  <a:gd name="T77" fmla="*/ 2147483646 h 4191"/>
                  <a:gd name="T78" fmla="*/ 2147483646 w 5601"/>
                  <a:gd name="T79" fmla="*/ 2147483646 h 4191"/>
                  <a:gd name="T80" fmla="*/ 2147483646 w 5601"/>
                  <a:gd name="T81" fmla="*/ 2147483646 h 4191"/>
                  <a:gd name="T82" fmla="*/ 2147483646 w 5601"/>
                  <a:gd name="T83" fmla="*/ 2147483646 h 4191"/>
                  <a:gd name="T84" fmla="*/ 2147483646 w 5601"/>
                  <a:gd name="T85" fmla="*/ 2147483646 h 4191"/>
                  <a:gd name="T86" fmla="*/ 2147483646 w 5601"/>
                  <a:gd name="T87" fmla="*/ 2147483646 h 4191"/>
                  <a:gd name="T88" fmla="*/ 2147483646 w 5601"/>
                  <a:gd name="T89" fmla="*/ 2147483646 h 4191"/>
                  <a:gd name="T90" fmla="*/ 2147483646 w 5601"/>
                  <a:gd name="T91" fmla="*/ 2147483646 h 4191"/>
                  <a:gd name="T92" fmla="*/ 2147483646 w 5601"/>
                  <a:gd name="T93" fmla="*/ 2147483646 h 4191"/>
                  <a:gd name="T94" fmla="*/ 2147483646 w 5601"/>
                  <a:gd name="T95" fmla="*/ 2147483646 h 4191"/>
                  <a:gd name="T96" fmla="*/ 2147483646 w 5601"/>
                  <a:gd name="T97" fmla="*/ 2147483646 h 4191"/>
                  <a:gd name="T98" fmla="*/ 2147483646 w 5601"/>
                  <a:gd name="T99" fmla="*/ 2147483646 h 4191"/>
                  <a:gd name="T100" fmla="*/ 2147483646 w 5601"/>
                  <a:gd name="T101" fmla="*/ 2147483646 h 4191"/>
                  <a:gd name="T102" fmla="*/ 2147483646 w 5601"/>
                  <a:gd name="T103" fmla="*/ 2147483646 h 4191"/>
                  <a:gd name="T104" fmla="*/ 2147483646 w 5601"/>
                  <a:gd name="T105" fmla="*/ 2147483646 h 419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601" h="4191">
                    <a:moveTo>
                      <a:pt x="5182" y="0"/>
                    </a:moveTo>
                    <a:lnTo>
                      <a:pt x="5315" y="152"/>
                    </a:lnTo>
                    <a:lnTo>
                      <a:pt x="5486" y="267"/>
                    </a:lnTo>
                    <a:lnTo>
                      <a:pt x="5505" y="400"/>
                    </a:lnTo>
                    <a:lnTo>
                      <a:pt x="5486" y="514"/>
                    </a:lnTo>
                    <a:lnTo>
                      <a:pt x="5505" y="609"/>
                    </a:lnTo>
                    <a:lnTo>
                      <a:pt x="5581" y="629"/>
                    </a:lnTo>
                    <a:lnTo>
                      <a:pt x="5600" y="724"/>
                    </a:lnTo>
                    <a:lnTo>
                      <a:pt x="5505" y="781"/>
                    </a:lnTo>
                    <a:lnTo>
                      <a:pt x="5429" y="800"/>
                    </a:lnTo>
                    <a:lnTo>
                      <a:pt x="5353" y="819"/>
                    </a:lnTo>
                    <a:lnTo>
                      <a:pt x="5219" y="876"/>
                    </a:lnTo>
                    <a:lnTo>
                      <a:pt x="5163" y="952"/>
                    </a:lnTo>
                    <a:lnTo>
                      <a:pt x="5143" y="1066"/>
                    </a:lnTo>
                    <a:lnTo>
                      <a:pt x="5105" y="1238"/>
                    </a:lnTo>
                    <a:lnTo>
                      <a:pt x="5067" y="1410"/>
                    </a:lnTo>
                    <a:lnTo>
                      <a:pt x="5105" y="1752"/>
                    </a:lnTo>
                    <a:lnTo>
                      <a:pt x="5086" y="1924"/>
                    </a:lnTo>
                    <a:lnTo>
                      <a:pt x="5048" y="2000"/>
                    </a:lnTo>
                    <a:lnTo>
                      <a:pt x="4991" y="2057"/>
                    </a:lnTo>
                    <a:lnTo>
                      <a:pt x="4877" y="2438"/>
                    </a:lnTo>
                    <a:lnTo>
                      <a:pt x="4782" y="2552"/>
                    </a:lnTo>
                    <a:lnTo>
                      <a:pt x="4667" y="2629"/>
                    </a:lnTo>
                    <a:lnTo>
                      <a:pt x="4648" y="2705"/>
                    </a:lnTo>
                    <a:lnTo>
                      <a:pt x="4667" y="2781"/>
                    </a:lnTo>
                    <a:lnTo>
                      <a:pt x="4686" y="2895"/>
                    </a:lnTo>
                    <a:lnTo>
                      <a:pt x="4743" y="2991"/>
                    </a:lnTo>
                    <a:lnTo>
                      <a:pt x="4591" y="3067"/>
                    </a:lnTo>
                    <a:lnTo>
                      <a:pt x="3753" y="3047"/>
                    </a:lnTo>
                    <a:lnTo>
                      <a:pt x="3467" y="3105"/>
                    </a:lnTo>
                    <a:lnTo>
                      <a:pt x="3448" y="3181"/>
                    </a:lnTo>
                    <a:lnTo>
                      <a:pt x="3334" y="3333"/>
                    </a:lnTo>
                    <a:lnTo>
                      <a:pt x="3143" y="3333"/>
                    </a:lnTo>
                    <a:lnTo>
                      <a:pt x="2877" y="3543"/>
                    </a:lnTo>
                    <a:lnTo>
                      <a:pt x="2743" y="3600"/>
                    </a:lnTo>
                    <a:lnTo>
                      <a:pt x="2476" y="3772"/>
                    </a:lnTo>
                    <a:lnTo>
                      <a:pt x="2381" y="3886"/>
                    </a:lnTo>
                    <a:lnTo>
                      <a:pt x="2134" y="4190"/>
                    </a:lnTo>
                    <a:lnTo>
                      <a:pt x="2019" y="4057"/>
                    </a:lnTo>
                    <a:lnTo>
                      <a:pt x="1943" y="3905"/>
                    </a:lnTo>
                    <a:lnTo>
                      <a:pt x="1867" y="3657"/>
                    </a:lnTo>
                    <a:lnTo>
                      <a:pt x="1848" y="3600"/>
                    </a:lnTo>
                    <a:lnTo>
                      <a:pt x="1829" y="3524"/>
                    </a:lnTo>
                    <a:lnTo>
                      <a:pt x="1791" y="3295"/>
                    </a:lnTo>
                    <a:lnTo>
                      <a:pt x="1810" y="2952"/>
                    </a:lnTo>
                    <a:lnTo>
                      <a:pt x="1772" y="2876"/>
                    </a:lnTo>
                    <a:lnTo>
                      <a:pt x="1734" y="2876"/>
                    </a:lnTo>
                    <a:lnTo>
                      <a:pt x="1696" y="2857"/>
                    </a:lnTo>
                    <a:lnTo>
                      <a:pt x="1619" y="2781"/>
                    </a:lnTo>
                    <a:lnTo>
                      <a:pt x="1562" y="2762"/>
                    </a:lnTo>
                    <a:lnTo>
                      <a:pt x="1524" y="2800"/>
                    </a:lnTo>
                    <a:lnTo>
                      <a:pt x="1505" y="2838"/>
                    </a:lnTo>
                    <a:lnTo>
                      <a:pt x="1391" y="2781"/>
                    </a:lnTo>
                    <a:lnTo>
                      <a:pt x="1296" y="2705"/>
                    </a:lnTo>
                    <a:lnTo>
                      <a:pt x="1219" y="2666"/>
                    </a:lnTo>
                    <a:lnTo>
                      <a:pt x="1143" y="2629"/>
                    </a:lnTo>
                    <a:lnTo>
                      <a:pt x="991" y="2495"/>
                    </a:lnTo>
                    <a:lnTo>
                      <a:pt x="838" y="2343"/>
                    </a:lnTo>
                    <a:lnTo>
                      <a:pt x="705" y="2285"/>
                    </a:lnTo>
                    <a:lnTo>
                      <a:pt x="572" y="2285"/>
                    </a:lnTo>
                    <a:lnTo>
                      <a:pt x="362" y="2248"/>
                    </a:lnTo>
                    <a:lnTo>
                      <a:pt x="172" y="2153"/>
                    </a:lnTo>
                    <a:lnTo>
                      <a:pt x="267" y="2076"/>
                    </a:lnTo>
                    <a:lnTo>
                      <a:pt x="286" y="2038"/>
                    </a:lnTo>
                    <a:lnTo>
                      <a:pt x="267" y="2000"/>
                    </a:lnTo>
                    <a:lnTo>
                      <a:pt x="324" y="1867"/>
                    </a:lnTo>
                    <a:lnTo>
                      <a:pt x="343" y="1809"/>
                    </a:lnTo>
                    <a:lnTo>
                      <a:pt x="324" y="1714"/>
                    </a:lnTo>
                    <a:lnTo>
                      <a:pt x="248" y="1638"/>
                    </a:lnTo>
                    <a:lnTo>
                      <a:pt x="58" y="1733"/>
                    </a:lnTo>
                    <a:lnTo>
                      <a:pt x="0" y="1676"/>
                    </a:lnTo>
                    <a:lnTo>
                      <a:pt x="77" y="1410"/>
                    </a:lnTo>
                    <a:lnTo>
                      <a:pt x="77" y="1333"/>
                    </a:lnTo>
                    <a:lnTo>
                      <a:pt x="38" y="1257"/>
                    </a:lnTo>
                    <a:lnTo>
                      <a:pt x="0" y="1219"/>
                    </a:lnTo>
                    <a:lnTo>
                      <a:pt x="324" y="1162"/>
                    </a:lnTo>
                    <a:lnTo>
                      <a:pt x="534" y="1219"/>
                    </a:lnTo>
                    <a:lnTo>
                      <a:pt x="743" y="1219"/>
                    </a:lnTo>
                    <a:lnTo>
                      <a:pt x="838" y="1181"/>
                    </a:lnTo>
                    <a:lnTo>
                      <a:pt x="1029" y="1162"/>
                    </a:lnTo>
                    <a:lnTo>
                      <a:pt x="1086" y="1124"/>
                    </a:lnTo>
                    <a:lnTo>
                      <a:pt x="1277" y="1105"/>
                    </a:lnTo>
                    <a:lnTo>
                      <a:pt x="1467" y="1105"/>
                    </a:lnTo>
                    <a:lnTo>
                      <a:pt x="1543" y="1086"/>
                    </a:lnTo>
                    <a:lnTo>
                      <a:pt x="1619" y="1029"/>
                    </a:lnTo>
                    <a:lnTo>
                      <a:pt x="1677" y="934"/>
                    </a:lnTo>
                    <a:lnTo>
                      <a:pt x="1734" y="838"/>
                    </a:lnTo>
                    <a:lnTo>
                      <a:pt x="1772" y="743"/>
                    </a:lnTo>
                    <a:lnTo>
                      <a:pt x="1886" y="724"/>
                    </a:lnTo>
                    <a:lnTo>
                      <a:pt x="1943" y="743"/>
                    </a:lnTo>
                    <a:lnTo>
                      <a:pt x="2019" y="819"/>
                    </a:lnTo>
                    <a:lnTo>
                      <a:pt x="2058" y="838"/>
                    </a:lnTo>
                    <a:lnTo>
                      <a:pt x="2877" y="800"/>
                    </a:lnTo>
                    <a:lnTo>
                      <a:pt x="3143" y="800"/>
                    </a:lnTo>
                    <a:lnTo>
                      <a:pt x="3258" y="743"/>
                    </a:lnTo>
                    <a:lnTo>
                      <a:pt x="3314" y="648"/>
                    </a:lnTo>
                    <a:lnTo>
                      <a:pt x="3314" y="553"/>
                    </a:lnTo>
                    <a:lnTo>
                      <a:pt x="3334" y="476"/>
                    </a:lnTo>
                    <a:lnTo>
                      <a:pt x="3467" y="400"/>
                    </a:lnTo>
                    <a:lnTo>
                      <a:pt x="3695" y="362"/>
                    </a:lnTo>
                    <a:lnTo>
                      <a:pt x="3791" y="381"/>
                    </a:lnTo>
                    <a:lnTo>
                      <a:pt x="3905" y="400"/>
                    </a:lnTo>
                    <a:lnTo>
                      <a:pt x="4324" y="419"/>
                    </a:lnTo>
                    <a:lnTo>
                      <a:pt x="4477" y="381"/>
                    </a:lnTo>
                    <a:lnTo>
                      <a:pt x="4782" y="190"/>
                    </a:lnTo>
                    <a:lnTo>
                      <a:pt x="5067" y="76"/>
                    </a:lnTo>
                    <a:lnTo>
                      <a:pt x="5182" y="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712" name="Freeform 85">
                <a:extLst>
                  <a:ext uri="{FF2B5EF4-FFF2-40B4-BE49-F238E27FC236}">
                    <a16:creationId xmlns:a16="http://schemas.microsoft.com/office/drawing/2014/main" id="{BD577E30-3B14-1247-82D8-CAEDDBF40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55538" y="8743950"/>
                <a:ext cx="679450" cy="1146175"/>
              </a:xfrm>
              <a:custGeom>
                <a:avLst/>
                <a:gdLst>
                  <a:gd name="T0" fmla="*/ 2147483646 w 1887"/>
                  <a:gd name="T1" fmla="*/ 2147483646 h 3183"/>
                  <a:gd name="T2" fmla="*/ 2147483646 w 1887"/>
                  <a:gd name="T3" fmla="*/ 2147483646 h 3183"/>
                  <a:gd name="T4" fmla="*/ 2147483646 w 1887"/>
                  <a:gd name="T5" fmla="*/ 0 h 3183"/>
                  <a:gd name="T6" fmla="*/ 2147483646 w 1887"/>
                  <a:gd name="T7" fmla="*/ 2147483646 h 3183"/>
                  <a:gd name="T8" fmla="*/ 2147483646 w 1887"/>
                  <a:gd name="T9" fmla="*/ 2147483646 h 3183"/>
                  <a:gd name="T10" fmla="*/ 2147483646 w 1887"/>
                  <a:gd name="T11" fmla="*/ 2147483646 h 3183"/>
                  <a:gd name="T12" fmla="*/ 2147483646 w 1887"/>
                  <a:gd name="T13" fmla="*/ 2147483646 h 3183"/>
                  <a:gd name="T14" fmla="*/ 2147483646 w 1887"/>
                  <a:gd name="T15" fmla="*/ 2147483646 h 3183"/>
                  <a:gd name="T16" fmla="*/ 2147483646 w 1887"/>
                  <a:gd name="T17" fmla="*/ 2147483646 h 3183"/>
                  <a:gd name="T18" fmla="*/ 2147483646 w 1887"/>
                  <a:gd name="T19" fmla="*/ 2147483646 h 3183"/>
                  <a:gd name="T20" fmla="*/ 2147483646 w 1887"/>
                  <a:gd name="T21" fmla="*/ 2147483646 h 3183"/>
                  <a:gd name="T22" fmla="*/ 2147483646 w 1887"/>
                  <a:gd name="T23" fmla="*/ 2147483646 h 3183"/>
                  <a:gd name="T24" fmla="*/ 2147483646 w 1887"/>
                  <a:gd name="T25" fmla="*/ 2147483646 h 3183"/>
                  <a:gd name="T26" fmla="*/ 2147483646 w 1887"/>
                  <a:gd name="T27" fmla="*/ 2147483646 h 3183"/>
                  <a:gd name="T28" fmla="*/ 2147483646 w 1887"/>
                  <a:gd name="T29" fmla="*/ 2147483646 h 3183"/>
                  <a:gd name="T30" fmla="*/ 2147483646 w 1887"/>
                  <a:gd name="T31" fmla="*/ 2147483646 h 3183"/>
                  <a:gd name="T32" fmla="*/ 2147483646 w 1887"/>
                  <a:gd name="T33" fmla="*/ 2147483646 h 3183"/>
                  <a:gd name="T34" fmla="*/ 2147483646 w 1887"/>
                  <a:gd name="T35" fmla="*/ 2147483646 h 3183"/>
                  <a:gd name="T36" fmla="*/ 2147483646 w 1887"/>
                  <a:gd name="T37" fmla="*/ 2147483646 h 3183"/>
                  <a:gd name="T38" fmla="*/ 2147483646 w 1887"/>
                  <a:gd name="T39" fmla="*/ 2147483646 h 3183"/>
                  <a:gd name="T40" fmla="*/ 2147483646 w 1887"/>
                  <a:gd name="T41" fmla="*/ 2147483646 h 3183"/>
                  <a:gd name="T42" fmla="*/ 2147483646 w 1887"/>
                  <a:gd name="T43" fmla="*/ 2147483646 h 3183"/>
                  <a:gd name="T44" fmla="*/ 2147483646 w 1887"/>
                  <a:gd name="T45" fmla="*/ 2147483646 h 3183"/>
                  <a:gd name="T46" fmla="*/ 2147483646 w 1887"/>
                  <a:gd name="T47" fmla="*/ 2147483646 h 3183"/>
                  <a:gd name="T48" fmla="*/ 2147483646 w 1887"/>
                  <a:gd name="T49" fmla="*/ 2147483646 h 3183"/>
                  <a:gd name="T50" fmla="*/ 2147483646 w 1887"/>
                  <a:gd name="T51" fmla="*/ 2147483646 h 3183"/>
                  <a:gd name="T52" fmla="*/ 2147483646 w 1887"/>
                  <a:gd name="T53" fmla="*/ 2147483646 h 3183"/>
                  <a:gd name="T54" fmla="*/ 2147483646 w 1887"/>
                  <a:gd name="T55" fmla="*/ 2147483646 h 3183"/>
                  <a:gd name="T56" fmla="*/ 2147483646 w 1887"/>
                  <a:gd name="T57" fmla="*/ 2147483646 h 3183"/>
                  <a:gd name="T58" fmla="*/ 0 w 1887"/>
                  <a:gd name="T59" fmla="*/ 2147483646 h 3183"/>
                  <a:gd name="T60" fmla="*/ 2147483646 w 1887"/>
                  <a:gd name="T61" fmla="*/ 2147483646 h 3183"/>
                  <a:gd name="T62" fmla="*/ 2147483646 w 1887"/>
                  <a:gd name="T63" fmla="*/ 2147483646 h 3183"/>
                  <a:gd name="T64" fmla="*/ 2147483646 w 1887"/>
                  <a:gd name="T65" fmla="*/ 2147483646 h 3183"/>
                  <a:gd name="T66" fmla="*/ 2147483646 w 1887"/>
                  <a:gd name="T67" fmla="*/ 2147483646 h 3183"/>
                  <a:gd name="T68" fmla="*/ 2147483646 w 1887"/>
                  <a:gd name="T69" fmla="*/ 2147483646 h 3183"/>
                  <a:gd name="T70" fmla="*/ 2147483646 w 1887"/>
                  <a:gd name="T71" fmla="*/ 2147483646 h 3183"/>
                  <a:gd name="T72" fmla="*/ 2147483646 w 1887"/>
                  <a:gd name="T73" fmla="*/ 2147483646 h 3183"/>
                  <a:gd name="T74" fmla="*/ 2147483646 w 1887"/>
                  <a:gd name="T75" fmla="*/ 2147483646 h 3183"/>
                  <a:gd name="T76" fmla="*/ 2147483646 w 1887"/>
                  <a:gd name="T77" fmla="*/ 2147483646 h 3183"/>
                  <a:gd name="T78" fmla="*/ 2147483646 w 1887"/>
                  <a:gd name="T79" fmla="*/ 2147483646 h 3183"/>
                  <a:gd name="T80" fmla="*/ 2147483646 w 1887"/>
                  <a:gd name="T81" fmla="*/ 2147483646 h 3183"/>
                  <a:gd name="T82" fmla="*/ 2147483646 w 1887"/>
                  <a:gd name="T83" fmla="*/ 2147483646 h 3183"/>
                  <a:gd name="T84" fmla="*/ 2147483646 w 1887"/>
                  <a:gd name="T85" fmla="*/ 2147483646 h 3183"/>
                  <a:gd name="T86" fmla="*/ 2147483646 w 1887"/>
                  <a:gd name="T87" fmla="*/ 2147483646 h 3183"/>
                  <a:gd name="T88" fmla="*/ 2147483646 w 1887"/>
                  <a:gd name="T89" fmla="*/ 2147483646 h 3183"/>
                  <a:gd name="T90" fmla="*/ 2147483646 w 1887"/>
                  <a:gd name="T91" fmla="*/ 2147483646 h 3183"/>
                  <a:gd name="T92" fmla="*/ 2147483646 w 1887"/>
                  <a:gd name="T93" fmla="*/ 2147483646 h 3183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887" h="3183">
                    <a:moveTo>
                      <a:pt x="933" y="58"/>
                    </a:moveTo>
                    <a:lnTo>
                      <a:pt x="1067" y="19"/>
                    </a:lnTo>
                    <a:lnTo>
                      <a:pt x="1200" y="0"/>
                    </a:lnTo>
                    <a:lnTo>
                      <a:pt x="1409" y="77"/>
                    </a:lnTo>
                    <a:lnTo>
                      <a:pt x="1486" y="495"/>
                    </a:lnTo>
                    <a:lnTo>
                      <a:pt x="1543" y="667"/>
                    </a:lnTo>
                    <a:lnTo>
                      <a:pt x="1562" y="781"/>
                    </a:lnTo>
                    <a:lnTo>
                      <a:pt x="1562" y="876"/>
                    </a:lnTo>
                    <a:lnTo>
                      <a:pt x="1543" y="953"/>
                    </a:lnTo>
                    <a:lnTo>
                      <a:pt x="1562" y="1029"/>
                    </a:lnTo>
                    <a:lnTo>
                      <a:pt x="1448" y="1143"/>
                    </a:lnTo>
                    <a:lnTo>
                      <a:pt x="1391" y="1315"/>
                    </a:lnTo>
                    <a:lnTo>
                      <a:pt x="1277" y="1448"/>
                    </a:lnTo>
                    <a:lnTo>
                      <a:pt x="991" y="1524"/>
                    </a:lnTo>
                    <a:lnTo>
                      <a:pt x="914" y="1677"/>
                    </a:lnTo>
                    <a:lnTo>
                      <a:pt x="933" y="1867"/>
                    </a:lnTo>
                    <a:lnTo>
                      <a:pt x="1200" y="2115"/>
                    </a:lnTo>
                    <a:lnTo>
                      <a:pt x="1638" y="2286"/>
                    </a:lnTo>
                    <a:lnTo>
                      <a:pt x="1886" y="2591"/>
                    </a:lnTo>
                    <a:lnTo>
                      <a:pt x="1448" y="2896"/>
                    </a:lnTo>
                    <a:lnTo>
                      <a:pt x="1181" y="3105"/>
                    </a:lnTo>
                    <a:lnTo>
                      <a:pt x="800" y="3182"/>
                    </a:lnTo>
                    <a:lnTo>
                      <a:pt x="552" y="3010"/>
                    </a:lnTo>
                    <a:lnTo>
                      <a:pt x="381" y="2667"/>
                    </a:lnTo>
                    <a:lnTo>
                      <a:pt x="210" y="2439"/>
                    </a:lnTo>
                    <a:lnTo>
                      <a:pt x="153" y="2420"/>
                    </a:lnTo>
                    <a:lnTo>
                      <a:pt x="95" y="2420"/>
                    </a:lnTo>
                    <a:lnTo>
                      <a:pt x="38" y="2324"/>
                    </a:lnTo>
                    <a:lnTo>
                      <a:pt x="19" y="2210"/>
                    </a:lnTo>
                    <a:lnTo>
                      <a:pt x="0" y="2134"/>
                    </a:lnTo>
                    <a:lnTo>
                      <a:pt x="19" y="2058"/>
                    </a:lnTo>
                    <a:lnTo>
                      <a:pt x="134" y="1981"/>
                    </a:lnTo>
                    <a:lnTo>
                      <a:pt x="229" y="1867"/>
                    </a:lnTo>
                    <a:lnTo>
                      <a:pt x="343" y="1486"/>
                    </a:lnTo>
                    <a:lnTo>
                      <a:pt x="400" y="1429"/>
                    </a:lnTo>
                    <a:lnTo>
                      <a:pt x="438" y="1353"/>
                    </a:lnTo>
                    <a:lnTo>
                      <a:pt x="457" y="1181"/>
                    </a:lnTo>
                    <a:lnTo>
                      <a:pt x="419" y="839"/>
                    </a:lnTo>
                    <a:lnTo>
                      <a:pt x="457" y="667"/>
                    </a:lnTo>
                    <a:lnTo>
                      <a:pt x="495" y="495"/>
                    </a:lnTo>
                    <a:lnTo>
                      <a:pt x="515" y="381"/>
                    </a:lnTo>
                    <a:lnTo>
                      <a:pt x="571" y="305"/>
                    </a:lnTo>
                    <a:lnTo>
                      <a:pt x="705" y="248"/>
                    </a:lnTo>
                    <a:lnTo>
                      <a:pt x="781" y="229"/>
                    </a:lnTo>
                    <a:lnTo>
                      <a:pt x="857" y="210"/>
                    </a:lnTo>
                    <a:lnTo>
                      <a:pt x="952" y="153"/>
                    </a:lnTo>
                    <a:lnTo>
                      <a:pt x="933" y="58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713" name="Freeform 86">
                <a:extLst>
                  <a:ext uri="{FF2B5EF4-FFF2-40B4-BE49-F238E27FC236}">
                    <a16:creationId xmlns:a16="http://schemas.microsoft.com/office/drawing/2014/main" id="{B73E8E00-5C4B-CD4A-A777-93415884E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84150" y="9107488"/>
                <a:ext cx="1406525" cy="665162"/>
              </a:xfrm>
              <a:custGeom>
                <a:avLst/>
                <a:gdLst>
                  <a:gd name="T0" fmla="*/ 2147483646 w 3906"/>
                  <a:gd name="T1" fmla="*/ 2147483646 h 1848"/>
                  <a:gd name="T2" fmla="*/ 2147483646 w 3906"/>
                  <a:gd name="T3" fmla="*/ 2147483646 h 1848"/>
                  <a:gd name="T4" fmla="*/ 2147483646 w 3906"/>
                  <a:gd name="T5" fmla="*/ 2147483646 h 1848"/>
                  <a:gd name="T6" fmla="*/ 2147483646 w 3906"/>
                  <a:gd name="T7" fmla="*/ 2147483646 h 1848"/>
                  <a:gd name="T8" fmla="*/ 2147483646 w 3906"/>
                  <a:gd name="T9" fmla="*/ 0 h 1848"/>
                  <a:gd name="T10" fmla="*/ 2147483646 w 3906"/>
                  <a:gd name="T11" fmla="*/ 2147483646 h 1848"/>
                  <a:gd name="T12" fmla="*/ 2147483646 w 3906"/>
                  <a:gd name="T13" fmla="*/ 2147483646 h 1848"/>
                  <a:gd name="T14" fmla="*/ 2147483646 w 3906"/>
                  <a:gd name="T15" fmla="*/ 2147483646 h 1848"/>
                  <a:gd name="T16" fmla="*/ 2147483646 w 3906"/>
                  <a:gd name="T17" fmla="*/ 2147483646 h 1848"/>
                  <a:gd name="T18" fmla="*/ 2147483646 w 3906"/>
                  <a:gd name="T19" fmla="*/ 2147483646 h 1848"/>
                  <a:gd name="T20" fmla="*/ 2147483646 w 3906"/>
                  <a:gd name="T21" fmla="*/ 2147483646 h 1848"/>
                  <a:gd name="T22" fmla="*/ 2147483646 w 3906"/>
                  <a:gd name="T23" fmla="*/ 2147483646 h 1848"/>
                  <a:gd name="T24" fmla="*/ 2147483646 w 3906"/>
                  <a:gd name="T25" fmla="*/ 2147483646 h 1848"/>
                  <a:gd name="T26" fmla="*/ 2147483646 w 3906"/>
                  <a:gd name="T27" fmla="*/ 2147483646 h 1848"/>
                  <a:gd name="T28" fmla="*/ 2147483646 w 3906"/>
                  <a:gd name="T29" fmla="*/ 2147483646 h 1848"/>
                  <a:gd name="T30" fmla="*/ 2147483646 w 3906"/>
                  <a:gd name="T31" fmla="*/ 2147483646 h 1848"/>
                  <a:gd name="T32" fmla="*/ 2147483646 w 3906"/>
                  <a:gd name="T33" fmla="*/ 2147483646 h 1848"/>
                  <a:gd name="T34" fmla="*/ 2147483646 w 3906"/>
                  <a:gd name="T35" fmla="*/ 2147483646 h 1848"/>
                  <a:gd name="T36" fmla="*/ 2147483646 w 3906"/>
                  <a:gd name="T37" fmla="*/ 2147483646 h 1848"/>
                  <a:gd name="T38" fmla="*/ 2147483646 w 3906"/>
                  <a:gd name="T39" fmla="*/ 2147483646 h 1848"/>
                  <a:gd name="T40" fmla="*/ 2147483646 w 3906"/>
                  <a:gd name="T41" fmla="*/ 2147483646 h 1848"/>
                  <a:gd name="T42" fmla="*/ 2147483646 w 3906"/>
                  <a:gd name="T43" fmla="*/ 2147483646 h 1848"/>
                  <a:gd name="T44" fmla="*/ 2147483646 w 3906"/>
                  <a:gd name="T45" fmla="*/ 2147483646 h 1848"/>
                  <a:gd name="T46" fmla="*/ 2147483646 w 3906"/>
                  <a:gd name="T47" fmla="*/ 2147483646 h 1848"/>
                  <a:gd name="T48" fmla="*/ 2147483646 w 3906"/>
                  <a:gd name="T49" fmla="*/ 2147483646 h 1848"/>
                  <a:gd name="T50" fmla="*/ 2147483646 w 3906"/>
                  <a:gd name="T51" fmla="*/ 2147483646 h 1848"/>
                  <a:gd name="T52" fmla="*/ 2147483646 w 3906"/>
                  <a:gd name="T53" fmla="*/ 2147483646 h 1848"/>
                  <a:gd name="T54" fmla="*/ 2147483646 w 3906"/>
                  <a:gd name="T55" fmla="*/ 2147483646 h 1848"/>
                  <a:gd name="T56" fmla="*/ 2147483646 w 3906"/>
                  <a:gd name="T57" fmla="*/ 2147483646 h 1848"/>
                  <a:gd name="T58" fmla="*/ 2147483646 w 3906"/>
                  <a:gd name="T59" fmla="*/ 2147483646 h 1848"/>
                  <a:gd name="T60" fmla="*/ 2147483646 w 3906"/>
                  <a:gd name="T61" fmla="*/ 2147483646 h 1848"/>
                  <a:gd name="T62" fmla="*/ 2147483646 w 3906"/>
                  <a:gd name="T63" fmla="*/ 2147483646 h 1848"/>
                  <a:gd name="T64" fmla="*/ 2147483646 w 3906"/>
                  <a:gd name="T65" fmla="*/ 2147483646 h 1848"/>
                  <a:gd name="T66" fmla="*/ 2147483646 w 3906"/>
                  <a:gd name="T67" fmla="*/ 2147483646 h 1848"/>
                  <a:gd name="T68" fmla="*/ 2147483646 w 3906"/>
                  <a:gd name="T69" fmla="*/ 2147483646 h 1848"/>
                  <a:gd name="T70" fmla="*/ 2147483646 w 3906"/>
                  <a:gd name="T71" fmla="*/ 2147483646 h 1848"/>
                  <a:gd name="T72" fmla="*/ 2147483646 w 3906"/>
                  <a:gd name="T73" fmla="*/ 2147483646 h 1848"/>
                  <a:gd name="T74" fmla="*/ 2147483646 w 3906"/>
                  <a:gd name="T75" fmla="*/ 2147483646 h 1848"/>
                  <a:gd name="T76" fmla="*/ 2147483646 w 3906"/>
                  <a:gd name="T77" fmla="*/ 2147483646 h 1848"/>
                  <a:gd name="T78" fmla="*/ 2147483646 w 3906"/>
                  <a:gd name="T79" fmla="*/ 2147483646 h 1848"/>
                  <a:gd name="T80" fmla="*/ 2147483646 w 3906"/>
                  <a:gd name="T81" fmla="*/ 2147483646 h 1848"/>
                  <a:gd name="T82" fmla="*/ 2147483646 w 3906"/>
                  <a:gd name="T83" fmla="*/ 2147483646 h 1848"/>
                  <a:gd name="T84" fmla="*/ 2147483646 w 3906"/>
                  <a:gd name="T85" fmla="*/ 2147483646 h 1848"/>
                  <a:gd name="T86" fmla="*/ 2147483646 w 3906"/>
                  <a:gd name="T87" fmla="*/ 2147483646 h 1848"/>
                  <a:gd name="T88" fmla="*/ 2147483646 w 3906"/>
                  <a:gd name="T89" fmla="*/ 2147483646 h 1848"/>
                  <a:gd name="T90" fmla="*/ 2147483646 w 3906"/>
                  <a:gd name="T91" fmla="*/ 2147483646 h 1848"/>
                  <a:gd name="T92" fmla="*/ 0 w 3906"/>
                  <a:gd name="T93" fmla="*/ 2147483646 h 1848"/>
                  <a:gd name="T94" fmla="*/ 2147483646 w 3906"/>
                  <a:gd name="T95" fmla="*/ 2147483646 h 1848"/>
                  <a:gd name="T96" fmla="*/ 2147483646 w 3906"/>
                  <a:gd name="T97" fmla="*/ 2147483646 h 1848"/>
                  <a:gd name="T98" fmla="*/ 2147483646 w 3906"/>
                  <a:gd name="T99" fmla="*/ 2147483646 h 1848"/>
                  <a:gd name="T100" fmla="*/ 2147483646 w 3906"/>
                  <a:gd name="T101" fmla="*/ 2147483646 h 1848"/>
                  <a:gd name="T102" fmla="*/ 2147483646 w 3906"/>
                  <a:gd name="T103" fmla="*/ 2147483646 h 1848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906" h="1848">
                    <a:moveTo>
                      <a:pt x="648" y="19"/>
                    </a:moveTo>
                    <a:lnTo>
                      <a:pt x="896" y="114"/>
                    </a:lnTo>
                    <a:lnTo>
                      <a:pt x="1143" y="133"/>
                    </a:lnTo>
                    <a:lnTo>
                      <a:pt x="1353" y="76"/>
                    </a:lnTo>
                    <a:lnTo>
                      <a:pt x="1562" y="0"/>
                    </a:lnTo>
                    <a:lnTo>
                      <a:pt x="1734" y="76"/>
                    </a:lnTo>
                    <a:lnTo>
                      <a:pt x="1867" y="210"/>
                    </a:lnTo>
                    <a:lnTo>
                      <a:pt x="2019" y="343"/>
                    </a:lnTo>
                    <a:lnTo>
                      <a:pt x="2210" y="400"/>
                    </a:lnTo>
                    <a:lnTo>
                      <a:pt x="2381" y="457"/>
                    </a:lnTo>
                    <a:lnTo>
                      <a:pt x="2476" y="495"/>
                    </a:lnTo>
                    <a:lnTo>
                      <a:pt x="2629" y="609"/>
                    </a:lnTo>
                    <a:lnTo>
                      <a:pt x="2877" y="743"/>
                    </a:lnTo>
                    <a:lnTo>
                      <a:pt x="3048" y="857"/>
                    </a:lnTo>
                    <a:lnTo>
                      <a:pt x="3124" y="857"/>
                    </a:lnTo>
                    <a:lnTo>
                      <a:pt x="3201" y="743"/>
                    </a:lnTo>
                    <a:lnTo>
                      <a:pt x="3219" y="609"/>
                    </a:lnTo>
                    <a:lnTo>
                      <a:pt x="3201" y="514"/>
                    </a:lnTo>
                    <a:lnTo>
                      <a:pt x="3201" y="419"/>
                    </a:lnTo>
                    <a:lnTo>
                      <a:pt x="3219" y="381"/>
                    </a:lnTo>
                    <a:lnTo>
                      <a:pt x="3258" y="343"/>
                    </a:lnTo>
                    <a:lnTo>
                      <a:pt x="3334" y="133"/>
                    </a:lnTo>
                    <a:lnTo>
                      <a:pt x="3524" y="133"/>
                    </a:lnTo>
                    <a:lnTo>
                      <a:pt x="3715" y="152"/>
                    </a:lnTo>
                    <a:lnTo>
                      <a:pt x="3886" y="228"/>
                    </a:lnTo>
                    <a:lnTo>
                      <a:pt x="3905" y="438"/>
                    </a:lnTo>
                    <a:lnTo>
                      <a:pt x="3905" y="572"/>
                    </a:lnTo>
                    <a:lnTo>
                      <a:pt x="3905" y="704"/>
                    </a:lnTo>
                    <a:lnTo>
                      <a:pt x="3905" y="819"/>
                    </a:lnTo>
                    <a:lnTo>
                      <a:pt x="3867" y="953"/>
                    </a:lnTo>
                    <a:lnTo>
                      <a:pt x="3867" y="1124"/>
                    </a:lnTo>
                    <a:lnTo>
                      <a:pt x="3829" y="1200"/>
                    </a:lnTo>
                    <a:lnTo>
                      <a:pt x="3810" y="1295"/>
                    </a:lnTo>
                    <a:lnTo>
                      <a:pt x="3905" y="1524"/>
                    </a:lnTo>
                    <a:lnTo>
                      <a:pt x="3867" y="1695"/>
                    </a:lnTo>
                    <a:lnTo>
                      <a:pt x="3715" y="1847"/>
                    </a:lnTo>
                    <a:lnTo>
                      <a:pt x="3315" y="1810"/>
                    </a:lnTo>
                    <a:lnTo>
                      <a:pt x="2801" y="1733"/>
                    </a:lnTo>
                    <a:lnTo>
                      <a:pt x="2305" y="1600"/>
                    </a:lnTo>
                    <a:lnTo>
                      <a:pt x="1982" y="1581"/>
                    </a:lnTo>
                    <a:lnTo>
                      <a:pt x="1810" y="1771"/>
                    </a:lnTo>
                    <a:lnTo>
                      <a:pt x="1315" y="1733"/>
                    </a:lnTo>
                    <a:lnTo>
                      <a:pt x="972" y="1581"/>
                    </a:lnTo>
                    <a:lnTo>
                      <a:pt x="724" y="1276"/>
                    </a:lnTo>
                    <a:lnTo>
                      <a:pt x="286" y="1105"/>
                    </a:lnTo>
                    <a:lnTo>
                      <a:pt x="19" y="857"/>
                    </a:lnTo>
                    <a:lnTo>
                      <a:pt x="0" y="667"/>
                    </a:lnTo>
                    <a:lnTo>
                      <a:pt x="77" y="514"/>
                    </a:lnTo>
                    <a:lnTo>
                      <a:pt x="363" y="438"/>
                    </a:lnTo>
                    <a:lnTo>
                      <a:pt x="477" y="305"/>
                    </a:lnTo>
                    <a:lnTo>
                      <a:pt x="534" y="133"/>
                    </a:lnTo>
                    <a:lnTo>
                      <a:pt x="648" y="19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714" name="Freeform 87">
                <a:extLst>
                  <a:ext uri="{FF2B5EF4-FFF2-40B4-BE49-F238E27FC236}">
                    <a16:creationId xmlns:a16="http://schemas.microsoft.com/office/drawing/2014/main" id="{D18B6ABB-9CAE-8B47-8C9E-57EAE1A8BD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85563" y="6411913"/>
                <a:ext cx="863600" cy="685800"/>
              </a:xfrm>
              <a:custGeom>
                <a:avLst/>
                <a:gdLst>
                  <a:gd name="T0" fmla="*/ 2147483646 w 2400"/>
                  <a:gd name="T1" fmla="*/ 2147483646 h 1906"/>
                  <a:gd name="T2" fmla="*/ 2147483646 w 2400"/>
                  <a:gd name="T3" fmla="*/ 2147483646 h 1906"/>
                  <a:gd name="T4" fmla="*/ 2147483646 w 2400"/>
                  <a:gd name="T5" fmla="*/ 2147483646 h 1906"/>
                  <a:gd name="T6" fmla="*/ 2147483646 w 2400"/>
                  <a:gd name="T7" fmla="*/ 2147483646 h 1906"/>
                  <a:gd name="T8" fmla="*/ 2147483646 w 2400"/>
                  <a:gd name="T9" fmla="*/ 2147483646 h 1906"/>
                  <a:gd name="T10" fmla="*/ 2147483646 w 2400"/>
                  <a:gd name="T11" fmla="*/ 2147483646 h 1906"/>
                  <a:gd name="T12" fmla="*/ 2147483646 w 2400"/>
                  <a:gd name="T13" fmla="*/ 2147483646 h 1906"/>
                  <a:gd name="T14" fmla="*/ 2147483646 w 2400"/>
                  <a:gd name="T15" fmla="*/ 2147483646 h 1906"/>
                  <a:gd name="T16" fmla="*/ 0 w 2400"/>
                  <a:gd name="T17" fmla="*/ 2147483646 h 1906"/>
                  <a:gd name="T18" fmla="*/ 2147483646 w 2400"/>
                  <a:gd name="T19" fmla="*/ 2147483646 h 1906"/>
                  <a:gd name="T20" fmla="*/ 2147483646 w 2400"/>
                  <a:gd name="T21" fmla="*/ 2147483646 h 1906"/>
                  <a:gd name="T22" fmla="*/ 2147483646 w 2400"/>
                  <a:gd name="T23" fmla="*/ 2147483646 h 1906"/>
                  <a:gd name="T24" fmla="*/ 2147483646 w 2400"/>
                  <a:gd name="T25" fmla="*/ 2147483646 h 1906"/>
                  <a:gd name="T26" fmla="*/ 2147483646 w 2400"/>
                  <a:gd name="T27" fmla="*/ 2147483646 h 1906"/>
                  <a:gd name="T28" fmla="*/ 2147483646 w 2400"/>
                  <a:gd name="T29" fmla="*/ 2147483646 h 1906"/>
                  <a:gd name="T30" fmla="*/ 2147483646 w 2400"/>
                  <a:gd name="T31" fmla="*/ 2147483646 h 1906"/>
                  <a:gd name="T32" fmla="*/ 2147483646 w 2400"/>
                  <a:gd name="T33" fmla="*/ 2147483646 h 1906"/>
                  <a:gd name="T34" fmla="*/ 2147483646 w 2400"/>
                  <a:gd name="T35" fmla="*/ 2147483646 h 1906"/>
                  <a:gd name="T36" fmla="*/ 2147483646 w 2400"/>
                  <a:gd name="T37" fmla="*/ 0 h 1906"/>
                  <a:gd name="T38" fmla="*/ 2147483646 w 2400"/>
                  <a:gd name="T39" fmla="*/ 2147483646 h 1906"/>
                  <a:gd name="T40" fmla="*/ 2147483646 w 2400"/>
                  <a:gd name="T41" fmla="*/ 2147483646 h 1906"/>
                  <a:gd name="T42" fmla="*/ 2147483646 w 2400"/>
                  <a:gd name="T43" fmla="*/ 2147483646 h 1906"/>
                  <a:gd name="T44" fmla="*/ 2147483646 w 2400"/>
                  <a:gd name="T45" fmla="*/ 2147483646 h 1906"/>
                  <a:gd name="T46" fmla="*/ 2147483646 w 2400"/>
                  <a:gd name="T47" fmla="*/ 2147483646 h 1906"/>
                  <a:gd name="T48" fmla="*/ 2147483646 w 2400"/>
                  <a:gd name="T49" fmla="*/ 2147483646 h 1906"/>
                  <a:gd name="T50" fmla="*/ 2147483646 w 2400"/>
                  <a:gd name="T51" fmla="*/ 2147483646 h 1906"/>
                  <a:gd name="T52" fmla="*/ 2147483646 w 2400"/>
                  <a:gd name="T53" fmla="*/ 2147483646 h 1906"/>
                  <a:gd name="T54" fmla="*/ 2147483646 w 2400"/>
                  <a:gd name="T55" fmla="*/ 2147483646 h 1906"/>
                  <a:gd name="T56" fmla="*/ 2147483646 w 2400"/>
                  <a:gd name="T57" fmla="*/ 2147483646 h 1906"/>
                  <a:gd name="T58" fmla="*/ 2147483646 w 2400"/>
                  <a:gd name="T59" fmla="*/ 2147483646 h 1906"/>
                  <a:gd name="T60" fmla="*/ 2147483646 w 2400"/>
                  <a:gd name="T61" fmla="*/ 2147483646 h 1906"/>
                  <a:gd name="T62" fmla="*/ 2147483646 w 2400"/>
                  <a:gd name="T63" fmla="*/ 2147483646 h 1906"/>
                  <a:gd name="T64" fmla="*/ 2147483646 w 2400"/>
                  <a:gd name="T65" fmla="*/ 2147483646 h 1906"/>
                  <a:gd name="T66" fmla="*/ 2147483646 w 2400"/>
                  <a:gd name="T67" fmla="*/ 2147483646 h 1906"/>
                  <a:gd name="T68" fmla="*/ 2147483646 w 2400"/>
                  <a:gd name="T69" fmla="*/ 2147483646 h 1906"/>
                  <a:gd name="T70" fmla="*/ 2147483646 w 2400"/>
                  <a:gd name="T71" fmla="*/ 2147483646 h 1906"/>
                  <a:gd name="T72" fmla="*/ 2147483646 w 2400"/>
                  <a:gd name="T73" fmla="*/ 2147483646 h 1906"/>
                  <a:gd name="T74" fmla="*/ 2147483646 w 2400"/>
                  <a:gd name="T75" fmla="*/ 2147483646 h 1906"/>
                  <a:gd name="T76" fmla="*/ 2147483646 w 2400"/>
                  <a:gd name="T77" fmla="*/ 2147483646 h 1906"/>
                  <a:gd name="T78" fmla="*/ 2147483646 w 2400"/>
                  <a:gd name="T79" fmla="*/ 2147483646 h 1906"/>
                  <a:gd name="T80" fmla="*/ 2147483646 w 2400"/>
                  <a:gd name="T81" fmla="*/ 2147483646 h 1906"/>
                  <a:gd name="T82" fmla="*/ 2147483646 w 2400"/>
                  <a:gd name="T83" fmla="*/ 2147483646 h 1906"/>
                  <a:gd name="T84" fmla="*/ 2147483646 w 2400"/>
                  <a:gd name="T85" fmla="*/ 2147483646 h 1906"/>
                  <a:gd name="T86" fmla="*/ 2147483646 w 2400"/>
                  <a:gd name="T87" fmla="*/ 2147483646 h 1906"/>
                  <a:gd name="T88" fmla="*/ 2147483646 w 2400"/>
                  <a:gd name="T89" fmla="*/ 2147483646 h 1906"/>
                  <a:gd name="T90" fmla="*/ 2147483646 w 2400"/>
                  <a:gd name="T91" fmla="*/ 2147483646 h 190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2400" h="1906">
                    <a:moveTo>
                      <a:pt x="1143" y="1810"/>
                    </a:moveTo>
                    <a:lnTo>
                      <a:pt x="743" y="1714"/>
                    </a:lnTo>
                    <a:lnTo>
                      <a:pt x="628" y="1771"/>
                    </a:lnTo>
                    <a:lnTo>
                      <a:pt x="533" y="1848"/>
                    </a:lnTo>
                    <a:lnTo>
                      <a:pt x="418" y="1867"/>
                    </a:lnTo>
                    <a:lnTo>
                      <a:pt x="286" y="1848"/>
                    </a:lnTo>
                    <a:lnTo>
                      <a:pt x="152" y="1905"/>
                    </a:lnTo>
                    <a:lnTo>
                      <a:pt x="57" y="1714"/>
                    </a:lnTo>
                    <a:lnTo>
                      <a:pt x="0" y="1486"/>
                    </a:lnTo>
                    <a:lnTo>
                      <a:pt x="19" y="1390"/>
                    </a:lnTo>
                    <a:lnTo>
                      <a:pt x="37" y="1295"/>
                    </a:lnTo>
                    <a:lnTo>
                      <a:pt x="133" y="1105"/>
                    </a:lnTo>
                    <a:lnTo>
                      <a:pt x="152" y="647"/>
                    </a:lnTo>
                    <a:lnTo>
                      <a:pt x="57" y="171"/>
                    </a:lnTo>
                    <a:lnTo>
                      <a:pt x="114" y="171"/>
                    </a:lnTo>
                    <a:lnTo>
                      <a:pt x="152" y="134"/>
                    </a:lnTo>
                    <a:lnTo>
                      <a:pt x="133" y="38"/>
                    </a:lnTo>
                    <a:lnTo>
                      <a:pt x="171" y="19"/>
                    </a:lnTo>
                    <a:lnTo>
                      <a:pt x="190" y="0"/>
                    </a:lnTo>
                    <a:lnTo>
                      <a:pt x="247" y="38"/>
                    </a:lnTo>
                    <a:lnTo>
                      <a:pt x="399" y="210"/>
                    </a:lnTo>
                    <a:lnTo>
                      <a:pt x="495" y="266"/>
                    </a:lnTo>
                    <a:lnTo>
                      <a:pt x="704" y="266"/>
                    </a:lnTo>
                    <a:lnTo>
                      <a:pt x="914" y="324"/>
                    </a:lnTo>
                    <a:lnTo>
                      <a:pt x="1009" y="324"/>
                    </a:lnTo>
                    <a:lnTo>
                      <a:pt x="1143" y="286"/>
                    </a:lnTo>
                    <a:lnTo>
                      <a:pt x="1257" y="266"/>
                    </a:lnTo>
                    <a:lnTo>
                      <a:pt x="1505" y="266"/>
                    </a:lnTo>
                    <a:lnTo>
                      <a:pt x="1600" y="229"/>
                    </a:lnTo>
                    <a:lnTo>
                      <a:pt x="1657" y="229"/>
                    </a:lnTo>
                    <a:lnTo>
                      <a:pt x="1733" y="419"/>
                    </a:lnTo>
                    <a:lnTo>
                      <a:pt x="1790" y="857"/>
                    </a:lnTo>
                    <a:lnTo>
                      <a:pt x="1847" y="1048"/>
                    </a:lnTo>
                    <a:lnTo>
                      <a:pt x="2000" y="1124"/>
                    </a:lnTo>
                    <a:lnTo>
                      <a:pt x="2171" y="1162"/>
                    </a:lnTo>
                    <a:lnTo>
                      <a:pt x="2228" y="1200"/>
                    </a:lnTo>
                    <a:lnTo>
                      <a:pt x="2399" y="1219"/>
                    </a:lnTo>
                    <a:lnTo>
                      <a:pt x="2399" y="1276"/>
                    </a:lnTo>
                    <a:lnTo>
                      <a:pt x="2343" y="1390"/>
                    </a:lnTo>
                    <a:lnTo>
                      <a:pt x="2267" y="1486"/>
                    </a:lnTo>
                    <a:lnTo>
                      <a:pt x="1981" y="1581"/>
                    </a:lnTo>
                    <a:lnTo>
                      <a:pt x="1828" y="1657"/>
                    </a:lnTo>
                    <a:lnTo>
                      <a:pt x="1733" y="1753"/>
                    </a:lnTo>
                    <a:lnTo>
                      <a:pt x="1619" y="1829"/>
                    </a:lnTo>
                    <a:lnTo>
                      <a:pt x="1542" y="1848"/>
                    </a:lnTo>
                    <a:lnTo>
                      <a:pt x="1143" y="1810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715" name="Freeform 88">
                <a:extLst>
                  <a:ext uri="{FF2B5EF4-FFF2-40B4-BE49-F238E27FC236}">
                    <a16:creationId xmlns:a16="http://schemas.microsoft.com/office/drawing/2014/main" id="{88E2CCF4-67D7-DE45-BEA8-27E8667DB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42600" y="6213475"/>
                <a:ext cx="898525" cy="1028700"/>
              </a:xfrm>
              <a:custGeom>
                <a:avLst/>
                <a:gdLst>
                  <a:gd name="T0" fmla="*/ 2147483646 w 2496"/>
                  <a:gd name="T1" fmla="*/ 2147483646 h 2858"/>
                  <a:gd name="T2" fmla="*/ 2147483646 w 2496"/>
                  <a:gd name="T3" fmla="*/ 2147483646 h 2858"/>
                  <a:gd name="T4" fmla="*/ 2147483646 w 2496"/>
                  <a:gd name="T5" fmla="*/ 2147483646 h 2858"/>
                  <a:gd name="T6" fmla="*/ 2147483646 w 2496"/>
                  <a:gd name="T7" fmla="*/ 2147483646 h 2858"/>
                  <a:gd name="T8" fmla="*/ 2147483646 w 2496"/>
                  <a:gd name="T9" fmla="*/ 2147483646 h 2858"/>
                  <a:gd name="T10" fmla="*/ 2147483646 w 2496"/>
                  <a:gd name="T11" fmla="*/ 2147483646 h 2858"/>
                  <a:gd name="T12" fmla="*/ 2147483646 w 2496"/>
                  <a:gd name="T13" fmla="*/ 2147483646 h 2858"/>
                  <a:gd name="T14" fmla="*/ 2147483646 w 2496"/>
                  <a:gd name="T15" fmla="*/ 2147483646 h 2858"/>
                  <a:gd name="T16" fmla="*/ 2147483646 w 2496"/>
                  <a:gd name="T17" fmla="*/ 2147483646 h 2858"/>
                  <a:gd name="T18" fmla="*/ 2147483646 w 2496"/>
                  <a:gd name="T19" fmla="*/ 2147483646 h 2858"/>
                  <a:gd name="T20" fmla="*/ 2147483646 w 2496"/>
                  <a:gd name="T21" fmla="*/ 2147483646 h 2858"/>
                  <a:gd name="T22" fmla="*/ 2147483646 w 2496"/>
                  <a:gd name="T23" fmla="*/ 2147483646 h 2858"/>
                  <a:gd name="T24" fmla="*/ 2147483646 w 2496"/>
                  <a:gd name="T25" fmla="*/ 2147483646 h 2858"/>
                  <a:gd name="T26" fmla="*/ 2147483646 w 2496"/>
                  <a:gd name="T27" fmla="*/ 2147483646 h 2858"/>
                  <a:gd name="T28" fmla="*/ 2147483646 w 2496"/>
                  <a:gd name="T29" fmla="*/ 2147483646 h 2858"/>
                  <a:gd name="T30" fmla="*/ 2147483646 w 2496"/>
                  <a:gd name="T31" fmla="*/ 2147483646 h 2858"/>
                  <a:gd name="T32" fmla="*/ 2147483646 w 2496"/>
                  <a:gd name="T33" fmla="*/ 2147483646 h 2858"/>
                  <a:gd name="T34" fmla="*/ 2147483646 w 2496"/>
                  <a:gd name="T35" fmla="*/ 2147483646 h 2858"/>
                  <a:gd name="T36" fmla="*/ 2147483646 w 2496"/>
                  <a:gd name="T37" fmla="*/ 2147483646 h 2858"/>
                  <a:gd name="T38" fmla="*/ 2147483646 w 2496"/>
                  <a:gd name="T39" fmla="*/ 2147483646 h 2858"/>
                  <a:gd name="T40" fmla="*/ 0 w 2496"/>
                  <a:gd name="T41" fmla="*/ 2147483646 h 2858"/>
                  <a:gd name="T42" fmla="*/ 2147483646 w 2496"/>
                  <a:gd name="T43" fmla="*/ 2147483646 h 2858"/>
                  <a:gd name="T44" fmla="*/ 2147483646 w 2496"/>
                  <a:gd name="T45" fmla="*/ 2147483646 h 2858"/>
                  <a:gd name="T46" fmla="*/ 2147483646 w 2496"/>
                  <a:gd name="T47" fmla="*/ 2147483646 h 2858"/>
                  <a:gd name="T48" fmla="*/ 2147483646 w 2496"/>
                  <a:gd name="T49" fmla="*/ 2147483646 h 2858"/>
                  <a:gd name="T50" fmla="*/ 2147483646 w 2496"/>
                  <a:gd name="T51" fmla="*/ 2147483646 h 2858"/>
                  <a:gd name="T52" fmla="*/ 2147483646 w 2496"/>
                  <a:gd name="T53" fmla="*/ 2147483646 h 2858"/>
                  <a:gd name="T54" fmla="*/ 2147483646 w 2496"/>
                  <a:gd name="T55" fmla="*/ 2147483646 h 2858"/>
                  <a:gd name="T56" fmla="*/ 2147483646 w 2496"/>
                  <a:gd name="T57" fmla="*/ 2147483646 h 2858"/>
                  <a:gd name="T58" fmla="*/ 2147483646 w 2496"/>
                  <a:gd name="T59" fmla="*/ 2147483646 h 2858"/>
                  <a:gd name="T60" fmla="*/ 2147483646 w 2496"/>
                  <a:gd name="T61" fmla="*/ 2147483646 h 2858"/>
                  <a:gd name="T62" fmla="*/ 2147483646 w 2496"/>
                  <a:gd name="T63" fmla="*/ 2147483646 h 2858"/>
                  <a:gd name="T64" fmla="*/ 2147483646 w 2496"/>
                  <a:gd name="T65" fmla="*/ 2147483646 h 2858"/>
                  <a:gd name="T66" fmla="*/ 2147483646 w 2496"/>
                  <a:gd name="T67" fmla="*/ 2147483646 h 2858"/>
                  <a:gd name="T68" fmla="*/ 2147483646 w 2496"/>
                  <a:gd name="T69" fmla="*/ 2147483646 h 2858"/>
                  <a:gd name="T70" fmla="*/ 2147483646 w 2496"/>
                  <a:gd name="T71" fmla="*/ 2147483646 h 285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2496" h="2858">
                    <a:moveTo>
                      <a:pt x="2400" y="723"/>
                    </a:moveTo>
                    <a:lnTo>
                      <a:pt x="2495" y="1199"/>
                    </a:lnTo>
                    <a:lnTo>
                      <a:pt x="2476" y="1657"/>
                    </a:lnTo>
                    <a:lnTo>
                      <a:pt x="2380" y="1847"/>
                    </a:lnTo>
                    <a:lnTo>
                      <a:pt x="2362" y="1942"/>
                    </a:lnTo>
                    <a:lnTo>
                      <a:pt x="2343" y="2038"/>
                    </a:lnTo>
                    <a:lnTo>
                      <a:pt x="2400" y="2266"/>
                    </a:lnTo>
                    <a:lnTo>
                      <a:pt x="2495" y="2457"/>
                    </a:lnTo>
                    <a:lnTo>
                      <a:pt x="2400" y="2590"/>
                    </a:lnTo>
                    <a:lnTo>
                      <a:pt x="2285" y="2704"/>
                    </a:lnTo>
                    <a:lnTo>
                      <a:pt x="2019" y="2762"/>
                    </a:lnTo>
                    <a:lnTo>
                      <a:pt x="1885" y="2838"/>
                    </a:lnTo>
                    <a:lnTo>
                      <a:pt x="1752" y="2857"/>
                    </a:lnTo>
                    <a:lnTo>
                      <a:pt x="1618" y="2838"/>
                    </a:lnTo>
                    <a:lnTo>
                      <a:pt x="1466" y="2857"/>
                    </a:lnTo>
                    <a:lnTo>
                      <a:pt x="1314" y="2838"/>
                    </a:lnTo>
                    <a:lnTo>
                      <a:pt x="1181" y="2762"/>
                    </a:lnTo>
                    <a:lnTo>
                      <a:pt x="1028" y="2723"/>
                    </a:lnTo>
                    <a:lnTo>
                      <a:pt x="990" y="2685"/>
                    </a:lnTo>
                    <a:lnTo>
                      <a:pt x="952" y="2628"/>
                    </a:lnTo>
                    <a:lnTo>
                      <a:pt x="857" y="2571"/>
                    </a:lnTo>
                    <a:lnTo>
                      <a:pt x="761" y="2533"/>
                    </a:lnTo>
                    <a:lnTo>
                      <a:pt x="514" y="2381"/>
                    </a:lnTo>
                    <a:lnTo>
                      <a:pt x="438" y="2362"/>
                    </a:lnTo>
                    <a:lnTo>
                      <a:pt x="362" y="2342"/>
                    </a:lnTo>
                    <a:lnTo>
                      <a:pt x="285" y="2323"/>
                    </a:lnTo>
                    <a:lnTo>
                      <a:pt x="228" y="2266"/>
                    </a:lnTo>
                    <a:lnTo>
                      <a:pt x="247" y="2171"/>
                    </a:lnTo>
                    <a:lnTo>
                      <a:pt x="171" y="2076"/>
                    </a:lnTo>
                    <a:lnTo>
                      <a:pt x="152" y="1981"/>
                    </a:lnTo>
                    <a:lnTo>
                      <a:pt x="171" y="1866"/>
                    </a:lnTo>
                    <a:lnTo>
                      <a:pt x="152" y="1752"/>
                    </a:lnTo>
                    <a:lnTo>
                      <a:pt x="152" y="1638"/>
                    </a:lnTo>
                    <a:lnTo>
                      <a:pt x="209" y="1580"/>
                    </a:lnTo>
                    <a:lnTo>
                      <a:pt x="457" y="1448"/>
                    </a:lnTo>
                    <a:lnTo>
                      <a:pt x="533" y="1390"/>
                    </a:lnTo>
                    <a:lnTo>
                      <a:pt x="552" y="1276"/>
                    </a:lnTo>
                    <a:lnTo>
                      <a:pt x="495" y="1257"/>
                    </a:lnTo>
                    <a:lnTo>
                      <a:pt x="419" y="1181"/>
                    </a:lnTo>
                    <a:lnTo>
                      <a:pt x="362" y="1123"/>
                    </a:lnTo>
                    <a:lnTo>
                      <a:pt x="76" y="1067"/>
                    </a:lnTo>
                    <a:lnTo>
                      <a:pt x="0" y="971"/>
                    </a:lnTo>
                    <a:lnTo>
                      <a:pt x="0" y="857"/>
                    </a:lnTo>
                    <a:lnTo>
                      <a:pt x="18" y="723"/>
                    </a:lnTo>
                    <a:lnTo>
                      <a:pt x="18" y="704"/>
                    </a:lnTo>
                    <a:lnTo>
                      <a:pt x="38" y="666"/>
                    </a:lnTo>
                    <a:lnTo>
                      <a:pt x="114" y="590"/>
                    </a:lnTo>
                    <a:lnTo>
                      <a:pt x="171" y="495"/>
                    </a:lnTo>
                    <a:lnTo>
                      <a:pt x="133" y="400"/>
                    </a:lnTo>
                    <a:lnTo>
                      <a:pt x="171" y="324"/>
                    </a:lnTo>
                    <a:lnTo>
                      <a:pt x="247" y="266"/>
                    </a:lnTo>
                    <a:lnTo>
                      <a:pt x="304" y="209"/>
                    </a:lnTo>
                    <a:lnTo>
                      <a:pt x="362" y="190"/>
                    </a:lnTo>
                    <a:lnTo>
                      <a:pt x="419" y="171"/>
                    </a:lnTo>
                    <a:lnTo>
                      <a:pt x="419" y="114"/>
                    </a:lnTo>
                    <a:lnTo>
                      <a:pt x="438" y="76"/>
                    </a:lnTo>
                    <a:lnTo>
                      <a:pt x="743" y="57"/>
                    </a:lnTo>
                    <a:lnTo>
                      <a:pt x="780" y="95"/>
                    </a:lnTo>
                    <a:lnTo>
                      <a:pt x="838" y="95"/>
                    </a:lnTo>
                    <a:lnTo>
                      <a:pt x="876" y="57"/>
                    </a:lnTo>
                    <a:lnTo>
                      <a:pt x="914" y="0"/>
                    </a:lnTo>
                    <a:lnTo>
                      <a:pt x="1028" y="57"/>
                    </a:lnTo>
                    <a:lnTo>
                      <a:pt x="1066" y="228"/>
                    </a:lnTo>
                    <a:lnTo>
                      <a:pt x="1219" y="400"/>
                    </a:lnTo>
                    <a:lnTo>
                      <a:pt x="1790" y="628"/>
                    </a:lnTo>
                    <a:lnTo>
                      <a:pt x="1923" y="647"/>
                    </a:lnTo>
                    <a:lnTo>
                      <a:pt x="1981" y="647"/>
                    </a:lnTo>
                    <a:lnTo>
                      <a:pt x="2019" y="609"/>
                    </a:lnTo>
                    <a:lnTo>
                      <a:pt x="2038" y="476"/>
                    </a:lnTo>
                    <a:lnTo>
                      <a:pt x="2114" y="419"/>
                    </a:lnTo>
                    <a:lnTo>
                      <a:pt x="2285" y="533"/>
                    </a:lnTo>
                    <a:lnTo>
                      <a:pt x="2400" y="723"/>
                    </a:lnTo>
                  </a:path>
                </a:pathLst>
              </a:custGeom>
              <a:solidFill>
                <a:srgbClr val="A3A3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68617" name="Group 4">
              <a:extLst>
                <a:ext uri="{FF2B5EF4-FFF2-40B4-BE49-F238E27FC236}">
                  <a16:creationId xmlns:a16="http://schemas.microsoft.com/office/drawing/2014/main" id="{4C57A326-86C0-3B47-A65D-B03BC6B2BE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5100" y="2292350"/>
              <a:ext cx="4314825" cy="3019425"/>
              <a:chOff x="13030200" y="4583113"/>
              <a:chExt cx="8629467" cy="6040437"/>
            </a:xfrm>
          </p:grpSpPr>
          <p:sp>
            <p:nvSpPr>
              <p:cNvPr id="68623" name="Freeform 103">
                <a:extLst>
                  <a:ext uri="{FF2B5EF4-FFF2-40B4-BE49-F238E27FC236}">
                    <a16:creationId xmlns:a16="http://schemas.microsoft.com/office/drawing/2014/main" id="{F3EC9924-0C54-A347-9A53-E3889EFCB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26325" y="9917113"/>
                <a:ext cx="534988" cy="706437"/>
              </a:xfrm>
              <a:custGeom>
                <a:avLst/>
                <a:gdLst>
                  <a:gd name="T0" fmla="*/ 2147483646 w 1486"/>
                  <a:gd name="T1" fmla="*/ 0 h 1962"/>
                  <a:gd name="T2" fmla="*/ 2147483646 w 1486"/>
                  <a:gd name="T3" fmla="*/ 0 h 1962"/>
                  <a:gd name="T4" fmla="*/ 0 w 1486"/>
                  <a:gd name="T5" fmla="*/ 2147483646 h 1962"/>
                  <a:gd name="T6" fmla="*/ 2147483646 w 1486"/>
                  <a:gd name="T7" fmla="*/ 2147483646 h 1962"/>
                  <a:gd name="T8" fmla="*/ 2147483646 w 1486"/>
                  <a:gd name="T9" fmla="*/ 2147483646 h 1962"/>
                  <a:gd name="T10" fmla="*/ 2147483646 w 1486"/>
                  <a:gd name="T11" fmla="*/ 2147483646 h 1962"/>
                  <a:gd name="T12" fmla="*/ 2147483646 w 1486"/>
                  <a:gd name="T13" fmla="*/ 2147483646 h 1962"/>
                  <a:gd name="T14" fmla="*/ 2147483646 w 1486"/>
                  <a:gd name="T15" fmla="*/ 2147483646 h 1962"/>
                  <a:gd name="T16" fmla="*/ 2147483646 w 1486"/>
                  <a:gd name="T17" fmla="*/ 2147483646 h 1962"/>
                  <a:gd name="T18" fmla="*/ 2147483646 w 1486"/>
                  <a:gd name="T19" fmla="*/ 0 h 1962"/>
                  <a:gd name="T20" fmla="*/ 2147483646 w 1486"/>
                  <a:gd name="T21" fmla="*/ 2147483646 h 1962"/>
                  <a:gd name="T22" fmla="*/ 2147483646 w 1486"/>
                  <a:gd name="T23" fmla="*/ 2147483646 h 1962"/>
                  <a:gd name="T24" fmla="*/ 2147483646 w 1486"/>
                  <a:gd name="T25" fmla="*/ 2147483646 h 1962"/>
                  <a:gd name="T26" fmla="*/ 2147483646 w 1486"/>
                  <a:gd name="T27" fmla="*/ 2147483646 h 1962"/>
                  <a:gd name="T28" fmla="*/ 2147483646 w 1486"/>
                  <a:gd name="T29" fmla="*/ 2147483646 h 1962"/>
                  <a:gd name="T30" fmla="*/ 2147483646 w 1486"/>
                  <a:gd name="T31" fmla="*/ 2147483646 h 19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6" h="1962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19" y="342"/>
                      <a:pt x="0" y="742"/>
                    </a:cubicBezTo>
                    <a:cubicBezTo>
                      <a:pt x="0" y="895"/>
                      <a:pt x="57" y="1028"/>
                      <a:pt x="134" y="1143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705" y="1942"/>
                      <a:pt x="724" y="1961"/>
                      <a:pt x="743" y="1961"/>
                    </a:cubicBezTo>
                    <a:cubicBezTo>
                      <a:pt x="762" y="1961"/>
                      <a:pt x="781" y="1942"/>
                      <a:pt x="800" y="1924"/>
                    </a:cubicBezTo>
                    <a:cubicBezTo>
                      <a:pt x="1353" y="1143"/>
                      <a:pt x="1353" y="1143"/>
                      <a:pt x="1353" y="1143"/>
                    </a:cubicBezTo>
                    <a:cubicBezTo>
                      <a:pt x="1429" y="1028"/>
                      <a:pt x="1485" y="895"/>
                      <a:pt x="1485" y="742"/>
                    </a:cubicBezTo>
                    <a:cubicBezTo>
                      <a:pt x="1467" y="342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1" y="1028"/>
                      <a:pt x="457" y="895"/>
                      <a:pt x="457" y="742"/>
                    </a:cubicBezTo>
                    <a:cubicBezTo>
                      <a:pt x="457" y="571"/>
                      <a:pt x="571" y="437"/>
                      <a:pt x="743" y="437"/>
                    </a:cubicBezTo>
                    <a:cubicBezTo>
                      <a:pt x="914" y="437"/>
                      <a:pt x="1028" y="571"/>
                      <a:pt x="1028" y="742"/>
                    </a:cubicBezTo>
                    <a:cubicBezTo>
                      <a:pt x="1028" y="895"/>
                      <a:pt x="914" y="1028"/>
                      <a:pt x="743" y="1028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24" name="Freeform 93">
                <a:extLst>
                  <a:ext uri="{FF2B5EF4-FFF2-40B4-BE49-F238E27FC236}">
                    <a16:creationId xmlns:a16="http://schemas.microsoft.com/office/drawing/2014/main" id="{3C293B0F-25C0-644E-822B-27C257B128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8963" y="5172075"/>
                <a:ext cx="527050" cy="706438"/>
              </a:xfrm>
              <a:custGeom>
                <a:avLst/>
                <a:gdLst>
                  <a:gd name="T0" fmla="*/ 2147483646 w 1466"/>
                  <a:gd name="T1" fmla="*/ 0 h 1962"/>
                  <a:gd name="T2" fmla="*/ 2147483646 w 1466"/>
                  <a:gd name="T3" fmla="*/ 0 h 1962"/>
                  <a:gd name="T4" fmla="*/ 0 w 1466"/>
                  <a:gd name="T5" fmla="*/ 2147483646 h 1962"/>
                  <a:gd name="T6" fmla="*/ 2147483646 w 1466"/>
                  <a:gd name="T7" fmla="*/ 2147483646 h 1962"/>
                  <a:gd name="T8" fmla="*/ 2147483646 w 1466"/>
                  <a:gd name="T9" fmla="*/ 2147483646 h 1962"/>
                  <a:gd name="T10" fmla="*/ 2147483646 w 1466"/>
                  <a:gd name="T11" fmla="*/ 2147483646 h 1962"/>
                  <a:gd name="T12" fmla="*/ 2147483646 w 1466"/>
                  <a:gd name="T13" fmla="*/ 2147483646 h 1962"/>
                  <a:gd name="T14" fmla="*/ 2147483646 w 1466"/>
                  <a:gd name="T15" fmla="*/ 2147483646 h 1962"/>
                  <a:gd name="T16" fmla="*/ 2147483646 w 1466"/>
                  <a:gd name="T17" fmla="*/ 2147483646 h 1962"/>
                  <a:gd name="T18" fmla="*/ 2147483646 w 1466"/>
                  <a:gd name="T19" fmla="*/ 0 h 1962"/>
                  <a:gd name="T20" fmla="*/ 2147483646 w 1466"/>
                  <a:gd name="T21" fmla="*/ 2147483646 h 1962"/>
                  <a:gd name="T22" fmla="*/ 2147483646 w 1466"/>
                  <a:gd name="T23" fmla="*/ 2147483646 h 1962"/>
                  <a:gd name="T24" fmla="*/ 2147483646 w 1466"/>
                  <a:gd name="T25" fmla="*/ 2147483646 h 1962"/>
                  <a:gd name="T26" fmla="*/ 2147483646 w 1466"/>
                  <a:gd name="T27" fmla="*/ 2147483646 h 1962"/>
                  <a:gd name="T28" fmla="*/ 2147483646 w 1466"/>
                  <a:gd name="T29" fmla="*/ 2147483646 h 1962"/>
                  <a:gd name="T30" fmla="*/ 2147483646 w 1466"/>
                  <a:gd name="T31" fmla="*/ 2147483646 h 19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6" h="1962">
                    <a:moveTo>
                      <a:pt x="742" y="0"/>
                    </a:moveTo>
                    <a:lnTo>
                      <a:pt x="742" y="0"/>
                    </a:lnTo>
                    <a:cubicBezTo>
                      <a:pt x="341" y="0"/>
                      <a:pt x="0" y="323"/>
                      <a:pt x="0" y="742"/>
                    </a:cubicBezTo>
                    <a:cubicBezTo>
                      <a:pt x="0" y="894"/>
                      <a:pt x="57" y="1028"/>
                      <a:pt x="114" y="1123"/>
                    </a:cubicBezTo>
                    <a:cubicBezTo>
                      <a:pt x="685" y="1923"/>
                      <a:pt x="685" y="1923"/>
                      <a:pt x="685" y="1923"/>
                    </a:cubicBezTo>
                    <a:cubicBezTo>
                      <a:pt x="703" y="1942"/>
                      <a:pt x="722" y="1961"/>
                      <a:pt x="742" y="1961"/>
                    </a:cubicBezTo>
                    <a:cubicBezTo>
                      <a:pt x="761" y="1961"/>
                      <a:pt x="780" y="1942"/>
                      <a:pt x="798" y="1923"/>
                    </a:cubicBezTo>
                    <a:cubicBezTo>
                      <a:pt x="1351" y="1123"/>
                      <a:pt x="1351" y="1123"/>
                      <a:pt x="1351" y="1123"/>
                    </a:cubicBezTo>
                    <a:cubicBezTo>
                      <a:pt x="1428" y="1028"/>
                      <a:pt x="1465" y="894"/>
                      <a:pt x="1465" y="742"/>
                    </a:cubicBezTo>
                    <a:cubicBezTo>
                      <a:pt x="1465" y="323"/>
                      <a:pt x="1142" y="0"/>
                      <a:pt x="742" y="0"/>
                    </a:cubicBezTo>
                    <a:close/>
                    <a:moveTo>
                      <a:pt x="742" y="1028"/>
                    </a:moveTo>
                    <a:lnTo>
                      <a:pt x="742" y="1028"/>
                    </a:lnTo>
                    <a:cubicBezTo>
                      <a:pt x="570" y="1028"/>
                      <a:pt x="437" y="894"/>
                      <a:pt x="437" y="742"/>
                    </a:cubicBezTo>
                    <a:cubicBezTo>
                      <a:pt x="437" y="571"/>
                      <a:pt x="570" y="437"/>
                      <a:pt x="742" y="437"/>
                    </a:cubicBezTo>
                    <a:cubicBezTo>
                      <a:pt x="894" y="437"/>
                      <a:pt x="1027" y="571"/>
                      <a:pt x="1027" y="742"/>
                    </a:cubicBezTo>
                    <a:cubicBezTo>
                      <a:pt x="1027" y="894"/>
                      <a:pt x="894" y="1028"/>
                      <a:pt x="742" y="1028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25" name="Freeform 94">
                <a:extLst>
                  <a:ext uri="{FF2B5EF4-FFF2-40B4-BE49-F238E27FC236}">
                    <a16:creationId xmlns:a16="http://schemas.microsoft.com/office/drawing/2014/main" id="{C9758662-35D3-844E-96DC-90F6D5F1D6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30200" y="8208963"/>
                <a:ext cx="534988" cy="706437"/>
              </a:xfrm>
              <a:custGeom>
                <a:avLst/>
                <a:gdLst>
                  <a:gd name="T0" fmla="*/ 2147483646 w 1487"/>
                  <a:gd name="T1" fmla="*/ 0 h 1963"/>
                  <a:gd name="T2" fmla="*/ 2147483646 w 1487"/>
                  <a:gd name="T3" fmla="*/ 0 h 1963"/>
                  <a:gd name="T4" fmla="*/ 0 w 1487"/>
                  <a:gd name="T5" fmla="*/ 2147483646 h 1963"/>
                  <a:gd name="T6" fmla="*/ 2147483646 w 1487"/>
                  <a:gd name="T7" fmla="*/ 2147483646 h 1963"/>
                  <a:gd name="T8" fmla="*/ 2147483646 w 1487"/>
                  <a:gd name="T9" fmla="*/ 2147483646 h 1963"/>
                  <a:gd name="T10" fmla="*/ 2147483646 w 1487"/>
                  <a:gd name="T11" fmla="*/ 2147483646 h 1963"/>
                  <a:gd name="T12" fmla="*/ 2147483646 w 1487"/>
                  <a:gd name="T13" fmla="*/ 2147483646 h 1963"/>
                  <a:gd name="T14" fmla="*/ 2147483646 w 1487"/>
                  <a:gd name="T15" fmla="*/ 2147483646 h 1963"/>
                  <a:gd name="T16" fmla="*/ 2147483646 w 1487"/>
                  <a:gd name="T17" fmla="*/ 2147483646 h 1963"/>
                  <a:gd name="T18" fmla="*/ 2147483646 w 1487"/>
                  <a:gd name="T19" fmla="*/ 0 h 1963"/>
                  <a:gd name="T20" fmla="*/ 2147483646 w 1487"/>
                  <a:gd name="T21" fmla="*/ 2147483646 h 1963"/>
                  <a:gd name="T22" fmla="*/ 2147483646 w 1487"/>
                  <a:gd name="T23" fmla="*/ 2147483646 h 1963"/>
                  <a:gd name="T24" fmla="*/ 2147483646 w 1487"/>
                  <a:gd name="T25" fmla="*/ 2147483646 h 1963"/>
                  <a:gd name="T26" fmla="*/ 2147483646 w 1487"/>
                  <a:gd name="T27" fmla="*/ 2147483646 h 1963"/>
                  <a:gd name="T28" fmla="*/ 2147483646 w 1487"/>
                  <a:gd name="T29" fmla="*/ 2147483646 h 1963"/>
                  <a:gd name="T30" fmla="*/ 2147483646 w 148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7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19" y="343"/>
                      <a:pt x="0" y="742"/>
                    </a:cubicBezTo>
                    <a:cubicBezTo>
                      <a:pt x="19" y="895"/>
                      <a:pt x="57" y="1028"/>
                      <a:pt x="133" y="1142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704" y="1943"/>
                      <a:pt x="724" y="1962"/>
                      <a:pt x="743" y="1962"/>
                    </a:cubicBezTo>
                    <a:cubicBezTo>
                      <a:pt x="762" y="1962"/>
                      <a:pt x="781" y="1943"/>
                      <a:pt x="800" y="1924"/>
                    </a:cubicBezTo>
                    <a:cubicBezTo>
                      <a:pt x="1371" y="1142"/>
                      <a:pt x="1371" y="1142"/>
                      <a:pt x="1371" y="1142"/>
                    </a:cubicBezTo>
                    <a:cubicBezTo>
                      <a:pt x="1429" y="1028"/>
                      <a:pt x="1486" y="895"/>
                      <a:pt x="1486" y="742"/>
                    </a:cubicBezTo>
                    <a:cubicBezTo>
                      <a:pt x="1466" y="343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90" y="1028"/>
                      <a:pt x="457" y="895"/>
                      <a:pt x="457" y="742"/>
                    </a:cubicBezTo>
                    <a:cubicBezTo>
                      <a:pt x="457" y="571"/>
                      <a:pt x="590" y="438"/>
                      <a:pt x="743" y="438"/>
                    </a:cubicBezTo>
                    <a:cubicBezTo>
                      <a:pt x="914" y="438"/>
                      <a:pt x="1029" y="571"/>
                      <a:pt x="1029" y="742"/>
                    </a:cubicBezTo>
                    <a:cubicBezTo>
                      <a:pt x="1029" y="895"/>
                      <a:pt x="914" y="1028"/>
                      <a:pt x="743" y="1028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26" name="Text Box 95">
                <a:extLst>
                  <a:ext uri="{FF2B5EF4-FFF2-40B4-BE49-F238E27FC236}">
                    <a16:creationId xmlns:a16="http://schemas.microsoft.com/office/drawing/2014/main" id="{5C060F49-5460-5044-9454-A2D56D517A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032038" y="4583113"/>
                <a:ext cx="2394635" cy="6619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Istanbul</a:t>
                </a:r>
              </a:p>
            </p:txBody>
          </p:sp>
          <p:sp>
            <p:nvSpPr>
              <p:cNvPr id="68703" name="Text Box 96">
                <a:extLst>
                  <a:ext uri="{FF2B5EF4-FFF2-40B4-BE49-F238E27FC236}">
                    <a16:creationId xmlns:a16="http://schemas.microsoft.com/office/drawing/2014/main" id="{FC9F79CF-C025-5A48-AA9F-0F777C3633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570354" y="5936018"/>
                <a:ext cx="1387447" cy="438265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Ankara</a:t>
                </a:r>
              </a:p>
            </p:txBody>
          </p:sp>
          <p:sp>
            <p:nvSpPr>
              <p:cNvPr id="68704" name="Text Box 97">
                <a:extLst>
                  <a:ext uri="{FF2B5EF4-FFF2-40B4-BE49-F238E27FC236}">
                    <a16:creationId xmlns:a16="http://schemas.microsoft.com/office/drawing/2014/main" id="{9E9B84C9-C916-004D-ABBE-82E4C215C1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604864" y="5923315"/>
                <a:ext cx="1136626" cy="438265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Bursa</a:t>
                </a:r>
              </a:p>
            </p:txBody>
          </p:sp>
          <p:sp>
            <p:nvSpPr>
              <p:cNvPr id="68705" name="Text Box 98">
                <a:extLst>
                  <a:ext uri="{FF2B5EF4-FFF2-40B4-BE49-F238E27FC236}">
                    <a16:creationId xmlns:a16="http://schemas.microsoft.com/office/drawing/2014/main" id="{59564759-0FFE-AE48-8460-959C5762DC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408744" y="9435788"/>
                <a:ext cx="1250923" cy="438265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Adana</a:t>
                </a:r>
              </a:p>
            </p:txBody>
          </p:sp>
          <p:sp>
            <p:nvSpPr>
              <p:cNvPr id="68706" name="Text Box 99">
                <a:extLst>
                  <a:ext uri="{FF2B5EF4-FFF2-40B4-BE49-F238E27FC236}">
                    <a16:creationId xmlns:a16="http://schemas.microsoft.com/office/drawing/2014/main" id="{93D1BA77-A726-4442-89D0-19EEE516F8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163860" y="9365920"/>
                <a:ext cx="1460469" cy="438265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Antalya</a:t>
                </a:r>
              </a:p>
            </p:txBody>
          </p:sp>
          <p:sp>
            <p:nvSpPr>
              <p:cNvPr id="68707" name="Text Box 100">
                <a:extLst>
                  <a:ext uri="{FF2B5EF4-FFF2-40B4-BE49-F238E27FC236}">
                    <a16:creationId xmlns:a16="http://schemas.microsoft.com/office/drawing/2014/main" id="{6FAF0ED3-7FDC-8246-8182-6F53A3D52F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573114" y="7885981"/>
                <a:ext cx="984229" cy="438265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Izmir</a:t>
                </a:r>
              </a:p>
            </p:txBody>
          </p:sp>
          <p:sp>
            <p:nvSpPr>
              <p:cNvPr id="68632" name="Freeform 101">
                <a:extLst>
                  <a:ext uri="{FF2B5EF4-FFF2-40B4-BE49-F238E27FC236}">
                    <a16:creationId xmlns:a16="http://schemas.microsoft.com/office/drawing/2014/main" id="{1FE4B2B4-90C0-0646-952F-DBECDBE98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73588" y="6378575"/>
                <a:ext cx="528637" cy="706438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23" y="0"/>
                    </a:moveTo>
                    <a:lnTo>
                      <a:pt x="723" y="0"/>
                    </a:lnTo>
                    <a:cubicBezTo>
                      <a:pt x="324" y="0"/>
                      <a:pt x="0" y="324"/>
                      <a:pt x="0" y="742"/>
                    </a:cubicBezTo>
                    <a:cubicBezTo>
                      <a:pt x="0" y="876"/>
                      <a:pt x="38" y="1009"/>
                      <a:pt x="114" y="1123"/>
                    </a:cubicBezTo>
                    <a:cubicBezTo>
                      <a:pt x="667" y="1905"/>
                      <a:pt x="667" y="1905"/>
                      <a:pt x="667" y="1905"/>
                    </a:cubicBezTo>
                    <a:cubicBezTo>
                      <a:pt x="686" y="1943"/>
                      <a:pt x="705" y="1962"/>
                      <a:pt x="723" y="1962"/>
                    </a:cubicBezTo>
                    <a:cubicBezTo>
                      <a:pt x="743" y="1962"/>
                      <a:pt x="781" y="1943"/>
                      <a:pt x="781" y="1905"/>
                    </a:cubicBezTo>
                    <a:cubicBezTo>
                      <a:pt x="1352" y="1123"/>
                      <a:pt x="1352" y="1123"/>
                      <a:pt x="1352" y="1123"/>
                    </a:cubicBezTo>
                    <a:cubicBezTo>
                      <a:pt x="1429" y="1009"/>
                      <a:pt x="1466" y="876"/>
                      <a:pt x="1466" y="742"/>
                    </a:cubicBezTo>
                    <a:cubicBezTo>
                      <a:pt x="1466" y="324"/>
                      <a:pt x="1143" y="0"/>
                      <a:pt x="723" y="0"/>
                    </a:cubicBezTo>
                    <a:close/>
                    <a:moveTo>
                      <a:pt x="723" y="1028"/>
                    </a:moveTo>
                    <a:lnTo>
                      <a:pt x="723" y="1028"/>
                    </a:lnTo>
                    <a:cubicBezTo>
                      <a:pt x="571" y="1028"/>
                      <a:pt x="438" y="895"/>
                      <a:pt x="438" y="724"/>
                    </a:cubicBezTo>
                    <a:cubicBezTo>
                      <a:pt x="438" y="571"/>
                      <a:pt x="571" y="438"/>
                      <a:pt x="723" y="438"/>
                    </a:cubicBezTo>
                    <a:cubicBezTo>
                      <a:pt x="895" y="438"/>
                      <a:pt x="1028" y="571"/>
                      <a:pt x="1028" y="724"/>
                    </a:cubicBezTo>
                    <a:cubicBezTo>
                      <a:pt x="1028" y="895"/>
                      <a:pt x="895" y="1028"/>
                      <a:pt x="723" y="1028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33" name="Freeform 102">
                <a:extLst>
                  <a:ext uri="{FF2B5EF4-FFF2-40B4-BE49-F238E27FC236}">
                    <a16:creationId xmlns:a16="http://schemas.microsoft.com/office/drawing/2014/main" id="{9CE671FE-B3F5-B243-AAEC-25AEEE9F02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16275" y="9847263"/>
                <a:ext cx="528638" cy="706437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43"/>
                      <a:pt x="0" y="743"/>
                    </a:cubicBezTo>
                    <a:cubicBezTo>
                      <a:pt x="0" y="895"/>
                      <a:pt x="38" y="1029"/>
                      <a:pt x="115" y="1143"/>
                    </a:cubicBezTo>
                    <a:cubicBezTo>
                      <a:pt x="667" y="1924"/>
                      <a:pt x="667" y="1924"/>
                      <a:pt x="667" y="1924"/>
                    </a:cubicBezTo>
                    <a:cubicBezTo>
                      <a:pt x="686" y="1962"/>
                      <a:pt x="705" y="1962"/>
                      <a:pt x="724" y="1962"/>
                    </a:cubicBezTo>
                    <a:cubicBezTo>
                      <a:pt x="743" y="1962"/>
                      <a:pt x="762" y="1962"/>
                      <a:pt x="781" y="1924"/>
                    </a:cubicBezTo>
                    <a:cubicBezTo>
                      <a:pt x="1353" y="1143"/>
                      <a:pt x="1353" y="1143"/>
                      <a:pt x="1353" y="1143"/>
                    </a:cubicBezTo>
                    <a:cubicBezTo>
                      <a:pt x="1410" y="1029"/>
                      <a:pt x="1467" y="895"/>
                      <a:pt x="1467" y="743"/>
                    </a:cubicBezTo>
                    <a:cubicBezTo>
                      <a:pt x="1467" y="343"/>
                      <a:pt x="1124" y="0"/>
                      <a:pt x="724" y="0"/>
                    </a:cubicBezTo>
                    <a:close/>
                    <a:moveTo>
                      <a:pt x="724" y="1029"/>
                    </a:moveTo>
                    <a:lnTo>
                      <a:pt x="724" y="1029"/>
                    </a:lnTo>
                    <a:cubicBezTo>
                      <a:pt x="572" y="1029"/>
                      <a:pt x="438" y="895"/>
                      <a:pt x="438" y="743"/>
                    </a:cubicBezTo>
                    <a:cubicBezTo>
                      <a:pt x="438" y="572"/>
                      <a:pt x="572" y="457"/>
                      <a:pt x="724" y="457"/>
                    </a:cubicBezTo>
                    <a:cubicBezTo>
                      <a:pt x="895" y="457"/>
                      <a:pt x="1029" y="572"/>
                      <a:pt x="1029" y="743"/>
                    </a:cubicBezTo>
                    <a:cubicBezTo>
                      <a:pt x="1029" y="895"/>
                      <a:pt x="895" y="1029"/>
                      <a:pt x="724" y="1029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634" name="Freeform 104">
                <a:extLst>
                  <a:ext uri="{FF2B5EF4-FFF2-40B4-BE49-F238E27FC236}">
                    <a16:creationId xmlns:a16="http://schemas.microsoft.com/office/drawing/2014/main" id="{81128AD6-DDFF-0C4A-8D07-A476E99E59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7688" y="6110288"/>
                <a:ext cx="528637" cy="706437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23" y="0"/>
                    </a:moveTo>
                    <a:lnTo>
                      <a:pt x="723" y="0"/>
                    </a:lnTo>
                    <a:cubicBezTo>
                      <a:pt x="323" y="0"/>
                      <a:pt x="0" y="324"/>
                      <a:pt x="0" y="743"/>
                    </a:cubicBezTo>
                    <a:cubicBezTo>
                      <a:pt x="0" y="876"/>
                      <a:pt x="39" y="1009"/>
                      <a:pt x="115" y="1124"/>
                    </a:cubicBezTo>
                    <a:cubicBezTo>
                      <a:pt x="666" y="1905"/>
                      <a:pt x="666" y="1905"/>
                      <a:pt x="666" y="1905"/>
                    </a:cubicBezTo>
                    <a:cubicBezTo>
                      <a:pt x="685" y="1943"/>
                      <a:pt x="704" y="1962"/>
                      <a:pt x="723" y="1962"/>
                    </a:cubicBezTo>
                    <a:cubicBezTo>
                      <a:pt x="742" y="1962"/>
                      <a:pt x="761" y="1943"/>
                      <a:pt x="781" y="1905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09"/>
                      <a:pt x="1466" y="876"/>
                      <a:pt x="1466" y="743"/>
                    </a:cubicBezTo>
                    <a:cubicBezTo>
                      <a:pt x="1466" y="324"/>
                      <a:pt x="1123" y="0"/>
                      <a:pt x="723" y="0"/>
                    </a:cubicBezTo>
                    <a:close/>
                    <a:moveTo>
                      <a:pt x="723" y="1028"/>
                    </a:moveTo>
                    <a:lnTo>
                      <a:pt x="723" y="1028"/>
                    </a:lnTo>
                    <a:cubicBezTo>
                      <a:pt x="571" y="1028"/>
                      <a:pt x="437" y="895"/>
                      <a:pt x="437" y="724"/>
                    </a:cubicBezTo>
                    <a:cubicBezTo>
                      <a:pt x="437" y="571"/>
                      <a:pt x="571" y="438"/>
                      <a:pt x="723" y="438"/>
                    </a:cubicBezTo>
                    <a:cubicBezTo>
                      <a:pt x="895" y="438"/>
                      <a:pt x="1028" y="571"/>
                      <a:pt x="1028" y="724"/>
                    </a:cubicBezTo>
                    <a:cubicBezTo>
                      <a:pt x="1028" y="895"/>
                      <a:pt x="895" y="1028"/>
                      <a:pt x="723" y="1028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BA2F6467-442D-1A4B-A3DC-A18BA30FE40A}"/>
              </a:ext>
            </a:extLst>
          </p:cNvPr>
          <p:cNvGrpSpPr/>
          <p:nvPr/>
        </p:nvGrpSpPr>
        <p:grpSpPr>
          <a:xfrm>
            <a:off x="849313" y="1051719"/>
            <a:ext cx="3737240" cy="5105135"/>
            <a:chOff x="1019175" y="1262063"/>
            <a:chExt cx="4484688" cy="6126162"/>
          </a:xfrm>
        </p:grpSpPr>
        <p:sp>
          <p:nvSpPr>
            <p:cNvPr id="68609" name="Text Box 2">
              <a:extLst>
                <a:ext uri="{FF2B5EF4-FFF2-40B4-BE49-F238E27FC236}">
                  <a16:creationId xmlns:a16="http://schemas.microsoft.com/office/drawing/2014/main" id="{E1B68A73-088E-7C49-A02D-570AB134E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459038"/>
              <a:ext cx="1355725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ISTANBUL</a:t>
              </a:r>
            </a:p>
          </p:txBody>
        </p:sp>
        <p:sp>
          <p:nvSpPr>
            <p:cNvPr id="68610" name="Text Box 3">
              <a:extLst>
                <a:ext uri="{FF2B5EF4-FFF2-40B4-BE49-F238E27FC236}">
                  <a16:creationId xmlns:a16="http://schemas.microsoft.com/office/drawing/2014/main" id="{717A455C-93AD-1F4C-84A9-05023DDE8A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494088"/>
              <a:ext cx="776288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IZMIR</a:t>
              </a:r>
            </a:p>
          </p:txBody>
        </p:sp>
        <p:sp>
          <p:nvSpPr>
            <p:cNvPr id="68611" name="Text Box 4">
              <a:extLst>
                <a:ext uri="{FF2B5EF4-FFF2-40B4-BE49-F238E27FC236}">
                  <a16:creationId xmlns:a16="http://schemas.microsoft.com/office/drawing/2014/main" id="{5D3884D6-75E7-B24A-A645-943D6D1A08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7763" y="4525963"/>
              <a:ext cx="1150937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ANKARA</a:t>
              </a:r>
            </a:p>
          </p:txBody>
        </p:sp>
        <p:sp>
          <p:nvSpPr>
            <p:cNvPr id="68612" name="Text Box 5">
              <a:extLst>
                <a:ext uri="{FF2B5EF4-FFF2-40B4-BE49-F238E27FC236}">
                  <a16:creationId xmlns:a16="http://schemas.microsoft.com/office/drawing/2014/main" id="{0359C2B8-D5D0-5B46-875F-E9E481A126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557838"/>
              <a:ext cx="990600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ADANA</a:t>
              </a:r>
            </a:p>
          </p:txBody>
        </p:sp>
        <p:sp>
          <p:nvSpPr>
            <p:cNvPr id="68613" name="Text Box 6">
              <a:extLst>
                <a:ext uri="{FF2B5EF4-FFF2-40B4-BE49-F238E27FC236}">
                  <a16:creationId xmlns:a16="http://schemas.microsoft.com/office/drawing/2014/main" id="{4595A28E-5FEC-FB4A-B7FD-60D5F0C98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6507163"/>
              <a:ext cx="1271588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ANTALYA</a:t>
              </a:r>
            </a:p>
          </p:txBody>
        </p:sp>
        <p:sp>
          <p:nvSpPr>
            <p:cNvPr id="68614" name="Text Box 7">
              <a:extLst>
                <a:ext uri="{FF2B5EF4-FFF2-40B4-BE49-F238E27FC236}">
                  <a16:creationId xmlns:a16="http://schemas.microsoft.com/office/drawing/2014/main" id="{66ED640B-4FC4-5344-8FC5-3B1F5E5BE0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8700" y="1262063"/>
              <a:ext cx="3205163" cy="8556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spcAft>
                  <a:spcPct val="0"/>
                </a:spcAft>
                <a:defRPr/>
              </a:pPr>
              <a:r>
                <a:rPr lang="en-US" altLang="en-UA" sz="4625" b="1" dirty="0"/>
                <a:t>TURKEY</a:t>
              </a:r>
            </a:p>
          </p:txBody>
        </p:sp>
        <p:grpSp>
          <p:nvGrpSpPr>
            <p:cNvPr id="68615" name="Group 1">
              <a:extLst>
                <a:ext uri="{FF2B5EF4-FFF2-40B4-BE49-F238E27FC236}">
                  <a16:creationId xmlns:a16="http://schemas.microsoft.com/office/drawing/2014/main" id="{276BD9BC-29EF-F441-80D4-171A97916B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1381125"/>
              <a:ext cx="901700" cy="600075"/>
              <a:chOff x="2311400" y="2798763"/>
              <a:chExt cx="1803400" cy="1200150"/>
            </a:xfrm>
          </p:grpSpPr>
          <p:sp>
            <p:nvSpPr>
              <p:cNvPr id="68716" name="Freeform 89">
                <a:extLst>
                  <a:ext uri="{FF2B5EF4-FFF2-40B4-BE49-F238E27FC236}">
                    <a16:creationId xmlns:a16="http://schemas.microsoft.com/office/drawing/2014/main" id="{5BD05F27-E85B-904E-BED2-44D0A0378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2798763"/>
                <a:ext cx="1803400" cy="1200150"/>
              </a:xfrm>
              <a:custGeom>
                <a:avLst/>
                <a:gdLst>
                  <a:gd name="T0" fmla="*/ 0 w 5011"/>
                  <a:gd name="T1" fmla="*/ 0 h 3334"/>
                  <a:gd name="T2" fmla="*/ 2147483646 w 5011"/>
                  <a:gd name="T3" fmla="*/ 0 h 3334"/>
                  <a:gd name="T4" fmla="*/ 2147483646 w 5011"/>
                  <a:gd name="T5" fmla="*/ 2147483646 h 3334"/>
                  <a:gd name="T6" fmla="*/ 0 w 5011"/>
                  <a:gd name="T7" fmla="*/ 2147483646 h 3334"/>
                  <a:gd name="T8" fmla="*/ 0 w 5011"/>
                  <a:gd name="T9" fmla="*/ 0 h 33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11" h="3334">
                    <a:moveTo>
                      <a:pt x="0" y="0"/>
                    </a:moveTo>
                    <a:lnTo>
                      <a:pt x="5010" y="0"/>
                    </a:lnTo>
                    <a:lnTo>
                      <a:pt x="5010" y="3333"/>
                    </a:lnTo>
                    <a:lnTo>
                      <a:pt x="0" y="333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E30A1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717" name="Freeform 90">
                <a:extLst>
                  <a:ext uri="{FF2B5EF4-FFF2-40B4-BE49-F238E27FC236}">
                    <a16:creationId xmlns:a16="http://schemas.microsoft.com/office/drawing/2014/main" id="{E384FD09-3ABB-0242-AFCB-AEA3416F9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950" y="3100388"/>
                <a:ext cx="603250" cy="596900"/>
              </a:xfrm>
              <a:custGeom>
                <a:avLst/>
                <a:gdLst>
                  <a:gd name="T0" fmla="*/ 2147483646 w 1677"/>
                  <a:gd name="T1" fmla="*/ 0 h 1658"/>
                  <a:gd name="T2" fmla="*/ 2147483646 w 1677"/>
                  <a:gd name="T3" fmla="*/ 0 h 1658"/>
                  <a:gd name="T4" fmla="*/ 2147483646 w 1677"/>
                  <a:gd name="T5" fmla="*/ 2147483646 h 1658"/>
                  <a:gd name="T6" fmla="*/ 2147483646 w 1677"/>
                  <a:gd name="T7" fmla="*/ 2147483646 h 1658"/>
                  <a:gd name="T8" fmla="*/ 0 w 1677"/>
                  <a:gd name="T9" fmla="*/ 2147483646 h 1658"/>
                  <a:gd name="T10" fmla="*/ 2147483646 w 1677"/>
                  <a:gd name="T11" fmla="*/ 0 h 16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677" h="1658">
                    <a:moveTo>
                      <a:pt x="837" y="0"/>
                    </a:moveTo>
                    <a:lnTo>
                      <a:pt x="837" y="0"/>
                    </a:lnTo>
                    <a:cubicBezTo>
                      <a:pt x="1295" y="0"/>
                      <a:pt x="1676" y="362"/>
                      <a:pt x="1676" y="819"/>
                    </a:cubicBezTo>
                    <a:cubicBezTo>
                      <a:pt x="1676" y="1295"/>
                      <a:pt x="1295" y="1657"/>
                      <a:pt x="837" y="1657"/>
                    </a:cubicBezTo>
                    <a:cubicBezTo>
                      <a:pt x="381" y="1657"/>
                      <a:pt x="0" y="1295"/>
                      <a:pt x="0" y="819"/>
                    </a:cubicBezTo>
                    <a:cubicBezTo>
                      <a:pt x="0" y="362"/>
                      <a:pt x="381" y="0"/>
                      <a:pt x="83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718" name="Freeform 91">
                <a:extLst>
                  <a:ext uri="{FF2B5EF4-FFF2-40B4-BE49-F238E27FC236}">
                    <a16:creationId xmlns:a16="http://schemas.microsoft.com/office/drawing/2014/main" id="{17EFEF0F-7254-6645-BD61-CFC7FA976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4475" y="3155950"/>
                <a:ext cx="481013" cy="481013"/>
              </a:xfrm>
              <a:custGeom>
                <a:avLst/>
                <a:gdLst>
                  <a:gd name="T0" fmla="*/ 2147483646 w 1334"/>
                  <a:gd name="T1" fmla="*/ 0 h 1335"/>
                  <a:gd name="T2" fmla="*/ 2147483646 w 1334"/>
                  <a:gd name="T3" fmla="*/ 0 h 1335"/>
                  <a:gd name="T4" fmla="*/ 2147483646 w 1334"/>
                  <a:gd name="T5" fmla="*/ 2147483646 h 1335"/>
                  <a:gd name="T6" fmla="*/ 2147483646 w 1334"/>
                  <a:gd name="T7" fmla="*/ 2147483646 h 1335"/>
                  <a:gd name="T8" fmla="*/ 0 w 1334"/>
                  <a:gd name="T9" fmla="*/ 2147483646 h 1335"/>
                  <a:gd name="T10" fmla="*/ 2147483646 w 1334"/>
                  <a:gd name="T11" fmla="*/ 0 h 13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34" h="1335">
                    <a:moveTo>
                      <a:pt x="666" y="0"/>
                    </a:moveTo>
                    <a:lnTo>
                      <a:pt x="666" y="0"/>
                    </a:lnTo>
                    <a:cubicBezTo>
                      <a:pt x="1028" y="0"/>
                      <a:pt x="1333" y="305"/>
                      <a:pt x="1333" y="667"/>
                    </a:cubicBezTo>
                    <a:cubicBezTo>
                      <a:pt x="1333" y="1048"/>
                      <a:pt x="1028" y="1334"/>
                      <a:pt x="666" y="1334"/>
                    </a:cubicBezTo>
                    <a:cubicBezTo>
                      <a:pt x="305" y="1334"/>
                      <a:pt x="0" y="1048"/>
                      <a:pt x="0" y="667"/>
                    </a:cubicBezTo>
                    <a:cubicBezTo>
                      <a:pt x="0" y="305"/>
                      <a:pt x="305" y="0"/>
                      <a:pt x="666" y="0"/>
                    </a:cubicBezTo>
                  </a:path>
                </a:pathLst>
              </a:custGeom>
              <a:solidFill>
                <a:srgbClr val="E30A1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68719" name="Freeform 92">
                <a:extLst>
                  <a:ext uri="{FF2B5EF4-FFF2-40B4-BE49-F238E27FC236}">
                    <a16:creationId xmlns:a16="http://schemas.microsoft.com/office/drawing/2014/main" id="{D2CE08C4-1968-8E40-AD04-76F0747AC2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288" y="3259138"/>
                <a:ext cx="268287" cy="280987"/>
              </a:xfrm>
              <a:custGeom>
                <a:avLst/>
                <a:gdLst>
                  <a:gd name="T0" fmla="*/ 0 w 744"/>
                  <a:gd name="T1" fmla="*/ 2147483646 h 782"/>
                  <a:gd name="T2" fmla="*/ 2147483646 w 744"/>
                  <a:gd name="T3" fmla="*/ 2147483646 h 782"/>
                  <a:gd name="T4" fmla="*/ 2147483646 w 744"/>
                  <a:gd name="T5" fmla="*/ 0 h 782"/>
                  <a:gd name="T6" fmla="*/ 2147483646 w 744"/>
                  <a:gd name="T7" fmla="*/ 2147483646 h 782"/>
                  <a:gd name="T8" fmla="*/ 2147483646 w 744"/>
                  <a:gd name="T9" fmla="*/ 2147483646 h 782"/>
                  <a:gd name="T10" fmla="*/ 0 w 744"/>
                  <a:gd name="T11" fmla="*/ 2147483646 h 78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44" h="782">
                    <a:moveTo>
                      <a:pt x="0" y="381"/>
                    </a:moveTo>
                    <a:lnTo>
                      <a:pt x="743" y="628"/>
                    </a:lnTo>
                    <a:lnTo>
                      <a:pt x="286" y="0"/>
                    </a:lnTo>
                    <a:lnTo>
                      <a:pt x="286" y="781"/>
                    </a:lnTo>
                    <a:lnTo>
                      <a:pt x="743" y="152"/>
                    </a:lnTo>
                    <a:lnTo>
                      <a:pt x="0" y="381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68618" name="Google Shape;615;p19">
              <a:extLst>
                <a:ext uri="{FF2B5EF4-FFF2-40B4-BE49-F238E27FC236}">
                  <a16:creationId xmlns:a16="http://schemas.microsoft.com/office/drawing/2014/main" id="{8C298E57-9C88-8B42-84C2-582561B3B7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274478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619" name="Google Shape;615;p19">
              <a:extLst>
                <a:ext uri="{FF2B5EF4-FFF2-40B4-BE49-F238E27FC236}">
                  <a16:creationId xmlns:a16="http://schemas.microsoft.com/office/drawing/2014/main" id="{EC5C6678-F6A7-544F-88DE-4770CEC4E4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3759200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620" name="Google Shape;615;p19">
              <a:extLst>
                <a:ext uri="{FF2B5EF4-FFF2-40B4-BE49-F238E27FC236}">
                  <a16:creationId xmlns:a16="http://schemas.microsoft.com/office/drawing/2014/main" id="{67B0437E-FE83-FC42-925B-A0F42F06B0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4773613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621" name="Google Shape;615;p19">
              <a:extLst>
                <a:ext uri="{FF2B5EF4-FFF2-40B4-BE49-F238E27FC236}">
                  <a16:creationId xmlns:a16="http://schemas.microsoft.com/office/drawing/2014/main" id="{E04698A5-2AE1-5E4F-81C7-292D732B0D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5826125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68622" name="Google Shape;615;p19">
              <a:extLst>
                <a:ext uri="{FF2B5EF4-FFF2-40B4-BE49-F238E27FC236}">
                  <a16:creationId xmlns:a16="http://schemas.microsoft.com/office/drawing/2014/main" id="{DFD482C0-5AE6-B24A-A3C0-F90AFC68BE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6794500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Группа 7">
            <a:extLst>
              <a:ext uri="{FF2B5EF4-FFF2-40B4-BE49-F238E27FC236}">
                <a16:creationId xmlns:a16="http://schemas.microsoft.com/office/drawing/2014/main" id="{EB127443-C639-804C-A360-39D16929F70C}"/>
              </a:ext>
            </a:extLst>
          </p:cNvPr>
          <p:cNvGrpSpPr/>
          <p:nvPr/>
        </p:nvGrpSpPr>
        <p:grpSpPr>
          <a:xfrm>
            <a:off x="5426604" y="1226344"/>
            <a:ext cx="6328833" cy="4392083"/>
            <a:chOff x="6511925" y="1471613"/>
            <a:chExt cx="7594600" cy="5270500"/>
          </a:xfrm>
        </p:grpSpPr>
        <p:grpSp>
          <p:nvGrpSpPr>
            <p:cNvPr id="70657" name="Group 3">
              <a:extLst>
                <a:ext uri="{FF2B5EF4-FFF2-40B4-BE49-F238E27FC236}">
                  <a16:creationId xmlns:a16="http://schemas.microsoft.com/office/drawing/2014/main" id="{75EDE915-BC2A-4448-94B5-5FD6D81C8B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1925" y="1471613"/>
              <a:ext cx="7594600" cy="5270500"/>
              <a:chOff x="13022263" y="2943225"/>
              <a:chExt cx="15189200" cy="10539413"/>
            </a:xfrm>
          </p:grpSpPr>
          <p:sp>
            <p:nvSpPr>
              <p:cNvPr id="71125" name="Freeform 2">
                <a:extLst>
                  <a:ext uri="{FF2B5EF4-FFF2-40B4-BE49-F238E27FC236}">
                    <a16:creationId xmlns:a16="http://schemas.microsoft.com/office/drawing/2014/main" id="{35155FAB-7B50-7143-9481-A695F96FA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74100" y="5089525"/>
                <a:ext cx="6837363" cy="6130925"/>
              </a:xfrm>
              <a:custGeom>
                <a:avLst/>
                <a:gdLst>
                  <a:gd name="T0" fmla="*/ 2147483646 w 18992"/>
                  <a:gd name="T1" fmla="*/ 2147483646 h 17029"/>
                  <a:gd name="T2" fmla="*/ 2147483646 w 18992"/>
                  <a:gd name="T3" fmla="*/ 2147483646 h 17029"/>
                  <a:gd name="T4" fmla="*/ 2147483646 w 18992"/>
                  <a:gd name="T5" fmla="*/ 2147483646 h 17029"/>
                  <a:gd name="T6" fmla="*/ 2147483646 w 18992"/>
                  <a:gd name="T7" fmla="*/ 2147483646 h 17029"/>
                  <a:gd name="T8" fmla="*/ 2147483646 w 18992"/>
                  <a:gd name="T9" fmla="*/ 2147483646 h 17029"/>
                  <a:gd name="T10" fmla="*/ 2147483646 w 18992"/>
                  <a:gd name="T11" fmla="*/ 2147483646 h 17029"/>
                  <a:gd name="T12" fmla="*/ 2147483646 w 18992"/>
                  <a:gd name="T13" fmla="*/ 2147483646 h 17029"/>
                  <a:gd name="T14" fmla="*/ 2147483646 w 18992"/>
                  <a:gd name="T15" fmla="*/ 2147483646 h 17029"/>
                  <a:gd name="T16" fmla="*/ 2147483646 w 18992"/>
                  <a:gd name="T17" fmla="*/ 2147483646 h 17029"/>
                  <a:gd name="T18" fmla="*/ 2147483646 w 18992"/>
                  <a:gd name="T19" fmla="*/ 2147483646 h 17029"/>
                  <a:gd name="T20" fmla="*/ 2147483646 w 18992"/>
                  <a:gd name="T21" fmla="*/ 2147483646 h 17029"/>
                  <a:gd name="T22" fmla="*/ 2147483646 w 18992"/>
                  <a:gd name="T23" fmla="*/ 2147483646 h 17029"/>
                  <a:gd name="T24" fmla="*/ 2147483646 w 18992"/>
                  <a:gd name="T25" fmla="*/ 2147483646 h 17029"/>
                  <a:gd name="T26" fmla="*/ 2147483646 w 18992"/>
                  <a:gd name="T27" fmla="*/ 2147483646 h 17029"/>
                  <a:gd name="T28" fmla="*/ 2147483646 w 18992"/>
                  <a:gd name="T29" fmla="*/ 2147483646 h 17029"/>
                  <a:gd name="T30" fmla="*/ 2147483646 w 18992"/>
                  <a:gd name="T31" fmla="*/ 2147483646 h 17029"/>
                  <a:gd name="T32" fmla="*/ 2147483646 w 18992"/>
                  <a:gd name="T33" fmla="*/ 2147483646 h 17029"/>
                  <a:gd name="T34" fmla="*/ 2147483646 w 18992"/>
                  <a:gd name="T35" fmla="*/ 2147483646 h 17029"/>
                  <a:gd name="T36" fmla="*/ 2147483646 w 18992"/>
                  <a:gd name="T37" fmla="*/ 2147483646 h 17029"/>
                  <a:gd name="T38" fmla="*/ 2147483646 w 18992"/>
                  <a:gd name="T39" fmla="*/ 2147483646 h 17029"/>
                  <a:gd name="T40" fmla="*/ 2147483646 w 18992"/>
                  <a:gd name="T41" fmla="*/ 2147483646 h 17029"/>
                  <a:gd name="T42" fmla="*/ 2147483646 w 18992"/>
                  <a:gd name="T43" fmla="*/ 2147483646 h 17029"/>
                  <a:gd name="T44" fmla="*/ 2147483646 w 18992"/>
                  <a:gd name="T45" fmla="*/ 2147483646 h 17029"/>
                  <a:gd name="T46" fmla="*/ 2147483646 w 18992"/>
                  <a:gd name="T47" fmla="*/ 2147483646 h 17029"/>
                  <a:gd name="T48" fmla="*/ 2147483646 w 18992"/>
                  <a:gd name="T49" fmla="*/ 2147483646 h 17029"/>
                  <a:gd name="T50" fmla="*/ 2147483646 w 18992"/>
                  <a:gd name="T51" fmla="*/ 2147483646 h 17029"/>
                  <a:gd name="T52" fmla="*/ 2147483646 w 18992"/>
                  <a:gd name="T53" fmla="*/ 2147483646 h 17029"/>
                  <a:gd name="T54" fmla="*/ 2147483646 w 18992"/>
                  <a:gd name="T55" fmla="*/ 2147483646 h 17029"/>
                  <a:gd name="T56" fmla="*/ 2147483646 w 18992"/>
                  <a:gd name="T57" fmla="*/ 2147483646 h 17029"/>
                  <a:gd name="T58" fmla="*/ 2147483646 w 18992"/>
                  <a:gd name="T59" fmla="*/ 2147483646 h 17029"/>
                  <a:gd name="T60" fmla="*/ 2147483646 w 18992"/>
                  <a:gd name="T61" fmla="*/ 2147483646 h 17029"/>
                  <a:gd name="T62" fmla="*/ 2147483646 w 18992"/>
                  <a:gd name="T63" fmla="*/ 2147483646 h 17029"/>
                  <a:gd name="T64" fmla="*/ 2147483646 w 18992"/>
                  <a:gd name="T65" fmla="*/ 2147483646 h 17029"/>
                  <a:gd name="T66" fmla="*/ 2147483646 w 18992"/>
                  <a:gd name="T67" fmla="*/ 2147483646 h 17029"/>
                  <a:gd name="T68" fmla="*/ 2147483646 w 18992"/>
                  <a:gd name="T69" fmla="*/ 2147483646 h 17029"/>
                  <a:gd name="T70" fmla="*/ 2147483646 w 18992"/>
                  <a:gd name="T71" fmla="*/ 2147483646 h 17029"/>
                  <a:gd name="T72" fmla="*/ 2147483646 w 18992"/>
                  <a:gd name="T73" fmla="*/ 2147483646 h 17029"/>
                  <a:gd name="T74" fmla="*/ 2147483646 w 18992"/>
                  <a:gd name="T75" fmla="*/ 2147483646 h 17029"/>
                  <a:gd name="T76" fmla="*/ 2147483646 w 18992"/>
                  <a:gd name="T77" fmla="*/ 2147483646 h 17029"/>
                  <a:gd name="T78" fmla="*/ 2147483646 w 18992"/>
                  <a:gd name="T79" fmla="*/ 2147483646 h 17029"/>
                  <a:gd name="T80" fmla="*/ 2147483646 w 18992"/>
                  <a:gd name="T81" fmla="*/ 2147483646 h 17029"/>
                  <a:gd name="T82" fmla="*/ 2147483646 w 18992"/>
                  <a:gd name="T83" fmla="*/ 2147483646 h 17029"/>
                  <a:gd name="T84" fmla="*/ 2147483646 w 18992"/>
                  <a:gd name="T85" fmla="*/ 2147483646 h 17029"/>
                  <a:gd name="T86" fmla="*/ 2147483646 w 18992"/>
                  <a:gd name="T87" fmla="*/ 2147483646 h 17029"/>
                  <a:gd name="T88" fmla="*/ 2147483646 w 18992"/>
                  <a:gd name="T89" fmla="*/ 2147483646 h 17029"/>
                  <a:gd name="T90" fmla="*/ 2147483646 w 18992"/>
                  <a:gd name="T91" fmla="*/ 2147483646 h 17029"/>
                  <a:gd name="T92" fmla="*/ 2147483646 w 18992"/>
                  <a:gd name="T93" fmla="*/ 2147483646 h 17029"/>
                  <a:gd name="T94" fmla="*/ 2147483646 w 18992"/>
                  <a:gd name="T95" fmla="*/ 2147483646 h 17029"/>
                  <a:gd name="T96" fmla="*/ 2147483646 w 18992"/>
                  <a:gd name="T97" fmla="*/ 2147483646 h 17029"/>
                  <a:gd name="T98" fmla="*/ 2147483646 w 18992"/>
                  <a:gd name="T99" fmla="*/ 2147483646 h 17029"/>
                  <a:gd name="T100" fmla="*/ 2147483646 w 18992"/>
                  <a:gd name="T101" fmla="*/ 2147483646 h 17029"/>
                  <a:gd name="T102" fmla="*/ 2147483646 w 18992"/>
                  <a:gd name="T103" fmla="*/ 2147483646 h 17029"/>
                  <a:gd name="T104" fmla="*/ 2147483646 w 18992"/>
                  <a:gd name="T105" fmla="*/ 2147483646 h 17029"/>
                  <a:gd name="T106" fmla="*/ 2147483646 w 18992"/>
                  <a:gd name="T107" fmla="*/ 2147483646 h 17029"/>
                  <a:gd name="T108" fmla="*/ 2147483646 w 18992"/>
                  <a:gd name="T109" fmla="*/ 2147483646 h 17029"/>
                  <a:gd name="T110" fmla="*/ 2147483646 w 18992"/>
                  <a:gd name="T111" fmla="*/ 2147483646 h 17029"/>
                  <a:gd name="T112" fmla="*/ 2147483646 w 18992"/>
                  <a:gd name="T113" fmla="*/ 2147483646 h 17029"/>
                  <a:gd name="T114" fmla="*/ 2147483646 w 18992"/>
                  <a:gd name="T115" fmla="*/ 2147483646 h 17029"/>
                  <a:gd name="T116" fmla="*/ 2147483646 w 18992"/>
                  <a:gd name="T117" fmla="*/ 2147483646 h 17029"/>
                  <a:gd name="T118" fmla="*/ 2147483646 w 18992"/>
                  <a:gd name="T119" fmla="*/ 2147483646 h 1702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8992" h="17029">
                    <a:moveTo>
                      <a:pt x="15562" y="15580"/>
                    </a:moveTo>
                    <a:lnTo>
                      <a:pt x="14286" y="15599"/>
                    </a:lnTo>
                    <a:lnTo>
                      <a:pt x="14076" y="15675"/>
                    </a:lnTo>
                    <a:lnTo>
                      <a:pt x="13543" y="15980"/>
                    </a:lnTo>
                    <a:lnTo>
                      <a:pt x="13448" y="16037"/>
                    </a:lnTo>
                    <a:lnTo>
                      <a:pt x="13391" y="16132"/>
                    </a:lnTo>
                    <a:lnTo>
                      <a:pt x="13372" y="16285"/>
                    </a:lnTo>
                    <a:lnTo>
                      <a:pt x="13429" y="16552"/>
                    </a:lnTo>
                    <a:lnTo>
                      <a:pt x="13448" y="16704"/>
                    </a:lnTo>
                    <a:lnTo>
                      <a:pt x="13410" y="16837"/>
                    </a:lnTo>
                    <a:lnTo>
                      <a:pt x="13296" y="17028"/>
                    </a:lnTo>
                    <a:lnTo>
                      <a:pt x="12610" y="17028"/>
                    </a:lnTo>
                    <a:lnTo>
                      <a:pt x="12000" y="17028"/>
                    </a:lnTo>
                    <a:lnTo>
                      <a:pt x="11181" y="17028"/>
                    </a:lnTo>
                    <a:lnTo>
                      <a:pt x="10476" y="17028"/>
                    </a:lnTo>
                    <a:lnTo>
                      <a:pt x="9752" y="17028"/>
                    </a:lnTo>
                    <a:lnTo>
                      <a:pt x="9676" y="17009"/>
                    </a:lnTo>
                    <a:lnTo>
                      <a:pt x="9657" y="16914"/>
                    </a:lnTo>
                    <a:lnTo>
                      <a:pt x="9619" y="15199"/>
                    </a:lnTo>
                    <a:lnTo>
                      <a:pt x="9733" y="15085"/>
                    </a:lnTo>
                    <a:lnTo>
                      <a:pt x="9791" y="15047"/>
                    </a:lnTo>
                    <a:lnTo>
                      <a:pt x="9905" y="14856"/>
                    </a:lnTo>
                    <a:lnTo>
                      <a:pt x="10305" y="14323"/>
                    </a:lnTo>
                    <a:lnTo>
                      <a:pt x="10267" y="14171"/>
                    </a:lnTo>
                    <a:lnTo>
                      <a:pt x="9867" y="13675"/>
                    </a:lnTo>
                    <a:lnTo>
                      <a:pt x="8838" y="12513"/>
                    </a:lnTo>
                    <a:lnTo>
                      <a:pt x="8648" y="12380"/>
                    </a:lnTo>
                    <a:lnTo>
                      <a:pt x="7962" y="12114"/>
                    </a:lnTo>
                    <a:lnTo>
                      <a:pt x="7657" y="11999"/>
                    </a:lnTo>
                    <a:lnTo>
                      <a:pt x="7390" y="11770"/>
                    </a:lnTo>
                    <a:lnTo>
                      <a:pt x="6438" y="10761"/>
                    </a:lnTo>
                    <a:lnTo>
                      <a:pt x="4000" y="8171"/>
                    </a:lnTo>
                    <a:lnTo>
                      <a:pt x="3448" y="7600"/>
                    </a:lnTo>
                    <a:lnTo>
                      <a:pt x="2991" y="7124"/>
                    </a:lnTo>
                    <a:lnTo>
                      <a:pt x="2876" y="7010"/>
                    </a:lnTo>
                    <a:lnTo>
                      <a:pt x="2285" y="6971"/>
                    </a:lnTo>
                    <a:lnTo>
                      <a:pt x="914" y="7066"/>
                    </a:lnTo>
                    <a:lnTo>
                      <a:pt x="800" y="7066"/>
                    </a:lnTo>
                    <a:lnTo>
                      <a:pt x="761" y="7029"/>
                    </a:lnTo>
                    <a:lnTo>
                      <a:pt x="761" y="6324"/>
                    </a:lnTo>
                    <a:lnTo>
                      <a:pt x="743" y="5085"/>
                    </a:lnTo>
                    <a:lnTo>
                      <a:pt x="724" y="3924"/>
                    </a:lnTo>
                    <a:lnTo>
                      <a:pt x="705" y="3866"/>
                    </a:lnTo>
                    <a:lnTo>
                      <a:pt x="705" y="3828"/>
                    </a:lnTo>
                    <a:lnTo>
                      <a:pt x="647" y="3810"/>
                    </a:lnTo>
                    <a:lnTo>
                      <a:pt x="76" y="3790"/>
                    </a:lnTo>
                    <a:lnTo>
                      <a:pt x="19" y="3790"/>
                    </a:lnTo>
                    <a:lnTo>
                      <a:pt x="19" y="3752"/>
                    </a:lnTo>
                    <a:lnTo>
                      <a:pt x="0" y="3714"/>
                    </a:lnTo>
                    <a:lnTo>
                      <a:pt x="0" y="1181"/>
                    </a:lnTo>
                    <a:lnTo>
                      <a:pt x="19" y="1181"/>
                    </a:lnTo>
                    <a:lnTo>
                      <a:pt x="2171" y="1181"/>
                    </a:lnTo>
                    <a:lnTo>
                      <a:pt x="2209" y="1104"/>
                    </a:lnTo>
                    <a:lnTo>
                      <a:pt x="2229" y="1028"/>
                    </a:lnTo>
                    <a:lnTo>
                      <a:pt x="2248" y="361"/>
                    </a:lnTo>
                    <a:lnTo>
                      <a:pt x="2248" y="285"/>
                    </a:lnTo>
                    <a:lnTo>
                      <a:pt x="2248" y="247"/>
                    </a:lnTo>
                    <a:lnTo>
                      <a:pt x="2266" y="247"/>
                    </a:lnTo>
                    <a:lnTo>
                      <a:pt x="2285" y="285"/>
                    </a:lnTo>
                    <a:lnTo>
                      <a:pt x="2285" y="324"/>
                    </a:lnTo>
                    <a:lnTo>
                      <a:pt x="2476" y="305"/>
                    </a:lnTo>
                    <a:lnTo>
                      <a:pt x="2514" y="305"/>
                    </a:lnTo>
                    <a:lnTo>
                      <a:pt x="2819" y="514"/>
                    </a:lnTo>
                    <a:lnTo>
                      <a:pt x="2952" y="571"/>
                    </a:lnTo>
                    <a:lnTo>
                      <a:pt x="3067" y="571"/>
                    </a:lnTo>
                    <a:lnTo>
                      <a:pt x="3162" y="514"/>
                    </a:lnTo>
                    <a:lnTo>
                      <a:pt x="3238" y="419"/>
                    </a:lnTo>
                    <a:lnTo>
                      <a:pt x="3295" y="305"/>
                    </a:lnTo>
                    <a:lnTo>
                      <a:pt x="3372" y="247"/>
                    </a:lnTo>
                    <a:lnTo>
                      <a:pt x="3409" y="114"/>
                    </a:lnTo>
                    <a:lnTo>
                      <a:pt x="3448" y="38"/>
                    </a:lnTo>
                    <a:lnTo>
                      <a:pt x="3504" y="0"/>
                    </a:lnTo>
                    <a:lnTo>
                      <a:pt x="3619" y="19"/>
                    </a:lnTo>
                    <a:lnTo>
                      <a:pt x="3905" y="95"/>
                    </a:lnTo>
                    <a:lnTo>
                      <a:pt x="4171" y="190"/>
                    </a:lnTo>
                    <a:lnTo>
                      <a:pt x="4838" y="686"/>
                    </a:lnTo>
                    <a:lnTo>
                      <a:pt x="4895" y="762"/>
                    </a:lnTo>
                    <a:lnTo>
                      <a:pt x="5104" y="1123"/>
                    </a:lnTo>
                    <a:lnTo>
                      <a:pt x="5143" y="1181"/>
                    </a:lnTo>
                    <a:lnTo>
                      <a:pt x="5143" y="1276"/>
                    </a:lnTo>
                    <a:lnTo>
                      <a:pt x="5162" y="1543"/>
                    </a:lnTo>
                    <a:lnTo>
                      <a:pt x="5162" y="1600"/>
                    </a:lnTo>
                    <a:lnTo>
                      <a:pt x="5143" y="1638"/>
                    </a:lnTo>
                    <a:lnTo>
                      <a:pt x="5181" y="1714"/>
                    </a:lnTo>
                    <a:lnTo>
                      <a:pt x="5276" y="2038"/>
                    </a:lnTo>
                    <a:lnTo>
                      <a:pt x="5314" y="2210"/>
                    </a:lnTo>
                    <a:lnTo>
                      <a:pt x="5333" y="2305"/>
                    </a:lnTo>
                    <a:lnTo>
                      <a:pt x="5353" y="2362"/>
                    </a:lnTo>
                    <a:lnTo>
                      <a:pt x="5467" y="2457"/>
                    </a:lnTo>
                    <a:lnTo>
                      <a:pt x="5485" y="2514"/>
                    </a:lnTo>
                    <a:lnTo>
                      <a:pt x="5562" y="2762"/>
                    </a:lnTo>
                    <a:lnTo>
                      <a:pt x="5600" y="2838"/>
                    </a:lnTo>
                    <a:lnTo>
                      <a:pt x="5714" y="2990"/>
                    </a:lnTo>
                    <a:lnTo>
                      <a:pt x="5714" y="3028"/>
                    </a:lnTo>
                    <a:lnTo>
                      <a:pt x="5752" y="3104"/>
                    </a:lnTo>
                    <a:lnTo>
                      <a:pt x="5752" y="3124"/>
                    </a:lnTo>
                    <a:lnTo>
                      <a:pt x="5771" y="3143"/>
                    </a:lnTo>
                    <a:lnTo>
                      <a:pt x="5829" y="3200"/>
                    </a:lnTo>
                    <a:lnTo>
                      <a:pt x="5962" y="3238"/>
                    </a:lnTo>
                    <a:lnTo>
                      <a:pt x="6210" y="3371"/>
                    </a:lnTo>
                    <a:lnTo>
                      <a:pt x="6247" y="3409"/>
                    </a:lnTo>
                    <a:lnTo>
                      <a:pt x="6247" y="3581"/>
                    </a:lnTo>
                    <a:lnTo>
                      <a:pt x="6267" y="3657"/>
                    </a:lnTo>
                    <a:lnTo>
                      <a:pt x="6343" y="3810"/>
                    </a:lnTo>
                    <a:lnTo>
                      <a:pt x="6381" y="3886"/>
                    </a:lnTo>
                    <a:lnTo>
                      <a:pt x="6381" y="3962"/>
                    </a:lnTo>
                    <a:lnTo>
                      <a:pt x="6381" y="4057"/>
                    </a:lnTo>
                    <a:lnTo>
                      <a:pt x="6400" y="4133"/>
                    </a:lnTo>
                    <a:lnTo>
                      <a:pt x="6495" y="4343"/>
                    </a:lnTo>
                    <a:lnTo>
                      <a:pt x="6495" y="4419"/>
                    </a:lnTo>
                    <a:lnTo>
                      <a:pt x="6476" y="4495"/>
                    </a:lnTo>
                    <a:lnTo>
                      <a:pt x="6457" y="4552"/>
                    </a:lnTo>
                    <a:lnTo>
                      <a:pt x="6457" y="4648"/>
                    </a:lnTo>
                    <a:lnTo>
                      <a:pt x="6457" y="4724"/>
                    </a:lnTo>
                    <a:lnTo>
                      <a:pt x="6514" y="4952"/>
                    </a:lnTo>
                    <a:lnTo>
                      <a:pt x="6533" y="5048"/>
                    </a:lnTo>
                    <a:lnTo>
                      <a:pt x="6762" y="5314"/>
                    </a:lnTo>
                    <a:lnTo>
                      <a:pt x="6781" y="5333"/>
                    </a:lnTo>
                    <a:lnTo>
                      <a:pt x="6953" y="5524"/>
                    </a:lnTo>
                    <a:lnTo>
                      <a:pt x="7314" y="5771"/>
                    </a:lnTo>
                    <a:lnTo>
                      <a:pt x="7715" y="6057"/>
                    </a:lnTo>
                    <a:lnTo>
                      <a:pt x="8191" y="6400"/>
                    </a:lnTo>
                    <a:lnTo>
                      <a:pt x="9181" y="7105"/>
                    </a:lnTo>
                    <a:lnTo>
                      <a:pt x="9581" y="7391"/>
                    </a:lnTo>
                    <a:lnTo>
                      <a:pt x="9772" y="7581"/>
                    </a:lnTo>
                    <a:lnTo>
                      <a:pt x="10095" y="8019"/>
                    </a:lnTo>
                    <a:lnTo>
                      <a:pt x="10267" y="8209"/>
                    </a:lnTo>
                    <a:lnTo>
                      <a:pt x="10610" y="8438"/>
                    </a:lnTo>
                    <a:lnTo>
                      <a:pt x="11010" y="8742"/>
                    </a:lnTo>
                    <a:lnTo>
                      <a:pt x="11486" y="9085"/>
                    </a:lnTo>
                    <a:lnTo>
                      <a:pt x="11581" y="9123"/>
                    </a:lnTo>
                    <a:lnTo>
                      <a:pt x="11677" y="9142"/>
                    </a:lnTo>
                    <a:lnTo>
                      <a:pt x="11753" y="9123"/>
                    </a:lnTo>
                    <a:lnTo>
                      <a:pt x="11981" y="9009"/>
                    </a:lnTo>
                    <a:lnTo>
                      <a:pt x="12076" y="9009"/>
                    </a:lnTo>
                    <a:lnTo>
                      <a:pt x="12134" y="9046"/>
                    </a:lnTo>
                    <a:lnTo>
                      <a:pt x="12229" y="9161"/>
                    </a:lnTo>
                    <a:lnTo>
                      <a:pt x="12400" y="9390"/>
                    </a:lnTo>
                    <a:lnTo>
                      <a:pt x="13029" y="9923"/>
                    </a:lnTo>
                    <a:lnTo>
                      <a:pt x="13410" y="10133"/>
                    </a:lnTo>
                    <a:lnTo>
                      <a:pt x="13848" y="10285"/>
                    </a:lnTo>
                    <a:lnTo>
                      <a:pt x="14039" y="10418"/>
                    </a:lnTo>
                    <a:lnTo>
                      <a:pt x="14438" y="10780"/>
                    </a:lnTo>
                    <a:lnTo>
                      <a:pt x="14724" y="11027"/>
                    </a:lnTo>
                    <a:lnTo>
                      <a:pt x="15124" y="11313"/>
                    </a:lnTo>
                    <a:lnTo>
                      <a:pt x="15410" y="11504"/>
                    </a:lnTo>
                    <a:lnTo>
                      <a:pt x="15905" y="11828"/>
                    </a:lnTo>
                    <a:lnTo>
                      <a:pt x="16096" y="11904"/>
                    </a:lnTo>
                    <a:lnTo>
                      <a:pt x="16305" y="11885"/>
                    </a:lnTo>
                    <a:lnTo>
                      <a:pt x="16381" y="11847"/>
                    </a:lnTo>
                    <a:lnTo>
                      <a:pt x="16533" y="11733"/>
                    </a:lnTo>
                    <a:lnTo>
                      <a:pt x="16610" y="11694"/>
                    </a:lnTo>
                    <a:lnTo>
                      <a:pt x="16705" y="11694"/>
                    </a:lnTo>
                    <a:lnTo>
                      <a:pt x="17010" y="11847"/>
                    </a:lnTo>
                    <a:lnTo>
                      <a:pt x="17200" y="11885"/>
                    </a:lnTo>
                    <a:lnTo>
                      <a:pt x="17295" y="11923"/>
                    </a:lnTo>
                    <a:lnTo>
                      <a:pt x="17467" y="12075"/>
                    </a:lnTo>
                    <a:lnTo>
                      <a:pt x="17657" y="12132"/>
                    </a:lnTo>
                    <a:lnTo>
                      <a:pt x="17772" y="12170"/>
                    </a:lnTo>
                    <a:lnTo>
                      <a:pt x="17848" y="12246"/>
                    </a:lnTo>
                    <a:lnTo>
                      <a:pt x="17981" y="12437"/>
                    </a:lnTo>
                    <a:lnTo>
                      <a:pt x="18286" y="12571"/>
                    </a:lnTo>
                    <a:lnTo>
                      <a:pt x="18382" y="12609"/>
                    </a:lnTo>
                    <a:lnTo>
                      <a:pt x="18610" y="12609"/>
                    </a:lnTo>
                    <a:lnTo>
                      <a:pt x="18724" y="12627"/>
                    </a:lnTo>
                    <a:lnTo>
                      <a:pt x="18839" y="12685"/>
                    </a:lnTo>
                    <a:lnTo>
                      <a:pt x="18934" y="12761"/>
                    </a:lnTo>
                    <a:lnTo>
                      <a:pt x="18972" y="12856"/>
                    </a:lnTo>
                    <a:lnTo>
                      <a:pt x="18991" y="12932"/>
                    </a:lnTo>
                    <a:lnTo>
                      <a:pt x="18877" y="13142"/>
                    </a:lnTo>
                    <a:lnTo>
                      <a:pt x="18724" y="13370"/>
                    </a:lnTo>
                    <a:lnTo>
                      <a:pt x="18610" y="13542"/>
                    </a:lnTo>
                    <a:lnTo>
                      <a:pt x="18610" y="13694"/>
                    </a:lnTo>
                    <a:lnTo>
                      <a:pt x="18629" y="13999"/>
                    </a:lnTo>
                    <a:lnTo>
                      <a:pt x="18610" y="14151"/>
                    </a:lnTo>
                    <a:lnTo>
                      <a:pt x="18553" y="14399"/>
                    </a:lnTo>
                    <a:lnTo>
                      <a:pt x="18534" y="14532"/>
                    </a:lnTo>
                    <a:lnTo>
                      <a:pt x="18591" y="14628"/>
                    </a:lnTo>
                    <a:lnTo>
                      <a:pt x="18648" y="14685"/>
                    </a:lnTo>
                    <a:lnTo>
                      <a:pt x="18686" y="14742"/>
                    </a:lnTo>
                    <a:lnTo>
                      <a:pt x="18705" y="14799"/>
                    </a:lnTo>
                    <a:lnTo>
                      <a:pt x="18648" y="14875"/>
                    </a:lnTo>
                    <a:lnTo>
                      <a:pt x="18591" y="14933"/>
                    </a:lnTo>
                    <a:lnTo>
                      <a:pt x="18553" y="14989"/>
                    </a:lnTo>
                    <a:lnTo>
                      <a:pt x="18553" y="15066"/>
                    </a:lnTo>
                    <a:lnTo>
                      <a:pt x="18629" y="15123"/>
                    </a:lnTo>
                    <a:lnTo>
                      <a:pt x="18572" y="15142"/>
                    </a:lnTo>
                    <a:lnTo>
                      <a:pt x="18514" y="15199"/>
                    </a:lnTo>
                    <a:lnTo>
                      <a:pt x="18477" y="15256"/>
                    </a:lnTo>
                    <a:lnTo>
                      <a:pt x="18438" y="15275"/>
                    </a:lnTo>
                    <a:lnTo>
                      <a:pt x="18419" y="15275"/>
                    </a:lnTo>
                    <a:lnTo>
                      <a:pt x="18382" y="15256"/>
                    </a:lnTo>
                    <a:lnTo>
                      <a:pt x="18343" y="15180"/>
                    </a:lnTo>
                    <a:lnTo>
                      <a:pt x="18305" y="15180"/>
                    </a:lnTo>
                    <a:lnTo>
                      <a:pt x="18229" y="15180"/>
                    </a:lnTo>
                    <a:lnTo>
                      <a:pt x="18038" y="15256"/>
                    </a:lnTo>
                    <a:lnTo>
                      <a:pt x="17943" y="15237"/>
                    </a:lnTo>
                    <a:lnTo>
                      <a:pt x="17886" y="15199"/>
                    </a:lnTo>
                    <a:lnTo>
                      <a:pt x="17848" y="15142"/>
                    </a:lnTo>
                    <a:lnTo>
                      <a:pt x="17829" y="15142"/>
                    </a:lnTo>
                    <a:lnTo>
                      <a:pt x="17791" y="15123"/>
                    </a:lnTo>
                    <a:lnTo>
                      <a:pt x="17772" y="15123"/>
                    </a:lnTo>
                    <a:lnTo>
                      <a:pt x="17734" y="15085"/>
                    </a:lnTo>
                    <a:lnTo>
                      <a:pt x="17696" y="15066"/>
                    </a:lnTo>
                    <a:lnTo>
                      <a:pt x="17600" y="15085"/>
                    </a:lnTo>
                    <a:lnTo>
                      <a:pt x="17562" y="15066"/>
                    </a:lnTo>
                    <a:lnTo>
                      <a:pt x="17505" y="15047"/>
                    </a:lnTo>
                    <a:lnTo>
                      <a:pt x="17448" y="14989"/>
                    </a:lnTo>
                    <a:lnTo>
                      <a:pt x="17372" y="14875"/>
                    </a:lnTo>
                    <a:lnTo>
                      <a:pt x="17315" y="14837"/>
                    </a:lnTo>
                    <a:lnTo>
                      <a:pt x="16648" y="14590"/>
                    </a:lnTo>
                    <a:lnTo>
                      <a:pt x="16591" y="14532"/>
                    </a:lnTo>
                    <a:lnTo>
                      <a:pt x="16572" y="14513"/>
                    </a:lnTo>
                    <a:lnTo>
                      <a:pt x="16553" y="14476"/>
                    </a:lnTo>
                    <a:lnTo>
                      <a:pt x="16496" y="14361"/>
                    </a:lnTo>
                    <a:lnTo>
                      <a:pt x="16477" y="14361"/>
                    </a:lnTo>
                    <a:lnTo>
                      <a:pt x="16419" y="14342"/>
                    </a:lnTo>
                    <a:lnTo>
                      <a:pt x="16362" y="14323"/>
                    </a:lnTo>
                    <a:lnTo>
                      <a:pt x="16362" y="14380"/>
                    </a:lnTo>
                    <a:lnTo>
                      <a:pt x="16343" y="14476"/>
                    </a:lnTo>
                    <a:lnTo>
                      <a:pt x="16305" y="14494"/>
                    </a:lnTo>
                    <a:lnTo>
                      <a:pt x="16172" y="14494"/>
                    </a:lnTo>
                    <a:lnTo>
                      <a:pt x="16134" y="14513"/>
                    </a:lnTo>
                    <a:lnTo>
                      <a:pt x="16096" y="14532"/>
                    </a:lnTo>
                    <a:lnTo>
                      <a:pt x="16057" y="14571"/>
                    </a:lnTo>
                    <a:lnTo>
                      <a:pt x="16039" y="14628"/>
                    </a:lnTo>
                    <a:lnTo>
                      <a:pt x="16000" y="14704"/>
                    </a:lnTo>
                    <a:lnTo>
                      <a:pt x="15962" y="14780"/>
                    </a:lnTo>
                    <a:lnTo>
                      <a:pt x="15943" y="14875"/>
                    </a:lnTo>
                    <a:lnTo>
                      <a:pt x="15981" y="15028"/>
                    </a:lnTo>
                    <a:lnTo>
                      <a:pt x="15981" y="15123"/>
                    </a:lnTo>
                    <a:lnTo>
                      <a:pt x="15962" y="15199"/>
                    </a:lnTo>
                    <a:lnTo>
                      <a:pt x="15924" y="15237"/>
                    </a:lnTo>
                    <a:lnTo>
                      <a:pt x="15848" y="15333"/>
                    </a:lnTo>
                    <a:lnTo>
                      <a:pt x="15695" y="15523"/>
                    </a:lnTo>
                    <a:lnTo>
                      <a:pt x="15600" y="15580"/>
                    </a:lnTo>
                    <a:lnTo>
                      <a:pt x="15562" y="15580"/>
                    </a:lnTo>
                  </a:path>
                </a:pathLst>
              </a:custGeom>
              <a:solidFill>
                <a:srgbClr val="C4C4C4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26" name="Freeform 3">
                <a:extLst>
                  <a:ext uri="{FF2B5EF4-FFF2-40B4-BE49-F238E27FC236}">
                    <a16:creationId xmlns:a16="http://schemas.microsoft.com/office/drawing/2014/main" id="{401CB21E-F710-754D-9DDF-173D8A37D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01113" y="7599363"/>
                <a:ext cx="4560887" cy="5883275"/>
              </a:xfrm>
              <a:custGeom>
                <a:avLst/>
                <a:gdLst>
                  <a:gd name="T0" fmla="*/ 2147483646 w 12668"/>
                  <a:gd name="T1" fmla="*/ 2147483646 h 16344"/>
                  <a:gd name="T2" fmla="*/ 2147483646 w 12668"/>
                  <a:gd name="T3" fmla="*/ 2147483646 h 16344"/>
                  <a:gd name="T4" fmla="*/ 2147483646 w 12668"/>
                  <a:gd name="T5" fmla="*/ 2147483646 h 16344"/>
                  <a:gd name="T6" fmla="*/ 2147483646 w 12668"/>
                  <a:gd name="T7" fmla="*/ 2147483646 h 16344"/>
                  <a:gd name="T8" fmla="*/ 2147483646 w 12668"/>
                  <a:gd name="T9" fmla="*/ 2147483646 h 16344"/>
                  <a:gd name="T10" fmla="*/ 2147483646 w 12668"/>
                  <a:gd name="T11" fmla="*/ 2147483646 h 16344"/>
                  <a:gd name="T12" fmla="*/ 2147483646 w 12668"/>
                  <a:gd name="T13" fmla="*/ 2147483646 h 16344"/>
                  <a:gd name="T14" fmla="*/ 2147483646 w 12668"/>
                  <a:gd name="T15" fmla="*/ 2147483646 h 16344"/>
                  <a:gd name="T16" fmla="*/ 2147483646 w 12668"/>
                  <a:gd name="T17" fmla="*/ 2147483646 h 16344"/>
                  <a:gd name="T18" fmla="*/ 2147483646 w 12668"/>
                  <a:gd name="T19" fmla="*/ 2147483646 h 16344"/>
                  <a:gd name="T20" fmla="*/ 2147483646 w 12668"/>
                  <a:gd name="T21" fmla="*/ 2147483646 h 16344"/>
                  <a:gd name="T22" fmla="*/ 2147483646 w 12668"/>
                  <a:gd name="T23" fmla="*/ 2147483646 h 16344"/>
                  <a:gd name="T24" fmla="*/ 2147483646 w 12668"/>
                  <a:gd name="T25" fmla="*/ 2147483646 h 16344"/>
                  <a:gd name="T26" fmla="*/ 2147483646 w 12668"/>
                  <a:gd name="T27" fmla="*/ 2147483646 h 16344"/>
                  <a:gd name="T28" fmla="*/ 2147483646 w 12668"/>
                  <a:gd name="T29" fmla="*/ 2147483646 h 16344"/>
                  <a:gd name="T30" fmla="*/ 2147483646 w 12668"/>
                  <a:gd name="T31" fmla="*/ 2147483646 h 16344"/>
                  <a:gd name="T32" fmla="*/ 2147483646 w 12668"/>
                  <a:gd name="T33" fmla="*/ 2147483646 h 16344"/>
                  <a:gd name="T34" fmla="*/ 2147483646 w 12668"/>
                  <a:gd name="T35" fmla="*/ 2147483646 h 16344"/>
                  <a:gd name="T36" fmla="*/ 2147483646 w 12668"/>
                  <a:gd name="T37" fmla="*/ 2147483646 h 16344"/>
                  <a:gd name="T38" fmla="*/ 2147483646 w 12668"/>
                  <a:gd name="T39" fmla="*/ 2147483646 h 16344"/>
                  <a:gd name="T40" fmla="*/ 2147483646 w 12668"/>
                  <a:gd name="T41" fmla="*/ 2147483646 h 16344"/>
                  <a:gd name="T42" fmla="*/ 2147483646 w 12668"/>
                  <a:gd name="T43" fmla="*/ 2147483646 h 16344"/>
                  <a:gd name="T44" fmla="*/ 2147483646 w 12668"/>
                  <a:gd name="T45" fmla="*/ 2147483646 h 16344"/>
                  <a:gd name="T46" fmla="*/ 2147483646 w 12668"/>
                  <a:gd name="T47" fmla="*/ 2147483646 h 16344"/>
                  <a:gd name="T48" fmla="*/ 2147483646 w 12668"/>
                  <a:gd name="T49" fmla="*/ 2147483646 h 16344"/>
                  <a:gd name="T50" fmla="*/ 2147483646 w 12668"/>
                  <a:gd name="T51" fmla="*/ 2147483646 h 16344"/>
                  <a:gd name="T52" fmla="*/ 2147483646 w 12668"/>
                  <a:gd name="T53" fmla="*/ 2147483646 h 16344"/>
                  <a:gd name="T54" fmla="*/ 2147483646 w 12668"/>
                  <a:gd name="T55" fmla="*/ 2147483646 h 16344"/>
                  <a:gd name="T56" fmla="*/ 2147483646 w 12668"/>
                  <a:gd name="T57" fmla="*/ 2147483646 h 16344"/>
                  <a:gd name="T58" fmla="*/ 2147483646 w 12668"/>
                  <a:gd name="T59" fmla="*/ 2147483646 h 16344"/>
                  <a:gd name="T60" fmla="*/ 2147483646 w 12668"/>
                  <a:gd name="T61" fmla="*/ 2147483646 h 16344"/>
                  <a:gd name="T62" fmla="*/ 2147483646 w 12668"/>
                  <a:gd name="T63" fmla="*/ 2147483646 h 16344"/>
                  <a:gd name="T64" fmla="*/ 2147483646 w 12668"/>
                  <a:gd name="T65" fmla="*/ 2147483646 h 16344"/>
                  <a:gd name="T66" fmla="*/ 2147483646 w 12668"/>
                  <a:gd name="T67" fmla="*/ 2147483646 h 16344"/>
                  <a:gd name="T68" fmla="*/ 2147483646 w 12668"/>
                  <a:gd name="T69" fmla="*/ 2147483646 h 16344"/>
                  <a:gd name="T70" fmla="*/ 2147483646 w 12668"/>
                  <a:gd name="T71" fmla="*/ 2147483646 h 16344"/>
                  <a:gd name="T72" fmla="*/ 2147483646 w 12668"/>
                  <a:gd name="T73" fmla="*/ 2147483646 h 16344"/>
                  <a:gd name="T74" fmla="*/ 2147483646 w 12668"/>
                  <a:gd name="T75" fmla="*/ 2147483646 h 16344"/>
                  <a:gd name="T76" fmla="*/ 2147483646 w 12668"/>
                  <a:gd name="T77" fmla="*/ 2147483646 h 16344"/>
                  <a:gd name="T78" fmla="*/ 2147483646 w 12668"/>
                  <a:gd name="T79" fmla="*/ 2147483646 h 16344"/>
                  <a:gd name="T80" fmla="*/ 2147483646 w 12668"/>
                  <a:gd name="T81" fmla="*/ 2147483646 h 16344"/>
                  <a:gd name="T82" fmla="*/ 2147483646 w 12668"/>
                  <a:gd name="T83" fmla="*/ 2147483646 h 16344"/>
                  <a:gd name="T84" fmla="*/ 2147483646 w 12668"/>
                  <a:gd name="T85" fmla="*/ 2147483646 h 16344"/>
                  <a:gd name="T86" fmla="*/ 2147483646 w 12668"/>
                  <a:gd name="T87" fmla="*/ 2147483646 h 16344"/>
                  <a:gd name="T88" fmla="*/ 2147483646 w 12668"/>
                  <a:gd name="T89" fmla="*/ 2147483646 h 16344"/>
                  <a:gd name="T90" fmla="*/ 2147483646 w 12668"/>
                  <a:gd name="T91" fmla="*/ 2147483646 h 16344"/>
                  <a:gd name="T92" fmla="*/ 2147483646 w 12668"/>
                  <a:gd name="T93" fmla="*/ 2147483646 h 16344"/>
                  <a:gd name="T94" fmla="*/ 2147483646 w 12668"/>
                  <a:gd name="T95" fmla="*/ 2147483646 h 16344"/>
                  <a:gd name="T96" fmla="*/ 2147483646 w 12668"/>
                  <a:gd name="T97" fmla="*/ 2147483646 h 16344"/>
                  <a:gd name="T98" fmla="*/ 2147483646 w 12668"/>
                  <a:gd name="T99" fmla="*/ 2147483646 h 16344"/>
                  <a:gd name="T100" fmla="*/ 2147483646 w 12668"/>
                  <a:gd name="T101" fmla="*/ 2147483646 h 16344"/>
                  <a:gd name="T102" fmla="*/ 2147483646 w 12668"/>
                  <a:gd name="T103" fmla="*/ 2147483646 h 16344"/>
                  <a:gd name="T104" fmla="*/ 2147483646 w 12668"/>
                  <a:gd name="T105" fmla="*/ 2147483646 h 16344"/>
                  <a:gd name="T106" fmla="*/ 2147483646 w 12668"/>
                  <a:gd name="T107" fmla="*/ 2147483646 h 16344"/>
                  <a:gd name="T108" fmla="*/ 2147483646 w 12668"/>
                  <a:gd name="T109" fmla="*/ 2147483646 h 16344"/>
                  <a:gd name="T110" fmla="*/ 2147483646 w 12668"/>
                  <a:gd name="T111" fmla="*/ 2147483646 h 16344"/>
                  <a:gd name="T112" fmla="*/ 2147483646 w 12668"/>
                  <a:gd name="T113" fmla="*/ 2147483646 h 16344"/>
                  <a:gd name="T114" fmla="*/ 2147483646 w 12668"/>
                  <a:gd name="T115" fmla="*/ 2147483646 h 16344"/>
                  <a:gd name="T116" fmla="*/ 2147483646 w 12668"/>
                  <a:gd name="T117" fmla="*/ 2147483646 h 16344"/>
                  <a:gd name="T118" fmla="*/ 2147483646 w 12668"/>
                  <a:gd name="T119" fmla="*/ 2147483646 h 1634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2668" h="16344">
                    <a:moveTo>
                      <a:pt x="12667" y="10057"/>
                    </a:moveTo>
                    <a:lnTo>
                      <a:pt x="12362" y="10647"/>
                    </a:lnTo>
                    <a:lnTo>
                      <a:pt x="12304" y="10761"/>
                    </a:lnTo>
                    <a:lnTo>
                      <a:pt x="12267" y="10914"/>
                    </a:lnTo>
                    <a:lnTo>
                      <a:pt x="12247" y="10990"/>
                    </a:lnTo>
                    <a:lnTo>
                      <a:pt x="12247" y="11066"/>
                    </a:lnTo>
                    <a:lnTo>
                      <a:pt x="12267" y="11142"/>
                    </a:lnTo>
                    <a:lnTo>
                      <a:pt x="12304" y="11276"/>
                    </a:lnTo>
                    <a:lnTo>
                      <a:pt x="12323" y="11352"/>
                    </a:lnTo>
                    <a:lnTo>
                      <a:pt x="12304" y="11504"/>
                    </a:lnTo>
                    <a:lnTo>
                      <a:pt x="12267" y="11638"/>
                    </a:lnTo>
                    <a:lnTo>
                      <a:pt x="12228" y="11771"/>
                    </a:lnTo>
                    <a:lnTo>
                      <a:pt x="11981" y="12133"/>
                    </a:lnTo>
                    <a:lnTo>
                      <a:pt x="11924" y="12209"/>
                    </a:lnTo>
                    <a:lnTo>
                      <a:pt x="11828" y="12285"/>
                    </a:lnTo>
                    <a:lnTo>
                      <a:pt x="11733" y="12324"/>
                    </a:lnTo>
                    <a:lnTo>
                      <a:pt x="11505" y="12361"/>
                    </a:lnTo>
                    <a:lnTo>
                      <a:pt x="11447" y="12400"/>
                    </a:lnTo>
                    <a:lnTo>
                      <a:pt x="11409" y="12419"/>
                    </a:lnTo>
                    <a:lnTo>
                      <a:pt x="11371" y="12476"/>
                    </a:lnTo>
                    <a:lnTo>
                      <a:pt x="11333" y="12609"/>
                    </a:lnTo>
                    <a:lnTo>
                      <a:pt x="11295" y="12647"/>
                    </a:lnTo>
                    <a:lnTo>
                      <a:pt x="11257" y="12628"/>
                    </a:lnTo>
                    <a:lnTo>
                      <a:pt x="11219" y="12609"/>
                    </a:lnTo>
                    <a:lnTo>
                      <a:pt x="11085" y="12590"/>
                    </a:lnTo>
                    <a:lnTo>
                      <a:pt x="10971" y="12609"/>
                    </a:lnTo>
                    <a:lnTo>
                      <a:pt x="10876" y="12666"/>
                    </a:lnTo>
                    <a:lnTo>
                      <a:pt x="10686" y="12818"/>
                    </a:lnTo>
                    <a:lnTo>
                      <a:pt x="10647" y="12857"/>
                    </a:lnTo>
                    <a:lnTo>
                      <a:pt x="10609" y="12914"/>
                    </a:lnTo>
                    <a:lnTo>
                      <a:pt x="10609" y="12990"/>
                    </a:lnTo>
                    <a:lnTo>
                      <a:pt x="10647" y="13162"/>
                    </a:lnTo>
                    <a:lnTo>
                      <a:pt x="10647" y="13199"/>
                    </a:lnTo>
                    <a:lnTo>
                      <a:pt x="10362" y="13104"/>
                    </a:lnTo>
                    <a:lnTo>
                      <a:pt x="10266" y="13085"/>
                    </a:lnTo>
                    <a:lnTo>
                      <a:pt x="10228" y="13085"/>
                    </a:lnTo>
                    <a:lnTo>
                      <a:pt x="10171" y="13085"/>
                    </a:lnTo>
                    <a:lnTo>
                      <a:pt x="10095" y="13123"/>
                    </a:lnTo>
                    <a:lnTo>
                      <a:pt x="9809" y="13276"/>
                    </a:lnTo>
                    <a:lnTo>
                      <a:pt x="9695" y="13314"/>
                    </a:lnTo>
                    <a:lnTo>
                      <a:pt x="9333" y="13333"/>
                    </a:lnTo>
                    <a:lnTo>
                      <a:pt x="9257" y="13352"/>
                    </a:lnTo>
                    <a:lnTo>
                      <a:pt x="9219" y="13390"/>
                    </a:lnTo>
                    <a:lnTo>
                      <a:pt x="9162" y="13428"/>
                    </a:lnTo>
                    <a:lnTo>
                      <a:pt x="9104" y="13524"/>
                    </a:lnTo>
                    <a:lnTo>
                      <a:pt x="9047" y="13562"/>
                    </a:lnTo>
                    <a:lnTo>
                      <a:pt x="8818" y="13676"/>
                    </a:lnTo>
                    <a:lnTo>
                      <a:pt x="8552" y="13733"/>
                    </a:lnTo>
                    <a:lnTo>
                      <a:pt x="7904" y="13714"/>
                    </a:lnTo>
                    <a:lnTo>
                      <a:pt x="7847" y="13733"/>
                    </a:lnTo>
                    <a:lnTo>
                      <a:pt x="7809" y="13771"/>
                    </a:lnTo>
                    <a:lnTo>
                      <a:pt x="7790" y="13847"/>
                    </a:lnTo>
                    <a:lnTo>
                      <a:pt x="7809" y="13885"/>
                    </a:lnTo>
                    <a:lnTo>
                      <a:pt x="7847" y="13924"/>
                    </a:lnTo>
                    <a:lnTo>
                      <a:pt x="7847" y="14000"/>
                    </a:lnTo>
                    <a:lnTo>
                      <a:pt x="7866" y="14038"/>
                    </a:lnTo>
                    <a:lnTo>
                      <a:pt x="8019" y="14190"/>
                    </a:lnTo>
                    <a:lnTo>
                      <a:pt x="8057" y="14247"/>
                    </a:lnTo>
                    <a:lnTo>
                      <a:pt x="8076" y="14247"/>
                    </a:lnTo>
                    <a:lnTo>
                      <a:pt x="8152" y="14286"/>
                    </a:lnTo>
                    <a:lnTo>
                      <a:pt x="8171" y="14305"/>
                    </a:lnTo>
                    <a:lnTo>
                      <a:pt x="8171" y="14323"/>
                    </a:lnTo>
                    <a:lnTo>
                      <a:pt x="8152" y="14362"/>
                    </a:lnTo>
                    <a:lnTo>
                      <a:pt x="8076" y="14419"/>
                    </a:lnTo>
                    <a:lnTo>
                      <a:pt x="7847" y="14495"/>
                    </a:lnTo>
                    <a:lnTo>
                      <a:pt x="7771" y="14571"/>
                    </a:lnTo>
                    <a:lnTo>
                      <a:pt x="7752" y="14628"/>
                    </a:lnTo>
                    <a:lnTo>
                      <a:pt x="7771" y="14819"/>
                    </a:lnTo>
                    <a:lnTo>
                      <a:pt x="7771" y="14857"/>
                    </a:lnTo>
                    <a:lnTo>
                      <a:pt x="7828" y="14895"/>
                    </a:lnTo>
                    <a:lnTo>
                      <a:pt x="7828" y="14933"/>
                    </a:lnTo>
                    <a:lnTo>
                      <a:pt x="7809" y="15048"/>
                    </a:lnTo>
                    <a:lnTo>
                      <a:pt x="7790" y="15200"/>
                    </a:lnTo>
                    <a:lnTo>
                      <a:pt x="7771" y="15257"/>
                    </a:lnTo>
                    <a:lnTo>
                      <a:pt x="7733" y="15295"/>
                    </a:lnTo>
                    <a:lnTo>
                      <a:pt x="7676" y="15314"/>
                    </a:lnTo>
                    <a:lnTo>
                      <a:pt x="7562" y="15333"/>
                    </a:lnTo>
                    <a:lnTo>
                      <a:pt x="7485" y="15352"/>
                    </a:lnTo>
                    <a:lnTo>
                      <a:pt x="7295" y="15447"/>
                    </a:lnTo>
                    <a:lnTo>
                      <a:pt x="7028" y="15657"/>
                    </a:lnTo>
                    <a:lnTo>
                      <a:pt x="7009" y="15657"/>
                    </a:lnTo>
                    <a:lnTo>
                      <a:pt x="6819" y="15752"/>
                    </a:lnTo>
                    <a:lnTo>
                      <a:pt x="6742" y="15828"/>
                    </a:lnTo>
                    <a:lnTo>
                      <a:pt x="6705" y="15886"/>
                    </a:lnTo>
                    <a:lnTo>
                      <a:pt x="6666" y="15923"/>
                    </a:lnTo>
                    <a:lnTo>
                      <a:pt x="6628" y="15942"/>
                    </a:lnTo>
                    <a:lnTo>
                      <a:pt x="6419" y="16038"/>
                    </a:lnTo>
                    <a:lnTo>
                      <a:pt x="6361" y="16057"/>
                    </a:lnTo>
                    <a:lnTo>
                      <a:pt x="6342" y="16057"/>
                    </a:lnTo>
                    <a:lnTo>
                      <a:pt x="6247" y="16019"/>
                    </a:lnTo>
                    <a:lnTo>
                      <a:pt x="6209" y="16019"/>
                    </a:lnTo>
                    <a:lnTo>
                      <a:pt x="6190" y="16019"/>
                    </a:lnTo>
                    <a:lnTo>
                      <a:pt x="6152" y="16019"/>
                    </a:lnTo>
                    <a:lnTo>
                      <a:pt x="6133" y="16000"/>
                    </a:lnTo>
                    <a:lnTo>
                      <a:pt x="5923" y="15828"/>
                    </a:lnTo>
                    <a:lnTo>
                      <a:pt x="5847" y="15828"/>
                    </a:lnTo>
                    <a:lnTo>
                      <a:pt x="5752" y="15923"/>
                    </a:lnTo>
                    <a:lnTo>
                      <a:pt x="5466" y="16323"/>
                    </a:lnTo>
                    <a:lnTo>
                      <a:pt x="5409" y="16343"/>
                    </a:lnTo>
                    <a:lnTo>
                      <a:pt x="5390" y="16304"/>
                    </a:lnTo>
                    <a:lnTo>
                      <a:pt x="5333" y="16171"/>
                    </a:lnTo>
                    <a:lnTo>
                      <a:pt x="5314" y="16114"/>
                    </a:lnTo>
                    <a:lnTo>
                      <a:pt x="5314" y="15962"/>
                    </a:lnTo>
                    <a:lnTo>
                      <a:pt x="5314" y="15905"/>
                    </a:lnTo>
                    <a:lnTo>
                      <a:pt x="5295" y="15847"/>
                    </a:lnTo>
                    <a:lnTo>
                      <a:pt x="5257" y="15790"/>
                    </a:lnTo>
                    <a:lnTo>
                      <a:pt x="5218" y="15733"/>
                    </a:lnTo>
                    <a:lnTo>
                      <a:pt x="5047" y="15657"/>
                    </a:lnTo>
                    <a:lnTo>
                      <a:pt x="4971" y="15619"/>
                    </a:lnTo>
                    <a:lnTo>
                      <a:pt x="4666" y="15314"/>
                    </a:lnTo>
                    <a:lnTo>
                      <a:pt x="4590" y="15257"/>
                    </a:lnTo>
                    <a:lnTo>
                      <a:pt x="4495" y="15219"/>
                    </a:lnTo>
                    <a:lnTo>
                      <a:pt x="4323" y="15200"/>
                    </a:lnTo>
                    <a:lnTo>
                      <a:pt x="3962" y="15333"/>
                    </a:lnTo>
                    <a:lnTo>
                      <a:pt x="3790" y="15352"/>
                    </a:lnTo>
                    <a:lnTo>
                      <a:pt x="3390" y="15276"/>
                    </a:lnTo>
                    <a:lnTo>
                      <a:pt x="3200" y="15200"/>
                    </a:lnTo>
                    <a:lnTo>
                      <a:pt x="3066" y="15048"/>
                    </a:lnTo>
                    <a:lnTo>
                      <a:pt x="2875" y="14876"/>
                    </a:lnTo>
                    <a:lnTo>
                      <a:pt x="2838" y="14857"/>
                    </a:lnTo>
                    <a:lnTo>
                      <a:pt x="2875" y="14838"/>
                    </a:lnTo>
                    <a:lnTo>
                      <a:pt x="2914" y="14781"/>
                    </a:lnTo>
                    <a:lnTo>
                      <a:pt x="2933" y="14762"/>
                    </a:lnTo>
                    <a:lnTo>
                      <a:pt x="3028" y="14685"/>
                    </a:lnTo>
                    <a:lnTo>
                      <a:pt x="3066" y="14667"/>
                    </a:lnTo>
                    <a:lnTo>
                      <a:pt x="3161" y="14571"/>
                    </a:lnTo>
                    <a:lnTo>
                      <a:pt x="3161" y="14533"/>
                    </a:lnTo>
                    <a:lnTo>
                      <a:pt x="3180" y="14476"/>
                    </a:lnTo>
                    <a:lnTo>
                      <a:pt x="3200" y="14209"/>
                    </a:lnTo>
                    <a:lnTo>
                      <a:pt x="3200" y="14190"/>
                    </a:lnTo>
                    <a:lnTo>
                      <a:pt x="3219" y="14171"/>
                    </a:lnTo>
                    <a:lnTo>
                      <a:pt x="3237" y="14133"/>
                    </a:lnTo>
                    <a:lnTo>
                      <a:pt x="3295" y="14076"/>
                    </a:lnTo>
                    <a:lnTo>
                      <a:pt x="3314" y="14057"/>
                    </a:lnTo>
                    <a:lnTo>
                      <a:pt x="3295" y="14038"/>
                    </a:lnTo>
                    <a:lnTo>
                      <a:pt x="3276" y="14019"/>
                    </a:lnTo>
                    <a:lnTo>
                      <a:pt x="3237" y="14000"/>
                    </a:lnTo>
                    <a:lnTo>
                      <a:pt x="3123" y="13866"/>
                    </a:lnTo>
                    <a:lnTo>
                      <a:pt x="3066" y="13828"/>
                    </a:lnTo>
                    <a:lnTo>
                      <a:pt x="3028" y="13771"/>
                    </a:lnTo>
                    <a:lnTo>
                      <a:pt x="3009" y="13752"/>
                    </a:lnTo>
                    <a:lnTo>
                      <a:pt x="2971" y="13638"/>
                    </a:lnTo>
                    <a:lnTo>
                      <a:pt x="2952" y="13619"/>
                    </a:lnTo>
                    <a:lnTo>
                      <a:pt x="2971" y="13600"/>
                    </a:lnTo>
                    <a:lnTo>
                      <a:pt x="2990" y="13562"/>
                    </a:lnTo>
                    <a:lnTo>
                      <a:pt x="3009" y="13543"/>
                    </a:lnTo>
                    <a:lnTo>
                      <a:pt x="3028" y="13524"/>
                    </a:lnTo>
                    <a:lnTo>
                      <a:pt x="3085" y="13504"/>
                    </a:lnTo>
                    <a:lnTo>
                      <a:pt x="3180" y="13504"/>
                    </a:lnTo>
                    <a:lnTo>
                      <a:pt x="3219" y="13504"/>
                    </a:lnTo>
                    <a:lnTo>
                      <a:pt x="3237" y="13485"/>
                    </a:lnTo>
                    <a:lnTo>
                      <a:pt x="3256" y="13466"/>
                    </a:lnTo>
                    <a:lnTo>
                      <a:pt x="3276" y="13448"/>
                    </a:lnTo>
                    <a:lnTo>
                      <a:pt x="3295" y="13448"/>
                    </a:lnTo>
                    <a:lnTo>
                      <a:pt x="3314" y="13428"/>
                    </a:lnTo>
                    <a:lnTo>
                      <a:pt x="3333" y="13409"/>
                    </a:lnTo>
                    <a:lnTo>
                      <a:pt x="3352" y="13409"/>
                    </a:lnTo>
                    <a:lnTo>
                      <a:pt x="3352" y="13390"/>
                    </a:lnTo>
                    <a:lnTo>
                      <a:pt x="3371" y="13371"/>
                    </a:lnTo>
                    <a:lnTo>
                      <a:pt x="3352" y="13199"/>
                    </a:lnTo>
                    <a:lnTo>
                      <a:pt x="3333" y="13162"/>
                    </a:lnTo>
                    <a:lnTo>
                      <a:pt x="3200" y="13162"/>
                    </a:lnTo>
                    <a:lnTo>
                      <a:pt x="3180" y="13143"/>
                    </a:lnTo>
                    <a:lnTo>
                      <a:pt x="3142" y="13123"/>
                    </a:lnTo>
                    <a:lnTo>
                      <a:pt x="3123" y="12933"/>
                    </a:lnTo>
                    <a:lnTo>
                      <a:pt x="3104" y="11828"/>
                    </a:lnTo>
                    <a:lnTo>
                      <a:pt x="3104" y="10761"/>
                    </a:lnTo>
                    <a:lnTo>
                      <a:pt x="2952" y="10419"/>
                    </a:lnTo>
                    <a:lnTo>
                      <a:pt x="2266" y="9257"/>
                    </a:lnTo>
                    <a:lnTo>
                      <a:pt x="2152" y="9085"/>
                    </a:lnTo>
                    <a:lnTo>
                      <a:pt x="1619" y="8190"/>
                    </a:lnTo>
                    <a:lnTo>
                      <a:pt x="1600" y="8171"/>
                    </a:lnTo>
                    <a:lnTo>
                      <a:pt x="1619" y="8152"/>
                    </a:lnTo>
                    <a:lnTo>
                      <a:pt x="1637" y="8152"/>
                    </a:lnTo>
                    <a:lnTo>
                      <a:pt x="1771" y="8152"/>
                    </a:lnTo>
                    <a:lnTo>
                      <a:pt x="1847" y="8133"/>
                    </a:lnTo>
                    <a:lnTo>
                      <a:pt x="1885" y="8133"/>
                    </a:lnTo>
                    <a:lnTo>
                      <a:pt x="2018" y="8152"/>
                    </a:lnTo>
                    <a:lnTo>
                      <a:pt x="2037" y="8171"/>
                    </a:lnTo>
                    <a:lnTo>
                      <a:pt x="2057" y="8171"/>
                    </a:lnTo>
                    <a:lnTo>
                      <a:pt x="2113" y="8228"/>
                    </a:lnTo>
                    <a:lnTo>
                      <a:pt x="2171" y="8266"/>
                    </a:lnTo>
                    <a:lnTo>
                      <a:pt x="2304" y="8343"/>
                    </a:lnTo>
                    <a:lnTo>
                      <a:pt x="2457" y="8457"/>
                    </a:lnTo>
                    <a:lnTo>
                      <a:pt x="2514" y="8685"/>
                    </a:lnTo>
                    <a:lnTo>
                      <a:pt x="2285" y="8780"/>
                    </a:lnTo>
                    <a:lnTo>
                      <a:pt x="2304" y="8800"/>
                    </a:lnTo>
                    <a:lnTo>
                      <a:pt x="2323" y="8838"/>
                    </a:lnTo>
                    <a:lnTo>
                      <a:pt x="2362" y="8876"/>
                    </a:lnTo>
                    <a:lnTo>
                      <a:pt x="2380" y="8876"/>
                    </a:lnTo>
                    <a:lnTo>
                      <a:pt x="2399" y="8895"/>
                    </a:lnTo>
                    <a:lnTo>
                      <a:pt x="2457" y="8895"/>
                    </a:lnTo>
                    <a:lnTo>
                      <a:pt x="2494" y="8914"/>
                    </a:lnTo>
                    <a:lnTo>
                      <a:pt x="2533" y="8914"/>
                    </a:lnTo>
                    <a:lnTo>
                      <a:pt x="2571" y="8895"/>
                    </a:lnTo>
                    <a:lnTo>
                      <a:pt x="2647" y="8876"/>
                    </a:lnTo>
                    <a:lnTo>
                      <a:pt x="2723" y="8819"/>
                    </a:lnTo>
                    <a:lnTo>
                      <a:pt x="2743" y="8819"/>
                    </a:lnTo>
                    <a:lnTo>
                      <a:pt x="2780" y="8761"/>
                    </a:lnTo>
                    <a:lnTo>
                      <a:pt x="2819" y="8704"/>
                    </a:lnTo>
                    <a:lnTo>
                      <a:pt x="2838" y="8647"/>
                    </a:lnTo>
                    <a:lnTo>
                      <a:pt x="2838" y="8609"/>
                    </a:lnTo>
                    <a:lnTo>
                      <a:pt x="2856" y="8590"/>
                    </a:lnTo>
                    <a:lnTo>
                      <a:pt x="2856" y="8533"/>
                    </a:lnTo>
                    <a:lnTo>
                      <a:pt x="2838" y="8495"/>
                    </a:lnTo>
                    <a:lnTo>
                      <a:pt x="2838" y="8476"/>
                    </a:lnTo>
                    <a:lnTo>
                      <a:pt x="2819" y="8457"/>
                    </a:lnTo>
                    <a:lnTo>
                      <a:pt x="2819" y="8438"/>
                    </a:lnTo>
                    <a:lnTo>
                      <a:pt x="2799" y="8419"/>
                    </a:lnTo>
                    <a:lnTo>
                      <a:pt x="2780" y="8399"/>
                    </a:lnTo>
                    <a:lnTo>
                      <a:pt x="2743" y="8380"/>
                    </a:lnTo>
                    <a:lnTo>
                      <a:pt x="2609" y="8343"/>
                    </a:lnTo>
                    <a:lnTo>
                      <a:pt x="2514" y="8362"/>
                    </a:lnTo>
                    <a:lnTo>
                      <a:pt x="2494" y="8362"/>
                    </a:lnTo>
                    <a:lnTo>
                      <a:pt x="2418" y="8399"/>
                    </a:lnTo>
                    <a:lnTo>
                      <a:pt x="2362" y="8419"/>
                    </a:lnTo>
                    <a:lnTo>
                      <a:pt x="2342" y="8438"/>
                    </a:lnTo>
                    <a:lnTo>
                      <a:pt x="2323" y="8438"/>
                    </a:lnTo>
                    <a:lnTo>
                      <a:pt x="2171" y="8171"/>
                    </a:lnTo>
                    <a:lnTo>
                      <a:pt x="2133" y="8133"/>
                    </a:lnTo>
                    <a:lnTo>
                      <a:pt x="2133" y="8114"/>
                    </a:lnTo>
                    <a:lnTo>
                      <a:pt x="2113" y="8095"/>
                    </a:lnTo>
                    <a:lnTo>
                      <a:pt x="2095" y="8095"/>
                    </a:lnTo>
                    <a:lnTo>
                      <a:pt x="2037" y="8095"/>
                    </a:lnTo>
                    <a:lnTo>
                      <a:pt x="1771" y="8076"/>
                    </a:lnTo>
                    <a:lnTo>
                      <a:pt x="1714" y="8076"/>
                    </a:lnTo>
                    <a:lnTo>
                      <a:pt x="1656" y="8076"/>
                    </a:lnTo>
                    <a:lnTo>
                      <a:pt x="1600" y="8076"/>
                    </a:lnTo>
                    <a:lnTo>
                      <a:pt x="1561" y="8076"/>
                    </a:lnTo>
                    <a:lnTo>
                      <a:pt x="1523" y="8076"/>
                    </a:lnTo>
                    <a:lnTo>
                      <a:pt x="1504" y="8057"/>
                    </a:lnTo>
                    <a:lnTo>
                      <a:pt x="1485" y="8057"/>
                    </a:lnTo>
                    <a:lnTo>
                      <a:pt x="1275" y="7200"/>
                    </a:lnTo>
                    <a:lnTo>
                      <a:pt x="1275" y="7009"/>
                    </a:lnTo>
                    <a:lnTo>
                      <a:pt x="1295" y="6895"/>
                    </a:lnTo>
                    <a:lnTo>
                      <a:pt x="1371" y="6895"/>
                    </a:lnTo>
                    <a:lnTo>
                      <a:pt x="1409" y="6875"/>
                    </a:lnTo>
                    <a:lnTo>
                      <a:pt x="1447" y="6819"/>
                    </a:lnTo>
                    <a:lnTo>
                      <a:pt x="1428" y="6723"/>
                    </a:lnTo>
                    <a:lnTo>
                      <a:pt x="1275" y="6304"/>
                    </a:lnTo>
                    <a:lnTo>
                      <a:pt x="1275" y="6247"/>
                    </a:lnTo>
                    <a:lnTo>
                      <a:pt x="1295" y="6228"/>
                    </a:lnTo>
                    <a:lnTo>
                      <a:pt x="1333" y="6209"/>
                    </a:lnTo>
                    <a:lnTo>
                      <a:pt x="1466" y="6190"/>
                    </a:lnTo>
                    <a:lnTo>
                      <a:pt x="1504" y="6171"/>
                    </a:lnTo>
                    <a:lnTo>
                      <a:pt x="1542" y="6133"/>
                    </a:lnTo>
                    <a:lnTo>
                      <a:pt x="1523" y="6057"/>
                    </a:lnTo>
                    <a:lnTo>
                      <a:pt x="1275" y="5580"/>
                    </a:lnTo>
                    <a:lnTo>
                      <a:pt x="1161" y="5390"/>
                    </a:lnTo>
                    <a:lnTo>
                      <a:pt x="418" y="4628"/>
                    </a:lnTo>
                    <a:lnTo>
                      <a:pt x="361" y="4457"/>
                    </a:lnTo>
                    <a:lnTo>
                      <a:pt x="0" y="2913"/>
                    </a:lnTo>
                    <a:lnTo>
                      <a:pt x="152" y="2913"/>
                    </a:lnTo>
                    <a:lnTo>
                      <a:pt x="190" y="2913"/>
                    </a:lnTo>
                    <a:lnTo>
                      <a:pt x="247" y="2895"/>
                    </a:lnTo>
                    <a:lnTo>
                      <a:pt x="266" y="2837"/>
                    </a:lnTo>
                    <a:lnTo>
                      <a:pt x="285" y="2781"/>
                    </a:lnTo>
                    <a:lnTo>
                      <a:pt x="342" y="2380"/>
                    </a:lnTo>
                    <a:lnTo>
                      <a:pt x="361" y="2323"/>
                    </a:lnTo>
                    <a:lnTo>
                      <a:pt x="399" y="2266"/>
                    </a:lnTo>
                    <a:lnTo>
                      <a:pt x="437" y="2247"/>
                    </a:lnTo>
                    <a:lnTo>
                      <a:pt x="628" y="2228"/>
                    </a:lnTo>
                    <a:lnTo>
                      <a:pt x="685" y="2190"/>
                    </a:lnTo>
                    <a:lnTo>
                      <a:pt x="704" y="2133"/>
                    </a:lnTo>
                    <a:lnTo>
                      <a:pt x="723" y="2056"/>
                    </a:lnTo>
                    <a:lnTo>
                      <a:pt x="914" y="1029"/>
                    </a:lnTo>
                    <a:lnTo>
                      <a:pt x="1009" y="896"/>
                    </a:lnTo>
                    <a:lnTo>
                      <a:pt x="1390" y="781"/>
                    </a:lnTo>
                    <a:lnTo>
                      <a:pt x="1580" y="743"/>
                    </a:lnTo>
                    <a:lnTo>
                      <a:pt x="1619" y="667"/>
                    </a:lnTo>
                    <a:lnTo>
                      <a:pt x="1637" y="591"/>
                    </a:lnTo>
                    <a:lnTo>
                      <a:pt x="1656" y="0"/>
                    </a:lnTo>
                    <a:lnTo>
                      <a:pt x="2247" y="39"/>
                    </a:lnTo>
                    <a:lnTo>
                      <a:pt x="2362" y="153"/>
                    </a:lnTo>
                    <a:lnTo>
                      <a:pt x="2819" y="629"/>
                    </a:lnTo>
                    <a:lnTo>
                      <a:pt x="3371" y="1200"/>
                    </a:lnTo>
                    <a:lnTo>
                      <a:pt x="5809" y="3790"/>
                    </a:lnTo>
                    <a:lnTo>
                      <a:pt x="6761" y="4799"/>
                    </a:lnTo>
                    <a:lnTo>
                      <a:pt x="7028" y="5028"/>
                    </a:lnTo>
                    <a:lnTo>
                      <a:pt x="7333" y="5143"/>
                    </a:lnTo>
                    <a:lnTo>
                      <a:pt x="8019" y="5409"/>
                    </a:lnTo>
                    <a:lnTo>
                      <a:pt x="8209" y="5542"/>
                    </a:lnTo>
                    <a:lnTo>
                      <a:pt x="9238" y="6704"/>
                    </a:lnTo>
                    <a:lnTo>
                      <a:pt x="9638" y="7200"/>
                    </a:lnTo>
                    <a:lnTo>
                      <a:pt x="9676" y="7352"/>
                    </a:lnTo>
                    <a:lnTo>
                      <a:pt x="9276" y="7885"/>
                    </a:lnTo>
                    <a:lnTo>
                      <a:pt x="9162" y="8076"/>
                    </a:lnTo>
                    <a:lnTo>
                      <a:pt x="9104" y="8114"/>
                    </a:lnTo>
                    <a:lnTo>
                      <a:pt x="8990" y="8228"/>
                    </a:lnTo>
                    <a:lnTo>
                      <a:pt x="9028" y="9943"/>
                    </a:lnTo>
                    <a:lnTo>
                      <a:pt x="9047" y="10038"/>
                    </a:lnTo>
                    <a:lnTo>
                      <a:pt x="9123" y="10057"/>
                    </a:lnTo>
                    <a:lnTo>
                      <a:pt x="9847" y="10057"/>
                    </a:lnTo>
                    <a:lnTo>
                      <a:pt x="10552" y="10057"/>
                    </a:lnTo>
                    <a:lnTo>
                      <a:pt x="11371" y="10057"/>
                    </a:lnTo>
                    <a:lnTo>
                      <a:pt x="11981" y="10057"/>
                    </a:lnTo>
                    <a:lnTo>
                      <a:pt x="12667" y="10057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27" name="Freeform 4">
                <a:extLst>
                  <a:ext uri="{FF2B5EF4-FFF2-40B4-BE49-F238E27FC236}">
                    <a16:creationId xmlns:a16="http://schemas.microsoft.com/office/drawing/2014/main" id="{2973D4F0-6566-D947-B6B4-4AEC88FEB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8688" y="6626225"/>
                <a:ext cx="5376862" cy="6323013"/>
              </a:xfrm>
              <a:custGeom>
                <a:avLst/>
                <a:gdLst>
                  <a:gd name="T0" fmla="*/ 2147483646 w 14935"/>
                  <a:gd name="T1" fmla="*/ 2147483646 h 17562"/>
                  <a:gd name="T2" fmla="*/ 2147483646 w 14935"/>
                  <a:gd name="T3" fmla="*/ 2147483646 h 17562"/>
                  <a:gd name="T4" fmla="*/ 2147483646 w 14935"/>
                  <a:gd name="T5" fmla="*/ 2147483646 h 17562"/>
                  <a:gd name="T6" fmla="*/ 2147483646 w 14935"/>
                  <a:gd name="T7" fmla="*/ 2147483646 h 17562"/>
                  <a:gd name="T8" fmla="*/ 2147483646 w 14935"/>
                  <a:gd name="T9" fmla="*/ 2147483646 h 17562"/>
                  <a:gd name="T10" fmla="*/ 2147483646 w 14935"/>
                  <a:gd name="T11" fmla="*/ 2147483646 h 17562"/>
                  <a:gd name="T12" fmla="*/ 2147483646 w 14935"/>
                  <a:gd name="T13" fmla="*/ 2147483646 h 17562"/>
                  <a:gd name="T14" fmla="*/ 2147483646 w 14935"/>
                  <a:gd name="T15" fmla="*/ 2147483646 h 17562"/>
                  <a:gd name="T16" fmla="*/ 2147483646 w 14935"/>
                  <a:gd name="T17" fmla="*/ 2147483646 h 17562"/>
                  <a:gd name="T18" fmla="*/ 2147483646 w 14935"/>
                  <a:gd name="T19" fmla="*/ 2147483646 h 17562"/>
                  <a:gd name="T20" fmla="*/ 2147483646 w 14935"/>
                  <a:gd name="T21" fmla="*/ 2147483646 h 17562"/>
                  <a:gd name="T22" fmla="*/ 2147483646 w 14935"/>
                  <a:gd name="T23" fmla="*/ 2147483646 h 17562"/>
                  <a:gd name="T24" fmla="*/ 2147483646 w 14935"/>
                  <a:gd name="T25" fmla="*/ 2147483646 h 17562"/>
                  <a:gd name="T26" fmla="*/ 2147483646 w 14935"/>
                  <a:gd name="T27" fmla="*/ 2147483646 h 17562"/>
                  <a:gd name="T28" fmla="*/ 2147483646 w 14935"/>
                  <a:gd name="T29" fmla="*/ 2147483646 h 17562"/>
                  <a:gd name="T30" fmla="*/ 2147483646 w 14935"/>
                  <a:gd name="T31" fmla="*/ 2147483646 h 17562"/>
                  <a:gd name="T32" fmla="*/ 2147483646 w 14935"/>
                  <a:gd name="T33" fmla="*/ 2147483646 h 17562"/>
                  <a:gd name="T34" fmla="*/ 2147483646 w 14935"/>
                  <a:gd name="T35" fmla="*/ 2147483646 h 17562"/>
                  <a:gd name="T36" fmla="*/ 2147483646 w 14935"/>
                  <a:gd name="T37" fmla="*/ 2147483646 h 17562"/>
                  <a:gd name="T38" fmla="*/ 2147483646 w 14935"/>
                  <a:gd name="T39" fmla="*/ 2147483646 h 17562"/>
                  <a:gd name="T40" fmla="*/ 2147483646 w 14935"/>
                  <a:gd name="T41" fmla="*/ 2147483646 h 17562"/>
                  <a:gd name="T42" fmla="*/ 2147483646 w 14935"/>
                  <a:gd name="T43" fmla="*/ 2147483646 h 17562"/>
                  <a:gd name="T44" fmla="*/ 2147483646 w 14935"/>
                  <a:gd name="T45" fmla="*/ 2147483646 h 17562"/>
                  <a:gd name="T46" fmla="*/ 2147483646 w 14935"/>
                  <a:gd name="T47" fmla="*/ 2147483646 h 17562"/>
                  <a:gd name="T48" fmla="*/ 2147483646 w 14935"/>
                  <a:gd name="T49" fmla="*/ 2147483646 h 17562"/>
                  <a:gd name="T50" fmla="*/ 2147483646 w 14935"/>
                  <a:gd name="T51" fmla="*/ 2147483646 h 17562"/>
                  <a:gd name="T52" fmla="*/ 2147483646 w 14935"/>
                  <a:gd name="T53" fmla="*/ 2147483646 h 17562"/>
                  <a:gd name="T54" fmla="*/ 2147483646 w 14935"/>
                  <a:gd name="T55" fmla="*/ 2147483646 h 17562"/>
                  <a:gd name="T56" fmla="*/ 2147483646 w 14935"/>
                  <a:gd name="T57" fmla="*/ 2147483646 h 17562"/>
                  <a:gd name="T58" fmla="*/ 2147483646 w 14935"/>
                  <a:gd name="T59" fmla="*/ 2147483646 h 17562"/>
                  <a:gd name="T60" fmla="*/ 2147483646 w 14935"/>
                  <a:gd name="T61" fmla="*/ 2147483646 h 17562"/>
                  <a:gd name="T62" fmla="*/ 2147483646 w 14935"/>
                  <a:gd name="T63" fmla="*/ 2147483646 h 17562"/>
                  <a:gd name="T64" fmla="*/ 2147483646 w 14935"/>
                  <a:gd name="T65" fmla="*/ 2147483646 h 17562"/>
                  <a:gd name="T66" fmla="*/ 2147483646 w 14935"/>
                  <a:gd name="T67" fmla="*/ 2147483646 h 17562"/>
                  <a:gd name="T68" fmla="*/ 2147483646 w 14935"/>
                  <a:gd name="T69" fmla="*/ 2147483646 h 17562"/>
                  <a:gd name="T70" fmla="*/ 2147483646 w 14935"/>
                  <a:gd name="T71" fmla="*/ 2147483646 h 17562"/>
                  <a:gd name="T72" fmla="*/ 2147483646 w 14935"/>
                  <a:gd name="T73" fmla="*/ 2147483646 h 17562"/>
                  <a:gd name="T74" fmla="*/ 2147483646 w 14935"/>
                  <a:gd name="T75" fmla="*/ 2147483646 h 17562"/>
                  <a:gd name="T76" fmla="*/ 2147483646 w 14935"/>
                  <a:gd name="T77" fmla="*/ 2147483646 h 17562"/>
                  <a:gd name="T78" fmla="*/ 2147483646 w 14935"/>
                  <a:gd name="T79" fmla="*/ 2147483646 h 17562"/>
                  <a:gd name="T80" fmla="*/ 2147483646 w 14935"/>
                  <a:gd name="T81" fmla="*/ 2147483646 h 17562"/>
                  <a:gd name="T82" fmla="*/ 2147483646 w 14935"/>
                  <a:gd name="T83" fmla="*/ 2147483646 h 17562"/>
                  <a:gd name="T84" fmla="*/ 2147483646 w 14935"/>
                  <a:gd name="T85" fmla="*/ 2147483646 h 17562"/>
                  <a:gd name="T86" fmla="*/ 2147483646 w 14935"/>
                  <a:gd name="T87" fmla="*/ 2147483646 h 17562"/>
                  <a:gd name="T88" fmla="*/ 2147483646 w 14935"/>
                  <a:gd name="T89" fmla="*/ 2147483646 h 17562"/>
                  <a:gd name="T90" fmla="*/ 2147483646 w 14935"/>
                  <a:gd name="T91" fmla="*/ 2147483646 h 17562"/>
                  <a:gd name="T92" fmla="*/ 2147483646 w 14935"/>
                  <a:gd name="T93" fmla="*/ 2147483646 h 17562"/>
                  <a:gd name="T94" fmla="*/ 2147483646 w 14935"/>
                  <a:gd name="T95" fmla="*/ 2147483646 h 17562"/>
                  <a:gd name="T96" fmla="*/ 2147483646 w 14935"/>
                  <a:gd name="T97" fmla="*/ 2147483646 h 17562"/>
                  <a:gd name="T98" fmla="*/ 2147483646 w 14935"/>
                  <a:gd name="T99" fmla="*/ 2147483646 h 17562"/>
                  <a:gd name="T100" fmla="*/ 2147483646 w 14935"/>
                  <a:gd name="T101" fmla="*/ 2147483646 h 17562"/>
                  <a:gd name="T102" fmla="*/ 2147483646 w 14935"/>
                  <a:gd name="T103" fmla="*/ 2147483646 h 17562"/>
                  <a:gd name="T104" fmla="*/ 2147483646 w 14935"/>
                  <a:gd name="T105" fmla="*/ 2147483646 h 17562"/>
                  <a:gd name="T106" fmla="*/ 2147483646 w 14935"/>
                  <a:gd name="T107" fmla="*/ 2147483646 h 17562"/>
                  <a:gd name="T108" fmla="*/ 2147483646 w 14935"/>
                  <a:gd name="T109" fmla="*/ 2147483646 h 17562"/>
                  <a:gd name="T110" fmla="*/ 2147483646 w 14935"/>
                  <a:gd name="T111" fmla="*/ 2147483646 h 17562"/>
                  <a:gd name="T112" fmla="*/ 2147483646 w 14935"/>
                  <a:gd name="T113" fmla="*/ 2147483646 h 17562"/>
                  <a:gd name="T114" fmla="*/ 2147483646 w 14935"/>
                  <a:gd name="T115" fmla="*/ 2147483646 h 17562"/>
                  <a:gd name="T116" fmla="*/ 2147483646 w 14935"/>
                  <a:gd name="T117" fmla="*/ 2147483646 h 17562"/>
                  <a:gd name="T118" fmla="*/ 2147483646 w 14935"/>
                  <a:gd name="T119" fmla="*/ 2147483646 h 17562"/>
                  <a:gd name="T120" fmla="*/ 2147483646 w 14935"/>
                  <a:gd name="T121" fmla="*/ 2147483646 h 1756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4935" h="17562">
                    <a:moveTo>
                      <a:pt x="14401" y="17561"/>
                    </a:moveTo>
                    <a:lnTo>
                      <a:pt x="14401" y="17561"/>
                    </a:lnTo>
                    <a:cubicBezTo>
                      <a:pt x="14382" y="17561"/>
                      <a:pt x="14382" y="17561"/>
                      <a:pt x="14382" y="17561"/>
                    </a:cubicBezTo>
                    <a:cubicBezTo>
                      <a:pt x="14343" y="17561"/>
                      <a:pt x="14343" y="17561"/>
                      <a:pt x="14343" y="17561"/>
                    </a:cubicBezTo>
                    <a:cubicBezTo>
                      <a:pt x="14324" y="17542"/>
                      <a:pt x="14324" y="17542"/>
                      <a:pt x="14324" y="17542"/>
                    </a:cubicBezTo>
                    <a:cubicBezTo>
                      <a:pt x="14306" y="17523"/>
                      <a:pt x="14306" y="17523"/>
                      <a:pt x="14306" y="17523"/>
                    </a:cubicBezTo>
                    <a:cubicBezTo>
                      <a:pt x="14286" y="17485"/>
                      <a:pt x="14286" y="17485"/>
                      <a:pt x="14286" y="17485"/>
                    </a:cubicBezTo>
                    <a:cubicBezTo>
                      <a:pt x="14286" y="17466"/>
                      <a:pt x="14286" y="17466"/>
                      <a:pt x="14286" y="17466"/>
                    </a:cubicBezTo>
                    <a:cubicBezTo>
                      <a:pt x="14306" y="17427"/>
                      <a:pt x="14306" y="17427"/>
                      <a:pt x="14306" y="17427"/>
                    </a:cubicBezTo>
                    <a:cubicBezTo>
                      <a:pt x="14248" y="17371"/>
                      <a:pt x="14248" y="17371"/>
                      <a:pt x="14248" y="17371"/>
                    </a:cubicBezTo>
                    <a:cubicBezTo>
                      <a:pt x="14210" y="17351"/>
                      <a:pt x="14210" y="17351"/>
                      <a:pt x="14210" y="17351"/>
                    </a:cubicBezTo>
                    <a:cubicBezTo>
                      <a:pt x="14229" y="17294"/>
                      <a:pt x="14229" y="17294"/>
                      <a:pt x="14229" y="17294"/>
                    </a:cubicBezTo>
                    <a:cubicBezTo>
                      <a:pt x="14210" y="17275"/>
                      <a:pt x="14210" y="17275"/>
                      <a:pt x="14210" y="17275"/>
                    </a:cubicBezTo>
                    <a:cubicBezTo>
                      <a:pt x="14191" y="17256"/>
                      <a:pt x="14191" y="17256"/>
                      <a:pt x="14191" y="17256"/>
                    </a:cubicBezTo>
                    <a:cubicBezTo>
                      <a:pt x="14153" y="17256"/>
                      <a:pt x="14153" y="17256"/>
                      <a:pt x="14153" y="17256"/>
                    </a:cubicBezTo>
                    <a:cubicBezTo>
                      <a:pt x="14001" y="17294"/>
                      <a:pt x="14001" y="17294"/>
                      <a:pt x="14001" y="17294"/>
                    </a:cubicBezTo>
                    <a:cubicBezTo>
                      <a:pt x="13962" y="17294"/>
                      <a:pt x="13962" y="17294"/>
                      <a:pt x="13962" y="17294"/>
                    </a:cubicBezTo>
                    <a:cubicBezTo>
                      <a:pt x="13886" y="17199"/>
                      <a:pt x="13886" y="17199"/>
                      <a:pt x="13886" y="17199"/>
                    </a:cubicBezTo>
                    <a:cubicBezTo>
                      <a:pt x="13848" y="17104"/>
                      <a:pt x="13848" y="17104"/>
                      <a:pt x="13848" y="17104"/>
                    </a:cubicBezTo>
                    <a:cubicBezTo>
                      <a:pt x="13848" y="17009"/>
                      <a:pt x="13848" y="17009"/>
                      <a:pt x="13848" y="17009"/>
                    </a:cubicBezTo>
                    <a:cubicBezTo>
                      <a:pt x="13848" y="16990"/>
                      <a:pt x="13848" y="16990"/>
                      <a:pt x="13848" y="16990"/>
                    </a:cubicBezTo>
                    <a:cubicBezTo>
                      <a:pt x="13886" y="16951"/>
                      <a:pt x="13886" y="16951"/>
                      <a:pt x="13886" y="16951"/>
                    </a:cubicBezTo>
                    <a:cubicBezTo>
                      <a:pt x="13905" y="16913"/>
                      <a:pt x="13905" y="16913"/>
                      <a:pt x="13905" y="16913"/>
                    </a:cubicBezTo>
                    <a:cubicBezTo>
                      <a:pt x="13905" y="16856"/>
                      <a:pt x="13905" y="16856"/>
                      <a:pt x="13905" y="16856"/>
                    </a:cubicBezTo>
                    <a:cubicBezTo>
                      <a:pt x="13905" y="16837"/>
                      <a:pt x="13905" y="16837"/>
                      <a:pt x="13905" y="16837"/>
                    </a:cubicBezTo>
                    <a:cubicBezTo>
                      <a:pt x="13925" y="16742"/>
                      <a:pt x="13925" y="16742"/>
                      <a:pt x="13925" y="16742"/>
                    </a:cubicBezTo>
                    <a:cubicBezTo>
                      <a:pt x="13925" y="16723"/>
                      <a:pt x="13925" y="16723"/>
                      <a:pt x="13925" y="16723"/>
                    </a:cubicBezTo>
                    <a:cubicBezTo>
                      <a:pt x="13905" y="16685"/>
                      <a:pt x="13905" y="16685"/>
                      <a:pt x="13905" y="16685"/>
                    </a:cubicBezTo>
                    <a:cubicBezTo>
                      <a:pt x="13925" y="16609"/>
                      <a:pt x="13925" y="16609"/>
                      <a:pt x="13925" y="16609"/>
                    </a:cubicBezTo>
                    <a:cubicBezTo>
                      <a:pt x="13925" y="16551"/>
                      <a:pt x="13925" y="16551"/>
                      <a:pt x="13925" y="16551"/>
                    </a:cubicBezTo>
                    <a:cubicBezTo>
                      <a:pt x="13905" y="16494"/>
                      <a:pt x="13905" y="16494"/>
                      <a:pt x="13905" y="16494"/>
                    </a:cubicBezTo>
                    <a:cubicBezTo>
                      <a:pt x="13886" y="16361"/>
                      <a:pt x="13886" y="16361"/>
                      <a:pt x="13886" y="16361"/>
                    </a:cubicBezTo>
                    <a:cubicBezTo>
                      <a:pt x="13867" y="16304"/>
                      <a:pt x="13867" y="16304"/>
                      <a:pt x="13867" y="16304"/>
                    </a:cubicBezTo>
                    <a:cubicBezTo>
                      <a:pt x="13848" y="16228"/>
                      <a:pt x="13848" y="16228"/>
                      <a:pt x="13848" y="16228"/>
                    </a:cubicBezTo>
                    <a:cubicBezTo>
                      <a:pt x="13810" y="16189"/>
                      <a:pt x="13810" y="16189"/>
                      <a:pt x="13810" y="16189"/>
                    </a:cubicBezTo>
                    <a:cubicBezTo>
                      <a:pt x="13772" y="16132"/>
                      <a:pt x="13772" y="16132"/>
                      <a:pt x="13772" y="16132"/>
                    </a:cubicBezTo>
                    <a:cubicBezTo>
                      <a:pt x="13715" y="16075"/>
                      <a:pt x="13715" y="16075"/>
                      <a:pt x="13715" y="16075"/>
                    </a:cubicBezTo>
                    <a:cubicBezTo>
                      <a:pt x="13658" y="16037"/>
                      <a:pt x="13658" y="16037"/>
                      <a:pt x="13658" y="16037"/>
                    </a:cubicBezTo>
                    <a:cubicBezTo>
                      <a:pt x="13581" y="16037"/>
                      <a:pt x="13581" y="16037"/>
                      <a:pt x="13581" y="16037"/>
                    </a:cubicBezTo>
                    <a:cubicBezTo>
                      <a:pt x="13544" y="16018"/>
                      <a:pt x="13544" y="16018"/>
                      <a:pt x="13544" y="16018"/>
                    </a:cubicBezTo>
                    <a:cubicBezTo>
                      <a:pt x="13581" y="15961"/>
                      <a:pt x="13581" y="15961"/>
                      <a:pt x="13581" y="15961"/>
                    </a:cubicBezTo>
                    <a:cubicBezTo>
                      <a:pt x="13639" y="15923"/>
                      <a:pt x="13639" y="15923"/>
                      <a:pt x="13639" y="15923"/>
                    </a:cubicBezTo>
                    <a:cubicBezTo>
                      <a:pt x="13676" y="15885"/>
                      <a:pt x="13676" y="15885"/>
                      <a:pt x="13676" y="15885"/>
                    </a:cubicBezTo>
                    <a:cubicBezTo>
                      <a:pt x="13676" y="15847"/>
                      <a:pt x="13676" y="15847"/>
                      <a:pt x="13676" y="15847"/>
                    </a:cubicBezTo>
                    <a:cubicBezTo>
                      <a:pt x="13676" y="15771"/>
                      <a:pt x="13676" y="15771"/>
                      <a:pt x="13676" y="15771"/>
                    </a:cubicBezTo>
                    <a:cubicBezTo>
                      <a:pt x="13676" y="15732"/>
                      <a:pt x="13676" y="15732"/>
                      <a:pt x="13676" y="15732"/>
                    </a:cubicBezTo>
                    <a:cubicBezTo>
                      <a:pt x="13696" y="15713"/>
                      <a:pt x="13696" y="15713"/>
                      <a:pt x="13696" y="15713"/>
                    </a:cubicBezTo>
                    <a:cubicBezTo>
                      <a:pt x="13715" y="15694"/>
                      <a:pt x="13715" y="15694"/>
                      <a:pt x="13715" y="15694"/>
                    </a:cubicBezTo>
                    <a:cubicBezTo>
                      <a:pt x="13753" y="15675"/>
                      <a:pt x="13753" y="15675"/>
                      <a:pt x="13753" y="15675"/>
                    </a:cubicBezTo>
                    <a:cubicBezTo>
                      <a:pt x="13753" y="15637"/>
                      <a:pt x="13753" y="15637"/>
                      <a:pt x="13753" y="15637"/>
                    </a:cubicBezTo>
                    <a:cubicBezTo>
                      <a:pt x="13753" y="15618"/>
                      <a:pt x="13753" y="15618"/>
                      <a:pt x="13753" y="15618"/>
                    </a:cubicBezTo>
                    <a:cubicBezTo>
                      <a:pt x="13772" y="15580"/>
                      <a:pt x="13772" y="15580"/>
                      <a:pt x="13772" y="15580"/>
                    </a:cubicBezTo>
                    <a:cubicBezTo>
                      <a:pt x="13772" y="15542"/>
                      <a:pt x="13772" y="15542"/>
                      <a:pt x="13772" y="15542"/>
                    </a:cubicBezTo>
                    <a:cubicBezTo>
                      <a:pt x="13791" y="15522"/>
                      <a:pt x="13791" y="15522"/>
                      <a:pt x="13791" y="15522"/>
                    </a:cubicBezTo>
                    <a:cubicBezTo>
                      <a:pt x="13829" y="15466"/>
                      <a:pt x="13829" y="15466"/>
                      <a:pt x="13829" y="15466"/>
                    </a:cubicBezTo>
                    <a:cubicBezTo>
                      <a:pt x="13829" y="15446"/>
                      <a:pt x="13829" y="15446"/>
                      <a:pt x="13829" y="15446"/>
                    </a:cubicBezTo>
                    <a:cubicBezTo>
                      <a:pt x="13829" y="15427"/>
                      <a:pt x="13829" y="15427"/>
                      <a:pt x="13829" y="15427"/>
                    </a:cubicBezTo>
                    <a:cubicBezTo>
                      <a:pt x="13810" y="15313"/>
                      <a:pt x="13810" y="15313"/>
                      <a:pt x="13810" y="15313"/>
                    </a:cubicBezTo>
                    <a:cubicBezTo>
                      <a:pt x="13772" y="15085"/>
                      <a:pt x="13772" y="15085"/>
                      <a:pt x="13772" y="15085"/>
                    </a:cubicBezTo>
                    <a:cubicBezTo>
                      <a:pt x="13734" y="15028"/>
                      <a:pt x="13734" y="15028"/>
                      <a:pt x="13734" y="15028"/>
                    </a:cubicBezTo>
                    <a:cubicBezTo>
                      <a:pt x="13715" y="14989"/>
                      <a:pt x="13715" y="14989"/>
                      <a:pt x="13715" y="14989"/>
                    </a:cubicBezTo>
                    <a:cubicBezTo>
                      <a:pt x="13715" y="14894"/>
                      <a:pt x="13715" y="14894"/>
                      <a:pt x="13715" y="14894"/>
                    </a:cubicBezTo>
                    <a:cubicBezTo>
                      <a:pt x="13715" y="14856"/>
                      <a:pt x="13715" y="14856"/>
                      <a:pt x="13715" y="14856"/>
                    </a:cubicBezTo>
                    <a:cubicBezTo>
                      <a:pt x="13696" y="14818"/>
                      <a:pt x="13696" y="14818"/>
                      <a:pt x="13696" y="14818"/>
                    </a:cubicBezTo>
                    <a:cubicBezTo>
                      <a:pt x="13676" y="14799"/>
                      <a:pt x="13676" y="14799"/>
                      <a:pt x="13676" y="14799"/>
                    </a:cubicBezTo>
                    <a:cubicBezTo>
                      <a:pt x="13676" y="14780"/>
                      <a:pt x="13676" y="14780"/>
                      <a:pt x="13676" y="14780"/>
                    </a:cubicBezTo>
                    <a:cubicBezTo>
                      <a:pt x="13639" y="14761"/>
                      <a:pt x="13639" y="14761"/>
                      <a:pt x="13639" y="14761"/>
                    </a:cubicBezTo>
                    <a:cubicBezTo>
                      <a:pt x="13620" y="14742"/>
                      <a:pt x="13620" y="14742"/>
                      <a:pt x="13620" y="14742"/>
                    </a:cubicBezTo>
                    <a:cubicBezTo>
                      <a:pt x="13620" y="14723"/>
                      <a:pt x="13620" y="14723"/>
                      <a:pt x="13620" y="14723"/>
                    </a:cubicBezTo>
                    <a:cubicBezTo>
                      <a:pt x="13620" y="14704"/>
                      <a:pt x="13620" y="14704"/>
                      <a:pt x="13620" y="14704"/>
                    </a:cubicBezTo>
                    <a:cubicBezTo>
                      <a:pt x="13639" y="14704"/>
                      <a:pt x="13639" y="14704"/>
                      <a:pt x="13639" y="14704"/>
                    </a:cubicBezTo>
                    <a:cubicBezTo>
                      <a:pt x="13600" y="14589"/>
                      <a:pt x="13600" y="14589"/>
                      <a:pt x="13600" y="14589"/>
                    </a:cubicBezTo>
                    <a:cubicBezTo>
                      <a:pt x="13620" y="14418"/>
                      <a:pt x="13620" y="14418"/>
                      <a:pt x="13620" y="14418"/>
                    </a:cubicBezTo>
                    <a:cubicBezTo>
                      <a:pt x="13676" y="14113"/>
                      <a:pt x="13676" y="14113"/>
                      <a:pt x="13676" y="14113"/>
                    </a:cubicBezTo>
                    <a:cubicBezTo>
                      <a:pt x="13658" y="14056"/>
                      <a:pt x="13658" y="14056"/>
                      <a:pt x="13658" y="14056"/>
                    </a:cubicBezTo>
                    <a:cubicBezTo>
                      <a:pt x="13658" y="14018"/>
                      <a:pt x="13658" y="14018"/>
                      <a:pt x="13658" y="14018"/>
                    </a:cubicBezTo>
                    <a:cubicBezTo>
                      <a:pt x="13658" y="13980"/>
                      <a:pt x="13658" y="13980"/>
                      <a:pt x="13658" y="13980"/>
                    </a:cubicBezTo>
                    <a:cubicBezTo>
                      <a:pt x="13676" y="13942"/>
                      <a:pt x="13676" y="13942"/>
                      <a:pt x="13676" y="13942"/>
                    </a:cubicBezTo>
                    <a:cubicBezTo>
                      <a:pt x="13696" y="13904"/>
                      <a:pt x="13696" y="13904"/>
                      <a:pt x="13696" y="13904"/>
                    </a:cubicBezTo>
                    <a:cubicBezTo>
                      <a:pt x="13715" y="13866"/>
                      <a:pt x="13715" y="13866"/>
                      <a:pt x="13715" y="13866"/>
                    </a:cubicBezTo>
                    <a:cubicBezTo>
                      <a:pt x="13715" y="13827"/>
                      <a:pt x="13715" y="13827"/>
                      <a:pt x="13715" y="13827"/>
                    </a:cubicBezTo>
                    <a:cubicBezTo>
                      <a:pt x="13715" y="13770"/>
                      <a:pt x="13715" y="13770"/>
                      <a:pt x="13715" y="13770"/>
                    </a:cubicBezTo>
                    <a:cubicBezTo>
                      <a:pt x="13696" y="13751"/>
                      <a:pt x="13696" y="13751"/>
                      <a:pt x="13696" y="13751"/>
                    </a:cubicBezTo>
                    <a:cubicBezTo>
                      <a:pt x="13676" y="13694"/>
                      <a:pt x="13676" y="13694"/>
                      <a:pt x="13676" y="13694"/>
                    </a:cubicBezTo>
                    <a:cubicBezTo>
                      <a:pt x="13658" y="13561"/>
                      <a:pt x="13658" y="13561"/>
                      <a:pt x="13658" y="13561"/>
                    </a:cubicBezTo>
                    <a:cubicBezTo>
                      <a:pt x="13524" y="13541"/>
                      <a:pt x="13524" y="13541"/>
                      <a:pt x="13524" y="13541"/>
                    </a:cubicBezTo>
                    <a:cubicBezTo>
                      <a:pt x="13391" y="13523"/>
                      <a:pt x="13391" y="13523"/>
                      <a:pt x="13391" y="13523"/>
                    </a:cubicBezTo>
                    <a:cubicBezTo>
                      <a:pt x="13086" y="13523"/>
                      <a:pt x="13086" y="13523"/>
                      <a:pt x="13086" y="13523"/>
                    </a:cubicBezTo>
                    <a:cubicBezTo>
                      <a:pt x="12724" y="13523"/>
                      <a:pt x="12724" y="13523"/>
                      <a:pt x="12724" y="13523"/>
                    </a:cubicBezTo>
                    <a:cubicBezTo>
                      <a:pt x="12096" y="13541"/>
                      <a:pt x="12096" y="13541"/>
                      <a:pt x="12096" y="13541"/>
                    </a:cubicBezTo>
                    <a:cubicBezTo>
                      <a:pt x="11677" y="13541"/>
                      <a:pt x="11677" y="13541"/>
                      <a:pt x="11677" y="13541"/>
                    </a:cubicBezTo>
                    <a:cubicBezTo>
                      <a:pt x="11200" y="13561"/>
                      <a:pt x="11200" y="13561"/>
                      <a:pt x="11200" y="13561"/>
                    </a:cubicBezTo>
                    <a:cubicBezTo>
                      <a:pt x="11105" y="13504"/>
                      <a:pt x="11105" y="13504"/>
                      <a:pt x="11105" y="13504"/>
                    </a:cubicBezTo>
                    <a:cubicBezTo>
                      <a:pt x="11048" y="13389"/>
                      <a:pt x="11048" y="13389"/>
                      <a:pt x="11048" y="13389"/>
                    </a:cubicBezTo>
                    <a:cubicBezTo>
                      <a:pt x="10953" y="13161"/>
                      <a:pt x="10953" y="13161"/>
                      <a:pt x="10953" y="13161"/>
                    </a:cubicBezTo>
                    <a:cubicBezTo>
                      <a:pt x="10896" y="13065"/>
                      <a:pt x="10896" y="13065"/>
                      <a:pt x="10896" y="13065"/>
                    </a:cubicBezTo>
                    <a:cubicBezTo>
                      <a:pt x="10591" y="12684"/>
                      <a:pt x="10591" y="12684"/>
                      <a:pt x="10591" y="12684"/>
                    </a:cubicBezTo>
                    <a:cubicBezTo>
                      <a:pt x="10439" y="12475"/>
                      <a:pt x="10439" y="12475"/>
                      <a:pt x="10439" y="12475"/>
                    </a:cubicBezTo>
                    <a:cubicBezTo>
                      <a:pt x="10343" y="12227"/>
                      <a:pt x="10343" y="12227"/>
                      <a:pt x="10343" y="12227"/>
                    </a:cubicBezTo>
                    <a:cubicBezTo>
                      <a:pt x="10248" y="12113"/>
                      <a:pt x="10248" y="12113"/>
                      <a:pt x="10248" y="12113"/>
                    </a:cubicBezTo>
                    <a:cubicBezTo>
                      <a:pt x="10134" y="12075"/>
                      <a:pt x="10134" y="12075"/>
                      <a:pt x="10134" y="12075"/>
                    </a:cubicBezTo>
                    <a:cubicBezTo>
                      <a:pt x="9886" y="12018"/>
                      <a:pt x="9886" y="12018"/>
                      <a:pt x="9886" y="12018"/>
                    </a:cubicBezTo>
                    <a:cubicBezTo>
                      <a:pt x="9791" y="11961"/>
                      <a:pt x="9791" y="11961"/>
                      <a:pt x="9791" y="11961"/>
                    </a:cubicBezTo>
                    <a:cubicBezTo>
                      <a:pt x="9582" y="11789"/>
                      <a:pt x="9582" y="11789"/>
                      <a:pt x="9582" y="11789"/>
                    </a:cubicBezTo>
                    <a:cubicBezTo>
                      <a:pt x="9162" y="11656"/>
                      <a:pt x="9162" y="11656"/>
                      <a:pt x="9162" y="11656"/>
                    </a:cubicBezTo>
                    <a:cubicBezTo>
                      <a:pt x="9124" y="11656"/>
                      <a:pt x="9124" y="11656"/>
                      <a:pt x="9124" y="11656"/>
                    </a:cubicBezTo>
                    <a:cubicBezTo>
                      <a:pt x="9105" y="11675"/>
                      <a:pt x="9105" y="11675"/>
                      <a:pt x="9105" y="11675"/>
                    </a:cubicBezTo>
                    <a:cubicBezTo>
                      <a:pt x="9067" y="11713"/>
                      <a:pt x="9067" y="11713"/>
                      <a:pt x="9067" y="11713"/>
                    </a:cubicBezTo>
                    <a:cubicBezTo>
                      <a:pt x="9048" y="11751"/>
                      <a:pt x="9048" y="11751"/>
                      <a:pt x="9048" y="11751"/>
                    </a:cubicBezTo>
                    <a:cubicBezTo>
                      <a:pt x="9010" y="11751"/>
                      <a:pt x="9010" y="11751"/>
                      <a:pt x="9010" y="11751"/>
                    </a:cubicBezTo>
                    <a:cubicBezTo>
                      <a:pt x="8972" y="11713"/>
                      <a:pt x="8972" y="11713"/>
                      <a:pt x="8972" y="11713"/>
                    </a:cubicBezTo>
                    <a:cubicBezTo>
                      <a:pt x="8952" y="11656"/>
                      <a:pt x="8952" y="11656"/>
                      <a:pt x="8952" y="11656"/>
                    </a:cubicBezTo>
                    <a:cubicBezTo>
                      <a:pt x="8934" y="11580"/>
                      <a:pt x="8934" y="11580"/>
                      <a:pt x="8934" y="11580"/>
                    </a:cubicBezTo>
                    <a:cubicBezTo>
                      <a:pt x="8915" y="11523"/>
                      <a:pt x="8915" y="11523"/>
                      <a:pt x="8915" y="11523"/>
                    </a:cubicBezTo>
                    <a:cubicBezTo>
                      <a:pt x="8876" y="11465"/>
                      <a:pt x="8876" y="11465"/>
                      <a:pt x="8876" y="11465"/>
                    </a:cubicBezTo>
                    <a:cubicBezTo>
                      <a:pt x="8820" y="11465"/>
                      <a:pt x="8820" y="11465"/>
                      <a:pt x="8820" y="11465"/>
                    </a:cubicBezTo>
                    <a:cubicBezTo>
                      <a:pt x="8724" y="11504"/>
                      <a:pt x="8724" y="11504"/>
                      <a:pt x="8724" y="11504"/>
                    </a:cubicBezTo>
                    <a:cubicBezTo>
                      <a:pt x="8705" y="11504"/>
                      <a:pt x="8705" y="11504"/>
                      <a:pt x="8705" y="11504"/>
                    </a:cubicBezTo>
                    <a:cubicBezTo>
                      <a:pt x="8686" y="11484"/>
                      <a:pt x="8686" y="11484"/>
                      <a:pt x="8686" y="11484"/>
                    </a:cubicBezTo>
                    <a:cubicBezTo>
                      <a:pt x="8667" y="11465"/>
                      <a:pt x="8667" y="11465"/>
                      <a:pt x="8667" y="11465"/>
                    </a:cubicBezTo>
                    <a:cubicBezTo>
                      <a:pt x="8648" y="11446"/>
                      <a:pt x="8648" y="11446"/>
                      <a:pt x="8648" y="11446"/>
                    </a:cubicBezTo>
                    <a:cubicBezTo>
                      <a:pt x="8591" y="11446"/>
                      <a:pt x="8591" y="11446"/>
                      <a:pt x="8591" y="11446"/>
                    </a:cubicBezTo>
                    <a:cubicBezTo>
                      <a:pt x="8591" y="11408"/>
                      <a:pt x="8591" y="11408"/>
                      <a:pt x="8591" y="11408"/>
                    </a:cubicBezTo>
                    <a:cubicBezTo>
                      <a:pt x="8591" y="11370"/>
                      <a:pt x="8591" y="11370"/>
                      <a:pt x="8591" y="11370"/>
                    </a:cubicBezTo>
                    <a:cubicBezTo>
                      <a:pt x="8591" y="11351"/>
                      <a:pt x="8591" y="11351"/>
                      <a:pt x="8591" y="11351"/>
                    </a:cubicBezTo>
                    <a:cubicBezTo>
                      <a:pt x="8610" y="11332"/>
                      <a:pt x="8610" y="11332"/>
                      <a:pt x="8610" y="11332"/>
                    </a:cubicBezTo>
                    <a:cubicBezTo>
                      <a:pt x="8610" y="11313"/>
                      <a:pt x="8610" y="11313"/>
                      <a:pt x="8610" y="11313"/>
                    </a:cubicBezTo>
                    <a:cubicBezTo>
                      <a:pt x="8591" y="11294"/>
                      <a:pt x="8591" y="11294"/>
                      <a:pt x="8591" y="11294"/>
                    </a:cubicBezTo>
                    <a:cubicBezTo>
                      <a:pt x="8534" y="11218"/>
                      <a:pt x="8534" y="11218"/>
                      <a:pt x="8534" y="11218"/>
                    </a:cubicBezTo>
                    <a:cubicBezTo>
                      <a:pt x="8362" y="11066"/>
                      <a:pt x="8362" y="11066"/>
                      <a:pt x="8362" y="11066"/>
                    </a:cubicBezTo>
                    <a:cubicBezTo>
                      <a:pt x="8324" y="11027"/>
                      <a:pt x="8324" y="11027"/>
                      <a:pt x="8324" y="11027"/>
                    </a:cubicBezTo>
                    <a:cubicBezTo>
                      <a:pt x="8267" y="10761"/>
                      <a:pt x="8267" y="10761"/>
                      <a:pt x="8267" y="10761"/>
                    </a:cubicBezTo>
                    <a:cubicBezTo>
                      <a:pt x="8248" y="10685"/>
                      <a:pt x="8248" y="10685"/>
                      <a:pt x="8248" y="10685"/>
                    </a:cubicBezTo>
                    <a:cubicBezTo>
                      <a:pt x="8267" y="10646"/>
                      <a:pt x="8267" y="10646"/>
                      <a:pt x="8267" y="10646"/>
                    </a:cubicBezTo>
                    <a:cubicBezTo>
                      <a:pt x="8286" y="10608"/>
                      <a:pt x="8286" y="10608"/>
                      <a:pt x="8286" y="10608"/>
                    </a:cubicBezTo>
                    <a:cubicBezTo>
                      <a:pt x="8286" y="10570"/>
                      <a:pt x="8286" y="10570"/>
                      <a:pt x="8286" y="10570"/>
                    </a:cubicBezTo>
                    <a:cubicBezTo>
                      <a:pt x="8286" y="10532"/>
                      <a:pt x="8286" y="10532"/>
                      <a:pt x="8286" y="10532"/>
                    </a:cubicBezTo>
                    <a:cubicBezTo>
                      <a:pt x="8267" y="10494"/>
                      <a:pt x="8267" y="10494"/>
                      <a:pt x="8267" y="10494"/>
                    </a:cubicBezTo>
                    <a:cubicBezTo>
                      <a:pt x="8286" y="10418"/>
                      <a:pt x="8286" y="10418"/>
                      <a:pt x="8286" y="10418"/>
                    </a:cubicBezTo>
                    <a:cubicBezTo>
                      <a:pt x="8267" y="10361"/>
                      <a:pt x="8267" y="10361"/>
                      <a:pt x="8267" y="10361"/>
                    </a:cubicBezTo>
                    <a:cubicBezTo>
                      <a:pt x="8210" y="10285"/>
                      <a:pt x="8210" y="10285"/>
                      <a:pt x="8210" y="10285"/>
                    </a:cubicBezTo>
                    <a:cubicBezTo>
                      <a:pt x="8153" y="10227"/>
                      <a:pt x="8153" y="10227"/>
                      <a:pt x="8153" y="10227"/>
                    </a:cubicBezTo>
                    <a:cubicBezTo>
                      <a:pt x="8077" y="10209"/>
                      <a:pt x="8077" y="10209"/>
                      <a:pt x="8077" y="10209"/>
                    </a:cubicBezTo>
                    <a:cubicBezTo>
                      <a:pt x="7905" y="10285"/>
                      <a:pt x="7905" y="10285"/>
                      <a:pt x="7905" y="10285"/>
                    </a:cubicBezTo>
                    <a:cubicBezTo>
                      <a:pt x="7848" y="10285"/>
                      <a:pt x="7848" y="10285"/>
                      <a:pt x="7848" y="10285"/>
                    </a:cubicBezTo>
                    <a:cubicBezTo>
                      <a:pt x="7448" y="9999"/>
                      <a:pt x="7448" y="9999"/>
                      <a:pt x="7448" y="9999"/>
                    </a:cubicBezTo>
                    <a:cubicBezTo>
                      <a:pt x="7352" y="9904"/>
                      <a:pt x="7352" y="9904"/>
                      <a:pt x="7352" y="9904"/>
                    </a:cubicBezTo>
                    <a:cubicBezTo>
                      <a:pt x="7315" y="9884"/>
                      <a:pt x="7315" y="9884"/>
                      <a:pt x="7315" y="9884"/>
                    </a:cubicBezTo>
                    <a:cubicBezTo>
                      <a:pt x="7238" y="9865"/>
                      <a:pt x="7238" y="9865"/>
                      <a:pt x="7238" y="9865"/>
                    </a:cubicBezTo>
                    <a:cubicBezTo>
                      <a:pt x="7200" y="9846"/>
                      <a:pt x="7200" y="9846"/>
                      <a:pt x="7200" y="9846"/>
                    </a:cubicBezTo>
                    <a:cubicBezTo>
                      <a:pt x="7162" y="9828"/>
                      <a:pt x="7162" y="9828"/>
                      <a:pt x="7162" y="9828"/>
                    </a:cubicBezTo>
                    <a:cubicBezTo>
                      <a:pt x="7029" y="9770"/>
                      <a:pt x="7029" y="9770"/>
                      <a:pt x="7029" y="9770"/>
                    </a:cubicBezTo>
                    <a:cubicBezTo>
                      <a:pt x="6800" y="9713"/>
                      <a:pt x="6800" y="9713"/>
                      <a:pt x="6800" y="9713"/>
                    </a:cubicBezTo>
                    <a:cubicBezTo>
                      <a:pt x="6629" y="9618"/>
                      <a:pt x="6629" y="9618"/>
                      <a:pt x="6629" y="9618"/>
                    </a:cubicBezTo>
                    <a:cubicBezTo>
                      <a:pt x="6610" y="9637"/>
                      <a:pt x="6610" y="9637"/>
                      <a:pt x="6610" y="9637"/>
                    </a:cubicBezTo>
                    <a:cubicBezTo>
                      <a:pt x="6610" y="9694"/>
                      <a:pt x="6610" y="9694"/>
                      <a:pt x="6610" y="9694"/>
                    </a:cubicBezTo>
                    <a:cubicBezTo>
                      <a:pt x="6572" y="9751"/>
                      <a:pt x="6572" y="9751"/>
                      <a:pt x="6572" y="9751"/>
                    </a:cubicBezTo>
                    <a:cubicBezTo>
                      <a:pt x="6534" y="9751"/>
                      <a:pt x="6534" y="9751"/>
                      <a:pt x="6534" y="9751"/>
                    </a:cubicBezTo>
                    <a:cubicBezTo>
                      <a:pt x="6495" y="9751"/>
                      <a:pt x="6495" y="9751"/>
                      <a:pt x="6495" y="9751"/>
                    </a:cubicBezTo>
                    <a:cubicBezTo>
                      <a:pt x="6438" y="9751"/>
                      <a:pt x="6438" y="9751"/>
                      <a:pt x="6438" y="9751"/>
                    </a:cubicBezTo>
                    <a:cubicBezTo>
                      <a:pt x="6400" y="9751"/>
                      <a:pt x="6400" y="9751"/>
                      <a:pt x="6400" y="9751"/>
                    </a:cubicBezTo>
                    <a:cubicBezTo>
                      <a:pt x="6381" y="9770"/>
                      <a:pt x="6381" y="9770"/>
                      <a:pt x="6381" y="9770"/>
                    </a:cubicBezTo>
                    <a:cubicBezTo>
                      <a:pt x="6362" y="9789"/>
                      <a:pt x="6362" y="9789"/>
                      <a:pt x="6362" y="9789"/>
                    </a:cubicBezTo>
                    <a:cubicBezTo>
                      <a:pt x="6343" y="9808"/>
                      <a:pt x="6343" y="9808"/>
                      <a:pt x="6343" y="9808"/>
                    </a:cubicBezTo>
                    <a:cubicBezTo>
                      <a:pt x="6267" y="9808"/>
                      <a:pt x="6267" y="9808"/>
                      <a:pt x="6267" y="9808"/>
                    </a:cubicBezTo>
                    <a:cubicBezTo>
                      <a:pt x="6210" y="9808"/>
                      <a:pt x="6210" y="9808"/>
                      <a:pt x="6210" y="9808"/>
                    </a:cubicBezTo>
                    <a:cubicBezTo>
                      <a:pt x="6077" y="9751"/>
                      <a:pt x="6077" y="9751"/>
                      <a:pt x="6077" y="9751"/>
                    </a:cubicBezTo>
                    <a:cubicBezTo>
                      <a:pt x="5924" y="9618"/>
                      <a:pt x="5924" y="9618"/>
                      <a:pt x="5924" y="9618"/>
                    </a:cubicBezTo>
                    <a:cubicBezTo>
                      <a:pt x="5886" y="9579"/>
                      <a:pt x="5886" y="9579"/>
                      <a:pt x="5886" y="9579"/>
                    </a:cubicBezTo>
                    <a:cubicBezTo>
                      <a:pt x="5829" y="9599"/>
                      <a:pt x="5829" y="9599"/>
                      <a:pt x="5829" y="9599"/>
                    </a:cubicBezTo>
                    <a:cubicBezTo>
                      <a:pt x="5772" y="9618"/>
                      <a:pt x="5772" y="9618"/>
                      <a:pt x="5772" y="9618"/>
                    </a:cubicBezTo>
                    <a:cubicBezTo>
                      <a:pt x="5733" y="9675"/>
                      <a:pt x="5733" y="9675"/>
                      <a:pt x="5733" y="9675"/>
                    </a:cubicBezTo>
                    <a:cubicBezTo>
                      <a:pt x="5715" y="9751"/>
                      <a:pt x="5715" y="9751"/>
                      <a:pt x="5715" y="9751"/>
                    </a:cubicBezTo>
                    <a:cubicBezTo>
                      <a:pt x="5676" y="9808"/>
                      <a:pt x="5676" y="9808"/>
                      <a:pt x="5676" y="9808"/>
                    </a:cubicBezTo>
                    <a:cubicBezTo>
                      <a:pt x="5619" y="9828"/>
                      <a:pt x="5619" y="9828"/>
                      <a:pt x="5619" y="9828"/>
                    </a:cubicBezTo>
                    <a:cubicBezTo>
                      <a:pt x="5352" y="9846"/>
                      <a:pt x="5352" y="9846"/>
                      <a:pt x="5352" y="9846"/>
                    </a:cubicBezTo>
                    <a:cubicBezTo>
                      <a:pt x="5315" y="9846"/>
                      <a:pt x="5315" y="9846"/>
                      <a:pt x="5315" y="9846"/>
                    </a:cubicBezTo>
                    <a:cubicBezTo>
                      <a:pt x="5239" y="9789"/>
                      <a:pt x="5239" y="9789"/>
                      <a:pt x="5239" y="9789"/>
                    </a:cubicBezTo>
                    <a:cubicBezTo>
                      <a:pt x="5200" y="9770"/>
                      <a:pt x="5200" y="9770"/>
                      <a:pt x="5200" y="9770"/>
                    </a:cubicBezTo>
                    <a:cubicBezTo>
                      <a:pt x="4972" y="9732"/>
                      <a:pt x="4972" y="9732"/>
                      <a:pt x="4972" y="9732"/>
                    </a:cubicBezTo>
                    <a:cubicBezTo>
                      <a:pt x="4914" y="9713"/>
                      <a:pt x="4914" y="9713"/>
                      <a:pt x="4914" y="9713"/>
                    </a:cubicBezTo>
                    <a:cubicBezTo>
                      <a:pt x="4858" y="9675"/>
                      <a:pt x="4858" y="9675"/>
                      <a:pt x="4858" y="9675"/>
                    </a:cubicBezTo>
                    <a:cubicBezTo>
                      <a:pt x="4858" y="9637"/>
                      <a:pt x="4858" y="9637"/>
                      <a:pt x="4858" y="9637"/>
                    </a:cubicBezTo>
                    <a:cubicBezTo>
                      <a:pt x="4858" y="9579"/>
                      <a:pt x="4858" y="9579"/>
                      <a:pt x="4858" y="9579"/>
                    </a:cubicBezTo>
                    <a:cubicBezTo>
                      <a:pt x="4838" y="9503"/>
                      <a:pt x="4838" y="9503"/>
                      <a:pt x="4838" y="9503"/>
                    </a:cubicBezTo>
                    <a:cubicBezTo>
                      <a:pt x="4838" y="9484"/>
                      <a:pt x="4838" y="9484"/>
                      <a:pt x="4838" y="9484"/>
                    </a:cubicBezTo>
                    <a:cubicBezTo>
                      <a:pt x="4781" y="9389"/>
                      <a:pt x="4781" y="9389"/>
                      <a:pt x="4781" y="9389"/>
                    </a:cubicBezTo>
                    <a:cubicBezTo>
                      <a:pt x="4781" y="9370"/>
                      <a:pt x="4781" y="9370"/>
                      <a:pt x="4781" y="9370"/>
                    </a:cubicBezTo>
                    <a:cubicBezTo>
                      <a:pt x="4781" y="9332"/>
                      <a:pt x="4781" y="9332"/>
                      <a:pt x="4781" y="9332"/>
                    </a:cubicBezTo>
                    <a:cubicBezTo>
                      <a:pt x="4781" y="9313"/>
                      <a:pt x="4781" y="9313"/>
                      <a:pt x="4781" y="9313"/>
                    </a:cubicBezTo>
                    <a:cubicBezTo>
                      <a:pt x="4762" y="9294"/>
                      <a:pt x="4762" y="9294"/>
                      <a:pt x="4762" y="9294"/>
                    </a:cubicBezTo>
                    <a:cubicBezTo>
                      <a:pt x="4705" y="9256"/>
                      <a:pt x="4705" y="9256"/>
                      <a:pt x="4705" y="9256"/>
                    </a:cubicBezTo>
                    <a:cubicBezTo>
                      <a:pt x="4667" y="9256"/>
                      <a:pt x="4667" y="9256"/>
                      <a:pt x="4667" y="9256"/>
                    </a:cubicBezTo>
                    <a:cubicBezTo>
                      <a:pt x="4572" y="9237"/>
                      <a:pt x="4572" y="9237"/>
                      <a:pt x="4572" y="9237"/>
                    </a:cubicBezTo>
                    <a:cubicBezTo>
                      <a:pt x="4362" y="9199"/>
                      <a:pt x="4362" y="9199"/>
                      <a:pt x="4362" y="9199"/>
                    </a:cubicBezTo>
                    <a:cubicBezTo>
                      <a:pt x="3905" y="8970"/>
                      <a:pt x="3905" y="8970"/>
                      <a:pt x="3905" y="8970"/>
                    </a:cubicBezTo>
                    <a:cubicBezTo>
                      <a:pt x="3810" y="8951"/>
                      <a:pt x="3810" y="8951"/>
                      <a:pt x="3810" y="8951"/>
                    </a:cubicBezTo>
                    <a:cubicBezTo>
                      <a:pt x="3752" y="8951"/>
                      <a:pt x="3752" y="8951"/>
                      <a:pt x="3752" y="8951"/>
                    </a:cubicBezTo>
                    <a:cubicBezTo>
                      <a:pt x="3695" y="8970"/>
                      <a:pt x="3695" y="8970"/>
                      <a:pt x="3695" y="8970"/>
                    </a:cubicBezTo>
                    <a:cubicBezTo>
                      <a:pt x="3657" y="8970"/>
                      <a:pt x="3657" y="8970"/>
                      <a:pt x="3657" y="8970"/>
                    </a:cubicBezTo>
                    <a:cubicBezTo>
                      <a:pt x="3619" y="8951"/>
                      <a:pt x="3619" y="8951"/>
                      <a:pt x="3619" y="8951"/>
                    </a:cubicBezTo>
                    <a:cubicBezTo>
                      <a:pt x="3600" y="8932"/>
                      <a:pt x="3600" y="8932"/>
                      <a:pt x="3600" y="8932"/>
                    </a:cubicBezTo>
                    <a:cubicBezTo>
                      <a:pt x="3562" y="8875"/>
                      <a:pt x="3562" y="8875"/>
                      <a:pt x="3562" y="8875"/>
                    </a:cubicBezTo>
                    <a:cubicBezTo>
                      <a:pt x="3543" y="8837"/>
                      <a:pt x="3543" y="8837"/>
                      <a:pt x="3543" y="8837"/>
                    </a:cubicBezTo>
                    <a:cubicBezTo>
                      <a:pt x="3524" y="8837"/>
                      <a:pt x="3524" y="8837"/>
                      <a:pt x="3524" y="8837"/>
                    </a:cubicBezTo>
                    <a:cubicBezTo>
                      <a:pt x="3467" y="8856"/>
                      <a:pt x="3467" y="8856"/>
                      <a:pt x="3467" y="8856"/>
                    </a:cubicBezTo>
                    <a:cubicBezTo>
                      <a:pt x="3448" y="8856"/>
                      <a:pt x="3448" y="8856"/>
                      <a:pt x="3448" y="8856"/>
                    </a:cubicBezTo>
                    <a:cubicBezTo>
                      <a:pt x="3410" y="8818"/>
                      <a:pt x="3410" y="8818"/>
                      <a:pt x="3410" y="8818"/>
                    </a:cubicBezTo>
                    <a:cubicBezTo>
                      <a:pt x="3371" y="8799"/>
                      <a:pt x="3371" y="8799"/>
                      <a:pt x="3371" y="8799"/>
                    </a:cubicBezTo>
                    <a:cubicBezTo>
                      <a:pt x="3334" y="8761"/>
                      <a:pt x="3334" y="8761"/>
                      <a:pt x="3334" y="8761"/>
                    </a:cubicBezTo>
                    <a:cubicBezTo>
                      <a:pt x="3295" y="8761"/>
                      <a:pt x="3295" y="8761"/>
                      <a:pt x="3295" y="8761"/>
                    </a:cubicBezTo>
                    <a:cubicBezTo>
                      <a:pt x="3238" y="8780"/>
                      <a:pt x="3238" y="8780"/>
                      <a:pt x="3238" y="8780"/>
                    </a:cubicBezTo>
                    <a:cubicBezTo>
                      <a:pt x="3105" y="8780"/>
                      <a:pt x="3105" y="8780"/>
                      <a:pt x="3105" y="8780"/>
                    </a:cubicBezTo>
                    <a:cubicBezTo>
                      <a:pt x="2953" y="8741"/>
                      <a:pt x="2953" y="8741"/>
                      <a:pt x="2953" y="8741"/>
                    </a:cubicBezTo>
                    <a:cubicBezTo>
                      <a:pt x="2895" y="8722"/>
                      <a:pt x="2895" y="8722"/>
                      <a:pt x="2895" y="8722"/>
                    </a:cubicBezTo>
                    <a:cubicBezTo>
                      <a:pt x="2838" y="8741"/>
                      <a:pt x="2838" y="8741"/>
                      <a:pt x="2838" y="8741"/>
                    </a:cubicBezTo>
                    <a:cubicBezTo>
                      <a:pt x="2800" y="8761"/>
                      <a:pt x="2800" y="8761"/>
                      <a:pt x="2800" y="8761"/>
                    </a:cubicBezTo>
                    <a:cubicBezTo>
                      <a:pt x="2743" y="8761"/>
                      <a:pt x="2743" y="8761"/>
                      <a:pt x="2743" y="8761"/>
                    </a:cubicBezTo>
                    <a:cubicBezTo>
                      <a:pt x="2324" y="8589"/>
                      <a:pt x="2324" y="8589"/>
                      <a:pt x="2324" y="8589"/>
                    </a:cubicBezTo>
                    <a:cubicBezTo>
                      <a:pt x="2247" y="8494"/>
                      <a:pt x="2247" y="8494"/>
                      <a:pt x="2247" y="8494"/>
                    </a:cubicBezTo>
                    <a:cubicBezTo>
                      <a:pt x="2305" y="8284"/>
                      <a:pt x="2305" y="8284"/>
                      <a:pt x="2305" y="8284"/>
                    </a:cubicBezTo>
                    <a:cubicBezTo>
                      <a:pt x="2324" y="8228"/>
                      <a:pt x="2324" y="8228"/>
                      <a:pt x="2324" y="8228"/>
                    </a:cubicBezTo>
                    <a:cubicBezTo>
                      <a:pt x="2305" y="8151"/>
                      <a:pt x="2305" y="8151"/>
                      <a:pt x="2305" y="8151"/>
                    </a:cubicBezTo>
                    <a:cubicBezTo>
                      <a:pt x="2229" y="8075"/>
                      <a:pt x="2229" y="8075"/>
                      <a:pt x="2229" y="8075"/>
                    </a:cubicBezTo>
                    <a:cubicBezTo>
                      <a:pt x="2210" y="7961"/>
                      <a:pt x="2210" y="7961"/>
                      <a:pt x="2210" y="7961"/>
                    </a:cubicBezTo>
                    <a:cubicBezTo>
                      <a:pt x="2115" y="7847"/>
                      <a:pt x="2115" y="7847"/>
                      <a:pt x="2115" y="7847"/>
                    </a:cubicBezTo>
                    <a:cubicBezTo>
                      <a:pt x="2076" y="7789"/>
                      <a:pt x="2076" y="7789"/>
                      <a:pt x="2076" y="7789"/>
                    </a:cubicBezTo>
                    <a:cubicBezTo>
                      <a:pt x="2019" y="7675"/>
                      <a:pt x="2019" y="7675"/>
                      <a:pt x="2019" y="7675"/>
                    </a:cubicBezTo>
                    <a:cubicBezTo>
                      <a:pt x="1943" y="7542"/>
                      <a:pt x="1943" y="7542"/>
                      <a:pt x="1943" y="7542"/>
                    </a:cubicBezTo>
                    <a:cubicBezTo>
                      <a:pt x="1943" y="7522"/>
                      <a:pt x="1943" y="7522"/>
                      <a:pt x="1943" y="7522"/>
                    </a:cubicBezTo>
                    <a:cubicBezTo>
                      <a:pt x="1943" y="7484"/>
                      <a:pt x="1943" y="7484"/>
                      <a:pt x="1943" y="7484"/>
                    </a:cubicBezTo>
                    <a:cubicBezTo>
                      <a:pt x="1924" y="7466"/>
                      <a:pt x="1924" y="7466"/>
                      <a:pt x="1924" y="7466"/>
                    </a:cubicBezTo>
                    <a:cubicBezTo>
                      <a:pt x="1886" y="7446"/>
                      <a:pt x="1886" y="7446"/>
                      <a:pt x="1886" y="7446"/>
                    </a:cubicBezTo>
                    <a:cubicBezTo>
                      <a:pt x="1829" y="7427"/>
                      <a:pt x="1829" y="7427"/>
                      <a:pt x="1829" y="7427"/>
                    </a:cubicBezTo>
                    <a:cubicBezTo>
                      <a:pt x="1790" y="7427"/>
                      <a:pt x="1790" y="7427"/>
                      <a:pt x="1790" y="7427"/>
                    </a:cubicBezTo>
                    <a:cubicBezTo>
                      <a:pt x="1771" y="7427"/>
                      <a:pt x="1771" y="7427"/>
                      <a:pt x="1771" y="7427"/>
                    </a:cubicBezTo>
                    <a:cubicBezTo>
                      <a:pt x="1714" y="7446"/>
                      <a:pt x="1714" y="7446"/>
                      <a:pt x="1714" y="7446"/>
                    </a:cubicBezTo>
                    <a:cubicBezTo>
                      <a:pt x="1695" y="7484"/>
                      <a:pt x="1695" y="7484"/>
                      <a:pt x="1695" y="7484"/>
                    </a:cubicBezTo>
                    <a:cubicBezTo>
                      <a:pt x="1695" y="7466"/>
                      <a:pt x="1695" y="7466"/>
                      <a:pt x="1695" y="7466"/>
                    </a:cubicBezTo>
                    <a:cubicBezTo>
                      <a:pt x="1429" y="7218"/>
                      <a:pt x="1429" y="7218"/>
                      <a:pt x="1429" y="7218"/>
                    </a:cubicBezTo>
                    <a:cubicBezTo>
                      <a:pt x="1143" y="7027"/>
                      <a:pt x="1143" y="7027"/>
                      <a:pt x="1143" y="7027"/>
                    </a:cubicBezTo>
                    <a:cubicBezTo>
                      <a:pt x="1105" y="6989"/>
                      <a:pt x="1105" y="6989"/>
                      <a:pt x="1105" y="6989"/>
                    </a:cubicBezTo>
                    <a:cubicBezTo>
                      <a:pt x="1048" y="6894"/>
                      <a:pt x="1048" y="6894"/>
                      <a:pt x="1048" y="6894"/>
                    </a:cubicBezTo>
                    <a:cubicBezTo>
                      <a:pt x="1028" y="6856"/>
                      <a:pt x="1028" y="6856"/>
                      <a:pt x="1028" y="6856"/>
                    </a:cubicBezTo>
                    <a:cubicBezTo>
                      <a:pt x="991" y="6723"/>
                      <a:pt x="991" y="6723"/>
                      <a:pt x="991" y="6723"/>
                    </a:cubicBezTo>
                    <a:cubicBezTo>
                      <a:pt x="972" y="6704"/>
                      <a:pt x="972" y="6704"/>
                      <a:pt x="972" y="6704"/>
                    </a:cubicBezTo>
                    <a:cubicBezTo>
                      <a:pt x="952" y="6704"/>
                      <a:pt x="952" y="6704"/>
                      <a:pt x="952" y="6704"/>
                    </a:cubicBezTo>
                    <a:cubicBezTo>
                      <a:pt x="895" y="6704"/>
                      <a:pt x="895" y="6704"/>
                      <a:pt x="895" y="6704"/>
                    </a:cubicBezTo>
                    <a:cubicBezTo>
                      <a:pt x="819" y="6741"/>
                      <a:pt x="819" y="6741"/>
                      <a:pt x="819" y="6741"/>
                    </a:cubicBezTo>
                    <a:cubicBezTo>
                      <a:pt x="781" y="6741"/>
                      <a:pt x="781" y="6741"/>
                      <a:pt x="781" y="6741"/>
                    </a:cubicBezTo>
                    <a:cubicBezTo>
                      <a:pt x="762" y="6741"/>
                      <a:pt x="762" y="6741"/>
                      <a:pt x="762" y="6741"/>
                    </a:cubicBezTo>
                    <a:cubicBezTo>
                      <a:pt x="724" y="6723"/>
                      <a:pt x="724" y="6723"/>
                      <a:pt x="724" y="6723"/>
                    </a:cubicBezTo>
                    <a:cubicBezTo>
                      <a:pt x="686" y="6704"/>
                      <a:pt x="686" y="6704"/>
                      <a:pt x="686" y="6704"/>
                    </a:cubicBezTo>
                    <a:cubicBezTo>
                      <a:pt x="647" y="6704"/>
                      <a:pt x="647" y="6704"/>
                      <a:pt x="647" y="6704"/>
                    </a:cubicBezTo>
                    <a:cubicBezTo>
                      <a:pt x="591" y="6704"/>
                      <a:pt x="591" y="6704"/>
                      <a:pt x="591" y="6704"/>
                    </a:cubicBezTo>
                    <a:cubicBezTo>
                      <a:pt x="438" y="6760"/>
                      <a:pt x="438" y="6760"/>
                      <a:pt x="438" y="6760"/>
                    </a:cubicBezTo>
                    <a:cubicBezTo>
                      <a:pt x="400" y="6760"/>
                      <a:pt x="400" y="6760"/>
                      <a:pt x="400" y="6760"/>
                    </a:cubicBezTo>
                    <a:cubicBezTo>
                      <a:pt x="343" y="6741"/>
                      <a:pt x="343" y="6741"/>
                      <a:pt x="343" y="6741"/>
                    </a:cubicBezTo>
                    <a:cubicBezTo>
                      <a:pt x="190" y="6646"/>
                      <a:pt x="190" y="6646"/>
                      <a:pt x="190" y="6646"/>
                    </a:cubicBezTo>
                    <a:cubicBezTo>
                      <a:pt x="134" y="6646"/>
                      <a:pt x="134" y="6646"/>
                      <a:pt x="134" y="6646"/>
                    </a:cubicBezTo>
                    <a:cubicBezTo>
                      <a:pt x="95" y="6627"/>
                      <a:pt x="95" y="6627"/>
                      <a:pt x="95" y="6627"/>
                    </a:cubicBezTo>
                    <a:cubicBezTo>
                      <a:pt x="76" y="6646"/>
                      <a:pt x="76" y="6646"/>
                      <a:pt x="76" y="6646"/>
                    </a:cubicBezTo>
                    <a:cubicBezTo>
                      <a:pt x="76" y="6627"/>
                      <a:pt x="76" y="6627"/>
                      <a:pt x="76" y="6627"/>
                    </a:cubicBezTo>
                    <a:cubicBezTo>
                      <a:pt x="57" y="6627"/>
                      <a:pt x="57" y="6627"/>
                      <a:pt x="57" y="6627"/>
                    </a:cubicBezTo>
                    <a:cubicBezTo>
                      <a:pt x="38" y="6608"/>
                      <a:pt x="38" y="6608"/>
                      <a:pt x="38" y="6608"/>
                    </a:cubicBezTo>
                    <a:cubicBezTo>
                      <a:pt x="19" y="6589"/>
                      <a:pt x="19" y="6589"/>
                      <a:pt x="19" y="6589"/>
                    </a:cubicBezTo>
                    <a:cubicBezTo>
                      <a:pt x="0" y="6570"/>
                      <a:pt x="0" y="6570"/>
                      <a:pt x="0" y="6570"/>
                    </a:cubicBezTo>
                    <a:cubicBezTo>
                      <a:pt x="0" y="6494"/>
                      <a:pt x="0" y="6494"/>
                      <a:pt x="0" y="6494"/>
                    </a:cubicBezTo>
                    <a:cubicBezTo>
                      <a:pt x="38" y="6151"/>
                      <a:pt x="38" y="6151"/>
                      <a:pt x="38" y="6151"/>
                    </a:cubicBezTo>
                    <a:cubicBezTo>
                      <a:pt x="38" y="6113"/>
                      <a:pt x="38" y="6113"/>
                      <a:pt x="38" y="6113"/>
                    </a:cubicBezTo>
                    <a:cubicBezTo>
                      <a:pt x="57" y="6094"/>
                      <a:pt x="57" y="6094"/>
                      <a:pt x="57" y="6094"/>
                    </a:cubicBezTo>
                    <a:cubicBezTo>
                      <a:pt x="76" y="6075"/>
                      <a:pt x="76" y="6075"/>
                      <a:pt x="76" y="6075"/>
                    </a:cubicBezTo>
                    <a:cubicBezTo>
                      <a:pt x="95" y="6056"/>
                      <a:pt x="95" y="6056"/>
                      <a:pt x="95" y="6056"/>
                    </a:cubicBezTo>
                    <a:cubicBezTo>
                      <a:pt x="152" y="6037"/>
                      <a:pt x="152" y="6037"/>
                      <a:pt x="152" y="6037"/>
                    </a:cubicBezTo>
                    <a:cubicBezTo>
                      <a:pt x="171" y="6018"/>
                      <a:pt x="171" y="6018"/>
                      <a:pt x="171" y="6018"/>
                    </a:cubicBezTo>
                    <a:cubicBezTo>
                      <a:pt x="171" y="5998"/>
                      <a:pt x="171" y="5998"/>
                      <a:pt x="171" y="5998"/>
                    </a:cubicBezTo>
                    <a:cubicBezTo>
                      <a:pt x="171" y="5961"/>
                      <a:pt x="171" y="5961"/>
                      <a:pt x="171" y="5961"/>
                    </a:cubicBezTo>
                    <a:cubicBezTo>
                      <a:pt x="171" y="5866"/>
                      <a:pt x="171" y="5866"/>
                      <a:pt x="171" y="5866"/>
                    </a:cubicBezTo>
                    <a:cubicBezTo>
                      <a:pt x="171" y="5846"/>
                      <a:pt x="171" y="5846"/>
                      <a:pt x="171" y="5846"/>
                    </a:cubicBezTo>
                    <a:cubicBezTo>
                      <a:pt x="190" y="5808"/>
                      <a:pt x="190" y="5808"/>
                      <a:pt x="190" y="5808"/>
                    </a:cubicBezTo>
                    <a:cubicBezTo>
                      <a:pt x="266" y="5656"/>
                      <a:pt x="266" y="5656"/>
                      <a:pt x="266" y="5656"/>
                    </a:cubicBezTo>
                    <a:cubicBezTo>
                      <a:pt x="286" y="5637"/>
                      <a:pt x="286" y="5637"/>
                      <a:pt x="286" y="5637"/>
                    </a:cubicBezTo>
                    <a:cubicBezTo>
                      <a:pt x="286" y="5599"/>
                      <a:pt x="286" y="5599"/>
                      <a:pt x="286" y="5599"/>
                    </a:cubicBezTo>
                    <a:cubicBezTo>
                      <a:pt x="286" y="5541"/>
                      <a:pt x="286" y="5541"/>
                      <a:pt x="286" y="5541"/>
                    </a:cubicBezTo>
                    <a:cubicBezTo>
                      <a:pt x="305" y="5465"/>
                      <a:pt x="305" y="5465"/>
                      <a:pt x="305" y="5465"/>
                    </a:cubicBezTo>
                    <a:cubicBezTo>
                      <a:pt x="1219" y="2495"/>
                      <a:pt x="1219" y="2495"/>
                      <a:pt x="1219" y="2495"/>
                    </a:cubicBezTo>
                    <a:cubicBezTo>
                      <a:pt x="1238" y="2457"/>
                      <a:pt x="1238" y="2457"/>
                      <a:pt x="1238" y="2457"/>
                    </a:cubicBezTo>
                    <a:cubicBezTo>
                      <a:pt x="1257" y="2438"/>
                      <a:pt x="1257" y="2438"/>
                      <a:pt x="1257" y="2438"/>
                    </a:cubicBezTo>
                    <a:cubicBezTo>
                      <a:pt x="1314" y="2400"/>
                      <a:pt x="1314" y="2400"/>
                      <a:pt x="1314" y="2400"/>
                    </a:cubicBezTo>
                    <a:cubicBezTo>
                      <a:pt x="1505" y="2323"/>
                      <a:pt x="1505" y="2323"/>
                      <a:pt x="1505" y="2323"/>
                    </a:cubicBezTo>
                    <a:cubicBezTo>
                      <a:pt x="1543" y="2304"/>
                      <a:pt x="1543" y="2304"/>
                      <a:pt x="1543" y="2304"/>
                    </a:cubicBezTo>
                    <a:cubicBezTo>
                      <a:pt x="1562" y="2266"/>
                      <a:pt x="1562" y="2266"/>
                      <a:pt x="1562" y="2266"/>
                    </a:cubicBezTo>
                    <a:cubicBezTo>
                      <a:pt x="1581" y="2247"/>
                      <a:pt x="1581" y="2247"/>
                      <a:pt x="1581" y="2247"/>
                    </a:cubicBezTo>
                    <a:cubicBezTo>
                      <a:pt x="1581" y="2209"/>
                      <a:pt x="1581" y="2209"/>
                      <a:pt x="1581" y="2209"/>
                    </a:cubicBezTo>
                    <a:cubicBezTo>
                      <a:pt x="1333" y="1257"/>
                      <a:pt x="1333" y="1257"/>
                      <a:pt x="1333" y="1257"/>
                    </a:cubicBezTo>
                    <a:cubicBezTo>
                      <a:pt x="1295" y="1009"/>
                      <a:pt x="1295" y="1009"/>
                      <a:pt x="1295" y="1009"/>
                    </a:cubicBezTo>
                    <a:cubicBezTo>
                      <a:pt x="1276" y="990"/>
                      <a:pt x="1276" y="990"/>
                      <a:pt x="1276" y="990"/>
                    </a:cubicBezTo>
                    <a:cubicBezTo>
                      <a:pt x="1238" y="914"/>
                      <a:pt x="1238" y="914"/>
                      <a:pt x="1238" y="914"/>
                    </a:cubicBezTo>
                    <a:cubicBezTo>
                      <a:pt x="1238" y="895"/>
                      <a:pt x="1238" y="895"/>
                      <a:pt x="1238" y="895"/>
                    </a:cubicBezTo>
                    <a:cubicBezTo>
                      <a:pt x="1238" y="857"/>
                      <a:pt x="1238" y="857"/>
                      <a:pt x="1238" y="857"/>
                    </a:cubicBezTo>
                    <a:cubicBezTo>
                      <a:pt x="1238" y="818"/>
                      <a:pt x="1238" y="818"/>
                      <a:pt x="1238" y="818"/>
                    </a:cubicBezTo>
                    <a:cubicBezTo>
                      <a:pt x="1238" y="799"/>
                      <a:pt x="1238" y="799"/>
                      <a:pt x="1238" y="799"/>
                    </a:cubicBezTo>
                    <a:cubicBezTo>
                      <a:pt x="1257" y="762"/>
                      <a:pt x="1257" y="762"/>
                      <a:pt x="1257" y="762"/>
                    </a:cubicBezTo>
                    <a:cubicBezTo>
                      <a:pt x="1409" y="647"/>
                      <a:pt x="1409" y="647"/>
                      <a:pt x="1409" y="647"/>
                    </a:cubicBezTo>
                    <a:cubicBezTo>
                      <a:pt x="1771" y="457"/>
                      <a:pt x="1771" y="457"/>
                      <a:pt x="1771" y="457"/>
                    </a:cubicBezTo>
                    <a:cubicBezTo>
                      <a:pt x="1790" y="514"/>
                      <a:pt x="1790" y="514"/>
                      <a:pt x="1790" y="514"/>
                    </a:cubicBezTo>
                    <a:cubicBezTo>
                      <a:pt x="1790" y="533"/>
                      <a:pt x="1790" y="533"/>
                      <a:pt x="1790" y="533"/>
                    </a:cubicBezTo>
                    <a:cubicBezTo>
                      <a:pt x="1810" y="533"/>
                      <a:pt x="1810" y="533"/>
                      <a:pt x="1810" y="533"/>
                    </a:cubicBezTo>
                    <a:cubicBezTo>
                      <a:pt x="1829" y="552"/>
                      <a:pt x="1829" y="552"/>
                      <a:pt x="1829" y="552"/>
                    </a:cubicBezTo>
                    <a:cubicBezTo>
                      <a:pt x="1943" y="571"/>
                      <a:pt x="1943" y="571"/>
                      <a:pt x="1943" y="571"/>
                    </a:cubicBezTo>
                    <a:cubicBezTo>
                      <a:pt x="1962" y="590"/>
                      <a:pt x="1962" y="590"/>
                      <a:pt x="1962" y="590"/>
                    </a:cubicBezTo>
                    <a:cubicBezTo>
                      <a:pt x="1981" y="590"/>
                      <a:pt x="1981" y="590"/>
                      <a:pt x="1981" y="590"/>
                    </a:cubicBezTo>
                    <a:cubicBezTo>
                      <a:pt x="2000" y="628"/>
                      <a:pt x="2000" y="628"/>
                      <a:pt x="2000" y="628"/>
                    </a:cubicBezTo>
                    <a:cubicBezTo>
                      <a:pt x="2019" y="647"/>
                      <a:pt x="2019" y="647"/>
                      <a:pt x="2019" y="647"/>
                    </a:cubicBezTo>
                    <a:cubicBezTo>
                      <a:pt x="2019" y="666"/>
                      <a:pt x="2019" y="666"/>
                      <a:pt x="2019" y="666"/>
                    </a:cubicBezTo>
                    <a:cubicBezTo>
                      <a:pt x="2038" y="685"/>
                      <a:pt x="2038" y="685"/>
                      <a:pt x="2038" y="685"/>
                    </a:cubicBezTo>
                    <a:cubicBezTo>
                      <a:pt x="2057" y="685"/>
                      <a:pt x="2057" y="685"/>
                      <a:pt x="2057" y="685"/>
                    </a:cubicBezTo>
                    <a:cubicBezTo>
                      <a:pt x="2076" y="704"/>
                      <a:pt x="2076" y="704"/>
                      <a:pt x="2076" y="704"/>
                    </a:cubicBezTo>
                    <a:cubicBezTo>
                      <a:pt x="2115" y="704"/>
                      <a:pt x="2115" y="704"/>
                      <a:pt x="2115" y="704"/>
                    </a:cubicBezTo>
                    <a:cubicBezTo>
                      <a:pt x="2286" y="666"/>
                      <a:pt x="2286" y="666"/>
                      <a:pt x="2286" y="666"/>
                    </a:cubicBezTo>
                    <a:cubicBezTo>
                      <a:pt x="2324" y="666"/>
                      <a:pt x="2324" y="666"/>
                      <a:pt x="2324" y="666"/>
                    </a:cubicBezTo>
                    <a:cubicBezTo>
                      <a:pt x="2343" y="647"/>
                      <a:pt x="2343" y="647"/>
                      <a:pt x="2343" y="647"/>
                    </a:cubicBezTo>
                    <a:cubicBezTo>
                      <a:pt x="2457" y="533"/>
                      <a:pt x="2457" y="533"/>
                      <a:pt x="2457" y="533"/>
                    </a:cubicBezTo>
                    <a:cubicBezTo>
                      <a:pt x="2514" y="495"/>
                      <a:pt x="2514" y="495"/>
                      <a:pt x="2514" y="495"/>
                    </a:cubicBezTo>
                    <a:cubicBezTo>
                      <a:pt x="2705" y="419"/>
                      <a:pt x="2705" y="419"/>
                      <a:pt x="2705" y="419"/>
                    </a:cubicBezTo>
                    <a:cubicBezTo>
                      <a:pt x="3905" y="437"/>
                      <a:pt x="3905" y="437"/>
                      <a:pt x="3905" y="437"/>
                    </a:cubicBezTo>
                    <a:cubicBezTo>
                      <a:pt x="4248" y="400"/>
                      <a:pt x="4248" y="400"/>
                      <a:pt x="4248" y="400"/>
                    </a:cubicBezTo>
                    <a:cubicBezTo>
                      <a:pt x="4972" y="190"/>
                      <a:pt x="4972" y="190"/>
                      <a:pt x="4972" y="190"/>
                    </a:cubicBezTo>
                    <a:cubicBezTo>
                      <a:pt x="5295" y="228"/>
                      <a:pt x="5295" y="228"/>
                      <a:pt x="5295" y="228"/>
                    </a:cubicBezTo>
                    <a:cubicBezTo>
                      <a:pt x="5352" y="209"/>
                      <a:pt x="5352" y="209"/>
                      <a:pt x="5352" y="209"/>
                    </a:cubicBezTo>
                    <a:cubicBezTo>
                      <a:pt x="5371" y="190"/>
                      <a:pt x="5371" y="190"/>
                      <a:pt x="5371" y="190"/>
                    </a:cubicBezTo>
                    <a:cubicBezTo>
                      <a:pt x="5371" y="171"/>
                      <a:pt x="5371" y="171"/>
                      <a:pt x="5371" y="171"/>
                    </a:cubicBezTo>
                    <a:cubicBezTo>
                      <a:pt x="5371" y="76"/>
                      <a:pt x="5371" y="76"/>
                      <a:pt x="5371" y="76"/>
                    </a:cubicBezTo>
                    <a:cubicBezTo>
                      <a:pt x="5371" y="56"/>
                      <a:pt x="5371" y="56"/>
                      <a:pt x="5371" y="56"/>
                    </a:cubicBezTo>
                    <a:cubicBezTo>
                      <a:pt x="5371" y="38"/>
                      <a:pt x="5371" y="38"/>
                      <a:pt x="5371" y="38"/>
                    </a:cubicBezTo>
                    <a:cubicBezTo>
                      <a:pt x="5391" y="19"/>
                      <a:pt x="5391" y="19"/>
                      <a:pt x="5391" y="19"/>
                    </a:cubicBezTo>
                    <a:cubicBezTo>
                      <a:pt x="5391" y="0"/>
                      <a:pt x="5391" y="0"/>
                      <a:pt x="5391" y="0"/>
                    </a:cubicBezTo>
                    <a:cubicBezTo>
                      <a:pt x="5410" y="0"/>
                      <a:pt x="5410" y="0"/>
                      <a:pt x="5410" y="0"/>
                    </a:cubicBezTo>
                    <a:cubicBezTo>
                      <a:pt x="5429" y="0"/>
                      <a:pt x="5429" y="0"/>
                      <a:pt x="5429" y="0"/>
                    </a:cubicBezTo>
                    <a:cubicBezTo>
                      <a:pt x="5676" y="0"/>
                      <a:pt x="5676" y="0"/>
                      <a:pt x="5676" y="0"/>
                    </a:cubicBezTo>
                    <a:cubicBezTo>
                      <a:pt x="5867" y="38"/>
                      <a:pt x="5867" y="38"/>
                      <a:pt x="5867" y="38"/>
                    </a:cubicBezTo>
                    <a:cubicBezTo>
                      <a:pt x="6000" y="95"/>
                      <a:pt x="6000" y="95"/>
                      <a:pt x="6000" y="95"/>
                    </a:cubicBezTo>
                    <a:cubicBezTo>
                      <a:pt x="7181" y="400"/>
                      <a:pt x="7181" y="400"/>
                      <a:pt x="7181" y="400"/>
                    </a:cubicBezTo>
                    <a:cubicBezTo>
                      <a:pt x="7334" y="590"/>
                      <a:pt x="7334" y="590"/>
                      <a:pt x="7334" y="590"/>
                    </a:cubicBezTo>
                    <a:cubicBezTo>
                      <a:pt x="7372" y="628"/>
                      <a:pt x="7372" y="628"/>
                      <a:pt x="7372" y="628"/>
                    </a:cubicBezTo>
                    <a:cubicBezTo>
                      <a:pt x="7543" y="762"/>
                      <a:pt x="7543" y="762"/>
                      <a:pt x="7543" y="762"/>
                    </a:cubicBezTo>
                    <a:cubicBezTo>
                      <a:pt x="7772" y="799"/>
                      <a:pt x="7772" y="799"/>
                      <a:pt x="7772" y="799"/>
                    </a:cubicBezTo>
                    <a:cubicBezTo>
                      <a:pt x="8515" y="818"/>
                      <a:pt x="8515" y="818"/>
                      <a:pt x="8515" y="818"/>
                    </a:cubicBezTo>
                    <a:cubicBezTo>
                      <a:pt x="10134" y="818"/>
                      <a:pt x="10134" y="818"/>
                      <a:pt x="10134" y="818"/>
                    </a:cubicBezTo>
                    <a:cubicBezTo>
                      <a:pt x="10172" y="818"/>
                      <a:pt x="10172" y="818"/>
                      <a:pt x="10172" y="818"/>
                    </a:cubicBezTo>
                    <a:cubicBezTo>
                      <a:pt x="10191" y="838"/>
                      <a:pt x="10191" y="838"/>
                      <a:pt x="10191" y="838"/>
                    </a:cubicBezTo>
                    <a:cubicBezTo>
                      <a:pt x="10191" y="895"/>
                      <a:pt x="10191" y="895"/>
                      <a:pt x="10191" y="895"/>
                    </a:cubicBezTo>
                    <a:cubicBezTo>
                      <a:pt x="10191" y="2133"/>
                      <a:pt x="10191" y="2133"/>
                      <a:pt x="10191" y="2133"/>
                    </a:cubicBezTo>
                    <a:cubicBezTo>
                      <a:pt x="10210" y="2171"/>
                      <a:pt x="10210" y="2171"/>
                      <a:pt x="10210" y="2171"/>
                    </a:cubicBezTo>
                    <a:cubicBezTo>
                      <a:pt x="10229" y="2209"/>
                      <a:pt x="10229" y="2209"/>
                      <a:pt x="10229" y="2209"/>
                    </a:cubicBezTo>
                    <a:cubicBezTo>
                      <a:pt x="10400" y="2418"/>
                      <a:pt x="10400" y="2418"/>
                      <a:pt x="10400" y="2418"/>
                    </a:cubicBezTo>
                    <a:cubicBezTo>
                      <a:pt x="10420" y="2418"/>
                      <a:pt x="10420" y="2418"/>
                      <a:pt x="10420" y="2418"/>
                    </a:cubicBezTo>
                    <a:cubicBezTo>
                      <a:pt x="10439" y="2438"/>
                      <a:pt x="10439" y="2438"/>
                      <a:pt x="10439" y="2438"/>
                    </a:cubicBezTo>
                    <a:cubicBezTo>
                      <a:pt x="10496" y="2418"/>
                      <a:pt x="10496" y="2418"/>
                      <a:pt x="10496" y="2418"/>
                    </a:cubicBezTo>
                    <a:cubicBezTo>
                      <a:pt x="10534" y="2400"/>
                      <a:pt x="10534" y="2400"/>
                      <a:pt x="10534" y="2400"/>
                    </a:cubicBezTo>
                    <a:cubicBezTo>
                      <a:pt x="10572" y="2381"/>
                      <a:pt x="10572" y="2381"/>
                      <a:pt x="10572" y="2381"/>
                    </a:cubicBezTo>
                    <a:cubicBezTo>
                      <a:pt x="10591" y="2362"/>
                      <a:pt x="10591" y="2362"/>
                      <a:pt x="10591" y="2362"/>
                    </a:cubicBezTo>
                    <a:cubicBezTo>
                      <a:pt x="10629" y="2304"/>
                      <a:pt x="10629" y="2304"/>
                      <a:pt x="10629" y="2304"/>
                    </a:cubicBezTo>
                    <a:cubicBezTo>
                      <a:pt x="10648" y="2304"/>
                      <a:pt x="10648" y="2304"/>
                      <a:pt x="10648" y="2304"/>
                    </a:cubicBezTo>
                    <a:cubicBezTo>
                      <a:pt x="10648" y="2286"/>
                      <a:pt x="10648" y="2286"/>
                      <a:pt x="10648" y="2286"/>
                    </a:cubicBezTo>
                    <a:cubicBezTo>
                      <a:pt x="10686" y="2286"/>
                      <a:pt x="10686" y="2286"/>
                      <a:pt x="10686" y="2286"/>
                    </a:cubicBezTo>
                    <a:cubicBezTo>
                      <a:pt x="10724" y="2286"/>
                      <a:pt x="10724" y="2286"/>
                      <a:pt x="10724" y="2286"/>
                    </a:cubicBezTo>
                    <a:cubicBezTo>
                      <a:pt x="10801" y="2304"/>
                      <a:pt x="10801" y="2304"/>
                      <a:pt x="10801" y="2304"/>
                    </a:cubicBezTo>
                    <a:cubicBezTo>
                      <a:pt x="10857" y="2304"/>
                      <a:pt x="10857" y="2304"/>
                      <a:pt x="10857" y="2304"/>
                    </a:cubicBezTo>
                    <a:cubicBezTo>
                      <a:pt x="10877" y="2304"/>
                      <a:pt x="10877" y="2304"/>
                      <a:pt x="10877" y="2304"/>
                    </a:cubicBezTo>
                    <a:cubicBezTo>
                      <a:pt x="10934" y="2266"/>
                      <a:pt x="10934" y="2266"/>
                      <a:pt x="10934" y="2266"/>
                    </a:cubicBezTo>
                    <a:cubicBezTo>
                      <a:pt x="10953" y="2266"/>
                      <a:pt x="10953" y="2266"/>
                      <a:pt x="10953" y="2266"/>
                    </a:cubicBezTo>
                    <a:cubicBezTo>
                      <a:pt x="10972" y="2266"/>
                      <a:pt x="10972" y="2266"/>
                      <a:pt x="10972" y="2266"/>
                    </a:cubicBezTo>
                    <a:cubicBezTo>
                      <a:pt x="11010" y="2286"/>
                      <a:pt x="11010" y="2286"/>
                      <a:pt x="11010" y="2286"/>
                    </a:cubicBezTo>
                    <a:cubicBezTo>
                      <a:pt x="11048" y="2323"/>
                      <a:pt x="11048" y="2323"/>
                      <a:pt x="11048" y="2323"/>
                    </a:cubicBezTo>
                    <a:cubicBezTo>
                      <a:pt x="11048" y="2342"/>
                      <a:pt x="11048" y="2342"/>
                      <a:pt x="11048" y="2342"/>
                    </a:cubicBezTo>
                    <a:cubicBezTo>
                      <a:pt x="11067" y="2362"/>
                      <a:pt x="11067" y="2362"/>
                      <a:pt x="11067" y="2362"/>
                    </a:cubicBezTo>
                    <a:cubicBezTo>
                      <a:pt x="11067" y="2400"/>
                      <a:pt x="11067" y="2400"/>
                      <a:pt x="11067" y="2400"/>
                    </a:cubicBezTo>
                    <a:cubicBezTo>
                      <a:pt x="11086" y="2533"/>
                      <a:pt x="11086" y="2533"/>
                      <a:pt x="11086" y="2533"/>
                    </a:cubicBezTo>
                    <a:cubicBezTo>
                      <a:pt x="11124" y="2628"/>
                      <a:pt x="11124" y="2628"/>
                      <a:pt x="11124" y="2628"/>
                    </a:cubicBezTo>
                    <a:cubicBezTo>
                      <a:pt x="11124" y="2647"/>
                      <a:pt x="11124" y="2647"/>
                      <a:pt x="11124" y="2647"/>
                    </a:cubicBezTo>
                    <a:cubicBezTo>
                      <a:pt x="11143" y="2666"/>
                      <a:pt x="11143" y="2666"/>
                      <a:pt x="11143" y="2666"/>
                    </a:cubicBezTo>
                    <a:cubicBezTo>
                      <a:pt x="11143" y="2685"/>
                      <a:pt x="11143" y="2685"/>
                      <a:pt x="11143" y="2685"/>
                    </a:cubicBezTo>
                    <a:cubicBezTo>
                      <a:pt x="11182" y="2704"/>
                      <a:pt x="11182" y="2704"/>
                      <a:pt x="11182" y="2704"/>
                    </a:cubicBezTo>
                    <a:cubicBezTo>
                      <a:pt x="11219" y="2743"/>
                      <a:pt x="11219" y="2743"/>
                      <a:pt x="11219" y="2743"/>
                    </a:cubicBezTo>
                    <a:cubicBezTo>
                      <a:pt x="11219" y="2799"/>
                      <a:pt x="11219" y="2799"/>
                      <a:pt x="11219" y="2799"/>
                    </a:cubicBezTo>
                    <a:cubicBezTo>
                      <a:pt x="11238" y="2838"/>
                      <a:pt x="11238" y="2838"/>
                      <a:pt x="11238" y="2838"/>
                    </a:cubicBezTo>
                    <a:cubicBezTo>
                      <a:pt x="11258" y="2838"/>
                      <a:pt x="11258" y="2838"/>
                      <a:pt x="11258" y="2838"/>
                    </a:cubicBezTo>
                    <a:cubicBezTo>
                      <a:pt x="11353" y="2857"/>
                      <a:pt x="11353" y="2857"/>
                      <a:pt x="11353" y="2857"/>
                    </a:cubicBezTo>
                    <a:cubicBezTo>
                      <a:pt x="11734" y="2799"/>
                      <a:pt x="11734" y="2799"/>
                      <a:pt x="11734" y="2799"/>
                    </a:cubicBezTo>
                    <a:cubicBezTo>
                      <a:pt x="11848" y="2799"/>
                      <a:pt x="11848" y="2799"/>
                      <a:pt x="11848" y="2799"/>
                    </a:cubicBezTo>
                    <a:cubicBezTo>
                      <a:pt x="13219" y="2704"/>
                      <a:pt x="13219" y="2704"/>
                      <a:pt x="13219" y="2704"/>
                    </a:cubicBezTo>
                    <a:cubicBezTo>
                      <a:pt x="13200" y="3295"/>
                      <a:pt x="13200" y="3295"/>
                      <a:pt x="13200" y="3295"/>
                    </a:cubicBezTo>
                    <a:cubicBezTo>
                      <a:pt x="13182" y="3371"/>
                      <a:pt x="13182" y="3371"/>
                      <a:pt x="13182" y="3371"/>
                    </a:cubicBezTo>
                    <a:cubicBezTo>
                      <a:pt x="13143" y="3447"/>
                      <a:pt x="13143" y="3447"/>
                      <a:pt x="13143" y="3447"/>
                    </a:cubicBezTo>
                    <a:cubicBezTo>
                      <a:pt x="12953" y="3485"/>
                      <a:pt x="12953" y="3485"/>
                      <a:pt x="12953" y="3485"/>
                    </a:cubicBezTo>
                    <a:cubicBezTo>
                      <a:pt x="12572" y="3600"/>
                      <a:pt x="12572" y="3600"/>
                      <a:pt x="12572" y="3600"/>
                    </a:cubicBezTo>
                    <a:cubicBezTo>
                      <a:pt x="12477" y="3733"/>
                      <a:pt x="12477" y="3733"/>
                      <a:pt x="12477" y="3733"/>
                    </a:cubicBezTo>
                    <a:cubicBezTo>
                      <a:pt x="12286" y="4760"/>
                      <a:pt x="12286" y="4760"/>
                      <a:pt x="12286" y="4760"/>
                    </a:cubicBezTo>
                    <a:cubicBezTo>
                      <a:pt x="12267" y="4837"/>
                      <a:pt x="12267" y="4837"/>
                      <a:pt x="12267" y="4837"/>
                    </a:cubicBezTo>
                    <a:cubicBezTo>
                      <a:pt x="12248" y="4894"/>
                      <a:pt x="12248" y="4894"/>
                      <a:pt x="12248" y="4894"/>
                    </a:cubicBezTo>
                    <a:cubicBezTo>
                      <a:pt x="12191" y="4932"/>
                      <a:pt x="12191" y="4932"/>
                      <a:pt x="12191" y="4932"/>
                    </a:cubicBezTo>
                    <a:cubicBezTo>
                      <a:pt x="12000" y="4951"/>
                      <a:pt x="12000" y="4951"/>
                      <a:pt x="12000" y="4951"/>
                    </a:cubicBezTo>
                    <a:cubicBezTo>
                      <a:pt x="11962" y="4970"/>
                      <a:pt x="11962" y="4970"/>
                      <a:pt x="11962" y="4970"/>
                    </a:cubicBezTo>
                    <a:cubicBezTo>
                      <a:pt x="11924" y="5027"/>
                      <a:pt x="11924" y="5027"/>
                      <a:pt x="11924" y="5027"/>
                    </a:cubicBezTo>
                    <a:cubicBezTo>
                      <a:pt x="11905" y="5084"/>
                      <a:pt x="11905" y="5084"/>
                      <a:pt x="11905" y="5084"/>
                    </a:cubicBezTo>
                    <a:cubicBezTo>
                      <a:pt x="11848" y="5485"/>
                      <a:pt x="11848" y="5485"/>
                      <a:pt x="11848" y="5485"/>
                    </a:cubicBezTo>
                    <a:cubicBezTo>
                      <a:pt x="11829" y="5541"/>
                      <a:pt x="11829" y="5541"/>
                      <a:pt x="11829" y="5541"/>
                    </a:cubicBezTo>
                    <a:cubicBezTo>
                      <a:pt x="11810" y="5599"/>
                      <a:pt x="11810" y="5599"/>
                      <a:pt x="11810" y="5599"/>
                    </a:cubicBezTo>
                    <a:cubicBezTo>
                      <a:pt x="11753" y="5617"/>
                      <a:pt x="11753" y="5617"/>
                      <a:pt x="11753" y="5617"/>
                    </a:cubicBezTo>
                    <a:cubicBezTo>
                      <a:pt x="11715" y="5617"/>
                      <a:pt x="11715" y="5617"/>
                      <a:pt x="11715" y="5617"/>
                    </a:cubicBezTo>
                    <a:cubicBezTo>
                      <a:pt x="11563" y="5617"/>
                      <a:pt x="11563" y="5617"/>
                      <a:pt x="11563" y="5617"/>
                    </a:cubicBezTo>
                    <a:cubicBezTo>
                      <a:pt x="11924" y="7161"/>
                      <a:pt x="11924" y="7161"/>
                      <a:pt x="11924" y="7161"/>
                    </a:cubicBezTo>
                    <a:cubicBezTo>
                      <a:pt x="11981" y="7332"/>
                      <a:pt x="11981" y="7332"/>
                      <a:pt x="11981" y="7332"/>
                    </a:cubicBezTo>
                    <a:cubicBezTo>
                      <a:pt x="12724" y="8094"/>
                      <a:pt x="12724" y="8094"/>
                      <a:pt x="12724" y="8094"/>
                    </a:cubicBezTo>
                    <a:cubicBezTo>
                      <a:pt x="12838" y="8284"/>
                      <a:pt x="12838" y="8284"/>
                      <a:pt x="12838" y="8284"/>
                    </a:cubicBezTo>
                    <a:cubicBezTo>
                      <a:pt x="13086" y="8761"/>
                      <a:pt x="13086" y="8761"/>
                      <a:pt x="13086" y="8761"/>
                    </a:cubicBezTo>
                    <a:cubicBezTo>
                      <a:pt x="13105" y="8837"/>
                      <a:pt x="13105" y="8837"/>
                      <a:pt x="13105" y="8837"/>
                    </a:cubicBezTo>
                    <a:cubicBezTo>
                      <a:pt x="13067" y="8875"/>
                      <a:pt x="13067" y="8875"/>
                      <a:pt x="13067" y="8875"/>
                    </a:cubicBezTo>
                    <a:cubicBezTo>
                      <a:pt x="13029" y="8894"/>
                      <a:pt x="13029" y="8894"/>
                      <a:pt x="13029" y="8894"/>
                    </a:cubicBezTo>
                    <a:cubicBezTo>
                      <a:pt x="12896" y="8913"/>
                      <a:pt x="12896" y="8913"/>
                      <a:pt x="12896" y="8913"/>
                    </a:cubicBezTo>
                    <a:cubicBezTo>
                      <a:pt x="12858" y="8932"/>
                      <a:pt x="12858" y="8932"/>
                      <a:pt x="12858" y="8932"/>
                    </a:cubicBezTo>
                    <a:cubicBezTo>
                      <a:pt x="12838" y="8951"/>
                      <a:pt x="12838" y="8951"/>
                      <a:pt x="12838" y="8951"/>
                    </a:cubicBezTo>
                    <a:cubicBezTo>
                      <a:pt x="12838" y="9008"/>
                      <a:pt x="12838" y="9008"/>
                      <a:pt x="12838" y="9008"/>
                    </a:cubicBezTo>
                    <a:cubicBezTo>
                      <a:pt x="12991" y="9427"/>
                      <a:pt x="12991" y="9427"/>
                      <a:pt x="12991" y="9427"/>
                    </a:cubicBezTo>
                    <a:cubicBezTo>
                      <a:pt x="13010" y="9523"/>
                      <a:pt x="13010" y="9523"/>
                      <a:pt x="13010" y="9523"/>
                    </a:cubicBezTo>
                    <a:cubicBezTo>
                      <a:pt x="12972" y="9579"/>
                      <a:pt x="12972" y="9579"/>
                      <a:pt x="12972" y="9579"/>
                    </a:cubicBezTo>
                    <a:cubicBezTo>
                      <a:pt x="12934" y="9599"/>
                      <a:pt x="12934" y="9599"/>
                      <a:pt x="12934" y="9599"/>
                    </a:cubicBezTo>
                    <a:cubicBezTo>
                      <a:pt x="12858" y="9599"/>
                      <a:pt x="12858" y="9599"/>
                      <a:pt x="12858" y="9599"/>
                    </a:cubicBezTo>
                    <a:cubicBezTo>
                      <a:pt x="12838" y="9713"/>
                      <a:pt x="12838" y="9713"/>
                      <a:pt x="12838" y="9713"/>
                    </a:cubicBezTo>
                    <a:cubicBezTo>
                      <a:pt x="12838" y="9904"/>
                      <a:pt x="12838" y="9904"/>
                      <a:pt x="12838" y="9904"/>
                    </a:cubicBezTo>
                    <a:cubicBezTo>
                      <a:pt x="13048" y="10761"/>
                      <a:pt x="13048" y="10761"/>
                      <a:pt x="13048" y="10761"/>
                    </a:cubicBezTo>
                    <a:cubicBezTo>
                      <a:pt x="13067" y="10761"/>
                      <a:pt x="13067" y="10761"/>
                      <a:pt x="13067" y="10761"/>
                    </a:cubicBezTo>
                    <a:cubicBezTo>
                      <a:pt x="13086" y="10780"/>
                      <a:pt x="13086" y="10780"/>
                      <a:pt x="13086" y="10780"/>
                    </a:cubicBezTo>
                    <a:cubicBezTo>
                      <a:pt x="13124" y="10780"/>
                      <a:pt x="13124" y="10780"/>
                      <a:pt x="13124" y="10780"/>
                    </a:cubicBezTo>
                    <a:cubicBezTo>
                      <a:pt x="13163" y="10780"/>
                      <a:pt x="13163" y="10780"/>
                      <a:pt x="13163" y="10780"/>
                    </a:cubicBezTo>
                    <a:cubicBezTo>
                      <a:pt x="13219" y="10780"/>
                      <a:pt x="13219" y="10780"/>
                      <a:pt x="13219" y="10780"/>
                    </a:cubicBezTo>
                    <a:cubicBezTo>
                      <a:pt x="13277" y="10780"/>
                      <a:pt x="13277" y="10780"/>
                      <a:pt x="13277" y="10780"/>
                    </a:cubicBezTo>
                    <a:cubicBezTo>
                      <a:pt x="13334" y="10780"/>
                      <a:pt x="13334" y="10780"/>
                      <a:pt x="13334" y="10780"/>
                    </a:cubicBezTo>
                    <a:cubicBezTo>
                      <a:pt x="13600" y="10799"/>
                      <a:pt x="13600" y="10799"/>
                      <a:pt x="13600" y="10799"/>
                    </a:cubicBezTo>
                    <a:cubicBezTo>
                      <a:pt x="13658" y="10799"/>
                      <a:pt x="13658" y="10799"/>
                      <a:pt x="13658" y="10799"/>
                    </a:cubicBezTo>
                    <a:cubicBezTo>
                      <a:pt x="13676" y="10799"/>
                      <a:pt x="13676" y="10799"/>
                      <a:pt x="13676" y="10799"/>
                    </a:cubicBezTo>
                    <a:cubicBezTo>
                      <a:pt x="13696" y="10818"/>
                      <a:pt x="13696" y="10818"/>
                      <a:pt x="13696" y="10818"/>
                    </a:cubicBezTo>
                    <a:cubicBezTo>
                      <a:pt x="13734" y="10837"/>
                      <a:pt x="13734" y="10837"/>
                      <a:pt x="13734" y="10837"/>
                    </a:cubicBezTo>
                    <a:cubicBezTo>
                      <a:pt x="13810" y="10875"/>
                      <a:pt x="13810" y="10875"/>
                      <a:pt x="13810" y="10875"/>
                    </a:cubicBezTo>
                    <a:cubicBezTo>
                      <a:pt x="13943" y="10951"/>
                      <a:pt x="13943" y="10951"/>
                      <a:pt x="13943" y="10951"/>
                    </a:cubicBezTo>
                    <a:cubicBezTo>
                      <a:pt x="14039" y="10970"/>
                      <a:pt x="14039" y="10970"/>
                      <a:pt x="14039" y="10970"/>
                    </a:cubicBezTo>
                    <a:cubicBezTo>
                      <a:pt x="14096" y="11008"/>
                      <a:pt x="14096" y="11008"/>
                      <a:pt x="14096" y="11008"/>
                    </a:cubicBezTo>
                    <a:cubicBezTo>
                      <a:pt x="14115" y="11008"/>
                      <a:pt x="14115" y="11008"/>
                      <a:pt x="14115" y="11008"/>
                    </a:cubicBezTo>
                    <a:cubicBezTo>
                      <a:pt x="14134" y="11027"/>
                      <a:pt x="14134" y="11027"/>
                      <a:pt x="14134" y="11027"/>
                    </a:cubicBezTo>
                    <a:cubicBezTo>
                      <a:pt x="14153" y="11027"/>
                      <a:pt x="14153" y="11027"/>
                      <a:pt x="14153" y="11027"/>
                    </a:cubicBezTo>
                    <a:cubicBezTo>
                      <a:pt x="14191" y="11047"/>
                      <a:pt x="14191" y="11047"/>
                      <a:pt x="14191" y="11047"/>
                    </a:cubicBezTo>
                    <a:cubicBezTo>
                      <a:pt x="14306" y="11084"/>
                      <a:pt x="14306" y="11084"/>
                      <a:pt x="14306" y="11084"/>
                    </a:cubicBezTo>
                    <a:cubicBezTo>
                      <a:pt x="14343" y="11103"/>
                      <a:pt x="14343" y="11103"/>
                      <a:pt x="14343" y="11103"/>
                    </a:cubicBezTo>
                    <a:cubicBezTo>
                      <a:pt x="14362" y="11123"/>
                      <a:pt x="14362" y="11123"/>
                      <a:pt x="14362" y="11123"/>
                    </a:cubicBezTo>
                    <a:cubicBezTo>
                      <a:pt x="14382" y="11142"/>
                      <a:pt x="14382" y="11142"/>
                      <a:pt x="14382" y="11142"/>
                    </a:cubicBezTo>
                    <a:cubicBezTo>
                      <a:pt x="14382" y="11161"/>
                      <a:pt x="14382" y="11161"/>
                      <a:pt x="14382" y="11161"/>
                    </a:cubicBezTo>
                    <a:cubicBezTo>
                      <a:pt x="14401" y="11180"/>
                      <a:pt x="14401" y="11180"/>
                      <a:pt x="14401" y="11180"/>
                    </a:cubicBezTo>
                    <a:cubicBezTo>
                      <a:pt x="14401" y="11199"/>
                      <a:pt x="14401" y="11199"/>
                      <a:pt x="14401" y="11199"/>
                    </a:cubicBezTo>
                    <a:cubicBezTo>
                      <a:pt x="14419" y="11237"/>
                      <a:pt x="14419" y="11237"/>
                      <a:pt x="14419" y="11237"/>
                    </a:cubicBezTo>
                    <a:cubicBezTo>
                      <a:pt x="14419" y="11294"/>
                      <a:pt x="14419" y="11294"/>
                      <a:pt x="14419" y="11294"/>
                    </a:cubicBezTo>
                    <a:cubicBezTo>
                      <a:pt x="14401" y="11313"/>
                      <a:pt x="14401" y="11313"/>
                      <a:pt x="14401" y="11313"/>
                    </a:cubicBezTo>
                    <a:cubicBezTo>
                      <a:pt x="14401" y="11351"/>
                      <a:pt x="14401" y="11351"/>
                      <a:pt x="14401" y="11351"/>
                    </a:cubicBezTo>
                    <a:cubicBezTo>
                      <a:pt x="14382" y="11408"/>
                      <a:pt x="14382" y="11408"/>
                      <a:pt x="14382" y="11408"/>
                    </a:cubicBezTo>
                    <a:cubicBezTo>
                      <a:pt x="14343" y="11465"/>
                      <a:pt x="14343" y="11465"/>
                      <a:pt x="14343" y="11465"/>
                    </a:cubicBezTo>
                    <a:cubicBezTo>
                      <a:pt x="14306" y="11523"/>
                      <a:pt x="14306" y="11523"/>
                      <a:pt x="14306" y="11523"/>
                    </a:cubicBezTo>
                    <a:cubicBezTo>
                      <a:pt x="14286" y="11523"/>
                      <a:pt x="14286" y="11523"/>
                      <a:pt x="14286" y="11523"/>
                    </a:cubicBezTo>
                    <a:cubicBezTo>
                      <a:pt x="14210" y="11580"/>
                      <a:pt x="14210" y="11580"/>
                      <a:pt x="14210" y="11580"/>
                    </a:cubicBezTo>
                    <a:cubicBezTo>
                      <a:pt x="14134" y="11599"/>
                      <a:pt x="14134" y="11599"/>
                      <a:pt x="14134" y="11599"/>
                    </a:cubicBezTo>
                    <a:cubicBezTo>
                      <a:pt x="14096" y="11618"/>
                      <a:pt x="14096" y="11618"/>
                      <a:pt x="14096" y="11618"/>
                    </a:cubicBezTo>
                    <a:cubicBezTo>
                      <a:pt x="14057" y="11618"/>
                      <a:pt x="14057" y="11618"/>
                      <a:pt x="14057" y="11618"/>
                    </a:cubicBezTo>
                    <a:cubicBezTo>
                      <a:pt x="14020" y="11599"/>
                      <a:pt x="14020" y="11599"/>
                      <a:pt x="14020" y="11599"/>
                    </a:cubicBezTo>
                    <a:cubicBezTo>
                      <a:pt x="13962" y="11599"/>
                      <a:pt x="13962" y="11599"/>
                      <a:pt x="13962" y="11599"/>
                    </a:cubicBezTo>
                    <a:cubicBezTo>
                      <a:pt x="13943" y="11580"/>
                      <a:pt x="13943" y="11580"/>
                      <a:pt x="13943" y="11580"/>
                    </a:cubicBezTo>
                    <a:cubicBezTo>
                      <a:pt x="13925" y="11580"/>
                      <a:pt x="13925" y="11580"/>
                      <a:pt x="13925" y="11580"/>
                    </a:cubicBezTo>
                    <a:cubicBezTo>
                      <a:pt x="13886" y="11542"/>
                      <a:pt x="13886" y="11542"/>
                      <a:pt x="13886" y="11542"/>
                    </a:cubicBezTo>
                    <a:cubicBezTo>
                      <a:pt x="13867" y="11504"/>
                      <a:pt x="13867" y="11504"/>
                      <a:pt x="13867" y="11504"/>
                    </a:cubicBezTo>
                    <a:cubicBezTo>
                      <a:pt x="13848" y="11484"/>
                      <a:pt x="13848" y="11484"/>
                      <a:pt x="13848" y="11484"/>
                    </a:cubicBezTo>
                    <a:cubicBezTo>
                      <a:pt x="13981" y="11428"/>
                      <a:pt x="13981" y="11428"/>
                      <a:pt x="13981" y="11428"/>
                    </a:cubicBezTo>
                    <a:cubicBezTo>
                      <a:pt x="14001" y="11408"/>
                      <a:pt x="14039" y="11370"/>
                      <a:pt x="14039" y="11332"/>
                    </a:cubicBezTo>
                    <a:cubicBezTo>
                      <a:pt x="14057" y="11294"/>
                      <a:pt x="14039" y="11237"/>
                      <a:pt x="14001" y="11199"/>
                    </a:cubicBezTo>
                    <a:cubicBezTo>
                      <a:pt x="13848" y="11084"/>
                      <a:pt x="13848" y="11084"/>
                      <a:pt x="13848" y="11084"/>
                    </a:cubicBezTo>
                    <a:cubicBezTo>
                      <a:pt x="13753" y="10989"/>
                      <a:pt x="13753" y="10989"/>
                      <a:pt x="13753" y="10989"/>
                    </a:cubicBezTo>
                    <a:cubicBezTo>
                      <a:pt x="13696" y="10951"/>
                      <a:pt x="13696" y="10951"/>
                      <a:pt x="13696" y="10951"/>
                    </a:cubicBezTo>
                    <a:cubicBezTo>
                      <a:pt x="13658" y="10951"/>
                      <a:pt x="13658" y="10951"/>
                      <a:pt x="13658" y="10951"/>
                    </a:cubicBezTo>
                    <a:cubicBezTo>
                      <a:pt x="13620" y="10932"/>
                      <a:pt x="13620" y="10932"/>
                      <a:pt x="13620" y="10932"/>
                    </a:cubicBezTo>
                    <a:cubicBezTo>
                      <a:pt x="13581" y="10932"/>
                      <a:pt x="13581" y="10932"/>
                      <a:pt x="13581" y="10932"/>
                    </a:cubicBezTo>
                    <a:cubicBezTo>
                      <a:pt x="13467" y="10913"/>
                      <a:pt x="13467" y="10913"/>
                      <a:pt x="13467" y="10913"/>
                    </a:cubicBezTo>
                    <a:cubicBezTo>
                      <a:pt x="13429" y="10913"/>
                      <a:pt x="13429" y="10913"/>
                      <a:pt x="13429" y="10913"/>
                    </a:cubicBezTo>
                    <a:cubicBezTo>
                      <a:pt x="13353" y="10913"/>
                      <a:pt x="13353" y="10913"/>
                      <a:pt x="13353" y="10913"/>
                    </a:cubicBezTo>
                    <a:cubicBezTo>
                      <a:pt x="13239" y="10913"/>
                      <a:pt x="13239" y="10913"/>
                      <a:pt x="13239" y="10913"/>
                    </a:cubicBezTo>
                    <a:cubicBezTo>
                      <a:pt x="13219" y="10913"/>
                      <a:pt x="13219" y="10913"/>
                      <a:pt x="13219" y="10913"/>
                    </a:cubicBezTo>
                    <a:cubicBezTo>
                      <a:pt x="13200" y="10951"/>
                      <a:pt x="13200" y="10951"/>
                      <a:pt x="13200" y="10951"/>
                    </a:cubicBezTo>
                    <a:cubicBezTo>
                      <a:pt x="13182" y="10894"/>
                      <a:pt x="13182" y="10894"/>
                      <a:pt x="13182" y="10894"/>
                    </a:cubicBezTo>
                    <a:cubicBezTo>
                      <a:pt x="13715" y="11789"/>
                      <a:pt x="13715" y="11789"/>
                      <a:pt x="13715" y="11789"/>
                    </a:cubicBezTo>
                    <a:cubicBezTo>
                      <a:pt x="13829" y="11961"/>
                      <a:pt x="13829" y="11961"/>
                      <a:pt x="13829" y="11961"/>
                    </a:cubicBezTo>
                    <a:cubicBezTo>
                      <a:pt x="14515" y="13123"/>
                      <a:pt x="14515" y="13123"/>
                      <a:pt x="14515" y="13123"/>
                    </a:cubicBezTo>
                    <a:cubicBezTo>
                      <a:pt x="14667" y="13465"/>
                      <a:pt x="14667" y="13465"/>
                      <a:pt x="14667" y="13465"/>
                    </a:cubicBezTo>
                    <a:cubicBezTo>
                      <a:pt x="14667" y="14532"/>
                      <a:pt x="14667" y="14532"/>
                      <a:pt x="14667" y="14532"/>
                    </a:cubicBezTo>
                    <a:cubicBezTo>
                      <a:pt x="14686" y="15637"/>
                      <a:pt x="14686" y="15637"/>
                      <a:pt x="14686" y="15637"/>
                    </a:cubicBezTo>
                    <a:cubicBezTo>
                      <a:pt x="14705" y="15827"/>
                      <a:pt x="14705" y="15827"/>
                      <a:pt x="14705" y="15827"/>
                    </a:cubicBezTo>
                    <a:cubicBezTo>
                      <a:pt x="14743" y="15847"/>
                      <a:pt x="14743" y="15847"/>
                      <a:pt x="14743" y="15847"/>
                    </a:cubicBezTo>
                    <a:cubicBezTo>
                      <a:pt x="14763" y="15866"/>
                      <a:pt x="14763" y="15866"/>
                      <a:pt x="14763" y="15866"/>
                    </a:cubicBezTo>
                    <a:cubicBezTo>
                      <a:pt x="14896" y="15866"/>
                      <a:pt x="14896" y="15866"/>
                      <a:pt x="14896" y="15866"/>
                    </a:cubicBezTo>
                    <a:cubicBezTo>
                      <a:pt x="14915" y="15903"/>
                      <a:pt x="14915" y="15903"/>
                      <a:pt x="14915" y="15903"/>
                    </a:cubicBezTo>
                    <a:cubicBezTo>
                      <a:pt x="14934" y="16075"/>
                      <a:pt x="14934" y="16075"/>
                      <a:pt x="14934" y="16075"/>
                    </a:cubicBezTo>
                    <a:cubicBezTo>
                      <a:pt x="14915" y="16094"/>
                      <a:pt x="14915" y="16094"/>
                      <a:pt x="14915" y="16094"/>
                    </a:cubicBezTo>
                    <a:cubicBezTo>
                      <a:pt x="14915" y="16113"/>
                      <a:pt x="14915" y="16113"/>
                      <a:pt x="14915" y="16113"/>
                    </a:cubicBezTo>
                    <a:cubicBezTo>
                      <a:pt x="14896" y="16113"/>
                      <a:pt x="14896" y="16113"/>
                      <a:pt x="14896" y="16113"/>
                    </a:cubicBezTo>
                    <a:cubicBezTo>
                      <a:pt x="14877" y="16132"/>
                      <a:pt x="14877" y="16132"/>
                      <a:pt x="14877" y="16132"/>
                    </a:cubicBezTo>
                    <a:cubicBezTo>
                      <a:pt x="14858" y="16152"/>
                      <a:pt x="14858" y="16152"/>
                      <a:pt x="14858" y="16152"/>
                    </a:cubicBezTo>
                    <a:cubicBezTo>
                      <a:pt x="14839" y="16152"/>
                      <a:pt x="14839" y="16152"/>
                      <a:pt x="14839" y="16152"/>
                    </a:cubicBezTo>
                    <a:cubicBezTo>
                      <a:pt x="14819" y="16170"/>
                      <a:pt x="14819" y="16170"/>
                      <a:pt x="14819" y="16170"/>
                    </a:cubicBezTo>
                    <a:cubicBezTo>
                      <a:pt x="14800" y="16189"/>
                      <a:pt x="14800" y="16189"/>
                      <a:pt x="14800" y="16189"/>
                    </a:cubicBezTo>
                    <a:cubicBezTo>
                      <a:pt x="14782" y="16208"/>
                      <a:pt x="14782" y="16208"/>
                      <a:pt x="14782" y="16208"/>
                    </a:cubicBezTo>
                    <a:cubicBezTo>
                      <a:pt x="14743" y="16208"/>
                      <a:pt x="14743" y="16208"/>
                      <a:pt x="14743" y="16208"/>
                    </a:cubicBezTo>
                    <a:cubicBezTo>
                      <a:pt x="14648" y="16208"/>
                      <a:pt x="14648" y="16208"/>
                      <a:pt x="14648" y="16208"/>
                    </a:cubicBezTo>
                    <a:cubicBezTo>
                      <a:pt x="14591" y="16228"/>
                      <a:pt x="14591" y="16228"/>
                      <a:pt x="14591" y="16228"/>
                    </a:cubicBezTo>
                    <a:cubicBezTo>
                      <a:pt x="14572" y="16247"/>
                      <a:pt x="14572" y="16247"/>
                      <a:pt x="14572" y="16247"/>
                    </a:cubicBezTo>
                    <a:cubicBezTo>
                      <a:pt x="14553" y="16266"/>
                      <a:pt x="14553" y="16266"/>
                      <a:pt x="14553" y="16266"/>
                    </a:cubicBezTo>
                    <a:cubicBezTo>
                      <a:pt x="14534" y="16304"/>
                      <a:pt x="14534" y="16304"/>
                      <a:pt x="14534" y="16304"/>
                    </a:cubicBezTo>
                    <a:cubicBezTo>
                      <a:pt x="14515" y="16323"/>
                      <a:pt x="14515" y="16323"/>
                      <a:pt x="14515" y="16323"/>
                    </a:cubicBezTo>
                    <a:cubicBezTo>
                      <a:pt x="14534" y="16342"/>
                      <a:pt x="14534" y="16342"/>
                      <a:pt x="14534" y="16342"/>
                    </a:cubicBezTo>
                    <a:cubicBezTo>
                      <a:pt x="14572" y="16456"/>
                      <a:pt x="14572" y="16456"/>
                      <a:pt x="14572" y="16456"/>
                    </a:cubicBezTo>
                    <a:cubicBezTo>
                      <a:pt x="14591" y="16475"/>
                      <a:pt x="14591" y="16475"/>
                      <a:pt x="14591" y="16475"/>
                    </a:cubicBezTo>
                    <a:cubicBezTo>
                      <a:pt x="14629" y="16532"/>
                      <a:pt x="14629" y="16532"/>
                      <a:pt x="14629" y="16532"/>
                    </a:cubicBezTo>
                    <a:cubicBezTo>
                      <a:pt x="14686" y="16570"/>
                      <a:pt x="14686" y="16570"/>
                      <a:pt x="14686" y="16570"/>
                    </a:cubicBezTo>
                    <a:cubicBezTo>
                      <a:pt x="14800" y="16704"/>
                      <a:pt x="14800" y="16704"/>
                      <a:pt x="14800" y="16704"/>
                    </a:cubicBezTo>
                    <a:cubicBezTo>
                      <a:pt x="14839" y="16723"/>
                      <a:pt x="14839" y="16723"/>
                      <a:pt x="14839" y="16723"/>
                    </a:cubicBezTo>
                    <a:cubicBezTo>
                      <a:pt x="14858" y="16742"/>
                      <a:pt x="14858" y="16742"/>
                      <a:pt x="14858" y="16742"/>
                    </a:cubicBezTo>
                    <a:cubicBezTo>
                      <a:pt x="14877" y="16761"/>
                      <a:pt x="14877" y="16761"/>
                      <a:pt x="14877" y="16761"/>
                    </a:cubicBezTo>
                    <a:cubicBezTo>
                      <a:pt x="14858" y="16780"/>
                      <a:pt x="14858" y="16780"/>
                      <a:pt x="14858" y="16780"/>
                    </a:cubicBezTo>
                    <a:cubicBezTo>
                      <a:pt x="14800" y="16837"/>
                      <a:pt x="14800" y="16837"/>
                      <a:pt x="14800" y="16837"/>
                    </a:cubicBezTo>
                    <a:cubicBezTo>
                      <a:pt x="14782" y="16875"/>
                      <a:pt x="14782" y="16875"/>
                      <a:pt x="14782" y="16875"/>
                    </a:cubicBezTo>
                    <a:cubicBezTo>
                      <a:pt x="14763" y="16894"/>
                      <a:pt x="14763" y="16894"/>
                      <a:pt x="14763" y="16894"/>
                    </a:cubicBezTo>
                    <a:cubicBezTo>
                      <a:pt x="14763" y="16913"/>
                      <a:pt x="14763" y="16913"/>
                      <a:pt x="14763" y="16913"/>
                    </a:cubicBezTo>
                    <a:cubicBezTo>
                      <a:pt x="14743" y="17180"/>
                      <a:pt x="14743" y="17180"/>
                      <a:pt x="14743" y="17180"/>
                    </a:cubicBezTo>
                    <a:cubicBezTo>
                      <a:pt x="14724" y="17237"/>
                      <a:pt x="14724" y="17237"/>
                      <a:pt x="14724" y="17237"/>
                    </a:cubicBezTo>
                    <a:cubicBezTo>
                      <a:pt x="14724" y="17275"/>
                      <a:pt x="14724" y="17275"/>
                      <a:pt x="14724" y="17275"/>
                    </a:cubicBezTo>
                    <a:cubicBezTo>
                      <a:pt x="14629" y="17371"/>
                      <a:pt x="14629" y="17371"/>
                      <a:pt x="14629" y="17371"/>
                    </a:cubicBezTo>
                    <a:cubicBezTo>
                      <a:pt x="14591" y="17389"/>
                      <a:pt x="14591" y="17389"/>
                      <a:pt x="14591" y="17389"/>
                    </a:cubicBezTo>
                    <a:cubicBezTo>
                      <a:pt x="14496" y="17466"/>
                      <a:pt x="14496" y="17466"/>
                      <a:pt x="14496" y="17466"/>
                    </a:cubicBezTo>
                    <a:cubicBezTo>
                      <a:pt x="14477" y="17485"/>
                      <a:pt x="14477" y="17485"/>
                      <a:pt x="14477" y="17485"/>
                    </a:cubicBezTo>
                    <a:cubicBezTo>
                      <a:pt x="14438" y="17542"/>
                      <a:pt x="14438" y="17542"/>
                      <a:pt x="14438" y="17542"/>
                    </a:cubicBezTo>
                    <a:cubicBezTo>
                      <a:pt x="14401" y="17561"/>
                      <a:pt x="14401" y="17561"/>
                      <a:pt x="14401" y="17561"/>
                    </a:cubicBezTo>
                  </a:path>
                </a:pathLst>
              </a:custGeom>
              <a:solidFill>
                <a:srgbClr val="B3B3B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28" name="Freeform 5">
                <a:extLst>
                  <a:ext uri="{FF2B5EF4-FFF2-40B4-BE49-F238E27FC236}">
                    <a16:creationId xmlns:a16="http://schemas.microsoft.com/office/drawing/2014/main" id="{D102B006-A68E-3B46-ABCC-C59EF3221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22263" y="3587750"/>
                <a:ext cx="5053012" cy="7000875"/>
              </a:xfrm>
              <a:custGeom>
                <a:avLst/>
                <a:gdLst>
                  <a:gd name="T0" fmla="*/ 2147483646 w 14038"/>
                  <a:gd name="T1" fmla="*/ 2147483646 h 19448"/>
                  <a:gd name="T2" fmla="*/ 2147483646 w 14038"/>
                  <a:gd name="T3" fmla="*/ 2147483646 h 19448"/>
                  <a:gd name="T4" fmla="*/ 2147483646 w 14038"/>
                  <a:gd name="T5" fmla="*/ 2147483646 h 19448"/>
                  <a:gd name="T6" fmla="*/ 2147483646 w 14038"/>
                  <a:gd name="T7" fmla="*/ 2147483646 h 19448"/>
                  <a:gd name="T8" fmla="*/ 2147483646 w 14038"/>
                  <a:gd name="T9" fmla="*/ 2147483646 h 19448"/>
                  <a:gd name="T10" fmla="*/ 2147483646 w 14038"/>
                  <a:gd name="T11" fmla="*/ 2147483646 h 19448"/>
                  <a:gd name="T12" fmla="*/ 2147483646 w 14038"/>
                  <a:gd name="T13" fmla="*/ 2147483646 h 19448"/>
                  <a:gd name="T14" fmla="*/ 2147483646 w 14038"/>
                  <a:gd name="T15" fmla="*/ 2147483646 h 19448"/>
                  <a:gd name="T16" fmla="*/ 2147483646 w 14038"/>
                  <a:gd name="T17" fmla="*/ 2147483646 h 19448"/>
                  <a:gd name="T18" fmla="*/ 2147483646 w 14038"/>
                  <a:gd name="T19" fmla="*/ 2147483646 h 19448"/>
                  <a:gd name="T20" fmla="*/ 2147483646 w 14038"/>
                  <a:gd name="T21" fmla="*/ 2147483646 h 19448"/>
                  <a:gd name="T22" fmla="*/ 2147483646 w 14038"/>
                  <a:gd name="T23" fmla="*/ 2147483646 h 19448"/>
                  <a:gd name="T24" fmla="*/ 2147483646 w 14038"/>
                  <a:gd name="T25" fmla="*/ 2147483646 h 19448"/>
                  <a:gd name="T26" fmla="*/ 2147483646 w 14038"/>
                  <a:gd name="T27" fmla="*/ 2147483646 h 19448"/>
                  <a:gd name="T28" fmla="*/ 2147483646 w 14038"/>
                  <a:gd name="T29" fmla="*/ 2147483646 h 19448"/>
                  <a:gd name="T30" fmla="*/ 2147483646 w 14038"/>
                  <a:gd name="T31" fmla="*/ 2147483646 h 19448"/>
                  <a:gd name="T32" fmla="*/ 2147483646 w 14038"/>
                  <a:gd name="T33" fmla="*/ 2147483646 h 19448"/>
                  <a:gd name="T34" fmla="*/ 2147483646 w 14038"/>
                  <a:gd name="T35" fmla="*/ 2147483646 h 19448"/>
                  <a:gd name="T36" fmla="*/ 2147483646 w 14038"/>
                  <a:gd name="T37" fmla="*/ 2147483646 h 19448"/>
                  <a:gd name="T38" fmla="*/ 2147483646 w 14038"/>
                  <a:gd name="T39" fmla="*/ 2147483646 h 19448"/>
                  <a:gd name="T40" fmla="*/ 2147483646 w 14038"/>
                  <a:gd name="T41" fmla="*/ 2147483646 h 19448"/>
                  <a:gd name="T42" fmla="*/ 2147483646 w 14038"/>
                  <a:gd name="T43" fmla="*/ 2147483646 h 19448"/>
                  <a:gd name="T44" fmla="*/ 2147483646 w 14038"/>
                  <a:gd name="T45" fmla="*/ 2147483646 h 19448"/>
                  <a:gd name="T46" fmla="*/ 2147483646 w 14038"/>
                  <a:gd name="T47" fmla="*/ 2147483646 h 19448"/>
                  <a:gd name="T48" fmla="*/ 2147483646 w 14038"/>
                  <a:gd name="T49" fmla="*/ 2147483646 h 19448"/>
                  <a:gd name="T50" fmla="*/ 2147483646 w 14038"/>
                  <a:gd name="T51" fmla="*/ 2147483646 h 19448"/>
                  <a:gd name="T52" fmla="*/ 2147483646 w 14038"/>
                  <a:gd name="T53" fmla="*/ 2147483646 h 19448"/>
                  <a:gd name="T54" fmla="*/ 2147483646 w 14038"/>
                  <a:gd name="T55" fmla="*/ 2147483646 h 19448"/>
                  <a:gd name="T56" fmla="*/ 2147483646 w 14038"/>
                  <a:gd name="T57" fmla="*/ 2147483646 h 19448"/>
                  <a:gd name="T58" fmla="*/ 2147483646 w 14038"/>
                  <a:gd name="T59" fmla="*/ 2147483646 h 19448"/>
                  <a:gd name="T60" fmla="*/ 2147483646 w 14038"/>
                  <a:gd name="T61" fmla="*/ 2147483646 h 19448"/>
                  <a:gd name="T62" fmla="*/ 2147483646 w 14038"/>
                  <a:gd name="T63" fmla="*/ 2147483646 h 19448"/>
                  <a:gd name="T64" fmla="*/ 2147483646 w 14038"/>
                  <a:gd name="T65" fmla="*/ 2147483646 h 19448"/>
                  <a:gd name="T66" fmla="*/ 2147483646 w 14038"/>
                  <a:gd name="T67" fmla="*/ 2147483646 h 19448"/>
                  <a:gd name="T68" fmla="*/ 2147483646 w 14038"/>
                  <a:gd name="T69" fmla="*/ 2147483646 h 19448"/>
                  <a:gd name="T70" fmla="*/ 2147483646 w 14038"/>
                  <a:gd name="T71" fmla="*/ 2147483646 h 19448"/>
                  <a:gd name="T72" fmla="*/ 2147483646 w 14038"/>
                  <a:gd name="T73" fmla="*/ 2147483646 h 19448"/>
                  <a:gd name="T74" fmla="*/ 2147483646 w 14038"/>
                  <a:gd name="T75" fmla="*/ 2147483646 h 19448"/>
                  <a:gd name="T76" fmla="*/ 2147483646 w 14038"/>
                  <a:gd name="T77" fmla="*/ 2147483646 h 19448"/>
                  <a:gd name="T78" fmla="*/ 2147483646 w 14038"/>
                  <a:gd name="T79" fmla="*/ 2147483646 h 19448"/>
                  <a:gd name="T80" fmla="*/ 2147483646 w 14038"/>
                  <a:gd name="T81" fmla="*/ 2147483646 h 19448"/>
                  <a:gd name="T82" fmla="*/ 2147483646 w 14038"/>
                  <a:gd name="T83" fmla="*/ 2147483646 h 19448"/>
                  <a:gd name="T84" fmla="*/ 2147483646 w 14038"/>
                  <a:gd name="T85" fmla="*/ 2147483646 h 19448"/>
                  <a:gd name="T86" fmla="*/ 2147483646 w 14038"/>
                  <a:gd name="T87" fmla="*/ 2147483646 h 19448"/>
                  <a:gd name="T88" fmla="*/ 2147483646 w 14038"/>
                  <a:gd name="T89" fmla="*/ 2147483646 h 19448"/>
                  <a:gd name="T90" fmla="*/ 2147483646 w 14038"/>
                  <a:gd name="T91" fmla="*/ 2147483646 h 19448"/>
                  <a:gd name="T92" fmla="*/ 2147483646 w 14038"/>
                  <a:gd name="T93" fmla="*/ 2147483646 h 19448"/>
                  <a:gd name="T94" fmla="*/ 2147483646 w 14038"/>
                  <a:gd name="T95" fmla="*/ 2147483646 h 19448"/>
                  <a:gd name="T96" fmla="*/ 2147483646 w 14038"/>
                  <a:gd name="T97" fmla="*/ 2147483646 h 19448"/>
                  <a:gd name="T98" fmla="*/ 2147483646 w 14038"/>
                  <a:gd name="T99" fmla="*/ 2147483646 h 19448"/>
                  <a:gd name="T100" fmla="*/ 2147483646 w 14038"/>
                  <a:gd name="T101" fmla="*/ 2147483646 h 19448"/>
                  <a:gd name="T102" fmla="*/ 2147483646 w 14038"/>
                  <a:gd name="T103" fmla="*/ 2147483646 h 19448"/>
                  <a:gd name="T104" fmla="*/ 2147483646 w 14038"/>
                  <a:gd name="T105" fmla="*/ 2147483646 h 19448"/>
                  <a:gd name="T106" fmla="*/ 2147483646 w 14038"/>
                  <a:gd name="T107" fmla="*/ 2147483646 h 19448"/>
                  <a:gd name="T108" fmla="*/ 2147483646 w 14038"/>
                  <a:gd name="T109" fmla="*/ 2147483646 h 19448"/>
                  <a:gd name="T110" fmla="*/ 2147483646 w 14038"/>
                  <a:gd name="T111" fmla="*/ 2147483646 h 19448"/>
                  <a:gd name="T112" fmla="*/ 2147483646 w 14038"/>
                  <a:gd name="T113" fmla="*/ 2147483646 h 19448"/>
                  <a:gd name="T114" fmla="*/ 0 w 14038"/>
                  <a:gd name="T115" fmla="*/ 2147483646 h 19448"/>
                  <a:gd name="T116" fmla="*/ 2147483646 w 14038"/>
                  <a:gd name="T117" fmla="*/ 2147483646 h 19448"/>
                  <a:gd name="T118" fmla="*/ 2147483646 w 14038"/>
                  <a:gd name="T119" fmla="*/ 2147483646 h 19448"/>
                  <a:gd name="T120" fmla="*/ 2147483646 w 14038"/>
                  <a:gd name="T121" fmla="*/ 2147483646 h 19448"/>
                  <a:gd name="T122" fmla="*/ 2147483646 w 14038"/>
                  <a:gd name="T123" fmla="*/ 2147483646 h 19448"/>
                  <a:gd name="T124" fmla="*/ 2147483646 w 14038"/>
                  <a:gd name="T125" fmla="*/ 2147483646 h 194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4038" h="19448">
                    <a:moveTo>
                      <a:pt x="10514" y="4076"/>
                    </a:moveTo>
                    <a:lnTo>
                      <a:pt x="10990" y="4115"/>
                    </a:lnTo>
                    <a:lnTo>
                      <a:pt x="11542" y="4134"/>
                    </a:lnTo>
                    <a:lnTo>
                      <a:pt x="12151" y="4172"/>
                    </a:lnTo>
                    <a:lnTo>
                      <a:pt x="12171" y="4343"/>
                    </a:lnTo>
                    <a:lnTo>
                      <a:pt x="12190" y="4419"/>
                    </a:lnTo>
                    <a:lnTo>
                      <a:pt x="12266" y="4629"/>
                    </a:lnTo>
                    <a:lnTo>
                      <a:pt x="12342" y="4896"/>
                    </a:lnTo>
                    <a:lnTo>
                      <a:pt x="12361" y="4953"/>
                    </a:lnTo>
                    <a:lnTo>
                      <a:pt x="12380" y="4972"/>
                    </a:lnTo>
                    <a:lnTo>
                      <a:pt x="12418" y="5010"/>
                    </a:lnTo>
                    <a:lnTo>
                      <a:pt x="12437" y="5010"/>
                    </a:lnTo>
                    <a:lnTo>
                      <a:pt x="12476" y="5029"/>
                    </a:lnTo>
                    <a:lnTo>
                      <a:pt x="12514" y="5029"/>
                    </a:lnTo>
                    <a:lnTo>
                      <a:pt x="12532" y="5048"/>
                    </a:lnTo>
                    <a:lnTo>
                      <a:pt x="12532" y="5086"/>
                    </a:lnTo>
                    <a:lnTo>
                      <a:pt x="12532" y="5105"/>
                    </a:lnTo>
                    <a:lnTo>
                      <a:pt x="12514" y="5162"/>
                    </a:lnTo>
                    <a:lnTo>
                      <a:pt x="12514" y="5181"/>
                    </a:lnTo>
                    <a:lnTo>
                      <a:pt x="12514" y="5219"/>
                    </a:lnTo>
                    <a:lnTo>
                      <a:pt x="12514" y="5239"/>
                    </a:lnTo>
                    <a:lnTo>
                      <a:pt x="12552" y="5276"/>
                    </a:lnTo>
                    <a:lnTo>
                      <a:pt x="12571" y="5276"/>
                    </a:lnTo>
                    <a:lnTo>
                      <a:pt x="12628" y="5315"/>
                    </a:lnTo>
                    <a:lnTo>
                      <a:pt x="12647" y="5334"/>
                    </a:lnTo>
                    <a:lnTo>
                      <a:pt x="12685" y="5372"/>
                    </a:lnTo>
                    <a:lnTo>
                      <a:pt x="12781" y="5524"/>
                    </a:lnTo>
                    <a:lnTo>
                      <a:pt x="12876" y="5620"/>
                    </a:lnTo>
                    <a:lnTo>
                      <a:pt x="13238" y="6514"/>
                    </a:lnTo>
                    <a:lnTo>
                      <a:pt x="13257" y="6648"/>
                    </a:lnTo>
                    <a:lnTo>
                      <a:pt x="13275" y="6686"/>
                    </a:lnTo>
                    <a:lnTo>
                      <a:pt x="13294" y="6724"/>
                    </a:lnTo>
                    <a:lnTo>
                      <a:pt x="13371" y="6800"/>
                    </a:lnTo>
                    <a:lnTo>
                      <a:pt x="13466" y="6877"/>
                    </a:lnTo>
                    <a:lnTo>
                      <a:pt x="13638" y="7105"/>
                    </a:lnTo>
                    <a:lnTo>
                      <a:pt x="13675" y="7220"/>
                    </a:lnTo>
                    <a:lnTo>
                      <a:pt x="13790" y="7734"/>
                    </a:lnTo>
                    <a:lnTo>
                      <a:pt x="13923" y="8077"/>
                    </a:lnTo>
                    <a:lnTo>
                      <a:pt x="13904" y="8210"/>
                    </a:lnTo>
                    <a:lnTo>
                      <a:pt x="13771" y="8572"/>
                    </a:lnTo>
                    <a:lnTo>
                      <a:pt x="13866" y="8648"/>
                    </a:lnTo>
                    <a:lnTo>
                      <a:pt x="13942" y="8686"/>
                    </a:lnTo>
                    <a:lnTo>
                      <a:pt x="13980" y="8724"/>
                    </a:lnTo>
                    <a:lnTo>
                      <a:pt x="13980" y="8744"/>
                    </a:lnTo>
                    <a:lnTo>
                      <a:pt x="14037" y="8896"/>
                    </a:lnTo>
                    <a:lnTo>
                      <a:pt x="13675" y="9086"/>
                    </a:lnTo>
                    <a:lnTo>
                      <a:pt x="13523" y="9201"/>
                    </a:lnTo>
                    <a:lnTo>
                      <a:pt x="13504" y="9238"/>
                    </a:lnTo>
                    <a:lnTo>
                      <a:pt x="13504" y="9257"/>
                    </a:lnTo>
                    <a:lnTo>
                      <a:pt x="13504" y="9296"/>
                    </a:lnTo>
                    <a:lnTo>
                      <a:pt x="13504" y="9334"/>
                    </a:lnTo>
                    <a:lnTo>
                      <a:pt x="13504" y="9353"/>
                    </a:lnTo>
                    <a:lnTo>
                      <a:pt x="13542" y="9429"/>
                    </a:lnTo>
                    <a:lnTo>
                      <a:pt x="13561" y="9448"/>
                    </a:lnTo>
                    <a:lnTo>
                      <a:pt x="13599" y="9696"/>
                    </a:lnTo>
                    <a:lnTo>
                      <a:pt x="13847" y="10648"/>
                    </a:lnTo>
                    <a:lnTo>
                      <a:pt x="13847" y="10686"/>
                    </a:lnTo>
                    <a:lnTo>
                      <a:pt x="13828" y="10705"/>
                    </a:lnTo>
                    <a:lnTo>
                      <a:pt x="13809" y="10743"/>
                    </a:lnTo>
                    <a:lnTo>
                      <a:pt x="13771" y="10762"/>
                    </a:lnTo>
                    <a:lnTo>
                      <a:pt x="13580" y="10839"/>
                    </a:lnTo>
                    <a:lnTo>
                      <a:pt x="13523" y="10877"/>
                    </a:lnTo>
                    <a:lnTo>
                      <a:pt x="13504" y="10896"/>
                    </a:lnTo>
                    <a:lnTo>
                      <a:pt x="13485" y="10934"/>
                    </a:lnTo>
                    <a:lnTo>
                      <a:pt x="12571" y="13904"/>
                    </a:lnTo>
                    <a:lnTo>
                      <a:pt x="12552" y="13980"/>
                    </a:lnTo>
                    <a:lnTo>
                      <a:pt x="12552" y="14038"/>
                    </a:lnTo>
                    <a:lnTo>
                      <a:pt x="12552" y="14076"/>
                    </a:lnTo>
                    <a:lnTo>
                      <a:pt x="12532" y="14095"/>
                    </a:lnTo>
                    <a:lnTo>
                      <a:pt x="12456" y="14247"/>
                    </a:lnTo>
                    <a:lnTo>
                      <a:pt x="12437" y="14285"/>
                    </a:lnTo>
                    <a:lnTo>
                      <a:pt x="12437" y="14305"/>
                    </a:lnTo>
                    <a:lnTo>
                      <a:pt x="12437" y="14400"/>
                    </a:lnTo>
                    <a:lnTo>
                      <a:pt x="12437" y="14437"/>
                    </a:lnTo>
                    <a:lnTo>
                      <a:pt x="12437" y="14457"/>
                    </a:lnTo>
                    <a:lnTo>
                      <a:pt x="12418" y="14476"/>
                    </a:lnTo>
                    <a:lnTo>
                      <a:pt x="12361" y="14495"/>
                    </a:lnTo>
                    <a:lnTo>
                      <a:pt x="12342" y="14514"/>
                    </a:lnTo>
                    <a:lnTo>
                      <a:pt x="12323" y="14533"/>
                    </a:lnTo>
                    <a:lnTo>
                      <a:pt x="12304" y="14552"/>
                    </a:lnTo>
                    <a:lnTo>
                      <a:pt x="12304" y="14590"/>
                    </a:lnTo>
                    <a:lnTo>
                      <a:pt x="12266" y="14933"/>
                    </a:lnTo>
                    <a:lnTo>
                      <a:pt x="12266" y="15009"/>
                    </a:lnTo>
                    <a:lnTo>
                      <a:pt x="12285" y="15028"/>
                    </a:lnTo>
                    <a:lnTo>
                      <a:pt x="12304" y="15047"/>
                    </a:lnTo>
                    <a:lnTo>
                      <a:pt x="12323" y="15066"/>
                    </a:lnTo>
                    <a:lnTo>
                      <a:pt x="12342" y="15066"/>
                    </a:lnTo>
                    <a:lnTo>
                      <a:pt x="12342" y="15085"/>
                    </a:lnTo>
                    <a:lnTo>
                      <a:pt x="12361" y="15066"/>
                    </a:lnTo>
                    <a:lnTo>
                      <a:pt x="12400" y="15085"/>
                    </a:lnTo>
                    <a:lnTo>
                      <a:pt x="12456" y="15085"/>
                    </a:lnTo>
                    <a:lnTo>
                      <a:pt x="12609" y="15180"/>
                    </a:lnTo>
                    <a:lnTo>
                      <a:pt x="12666" y="15199"/>
                    </a:lnTo>
                    <a:lnTo>
                      <a:pt x="12704" y="15199"/>
                    </a:lnTo>
                    <a:lnTo>
                      <a:pt x="12857" y="15143"/>
                    </a:lnTo>
                    <a:lnTo>
                      <a:pt x="12913" y="15143"/>
                    </a:lnTo>
                    <a:lnTo>
                      <a:pt x="12952" y="15143"/>
                    </a:lnTo>
                    <a:lnTo>
                      <a:pt x="12990" y="15162"/>
                    </a:lnTo>
                    <a:lnTo>
                      <a:pt x="13028" y="15180"/>
                    </a:lnTo>
                    <a:lnTo>
                      <a:pt x="13047" y="15180"/>
                    </a:lnTo>
                    <a:lnTo>
                      <a:pt x="13085" y="15180"/>
                    </a:lnTo>
                    <a:lnTo>
                      <a:pt x="13161" y="15143"/>
                    </a:lnTo>
                    <a:lnTo>
                      <a:pt x="13218" y="15143"/>
                    </a:lnTo>
                    <a:lnTo>
                      <a:pt x="13238" y="15143"/>
                    </a:lnTo>
                    <a:lnTo>
                      <a:pt x="13257" y="15162"/>
                    </a:lnTo>
                    <a:lnTo>
                      <a:pt x="13294" y="15295"/>
                    </a:lnTo>
                    <a:lnTo>
                      <a:pt x="13314" y="15333"/>
                    </a:lnTo>
                    <a:lnTo>
                      <a:pt x="13371" y="15428"/>
                    </a:lnTo>
                    <a:lnTo>
                      <a:pt x="13409" y="15466"/>
                    </a:lnTo>
                    <a:lnTo>
                      <a:pt x="13695" y="15657"/>
                    </a:lnTo>
                    <a:lnTo>
                      <a:pt x="13961" y="15905"/>
                    </a:lnTo>
                    <a:lnTo>
                      <a:pt x="13961" y="15923"/>
                    </a:lnTo>
                    <a:lnTo>
                      <a:pt x="13942" y="15923"/>
                    </a:lnTo>
                    <a:lnTo>
                      <a:pt x="13885" y="16037"/>
                    </a:lnTo>
                    <a:lnTo>
                      <a:pt x="13847" y="16076"/>
                    </a:lnTo>
                    <a:lnTo>
                      <a:pt x="13752" y="16133"/>
                    </a:lnTo>
                    <a:lnTo>
                      <a:pt x="13714" y="16171"/>
                    </a:lnTo>
                    <a:lnTo>
                      <a:pt x="13656" y="16190"/>
                    </a:lnTo>
                    <a:lnTo>
                      <a:pt x="13599" y="16190"/>
                    </a:lnTo>
                    <a:lnTo>
                      <a:pt x="13485" y="16133"/>
                    </a:lnTo>
                    <a:lnTo>
                      <a:pt x="13028" y="16057"/>
                    </a:lnTo>
                    <a:lnTo>
                      <a:pt x="12990" y="16037"/>
                    </a:lnTo>
                    <a:lnTo>
                      <a:pt x="12895" y="15981"/>
                    </a:lnTo>
                    <a:lnTo>
                      <a:pt x="12761" y="15885"/>
                    </a:lnTo>
                    <a:lnTo>
                      <a:pt x="12742" y="15885"/>
                    </a:lnTo>
                    <a:lnTo>
                      <a:pt x="12590" y="15905"/>
                    </a:lnTo>
                    <a:lnTo>
                      <a:pt x="12361" y="16019"/>
                    </a:lnTo>
                    <a:lnTo>
                      <a:pt x="12304" y="16019"/>
                    </a:lnTo>
                    <a:lnTo>
                      <a:pt x="12266" y="16000"/>
                    </a:lnTo>
                    <a:lnTo>
                      <a:pt x="12228" y="15961"/>
                    </a:lnTo>
                    <a:lnTo>
                      <a:pt x="12190" y="15942"/>
                    </a:lnTo>
                    <a:lnTo>
                      <a:pt x="12151" y="15942"/>
                    </a:lnTo>
                    <a:lnTo>
                      <a:pt x="11866" y="15942"/>
                    </a:lnTo>
                    <a:lnTo>
                      <a:pt x="11771" y="15981"/>
                    </a:lnTo>
                    <a:lnTo>
                      <a:pt x="11657" y="16057"/>
                    </a:lnTo>
                    <a:lnTo>
                      <a:pt x="11466" y="16228"/>
                    </a:lnTo>
                    <a:lnTo>
                      <a:pt x="11447" y="16286"/>
                    </a:lnTo>
                    <a:lnTo>
                      <a:pt x="11542" y="16381"/>
                    </a:lnTo>
                    <a:lnTo>
                      <a:pt x="11542" y="16438"/>
                    </a:lnTo>
                    <a:lnTo>
                      <a:pt x="11542" y="16514"/>
                    </a:lnTo>
                    <a:lnTo>
                      <a:pt x="11504" y="16571"/>
                    </a:lnTo>
                    <a:lnTo>
                      <a:pt x="11466" y="16609"/>
                    </a:lnTo>
                    <a:lnTo>
                      <a:pt x="11218" y="16647"/>
                    </a:lnTo>
                    <a:lnTo>
                      <a:pt x="11161" y="16647"/>
                    </a:lnTo>
                    <a:lnTo>
                      <a:pt x="11066" y="16609"/>
                    </a:lnTo>
                    <a:lnTo>
                      <a:pt x="11047" y="16590"/>
                    </a:lnTo>
                    <a:lnTo>
                      <a:pt x="10932" y="16571"/>
                    </a:lnTo>
                    <a:lnTo>
                      <a:pt x="10514" y="16647"/>
                    </a:lnTo>
                    <a:lnTo>
                      <a:pt x="10456" y="16647"/>
                    </a:lnTo>
                    <a:lnTo>
                      <a:pt x="10419" y="16647"/>
                    </a:lnTo>
                    <a:lnTo>
                      <a:pt x="10342" y="16590"/>
                    </a:lnTo>
                    <a:lnTo>
                      <a:pt x="10285" y="16590"/>
                    </a:lnTo>
                    <a:lnTo>
                      <a:pt x="10133" y="16590"/>
                    </a:lnTo>
                    <a:lnTo>
                      <a:pt x="10094" y="16571"/>
                    </a:lnTo>
                    <a:lnTo>
                      <a:pt x="9980" y="16495"/>
                    </a:lnTo>
                    <a:lnTo>
                      <a:pt x="9789" y="16457"/>
                    </a:lnTo>
                    <a:lnTo>
                      <a:pt x="9713" y="16457"/>
                    </a:lnTo>
                    <a:lnTo>
                      <a:pt x="9123" y="16590"/>
                    </a:lnTo>
                    <a:lnTo>
                      <a:pt x="8932" y="16590"/>
                    </a:lnTo>
                    <a:lnTo>
                      <a:pt x="8856" y="16628"/>
                    </a:lnTo>
                    <a:lnTo>
                      <a:pt x="8647" y="16781"/>
                    </a:lnTo>
                    <a:lnTo>
                      <a:pt x="8570" y="16819"/>
                    </a:lnTo>
                    <a:lnTo>
                      <a:pt x="8514" y="16876"/>
                    </a:lnTo>
                    <a:lnTo>
                      <a:pt x="8475" y="16876"/>
                    </a:lnTo>
                    <a:lnTo>
                      <a:pt x="8342" y="16914"/>
                    </a:lnTo>
                    <a:lnTo>
                      <a:pt x="8285" y="16952"/>
                    </a:lnTo>
                    <a:lnTo>
                      <a:pt x="8247" y="17009"/>
                    </a:lnTo>
                    <a:lnTo>
                      <a:pt x="8228" y="17028"/>
                    </a:lnTo>
                    <a:lnTo>
                      <a:pt x="8057" y="17066"/>
                    </a:lnTo>
                    <a:lnTo>
                      <a:pt x="7999" y="17085"/>
                    </a:lnTo>
                    <a:lnTo>
                      <a:pt x="7961" y="17104"/>
                    </a:lnTo>
                    <a:lnTo>
                      <a:pt x="7923" y="17180"/>
                    </a:lnTo>
                    <a:lnTo>
                      <a:pt x="7904" y="17219"/>
                    </a:lnTo>
                    <a:lnTo>
                      <a:pt x="7885" y="17219"/>
                    </a:lnTo>
                    <a:lnTo>
                      <a:pt x="7847" y="17238"/>
                    </a:lnTo>
                    <a:lnTo>
                      <a:pt x="7808" y="17257"/>
                    </a:lnTo>
                    <a:lnTo>
                      <a:pt x="7790" y="17295"/>
                    </a:lnTo>
                    <a:lnTo>
                      <a:pt x="7771" y="17333"/>
                    </a:lnTo>
                    <a:lnTo>
                      <a:pt x="7618" y="17505"/>
                    </a:lnTo>
                    <a:lnTo>
                      <a:pt x="7180" y="17809"/>
                    </a:lnTo>
                    <a:lnTo>
                      <a:pt x="7085" y="17904"/>
                    </a:lnTo>
                    <a:lnTo>
                      <a:pt x="7047" y="17962"/>
                    </a:lnTo>
                    <a:lnTo>
                      <a:pt x="7028" y="18018"/>
                    </a:lnTo>
                    <a:lnTo>
                      <a:pt x="7028" y="18095"/>
                    </a:lnTo>
                    <a:lnTo>
                      <a:pt x="6970" y="18209"/>
                    </a:lnTo>
                    <a:lnTo>
                      <a:pt x="6970" y="18285"/>
                    </a:lnTo>
                    <a:lnTo>
                      <a:pt x="6990" y="18304"/>
                    </a:lnTo>
                    <a:lnTo>
                      <a:pt x="7028" y="18343"/>
                    </a:lnTo>
                    <a:lnTo>
                      <a:pt x="7028" y="18362"/>
                    </a:lnTo>
                    <a:lnTo>
                      <a:pt x="7047" y="18399"/>
                    </a:lnTo>
                    <a:lnTo>
                      <a:pt x="7028" y="18495"/>
                    </a:lnTo>
                    <a:lnTo>
                      <a:pt x="7028" y="18533"/>
                    </a:lnTo>
                    <a:lnTo>
                      <a:pt x="6990" y="18628"/>
                    </a:lnTo>
                    <a:lnTo>
                      <a:pt x="6970" y="18685"/>
                    </a:lnTo>
                    <a:lnTo>
                      <a:pt x="6951" y="18724"/>
                    </a:lnTo>
                    <a:lnTo>
                      <a:pt x="6894" y="18780"/>
                    </a:lnTo>
                    <a:lnTo>
                      <a:pt x="6742" y="18876"/>
                    </a:lnTo>
                    <a:lnTo>
                      <a:pt x="6704" y="18914"/>
                    </a:lnTo>
                    <a:lnTo>
                      <a:pt x="6647" y="18933"/>
                    </a:lnTo>
                    <a:lnTo>
                      <a:pt x="6570" y="19009"/>
                    </a:lnTo>
                    <a:lnTo>
                      <a:pt x="6533" y="19028"/>
                    </a:lnTo>
                    <a:lnTo>
                      <a:pt x="6456" y="19028"/>
                    </a:lnTo>
                    <a:lnTo>
                      <a:pt x="6285" y="18990"/>
                    </a:lnTo>
                    <a:lnTo>
                      <a:pt x="6208" y="19009"/>
                    </a:lnTo>
                    <a:lnTo>
                      <a:pt x="5713" y="19295"/>
                    </a:lnTo>
                    <a:lnTo>
                      <a:pt x="5618" y="19333"/>
                    </a:lnTo>
                    <a:lnTo>
                      <a:pt x="5542" y="19333"/>
                    </a:lnTo>
                    <a:lnTo>
                      <a:pt x="5466" y="19314"/>
                    </a:lnTo>
                    <a:lnTo>
                      <a:pt x="5409" y="19333"/>
                    </a:lnTo>
                    <a:lnTo>
                      <a:pt x="5351" y="19371"/>
                    </a:lnTo>
                    <a:lnTo>
                      <a:pt x="5294" y="19409"/>
                    </a:lnTo>
                    <a:lnTo>
                      <a:pt x="5237" y="19447"/>
                    </a:lnTo>
                    <a:lnTo>
                      <a:pt x="5180" y="19447"/>
                    </a:lnTo>
                    <a:lnTo>
                      <a:pt x="4381" y="19371"/>
                    </a:lnTo>
                    <a:lnTo>
                      <a:pt x="4343" y="18895"/>
                    </a:lnTo>
                    <a:lnTo>
                      <a:pt x="4305" y="18762"/>
                    </a:lnTo>
                    <a:lnTo>
                      <a:pt x="4248" y="18609"/>
                    </a:lnTo>
                    <a:lnTo>
                      <a:pt x="4228" y="18533"/>
                    </a:lnTo>
                    <a:lnTo>
                      <a:pt x="4228" y="18362"/>
                    </a:lnTo>
                    <a:lnTo>
                      <a:pt x="4114" y="17866"/>
                    </a:lnTo>
                    <a:lnTo>
                      <a:pt x="4057" y="16781"/>
                    </a:lnTo>
                    <a:lnTo>
                      <a:pt x="4076" y="16723"/>
                    </a:lnTo>
                    <a:lnTo>
                      <a:pt x="4114" y="16590"/>
                    </a:lnTo>
                    <a:lnTo>
                      <a:pt x="4133" y="16418"/>
                    </a:lnTo>
                    <a:lnTo>
                      <a:pt x="4209" y="16133"/>
                    </a:lnTo>
                    <a:lnTo>
                      <a:pt x="4209" y="16019"/>
                    </a:lnTo>
                    <a:lnTo>
                      <a:pt x="4228" y="15905"/>
                    </a:lnTo>
                    <a:lnTo>
                      <a:pt x="4248" y="15733"/>
                    </a:lnTo>
                    <a:lnTo>
                      <a:pt x="4228" y="15466"/>
                    </a:lnTo>
                    <a:lnTo>
                      <a:pt x="4228" y="15428"/>
                    </a:lnTo>
                    <a:lnTo>
                      <a:pt x="4191" y="15390"/>
                    </a:lnTo>
                    <a:lnTo>
                      <a:pt x="4191" y="15352"/>
                    </a:lnTo>
                    <a:lnTo>
                      <a:pt x="4172" y="15314"/>
                    </a:lnTo>
                    <a:lnTo>
                      <a:pt x="4172" y="15238"/>
                    </a:lnTo>
                    <a:lnTo>
                      <a:pt x="4133" y="15009"/>
                    </a:lnTo>
                    <a:lnTo>
                      <a:pt x="4114" y="14914"/>
                    </a:lnTo>
                    <a:lnTo>
                      <a:pt x="4152" y="14609"/>
                    </a:lnTo>
                    <a:lnTo>
                      <a:pt x="4172" y="14457"/>
                    </a:lnTo>
                    <a:lnTo>
                      <a:pt x="4228" y="14323"/>
                    </a:lnTo>
                    <a:lnTo>
                      <a:pt x="4362" y="14114"/>
                    </a:lnTo>
                    <a:lnTo>
                      <a:pt x="4419" y="13980"/>
                    </a:lnTo>
                    <a:lnTo>
                      <a:pt x="4381" y="13866"/>
                    </a:lnTo>
                    <a:lnTo>
                      <a:pt x="4438" y="13828"/>
                    </a:lnTo>
                    <a:lnTo>
                      <a:pt x="4457" y="13752"/>
                    </a:lnTo>
                    <a:lnTo>
                      <a:pt x="4475" y="13676"/>
                    </a:lnTo>
                    <a:lnTo>
                      <a:pt x="4494" y="13619"/>
                    </a:lnTo>
                    <a:lnTo>
                      <a:pt x="4532" y="13562"/>
                    </a:lnTo>
                    <a:lnTo>
                      <a:pt x="4571" y="13485"/>
                    </a:lnTo>
                    <a:lnTo>
                      <a:pt x="4589" y="13428"/>
                    </a:lnTo>
                    <a:lnTo>
                      <a:pt x="4552" y="13447"/>
                    </a:lnTo>
                    <a:lnTo>
                      <a:pt x="4552" y="13352"/>
                    </a:lnTo>
                    <a:lnTo>
                      <a:pt x="4513" y="13314"/>
                    </a:lnTo>
                    <a:lnTo>
                      <a:pt x="4400" y="13276"/>
                    </a:lnTo>
                    <a:lnTo>
                      <a:pt x="4400" y="13238"/>
                    </a:lnTo>
                    <a:lnTo>
                      <a:pt x="4381" y="13238"/>
                    </a:lnTo>
                    <a:lnTo>
                      <a:pt x="4381" y="13218"/>
                    </a:lnTo>
                    <a:lnTo>
                      <a:pt x="4343" y="13218"/>
                    </a:lnTo>
                    <a:lnTo>
                      <a:pt x="4324" y="13199"/>
                    </a:lnTo>
                    <a:lnTo>
                      <a:pt x="4305" y="13181"/>
                    </a:lnTo>
                    <a:lnTo>
                      <a:pt x="4305" y="13162"/>
                    </a:lnTo>
                    <a:lnTo>
                      <a:pt x="4286" y="13123"/>
                    </a:lnTo>
                    <a:lnTo>
                      <a:pt x="4286" y="13066"/>
                    </a:lnTo>
                    <a:lnTo>
                      <a:pt x="4248" y="13009"/>
                    </a:lnTo>
                    <a:lnTo>
                      <a:pt x="4209" y="12971"/>
                    </a:lnTo>
                    <a:lnTo>
                      <a:pt x="4095" y="12971"/>
                    </a:lnTo>
                    <a:lnTo>
                      <a:pt x="4038" y="12952"/>
                    </a:lnTo>
                    <a:lnTo>
                      <a:pt x="4000" y="12952"/>
                    </a:lnTo>
                    <a:lnTo>
                      <a:pt x="3962" y="12952"/>
                    </a:lnTo>
                    <a:lnTo>
                      <a:pt x="3962" y="12990"/>
                    </a:lnTo>
                    <a:lnTo>
                      <a:pt x="3943" y="12990"/>
                    </a:lnTo>
                    <a:lnTo>
                      <a:pt x="3905" y="12952"/>
                    </a:lnTo>
                    <a:lnTo>
                      <a:pt x="3886" y="12896"/>
                    </a:lnTo>
                    <a:lnTo>
                      <a:pt x="3828" y="12724"/>
                    </a:lnTo>
                    <a:lnTo>
                      <a:pt x="3810" y="12686"/>
                    </a:lnTo>
                    <a:lnTo>
                      <a:pt x="3771" y="12706"/>
                    </a:lnTo>
                    <a:lnTo>
                      <a:pt x="3791" y="12762"/>
                    </a:lnTo>
                    <a:lnTo>
                      <a:pt x="3810" y="12838"/>
                    </a:lnTo>
                    <a:lnTo>
                      <a:pt x="3847" y="12877"/>
                    </a:lnTo>
                    <a:lnTo>
                      <a:pt x="3847" y="12896"/>
                    </a:lnTo>
                    <a:lnTo>
                      <a:pt x="3791" y="12877"/>
                    </a:lnTo>
                    <a:lnTo>
                      <a:pt x="3752" y="12820"/>
                    </a:lnTo>
                    <a:lnTo>
                      <a:pt x="3733" y="12743"/>
                    </a:lnTo>
                    <a:lnTo>
                      <a:pt x="3752" y="12629"/>
                    </a:lnTo>
                    <a:lnTo>
                      <a:pt x="3733" y="12572"/>
                    </a:lnTo>
                    <a:lnTo>
                      <a:pt x="3733" y="12534"/>
                    </a:lnTo>
                    <a:lnTo>
                      <a:pt x="3752" y="12496"/>
                    </a:lnTo>
                    <a:lnTo>
                      <a:pt x="3847" y="12457"/>
                    </a:lnTo>
                    <a:lnTo>
                      <a:pt x="3752" y="12439"/>
                    </a:lnTo>
                    <a:lnTo>
                      <a:pt x="3752" y="12362"/>
                    </a:lnTo>
                    <a:lnTo>
                      <a:pt x="3810" y="12191"/>
                    </a:lnTo>
                    <a:lnTo>
                      <a:pt x="3752" y="12229"/>
                    </a:lnTo>
                    <a:lnTo>
                      <a:pt x="3676" y="12286"/>
                    </a:lnTo>
                    <a:lnTo>
                      <a:pt x="3619" y="12343"/>
                    </a:lnTo>
                    <a:lnTo>
                      <a:pt x="3657" y="12362"/>
                    </a:lnTo>
                    <a:lnTo>
                      <a:pt x="3695" y="12801"/>
                    </a:lnTo>
                    <a:lnTo>
                      <a:pt x="3657" y="12724"/>
                    </a:lnTo>
                    <a:lnTo>
                      <a:pt x="3581" y="12629"/>
                    </a:lnTo>
                    <a:lnTo>
                      <a:pt x="3562" y="12572"/>
                    </a:lnTo>
                    <a:lnTo>
                      <a:pt x="3543" y="12515"/>
                    </a:lnTo>
                    <a:lnTo>
                      <a:pt x="3543" y="12439"/>
                    </a:lnTo>
                    <a:lnTo>
                      <a:pt x="3524" y="12381"/>
                    </a:lnTo>
                    <a:lnTo>
                      <a:pt x="3448" y="12362"/>
                    </a:lnTo>
                    <a:lnTo>
                      <a:pt x="3466" y="12325"/>
                    </a:lnTo>
                    <a:lnTo>
                      <a:pt x="3486" y="12267"/>
                    </a:lnTo>
                    <a:lnTo>
                      <a:pt x="3466" y="12210"/>
                    </a:lnTo>
                    <a:lnTo>
                      <a:pt x="3448" y="12191"/>
                    </a:lnTo>
                    <a:lnTo>
                      <a:pt x="3429" y="12210"/>
                    </a:lnTo>
                    <a:lnTo>
                      <a:pt x="3371" y="12325"/>
                    </a:lnTo>
                    <a:lnTo>
                      <a:pt x="3352" y="12362"/>
                    </a:lnTo>
                    <a:lnTo>
                      <a:pt x="3334" y="12286"/>
                    </a:lnTo>
                    <a:lnTo>
                      <a:pt x="3352" y="12172"/>
                    </a:lnTo>
                    <a:lnTo>
                      <a:pt x="3410" y="11944"/>
                    </a:lnTo>
                    <a:lnTo>
                      <a:pt x="3334" y="12020"/>
                    </a:lnTo>
                    <a:lnTo>
                      <a:pt x="3371" y="11905"/>
                    </a:lnTo>
                    <a:lnTo>
                      <a:pt x="3390" y="11848"/>
                    </a:lnTo>
                    <a:lnTo>
                      <a:pt x="3371" y="11848"/>
                    </a:lnTo>
                    <a:lnTo>
                      <a:pt x="3314" y="11867"/>
                    </a:lnTo>
                    <a:lnTo>
                      <a:pt x="3334" y="11791"/>
                    </a:lnTo>
                    <a:lnTo>
                      <a:pt x="3334" y="11753"/>
                    </a:lnTo>
                    <a:lnTo>
                      <a:pt x="3295" y="11772"/>
                    </a:lnTo>
                    <a:lnTo>
                      <a:pt x="3257" y="11848"/>
                    </a:lnTo>
                    <a:lnTo>
                      <a:pt x="3219" y="11810"/>
                    </a:lnTo>
                    <a:lnTo>
                      <a:pt x="3200" y="11829"/>
                    </a:lnTo>
                    <a:lnTo>
                      <a:pt x="3067" y="11848"/>
                    </a:lnTo>
                    <a:lnTo>
                      <a:pt x="3009" y="11886"/>
                    </a:lnTo>
                    <a:lnTo>
                      <a:pt x="2971" y="11886"/>
                    </a:lnTo>
                    <a:lnTo>
                      <a:pt x="2990" y="11810"/>
                    </a:lnTo>
                    <a:lnTo>
                      <a:pt x="2971" y="11810"/>
                    </a:lnTo>
                    <a:lnTo>
                      <a:pt x="2933" y="11848"/>
                    </a:lnTo>
                    <a:lnTo>
                      <a:pt x="2914" y="11886"/>
                    </a:lnTo>
                    <a:lnTo>
                      <a:pt x="2876" y="11924"/>
                    </a:lnTo>
                    <a:lnTo>
                      <a:pt x="2819" y="11924"/>
                    </a:lnTo>
                    <a:lnTo>
                      <a:pt x="2838" y="11905"/>
                    </a:lnTo>
                    <a:lnTo>
                      <a:pt x="2857" y="11810"/>
                    </a:lnTo>
                    <a:lnTo>
                      <a:pt x="2838" y="11810"/>
                    </a:lnTo>
                    <a:lnTo>
                      <a:pt x="2800" y="11810"/>
                    </a:lnTo>
                    <a:lnTo>
                      <a:pt x="2781" y="11810"/>
                    </a:lnTo>
                    <a:lnTo>
                      <a:pt x="2781" y="11829"/>
                    </a:lnTo>
                    <a:lnTo>
                      <a:pt x="2743" y="11848"/>
                    </a:lnTo>
                    <a:lnTo>
                      <a:pt x="2724" y="11829"/>
                    </a:lnTo>
                    <a:lnTo>
                      <a:pt x="2704" y="11791"/>
                    </a:lnTo>
                    <a:lnTo>
                      <a:pt x="2667" y="11810"/>
                    </a:lnTo>
                    <a:lnTo>
                      <a:pt x="2591" y="11848"/>
                    </a:lnTo>
                    <a:lnTo>
                      <a:pt x="2533" y="11848"/>
                    </a:lnTo>
                    <a:lnTo>
                      <a:pt x="2533" y="11810"/>
                    </a:lnTo>
                    <a:lnTo>
                      <a:pt x="2552" y="11791"/>
                    </a:lnTo>
                    <a:lnTo>
                      <a:pt x="2552" y="11772"/>
                    </a:lnTo>
                    <a:lnTo>
                      <a:pt x="2514" y="11772"/>
                    </a:lnTo>
                    <a:lnTo>
                      <a:pt x="2476" y="11772"/>
                    </a:lnTo>
                    <a:lnTo>
                      <a:pt x="2457" y="11753"/>
                    </a:lnTo>
                    <a:lnTo>
                      <a:pt x="2400" y="11715"/>
                    </a:lnTo>
                    <a:lnTo>
                      <a:pt x="2381" y="11715"/>
                    </a:lnTo>
                    <a:lnTo>
                      <a:pt x="2305" y="11715"/>
                    </a:lnTo>
                    <a:lnTo>
                      <a:pt x="2171" y="11753"/>
                    </a:lnTo>
                    <a:lnTo>
                      <a:pt x="2114" y="11791"/>
                    </a:lnTo>
                    <a:lnTo>
                      <a:pt x="2210" y="11867"/>
                    </a:lnTo>
                    <a:lnTo>
                      <a:pt x="2247" y="11867"/>
                    </a:lnTo>
                    <a:lnTo>
                      <a:pt x="2191" y="11962"/>
                    </a:lnTo>
                    <a:lnTo>
                      <a:pt x="2171" y="12000"/>
                    </a:lnTo>
                    <a:lnTo>
                      <a:pt x="2171" y="12076"/>
                    </a:lnTo>
                    <a:lnTo>
                      <a:pt x="2171" y="12134"/>
                    </a:lnTo>
                    <a:lnTo>
                      <a:pt x="2210" y="12286"/>
                    </a:lnTo>
                    <a:lnTo>
                      <a:pt x="2210" y="12381"/>
                    </a:lnTo>
                    <a:lnTo>
                      <a:pt x="2171" y="12439"/>
                    </a:lnTo>
                    <a:lnTo>
                      <a:pt x="2152" y="12420"/>
                    </a:lnTo>
                    <a:lnTo>
                      <a:pt x="2076" y="11886"/>
                    </a:lnTo>
                    <a:lnTo>
                      <a:pt x="2057" y="11829"/>
                    </a:lnTo>
                    <a:lnTo>
                      <a:pt x="1924" y="11639"/>
                    </a:lnTo>
                    <a:lnTo>
                      <a:pt x="1924" y="11582"/>
                    </a:lnTo>
                    <a:lnTo>
                      <a:pt x="1943" y="11505"/>
                    </a:lnTo>
                    <a:lnTo>
                      <a:pt x="1981" y="11467"/>
                    </a:lnTo>
                    <a:lnTo>
                      <a:pt x="2057" y="11391"/>
                    </a:lnTo>
                    <a:lnTo>
                      <a:pt x="2076" y="11353"/>
                    </a:lnTo>
                    <a:lnTo>
                      <a:pt x="2076" y="11296"/>
                    </a:lnTo>
                    <a:lnTo>
                      <a:pt x="2095" y="11258"/>
                    </a:lnTo>
                    <a:lnTo>
                      <a:pt x="2152" y="11201"/>
                    </a:lnTo>
                    <a:lnTo>
                      <a:pt x="2191" y="11124"/>
                    </a:lnTo>
                    <a:lnTo>
                      <a:pt x="2305" y="10839"/>
                    </a:lnTo>
                    <a:lnTo>
                      <a:pt x="2381" y="10667"/>
                    </a:lnTo>
                    <a:lnTo>
                      <a:pt x="2476" y="10553"/>
                    </a:lnTo>
                    <a:lnTo>
                      <a:pt x="2591" y="10572"/>
                    </a:lnTo>
                    <a:lnTo>
                      <a:pt x="2533" y="10610"/>
                    </a:lnTo>
                    <a:lnTo>
                      <a:pt x="2495" y="10648"/>
                    </a:lnTo>
                    <a:lnTo>
                      <a:pt x="2400" y="10781"/>
                    </a:lnTo>
                    <a:lnTo>
                      <a:pt x="2381" y="10801"/>
                    </a:lnTo>
                    <a:lnTo>
                      <a:pt x="2362" y="10915"/>
                    </a:lnTo>
                    <a:lnTo>
                      <a:pt x="2362" y="10934"/>
                    </a:lnTo>
                    <a:lnTo>
                      <a:pt x="2286" y="10991"/>
                    </a:lnTo>
                    <a:lnTo>
                      <a:pt x="2305" y="11105"/>
                    </a:lnTo>
                    <a:lnTo>
                      <a:pt x="2419" y="11105"/>
                    </a:lnTo>
                    <a:lnTo>
                      <a:pt x="2743" y="11048"/>
                    </a:lnTo>
                    <a:lnTo>
                      <a:pt x="2933" y="11048"/>
                    </a:lnTo>
                    <a:lnTo>
                      <a:pt x="2990" y="11067"/>
                    </a:lnTo>
                    <a:lnTo>
                      <a:pt x="3029" y="11124"/>
                    </a:lnTo>
                    <a:lnTo>
                      <a:pt x="3048" y="11182"/>
                    </a:lnTo>
                    <a:lnTo>
                      <a:pt x="3085" y="11238"/>
                    </a:lnTo>
                    <a:lnTo>
                      <a:pt x="3124" y="11258"/>
                    </a:lnTo>
                    <a:lnTo>
                      <a:pt x="3181" y="11277"/>
                    </a:lnTo>
                    <a:lnTo>
                      <a:pt x="3295" y="11296"/>
                    </a:lnTo>
                    <a:lnTo>
                      <a:pt x="3352" y="11315"/>
                    </a:lnTo>
                    <a:lnTo>
                      <a:pt x="3371" y="11315"/>
                    </a:lnTo>
                    <a:lnTo>
                      <a:pt x="3390" y="11277"/>
                    </a:lnTo>
                    <a:lnTo>
                      <a:pt x="3390" y="11238"/>
                    </a:lnTo>
                    <a:lnTo>
                      <a:pt x="3371" y="11219"/>
                    </a:lnTo>
                    <a:lnTo>
                      <a:pt x="3352" y="11201"/>
                    </a:lnTo>
                    <a:lnTo>
                      <a:pt x="3334" y="11182"/>
                    </a:lnTo>
                    <a:lnTo>
                      <a:pt x="3371" y="11086"/>
                    </a:lnTo>
                    <a:lnTo>
                      <a:pt x="3410" y="11105"/>
                    </a:lnTo>
                    <a:lnTo>
                      <a:pt x="3448" y="11162"/>
                    </a:lnTo>
                    <a:lnTo>
                      <a:pt x="3486" y="11219"/>
                    </a:lnTo>
                    <a:lnTo>
                      <a:pt x="3543" y="11219"/>
                    </a:lnTo>
                    <a:lnTo>
                      <a:pt x="3638" y="11124"/>
                    </a:lnTo>
                    <a:lnTo>
                      <a:pt x="3695" y="11105"/>
                    </a:lnTo>
                    <a:lnTo>
                      <a:pt x="3715" y="11124"/>
                    </a:lnTo>
                    <a:lnTo>
                      <a:pt x="3791" y="11162"/>
                    </a:lnTo>
                    <a:lnTo>
                      <a:pt x="3810" y="11162"/>
                    </a:lnTo>
                    <a:lnTo>
                      <a:pt x="3847" y="11124"/>
                    </a:lnTo>
                    <a:lnTo>
                      <a:pt x="3847" y="11086"/>
                    </a:lnTo>
                    <a:lnTo>
                      <a:pt x="3810" y="11048"/>
                    </a:lnTo>
                    <a:lnTo>
                      <a:pt x="3771" y="11029"/>
                    </a:lnTo>
                    <a:lnTo>
                      <a:pt x="3715" y="10991"/>
                    </a:lnTo>
                    <a:lnTo>
                      <a:pt x="3581" y="10972"/>
                    </a:lnTo>
                    <a:lnTo>
                      <a:pt x="3524" y="10915"/>
                    </a:lnTo>
                    <a:lnTo>
                      <a:pt x="3581" y="10896"/>
                    </a:lnTo>
                    <a:lnTo>
                      <a:pt x="3600" y="10877"/>
                    </a:lnTo>
                    <a:lnTo>
                      <a:pt x="3619" y="10839"/>
                    </a:lnTo>
                    <a:lnTo>
                      <a:pt x="3581" y="10781"/>
                    </a:lnTo>
                    <a:lnTo>
                      <a:pt x="3543" y="10743"/>
                    </a:lnTo>
                    <a:lnTo>
                      <a:pt x="3505" y="10725"/>
                    </a:lnTo>
                    <a:lnTo>
                      <a:pt x="3352" y="10743"/>
                    </a:lnTo>
                    <a:lnTo>
                      <a:pt x="3352" y="10725"/>
                    </a:lnTo>
                    <a:lnTo>
                      <a:pt x="3352" y="10648"/>
                    </a:lnTo>
                    <a:lnTo>
                      <a:pt x="3334" y="10610"/>
                    </a:lnTo>
                    <a:lnTo>
                      <a:pt x="3314" y="10553"/>
                    </a:lnTo>
                    <a:lnTo>
                      <a:pt x="3276" y="10515"/>
                    </a:lnTo>
                    <a:lnTo>
                      <a:pt x="3257" y="10496"/>
                    </a:lnTo>
                    <a:lnTo>
                      <a:pt x="3276" y="10629"/>
                    </a:lnTo>
                    <a:lnTo>
                      <a:pt x="3276" y="10686"/>
                    </a:lnTo>
                    <a:lnTo>
                      <a:pt x="3257" y="10686"/>
                    </a:lnTo>
                    <a:lnTo>
                      <a:pt x="3143" y="10515"/>
                    </a:lnTo>
                    <a:lnTo>
                      <a:pt x="3067" y="10439"/>
                    </a:lnTo>
                    <a:lnTo>
                      <a:pt x="2990" y="10420"/>
                    </a:lnTo>
                    <a:lnTo>
                      <a:pt x="2990" y="10439"/>
                    </a:lnTo>
                    <a:lnTo>
                      <a:pt x="3029" y="10534"/>
                    </a:lnTo>
                    <a:lnTo>
                      <a:pt x="3009" y="10515"/>
                    </a:lnTo>
                    <a:lnTo>
                      <a:pt x="2953" y="10476"/>
                    </a:lnTo>
                    <a:lnTo>
                      <a:pt x="2933" y="10476"/>
                    </a:lnTo>
                    <a:lnTo>
                      <a:pt x="2933" y="10553"/>
                    </a:lnTo>
                    <a:lnTo>
                      <a:pt x="2990" y="10629"/>
                    </a:lnTo>
                    <a:lnTo>
                      <a:pt x="3009" y="10686"/>
                    </a:lnTo>
                    <a:lnTo>
                      <a:pt x="2895" y="10610"/>
                    </a:lnTo>
                    <a:lnTo>
                      <a:pt x="2895" y="10476"/>
                    </a:lnTo>
                    <a:lnTo>
                      <a:pt x="2933" y="10172"/>
                    </a:lnTo>
                    <a:lnTo>
                      <a:pt x="2914" y="10191"/>
                    </a:lnTo>
                    <a:lnTo>
                      <a:pt x="2876" y="10210"/>
                    </a:lnTo>
                    <a:lnTo>
                      <a:pt x="2838" y="10191"/>
                    </a:lnTo>
                    <a:lnTo>
                      <a:pt x="2800" y="10172"/>
                    </a:lnTo>
                    <a:lnTo>
                      <a:pt x="2800" y="10153"/>
                    </a:lnTo>
                    <a:lnTo>
                      <a:pt x="2895" y="10095"/>
                    </a:lnTo>
                    <a:lnTo>
                      <a:pt x="3048" y="9886"/>
                    </a:lnTo>
                    <a:lnTo>
                      <a:pt x="3143" y="9791"/>
                    </a:lnTo>
                    <a:lnTo>
                      <a:pt x="3124" y="9753"/>
                    </a:lnTo>
                    <a:lnTo>
                      <a:pt x="3105" y="9715"/>
                    </a:lnTo>
                    <a:lnTo>
                      <a:pt x="3105" y="9696"/>
                    </a:lnTo>
                    <a:lnTo>
                      <a:pt x="3124" y="9696"/>
                    </a:lnTo>
                    <a:lnTo>
                      <a:pt x="3162" y="9677"/>
                    </a:lnTo>
                    <a:lnTo>
                      <a:pt x="3219" y="9677"/>
                    </a:lnTo>
                    <a:lnTo>
                      <a:pt x="3257" y="9658"/>
                    </a:lnTo>
                    <a:lnTo>
                      <a:pt x="3257" y="9638"/>
                    </a:lnTo>
                    <a:lnTo>
                      <a:pt x="3238" y="9601"/>
                    </a:lnTo>
                    <a:lnTo>
                      <a:pt x="3219" y="9601"/>
                    </a:lnTo>
                    <a:lnTo>
                      <a:pt x="3257" y="9543"/>
                    </a:lnTo>
                    <a:lnTo>
                      <a:pt x="3314" y="9505"/>
                    </a:lnTo>
                    <a:lnTo>
                      <a:pt x="3352" y="9448"/>
                    </a:lnTo>
                    <a:lnTo>
                      <a:pt x="3371" y="9391"/>
                    </a:lnTo>
                    <a:lnTo>
                      <a:pt x="3352" y="9391"/>
                    </a:lnTo>
                    <a:lnTo>
                      <a:pt x="3334" y="9410"/>
                    </a:lnTo>
                    <a:lnTo>
                      <a:pt x="3276" y="9353"/>
                    </a:lnTo>
                    <a:lnTo>
                      <a:pt x="3238" y="9353"/>
                    </a:lnTo>
                    <a:lnTo>
                      <a:pt x="3124" y="9353"/>
                    </a:lnTo>
                    <a:lnTo>
                      <a:pt x="3067" y="9334"/>
                    </a:lnTo>
                    <a:lnTo>
                      <a:pt x="3009" y="9277"/>
                    </a:lnTo>
                    <a:lnTo>
                      <a:pt x="2971" y="9257"/>
                    </a:lnTo>
                    <a:lnTo>
                      <a:pt x="2914" y="9238"/>
                    </a:lnTo>
                    <a:lnTo>
                      <a:pt x="2857" y="9238"/>
                    </a:lnTo>
                    <a:lnTo>
                      <a:pt x="2800" y="9257"/>
                    </a:lnTo>
                    <a:lnTo>
                      <a:pt x="2762" y="9277"/>
                    </a:lnTo>
                    <a:lnTo>
                      <a:pt x="2628" y="9429"/>
                    </a:lnTo>
                    <a:lnTo>
                      <a:pt x="2591" y="9448"/>
                    </a:lnTo>
                    <a:lnTo>
                      <a:pt x="2572" y="9448"/>
                    </a:lnTo>
                    <a:lnTo>
                      <a:pt x="2533" y="9486"/>
                    </a:lnTo>
                    <a:lnTo>
                      <a:pt x="2495" y="9486"/>
                    </a:lnTo>
                    <a:lnTo>
                      <a:pt x="2476" y="9486"/>
                    </a:lnTo>
                    <a:lnTo>
                      <a:pt x="2419" y="9448"/>
                    </a:lnTo>
                    <a:lnTo>
                      <a:pt x="2400" y="9448"/>
                    </a:lnTo>
                    <a:lnTo>
                      <a:pt x="2362" y="9429"/>
                    </a:lnTo>
                    <a:lnTo>
                      <a:pt x="2171" y="9277"/>
                    </a:lnTo>
                    <a:lnTo>
                      <a:pt x="2133" y="9296"/>
                    </a:lnTo>
                    <a:lnTo>
                      <a:pt x="2076" y="9334"/>
                    </a:lnTo>
                    <a:lnTo>
                      <a:pt x="2038" y="9353"/>
                    </a:lnTo>
                    <a:lnTo>
                      <a:pt x="1829" y="9391"/>
                    </a:lnTo>
                    <a:lnTo>
                      <a:pt x="1847" y="9353"/>
                    </a:lnTo>
                    <a:lnTo>
                      <a:pt x="1866" y="9315"/>
                    </a:lnTo>
                    <a:lnTo>
                      <a:pt x="1886" y="9296"/>
                    </a:lnTo>
                    <a:lnTo>
                      <a:pt x="1905" y="9277"/>
                    </a:lnTo>
                    <a:lnTo>
                      <a:pt x="1695" y="9353"/>
                    </a:lnTo>
                    <a:lnTo>
                      <a:pt x="1581" y="9353"/>
                    </a:lnTo>
                    <a:lnTo>
                      <a:pt x="1505" y="9334"/>
                    </a:lnTo>
                    <a:lnTo>
                      <a:pt x="1448" y="9220"/>
                    </a:lnTo>
                    <a:lnTo>
                      <a:pt x="1409" y="9181"/>
                    </a:lnTo>
                    <a:lnTo>
                      <a:pt x="1353" y="9220"/>
                    </a:lnTo>
                    <a:lnTo>
                      <a:pt x="1353" y="9277"/>
                    </a:lnTo>
                    <a:lnTo>
                      <a:pt x="1371" y="9315"/>
                    </a:lnTo>
                    <a:lnTo>
                      <a:pt x="1429" y="9391"/>
                    </a:lnTo>
                    <a:lnTo>
                      <a:pt x="1429" y="9448"/>
                    </a:lnTo>
                    <a:lnTo>
                      <a:pt x="1448" y="9658"/>
                    </a:lnTo>
                    <a:lnTo>
                      <a:pt x="1467" y="9696"/>
                    </a:lnTo>
                    <a:lnTo>
                      <a:pt x="1562" y="9810"/>
                    </a:lnTo>
                    <a:lnTo>
                      <a:pt x="1581" y="9829"/>
                    </a:lnTo>
                    <a:lnTo>
                      <a:pt x="1695" y="10039"/>
                    </a:lnTo>
                    <a:lnTo>
                      <a:pt x="1790" y="10134"/>
                    </a:lnTo>
                    <a:lnTo>
                      <a:pt x="1829" y="10153"/>
                    </a:lnTo>
                    <a:lnTo>
                      <a:pt x="1829" y="10172"/>
                    </a:lnTo>
                    <a:lnTo>
                      <a:pt x="1676" y="10095"/>
                    </a:lnTo>
                    <a:lnTo>
                      <a:pt x="1714" y="10134"/>
                    </a:lnTo>
                    <a:lnTo>
                      <a:pt x="1810" y="10229"/>
                    </a:lnTo>
                    <a:lnTo>
                      <a:pt x="1790" y="10267"/>
                    </a:lnTo>
                    <a:lnTo>
                      <a:pt x="1695" y="10172"/>
                    </a:lnTo>
                    <a:lnTo>
                      <a:pt x="1657" y="10115"/>
                    </a:lnTo>
                    <a:lnTo>
                      <a:pt x="1562" y="9905"/>
                    </a:lnTo>
                    <a:lnTo>
                      <a:pt x="1524" y="9848"/>
                    </a:lnTo>
                    <a:lnTo>
                      <a:pt x="1409" y="9810"/>
                    </a:lnTo>
                    <a:lnTo>
                      <a:pt x="1390" y="9753"/>
                    </a:lnTo>
                    <a:lnTo>
                      <a:pt x="1371" y="9658"/>
                    </a:lnTo>
                    <a:lnTo>
                      <a:pt x="1353" y="9524"/>
                    </a:lnTo>
                    <a:lnTo>
                      <a:pt x="1314" y="9467"/>
                    </a:lnTo>
                    <a:lnTo>
                      <a:pt x="1028" y="9238"/>
                    </a:lnTo>
                    <a:lnTo>
                      <a:pt x="933" y="9143"/>
                    </a:lnTo>
                    <a:lnTo>
                      <a:pt x="895" y="9048"/>
                    </a:lnTo>
                    <a:lnTo>
                      <a:pt x="914" y="8876"/>
                    </a:lnTo>
                    <a:lnTo>
                      <a:pt x="933" y="8800"/>
                    </a:lnTo>
                    <a:lnTo>
                      <a:pt x="952" y="8744"/>
                    </a:lnTo>
                    <a:lnTo>
                      <a:pt x="972" y="8667"/>
                    </a:lnTo>
                    <a:lnTo>
                      <a:pt x="952" y="8591"/>
                    </a:lnTo>
                    <a:lnTo>
                      <a:pt x="857" y="8477"/>
                    </a:lnTo>
                    <a:lnTo>
                      <a:pt x="895" y="8439"/>
                    </a:lnTo>
                    <a:lnTo>
                      <a:pt x="895" y="8400"/>
                    </a:lnTo>
                    <a:lnTo>
                      <a:pt x="819" y="8343"/>
                    </a:lnTo>
                    <a:lnTo>
                      <a:pt x="762" y="8191"/>
                    </a:lnTo>
                    <a:lnTo>
                      <a:pt x="781" y="8038"/>
                    </a:lnTo>
                    <a:lnTo>
                      <a:pt x="876" y="7372"/>
                    </a:lnTo>
                    <a:lnTo>
                      <a:pt x="914" y="7239"/>
                    </a:lnTo>
                    <a:lnTo>
                      <a:pt x="990" y="7124"/>
                    </a:lnTo>
                    <a:lnTo>
                      <a:pt x="1162" y="6877"/>
                    </a:lnTo>
                    <a:lnTo>
                      <a:pt x="1257" y="6705"/>
                    </a:lnTo>
                    <a:lnTo>
                      <a:pt x="1276" y="6553"/>
                    </a:lnTo>
                    <a:lnTo>
                      <a:pt x="1238" y="6534"/>
                    </a:lnTo>
                    <a:lnTo>
                      <a:pt x="1162" y="6514"/>
                    </a:lnTo>
                    <a:lnTo>
                      <a:pt x="1143" y="6496"/>
                    </a:lnTo>
                    <a:lnTo>
                      <a:pt x="1162" y="6458"/>
                    </a:lnTo>
                    <a:lnTo>
                      <a:pt x="1181" y="6382"/>
                    </a:lnTo>
                    <a:lnTo>
                      <a:pt x="1181" y="6362"/>
                    </a:lnTo>
                    <a:lnTo>
                      <a:pt x="1162" y="6362"/>
                    </a:lnTo>
                    <a:lnTo>
                      <a:pt x="1200" y="6324"/>
                    </a:lnTo>
                    <a:lnTo>
                      <a:pt x="1257" y="6305"/>
                    </a:lnTo>
                    <a:lnTo>
                      <a:pt x="1276" y="6324"/>
                    </a:lnTo>
                    <a:lnTo>
                      <a:pt x="1276" y="6286"/>
                    </a:lnTo>
                    <a:lnTo>
                      <a:pt x="1276" y="6229"/>
                    </a:lnTo>
                    <a:lnTo>
                      <a:pt x="1257" y="6191"/>
                    </a:lnTo>
                    <a:lnTo>
                      <a:pt x="1257" y="6172"/>
                    </a:lnTo>
                    <a:lnTo>
                      <a:pt x="1333" y="5886"/>
                    </a:lnTo>
                    <a:lnTo>
                      <a:pt x="1429" y="5581"/>
                    </a:lnTo>
                    <a:lnTo>
                      <a:pt x="1467" y="5448"/>
                    </a:lnTo>
                    <a:lnTo>
                      <a:pt x="1409" y="5181"/>
                    </a:lnTo>
                    <a:lnTo>
                      <a:pt x="1409" y="5029"/>
                    </a:lnTo>
                    <a:lnTo>
                      <a:pt x="1448" y="5048"/>
                    </a:lnTo>
                    <a:lnTo>
                      <a:pt x="1524" y="5086"/>
                    </a:lnTo>
                    <a:lnTo>
                      <a:pt x="1543" y="5124"/>
                    </a:lnTo>
                    <a:lnTo>
                      <a:pt x="1562" y="5162"/>
                    </a:lnTo>
                    <a:lnTo>
                      <a:pt x="1562" y="5200"/>
                    </a:lnTo>
                    <a:lnTo>
                      <a:pt x="1543" y="5258"/>
                    </a:lnTo>
                    <a:lnTo>
                      <a:pt x="1543" y="5295"/>
                    </a:lnTo>
                    <a:lnTo>
                      <a:pt x="1562" y="5372"/>
                    </a:lnTo>
                    <a:lnTo>
                      <a:pt x="1695" y="5524"/>
                    </a:lnTo>
                    <a:lnTo>
                      <a:pt x="1714" y="5600"/>
                    </a:lnTo>
                    <a:lnTo>
                      <a:pt x="1752" y="5753"/>
                    </a:lnTo>
                    <a:lnTo>
                      <a:pt x="1790" y="5810"/>
                    </a:lnTo>
                    <a:lnTo>
                      <a:pt x="1886" y="5867"/>
                    </a:lnTo>
                    <a:lnTo>
                      <a:pt x="1886" y="5886"/>
                    </a:lnTo>
                    <a:lnTo>
                      <a:pt x="1962" y="5886"/>
                    </a:lnTo>
                    <a:lnTo>
                      <a:pt x="2000" y="5886"/>
                    </a:lnTo>
                    <a:lnTo>
                      <a:pt x="2019" y="5848"/>
                    </a:lnTo>
                    <a:lnTo>
                      <a:pt x="1981" y="5905"/>
                    </a:lnTo>
                    <a:lnTo>
                      <a:pt x="1905" y="5943"/>
                    </a:lnTo>
                    <a:lnTo>
                      <a:pt x="1847" y="5962"/>
                    </a:lnTo>
                    <a:lnTo>
                      <a:pt x="1866" y="6038"/>
                    </a:lnTo>
                    <a:lnTo>
                      <a:pt x="1905" y="6057"/>
                    </a:lnTo>
                    <a:lnTo>
                      <a:pt x="1943" y="6096"/>
                    </a:lnTo>
                    <a:lnTo>
                      <a:pt x="1962" y="6133"/>
                    </a:lnTo>
                    <a:lnTo>
                      <a:pt x="1981" y="6153"/>
                    </a:lnTo>
                    <a:lnTo>
                      <a:pt x="1981" y="6210"/>
                    </a:lnTo>
                    <a:lnTo>
                      <a:pt x="1981" y="6248"/>
                    </a:lnTo>
                    <a:lnTo>
                      <a:pt x="2019" y="6267"/>
                    </a:lnTo>
                    <a:lnTo>
                      <a:pt x="2152" y="6267"/>
                    </a:lnTo>
                    <a:lnTo>
                      <a:pt x="2210" y="6267"/>
                    </a:lnTo>
                    <a:lnTo>
                      <a:pt x="2267" y="6229"/>
                    </a:lnTo>
                    <a:lnTo>
                      <a:pt x="2400" y="6096"/>
                    </a:lnTo>
                    <a:lnTo>
                      <a:pt x="2457" y="6077"/>
                    </a:lnTo>
                    <a:lnTo>
                      <a:pt x="2400" y="6172"/>
                    </a:lnTo>
                    <a:lnTo>
                      <a:pt x="2400" y="6248"/>
                    </a:lnTo>
                    <a:lnTo>
                      <a:pt x="2419" y="6267"/>
                    </a:lnTo>
                    <a:lnTo>
                      <a:pt x="2648" y="6229"/>
                    </a:lnTo>
                    <a:lnTo>
                      <a:pt x="2667" y="6210"/>
                    </a:lnTo>
                    <a:lnTo>
                      <a:pt x="2686" y="6172"/>
                    </a:lnTo>
                    <a:lnTo>
                      <a:pt x="2686" y="6115"/>
                    </a:lnTo>
                    <a:lnTo>
                      <a:pt x="2686" y="6096"/>
                    </a:lnTo>
                    <a:lnTo>
                      <a:pt x="2724" y="6019"/>
                    </a:lnTo>
                    <a:lnTo>
                      <a:pt x="2762" y="6001"/>
                    </a:lnTo>
                    <a:lnTo>
                      <a:pt x="2800" y="6019"/>
                    </a:lnTo>
                    <a:lnTo>
                      <a:pt x="2800" y="6038"/>
                    </a:lnTo>
                    <a:lnTo>
                      <a:pt x="2781" y="6115"/>
                    </a:lnTo>
                    <a:lnTo>
                      <a:pt x="2781" y="6153"/>
                    </a:lnTo>
                    <a:lnTo>
                      <a:pt x="2800" y="6229"/>
                    </a:lnTo>
                    <a:lnTo>
                      <a:pt x="2857" y="6286"/>
                    </a:lnTo>
                    <a:lnTo>
                      <a:pt x="2914" y="6324"/>
                    </a:lnTo>
                    <a:lnTo>
                      <a:pt x="2971" y="6343"/>
                    </a:lnTo>
                    <a:lnTo>
                      <a:pt x="2990" y="6343"/>
                    </a:lnTo>
                    <a:lnTo>
                      <a:pt x="3029" y="6382"/>
                    </a:lnTo>
                    <a:lnTo>
                      <a:pt x="3067" y="6400"/>
                    </a:lnTo>
                    <a:lnTo>
                      <a:pt x="3105" y="6382"/>
                    </a:lnTo>
                    <a:lnTo>
                      <a:pt x="3124" y="6382"/>
                    </a:lnTo>
                    <a:lnTo>
                      <a:pt x="3162" y="6343"/>
                    </a:lnTo>
                    <a:lnTo>
                      <a:pt x="3276" y="6286"/>
                    </a:lnTo>
                    <a:lnTo>
                      <a:pt x="3314" y="6248"/>
                    </a:lnTo>
                    <a:lnTo>
                      <a:pt x="3334" y="6172"/>
                    </a:lnTo>
                    <a:lnTo>
                      <a:pt x="3334" y="6001"/>
                    </a:lnTo>
                    <a:lnTo>
                      <a:pt x="3334" y="5924"/>
                    </a:lnTo>
                    <a:lnTo>
                      <a:pt x="3410" y="5772"/>
                    </a:lnTo>
                    <a:lnTo>
                      <a:pt x="3429" y="5772"/>
                    </a:lnTo>
                    <a:lnTo>
                      <a:pt x="3466" y="5772"/>
                    </a:lnTo>
                    <a:lnTo>
                      <a:pt x="3486" y="5772"/>
                    </a:lnTo>
                    <a:lnTo>
                      <a:pt x="3524" y="5791"/>
                    </a:lnTo>
                    <a:lnTo>
                      <a:pt x="3543" y="5829"/>
                    </a:lnTo>
                    <a:lnTo>
                      <a:pt x="3562" y="5848"/>
                    </a:lnTo>
                    <a:lnTo>
                      <a:pt x="3562" y="5867"/>
                    </a:lnTo>
                    <a:lnTo>
                      <a:pt x="3600" y="5867"/>
                    </a:lnTo>
                    <a:lnTo>
                      <a:pt x="3619" y="5886"/>
                    </a:lnTo>
                    <a:lnTo>
                      <a:pt x="3619" y="5905"/>
                    </a:lnTo>
                    <a:lnTo>
                      <a:pt x="3600" y="5924"/>
                    </a:lnTo>
                    <a:lnTo>
                      <a:pt x="3600" y="5962"/>
                    </a:lnTo>
                    <a:lnTo>
                      <a:pt x="3619" y="6038"/>
                    </a:lnTo>
                    <a:lnTo>
                      <a:pt x="3619" y="6077"/>
                    </a:lnTo>
                    <a:lnTo>
                      <a:pt x="3657" y="6096"/>
                    </a:lnTo>
                    <a:lnTo>
                      <a:pt x="3638" y="6153"/>
                    </a:lnTo>
                    <a:lnTo>
                      <a:pt x="3619" y="6172"/>
                    </a:lnTo>
                    <a:lnTo>
                      <a:pt x="3600" y="6210"/>
                    </a:lnTo>
                    <a:lnTo>
                      <a:pt x="3619" y="6267"/>
                    </a:lnTo>
                    <a:lnTo>
                      <a:pt x="3676" y="6438"/>
                    </a:lnTo>
                    <a:lnTo>
                      <a:pt x="3715" y="6496"/>
                    </a:lnTo>
                    <a:lnTo>
                      <a:pt x="3752" y="6514"/>
                    </a:lnTo>
                    <a:lnTo>
                      <a:pt x="3771" y="6534"/>
                    </a:lnTo>
                    <a:lnTo>
                      <a:pt x="3810" y="6534"/>
                    </a:lnTo>
                    <a:lnTo>
                      <a:pt x="3810" y="6572"/>
                    </a:lnTo>
                    <a:lnTo>
                      <a:pt x="3810" y="6610"/>
                    </a:lnTo>
                    <a:lnTo>
                      <a:pt x="3771" y="6686"/>
                    </a:lnTo>
                    <a:lnTo>
                      <a:pt x="3752" y="6724"/>
                    </a:lnTo>
                    <a:lnTo>
                      <a:pt x="3810" y="6819"/>
                    </a:lnTo>
                    <a:lnTo>
                      <a:pt x="3924" y="6819"/>
                    </a:lnTo>
                    <a:lnTo>
                      <a:pt x="4057" y="6800"/>
                    </a:lnTo>
                    <a:lnTo>
                      <a:pt x="4228" y="6819"/>
                    </a:lnTo>
                    <a:lnTo>
                      <a:pt x="4267" y="6781"/>
                    </a:lnTo>
                    <a:lnTo>
                      <a:pt x="4324" y="6724"/>
                    </a:lnTo>
                    <a:lnTo>
                      <a:pt x="4457" y="6648"/>
                    </a:lnTo>
                    <a:lnTo>
                      <a:pt x="4475" y="6629"/>
                    </a:lnTo>
                    <a:lnTo>
                      <a:pt x="4513" y="6648"/>
                    </a:lnTo>
                    <a:lnTo>
                      <a:pt x="4589" y="6686"/>
                    </a:lnTo>
                    <a:lnTo>
                      <a:pt x="4666" y="6705"/>
                    </a:lnTo>
                    <a:lnTo>
                      <a:pt x="4723" y="6686"/>
                    </a:lnTo>
                    <a:lnTo>
                      <a:pt x="4780" y="6648"/>
                    </a:lnTo>
                    <a:lnTo>
                      <a:pt x="4875" y="6629"/>
                    </a:lnTo>
                    <a:lnTo>
                      <a:pt x="4894" y="6610"/>
                    </a:lnTo>
                    <a:lnTo>
                      <a:pt x="4913" y="6572"/>
                    </a:lnTo>
                    <a:lnTo>
                      <a:pt x="4913" y="6534"/>
                    </a:lnTo>
                    <a:lnTo>
                      <a:pt x="4894" y="6534"/>
                    </a:lnTo>
                    <a:lnTo>
                      <a:pt x="4818" y="6496"/>
                    </a:lnTo>
                    <a:lnTo>
                      <a:pt x="4799" y="6477"/>
                    </a:lnTo>
                    <a:lnTo>
                      <a:pt x="4970" y="6477"/>
                    </a:lnTo>
                    <a:lnTo>
                      <a:pt x="5047" y="6458"/>
                    </a:lnTo>
                    <a:lnTo>
                      <a:pt x="5142" y="6419"/>
                    </a:lnTo>
                    <a:lnTo>
                      <a:pt x="5314" y="6419"/>
                    </a:lnTo>
                    <a:lnTo>
                      <a:pt x="5332" y="6438"/>
                    </a:lnTo>
                    <a:lnTo>
                      <a:pt x="5314" y="6458"/>
                    </a:lnTo>
                    <a:lnTo>
                      <a:pt x="5294" y="6553"/>
                    </a:lnTo>
                    <a:lnTo>
                      <a:pt x="5275" y="6572"/>
                    </a:lnTo>
                    <a:lnTo>
                      <a:pt x="5294" y="6591"/>
                    </a:lnTo>
                    <a:lnTo>
                      <a:pt x="5390" y="6629"/>
                    </a:lnTo>
                    <a:lnTo>
                      <a:pt x="5827" y="6629"/>
                    </a:lnTo>
                    <a:lnTo>
                      <a:pt x="5771" y="6591"/>
                    </a:lnTo>
                    <a:lnTo>
                      <a:pt x="5713" y="6572"/>
                    </a:lnTo>
                    <a:lnTo>
                      <a:pt x="5751" y="6534"/>
                    </a:lnTo>
                    <a:lnTo>
                      <a:pt x="5866" y="6496"/>
                    </a:lnTo>
                    <a:lnTo>
                      <a:pt x="5904" y="6458"/>
                    </a:lnTo>
                    <a:lnTo>
                      <a:pt x="5618" y="6458"/>
                    </a:lnTo>
                    <a:lnTo>
                      <a:pt x="5580" y="6458"/>
                    </a:lnTo>
                    <a:lnTo>
                      <a:pt x="5561" y="6419"/>
                    </a:lnTo>
                    <a:lnTo>
                      <a:pt x="5542" y="6324"/>
                    </a:lnTo>
                    <a:lnTo>
                      <a:pt x="5542" y="6267"/>
                    </a:lnTo>
                    <a:lnTo>
                      <a:pt x="5485" y="6153"/>
                    </a:lnTo>
                    <a:lnTo>
                      <a:pt x="5466" y="6057"/>
                    </a:lnTo>
                    <a:lnTo>
                      <a:pt x="5428" y="5981"/>
                    </a:lnTo>
                    <a:lnTo>
                      <a:pt x="5428" y="5943"/>
                    </a:lnTo>
                    <a:lnTo>
                      <a:pt x="5428" y="5924"/>
                    </a:lnTo>
                    <a:lnTo>
                      <a:pt x="5446" y="5905"/>
                    </a:lnTo>
                    <a:lnTo>
                      <a:pt x="5446" y="5886"/>
                    </a:lnTo>
                    <a:lnTo>
                      <a:pt x="5446" y="5848"/>
                    </a:lnTo>
                    <a:lnTo>
                      <a:pt x="5428" y="5848"/>
                    </a:lnTo>
                    <a:lnTo>
                      <a:pt x="5390" y="5848"/>
                    </a:lnTo>
                    <a:lnTo>
                      <a:pt x="5370" y="5848"/>
                    </a:lnTo>
                    <a:lnTo>
                      <a:pt x="5370" y="5810"/>
                    </a:lnTo>
                    <a:lnTo>
                      <a:pt x="5370" y="5791"/>
                    </a:lnTo>
                    <a:lnTo>
                      <a:pt x="5390" y="5791"/>
                    </a:lnTo>
                    <a:lnTo>
                      <a:pt x="5428" y="5791"/>
                    </a:lnTo>
                    <a:lnTo>
                      <a:pt x="5446" y="5772"/>
                    </a:lnTo>
                    <a:lnTo>
                      <a:pt x="5523" y="5676"/>
                    </a:lnTo>
                    <a:lnTo>
                      <a:pt x="5561" y="5657"/>
                    </a:lnTo>
                    <a:lnTo>
                      <a:pt x="5618" y="5639"/>
                    </a:lnTo>
                    <a:lnTo>
                      <a:pt x="5713" y="5676"/>
                    </a:lnTo>
                    <a:lnTo>
                      <a:pt x="5885" y="5829"/>
                    </a:lnTo>
                    <a:lnTo>
                      <a:pt x="5942" y="5829"/>
                    </a:lnTo>
                    <a:lnTo>
                      <a:pt x="6018" y="5886"/>
                    </a:lnTo>
                    <a:lnTo>
                      <a:pt x="6018" y="5943"/>
                    </a:lnTo>
                    <a:lnTo>
                      <a:pt x="5980" y="6001"/>
                    </a:lnTo>
                    <a:lnTo>
                      <a:pt x="5942" y="6077"/>
                    </a:lnTo>
                    <a:lnTo>
                      <a:pt x="6037" y="6096"/>
                    </a:lnTo>
                    <a:lnTo>
                      <a:pt x="6380" y="6038"/>
                    </a:lnTo>
                    <a:lnTo>
                      <a:pt x="6494" y="6001"/>
                    </a:lnTo>
                    <a:lnTo>
                      <a:pt x="6533" y="5981"/>
                    </a:lnTo>
                    <a:lnTo>
                      <a:pt x="6589" y="5905"/>
                    </a:lnTo>
                    <a:lnTo>
                      <a:pt x="6704" y="5829"/>
                    </a:lnTo>
                    <a:lnTo>
                      <a:pt x="6742" y="5810"/>
                    </a:lnTo>
                    <a:lnTo>
                      <a:pt x="6856" y="5620"/>
                    </a:lnTo>
                    <a:lnTo>
                      <a:pt x="6875" y="5562"/>
                    </a:lnTo>
                    <a:lnTo>
                      <a:pt x="6894" y="5486"/>
                    </a:lnTo>
                    <a:lnTo>
                      <a:pt x="6875" y="5429"/>
                    </a:lnTo>
                    <a:lnTo>
                      <a:pt x="6856" y="5372"/>
                    </a:lnTo>
                    <a:lnTo>
                      <a:pt x="6780" y="5276"/>
                    </a:lnTo>
                    <a:lnTo>
                      <a:pt x="6685" y="5124"/>
                    </a:lnTo>
                    <a:lnTo>
                      <a:pt x="6647" y="5105"/>
                    </a:lnTo>
                    <a:lnTo>
                      <a:pt x="6647" y="5067"/>
                    </a:lnTo>
                    <a:lnTo>
                      <a:pt x="6723" y="5086"/>
                    </a:lnTo>
                    <a:lnTo>
                      <a:pt x="6780" y="5124"/>
                    </a:lnTo>
                    <a:lnTo>
                      <a:pt x="6914" y="5219"/>
                    </a:lnTo>
                    <a:lnTo>
                      <a:pt x="6894" y="5181"/>
                    </a:lnTo>
                    <a:lnTo>
                      <a:pt x="6837" y="5124"/>
                    </a:lnTo>
                    <a:lnTo>
                      <a:pt x="6818" y="5105"/>
                    </a:lnTo>
                    <a:lnTo>
                      <a:pt x="6780" y="5067"/>
                    </a:lnTo>
                    <a:lnTo>
                      <a:pt x="6780" y="5029"/>
                    </a:lnTo>
                    <a:lnTo>
                      <a:pt x="6761" y="5029"/>
                    </a:lnTo>
                    <a:lnTo>
                      <a:pt x="6780" y="4991"/>
                    </a:lnTo>
                    <a:lnTo>
                      <a:pt x="6780" y="4972"/>
                    </a:lnTo>
                    <a:lnTo>
                      <a:pt x="6799" y="4953"/>
                    </a:lnTo>
                    <a:lnTo>
                      <a:pt x="6818" y="4972"/>
                    </a:lnTo>
                    <a:lnTo>
                      <a:pt x="6761" y="4896"/>
                    </a:lnTo>
                    <a:lnTo>
                      <a:pt x="6685" y="4877"/>
                    </a:lnTo>
                    <a:lnTo>
                      <a:pt x="6589" y="4858"/>
                    </a:lnTo>
                    <a:lnTo>
                      <a:pt x="6533" y="4838"/>
                    </a:lnTo>
                    <a:lnTo>
                      <a:pt x="6513" y="4705"/>
                    </a:lnTo>
                    <a:lnTo>
                      <a:pt x="6418" y="4591"/>
                    </a:lnTo>
                    <a:lnTo>
                      <a:pt x="5827" y="4134"/>
                    </a:lnTo>
                    <a:lnTo>
                      <a:pt x="5561" y="4020"/>
                    </a:lnTo>
                    <a:lnTo>
                      <a:pt x="5504" y="3981"/>
                    </a:lnTo>
                    <a:lnTo>
                      <a:pt x="5409" y="3867"/>
                    </a:lnTo>
                    <a:lnTo>
                      <a:pt x="5256" y="3791"/>
                    </a:lnTo>
                    <a:lnTo>
                      <a:pt x="5199" y="3753"/>
                    </a:lnTo>
                    <a:lnTo>
                      <a:pt x="5180" y="3734"/>
                    </a:lnTo>
                    <a:lnTo>
                      <a:pt x="5161" y="3658"/>
                    </a:lnTo>
                    <a:lnTo>
                      <a:pt x="5085" y="3562"/>
                    </a:lnTo>
                    <a:lnTo>
                      <a:pt x="5065" y="3543"/>
                    </a:lnTo>
                    <a:lnTo>
                      <a:pt x="4952" y="3524"/>
                    </a:lnTo>
                    <a:lnTo>
                      <a:pt x="4894" y="3486"/>
                    </a:lnTo>
                    <a:lnTo>
                      <a:pt x="4856" y="3429"/>
                    </a:lnTo>
                    <a:lnTo>
                      <a:pt x="4818" y="3372"/>
                    </a:lnTo>
                    <a:lnTo>
                      <a:pt x="4761" y="3238"/>
                    </a:lnTo>
                    <a:lnTo>
                      <a:pt x="4723" y="3105"/>
                    </a:lnTo>
                    <a:lnTo>
                      <a:pt x="4704" y="2953"/>
                    </a:lnTo>
                    <a:lnTo>
                      <a:pt x="4704" y="2610"/>
                    </a:lnTo>
                    <a:lnTo>
                      <a:pt x="4685" y="2457"/>
                    </a:lnTo>
                    <a:lnTo>
                      <a:pt x="4666" y="2324"/>
                    </a:lnTo>
                    <a:lnTo>
                      <a:pt x="4608" y="2191"/>
                    </a:lnTo>
                    <a:lnTo>
                      <a:pt x="4475" y="1962"/>
                    </a:lnTo>
                    <a:lnTo>
                      <a:pt x="4438" y="1886"/>
                    </a:lnTo>
                    <a:lnTo>
                      <a:pt x="4438" y="1848"/>
                    </a:lnTo>
                    <a:lnTo>
                      <a:pt x="4400" y="1829"/>
                    </a:lnTo>
                    <a:lnTo>
                      <a:pt x="4362" y="1829"/>
                    </a:lnTo>
                    <a:lnTo>
                      <a:pt x="4343" y="1810"/>
                    </a:lnTo>
                    <a:lnTo>
                      <a:pt x="4343" y="1772"/>
                    </a:lnTo>
                    <a:lnTo>
                      <a:pt x="4343" y="1734"/>
                    </a:lnTo>
                    <a:lnTo>
                      <a:pt x="4362" y="1695"/>
                    </a:lnTo>
                    <a:lnTo>
                      <a:pt x="4362" y="1658"/>
                    </a:lnTo>
                    <a:lnTo>
                      <a:pt x="4362" y="1619"/>
                    </a:lnTo>
                    <a:lnTo>
                      <a:pt x="4343" y="1543"/>
                    </a:lnTo>
                    <a:lnTo>
                      <a:pt x="4343" y="1505"/>
                    </a:lnTo>
                    <a:lnTo>
                      <a:pt x="4381" y="1410"/>
                    </a:lnTo>
                    <a:lnTo>
                      <a:pt x="4381" y="1353"/>
                    </a:lnTo>
                    <a:lnTo>
                      <a:pt x="4381" y="1296"/>
                    </a:lnTo>
                    <a:lnTo>
                      <a:pt x="4381" y="1219"/>
                    </a:lnTo>
                    <a:lnTo>
                      <a:pt x="4362" y="1143"/>
                    </a:lnTo>
                    <a:lnTo>
                      <a:pt x="4324" y="1067"/>
                    </a:lnTo>
                    <a:lnTo>
                      <a:pt x="4228" y="991"/>
                    </a:lnTo>
                    <a:lnTo>
                      <a:pt x="4095" y="896"/>
                    </a:lnTo>
                    <a:lnTo>
                      <a:pt x="3943" y="838"/>
                    </a:lnTo>
                    <a:lnTo>
                      <a:pt x="3810" y="876"/>
                    </a:lnTo>
                    <a:lnTo>
                      <a:pt x="3695" y="820"/>
                    </a:lnTo>
                    <a:lnTo>
                      <a:pt x="2781" y="972"/>
                    </a:lnTo>
                    <a:lnTo>
                      <a:pt x="2609" y="1067"/>
                    </a:lnTo>
                    <a:lnTo>
                      <a:pt x="2552" y="1067"/>
                    </a:lnTo>
                    <a:lnTo>
                      <a:pt x="2324" y="1067"/>
                    </a:lnTo>
                    <a:lnTo>
                      <a:pt x="2152" y="972"/>
                    </a:lnTo>
                    <a:lnTo>
                      <a:pt x="2019" y="1029"/>
                    </a:lnTo>
                    <a:lnTo>
                      <a:pt x="1924" y="1124"/>
                    </a:lnTo>
                    <a:lnTo>
                      <a:pt x="1847" y="1219"/>
                    </a:lnTo>
                    <a:lnTo>
                      <a:pt x="1543" y="1448"/>
                    </a:lnTo>
                    <a:lnTo>
                      <a:pt x="1485" y="1562"/>
                    </a:lnTo>
                    <a:lnTo>
                      <a:pt x="1143" y="2324"/>
                    </a:lnTo>
                    <a:lnTo>
                      <a:pt x="1086" y="2400"/>
                    </a:lnTo>
                    <a:lnTo>
                      <a:pt x="1048" y="2438"/>
                    </a:lnTo>
                    <a:lnTo>
                      <a:pt x="1009" y="2476"/>
                    </a:lnTo>
                    <a:lnTo>
                      <a:pt x="990" y="2572"/>
                    </a:lnTo>
                    <a:lnTo>
                      <a:pt x="972" y="2686"/>
                    </a:lnTo>
                    <a:lnTo>
                      <a:pt x="990" y="2743"/>
                    </a:lnTo>
                    <a:lnTo>
                      <a:pt x="1028" y="2724"/>
                    </a:lnTo>
                    <a:lnTo>
                      <a:pt x="1124" y="2610"/>
                    </a:lnTo>
                    <a:lnTo>
                      <a:pt x="1162" y="2572"/>
                    </a:lnTo>
                    <a:lnTo>
                      <a:pt x="1314" y="2591"/>
                    </a:lnTo>
                    <a:lnTo>
                      <a:pt x="1371" y="2629"/>
                    </a:lnTo>
                    <a:lnTo>
                      <a:pt x="1409" y="2686"/>
                    </a:lnTo>
                    <a:lnTo>
                      <a:pt x="1409" y="2743"/>
                    </a:lnTo>
                    <a:lnTo>
                      <a:pt x="1371" y="2819"/>
                    </a:lnTo>
                    <a:lnTo>
                      <a:pt x="1353" y="2857"/>
                    </a:lnTo>
                    <a:lnTo>
                      <a:pt x="1353" y="2915"/>
                    </a:lnTo>
                    <a:lnTo>
                      <a:pt x="1371" y="2991"/>
                    </a:lnTo>
                    <a:lnTo>
                      <a:pt x="1371" y="3029"/>
                    </a:lnTo>
                    <a:lnTo>
                      <a:pt x="1371" y="3124"/>
                    </a:lnTo>
                    <a:lnTo>
                      <a:pt x="1162" y="3619"/>
                    </a:lnTo>
                    <a:lnTo>
                      <a:pt x="1143" y="3715"/>
                    </a:lnTo>
                    <a:lnTo>
                      <a:pt x="1124" y="3829"/>
                    </a:lnTo>
                    <a:lnTo>
                      <a:pt x="1104" y="3867"/>
                    </a:lnTo>
                    <a:lnTo>
                      <a:pt x="1124" y="3905"/>
                    </a:lnTo>
                    <a:lnTo>
                      <a:pt x="1143" y="4000"/>
                    </a:lnTo>
                    <a:lnTo>
                      <a:pt x="1181" y="4152"/>
                    </a:lnTo>
                    <a:lnTo>
                      <a:pt x="1200" y="4401"/>
                    </a:lnTo>
                    <a:lnTo>
                      <a:pt x="1219" y="4477"/>
                    </a:lnTo>
                    <a:lnTo>
                      <a:pt x="1371" y="4800"/>
                    </a:lnTo>
                    <a:lnTo>
                      <a:pt x="1390" y="4877"/>
                    </a:lnTo>
                    <a:lnTo>
                      <a:pt x="1371" y="4953"/>
                    </a:lnTo>
                    <a:lnTo>
                      <a:pt x="1314" y="5067"/>
                    </a:lnTo>
                    <a:lnTo>
                      <a:pt x="1314" y="5162"/>
                    </a:lnTo>
                    <a:lnTo>
                      <a:pt x="1295" y="5162"/>
                    </a:lnTo>
                    <a:lnTo>
                      <a:pt x="1276" y="5124"/>
                    </a:lnTo>
                    <a:lnTo>
                      <a:pt x="1238" y="5086"/>
                    </a:lnTo>
                    <a:lnTo>
                      <a:pt x="1219" y="5048"/>
                    </a:lnTo>
                    <a:lnTo>
                      <a:pt x="1200" y="5010"/>
                    </a:lnTo>
                    <a:lnTo>
                      <a:pt x="1238" y="4877"/>
                    </a:lnTo>
                    <a:lnTo>
                      <a:pt x="1238" y="4800"/>
                    </a:lnTo>
                    <a:lnTo>
                      <a:pt x="1219" y="4705"/>
                    </a:lnTo>
                    <a:lnTo>
                      <a:pt x="1200" y="4629"/>
                    </a:lnTo>
                    <a:lnTo>
                      <a:pt x="1162" y="4553"/>
                    </a:lnTo>
                    <a:lnTo>
                      <a:pt x="1162" y="4533"/>
                    </a:lnTo>
                    <a:lnTo>
                      <a:pt x="1124" y="4496"/>
                    </a:lnTo>
                    <a:lnTo>
                      <a:pt x="1104" y="4477"/>
                    </a:lnTo>
                    <a:lnTo>
                      <a:pt x="1104" y="4438"/>
                    </a:lnTo>
                    <a:lnTo>
                      <a:pt x="1104" y="4362"/>
                    </a:lnTo>
                    <a:lnTo>
                      <a:pt x="1104" y="4324"/>
                    </a:lnTo>
                    <a:lnTo>
                      <a:pt x="1048" y="4096"/>
                    </a:lnTo>
                    <a:lnTo>
                      <a:pt x="1048" y="4057"/>
                    </a:lnTo>
                    <a:lnTo>
                      <a:pt x="1009" y="4020"/>
                    </a:lnTo>
                    <a:lnTo>
                      <a:pt x="952" y="3867"/>
                    </a:lnTo>
                    <a:lnTo>
                      <a:pt x="914" y="3829"/>
                    </a:lnTo>
                    <a:lnTo>
                      <a:pt x="876" y="3829"/>
                    </a:lnTo>
                    <a:lnTo>
                      <a:pt x="838" y="3791"/>
                    </a:lnTo>
                    <a:lnTo>
                      <a:pt x="838" y="3753"/>
                    </a:lnTo>
                    <a:lnTo>
                      <a:pt x="819" y="3715"/>
                    </a:lnTo>
                    <a:lnTo>
                      <a:pt x="819" y="3676"/>
                    </a:lnTo>
                    <a:lnTo>
                      <a:pt x="800" y="3639"/>
                    </a:lnTo>
                    <a:lnTo>
                      <a:pt x="762" y="3600"/>
                    </a:lnTo>
                    <a:lnTo>
                      <a:pt x="723" y="3581"/>
                    </a:lnTo>
                    <a:lnTo>
                      <a:pt x="647" y="3562"/>
                    </a:lnTo>
                    <a:lnTo>
                      <a:pt x="609" y="3543"/>
                    </a:lnTo>
                    <a:lnTo>
                      <a:pt x="514" y="3410"/>
                    </a:lnTo>
                    <a:lnTo>
                      <a:pt x="457" y="3372"/>
                    </a:lnTo>
                    <a:lnTo>
                      <a:pt x="400" y="3353"/>
                    </a:lnTo>
                    <a:lnTo>
                      <a:pt x="362" y="3295"/>
                    </a:lnTo>
                    <a:lnTo>
                      <a:pt x="362" y="3200"/>
                    </a:lnTo>
                    <a:lnTo>
                      <a:pt x="438" y="3086"/>
                    </a:lnTo>
                    <a:lnTo>
                      <a:pt x="438" y="3048"/>
                    </a:lnTo>
                    <a:lnTo>
                      <a:pt x="438" y="3010"/>
                    </a:lnTo>
                    <a:lnTo>
                      <a:pt x="438" y="2915"/>
                    </a:lnTo>
                    <a:lnTo>
                      <a:pt x="438" y="2896"/>
                    </a:lnTo>
                    <a:lnTo>
                      <a:pt x="457" y="2857"/>
                    </a:lnTo>
                    <a:lnTo>
                      <a:pt x="457" y="2819"/>
                    </a:lnTo>
                    <a:lnTo>
                      <a:pt x="457" y="2801"/>
                    </a:lnTo>
                    <a:lnTo>
                      <a:pt x="438" y="2781"/>
                    </a:lnTo>
                    <a:lnTo>
                      <a:pt x="419" y="2781"/>
                    </a:lnTo>
                    <a:lnTo>
                      <a:pt x="419" y="2762"/>
                    </a:lnTo>
                    <a:lnTo>
                      <a:pt x="400" y="2686"/>
                    </a:lnTo>
                    <a:lnTo>
                      <a:pt x="381" y="2667"/>
                    </a:lnTo>
                    <a:lnTo>
                      <a:pt x="362" y="2629"/>
                    </a:lnTo>
                    <a:lnTo>
                      <a:pt x="343" y="2629"/>
                    </a:lnTo>
                    <a:lnTo>
                      <a:pt x="286" y="2629"/>
                    </a:lnTo>
                    <a:lnTo>
                      <a:pt x="266" y="2629"/>
                    </a:lnTo>
                    <a:lnTo>
                      <a:pt x="229" y="2572"/>
                    </a:lnTo>
                    <a:lnTo>
                      <a:pt x="229" y="2552"/>
                    </a:lnTo>
                    <a:lnTo>
                      <a:pt x="171" y="2534"/>
                    </a:lnTo>
                    <a:lnTo>
                      <a:pt x="133" y="2476"/>
                    </a:lnTo>
                    <a:lnTo>
                      <a:pt x="95" y="2476"/>
                    </a:lnTo>
                    <a:lnTo>
                      <a:pt x="38" y="2438"/>
                    </a:lnTo>
                    <a:lnTo>
                      <a:pt x="0" y="2381"/>
                    </a:lnTo>
                    <a:lnTo>
                      <a:pt x="114" y="2267"/>
                    </a:lnTo>
                    <a:lnTo>
                      <a:pt x="571" y="1810"/>
                    </a:lnTo>
                    <a:lnTo>
                      <a:pt x="972" y="1410"/>
                    </a:lnTo>
                    <a:lnTo>
                      <a:pt x="1600" y="876"/>
                    </a:lnTo>
                    <a:lnTo>
                      <a:pt x="2057" y="724"/>
                    </a:lnTo>
                    <a:lnTo>
                      <a:pt x="2228" y="610"/>
                    </a:lnTo>
                    <a:lnTo>
                      <a:pt x="2895" y="362"/>
                    </a:lnTo>
                    <a:lnTo>
                      <a:pt x="3085" y="305"/>
                    </a:lnTo>
                    <a:lnTo>
                      <a:pt x="3600" y="210"/>
                    </a:lnTo>
                    <a:lnTo>
                      <a:pt x="4057" y="134"/>
                    </a:lnTo>
                    <a:lnTo>
                      <a:pt x="4780" y="0"/>
                    </a:lnTo>
                    <a:lnTo>
                      <a:pt x="4989" y="38"/>
                    </a:lnTo>
                    <a:lnTo>
                      <a:pt x="5218" y="114"/>
                    </a:lnTo>
                    <a:lnTo>
                      <a:pt x="5675" y="419"/>
                    </a:lnTo>
                    <a:lnTo>
                      <a:pt x="6171" y="762"/>
                    </a:lnTo>
                    <a:lnTo>
                      <a:pt x="6475" y="952"/>
                    </a:lnTo>
                    <a:lnTo>
                      <a:pt x="6818" y="1200"/>
                    </a:lnTo>
                    <a:lnTo>
                      <a:pt x="7332" y="1658"/>
                    </a:lnTo>
                    <a:lnTo>
                      <a:pt x="7390" y="1753"/>
                    </a:lnTo>
                    <a:lnTo>
                      <a:pt x="7427" y="1829"/>
                    </a:lnTo>
                    <a:lnTo>
                      <a:pt x="7427" y="1905"/>
                    </a:lnTo>
                    <a:lnTo>
                      <a:pt x="7409" y="1962"/>
                    </a:lnTo>
                    <a:lnTo>
                      <a:pt x="7409" y="2057"/>
                    </a:lnTo>
                    <a:lnTo>
                      <a:pt x="7427" y="2134"/>
                    </a:lnTo>
                    <a:lnTo>
                      <a:pt x="7466" y="2210"/>
                    </a:lnTo>
                    <a:lnTo>
                      <a:pt x="7771" y="2629"/>
                    </a:lnTo>
                    <a:lnTo>
                      <a:pt x="7904" y="2801"/>
                    </a:lnTo>
                    <a:lnTo>
                      <a:pt x="8094" y="3143"/>
                    </a:lnTo>
                    <a:lnTo>
                      <a:pt x="8285" y="3486"/>
                    </a:lnTo>
                    <a:lnTo>
                      <a:pt x="8380" y="3600"/>
                    </a:lnTo>
                    <a:lnTo>
                      <a:pt x="8475" y="3695"/>
                    </a:lnTo>
                    <a:lnTo>
                      <a:pt x="8666" y="3810"/>
                    </a:lnTo>
                    <a:lnTo>
                      <a:pt x="8704" y="3867"/>
                    </a:lnTo>
                    <a:lnTo>
                      <a:pt x="8742" y="3943"/>
                    </a:lnTo>
                    <a:lnTo>
                      <a:pt x="8837" y="4134"/>
                    </a:lnTo>
                    <a:lnTo>
                      <a:pt x="8875" y="4210"/>
                    </a:lnTo>
                    <a:lnTo>
                      <a:pt x="8932" y="4248"/>
                    </a:lnTo>
                    <a:lnTo>
                      <a:pt x="9028" y="4305"/>
                    </a:lnTo>
                    <a:lnTo>
                      <a:pt x="9123" y="4343"/>
                    </a:lnTo>
                    <a:lnTo>
                      <a:pt x="9485" y="4305"/>
                    </a:lnTo>
                    <a:lnTo>
                      <a:pt x="9675" y="4248"/>
                    </a:lnTo>
                    <a:lnTo>
                      <a:pt x="9942" y="4210"/>
                    </a:lnTo>
                    <a:lnTo>
                      <a:pt x="10209" y="4076"/>
                    </a:lnTo>
                    <a:lnTo>
                      <a:pt x="10304" y="4057"/>
                    </a:lnTo>
                    <a:lnTo>
                      <a:pt x="10514" y="4076"/>
                    </a:lnTo>
                    <a:close/>
                    <a:moveTo>
                      <a:pt x="1752" y="12877"/>
                    </a:moveTo>
                    <a:lnTo>
                      <a:pt x="1790" y="12801"/>
                    </a:lnTo>
                    <a:lnTo>
                      <a:pt x="1829" y="12743"/>
                    </a:lnTo>
                    <a:lnTo>
                      <a:pt x="1905" y="12743"/>
                    </a:lnTo>
                    <a:lnTo>
                      <a:pt x="1924" y="12762"/>
                    </a:lnTo>
                    <a:lnTo>
                      <a:pt x="1924" y="12782"/>
                    </a:lnTo>
                    <a:lnTo>
                      <a:pt x="1924" y="12801"/>
                    </a:lnTo>
                    <a:lnTo>
                      <a:pt x="1847" y="12858"/>
                    </a:lnTo>
                    <a:lnTo>
                      <a:pt x="1829" y="13009"/>
                    </a:lnTo>
                    <a:lnTo>
                      <a:pt x="1866" y="13314"/>
                    </a:lnTo>
                    <a:lnTo>
                      <a:pt x="1905" y="13638"/>
                    </a:lnTo>
                    <a:lnTo>
                      <a:pt x="1962" y="13942"/>
                    </a:lnTo>
                    <a:lnTo>
                      <a:pt x="1962" y="14000"/>
                    </a:lnTo>
                    <a:lnTo>
                      <a:pt x="1962" y="14019"/>
                    </a:lnTo>
                    <a:lnTo>
                      <a:pt x="1962" y="14038"/>
                    </a:lnTo>
                    <a:lnTo>
                      <a:pt x="1943" y="14038"/>
                    </a:lnTo>
                    <a:lnTo>
                      <a:pt x="1943" y="13961"/>
                    </a:lnTo>
                    <a:lnTo>
                      <a:pt x="1847" y="13619"/>
                    </a:lnTo>
                    <a:lnTo>
                      <a:pt x="1810" y="13523"/>
                    </a:lnTo>
                    <a:lnTo>
                      <a:pt x="1790" y="13466"/>
                    </a:lnTo>
                    <a:lnTo>
                      <a:pt x="1771" y="13428"/>
                    </a:lnTo>
                    <a:lnTo>
                      <a:pt x="1790" y="13333"/>
                    </a:lnTo>
                    <a:lnTo>
                      <a:pt x="1771" y="13218"/>
                    </a:lnTo>
                    <a:lnTo>
                      <a:pt x="1752" y="13047"/>
                    </a:lnTo>
                    <a:lnTo>
                      <a:pt x="1733" y="12952"/>
                    </a:lnTo>
                    <a:lnTo>
                      <a:pt x="1752" y="12877"/>
                    </a:lnTo>
                    <a:close/>
                    <a:moveTo>
                      <a:pt x="3048" y="10857"/>
                    </a:moveTo>
                    <a:lnTo>
                      <a:pt x="3085" y="10839"/>
                    </a:lnTo>
                    <a:lnTo>
                      <a:pt x="3124" y="10820"/>
                    </a:lnTo>
                    <a:lnTo>
                      <a:pt x="3143" y="10839"/>
                    </a:lnTo>
                    <a:lnTo>
                      <a:pt x="3162" y="10857"/>
                    </a:lnTo>
                    <a:lnTo>
                      <a:pt x="3181" y="10857"/>
                    </a:lnTo>
                    <a:lnTo>
                      <a:pt x="3181" y="10839"/>
                    </a:lnTo>
                    <a:lnTo>
                      <a:pt x="3200" y="10934"/>
                    </a:lnTo>
                    <a:lnTo>
                      <a:pt x="3200" y="10953"/>
                    </a:lnTo>
                    <a:lnTo>
                      <a:pt x="3276" y="11048"/>
                    </a:lnTo>
                    <a:lnTo>
                      <a:pt x="3257" y="11086"/>
                    </a:lnTo>
                    <a:lnTo>
                      <a:pt x="3219" y="11124"/>
                    </a:lnTo>
                    <a:lnTo>
                      <a:pt x="3162" y="11162"/>
                    </a:lnTo>
                    <a:lnTo>
                      <a:pt x="3124" y="11162"/>
                    </a:lnTo>
                    <a:lnTo>
                      <a:pt x="3105" y="11124"/>
                    </a:lnTo>
                    <a:lnTo>
                      <a:pt x="3067" y="11010"/>
                    </a:lnTo>
                    <a:lnTo>
                      <a:pt x="3048" y="10953"/>
                    </a:lnTo>
                    <a:lnTo>
                      <a:pt x="3048" y="10915"/>
                    </a:lnTo>
                    <a:lnTo>
                      <a:pt x="3048" y="10857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29" name="Freeform 6">
                <a:extLst>
                  <a:ext uri="{FF2B5EF4-FFF2-40B4-BE49-F238E27FC236}">
                    <a16:creationId xmlns:a16="http://schemas.microsoft.com/office/drawing/2014/main" id="{A906D8CE-712E-344F-9631-998A184487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97413" y="2943225"/>
                <a:ext cx="4787900" cy="4711700"/>
              </a:xfrm>
              <a:custGeom>
                <a:avLst/>
                <a:gdLst>
                  <a:gd name="T0" fmla="*/ 2147483646 w 13298"/>
                  <a:gd name="T1" fmla="*/ 2147483646 h 13088"/>
                  <a:gd name="T2" fmla="*/ 2147483646 w 13298"/>
                  <a:gd name="T3" fmla="*/ 2147483646 h 13088"/>
                  <a:gd name="T4" fmla="*/ 2147483646 w 13298"/>
                  <a:gd name="T5" fmla="*/ 2147483646 h 13088"/>
                  <a:gd name="T6" fmla="*/ 2147483646 w 13298"/>
                  <a:gd name="T7" fmla="*/ 2147483646 h 13088"/>
                  <a:gd name="T8" fmla="*/ 2147483646 w 13298"/>
                  <a:gd name="T9" fmla="*/ 2147483646 h 13088"/>
                  <a:gd name="T10" fmla="*/ 2147483646 w 13298"/>
                  <a:gd name="T11" fmla="*/ 2147483646 h 13088"/>
                  <a:gd name="T12" fmla="*/ 2147483646 w 13298"/>
                  <a:gd name="T13" fmla="*/ 2147483646 h 13088"/>
                  <a:gd name="T14" fmla="*/ 2147483646 w 13298"/>
                  <a:gd name="T15" fmla="*/ 2147483646 h 13088"/>
                  <a:gd name="T16" fmla="*/ 2147483646 w 13298"/>
                  <a:gd name="T17" fmla="*/ 2147483646 h 13088"/>
                  <a:gd name="T18" fmla="*/ 2147483646 w 13298"/>
                  <a:gd name="T19" fmla="*/ 2147483646 h 13088"/>
                  <a:gd name="T20" fmla="*/ 2147483646 w 13298"/>
                  <a:gd name="T21" fmla="*/ 2147483646 h 13088"/>
                  <a:gd name="T22" fmla="*/ 2147483646 w 13298"/>
                  <a:gd name="T23" fmla="*/ 2147483646 h 13088"/>
                  <a:gd name="T24" fmla="*/ 2147483646 w 13298"/>
                  <a:gd name="T25" fmla="*/ 2147483646 h 13088"/>
                  <a:gd name="T26" fmla="*/ 2147483646 w 13298"/>
                  <a:gd name="T27" fmla="*/ 2147483646 h 13088"/>
                  <a:gd name="T28" fmla="*/ 2147483646 w 13298"/>
                  <a:gd name="T29" fmla="*/ 2147483646 h 13088"/>
                  <a:gd name="T30" fmla="*/ 2147483646 w 13298"/>
                  <a:gd name="T31" fmla="*/ 2147483646 h 13088"/>
                  <a:gd name="T32" fmla="*/ 2147483646 w 13298"/>
                  <a:gd name="T33" fmla="*/ 2147483646 h 13088"/>
                  <a:gd name="T34" fmla="*/ 2147483646 w 13298"/>
                  <a:gd name="T35" fmla="*/ 0 h 13088"/>
                  <a:gd name="T36" fmla="*/ 2147483646 w 13298"/>
                  <a:gd name="T37" fmla="*/ 2147483646 h 13088"/>
                  <a:gd name="T38" fmla="*/ 2147483646 w 13298"/>
                  <a:gd name="T39" fmla="*/ 2147483646 h 13088"/>
                  <a:gd name="T40" fmla="*/ 2147483646 w 13298"/>
                  <a:gd name="T41" fmla="*/ 2147483646 h 13088"/>
                  <a:gd name="T42" fmla="*/ 2147483646 w 13298"/>
                  <a:gd name="T43" fmla="*/ 2147483646 h 13088"/>
                  <a:gd name="T44" fmla="*/ 2147483646 w 13298"/>
                  <a:gd name="T45" fmla="*/ 2147483646 h 13088"/>
                  <a:gd name="T46" fmla="*/ 2147483646 w 13298"/>
                  <a:gd name="T47" fmla="*/ 2147483646 h 13088"/>
                  <a:gd name="T48" fmla="*/ 2147483646 w 13298"/>
                  <a:gd name="T49" fmla="*/ 2147483646 h 13088"/>
                  <a:gd name="T50" fmla="*/ 2147483646 w 13298"/>
                  <a:gd name="T51" fmla="*/ 2147483646 h 13088"/>
                  <a:gd name="T52" fmla="*/ 2147483646 w 13298"/>
                  <a:gd name="T53" fmla="*/ 2147483646 h 13088"/>
                  <a:gd name="T54" fmla="*/ 2147483646 w 13298"/>
                  <a:gd name="T55" fmla="*/ 2147483646 h 13088"/>
                  <a:gd name="T56" fmla="*/ 2147483646 w 13298"/>
                  <a:gd name="T57" fmla="*/ 2147483646 h 13088"/>
                  <a:gd name="T58" fmla="*/ 2147483646 w 13298"/>
                  <a:gd name="T59" fmla="*/ 2147483646 h 13088"/>
                  <a:gd name="T60" fmla="*/ 2147483646 w 13298"/>
                  <a:gd name="T61" fmla="*/ 2147483646 h 13088"/>
                  <a:gd name="T62" fmla="*/ 2147483646 w 13298"/>
                  <a:gd name="T63" fmla="*/ 2147483646 h 13088"/>
                  <a:gd name="T64" fmla="*/ 2147483646 w 13298"/>
                  <a:gd name="T65" fmla="*/ 2147483646 h 13088"/>
                  <a:gd name="T66" fmla="*/ 2147483646 w 13298"/>
                  <a:gd name="T67" fmla="*/ 2147483646 h 13088"/>
                  <a:gd name="T68" fmla="*/ 2147483646 w 13298"/>
                  <a:gd name="T69" fmla="*/ 2147483646 h 13088"/>
                  <a:gd name="T70" fmla="*/ 2147483646 w 13298"/>
                  <a:gd name="T71" fmla="*/ 2147483646 h 13088"/>
                  <a:gd name="T72" fmla="*/ 2147483646 w 13298"/>
                  <a:gd name="T73" fmla="*/ 2147483646 h 13088"/>
                  <a:gd name="T74" fmla="*/ 2147483646 w 13298"/>
                  <a:gd name="T75" fmla="*/ 2147483646 h 13088"/>
                  <a:gd name="T76" fmla="*/ 2147483646 w 13298"/>
                  <a:gd name="T77" fmla="*/ 2147483646 h 13088"/>
                  <a:gd name="T78" fmla="*/ 2147483646 w 13298"/>
                  <a:gd name="T79" fmla="*/ 2147483646 h 13088"/>
                  <a:gd name="T80" fmla="*/ 2147483646 w 13298"/>
                  <a:gd name="T81" fmla="*/ 2147483646 h 13088"/>
                  <a:gd name="T82" fmla="*/ 2147483646 w 13298"/>
                  <a:gd name="T83" fmla="*/ 2147483646 h 13088"/>
                  <a:gd name="T84" fmla="*/ 2147483646 w 13298"/>
                  <a:gd name="T85" fmla="*/ 2147483646 h 13088"/>
                  <a:gd name="T86" fmla="*/ 2147483646 w 13298"/>
                  <a:gd name="T87" fmla="*/ 2147483646 h 13088"/>
                  <a:gd name="T88" fmla="*/ 2147483646 w 13298"/>
                  <a:gd name="T89" fmla="*/ 2147483646 h 13088"/>
                  <a:gd name="T90" fmla="*/ 2147483646 w 13298"/>
                  <a:gd name="T91" fmla="*/ 2147483646 h 13088"/>
                  <a:gd name="T92" fmla="*/ 2147483646 w 13298"/>
                  <a:gd name="T93" fmla="*/ 2147483646 h 13088"/>
                  <a:gd name="T94" fmla="*/ 2147483646 w 13298"/>
                  <a:gd name="T95" fmla="*/ 2147483646 h 13088"/>
                  <a:gd name="T96" fmla="*/ 2147483646 w 13298"/>
                  <a:gd name="T97" fmla="*/ 2147483646 h 13088"/>
                  <a:gd name="T98" fmla="*/ 2147483646 w 13298"/>
                  <a:gd name="T99" fmla="*/ 2147483646 h 13088"/>
                  <a:gd name="T100" fmla="*/ 2147483646 w 13298"/>
                  <a:gd name="T101" fmla="*/ 2147483646 h 13088"/>
                  <a:gd name="T102" fmla="*/ 2147483646 w 13298"/>
                  <a:gd name="T103" fmla="*/ 2147483646 h 13088"/>
                  <a:gd name="T104" fmla="*/ 2147483646 w 13298"/>
                  <a:gd name="T105" fmla="*/ 2147483646 h 13088"/>
                  <a:gd name="T106" fmla="*/ 2147483646 w 13298"/>
                  <a:gd name="T107" fmla="*/ 2147483646 h 13088"/>
                  <a:gd name="T108" fmla="*/ 2147483646 w 13298"/>
                  <a:gd name="T109" fmla="*/ 2147483646 h 13088"/>
                  <a:gd name="T110" fmla="*/ 2147483646 w 13298"/>
                  <a:gd name="T111" fmla="*/ 2147483646 h 13088"/>
                  <a:gd name="T112" fmla="*/ 2147483646 w 13298"/>
                  <a:gd name="T113" fmla="*/ 2147483646 h 13088"/>
                  <a:gd name="T114" fmla="*/ 0 w 13298"/>
                  <a:gd name="T115" fmla="*/ 2147483646 h 1308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3298" h="13088">
                    <a:moveTo>
                      <a:pt x="0" y="5963"/>
                    </a:moveTo>
                    <a:lnTo>
                      <a:pt x="115" y="5982"/>
                    </a:lnTo>
                    <a:lnTo>
                      <a:pt x="782" y="6001"/>
                    </a:lnTo>
                    <a:lnTo>
                      <a:pt x="1067" y="6077"/>
                    </a:lnTo>
                    <a:lnTo>
                      <a:pt x="1429" y="6153"/>
                    </a:lnTo>
                    <a:lnTo>
                      <a:pt x="1487" y="6115"/>
                    </a:lnTo>
                    <a:lnTo>
                      <a:pt x="1582" y="5943"/>
                    </a:lnTo>
                    <a:lnTo>
                      <a:pt x="1639" y="5867"/>
                    </a:lnTo>
                    <a:lnTo>
                      <a:pt x="1772" y="5811"/>
                    </a:lnTo>
                    <a:lnTo>
                      <a:pt x="1829" y="5753"/>
                    </a:lnTo>
                    <a:lnTo>
                      <a:pt x="1868" y="5715"/>
                    </a:lnTo>
                    <a:lnTo>
                      <a:pt x="1868" y="5696"/>
                    </a:lnTo>
                    <a:lnTo>
                      <a:pt x="1849" y="5677"/>
                    </a:lnTo>
                    <a:lnTo>
                      <a:pt x="1696" y="5639"/>
                    </a:lnTo>
                    <a:lnTo>
                      <a:pt x="1658" y="5620"/>
                    </a:lnTo>
                    <a:lnTo>
                      <a:pt x="1620" y="5582"/>
                    </a:lnTo>
                    <a:lnTo>
                      <a:pt x="1544" y="5506"/>
                    </a:lnTo>
                    <a:lnTo>
                      <a:pt x="1487" y="5410"/>
                    </a:lnTo>
                    <a:lnTo>
                      <a:pt x="1448" y="5296"/>
                    </a:lnTo>
                    <a:lnTo>
                      <a:pt x="1429" y="5201"/>
                    </a:lnTo>
                    <a:lnTo>
                      <a:pt x="1448" y="5049"/>
                    </a:lnTo>
                    <a:lnTo>
                      <a:pt x="1429" y="4934"/>
                    </a:lnTo>
                    <a:lnTo>
                      <a:pt x="1391" y="4839"/>
                    </a:lnTo>
                    <a:lnTo>
                      <a:pt x="1334" y="4724"/>
                    </a:lnTo>
                    <a:lnTo>
                      <a:pt x="1277" y="4592"/>
                    </a:lnTo>
                    <a:lnTo>
                      <a:pt x="1277" y="4458"/>
                    </a:lnTo>
                    <a:lnTo>
                      <a:pt x="1296" y="4325"/>
                    </a:lnTo>
                    <a:lnTo>
                      <a:pt x="1315" y="4191"/>
                    </a:lnTo>
                    <a:lnTo>
                      <a:pt x="1239" y="3867"/>
                    </a:lnTo>
                    <a:lnTo>
                      <a:pt x="1239" y="3715"/>
                    </a:lnTo>
                    <a:lnTo>
                      <a:pt x="1334" y="3601"/>
                    </a:lnTo>
                    <a:lnTo>
                      <a:pt x="1620" y="3468"/>
                    </a:lnTo>
                    <a:lnTo>
                      <a:pt x="1734" y="3372"/>
                    </a:lnTo>
                    <a:lnTo>
                      <a:pt x="1849" y="3201"/>
                    </a:lnTo>
                    <a:lnTo>
                      <a:pt x="2020" y="2896"/>
                    </a:lnTo>
                    <a:lnTo>
                      <a:pt x="2248" y="2667"/>
                    </a:lnTo>
                    <a:lnTo>
                      <a:pt x="2534" y="2534"/>
                    </a:lnTo>
                    <a:lnTo>
                      <a:pt x="2820" y="2515"/>
                    </a:lnTo>
                    <a:lnTo>
                      <a:pt x="3239" y="2591"/>
                    </a:lnTo>
                    <a:lnTo>
                      <a:pt x="3372" y="2553"/>
                    </a:lnTo>
                    <a:lnTo>
                      <a:pt x="3544" y="2477"/>
                    </a:lnTo>
                    <a:lnTo>
                      <a:pt x="3601" y="2458"/>
                    </a:lnTo>
                    <a:lnTo>
                      <a:pt x="3791" y="2477"/>
                    </a:lnTo>
                    <a:lnTo>
                      <a:pt x="3849" y="2458"/>
                    </a:lnTo>
                    <a:lnTo>
                      <a:pt x="3925" y="2420"/>
                    </a:lnTo>
                    <a:lnTo>
                      <a:pt x="3906" y="2382"/>
                    </a:lnTo>
                    <a:lnTo>
                      <a:pt x="3867" y="2325"/>
                    </a:lnTo>
                    <a:lnTo>
                      <a:pt x="3849" y="2267"/>
                    </a:lnTo>
                    <a:lnTo>
                      <a:pt x="3867" y="2210"/>
                    </a:lnTo>
                    <a:lnTo>
                      <a:pt x="3982" y="2172"/>
                    </a:lnTo>
                    <a:lnTo>
                      <a:pt x="4039" y="2134"/>
                    </a:lnTo>
                    <a:lnTo>
                      <a:pt x="4153" y="1849"/>
                    </a:lnTo>
                    <a:lnTo>
                      <a:pt x="4172" y="1753"/>
                    </a:lnTo>
                    <a:lnTo>
                      <a:pt x="4172" y="1696"/>
                    </a:lnTo>
                    <a:lnTo>
                      <a:pt x="4115" y="1563"/>
                    </a:lnTo>
                    <a:lnTo>
                      <a:pt x="4096" y="1448"/>
                    </a:lnTo>
                    <a:lnTo>
                      <a:pt x="4134" y="1410"/>
                    </a:lnTo>
                    <a:lnTo>
                      <a:pt x="4230" y="1372"/>
                    </a:lnTo>
                    <a:lnTo>
                      <a:pt x="4306" y="1296"/>
                    </a:lnTo>
                    <a:lnTo>
                      <a:pt x="4325" y="1239"/>
                    </a:lnTo>
                    <a:lnTo>
                      <a:pt x="4363" y="1201"/>
                    </a:lnTo>
                    <a:lnTo>
                      <a:pt x="4420" y="1182"/>
                    </a:lnTo>
                    <a:lnTo>
                      <a:pt x="4477" y="1163"/>
                    </a:lnTo>
                    <a:lnTo>
                      <a:pt x="4553" y="1163"/>
                    </a:lnTo>
                    <a:lnTo>
                      <a:pt x="4592" y="1182"/>
                    </a:lnTo>
                    <a:lnTo>
                      <a:pt x="4648" y="1220"/>
                    </a:lnTo>
                    <a:lnTo>
                      <a:pt x="4706" y="1334"/>
                    </a:lnTo>
                    <a:lnTo>
                      <a:pt x="4763" y="1353"/>
                    </a:lnTo>
                    <a:lnTo>
                      <a:pt x="4801" y="1353"/>
                    </a:lnTo>
                    <a:lnTo>
                      <a:pt x="4915" y="1296"/>
                    </a:lnTo>
                    <a:lnTo>
                      <a:pt x="4973" y="1296"/>
                    </a:lnTo>
                    <a:lnTo>
                      <a:pt x="5029" y="1315"/>
                    </a:lnTo>
                    <a:lnTo>
                      <a:pt x="5334" y="1448"/>
                    </a:lnTo>
                    <a:lnTo>
                      <a:pt x="5430" y="1524"/>
                    </a:lnTo>
                    <a:lnTo>
                      <a:pt x="5506" y="1620"/>
                    </a:lnTo>
                    <a:lnTo>
                      <a:pt x="5544" y="1772"/>
                    </a:lnTo>
                    <a:lnTo>
                      <a:pt x="5525" y="1849"/>
                    </a:lnTo>
                    <a:lnTo>
                      <a:pt x="5506" y="1905"/>
                    </a:lnTo>
                    <a:lnTo>
                      <a:pt x="5506" y="1981"/>
                    </a:lnTo>
                    <a:lnTo>
                      <a:pt x="5544" y="2020"/>
                    </a:lnTo>
                    <a:lnTo>
                      <a:pt x="5601" y="2039"/>
                    </a:lnTo>
                    <a:lnTo>
                      <a:pt x="5791" y="2001"/>
                    </a:lnTo>
                    <a:lnTo>
                      <a:pt x="5830" y="1981"/>
                    </a:lnTo>
                    <a:lnTo>
                      <a:pt x="5830" y="1963"/>
                    </a:lnTo>
                    <a:lnTo>
                      <a:pt x="5811" y="1925"/>
                    </a:lnTo>
                    <a:lnTo>
                      <a:pt x="5791" y="1886"/>
                    </a:lnTo>
                    <a:lnTo>
                      <a:pt x="5658" y="1753"/>
                    </a:lnTo>
                    <a:lnTo>
                      <a:pt x="5449" y="1391"/>
                    </a:lnTo>
                    <a:lnTo>
                      <a:pt x="5372" y="1201"/>
                    </a:lnTo>
                    <a:lnTo>
                      <a:pt x="5277" y="1048"/>
                    </a:lnTo>
                    <a:lnTo>
                      <a:pt x="5163" y="972"/>
                    </a:lnTo>
                    <a:lnTo>
                      <a:pt x="4801" y="801"/>
                    </a:lnTo>
                    <a:lnTo>
                      <a:pt x="4744" y="744"/>
                    </a:lnTo>
                    <a:lnTo>
                      <a:pt x="4724" y="667"/>
                    </a:lnTo>
                    <a:lnTo>
                      <a:pt x="4744" y="610"/>
                    </a:lnTo>
                    <a:lnTo>
                      <a:pt x="4801" y="572"/>
                    </a:lnTo>
                    <a:lnTo>
                      <a:pt x="4915" y="515"/>
                    </a:lnTo>
                    <a:lnTo>
                      <a:pt x="5068" y="420"/>
                    </a:lnTo>
                    <a:lnTo>
                      <a:pt x="5125" y="401"/>
                    </a:lnTo>
                    <a:lnTo>
                      <a:pt x="5201" y="420"/>
                    </a:lnTo>
                    <a:lnTo>
                      <a:pt x="5525" y="534"/>
                    </a:lnTo>
                    <a:lnTo>
                      <a:pt x="5677" y="572"/>
                    </a:lnTo>
                    <a:lnTo>
                      <a:pt x="5830" y="591"/>
                    </a:lnTo>
                    <a:lnTo>
                      <a:pt x="5944" y="553"/>
                    </a:lnTo>
                    <a:lnTo>
                      <a:pt x="6020" y="439"/>
                    </a:lnTo>
                    <a:lnTo>
                      <a:pt x="6058" y="96"/>
                    </a:lnTo>
                    <a:lnTo>
                      <a:pt x="6115" y="0"/>
                    </a:lnTo>
                    <a:lnTo>
                      <a:pt x="6192" y="39"/>
                    </a:lnTo>
                    <a:lnTo>
                      <a:pt x="6820" y="801"/>
                    </a:lnTo>
                    <a:lnTo>
                      <a:pt x="7030" y="972"/>
                    </a:lnTo>
                    <a:lnTo>
                      <a:pt x="7220" y="1067"/>
                    </a:lnTo>
                    <a:lnTo>
                      <a:pt x="7353" y="1106"/>
                    </a:lnTo>
                    <a:lnTo>
                      <a:pt x="7449" y="1087"/>
                    </a:lnTo>
                    <a:lnTo>
                      <a:pt x="7525" y="1067"/>
                    </a:lnTo>
                    <a:lnTo>
                      <a:pt x="7620" y="1029"/>
                    </a:lnTo>
                    <a:lnTo>
                      <a:pt x="7696" y="1029"/>
                    </a:lnTo>
                    <a:lnTo>
                      <a:pt x="7772" y="1067"/>
                    </a:lnTo>
                    <a:lnTo>
                      <a:pt x="7963" y="1258"/>
                    </a:lnTo>
                    <a:lnTo>
                      <a:pt x="8001" y="1334"/>
                    </a:lnTo>
                    <a:lnTo>
                      <a:pt x="8020" y="1410"/>
                    </a:lnTo>
                    <a:lnTo>
                      <a:pt x="8058" y="1715"/>
                    </a:lnTo>
                    <a:lnTo>
                      <a:pt x="8096" y="1791"/>
                    </a:lnTo>
                    <a:lnTo>
                      <a:pt x="8192" y="1829"/>
                    </a:lnTo>
                    <a:lnTo>
                      <a:pt x="8344" y="1849"/>
                    </a:lnTo>
                    <a:lnTo>
                      <a:pt x="8401" y="1867"/>
                    </a:lnTo>
                    <a:lnTo>
                      <a:pt x="8534" y="2001"/>
                    </a:lnTo>
                    <a:lnTo>
                      <a:pt x="8591" y="2039"/>
                    </a:lnTo>
                    <a:lnTo>
                      <a:pt x="8763" y="2039"/>
                    </a:lnTo>
                    <a:lnTo>
                      <a:pt x="9372" y="1944"/>
                    </a:lnTo>
                    <a:lnTo>
                      <a:pt x="9639" y="1963"/>
                    </a:lnTo>
                    <a:lnTo>
                      <a:pt x="9773" y="1944"/>
                    </a:lnTo>
                    <a:lnTo>
                      <a:pt x="9906" y="1963"/>
                    </a:lnTo>
                    <a:lnTo>
                      <a:pt x="10001" y="2058"/>
                    </a:lnTo>
                    <a:lnTo>
                      <a:pt x="10077" y="2191"/>
                    </a:lnTo>
                    <a:lnTo>
                      <a:pt x="10191" y="2286"/>
                    </a:lnTo>
                    <a:lnTo>
                      <a:pt x="10325" y="2344"/>
                    </a:lnTo>
                    <a:lnTo>
                      <a:pt x="10382" y="2382"/>
                    </a:lnTo>
                    <a:lnTo>
                      <a:pt x="10420" y="2439"/>
                    </a:lnTo>
                    <a:lnTo>
                      <a:pt x="10420" y="2496"/>
                    </a:lnTo>
                    <a:lnTo>
                      <a:pt x="10363" y="2534"/>
                    </a:lnTo>
                    <a:lnTo>
                      <a:pt x="10306" y="2553"/>
                    </a:lnTo>
                    <a:lnTo>
                      <a:pt x="10249" y="2591"/>
                    </a:lnTo>
                    <a:lnTo>
                      <a:pt x="10230" y="2782"/>
                    </a:lnTo>
                    <a:lnTo>
                      <a:pt x="10287" y="2972"/>
                    </a:lnTo>
                    <a:lnTo>
                      <a:pt x="10287" y="3144"/>
                    </a:lnTo>
                    <a:lnTo>
                      <a:pt x="10115" y="3201"/>
                    </a:lnTo>
                    <a:lnTo>
                      <a:pt x="10058" y="3220"/>
                    </a:lnTo>
                    <a:lnTo>
                      <a:pt x="10039" y="3258"/>
                    </a:lnTo>
                    <a:lnTo>
                      <a:pt x="10020" y="3315"/>
                    </a:lnTo>
                    <a:lnTo>
                      <a:pt x="10058" y="3372"/>
                    </a:lnTo>
                    <a:lnTo>
                      <a:pt x="10096" y="3391"/>
                    </a:lnTo>
                    <a:lnTo>
                      <a:pt x="10249" y="3391"/>
                    </a:lnTo>
                    <a:lnTo>
                      <a:pt x="10572" y="3505"/>
                    </a:lnTo>
                    <a:lnTo>
                      <a:pt x="10649" y="3582"/>
                    </a:lnTo>
                    <a:lnTo>
                      <a:pt x="10725" y="3677"/>
                    </a:lnTo>
                    <a:lnTo>
                      <a:pt x="10763" y="3734"/>
                    </a:lnTo>
                    <a:lnTo>
                      <a:pt x="10801" y="3772"/>
                    </a:lnTo>
                    <a:lnTo>
                      <a:pt x="10935" y="3867"/>
                    </a:lnTo>
                    <a:lnTo>
                      <a:pt x="10992" y="3906"/>
                    </a:lnTo>
                    <a:lnTo>
                      <a:pt x="11030" y="3944"/>
                    </a:lnTo>
                    <a:lnTo>
                      <a:pt x="11049" y="4001"/>
                    </a:lnTo>
                    <a:lnTo>
                      <a:pt x="11049" y="4058"/>
                    </a:lnTo>
                    <a:lnTo>
                      <a:pt x="11030" y="4115"/>
                    </a:lnTo>
                    <a:lnTo>
                      <a:pt x="10972" y="4115"/>
                    </a:lnTo>
                    <a:lnTo>
                      <a:pt x="10916" y="4096"/>
                    </a:lnTo>
                    <a:lnTo>
                      <a:pt x="10820" y="4020"/>
                    </a:lnTo>
                    <a:lnTo>
                      <a:pt x="10706" y="3982"/>
                    </a:lnTo>
                    <a:lnTo>
                      <a:pt x="10611" y="4001"/>
                    </a:lnTo>
                    <a:lnTo>
                      <a:pt x="10535" y="4058"/>
                    </a:lnTo>
                    <a:lnTo>
                      <a:pt x="10458" y="4172"/>
                    </a:lnTo>
                    <a:lnTo>
                      <a:pt x="10477" y="4306"/>
                    </a:lnTo>
                    <a:lnTo>
                      <a:pt x="10572" y="4477"/>
                    </a:lnTo>
                    <a:lnTo>
                      <a:pt x="10763" y="4763"/>
                    </a:lnTo>
                    <a:lnTo>
                      <a:pt x="10801" y="4839"/>
                    </a:lnTo>
                    <a:lnTo>
                      <a:pt x="10744" y="4877"/>
                    </a:lnTo>
                    <a:lnTo>
                      <a:pt x="10630" y="4953"/>
                    </a:lnTo>
                    <a:lnTo>
                      <a:pt x="10572" y="4991"/>
                    </a:lnTo>
                    <a:lnTo>
                      <a:pt x="10535" y="5049"/>
                    </a:lnTo>
                    <a:lnTo>
                      <a:pt x="10515" y="5105"/>
                    </a:lnTo>
                    <a:lnTo>
                      <a:pt x="10477" y="5430"/>
                    </a:lnTo>
                    <a:lnTo>
                      <a:pt x="10496" y="5525"/>
                    </a:lnTo>
                    <a:lnTo>
                      <a:pt x="10591" y="5601"/>
                    </a:lnTo>
                    <a:lnTo>
                      <a:pt x="10916" y="5772"/>
                    </a:lnTo>
                    <a:lnTo>
                      <a:pt x="11201" y="5925"/>
                    </a:lnTo>
                    <a:lnTo>
                      <a:pt x="11373" y="6058"/>
                    </a:lnTo>
                    <a:lnTo>
                      <a:pt x="11544" y="6210"/>
                    </a:lnTo>
                    <a:lnTo>
                      <a:pt x="11620" y="6287"/>
                    </a:lnTo>
                    <a:lnTo>
                      <a:pt x="11715" y="6306"/>
                    </a:lnTo>
                    <a:lnTo>
                      <a:pt x="11906" y="6306"/>
                    </a:lnTo>
                    <a:lnTo>
                      <a:pt x="12268" y="6192"/>
                    </a:lnTo>
                    <a:lnTo>
                      <a:pt x="12858" y="6153"/>
                    </a:lnTo>
                    <a:lnTo>
                      <a:pt x="13068" y="6192"/>
                    </a:lnTo>
                    <a:lnTo>
                      <a:pt x="13201" y="6344"/>
                    </a:lnTo>
                    <a:lnTo>
                      <a:pt x="13220" y="6324"/>
                    </a:lnTo>
                    <a:lnTo>
                      <a:pt x="13239" y="6306"/>
                    </a:lnTo>
                    <a:lnTo>
                      <a:pt x="13297" y="6248"/>
                    </a:lnTo>
                    <a:lnTo>
                      <a:pt x="13297" y="6324"/>
                    </a:lnTo>
                    <a:lnTo>
                      <a:pt x="13278" y="6991"/>
                    </a:lnTo>
                    <a:lnTo>
                      <a:pt x="13258" y="7067"/>
                    </a:lnTo>
                    <a:lnTo>
                      <a:pt x="13220" y="7144"/>
                    </a:lnTo>
                    <a:lnTo>
                      <a:pt x="11068" y="7144"/>
                    </a:lnTo>
                    <a:lnTo>
                      <a:pt x="11049" y="7144"/>
                    </a:lnTo>
                    <a:lnTo>
                      <a:pt x="11049" y="9677"/>
                    </a:lnTo>
                    <a:lnTo>
                      <a:pt x="11068" y="9715"/>
                    </a:lnTo>
                    <a:lnTo>
                      <a:pt x="11068" y="9753"/>
                    </a:lnTo>
                    <a:lnTo>
                      <a:pt x="11125" y="9753"/>
                    </a:lnTo>
                    <a:lnTo>
                      <a:pt x="11696" y="9773"/>
                    </a:lnTo>
                    <a:lnTo>
                      <a:pt x="11754" y="9791"/>
                    </a:lnTo>
                    <a:lnTo>
                      <a:pt x="11754" y="9829"/>
                    </a:lnTo>
                    <a:lnTo>
                      <a:pt x="11773" y="9887"/>
                    </a:lnTo>
                    <a:lnTo>
                      <a:pt x="11792" y="11048"/>
                    </a:lnTo>
                    <a:lnTo>
                      <a:pt x="11810" y="12287"/>
                    </a:lnTo>
                    <a:lnTo>
                      <a:pt x="11810" y="12992"/>
                    </a:lnTo>
                    <a:lnTo>
                      <a:pt x="11849" y="13029"/>
                    </a:lnTo>
                    <a:lnTo>
                      <a:pt x="11468" y="13087"/>
                    </a:lnTo>
                    <a:lnTo>
                      <a:pt x="11373" y="13068"/>
                    </a:lnTo>
                    <a:lnTo>
                      <a:pt x="11353" y="13068"/>
                    </a:lnTo>
                    <a:lnTo>
                      <a:pt x="11334" y="13029"/>
                    </a:lnTo>
                    <a:lnTo>
                      <a:pt x="11334" y="12973"/>
                    </a:lnTo>
                    <a:lnTo>
                      <a:pt x="11297" y="12934"/>
                    </a:lnTo>
                    <a:lnTo>
                      <a:pt x="11258" y="12915"/>
                    </a:lnTo>
                    <a:lnTo>
                      <a:pt x="11258" y="12896"/>
                    </a:lnTo>
                    <a:lnTo>
                      <a:pt x="11239" y="12877"/>
                    </a:lnTo>
                    <a:lnTo>
                      <a:pt x="11239" y="12858"/>
                    </a:lnTo>
                    <a:lnTo>
                      <a:pt x="11201" y="12763"/>
                    </a:lnTo>
                    <a:lnTo>
                      <a:pt x="11182" y="12630"/>
                    </a:lnTo>
                    <a:lnTo>
                      <a:pt x="11182" y="12592"/>
                    </a:lnTo>
                    <a:lnTo>
                      <a:pt x="11163" y="12572"/>
                    </a:lnTo>
                    <a:lnTo>
                      <a:pt x="11163" y="12553"/>
                    </a:lnTo>
                    <a:lnTo>
                      <a:pt x="11125" y="12516"/>
                    </a:lnTo>
                    <a:lnTo>
                      <a:pt x="11087" y="12496"/>
                    </a:lnTo>
                    <a:lnTo>
                      <a:pt x="11068" y="12496"/>
                    </a:lnTo>
                    <a:lnTo>
                      <a:pt x="11049" y="12496"/>
                    </a:lnTo>
                    <a:lnTo>
                      <a:pt x="10992" y="12534"/>
                    </a:lnTo>
                    <a:lnTo>
                      <a:pt x="10972" y="12534"/>
                    </a:lnTo>
                    <a:lnTo>
                      <a:pt x="10916" y="12534"/>
                    </a:lnTo>
                    <a:lnTo>
                      <a:pt x="10839" y="12516"/>
                    </a:lnTo>
                    <a:lnTo>
                      <a:pt x="10801" y="12516"/>
                    </a:lnTo>
                    <a:lnTo>
                      <a:pt x="10763" y="12516"/>
                    </a:lnTo>
                    <a:lnTo>
                      <a:pt x="10763" y="12534"/>
                    </a:lnTo>
                    <a:lnTo>
                      <a:pt x="10744" y="12534"/>
                    </a:lnTo>
                    <a:lnTo>
                      <a:pt x="10706" y="12592"/>
                    </a:lnTo>
                    <a:lnTo>
                      <a:pt x="10687" y="12611"/>
                    </a:lnTo>
                    <a:lnTo>
                      <a:pt x="10649" y="12630"/>
                    </a:lnTo>
                    <a:lnTo>
                      <a:pt x="10611" y="12648"/>
                    </a:lnTo>
                    <a:lnTo>
                      <a:pt x="10554" y="12668"/>
                    </a:lnTo>
                    <a:lnTo>
                      <a:pt x="10535" y="12648"/>
                    </a:lnTo>
                    <a:lnTo>
                      <a:pt x="10515" y="12648"/>
                    </a:lnTo>
                    <a:lnTo>
                      <a:pt x="10344" y="12439"/>
                    </a:lnTo>
                    <a:lnTo>
                      <a:pt x="10325" y="12401"/>
                    </a:lnTo>
                    <a:lnTo>
                      <a:pt x="10306" y="12363"/>
                    </a:lnTo>
                    <a:lnTo>
                      <a:pt x="10306" y="11125"/>
                    </a:lnTo>
                    <a:lnTo>
                      <a:pt x="10306" y="11068"/>
                    </a:lnTo>
                    <a:lnTo>
                      <a:pt x="10287" y="11048"/>
                    </a:lnTo>
                    <a:lnTo>
                      <a:pt x="10249" y="11048"/>
                    </a:lnTo>
                    <a:lnTo>
                      <a:pt x="8630" y="11048"/>
                    </a:lnTo>
                    <a:lnTo>
                      <a:pt x="7887" y="11029"/>
                    </a:lnTo>
                    <a:lnTo>
                      <a:pt x="7658" y="10992"/>
                    </a:lnTo>
                    <a:lnTo>
                      <a:pt x="7487" y="10858"/>
                    </a:lnTo>
                    <a:lnTo>
                      <a:pt x="7449" y="10820"/>
                    </a:lnTo>
                    <a:lnTo>
                      <a:pt x="7296" y="10630"/>
                    </a:lnTo>
                    <a:lnTo>
                      <a:pt x="6115" y="10325"/>
                    </a:lnTo>
                    <a:lnTo>
                      <a:pt x="5982" y="10268"/>
                    </a:lnTo>
                    <a:lnTo>
                      <a:pt x="5791" y="10230"/>
                    </a:lnTo>
                    <a:lnTo>
                      <a:pt x="5544" y="10230"/>
                    </a:lnTo>
                    <a:lnTo>
                      <a:pt x="5525" y="10230"/>
                    </a:lnTo>
                    <a:lnTo>
                      <a:pt x="5506" y="10230"/>
                    </a:lnTo>
                    <a:lnTo>
                      <a:pt x="5506" y="10249"/>
                    </a:lnTo>
                    <a:lnTo>
                      <a:pt x="5486" y="10268"/>
                    </a:lnTo>
                    <a:lnTo>
                      <a:pt x="5486" y="10286"/>
                    </a:lnTo>
                    <a:lnTo>
                      <a:pt x="5486" y="10306"/>
                    </a:lnTo>
                    <a:lnTo>
                      <a:pt x="5486" y="10401"/>
                    </a:lnTo>
                    <a:lnTo>
                      <a:pt x="5486" y="10420"/>
                    </a:lnTo>
                    <a:lnTo>
                      <a:pt x="5467" y="10439"/>
                    </a:lnTo>
                    <a:lnTo>
                      <a:pt x="5410" y="10458"/>
                    </a:lnTo>
                    <a:lnTo>
                      <a:pt x="5087" y="10420"/>
                    </a:lnTo>
                    <a:lnTo>
                      <a:pt x="4363" y="10630"/>
                    </a:lnTo>
                    <a:lnTo>
                      <a:pt x="4020" y="10667"/>
                    </a:lnTo>
                    <a:lnTo>
                      <a:pt x="2820" y="10649"/>
                    </a:lnTo>
                    <a:lnTo>
                      <a:pt x="2629" y="10725"/>
                    </a:lnTo>
                    <a:lnTo>
                      <a:pt x="2572" y="10763"/>
                    </a:lnTo>
                    <a:lnTo>
                      <a:pt x="2458" y="10877"/>
                    </a:lnTo>
                    <a:lnTo>
                      <a:pt x="2439" y="10896"/>
                    </a:lnTo>
                    <a:lnTo>
                      <a:pt x="2401" y="10896"/>
                    </a:lnTo>
                    <a:lnTo>
                      <a:pt x="2230" y="10934"/>
                    </a:lnTo>
                    <a:lnTo>
                      <a:pt x="2191" y="10934"/>
                    </a:lnTo>
                    <a:lnTo>
                      <a:pt x="2172" y="10915"/>
                    </a:lnTo>
                    <a:lnTo>
                      <a:pt x="2153" y="10915"/>
                    </a:lnTo>
                    <a:lnTo>
                      <a:pt x="2134" y="10896"/>
                    </a:lnTo>
                    <a:lnTo>
                      <a:pt x="2134" y="10877"/>
                    </a:lnTo>
                    <a:lnTo>
                      <a:pt x="2115" y="10858"/>
                    </a:lnTo>
                    <a:lnTo>
                      <a:pt x="2096" y="10820"/>
                    </a:lnTo>
                    <a:lnTo>
                      <a:pt x="2077" y="10820"/>
                    </a:lnTo>
                    <a:lnTo>
                      <a:pt x="2058" y="10801"/>
                    </a:lnTo>
                    <a:lnTo>
                      <a:pt x="1944" y="10782"/>
                    </a:lnTo>
                    <a:lnTo>
                      <a:pt x="1925" y="10763"/>
                    </a:lnTo>
                    <a:lnTo>
                      <a:pt x="1905" y="10763"/>
                    </a:lnTo>
                    <a:lnTo>
                      <a:pt x="1905" y="10744"/>
                    </a:lnTo>
                    <a:lnTo>
                      <a:pt x="1886" y="10687"/>
                    </a:lnTo>
                    <a:lnTo>
                      <a:pt x="1829" y="10535"/>
                    </a:lnTo>
                    <a:lnTo>
                      <a:pt x="1829" y="10515"/>
                    </a:lnTo>
                    <a:lnTo>
                      <a:pt x="1791" y="10477"/>
                    </a:lnTo>
                    <a:lnTo>
                      <a:pt x="1715" y="10439"/>
                    </a:lnTo>
                    <a:lnTo>
                      <a:pt x="1620" y="10363"/>
                    </a:lnTo>
                    <a:lnTo>
                      <a:pt x="1753" y="10001"/>
                    </a:lnTo>
                    <a:lnTo>
                      <a:pt x="1772" y="9868"/>
                    </a:lnTo>
                    <a:lnTo>
                      <a:pt x="1639" y="9525"/>
                    </a:lnTo>
                    <a:lnTo>
                      <a:pt x="1524" y="9011"/>
                    </a:lnTo>
                    <a:lnTo>
                      <a:pt x="1487" y="8896"/>
                    </a:lnTo>
                    <a:lnTo>
                      <a:pt x="1315" y="8668"/>
                    </a:lnTo>
                    <a:lnTo>
                      <a:pt x="1220" y="8591"/>
                    </a:lnTo>
                    <a:lnTo>
                      <a:pt x="1143" y="8515"/>
                    </a:lnTo>
                    <a:lnTo>
                      <a:pt x="1124" y="8477"/>
                    </a:lnTo>
                    <a:lnTo>
                      <a:pt x="1106" y="8439"/>
                    </a:lnTo>
                    <a:lnTo>
                      <a:pt x="1087" y="8305"/>
                    </a:lnTo>
                    <a:lnTo>
                      <a:pt x="725" y="7411"/>
                    </a:lnTo>
                    <a:lnTo>
                      <a:pt x="630" y="7315"/>
                    </a:lnTo>
                    <a:lnTo>
                      <a:pt x="534" y="7163"/>
                    </a:lnTo>
                    <a:lnTo>
                      <a:pt x="496" y="7125"/>
                    </a:lnTo>
                    <a:lnTo>
                      <a:pt x="477" y="7106"/>
                    </a:lnTo>
                    <a:lnTo>
                      <a:pt x="420" y="7067"/>
                    </a:lnTo>
                    <a:lnTo>
                      <a:pt x="401" y="7067"/>
                    </a:lnTo>
                    <a:lnTo>
                      <a:pt x="363" y="7030"/>
                    </a:lnTo>
                    <a:lnTo>
                      <a:pt x="363" y="7010"/>
                    </a:lnTo>
                    <a:lnTo>
                      <a:pt x="363" y="6972"/>
                    </a:lnTo>
                    <a:lnTo>
                      <a:pt x="363" y="6953"/>
                    </a:lnTo>
                    <a:lnTo>
                      <a:pt x="381" y="6896"/>
                    </a:lnTo>
                    <a:lnTo>
                      <a:pt x="381" y="6877"/>
                    </a:lnTo>
                    <a:lnTo>
                      <a:pt x="381" y="6839"/>
                    </a:lnTo>
                    <a:lnTo>
                      <a:pt x="363" y="6820"/>
                    </a:lnTo>
                    <a:lnTo>
                      <a:pt x="325" y="6820"/>
                    </a:lnTo>
                    <a:lnTo>
                      <a:pt x="286" y="6801"/>
                    </a:lnTo>
                    <a:lnTo>
                      <a:pt x="267" y="6801"/>
                    </a:lnTo>
                    <a:lnTo>
                      <a:pt x="229" y="6763"/>
                    </a:lnTo>
                    <a:lnTo>
                      <a:pt x="210" y="6744"/>
                    </a:lnTo>
                    <a:lnTo>
                      <a:pt x="191" y="6687"/>
                    </a:lnTo>
                    <a:lnTo>
                      <a:pt x="115" y="6420"/>
                    </a:lnTo>
                    <a:lnTo>
                      <a:pt x="39" y="6210"/>
                    </a:lnTo>
                    <a:lnTo>
                      <a:pt x="20" y="6134"/>
                    </a:lnTo>
                    <a:lnTo>
                      <a:pt x="0" y="596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5" name="Group 2">
              <a:extLst>
                <a:ext uri="{FF2B5EF4-FFF2-40B4-BE49-F238E27FC236}">
                  <a16:creationId xmlns:a16="http://schemas.microsoft.com/office/drawing/2014/main" id="{9E7BE982-B305-424E-9FE6-3568E1E2D7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531350" y="3648075"/>
              <a:ext cx="4325938" cy="1536700"/>
              <a:chOff x="19062700" y="7296150"/>
              <a:chExt cx="8650653" cy="3073400"/>
            </a:xfrm>
          </p:grpSpPr>
          <p:sp>
            <p:nvSpPr>
              <p:cNvPr id="70667" name="Freeform 466">
                <a:extLst>
                  <a:ext uri="{FF2B5EF4-FFF2-40B4-BE49-F238E27FC236}">
                    <a16:creationId xmlns:a16="http://schemas.microsoft.com/office/drawing/2014/main" id="{F18E003D-7F6E-3F46-A467-9EF51F621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8025" y="7667625"/>
                <a:ext cx="528638" cy="706438"/>
              </a:xfrm>
              <a:custGeom>
                <a:avLst/>
                <a:gdLst>
                  <a:gd name="T0" fmla="*/ 2147483646 w 1468"/>
                  <a:gd name="T1" fmla="*/ 0 h 1962"/>
                  <a:gd name="T2" fmla="*/ 2147483646 w 1468"/>
                  <a:gd name="T3" fmla="*/ 0 h 1962"/>
                  <a:gd name="T4" fmla="*/ 0 w 1468"/>
                  <a:gd name="T5" fmla="*/ 2147483646 h 1962"/>
                  <a:gd name="T6" fmla="*/ 2147483646 w 1468"/>
                  <a:gd name="T7" fmla="*/ 2147483646 h 1962"/>
                  <a:gd name="T8" fmla="*/ 2147483646 w 1468"/>
                  <a:gd name="T9" fmla="*/ 2147483646 h 1962"/>
                  <a:gd name="T10" fmla="*/ 2147483646 w 1468"/>
                  <a:gd name="T11" fmla="*/ 2147483646 h 1962"/>
                  <a:gd name="T12" fmla="*/ 2147483646 w 1468"/>
                  <a:gd name="T13" fmla="*/ 2147483646 h 1962"/>
                  <a:gd name="T14" fmla="*/ 2147483646 w 1468"/>
                  <a:gd name="T15" fmla="*/ 2147483646 h 1962"/>
                  <a:gd name="T16" fmla="*/ 2147483646 w 1468"/>
                  <a:gd name="T17" fmla="*/ 2147483646 h 1962"/>
                  <a:gd name="T18" fmla="*/ 2147483646 w 1468"/>
                  <a:gd name="T19" fmla="*/ 0 h 1962"/>
                  <a:gd name="T20" fmla="*/ 2147483646 w 1468"/>
                  <a:gd name="T21" fmla="*/ 2147483646 h 1962"/>
                  <a:gd name="T22" fmla="*/ 2147483646 w 1468"/>
                  <a:gd name="T23" fmla="*/ 2147483646 h 1962"/>
                  <a:gd name="T24" fmla="*/ 2147483646 w 1468"/>
                  <a:gd name="T25" fmla="*/ 2147483646 h 1962"/>
                  <a:gd name="T26" fmla="*/ 2147483646 w 1468"/>
                  <a:gd name="T27" fmla="*/ 2147483646 h 1962"/>
                  <a:gd name="T28" fmla="*/ 2147483646 w 1468"/>
                  <a:gd name="T29" fmla="*/ 2147483646 h 1962"/>
                  <a:gd name="T30" fmla="*/ 2147483646 w 1468"/>
                  <a:gd name="T31" fmla="*/ 2147483646 h 19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2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24"/>
                      <a:pt x="0" y="742"/>
                    </a:cubicBezTo>
                    <a:cubicBezTo>
                      <a:pt x="0" y="876"/>
                      <a:pt x="38" y="1009"/>
                      <a:pt x="114" y="1123"/>
                    </a:cubicBezTo>
                    <a:cubicBezTo>
                      <a:pt x="667" y="1904"/>
                      <a:pt x="667" y="1904"/>
                      <a:pt x="667" y="1904"/>
                    </a:cubicBezTo>
                    <a:cubicBezTo>
                      <a:pt x="686" y="1942"/>
                      <a:pt x="705" y="1961"/>
                      <a:pt x="724" y="1961"/>
                    </a:cubicBezTo>
                    <a:cubicBezTo>
                      <a:pt x="743" y="1961"/>
                      <a:pt x="762" y="1942"/>
                      <a:pt x="781" y="1904"/>
                    </a:cubicBezTo>
                    <a:cubicBezTo>
                      <a:pt x="1352" y="1123"/>
                      <a:pt x="1352" y="1123"/>
                      <a:pt x="1352" y="1123"/>
                    </a:cubicBezTo>
                    <a:cubicBezTo>
                      <a:pt x="1410" y="1009"/>
                      <a:pt x="1467" y="876"/>
                      <a:pt x="1467" y="742"/>
                    </a:cubicBezTo>
                    <a:cubicBezTo>
                      <a:pt x="1467" y="324"/>
                      <a:pt x="1124" y="0"/>
                      <a:pt x="724" y="0"/>
                    </a:cubicBezTo>
                    <a:close/>
                    <a:moveTo>
                      <a:pt x="724" y="1028"/>
                    </a:moveTo>
                    <a:lnTo>
                      <a:pt x="724" y="1028"/>
                    </a:lnTo>
                    <a:cubicBezTo>
                      <a:pt x="572" y="1028"/>
                      <a:pt x="438" y="895"/>
                      <a:pt x="438" y="724"/>
                    </a:cubicBezTo>
                    <a:cubicBezTo>
                      <a:pt x="438" y="571"/>
                      <a:pt x="572" y="438"/>
                      <a:pt x="724" y="438"/>
                    </a:cubicBezTo>
                    <a:cubicBezTo>
                      <a:pt x="895" y="438"/>
                      <a:pt x="1029" y="571"/>
                      <a:pt x="1029" y="724"/>
                    </a:cubicBezTo>
                    <a:cubicBezTo>
                      <a:pt x="1029" y="895"/>
                      <a:pt x="895" y="1028"/>
                      <a:pt x="724" y="1028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68" name="Text Box 467">
                <a:extLst>
                  <a:ext uri="{FF2B5EF4-FFF2-40B4-BE49-F238E27FC236}">
                    <a16:creationId xmlns:a16="http://schemas.microsoft.com/office/drawing/2014/main" id="{3CE52902-DF49-104D-A344-CC5C9D4301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357975" y="8450263"/>
                <a:ext cx="2535010" cy="6619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Ashgabat</a:t>
                </a:r>
              </a:p>
            </p:txBody>
          </p:sp>
          <p:sp>
            <p:nvSpPr>
              <p:cNvPr id="71123" name="Text Box 468">
                <a:extLst>
                  <a:ext uri="{FF2B5EF4-FFF2-40B4-BE49-F238E27FC236}">
                    <a16:creationId xmlns:a16="http://schemas.microsoft.com/office/drawing/2014/main" id="{2A863B4A-6422-DD4B-A97E-B07EE55645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348344" y="9340850"/>
                <a:ext cx="914271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Mary</a:t>
                </a:r>
              </a:p>
            </p:txBody>
          </p:sp>
          <p:sp>
            <p:nvSpPr>
              <p:cNvPr id="71124" name="Text Box 469">
                <a:extLst>
                  <a:ext uri="{FF2B5EF4-FFF2-40B4-BE49-F238E27FC236}">
                    <a16:creationId xmlns:a16="http://schemas.microsoft.com/office/drawing/2014/main" id="{BE421435-2934-2343-94E9-CFEDFED1BC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291169" y="7296150"/>
                <a:ext cx="2422184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Turkmenabat</a:t>
                </a:r>
              </a:p>
            </p:txBody>
          </p:sp>
          <p:sp>
            <p:nvSpPr>
              <p:cNvPr id="70671" name="Freeform 470">
                <a:extLst>
                  <a:ext uri="{FF2B5EF4-FFF2-40B4-BE49-F238E27FC236}">
                    <a16:creationId xmlns:a16="http://schemas.microsoft.com/office/drawing/2014/main" id="{8965232B-09CD-FC40-97A9-ED489CC31C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2700" y="9107488"/>
                <a:ext cx="528638" cy="706437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25" y="0"/>
                    </a:moveTo>
                    <a:lnTo>
                      <a:pt x="725" y="0"/>
                    </a:lnTo>
                    <a:cubicBezTo>
                      <a:pt x="324" y="0"/>
                      <a:pt x="0" y="324"/>
                      <a:pt x="0" y="743"/>
                    </a:cubicBezTo>
                    <a:cubicBezTo>
                      <a:pt x="0" y="895"/>
                      <a:pt x="39" y="1029"/>
                      <a:pt x="115" y="1124"/>
                    </a:cubicBezTo>
                    <a:cubicBezTo>
                      <a:pt x="667" y="1924"/>
                      <a:pt x="667" y="1924"/>
                      <a:pt x="667" y="1924"/>
                    </a:cubicBezTo>
                    <a:cubicBezTo>
                      <a:pt x="686" y="1943"/>
                      <a:pt x="705" y="1962"/>
                      <a:pt x="725" y="1962"/>
                    </a:cubicBezTo>
                    <a:cubicBezTo>
                      <a:pt x="743" y="1962"/>
                      <a:pt x="762" y="1943"/>
                      <a:pt x="781" y="1924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10" y="1029"/>
                      <a:pt x="1467" y="895"/>
                      <a:pt x="1467" y="743"/>
                    </a:cubicBezTo>
                    <a:cubicBezTo>
                      <a:pt x="1467" y="324"/>
                      <a:pt x="1124" y="0"/>
                      <a:pt x="725" y="0"/>
                    </a:cubicBezTo>
                    <a:close/>
                    <a:moveTo>
                      <a:pt x="725" y="1029"/>
                    </a:moveTo>
                    <a:lnTo>
                      <a:pt x="725" y="1029"/>
                    </a:lnTo>
                    <a:cubicBezTo>
                      <a:pt x="572" y="1029"/>
                      <a:pt x="439" y="895"/>
                      <a:pt x="439" y="743"/>
                    </a:cubicBezTo>
                    <a:cubicBezTo>
                      <a:pt x="439" y="572"/>
                      <a:pt x="572" y="438"/>
                      <a:pt x="725" y="438"/>
                    </a:cubicBezTo>
                    <a:cubicBezTo>
                      <a:pt x="896" y="438"/>
                      <a:pt x="1029" y="572"/>
                      <a:pt x="1029" y="743"/>
                    </a:cubicBezTo>
                    <a:cubicBezTo>
                      <a:pt x="1029" y="895"/>
                      <a:pt x="896" y="1029"/>
                      <a:pt x="725" y="1029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72" name="Freeform 471">
                <a:extLst>
                  <a:ext uri="{FF2B5EF4-FFF2-40B4-BE49-F238E27FC236}">
                    <a16:creationId xmlns:a16="http://schemas.microsoft.com/office/drawing/2014/main" id="{C6F81D56-F85E-1F4A-93AC-BD78FE204A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48888" y="9669463"/>
                <a:ext cx="528637" cy="700087"/>
              </a:xfrm>
              <a:custGeom>
                <a:avLst/>
                <a:gdLst>
                  <a:gd name="T0" fmla="*/ 2147483646 w 1468"/>
                  <a:gd name="T1" fmla="*/ 0 h 1944"/>
                  <a:gd name="T2" fmla="*/ 2147483646 w 1468"/>
                  <a:gd name="T3" fmla="*/ 0 h 1944"/>
                  <a:gd name="T4" fmla="*/ 0 w 1468"/>
                  <a:gd name="T5" fmla="*/ 2147483646 h 1944"/>
                  <a:gd name="T6" fmla="*/ 2147483646 w 1468"/>
                  <a:gd name="T7" fmla="*/ 2147483646 h 1944"/>
                  <a:gd name="T8" fmla="*/ 2147483646 w 1468"/>
                  <a:gd name="T9" fmla="*/ 2147483646 h 1944"/>
                  <a:gd name="T10" fmla="*/ 2147483646 w 1468"/>
                  <a:gd name="T11" fmla="*/ 2147483646 h 1944"/>
                  <a:gd name="T12" fmla="*/ 2147483646 w 1468"/>
                  <a:gd name="T13" fmla="*/ 2147483646 h 1944"/>
                  <a:gd name="T14" fmla="*/ 2147483646 w 1468"/>
                  <a:gd name="T15" fmla="*/ 2147483646 h 1944"/>
                  <a:gd name="T16" fmla="*/ 2147483646 w 1468"/>
                  <a:gd name="T17" fmla="*/ 2147483646 h 1944"/>
                  <a:gd name="T18" fmla="*/ 2147483646 w 1468"/>
                  <a:gd name="T19" fmla="*/ 0 h 1944"/>
                  <a:gd name="T20" fmla="*/ 2147483646 w 1468"/>
                  <a:gd name="T21" fmla="*/ 2147483646 h 1944"/>
                  <a:gd name="T22" fmla="*/ 2147483646 w 1468"/>
                  <a:gd name="T23" fmla="*/ 2147483646 h 1944"/>
                  <a:gd name="T24" fmla="*/ 2147483646 w 1468"/>
                  <a:gd name="T25" fmla="*/ 2147483646 h 1944"/>
                  <a:gd name="T26" fmla="*/ 2147483646 w 1468"/>
                  <a:gd name="T27" fmla="*/ 2147483646 h 1944"/>
                  <a:gd name="T28" fmla="*/ 2147483646 w 1468"/>
                  <a:gd name="T29" fmla="*/ 2147483646 h 1944"/>
                  <a:gd name="T30" fmla="*/ 2147483646 w 1468"/>
                  <a:gd name="T31" fmla="*/ 2147483646 h 19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44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24" y="0"/>
                      <a:pt x="0" y="324"/>
                      <a:pt x="0" y="724"/>
                    </a:cubicBezTo>
                    <a:cubicBezTo>
                      <a:pt x="0" y="876"/>
                      <a:pt x="38" y="1009"/>
                      <a:pt x="115" y="1123"/>
                    </a:cubicBezTo>
                    <a:cubicBezTo>
                      <a:pt x="686" y="1905"/>
                      <a:pt x="686" y="1905"/>
                      <a:pt x="686" y="1905"/>
                    </a:cubicBezTo>
                    <a:cubicBezTo>
                      <a:pt x="686" y="1943"/>
                      <a:pt x="724" y="1943"/>
                      <a:pt x="743" y="1943"/>
                    </a:cubicBezTo>
                    <a:cubicBezTo>
                      <a:pt x="762" y="1943"/>
                      <a:pt x="781" y="1943"/>
                      <a:pt x="800" y="1905"/>
                    </a:cubicBezTo>
                    <a:cubicBezTo>
                      <a:pt x="1353" y="1123"/>
                      <a:pt x="1353" y="1123"/>
                      <a:pt x="1353" y="1123"/>
                    </a:cubicBezTo>
                    <a:cubicBezTo>
                      <a:pt x="1429" y="1009"/>
                      <a:pt x="1467" y="876"/>
                      <a:pt x="1467" y="724"/>
                    </a:cubicBezTo>
                    <a:cubicBezTo>
                      <a:pt x="1467" y="324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2" y="1028"/>
                      <a:pt x="438" y="895"/>
                      <a:pt x="438" y="724"/>
                    </a:cubicBezTo>
                    <a:cubicBezTo>
                      <a:pt x="438" y="571"/>
                      <a:pt x="572" y="438"/>
                      <a:pt x="743" y="438"/>
                    </a:cubicBezTo>
                    <a:cubicBezTo>
                      <a:pt x="895" y="438"/>
                      <a:pt x="1029" y="571"/>
                      <a:pt x="1029" y="724"/>
                    </a:cubicBezTo>
                    <a:cubicBezTo>
                      <a:pt x="1029" y="895"/>
                      <a:pt x="895" y="1028"/>
                      <a:pt x="743" y="1028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9" name="Группа 8">
            <a:extLst>
              <a:ext uri="{FF2B5EF4-FFF2-40B4-BE49-F238E27FC236}">
                <a16:creationId xmlns:a16="http://schemas.microsoft.com/office/drawing/2014/main" id="{808696BA-130A-5B45-8ECA-212F7E554808}"/>
              </a:ext>
            </a:extLst>
          </p:cNvPr>
          <p:cNvGrpSpPr/>
          <p:nvPr/>
        </p:nvGrpSpPr>
        <p:grpSpPr>
          <a:xfrm>
            <a:off x="855928" y="1854729"/>
            <a:ext cx="3914510" cy="3260990"/>
            <a:chOff x="1027113" y="2225675"/>
            <a:chExt cx="4697412" cy="3913188"/>
          </a:xfrm>
        </p:grpSpPr>
        <p:sp>
          <p:nvSpPr>
            <p:cNvPr id="70662" name="Text Box 7">
              <a:extLst>
                <a:ext uri="{FF2B5EF4-FFF2-40B4-BE49-F238E27FC236}">
                  <a16:creationId xmlns:a16="http://schemas.microsoft.com/office/drawing/2014/main" id="{DE740A45-6129-4F44-A2B6-D329EE5B17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236913"/>
              <a:ext cx="1341438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ASHGABAT</a:t>
              </a:r>
            </a:p>
          </p:txBody>
        </p:sp>
        <p:sp>
          <p:nvSpPr>
            <p:cNvPr id="70663" name="Text Box 8">
              <a:extLst>
                <a:ext uri="{FF2B5EF4-FFF2-40B4-BE49-F238E27FC236}">
                  <a16:creationId xmlns:a16="http://schemas.microsoft.com/office/drawing/2014/main" id="{289C51B3-C9AB-AD4E-83C0-E714A8482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268788"/>
              <a:ext cx="1903413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TURKMENABAT</a:t>
              </a:r>
            </a:p>
          </p:txBody>
        </p:sp>
        <p:sp>
          <p:nvSpPr>
            <p:cNvPr id="70664" name="Text Box 9">
              <a:extLst>
                <a:ext uri="{FF2B5EF4-FFF2-40B4-BE49-F238E27FC236}">
                  <a16:creationId xmlns:a16="http://schemas.microsoft.com/office/drawing/2014/main" id="{0D7A112C-6CA2-D24A-AF9C-57C4769B3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300663"/>
              <a:ext cx="728663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MARY</a:t>
              </a:r>
            </a:p>
          </p:txBody>
        </p:sp>
        <p:sp>
          <p:nvSpPr>
            <p:cNvPr id="70665" name="Text Box 10">
              <a:extLst>
                <a:ext uri="{FF2B5EF4-FFF2-40B4-BE49-F238E27FC236}">
                  <a16:creationId xmlns:a16="http://schemas.microsoft.com/office/drawing/2014/main" id="{02C1174B-2D15-7B42-8A1C-62807E34B1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78038" y="2225675"/>
              <a:ext cx="3646487" cy="50641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spcAft>
                  <a:spcPct val="0"/>
                </a:spcAft>
                <a:defRPr/>
              </a:pPr>
              <a:r>
                <a:rPr lang="en-US" altLang="en-UA" sz="2708" b="1" dirty="0"/>
                <a:t>TURKMENISTAN</a:t>
              </a:r>
            </a:p>
          </p:txBody>
        </p:sp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4F4C0DA2-94DF-824B-A86D-FF596C2C6B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8875" y="2255838"/>
              <a:ext cx="682625" cy="455612"/>
              <a:chOff x="2317750" y="4492625"/>
              <a:chExt cx="1365250" cy="912813"/>
            </a:xfrm>
          </p:grpSpPr>
          <p:sp>
            <p:nvSpPr>
              <p:cNvPr id="70673" name="Freeform 14">
                <a:extLst>
                  <a:ext uri="{FF2B5EF4-FFF2-40B4-BE49-F238E27FC236}">
                    <a16:creationId xmlns:a16="http://schemas.microsoft.com/office/drawing/2014/main" id="{BAEDFA12-21B7-FA45-A506-86050BF31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925" y="5302250"/>
                <a:ext cx="371475" cy="96838"/>
              </a:xfrm>
              <a:custGeom>
                <a:avLst/>
                <a:gdLst>
                  <a:gd name="T0" fmla="*/ 2147483646 w 1030"/>
                  <a:gd name="T1" fmla="*/ 2147483646 h 268"/>
                  <a:gd name="T2" fmla="*/ 2147483646 w 1030"/>
                  <a:gd name="T3" fmla="*/ 2147483646 h 268"/>
                  <a:gd name="T4" fmla="*/ 2147483646 w 1030"/>
                  <a:gd name="T5" fmla="*/ 2147483646 h 268"/>
                  <a:gd name="T6" fmla="*/ 2147483646 w 1030"/>
                  <a:gd name="T7" fmla="*/ 2147483646 h 268"/>
                  <a:gd name="T8" fmla="*/ 2147483646 w 1030"/>
                  <a:gd name="T9" fmla="*/ 2147483646 h 268"/>
                  <a:gd name="T10" fmla="*/ 2147483646 w 1030"/>
                  <a:gd name="T11" fmla="*/ 2147483646 h 268"/>
                  <a:gd name="T12" fmla="*/ 2147483646 w 1030"/>
                  <a:gd name="T13" fmla="*/ 2147483646 h 268"/>
                  <a:gd name="T14" fmla="*/ 2147483646 w 1030"/>
                  <a:gd name="T15" fmla="*/ 2147483646 h 268"/>
                  <a:gd name="T16" fmla="*/ 2147483646 w 1030"/>
                  <a:gd name="T17" fmla="*/ 2147483646 h 268"/>
                  <a:gd name="T18" fmla="*/ 2147483646 w 1030"/>
                  <a:gd name="T19" fmla="*/ 2147483646 h 268"/>
                  <a:gd name="T20" fmla="*/ 2147483646 w 1030"/>
                  <a:gd name="T21" fmla="*/ 2147483646 h 268"/>
                  <a:gd name="T22" fmla="*/ 2147483646 w 1030"/>
                  <a:gd name="T23" fmla="*/ 2147483646 h 268"/>
                  <a:gd name="T24" fmla="*/ 2147483646 w 1030"/>
                  <a:gd name="T25" fmla="*/ 2147483646 h 268"/>
                  <a:gd name="T26" fmla="*/ 2147483646 w 1030"/>
                  <a:gd name="T27" fmla="*/ 2147483646 h 268"/>
                  <a:gd name="T28" fmla="*/ 2147483646 w 1030"/>
                  <a:gd name="T29" fmla="*/ 2147483646 h 268"/>
                  <a:gd name="T30" fmla="*/ 2147483646 w 1030"/>
                  <a:gd name="T31" fmla="*/ 2147483646 h 268"/>
                  <a:gd name="T32" fmla="*/ 2147483646 w 1030"/>
                  <a:gd name="T33" fmla="*/ 2147483646 h 268"/>
                  <a:gd name="T34" fmla="*/ 2147483646 w 1030"/>
                  <a:gd name="T35" fmla="*/ 2147483646 h 268"/>
                  <a:gd name="T36" fmla="*/ 2147483646 w 1030"/>
                  <a:gd name="T37" fmla="*/ 2147483646 h 268"/>
                  <a:gd name="T38" fmla="*/ 2147483646 w 1030"/>
                  <a:gd name="T39" fmla="*/ 2147483646 h 268"/>
                  <a:gd name="T40" fmla="*/ 2147483646 w 1030"/>
                  <a:gd name="T41" fmla="*/ 2147483646 h 268"/>
                  <a:gd name="T42" fmla="*/ 2147483646 w 1030"/>
                  <a:gd name="T43" fmla="*/ 2147483646 h 268"/>
                  <a:gd name="T44" fmla="*/ 2147483646 w 1030"/>
                  <a:gd name="T45" fmla="*/ 2147483646 h 268"/>
                  <a:gd name="T46" fmla="*/ 2147483646 w 1030"/>
                  <a:gd name="T47" fmla="*/ 2147483646 h 268"/>
                  <a:gd name="T48" fmla="*/ 0 w 1030"/>
                  <a:gd name="T49" fmla="*/ 2147483646 h 268"/>
                  <a:gd name="T50" fmla="*/ 2147483646 w 1030"/>
                  <a:gd name="T51" fmla="*/ 2147483646 h 268"/>
                  <a:gd name="T52" fmla="*/ 2147483646 w 1030"/>
                  <a:gd name="T53" fmla="*/ 2147483646 h 268"/>
                  <a:gd name="T54" fmla="*/ 0 w 1030"/>
                  <a:gd name="T55" fmla="*/ 2147483646 h 268"/>
                  <a:gd name="T56" fmla="*/ 2147483646 w 1030"/>
                  <a:gd name="T57" fmla="*/ 2147483646 h 268"/>
                  <a:gd name="T58" fmla="*/ 2147483646 w 1030"/>
                  <a:gd name="T59" fmla="*/ 2147483646 h 268"/>
                  <a:gd name="T60" fmla="*/ 2147483646 w 1030"/>
                  <a:gd name="T61" fmla="*/ 2147483646 h 268"/>
                  <a:gd name="T62" fmla="*/ 2147483646 w 1030"/>
                  <a:gd name="T63" fmla="*/ 2147483646 h 268"/>
                  <a:gd name="T64" fmla="*/ 2147483646 w 1030"/>
                  <a:gd name="T65" fmla="*/ 2147483646 h 268"/>
                  <a:gd name="T66" fmla="*/ 2147483646 w 1030"/>
                  <a:gd name="T67" fmla="*/ 2147483646 h 268"/>
                  <a:gd name="T68" fmla="*/ 2147483646 w 1030"/>
                  <a:gd name="T69" fmla="*/ 0 h 268"/>
                  <a:gd name="T70" fmla="*/ 2147483646 w 1030"/>
                  <a:gd name="T71" fmla="*/ 2147483646 h 268"/>
                  <a:gd name="T72" fmla="*/ 2147483646 w 1030"/>
                  <a:gd name="T73" fmla="*/ 0 h 268"/>
                  <a:gd name="T74" fmla="*/ 2147483646 w 1030"/>
                  <a:gd name="T75" fmla="*/ 2147483646 h 268"/>
                  <a:gd name="T76" fmla="*/ 2147483646 w 1030"/>
                  <a:gd name="T77" fmla="*/ 2147483646 h 268"/>
                  <a:gd name="T78" fmla="*/ 2147483646 w 1030"/>
                  <a:gd name="T79" fmla="*/ 2147483646 h 26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030" h="268">
                    <a:moveTo>
                      <a:pt x="953" y="76"/>
                    </a:moveTo>
                    <a:lnTo>
                      <a:pt x="953" y="76"/>
                    </a:lnTo>
                    <a:cubicBezTo>
                      <a:pt x="972" y="76"/>
                      <a:pt x="991" y="96"/>
                      <a:pt x="991" y="115"/>
                    </a:cubicBezTo>
                    <a:cubicBezTo>
                      <a:pt x="991" y="152"/>
                      <a:pt x="991" y="152"/>
                      <a:pt x="991" y="152"/>
                    </a:cubicBezTo>
                    <a:cubicBezTo>
                      <a:pt x="991" y="172"/>
                      <a:pt x="972" y="191"/>
                      <a:pt x="953" y="191"/>
                    </a:cubicBezTo>
                    <a:cubicBezTo>
                      <a:pt x="914" y="191"/>
                      <a:pt x="914" y="191"/>
                      <a:pt x="914" y="191"/>
                    </a:cubicBezTo>
                    <a:cubicBezTo>
                      <a:pt x="914" y="76"/>
                      <a:pt x="914" y="76"/>
                      <a:pt x="914" y="76"/>
                    </a:cubicBezTo>
                    <a:cubicBezTo>
                      <a:pt x="953" y="76"/>
                      <a:pt x="953" y="76"/>
                      <a:pt x="953" y="76"/>
                    </a:cubicBezTo>
                    <a:close/>
                    <a:moveTo>
                      <a:pt x="953" y="229"/>
                    </a:moveTo>
                    <a:lnTo>
                      <a:pt x="953" y="229"/>
                    </a:lnTo>
                    <a:cubicBezTo>
                      <a:pt x="991" y="229"/>
                      <a:pt x="1029" y="210"/>
                      <a:pt x="1029" y="152"/>
                    </a:cubicBezTo>
                    <a:cubicBezTo>
                      <a:pt x="1029" y="115"/>
                      <a:pt x="1029" y="115"/>
                      <a:pt x="1029" y="115"/>
                    </a:cubicBezTo>
                    <a:cubicBezTo>
                      <a:pt x="1029" y="76"/>
                      <a:pt x="991" y="38"/>
                      <a:pt x="953" y="38"/>
                    </a:cubicBezTo>
                    <a:cubicBezTo>
                      <a:pt x="877" y="38"/>
                      <a:pt x="877" y="38"/>
                      <a:pt x="877" y="38"/>
                    </a:cubicBezTo>
                    <a:cubicBezTo>
                      <a:pt x="877" y="229"/>
                      <a:pt x="877" y="229"/>
                      <a:pt x="877" y="229"/>
                    </a:cubicBezTo>
                    <a:lnTo>
                      <a:pt x="953" y="229"/>
                    </a:lnTo>
                    <a:close/>
                    <a:moveTo>
                      <a:pt x="800" y="38"/>
                    </a:moveTo>
                    <a:lnTo>
                      <a:pt x="800" y="38"/>
                    </a:lnTo>
                    <a:cubicBezTo>
                      <a:pt x="838" y="38"/>
                      <a:pt x="838" y="38"/>
                      <a:pt x="838" y="38"/>
                    </a:cubicBezTo>
                    <a:cubicBezTo>
                      <a:pt x="838" y="229"/>
                      <a:pt x="838" y="229"/>
                      <a:pt x="838" y="229"/>
                    </a:cubicBezTo>
                    <a:cubicBezTo>
                      <a:pt x="800" y="229"/>
                      <a:pt x="800" y="229"/>
                      <a:pt x="800" y="229"/>
                    </a:cubicBezTo>
                    <a:lnTo>
                      <a:pt x="800" y="38"/>
                    </a:lnTo>
                    <a:close/>
                    <a:moveTo>
                      <a:pt x="724" y="38"/>
                    </a:moveTo>
                    <a:lnTo>
                      <a:pt x="724" y="38"/>
                    </a:lnTo>
                    <a:cubicBezTo>
                      <a:pt x="762" y="38"/>
                      <a:pt x="762" y="38"/>
                      <a:pt x="762" y="38"/>
                    </a:cubicBezTo>
                    <a:cubicBezTo>
                      <a:pt x="762" y="229"/>
                      <a:pt x="762" y="229"/>
                      <a:pt x="762" y="229"/>
                    </a:cubicBezTo>
                    <a:cubicBezTo>
                      <a:pt x="724" y="229"/>
                      <a:pt x="724" y="229"/>
                      <a:pt x="724" y="229"/>
                    </a:cubicBezTo>
                    <a:cubicBezTo>
                      <a:pt x="648" y="115"/>
                      <a:pt x="648" y="115"/>
                      <a:pt x="648" y="115"/>
                    </a:cubicBezTo>
                    <a:cubicBezTo>
                      <a:pt x="648" y="229"/>
                      <a:pt x="648" y="229"/>
                      <a:pt x="648" y="229"/>
                    </a:cubicBezTo>
                    <a:cubicBezTo>
                      <a:pt x="610" y="229"/>
                      <a:pt x="610" y="229"/>
                      <a:pt x="610" y="229"/>
                    </a:cubicBezTo>
                    <a:cubicBezTo>
                      <a:pt x="610" y="38"/>
                      <a:pt x="610" y="38"/>
                      <a:pt x="610" y="38"/>
                    </a:cubicBezTo>
                    <a:cubicBezTo>
                      <a:pt x="648" y="38"/>
                      <a:pt x="648" y="38"/>
                      <a:pt x="648" y="38"/>
                    </a:cubicBezTo>
                    <a:cubicBezTo>
                      <a:pt x="724" y="172"/>
                      <a:pt x="724" y="172"/>
                      <a:pt x="724" y="172"/>
                    </a:cubicBezTo>
                    <a:lnTo>
                      <a:pt x="724" y="38"/>
                    </a:lnTo>
                    <a:close/>
                    <a:moveTo>
                      <a:pt x="152" y="38"/>
                    </a:moveTo>
                    <a:lnTo>
                      <a:pt x="152" y="38"/>
                    </a:lnTo>
                    <a:cubicBezTo>
                      <a:pt x="267" y="38"/>
                      <a:pt x="267" y="38"/>
                      <a:pt x="267" y="38"/>
                    </a:cubicBezTo>
                    <a:cubicBezTo>
                      <a:pt x="267" y="76"/>
                      <a:pt x="267" y="76"/>
                      <a:pt x="267" y="76"/>
                    </a:cubicBezTo>
                    <a:cubicBezTo>
                      <a:pt x="191" y="76"/>
                      <a:pt x="191" y="76"/>
                      <a:pt x="191" y="76"/>
                    </a:cubicBezTo>
                    <a:cubicBezTo>
                      <a:pt x="191" y="115"/>
                      <a:pt x="191" y="115"/>
                      <a:pt x="191" y="115"/>
                    </a:cubicBezTo>
                    <a:cubicBezTo>
                      <a:pt x="267" y="115"/>
                      <a:pt x="267" y="115"/>
                      <a:pt x="267" y="115"/>
                    </a:cubicBezTo>
                    <a:cubicBezTo>
                      <a:pt x="267" y="152"/>
                      <a:pt x="267" y="152"/>
                      <a:pt x="267" y="152"/>
                    </a:cubicBezTo>
                    <a:cubicBezTo>
                      <a:pt x="191" y="152"/>
                      <a:pt x="191" y="152"/>
                      <a:pt x="191" y="152"/>
                    </a:cubicBezTo>
                    <a:cubicBezTo>
                      <a:pt x="191" y="191"/>
                      <a:pt x="191" y="191"/>
                      <a:pt x="191" y="191"/>
                    </a:cubicBezTo>
                    <a:cubicBezTo>
                      <a:pt x="267" y="191"/>
                      <a:pt x="267" y="191"/>
                      <a:pt x="267" y="191"/>
                    </a:cubicBezTo>
                    <a:cubicBezTo>
                      <a:pt x="267" y="229"/>
                      <a:pt x="267" y="229"/>
                      <a:pt x="267" y="229"/>
                    </a:cubicBezTo>
                    <a:cubicBezTo>
                      <a:pt x="152" y="229"/>
                      <a:pt x="152" y="229"/>
                      <a:pt x="152" y="229"/>
                    </a:cubicBezTo>
                    <a:cubicBezTo>
                      <a:pt x="152" y="38"/>
                      <a:pt x="152" y="38"/>
                      <a:pt x="152" y="38"/>
                    </a:cubicBezTo>
                    <a:close/>
                    <a:moveTo>
                      <a:pt x="0" y="38"/>
                    </a:moveTo>
                    <a:lnTo>
                      <a:pt x="0" y="38"/>
                    </a:ln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191"/>
                      <a:pt x="39" y="191"/>
                      <a:pt x="39" y="191"/>
                    </a:cubicBezTo>
                    <a:cubicBezTo>
                      <a:pt x="115" y="191"/>
                      <a:pt x="115" y="191"/>
                      <a:pt x="115" y="191"/>
                    </a:cubicBezTo>
                    <a:cubicBezTo>
                      <a:pt x="115" y="229"/>
                      <a:pt x="115" y="229"/>
                      <a:pt x="115" y="229"/>
                    </a:cubicBezTo>
                    <a:cubicBezTo>
                      <a:pt x="0" y="229"/>
                      <a:pt x="0" y="229"/>
                      <a:pt x="0" y="229"/>
                    </a:cubicBezTo>
                    <a:cubicBezTo>
                      <a:pt x="0" y="38"/>
                      <a:pt x="0" y="38"/>
                      <a:pt x="0" y="38"/>
                    </a:cubicBezTo>
                    <a:close/>
                    <a:moveTo>
                      <a:pt x="401" y="191"/>
                    </a:moveTo>
                    <a:lnTo>
                      <a:pt x="401" y="191"/>
                    </a:lnTo>
                    <a:cubicBezTo>
                      <a:pt x="438" y="191"/>
                      <a:pt x="438" y="191"/>
                      <a:pt x="438" y="191"/>
                    </a:cubicBezTo>
                    <a:cubicBezTo>
                      <a:pt x="457" y="191"/>
                      <a:pt x="496" y="172"/>
                      <a:pt x="496" y="134"/>
                    </a:cubicBezTo>
                    <a:cubicBezTo>
                      <a:pt x="496" y="115"/>
                      <a:pt x="457" y="76"/>
                      <a:pt x="438" y="76"/>
                    </a:cubicBezTo>
                    <a:cubicBezTo>
                      <a:pt x="401" y="76"/>
                      <a:pt x="401" y="76"/>
                      <a:pt x="401" y="76"/>
                    </a:cubicBezTo>
                    <a:cubicBezTo>
                      <a:pt x="401" y="115"/>
                      <a:pt x="401" y="115"/>
                      <a:pt x="401" y="115"/>
                    </a:cubicBezTo>
                    <a:cubicBezTo>
                      <a:pt x="438" y="115"/>
                      <a:pt x="438" y="115"/>
                      <a:pt x="438" y="115"/>
                    </a:cubicBezTo>
                    <a:lnTo>
                      <a:pt x="457" y="134"/>
                    </a:lnTo>
                    <a:cubicBezTo>
                      <a:pt x="457" y="152"/>
                      <a:pt x="438" y="152"/>
                      <a:pt x="438" y="152"/>
                    </a:cubicBezTo>
                    <a:cubicBezTo>
                      <a:pt x="401" y="152"/>
                      <a:pt x="401" y="152"/>
                      <a:pt x="401" y="152"/>
                    </a:cubicBezTo>
                    <a:cubicBezTo>
                      <a:pt x="401" y="191"/>
                      <a:pt x="401" y="191"/>
                      <a:pt x="401" y="191"/>
                    </a:cubicBezTo>
                    <a:close/>
                    <a:moveTo>
                      <a:pt x="438" y="0"/>
                    </a:moveTo>
                    <a:lnTo>
                      <a:pt x="438" y="0"/>
                    </a:lnTo>
                    <a:cubicBezTo>
                      <a:pt x="515" y="0"/>
                      <a:pt x="572" y="57"/>
                      <a:pt x="572" y="134"/>
                    </a:cubicBezTo>
                    <a:cubicBezTo>
                      <a:pt x="572" y="210"/>
                      <a:pt x="515" y="267"/>
                      <a:pt x="438" y="267"/>
                    </a:cubicBezTo>
                    <a:cubicBezTo>
                      <a:pt x="362" y="267"/>
                      <a:pt x="305" y="210"/>
                      <a:pt x="305" y="134"/>
                    </a:cubicBezTo>
                    <a:cubicBezTo>
                      <a:pt x="305" y="57"/>
                      <a:pt x="362" y="0"/>
                      <a:pt x="438" y="0"/>
                    </a:cubicBezTo>
                    <a:close/>
                    <a:moveTo>
                      <a:pt x="438" y="38"/>
                    </a:moveTo>
                    <a:lnTo>
                      <a:pt x="438" y="38"/>
                    </a:lnTo>
                    <a:cubicBezTo>
                      <a:pt x="496" y="38"/>
                      <a:pt x="533" y="96"/>
                      <a:pt x="533" y="134"/>
                    </a:cubicBezTo>
                    <a:cubicBezTo>
                      <a:pt x="533" y="191"/>
                      <a:pt x="496" y="229"/>
                      <a:pt x="438" y="229"/>
                    </a:cubicBezTo>
                    <a:cubicBezTo>
                      <a:pt x="381" y="229"/>
                      <a:pt x="343" y="191"/>
                      <a:pt x="343" y="134"/>
                    </a:cubicBezTo>
                    <a:cubicBezTo>
                      <a:pt x="343" y="96"/>
                      <a:pt x="381" y="38"/>
                      <a:pt x="438" y="38"/>
                    </a:cubicBezTo>
                    <a:close/>
                  </a:path>
                </a:pathLst>
              </a:custGeom>
              <a:solidFill>
                <a:srgbClr val="A9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74" name="Freeform 15">
                <a:extLst>
                  <a:ext uri="{FF2B5EF4-FFF2-40B4-BE49-F238E27FC236}">
                    <a16:creationId xmlns:a16="http://schemas.microsoft.com/office/drawing/2014/main" id="{80AA0F14-8CCB-264E-A4B8-F18538257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7750" y="4492625"/>
                <a:ext cx="1365250" cy="912813"/>
              </a:xfrm>
              <a:custGeom>
                <a:avLst/>
                <a:gdLst>
                  <a:gd name="T0" fmla="*/ 0 w 3791"/>
                  <a:gd name="T1" fmla="*/ 0 h 2534"/>
                  <a:gd name="T2" fmla="*/ 2147483646 w 3791"/>
                  <a:gd name="T3" fmla="*/ 0 h 2534"/>
                  <a:gd name="T4" fmla="*/ 2147483646 w 3791"/>
                  <a:gd name="T5" fmla="*/ 2147483646 h 2534"/>
                  <a:gd name="T6" fmla="*/ 0 w 3791"/>
                  <a:gd name="T7" fmla="*/ 2147483646 h 2534"/>
                  <a:gd name="T8" fmla="*/ 0 w 3791"/>
                  <a:gd name="T9" fmla="*/ 0 h 25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91" h="2534">
                    <a:moveTo>
                      <a:pt x="0" y="0"/>
                    </a:moveTo>
                    <a:lnTo>
                      <a:pt x="3790" y="0"/>
                    </a:lnTo>
                    <a:lnTo>
                      <a:pt x="3790" y="2533"/>
                    </a:lnTo>
                    <a:lnTo>
                      <a:pt x="0" y="253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75" name="Freeform 16">
                <a:extLst>
                  <a:ext uri="{FF2B5EF4-FFF2-40B4-BE49-F238E27FC236}">
                    <a16:creationId xmlns:a16="http://schemas.microsoft.com/office/drawing/2014/main" id="{61F049AA-7B52-2C4B-A2DD-5C4A5C096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850" y="4492625"/>
                <a:ext cx="247650" cy="912813"/>
              </a:xfrm>
              <a:custGeom>
                <a:avLst/>
                <a:gdLst>
                  <a:gd name="T0" fmla="*/ 0 w 687"/>
                  <a:gd name="T1" fmla="*/ 0 h 2534"/>
                  <a:gd name="T2" fmla="*/ 2147483646 w 687"/>
                  <a:gd name="T3" fmla="*/ 0 h 2534"/>
                  <a:gd name="T4" fmla="*/ 2147483646 w 687"/>
                  <a:gd name="T5" fmla="*/ 2147483646 h 2534"/>
                  <a:gd name="T6" fmla="*/ 0 w 687"/>
                  <a:gd name="T7" fmla="*/ 2147483646 h 2534"/>
                  <a:gd name="T8" fmla="*/ 0 w 687"/>
                  <a:gd name="T9" fmla="*/ 0 h 25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87" h="2534">
                    <a:moveTo>
                      <a:pt x="0" y="0"/>
                    </a:moveTo>
                    <a:lnTo>
                      <a:pt x="686" y="0"/>
                    </a:lnTo>
                    <a:lnTo>
                      <a:pt x="686" y="2533"/>
                    </a:lnTo>
                    <a:lnTo>
                      <a:pt x="0" y="253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76" name="Freeform 17">
                <a:extLst>
                  <a:ext uri="{FF2B5EF4-FFF2-40B4-BE49-F238E27FC236}">
                    <a16:creationId xmlns:a16="http://schemas.microsoft.com/office/drawing/2014/main" id="{8D908D60-1749-0D45-830A-2F6002D92A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9725" y="4595813"/>
                <a:ext cx="185738" cy="219075"/>
              </a:xfrm>
              <a:custGeom>
                <a:avLst/>
                <a:gdLst>
                  <a:gd name="T0" fmla="*/ 2147483646 w 516"/>
                  <a:gd name="T1" fmla="*/ 0 h 610"/>
                  <a:gd name="T2" fmla="*/ 2147483646 w 516"/>
                  <a:gd name="T3" fmla="*/ 0 h 610"/>
                  <a:gd name="T4" fmla="*/ 2147483646 w 516"/>
                  <a:gd name="T5" fmla="*/ 2147483646 h 610"/>
                  <a:gd name="T6" fmla="*/ 2147483646 w 516"/>
                  <a:gd name="T7" fmla="*/ 2147483646 h 610"/>
                  <a:gd name="T8" fmla="*/ 0 w 516"/>
                  <a:gd name="T9" fmla="*/ 2147483646 h 610"/>
                  <a:gd name="T10" fmla="*/ 2147483646 w 516"/>
                  <a:gd name="T11" fmla="*/ 2147483646 h 610"/>
                  <a:gd name="T12" fmla="*/ 2147483646 w 516"/>
                  <a:gd name="T13" fmla="*/ 2147483646 h 610"/>
                  <a:gd name="T14" fmla="*/ 2147483646 w 516"/>
                  <a:gd name="T15" fmla="*/ 0 h 6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16" h="610">
                    <a:moveTo>
                      <a:pt x="324" y="0"/>
                    </a:moveTo>
                    <a:lnTo>
                      <a:pt x="324" y="0"/>
                    </a:lnTo>
                    <a:cubicBezTo>
                      <a:pt x="439" y="56"/>
                      <a:pt x="515" y="152"/>
                      <a:pt x="515" y="285"/>
                    </a:cubicBezTo>
                    <a:cubicBezTo>
                      <a:pt x="515" y="457"/>
                      <a:pt x="381" y="609"/>
                      <a:pt x="190" y="609"/>
                    </a:cubicBezTo>
                    <a:cubicBezTo>
                      <a:pt x="115" y="609"/>
                      <a:pt x="58" y="571"/>
                      <a:pt x="0" y="533"/>
                    </a:cubicBezTo>
                    <a:cubicBezTo>
                      <a:pt x="19" y="552"/>
                      <a:pt x="58" y="552"/>
                      <a:pt x="95" y="552"/>
                    </a:cubicBezTo>
                    <a:cubicBezTo>
                      <a:pt x="286" y="571"/>
                      <a:pt x="420" y="437"/>
                      <a:pt x="439" y="247"/>
                    </a:cubicBezTo>
                    <a:cubicBezTo>
                      <a:pt x="439" y="152"/>
                      <a:pt x="400" y="56"/>
                      <a:pt x="32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77" name="Freeform 18">
                <a:extLst>
                  <a:ext uri="{FF2B5EF4-FFF2-40B4-BE49-F238E27FC236}">
                    <a16:creationId xmlns:a16="http://schemas.microsoft.com/office/drawing/2014/main" id="{016E76DC-A85A-B241-992B-7936DE055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7025" y="4581525"/>
                <a:ext cx="41275" cy="41275"/>
              </a:xfrm>
              <a:custGeom>
                <a:avLst/>
                <a:gdLst>
                  <a:gd name="T0" fmla="*/ 2147483646 w 114"/>
                  <a:gd name="T1" fmla="*/ 2147483646 h 116"/>
                  <a:gd name="T2" fmla="*/ 2147483646 w 114"/>
                  <a:gd name="T3" fmla="*/ 2147483646 h 116"/>
                  <a:gd name="T4" fmla="*/ 2147483646 w 114"/>
                  <a:gd name="T5" fmla="*/ 0 h 116"/>
                  <a:gd name="T6" fmla="*/ 2147483646 w 114"/>
                  <a:gd name="T7" fmla="*/ 2147483646 h 116"/>
                  <a:gd name="T8" fmla="*/ 2147483646 w 114"/>
                  <a:gd name="T9" fmla="*/ 0 h 116"/>
                  <a:gd name="T10" fmla="*/ 2147483646 w 114"/>
                  <a:gd name="T11" fmla="*/ 2147483646 h 116"/>
                  <a:gd name="T12" fmla="*/ 0 w 114"/>
                  <a:gd name="T13" fmla="*/ 2147483646 h 116"/>
                  <a:gd name="T14" fmla="*/ 2147483646 w 114"/>
                  <a:gd name="T15" fmla="*/ 2147483646 h 116"/>
                  <a:gd name="T16" fmla="*/ 2147483646 w 114"/>
                  <a:gd name="T17" fmla="*/ 2147483646 h 116"/>
                  <a:gd name="T18" fmla="*/ 2147483646 w 114"/>
                  <a:gd name="T19" fmla="*/ 2147483646 h 116"/>
                  <a:gd name="T20" fmla="*/ 2147483646 w 114"/>
                  <a:gd name="T21" fmla="*/ 2147483646 h 1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4" h="116">
                    <a:moveTo>
                      <a:pt x="113" y="76"/>
                    </a:moveTo>
                    <a:lnTo>
                      <a:pt x="76" y="39"/>
                    </a:lnTo>
                    <a:lnTo>
                      <a:pt x="95" y="0"/>
                    </a:lnTo>
                    <a:lnTo>
                      <a:pt x="56" y="19"/>
                    </a:lnTo>
                    <a:lnTo>
                      <a:pt x="18" y="0"/>
                    </a:lnTo>
                    <a:lnTo>
                      <a:pt x="37" y="39"/>
                    </a:lnTo>
                    <a:lnTo>
                      <a:pt x="0" y="76"/>
                    </a:lnTo>
                    <a:lnTo>
                      <a:pt x="37" y="76"/>
                    </a:lnTo>
                    <a:lnTo>
                      <a:pt x="56" y="115"/>
                    </a:lnTo>
                    <a:lnTo>
                      <a:pt x="76" y="76"/>
                    </a:lnTo>
                    <a:lnTo>
                      <a:pt x="113" y="76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78" name="Freeform 19">
                <a:extLst>
                  <a:ext uri="{FF2B5EF4-FFF2-40B4-BE49-F238E27FC236}">
                    <a16:creationId xmlns:a16="http://schemas.microsoft.com/office/drawing/2014/main" id="{2DC84A36-EE7A-184D-8F37-1177B5023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7025" y="4637088"/>
                <a:ext cx="41275" cy="41275"/>
              </a:xfrm>
              <a:custGeom>
                <a:avLst/>
                <a:gdLst>
                  <a:gd name="T0" fmla="*/ 2147483646 w 114"/>
                  <a:gd name="T1" fmla="*/ 2147483646 h 115"/>
                  <a:gd name="T2" fmla="*/ 2147483646 w 114"/>
                  <a:gd name="T3" fmla="*/ 2147483646 h 115"/>
                  <a:gd name="T4" fmla="*/ 2147483646 w 114"/>
                  <a:gd name="T5" fmla="*/ 0 h 115"/>
                  <a:gd name="T6" fmla="*/ 2147483646 w 114"/>
                  <a:gd name="T7" fmla="*/ 2147483646 h 115"/>
                  <a:gd name="T8" fmla="*/ 2147483646 w 114"/>
                  <a:gd name="T9" fmla="*/ 0 h 115"/>
                  <a:gd name="T10" fmla="*/ 2147483646 w 114"/>
                  <a:gd name="T11" fmla="*/ 2147483646 h 115"/>
                  <a:gd name="T12" fmla="*/ 0 w 114"/>
                  <a:gd name="T13" fmla="*/ 2147483646 h 115"/>
                  <a:gd name="T14" fmla="*/ 2147483646 w 114"/>
                  <a:gd name="T15" fmla="*/ 2147483646 h 115"/>
                  <a:gd name="T16" fmla="*/ 2147483646 w 114"/>
                  <a:gd name="T17" fmla="*/ 2147483646 h 115"/>
                  <a:gd name="T18" fmla="*/ 2147483646 w 114"/>
                  <a:gd name="T19" fmla="*/ 2147483646 h 115"/>
                  <a:gd name="T20" fmla="*/ 2147483646 w 114"/>
                  <a:gd name="T21" fmla="*/ 2147483646 h 1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4" h="115">
                    <a:moveTo>
                      <a:pt x="113" y="76"/>
                    </a:moveTo>
                    <a:lnTo>
                      <a:pt x="76" y="57"/>
                    </a:lnTo>
                    <a:lnTo>
                      <a:pt x="95" y="0"/>
                    </a:lnTo>
                    <a:lnTo>
                      <a:pt x="56" y="38"/>
                    </a:lnTo>
                    <a:lnTo>
                      <a:pt x="18" y="0"/>
                    </a:lnTo>
                    <a:lnTo>
                      <a:pt x="37" y="57"/>
                    </a:lnTo>
                    <a:lnTo>
                      <a:pt x="0" y="76"/>
                    </a:lnTo>
                    <a:lnTo>
                      <a:pt x="37" y="76"/>
                    </a:lnTo>
                    <a:lnTo>
                      <a:pt x="56" y="114"/>
                    </a:lnTo>
                    <a:lnTo>
                      <a:pt x="76" y="76"/>
                    </a:lnTo>
                    <a:lnTo>
                      <a:pt x="113" y="76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79" name="Freeform 20">
                <a:extLst>
                  <a:ext uri="{FF2B5EF4-FFF2-40B4-BE49-F238E27FC236}">
                    <a16:creationId xmlns:a16="http://schemas.microsoft.com/office/drawing/2014/main" id="{42788EBA-88A3-F54C-AD04-564D5D30F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7025" y="4699000"/>
                <a:ext cx="41275" cy="41275"/>
              </a:xfrm>
              <a:custGeom>
                <a:avLst/>
                <a:gdLst>
                  <a:gd name="T0" fmla="*/ 2147483646 w 114"/>
                  <a:gd name="T1" fmla="*/ 2147483646 h 115"/>
                  <a:gd name="T2" fmla="*/ 2147483646 w 114"/>
                  <a:gd name="T3" fmla="*/ 2147483646 h 115"/>
                  <a:gd name="T4" fmla="*/ 2147483646 w 114"/>
                  <a:gd name="T5" fmla="*/ 0 h 115"/>
                  <a:gd name="T6" fmla="*/ 2147483646 w 114"/>
                  <a:gd name="T7" fmla="*/ 2147483646 h 115"/>
                  <a:gd name="T8" fmla="*/ 2147483646 w 114"/>
                  <a:gd name="T9" fmla="*/ 0 h 115"/>
                  <a:gd name="T10" fmla="*/ 2147483646 w 114"/>
                  <a:gd name="T11" fmla="*/ 2147483646 h 115"/>
                  <a:gd name="T12" fmla="*/ 0 w 114"/>
                  <a:gd name="T13" fmla="*/ 2147483646 h 115"/>
                  <a:gd name="T14" fmla="*/ 2147483646 w 114"/>
                  <a:gd name="T15" fmla="*/ 2147483646 h 115"/>
                  <a:gd name="T16" fmla="*/ 2147483646 w 114"/>
                  <a:gd name="T17" fmla="*/ 2147483646 h 115"/>
                  <a:gd name="T18" fmla="*/ 2147483646 w 114"/>
                  <a:gd name="T19" fmla="*/ 2147483646 h 115"/>
                  <a:gd name="T20" fmla="*/ 2147483646 w 114"/>
                  <a:gd name="T21" fmla="*/ 2147483646 h 1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4" h="115">
                    <a:moveTo>
                      <a:pt x="113" y="76"/>
                    </a:moveTo>
                    <a:lnTo>
                      <a:pt x="76" y="38"/>
                    </a:lnTo>
                    <a:lnTo>
                      <a:pt x="95" y="0"/>
                    </a:lnTo>
                    <a:lnTo>
                      <a:pt x="56" y="19"/>
                    </a:lnTo>
                    <a:lnTo>
                      <a:pt x="18" y="0"/>
                    </a:lnTo>
                    <a:lnTo>
                      <a:pt x="37" y="38"/>
                    </a:lnTo>
                    <a:lnTo>
                      <a:pt x="0" y="76"/>
                    </a:lnTo>
                    <a:lnTo>
                      <a:pt x="37" y="76"/>
                    </a:lnTo>
                    <a:lnTo>
                      <a:pt x="56" y="114"/>
                    </a:lnTo>
                    <a:lnTo>
                      <a:pt x="76" y="76"/>
                    </a:lnTo>
                    <a:lnTo>
                      <a:pt x="113" y="76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80" name="Freeform 21">
                <a:extLst>
                  <a:ext uri="{FF2B5EF4-FFF2-40B4-BE49-F238E27FC236}">
                    <a16:creationId xmlns:a16="http://schemas.microsoft.com/office/drawing/2014/main" id="{EFFC6343-38EC-A640-AAF7-71FB3207AB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1463" y="4670425"/>
                <a:ext cx="41275" cy="34925"/>
              </a:xfrm>
              <a:custGeom>
                <a:avLst/>
                <a:gdLst>
                  <a:gd name="T0" fmla="*/ 2147483646 w 115"/>
                  <a:gd name="T1" fmla="*/ 2147483646 h 96"/>
                  <a:gd name="T2" fmla="*/ 2147483646 w 115"/>
                  <a:gd name="T3" fmla="*/ 2147483646 h 96"/>
                  <a:gd name="T4" fmla="*/ 2147483646 w 115"/>
                  <a:gd name="T5" fmla="*/ 0 h 96"/>
                  <a:gd name="T6" fmla="*/ 2147483646 w 115"/>
                  <a:gd name="T7" fmla="*/ 2147483646 h 96"/>
                  <a:gd name="T8" fmla="*/ 2147483646 w 115"/>
                  <a:gd name="T9" fmla="*/ 0 h 96"/>
                  <a:gd name="T10" fmla="*/ 2147483646 w 115"/>
                  <a:gd name="T11" fmla="*/ 2147483646 h 96"/>
                  <a:gd name="T12" fmla="*/ 0 w 115"/>
                  <a:gd name="T13" fmla="*/ 2147483646 h 96"/>
                  <a:gd name="T14" fmla="*/ 2147483646 w 115"/>
                  <a:gd name="T15" fmla="*/ 2147483646 h 96"/>
                  <a:gd name="T16" fmla="*/ 2147483646 w 115"/>
                  <a:gd name="T17" fmla="*/ 2147483646 h 96"/>
                  <a:gd name="T18" fmla="*/ 2147483646 w 115"/>
                  <a:gd name="T19" fmla="*/ 2147483646 h 96"/>
                  <a:gd name="T20" fmla="*/ 2147483646 w 115"/>
                  <a:gd name="T21" fmla="*/ 2147483646 h 9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" h="96">
                    <a:moveTo>
                      <a:pt x="114" y="57"/>
                    </a:moveTo>
                    <a:lnTo>
                      <a:pt x="76" y="38"/>
                    </a:lnTo>
                    <a:lnTo>
                      <a:pt x="95" y="0"/>
                    </a:lnTo>
                    <a:lnTo>
                      <a:pt x="57" y="19"/>
                    </a:lnTo>
                    <a:lnTo>
                      <a:pt x="19" y="0"/>
                    </a:lnTo>
                    <a:lnTo>
                      <a:pt x="38" y="38"/>
                    </a:lnTo>
                    <a:lnTo>
                      <a:pt x="0" y="57"/>
                    </a:lnTo>
                    <a:lnTo>
                      <a:pt x="38" y="57"/>
                    </a:lnTo>
                    <a:lnTo>
                      <a:pt x="57" y="95"/>
                    </a:lnTo>
                    <a:lnTo>
                      <a:pt x="57" y="57"/>
                    </a:lnTo>
                    <a:lnTo>
                      <a:pt x="114" y="57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81" name="Freeform 22">
                <a:extLst>
                  <a:ext uri="{FF2B5EF4-FFF2-40B4-BE49-F238E27FC236}">
                    <a16:creationId xmlns:a16="http://schemas.microsoft.com/office/drawing/2014/main" id="{47AD7ADC-CFC0-0540-8DD1-F487AE186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1000" y="4608513"/>
                <a:ext cx="47625" cy="41275"/>
              </a:xfrm>
              <a:custGeom>
                <a:avLst/>
                <a:gdLst>
                  <a:gd name="T0" fmla="*/ 0 w 134"/>
                  <a:gd name="T1" fmla="*/ 2147483646 h 116"/>
                  <a:gd name="T2" fmla="*/ 2147483646 w 134"/>
                  <a:gd name="T3" fmla="*/ 2147483646 h 116"/>
                  <a:gd name="T4" fmla="*/ 2147483646 w 134"/>
                  <a:gd name="T5" fmla="*/ 0 h 116"/>
                  <a:gd name="T6" fmla="*/ 2147483646 w 134"/>
                  <a:gd name="T7" fmla="*/ 2147483646 h 116"/>
                  <a:gd name="T8" fmla="*/ 2147483646 w 134"/>
                  <a:gd name="T9" fmla="*/ 0 h 116"/>
                  <a:gd name="T10" fmla="*/ 2147483646 w 134"/>
                  <a:gd name="T11" fmla="*/ 2147483646 h 116"/>
                  <a:gd name="T12" fmla="*/ 2147483646 w 134"/>
                  <a:gd name="T13" fmla="*/ 2147483646 h 116"/>
                  <a:gd name="T14" fmla="*/ 2147483646 w 134"/>
                  <a:gd name="T15" fmla="*/ 2147483646 h 116"/>
                  <a:gd name="T16" fmla="*/ 2147483646 w 134"/>
                  <a:gd name="T17" fmla="*/ 2147483646 h 116"/>
                  <a:gd name="T18" fmla="*/ 2147483646 w 134"/>
                  <a:gd name="T19" fmla="*/ 2147483646 h 116"/>
                  <a:gd name="T20" fmla="*/ 0 w 134"/>
                  <a:gd name="T21" fmla="*/ 2147483646 h 1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4" h="116">
                    <a:moveTo>
                      <a:pt x="0" y="77"/>
                    </a:moveTo>
                    <a:lnTo>
                      <a:pt x="38" y="58"/>
                    </a:lnTo>
                    <a:lnTo>
                      <a:pt x="38" y="0"/>
                    </a:lnTo>
                    <a:lnTo>
                      <a:pt x="75" y="39"/>
                    </a:lnTo>
                    <a:lnTo>
                      <a:pt x="95" y="0"/>
                    </a:lnTo>
                    <a:lnTo>
                      <a:pt x="95" y="58"/>
                    </a:lnTo>
                    <a:lnTo>
                      <a:pt x="133" y="77"/>
                    </a:lnTo>
                    <a:lnTo>
                      <a:pt x="75" y="77"/>
                    </a:lnTo>
                    <a:lnTo>
                      <a:pt x="75" y="115"/>
                    </a:lnTo>
                    <a:lnTo>
                      <a:pt x="57" y="77"/>
                    </a:lnTo>
                    <a:lnTo>
                      <a:pt x="0" y="77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82" name="Freeform 23">
                <a:extLst>
                  <a:ext uri="{FF2B5EF4-FFF2-40B4-BE49-F238E27FC236}">
                    <a16:creationId xmlns:a16="http://schemas.microsoft.com/office/drawing/2014/main" id="{EB706148-7051-D143-AC91-CC802B02A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9200" y="4506913"/>
                <a:ext cx="227013" cy="138112"/>
              </a:xfrm>
              <a:custGeom>
                <a:avLst/>
                <a:gdLst>
                  <a:gd name="T0" fmla="*/ 2147483646 w 629"/>
                  <a:gd name="T1" fmla="*/ 2147483646 h 382"/>
                  <a:gd name="T2" fmla="*/ 2147483646 w 629"/>
                  <a:gd name="T3" fmla="*/ 2147483646 h 382"/>
                  <a:gd name="T4" fmla="*/ 2147483646 w 629"/>
                  <a:gd name="T5" fmla="*/ 2147483646 h 382"/>
                  <a:gd name="T6" fmla="*/ 2147483646 w 629"/>
                  <a:gd name="T7" fmla="*/ 2147483646 h 382"/>
                  <a:gd name="T8" fmla="*/ 2147483646 w 629"/>
                  <a:gd name="T9" fmla="*/ 2147483646 h 382"/>
                  <a:gd name="T10" fmla="*/ 0 w 629"/>
                  <a:gd name="T11" fmla="*/ 2147483646 h 382"/>
                  <a:gd name="T12" fmla="*/ 0 w 629"/>
                  <a:gd name="T13" fmla="*/ 2147483646 h 382"/>
                  <a:gd name="T14" fmla="*/ 2147483646 w 629"/>
                  <a:gd name="T15" fmla="*/ 2147483646 h 382"/>
                  <a:gd name="T16" fmla="*/ 2147483646 w 629"/>
                  <a:gd name="T17" fmla="*/ 2147483646 h 382"/>
                  <a:gd name="T18" fmla="*/ 2147483646 w 629"/>
                  <a:gd name="T19" fmla="*/ 2147483646 h 382"/>
                  <a:gd name="T20" fmla="*/ 2147483646 w 629"/>
                  <a:gd name="T21" fmla="*/ 2147483646 h 382"/>
                  <a:gd name="T22" fmla="*/ 2147483646 w 629"/>
                  <a:gd name="T23" fmla="*/ 0 h 382"/>
                  <a:gd name="T24" fmla="*/ 2147483646 w 629"/>
                  <a:gd name="T25" fmla="*/ 0 h 382"/>
                  <a:gd name="T26" fmla="*/ 2147483646 w 629"/>
                  <a:gd name="T27" fmla="*/ 2147483646 h 382"/>
                  <a:gd name="T28" fmla="*/ 2147483646 w 629"/>
                  <a:gd name="T29" fmla="*/ 2147483646 h 382"/>
                  <a:gd name="T30" fmla="*/ 2147483646 w 629"/>
                  <a:gd name="T31" fmla="*/ 2147483646 h 382"/>
                  <a:gd name="T32" fmla="*/ 2147483646 w 629"/>
                  <a:gd name="T33" fmla="*/ 2147483646 h 382"/>
                  <a:gd name="T34" fmla="*/ 2147483646 w 629"/>
                  <a:gd name="T35" fmla="*/ 2147483646 h 382"/>
                  <a:gd name="T36" fmla="*/ 2147483646 w 629"/>
                  <a:gd name="T37" fmla="*/ 2147483646 h 382"/>
                  <a:gd name="T38" fmla="*/ 2147483646 w 629"/>
                  <a:gd name="T39" fmla="*/ 2147483646 h 382"/>
                  <a:gd name="T40" fmla="*/ 2147483646 w 629"/>
                  <a:gd name="T41" fmla="*/ 2147483646 h 382"/>
                  <a:gd name="T42" fmla="*/ 2147483646 w 629"/>
                  <a:gd name="T43" fmla="*/ 2147483646 h 382"/>
                  <a:gd name="T44" fmla="*/ 2147483646 w 629"/>
                  <a:gd name="T45" fmla="*/ 2147483646 h 382"/>
                  <a:gd name="T46" fmla="*/ 2147483646 w 629"/>
                  <a:gd name="T47" fmla="*/ 2147483646 h 382"/>
                  <a:gd name="T48" fmla="*/ 2147483646 w 629"/>
                  <a:gd name="T49" fmla="*/ 2147483646 h 38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29" h="382">
                    <a:moveTo>
                      <a:pt x="228" y="381"/>
                    </a:moveTo>
                    <a:lnTo>
                      <a:pt x="152" y="344"/>
                    </a:lnTo>
                    <a:lnTo>
                      <a:pt x="114" y="344"/>
                    </a:lnTo>
                    <a:lnTo>
                      <a:pt x="57" y="305"/>
                    </a:lnTo>
                    <a:lnTo>
                      <a:pt x="57" y="267"/>
                    </a:lnTo>
                    <a:lnTo>
                      <a:pt x="0" y="229"/>
                    </a:lnTo>
                    <a:lnTo>
                      <a:pt x="0" y="153"/>
                    </a:lnTo>
                    <a:lnTo>
                      <a:pt x="57" y="115"/>
                    </a:lnTo>
                    <a:lnTo>
                      <a:pt x="57" y="77"/>
                    </a:lnTo>
                    <a:lnTo>
                      <a:pt x="114" y="39"/>
                    </a:lnTo>
                    <a:lnTo>
                      <a:pt x="152" y="39"/>
                    </a:lnTo>
                    <a:lnTo>
                      <a:pt x="228" y="0"/>
                    </a:lnTo>
                    <a:lnTo>
                      <a:pt x="400" y="0"/>
                    </a:lnTo>
                    <a:lnTo>
                      <a:pt x="476" y="39"/>
                    </a:lnTo>
                    <a:lnTo>
                      <a:pt x="533" y="39"/>
                    </a:lnTo>
                    <a:lnTo>
                      <a:pt x="571" y="77"/>
                    </a:lnTo>
                    <a:lnTo>
                      <a:pt x="571" y="115"/>
                    </a:lnTo>
                    <a:lnTo>
                      <a:pt x="628" y="153"/>
                    </a:lnTo>
                    <a:lnTo>
                      <a:pt x="628" y="229"/>
                    </a:lnTo>
                    <a:lnTo>
                      <a:pt x="571" y="267"/>
                    </a:lnTo>
                    <a:lnTo>
                      <a:pt x="571" y="305"/>
                    </a:lnTo>
                    <a:lnTo>
                      <a:pt x="533" y="344"/>
                    </a:lnTo>
                    <a:lnTo>
                      <a:pt x="476" y="344"/>
                    </a:lnTo>
                    <a:lnTo>
                      <a:pt x="400" y="381"/>
                    </a:lnTo>
                    <a:lnTo>
                      <a:pt x="228" y="381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83" name="Freeform 24">
                <a:extLst>
                  <a:ext uri="{FF2B5EF4-FFF2-40B4-BE49-F238E27FC236}">
                    <a16:creationId xmlns:a16="http://schemas.microsoft.com/office/drawing/2014/main" id="{BC42F199-9275-184B-8C52-273FDB9D2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138" y="4506913"/>
                <a:ext cx="219075" cy="138112"/>
              </a:xfrm>
              <a:custGeom>
                <a:avLst/>
                <a:gdLst>
                  <a:gd name="T0" fmla="*/ 2147483646 w 610"/>
                  <a:gd name="T1" fmla="*/ 2147483646 h 382"/>
                  <a:gd name="T2" fmla="*/ 2147483646 w 610"/>
                  <a:gd name="T3" fmla="*/ 2147483646 h 382"/>
                  <a:gd name="T4" fmla="*/ 2147483646 w 610"/>
                  <a:gd name="T5" fmla="*/ 2147483646 h 382"/>
                  <a:gd name="T6" fmla="*/ 2147483646 w 610"/>
                  <a:gd name="T7" fmla="*/ 2147483646 h 382"/>
                  <a:gd name="T8" fmla="*/ 2147483646 w 610"/>
                  <a:gd name="T9" fmla="*/ 2147483646 h 382"/>
                  <a:gd name="T10" fmla="*/ 2147483646 w 610"/>
                  <a:gd name="T11" fmla="*/ 2147483646 h 382"/>
                  <a:gd name="T12" fmla="*/ 2147483646 w 610"/>
                  <a:gd name="T13" fmla="*/ 2147483646 h 382"/>
                  <a:gd name="T14" fmla="*/ 2147483646 w 610"/>
                  <a:gd name="T15" fmla="*/ 2147483646 h 382"/>
                  <a:gd name="T16" fmla="*/ 2147483646 w 610"/>
                  <a:gd name="T17" fmla="*/ 2147483646 h 382"/>
                  <a:gd name="T18" fmla="*/ 2147483646 w 610"/>
                  <a:gd name="T19" fmla="*/ 2147483646 h 382"/>
                  <a:gd name="T20" fmla="*/ 2147483646 w 610"/>
                  <a:gd name="T21" fmla="*/ 2147483646 h 382"/>
                  <a:gd name="T22" fmla="*/ 2147483646 w 610"/>
                  <a:gd name="T23" fmla="*/ 0 h 382"/>
                  <a:gd name="T24" fmla="*/ 2147483646 w 610"/>
                  <a:gd name="T25" fmla="*/ 0 h 382"/>
                  <a:gd name="T26" fmla="*/ 2147483646 w 610"/>
                  <a:gd name="T27" fmla="*/ 2147483646 h 382"/>
                  <a:gd name="T28" fmla="*/ 2147483646 w 610"/>
                  <a:gd name="T29" fmla="*/ 2147483646 h 382"/>
                  <a:gd name="T30" fmla="*/ 2147483646 w 610"/>
                  <a:gd name="T31" fmla="*/ 2147483646 h 382"/>
                  <a:gd name="T32" fmla="*/ 2147483646 w 610"/>
                  <a:gd name="T33" fmla="*/ 2147483646 h 382"/>
                  <a:gd name="T34" fmla="*/ 0 w 610"/>
                  <a:gd name="T35" fmla="*/ 2147483646 h 382"/>
                  <a:gd name="T36" fmla="*/ 0 w 610"/>
                  <a:gd name="T37" fmla="*/ 2147483646 h 382"/>
                  <a:gd name="T38" fmla="*/ 2147483646 w 610"/>
                  <a:gd name="T39" fmla="*/ 2147483646 h 382"/>
                  <a:gd name="T40" fmla="*/ 2147483646 w 610"/>
                  <a:gd name="T41" fmla="*/ 2147483646 h 382"/>
                  <a:gd name="T42" fmla="*/ 2147483646 w 610"/>
                  <a:gd name="T43" fmla="*/ 2147483646 h 382"/>
                  <a:gd name="T44" fmla="*/ 2147483646 w 610"/>
                  <a:gd name="T45" fmla="*/ 2147483646 h 382"/>
                  <a:gd name="T46" fmla="*/ 2147483646 w 610"/>
                  <a:gd name="T47" fmla="*/ 2147483646 h 382"/>
                  <a:gd name="T48" fmla="*/ 2147483646 w 610"/>
                  <a:gd name="T49" fmla="*/ 2147483646 h 38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0" h="382">
                    <a:moveTo>
                      <a:pt x="381" y="381"/>
                    </a:moveTo>
                    <a:lnTo>
                      <a:pt x="457" y="344"/>
                    </a:lnTo>
                    <a:lnTo>
                      <a:pt x="495" y="344"/>
                    </a:lnTo>
                    <a:lnTo>
                      <a:pt x="552" y="305"/>
                    </a:lnTo>
                    <a:lnTo>
                      <a:pt x="552" y="267"/>
                    </a:lnTo>
                    <a:lnTo>
                      <a:pt x="609" y="229"/>
                    </a:lnTo>
                    <a:lnTo>
                      <a:pt x="609" y="153"/>
                    </a:lnTo>
                    <a:lnTo>
                      <a:pt x="552" y="115"/>
                    </a:lnTo>
                    <a:lnTo>
                      <a:pt x="552" y="77"/>
                    </a:lnTo>
                    <a:lnTo>
                      <a:pt x="495" y="39"/>
                    </a:lnTo>
                    <a:lnTo>
                      <a:pt x="457" y="39"/>
                    </a:lnTo>
                    <a:lnTo>
                      <a:pt x="381" y="0"/>
                    </a:lnTo>
                    <a:lnTo>
                      <a:pt x="209" y="0"/>
                    </a:lnTo>
                    <a:lnTo>
                      <a:pt x="133" y="39"/>
                    </a:lnTo>
                    <a:lnTo>
                      <a:pt x="95" y="39"/>
                    </a:lnTo>
                    <a:lnTo>
                      <a:pt x="38" y="77"/>
                    </a:lnTo>
                    <a:lnTo>
                      <a:pt x="38" y="115"/>
                    </a:lnTo>
                    <a:lnTo>
                      <a:pt x="0" y="153"/>
                    </a:lnTo>
                    <a:lnTo>
                      <a:pt x="0" y="229"/>
                    </a:lnTo>
                    <a:lnTo>
                      <a:pt x="38" y="267"/>
                    </a:lnTo>
                    <a:lnTo>
                      <a:pt x="38" y="305"/>
                    </a:lnTo>
                    <a:lnTo>
                      <a:pt x="95" y="344"/>
                    </a:lnTo>
                    <a:lnTo>
                      <a:pt x="133" y="344"/>
                    </a:lnTo>
                    <a:lnTo>
                      <a:pt x="209" y="381"/>
                    </a:lnTo>
                    <a:lnTo>
                      <a:pt x="381" y="381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84" name="Freeform 25">
                <a:extLst>
                  <a:ext uri="{FF2B5EF4-FFF2-40B4-BE49-F238E27FC236}">
                    <a16:creationId xmlns:a16="http://schemas.microsoft.com/office/drawing/2014/main" id="{F8CFECD1-0ADE-C147-A6C4-A8B35BAB3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138" y="4513263"/>
                <a:ext cx="212725" cy="123825"/>
              </a:xfrm>
              <a:custGeom>
                <a:avLst/>
                <a:gdLst>
                  <a:gd name="T0" fmla="*/ 2147483646 w 591"/>
                  <a:gd name="T1" fmla="*/ 2147483646 h 344"/>
                  <a:gd name="T2" fmla="*/ 2147483646 w 591"/>
                  <a:gd name="T3" fmla="*/ 2147483646 h 344"/>
                  <a:gd name="T4" fmla="*/ 2147483646 w 591"/>
                  <a:gd name="T5" fmla="*/ 2147483646 h 344"/>
                  <a:gd name="T6" fmla="*/ 2147483646 w 591"/>
                  <a:gd name="T7" fmla="*/ 2147483646 h 344"/>
                  <a:gd name="T8" fmla="*/ 2147483646 w 591"/>
                  <a:gd name="T9" fmla="*/ 2147483646 h 344"/>
                  <a:gd name="T10" fmla="*/ 0 w 591"/>
                  <a:gd name="T11" fmla="*/ 2147483646 h 344"/>
                  <a:gd name="T12" fmla="*/ 0 w 591"/>
                  <a:gd name="T13" fmla="*/ 2147483646 h 344"/>
                  <a:gd name="T14" fmla="*/ 2147483646 w 591"/>
                  <a:gd name="T15" fmla="*/ 2147483646 h 344"/>
                  <a:gd name="T16" fmla="*/ 2147483646 w 591"/>
                  <a:gd name="T17" fmla="*/ 2147483646 h 344"/>
                  <a:gd name="T18" fmla="*/ 2147483646 w 591"/>
                  <a:gd name="T19" fmla="*/ 2147483646 h 344"/>
                  <a:gd name="T20" fmla="*/ 2147483646 w 591"/>
                  <a:gd name="T21" fmla="*/ 2147483646 h 344"/>
                  <a:gd name="T22" fmla="*/ 2147483646 w 591"/>
                  <a:gd name="T23" fmla="*/ 0 h 344"/>
                  <a:gd name="T24" fmla="*/ 2147483646 w 591"/>
                  <a:gd name="T25" fmla="*/ 0 h 344"/>
                  <a:gd name="T26" fmla="*/ 2147483646 w 591"/>
                  <a:gd name="T27" fmla="*/ 2147483646 h 344"/>
                  <a:gd name="T28" fmla="*/ 2147483646 w 591"/>
                  <a:gd name="T29" fmla="*/ 2147483646 h 344"/>
                  <a:gd name="T30" fmla="*/ 2147483646 w 591"/>
                  <a:gd name="T31" fmla="*/ 2147483646 h 344"/>
                  <a:gd name="T32" fmla="*/ 2147483646 w 591"/>
                  <a:gd name="T33" fmla="*/ 2147483646 h 344"/>
                  <a:gd name="T34" fmla="*/ 2147483646 w 591"/>
                  <a:gd name="T35" fmla="*/ 2147483646 h 344"/>
                  <a:gd name="T36" fmla="*/ 2147483646 w 591"/>
                  <a:gd name="T37" fmla="*/ 2147483646 h 344"/>
                  <a:gd name="T38" fmla="*/ 2147483646 w 591"/>
                  <a:gd name="T39" fmla="*/ 2147483646 h 344"/>
                  <a:gd name="T40" fmla="*/ 2147483646 w 591"/>
                  <a:gd name="T41" fmla="*/ 2147483646 h 344"/>
                  <a:gd name="T42" fmla="*/ 2147483646 w 591"/>
                  <a:gd name="T43" fmla="*/ 2147483646 h 344"/>
                  <a:gd name="T44" fmla="*/ 2147483646 w 591"/>
                  <a:gd name="T45" fmla="*/ 2147483646 h 344"/>
                  <a:gd name="T46" fmla="*/ 2147483646 w 591"/>
                  <a:gd name="T47" fmla="*/ 2147483646 h 344"/>
                  <a:gd name="T48" fmla="*/ 2147483646 w 591"/>
                  <a:gd name="T49" fmla="*/ 2147483646 h 34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591" h="344">
                    <a:moveTo>
                      <a:pt x="228" y="343"/>
                    </a:moveTo>
                    <a:lnTo>
                      <a:pt x="133" y="305"/>
                    </a:lnTo>
                    <a:lnTo>
                      <a:pt x="95" y="305"/>
                    </a:lnTo>
                    <a:lnTo>
                      <a:pt x="57" y="285"/>
                    </a:lnTo>
                    <a:lnTo>
                      <a:pt x="57" y="229"/>
                    </a:lnTo>
                    <a:lnTo>
                      <a:pt x="0" y="209"/>
                    </a:lnTo>
                    <a:lnTo>
                      <a:pt x="0" y="133"/>
                    </a:lnTo>
                    <a:lnTo>
                      <a:pt x="57" y="114"/>
                    </a:lnTo>
                    <a:lnTo>
                      <a:pt x="57" y="57"/>
                    </a:lnTo>
                    <a:lnTo>
                      <a:pt x="95" y="38"/>
                    </a:lnTo>
                    <a:lnTo>
                      <a:pt x="133" y="38"/>
                    </a:lnTo>
                    <a:lnTo>
                      <a:pt x="228" y="0"/>
                    </a:lnTo>
                    <a:lnTo>
                      <a:pt x="381" y="0"/>
                    </a:lnTo>
                    <a:lnTo>
                      <a:pt x="457" y="38"/>
                    </a:lnTo>
                    <a:lnTo>
                      <a:pt x="495" y="38"/>
                    </a:lnTo>
                    <a:lnTo>
                      <a:pt x="533" y="57"/>
                    </a:lnTo>
                    <a:lnTo>
                      <a:pt x="533" y="114"/>
                    </a:lnTo>
                    <a:lnTo>
                      <a:pt x="590" y="133"/>
                    </a:lnTo>
                    <a:lnTo>
                      <a:pt x="590" y="209"/>
                    </a:lnTo>
                    <a:lnTo>
                      <a:pt x="533" y="229"/>
                    </a:lnTo>
                    <a:lnTo>
                      <a:pt x="533" y="285"/>
                    </a:lnTo>
                    <a:lnTo>
                      <a:pt x="495" y="305"/>
                    </a:lnTo>
                    <a:lnTo>
                      <a:pt x="457" y="305"/>
                    </a:lnTo>
                    <a:lnTo>
                      <a:pt x="381" y="343"/>
                    </a:lnTo>
                    <a:lnTo>
                      <a:pt x="228" y="343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85" name="Freeform 26">
                <a:extLst>
                  <a:ext uri="{FF2B5EF4-FFF2-40B4-BE49-F238E27FC236}">
                    <a16:creationId xmlns:a16="http://schemas.microsoft.com/office/drawing/2014/main" id="{0F72ED72-0E31-B94E-BA1B-0CD1C3EBA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675" y="4575175"/>
                <a:ext cx="103188" cy="61913"/>
              </a:xfrm>
              <a:custGeom>
                <a:avLst/>
                <a:gdLst>
                  <a:gd name="T0" fmla="*/ 2147483646 w 287"/>
                  <a:gd name="T1" fmla="*/ 2147483646 h 173"/>
                  <a:gd name="T2" fmla="*/ 2147483646 w 287"/>
                  <a:gd name="T3" fmla="*/ 2147483646 h 173"/>
                  <a:gd name="T4" fmla="*/ 2147483646 w 287"/>
                  <a:gd name="T5" fmla="*/ 2147483646 h 173"/>
                  <a:gd name="T6" fmla="*/ 2147483646 w 287"/>
                  <a:gd name="T7" fmla="*/ 2147483646 h 173"/>
                  <a:gd name="T8" fmla="*/ 2147483646 w 287"/>
                  <a:gd name="T9" fmla="*/ 0 h 173"/>
                  <a:gd name="T10" fmla="*/ 0 w 287"/>
                  <a:gd name="T11" fmla="*/ 0 h 173"/>
                  <a:gd name="T12" fmla="*/ 0 w 287"/>
                  <a:gd name="T13" fmla="*/ 2147483646 h 173"/>
                  <a:gd name="T14" fmla="*/ 2147483646 w 287"/>
                  <a:gd name="T15" fmla="*/ 2147483646 h 173"/>
                  <a:gd name="T16" fmla="*/ 2147483646 w 287"/>
                  <a:gd name="T17" fmla="*/ 2147483646 h 173"/>
                  <a:gd name="T18" fmla="*/ 2147483646 w 287"/>
                  <a:gd name="T19" fmla="*/ 2147483646 h 1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7" h="173">
                    <a:moveTo>
                      <a:pt x="191" y="134"/>
                    </a:moveTo>
                    <a:lnTo>
                      <a:pt x="229" y="114"/>
                    </a:lnTo>
                    <a:lnTo>
                      <a:pt x="229" y="58"/>
                    </a:lnTo>
                    <a:lnTo>
                      <a:pt x="286" y="38"/>
                    </a:lnTo>
                    <a:lnTo>
                      <a:pt x="286" y="0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77" y="172"/>
                    </a:lnTo>
                    <a:lnTo>
                      <a:pt x="153" y="134"/>
                    </a:lnTo>
                    <a:lnTo>
                      <a:pt x="191" y="134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86" name="Freeform 27">
                <a:extLst>
                  <a:ext uri="{FF2B5EF4-FFF2-40B4-BE49-F238E27FC236}">
                    <a16:creationId xmlns:a16="http://schemas.microsoft.com/office/drawing/2014/main" id="{47E6A3B0-9672-A24F-80CE-A19D17A05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138" y="4513263"/>
                <a:ext cx="109537" cy="61912"/>
              </a:xfrm>
              <a:custGeom>
                <a:avLst/>
                <a:gdLst>
                  <a:gd name="T0" fmla="*/ 2147483646 w 305"/>
                  <a:gd name="T1" fmla="*/ 2147483646 h 172"/>
                  <a:gd name="T2" fmla="*/ 2147483646 w 305"/>
                  <a:gd name="T3" fmla="*/ 2147483646 h 172"/>
                  <a:gd name="T4" fmla="*/ 0 w 305"/>
                  <a:gd name="T5" fmla="*/ 2147483646 h 172"/>
                  <a:gd name="T6" fmla="*/ 0 w 305"/>
                  <a:gd name="T7" fmla="*/ 2147483646 h 172"/>
                  <a:gd name="T8" fmla="*/ 2147483646 w 305"/>
                  <a:gd name="T9" fmla="*/ 2147483646 h 172"/>
                  <a:gd name="T10" fmla="*/ 2147483646 w 305"/>
                  <a:gd name="T11" fmla="*/ 0 h 172"/>
                  <a:gd name="T12" fmla="*/ 2147483646 w 305"/>
                  <a:gd name="T13" fmla="*/ 0 h 172"/>
                  <a:gd name="T14" fmla="*/ 2147483646 w 305"/>
                  <a:gd name="T15" fmla="*/ 2147483646 h 172"/>
                  <a:gd name="T16" fmla="*/ 2147483646 w 305"/>
                  <a:gd name="T17" fmla="*/ 2147483646 h 172"/>
                  <a:gd name="T18" fmla="*/ 2147483646 w 305"/>
                  <a:gd name="T19" fmla="*/ 2147483646 h 1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5" h="172">
                    <a:moveTo>
                      <a:pt x="57" y="57"/>
                    </a:moveTo>
                    <a:lnTo>
                      <a:pt x="57" y="114"/>
                    </a:lnTo>
                    <a:lnTo>
                      <a:pt x="0" y="133"/>
                    </a:lnTo>
                    <a:lnTo>
                      <a:pt x="0" y="171"/>
                    </a:lnTo>
                    <a:lnTo>
                      <a:pt x="304" y="171"/>
                    </a:lnTo>
                    <a:lnTo>
                      <a:pt x="304" y="0"/>
                    </a:lnTo>
                    <a:lnTo>
                      <a:pt x="228" y="0"/>
                    </a:lnTo>
                    <a:lnTo>
                      <a:pt x="133" y="38"/>
                    </a:lnTo>
                    <a:lnTo>
                      <a:pt x="95" y="38"/>
                    </a:lnTo>
                    <a:lnTo>
                      <a:pt x="57" y="57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87" name="Freeform 28">
                <a:extLst>
                  <a:ext uri="{FF2B5EF4-FFF2-40B4-BE49-F238E27FC236}">
                    <a16:creationId xmlns:a16="http://schemas.microsoft.com/office/drawing/2014/main" id="{F39832C6-9D8D-F842-9CA8-92043CE16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138" y="4575175"/>
                <a:ext cx="109537" cy="61913"/>
              </a:xfrm>
              <a:custGeom>
                <a:avLst/>
                <a:gdLst>
                  <a:gd name="T0" fmla="*/ 2147483646 w 305"/>
                  <a:gd name="T1" fmla="*/ 2147483646 h 173"/>
                  <a:gd name="T2" fmla="*/ 2147483646 w 305"/>
                  <a:gd name="T3" fmla="*/ 2147483646 h 173"/>
                  <a:gd name="T4" fmla="*/ 2147483646 w 305"/>
                  <a:gd name="T5" fmla="*/ 2147483646 h 173"/>
                  <a:gd name="T6" fmla="*/ 2147483646 w 305"/>
                  <a:gd name="T7" fmla="*/ 2147483646 h 173"/>
                  <a:gd name="T8" fmla="*/ 2147483646 w 305"/>
                  <a:gd name="T9" fmla="*/ 2147483646 h 173"/>
                  <a:gd name="T10" fmla="*/ 2147483646 w 305"/>
                  <a:gd name="T11" fmla="*/ 0 h 173"/>
                  <a:gd name="T12" fmla="*/ 0 w 305"/>
                  <a:gd name="T13" fmla="*/ 0 h 173"/>
                  <a:gd name="T14" fmla="*/ 0 w 305"/>
                  <a:gd name="T15" fmla="*/ 2147483646 h 173"/>
                  <a:gd name="T16" fmla="*/ 2147483646 w 305"/>
                  <a:gd name="T17" fmla="*/ 2147483646 h 173"/>
                  <a:gd name="T18" fmla="*/ 2147483646 w 305"/>
                  <a:gd name="T19" fmla="*/ 2147483646 h 17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5" h="173">
                    <a:moveTo>
                      <a:pt x="57" y="114"/>
                    </a:moveTo>
                    <a:lnTo>
                      <a:pt x="95" y="134"/>
                    </a:lnTo>
                    <a:lnTo>
                      <a:pt x="133" y="134"/>
                    </a:lnTo>
                    <a:lnTo>
                      <a:pt x="228" y="172"/>
                    </a:lnTo>
                    <a:lnTo>
                      <a:pt x="304" y="172"/>
                    </a:lnTo>
                    <a:lnTo>
                      <a:pt x="304" y="0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57" y="58"/>
                    </a:lnTo>
                    <a:lnTo>
                      <a:pt x="57" y="11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88" name="Freeform 29">
                <a:extLst>
                  <a:ext uri="{FF2B5EF4-FFF2-40B4-BE49-F238E27FC236}">
                    <a16:creationId xmlns:a16="http://schemas.microsoft.com/office/drawing/2014/main" id="{5C6A841F-FE8E-0F4A-9999-4225AF686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675" y="4513263"/>
                <a:ext cx="103188" cy="61912"/>
              </a:xfrm>
              <a:custGeom>
                <a:avLst/>
                <a:gdLst>
                  <a:gd name="T0" fmla="*/ 2147483646 w 287"/>
                  <a:gd name="T1" fmla="*/ 2147483646 h 172"/>
                  <a:gd name="T2" fmla="*/ 2147483646 w 287"/>
                  <a:gd name="T3" fmla="*/ 2147483646 h 172"/>
                  <a:gd name="T4" fmla="*/ 2147483646 w 287"/>
                  <a:gd name="T5" fmla="*/ 2147483646 h 172"/>
                  <a:gd name="T6" fmla="*/ 2147483646 w 287"/>
                  <a:gd name="T7" fmla="*/ 2147483646 h 172"/>
                  <a:gd name="T8" fmla="*/ 2147483646 w 287"/>
                  <a:gd name="T9" fmla="*/ 0 h 172"/>
                  <a:gd name="T10" fmla="*/ 0 w 287"/>
                  <a:gd name="T11" fmla="*/ 0 h 172"/>
                  <a:gd name="T12" fmla="*/ 0 w 287"/>
                  <a:gd name="T13" fmla="*/ 2147483646 h 172"/>
                  <a:gd name="T14" fmla="*/ 2147483646 w 287"/>
                  <a:gd name="T15" fmla="*/ 2147483646 h 172"/>
                  <a:gd name="T16" fmla="*/ 2147483646 w 287"/>
                  <a:gd name="T17" fmla="*/ 2147483646 h 172"/>
                  <a:gd name="T18" fmla="*/ 2147483646 w 287"/>
                  <a:gd name="T19" fmla="*/ 2147483646 h 17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7" h="172">
                    <a:moveTo>
                      <a:pt x="229" y="114"/>
                    </a:moveTo>
                    <a:lnTo>
                      <a:pt x="229" y="57"/>
                    </a:lnTo>
                    <a:lnTo>
                      <a:pt x="191" y="38"/>
                    </a:lnTo>
                    <a:lnTo>
                      <a:pt x="153" y="38"/>
                    </a:lnTo>
                    <a:lnTo>
                      <a:pt x="77" y="0"/>
                    </a:lnTo>
                    <a:lnTo>
                      <a:pt x="0" y="0"/>
                    </a:lnTo>
                    <a:lnTo>
                      <a:pt x="0" y="171"/>
                    </a:lnTo>
                    <a:lnTo>
                      <a:pt x="286" y="171"/>
                    </a:lnTo>
                    <a:lnTo>
                      <a:pt x="286" y="133"/>
                    </a:lnTo>
                    <a:lnTo>
                      <a:pt x="229" y="11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89" name="Freeform 30">
                <a:extLst>
                  <a:ext uri="{FF2B5EF4-FFF2-40B4-BE49-F238E27FC236}">
                    <a16:creationId xmlns:a16="http://schemas.microsoft.com/office/drawing/2014/main" id="{4946DB1C-6506-644A-8F99-9F1499E7F2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950" y="4527550"/>
                <a:ext cx="26988" cy="26988"/>
              </a:xfrm>
              <a:custGeom>
                <a:avLst/>
                <a:gdLst>
                  <a:gd name="T0" fmla="*/ 2147483646 w 77"/>
                  <a:gd name="T1" fmla="*/ 2147483646 h 77"/>
                  <a:gd name="T2" fmla="*/ 0 w 77"/>
                  <a:gd name="T3" fmla="*/ 2147483646 h 77"/>
                  <a:gd name="T4" fmla="*/ 2147483646 w 77"/>
                  <a:gd name="T5" fmla="*/ 2147483646 h 77"/>
                  <a:gd name="T6" fmla="*/ 2147483646 w 77"/>
                  <a:gd name="T7" fmla="*/ 2147483646 h 77"/>
                  <a:gd name="T8" fmla="*/ 2147483646 w 77"/>
                  <a:gd name="T9" fmla="*/ 2147483646 h 77"/>
                  <a:gd name="T10" fmla="*/ 2147483646 w 77"/>
                  <a:gd name="T11" fmla="*/ 0 h 77"/>
                  <a:gd name="T12" fmla="*/ 2147483646 w 77"/>
                  <a:gd name="T13" fmla="*/ 2147483646 h 77"/>
                  <a:gd name="T14" fmla="*/ 2147483646 w 77"/>
                  <a:gd name="T15" fmla="*/ 2147483646 h 77"/>
                  <a:gd name="T16" fmla="*/ 2147483646 w 77"/>
                  <a:gd name="T17" fmla="*/ 2147483646 h 77"/>
                  <a:gd name="T18" fmla="*/ 2147483646 w 77"/>
                  <a:gd name="T19" fmla="*/ 2147483646 h 77"/>
                  <a:gd name="T20" fmla="*/ 2147483646 w 77"/>
                  <a:gd name="T21" fmla="*/ 2147483646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77">
                    <a:moveTo>
                      <a:pt x="19" y="76"/>
                    </a:moveTo>
                    <a:lnTo>
                      <a:pt x="0" y="57"/>
                    </a:lnTo>
                    <a:lnTo>
                      <a:pt x="38" y="38"/>
                    </a:lnTo>
                    <a:lnTo>
                      <a:pt x="38" y="19"/>
                    </a:lnTo>
                    <a:lnTo>
                      <a:pt x="57" y="19"/>
                    </a:lnTo>
                    <a:lnTo>
                      <a:pt x="57" y="0"/>
                    </a:lnTo>
                    <a:lnTo>
                      <a:pt x="76" y="19"/>
                    </a:lnTo>
                    <a:lnTo>
                      <a:pt x="57" y="38"/>
                    </a:lnTo>
                    <a:lnTo>
                      <a:pt x="76" y="38"/>
                    </a:lnTo>
                    <a:lnTo>
                      <a:pt x="38" y="38"/>
                    </a:lnTo>
                    <a:lnTo>
                      <a:pt x="19" y="76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90" name="Freeform 31">
                <a:extLst>
                  <a:ext uri="{FF2B5EF4-FFF2-40B4-BE49-F238E27FC236}">
                    <a16:creationId xmlns:a16="http://schemas.microsoft.com/office/drawing/2014/main" id="{D6B3F62B-FA26-3E44-9839-0B7BDBD76C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950" y="4533900"/>
                <a:ext cx="26988" cy="20638"/>
              </a:xfrm>
              <a:custGeom>
                <a:avLst/>
                <a:gdLst>
                  <a:gd name="T0" fmla="*/ 2147483646 w 77"/>
                  <a:gd name="T1" fmla="*/ 0 h 58"/>
                  <a:gd name="T2" fmla="*/ 2147483646 w 77"/>
                  <a:gd name="T3" fmla="*/ 0 h 58"/>
                  <a:gd name="T4" fmla="*/ 2147483646 w 77"/>
                  <a:gd name="T5" fmla="*/ 2147483646 h 58"/>
                  <a:gd name="T6" fmla="*/ 2147483646 w 77"/>
                  <a:gd name="T7" fmla="*/ 0 h 58"/>
                  <a:gd name="T8" fmla="*/ 2147483646 w 77"/>
                  <a:gd name="T9" fmla="*/ 0 h 58"/>
                  <a:gd name="T10" fmla="*/ 2147483646 w 77"/>
                  <a:gd name="T11" fmla="*/ 0 h 58"/>
                  <a:gd name="T12" fmla="*/ 2147483646 w 77"/>
                  <a:gd name="T13" fmla="*/ 2147483646 h 58"/>
                  <a:gd name="T14" fmla="*/ 0 w 77"/>
                  <a:gd name="T15" fmla="*/ 2147483646 h 58"/>
                  <a:gd name="T16" fmla="*/ 2147483646 w 77"/>
                  <a:gd name="T17" fmla="*/ 2147483646 h 58"/>
                  <a:gd name="T18" fmla="*/ 2147483646 w 77"/>
                  <a:gd name="T19" fmla="*/ 2147483646 h 58"/>
                  <a:gd name="T20" fmla="*/ 2147483646 w 77"/>
                  <a:gd name="T21" fmla="*/ 2147483646 h 58"/>
                  <a:gd name="T22" fmla="*/ 2147483646 w 77"/>
                  <a:gd name="T23" fmla="*/ 0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7" h="58">
                    <a:moveTo>
                      <a:pt x="57" y="0"/>
                    </a:moveTo>
                    <a:lnTo>
                      <a:pt x="57" y="0"/>
                    </a:lnTo>
                    <a:lnTo>
                      <a:pt x="57" y="19"/>
                    </a:lnTo>
                    <a:lnTo>
                      <a:pt x="76" y="0"/>
                    </a:lnTo>
                    <a:lnTo>
                      <a:pt x="57" y="0"/>
                    </a:lnTo>
                    <a:close/>
                    <a:moveTo>
                      <a:pt x="38" y="0"/>
                    </a:moveTo>
                    <a:lnTo>
                      <a:pt x="38" y="19"/>
                    </a:lnTo>
                    <a:lnTo>
                      <a:pt x="0" y="38"/>
                    </a:lnTo>
                    <a:lnTo>
                      <a:pt x="19" y="57"/>
                    </a:lnTo>
                    <a:lnTo>
                      <a:pt x="38" y="19"/>
                    </a:lnTo>
                    <a:lnTo>
                      <a:pt x="76" y="19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91" name="Freeform 32">
                <a:extLst>
                  <a:ext uri="{FF2B5EF4-FFF2-40B4-BE49-F238E27FC236}">
                    <a16:creationId xmlns:a16="http://schemas.microsoft.com/office/drawing/2014/main" id="{DD532D35-F77E-1B43-8D27-105F60322C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313" y="4527550"/>
                <a:ext cx="26987" cy="20638"/>
              </a:xfrm>
              <a:custGeom>
                <a:avLst/>
                <a:gdLst>
                  <a:gd name="T0" fmla="*/ 0 w 77"/>
                  <a:gd name="T1" fmla="*/ 2147483646 h 58"/>
                  <a:gd name="T2" fmla="*/ 0 w 77"/>
                  <a:gd name="T3" fmla="*/ 2147483646 h 58"/>
                  <a:gd name="T4" fmla="*/ 2147483646 w 77"/>
                  <a:gd name="T5" fmla="*/ 2147483646 h 58"/>
                  <a:gd name="T6" fmla="*/ 2147483646 w 77"/>
                  <a:gd name="T7" fmla="*/ 0 h 58"/>
                  <a:gd name="T8" fmla="*/ 2147483646 w 77"/>
                  <a:gd name="T9" fmla="*/ 2147483646 h 58"/>
                  <a:gd name="T10" fmla="*/ 2147483646 w 77"/>
                  <a:gd name="T11" fmla="*/ 0 h 58"/>
                  <a:gd name="T12" fmla="*/ 2147483646 w 77"/>
                  <a:gd name="T13" fmla="*/ 2147483646 h 58"/>
                  <a:gd name="T14" fmla="*/ 2147483646 w 77"/>
                  <a:gd name="T15" fmla="*/ 2147483646 h 58"/>
                  <a:gd name="T16" fmla="*/ 2147483646 w 77"/>
                  <a:gd name="T17" fmla="*/ 2147483646 h 58"/>
                  <a:gd name="T18" fmla="*/ 2147483646 w 77"/>
                  <a:gd name="T19" fmla="*/ 2147483646 h 58"/>
                  <a:gd name="T20" fmla="*/ 0 w 77"/>
                  <a:gd name="T21" fmla="*/ 2147483646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58">
                    <a:moveTo>
                      <a:pt x="0" y="57"/>
                    </a:moveTo>
                    <a:lnTo>
                      <a:pt x="0" y="57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37" y="19"/>
                    </a:lnTo>
                    <a:lnTo>
                      <a:pt x="57" y="0"/>
                    </a:lnTo>
                    <a:lnTo>
                      <a:pt x="76" y="19"/>
                    </a:lnTo>
                    <a:lnTo>
                      <a:pt x="57" y="19"/>
                    </a:lnTo>
                    <a:lnTo>
                      <a:pt x="76" y="38"/>
                    </a:lnTo>
                    <a:lnTo>
                      <a:pt x="37" y="38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92" name="Freeform 33">
                <a:extLst>
                  <a:ext uri="{FF2B5EF4-FFF2-40B4-BE49-F238E27FC236}">
                    <a16:creationId xmlns:a16="http://schemas.microsoft.com/office/drawing/2014/main" id="{BB414EE7-246D-3F4A-89FB-C031FE6D9C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313" y="4527550"/>
                <a:ext cx="26987" cy="20638"/>
              </a:xfrm>
              <a:custGeom>
                <a:avLst/>
                <a:gdLst>
                  <a:gd name="T0" fmla="*/ 2147483646 w 77"/>
                  <a:gd name="T1" fmla="*/ 0 h 58"/>
                  <a:gd name="T2" fmla="*/ 2147483646 w 77"/>
                  <a:gd name="T3" fmla="*/ 2147483646 h 58"/>
                  <a:gd name="T4" fmla="*/ 2147483646 w 77"/>
                  <a:gd name="T5" fmla="*/ 2147483646 h 58"/>
                  <a:gd name="T6" fmla="*/ 2147483646 w 77"/>
                  <a:gd name="T7" fmla="*/ 2147483646 h 58"/>
                  <a:gd name="T8" fmla="*/ 2147483646 w 77"/>
                  <a:gd name="T9" fmla="*/ 0 h 58"/>
                  <a:gd name="T10" fmla="*/ 2147483646 w 77"/>
                  <a:gd name="T11" fmla="*/ 0 h 58"/>
                  <a:gd name="T12" fmla="*/ 2147483646 w 77"/>
                  <a:gd name="T13" fmla="*/ 2147483646 h 58"/>
                  <a:gd name="T14" fmla="*/ 0 w 77"/>
                  <a:gd name="T15" fmla="*/ 2147483646 h 58"/>
                  <a:gd name="T16" fmla="*/ 0 w 77"/>
                  <a:gd name="T17" fmla="*/ 2147483646 h 58"/>
                  <a:gd name="T18" fmla="*/ 2147483646 w 77"/>
                  <a:gd name="T19" fmla="*/ 2147483646 h 58"/>
                  <a:gd name="T20" fmla="*/ 2147483646 w 77"/>
                  <a:gd name="T21" fmla="*/ 2147483646 h 58"/>
                  <a:gd name="T22" fmla="*/ 2147483646 w 77"/>
                  <a:gd name="T23" fmla="*/ 0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7" h="58">
                    <a:moveTo>
                      <a:pt x="57" y="0"/>
                    </a:moveTo>
                    <a:lnTo>
                      <a:pt x="37" y="19"/>
                    </a:lnTo>
                    <a:lnTo>
                      <a:pt x="57" y="19"/>
                    </a:lnTo>
                    <a:lnTo>
                      <a:pt x="76" y="19"/>
                    </a:lnTo>
                    <a:lnTo>
                      <a:pt x="57" y="0"/>
                    </a:lnTo>
                    <a:close/>
                    <a:moveTo>
                      <a:pt x="37" y="0"/>
                    </a:moveTo>
                    <a:lnTo>
                      <a:pt x="37" y="19"/>
                    </a:lnTo>
                    <a:lnTo>
                      <a:pt x="0" y="57"/>
                    </a:lnTo>
                    <a:lnTo>
                      <a:pt x="37" y="38"/>
                    </a:lnTo>
                    <a:lnTo>
                      <a:pt x="76" y="38"/>
                    </a:lnTo>
                    <a:lnTo>
                      <a:pt x="37" y="0"/>
                    </a:lnTo>
                    <a:close/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93" name="Freeform 34">
                <a:extLst>
                  <a:ext uri="{FF2B5EF4-FFF2-40B4-BE49-F238E27FC236}">
                    <a16:creationId xmlns:a16="http://schemas.microsoft.com/office/drawing/2014/main" id="{0B056441-4A95-454B-8472-1F58ACCFB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950" y="4540250"/>
                <a:ext cx="34925" cy="26988"/>
              </a:xfrm>
              <a:custGeom>
                <a:avLst/>
                <a:gdLst>
                  <a:gd name="T0" fmla="*/ 2147483646 w 96"/>
                  <a:gd name="T1" fmla="*/ 2147483646 h 77"/>
                  <a:gd name="T2" fmla="*/ 0 w 96"/>
                  <a:gd name="T3" fmla="*/ 2147483646 h 77"/>
                  <a:gd name="T4" fmla="*/ 2147483646 w 96"/>
                  <a:gd name="T5" fmla="*/ 2147483646 h 77"/>
                  <a:gd name="T6" fmla="*/ 2147483646 w 96"/>
                  <a:gd name="T7" fmla="*/ 0 h 77"/>
                  <a:gd name="T8" fmla="*/ 2147483646 w 96"/>
                  <a:gd name="T9" fmla="*/ 2147483646 h 77"/>
                  <a:gd name="T10" fmla="*/ 2147483646 w 96"/>
                  <a:gd name="T11" fmla="*/ 0 h 77"/>
                  <a:gd name="T12" fmla="*/ 2147483646 w 96"/>
                  <a:gd name="T13" fmla="*/ 2147483646 h 77"/>
                  <a:gd name="T14" fmla="*/ 2147483646 w 96"/>
                  <a:gd name="T15" fmla="*/ 2147483646 h 77"/>
                  <a:gd name="T16" fmla="*/ 2147483646 w 96"/>
                  <a:gd name="T17" fmla="*/ 2147483646 h 77"/>
                  <a:gd name="T18" fmla="*/ 2147483646 w 96"/>
                  <a:gd name="T19" fmla="*/ 2147483646 h 77"/>
                  <a:gd name="T20" fmla="*/ 2147483646 w 96"/>
                  <a:gd name="T21" fmla="*/ 2147483646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6" h="77">
                    <a:moveTo>
                      <a:pt x="19" y="76"/>
                    </a:moveTo>
                    <a:lnTo>
                      <a:pt x="0" y="57"/>
                    </a:lnTo>
                    <a:lnTo>
                      <a:pt x="38" y="19"/>
                    </a:lnTo>
                    <a:lnTo>
                      <a:pt x="38" y="0"/>
                    </a:lnTo>
                    <a:lnTo>
                      <a:pt x="57" y="19"/>
                    </a:lnTo>
                    <a:lnTo>
                      <a:pt x="76" y="0"/>
                    </a:lnTo>
                    <a:lnTo>
                      <a:pt x="76" y="19"/>
                    </a:lnTo>
                    <a:lnTo>
                      <a:pt x="95" y="38"/>
                    </a:lnTo>
                    <a:lnTo>
                      <a:pt x="57" y="38"/>
                    </a:lnTo>
                    <a:lnTo>
                      <a:pt x="19" y="76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94" name="Freeform 35">
                <a:extLst>
                  <a:ext uri="{FF2B5EF4-FFF2-40B4-BE49-F238E27FC236}">
                    <a16:creationId xmlns:a16="http://schemas.microsoft.com/office/drawing/2014/main" id="{E2710413-64C3-F14C-A31F-8B91E33CA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950" y="4540250"/>
                <a:ext cx="26988" cy="26988"/>
              </a:xfrm>
              <a:custGeom>
                <a:avLst/>
                <a:gdLst>
                  <a:gd name="T0" fmla="*/ 2147483646 w 77"/>
                  <a:gd name="T1" fmla="*/ 0 h 77"/>
                  <a:gd name="T2" fmla="*/ 2147483646 w 77"/>
                  <a:gd name="T3" fmla="*/ 2147483646 h 77"/>
                  <a:gd name="T4" fmla="*/ 2147483646 w 77"/>
                  <a:gd name="T5" fmla="*/ 2147483646 h 77"/>
                  <a:gd name="T6" fmla="*/ 2147483646 w 77"/>
                  <a:gd name="T7" fmla="*/ 2147483646 h 77"/>
                  <a:gd name="T8" fmla="*/ 2147483646 w 77"/>
                  <a:gd name="T9" fmla="*/ 0 h 77"/>
                  <a:gd name="T10" fmla="*/ 2147483646 w 77"/>
                  <a:gd name="T11" fmla="*/ 2147483646 h 77"/>
                  <a:gd name="T12" fmla="*/ 2147483646 w 77"/>
                  <a:gd name="T13" fmla="*/ 2147483646 h 77"/>
                  <a:gd name="T14" fmla="*/ 0 w 77"/>
                  <a:gd name="T15" fmla="*/ 2147483646 h 77"/>
                  <a:gd name="T16" fmla="*/ 2147483646 w 77"/>
                  <a:gd name="T17" fmla="*/ 2147483646 h 77"/>
                  <a:gd name="T18" fmla="*/ 2147483646 w 77"/>
                  <a:gd name="T19" fmla="*/ 2147483646 h 77"/>
                  <a:gd name="T20" fmla="*/ 2147483646 w 77"/>
                  <a:gd name="T21" fmla="*/ 2147483646 h 77"/>
                  <a:gd name="T22" fmla="*/ 2147483646 w 77"/>
                  <a:gd name="T23" fmla="*/ 2147483646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7" h="77">
                    <a:moveTo>
                      <a:pt x="76" y="0"/>
                    </a:moveTo>
                    <a:lnTo>
                      <a:pt x="57" y="19"/>
                    </a:lnTo>
                    <a:lnTo>
                      <a:pt x="76" y="19"/>
                    </a:lnTo>
                    <a:lnTo>
                      <a:pt x="76" y="0"/>
                    </a:lnTo>
                    <a:close/>
                    <a:moveTo>
                      <a:pt x="38" y="19"/>
                    </a:moveTo>
                    <a:lnTo>
                      <a:pt x="38" y="38"/>
                    </a:lnTo>
                    <a:lnTo>
                      <a:pt x="0" y="57"/>
                    </a:lnTo>
                    <a:lnTo>
                      <a:pt x="19" y="76"/>
                    </a:lnTo>
                    <a:lnTo>
                      <a:pt x="57" y="38"/>
                    </a:lnTo>
                    <a:lnTo>
                      <a:pt x="76" y="38"/>
                    </a:lnTo>
                    <a:lnTo>
                      <a:pt x="38" y="19"/>
                    </a:lnTo>
                    <a:close/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95" name="Freeform 36">
                <a:extLst>
                  <a:ext uri="{FF2B5EF4-FFF2-40B4-BE49-F238E27FC236}">
                    <a16:creationId xmlns:a16="http://schemas.microsoft.com/office/drawing/2014/main" id="{38CF0B27-7283-834C-A5D2-E877E8B22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950" y="4595813"/>
                <a:ext cx="26988" cy="26987"/>
              </a:xfrm>
              <a:custGeom>
                <a:avLst/>
                <a:gdLst>
                  <a:gd name="T0" fmla="*/ 2147483646 w 77"/>
                  <a:gd name="T1" fmla="*/ 0 h 77"/>
                  <a:gd name="T2" fmla="*/ 0 w 77"/>
                  <a:gd name="T3" fmla="*/ 2147483646 h 77"/>
                  <a:gd name="T4" fmla="*/ 2147483646 w 77"/>
                  <a:gd name="T5" fmla="*/ 2147483646 h 77"/>
                  <a:gd name="T6" fmla="*/ 2147483646 w 77"/>
                  <a:gd name="T7" fmla="*/ 2147483646 h 77"/>
                  <a:gd name="T8" fmla="*/ 2147483646 w 77"/>
                  <a:gd name="T9" fmla="*/ 2147483646 h 77"/>
                  <a:gd name="T10" fmla="*/ 2147483646 w 77"/>
                  <a:gd name="T11" fmla="*/ 2147483646 h 77"/>
                  <a:gd name="T12" fmla="*/ 2147483646 w 77"/>
                  <a:gd name="T13" fmla="*/ 2147483646 h 77"/>
                  <a:gd name="T14" fmla="*/ 2147483646 w 77"/>
                  <a:gd name="T15" fmla="*/ 2147483646 h 77"/>
                  <a:gd name="T16" fmla="*/ 2147483646 w 77"/>
                  <a:gd name="T17" fmla="*/ 2147483646 h 77"/>
                  <a:gd name="T18" fmla="*/ 2147483646 w 77"/>
                  <a:gd name="T19" fmla="*/ 2147483646 h 77"/>
                  <a:gd name="T20" fmla="*/ 2147483646 w 77"/>
                  <a:gd name="T21" fmla="*/ 0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77">
                    <a:moveTo>
                      <a:pt x="19" y="0"/>
                    </a:moveTo>
                    <a:lnTo>
                      <a:pt x="0" y="18"/>
                    </a:lnTo>
                    <a:lnTo>
                      <a:pt x="38" y="37"/>
                    </a:lnTo>
                    <a:lnTo>
                      <a:pt x="38" y="56"/>
                    </a:lnTo>
                    <a:lnTo>
                      <a:pt x="57" y="56"/>
                    </a:lnTo>
                    <a:lnTo>
                      <a:pt x="57" y="76"/>
                    </a:lnTo>
                    <a:lnTo>
                      <a:pt x="76" y="56"/>
                    </a:lnTo>
                    <a:lnTo>
                      <a:pt x="57" y="37"/>
                    </a:lnTo>
                    <a:lnTo>
                      <a:pt x="76" y="37"/>
                    </a:lnTo>
                    <a:lnTo>
                      <a:pt x="38" y="37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96" name="Freeform 37">
                <a:extLst>
                  <a:ext uri="{FF2B5EF4-FFF2-40B4-BE49-F238E27FC236}">
                    <a16:creationId xmlns:a16="http://schemas.microsoft.com/office/drawing/2014/main" id="{F60B1854-FB26-1C48-9A17-208736C98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950" y="4595813"/>
                <a:ext cx="26988" cy="20637"/>
              </a:xfrm>
              <a:custGeom>
                <a:avLst/>
                <a:gdLst>
                  <a:gd name="T0" fmla="*/ 2147483646 w 77"/>
                  <a:gd name="T1" fmla="*/ 2147483646 h 57"/>
                  <a:gd name="T2" fmla="*/ 2147483646 w 77"/>
                  <a:gd name="T3" fmla="*/ 2147483646 h 57"/>
                  <a:gd name="T4" fmla="*/ 2147483646 w 77"/>
                  <a:gd name="T5" fmla="*/ 2147483646 h 57"/>
                  <a:gd name="T6" fmla="*/ 2147483646 w 77"/>
                  <a:gd name="T7" fmla="*/ 2147483646 h 57"/>
                  <a:gd name="T8" fmla="*/ 2147483646 w 77"/>
                  <a:gd name="T9" fmla="*/ 2147483646 h 57"/>
                  <a:gd name="T10" fmla="*/ 2147483646 w 77"/>
                  <a:gd name="T11" fmla="*/ 2147483646 h 57"/>
                  <a:gd name="T12" fmla="*/ 2147483646 w 77"/>
                  <a:gd name="T13" fmla="*/ 2147483646 h 57"/>
                  <a:gd name="T14" fmla="*/ 0 w 77"/>
                  <a:gd name="T15" fmla="*/ 2147483646 h 57"/>
                  <a:gd name="T16" fmla="*/ 2147483646 w 77"/>
                  <a:gd name="T17" fmla="*/ 0 h 57"/>
                  <a:gd name="T18" fmla="*/ 2147483646 w 77"/>
                  <a:gd name="T19" fmla="*/ 2147483646 h 57"/>
                  <a:gd name="T20" fmla="*/ 2147483646 w 77"/>
                  <a:gd name="T21" fmla="*/ 2147483646 h 57"/>
                  <a:gd name="T22" fmla="*/ 2147483646 w 77"/>
                  <a:gd name="T23" fmla="*/ 2147483646 h 5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7" h="57">
                    <a:moveTo>
                      <a:pt x="57" y="56"/>
                    </a:moveTo>
                    <a:lnTo>
                      <a:pt x="57" y="56"/>
                    </a:lnTo>
                    <a:lnTo>
                      <a:pt x="76" y="56"/>
                    </a:lnTo>
                    <a:lnTo>
                      <a:pt x="57" y="56"/>
                    </a:lnTo>
                    <a:close/>
                    <a:moveTo>
                      <a:pt x="38" y="56"/>
                    </a:moveTo>
                    <a:lnTo>
                      <a:pt x="38" y="37"/>
                    </a:lnTo>
                    <a:lnTo>
                      <a:pt x="0" y="18"/>
                    </a:lnTo>
                    <a:lnTo>
                      <a:pt x="19" y="0"/>
                    </a:lnTo>
                    <a:lnTo>
                      <a:pt x="38" y="37"/>
                    </a:lnTo>
                    <a:lnTo>
                      <a:pt x="76" y="37"/>
                    </a:lnTo>
                    <a:lnTo>
                      <a:pt x="38" y="56"/>
                    </a:lnTo>
                    <a:close/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97" name="Freeform 38">
                <a:extLst>
                  <a:ext uri="{FF2B5EF4-FFF2-40B4-BE49-F238E27FC236}">
                    <a16:creationId xmlns:a16="http://schemas.microsoft.com/office/drawing/2014/main" id="{7735AF7A-22A7-034F-8999-38F01EF5C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313" y="4602163"/>
                <a:ext cx="26987" cy="20637"/>
              </a:xfrm>
              <a:custGeom>
                <a:avLst/>
                <a:gdLst>
                  <a:gd name="T0" fmla="*/ 0 w 77"/>
                  <a:gd name="T1" fmla="*/ 0 h 59"/>
                  <a:gd name="T2" fmla="*/ 0 w 77"/>
                  <a:gd name="T3" fmla="*/ 0 h 59"/>
                  <a:gd name="T4" fmla="*/ 2147483646 w 77"/>
                  <a:gd name="T5" fmla="*/ 2147483646 h 59"/>
                  <a:gd name="T6" fmla="*/ 2147483646 w 77"/>
                  <a:gd name="T7" fmla="*/ 2147483646 h 59"/>
                  <a:gd name="T8" fmla="*/ 2147483646 w 77"/>
                  <a:gd name="T9" fmla="*/ 2147483646 h 59"/>
                  <a:gd name="T10" fmla="*/ 2147483646 w 77"/>
                  <a:gd name="T11" fmla="*/ 2147483646 h 59"/>
                  <a:gd name="T12" fmla="*/ 2147483646 w 77"/>
                  <a:gd name="T13" fmla="*/ 2147483646 h 59"/>
                  <a:gd name="T14" fmla="*/ 2147483646 w 77"/>
                  <a:gd name="T15" fmla="*/ 2147483646 h 59"/>
                  <a:gd name="T16" fmla="*/ 2147483646 w 77"/>
                  <a:gd name="T17" fmla="*/ 2147483646 h 59"/>
                  <a:gd name="T18" fmla="*/ 2147483646 w 77"/>
                  <a:gd name="T19" fmla="*/ 2147483646 h 59"/>
                  <a:gd name="T20" fmla="*/ 0 w 77"/>
                  <a:gd name="T21" fmla="*/ 0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59">
                    <a:moveTo>
                      <a:pt x="0" y="0"/>
                    </a:moveTo>
                    <a:lnTo>
                      <a:pt x="0" y="0"/>
                    </a:lnTo>
                    <a:lnTo>
                      <a:pt x="19" y="38"/>
                    </a:lnTo>
                    <a:lnTo>
                      <a:pt x="19" y="58"/>
                    </a:lnTo>
                    <a:lnTo>
                      <a:pt x="37" y="38"/>
                    </a:lnTo>
                    <a:lnTo>
                      <a:pt x="57" y="58"/>
                    </a:lnTo>
                    <a:lnTo>
                      <a:pt x="76" y="38"/>
                    </a:lnTo>
                    <a:lnTo>
                      <a:pt x="57" y="38"/>
                    </a:lnTo>
                    <a:lnTo>
                      <a:pt x="76" y="19"/>
                    </a:lnTo>
                    <a:lnTo>
                      <a:pt x="37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98" name="Freeform 39">
                <a:extLst>
                  <a:ext uri="{FF2B5EF4-FFF2-40B4-BE49-F238E27FC236}">
                    <a16:creationId xmlns:a16="http://schemas.microsoft.com/office/drawing/2014/main" id="{9A2CA1B5-BAA2-C64A-9BCA-3AED6D16D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313" y="4602163"/>
                <a:ext cx="26987" cy="20637"/>
              </a:xfrm>
              <a:custGeom>
                <a:avLst/>
                <a:gdLst>
                  <a:gd name="T0" fmla="*/ 2147483646 w 77"/>
                  <a:gd name="T1" fmla="*/ 2147483646 h 59"/>
                  <a:gd name="T2" fmla="*/ 2147483646 w 77"/>
                  <a:gd name="T3" fmla="*/ 2147483646 h 59"/>
                  <a:gd name="T4" fmla="*/ 2147483646 w 77"/>
                  <a:gd name="T5" fmla="*/ 2147483646 h 59"/>
                  <a:gd name="T6" fmla="*/ 2147483646 w 77"/>
                  <a:gd name="T7" fmla="*/ 2147483646 h 59"/>
                  <a:gd name="T8" fmla="*/ 2147483646 w 77"/>
                  <a:gd name="T9" fmla="*/ 2147483646 h 59"/>
                  <a:gd name="T10" fmla="*/ 2147483646 w 77"/>
                  <a:gd name="T11" fmla="*/ 2147483646 h 59"/>
                  <a:gd name="T12" fmla="*/ 2147483646 w 77"/>
                  <a:gd name="T13" fmla="*/ 2147483646 h 59"/>
                  <a:gd name="T14" fmla="*/ 0 w 77"/>
                  <a:gd name="T15" fmla="*/ 0 h 59"/>
                  <a:gd name="T16" fmla="*/ 0 w 77"/>
                  <a:gd name="T17" fmla="*/ 0 h 59"/>
                  <a:gd name="T18" fmla="*/ 2147483646 w 77"/>
                  <a:gd name="T19" fmla="*/ 2147483646 h 59"/>
                  <a:gd name="T20" fmla="*/ 2147483646 w 77"/>
                  <a:gd name="T21" fmla="*/ 2147483646 h 59"/>
                  <a:gd name="T22" fmla="*/ 2147483646 w 77"/>
                  <a:gd name="T23" fmla="*/ 2147483646 h 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7" h="59">
                    <a:moveTo>
                      <a:pt x="57" y="58"/>
                    </a:moveTo>
                    <a:lnTo>
                      <a:pt x="37" y="38"/>
                    </a:lnTo>
                    <a:lnTo>
                      <a:pt x="57" y="38"/>
                    </a:lnTo>
                    <a:lnTo>
                      <a:pt x="76" y="38"/>
                    </a:lnTo>
                    <a:lnTo>
                      <a:pt x="57" y="58"/>
                    </a:lnTo>
                    <a:close/>
                    <a:moveTo>
                      <a:pt x="37" y="58"/>
                    </a:moveTo>
                    <a:lnTo>
                      <a:pt x="37" y="38"/>
                    </a:lnTo>
                    <a:lnTo>
                      <a:pt x="0" y="0"/>
                    </a:lnTo>
                    <a:lnTo>
                      <a:pt x="37" y="19"/>
                    </a:lnTo>
                    <a:lnTo>
                      <a:pt x="76" y="19"/>
                    </a:lnTo>
                    <a:lnTo>
                      <a:pt x="37" y="58"/>
                    </a:lnTo>
                    <a:close/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699" name="Freeform 40">
                <a:extLst>
                  <a:ext uri="{FF2B5EF4-FFF2-40B4-BE49-F238E27FC236}">
                    <a16:creationId xmlns:a16="http://schemas.microsoft.com/office/drawing/2014/main" id="{F14795D9-625D-6A49-B300-C04DA81B1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950" y="4581525"/>
                <a:ext cx="34925" cy="26988"/>
              </a:xfrm>
              <a:custGeom>
                <a:avLst/>
                <a:gdLst>
                  <a:gd name="T0" fmla="*/ 2147483646 w 96"/>
                  <a:gd name="T1" fmla="*/ 0 h 77"/>
                  <a:gd name="T2" fmla="*/ 0 w 96"/>
                  <a:gd name="T3" fmla="*/ 2147483646 h 77"/>
                  <a:gd name="T4" fmla="*/ 2147483646 w 96"/>
                  <a:gd name="T5" fmla="*/ 2147483646 h 77"/>
                  <a:gd name="T6" fmla="*/ 2147483646 w 96"/>
                  <a:gd name="T7" fmla="*/ 2147483646 h 77"/>
                  <a:gd name="T8" fmla="*/ 2147483646 w 96"/>
                  <a:gd name="T9" fmla="*/ 2147483646 h 77"/>
                  <a:gd name="T10" fmla="*/ 2147483646 w 96"/>
                  <a:gd name="T11" fmla="*/ 2147483646 h 77"/>
                  <a:gd name="T12" fmla="*/ 2147483646 w 96"/>
                  <a:gd name="T13" fmla="*/ 2147483646 h 77"/>
                  <a:gd name="T14" fmla="*/ 2147483646 w 96"/>
                  <a:gd name="T15" fmla="*/ 2147483646 h 77"/>
                  <a:gd name="T16" fmla="*/ 2147483646 w 96"/>
                  <a:gd name="T17" fmla="*/ 2147483646 h 77"/>
                  <a:gd name="T18" fmla="*/ 2147483646 w 96"/>
                  <a:gd name="T19" fmla="*/ 2147483646 h 77"/>
                  <a:gd name="T20" fmla="*/ 2147483646 w 96"/>
                  <a:gd name="T21" fmla="*/ 0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6" h="77">
                    <a:moveTo>
                      <a:pt x="19" y="0"/>
                    </a:moveTo>
                    <a:lnTo>
                      <a:pt x="0" y="19"/>
                    </a:lnTo>
                    <a:lnTo>
                      <a:pt x="38" y="57"/>
                    </a:lnTo>
                    <a:lnTo>
                      <a:pt x="38" y="76"/>
                    </a:lnTo>
                    <a:lnTo>
                      <a:pt x="57" y="57"/>
                    </a:lnTo>
                    <a:lnTo>
                      <a:pt x="76" y="76"/>
                    </a:lnTo>
                    <a:lnTo>
                      <a:pt x="76" y="57"/>
                    </a:lnTo>
                    <a:lnTo>
                      <a:pt x="95" y="39"/>
                    </a:lnTo>
                    <a:lnTo>
                      <a:pt x="57" y="3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00" name="Freeform 41">
                <a:extLst>
                  <a:ext uri="{FF2B5EF4-FFF2-40B4-BE49-F238E27FC236}">
                    <a16:creationId xmlns:a16="http://schemas.microsoft.com/office/drawing/2014/main" id="{1E53AB55-67C3-6547-8616-B47683D34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950" y="4587875"/>
                <a:ext cx="26988" cy="20638"/>
              </a:xfrm>
              <a:custGeom>
                <a:avLst/>
                <a:gdLst>
                  <a:gd name="T0" fmla="*/ 2147483646 w 77"/>
                  <a:gd name="T1" fmla="*/ 2147483646 h 58"/>
                  <a:gd name="T2" fmla="*/ 2147483646 w 77"/>
                  <a:gd name="T3" fmla="*/ 2147483646 h 58"/>
                  <a:gd name="T4" fmla="*/ 2147483646 w 77"/>
                  <a:gd name="T5" fmla="*/ 2147483646 h 58"/>
                  <a:gd name="T6" fmla="*/ 2147483646 w 77"/>
                  <a:gd name="T7" fmla="*/ 2147483646 h 58"/>
                  <a:gd name="T8" fmla="*/ 2147483646 w 77"/>
                  <a:gd name="T9" fmla="*/ 2147483646 h 58"/>
                  <a:gd name="T10" fmla="*/ 2147483646 w 77"/>
                  <a:gd name="T11" fmla="*/ 2147483646 h 58"/>
                  <a:gd name="T12" fmla="*/ 2147483646 w 77"/>
                  <a:gd name="T13" fmla="*/ 2147483646 h 58"/>
                  <a:gd name="T14" fmla="*/ 0 w 77"/>
                  <a:gd name="T15" fmla="*/ 0 h 58"/>
                  <a:gd name="T16" fmla="*/ 2147483646 w 77"/>
                  <a:gd name="T17" fmla="*/ 0 h 58"/>
                  <a:gd name="T18" fmla="*/ 2147483646 w 77"/>
                  <a:gd name="T19" fmla="*/ 2147483646 h 58"/>
                  <a:gd name="T20" fmla="*/ 2147483646 w 77"/>
                  <a:gd name="T21" fmla="*/ 2147483646 h 58"/>
                  <a:gd name="T22" fmla="*/ 2147483646 w 77"/>
                  <a:gd name="T23" fmla="*/ 2147483646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7" h="58">
                    <a:moveTo>
                      <a:pt x="76" y="57"/>
                    </a:moveTo>
                    <a:lnTo>
                      <a:pt x="57" y="38"/>
                    </a:lnTo>
                    <a:lnTo>
                      <a:pt x="76" y="38"/>
                    </a:lnTo>
                    <a:lnTo>
                      <a:pt x="76" y="57"/>
                    </a:lnTo>
                    <a:close/>
                    <a:moveTo>
                      <a:pt x="38" y="38"/>
                    </a:moveTo>
                    <a:lnTo>
                      <a:pt x="38" y="2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57" y="20"/>
                    </a:lnTo>
                    <a:lnTo>
                      <a:pt x="76" y="20"/>
                    </a:lnTo>
                    <a:lnTo>
                      <a:pt x="38" y="38"/>
                    </a:lnTo>
                    <a:close/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01" name="Freeform 42">
                <a:extLst>
                  <a:ext uri="{FF2B5EF4-FFF2-40B4-BE49-F238E27FC236}">
                    <a16:creationId xmlns:a16="http://schemas.microsoft.com/office/drawing/2014/main" id="{7629190E-4C8F-8A49-9D8B-768968B43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4595813"/>
                <a:ext cx="26988" cy="26987"/>
              </a:xfrm>
              <a:custGeom>
                <a:avLst/>
                <a:gdLst>
                  <a:gd name="T0" fmla="*/ 2147483646 w 77"/>
                  <a:gd name="T1" fmla="*/ 0 h 77"/>
                  <a:gd name="T2" fmla="*/ 2147483646 w 77"/>
                  <a:gd name="T3" fmla="*/ 2147483646 h 77"/>
                  <a:gd name="T4" fmla="*/ 2147483646 w 77"/>
                  <a:gd name="T5" fmla="*/ 2147483646 h 77"/>
                  <a:gd name="T6" fmla="*/ 2147483646 w 77"/>
                  <a:gd name="T7" fmla="*/ 2147483646 h 77"/>
                  <a:gd name="T8" fmla="*/ 2147483646 w 77"/>
                  <a:gd name="T9" fmla="*/ 2147483646 h 77"/>
                  <a:gd name="T10" fmla="*/ 2147483646 w 77"/>
                  <a:gd name="T11" fmla="*/ 2147483646 h 77"/>
                  <a:gd name="T12" fmla="*/ 0 w 77"/>
                  <a:gd name="T13" fmla="*/ 2147483646 h 77"/>
                  <a:gd name="T14" fmla="*/ 2147483646 w 77"/>
                  <a:gd name="T15" fmla="*/ 2147483646 h 77"/>
                  <a:gd name="T16" fmla="*/ 0 w 77"/>
                  <a:gd name="T17" fmla="*/ 2147483646 h 77"/>
                  <a:gd name="T18" fmla="*/ 2147483646 w 77"/>
                  <a:gd name="T19" fmla="*/ 2147483646 h 77"/>
                  <a:gd name="T20" fmla="*/ 2147483646 w 77"/>
                  <a:gd name="T21" fmla="*/ 0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77">
                    <a:moveTo>
                      <a:pt x="76" y="0"/>
                    </a:moveTo>
                    <a:lnTo>
                      <a:pt x="76" y="18"/>
                    </a:lnTo>
                    <a:lnTo>
                      <a:pt x="57" y="37"/>
                    </a:lnTo>
                    <a:lnTo>
                      <a:pt x="57" y="56"/>
                    </a:lnTo>
                    <a:lnTo>
                      <a:pt x="38" y="56"/>
                    </a:lnTo>
                    <a:lnTo>
                      <a:pt x="19" y="76"/>
                    </a:lnTo>
                    <a:lnTo>
                      <a:pt x="0" y="56"/>
                    </a:lnTo>
                    <a:lnTo>
                      <a:pt x="19" y="37"/>
                    </a:lnTo>
                    <a:lnTo>
                      <a:pt x="0" y="37"/>
                    </a:lnTo>
                    <a:lnTo>
                      <a:pt x="38" y="37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02" name="Freeform 43">
                <a:extLst>
                  <a:ext uri="{FF2B5EF4-FFF2-40B4-BE49-F238E27FC236}">
                    <a16:creationId xmlns:a16="http://schemas.microsoft.com/office/drawing/2014/main" id="{A1C87A6A-4659-3E4C-91BF-3BFED8E370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4595813"/>
                <a:ext cx="26988" cy="20637"/>
              </a:xfrm>
              <a:custGeom>
                <a:avLst/>
                <a:gdLst>
                  <a:gd name="T0" fmla="*/ 2147483646 w 77"/>
                  <a:gd name="T1" fmla="*/ 2147483646 h 57"/>
                  <a:gd name="T2" fmla="*/ 2147483646 w 77"/>
                  <a:gd name="T3" fmla="*/ 2147483646 h 57"/>
                  <a:gd name="T4" fmla="*/ 2147483646 w 77"/>
                  <a:gd name="T5" fmla="*/ 2147483646 h 57"/>
                  <a:gd name="T6" fmla="*/ 2147483646 w 77"/>
                  <a:gd name="T7" fmla="*/ 2147483646 h 57"/>
                  <a:gd name="T8" fmla="*/ 2147483646 w 77"/>
                  <a:gd name="T9" fmla="*/ 2147483646 h 57"/>
                  <a:gd name="T10" fmla="*/ 2147483646 w 77"/>
                  <a:gd name="T11" fmla="*/ 2147483646 h 57"/>
                  <a:gd name="T12" fmla="*/ 2147483646 w 77"/>
                  <a:gd name="T13" fmla="*/ 0 h 57"/>
                  <a:gd name="T14" fmla="*/ 2147483646 w 77"/>
                  <a:gd name="T15" fmla="*/ 2147483646 h 57"/>
                  <a:gd name="T16" fmla="*/ 0 w 77"/>
                  <a:gd name="T17" fmla="*/ 2147483646 h 57"/>
                  <a:gd name="T18" fmla="*/ 2147483646 w 77"/>
                  <a:gd name="T19" fmla="*/ 2147483646 h 5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" h="57">
                    <a:moveTo>
                      <a:pt x="19" y="56"/>
                    </a:moveTo>
                    <a:lnTo>
                      <a:pt x="38" y="56"/>
                    </a:lnTo>
                    <a:lnTo>
                      <a:pt x="19" y="56"/>
                    </a:lnTo>
                    <a:close/>
                    <a:moveTo>
                      <a:pt x="57" y="56"/>
                    </a:moveTo>
                    <a:lnTo>
                      <a:pt x="57" y="37"/>
                    </a:lnTo>
                    <a:lnTo>
                      <a:pt x="76" y="18"/>
                    </a:lnTo>
                    <a:lnTo>
                      <a:pt x="76" y="0"/>
                    </a:lnTo>
                    <a:lnTo>
                      <a:pt x="38" y="37"/>
                    </a:lnTo>
                    <a:lnTo>
                      <a:pt x="0" y="37"/>
                    </a:lnTo>
                    <a:lnTo>
                      <a:pt x="57" y="56"/>
                    </a:lnTo>
                    <a:close/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03" name="Freeform 44">
                <a:extLst>
                  <a:ext uri="{FF2B5EF4-FFF2-40B4-BE49-F238E27FC236}">
                    <a16:creationId xmlns:a16="http://schemas.microsoft.com/office/drawing/2014/main" id="{488B55E8-792C-4848-A33C-48A22310D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7463" y="4602163"/>
                <a:ext cx="26987" cy="20637"/>
              </a:xfrm>
              <a:custGeom>
                <a:avLst/>
                <a:gdLst>
                  <a:gd name="T0" fmla="*/ 2147483646 w 77"/>
                  <a:gd name="T1" fmla="*/ 0 h 59"/>
                  <a:gd name="T2" fmla="*/ 2147483646 w 77"/>
                  <a:gd name="T3" fmla="*/ 0 h 59"/>
                  <a:gd name="T4" fmla="*/ 2147483646 w 77"/>
                  <a:gd name="T5" fmla="*/ 2147483646 h 59"/>
                  <a:gd name="T6" fmla="*/ 2147483646 w 77"/>
                  <a:gd name="T7" fmla="*/ 2147483646 h 59"/>
                  <a:gd name="T8" fmla="*/ 2147483646 w 77"/>
                  <a:gd name="T9" fmla="*/ 2147483646 h 59"/>
                  <a:gd name="T10" fmla="*/ 0 w 77"/>
                  <a:gd name="T11" fmla="*/ 2147483646 h 59"/>
                  <a:gd name="T12" fmla="*/ 0 w 77"/>
                  <a:gd name="T13" fmla="*/ 2147483646 h 59"/>
                  <a:gd name="T14" fmla="*/ 0 w 77"/>
                  <a:gd name="T15" fmla="*/ 2147483646 h 59"/>
                  <a:gd name="T16" fmla="*/ 0 w 77"/>
                  <a:gd name="T17" fmla="*/ 2147483646 h 59"/>
                  <a:gd name="T18" fmla="*/ 2147483646 w 77"/>
                  <a:gd name="T19" fmla="*/ 2147483646 h 59"/>
                  <a:gd name="T20" fmla="*/ 2147483646 w 77"/>
                  <a:gd name="T21" fmla="*/ 0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59">
                    <a:moveTo>
                      <a:pt x="57" y="0"/>
                    </a:moveTo>
                    <a:lnTo>
                      <a:pt x="76" y="0"/>
                    </a:lnTo>
                    <a:lnTo>
                      <a:pt x="38" y="38"/>
                    </a:lnTo>
                    <a:lnTo>
                      <a:pt x="38" y="58"/>
                    </a:lnTo>
                    <a:lnTo>
                      <a:pt x="19" y="38"/>
                    </a:lnTo>
                    <a:lnTo>
                      <a:pt x="0" y="58"/>
                    </a:lnTo>
                    <a:lnTo>
                      <a:pt x="0" y="38"/>
                    </a:lnTo>
                    <a:lnTo>
                      <a:pt x="0" y="19"/>
                    </a:lnTo>
                    <a:lnTo>
                      <a:pt x="38" y="19"/>
                    </a:lnTo>
                    <a:lnTo>
                      <a:pt x="57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04" name="Freeform 45">
                <a:extLst>
                  <a:ext uri="{FF2B5EF4-FFF2-40B4-BE49-F238E27FC236}">
                    <a16:creationId xmlns:a16="http://schemas.microsoft.com/office/drawing/2014/main" id="{7A798117-FE45-E14F-B222-133D102AE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7463" y="4602163"/>
                <a:ext cx="26987" cy="20637"/>
              </a:xfrm>
              <a:custGeom>
                <a:avLst/>
                <a:gdLst>
                  <a:gd name="T0" fmla="*/ 0 w 77"/>
                  <a:gd name="T1" fmla="*/ 2147483646 h 59"/>
                  <a:gd name="T2" fmla="*/ 2147483646 w 77"/>
                  <a:gd name="T3" fmla="*/ 2147483646 h 59"/>
                  <a:gd name="T4" fmla="*/ 2147483646 w 77"/>
                  <a:gd name="T5" fmla="*/ 2147483646 h 59"/>
                  <a:gd name="T6" fmla="*/ 0 w 77"/>
                  <a:gd name="T7" fmla="*/ 2147483646 h 59"/>
                  <a:gd name="T8" fmla="*/ 0 w 77"/>
                  <a:gd name="T9" fmla="*/ 2147483646 h 59"/>
                  <a:gd name="T10" fmla="*/ 2147483646 w 77"/>
                  <a:gd name="T11" fmla="*/ 2147483646 h 59"/>
                  <a:gd name="T12" fmla="*/ 2147483646 w 77"/>
                  <a:gd name="T13" fmla="*/ 2147483646 h 59"/>
                  <a:gd name="T14" fmla="*/ 2147483646 w 77"/>
                  <a:gd name="T15" fmla="*/ 0 h 59"/>
                  <a:gd name="T16" fmla="*/ 2147483646 w 77"/>
                  <a:gd name="T17" fmla="*/ 0 h 59"/>
                  <a:gd name="T18" fmla="*/ 2147483646 w 77"/>
                  <a:gd name="T19" fmla="*/ 2147483646 h 59"/>
                  <a:gd name="T20" fmla="*/ 0 w 77"/>
                  <a:gd name="T21" fmla="*/ 2147483646 h 59"/>
                  <a:gd name="T22" fmla="*/ 2147483646 w 77"/>
                  <a:gd name="T23" fmla="*/ 2147483646 h 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7" h="59">
                    <a:moveTo>
                      <a:pt x="0" y="58"/>
                    </a:moveTo>
                    <a:lnTo>
                      <a:pt x="19" y="38"/>
                    </a:lnTo>
                    <a:lnTo>
                      <a:pt x="0" y="38"/>
                    </a:lnTo>
                    <a:lnTo>
                      <a:pt x="0" y="58"/>
                    </a:lnTo>
                    <a:close/>
                    <a:moveTo>
                      <a:pt x="38" y="58"/>
                    </a:moveTo>
                    <a:lnTo>
                      <a:pt x="38" y="38"/>
                    </a:lnTo>
                    <a:lnTo>
                      <a:pt x="76" y="0"/>
                    </a:lnTo>
                    <a:lnTo>
                      <a:pt x="57" y="0"/>
                    </a:lnTo>
                    <a:lnTo>
                      <a:pt x="38" y="19"/>
                    </a:lnTo>
                    <a:lnTo>
                      <a:pt x="0" y="19"/>
                    </a:lnTo>
                    <a:lnTo>
                      <a:pt x="38" y="58"/>
                    </a:lnTo>
                    <a:close/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05" name="Freeform 46">
                <a:extLst>
                  <a:ext uri="{FF2B5EF4-FFF2-40B4-BE49-F238E27FC236}">
                    <a16:creationId xmlns:a16="http://schemas.microsoft.com/office/drawing/2014/main" id="{A958864A-A211-2E45-917C-95938B5745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4581525"/>
                <a:ext cx="26988" cy="26988"/>
              </a:xfrm>
              <a:custGeom>
                <a:avLst/>
                <a:gdLst>
                  <a:gd name="T0" fmla="*/ 2147483646 w 77"/>
                  <a:gd name="T1" fmla="*/ 0 h 77"/>
                  <a:gd name="T2" fmla="*/ 2147483646 w 77"/>
                  <a:gd name="T3" fmla="*/ 2147483646 h 77"/>
                  <a:gd name="T4" fmla="*/ 2147483646 w 77"/>
                  <a:gd name="T5" fmla="*/ 2147483646 h 77"/>
                  <a:gd name="T6" fmla="*/ 2147483646 w 77"/>
                  <a:gd name="T7" fmla="*/ 2147483646 h 77"/>
                  <a:gd name="T8" fmla="*/ 2147483646 w 77"/>
                  <a:gd name="T9" fmla="*/ 2147483646 h 77"/>
                  <a:gd name="T10" fmla="*/ 2147483646 w 77"/>
                  <a:gd name="T11" fmla="*/ 2147483646 h 77"/>
                  <a:gd name="T12" fmla="*/ 0 w 77"/>
                  <a:gd name="T13" fmla="*/ 2147483646 h 77"/>
                  <a:gd name="T14" fmla="*/ 2147483646 w 77"/>
                  <a:gd name="T15" fmla="*/ 2147483646 h 77"/>
                  <a:gd name="T16" fmla="*/ 0 w 77"/>
                  <a:gd name="T17" fmla="*/ 2147483646 h 77"/>
                  <a:gd name="T18" fmla="*/ 2147483646 w 77"/>
                  <a:gd name="T19" fmla="*/ 2147483646 h 77"/>
                  <a:gd name="T20" fmla="*/ 2147483646 w 77"/>
                  <a:gd name="T21" fmla="*/ 0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77">
                    <a:moveTo>
                      <a:pt x="76" y="0"/>
                    </a:moveTo>
                    <a:lnTo>
                      <a:pt x="76" y="19"/>
                    </a:lnTo>
                    <a:lnTo>
                      <a:pt x="57" y="57"/>
                    </a:lnTo>
                    <a:lnTo>
                      <a:pt x="57" y="76"/>
                    </a:lnTo>
                    <a:lnTo>
                      <a:pt x="38" y="57"/>
                    </a:lnTo>
                    <a:lnTo>
                      <a:pt x="19" y="76"/>
                    </a:lnTo>
                    <a:lnTo>
                      <a:pt x="0" y="57"/>
                    </a:lnTo>
                    <a:lnTo>
                      <a:pt x="19" y="57"/>
                    </a:lnTo>
                    <a:lnTo>
                      <a:pt x="0" y="39"/>
                    </a:lnTo>
                    <a:lnTo>
                      <a:pt x="38" y="39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06" name="Freeform 47">
                <a:extLst>
                  <a:ext uri="{FF2B5EF4-FFF2-40B4-BE49-F238E27FC236}">
                    <a16:creationId xmlns:a16="http://schemas.microsoft.com/office/drawing/2014/main" id="{FE496038-C282-2D4E-BC0C-A7EC9C1C5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4587875"/>
                <a:ext cx="26988" cy="20638"/>
              </a:xfrm>
              <a:custGeom>
                <a:avLst/>
                <a:gdLst>
                  <a:gd name="T0" fmla="*/ 2147483646 w 77"/>
                  <a:gd name="T1" fmla="*/ 2147483646 h 58"/>
                  <a:gd name="T2" fmla="*/ 2147483646 w 77"/>
                  <a:gd name="T3" fmla="*/ 2147483646 h 58"/>
                  <a:gd name="T4" fmla="*/ 2147483646 w 77"/>
                  <a:gd name="T5" fmla="*/ 2147483646 h 58"/>
                  <a:gd name="T6" fmla="*/ 0 w 77"/>
                  <a:gd name="T7" fmla="*/ 2147483646 h 58"/>
                  <a:gd name="T8" fmla="*/ 2147483646 w 77"/>
                  <a:gd name="T9" fmla="*/ 2147483646 h 58"/>
                  <a:gd name="T10" fmla="*/ 2147483646 w 77"/>
                  <a:gd name="T11" fmla="*/ 2147483646 h 58"/>
                  <a:gd name="T12" fmla="*/ 2147483646 w 77"/>
                  <a:gd name="T13" fmla="*/ 2147483646 h 58"/>
                  <a:gd name="T14" fmla="*/ 2147483646 w 77"/>
                  <a:gd name="T15" fmla="*/ 0 h 58"/>
                  <a:gd name="T16" fmla="*/ 2147483646 w 77"/>
                  <a:gd name="T17" fmla="*/ 0 h 58"/>
                  <a:gd name="T18" fmla="*/ 2147483646 w 77"/>
                  <a:gd name="T19" fmla="*/ 2147483646 h 58"/>
                  <a:gd name="T20" fmla="*/ 0 w 77"/>
                  <a:gd name="T21" fmla="*/ 2147483646 h 58"/>
                  <a:gd name="T22" fmla="*/ 2147483646 w 77"/>
                  <a:gd name="T23" fmla="*/ 2147483646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7" h="58">
                    <a:moveTo>
                      <a:pt x="19" y="57"/>
                    </a:moveTo>
                    <a:lnTo>
                      <a:pt x="19" y="38"/>
                    </a:lnTo>
                    <a:lnTo>
                      <a:pt x="0" y="38"/>
                    </a:lnTo>
                    <a:lnTo>
                      <a:pt x="19" y="57"/>
                    </a:lnTo>
                    <a:close/>
                    <a:moveTo>
                      <a:pt x="38" y="38"/>
                    </a:moveTo>
                    <a:lnTo>
                      <a:pt x="38" y="20"/>
                    </a:lnTo>
                    <a:lnTo>
                      <a:pt x="76" y="0"/>
                    </a:lnTo>
                    <a:lnTo>
                      <a:pt x="38" y="20"/>
                    </a:lnTo>
                    <a:lnTo>
                      <a:pt x="0" y="20"/>
                    </a:lnTo>
                    <a:lnTo>
                      <a:pt x="38" y="38"/>
                    </a:lnTo>
                    <a:close/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07" name="Freeform 48">
                <a:extLst>
                  <a:ext uri="{FF2B5EF4-FFF2-40B4-BE49-F238E27FC236}">
                    <a16:creationId xmlns:a16="http://schemas.microsoft.com/office/drawing/2014/main" id="{A32D7E18-2E61-F849-8F38-C3CC5CAAF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4527550"/>
                <a:ext cx="26988" cy="26988"/>
              </a:xfrm>
              <a:custGeom>
                <a:avLst/>
                <a:gdLst>
                  <a:gd name="T0" fmla="*/ 2147483646 w 77"/>
                  <a:gd name="T1" fmla="*/ 2147483646 h 77"/>
                  <a:gd name="T2" fmla="*/ 2147483646 w 77"/>
                  <a:gd name="T3" fmla="*/ 2147483646 h 77"/>
                  <a:gd name="T4" fmla="*/ 2147483646 w 77"/>
                  <a:gd name="T5" fmla="*/ 2147483646 h 77"/>
                  <a:gd name="T6" fmla="*/ 2147483646 w 77"/>
                  <a:gd name="T7" fmla="*/ 2147483646 h 77"/>
                  <a:gd name="T8" fmla="*/ 2147483646 w 77"/>
                  <a:gd name="T9" fmla="*/ 2147483646 h 77"/>
                  <a:gd name="T10" fmla="*/ 2147483646 w 77"/>
                  <a:gd name="T11" fmla="*/ 0 h 77"/>
                  <a:gd name="T12" fmla="*/ 0 w 77"/>
                  <a:gd name="T13" fmla="*/ 2147483646 h 77"/>
                  <a:gd name="T14" fmla="*/ 2147483646 w 77"/>
                  <a:gd name="T15" fmla="*/ 2147483646 h 77"/>
                  <a:gd name="T16" fmla="*/ 0 w 77"/>
                  <a:gd name="T17" fmla="*/ 2147483646 h 77"/>
                  <a:gd name="T18" fmla="*/ 2147483646 w 77"/>
                  <a:gd name="T19" fmla="*/ 2147483646 h 77"/>
                  <a:gd name="T20" fmla="*/ 2147483646 w 77"/>
                  <a:gd name="T21" fmla="*/ 2147483646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77">
                    <a:moveTo>
                      <a:pt x="76" y="76"/>
                    </a:moveTo>
                    <a:lnTo>
                      <a:pt x="76" y="57"/>
                    </a:lnTo>
                    <a:lnTo>
                      <a:pt x="57" y="38"/>
                    </a:lnTo>
                    <a:lnTo>
                      <a:pt x="57" y="19"/>
                    </a:lnTo>
                    <a:lnTo>
                      <a:pt x="38" y="19"/>
                    </a:lnTo>
                    <a:lnTo>
                      <a:pt x="19" y="0"/>
                    </a:lnTo>
                    <a:lnTo>
                      <a:pt x="0" y="19"/>
                    </a:lnTo>
                    <a:lnTo>
                      <a:pt x="19" y="38"/>
                    </a:lnTo>
                    <a:lnTo>
                      <a:pt x="0" y="38"/>
                    </a:lnTo>
                    <a:lnTo>
                      <a:pt x="38" y="38"/>
                    </a:lnTo>
                    <a:lnTo>
                      <a:pt x="76" y="76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08" name="Freeform 49">
                <a:extLst>
                  <a:ext uri="{FF2B5EF4-FFF2-40B4-BE49-F238E27FC236}">
                    <a16:creationId xmlns:a16="http://schemas.microsoft.com/office/drawing/2014/main" id="{FFC9D500-603F-B640-9412-A8D7F0F9D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4533900"/>
                <a:ext cx="26988" cy="20638"/>
              </a:xfrm>
              <a:custGeom>
                <a:avLst/>
                <a:gdLst>
                  <a:gd name="T0" fmla="*/ 2147483646 w 77"/>
                  <a:gd name="T1" fmla="*/ 0 h 58"/>
                  <a:gd name="T2" fmla="*/ 2147483646 w 77"/>
                  <a:gd name="T3" fmla="*/ 0 h 58"/>
                  <a:gd name="T4" fmla="*/ 2147483646 w 77"/>
                  <a:gd name="T5" fmla="*/ 2147483646 h 58"/>
                  <a:gd name="T6" fmla="*/ 2147483646 w 77"/>
                  <a:gd name="T7" fmla="*/ 0 h 58"/>
                  <a:gd name="T8" fmla="*/ 2147483646 w 77"/>
                  <a:gd name="T9" fmla="*/ 0 h 58"/>
                  <a:gd name="T10" fmla="*/ 2147483646 w 77"/>
                  <a:gd name="T11" fmla="*/ 2147483646 h 58"/>
                  <a:gd name="T12" fmla="*/ 2147483646 w 77"/>
                  <a:gd name="T13" fmla="*/ 2147483646 h 58"/>
                  <a:gd name="T14" fmla="*/ 2147483646 w 77"/>
                  <a:gd name="T15" fmla="*/ 2147483646 h 58"/>
                  <a:gd name="T16" fmla="*/ 2147483646 w 77"/>
                  <a:gd name="T17" fmla="*/ 2147483646 h 58"/>
                  <a:gd name="T18" fmla="*/ 0 w 77"/>
                  <a:gd name="T19" fmla="*/ 2147483646 h 58"/>
                  <a:gd name="T20" fmla="*/ 2147483646 w 77"/>
                  <a:gd name="T21" fmla="*/ 0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58">
                    <a:moveTo>
                      <a:pt x="19" y="0"/>
                    </a:moveTo>
                    <a:lnTo>
                      <a:pt x="38" y="0"/>
                    </a:lnTo>
                    <a:lnTo>
                      <a:pt x="19" y="19"/>
                    </a:lnTo>
                    <a:lnTo>
                      <a:pt x="19" y="0"/>
                    </a:lnTo>
                    <a:close/>
                    <a:moveTo>
                      <a:pt x="57" y="0"/>
                    </a:moveTo>
                    <a:lnTo>
                      <a:pt x="57" y="19"/>
                    </a:lnTo>
                    <a:lnTo>
                      <a:pt x="76" y="38"/>
                    </a:lnTo>
                    <a:lnTo>
                      <a:pt x="76" y="57"/>
                    </a:lnTo>
                    <a:lnTo>
                      <a:pt x="38" y="19"/>
                    </a:lnTo>
                    <a:lnTo>
                      <a:pt x="0" y="19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09" name="Freeform 50">
                <a:extLst>
                  <a:ext uri="{FF2B5EF4-FFF2-40B4-BE49-F238E27FC236}">
                    <a16:creationId xmlns:a16="http://schemas.microsoft.com/office/drawing/2014/main" id="{3A6C4FE1-009A-8E41-AC85-9B7ED8D31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7463" y="4527550"/>
                <a:ext cx="26987" cy="20638"/>
              </a:xfrm>
              <a:custGeom>
                <a:avLst/>
                <a:gdLst>
                  <a:gd name="T0" fmla="*/ 2147483646 w 77"/>
                  <a:gd name="T1" fmla="*/ 2147483646 h 58"/>
                  <a:gd name="T2" fmla="*/ 2147483646 w 77"/>
                  <a:gd name="T3" fmla="*/ 2147483646 h 58"/>
                  <a:gd name="T4" fmla="*/ 2147483646 w 77"/>
                  <a:gd name="T5" fmla="*/ 2147483646 h 58"/>
                  <a:gd name="T6" fmla="*/ 2147483646 w 77"/>
                  <a:gd name="T7" fmla="*/ 0 h 58"/>
                  <a:gd name="T8" fmla="*/ 2147483646 w 77"/>
                  <a:gd name="T9" fmla="*/ 2147483646 h 58"/>
                  <a:gd name="T10" fmla="*/ 0 w 77"/>
                  <a:gd name="T11" fmla="*/ 0 h 58"/>
                  <a:gd name="T12" fmla="*/ 0 w 77"/>
                  <a:gd name="T13" fmla="*/ 2147483646 h 58"/>
                  <a:gd name="T14" fmla="*/ 0 w 77"/>
                  <a:gd name="T15" fmla="*/ 2147483646 h 58"/>
                  <a:gd name="T16" fmla="*/ 0 w 77"/>
                  <a:gd name="T17" fmla="*/ 2147483646 h 58"/>
                  <a:gd name="T18" fmla="*/ 2147483646 w 77"/>
                  <a:gd name="T19" fmla="*/ 2147483646 h 58"/>
                  <a:gd name="T20" fmla="*/ 2147483646 w 77"/>
                  <a:gd name="T21" fmla="*/ 2147483646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58">
                    <a:moveTo>
                      <a:pt x="57" y="57"/>
                    </a:moveTo>
                    <a:lnTo>
                      <a:pt x="76" y="57"/>
                    </a:lnTo>
                    <a:lnTo>
                      <a:pt x="38" y="19"/>
                    </a:lnTo>
                    <a:lnTo>
                      <a:pt x="38" y="0"/>
                    </a:lnTo>
                    <a:lnTo>
                      <a:pt x="19" y="19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0" y="38"/>
                    </a:lnTo>
                    <a:lnTo>
                      <a:pt x="38" y="38"/>
                    </a:lnTo>
                    <a:lnTo>
                      <a:pt x="57" y="5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10" name="Freeform 51">
                <a:extLst>
                  <a:ext uri="{FF2B5EF4-FFF2-40B4-BE49-F238E27FC236}">
                    <a16:creationId xmlns:a16="http://schemas.microsoft.com/office/drawing/2014/main" id="{B97E5306-E8F9-D042-BBAE-5FA86C754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7463" y="4527550"/>
                <a:ext cx="26987" cy="20638"/>
              </a:xfrm>
              <a:custGeom>
                <a:avLst/>
                <a:gdLst>
                  <a:gd name="T0" fmla="*/ 0 w 77"/>
                  <a:gd name="T1" fmla="*/ 0 h 58"/>
                  <a:gd name="T2" fmla="*/ 2147483646 w 77"/>
                  <a:gd name="T3" fmla="*/ 2147483646 h 58"/>
                  <a:gd name="T4" fmla="*/ 2147483646 w 77"/>
                  <a:gd name="T5" fmla="*/ 2147483646 h 58"/>
                  <a:gd name="T6" fmla="*/ 0 w 77"/>
                  <a:gd name="T7" fmla="*/ 2147483646 h 58"/>
                  <a:gd name="T8" fmla="*/ 0 w 77"/>
                  <a:gd name="T9" fmla="*/ 0 h 58"/>
                  <a:gd name="T10" fmla="*/ 2147483646 w 77"/>
                  <a:gd name="T11" fmla="*/ 0 h 58"/>
                  <a:gd name="T12" fmla="*/ 2147483646 w 77"/>
                  <a:gd name="T13" fmla="*/ 2147483646 h 58"/>
                  <a:gd name="T14" fmla="*/ 2147483646 w 77"/>
                  <a:gd name="T15" fmla="*/ 2147483646 h 58"/>
                  <a:gd name="T16" fmla="*/ 2147483646 w 77"/>
                  <a:gd name="T17" fmla="*/ 2147483646 h 58"/>
                  <a:gd name="T18" fmla="*/ 2147483646 w 77"/>
                  <a:gd name="T19" fmla="*/ 2147483646 h 58"/>
                  <a:gd name="T20" fmla="*/ 0 w 77"/>
                  <a:gd name="T21" fmla="*/ 2147483646 h 58"/>
                  <a:gd name="T22" fmla="*/ 2147483646 w 77"/>
                  <a:gd name="T23" fmla="*/ 0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7" h="58">
                    <a:moveTo>
                      <a:pt x="0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close/>
                    <a:moveTo>
                      <a:pt x="38" y="0"/>
                    </a:moveTo>
                    <a:lnTo>
                      <a:pt x="38" y="19"/>
                    </a:lnTo>
                    <a:lnTo>
                      <a:pt x="76" y="57"/>
                    </a:lnTo>
                    <a:lnTo>
                      <a:pt x="57" y="57"/>
                    </a:lnTo>
                    <a:lnTo>
                      <a:pt x="38" y="38"/>
                    </a:lnTo>
                    <a:lnTo>
                      <a:pt x="0" y="38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11" name="Freeform 52">
                <a:extLst>
                  <a:ext uri="{FF2B5EF4-FFF2-40B4-BE49-F238E27FC236}">
                    <a16:creationId xmlns:a16="http://schemas.microsoft.com/office/drawing/2014/main" id="{AA37A195-B00C-3E43-B173-D69A7CBD2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4540250"/>
                <a:ext cx="26988" cy="26988"/>
              </a:xfrm>
              <a:custGeom>
                <a:avLst/>
                <a:gdLst>
                  <a:gd name="T0" fmla="*/ 2147483646 w 77"/>
                  <a:gd name="T1" fmla="*/ 2147483646 h 77"/>
                  <a:gd name="T2" fmla="*/ 2147483646 w 77"/>
                  <a:gd name="T3" fmla="*/ 2147483646 h 77"/>
                  <a:gd name="T4" fmla="*/ 2147483646 w 77"/>
                  <a:gd name="T5" fmla="*/ 2147483646 h 77"/>
                  <a:gd name="T6" fmla="*/ 2147483646 w 77"/>
                  <a:gd name="T7" fmla="*/ 0 h 77"/>
                  <a:gd name="T8" fmla="*/ 2147483646 w 77"/>
                  <a:gd name="T9" fmla="*/ 2147483646 h 77"/>
                  <a:gd name="T10" fmla="*/ 2147483646 w 77"/>
                  <a:gd name="T11" fmla="*/ 0 h 77"/>
                  <a:gd name="T12" fmla="*/ 0 w 77"/>
                  <a:gd name="T13" fmla="*/ 2147483646 h 77"/>
                  <a:gd name="T14" fmla="*/ 2147483646 w 77"/>
                  <a:gd name="T15" fmla="*/ 2147483646 h 77"/>
                  <a:gd name="T16" fmla="*/ 0 w 77"/>
                  <a:gd name="T17" fmla="*/ 2147483646 h 77"/>
                  <a:gd name="T18" fmla="*/ 2147483646 w 77"/>
                  <a:gd name="T19" fmla="*/ 2147483646 h 77"/>
                  <a:gd name="T20" fmla="*/ 2147483646 w 77"/>
                  <a:gd name="T21" fmla="*/ 2147483646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77">
                    <a:moveTo>
                      <a:pt x="76" y="76"/>
                    </a:moveTo>
                    <a:lnTo>
                      <a:pt x="76" y="57"/>
                    </a:lnTo>
                    <a:lnTo>
                      <a:pt x="57" y="19"/>
                    </a:lnTo>
                    <a:lnTo>
                      <a:pt x="57" y="0"/>
                    </a:lnTo>
                    <a:lnTo>
                      <a:pt x="38" y="19"/>
                    </a:lnTo>
                    <a:lnTo>
                      <a:pt x="19" y="0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0" y="38"/>
                    </a:lnTo>
                    <a:lnTo>
                      <a:pt x="38" y="38"/>
                    </a:lnTo>
                    <a:lnTo>
                      <a:pt x="76" y="76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12" name="Freeform 53">
                <a:extLst>
                  <a:ext uri="{FF2B5EF4-FFF2-40B4-BE49-F238E27FC236}">
                    <a16:creationId xmlns:a16="http://schemas.microsoft.com/office/drawing/2014/main" id="{77AC7CEA-6703-FC4F-90AF-1F3C48B5A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4540250"/>
                <a:ext cx="26988" cy="26988"/>
              </a:xfrm>
              <a:custGeom>
                <a:avLst/>
                <a:gdLst>
                  <a:gd name="T0" fmla="*/ 2147483646 w 77"/>
                  <a:gd name="T1" fmla="*/ 0 h 77"/>
                  <a:gd name="T2" fmla="*/ 2147483646 w 77"/>
                  <a:gd name="T3" fmla="*/ 2147483646 h 77"/>
                  <a:gd name="T4" fmla="*/ 2147483646 w 77"/>
                  <a:gd name="T5" fmla="*/ 2147483646 h 77"/>
                  <a:gd name="T6" fmla="*/ 0 w 77"/>
                  <a:gd name="T7" fmla="*/ 2147483646 h 77"/>
                  <a:gd name="T8" fmla="*/ 2147483646 w 77"/>
                  <a:gd name="T9" fmla="*/ 0 h 77"/>
                  <a:gd name="T10" fmla="*/ 2147483646 w 77"/>
                  <a:gd name="T11" fmla="*/ 2147483646 h 77"/>
                  <a:gd name="T12" fmla="*/ 2147483646 w 77"/>
                  <a:gd name="T13" fmla="*/ 2147483646 h 77"/>
                  <a:gd name="T14" fmla="*/ 2147483646 w 77"/>
                  <a:gd name="T15" fmla="*/ 2147483646 h 77"/>
                  <a:gd name="T16" fmla="*/ 2147483646 w 77"/>
                  <a:gd name="T17" fmla="*/ 2147483646 h 77"/>
                  <a:gd name="T18" fmla="*/ 2147483646 w 77"/>
                  <a:gd name="T19" fmla="*/ 2147483646 h 77"/>
                  <a:gd name="T20" fmla="*/ 0 w 77"/>
                  <a:gd name="T21" fmla="*/ 2147483646 h 77"/>
                  <a:gd name="T22" fmla="*/ 2147483646 w 77"/>
                  <a:gd name="T23" fmla="*/ 2147483646 h 77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7" h="77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19" y="0"/>
                    </a:lnTo>
                    <a:close/>
                    <a:moveTo>
                      <a:pt x="38" y="19"/>
                    </a:moveTo>
                    <a:lnTo>
                      <a:pt x="38" y="38"/>
                    </a:lnTo>
                    <a:lnTo>
                      <a:pt x="76" y="57"/>
                    </a:lnTo>
                    <a:lnTo>
                      <a:pt x="76" y="76"/>
                    </a:lnTo>
                    <a:lnTo>
                      <a:pt x="38" y="38"/>
                    </a:lnTo>
                    <a:lnTo>
                      <a:pt x="0" y="38"/>
                    </a:lnTo>
                    <a:lnTo>
                      <a:pt x="38" y="19"/>
                    </a:lnTo>
                    <a:close/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13" name="Freeform 54">
                <a:extLst>
                  <a:ext uri="{FF2B5EF4-FFF2-40B4-BE49-F238E27FC236}">
                    <a16:creationId xmlns:a16="http://schemas.microsoft.com/office/drawing/2014/main" id="{C8B92C98-893B-4C44-8C20-27B257DF7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4513263"/>
                <a:ext cx="82550" cy="26987"/>
              </a:xfrm>
              <a:custGeom>
                <a:avLst/>
                <a:gdLst>
                  <a:gd name="T0" fmla="*/ 2147483646 w 230"/>
                  <a:gd name="T1" fmla="*/ 2147483646 h 77"/>
                  <a:gd name="T2" fmla="*/ 2147483646 w 230"/>
                  <a:gd name="T3" fmla="*/ 2147483646 h 77"/>
                  <a:gd name="T4" fmla="*/ 2147483646 w 230"/>
                  <a:gd name="T5" fmla="*/ 2147483646 h 77"/>
                  <a:gd name="T6" fmla="*/ 2147483646 w 230"/>
                  <a:gd name="T7" fmla="*/ 2147483646 h 77"/>
                  <a:gd name="T8" fmla="*/ 2147483646 w 230"/>
                  <a:gd name="T9" fmla="*/ 0 h 77"/>
                  <a:gd name="T10" fmla="*/ 2147483646 w 230"/>
                  <a:gd name="T11" fmla="*/ 0 h 77"/>
                  <a:gd name="T12" fmla="*/ 2147483646 w 230"/>
                  <a:gd name="T13" fmla="*/ 2147483646 h 77"/>
                  <a:gd name="T14" fmla="*/ 2147483646 w 230"/>
                  <a:gd name="T15" fmla="*/ 2147483646 h 77"/>
                  <a:gd name="T16" fmla="*/ 0 w 230"/>
                  <a:gd name="T17" fmla="*/ 2147483646 h 77"/>
                  <a:gd name="T18" fmla="*/ 0 w 230"/>
                  <a:gd name="T19" fmla="*/ 2147483646 h 77"/>
                  <a:gd name="T20" fmla="*/ 2147483646 w 230"/>
                  <a:gd name="T21" fmla="*/ 2147483646 h 77"/>
                  <a:gd name="T22" fmla="*/ 2147483646 w 230"/>
                  <a:gd name="T23" fmla="*/ 2147483646 h 77"/>
                  <a:gd name="T24" fmla="*/ 2147483646 w 230"/>
                  <a:gd name="T25" fmla="*/ 2147483646 h 77"/>
                  <a:gd name="T26" fmla="*/ 2147483646 w 230"/>
                  <a:gd name="T27" fmla="*/ 2147483646 h 77"/>
                  <a:gd name="T28" fmla="*/ 2147483646 w 230"/>
                  <a:gd name="T29" fmla="*/ 2147483646 h 77"/>
                  <a:gd name="T30" fmla="*/ 2147483646 w 230"/>
                  <a:gd name="T31" fmla="*/ 2147483646 h 77"/>
                  <a:gd name="T32" fmla="*/ 2147483646 w 230"/>
                  <a:gd name="T33" fmla="*/ 2147483646 h 77"/>
                  <a:gd name="T34" fmla="*/ 2147483646 w 230"/>
                  <a:gd name="T35" fmla="*/ 2147483646 h 7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30" h="77">
                    <a:moveTo>
                      <a:pt x="209" y="38"/>
                    </a:moveTo>
                    <a:lnTo>
                      <a:pt x="229" y="19"/>
                    </a:lnTo>
                    <a:lnTo>
                      <a:pt x="191" y="19"/>
                    </a:lnTo>
                    <a:lnTo>
                      <a:pt x="153" y="19"/>
                    </a:lnTo>
                    <a:lnTo>
                      <a:pt x="153" y="0"/>
                    </a:lnTo>
                    <a:lnTo>
                      <a:pt x="77" y="0"/>
                    </a:lnTo>
                    <a:lnTo>
                      <a:pt x="57" y="19"/>
                    </a:lnTo>
                    <a:lnTo>
                      <a:pt x="19" y="19"/>
                    </a:lnTo>
                    <a:lnTo>
                      <a:pt x="0" y="19"/>
                    </a:lnTo>
                    <a:lnTo>
                      <a:pt x="0" y="38"/>
                    </a:lnTo>
                    <a:lnTo>
                      <a:pt x="19" y="38"/>
                    </a:lnTo>
                    <a:lnTo>
                      <a:pt x="38" y="38"/>
                    </a:lnTo>
                    <a:lnTo>
                      <a:pt x="77" y="76"/>
                    </a:lnTo>
                    <a:lnTo>
                      <a:pt x="114" y="57"/>
                    </a:lnTo>
                    <a:lnTo>
                      <a:pt x="153" y="76"/>
                    </a:lnTo>
                    <a:lnTo>
                      <a:pt x="191" y="38"/>
                    </a:lnTo>
                    <a:lnTo>
                      <a:pt x="209" y="3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14" name="Freeform 55">
                <a:extLst>
                  <a:ext uri="{FF2B5EF4-FFF2-40B4-BE49-F238E27FC236}">
                    <a16:creationId xmlns:a16="http://schemas.microsoft.com/office/drawing/2014/main" id="{CA027F5B-534E-7C41-94AE-590B2F83B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4608513"/>
                <a:ext cx="82550" cy="28575"/>
              </a:xfrm>
              <a:custGeom>
                <a:avLst/>
                <a:gdLst>
                  <a:gd name="T0" fmla="*/ 2147483646 w 230"/>
                  <a:gd name="T1" fmla="*/ 2147483646 h 78"/>
                  <a:gd name="T2" fmla="*/ 2147483646 w 230"/>
                  <a:gd name="T3" fmla="*/ 2147483646 h 78"/>
                  <a:gd name="T4" fmla="*/ 2147483646 w 230"/>
                  <a:gd name="T5" fmla="*/ 2147483646 h 78"/>
                  <a:gd name="T6" fmla="*/ 2147483646 w 230"/>
                  <a:gd name="T7" fmla="*/ 2147483646 h 78"/>
                  <a:gd name="T8" fmla="*/ 2147483646 w 230"/>
                  <a:gd name="T9" fmla="*/ 2147483646 h 78"/>
                  <a:gd name="T10" fmla="*/ 2147483646 w 230"/>
                  <a:gd name="T11" fmla="*/ 2147483646 h 78"/>
                  <a:gd name="T12" fmla="*/ 2147483646 w 230"/>
                  <a:gd name="T13" fmla="*/ 2147483646 h 78"/>
                  <a:gd name="T14" fmla="*/ 2147483646 w 230"/>
                  <a:gd name="T15" fmla="*/ 2147483646 h 78"/>
                  <a:gd name="T16" fmla="*/ 0 w 230"/>
                  <a:gd name="T17" fmla="*/ 2147483646 h 78"/>
                  <a:gd name="T18" fmla="*/ 0 w 230"/>
                  <a:gd name="T19" fmla="*/ 2147483646 h 78"/>
                  <a:gd name="T20" fmla="*/ 2147483646 w 230"/>
                  <a:gd name="T21" fmla="*/ 2147483646 h 78"/>
                  <a:gd name="T22" fmla="*/ 2147483646 w 230"/>
                  <a:gd name="T23" fmla="*/ 2147483646 h 78"/>
                  <a:gd name="T24" fmla="*/ 2147483646 w 230"/>
                  <a:gd name="T25" fmla="*/ 0 h 78"/>
                  <a:gd name="T26" fmla="*/ 2147483646 w 230"/>
                  <a:gd name="T27" fmla="*/ 2147483646 h 78"/>
                  <a:gd name="T28" fmla="*/ 2147483646 w 230"/>
                  <a:gd name="T29" fmla="*/ 0 h 78"/>
                  <a:gd name="T30" fmla="*/ 2147483646 w 230"/>
                  <a:gd name="T31" fmla="*/ 2147483646 h 78"/>
                  <a:gd name="T32" fmla="*/ 2147483646 w 230"/>
                  <a:gd name="T33" fmla="*/ 2147483646 h 78"/>
                  <a:gd name="T34" fmla="*/ 2147483646 w 230"/>
                  <a:gd name="T35" fmla="*/ 2147483646 h 7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30" h="78">
                    <a:moveTo>
                      <a:pt x="209" y="39"/>
                    </a:moveTo>
                    <a:lnTo>
                      <a:pt x="229" y="58"/>
                    </a:lnTo>
                    <a:lnTo>
                      <a:pt x="191" y="58"/>
                    </a:lnTo>
                    <a:lnTo>
                      <a:pt x="153" y="58"/>
                    </a:lnTo>
                    <a:lnTo>
                      <a:pt x="153" y="77"/>
                    </a:lnTo>
                    <a:lnTo>
                      <a:pt x="77" y="77"/>
                    </a:lnTo>
                    <a:lnTo>
                      <a:pt x="57" y="58"/>
                    </a:lnTo>
                    <a:lnTo>
                      <a:pt x="19" y="58"/>
                    </a:lnTo>
                    <a:lnTo>
                      <a:pt x="0" y="58"/>
                    </a:lnTo>
                    <a:lnTo>
                      <a:pt x="0" y="39"/>
                    </a:lnTo>
                    <a:lnTo>
                      <a:pt x="19" y="39"/>
                    </a:lnTo>
                    <a:lnTo>
                      <a:pt x="38" y="39"/>
                    </a:lnTo>
                    <a:lnTo>
                      <a:pt x="77" y="0"/>
                    </a:lnTo>
                    <a:lnTo>
                      <a:pt x="114" y="19"/>
                    </a:lnTo>
                    <a:lnTo>
                      <a:pt x="153" y="0"/>
                    </a:lnTo>
                    <a:lnTo>
                      <a:pt x="191" y="39"/>
                    </a:lnTo>
                    <a:lnTo>
                      <a:pt x="209" y="3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15" name="Freeform 56">
                <a:extLst>
                  <a:ext uri="{FF2B5EF4-FFF2-40B4-BE49-F238E27FC236}">
                    <a16:creationId xmlns:a16="http://schemas.microsoft.com/office/drawing/2014/main" id="{7DCBC9D9-982B-5640-AB46-DD4225B2E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9838" y="4554538"/>
                <a:ext cx="26987" cy="41275"/>
              </a:xfrm>
              <a:custGeom>
                <a:avLst/>
                <a:gdLst>
                  <a:gd name="T0" fmla="*/ 2147483646 w 77"/>
                  <a:gd name="T1" fmla="*/ 2147483646 h 116"/>
                  <a:gd name="T2" fmla="*/ 2147483646 w 77"/>
                  <a:gd name="T3" fmla="*/ 2147483646 h 116"/>
                  <a:gd name="T4" fmla="*/ 2147483646 w 77"/>
                  <a:gd name="T5" fmla="*/ 2147483646 h 116"/>
                  <a:gd name="T6" fmla="*/ 2147483646 w 77"/>
                  <a:gd name="T7" fmla="*/ 0 h 116"/>
                  <a:gd name="T8" fmla="*/ 2147483646 w 77"/>
                  <a:gd name="T9" fmla="*/ 0 h 116"/>
                  <a:gd name="T10" fmla="*/ 2147483646 w 77"/>
                  <a:gd name="T11" fmla="*/ 0 h 116"/>
                  <a:gd name="T12" fmla="*/ 2147483646 w 77"/>
                  <a:gd name="T13" fmla="*/ 0 h 116"/>
                  <a:gd name="T14" fmla="*/ 2147483646 w 77"/>
                  <a:gd name="T15" fmla="*/ 2147483646 h 116"/>
                  <a:gd name="T16" fmla="*/ 2147483646 w 77"/>
                  <a:gd name="T17" fmla="*/ 2147483646 h 116"/>
                  <a:gd name="T18" fmla="*/ 0 w 77"/>
                  <a:gd name="T19" fmla="*/ 2147483646 h 116"/>
                  <a:gd name="T20" fmla="*/ 2147483646 w 77"/>
                  <a:gd name="T21" fmla="*/ 2147483646 h 116"/>
                  <a:gd name="T22" fmla="*/ 2147483646 w 77"/>
                  <a:gd name="T23" fmla="*/ 2147483646 h 116"/>
                  <a:gd name="T24" fmla="*/ 2147483646 w 77"/>
                  <a:gd name="T25" fmla="*/ 2147483646 h 116"/>
                  <a:gd name="T26" fmla="*/ 2147483646 w 77"/>
                  <a:gd name="T27" fmla="*/ 2147483646 h 116"/>
                  <a:gd name="T28" fmla="*/ 2147483646 w 77"/>
                  <a:gd name="T29" fmla="*/ 2147483646 h 116"/>
                  <a:gd name="T30" fmla="*/ 2147483646 w 77"/>
                  <a:gd name="T31" fmla="*/ 2147483646 h 116"/>
                  <a:gd name="T32" fmla="*/ 2147483646 w 77"/>
                  <a:gd name="T33" fmla="*/ 2147483646 h 116"/>
                  <a:gd name="T34" fmla="*/ 2147483646 w 77"/>
                  <a:gd name="T35" fmla="*/ 2147483646 h 116"/>
                  <a:gd name="T36" fmla="*/ 2147483646 w 77"/>
                  <a:gd name="T37" fmla="*/ 2147483646 h 1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77" h="116">
                    <a:moveTo>
                      <a:pt x="76" y="19"/>
                    </a:moveTo>
                    <a:lnTo>
                      <a:pt x="57" y="19"/>
                    </a:lnTo>
                    <a:lnTo>
                      <a:pt x="57" y="0"/>
                    </a:lnTo>
                    <a:lnTo>
                      <a:pt x="76" y="0"/>
                    </a:lnTo>
                    <a:lnTo>
                      <a:pt x="57" y="0"/>
                    </a:lnTo>
                    <a:lnTo>
                      <a:pt x="38" y="19"/>
                    </a:lnTo>
                    <a:lnTo>
                      <a:pt x="0" y="57"/>
                    </a:lnTo>
                    <a:lnTo>
                      <a:pt x="38" y="95"/>
                    </a:lnTo>
                    <a:lnTo>
                      <a:pt x="57" y="115"/>
                    </a:lnTo>
                    <a:lnTo>
                      <a:pt x="76" y="115"/>
                    </a:lnTo>
                    <a:lnTo>
                      <a:pt x="57" y="115"/>
                    </a:lnTo>
                    <a:lnTo>
                      <a:pt x="57" y="95"/>
                    </a:lnTo>
                    <a:lnTo>
                      <a:pt x="76" y="95"/>
                    </a:lnTo>
                    <a:lnTo>
                      <a:pt x="76" y="1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16" name="Freeform 57">
                <a:extLst>
                  <a:ext uri="{FF2B5EF4-FFF2-40B4-BE49-F238E27FC236}">
                    <a16:creationId xmlns:a16="http://schemas.microsoft.com/office/drawing/2014/main" id="{EDCE5BBF-7868-A74C-9245-FA36F3815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9838" y="4554538"/>
                <a:ext cx="26987" cy="41275"/>
              </a:xfrm>
              <a:custGeom>
                <a:avLst/>
                <a:gdLst>
                  <a:gd name="T0" fmla="*/ 2147483646 w 77"/>
                  <a:gd name="T1" fmla="*/ 2147483646 h 116"/>
                  <a:gd name="T2" fmla="*/ 2147483646 w 77"/>
                  <a:gd name="T3" fmla="*/ 2147483646 h 116"/>
                  <a:gd name="T4" fmla="*/ 0 w 77"/>
                  <a:gd name="T5" fmla="*/ 2147483646 h 116"/>
                  <a:gd name="T6" fmla="*/ 2147483646 w 77"/>
                  <a:gd name="T7" fmla="*/ 2147483646 h 116"/>
                  <a:gd name="T8" fmla="*/ 2147483646 w 77"/>
                  <a:gd name="T9" fmla="*/ 2147483646 h 116"/>
                  <a:gd name="T10" fmla="*/ 2147483646 w 77"/>
                  <a:gd name="T11" fmla="*/ 0 h 116"/>
                  <a:gd name="T12" fmla="*/ 2147483646 w 77"/>
                  <a:gd name="T13" fmla="*/ 0 h 116"/>
                  <a:gd name="T14" fmla="*/ 2147483646 w 77"/>
                  <a:gd name="T15" fmla="*/ 0 h 116"/>
                  <a:gd name="T16" fmla="*/ 2147483646 w 77"/>
                  <a:gd name="T17" fmla="*/ 2147483646 h 116"/>
                  <a:gd name="T18" fmla="*/ 2147483646 w 77"/>
                  <a:gd name="T19" fmla="*/ 2147483646 h 116"/>
                  <a:gd name="T20" fmla="*/ 2147483646 w 77"/>
                  <a:gd name="T21" fmla="*/ 2147483646 h 116"/>
                  <a:gd name="T22" fmla="*/ 2147483646 w 77"/>
                  <a:gd name="T23" fmla="*/ 2147483646 h 116"/>
                  <a:gd name="T24" fmla="*/ 2147483646 w 77"/>
                  <a:gd name="T25" fmla="*/ 2147483646 h 116"/>
                  <a:gd name="T26" fmla="*/ 2147483646 w 77"/>
                  <a:gd name="T27" fmla="*/ 2147483646 h 116"/>
                  <a:gd name="T28" fmla="*/ 2147483646 w 77"/>
                  <a:gd name="T29" fmla="*/ 2147483646 h 116"/>
                  <a:gd name="T30" fmla="*/ 2147483646 w 77"/>
                  <a:gd name="T31" fmla="*/ 2147483646 h 116"/>
                  <a:gd name="T32" fmla="*/ 2147483646 w 77"/>
                  <a:gd name="T33" fmla="*/ 2147483646 h 116"/>
                  <a:gd name="T34" fmla="*/ 2147483646 w 77"/>
                  <a:gd name="T35" fmla="*/ 2147483646 h 1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7" h="116">
                    <a:moveTo>
                      <a:pt x="38" y="95"/>
                    </a:moveTo>
                    <a:lnTo>
                      <a:pt x="38" y="95"/>
                    </a:lnTo>
                    <a:lnTo>
                      <a:pt x="0" y="57"/>
                    </a:lnTo>
                    <a:lnTo>
                      <a:pt x="38" y="19"/>
                    </a:lnTo>
                    <a:lnTo>
                      <a:pt x="57" y="0"/>
                    </a:lnTo>
                    <a:lnTo>
                      <a:pt x="57" y="19"/>
                    </a:lnTo>
                    <a:lnTo>
                      <a:pt x="76" y="19"/>
                    </a:lnTo>
                    <a:lnTo>
                      <a:pt x="76" y="95"/>
                    </a:lnTo>
                    <a:lnTo>
                      <a:pt x="57" y="95"/>
                    </a:lnTo>
                    <a:lnTo>
                      <a:pt x="57" y="115"/>
                    </a:lnTo>
                    <a:lnTo>
                      <a:pt x="38" y="95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17" name="Freeform 58">
                <a:extLst>
                  <a:ext uri="{FF2B5EF4-FFF2-40B4-BE49-F238E27FC236}">
                    <a16:creationId xmlns:a16="http://schemas.microsoft.com/office/drawing/2014/main" id="{CC842098-0A95-454B-8040-FA2EFCA45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588" y="4554538"/>
                <a:ext cx="34925" cy="41275"/>
              </a:xfrm>
              <a:custGeom>
                <a:avLst/>
                <a:gdLst>
                  <a:gd name="T0" fmla="*/ 0 w 96"/>
                  <a:gd name="T1" fmla="*/ 2147483646 h 116"/>
                  <a:gd name="T2" fmla="*/ 2147483646 w 96"/>
                  <a:gd name="T3" fmla="*/ 2147483646 h 116"/>
                  <a:gd name="T4" fmla="*/ 2147483646 w 96"/>
                  <a:gd name="T5" fmla="*/ 2147483646 h 116"/>
                  <a:gd name="T6" fmla="*/ 2147483646 w 96"/>
                  <a:gd name="T7" fmla="*/ 0 h 116"/>
                  <a:gd name="T8" fmla="*/ 2147483646 w 96"/>
                  <a:gd name="T9" fmla="*/ 0 h 116"/>
                  <a:gd name="T10" fmla="*/ 2147483646 w 96"/>
                  <a:gd name="T11" fmla="*/ 0 h 116"/>
                  <a:gd name="T12" fmla="*/ 2147483646 w 96"/>
                  <a:gd name="T13" fmla="*/ 0 h 116"/>
                  <a:gd name="T14" fmla="*/ 2147483646 w 96"/>
                  <a:gd name="T15" fmla="*/ 2147483646 h 116"/>
                  <a:gd name="T16" fmla="*/ 2147483646 w 96"/>
                  <a:gd name="T17" fmla="*/ 2147483646 h 116"/>
                  <a:gd name="T18" fmla="*/ 2147483646 w 96"/>
                  <a:gd name="T19" fmla="*/ 2147483646 h 116"/>
                  <a:gd name="T20" fmla="*/ 2147483646 w 96"/>
                  <a:gd name="T21" fmla="*/ 2147483646 h 116"/>
                  <a:gd name="T22" fmla="*/ 2147483646 w 96"/>
                  <a:gd name="T23" fmla="*/ 2147483646 h 116"/>
                  <a:gd name="T24" fmla="*/ 2147483646 w 96"/>
                  <a:gd name="T25" fmla="*/ 2147483646 h 116"/>
                  <a:gd name="T26" fmla="*/ 2147483646 w 96"/>
                  <a:gd name="T27" fmla="*/ 2147483646 h 116"/>
                  <a:gd name="T28" fmla="*/ 2147483646 w 96"/>
                  <a:gd name="T29" fmla="*/ 2147483646 h 116"/>
                  <a:gd name="T30" fmla="*/ 2147483646 w 96"/>
                  <a:gd name="T31" fmla="*/ 2147483646 h 116"/>
                  <a:gd name="T32" fmla="*/ 2147483646 w 96"/>
                  <a:gd name="T33" fmla="*/ 2147483646 h 116"/>
                  <a:gd name="T34" fmla="*/ 0 w 96"/>
                  <a:gd name="T35" fmla="*/ 2147483646 h 116"/>
                  <a:gd name="T36" fmla="*/ 0 w 96"/>
                  <a:gd name="T37" fmla="*/ 2147483646 h 11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96" h="116">
                    <a:moveTo>
                      <a:pt x="0" y="19"/>
                    </a:moveTo>
                    <a:lnTo>
                      <a:pt x="19" y="19"/>
                    </a:lnTo>
                    <a:lnTo>
                      <a:pt x="19" y="0"/>
                    </a:lnTo>
                    <a:lnTo>
                      <a:pt x="38" y="0"/>
                    </a:lnTo>
                    <a:lnTo>
                      <a:pt x="57" y="19"/>
                    </a:lnTo>
                    <a:lnTo>
                      <a:pt x="95" y="57"/>
                    </a:lnTo>
                    <a:lnTo>
                      <a:pt x="57" y="95"/>
                    </a:lnTo>
                    <a:lnTo>
                      <a:pt x="38" y="115"/>
                    </a:lnTo>
                    <a:lnTo>
                      <a:pt x="19" y="115"/>
                    </a:lnTo>
                    <a:lnTo>
                      <a:pt x="19" y="95"/>
                    </a:lnTo>
                    <a:lnTo>
                      <a:pt x="0" y="95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18" name="Freeform 59">
                <a:extLst>
                  <a:ext uri="{FF2B5EF4-FFF2-40B4-BE49-F238E27FC236}">
                    <a16:creationId xmlns:a16="http://schemas.microsoft.com/office/drawing/2014/main" id="{B802E105-F3D9-004D-B967-766F2B81F7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588" y="4554538"/>
                <a:ext cx="34925" cy="41275"/>
              </a:xfrm>
              <a:custGeom>
                <a:avLst/>
                <a:gdLst>
                  <a:gd name="T0" fmla="*/ 2147483646 w 96"/>
                  <a:gd name="T1" fmla="*/ 2147483646 h 116"/>
                  <a:gd name="T2" fmla="*/ 2147483646 w 96"/>
                  <a:gd name="T3" fmla="*/ 2147483646 h 116"/>
                  <a:gd name="T4" fmla="*/ 2147483646 w 96"/>
                  <a:gd name="T5" fmla="*/ 2147483646 h 116"/>
                  <a:gd name="T6" fmla="*/ 2147483646 w 96"/>
                  <a:gd name="T7" fmla="*/ 2147483646 h 116"/>
                  <a:gd name="T8" fmla="*/ 2147483646 w 96"/>
                  <a:gd name="T9" fmla="*/ 2147483646 h 116"/>
                  <a:gd name="T10" fmla="*/ 2147483646 w 96"/>
                  <a:gd name="T11" fmla="*/ 0 h 116"/>
                  <a:gd name="T12" fmla="*/ 2147483646 w 96"/>
                  <a:gd name="T13" fmla="*/ 0 h 116"/>
                  <a:gd name="T14" fmla="*/ 2147483646 w 96"/>
                  <a:gd name="T15" fmla="*/ 0 h 116"/>
                  <a:gd name="T16" fmla="*/ 2147483646 w 96"/>
                  <a:gd name="T17" fmla="*/ 2147483646 h 116"/>
                  <a:gd name="T18" fmla="*/ 2147483646 w 96"/>
                  <a:gd name="T19" fmla="*/ 2147483646 h 116"/>
                  <a:gd name="T20" fmla="*/ 0 w 96"/>
                  <a:gd name="T21" fmla="*/ 2147483646 h 116"/>
                  <a:gd name="T22" fmla="*/ 0 w 96"/>
                  <a:gd name="T23" fmla="*/ 2147483646 h 116"/>
                  <a:gd name="T24" fmla="*/ 2147483646 w 96"/>
                  <a:gd name="T25" fmla="*/ 2147483646 h 116"/>
                  <a:gd name="T26" fmla="*/ 2147483646 w 96"/>
                  <a:gd name="T27" fmla="*/ 2147483646 h 116"/>
                  <a:gd name="T28" fmla="*/ 2147483646 w 96"/>
                  <a:gd name="T29" fmla="*/ 2147483646 h 116"/>
                  <a:gd name="T30" fmla="*/ 2147483646 w 96"/>
                  <a:gd name="T31" fmla="*/ 2147483646 h 116"/>
                  <a:gd name="T32" fmla="*/ 2147483646 w 96"/>
                  <a:gd name="T33" fmla="*/ 2147483646 h 116"/>
                  <a:gd name="T34" fmla="*/ 2147483646 w 96"/>
                  <a:gd name="T35" fmla="*/ 2147483646 h 1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96" h="116">
                    <a:moveTo>
                      <a:pt x="57" y="95"/>
                    </a:moveTo>
                    <a:lnTo>
                      <a:pt x="57" y="95"/>
                    </a:lnTo>
                    <a:lnTo>
                      <a:pt x="95" y="57"/>
                    </a:lnTo>
                    <a:lnTo>
                      <a:pt x="57" y="19"/>
                    </a:lnTo>
                    <a:lnTo>
                      <a:pt x="38" y="0"/>
                    </a:lnTo>
                    <a:lnTo>
                      <a:pt x="19" y="0"/>
                    </a:lnTo>
                    <a:lnTo>
                      <a:pt x="38" y="0"/>
                    </a:lnTo>
                    <a:lnTo>
                      <a:pt x="38" y="19"/>
                    </a:lnTo>
                    <a:lnTo>
                      <a:pt x="19" y="19"/>
                    </a:lnTo>
                    <a:lnTo>
                      <a:pt x="0" y="19"/>
                    </a:lnTo>
                    <a:lnTo>
                      <a:pt x="0" y="95"/>
                    </a:lnTo>
                    <a:lnTo>
                      <a:pt x="19" y="95"/>
                    </a:lnTo>
                    <a:lnTo>
                      <a:pt x="38" y="95"/>
                    </a:lnTo>
                    <a:lnTo>
                      <a:pt x="38" y="115"/>
                    </a:lnTo>
                    <a:lnTo>
                      <a:pt x="19" y="115"/>
                    </a:lnTo>
                    <a:lnTo>
                      <a:pt x="38" y="115"/>
                    </a:lnTo>
                    <a:lnTo>
                      <a:pt x="57" y="95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19" name="Freeform 60">
                <a:extLst>
                  <a:ext uri="{FF2B5EF4-FFF2-40B4-BE49-F238E27FC236}">
                    <a16:creationId xmlns:a16="http://schemas.microsoft.com/office/drawing/2014/main" id="{09676D55-1457-514B-95FF-11E3BB758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4513263"/>
                <a:ext cx="82550" cy="26987"/>
              </a:xfrm>
              <a:custGeom>
                <a:avLst/>
                <a:gdLst>
                  <a:gd name="T0" fmla="*/ 2147483646 w 230"/>
                  <a:gd name="T1" fmla="*/ 0 h 77"/>
                  <a:gd name="T2" fmla="*/ 2147483646 w 230"/>
                  <a:gd name="T3" fmla="*/ 2147483646 h 77"/>
                  <a:gd name="T4" fmla="*/ 2147483646 w 230"/>
                  <a:gd name="T5" fmla="*/ 2147483646 h 77"/>
                  <a:gd name="T6" fmla="*/ 2147483646 w 230"/>
                  <a:gd name="T7" fmla="*/ 2147483646 h 77"/>
                  <a:gd name="T8" fmla="*/ 2147483646 w 230"/>
                  <a:gd name="T9" fmla="*/ 2147483646 h 77"/>
                  <a:gd name="T10" fmla="*/ 0 w 230"/>
                  <a:gd name="T11" fmla="*/ 2147483646 h 77"/>
                  <a:gd name="T12" fmla="*/ 0 w 230"/>
                  <a:gd name="T13" fmla="*/ 2147483646 h 77"/>
                  <a:gd name="T14" fmla="*/ 2147483646 w 230"/>
                  <a:gd name="T15" fmla="*/ 2147483646 h 77"/>
                  <a:gd name="T16" fmla="*/ 2147483646 w 230"/>
                  <a:gd name="T17" fmla="*/ 2147483646 h 77"/>
                  <a:gd name="T18" fmla="*/ 2147483646 w 230"/>
                  <a:gd name="T19" fmla="*/ 0 h 77"/>
                  <a:gd name="T20" fmla="*/ 2147483646 w 230"/>
                  <a:gd name="T21" fmla="*/ 0 h 77"/>
                  <a:gd name="T22" fmla="*/ 2147483646 w 230"/>
                  <a:gd name="T23" fmla="*/ 0 h 77"/>
                  <a:gd name="T24" fmla="*/ 2147483646 w 230"/>
                  <a:gd name="T25" fmla="*/ 2147483646 h 77"/>
                  <a:gd name="T26" fmla="*/ 2147483646 w 230"/>
                  <a:gd name="T27" fmla="*/ 2147483646 h 77"/>
                  <a:gd name="T28" fmla="*/ 2147483646 w 230"/>
                  <a:gd name="T29" fmla="*/ 2147483646 h 77"/>
                  <a:gd name="T30" fmla="*/ 2147483646 w 230"/>
                  <a:gd name="T31" fmla="*/ 2147483646 h 77"/>
                  <a:gd name="T32" fmla="*/ 2147483646 w 230"/>
                  <a:gd name="T33" fmla="*/ 2147483646 h 77"/>
                  <a:gd name="T34" fmla="*/ 2147483646 w 230"/>
                  <a:gd name="T35" fmla="*/ 2147483646 h 77"/>
                  <a:gd name="T36" fmla="*/ 2147483646 w 230"/>
                  <a:gd name="T37" fmla="*/ 2147483646 h 77"/>
                  <a:gd name="T38" fmla="*/ 2147483646 w 230"/>
                  <a:gd name="T39" fmla="*/ 2147483646 h 77"/>
                  <a:gd name="T40" fmla="*/ 2147483646 w 230"/>
                  <a:gd name="T41" fmla="*/ 0 h 77"/>
                  <a:gd name="T42" fmla="*/ 2147483646 w 230"/>
                  <a:gd name="T43" fmla="*/ 0 h 7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30" h="77">
                    <a:moveTo>
                      <a:pt x="114" y="0"/>
                    </a:moveTo>
                    <a:lnTo>
                      <a:pt x="114" y="38"/>
                    </a:lnTo>
                    <a:lnTo>
                      <a:pt x="77" y="76"/>
                    </a:lnTo>
                    <a:lnTo>
                      <a:pt x="38" y="38"/>
                    </a:lnTo>
                    <a:lnTo>
                      <a:pt x="19" y="38"/>
                    </a:lnTo>
                    <a:lnTo>
                      <a:pt x="0" y="38"/>
                    </a:lnTo>
                    <a:lnTo>
                      <a:pt x="19" y="19"/>
                    </a:lnTo>
                    <a:lnTo>
                      <a:pt x="57" y="19"/>
                    </a:lnTo>
                    <a:lnTo>
                      <a:pt x="77" y="0"/>
                    </a:lnTo>
                    <a:lnTo>
                      <a:pt x="114" y="0"/>
                    </a:lnTo>
                    <a:close/>
                    <a:moveTo>
                      <a:pt x="114" y="0"/>
                    </a:moveTo>
                    <a:lnTo>
                      <a:pt x="114" y="38"/>
                    </a:lnTo>
                    <a:lnTo>
                      <a:pt x="153" y="76"/>
                    </a:lnTo>
                    <a:lnTo>
                      <a:pt x="191" y="38"/>
                    </a:lnTo>
                    <a:lnTo>
                      <a:pt x="209" y="38"/>
                    </a:lnTo>
                    <a:lnTo>
                      <a:pt x="229" y="38"/>
                    </a:lnTo>
                    <a:lnTo>
                      <a:pt x="191" y="19"/>
                    </a:lnTo>
                    <a:lnTo>
                      <a:pt x="153" y="19"/>
                    </a:lnTo>
                    <a:lnTo>
                      <a:pt x="153" y="0"/>
                    </a:lnTo>
                    <a:lnTo>
                      <a:pt x="114" y="0"/>
                    </a:lnTo>
                    <a:close/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20" name="Freeform 61">
                <a:extLst>
                  <a:ext uri="{FF2B5EF4-FFF2-40B4-BE49-F238E27FC236}">
                    <a16:creationId xmlns:a16="http://schemas.microsoft.com/office/drawing/2014/main" id="{BB8C4F93-3A25-2B4B-B967-B2803636F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4608513"/>
                <a:ext cx="82550" cy="28575"/>
              </a:xfrm>
              <a:custGeom>
                <a:avLst/>
                <a:gdLst>
                  <a:gd name="T0" fmla="*/ 2147483646 w 230"/>
                  <a:gd name="T1" fmla="*/ 2147483646 h 78"/>
                  <a:gd name="T2" fmla="*/ 2147483646 w 230"/>
                  <a:gd name="T3" fmla="*/ 2147483646 h 78"/>
                  <a:gd name="T4" fmla="*/ 2147483646 w 230"/>
                  <a:gd name="T5" fmla="*/ 0 h 78"/>
                  <a:gd name="T6" fmla="*/ 2147483646 w 230"/>
                  <a:gd name="T7" fmla="*/ 2147483646 h 78"/>
                  <a:gd name="T8" fmla="*/ 2147483646 w 230"/>
                  <a:gd name="T9" fmla="*/ 2147483646 h 78"/>
                  <a:gd name="T10" fmla="*/ 0 w 230"/>
                  <a:gd name="T11" fmla="*/ 2147483646 h 78"/>
                  <a:gd name="T12" fmla="*/ 0 w 230"/>
                  <a:gd name="T13" fmla="*/ 2147483646 h 78"/>
                  <a:gd name="T14" fmla="*/ 2147483646 w 230"/>
                  <a:gd name="T15" fmla="*/ 2147483646 h 78"/>
                  <a:gd name="T16" fmla="*/ 2147483646 w 230"/>
                  <a:gd name="T17" fmla="*/ 2147483646 h 78"/>
                  <a:gd name="T18" fmla="*/ 2147483646 w 230"/>
                  <a:gd name="T19" fmla="*/ 2147483646 h 78"/>
                  <a:gd name="T20" fmla="*/ 2147483646 w 230"/>
                  <a:gd name="T21" fmla="*/ 2147483646 h 78"/>
                  <a:gd name="T22" fmla="*/ 2147483646 w 230"/>
                  <a:gd name="T23" fmla="*/ 2147483646 h 78"/>
                  <a:gd name="T24" fmla="*/ 2147483646 w 230"/>
                  <a:gd name="T25" fmla="*/ 2147483646 h 78"/>
                  <a:gd name="T26" fmla="*/ 2147483646 w 230"/>
                  <a:gd name="T27" fmla="*/ 0 h 78"/>
                  <a:gd name="T28" fmla="*/ 2147483646 w 230"/>
                  <a:gd name="T29" fmla="*/ 2147483646 h 78"/>
                  <a:gd name="T30" fmla="*/ 2147483646 w 230"/>
                  <a:gd name="T31" fmla="*/ 2147483646 h 78"/>
                  <a:gd name="T32" fmla="*/ 2147483646 w 230"/>
                  <a:gd name="T33" fmla="*/ 2147483646 h 78"/>
                  <a:gd name="T34" fmla="*/ 2147483646 w 230"/>
                  <a:gd name="T35" fmla="*/ 2147483646 h 78"/>
                  <a:gd name="T36" fmla="*/ 2147483646 w 230"/>
                  <a:gd name="T37" fmla="*/ 2147483646 h 78"/>
                  <a:gd name="T38" fmla="*/ 2147483646 w 230"/>
                  <a:gd name="T39" fmla="*/ 2147483646 h 78"/>
                  <a:gd name="T40" fmla="*/ 2147483646 w 230"/>
                  <a:gd name="T41" fmla="*/ 2147483646 h 78"/>
                  <a:gd name="T42" fmla="*/ 2147483646 w 230"/>
                  <a:gd name="T43" fmla="*/ 2147483646 h 7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30" h="78">
                    <a:moveTo>
                      <a:pt x="114" y="77"/>
                    </a:moveTo>
                    <a:lnTo>
                      <a:pt x="114" y="39"/>
                    </a:lnTo>
                    <a:lnTo>
                      <a:pt x="77" y="0"/>
                    </a:lnTo>
                    <a:lnTo>
                      <a:pt x="38" y="58"/>
                    </a:lnTo>
                    <a:lnTo>
                      <a:pt x="19" y="58"/>
                    </a:lnTo>
                    <a:lnTo>
                      <a:pt x="0" y="39"/>
                    </a:lnTo>
                    <a:lnTo>
                      <a:pt x="0" y="58"/>
                    </a:lnTo>
                    <a:lnTo>
                      <a:pt x="19" y="58"/>
                    </a:lnTo>
                    <a:lnTo>
                      <a:pt x="57" y="58"/>
                    </a:lnTo>
                    <a:lnTo>
                      <a:pt x="77" y="77"/>
                    </a:lnTo>
                    <a:lnTo>
                      <a:pt x="114" y="77"/>
                    </a:lnTo>
                    <a:close/>
                    <a:moveTo>
                      <a:pt x="114" y="77"/>
                    </a:moveTo>
                    <a:lnTo>
                      <a:pt x="114" y="39"/>
                    </a:lnTo>
                    <a:lnTo>
                      <a:pt x="153" y="0"/>
                    </a:lnTo>
                    <a:lnTo>
                      <a:pt x="191" y="58"/>
                    </a:lnTo>
                    <a:lnTo>
                      <a:pt x="209" y="39"/>
                    </a:lnTo>
                    <a:lnTo>
                      <a:pt x="229" y="58"/>
                    </a:lnTo>
                    <a:lnTo>
                      <a:pt x="191" y="58"/>
                    </a:lnTo>
                    <a:lnTo>
                      <a:pt x="153" y="58"/>
                    </a:lnTo>
                    <a:lnTo>
                      <a:pt x="153" y="77"/>
                    </a:lnTo>
                    <a:lnTo>
                      <a:pt x="114" y="77"/>
                    </a:lnTo>
                    <a:close/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21" name="Freeform 62">
                <a:extLst>
                  <a:ext uri="{FF2B5EF4-FFF2-40B4-BE49-F238E27FC236}">
                    <a16:creationId xmlns:a16="http://schemas.microsoft.com/office/drawing/2014/main" id="{C61F97A4-D1E0-5440-9D43-1B7EDB3A8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775" y="4513263"/>
                <a:ext cx="177800" cy="123825"/>
              </a:xfrm>
              <a:custGeom>
                <a:avLst/>
                <a:gdLst>
                  <a:gd name="T0" fmla="*/ 2147483646 w 496"/>
                  <a:gd name="T1" fmla="*/ 2147483646 h 344"/>
                  <a:gd name="T2" fmla="*/ 2147483646 w 496"/>
                  <a:gd name="T3" fmla="*/ 2147483646 h 344"/>
                  <a:gd name="T4" fmla="*/ 2147483646 w 496"/>
                  <a:gd name="T5" fmla="*/ 2147483646 h 344"/>
                  <a:gd name="T6" fmla="*/ 0 w 496"/>
                  <a:gd name="T7" fmla="*/ 2147483646 h 344"/>
                  <a:gd name="T8" fmla="*/ 2147483646 w 496"/>
                  <a:gd name="T9" fmla="*/ 2147483646 h 344"/>
                  <a:gd name="T10" fmla="*/ 2147483646 w 496"/>
                  <a:gd name="T11" fmla="*/ 2147483646 h 344"/>
                  <a:gd name="T12" fmla="*/ 2147483646 w 496"/>
                  <a:gd name="T13" fmla="*/ 2147483646 h 344"/>
                  <a:gd name="T14" fmla="*/ 2147483646 w 496"/>
                  <a:gd name="T15" fmla="*/ 2147483646 h 344"/>
                  <a:gd name="T16" fmla="*/ 2147483646 w 496"/>
                  <a:gd name="T17" fmla="*/ 2147483646 h 344"/>
                  <a:gd name="T18" fmla="*/ 2147483646 w 496"/>
                  <a:gd name="T19" fmla="*/ 2147483646 h 344"/>
                  <a:gd name="T20" fmla="*/ 2147483646 w 496"/>
                  <a:gd name="T21" fmla="*/ 2147483646 h 344"/>
                  <a:gd name="T22" fmla="*/ 2147483646 w 496"/>
                  <a:gd name="T23" fmla="*/ 2147483646 h 344"/>
                  <a:gd name="T24" fmla="*/ 2147483646 w 496"/>
                  <a:gd name="T25" fmla="*/ 2147483646 h 344"/>
                  <a:gd name="T26" fmla="*/ 2147483646 w 496"/>
                  <a:gd name="T27" fmla="*/ 0 h 344"/>
                  <a:gd name="T28" fmla="*/ 2147483646 w 496"/>
                  <a:gd name="T29" fmla="*/ 2147483646 h 344"/>
                  <a:gd name="T30" fmla="*/ 2147483646 w 496"/>
                  <a:gd name="T31" fmla="*/ 2147483646 h 344"/>
                  <a:gd name="T32" fmla="*/ 2147483646 w 496"/>
                  <a:gd name="T33" fmla="*/ 2147483646 h 344"/>
                  <a:gd name="T34" fmla="*/ 2147483646 w 496"/>
                  <a:gd name="T35" fmla="*/ 2147483646 h 344"/>
                  <a:gd name="T36" fmla="*/ 2147483646 w 496"/>
                  <a:gd name="T37" fmla="*/ 2147483646 h 344"/>
                  <a:gd name="T38" fmla="*/ 2147483646 w 496"/>
                  <a:gd name="T39" fmla="*/ 2147483646 h 344"/>
                  <a:gd name="T40" fmla="*/ 2147483646 w 496"/>
                  <a:gd name="T41" fmla="*/ 2147483646 h 344"/>
                  <a:gd name="T42" fmla="*/ 2147483646 w 496"/>
                  <a:gd name="T43" fmla="*/ 2147483646 h 344"/>
                  <a:gd name="T44" fmla="*/ 2147483646 w 496"/>
                  <a:gd name="T45" fmla="*/ 2147483646 h 344"/>
                  <a:gd name="T46" fmla="*/ 2147483646 w 496"/>
                  <a:gd name="T47" fmla="*/ 2147483646 h 344"/>
                  <a:gd name="T48" fmla="*/ 2147483646 w 496"/>
                  <a:gd name="T49" fmla="*/ 2147483646 h 344"/>
                  <a:gd name="T50" fmla="*/ 2147483646 w 496"/>
                  <a:gd name="T51" fmla="*/ 2147483646 h 344"/>
                  <a:gd name="T52" fmla="*/ 2147483646 w 496"/>
                  <a:gd name="T53" fmla="*/ 2147483646 h 344"/>
                  <a:gd name="T54" fmla="*/ 2147483646 w 496"/>
                  <a:gd name="T55" fmla="*/ 2147483646 h 344"/>
                  <a:gd name="T56" fmla="*/ 2147483646 w 496"/>
                  <a:gd name="T57" fmla="*/ 2147483646 h 344"/>
                  <a:gd name="T58" fmla="*/ 2147483646 w 496"/>
                  <a:gd name="T59" fmla="*/ 2147483646 h 344"/>
                  <a:gd name="T60" fmla="*/ 2147483646 w 496"/>
                  <a:gd name="T61" fmla="*/ 2147483646 h 344"/>
                  <a:gd name="T62" fmla="*/ 2147483646 w 496"/>
                  <a:gd name="T63" fmla="*/ 2147483646 h 344"/>
                  <a:gd name="T64" fmla="*/ 2147483646 w 496"/>
                  <a:gd name="T65" fmla="*/ 2147483646 h 344"/>
                  <a:gd name="T66" fmla="*/ 2147483646 w 496"/>
                  <a:gd name="T67" fmla="*/ 2147483646 h 344"/>
                  <a:gd name="T68" fmla="*/ 2147483646 w 496"/>
                  <a:gd name="T69" fmla="*/ 2147483646 h 344"/>
                  <a:gd name="T70" fmla="*/ 2147483646 w 496"/>
                  <a:gd name="T71" fmla="*/ 2147483646 h 344"/>
                  <a:gd name="T72" fmla="*/ 2147483646 w 496"/>
                  <a:gd name="T73" fmla="*/ 2147483646 h 344"/>
                  <a:gd name="T74" fmla="*/ 2147483646 w 496"/>
                  <a:gd name="T75" fmla="*/ 2147483646 h 344"/>
                  <a:gd name="T76" fmla="*/ 2147483646 w 496"/>
                  <a:gd name="T77" fmla="*/ 2147483646 h 344"/>
                  <a:gd name="T78" fmla="*/ 2147483646 w 496"/>
                  <a:gd name="T79" fmla="*/ 2147483646 h 344"/>
                  <a:gd name="T80" fmla="*/ 2147483646 w 496"/>
                  <a:gd name="T81" fmla="*/ 2147483646 h 34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96" h="344">
                    <a:moveTo>
                      <a:pt x="76" y="171"/>
                    </a:moveTo>
                    <a:lnTo>
                      <a:pt x="38" y="171"/>
                    </a:lnTo>
                    <a:lnTo>
                      <a:pt x="19" y="190"/>
                    </a:lnTo>
                    <a:lnTo>
                      <a:pt x="38" y="190"/>
                    </a:lnTo>
                    <a:lnTo>
                      <a:pt x="19" y="209"/>
                    </a:lnTo>
                    <a:lnTo>
                      <a:pt x="19" y="190"/>
                    </a:lnTo>
                    <a:lnTo>
                      <a:pt x="0" y="171"/>
                    </a:lnTo>
                    <a:lnTo>
                      <a:pt x="19" y="152"/>
                    </a:lnTo>
                    <a:lnTo>
                      <a:pt x="19" y="133"/>
                    </a:lnTo>
                    <a:lnTo>
                      <a:pt x="38" y="152"/>
                    </a:lnTo>
                    <a:lnTo>
                      <a:pt x="19" y="152"/>
                    </a:lnTo>
                    <a:lnTo>
                      <a:pt x="38" y="171"/>
                    </a:lnTo>
                    <a:lnTo>
                      <a:pt x="76" y="171"/>
                    </a:lnTo>
                    <a:lnTo>
                      <a:pt x="95" y="152"/>
                    </a:lnTo>
                    <a:lnTo>
                      <a:pt x="95" y="95"/>
                    </a:lnTo>
                    <a:lnTo>
                      <a:pt x="152" y="95"/>
                    </a:lnTo>
                    <a:lnTo>
                      <a:pt x="228" y="38"/>
                    </a:lnTo>
                    <a:lnTo>
                      <a:pt x="228" y="19"/>
                    </a:lnTo>
                    <a:lnTo>
                      <a:pt x="210" y="38"/>
                    </a:lnTo>
                    <a:lnTo>
                      <a:pt x="190" y="38"/>
                    </a:lnTo>
                    <a:lnTo>
                      <a:pt x="210" y="19"/>
                    </a:lnTo>
                    <a:lnTo>
                      <a:pt x="247" y="0"/>
                    </a:lnTo>
                    <a:lnTo>
                      <a:pt x="266" y="19"/>
                    </a:lnTo>
                    <a:lnTo>
                      <a:pt x="286" y="38"/>
                    </a:lnTo>
                    <a:lnTo>
                      <a:pt x="266" y="19"/>
                    </a:lnTo>
                    <a:lnTo>
                      <a:pt x="247" y="38"/>
                    </a:lnTo>
                    <a:lnTo>
                      <a:pt x="324" y="95"/>
                    </a:lnTo>
                    <a:lnTo>
                      <a:pt x="381" y="95"/>
                    </a:lnTo>
                    <a:lnTo>
                      <a:pt x="381" y="152"/>
                    </a:lnTo>
                    <a:lnTo>
                      <a:pt x="419" y="171"/>
                    </a:lnTo>
                    <a:lnTo>
                      <a:pt x="438" y="171"/>
                    </a:lnTo>
                    <a:lnTo>
                      <a:pt x="457" y="152"/>
                    </a:lnTo>
                    <a:lnTo>
                      <a:pt x="457" y="133"/>
                    </a:lnTo>
                    <a:lnTo>
                      <a:pt x="476" y="152"/>
                    </a:lnTo>
                    <a:lnTo>
                      <a:pt x="495" y="171"/>
                    </a:lnTo>
                    <a:lnTo>
                      <a:pt x="476" y="190"/>
                    </a:lnTo>
                    <a:lnTo>
                      <a:pt x="457" y="209"/>
                    </a:lnTo>
                    <a:lnTo>
                      <a:pt x="457" y="190"/>
                    </a:lnTo>
                    <a:lnTo>
                      <a:pt x="438" y="171"/>
                    </a:lnTo>
                    <a:lnTo>
                      <a:pt x="419" y="171"/>
                    </a:lnTo>
                    <a:lnTo>
                      <a:pt x="381" y="190"/>
                    </a:lnTo>
                    <a:lnTo>
                      <a:pt x="381" y="247"/>
                    </a:lnTo>
                    <a:lnTo>
                      <a:pt x="324" y="247"/>
                    </a:lnTo>
                    <a:lnTo>
                      <a:pt x="247" y="305"/>
                    </a:lnTo>
                    <a:lnTo>
                      <a:pt x="266" y="324"/>
                    </a:lnTo>
                    <a:lnTo>
                      <a:pt x="286" y="305"/>
                    </a:lnTo>
                    <a:lnTo>
                      <a:pt x="286" y="324"/>
                    </a:lnTo>
                    <a:lnTo>
                      <a:pt x="266" y="324"/>
                    </a:lnTo>
                    <a:lnTo>
                      <a:pt x="247" y="343"/>
                    </a:lnTo>
                    <a:lnTo>
                      <a:pt x="210" y="324"/>
                    </a:lnTo>
                    <a:lnTo>
                      <a:pt x="190" y="324"/>
                    </a:lnTo>
                    <a:lnTo>
                      <a:pt x="210" y="305"/>
                    </a:lnTo>
                    <a:lnTo>
                      <a:pt x="228" y="324"/>
                    </a:lnTo>
                    <a:lnTo>
                      <a:pt x="228" y="305"/>
                    </a:lnTo>
                    <a:lnTo>
                      <a:pt x="152" y="247"/>
                    </a:lnTo>
                    <a:lnTo>
                      <a:pt x="95" y="247"/>
                    </a:lnTo>
                    <a:lnTo>
                      <a:pt x="95" y="190"/>
                    </a:lnTo>
                    <a:lnTo>
                      <a:pt x="76" y="171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22" name="Freeform 63">
                <a:extLst>
                  <a:ext uri="{FF2B5EF4-FFF2-40B4-BE49-F238E27FC236}">
                    <a16:creationId xmlns:a16="http://schemas.microsoft.com/office/drawing/2014/main" id="{D9DA05C0-9211-3047-A28C-CD54838DA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775" y="4513263"/>
                <a:ext cx="177800" cy="123825"/>
              </a:xfrm>
              <a:custGeom>
                <a:avLst/>
                <a:gdLst>
                  <a:gd name="T0" fmla="*/ 2147483646 w 496"/>
                  <a:gd name="T1" fmla="*/ 2147483646 h 344"/>
                  <a:gd name="T2" fmla="*/ 2147483646 w 496"/>
                  <a:gd name="T3" fmla="*/ 2147483646 h 344"/>
                  <a:gd name="T4" fmla="*/ 2147483646 w 496"/>
                  <a:gd name="T5" fmla="*/ 2147483646 h 344"/>
                  <a:gd name="T6" fmla="*/ 2147483646 w 496"/>
                  <a:gd name="T7" fmla="*/ 2147483646 h 344"/>
                  <a:gd name="T8" fmla="*/ 2147483646 w 496"/>
                  <a:gd name="T9" fmla="*/ 2147483646 h 344"/>
                  <a:gd name="T10" fmla="*/ 2147483646 w 496"/>
                  <a:gd name="T11" fmla="*/ 2147483646 h 344"/>
                  <a:gd name="T12" fmla="*/ 2147483646 w 496"/>
                  <a:gd name="T13" fmla="*/ 2147483646 h 344"/>
                  <a:gd name="T14" fmla="*/ 2147483646 w 496"/>
                  <a:gd name="T15" fmla="*/ 2147483646 h 344"/>
                  <a:gd name="T16" fmla="*/ 0 w 496"/>
                  <a:gd name="T17" fmla="*/ 2147483646 h 344"/>
                  <a:gd name="T18" fmla="*/ 2147483646 w 496"/>
                  <a:gd name="T19" fmla="*/ 2147483646 h 344"/>
                  <a:gd name="T20" fmla="*/ 2147483646 w 496"/>
                  <a:gd name="T21" fmla="*/ 2147483646 h 344"/>
                  <a:gd name="T22" fmla="*/ 2147483646 w 496"/>
                  <a:gd name="T23" fmla="*/ 2147483646 h 344"/>
                  <a:gd name="T24" fmla="*/ 2147483646 w 496"/>
                  <a:gd name="T25" fmla="*/ 2147483646 h 344"/>
                  <a:gd name="T26" fmla="*/ 2147483646 w 496"/>
                  <a:gd name="T27" fmla="*/ 2147483646 h 344"/>
                  <a:gd name="T28" fmla="*/ 2147483646 w 496"/>
                  <a:gd name="T29" fmla="*/ 2147483646 h 344"/>
                  <a:gd name="T30" fmla="*/ 2147483646 w 496"/>
                  <a:gd name="T31" fmla="*/ 2147483646 h 344"/>
                  <a:gd name="T32" fmla="*/ 2147483646 w 496"/>
                  <a:gd name="T33" fmla="*/ 2147483646 h 344"/>
                  <a:gd name="T34" fmla="*/ 2147483646 w 496"/>
                  <a:gd name="T35" fmla="*/ 2147483646 h 344"/>
                  <a:gd name="T36" fmla="*/ 2147483646 w 496"/>
                  <a:gd name="T37" fmla="*/ 2147483646 h 344"/>
                  <a:gd name="T38" fmla="*/ 2147483646 w 496"/>
                  <a:gd name="T39" fmla="*/ 2147483646 h 344"/>
                  <a:gd name="T40" fmla="*/ 2147483646 w 496"/>
                  <a:gd name="T41" fmla="*/ 2147483646 h 344"/>
                  <a:gd name="T42" fmla="*/ 2147483646 w 496"/>
                  <a:gd name="T43" fmla="*/ 2147483646 h 344"/>
                  <a:gd name="T44" fmla="*/ 2147483646 w 496"/>
                  <a:gd name="T45" fmla="*/ 2147483646 h 344"/>
                  <a:gd name="T46" fmla="*/ 2147483646 w 496"/>
                  <a:gd name="T47" fmla="*/ 2147483646 h 344"/>
                  <a:gd name="T48" fmla="*/ 2147483646 w 496"/>
                  <a:gd name="T49" fmla="*/ 0 h 344"/>
                  <a:gd name="T50" fmla="*/ 2147483646 w 496"/>
                  <a:gd name="T51" fmla="*/ 2147483646 h 344"/>
                  <a:gd name="T52" fmla="*/ 2147483646 w 496"/>
                  <a:gd name="T53" fmla="*/ 2147483646 h 344"/>
                  <a:gd name="T54" fmla="*/ 2147483646 w 496"/>
                  <a:gd name="T55" fmla="*/ 2147483646 h 344"/>
                  <a:gd name="T56" fmla="*/ 2147483646 w 496"/>
                  <a:gd name="T57" fmla="*/ 2147483646 h 344"/>
                  <a:gd name="T58" fmla="*/ 2147483646 w 496"/>
                  <a:gd name="T59" fmla="*/ 2147483646 h 344"/>
                  <a:gd name="T60" fmla="*/ 2147483646 w 496"/>
                  <a:gd name="T61" fmla="*/ 2147483646 h 344"/>
                  <a:gd name="T62" fmla="*/ 2147483646 w 496"/>
                  <a:gd name="T63" fmla="*/ 2147483646 h 344"/>
                  <a:gd name="T64" fmla="*/ 2147483646 w 496"/>
                  <a:gd name="T65" fmla="*/ 2147483646 h 344"/>
                  <a:gd name="T66" fmla="*/ 2147483646 w 496"/>
                  <a:gd name="T67" fmla="*/ 2147483646 h 344"/>
                  <a:gd name="T68" fmla="*/ 2147483646 w 496"/>
                  <a:gd name="T69" fmla="*/ 2147483646 h 344"/>
                  <a:gd name="T70" fmla="*/ 2147483646 w 496"/>
                  <a:gd name="T71" fmla="*/ 2147483646 h 344"/>
                  <a:gd name="T72" fmla="*/ 2147483646 w 496"/>
                  <a:gd name="T73" fmla="*/ 2147483646 h 344"/>
                  <a:gd name="T74" fmla="*/ 2147483646 w 496"/>
                  <a:gd name="T75" fmla="*/ 2147483646 h 344"/>
                  <a:gd name="T76" fmla="*/ 2147483646 w 496"/>
                  <a:gd name="T77" fmla="*/ 2147483646 h 344"/>
                  <a:gd name="T78" fmla="*/ 2147483646 w 496"/>
                  <a:gd name="T79" fmla="*/ 2147483646 h 344"/>
                  <a:gd name="T80" fmla="*/ 2147483646 w 496"/>
                  <a:gd name="T81" fmla="*/ 2147483646 h 34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96" h="344">
                    <a:moveTo>
                      <a:pt x="247" y="324"/>
                    </a:moveTo>
                    <a:lnTo>
                      <a:pt x="247" y="324"/>
                    </a:lnTo>
                    <a:close/>
                    <a:moveTo>
                      <a:pt x="210" y="324"/>
                    </a:moveTo>
                    <a:lnTo>
                      <a:pt x="210" y="324"/>
                    </a:lnTo>
                    <a:lnTo>
                      <a:pt x="247" y="343"/>
                    </a:lnTo>
                    <a:lnTo>
                      <a:pt x="247" y="324"/>
                    </a:lnTo>
                    <a:lnTo>
                      <a:pt x="228" y="324"/>
                    </a:lnTo>
                    <a:lnTo>
                      <a:pt x="247" y="324"/>
                    </a:lnTo>
                    <a:lnTo>
                      <a:pt x="247" y="285"/>
                    </a:lnTo>
                    <a:lnTo>
                      <a:pt x="171" y="247"/>
                    </a:lnTo>
                    <a:lnTo>
                      <a:pt x="114" y="247"/>
                    </a:lnTo>
                    <a:lnTo>
                      <a:pt x="114" y="190"/>
                    </a:lnTo>
                    <a:lnTo>
                      <a:pt x="76" y="171"/>
                    </a:lnTo>
                    <a:lnTo>
                      <a:pt x="38" y="171"/>
                    </a:lnTo>
                    <a:lnTo>
                      <a:pt x="19" y="190"/>
                    </a:lnTo>
                    <a:lnTo>
                      <a:pt x="0" y="171"/>
                    </a:lnTo>
                    <a:lnTo>
                      <a:pt x="19" y="190"/>
                    </a:lnTo>
                    <a:lnTo>
                      <a:pt x="19" y="209"/>
                    </a:lnTo>
                    <a:lnTo>
                      <a:pt x="38" y="190"/>
                    </a:lnTo>
                    <a:lnTo>
                      <a:pt x="19" y="190"/>
                    </a:lnTo>
                    <a:lnTo>
                      <a:pt x="38" y="171"/>
                    </a:lnTo>
                    <a:lnTo>
                      <a:pt x="76" y="171"/>
                    </a:lnTo>
                    <a:lnTo>
                      <a:pt x="95" y="190"/>
                    </a:lnTo>
                    <a:lnTo>
                      <a:pt x="95" y="247"/>
                    </a:lnTo>
                    <a:lnTo>
                      <a:pt x="171" y="247"/>
                    </a:lnTo>
                    <a:lnTo>
                      <a:pt x="228" y="305"/>
                    </a:lnTo>
                    <a:lnTo>
                      <a:pt x="228" y="324"/>
                    </a:lnTo>
                    <a:lnTo>
                      <a:pt x="210" y="305"/>
                    </a:lnTo>
                    <a:lnTo>
                      <a:pt x="190" y="324"/>
                    </a:lnTo>
                    <a:lnTo>
                      <a:pt x="210" y="324"/>
                    </a:lnTo>
                    <a:close/>
                    <a:moveTo>
                      <a:pt x="19" y="152"/>
                    </a:moveTo>
                    <a:lnTo>
                      <a:pt x="19" y="171"/>
                    </a:lnTo>
                    <a:lnTo>
                      <a:pt x="19" y="152"/>
                    </a:lnTo>
                    <a:close/>
                    <a:moveTo>
                      <a:pt x="247" y="19"/>
                    </a:moveTo>
                    <a:lnTo>
                      <a:pt x="228" y="19"/>
                    </a:lnTo>
                    <a:lnTo>
                      <a:pt x="247" y="19"/>
                    </a:lnTo>
                    <a:close/>
                    <a:moveTo>
                      <a:pt x="457" y="171"/>
                    </a:moveTo>
                    <a:lnTo>
                      <a:pt x="476" y="190"/>
                    </a:lnTo>
                    <a:lnTo>
                      <a:pt x="476" y="171"/>
                    </a:lnTo>
                    <a:lnTo>
                      <a:pt x="457" y="171"/>
                    </a:lnTo>
                    <a:close/>
                    <a:moveTo>
                      <a:pt x="266" y="19"/>
                    </a:moveTo>
                    <a:lnTo>
                      <a:pt x="247" y="0"/>
                    </a:lnTo>
                    <a:lnTo>
                      <a:pt x="247" y="19"/>
                    </a:lnTo>
                    <a:lnTo>
                      <a:pt x="247" y="57"/>
                    </a:lnTo>
                    <a:lnTo>
                      <a:pt x="324" y="95"/>
                    </a:lnTo>
                    <a:lnTo>
                      <a:pt x="381" y="95"/>
                    </a:lnTo>
                    <a:lnTo>
                      <a:pt x="381" y="152"/>
                    </a:lnTo>
                    <a:lnTo>
                      <a:pt x="419" y="171"/>
                    </a:lnTo>
                    <a:lnTo>
                      <a:pt x="457" y="171"/>
                    </a:lnTo>
                    <a:lnTo>
                      <a:pt x="476" y="152"/>
                    </a:lnTo>
                    <a:lnTo>
                      <a:pt x="476" y="171"/>
                    </a:lnTo>
                    <a:lnTo>
                      <a:pt x="495" y="171"/>
                    </a:lnTo>
                    <a:lnTo>
                      <a:pt x="476" y="152"/>
                    </a:lnTo>
                    <a:lnTo>
                      <a:pt x="457" y="133"/>
                    </a:lnTo>
                    <a:lnTo>
                      <a:pt x="457" y="152"/>
                    </a:lnTo>
                    <a:lnTo>
                      <a:pt x="438" y="171"/>
                    </a:lnTo>
                    <a:lnTo>
                      <a:pt x="419" y="171"/>
                    </a:lnTo>
                    <a:lnTo>
                      <a:pt x="381" y="152"/>
                    </a:lnTo>
                    <a:lnTo>
                      <a:pt x="381" y="95"/>
                    </a:lnTo>
                    <a:lnTo>
                      <a:pt x="324" y="95"/>
                    </a:lnTo>
                    <a:lnTo>
                      <a:pt x="247" y="57"/>
                    </a:lnTo>
                    <a:lnTo>
                      <a:pt x="247" y="38"/>
                    </a:lnTo>
                    <a:lnTo>
                      <a:pt x="266" y="19"/>
                    </a:lnTo>
                    <a:lnTo>
                      <a:pt x="286" y="38"/>
                    </a:lnTo>
                    <a:lnTo>
                      <a:pt x="266" y="19"/>
                    </a:lnTo>
                    <a:close/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23" name="Freeform 64">
                <a:extLst>
                  <a:ext uri="{FF2B5EF4-FFF2-40B4-BE49-F238E27FC236}">
                    <a16:creationId xmlns:a16="http://schemas.microsoft.com/office/drawing/2014/main" id="{C4986B4D-54CC-D04F-A1F4-661406766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775" y="4513263"/>
                <a:ext cx="177800" cy="123825"/>
              </a:xfrm>
              <a:custGeom>
                <a:avLst/>
                <a:gdLst>
                  <a:gd name="T0" fmla="*/ 2147483646 w 496"/>
                  <a:gd name="T1" fmla="*/ 2147483646 h 344"/>
                  <a:gd name="T2" fmla="*/ 2147483646 w 496"/>
                  <a:gd name="T3" fmla="*/ 2147483646 h 344"/>
                  <a:gd name="T4" fmla="*/ 2147483646 w 496"/>
                  <a:gd name="T5" fmla="*/ 2147483646 h 344"/>
                  <a:gd name="T6" fmla="*/ 2147483646 w 496"/>
                  <a:gd name="T7" fmla="*/ 2147483646 h 344"/>
                  <a:gd name="T8" fmla="*/ 2147483646 w 496"/>
                  <a:gd name="T9" fmla="*/ 2147483646 h 344"/>
                  <a:gd name="T10" fmla="*/ 2147483646 w 496"/>
                  <a:gd name="T11" fmla="*/ 2147483646 h 344"/>
                  <a:gd name="T12" fmla="*/ 2147483646 w 496"/>
                  <a:gd name="T13" fmla="*/ 2147483646 h 344"/>
                  <a:gd name="T14" fmla="*/ 2147483646 w 496"/>
                  <a:gd name="T15" fmla="*/ 2147483646 h 344"/>
                  <a:gd name="T16" fmla="*/ 2147483646 w 496"/>
                  <a:gd name="T17" fmla="*/ 2147483646 h 344"/>
                  <a:gd name="T18" fmla="*/ 2147483646 w 496"/>
                  <a:gd name="T19" fmla="*/ 2147483646 h 344"/>
                  <a:gd name="T20" fmla="*/ 2147483646 w 496"/>
                  <a:gd name="T21" fmla="*/ 2147483646 h 344"/>
                  <a:gd name="T22" fmla="*/ 2147483646 w 496"/>
                  <a:gd name="T23" fmla="*/ 2147483646 h 344"/>
                  <a:gd name="T24" fmla="*/ 2147483646 w 496"/>
                  <a:gd name="T25" fmla="*/ 2147483646 h 344"/>
                  <a:gd name="T26" fmla="*/ 2147483646 w 496"/>
                  <a:gd name="T27" fmla="*/ 2147483646 h 344"/>
                  <a:gd name="T28" fmla="*/ 2147483646 w 496"/>
                  <a:gd name="T29" fmla="*/ 2147483646 h 344"/>
                  <a:gd name="T30" fmla="*/ 2147483646 w 496"/>
                  <a:gd name="T31" fmla="*/ 2147483646 h 344"/>
                  <a:gd name="T32" fmla="*/ 2147483646 w 496"/>
                  <a:gd name="T33" fmla="*/ 2147483646 h 344"/>
                  <a:gd name="T34" fmla="*/ 2147483646 w 496"/>
                  <a:gd name="T35" fmla="*/ 2147483646 h 344"/>
                  <a:gd name="T36" fmla="*/ 2147483646 w 496"/>
                  <a:gd name="T37" fmla="*/ 2147483646 h 344"/>
                  <a:gd name="T38" fmla="*/ 2147483646 w 496"/>
                  <a:gd name="T39" fmla="*/ 2147483646 h 344"/>
                  <a:gd name="T40" fmla="*/ 2147483646 w 496"/>
                  <a:gd name="T41" fmla="*/ 2147483646 h 344"/>
                  <a:gd name="T42" fmla="*/ 2147483646 w 496"/>
                  <a:gd name="T43" fmla="*/ 2147483646 h 344"/>
                  <a:gd name="T44" fmla="*/ 2147483646 w 496"/>
                  <a:gd name="T45" fmla="*/ 2147483646 h 344"/>
                  <a:gd name="T46" fmla="*/ 2147483646 w 496"/>
                  <a:gd name="T47" fmla="*/ 2147483646 h 344"/>
                  <a:gd name="T48" fmla="*/ 2147483646 w 496"/>
                  <a:gd name="T49" fmla="*/ 0 h 344"/>
                  <a:gd name="T50" fmla="*/ 2147483646 w 496"/>
                  <a:gd name="T51" fmla="*/ 2147483646 h 344"/>
                  <a:gd name="T52" fmla="*/ 2147483646 w 496"/>
                  <a:gd name="T53" fmla="*/ 2147483646 h 344"/>
                  <a:gd name="T54" fmla="*/ 2147483646 w 496"/>
                  <a:gd name="T55" fmla="*/ 2147483646 h 344"/>
                  <a:gd name="T56" fmla="*/ 2147483646 w 496"/>
                  <a:gd name="T57" fmla="*/ 2147483646 h 344"/>
                  <a:gd name="T58" fmla="*/ 2147483646 w 496"/>
                  <a:gd name="T59" fmla="*/ 2147483646 h 344"/>
                  <a:gd name="T60" fmla="*/ 0 w 496"/>
                  <a:gd name="T61" fmla="*/ 2147483646 h 344"/>
                  <a:gd name="T62" fmla="*/ 2147483646 w 496"/>
                  <a:gd name="T63" fmla="*/ 2147483646 h 344"/>
                  <a:gd name="T64" fmla="*/ 2147483646 w 496"/>
                  <a:gd name="T65" fmla="*/ 2147483646 h 344"/>
                  <a:gd name="T66" fmla="*/ 2147483646 w 496"/>
                  <a:gd name="T67" fmla="*/ 2147483646 h 344"/>
                  <a:gd name="T68" fmla="*/ 2147483646 w 496"/>
                  <a:gd name="T69" fmla="*/ 2147483646 h 344"/>
                  <a:gd name="T70" fmla="*/ 2147483646 w 496"/>
                  <a:gd name="T71" fmla="*/ 2147483646 h 344"/>
                  <a:gd name="T72" fmla="*/ 2147483646 w 496"/>
                  <a:gd name="T73" fmla="*/ 2147483646 h 344"/>
                  <a:gd name="T74" fmla="*/ 2147483646 w 496"/>
                  <a:gd name="T75" fmla="*/ 2147483646 h 344"/>
                  <a:gd name="T76" fmla="*/ 2147483646 w 496"/>
                  <a:gd name="T77" fmla="*/ 2147483646 h 344"/>
                  <a:gd name="T78" fmla="*/ 2147483646 w 496"/>
                  <a:gd name="T79" fmla="*/ 2147483646 h 344"/>
                  <a:gd name="T80" fmla="*/ 2147483646 w 496"/>
                  <a:gd name="T81" fmla="*/ 2147483646 h 344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496" h="344">
                    <a:moveTo>
                      <a:pt x="247" y="324"/>
                    </a:moveTo>
                    <a:lnTo>
                      <a:pt x="228" y="324"/>
                    </a:lnTo>
                    <a:lnTo>
                      <a:pt x="247" y="324"/>
                    </a:lnTo>
                    <a:close/>
                    <a:moveTo>
                      <a:pt x="19" y="171"/>
                    </a:moveTo>
                    <a:lnTo>
                      <a:pt x="19" y="190"/>
                    </a:lnTo>
                    <a:lnTo>
                      <a:pt x="19" y="171"/>
                    </a:lnTo>
                    <a:close/>
                    <a:moveTo>
                      <a:pt x="266" y="324"/>
                    </a:moveTo>
                    <a:lnTo>
                      <a:pt x="266" y="324"/>
                    </a:lnTo>
                    <a:lnTo>
                      <a:pt x="247" y="343"/>
                    </a:lnTo>
                    <a:lnTo>
                      <a:pt x="247" y="324"/>
                    </a:lnTo>
                    <a:lnTo>
                      <a:pt x="247" y="285"/>
                    </a:lnTo>
                    <a:lnTo>
                      <a:pt x="324" y="247"/>
                    </a:lnTo>
                    <a:lnTo>
                      <a:pt x="381" y="247"/>
                    </a:lnTo>
                    <a:lnTo>
                      <a:pt x="381" y="190"/>
                    </a:lnTo>
                    <a:lnTo>
                      <a:pt x="419" y="171"/>
                    </a:lnTo>
                    <a:lnTo>
                      <a:pt x="457" y="171"/>
                    </a:lnTo>
                    <a:lnTo>
                      <a:pt x="476" y="190"/>
                    </a:lnTo>
                    <a:lnTo>
                      <a:pt x="476" y="171"/>
                    </a:lnTo>
                    <a:lnTo>
                      <a:pt x="495" y="171"/>
                    </a:lnTo>
                    <a:lnTo>
                      <a:pt x="476" y="190"/>
                    </a:lnTo>
                    <a:lnTo>
                      <a:pt x="457" y="209"/>
                    </a:lnTo>
                    <a:lnTo>
                      <a:pt x="457" y="190"/>
                    </a:lnTo>
                    <a:lnTo>
                      <a:pt x="438" y="171"/>
                    </a:lnTo>
                    <a:lnTo>
                      <a:pt x="419" y="171"/>
                    </a:lnTo>
                    <a:lnTo>
                      <a:pt x="381" y="190"/>
                    </a:lnTo>
                    <a:lnTo>
                      <a:pt x="381" y="247"/>
                    </a:lnTo>
                    <a:lnTo>
                      <a:pt x="324" y="247"/>
                    </a:lnTo>
                    <a:lnTo>
                      <a:pt x="247" y="305"/>
                    </a:lnTo>
                    <a:lnTo>
                      <a:pt x="266" y="324"/>
                    </a:lnTo>
                    <a:lnTo>
                      <a:pt x="286" y="305"/>
                    </a:lnTo>
                    <a:lnTo>
                      <a:pt x="286" y="324"/>
                    </a:lnTo>
                    <a:lnTo>
                      <a:pt x="266" y="324"/>
                    </a:lnTo>
                    <a:close/>
                    <a:moveTo>
                      <a:pt x="476" y="152"/>
                    </a:moveTo>
                    <a:lnTo>
                      <a:pt x="457" y="171"/>
                    </a:lnTo>
                    <a:lnTo>
                      <a:pt x="476" y="171"/>
                    </a:lnTo>
                    <a:lnTo>
                      <a:pt x="476" y="152"/>
                    </a:lnTo>
                    <a:close/>
                    <a:moveTo>
                      <a:pt x="210" y="19"/>
                    </a:moveTo>
                    <a:lnTo>
                      <a:pt x="247" y="0"/>
                    </a:lnTo>
                    <a:lnTo>
                      <a:pt x="247" y="19"/>
                    </a:lnTo>
                    <a:lnTo>
                      <a:pt x="228" y="19"/>
                    </a:lnTo>
                    <a:lnTo>
                      <a:pt x="247" y="19"/>
                    </a:lnTo>
                    <a:lnTo>
                      <a:pt x="247" y="57"/>
                    </a:lnTo>
                    <a:lnTo>
                      <a:pt x="171" y="95"/>
                    </a:lnTo>
                    <a:lnTo>
                      <a:pt x="114" y="95"/>
                    </a:lnTo>
                    <a:lnTo>
                      <a:pt x="114" y="152"/>
                    </a:lnTo>
                    <a:lnTo>
                      <a:pt x="76" y="171"/>
                    </a:lnTo>
                    <a:lnTo>
                      <a:pt x="38" y="171"/>
                    </a:lnTo>
                    <a:lnTo>
                      <a:pt x="19" y="152"/>
                    </a:lnTo>
                    <a:lnTo>
                      <a:pt x="0" y="171"/>
                    </a:lnTo>
                    <a:lnTo>
                      <a:pt x="19" y="152"/>
                    </a:lnTo>
                    <a:lnTo>
                      <a:pt x="19" y="133"/>
                    </a:lnTo>
                    <a:lnTo>
                      <a:pt x="38" y="152"/>
                    </a:lnTo>
                    <a:lnTo>
                      <a:pt x="19" y="152"/>
                    </a:lnTo>
                    <a:lnTo>
                      <a:pt x="38" y="171"/>
                    </a:lnTo>
                    <a:lnTo>
                      <a:pt x="76" y="171"/>
                    </a:lnTo>
                    <a:lnTo>
                      <a:pt x="95" y="152"/>
                    </a:lnTo>
                    <a:lnTo>
                      <a:pt x="95" y="95"/>
                    </a:lnTo>
                    <a:lnTo>
                      <a:pt x="171" y="95"/>
                    </a:lnTo>
                    <a:lnTo>
                      <a:pt x="228" y="57"/>
                    </a:lnTo>
                    <a:lnTo>
                      <a:pt x="228" y="38"/>
                    </a:lnTo>
                    <a:lnTo>
                      <a:pt x="228" y="19"/>
                    </a:lnTo>
                    <a:lnTo>
                      <a:pt x="210" y="38"/>
                    </a:lnTo>
                    <a:lnTo>
                      <a:pt x="190" y="38"/>
                    </a:lnTo>
                    <a:lnTo>
                      <a:pt x="210" y="19"/>
                    </a:lnTo>
                    <a:close/>
                    <a:moveTo>
                      <a:pt x="247" y="19"/>
                    </a:moveTo>
                    <a:lnTo>
                      <a:pt x="247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24" name="Freeform 65">
                <a:extLst>
                  <a:ext uri="{FF2B5EF4-FFF2-40B4-BE49-F238E27FC236}">
                    <a16:creationId xmlns:a16="http://schemas.microsoft.com/office/drawing/2014/main" id="{8EB88974-D1A4-2B4B-95DD-CAF944CB1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763" y="4533900"/>
                <a:ext cx="61912" cy="41275"/>
              </a:xfrm>
              <a:custGeom>
                <a:avLst/>
                <a:gdLst>
                  <a:gd name="T0" fmla="*/ 2147483646 w 172"/>
                  <a:gd name="T1" fmla="*/ 0 h 115"/>
                  <a:gd name="T2" fmla="*/ 2147483646 w 172"/>
                  <a:gd name="T3" fmla="*/ 2147483646 h 115"/>
                  <a:gd name="T4" fmla="*/ 2147483646 w 172"/>
                  <a:gd name="T5" fmla="*/ 2147483646 h 115"/>
                  <a:gd name="T6" fmla="*/ 2147483646 w 172"/>
                  <a:gd name="T7" fmla="*/ 2147483646 h 115"/>
                  <a:gd name="T8" fmla="*/ 0 w 172"/>
                  <a:gd name="T9" fmla="*/ 2147483646 h 115"/>
                  <a:gd name="T10" fmla="*/ 2147483646 w 172"/>
                  <a:gd name="T11" fmla="*/ 2147483646 h 115"/>
                  <a:gd name="T12" fmla="*/ 2147483646 w 17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115">
                    <a:moveTo>
                      <a:pt x="171" y="0"/>
                    </a:moveTo>
                    <a:lnTo>
                      <a:pt x="95" y="38"/>
                    </a:lnTo>
                    <a:lnTo>
                      <a:pt x="38" y="38"/>
                    </a:lnTo>
                    <a:lnTo>
                      <a:pt x="38" y="95"/>
                    </a:lnTo>
                    <a:lnTo>
                      <a:pt x="0" y="114"/>
                    </a:lnTo>
                    <a:lnTo>
                      <a:pt x="171" y="114"/>
                    </a:lnTo>
                    <a:lnTo>
                      <a:pt x="171" y="0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25" name="Freeform 66">
                <a:extLst>
                  <a:ext uri="{FF2B5EF4-FFF2-40B4-BE49-F238E27FC236}">
                    <a16:creationId xmlns:a16="http://schemas.microsoft.com/office/drawing/2014/main" id="{6A5EB90F-026F-8749-BE8A-9E864FA02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675" y="4575175"/>
                <a:ext cx="55563" cy="41275"/>
              </a:xfrm>
              <a:custGeom>
                <a:avLst/>
                <a:gdLst>
                  <a:gd name="T0" fmla="*/ 0 w 154"/>
                  <a:gd name="T1" fmla="*/ 2147483646 h 115"/>
                  <a:gd name="T2" fmla="*/ 2147483646 w 154"/>
                  <a:gd name="T3" fmla="*/ 2147483646 h 115"/>
                  <a:gd name="T4" fmla="*/ 2147483646 w 154"/>
                  <a:gd name="T5" fmla="*/ 2147483646 h 115"/>
                  <a:gd name="T6" fmla="*/ 2147483646 w 154"/>
                  <a:gd name="T7" fmla="*/ 2147483646 h 115"/>
                  <a:gd name="T8" fmla="*/ 2147483646 w 154"/>
                  <a:gd name="T9" fmla="*/ 0 h 115"/>
                  <a:gd name="T10" fmla="*/ 0 w 154"/>
                  <a:gd name="T11" fmla="*/ 0 h 115"/>
                  <a:gd name="T12" fmla="*/ 0 w 154"/>
                  <a:gd name="T13" fmla="*/ 2147483646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4" h="115">
                    <a:moveTo>
                      <a:pt x="0" y="114"/>
                    </a:moveTo>
                    <a:lnTo>
                      <a:pt x="77" y="76"/>
                    </a:lnTo>
                    <a:lnTo>
                      <a:pt x="134" y="76"/>
                    </a:lnTo>
                    <a:lnTo>
                      <a:pt x="134" y="19"/>
                    </a:lnTo>
                    <a:lnTo>
                      <a:pt x="153" y="0"/>
                    </a:lnTo>
                    <a:lnTo>
                      <a:pt x="0" y="0"/>
                    </a:lnTo>
                    <a:lnTo>
                      <a:pt x="0" y="114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26" name="Freeform 67">
                <a:extLst>
                  <a:ext uri="{FF2B5EF4-FFF2-40B4-BE49-F238E27FC236}">
                    <a16:creationId xmlns:a16="http://schemas.microsoft.com/office/drawing/2014/main" id="{920B3A7D-D2D2-C140-BEC5-D81FAB03F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675" y="4533900"/>
                <a:ext cx="55563" cy="41275"/>
              </a:xfrm>
              <a:custGeom>
                <a:avLst/>
                <a:gdLst>
                  <a:gd name="T0" fmla="*/ 2147483646 w 154"/>
                  <a:gd name="T1" fmla="*/ 2147483646 h 115"/>
                  <a:gd name="T2" fmla="*/ 2147483646 w 154"/>
                  <a:gd name="T3" fmla="*/ 2147483646 h 115"/>
                  <a:gd name="T4" fmla="*/ 2147483646 w 154"/>
                  <a:gd name="T5" fmla="*/ 2147483646 h 115"/>
                  <a:gd name="T6" fmla="*/ 2147483646 w 154"/>
                  <a:gd name="T7" fmla="*/ 2147483646 h 115"/>
                  <a:gd name="T8" fmla="*/ 0 w 154"/>
                  <a:gd name="T9" fmla="*/ 0 h 115"/>
                  <a:gd name="T10" fmla="*/ 0 w 154"/>
                  <a:gd name="T11" fmla="*/ 2147483646 h 115"/>
                  <a:gd name="T12" fmla="*/ 2147483646 w 154"/>
                  <a:gd name="T13" fmla="*/ 2147483646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4" h="115">
                    <a:moveTo>
                      <a:pt x="153" y="114"/>
                    </a:moveTo>
                    <a:lnTo>
                      <a:pt x="134" y="95"/>
                    </a:lnTo>
                    <a:lnTo>
                      <a:pt x="134" y="38"/>
                    </a:lnTo>
                    <a:lnTo>
                      <a:pt x="77" y="38"/>
                    </a:lnTo>
                    <a:lnTo>
                      <a:pt x="0" y="0"/>
                    </a:lnTo>
                    <a:lnTo>
                      <a:pt x="0" y="114"/>
                    </a:lnTo>
                    <a:lnTo>
                      <a:pt x="153" y="114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27" name="Freeform 68">
                <a:extLst>
                  <a:ext uri="{FF2B5EF4-FFF2-40B4-BE49-F238E27FC236}">
                    <a16:creationId xmlns:a16="http://schemas.microsoft.com/office/drawing/2014/main" id="{32C47EEA-2CD9-6A45-859A-598DED55B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763" y="4575175"/>
                <a:ext cx="61912" cy="41275"/>
              </a:xfrm>
              <a:custGeom>
                <a:avLst/>
                <a:gdLst>
                  <a:gd name="T0" fmla="*/ 0 w 172"/>
                  <a:gd name="T1" fmla="*/ 0 h 115"/>
                  <a:gd name="T2" fmla="*/ 2147483646 w 172"/>
                  <a:gd name="T3" fmla="*/ 2147483646 h 115"/>
                  <a:gd name="T4" fmla="*/ 2147483646 w 172"/>
                  <a:gd name="T5" fmla="*/ 2147483646 h 115"/>
                  <a:gd name="T6" fmla="*/ 2147483646 w 172"/>
                  <a:gd name="T7" fmla="*/ 2147483646 h 115"/>
                  <a:gd name="T8" fmla="*/ 2147483646 w 172"/>
                  <a:gd name="T9" fmla="*/ 2147483646 h 115"/>
                  <a:gd name="T10" fmla="*/ 2147483646 w 172"/>
                  <a:gd name="T11" fmla="*/ 0 h 115"/>
                  <a:gd name="T12" fmla="*/ 0 w 172"/>
                  <a:gd name="T13" fmla="*/ 0 h 11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2" h="115">
                    <a:moveTo>
                      <a:pt x="0" y="0"/>
                    </a:moveTo>
                    <a:lnTo>
                      <a:pt x="38" y="19"/>
                    </a:lnTo>
                    <a:lnTo>
                      <a:pt x="38" y="76"/>
                    </a:lnTo>
                    <a:lnTo>
                      <a:pt x="95" y="76"/>
                    </a:lnTo>
                    <a:lnTo>
                      <a:pt x="171" y="114"/>
                    </a:lnTo>
                    <a:lnTo>
                      <a:pt x="171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28" name="Freeform 69">
                <a:extLst>
                  <a:ext uri="{FF2B5EF4-FFF2-40B4-BE49-F238E27FC236}">
                    <a16:creationId xmlns:a16="http://schemas.microsoft.com/office/drawing/2014/main" id="{F299D1AA-E08F-954D-B882-AE56E9B3C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4548188"/>
                <a:ext cx="28575" cy="26987"/>
              </a:xfrm>
              <a:custGeom>
                <a:avLst/>
                <a:gdLst>
                  <a:gd name="T0" fmla="*/ 2147483646 w 78"/>
                  <a:gd name="T1" fmla="*/ 2147483646 h 77"/>
                  <a:gd name="T2" fmla="*/ 2147483646 w 78"/>
                  <a:gd name="T3" fmla="*/ 2147483646 h 77"/>
                  <a:gd name="T4" fmla="*/ 2147483646 w 78"/>
                  <a:gd name="T5" fmla="*/ 2147483646 h 77"/>
                  <a:gd name="T6" fmla="*/ 2147483646 w 78"/>
                  <a:gd name="T7" fmla="*/ 0 h 77"/>
                  <a:gd name="T8" fmla="*/ 2147483646 w 78"/>
                  <a:gd name="T9" fmla="*/ 2147483646 h 77"/>
                  <a:gd name="T10" fmla="*/ 2147483646 w 78"/>
                  <a:gd name="T11" fmla="*/ 0 h 77"/>
                  <a:gd name="T12" fmla="*/ 0 w 78"/>
                  <a:gd name="T13" fmla="*/ 2147483646 h 77"/>
                  <a:gd name="T14" fmla="*/ 2147483646 w 78"/>
                  <a:gd name="T15" fmla="*/ 2147483646 h 77"/>
                  <a:gd name="T16" fmla="*/ 0 w 78"/>
                  <a:gd name="T17" fmla="*/ 2147483646 h 77"/>
                  <a:gd name="T18" fmla="*/ 2147483646 w 78"/>
                  <a:gd name="T19" fmla="*/ 2147483646 h 77"/>
                  <a:gd name="T20" fmla="*/ 2147483646 w 78"/>
                  <a:gd name="T21" fmla="*/ 2147483646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8" h="77">
                    <a:moveTo>
                      <a:pt x="57" y="76"/>
                    </a:moveTo>
                    <a:lnTo>
                      <a:pt x="77" y="57"/>
                    </a:lnTo>
                    <a:lnTo>
                      <a:pt x="38" y="19"/>
                    </a:lnTo>
                    <a:lnTo>
                      <a:pt x="38" y="0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0" y="38"/>
                    </a:lnTo>
                    <a:lnTo>
                      <a:pt x="38" y="38"/>
                    </a:lnTo>
                    <a:lnTo>
                      <a:pt x="57" y="76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29" name="Freeform 70">
                <a:extLst>
                  <a:ext uri="{FF2B5EF4-FFF2-40B4-BE49-F238E27FC236}">
                    <a16:creationId xmlns:a16="http://schemas.microsoft.com/office/drawing/2014/main" id="{05F1A350-0CE8-0143-8461-E3BB905A7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4548188"/>
                <a:ext cx="28575" cy="20637"/>
              </a:xfrm>
              <a:custGeom>
                <a:avLst/>
                <a:gdLst>
                  <a:gd name="T0" fmla="*/ 2147483646 w 78"/>
                  <a:gd name="T1" fmla="*/ 0 h 58"/>
                  <a:gd name="T2" fmla="*/ 2147483646 w 78"/>
                  <a:gd name="T3" fmla="*/ 2147483646 h 58"/>
                  <a:gd name="T4" fmla="*/ 2147483646 w 78"/>
                  <a:gd name="T5" fmla="*/ 2147483646 h 58"/>
                  <a:gd name="T6" fmla="*/ 0 w 78"/>
                  <a:gd name="T7" fmla="*/ 2147483646 h 58"/>
                  <a:gd name="T8" fmla="*/ 2147483646 w 78"/>
                  <a:gd name="T9" fmla="*/ 0 h 58"/>
                  <a:gd name="T10" fmla="*/ 2147483646 w 78"/>
                  <a:gd name="T11" fmla="*/ 2147483646 h 58"/>
                  <a:gd name="T12" fmla="*/ 2147483646 w 78"/>
                  <a:gd name="T13" fmla="*/ 2147483646 h 58"/>
                  <a:gd name="T14" fmla="*/ 2147483646 w 78"/>
                  <a:gd name="T15" fmla="*/ 2147483646 h 58"/>
                  <a:gd name="T16" fmla="*/ 2147483646 w 78"/>
                  <a:gd name="T17" fmla="*/ 2147483646 h 58"/>
                  <a:gd name="T18" fmla="*/ 2147483646 w 78"/>
                  <a:gd name="T19" fmla="*/ 2147483646 h 58"/>
                  <a:gd name="T20" fmla="*/ 0 w 78"/>
                  <a:gd name="T21" fmla="*/ 2147483646 h 58"/>
                  <a:gd name="T22" fmla="*/ 2147483646 w 78"/>
                  <a:gd name="T23" fmla="*/ 2147483646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8" h="58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19" y="0"/>
                    </a:lnTo>
                    <a:close/>
                    <a:moveTo>
                      <a:pt x="38" y="19"/>
                    </a:moveTo>
                    <a:lnTo>
                      <a:pt x="38" y="19"/>
                    </a:lnTo>
                    <a:lnTo>
                      <a:pt x="77" y="57"/>
                    </a:lnTo>
                    <a:lnTo>
                      <a:pt x="57" y="57"/>
                    </a:lnTo>
                    <a:lnTo>
                      <a:pt x="38" y="38"/>
                    </a:lnTo>
                    <a:lnTo>
                      <a:pt x="0" y="38"/>
                    </a:lnTo>
                    <a:lnTo>
                      <a:pt x="38" y="19"/>
                    </a:lnTo>
                    <a:close/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30" name="Freeform 71">
                <a:extLst>
                  <a:ext uri="{FF2B5EF4-FFF2-40B4-BE49-F238E27FC236}">
                    <a16:creationId xmlns:a16="http://schemas.microsoft.com/office/drawing/2014/main" id="{B536AE68-478F-C545-8CB6-75484011F3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375" y="4575175"/>
                <a:ext cx="26988" cy="26988"/>
              </a:xfrm>
              <a:custGeom>
                <a:avLst/>
                <a:gdLst>
                  <a:gd name="T0" fmla="*/ 0 w 77"/>
                  <a:gd name="T1" fmla="*/ 0 h 77"/>
                  <a:gd name="T2" fmla="*/ 0 w 77"/>
                  <a:gd name="T3" fmla="*/ 2147483646 h 77"/>
                  <a:gd name="T4" fmla="*/ 2147483646 w 77"/>
                  <a:gd name="T5" fmla="*/ 2147483646 h 77"/>
                  <a:gd name="T6" fmla="*/ 2147483646 w 77"/>
                  <a:gd name="T7" fmla="*/ 2147483646 h 77"/>
                  <a:gd name="T8" fmla="*/ 2147483646 w 77"/>
                  <a:gd name="T9" fmla="*/ 2147483646 h 77"/>
                  <a:gd name="T10" fmla="*/ 2147483646 w 77"/>
                  <a:gd name="T11" fmla="*/ 2147483646 h 77"/>
                  <a:gd name="T12" fmla="*/ 2147483646 w 77"/>
                  <a:gd name="T13" fmla="*/ 2147483646 h 77"/>
                  <a:gd name="T14" fmla="*/ 2147483646 w 77"/>
                  <a:gd name="T15" fmla="*/ 2147483646 h 77"/>
                  <a:gd name="T16" fmla="*/ 2147483646 w 77"/>
                  <a:gd name="T17" fmla="*/ 2147483646 h 77"/>
                  <a:gd name="T18" fmla="*/ 2147483646 w 77"/>
                  <a:gd name="T19" fmla="*/ 2147483646 h 77"/>
                  <a:gd name="T20" fmla="*/ 0 w 77"/>
                  <a:gd name="T21" fmla="*/ 0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77">
                    <a:moveTo>
                      <a:pt x="0" y="0"/>
                    </a:moveTo>
                    <a:lnTo>
                      <a:pt x="0" y="19"/>
                    </a:lnTo>
                    <a:lnTo>
                      <a:pt x="19" y="58"/>
                    </a:lnTo>
                    <a:lnTo>
                      <a:pt x="19" y="76"/>
                    </a:lnTo>
                    <a:lnTo>
                      <a:pt x="38" y="58"/>
                    </a:lnTo>
                    <a:lnTo>
                      <a:pt x="56" y="76"/>
                    </a:lnTo>
                    <a:lnTo>
                      <a:pt x="76" y="58"/>
                    </a:lnTo>
                    <a:lnTo>
                      <a:pt x="56" y="58"/>
                    </a:lnTo>
                    <a:lnTo>
                      <a:pt x="76" y="38"/>
                    </a:lnTo>
                    <a:lnTo>
                      <a:pt x="38" y="3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31" name="Freeform 72">
                <a:extLst>
                  <a:ext uri="{FF2B5EF4-FFF2-40B4-BE49-F238E27FC236}">
                    <a16:creationId xmlns:a16="http://schemas.microsoft.com/office/drawing/2014/main" id="{36801FB7-840A-3342-8FD7-860B6A464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375" y="4581525"/>
                <a:ext cx="20638" cy="20638"/>
              </a:xfrm>
              <a:custGeom>
                <a:avLst/>
                <a:gdLst>
                  <a:gd name="T0" fmla="*/ 2147483646 w 57"/>
                  <a:gd name="T1" fmla="*/ 2147483646 h 58"/>
                  <a:gd name="T2" fmla="*/ 2147483646 w 57"/>
                  <a:gd name="T3" fmla="*/ 2147483646 h 58"/>
                  <a:gd name="T4" fmla="*/ 2147483646 w 57"/>
                  <a:gd name="T5" fmla="*/ 2147483646 h 58"/>
                  <a:gd name="T6" fmla="*/ 2147483646 w 57"/>
                  <a:gd name="T7" fmla="*/ 2147483646 h 58"/>
                  <a:gd name="T8" fmla="*/ 2147483646 w 57"/>
                  <a:gd name="T9" fmla="*/ 2147483646 h 58"/>
                  <a:gd name="T10" fmla="*/ 2147483646 w 57"/>
                  <a:gd name="T11" fmla="*/ 2147483646 h 58"/>
                  <a:gd name="T12" fmla="*/ 2147483646 w 57"/>
                  <a:gd name="T13" fmla="*/ 2147483646 h 58"/>
                  <a:gd name="T14" fmla="*/ 0 w 57"/>
                  <a:gd name="T15" fmla="*/ 0 h 58"/>
                  <a:gd name="T16" fmla="*/ 0 w 57"/>
                  <a:gd name="T17" fmla="*/ 0 h 58"/>
                  <a:gd name="T18" fmla="*/ 2147483646 w 57"/>
                  <a:gd name="T19" fmla="*/ 2147483646 h 58"/>
                  <a:gd name="T20" fmla="*/ 2147483646 w 57"/>
                  <a:gd name="T21" fmla="*/ 2147483646 h 58"/>
                  <a:gd name="T22" fmla="*/ 2147483646 w 57"/>
                  <a:gd name="T23" fmla="*/ 2147483646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7" h="58">
                    <a:moveTo>
                      <a:pt x="56" y="57"/>
                    </a:moveTo>
                    <a:lnTo>
                      <a:pt x="38" y="39"/>
                    </a:lnTo>
                    <a:lnTo>
                      <a:pt x="56" y="39"/>
                    </a:lnTo>
                    <a:lnTo>
                      <a:pt x="56" y="57"/>
                    </a:lnTo>
                    <a:close/>
                    <a:moveTo>
                      <a:pt x="19" y="39"/>
                    </a:moveTo>
                    <a:lnTo>
                      <a:pt x="19" y="39"/>
                    </a:lnTo>
                    <a:lnTo>
                      <a:pt x="0" y="0"/>
                    </a:lnTo>
                    <a:lnTo>
                      <a:pt x="38" y="19"/>
                    </a:lnTo>
                    <a:lnTo>
                      <a:pt x="56" y="19"/>
                    </a:lnTo>
                    <a:lnTo>
                      <a:pt x="19" y="39"/>
                    </a:lnTo>
                    <a:close/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32" name="Freeform 73">
                <a:extLst>
                  <a:ext uri="{FF2B5EF4-FFF2-40B4-BE49-F238E27FC236}">
                    <a16:creationId xmlns:a16="http://schemas.microsoft.com/office/drawing/2014/main" id="{57FBB196-4336-AA40-A65C-7EA435105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4575175"/>
                <a:ext cx="28575" cy="26988"/>
              </a:xfrm>
              <a:custGeom>
                <a:avLst/>
                <a:gdLst>
                  <a:gd name="T0" fmla="*/ 2147483646 w 78"/>
                  <a:gd name="T1" fmla="*/ 0 h 77"/>
                  <a:gd name="T2" fmla="*/ 2147483646 w 78"/>
                  <a:gd name="T3" fmla="*/ 2147483646 h 77"/>
                  <a:gd name="T4" fmla="*/ 2147483646 w 78"/>
                  <a:gd name="T5" fmla="*/ 2147483646 h 77"/>
                  <a:gd name="T6" fmla="*/ 2147483646 w 78"/>
                  <a:gd name="T7" fmla="*/ 2147483646 h 77"/>
                  <a:gd name="T8" fmla="*/ 2147483646 w 78"/>
                  <a:gd name="T9" fmla="*/ 2147483646 h 77"/>
                  <a:gd name="T10" fmla="*/ 2147483646 w 78"/>
                  <a:gd name="T11" fmla="*/ 2147483646 h 77"/>
                  <a:gd name="T12" fmla="*/ 0 w 78"/>
                  <a:gd name="T13" fmla="*/ 2147483646 h 77"/>
                  <a:gd name="T14" fmla="*/ 2147483646 w 78"/>
                  <a:gd name="T15" fmla="*/ 2147483646 h 77"/>
                  <a:gd name="T16" fmla="*/ 0 w 78"/>
                  <a:gd name="T17" fmla="*/ 2147483646 h 77"/>
                  <a:gd name="T18" fmla="*/ 2147483646 w 78"/>
                  <a:gd name="T19" fmla="*/ 2147483646 h 77"/>
                  <a:gd name="T20" fmla="*/ 2147483646 w 78"/>
                  <a:gd name="T21" fmla="*/ 0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8" h="77">
                    <a:moveTo>
                      <a:pt x="57" y="0"/>
                    </a:moveTo>
                    <a:lnTo>
                      <a:pt x="77" y="19"/>
                    </a:lnTo>
                    <a:lnTo>
                      <a:pt x="38" y="58"/>
                    </a:lnTo>
                    <a:lnTo>
                      <a:pt x="38" y="76"/>
                    </a:lnTo>
                    <a:lnTo>
                      <a:pt x="19" y="58"/>
                    </a:lnTo>
                    <a:lnTo>
                      <a:pt x="19" y="76"/>
                    </a:lnTo>
                    <a:lnTo>
                      <a:pt x="0" y="58"/>
                    </a:lnTo>
                    <a:lnTo>
                      <a:pt x="19" y="58"/>
                    </a:lnTo>
                    <a:lnTo>
                      <a:pt x="0" y="38"/>
                    </a:lnTo>
                    <a:lnTo>
                      <a:pt x="38" y="38"/>
                    </a:lnTo>
                    <a:lnTo>
                      <a:pt x="57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33" name="Freeform 74">
                <a:extLst>
                  <a:ext uri="{FF2B5EF4-FFF2-40B4-BE49-F238E27FC236}">
                    <a16:creationId xmlns:a16="http://schemas.microsoft.com/office/drawing/2014/main" id="{808A32B5-6FAE-7848-813C-7A4B64E20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4581525"/>
                <a:ext cx="28575" cy="20638"/>
              </a:xfrm>
              <a:custGeom>
                <a:avLst/>
                <a:gdLst>
                  <a:gd name="T0" fmla="*/ 2147483646 w 78"/>
                  <a:gd name="T1" fmla="*/ 2147483646 h 58"/>
                  <a:gd name="T2" fmla="*/ 2147483646 w 78"/>
                  <a:gd name="T3" fmla="*/ 2147483646 h 58"/>
                  <a:gd name="T4" fmla="*/ 2147483646 w 78"/>
                  <a:gd name="T5" fmla="*/ 2147483646 h 58"/>
                  <a:gd name="T6" fmla="*/ 0 w 78"/>
                  <a:gd name="T7" fmla="*/ 2147483646 h 58"/>
                  <a:gd name="T8" fmla="*/ 2147483646 w 78"/>
                  <a:gd name="T9" fmla="*/ 2147483646 h 58"/>
                  <a:gd name="T10" fmla="*/ 2147483646 w 78"/>
                  <a:gd name="T11" fmla="*/ 2147483646 h 58"/>
                  <a:gd name="T12" fmla="*/ 2147483646 w 78"/>
                  <a:gd name="T13" fmla="*/ 2147483646 h 58"/>
                  <a:gd name="T14" fmla="*/ 2147483646 w 78"/>
                  <a:gd name="T15" fmla="*/ 0 h 58"/>
                  <a:gd name="T16" fmla="*/ 2147483646 w 78"/>
                  <a:gd name="T17" fmla="*/ 0 h 58"/>
                  <a:gd name="T18" fmla="*/ 2147483646 w 78"/>
                  <a:gd name="T19" fmla="*/ 2147483646 h 58"/>
                  <a:gd name="T20" fmla="*/ 0 w 78"/>
                  <a:gd name="T21" fmla="*/ 2147483646 h 58"/>
                  <a:gd name="T22" fmla="*/ 2147483646 w 78"/>
                  <a:gd name="T23" fmla="*/ 2147483646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78" h="58">
                    <a:moveTo>
                      <a:pt x="19" y="57"/>
                    </a:moveTo>
                    <a:lnTo>
                      <a:pt x="19" y="39"/>
                    </a:lnTo>
                    <a:lnTo>
                      <a:pt x="0" y="39"/>
                    </a:lnTo>
                    <a:lnTo>
                      <a:pt x="19" y="57"/>
                    </a:lnTo>
                    <a:close/>
                    <a:moveTo>
                      <a:pt x="38" y="39"/>
                    </a:moveTo>
                    <a:lnTo>
                      <a:pt x="38" y="39"/>
                    </a:lnTo>
                    <a:lnTo>
                      <a:pt x="77" y="0"/>
                    </a:lnTo>
                    <a:lnTo>
                      <a:pt x="57" y="0"/>
                    </a:lnTo>
                    <a:lnTo>
                      <a:pt x="38" y="19"/>
                    </a:lnTo>
                    <a:lnTo>
                      <a:pt x="0" y="19"/>
                    </a:lnTo>
                    <a:lnTo>
                      <a:pt x="38" y="39"/>
                    </a:lnTo>
                    <a:close/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34" name="Freeform 75">
                <a:extLst>
                  <a:ext uri="{FF2B5EF4-FFF2-40B4-BE49-F238E27FC236}">
                    <a16:creationId xmlns:a16="http://schemas.microsoft.com/office/drawing/2014/main" id="{0E8DFCC5-7BB3-E043-ADA8-C2C2241D1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375" y="4548188"/>
                <a:ext cx="26988" cy="26987"/>
              </a:xfrm>
              <a:custGeom>
                <a:avLst/>
                <a:gdLst>
                  <a:gd name="T0" fmla="*/ 0 w 77"/>
                  <a:gd name="T1" fmla="*/ 2147483646 h 77"/>
                  <a:gd name="T2" fmla="*/ 0 w 77"/>
                  <a:gd name="T3" fmla="*/ 2147483646 h 77"/>
                  <a:gd name="T4" fmla="*/ 2147483646 w 77"/>
                  <a:gd name="T5" fmla="*/ 2147483646 h 77"/>
                  <a:gd name="T6" fmla="*/ 2147483646 w 77"/>
                  <a:gd name="T7" fmla="*/ 0 h 77"/>
                  <a:gd name="T8" fmla="*/ 2147483646 w 77"/>
                  <a:gd name="T9" fmla="*/ 2147483646 h 77"/>
                  <a:gd name="T10" fmla="*/ 2147483646 w 77"/>
                  <a:gd name="T11" fmla="*/ 0 h 77"/>
                  <a:gd name="T12" fmla="*/ 2147483646 w 77"/>
                  <a:gd name="T13" fmla="*/ 2147483646 h 77"/>
                  <a:gd name="T14" fmla="*/ 2147483646 w 77"/>
                  <a:gd name="T15" fmla="*/ 2147483646 h 77"/>
                  <a:gd name="T16" fmla="*/ 2147483646 w 77"/>
                  <a:gd name="T17" fmla="*/ 2147483646 h 77"/>
                  <a:gd name="T18" fmla="*/ 2147483646 w 77"/>
                  <a:gd name="T19" fmla="*/ 2147483646 h 77"/>
                  <a:gd name="T20" fmla="*/ 0 w 77"/>
                  <a:gd name="T21" fmla="*/ 2147483646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77">
                    <a:moveTo>
                      <a:pt x="0" y="76"/>
                    </a:moveTo>
                    <a:lnTo>
                      <a:pt x="0" y="57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38" y="19"/>
                    </a:lnTo>
                    <a:lnTo>
                      <a:pt x="56" y="0"/>
                    </a:lnTo>
                    <a:lnTo>
                      <a:pt x="76" y="19"/>
                    </a:lnTo>
                    <a:lnTo>
                      <a:pt x="56" y="19"/>
                    </a:lnTo>
                    <a:lnTo>
                      <a:pt x="76" y="38"/>
                    </a:lnTo>
                    <a:lnTo>
                      <a:pt x="38" y="38"/>
                    </a:lnTo>
                    <a:lnTo>
                      <a:pt x="0" y="76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35" name="Freeform 76">
                <a:extLst>
                  <a:ext uri="{FF2B5EF4-FFF2-40B4-BE49-F238E27FC236}">
                    <a16:creationId xmlns:a16="http://schemas.microsoft.com/office/drawing/2014/main" id="{93212000-4B7E-4B40-B337-21D249F031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375" y="4548188"/>
                <a:ext cx="20638" cy="20637"/>
              </a:xfrm>
              <a:custGeom>
                <a:avLst/>
                <a:gdLst>
                  <a:gd name="T0" fmla="*/ 2147483646 w 57"/>
                  <a:gd name="T1" fmla="*/ 0 h 58"/>
                  <a:gd name="T2" fmla="*/ 2147483646 w 57"/>
                  <a:gd name="T3" fmla="*/ 2147483646 h 58"/>
                  <a:gd name="T4" fmla="*/ 2147483646 w 57"/>
                  <a:gd name="T5" fmla="*/ 2147483646 h 58"/>
                  <a:gd name="T6" fmla="*/ 2147483646 w 57"/>
                  <a:gd name="T7" fmla="*/ 2147483646 h 58"/>
                  <a:gd name="T8" fmla="*/ 2147483646 w 57"/>
                  <a:gd name="T9" fmla="*/ 0 h 58"/>
                  <a:gd name="T10" fmla="*/ 2147483646 w 57"/>
                  <a:gd name="T11" fmla="*/ 2147483646 h 58"/>
                  <a:gd name="T12" fmla="*/ 2147483646 w 57"/>
                  <a:gd name="T13" fmla="*/ 2147483646 h 58"/>
                  <a:gd name="T14" fmla="*/ 0 w 57"/>
                  <a:gd name="T15" fmla="*/ 2147483646 h 58"/>
                  <a:gd name="T16" fmla="*/ 0 w 57"/>
                  <a:gd name="T17" fmla="*/ 2147483646 h 58"/>
                  <a:gd name="T18" fmla="*/ 2147483646 w 57"/>
                  <a:gd name="T19" fmla="*/ 2147483646 h 58"/>
                  <a:gd name="T20" fmla="*/ 2147483646 w 57"/>
                  <a:gd name="T21" fmla="*/ 2147483646 h 58"/>
                  <a:gd name="T22" fmla="*/ 2147483646 w 57"/>
                  <a:gd name="T23" fmla="*/ 2147483646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57" h="58">
                    <a:moveTo>
                      <a:pt x="56" y="0"/>
                    </a:moveTo>
                    <a:lnTo>
                      <a:pt x="38" y="19"/>
                    </a:lnTo>
                    <a:lnTo>
                      <a:pt x="56" y="19"/>
                    </a:lnTo>
                    <a:lnTo>
                      <a:pt x="56" y="0"/>
                    </a:lnTo>
                    <a:close/>
                    <a:moveTo>
                      <a:pt x="19" y="19"/>
                    </a:moveTo>
                    <a:lnTo>
                      <a:pt x="19" y="19"/>
                    </a:lnTo>
                    <a:lnTo>
                      <a:pt x="0" y="57"/>
                    </a:lnTo>
                    <a:lnTo>
                      <a:pt x="38" y="38"/>
                    </a:lnTo>
                    <a:lnTo>
                      <a:pt x="56" y="38"/>
                    </a:lnTo>
                    <a:lnTo>
                      <a:pt x="19" y="19"/>
                    </a:lnTo>
                    <a:close/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36" name="Freeform 77">
                <a:extLst>
                  <a:ext uri="{FF2B5EF4-FFF2-40B4-BE49-F238E27FC236}">
                    <a16:creationId xmlns:a16="http://schemas.microsoft.com/office/drawing/2014/main" id="{0E4C9039-93D7-6D47-A817-8C71E323D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750" y="4554538"/>
                <a:ext cx="61913" cy="41275"/>
              </a:xfrm>
              <a:custGeom>
                <a:avLst/>
                <a:gdLst>
                  <a:gd name="T0" fmla="*/ 2147483646 w 173"/>
                  <a:gd name="T1" fmla="*/ 2147483646 h 116"/>
                  <a:gd name="T2" fmla="*/ 2147483646 w 173"/>
                  <a:gd name="T3" fmla="*/ 2147483646 h 116"/>
                  <a:gd name="T4" fmla="*/ 0 w 173"/>
                  <a:gd name="T5" fmla="*/ 2147483646 h 116"/>
                  <a:gd name="T6" fmla="*/ 2147483646 w 173"/>
                  <a:gd name="T7" fmla="*/ 0 h 116"/>
                  <a:gd name="T8" fmla="*/ 2147483646 w 173"/>
                  <a:gd name="T9" fmla="*/ 2147483646 h 1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3" h="116">
                    <a:moveTo>
                      <a:pt x="172" y="57"/>
                    </a:moveTo>
                    <a:lnTo>
                      <a:pt x="95" y="115"/>
                    </a:lnTo>
                    <a:lnTo>
                      <a:pt x="0" y="57"/>
                    </a:lnTo>
                    <a:lnTo>
                      <a:pt x="95" y="0"/>
                    </a:lnTo>
                    <a:lnTo>
                      <a:pt x="172" y="5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37" name="Freeform 78">
                <a:extLst>
                  <a:ext uri="{FF2B5EF4-FFF2-40B4-BE49-F238E27FC236}">
                    <a16:creationId xmlns:a16="http://schemas.microsoft.com/office/drawing/2014/main" id="{FBF4B753-5F90-DA4C-89C7-7D52F16049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100" y="4554538"/>
                <a:ext cx="55563" cy="41275"/>
              </a:xfrm>
              <a:custGeom>
                <a:avLst/>
                <a:gdLst>
                  <a:gd name="T0" fmla="*/ 2147483646 w 154"/>
                  <a:gd name="T1" fmla="*/ 0 h 116"/>
                  <a:gd name="T2" fmla="*/ 0 w 154"/>
                  <a:gd name="T3" fmla="*/ 2147483646 h 116"/>
                  <a:gd name="T4" fmla="*/ 2147483646 w 154"/>
                  <a:gd name="T5" fmla="*/ 2147483646 h 116"/>
                  <a:gd name="T6" fmla="*/ 2147483646 w 154"/>
                  <a:gd name="T7" fmla="*/ 0 h 116"/>
                  <a:gd name="T8" fmla="*/ 2147483646 w 154"/>
                  <a:gd name="T9" fmla="*/ 2147483646 h 116"/>
                  <a:gd name="T10" fmla="*/ 2147483646 w 154"/>
                  <a:gd name="T11" fmla="*/ 2147483646 h 116"/>
                  <a:gd name="T12" fmla="*/ 2147483646 w 154"/>
                  <a:gd name="T13" fmla="*/ 0 h 116"/>
                  <a:gd name="T14" fmla="*/ 2147483646 w 154"/>
                  <a:gd name="T15" fmla="*/ 2147483646 h 116"/>
                  <a:gd name="T16" fmla="*/ 0 w 154"/>
                  <a:gd name="T17" fmla="*/ 2147483646 h 116"/>
                  <a:gd name="T18" fmla="*/ 2147483646 w 154"/>
                  <a:gd name="T19" fmla="*/ 2147483646 h 116"/>
                  <a:gd name="T20" fmla="*/ 2147483646 w 154"/>
                  <a:gd name="T21" fmla="*/ 2147483646 h 116"/>
                  <a:gd name="T22" fmla="*/ 0 w 154"/>
                  <a:gd name="T23" fmla="*/ 2147483646 h 116"/>
                  <a:gd name="T24" fmla="*/ 2147483646 w 154"/>
                  <a:gd name="T25" fmla="*/ 2147483646 h 116"/>
                  <a:gd name="T26" fmla="*/ 2147483646 w 154"/>
                  <a:gd name="T27" fmla="*/ 2147483646 h 116"/>
                  <a:gd name="T28" fmla="*/ 2147483646 w 154"/>
                  <a:gd name="T29" fmla="*/ 2147483646 h 116"/>
                  <a:gd name="T30" fmla="*/ 2147483646 w 154"/>
                  <a:gd name="T31" fmla="*/ 2147483646 h 11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54" h="116">
                    <a:moveTo>
                      <a:pt x="76" y="0"/>
                    </a:moveTo>
                    <a:lnTo>
                      <a:pt x="0" y="57"/>
                    </a:lnTo>
                    <a:lnTo>
                      <a:pt x="76" y="57"/>
                    </a:lnTo>
                    <a:lnTo>
                      <a:pt x="76" y="0"/>
                    </a:lnTo>
                    <a:close/>
                    <a:moveTo>
                      <a:pt x="76" y="57"/>
                    </a:moveTo>
                    <a:lnTo>
                      <a:pt x="153" y="57"/>
                    </a:lnTo>
                    <a:lnTo>
                      <a:pt x="76" y="0"/>
                    </a:lnTo>
                    <a:lnTo>
                      <a:pt x="76" y="57"/>
                    </a:lnTo>
                    <a:close/>
                    <a:moveTo>
                      <a:pt x="0" y="57"/>
                    </a:moveTo>
                    <a:lnTo>
                      <a:pt x="76" y="115"/>
                    </a:lnTo>
                    <a:lnTo>
                      <a:pt x="76" y="57"/>
                    </a:lnTo>
                    <a:lnTo>
                      <a:pt x="0" y="57"/>
                    </a:lnTo>
                    <a:close/>
                    <a:moveTo>
                      <a:pt x="76" y="115"/>
                    </a:moveTo>
                    <a:lnTo>
                      <a:pt x="153" y="57"/>
                    </a:lnTo>
                    <a:lnTo>
                      <a:pt x="76" y="57"/>
                    </a:lnTo>
                    <a:lnTo>
                      <a:pt x="76" y="1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38" name="Freeform 79">
                <a:extLst>
                  <a:ext uri="{FF2B5EF4-FFF2-40B4-BE49-F238E27FC236}">
                    <a16:creationId xmlns:a16="http://schemas.microsoft.com/office/drawing/2014/main" id="{3844FA94-B6F7-2540-933B-C71130B20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038" y="4560888"/>
                <a:ext cx="34925" cy="26987"/>
              </a:xfrm>
              <a:custGeom>
                <a:avLst/>
                <a:gdLst>
                  <a:gd name="T0" fmla="*/ 2147483646 w 97"/>
                  <a:gd name="T1" fmla="*/ 0 h 77"/>
                  <a:gd name="T2" fmla="*/ 2147483646 w 97"/>
                  <a:gd name="T3" fmla="*/ 2147483646 h 77"/>
                  <a:gd name="T4" fmla="*/ 2147483646 w 97"/>
                  <a:gd name="T5" fmla="*/ 2147483646 h 77"/>
                  <a:gd name="T6" fmla="*/ 2147483646 w 97"/>
                  <a:gd name="T7" fmla="*/ 2147483646 h 77"/>
                  <a:gd name="T8" fmla="*/ 2147483646 w 97"/>
                  <a:gd name="T9" fmla="*/ 2147483646 h 77"/>
                  <a:gd name="T10" fmla="*/ 2147483646 w 97"/>
                  <a:gd name="T11" fmla="*/ 2147483646 h 77"/>
                  <a:gd name="T12" fmla="*/ 2147483646 w 97"/>
                  <a:gd name="T13" fmla="*/ 2147483646 h 77"/>
                  <a:gd name="T14" fmla="*/ 2147483646 w 97"/>
                  <a:gd name="T15" fmla="*/ 2147483646 h 77"/>
                  <a:gd name="T16" fmla="*/ 0 w 97"/>
                  <a:gd name="T17" fmla="*/ 2147483646 h 77"/>
                  <a:gd name="T18" fmla="*/ 0 w 97"/>
                  <a:gd name="T19" fmla="*/ 2147483646 h 77"/>
                  <a:gd name="T20" fmla="*/ 2147483646 w 97"/>
                  <a:gd name="T21" fmla="*/ 2147483646 h 77"/>
                  <a:gd name="T22" fmla="*/ 2147483646 w 97"/>
                  <a:gd name="T23" fmla="*/ 0 h 77"/>
                  <a:gd name="T24" fmla="*/ 2147483646 w 97"/>
                  <a:gd name="T25" fmla="*/ 0 h 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97" h="77">
                    <a:moveTo>
                      <a:pt x="76" y="0"/>
                    </a:moveTo>
                    <a:lnTo>
                      <a:pt x="76" y="19"/>
                    </a:lnTo>
                    <a:lnTo>
                      <a:pt x="96" y="19"/>
                    </a:lnTo>
                    <a:lnTo>
                      <a:pt x="96" y="57"/>
                    </a:lnTo>
                    <a:lnTo>
                      <a:pt x="76" y="57"/>
                    </a:lnTo>
                    <a:lnTo>
                      <a:pt x="76" y="76"/>
                    </a:lnTo>
                    <a:lnTo>
                      <a:pt x="38" y="76"/>
                    </a:lnTo>
                    <a:lnTo>
                      <a:pt x="38" y="57"/>
                    </a:lnTo>
                    <a:lnTo>
                      <a:pt x="0" y="57"/>
                    </a:lnTo>
                    <a:lnTo>
                      <a:pt x="0" y="19"/>
                    </a:lnTo>
                    <a:lnTo>
                      <a:pt x="38" y="19"/>
                    </a:lnTo>
                    <a:lnTo>
                      <a:pt x="38" y="0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383739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39" name="Freeform 80">
                <a:extLst>
                  <a:ext uri="{FF2B5EF4-FFF2-40B4-BE49-F238E27FC236}">
                    <a16:creationId xmlns:a16="http://schemas.microsoft.com/office/drawing/2014/main" id="{2FFDCB1C-3D4D-3B4A-A92C-0FE35D53C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038" y="4560888"/>
                <a:ext cx="34925" cy="26987"/>
              </a:xfrm>
              <a:custGeom>
                <a:avLst/>
                <a:gdLst>
                  <a:gd name="T0" fmla="*/ 2147483646 w 97"/>
                  <a:gd name="T1" fmla="*/ 0 h 77"/>
                  <a:gd name="T2" fmla="*/ 2147483646 w 97"/>
                  <a:gd name="T3" fmla="*/ 2147483646 h 77"/>
                  <a:gd name="T4" fmla="*/ 0 w 97"/>
                  <a:gd name="T5" fmla="*/ 2147483646 h 77"/>
                  <a:gd name="T6" fmla="*/ 0 w 97"/>
                  <a:gd name="T7" fmla="*/ 2147483646 h 77"/>
                  <a:gd name="T8" fmla="*/ 2147483646 w 97"/>
                  <a:gd name="T9" fmla="*/ 2147483646 h 77"/>
                  <a:gd name="T10" fmla="*/ 2147483646 w 97"/>
                  <a:gd name="T11" fmla="*/ 0 h 77"/>
                  <a:gd name="T12" fmla="*/ 2147483646 w 97"/>
                  <a:gd name="T13" fmla="*/ 0 h 77"/>
                  <a:gd name="T14" fmla="*/ 2147483646 w 97"/>
                  <a:gd name="T15" fmla="*/ 2147483646 h 77"/>
                  <a:gd name="T16" fmla="*/ 2147483646 w 97"/>
                  <a:gd name="T17" fmla="*/ 2147483646 h 77"/>
                  <a:gd name="T18" fmla="*/ 2147483646 w 97"/>
                  <a:gd name="T19" fmla="*/ 2147483646 h 77"/>
                  <a:gd name="T20" fmla="*/ 2147483646 w 97"/>
                  <a:gd name="T21" fmla="*/ 2147483646 h 77"/>
                  <a:gd name="T22" fmla="*/ 2147483646 w 97"/>
                  <a:gd name="T23" fmla="*/ 0 h 77"/>
                  <a:gd name="T24" fmla="*/ 2147483646 w 97"/>
                  <a:gd name="T25" fmla="*/ 0 h 77"/>
                  <a:gd name="T26" fmla="*/ 2147483646 w 97"/>
                  <a:gd name="T27" fmla="*/ 2147483646 h 77"/>
                  <a:gd name="T28" fmla="*/ 0 w 97"/>
                  <a:gd name="T29" fmla="*/ 2147483646 h 77"/>
                  <a:gd name="T30" fmla="*/ 0 w 97"/>
                  <a:gd name="T31" fmla="*/ 2147483646 h 77"/>
                  <a:gd name="T32" fmla="*/ 2147483646 w 97"/>
                  <a:gd name="T33" fmla="*/ 2147483646 h 77"/>
                  <a:gd name="T34" fmla="*/ 2147483646 w 97"/>
                  <a:gd name="T35" fmla="*/ 2147483646 h 77"/>
                  <a:gd name="T36" fmla="*/ 2147483646 w 97"/>
                  <a:gd name="T37" fmla="*/ 2147483646 h 77"/>
                  <a:gd name="T38" fmla="*/ 2147483646 w 97"/>
                  <a:gd name="T39" fmla="*/ 2147483646 h 77"/>
                  <a:gd name="T40" fmla="*/ 0 w 97"/>
                  <a:gd name="T41" fmla="*/ 2147483646 h 77"/>
                  <a:gd name="T42" fmla="*/ 2147483646 w 97"/>
                  <a:gd name="T43" fmla="*/ 2147483646 h 77"/>
                  <a:gd name="T44" fmla="*/ 2147483646 w 97"/>
                  <a:gd name="T45" fmla="*/ 2147483646 h 77"/>
                  <a:gd name="T46" fmla="*/ 2147483646 w 97"/>
                  <a:gd name="T47" fmla="*/ 2147483646 h 77"/>
                  <a:gd name="T48" fmla="*/ 2147483646 w 97"/>
                  <a:gd name="T49" fmla="*/ 2147483646 h 77"/>
                  <a:gd name="T50" fmla="*/ 2147483646 w 97"/>
                  <a:gd name="T51" fmla="*/ 2147483646 h 77"/>
                  <a:gd name="T52" fmla="*/ 2147483646 w 97"/>
                  <a:gd name="T53" fmla="*/ 2147483646 h 77"/>
                  <a:gd name="T54" fmla="*/ 2147483646 w 97"/>
                  <a:gd name="T55" fmla="*/ 2147483646 h 7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97" h="77">
                    <a:moveTo>
                      <a:pt x="38" y="0"/>
                    </a:moveTo>
                    <a:lnTo>
                      <a:pt x="38" y="19"/>
                    </a:lnTo>
                    <a:lnTo>
                      <a:pt x="0" y="19"/>
                    </a:lnTo>
                    <a:lnTo>
                      <a:pt x="0" y="38"/>
                    </a:lnTo>
                    <a:lnTo>
                      <a:pt x="57" y="38"/>
                    </a:lnTo>
                    <a:lnTo>
                      <a:pt x="57" y="0"/>
                    </a:lnTo>
                    <a:lnTo>
                      <a:pt x="38" y="0"/>
                    </a:lnTo>
                    <a:close/>
                    <a:moveTo>
                      <a:pt x="57" y="38"/>
                    </a:moveTo>
                    <a:lnTo>
                      <a:pt x="96" y="38"/>
                    </a:lnTo>
                    <a:lnTo>
                      <a:pt x="96" y="19"/>
                    </a:lnTo>
                    <a:lnTo>
                      <a:pt x="76" y="19"/>
                    </a:lnTo>
                    <a:lnTo>
                      <a:pt x="76" y="0"/>
                    </a:lnTo>
                    <a:lnTo>
                      <a:pt x="57" y="0"/>
                    </a:lnTo>
                    <a:lnTo>
                      <a:pt x="57" y="38"/>
                    </a:lnTo>
                    <a:close/>
                    <a:moveTo>
                      <a:pt x="0" y="38"/>
                    </a:moveTo>
                    <a:lnTo>
                      <a:pt x="0" y="57"/>
                    </a:lnTo>
                    <a:lnTo>
                      <a:pt x="38" y="57"/>
                    </a:lnTo>
                    <a:lnTo>
                      <a:pt x="38" y="76"/>
                    </a:lnTo>
                    <a:lnTo>
                      <a:pt x="57" y="76"/>
                    </a:lnTo>
                    <a:lnTo>
                      <a:pt x="57" y="38"/>
                    </a:lnTo>
                    <a:lnTo>
                      <a:pt x="0" y="38"/>
                    </a:lnTo>
                    <a:close/>
                    <a:moveTo>
                      <a:pt x="57" y="76"/>
                    </a:moveTo>
                    <a:lnTo>
                      <a:pt x="76" y="76"/>
                    </a:lnTo>
                    <a:lnTo>
                      <a:pt x="76" y="57"/>
                    </a:lnTo>
                    <a:lnTo>
                      <a:pt x="96" y="57"/>
                    </a:lnTo>
                    <a:lnTo>
                      <a:pt x="96" y="38"/>
                    </a:lnTo>
                    <a:lnTo>
                      <a:pt x="57" y="38"/>
                    </a:lnTo>
                    <a:lnTo>
                      <a:pt x="57" y="76"/>
                    </a:lnTo>
                    <a:close/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40" name="Freeform 81">
                <a:extLst>
                  <a:ext uri="{FF2B5EF4-FFF2-40B4-BE49-F238E27FC236}">
                    <a16:creationId xmlns:a16="http://schemas.microsoft.com/office/drawing/2014/main" id="{84FC6BE4-7172-0047-B253-D60B08045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3488" y="4678363"/>
                <a:ext cx="200025" cy="138112"/>
              </a:xfrm>
              <a:custGeom>
                <a:avLst/>
                <a:gdLst>
                  <a:gd name="T0" fmla="*/ 2147483646 w 554"/>
                  <a:gd name="T1" fmla="*/ 2147483646 h 382"/>
                  <a:gd name="T2" fmla="*/ 2147483646 w 554"/>
                  <a:gd name="T3" fmla="*/ 2147483646 h 382"/>
                  <a:gd name="T4" fmla="*/ 2147483646 w 554"/>
                  <a:gd name="T5" fmla="*/ 2147483646 h 382"/>
                  <a:gd name="T6" fmla="*/ 2147483646 w 554"/>
                  <a:gd name="T7" fmla="*/ 2147483646 h 382"/>
                  <a:gd name="T8" fmla="*/ 2147483646 w 554"/>
                  <a:gd name="T9" fmla="*/ 2147483646 h 382"/>
                  <a:gd name="T10" fmla="*/ 2147483646 w 554"/>
                  <a:gd name="T11" fmla="*/ 2147483646 h 382"/>
                  <a:gd name="T12" fmla="*/ 2147483646 w 554"/>
                  <a:gd name="T13" fmla="*/ 2147483646 h 382"/>
                  <a:gd name="T14" fmla="*/ 2147483646 w 554"/>
                  <a:gd name="T15" fmla="*/ 2147483646 h 382"/>
                  <a:gd name="T16" fmla="*/ 2147483646 w 554"/>
                  <a:gd name="T17" fmla="*/ 2147483646 h 382"/>
                  <a:gd name="T18" fmla="*/ 2147483646 w 554"/>
                  <a:gd name="T19" fmla="*/ 2147483646 h 382"/>
                  <a:gd name="T20" fmla="*/ 2147483646 w 554"/>
                  <a:gd name="T21" fmla="*/ 2147483646 h 382"/>
                  <a:gd name="T22" fmla="*/ 2147483646 w 554"/>
                  <a:gd name="T23" fmla="*/ 2147483646 h 382"/>
                  <a:gd name="T24" fmla="*/ 2147483646 w 554"/>
                  <a:gd name="T25" fmla="*/ 2147483646 h 382"/>
                  <a:gd name="T26" fmla="*/ 2147483646 w 554"/>
                  <a:gd name="T27" fmla="*/ 2147483646 h 382"/>
                  <a:gd name="T28" fmla="*/ 2147483646 w 554"/>
                  <a:gd name="T29" fmla="*/ 2147483646 h 382"/>
                  <a:gd name="T30" fmla="*/ 2147483646 w 554"/>
                  <a:gd name="T31" fmla="*/ 0 h 382"/>
                  <a:gd name="T32" fmla="*/ 2147483646 w 554"/>
                  <a:gd name="T33" fmla="*/ 0 h 382"/>
                  <a:gd name="T34" fmla="*/ 2147483646 w 554"/>
                  <a:gd name="T35" fmla="*/ 2147483646 h 382"/>
                  <a:gd name="T36" fmla="*/ 2147483646 w 554"/>
                  <a:gd name="T37" fmla="*/ 2147483646 h 382"/>
                  <a:gd name="T38" fmla="*/ 2147483646 w 554"/>
                  <a:gd name="T39" fmla="*/ 2147483646 h 382"/>
                  <a:gd name="T40" fmla="*/ 2147483646 w 554"/>
                  <a:gd name="T41" fmla="*/ 2147483646 h 382"/>
                  <a:gd name="T42" fmla="*/ 2147483646 w 554"/>
                  <a:gd name="T43" fmla="*/ 2147483646 h 382"/>
                  <a:gd name="T44" fmla="*/ 0 w 554"/>
                  <a:gd name="T45" fmla="*/ 2147483646 h 382"/>
                  <a:gd name="T46" fmla="*/ 0 w 554"/>
                  <a:gd name="T47" fmla="*/ 2147483646 h 382"/>
                  <a:gd name="T48" fmla="*/ 2147483646 w 554"/>
                  <a:gd name="T49" fmla="*/ 2147483646 h 382"/>
                  <a:gd name="T50" fmla="*/ 2147483646 w 554"/>
                  <a:gd name="T51" fmla="*/ 2147483646 h 382"/>
                  <a:gd name="T52" fmla="*/ 2147483646 w 554"/>
                  <a:gd name="T53" fmla="*/ 2147483646 h 382"/>
                  <a:gd name="T54" fmla="*/ 2147483646 w 554"/>
                  <a:gd name="T55" fmla="*/ 2147483646 h 382"/>
                  <a:gd name="T56" fmla="*/ 2147483646 w 554"/>
                  <a:gd name="T57" fmla="*/ 2147483646 h 38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54" h="382">
                    <a:moveTo>
                      <a:pt x="210" y="343"/>
                    </a:moveTo>
                    <a:lnTo>
                      <a:pt x="210" y="381"/>
                    </a:lnTo>
                    <a:lnTo>
                      <a:pt x="363" y="381"/>
                    </a:lnTo>
                    <a:lnTo>
                      <a:pt x="363" y="343"/>
                    </a:lnTo>
                    <a:lnTo>
                      <a:pt x="420" y="343"/>
                    </a:lnTo>
                    <a:lnTo>
                      <a:pt x="420" y="324"/>
                    </a:lnTo>
                    <a:lnTo>
                      <a:pt x="496" y="324"/>
                    </a:lnTo>
                    <a:lnTo>
                      <a:pt x="496" y="305"/>
                    </a:lnTo>
                    <a:lnTo>
                      <a:pt x="553" y="305"/>
                    </a:lnTo>
                    <a:lnTo>
                      <a:pt x="553" y="76"/>
                    </a:lnTo>
                    <a:lnTo>
                      <a:pt x="496" y="76"/>
                    </a:lnTo>
                    <a:lnTo>
                      <a:pt x="496" y="57"/>
                    </a:lnTo>
                    <a:lnTo>
                      <a:pt x="420" y="57"/>
                    </a:lnTo>
                    <a:lnTo>
                      <a:pt x="420" y="38"/>
                    </a:lnTo>
                    <a:lnTo>
                      <a:pt x="363" y="38"/>
                    </a:lnTo>
                    <a:lnTo>
                      <a:pt x="363" y="0"/>
                    </a:lnTo>
                    <a:lnTo>
                      <a:pt x="210" y="0"/>
                    </a:lnTo>
                    <a:lnTo>
                      <a:pt x="210" y="38"/>
                    </a:lnTo>
                    <a:lnTo>
                      <a:pt x="134" y="38"/>
                    </a:lnTo>
                    <a:lnTo>
                      <a:pt x="134" y="57"/>
                    </a:lnTo>
                    <a:lnTo>
                      <a:pt x="77" y="57"/>
                    </a:lnTo>
                    <a:lnTo>
                      <a:pt x="77" y="76"/>
                    </a:lnTo>
                    <a:lnTo>
                      <a:pt x="0" y="76"/>
                    </a:lnTo>
                    <a:lnTo>
                      <a:pt x="0" y="305"/>
                    </a:lnTo>
                    <a:lnTo>
                      <a:pt x="77" y="305"/>
                    </a:lnTo>
                    <a:lnTo>
                      <a:pt x="77" y="324"/>
                    </a:lnTo>
                    <a:lnTo>
                      <a:pt x="134" y="324"/>
                    </a:lnTo>
                    <a:lnTo>
                      <a:pt x="134" y="343"/>
                    </a:lnTo>
                    <a:lnTo>
                      <a:pt x="210" y="343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41" name="Freeform 82">
                <a:extLst>
                  <a:ext uri="{FF2B5EF4-FFF2-40B4-BE49-F238E27FC236}">
                    <a16:creationId xmlns:a16="http://schemas.microsoft.com/office/drawing/2014/main" id="{61251592-3CC9-A346-9EAF-09662F310C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3488" y="4678363"/>
                <a:ext cx="200025" cy="138112"/>
              </a:xfrm>
              <a:custGeom>
                <a:avLst/>
                <a:gdLst>
                  <a:gd name="T0" fmla="*/ 2147483646 w 554"/>
                  <a:gd name="T1" fmla="*/ 2147483646 h 382"/>
                  <a:gd name="T2" fmla="*/ 2147483646 w 554"/>
                  <a:gd name="T3" fmla="*/ 2147483646 h 382"/>
                  <a:gd name="T4" fmla="*/ 2147483646 w 554"/>
                  <a:gd name="T5" fmla="*/ 2147483646 h 382"/>
                  <a:gd name="T6" fmla="*/ 2147483646 w 554"/>
                  <a:gd name="T7" fmla="*/ 2147483646 h 382"/>
                  <a:gd name="T8" fmla="*/ 2147483646 w 554"/>
                  <a:gd name="T9" fmla="*/ 2147483646 h 382"/>
                  <a:gd name="T10" fmla="*/ 2147483646 w 554"/>
                  <a:gd name="T11" fmla="*/ 2147483646 h 382"/>
                  <a:gd name="T12" fmla="*/ 2147483646 w 554"/>
                  <a:gd name="T13" fmla="*/ 2147483646 h 382"/>
                  <a:gd name="T14" fmla="*/ 2147483646 w 554"/>
                  <a:gd name="T15" fmla="*/ 2147483646 h 382"/>
                  <a:gd name="T16" fmla="*/ 0 w 554"/>
                  <a:gd name="T17" fmla="*/ 2147483646 h 382"/>
                  <a:gd name="T18" fmla="*/ 0 w 554"/>
                  <a:gd name="T19" fmla="*/ 2147483646 h 382"/>
                  <a:gd name="T20" fmla="*/ 2147483646 w 554"/>
                  <a:gd name="T21" fmla="*/ 2147483646 h 382"/>
                  <a:gd name="T22" fmla="*/ 2147483646 w 554"/>
                  <a:gd name="T23" fmla="*/ 2147483646 h 382"/>
                  <a:gd name="T24" fmla="*/ 2147483646 w 554"/>
                  <a:gd name="T25" fmla="*/ 2147483646 h 382"/>
                  <a:gd name="T26" fmla="*/ 2147483646 w 554"/>
                  <a:gd name="T27" fmla="*/ 2147483646 h 382"/>
                  <a:gd name="T28" fmla="*/ 2147483646 w 554"/>
                  <a:gd name="T29" fmla="*/ 2147483646 h 382"/>
                  <a:gd name="T30" fmla="*/ 2147483646 w 554"/>
                  <a:gd name="T31" fmla="*/ 0 h 382"/>
                  <a:gd name="T32" fmla="*/ 2147483646 w 554"/>
                  <a:gd name="T33" fmla="*/ 0 h 382"/>
                  <a:gd name="T34" fmla="*/ 2147483646 w 554"/>
                  <a:gd name="T35" fmla="*/ 2147483646 h 382"/>
                  <a:gd name="T36" fmla="*/ 2147483646 w 554"/>
                  <a:gd name="T37" fmla="*/ 2147483646 h 382"/>
                  <a:gd name="T38" fmla="*/ 2147483646 w 554"/>
                  <a:gd name="T39" fmla="*/ 2147483646 h 382"/>
                  <a:gd name="T40" fmla="*/ 2147483646 w 554"/>
                  <a:gd name="T41" fmla="*/ 2147483646 h 382"/>
                  <a:gd name="T42" fmla="*/ 2147483646 w 554"/>
                  <a:gd name="T43" fmla="*/ 2147483646 h 382"/>
                  <a:gd name="T44" fmla="*/ 2147483646 w 554"/>
                  <a:gd name="T45" fmla="*/ 2147483646 h 382"/>
                  <a:gd name="T46" fmla="*/ 2147483646 w 554"/>
                  <a:gd name="T47" fmla="*/ 2147483646 h 382"/>
                  <a:gd name="T48" fmla="*/ 2147483646 w 554"/>
                  <a:gd name="T49" fmla="*/ 2147483646 h 382"/>
                  <a:gd name="T50" fmla="*/ 2147483646 w 554"/>
                  <a:gd name="T51" fmla="*/ 2147483646 h 382"/>
                  <a:gd name="T52" fmla="*/ 2147483646 w 554"/>
                  <a:gd name="T53" fmla="*/ 2147483646 h 382"/>
                  <a:gd name="T54" fmla="*/ 2147483646 w 554"/>
                  <a:gd name="T55" fmla="*/ 2147483646 h 382"/>
                  <a:gd name="T56" fmla="*/ 2147483646 w 554"/>
                  <a:gd name="T57" fmla="*/ 2147483646 h 382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54" h="382">
                    <a:moveTo>
                      <a:pt x="363" y="343"/>
                    </a:moveTo>
                    <a:lnTo>
                      <a:pt x="363" y="381"/>
                    </a:lnTo>
                    <a:lnTo>
                      <a:pt x="210" y="381"/>
                    </a:lnTo>
                    <a:lnTo>
                      <a:pt x="210" y="343"/>
                    </a:lnTo>
                    <a:lnTo>
                      <a:pt x="134" y="343"/>
                    </a:lnTo>
                    <a:lnTo>
                      <a:pt x="134" y="324"/>
                    </a:lnTo>
                    <a:lnTo>
                      <a:pt x="77" y="324"/>
                    </a:lnTo>
                    <a:lnTo>
                      <a:pt x="77" y="305"/>
                    </a:lnTo>
                    <a:lnTo>
                      <a:pt x="0" y="305"/>
                    </a:lnTo>
                    <a:lnTo>
                      <a:pt x="0" y="76"/>
                    </a:lnTo>
                    <a:lnTo>
                      <a:pt x="77" y="76"/>
                    </a:lnTo>
                    <a:lnTo>
                      <a:pt x="77" y="57"/>
                    </a:lnTo>
                    <a:lnTo>
                      <a:pt x="134" y="57"/>
                    </a:lnTo>
                    <a:lnTo>
                      <a:pt x="134" y="38"/>
                    </a:lnTo>
                    <a:lnTo>
                      <a:pt x="210" y="38"/>
                    </a:lnTo>
                    <a:lnTo>
                      <a:pt x="210" y="0"/>
                    </a:lnTo>
                    <a:lnTo>
                      <a:pt x="363" y="0"/>
                    </a:lnTo>
                    <a:lnTo>
                      <a:pt x="363" y="38"/>
                    </a:lnTo>
                    <a:lnTo>
                      <a:pt x="420" y="38"/>
                    </a:lnTo>
                    <a:lnTo>
                      <a:pt x="420" y="57"/>
                    </a:lnTo>
                    <a:lnTo>
                      <a:pt x="496" y="57"/>
                    </a:lnTo>
                    <a:lnTo>
                      <a:pt x="496" y="76"/>
                    </a:lnTo>
                    <a:lnTo>
                      <a:pt x="553" y="76"/>
                    </a:lnTo>
                    <a:lnTo>
                      <a:pt x="553" y="305"/>
                    </a:lnTo>
                    <a:lnTo>
                      <a:pt x="496" y="305"/>
                    </a:lnTo>
                    <a:lnTo>
                      <a:pt x="496" y="324"/>
                    </a:lnTo>
                    <a:lnTo>
                      <a:pt x="420" y="324"/>
                    </a:lnTo>
                    <a:lnTo>
                      <a:pt x="420" y="343"/>
                    </a:lnTo>
                    <a:lnTo>
                      <a:pt x="363" y="343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42" name="Freeform 83">
                <a:extLst>
                  <a:ext uri="{FF2B5EF4-FFF2-40B4-BE49-F238E27FC236}">
                    <a16:creationId xmlns:a16="http://schemas.microsoft.com/office/drawing/2014/main" id="{C1D59019-DA5C-744E-85E3-8717A61B12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9838" y="4684713"/>
                <a:ext cx="185737" cy="123825"/>
              </a:xfrm>
              <a:custGeom>
                <a:avLst/>
                <a:gdLst>
                  <a:gd name="T0" fmla="*/ 2147483646 w 515"/>
                  <a:gd name="T1" fmla="*/ 2147483646 h 344"/>
                  <a:gd name="T2" fmla="*/ 2147483646 w 515"/>
                  <a:gd name="T3" fmla="*/ 2147483646 h 344"/>
                  <a:gd name="T4" fmla="*/ 2147483646 w 515"/>
                  <a:gd name="T5" fmla="*/ 2147483646 h 344"/>
                  <a:gd name="T6" fmla="*/ 2147483646 w 515"/>
                  <a:gd name="T7" fmla="*/ 2147483646 h 344"/>
                  <a:gd name="T8" fmla="*/ 2147483646 w 515"/>
                  <a:gd name="T9" fmla="*/ 2147483646 h 344"/>
                  <a:gd name="T10" fmla="*/ 2147483646 w 515"/>
                  <a:gd name="T11" fmla="*/ 2147483646 h 344"/>
                  <a:gd name="T12" fmla="*/ 2147483646 w 515"/>
                  <a:gd name="T13" fmla="*/ 2147483646 h 344"/>
                  <a:gd name="T14" fmla="*/ 2147483646 w 515"/>
                  <a:gd name="T15" fmla="*/ 2147483646 h 344"/>
                  <a:gd name="T16" fmla="*/ 2147483646 w 515"/>
                  <a:gd name="T17" fmla="*/ 2147483646 h 344"/>
                  <a:gd name="T18" fmla="*/ 2147483646 w 515"/>
                  <a:gd name="T19" fmla="*/ 2147483646 h 344"/>
                  <a:gd name="T20" fmla="*/ 2147483646 w 515"/>
                  <a:gd name="T21" fmla="*/ 2147483646 h 344"/>
                  <a:gd name="T22" fmla="*/ 2147483646 w 515"/>
                  <a:gd name="T23" fmla="*/ 2147483646 h 344"/>
                  <a:gd name="T24" fmla="*/ 2147483646 w 515"/>
                  <a:gd name="T25" fmla="*/ 2147483646 h 344"/>
                  <a:gd name="T26" fmla="*/ 2147483646 w 515"/>
                  <a:gd name="T27" fmla="*/ 2147483646 h 344"/>
                  <a:gd name="T28" fmla="*/ 2147483646 w 515"/>
                  <a:gd name="T29" fmla="*/ 2147483646 h 344"/>
                  <a:gd name="T30" fmla="*/ 2147483646 w 515"/>
                  <a:gd name="T31" fmla="*/ 0 h 344"/>
                  <a:gd name="T32" fmla="*/ 2147483646 w 515"/>
                  <a:gd name="T33" fmla="*/ 0 h 344"/>
                  <a:gd name="T34" fmla="*/ 2147483646 w 515"/>
                  <a:gd name="T35" fmla="*/ 2147483646 h 344"/>
                  <a:gd name="T36" fmla="*/ 2147483646 w 515"/>
                  <a:gd name="T37" fmla="*/ 2147483646 h 344"/>
                  <a:gd name="T38" fmla="*/ 2147483646 w 515"/>
                  <a:gd name="T39" fmla="*/ 2147483646 h 344"/>
                  <a:gd name="T40" fmla="*/ 2147483646 w 515"/>
                  <a:gd name="T41" fmla="*/ 2147483646 h 344"/>
                  <a:gd name="T42" fmla="*/ 2147483646 w 515"/>
                  <a:gd name="T43" fmla="*/ 2147483646 h 344"/>
                  <a:gd name="T44" fmla="*/ 0 w 515"/>
                  <a:gd name="T45" fmla="*/ 2147483646 h 344"/>
                  <a:gd name="T46" fmla="*/ 0 w 515"/>
                  <a:gd name="T47" fmla="*/ 2147483646 h 344"/>
                  <a:gd name="T48" fmla="*/ 2147483646 w 515"/>
                  <a:gd name="T49" fmla="*/ 2147483646 h 344"/>
                  <a:gd name="T50" fmla="*/ 2147483646 w 515"/>
                  <a:gd name="T51" fmla="*/ 2147483646 h 344"/>
                  <a:gd name="T52" fmla="*/ 2147483646 w 515"/>
                  <a:gd name="T53" fmla="*/ 2147483646 h 344"/>
                  <a:gd name="T54" fmla="*/ 2147483646 w 515"/>
                  <a:gd name="T55" fmla="*/ 2147483646 h 344"/>
                  <a:gd name="T56" fmla="*/ 2147483646 w 515"/>
                  <a:gd name="T57" fmla="*/ 2147483646 h 34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15" h="344">
                    <a:moveTo>
                      <a:pt x="209" y="305"/>
                    </a:moveTo>
                    <a:lnTo>
                      <a:pt x="209" y="343"/>
                    </a:lnTo>
                    <a:lnTo>
                      <a:pt x="324" y="343"/>
                    </a:lnTo>
                    <a:lnTo>
                      <a:pt x="324" y="305"/>
                    </a:lnTo>
                    <a:lnTo>
                      <a:pt x="381" y="305"/>
                    </a:lnTo>
                    <a:lnTo>
                      <a:pt x="381" y="286"/>
                    </a:lnTo>
                    <a:lnTo>
                      <a:pt x="457" y="286"/>
                    </a:lnTo>
                    <a:lnTo>
                      <a:pt x="457" y="266"/>
                    </a:lnTo>
                    <a:lnTo>
                      <a:pt x="514" y="266"/>
                    </a:lnTo>
                    <a:lnTo>
                      <a:pt x="514" y="76"/>
                    </a:lnTo>
                    <a:lnTo>
                      <a:pt x="457" y="76"/>
                    </a:lnTo>
                    <a:lnTo>
                      <a:pt x="457" y="57"/>
                    </a:lnTo>
                    <a:lnTo>
                      <a:pt x="381" y="57"/>
                    </a:lnTo>
                    <a:lnTo>
                      <a:pt x="381" y="38"/>
                    </a:lnTo>
                    <a:lnTo>
                      <a:pt x="324" y="38"/>
                    </a:lnTo>
                    <a:lnTo>
                      <a:pt x="324" y="0"/>
                    </a:lnTo>
                    <a:lnTo>
                      <a:pt x="209" y="0"/>
                    </a:lnTo>
                    <a:lnTo>
                      <a:pt x="209" y="38"/>
                    </a:lnTo>
                    <a:lnTo>
                      <a:pt x="133" y="38"/>
                    </a:lnTo>
                    <a:lnTo>
                      <a:pt x="133" y="57"/>
                    </a:lnTo>
                    <a:lnTo>
                      <a:pt x="76" y="57"/>
                    </a:lnTo>
                    <a:lnTo>
                      <a:pt x="76" y="76"/>
                    </a:lnTo>
                    <a:lnTo>
                      <a:pt x="0" y="76"/>
                    </a:lnTo>
                    <a:lnTo>
                      <a:pt x="0" y="266"/>
                    </a:lnTo>
                    <a:lnTo>
                      <a:pt x="76" y="266"/>
                    </a:lnTo>
                    <a:lnTo>
                      <a:pt x="76" y="286"/>
                    </a:lnTo>
                    <a:lnTo>
                      <a:pt x="133" y="286"/>
                    </a:lnTo>
                    <a:lnTo>
                      <a:pt x="133" y="305"/>
                    </a:lnTo>
                    <a:lnTo>
                      <a:pt x="209" y="305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43" name="Freeform 84">
                <a:extLst>
                  <a:ext uri="{FF2B5EF4-FFF2-40B4-BE49-F238E27FC236}">
                    <a16:creationId xmlns:a16="http://schemas.microsoft.com/office/drawing/2014/main" id="{1FF4FB09-66C8-3F4E-8156-339910D373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9838" y="4684713"/>
                <a:ext cx="185737" cy="123825"/>
              </a:xfrm>
              <a:custGeom>
                <a:avLst/>
                <a:gdLst>
                  <a:gd name="T0" fmla="*/ 2147483646 w 515"/>
                  <a:gd name="T1" fmla="*/ 2147483646 h 344"/>
                  <a:gd name="T2" fmla="*/ 2147483646 w 515"/>
                  <a:gd name="T3" fmla="*/ 2147483646 h 344"/>
                  <a:gd name="T4" fmla="*/ 2147483646 w 515"/>
                  <a:gd name="T5" fmla="*/ 2147483646 h 344"/>
                  <a:gd name="T6" fmla="*/ 2147483646 w 515"/>
                  <a:gd name="T7" fmla="*/ 2147483646 h 344"/>
                  <a:gd name="T8" fmla="*/ 2147483646 w 515"/>
                  <a:gd name="T9" fmla="*/ 2147483646 h 344"/>
                  <a:gd name="T10" fmla="*/ 2147483646 w 515"/>
                  <a:gd name="T11" fmla="*/ 2147483646 h 344"/>
                  <a:gd name="T12" fmla="*/ 2147483646 w 515"/>
                  <a:gd name="T13" fmla="*/ 2147483646 h 344"/>
                  <a:gd name="T14" fmla="*/ 2147483646 w 515"/>
                  <a:gd name="T15" fmla="*/ 2147483646 h 344"/>
                  <a:gd name="T16" fmla="*/ 0 w 515"/>
                  <a:gd name="T17" fmla="*/ 2147483646 h 344"/>
                  <a:gd name="T18" fmla="*/ 0 w 515"/>
                  <a:gd name="T19" fmla="*/ 2147483646 h 344"/>
                  <a:gd name="T20" fmla="*/ 2147483646 w 515"/>
                  <a:gd name="T21" fmla="*/ 2147483646 h 344"/>
                  <a:gd name="T22" fmla="*/ 2147483646 w 515"/>
                  <a:gd name="T23" fmla="*/ 2147483646 h 344"/>
                  <a:gd name="T24" fmla="*/ 2147483646 w 515"/>
                  <a:gd name="T25" fmla="*/ 2147483646 h 344"/>
                  <a:gd name="T26" fmla="*/ 2147483646 w 515"/>
                  <a:gd name="T27" fmla="*/ 2147483646 h 344"/>
                  <a:gd name="T28" fmla="*/ 2147483646 w 515"/>
                  <a:gd name="T29" fmla="*/ 2147483646 h 344"/>
                  <a:gd name="T30" fmla="*/ 2147483646 w 515"/>
                  <a:gd name="T31" fmla="*/ 0 h 344"/>
                  <a:gd name="T32" fmla="*/ 2147483646 w 515"/>
                  <a:gd name="T33" fmla="*/ 0 h 344"/>
                  <a:gd name="T34" fmla="*/ 2147483646 w 515"/>
                  <a:gd name="T35" fmla="*/ 2147483646 h 344"/>
                  <a:gd name="T36" fmla="*/ 2147483646 w 515"/>
                  <a:gd name="T37" fmla="*/ 2147483646 h 344"/>
                  <a:gd name="T38" fmla="*/ 2147483646 w 515"/>
                  <a:gd name="T39" fmla="*/ 2147483646 h 344"/>
                  <a:gd name="T40" fmla="*/ 2147483646 w 515"/>
                  <a:gd name="T41" fmla="*/ 2147483646 h 344"/>
                  <a:gd name="T42" fmla="*/ 2147483646 w 515"/>
                  <a:gd name="T43" fmla="*/ 2147483646 h 344"/>
                  <a:gd name="T44" fmla="*/ 2147483646 w 515"/>
                  <a:gd name="T45" fmla="*/ 2147483646 h 344"/>
                  <a:gd name="T46" fmla="*/ 2147483646 w 515"/>
                  <a:gd name="T47" fmla="*/ 2147483646 h 344"/>
                  <a:gd name="T48" fmla="*/ 2147483646 w 515"/>
                  <a:gd name="T49" fmla="*/ 2147483646 h 344"/>
                  <a:gd name="T50" fmla="*/ 2147483646 w 515"/>
                  <a:gd name="T51" fmla="*/ 2147483646 h 344"/>
                  <a:gd name="T52" fmla="*/ 2147483646 w 515"/>
                  <a:gd name="T53" fmla="*/ 2147483646 h 344"/>
                  <a:gd name="T54" fmla="*/ 2147483646 w 515"/>
                  <a:gd name="T55" fmla="*/ 2147483646 h 344"/>
                  <a:gd name="T56" fmla="*/ 2147483646 w 515"/>
                  <a:gd name="T57" fmla="*/ 2147483646 h 344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515" h="344">
                    <a:moveTo>
                      <a:pt x="324" y="305"/>
                    </a:moveTo>
                    <a:lnTo>
                      <a:pt x="324" y="343"/>
                    </a:lnTo>
                    <a:lnTo>
                      <a:pt x="209" y="343"/>
                    </a:lnTo>
                    <a:lnTo>
                      <a:pt x="209" y="305"/>
                    </a:lnTo>
                    <a:lnTo>
                      <a:pt x="133" y="305"/>
                    </a:lnTo>
                    <a:lnTo>
                      <a:pt x="133" y="286"/>
                    </a:lnTo>
                    <a:lnTo>
                      <a:pt x="76" y="286"/>
                    </a:lnTo>
                    <a:lnTo>
                      <a:pt x="76" y="266"/>
                    </a:lnTo>
                    <a:lnTo>
                      <a:pt x="0" y="266"/>
                    </a:lnTo>
                    <a:lnTo>
                      <a:pt x="0" y="76"/>
                    </a:lnTo>
                    <a:lnTo>
                      <a:pt x="76" y="76"/>
                    </a:lnTo>
                    <a:lnTo>
                      <a:pt x="76" y="57"/>
                    </a:lnTo>
                    <a:lnTo>
                      <a:pt x="133" y="57"/>
                    </a:lnTo>
                    <a:lnTo>
                      <a:pt x="133" y="38"/>
                    </a:lnTo>
                    <a:lnTo>
                      <a:pt x="209" y="38"/>
                    </a:lnTo>
                    <a:lnTo>
                      <a:pt x="209" y="0"/>
                    </a:lnTo>
                    <a:lnTo>
                      <a:pt x="324" y="0"/>
                    </a:lnTo>
                    <a:lnTo>
                      <a:pt x="324" y="38"/>
                    </a:lnTo>
                    <a:lnTo>
                      <a:pt x="381" y="38"/>
                    </a:lnTo>
                    <a:lnTo>
                      <a:pt x="381" y="57"/>
                    </a:lnTo>
                    <a:lnTo>
                      <a:pt x="457" y="57"/>
                    </a:lnTo>
                    <a:lnTo>
                      <a:pt x="457" y="76"/>
                    </a:lnTo>
                    <a:lnTo>
                      <a:pt x="514" y="76"/>
                    </a:lnTo>
                    <a:lnTo>
                      <a:pt x="514" y="266"/>
                    </a:lnTo>
                    <a:lnTo>
                      <a:pt x="457" y="266"/>
                    </a:lnTo>
                    <a:lnTo>
                      <a:pt x="457" y="286"/>
                    </a:lnTo>
                    <a:lnTo>
                      <a:pt x="381" y="286"/>
                    </a:lnTo>
                    <a:lnTo>
                      <a:pt x="381" y="305"/>
                    </a:lnTo>
                    <a:lnTo>
                      <a:pt x="324" y="305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44" name="Freeform 85">
                <a:extLst>
                  <a:ext uri="{FF2B5EF4-FFF2-40B4-BE49-F238E27FC236}">
                    <a16:creationId xmlns:a16="http://schemas.microsoft.com/office/drawing/2014/main" id="{993C0BDA-D3F8-CA44-8F6E-94246592F6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3488" y="4684713"/>
                <a:ext cx="200025" cy="123825"/>
              </a:xfrm>
              <a:custGeom>
                <a:avLst/>
                <a:gdLst>
                  <a:gd name="T0" fmla="*/ 2147483646 w 554"/>
                  <a:gd name="T1" fmla="*/ 2147483646 h 344"/>
                  <a:gd name="T2" fmla="*/ 2147483646 w 554"/>
                  <a:gd name="T3" fmla="*/ 2147483646 h 344"/>
                  <a:gd name="T4" fmla="*/ 2147483646 w 554"/>
                  <a:gd name="T5" fmla="*/ 2147483646 h 344"/>
                  <a:gd name="T6" fmla="*/ 2147483646 w 554"/>
                  <a:gd name="T7" fmla="*/ 2147483646 h 344"/>
                  <a:gd name="T8" fmla="*/ 2147483646 w 554"/>
                  <a:gd name="T9" fmla="*/ 2147483646 h 344"/>
                  <a:gd name="T10" fmla="*/ 2147483646 w 554"/>
                  <a:gd name="T11" fmla="*/ 2147483646 h 344"/>
                  <a:gd name="T12" fmla="*/ 2147483646 w 554"/>
                  <a:gd name="T13" fmla="*/ 2147483646 h 344"/>
                  <a:gd name="T14" fmla="*/ 2147483646 w 554"/>
                  <a:gd name="T15" fmla="*/ 2147483646 h 344"/>
                  <a:gd name="T16" fmla="*/ 2147483646 w 554"/>
                  <a:gd name="T17" fmla="*/ 2147483646 h 344"/>
                  <a:gd name="T18" fmla="*/ 2147483646 w 554"/>
                  <a:gd name="T19" fmla="*/ 2147483646 h 344"/>
                  <a:gd name="T20" fmla="*/ 0 w 554"/>
                  <a:gd name="T21" fmla="*/ 2147483646 h 344"/>
                  <a:gd name="T22" fmla="*/ 2147483646 w 554"/>
                  <a:gd name="T23" fmla="*/ 2147483646 h 344"/>
                  <a:gd name="T24" fmla="*/ 2147483646 w 554"/>
                  <a:gd name="T25" fmla="*/ 2147483646 h 344"/>
                  <a:gd name="T26" fmla="*/ 2147483646 w 554"/>
                  <a:gd name="T27" fmla="*/ 2147483646 h 344"/>
                  <a:gd name="T28" fmla="*/ 2147483646 w 554"/>
                  <a:gd name="T29" fmla="*/ 2147483646 h 344"/>
                  <a:gd name="T30" fmla="*/ 2147483646 w 554"/>
                  <a:gd name="T31" fmla="*/ 2147483646 h 344"/>
                  <a:gd name="T32" fmla="*/ 2147483646 w 554"/>
                  <a:gd name="T33" fmla="*/ 2147483646 h 344"/>
                  <a:gd name="T34" fmla="*/ 2147483646 w 554"/>
                  <a:gd name="T35" fmla="*/ 2147483646 h 344"/>
                  <a:gd name="T36" fmla="*/ 2147483646 w 554"/>
                  <a:gd name="T37" fmla="*/ 2147483646 h 344"/>
                  <a:gd name="T38" fmla="*/ 2147483646 w 554"/>
                  <a:gd name="T39" fmla="*/ 2147483646 h 344"/>
                  <a:gd name="T40" fmla="*/ 2147483646 w 554"/>
                  <a:gd name="T41" fmla="*/ 2147483646 h 344"/>
                  <a:gd name="T42" fmla="*/ 2147483646 w 554"/>
                  <a:gd name="T43" fmla="*/ 2147483646 h 344"/>
                  <a:gd name="T44" fmla="*/ 2147483646 w 554"/>
                  <a:gd name="T45" fmla="*/ 2147483646 h 344"/>
                  <a:gd name="T46" fmla="*/ 2147483646 w 554"/>
                  <a:gd name="T47" fmla="*/ 2147483646 h 344"/>
                  <a:gd name="T48" fmla="*/ 2147483646 w 554"/>
                  <a:gd name="T49" fmla="*/ 2147483646 h 344"/>
                  <a:gd name="T50" fmla="*/ 2147483646 w 554"/>
                  <a:gd name="T51" fmla="*/ 2147483646 h 344"/>
                  <a:gd name="T52" fmla="*/ 2147483646 w 554"/>
                  <a:gd name="T53" fmla="*/ 2147483646 h 344"/>
                  <a:gd name="T54" fmla="*/ 2147483646 w 554"/>
                  <a:gd name="T55" fmla="*/ 2147483646 h 344"/>
                  <a:gd name="T56" fmla="*/ 2147483646 w 554"/>
                  <a:gd name="T57" fmla="*/ 2147483646 h 344"/>
                  <a:gd name="T58" fmla="*/ 2147483646 w 554"/>
                  <a:gd name="T59" fmla="*/ 2147483646 h 344"/>
                  <a:gd name="T60" fmla="*/ 2147483646 w 554"/>
                  <a:gd name="T61" fmla="*/ 2147483646 h 344"/>
                  <a:gd name="T62" fmla="*/ 2147483646 w 554"/>
                  <a:gd name="T63" fmla="*/ 2147483646 h 344"/>
                  <a:gd name="T64" fmla="*/ 2147483646 w 554"/>
                  <a:gd name="T65" fmla="*/ 2147483646 h 344"/>
                  <a:gd name="T66" fmla="*/ 2147483646 w 554"/>
                  <a:gd name="T67" fmla="*/ 2147483646 h 344"/>
                  <a:gd name="T68" fmla="*/ 2147483646 w 554"/>
                  <a:gd name="T69" fmla="*/ 2147483646 h 344"/>
                  <a:gd name="T70" fmla="*/ 2147483646 w 554"/>
                  <a:gd name="T71" fmla="*/ 2147483646 h 344"/>
                  <a:gd name="T72" fmla="*/ 2147483646 w 554"/>
                  <a:gd name="T73" fmla="*/ 2147483646 h 344"/>
                  <a:gd name="T74" fmla="*/ 2147483646 w 554"/>
                  <a:gd name="T75" fmla="*/ 2147483646 h 344"/>
                  <a:gd name="T76" fmla="*/ 2147483646 w 554"/>
                  <a:gd name="T77" fmla="*/ 2147483646 h 344"/>
                  <a:gd name="T78" fmla="*/ 2147483646 w 554"/>
                  <a:gd name="T79" fmla="*/ 2147483646 h 344"/>
                  <a:gd name="T80" fmla="*/ 2147483646 w 554"/>
                  <a:gd name="T81" fmla="*/ 2147483646 h 344"/>
                  <a:gd name="T82" fmla="*/ 2147483646 w 554"/>
                  <a:gd name="T83" fmla="*/ 2147483646 h 344"/>
                  <a:gd name="T84" fmla="*/ 2147483646 w 554"/>
                  <a:gd name="T85" fmla="*/ 2147483646 h 344"/>
                  <a:gd name="T86" fmla="*/ 2147483646 w 554"/>
                  <a:gd name="T87" fmla="*/ 2147483646 h 344"/>
                  <a:gd name="T88" fmla="*/ 2147483646 w 554"/>
                  <a:gd name="T89" fmla="*/ 2147483646 h 344"/>
                  <a:gd name="T90" fmla="*/ 2147483646 w 554"/>
                  <a:gd name="T91" fmla="*/ 2147483646 h 344"/>
                  <a:gd name="T92" fmla="*/ 2147483646 w 554"/>
                  <a:gd name="T93" fmla="*/ 2147483646 h 344"/>
                  <a:gd name="T94" fmla="*/ 2147483646 w 554"/>
                  <a:gd name="T95" fmla="*/ 2147483646 h 344"/>
                  <a:gd name="T96" fmla="*/ 2147483646 w 554"/>
                  <a:gd name="T97" fmla="*/ 2147483646 h 344"/>
                  <a:gd name="T98" fmla="*/ 2147483646 w 554"/>
                  <a:gd name="T99" fmla="*/ 2147483646 h 344"/>
                  <a:gd name="T100" fmla="*/ 2147483646 w 554"/>
                  <a:gd name="T101" fmla="*/ 2147483646 h 344"/>
                  <a:gd name="T102" fmla="*/ 2147483646 w 554"/>
                  <a:gd name="T103" fmla="*/ 2147483646 h 344"/>
                  <a:gd name="T104" fmla="*/ 2147483646 w 554"/>
                  <a:gd name="T105" fmla="*/ 2147483646 h 344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554" h="344">
                    <a:moveTo>
                      <a:pt x="210" y="57"/>
                    </a:moveTo>
                    <a:lnTo>
                      <a:pt x="210" y="38"/>
                    </a:lnTo>
                    <a:lnTo>
                      <a:pt x="191" y="57"/>
                    </a:lnTo>
                    <a:lnTo>
                      <a:pt x="172" y="38"/>
                    </a:lnTo>
                    <a:lnTo>
                      <a:pt x="172" y="57"/>
                    </a:lnTo>
                    <a:lnTo>
                      <a:pt x="153" y="38"/>
                    </a:lnTo>
                    <a:lnTo>
                      <a:pt x="153" y="57"/>
                    </a:lnTo>
                    <a:lnTo>
                      <a:pt x="134" y="76"/>
                    </a:lnTo>
                    <a:lnTo>
                      <a:pt x="134" y="57"/>
                    </a:lnTo>
                    <a:lnTo>
                      <a:pt x="134" y="76"/>
                    </a:lnTo>
                    <a:lnTo>
                      <a:pt x="115" y="57"/>
                    </a:lnTo>
                    <a:lnTo>
                      <a:pt x="115" y="76"/>
                    </a:lnTo>
                    <a:lnTo>
                      <a:pt x="96" y="57"/>
                    </a:lnTo>
                    <a:lnTo>
                      <a:pt x="96" y="76"/>
                    </a:lnTo>
                    <a:lnTo>
                      <a:pt x="77" y="95"/>
                    </a:lnTo>
                    <a:lnTo>
                      <a:pt x="77" y="76"/>
                    </a:lnTo>
                    <a:lnTo>
                      <a:pt x="58" y="95"/>
                    </a:lnTo>
                    <a:lnTo>
                      <a:pt x="39" y="76"/>
                    </a:lnTo>
                    <a:lnTo>
                      <a:pt x="39" y="95"/>
                    </a:lnTo>
                    <a:lnTo>
                      <a:pt x="20" y="76"/>
                    </a:lnTo>
                    <a:lnTo>
                      <a:pt x="20" y="152"/>
                    </a:lnTo>
                    <a:lnTo>
                      <a:pt x="0" y="152"/>
                    </a:lnTo>
                    <a:lnTo>
                      <a:pt x="0" y="190"/>
                    </a:lnTo>
                    <a:lnTo>
                      <a:pt x="20" y="190"/>
                    </a:lnTo>
                    <a:lnTo>
                      <a:pt x="20" y="266"/>
                    </a:lnTo>
                    <a:lnTo>
                      <a:pt x="39" y="247"/>
                    </a:lnTo>
                    <a:lnTo>
                      <a:pt x="39" y="266"/>
                    </a:lnTo>
                    <a:lnTo>
                      <a:pt x="58" y="247"/>
                    </a:lnTo>
                    <a:lnTo>
                      <a:pt x="77" y="266"/>
                    </a:lnTo>
                    <a:lnTo>
                      <a:pt x="77" y="247"/>
                    </a:lnTo>
                    <a:lnTo>
                      <a:pt x="96" y="266"/>
                    </a:lnTo>
                    <a:lnTo>
                      <a:pt x="96" y="286"/>
                    </a:lnTo>
                    <a:lnTo>
                      <a:pt x="115" y="266"/>
                    </a:lnTo>
                    <a:lnTo>
                      <a:pt x="115" y="286"/>
                    </a:lnTo>
                    <a:lnTo>
                      <a:pt x="134" y="266"/>
                    </a:lnTo>
                    <a:lnTo>
                      <a:pt x="134" y="286"/>
                    </a:lnTo>
                    <a:lnTo>
                      <a:pt x="134" y="266"/>
                    </a:lnTo>
                    <a:lnTo>
                      <a:pt x="153" y="286"/>
                    </a:lnTo>
                    <a:lnTo>
                      <a:pt x="153" y="305"/>
                    </a:lnTo>
                    <a:lnTo>
                      <a:pt x="172" y="286"/>
                    </a:lnTo>
                    <a:lnTo>
                      <a:pt x="172" y="305"/>
                    </a:lnTo>
                    <a:lnTo>
                      <a:pt x="191" y="286"/>
                    </a:lnTo>
                    <a:lnTo>
                      <a:pt x="210" y="305"/>
                    </a:lnTo>
                    <a:lnTo>
                      <a:pt x="210" y="286"/>
                    </a:lnTo>
                    <a:lnTo>
                      <a:pt x="229" y="305"/>
                    </a:lnTo>
                    <a:lnTo>
                      <a:pt x="229" y="324"/>
                    </a:lnTo>
                    <a:lnTo>
                      <a:pt x="249" y="305"/>
                    </a:lnTo>
                    <a:lnTo>
                      <a:pt x="249" y="343"/>
                    </a:lnTo>
                    <a:lnTo>
                      <a:pt x="286" y="305"/>
                    </a:lnTo>
                    <a:lnTo>
                      <a:pt x="305" y="343"/>
                    </a:lnTo>
                    <a:lnTo>
                      <a:pt x="305" y="305"/>
                    </a:lnTo>
                    <a:lnTo>
                      <a:pt x="344" y="324"/>
                    </a:lnTo>
                    <a:lnTo>
                      <a:pt x="344" y="305"/>
                    </a:lnTo>
                    <a:lnTo>
                      <a:pt x="363" y="286"/>
                    </a:lnTo>
                    <a:lnTo>
                      <a:pt x="363" y="305"/>
                    </a:lnTo>
                    <a:lnTo>
                      <a:pt x="363" y="286"/>
                    </a:lnTo>
                    <a:lnTo>
                      <a:pt x="381" y="305"/>
                    </a:lnTo>
                    <a:lnTo>
                      <a:pt x="381" y="286"/>
                    </a:lnTo>
                    <a:lnTo>
                      <a:pt x="401" y="305"/>
                    </a:lnTo>
                    <a:lnTo>
                      <a:pt x="401" y="286"/>
                    </a:lnTo>
                    <a:lnTo>
                      <a:pt x="420" y="266"/>
                    </a:lnTo>
                    <a:lnTo>
                      <a:pt x="420" y="286"/>
                    </a:lnTo>
                    <a:lnTo>
                      <a:pt x="439" y="266"/>
                    </a:lnTo>
                    <a:lnTo>
                      <a:pt x="458" y="286"/>
                    </a:lnTo>
                    <a:lnTo>
                      <a:pt x="458" y="266"/>
                    </a:lnTo>
                    <a:lnTo>
                      <a:pt x="477" y="286"/>
                    </a:lnTo>
                    <a:lnTo>
                      <a:pt x="477" y="266"/>
                    </a:lnTo>
                    <a:lnTo>
                      <a:pt x="496" y="247"/>
                    </a:lnTo>
                    <a:lnTo>
                      <a:pt x="496" y="266"/>
                    </a:lnTo>
                    <a:lnTo>
                      <a:pt x="515" y="247"/>
                    </a:lnTo>
                    <a:lnTo>
                      <a:pt x="515" y="266"/>
                    </a:lnTo>
                    <a:lnTo>
                      <a:pt x="515" y="247"/>
                    </a:lnTo>
                    <a:lnTo>
                      <a:pt x="534" y="266"/>
                    </a:lnTo>
                    <a:lnTo>
                      <a:pt x="534" y="190"/>
                    </a:lnTo>
                    <a:lnTo>
                      <a:pt x="553" y="190"/>
                    </a:lnTo>
                    <a:lnTo>
                      <a:pt x="553" y="152"/>
                    </a:lnTo>
                    <a:lnTo>
                      <a:pt x="534" y="152"/>
                    </a:lnTo>
                    <a:lnTo>
                      <a:pt x="534" y="76"/>
                    </a:lnTo>
                    <a:lnTo>
                      <a:pt x="515" y="95"/>
                    </a:lnTo>
                    <a:lnTo>
                      <a:pt x="515" y="76"/>
                    </a:lnTo>
                    <a:lnTo>
                      <a:pt x="515" y="95"/>
                    </a:lnTo>
                    <a:lnTo>
                      <a:pt x="496" y="76"/>
                    </a:lnTo>
                    <a:lnTo>
                      <a:pt x="496" y="95"/>
                    </a:lnTo>
                    <a:lnTo>
                      <a:pt x="477" y="76"/>
                    </a:lnTo>
                    <a:lnTo>
                      <a:pt x="477" y="57"/>
                    </a:lnTo>
                    <a:lnTo>
                      <a:pt x="458" y="76"/>
                    </a:lnTo>
                    <a:lnTo>
                      <a:pt x="458" y="57"/>
                    </a:lnTo>
                    <a:lnTo>
                      <a:pt x="439" y="76"/>
                    </a:lnTo>
                    <a:lnTo>
                      <a:pt x="420" y="57"/>
                    </a:lnTo>
                    <a:lnTo>
                      <a:pt x="420" y="76"/>
                    </a:lnTo>
                    <a:lnTo>
                      <a:pt x="401" y="57"/>
                    </a:lnTo>
                    <a:lnTo>
                      <a:pt x="401" y="38"/>
                    </a:lnTo>
                    <a:lnTo>
                      <a:pt x="381" y="57"/>
                    </a:lnTo>
                    <a:lnTo>
                      <a:pt x="381" y="38"/>
                    </a:lnTo>
                    <a:lnTo>
                      <a:pt x="363" y="57"/>
                    </a:lnTo>
                    <a:lnTo>
                      <a:pt x="363" y="38"/>
                    </a:lnTo>
                    <a:lnTo>
                      <a:pt x="363" y="57"/>
                    </a:lnTo>
                    <a:lnTo>
                      <a:pt x="344" y="38"/>
                    </a:lnTo>
                    <a:lnTo>
                      <a:pt x="344" y="19"/>
                    </a:lnTo>
                    <a:lnTo>
                      <a:pt x="305" y="38"/>
                    </a:lnTo>
                    <a:lnTo>
                      <a:pt x="305" y="0"/>
                    </a:lnTo>
                    <a:lnTo>
                      <a:pt x="286" y="38"/>
                    </a:lnTo>
                    <a:lnTo>
                      <a:pt x="249" y="0"/>
                    </a:lnTo>
                    <a:lnTo>
                      <a:pt x="249" y="38"/>
                    </a:lnTo>
                    <a:lnTo>
                      <a:pt x="229" y="19"/>
                    </a:lnTo>
                    <a:lnTo>
                      <a:pt x="229" y="38"/>
                    </a:lnTo>
                    <a:lnTo>
                      <a:pt x="210" y="5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45" name="Freeform 86">
                <a:extLst>
                  <a:ext uri="{FF2B5EF4-FFF2-40B4-BE49-F238E27FC236}">
                    <a16:creationId xmlns:a16="http://schemas.microsoft.com/office/drawing/2014/main" id="{7D89D01C-6014-1648-9DB6-36E25EBA4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3488" y="4711700"/>
                <a:ext cx="34925" cy="68263"/>
              </a:xfrm>
              <a:custGeom>
                <a:avLst/>
                <a:gdLst>
                  <a:gd name="T0" fmla="*/ 0 w 97"/>
                  <a:gd name="T1" fmla="*/ 2147483646 h 191"/>
                  <a:gd name="T2" fmla="*/ 0 w 97"/>
                  <a:gd name="T3" fmla="*/ 2147483646 h 191"/>
                  <a:gd name="T4" fmla="*/ 2147483646 w 97"/>
                  <a:gd name="T5" fmla="*/ 2147483646 h 191"/>
                  <a:gd name="T6" fmla="*/ 2147483646 w 97"/>
                  <a:gd name="T7" fmla="*/ 2147483646 h 191"/>
                  <a:gd name="T8" fmla="*/ 2147483646 w 97"/>
                  <a:gd name="T9" fmla="*/ 2147483646 h 191"/>
                  <a:gd name="T10" fmla="*/ 2147483646 w 97"/>
                  <a:gd name="T11" fmla="*/ 0 h 191"/>
                  <a:gd name="T12" fmla="*/ 2147483646 w 97"/>
                  <a:gd name="T13" fmla="*/ 2147483646 h 191"/>
                  <a:gd name="T14" fmla="*/ 2147483646 w 97"/>
                  <a:gd name="T15" fmla="*/ 2147483646 h 191"/>
                  <a:gd name="T16" fmla="*/ 2147483646 w 97"/>
                  <a:gd name="T17" fmla="*/ 0 h 191"/>
                  <a:gd name="T18" fmla="*/ 2147483646 w 97"/>
                  <a:gd name="T19" fmla="*/ 2147483646 h 191"/>
                  <a:gd name="T20" fmla="*/ 2147483646 w 97"/>
                  <a:gd name="T21" fmla="*/ 2147483646 h 191"/>
                  <a:gd name="T22" fmla="*/ 2147483646 w 97"/>
                  <a:gd name="T23" fmla="*/ 2147483646 h 191"/>
                  <a:gd name="T24" fmla="*/ 2147483646 w 97"/>
                  <a:gd name="T25" fmla="*/ 2147483646 h 191"/>
                  <a:gd name="T26" fmla="*/ 2147483646 w 97"/>
                  <a:gd name="T27" fmla="*/ 2147483646 h 191"/>
                  <a:gd name="T28" fmla="*/ 2147483646 w 97"/>
                  <a:gd name="T29" fmla="*/ 2147483646 h 191"/>
                  <a:gd name="T30" fmla="*/ 2147483646 w 97"/>
                  <a:gd name="T31" fmla="*/ 2147483646 h 191"/>
                  <a:gd name="T32" fmla="*/ 2147483646 w 97"/>
                  <a:gd name="T33" fmla="*/ 2147483646 h 191"/>
                  <a:gd name="T34" fmla="*/ 2147483646 w 97"/>
                  <a:gd name="T35" fmla="*/ 2147483646 h 191"/>
                  <a:gd name="T36" fmla="*/ 2147483646 w 97"/>
                  <a:gd name="T37" fmla="*/ 2147483646 h 191"/>
                  <a:gd name="T38" fmla="*/ 0 w 97"/>
                  <a:gd name="T39" fmla="*/ 2147483646 h 19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7" h="191">
                    <a:moveTo>
                      <a:pt x="0" y="114"/>
                    </a:moveTo>
                    <a:lnTo>
                      <a:pt x="0" y="76"/>
                    </a:lnTo>
                    <a:lnTo>
                      <a:pt x="20" y="76"/>
                    </a:lnTo>
                    <a:lnTo>
                      <a:pt x="20" y="19"/>
                    </a:lnTo>
                    <a:lnTo>
                      <a:pt x="39" y="19"/>
                    </a:lnTo>
                    <a:lnTo>
                      <a:pt x="39" y="0"/>
                    </a:lnTo>
                    <a:lnTo>
                      <a:pt x="58" y="19"/>
                    </a:lnTo>
                    <a:lnTo>
                      <a:pt x="77" y="0"/>
                    </a:lnTo>
                    <a:lnTo>
                      <a:pt x="77" y="19"/>
                    </a:lnTo>
                    <a:lnTo>
                      <a:pt x="96" y="19"/>
                    </a:lnTo>
                    <a:lnTo>
                      <a:pt x="96" y="171"/>
                    </a:lnTo>
                    <a:lnTo>
                      <a:pt x="77" y="171"/>
                    </a:lnTo>
                    <a:lnTo>
                      <a:pt x="77" y="190"/>
                    </a:lnTo>
                    <a:lnTo>
                      <a:pt x="58" y="171"/>
                    </a:lnTo>
                    <a:lnTo>
                      <a:pt x="39" y="190"/>
                    </a:lnTo>
                    <a:lnTo>
                      <a:pt x="39" y="171"/>
                    </a:lnTo>
                    <a:lnTo>
                      <a:pt x="20" y="171"/>
                    </a:lnTo>
                    <a:lnTo>
                      <a:pt x="20" y="114"/>
                    </a:lnTo>
                    <a:lnTo>
                      <a:pt x="0" y="114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46" name="Freeform 87">
                <a:extLst>
                  <a:ext uri="{FF2B5EF4-FFF2-40B4-BE49-F238E27FC236}">
                    <a16:creationId xmlns:a16="http://schemas.microsoft.com/office/drawing/2014/main" id="{5543BF5C-1679-884E-B304-952038E83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8413" y="4705350"/>
                <a:ext cx="20637" cy="82550"/>
              </a:xfrm>
              <a:custGeom>
                <a:avLst/>
                <a:gdLst>
                  <a:gd name="T0" fmla="*/ 2147483646 w 58"/>
                  <a:gd name="T1" fmla="*/ 2147483646 h 230"/>
                  <a:gd name="T2" fmla="*/ 0 w 58"/>
                  <a:gd name="T3" fmla="*/ 2147483646 h 230"/>
                  <a:gd name="T4" fmla="*/ 0 w 58"/>
                  <a:gd name="T5" fmla="*/ 0 h 230"/>
                  <a:gd name="T6" fmla="*/ 2147483646 w 58"/>
                  <a:gd name="T7" fmla="*/ 2147483646 h 230"/>
                  <a:gd name="T8" fmla="*/ 2147483646 w 58"/>
                  <a:gd name="T9" fmla="*/ 0 h 230"/>
                  <a:gd name="T10" fmla="*/ 2147483646 w 58"/>
                  <a:gd name="T11" fmla="*/ 2147483646 h 230"/>
                  <a:gd name="T12" fmla="*/ 2147483646 w 58"/>
                  <a:gd name="T13" fmla="*/ 0 h 230"/>
                  <a:gd name="T14" fmla="*/ 2147483646 w 58"/>
                  <a:gd name="T15" fmla="*/ 2147483646 h 230"/>
                  <a:gd name="T16" fmla="*/ 2147483646 w 58"/>
                  <a:gd name="T17" fmla="*/ 0 h 230"/>
                  <a:gd name="T18" fmla="*/ 2147483646 w 58"/>
                  <a:gd name="T19" fmla="*/ 2147483646 h 230"/>
                  <a:gd name="T20" fmla="*/ 2147483646 w 58"/>
                  <a:gd name="T21" fmla="*/ 2147483646 h 230"/>
                  <a:gd name="T22" fmla="*/ 2147483646 w 58"/>
                  <a:gd name="T23" fmla="*/ 2147483646 h 230"/>
                  <a:gd name="T24" fmla="*/ 2147483646 w 58"/>
                  <a:gd name="T25" fmla="*/ 2147483646 h 230"/>
                  <a:gd name="T26" fmla="*/ 2147483646 w 58"/>
                  <a:gd name="T27" fmla="*/ 2147483646 h 230"/>
                  <a:gd name="T28" fmla="*/ 2147483646 w 58"/>
                  <a:gd name="T29" fmla="*/ 2147483646 h 2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8" h="230">
                    <a:moveTo>
                      <a:pt x="19" y="209"/>
                    </a:moveTo>
                    <a:lnTo>
                      <a:pt x="0" y="229"/>
                    </a:lnTo>
                    <a:lnTo>
                      <a:pt x="0" y="0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38" y="19"/>
                    </a:lnTo>
                    <a:lnTo>
                      <a:pt x="38" y="0"/>
                    </a:lnTo>
                    <a:lnTo>
                      <a:pt x="38" y="19"/>
                    </a:lnTo>
                    <a:lnTo>
                      <a:pt x="57" y="0"/>
                    </a:lnTo>
                    <a:lnTo>
                      <a:pt x="57" y="229"/>
                    </a:lnTo>
                    <a:lnTo>
                      <a:pt x="38" y="209"/>
                    </a:lnTo>
                    <a:lnTo>
                      <a:pt x="38" y="229"/>
                    </a:lnTo>
                    <a:lnTo>
                      <a:pt x="38" y="209"/>
                    </a:lnTo>
                    <a:lnTo>
                      <a:pt x="19" y="229"/>
                    </a:lnTo>
                    <a:lnTo>
                      <a:pt x="19" y="209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47" name="Freeform 88">
                <a:extLst>
                  <a:ext uri="{FF2B5EF4-FFF2-40B4-BE49-F238E27FC236}">
                    <a16:creationId xmlns:a16="http://schemas.microsoft.com/office/drawing/2014/main" id="{7E87ED86-4A55-2940-BA31-58397E104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7463" y="4699000"/>
                <a:ext cx="26987" cy="96838"/>
              </a:xfrm>
              <a:custGeom>
                <a:avLst/>
                <a:gdLst>
                  <a:gd name="T0" fmla="*/ 2147483646 w 77"/>
                  <a:gd name="T1" fmla="*/ 2147483646 h 268"/>
                  <a:gd name="T2" fmla="*/ 0 w 77"/>
                  <a:gd name="T3" fmla="*/ 2147483646 h 268"/>
                  <a:gd name="T4" fmla="*/ 0 w 77"/>
                  <a:gd name="T5" fmla="*/ 0 h 268"/>
                  <a:gd name="T6" fmla="*/ 2147483646 w 77"/>
                  <a:gd name="T7" fmla="*/ 2147483646 h 268"/>
                  <a:gd name="T8" fmla="*/ 2147483646 w 77"/>
                  <a:gd name="T9" fmla="*/ 0 h 268"/>
                  <a:gd name="T10" fmla="*/ 2147483646 w 77"/>
                  <a:gd name="T11" fmla="*/ 2147483646 h 268"/>
                  <a:gd name="T12" fmla="*/ 2147483646 w 77"/>
                  <a:gd name="T13" fmla="*/ 0 h 268"/>
                  <a:gd name="T14" fmla="*/ 2147483646 w 77"/>
                  <a:gd name="T15" fmla="*/ 2147483646 h 268"/>
                  <a:gd name="T16" fmla="*/ 2147483646 w 77"/>
                  <a:gd name="T17" fmla="*/ 0 h 268"/>
                  <a:gd name="T18" fmla="*/ 2147483646 w 77"/>
                  <a:gd name="T19" fmla="*/ 2147483646 h 268"/>
                  <a:gd name="T20" fmla="*/ 2147483646 w 77"/>
                  <a:gd name="T21" fmla="*/ 2147483646 h 268"/>
                  <a:gd name="T22" fmla="*/ 2147483646 w 77"/>
                  <a:gd name="T23" fmla="*/ 2147483646 h 268"/>
                  <a:gd name="T24" fmla="*/ 2147483646 w 77"/>
                  <a:gd name="T25" fmla="*/ 2147483646 h 268"/>
                  <a:gd name="T26" fmla="*/ 2147483646 w 77"/>
                  <a:gd name="T27" fmla="*/ 2147483646 h 268"/>
                  <a:gd name="T28" fmla="*/ 2147483646 w 77"/>
                  <a:gd name="T29" fmla="*/ 2147483646 h 2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7" h="268">
                    <a:moveTo>
                      <a:pt x="19" y="248"/>
                    </a:moveTo>
                    <a:lnTo>
                      <a:pt x="0" y="267"/>
                    </a:lnTo>
                    <a:lnTo>
                      <a:pt x="0" y="0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38" y="19"/>
                    </a:lnTo>
                    <a:lnTo>
                      <a:pt x="57" y="0"/>
                    </a:lnTo>
                    <a:lnTo>
                      <a:pt x="57" y="19"/>
                    </a:lnTo>
                    <a:lnTo>
                      <a:pt x="76" y="0"/>
                    </a:lnTo>
                    <a:lnTo>
                      <a:pt x="76" y="267"/>
                    </a:lnTo>
                    <a:lnTo>
                      <a:pt x="57" y="248"/>
                    </a:lnTo>
                    <a:lnTo>
                      <a:pt x="57" y="267"/>
                    </a:lnTo>
                    <a:lnTo>
                      <a:pt x="38" y="248"/>
                    </a:lnTo>
                    <a:lnTo>
                      <a:pt x="19" y="267"/>
                    </a:lnTo>
                    <a:lnTo>
                      <a:pt x="19" y="248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48" name="Freeform 89">
                <a:extLst>
                  <a:ext uri="{FF2B5EF4-FFF2-40B4-BE49-F238E27FC236}">
                    <a16:creationId xmlns:a16="http://schemas.microsoft.com/office/drawing/2014/main" id="{82B34776-4393-E748-A3FC-7517232371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038" y="4691063"/>
                <a:ext cx="41275" cy="109537"/>
              </a:xfrm>
              <a:custGeom>
                <a:avLst/>
                <a:gdLst>
                  <a:gd name="T0" fmla="*/ 2147483646 w 116"/>
                  <a:gd name="T1" fmla="*/ 2147483646 h 306"/>
                  <a:gd name="T2" fmla="*/ 2147483646 w 116"/>
                  <a:gd name="T3" fmla="*/ 2147483646 h 306"/>
                  <a:gd name="T4" fmla="*/ 2147483646 w 116"/>
                  <a:gd name="T5" fmla="*/ 2147483646 h 306"/>
                  <a:gd name="T6" fmla="*/ 2147483646 w 116"/>
                  <a:gd name="T7" fmla="*/ 0 h 306"/>
                  <a:gd name="T8" fmla="*/ 2147483646 w 116"/>
                  <a:gd name="T9" fmla="*/ 2147483646 h 306"/>
                  <a:gd name="T10" fmla="*/ 0 w 116"/>
                  <a:gd name="T11" fmla="*/ 0 h 306"/>
                  <a:gd name="T12" fmla="*/ 0 w 116"/>
                  <a:gd name="T13" fmla="*/ 2147483646 h 306"/>
                  <a:gd name="T14" fmla="*/ 2147483646 w 116"/>
                  <a:gd name="T15" fmla="*/ 2147483646 h 306"/>
                  <a:gd name="T16" fmla="*/ 2147483646 w 116"/>
                  <a:gd name="T17" fmla="*/ 2147483646 h 306"/>
                  <a:gd name="T18" fmla="*/ 2147483646 w 116"/>
                  <a:gd name="T19" fmla="*/ 2147483646 h 306"/>
                  <a:gd name="T20" fmla="*/ 2147483646 w 116"/>
                  <a:gd name="T21" fmla="*/ 2147483646 h 306"/>
                  <a:gd name="T22" fmla="*/ 2147483646 w 116"/>
                  <a:gd name="T23" fmla="*/ 2147483646 h 306"/>
                  <a:gd name="T24" fmla="*/ 2147483646 w 116"/>
                  <a:gd name="T25" fmla="*/ 2147483646 h 306"/>
                  <a:gd name="T26" fmla="*/ 2147483646 w 116"/>
                  <a:gd name="T27" fmla="*/ 2147483646 h 306"/>
                  <a:gd name="T28" fmla="*/ 2147483646 w 116"/>
                  <a:gd name="T29" fmla="*/ 2147483646 h 306"/>
                  <a:gd name="T30" fmla="*/ 2147483646 w 116"/>
                  <a:gd name="T31" fmla="*/ 0 h 306"/>
                  <a:gd name="T32" fmla="*/ 2147483646 w 116"/>
                  <a:gd name="T33" fmla="*/ 2147483646 h 306"/>
                  <a:gd name="T34" fmla="*/ 2147483646 w 116"/>
                  <a:gd name="T35" fmla="*/ 0 h 306"/>
                  <a:gd name="T36" fmla="*/ 2147483646 w 116"/>
                  <a:gd name="T37" fmla="*/ 2147483646 h 30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16" h="306">
                    <a:moveTo>
                      <a:pt x="57" y="19"/>
                    </a:moveTo>
                    <a:lnTo>
                      <a:pt x="57" y="19"/>
                    </a:lnTo>
                    <a:lnTo>
                      <a:pt x="20" y="0"/>
                    </a:lnTo>
                    <a:lnTo>
                      <a:pt x="20" y="19"/>
                    </a:lnTo>
                    <a:lnTo>
                      <a:pt x="0" y="0"/>
                    </a:lnTo>
                    <a:lnTo>
                      <a:pt x="0" y="305"/>
                    </a:lnTo>
                    <a:lnTo>
                      <a:pt x="20" y="286"/>
                    </a:lnTo>
                    <a:lnTo>
                      <a:pt x="20" y="305"/>
                    </a:lnTo>
                    <a:lnTo>
                      <a:pt x="57" y="286"/>
                    </a:lnTo>
                    <a:lnTo>
                      <a:pt x="76" y="305"/>
                    </a:lnTo>
                    <a:lnTo>
                      <a:pt x="76" y="286"/>
                    </a:lnTo>
                    <a:lnTo>
                      <a:pt x="115" y="305"/>
                    </a:lnTo>
                    <a:lnTo>
                      <a:pt x="115" y="0"/>
                    </a:lnTo>
                    <a:lnTo>
                      <a:pt x="76" y="19"/>
                    </a:lnTo>
                    <a:lnTo>
                      <a:pt x="76" y="0"/>
                    </a:lnTo>
                    <a:lnTo>
                      <a:pt x="57" y="19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49" name="Freeform 90">
                <a:extLst>
                  <a:ext uri="{FF2B5EF4-FFF2-40B4-BE49-F238E27FC236}">
                    <a16:creationId xmlns:a16="http://schemas.microsoft.com/office/drawing/2014/main" id="{4797F18F-720F-EA43-B01E-B878057FA3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74938" y="4711700"/>
                <a:ext cx="26987" cy="68263"/>
              </a:xfrm>
              <a:custGeom>
                <a:avLst/>
                <a:gdLst>
                  <a:gd name="T0" fmla="*/ 2147483646 w 77"/>
                  <a:gd name="T1" fmla="*/ 2147483646 h 191"/>
                  <a:gd name="T2" fmla="*/ 2147483646 w 77"/>
                  <a:gd name="T3" fmla="*/ 2147483646 h 191"/>
                  <a:gd name="T4" fmla="*/ 2147483646 w 77"/>
                  <a:gd name="T5" fmla="*/ 2147483646 h 191"/>
                  <a:gd name="T6" fmla="*/ 2147483646 w 77"/>
                  <a:gd name="T7" fmla="*/ 2147483646 h 191"/>
                  <a:gd name="T8" fmla="*/ 2147483646 w 77"/>
                  <a:gd name="T9" fmla="*/ 2147483646 h 191"/>
                  <a:gd name="T10" fmla="*/ 2147483646 w 77"/>
                  <a:gd name="T11" fmla="*/ 0 h 191"/>
                  <a:gd name="T12" fmla="*/ 2147483646 w 77"/>
                  <a:gd name="T13" fmla="*/ 2147483646 h 191"/>
                  <a:gd name="T14" fmla="*/ 2147483646 w 77"/>
                  <a:gd name="T15" fmla="*/ 2147483646 h 191"/>
                  <a:gd name="T16" fmla="*/ 2147483646 w 77"/>
                  <a:gd name="T17" fmla="*/ 0 h 191"/>
                  <a:gd name="T18" fmla="*/ 2147483646 w 77"/>
                  <a:gd name="T19" fmla="*/ 2147483646 h 191"/>
                  <a:gd name="T20" fmla="*/ 0 w 77"/>
                  <a:gd name="T21" fmla="*/ 2147483646 h 191"/>
                  <a:gd name="T22" fmla="*/ 0 w 77"/>
                  <a:gd name="T23" fmla="*/ 2147483646 h 191"/>
                  <a:gd name="T24" fmla="*/ 2147483646 w 77"/>
                  <a:gd name="T25" fmla="*/ 2147483646 h 191"/>
                  <a:gd name="T26" fmla="*/ 2147483646 w 77"/>
                  <a:gd name="T27" fmla="*/ 2147483646 h 191"/>
                  <a:gd name="T28" fmla="*/ 2147483646 w 77"/>
                  <a:gd name="T29" fmla="*/ 2147483646 h 191"/>
                  <a:gd name="T30" fmla="*/ 2147483646 w 77"/>
                  <a:gd name="T31" fmla="*/ 2147483646 h 191"/>
                  <a:gd name="T32" fmla="*/ 2147483646 w 77"/>
                  <a:gd name="T33" fmla="*/ 2147483646 h 191"/>
                  <a:gd name="T34" fmla="*/ 2147483646 w 77"/>
                  <a:gd name="T35" fmla="*/ 2147483646 h 191"/>
                  <a:gd name="T36" fmla="*/ 2147483646 w 77"/>
                  <a:gd name="T37" fmla="*/ 2147483646 h 191"/>
                  <a:gd name="T38" fmla="*/ 2147483646 w 77"/>
                  <a:gd name="T39" fmla="*/ 2147483646 h 19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77" h="191">
                    <a:moveTo>
                      <a:pt x="76" y="114"/>
                    </a:moveTo>
                    <a:lnTo>
                      <a:pt x="76" y="76"/>
                    </a:lnTo>
                    <a:lnTo>
                      <a:pt x="57" y="76"/>
                    </a:lnTo>
                    <a:lnTo>
                      <a:pt x="57" y="19"/>
                    </a:lnTo>
                    <a:lnTo>
                      <a:pt x="38" y="19"/>
                    </a:lnTo>
                    <a:lnTo>
                      <a:pt x="38" y="0"/>
                    </a:lnTo>
                    <a:lnTo>
                      <a:pt x="38" y="19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19" y="19"/>
                    </a:lnTo>
                    <a:lnTo>
                      <a:pt x="0" y="19"/>
                    </a:lnTo>
                    <a:lnTo>
                      <a:pt x="0" y="171"/>
                    </a:lnTo>
                    <a:lnTo>
                      <a:pt x="19" y="171"/>
                    </a:lnTo>
                    <a:lnTo>
                      <a:pt x="19" y="190"/>
                    </a:lnTo>
                    <a:lnTo>
                      <a:pt x="38" y="171"/>
                    </a:lnTo>
                    <a:lnTo>
                      <a:pt x="38" y="190"/>
                    </a:lnTo>
                    <a:lnTo>
                      <a:pt x="38" y="171"/>
                    </a:lnTo>
                    <a:lnTo>
                      <a:pt x="57" y="171"/>
                    </a:lnTo>
                    <a:lnTo>
                      <a:pt x="57" y="114"/>
                    </a:lnTo>
                    <a:lnTo>
                      <a:pt x="76" y="114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50" name="Freeform 91">
                <a:extLst>
                  <a:ext uri="{FF2B5EF4-FFF2-40B4-BE49-F238E27FC236}">
                    <a16:creationId xmlns:a16="http://schemas.microsoft.com/office/drawing/2014/main" id="{93862D08-A196-8E44-8D4B-280DB39CA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950" y="4705350"/>
                <a:ext cx="26988" cy="82550"/>
              </a:xfrm>
              <a:custGeom>
                <a:avLst/>
                <a:gdLst>
                  <a:gd name="T0" fmla="*/ 2147483646 w 77"/>
                  <a:gd name="T1" fmla="*/ 2147483646 h 230"/>
                  <a:gd name="T2" fmla="*/ 2147483646 w 77"/>
                  <a:gd name="T3" fmla="*/ 2147483646 h 230"/>
                  <a:gd name="T4" fmla="*/ 2147483646 w 77"/>
                  <a:gd name="T5" fmla="*/ 0 h 230"/>
                  <a:gd name="T6" fmla="*/ 2147483646 w 77"/>
                  <a:gd name="T7" fmla="*/ 2147483646 h 230"/>
                  <a:gd name="T8" fmla="*/ 2147483646 w 77"/>
                  <a:gd name="T9" fmla="*/ 0 h 230"/>
                  <a:gd name="T10" fmla="*/ 2147483646 w 77"/>
                  <a:gd name="T11" fmla="*/ 2147483646 h 230"/>
                  <a:gd name="T12" fmla="*/ 2147483646 w 77"/>
                  <a:gd name="T13" fmla="*/ 0 h 230"/>
                  <a:gd name="T14" fmla="*/ 2147483646 w 77"/>
                  <a:gd name="T15" fmla="*/ 2147483646 h 230"/>
                  <a:gd name="T16" fmla="*/ 0 w 77"/>
                  <a:gd name="T17" fmla="*/ 0 h 230"/>
                  <a:gd name="T18" fmla="*/ 0 w 77"/>
                  <a:gd name="T19" fmla="*/ 2147483646 h 230"/>
                  <a:gd name="T20" fmla="*/ 2147483646 w 77"/>
                  <a:gd name="T21" fmla="*/ 2147483646 h 230"/>
                  <a:gd name="T22" fmla="*/ 2147483646 w 77"/>
                  <a:gd name="T23" fmla="*/ 2147483646 h 230"/>
                  <a:gd name="T24" fmla="*/ 2147483646 w 77"/>
                  <a:gd name="T25" fmla="*/ 2147483646 h 230"/>
                  <a:gd name="T26" fmla="*/ 2147483646 w 77"/>
                  <a:gd name="T27" fmla="*/ 2147483646 h 230"/>
                  <a:gd name="T28" fmla="*/ 2147483646 w 77"/>
                  <a:gd name="T29" fmla="*/ 2147483646 h 23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7" h="230">
                    <a:moveTo>
                      <a:pt x="57" y="209"/>
                    </a:moveTo>
                    <a:lnTo>
                      <a:pt x="76" y="229"/>
                    </a:lnTo>
                    <a:lnTo>
                      <a:pt x="76" y="0"/>
                    </a:lnTo>
                    <a:lnTo>
                      <a:pt x="57" y="19"/>
                    </a:lnTo>
                    <a:lnTo>
                      <a:pt x="57" y="0"/>
                    </a:lnTo>
                    <a:lnTo>
                      <a:pt x="38" y="19"/>
                    </a:lnTo>
                    <a:lnTo>
                      <a:pt x="19" y="0"/>
                    </a:lnTo>
                    <a:lnTo>
                      <a:pt x="19" y="19"/>
                    </a:lnTo>
                    <a:lnTo>
                      <a:pt x="0" y="0"/>
                    </a:lnTo>
                    <a:lnTo>
                      <a:pt x="0" y="229"/>
                    </a:lnTo>
                    <a:lnTo>
                      <a:pt x="19" y="209"/>
                    </a:lnTo>
                    <a:lnTo>
                      <a:pt x="19" y="229"/>
                    </a:lnTo>
                    <a:lnTo>
                      <a:pt x="38" y="209"/>
                    </a:lnTo>
                    <a:lnTo>
                      <a:pt x="57" y="229"/>
                    </a:lnTo>
                    <a:lnTo>
                      <a:pt x="57" y="209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51" name="Freeform 92">
                <a:extLst>
                  <a:ext uri="{FF2B5EF4-FFF2-40B4-BE49-F238E27FC236}">
                    <a16:creationId xmlns:a16="http://schemas.microsoft.com/office/drawing/2014/main" id="{D2539183-C88F-D345-8062-AA3AB73EAB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313" y="4699000"/>
                <a:ext cx="20637" cy="96838"/>
              </a:xfrm>
              <a:custGeom>
                <a:avLst/>
                <a:gdLst>
                  <a:gd name="T0" fmla="*/ 2147483646 w 58"/>
                  <a:gd name="T1" fmla="*/ 2147483646 h 268"/>
                  <a:gd name="T2" fmla="*/ 2147483646 w 58"/>
                  <a:gd name="T3" fmla="*/ 2147483646 h 268"/>
                  <a:gd name="T4" fmla="*/ 2147483646 w 58"/>
                  <a:gd name="T5" fmla="*/ 0 h 268"/>
                  <a:gd name="T6" fmla="*/ 2147483646 w 58"/>
                  <a:gd name="T7" fmla="*/ 2147483646 h 268"/>
                  <a:gd name="T8" fmla="*/ 2147483646 w 58"/>
                  <a:gd name="T9" fmla="*/ 0 h 268"/>
                  <a:gd name="T10" fmla="*/ 2147483646 w 58"/>
                  <a:gd name="T11" fmla="*/ 2147483646 h 268"/>
                  <a:gd name="T12" fmla="*/ 2147483646 w 58"/>
                  <a:gd name="T13" fmla="*/ 0 h 268"/>
                  <a:gd name="T14" fmla="*/ 2147483646 w 58"/>
                  <a:gd name="T15" fmla="*/ 2147483646 h 268"/>
                  <a:gd name="T16" fmla="*/ 0 w 58"/>
                  <a:gd name="T17" fmla="*/ 0 h 268"/>
                  <a:gd name="T18" fmla="*/ 0 w 58"/>
                  <a:gd name="T19" fmla="*/ 2147483646 h 268"/>
                  <a:gd name="T20" fmla="*/ 2147483646 w 58"/>
                  <a:gd name="T21" fmla="*/ 2147483646 h 268"/>
                  <a:gd name="T22" fmla="*/ 2147483646 w 58"/>
                  <a:gd name="T23" fmla="*/ 2147483646 h 268"/>
                  <a:gd name="T24" fmla="*/ 2147483646 w 58"/>
                  <a:gd name="T25" fmla="*/ 2147483646 h 268"/>
                  <a:gd name="T26" fmla="*/ 2147483646 w 58"/>
                  <a:gd name="T27" fmla="*/ 2147483646 h 268"/>
                  <a:gd name="T28" fmla="*/ 2147483646 w 58"/>
                  <a:gd name="T29" fmla="*/ 2147483646 h 26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8" h="268">
                    <a:moveTo>
                      <a:pt x="37" y="248"/>
                    </a:moveTo>
                    <a:lnTo>
                      <a:pt x="57" y="267"/>
                    </a:lnTo>
                    <a:lnTo>
                      <a:pt x="57" y="0"/>
                    </a:lnTo>
                    <a:lnTo>
                      <a:pt x="37" y="19"/>
                    </a:lnTo>
                    <a:lnTo>
                      <a:pt x="37" y="0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19" y="19"/>
                    </a:lnTo>
                    <a:lnTo>
                      <a:pt x="0" y="0"/>
                    </a:lnTo>
                    <a:lnTo>
                      <a:pt x="0" y="267"/>
                    </a:lnTo>
                    <a:lnTo>
                      <a:pt x="19" y="248"/>
                    </a:lnTo>
                    <a:lnTo>
                      <a:pt x="19" y="267"/>
                    </a:lnTo>
                    <a:lnTo>
                      <a:pt x="19" y="248"/>
                    </a:lnTo>
                    <a:lnTo>
                      <a:pt x="37" y="267"/>
                    </a:lnTo>
                    <a:lnTo>
                      <a:pt x="37" y="248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52" name="Freeform 93">
                <a:extLst>
                  <a:ext uri="{FF2B5EF4-FFF2-40B4-BE49-F238E27FC236}">
                    <a16:creationId xmlns:a16="http://schemas.microsoft.com/office/drawing/2014/main" id="{2DABE398-D935-EB4C-A023-D3B668A88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4699000"/>
                <a:ext cx="26987" cy="26988"/>
              </a:xfrm>
              <a:custGeom>
                <a:avLst/>
                <a:gdLst>
                  <a:gd name="T0" fmla="*/ 2147483646 w 77"/>
                  <a:gd name="T1" fmla="*/ 2147483646 h 77"/>
                  <a:gd name="T2" fmla="*/ 2147483646 w 77"/>
                  <a:gd name="T3" fmla="*/ 2147483646 h 77"/>
                  <a:gd name="T4" fmla="*/ 2147483646 w 77"/>
                  <a:gd name="T5" fmla="*/ 2147483646 h 77"/>
                  <a:gd name="T6" fmla="*/ 2147483646 w 77"/>
                  <a:gd name="T7" fmla="*/ 2147483646 h 77"/>
                  <a:gd name="T8" fmla="*/ 2147483646 w 77"/>
                  <a:gd name="T9" fmla="*/ 0 h 77"/>
                  <a:gd name="T10" fmla="*/ 0 w 77"/>
                  <a:gd name="T11" fmla="*/ 2147483646 h 77"/>
                  <a:gd name="T12" fmla="*/ 2147483646 w 77"/>
                  <a:gd name="T13" fmla="*/ 2147483646 h 77"/>
                  <a:gd name="T14" fmla="*/ 2147483646 w 77"/>
                  <a:gd name="T15" fmla="*/ 2147483646 h 77"/>
                  <a:gd name="T16" fmla="*/ 2147483646 w 77"/>
                  <a:gd name="T17" fmla="*/ 2147483646 h 77"/>
                  <a:gd name="T18" fmla="*/ 2147483646 w 77"/>
                  <a:gd name="T19" fmla="*/ 2147483646 h 77"/>
                  <a:gd name="T20" fmla="*/ 0 w 77"/>
                  <a:gd name="T21" fmla="*/ 2147483646 h 77"/>
                  <a:gd name="T22" fmla="*/ 2147483646 w 77"/>
                  <a:gd name="T23" fmla="*/ 2147483646 h 77"/>
                  <a:gd name="T24" fmla="*/ 0 w 77"/>
                  <a:gd name="T25" fmla="*/ 2147483646 h 77"/>
                  <a:gd name="T26" fmla="*/ 2147483646 w 77"/>
                  <a:gd name="T27" fmla="*/ 2147483646 h 77"/>
                  <a:gd name="T28" fmla="*/ 2147483646 w 77"/>
                  <a:gd name="T29" fmla="*/ 2147483646 h 77"/>
                  <a:gd name="T30" fmla="*/ 2147483646 w 77"/>
                  <a:gd name="T31" fmla="*/ 2147483646 h 77"/>
                  <a:gd name="T32" fmla="*/ 2147483646 w 77"/>
                  <a:gd name="T33" fmla="*/ 2147483646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7" h="77">
                    <a:moveTo>
                      <a:pt x="56" y="38"/>
                    </a:moveTo>
                    <a:lnTo>
                      <a:pt x="37" y="38"/>
                    </a:lnTo>
                    <a:lnTo>
                      <a:pt x="37" y="19"/>
                    </a:lnTo>
                    <a:lnTo>
                      <a:pt x="56" y="19"/>
                    </a:lnTo>
                    <a:lnTo>
                      <a:pt x="37" y="0"/>
                    </a:lnTo>
                    <a:lnTo>
                      <a:pt x="0" y="19"/>
                    </a:lnTo>
                    <a:lnTo>
                      <a:pt x="18" y="19"/>
                    </a:lnTo>
                    <a:lnTo>
                      <a:pt x="18" y="38"/>
                    </a:lnTo>
                    <a:lnTo>
                      <a:pt x="0" y="38"/>
                    </a:lnTo>
                    <a:lnTo>
                      <a:pt x="18" y="57"/>
                    </a:lnTo>
                    <a:lnTo>
                      <a:pt x="0" y="76"/>
                    </a:lnTo>
                    <a:lnTo>
                      <a:pt x="56" y="76"/>
                    </a:lnTo>
                    <a:lnTo>
                      <a:pt x="56" y="57"/>
                    </a:lnTo>
                    <a:lnTo>
                      <a:pt x="76" y="38"/>
                    </a:lnTo>
                    <a:lnTo>
                      <a:pt x="56" y="3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53" name="Freeform 94">
                <a:extLst>
                  <a:ext uri="{FF2B5EF4-FFF2-40B4-BE49-F238E27FC236}">
                    <a16:creationId xmlns:a16="http://schemas.microsoft.com/office/drawing/2014/main" id="{06845CB9-5E1C-1C49-9396-30C22FB372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4699000"/>
                <a:ext cx="26987" cy="26988"/>
              </a:xfrm>
              <a:custGeom>
                <a:avLst/>
                <a:gdLst>
                  <a:gd name="T0" fmla="*/ 2147483646 w 77"/>
                  <a:gd name="T1" fmla="*/ 2147483646 h 77"/>
                  <a:gd name="T2" fmla="*/ 2147483646 w 77"/>
                  <a:gd name="T3" fmla="*/ 2147483646 h 77"/>
                  <a:gd name="T4" fmla="*/ 2147483646 w 77"/>
                  <a:gd name="T5" fmla="*/ 2147483646 h 77"/>
                  <a:gd name="T6" fmla="*/ 2147483646 w 77"/>
                  <a:gd name="T7" fmla="*/ 2147483646 h 77"/>
                  <a:gd name="T8" fmla="*/ 0 w 77"/>
                  <a:gd name="T9" fmla="*/ 2147483646 h 77"/>
                  <a:gd name="T10" fmla="*/ 2147483646 w 77"/>
                  <a:gd name="T11" fmla="*/ 0 h 77"/>
                  <a:gd name="T12" fmla="*/ 2147483646 w 77"/>
                  <a:gd name="T13" fmla="*/ 2147483646 h 77"/>
                  <a:gd name="T14" fmla="*/ 2147483646 w 77"/>
                  <a:gd name="T15" fmla="*/ 2147483646 h 77"/>
                  <a:gd name="T16" fmla="*/ 2147483646 w 77"/>
                  <a:gd name="T17" fmla="*/ 2147483646 h 77"/>
                  <a:gd name="T18" fmla="*/ 2147483646 w 77"/>
                  <a:gd name="T19" fmla="*/ 2147483646 h 77"/>
                  <a:gd name="T20" fmla="*/ 2147483646 w 77"/>
                  <a:gd name="T21" fmla="*/ 2147483646 h 77"/>
                  <a:gd name="T22" fmla="*/ 2147483646 w 77"/>
                  <a:gd name="T23" fmla="*/ 2147483646 h 77"/>
                  <a:gd name="T24" fmla="*/ 2147483646 w 77"/>
                  <a:gd name="T25" fmla="*/ 2147483646 h 77"/>
                  <a:gd name="T26" fmla="*/ 2147483646 w 77"/>
                  <a:gd name="T27" fmla="*/ 2147483646 h 77"/>
                  <a:gd name="T28" fmla="*/ 2147483646 w 77"/>
                  <a:gd name="T29" fmla="*/ 2147483646 h 77"/>
                  <a:gd name="T30" fmla="*/ 2147483646 w 77"/>
                  <a:gd name="T31" fmla="*/ 2147483646 h 77"/>
                  <a:gd name="T32" fmla="*/ 0 w 77"/>
                  <a:gd name="T33" fmla="*/ 2147483646 h 77"/>
                  <a:gd name="T34" fmla="*/ 2147483646 w 77"/>
                  <a:gd name="T35" fmla="*/ 2147483646 h 7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7" h="77">
                    <a:moveTo>
                      <a:pt x="18" y="38"/>
                    </a:moveTo>
                    <a:lnTo>
                      <a:pt x="18" y="38"/>
                    </a:lnTo>
                    <a:lnTo>
                      <a:pt x="18" y="57"/>
                    </a:lnTo>
                    <a:lnTo>
                      <a:pt x="18" y="19"/>
                    </a:lnTo>
                    <a:lnTo>
                      <a:pt x="0" y="19"/>
                    </a:lnTo>
                    <a:lnTo>
                      <a:pt x="37" y="0"/>
                    </a:lnTo>
                    <a:lnTo>
                      <a:pt x="56" y="19"/>
                    </a:lnTo>
                    <a:lnTo>
                      <a:pt x="37" y="19"/>
                    </a:lnTo>
                    <a:lnTo>
                      <a:pt x="37" y="57"/>
                    </a:lnTo>
                    <a:lnTo>
                      <a:pt x="56" y="38"/>
                    </a:lnTo>
                    <a:lnTo>
                      <a:pt x="76" y="38"/>
                    </a:lnTo>
                    <a:lnTo>
                      <a:pt x="56" y="57"/>
                    </a:lnTo>
                    <a:lnTo>
                      <a:pt x="56" y="76"/>
                    </a:lnTo>
                    <a:lnTo>
                      <a:pt x="18" y="76"/>
                    </a:lnTo>
                    <a:lnTo>
                      <a:pt x="18" y="57"/>
                    </a:lnTo>
                    <a:lnTo>
                      <a:pt x="0" y="38"/>
                    </a:lnTo>
                    <a:lnTo>
                      <a:pt x="18" y="38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54" name="Freeform 95">
                <a:extLst>
                  <a:ext uri="{FF2B5EF4-FFF2-40B4-BE49-F238E27FC236}">
                    <a16:creationId xmlns:a16="http://schemas.microsoft.com/office/drawing/2014/main" id="{46B138DC-F9E0-9B41-88F3-ABE80027C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738" y="4699000"/>
                <a:ext cx="7937" cy="7938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2147483646 w 20"/>
                  <a:gd name="T5" fmla="*/ 0 h 20"/>
                  <a:gd name="T6" fmla="*/ 2147483646 w 20"/>
                  <a:gd name="T7" fmla="*/ 0 h 20"/>
                  <a:gd name="T8" fmla="*/ 0 w 20"/>
                  <a:gd name="T9" fmla="*/ 2147483646 h 20"/>
                  <a:gd name="T10" fmla="*/ 2147483646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lnTo>
                      <a:pt x="19" y="0"/>
                    </a:lnTo>
                    <a:lnTo>
                      <a:pt x="0" y="19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55" name="Freeform 96">
                <a:extLst>
                  <a:ext uri="{FF2B5EF4-FFF2-40B4-BE49-F238E27FC236}">
                    <a16:creationId xmlns:a16="http://schemas.microsoft.com/office/drawing/2014/main" id="{F77AF86F-93DE-264D-8483-EF0B3D656B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738" y="4699000"/>
                <a:ext cx="7937" cy="7938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2147483646 h 20"/>
                  <a:gd name="T6" fmla="*/ 2147483646 w 20"/>
                  <a:gd name="T7" fmla="*/ 2147483646 h 20"/>
                  <a:gd name="T8" fmla="*/ 0 w 20"/>
                  <a:gd name="T9" fmla="*/ 2147483646 h 20"/>
                  <a:gd name="T10" fmla="*/ 2147483646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lnTo>
                      <a:pt x="19" y="19"/>
                    </a:lnTo>
                    <a:lnTo>
                      <a:pt x="0" y="1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56" name="Freeform 97">
                <a:extLst>
                  <a:ext uri="{FF2B5EF4-FFF2-40B4-BE49-F238E27FC236}">
                    <a16:creationId xmlns:a16="http://schemas.microsoft.com/office/drawing/2014/main" id="{BA4E8D23-D9D9-2842-99DC-533A82B5D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775" y="4725988"/>
                <a:ext cx="171450" cy="41275"/>
              </a:xfrm>
              <a:custGeom>
                <a:avLst/>
                <a:gdLst>
                  <a:gd name="T0" fmla="*/ 2147483646 w 477"/>
                  <a:gd name="T1" fmla="*/ 2147483646 h 116"/>
                  <a:gd name="T2" fmla="*/ 2147483646 w 477"/>
                  <a:gd name="T3" fmla="*/ 2147483646 h 116"/>
                  <a:gd name="T4" fmla="*/ 2147483646 w 477"/>
                  <a:gd name="T5" fmla="*/ 2147483646 h 116"/>
                  <a:gd name="T6" fmla="*/ 2147483646 w 477"/>
                  <a:gd name="T7" fmla="*/ 2147483646 h 116"/>
                  <a:gd name="T8" fmla="*/ 2147483646 w 477"/>
                  <a:gd name="T9" fmla="*/ 2147483646 h 116"/>
                  <a:gd name="T10" fmla="*/ 2147483646 w 477"/>
                  <a:gd name="T11" fmla="*/ 2147483646 h 116"/>
                  <a:gd name="T12" fmla="*/ 2147483646 w 477"/>
                  <a:gd name="T13" fmla="*/ 2147483646 h 116"/>
                  <a:gd name="T14" fmla="*/ 2147483646 w 477"/>
                  <a:gd name="T15" fmla="*/ 2147483646 h 116"/>
                  <a:gd name="T16" fmla="*/ 2147483646 w 477"/>
                  <a:gd name="T17" fmla="*/ 0 h 116"/>
                  <a:gd name="T18" fmla="*/ 2147483646 w 477"/>
                  <a:gd name="T19" fmla="*/ 0 h 116"/>
                  <a:gd name="T20" fmla="*/ 2147483646 w 477"/>
                  <a:gd name="T21" fmla="*/ 0 h 116"/>
                  <a:gd name="T22" fmla="*/ 2147483646 w 477"/>
                  <a:gd name="T23" fmla="*/ 2147483646 h 116"/>
                  <a:gd name="T24" fmla="*/ 2147483646 w 477"/>
                  <a:gd name="T25" fmla="*/ 2147483646 h 116"/>
                  <a:gd name="T26" fmla="*/ 2147483646 w 477"/>
                  <a:gd name="T27" fmla="*/ 2147483646 h 116"/>
                  <a:gd name="T28" fmla="*/ 0 w 477"/>
                  <a:gd name="T29" fmla="*/ 2147483646 h 116"/>
                  <a:gd name="T30" fmla="*/ 0 w 477"/>
                  <a:gd name="T31" fmla="*/ 2147483646 h 116"/>
                  <a:gd name="T32" fmla="*/ 2147483646 w 477"/>
                  <a:gd name="T33" fmla="*/ 2147483646 h 116"/>
                  <a:gd name="T34" fmla="*/ 2147483646 w 477"/>
                  <a:gd name="T35" fmla="*/ 2147483646 h 116"/>
                  <a:gd name="T36" fmla="*/ 2147483646 w 477"/>
                  <a:gd name="T37" fmla="*/ 2147483646 h 116"/>
                  <a:gd name="T38" fmla="*/ 2147483646 w 477"/>
                  <a:gd name="T39" fmla="*/ 2147483646 h 116"/>
                  <a:gd name="T40" fmla="*/ 2147483646 w 477"/>
                  <a:gd name="T41" fmla="*/ 2147483646 h 116"/>
                  <a:gd name="T42" fmla="*/ 2147483646 w 477"/>
                  <a:gd name="T43" fmla="*/ 2147483646 h 11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77" h="116">
                    <a:moveTo>
                      <a:pt x="362" y="76"/>
                    </a:moveTo>
                    <a:lnTo>
                      <a:pt x="457" y="76"/>
                    </a:lnTo>
                    <a:lnTo>
                      <a:pt x="476" y="76"/>
                    </a:lnTo>
                    <a:lnTo>
                      <a:pt x="476" y="38"/>
                    </a:lnTo>
                    <a:lnTo>
                      <a:pt x="457" y="38"/>
                    </a:lnTo>
                    <a:lnTo>
                      <a:pt x="362" y="38"/>
                    </a:lnTo>
                    <a:lnTo>
                      <a:pt x="305" y="0"/>
                    </a:lnTo>
                    <a:lnTo>
                      <a:pt x="190" y="0"/>
                    </a:lnTo>
                    <a:lnTo>
                      <a:pt x="114" y="38"/>
                    </a:lnTo>
                    <a:lnTo>
                      <a:pt x="38" y="38"/>
                    </a:lnTo>
                    <a:lnTo>
                      <a:pt x="0" y="38"/>
                    </a:lnTo>
                    <a:lnTo>
                      <a:pt x="0" y="76"/>
                    </a:lnTo>
                    <a:lnTo>
                      <a:pt x="38" y="76"/>
                    </a:lnTo>
                    <a:lnTo>
                      <a:pt x="114" y="76"/>
                    </a:lnTo>
                    <a:lnTo>
                      <a:pt x="190" y="115"/>
                    </a:lnTo>
                    <a:lnTo>
                      <a:pt x="305" y="115"/>
                    </a:lnTo>
                    <a:lnTo>
                      <a:pt x="362" y="76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57" name="Freeform 98">
                <a:extLst>
                  <a:ext uri="{FF2B5EF4-FFF2-40B4-BE49-F238E27FC236}">
                    <a16:creationId xmlns:a16="http://schemas.microsoft.com/office/drawing/2014/main" id="{28FF05F4-4328-0B49-95CD-7E6C2C21C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775" y="4725988"/>
                <a:ext cx="171450" cy="41275"/>
              </a:xfrm>
              <a:custGeom>
                <a:avLst/>
                <a:gdLst>
                  <a:gd name="T0" fmla="*/ 2147483646 w 477"/>
                  <a:gd name="T1" fmla="*/ 2147483646 h 116"/>
                  <a:gd name="T2" fmla="*/ 2147483646 w 477"/>
                  <a:gd name="T3" fmla="*/ 2147483646 h 116"/>
                  <a:gd name="T4" fmla="*/ 0 w 477"/>
                  <a:gd name="T5" fmla="*/ 2147483646 h 116"/>
                  <a:gd name="T6" fmla="*/ 0 w 477"/>
                  <a:gd name="T7" fmla="*/ 2147483646 h 116"/>
                  <a:gd name="T8" fmla="*/ 2147483646 w 477"/>
                  <a:gd name="T9" fmla="*/ 2147483646 h 116"/>
                  <a:gd name="T10" fmla="*/ 2147483646 w 477"/>
                  <a:gd name="T11" fmla="*/ 2147483646 h 116"/>
                  <a:gd name="T12" fmla="*/ 2147483646 w 477"/>
                  <a:gd name="T13" fmla="*/ 2147483646 h 116"/>
                  <a:gd name="T14" fmla="*/ 2147483646 w 477"/>
                  <a:gd name="T15" fmla="*/ 0 h 116"/>
                  <a:gd name="T16" fmla="*/ 2147483646 w 477"/>
                  <a:gd name="T17" fmla="*/ 0 h 116"/>
                  <a:gd name="T18" fmla="*/ 2147483646 w 477"/>
                  <a:gd name="T19" fmla="*/ 2147483646 h 116"/>
                  <a:gd name="T20" fmla="*/ 2147483646 w 477"/>
                  <a:gd name="T21" fmla="*/ 2147483646 h 116"/>
                  <a:gd name="T22" fmla="*/ 2147483646 w 477"/>
                  <a:gd name="T23" fmla="*/ 2147483646 h 116"/>
                  <a:gd name="T24" fmla="*/ 2147483646 w 477"/>
                  <a:gd name="T25" fmla="*/ 2147483646 h 116"/>
                  <a:gd name="T26" fmla="*/ 2147483646 w 477"/>
                  <a:gd name="T27" fmla="*/ 2147483646 h 116"/>
                  <a:gd name="T28" fmla="*/ 2147483646 w 477"/>
                  <a:gd name="T29" fmla="*/ 2147483646 h 116"/>
                  <a:gd name="T30" fmla="*/ 2147483646 w 477"/>
                  <a:gd name="T31" fmla="*/ 2147483646 h 116"/>
                  <a:gd name="T32" fmla="*/ 2147483646 w 477"/>
                  <a:gd name="T33" fmla="*/ 2147483646 h 116"/>
                  <a:gd name="T34" fmla="*/ 2147483646 w 477"/>
                  <a:gd name="T35" fmla="*/ 2147483646 h 116"/>
                  <a:gd name="T36" fmla="*/ 2147483646 w 477"/>
                  <a:gd name="T37" fmla="*/ 2147483646 h 116"/>
                  <a:gd name="T38" fmla="*/ 2147483646 w 477"/>
                  <a:gd name="T39" fmla="*/ 2147483646 h 116"/>
                  <a:gd name="T40" fmla="*/ 2147483646 w 477"/>
                  <a:gd name="T41" fmla="*/ 2147483646 h 11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477" h="116">
                    <a:moveTo>
                      <a:pt x="38" y="76"/>
                    </a:moveTo>
                    <a:lnTo>
                      <a:pt x="38" y="57"/>
                    </a:lnTo>
                    <a:lnTo>
                      <a:pt x="0" y="57"/>
                    </a:lnTo>
                    <a:lnTo>
                      <a:pt x="38" y="57"/>
                    </a:lnTo>
                    <a:lnTo>
                      <a:pt x="38" y="38"/>
                    </a:lnTo>
                    <a:lnTo>
                      <a:pt x="133" y="38"/>
                    </a:lnTo>
                    <a:lnTo>
                      <a:pt x="190" y="0"/>
                    </a:lnTo>
                    <a:lnTo>
                      <a:pt x="305" y="0"/>
                    </a:lnTo>
                    <a:lnTo>
                      <a:pt x="362" y="38"/>
                    </a:lnTo>
                    <a:lnTo>
                      <a:pt x="457" y="38"/>
                    </a:lnTo>
                    <a:lnTo>
                      <a:pt x="457" y="57"/>
                    </a:lnTo>
                    <a:lnTo>
                      <a:pt x="476" y="57"/>
                    </a:lnTo>
                    <a:lnTo>
                      <a:pt x="457" y="57"/>
                    </a:lnTo>
                    <a:lnTo>
                      <a:pt x="457" y="76"/>
                    </a:lnTo>
                    <a:lnTo>
                      <a:pt x="362" y="76"/>
                    </a:lnTo>
                    <a:lnTo>
                      <a:pt x="305" y="115"/>
                    </a:lnTo>
                    <a:lnTo>
                      <a:pt x="190" y="115"/>
                    </a:lnTo>
                    <a:lnTo>
                      <a:pt x="133" y="76"/>
                    </a:lnTo>
                    <a:lnTo>
                      <a:pt x="38" y="76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58" name="Freeform 99">
                <a:extLst>
                  <a:ext uri="{FF2B5EF4-FFF2-40B4-BE49-F238E27FC236}">
                    <a16:creationId xmlns:a16="http://schemas.microsoft.com/office/drawing/2014/main" id="{10F57F3A-B6FC-CE4D-B323-EA89B8051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8413" y="4725988"/>
                <a:ext cx="130175" cy="41275"/>
              </a:xfrm>
              <a:custGeom>
                <a:avLst/>
                <a:gdLst>
                  <a:gd name="T0" fmla="*/ 2147483646 w 363"/>
                  <a:gd name="T1" fmla="*/ 2147483646 h 116"/>
                  <a:gd name="T2" fmla="*/ 2147483646 w 363"/>
                  <a:gd name="T3" fmla="*/ 2147483646 h 116"/>
                  <a:gd name="T4" fmla="*/ 2147483646 w 363"/>
                  <a:gd name="T5" fmla="*/ 2147483646 h 116"/>
                  <a:gd name="T6" fmla="*/ 2147483646 w 363"/>
                  <a:gd name="T7" fmla="*/ 2147483646 h 116"/>
                  <a:gd name="T8" fmla="*/ 2147483646 w 363"/>
                  <a:gd name="T9" fmla="*/ 0 h 116"/>
                  <a:gd name="T10" fmla="*/ 2147483646 w 363"/>
                  <a:gd name="T11" fmla="*/ 0 h 116"/>
                  <a:gd name="T12" fmla="*/ 2147483646 w 363"/>
                  <a:gd name="T13" fmla="*/ 0 h 116"/>
                  <a:gd name="T14" fmla="*/ 2147483646 w 363"/>
                  <a:gd name="T15" fmla="*/ 2147483646 h 116"/>
                  <a:gd name="T16" fmla="*/ 2147483646 w 363"/>
                  <a:gd name="T17" fmla="*/ 2147483646 h 116"/>
                  <a:gd name="T18" fmla="*/ 0 w 363"/>
                  <a:gd name="T19" fmla="*/ 2147483646 h 116"/>
                  <a:gd name="T20" fmla="*/ 0 w 363"/>
                  <a:gd name="T21" fmla="*/ 2147483646 h 116"/>
                  <a:gd name="T22" fmla="*/ 2147483646 w 363"/>
                  <a:gd name="T23" fmla="*/ 2147483646 h 116"/>
                  <a:gd name="T24" fmla="*/ 2147483646 w 363"/>
                  <a:gd name="T25" fmla="*/ 2147483646 h 116"/>
                  <a:gd name="T26" fmla="*/ 2147483646 w 363"/>
                  <a:gd name="T27" fmla="*/ 2147483646 h 116"/>
                  <a:gd name="T28" fmla="*/ 2147483646 w 363"/>
                  <a:gd name="T29" fmla="*/ 2147483646 h 116"/>
                  <a:gd name="T30" fmla="*/ 2147483646 w 363"/>
                  <a:gd name="T31" fmla="*/ 2147483646 h 116"/>
                  <a:gd name="T32" fmla="*/ 2147483646 w 363"/>
                  <a:gd name="T33" fmla="*/ 2147483646 h 116"/>
                  <a:gd name="T34" fmla="*/ 2147483646 w 363"/>
                  <a:gd name="T35" fmla="*/ 2147483646 h 11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63" h="116">
                    <a:moveTo>
                      <a:pt x="362" y="76"/>
                    </a:moveTo>
                    <a:lnTo>
                      <a:pt x="362" y="38"/>
                    </a:lnTo>
                    <a:lnTo>
                      <a:pt x="305" y="38"/>
                    </a:lnTo>
                    <a:lnTo>
                      <a:pt x="248" y="0"/>
                    </a:lnTo>
                    <a:lnTo>
                      <a:pt x="133" y="0"/>
                    </a:lnTo>
                    <a:lnTo>
                      <a:pt x="76" y="38"/>
                    </a:lnTo>
                    <a:lnTo>
                      <a:pt x="0" y="38"/>
                    </a:lnTo>
                    <a:lnTo>
                      <a:pt x="0" y="76"/>
                    </a:lnTo>
                    <a:lnTo>
                      <a:pt x="76" y="76"/>
                    </a:lnTo>
                    <a:lnTo>
                      <a:pt x="133" y="115"/>
                    </a:lnTo>
                    <a:lnTo>
                      <a:pt x="248" y="115"/>
                    </a:lnTo>
                    <a:lnTo>
                      <a:pt x="305" y="76"/>
                    </a:lnTo>
                    <a:lnTo>
                      <a:pt x="362" y="76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59" name="Freeform 100">
                <a:extLst>
                  <a:ext uri="{FF2B5EF4-FFF2-40B4-BE49-F238E27FC236}">
                    <a16:creationId xmlns:a16="http://schemas.microsoft.com/office/drawing/2014/main" id="{483618E6-0B9E-2D40-A5AE-E7BAA897F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763" y="4725988"/>
                <a:ext cx="123825" cy="41275"/>
              </a:xfrm>
              <a:custGeom>
                <a:avLst/>
                <a:gdLst>
                  <a:gd name="T0" fmla="*/ 0 w 344"/>
                  <a:gd name="T1" fmla="*/ 2147483646 h 116"/>
                  <a:gd name="T2" fmla="*/ 2147483646 w 344"/>
                  <a:gd name="T3" fmla="*/ 2147483646 h 116"/>
                  <a:gd name="T4" fmla="*/ 2147483646 w 344"/>
                  <a:gd name="T5" fmla="*/ 2147483646 h 116"/>
                  <a:gd name="T6" fmla="*/ 2147483646 w 344"/>
                  <a:gd name="T7" fmla="*/ 0 h 116"/>
                  <a:gd name="T8" fmla="*/ 2147483646 w 344"/>
                  <a:gd name="T9" fmla="*/ 0 h 116"/>
                  <a:gd name="T10" fmla="*/ 2147483646 w 344"/>
                  <a:gd name="T11" fmla="*/ 2147483646 h 116"/>
                  <a:gd name="T12" fmla="*/ 2147483646 w 344"/>
                  <a:gd name="T13" fmla="*/ 2147483646 h 116"/>
                  <a:gd name="T14" fmla="*/ 2147483646 w 344"/>
                  <a:gd name="T15" fmla="*/ 2147483646 h 116"/>
                  <a:gd name="T16" fmla="*/ 2147483646 w 344"/>
                  <a:gd name="T17" fmla="*/ 2147483646 h 116"/>
                  <a:gd name="T18" fmla="*/ 2147483646 w 344"/>
                  <a:gd name="T19" fmla="*/ 2147483646 h 116"/>
                  <a:gd name="T20" fmla="*/ 2147483646 w 344"/>
                  <a:gd name="T21" fmla="*/ 2147483646 h 116"/>
                  <a:gd name="T22" fmla="*/ 2147483646 w 344"/>
                  <a:gd name="T23" fmla="*/ 2147483646 h 116"/>
                  <a:gd name="T24" fmla="*/ 2147483646 w 344"/>
                  <a:gd name="T25" fmla="*/ 2147483646 h 116"/>
                  <a:gd name="T26" fmla="*/ 2147483646 w 344"/>
                  <a:gd name="T27" fmla="*/ 2147483646 h 116"/>
                  <a:gd name="T28" fmla="*/ 2147483646 w 344"/>
                  <a:gd name="T29" fmla="*/ 2147483646 h 116"/>
                  <a:gd name="T30" fmla="*/ 0 w 344"/>
                  <a:gd name="T31" fmla="*/ 2147483646 h 116"/>
                  <a:gd name="T32" fmla="*/ 0 w 344"/>
                  <a:gd name="T33" fmla="*/ 2147483646 h 1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4" h="116">
                    <a:moveTo>
                      <a:pt x="0" y="38"/>
                    </a:moveTo>
                    <a:lnTo>
                      <a:pt x="57" y="38"/>
                    </a:lnTo>
                    <a:lnTo>
                      <a:pt x="114" y="0"/>
                    </a:lnTo>
                    <a:lnTo>
                      <a:pt x="229" y="0"/>
                    </a:lnTo>
                    <a:lnTo>
                      <a:pt x="286" y="38"/>
                    </a:lnTo>
                    <a:lnTo>
                      <a:pt x="343" y="38"/>
                    </a:lnTo>
                    <a:lnTo>
                      <a:pt x="343" y="76"/>
                    </a:lnTo>
                    <a:lnTo>
                      <a:pt x="286" y="76"/>
                    </a:lnTo>
                    <a:lnTo>
                      <a:pt x="229" y="115"/>
                    </a:lnTo>
                    <a:lnTo>
                      <a:pt x="114" y="115"/>
                    </a:lnTo>
                    <a:lnTo>
                      <a:pt x="57" y="76"/>
                    </a:lnTo>
                    <a:lnTo>
                      <a:pt x="0" y="76"/>
                    </a:lnTo>
                    <a:lnTo>
                      <a:pt x="0" y="38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60" name="Freeform 101">
                <a:extLst>
                  <a:ext uri="{FF2B5EF4-FFF2-40B4-BE49-F238E27FC236}">
                    <a16:creationId xmlns:a16="http://schemas.microsoft.com/office/drawing/2014/main" id="{53BABA02-8C6A-4A45-896B-BFDB4EC131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750" y="4725988"/>
                <a:ext cx="61913" cy="41275"/>
              </a:xfrm>
              <a:custGeom>
                <a:avLst/>
                <a:gdLst>
                  <a:gd name="T0" fmla="*/ 2147483646 w 173"/>
                  <a:gd name="T1" fmla="*/ 0 h 116"/>
                  <a:gd name="T2" fmla="*/ 2147483646 w 173"/>
                  <a:gd name="T3" fmla="*/ 2147483646 h 116"/>
                  <a:gd name="T4" fmla="*/ 2147483646 w 173"/>
                  <a:gd name="T5" fmla="*/ 0 h 116"/>
                  <a:gd name="T6" fmla="*/ 2147483646 w 173"/>
                  <a:gd name="T7" fmla="*/ 0 h 116"/>
                  <a:gd name="T8" fmla="*/ 2147483646 w 173"/>
                  <a:gd name="T9" fmla="*/ 2147483646 h 116"/>
                  <a:gd name="T10" fmla="*/ 2147483646 w 173"/>
                  <a:gd name="T11" fmla="*/ 2147483646 h 116"/>
                  <a:gd name="T12" fmla="*/ 2147483646 w 173"/>
                  <a:gd name="T13" fmla="*/ 2147483646 h 116"/>
                  <a:gd name="T14" fmla="*/ 2147483646 w 173"/>
                  <a:gd name="T15" fmla="*/ 2147483646 h 116"/>
                  <a:gd name="T16" fmla="*/ 2147483646 w 173"/>
                  <a:gd name="T17" fmla="*/ 2147483646 h 116"/>
                  <a:gd name="T18" fmla="*/ 2147483646 w 173"/>
                  <a:gd name="T19" fmla="*/ 2147483646 h 116"/>
                  <a:gd name="T20" fmla="*/ 2147483646 w 173"/>
                  <a:gd name="T21" fmla="*/ 2147483646 h 116"/>
                  <a:gd name="T22" fmla="*/ 0 w 173"/>
                  <a:gd name="T23" fmla="*/ 2147483646 h 116"/>
                  <a:gd name="T24" fmla="*/ 2147483646 w 173"/>
                  <a:gd name="T25" fmla="*/ 2147483646 h 116"/>
                  <a:gd name="T26" fmla="*/ 0 w 173"/>
                  <a:gd name="T27" fmla="*/ 2147483646 h 116"/>
                  <a:gd name="T28" fmla="*/ 2147483646 w 173"/>
                  <a:gd name="T29" fmla="*/ 2147483646 h 116"/>
                  <a:gd name="T30" fmla="*/ 2147483646 w 173"/>
                  <a:gd name="T31" fmla="*/ 2147483646 h 116"/>
                  <a:gd name="T32" fmla="*/ 2147483646 w 173"/>
                  <a:gd name="T33" fmla="*/ 2147483646 h 116"/>
                  <a:gd name="T34" fmla="*/ 2147483646 w 173"/>
                  <a:gd name="T35" fmla="*/ 2147483646 h 116"/>
                  <a:gd name="T36" fmla="*/ 2147483646 w 173"/>
                  <a:gd name="T37" fmla="*/ 2147483646 h 116"/>
                  <a:gd name="T38" fmla="*/ 2147483646 w 173"/>
                  <a:gd name="T39" fmla="*/ 2147483646 h 116"/>
                  <a:gd name="T40" fmla="*/ 2147483646 w 173"/>
                  <a:gd name="T41" fmla="*/ 2147483646 h 116"/>
                  <a:gd name="T42" fmla="*/ 2147483646 w 173"/>
                  <a:gd name="T43" fmla="*/ 2147483646 h 116"/>
                  <a:gd name="T44" fmla="*/ 2147483646 w 173"/>
                  <a:gd name="T45" fmla="*/ 2147483646 h 116"/>
                  <a:gd name="T46" fmla="*/ 2147483646 w 173"/>
                  <a:gd name="T47" fmla="*/ 2147483646 h 116"/>
                  <a:gd name="T48" fmla="*/ 2147483646 w 173"/>
                  <a:gd name="T49" fmla="*/ 2147483646 h 116"/>
                  <a:gd name="T50" fmla="*/ 2147483646 w 173"/>
                  <a:gd name="T51" fmla="*/ 2147483646 h 116"/>
                  <a:gd name="T52" fmla="*/ 2147483646 w 173"/>
                  <a:gd name="T53" fmla="*/ 2147483646 h 116"/>
                  <a:gd name="T54" fmla="*/ 2147483646 w 173"/>
                  <a:gd name="T55" fmla="*/ 2147483646 h 116"/>
                  <a:gd name="T56" fmla="*/ 2147483646 w 173"/>
                  <a:gd name="T57" fmla="*/ 2147483646 h 116"/>
                  <a:gd name="T58" fmla="*/ 2147483646 w 173"/>
                  <a:gd name="T59" fmla="*/ 2147483646 h 116"/>
                  <a:gd name="T60" fmla="*/ 2147483646 w 173"/>
                  <a:gd name="T61" fmla="*/ 2147483646 h 116"/>
                  <a:gd name="T62" fmla="*/ 2147483646 w 173"/>
                  <a:gd name="T63" fmla="*/ 2147483646 h 116"/>
                  <a:gd name="T64" fmla="*/ 2147483646 w 173"/>
                  <a:gd name="T65" fmla="*/ 2147483646 h 116"/>
                  <a:gd name="T66" fmla="*/ 2147483646 w 173"/>
                  <a:gd name="T67" fmla="*/ 2147483646 h 116"/>
                  <a:gd name="T68" fmla="*/ 2147483646 w 173"/>
                  <a:gd name="T69" fmla="*/ 2147483646 h 116"/>
                  <a:gd name="T70" fmla="*/ 2147483646 w 173"/>
                  <a:gd name="T71" fmla="*/ 2147483646 h 116"/>
                  <a:gd name="T72" fmla="*/ 2147483646 w 173"/>
                  <a:gd name="T73" fmla="*/ 2147483646 h 116"/>
                  <a:gd name="T74" fmla="*/ 2147483646 w 173"/>
                  <a:gd name="T75" fmla="*/ 2147483646 h 116"/>
                  <a:gd name="T76" fmla="*/ 2147483646 w 173"/>
                  <a:gd name="T77" fmla="*/ 2147483646 h 116"/>
                  <a:gd name="T78" fmla="*/ 2147483646 w 173"/>
                  <a:gd name="T79" fmla="*/ 2147483646 h 116"/>
                  <a:gd name="T80" fmla="*/ 2147483646 w 173"/>
                  <a:gd name="T81" fmla="*/ 2147483646 h 116"/>
                  <a:gd name="T82" fmla="*/ 2147483646 w 173"/>
                  <a:gd name="T83" fmla="*/ 2147483646 h 116"/>
                  <a:gd name="T84" fmla="*/ 2147483646 w 173"/>
                  <a:gd name="T85" fmla="*/ 2147483646 h 116"/>
                  <a:gd name="T86" fmla="*/ 2147483646 w 173"/>
                  <a:gd name="T87" fmla="*/ 0 h 116"/>
                  <a:gd name="T88" fmla="*/ 2147483646 w 173"/>
                  <a:gd name="T89" fmla="*/ 0 h 116"/>
                  <a:gd name="T90" fmla="*/ 2147483646 w 173"/>
                  <a:gd name="T91" fmla="*/ 2147483646 h 116"/>
                  <a:gd name="T92" fmla="*/ 2147483646 w 173"/>
                  <a:gd name="T93" fmla="*/ 2147483646 h 116"/>
                  <a:gd name="T94" fmla="*/ 2147483646 w 173"/>
                  <a:gd name="T95" fmla="*/ 2147483646 h 116"/>
                  <a:gd name="T96" fmla="*/ 2147483646 w 173"/>
                  <a:gd name="T97" fmla="*/ 2147483646 h 116"/>
                  <a:gd name="T98" fmla="*/ 2147483646 w 173"/>
                  <a:gd name="T99" fmla="*/ 2147483646 h 11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73" h="116">
                    <a:moveTo>
                      <a:pt x="95" y="0"/>
                    </a:moveTo>
                    <a:lnTo>
                      <a:pt x="95" y="19"/>
                    </a:lnTo>
                    <a:lnTo>
                      <a:pt x="76" y="0"/>
                    </a:lnTo>
                    <a:lnTo>
                      <a:pt x="58" y="0"/>
                    </a:lnTo>
                    <a:lnTo>
                      <a:pt x="76" y="19"/>
                    </a:lnTo>
                    <a:lnTo>
                      <a:pt x="38" y="57"/>
                    </a:lnTo>
                    <a:lnTo>
                      <a:pt x="19" y="38"/>
                    </a:lnTo>
                    <a:lnTo>
                      <a:pt x="38" y="38"/>
                    </a:lnTo>
                    <a:lnTo>
                      <a:pt x="58" y="38"/>
                    </a:lnTo>
                    <a:lnTo>
                      <a:pt x="38" y="19"/>
                    </a:lnTo>
                    <a:lnTo>
                      <a:pt x="0" y="38"/>
                    </a:lnTo>
                    <a:lnTo>
                      <a:pt x="38" y="57"/>
                    </a:lnTo>
                    <a:lnTo>
                      <a:pt x="0" y="76"/>
                    </a:lnTo>
                    <a:lnTo>
                      <a:pt x="38" y="96"/>
                    </a:lnTo>
                    <a:lnTo>
                      <a:pt x="58" y="76"/>
                    </a:lnTo>
                    <a:lnTo>
                      <a:pt x="38" y="76"/>
                    </a:lnTo>
                    <a:lnTo>
                      <a:pt x="19" y="76"/>
                    </a:lnTo>
                    <a:lnTo>
                      <a:pt x="38" y="57"/>
                    </a:lnTo>
                    <a:lnTo>
                      <a:pt x="76" y="96"/>
                    </a:lnTo>
                    <a:lnTo>
                      <a:pt x="58" y="115"/>
                    </a:lnTo>
                    <a:lnTo>
                      <a:pt x="76" y="115"/>
                    </a:lnTo>
                    <a:lnTo>
                      <a:pt x="95" y="96"/>
                    </a:lnTo>
                    <a:lnTo>
                      <a:pt x="95" y="115"/>
                    </a:lnTo>
                    <a:lnTo>
                      <a:pt x="114" y="115"/>
                    </a:lnTo>
                    <a:lnTo>
                      <a:pt x="95" y="96"/>
                    </a:lnTo>
                    <a:lnTo>
                      <a:pt x="134" y="57"/>
                    </a:lnTo>
                    <a:lnTo>
                      <a:pt x="153" y="76"/>
                    </a:lnTo>
                    <a:lnTo>
                      <a:pt x="134" y="76"/>
                    </a:lnTo>
                    <a:lnTo>
                      <a:pt x="153" y="96"/>
                    </a:lnTo>
                    <a:lnTo>
                      <a:pt x="172" y="76"/>
                    </a:lnTo>
                    <a:lnTo>
                      <a:pt x="153" y="57"/>
                    </a:lnTo>
                    <a:lnTo>
                      <a:pt x="172" y="38"/>
                    </a:lnTo>
                    <a:lnTo>
                      <a:pt x="153" y="19"/>
                    </a:lnTo>
                    <a:lnTo>
                      <a:pt x="134" y="38"/>
                    </a:lnTo>
                    <a:lnTo>
                      <a:pt x="153" y="38"/>
                    </a:lnTo>
                    <a:lnTo>
                      <a:pt x="134" y="57"/>
                    </a:lnTo>
                    <a:lnTo>
                      <a:pt x="95" y="19"/>
                    </a:lnTo>
                    <a:lnTo>
                      <a:pt x="114" y="0"/>
                    </a:lnTo>
                    <a:lnTo>
                      <a:pt x="95" y="0"/>
                    </a:lnTo>
                    <a:close/>
                    <a:moveTo>
                      <a:pt x="95" y="38"/>
                    </a:moveTo>
                    <a:lnTo>
                      <a:pt x="134" y="57"/>
                    </a:lnTo>
                    <a:lnTo>
                      <a:pt x="95" y="76"/>
                    </a:lnTo>
                    <a:lnTo>
                      <a:pt x="58" y="57"/>
                    </a:lnTo>
                    <a:lnTo>
                      <a:pt x="95" y="38"/>
                    </a:lnTo>
                    <a:close/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61" name="Freeform 102">
                <a:extLst>
                  <a:ext uri="{FF2B5EF4-FFF2-40B4-BE49-F238E27FC236}">
                    <a16:creationId xmlns:a16="http://schemas.microsoft.com/office/drawing/2014/main" id="{EC355BB0-98B5-354B-9C27-2A295FB79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100" y="4732338"/>
                <a:ext cx="55563" cy="28575"/>
              </a:xfrm>
              <a:custGeom>
                <a:avLst/>
                <a:gdLst>
                  <a:gd name="T0" fmla="*/ 2147483646 w 154"/>
                  <a:gd name="T1" fmla="*/ 0 h 78"/>
                  <a:gd name="T2" fmla="*/ 2147483646 w 154"/>
                  <a:gd name="T3" fmla="*/ 0 h 78"/>
                  <a:gd name="T4" fmla="*/ 2147483646 w 154"/>
                  <a:gd name="T5" fmla="*/ 2147483646 h 78"/>
                  <a:gd name="T6" fmla="*/ 2147483646 w 154"/>
                  <a:gd name="T7" fmla="*/ 2147483646 h 78"/>
                  <a:gd name="T8" fmla="*/ 2147483646 w 154"/>
                  <a:gd name="T9" fmla="*/ 2147483646 h 78"/>
                  <a:gd name="T10" fmla="*/ 2147483646 w 154"/>
                  <a:gd name="T11" fmla="*/ 2147483646 h 78"/>
                  <a:gd name="T12" fmla="*/ 2147483646 w 154"/>
                  <a:gd name="T13" fmla="*/ 2147483646 h 78"/>
                  <a:gd name="T14" fmla="*/ 2147483646 w 154"/>
                  <a:gd name="T15" fmla="*/ 0 h 78"/>
                  <a:gd name="T16" fmla="*/ 2147483646 w 154"/>
                  <a:gd name="T17" fmla="*/ 2147483646 h 78"/>
                  <a:gd name="T18" fmla="*/ 2147483646 w 154"/>
                  <a:gd name="T19" fmla="*/ 2147483646 h 78"/>
                  <a:gd name="T20" fmla="*/ 2147483646 w 154"/>
                  <a:gd name="T21" fmla="*/ 2147483646 h 78"/>
                  <a:gd name="T22" fmla="*/ 2147483646 w 154"/>
                  <a:gd name="T23" fmla="*/ 2147483646 h 78"/>
                  <a:gd name="T24" fmla="*/ 2147483646 w 154"/>
                  <a:gd name="T25" fmla="*/ 2147483646 h 78"/>
                  <a:gd name="T26" fmla="*/ 2147483646 w 154"/>
                  <a:gd name="T27" fmla="*/ 2147483646 h 78"/>
                  <a:gd name="T28" fmla="*/ 2147483646 w 154"/>
                  <a:gd name="T29" fmla="*/ 2147483646 h 78"/>
                  <a:gd name="T30" fmla="*/ 2147483646 w 154"/>
                  <a:gd name="T31" fmla="*/ 2147483646 h 78"/>
                  <a:gd name="T32" fmla="*/ 2147483646 w 154"/>
                  <a:gd name="T33" fmla="*/ 2147483646 h 78"/>
                  <a:gd name="T34" fmla="*/ 2147483646 w 154"/>
                  <a:gd name="T35" fmla="*/ 2147483646 h 78"/>
                  <a:gd name="T36" fmla="*/ 2147483646 w 154"/>
                  <a:gd name="T37" fmla="*/ 2147483646 h 78"/>
                  <a:gd name="T38" fmla="*/ 2147483646 w 154"/>
                  <a:gd name="T39" fmla="*/ 2147483646 h 78"/>
                  <a:gd name="T40" fmla="*/ 2147483646 w 154"/>
                  <a:gd name="T41" fmla="*/ 2147483646 h 78"/>
                  <a:gd name="T42" fmla="*/ 2147483646 w 154"/>
                  <a:gd name="T43" fmla="*/ 2147483646 h 78"/>
                  <a:gd name="T44" fmla="*/ 2147483646 w 154"/>
                  <a:gd name="T45" fmla="*/ 2147483646 h 78"/>
                  <a:gd name="T46" fmla="*/ 2147483646 w 154"/>
                  <a:gd name="T47" fmla="*/ 2147483646 h 78"/>
                  <a:gd name="T48" fmla="*/ 2147483646 w 154"/>
                  <a:gd name="T49" fmla="*/ 2147483646 h 78"/>
                  <a:gd name="T50" fmla="*/ 0 w 154"/>
                  <a:gd name="T51" fmla="*/ 2147483646 h 78"/>
                  <a:gd name="T52" fmla="*/ 2147483646 w 154"/>
                  <a:gd name="T53" fmla="*/ 2147483646 h 78"/>
                  <a:gd name="T54" fmla="*/ 2147483646 w 154"/>
                  <a:gd name="T55" fmla="*/ 2147483646 h 78"/>
                  <a:gd name="T56" fmla="*/ 2147483646 w 154"/>
                  <a:gd name="T57" fmla="*/ 2147483646 h 78"/>
                  <a:gd name="T58" fmla="*/ 2147483646 w 154"/>
                  <a:gd name="T59" fmla="*/ 2147483646 h 78"/>
                  <a:gd name="T60" fmla="*/ 0 w 154"/>
                  <a:gd name="T61" fmla="*/ 2147483646 h 78"/>
                  <a:gd name="T62" fmla="*/ 2147483646 w 154"/>
                  <a:gd name="T63" fmla="*/ 2147483646 h 78"/>
                  <a:gd name="T64" fmla="*/ 0 w 154"/>
                  <a:gd name="T65" fmla="*/ 2147483646 h 78"/>
                  <a:gd name="T66" fmla="*/ 2147483646 w 154"/>
                  <a:gd name="T67" fmla="*/ 0 h 78"/>
                  <a:gd name="T68" fmla="*/ 2147483646 w 154"/>
                  <a:gd name="T69" fmla="*/ 2147483646 h 78"/>
                  <a:gd name="T70" fmla="*/ 2147483646 w 154"/>
                  <a:gd name="T71" fmla="*/ 2147483646 h 78"/>
                  <a:gd name="T72" fmla="*/ 2147483646 w 154"/>
                  <a:gd name="T73" fmla="*/ 2147483646 h 78"/>
                  <a:gd name="T74" fmla="*/ 0 w 154"/>
                  <a:gd name="T75" fmla="*/ 2147483646 h 78"/>
                  <a:gd name="T76" fmla="*/ 2147483646 w 154"/>
                  <a:gd name="T77" fmla="*/ 2147483646 h 78"/>
                  <a:gd name="T78" fmla="*/ 2147483646 w 154"/>
                  <a:gd name="T79" fmla="*/ 0 h 78"/>
                  <a:gd name="T80" fmla="*/ 2147483646 w 154"/>
                  <a:gd name="T81" fmla="*/ 0 h 78"/>
                  <a:gd name="T82" fmla="*/ 2147483646 w 154"/>
                  <a:gd name="T83" fmla="*/ 0 h 78"/>
                  <a:gd name="T84" fmla="*/ 2147483646 w 154"/>
                  <a:gd name="T85" fmla="*/ 0 h 78"/>
                  <a:gd name="T86" fmla="*/ 2147483646 w 154"/>
                  <a:gd name="T87" fmla="*/ 0 h 78"/>
                  <a:gd name="T88" fmla="*/ 2147483646 w 154"/>
                  <a:gd name="T89" fmla="*/ 0 h 78"/>
                  <a:gd name="T90" fmla="*/ 2147483646 w 154"/>
                  <a:gd name="T91" fmla="*/ 2147483646 h 78"/>
                  <a:gd name="T92" fmla="*/ 2147483646 w 154"/>
                  <a:gd name="T93" fmla="*/ 2147483646 h 78"/>
                  <a:gd name="T94" fmla="*/ 2147483646 w 154"/>
                  <a:gd name="T95" fmla="*/ 2147483646 h 78"/>
                  <a:gd name="T96" fmla="*/ 2147483646 w 154"/>
                  <a:gd name="T97" fmla="*/ 2147483646 h 78"/>
                  <a:gd name="T98" fmla="*/ 2147483646 w 154"/>
                  <a:gd name="T99" fmla="*/ 2147483646 h 7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154" h="78">
                    <a:moveTo>
                      <a:pt x="95" y="0"/>
                    </a:moveTo>
                    <a:lnTo>
                      <a:pt x="76" y="0"/>
                    </a:lnTo>
                    <a:lnTo>
                      <a:pt x="115" y="38"/>
                    </a:lnTo>
                    <a:lnTo>
                      <a:pt x="134" y="19"/>
                    </a:lnTo>
                    <a:lnTo>
                      <a:pt x="115" y="19"/>
                    </a:lnTo>
                    <a:lnTo>
                      <a:pt x="134" y="0"/>
                    </a:lnTo>
                    <a:lnTo>
                      <a:pt x="153" y="19"/>
                    </a:lnTo>
                    <a:lnTo>
                      <a:pt x="115" y="38"/>
                    </a:lnTo>
                    <a:lnTo>
                      <a:pt x="153" y="57"/>
                    </a:lnTo>
                    <a:lnTo>
                      <a:pt x="134" y="77"/>
                    </a:lnTo>
                    <a:lnTo>
                      <a:pt x="115" y="57"/>
                    </a:lnTo>
                    <a:lnTo>
                      <a:pt x="134" y="57"/>
                    </a:lnTo>
                    <a:lnTo>
                      <a:pt x="115" y="38"/>
                    </a:lnTo>
                    <a:lnTo>
                      <a:pt x="76" y="77"/>
                    </a:lnTo>
                    <a:lnTo>
                      <a:pt x="95" y="77"/>
                    </a:lnTo>
                    <a:lnTo>
                      <a:pt x="76" y="77"/>
                    </a:lnTo>
                    <a:lnTo>
                      <a:pt x="57" y="77"/>
                    </a:lnTo>
                    <a:lnTo>
                      <a:pt x="19" y="38"/>
                    </a:lnTo>
                    <a:lnTo>
                      <a:pt x="0" y="57"/>
                    </a:lnTo>
                    <a:lnTo>
                      <a:pt x="19" y="57"/>
                    </a:lnTo>
                    <a:lnTo>
                      <a:pt x="19" y="77"/>
                    </a:lnTo>
                    <a:lnTo>
                      <a:pt x="0" y="57"/>
                    </a:lnTo>
                    <a:lnTo>
                      <a:pt x="19" y="38"/>
                    </a:lnTo>
                    <a:lnTo>
                      <a:pt x="0" y="19"/>
                    </a:lnTo>
                    <a:lnTo>
                      <a:pt x="19" y="0"/>
                    </a:lnTo>
                    <a:lnTo>
                      <a:pt x="19" y="19"/>
                    </a:lnTo>
                    <a:lnTo>
                      <a:pt x="0" y="19"/>
                    </a:lnTo>
                    <a:lnTo>
                      <a:pt x="19" y="38"/>
                    </a:lnTo>
                    <a:lnTo>
                      <a:pt x="57" y="0"/>
                    </a:lnTo>
                    <a:lnTo>
                      <a:pt x="76" y="0"/>
                    </a:lnTo>
                    <a:lnTo>
                      <a:pt x="95" y="0"/>
                    </a:lnTo>
                    <a:close/>
                    <a:moveTo>
                      <a:pt x="76" y="19"/>
                    </a:moveTo>
                    <a:lnTo>
                      <a:pt x="39" y="38"/>
                    </a:lnTo>
                    <a:lnTo>
                      <a:pt x="76" y="77"/>
                    </a:lnTo>
                    <a:lnTo>
                      <a:pt x="115" y="38"/>
                    </a:lnTo>
                    <a:lnTo>
                      <a:pt x="76" y="19"/>
                    </a:lnTo>
                    <a:close/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62" name="Freeform 103">
                <a:extLst>
                  <a:ext uri="{FF2B5EF4-FFF2-40B4-BE49-F238E27FC236}">
                    <a16:creationId xmlns:a16="http://schemas.microsoft.com/office/drawing/2014/main" id="{2B9DE507-A2EB-AD4E-B925-30CA831A84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4738688"/>
                <a:ext cx="14288" cy="14287"/>
              </a:xfrm>
              <a:custGeom>
                <a:avLst/>
                <a:gdLst>
                  <a:gd name="T0" fmla="*/ 0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2147483646 h 39"/>
                  <a:gd name="T6" fmla="*/ 2147483646 w 39"/>
                  <a:gd name="T7" fmla="*/ 0 h 39"/>
                  <a:gd name="T8" fmla="*/ 0 w 39"/>
                  <a:gd name="T9" fmla="*/ 2147483646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lnTo>
                      <a:pt x="19" y="38"/>
                    </a:lnTo>
                    <a:lnTo>
                      <a:pt x="38" y="19"/>
                    </a:lnTo>
                    <a:lnTo>
                      <a:pt x="19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63" name="Freeform 104">
                <a:extLst>
                  <a:ext uri="{FF2B5EF4-FFF2-40B4-BE49-F238E27FC236}">
                    <a16:creationId xmlns:a16="http://schemas.microsoft.com/office/drawing/2014/main" id="{7CAA7DDD-85CA-E24A-B8CA-60E7EC976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750" y="4746625"/>
                <a:ext cx="7938" cy="1588"/>
              </a:xfrm>
              <a:custGeom>
                <a:avLst/>
                <a:gdLst>
                  <a:gd name="T0" fmla="*/ 0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64" name="Freeform 105">
                <a:extLst>
                  <a:ext uri="{FF2B5EF4-FFF2-40B4-BE49-F238E27FC236}">
                    <a16:creationId xmlns:a16="http://schemas.microsoft.com/office/drawing/2014/main" id="{86A64433-2969-7E49-A6B5-91126E695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738" y="4738688"/>
                <a:ext cx="14287" cy="14287"/>
              </a:xfrm>
              <a:custGeom>
                <a:avLst/>
                <a:gdLst>
                  <a:gd name="T0" fmla="*/ 0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2147483646 h 39"/>
                  <a:gd name="T6" fmla="*/ 2147483646 w 39"/>
                  <a:gd name="T7" fmla="*/ 0 h 39"/>
                  <a:gd name="T8" fmla="*/ 0 w 39"/>
                  <a:gd name="T9" fmla="*/ 2147483646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lnTo>
                      <a:pt x="19" y="38"/>
                    </a:lnTo>
                    <a:lnTo>
                      <a:pt x="38" y="19"/>
                    </a:lnTo>
                    <a:lnTo>
                      <a:pt x="19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65" name="Freeform 106">
                <a:extLst>
                  <a:ext uri="{FF2B5EF4-FFF2-40B4-BE49-F238E27FC236}">
                    <a16:creationId xmlns:a16="http://schemas.microsoft.com/office/drawing/2014/main" id="{04CF7742-F8C0-D242-BBDC-123F7F3DB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738" y="4746625"/>
                <a:ext cx="7937" cy="1588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66" name="Freeform 107">
                <a:extLst>
                  <a:ext uri="{FF2B5EF4-FFF2-40B4-BE49-F238E27FC236}">
                    <a16:creationId xmlns:a16="http://schemas.microsoft.com/office/drawing/2014/main" id="{723D895C-7311-E24B-A983-23F009346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313" y="4738688"/>
                <a:ext cx="14287" cy="14287"/>
              </a:xfrm>
              <a:custGeom>
                <a:avLst/>
                <a:gdLst>
                  <a:gd name="T0" fmla="*/ 2147483646 w 38"/>
                  <a:gd name="T1" fmla="*/ 2147483646 h 39"/>
                  <a:gd name="T2" fmla="*/ 2147483646 w 38"/>
                  <a:gd name="T3" fmla="*/ 2147483646 h 39"/>
                  <a:gd name="T4" fmla="*/ 0 w 38"/>
                  <a:gd name="T5" fmla="*/ 2147483646 h 39"/>
                  <a:gd name="T6" fmla="*/ 2147483646 w 38"/>
                  <a:gd name="T7" fmla="*/ 0 h 39"/>
                  <a:gd name="T8" fmla="*/ 2147483646 w 38"/>
                  <a:gd name="T9" fmla="*/ 2147483646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39">
                    <a:moveTo>
                      <a:pt x="37" y="19"/>
                    </a:moveTo>
                    <a:lnTo>
                      <a:pt x="19" y="38"/>
                    </a:lnTo>
                    <a:lnTo>
                      <a:pt x="0" y="19"/>
                    </a:lnTo>
                    <a:lnTo>
                      <a:pt x="19" y="0"/>
                    </a:lnTo>
                    <a:lnTo>
                      <a:pt x="37" y="1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67" name="Freeform 108">
                <a:extLst>
                  <a:ext uri="{FF2B5EF4-FFF2-40B4-BE49-F238E27FC236}">
                    <a16:creationId xmlns:a16="http://schemas.microsoft.com/office/drawing/2014/main" id="{5D86D026-6C86-2D4F-B326-5379ADA8DE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313" y="4746625"/>
                <a:ext cx="14287" cy="1588"/>
              </a:xfrm>
              <a:custGeom>
                <a:avLst/>
                <a:gdLst>
                  <a:gd name="T0" fmla="*/ 2147483646 w 38"/>
                  <a:gd name="T1" fmla="*/ 0 h 1"/>
                  <a:gd name="T2" fmla="*/ 0 w 38"/>
                  <a:gd name="T3" fmla="*/ 0 h 1"/>
                  <a:gd name="T4" fmla="*/ 2147483646 w 38"/>
                  <a:gd name="T5" fmla="*/ 0 h 1"/>
                  <a:gd name="T6" fmla="*/ 2147483646 w 38"/>
                  <a:gd name="T7" fmla="*/ 0 h 1"/>
                  <a:gd name="T8" fmla="*/ 2147483646 w 38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1">
                    <a:moveTo>
                      <a:pt x="19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37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68" name="Freeform 109">
                <a:extLst>
                  <a:ext uri="{FF2B5EF4-FFF2-40B4-BE49-F238E27FC236}">
                    <a16:creationId xmlns:a16="http://schemas.microsoft.com/office/drawing/2014/main" id="{3249FD41-1AD7-7841-BF9E-7B69443183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775" y="4725988"/>
                <a:ext cx="14288" cy="14287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2147483646 h 39"/>
                  <a:gd name="T6" fmla="*/ 2147483646 w 39"/>
                  <a:gd name="T7" fmla="*/ 2147483646 h 39"/>
                  <a:gd name="T8" fmla="*/ 2147483646 w 39"/>
                  <a:gd name="T9" fmla="*/ 0 h 39"/>
                  <a:gd name="T10" fmla="*/ 2147483646 w 39"/>
                  <a:gd name="T11" fmla="*/ 2147483646 h 39"/>
                  <a:gd name="T12" fmla="*/ 2147483646 w 39"/>
                  <a:gd name="T13" fmla="*/ 0 h 39"/>
                  <a:gd name="T14" fmla="*/ 2147483646 w 39"/>
                  <a:gd name="T15" fmla="*/ 2147483646 h 39"/>
                  <a:gd name="T16" fmla="*/ 0 w 39"/>
                  <a:gd name="T17" fmla="*/ 0 h 39"/>
                  <a:gd name="T18" fmla="*/ 2147483646 w 39"/>
                  <a:gd name="T19" fmla="*/ 2147483646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39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19"/>
                    </a:cubicBezTo>
                    <a:cubicBezTo>
                      <a:pt x="38" y="19"/>
                      <a:pt x="38" y="0"/>
                      <a:pt x="38" y="0"/>
                    </a:cubicBezTo>
                    <a:cubicBezTo>
                      <a:pt x="38" y="0"/>
                      <a:pt x="19" y="0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19"/>
                    </a:cubicBezTo>
                    <a:cubicBezTo>
                      <a:pt x="19" y="0"/>
                      <a:pt x="0" y="0"/>
                      <a:pt x="0" y="0"/>
                    </a:cubicBezTo>
                    <a:cubicBezTo>
                      <a:pt x="0" y="0"/>
                      <a:pt x="0" y="19"/>
                      <a:pt x="19" y="19"/>
                    </a:cubicBez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69" name="Freeform 110">
                <a:extLst>
                  <a:ext uri="{FF2B5EF4-FFF2-40B4-BE49-F238E27FC236}">
                    <a16:creationId xmlns:a16="http://schemas.microsoft.com/office/drawing/2014/main" id="{5B4375B4-DA7C-0341-9E8F-911838618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775" y="4725988"/>
                <a:ext cx="14288" cy="7937"/>
              </a:xfrm>
              <a:custGeom>
                <a:avLst/>
                <a:gdLst>
                  <a:gd name="T0" fmla="*/ 2147483646 w 39"/>
                  <a:gd name="T1" fmla="*/ 0 h 20"/>
                  <a:gd name="T2" fmla="*/ 2147483646 w 39"/>
                  <a:gd name="T3" fmla="*/ 0 h 20"/>
                  <a:gd name="T4" fmla="*/ 2147483646 w 39"/>
                  <a:gd name="T5" fmla="*/ 2147483646 h 20"/>
                  <a:gd name="T6" fmla="*/ 2147483646 w 39"/>
                  <a:gd name="T7" fmla="*/ 0 h 20"/>
                  <a:gd name="T8" fmla="*/ 2147483646 w 39"/>
                  <a:gd name="T9" fmla="*/ 2147483646 h 20"/>
                  <a:gd name="T10" fmla="*/ 2147483646 w 39"/>
                  <a:gd name="T11" fmla="*/ 2147483646 h 20"/>
                  <a:gd name="T12" fmla="*/ 2147483646 w 39"/>
                  <a:gd name="T13" fmla="*/ 2147483646 h 20"/>
                  <a:gd name="T14" fmla="*/ 0 w 39"/>
                  <a:gd name="T15" fmla="*/ 0 h 20"/>
                  <a:gd name="T16" fmla="*/ 2147483646 w 39"/>
                  <a:gd name="T17" fmla="*/ 2147483646 h 20"/>
                  <a:gd name="T18" fmla="*/ 2147483646 w 39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20">
                    <a:moveTo>
                      <a:pt x="19" y="0"/>
                    </a:moveTo>
                    <a:lnTo>
                      <a:pt x="19" y="0"/>
                    </a:lnTo>
                    <a:lnTo>
                      <a:pt x="19" y="19"/>
                    </a:lnTo>
                    <a:lnTo>
                      <a:pt x="38" y="0"/>
                    </a:lnTo>
                    <a:cubicBezTo>
                      <a:pt x="38" y="19"/>
                      <a:pt x="38" y="19"/>
                      <a:pt x="19" y="19"/>
                    </a:cubicBezTo>
                    <a:cubicBezTo>
                      <a:pt x="19" y="19"/>
                      <a:pt x="0" y="19"/>
                      <a:pt x="0" y="0"/>
                    </a:cubicBezTo>
                    <a:cubicBezTo>
                      <a:pt x="19" y="0"/>
                      <a:pt x="19" y="19"/>
                      <a:pt x="19" y="19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70" name="Freeform 111">
                <a:extLst>
                  <a:ext uri="{FF2B5EF4-FFF2-40B4-BE49-F238E27FC236}">
                    <a16:creationId xmlns:a16="http://schemas.microsoft.com/office/drawing/2014/main" id="{947E052A-DEAD-4244-95B0-7A0FBF0D0B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8413" y="4711700"/>
                <a:ext cx="20637" cy="20638"/>
              </a:xfrm>
              <a:custGeom>
                <a:avLst/>
                <a:gdLst>
                  <a:gd name="T0" fmla="*/ 2147483646 w 58"/>
                  <a:gd name="T1" fmla="*/ 2147483646 h 58"/>
                  <a:gd name="T2" fmla="*/ 2147483646 w 58"/>
                  <a:gd name="T3" fmla="*/ 0 h 58"/>
                  <a:gd name="T4" fmla="*/ 2147483646 w 58"/>
                  <a:gd name="T5" fmla="*/ 2147483646 h 58"/>
                  <a:gd name="T6" fmla="*/ 2147483646 w 58"/>
                  <a:gd name="T7" fmla="*/ 2147483646 h 58"/>
                  <a:gd name="T8" fmla="*/ 2147483646 w 58"/>
                  <a:gd name="T9" fmla="*/ 2147483646 h 58"/>
                  <a:gd name="T10" fmla="*/ 2147483646 w 58"/>
                  <a:gd name="T11" fmla="*/ 2147483646 h 58"/>
                  <a:gd name="T12" fmla="*/ 2147483646 w 58"/>
                  <a:gd name="T13" fmla="*/ 2147483646 h 58"/>
                  <a:gd name="T14" fmla="*/ 0 w 58"/>
                  <a:gd name="T15" fmla="*/ 2147483646 h 58"/>
                  <a:gd name="T16" fmla="*/ 2147483646 w 58"/>
                  <a:gd name="T17" fmla="*/ 2147483646 h 58"/>
                  <a:gd name="T18" fmla="*/ 2147483646 w 58"/>
                  <a:gd name="T19" fmla="*/ 2147483646 h 58"/>
                  <a:gd name="T20" fmla="*/ 2147483646 w 58"/>
                  <a:gd name="T21" fmla="*/ 2147483646 h 58"/>
                  <a:gd name="T22" fmla="*/ 2147483646 w 58"/>
                  <a:gd name="T23" fmla="*/ 2147483646 h 58"/>
                  <a:gd name="T24" fmla="*/ 2147483646 w 58"/>
                  <a:gd name="T25" fmla="*/ 2147483646 h 58"/>
                  <a:gd name="T26" fmla="*/ 2147483646 w 58"/>
                  <a:gd name="T27" fmla="*/ 2147483646 h 5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8" h="58">
                    <a:moveTo>
                      <a:pt x="38" y="19"/>
                    </a:moveTo>
                    <a:lnTo>
                      <a:pt x="38" y="0"/>
                    </a:lnTo>
                    <a:lnTo>
                      <a:pt x="19" y="19"/>
                    </a:lnTo>
                    <a:lnTo>
                      <a:pt x="19" y="38"/>
                    </a:lnTo>
                    <a:lnTo>
                      <a:pt x="0" y="38"/>
                    </a:lnTo>
                    <a:lnTo>
                      <a:pt x="38" y="57"/>
                    </a:lnTo>
                    <a:lnTo>
                      <a:pt x="57" y="38"/>
                    </a:lnTo>
                    <a:lnTo>
                      <a:pt x="38" y="38"/>
                    </a:lnTo>
                    <a:lnTo>
                      <a:pt x="38" y="1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71" name="Freeform 112">
                <a:extLst>
                  <a:ext uri="{FF2B5EF4-FFF2-40B4-BE49-F238E27FC236}">
                    <a16:creationId xmlns:a16="http://schemas.microsoft.com/office/drawing/2014/main" id="{14914A47-9933-C940-831E-0B76F4AAEF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763" y="4719638"/>
                <a:ext cx="14287" cy="14287"/>
              </a:xfrm>
              <a:custGeom>
                <a:avLst/>
                <a:gdLst>
                  <a:gd name="T0" fmla="*/ 0 w 39"/>
                  <a:gd name="T1" fmla="*/ 0 h 39"/>
                  <a:gd name="T2" fmla="*/ 0 w 39"/>
                  <a:gd name="T3" fmla="*/ 0 h 39"/>
                  <a:gd name="T4" fmla="*/ 2147483646 w 39"/>
                  <a:gd name="T5" fmla="*/ 0 h 39"/>
                  <a:gd name="T6" fmla="*/ 2147483646 w 39"/>
                  <a:gd name="T7" fmla="*/ 0 h 39"/>
                  <a:gd name="T8" fmla="*/ 2147483646 w 39"/>
                  <a:gd name="T9" fmla="*/ 0 h 39"/>
                  <a:gd name="T10" fmla="*/ 2147483646 w 39"/>
                  <a:gd name="T11" fmla="*/ 2147483646 h 39"/>
                  <a:gd name="T12" fmla="*/ 2147483646 w 39"/>
                  <a:gd name="T13" fmla="*/ 2147483646 h 39"/>
                  <a:gd name="T14" fmla="*/ 2147483646 w 39"/>
                  <a:gd name="T15" fmla="*/ 2147483646 h 39"/>
                  <a:gd name="T16" fmla="*/ 2147483646 w 39"/>
                  <a:gd name="T17" fmla="*/ 2147483646 h 39"/>
                  <a:gd name="T18" fmla="*/ 2147483646 w 39"/>
                  <a:gd name="T19" fmla="*/ 2147483646 h 39"/>
                  <a:gd name="T20" fmla="*/ 0 w 39"/>
                  <a:gd name="T21" fmla="*/ 2147483646 h 39"/>
                  <a:gd name="T22" fmla="*/ 0 w 39"/>
                  <a:gd name="T23" fmla="*/ 2147483646 h 39"/>
                  <a:gd name="T24" fmla="*/ 0 w 39"/>
                  <a:gd name="T25" fmla="*/ 2147483646 h 39"/>
                  <a:gd name="T26" fmla="*/ 0 w 39"/>
                  <a:gd name="T27" fmla="*/ 2147483646 h 39"/>
                  <a:gd name="T28" fmla="*/ 0 w 39"/>
                  <a:gd name="T29" fmla="*/ 0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39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19" y="38"/>
                    </a:lnTo>
                    <a:lnTo>
                      <a:pt x="19" y="19"/>
                    </a:lnTo>
                    <a:lnTo>
                      <a:pt x="38" y="19"/>
                    </a:lnTo>
                    <a:lnTo>
                      <a:pt x="19" y="38"/>
                    </a:lnTo>
                    <a:lnTo>
                      <a:pt x="0" y="19"/>
                    </a:lnTo>
                    <a:lnTo>
                      <a:pt x="0" y="3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72" name="Freeform 113">
                <a:extLst>
                  <a:ext uri="{FF2B5EF4-FFF2-40B4-BE49-F238E27FC236}">
                    <a16:creationId xmlns:a16="http://schemas.microsoft.com/office/drawing/2014/main" id="{7C14BE50-4BB3-3545-8E91-A233C57F61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4705350"/>
                <a:ext cx="14288" cy="20638"/>
              </a:xfrm>
              <a:custGeom>
                <a:avLst/>
                <a:gdLst>
                  <a:gd name="T0" fmla="*/ 2147483646 w 39"/>
                  <a:gd name="T1" fmla="*/ 2147483646 h 58"/>
                  <a:gd name="T2" fmla="*/ 2147483646 w 39"/>
                  <a:gd name="T3" fmla="*/ 0 h 58"/>
                  <a:gd name="T4" fmla="*/ 0 w 39"/>
                  <a:gd name="T5" fmla="*/ 2147483646 h 58"/>
                  <a:gd name="T6" fmla="*/ 2147483646 w 39"/>
                  <a:gd name="T7" fmla="*/ 2147483646 h 58"/>
                  <a:gd name="T8" fmla="*/ 2147483646 w 39"/>
                  <a:gd name="T9" fmla="*/ 2147483646 h 58"/>
                  <a:gd name="T10" fmla="*/ 2147483646 w 39"/>
                  <a:gd name="T11" fmla="*/ 2147483646 h 58"/>
                  <a:gd name="T12" fmla="*/ 2147483646 w 39"/>
                  <a:gd name="T13" fmla="*/ 2147483646 h 58"/>
                  <a:gd name="T14" fmla="*/ 0 w 39"/>
                  <a:gd name="T15" fmla="*/ 2147483646 h 58"/>
                  <a:gd name="T16" fmla="*/ 2147483646 w 39"/>
                  <a:gd name="T17" fmla="*/ 2147483646 h 58"/>
                  <a:gd name="T18" fmla="*/ 2147483646 w 39"/>
                  <a:gd name="T19" fmla="*/ 2147483646 h 58"/>
                  <a:gd name="T20" fmla="*/ 2147483646 w 39"/>
                  <a:gd name="T21" fmla="*/ 2147483646 h 58"/>
                  <a:gd name="T22" fmla="*/ 2147483646 w 39"/>
                  <a:gd name="T23" fmla="*/ 2147483646 h 58"/>
                  <a:gd name="T24" fmla="*/ 2147483646 w 39"/>
                  <a:gd name="T25" fmla="*/ 2147483646 h 58"/>
                  <a:gd name="T26" fmla="*/ 2147483646 w 39"/>
                  <a:gd name="T27" fmla="*/ 2147483646 h 58"/>
                  <a:gd name="T28" fmla="*/ 2147483646 w 39"/>
                  <a:gd name="T29" fmla="*/ 2147483646 h 5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58">
                    <a:moveTo>
                      <a:pt x="38" y="19"/>
                    </a:moveTo>
                    <a:lnTo>
                      <a:pt x="19" y="0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19" y="38"/>
                    </a:lnTo>
                    <a:lnTo>
                      <a:pt x="19" y="19"/>
                    </a:lnTo>
                    <a:lnTo>
                      <a:pt x="0" y="38"/>
                    </a:lnTo>
                    <a:lnTo>
                      <a:pt x="19" y="57"/>
                    </a:lnTo>
                    <a:lnTo>
                      <a:pt x="38" y="38"/>
                    </a:lnTo>
                    <a:lnTo>
                      <a:pt x="38" y="19"/>
                    </a:lnTo>
                    <a:lnTo>
                      <a:pt x="38" y="38"/>
                    </a:lnTo>
                    <a:lnTo>
                      <a:pt x="19" y="38"/>
                    </a:lnTo>
                    <a:lnTo>
                      <a:pt x="19" y="19"/>
                    </a:lnTo>
                    <a:lnTo>
                      <a:pt x="38" y="1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73" name="Freeform 114">
                <a:extLst>
                  <a:ext uri="{FF2B5EF4-FFF2-40B4-BE49-F238E27FC236}">
                    <a16:creationId xmlns:a16="http://schemas.microsoft.com/office/drawing/2014/main" id="{8EADF727-8146-8245-846F-0DFC6B32D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4705350"/>
                <a:ext cx="14288" cy="20638"/>
              </a:xfrm>
              <a:custGeom>
                <a:avLst/>
                <a:gdLst>
                  <a:gd name="T0" fmla="*/ 2147483646 w 39"/>
                  <a:gd name="T1" fmla="*/ 2147483646 h 58"/>
                  <a:gd name="T2" fmla="*/ 2147483646 w 39"/>
                  <a:gd name="T3" fmla="*/ 2147483646 h 58"/>
                  <a:gd name="T4" fmla="*/ 2147483646 w 39"/>
                  <a:gd name="T5" fmla="*/ 0 h 58"/>
                  <a:gd name="T6" fmla="*/ 2147483646 w 39"/>
                  <a:gd name="T7" fmla="*/ 2147483646 h 58"/>
                  <a:gd name="T8" fmla="*/ 2147483646 w 39"/>
                  <a:gd name="T9" fmla="*/ 2147483646 h 58"/>
                  <a:gd name="T10" fmla="*/ 2147483646 w 39"/>
                  <a:gd name="T11" fmla="*/ 2147483646 h 58"/>
                  <a:gd name="T12" fmla="*/ 2147483646 w 39"/>
                  <a:gd name="T13" fmla="*/ 2147483646 h 58"/>
                  <a:gd name="T14" fmla="*/ 2147483646 w 39"/>
                  <a:gd name="T15" fmla="*/ 2147483646 h 58"/>
                  <a:gd name="T16" fmla="*/ 2147483646 w 39"/>
                  <a:gd name="T17" fmla="*/ 2147483646 h 58"/>
                  <a:gd name="T18" fmla="*/ 2147483646 w 39"/>
                  <a:gd name="T19" fmla="*/ 2147483646 h 58"/>
                  <a:gd name="T20" fmla="*/ 0 w 39"/>
                  <a:gd name="T21" fmla="*/ 2147483646 h 58"/>
                  <a:gd name="T22" fmla="*/ 0 w 39"/>
                  <a:gd name="T23" fmla="*/ 2147483646 h 58"/>
                  <a:gd name="T24" fmla="*/ 0 w 39"/>
                  <a:gd name="T25" fmla="*/ 2147483646 h 58"/>
                  <a:gd name="T26" fmla="*/ 2147483646 w 39"/>
                  <a:gd name="T27" fmla="*/ 2147483646 h 58"/>
                  <a:gd name="T28" fmla="*/ 2147483646 w 39"/>
                  <a:gd name="T29" fmla="*/ 2147483646 h 5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58">
                    <a:moveTo>
                      <a:pt x="19" y="19"/>
                    </a:moveTo>
                    <a:lnTo>
                      <a:pt x="19" y="19"/>
                    </a:lnTo>
                    <a:lnTo>
                      <a:pt x="19" y="0"/>
                    </a:lnTo>
                    <a:lnTo>
                      <a:pt x="38" y="19"/>
                    </a:lnTo>
                    <a:lnTo>
                      <a:pt x="19" y="19"/>
                    </a:lnTo>
                    <a:lnTo>
                      <a:pt x="19" y="57"/>
                    </a:lnTo>
                    <a:lnTo>
                      <a:pt x="38" y="38"/>
                    </a:lnTo>
                    <a:lnTo>
                      <a:pt x="19" y="57"/>
                    </a:lnTo>
                    <a:lnTo>
                      <a:pt x="0" y="38"/>
                    </a:lnTo>
                    <a:lnTo>
                      <a:pt x="19" y="57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74" name="Freeform 115">
                <a:extLst>
                  <a:ext uri="{FF2B5EF4-FFF2-40B4-BE49-F238E27FC236}">
                    <a16:creationId xmlns:a16="http://schemas.microsoft.com/office/drawing/2014/main" id="{4ACC92D4-A64D-BD4D-8AB7-EEF86FA2C1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8413" y="4760913"/>
                <a:ext cx="20637" cy="20637"/>
              </a:xfrm>
              <a:custGeom>
                <a:avLst/>
                <a:gdLst>
                  <a:gd name="T0" fmla="*/ 2147483646 w 58"/>
                  <a:gd name="T1" fmla="*/ 2147483646 h 57"/>
                  <a:gd name="T2" fmla="*/ 2147483646 w 58"/>
                  <a:gd name="T3" fmla="*/ 2147483646 h 57"/>
                  <a:gd name="T4" fmla="*/ 2147483646 w 58"/>
                  <a:gd name="T5" fmla="*/ 2147483646 h 57"/>
                  <a:gd name="T6" fmla="*/ 2147483646 w 58"/>
                  <a:gd name="T7" fmla="*/ 2147483646 h 57"/>
                  <a:gd name="T8" fmla="*/ 2147483646 w 58"/>
                  <a:gd name="T9" fmla="*/ 2147483646 h 57"/>
                  <a:gd name="T10" fmla="*/ 2147483646 w 58"/>
                  <a:gd name="T11" fmla="*/ 2147483646 h 57"/>
                  <a:gd name="T12" fmla="*/ 2147483646 w 58"/>
                  <a:gd name="T13" fmla="*/ 2147483646 h 57"/>
                  <a:gd name="T14" fmla="*/ 0 w 58"/>
                  <a:gd name="T15" fmla="*/ 2147483646 h 57"/>
                  <a:gd name="T16" fmla="*/ 2147483646 w 58"/>
                  <a:gd name="T17" fmla="*/ 0 h 57"/>
                  <a:gd name="T18" fmla="*/ 2147483646 w 58"/>
                  <a:gd name="T19" fmla="*/ 2147483646 h 57"/>
                  <a:gd name="T20" fmla="*/ 2147483646 w 58"/>
                  <a:gd name="T21" fmla="*/ 2147483646 h 57"/>
                  <a:gd name="T22" fmla="*/ 2147483646 w 58"/>
                  <a:gd name="T23" fmla="*/ 2147483646 h 57"/>
                  <a:gd name="T24" fmla="*/ 2147483646 w 58"/>
                  <a:gd name="T25" fmla="*/ 2147483646 h 57"/>
                  <a:gd name="T26" fmla="*/ 2147483646 w 58"/>
                  <a:gd name="T27" fmla="*/ 2147483646 h 5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8" h="57">
                    <a:moveTo>
                      <a:pt x="38" y="37"/>
                    </a:moveTo>
                    <a:lnTo>
                      <a:pt x="38" y="56"/>
                    </a:lnTo>
                    <a:lnTo>
                      <a:pt x="19" y="37"/>
                    </a:lnTo>
                    <a:lnTo>
                      <a:pt x="19" y="19"/>
                    </a:lnTo>
                    <a:lnTo>
                      <a:pt x="0" y="19"/>
                    </a:lnTo>
                    <a:lnTo>
                      <a:pt x="38" y="0"/>
                    </a:lnTo>
                    <a:lnTo>
                      <a:pt x="57" y="19"/>
                    </a:lnTo>
                    <a:lnTo>
                      <a:pt x="38" y="19"/>
                    </a:lnTo>
                    <a:lnTo>
                      <a:pt x="38" y="3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75" name="Freeform 116">
                <a:extLst>
                  <a:ext uri="{FF2B5EF4-FFF2-40B4-BE49-F238E27FC236}">
                    <a16:creationId xmlns:a16="http://schemas.microsoft.com/office/drawing/2014/main" id="{19AEB865-56CD-C847-B4EB-136CA053B5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763" y="4760913"/>
                <a:ext cx="14287" cy="20637"/>
              </a:xfrm>
              <a:custGeom>
                <a:avLst/>
                <a:gdLst>
                  <a:gd name="T0" fmla="*/ 0 w 39"/>
                  <a:gd name="T1" fmla="*/ 2147483646 h 57"/>
                  <a:gd name="T2" fmla="*/ 0 w 39"/>
                  <a:gd name="T3" fmla="*/ 2147483646 h 57"/>
                  <a:gd name="T4" fmla="*/ 2147483646 w 39"/>
                  <a:gd name="T5" fmla="*/ 2147483646 h 57"/>
                  <a:gd name="T6" fmla="*/ 2147483646 w 39"/>
                  <a:gd name="T7" fmla="*/ 2147483646 h 57"/>
                  <a:gd name="T8" fmla="*/ 2147483646 w 39"/>
                  <a:gd name="T9" fmla="*/ 2147483646 h 57"/>
                  <a:gd name="T10" fmla="*/ 2147483646 w 39"/>
                  <a:gd name="T11" fmla="*/ 0 h 57"/>
                  <a:gd name="T12" fmla="*/ 2147483646 w 39"/>
                  <a:gd name="T13" fmla="*/ 2147483646 h 57"/>
                  <a:gd name="T14" fmla="*/ 2147483646 w 39"/>
                  <a:gd name="T15" fmla="*/ 2147483646 h 57"/>
                  <a:gd name="T16" fmla="*/ 2147483646 w 39"/>
                  <a:gd name="T17" fmla="*/ 2147483646 h 57"/>
                  <a:gd name="T18" fmla="*/ 2147483646 w 39"/>
                  <a:gd name="T19" fmla="*/ 0 h 57"/>
                  <a:gd name="T20" fmla="*/ 0 w 39"/>
                  <a:gd name="T21" fmla="*/ 2147483646 h 57"/>
                  <a:gd name="T22" fmla="*/ 0 w 39"/>
                  <a:gd name="T23" fmla="*/ 2147483646 h 57"/>
                  <a:gd name="T24" fmla="*/ 0 w 39"/>
                  <a:gd name="T25" fmla="*/ 2147483646 h 57"/>
                  <a:gd name="T26" fmla="*/ 0 w 39"/>
                  <a:gd name="T27" fmla="*/ 0 h 57"/>
                  <a:gd name="T28" fmla="*/ 0 w 39"/>
                  <a:gd name="T29" fmla="*/ 2147483646 h 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57">
                    <a:moveTo>
                      <a:pt x="0" y="37"/>
                    </a:moveTo>
                    <a:lnTo>
                      <a:pt x="0" y="37"/>
                    </a:lnTo>
                    <a:lnTo>
                      <a:pt x="19" y="56"/>
                    </a:lnTo>
                    <a:lnTo>
                      <a:pt x="19" y="37"/>
                    </a:lnTo>
                    <a:lnTo>
                      <a:pt x="19" y="0"/>
                    </a:lnTo>
                    <a:lnTo>
                      <a:pt x="19" y="19"/>
                    </a:lnTo>
                    <a:lnTo>
                      <a:pt x="38" y="19"/>
                    </a:lnTo>
                    <a:lnTo>
                      <a:pt x="19" y="0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0" y="37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76" name="Freeform 117">
                <a:extLst>
                  <a:ext uri="{FF2B5EF4-FFF2-40B4-BE49-F238E27FC236}">
                    <a16:creationId xmlns:a16="http://schemas.microsoft.com/office/drawing/2014/main" id="{B9D3D46C-4104-CE41-8733-C4FC397E0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300" y="4711700"/>
                <a:ext cx="14288" cy="20638"/>
              </a:xfrm>
              <a:custGeom>
                <a:avLst/>
                <a:gdLst>
                  <a:gd name="T0" fmla="*/ 0 w 39"/>
                  <a:gd name="T1" fmla="*/ 2147483646 h 58"/>
                  <a:gd name="T2" fmla="*/ 2147483646 w 39"/>
                  <a:gd name="T3" fmla="*/ 0 h 58"/>
                  <a:gd name="T4" fmla="*/ 2147483646 w 39"/>
                  <a:gd name="T5" fmla="*/ 2147483646 h 58"/>
                  <a:gd name="T6" fmla="*/ 2147483646 w 39"/>
                  <a:gd name="T7" fmla="*/ 2147483646 h 58"/>
                  <a:gd name="T8" fmla="*/ 2147483646 w 39"/>
                  <a:gd name="T9" fmla="*/ 2147483646 h 58"/>
                  <a:gd name="T10" fmla="*/ 2147483646 w 39"/>
                  <a:gd name="T11" fmla="*/ 2147483646 h 58"/>
                  <a:gd name="T12" fmla="*/ 2147483646 w 39"/>
                  <a:gd name="T13" fmla="*/ 2147483646 h 58"/>
                  <a:gd name="T14" fmla="*/ 2147483646 w 39"/>
                  <a:gd name="T15" fmla="*/ 2147483646 h 58"/>
                  <a:gd name="T16" fmla="*/ 2147483646 w 39"/>
                  <a:gd name="T17" fmla="*/ 2147483646 h 58"/>
                  <a:gd name="T18" fmla="*/ 0 w 39"/>
                  <a:gd name="T19" fmla="*/ 2147483646 h 58"/>
                  <a:gd name="T20" fmla="*/ 0 w 39"/>
                  <a:gd name="T21" fmla="*/ 2147483646 h 58"/>
                  <a:gd name="T22" fmla="*/ 0 w 39"/>
                  <a:gd name="T23" fmla="*/ 2147483646 h 58"/>
                  <a:gd name="T24" fmla="*/ 2147483646 w 39"/>
                  <a:gd name="T25" fmla="*/ 2147483646 h 58"/>
                  <a:gd name="T26" fmla="*/ 2147483646 w 39"/>
                  <a:gd name="T27" fmla="*/ 2147483646 h 58"/>
                  <a:gd name="T28" fmla="*/ 0 w 39"/>
                  <a:gd name="T29" fmla="*/ 2147483646 h 5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58">
                    <a:moveTo>
                      <a:pt x="0" y="19"/>
                    </a:moveTo>
                    <a:lnTo>
                      <a:pt x="19" y="0"/>
                    </a:lnTo>
                    <a:lnTo>
                      <a:pt x="38" y="19"/>
                    </a:lnTo>
                    <a:lnTo>
                      <a:pt x="19" y="19"/>
                    </a:lnTo>
                    <a:lnTo>
                      <a:pt x="19" y="38"/>
                    </a:lnTo>
                    <a:lnTo>
                      <a:pt x="38" y="38"/>
                    </a:lnTo>
                    <a:lnTo>
                      <a:pt x="19" y="57"/>
                    </a:lnTo>
                    <a:lnTo>
                      <a:pt x="0" y="38"/>
                    </a:lnTo>
                    <a:lnTo>
                      <a:pt x="19" y="38"/>
                    </a:lnTo>
                    <a:lnTo>
                      <a:pt x="19" y="19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77" name="Freeform 118">
                <a:extLst>
                  <a:ext uri="{FF2B5EF4-FFF2-40B4-BE49-F238E27FC236}">
                    <a16:creationId xmlns:a16="http://schemas.microsoft.com/office/drawing/2014/main" id="{F4D5EB1D-7C0D-154F-8B8E-CA788FBAB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300" y="4719638"/>
                <a:ext cx="14288" cy="14287"/>
              </a:xfrm>
              <a:custGeom>
                <a:avLst/>
                <a:gdLst>
                  <a:gd name="T0" fmla="*/ 2147483646 w 39"/>
                  <a:gd name="T1" fmla="*/ 0 h 39"/>
                  <a:gd name="T2" fmla="*/ 2147483646 w 39"/>
                  <a:gd name="T3" fmla="*/ 0 h 39"/>
                  <a:gd name="T4" fmla="*/ 2147483646 w 39"/>
                  <a:gd name="T5" fmla="*/ 0 h 39"/>
                  <a:gd name="T6" fmla="*/ 0 w 39"/>
                  <a:gd name="T7" fmla="*/ 0 h 39"/>
                  <a:gd name="T8" fmla="*/ 2147483646 w 39"/>
                  <a:gd name="T9" fmla="*/ 0 h 39"/>
                  <a:gd name="T10" fmla="*/ 2147483646 w 39"/>
                  <a:gd name="T11" fmla="*/ 2147483646 h 39"/>
                  <a:gd name="T12" fmla="*/ 0 w 39"/>
                  <a:gd name="T13" fmla="*/ 2147483646 h 39"/>
                  <a:gd name="T14" fmla="*/ 0 w 39"/>
                  <a:gd name="T15" fmla="*/ 2147483646 h 39"/>
                  <a:gd name="T16" fmla="*/ 0 w 39"/>
                  <a:gd name="T17" fmla="*/ 2147483646 h 39"/>
                  <a:gd name="T18" fmla="*/ 2147483646 w 39"/>
                  <a:gd name="T19" fmla="*/ 2147483646 h 39"/>
                  <a:gd name="T20" fmla="*/ 2147483646 w 39"/>
                  <a:gd name="T21" fmla="*/ 2147483646 h 39"/>
                  <a:gd name="T22" fmla="*/ 2147483646 w 39"/>
                  <a:gd name="T23" fmla="*/ 2147483646 h 39"/>
                  <a:gd name="T24" fmla="*/ 2147483646 w 39"/>
                  <a:gd name="T25" fmla="*/ 2147483646 h 39"/>
                  <a:gd name="T26" fmla="*/ 2147483646 w 39"/>
                  <a:gd name="T27" fmla="*/ 2147483646 h 39"/>
                  <a:gd name="T28" fmla="*/ 2147483646 w 39"/>
                  <a:gd name="T29" fmla="*/ 0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39">
                    <a:moveTo>
                      <a:pt x="19" y="0"/>
                    </a:moveTo>
                    <a:lnTo>
                      <a:pt x="38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38"/>
                    </a:lnTo>
                    <a:lnTo>
                      <a:pt x="0" y="19"/>
                    </a:lnTo>
                    <a:lnTo>
                      <a:pt x="19" y="38"/>
                    </a:lnTo>
                    <a:lnTo>
                      <a:pt x="38" y="19"/>
                    </a:lnTo>
                    <a:lnTo>
                      <a:pt x="19" y="38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78" name="Freeform 119">
                <a:extLst>
                  <a:ext uri="{FF2B5EF4-FFF2-40B4-BE49-F238E27FC236}">
                    <a16:creationId xmlns:a16="http://schemas.microsoft.com/office/drawing/2014/main" id="{4CF60FC9-67D1-0644-AFC0-2DFCDAA9F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300" y="4760913"/>
                <a:ext cx="14288" cy="20637"/>
              </a:xfrm>
              <a:custGeom>
                <a:avLst/>
                <a:gdLst>
                  <a:gd name="T0" fmla="*/ 0 w 39"/>
                  <a:gd name="T1" fmla="*/ 2147483646 h 57"/>
                  <a:gd name="T2" fmla="*/ 2147483646 w 39"/>
                  <a:gd name="T3" fmla="*/ 2147483646 h 57"/>
                  <a:gd name="T4" fmla="*/ 2147483646 w 39"/>
                  <a:gd name="T5" fmla="*/ 2147483646 h 57"/>
                  <a:gd name="T6" fmla="*/ 2147483646 w 39"/>
                  <a:gd name="T7" fmla="*/ 2147483646 h 57"/>
                  <a:gd name="T8" fmla="*/ 2147483646 w 39"/>
                  <a:gd name="T9" fmla="*/ 2147483646 h 57"/>
                  <a:gd name="T10" fmla="*/ 2147483646 w 39"/>
                  <a:gd name="T11" fmla="*/ 2147483646 h 57"/>
                  <a:gd name="T12" fmla="*/ 2147483646 w 39"/>
                  <a:gd name="T13" fmla="*/ 2147483646 h 57"/>
                  <a:gd name="T14" fmla="*/ 2147483646 w 39"/>
                  <a:gd name="T15" fmla="*/ 2147483646 h 57"/>
                  <a:gd name="T16" fmla="*/ 2147483646 w 39"/>
                  <a:gd name="T17" fmla="*/ 0 h 57"/>
                  <a:gd name="T18" fmla="*/ 0 w 39"/>
                  <a:gd name="T19" fmla="*/ 2147483646 h 57"/>
                  <a:gd name="T20" fmla="*/ 0 w 39"/>
                  <a:gd name="T21" fmla="*/ 2147483646 h 57"/>
                  <a:gd name="T22" fmla="*/ 0 w 39"/>
                  <a:gd name="T23" fmla="*/ 2147483646 h 57"/>
                  <a:gd name="T24" fmla="*/ 2147483646 w 39"/>
                  <a:gd name="T25" fmla="*/ 2147483646 h 57"/>
                  <a:gd name="T26" fmla="*/ 2147483646 w 39"/>
                  <a:gd name="T27" fmla="*/ 2147483646 h 57"/>
                  <a:gd name="T28" fmla="*/ 0 w 39"/>
                  <a:gd name="T29" fmla="*/ 2147483646 h 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57">
                    <a:moveTo>
                      <a:pt x="0" y="37"/>
                    </a:moveTo>
                    <a:lnTo>
                      <a:pt x="19" y="56"/>
                    </a:lnTo>
                    <a:lnTo>
                      <a:pt x="38" y="37"/>
                    </a:lnTo>
                    <a:lnTo>
                      <a:pt x="19" y="37"/>
                    </a:lnTo>
                    <a:lnTo>
                      <a:pt x="19" y="19"/>
                    </a:lnTo>
                    <a:lnTo>
                      <a:pt x="38" y="19"/>
                    </a:lnTo>
                    <a:lnTo>
                      <a:pt x="19" y="0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19" y="37"/>
                    </a:lnTo>
                    <a:lnTo>
                      <a:pt x="0" y="3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79" name="Freeform 120">
                <a:extLst>
                  <a:ext uri="{FF2B5EF4-FFF2-40B4-BE49-F238E27FC236}">
                    <a16:creationId xmlns:a16="http://schemas.microsoft.com/office/drawing/2014/main" id="{AD2C57AD-0E38-864A-B2A8-C3B822177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300" y="4760913"/>
                <a:ext cx="14288" cy="20637"/>
              </a:xfrm>
              <a:custGeom>
                <a:avLst/>
                <a:gdLst>
                  <a:gd name="T0" fmla="*/ 2147483646 w 39"/>
                  <a:gd name="T1" fmla="*/ 2147483646 h 57"/>
                  <a:gd name="T2" fmla="*/ 2147483646 w 39"/>
                  <a:gd name="T3" fmla="*/ 2147483646 h 57"/>
                  <a:gd name="T4" fmla="*/ 2147483646 w 39"/>
                  <a:gd name="T5" fmla="*/ 2147483646 h 57"/>
                  <a:gd name="T6" fmla="*/ 0 w 39"/>
                  <a:gd name="T7" fmla="*/ 2147483646 h 57"/>
                  <a:gd name="T8" fmla="*/ 2147483646 w 39"/>
                  <a:gd name="T9" fmla="*/ 2147483646 h 57"/>
                  <a:gd name="T10" fmla="*/ 2147483646 w 39"/>
                  <a:gd name="T11" fmla="*/ 0 h 57"/>
                  <a:gd name="T12" fmla="*/ 0 w 39"/>
                  <a:gd name="T13" fmla="*/ 2147483646 h 57"/>
                  <a:gd name="T14" fmla="*/ 0 w 39"/>
                  <a:gd name="T15" fmla="*/ 2147483646 h 57"/>
                  <a:gd name="T16" fmla="*/ 0 w 39"/>
                  <a:gd name="T17" fmla="*/ 2147483646 h 57"/>
                  <a:gd name="T18" fmla="*/ 2147483646 w 39"/>
                  <a:gd name="T19" fmla="*/ 0 h 57"/>
                  <a:gd name="T20" fmla="*/ 2147483646 w 39"/>
                  <a:gd name="T21" fmla="*/ 2147483646 h 57"/>
                  <a:gd name="T22" fmla="*/ 2147483646 w 39"/>
                  <a:gd name="T23" fmla="*/ 2147483646 h 57"/>
                  <a:gd name="T24" fmla="*/ 2147483646 w 39"/>
                  <a:gd name="T25" fmla="*/ 2147483646 h 57"/>
                  <a:gd name="T26" fmla="*/ 2147483646 w 39"/>
                  <a:gd name="T27" fmla="*/ 0 h 57"/>
                  <a:gd name="T28" fmla="*/ 2147483646 w 39"/>
                  <a:gd name="T29" fmla="*/ 2147483646 h 5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57">
                    <a:moveTo>
                      <a:pt x="19" y="37"/>
                    </a:moveTo>
                    <a:lnTo>
                      <a:pt x="38" y="37"/>
                    </a:lnTo>
                    <a:lnTo>
                      <a:pt x="19" y="56"/>
                    </a:lnTo>
                    <a:lnTo>
                      <a:pt x="0" y="37"/>
                    </a:lnTo>
                    <a:lnTo>
                      <a:pt x="19" y="37"/>
                    </a:lnTo>
                    <a:lnTo>
                      <a:pt x="19" y="0"/>
                    </a:lnTo>
                    <a:lnTo>
                      <a:pt x="0" y="19"/>
                    </a:lnTo>
                    <a:lnTo>
                      <a:pt x="19" y="0"/>
                    </a:lnTo>
                    <a:lnTo>
                      <a:pt x="38" y="19"/>
                    </a:lnTo>
                    <a:lnTo>
                      <a:pt x="19" y="0"/>
                    </a:lnTo>
                    <a:lnTo>
                      <a:pt x="19" y="37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80" name="Freeform 121">
                <a:extLst>
                  <a:ext uri="{FF2B5EF4-FFF2-40B4-BE49-F238E27FC236}">
                    <a16:creationId xmlns:a16="http://schemas.microsoft.com/office/drawing/2014/main" id="{26E58A7B-813B-EB4B-8375-544816D78B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4767263"/>
                <a:ext cx="14288" cy="20637"/>
              </a:xfrm>
              <a:custGeom>
                <a:avLst/>
                <a:gdLst>
                  <a:gd name="T0" fmla="*/ 2147483646 w 39"/>
                  <a:gd name="T1" fmla="*/ 2147483646 h 58"/>
                  <a:gd name="T2" fmla="*/ 2147483646 w 39"/>
                  <a:gd name="T3" fmla="*/ 2147483646 h 58"/>
                  <a:gd name="T4" fmla="*/ 0 w 39"/>
                  <a:gd name="T5" fmla="*/ 2147483646 h 58"/>
                  <a:gd name="T6" fmla="*/ 2147483646 w 39"/>
                  <a:gd name="T7" fmla="*/ 2147483646 h 58"/>
                  <a:gd name="T8" fmla="*/ 2147483646 w 39"/>
                  <a:gd name="T9" fmla="*/ 2147483646 h 58"/>
                  <a:gd name="T10" fmla="*/ 2147483646 w 39"/>
                  <a:gd name="T11" fmla="*/ 2147483646 h 58"/>
                  <a:gd name="T12" fmla="*/ 2147483646 w 39"/>
                  <a:gd name="T13" fmla="*/ 2147483646 h 58"/>
                  <a:gd name="T14" fmla="*/ 0 w 39"/>
                  <a:gd name="T15" fmla="*/ 2147483646 h 58"/>
                  <a:gd name="T16" fmla="*/ 2147483646 w 39"/>
                  <a:gd name="T17" fmla="*/ 0 h 58"/>
                  <a:gd name="T18" fmla="*/ 2147483646 w 39"/>
                  <a:gd name="T19" fmla="*/ 2147483646 h 58"/>
                  <a:gd name="T20" fmla="*/ 2147483646 w 39"/>
                  <a:gd name="T21" fmla="*/ 2147483646 h 58"/>
                  <a:gd name="T22" fmla="*/ 2147483646 w 39"/>
                  <a:gd name="T23" fmla="*/ 2147483646 h 58"/>
                  <a:gd name="T24" fmla="*/ 2147483646 w 39"/>
                  <a:gd name="T25" fmla="*/ 2147483646 h 58"/>
                  <a:gd name="T26" fmla="*/ 2147483646 w 39"/>
                  <a:gd name="T27" fmla="*/ 2147483646 h 58"/>
                  <a:gd name="T28" fmla="*/ 2147483646 w 39"/>
                  <a:gd name="T29" fmla="*/ 2147483646 h 5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58">
                    <a:moveTo>
                      <a:pt x="38" y="37"/>
                    </a:moveTo>
                    <a:lnTo>
                      <a:pt x="19" y="57"/>
                    </a:lnTo>
                    <a:lnTo>
                      <a:pt x="0" y="37"/>
                    </a:lnTo>
                    <a:lnTo>
                      <a:pt x="19" y="37"/>
                    </a:lnTo>
                    <a:lnTo>
                      <a:pt x="19" y="18"/>
                    </a:lnTo>
                    <a:lnTo>
                      <a:pt x="19" y="37"/>
                    </a:lnTo>
                    <a:lnTo>
                      <a:pt x="0" y="18"/>
                    </a:lnTo>
                    <a:lnTo>
                      <a:pt x="19" y="0"/>
                    </a:lnTo>
                    <a:lnTo>
                      <a:pt x="38" y="18"/>
                    </a:lnTo>
                    <a:lnTo>
                      <a:pt x="38" y="37"/>
                    </a:lnTo>
                    <a:lnTo>
                      <a:pt x="38" y="18"/>
                    </a:lnTo>
                    <a:lnTo>
                      <a:pt x="19" y="18"/>
                    </a:lnTo>
                    <a:lnTo>
                      <a:pt x="19" y="37"/>
                    </a:lnTo>
                    <a:lnTo>
                      <a:pt x="38" y="3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81" name="Freeform 122">
                <a:extLst>
                  <a:ext uri="{FF2B5EF4-FFF2-40B4-BE49-F238E27FC236}">
                    <a16:creationId xmlns:a16="http://schemas.microsoft.com/office/drawing/2014/main" id="{D6AAF36F-8081-E74B-A722-68BF79D5B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4767263"/>
                <a:ext cx="14288" cy="20637"/>
              </a:xfrm>
              <a:custGeom>
                <a:avLst/>
                <a:gdLst>
                  <a:gd name="T0" fmla="*/ 2147483646 w 39"/>
                  <a:gd name="T1" fmla="*/ 2147483646 h 58"/>
                  <a:gd name="T2" fmla="*/ 2147483646 w 39"/>
                  <a:gd name="T3" fmla="*/ 2147483646 h 58"/>
                  <a:gd name="T4" fmla="*/ 2147483646 w 39"/>
                  <a:gd name="T5" fmla="*/ 2147483646 h 58"/>
                  <a:gd name="T6" fmla="*/ 2147483646 w 39"/>
                  <a:gd name="T7" fmla="*/ 2147483646 h 58"/>
                  <a:gd name="T8" fmla="*/ 2147483646 w 39"/>
                  <a:gd name="T9" fmla="*/ 2147483646 h 58"/>
                  <a:gd name="T10" fmla="*/ 2147483646 w 39"/>
                  <a:gd name="T11" fmla="*/ 0 h 58"/>
                  <a:gd name="T12" fmla="*/ 2147483646 w 39"/>
                  <a:gd name="T13" fmla="*/ 2147483646 h 58"/>
                  <a:gd name="T14" fmla="*/ 2147483646 w 39"/>
                  <a:gd name="T15" fmla="*/ 2147483646 h 58"/>
                  <a:gd name="T16" fmla="*/ 2147483646 w 39"/>
                  <a:gd name="T17" fmla="*/ 2147483646 h 58"/>
                  <a:gd name="T18" fmla="*/ 2147483646 w 39"/>
                  <a:gd name="T19" fmla="*/ 0 h 58"/>
                  <a:gd name="T20" fmla="*/ 0 w 39"/>
                  <a:gd name="T21" fmla="*/ 2147483646 h 58"/>
                  <a:gd name="T22" fmla="*/ 0 w 39"/>
                  <a:gd name="T23" fmla="*/ 2147483646 h 58"/>
                  <a:gd name="T24" fmla="*/ 0 w 39"/>
                  <a:gd name="T25" fmla="*/ 2147483646 h 58"/>
                  <a:gd name="T26" fmla="*/ 2147483646 w 39"/>
                  <a:gd name="T27" fmla="*/ 0 h 58"/>
                  <a:gd name="T28" fmla="*/ 2147483646 w 39"/>
                  <a:gd name="T29" fmla="*/ 2147483646 h 5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58">
                    <a:moveTo>
                      <a:pt x="19" y="37"/>
                    </a:moveTo>
                    <a:lnTo>
                      <a:pt x="19" y="37"/>
                    </a:lnTo>
                    <a:lnTo>
                      <a:pt x="19" y="57"/>
                    </a:lnTo>
                    <a:lnTo>
                      <a:pt x="38" y="37"/>
                    </a:lnTo>
                    <a:lnTo>
                      <a:pt x="19" y="37"/>
                    </a:lnTo>
                    <a:lnTo>
                      <a:pt x="19" y="0"/>
                    </a:lnTo>
                    <a:lnTo>
                      <a:pt x="38" y="18"/>
                    </a:lnTo>
                    <a:lnTo>
                      <a:pt x="19" y="0"/>
                    </a:lnTo>
                    <a:lnTo>
                      <a:pt x="0" y="18"/>
                    </a:lnTo>
                    <a:lnTo>
                      <a:pt x="19" y="0"/>
                    </a:lnTo>
                    <a:lnTo>
                      <a:pt x="19" y="37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82" name="Freeform 123">
                <a:extLst>
                  <a:ext uri="{FF2B5EF4-FFF2-40B4-BE49-F238E27FC236}">
                    <a16:creationId xmlns:a16="http://schemas.microsoft.com/office/drawing/2014/main" id="{EBE23023-F993-0743-9622-E8CB2950A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313" y="4705350"/>
                <a:ext cx="20637" cy="20638"/>
              </a:xfrm>
              <a:custGeom>
                <a:avLst/>
                <a:gdLst>
                  <a:gd name="T0" fmla="*/ 2147483646 w 58"/>
                  <a:gd name="T1" fmla="*/ 2147483646 h 58"/>
                  <a:gd name="T2" fmla="*/ 2147483646 w 58"/>
                  <a:gd name="T3" fmla="*/ 0 h 58"/>
                  <a:gd name="T4" fmla="*/ 2147483646 w 58"/>
                  <a:gd name="T5" fmla="*/ 2147483646 h 58"/>
                  <a:gd name="T6" fmla="*/ 2147483646 w 58"/>
                  <a:gd name="T7" fmla="*/ 2147483646 h 58"/>
                  <a:gd name="T8" fmla="*/ 2147483646 w 58"/>
                  <a:gd name="T9" fmla="*/ 2147483646 h 58"/>
                  <a:gd name="T10" fmla="*/ 2147483646 w 58"/>
                  <a:gd name="T11" fmla="*/ 2147483646 h 58"/>
                  <a:gd name="T12" fmla="*/ 2147483646 w 58"/>
                  <a:gd name="T13" fmla="*/ 2147483646 h 58"/>
                  <a:gd name="T14" fmla="*/ 2147483646 w 58"/>
                  <a:gd name="T15" fmla="*/ 2147483646 h 58"/>
                  <a:gd name="T16" fmla="*/ 2147483646 w 58"/>
                  <a:gd name="T17" fmla="*/ 2147483646 h 58"/>
                  <a:gd name="T18" fmla="*/ 0 w 58"/>
                  <a:gd name="T19" fmla="*/ 2147483646 h 58"/>
                  <a:gd name="T20" fmla="*/ 2147483646 w 58"/>
                  <a:gd name="T21" fmla="*/ 2147483646 h 58"/>
                  <a:gd name="T22" fmla="*/ 2147483646 w 58"/>
                  <a:gd name="T23" fmla="*/ 2147483646 h 58"/>
                  <a:gd name="T24" fmla="*/ 2147483646 w 58"/>
                  <a:gd name="T25" fmla="*/ 2147483646 h 58"/>
                  <a:gd name="T26" fmla="*/ 2147483646 w 58"/>
                  <a:gd name="T27" fmla="*/ 2147483646 h 5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8" h="58">
                    <a:moveTo>
                      <a:pt x="19" y="19"/>
                    </a:moveTo>
                    <a:lnTo>
                      <a:pt x="19" y="0"/>
                    </a:lnTo>
                    <a:lnTo>
                      <a:pt x="37" y="19"/>
                    </a:lnTo>
                    <a:lnTo>
                      <a:pt x="37" y="38"/>
                    </a:lnTo>
                    <a:lnTo>
                      <a:pt x="37" y="19"/>
                    </a:lnTo>
                    <a:lnTo>
                      <a:pt x="57" y="38"/>
                    </a:lnTo>
                    <a:lnTo>
                      <a:pt x="19" y="57"/>
                    </a:lnTo>
                    <a:lnTo>
                      <a:pt x="0" y="38"/>
                    </a:lnTo>
                    <a:lnTo>
                      <a:pt x="19" y="19"/>
                    </a:lnTo>
                    <a:lnTo>
                      <a:pt x="19" y="38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83" name="Freeform 124">
                <a:extLst>
                  <a:ext uri="{FF2B5EF4-FFF2-40B4-BE49-F238E27FC236}">
                    <a16:creationId xmlns:a16="http://schemas.microsoft.com/office/drawing/2014/main" id="{805D81FA-5D1D-E642-9BAD-34D44D0980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313" y="4705350"/>
                <a:ext cx="14287" cy="20638"/>
              </a:xfrm>
              <a:custGeom>
                <a:avLst/>
                <a:gdLst>
                  <a:gd name="T0" fmla="*/ 2147483646 w 38"/>
                  <a:gd name="T1" fmla="*/ 2147483646 h 58"/>
                  <a:gd name="T2" fmla="*/ 2147483646 w 38"/>
                  <a:gd name="T3" fmla="*/ 2147483646 h 58"/>
                  <a:gd name="T4" fmla="*/ 2147483646 w 38"/>
                  <a:gd name="T5" fmla="*/ 0 h 58"/>
                  <a:gd name="T6" fmla="*/ 2147483646 w 38"/>
                  <a:gd name="T7" fmla="*/ 2147483646 h 58"/>
                  <a:gd name="T8" fmla="*/ 2147483646 w 38"/>
                  <a:gd name="T9" fmla="*/ 2147483646 h 58"/>
                  <a:gd name="T10" fmla="*/ 2147483646 w 38"/>
                  <a:gd name="T11" fmla="*/ 2147483646 h 58"/>
                  <a:gd name="T12" fmla="*/ 2147483646 w 38"/>
                  <a:gd name="T13" fmla="*/ 2147483646 h 58"/>
                  <a:gd name="T14" fmla="*/ 2147483646 w 38"/>
                  <a:gd name="T15" fmla="*/ 2147483646 h 58"/>
                  <a:gd name="T16" fmla="*/ 0 w 38"/>
                  <a:gd name="T17" fmla="*/ 2147483646 h 58"/>
                  <a:gd name="T18" fmla="*/ 2147483646 w 38"/>
                  <a:gd name="T19" fmla="*/ 2147483646 h 58"/>
                  <a:gd name="T20" fmla="*/ 2147483646 w 38"/>
                  <a:gd name="T21" fmla="*/ 2147483646 h 58"/>
                  <a:gd name="T22" fmla="*/ 2147483646 w 38"/>
                  <a:gd name="T23" fmla="*/ 2147483646 h 58"/>
                  <a:gd name="T24" fmla="*/ 2147483646 w 38"/>
                  <a:gd name="T25" fmla="*/ 2147483646 h 58"/>
                  <a:gd name="T26" fmla="*/ 2147483646 w 38"/>
                  <a:gd name="T27" fmla="*/ 2147483646 h 58"/>
                  <a:gd name="T28" fmla="*/ 2147483646 w 38"/>
                  <a:gd name="T29" fmla="*/ 2147483646 h 5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8" h="58">
                    <a:moveTo>
                      <a:pt x="37" y="19"/>
                    </a:moveTo>
                    <a:lnTo>
                      <a:pt x="37" y="19"/>
                    </a:lnTo>
                    <a:lnTo>
                      <a:pt x="19" y="0"/>
                    </a:lnTo>
                    <a:lnTo>
                      <a:pt x="19" y="19"/>
                    </a:lnTo>
                    <a:lnTo>
                      <a:pt x="19" y="57"/>
                    </a:lnTo>
                    <a:lnTo>
                      <a:pt x="19" y="38"/>
                    </a:lnTo>
                    <a:lnTo>
                      <a:pt x="0" y="38"/>
                    </a:lnTo>
                    <a:lnTo>
                      <a:pt x="19" y="57"/>
                    </a:lnTo>
                    <a:lnTo>
                      <a:pt x="37" y="38"/>
                    </a:lnTo>
                    <a:lnTo>
                      <a:pt x="37" y="57"/>
                    </a:lnTo>
                    <a:lnTo>
                      <a:pt x="37" y="1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84" name="Freeform 125">
                <a:extLst>
                  <a:ext uri="{FF2B5EF4-FFF2-40B4-BE49-F238E27FC236}">
                    <a16:creationId xmlns:a16="http://schemas.microsoft.com/office/drawing/2014/main" id="{5E376349-F8D0-CD4F-AF3E-C0E32133F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313" y="4767263"/>
                <a:ext cx="20637" cy="20637"/>
              </a:xfrm>
              <a:custGeom>
                <a:avLst/>
                <a:gdLst>
                  <a:gd name="T0" fmla="*/ 2147483646 w 58"/>
                  <a:gd name="T1" fmla="*/ 2147483646 h 58"/>
                  <a:gd name="T2" fmla="*/ 2147483646 w 58"/>
                  <a:gd name="T3" fmla="*/ 2147483646 h 58"/>
                  <a:gd name="T4" fmla="*/ 2147483646 w 58"/>
                  <a:gd name="T5" fmla="*/ 2147483646 h 58"/>
                  <a:gd name="T6" fmla="*/ 2147483646 w 58"/>
                  <a:gd name="T7" fmla="*/ 2147483646 h 58"/>
                  <a:gd name="T8" fmla="*/ 2147483646 w 58"/>
                  <a:gd name="T9" fmla="*/ 2147483646 h 58"/>
                  <a:gd name="T10" fmla="*/ 2147483646 w 58"/>
                  <a:gd name="T11" fmla="*/ 2147483646 h 58"/>
                  <a:gd name="T12" fmla="*/ 2147483646 w 58"/>
                  <a:gd name="T13" fmla="*/ 2147483646 h 58"/>
                  <a:gd name="T14" fmla="*/ 2147483646 w 58"/>
                  <a:gd name="T15" fmla="*/ 2147483646 h 58"/>
                  <a:gd name="T16" fmla="*/ 2147483646 w 58"/>
                  <a:gd name="T17" fmla="*/ 0 h 58"/>
                  <a:gd name="T18" fmla="*/ 0 w 58"/>
                  <a:gd name="T19" fmla="*/ 2147483646 h 58"/>
                  <a:gd name="T20" fmla="*/ 2147483646 w 58"/>
                  <a:gd name="T21" fmla="*/ 2147483646 h 58"/>
                  <a:gd name="T22" fmla="*/ 2147483646 w 58"/>
                  <a:gd name="T23" fmla="*/ 2147483646 h 58"/>
                  <a:gd name="T24" fmla="*/ 2147483646 w 58"/>
                  <a:gd name="T25" fmla="*/ 2147483646 h 58"/>
                  <a:gd name="T26" fmla="*/ 2147483646 w 58"/>
                  <a:gd name="T27" fmla="*/ 2147483646 h 5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8" h="58">
                    <a:moveTo>
                      <a:pt x="19" y="37"/>
                    </a:moveTo>
                    <a:lnTo>
                      <a:pt x="19" y="57"/>
                    </a:lnTo>
                    <a:lnTo>
                      <a:pt x="37" y="37"/>
                    </a:lnTo>
                    <a:lnTo>
                      <a:pt x="37" y="18"/>
                    </a:lnTo>
                    <a:lnTo>
                      <a:pt x="37" y="37"/>
                    </a:lnTo>
                    <a:lnTo>
                      <a:pt x="57" y="18"/>
                    </a:lnTo>
                    <a:lnTo>
                      <a:pt x="19" y="0"/>
                    </a:lnTo>
                    <a:lnTo>
                      <a:pt x="0" y="18"/>
                    </a:lnTo>
                    <a:lnTo>
                      <a:pt x="19" y="37"/>
                    </a:lnTo>
                    <a:lnTo>
                      <a:pt x="19" y="18"/>
                    </a:lnTo>
                    <a:lnTo>
                      <a:pt x="19" y="3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85" name="Freeform 126">
                <a:extLst>
                  <a:ext uri="{FF2B5EF4-FFF2-40B4-BE49-F238E27FC236}">
                    <a16:creationId xmlns:a16="http://schemas.microsoft.com/office/drawing/2014/main" id="{5720B64E-BFAE-AF42-8DC4-92383119B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313" y="4767263"/>
                <a:ext cx="14287" cy="20637"/>
              </a:xfrm>
              <a:custGeom>
                <a:avLst/>
                <a:gdLst>
                  <a:gd name="T0" fmla="*/ 2147483646 w 38"/>
                  <a:gd name="T1" fmla="*/ 2147483646 h 58"/>
                  <a:gd name="T2" fmla="*/ 2147483646 w 38"/>
                  <a:gd name="T3" fmla="*/ 2147483646 h 58"/>
                  <a:gd name="T4" fmla="*/ 2147483646 w 38"/>
                  <a:gd name="T5" fmla="*/ 2147483646 h 58"/>
                  <a:gd name="T6" fmla="*/ 2147483646 w 38"/>
                  <a:gd name="T7" fmla="*/ 2147483646 h 58"/>
                  <a:gd name="T8" fmla="*/ 2147483646 w 38"/>
                  <a:gd name="T9" fmla="*/ 2147483646 h 58"/>
                  <a:gd name="T10" fmla="*/ 2147483646 w 38"/>
                  <a:gd name="T11" fmla="*/ 0 h 58"/>
                  <a:gd name="T12" fmla="*/ 2147483646 w 38"/>
                  <a:gd name="T13" fmla="*/ 2147483646 h 58"/>
                  <a:gd name="T14" fmla="*/ 2147483646 w 38"/>
                  <a:gd name="T15" fmla="*/ 2147483646 h 58"/>
                  <a:gd name="T16" fmla="*/ 0 w 38"/>
                  <a:gd name="T17" fmla="*/ 2147483646 h 58"/>
                  <a:gd name="T18" fmla="*/ 2147483646 w 38"/>
                  <a:gd name="T19" fmla="*/ 0 h 58"/>
                  <a:gd name="T20" fmla="*/ 2147483646 w 38"/>
                  <a:gd name="T21" fmla="*/ 2147483646 h 58"/>
                  <a:gd name="T22" fmla="*/ 2147483646 w 38"/>
                  <a:gd name="T23" fmla="*/ 2147483646 h 58"/>
                  <a:gd name="T24" fmla="*/ 2147483646 w 38"/>
                  <a:gd name="T25" fmla="*/ 2147483646 h 58"/>
                  <a:gd name="T26" fmla="*/ 2147483646 w 38"/>
                  <a:gd name="T27" fmla="*/ 0 h 58"/>
                  <a:gd name="T28" fmla="*/ 2147483646 w 38"/>
                  <a:gd name="T29" fmla="*/ 2147483646 h 5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8" h="58">
                    <a:moveTo>
                      <a:pt x="37" y="37"/>
                    </a:moveTo>
                    <a:lnTo>
                      <a:pt x="37" y="37"/>
                    </a:lnTo>
                    <a:lnTo>
                      <a:pt x="19" y="57"/>
                    </a:lnTo>
                    <a:lnTo>
                      <a:pt x="19" y="37"/>
                    </a:lnTo>
                    <a:lnTo>
                      <a:pt x="19" y="0"/>
                    </a:lnTo>
                    <a:lnTo>
                      <a:pt x="19" y="18"/>
                    </a:lnTo>
                    <a:lnTo>
                      <a:pt x="0" y="18"/>
                    </a:lnTo>
                    <a:lnTo>
                      <a:pt x="19" y="0"/>
                    </a:lnTo>
                    <a:lnTo>
                      <a:pt x="37" y="18"/>
                    </a:lnTo>
                    <a:lnTo>
                      <a:pt x="37" y="0"/>
                    </a:lnTo>
                    <a:lnTo>
                      <a:pt x="37" y="37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86" name="Freeform 127">
                <a:extLst>
                  <a:ext uri="{FF2B5EF4-FFF2-40B4-BE49-F238E27FC236}">
                    <a16:creationId xmlns:a16="http://schemas.microsoft.com/office/drawing/2014/main" id="{D214CEF8-EADF-6849-B666-682394E5D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775" y="4752975"/>
                <a:ext cx="14288" cy="14288"/>
              </a:xfrm>
              <a:custGeom>
                <a:avLst/>
                <a:gdLst>
                  <a:gd name="T0" fmla="*/ 2147483646 w 39"/>
                  <a:gd name="T1" fmla="*/ 2147483646 h 40"/>
                  <a:gd name="T2" fmla="*/ 2147483646 w 39"/>
                  <a:gd name="T3" fmla="*/ 2147483646 h 40"/>
                  <a:gd name="T4" fmla="*/ 2147483646 w 39"/>
                  <a:gd name="T5" fmla="*/ 0 h 40"/>
                  <a:gd name="T6" fmla="*/ 2147483646 w 39"/>
                  <a:gd name="T7" fmla="*/ 2147483646 h 40"/>
                  <a:gd name="T8" fmla="*/ 2147483646 w 39"/>
                  <a:gd name="T9" fmla="*/ 2147483646 h 40"/>
                  <a:gd name="T10" fmla="*/ 2147483646 w 39"/>
                  <a:gd name="T11" fmla="*/ 2147483646 h 40"/>
                  <a:gd name="T12" fmla="*/ 2147483646 w 39"/>
                  <a:gd name="T13" fmla="*/ 2147483646 h 40"/>
                  <a:gd name="T14" fmla="*/ 2147483646 w 39"/>
                  <a:gd name="T15" fmla="*/ 2147483646 h 40"/>
                  <a:gd name="T16" fmla="*/ 0 w 39"/>
                  <a:gd name="T17" fmla="*/ 2147483646 h 40"/>
                  <a:gd name="T18" fmla="*/ 2147483646 w 39"/>
                  <a:gd name="T19" fmla="*/ 2147483646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40">
                    <a:moveTo>
                      <a:pt x="19" y="20"/>
                    </a:moveTo>
                    <a:lnTo>
                      <a:pt x="19" y="20"/>
                    </a:lnTo>
                    <a:lnTo>
                      <a:pt x="19" y="0"/>
                    </a:lnTo>
                    <a:lnTo>
                      <a:pt x="19" y="20"/>
                    </a:lnTo>
                    <a:cubicBezTo>
                      <a:pt x="38" y="20"/>
                      <a:pt x="38" y="39"/>
                      <a:pt x="38" y="39"/>
                    </a:cubicBezTo>
                    <a:lnTo>
                      <a:pt x="19" y="39"/>
                    </a:lnTo>
                    <a:lnTo>
                      <a:pt x="0" y="39"/>
                    </a:lnTo>
                    <a:cubicBezTo>
                      <a:pt x="0" y="39"/>
                      <a:pt x="0" y="20"/>
                      <a:pt x="19" y="20"/>
                    </a:cubicBez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87" name="Freeform 128">
                <a:extLst>
                  <a:ext uri="{FF2B5EF4-FFF2-40B4-BE49-F238E27FC236}">
                    <a16:creationId xmlns:a16="http://schemas.microsoft.com/office/drawing/2014/main" id="{93B957B3-70CD-2F4A-9B1A-36624C5A9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775" y="4760913"/>
                <a:ext cx="14288" cy="7937"/>
              </a:xfrm>
              <a:custGeom>
                <a:avLst/>
                <a:gdLst>
                  <a:gd name="T0" fmla="*/ 2147483646 w 39"/>
                  <a:gd name="T1" fmla="*/ 2147483646 h 20"/>
                  <a:gd name="T2" fmla="*/ 2147483646 w 39"/>
                  <a:gd name="T3" fmla="*/ 2147483646 h 20"/>
                  <a:gd name="T4" fmla="*/ 2147483646 w 39"/>
                  <a:gd name="T5" fmla="*/ 0 h 20"/>
                  <a:gd name="T6" fmla="*/ 2147483646 w 39"/>
                  <a:gd name="T7" fmla="*/ 2147483646 h 20"/>
                  <a:gd name="T8" fmla="*/ 2147483646 w 39"/>
                  <a:gd name="T9" fmla="*/ 0 h 20"/>
                  <a:gd name="T10" fmla="*/ 2147483646 w 39"/>
                  <a:gd name="T11" fmla="*/ 0 h 20"/>
                  <a:gd name="T12" fmla="*/ 2147483646 w 39"/>
                  <a:gd name="T13" fmla="*/ 0 h 20"/>
                  <a:gd name="T14" fmla="*/ 0 w 39"/>
                  <a:gd name="T15" fmla="*/ 2147483646 h 20"/>
                  <a:gd name="T16" fmla="*/ 2147483646 w 39"/>
                  <a:gd name="T17" fmla="*/ 0 h 20"/>
                  <a:gd name="T18" fmla="*/ 2147483646 w 39"/>
                  <a:gd name="T19" fmla="*/ 2147483646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20">
                    <a:moveTo>
                      <a:pt x="19" y="19"/>
                    </a:moveTo>
                    <a:lnTo>
                      <a:pt x="19" y="19"/>
                    </a:lnTo>
                    <a:lnTo>
                      <a:pt x="19" y="0"/>
                    </a:lnTo>
                    <a:lnTo>
                      <a:pt x="38" y="19"/>
                    </a:lnTo>
                    <a:cubicBezTo>
                      <a:pt x="38" y="0"/>
                      <a:pt x="38" y="0"/>
                      <a:pt x="19" y="0"/>
                    </a:cubicBezTo>
                    <a:cubicBezTo>
                      <a:pt x="19" y="0"/>
                      <a:pt x="0" y="0"/>
                      <a:pt x="0" y="19"/>
                    </a:cubicBezTo>
                    <a:cubicBezTo>
                      <a:pt x="19" y="19"/>
                      <a:pt x="19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88" name="Freeform 129">
                <a:extLst>
                  <a:ext uri="{FF2B5EF4-FFF2-40B4-BE49-F238E27FC236}">
                    <a16:creationId xmlns:a16="http://schemas.microsoft.com/office/drawing/2014/main" id="{602D27AC-C983-9C42-B600-03419269A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288" y="4725988"/>
                <a:ext cx="7937" cy="14287"/>
              </a:xfrm>
              <a:custGeom>
                <a:avLst/>
                <a:gdLst>
                  <a:gd name="T0" fmla="*/ 2147483646 w 20"/>
                  <a:gd name="T1" fmla="*/ 2147483646 h 39"/>
                  <a:gd name="T2" fmla="*/ 2147483646 w 20"/>
                  <a:gd name="T3" fmla="*/ 2147483646 h 39"/>
                  <a:gd name="T4" fmla="*/ 2147483646 w 20"/>
                  <a:gd name="T5" fmla="*/ 2147483646 h 39"/>
                  <a:gd name="T6" fmla="*/ 0 w 20"/>
                  <a:gd name="T7" fmla="*/ 2147483646 h 39"/>
                  <a:gd name="T8" fmla="*/ 0 w 20"/>
                  <a:gd name="T9" fmla="*/ 0 h 39"/>
                  <a:gd name="T10" fmla="*/ 0 w 20"/>
                  <a:gd name="T11" fmla="*/ 2147483646 h 39"/>
                  <a:gd name="T12" fmla="*/ 2147483646 w 20"/>
                  <a:gd name="T13" fmla="*/ 0 h 39"/>
                  <a:gd name="T14" fmla="*/ 2147483646 w 20"/>
                  <a:gd name="T15" fmla="*/ 2147483646 h 39"/>
                  <a:gd name="T16" fmla="*/ 2147483646 w 20"/>
                  <a:gd name="T17" fmla="*/ 0 h 39"/>
                  <a:gd name="T18" fmla="*/ 2147483646 w 20"/>
                  <a:gd name="T19" fmla="*/ 2147483646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39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38"/>
                      <a:pt x="19" y="38"/>
                      <a:pt x="19" y="38"/>
                    </a:cubicBezTo>
                    <a:cubicBezTo>
                      <a:pt x="0" y="38"/>
                      <a:pt x="0" y="38"/>
                      <a:pt x="0" y="19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cubicBezTo>
                      <a:pt x="0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lnTo>
                      <a:pt x="19" y="1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89" name="Freeform 130">
                <a:extLst>
                  <a:ext uri="{FF2B5EF4-FFF2-40B4-BE49-F238E27FC236}">
                    <a16:creationId xmlns:a16="http://schemas.microsoft.com/office/drawing/2014/main" id="{FFB438D7-A97D-C040-B8F7-1A2489F34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288" y="4725988"/>
                <a:ext cx="7937" cy="7937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0 w 20"/>
                  <a:gd name="T5" fmla="*/ 2147483646 h 20"/>
                  <a:gd name="T6" fmla="*/ 0 w 20"/>
                  <a:gd name="T7" fmla="*/ 0 h 20"/>
                  <a:gd name="T8" fmla="*/ 0 w 20"/>
                  <a:gd name="T9" fmla="*/ 2147483646 h 20"/>
                  <a:gd name="T10" fmla="*/ 2147483646 w 20"/>
                  <a:gd name="T11" fmla="*/ 2147483646 h 20"/>
                  <a:gd name="T12" fmla="*/ 2147483646 w 20"/>
                  <a:gd name="T13" fmla="*/ 2147483646 h 20"/>
                  <a:gd name="T14" fmla="*/ 2147483646 w 20"/>
                  <a:gd name="T15" fmla="*/ 0 h 20"/>
                  <a:gd name="T16" fmla="*/ 2147483646 w 20"/>
                  <a:gd name="T17" fmla="*/ 2147483646 h 20"/>
                  <a:gd name="T18" fmla="*/ 2147483646 w 20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0" y="0"/>
                      <a:pt x="0" y="19"/>
                      <a:pt x="0" y="19"/>
                    </a:cubicBez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19" y="19"/>
                    </a:cubicBezTo>
                    <a:cubicBezTo>
                      <a:pt x="19" y="19"/>
                      <a:pt x="19" y="19"/>
                      <a:pt x="19" y="0"/>
                    </a:cubicBezTo>
                    <a:lnTo>
                      <a:pt x="19" y="1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90" name="Freeform 131">
                <a:extLst>
                  <a:ext uri="{FF2B5EF4-FFF2-40B4-BE49-F238E27FC236}">
                    <a16:creationId xmlns:a16="http://schemas.microsoft.com/office/drawing/2014/main" id="{8118A77A-38D1-A740-962C-B231EEC119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288" y="4752975"/>
                <a:ext cx="7937" cy="14288"/>
              </a:xfrm>
              <a:custGeom>
                <a:avLst/>
                <a:gdLst>
                  <a:gd name="T0" fmla="*/ 2147483646 w 20"/>
                  <a:gd name="T1" fmla="*/ 2147483646 h 40"/>
                  <a:gd name="T2" fmla="*/ 2147483646 w 20"/>
                  <a:gd name="T3" fmla="*/ 2147483646 h 40"/>
                  <a:gd name="T4" fmla="*/ 2147483646 w 20"/>
                  <a:gd name="T5" fmla="*/ 0 h 40"/>
                  <a:gd name="T6" fmla="*/ 0 w 20"/>
                  <a:gd name="T7" fmla="*/ 2147483646 h 40"/>
                  <a:gd name="T8" fmla="*/ 0 w 20"/>
                  <a:gd name="T9" fmla="*/ 2147483646 h 40"/>
                  <a:gd name="T10" fmla="*/ 0 w 20"/>
                  <a:gd name="T11" fmla="*/ 2147483646 h 40"/>
                  <a:gd name="T12" fmla="*/ 2147483646 w 20"/>
                  <a:gd name="T13" fmla="*/ 2147483646 h 40"/>
                  <a:gd name="T14" fmla="*/ 2147483646 w 20"/>
                  <a:gd name="T15" fmla="*/ 2147483646 h 40"/>
                  <a:gd name="T16" fmla="*/ 2147483646 w 20"/>
                  <a:gd name="T17" fmla="*/ 2147483646 h 40"/>
                  <a:gd name="T18" fmla="*/ 2147483646 w 20"/>
                  <a:gd name="T19" fmla="*/ 2147483646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40">
                    <a:moveTo>
                      <a:pt x="19" y="20"/>
                    </a:moveTo>
                    <a:lnTo>
                      <a:pt x="19" y="20"/>
                    </a:lnTo>
                    <a:lnTo>
                      <a:pt x="19" y="0"/>
                    </a:lnTo>
                    <a:cubicBezTo>
                      <a:pt x="0" y="0"/>
                      <a:pt x="0" y="20"/>
                      <a:pt x="0" y="20"/>
                    </a:cubicBezTo>
                    <a:lnTo>
                      <a:pt x="0" y="39"/>
                    </a:lnTo>
                    <a:lnTo>
                      <a:pt x="19" y="39"/>
                    </a:lnTo>
                    <a:lnTo>
                      <a:pt x="19" y="2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91" name="Freeform 132">
                <a:extLst>
                  <a:ext uri="{FF2B5EF4-FFF2-40B4-BE49-F238E27FC236}">
                    <a16:creationId xmlns:a16="http://schemas.microsoft.com/office/drawing/2014/main" id="{CFD19C4C-1F77-474B-8AA7-4668362909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288" y="4760913"/>
                <a:ext cx="7937" cy="7937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0 w 20"/>
                  <a:gd name="T5" fmla="*/ 0 h 20"/>
                  <a:gd name="T6" fmla="*/ 0 w 20"/>
                  <a:gd name="T7" fmla="*/ 2147483646 h 20"/>
                  <a:gd name="T8" fmla="*/ 0 w 20"/>
                  <a:gd name="T9" fmla="*/ 0 h 20"/>
                  <a:gd name="T10" fmla="*/ 2147483646 w 20"/>
                  <a:gd name="T11" fmla="*/ 0 h 20"/>
                  <a:gd name="T12" fmla="*/ 2147483646 w 20"/>
                  <a:gd name="T13" fmla="*/ 0 h 20"/>
                  <a:gd name="T14" fmla="*/ 2147483646 w 20"/>
                  <a:gd name="T15" fmla="*/ 2147483646 h 20"/>
                  <a:gd name="T16" fmla="*/ 2147483646 w 20"/>
                  <a:gd name="T17" fmla="*/ 0 h 20"/>
                  <a:gd name="T18" fmla="*/ 2147483646 w 20"/>
                  <a:gd name="T19" fmla="*/ 2147483646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0" y="19"/>
                      <a:pt x="0" y="0"/>
                      <a:pt x="0" y="0"/>
                    </a:cubicBez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9" y="0"/>
                    </a:cubicBezTo>
                    <a:cubicBezTo>
                      <a:pt x="19" y="0"/>
                      <a:pt x="19" y="0"/>
                      <a:pt x="19" y="19"/>
                    </a:cubicBezTo>
                    <a:lnTo>
                      <a:pt x="19" y="0"/>
                    </a:lnTo>
                    <a:cubicBezTo>
                      <a:pt x="19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92" name="Freeform 133">
                <a:extLst>
                  <a:ext uri="{FF2B5EF4-FFF2-40B4-BE49-F238E27FC236}">
                    <a16:creationId xmlns:a16="http://schemas.microsoft.com/office/drawing/2014/main" id="{D55B90A9-284C-DE43-B423-1AD795D93E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4767263"/>
                <a:ext cx="26987" cy="26987"/>
              </a:xfrm>
              <a:custGeom>
                <a:avLst/>
                <a:gdLst>
                  <a:gd name="T0" fmla="*/ 2147483646 w 77"/>
                  <a:gd name="T1" fmla="*/ 2147483646 h 77"/>
                  <a:gd name="T2" fmla="*/ 2147483646 w 77"/>
                  <a:gd name="T3" fmla="*/ 2147483646 h 77"/>
                  <a:gd name="T4" fmla="*/ 2147483646 w 77"/>
                  <a:gd name="T5" fmla="*/ 2147483646 h 77"/>
                  <a:gd name="T6" fmla="*/ 2147483646 w 77"/>
                  <a:gd name="T7" fmla="*/ 2147483646 h 77"/>
                  <a:gd name="T8" fmla="*/ 2147483646 w 77"/>
                  <a:gd name="T9" fmla="*/ 2147483646 h 77"/>
                  <a:gd name="T10" fmla="*/ 0 w 77"/>
                  <a:gd name="T11" fmla="*/ 2147483646 h 77"/>
                  <a:gd name="T12" fmla="*/ 2147483646 w 77"/>
                  <a:gd name="T13" fmla="*/ 2147483646 h 77"/>
                  <a:gd name="T14" fmla="*/ 2147483646 w 77"/>
                  <a:gd name="T15" fmla="*/ 2147483646 h 77"/>
                  <a:gd name="T16" fmla="*/ 2147483646 w 77"/>
                  <a:gd name="T17" fmla="*/ 2147483646 h 77"/>
                  <a:gd name="T18" fmla="*/ 2147483646 w 77"/>
                  <a:gd name="T19" fmla="*/ 2147483646 h 77"/>
                  <a:gd name="T20" fmla="*/ 0 w 77"/>
                  <a:gd name="T21" fmla="*/ 2147483646 h 77"/>
                  <a:gd name="T22" fmla="*/ 2147483646 w 77"/>
                  <a:gd name="T23" fmla="*/ 2147483646 h 77"/>
                  <a:gd name="T24" fmla="*/ 0 w 77"/>
                  <a:gd name="T25" fmla="*/ 0 h 77"/>
                  <a:gd name="T26" fmla="*/ 2147483646 w 77"/>
                  <a:gd name="T27" fmla="*/ 0 h 77"/>
                  <a:gd name="T28" fmla="*/ 2147483646 w 77"/>
                  <a:gd name="T29" fmla="*/ 2147483646 h 77"/>
                  <a:gd name="T30" fmla="*/ 2147483646 w 77"/>
                  <a:gd name="T31" fmla="*/ 2147483646 h 77"/>
                  <a:gd name="T32" fmla="*/ 2147483646 w 77"/>
                  <a:gd name="T33" fmla="*/ 2147483646 h 7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77" h="77">
                    <a:moveTo>
                      <a:pt x="56" y="37"/>
                    </a:moveTo>
                    <a:lnTo>
                      <a:pt x="37" y="37"/>
                    </a:lnTo>
                    <a:lnTo>
                      <a:pt x="37" y="57"/>
                    </a:lnTo>
                    <a:lnTo>
                      <a:pt x="56" y="57"/>
                    </a:lnTo>
                    <a:lnTo>
                      <a:pt x="37" y="76"/>
                    </a:lnTo>
                    <a:lnTo>
                      <a:pt x="0" y="57"/>
                    </a:lnTo>
                    <a:lnTo>
                      <a:pt x="18" y="57"/>
                    </a:lnTo>
                    <a:lnTo>
                      <a:pt x="18" y="37"/>
                    </a:lnTo>
                    <a:lnTo>
                      <a:pt x="0" y="37"/>
                    </a:lnTo>
                    <a:lnTo>
                      <a:pt x="18" y="18"/>
                    </a:lnTo>
                    <a:lnTo>
                      <a:pt x="0" y="0"/>
                    </a:lnTo>
                    <a:lnTo>
                      <a:pt x="56" y="0"/>
                    </a:lnTo>
                    <a:lnTo>
                      <a:pt x="56" y="18"/>
                    </a:lnTo>
                    <a:lnTo>
                      <a:pt x="76" y="37"/>
                    </a:lnTo>
                    <a:lnTo>
                      <a:pt x="56" y="3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93" name="Freeform 134">
                <a:extLst>
                  <a:ext uri="{FF2B5EF4-FFF2-40B4-BE49-F238E27FC236}">
                    <a16:creationId xmlns:a16="http://schemas.microsoft.com/office/drawing/2014/main" id="{A545F42D-A1BA-6344-9E6B-E65C854490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4767263"/>
                <a:ext cx="26987" cy="26987"/>
              </a:xfrm>
              <a:custGeom>
                <a:avLst/>
                <a:gdLst>
                  <a:gd name="T0" fmla="*/ 2147483646 w 77"/>
                  <a:gd name="T1" fmla="*/ 2147483646 h 77"/>
                  <a:gd name="T2" fmla="*/ 2147483646 w 77"/>
                  <a:gd name="T3" fmla="*/ 2147483646 h 77"/>
                  <a:gd name="T4" fmla="*/ 2147483646 w 77"/>
                  <a:gd name="T5" fmla="*/ 2147483646 h 77"/>
                  <a:gd name="T6" fmla="*/ 2147483646 w 77"/>
                  <a:gd name="T7" fmla="*/ 2147483646 h 77"/>
                  <a:gd name="T8" fmla="*/ 0 w 77"/>
                  <a:gd name="T9" fmla="*/ 2147483646 h 77"/>
                  <a:gd name="T10" fmla="*/ 2147483646 w 77"/>
                  <a:gd name="T11" fmla="*/ 2147483646 h 77"/>
                  <a:gd name="T12" fmla="*/ 2147483646 w 77"/>
                  <a:gd name="T13" fmla="*/ 2147483646 h 77"/>
                  <a:gd name="T14" fmla="*/ 2147483646 w 77"/>
                  <a:gd name="T15" fmla="*/ 2147483646 h 77"/>
                  <a:gd name="T16" fmla="*/ 2147483646 w 77"/>
                  <a:gd name="T17" fmla="*/ 2147483646 h 77"/>
                  <a:gd name="T18" fmla="*/ 2147483646 w 77"/>
                  <a:gd name="T19" fmla="*/ 2147483646 h 77"/>
                  <a:gd name="T20" fmla="*/ 2147483646 w 77"/>
                  <a:gd name="T21" fmla="*/ 2147483646 h 77"/>
                  <a:gd name="T22" fmla="*/ 2147483646 w 77"/>
                  <a:gd name="T23" fmla="*/ 2147483646 h 77"/>
                  <a:gd name="T24" fmla="*/ 2147483646 w 77"/>
                  <a:gd name="T25" fmla="*/ 2147483646 h 77"/>
                  <a:gd name="T26" fmla="*/ 2147483646 w 77"/>
                  <a:gd name="T27" fmla="*/ 0 h 77"/>
                  <a:gd name="T28" fmla="*/ 2147483646 w 77"/>
                  <a:gd name="T29" fmla="*/ 0 h 77"/>
                  <a:gd name="T30" fmla="*/ 2147483646 w 77"/>
                  <a:gd name="T31" fmla="*/ 2147483646 h 77"/>
                  <a:gd name="T32" fmla="*/ 0 w 77"/>
                  <a:gd name="T33" fmla="*/ 2147483646 h 77"/>
                  <a:gd name="T34" fmla="*/ 2147483646 w 77"/>
                  <a:gd name="T35" fmla="*/ 2147483646 h 7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77" h="77">
                    <a:moveTo>
                      <a:pt x="18" y="37"/>
                    </a:moveTo>
                    <a:lnTo>
                      <a:pt x="18" y="37"/>
                    </a:lnTo>
                    <a:lnTo>
                      <a:pt x="18" y="18"/>
                    </a:lnTo>
                    <a:lnTo>
                      <a:pt x="18" y="57"/>
                    </a:lnTo>
                    <a:lnTo>
                      <a:pt x="0" y="57"/>
                    </a:lnTo>
                    <a:lnTo>
                      <a:pt x="37" y="76"/>
                    </a:lnTo>
                    <a:lnTo>
                      <a:pt x="56" y="57"/>
                    </a:lnTo>
                    <a:lnTo>
                      <a:pt x="37" y="57"/>
                    </a:lnTo>
                    <a:lnTo>
                      <a:pt x="37" y="18"/>
                    </a:lnTo>
                    <a:lnTo>
                      <a:pt x="56" y="37"/>
                    </a:lnTo>
                    <a:lnTo>
                      <a:pt x="76" y="37"/>
                    </a:lnTo>
                    <a:lnTo>
                      <a:pt x="56" y="18"/>
                    </a:lnTo>
                    <a:lnTo>
                      <a:pt x="56" y="0"/>
                    </a:lnTo>
                    <a:lnTo>
                      <a:pt x="18" y="0"/>
                    </a:lnTo>
                    <a:lnTo>
                      <a:pt x="18" y="18"/>
                    </a:lnTo>
                    <a:lnTo>
                      <a:pt x="0" y="37"/>
                    </a:lnTo>
                    <a:lnTo>
                      <a:pt x="18" y="37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94" name="Freeform 135">
                <a:extLst>
                  <a:ext uri="{FF2B5EF4-FFF2-40B4-BE49-F238E27FC236}">
                    <a16:creationId xmlns:a16="http://schemas.microsoft.com/office/drawing/2014/main" id="{B93F12A9-BE16-064F-862C-A2F00EB50A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738" y="4787900"/>
                <a:ext cx="7937" cy="7938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2147483646 h 20"/>
                  <a:gd name="T6" fmla="*/ 2147483646 w 20"/>
                  <a:gd name="T7" fmla="*/ 2147483646 h 20"/>
                  <a:gd name="T8" fmla="*/ 0 w 20"/>
                  <a:gd name="T9" fmla="*/ 0 h 20"/>
                  <a:gd name="T10" fmla="*/ 2147483646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lnTo>
                      <a:pt x="19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95" name="Freeform 136">
                <a:extLst>
                  <a:ext uri="{FF2B5EF4-FFF2-40B4-BE49-F238E27FC236}">
                    <a16:creationId xmlns:a16="http://schemas.microsoft.com/office/drawing/2014/main" id="{B8E72940-C129-E846-A456-A94CCFCABB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738" y="4787900"/>
                <a:ext cx="7937" cy="7938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2147483646 w 20"/>
                  <a:gd name="T5" fmla="*/ 0 h 20"/>
                  <a:gd name="T6" fmla="*/ 2147483646 w 20"/>
                  <a:gd name="T7" fmla="*/ 0 h 20"/>
                  <a:gd name="T8" fmla="*/ 0 w 20"/>
                  <a:gd name="T9" fmla="*/ 0 h 20"/>
                  <a:gd name="T10" fmla="*/ 2147483646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96" name="Freeform 137">
                <a:extLst>
                  <a:ext uri="{FF2B5EF4-FFF2-40B4-BE49-F238E27FC236}">
                    <a16:creationId xmlns:a16="http://schemas.microsoft.com/office/drawing/2014/main" id="{32E589A4-6BB2-AC47-8FF5-CE3ACC1C1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138" y="4903788"/>
                <a:ext cx="26987" cy="26987"/>
              </a:xfrm>
              <a:custGeom>
                <a:avLst/>
                <a:gdLst>
                  <a:gd name="T0" fmla="*/ 2147483646 w 77"/>
                  <a:gd name="T1" fmla="*/ 2147483646 h 77"/>
                  <a:gd name="T2" fmla="*/ 2147483646 w 77"/>
                  <a:gd name="T3" fmla="*/ 0 h 77"/>
                  <a:gd name="T4" fmla="*/ 2147483646 w 77"/>
                  <a:gd name="T5" fmla="*/ 2147483646 h 77"/>
                  <a:gd name="T6" fmla="*/ 2147483646 w 77"/>
                  <a:gd name="T7" fmla="*/ 2147483646 h 77"/>
                  <a:gd name="T8" fmla="*/ 2147483646 w 77"/>
                  <a:gd name="T9" fmla="*/ 2147483646 h 77"/>
                  <a:gd name="T10" fmla="*/ 0 w 77"/>
                  <a:gd name="T11" fmla="*/ 2147483646 h 77"/>
                  <a:gd name="T12" fmla="*/ 2147483646 w 77"/>
                  <a:gd name="T13" fmla="*/ 2147483646 h 77"/>
                  <a:gd name="T14" fmla="*/ 0 w 77"/>
                  <a:gd name="T15" fmla="*/ 2147483646 h 77"/>
                  <a:gd name="T16" fmla="*/ 2147483646 w 77"/>
                  <a:gd name="T17" fmla="*/ 2147483646 h 77"/>
                  <a:gd name="T18" fmla="*/ 2147483646 w 77"/>
                  <a:gd name="T19" fmla="*/ 2147483646 h 77"/>
                  <a:gd name="T20" fmla="*/ 2147483646 w 77"/>
                  <a:gd name="T21" fmla="*/ 2147483646 h 77"/>
                  <a:gd name="T22" fmla="*/ 2147483646 w 77"/>
                  <a:gd name="T23" fmla="*/ 2147483646 h 77"/>
                  <a:gd name="T24" fmla="*/ 2147483646 w 77"/>
                  <a:gd name="T25" fmla="*/ 2147483646 h 77"/>
                  <a:gd name="T26" fmla="*/ 2147483646 w 77"/>
                  <a:gd name="T27" fmla="*/ 2147483646 h 77"/>
                  <a:gd name="T28" fmla="*/ 2147483646 w 77"/>
                  <a:gd name="T29" fmla="*/ 2147483646 h 7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7" h="77">
                    <a:moveTo>
                      <a:pt x="76" y="18"/>
                    </a:moveTo>
                    <a:lnTo>
                      <a:pt x="76" y="0"/>
                    </a:lnTo>
                    <a:lnTo>
                      <a:pt x="38" y="37"/>
                    </a:lnTo>
                    <a:lnTo>
                      <a:pt x="18" y="18"/>
                    </a:lnTo>
                    <a:lnTo>
                      <a:pt x="0" y="37"/>
                    </a:lnTo>
                    <a:lnTo>
                      <a:pt x="18" y="37"/>
                    </a:lnTo>
                    <a:lnTo>
                      <a:pt x="0" y="37"/>
                    </a:lnTo>
                    <a:lnTo>
                      <a:pt x="18" y="57"/>
                    </a:lnTo>
                    <a:lnTo>
                      <a:pt x="38" y="57"/>
                    </a:lnTo>
                    <a:lnTo>
                      <a:pt x="76" y="76"/>
                    </a:lnTo>
                    <a:lnTo>
                      <a:pt x="76" y="57"/>
                    </a:lnTo>
                    <a:lnTo>
                      <a:pt x="57" y="37"/>
                    </a:lnTo>
                    <a:lnTo>
                      <a:pt x="76" y="1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97" name="Freeform 138">
                <a:extLst>
                  <a:ext uri="{FF2B5EF4-FFF2-40B4-BE49-F238E27FC236}">
                    <a16:creationId xmlns:a16="http://schemas.microsoft.com/office/drawing/2014/main" id="{8D1C9639-F5C5-614F-A150-2A22373CB3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138" y="4910138"/>
                <a:ext cx="26987" cy="14287"/>
              </a:xfrm>
              <a:custGeom>
                <a:avLst/>
                <a:gdLst>
                  <a:gd name="T0" fmla="*/ 2147483646 w 77"/>
                  <a:gd name="T1" fmla="*/ 2147483646 h 40"/>
                  <a:gd name="T2" fmla="*/ 2147483646 w 77"/>
                  <a:gd name="T3" fmla="*/ 0 h 40"/>
                  <a:gd name="T4" fmla="*/ 2147483646 w 77"/>
                  <a:gd name="T5" fmla="*/ 0 h 40"/>
                  <a:gd name="T6" fmla="*/ 2147483646 w 77"/>
                  <a:gd name="T7" fmla="*/ 2147483646 h 40"/>
                  <a:gd name="T8" fmla="*/ 2147483646 w 77"/>
                  <a:gd name="T9" fmla="*/ 2147483646 h 40"/>
                  <a:gd name="T10" fmla="*/ 2147483646 w 77"/>
                  <a:gd name="T11" fmla="*/ 2147483646 h 40"/>
                  <a:gd name="T12" fmla="*/ 2147483646 w 77"/>
                  <a:gd name="T13" fmla="*/ 2147483646 h 40"/>
                  <a:gd name="T14" fmla="*/ 2147483646 w 77"/>
                  <a:gd name="T15" fmla="*/ 2147483646 h 40"/>
                  <a:gd name="T16" fmla="*/ 2147483646 w 77"/>
                  <a:gd name="T17" fmla="*/ 2147483646 h 40"/>
                  <a:gd name="T18" fmla="*/ 0 w 77"/>
                  <a:gd name="T19" fmla="*/ 2147483646 h 40"/>
                  <a:gd name="T20" fmla="*/ 2147483646 w 77"/>
                  <a:gd name="T21" fmla="*/ 2147483646 h 40"/>
                  <a:gd name="T22" fmla="*/ 0 w 77"/>
                  <a:gd name="T23" fmla="*/ 2147483646 h 40"/>
                  <a:gd name="T24" fmla="*/ 2147483646 w 77"/>
                  <a:gd name="T25" fmla="*/ 0 h 40"/>
                  <a:gd name="T26" fmla="*/ 2147483646 w 77"/>
                  <a:gd name="T27" fmla="*/ 0 h 40"/>
                  <a:gd name="T28" fmla="*/ 2147483646 w 77"/>
                  <a:gd name="T29" fmla="*/ 2147483646 h 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7" h="40">
                    <a:moveTo>
                      <a:pt x="38" y="19"/>
                    </a:moveTo>
                    <a:lnTo>
                      <a:pt x="76" y="0"/>
                    </a:lnTo>
                    <a:lnTo>
                      <a:pt x="38" y="19"/>
                    </a:lnTo>
                    <a:lnTo>
                      <a:pt x="76" y="39"/>
                    </a:lnTo>
                    <a:lnTo>
                      <a:pt x="38" y="19"/>
                    </a:lnTo>
                    <a:lnTo>
                      <a:pt x="18" y="39"/>
                    </a:lnTo>
                    <a:lnTo>
                      <a:pt x="0" y="19"/>
                    </a:lnTo>
                    <a:lnTo>
                      <a:pt x="18" y="19"/>
                    </a:lnTo>
                    <a:lnTo>
                      <a:pt x="0" y="19"/>
                    </a:lnTo>
                    <a:lnTo>
                      <a:pt x="18" y="0"/>
                    </a:lnTo>
                    <a:lnTo>
                      <a:pt x="38" y="19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98" name="Freeform 139">
                <a:extLst>
                  <a:ext uri="{FF2B5EF4-FFF2-40B4-BE49-F238E27FC236}">
                    <a16:creationId xmlns:a16="http://schemas.microsoft.com/office/drawing/2014/main" id="{32BFB4B8-BDC3-1348-B10B-92C9EB3133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138" y="4883150"/>
                <a:ext cx="26987" cy="20638"/>
              </a:xfrm>
              <a:custGeom>
                <a:avLst/>
                <a:gdLst>
                  <a:gd name="T0" fmla="*/ 2147483646 w 77"/>
                  <a:gd name="T1" fmla="*/ 2147483646 h 59"/>
                  <a:gd name="T2" fmla="*/ 2147483646 w 77"/>
                  <a:gd name="T3" fmla="*/ 0 h 59"/>
                  <a:gd name="T4" fmla="*/ 2147483646 w 77"/>
                  <a:gd name="T5" fmla="*/ 2147483646 h 59"/>
                  <a:gd name="T6" fmla="*/ 2147483646 w 77"/>
                  <a:gd name="T7" fmla="*/ 2147483646 h 59"/>
                  <a:gd name="T8" fmla="*/ 2147483646 w 77"/>
                  <a:gd name="T9" fmla="*/ 2147483646 h 59"/>
                  <a:gd name="T10" fmla="*/ 0 w 77"/>
                  <a:gd name="T11" fmla="*/ 2147483646 h 59"/>
                  <a:gd name="T12" fmla="*/ 2147483646 w 77"/>
                  <a:gd name="T13" fmla="*/ 2147483646 h 59"/>
                  <a:gd name="T14" fmla="*/ 0 w 77"/>
                  <a:gd name="T15" fmla="*/ 2147483646 h 59"/>
                  <a:gd name="T16" fmla="*/ 2147483646 w 77"/>
                  <a:gd name="T17" fmla="*/ 2147483646 h 59"/>
                  <a:gd name="T18" fmla="*/ 2147483646 w 77"/>
                  <a:gd name="T19" fmla="*/ 2147483646 h 59"/>
                  <a:gd name="T20" fmla="*/ 2147483646 w 77"/>
                  <a:gd name="T21" fmla="*/ 2147483646 h 59"/>
                  <a:gd name="T22" fmla="*/ 2147483646 w 77"/>
                  <a:gd name="T23" fmla="*/ 2147483646 h 59"/>
                  <a:gd name="T24" fmla="*/ 2147483646 w 77"/>
                  <a:gd name="T25" fmla="*/ 2147483646 h 59"/>
                  <a:gd name="T26" fmla="*/ 2147483646 w 77"/>
                  <a:gd name="T27" fmla="*/ 2147483646 h 59"/>
                  <a:gd name="T28" fmla="*/ 2147483646 w 77"/>
                  <a:gd name="T29" fmla="*/ 2147483646 h 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7" h="59">
                    <a:moveTo>
                      <a:pt x="76" y="19"/>
                    </a:moveTo>
                    <a:lnTo>
                      <a:pt x="76" y="0"/>
                    </a:lnTo>
                    <a:lnTo>
                      <a:pt x="38" y="19"/>
                    </a:lnTo>
                    <a:lnTo>
                      <a:pt x="18" y="19"/>
                    </a:lnTo>
                    <a:lnTo>
                      <a:pt x="0" y="19"/>
                    </a:lnTo>
                    <a:lnTo>
                      <a:pt x="18" y="39"/>
                    </a:lnTo>
                    <a:lnTo>
                      <a:pt x="0" y="39"/>
                    </a:lnTo>
                    <a:lnTo>
                      <a:pt x="18" y="58"/>
                    </a:lnTo>
                    <a:lnTo>
                      <a:pt x="38" y="39"/>
                    </a:lnTo>
                    <a:lnTo>
                      <a:pt x="76" y="58"/>
                    </a:lnTo>
                    <a:lnTo>
                      <a:pt x="57" y="39"/>
                    </a:lnTo>
                    <a:lnTo>
                      <a:pt x="76" y="1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799" name="Freeform 140">
                <a:extLst>
                  <a:ext uri="{FF2B5EF4-FFF2-40B4-BE49-F238E27FC236}">
                    <a16:creationId xmlns:a16="http://schemas.microsoft.com/office/drawing/2014/main" id="{360E1B29-EE4B-FB41-B4FE-871E02226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138" y="4883150"/>
                <a:ext cx="26987" cy="20638"/>
              </a:xfrm>
              <a:custGeom>
                <a:avLst/>
                <a:gdLst>
                  <a:gd name="T0" fmla="*/ 2147483646 w 77"/>
                  <a:gd name="T1" fmla="*/ 2147483646 h 59"/>
                  <a:gd name="T2" fmla="*/ 2147483646 w 77"/>
                  <a:gd name="T3" fmla="*/ 0 h 59"/>
                  <a:gd name="T4" fmla="*/ 2147483646 w 77"/>
                  <a:gd name="T5" fmla="*/ 2147483646 h 59"/>
                  <a:gd name="T6" fmla="*/ 2147483646 w 77"/>
                  <a:gd name="T7" fmla="*/ 2147483646 h 59"/>
                  <a:gd name="T8" fmla="*/ 2147483646 w 77"/>
                  <a:gd name="T9" fmla="*/ 2147483646 h 59"/>
                  <a:gd name="T10" fmla="*/ 2147483646 w 77"/>
                  <a:gd name="T11" fmla="*/ 2147483646 h 59"/>
                  <a:gd name="T12" fmla="*/ 2147483646 w 77"/>
                  <a:gd name="T13" fmla="*/ 2147483646 h 59"/>
                  <a:gd name="T14" fmla="*/ 2147483646 w 77"/>
                  <a:gd name="T15" fmla="*/ 2147483646 h 59"/>
                  <a:gd name="T16" fmla="*/ 2147483646 w 77"/>
                  <a:gd name="T17" fmla="*/ 2147483646 h 59"/>
                  <a:gd name="T18" fmla="*/ 0 w 77"/>
                  <a:gd name="T19" fmla="*/ 2147483646 h 59"/>
                  <a:gd name="T20" fmla="*/ 2147483646 w 77"/>
                  <a:gd name="T21" fmla="*/ 2147483646 h 59"/>
                  <a:gd name="T22" fmla="*/ 0 w 77"/>
                  <a:gd name="T23" fmla="*/ 2147483646 h 59"/>
                  <a:gd name="T24" fmla="*/ 2147483646 w 77"/>
                  <a:gd name="T25" fmla="*/ 2147483646 h 59"/>
                  <a:gd name="T26" fmla="*/ 2147483646 w 77"/>
                  <a:gd name="T27" fmla="*/ 2147483646 h 59"/>
                  <a:gd name="T28" fmla="*/ 2147483646 w 77"/>
                  <a:gd name="T29" fmla="*/ 2147483646 h 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7" h="59">
                    <a:moveTo>
                      <a:pt x="38" y="39"/>
                    </a:moveTo>
                    <a:lnTo>
                      <a:pt x="76" y="0"/>
                    </a:lnTo>
                    <a:lnTo>
                      <a:pt x="76" y="19"/>
                    </a:lnTo>
                    <a:lnTo>
                      <a:pt x="38" y="39"/>
                    </a:lnTo>
                    <a:lnTo>
                      <a:pt x="76" y="58"/>
                    </a:lnTo>
                    <a:lnTo>
                      <a:pt x="38" y="39"/>
                    </a:lnTo>
                    <a:lnTo>
                      <a:pt x="18" y="58"/>
                    </a:lnTo>
                    <a:lnTo>
                      <a:pt x="0" y="39"/>
                    </a:lnTo>
                    <a:lnTo>
                      <a:pt x="18" y="39"/>
                    </a:lnTo>
                    <a:lnTo>
                      <a:pt x="0" y="19"/>
                    </a:lnTo>
                    <a:lnTo>
                      <a:pt x="18" y="19"/>
                    </a:lnTo>
                    <a:lnTo>
                      <a:pt x="38" y="39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00" name="Freeform 141">
                <a:extLst>
                  <a:ext uri="{FF2B5EF4-FFF2-40B4-BE49-F238E27FC236}">
                    <a16:creationId xmlns:a16="http://schemas.microsoft.com/office/drawing/2014/main" id="{AF9D57F4-C5BD-8045-896A-BCBF20C3F4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138" y="4932363"/>
                <a:ext cx="26987" cy="20637"/>
              </a:xfrm>
              <a:custGeom>
                <a:avLst/>
                <a:gdLst>
                  <a:gd name="T0" fmla="*/ 2147483646 w 77"/>
                  <a:gd name="T1" fmla="*/ 2147483646 h 58"/>
                  <a:gd name="T2" fmla="*/ 2147483646 w 77"/>
                  <a:gd name="T3" fmla="*/ 2147483646 h 58"/>
                  <a:gd name="T4" fmla="*/ 2147483646 w 77"/>
                  <a:gd name="T5" fmla="*/ 2147483646 h 58"/>
                  <a:gd name="T6" fmla="*/ 2147483646 w 77"/>
                  <a:gd name="T7" fmla="*/ 2147483646 h 58"/>
                  <a:gd name="T8" fmla="*/ 2147483646 w 77"/>
                  <a:gd name="T9" fmla="*/ 2147483646 h 58"/>
                  <a:gd name="T10" fmla="*/ 0 w 77"/>
                  <a:gd name="T11" fmla="*/ 2147483646 h 58"/>
                  <a:gd name="T12" fmla="*/ 2147483646 w 77"/>
                  <a:gd name="T13" fmla="*/ 2147483646 h 58"/>
                  <a:gd name="T14" fmla="*/ 0 w 77"/>
                  <a:gd name="T15" fmla="*/ 2147483646 h 58"/>
                  <a:gd name="T16" fmla="*/ 2147483646 w 77"/>
                  <a:gd name="T17" fmla="*/ 0 h 58"/>
                  <a:gd name="T18" fmla="*/ 2147483646 w 77"/>
                  <a:gd name="T19" fmla="*/ 0 h 58"/>
                  <a:gd name="T20" fmla="*/ 2147483646 w 77"/>
                  <a:gd name="T21" fmla="*/ 2147483646 h 58"/>
                  <a:gd name="T22" fmla="*/ 2147483646 w 77"/>
                  <a:gd name="T23" fmla="*/ 0 h 58"/>
                  <a:gd name="T24" fmla="*/ 2147483646 w 77"/>
                  <a:gd name="T25" fmla="*/ 0 h 58"/>
                  <a:gd name="T26" fmla="*/ 2147483646 w 77"/>
                  <a:gd name="T27" fmla="*/ 2147483646 h 58"/>
                  <a:gd name="T28" fmla="*/ 2147483646 w 77"/>
                  <a:gd name="T29" fmla="*/ 2147483646 h 5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7" h="58">
                    <a:moveTo>
                      <a:pt x="76" y="38"/>
                    </a:moveTo>
                    <a:lnTo>
                      <a:pt x="76" y="57"/>
                    </a:lnTo>
                    <a:lnTo>
                      <a:pt x="38" y="38"/>
                    </a:lnTo>
                    <a:lnTo>
                      <a:pt x="18" y="38"/>
                    </a:lnTo>
                    <a:lnTo>
                      <a:pt x="0" y="38"/>
                    </a:lnTo>
                    <a:lnTo>
                      <a:pt x="18" y="19"/>
                    </a:lnTo>
                    <a:lnTo>
                      <a:pt x="0" y="19"/>
                    </a:lnTo>
                    <a:lnTo>
                      <a:pt x="18" y="0"/>
                    </a:lnTo>
                    <a:lnTo>
                      <a:pt x="38" y="19"/>
                    </a:lnTo>
                    <a:lnTo>
                      <a:pt x="76" y="0"/>
                    </a:lnTo>
                    <a:lnTo>
                      <a:pt x="57" y="19"/>
                    </a:lnTo>
                    <a:lnTo>
                      <a:pt x="76" y="3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01" name="Freeform 142">
                <a:extLst>
                  <a:ext uri="{FF2B5EF4-FFF2-40B4-BE49-F238E27FC236}">
                    <a16:creationId xmlns:a16="http://schemas.microsoft.com/office/drawing/2014/main" id="{9BD86A13-135C-584C-BFC1-909C15EC6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138" y="4932363"/>
                <a:ext cx="26987" cy="20637"/>
              </a:xfrm>
              <a:custGeom>
                <a:avLst/>
                <a:gdLst>
                  <a:gd name="T0" fmla="*/ 2147483646 w 77"/>
                  <a:gd name="T1" fmla="*/ 2147483646 h 58"/>
                  <a:gd name="T2" fmla="*/ 2147483646 w 77"/>
                  <a:gd name="T3" fmla="*/ 2147483646 h 58"/>
                  <a:gd name="T4" fmla="*/ 2147483646 w 77"/>
                  <a:gd name="T5" fmla="*/ 2147483646 h 58"/>
                  <a:gd name="T6" fmla="*/ 2147483646 w 77"/>
                  <a:gd name="T7" fmla="*/ 2147483646 h 58"/>
                  <a:gd name="T8" fmla="*/ 2147483646 w 77"/>
                  <a:gd name="T9" fmla="*/ 0 h 58"/>
                  <a:gd name="T10" fmla="*/ 2147483646 w 77"/>
                  <a:gd name="T11" fmla="*/ 0 h 58"/>
                  <a:gd name="T12" fmla="*/ 2147483646 w 77"/>
                  <a:gd name="T13" fmla="*/ 2147483646 h 58"/>
                  <a:gd name="T14" fmla="*/ 2147483646 w 77"/>
                  <a:gd name="T15" fmla="*/ 0 h 58"/>
                  <a:gd name="T16" fmla="*/ 2147483646 w 77"/>
                  <a:gd name="T17" fmla="*/ 0 h 58"/>
                  <a:gd name="T18" fmla="*/ 0 w 77"/>
                  <a:gd name="T19" fmla="*/ 2147483646 h 58"/>
                  <a:gd name="T20" fmla="*/ 2147483646 w 77"/>
                  <a:gd name="T21" fmla="*/ 2147483646 h 58"/>
                  <a:gd name="T22" fmla="*/ 0 w 77"/>
                  <a:gd name="T23" fmla="*/ 2147483646 h 58"/>
                  <a:gd name="T24" fmla="*/ 2147483646 w 77"/>
                  <a:gd name="T25" fmla="*/ 2147483646 h 58"/>
                  <a:gd name="T26" fmla="*/ 2147483646 w 77"/>
                  <a:gd name="T27" fmla="*/ 2147483646 h 58"/>
                  <a:gd name="T28" fmla="*/ 2147483646 w 77"/>
                  <a:gd name="T29" fmla="*/ 2147483646 h 5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77" h="58">
                    <a:moveTo>
                      <a:pt x="38" y="38"/>
                    </a:moveTo>
                    <a:lnTo>
                      <a:pt x="76" y="57"/>
                    </a:lnTo>
                    <a:lnTo>
                      <a:pt x="76" y="38"/>
                    </a:lnTo>
                    <a:lnTo>
                      <a:pt x="38" y="19"/>
                    </a:lnTo>
                    <a:lnTo>
                      <a:pt x="76" y="0"/>
                    </a:lnTo>
                    <a:lnTo>
                      <a:pt x="38" y="19"/>
                    </a:lnTo>
                    <a:lnTo>
                      <a:pt x="18" y="0"/>
                    </a:lnTo>
                    <a:lnTo>
                      <a:pt x="0" y="19"/>
                    </a:lnTo>
                    <a:lnTo>
                      <a:pt x="18" y="19"/>
                    </a:lnTo>
                    <a:lnTo>
                      <a:pt x="0" y="38"/>
                    </a:lnTo>
                    <a:lnTo>
                      <a:pt x="18" y="38"/>
                    </a:lnTo>
                    <a:lnTo>
                      <a:pt x="38" y="38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02" name="Freeform 143">
                <a:extLst>
                  <a:ext uri="{FF2B5EF4-FFF2-40B4-BE49-F238E27FC236}">
                    <a16:creationId xmlns:a16="http://schemas.microsoft.com/office/drawing/2014/main" id="{E52FE46E-8C25-3D4E-9E81-6F593610B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9225" y="4903788"/>
                <a:ext cx="20638" cy="26987"/>
              </a:xfrm>
              <a:custGeom>
                <a:avLst/>
                <a:gdLst>
                  <a:gd name="T0" fmla="*/ 0 w 58"/>
                  <a:gd name="T1" fmla="*/ 2147483646 h 77"/>
                  <a:gd name="T2" fmla="*/ 0 w 58"/>
                  <a:gd name="T3" fmla="*/ 0 h 77"/>
                  <a:gd name="T4" fmla="*/ 2147483646 w 58"/>
                  <a:gd name="T5" fmla="*/ 2147483646 h 77"/>
                  <a:gd name="T6" fmla="*/ 2147483646 w 58"/>
                  <a:gd name="T7" fmla="*/ 2147483646 h 77"/>
                  <a:gd name="T8" fmla="*/ 2147483646 w 58"/>
                  <a:gd name="T9" fmla="*/ 2147483646 h 77"/>
                  <a:gd name="T10" fmla="*/ 2147483646 w 58"/>
                  <a:gd name="T11" fmla="*/ 2147483646 h 77"/>
                  <a:gd name="T12" fmla="*/ 2147483646 w 58"/>
                  <a:gd name="T13" fmla="*/ 2147483646 h 77"/>
                  <a:gd name="T14" fmla="*/ 2147483646 w 58"/>
                  <a:gd name="T15" fmla="*/ 2147483646 h 77"/>
                  <a:gd name="T16" fmla="*/ 2147483646 w 58"/>
                  <a:gd name="T17" fmla="*/ 2147483646 h 77"/>
                  <a:gd name="T18" fmla="*/ 2147483646 w 58"/>
                  <a:gd name="T19" fmla="*/ 2147483646 h 77"/>
                  <a:gd name="T20" fmla="*/ 2147483646 w 58"/>
                  <a:gd name="T21" fmla="*/ 2147483646 h 77"/>
                  <a:gd name="T22" fmla="*/ 0 w 58"/>
                  <a:gd name="T23" fmla="*/ 2147483646 h 77"/>
                  <a:gd name="T24" fmla="*/ 0 w 58"/>
                  <a:gd name="T25" fmla="*/ 2147483646 h 77"/>
                  <a:gd name="T26" fmla="*/ 2147483646 w 58"/>
                  <a:gd name="T27" fmla="*/ 2147483646 h 77"/>
                  <a:gd name="T28" fmla="*/ 0 w 58"/>
                  <a:gd name="T29" fmla="*/ 2147483646 h 7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8" h="77">
                    <a:moveTo>
                      <a:pt x="0" y="18"/>
                    </a:moveTo>
                    <a:lnTo>
                      <a:pt x="0" y="0"/>
                    </a:lnTo>
                    <a:lnTo>
                      <a:pt x="38" y="37"/>
                    </a:lnTo>
                    <a:lnTo>
                      <a:pt x="38" y="18"/>
                    </a:lnTo>
                    <a:lnTo>
                      <a:pt x="57" y="18"/>
                    </a:lnTo>
                    <a:lnTo>
                      <a:pt x="57" y="37"/>
                    </a:lnTo>
                    <a:lnTo>
                      <a:pt x="57" y="57"/>
                    </a:lnTo>
                    <a:lnTo>
                      <a:pt x="38" y="57"/>
                    </a:lnTo>
                    <a:lnTo>
                      <a:pt x="0" y="76"/>
                    </a:lnTo>
                    <a:lnTo>
                      <a:pt x="0" y="57"/>
                    </a:lnTo>
                    <a:lnTo>
                      <a:pt x="19" y="37"/>
                    </a:lnTo>
                    <a:lnTo>
                      <a:pt x="0" y="1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03" name="Freeform 144">
                <a:extLst>
                  <a:ext uri="{FF2B5EF4-FFF2-40B4-BE49-F238E27FC236}">
                    <a16:creationId xmlns:a16="http://schemas.microsoft.com/office/drawing/2014/main" id="{40D95684-DC04-6148-9816-2F0344DF83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9225" y="4910138"/>
                <a:ext cx="20638" cy="14287"/>
              </a:xfrm>
              <a:custGeom>
                <a:avLst/>
                <a:gdLst>
                  <a:gd name="T0" fmla="*/ 2147483646 w 58"/>
                  <a:gd name="T1" fmla="*/ 2147483646 h 40"/>
                  <a:gd name="T2" fmla="*/ 0 w 58"/>
                  <a:gd name="T3" fmla="*/ 0 h 40"/>
                  <a:gd name="T4" fmla="*/ 0 w 58"/>
                  <a:gd name="T5" fmla="*/ 0 h 40"/>
                  <a:gd name="T6" fmla="*/ 2147483646 w 58"/>
                  <a:gd name="T7" fmla="*/ 2147483646 h 40"/>
                  <a:gd name="T8" fmla="*/ 0 w 58"/>
                  <a:gd name="T9" fmla="*/ 2147483646 h 40"/>
                  <a:gd name="T10" fmla="*/ 0 w 58"/>
                  <a:gd name="T11" fmla="*/ 2147483646 h 40"/>
                  <a:gd name="T12" fmla="*/ 2147483646 w 58"/>
                  <a:gd name="T13" fmla="*/ 2147483646 h 40"/>
                  <a:gd name="T14" fmla="*/ 2147483646 w 58"/>
                  <a:gd name="T15" fmla="*/ 2147483646 h 40"/>
                  <a:gd name="T16" fmla="*/ 2147483646 w 58"/>
                  <a:gd name="T17" fmla="*/ 2147483646 h 40"/>
                  <a:gd name="T18" fmla="*/ 2147483646 w 58"/>
                  <a:gd name="T19" fmla="*/ 2147483646 h 40"/>
                  <a:gd name="T20" fmla="*/ 2147483646 w 58"/>
                  <a:gd name="T21" fmla="*/ 2147483646 h 40"/>
                  <a:gd name="T22" fmla="*/ 2147483646 w 58"/>
                  <a:gd name="T23" fmla="*/ 2147483646 h 40"/>
                  <a:gd name="T24" fmla="*/ 2147483646 w 58"/>
                  <a:gd name="T25" fmla="*/ 0 h 40"/>
                  <a:gd name="T26" fmla="*/ 2147483646 w 58"/>
                  <a:gd name="T27" fmla="*/ 0 h 40"/>
                  <a:gd name="T28" fmla="*/ 2147483646 w 58"/>
                  <a:gd name="T29" fmla="*/ 2147483646 h 4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8" h="40">
                    <a:moveTo>
                      <a:pt x="38" y="19"/>
                    </a:moveTo>
                    <a:lnTo>
                      <a:pt x="0" y="0"/>
                    </a:lnTo>
                    <a:lnTo>
                      <a:pt x="19" y="19"/>
                    </a:lnTo>
                    <a:lnTo>
                      <a:pt x="0" y="39"/>
                    </a:lnTo>
                    <a:lnTo>
                      <a:pt x="38" y="19"/>
                    </a:lnTo>
                    <a:lnTo>
                      <a:pt x="38" y="39"/>
                    </a:lnTo>
                    <a:lnTo>
                      <a:pt x="57" y="39"/>
                    </a:lnTo>
                    <a:lnTo>
                      <a:pt x="57" y="19"/>
                    </a:lnTo>
                    <a:lnTo>
                      <a:pt x="57" y="0"/>
                    </a:lnTo>
                    <a:lnTo>
                      <a:pt x="38" y="0"/>
                    </a:lnTo>
                    <a:lnTo>
                      <a:pt x="38" y="19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04" name="Freeform 145">
                <a:extLst>
                  <a:ext uri="{FF2B5EF4-FFF2-40B4-BE49-F238E27FC236}">
                    <a16:creationId xmlns:a16="http://schemas.microsoft.com/office/drawing/2014/main" id="{22E4D75C-20EA-D24A-AC34-B1C4E0A19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9225" y="4883150"/>
                <a:ext cx="20638" cy="20638"/>
              </a:xfrm>
              <a:custGeom>
                <a:avLst/>
                <a:gdLst>
                  <a:gd name="T0" fmla="*/ 0 w 58"/>
                  <a:gd name="T1" fmla="*/ 2147483646 h 59"/>
                  <a:gd name="T2" fmla="*/ 0 w 58"/>
                  <a:gd name="T3" fmla="*/ 0 h 59"/>
                  <a:gd name="T4" fmla="*/ 2147483646 w 58"/>
                  <a:gd name="T5" fmla="*/ 2147483646 h 59"/>
                  <a:gd name="T6" fmla="*/ 2147483646 w 58"/>
                  <a:gd name="T7" fmla="*/ 2147483646 h 59"/>
                  <a:gd name="T8" fmla="*/ 2147483646 w 58"/>
                  <a:gd name="T9" fmla="*/ 2147483646 h 59"/>
                  <a:gd name="T10" fmla="*/ 2147483646 w 58"/>
                  <a:gd name="T11" fmla="*/ 2147483646 h 59"/>
                  <a:gd name="T12" fmla="*/ 2147483646 w 58"/>
                  <a:gd name="T13" fmla="*/ 2147483646 h 59"/>
                  <a:gd name="T14" fmla="*/ 2147483646 w 58"/>
                  <a:gd name="T15" fmla="*/ 2147483646 h 59"/>
                  <a:gd name="T16" fmla="*/ 2147483646 w 58"/>
                  <a:gd name="T17" fmla="*/ 2147483646 h 59"/>
                  <a:gd name="T18" fmla="*/ 2147483646 w 58"/>
                  <a:gd name="T19" fmla="*/ 2147483646 h 59"/>
                  <a:gd name="T20" fmla="*/ 2147483646 w 58"/>
                  <a:gd name="T21" fmla="*/ 2147483646 h 59"/>
                  <a:gd name="T22" fmla="*/ 0 w 58"/>
                  <a:gd name="T23" fmla="*/ 2147483646 h 59"/>
                  <a:gd name="T24" fmla="*/ 0 w 58"/>
                  <a:gd name="T25" fmla="*/ 2147483646 h 59"/>
                  <a:gd name="T26" fmla="*/ 2147483646 w 58"/>
                  <a:gd name="T27" fmla="*/ 2147483646 h 59"/>
                  <a:gd name="T28" fmla="*/ 0 w 58"/>
                  <a:gd name="T29" fmla="*/ 2147483646 h 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8" h="59">
                    <a:moveTo>
                      <a:pt x="0" y="19"/>
                    </a:moveTo>
                    <a:lnTo>
                      <a:pt x="0" y="0"/>
                    </a:lnTo>
                    <a:lnTo>
                      <a:pt x="38" y="19"/>
                    </a:lnTo>
                    <a:lnTo>
                      <a:pt x="57" y="19"/>
                    </a:lnTo>
                    <a:lnTo>
                      <a:pt x="57" y="39"/>
                    </a:lnTo>
                    <a:lnTo>
                      <a:pt x="57" y="58"/>
                    </a:lnTo>
                    <a:lnTo>
                      <a:pt x="38" y="58"/>
                    </a:lnTo>
                    <a:lnTo>
                      <a:pt x="38" y="39"/>
                    </a:lnTo>
                    <a:lnTo>
                      <a:pt x="0" y="58"/>
                    </a:lnTo>
                    <a:lnTo>
                      <a:pt x="19" y="39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05" name="Freeform 146">
                <a:extLst>
                  <a:ext uri="{FF2B5EF4-FFF2-40B4-BE49-F238E27FC236}">
                    <a16:creationId xmlns:a16="http://schemas.microsoft.com/office/drawing/2014/main" id="{F7248722-478A-D54D-8452-D5683B537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9225" y="4883150"/>
                <a:ext cx="20638" cy="20638"/>
              </a:xfrm>
              <a:custGeom>
                <a:avLst/>
                <a:gdLst>
                  <a:gd name="T0" fmla="*/ 2147483646 w 58"/>
                  <a:gd name="T1" fmla="*/ 2147483646 h 59"/>
                  <a:gd name="T2" fmla="*/ 0 w 58"/>
                  <a:gd name="T3" fmla="*/ 0 h 59"/>
                  <a:gd name="T4" fmla="*/ 0 w 58"/>
                  <a:gd name="T5" fmla="*/ 2147483646 h 59"/>
                  <a:gd name="T6" fmla="*/ 2147483646 w 58"/>
                  <a:gd name="T7" fmla="*/ 2147483646 h 59"/>
                  <a:gd name="T8" fmla="*/ 0 w 58"/>
                  <a:gd name="T9" fmla="*/ 2147483646 h 59"/>
                  <a:gd name="T10" fmla="*/ 0 w 58"/>
                  <a:gd name="T11" fmla="*/ 2147483646 h 59"/>
                  <a:gd name="T12" fmla="*/ 2147483646 w 58"/>
                  <a:gd name="T13" fmla="*/ 2147483646 h 59"/>
                  <a:gd name="T14" fmla="*/ 2147483646 w 58"/>
                  <a:gd name="T15" fmla="*/ 2147483646 h 59"/>
                  <a:gd name="T16" fmla="*/ 2147483646 w 58"/>
                  <a:gd name="T17" fmla="*/ 2147483646 h 59"/>
                  <a:gd name="T18" fmla="*/ 2147483646 w 58"/>
                  <a:gd name="T19" fmla="*/ 2147483646 h 59"/>
                  <a:gd name="T20" fmla="*/ 2147483646 w 58"/>
                  <a:gd name="T21" fmla="*/ 2147483646 h 59"/>
                  <a:gd name="T22" fmla="*/ 2147483646 w 58"/>
                  <a:gd name="T23" fmla="*/ 2147483646 h 59"/>
                  <a:gd name="T24" fmla="*/ 2147483646 w 58"/>
                  <a:gd name="T25" fmla="*/ 2147483646 h 59"/>
                  <a:gd name="T26" fmla="*/ 2147483646 w 58"/>
                  <a:gd name="T27" fmla="*/ 2147483646 h 59"/>
                  <a:gd name="T28" fmla="*/ 2147483646 w 58"/>
                  <a:gd name="T29" fmla="*/ 2147483646 h 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8" h="59">
                    <a:moveTo>
                      <a:pt x="38" y="39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19" y="39"/>
                    </a:lnTo>
                    <a:lnTo>
                      <a:pt x="0" y="58"/>
                    </a:lnTo>
                    <a:lnTo>
                      <a:pt x="38" y="39"/>
                    </a:lnTo>
                    <a:lnTo>
                      <a:pt x="38" y="58"/>
                    </a:lnTo>
                    <a:lnTo>
                      <a:pt x="57" y="58"/>
                    </a:lnTo>
                    <a:lnTo>
                      <a:pt x="57" y="39"/>
                    </a:lnTo>
                    <a:lnTo>
                      <a:pt x="57" y="19"/>
                    </a:lnTo>
                    <a:lnTo>
                      <a:pt x="38" y="19"/>
                    </a:lnTo>
                    <a:lnTo>
                      <a:pt x="38" y="39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06" name="Freeform 147">
                <a:extLst>
                  <a:ext uri="{FF2B5EF4-FFF2-40B4-BE49-F238E27FC236}">
                    <a16:creationId xmlns:a16="http://schemas.microsoft.com/office/drawing/2014/main" id="{FDFD7BB7-9802-874B-915F-BA41D4467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9225" y="4932363"/>
                <a:ext cx="20638" cy="20637"/>
              </a:xfrm>
              <a:custGeom>
                <a:avLst/>
                <a:gdLst>
                  <a:gd name="T0" fmla="*/ 0 w 58"/>
                  <a:gd name="T1" fmla="*/ 2147483646 h 58"/>
                  <a:gd name="T2" fmla="*/ 0 w 58"/>
                  <a:gd name="T3" fmla="*/ 2147483646 h 58"/>
                  <a:gd name="T4" fmla="*/ 2147483646 w 58"/>
                  <a:gd name="T5" fmla="*/ 2147483646 h 58"/>
                  <a:gd name="T6" fmla="*/ 2147483646 w 58"/>
                  <a:gd name="T7" fmla="*/ 2147483646 h 58"/>
                  <a:gd name="T8" fmla="*/ 2147483646 w 58"/>
                  <a:gd name="T9" fmla="*/ 2147483646 h 58"/>
                  <a:gd name="T10" fmla="*/ 2147483646 w 58"/>
                  <a:gd name="T11" fmla="*/ 2147483646 h 58"/>
                  <a:gd name="T12" fmla="*/ 2147483646 w 58"/>
                  <a:gd name="T13" fmla="*/ 2147483646 h 58"/>
                  <a:gd name="T14" fmla="*/ 2147483646 w 58"/>
                  <a:gd name="T15" fmla="*/ 2147483646 h 58"/>
                  <a:gd name="T16" fmla="*/ 2147483646 w 58"/>
                  <a:gd name="T17" fmla="*/ 0 h 58"/>
                  <a:gd name="T18" fmla="*/ 2147483646 w 58"/>
                  <a:gd name="T19" fmla="*/ 0 h 58"/>
                  <a:gd name="T20" fmla="*/ 2147483646 w 58"/>
                  <a:gd name="T21" fmla="*/ 2147483646 h 58"/>
                  <a:gd name="T22" fmla="*/ 0 w 58"/>
                  <a:gd name="T23" fmla="*/ 0 h 58"/>
                  <a:gd name="T24" fmla="*/ 0 w 58"/>
                  <a:gd name="T25" fmla="*/ 0 h 58"/>
                  <a:gd name="T26" fmla="*/ 2147483646 w 58"/>
                  <a:gd name="T27" fmla="*/ 2147483646 h 58"/>
                  <a:gd name="T28" fmla="*/ 0 w 58"/>
                  <a:gd name="T29" fmla="*/ 2147483646 h 5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8" h="58">
                    <a:moveTo>
                      <a:pt x="0" y="38"/>
                    </a:moveTo>
                    <a:lnTo>
                      <a:pt x="0" y="57"/>
                    </a:lnTo>
                    <a:lnTo>
                      <a:pt x="38" y="38"/>
                    </a:lnTo>
                    <a:lnTo>
                      <a:pt x="57" y="38"/>
                    </a:lnTo>
                    <a:lnTo>
                      <a:pt x="57" y="19"/>
                    </a:lnTo>
                    <a:lnTo>
                      <a:pt x="57" y="0"/>
                    </a:lnTo>
                    <a:lnTo>
                      <a:pt x="38" y="0"/>
                    </a:lnTo>
                    <a:lnTo>
                      <a:pt x="38" y="19"/>
                    </a:lnTo>
                    <a:lnTo>
                      <a:pt x="0" y="0"/>
                    </a:lnTo>
                    <a:lnTo>
                      <a:pt x="19" y="19"/>
                    </a:lnTo>
                    <a:lnTo>
                      <a:pt x="0" y="3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07" name="Freeform 148">
                <a:extLst>
                  <a:ext uri="{FF2B5EF4-FFF2-40B4-BE49-F238E27FC236}">
                    <a16:creationId xmlns:a16="http://schemas.microsoft.com/office/drawing/2014/main" id="{3557E124-2475-1441-90EF-0B66934418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9225" y="4932363"/>
                <a:ext cx="20638" cy="20637"/>
              </a:xfrm>
              <a:custGeom>
                <a:avLst/>
                <a:gdLst>
                  <a:gd name="T0" fmla="*/ 2147483646 w 58"/>
                  <a:gd name="T1" fmla="*/ 2147483646 h 58"/>
                  <a:gd name="T2" fmla="*/ 0 w 58"/>
                  <a:gd name="T3" fmla="*/ 2147483646 h 58"/>
                  <a:gd name="T4" fmla="*/ 0 w 58"/>
                  <a:gd name="T5" fmla="*/ 2147483646 h 58"/>
                  <a:gd name="T6" fmla="*/ 2147483646 w 58"/>
                  <a:gd name="T7" fmla="*/ 2147483646 h 58"/>
                  <a:gd name="T8" fmla="*/ 0 w 58"/>
                  <a:gd name="T9" fmla="*/ 0 h 58"/>
                  <a:gd name="T10" fmla="*/ 0 w 58"/>
                  <a:gd name="T11" fmla="*/ 0 h 58"/>
                  <a:gd name="T12" fmla="*/ 2147483646 w 58"/>
                  <a:gd name="T13" fmla="*/ 2147483646 h 58"/>
                  <a:gd name="T14" fmla="*/ 2147483646 w 58"/>
                  <a:gd name="T15" fmla="*/ 0 h 58"/>
                  <a:gd name="T16" fmla="*/ 2147483646 w 58"/>
                  <a:gd name="T17" fmla="*/ 0 h 58"/>
                  <a:gd name="T18" fmla="*/ 2147483646 w 58"/>
                  <a:gd name="T19" fmla="*/ 2147483646 h 58"/>
                  <a:gd name="T20" fmla="*/ 2147483646 w 58"/>
                  <a:gd name="T21" fmla="*/ 2147483646 h 58"/>
                  <a:gd name="T22" fmla="*/ 2147483646 w 58"/>
                  <a:gd name="T23" fmla="*/ 2147483646 h 58"/>
                  <a:gd name="T24" fmla="*/ 2147483646 w 58"/>
                  <a:gd name="T25" fmla="*/ 2147483646 h 58"/>
                  <a:gd name="T26" fmla="*/ 2147483646 w 58"/>
                  <a:gd name="T27" fmla="*/ 2147483646 h 5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8" h="58">
                    <a:moveTo>
                      <a:pt x="38" y="38"/>
                    </a:moveTo>
                    <a:lnTo>
                      <a:pt x="0" y="57"/>
                    </a:lnTo>
                    <a:lnTo>
                      <a:pt x="0" y="38"/>
                    </a:lnTo>
                    <a:lnTo>
                      <a:pt x="19" y="19"/>
                    </a:lnTo>
                    <a:lnTo>
                      <a:pt x="0" y="0"/>
                    </a:lnTo>
                    <a:lnTo>
                      <a:pt x="38" y="19"/>
                    </a:lnTo>
                    <a:lnTo>
                      <a:pt x="38" y="0"/>
                    </a:lnTo>
                    <a:lnTo>
                      <a:pt x="57" y="0"/>
                    </a:lnTo>
                    <a:lnTo>
                      <a:pt x="57" y="19"/>
                    </a:lnTo>
                    <a:lnTo>
                      <a:pt x="57" y="38"/>
                    </a:lnTo>
                    <a:lnTo>
                      <a:pt x="38" y="38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08" name="Freeform 149">
                <a:extLst>
                  <a:ext uri="{FF2B5EF4-FFF2-40B4-BE49-F238E27FC236}">
                    <a16:creationId xmlns:a16="http://schemas.microsoft.com/office/drawing/2014/main" id="{7231EC0C-9E98-5F45-A314-BA7BE02146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650" y="4856163"/>
                <a:ext cx="14288" cy="7937"/>
              </a:xfrm>
              <a:custGeom>
                <a:avLst/>
                <a:gdLst>
                  <a:gd name="T0" fmla="*/ 0 w 39"/>
                  <a:gd name="T1" fmla="*/ 0 h 20"/>
                  <a:gd name="T2" fmla="*/ 0 w 39"/>
                  <a:gd name="T3" fmla="*/ 0 h 20"/>
                  <a:gd name="T4" fmla="*/ 0 w 39"/>
                  <a:gd name="T5" fmla="*/ 2147483646 h 20"/>
                  <a:gd name="T6" fmla="*/ 2147483646 w 39"/>
                  <a:gd name="T7" fmla="*/ 2147483646 h 20"/>
                  <a:gd name="T8" fmla="*/ 2147483646 w 39"/>
                  <a:gd name="T9" fmla="*/ 2147483646 h 20"/>
                  <a:gd name="T10" fmla="*/ 2147483646 w 39"/>
                  <a:gd name="T11" fmla="*/ 2147483646 h 20"/>
                  <a:gd name="T12" fmla="*/ 2147483646 w 39"/>
                  <a:gd name="T13" fmla="*/ 0 h 20"/>
                  <a:gd name="T14" fmla="*/ 2147483646 w 39"/>
                  <a:gd name="T15" fmla="*/ 0 h 20"/>
                  <a:gd name="T16" fmla="*/ 2147483646 w 39"/>
                  <a:gd name="T17" fmla="*/ 0 h 20"/>
                  <a:gd name="T18" fmla="*/ 0 w 39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0"/>
                      <a:pt x="38" y="0"/>
                      <a:pt x="38" y="0"/>
                    </a:cubicBez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09" name="Freeform 150">
                <a:extLst>
                  <a:ext uri="{FF2B5EF4-FFF2-40B4-BE49-F238E27FC236}">
                    <a16:creationId xmlns:a16="http://schemas.microsoft.com/office/drawing/2014/main" id="{9C198FAD-0C81-B547-B561-1AA5B238C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650" y="4856163"/>
                <a:ext cx="14288" cy="7937"/>
              </a:xfrm>
              <a:custGeom>
                <a:avLst/>
                <a:gdLst>
                  <a:gd name="T0" fmla="*/ 2147483646 w 39"/>
                  <a:gd name="T1" fmla="*/ 0 h 20"/>
                  <a:gd name="T2" fmla="*/ 2147483646 w 39"/>
                  <a:gd name="T3" fmla="*/ 0 h 20"/>
                  <a:gd name="T4" fmla="*/ 2147483646 w 39"/>
                  <a:gd name="T5" fmla="*/ 0 h 20"/>
                  <a:gd name="T6" fmla="*/ 2147483646 w 39"/>
                  <a:gd name="T7" fmla="*/ 0 h 20"/>
                  <a:gd name="T8" fmla="*/ 2147483646 w 39"/>
                  <a:gd name="T9" fmla="*/ 2147483646 h 20"/>
                  <a:gd name="T10" fmla="*/ 2147483646 w 39"/>
                  <a:gd name="T11" fmla="*/ 2147483646 h 20"/>
                  <a:gd name="T12" fmla="*/ 2147483646 w 39"/>
                  <a:gd name="T13" fmla="*/ 2147483646 h 20"/>
                  <a:gd name="T14" fmla="*/ 0 w 39"/>
                  <a:gd name="T15" fmla="*/ 2147483646 h 20"/>
                  <a:gd name="T16" fmla="*/ 0 w 39"/>
                  <a:gd name="T17" fmla="*/ 0 h 20"/>
                  <a:gd name="T18" fmla="*/ 2147483646 w 39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20">
                    <a:moveTo>
                      <a:pt x="19" y="0"/>
                    </a:moveTo>
                    <a:lnTo>
                      <a:pt x="19" y="0"/>
                    </a:lnTo>
                    <a:lnTo>
                      <a:pt x="38" y="0"/>
                    </a:lnTo>
                    <a:cubicBezTo>
                      <a:pt x="38" y="19"/>
                      <a:pt x="38" y="19"/>
                      <a:pt x="3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10" name="Freeform 151">
                <a:extLst>
                  <a:ext uri="{FF2B5EF4-FFF2-40B4-BE49-F238E27FC236}">
                    <a16:creationId xmlns:a16="http://schemas.microsoft.com/office/drawing/2014/main" id="{584C784B-0791-4B41-9417-682E2DAD8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288" y="4870450"/>
                <a:ext cx="14287" cy="7938"/>
              </a:xfrm>
              <a:custGeom>
                <a:avLst/>
                <a:gdLst>
                  <a:gd name="T0" fmla="*/ 0 w 39"/>
                  <a:gd name="T1" fmla="*/ 0 h 20"/>
                  <a:gd name="T2" fmla="*/ 0 w 39"/>
                  <a:gd name="T3" fmla="*/ 0 h 20"/>
                  <a:gd name="T4" fmla="*/ 0 w 39"/>
                  <a:gd name="T5" fmla="*/ 2147483646 h 20"/>
                  <a:gd name="T6" fmla="*/ 2147483646 w 39"/>
                  <a:gd name="T7" fmla="*/ 2147483646 h 20"/>
                  <a:gd name="T8" fmla="*/ 2147483646 w 39"/>
                  <a:gd name="T9" fmla="*/ 2147483646 h 20"/>
                  <a:gd name="T10" fmla="*/ 2147483646 w 39"/>
                  <a:gd name="T11" fmla="*/ 2147483646 h 20"/>
                  <a:gd name="T12" fmla="*/ 2147483646 w 39"/>
                  <a:gd name="T13" fmla="*/ 0 h 20"/>
                  <a:gd name="T14" fmla="*/ 2147483646 w 39"/>
                  <a:gd name="T15" fmla="*/ 0 h 20"/>
                  <a:gd name="T16" fmla="*/ 2147483646 w 39"/>
                  <a:gd name="T17" fmla="*/ 0 h 20"/>
                  <a:gd name="T18" fmla="*/ 0 w 39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0"/>
                      <a:pt x="38" y="0"/>
                      <a:pt x="38" y="0"/>
                    </a:cubicBez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11" name="Freeform 152">
                <a:extLst>
                  <a:ext uri="{FF2B5EF4-FFF2-40B4-BE49-F238E27FC236}">
                    <a16:creationId xmlns:a16="http://schemas.microsoft.com/office/drawing/2014/main" id="{74376B9F-8D78-DA44-9417-8AB985C067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288" y="4870450"/>
                <a:ext cx="14287" cy="7938"/>
              </a:xfrm>
              <a:custGeom>
                <a:avLst/>
                <a:gdLst>
                  <a:gd name="T0" fmla="*/ 2147483646 w 39"/>
                  <a:gd name="T1" fmla="*/ 0 h 20"/>
                  <a:gd name="T2" fmla="*/ 2147483646 w 39"/>
                  <a:gd name="T3" fmla="*/ 0 h 20"/>
                  <a:gd name="T4" fmla="*/ 2147483646 w 39"/>
                  <a:gd name="T5" fmla="*/ 2147483646 h 20"/>
                  <a:gd name="T6" fmla="*/ 2147483646 w 39"/>
                  <a:gd name="T7" fmla="*/ 2147483646 h 20"/>
                  <a:gd name="T8" fmla="*/ 2147483646 w 39"/>
                  <a:gd name="T9" fmla="*/ 2147483646 h 20"/>
                  <a:gd name="T10" fmla="*/ 2147483646 w 39"/>
                  <a:gd name="T11" fmla="*/ 2147483646 h 20"/>
                  <a:gd name="T12" fmla="*/ 2147483646 w 39"/>
                  <a:gd name="T13" fmla="*/ 2147483646 h 20"/>
                  <a:gd name="T14" fmla="*/ 0 w 39"/>
                  <a:gd name="T15" fmla="*/ 2147483646 h 20"/>
                  <a:gd name="T16" fmla="*/ 0 w 39"/>
                  <a:gd name="T17" fmla="*/ 0 h 20"/>
                  <a:gd name="T18" fmla="*/ 2147483646 w 39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20">
                    <a:moveTo>
                      <a:pt x="19" y="0"/>
                    </a:moveTo>
                    <a:lnTo>
                      <a:pt x="19" y="0"/>
                    </a:lnTo>
                    <a:lnTo>
                      <a:pt x="19" y="19"/>
                    </a:lnTo>
                    <a:lnTo>
                      <a:pt x="38" y="19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12" name="Freeform 153">
                <a:extLst>
                  <a:ext uri="{FF2B5EF4-FFF2-40B4-BE49-F238E27FC236}">
                    <a16:creationId xmlns:a16="http://schemas.microsoft.com/office/drawing/2014/main" id="{F2AA6782-612A-4F47-9EFE-A8290044D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8413" y="4856163"/>
                <a:ext cx="7937" cy="7937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2147483646 h 20"/>
                  <a:gd name="T6" fmla="*/ 0 w 20"/>
                  <a:gd name="T7" fmla="*/ 2147483646 h 20"/>
                  <a:gd name="T8" fmla="*/ 0 w 20"/>
                  <a:gd name="T9" fmla="*/ 2147483646 h 20"/>
                  <a:gd name="T10" fmla="*/ 0 w 20"/>
                  <a:gd name="T11" fmla="*/ 2147483646 h 20"/>
                  <a:gd name="T12" fmla="*/ 0 w 20"/>
                  <a:gd name="T13" fmla="*/ 0 h 20"/>
                  <a:gd name="T14" fmla="*/ 0 w 20"/>
                  <a:gd name="T15" fmla="*/ 0 h 20"/>
                  <a:gd name="T16" fmla="*/ 0 w 20"/>
                  <a:gd name="T17" fmla="*/ 0 h 20"/>
                  <a:gd name="T18" fmla="*/ 2147483646 w 20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13" name="Freeform 154">
                <a:extLst>
                  <a:ext uri="{FF2B5EF4-FFF2-40B4-BE49-F238E27FC236}">
                    <a16:creationId xmlns:a16="http://schemas.microsoft.com/office/drawing/2014/main" id="{BBF09A97-C87C-1343-A610-62C7C8B99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8413" y="4856163"/>
                <a:ext cx="7937" cy="7937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0 w 20"/>
                  <a:gd name="T7" fmla="*/ 0 h 20"/>
                  <a:gd name="T8" fmla="*/ 0 w 20"/>
                  <a:gd name="T9" fmla="*/ 2147483646 h 20"/>
                  <a:gd name="T10" fmla="*/ 0 w 20"/>
                  <a:gd name="T11" fmla="*/ 2147483646 h 20"/>
                  <a:gd name="T12" fmla="*/ 0 w 20"/>
                  <a:gd name="T13" fmla="*/ 2147483646 h 20"/>
                  <a:gd name="T14" fmla="*/ 2147483646 w 20"/>
                  <a:gd name="T15" fmla="*/ 2147483646 h 20"/>
                  <a:gd name="T16" fmla="*/ 2147483646 w 20"/>
                  <a:gd name="T17" fmla="*/ 0 h 20"/>
                  <a:gd name="T18" fmla="*/ 0 w 20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0" y="0"/>
                    </a:cubicBez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14" name="Freeform 155">
                <a:extLst>
                  <a:ext uri="{FF2B5EF4-FFF2-40B4-BE49-F238E27FC236}">
                    <a16:creationId xmlns:a16="http://schemas.microsoft.com/office/drawing/2014/main" id="{8284DE5E-E247-0443-97EF-0BE933C65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650" y="4972050"/>
                <a:ext cx="14288" cy="7938"/>
              </a:xfrm>
              <a:custGeom>
                <a:avLst/>
                <a:gdLst>
                  <a:gd name="T0" fmla="*/ 0 w 39"/>
                  <a:gd name="T1" fmla="*/ 2147483646 h 20"/>
                  <a:gd name="T2" fmla="*/ 0 w 39"/>
                  <a:gd name="T3" fmla="*/ 2147483646 h 20"/>
                  <a:gd name="T4" fmla="*/ 0 w 39"/>
                  <a:gd name="T5" fmla="*/ 0 h 20"/>
                  <a:gd name="T6" fmla="*/ 2147483646 w 39"/>
                  <a:gd name="T7" fmla="*/ 0 h 20"/>
                  <a:gd name="T8" fmla="*/ 2147483646 w 39"/>
                  <a:gd name="T9" fmla="*/ 0 h 20"/>
                  <a:gd name="T10" fmla="*/ 2147483646 w 39"/>
                  <a:gd name="T11" fmla="*/ 0 h 20"/>
                  <a:gd name="T12" fmla="*/ 2147483646 w 39"/>
                  <a:gd name="T13" fmla="*/ 2147483646 h 20"/>
                  <a:gd name="T14" fmla="*/ 2147483646 w 39"/>
                  <a:gd name="T15" fmla="*/ 2147483646 h 20"/>
                  <a:gd name="T16" fmla="*/ 2147483646 w 39"/>
                  <a:gd name="T17" fmla="*/ 2147483646 h 20"/>
                  <a:gd name="T18" fmla="*/ 0 w 39"/>
                  <a:gd name="T19" fmla="*/ 2147483646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9"/>
                      <a:pt x="38" y="19"/>
                      <a:pt x="38" y="19"/>
                    </a:cubicBezTo>
                    <a:lnTo>
                      <a:pt x="19" y="19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15" name="Freeform 156">
                <a:extLst>
                  <a:ext uri="{FF2B5EF4-FFF2-40B4-BE49-F238E27FC236}">
                    <a16:creationId xmlns:a16="http://schemas.microsoft.com/office/drawing/2014/main" id="{792F6694-8AAC-AC45-9835-EB0864DCA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650" y="4972050"/>
                <a:ext cx="14288" cy="7938"/>
              </a:xfrm>
              <a:custGeom>
                <a:avLst/>
                <a:gdLst>
                  <a:gd name="T0" fmla="*/ 2147483646 w 39"/>
                  <a:gd name="T1" fmla="*/ 2147483646 h 20"/>
                  <a:gd name="T2" fmla="*/ 2147483646 w 39"/>
                  <a:gd name="T3" fmla="*/ 2147483646 h 20"/>
                  <a:gd name="T4" fmla="*/ 2147483646 w 39"/>
                  <a:gd name="T5" fmla="*/ 2147483646 h 20"/>
                  <a:gd name="T6" fmla="*/ 2147483646 w 39"/>
                  <a:gd name="T7" fmla="*/ 2147483646 h 20"/>
                  <a:gd name="T8" fmla="*/ 2147483646 w 39"/>
                  <a:gd name="T9" fmla="*/ 0 h 20"/>
                  <a:gd name="T10" fmla="*/ 2147483646 w 39"/>
                  <a:gd name="T11" fmla="*/ 0 h 20"/>
                  <a:gd name="T12" fmla="*/ 2147483646 w 39"/>
                  <a:gd name="T13" fmla="*/ 0 h 20"/>
                  <a:gd name="T14" fmla="*/ 0 w 39"/>
                  <a:gd name="T15" fmla="*/ 0 h 20"/>
                  <a:gd name="T16" fmla="*/ 0 w 39"/>
                  <a:gd name="T17" fmla="*/ 2147483646 h 20"/>
                  <a:gd name="T18" fmla="*/ 2147483646 w 39"/>
                  <a:gd name="T19" fmla="*/ 2147483646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20">
                    <a:moveTo>
                      <a:pt x="19" y="19"/>
                    </a:moveTo>
                    <a:lnTo>
                      <a:pt x="19" y="19"/>
                    </a:lnTo>
                    <a:lnTo>
                      <a:pt x="38" y="19"/>
                    </a:lnTo>
                    <a:cubicBezTo>
                      <a:pt x="38" y="0"/>
                      <a:pt x="38" y="0"/>
                      <a:pt x="38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19" y="19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16" name="Freeform 157">
                <a:extLst>
                  <a:ext uri="{FF2B5EF4-FFF2-40B4-BE49-F238E27FC236}">
                    <a16:creationId xmlns:a16="http://schemas.microsoft.com/office/drawing/2014/main" id="{0AD6EAD1-08A8-CB43-B2F0-626DC655F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8413" y="4972050"/>
                <a:ext cx="7937" cy="7938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2147483646 h 20"/>
                  <a:gd name="T4" fmla="*/ 2147483646 w 20"/>
                  <a:gd name="T5" fmla="*/ 0 h 20"/>
                  <a:gd name="T6" fmla="*/ 0 w 20"/>
                  <a:gd name="T7" fmla="*/ 0 h 20"/>
                  <a:gd name="T8" fmla="*/ 0 w 20"/>
                  <a:gd name="T9" fmla="*/ 0 h 20"/>
                  <a:gd name="T10" fmla="*/ 0 w 20"/>
                  <a:gd name="T11" fmla="*/ 0 h 20"/>
                  <a:gd name="T12" fmla="*/ 0 w 20"/>
                  <a:gd name="T13" fmla="*/ 2147483646 h 20"/>
                  <a:gd name="T14" fmla="*/ 0 w 20"/>
                  <a:gd name="T15" fmla="*/ 2147483646 h 20"/>
                  <a:gd name="T16" fmla="*/ 0 w 20"/>
                  <a:gd name="T17" fmla="*/ 2147483646 h 20"/>
                  <a:gd name="T18" fmla="*/ 2147483646 w 20"/>
                  <a:gd name="T19" fmla="*/ 2147483646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19" y="1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17" name="Freeform 158">
                <a:extLst>
                  <a:ext uri="{FF2B5EF4-FFF2-40B4-BE49-F238E27FC236}">
                    <a16:creationId xmlns:a16="http://schemas.microsoft.com/office/drawing/2014/main" id="{77E03DD8-F941-6A4B-B8B0-9B3B92CD29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8413" y="4972050"/>
                <a:ext cx="7937" cy="7938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0 w 20"/>
                  <a:gd name="T5" fmla="*/ 2147483646 h 20"/>
                  <a:gd name="T6" fmla="*/ 0 w 20"/>
                  <a:gd name="T7" fmla="*/ 2147483646 h 20"/>
                  <a:gd name="T8" fmla="*/ 0 w 20"/>
                  <a:gd name="T9" fmla="*/ 0 h 20"/>
                  <a:gd name="T10" fmla="*/ 0 w 20"/>
                  <a:gd name="T11" fmla="*/ 0 h 20"/>
                  <a:gd name="T12" fmla="*/ 0 w 20"/>
                  <a:gd name="T13" fmla="*/ 0 h 20"/>
                  <a:gd name="T14" fmla="*/ 2147483646 w 20"/>
                  <a:gd name="T15" fmla="*/ 0 h 20"/>
                  <a:gd name="T16" fmla="*/ 2147483646 w 20"/>
                  <a:gd name="T17" fmla="*/ 2147483646 h 20"/>
                  <a:gd name="T18" fmla="*/ 0 w 20"/>
                  <a:gd name="T19" fmla="*/ 2147483646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19" y="19"/>
                      <a:pt x="0" y="19"/>
                    </a:cubicBez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18" name="Freeform 159">
                <a:extLst>
                  <a:ext uri="{FF2B5EF4-FFF2-40B4-BE49-F238E27FC236}">
                    <a16:creationId xmlns:a16="http://schemas.microsoft.com/office/drawing/2014/main" id="{A9CBF97E-C713-E44A-AE8F-4CC5842E7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288" y="4959350"/>
                <a:ext cx="14287" cy="7938"/>
              </a:xfrm>
              <a:custGeom>
                <a:avLst/>
                <a:gdLst>
                  <a:gd name="T0" fmla="*/ 0 w 39"/>
                  <a:gd name="T1" fmla="*/ 2147483646 h 20"/>
                  <a:gd name="T2" fmla="*/ 0 w 39"/>
                  <a:gd name="T3" fmla="*/ 2147483646 h 20"/>
                  <a:gd name="T4" fmla="*/ 0 w 39"/>
                  <a:gd name="T5" fmla="*/ 0 h 20"/>
                  <a:gd name="T6" fmla="*/ 2147483646 w 39"/>
                  <a:gd name="T7" fmla="*/ 0 h 20"/>
                  <a:gd name="T8" fmla="*/ 2147483646 w 39"/>
                  <a:gd name="T9" fmla="*/ 0 h 20"/>
                  <a:gd name="T10" fmla="*/ 2147483646 w 39"/>
                  <a:gd name="T11" fmla="*/ 0 h 20"/>
                  <a:gd name="T12" fmla="*/ 2147483646 w 39"/>
                  <a:gd name="T13" fmla="*/ 2147483646 h 20"/>
                  <a:gd name="T14" fmla="*/ 2147483646 w 39"/>
                  <a:gd name="T15" fmla="*/ 2147483646 h 20"/>
                  <a:gd name="T16" fmla="*/ 2147483646 w 39"/>
                  <a:gd name="T17" fmla="*/ 2147483646 h 20"/>
                  <a:gd name="T18" fmla="*/ 0 w 39"/>
                  <a:gd name="T19" fmla="*/ 2147483646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2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9"/>
                      <a:pt x="38" y="19"/>
                      <a:pt x="38" y="19"/>
                    </a:cubicBezTo>
                    <a:lnTo>
                      <a:pt x="19" y="19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19" name="Freeform 160">
                <a:extLst>
                  <a:ext uri="{FF2B5EF4-FFF2-40B4-BE49-F238E27FC236}">
                    <a16:creationId xmlns:a16="http://schemas.microsoft.com/office/drawing/2014/main" id="{C92DDB5F-626E-814B-82AF-ED3B9EC64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288" y="4959350"/>
                <a:ext cx="14287" cy="7938"/>
              </a:xfrm>
              <a:custGeom>
                <a:avLst/>
                <a:gdLst>
                  <a:gd name="T0" fmla="*/ 2147483646 w 39"/>
                  <a:gd name="T1" fmla="*/ 2147483646 h 20"/>
                  <a:gd name="T2" fmla="*/ 2147483646 w 39"/>
                  <a:gd name="T3" fmla="*/ 2147483646 h 20"/>
                  <a:gd name="T4" fmla="*/ 2147483646 w 39"/>
                  <a:gd name="T5" fmla="*/ 2147483646 h 20"/>
                  <a:gd name="T6" fmla="*/ 2147483646 w 39"/>
                  <a:gd name="T7" fmla="*/ 2147483646 h 20"/>
                  <a:gd name="T8" fmla="*/ 2147483646 w 39"/>
                  <a:gd name="T9" fmla="*/ 0 h 20"/>
                  <a:gd name="T10" fmla="*/ 2147483646 w 39"/>
                  <a:gd name="T11" fmla="*/ 0 h 20"/>
                  <a:gd name="T12" fmla="*/ 2147483646 w 39"/>
                  <a:gd name="T13" fmla="*/ 0 h 20"/>
                  <a:gd name="T14" fmla="*/ 0 w 39"/>
                  <a:gd name="T15" fmla="*/ 0 h 20"/>
                  <a:gd name="T16" fmla="*/ 0 w 39"/>
                  <a:gd name="T17" fmla="*/ 2147483646 h 20"/>
                  <a:gd name="T18" fmla="*/ 2147483646 w 39"/>
                  <a:gd name="T19" fmla="*/ 2147483646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20">
                    <a:moveTo>
                      <a:pt x="19" y="19"/>
                    </a:moveTo>
                    <a:lnTo>
                      <a:pt x="19" y="19"/>
                    </a:lnTo>
                    <a:lnTo>
                      <a:pt x="38" y="19"/>
                    </a:lnTo>
                    <a:cubicBezTo>
                      <a:pt x="38" y="0"/>
                      <a:pt x="38" y="0"/>
                      <a:pt x="38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19" y="19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20" name="Freeform 161">
                <a:extLst>
                  <a:ext uri="{FF2B5EF4-FFF2-40B4-BE49-F238E27FC236}">
                    <a16:creationId xmlns:a16="http://schemas.microsoft.com/office/drawing/2014/main" id="{2025EFA4-1493-8543-82FE-C4511DBCA4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775" y="4870450"/>
                <a:ext cx="14288" cy="7938"/>
              </a:xfrm>
              <a:custGeom>
                <a:avLst/>
                <a:gdLst>
                  <a:gd name="T0" fmla="*/ 2147483646 w 39"/>
                  <a:gd name="T1" fmla="*/ 0 h 20"/>
                  <a:gd name="T2" fmla="*/ 2147483646 w 39"/>
                  <a:gd name="T3" fmla="*/ 0 h 20"/>
                  <a:gd name="T4" fmla="*/ 2147483646 w 39"/>
                  <a:gd name="T5" fmla="*/ 2147483646 h 20"/>
                  <a:gd name="T6" fmla="*/ 2147483646 w 39"/>
                  <a:gd name="T7" fmla="*/ 2147483646 h 20"/>
                  <a:gd name="T8" fmla="*/ 2147483646 w 39"/>
                  <a:gd name="T9" fmla="*/ 2147483646 h 20"/>
                  <a:gd name="T10" fmla="*/ 0 w 39"/>
                  <a:gd name="T11" fmla="*/ 2147483646 h 20"/>
                  <a:gd name="T12" fmla="*/ 0 w 39"/>
                  <a:gd name="T13" fmla="*/ 0 h 20"/>
                  <a:gd name="T14" fmla="*/ 2147483646 w 39"/>
                  <a:gd name="T15" fmla="*/ 0 h 20"/>
                  <a:gd name="T16" fmla="*/ 2147483646 w 39"/>
                  <a:gd name="T17" fmla="*/ 0 h 20"/>
                  <a:gd name="T18" fmla="*/ 2147483646 w 39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20">
                    <a:moveTo>
                      <a:pt x="38" y="0"/>
                    </a:moveTo>
                    <a:lnTo>
                      <a:pt x="38" y="0"/>
                    </a:lnTo>
                    <a:cubicBezTo>
                      <a:pt x="38" y="19"/>
                      <a:pt x="38" y="19"/>
                      <a:pt x="38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9" y="0"/>
                    </a:cubicBezTo>
                    <a:lnTo>
                      <a:pt x="38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21" name="Freeform 162">
                <a:extLst>
                  <a:ext uri="{FF2B5EF4-FFF2-40B4-BE49-F238E27FC236}">
                    <a16:creationId xmlns:a16="http://schemas.microsoft.com/office/drawing/2014/main" id="{68E40FDB-EB5F-8240-900A-866CE91443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775" y="4870450"/>
                <a:ext cx="14288" cy="7938"/>
              </a:xfrm>
              <a:custGeom>
                <a:avLst/>
                <a:gdLst>
                  <a:gd name="T0" fmla="*/ 2147483646 w 39"/>
                  <a:gd name="T1" fmla="*/ 0 h 20"/>
                  <a:gd name="T2" fmla="*/ 2147483646 w 39"/>
                  <a:gd name="T3" fmla="*/ 0 h 20"/>
                  <a:gd name="T4" fmla="*/ 2147483646 w 39"/>
                  <a:gd name="T5" fmla="*/ 2147483646 h 20"/>
                  <a:gd name="T6" fmla="*/ 0 w 39"/>
                  <a:gd name="T7" fmla="*/ 2147483646 h 20"/>
                  <a:gd name="T8" fmla="*/ 0 w 39"/>
                  <a:gd name="T9" fmla="*/ 2147483646 h 20"/>
                  <a:gd name="T10" fmla="*/ 2147483646 w 39"/>
                  <a:gd name="T11" fmla="*/ 2147483646 h 20"/>
                  <a:gd name="T12" fmla="*/ 2147483646 w 39"/>
                  <a:gd name="T13" fmla="*/ 2147483646 h 20"/>
                  <a:gd name="T14" fmla="*/ 2147483646 w 39"/>
                  <a:gd name="T15" fmla="*/ 2147483646 h 20"/>
                  <a:gd name="T16" fmla="*/ 2147483646 w 39"/>
                  <a:gd name="T17" fmla="*/ 0 h 20"/>
                  <a:gd name="T18" fmla="*/ 2147483646 w 39"/>
                  <a:gd name="T19" fmla="*/ 0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20">
                    <a:moveTo>
                      <a:pt x="19" y="0"/>
                    </a:moveTo>
                    <a:lnTo>
                      <a:pt x="19" y="0"/>
                    </a:lnTo>
                    <a:lnTo>
                      <a:pt x="19" y="19"/>
                    </a:lnTo>
                    <a:lnTo>
                      <a:pt x="0" y="19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22" name="Freeform 163">
                <a:extLst>
                  <a:ext uri="{FF2B5EF4-FFF2-40B4-BE49-F238E27FC236}">
                    <a16:creationId xmlns:a16="http://schemas.microsoft.com/office/drawing/2014/main" id="{0FCB1E4F-41C5-5245-A414-93AB5C388A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775" y="4959350"/>
                <a:ext cx="14288" cy="7938"/>
              </a:xfrm>
              <a:custGeom>
                <a:avLst/>
                <a:gdLst>
                  <a:gd name="T0" fmla="*/ 2147483646 w 39"/>
                  <a:gd name="T1" fmla="*/ 2147483646 h 20"/>
                  <a:gd name="T2" fmla="*/ 2147483646 w 39"/>
                  <a:gd name="T3" fmla="*/ 2147483646 h 20"/>
                  <a:gd name="T4" fmla="*/ 2147483646 w 39"/>
                  <a:gd name="T5" fmla="*/ 0 h 20"/>
                  <a:gd name="T6" fmla="*/ 2147483646 w 39"/>
                  <a:gd name="T7" fmla="*/ 0 h 20"/>
                  <a:gd name="T8" fmla="*/ 2147483646 w 39"/>
                  <a:gd name="T9" fmla="*/ 0 h 20"/>
                  <a:gd name="T10" fmla="*/ 0 w 39"/>
                  <a:gd name="T11" fmla="*/ 0 h 20"/>
                  <a:gd name="T12" fmla="*/ 0 w 39"/>
                  <a:gd name="T13" fmla="*/ 2147483646 h 20"/>
                  <a:gd name="T14" fmla="*/ 2147483646 w 39"/>
                  <a:gd name="T15" fmla="*/ 2147483646 h 20"/>
                  <a:gd name="T16" fmla="*/ 2147483646 w 39"/>
                  <a:gd name="T17" fmla="*/ 2147483646 h 20"/>
                  <a:gd name="T18" fmla="*/ 2147483646 w 39"/>
                  <a:gd name="T19" fmla="*/ 2147483646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20">
                    <a:moveTo>
                      <a:pt x="38" y="19"/>
                    </a:moveTo>
                    <a:lnTo>
                      <a:pt x="38" y="19"/>
                    </a:lnTo>
                    <a:cubicBezTo>
                      <a:pt x="38" y="0"/>
                      <a:pt x="38" y="0"/>
                      <a:pt x="38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19" y="19"/>
                    </a:cubicBezTo>
                    <a:lnTo>
                      <a:pt x="38" y="1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23" name="Freeform 164">
                <a:extLst>
                  <a:ext uri="{FF2B5EF4-FFF2-40B4-BE49-F238E27FC236}">
                    <a16:creationId xmlns:a16="http://schemas.microsoft.com/office/drawing/2014/main" id="{F107588F-9892-4048-88FC-8A66348E9A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775" y="4959350"/>
                <a:ext cx="14288" cy="7938"/>
              </a:xfrm>
              <a:custGeom>
                <a:avLst/>
                <a:gdLst>
                  <a:gd name="T0" fmla="*/ 2147483646 w 39"/>
                  <a:gd name="T1" fmla="*/ 2147483646 h 20"/>
                  <a:gd name="T2" fmla="*/ 2147483646 w 39"/>
                  <a:gd name="T3" fmla="*/ 2147483646 h 20"/>
                  <a:gd name="T4" fmla="*/ 2147483646 w 39"/>
                  <a:gd name="T5" fmla="*/ 2147483646 h 20"/>
                  <a:gd name="T6" fmla="*/ 0 w 39"/>
                  <a:gd name="T7" fmla="*/ 2147483646 h 20"/>
                  <a:gd name="T8" fmla="*/ 0 w 39"/>
                  <a:gd name="T9" fmla="*/ 0 h 20"/>
                  <a:gd name="T10" fmla="*/ 2147483646 w 39"/>
                  <a:gd name="T11" fmla="*/ 0 h 20"/>
                  <a:gd name="T12" fmla="*/ 2147483646 w 39"/>
                  <a:gd name="T13" fmla="*/ 0 h 20"/>
                  <a:gd name="T14" fmla="*/ 2147483646 w 39"/>
                  <a:gd name="T15" fmla="*/ 0 h 20"/>
                  <a:gd name="T16" fmla="*/ 2147483646 w 39"/>
                  <a:gd name="T17" fmla="*/ 2147483646 h 20"/>
                  <a:gd name="T18" fmla="*/ 2147483646 w 39"/>
                  <a:gd name="T19" fmla="*/ 2147483646 h 2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20">
                    <a:moveTo>
                      <a:pt x="19" y="19"/>
                    </a:moveTo>
                    <a:lnTo>
                      <a:pt x="19" y="19"/>
                    </a:ln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19" y="19"/>
                      <a:pt x="19" y="19"/>
                      <a:pt x="19" y="19"/>
                    </a:cubicBez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24" name="Freeform 165">
                <a:extLst>
                  <a:ext uri="{FF2B5EF4-FFF2-40B4-BE49-F238E27FC236}">
                    <a16:creationId xmlns:a16="http://schemas.microsoft.com/office/drawing/2014/main" id="{02D07A98-7DFF-7743-8665-6D5FD4DAE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375" y="4849813"/>
                <a:ext cx="20638" cy="14287"/>
              </a:xfrm>
              <a:custGeom>
                <a:avLst/>
                <a:gdLst>
                  <a:gd name="T0" fmla="*/ 2147483646 w 57"/>
                  <a:gd name="T1" fmla="*/ 2147483646 h 39"/>
                  <a:gd name="T2" fmla="*/ 2147483646 w 57"/>
                  <a:gd name="T3" fmla="*/ 2147483646 h 39"/>
                  <a:gd name="T4" fmla="*/ 2147483646 w 57"/>
                  <a:gd name="T5" fmla="*/ 0 h 39"/>
                  <a:gd name="T6" fmla="*/ 0 w 57"/>
                  <a:gd name="T7" fmla="*/ 0 h 39"/>
                  <a:gd name="T8" fmla="*/ 0 w 57"/>
                  <a:gd name="T9" fmla="*/ 2147483646 h 39"/>
                  <a:gd name="T10" fmla="*/ 0 w 57"/>
                  <a:gd name="T11" fmla="*/ 2147483646 h 39"/>
                  <a:gd name="T12" fmla="*/ 2147483646 w 57"/>
                  <a:gd name="T13" fmla="*/ 2147483646 h 39"/>
                  <a:gd name="T14" fmla="*/ 2147483646 w 57"/>
                  <a:gd name="T15" fmla="*/ 2147483646 h 39"/>
                  <a:gd name="T16" fmla="*/ 2147483646 w 57"/>
                  <a:gd name="T17" fmla="*/ 2147483646 h 39"/>
                  <a:gd name="T18" fmla="*/ 2147483646 w 57"/>
                  <a:gd name="T19" fmla="*/ 2147483646 h 39"/>
                  <a:gd name="T20" fmla="*/ 2147483646 w 57"/>
                  <a:gd name="T21" fmla="*/ 2147483646 h 39"/>
                  <a:gd name="T22" fmla="*/ 2147483646 w 57"/>
                  <a:gd name="T23" fmla="*/ 0 h 39"/>
                  <a:gd name="T24" fmla="*/ 2147483646 w 57"/>
                  <a:gd name="T25" fmla="*/ 0 h 39"/>
                  <a:gd name="T26" fmla="*/ 2147483646 w 57"/>
                  <a:gd name="T27" fmla="*/ 2147483646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" h="39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9"/>
                    </a:lnTo>
                    <a:cubicBezTo>
                      <a:pt x="0" y="38"/>
                      <a:pt x="0" y="38"/>
                      <a:pt x="0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38" y="19"/>
                      <a:pt x="38" y="19"/>
                      <a:pt x="38" y="19"/>
                    </a:cubicBezTo>
                    <a:lnTo>
                      <a:pt x="56" y="0"/>
                    </a:ln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19" y="0"/>
                      <a:pt x="19" y="19"/>
                    </a:cubicBez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25" name="Freeform 166">
                <a:extLst>
                  <a:ext uri="{FF2B5EF4-FFF2-40B4-BE49-F238E27FC236}">
                    <a16:creationId xmlns:a16="http://schemas.microsoft.com/office/drawing/2014/main" id="{D4256326-2E4E-1443-AC99-EA58908FA4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375" y="4849813"/>
                <a:ext cx="20638" cy="14287"/>
              </a:xfrm>
              <a:custGeom>
                <a:avLst/>
                <a:gdLst>
                  <a:gd name="T0" fmla="*/ 2147483646 w 57"/>
                  <a:gd name="T1" fmla="*/ 0 h 39"/>
                  <a:gd name="T2" fmla="*/ 2147483646 w 57"/>
                  <a:gd name="T3" fmla="*/ 0 h 39"/>
                  <a:gd name="T4" fmla="*/ 2147483646 w 57"/>
                  <a:gd name="T5" fmla="*/ 2147483646 h 39"/>
                  <a:gd name="T6" fmla="*/ 2147483646 w 57"/>
                  <a:gd name="T7" fmla="*/ 0 h 39"/>
                  <a:gd name="T8" fmla="*/ 2147483646 w 57"/>
                  <a:gd name="T9" fmla="*/ 0 h 39"/>
                  <a:gd name="T10" fmla="*/ 2147483646 w 57"/>
                  <a:gd name="T11" fmla="*/ 2147483646 h 39"/>
                  <a:gd name="T12" fmla="*/ 2147483646 w 57"/>
                  <a:gd name="T13" fmla="*/ 2147483646 h 39"/>
                  <a:gd name="T14" fmla="*/ 2147483646 w 57"/>
                  <a:gd name="T15" fmla="*/ 2147483646 h 39"/>
                  <a:gd name="T16" fmla="*/ 2147483646 w 57"/>
                  <a:gd name="T17" fmla="*/ 2147483646 h 39"/>
                  <a:gd name="T18" fmla="*/ 2147483646 w 57"/>
                  <a:gd name="T19" fmla="*/ 2147483646 h 39"/>
                  <a:gd name="T20" fmla="*/ 0 w 57"/>
                  <a:gd name="T21" fmla="*/ 2147483646 h 39"/>
                  <a:gd name="T22" fmla="*/ 2147483646 w 57"/>
                  <a:gd name="T23" fmla="*/ 2147483646 h 39"/>
                  <a:gd name="T24" fmla="*/ 0 w 57"/>
                  <a:gd name="T25" fmla="*/ 0 h 39"/>
                  <a:gd name="T26" fmla="*/ 2147483646 w 57"/>
                  <a:gd name="T27" fmla="*/ 0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" h="39">
                    <a:moveTo>
                      <a:pt x="19" y="0"/>
                    </a:moveTo>
                    <a:lnTo>
                      <a:pt x="19" y="0"/>
                    </a:lnTo>
                    <a:lnTo>
                      <a:pt x="19" y="19"/>
                    </a:lnTo>
                    <a:lnTo>
                      <a:pt x="38" y="0"/>
                    </a:lnTo>
                    <a:cubicBezTo>
                      <a:pt x="38" y="0"/>
                      <a:pt x="38" y="0"/>
                      <a:pt x="56" y="0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0" y="19"/>
                      <a:pt x="0" y="0"/>
                    </a:cubicBezTo>
                    <a:cubicBezTo>
                      <a:pt x="0" y="0"/>
                      <a:pt x="0" y="0"/>
                      <a:pt x="19" y="0"/>
                    </a:cubicBez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26" name="Freeform 167">
                <a:extLst>
                  <a:ext uri="{FF2B5EF4-FFF2-40B4-BE49-F238E27FC236}">
                    <a16:creationId xmlns:a16="http://schemas.microsoft.com/office/drawing/2014/main" id="{6AB1A9B1-2E47-6843-9F35-889AD1457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4849813"/>
                <a:ext cx="20637" cy="14287"/>
              </a:xfrm>
              <a:custGeom>
                <a:avLst/>
                <a:gdLst>
                  <a:gd name="T0" fmla="*/ 2147483646 w 57"/>
                  <a:gd name="T1" fmla="*/ 2147483646 h 39"/>
                  <a:gd name="T2" fmla="*/ 2147483646 w 57"/>
                  <a:gd name="T3" fmla="*/ 2147483646 h 39"/>
                  <a:gd name="T4" fmla="*/ 2147483646 w 57"/>
                  <a:gd name="T5" fmla="*/ 0 h 39"/>
                  <a:gd name="T6" fmla="*/ 0 w 57"/>
                  <a:gd name="T7" fmla="*/ 0 h 39"/>
                  <a:gd name="T8" fmla="*/ 2147483646 w 57"/>
                  <a:gd name="T9" fmla="*/ 2147483646 h 39"/>
                  <a:gd name="T10" fmla="*/ 0 w 57"/>
                  <a:gd name="T11" fmla="*/ 2147483646 h 39"/>
                  <a:gd name="T12" fmla="*/ 2147483646 w 57"/>
                  <a:gd name="T13" fmla="*/ 2147483646 h 39"/>
                  <a:gd name="T14" fmla="*/ 2147483646 w 57"/>
                  <a:gd name="T15" fmla="*/ 2147483646 h 39"/>
                  <a:gd name="T16" fmla="*/ 2147483646 w 57"/>
                  <a:gd name="T17" fmla="*/ 2147483646 h 39"/>
                  <a:gd name="T18" fmla="*/ 2147483646 w 57"/>
                  <a:gd name="T19" fmla="*/ 2147483646 h 39"/>
                  <a:gd name="T20" fmla="*/ 2147483646 w 57"/>
                  <a:gd name="T21" fmla="*/ 2147483646 h 39"/>
                  <a:gd name="T22" fmla="*/ 2147483646 w 57"/>
                  <a:gd name="T23" fmla="*/ 0 h 39"/>
                  <a:gd name="T24" fmla="*/ 2147483646 w 57"/>
                  <a:gd name="T25" fmla="*/ 0 h 39"/>
                  <a:gd name="T26" fmla="*/ 2147483646 w 57"/>
                  <a:gd name="T27" fmla="*/ 2147483646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" h="39">
                    <a:moveTo>
                      <a:pt x="37" y="19"/>
                    </a:moveTo>
                    <a:lnTo>
                      <a:pt x="37" y="19"/>
                    </a:lnTo>
                    <a:cubicBezTo>
                      <a:pt x="37" y="0"/>
                      <a:pt x="18" y="0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8" y="19"/>
                    </a:lnTo>
                    <a:cubicBezTo>
                      <a:pt x="0" y="38"/>
                      <a:pt x="0" y="38"/>
                      <a:pt x="0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6" y="19"/>
                      <a:pt x="56" y="19"/>
                      <a:pt x="56" y="19"/>
                    </a:cubicBezTo>
                    <a:lnTo>
                      <a:pt x="56" y="0"/>
                    </a:lnTo>
                    <a:cubicBezTo>
                      <a:pt x="37" y="0"/>
                      <a:pt x="37" y="0"/>
                      <a:pt x="37" y="0"/>
                    </a:cubicBezTo>
                    <a:cubicBezTo>
                      <a:pt x="37" y="0"/>
                      <a:pt x="37" y="0"/>
                      <a:pt x="37" y="19"/>
                    </a:cubicBez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27" name="Freeform 168">
                <a:extLst>
                  <a:ext uri="{FF2B5EF4-FFF2-40B4-BE49-F238E27FC236}">
                    <a16:creationId xmlns:a16="http://schemas.microsoft.com/office/drawing/2014/main" id="{3873E8ED-E4B7-7345-B046-CDD4522A6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4849813"/>
                <a:ext cx="20637" cy="14287"/>
              </a:xfrm>
              <a:custGeom>
                <a:avLst/>
                <a:gdLst>
                  <a:gd name="T0" fmla="*/ 2147483646 w 57"/>
                  <a:gd name="T1" fmla="*/ 0 h 39"/>
                  <a:gd name="T2" fmla="*/ 2147483646 w 57"/>
                  <a:gd name="T3" fmla="*/ 0 h 39"/>
                  <a:gd name="T4" fmla="*/ 2147483646 w 57"/>
                  <a:gd name="T5" fmla="*/ 2147483646 h 39"/>
                  <a:gd name="T6" fmla="*/ 2147483646 w 57"/>
                  <a:gd name="T7" fmla="*/ 0 h 39"/>
                  <a:gd name="T8" fmla="*/ 2147483646 w 57"/>
                  <a:gd name="T9" fmla="*/ 0 h 39"/>
                  <a:gd name="T10" fmla="*/ 2147483646 w 57"/>
                  <a:gd name="T11" fmla="*/ 2147483646 h 39"/>
                  <a:gd name="T12" fmla="*/ 2147483646 w 57"/>
                  <a:gd name="T13" fmla="*/ 2147483646 h 39"/>
                  <a:gd name="T14" fmla="*/ 2147483646 w 57"/>
                  <a:gd name="T15" fmla="*/ 2147483646 h 39"/>
                  <a:gd name="T16" fmla="*/ 2147483646 w 57"/>
                  <a:gd name="T17" fmla="*/ 2147483646 h 39"/>
                  <a:gd name="T18" fmla="*/ 2147483646 w 57"/>
                  <a:gd name="T19" fmla="*/ 2147483646 h 39"/>
                  <a:gd name="T20" fmla="*/ 0 w 57"/>
                  <a:gd name="T21" fmla="*/ 2147483646 h 39"/>
                  <a:gd name="T22" fmla="*/ 2147483646 w 57"/>
                  <a:gd name="T23" fmla="*/ 2147483646 h 39"/>
                  <a:gd name="T24" fmla="*/ 0 w 57"/>
                  <a:gd name="T25" fmla="*/ 0 h 39"/>
                  <a:gd name="T26" fmla="*/ 2147483646 w 57"/>
                  <a:gd name="T27" fmla="*/ 0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" h="39">
                    <a:moveTo>
                      <a:pt x="18" y="0"/>
                    </a:moveTo>
                    <a:lnTo>
                      <a:pt x="18" y="0"/>
                    </a:lnTo>
                    <a:lnTo>
                      <a:pt x="37" y="19"/>
                    </a:lnTo>
                    <a:lnTo>
                      <a:pt x="37" y="0"/>
                    </a:lnTo>
                    <a:cubicBezTo>
                      <a:pt x="56" y="0"/>
                      <a:pt x="56" y="0"/>
                      <a:pt x="56" y="0"/>
                    </a:cubicBezTo>
                    <a:cubicBezTo>
                      <a:pt x="56" y="19"/>
                      <a:pt x="37" y="19"/>
                      <a:pt x="37" y="19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28" name="Freeform 169">
                <a:extLst>
                  <a:ext uri="{FF2B5EF4-FFF2-40B4-BE49-F238E27FC236}">
                    <a16:creationId xmlns:a16="http://schemas.microsoft.com/office/drawing/2014/main" id="{9E6826CA-22B0-CF48-A66E-2810361A3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750" y="4849813"/>
                <a:ext cx="20638" cy="14287"/>
              </a:xfrm>
              <a:custGeom>
                <a:avLst/>
                <a:gdLst>
                  <a:gd name="T0" fmla="*/ 2147483646 w 59"/>
                  <a:gd name="T1" fmla="*/ 2147483646 h 39"/>
                  <a:gd name="T2" fmla="*/ 2147483646 w 59"/>
                  <a:gd name="T3" fmla="*/ 2147483646 h 39"/>
                  <a:gd name="T4" fmla="*/ 2147483646 w 59"/>
                  <a:gd name="T5" fmla="*/ 0 h 39"/>
                  <a:gd name="T6" fmla="*/ 2147483646 w 59"/>
                  <a:gd name="T7" fmla="*/ 0 h 39"/>
                  <a:gd name="T8" fmla="*/ 2147483646 w 59"/>
                  <a:gd name="T9" fmla="*/ 2147483646 h 39"/>
                  <a:gd name="T10" fmla="*/ 2147483646 w 59"/>
                  <a:gd name="T11" fmla="*/ 2147483646 h 39"/>
                  <a:gd name="T12" fmla="*/ 2147483646 w 59"/>
                  <a:gd name="T13" fmla="*/ 2147483646 h 39"/>
                  <a:gd name="T14" fmla="*/ 2147483646 w 59"/>
                  <a:gd name="T15" fmla="*/ 2147483646 h 39"/>
                  <a:gd name="T16" fmla="*/ 2147483646 w 59"/>
                  <a:gd name="T17" fmla="*/ 2147483646 h 39"/>
                  <a:gd name="T18" fmla="*/ 0 w 59"/>
                  <a:gd name="T19" fmla="*/ 2147483646 h 39"/>
                  <a:gd name="T20" fmla="*/ 0 w 59"/>
                  <a:gd name="T21" fmla="*/ 2147483646 h 39"/>
                  <a:gd name="T22" fmla="*/ 0 w 59"/>
                  <a:gd name="T23" fmla="*/ 0 h 39"/>
                  <a:gd name="T24" fmla="*/ 2147483646 w 59"/>
                  <a:gd name="T25" fmla="*/ 0 h 39"/>
                  <a:gd name="T26" fmla="*/ 2147483646 w 59"/>
                  <a:gd name="T27" fmla="*/ 2147483646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9" h="39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0"/>
                      <a:pt x="38" y="0"/>
                      <a:pt x="38" y="0"/>
                    </a:cubicBezTo>
                    <a:cubicBezTo>
                      <a:pt x="58" y="0"/>
                      <a:pt x="58" y="0"/>
                      <a:pt x="58" y="0"/>
                    </a:cubicBezTo>
                    <a:lnTo>
                      <a:pt x="38" y="19"/>
                    </a:lnTo>
                    <a:cubicBezTo>
                      <a:pt x="58" y="38"/>
                      <a:pt x="58" y="38"/>
                      <a:pt x="58" y="38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0" y="0"/>
                    </a:ln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19"/>
                    </a:cubicBez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29" name="Freeform 170">
                <a:extLst>
                  <a:ext uri="{FF2B5EF4-FFF2-40B4-BE49-F238E27FC236}">
                    <a16:creationId xmlns:a16="http://schemas.microsoft.com/office/drawing/2014/main" id="{64686D9E-7B5B-9C4B-863D-930BD0695B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750" y="4849813"/>
                <a:ext cx="20638" cy="14287"/>
              </a:xfrm>
              <a:custGeom>
                <a:avLst/>
                <a:gdLst>
                  <a:gd name="T0" fmla="*/ 2147483646 w 59"/>
                  <a:gd name="T1" fmla="*/ 0 h 39"/>
                  <a:gd name="T2" fmla="*/ 2147483646 w 59"/>
                  <a:gd name="T3" fmla="*/ 0 h 39"/>
                  <a:gd name="T4" fmla="*/ 2147483646 w 59"/>
                  <a:gd name="T5" fmla="*/ 2147483646 h 39"/>
                  <a:gd name="T6" fmla="*/ 2147483646 w 59"/>
                  <a:gd name="T7" fmla="*/ 0 h 39"/>
                  <a:gd name="T8" fmla="*/ 0 w 59"/>
                  <a:gd name="T9" fmla="*/ 0 h 39"/>
                  <a:gd name="T10" fmla="*/ 2147483646 w 59"/>
                  <a:gd name="T11" fmla="*/ 2147483646 h 39"/>
                  <a:gd name="T12" fmla="*/ 0 w 59"/>
                  <a:gd name="T13" fmla="*/ 2147483646 h 39"/>
                  <a:gd name="T14" fmla="*/ 2147483646 w 59"/>
                  <a:gd name="T15" fmla="*/ 2147483646 h 39"/>
                  <a:gd name="T16" fmla="*/ 2147483646 w 59"/>
                  <a:gd name="T17" fmla="*/ 2147483646 h 39"/>
                  <a:gd name="T18" fmla="*/ 2147483646 w 59"/>
                  <a:gd name="T19" fmla="*/ 2147483646 h 39"/>
                  <a:gd name="T20" fmla="*/ 2147483646 w 59"/>
                  <a:gd name="T21" fmla="*/ 2147483646 h 39"/>
                  <a:gd name="T22" fmla="*/ 2147483646 w 59"/>
                  <a:gd name="T23" fmla="*/ 2147483646 h 39"/>
                  <a:gd name="T24" fmla="*/ 2147483646 w 59"/>
                  <a:gd name="T25" fmla="*/ 0 h 39"/>
                  <a:gd name="T26" fmla="*/ 2147483646 w 59"/>
                  <a:gd name="T27" fmla="*/ 0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9" h="39">
                    <a:moveTo>
                      <a:pt x="38" y="0"/>
                    </a:moveTo>
                    <a:lnTo>
                      <a:pt x="38" y="0"/>
                    </a:lnTo>
                    <a:lnTo>
                      <a:pt x="19" y="19"/>
                    </a:ln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19" y="19"/>
                      <a:pt x="19" y="1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38"/>
                      <a:pt x="38" y="38"/>
                      <a:pt x="38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58" y="0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30" name="Freeform 171">
                <a:extLst>
                  <a:ext uri="{FF2B5EF4-FFF2-40B4-BE49-F238E27FC236}">
                    <a16:creationId xmlns:a16="http://schemas.microsoft.com/office/drawing/2014/main" id="{E4F1FCF5-BD9B-2245-9965-DD70FF954B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375" y="4972050"/>
                <a:ext cx="20638" cy="14288"/>
              </a:xfrm>
              <a:custGeom>
                <a:avLst/>
                <a:gdLst>
                  <a:gd name="T0" fmla="*/ 2147483646 w 57"/>
                  <a:gd name="T1" fmla="*/ 2147483646 h 39"/>
                  <a:gd name="T2" fmla="*/ 2147483646 w 57"/>
                  <a:gd name="T3" fmla="*/ 2147483646 h 39"/>
                  <a:gd name="T4" fmla="*/ 2147483646 w 57"/>
                  <a:gd name="T5" fmla="*/ 2147483646 h 39"/>
                  <a:gd name="T6" fmla="*/ 0 w 57"/>
                  <a:gd name="T7" fmla="*/ 2147483646 h 39"/>
                  <a:gd name="T8" fmla="*/ 0 w 57"/>
                  <a:gd name="T9" fmla="*/ 2147483646 h 39"/>
                  <a:gd name="T10" fmla="*/ 0 w 57"/>
                  <a:gd name="T11" fmla="*/ 0 h 39"/>
                  <a:gd name="T12" fmla="*/ 2147483646 w 57"/>
                  <a:gd name="T13" fmla="*/ 0 h 39"/>
                  <a:gd name="T14" fmla="*/ 2147483646 w 57"/>
                  <a:gd name="T15" fmla="*/ 2147483646 h 39"/>
                  <a:gd name="T16" fmla="*/ 2147483646 w 57"/>
                  <a:gd name="T17" fmla="*/ 0 h 39"/>
                  <a:gd name="T18" fmla="*/ 2147483646 w 57"/>
                  <a:gd name="T19" fmla="*/ 0 h 39"/>
                  <a:gd name="T20" fmla="*/ 2147483646 w 57"/>
                  <a:gd name="T21" fmla="*/ 2147483646 h 39"/>
                  <a:gd name="T22" fmla="*/ 2147483646 w 57"/>
                  <a:gd name="T23" fmla="*/ 2147483646 h 39"/>
                  <a:gd name="T24" fmla="*/ 2147483646 w 57"/>
                  <a:gd name="T25" fmla="*/ 2147483646 h 39"/>
                  <a:gd name="T26" fmla="*/ 2147483646 w 57"/>
                  <a:gd name="T27" fmla="*/ 2147483646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" h="39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38"/>
                      <a:pt x="19" y="38"/>
                      <a:pt x="19" y="38"/>
                    </a:cubicBezTo>
                    <a:cubicBezTo>
                      <a:pt x="0" y="38"/>
                      <a:pt x="0" y="38"/>
                      <a:pt x="0" y="38"/>
                    </a:cubicBez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38" y="19"/>
                      <a:pt x="38" y="19"/>
                      <a:pt x="38" y="19"/>
                    </a:cubicBezTo>
                    <a:lnTo>
                      <a:pt x="56" y="38"/>
                    </a:lnTo>
                    <a:cubicBezTo>
                      <a:pt x="38" y="38"/>
                      <a:pt x="38" y="38"/>
                      <a:pt x="38" y="38"/>
                    </a:cubicBezTo>
                    <a:cubicBezTo>
                      <a:pt x="38" y="38"/>
                      <a:pt x="19" y="38"/>
                      <a:pt x="19" y="19"/>
                    </a:cubicBez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31" name="Freeform 172">
                <a:extLst>
                  <a:ext uri="{FF2B5EF4-FFF2-40B4-BE49-F238E27FC236}">
                    <a16:creationId xmlns:a16="http://schemas.microsoft.com/office/drawing/2014/main" id="{31FF052D-66B7-BA45-9226-BB3B73ABC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375" y="4972050"/>
                <a:ext cx="20638" cy="14288"/>
              </a:xfrm>
              <a:custGeom>
                <a:avLst/>
                <a:gdLst>
                  <a:gd name="T0" fmla="*/ 2147483646 w 57"/>
                  <a:gd name="T1" fmla="*/ 2147483646 h 39"/>
                  <a:gd name="T2" fmla="*/ 2147483646 w 57"/>
                  <a:gd name="T3" fmla="*/ 2147483646 h 39"/>
                  <a:gd name="T4" fmla="*/ 2147483646 w 57"/>
                  <a:gd name="T5" fmla="*/ 2147483646 h 39"/>
                  <a:gd name="T6" fmla="*/ 2147483646 w 57"/>
                  <a:gd name="T7" fmla="*/ 2147483646 h 39"/>
                  <a:gd name="T8" fmla="*/ 2147483646 w 57"/>
                  <a:gd name="T9" fmla="*/ 2147483646 h 39"/>
                  <a:gd name="T10" fmla="*/ 2147483646 w 57"/>
                  <a:gd name="T11" fmla="*/ 2147483646 h 39"/>
                  <a:gd name="T12" fmla="*/ 2147483646 w 57"/>
                  <a:gd name="T13" fmla="*/ 0 h 39"/>
                  <a:gd name="T14" fmla="*/ 2147483646 w 57"/>
                  <a:gd name="T15" fmla="*/ 0 h 39"/>
                  <a:gd name="T16" fmla="*/ 2147483646 w 57"/>
                  <a:gd name="T17" fmla="*/ 2147483646 h 39"/>
                  <a:gd name="T18" fmla="*/ 2147483646 w 57"/>
                  <a:gd name="T19" fmla="*/ 0 h 39"/>
                  <a:gd name="T20" fmla="*/ 0 w 57"/>
                  <a:gd name="T21" fmla="*/ 0 h 39"/>
                  <a:gd name="T22" fmla="*/ 2147483646 w 57"/>
                  <a:gd name="T23" fmla="*/ 2147483646 h 39"/>
                  <a:gd name="T24" fmla="*/ 0 w 57"/>
                  <a:gd name="T25" fmla="*/ 2147483646 h 39"/>
                  <a:gd name="T26" fmla="*/ 2147483646 w 57"/>
                  <a:gd name="T27" fmla="*/ 2147483646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" h="39">
                    <a:moveTo>
                      <a:pt x="19" y="38"/>
                    </a:moveTo>
                    <a:lnTo>
                      <a:pt x="19" y="38"/>
                    </a:lnTo>
                    <a:lnTo>
                      <a:pt x="19" y="19"/>
                    </a:lnTo>
                    <a:lnTo>
                      <a:pt x="38" y="38"/>
                    </a:lnTo>
                    <a:cubicBezTo>
                      <a:pt x="38" y="38"/>
                      <a:pt x="38" y="38"/>
                      <a:pt x="56" y="38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0" y="19"/>
                      <a:pt x="0" y="38"/>
                    </a:cubicBezTo>
                    <a:cubicBezTo>
                      <a:pt x="0" y="38"/>
                      <a:pt x="0" y="38"/>
                      <a:pt x="19" y="38"/>
                    </a:cubicBez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32" name="Freeform 173">
                <a:extLst>
                  <a:ext uri="{FF2B5EF4-FFF2-40B4-BE49-F238E27FC236}">
                    <a16:creationId xmlns:a16="http://schemas.microsoft.com/office/drawing/2014/main" id="{51196971-E3F5-D641-A6F5-BBB2563357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4972050"/>
                <a:ext cx="20637" cy="14288"/>
              </a:xfrm>
              <a:custGeom>
                <a:avLst/>
                <a:gdLst>
                  <a:gd name="T0" fmla="*/ 2147483646 w 57"/>
                  <a:gd name="T1" fmla="*/ 2147483646 h 39"/>
                  <a:gd name="T2" fmla="*/ 2147483646 w 57"/>
                  <a:gd name="T3" fmla="*/ 2147483646 h 39"/>
                  <a:gd name="T4" fmla="*/ 2147483646 w 57"/>
                  <a:gd name="T5" fmla="*/ 2147483646 h 39"/>
                  <a:gd name="T6" fmla="*/ 0 w 57"/>
                  <a:gd name="T7" fmla="*/ 2147483646 h 39"/>
                  <a:gd name="T8" fmla="*/ 2147483646 w 57"/>
                  <a:gd name="T9" fmla="*/ 2147483646 h 39"/>
                  <a:gd name="T10" fmla="*/ 0 w 57"/>
                  <a:gd name="T11" fmla="*/ 0 h 39"/>
                  <a:gd name="T12" fmla="*/ 2147483646 w 57"/>
                  <a:gd name="T13" fmla="*/ 0 h 39"/>
                  <a:gd name="T14" fmla="*/ 2147483646 w 57"/>
                  <a:gd name="T15" fmla="*/ 2147483646 h 39"/>
                  <a:gd name="T16" fmla="*/ 2147483646 w 57"/>
                  <a:gd name="T17" fmla="*/ 0 h 39"/>
                  <a:gd name="T18" fmla="*/ 2147483646 w 57"/>
                  <a:gd name="T19" fmla="*/ 0 h 39"/>
                  <a:gd name="T20" fmla="*/ 2147483646 w 57"/>
                  <a:gd name="T21" fmla="*/ 2147483646 h 39"/>
                  <a:gd name="T22" fmla="*/ 2147483646 w 57"/>
                  <a:gd name="T23" fmla="*/ 2147483646 h 39"/>
                  <a:gd name="T24" fmla="*/ 2147483646 w 57"/>
                  <a:gd name="T25" fmla="*/ 2147483646 h 39"/>
                  <a:gd name="T26" fmla="*/ 2147483646 w 57"/>
                  <a:gd name="T27" fmla="*/ 2147483646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" h="39">
                    <a:moveTo>
                      <a:pt x="37" y="19"/>
                    </a:moveTo>
                    <a:lnTo>
                      <a:pt x="37" y="19"/>
                    </a:lnTo>
                    <a:cubicBezTo>
                      <a:pt x="37" y="38"/>
                      <a:pt x="18" y="38"/>
                      <a:pt x="18" y="38"/>
                    </a:cubicBezTo>
                    <a:cubicBezTo>
                      <a:pt x="0" y="38"/>
                      <a:pt x="0" y="38"/>
                      <a:pt x="0" y="38"/>
                    </a:cubicBezTo>
                    <a:lnTo>
                      <a:pt x="18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9"/>
                      <a:pt x="56" y="19"/>
                      <a:pt x="56" y="19"/>
                    </a:cubicBezTo>
                    <a:lnTo>
                      <a:pt x="56" y="38"/>
                    </a:ln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7" y="38"/>
                      <a:pt x="37" y="19"/>
                    </a:cubicBez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33" name="Freeform 174">
                <a:extLst>
                  <a:ext uri="{FF2B5EF4-FFF2-40B4-BE49-F238E27FC236}">
                    <a16:creationId xmlns:a16="http://schemas.microsoft.com/office/drawing/2014/main" id="{64C58F3B-A114-C647-9872-29485E413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4972050"/>
                <a:ext cx="20637" cy="14288"/>
              </a:xfrm>
              <a:custGeom>
                <a:avLst/>
                <a:gdLst>
                  <a:gd name="T0" fmla="*/ 2147483646 w 57"/>
                  <a:gd name="T1" fmla="*/ 2147483646 h 39"/>
                  <a:gd name="T2" fmla="*/ 2147483646 w 57"/>
                  <a:gd name="T3" fmla="*/ 2147483646 h 39"/>
                  <a:gd name="T4" fmla="*/ 2147483646 w 57"/>
                  <a:gd name="T5" fmla="*/ 2147483646 h 39"/>
                  <a:gd name="T6" fmla="*/ 2147483646 w 57"/>
                  <a:gd name="T7" fmla="*/ 2147483646 h 39"/>
                  <a:gd name="T8" fmla="*/ 2147483646 w 57"/>
                  <a:gd name="T9" fmla="*/ 2147483646 h 39"/>
                  <a:gd name="T10" fmla="*/ 2147483646 w 57"/>
                  <a:gd name="T11" fmla="*/ 2147483646 h 39"/>
                  <a:gd name="T12" fmla="*/ 2147483646 w 57"/>
                  <a:gd name="T13" fmla="*/ 0 h 39"/>
                  <a:gd name="T14" fmla="*/ 2147483646 w 57"/>
                  <a:gd name="T15" fmla="*/ 0 h 39"/>
                  <a:gd name="T16" fmla="*/ 2147483646 w 57"/>
                  <a:gd name="T17" fmla="*/ 2147483646 h 39"/>
                  <a:gd name="T18" fmla="*/ 2147483646 w 57"/>
                  <a:gd name="T19" fmla="*/ 0 h 39"/>
                  <a:gd name="T20" fmla="*/ 0 w 57"/>
                  <a:gd name="T21" fmla="*/ 0 h 39"/>
                  <a:gd name="T22" fmla="*/ 2147483646 w 57"/>
                  <a:gd name="T23" fmla="*/ 2147483646 h 39"/>
                  <a:gd name="T24" fmla="*/ 0 w 57"/>
                  <a:gd name="T25" fmla="*/ 2147483646 h 39"/>
                  <a:gd name="T26" fmla="*/ 2147483646 w 57"/>
                  <a:gd name="T27" fmla="*/ 2147483646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7" h="39">
                    <a:moveTo>
                      <a:pt x="18" y="38"/>
                    </a:moveTo>
                    <a:lnTo>
                      <a:pt x="18" y="38"/>
                    </a:lnTo>
                    <a:lnTo>
                      <a:pt x="37" y="19"/>
                    </a:lnTo>
                    <a:lnTo>
                      <a:pt x="37" y="38"/>
                    </a:lnTo>
                    <a:cubicBezTo>
                      <a:pt x="56" y="38"/>
                      <a:pt x="56" y="38"/>
                      <a:pt x="56" y="38"/>
                    </a:cubicBezTo>
                    <a:cubicBezTo>
                      <a:pt x="56" y="19"/>
                      <a:pt x="37" y="19"/>
                      <a:pt x="37" y="19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19"/>
                      <a:pt x="18" y="19"/>
                      <a:pt x="0" y="38"/>
                    </a:cubicBezTo>
                    <a:cubicBezTo>
                      <a:pt x="18" y="38"/>
                      <a:pt x="18" y="38"/>
                      <a:pt x="18" y="38"/>
                    </a:cubicBez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34" name="Freeform 175">
                <a:extLst>
                  <a:ext uri="{FF2B5EF4-FFF2-40B4-BE49-F238E27FC236}">
                    <a16:creationId xmlns:a16="http://schemas.microsoft.com/office/drawing/2014/main" id="{54953529-F290-EC4B-B912-052644F22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750" y="4972050"/>
                <a:ext cx="20638" cy="14288"/>
              </a:xfrm>
              <a:custGeom>
                <a:avLst/>
                <a:gdLst>
                  <a:gd name="T0" fmla="*/ 2147483646 w 59"/>
                  <a:gd name="T1" fmla="*/ 2147483646 h 39"/>
                  <a:gd name="T2" fmla="*/ 2147483646 w 59"/>
                  <a:gd name="T3" fmla="*/ 2147483646 h 39"/>
                  <a:gd name="T4" fmla="*/ 2147483646 w 59"/>
                  <a:gd name="T5" fmla="*/ 2147483646 h 39"/>
                  <a:gd name="T6" fmla="*/ 2147483646 w 59"/>
                  <a:gd name="T7" fmla="*/ 2147483646 h 39"/>
                  <a:gd name="T8" fmla="*/ 2147483646 w 59"/>
                  <a:gd name="T9" fmla="*/ 2147483646 h 39"/>
                  <a:gd name="T10" fmla="*/ 2147483646 w 59"/>
                  <a:gd name="T11" fmla="*/ 0 h 39"/>
                  <a:gd name="T12" fmla="*/ 2147483646 w 59"/>
                  <a:gd name="T13" fmla="*/ 0 h 39"/>
                  <a:gd name="T14" fmla="*/ 2147483646 w 59"/>
                  <a:gd name="T15" fmla="*/ 2147483646 h 39"/>
                  <a:gd name="T16" fmla="*/ 2147483646 w 59"/>
                  <a:gd name="T17" fmla="*/ 0 h 39"/>
                  <a:gd name="T18" fmla="*/ 0 w 59"/>
                  <a:gd name="T19" fmla="*/ 0 h 39"/>
                  <a:gd name="T20" fmla="*/ 0 w 59"/>
                  <a:gd name="T21" fmla="*/ 2147483646 h 39"/>
                  <a:gd name="T22" fmla="*/ 0 w 59"/>
                  <a:gd name="T23" fmla="*/ 2147483646 h 39"/>
                  <a:gd name="T24" fmla="*/ 2147483646 w 59"/>
                  <a:gd name="T25" fmla="*/ 2147483646 h 39"/>
                  <a:gd name="T26" fmla="*/ 2147483646 w 59"/>
                  <a:gd name="T27" fmla="*/ 2147483646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9" h="39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38"/>
                      <a:pt x="38" y="38"/>
                      <a:pt x="38" y="38"/>
                    </a:cubicBezTo>
                    <a:cubicBezTo>
                      <a:pt x="58" y="38"/>
                      <a:pt x="58" y="38"/>
                      <a:pt x="58" y="38"/>
                    </a:cubicBezTo>
                    <a:lnTo>
                      <a:pt x="38" y="19"/>
                    </a:lnTo>
                    <a:cubicBezTo>
                      <a:pt x="58" y="0"/>
                      <a:pt x="58" y="0"/>
                      <a:pt x="5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lnTo>
                      <a:pt x="0" y="38"/>
                    </a:ln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19"/>
                    </a:cubicBez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35" name="Freeform 176">
                <a:extLst>
                  <a:ext uri="{FF2B5EF4-FFF2-40B4-BE49-F238E27FC236}">
                    <a16:creationId xmlns:a16="http://schemas.microsoft.com/office/drawing/2014/main" id="{0353E154-0CC8-3541-8AC7-ECE98EB572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750" y="4972050"/>
                <a:ext cx="20638" cy="14288"/>
              </a:xfrm>
              <a:custGeom>
                <a:avLst/>
                <a:gdLst>
                  <a:gd name="T0" fmla="*/ 2147483646 w 59"/>
                  <a:gd name="T1" fmla="*/ 2147483646 h 39"/>
                  <a:gd name="T2" fmla="*/ 2147483646 w 59"/>
                  <a:gd name="T3" fmla="*/ 2147483646 h 39"/>
                  <a:gd name="T4" fmla="*/ 2147483646 w 59"/>
                  <a:gd name="T5" fmla="*/ 2147483646 h 39"/>
                  <a:gd name="T6" fmla="*/ 2147483646 w 59"/>
                  <a:gd name="T7" fmla="*/ 2147483646 h 39"/>
                  <a:gd name="T8" fmla="*/ 0 w 59"/>
                  <a:gd name="T9" fmla="*/ 2147483646 h 39"/>
                  <a:gd name="T10" fmla="*/ 2147483646 w 59"/>
                  <a:gd name="T11" fmla="*/ 2147483646 h 39"/>
                  <a:gd name="T12" fmla="*/ 0 w 59"/>
                  <a:gd name="T13" fmla="*/ 0 h 39"/>
                  <a:gd name="T14" fmla="*/ 2147483646 w 59"/>
                  <a:gd name="T15" fmla="*/ 0 h 39"/>
                  <a:gd name="T16" fmla="*/ 2147483646 w 59"/>
                  <a:gd name="T17" fmla="*/ 2147483646 h 39"/>
                  <a:gd name="T18" fmla="*/ 2147483646 w 59"/>
                  <a:gd name="T19" fmla="*/ 0 h 39"/>
                  <a:gd name="T20" fmla="*/ 2147483646 w 59"/>
                  <a:gd name="T21" fmla="*/ 0 h 39"/>
                  <a:gd name="T22" fmla="*/ 2147483646 w 59"/>
                  <a:gd name="T23" fmla="*/ 2147483646 h 39"/>
                  <a:gd name="T24" fmla="*/ 2147483646 w 59"/>
                  <a:gd name="T25" fmla="*/ 2147483646 h 39"/>
                  <a:gd name="T26" fmla="*/ 2147483646 w 59"/>
                  <a:gd name="T27" fmla="*/ 2147483646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9" h="39">
                    <a:moveTo>
                      <a:pt x="38" y="38"/>
                    </a:moveTo>
                    <a:lnTo>
                      <a:pt x="38" y="38"/>
                    </a:lnTo>
                    <a:lnTo>
                      <a:pt x="19" y="19"/>
                    </a:lnTo>
                    <a:lnTo>
                      <a:pt x="19" y="38"/>
                    </a:lnTo>
                    <a:cubicBezTo>
                      <a:pt x="0" y="38"/>
                      <a:pt x="0" y="38"/>
                      <a:pt x="0" y="38"/>
                    </a:cubicBezTo>
                    <a:cubicBezTo>
                      <a:pt x="0" y="19"/>
                      <a:pt x="19" y="19"/>
                      <a:pt x="19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58" y="38"/>
                    </a:cubicBezTo>
                    <a:cubicBezTo>
                      <a:pt x="38" y="38"/>
                      <a:pt x="38" y="38"/>
                      <a:pt x="38" y="38"/>
                    </a:cubicBez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36" name="Freeform 177">
                <a:extLst>
                  <a:ext uri="{FF2B5EF4-FFF2-40B4-BE49-F238E27FC236}">
                    <a16:creationId xmlns:a16="http://schemas.microsoft.com/office/drawing/2014/main" id="{CDB3F25B-04E4-CE45-8E88-26D52C774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4125" y="4862513"/>
                <a:ext cx="165100" cy="109537"/>
              </a:xfrm>
              <a:custGeom>
                <a:avLst/>
                <a:gdLst>
                  <a:gd name="T0" fmla="*/ 2147483646 w 458"/>
                  <a:gd name="T1" fmla="*/ 0 h 306"/>
                  <a:gd name="T2" fmla="*/ 2147483646 w 458"/>
                  <a:gd name="T3" fmla="*/ 2147483646 h 306"/>
                  <a:gd name="T4" fmla="*/ 0 w 458"/>
                  <a:gd name="T5" fmla="*/ 2147483646 h 306"/>
                  <a:gd name="T6" fmla="*/ 0 w 458"/>
                  <a:gd name="T7" fmla="*/ 2147483646 h 306"/>
                  <a:gd name="T8" fmla="*/ 2147483646 w 458"/>
                  <a:gd name="T9" fmla="*/ 2147483646 h 306"/>
                  <a:gd name="T10" fmla="*/ 2147483646 w 458"/>
                  <a:gd name="T11" fmla="*/ 2147483646 h 306"/>
                  <a:gd name="T12" fmla="*/ 2147483646 w 458"/>
                  <a:gd name="T13" fmla="*/ 2147483646 h 306"/>
                  <a:gd name="T14" fmla="*/ 2147483646 w 458"/>
                  <a:gd name="T15" fmla="*/ 2147483646 h 306"/>
                  <a:gd name="T16" fmla="*/ 2147483646 w 458"/>
                  <a:gd name="T17" fmla="*/ 2147483646 h 306"/>
                  <a:gd name="T18" fmla="*/ 2147483646 w 458"/>
                  <a:gd name="T19" fmla="*/ 2147483646 h 306"/>
                  <a:gd name="T20" fmla="*/ 2147483646 w 458"/>
                  <a:gd name="T21" fmla="*/ 2147483646 h 306"/>
                  <a:gd name="T22" fmla="*/ 2147483646 w 458"/>
                  <a:gd name="T23" fmla="*/ 0 h 306"/>
                  <a:gd name="T24" fmla="*/ 2147483646 w 458"/>
                  <a:gd name="T25" fmla="*/ 0 h 3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58" h="306">
                    <a:moveTo>
                      <a:pt x="38" y="0"/>
                    </a:moveTo>
                    <a:lnTo>
                      <a:pt x="38" y="38"/>
                    </a:lnTo>
                    <a:lnTo>
                      <a:pt x="0" y="38"/>
                    </a:lnTo>
                    <a:lnTo>
                      <a:pt x="0" y="267"/>
                    </a:lnTo>
                    <a:lnTo>
                      <a:pt x="38" y="267"/>
                    </a:lnTo>
                    <a:lnTo>
                      <a:pt x="38" y="305"/>
                    </a:lnTo>
                    <a:lnTo>
                      <a:pt x="400" y="305"/>
                    </a:lnTo>
                    <a:lnTo>
                      <a:pt x="400" y="267"/>
                    </a:lnTo>
                    <a:lnTo>
                      <a:pt x="457" y="267"/>
                    </a:lnTo>
                    <a:lnTo>
                      <a:pt x="457" y="38"/>
                    </a:lnTo>
                    <a:lnTo>
                      <a:pt x="400" y="38"/>
                    </a:lnTo>
                    <a:lnTo>
                      <a:pt x="400" y="0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37" name="Freeform 178">
                <a:extLst>
                  <a:ext uri="{FF2B5EF4-FFF2-40B4-BE49-F238E27FC236}">
                    <a16:creationId xmlns:a16="http://schemas.microsoft.com/office/drawing/2014/main" id="{6BFF8424-5283-BF43-8861-F03F58D259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4125" y="4862513"/>
                <a:ext cx="165100" cy="109537"/>
              </a:xfrm>
              <a:custGeom>
                <a:avLst/>
                <a:gdLst>
                  <a:gd name="T0" fmla="*/ 2147483646 w 458"/>
                  <a:gd name="T1" fmla="*/ 0 h 306"/>
                  <a:gd name="T2" fmla="*/ 2147483646 w 458"/>
                  <a:gd name="T3" fmla="*/ 2147483646 h 306"/>
                  <a:gd name="T4" fmla="*/ 2147483646 w 458"/>
                  <a:gd name="T5" fmla="*/ 2147483646 h 306"/>
                  <a:gd name="T6" fmla="*/ 2147483646 w 458"/>
                  <a:gd name="T7" fmla="*/ 2147483646 h 306"/>
                  <a:gd name="T8" fmla="*/ 2147483646 w 458"/>
                  <a:gd name="T9" fmla="*/ 2147483646 h 306"/>
                  <a:gd name="T10" fmla="*/ 2147483646 w 458"/>
                  <a:gd name="T11" fmla="*/ 2147483646 h 306"/>
                  <a:gd name="T12" fmla="*/ 2147483646 w 458"/>
                  <a:gd name="T13" fmla="*/ 2147483646 h 306"/>
                  <a:gd name="T14" fmla="*/ 2147483646 w 458"/>
                  <a:gd name="T15" fmla="*/ 2147483646 h 306"/>
                  <a:gd name="T16" fmla="*/ 0 w 458"/>
                  <a:gd name="T17" fmla="*/ 2147483646 h 306"/>
                  <a:gd name="T18" fmla="*/ 0 w 458"/>
                  <a:gd name="T19" fmla="*/ 2147483646 h 306"/>
                  <a:gd name="T20" fmla="*/ 2147483646 w 458"/>
                  <a:gd name="T21" fmla="*/ 2147483646 h 306"/>
                  <a:gd name="T22" fmla="*/ 2147483646 w 458"/>
                  <a:gd name="T23" fmla="*/ 0 h 306"/>
                  <a:gd name="T24" fmla="*/ 2147483646 w 458"/>
                  <a:gd name="T25" fmla="*/ 0 h 30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58" h="306">
                    <a:moveTo>
                      <a:pt x="400" y="0"/>
                    </a:moveTo>
                    <a:lnTo>
                      <a:pt x="400" y="38"/>
                    </a:lnTo>
                    <a:lnTo>
                      <a:pt x="457" y="38"/>
                    </a:lnTo>
                    <a:lnTo>
                      <a:pt x="457" y="267"/>
                    </a:lnTo>
                    <a:lnTo>
                      <a:pt x="400" y="267"/>
                    </a:lnTo>
                    <a:lnTo>
                      <a:pt x="400" y="305"/>
                    </a:lnTo>
                    <a:lnTo>
                      <a:pt x="38" y="305"/>
                    </a:lnTo>
                    <a:lnTo>
                      <a:pt x="38" y="267"/>
                    </a:lnTo>
                    <a:lnTo>
                      <a:pt x="0" y="267"/>
                    </a:lnTo>
                    <a:lnTo>
                      <a:pt x="0" y="38"/>
                    </a:lnTo>
                    <a:lnTo>
                      <a:pt x="38" y="38"/>
                    </a:lnTo>
                    <a:lnTo>
                      <a:pt x="38" y="0"/>
                    </a:lnTo>
                    <a:lnTo>
                      <a:pt x="400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38" name="Freeform 179">
                <a:extLst>
                  <a:ext uri="{FF2B5EF4-FFF2-40B4-BE49-F238E27FC236}">
                    <a16:creationId xmlns:a16="http://schemas.microsoft.com/office/drawing/2014/main" id="{F4C77283-DCE1-A247-831E-308FFAB30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4125" y="4870450"/>
                <a:ext cx="158750" cy="96838"/>
              </a:xfrm>
              <a:custGeom>
                <a:avLst/>
                <a:gdLst>
                  <a:gd name="T0" fmla="*/ 2147483646 w 439"/>
                  <a:gd name="T1" fmla="*/ 0 h 268"/>
                  <a:gd name="T2" fmla="*/ 2147483646 w 439"/>
                  <a:gd name="T3" fmla="*/ 0 h 268"/>
                  <a:gd name="T4" fmla="*/ 2147483646 w 439"/>
                  <a:gd name="T5" fmla="*/ 0 h 268"/>
                  <a:gd name="T6" fmla="*/ 2147483646 w 439"/>
                  <a:gd name="T7" fmla="*/ 2147483646 h 268"/>
                  <a:gd name="T8" fmla="*/ 0 w 439"/>
                  <a:gd name="T9" fmla="*/ 2147483646 h 268"/>
                  <a:gd name="T10" fmla="*/ 0 w 439"/>
                  <a:gd name="T11" fmla="*/ 2147483646 h 268"/>
                  <a:gd name="T12" fmla="*/ 2147483646 w 439"/>
                  <a:gd name="T13" fmla="*/ 2147483646 h 268"/>
                  <a:gd name="T14" fmla="*/ 2147483646 w 439"/>
                  <a:gd name="T15" fmla="*/ 2147483646 h 268"/>
                  <a:gd name="T16" fmla="*/ 2147483646 w 439"/>
                  <a:gd name="T17" fmla="*/ 2147483646 h 268"/>
                  <a:gd name="T18" fmla="*/ 2147483646 w 439"/>
                  <a:gd name="T19" fmla="*/ 2147483646 h 268"/>
                  <a:gd name="T20" fmla="*/ 2147483646 w 439"/>
                  <a:gd name="T21" fmla="*/ 2147483646 h 268"/>
                  <a:gd name="T22" fmla="*/ 2147483646 w 439"/>
                  <a:gd name="T23" fmla="*/ 2147483646 h 268"/>
                  <a:gd name="T24" fmla="*/ 2147483646 w 439"/>
                  <a:gd name="T25" fmla="*/ 2147483646 h 268"/>
                  <a:gd name="T26" fmla="*/ 2147483646 w 439"/>
                  <a:gd name="T27" fmla="*/ 0 h 26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39" h="268">
                    <a:moveTo>
                      <a:pt x="381" y="0"/>
                    </a:moveTo>
                    <a:lnTo>
                      <a:pt x="381" y="0"/>
                    </a:lnTo>
                    <a:lnTo>
                      <a:pt x="76" y="0"/>
                    </a:lnTo>
                    <a:lnTo>
                      <a:pt x="76" y="38"/>
                    </a:lnTo>
                    <a:lnTo>
                      <a:pt x="0" y="38"/>
                    </a:lnTo>
                    <a:lnTo>
                      <a:pt x="0" y="229"/>
                    </a:lnTo>
                    <a:lnTo>
                      <a:pt x="76" y="229"/>
                    </a:lnTo>
                    <a:lnTo>
                      <a:pt x="76" y="267"/>
                    </a:lnTo>
                    <a:lnTo>
                      <a:pt x="381" y="267"/>
                    </a:lnTo>
                    <a:lnTo>
                      <a:pt x="381" y="229"/>
                    </a:lnTo>
                    <a:lnTo>
                      <a:pt x="438" y="229"/>
                    </a:lnTo>
                    <a:lnTo>
                      <a:pt x="438" y="38"/>
                    </a:lnTo>
                    <a:lnTo>
                      <a:pt x="381" y="38"/>
                    </a:lnTo>
                    <a:lnTo>
                      <a:pt x="381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39" name="Freeform 180">
                <a:extLst>
                  <a:ext uri="{FF2B5EF4-FFF2-40B4-BE49-F238E27FC236}">
                    <a16:creationId xmlns:a16="http://schemas.microsoft.com/office/drawing/2014/main" id="{EE931C96-57C6-5E4C-A6FB-233A54CB3C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4870450"/>
                <a:ext cx="150813" cy="96838"/>
              </a:xfrm>
              <a:custGeom>
                <a:avLst/>
                <a:gdLst>
                  <a:gd name="T0" fmla="*/ 2147483646 w 420"/>
                  <a:gd name="T1" fmla="*/ 0 h 268"/>
                  <a:gd name="T2" fmla="*/ 2147483646 w 420"/>
                  <a:gd name="T3" fmla="*/ 2147483646 h 268"/>
                  <a:gd name="T4" fmla="*/ 2147483646 w 420"/>
                  <a:gd name="T5" fmla="*/ 2147483646 h 268"/>
                  <a:gd name="T6" fmla="*/ 2147483646 w 420"/>
                  <a:gd name="T7" fmla="*/ 2147483646 h 268"/>
                  <a:gd name="T8" fmla="*/ 2147483646 w 420"/>
                  <a:gd name="T9" fmla="*/ 2147483646 h 268"/>
                  <a:gd name="T10" fmla="*/ 2147483646 w 420"/>
                  <a:gd name="T11" fmla="*/ 2147483646 h 268"/>
                  <a:gd name="T12" fmla="*/ 2147483646 w 420"/>
                  <a:gd name="T13" fmla="*/ 2147483646 h 268"/>
                  <a:gd name="T14" fmla="*/ 2147483646 w 420"/>
                  <a:gd name="T15" fmla="*/ 2147483646 h 268"/>
                  <a:gd name="T16" fmla="*/ 0 w 420"/>
                  <a:gd name="T17" fmla="*/ 2147483646 h 268"/>
                  <a:gd name="T18" fmla="*/ 0 w 420"/>
                  <a:gd name="T19" fmla="*/ 2147483646 h 268"/>
                  <a:gd name="T20" fmla="*/ 2147483646 w 420"/>
                  <a:gd name="T21" fmla="*/ 2147483646 h 268"/>
                  <a:gd name="T22" fmla="*/ 2147483646 w 420"/>
                  <a:gd name="T23" fmla="*/ 0 h 268"/>
                  <a:gd name="T24" fmla="*/ 2147483646 w 420"/>
                  <a:gd name="T25" fmla="*/ 0 h 26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0" h="268">
                    <a:moveTo>
                      <a:pt x="362" y="0"/>
                    </a:moveTo>
                    <a:lnTo>
                      <a:pt x="362" y="38"/>
                    </a:lnTo>
                    <a:lnTo>
                      <a:pt x="419" y="38"/>
                    </a:lnTo>
                    <a:lnTo>
                      <a:pt x="419" y="229"/>
                    </a:lnTo>
                    <a:lnTo>
                      <a:pt x="362" y="229"/>
                    </a:lnTo>
                    <a:lnTo>
                      <a:pt x="362" y="267"/>
                    </a:lnTo>
                    <a:lnTo>
                      <a:pt x="57" y="267"/>
                    </a:lnTo>
                    <a:lnTo>
                      <a:pt x="57" y="229"/>
                    </a:lnTo>
                    <a:lnTo>
                      <a:pt x="0" y="229"/>
                    </a:lnTo>
                    <a:lnTo>
                      <a:pt x="0" y="38"/>
                    </a:lnTo>
                    <a:lnTo>
                      <a:pt x="57" y="38"/>
                    </a:lnTo>
                    <a:lnTo>
                      <a:pt x="57" y="0"/>
                    </a:lnTo>
                    <a:lnTo>
                      <a:pt x="362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40" name="Freeform 181">
                <a:extLst>
                  <a:ext uri="{FF2B5EF4-FFF2-40B4-BE49-F238E27FC236}">
                    <a16:creationId xmlns:a16="http://schemas.microsoft.com/office/drawing/2014/main" id="{B1DA10B1-FB39-6546-BC2C-5C08B58A95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4125" y="4870450"/>
                <a:ext cx="158750" cy="96838"/>
              </a:xfrm>
              <a:custGeom>
                <a:avLst/>
                <a:gdLst>
                  <a:gd name="T0" fmla="*/ 0 w 439"/>
                  <a:gd name="T1" fmla="*/ 2147483646 h 268"/>
                  <a:gd name="T2" fmla="*/ 2147483646 w 439"/>
                  <a:gd name="T3" fmla="*/ 2147483646 h 268"/>
                  <a:gd name="T4" fmla="*/ 2147483646 w 439"/>
                  <a:gd name="T5" fmla="*/ 2147483646 h 268"/>
                  <a:gd name="T6" fmla="*/ 2147483646 w 439"/>
                  <a:gd name="T7" fmla="*/ 2147483646 h 268"/>
                  <a:gd name="T8" fmla="*/ 2147483646 w 439"/>
                  <a:gd name="T9" fmla="*/ 2147483646 h 268"/>
                  <a:gd name="T10" fmla="*/ 2147483646 w 439"/>
                  <a:gd name="T11" fmla="*/ 0 h 268"/>
                  <a:gd name="T12" fmla="*/ 2147483646 w 439"/>
                  <a:gd name="T13" fmla="*/ 0 h 268"/>
                  <a:gd name="T14" fmla="*/ 2147483646 w 439"/>
                  <a:gd name="T15" fmla="*/ 0 h 268"/>
                  <a:gd name="T16" fmla="*/ 0 w 439"/>
                  <a:gd name="T17" fmla="*/ 2147483646 h 268"/>
                  <a:gd name="T18" fmla="*/ 0 w 439"/>
                  <a:gd name="T19" fmla="*/ 2147483646 h 2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39" h="268">
                    <a:moveTo>
                      <a:pt x="0" y="191"/>
                    </a:moveTo>
                    <a:lnTo>
                      <a:pt x="114" y="267"/>
                    </a:lnTo>
                    <a:lnTo>
                      <a:pt x="323" y="267"/>
                    </a:lnTo>
                    <a:lnTo>
                      <a:pt x="438" y="191"/>
                    </a:lnTo>
                    <a:lnTo>
                      <a:pt x="438" y="77"/>
                    </a:lnTo>
                    <a:lnTo>
                      <a:pt x="323" y="0"/>
                    </a:lnTo>
                    <a:lnTo>
                      <a:pt x="114" y="0"/>
                    </a:lnTo>
                    <a:lnTo>
                      <a:pt x="0" y="77"/>
                    </a:lnTo>
                    <a:lnTo>
                      <a:pt x="0" y="191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41" name="Freeform 182">
                <a:extLst>
                  <a:ext uri="{FF2B5EF4-FFF2-40B4-BE49-F238E27FC236}">
                    <a16:creationId xmlns:a16="http://schemas.microsoft.com/office/drawing/2014/main" id="{3001313D-43A3-A04B-BFE2-90F3AD34E0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4870450"/>
                <a:ext cx="150813" cy="96838"/>
              </a:xfrm>
              <a:custGeom>
                <a:avLst/>
                <a:gdLst>
                  <a:gd name="T0" fmla="*/ 2147483646 w 420"/>
                  <a:gd name="T1" fmla="*/ 0 h 268"/>
                  <a:gd name="T2" fmla="*/ 2147483646 w 420"/>
                  <a:gd name="T3" fmla="*/ 0 h 268"/>
                  <a:gd name="T4" fmla="*/ 2147483646 w 420"/>
                  <a:gd name="T5" fmla="*/ 2147483646 h 268"/>
                  <a:gd name="T6" fmla="*/ 2147483646 w 420"/>
                  <a:gd name="T7" fmla="*/ 2147483646 h 268"/>
                  <a:gd name="T8" fmla="*/ 2147483646 w 420"/>
                  <a:gd name="T9" fmla="*/ 2147483646 h 268"/>
                  <a:gd name="T10" fmla="*/ 2147483646 w 420"/>
                  <a:gd name="T11" fmla="*/ 2147483646 h 268"/>
                  <a:gd name="T12" fmla="*/ 0 w 420"/>
                  <a:gd name="T13" fmla="*/ 2147483646 h 268"/>
                  <a:gd name="T14" fmla="*/ 0 w 420"/>
                  <a:gd name="T15" fmla="*/ 2147483646 h 268"/>
                  <a:gd name="T16" fmla="*/ 2147483646 w 420"/>
                  <a:gd name="T17" fmla="*/ 0 h 268"/>
                  <a:gd name="T18" fmla="*/ 2147483646 w 420"/>
                  <a:gd name="T19" fmla="*/ 0 h 2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0" h="268">
                    <a:moveTo>
                      <a:pt x="304" y="0"/>
                    </a:moveTo>
                    <a:lnTo>
                      <a:pt x="304" y="0"/>
                    </a:lnTo>
                    <a:lnTo>
                      <a:pt x="419" y="77"/>
                    </a:lnTo>
                    <a:lnTo>
                      <a:pt x="419" y="191"/>
                    </a:lnTo>
                    <a:lnTo>
                      <a:pt x="304" y="267"/>
                    </a:lnTo>
                    <a:lnTo>
                      <a:pt x="95" y="267"/>
                    </a:lnTo>
                    <a:lnTo>
                      <a:pt x="0" y="191"/>
                    </a:lnTo>
                    <a:lnTo>
                      <a:pt x="0" y="77"/>
                    </a:lnTo>
                    <a:lnTo>
                      <a:pt x="95" y="0"/>
                    </a:lnTo>
                    <a:lnTo>
                      <a:pt x="304" y="0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42" name="Freeform 183">
                <a:extLst>
                  <a:ext uri="{FF2B5EF4-FFF2-40B4-BE49-F238E27FC236}">
                    <a16:creationId xmlns:a16="http://schemas.microsoft.com/office/drawing/2014/main" id="{4C5106A9-6F9C-0546-AB86-528E9D194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763" y="4876800"/>
                <a:ext cx="117475" cy="82550"/>
              </a:xfrm>
              <a:custGeom>
                <a:avLst/>
                <a:gdLst>
                  <a:gd name="T0" fmla="*/ 2147483646 w 325"/>
                  <a:gd name="T1" fmla="*/ 0 h 230"/>
                  <a:gd name="T2" fmla="*/ 2147483646 w 325"/>
                  <a:gd name="T3" fmla="*/ 0 h 230"/>
                  <a:gd name="T4" fmla="*/ 2147483646 w 325"/>
                  <a:gd name="T5" fmla="*/ 0 h 230"/>
                  <a:gd name="T6" fmla="*/ 2147483646 w 325"/>
                  <a:gd name="T7" fmla="*/ 2147483646 h 230"/>
                  <a:gd name="T8" fmla="*/ 0 w 325"/>
                  <a:gd name="T9" fmla="*/ 2147483646 h 230"/>
                  <a:gd name="T10" fmla="*/ 0 w 325"/>
                  <a:gd name="T11" fmla="*/ 2147483646 h 230"/>
                  <a:gd name="T12" fmla="*/ 2147483646 w 325"/>
                  <a:gd name="T13" fmla="*/ 2147483646 h 230"/>
                  <a:gd name="T14" fmla="*/ 2147483646 w 325"/>
                  <a:gd name="T15" fmla="*/ 2147483646 h 230"/>
                  <a:gd name="T16" fmla="*/ 2147483646 w 325"/>
                  <a:gd name="T17" fmla="*/ 2147483646 h 230"/>
                  <a:gd name="T18" fmla="*/ 2147483646 w 325"/>
                  <a:gd name="T19" fmla="*/ 2147483646 h 230"/>
                  <a:gd name="T20" fmla="*/ 2147483646 w 325"/>
                  <a:gd name="T21" fmla="*/ 2147483646 h 230"/>
                  <a:gd name="T22" fmla="*/ 2147483646 w 325"/>
                  <a:gd name="T23" fmla="*/ 2147483646 h 230"/>
                  <a:gd name="T24" fmla="*/ 2147483646 w 325"/>
                  <a:gd name="T25" fmla="*/ 2147483646 h 230"/>
                  <a:gd name="T26" fmla="*/ 2147483646 w 325"/>
                  <a:gd name="T27" fmla="*/ 0 h 2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25" h="230">
                    <a:moveTo>
                      <a:pt x="286" y="0"/>
                    </a:moveTo>
                    <a:lnTo>
                      <a:pt x="286" y="0"/>
                    </a:lnTo>
                    <a:cubicBezTo>
                      <a:pt x="38" y="0"/>
                      <a:pt x="38" y="0"/>
                      <a:pt x="38" y="0"/>
                    </a:cubicBezTo>
                    <a:lnTo>
                      <a:pt x="38" y="19"/>
                    </a:lnTo>
                    <a:lnTo>
                      <a:pt x="0" y="19"/>
                    </a:lnTo>
                    <a:cubicBezTo>
                      <a:pt x="0" y="210"/>
                      <a:pt x="0" y="210"/>
                      <a:pt x="0" y="210"/>
                    </a:cubicBezTo>
                    <a:lnTo>
                      <a:pt x="38" y="210"/>
                    </a:lnTo>
                    <a:lnTo>
                      <a:pt x="38" y="229"/>
                    </a:lnTo>
                    <a:cubicBezTo>
                      <a:pt x="286" y="229"/>
                      <a:pt x="286" y="229"/>
                      <a:pt x="286" y="229"/>
                    </a:cubicBezTo>
                    <a:lnTo>
                      <a:pt x="286" y="210"/>
                    </a:lnTo>
                    <a:lnTo>
                      <a:pt x="324" y="210"/>
                    </a:lnTo>
                    <a:cubicBezTo>
                      <a:pt x="324" y="19"/>
                      <a:pt x="324" y="19"/>
                      <a:pt x="324" y="19"/>
                    </a:cubicBezTo>
                    <a:lnTo>
                      <a:pt x="286" y="19"/>
                    </a:lnTo>
                    <a:lnTo>
                      <a:pt x="286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43" name="Freeform 184">
                <a:extLst>
                  <a:ext uri="{FF2B5EF4-FFF2-40B4-BE49-F238E27FC236}">
                    <a16:creationId xmlns:a16="http://schemas.microsoft.com/office/drawing/2014/main" id="{372C08A6-6FD5-634D-938F-490552C520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1113" y="4876800"/>
                <a:ext cx="109537" cy="82550"/>
              </a:xfrm>
              <a:custGeom>
                <a:avLst/>
                <a:gdLst>
                  <a:gd name="T0" fmla="*/ 2147483646 w 306"/>
                  <a:gd name="T1" fmla="*/ 0 h 230"/>
                  <a:gd name="T2" fmla="*/ 2147483646 w 306"/>
                  <a:gd name="T3" fmla="*/ 2147483646 h 230"/>
                  <a:gd name="T4" fmla="*/ 2147483646 w 306"/>
                  <a:gd name="T5" fmla="*/ 2147483646 h 230"/>
                  <a:gd name="T6" fmla="*/ 2147483646 w 306"/>
                  <a:gd name="T7" fmla="*/ 2147483646 h 230"/>
                  <a:gd name="T8" fmla="*/ 2147483646 w 306"/>
                  <a:gd name="T9" fmla="*/ 2147483646 h 230"/>
                  <a:gd name="T10" fmla="*/ 2147483646 w 306"/>
                  <a:gd name="T11" fmla="*/ 2147483646 h 230"/>
                  <a:gd name="T12" fmla="*/ 2147483646 w 306"/>
                  <a:gd name="T13" fmla="*/ 2147483646 h 230"/>
                  <a:gd name="T14" fmla="*/ 2147483646 w 306"/>
                  <a:gd name="T15" fmla="*/ 2147483646 h 230"/>
                  <a:gd name="T16" fmla="*/ 0 w 306"/>
                  <a:gd name="T17" fmla="*/ 2147483646 h 230"/>
                  <a:gd name="T18" fmla="*/ 0 w 306"/>
                  <a:gd name="T19" fmla="*/ 2147483646 h 230"/>
                  <a:gd name="T20" fmla="*/ 2147483646 w 306"/>
                  <a:gd name="T21" fmla="*/ 2147483646 h 230"/>
                  <a:gd name="T22" fmla="*/ 2147483646 w 306"/>
                  <a:gd name="T23" fmla="*/ 0 h 230"/>
                  <a:gd name="T24" fmla="*/ 2147483646 w 306"/>
                  <a:gd name="T25" fmla="*/ 0 h 23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06" h="230">
                    <a:moveTo>
                      <a:pt x="267" y="0"/>
                    </a:moveTo>
                    <a:lnTo>
                      <a:pt x="267" y="19"/>
                    </a:lnTo>
                    <a:lnTo>
                      <a:pt x="305" y="19"/>
                    </a:lnTo>
                    <a:lnTo>
                      <a:pt x="305" y="210"/>
                    </a:lnTo>
                    <a:lnTo>
                      <a:pt x="267" y="210"/>
                    </a:lnTo>
                    <a:lnTo>
                      <a:pt x="267" y="229"/>
                    </a:lnTo>
                    <a:lnTo>
                      <a:pt x="19" y="229"/>
                    </a:lnTo>
                    <a:lnTo>
                      <a:pt x="19" y="210"/>
                    </a:lnTo>
                    <a:lnTo>
                      <a:pt x="0" y="210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267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44" name="Freeform 185">
                <a:extLst>
                  <a:ext uri="{FF2B5EF4-FFF2-40B4-BE49-F238E27FC236}">
                    <a16:creationId xmlns:a16="http://schemas.microsoft.com/office/drawing/2014/main" id="{93EA1F76-11A3-EF4A-BCBF-FBEB335D7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1113" y="4876800"/>
                <a:ext cx="109537" cy="82550"/>
              </a:xfrm>
              <a:custGeom>
                <a:avLst/>
                <a:gdLst>
                  <a:gd name="T0" fmla="*/ 0 w 306"/>
                  <a:gd name="T1" fmla="*/ 2147483646 h 230"/>
                  <a:gd name="T2" fmla="*/ 2147483646 w 306"/>
                  <a:gd name="T3" fmla="*/ 2147483646 h 230"/>
                  <a:gd name="T4" fmla="*/ 2147483646 w 306"/>
                  <a:gd name="T5" fmla="*/ 2147483646 h 230"/>
                  <a:gd name="T6" fmla="*/ 2147483646 w 306"/>
                  <a:gd name="T7" fmla="*/ 2147483646 h 230"/>
                  <a:gd name="T8" fmla="*/ 2147483646 w 306"/>
                  <a:gd name="T9" fmla="*/ 2147483646 h 230"/>
                  <a:gd name="T10" fmla="*/ 2147483646 w 306"/>
                  <a:gd name="T11" fmla="*/ 0 h 230"/>
                  <a:gd name="T12" fmla="*/ 2147483646 w 306"/>
                  <a:gd name="T13" fmla="*/ 0 h 230"/>
                  <a:gd name="T14" fmla="*/ 2147483646 w 306"/>
                  <a:gd name="T15" fmla="*/ 0 h 230"/>
                  <a:gd name="T16" fmla="*/ 0 w 306"/>
                  <a:gd name="T17" fmla="*/ 2147483646 h 230"/>
                  <a:gd name="T18" fmla="*/ 0 w 306"/>
                  <a:gd name="T19" fmla="*/ 2147483646 h 2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6" h="230">
                    <a:moveTo>
                      <a:pt x="0" y="191"/>
                    </a:moveTo>
                    <a:lnTo>
                      <a:pt x="57" y="229"/>
                    </a:lnTo>
                    <a:lnTo>
                      <a:pt x="247" y="229"/>
                    </a:lnTo>
                    <a:lnTo>
                      <a:pt x="305" y="191"/>
                    </a:lnTo>
                    <a:lnTo>
                      <a:pt x="305" y="38"/>
                    </a:lnTo>
                    <a:lnTo>
                      <a:pt x="247" y="0"/>
                    </a:lnTo>
                    <a:lnTo>
                      <a:pt x="57" y="0"/>
                    </a:lnTo>
                    <a:lnTo>
                      <a:pt x="0" y="38"/>
                    </a:lnTo>
                    <a:lnTo>
                      <a:pt x="0" y="191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45" name="Freeform 186">
                <a:extLst>
                  <a:ext uri="{FF2B5EF4-FFF2-40B4-BE49-F238E27FC236}">
                    <a16:creationId xmlns:a16="http://schemas.microsoft.com/office/drawing/2014/main" id="{6950EA2B-4605-E641-AB7D-4243ECC9E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1113" y="4876800"/>
                <a:ext cx="109537" cy="82550"/>
              </a:xfrm>
              <a:custGeom>
                <a:avLst/>
                <a:gdLst>
                  <a:gd name="T0" fmla="*/ 2147483646 w 306"/>
                  <a:gd name="T1" fmla="*/ 0 h 230"/>
                  <a:gd name="T2" fmla="*/ 2147483646 w 306"/>
                  <a:gd name="T3" fmla="*/ 0 h 230"/>
                  <a:gd name="T4" fmla="*/ 2147483646 w 306"/>
                  <a:gd name="T5" fmla="*/ 2147483646 h 230"/>
                  <a:gd name="T6" fmla="*/ 2147483646 w 306"/>
                  <a:gd name="T7" fmla="*/ 2147483646 h 230"/>
                  <a:gd name="T8" fmla="*/ 2147483646 w 306"/>
                  <a:gd name="T9" fmla="*/ 2147483646 h 230"/>
                  <a:gd name="T10" fmla="*/ 2147483646 w 306"/>
                  <a:gd name="T11" fmla="*/ 2147483646 h 230"/>
                  <a:gd name="T12" fmla="*/ 0 w 306"/>
                  <a:gd name="T13" fmla="*/ 2147483646 h 230"/>
                  <a:gd name="T14" fmla="*/ 0 w 306"/>
                  <a:gd name="T15" fmla="*/ 2147483646 h 230"/>
                  <a:gd name="T16" fmla="*/ 2147483646 w 306"/>
                  <a:gd name="T17" fmla="*/ 0 h 230"/>
                  <a:gd name="T18" fmla="*/ 2147483646 w 306"/>
                  <a:gd name="T19" fmla="*/ 0 h 2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6" h="230">
                    <a:moveTo>
                      <a:pt x="247" y="0"/>
                    </a:moveTo>
                    <a:lnTo>
                      <a:pt x="247" y="0"/>
                    </a:lnTo>
                    <a:lnTo>
                      <a:pt x="305" y="38"/>
                    </a:lnTo>
                    <a:lnTo>
                      <a:pt x="305" y="191"/>
                    </a:lnTo>
                    <a:lnTo>
                      <a:pt x="247" y="229"/>
                    </a:lnTo>
                    <a:lnTo>
                      <a:pt x="57" y="229"/>
                    </a:lnTo>
                    <a:lnTo>
                      <a:pt x="0" y="191"/>
                    </a:lnTo>
                    <a:lnTo>
                      <a:pt x="0" y="38"/>
                    </a:lnTo>
                    <a:lnTo>
                      <a:pt x="57" y="0"/>
                    </a:lnTo>
                    <a:lnTo>
                      <a:pt x="247" y="0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46" name="Freeform 187">
                <a:extLst>
                  <a:ext uri="{FF2B5EF4-FFF2-40B4-BE49-F238E27FC236}">
                    <a16:creationId xmlns:a16="http://schemas.microsoft.com/office/drawing/2014/main" id="{4B8321DE-18F4-B74A-AB33-9B74005C3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1113" y="4876800"/>
                <a:ext cx="103187" cy="82550"/>
              </a:xfrm>
              <a:custGeom>
                <a:avLst/>
                <a:gdLst>
                  <a:gd name="T0" fmla="*/ 0 w 287"/>
                  <a:gd name="T1" fmla="*/ 2147483646 h 230"/>
                  <a:gd name="T2" fmla="*/ 2147483646 w 287"/>
                  <a:gd name="T3" fmla="*/ 2147483646 h 230"/>
                  <a:gd name="T4" fmla="*/ 2147483646 w 287"/>
                  <a:gd name="T5" fmla="*/ 2147483646 h 230"/>
                  <a:gd name="T6" fmla="*/ 2147483646 w 287"/>
                  <a:gd name="T7" fmla="*/ 2147483646 h 230"/>
                  <a:gd name="T8" fmla="*/ 2147483646 w 287"/>
                  <a:gd name="T9" fmla="*/ 2147483646 h 230"/>
                  <a:gd name="T10" fmla="*/ 2147483646 w 287"/>
                  <a:gd name="T11" fmla="*/ 0 h 230"/>
                  <a:gd name="T12" fmla="*/ 2147483646 w 287"/>
                  <a:gd name="T13" fmla="*/ 0 h 230"/>
                  <a:gd name="T14" fmla="*/ 2147483646 w 287"/>
                  <a:gd name="T15" fmla="*/ 0 h 230"/>
                  <a:gd name="T16" fmla="*/ 0 w 287"/>
                  <a:gd name="T17" fmla="*/ 2147483646 h 230"/>
                  <a:gd name="T18" fmla="*/ 0 w 287"/>
                  <a:gd name="T19" fmla="*/ 2147483646 h 2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7" h="230">
                    <a:moveTo>
                      <a:pt x="0" y="172"/>
                    </a:moveTo>
                    <a:lnTo>
                      <a:pt x="57" y="229"/>
                    </a:lnTo>
                    <a:lnTo>
                      <a:pt x="247" y="229"/>
                    </a:lnTo>
                    <a:lnTo>
                      <a:pt x="286" y="172"/>
                    </a:lnTo>
                    <a:lnTo>
                      <a:pt x="286" y="58"/>
                    </a:lnTo>
                    <a:lnTo>
                      <a:pt x="247" y="0"/>
                    </a:lnTo>
                    <a:lnTo>
                      <a:pt x="57" y="0"/>
                    </a:lnTo>
                    <a:lnTo>
                      <a:pt x="0" y="58"/>
                    </a:lnTo>
                    <a:lnTo>
                      <a:pt x="0" y="172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47" name="Freeform 188">
                <a:extLst>
                  <a:ext uri="{FF2B5EF4-FFF2-40B4-BE49-F238E27FC236}">
                    <a16:creationId xmlns:a16="http://schemas.microsoft.com/office/drawing/2014/main" id="{B80F566E-DCE0-C14A-96A7-D4CA3AE0C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1113" y="4883150"/>
                <a:ext cx="103187" cy="69850"/>
              </a:xfrm>
              <a:custGeom>
                <a:avLst/>
                <a:gdLst>
                  <a:gd name="T0" fmla="*/ 2147483646 w 287"/>
                  <a:gd name="T1" fmla="*/ 0 h 192"/>
                  <a:gd name="T2" fmla="*/ 2147483646 w 287"/>
                  <a:gd name="T3" fmla="*/ 0 h 192"/>
                  <a:gd name="T4" fmla="*/ 2147483646 w 287"/>
                  <a:gd name="T5" fmla="*/ 2147483646 h 192"/>
                  <a:gd name="T6" fmla="*/ 2147483646 w 287"/>
                  <a:gd name="T7" fmla="*/ 2147483646 h 192"/>
                  <a:gd name="T8" fmla="*/ 2147483646 w 287"/>
                  <a:gd name="T9" fmla="*/ 2147483646 h 192"/>
                  <a:gd name="T10" fmla="*/ 2147483646 w 287"/>
                  <a:gd name="T11" fmla="*/ 2147483646 h 192"/>
                  <a:gd name="T12" fmla="*/ 0 w 287"/>
                  <a:gd name="T13" fmla="*/ 2147483646 h 192"/>
                  <a:gd name="T14" fmla="*/ 0 w 287"/>
                  <a:gd name="T15" fmla="*/ 2147483646 h 192"/>
                  <a:gd name="T16" fmla="*/ 2147483646 w 287"/>
                  <a:gd name="T17" fmla="*/ 0 h 192"/>
                  <a:gd name="T18" fmla="*/ 2147483646 w 287"/>
                  <a:gd name="T19" fmla="*/ 0 h 1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7" h="192">
                    <a:moveTo>
                      <a:pt x="247" y="0"/>
                    </a:moveTo>
                    <a:lnTo>
                      <a:pt x="247" y="0"/>
                    </a:lnTo>
                    <a:lnTo>
                      <a:pt x="286" y="39"/>
                    </a:lnTo>
                    <a:lnTo>
                      <a:pt x="286" y="153"/>
                    </a:lnTo>
                    <a:lnTo>
                      <a:pt x="247" y="191"/>
                    </a:lnTo>
                    <a:lnTo>
                      <a:pt x="57" y="191"/>
                    </a:lnTo>
                    <a:cubicBezTo>
                      <a:pt x="57" y="191"/>
                      <a:pt x="19" y="153"/>
                      <a:pt x="0" y="153"/>
                    </a:cubicBezTo>
                    <a:lnTo>
                      <a:pt x="0" y="39"/>
                    </a:lnTo>
                    <a:cubicBezTo>
                      <a:pt x="19" y="39"/>
                      <a:pt x="57" y="0"/>
                      <a:pt x="57" y="0"/>
                    </a:cubicBezTo>
                    <a:lnTo>
                      <a:pt x="247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48" name="Freeform 189">
                <a:extLst>
                  <a:ext uri="{FF2B5EF4-FFF2-40B4-BE49-F238E27FC236}">
                    <a16:creationId xmlns:a16="http://schemas.microsoft.com/office/drawing/2014/main" id="{D0499DFA-69A1-964E-9047-7C0B62D201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100" y="4870450"/>
                <a:ext cx="49213" cy="7938"/>
              </a:xfrm>
              <a:custGeom>
                <a:avLst/>
                <a:gdLst>
                  <a:gd name="T0" fmla="*/ 0 w 135"/>
                  <a:gd name="T1" fmla="*/ 2147483646 h 20"/>
                  <a:gd name="T2" fmla="*/ 2147483646 w 135"/>
                  <a:gd name="T3" fmla="*/ 2147483646 h 20"/>
                  <a:gd name="T4" fmla="*/ 2147483646 w 135"/>
                  <a:gd name="T5" fmla="*/ 2147483646 h 20"/>
                  <a:gd name="T6" fmla="*/ 2147483646 w 135"/>
                  <a:gd name="T7" fmla="*/ 0 h 20"/>
                  <a:gd name="T8" fmla="*/ 2147483646 w 135"/>
                  <a:gd name="T9" fmla="*/ 2147483646 h 20"/>
                  <a:gd name="T10" fmla="*/ 2147483646 w 135"/>
                  <a:gd name="T11" fmla="*/ 0 h 20"/>
                  <a:gd name="T12" fmla="*/ 2147483646 w 135"/>
                  <a:gd name="T13" fmla="*/ 2147483646 h 20"/>
                  <a:gd name="T14" fmla="*/ 2147483646 w 135"/>
                  <a:gd name="T15" fmla="*/ 0 h 20"/>
                  <a:gd name="T16" fmla="*/ 2147483646 w 135"/>
                  <a:gd name="T17" fmla="*/ 2147483646 h 20"/>
                  <a:gd name="T18" fmla="*/ 2147483646 w 135"/>
                  <a:gd name="T19" fmla="*/ 0 h 20"/>
                  <a:gd name="T20" fmla="*/ 2147483646 w 135"/>
                  <a:gd name="T21" fmla="*/ 2147483646 h 20"/>
                  <a:gd name="T22" fmla="*/ 2147483646 w 135"/>
                  <a:gd name="T23" fmla="*/ 0 h 20"/>
                  <a:gd name="T24" fmla="*/ 0 w 135"/>
                  <a:gd name="T25" fmla="*/ 2147483646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5" h="20">
                    <a:moveTo>
                      <a:pt x="0" y="19"/>
                    </a:moveTo>
                    <a:lnTo>
                      <a:pt x="134" y="19"/>
                    </a:lnTo>
                    <a:lnTo>
                      <a:pt x="134" y="0"/>
                    </a:lnTo>
                    <a:lnTo>
                      <a:pt x="115" y="19"/>
                    </a:lnTo>
                    <a:lnTo>
                      <a:pt x="95" y="0"/>
                    </a:lnTo>
                    <a:lnTo>
                      <a:pt x="76" y="19"/>
                    </a:lnTo>
                    <a:lnTo>
                      <a:pt x="76" y="0"/>
                    </a:lnTo>
                    <a:lnTo>
                      <a:pt x="57" y="19"/>
                    </a:lnTo>
                    <a:lnTo>
                      <a:pt x="39" y="0"/>
                    </a:lnTo>
                    <a:lnTo>
                      <a:pt x="39" y="19"/>
                    </a:lnTo>
                    <a:lnTo>
                      <a:pt x="19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49" name="Freeform 190">
                <a:extLst>
                  <a:ext uri="{FF2B5EF4-FFF2-40B4-BE49-F238E27FC236}">
                    <a16:creationId xmlns:a16="http://schemas.microsoft.com/office/drawing/2014/main" id="{EE244C17-EBDE-EA4F-BB75-2599AFE31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375" y="4870450"/>
                <a:ext cx="7938" cy="7938"/>
              </a:xfrm>
              <a:custGeom>
                <a:avLst/>
                <a:gdLst>
                  <a:gd name="T0" fmla="*/ 2147483646 w 20"/>
                  <a:gd name="T1" fmla="*/ 2147483646 h 20"/>
                  <a:gd name="T2" fmla="*/ 0 w 20"/>
                  <a:gd name="T3" fmla="*/ 2147483646 h 20"/>
                  <a:gd name="T4" fmla="*/ 0 w 20"/>
                  <a:gd name="T5" fmla="*/ 2147483646 h 20"/>
                  <a:gd name="T6" fmla="*/ 2147483646 w 20"/>
                  <a:gd name="T7" fmla="*/ 0 h 20"/>
                  <a:gd name="T8" fmla="*/ 2147483646 w 20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0" y="19"/>
                    </a:lnTo>
                    <a:lnTo>
                      <a:pt x="19" y="0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50" name="Freeform 191">
                <a:extLst>
                  <a:ext uri="{FF2B5EF4-FFF2-40B4-BE49-F238E27FC236}">
                    <a16:creationId xmlns:a16="http://schemas.microsoft.com/office/drawing/2014/main" id="{F3E498CA-9ED4-C04F-9D57-586A888CB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025" y="4870450"/>
                <a:ext cx="7938" cy="7938"/>
              </a:xfrm>
              <a:custGeom>
                <a:avLst/>
                <a:gdLst>
                  <a:gd name="T0" fmla="*/ 2147483646 w 21"/>
                  <a:gd name="T1" fmla="*/ 2147483646 h 20"/>
                  <a:gd name="T2" fmla="*/ 0 w 21"/>
                  <a:gd name="T3" fmla="*/ 2147483646 h 20"/>
                  <a:gd name="T4" fmla="*/ 0 w 21"/>
                  <a:gd name="T5" fmla="*/ 2147483646 h 20"/>
                  <a:gd name="T6" fmla="*/ 0 w 21"/>
                  <a:gd name="T7" fmla="*/ 0 h 20"/>
                  <a:gd name="T8" fmla="*/ 2147483646 w 21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20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20" y="19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51" name="Freeform 192">
                <a:extLst>
                  <a:ext uri="{FF2B5EF4-FFF2-40B4-BE49-F238E27FC236}">
                    <a16:creationId xmlns:a16="http://schemas.microsoft.com/office/drawing/2014/main" id="{B7F982D2-0CE1-5B4F-BF7B-1C2881D96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738" y="4870450"/>
                <a:ext cx="7937" cy="7938"/>
              </a:xfrm>
              <a:custGeom>
                <a:avLst/>
                <a:gdLst>
                  <a:gd name="T0" fmla="*/ 2147483646 w 20"/>
                  <a:gd name="T1" fmla="*/ 2147483646 h 20"/>
                  <a:gd name="T2" fmla="*/ 0 w 20"/>
                  <a:gd name="T3" fmla="*/ 2147483646 h 20"/>
                  <a:gd name="T4" fmla="*/ 0 w 20"/>
                  <a:gd name="T5" fmla="*/ 2147483646 h 20"/>
                  <a:gd name="T6" fmla="*/ 2147483646 w 20"/>
                  <a:gd name="T7" fmla="*/ 0 h 20"/>
                  <a:gd name="T8" fmla="*/ 2147483646 w 20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0" y="19"/>
                    </a:lnTo>
                    <a:lnTo>
                      <a:pt x="19" y="0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52" name="Freeform 193">
                <a:extLst>
                  <a:ext uri="{FF2B5EF4-FFF2-40B4-BE49-F238E27FC236}">
                    <a16:creationId xmlns:a16="http://schemas.microsoft.com/office/drawing/2014/main" id="{AADAC4A3-CC7F-F542-B910-84E2E7076E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4870450"/>
                <a:ext cx="6350" cy="7938"/>
              </a:xfrm>
              <a:custGeom>
                <a:avLst/>
                <a:gdLst>
                  <a:gd name="T0" fmla="*/ 2147483646 w 19"/>
                  <a:gd name="T1" fmla="*/ 2147483646 h 20"/>
                  <a:gd name="T2" fmla="*/ 0 w 19"/>
                  <a:gd name="T3" fmla="*/ 2147483646 h 20"/>
                  <a:gd name="T4" fmla="*/ 0 w 19"/>
                  <a:gd name="T5" fmla="*/ 2147483646 h 20"/>
                  <a:gd name="T6" fmla="*/ 0 w 19"/>
                  <a:gd name="T7" fmla="*/ 0 h 20"/>
                  <a:gd name="T8" fmla="*/ 2147483646 w 19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8" y="19"/>
                    </a:moveTo>
                    <a:lnTo>
                      <a:pt x="0" y="19"/>
                    </a:lnTo>
                    <a:lnTo>
                      <a:pt x="0" y="0"/>
                    </a:lnTo>
                    <a:lnTo>
                      <a:pt x="18" y="19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53" name="Freeform 194">
                <a:extLst>
                  <a:ext uri="{FF2B5EF4-FFF2-40B4-BE49-F238E27FC236}">
                    <a16:creationId xmlns:a16="http://schemas.microsoft.com/office/drawing/2014/main" id="{8B6FE9B1-1E6D-AB40-BCA7-B9EA69F06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100" y="4870450"/>
                <a:ext cx="14288" cy="7938"/>
              </a:xfrm>
              <a:custGeom>
                <a:avLst/>
                <a:gdLst>
                  <a:gd name="T0" fmla="*/ 2147483646 w 40"/>
                  <a:gd name="T1" fmla="*/ 2147483646 h 20"/>
                  <a:gd name="T2" fmla="*/ 0 w 40"/>
                  <a:gd name="T3" fmla="*/ 2147483646 h 20"/>
                  <a:gd name="T4" fmla="*/ 0 w 40"/>
                  <a:gd name="T5" fmla="*/ 2147483646 h 20"/>
                  <a:gd name="T6" fmla="*/ 2147483646 w 40"/>
                  <a:gd name="T7" fmla="*/ 0 h 20"/>
                  <a:gd name="T8" fmla="*/ 2147483646 w 40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0">
                    <a:moveTo>
                      <a:pt x="39" y="19"/>
                    </a:moveTo>
                    <a:lnTo>
                      <a:pt x="0" y="19"/>
                    </a:lnTo>
                    <a:lnTo>
                      <a:pt x="19" y="0"/>
                    </a:lnTo>
                    <a:lnTo>
                      <a:pt x="39" y="19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54" name="Freeform 195">
                <a:extLst>
                  <a:ext uri="{FF2B5EF4-FFF2-40B4-BE49-F238E27FC236}">
                    <a16:creationId xmlns:a16="http://schemas.microsoft.com/office/drawing/2014/main" id="{76A0EE4E-BF7F-F849-AEBF-C159B3270C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4889500"/>
                <a:ext cx="20638" cy="55563"/>
              </a:xfrm>
              <a:custGeom>
                <a:avLst/>
                <a:gdLst>
                  <a:gd name="T0" fmla="*/ 0 w 58"/>
                  <a:gd name="T1" fmla="*/ 2147483646 h 154"/>
                  <a:gd name="T2" fmla="*/ 2147483646 w 58"/>
                  <a:gd name="T3" fmla="*/ 2147483646 h 154"/>
                  <a:gd name="T4" fmla="*/ 0 w 58"/>
                  <a:gd name="T5" fmla="*/ 2147483646 h 154"/>
                  <a:gd name="T6" fmla="*/ 2147483646 w 58"/>
                  <a:gd name="T7" fmla="*/ 2147483646 h 154"/>
                  <a:gd name="T8" fmla="*/ 2147483646 w 58"/>
                  <a:gd name="T9" fmla="*/ 2147483646 h 154"/>
                  <a:gd name="T10" fmla="*/ 2147483646 w 58"/>
                  <a:gd name="T11" fmla="*/ 0 h 154"/>
                  <a:gd name="T12" fmla="*/ 2147483646 w 58"/>
                  <a:gd name="T13" fmla="*/ 0 h 154"/>
                  <a:gd name="T14" fmla="*/ 0 w 58"/>
                  <a:gd name="T15" fmla="*/ 2147483646 h 154"/>
                  <a:gd name="T16" fmla="*/ 2147483646 w 58"/>
                  <a:gd name="T17" fmla="*/ 2147483646 h 154"/>
                  <a:gd name="T18" fmla="*/ 0 w 58"/>
                  <a:gd name="T19" fmla="*/ 2147483646 h 154"/>
                  <a:gd name="T20" fmla="*/ 2147483646 w 58"/>
                  <a:gd name="T21" fmla="*/ 2147483646 h 154"/>
                  <a:gd name="T22" fmla="*/ 0 w 58"/>
                  <a:gd name="T23" fmla="*/ 2147483646 h 154"/>
                  <a:gd name="T24" fmla="*/ 2147483646 w 58"/>
                  <a:gd name="T25" fmla="*/ 2147483646 h 154"/>
                  <a:gd name="T26" fmla="*/ 0 w 58"/>
                  <a:gd name="T27" fmla="*/ 2147483646 h 15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58" h="154">
                    <a:moveTo>
                      <a:pt x="0" y="96"/>
                    </a:moveTo>
                    <a:lnTo>
                      <a:pt x="19" y="115"/>
                    </a:lnTo>
                    <a:lnTo>
                      <a:pt x="0" y="134"/>
                    </a:lnTo>
                    <a:lnTo>
                      <a:pt x="19" y="153"/>
                    </a:lnTo>
                    <a:lnTo>
                      <a:pt x="57" y="153"/>
                    </a:lnTo>
                    <a:lnTo>
                      <a:pt x="57" y="0"/>
                    </a:lnTo>
                    <a:lnTo>
                      <a:pt x="19" y="0"/>
                    </a:lnTo>
                    <a:lnTo>
                      <a:pt x="0" y="20"/>
                    </a:lnTo>
                    <a:lnTo>
                      <a:pt x="19" y="39"/>
                    </a:lnTo>
                    <a:lnTo>
                      <a:pt x="0" y="57"/>
                    </a:lnTo>
                    <a:lnTo>
                      <a:pt x="19" y="57"/>
                    </a:lnTo>
                    <a:lnTo>
                      <a:pt x="0" y="76"/>
                    </a:lnTo>
                    <a:lnTo>
                      <a:pt x="19" y="96"/>
                    </a:lnTo>
                    <a:lnTo>
                      <a:pt x="0" y="96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55" name="Freeform 196">
                <a:extLst>
                  <a:ext uri="{FF2B5EF4-FFF2-40B4-BE49-F238E27FC236}">
                    <a16:creationId xmlns:a16="http://schemas.microsoft.com/office/drawing/2014/main" id="{A22E836D-2200-DB40-AF31-B085ADE56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4932363"/>
                <a:ext cx="14288" cy="14287"/>
              </a:xfrm>
              <a:custGeom>
                <a:avLst/>
                <a:gdLst>
                  <a:gd name="T0" fmla="*/ 2147483646 w 39"/>
                  <a:gd name="T1" fmla="*/ 2147483646 h 39"/>
                  <a:gd name="T2" fmla="*/ 0 w 39"/>
                  <a:gd name="T3" fmla="*/ 2147483646 h 39"/>
                  <a:gd name="T4" fmla="*/ 2147483646 w 39"/>
                  <a:gd name="T5" fmla="*/ 0 h 39"/>
                  <a:gd name="T6" fmla="*/ 2147483646 w 39"/>
                  <a:gd name="T7" fmla="*/ 0 h 39"/>
                  <a:gd name="T8" fmla="*/ 2147483646 w 39"/>
                  <a:gd name="T9" fmla="*/ 2147483646 h 39"/>
                  <a:gd name="T10" fmla="*/ 2147483646 w 39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lnTo>
                      <a:pt x="0" y="19"/>
                    </a:lnTo>
                    <a:lnTo>
                      <a:pt x="19" y="0"/>
                    </a:lnTo>
                    <a:lnTo>
                      <a:pt x="38" y="0"/>
                    </a:lnTo>
                    <a:lnTo>
                      <a:pt x="38" y="38"/>
                    </a:lnTo>
                    <a:lnTo>
                      <a:pt x="19" y="38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56" name="Freeform 197">
                <a:extLst>
                  <a:ext uri="{FF2B5EF4-FFF2-40B4-BE49-F238E27FC236}">
                    <a16:creationId xmlns:a16="http://schemas.microsoft.com/office/drawing/2014/main" id="{6465177B-E88F-EA49-96DC-0E0C1E708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4924425"/>
                <a:ext cx="14288" cy="7938"/>
              </a:xfrm>
              <a:custGeom>
                <a:avLst/>
                <a:gdLst>
                  <a:gd name="T0" fmla="*/ 2147483646 w 39"/>
                  <a:gd name="T1" fmla="*/ 2147483646 h 20"/>
                  <a:gd name="T2" fmla="*/ 0 w 39"/>
                  <a:gd name="T3" fmla="*/ 0 h 20"/>
                  <a:gd name="T4" fmla="*/ 2147483646 w 39"/>
                  <a:gd name="T5" fmla="*/ 0 h 20"/>
                  <a:gd name="T6" fmla="*/ 2147483646 w 39"/>
                  <a:gd name="T7" fmla="*/ 0 h 20"/>
                  <a:gd name="T8" fmla="*/ 2147483646 w 39"/>
                  <a:gd name="T9" fmla="*/ 2147483646 h 20"/>
                  <a:gd name="T10" fmla="*/ 2147483646 w 39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0">
                    <a:moveTo>
                      <a:pt x="19" y="19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38" y="0"/>
                    </a:lnTo>
                    <a:lnTo>
                      <a:pt x="38" y="19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57" name="Freeform 198">
                <a:extLst>
                  <a:ext uri="{FF2B5EF4-FFF2-40B4-BE49-F238E27FC236}">
                    <a16:creationId xmlns:a16="http://schemas.microsoft.com/office/drawing/2014/main" id="{FBB35C05-647D-8447-9E58-4068DBFAE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4910138"/>
                <a:ext cx="14288" cy="14287"/>
              </a:xfrm>
              <a:custGeom>
                <a:avLst/>
                <a:gdLst>
                  <a:gd name="T0" fmla="*/ 2147483646 w 39"/>
                  <a:gd name="T1" fmla="*/ 2147483646 h 40"/>
                  <a:gd name="T2" fmla="*/ 0 w 39"/>
                  <a:gd name="T3" fmla="*/ 2147483646 h 40"/>
                  <a:gd name="T4" fmla="*/ 2147483646 w 39"/>
                  <a:gd name="T5" fmla="*/ 0 h 40"/>
                  <a:gd name="T6" fmla="*/ 2147483646 w 39"/>
                  <a:gd name="T7" fmla="*/ 0 h 40"/>
                  <a:gd name="T8" fmla="*/ 2147483646 w 39"/>
                  <a:gd name="T9" fmla="*/ 2147483646 h 40"/>
                  <a:gd name="T10" fmla="*/ 2147483646 w 39"/>
                  <a:gd name="T11" fmla="*/ 2147483646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19" y="39"/>
                    </a:moveTo>
                    <a:lnTo>
                      <a:pt x="0" y="19"/>
                    </a:lnTo>
                    <a:lnTo>
                      <a:pt x="19" y="0"/>
                    </a:lnTo>
                    <a:lnTo>
                      <a:pt x="38" y="0"/>
                    </a:lnTo>
                    <a:lnTo>
                      <a:pt x="38" y="39"/>
                    </a:lnTo>
                    <a:lnTo>
                      <a:pt x="19" y="39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58" name="Freeform 199">
                <a:extLst>
                  <a:ext uri="{FF2B5EF4-FFF2-40B4-BE49-F238E27FC236}">
                    <a16:creationId xmlns:a16="http://schemas.microsoft.com/office/drawing/2014/main" id="{9D1731AA-0E8F-194F-9143-7D9ECF9EAD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4903788"/>
                <a:ext cx="14288" cy="6350"/>
              </a:xfrm>
              <a:custGeom>
                <a:avLst/>
                <a:gdLst>
                  <a:gd name="T0" fmla="*/ 2147483646 w 39"/>
                  <a:gd name="T1" fmla="*/ 2147483646 h 19"/>
                  <a:gd name="T2" fmla="*/ 0 w 39"/>
                  <a:gd name="T3" fmla="*/ 2147483646 h 19"/>
                  <a:gd name="T4" fmla="*/ 2147483646 w 39"/>
                  <a:gd name="T5" fmla="*/ 0 h 19"/>
                  <a:gd name="T6" fmla="*/ 2147483646 w 39"/>
                  <a:gd name="T7" fmla="*/ 0 h 19"/>
                  <a:gd name="T8" fmla="*/ 2147483646 w 39"/>
                  <a:gd name="T9" fmla="*/ 2147483646 h 19"/>
                  <a:gd name="T10" fmla="*/ 2147483646 w 39"/>
                  <a:gd name="T11" fmla="*/ 2147483646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19">
                    <a:moveTo>
                      <a:pt x="19" y="18"/>
                    </a:moveTo>
                    <a:lnTo>
                      <a:pt x="0" y="18"/>
                    </a:lnTo>
                    <a:lnTo>
                      <a:pt x="19" y="0"/>
                    </a:lnTo>
                    <a:lnTo>
                      <a:pt x="38" y="0"/>
                    </a:lnTo>
                    <a:lnTo>
                      <a:pt x="38" y="18"/>
                    </a:lnTo>
                    <a:lnTo>
                      <a:pt x="19" y="18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59" name="Freeform 200">
                <a:extLst>
                  <a:ext uri="{FF2B5EF4-FFF2-40B4-BE49-F238E27FC236}">
                    <a16:creationId xmlns:a16="http://schemas.microsoft.com/office/drawing/2014/main" id="{0BE49CDE-6956-AC45-BE9E-EAB5183EC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4889500"/>
                <a:ext cx="14288" cy="14288"/>
              </a:xfrm>
              <a:custGeom>
                <a:avLst/>
                <a:gdLst>
                  <a:gd name="T0" fmla="*/ 2147483646 w 39"/>
                  <a:gd name="T1" fmla="*/ 2147483646 h 40"/>
                  <a:gd name="T2" fmla="*/ 0 w 39"/>
                  <a:gd name="T3" fmla="*/ 2147483646 h 40"/>
                  <a:gd name="T4" fmla="*/ 2147483646 w 39"/>
                  <a:gd name="T5" fmla="*/ 0 h 40"/>
                  <a:gd name="T6" fmla="*/ 2147483646 w 39"/>
                  <a:gd name="T7" fmla="*/ 0 h 40"/>
                  <a:gd name="T8" fmla="*/ 2147483646 w 39"/>
                  <a:gd name="T9" fmla="*/ 2147483646 h 40"/>
                  <a:gd name="T10" fmla="*/ 2147483646 w 39"/>
                  <a:gd name="T11" fmla="*/ 2147483646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19" y="39"/>
                    </a:moveTo>
                    <a:lnTo>
                      <a:pt x="0" y="20"/>
                    </a:lnTo>
                    <a:lnTo>
                      <a:pt x="19" y="0"/>
                    </a:lnTo>
                    <a:lnTo>
                      <a:pt x="38" y="0"/>
                    </a:lnTo>
                    <a:lnTo>
                      <a:pt x="38" y="39"/>
                    </a:lnTo>
                    <a:lnTo>
                      <a:pt x="19" y="39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60" name="Freeform 201">
                <a:extLst>
                  <a:ext uri="{FF2B5EF4-FFF2-40B4-BE49-F238E27FC236}">
                    <a16:creationId xmlns:a16="http://schemas.microsoft.com/office/drawing/2014/main" id="{6E01DD53-1F4D-384E-959A-CF5B15D77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100" y="4959350"/>
                <a:ext cx="49213" cy="7938"/>
              </a:xfrm>
              <a:custGeom>
                <a:avLst/>
                <a:gdLst>
                  <a:gd name="T0" fmla="*/ 0 w 135"/>
                  <a:gd name="T1" fmla="*/ 0 h 20"/>
                  <a:gd name="T2" fmla="*/ 2147483646 w 135"/>
                  <a:gd name="T3" fmla="*/ 0 h 20"/>
                  <a:gd name="T4" fmla="*/ 2147483646 w 135"/>
                  <a:gd name="T5" fmla="*/ 0 h 20"/>
                  <a:gd name="T6" fmla="*/ 2147483646 w 135"/>
                  <a:gd name="T7" fmla="*/ 2147483646 h 20"/>
                  <a:gd name="T8" fmla="*/ 2147483646 w 135"/>
                  <a:gd name="T9" fmla="*/ 0 h 20"/>
                  <a:gd name="T10" fmla="*/ 2147483646 w 135"/>
                  <a:gd name="T11" fmla="*/ 2147483646 h 20"/>
                  <a:gd name="T12" fmla="*/ 2147483646 w 135"/>
                  <a:gd name="T13" fmla="*/ 0 h 20"/>
                  <a:gd name="T14" fmla="*/ 2147483646 w 135"/>
                  <a:gd name="T15" fmla="*/ 2147483646 h 20"/>
                  <a:gd name="T16" fmla="*/ 2147483646 w 135"/>
                  <a:gd name="T17" fmla="*/ 0 h 20"/>
                  <a:gd name="T18" fmla="*/ 2147483646 w 135"/>
                  <a:gd name="T19" fmla="*/ 2147483646 h 20"/>
                  <a:gd name="T20" fmla="*/ 2147483646 w 135"/>
                  <a:gd name="T21" fmla="*/ 0 h 20"/>
                  <a:gd name="T22" fmla="*/ 2147483646 w 135"/>
                  <a:gd name="T23" fmla="*/ 2147483646 h 20"/>
                  <a:gd name="T24" fmla="*/ 0 w 135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35" h="20">
                    <a:moveTo>
                      <a:pt x="0" y="0"/>
                    </a:moveTo>
                    <a:lnTo>
                      <a:pt x="134" y="0"/>
                    </a:lnTo>
                    <a:lnTo>
                      <a:pt x="134" y="19"/>
                    </a:lnTo>
                    <a:lnTo>
                      <a:pt x="115" y="0"/>
                    </a:lnTo>
                    <a:lnTo>
                      <a:pt x="95" y="19"/>
                    </a:lnTo>
                    <a:lnTo>
                      <a:pt x="76" y="0"/>
                    </a:lnTo>
                    <a:lnTo>
                      <a:pt x="76" y="19"/>
                    </a:lnTo>
                    <a:lnTo>
                      <a:pt x="57" y="0"/>
                    </a:lnTo>
                    <a:lnTo>
                      <a:pt x="39" y="19"/>
                    </a:lnTo>
                    <a:lnTo>
                      <a:pt x="39" y="0"/>
                    </a:lnTo>
                    <a:lnTo>
                      <a:pt x="19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61" name="Freeform 202">
                <a:extLst>
                  <a:ext uri="{FF2B5EF4-FFF2-40B4-BE49-F238E27FC236}">
                    <a16:creationId xmlns:a16="http://schemas.microsoft.com/office/drawing/2014/main" id="{0A020DDA-5632-0E43-9D1D-811992AFF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375" y="4959350"/>
                <a:ext cx="7938" cy="7938"/>
              </a:xfrm>
              <a:custGeom>
                <a:avLst/>
                <a:gdLst>
                  <a:gd name="T0" fmla="*/ 2147483646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2147483646 w 20"/>
                  <a:gd name="T7" fmla="*/ 2147483646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0" y="0"/>
                    </a:lnTo>
                    <a:lnTo>
                      <a:pt x="19" y="1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62" name="Freeform 203">
                <a:extLst>
                  <a:ext uri="{FF2B5EF4-FFF2-40B4-BE49-F238E27FC236}">
                    <a16:creationId xmlns:a16="http://schemas.microsoft.com/office/drawing/2014/main" id="{2C5E8741-AB87-F245-860B-2FD09ED0F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025" y="4959350"/>
                <a:ext cx="7938" cy="7938"/>
              </a:xfrm>
              <a:custGeom>
                <a:avLst/>
                <a:gdLst>
                  <a:gd name="T0" fmla="*/ 2147483646 w 21"/>
                  <a:gd name="T1" fmla="*/ 0 h 20"/>
                  <a:gd name="T2" fmla="*/ 0 w 21"/>
                  <a:gd name="T3" fmla="*/ 0 h 20"/>
                  <a:gd name="T4" fmla="*/ 0 w 21"/>
                  <a:gd name="T5" fmla="*/ 0 h 20"/>
                  <a:gd name="T6" fmla="*/ 0 w 21"/>
                  <a:gd name="T7" fmla="*/ 2147483646 h 20"/>
                  <a:gd name="T8" fmla="*/ 2147483646 w 2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2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63" name="Freeform 204">
                <a:extLst>
                  <a:ext uri="{FF2B5EF4-FFF2-40B4-BE49-F238E27FC236}">
                    <a16:creationId xmlns:a16="http://schemas.microsoft.com/office/drawing/2014/main" id="{5A32B7FB-1F44-AB41-88AA-DC68DCD6E9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738" y="4959350"/>
                <a:ext cx="7937" cy="7938"/>
              </a:xfrm>
              <a:custGeom>
                <a:avLst/>
                <a:gdLst>
                  <a:gd name="T0" fmla="*/ 2147483646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2147483646 w 20"/>
                  <a:gd name="T7" fmla="*/ 2147483646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0" y="0"/>
                    </a:lnTo>
                    <a:lnTo>
                      <a:pt x="19" y="1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64" name="Freeform 205">
                <a:extLst>
                  <a:ext uri="{FF2B5EF4-FFF2-40B4-BE49-F238E27FC236}">
                    <a16:creationId xmlns:a16="http://schemas.microsoft.com/office/drawing/2014/main" id="{26D6C45E-06E9-4A40-8D6A-CB0B72F27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4959350"/>
                <a:ext cx="6350" cy="7938"/>
              </a:xfrm>
              <a:custGeom>
                <a:avLst/>
                <a:gdLst>
                  <a:gd name="T0" fmla="*/ 2147483646 w 19"/>
                  <a:gd name="T1" fmla="*/ 0 h 20"/>
                  <a:gd name="T2" fmla="*/ 0 w 19"/>
                  <a:gd name="T3" fmla="*/ 0 h 20"/>
                  <a:gd name="T4" fmla="*/ 0 w 19"/>
                  <a:gd name="T5" fmla="*/ 0 h 20"/>
                  <a:gd name="T6" fmla="*/ 0 w 19"/>
                  <a:gd name="T7" fmla="*/ 2147483646 h 20"/>
                  <a:gd name="T8" fmla="*/ 2147483646 w 1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8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65" name="Freeform 206">
                <a:extLst>
                  <a:ext uri="{FF2B5EF4-FFF2-40B4-BE49-F238E27FC236}">
                    <a16:creationId xmlns:a16="http://schemas.microsoft.com/office/drawing/2014/main" id="{B9DEF69D-3D51-D941-8352-0A12CA657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100" y="4959350"/>
                <a:ext cx="14288" cy="7938"/>
              </a:xfrm>
              <a:custGeom>
                <a:avLst/>
                <a:gdLst>
                  <a:gd name="T0" fmla="*/ 2147483646 w 40"/>
                  <a:gd name="T1" fmla="*/ 0 h 20"/>
                  <a:gd name="T2" fmla="*/ 0 w 40"/>
                  <a:gd name="T3" fmla="*/ 0 h 20"/>
                  <a:gd name="T4" fmla="*/ 0 w 40"/>
                  <a:gd name="T5" fmla="*/ 0 h 20"/>
                  <a:gd name="T6" fmla="*/ 2147483646 w 40"/>
                  <a:gd name="T7" fmla="*/ 2147483646 h 20"/>
                  <a:gd name="T8" fmla="*/ 2147483646 w 4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0">
                    <a:moveTo>
                      <a:pt x="39" y="0"/>
                    </a:moveTo>
                    <a:lnTo>
                      <a:pt x="0" y="0"/>
                    </a:lnTo>
                    <a:lnTo>
                      <a:pt x="19" y="19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66" name="Freeform 207">
                <a:extLst>
                  <a:ext uri="{FF2B5EF4-FFF2-40B4-BE49-F238E27FC236}">
                    <a16:creationId xmlns:a16="http://schemas.microsoft.com/office/drawing/2014/main" id="{FBC5273F-8CF7-6442-ACCE-74FB9E4716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650" y="4889500"/>
                <a:ext cx="14288" cy="55563"/>
              </a:xfrm>
              <a:custGeom>
                <a:avLst/>
                <a:gdLst>
                  <a:gd name="T0" fmla="*/ 2147483646 w 39"/>
                  <a:gd name="T1" fmla="*/ 2147483646 h 154"/>
                  <a:gd name="T2" fmla="*/ 2147483646 w 39"/>
                  <a:gd name="T3" fmla="*/ 2147483646 h 154"/>
                  <a:gd name="T4" fmla="*/ 2147483646 w 39"/>
                  <a:gd name="T5" fmla="*/ 2147483646 h 154"/>
                  <a:gd name="T6" fmla="*/ 2147483646 w 39"/>
                  <a:gd name="T7" fmla="*/ 2147483646 h 154"/>
                  <a:gd name="T8" fmla="*/ 0 w 39"/>
                  <a:gd name="T9" fmla="*/ 2147483646 h 154"/>
                  <a:gd name="T10" fmla="*/ 0 w 39"/>
                  <a:gd name="T11" fmla="*/ 0 h 154"/>
                  <a:gd name="T12" fmla="*/ 2147483646 w 39"/>
                  <a:gd name="T13" fmla="*/ 0 h 154"/>
                  <a:gd name="T14" fmla="*/ 2147483646 w 39"/>
                  <a:gd name="T15" fmla="*/ 2147483646 h 154"/>
                  <a:gd name="T16" fmla="*/ 2147483646 w 39"/>
                  <a:gd name="T17" fmla="*/ 2147483646 h 154"/>
                  <a:gd name="T18" fmla="*/ 2147483646 w 39"/>
                  <a:gd name="T19" fmla="*/ 2147483646 h 154"/>
                  <a:gd name="T20" fmla="*/ 2147483646 w 39"/>
                  <a:gd name="T21" fmla="*/ 2147483646 h 154"/>
                  <a:gd name="T22" fmla="*/ 2147483646 w 39"/>
                  <a:gd name="T23" fmla="*/ 2147483646 h 154"/>
                  <a:gd name="T24" fmla="*/ 2147483646 w 39"/>
                  <a:gd name="T25" fmla="*/ 2147483646 h 15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" h="154">
                    <a:moveTo>
                      <a:pt x="38" y="96"/>
                    </a:moveTo>
                    <a:lnTo>
                      <a:pt x="38" y="115"/>
                    </a:lnTo>
                    <a:lnTo>
                      <a:pt x="38" y="134"/>
                    </a:lnTo>
                    <a:lnTo>
                      <a:pt x="38" y="153"/>
                    </a:lnTo>
                    <a:lnTo>
                      <a:pt x="0" y="153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20"/>
                    </a:lnTo>
                    <a:lnTo>
                      <a:pt x="38" y="39"/>
                    </a:lnTo>
                    <a:lnTo>
                      <a:pt x="38" y="57"/>
                    </a:lnTo>
                    <a:lnTo>
                      <a:pt x="38" y="76"/>
                    </a:lnTo>
                    <a:lnTo>
                      <a:pt x="38" y="96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67" name="Freeform 208">
                <a:extLst>
                  <a:ext uri="{FF2B5EF4-FFF2-40B4-BE49-F238E27FC236}">
                    <a16:creationId xmlns:a16="http://schemas.microsoft.com/office/drawing/2014/main" id="{EE897ADA-7EE5-134B-BC22-7D85197175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650" y="4932363"/>
                <a:ext cx="14288" cy="14287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0 h 39"/>
                  <a:gd name="T6" fmla="*/ 0 w 39"/>
                  <a:gd name="T7" fmla="*/ 0 h 39"/>
                  <a:gd name="T8" fmla="*/ 0 w 39"/>
                  <a:gd name="T9" fmla="*/ 2147483646 h 39"/>
                  <a:gd name="T10" fmla="*/ 2147483646 w 39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38" y="38"/>
                    </a:moveTo>
                    <a:lnTo>
                      <a:pt x="38" y="19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38" y="38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68" name="Freeform 209">
                <a:extLst>
                  <a:ext uri="{FF2B5EF4-FFF2-40B4-BE49-F238E27FC236}">
                    <a16:creationId xmlns:a16="http://schemas.microsoft.com/office/drawing/2014/main" id="{05261946-D05D-3C49-9FC6-D2C0EE9EC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650" y="4924425"/>
                <a:ext cx="14288" cy="7938"/>
              </a:xfrm>
              <a:custGeom>
                <a:avLst/>
                <a:gdLst>
                  <a:gd name="T0" fmla="*/ 2147483646 w 39"/>
                  <a:gd name="T1" fmla="*/ 2147483646 h 20"/>
                  <a:gd name="T2" fmla="*/ 2147483646 w 39"/>
                  <a:gd name="T3" fmla="*/ 0 h 20"/>
                  <a:gd name="T4" fmla="*/ 2147483646 w 39"/>
                  <a:gd name="T5" fmla="*/ 0 h 20"/>
                  <a:gd name="T6" fmla="*/ 0 w 39"/>
                  <a:gd name="T7" fmla="*/ 0 h 20"/>
                  <a:gd name="T8" fmla="*/ 0 w 39"/>
                  <a:gd name="T9" fmla="*/ 2147483646 h 20"/>
                  <a:gd name="T10" fmla="*/ 2147483646 w 39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0">
                    <a:moveTo>
                      <a:pt x="38" y="19"/>
                    </a:moveTo>
                    <a:lnTo>
                      <a:pt x="38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38" y="19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69" name="Freeform 210">
                <a:extLst>
                  <a:ext uri="{FF2B5EF4-FFF2-40B4-BE49-F238E27FC236}">
                    <a16:creationId xmlns:a16="http://schemas.microsoft.com/office/drawing/2014/main" id="{FB6FBC8E-0CF8-AE45-8218-B70088F3F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650" y="4910138"/>
                <a:ext cx="14288" cy="14287"/>
              </a:xfrm>
              <a:custGeom>
                <a:avLst/>
                <a:gdLst>
                  <a:gd name="T0" fmla="*/ 2147483646 w 39"/>
                  <a:gd name="T1" fmla="*/ 2147483646 h 40"/>
                  <a:gd name="T2" fmla="*/ 2147483646 w 39"/>
                  <a:gd name="T3" fmla="*/ 2147483646 h 40"/>
                  <a:gd name="T4" fmla="*/ 2147483646 w 39"/>
                  <a:gd name="T5" fmla="*/ 0 h 40"/>
                  <a:gd name="T6" fmla="*/ 0 w 39"/>
                  <a:gd name="T7" fmla="*/ 0 h 40"/>
                  <a:gd name="T8" fmla="*/ 0 w 39"/>
                  <a:gd name="T9" fmla="*/ 2147483646 h 40"/>
                  <a:gd name="T10" fmla="*/ 2147483646 w 39"/>
                  <a:gd name="T11" fmla="*/ 2147483646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38" y="39"/>
                    </a:moveTo>
                    <a:lnTo>
                      <a:pt x="38" y="19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38" y="39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70" name="Freeform 211">
                <a:extLst>
                  <a:ext uri="{FF2B5EF4-FFF2-40B4-BE49-F238E27FC236}">
                    <a16:creationId xmlns:a16="http://schemas.microsoft.com/office/drawing/2014/main" id="{AED7A1F3-B87F-3040-ACD9-730D2CC2AA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650" y="4903788"/>
                <a:ext cx="14288" cy="6350"/>
              </a:xfrm>
              <a:custGeom>
                <a:avLst/>
                <a:gdLst>
                  <a:gd name="T0" fmla="*/ 2147483646 w 39"/>
                  <a:gd name="T1" fmla="*/ 2147483646 h 19"/>
                  <a:gd name="T2" fmla="*/ 2147483646 w 39"/>
                  <a:gd name="T3" fmla="*/ 2147483646 h 19"/>
                  <a:gd name="T4" fmla="*/ 2147483646 w 39"/>
                  <a:gd name="T5" fmla="*/ 0 h 19"/>
                  <a:gd name="T6" fmla="*/ 0 w 39"/>
                  <a:gd name="T7" fmla="*/ 0 h 19"/>
                  <a:gd name="T8" fmla="*/ 0 w 39"/>
                  <a:gd name="T9" fmla="*/ 2147483646 h 19"/>
                  <a:gd name="T10" fmla="*/ 2147483646 w 39"/>
                  <a:gd name="T11" fmla="*/ 2147483646 h 1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19">
                    <a:moveTo>
                      <a:pt x="38" y="18"/>
                    </a:moveTo>
                    <a:lnTo>
                      <a:pt x="38" y="18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18"/>
                    </a:lnTo>
                    <a:lnTo>
                      <a:pt x="38" y="18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71" name="Freeform 212">
                <a:extLst>
                  <a:ext uri="{FF2B5EF4-FFF2-40B4-BE49-F238E27FC236}">
                    <a16:creationId xmlns:a16="http://schemas.microsoft.com/office/drawing/2014/main" id="{27742774-AF42-F444-952C-76CE96EFF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650" y="4889500"/>
                <a:ext cx="14288" cy="14288"/>
              </a:xfrm>
              <a:custGeom>
                <a:avLst/>
                <a:gdLst>
                  <a:gd name="T0" fmla="*/ 2147483646 w 39"/>
                  <a:gd name="T1" fmla="*/ 2147483646 h 40"/>
                  <a:gd name="T2" fmla="*/ 2147483646 w 39"/>
                  <a:gd name="T3" fmla="*/ 2147483646 h 40"/>
                  <a:gd name="T4" fmla="*/ 2147483646 w 39"/>
                  <a:gd name="T5" fmla="*/ 0 h 40"/>
                  <a:gd name="T6" fmla="*/ 0 w 39"/>
                  <a:gd name="T7" fmla="*/ 0 h 40"/>
                  <a:gd name="T8" fmla="*/ 0 w 39"/>
                  <a:gd name="T9" fmla="*/ 2147483646 h 40"/>
                  <a:gd name="T10" fmla="*/ 2147483646 w 39"/>
                  <a:gd name="T11" fmla="*/ 2147483646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38" y="39"/>
                    </a:moveTo>
                    <a:lnTo>
                      <a:pt x="38" y="20"/>
                    </a:lnTo>
                    <a:lnTo>
                      <a:pt x="38" y="0"/>
                    </a:lnTo>
                    <a:lnTo>
                      <a:pt x="0" y="0"/>
                    </a:lnTo>
                    <a:lnTo>
                      <a:pt x="0" y="39"/>
                    </a:lnTo>
                    <a:lnTo>
                      <a:pt x="38" y="39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72" name="Freeform 213">
                <a:extLst>
                  <a:ext uri="{FF2B5EF4-FFF2-40B4-BE49-F238E27FC236}">
                    <a16:creationId xmlns:a16="http://schemas.microsoft.com/office/drawing/2014/main" id="{66C10DBC-590A-3F4C-A2A1-D3D568FAC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100" y="4951413"/>
                <a:ext cx="7938" cy="1587"/>
              </a:xfrm>
              <a:custGeom>
                <a:avLst/>
                <a:gdLst>
                  <a:gd name="T0" fmla="*/ 0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73" name="Freeform 214">
                <a:extLst>
                  <a:ext uri="{FF2B5EF4-FFF2-40B4-BE49-F238E27FC236}">
                    <a16:creationId xmlns:a16="http://schemas.microsoft.com/office/drawing/2014/main" id="{B7A846A4-4E4A-284C-8454-AB89FEFEEC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750" y="4938713"/>
                <a:ext cx="20638" cy="20637"/>
              </a:xfrm>
              <a:custGeom>
                <a:avLst/>
                <a:gdLst>
                  <a:gd name="T0" fmla="*/ 2147483646 w 59"/>
                  <a:gd name="T1" fmla="*/ 2147483646 h 58"/>
                  <a:gd name="T2" fmla="*/ 2147483646 w 59"/>
                  <a:gd name="T3" fmla="*/ 0 h 58"/>
                  <a:gd name="T4" fmla="*/ 2147483646 w 59"/>
                  <a:gd name="T5" fmla="*/ 2147483646 h 58"/>
                  <a:gd name="T6" fmla="*/ 2147483646 w 59"/>
                  <a:gd name="T7" fmla="*/ 2147483646 h 58"/>
                  <a:gd name="T8" fmla="*/ 2147483646 w 59"/>
                  <a:gd name="T9" fmla="*/ 2147483646 h 58"/>
                  <a:gd name="T10" fmla="*/ 0 w 59"/>
                  <a:gd name="T11" fmla="*/ 2147483646 h 58"/>
                  <a:gd name="T12" fmla="*/ 2147483646 w 59"/>
                  <a:gd name="T13" fmla="*/ 2147483646 h 58"/>
                  <a:gd name="T14" fmla="*/ 2147483646 w 59"/>
                  <a:gd name="T15" fmla="*/ 2147483646 h 58"/>
                  <a:gd name="T16" fmla="*/ 2147483646 w 59"/>
                  <a:gd name="T17" fmla="*/ 2147483646 h 58"/>
                  <a:gd name="T18" fmla="*/ 2147483646 w 59"/>
                  <a:gd name="T19" fmla="*/ 2147483646 h 58"/>
                  <a:gd name="T20" fmla="*/ 2147483646 w 59"/>
                  <a:gd name="T21" fmla="*/ 2147483646 h 58"/>
                  <a:gd name="T22" fmla="*/ 2147483646 w 59"/>
                  <a:gd name="T23" fmla="*/ 2147483646 h 58"/>
                  <a:gd name="T24" fmla="*/ 2147483646 w 59"/>
                  <a:gd name="T25" fmla="*/ 2147483646 h 58"/>
                  <a:gd name="T26" fmla="*/ 2147483646 w 59"/>
                  <a:gd name="T27" fmla="*/ 0 h 58"/>
                  <a:gd name="T28" fmla="*/ 2147483646 w 59"/>
                  <a:gd name="T29" fmla="*/ 2147483646 h 5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9" h="58">
                    <a:moveTo>
                      <a:pt x="38" y="19"/>
                    </a:moveTo>
                    <a:lnTo>
                      <a:pt x="19" y="0"/>
                    </a:lnTo>
                    <a:lnTo>
                      <a:pt x="19" y="19"/>
                    </a:lnTo>
                    <a:lnTo>
                      <a:pt x="19" y="38"/>
                    </a:lnTo>
                    <a:lnTo>
                      <a:pt x="0" y="57"/>
                    </a:lnTo>
                    <a:lnTo>
                      <a:pt x="19" y="57"/>
                    </a:lnTo>
                    <a:lnTo>
                      <a:pt x="38" y="38"/>
                    </a:lnTo>
                    <a:lnTo>
                      <a:pt x="38" y="57"/>
                    </a:lnTo>
                    <a:lnTo>
                      <a:pt x="58" y="57"/>
                    </a:lnTo>
                    <a:lnTo>
                      <a:pt x="58" y="38"/>
                    </a:lnTo>
                    <a:lnTo>
                      <a:pt x="58" y="19"/>
                    </a:lnTo>
                    <a:lnTo>
                      <a:pt x="38" y="0"/>
                    </a:lnTo>
                    <a:lnTo>
                      <a:pt x="38" y="1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74" name="Freeform 215">
                <a:extLst>
                  <a:ext uri="{FF2B5EF4-FFF2-40B4-BE49-F238E27FC236}">
                    <a16:creationId xmlns:a16="http://schemas.microsoft.com/office/drawing/2014/main" id="{8E2129DC-08D5-B048-9B59-39BD4EB5A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100" y="4945063"/>
                <a:ext cx="14288" cy="7937"/>
              </a:xfrm>
              <a:custGeom>
                <a:avLst/>
                <a:gdLst>
                  <a:gd name="T0" fmla="*/ 0 w 40"/>
                  <a:gd name="T1" fmla="*/ 0 h 20"/>
                  <a:gd name="T2" fmla="*/ 0 w 40"/>
                  <a:gd name="T3" fmla="*/ 0 h 20"/>
                  <a:gd name="T4" fmla="*/ 2147483646 w 40"/>
                  <a:gd name="T5" fmla="*/ 0 h 20"/>
                  <a:gd name="T6" fmla="*/ 2147483646 w 40"/>
                  <a:gd name="T7" fmla="*/ 0 h 20"/>
                  <a:gd name="T8" fmla="*/ 2147483646 w 40"/>
                  <a:gd name="T9" fmla="*/ 0 h 20"/>
                  <a:gd name="T10" fmla="*/ 2147483646 w 40"/>
                  <a:gd name="T11" fmla="*/ 0 h 20"/>
                  <a:gd name="T12" fmla="*/ 2147483646 w 40"/>
                  <a:gd name="T13" fmla="*/ 0 h 20"/>
                  <a:gd name="T14" fmla="*/ 2147483646 w 40"/>
                  <a:gd name="T15" fmla="*/ 2147483646 h 20"/>
                  <a:gd name="T16" fmla="*/ 2147483646 w 40"/>
                  <a:gd name="T17" fmla="*/ 2147483646 h 20"/>
                  <a:gd name="T18" fmla="*/ 2147483646 w 40"/>
                  <a:gd name="T19" fmla="*/ 2147483646 h 20"/>
                  <a:gd name="T20" fmla="*/ 2147483646 w 40"/>
                  <a:gd name="T21" fmla="*/ 2147483646 h 20"/>
                  <a:gd name="T22" fmla="*/ 0 w 40"/>
                  <a:gd name="T23" fmla="*/ 2147483646 h 20"/>
                  <a:gd name="T24" fmla="*/ 0 w 40"/>
                  <a:gd name="T25" fmla="*/ 2147483646 h 20"/>
                  <a:gd name="T26" fmla="*/ 0 w 40"/>
                  <a:gd name="T27" fmla="*/ 2147483646 h 20"/>
                  <a:gd name="T28" fmla="*/ 0 w 40"/>
                  <a:gd name="T29" fmla="*/ 0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0" h="20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39" y="0"/>
                    </a:lnTo>
                    <a:lnTo>
                      <a:pt x="19" y="19"/>
                    </a:lnTo>
                    <a:lnTo>
                      <a:pt x="39" y="19"/>
                    </a:ln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75" name="Freeform 216">
                <a:extLst>
                  <a:ext uri="{FF2B5EF4-FFF2-40B4-BE49-F238E27FC236}">
                    <a16:creationId xmlns:a16="http://schemas.microsoft.com/office/drawing/2014/main" id="{A0AA8351-2FCD-1840-9986-BAD1CDF957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738" y="4951413"/>
                <a:ext cx="7937" cy="1587"/>
              </a:xfrm>
              <a:custGeom>
                <a:avLst/>
                <a:gdLst>
                  <a:gd name="T0" fmla="*/ 0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76" name="Freeform 217">
                <a:extLst>
                  <a:ext uri="{FF2B5EF4-FFF2-40B4-BE49-F238E27FC236}">
                    <a16:creationId xmlns:a16="http://schemas.microsoft.com/office/drawing/2014/main" id="{43857EAC-0C09-DB44-A8ED-27580F71D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4938713"/>
                <a:ext cx="20637" cy="20637"/>
              </a:xfrm>
              <a:custGeom>
                <a:avLst/>
                <a:gdLst>
                  <a:gd name="T0" fmla="*/ 2147483646 w 57"/>
                  <a:gd name="T1" fmla="*/ 2147483646 h 58"/>
                  <a:gd name="T2" fmla="*/ 2147483646 w 57"/>
                  <a:gd name="T3" fmla="*/ 0 h 58"/>
                  <a:gd name="T4" fmla="*/ 2147483646 w 57"/>
                  <a:gd name="T5" fmla="*/ 2147483646 h 58"/>
                  <a:gd name="T6" fmla="*/ 2147483646 w 57"/>
                  <a:gd name="T7" fmla="*/ 2147483646 h 58"/>
                  <a:gd name="T8" fmla="*/ 2147483646 w 57"/>
                  <a:gd name="T9" fmla="*/ 2147483646 h 58"/>
                  <a:gd name="T10" fmla="*/ 0 w 57"/>
                  <a:gd name="T11" fmla="*/ 2147483646 h 58"/>
                  <a:gd name="T12" fmla="*/ 2147483646 w 57"/>
                  <a:gd name="T13" fmla="*/ 2147483646 h 58"/>
                  <a:gd name="T14" fmla="*/ 2147483646 w 57"/>
                  <a:gd name="T15" fmla="*/ 2147483646 h 58"/>
                  <a:gd name="T16" fmla="*/ 2147483646 w 57"/>
                  <a:gd name="T17" fmla="*/ 2147483646 h 58"/>
                  <a:gd name="T18" fmla="*/ 2147483646 w 57"/>
                  <a:gd name="T19" fmla="*/ 2147483646 h 58"/>
                  <a:gd name="T20" fmla="*/ 2147483646 w 57"/>
                  <a:gd name="T21" fmla="*/ 2147483646 h 58"/>
                  <a:gd name="T22" fmla="*/ 2147483646 w 57"/>
                  <a:gd name="T23" fmla="*/ 2147483646 h 58"/>
                  <a:gd name="T24" fmla="*/ 2147483646 w 57"/>
                  <a:gd name="T25" fmla="*/ 2147483646 h 58"/>
                  <a:gd name="T26" fmla="*/ 2147483646 w 57"/>
                  <a:gd name="T27" fmla="*/ 0 h 58"/>
                  <a:gd name="T28" fmla="*/ 2147483646 w 57"/>
                  <a:gd name="T29" fmla="*/ 2147483646 h 5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7" h="58">
                    <a:moveTo>
                      <a:pt x="37" y="19"/>
                    </a:moveTo>
                    <a:lnTo>
                      <a:pt x="18" y="0"/>
                    </a:lnTo>
                    <a:lnTo>
                      <a:pt x="18" y="19"/>
                    </a:lnTo>
                    <a:lnTo>
                      <a:pt x="18" y="38"/>
                    </a:lnTo>
                    <a:lnTo>
                      <a:pt x="0" y="57"/>
                    </a:lnTo>
                    <a:lnTo>
                      <a:pt x="18" y="57"/>
                    </a:lnTo>
                    <a:lnTo>
                      <a:pt x="37" y="38"/>
                    </a:lnTo>
                    <a:lnTo>
                      <a:pt x="37" y="57"/>
                    </a:lnTo>
                    <a:lnTo>
                      <a:pt x="56" y="57"/>
                    </a:lnTo>
                    <a:lnTo>
                      <a:pt x="37" y="38"/>
                    </a:lnTo>
                    <a:lnTo>
                      <a:pt x="56" y="19"/>
                    </a:lnTo>
                    <a:lnTo>
                      <a:pt x="37" y="0"/>
                    </a:lnTo>
                    <a:lnTo>
                      <a:pt x="37" y="1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77" name="Freeform 218">
                <a:extLst>
                  <a:ext uri="{FF2B5EF4-FFF2-40B4-BE49-F238E27FC236}">
                    <a16:creationId xmlns:a16="http://schemas.microsoft.com/office/drawing/2014/main" id="{7A227C39-5E09-434D-903D-E275012F63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4945063"/>
                <a:ext cx="20637" cy="7937"/>
              </a:xfrm>
              <a:custGeom>
                <a:avLst/>
                <a:gdLst>
                  <a:gd name="T0" fmla="*/ 2147483646 w 57"/>
                  <a:gd name="T1" fmla="*/ 0 h 20"/>
                  <a:gd name="T2" fmla="*/ 2147483646 w 57"/>
                  <a:gd name="T3" fmla="*/ 0 h 20"/>
                  <a:gd name="T4" fmla="*/ 2147483646 w 57"/>
                  <a:gd name="T5" fmla="*/ 0 h 20"/>
                  <a:gd name="T6" fmla="*/ 2147483646 w 57"/>
                  <a:gd name="T7" fmla="*/ 0 h 20"/>
                  <a:gd name="T8" fmla="*/ 2147483646 w 57"/>
                  <a:gd name="T9" fmla="*/ 0 h 20"/>
                  <a:gd name="T10" fmla="*/ 2147483646 w 57"/>
                  <a:gd name="T11" fmla="*/ 0 h 20"/>
                  <a:gd name="T12" fmla="*/ 2147483646 w 57"/>
                  <a:gd name="T13" fmla="*/ 0 h 20"/>
                  <a:gd name="T14" fmla="*/ 2147483646 w 57"/>
                  <a:gd name="T15" fmla="*/ 2147483646 h 20"/>
                  <a:gd name="T16" fmla="*/ 2147483646 w 57"/>
                  <a:gd name="T17" fmla="*/ 2147483646 h 20"/>
                  <a:gd name="T18" fmla="*/ 2147483646 w 57"/>
                  <a:gd name="T19" fmla="*/ 2147483646 h 20"/>
                  <a:gd name="T20" fmla="*/ 2147483646 w 57"/>
                  <a:gd name="T21" fmla="*/ 2147483646 h 20"/>
                  <a:gd name="T22" fmla="*/ 2147483646 w 57"/>
                  <a:gd name="T23" fmla="*/ 2147483646 h 20"/>
                  <a:gd name="T24" fmla="*/ 0 w 57"/>
                  <a:gd name="T25" fmla="*/ 2147483646 h 20"/>
                  <a:gd name="T26" fmla="*/ 2147483646 w 57"/>
                  <a:gd name="T27" fmla="*/ 2147483646 h 20"/>
                  <a:gd name="T28" fmla="*/ 2147483646 w 57"/>
                  <a:gd name="T29" fmla="*/ 0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7" h="20">
                    <a:moveTo>
                      <a:pt x="18" y="0"/>
                    </a:moveTo>
                    <a:lnTo>
                      <a:pt x="18" y="0"/>
                    </a:lnTo>
                    <a:lnTo>
                      <a:pt x="37" y="0"/>
                    </a:lnTo>
                    <a:lnTo>
                      <a:pt x="56" y="0"/>
                    </a:lnTo>
                    <a:lnTo>
                      <a:pt x="37" y="19"/>
                    </a:lnTo>
                    <a:lnTo>
                      <a:pt x="56" y="19"/>
                    </a:lnTo>
                    <a:lnTo>
                      <a:pt x="37" y="19"/>
                    </a:lnTo>
                    <a:lnTo>
                      <a:pt x="18" y="19"/>
                    </a:lnTo>
                    <a:lnTo>
                      <a:pt x="0" y="19"/>
                    </a:lnTo>
                    <a:lnTo>
                      <a:pt x="18" y="19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78" name="Freeform 219">
                <a:extLst>
                  <a:ext uri="{FF2B5EF4-FFF2-40B4-BE49-F238E27FC236}">
                    <a16:creationId xmlns:a16="http://schemas.microsoft.com/office/drawing/2014/main" id="{C9835E65-03F2-5545-97C1-1ED73D4DC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375" y="4951413"/>
                <a:ext cx="7938" cy="1587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79" name="Freeform 220">
                <a:extLst>
                  <a:ext uri="{FF2B5EF4-FFF2-40B4-BE49-F238E27FC236}">
                    <a16:creationId xmlns:a16="http://schemas.microsoft.com/office/drawing/2014/main" id="{EA287D1E-230F-114E-A5C8-F377258DC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025" y="4938713"/>
                <a:ext cx="20638" cy="20637"/>
              </a:xfrm>
              <a:custGeom>
                <a:avLst/>
                <a:gdLst>
                  <a:gd name="T0" fmla="*/ 2147483646 w 59"/>
                  <a:gd name="T1" fmla="*/ 2147483646 h 58"/>
                  <a:gd name="T2" fmla="*/ 2147483646 w 59"/>
                  <a:gd name="T3" fmla="*/ 0 h 58"/>
                  <a:gd name="T4" fmla="*/ 2147483646 w 59"/>
                  <a:gd name="T5" fmla="*/ 2147483646 h 58"/>
                  <a:gd name="T6" fmla="*/ 2147483646 w 59"/>
                  <a:gd name="T7" fmla="*/ 2147483646 h 58"/>
                  <a:gd name="T8" fmla="*/ 2147483646 w 59"/>
                  <a:gd name="T9" fmla="*/ 2147483646 h 58"/>
                  <a:gd name="T10" fmla="*/ 2147483646 w 59"/>
                  <a:gd name="T11" fmla="*/ 2147483646 h 58"/>
                  <a:gd name="T12" fmla="*/ 2147483646 w 59"/>
                  <a:gd name="T13" fmla="*/ 2147483646 h 58"/>
                  <a:gd name="T14" fmla="*/ 2147483646 w 59"/>
                  <a:gd name="T15" fmla="*/ 2147483646 h 58"/>
                  <a:gd name="T16" fmla="*/ 2147483646 w 59"/>
                  <a:gd name="T17" fmla="*/ 2147483646 h 58"/>
                  <a:gd name="T18" fmla="*/ 0 w 59"/>
                  <a:gd name="T19" fmla="*/ 2147483646 h 58"/>
                  <a:gd name="T20" fmla="*/ 2147483646 w 59"/>
                  <a:gd name="T21" fmla="*/ 2147483646 h 58"/>
                  <a:gd name="T22" fmla="*/ 0 w 59"/>
                  <a:gd name="T23" fmla="*/ 2147483646 h 58"/>
                  <a:gd name="T24" fmla="*/ 2147483646 w 59"/>
                  <a:gd name="T25" fmla="*/ 2147483646 h 58"/>
                  <a:gd name="T26" fmla="*/ 2147483646 w 59"/>
                  <a:gd name="T27" fmla="*/ 0 h 58"/>
                  <a:gd name="T28" fmla="*/ 2147483646 w 59"/>
                  <a:gd name="T29" fmla="*/ 2147483646 h 5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9" h="58">
                    <a:moveTo>
                      <a:pt x="39" y="19"/>
                    </a:moveTo>
                    <a:lnTo>
                      <a:pt x="39" y="0"/>
                    </a:lnTo>
                    <a:lnTo>
                      <a:pt x="58" y="19"/>
                    </a:lnTo>
                    <a:lnTo>
                      <a:pt x="39" y="38"/>
                    </a:lnTo>
                    <a:lnTo>
                      <a:pt x="58" y="57"/>
                    </a:lnTo>
                    <a:lnTo>
                      <a:pt x="39" y="57"/>
                    </a:lnTo>
                    <a:lnTo>
                      <a:pt x="39" y="38"/>
                    </a:lnTo>
                    <a:lnTo>
                      <a:pt x="20" y="57"/>
                    </a:lnTo>
                    <a:lnTo>
                      <a:pt x="0" y="57"/>
                    </a:lnTo>
                    <a:lnTo>
                      <a:pt x="20" y="38"/>
                    </a:lnTo>
                    <a:lnTo>
                      <a:pt x="0" y="19"/>
                    </a:lnTo>
                    <a:lnTo>
                      <a:pt x="20" y="19"/>
                    </a:lnTo>
                    <a:lnTo>
                      <a:pt x="20" y="0"/>
                    </a:lnTo>
                    <a:lnTo>
                      <a:pt x="39" y="1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80" name="Freeform 221">
                <a:extLst>
                  <a:ext uri="{FF2B5EF4-FFF2-40B4-BE49-F238E27FC236}">
                    <a16:creationId xmlns:a16="http://schemas.microsoft.com/office/drawing/2014/main" id="{C9EA757E-2935-4647-A296-BEEBD3556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025" y="4945063"/>
                <a:ext cx="20638" cy="7937"/>
              </a:xfrm>
              <a:custGeom>
                <a:avLst/>
                <a:gdLst>
                  <a:gd name="T0" fmla="*/ 2147483646 w 59"/>
                  <a:gd name="T1" fmla="*/ 0 h 20"/>
                  <a:gd name="T2" fmla="*/ 2147483646 w 59"/>
                  <a:gd name="T3" fmla="*/ 0 h 20"/>
                  <a:gd name="T4" fmla="*/ 2147483646 w 59"/>
                  <a:gd name="T5" fmla="*/ 0 h 20"/>
                  <a:gd name="T6" fmla="*/ 2147483646 w 59"/>
                  <a:gd name="T7" fmla="*/ 0 h 20"/>
                  <a:gd name="T8" fmla="*/ 2147483646 w 59"/>
                  <a:gd name="T9" fmla="*/ 0 h 20"/>
                  <a:gd name="T10" fmla="*/ 2147483646 w 59"/>
                  <a:gd name="T11" fmla="*/ 0 h 20"/>
                  <a:gd name="T12" fmla="*/ 2147483646 w 59"/>
                  <a:gd name="T13" fmla="*/ 0 h 20"/>
                  <a:gd name="T14" fmla="*/ 2147483646 w 59"/>
                  <a:gd name="T15" fmla="*/ 2147483646 h 20"/>
                  <a:gd name="T16" fmla="*/ 0 w 59"/>
                  <a:gd name="T17" fmla="*/ 2147483646 h 20"/>
                  <a:gd name="T18" fmla="*/ 2147483646 w 59"/>
                  <a:gd name="T19" fmla="*/ 2147483646 h 20"/>
                  <a:gd name="T20" fmla="*/ 2147483646 w 59"/>
                  <a:gd name="T21" fmla="*/ 2147483646 h 20"/>
                  <a:gd name="T22" fmla="*/ 2147483646 w 59"/>
                  <a:gd name="T23" fmla="*/ 2147483646 h 20"/>
                  <a:gd name="T24" fmla="*/ 2147483646 w 59"/>
                  <a:gd name="T25" fmla="*/ 2147483646 h 20"/>
                  <a:gd name="T26" fmla="*/ 2147483646 w 59"/>
                  <a:gd name="T27" fmla="*/ 2147483646 h 20"/>
                  <a:gd name="T28" fmla="*/ 2147483646 w 59"/>
                  <a:gd name="T29" fmla="*/ 0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9" h="20">
                    <a:moveTo>
                      <a:pt x="58" y="0"/>
                    </a:moveTo>
                    <a:lnTo>
                      <a:pt x="39" y="0"/>
                    </a:lnTo>
                    <a:lnTo>
                      <a:pt x="20" y="0"/>
                    </a:lnTo>
                    <a:lnTo>
                      <a:pt x="20" y="19"/>
                    </a:lnTo>
                    <a:lnTo>
                      <a:pt x="0" y="19"/>
                    </a:lnTo>
                    <a:lnTo>
                      <a:pt x="20" y="19"/>
                    </a:lnTo>
                    <a:lnTo>
                      <a:pt x="39" y="19"/>
                    </a:lnTo>
                    <a:lnTo>
                      <a:pt x="58" y="19"/>
                    </a:lnTo>
                    <a:lnTo>
                      <a:pt x="39" y="19"/>
                    </a:lnTo>
                    <a:lnTo>
                      <a:pt x="58" y="0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81" name="Freeform 222">
                <a:extLst>
                  <a:ext uri="{FF2B5EF4-FFF2-40B4-BE49-F238E27FC236}">
                    <a16:creationId xmlns:a16="http://schemas.microsoft.com/office/drawing/2014/main" id="{FB2FFA9D-751B-5D4B-9339-BC5220B92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100" y="4883150"/>
                <a:ext cx="7938" cy="1588"/>
              </a:xfrm>
              <a:custGeom>
                <a:avLst/>
                <a:gdLst>
                  <a:gd name="T0" fmla="*/ 0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82" name="Freeform 223">
                <a:extLst>
                  <a:ext uri="{FF2B5EF4-FFF2-40B4-BE49-F238E27FC236}">
                    <a16:creationId xmlns:a16="http://schemas.microsoft.com/office/drawing/2014/main" id="{6F9C92B8-76FE-8C46-A076-617902DFC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750" y="4876800"/>
                <a:ext cx="20638" cy="20638"/>
              </a:xfrm>
              <a:custGeom>
                <a:avLst/>
                <a:gdLst>
                  <a:gd name="T0" fmla="*/ 2147483646 w 59"/>
                  <a:gd name="T1" fmla="*/ 2147483646 h 59"/>
                  <a:gd name="T2" fmla="*/ 2147483646 w 59"/>
                  <a:gd name="T3" fmla="*/ 2147483646 h 59"/>
                  <a:gd name="T4" fmla="*/ 2147483646 w 59"/>
                  <a:gd name="T5" fmla="*/ 2147483646 h 59"/>
                  <a:gd name="T6" fmla="*/ 2147483646 w 59"/>
                  <a:gd name="T7" fmla="*/ 2147483646 h 59"/>
                  <a:gd name="T8" fmla="*/ 2147483646 w 59"/>
                  <a:gd name="T9" fmla="*/ 2147483646 h 59"/>
                  <a:gd name="T10" fmla="*/ 0 w 59"/>
                  <a:gd name="T11" fmla="*/ 0 h 59"/>
                  <a:gd name="T12" fmla="*/ 2147483646 w 59"/>
                  <a:gd name="T13" fmla="*/ 0 h 59"/>
                  <a:gd name="T14" fmla="*/ 2147483646 w 59"/>
                  <a:gd name="T15" fmla="*/ 2147483646 h 59"/>
                  <a:gd name="T16" fmla="*/ 2147483646 w 59"/>
                  <a:gd name="T17" fmla="*/ 0 h 59"/>
                  <a:gd name="T18" fmla="*/ 2147483646 w 59"/>
                  <a:gd name="T19" fmla="*/ 0 h 59"/>
                  <a:gd name="T20" fmla="*/ 2147483646 w 59"/>
                  <a:gd name="T21" fmla="*/ 2147483646 h 59"/>
                  <a:gd name="T22" fmla="*/ 2147483646 w 59"/>
                  <a:gd name="T23" fmla="*/ 2147483646 h 59"/>
                  <a:gd name="T24" fmla="*/ 2147483646 w 59"/>
                  <a:gd name="T25" fmla="*/ 2147483646 h 59"/>
                  <a:gd name="T26" fmla="*/ 2147483646 w 59"/>
                  <a:gd name="T27" fmla="*/ 2147483646 h 59"/>
                  <a:gd name="T28" fmla="*/ 2147483646 w 59"/>
                  <a:gd name="T29" fmla="*/ 2147483646 h 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9" h="59">
                    <a:moveTo>
                      <a:pt x="38" y="38"/>
                    </a:moveTo>
                    <a:lnTo>
                      <a:pt x="19" y="58"/>
                    </a:lnTo>
                    <a:lnTo>
                      <a:pt x="19" y="38"/>
                    </a:lnTo>
                    <a:lnTo>
                      <a:pt x="19" y="19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38" y="19"/>
                    </a:lnTo>
                    <a:lnTo>
                      <a:pt x="38" y="0"/>
                    </a:lnTo>
                    <a:lnTo>
                      <a:pt x="58" y="0"/>
                    </a:lnTo>
                    <a:lnTo>
                      <a:pt x="58" y="19"/>
                    </a:lnTo>
                    <a:lnTo>
                      <a:pt x="58" y="38"/>
                    </a:lnTo>
                    <a:lnTo>
                      <a:pt x="38" y="58"/>
                    </a:lnTo>
                    <a:lnTo>
                      <a:pt x="38" y="3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83" name="Freeform 224">
                <a:extLst>
                  <a:ext uri="{FF2B5EF4-FFF2-40B4-BE49-F238E27FC236}">
                    <a16:creationId xmlns:a16="http://schemas.microsoft.com/office/drawing/2014/main" id="{631B3965-27CA-5342-93C5-B28001FDD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100" y="4883150"/>
                <a:ext cx="14288" cy="7938"/>
              </a:xfrm>
              <a:custGeom>
                <a:avLst/>
                <a:gdLst>
                  <a:gd name="T0" fmla="*/ 0 w 40"/>
                  <a:gd name="T1" fmla="*/ 2147483646 h 20"/>
                  <a:gd name="T2" fmla="*/ 0 w 40"/>
                  <a:gd name="T3" fmla="*/ 2147483646 h 20"/>
                  <a:gd name="T4" fmla="*/ 2147483646 w 40"/>
                  <a:gd name="T5" fmla="*/ 2147483646 h 20"/>
                  <a:gd name="T6" fmla="*/ 2147483646 w 40"/>
                  <a:gd name="T7" fmla="*/ 2147483646 h 20"/>
                  <a:gd name="T8" fmla="*/ 2147483646 w 40"/>
                  <a:gd name="T9" fmla="*/ 2147483646 h 20"/>
                  <a:gd name="T10" fmla="*/ 2147483646 w 40"/>
                  <a:gd name="T11" fmla="*/ 2147483646 h 20"/>
                  <a:gd name="T12" fmla="*/ 2147483646 w 40"/>
                  <a:gd name="T13" fmla="*/ 2147483646 h 20"/>
                  <a:gd name="T14" fmla="*/ 2147483646 w 40"/>
                  <a:gd name="T15" fmla="*/ 0 h 20"/>
                  <a:gd name="T16" fmla="*/ 2147483646 w 40"/>
                  <a:gd name="T17" fmla="*/ 0 h 20"/>
                  <a:gd name="T18" fmla="*/ 2147483646 w 40"/>
                  <a:gd name="T19" fmla="*/ 0 h 20"/>
                  <a:gd name="T20" fmla="*/ 2147483646 w 40"/>
                  <a:gd name="T21" fmla="*/ 0 h 20"/>
                  <a:gd name="T22" fmla="*/ 0 w 40"/>
                  <a:gd name="T23" fmla="*/ 0 h 20"/>
                  <a:gd name="T24" fmla="*/ 0 w 40"/>
                  <a:gd name="T25" fmla="*/ 0 h 20"/>
                  <a:gd name="T26" fmla="*/ 0 w 40"/>
                  <a:gd name="T27" fmla="*/ 0 h 20"/>
                  <a:gd name="T28" fmla="*/ 0 w 40"/>
                  <a:gd name="T29" fmla="*/ 2147483646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0" h="20">
                    <a:moveTo>
                      <a:pt x="0" y="19"/>
                    </a:moveTo>
                    <a:lnTo>
                      <a:pt x="0" y="19"/>
                    </a:lnTo>
                    <a:lnTo>
                      <a:pt x="19" y="19"/>
                    </a:lnTo>
                    <a:lnTo>
                      <a:pt x="39" y="19"/>
                    </a:lnTo>
                    <a:lnTo>
                      <a:pt x="19" y="0"/>
                    </a:lnTo>
                    <a:lnTo>
                      <a:pt x="39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84" name="Freeform 225">
                <a:extLst>
                  <a:ext uri="{FF2B5EF4-FFF2-40B4-BE49-F238E27FC236}">
                    <a16:creationId xmlns:a16="http://schemas.microsoft.com/office/drawing/2014/main" id="{696F3985-ED61-D44F-94AC-7699D7348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738" y="4883150"/>
                <a:ext cx="7937" cy="1588"/>
              </a:xfrm>
              <a:custGeom>
                <a:avLst/>
                <a:gdLst>
                  <a:gd name="T0" fmla="*/ 0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85" name="Freeform 226">
                <a:extLst>
                  <a:ext uri="{FF2B5EF4-FFF2-40B4-BE49-F238E27FC236}">
                    <a16:creationId xmlns:a16="http://schemas.microsoft.com/office/drawing/2014/main" id="{4E4DC8B2-FEE1-DE47-8FF0-11E7A654A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4876800"/>
                <a:ext cx="20637" cy="20638"/>
              </a:xfrm>
              <a:custGeom>
                <a:avLst/>
                <a:gdLst>
                  <a:gd name="T0" fmla="*/ 2147483646 w 57"/>
                  <a:gd name="T1" fmla="*/ 2147483646 h 59"/>
                  <a:gd name="T2" fmla="*/ 2147483646 w 57"/>
                  <a:gd name="T3" fmla="*/ 2147483646 h 59"/>
                  <a:gd name="T4" fmla="*/ 2147483646 w 57"/>
                  <a:gd name="T5" fmla="*/ 2147483646 h 59"/>
                  <a:gd name="T6" fmla="*/ 2147483646 w 57"/>
                  <a:gd name="T7" fmla="*/ 2147483646 h 59"/>
                  <a:gd name="T8" fmla="*/ 2147483646 w 57"/>
                  <a:gd name="T9" fmla="*/ 2147483646 h 59"/>
                  <a:gd name="T10" fmla="*/ 0 w 57"/>
                  <a:gd name="T11" fmla="*/ 0 h 59"/>
                  <a:gd name="T12" fmla="*/ 2147483646 w 57"/>
                  <a:gd name="T13" fmla="*/ 0 h 59"/>
                  <a:gd name="T14" fmla="*/ 2147483646 w 57"/>
                  <a:gd name="T15" fmla="*/ 2147483646 h 59"/>
                  <a:gd name="T16" fmla="*/ 2147483646 w 57"/>
                  <a:gd name="T17" fmla="*/ 0 h 59"/>
                  <a:gd name="T18" fmla="*/ 2147483646 w 57"/>
                  <a:gd name="T19" fmla="*/ 0 h 59"/>
                  <a:gd name="T20" fmla="*/ 2147483646 w 57"/>
                  <a:gd name="T21" fmla="*/ 2147483646 h 59"/>
                  <a:gd name="T22" fmla="*/ 2147483646 w 57"/>
                  <a:gd name="T23" fmla="*/ 2147483646 h 59"/>
                  <a:gd name="T24" fmla="*/ 2147483646 w 57"/>
                  <a:gd name="T25" fmla="*/ 2147483646 h 59"/>
                  <a:gd name="T26" fmla="*/ 2147483646 w 57"/>
                  <a:gd name="T27" fmla="*/ 2147483646 h 59"/>
                  <a:gd name="T28" fmla="*/ 2147483646 w 57"/>
                  <a:gd name="T29" fmla="*/ 2147483646 h 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7" h="59">
                    <a:moveTo>
                      <a:pt x="37" y="38"/>
                    </a:moveTo>
                    <a:lnTo>
                      <a:pt x="18" y="58"/>
                    </a:lnTo>
                    <a:lnTo>
                      <a:pt x="18" y="38"/>
                    </a:lnTo>
                    <a:lnTo>
                      <a:pt x="18" y="19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37" y="19"/>
                    </a:lnTo>
                    <a:lnTo>
                      <a:pt x="37" y="0"/>
                    </a:lnTo>
                    <a:lnTo>
                      <a:pt x="56" y="0"/>
                    </a:lnTo>
                    <a:lnTo>
                      <a:pt x="37" y="19"/>
                    </a:lnTo>
                    <a:lnTo>
                      <a:pt x="56" y="38"/>
                    </a:lnTo>
                    <a:lnTo>
                      <a:pt x="37" y="58"/>
                    </a:lnTo>
                    <a:lnTo>
                      <a:pt x="37" y="3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86" name="Freeform 227">
                <a:extLst>
                  <a:ext uri="{FF2B5EF4-FFF2-40B4-BE49-F238E27FC236}">
                    <a16:creationId xmlns:a16="http://schemas.microsoft.com/office/drawing/2014/main" id="{6CDC818C-45E6-0B44-A9F2-D67F12B29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4883150"/>
                <a:ext cx="20637" cy="7938"/>
              </a:xfrm>
              <a:custGeom>
                <a:avLst/>
                <a:gdLst>
                  <a:gd name="T0" fmla="*/ 2147483646 w 57"/>
                  <a:gd name="T1" fmla="*/ 2147483646 h 20"/>
                  <a:gd name="T2" fmla="*/ 2147483646 w 57"/>
                  <a:gd name="T3" fmla="*/ 2147483646 h 20"/>
                  <a:gd name="T4" fmla="*/ 2147483646 w 57"/>
                  <a:gd name="T5" fmla="*/ 2147483646 h 20"/>
                  <a:gd name="T6" fmla="*/ 2147483646 w 57"/>
                  <a:gd name="T7" fmla="*/ 2147483646 h 20"/>
                  <a:gd name="T8" fmla="*/ 2147483646 w 57"/>
                  <a:gd name="T9" fmla="*/ 2147483646 h 20"/>
                  <a:gd name="T10" fmla="*/ 2147483646 w 57"/>
                  <a:gd name="T11" fmla="*/ 2147483646 h 20"/>
                  <a:gd name="T12" fmla="*/ 2147483646 w 57"/>
                  <a:gd name="T13" fmla="*/ 2147483646 h 20"/>
                  <a:gd name="T14" fmla="*/ 2147483646 w 57"/>
                  <a:gd name="T15" fmla="*/ 0 h 20"/>
                  <a:gd name="T16" fmla="*/ 2147483646 w 57"/>
                  <a:gd name="T17" fmla="*/ 0 h 20"/>
                  <a:gd name="T18" fmla="*/ 2147483646 w 57"/>
                  <a:gd name="T19" fmla="*/ 0 h 20"/>
                  <a:gd name="T20" fmla="*/ 2147483646 w 57"/>
                  <a:gd name="T21" fmla="*/ 0 h 20"/>
                  <a:gd name="T22" fmla="*/ 2147483646 w 57"/>
                  <a:gd name="T23" fmla="*/ 0 h 20"/>
                  <a:gd name="T24" fmla="*/ 0 w 57"/>
                  <a:gd name="T25" fmla="*/ 0 h 20"/>
                  <a:gd name="T26" fmla="*/ 2147483646 w 57"/>
                  <a:gd name="T27" fmla="*/ 0 h 20"/>
                  <a:gd name="T28" fmla="*/ 2147483646 w 57"/>
                  <a:gd name="T29" fmla="*/ 2147483646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7" h="20">
                    <a:moveTo>
                      <a:pt x="18" y="19"/>
                    </a:moveTo>
                    <a:lnTo>
                      <a:pt x="18" y="19"/>
                    </a:lnTo>
                    <a:lnTo>
                      <a:pt x="37" y="19"/>
                    </a:lnTo>
                    <a:lnTo>
                      <a:pt x="56" y="19"/>
                    </a:lnTo>
                    <a:lnTo>
                      <a:pt x="37" y="0"/>
                    </a:lnTo>
                    <a:lnTo>
                      <a:pt x="56" y="0"/>
                    </a:lnTo>
                    <a:lnTo>
                      <a:pt x="37" y="0"/>
                    </a:lnTo>
                    <a:lnTo>
                      <a:pt x="18" y="0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19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87" name="Freeform 228">
                <a:extLst>
                  <a:ext uri="{FF2B5EF4-FFF2-40B4-BE49-F238E27FC236}">
                    <a16:creationId xmlns:a16="http://schemas.microsoft.com/office/drawing/2014/main" id="{8468CC05-4E11-BD43-817B-B1CAB8E70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375" y="4883150"/>
                <a:ext cx="7938" cy="1588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88" name="Freeform 229">
                <a:extLst>
                  <a:ext uri="{FF2B5EF4-FFF2-40B4-BE49-F238E27FC236}">
                    <a16:creationId xmlns:a16="http://schemas.microsoft.com/office/drawing/2014/main" id="{C7A03E25-F435-2742-8E05-EFDDEC6DD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025" y="4876800"/>
                <a:ext cx="20638" cy="20638"/>
              </a:xfrm>
              <a:custGeom>
                <a:avLst/>
                <a:gdLst>
                  <a:gd name="T0" fmla="*/ 2147483646 w 59"/>
                  <a:gd name="T1" fmla="*/ 2147483646 h 59"/>
                  <a:gd name="T2" fmla="*/ 2147483646 w 59"/>
                  <a:gd name="T3" fmla="*/ 2147483646 h 59"/>
                  <a:gd name="T4" fmla="*/ 2147483646 w 59"/>
                  <a:gd name="T5" fmla="*/ 2147483646 h 59"/>
                  <a:gd name="T6" fmla="*/ 2147483646 w 59"/>
                  <a:gd name="T7" fmla="*/ 2147483646 h 59"/>
                  <a:gd name="T8" fmla="*/ 2147483646 w 59"/>
                  <a:gd name="T9" fmla="*/ 2147483646 h 59"/>
                  <a:gd name="T10" fmla="*/ 2147483646 w 59"/>
                  <a:gd name="T11" fmla="*/ 0 h 59"/>
                  <a:gd name="T12" fmla="*/ 2147483646 w 59"/>
                  <a:gd name="T13" fmla="*/ 0 h 59"/>
                  <a:gd name="T14" fmla="*/ 2147483646 w 59"/>
                  <a:gd name="T15" fmla="*/ 2147483646 h 59"/>
                  <a:gd name="T16" fmla="*/ 2147483646 w 59"/>
                  <a:gd name="T17" fmla="*/ 0 h 59"/>
                  <a:gd name="T18" fmla="*/ 0 w 59"/>
                  <a:gd name="T19" fmla="*/ 0 h 59"/>
                  <a:gd name="T20" fmla="*/ 2147483646 w 59"/>
                  <a:gd name="T21" fmla="*/ 2147483646 h 59"/>
                  <a:gd name="T22" fmla="*/ 0 w 59"/>
                  <a:gd name="T23" fmla="*/ 2147483646 h 59"/>
                  <a:gd name="T24" fmla="*/ 2147483646 w 59"/>
                  <a:gd name="T25" fmla="*/ 2147483646 h 59"/>
                  <a:gd name="T26" fmla="*/ 2147483646 w 59"/>
                  <a:gd name="T27" fmla="*/ 2147483646 h 59"/>
                  <a:gd name="T28" fmla="*/ 2147483646 w 59"/>
                  <a:gd name="T29" fmla="*/ 2147483646 h 5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9" h="59">
                    <a:moveTo>
                      <a:pt x="39" y="38"/>
                    </a:moveTo>
                    <a:lnTo>
                      <a:pt x="39" y="58"/>
                    </a:lnTo>
                    <a:lnTo>
                      <a:pt x="58" y="38"/>
                    </a:lnTo>
                    <a:lnTo>
                      <a:pt x="39" y="19"/>
                    </a:lnTo>
                    <a:lnTo>
                      <a:pt x="58" y="0"/>
                    </a:lnTo>
                    <a:lnTo>
                      <a:pt x="39" y="0"/>
                    </a:lnTo>
                    <a:lnTo>
                      <a:pt x="39" y="19"/>
                    </a:lnTo>
                    <a:lnTo>
                      <a:pt x="20" y="0"/>
                    </a:lnTo>
                    <a:lnTo>
                      <a:pt x="0" y="0"/>
                    </a:lnTo>
                    <a:lnTo>
                      <a:pt x="20" y="19"/>
                    </a:lnTo>
                    <a:lnTo>
                      <a:pt x="0" y="38"/>
                    </a:lnTo>
                    <a:lnTo>
                      <a:pt x="20" y="38"/>
                    </a:lnTo>
                    <a:lnTo>
                      <a:pt x="20" y="58"/>
                    </a:lnTo>
                    <a:lnTo>
                      <a:pt x="39" y="3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89" name="Freeform 230">
                <a:extLst>
                  <a:ext uri="{FF2B5EF4-FFF2-40B4-BE49-F238E27FC236}">
                    <a16:creationId xmlns:a16="http://schemas.microsoft.com/office/drawing/2014/main" id="{7A7EED67-4920-3C4C-AC3D-FB245542C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025" y="4883150"/>
                <a:ext cx="20638" cy="7938"/>
              </a:xfrm>
              <a:custGeom>
                <a:avLst/>
                <a:gdLst>
                  <a:gd name="T0" fmla="*/ 2147483646 w 59"/>
                  <a:gd name="T1" fmla="*/ 2147483646 h 20"/>
                  <a:gd name="T2" fmla="*/ 2147483646 w 59"/>
                  <a:gd name="T3" fmla="*/ 2147483646 h 20"/>
                  <a:gd name="T4" fmla="*/ 2147483646 w 59"/>
                  <a:gd name="T5" fmla="*/ 2147483646 h 20"/>
                  <a:gd name="T6" fmla="*/ 2147483646 w 59"/>
                  <a:gd name="T7" fmla="*/ 2147483646 h 20"/>
                  <a:gd name="T8" fmla="*/ 2147483646 w 59"/>
                  <a:gd name="T9" fmla="*/ 2147483646 h 20"/>
                  <a:gd name="T10" fmla="*/ 2147483646 w 59"/>
                  <a:gd name="T11" fmla="*/ 2147483646 h 20"/>
                  <a:gd name="T12" fmla="*/ 2147483646 w 59"/>
                  <a:gd name="T13" fmla="*/ 2147483646 h 20"/>
                  <a:gd name="T14" fmla="*/ 2147483646 w 59"/>
                  <a:gd name="T15" fmla="*/ 0 h 20"/>
                  <a:gd name="T16" fmla="*/ 0 w 59"/>
                  <a:gd name="T17" fmla="*/ 0 h 20"/>
                  <a:gd name="T18" fmla="*/ 2147483646 w 59"/>
                  <a:gd name="T19" fmla="*/ 0 h 20"/>
                  <a:gd name="T20" fmla="*/ 2147483646 w 59"/>
                  <a:gd name="T21" fmla="*/ 0 h 20"/>
                  <a:gd name="T22" fmla="*/ 2147483646 w 59"/>
                  <a:gd name="T23" fmla="*/ 0 h 20"/>
                  <a:gd name="T24" fmla="*/ 2147483646 w 59"/>
                  <a:gd name="T25" fmla="*/ 0 h 20"/>
                  <a:gd name="T26" fmla="*/ 2147483646 w 59"/>
                  <a:gd name="T27" fmla="*/ 0 h 20"/>
                  <a:gd name="T28" fmla="*/ 2147483646 w 59"/>
                  <a:gd name="T29" fmla="*/ 2147483646 h 2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59" h="20">
                    <a:moveTo>
                      <a:pt x="58" y="19"/>
                    </a:moveTo>
                    <a:lnTo>
                      <a:pt x="39" y="19"/>
                    </a:lnTo>
                    <a:lnTo>
                      <a:pt x="20" y="19"/>
                    </a:lnTo>
                    <a:lnTo>
                      <a:pt x="20" y="0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39" y="0"/>
                    </a:lnTo>
                    <a:lnTo>
                      <a:pt x="58" y="0"/>
                    </a:lnTo>
                    <a:lnTo>
                      <a:pt x="39" y="0"/>
                    </a:lnTo>
                    <a:lnTo>
                      <a:pt x="58" y="19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90" name="Freeform 231">
                <a:extLst>
                  <a:ext uri="{FF2B5EF4-FFF2-40B4-BE49-F238E27FC236}">
                    <a16:creationId xmlns:a16="http://schemas.microsoft.com/office/drawing/2014/main" id="{2B8DBEBE-8B85-7549-A8D0-DEC2F0371C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300" y="4897438"/>
                <a:ext cx="1588" cy="7937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2147483646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91" name="Freeform 232">
                <a:extLst>
                  <a:ext uri="{FF2B5EF4-FFF2-40B4-BE49-F238E27FC236}">
                    <a16:creationId xmlns:a16="http://schemas.microsoft.com/office/drawing/2014/main" id="{0DC56A1A-6063-A74A-BDCA-47701DCB5F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3" y="4897438"/>
                <a:ext cx="14287" cy="14287"/>
              </a:xfrm>
              <a:custGeom>
                <a:avLst/>
                <a:gdLst>
                  <a:gd name="T0" fmla="*/ 2147483646 w 40"/>
                  <a:gd name="T1" fmla="*/ 0 h 38"/>
                  <a:gd name="T2" fmla="*/ 2147483646 w 40"/>
                  <a:gd name="T3" fmla="*/ 0 h 38"/>
                  <a:gd name="T4" fmla="*/ 2147483646 w 40"/>
                  <a:gd name="T5" fmla="*/ 0 h 38"/>
                  <a:gd name="T6" fmla="*/ 0 w 40"/>
                  <a:gd name="T7" fmla="*/ 0 h 38"/>
                  <a:gd name="T8" fmla="*/ 0 w 40"/>
                  <a:gd name="T9" fmla="*/ 0 h 38"/>
                  <a:gd name="T10" fmla="*/ 2147483646 w 40"/>
                  <a:gd name="T11" fmla="*/ 2147483646 h 38"/>
                  <a:gd name="T12" fmla="*/ 0 w 40"/>
                  <a:gd name="T13" fmla="*/ 2147483646 h 38"/>
                  <a:gd name="T14" fmla="*/ 0 w 40"/>
                  <a:gd name="T15" fmla="*/ 2147483646 h 38"/>
                  <a:gd name="T16" fmla="*/ 2147483646 w 40"/>
                  <a:gd name="T17" fmla="*/ 2147483646 h 38"/>
                  <a:gd name="T18" fmla="*/ 2147483646 w 40"/>
                  <a:gd name="T19" fmla="*/ 2147483646 h 38"/>
                  <a:gd name="T20" fmla="*/ 2147483646 w 40"/>
                  <a:gd name="T21" fmla="*/ 2147483646 h 38"/>
                  <a:gd name="T22" fmla="*/ 2147483646 w 40"/>
                  <a:gd name="T23" fmla="*/ 2147483646 h 38"/>
                  <a:gd name="T24" fmla="*/ 2147483646 w 40"/>
                  <a:gd name="T25" fmla="*/ 2147483646 h 38"/>
                  <a:gd name="T26" fmla="*/ 2147483646 w 40"/>
                  <a:gd name="T27" fmla="*/ 0 h 38"/>
                  <a:gd name="T28" fmla="*/ 2147483646 w 40"/>
                  <a:gd name="T29" fmla="*/ 0 h 38"/>
                  <a:gd name="T30" fmla="*/ 2147483646 w 40"/>
                  <a:gd name="T31" fmla="*/ 0 h 38"/>
                  <a:gd name="T32" fmla="*/ 2147483646 w 40"/>
                  <a:gd name="T33" fmla="*/ 0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38">
                    <a:moveTo>
                      <a:pt x="20" y="0"/>
                    </a:moveTo>
                    <a:lnTo>
                      <a:pt x="2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9"/>
                      <a:pt x="2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20" y="37"/>
                      <a:pt x="20" y="37"/>
                      <a:pt x="20" y="37"/>
                    </a:cubicBezTo>
                    <a:lnTo>
                      <a:pt x="20" y="19"/>
                    </a:ln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20" y="0"/>
                    </a:cubicBez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92" name="Freeform 233">
                <a:extLst>
                  <a:ext uri="{FF2B5EF4-FFF2-40B4-BE49-F238E27FC236}">
                    <a16:creationId xmlns:a16="http://schemas.microsoft.com/office/drawing/2014/main" id="{76202755-B73A-A74B-BCAF-7BAC60CC4E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3" y="4897438"/>
                <a:ext cx="14287" cy="14287"/>
              </a:xfrm>
              <a:custGeom>
                <a:avLst/>
                <a:gdLst>
                  <a:gd name="T0" fmla="*/ 2147483646 w 40"/>
                  <a:gd name="T1" fmla="*/ 0 h 38"/>
                  <a:gd name="T2" fmla="*/ 2147483646 w 40"/>
                  <a:gd name="T3" fmla="*/ 0 h 38"/>
                  <a:gd name="T4" fmla="*/ 2147483646 w 40"/>
                  <a:gd name="T5" fmla="*/ 2147483646 h 38"/>
                  <a:gd name="T6" fmla="*/ 2147483646 w 40"/>
                  <a:gd name="T7" fmla="*/ 2147483646 h 38"/>
                  <a:gd name="T8" fmla="*/ 2147483646 w 40"/>
                  <a:gd name="T9" fmla="*/ 2147483646 h 38"/>
                  <a:gd name="T10" fmla="*/ 2147483646 w 40"/>
                  <a:gd name="T11" fmla="*/ 2147483646 h 38"/>
                  <a:gd name="T12" fmla="*/ 2147483646 w 40"/>
                  <a:gd name="T13" fmla="*/ 2147483646 h 38"/>
                  <a:gd name="T14" fmla="*/ 0 w 40"/>
                  <a:gd name="T15" fmla="*/ 2147483646 h 38"/>
                  <a:gd name="T16" fmla="*/ 0 w 40"/>
                  <a:gd name="T17" fmla="*/ 2147483646 h 38"/>
                  <a:gd name="T18" fmla="*/ 2147483646 w 40"/>
                  <a:gd name="T19" fmla="*/ 2147483646 h 38"/>
                  <a:gd name="T20" fmla="*/ 0 w 40"/>
                  <a:gd name="T21" fmla="*/ 0 h 38"/>
                  <a:gd name="T22" fmla="*/ 0 w 40"/>
                  <a:gd name="T23" fmla="*/ 0 h 38"/>
                  <a:gd name="T24" fmla="*/ 2147483646 w 40"/>
                  <a:gd name="T25" fmla="*/ 0 h 38"/>
                  <a:gd name="T26" fmla="*/ 2147483646 w 40"/>
                  <a:gd name="T27" fmla="*/ 0 h 38"/>
                  <a:gd name="T28" fmla="*/ 2147483646 w 40"/>
                  <a:gd name="T29" fmla="*/ 0 h 3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0" h="38">
                    <a:moveTo>
                      <a:pt x="39" y="0"/>
                    </a:moveTo>
                    <a:lnTo>
                      <a:pt x="39" y="0"/>
                    </a:ln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20" y="19"/>
                      <a:pt x="20" y="19"/>
                      <a:pt x="20" y="19"/>
                    </a:cubicBezTo>
                    <a:lnTo>
                      <a:pt x="0" y="19"/>
                    </a:lnTo>
                    <a:lnTo>
                      <a:pt x="20" y="19"/>
                    </a:lnTo>
                    <a:lnTo>
                      <a:pt x="0" y="0"/>
                    </a:lnTo>
                    <a:lnTo>
                      <a:pt x="20" y="0"/>
                    </a:lnTo>
                    <a:cubicBezTo>
                      <a:pt x="39" y="0"/>
                      <a:pt x="39" y="0"/>
                      <a:pt x="39" y="0"/>
                    </a:cubicBez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93" name="Freeform 234">
                <a:extLst>
                  <a:ext uri="{FF2B5EF4-FFF2-40B4-BE49-F238E27FC236}">
                    <a16:creationId xmlns:a16="http://schemas.microsoft.com/office/drawing/2014/main" id="{9F516BCC-CF4C-D345-9E75-4B60937C2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300" y="491807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94" name="Freeform 235">
                <a:extLst>
                  <a:ext uri="{FF2B5EF4-FFF2-40B4-BE49-F238E27FC236}">
                    <a16:creationId xmlns:a16="http://schemas.microsoft.com/office/drawing/2014/main" id="{617FF84E-FD71-EE4A-9539-BB056DAC5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3" y="4910138"/>
                <a:ext cx="14287" cy="14287"/>
              </a:xfrm>
              <a:custGeom>
                <a:avLst/>
                <a:gdLst>
                  <a:gd name="T0" fmla="*/ 2147483646 w 40"/>
                  <a:gd name="T1" fmla="*/ 0 h 40"/>
                  <a:gd name="T2" fmla="*/ 2147483646 w 40"/>
                  <a:gd name="T3" fmla="*/ 0 h 40"/>
                  <a:gd name="T4" fmla="*/ 2147483646 w 40"/>
                  <a:gd name="T5" fmla="*/ 0 h 40"/>
                  <a:gd name="T6" fmla="*/ 0 w 40"/>
                  <a:gd name="T7" fmla="*/ 0 h 40"/>
                  <a:gd name="T8" fmla="*/ 0 w 40"/>
                  <a:gd name="T9" fmla="*/ 2147483646 h 40"/>
                  <a:gd name="T10" fmla="*/ 2147483646 w 40"/>
                  <a:gd name="T11" fmla="*/ 2147483646 h 40"/>
                  <a:gd name="T12" fmla="*/ 0 w 40"/>
                  <a:gd name="T13" fmla="*/ 2147483646 h 40"/>
                  <a:gd name="T14" fmla="*/ 0 w 40"/>
                  <a:gd name="T15" fmla="*/ 2147483646 h 40"/>
                  <a:gd name="T16" fmla="*/ 2147483646 w 40"/>
                  <a:gd name="T17" fmla="*/ 2147483646 h 40"/>
                  <a:gd name="T18" fmla="*/ 2147483646 w 40"/>
                  <a:gd name="T19" fmla="*/ 2147483646 h 40"/>
                  <a:gd name="T20" fmla="*/ 2147483646 w 40"/>
                  <a:gd name="T21" fmla="*/ 2147483646 h 40"/>
                  <a:gd name="T22" fmla="*/ 2147483646 w 40"/>
                  <a:gd name="T23" fmla="*/ 2147483646 h 40"/>
                  <a:gd name="T24" fmla="*/ 2147483646 w 40"/>
                  <a:gd name="T25" fmla="*/ 2147483646 h 40"/>
                  <a:gd name="T26" fmla="*/ 2147483646 w 40"/>
                  <a:gd name="T27" fmla="*/ 2147483646 h 40"/>
                  <a:gd name="T28" fmla="*/ 2147483646 w 40"/>
                  <a:gd name="T29" fmla="*/ 0 h 40"/>
                  <a:gd name="T30" fmla="*/ 2147483646 w 40"/>
                  <a:gd name="T31" fmla="*/ 0 h 4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" h="40">
                    <a:moveTo>
                      <a:pt x="20" y="0"/>
                    </a:moveTo>
                    <a:lnTo>
                      <a:pt x="2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2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9" y="0"/>
                      <a:pt x="39" y="0"/>
                      <a:pt x="20" y="0"/>
                    </a:cubicBez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95" name="Freeform 236">
                <a:extLst>
                  <a:ext uri="{FF2B5EF4-FFF2-40B4-BE49-F238E27FC236}">
                    <a16:creationId xmlns:a16="http://schemas.microsoft.com/office/drawing/2014/main" id="{88668431-2E70-5D48-9DD3-639063035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3" y="4910138"/>
                <a:ext cx="14287" cy="14287"/>
              </a:xfrm>
              <a:custGeom>
                <a:avLst/>
                <a:gdLst>
                  <a:gd name="T0" fmla="*/ 2147483646 w 40"/>
                  <a:gd name="T1" fmla="*/ 2147483646 h 40"/>
                  <a:gd name="T2" fmla="*/ 2147483646 w 40"/>
                  <a:gd name="T3" fmla="*/ 2147483646 h 40"/>
                  <a:gd name="T4" fmla="*/ 2147483646 w 40"/>
                  <a:gd name="T5" fmla="*/ 2147483646 h 40"/>
                  <a:gd name="T6" fmla="*/ 2147483646 w 40"/>
                  <a:gd name="T7" fmla="*/ 2147483646 h 40"/>
                  <a:gd name="T8" fmla="*/ 2147483646 w 40"/>
                  <a:gd name="T9" fmla="*/ 2147483646 h 40"/>
                  <a:gd name="T10" fmla="*/ 2147483646 w 40"/>
                  <a:gd name="T11" fmla="*/ 2147483646 h 40"/>
                  <a:gd name="T12" fmla="*/ 2147483646 w 40"/>
                  <a:gd name="T13" fmla="*/ 2147483646 h 40"/>
                  <a:gd name="T14" fmla="*/ 0 w 40"/>
                  <a:gd name="T15" fmla="*/ 2147483646 h 40"/>
                  <a:gd name="T16" fmla="*/ 0 w 40"/>
                  <a:gd name="T17" fmla="*/ 2147483646 h 40"/>
                  <a:gd name="T18" fmla="*/ 2147483646 w 40"/>
                  <a:gd name="T19" fmla="*/ 2147483646 h 40"/>
                  <a:gd name="T20" fmla="*/ 0 w 40"/>
                  <a:gd name="T21" fmla="*/ 2147483646 h 40"/>
                  <a:gd name="T22" fmla="*/ 0 w 40"/>
                  <a:gd name="T23" fmla="*/ 0 h 40"/>
                  <a:gd name="T24" fmla="*/ 2147483646 w 40"/>
                  <a:gd name="T25" fmla="*/ 0 h 40"/>
                  <a:gd name="T26" fmla="*/ 2147483646 w 40"/>
                  <a:gd name="T27" fmla="*/ 2147483646 h 40"/>
                  <a:gd name="T28" fmla="*/ 2147483646 w 40"/>
                  <a:gd name="T29" fmla="*/ 0 h 40"/>
                  <a:gd name="T30" fmla="*/ 2147483646 w 40"/>
                  <a:gd name="T31" fmla="*/ 2147483646 h 4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40" h="40">
                    <a:moveTo>
                      <a:pt x="39" y="19"/>
                    </a:moveTo>
                    <a:lnTo>
                      <a:pt x="39" y="19"/>
                    </a:lnTo>
                    <a:cubicBezTo>
                      <a:pt x="39" y="39"/>
                      <a:pt x="39" y="39"/>
                      <a:pt x="39" y="39"/>
                    </a:cubicBezTo>
                    <a:cubicBezTo>
                      <a:pt x="20" y="19"/>
                      <a:pt x="20" y="19"/>
                      <a:pt x="20" y="19"/>
                    </a:cubicBezTo>
                    <a:lnTo>
                      <a:pt x="20" y="39"/>
                    </a:lnTo>
                    <a:lnTo>
                      <a:pt x="0" y="39"/>
                    </a:lnTo>
                    <a:cubicBezTo>
                      <a:pt x="0" y="39"/>
                      <a:pt x="0" y="39"/>
                      <a:pt x="0" y="19"/>
                    </a:cubicBezTo>
                    <a:lnTo>
                      <a:pt x="20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0" y="0"/>
                    </a:lnTo>
                    <a:lnTo>
                      <a:pt x="20" y="19"/>
                    </a:lnTo>
                    <a:cubicBezTo>
                      <a:pt x="39" y="0"/>
                      <a:pt x="39" y="0"/>
                      <a:pt x="39" y="0"/>
                    </a:cubicBezTo>
                    <a:lnTo>
                      <a:pt x="39" y="19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96" name="Freeform 237">
                <a:extLst>
                  <a:ext uri="{FF2B5EF4-FFF2-40B4-BE49-F238E27FC236}">
                    <a16:creationId xmlns:a16="http://schemas.microsoft.com/office/drawing/2014/main" id="{D684BD90-B2A5-CA4F-A79F-033F53077F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300" y="4932363"/>
                <a:ext cx="1588" cy="7937"/>
              </a:xfrm>
              <a:custGeom>
                <a:avLst/>
                <a:gdLst>
                  <a:gd name="T0" fmla="*/ 0 w 1"/>
                  <a:gd name="T1" fmla="*/ 2147483646 h 20"/>
                  <a:gd name="T2" fmla="*/ 0 w 1"/>
                  <a:gd name="T3" fmla="*/ 0 h 20"/>
                  <a:gd name="T4" fmla="*/ 0 w 1"/>
                  <a:gd name="T5" fmla="*/ 0 h 20"/>
                  <a:gd name="T6" fmla="*/ 0 w 1"/>
                  <a:gd name="T7" fmla="*/ 0 h 20"/>
                  <a:gd name="T8" fmla="*/ 0 w 1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0">
                    <a:moveTo>
                      <a:pt x="0" y="19"/>
                    </a:moveTo>
                    <a:lnTo>
                      <a:pt x="0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97" name="Freeform 238">
                <a:extLst>
                  <a:ext uri="{FF2B5EF4-FFF2-40B4-BE49-F238E27FC236}">
                    <a16:creationId xmlns:a16="http://schemas.microsoft.com/office/drawing/2014/main" id="{D2537CF2-00A9-DE48-A7A8-69E20495E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3" y="4924425"/>
                <a:ext cx="14287" cy="14288"/>
              </a:xfrm>
              <a:custGeom>
                <a:avLst/>
                <a:gdLst>
                  <a:gd name="T0" fmla="*/ 2147483646 w 40"/>
                  <a:gd name="T1" fmla="*/ 2147483646 h 39"/>
                  <a:gd name="T2" fmla="*/ 2147483646 w 40"/>
                  <a:gd name="T3" fmla="*/ 2147483646 h 39"/>
                  <a:gd name="T4" fmla="*/ 2147483646 w 40"/>
                  <a:gd name="T5" fmla="*/ 2147483646 h 39"/>
                  <a:gd name="T6" fmla="*/ 0 w 40"/>
                  <a:gd name="T7" fmla="*/ 2147483646 h 39"/>
                  <a:gd name="T8" fmla="*/ 0 w 40"/>
                  <a:gd name="T9" fmla="*/ 2147483646 h 39"/>
                  <a:gd name="T10" fmla="*/ 2147483646 w 40"/>
                  <a:gd name="T11" fmla="*/ 2147483646 h 39"/>
                  <a:gd name="T12" fmla="*/ 0 w 40"/>
                  <a:gd name="T13" fmla="*/ 2147483646 h 39"/>
                  <a:gd name="T14" fmla="*/ 0 w 40"/>
                  <a:gd name="T15" fmla="*/ 2147483646 h 39"/>
                  <a:gd name="T16" fmla="*/ 2147483646 w 40"/>
                  <a:gd name="T17" fmla="*/ 0 h 39"/>
                  <a:gd name="T18" fmla="*/ 2147483646 w 40"/>
                  <a:gd name="T19" fmla="*/ 2147483646 h 39"/>
                  <a:gd name="T20" fmla="*/ 2147483646 w 40"/>
                  <a:gd name="T21" fmla="*/ 0 h 39"/>
                  <a:gd name="T22" fmla="*/ 2147483646 w 40"/>
                  <a:gd name="T23" fmla="*/ 2147483646 h 39"/>
                  <a:gd name="T24" fmla="*/ 2147483646 w 40"/>
                  <a:gd name="T25" fmla="*/ 2147483646 h 39"/>
                  <a:gd name="T26" fmla="*/ 2147483646 w 40"/>
                  <a:gd name="T27" fmla="*/ 2147483646 h 39"/>
                  <a:gd name="T28" fmla="*/ 2147483646 w 40"/>
                  <a:gd name="T29" fmla="*/ 2147483646 h 39"/>
                  <a:gd name="T30" fmla="*/ 2147483646 w 40"/>
                  <a:gd name="T31" fmla="*/ 2147483646 h 39"/>
                  <a:gd name="T32" fmla="*/ 2147483646 w 40"/>
                  <a:gd name="T33" fmla="*/ 2147483646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0" h="39">
                    <a:moveTo>
                      <a:pt x="20" y="38"/>
                    </a:moveTo>
                    <a:lnTo>
                      <a:pt x="20" y="38"/>
                    </a:lnTo>
                    <a:cubicBezTo>
                      <a:pt x="0" y="38"/>
                      <a:pt x="0" y="38"/>
                      <a:pt x="0" y="38"/>
                    </a:cubicBezTo>
                    <a:cubicBezTo>
                      <a:pt x="0" y="38"/>
                      <a:pt x="0" y="19"/>
                      <a:pt x="2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20" y="0"/>
                      <a:pt x="20" y="0"/>
                      <a:pt x="20" y="0"/>
                    </a:cubicBezTo>
                    <a:lnTo>
                      <a:pt x="20" y="19"/>
                    </a:lnTo>
                    <a:cubicBezTo>
                      <a:pt x="39" y="0"/>
                      <a:pt x="39" y="0"/>
                      <a:pt x="39" y="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20" y="38"/>
                    </a:cubicBez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98" name="Freeform 239">
                <a:extLst>
                  <a:ext uri="{FF2B5EF4-FFF2-40B4-BE49-F238E27FC236}">
                    <a16:creationId xmlns:a16="http://schemas.microsoft.com/office/drawing/2014/main" id="{A3B54C80-BA9B-684D-A294-384E148E5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3" y="4924425"/>
                <a:ext cx="14287" cy="14288"/>
              </a:xfrm>
              <a:custGeom>
                <a:avLst/>
                <a:gdLst>
                  <a:gd name="T0" fmla="*/ 2147483646 w 40"/>
                  <a:gd name="T1" fmla="*/ 2147483646 h 39"/>
                  <a:gd name="T2" fmla="*/ 2147483646 w 40"/>
                  <a:gd name="T3" fmla="*/ 2147483646 h 39"/>
                  <a:gd name="T4" fmla="*/ 2147483646 w 40"/>
                  <a:gd name="T5" fmla="*/ 2147483646 h 39"/>
                  <a:gd name="T6" fmla="*/ 2147483646 w 40"/>
                  <a:gd name="T7" fmla="*/ 2147483646 h 39"/>
                  <a:gd name="T8" fmla="*/ 2147483646 w 40"/>
                  <a:gd name="T9" fmla="*/ 0 h 39"/>
                  <a:gd name="T10" fmla="*/ 2147483646 w 40"/>
                  <a:gd name="T11" fmla="*/ 2147483646 h 39"/>
                  <a:gd name="T12" fmla="*/ 2147483646 w 40"/>
                  <a:gd name="T13" fmla="*/ 2147483646 h 39"/>
                  <a:gd name="T14" fmla="*/ 0 w 40"/>
                  <a:gd name="T15" fmla="*/ 2147483646 h 39"/>
                  <a:gd name="T16" fmla="*/ 0 w 40"/>
                  <a:gd name="T17" fmla="*/ 2147483646 h 39"/>
                  <a:gd name="T18" fmla="*/ 2147483646 w 40"/>
                  <a:gd name="T19" fmla="*/ 2147483646 h 39"/>
                  <a:gd name="T20" fmla="*/ 0 w 40"/>
                  <a:gd name="T21" fmla="*/ 2147483646 h 39"/>
                  <a:gd name="T22" fmla="*/ 0 w 40"/>
                  <a:gd name="T23" fmla="*/ 2147483646 h 39"/>
                  <a:gd name="T24" fmla="*/ 2147483646 w 40"/>
                  <a:gd name="T25" fmla="*/ 2147483646 h 39"/>
                  <a:gd name="T26" fmla="*/ 2147483646 w 40"/>
                  <a:gd name="T27" fmla="*/ 2147483646 h 39"/>
                  <a:gd name="T28" fmla="*/ 2147483646 w 40"/>
                  <a:gd name="T29" fmla="*/ 2147483646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0" h="39">
                    <a:moveTo>
                      <a:pt x="39" y="38"/>
                    </a:moveTo>
                    <a:lnTo>
                      <a:pt x="39" y="38"/>
                    </a:ln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20" y="19"/>
                      <a:pt x="20" y="19"/>
                      <a:pt x="20" y="19"/>
                    </a:cubicBezTo>
                    <a:lnTo>
                      <a:pt x="0" y="19"/>
                    </a:lnTo>
                    <a:lnTo>
                      <a:pt x="20" y="19"/>
                    </a:lnTo>
                    <a:lnTo>
                      <a:pt x="0" y="38"/>
                    </a:lnTo>
                    <a:lnTo>
                      <a:pt x="20" y="38"/>
                    </a:lnTo>
                    <a:cubicBezTo>
                      <a:pt x="39" y="38"/>
                      <a:pt x="39" y="38"/>
                      <a:pt x="39" y="38"/>
                    </a:cubicBez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899" name="Freeform 240">
                <a:extLst>
                  <a:ext uri="{FF2B5EF4-FFF2-40B4-BE49-F238E27FC236}">
                    <a16:creationId xmlns:a16="http://schemas.microsoft.com/office/drawing/2014/main" id="{40045669-B075-9248-B998-191E8DFF1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1113" y="4897438"/>
                <a:ext cx="7937" cy="7937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2147483646 h 20"/>
                  <a:gd name="T4" fmla="*/ 0 w 20"/>
                  <a:gd name="T5" fmla="*/ 2147483646 h 20"/>
                  <a:gd name="T6" fmla="*/ 2147483646 w 20"/>
                  <a:gd name="T7" fmla="*/ 2147483646 h 20"/>
                  <a:gd name="T8" fmla="*/ 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19"/>
                    </a:lnTo>
                    <a:lnTo>
                      <a:pt x="19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00" name="Freeform 241">
                <a:extLst>
                  <a:ext uri="{FF2B5EF4-FFF2-40B4-BE49-F238E27FC236}">
                    <a16:creationId xmlns:a16="http://schemas.microsoft.com/office/drawing/2014/main" id="{E67F1E16-D667-7640-B84E-9CBA1B14D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1113" y="4897438"/>
                <a:ext cx="14287" cy="14287"/>
              </a:xfrm>
              <a:custGeom>
                <a:avLst/>
                <a:gdLst>
                  <a:gd name="T0" fmla="*/ 2147483646 w 39"/>
                  <a:gd name="T1" fmla="*/ 0 h 38"/>
                  <a:gd name="T2" fmla="*/ 2147483646 w 39"/>
                  <a:gd name="T3" fmla="*/ 0 h 38"/>
                  <a:gd name="T4" fmla="*/ 2147483646 w 39"/>
                  <a:gd name="T5" fmla="*/ 0 h 38"/>
                  <a:gd name="T6" fmla="*/ 2147483646 w 39"/>
                  <a:gd name="T7" fmla="*/ 0 h 38"/>
                  <a:gd name="T8" fmla="*/ 2147483646 w 39"/>
                  <a:gd name="T9" fmla="*/ 0 h 38"/>
                  <a:gd name="T10" fmla="*/ 2147483646 w 39"/>
                  <a:gd name="T11" fmla="*/ 2147483646 h 38"/>
                  <a:gd name="T12" fmla="*/ 2147483646 w 39"/>
                  <a:gd name="T13" fmla="*/ 2147483646 h 38"/>
                  <a:gd name="T14" fmla="*/ 2147483646 w 39"/>
                  <a:gd name="T15" fmla="*/ 2147483646 h 38"/>
                  <a:gd name="T16" fmla="*/ 2147483646 w 39"/>
                  <a:gd name="T17" fmla="*/ 2147483646 h 38"/>
                  <a:gd name="T18" fmla="*/ 2147483646 w 39"/>
                  <a:gd name="T19" fmla="*/ 2147483646 h 38"/>
                  <a:gd name="T20" fmla="*/ 0 w 39"/>
                  <a:gd name="T21" fmla="*/ 2147483646 h 38"/>
                  <a:gd name="T22" fmla="*/ 0 w 39"/>
                  <a:gd name="T23" fmla="*/ 2147483646 h 38"/>
                  <a:gd name="T24" fmla="*/ 2147483646 w 39"/>
                  <a:gd name="T25" fmla="*/ 2147483646 h 38"/>
                  <a:gd name="T26" fmla="*/ 0 w 39"/>
                  <a:gd name="T27" fmla="*/ 0 h 38"/>
                  <a:gd name="T28" fmla="*/ 0 w 39"/>
                  <a:gd name="T29" fmla="*/ 0 h 38"/>
                  <a:gd name="T30" fmla="*/ 0 w 39"/>
                  <a:gd name="T31" fmla="*/ 0 h 38"/>
                  <a:gd name="T32" fmla="*/ 2147483646 w 39"/>
                  <a:gd name="T33" fmla="*/ 0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38">
                    <a:moveTo>
                      <a:pt x="19" y="0"/>
                    </a:moveTo>
                    <a:lnTo>
                      <a:pt x="19" y="0"/>
                    </a:lnTo>
                    <a:lnTo>
                      <a:pt x="38" y="0"/>
                    </a:lnTo>
                    <a:lnTo>
                      <a:pt x="38" y="19"/>
                    </a:lnTo>
                    <a:cubicBezTo>
                      <a:pt x="38" y="37"/>
                      <a:pt x="38" y="37"/>
                      <a:pt x="38" y="37"/>
                    </a:cubicBezTo>
                    <a:lnTo>
                      <a:pt x="19" y="19"/>
                    </a:lnTo>
                    <a:cubicBezTo>
                      <a:pt x="0" y="37"/>
                      <a:pt x="0" y="37"/>
                      <a:pt x="0" y="37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01" name="Freeform 242">
                <a:extLst>
                  <a:ext uri="{FF2B5EF4-FFF2-40B4-BE49-F238E27FC236}">
                    <a16:creationId xmlns:a16="http://schemas.microsoft.com/office/drawing/2014/main" id="{02AEFFC1-3E64-354F-9730-545EC0E8D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1113" y="4897438"/>
                <a:ext cx="14287" cy="14287"/>
              </a:xfrm>
              <a:custGeom>
                <a:avLst/>
                <a:gdLst>
                  <a:gd name="T0" fmla="*/ 0 w 39"/>
                  <a:gd name="T1" fmla="*/ 0 h 38"/>
                  <a:gd name="T2" fmla="*/ 0 w 39"/>
                  <a:gd name="T3" fmla="*/ 0 h 38"/>
                  <a:gd name="T4" fmla="*/ 2147483646 w 39"/>
                  <a:gd name="T5" fmla="*/ 2147483646 h 38"/>
                  <a:gd name="T6" fmla="*/ 0 w 39"/>
                  <a:gd name="T7" fmla="*/ 2147483646 h 38"/>
                  <a:gd name="T8" fmla="*/ 0 w 39"/>
                  <a:gd name="T9" fmla="*/ 2147483646 h 38"/>
                  <a:gd name="T10" fmla="*/ 2147483646 w 39"/>
                  <a:gd name="T11" fmla="*/ 2147483646 h 38"/>
                  <a:gd name="T12" fmla="*/ 2147483646 w 39"/>
                  <a:gd name="T13" fmla="*/ 2147483646 h 38"/>
                  <a:gd name="T14" fmla="*/ 2147483646 w 39"/>
                  <a:gd name="T15" fmla="*/ 2147483646 h 38"/>
                  <a:gd name="T16" fmla="*/ 2147483646 w 39"/>
                  <a:gd name="T17" fmla="*/ 2147483646 h 38"/>
                  <a:gd name="T18" fmla="*/ 2147483646 w 39"/>
                  <a:gd name="T19" fmla="*/ 2147483646 h 38"/>
                  <a:gd name="T20" fmla="*/ 2147483646 w 39"/>
                  <a:gd name="T21" fmla="*/ 0 h 38"/>
                  <a:gd name="T22" fmla="*/ 2147483646 w 39"/>
                  <a:gd name="T23" fmla="*/ 0 h 38"/>
                  <a:gd name="T24" fmla="*/ 2147483646 w 39"/>
                  <a:gd name="T25" fmla="*/ 0 h 38"/>
                  <a:gd name="T26" fmla="*/ 2147483646 w 39"/>
                  <a:gd name="T27" fmla="*/ 0 h 38"/>
                  <a:gd name="T28" fmla="*/ 0 w 39"/>
                  <a:gd name="T29" fmla="*/ 0 h 38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38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38" y="19"/>
                    </a:lnTo>
                    <a:lnTo>
                      <a:pt x="38" y="0"/>
                    </a:ln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02" name="Freeform 243">
                <a:extLst>
                  <a:ext uri="{FF2B5EF4-FFF2-40B4-BE49-F238E27FC236}">
                    <a16:creationId xmlns:a16="http://schemas.microsoft.com/office/drawing/2014/main" id="{DE070FEF-817A-B743-B3BD-398E5D491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1113" y="4918075"/>
                <a:ext cx="7937" cy="1588"/>
              </a:xfrm>
              <a:custGeom>
                <a:avLst/>
                <a:gdLst>
                  <a:gd name="T0" fmla="*/ 0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03" name="Freeform 244">
                <a:extLst>
                  <a:ext uri="{FF2B5EF4-FFF2-40B4-BE49-F238E27FC236}">
                    <a16:creationId xmlns:a16="http://schemas.microsoft.com/office/drawing/2014/main" id="{41CF1488-9DBA-7249-8BB2-B331C2491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1113" y="4910138"/>
                <a:ext cx="14287" cy="14287"/>
              </a:xfrm>
              <a:custGeom>
                <a:avLst/>
                <a:gdLst>
                  <a:gd name="T0" fmla="*/ 2147483646 w 39"/>
                  <a:gd name="T1" fmla="*/ 0 h 40"/>
                  <a:gd name="T2" fmla="*/ 2147483646 w 39"/>
                  <a:gd name="T3" fmla="*/ 0 h 40"/>
                  <a:gd name="T4" fmla="*/ 2147483646 w 39"/>
                  <a:gd name="T5" fmla="*/ 0 h 40"/>
                  <a:gd name="T6" fmla="*/ 2147483646 w 39"/>
                  <a:gd name="T7" fmla="*/ 0 h 40"/>
                  <a:gd name="T8" fmla="*/ 2147483646 w 39"/>
                  <a:gd name="T9" fmla="*/ 2147483646 h 40"/>
                  <a:gd name="T10" fmla="*/ 2147483646 w 39"/>
                  <a:gd name="T11" fmla="*/ 2147483646 h 40"/>
                  <a:gd name="T12" fmla="*/ 2147483646 w 39"/>
                  <a:gd name="T13" fmla="*/ 2147483646 h 40"/>
                  <a:gd name="T14" fmla="*/ 2147483646 w 39"/>
                  <a:gd name="T15" fmla="*/ 2147483646 h 40"/>
                  <a:gd name="T16" fmla="*/ 2147483646 w 39"/>
                  <a:gd name="T17" fmla="*/ 2147483646 h 40"/>
                  <a:gd name="T18" fmla="*/ 2147483646 w 39"/>
                  <a:gd name="T19" fmla="*/ 2147483646 h 40"/>
                  <a:gd name="T20" fmla="*/ 0 w 39"/>
                  <a:gd name="T21" fmla="*/ 2147483646 h 40"/>
                  <a:gd name="T22" fmla="*/ 0 w 39"/>
                  <a:gd name="T23" fmla="*/ 2147483646 h 40"/>
                  <a:gd name="T24" fmla="*/ 2147483646 w 39"/>
                  <a:gd name="T25" fmla="*/ 2147483646 h 40"/>
                  <a:gd name="T26" fmla="*/ 0 w 39"/>
                  <a:gd name="T27" fmla="*/ 2147483646 h 40"/>
                  <a:gd name="T28" fmla="*/ 0 w 39"/>
                  <a:gd name="T29" fmla="*/ 0 h 40"/>
                  <a:gd name="T30" fmla="*/ 2147483646 w 39"/>
                  <a:gd name="T31" fmla="*/ 0 h 4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9" h="40">
                    <a:moveTo>
                      <a:pt x="19" y="0"/>
                    </a:moveTo>
                    <a:lnTo>
                      <a:pt x="19" y="0"/>
                    </a:lnTo>
                    <a:lnTo>
                      <a:pt x="38" y="0"/>
                    </a:ln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39"/>
                      <a:pt x="38" y="39"/>
                      <a:pt x="38" y="39"/>
                    </a:cubicBezTo>
                    <a:lnTo>
                      <a:pt x="19" y="39"/>
                    </a:lnTo>
                    <a:cubicBezTo>
                      <a:pt x="0" y="39"/>
                      <a:pt x="0" y="39"/>
                      <a:pt x="0" y="3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04" name="Freeform 245">
                <a:extLst>
                  <a:ext uri="{FF2B5EF4-FFF2-40B4-BE49-F238E27FC236}">
                    <a16:creationId xmlns:a16="http://schemas.microsoft.com/office/drawing/2014/main" id="{7AB801E3-BD88-2546-9538-5E208CADF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1113" y="4910138"/>
                <a:ext cx="14287" cy="14287"/>
              </a:xfrm>
              <a:custGeom>
                <a:avLst/>
                <a:gdLst>
                  <a:gd name="T0" fmla="*/ 0 w 39"/>
                  <a:gd name="T1" fmla="*/ 2147483646 h 40"/>
                  <a:gd name="T2" fmla="*/ 0 w 39"/>
                  <a:gd name="T3" fmla="*/ 2147483646 h 40"/>
                  <a:gd name="T4" fmla="*/ 2147483646 w 39"/>
                  <a:gd name="T5" fmla="*/ 2147483646 h 40"/>
                  <a:gd name="T6" fmla="*/ 0 w 39"/>
                  <a:gd name="T7" fmla="*/ 2147483646 h 40"/>
                  <a:gd name="T8" fmla="*/ 0 w 39"/>
                  <a:gd name="T9" fmla="*/ 2147483646 h 40"/>
                  <a:gd name="T10" fmla="*/ 2147483646 w 39"/>
                  <a:gd name="T11" fmla="*/ 2147483646 h 40"/>
                  <a:gd name="T12" fmla="*/ 2147483646 w 39"/>
                  <a:gd name="T13" fmla="*/ 2147483646 h 40"/>
                  <a:gd name="T14" fmla="*/ 2147483646 w 39"/>
                  <a:gd name="T15" fmla="*/ 2147483646 h 40"/>
                  <a:gd name="T16" fmla="*/ 2147483646 w 39"/>
                  <a:gd name="T17" fmla="*/ 2147483646 h 40"/>
                  <a:gd name="T18" fmla="*/ 2147483646 w 39"/>
                  <a:gd name="T19" fmla="*/ 2147483646 h 40"/>
                  <a:gd name="T20" fmla="*/ 2147483646 w 39"/>
                  <a:gd name="T21" fmla="*/ 2147483646 h 40"/>
                  <a:gd name="T22" fmla="*/ 2147483646 w 39"/>
                  <a:gd name="T23" fmla="*/ 0 h 40"/>
                  <a:gd name="T24" fmla="*/ 2147483646 w 39"/>
                  <a:gd name="T25" fmla="*/ 0 h 40"/>
                  <a:gd name="T26" fmla="*/ 2147483646 w 39"/>
                  <a:gd name="T27" fmla="*/ 2147483646 h 40"/>
                  <a:gd name="T28" fmla="*/ 0 w 39"/>
                  <a:gd name="T29" fmla="*/ 0 h 40"/>
                  <a:gd name="T30" fmla="*/ 0 w 39"/>
                  <a:gd name="T31" fmla="*/ 2147483646 h 40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9" h="40">
                    <a:moveTo>
                      <a:pt x="0" y="19"/>
                    </a:moveTo>
                    <a:lnTo>
                      <a:pt x="0" y="19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38" y="39"/>
                    </a:lnTo>
                    <a:cubicBezTo>
                      <a:pt x="38" y="39"/>
                      <a:pt x="38" y="39"/>
                      <a:pt x="38" y="19"/>
                    </a:cubicBezTo>
                    <a:lnTo>
                      <a:pt x="38" y="0"/>
                    </a:lnTo>
                    <a:lnTo>
                      <a:pt x="19" y="19"/>
                    </a:lnTo>
                    <a:cubicBezTo>
                      <a:pt x="0" y="0"/>
                      <a:pt x="0" y="0"/>
                      <a:pt x="0" y="0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05" name="Freeform 246">
                <a:extLst>
                  <a:ext uri="{FF2B5EF4-FFF2-40B4-BE49-F238E27FC236}">
                    <a16:creationId xmlns:a16="http://schemas.microsoft.com/office/drawing/2014/main" id="{3D53177F-288B-604D-BA53-6911CAF6EC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1113" y="4932363"/>
                <a:ext cx="7937" cy="7937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0 h 20"/>
                  <a:gd name="T4" fmla="*/ 0 w 20"/>
                  <a:gd name="T5" fmla="*/ 0 h 20"/>
                  <a:gd name="T6" fmla="*/ 2147483646 w 20"/>
                  <a:gd name="T7" fmla="*/ 0 h 20"/>
                  <a:gd name="T8" fmla="*/ 0 w 20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06" name="Freeform 247">
                <a:extLst>
                  <a:ext uri="{FF2B5EF4-FFF2-40B4-BE49-F238E27FC236}">
                    <a16:creationId xmlns:a16="http://schemas.microsoft.com/office/drawing/2014/main" id="{3FE9A85F-7AD2-554E-8FE6-86627FB66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1113" y="4924425"/>
                <a:ext cx="14287" cy="14288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2147483646 h 39"/>
                  <a:gd name="T6" fmla="*/ 2147483646 w 39"/>
                  <a:gd name="T7" fmla="*/ 2147483646 h 39"/>
                  <a:gd name="T8" fmla="*/ 2147483646 w 39"/>
                  <a:gd name="T9" fmla="*/ 2147483646 h 39"/>
                  <a:gd name="T10" fmla="*/ 2147483646 w 39"/>
                  <a:gd name="T11" fmla="*/ 2147483646 h 39"/>
                  <a:gd name="T12" fmla="*/ 2147483646 w 39"/>
                  <a:gd name="T13" fmla="*/ 2147483646 h 39"/>
                  <a:gd name="T14" fmla="*/ 2147483646 w 39"/>
                  <a:gd name="T15" fmla="*/ 2147483646 h 39"/>
                  <a:gd name="T16" fmla="*/ 2147483646 w 39"/>
                  <a:gd name="T17" fmla="*/ 0 h 39"/>
                  <a:gd name="T18" fmla="*/ 2147483646 w 39"/>
                  <a:gd name="T19" fmla="*/ 2147483646 h 39"/>
                  <a:gd name="T20" fmla="*/ 0 w 39"/>
                  <a:gd name="T21" fmla="*/ 0 h 39"/>
                  <a:gd name="T22" fmla="*/ 0 w 39"/>
                  <a:gd name="T23" fmla="*/ 2147483646 h 39"/>
                  <a:gd name="T24" fmla="*/ 2147483646 w 39"/>
                  <a:gd name="T25" fmla="*/ 2147483646 h 39"/>
                  <a:gd name="T26" fmla="*/ 0 w 39"/>
                  <a:gd name="T27" fmla="*/ 2147483646 h 39"/>
                  <a:gd name="T28" fmla="*/ 0 w 39"/>
                  <a:gd name="T29" fmla="*/ 2147483646 h 39"/>
                  <a:gd name="T30" fmla="*/ 0 w 39"/>
                  <a:gd name="T31" fmla="*/ 2147483646 h 39"/>
                  <a:gd name="T32" fmla="*/ 2147483646 w 39"/>
                  <a:gd name="T33" fmla="*/ 2147483646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lnTo>
                      <a:pt x="19" y="38"/>
                    </a:lnTo>
                    <a:lnTo>
                      <a:pt x="38" y="38"/>
                    </a:lnTo>
                    <a:lnTo>
                      <a:pt x="38" y="19"/>
                    </a:lnTo>
                    <a:cubicBezTo>
                      <a:pt x="38" y="0"/>
                      <a:pt x="38" y="0"/>
                      <a:pt x="38" y="0"/>
                    </a:cubicBezTo>
                    <a:lnTo>
                      <a:pt x="19" y="19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9" y="38"/>
                      <a:pt x="19" y="38"/>
                      <a:pt x="19" y="38"/>
                    </a:cubicBez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07" name="Freeform 248">
                <a:extLst>
                  <a:ext uri="{FF2B5EF4-FFF2-40B4-BE49-F238E27FC236}">
                    <a16:creationId xmlns:a16="http://schemas.microsoft.com/office/drawing/2014/main" id="{733439F0-4092-8947-9D2A-4224FF67B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1113" y="4924425"/>
                <a:ext cx="14287" cy="14288"/>
              </a:xfrm>
              <a:custGeom>
                <a:avLst/>
                <a:gdLst>
                  <a:gd name="T0" fmla="*/ 0 w 39"/>
                  <a:gd name="T1" fmla="*/ 2147483646 h 39"/>
                  <a:gd name="T2" fmla="*/ 0 w 39"/>
                  <a:gd name="T3" fmla="*/ 2147483646 h 39"/>
                  <a:gd name="T4" fmla="*/ 2147483646 w 39"/>
                  <a:gd name="T5" fmla="*/ 2147483646 h 39"/>
                  <a:gd name="T6" fmla="*/ 0 w 39"/>
                  <a:gd name="T7" fmla="*/ 2147483646 h 39"/>
                  <a:gd name="T8" fmla="*/ 0 w 39"/>
                  <a:gd name="T9" fmla="*/ 0 h 39"/>
                  <a:gd name="T10" fmla="*/ 2147483646 w 39"/>
                  <a:gd name="T11" fmla="*/ 2147483646 h 39"/>
                  <a:gd name="T12" fmla="*/ 2147483646 w 39"/>
                  <a:gd name="T13" fmla="*/ 2147483646 h 39"/>
                  <a:gd name="T14" fmla="*/ 2147483646 w 39"/>
                  <a:gd name="T15" fmla="*/ 2147483646 h 39"/>
                  <a:gd name="T16" fmla="*/ 2147483646 w 39"/>
                  <a:gd name="T17" fmla="*/ 2147483646 h 39"/>
                  <a:gd name="T18" fmla="*/ 2147483646 w 39"/>
                  <a:gd name="T19" fmla="*/ 2147483646 h 39"/>
                  <a:gd name="T20" fmla="*/ 2147483646 w 39"/>
                  <a:gd name="T21" fmla="*/ 2147483646 h 39"/>
                  <a:gd name="T22" fmla="*/ 2147483646 w 39"/>
                  <a:gd name="T23" fmla="*/ 2147483646 h 39"/>
                  <a:gd name="T24" fmla="*/ 2147483646 w 39"/>
                  <a:gd name="T25" fmla="*/ 2147483646 h 39"/>
                  <a:gd name="T26" fmla="*/ 2147483646 w 39"/>
                  <a:gd name="T27" fmla="*/ 2147483646 h 39"/>
                  <a:gd name="T28" fmla="*/ 0 w 39"/>
                  <a:gd name="T29" fmla="*/ 2147483646 h 39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39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38" y="19"/>
                    </a:lnTo>
                    <a:lnTo>
                      <a:pt x="38" y="38"/>
                    </a:lnTo>
                    <a:lnTo>
                      <a:pt x="19" y="38"/>
                    </a:lnTo>
                    <a:cubicBezTo>
                      <a:pt x="0" y="38"/>
                      <a:pt x="0" y="38"/>
                      <a:pt x="0" y="38"/>
                    </a:cubicBez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08" name="Freeform 249">
                <a:extLst>
                  <a:ext uri="{FF2B5EF4-FFF2-40B4-BE49-F238E27FC236}">
                    <a16:creationId xmlns:a16="http://schemas.microsoft.com/office/drawing/2014/main" id="{8D0482E3-00F4-5C45-BEE5-73D196DAF7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100" y="4897438"/>
                <a:ext cx="49213" cy="41275"/>
              </a:xfrm>
              <a:custGeom>
                <a:avLst/>
                <a:gdLst>
                  <a:gd name="T0" fmla="*/ 2147483646 w 135"/>
                  <a:gd name="T1" fmla="*/ 2147483646 h 115"/>
                  <a:gd name="T2" fmla="*/ 2147483646 w 135"/>
                  <a:gd name="T3" fmla="*/ 2147483646 h 115"/>
                  <a:gd name="T4" fmla="*/ 2147483646 w 135"/>
                  <a:gd name="T5" fmla="*/ 2147483646 h 115"/>
                  <a:gd name="T6" fmla="*/ 2147483646 w 135"/>
                  <a:gd name="T7" fmla="*/ 2147483646 h 115"/>
                  <a:gd name="T8" fmla="*/ 2147483646 w 135"/>
                  <a:gd name="T9" fmla="*/ 2147483646 h 115"/>
                  <a:gd name="T10" fmla="*/ 2147483646 w 135"/>
                  <a:gd name="T11" fmla="*/ 2147483646 h 115"/>
                  <a:gd name="T12" fmla="*/ 2147483646 w 135"/>
                  <a:gd name="T13" fmla="*/ 2147483646 h 115"/>
                  <a:gd name="T14" fmla="*/ 2147483646 w 135"/>
                  <a:gd name="T15" fmla="*/ 0 h 115"/>
                  <a:gd name="T16" fmla="*/ 2147483646 w 135"/>
                  <a:gd name="T17" fmla="*/ 0 h 115"/>
                  <a:gd name="T18" fmla="*/ 2147483646 w 135"/>
                  <a:gd name="T19" fmla="*/ 2147483646 h 115"/>
                  <a:gd name="T20" fmla="*/ 2147483646 w 135"/>
                  <a:gd name="T21" fmla="*/ 2147483646 h 115"/>
                  <a:gd name="T22" fmla="*/ 2147483646 w 135"/>
                  <a:gd name="T23" fmla="*/ 2147483646 h 115"/>
                  <a:gd name="T24" fmla="*/ 0 w 135"/>
                  <a:gd name="T25" fmla="*/ 2147483646 h 115"/>
                  <a:gd name="T26" fmla="*/ 0 w 135"/>
                  <a:gd name="T27" fmla="*/ 2147483646 h 115"/>
                  <a:gd name="T28" fmla="*/ 2147483646 w 135"/>
                  <a:gd name="T29" fmla="*/ 2147483646 h 115"/>
                  <a:gd name="T30" fmla="*/ 2147483646 w 135"/>
                  <a:gd name="T31" fmla="*/ 2147483646 h 115"/>
                  <a:gd name="T32" fmla="*/ 2147483646 w 135"/>
                  <a:gd name="T33" fmla="*/ 2147483646 h 115"/>
                  <a:gd name="T34" fmla="*/ 2147483646 w 135"/>
                  <a:gd name="T35" fmla="*/ 2147483646 h 115"/>
                  <a:gd name="T36" fmla="*/ 2147483646 w 135"/>
                  <a:gd name="T37" fmla="*/ 2147483646 h 115"/>
                  <a:gd name="T38" fmla="*/ 2147483646 w 135"/>
                  <a:gd name="T39" fmla="*/ 2147483646 h 115"/>
                  <a:gd name="T40" fmla="*/ 2147483646 w 135"/>
                  <a:gd name="T41" fmla="*/ 2147483646 h 11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35" h="115">
                    <a:moveTo>
                      <a:pt x="115" y="95"/>
                    </a:moveTo>
                    <a:lnTo>
                      <a:pt x="115" y="76"/>
                    </a:lnTo>
                    <a:lnTo>
                      <a:pt x="134" y="76"/>
                    </a:lnTo>
                    <a:lnTo>
                      <a:pt x="134" y="37"/>
                    </a:lnTo>
                    <a:lnTo>
                      <a:pt x="115" y="37"/>
                    </a:lnTo>
                    <a:lnTo>
                      <a:pt x="115" y="19"/>
                    </a:lnTo>
                    <a:lnTo>
                      <a:pt x="95" y="19"/>
                    </a:lnTo>
                    <a:lnTo>
                      <a:pt x="95" y="0"/>
                    </a:lnTo>
                    <a:lnTo>
                      <a:pt x="39" y="0"/>
                    </a:lnTo>
                    <a:lnTo>
                      <a:pt x="39" y="19"/>
                    </a:lnTo>
                    <a:lnTo>
                      <a:pt x="19" y="19"/>
                    </a:lnTo>
                    <a:lnTo>
                      <a:pt x="19" y="37"/>
                    </a:lnTo>
                    <a:lnTo>
                      <a:pt x="0" y="37"/>
                    </a:lnTo>
                    <a:lnTo>
                      <a:pt x="0" y="76"/>
                    </a:lnTo>
                    <a:lnTo>
                      <a:pt x="19" y="76"/>
                    </a:lnTo>
                    <a:lnTo>
                      <a:pt x="19" y="95"/>
                    </a:lnTo>
                    <a:lnTo>
                      <a:pt x="39" y="95"/>
                    </a:lnTo>
                    <a:lnTo>
                      <a:pt x="39" y="114"/>
                    </a:lnTo>
                    <a:lnTo>
                      <a:pt x="95" y="114"/>
                    </a:lnTo>
                    <a:lnTo>
                      <a:pt x="95" y="95"/>
                    </a:lnTo>
                    <a:lnTo>
                      <a:pt x="115" y="95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09" name="Freeform 250">
                <a:extLst>
                  <a:ext uri="{FF2B5EF4-FFF2-40B4-BE49-F238E27FC236}">
                    <a16:creationId xmlns:a16="http://schemas.microsoft.com/office/drawing/2014/main" id="{EBFDA122-5223-8440-B9CD-E60F0C62E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100" y="4903788"/>
                <a:ext cx="26988" cy="14287"/>
              </a:xfrm>
              <a:custGeom>
                <a:avLst/>
                <a:gdLst>
                  <a:gd name="T0" fmla="*/ 2147483646 w 77"/>
                  <a:gd name="T1" fmla="*/ 2147483646 h 38"/>
                  <a:gd name="T2" fmla="*/ 2147483646 w 77"/>
                  <a:gd name="T3" fmla="*/ 0 h 38"/>
                  <a:gd name="T4" fmla="*/ 2147483646 w 77"/>
                  <a:gd name="T5" fmla="*/ 0 h 38"/>
                  <a:gd name="T6" fmla="*/ 2147483646 w 77"/>
                  <a:gd name="T7" fmla="*/ 0 h 38"/>
                  <a:gd name="T8" fmla="*/ 2147483646 w 77"/>
                  <a:gd name="T9" fmla="*/ 0 h 38"/>
                  <a:gd name="T10" fmla="*/ 2147483646 w 77"/>
                  <a:gd name="T11" fmla="*/ 2147483646 h 38"/>
                  <a:gd name="T12" fmla="*/ 2147483646 w 77"/>
                  <a:gd name="T13" fmla="*/ 2147483646 h 38"/>
                  <a:gd name="T14" fmla="*/ 2147483646 w 77"/>
                  <a:gd name="T15" fmla="*/ 2147483646 h 38"/>
                  <a:gd name="T16" fmla="*/ 0 w 77"/>
                  <a:gd name="T17" fmla="*/ 2147483646 h 38"/>
                  <a:gd name="T18" fmla="*/ 0 w 77"/>
                  <a:gd name="T19" fmla="*/ 2147483646 h 38"/>
                  <a:gd name="T20" fmla="*/ 2147483646 w 77"/>
                  <a:gd name="T21" fmla="*/ 2147483646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38">
                    <a:moveTo>
                      <a:pt x="19" y="18"/>
                    </a:moveTo>
                    <a:lnTo>
                      <a:pt x="19" y="0"/>
                    </a:lnTo>
                    <a:lnTo>
                      <a:pt x="39" y="0"/>
                    </a:lnTo>
                    <a:lnTo>
                      <a:pt x="76" y="0"/>
                    </a:lnTo>
                    <a:lnTo>
                      <a:pt x="76" y="18"/>
                    </a:lnTo>
                    <a:lnTo>
                      <a:pt x="39" y="18"/>
                    </a:lnTo>
                    <a:lnTo>
                      <a:pt x="39" y="37"/>
                    </a:lnTo>
                    <a:lnTo>
                      <a:pt x="0" y="37"/>
                    </a:lnTo>
                    <a:lnTo>
                      <a:pt x="0" y="18"/>
                    </a:lnTo>
                    <a:lnTo>
                      <a:pt x="19" y="18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10" name="Freeform 251">
                <a:extLst>
                  <a:ext uri="{FF2B5EF4-FFF2-40B4-BE49-F238E27FC236}">
                    <a16:creationId xmlns:a16="http://schemas.microsoft.com/office/drawing/2014/main" id="{722D987E-8113-2B45-8757-FF4A691561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675" y="4918075"/>
                <a:ext cx="20638" cy="14288"/>
              </a:xfrm>
              <a:custGeom>
                <a:avLst/>
                <a:gdLst>
                  <a:gd name="T0" fmla="*/ 2147483646 w 59"/>
                  <a:gd name="T1" fmla="*/ 2147483646 h 40"/>
                  <a:gd name="T2" fmla="*/ 2147483646 w 59"/>
                  <a:gd name="T3" fmla="*/ 2147483646 h 40"/>
                  <a:gd name="T4" fmla="*/ 2147483646 w 59"/>
                  <a:gd name="T5" fmla="*/ 2147483646 h 40"/>
                  <a:gd name="T6" fmla="*/ 2147483646 w 59"/>
                  <a:gd name="T7" fmla="*/ 2147483646 h 40"/>
                  <a:gd name="T8" fmla="*/ 0 w 59"/>
                  <a:gd name="T9" fmla="*/ 2147483646 h 40"/>
                  <a:gd name="T10" fmla="*/ 0 w 59"/>
                  <a:gd name="T11" fmla="*/ 2147483646 h 40"/>
                  <a:gd name="T12" fmla="*/ 2147483646 w 59"/>
                  <a:gd name="T13" fmla="*/ 2147483646 h 40"/>
                  <a:gd name="T14" fmla="*/ 2147483646 w 59"/>
                  <a:gd name="T15" fmla="*/ 0 h 40"/>
                  <a:gd name="T16" fmla="*/ 2147483646 w 59"/>
                  <a:gd name="T17" fmla="*/ 0 h 40"/>
                  <a:gd name="T18" fmla="*/ 2147483646 w 59"/>
                  <a:gd name="T19" fmla="*/ 2147483646 h 40"/>
                  <a:gd name="T20" fmla="*/ 2147483646 w 59"/>
                  <a:gd name="T21" fmla="*/ 2147483646 h 4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40">
                    <a:moveTo>
                      <a:pt x="39" y="20"/>
                    </a:moveTo>
                    <a:lnTo>
                      <a:pt x="39" y="39"/>
                    </a:lnTo>
                    <a:lnTo>
                      <a:pt x="19" y="39"/>
                    </a:lnTo>
                    <a:lnTo>
                      <a:pt x="0" y="39"/>
                    </a:lnTo>
                    <a:lnTo>
                      <a:pt x="19" y="20"/>
                    </a:lnTo>
                    <a:lnTo>
                      <a:pt x="19" y="0"/>
                    </a:lnTo>
                    <a:lnTo>
                      <a:pt x="58" y="0"/>
                    </a:lnTo>
                    <a:lnTo>
                      <a:pt x="58" y="20"/>
                    </a:lnTo>
                    <a:lnTo>
                      <a:pt x="39" y="2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11" name="Freeform 252">
                <a:extLst>
                  <a:ext uri="{FF2B5EF4-FFF2-40B4-BE49-F238E27FC236}">
                    <a16:creationId xmlns:a16="http://schemas.microsoft.com/office/drawing/2014/main" id="{D762962E-A1AC-2F43-87B5-6D5E9A44C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675" y="4903788"/>
                <a:ext cx="20638" cy="14287"/>
              </a:xfrm>
              <a:custGeom>
                <a:avLst/>
                <a:gdLst>
                  <a:gd name="T0" fmla="*/ 2147483646 w 59"/>
                  <a:gd name="T1" fmla="*/ 0 h 38"/>
                  <a:gd name="T2" fmla="*/ 2147483646 w 59"/>
                  <a:gd name="T3" fmla="*/ 2147483646 h 38"/>
                  <a:gd name="T4" fmla="*/ 2147483646 w 59"/>
                  <a:gd name="T5" fmla="*/ 2147483646 h 38"/>
                  <a:gd name="T6" fmla="*/ 2147483646 w 59"/>
                  <a:gd name="T7" fmla="*/ 2147483646 h 38"/>
                  <a:gd name="T8" fmla="*/ 2147483646 w 59"/>
                  <a:gd name="T9" fmla="*/ 2147483646 h 38"/>
                  <a:gd name="T10" fmla="*/ 2147483646 w 59"/>
                  <a:gd name="T11" fmla="*/ 2147483646 h 38"/>
                  <a:gd name="T12" fmla="*/ 0 w 59"/>
                  <a:gd name="T13" fmla="*/ 2147483646 h 38"/>
                  <a:gd name="T14" fmla="*/ 0 w 59"/>
                  <a:gd name="T15" fmla="*/ 0 h 38"/>
                  <a:gd name="T16" fmla="*/ 2147483646 w 59"/>
                  <a:gd name="T17" fmla="*/ 0 h 38"/>
                  <a:gd name="T18" fmla="*/ 2147483646 w 59"/>
                  <a:gd name="T19" fmla="*/ 0 h 38"/>
                  <a:gd name="T20" fmla="*/ 2147483646 w 59"/>
                  <a:gd name="T21" fmla="*/ 0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38">
                    <a:moveTo>
                      <a:pt x="39" y="0"/>
                    </a:moveTo>
                    <a:lnTo>
                      <a:pt x="39" y="18"/>
                    </a:lnTo>
                    <a:lnTo>
                      <a:pt x="58" y="18"/>
                    </a:lnTo>
                    <a:lnTo>
                      <a:pt x="58" y="37"/>
                    </a:lnTo>
                    <a:lnTo>
                      <a:pt x="19" y="37"/>
                    </a:lnTo>
                    <a:lnTo>
                      <a:pt x="19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12" name="Freeform 253">
                <a:extLst>
                  <a:ext uri="{FF2B5EF4-FFF2-40B4-BE49-F238E27FC236}">
                    <a16:creationId xmlns:a16="http://schemas.microsoft.com/office/drawing/2014/main" id="{37A4EB81-B031-E245-B88C-984BD5AE6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100" y="4918075"/>
                <a:ext cx="26988" cy="14288"/>
              </a:xfrm>
              <a:custGeom>
                <a:avLst/>
                <a:gdLst>
                  <a:gd name="T0" fmla="*/ 2147483646 w 77"/>
                  <a:gd name="T1" fmla="*/ 2147483646 h 40"/>
                  <a:gd name="T2" fmla="*/ 2147483646 w 77"/>
                  <a:gd name="T3" fmla="*/ 2147483646 h 40"/>
                  <a:gd name="T4" fmla="*/ 2147483646 w 77"/>
                  <a:gd name="T5" fmla="*/ 2147483646 h 40"/>
                  <a:gd name="T6" fmla="*/ 0 w 77"/>
                  <a:gd name="T7" fmla="*/ 2147483646 h 40"/>
                  <a:gd name="T8" fmla="*/ 0 w 77"/>
                  <a:gd name="T9" fmla="*/ 0 h 40"/>
                  <a:gd name="T10" fmla="*/ 2147483646 w 77"/>
                  <a:gd name="T11" fmla="*/ 0 h 40"/>
                  <a:gd name="T12" fmla="*/ 2147483646 w 77"/>
                  <a:gd name="T13" fmla="*/ 2147483646 h 40"/>
                  <a:gd name="T14" fmla="*/ 2147483646 w 77"/>
                  <a:gd name="T15" fmla="*/ 2147483646 h 40"/>
                  <a:gd name="T16" fmla="*/ 2147483646 w 77"/>
                  <a:gd name="T17" fmla="*/ 2147483646 h 40"/>
                  <a:gd name="T18" fmla="*/ 2147483646 w 77"/>
                  <a:gd name="T19" fmla="*/ 2147483646 h 4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7" h="40">
                    <a:moveTo>
                      <a:pt x="39" y="39"/>
                    </a:moveTo>
                    <a:lnTo>
                      <a:pt x="19" y="39"/>
                    </a:lnTo>
                    <a:lnTo>
                      <a:pt x="19" y="20"/>
                    </a:lnTo>
                    <a:lnTo>
                      <a:pt x="0" y="20"/>
                    </a:lnTo>
                    <a:lnTo>
                      <a:pt x="0" y="0"/>
                    </a:lnTo>
                    <a:lnTo>
                      <a:pt x="39" y="0"/>
                    </a:lnTo>
                    <a:lnTo>
                      <a:pt x="39" y="20"/>
                    </a:lnTo>
                    <a:lnTo>
                      <a:pt x="76" y="39"/>
                    </a:lnTo>
                    <a:lnTo>
                      <a:pt x="39" y="3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13" name="Freeform 254">
                <a:extLst>
                  <a:ext uri="{FF2B5EF4-FFF2-40B4-BE49-F238E27FC236}">
                    <a16:creationId xmlns:a16="http://schemas.microsoft.com/office/drawing/2014/main" id="{A8EE9608-8636-EC4E-BAC1-03A00D2CDD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4918075"/>
                <a:ext cx="14287" cy="7938"/>
              </a:xfrm>
              <a:custGeom>
                <a:avLst/>
                <a:gdLst>
                  <a:gd name="T0" fmla="*/ 0 w 38"/>
                  <a:gd name="T1" fmla="*/ 0 h 21"/>
                  <a:gd name="T2" fmla="*/ 0 w 38"/>
                  <a:gd name="T3" fmla="*/ 2147483646 h 21"/>
                  <a:gd name="T4" fmla="*/ 2147483646 w 38"/>
                  <a:gd name="T5" fmla="*/ 2147483646 h 21"/>
                  <a:gd name="T6" fmla="*/ 2147483646 w 38"/>
                  <a:gd name="T7" fmla="*/ 0 h 21"/>
                  <a:gd name="T8" fmla="*/ 0 w 38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21">
                    <a:moveTo>
                      <a:pt x="0" y="0"/>
                    </a:moveTo>
                    <a:lnTo>
                      <a:pt x="0" y="20"/>
                    </a:lnTo>
                    <a:lnTo>
                      <a:pt x="37" y="20"/>
                    </a:lnTo>
                    <a:lnTo>
                      <a:pt x="37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14" name="Freeform 255">
                <a:extLst>
                  <a:ext uri="{FF2B5EF4-FFF2-40B4-BE49-F238E27FC236}">
                    <a16:creationId xmlns:a16="http://schemas.microsoft.com/office/drawing/2014/main" id="{25E548F6-E552-9E4A-A429-1A2493906B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4910138"/>
                <a:ext cx="14287" cy="7937"/>
              </a:xfrm>
              <a:custGeom>
                <a:avLst/>
                <a:gdLst>
                  <a:gd name="T0" fmla="*/ 2147483646 w 38"/>
                  <a:gd name="T1" fmla="*/ 0 h 20"/>
                  <a:gd name="T2" fmla="*/ 0 w 38"/>
                  <a:gd name="T3" fmla="*/ 0 h 20"/>
                  <a:gd name="T4" fmla="*/ 0 w 38"/>
                  <a:gd name="T5" fmla="*/ 2147483646 h 20"/>
                  <a:gd name="T6" fmla="*/ 2147483646 w 38"/>
                  <a:gd name="T7" fmla="*/ 2147483646 h 20"/>
                  <a:gd name="T8" fmla="*/ 2147483646 w 3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20">
                    <a:moveTo>
                      <a:pt x="37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37" y="19"/>
                    </a:lnTo>
                    <a:lnTo>
                      <a:pt x="37" y="0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15" name="Freeform 256">
                <a:extLst>
                  <a:ext uri="{FF2B5EF4-FFF2-40B4-BE49-F238E27FC236}">
                    <a16:creationId xmlns:a16="http://schemas.microsoft.com/office/drawing/2014/main" id="{6D6BF655-F121-FB4B-88B1-2379B68A1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675" y="4910138"/>
                <a:ext cx="7938" cy="7937"/>
              </a:xfrm>
              <a:custGeom>
                <a:avLst/>
                <a:gdLst>
                  <a:gd name="T0" fmla="*/ 2147483646 w 20"/>
                  <a:gd name="T1" fmla="*/ 2147483646 h 20"/>
                  <a:gd name="T2" fmla="*/ 2147483646 w 20"/>
                  <a:gd name="T3" fmla="*/ 0 h 20"/>
                  <a:gd name="T4" fmla="*/ 0 w 20"/>
                  <a:gd name="T5" fmla="*/ 0 h 20"/>
                  <a:gd name="T6" fmla="*/ 0 w 20"/>
                  <a:gd name="T7" fmla="*/ 2147483646 h 20"/>
                  <a:gd name="T8" fmla="*/ 2147483646 w 20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19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16" name="Freeform 257">
                <a:extLst>
                  <a:ext uri="{FF2B5EF4-FFF2-40B4-BE49-F238E27FC236}">
                    <a16:creationId xmlns:a16="http://schemas.microsoft.com/office/drawing/2014/main" id="{61C2C6B8-CEAA-C847-A08A-B8F6A5B887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675" y="4918075"/>
                <a:ext cx="7938" cy="7938"/>
              </a:xfrm>
              <a:custGeom>
                <a:avLst/>
                <a:gdLst>
                  <a:gd name="T0" fmla="*/ 0 w 20"/>
                  <a:gd name="T1" fmla="*/ 2147483646 h 21"/>
                  <a:gd name="T2" fmla="*/ 2147483646 w 20"/>
                  <a:gd name="T3" fmla="*/ 2147483646 h 21"/>
                  <a:gd name="T4" fmla="*/ 2147483646 w 20"/>
                  <a:gd name="T5" fmla="*/ 0 h 21"/>
                  <a:gd name="T6" fmla="*/ 0 w 20"/>
                  <a:gd name="T7" fmla="*/ 0 h 21"/>
                  <a:gd name="T8" fmla="*/ 0 w 20"/>
                  <a:gd name="T9" fmla="*/ 214748364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0" y="20"/>
                    </a:moveTo>
                    <a:lnTo>
                      <a:pt x="19" y="2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20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17" name="Freeform 258">
                <a:extLst>
                  <a:ext uri="{FF2B5EF4-FFF2-40B4-BE49-F238E27FC236}">
                    <a16:creationId xmlns:a16="http://schemas.microsoft.com/office/drawing/2014/main" id="{E07C603E-5E24-E244-8015-BAF96A2C0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9200" y="5013325"/>
                <a:ext cx="227013" cy="150813"/>
              </a:xfrm>
              <a:custGeom>
                <a:avLst/>
                <a:gdLst>
                  <a:gd name="T0" fmla="*/ 2147483646 w 629"/>
                  <a:gd name="T1" fmla="*/ 2147483646 h 420"/>
                  <a:gd name="T2" fmla="*/ 2147483646 w 629"/>
                  <a:gd name="T3" fmla="*/ 2147483646 h 420"/>
                  <a:gd name="T4" fmla="*/ 2147483646 w 629"/>
                  <a:gd name="T5" fmla="*/ 2147483646 h 420"/>
                  <a:gd name="T6" fmla="*/ 2147483646 w 629"/>
                  <a:gd name="T7" fmla="*/ 2147483646 h 420"/>
                  <a:gd name="T8" fmla="*/ 0 w 629"/>
                  <a:gd name="T9" fmla="*/ 2147483646 h 420"/>
                  <a:gd name="T10" fmla="*/ 0 w 629"/>
                  <a:gd name="T11" fmla="*/ 2147483646 h 420"/>
                  <a:gd name="T12" fmla="*/ 2147483646 w 629"/>
                  <a:gd name="T13" fmla="*/ 2147483646 h 420"/>
                  <a:gd name="T14" fmla="*/ 2147483646 w 629"/>
                  <a:gd name="T15" fmla="*/ 2147483646 h 420"/>
                  <a:gd name="T16" fmla="*/ 2147483646 w 629"/>
                  <a:gd name="T17" fmla="*/ 2147483646 h 420"/>
                  <a:gd name="T18" fmla="*/ 2147483646 w 629"/>
                  <a:gd name="T19" fmla="*/ 2147483646 h 420"/>
                  <a:gd name="T20" fmla="*/ 2147483646 w 629"/>
                  <a:gd name="T21" fmla="*/ 2147483646 h 420"/>
                  <a:gd name="T22" fmla="*/ 2147483646 w 629"/>
                  <a:gd name="T23" fmla="*/ 2147483646 h 420"/>
                  <a:gd name="T24" fmla="*/ 2147483646 w 629"/>
                  <a:gd name="T25" fmla="*/ 2147483646 h 420"/>
                  <a:gd name="T26" fmla="*/ 2147483646 w 629"/>
                  <a:gd name="T27" fmla="*/ 2147483646 h 420"/>
                  <a:gd name="T28" fmla="*/ 2147483646 w 629"/>
                  <a:gd name="T29" fmla="*/ 2147483646 h 420"/>
                  <a:gd name="T30" fmla="*/ 2147483646 w 629"/>
                  <a:gd name="T31" fmla="*/ 2147483646 h 420"/>
                  <a:gd name="T32" fmla="*/ 2147483646 w 629"/>
                  <a:gd name="T33" fmla="*/ 2147483646 h 420"/>
                  <a:gd name="T34" fmla="*/ 2147483646 w 629"/>
                  <a:gd name="T35" fmla="*/ 2147483646 h 420"/>
                  <a:gd name="T36" fmla="*/ 2147483646 w 629"/>
                  <a:gd name="T37" fmla="*/ 2147483646 h 420"/>
                  <a:gd name="T38" fmla="*/ 2147483646 w 629"/>
                  <a:gd name="T39" fmla="*/ 2147483646 h 420"/>
                  <a:gd name="T40" fmla="*/ 2147483646 w 629"/>
                  <a:gd name="T41" fmla="*/ 2147483646 h 420"/>
                  <a:gd name="T42" fmla="*/ 2147483646 w 629"/>
                  <a:gd name="T43" fmla="*/ 2147483646 h 420"/>
                  <a:gd name="T44" fmla="*/ 2147483646 w 629"/>
                  <a:gd name="T45" fmla="*/ 2147483646 h 420"/>
                  <a:gd name="T46" fmla="*/ 2147483646 w 629"/>
                  <a:gd name="T47" fmla="*/ 2147483646 h 420"/>
                  <a:gd name="T48" fmla="*/ 2147483646 w 629"/>
                  <a:gd name="T49" fmla="*/ 2147483646 h 420"/>
                  <a:gd name="T50" fmla="*/ 2147483646 w 629"/>
                  <a:gd name="T51" fmla="*/ 2147483646 h 420"/>
                  <a:gd name="T52" fmla="*/ 2147483646 w 629"/>
                  <a:gd name="T53" fmla="*/ 2147483646 h 420"/>
                  <a:gd name="T54" fmla="*/ 2147483646 w 629"/>
                  <a:gd name="T55" fmla="*/ 2147483646 h 420"/>
                  <a:gd name="T56" fmla="*/ 2147483646 w 629"/>
                  <a:gd name="T57" fmla="*/ 2147483646 h 420"/>
                  <a:gd name="T58" fmla="*/ 2147483646 w 629"/>
                  <a:gd name="T59" fmla="*/ 2147483646 h 420"/>
                  <a:gd name="T60" fmla="*/ 2147483646 w 629"/>
                  <a:gd name="T61" fmla="*/ 2147483646 h 420"/>
                  <a:gd name="T62" fmla="*/ 2147483646 w 629"/>
                  <a:gd name="T63" fmla="*/ 2147483646 h 420"/>
                  <a:gd name="T64" fmla="*/ 2147483646 w 629"/>
                  <a:gd name="T65" fmla="*/ 2147483646 h 420"/>
                  <a:gd name="T66" fmla="*/ 2147483646 w 629"/>
                  <a:gd name="T67" fmla="*/ 2147483646 h 420"/>
                  <a:gd name="T68" fmla="*/ 2147483646 w 629"/>
                  <a:gd name="T69" fmla="*/ 2147483646 h 420"/>
                  <a:gd name="T70" fmla="*/ 2147483646 w 629"/>
                  <a:gd name="T71" fmla="*/ 2147483646 h 420"/>
                  <a:gd name="T72" fmla="*/ 2147483646 w 629"/>
                  <a:gd name="T73" fmla="*/ 2147483646 h 420"/>
                  <a:gd name="T74" fmla="*/ 2147483646 w 629"/>
                  <a:gd name="T75" fmla="*/ 2147483646 h 420"/>
                  <a:gd name="T76" fmla="*/ 2147483646 w 629"/>
                  <a:gd name="T77" fmla="*/ 2147483646 h 420"/>
                  <a:gd name="T78" fmla="*/ 2147483646 w 629"/>
                  <a:gd name="T79" fmla="*/ 2147483646 h 420"/>
                  <a:gd name="T80" fmla="*/ 2147483646 w 629"/>
                  <a:gd name="T81" fmla="*/ 2147483646 h 420"/>
                  <a:gd name="T82" fmla="*/ 2147483646 w 629"/>
                  <a:gd name="T83" fmla="*/ 2147483646 h 420"/>
                  <a:gd name="T84" fmla="*/ 2147483646 w 629"/>
                  <a:gd name="T85" fmla="*/ 2147483646 h 420"/>
                  <a:gd name="T86" fmla="*/ 2147483646 w 629"/>
                  <a:gd name="T87" fmla="*/ 2147483646 h 420"/>
                  <a:gd name="T88" fmla="*/ 2147483646 w 629"/>
                  <a:gd name="T89" fmla="*/ 2147483646 h 420"/>
                  <a:gd name="T90" fmla="*/ 2147483646 w 629"/>
                  <a:gd name="T91" fmla="*/ 2147483646 h 420"/>
                  <a:gd name="T92" fmla="*/ 2147483646 w 629"/>
                  <a:gd name="T93" fmla="*/ 2147483646 h 420"/>
                  <a:gd name="T94" fmla="*/ 2147483646 w 629"/>
                  <a:gd name="T95" fmla="*/ 2147483646 h 420"/>
                  <a:gd name="T96" fmla="*/ 2147483646 w 629"/>
                  <a:gd name="T97" fmla="*/ 2147483646 h 420"/>
                  <a:gd name="T98" fmla="*/ 2147483646 w 629"/>
                  <a:gd name="T99" fmla="*/ 0 h 420"/>
                  <a:gd name="T100" fmla="*/ 2147483646 w 629"/>
                  <a:gd name="T101" fmla="*/ 0 h 420"/>
                  <a:gd name="T102" fmla="*/ 2147483646 w 629"/>
                  <a:gd name="T103" fmla="*/ 2147483646 h 420"/>
                  <a:gd name="T104" fmla="*/ 2147483646 w 629"/>
                  <a:gd name="T105" fmla="*/ 0 h 420"/>
                  <a:gd name="T106" fmla="*/ 2147483646 w 629"/>
                  <a:gd name="T107" fmla="*/ 0 h 420"/>
                  <a:gd name="T108" fmla="*/ 2147483646 w 629"/>
                  <a:gd name="T109" fmla="*/ 2147483646 h 420"/>
                  <a:gd name="T110" fmla="*/ 2147483646 w 629"/>
                  <a:gd name="T111" fmla="*/ 2147483646 h 420"/>
                  <a:gd name="T112" fmla="*/ 2147483646 w 629"/>
                  <a:gd name="T113" fmla="*/ 2147483646 h 420"/>
                  <a:gd name="T114" fmla="*/ 2147483646 w 629"/>
                  <a:gd name="T115" fmla="*/ 2147483646 h 420"/>
                  <a:gd name="T116" fmla="*/ 2147483646 w 629"/>
                  <a:gd name="T117" fmla="*/ 2147483646 h 420"/>
                  <a:gd name="T118" fmla="*/ 2147483646 w 629"/>
                  <a:gd name="T119" fmla="*/ 2147483646 h 420"/>
                  <a:gd name="T120" fmla="*/ 2147483646 w 629"/>
                  <a:gd name="T121" fmla="*/ 2147483646 h 420"/>
                  <a:gd name="T122" fmla="*/ 2147483646 w 629"/>
                  <a:gd name="T123" fmla="*/ 2147483646 h 420"/>
                  <a:gd name="T124" fmla="*/ 2147483646 w 629"/>
                  <a:gd name="T125" fmla="*/ 2147483646 h 42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29" h="420">
                    <a:moveTo>
                      <a:pt x="95" y="58"/>
                    </a:moveTo>
                    <a:lnTo>
                      <a:pt x="95" y="95"/>
                    </a:lnTo>
                    <a:lnTo>
                      <a:pt x="57" y="95"/>
                    </a:lnTo>
                    <a:lnTo>
                      <a:pt x="57" y="153"/>
                    </a:lnTo>
                    <a:lnTo>
                      <a:pt x="0" y="153"/>
                    </a:lnTo>
                    <a:lnTo>
                      <a:pt x="0" y="267"/>
                    </a:lnTo>
                    <a:lnTo>
                      <a:pt x="57" y="267"/>
                    </a:lnTo>
                    <a:lnTo>
                      <a:pt x="57" y="324"/>
                    </a:lnTo>
                    <a:lnTo>
                      <a:pt x="95" y="324"/>
                    </a:lnTo>
                    <a:lnTo>
                      <a:pt x="95" y="362"/>
                    </a:lnTo>
                    <a:lnTo>
                      <a:pt x="266" y="362"/>
                    </a:lnTo>
                    <a:lnTo>
                      <a:pt x="304" y="381"/>
                    </a:lnTo>
                    <a:lnTo>
                      <a:pt x="286" y="400"/>
                    </a:lnTo>
                    <a:lnTo>
                      <a:pt x="228" y="400"/>
                    </a:lnTo>
                    <a:lnTo>
                      <a:pt x="228" y="381"/>
                    </a:lnTo>
                    <a:lnTo>
                      <a:pt x="286" y="381"/>
                    </a:lnTo>
                    <a:lnTo>
                      <a:pt x="266" y="381"/>
                    </a:lnTo>
                    <a:lnTo>
                      <a:pt x="190" y="381"/>
                    </a:lnTo>
                    <a:lnTo>
                      <a:pt x="228" y="419"/>
                    </a:lnTo>
                    <a:lnTo>
                      <a:pt x="286" y="419"/>
                    </a:lnTo>
                    <a:lnTo>
                      <a:pt x="323" y="400"/>
                    </a:lnTo>
                    <a:lnTo>
                      <a:pt x="342" y="419"/>
                    </a:lnTo>
                    <a:lnTo>
                      <a:pt x="418" y="419"/>
                    </a:lnTo>
                    <a:lnTo>
                      <a:pt x="457" y="381"/>
                    </a:lnTo>
                    <a:lnTo>
                      <a:pt x="381" y="381"/>
                    </a:lnTo>
                    <a:lnTo>
                      <a:pt x="362" y="381"/>
                    </a:lnTo>
                    <a:lnTo>
                      <a:pt x="418" y="381"/>
                    </a:lnTo>
                    <a:lnTo>
                      <a:pt x="418" y="400"/>
                    </a:lnTo>
                    <a:lnTo>
                      <a:pt x="342" y="400"/>
                    </a:lnTo>
                    <a:lnTo>
                      <a:pt x="342" y="381"/>
                    </a:lnTo>
                    <a:lnTo>
                      <a:pt x="362" y="362"/>
                    </a:lnTo>
                    <a:lnTo>
                      <a:pt x="533" y="362"/>
                    </a:lnTo>
                    <a:lnTo>
                      <a:pt x="533" y="324"/>
                    </a:lnTo>
                    <a:lnTo>
                      <a:pt x="590" y="324"/>
                    </a:lnTo>
                    <a:lnTo>
                      <a:pt x="590" y="267"/>
                    </a:lnTo>
                    <a:lnTo>
                      <a:pt x="628" y="267"/>
                    </a:lnTo>
                    <a:lnTo>
                      <a:pt x="628" y="153"/>
                    </a:lnTo>
                    <a:lnTo>
                      <a:pt x="590" y="153"/>
                    </a:lnTo>
                    <a:lnTo>
                      <a:pt x="590" y="95"/>
                    </a:lnTo>
                    <a:lnTo>
                      <a:pt x="533" y="95"/>
                    </a:lnTo>
                    <a:lnTo>
                      <a:pt x="533" y="58"/>
                    </a:lnTo>
                    <a:lnTo>
                      <a:pt x="362" y="58"/>
                    </a:lnTo>
                    <a:lnTo>
                      <a:pt x="342" y="38"/>
                    </a:lnTo>
                    <a:lnTo>
                      <a:pt x="342" y="19"/>
                    </a:lnTo>
                    <a:lnTo>
                      <a:pt x="418" y="19"/>
                    </a:lnTo>
                    <a:lnTo>
                      <a:pt x="418" y="38"/>
                    </a:lnTo>
                    <a:lnTo>
                      <a:pt x="362" y="38"/>
                    </a:lnTo>
                    <a:lnTo>
                      <a:pt x="381" y="38"/>
                    </a:lnTo>
                    <a:lnTo>
                      <a:pt x="457" y="38"/>
                    </a:lnTo>
                    <a:lnTo>
                      <a:pt x="418" y="0"/>
                    </a:lnTo>
                    <a:lnTo>
                      <a:pt x="342" y="0"/>
                    </a:lnTo>
                    <a:lnTo>
                      <a:pt x="323" y="19"/>
                    </a:lnTo>
                    <a:lnTo>
                      <a:pt x="286" y="0"/>
                    </a:lnTo>
                    <a:lnTo>
                      <a:pt x="228" y="0"/>
                    </a:lnTo>
                    <a:lnTo>
                      <a:pt x="190" y="38"/>
                    </a:lnTo>
                    <a:lnTo>
                      <a:pt x="266" y="38"/>
                    </a:lnTo>
                    <a:lnTo>
                      <a:pt x="286" y="38"/>
                    </a:lnTo>
                    <a:lnTo>
                      <a:pt x="228" y="38"/>
                    </a:lnTo>
                    <a:lnTo>
                      <a:pt x="228" y="19"/>
                    </a:lnTo>
                    <a:lnTo>
                      <a:pt x="286" y="19"/>
                    </a:lnTo>
                    <a:lnTo>
                      <a:pt x="304" y="38"/>
                    </a:lnTo>
                    <a:lnTo>
                      <a:pt x="266" y="58"/>
                    </a:lnTo>
                    <a:lnTo>
                      <a:pt x="95" y="5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18" name="Freeform 259">
                <a:extLst>
                  <a:ext uri="{FF2B5EF4-FFF2-40B4-BE49-F238E27FC236}">
                    <a16:creationId xmlns:a16="http://schemas.microsoft.com/office/drawing/2014/main" id="{56D8E267-01BE-C24A-BDDB-CCE3D2403D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9200" y="5021263"/>
                <a:ext cx="227013" cy="138112"/>
              </a:xfrm>
              <a:custGeom>
                <a:avLst/>
                <a:gdLst>
                  <a:gd name="T0" fmla="*/ 2147483646 w 629"/>
                  <a:gd name="T1" fmla="*/ 2147483646 h 382"/>
                  <a:gd name="T2" fmla="*/ 2147483646 w 629"/>
                  <a:gd name="T3" fmla="*/ 2147483646 h 382"/>
                  <a:gd name="T4" fmla="*/ 2147483646 w 629"/>
                  <a:gd name="T5" fmla="*/ 2147483646 h 382"/>
                  <a:gd name="T6" fmla="*/ 2147483646 w 629"/>
                  <a:gd name="T7" fmla="*/ 2147483646 h 382"/>
                  <a:gd name="T8" fmla="*/ 2147483646 w 629"/>
                  <a:gd name="T9" fmla="*/ 2147483646 h 382"/>
                  <a:gd name="T10" fmla="*/ 2147483646 w 629"/>
                  <a:gd name="T11" fmla="*/ 2147483646 h 382"/>
                  <a:gd name="T12" fmla="*/ 2147483646 w 629"/>
                  <a:gd name="T13" fmla="*/ 2147483646 h 382"/>
                  <a:gd name="T14" fmla="*/ 2147483646 w 629"/>
                  <a:gd name="T15" fmla="*/ 2147483646 h 382"/>
                  <a:gd name="T16" fmla="*/ 2147483646 w 629"/>
                  <a:gd name="T17" fmla="*/ 2147483646 h 382"/>
                  <a:gd name="T18" fmla="*/ 2147483646 w 629"/>
                  <a:gd name="T19" fmla="*/ 2147483646 h 382"/>
                  <a:gd name="T20" fmla="*/ 2147483646 w 629"/>
                  <a:gd name="T21" fmla="*/ 2147483646 h 382"/>
                  <a:gd name="T22" fmla="*/ 2147483646 w 629"/>
                  <a:gd name="T23" fmla="*/ 2147483646 h 382"/>
                  <a:gd name="T24" fmla="*/ 2147483646 w 629"/>
                  <a:gd name="T25" fmla="*/ 2147483646 h 382"/>
                  <a:gd name="T26" fmla="*/ 2147483646 w 629"/>
                  <a:gd name="T27" fmla="*/ 2147483646 h 382"/>
                  <a:gd name="T28" fmla="*/ 2147483646 w 629"/>
                  <a:gd name="T29" fmla="*/ 2147483646 h 382"/>
                  <a:gd name="T30" fmla="*/ 2147483646 w 629"/>
                  <a:gd name="T31" fmla="*/ 2147483646 h 382"/>
                  <a:gd name="T32" fmla="*/ 2147483646 w 629"/>
                  <a:gd name="T33" fmla="*/ 2147483646 h 382"/>
                  <a:gd name="T34" fmla="*/ 2147483646 w 629"/>
                  <a:gd name="T35" fmla="*/ 2147483646 h 382"/>
                  <a:gd name="T36" fmla="*/ 2147483646 w 629"/>
                  <a:gd name="T37" fmla="*/ 2147483646 h 382"/>
                  <a:gd name="T38" fmla="*/ 2147483646 w 629"/>
                  <a:gd name="T39" fmla="*/ 2147483646 h 382"/>
                  <a:gd name="T40" fmla="*/ 2147483646 w 629"/>
                  <a:gd name="T41" fmla="*/ 2147483646 h 382"/>
                  <a:gd name="T42" fmla="*/ 2147483646 w 629"/>
                  <a:gd name="T43" fmla="*/ 2147483646 h 382"/>
                  <a:gd name="T44" fmla="*/ 2147483646 w 629"/>
                  <a:gd name="T45" fmla="*/ 2147483646 h 382"/>
                  <a:gd name="T46" fmla="*/ 2147483646 w 629"/>
                  <a:gd name="T47" fmla="*/ 2147483646 h 382"/>
                  <a:gd name="T48" fmla="*/ 2147483646 w 629"/>
                  <a:gd name="T49" fmla="*/ 2147483646 h 382"/>
                  <a:gd name="T50" fmla="*/ 2147483646 w 629"/>
                  <a:gd name="T51" fmla="*/ 2147483646 h 382"/>
                  <a:gd name="T52" fmla="*/ 2147483646 w 629"/>
                  <a:gd name="T53" fmla="*/ 2147483646 h 382"/>
                  <a:gd name="T54" fmla="*/ 2147483646 w 629"/>
                  <a:gd name="T55" fmla="*/ 2147483646 h 382"/>
                  <a:gd name="T56" fmla="*/ 2147483646 w 629"/>
                  <a:gd name="T57" fmla="*/ 2147483646 h 382"/>
                  <a:gd name="T58" fmla="*/ 2147483646 w 629"/>
                  <a:gd name="T59" fmla="*/ 2147483646 h 382"/>
                  <a:gd name="T60" fmla="*/ 2147483646 w 629"/>
                  <a:gd name="T61" fmla="*/ 2147483646 h 382"/>
                  <a:gd name="T62" fmla="*/ 2147483646 w 629"/>
                  <a:gd name="T63" fmla="*/ 2147483646 h 382"/>
                  <a:gd name="T64" fmla="*/ 0 w 629"/>
                  <a:gd name="T65" fmla="*/ 2147483646 h 382"/>
                  <a:gd name="T66" fmla="*/ 0 w 629"/>
                  <a:gd name="T67" fmla="*/ 2147483646 h 382"/>
                  <a:gd name="T68" fmla="*/ 2147483646 w 629"/>
                  <a:gd name="T69" fmla="*/ 2147483646 h 382"/>
                  <a:gd name="T70" fmla="*/ 2147483646 w 629"/>
                  <a:gd name="T71" fmla="*/ 2147483646 h 382"/>
                  <a:gd name="T72" fmla="*/ 2147483646 w 629"/>
                  <a:gd name="T73" fmla="*/ 2147483646 h 382"/>
                  <a:gd name="T74" fmla="*/ 2147483646 w 629"/>
                  <a:gd name="T75" fmla="*/ 2147483646 h 382"/>
                  <a:gd name="T76" fmla="*/ 2147483646 w 629"/>
                  <a:gd name="T77" fmla="*/ 2147483646 h 382"/>
                  <a:gd name="T78" fmla="*/ 2147483646 w 629"/>
                  <a:gd name="T79" fmla="*/ 2147483646 h 382"/>
                  <a:gd name="T80" fmla="*/ 2147483646 w 629"/>
                  <a:gd name="T81" fmla="*/ 0 h 382"/>
                  <a:gd name="T82" fmla="*/ 2147483646 w 629"/>
                  <a:gd name="T83" fmla="*/ 0 h 382"/>
                  <a:gd name="T84" fmla="*/ 2147483646 w 629"/>
                  <a:gd name="T85" fmla="*/ 2147483646 h 382"/>
                  <a:gd name="T86" fmla="*/ 2147483646 w 629"/>
                  <a:gd name="T87" fmla="*/ 2147483646 h 382"/>
                  <a:gd name="T88" fmla="*/ 2147483646 w 629"/>
                  <a:gd name="T89" fmla="*/ 2147483646 h 382"/>
                  <a:gd name="T90" fmla="*/ 2147483646 w 629"/>
                  <a:gd name="T91" fmla="*/ 2147483646 h 382"/>
                  <a:gd name="T92" fmla="*/ 2147483646 w 629"/>
                  <a:gd name="T93" fmla="*/ 0 h 382"/>
                  <a:gd name="T94" fmla="*/ 2147483646 w 629"/>
                  <a:gd name="T95" fmla="*/ 0 h 382"/>
                  <a:gd name="T96" fmla="*/ 2147483646 w 629"/>
                  <a:gd name="T97" fmla="*/ 0 h 382"/>
                  <a:gd name="T98" fmla="*/ 2147483646 w 629"/>
                  <a:gd name="T99" fmla="*/ 0 h 382"/>
                  <a:gd name="T100" fmla="*/ 2147483646 w 629"/>
                  <a:gd name="T101" fmla="*/ 0 h 382"/>
                  <a:gd name="T102" fmla="*/ 2147483646 w 629"/>
                  <a:gd name="T103" fmla="*/ 2147483646 h 382"/>
                  <a:gd name="T104" fmla="*/ 2147483646 w 629"/>
                  <a:gd name="T105" fmla="*/ 2147483646 h 382"/>
                  <a:gd name="T106" fmla="*/ 2147483646 w 629"/>
                  <a:gd name="T107" fmla="*/ 2147483646 h 382"/>
                  <a:gd name="T108" fmla="*/ 2147483646 w 629"/>
                  <a:gd name="T109" fmla="*/ 2147483646 h 382"/>
                  <a:gd name="T110" fmla="*/ 2147483646 w 629"/>
                  <a:gd name="T111" fmla="*/ 0 h 382"/>
                  <a:gd name="T112" fmla="*/ 2147483646 w 629"/>
                  <a:gd name="T113" fmla="*/ 0 h 382"/>
                  <a:gd name="T114" fmla="*/ 2147483646 w 629"/>
                  <a:gd name="T115" fmla="*/ 2147483646 h 382"/>
                  <a:gd name="T116" fmla="*/ 2147483646 w 629"/>
                  <a:gd name="T117" fmla="*/ 2147483646 h 382"/>
                  <a:gd name="T118" fmla="*/ 2147483646 w 629"/>
                  <a:gd name="T119" fmla="*/ 2147483646 h 382"/>
                  <a:gd name="T120" fmla="*/ 2147483646 w 629"/>
                  <a:gd name="T121" fmla="*/ 2147483646 h 382"/>
                  <a:gd name="T122" fmla="*/ 2147483646 w 629"/>
                  <a:gd name="T123" fmla="*/ 2147483646 h 382"/>
                  <a:gd name="T124" fmla="*/ 2147483646 w 629"/>
                  <a:gd name="T125" fmla="*/ 2147483646 h 38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29" h="382">
                    <a:moveTo>
                      <a:pt x="590" y="134"/>
                    </a:moveTo>
                    <a:lnTo>
                      <a:pt x="628" y="134"/>
                    </a:lnTo>
                    <a:lnTo>
                      <a:pt x="628" y="248"/>
                    </a:lnTo>
                    <a:lnTo>
                      <a:pt x="590" y="248"/>
                    </a:lnTo>
                    <a:lnTo>
                      <a:pt x="590" y="305"/>
                    </a:lnTo>
                    <a:lnTo>
                      <a:pt x="533" y="305"/>
                    </a:lnTo>
                    <a:lnTo>
                      <a:pt x="533" y="343"/>
                    </a:lnTo>
                    <a:lnTo>
                      <a:pt x="362" y="343"/>
                    </a:lnTo>
                    <a:lnTo>
                      <a:pt x="323" y="362"/>
                    </a:lnTo>
                    <a:lnTo>
                      <a:pt x="342" y="381"/>
                    </a:lnTo>
                    <a:lnTo>
                      <a:pt x="418" y="381"/>
                    </a:lnTo>
                    <a:lnTo>
                      <a:pt x="418" y="362"/>
                    </a:lnTo>
                    <a:lnTo>
                      <a:pt x="362" y="362"/>
                    </a:lnTo>
                    <a:lnTo>
                      <a:pt x="381" y="362"/>
                    </a:lnTo>
                    <a:lnTo>
                      <a:pt x="457" y="362"/>
                    </a:lnTo>
                    <a:lnTo>
                      <a:pt x="418" y="381"/>
                    </a:lnTo>
                    <a:lnTo>
                      <a:pt x="342" y="381"/>
                    </a:lnTo>
                    <a:lnTo>
                      <a:pt x="323" y="381"/>
                    </a:lnTo>
                    <a:lnTo>
                      <a:pt x="286" y="381"/>
                    </a:lnTo>
                    <a:lnTo>
                      <a:pt x="228" y="381"/>
                    </a:lnTo>
                    <a:lnTo>
                      <a:pt x="190" y="362"/>
                    </a:lnTo>
                    <a:lnTo>
                      <a:pt x="266" y="362"/>
                    </a:lnTo>
                    <a:lnTo>
                      <a:pt x="228" y="362"/>
                    </a:lnTo>
                    <a:lnTo>
                      <a:pt x="228" y="381"/>
                    </a:lnTo>
                    <a:lnTo>
                      <a:pt x="286" y="381"/>
                    </a:lnTo>
                    <a:lnTo>
                      <a:pt x="304" y="362"/>
                    </a:lnTo>
                    <a:lnTo>
                      <a:pt x="266" y="343"/>
                    </a:lnTo>
                    <a:lnTo>
                      <a:pt x="95" y="343"/>
                    </a:lnTo>
                    <a:lnTo>
                      <a:pt x="95" y="305"/>
                    </a:lnTo>
                    <a:lnTo>
                      <a:pt x="57" y="305"/>
                    </a:lnTo>
                    <a:lnTo>
                      <a:pt x="57" y="248"/>
                    </a:lnTo>
                    <a:lnTo>
                      <a:pt x="0" y="248"/>
                    </a:lnTo>
                    <a:lnTo>
                      <a:pt x="0" y="134"/>
                    </a:lnTo>
                    <a:lnTo>
                      <a:pt x="57" y="134"/>
                    </a:lnTo>
                    <a:lnTo>
                      <a:pt x="57" y="76"/>
                    </a:lnTo>
                    <a:lnTo>
                      <a:pt x="95" y="76"/>
                    </a:lnTo>
                    <a:lnTo>
                      <a:pt x="95" y="39"/>
                    </a:lnTo>
                    <a:lnTo>
                      <a:pt x="266" y="39"/>
                    </a:lnTo>
                    <a:lnTo>
                      <a:pt x="304" y="19"/>
                    </a:lnTo>
                    <a:lnTo>
                      <a:pt x="286" y="0"/>
                    </a:lnTo>
                    <a:lnTo>
                      <a:pt x="228" y="0"/>
                    </a:lnTo>
                    <a:lnTo>
                      <a:pt x="228" y="19"/>
                    </a:lnTo>
                    <a:lnTo>
                      <a:pt x="266" y="19"/>
                    </a:lnTo>
                    <a:lnTo>
                      <a:pt x="190" y="19"/>
                    </a:lnTo>
                    <a:lnTo>
                      <a:pt x="228" y="0"/>
                    </a:lnTo>
                    <a:lnTo>
                      <a:pt x="286" y="0"/>
                    </a:lnTo>
                    <a:lnTo>
                      <a:pt x="323" y="0"/>
                    </a:lnTo>
                    <a:lnTo>
                      <a:pt x="342" y="0"/>
                    </a:lnTo>
                    <a:lnTo>
                      <a:pt x="418" y="0"/>
                    </a:lnTo>
                    <a:lnTo>
                      <a:pt x="457" y="19"/>
                    </a:lnTo>
                    <a:lnTo>
                      <a:pt x="381" y="19"/>
                    </a:lnTo>
                    <a:lnTo>
                      <a:pt x="362" y="19"/>
                    </a:lnTo>
                    <a:lnTo>
                      <a:pt x="418" y="19"/>
                    </a:lnTo>
                    <a:lnTo>
                      <a:pt x="418" y="0"/>
                    </a:lnTo>
                    <a:lnTo>
                      <a:pt x="342" y="0"/>
                    </a:lnTo>
                    <a:lnTo>
                      <a:pt x="323" y="19"/>
                    </a:lnTo>
                    <a:lnTo>
                      <a:pt x="362" y="39"/>
                    </a:lnTo>
                    <a:lnTo>
                      <a:pt x="533" y="39"/>
                    </a:lnTo>
                    <a:lnTo>
                      <a:pt x="533" y="76"/>
                    </a:lnTo>
                    <a:lnTo>
                      <a:pt x="590" y="76"/>
                    </a:lnTo>
                    <a:lnTo>
                      <a:pt x="590" y="134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19" name="Freeform 260">
                <a:extLst>
                  <a:ext uri="{FF2B5EF4-FFF2-40B4-BE49-F238E27FC236}">
                    <a16:creationId xmlns:a16="http://schemas.microsoft.com/office/drawing/2014/main" id="{A337A098-E872-EB43-A0E6-7BB4F9C07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138" y="5027613"/>
                <a:ext cx="212725" cy="123825"/>
              </a:xfrm>
              <a:custGeom>
                <a:avLst/>
                <a:gdLst>
                  <a:gd name="T0" fmla="*/ 2147483646 w 591"/>
                  <a:gd name="T1" fmla="*/ 2147483646 h 344"/>
                  <a:gd name="T2" fmla="*/ 2147483646 w 591"/>
                  <a:gd name="T3" fmla="*/ 2147483646 h 344"/>
                  <a:gd name="T4" fmla="*/ 2147483646 w 591"/>
                  <a:gd name="T5" fmla="*/ 2147483646 h 344"/>
                  <a:gd name="T6" fmla="*/ 2147483646 w 591"/>
                  <a:gd name="T7" fmla="*/ 2147483646 h 344"/>
                  <a:gd name="T8" fmla="*/ 2147483646 w 591"/>
                  <a:gd name="T9" fmla="*/ 2147483646 h 344"/>
                  <a:gd name="T10" fmla="*/ 2147483646 w 591"/>
                  <a:gd name="T11" fmla="*/ 2147483646 h 344"/>
                  <a:gd name="T12" fmla="*/ 2147483646 w 591"/>
                  <a:gd name="T13" fmla="*/ 2147483646 h 344"/>
                  <a:gd name="T14" fmla="*/ 2147483646 w 591"/>
                  <a:gd name="T15" fmla="*/ 2147483646 h 344"/>
                  <a:gd name="T16" fmla="*/ 2147483646 w 591"/>
                  <a:gd name="T17" fmla="*/ 2147483646 h 344"/>
                  <a:gd name="T18" fmla="*/ 2147483646 w 591"/>
                  <a:gd name="T19" fmla="*/ 2147483646 h 344"/>
                  <a:gd name="T20" fmla="*/ 2147483646 w 591"/>
                  <a:gd name="T21" fmla="*/ 2147483646 h 344"/>
                  <a:gd name="T22" fmla="*/ 2147483646 w 591"/>
                  <a:gd name="T23" fmla="*/ 2147483646 h 344"/>
                  <a:gd name="T24" fmla="*/ 2147483646 w 591"/>
                  <a:gd name="T25" fmla="*/ 2147483646 h 344"/>
                  <a:gd name="T26" fmla="*/ 2147483646 w 591"/>
                  <a:gd name="T27" fmla="*/ 0 h 344"/>
                  <a:gd name="T28" fmla="*/ 2147483646 w 591"/>
                  <a:gd name="T29" fmla="*/ 2147483646 h 344"/>
                  <a:gd name="T30" fmla="*/ 2147483646 w 591"/>
                  <a:gd name="T31" fmla="*/ 2147483646 h 344"/>
                  <a:gd name="T32" fmla="*/ 2147483646 w 591"/>
                  <a:gd name="T33" fmla="*/ 2147483646 h 344"/>
                  <a:gd name="T34" fmla="*/ 2147483646 w 591"/>
                  <a:gd name="T35" fmla="*/ 2147483646 h 344"/>
                  <a:gd name="T36" fmla="*/ 2147483646 w 591"/>
                  <a:gd name="T37" fmla="*/ 2147483646 h 344"/>
                  <a:gd name="T38" fmla="*/ 0 w 591"/>
                  <a:gd name="T39" fmla="*/ 2147483646 h 344"/>
                  <a:gd name="T40" fmla="*/ 0 w 591"/>
                  <a:gd name="T41" fmla="*/ 2147483646 h 344"/>
                  <a:gd name="T42" fmla="*/ 2147483646 w 591"/>
                  <a:gd name="T43" fmla="*/ 2147483646 h 344"/>
                  <a:gd name="T44" fmla="*/ 2147483646 w 591"/>
                  <a:gd name="T45" fmla="*/ 2147483646 h 344"/>
                  <a:gd name="T46" fmla="*/ 2147483646 w 591"/>
                  <a:gd name="T47" fmla="*/ 2147483646 h 344"/>
                  <a:gd name="T48" fmla="*/ 2147483646 w 591"/>
                  <a:gd name="T49" fmla="*/ 2147483646 h 344"/>
                  <a:gd name="T50" fmla="*/ 2147483646 w 591"/>
                  <a:gd name="T51" fmla="*/ 2147483646 h 344"/>
                  <a:gd name="T52" fmla="*/ 2147483646 w 591"/>
                  <a:gd name="T53" fmla="*/ 2147483646 h 344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91" h="344">
                    <a:moveTo>
                      <a:pt x="304" y="343"/>
                    </a:moveTo>
                    <a:lnTo>
                      <a:pt x="343" y="305"/>
                    </a:lnTo>
                    <a:lnTo>
                      <a:pt x="495" y="305"/>
                    </a:lnTo>
                    <a:lnTo>
                      <a:pt x="495" y="267"/>
                    </a:lnTo>
                    <a:lnTo>
                      <a:pt x="552" y="267"/>
                    </a:lnTo>
                    <a:lnTo>
                      <a:pt x="552" y="210"/>
                    </a:lnTo>
                    <a:lnTo>
                      <a:pt x="590" y="210"/>
                    </a:lnTo>
                    <a:lnTo>
                      <a:pt x="590" y="134"/>
                    </a:lnTo>
                    <a:lnTo>
                      <a:pt x="552" y="134"/>
                    </a:lnTo>
                    <a:lnTo>
                      <a:pt x="552" y="76"/>
                    </a:lnTo>
                    <a:lnTo>
                      <a:pt x="495" y="76"/>
                    </a:lnTo>
                    <a:lnTo>
                      <a:pt x="495" y="38"/>
                    </a:lnTo>
                    <a:lnTo>
                      <a:pt x="343" y="38"/>
                    </a:lnTo>
                    <a:lnTo>
                      <a:pt x="304" y="0"/>
                    </a:lnTo>
                    <a:lnTo>
                      <a:pt x="247" y="38"/>
                    </a:lnTo>
                    <a:lnTo>
                      <a:pt x="95" y="38"/>
                    </a:lnTo>
                    <a:lnTo>
                      <a:pt x="95" y="76"/>
                    </a:lnTo>
                    <a:lnTo>
                      <a:pt x="57" y="76"/>
                    </a:lnTo>
                    <a:lnTo>
                      <a:pt x="57" y="134"/>
                    </a:lnTo>
                    <a:lnTo>
                      <a:pt x="0" y="134"/>
                    </a:lnTo>
                    <a:lnTo>
                      <a:pt x="0" y="210"/>
                    </a:lnTo>
                    <a:lnTo>
                      <a:pt x="57" y="210"/>
                    </a:lnTo>
                    <a:lnTo>
                      <a:pt x="57" y="267"/>
                    </a:lnTo>
                    <a:lnTo>
                      <a:pt x="95" y="267"/>
                    </a:lnTo>
                    <a:lnTo>
                      <a:pt x="95" y="305"/>
                    </a:lnTo>
                    <a:lnTo>
                      <a:pt x="247" y="305"/>
                    </a:lnTo>
                    <a:lnTo>
                      <a:pt x="304" y="343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20" name="Freeform 261">
                <a:extLst>
                  <a:ext uri="{FF2B5EF4-FFF2-40B4-BE49-F238E27FC236}">
                    <a16:creationId xmlns:a16="http://schemas.microsoft.com/office/drawing/2014/main" id="{927C5851-79E8-4049-90CC-8FFBFAF734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3488" y="5027613"/>
                <a:ext cx="206375" cy="123825"/>
              </a:xfrm>
              <a:custGeom>
                <a:avLst/>
                <a:gdLst>
                  <a:gd name="T0" fmla="*/ 2147483646 w 573"/>
                  <a:gd name="T1" fmla="*/ 2147483646 h 344"/>
                  <a:gd name="T2" fmla="*/ 2147483646 w 573"/>
                  <a:gd name="T3" fmla="*/ 2147483646 h 344"/>
                  <a:gd name="T4" fmla="*/ 2147483646 w 573"/>
                  <a:gd name="T5" fmla="*/ 2147483646 h 344"/>
                  <a:gd name="T6" fmla="*/ 2147483646 w 573"/>
                  <a:gd name="T7" fmla="*/ 2147483646 h 344"/>
                  <a:gd name="T8" fmla="*/ 2147483646 w 573"/>
                  <a:gd name="T9" fmla="*/ 2147483646 h 344"/>
                  <a:gd name="T10" fmla="*/ 2147483646 w 573"/>
                  <a:gd name="T11" fmla="*/ 2147483646 h 344"/>
                  <a:gd name="T12" fmla="*/ 2147483646 w 573"/>
                  <a:gd name="T13" fmla="*/ 2147483646 h 344"/>
                  <a:gd name="T14" fmla="*/ 2147483646 w 573"/>
                  <a:gd name="T15" fmla="*/ 2147483646 h 344"/>
                  <a:gd name="T16" fmla="*/ 2147483646 w 573"/>
                  <a:gd name="T17" fmla="*/ 2147483646 h 344"/>
                  <a:gd name="T18" fmla="*/ 0 w 573"/>
                  <a:gd name="T19" fmla="*/ 2147483646 h 344"/>
                  <a:gd name="T20" fmla="*/ 0 w 573"/>
                  <a:gd name="T21" fmla="*/ 2147483646 h 344"/>
                  <a:gd name="T22" fmla="*/ 2147483646 w 573"/>
                  <a:gd name="T23" fmla="*/ 2147483646 h 344"/>
                  <a:gd name="T24" fmla="*/ 2147483646 w 573"/>
                  <a:gd name="T25" fmla="*/ 2147483646 h 344"/>
                  <a:gd name="T26" fmla="*/ 2147483646 w 573"/>
                  <a:gd name="T27" fmla="*/ 2147483646 h 344"/>
                  <a:gd name="T28" fmla="*/ 2147483646 w 573"/>
                  <a:gd name="T29" fmla="*/ 2147483646 h 344"/>
                  <a:gd name="T30" fmla="*/ 2147483646 w 573"/>
                  <a:gd name="T31" fmla="*/ 2147483646 h 344"/>
                  <a:gd name="T32" fmla="*/ 2147483646 w 573"/>
                  <a:gd name="T33" fmla="*/ 2147483646 h 344"/>
                  <a:gd name="T34" fmla="*/ 2147483646 w 573"/>
                  <a:gd name="T35" fmla="*/ 0 h 344"/>
                  <a:gd name="T36" fmla="*/ 2147483646 w 573"/>
                  <a:gd name="T37" fmla="*/ 2147483646 h 344"/>
                  <a:gd name="T38" fmla="*/ 2147483646 w 573"/>
                  <a:gd name="T39" fmla="*/ 2147483646 h 344"/>
                  <a:gd name="T40" fmla="*/ 2147483646 w 573"/>
                  <a:gd name="T41" fmla="*/ 2147483646 h 344"/>
                  <a:gd name="T42" fmla="*/ 2147483646 w 573"/>
                  <a:gd name="T43" fmla="*/ 2147483646 h 344"/>
                  <a:gd name="T44" fmla="*/ 2147483646 w 573"/>
                  <a:gd name="T45" fmla="*/ 2147483646 h 344"/>
                  <a:gd name="T46" fmla="*/ 2147483646 w 573"/>
                  <a:gd name="T47" fmla="*/ 2147483646 h 344"/>
                  <a:gd name="T48" fmla="*/ 2147483646 w 573"/>
                  <a:gd name="T49" fmla="*/ 2147483646 h 344"/>
                  <a:gd name="T50" fmla="*/ 2147483646 w 573"/>
                  <a:gd name="T51" fmla="*/ 2147483646 h 344"/>
                  <a:gd name="T52" fmla="*/ 2147483646 w 573"/>
                  <a:gd name="T53" fmla="*/ 2147483646 h 344"/>
                  <a:gd name="T54" fmla="*/ 2147483646 w 573"/>
                  <a:gd name="T55" fmla="*/ 2147483646 h 3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73" h="344">
                    <a:moveTo>
                      <a:pt x="477" y="267"/>
                    </a:moveTo>
                    <a:lnTo>
                      <a:pt x="477" y="305"/>
                    </a:lnTo>
                    <a:lnTo>
                      <a:pt x="325" y="305"/>
                    </a:lnTo>
                    <a:lnTo>
                      <a:pt x="286" y="343"/>
                    </a:lnTo>
                    <a:lnTo>
                      <a:pt x="229" y="305"/>
                    </a:lnTo>
                    <a:lnTo>
                      <a:pt x="96" y="305"/>
                    </a:lnTo>
                    <a:lnTo>
                      <a:pt x="96" y="267"/>
                    </a:lnTo>
                    <a:lnTo>
                      <a:pt x="39" y="267"/>
                    </a:lnTo>
                    <a:lnTo>
                      <a:pt x="39" y="210"/>
                    </a:lnTo>
                    <a:lnTo>
                      <a:pt x="0" y="210"/>
                    </a:lnTo>
                    <a:lnTo>
                      <a:pt x="0" y="134"/>
                    </a:lnTo>
                    <a:lnTo>
                      <a:pt x="39" y="134"/>
                    </a:lnTo>
                    <a:lnTo>
                      <a:pt x="39" y="76"/>
                    </a:lnTo>
                    <a:lnTo>
                      <a:pt x="96" y="76"/>
                    </a:lnTo>
                    <a:lnTo>
                      <a:pt x="96" y="38"/>
                    </a:lnTo>
                    <a:lnTo>
                      <a:pt x="229" y="38"/>
                    </a:lnTo>
                    <a:lnTo>
                      <a:pt x="286" y="0"/>
                    </a:lnTo>
                    <a:lnTo>
                      <a:pt x="325" y="38"/>
                    </a:lnTo>
                    <a:lnTo>
                      <a:pt x="477" y="38"/>
                    </a:lnTo>
                    <a:lnTo>
                      <a:pt x="477" y="76"/>
                    </a:lnTo>
                    <a:lnTo>
                      <a:pt x="515" y="76"/>
                    </a:lnTo>
                    <a:lnTo>
                      <a:pt x="515" y="134"/>
                    </a:lnTo>
                    <a:lnTo>
                      <a:pt x="572" y="134"/>
                    </a:lnTo>
                    <a:lnTo>
                      <a:pt x="572" y="210"/>
                    </a:lnTo>
                    <a:lnTo>
                      <a:pt x="515" y="210"/>
                    </a:lnTo>
                    <a:lnTo>
                      <a:pt x="515" y="267"/>
                    </a:lnTo>
                    <a:lnTo>
                      <a:pt x="477" y="267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21" name="Freeform 262">
                <a:extLst>
                  <a:ext uri="{FF2B5EF4-FFF2-40B4-BE49-F238E27FC236}">
                    <a16:creationId xmlns:a16="http://schemas.microsoft.com/office/drawing/2014/main" id="{488BAFE6-F535-9B4C-81E0-31F569060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3488" y="5033963"/>
                <a:ext cx="200025" cy="109537"/>
              </a:xfrm>
              <a:custGeom>
                <a:avLst/>
                <a:gdLst>
                  <a:gd name="T0" fmla="*/ 2147483646 w 554"/>
                  <a:gd name="T1" fmla="*/ 2147483646 h 305"/>
                  <a:gd name="T2" fmla="*/ 2147483646 w 554"/>
                  <a:gd name="T3" fmla="*/ 2147483646 h 305"/>
                  <a:gd name="T4" fmla="*/ 2147483646 w 554"/>
                  <a:gd name="T5" fmla="*/ 2147483646 h 305"/>
                  <a:gd name="T6" fmla="*/ 2147483646 w 554"/>
                  <a:gd name="T7" fmla="*/ 2147483646 h 305"/>
                  <a:gd name="T8" fmla="*/ 2147483646 w 554"/>
                  <a:gd name="T9" fmla="*/ 2147483646 h 305"/>
                  <a:gd name="T10" fmla="*/ 2147483646 w 554"/>
                  <a:gd name="T11" fmla="*/ 2147483646 h 305"/>
                  <a:gd name="T12" fmla="*/ 2147483646 w 554"/>
                  <a:gd name="T13" fmla="*/ 2147483646 h 305"/>
                  <a:gd name="T14" fmla="*/ 2147483646 w 554"/>
                  <a:gd name="T15" fmla="*/ 2147483646 h 305"/>
                  <a:gd name="T16" fmla="*/ 2147483646 w 554"/>
                  <a:gd name="T17" fmla="*/ 2147483646 h 305"/>
                  <a:gd name="T18" fmla="*/ 2147483646 w 554"/>
                  <a:gd name="T19" fmla="*/ 2147483646 h 305"/>
                  <a:gd name="T20" fmla="*/ 2147483646 w 554"/>
                  <a:gd name="T21" fmla="*/ 2147483646 h 305"/>
                  <a:gd name="T22" fmla="*/ 2147483646 w 554"/>
                  <a:gd name="T23" fmla="*/ 2147483646 h 305"/>
                  <a:gd name="T24" fmla="*/ 2147483646 w 554"/>
                  <a:gd name="T25" fmla="*/ 2147483646 h 305"/>
                  <a:gd name="T26" fmla="*/ 2147483646 w 554"/>
                  <a:gd name="T27" fmla="*/ 0 h 305"/>
                  <a:gd name="T28" fmla="*/ 2147483646 w 554"/>
                  <a:gd name="T29" fmla="*/ 2147483646 h 305"/>
                  <a:gd name="T30" fmla="*/ 2147483646 w 554"/>
                  <a:gd name="T31" fmla="*/ 2147483646 h 305"/>
                  <a:gd name="T32" fmla="*/ 2147483646 w 554"/>
                  <a:gd name="T33" fmla="*/ 2147483646 h 305"/>
                  <a:gd name="T34" fmla="*/ 2147483646 w 554"/>
                  <a:gd name="T35" fmla="*/ 2147483646 h 305"/>
                  <a:gd name="T36" fmla="*/ 2147483646 w 554"/>
                  <a:gd name="T37" fmla="*/ 2147483646 h 305"/>
                  <a:gd name="T38" fmla="*/ 0 w 554"/>
                  <a:gd name="T39" fmla="*/ 2147483646 h 305"/>
                  <a:gd name="T40" fmla="*/ 0 w 554"/>
                  <a:gd name="T41" fmla="*/ 2147483646 h 305"/>
                  <a:gd name="T42" fmla="*/ 2147483646 w 554"/>
                  <a:gd name="T43" fmla="*/ 2147483646 h 305"/>
                  <a:gd name="T44" fmla="*/ 2147483646 w 554"/>
                  <a:gd name="T45" fmla="*/ 2147483646 h 305"/>
                  <a:gd name="T46" fmla="*/ 2147483646 w 554"/>
                  <a:gd name="T47" fmla="*/ 2147483646 h 305"/>
                  <a:gd name="T48" fmla="*/ 2147483646 w 554"/>
                  <a:gd name="T49" fmla="*/ 2147483646 h 305"/>
                  <a:gd name="T50" fmla="*/ 2147483646 w 554"/>
                  <a:gd name="T51" fmla="*/ 2147483646 h 305"/>
                  <a:gd name="T52" fmla="*/ 2147483646 w 554"/>
                  <a:gd name="T53" fmla="*/ 2147483646 h 30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54" h="305">
                    <a:moveTo>
                      <a:pt x="286" y="304"/>
                    </a:moveTo>
                    <a:lnTo>
                      <a:pt x="325" y="285"/>
                    </a:lnTo>
                    <a:lnTo>
                      <a:pt x="458" y="285"/>
                    </a:lnTo>
                    <a:lnTo>
                      <a:pt x="458" y="228"/>
                    </a:lnTo>
                    <a:lnTo>
                      <a:pt x="515" y="228"/>
                    </a:lnTo>
                    <a:lnTo>
                      <a:pt x="515" y="190"/>
                    </a:lnTo>
                    <a:lnTo>
                      <a:pt x="553" y="190"/>
                    </a:lnTo>
                    <a:lnTo>
                      <a:pt x="553" y="114"/>
                    </a:lnTo>
                    <a:lnTo>
                      <a:pt x="515" y="114"/>
                    </a:lnTo>
                    <a:lnTo>
                      <a:pt x="515" y="76"/>
                    </a:lnTo>
                    <a:lnTo>
                      <a:pt x="458" y="76"/>
                    </a:lnTo>
                    <a:lnTo>
                      <a:pt x="458" y="18"/>
                    </a:lnTo>
                    <a:lnTo>
                      <a:pt x="325" y="18"/>
                    </a:lnTo>
                    <a:lnTo>
                      <a:pt x="286" y="0"/>
                    </a:lnTo>
                    <a:lnTo>
                      <a:pt x="229" y="18"/>
                    </a:lnTo>
                    <a:lnTo>
                      <a:pt x="96" y="18"/>
                    </a:lnTo>
                    <a:lnTo>
                      <a:pt x="96" y="76"/>
                    </a:lnTo>
                    <a:lnTo>
                      <a:pt x="58" y="76"/>
                    </a:lnTo>
                    <a:lnTo>
                      <a:pt x="58" y="114"/>
                    </a:lnTo>
                    <a:lnTo>
                      <a:pt x="0" y="114"/>
                    </a:lnTo>
                    <a:lnTo>
                      <a:pt x="0" y="190"/>
                    </a:lnTo>
                    <a:lnTo>
                      <a:pt x="58" y="190"/>
                    </a:lnTo>
                    <a:lnTo>
                      <a:pt x="58" y="228"/>
                    </a:lnTo>
                    <a:lnTo>
                      <a:pt x="96" y="228"/>
                    </a:lnTo>
                    <a:lnTo>
                      <a:pt x="96" y="285"/>
                    </a:lnTo>
                    <a:lnTo>
                      <a:pt x="229" y="285"/>
                    </a:lnTo>
                    <a:lnTo>
                      <a:pt x="286" y="304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22" name="Freeform 263">
                <a:extLst>
                  <a:ext uri="{FF2B5EF4-FFF2-40B4-BE49-F238E27FC236}">
                    <a16:creationId xmlns:a16="http://schemas.microsoft.com/office/drawing/2014/main" id="{0C2EC96C-4D3F-504A-B665-ED2998DDB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3488" y="5033963"/>
                <a:ext cx="200025" cy="109537"/>
              </a:xfrm>
              <a:custGeom>
                <a:avLst/>
                <a:gdLst>
                  <a:gd name="T0" fmla="*/ 2147483646 w 554"/>
                  <a:gd name="T1" fmla="*/ 2147483646 h 305"/>
                  <a:gd name="T2" fmla="*/ 2147483646 w 554"/>
                  <a:gd name="T3" fmla="*/ 2147483646 h 305"/>
                  <a:gd name="T4" fmla="*/ 2147483646 w 554"/>
                  <a:gd name="T5" fmla="*/ 2147483646 h 305"/>
                  <a:gd name="T6" fmla="*/ 2147483646 w 554"/>
                  <a:gd name="T7" fmla="*/ 2147483646 h 305"/>
                  <a:gd name="T8" fmla="*/ 2147483646 w 554"/>
                  <a:gd name="T9" fmla="*/ 2147483646 h 305"/>
                  <a:gd name="T10" fmla="*/ 2147483646 w 554"/>
                  <a:gd name="T11" fmla="*/ 2147483646 h 305"/>
                  <a:gd name="T12" fmla="*/ 2147483646 w 554"/>
                  <a:gd name="T13" fmla="*/ 2147483646 h 305"/>
                  <a:gd name="T14" fmla="*/ 2147483646 w 554"/>
                  <a:gd name="T15" fmla="*/ 2147483646 h 305"/>
                  <a:gd name="T16" fmla="*/ 2147483646 w 554"/>
                  <a:gd name="T17" fmla="*/ 2147483646 h 305"/>
                  <a:gd name="T18" fmla="*/ 0 w 554"/>
                  <a:gd name="T19" fmla="*/ 2147483646 h 305"/>
                  <a:gd name="T20" fmla="*/ 0 w 554"/>
                  <a:gd name="T21" fmla="*/ 2147483646 h 305"/>
                  <a:gd name="T22" fmla="*/ 2147483646 w 554"/>
                  <a:gd name="T23" fmla="*/ 2147483646 h 305"/>
                  <a:gd name="T24" fmla="*/ 2147483646 w 554"/>
                  <a:gd name="T25" fmla="*/ 2147483646 h 305"/>
                  <a:gd name="T26" fmla="*/ 2147483646 w 554"/>
                  <a:gd name="T27" fmla="*/ 2147483646 h 305"/>
                  <a:gd name="T28" fmla="*/ 2147483646 w 554"/>
                  <a:gd name="T29" fmla="*/ 2147483646 h 305"/>
                  <a:gd name="T30" fmla="*/ 2147483646 w 554"/>
                  <a:gd name="T31" fmla="*/ 2147483646 h 305"/>
                  <a:gd name="T32" fmla="*/ 2147483646 w 554"/>
                  <a:gd name="T33" fmla="*/ 2147483646 h 305"/>
                  <a:gd name="T34" fmla="*/ 2147483646 w 554"/>
                  <a:gd name="T35" fmla="*/ 0 h 305"/>
                  <a:gd name="T36" fmla="*/ 2147483646 w 554"/>
                  <a:gd name="T37" fmla="*/ 2147483646 h 305"/>
                  <a:gd name="T38" fmla="*/ 2147483646 w 554"/>
                  <a:gd name="T39" fmla="*/ 2147483646 h 305"/>
                  <a:gd name="T40" fmla="*/ 2147483646 w 554"/>
                  <a:gd name="T41" fmla="*/ 2147483646 h 305"/>
                  <a:gd name="T42" fmla="*/ 2147483646 w 554"/>
                  <a:gd name="T43" fmla="*/ 2147483646 h 305"/>
                  <a:gd name="T44" fmla="*/ 2147483646 w 554"/>
                  <a:gd name="T45" fmla="*/ 2147483646 h 305"/>
                  <a:gd name="T46" fmla="*/ 2147483646 w 554"/>
                  <a:gd name="T47" fmla="*/ 2147483646 h 305"/>
                  <a:gd name="T48" fmla="*/ 2147483646 w 554"/>
                  <a:gd name="T49" fmla="*/ 2147483646 h 305"/>
                  <a:gd name="T50" fmla="*/ 2147483646 w 554"/>
                  <a:gd name="T51" fmla="*/ 2147483646 h 305"/>
                  <a:gd name="T52" fmla="*/ 2147483646 w 554"/>
                  <a:gd name="T53" fmla="*/ 2147483646 h 305"/>
                  <a:gd name="T54" fmla="*/ 2147483646 w 554"/>
                  <a:gd name="T55" fmla="*/ 2147483646 h 30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0" t="0" r="r" b="b"/>
                <a:pathLst>
                  <a:path w="554" h="305">
                    <a:moveTo>
                      <a:pt x="458" y="228"/>
                    </a:moveTo>
                    <a:lnTo>
                      <a:pt x="458" y="285"/>
                    </a:lnTo>
                    <a:lnTo>
                      <a:pt x="325" y="285"/>
                    </a:lnTo>
                    <a:lnTo>
                      <a:pt x="286" y="304"/>
                    </a:lnTo>
                    <a:lnTo>
                      <a:pt x="229" y="285"/>
                    </a:lnTo>
                    <a:lnTo>
                      <a:pt x="96" y="285"/>
                    </a:lnTo>
                    <a:lnTo>
                      <a:pt x="96" y="228"/>
                    </a:lnTo>
                    <a:lnTo>
                      <a:pt x="58" y="228"/>
                    </a:lnTo>
                    <a:lnTo>
                      <a:pt x="58" y="190"/>
                    </a:lnTo>
                    <a:lnTo>
                      <a:pt x="0" y="190"/>
                    </a:lnTo>
                    <a:lnTo>
                      <a:pt x="0" y="114"/>
                    </a:lnTo>
                    <a:lnTo>
                      <a:pt x="58" y="114"/>
                    </a:lnTo>
                    <a:lnTo>
                      <a:pt x="58" y="76"/>
                    </a:lnTo>
                    <a:lnTo>
                      <a:pt x="96" y="76"/>
                    </a:lnTo>
                    <a:lnTo>
                      <a:pt x="96" y="18"/>
                    </a:lnTo>
                    <a:lnTo>
                      <a:pt x="229" y="18"/>
                    </a:lnTo>
                    <a:lnTo>
                      <a:pt x="286" y="0"/>
                    </a:lnTo>
                    <a:lnTo>
                      <a:pt x="325" y="18"/>
                    </a:lnTo>
                    <a:lnTo>
                      <a:pt x="458" y="18"/>
                    </a:lnTo>
                    <a:lnTo>
                      <a:pt x="458" y="76"/>
                    </a:lnTo>
                    <a:lnTo>
                      <a:pt x="515" y="76"/>
                    </a:lnTo>
                    <a:lnTo>
                      <a:pt x="515" y="114"/>
                    </a:lnTo>
                    <a:lnTo>
                      <a:pt x="553" y="114"/>
                    </a:lnTo>
                    <a:lnTo>
                      <a:pt x="553" y="190"/>
                    </a:lnTo>
                    <a:lnTo>
                      <a:pt x="515" y="190"/>
                    </a:lnTo>
                    <a:lnTo>
                      <a:pt x="515" y="228"/>
                    </a:lnTo>
                    <a:lnTo>
                      <a:pt x="458" y="228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23" name="Freeform 264">
                <a:extLst>
                  <a:ext uri="{FF2B5EF4-FFF2-40B4-BE49-F238E27FC236}">
                    <a16:creationId xmlns:a16="http://schemas.microsoft.com/office/drawing/2014/main" id="{3FD4F58B-F4AC-BA4E-B313-7C11699B84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763" y="5110163"/>
                <a:ext cx="26987" cy="20637"/>
              </a:xfrm>
              <a:custGeom>
                <a:avLst/>
                <a:gdLst>
                  <a:gd name="T0" fmla="*/ 0 w 77"/>
                  <a:gd name="T1" fmla="*/ 0 h 58"/>
                  <a:gd name="T2" fmla="*/ 0 w 77"/>
                  <a:gd name="T3" fmla="*/ 2147483646 h 58"/>
                  <a:gd name="T4" fmla="*/ 2147483646 w 77"/>
                  <a:gd name="T5" fmla="*/ 2147483646 h 58"/>
                  <a:gd name="T6" fmla="*/ 0 w 77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58">
                    <a:moveTo>
                      <a:pt x="0" y="0"/>
                    </a:moveTo>
                    <a:lnTo>
                      <a:pt x="0" y="57"/>
                    </a:lnTo>
                    <a:lnTo>
                      <a:pt x="76" y="5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24" name="Freeform 265">
                <a:extLst>
                  <a:ext uri="{FF2B5EF4-FFF2-40B4-BE49-F238E27FC236}">
                    <a16:creationId xmlns:a16="http://schemas.microsoft.com/office/drawing/2014/main" id="{921D4A73-E4D0-6C47-9D96-B47168D6D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763" y="5110163"/>
                <a:ext cx="26987" cy="14287"/>
              </a:xfrm>
              <a:custGeom>
                <a:avLst/>
                <a:gdLst>
                  <a:gd name="T0" fmla="*/ 0 w 77"/>
                  <a:gd name="T1" fmla="*/ 0 h 39"/>
                  <a:gd name="T2" fmla="*/ 2147483646 w 77"/>
                  <a:gd name="T3" fmla="*/ 2147483646 h 39"/>
                  <a:gd name="T4" fmla="*/ 0 w 77"/>
                  <a:gd name="T5" fmla="*/ 2147483646 h 39"/>
                  <a:gd name="T6" fmla="*/ 0 w 77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39">
                    <a:moveTo>
                      <a:pt x="0" y="0"/>
                    </a:moveTo>
                    <a:lnTo>
                      <a:pt x="76" y="38"/>
                    </a:lnTo>
                    <a:lnTo>
                      <a:pt x="0" y="3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25" name="Freeform 266">
                <a:extLst>
                  <a:ext uri="{FF2B5EF4-FFF2-40B4-BE49-F238E27FC236}">
                    <a16:creationId xmlns:a16="http://schemas.microsoft.com/office/drawing/2014/main" id="{2C3B8967-1EB9-1948-91EF-D02635E11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100" y="5089525"/>
                <a:ext cx="55563" cy="47625"/>
              </a:xfrm>
              <a:custGeom>
                <a:avLst/>
                <a:gdLst>
                  <a:gd name="T0" fmla="*/ 2147483646 w 154"/>
                  <a:gd name="T1" fmla="*/ 2147483646 h 134"/>
                  <a:gd name="T2" fmla="*/ 2147483646 w 154"/>
                  <a:gd name="T3" fmla="*/ 2147483646 h 134"/>
                  <a:gd name="T4" fmla="*/ 2147483646 w 154"/>
                  <a:gd name="T5" fmla="*/ 2147483646 h 134"/>
                  <a:gd name="T6" fmla="*/ 2147483646 w 154"/>
                  <a:gd name="T7" fmla="*/ 0 h 134"/>
                  <a:gd name="T8" fmla="*/ 2147483646 w 154"/>
                  <a:gd name="T9" fmla="*/ 0 h 134"/>
                  <a:gd name="T10" fmla="*/ 2147483646 w 154"/>
                  <a:gd name="T11" fmla="*/ 2147483646 h 134"/>
                  <a:gd name="T12" fmla="*/ 2147483646 w 154"/>
                  <a:gd name="T13" fmla="*/ 2147483646 h 134"/>
                  <a:gd name="T14" fmla="*/ 2147483646 w 154"/>
                  <a:gd name="T15" fmla="*/ 2147483646 h 134"/>
                  <a:gd name="T16" fmla="*/ 0 w 154"/>
                  <a:gd name="T17" fmla="*/ 2147483646 h 134"/>
                  <a:gd name="T18" fmla="*/ 0 w 154"/>
                  <a:gd name="T19" fmla="*/ 2147483646 h 134"/>
                  <a:gd name="T20" fmla="*/ 2147483646 w 154"/>
                  <a:gd name="T21" fmla="*/ 2147483646 h 134"/>
                  <a:gd name="T22" fmla="*/ 2147483646 w 154"/>
                  <a:gd name="T23" fmla="*/ 2147483646 h 134"/>
                  <a:gd name="T24" fmla="*/ 2147483646 w 154"/>
                  <a:gd name="T25" fmla="*/ 2147483646 h 134"/>
                  <a:gd name="T26" fmla="*/ 2147483646 w 154"/>
                  <a:gd name="T27" fmla="*/ 2147483646 h 134"/>
                  <a:gd name="T28" fmla="*/ 2147483646 w 154"/>
                  <a:gd name="T29" fmla="*/ 2147483646 h 134"/>
                  <a:gd name="T30" fmla="*/ 2147483646 w 154"/>
                  <a:gd name="T31" fmla="*/ 2147483646 h 134"/>
                  <a:gd name="T32" fmla="*/ 2147483646 w 154"/>
                  <a:gd name="T33" fmla="*/ 2147483646 h 134"/>
                  <a:gd name="T34" fmla="*/ 2147483646 w 154"/>
                  <a:gd name="T35" fmla="*/ 2147483646 h 134"/>
                  <a:gd name="T36" fmla="*/ 2147483646 w 154"/>
                  <a:gd name="T37" fmla="*/ 2147483646 h 134"/>
                  <a:gd name="T38" fmla="*/ 2147483646 w 154"/>
                  <a:gd name="T39" fmla="*/ 2147483646 h 1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4" h="134">
                    <a:moveTo>
                      <a:pt x="115" y="57"/>
                    </a:moveTo>
                    <a:lnTo>
                      <a:pt x="115" y="38"/>
                    </a:lnTo>
                    <a:lnTo>
                      <a:pt x="76" y="0"/>
                    </a:lnTo>
                    <a:lnTo>
                      <a:pt x="39" y="38"/>
                    </a:lnTo>
                    <a:lnTo>
                      <a:pt x="19" y="38"/>
                    </a:lnTo>
                    <a:lnTo>
                      <a:pt x="19" y="57"/>
                    </a:lnTo>
                    <a:lnTo>
                      <a:pt x="0" y="57"/>
                    </a:lnTo>
                    <a:lnTo>
                      <a:pt x="0" y="76"/>
                    </a:lnTo>
                    <a:lnTo>
                      <a:pt x="19" y="76"/>
                    </a:lnTo>
                    <a:lnTo>
                      <a:pt x="19" y="114"/>
                    </a:lnTo>
                    <a:lnTo>
                      <a:pt x="39" y="114"/>
                    </a:lnTo>
                    <a:lnTo>
                      <a:pt x="76" y="133"/>
                    </a:lnTo>
                    <a:lnTo>
                      <a:pt x="115" y="114"/>
                    </a:lnTo>
                    <a:lnTo>
                      <a:pt x="115" y="76"/>
                    </a:lnTo>
                    <a:lnTo>
                      <a:pt x="153" y="76"/>
                    </a:lnTo>
                    <a:lnTo>
                      <a:pt x="153" y="57"/>
                    </a:lnTo>
                    <a:lnTo>
                      <a:pt x="115" y="5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26" name="Freeform 267">
                <a:extLst>
                  <a:ext uri="{FF2B5EF4-FFF2-40B4-BE49-F238E27FC236}">
                    <a16:creationId xmlns:a16="http://schemas.microsoft.com/office/drawing/2014/main" id="{CAE61CA9-38EF-5847-8516-72A7F86057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5089525"/>
                <a:ext cx="26987" cy="47625"/>
              </a:xfrm>
              <a:custGeom>
                <a:avLst/>
                <a:gdLst>
                  <a:gd name="T0" fmla="*/ 2147483646 w 77"/>
                  <a:gd name="T1" fmla="*/ 0 h 134"/>
                  <a:gd name="T2" fmla="*/ 2147483646 w 77"/>
                  <a:gd name="T3" fmla="*/ 2147483646 h 134"/>
                  <a:gd name="T4" fmla="*/ 0 w 77"/>
                  <a:gd name="T5" fmla="*/ 2147483646 h 134"/>
                  <a:gd name="T6" fmla="*/ 2147483646 w 77"/>
                  <a:gd name="T7" fmla="*/ 0 h 134"/>
                  <a:gd name="T8" fmla="*/ 2147483646 w 77"/>
                  <a:gd name="T9" fmla="*/ 2147483646 h 134"/>
                  <a:gd name="T10" fmla="*/ 2147483646 w 77"/>
                  <a:gd name="T11" fmla="*/ 2147483646 h 134"/>
                  <a:gd name="T12" fmla="*/ 0 w 77"/>
                  <a:gd name="T13" fmla="*/ 2147483646 h 134"/>
                  <a:gd name="T14" fmla="*/ 2147483646 w 77"/>
                  <a:gd name="T15" fmla="*/ 2147483646 h 1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" h="134">
                    <a:moveTo>
                      <a:pt x="37" y="0"/>
                    </a:moveTo>
                    <a:lnTo>
                      <a:pt x="76" y="38"/>
                    </a:lnTo>
                    <a:lnTo>
                      <a:pt x="0" y="38"/>
                    </a:lnTo>
                    <a:lnTo>
                      <a:pt x="37" y="0"/>
                    </a:lnTo>
                    <a:close/>
                    <a:moveTo>
                      <a:pt x="76" y="114"/>
                    </a:moveTo>
                    <a:lnTo>
                      <a:pt x="37" y="133"/>
                    </a:lnTo>
                    <a:lnTo>
                      <a:pt x="0" y="114"/>
                    </a:lnTo>
                    <a:lnTo>
                      <a:pt x="76" y="114"/>
                    </a:lnTo>
                    <a:close/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27" name="Freeform 268">
                <a:extLst>
                  <a:ext uri="{FF2B5EF4-FFF2-40B4-BE49-F238E27FC236}">
                    <a16:creationId xmlns:a16="http://schemas.microsoft.com/office/drawing/2014/main" id="{9D112B25-737C-064D-85DE-F5656E5170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675" y="5116513"/>
                <a:ext cx="14288" cy="7937"/>
              </a:xfrm>
              <a:custGeom>
                <a:avLst/>
                <a:gdLst>
                  <a:gd name="T0" fmla="*/ 2147483646 w 40"/>
                  <a:gd name="T1" fmla="*/ 0 h 20"/>
                  <a:gd name="T2" fmla="*/ 2147483646 w 40"/>
                  <a:gd name="T3" fmla="*/ 2147483646 h 20"/>
                  <a:gd name="T4" fmla="*/ 0 w 40"/>
                  <a:gd name="T5" fmla="*/ 2147483646 h 20"/>
                  <a:gd name="T6" fmla="*/ 0 w 40"/>
                  <a:gd name="T7" fmla="*/ 0 h 20"/>
                  <a:gd name="T8" fmla="*/ 2147483646 w 4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0">
                    <a:moveTo>
                      <a:pt x="39" y="0"/>
                    </a:moveTo>
                    <a:lnTo>
                      <a:pt x="3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28" name="Freeform 269">
                <a:extLst>
                  <a:ext uri="{FF2B5EF4-FFF2-40B4-BE49-F238E27FC236}">
                    <a16:creationId xmlns:a16="http://schemas.microsoft.com/office/drawing/2014/main" id="{A4DC0068-0D50-5C42-8EC4-70F7E373C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038" y="5116513"/>
                <a:ext cx="20637" cy="7937"/>
              </a:xfrm>
              <a:custGeom>
                <a:avLst/>
                <a:gdLst>
                  <a:gd name="T0" fmla="*/ 2147483646 w 58"/>
                  <a:gd name="T1" fmla="*/ 0 h 20"/>
                  <a:gd name="T2" fmla="*/ 2147483646 w 58"/>
                  <a:gd name="T3" fmla="*/ 2147483646 h 20"/>
                  <a:gd name="T4" fmla="*/ 0 w 58"/>
                  <a:gd name="T5" fmla="*/ 2147483646 h 20"/>
                  <a:gd name="T6" fmla="*/ 0 w 58"/>
                  <a:gd name="T7" fmla="*/ 0 h 20"/>
                  <a:gd name="T8" fmla="*/ 2147483646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20">
                    <a:moveTo>
                      <a:pt x="57" y="0"/>
                    </a:moveTo>
                    <a:lnTo>
                      <a:pt x="57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57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29" name="Freeform 270">
                <a:extLst>
                  <a:ext uri="{FF2B5EF4-FFF2-40B4-BE49-F238E27FC236}">
                    <a16:creationId xmlns:a16="http://schemas.microsoft.com/office/drawing/2014/main" id="{25279D40-EE00-8A42-92F6-09C284E38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025" y="5110163"/>
                <a:ext cx="14288" cy="7937"/>
              </a:xfrm>
              <a:custGeom>
                <a:avLst/>
                <a:gdLst>
                  <a:gd name="T0" fmla="*/ 2147483646 w 40"/>
                  <a:gd name="T1" fmla="*/ 0 h 20"/>
                  <a:gd name="T2" fmla="*/ 2147483646 w 40"/>
                  <a:gd name="T3" fmla="*/ 2147483646 h 20"/>
                  <a:gd name="T4" fmla="*/ 0 w 40"/>
                  <a:gd name="T5" fmla="*/ 2147483646 h 20"/>
                  <a:gd name="T6" fmla="*/ 0 w 40"/>
                  <a:gd name="T7" fmla="*/ 0 h 20"/>
                  <a:gd name="T8" fmla="*/ 2147483646 w 4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0">
                    <a:moveTo>
                      <a:pt x="39" y="0"/>
                    </a:moveTo>
                    <a:lnTo>
                      <a:pt x="3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30" name="Freeform 271">
                <a:extLst>
                  <a:ext uri="{FF2B5EF4-FFF2-40B4-BE49-F238E27FC236}">
                    <a16:creationId xmlns:a16="http://schemas.microsoft.com/office/drawing/2014/main" id="{4D395C90-DFD4-A84C-B660-DBA947A5A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738" y="5110163"/>
                <a:ext cx="14287" cy="7937"/>
              </a:xfrm>
              <a:custGeom>
                <a:avLst/>
                <a:gdLst>
                  <a:gd name="T0" fmla="*/ 2147483646 w 39"/>
                  <a:gd name="T1" fmla="*/ 0 h 20"/>
                  <a:gd name="T2" fmla="*/ 2147483646 w 39"/>
                  <a:gd name="T3" fmla="*/ 2147483646 h 20"/>
                  <a:gd name="T4" fmla="*/ 0 w 39"/>
                  <a:gd name="T5" fmla="*/ 2147483646 h 20"/>
                  <a:gd name="T6" fmla="*/ 0 w 39"/>
                  <a:gd name="T7" fmla="*/ 0 h 20"/>
                  <a:gd name="T8" fmla="*/ 2147483646 w 3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38" y="0"/>
                    </a:moveTo>
                    <a:lnTo>
                      <a:pt x="38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31" name="Freeform 272">
                <a:extLst>
                  <a:ext uri="{FF2B5EF4-FFF2-40B4-BE49-F238E27FC236}">
                    <a16:creationId xmlns:a16="http://schemas.microsoft.com/office/drawing/2014/main" id="{20B4C746-D010-6344-A81B-B0C26CFC4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100" y="5110163"/>
                <a:ext cx="14288" cy="7937"/>
              </a:xfrm>
              <a:custGeom>
                <a:avLst/>
                <a:gdLst>
                  <a:gd name="T0" fmla="*/ 2147483646 w 40"/>
                  <a:gd name="T1" fmla="*/ 0 h 20"/>
                  <a:gd name="T2" fmla="*/ 2147483646 w 40"/>
                  <a:gd name="T3" fmla="*/ 2147483646 h 20"/>
                  <a:gd name="T4" fmla="*/ 0 w 40"/>
                  <a:gd name="T5" fmla="*/ 2147483646 h 20"/>
                  <a:gd name="T6" fmla="*/ 0 w 40"/>
                  <a:gd name="T7" fmla="*/ 0 h 20"/>
                  <a:gd name="T8" fmla="*/ 2147483646 w 4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0">
                    <a:moveTo>
                      <a:pt x="39" y="0"/>
                    </a:moveTo>
                    <a:lnTo>
                      <a:pt x="3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32" name="Freeform 273">
                <a:extLst>
                  <a:ext uri="{FF2B5EF4-FFF2-40B4-BE49-F238E27FC236}">
                    <a16:creationId xmlns:a16="http://schemas.microsoft.com/office/drawing/2014/main" id="{9FA49E83-831B-BB45-A4E7-32FDB9D9C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675" y="5102225"/>
                <a:ext cx="14288" cy="7938"/>
              </a:xfrm>
              <a:custGeom>
                <a:avLst/>
                <a:gdLst>
                  <a:gd name="T0" fmla="*/ 2147483646 w 40"/>
                  <a:gd name="T1" fmla="*/ 0 h 20"/>
                  <a:gd name="T2" fmla="*/ 2147483646 w 40"/>
                  <a:gd name="T3" fmla="*/ 2147483646 h 20"/>
                  <a:gd name="T4" fmla="*/ 0 w 40"/>
                  <a:gd name="T5" fmla="*/ 2147483646 h 20"/>
                  <a:gd name="T6" fmla="*/ 0 w 40"/>
                  <a:gd name="T7" fmla="*/ 0 h 20"/>
                  <a:gd name="T8" fmla="*/ 2147483646 w 4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0">
                    <a:moveTo>
                      <a:pt x="39" y="0"/>
                    </a:moveTo>
                    <a:lnTo>
                      <a:pt x="3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33" name="Freeform 274">
                <a:extLst>
                  <a:ext uri="{FF2B5EF4-FFF2-40B4-BE49-F238E27FC236}">
                    <a16:creationId xmlns:a16="http://schemas.microsoft.com/office/drawing/2014/main" id="{4460AF8C-2B72-9346-9DAE-94DC27CF4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038" y="5102225"/>
                <a:ext cx="20637" cy="7938"/>
              </a:xfrm>
              <a:custGeom>
                <a:avLst/>
                <a:gdLst>
                  <a:gd name="T0" fmla="*/ 2147483646 w 58"/>
                  <a:gd name="T1" fmla="*/ 0 h 20"/>
                  <a:gd name="T2" fmla="*/ 2147483646 w 58"/>
                  <a:gd name="T3" fmla="*/ 2147483646 h 20"/>
                  <a:gd name="T4" fmla="*/ 0 w 58"/>
                  <a:gd name="T5" fmla="*/ 2147483646 h 20"/>
                  <a:gd name="T6" fmla="*/ 0 w 58"/>
                  <a:gd name="T7" fmla="*/ 0 h 20"/>
                  <a:gd name="T8" fmla="*/ 2147483646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20">
                    <a:moveTo>
                      <a:pt x="57" y="0"/>
                    </a:moveTo>
                    <a:lnTo>
                      <a:pt x="57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57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34" name="Freeform 275">
                <a:extLst>
                  <a:ext uri="{FF2B5EF4-FFF2-40B4-BE49-F238E27FC236}">
                    <a16:creationId xmlns:a16="http://schemas.microsoft.com/office/drawing/2014/main" id="{55A1DE92-2C98-814D-928A-EF8B834B8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8413" y="5068888"/>
                <a:ext cx="55562" cy="41275"/>
              </a:xfrm>
              <a:custGeom>
                <a:avLst/>
                <a:gdLst>
                  <a:gd name="T0" fmla="*/ 2147483646 w 154"/>
                  <a:gd name="T1" fmla="*/ 2147483646 h 115"/>
                  <a:gd name="T2" fmla="*/ 2147483646 w 154"/>
                  <a:gd name="T3" fmla="*/ 2147483646 h 115"/>
                  <a:gd name="T4" fmla="*/ 2147483646 w 154"/>
                  <a:gd name="T5" fmla="*/ 2147483646 h 115"/>
                  <a:gd name="T6" fmla="*/ 2147483646 w 154"/>
                  <a:gd name="T7" fmla="*/ 0 h 115"/>
                  <a:gd name="T8" fmla="*/ 2147483646 w 154"/>
                  <a:gd name="T9" fmla="*/ 0 h 115"/>
                  <a:gd name="T10" fmla="*/ 2147483646 w 154"/>
                  <a:gd name="T11" fmla="*/ 2147483646 h 115"/>
                  <a:gd name="T12" fmla="*/ 2147483646 w 154"/>
                  <a:gd name="T13" fmla="*/ 2147483646 h 115"/>
                  <a:gd name="T14" fmla="*/ 2147483646 w 154"/>
                  <a:gd name="T15" fmla="*/ 2147483646 h 115"/>
                  <a:gd name="T16" fmla="*/ 0 w 154"/>
                  <a:gd name="T17" fmla="*/ 2147483646 h 115"/>
                  <a:gd name="T18" fmla="*/ 0 w 154"/>
                  <a:gd name="T19" fmla="*/ 2147483646 h 115"/>
                  <a:gd name="T20" fmla="*/ 2147483646 w 154"/>
                  <a:gd name="T21" fmla="*/ 2147483646 h 115"/>
                  <a:gd name="T22" fmla="*/ 2147483646 w 154"/>
                  <a:gd name="T23" fmla="*/ 2147483646 h 115"/>
                  <a:gd name="T24" fmla="*/ 2147483646 w 154"/>
                  <a:gd name="T25" fmla="*/ 2147483646 h 115"/>
                  <a:gd name="T26" fmla="*/ 2147483646 w 154"/>
                  <a:gd name="T27" fmla="*/ 2147483646 h 115"/>
                  <a:gd name="T28" fmla="*/ 2147483646 w 154"/>
                  <a:gd name="T29" fmla="*/ 2147483646 h 115"/>
                  <a:gd name="T30" fmla="*/ 2147483646 w 154"/>
                  <a:gd name="T31" fmla="*/ 2147483646 h 115"/>
                  <a:gd name="T32" fmla="*/ 2147483646 w 154"/>
                  <a:gd name="T33" fmla="*/ 2147483646 h 115"/>
                  <a:gd name="T34" fmla="*/ 2147483646 w 154"/>
                  <a:gd name="T35" fmla="*/ 2147483646 h 115"/>
                  <a:gd name="T36" fmla="*/ 2147483646 w 154"/>
                  <a:gd name="T37" fmla="*/ 2147483646 h 115"/>
                  <a:gd name="T38" fmla="*/ 2147483646 w 154"/>
                  <a:gd name="T39" fmla="*/ 2147483646 h 1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4" h="115">
                    <a:moveTo>
                      <a:pt x="114" y="37"/>
                    </a:moveTo>
                    <a:lnTo>
                      <a:pt x="114" y="19"/>
                    </a:lnTo>
                    <a:lnTo>
                      <a:pt x="76" y="0"/>
                    </a:lnTo>
                    <a:lnTo>
                      <a:pt x="19" y="19"/>
                    </a:lnTo>
                    <a:lnTo>
                      <a:pt x="19" y="37"/>
                    </a:lnTo>
                    <a:lnTo>
                      <a:pt x="0" y="37"/>
                    </a:lnTo>
                    <a:lnTo>
                      <a:pt x="0" y="76"/>
                    </a:lnTo>
                    <a:lnTo>
                      <a:pt x="19" y="76"/>
                    </a:lnTo>
                    <a:lnTo>
                      <a:pt x="19" y="95"/>
                    </a:lnTo>
                    <a:lnTo>
                      <a:pt x="76" y="114"/>
                    </a:lnTo>
                    <a:lnTo>
                      <a:pt x="114" y="95"/>
                    </a:lnTo>
                    <a:lnTo>
                      <a:pt x="114" y="76"/>
                    </a:lnTo>
                    <a:lnTo>
                      <a:pt x="153" y="76"/>
                    </a:lnTo>
                    <a:lnTo>
                      <a:pt x="153" y="37"/>
                    </a:lnTo>
                    <a:lnTo>
                      <a:pt x="114" y="3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35" name="Freeform 276">
                <a:extLst>
                  <a:ext uri="{FF2B5EF4-FFF2-40B4-BE49-F238E27FC236}">
                    <a16:creationId xmlns:a16="http://schemas.microsoft.com/office/drawing/2014/main" id="{F2EC4F07-33C3-444C-A484-4D5C6F7305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1113" y="5068888"/>
                <a:ext cx="20637" cy="41275"/>
              </a:xfrm>
              <a:custGeom>
                <a:avLst/>
                <a:gdLst>
                  <a:gd name="T0" fmla="*/ 2147483646 w 58"/>
                  <a:gd name="T1" fmla="*/ 0 h 115"/>
                  <a:gd name="T2" fmla="*/ 2147483646 w 58"/>
                  <a:gd name="T3" fmla="*/ 2147483646 h 115"/>
                  <a:gd name="T4" fmla="*/ 0 w 58"/>
                  <a:gd name="T5" fmla="*/ 2147483646 h 115"/>
                  <a:gd name="T6" fmla="*/ 2147483646 w 58"/>
                  <a:gd name="T7" fmla="*/ 0 h 115"/>
                  <a:gd name="T8" fmla="*/ 2147483646 w 58"/>
                  <a:gd name="T9" fmla="*/ 2147483646 h 115"/>
                  <a:gd name="T10" fmla="*/ 2147483646 w 58"/>
                  <a:gd name="T11" fmla="*/ 2147483646 h 115"/>
                  <a:gd name="T12" fmla="*/ 0 w 58"/>
                  <a:gd name="T13" fmla="*/ 2147483646 h 115"/>
                  <a:gd name="T14" fmla="*/ 2147483646 w 58"/>
                  <a:gd name="T15" fmla="*/ 2147483646 h 1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115">
                    <a:moveTo>
                      <a:pt x="38" y="0"/>
                    </a:moveTo>
                    <a:lnTo>
                      <a:pt x="57" y="19"/>
                    </a:lnTo>
                    <a:lnTo>
                      <a:pt x="0" y="19"/>
                    </a:lnTo>
                    <a:lnTo>
                      <a:pt x="38" y="0"/>
                    </a:lnTo>
                    <a:close/>
                    <a:moveTo>
                      <a:pt x="57" y="95"/>
                    </a:moveTo>
                    <a:lnTo>
                      <a:pt x="38" y="114"/>
                    </a:lnTo>
                    <a:lnTo>
                      <a:pt x="0" y="95"/>
                    </a:lnTo>
                    <a:lnTo>
                      <a:pt x="57" y="95"/>
                    </a:lnTo>
                    <a:close/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36" name="Freeform 277">
                <a:extLst>
                  <a:ext uri="{FF2B5EF4-FFF2-40B4-BE49-F238E27FC236}">
                    <a16:creationId xmlns:a16="http://schemas.microsoft.com/office/drawing/2014/main" id="{D3F3844B-4746-C34C-8E64-4D1C3C1E6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5095875"/>
                <a:ext cx="14288" cy="7938"/>
              </a:xfrm>
              <a:custGeom>
                <a:avLst/>
                <a:gdLst>
                  <a:gd name="T0" fmla="*/ 2147483646 w 39"/>
                  <a:gd name="T1" fmla="*/ 0 h 20"/>
                  <a:gd name="T2" fmla="*/ 2147483646 w 39"/>
                  <a:gd name="T3" fmla="*/ 2147483646 h 20"/>
                  <a:gd name="T4" fmla="*/ 0 w 39"/>
                  <a:gd name="T5" fmla="*/ 2147483646 h 20"/>
                  <a:gd name="T6" fmla="*/ 0 w 39"/>
                  <a:gd name="T7" fmla="*/ 0 h 20"/>
                  <a:gd name="T8" fmla="*/ 2147483646 w 3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38" y="0"/>
                    </a:moveTo>
                    <a:lnTo>
                      <a:pt x="38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37" name="Freeform 278">
                <a:extLst>
                  <a:ext uri="{FF2B5EF4-FFF2-40B4-BE49-F238E27FC236}">
                    <a16:creationId xmlns:a16="http://schemas.microsoft.com/office/drawing/2014/main" id="{4E3C941F-A5C7-5D44-9374-09514CCC9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763" y="5095875"/>
                <a:ext cx="20637" cy="7938"/>
              </a:xfrm>
              <a:custGeom>
                <a:avLst/>
                <a:gdLst>
                  <a:gd name="T0" fmla="*/ 2147483646 w 58"/>
                  <a:gd name="T1" fmla="*/ 0 h 20"/>
                  <a:gd name="T2" fmla="*/ 2147483646 w 58"/>
                  <a:gd name="T3" fmla="*/ 2147483646 h 20"/>
                  <a:gd name="T4" fmla="*/ 0 w 58"/>
                  <a:gd name="T5" fmla="*/ 2147483646 h 20"/>
                  <a:gd name="T6" fmla="*/ 0 w 58"/>
                  <a:gd name="T7" fmla="*/ 0 h 20"/>
                  <a:gd name="T8" fmla="*/ 2147483646 w 5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20">
                    <a:moveTo>
                      <a:pt x="57" y="0"/>
                    </a:moveTo>
                    <a:lnTo>
                      <a:pt x="57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57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38" name="Freeform 279">
                <a:extLst>
                  <a:ext uri="{FF2B5EF4-FFF2-40B4-BE49-F238E27FC236}">
                    <a16:creationId xmlns:a16="http://schemas.microsoft.com/office/drawing/2014/main" id="{916A3A28-427C-D04B-8853-9B66FEACF8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750" y="5081588"/>
                <a:ext cx="20638" cy="14287"/>
              </a:xfrm>
              <a:custGeom>
                <a:avLst/>
                <a:gdLst>
                  <a:gd name="T0" fmla="*/ 2147483646 w 59"/>
                  <a:gd name="T1" fmla="*/ 0 h 40"/>
                  <a:gd name="T2" fmla="*/ 2147483646 w 59"/>
                  <a:gd name="T3" fmla="*/ 2147483646 h 40"/>
                  <a:gd name="T4" fmla="*/ 0 w 59"/>
                  <a:gd name="T5" fmla="*/ 2147483646 h 40"/>
                  <a:gd name="T6" fmla="*/ 0 w 59"/>
                  <a:gd name="T7" fmla="*/ 0 h 40"/>
                  <a:gd name="T8" fmla="*/ 2147483646 w 59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40">
                    <a:moveTo>
                      <a:pt x="58" y="0"/>
                    </a:moveTo>
                    <a:lnTo>
                      <a:pt x="58" y="39"/>
                    </a:lnTo>
                    <a:lnTo>
                      <a:pt x="0" y="39"/>
                    </a:lnTo>
                    <a:lnTo>
                      <a:pt x="0" y="0"/>
                    </a:lnTo>
                    <a:lnTo>
                      <a:pt x="58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39" name="Freeform 280">
                <a:extLst>
                  <a:ext uri="{FF2B5EF4-FFF2-40B4-BE49-F238E27FC236}">
                    <a16:creationId xmlns:a16="http://schemas.microsoft.com/office/drawing/2014/main" id="{C9A1D96E-99AB-EF4A-A2FF-F9C058C44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7463" y="5081588"/>
                <a:ext cx="14287" cy="14287"/>
              </a:xfrm>
              <a:custGeom>
                <a:avLst/>
                <a:gdLst>
                  <a:gd name="T0" fmla="*/ 2147483646 w 39"/>
                  <a:gd name="T1" fmla="*/ 0 h 40"/>
                  <a:gd name="T2" fmla="*/ 2147483646 w 39"/>
                  <a:gd name="T3" fmla="*/ 2147483646 h 40"/>
                  <a:gd name="T4" fmla="*/ 0 w 39"/>
                  <a:gd name="T5" fmla="*/ 2147483646 h 40"/>
                  <a:gd name="T6" fmla="*/ 0 w 39"/>
                  <a:gd name="T7" fmla="*/ 0 h 40"/>
                  <a:gd name="T8" fmla="*/ 2147483646 w 39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8" y="0"/>
                    </a:moveTo>
                    <a:lnTo>
                      <a:pt x="38" y="39"/>
                    </a:lnTo>
                    <a:lnTo>
                      <a:pt x="0" y="39"/>
                    </a:lnTo>
                    <a:lnTo>
                      <a:pt x="0" y="0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40" name="Freeform 281">
                <a:extLst>
                  <a:ext uri="{FF2B5EF4-FFF2-40B4-BE49-F238E27FC236}">
                    <a16:creationId xmlns:a16="http://schemas.microsoft.com/office/drawing/2014/main" id="{90A1FC63-C76A-2041-805C-944E19AF52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8413" y="5081588"/>
                <a:ext cx="20637" cy="14287"/>
              </a:xfrm>
              <a:custGeom>
                <a:avLst/>
                <a:gdLst>
                  <a:gd name="T0" fmla="*/ 2147483646 w 58"/>
                  <a:gd name="T1" fmla="*/ 0 h 40"/>
                  <a:gd name="T2" fmla="*/ 2147483646 w 58"/>
                  <a:gd name="T3" fmla="*/ 2147483646 h 40"/>
                  <a:gd name="T4" fmla="*/ 0 w 58"/>
                  <a:gd name="T5" fmla="*/ 2147483646 h 40"/>
                  <a:gd name="T6" fmla="*/ 0 w 58"/>
                  <a:gd name="T7" fmla="*/ 0 h 40"/>
                  <a:gd name="T8" fmla="*/ 2147483646 w 58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40">
                    <a:moveTo>
                      <a:pt x="57" y="0"/>
                    </a:moveTo>
                    <a:lnTo>
                      <a:pt x="57" y="39"/>
                    </a:lnTo>
                    <a:lnTo>
                      <a:pt x="0" y="39"/>
                    </a:lnTo>
                    <a:lnTo>
                      <a:pt x="0" y="0"/>
                    </a:lnTo>
                    <a:lnTo>
                      <a:pt x="57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41" name="Freeform 282">
                <a:extLst>
                  <a:ext uri="{FF2B5EF4-FFF2-40B4-BE49-F238E27FC236}">
                    <a16:creationId xmlns:a16="http://schemas.microsoft.com/office/drawing/2014/main" id="{77994975-90E8-6447-84B7-5EE2CF9CF1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5075238"/>
                <a:ext cx="14288" cy="6350"/>
              </a:xfrm>
              <a:custGeom>
                <a:avLst/>
                <a:gdLst>
                  <a:gd name="T0" fmla="*/ 2147483646 w 39"/>
                  <a:gd name="T1" fmla="*/ 0 h 19"/>
                  <a:gd name="T2" fmla="*/ 2147483646 w 39"/>
                  <a:gd name="T3" fmla="*/ 2147483646 h 19"/>
                  <a:gd name="T4" fmla="*/ 0 w 39"/>
                  <a:gd name="T5" fmla="*/ 2147483646 h 19"/>
                  <a:gd name="T6" fmla="*/ 0 w 39"/>
                  <a:gd name="T7" fmla="*/ 0 h 19"/>
                  <a:gd name="T8" fmla="*/ 2147483646 w 39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9">
                    <a:moveTo>
                      <a:pt x="38" y="0"/>
                    </a:moveTo>
                    <a:lnTo>
                      <a:pt x="38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42" name="Freeform 283">
                <a:extLst>
                  <a:ext uri="{FF2B5EF4-FFF2-40B4-BE49-F238E27FC236}">
                    <a16:creationId xmlns:a16="http://schemas.microsoft.com/office/drawing/2014/main" id="{48B1648D-1848-C345-9E92-B098F2AC1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763" y="5075238"/>
                <a:ext cx="20637" cy="6350"/>
              </a:xfrm>
              <a:custGeom>
                <a:avLst/>
                <a:gdLst>
                  <a:gd name="T0" fmla="*/ 2147483646 w 58"/>
                  <a:gd name="T1" fmla="*/ 0 h 19"/>
                  <a:gd name="T2" fmla="*/ 2147483646 w 58"/>
                  <a:gd name="T3" fmla="*/ 2147483646 h 19"/>
                  <a:gd name="T4" fmla="*/ 0 w 58"/>
                  <a:gd name="T5" fmla="*/ 2147483646 h 19"/>
                  <a:gd name="T6" fmla="*/ 0 w 58"/>
                  <a:gd name="T7" fmla="*/ 0 h 19"/>
                  <a:gd name="T8" fmla="*/ 2147483646 w 58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19">
                    <a:moveTo>
                      <a:pt x="57" y="0"/>
                    </a:moveTo>
                    <a:lnTo>
                      <a:pt x="57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57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43" name="Freeform 284">
                <a:extLst>
                  <a:ext uri="{FF2B5EF4-FFF2-40B4-BE49-F238E27FC236}">
                    <a16:creationId xmlns:a16="http://schemas.microsoft.com/office/drawing/2014/main" id="{8E9C6B80-9D89-8342-874D-20DB5AAD17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375" y="5068888"/>
                <a:ext cx="47625" cy="41275"/>
              </a:xfrm>
              <a:custGeom>
                <a:avLst/>
                <a:gdLst>
                  <a:gd name="T0" fmla="*/ 2147483646 w 134"/>
                  <a:gd name="T1" fmla="*/ 2147483646 h 115"/>
                  <a:gd name="T2" fmla="*/ 2147483646 w 134"/>
                  <a:gd name="T3" fmla="*/ 2147483646 h 115"/>
                  <a:gd name="T4" fmla="*/ 2147483646 w 134"/>
                  <a:gd name="T5" fmla="*/ 2147483646 h 115"/>
                  <a:gd name="T6" fmla="*/ 2147483646 w 134"/>
                  <a:gd name="T7" fmla="*/ 0 h 115"/>
                  <a:gd name="T8" fmla="*/ 2147483646 w 134"/>
                  <a:gd name="T9" fmla="*/ 0 h 115"/>
                  <a:gd name="T10" fmla="*/ 2147483646 w 134"/>
                  <a:gd name="T11" fmla="*/ 2147483646 h 115"/>
                  <a:gd name="T12" fmla="*/ 2147483646 w 134"/>
                  <a:gd name="T13" fmla="*/ 2147483646 h 115"/>
                  <a:gd name="T14" fmla="*/ 2147483646 w 134"/>
                  <a:gd name="T15" fmla="*/ 2147483646 h 115"/>
                  <a:gd name="T16" fmla="*/ 2147483646 w 134"/>
                  <a:gd name="T17" fmla="*/ 2147483646 h 115"/>
                  <a:gd name="T18" fmla="*/ 2147483646 w 134"/>
                  <a:gd name="T19" fmla="*/ 2147483646 h 115"/>
                  <a:gd name="T20" fmla="*/ 2147483646 w 134"/>
                  <a:gd name="T21" fmla="*/ 2147483646 h 115"/>
                  <a:gd name="T22" fmla="*/ 2147483646 w 134"/>
                  <a:gd name="T23" fmla="*/ 2147483646 h 115"/>
                  <a:gd name="T24" fmla="*/ 2147483646 w 134"/>
                  <a:gd name="T25" fmla="*/ 2147483646 h 115"/>
                  <a:gd name="T26" fmla="*/ 2147483646 w 134"/>
                  <a:gd name="T27" fmla="*/ 2147483646 h 115"/>
                  <a:gd name="T28" fmla="*/ 2147483646 w 134"/>
                  <a:gd name="T29" fmla="*/ 2147483646 h 115"/>
                  <a:gd name="T30" fmla="*/ 2147483646 w 134"/>
                  <a:gd name="T31" fmla="*/ 2147483646 h 115"/>
                  <a:gd name="T32" fmla="*/ 2147483646 w 134"/>
                  <a:gd name="T33" fmla="*/ 2147483646 h 115"/>
                  <a:gd name="T34" fmla="*/ 0 w 134"/>
                  <a:gd name="T35" fmla="*/ 2147483646 h 115"/>
                  <a:gd name="T36" fmla="*/ 0 w 134"/>
                  <a:gd name="T37" fmla="*/ 2147483646 h 115"/>
                  <a:gd name="T38" fmla="*/ 2147483646 w 134"/>
                  <a:gd name="T39" fmla="*/ 2147483646 h 11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4" h="115">
                    <a:moveTo>
                      <a:pt x="19" y="37"/>
                    </a:moveTo>
                    <a:lnTo>
                      <a:pt x="19" y="19"/>
                    </a:lnTo>
                    <a:lnTo>
                      <a:pt x="38" y="19"/>
                    </a:lnTo>
                    <a:lnTo>
                      <a:pt x="76" y="0"/>
                    </a:lnTo>
                    <a:lnTo>
                      <a:pt x="114" y="19"/>
                    </a:lnTo>
                    <a:lnTo>
                      <a:pt x="133" y="19"/>
                    </a:lnTo>
                    <a:lnTo>
                      <a:pt x="133" y="37"/>
                    </a:lnTo>
                    <a:lnTo>
                      <a:pt x="133" y="76"/>
                    </a:lnTo>
                    <a:lnTo>
                      <a:pt x="133" y="95"/>
                    </a:lnTo>
                    <a:lnTo>
                      <a:pt x="114" y="95"/>
                    </a:lnTo>
                    <a:lnTo>
                      <a:pt x="76" y="114"/>
                    </a:lnTo>
                    <a:lnTo>
                      <a:pt x="38" y="95"/>
                    </a:lnTo>
                    <a:lnTo>
                      <a:pt x="19" y="95"/>
                    </a:lnTo>
                    <a:lnTo>
                      <a:pt x="19" y="76"/>
                    </a:lnTo>
                    <a:lnTo>
                      <a:pt x="0" y="76"/>
                    </a:lnTo>
                    <a:lnTo>
                      <a:pt x="0" y="37"/>
                    </a:lnTo>
                    <a:lnTo>
                      <a:pt x="19" y="3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44" name="Freeform 285">
                <a:extLst>
                  <a:ext uri="{FF2B5EF4-FFF2-40B4-BE49-F238E27FC236}">
                    <a16:creationId xmlns:a16="http://schemas.microsoft.com/office/drawing/2014/main" id="{21E7CF24-FEFB-874D-9920-C539F01F7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663" y="5068888"/>
                <a:ext cx="26987" cy="41275"/>
              </a:xfrm>
              <a:custGeom>
                <a:avLst/>
                <a:gdLst>
                  <a:gd name="T0" fmla="*/ 2147483646 w 77"/>
                  <a:gd name="T1" fmla="*/ 0 h 115"/>
                  <a:gd name="T2" fmla="*/ 0 w 77"/>
                  <a:gd name="T3" fmla="*/ 2147483646 h 115"/>
                  <a:gd name="T4" fmla="*/ 2147483646 w 77"/>
                  <a:gd name="T5" fmla="*/ 2147483646 h 115"/>
                  <a:gd name="T6" fmla="*/ 2147483646 w 77"/>
                  <a:gd name="T7" fmla="*/ 0 h 115"/>
                  <a:gd name="T8" fmla="*/ 0 w 77"/>
                  <a:gd name="T9" fmla="*/ 2147483646 h 115"/>
                  <a:gd name="T10" fmla="*/ 2147483646 w 77"/>
                  <a:gd name="T11" fmla="*/ 2147483646 h 115"/>
                  <a:gd name="T12" fmla="*/ 2147483646 w 77"/>
                  <a:gd name="T13" fmla="*/ 2147483646 h 115"/>
                  <a:gd name="T14" fmla="*/ 0 w 77"/>
                  <a:gd name="T15" fmla="*/ 2147483646 h 1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" h="115">
                    <a:moveTo>
                      <a:pt x="38" y="0"/>
                    </a:moveTo>
                    <a:lnTo>
                      <a:pt x="0" y="19"/>
                    </a:lnTo>
                    <a:lnTo>
                      <a:pt x="76" y="19"/>
                    </a:lnTo>
                    <a:lnTo>
                      <a:pt x="38" y="0"/>
                    </a:lnTo>
                    <a:close/>
                    <a:moveTo>
                      <a:pt x="0" y="95"/>
                    </a:moveTo>
                    <a:lnTo>
                      <a:pt x="38" y="114"/>
                    </a:lnTo>
                    <a:lnTo>
                      <a:pt x="76" y="95"/>
                    </a:lnTo>
                    <a:lnTo>
                      <a:pt x="0" y="95"/>
                    </a:lnTo>
                    <a:close/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45" name="Freeform 286">
                <a:extLst>
                  <a:ext uri="{FF2B5EF4-FFF2-40B4-BE49-F238E27FC236}">
                    <a16:creationId xmlns:a16="http://schemas.microsoft.com/office/drawing/2014/main" id="{55BC37A7-7F83-604D-B091-1CC6D8870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663" y="5095875"/>
                <a:ext cx="14287" cy="7938"/>
              </a:xfrm>
              <a:custGeom>
                <a:avLst/>
                <a:gdLst>
                  <a:gd name="T0" fmla="*/ 0 w 39"/>
                  <a:gd name="T1" fmla="*/ 0 h 20"/>
                  <a:gd name="T2" fmla="*/ 0 w 39"/>
                  <a:gd name="T3" fmla="*/ 2147483646 h 20"/>
                  <a:gd name="T4" fmla="*/ 2147483646 w 39"/>
                  <a:gd name="T5" fmla="*/ 2147483646 h 20"/>
                  <a:gd name="T6" fmla="*/ 2147483646 w 39"/>
                  <a:gd name="T7" fmla="*/ 0 h 20"/>
                  <a:gd name="T8" fmla="*/ 0 w 3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0" y="0"/>
                    </a:moveTo>
                    <a:lnTo>
                      <a:pt x="0" y="19"/>
                    </a:lnTo>
                    <a:lnTo>
                      <a:pt x="38" y="19"/>
                    </a:lnTo>
                    <a:lnTo>
                      <a:pt x="3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46" name="Freeform 287">
                <a:extLst>
                  <a:ext uri="{FF2B5EF4-FFF2-40B4-BE49-F238E27FC236}">
                    <a16:creationId xmlns:a16="http://schemas.microsoft.com/office/drawing/2014/main" id="{C75DAFB6-CE50-E14C-9D13-D7CDB40E5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950" y="5095875"/>
                <a:ext cx="14288" cy="7938"/>
              </a:xfrm>
              <a:custGeom>
                <a:avLst/>
                <a:gdLst>
                  <a:gd name="T0" fmla="*/ 0 w 39"/>
                  <a:gd name="T1" fmla="*/ 0 h 20"/>
                  <a:gd name="T2" fmla="*/ 0 w 39"/>
                  <a:gd name="T3" fmla="*/ 2147483646 h 20"/>
                  <a:gd name="T4" fmla="*/ 2147483646 w 39"/>
                  <a:gd name="T5" fmla="*/ 2147483646 h 20"/>
                  <a:gd name="T6" fmla="*/ 2147483646 w 39"/>
                  <a:gd name="T7" fmla="*/ 0 h 20"/>
                  <a:gd name="T8" fmla="*/ 0 w 3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0" y="0"/>
                    </a:moveTo>
                    <a:lnTo>
                      <a:pt x="0" y="19"/>
                    </a:lnTo>
                    <a:lnTo>
                      <a:pt x="38" y="19"/>
                    </a:lnTo>
                    <a:lnTo>
                      <a:pt x="3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47" name="Freeform 288">
                <a:extLst>
                  <a:ext uri="{FF2B5EF4-FFF2-40B4-BE49-F238E27FC236}">
                    <a16:creationId xmlns:a16="http://schemas.microsoft.com/office/drawing/2014/main" id="{05070973-0F50-D64E-80BE-12896A0B72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375" y="5081588"/>
                <a:ext cx="14288" cy="14287"/>
              </a:xfrm>
              <a:custGeom>
                <a:avLst/>
                <a:gdLst>
                  <a:gd name="T0" fmla="*/ 0 w 39"/>
                  <a:gd name="T1" fmla="*/ 0 h 40"/>
                  <a:gd name="T2" fmla="*/ 0 w 39"/>
                  <a:gd name="T3" fmla="*/ 2147483646 h 40"/>
                  <a:gd name="T4" fmla="*/ 2147483646 w 39"/>
                  <a:gd name="T5" fmla="*/ 2147483646 h 40"/>
                  <a:gd name="T6" fmla="*/ 2147483646 w 39"/>
                  <a:gd name="T7" fmla="*/ 0 h 40"/>
                  <a:gd name="T8" fmla="*/ 0 w 39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0" y="0"/>
                    </a:moveTo>
                    <a:lnTo>
                      <a:pt x="0" y="39"/>
                    </a:lnTo>
                    <a:lnTo>
                      <a:pt x="38" y="39"/>
                    </a:lnTo>
                    <a:lnTo>
                      <a:pt x="3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48" name="Freeform 289">
                <a:extLst>
                  <a:ext uri="{FF2B5EF4-FFF2-40B4-BE49-F238E27FC236}">
                    <a16:creationId xmlns:a16="http://schemas.microsoft.com/office/drawing/2014/main" id="{CBB30A3F-3547-444B-86E4-490A92FDC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3" y="5081588"/>
                <a:ext cx="14287" cy="14287"/>
              </a:xfrm>
              <a:custGeom>
                <a:avLst/>
                <a:gdLst>
                  <a:gd name="T0" fmla="*/ 0 w 40"/>
                  <a:gd name="T1" fmla="*/ 0 h 40"/>
                  <a:gd name="T2" fmla="*/ 0 w 40"/>
                  <a:gd name="T3" fmla="*/ 2147483646 h 40"/>
                  <a:gd name="T4" fmla="*/ 2147483646 w 40"/>
                  <a:gd name="T5" fmla="*/ 2147483646 h 40"/>
                  <a:gd name="T6" fmla="*/ 2147483646 w 40"/>
                  <a:gd name="T7" fmla="*/ 0 h 40"/>
                  <a:gd name="T8" fmla="*/ 0 w 40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40">
                    <a:moveTo>
                      <a:pt x="0" y="0"/>
                    </a:moveTo>
                    <a:lnTo>
                      <a:pt x="0" y="39"/>
                    </a:lnTo>
                    <a:lnTo>
                      <a:pt x="39" y="39"/>
                    </a:lnTo>
                    <a:lnTo>
                      <a:pt x="3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49" name="Freeform 290">
                <a:extLst>
                  <a:ext uri="{FF2B5EF4-FFF2-40B4-BE49-F238E27FC236}">
                    <a16:creationId xmlns:a16="http://schemas.microsoft.com/office/drawing/2014/main" id="{1598EEE3-3CB5-AA4A-AFE4-ECEF824A84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300" y="5081588"/>
                <a:ext cx="14288" cy="14287"/>
              </a:xfrm>
              <a:custGeom>
                <a:avLst/>
                <a:gdLst>
                  <a:gd name="T0" fmla="*/ 0 w 39"/>
                  <a:gd name="T1" fmla="*/ 0 h 40"/>
                  <a:gd name="T2" fmla="*/ 0 w 39"/>
                  <a:gd name="T3" fmla="*/ 2147483646 h 40"/>
                  <a:gd name="T4" fmla="*/ 2147483646 w 39"/>
                  <a:gd name="T5" fmla="*/ 2147483646 h 40"/>
                  <a:gd name="T6" fmla="*/ 2147483646 w 39"/>
                  <a:gd name="T7" fmla="*/ 0 h 40"/>
                  <a:gd name="T8" fmla="*/ 0 w 39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0" y="0"/>
                    </a:moveTo>
                    <a:lnTo>
                      <a:pt x="0" y="39"/>
                    </a:lnTo>
                    <a:lnTo>
                      <a:pt x="38" y="39"/>
                    </a:lnTo>
                    <a:lnTo>
                      <a:pt x="3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50" name="Freeform 291">
                <a:extLst>
                  <a:ext uri="{FF2B5EF4-FFF2-40B4-BE49-F238E27FC236}">
                    <a16:creationId xmlns:a16="http://schemas.microsoft.com/office/drawing/2014/main" id="{A57C1550-463D-9544-869B-12478FDCBD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663" y="5075238"/>
                <a:ext cx="14287" cy="6350"/>
              </a:xfrm>
              <a:custGeom>
                <a:avLst/>
                <a:gdLst>
                  <a:gd name="T0" fmla="*/ 0 w 39"/>
                  <a:gd name="T1" fmla="*/ 0 h 19"/>
                  <a:gd name="T2" fmla="*/ 0 w 39"/>
                  <a:gd name="T3" fmla="*/ 2147483646 h 19"/>
                  <a:gd name="T4" fmla="*/ 2147483646 w 39"/>
                  <a:gd name="T5" fmla="*/ 2147483646 h 19"/>
                  <a:gd name="T6" fmla="*/ 2147483646 w 39"/>
                  <a:gd name="T7" fmla="*/ 0 h 19"/>
                  <a:gd name="T8" fmla="*/ 0 w 39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9">
                    <a:moveTo>
                      <a:pt x="0" y="0"/>
                    </a:moveTo>
                    <a:lnTo>
                      <a:pt x="0" y="18"/>
                    </a:lnTo>
                    <a:lnTo>
                      <a:pt x="38" y="18"/>
                    </a:lnTo>
                    <a:lnTo>
                      <a:pt x="3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51" name="Freeform 292">
                <a:extLst>
                  <a:ext uri="{FF2B5EF4-FFF2-40B4-BE49-F238E27FC236}">
                    <a16:creationId xmlns:a16="http://schemas.microsoft.com/office/drawing/2014/main" id="{7737B9AA-C966-F046-AC6B-AE6F9C6C5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7950" y="5075238"/>
                <a:ext cx="14288" cy="6350"/>
              </a:xfrm>
              <a:custGeom>
                <a:avLst/>
                <a:gdLst>
                  <a:gd name="T0" fmla="*/ 0 w 39"/>
                  <a:gd name="T1" fmla="*/ 0 h 19"/>
                  <a:gd name="T2" fmla="*/ 0 w 39"/>
                  <a:gd name="T3" fmla="*/ 2147483646 h 19"/>
                  <a:gd name="T4" fmla="*/ 2147483646 w 39"/>
                  <a:gd name="T5" fmla="*/ 2147483646 h 19"/>
                  <a:gd name="T6" fmla="*/ 2147483646 w 39"/>
                  <a:gd name="T7" fmla="*/ 0 h 19"/>
                  <a:gd name="T8" fmla="*/ 0 w 39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9">
                    <a:moveTo>
                      <a:pt x="0" y="0"/>
                    </a:moveTo>
                    <a:lnTo>
                      <a:pt x="0" y="18"/>
                    </a:lnTo>
                    <a:lnTo>
                      <a:pt x="38" y="18"/>
                    </a:lnTo>
                    <a:lnTo>
                      <a:pt x="3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52" name="Freeform 293">
                <a:extLst>
                  <a:ext uri="{FF2B5EF4-FFF2-40B4-BE49-F238E27FC236}">
                    <a16:creationId xmlns:a16="http://schemas.microsoft.com/office/drawing/2014/main" id="{D96DD00F-1035-6646-97A7-514CCB2C7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100" y="5040313"/>
                <a:ext cx="55563" cy="49212"/>
              </a:xfrm>
              <a:custGeom>
                <a:avLst/>
                <a:gdLst>
                  <a:gd name="T0" fmla="*/ 2147483646 w 154"/>
                  <a:gd name="T1" fmla="*/ 2147483646 h 135"/>
                  <a:gd name="T2" fmla="*/ 2147483646 w 154"/>
                  <a:gd name="T3" fmla="*/ 2147483646 h 135"/>
                  <a:gd name="T4" fmla="*/ 2147483646 w 154"/>
                  <a:gd name="T5" fmla="*/ 2147483646 h 135"/>
                  <a:gd name="T6" fmla="*/ 2147483646 w 154"/>
                  <a:gd name="T7" fmla="*/ 2147483646 h 135"/>
                  <a:gd name="T8" fmla="*/ 2147483646 w 154"/>
                  <a:gd name="T9" fmla="*/ 2147483646 h 135"/>
                  <a:gd name="T10" fmla="*/ 2147483646 w 154"/>
                  <a:gd name="T11" fmla="*/ 2147483646 h 135"/>
                  <a:gd name="T12" fmla="*/ 2147483646 w 154"/>
                  <a:gd name="T13" fmla="*/ 2147483646 h 135"/>
                  <a:gd name="T14" fmla="*/ 2147483646 w 154"/>
                  <a:gd name="T15" fmla="*/ 2147483646 h 135"/>
                  <a:gd name="T16" fmla="*/ 0 w 154"/>
                  <a:gd name="T17" fmla="*/ 2147483646 h 135"/>
                  <a:gd name="T18" fmla="*/ 0 w 154"/>
                  <a:gd name="T19" fmla="*/ 2147483646 h 135"/>
                  <a:gd name="T20" fmla="*/ 2147483646 w 154"/>
                  <a:gd name="T21" fmla="*/ 2147483646 h 135"/>
                  <a:gd name="T22" fmla="*/ 2147483646 w 154"/>
                  <a:gd name="T23" fmla="*/ 2147483646 h 135"/>
                  <a:gd name="T24" fmla="*/ 2147483646 w 154"/>
                  <a:gd name="T25" fmla="*/ 2147483646 h 135"/>
                  <a:gd name="T26" fmla="*/ 2147483646 w 154"/>
                  <a:gd name="T27" fmla="*/ 0 h 135"/>
                  <a:gd name="T28" fmla="*/ 2147483646 w 154"/>
                  <a:gd name="T29" fmla="*/ 2147483646 h 135"/>
                  <a:gd name="T30" fmla="*/ 2147483646 w 154"/>
                  <a:gd name="T31" fmla="*/ 2147483646 h 135"/>
                  <a:gd name="T32" fmla="*/ 2147483646 w 154"/>
                  <a:gd name="T33" fmla="*/ 2147483646 h 135"/>
                  <a:gd name="T34" fmla="*/ 2147483646 w 154"/>
                  <a:gd name="T35" fmla="*/ 2147483646 h 135"/>
                  <a:gd name="T36" fmla="*/ 2147483646 w 154"/>
                  <a:gd name="T37" fmla="*/ 2147483646 h 135"/>
                  <a:gd name="T38" fmla="*/ 2147483646 w 154"/>
                  <a:gd name="T39" fmla="*/ 2147483646 h 13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4" h="135">
                    <a:moveTo>
                      <a:pt x="115" y="77"/>
                    </a:moveTo>
                    <a:lnTo>
                      <a:pt x="115" y="96"/>
                    </a:lnTo>
                    <a:lnTo>
                      <a:pt x="76" y="134"/>
                    </a:lnTo>
                    <a:lnTo>
                      <a:pt x="39" y="96"/>
                    </a:lnTo>
                    <a:lnTo>
                      <a:pt x="19" y="96"/>
                    </a:lnTo>
                    <a:lnTo>
                      <a:pt x="19" y="77"/>
                    </a:lnTo>
                    <a:lnTo>
                      <a:pt x="0" y="77"/>
                    </a:lnTo>
                    <a:lnTo>
                      <a:pt x="0" y="58"/>
                    </a:lnTo>
                    <a:lnTo>
                      <a:pt x="19" y="58"/>
                    </a:lnTo>
                    <a:lnTo>
                      <a:pt x="19" y="38"/>
                    </a:lnTo>
                    <a:lnTo>
                      <a:pt x="39" y="38"/>
                    </a:lnTo>
                    <a:lnTo>
                      <a:pt x="76" y="0"/>
                    </a:lnTo>
                    <a:lnTo>
                      <a:pt x="115" y="38"/>
                    </a:lnTo>
                    <a:lnTo>
                      <a:pt x="115" y="58"/>
                    </a:lnTo>
                    <a:lnTo>
                      <a:pt x="153" y="58"/>
                    </a:lnTo>
                    <a:lnTo>
                      <a:pt x="153" y="77"/>
                    </a:lnTo>
                    <a:lnTo>
                      <a:pt x="115" y="7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53" name="Freeform 294">
                <a:extLst>
                  <a:ext uri="{FF2B5EF4-FFF2-40B4-BE49-F238E27FC236}">
                    <a16:creationId xmlns:a16="http://schemas.microsoft.com/office/drawing/2014/main" id="{03784974-0BCF-314C-B984-84829B320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5040313"/>
                <a:ext cx="26987" cy="49212"/>
              </a:xfrm>
              <a:custGeom>
                <a:avLst/>
                <a:gdLst>
                  <a:gd name="T0" fmla="*/ 2147483646 w 77"/>
                  <a:gd name="T1" fmla="*/ 2147483646 h 135"/>
                  <a:gd name="T2" fmla="*/ 2147483646 w 77"/>
                  <a:gd name="T3" fmla="*/ 2147483646 h 135"/>
                  <a:gd name="T4" fmla="*/ 0 w 77"/>
                  <a:gd name="T5" fmla="*/ 2147483646 h 135"/>
                  <a:gd name="T6" fmla="*/ 2147483646 w 77"/>
                  <a:gd name="T7" fmla="*/ 2147483646 h 135"/>
                  <a:gd name="T8" fmla="*/ 2147483646 w 77"/>
                  <a:gd name="T9" fmla="*/ 2147483646 h 135"/>
                  <a:gd name="T10" fmla="*/ 2147483646 w 77"/>
                  <a:gd name="T11" fmla="*/ 0 h 135"/>
                  <a:gd name="T12" fmla="*/ 0 w 77"/>
                  <a:gd name="T13" fmla="*/ 2147483646 h 135"/>
                  <a:gd name="T14" fmla="*/ 2147483646 w 77"/>
                  <a:gd name="T15" fmla="*/ 2147483646 h 13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" h="135">
                    <a:moveTo>
                      <a:pt x="37" y="134"/>
                    </a:moveTo>
                    <a:lnTo>
                      <a:pt x="76" y="96"/>
                    </a:lnTo>
                    <a:lnTo>
                      <a:pt x="0" y="96"/>
                    </a:lnTo>
                    <a:lnTo>
                      <a:pt x="37" y="134"/>
                    </a:lnTo>
                    <a:close/>
                    <a:moveTo>
                      <a:pt x="76" y="38"/>
                    </a:moveTo>
                    <a:lnTo>
                      <a:pt x="37" y="0"/>
                    </a:lnTo>
                    <a:lnTo>
                      <a:pt x="0" y="38"/>
                    </a:lnTo>
                    <a:lnTo>
                      <a:pt x="76" y="38"/>
                    </a:lnTo>
                    <a:close/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54" name="Freeform 295">
                <a:extLst>
                  <a:ext uri="{FF2B5EF4-FFF2-40B4-BE49-F238E27FC236}">
                    <a16:creationId xmlns:a16="http://schemas.microsoft.com/office/drawing/2014/main" id="{3F33C4EA-C207-B14E-A3F9-610C4315D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675" y="5054600"/>
                <a:ext cx="14288" cy="7938"/>
              </a:xfrm>
              <a:custGeom>
                <a:avLst/>
                <a:gdLst>
                  <a:gd name="T0" fmla="*/ 2147483646 w 40"/>
                  <a:gd name="T1" fmla="*/ 2147483646 h 21"/>
                  <a:gd name="T2" fmla="*/ 2147483646 w 40"/>
                  <a:gd name="T3" fmla="*/ 0 h 21"/>
                  <a:gd name="T4" fmla="*/ 0 w 40"/>
                  <a:gd name="T5" fmla="*/ 0 h 21"/>
                  <a:gd name="T6" fmla="*/ 0 w 40"/>
                  <a:gd name="T7" fmla="*/ 2147483646 h 21"/>
                  <a:gd name="T8" fmla="*/ 2147483646 w 40"/>
                  <a:gd name="T9" fmla="*/ 214748364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1">
                    <a:moveTo>
                      <a:pt x="39" y="20"/>
                    </a:moveTo>
                    <a:lnTo>
                      <a:pt x="39" y="0"/>
                    </a:lnTo>
                    <a:lnTo>
                      <a:pt x="0" y="0"/>
                    </a:lnTo>
                    <a:lnTo>
                      <a:pt x="0" y="20"/>
                    </a:lnTo>
                    <a:lnTo>
                      <a:pt x="39" y="2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55" name="Freeform 296">
                <a:extLst>
                  <a:ext uri="{FF2B5EF4-FFF2-40B4-BE49-F238E27FC236}">
                    <a16:creationId xmlns:a16="http://schemas.microsoft.com/office/drawing/2014/main" id="{444D926F-89F9-A348-B86E-940F405D8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038" y="5054600"/>
                <a:ext cx="20637" cy="7938"/>
              </a:xfrm>
              <a:custGeom>
                <a:avLst/>
                <a:gdLst>
                  <a:gd name="T0" fmla="*/ 2147483646 w 58"/>
                  <a:gd name="T1" fmla="*/ 2147483646 h 21"/>
                  <a:gd name="T2" fmla="*/ 2147483646 w 58"/>
                  <a:gd name="T3" fmla="*/ 0 h 21"/>
                  <a:gd name="T4" fmla="*/ 0 w 58"/>
                  <a:gd name="T5" fmla="*/ 0 h 21"/>
                  <a:gd name="T6" fmla="*/ 0 w 58"/>
                  <a:gd name="T7" fmla="*/ 2147483646 h 21"/>
                  <a:gd name="T8" fmla="*/ 2147483646 w 58"/>
                  <a:gd name="T9" fmla="*/ 2147483646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21">
                    <a:moveTo>
                      <a:pt x="57" y="20"/>
                    </a:moveTo>
                    <a:lnTo>
                      <a:pt x="57" y="0"/>
                    </a:lnTo>
                    <a:lnTo>
                      <a:pt x="0" y="0"/>
                    </a:lnTo>
                    <a:lnTo>
                      <a:pt x="0" y="20"/>
                    </a:lnTo>
                    <a:lnTo>
                      <a:pt x="57" y="2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56" name="Freeform 297">
                <a:extLst>
                  <a:ext uri="{FF2B5EF4-FFF2-40B4-BE49-F238E27FC236}">
                    <a16:creationId xmlns:a16="http://schemas.microsoft.com/office/drawing/2014/main" id="{342CDCE8-E1BE-804B-915F-48AA779C6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025" y="5062538"/>
                <a:ext cx="14288" cy="7937"/>
              </a:xfrm>
              <a:custGeom>
                <a:avLst/>
                <a:gdLst>
                  <a:gd name="T0" fmla="*/ 2147483646 w 40"/>
                  <a:gd name="T1" fmla="*/ 2147483646 h 20"/>
                  <a:gd name="T2" fmla="*/ 2147483646 w 40"/>
                  <a:gd name="T3" fmla="*/ 0 h 20"/>
                  <a:gd name="T4" fmla="*/ 0 w 40"/>
                  <a:gd name="T5" fmla="*/ 0 h 20"/>
                  <a:gd name="T6" fmla="*/ 0 w 40"/>
                  <a:gd name="T7" fmla="*/ 2147483646 h 20"/>
                  <a:gd name="T8" fmla="*/ 2147483646 w 40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0">
                    <a:moveTo>
                      <a:pt x="39" y="19"/>
                    </a:moveTo>
                    <a:lnTo>
                      <a:pt x="39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39" y="19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57" name="Freeform 298">
                <a:extLst>
                  <a:ext uri="{FF2B5EF4-FFF2-40B4-BE49-F238E27FC236}">
                    <a16:creationId xmlns:a16="http://schemas.microsoft.com/office/drawing/2014/main" id="{F93D15FE-A733-1E4F-8E91-32C1D2948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738" y="5062538"/>
                <a:ext cx="14287" cy="7937"/>
              </a:xfrm>
              <a:custGeom>
                <a:avLst/>
                <a:gdLst>
                  <a:gd name="T0" fmla="*/ 2147483646 w 39"/>
                  <a:gd name="T1" fmla="*/ 2147483646 h 20"/>
                  <a:gd name="T2" fmla="*/ 2147483646 w 39"/>
                  <a:gd name="T3" fmla="*/ 0 h 20"/>
                  <a:gd name="T4" fmla="*/ 0 w 39"/>
                  <a:gd name="T5" fmla="*/ 0 h 20"/>
                  <a:gd name="T6" fmla="*/ 0 w 39"/>
                  <a:gd name="T7" fmla="*/ 2147483646 h 20"/>
                  <a:gd name="T8" fmla="*/ 2147483646 w 39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38" y="19"/>
                    </a:moveTo>
                    <a:lnTo>
                      <a:pt x="38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38" y="19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58" name="Freeform 299">
                <a:extLst>
                  <a:ext uri="{FF2B5EF4-FFF2-40B4-BE49-F238E27FC236}">
                    <a16:creationId xmlns:a16="http://schemas.microsoft.com/office/drawing/2014/main" id="{A9E37877-53D6-534E-A9A1-91B03D5C0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100" y="5062538"/>
                <a:ext cx="14288" cy="7937"/>
              </a:xfrm>
              <a:custGeom>
                <a:avLst/>
                <a:gdLst>
                  <a:gd name="T0" fmla="*/ 2147483646 w 40"/>
                  <a:gd name="T1" fmla="*/ 2147483646 h 20"/>
                  <a:gd name="T2" fmla="*/ 2147483646 w 40"/>
                  <a:gd name="T3" fmla="*/ 0 h 20"/>
                  <a:gd name="T4" fmla="*/ 0 w 40"/>
                  <a:gd name="T5" fmla="*/ 0 h 20"/>
                  <a:gd name="T6" fmla="*/ 0 w 40"/>
                  <a:gd name="T7" fmla="*/ 2147483646 h 20"/>
                  <a:gd name="T8" fmla="*/ 2147483646 w 40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0">
                    <a:moveTo>
                      <a:pt x="39" y="19"/>
                    </a:moveTo>
                    <a:lnTo>
                      <a:pt x="39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39" y="19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59" name="Freeform 300">
                <a:extLst>
                  <a:ext uri="{FF2B5EF4-FFF2-40B4-BE49-F238E27FC236}">
                    <a16:creationId xmlns:a16="http://schemas.microsoft.com/office/drawing/2014/main" id="{6E73858F-6EE6-BA44-A594-C5B189CE5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675" y="5068888"/>
                <a:ext cx="14288" cy="7937"/>
              </a:xfrm>
              <a:custGeom>
                <a:avLst/>
                <a:gdLst>
                  <a:gd name="T0" fmla="*/ 2147483646 w 40"/>
                  <a:gd name="T1" fmla="*/ 2147483646 h 20"/>
                  <a:gd name="T2" fmla="*/ 2147483646 w 40"/>
                  <a:gd name="T3" fmla="*/ 0 h 20"/>
                  <a:gd name="T4" fmla="*/ 0 w 40"/>
                  <a:gd name="T5" fmla="*/ 0 h 20"/>
                  <a:gd name="T6" fmla="*/ 0 w 40"/>
                  <a:gd name="T7" fmla="*/ 2147483646 h 20"/>
                  <a:gd name="T8" fmla="*/ 2147483646 w 40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0">
                    <a:moveTo>
                      <a:pt x="39" y="19"/>
                    </a:moveTo>
                    <a:lnTo>
                      <a:pt x="39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39" y="19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60" name="Freeform 301">
                <a:extLst>
                  <a:ext uri="{FF2B5EF4-FFF2-40B4-BE49-F238E27FC236}">
                    <a16:creationId xmlns:a16="http://schemas.microsoft.com/office/drawing/2014/main" id="{FC0B1CB3-3794-054A-A204-A258F2C6BA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038" y="5068888"/>
                <a:ext cx="20637" cy="7937"/>
              </a:xfrm>
              <a:custGeom>
                <a:avLst/>
                <a:gdLst>
                  <a:gd name="T0" fmla="*/ 2147483646 w 58"/>
                  <a:gd name="T1" fmla="*/ 2147483646 h 20"/>
                  <a:gd name="T2" fmla="*/ 2147483646 w 58"/>
                  <a:gd name="T3" fmla="*/ 0 h 20"/>
                  <a:gd name="T4" fmla="*/ 0 w 58"/>
                  <a:gd name="T5" fmla="*/ 0 h 20"/>
                  <a:gd name="T6" fmla="*/ 0 w 58"/>
                  <a:gd name="T7" fmla="*/ 2147483646 h 20"/>
                  <a:gd name="T8" fmla="*/ 2147483646 w 58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20">
                    <a:moveTo>
                      <a:pt x="57" y="19"/>
                    </a:moveTo>
                    <a:lnTo>
                      <a:pt x="57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57" y="19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61" name="Freeform 302">
                <a:extLst>
                  <a:ext uri="{FF2B5EF4-FFF2-40B4-BE49-F238E27FC236}">
                    <a16:creationId xmlns:a16="http://schemas.microsoft.com/office/drawing/2014/main" id="{3C0BFBCA-1C24-574B-899D-8DC14952A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763" y="5048250"/>
                <a:ext cx="26987" cy="20638"/>
              </a:xfrm>
              <a:custGeom>
                <a:avLst/>
                <a:gdLst>
                  <a:gd name="T0" fmla="*/ 0 w 77"/>
                  <a:gd name="T1" fmla="*/ 2147483646 h 59"/>
                  <a:gd name="T2" fmla="*/ 0 w 77"/>
                  <a:gd name="T3" fmla="*/ 0 h 59"/>
                  <a:gd name="T4" fmla="*/ 2147483646 w 77"/>
                  <a:gd name="T5" fmla="*/ 0 h 59"/>
                  <a:gd name="T6" fmla="*/ 0 w 77"/>
                  <a:gd name="T7" fmla="*/ 2147483646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59">
                    <a:moveTo>
                      <a:pt x="0" y="58"/>
                    </a:moveTo>
                    <a:lnTo>
                      <a:pt x="0" y="0"/>
                    </a:lnTo>
                    <a:lnTo>
                      <a:pt x="76" y="0"/>
                    </a:lnTo>
                    <a:lnTo>
                      <a:pt x="0" y="5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62" name="Freeform 303">
                <a:extLst>
                  <a:ext uri="{FF2B5EF4-FFF2-40B4-BE49-F238E27FC236}">
                    <a16:creationId xmlns:a16="http://schemas.microsoft.com/office/drawing/2014/main" id="{AABC92C1-79A8-BD42-91E7-DC07D6179D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763" y="5054600"/>
                <a:ext cx="26987" cy="14288"/>
              </a:xfrm>
              <a:custGeom>
                <a:avLst/>
                <a:gdLst>
                  <a:gd name="T0" fmla="*/ 0 w 77"/>
                  <a:gd name="T1" fmla="*/ 2147483646 h 40"/>
                  <a:gd name="T2" fmla="*/ 0 w 77"/>
                  <a:gd name="T3" fmla="*/ 2147483646 h 40"/>
                  <a:gd name="T4" fmla="*/ 2147483646 w 77"/>
                  <a:gd name="T5" fmla="*/ 0 h 40"/>
                  <a:gd name="T6" fmla="*/ 0 w 77"/>
                  <a:gd name="T7" fmla="*/ 0 h 40"/>
                  <a:gd name="T8" fmla="*/ 0 w 77"/>
                  <a:gd name="T9" fmla="*/ 214748364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40">
                    <a:moveTo>
                      <a:pt x="0" y="39"/>
                    </a:moveTo>
                    <a:lnTo>
                      <a:pt x="0" y="39"/>
                    </a:lnTo>
                    <a:cubicBezTo>
                      <a:pt x="0" y="39"/>
                      <a:pt x="57" y="0"/>
                      <a:pt x="76" y="0"/>
                    </a:cubicBezTo>
                    <a:cubicBezTo>
                      <a:pt x="57" y="0"/>
                      <a:pt x="0" y="0"/>
                      <a:pt x="0" y="0"/>
                    </a:cubicBezTo>
                    <a:lnTo>
                      <a:pt x="0" y="39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63" name="Freeform 304">
                <a:extLst>
                  <a:ext uri="{FF2B5EF4-FFF2-40B4-BE49-F238E27FC236}">
                    <a16:creationId xmlns:a16="http://schemas.microsoft.com/office/drawing/2014/main" id="{25972CD5-B7B5-DF4E-A244-2649D95F0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3" y="5110163"/>
                <a:ext cx="20637" cy="20637"/>
              </a:xfrm>
              <a:custGeom>
                <a:avLst/>
                <a:gdLst>
                  <a:gd name="T0" fmla="*/ 2147483646 w 59"/>
                  <a:gd name="T1" fmla="*/ 0 h 58"/>
                  <a:gd name="T2" fmla="*/ 2147483646 w 59"/>
                  <a:gd name="T3" fmla="*/ 2147483646 h 58"/>
                  <a:gd name="T4" fmla="*/ 0 w 59"/>
                  <a:gd name="T5" fmla="*/ 2147483646 h 58"/>
                  <a:gd name="T6" fmla="*/ 2147483646 w 59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58">
                    <a:moveTo>
                      <a:pt x="58" y="0"/>
                    </a:moveTo>
                    <a:lnTo>
                      <a:pt x="58" y="57"/>
                    </a:lnTo>
                    <a:lnTo>
                      <a:pt x="0" y="57"/>
                    </a:lnTo>
                    <a:lnTo>
                      <a:pt x="58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64" name="Freeform 305">
                <a:extLst>
                  <a:ext uri="{FF2B5EF4-FFF2-40B4-BE49-F238E27FC236}">
                    <a16:creationId xmlns:a16="http://schemas.microsoft.com/office/drawing/2014/main" id="{5486DEBE-FD69-764B-9070-B8FAB59E94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3" y="5110163"/>
                <a:ext cx="20637" cy="14287"/>
              </a:xfrm>
              <a:custGeom>
                <a:avLst/>
                <a:gdLst>
                  <a:gd name="T0" fmla="*/ 2147483646 w 59"/>
                  <a:gd name="T1" fmla="*/ 0 h 39"/>
                  <a:gd name="T2" fmla="*/ 2147483646 w 59"/>
                  <a:gd name="T3" fmla="*/ 0 h 39"/>
                  <a:gd name="T4" fmla="*/ 0 w 59"/>
                  <a:gd name="T5" fmla="*/ 2147483646 h 39"/>
                  <a:gd name="T6" fmla="*/ 2147483646 w 59"/>
                  <a:gd name="T7" fmla="*/ 2147483646 h 39"/>
                  <a:gd name="T8" fmla="*/ 2147483646 w 59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39">
                    <a:moveTo>
                      <a:pt x="58" y="0"/>
                    </a:moveTo>
                    <a:lnTo>
                      <a:pt x="58" y="0"/>
                    </a:lnTo>
                    <a:lnTo>
                      <a:pt x="0" y="38"/>
                    </a:lnTo>
                    <a:lnTo>
                      <a:pt x="58" y="38"/>
                    </a:lnTo>
                    <a:lnTo>
                      <a:pt x="58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65" name="Freeform 306">
                <a:extLst>
                  <a:ext uri="{FF2B5EF4-FFF2-40B4-BE49-F238E27FC236}">
                    <a16:creationId xmlns:a16="http://schemas.microsoft.com/office/drawing/2014/main" id="{1162E2DD-9058-544C-A521-842857613E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3" y="5048250"/>
                <a:ext cx="20637" cy="20638"/>
              </a:xfrm>
              <a:custGeom>
                <a:avLst/>
                <a:gdLst>
                  <a:gd name="T0" fmla="*/ 2147483646 w 59"/>
                  <a:gd name="T1" fmla="*/ 2147483646 h 59"/>
                  <a:gd name="T2" fmla="*/ 2147483646 w 59"/>
                  <a:gd name="T3" fmla="*/ 0 h 59"/>
                  <a:gd name="T4" fmla="*/ 0 w 59"/>
                  <a:gd name="T5" fmla="*/ 0 h 59"/>
                  <a:gd name="T6" fmla="*/ 2147483646 w 59"/>
                  <a:gd name="T7" fmla="*/ 2147483646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59">
                    <a:moveTo>
                      <a:pt x="58" y="58"/>
                    </a:moveTo>
                    <a:lnTo>
                      <a:pt x="58" y="0"/>
                    </a:lnTo>
                    <a:lnTo>
                      <a:pt x="0" y="0"/>
                    </a:lnTo>
                    <a:lnTo>
                      <a:pt x="58" y="5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66" name="Freeform 307">
                <a:extLst>
                  <a:ext uri="{FF2B5EF4-FFF2-40B4-BE49-F238E27FC236}">
                    <a16:creationId xmlns:a16="http://schemas.microsoft.com/office/drawing/2014/main" id="{248DBB69-FAF9-1540-9B87-2CEDFCCFE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3" y="5054600"/>
                <a:ext cx="20637" cy="14288"/>
              </a:xfrm>
              <a:custGeom>
                <a:avLst/>
                <a:gdLst>
                  <a:gd name="T0" fmla="*/ 2147483646 w 59"/>
                  <a:gd name="T1" fmla="*/ 2147483646 h 40"/>
                  <a:gd name="T2" fmla="*/ 2147483646 w 59"/>
                  <a:gd name="T3" fmla="*/ 2147483646 h 40"/>
                  <a:gd name="T4" fmla="*/ 0 w 59"/>
                  <a:gd name="T5" fmla="*/ 0 h 40"/>
                  <a:gd name="T6" fmla="*/ 2147483646 w 59"/>
                  <a:gd name="T7" fmla="*/ 0 h 40"/>
                  <a:gd name="T8" fmla="*/ 2147483646 w 59"/>
                  <a:gd name="T9" fmla="*/ 214748364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40">
                    <a:moveTo>
                      <a:pt x="58" y="39"/>
                    </a:moveTo>
                    <a:lnTo>
                      <a:pt x="58" y="39"/>
                    </a:lnTo>
                    <a:lnTo>
                      <a:pt x="0" y="0"/>
                    </a:lnTo>
                    <a:lnTo>
                      <a:pt x="58" y="0"/>
                    </a:lnTo>
                    <a:lnTo>
                      <a:pt x="58" y="39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67" name="Freeform 308">
                <a:extLst>
                  <a:ext uri="{FF2B5EF4-FFF2-40B4-BE49-F238E27FC236}">
                    <a16:creationId xmlns:a16="http://schemas.microsoft.com/office/drawing/2014/main" id="{FA5B52D9-D70A-8F4F-BBF5-FA59D5C73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763" y="5089525"/>
                <a:ext cx="7937" cy="1588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68" name="Freeform 309">
                <a:extLst>
                  <a:ext uri="{FF2B5EF4-FFF2-40B4-BE49-F238E27FC236}">
                    <a16:creationId xmlns:a16="http://schemas.microsoft.com/office/drawing/2014/main" id="{CCF3E6BD-D810-FF4A-A983-58FCBF29CC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763" y="5089525"/>
                <a:ext cx="7937" cy="1588"/>
              </a:xfrm>
              <a:custGeom>
                <a:avLst/>
                <a:gdLst>
                  <a:gd name="T0" fmla="*/ 2147483646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69" name="Freeform 310">
                <a:extLst>
                  <a:ext uri="{FF2B5EF4-FFF2-40B4-BE49-F238E27FC236}">
                    <a16:creationId xmlns:a16="http://schemas.microsoft.com/office/drawing/2014/main" id="{E6A6AA1D-F65B-3442-B789-79AE865E67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1113" y="5075238"/>
                <a:ext cx="7937" cy="6350"/>
              </a:xfrm>
              <a:custGeom>
                <a:avLst/>
                <a:gdLst>
                  <a:gd name="T0" fmla="*/ 2147483646 w 20"/>
                  <a:gd name="T1" fmla="*/ 0 h 19"/>
                  <a:gd name="T2" fmla="*/ 2147483646 w 20"/>
                  <a:gd name="T3" fmla="*/ 2147483646 h 19"/>
                  <a:gd name="T4" fmla="*/ 0 w 20"/>
                  <a:gd name="T5" fmla="*/ 2147483646 h 19"/>
                  <a:gd name="T6" fmla="*/ 0 w 20"/>
                  <a:gd name="T7" fmla="*/ 0 h 19"/>
                  <a:gd name="T8" fmla="*/ 2147483646 w 20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9" y="0"/>
                    </a:moveTo>
                    <a:lnTo>
                      <a:pt x="19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70" name="Freeform 311">
                <a:extLst>
                  <a:ext uri="{FF2B5EF4-FFF2-40B4-BE49-F238E27FC236}">
                    <a16:creationId xmlns:a16="http://schemas.microsoft.com/office/drawing/2014/main" id="{AB43261E-7F51-8C47-8E95-0D244F500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1113" y="5075238"/>
                <a:ext cx="7937" cy="6350"/>
              </a:xfrm>
              <a:custGeom>
                <a:avLst/>
                <a:gdLst>
                  <a:gd name="T0" fmla="*/ 2147483646 w 20"/>
                  <a:gd name="T1" fmla="*/ 0 h 19"/>
                  <a:gd name="T2" fmla="*/ 0 w 20"/>
                  <a:gd name="T3" fmla="*/ 0 h 19"/>
                  <a:gd name="T4" fmla="*/ 0 w 20"/>
                  <a:gd name="T5" fmla="*/ 2147483646 h 19"/>
                  <a:gd name="T6" fmla="*/ 2147483646 w 20"/>
                  <a:gd name="T7" fmla="*/ 2147483646 h 19"/>
                  <a:gd name="T8" fmla="*/ 2147483646 w 20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9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9" y="18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71" name="Freeform 312">
                <a:extLst>
                  <a:ext uri="{FF2B5EF4-FFF2-40B4-BE49-F238E27FC236}">
                    <a16:creationId xmlns:a16="http://schemas.microsoft.com/office/drawing/2014/main" id="{EA9C3445-C2BF-2D43-BFF8-EC5CBB0D8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5075238"/>
                <a:ext cx="7938" cy="6350"/>
              </a:xfrm>
              <a:custGeom>
                <a:avLst/>
                <a:gdLst>
                  <a:gd name="T0" fmla="*/ 2147483646 w 20"/>
                  <a:gd name="T1" fmla="*/ 0 h 19"/>
                  <a:gd name="T2" fmla="*/ 2147483646 w 20"/>
                  <a:gd name="T3" fmla="*/ 2147483646 h 19"/>
                  <a:gd name="T4" fmla="*/ 0 w 20"/>
                  <a:gd name="T5" fmla="*/ 2147483646 h 19"/>
                  <a:gd name="T6" fmla="*/ 0 w 20"/>
                  <a:gd name="T7" fmla="*/ 0 h 19"/>
                  <a:gd name="T8" fmla="*/ 2147483646 w 20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9" y="0"/>
                    </a:moveTo>
                    <a:lnTo>
                      <a:pt x="19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72" name="Freeform 313">
                <a:extLst>
                  <a:ext uri="{FF2B5EF4-FFF2-40B4-BE49-F238E27FC236}">
                    <a16:creationId xmlns:a16="http://schemas.microsoft.com/office/drawing/2014/main" id="{4B431C8F-FB5D-C649-AC0F-9955B85D1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5075238"/>
                <a:ext cx="7938" cy="6350"/>
              </a:xfrm>
              <a:custGeom>
                <a:avLst/>
                <a:gdLst>
                  <a:gd name="T0" fmla="*/ 2147483646 w 20"/>
                  <a:gd name="T1" fmla="*/ 0 h 19"/>
                  <a:gd name="T2" fmla="*/ 0 w 20"/>
                  <a:gd name="T3" fmla="*/ 0 h 19"/>
                  <a:gd name="T4" fmla="*/ 0 w 20"/>
                  <a:gd name="T5" fmla="*/ 2147483646 h 19"/>
                  <a:gd name="T6" fmla="*/ 2147483646 w 20"/>
                  <a:gd name="T7" fmla="*/ 2147483646 h 19"/>
                  <a:gd name="T8" fmla="*/ 2147483646 w 20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9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9" y="18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73" name="Freeform 314">
                <a:extLst>
                  <a:ext uri="{FF2B5EF4-FFF2-40B4-BE49-F238E27FC236}">
                    <a16:creationId xmlns:a16="http://schemas.microsoft.com/office/drawing/2014/main" id="{281728C7-D19A-C64E-A16C-43B5293A6E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7463" y="5089525"/>
                <a:ext cx="7937" cy="1588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74" name="Freeform 315">
                <a:extLst>
                  <a:ext uri="{FF2B5EF4-FFF2-40B4-BE49-F238E27FC236}">
                    <a16:creationId xmlns:a16="http://schemas.microsoft.com/office/drawing/2014/main" id="{76E06AF7-8F6D-DA43-9545-71874B4F4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7463" y="5089525"/>
                <a:ext cx="7937" cy="1588"/>
              </a:xfrm>
              <a:custGeom>
                <a:avLst/>
                <a:gdLst>
                  <a:gd name="T0" fmla="*/ 2147483646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75" name="Freeform 316">
                <a:extLst>
                  <a:ext uri="{FF2B5EF4-FFF2-40B4-BE49-F238E27FC236}">
                    <a16:creationId xmlns:a16="http://schemas.microsoft.com/office/drawing/2014/main" id="{8768ED40-0704-BD4A-9362-8B794548C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100" y="5089525"/>
                <a:ext cx="7938" cy="1588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76" name="Freeform 317">
                <a:extLst>
                  <a:ext uri="{FF2B5EF4-FFF2-40B4-BE49-F238E27FC236}">
                    <a16:creationId xmlns:a16="http://schemas.microsoft.com/office/drawing/2014/main" id="{70FFF44A-C673-644C-B804-BC7E2C1511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100" y="5089525"/>
                <a:ext cx="7938" cy="1588"/>
              </a:xfrm>
              <a:custGeom>
                <a:avLst/>
                <a:gdLst>
                  <a:gd name="T0" fmla="*/ 2147483646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77" name="Freeform 318">
                <a:extLst>
                  <a:ext uri="{FF2B5EF4-FFF2-40B4-BE49-F238E27FC236}">
                    <a16:creationId xmlns:a16="http://schemas.microsoft.com/office/drawing/2014/main" id="{68318398-290A-0E43-8236-2AA1B4B42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5095875"/>
                <a:ext cx="7938" cy="7938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2147483646 h 20"/>
                  <a:gd name="T4" fmla="*/ 0 w 20"/>
                  <a:gd name="T5" fmla="*/ 2147483646 h 20"/>
                  <a:gd name="T6" fmla="*/ 0 w 20"/>
                  <a:gd name="T7" fmla="*/ 0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78" name="Freeform 319">
                <a:extLst>
                  <a:ext uri="{FF2B5EF4-FFF2-40B4-BE49-F238E27FC236}">
                    <a16:creationId xmlns:a16="http://schemas.microsoft.com/office/drawing/2014/main" id="{31A19B3E-1E9A-614D-92C3-402FD6518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5095875"/>
                <a:ext cx="7938" cy="7938"/>
              </a:xfrm>
              <a:custGeom>
                <a:avLst/>
                <a:gdLst>
                  <a:gd name="T0" fmla="*/ 2147483646 w 20"/>
                  <a:gd name="T1" fmla="*/ 0 h 20"/>
                  <a:gd name="T2" fmla="*/ 0 w 20"/>
                  <a:gd name="T3" fmla="*/ 0 h 20"/>
                  <a:gd name="T4" fmla="*/ 0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79" name="Freeform 320">
                <a:extLst>
                  <a:ext uri="{FF2B5EF4-FFF2-40B4-BE49-F238E27FC236}">
                    <a16:creationId xmlns:a16="http://schemas.microsoft.com/office/drawing/2014/main" id="{35DC4B95-CC76-8247-B741-47EF12BE4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1113" y="5095875"/>
                <a:ext cx="7937" cy="7938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2147483646 h 20"/>
                  <a:gd name="T4" fmla="*/ 0 w 20"/>
                  <a:gd name="T5" fmla="*/ 2147483646 h 20"/>
                  <a:gd name="T6" fmla="*/ 0 w 20"/>
                  <a:gd name="T7" fmla="*/ 0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80" name="Freeform 321">
                <a:extLst>
                  <a:ext uri="{FF2B5EF4-FFF2-40B4-BE49-F238E27FC236}">
                    <a16:creationId xmlns:a16="http://schemas.microsoft.com/office/drawing/2014/main" id="{A09FE13E-DEBA-0B43-9B65-4E6B2A5986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1113" y="5095875"/>
                <a:ext cx="7937" cy="7938"/>
              </a:xfrm>
              <a:custGeom>
                <a:avLst/>
                <a:gdLst>
                  <a:gd name="T0" fmla="*/ 2147483646 w 20"/>
                  <a:gd name="T1" fmla="*/ 0 h 20"/>
                  <a:gd name="T2" fmla="*/ 0 w 20"/>
                  <a:gd name="T3" fmla="*/ 0 h 20"/>
                  <a:gd name="T4" fmla="*/ 0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81" name="Freeform 322">
                <a:extLst>
                  <a:ext uri="{FF2B5EF4-FFF2-40B4-BE49-F238E27FC236}">
                    <a16:creationId xmlns:a16="http://schemas.microsoft.com/office/drawing/2014/main" id="{F8A1B274-CCBD-234D-8E3D-0875AD4B60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5054600"/>
                <a:ext cx="6350" cy="7938"/>
              </a:xfrm>
              <a:custGeom>
                <a:avLst/>
                <a:gdLst>
                  <a:gd name="T0" fmla="*/ 2147483646 w 19"/>
                  <a:gd name="T1" fmla="*/ 0 h 21"/>
                  <a:gd name="T2" fmla="*/ 2147483646 w 19"/>
                  <a:gd name="T3" fmla="*/ 2147483646 h 21"/>
                  <a:gd name="T4" fmla="*/ 0 w 19"/>
                  <a:gd name="T5" fmla="*/ 2147483646 h 21"/>
                  <a:gd name="T6" fmla="*/ 0 w 19"/>
                  <a:gd name="T7" fmla="*/ 0 h 21"/>
                  <a:gd name="T8" fmla="*/ 2147483646 w 19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1">
                    <a:moveTo>
                      <a:pt x="18" y="0"/>
                    </a:moveTo>
                    <a:lnTo>
                      <a:pt x="18" y="20"/>
                    </a:lnTo>
                    <a:lnTo>
                      <a:pt x="0" y="20"/>
                    </a:lnTo>
                    <a:lnTo>
                      <a:pt x="0" y="0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82" name="Freeform 323">
                <a:extLst>
                  <a:ext uri="{FF2B5EF4-FFF2-40B4-BE49-F238E27FC236}">
                    <a16:creationId xmlns:a16="http://schemas.microsoft.com/office/drawing/2014/main" id="{D4CA6A43-4B66-F146-8285-C1CD2B12D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5054600"/>
                <a:ext cx="6350" cy="1588"/>
              </a:xfrm>
              <a:custGeom>
                <a:avLst/>
                <a:gdLst>
                  <a:gd name="T0" fmla="*/ 2147483646 w 19"/>
                  <a:gd name="T1" fmla="*/ 0 h 1"/>
                  <a:gd name="T2" fmla="*/ 0 w 19"/>
                  <a:gd name="T3" fmla="*/ 0 h 1"/>
                  <a:gd name="T4" fmla="*/ 0 w 19"/>
                  <a:gd name="T5" fmla="*/ 0 h 1"/>
                  <a:gd name="T6" fmla="*/ 2147483646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">
                    <a:moveTo>
                      <a:pt x="18" y="0"/>
                    </a:moveTo>
                    <a:lnTo>
                      <a:pt x="0" y="0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83" name="Freeform 324">
                <a:extLst>
                  <a:ext uri="{FF2B5EF4-FFF2-40B4-BE49-F238E27FC236}">
                    <a16:creationId xmlns:a16="http://schemas.microsoft.com/office/drawing/2014/main" id="{AE89942B-989E-4F40-AEBF-3109BCEEF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675" y="5054600"/>
                <a:ext cx="14288" cy="7938"/>
              </a:xfrm>
              <a:custGeom>
                <a:avLst/>
                <a:gdLst>
                  <a:gd name="T0" fmla="*/ 2147483646 w 40"/>
                  <a:gd name="T1" fmla="*/ 0 h 21"/>
                  <a:gd name="T2" fmla="*/ 2147483646 w 40"/>
                  <a:gd name="T3" fmla="*/ 2147483646 h 21"/>
                  <a:gd name="T4" fmla="*/ 0 w 40"/>
                  <a:gd name="T5" fmla="*/ 2147483646 h 21"/>
                  <a:gd name="T6" fmla="*/ 0 w 40"/>
                  <a:gd name="T7" fmla="*/ 0 h 21"/>
                  <a:gd name="T8" fmla="*/ 2147483646 w 40"/>
                  <a:gd name="T9" fmla="*/ 0 h 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1">
                    <a:moveTo>
                      <a:pt x="39" y="0"/>
                    </a:moveTo>
                    <a:lnTo>
                      <a:pt x="39" y="20"/>
                    </a:lnTo>
                    <a:lnTo>
                      <a:pt x="0" y="20"/>
                    </a:lnTo>
                    <a:lnTo>
                      <a:pt x="0" y="0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84" name="Freeform 325">
                <a:extLst>
                  <a:ext uri="{FF2B5EF4-FFF2-40B4-BE49-F238E27FC236}">
                    <a16:creationId xmlns:a16="http://schemas.microsoft.com/office/drawing/2014/main" id="{2AE57421-A386-2144-8020-0FB51A85A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025" y="5054600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85" name="Freeform 326">
                <a:extLst>
                  <a:ext uri="{FF2B5EF4-FFF2-40B4-BE49-F238E27FC236}">
                    <a16:creationId xmlns:a16="http://schemas.microsoft.com/office/drawing/2014/main" id="{96A06240-E58F-5C4A-89B5-9974EF0DF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038" y="5062538"/>
                <a:ext cx="7937" cy="7937"/>
              </a:xfrm>
              <a:custGeom>
                <a:avLst/>
                <a:gdLst>
                  <a:gd name="T0" fmla="*/ 2147483646 w 21"/>
                  <a:gd name="T1" fmla="*/ 0 h 20"/>
                  <a:gd name="T2" fmla="*/ 2147483646 w 21"/>
                  <a:gd name="T3" fmla="*/ 2147483646 h 20"/>
                  <a:gd name="T4" fmla="*/ 0 w 21"/>
                  <a:gd name="T5" fmla="*/ 2147483646 h 20"/>
                  <a:gd name="T6" fmla="*/ 0 w 21"/>
                  <a:gd name="T7" fmla="*/ 0 h 20"/>
                  <a:gd name="T8" fmla="*/ 2147483646 w 2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20" y="0"/>
                    </a:moveTo>
                    <a:lnTo>
                      <a:pt x="20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86" name="Freeform 327">
                <a:extLst>
                  <a:ext uri="{FF2B5EF4-FFF2-40B4-BE49-F238E27FC236}">
                    <a16:creationId xmlns:a16="http://schemas.microsoft.com/office/drawing/2014/main" id="{79B263EF-734F-7C45-88C6-39B03BF63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038" y="5062538"/>
                <a:ext cx="7937" cy="7937"/>
              </a:xfrm>
              <a:custGeom>
                <a:avLst/>
                <a:gdLst>
                  <a:gd name="T0" fmla="*/ 2147483646 w 21"/>
                  <a:gd name="T1" fmla="*/ 0 h 20"/>
                  <a:gd name="T2" fmla="*/ 0 w 21"/>
                  <a:gd name="T3" fmla="*/ 0 h 20"/>
                  <a:gd name="T4" fmla="*/ 0 w 21"/>
                  <a:gd name="T5" fmla="*/ 2147483646 h 20"/>
                  <a:gd name="T6" fmla="*/ 2147483646 w 21"/>
                  <a:gd name="T7" fmla="*/ 2147483646 h 20"/>
                  <a:gd name="T8" fmla="*/ 2147483646 w 2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2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20" y="19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87" name="Freeform 328">
                <a:extLst>
                  <a:ext uri="{FF2B5EF4-FFF2-40B4-BE49-F238E27FC236}">
                    <a16:creationId xmlns:a16="http://schemas.microsoft.com/office/drawing/2014/main" id="{ED612310-2CF5-274C-B617-383AA78AB6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738" y="5062538"/>
                <a:ext cx="7937" cy="7937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2147483646 h 20"/>
                  <a:gd name="T4" fmla="*/ 0 w 20"/>
                  <a:gd name="T5" fmla="*/ 2147483646 h 20"/>
                  <a:gd name="T6" fmla="*/ 0 w 20"/>
                  <a:gd name="T7" fmla="*/ 0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88" name="Freeform 329">
                <a:extLst>
                  <a:ext uri="{FF2B5EF4-FFF2-40B4-BE49-F238E27FC236}">
                    <a16:creationId xmlns:a16="http://schemas.microsoft.com/office/drawing/2014/main" id="{D3EEA753-BB88-B441-82B0-E9D2447BFF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738" y="5062538"/>
                <a:ext cx="7937" cy="7937"/>
              </a:xfrm>
              <a:custGeom>
                <a:avLst/>
                <a:gdLst>
                  <a:gd name="T0" fmla="*/ 2147483646 w 20"/>
                  <a:gd name="T1" fmla="*/ 0 h 20"/>
                  <a:gd name="T2" fmla="*/ 0 w 20"/>
                  <a:gd name="T3" fmla="*/ 0 h 20"/>
                  <a:gd name="T4" fmla="*/ 0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89" name="Freeform 330">
                <a:extLst>
                  <a:ext uri="{FF2B5EF4-FFF2-40B4-BE49-F238E27FC236}">
                    <a16:creationId xmlns:a16="http://schemas.microsoft.com/office/drawing/2014/main" id="{5FA2863C-7102-BC49-96C9-A4CC570442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375" y="5062538"/>
                <a:ext cx="7938" cy="7937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2147483646 h 20"/>
                  <a:gd name="T4" fmla="*/ 0 w 20"/>
                  <a:gd name="T5" fmla="*/ 2147483646 h 20"/>
                  <a:gd name="T6" fmla="*/ 0 w 20"/>
                  <a:gd name="T7" fmla="*/ 0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90" name="Freeform 331">
                <a:extLst>
                  <a:ext uri="{FF2B5EF4-FFF2-40B4-BE49-F238E27FC236}">
                    <a16:creationId xmlns:a16="http://schemas.microsoft.com/office/drawing/2014/main" id="{742BF17C-7982-5F44-BDA6-138CABBB5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375" y="5062538"/>
                <a:ext cx="7938" cy="7937"/>
              </a:xfrm>
              <a:custGeom>
                <a:avLst/>
                <a:gdLst>
                  <a:gd name="T0" fmla="*/ 2147483646 w 20"/>
                  <a:gd name="T1" fmla="*/ 0 h 20"/>
                  <a:gd name="T2" fmla="*/ 0 w 20"/>
                  <a:gd name="T3" fmla="*/ 0 h 20"/>
                  <a:gd name="T4" fmla="*/ 0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91" name="Freeform 332">
                <a:extLst>
                  <a:ext uri="{FF2B5EF4-FFF2-40B4-BE49-F238E27FC236}">
                    <a16:creationId xmlns:a16="http://schemas.microsoft.com/office/drawing/2014/main" id="{34D945C9-FBEB-7D43-918A-56483C1C8A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5068888"/>
                <a:ext cx="6350" cy="7937"/>
              </a:xfrm>
              <a:custGeom>
                <a:avLst/>
                <a:gdLst>
                  <a:gd name="T0" fmla="*/ 2147483646 w 19"/>
                  <a:gd name="T1" fmla="*/ 0 h 20"/>
                  <a:gd name="T2" fmla="*/ 2147483646 w 19"/>
                  <a:gd name="T3" fmla="*/ 2147483646 h 20"/>
                  <a:gd name="T4" fmla="*/ 0 w 19"/>
                  <a:gd name="T5" fmla="*/ 2147483646 h 20"/>
                  <a:gd name="T6" fmla="*/ 0 w 19"/>
                  <a:gd name="T7" fmla="*/ 0 h 20"/>
                  <a:gd name="T8" fmla="*/ 2147483646 w 1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8" y="0"/>
                    </a:moveTo>
                    <a:lnTo>
                      <a:pt x="18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92" name="Freeform 333">
                <a:extLst>
                  <a:ext uri="{FF2B5EF4-FFF2-40B4-BE49-F238E27FC236}">
                    <a16:creationId xmlns:a16="http://schemas.microsoft.com/office/drawing/2014/main" id="{0E16685F-3AA8-BC43-AF86-46A8D5BCB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5075238"/>
                <a:ext cx="6350" cy="1587"/>
              </a:xfrm>
              <a:custGeom>
                <a:avLst/>
                <a:gdLst>
                  <a:gd name="T0" fmla="*/ 2147483646 w 19"/>
                  <a:gd name="T1" fmla="*/ 0 h 1"/>
                  <a:gd name="T2" fmla="*/ 0 w 19"/>
                  <a:gd name="T3" fmla="*/ 0 h 1"/>
                  <a:gd name="T4" fmla="*/ 0 w 19"/>
                  <a:gd name="T5" fmla="*/ 0 h 1"/>
                  <a:gd name="T6" fmla="*/ 2147483646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">
                    <a:moveTo>
                      <a:pt x="18" y="0"/>
                    </a:moveTo>
                    <a:lnTo>
                      <a:pt x="0" y="0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93" name="Freeform 334">
                <a:extLst>
                  <a:ext uri="{FF2B5EF4-FFF2-40B4-BE49-F238E27FC236}">
                    <a16:creationId xmlns:a16="http://schemas.microsoft.com/office/drawing/2014/main" id="{41CE4112-4A47-CB48-A039-22C9DBC8D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675" y="5068888"/>
                <a:ext cx="14288" cy="7937"/>
              </a:xfrm>
              <a:custGeom>
                <a:avLst/>
                <a:gdLst>
                  <a:gd name="T0" fmla="*/ 2147483646 w 40"/>
                  <a:gd name="T1" fmla="*/ 0 h 20"/>
                  <a:gd name="T2" fmla="*/ 2147483646 w 40"/>
                  <a:gd name="T3" fmla="*/ 2147483646 h 20"/>
                  <a:gd name="T4" fmla="*/ 0 w 40"/>
                  <a:gd name="T5" fmla="*/ 2147483646 h 20"/>
                  <a:gd name="T6" fmla="*/ 0 w 40"/>
                  <a:gd name="T7" fmla="*/ 0 h 20"/>
                  <a:gd name="T8" fmla="*/ 2147483646 w 4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0">
                    <a:moveTo>
                      <a:pt x="39" y="0"/>
                    </a:moveTo>
                    <a:lnTo>
                      <a:pt x="3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94" name="Freeform 335">
                <a:extLst>
                  <a:ext uri="{FF2B5EF4-FFF2-40B4-BE49-F238E27FC236}">
                    <a16:creationId xmlns:a16="http://schemas.microsoft.com/office/drawing/2014/main" id="{184820A5-2746-E54B-84DA-F652D5A57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025" y="5075238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95" name="Freeform 336">
                <a:extLst>
                  <a:ext uri="{FF2B5EF4-FFF2-40B4-BE49-F238E27FC236}">
                    <a16:creationId xmlns:a16="http://schemas.microsoft.com/office/drawing/2014/main" id="{76C76AB0-C66E-454A-A883-F0E040F43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663" y="5075238"/>
                <a:ext cx="6350" cy="6350"/>
              </a:xfrm>
              <a:custGeom>
                <a:avLst/>
                <a:gdLst>
                  <a:gd name="T0" fmla="*/ 2147483646 w 19"/>
                  <a:gd name="T1" fmla="*/ 0 h 19"/>
                  <a:gd name="T2" fmla="*/ 2147483646 w 19"/>
                  <a:gd name="T3" fmla="*/ 2147483646 h 19"/>
                  <a:gd name="T4" fmla="*/ 0 w 19"/>
                  <a:gd name="T5" fmla="*/ 2147483646 h 19"/>
                  <a:gd name="T6" fmla="*/ 0 w 19"/>
                  <a:gd name="T7" fmla="*/ 0 h 19"/>
                  <a:gd name="T8" fmla="*/ 2147483646 w 19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8" y="0"/>
                    </a:moveTo>
                    <a:lnTo>
                      <a:pt x="18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96" name="Freeform 337">
                <a:extLst>
                  <a:ext uri="{FF2B5EF4-FFF2-40B4-BE49-F238E27FC236}">
                    <a16:creationId xmlns:a16="http://schemas.microsoft.com/office/drawing/2014/main" id="{36FCB706-CF9E-754D-8586-E3F761F97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663" y="5075238"/>
                <a:ext cx="6350" cy="6350"/>
              </a:xfrm>
              <a:custGeom>
                <a:avLst/>
                <a:gdLst>
                  <a:gd name="T0" fmla="*/ 2147483646 w 19"/>
                  <a:gd name="T1" fmla="*/ 0 h 19"/>
                  <a:gd name="T2" fmla="*/ 0 w 19"/>
                  <a:gd name="T3" fmla="*/ 0 h 19"/>
                  <a:gd name="T4" fmla="*/ 0 w 19"/>
                  <a:gd name="T5" fmla="*/ 2147483646 h 19"/>
                  <a:gd name="T6" fmla="*/ 2147483646 w 19"/>
                  <a:gd name="T7" fmla="*/ 2147483646 h 19"/>
                  <a:gd name="T8" fmla="*/ 2147483646 w 19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9">
                    <a:moveTo>
                      <a:pt x="18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8" y="18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97" name="Freeform 338">
                <a:extLst>
                  <a:ext uri="{FF2B5EF4-FFF2-40B4-BE49-F238E27FC236}">
                    <a16:creationId xmlns:a16="http://schemas.microsoft.com/office/drawing/2014/main" id="{BDC4D320-9CAC-1741-BDAD-1C30BB69D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300" y="5075238"/>
                <a:ext cx="7938" cy="6350"/>
              </a:xfrm>
              <a:custGeom>
                <a:avLst/>
                <a:gdLst>
                  <a:gd name="T0" fmla="*/ 2147483646 w 20"/>
                  <a:gd name="T1" fmla="*/ 0 h 19"/>
                  <a:gd name="T2" fmla="*/ 2147483646 w 20"/>
                  <a:gd name="T3" fmla="*/ 2147483646 h 19"/>
                  <a:gd name="T4" fmla="*/ 0 w 20"/>
                  <a:gd name="T5" fmla="*/ 2147483646 h 19"/>
                  <a:gd name="T6" fmla="*/ 0 w 20"/>
                  <a:gd name="T7" fmla="*/ 0 h 19"/>
                  <a:gd name="T8" fmla="*/ 2147483646 w 20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9" y="0"/>
                    </a:moveTo>
                    <a:lnTo>
                      <a:pt x="19" y="18"/>
                    </a:lnTo>
                    <a:lnTo>
                      <a:pt x="0" y="18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98" name="Freeform 339">
                <a:extLst>
                  <a:ext uri="{FF2B5EF4-FFF2-40B4-BE49-F238E27FC236}">
                    <a16:creationId xmlns:a16="http://schemas.microsoft.com/office/drawing/2014/main" id="{29BF097E-1A14-A642-A519-253FF6B57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300" y="5075238"/>
                <a:ext cx="7938" cy="6350"/>
              </a:xfrm>
              <a:custGeom>
                <a:avLst/>
                <a:gdLst>
                  <a:gd name="T0" fmla="*/ 2147483646 w 20"/>
                  <a:gd name="T1" fmla="*/ 0 h 19"/>
                  <a:gd name="T2" fmla="*/ 0 w 20"/>
                  <a:gd name="T3" fmla="*/ 0 h 19"/>
                  <a:gd name="T4" fmla="*/ 0 w 20"/>
                  <a:gd name="T5" fmla="*/ 2147483646 h 19"/>
                  <a:gd name="T6" fmla="*/ 2147483646 w 20"/>
                  <a:gd name="T7" fmla="*/ 2147483646 h 19"/>
                  <a:gd name="T8" fmla="*/ 2147483646 w 20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9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19" y="18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0999" name="Freeform 340">
                <a:extLst>
                  <a:ext uri="{FF2B5EF4-FFF2-40B4-BE49-F238E27FC236}">
                    <a16:creationId xmlns:a16="http://schemas.microsoft.com/office/drawing/2014/main" id="{EB8AF195-E20B-3441-85F1-0CA35A6B4F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313" y="5089525"/>
                <a:ext cx="7937" cy="1588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00" name="Freeform 341">
                <a:extLst>
                  <a:ext uri="{FF2B5EF4-FFF2-40B4-BE49-F238E27FC236}">
                    <a16:creationId xmlns:a16="http://schemas.microsoft.com/office/drawing/2014/main" id="{BB515172-BA62-8B43-AF50-C64476146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313" y="5089525"/>
                <a:ext cx="7937" cy="1588"/>
              </a:xfrm>
              <a:custGeom>
                <a:avLst/>
                <a:gdLst>
                  <a:gd name="T0" fmla="*/ 2147483646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01" name="Freeform 342">
                <a:extLst>
                  <a:ext uri="{FF2B5EF4-FFF2-40B4-BE49-F238E27FC236}">
                    <a16:creationId xmlns:a16="http://schemas.microsoft.com/office/drawing/2014/main" id="{6C24BEFB-612C-5047-9ECF-7776203304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3" y="5089525"/>
                <a:ext cx="7937" cy="1588"/>
              </a:xfrm>
              <a:custGeom>
                <a:avLst/>
                <a:gdLst>
                  <a:gd name="T0" fmla="*/ 2147483646 w 21"/>
                  <a:gd name="T1" fmla="*/ 0 h 1"/>
                  <a:gd name="T2" fmla="*/ 2147483646 w 21"/>
                  <a:gd name="T3" fmla="*/ 0 h 1"/>
                  <a:gd name="T4" fmla="*/ 0 w 21"/>
                  <a:gd name="T5" fmla="*/ 0 h 1"/>
                  <a:gd name="T6" fmla="*/ 0 w 21"/>
                  <a:gd name="T7" fmla="*/ 0 h 1"/>
                  <a:gd name="T8" fmla="*/ 2147483646 w 21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">
                    <a:moveTo>
                      <a:pt x="20" y="0"/>
                    </a:moveTo>
                    <a:lnTo>
                      <a:pt x="20" y="0"/>
                    </a:lnTo>
                    <a:lnTo>
                      <a:pt x="0" y="0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02" name="Freeform 343">
                <a:extLst>
                  <a:ext uri="{FF2B5EF4-FFF2-40B4-BE49-F238E27FC236}">
                    <a16:creationId xmlns:a16="http://schemas.microsoft.com/office/drawing/2014/main" id="{FEEB1F4C-61A8-FE43-BA5B-F44E86A0A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0013" y="5089525"/>
                <a:ext cx="7937" cy="1588"/>
              </a:xfrm>
              <a:custGeom>
                <a:avLst/>
                <a:gdLst>
                  <a:gd name="T0" fmla="*/ 2147483646 w 21"/>
                  <a:gd name="T1" fmla="*/ 0 h 1"/>
                  <a:gd name="T2" fmla="*/ 0 w 21"/>
                  <a:gd name="T3" fmla="*/ 0 h 1"/>
                  <a:gd name="T4" fmla="*/ 0 w 21"/>
                  <a:gd name="T5" fmla="*/ 0 h 1"/>
                  <a:gd name="T6" fmla="*/ 2147483646 w 2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">
                    <a:moveTo>
                      <a:pt x="20" y="0"/>
                    </a:moveTo>
                    <a:lnTo>
                      <a:pt x="0" y="0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03" name="Freeform 344">
                <a:extLst>
                  <a:ext uri="{FF2B5EF4-FFF2-40B4-BE49-F238E27FC236}">
                    <a16:creationId xmlns:a16="http://schemas.microsoft.com/office/drawing/2014/main" id="{2589DEAA-7FF7-7E44-B2C7-A794A7734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650" y="5089525"/>
                <a:ext cx="7938" cy="1588"/>
              </a:xfrm>
              <a:custGeom>
                <a:avLst/>
                <a:gdLst>
                  <a:gd name="T0" fmla="*/ 2147483646 w 20"/>
                  <a:gd name="T1" fmla="*/ 0 h 1"/>
                  <a:gd name="T2" fmla="*/ 2147483646 w 20"/>
                  <a:gd name="T3" fmla="*/ 0 h 1"/>
                  <a:gd name="T4" fmla="*/ 0 w 20"/>
                  <a:gd name="T5" fmla="*/ 0 h 1"/>
                  <a:gd name="T6" fmla="*/ 0 w 20"/>
                  <a:gd name="T7" fmla="*/ 0 h 1"/>
                  <a:gd name="T8" fmla="*/ 2147483646 w 20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04" name="Freeform 345">
                <a:extLst>
                  <a:ext uri="{FF2B5EF4-FFF2-40B4-BE49-F238E27FC236}">
                    <a16:creationId xmlns:a16="http://schemas.microsoft.com/office/drawing/2014/main" id="{E9A9FF47-217D-3E42-B8F0-688FB627B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0650" y="5089525"/>
                <a:ext cx="7938" cy="1588"/>
              </a:xfrm>
              <a:custGeom>
                <a:avLst/>
                <a:gdLst>
                  <a:gd name="T0" fmla="*/ 2147483646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05" name="Freeform 346">
                <a:extLst>
                  <a:ext uri="{FF2B5EF4-FFF2-40B4-BE49-F238E27FC236}">
                    <a16:creationId xmlns:a16="http://schemas.microsoft.com/office/drawing/2014/main" id="{185B0405-B0CB-5A45-81E1-5E361FD381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663" y="5095875"/>
                <a:ext cx="6350" cy="7938"/>
              </a:xfrm>
              <a:custGeom>
                <a:avLst/>
                <a:gdLst>
                  <a:gd name="T0" fmla="*/ 2147483646 w 19"/>
                  <a:gd name="T1" fmla="*/ 0 h 20"/>
                  <a:gd name="T2" fmla="*/ 2147483646 w 19"/>
                  <a:gd name="T3" fmla="*/ 2147483646 h 20"/>
                  <a:gd name="T4" fmla="*/ 0 w 19"/>
                  <a:gd name="T5" fmla="*/ 2147483646 h 20"/>
                  <a:gd name="T6" fmla="*/ 0 w 19"/>
                  <a:gd name="T7" fmla="*/ 0 h 20"/>
                  <a:gd name="T8" fmla="*/ 2147483646 w 1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8" y="0"/>
                    </a:moveTo>
                    <a:lnTo>
                      <a:pt x="18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06" name="Freeform 347">
                <a:extLst>
                  <a:ext uri="{FF2B5EF4-FFF2-40B4-BE49-F238E27FC236}">
                    <a16:creationId xmlns:a16="http://schemas.microsoft.com/office/drawing/2014/main" id="{05650DCB-F952-2044-8C9E-84EDD1A1D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3663" y="5095875"/>
                <a:ext cx="6350" cy="7938"/>
              </a:xfrm>
              <a:custGeom>
                <a:avLst/>
                <a:gdLst>
                  <a:gd name="T0" fmla="*/ 2147483646 w 19"/>
                  <a:gd name="T1" fmla="*/ 0 h 20"/>
                  <a:gd name="T2" fmla="*/ 0 w 19"/>
                  <a:gd name="T3" fmla="*/ 0 h 20"/>
                  <a:gd name="T4" fmla="*/ 0 w 19"/>
                  <a:gd name="T5" fmla="*/ 2147483646 h 20"/>
                  <a:gd name="T6" fmla="*/ 2147483646 w 19"/>
                  <a:gd name="T7" fmla="*/ 2147483646 h 20"/>
                  <a:gd name="T8" fmla="*/ 2147483646 w 1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8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18" y="19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07" name="Freeform 348">
                <a:extLst>
                  <a:ext uri="{FF2B5EF4-FFF2-40B4-BE49-F238E27FC236}">
                    <a16:creationId xmlns:a16="http://schemas.microsoft.com/office/drawing/2014/main" id="{118933D7-CB7D-6A45-A628-2F55C2A82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300" y="5095875"/>
                <a:ext cx="7938" cy="7938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2147483646 h 20"/>
                  <a:gd name="T4" fmla="*/ 0 w 20"/>
                  <a:gd name="T5" fmla="*/ 2147483646 h 20"/>
                  <a:gd name="T6" fmla="*/ 0 w 20"/>
                  <a:gd name="T7" fmla="*/ 0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08" name="Freeform 349">
                <a:extLst>
                  <a:ext uri="{FF2B5EF4-FFF2-40B4-BE49-F238E27FC236}">
                    <a16:creationId xmlns:a16="http://schemas.microsoft.com/office/drawing/2014/main" id="{2F5C63C7-2B5B-3B44-B373-E2FE8A5040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300" y="5095875"/>
                <a:ext cx="7938" cy="7938"/>
              </a:xfrm>
              <a:custGeom>
                <a:avLst/>
                <a:gdLst>
                  <a:gd name="T0" fmla="*/ 2147483646 w 20"/>
                  <a:gd name="T1" fmla="*/ 0 h 20"/>
                  <a:gd name="T2" fmla="*/ 0 w 20"/>
                  <a:gd name="T3" fmla="*/ 0 h 20"/>
                  <a:gd name="T4" fmla="*/ 0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09" name="Freeform 350">
                <a:extLst>
                  <a:ext uri="{FF2B5EF4-FFF2-40B4-BE49-F238E27FC236}">
                    <a16:creationId xmlns:a16="http://schemas.microsoft.com/office/drawing/2014/main" id="{5B4DDA8A-23A7-5C41-BBC7-F02273849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5102225"/>
                <a:ext cx="6350" cy="7938"/>
              </a:xfrm>
              <a:custGeom>
                <a:avLst/>
                <a:gdLst>
                  <a:gd name="T0" fmla="*/ 2147483646 w 19"/>
                  <a:gd name="T1" fmla="*/ 0 h 20"/>
                  <a:gd name="T2" fmla="*/ 2147483646 w 19"/>
                  <a:gd name="T3" fmla="*/ 2147483646 h 20"/>
                  <a:gd name="T4" fmla="*/ 0 w 19"/>
                  <a:gd name="T5" fmla="*/ 2147483646 h 20"/>
                  <a:gd name="T6" fmla="*/ 0 w 19"/>
                  <a:gd name="T7" fmla="*/ 0 h 20"/>
                  <a:gd name="T8" fmla="*/ 2147483646 w 1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8" y="0"/>
                    </a:moveTo>
                    <a:lnTo>
                      <a:pt x="18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10" name="Freeform 351">
                <a:extLst>
                  <a:ext uri="{FF2B5EF4-FFF2-40B4-BE49-F238E27FC236}">
                    <a16:creationId xmlns:a16="http://schemas.microsoft.com/office/drawing/2014/main" id="{3B618539-26D2-C948-99C6-DAC4CE20A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5102225"/>
                <a:ext cx="6350" cy="1588"/>
              </a:xfrm>
              <a:custGeom>
                <a:avLst/>
                <a:gdLst>
                  <a:gd name="T0" fmla="*/ 2147483646 w 19"/>
                  <a:gd name="T1" fmla="*/ 0 h 1"/>
                  <a:gd name="T2" fmla="*/ 0 w 19"/>
                  <a:gd name="T3" fmla="*/ 0 h 1"/>
                  <a:gd name="T4" fmla="*/ 0 w 19"/>
                  <a:gd name="T5" fmla="*/ 0 h 1"/>
                  <a:gd name="T6" fmla="*/ 2147483646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">
                    <a:moveTo>
                      <a:pt x="18" y="0"/>
                    </a:moveTo>
                    <a:lnTo>
                      <a:pt x="0" y="0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11" name="Freeform 352">
                <a:extLst>
                  <a:ext uri="{FF2B5EF4-FFF2-40B4-BE49-F238E27FC236}">
                    <a16:creationId xmlns:a16="http://schemas.microsoft.com/office/drawing/2014/main" id="{26F78F34-27B0-5B42-B584-1C90266ACF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675" y="5102225"/>
                <a:ext cx="14288" cy="7938"/>
              </a:xfrm>
              <a:custGeom>
                <a:avLst/>
                <a:gdLst>
                  <a:gd name="T0" fmla="*/ 2147483646 w 40"/>
                  <a:gd name="T1" fmla="*/ 0 h 20"/>
                  <a:gd name="T2" fmla="*/ 2147483646 w 40"/>
                  <a:gd name="T3" fmla="*/ 2147483646 h 20"/>
                  <a:gd name="T4" fmla="*/ 0 w 40"/>
                  <a:gd name="T5" fmla="*/ 2147483646 h 20"/>
                  <a:gd name="T6" fmla="*/ 0 w 40"/>
                  <a:gd name="T7" fmla="*/ 0 h 20"/>
                  <a:gd name="T8" fmla="*/ 2147483646 w 4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0">
                    <a:moveTo>
                      <a:pt x="39" y="0"/>
                    </a:moveTo>
                    <a:lnTo>
                      <a:pt x="3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12" name="Freeform 353">
                <a:extLst>
                  <a:ext uri="{FF2B5EF4-FFF2-40B4-BE49-F238E27FC236}">
                    <a16:creationId xmlns:a16="http://schemas.microsoft.com/office/drawing/2014/main" id="{70E489D1-3841-B945-97A2-4C10C45F6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025" y="5102225"/>
                <a:ext cx="1588" cy="1588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13" name="Freeform 354">
                <a:extLst>
                  <a:ext uri="{FF2B5EF4-FFF2-40B4-BE49-F238E27FC236}">
                    <a16:creationId xmlns:a16="http://schemas.microsoft.com/office/drawing/2014/main" id="{F2B2F2BE-D414-A94E-B74B-5FA1DCFF3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038" y="5110163"/>
                <a:ext cx="7937" cy="7937"/>
              </a:xfrm>
              <a:custGeom>
                <a:avLst/>
                <a:gdLst>
                  <a:gd name="T0" fmla="*/ 2147483646 w 21"/>
                  <a:gd name="T1" fmla="*/ 0 h 20"/>
                  <a:gd name="T2" fmla="*/ 2147483646 w 21"/>
                  <a:gd name="T3" fmla="*/ 2147483646 h 20"/>
                  <a:gd name="T4" fmla="*/ 0 w 21"/>
                  <a:gd name="T5" fmla="*/ 2147483646 h 20"/>
                  <a:gd name="T6" fmla="*/ 0 w 21"/>
                  <a:gd name="T7" fmla="*/ 0 h 20"/>
                  <a:gd name="T8" fmla="*/ 2147483646 w 2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20" y="0"/>
                    </a:moveTo>
                    <a:lnTo>
                      <a:pt x="20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14" name="Freeform 355">
                <a:extLst>
                  <a:ext uri="{FF2B5EF4-FFF2-40B4-BE49-F238E27FC236}">
                    <a16:creationId xmlns:a16="http://schemas.microsoft.com/office/drawing/2014/main" id="{F99F0B68-6CF7-2846-AD7D-1DD7F152C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6038" y="5110163"/>
                <a:ext cx="7937" cy="7937"/>
              </a:xfrm>
              <a:custGeom>
                <a:avLst/>
                <a:gdLst>
                  <a:gd name="T0" fmla="*/ 2147483646 w 21"/>
                  <a:gd name="T1" fmla="*/ 0 h 20"/>
                  <a:gd name="T2" fmla="*/ 0 w 21"/>
                  <a:gd name="T3" fmla="*/ 0 h 20"/>
                  <a:gd name="T4" fmla="*/ 0 w 21"/>
                  <a:gd name="T5" fmla="*/ 2147483646 h 20"/>
                  <a:gd name="T6" fmla="*/ 2147483646 w 21"/>
                  <a:gd name="T7" fmla="*/ 2147483646 h 20"/>
                  <a:gd name="T8" fmla="*/ 2147483646 w 2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2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20" y="19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15" name="Freeform 356">
                <a:extLst>
                  <a:ext uri="{FF2B5EF4-FFF2-40B4-BE49-F238E27FC236}">
                    <a16:creationId xmlns:a16="http://schemas.microsoft.com/office/drawing/2014/main" id="{66D064CB-8C07-0B40-8A36-E378CD38D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738" y="5110163"/>
                <a:ext cx="7937" cy="7937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2147483646 h 20"/>
                  <a:gd name="T4" fmla="*/ 0 w 20"/>
                  <a:gd name="T5" fmla="*/ 2147483646 h 20"/>
                  <a:gd name="T6" fmla="*/ 0 w 20"/>
                  <a:gd name="T7" fmla="*/ 0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16" name="Freeform 357">
                <a:extLst>
                  <a:ext uri="{FF2B5EF4-FFF2-40B4-BE49-F238E27FC236}">
                    <a16:creationId xmlns:a16="http://schemas.microsoft.com/office/drawing/2014/main" id="{51126D91-70DC-1640-BF78-CB4B46D89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8738" y="5110163"/>
                <a:ext cx="7937" cy="7937"/>
              </a:xfrm>
              <a:custGeom>
                <a:avLst/>
                <a:gdLst>
                  <a:gd name="T0" fmla="*/ 2147483646 w 20"/>
                  <a:gd name="T1" fmla="*/ 0 h 20"/>
                  <a:gd name="T2" fmla="*/ 0 w 20"/>
                  <a:gd name="T3" fmla="*/ 0 h 20"/>
                  <a:gd name="T4" fmla="*/ 0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17" name="Freeform 358">
                <a:extLst>
                  <a:ext uri="{FF2B5EF4-FFF2-40B4-BE49-F238E27FC236}">
                    <a16:creationId xmlns:a16="http://schemas.microsoft.com/office/drawing/2014/main" id="{FF9FFAC4-DC8D-6B46-A659-76578D1BD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375" y="5110163"/>
                <a:ext cx="7938" cy="7937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2147483646 h 20"/>
                  <a:gd name="T4" fmla="*/ 0 w 20"/>
                  <a:gd name="T5" fmla="*/ 2147483646 h 20"/>
                  <a:gd name="T6" fmla="*/ 0 w 20"/>
                  <a:gd name="T7" fmla="*/ 0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18" name="Freeform 359">
                <a:extLst>
                  <a:ext uri="{FF2B5EF4-FFF2-40B4-BE49-F238E27FC236}">
                    <a16:creationId xmlns:a16="http://schemas.microsoft.com/office/drawing/2014/main" id="{8CF8DC4E-0DCA-2943-9258-6354C2AB3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9375" y="5110163"/>
                <a:ext cx="7938" cy="7937"/>
              </a:xfrm>
              <a:custGeom>
                <a:avLst/>
                <a:gdLst>
                  <a:gd name="T0" fmla="*/ 2147483646 w 20"/>
                  <a:gd name="T1" fmla="*/ 0 h 20"/>
                  <a:gd name="T2" fmla="*/ 0 w 20"/>
                  <a:gd name="T3" fmla="*/ 0 h 20"/>
                  <a:gd name="T4" fmla="*/ 0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19" name="Freeform 360">
                <a:extLst>
                  <a:ext uri="{FF2B5EF4-FFF2-40B4-BE49-F238E27FC236}">
                    <a16:creationId xmlns:a16="http://schemas.microsoft.com/office/drawing/2014/main" id="{4A07C146-888A-D34B-8AB5-11A3D00C85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5116513"/>
                <a:ext cx="6350" cy="7937"/>
              </a:xfrm>
              <a:custGeom>
                <a:avLst/>
                <a:gdLst>
                  <a:gd name="T0" fmla="*/ 2147483646 w 19"/>
                  <a:gd name="T1" fmla="*/ 0 h 20"/>
                  <a:gd name="T2" fmla="*/ 2147483646 w 19"/>
                  <a:gd name="T3" fmla="*/ 2147483646 h 20"/>
                  <a:gd name="T4" fmla="*/ 0 w 19"/>
                  <a:gd name="T5" fmla="*/ 2147483646 h 20"/>
                  <a:gd name="T6" fmla="*/ 0 w 19"/>
                  <a:gd name="T7" fmla="*/ 0 h 20"/>
                  <a:gd name="T8" fmla="*/ 2147483646 w 1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20">
                    <a:moveTo>
                      <a:pt x="18" y="0"/>
                    </a:moveTo>
                    <a:lnTo>
                      <a:pt x="18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20" name="Freeform 361">
                <a:extLst>
                  <a:ext uri="{FF2B5EF4-FFF2-40B4-BE49-F238E27FC236}">
                    <a16:creationId xmlns:a16="http://schemas.microsoft.com/office/drawing/2014/main" id="{93E9E3D4-E291-E249-B35E-E7F917A52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2388" y="5122863"/>
                <a:ext cx="6350" cy="1587"/>
              </a:xfrm>
              <a:custGeom>
                <a:avLst/>
                <a:gdLst>
                  <a:gd name="T0" fmla="*/ 2147483646 w 19"/>
                  <a:gd name="T1" fmla="*/ 0 h 1"/>
                  <a:gd name="T2" fmla="*/ 0 w 19"/>
                  <a:gd name="T3" fmla="*/ 0 h 1"/>
                  <a:gd name="T4" fmla="*/ 0 w 19"/>
                  <a:gd name="T5" fmla="*/ 0 h 1"/>
                  <a:gd name="T6" fmla="*/ 2147483646 w 1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9" h="1">
                    <a:moveTo>
                      <a:pt x="18" y="0"/>
                    </a:moveTo>
                    <a:lnTo>
                      <a:pt x="0" y="0"/>
                    </a:lnTo>
                    <a:lnTo>
                      <a:pt x="18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21" name="Freeform 362">
                <a:extLst>
                  <a:ext uri="{FF2B5EF4-FFF2-40B4-BE49-F238E27FC236}">
                    <a16:creationId xmlns:a16="http://schemas.microsoft.com/office/drawing/2014/main" id="{FA503DD3-F9FB-BC4A-AB28-C116CA979C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675" y="5116513"/>
                <a:ext cx="14288" cy="7937"/>
              </a:xfrm>
              <a:custGeom>
                <a:avLst/>
                <a:gdLst>
                  <a:gd name="T0" fmla="*/ 2147483646 w 40"/>
                  <a:gd name="T1" fmla="*/ 0 h 20"/>
                  <a:gd name="T2" fmla="*/ 2147483646 w 40"/>
                  <a:gd name="T3" fmla="*/ 2147483646 h 20"/>
                  <a:gd name="T4" fmla="*/ 0 w 40"/>
                  <a:gd name="T5" fmla="*/ 2147483646 h 20"/>
                  <a:gd name="T6" fmla="*/ 0 w 40"/>
                  <a:gd name="T7" fmla="*/ 0 h 20"/>
                  <a:gd name="T8" fmla="*/ 2147483646 w 4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20">
                    <a:moveTo>
                      <a:pt x="39" y="0"/>
                    </a:moveTo>
                    <a:lnTo>
                      <a:pt x="39" y="19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3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22" name="Freeform 363">
                <a:extLst>
                  <a:ext uri="{FF2B5EF4-FFF2-40B4-BE49-F238E27FC236}">
                    <a16:creationId xmlns:a16="http://schemas.microsoft.com/office/drawing/2014/main" id="{84816AE0-1AE1-2F43-AFBB-27B55C08A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3025" y="5122863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60000 65536"/>
                  <a:gd name="T5" fmla="*/ 0 60000 6553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23" name="Freeform 364">
                <a:extLst>
                  <a:ext uri="{FF2B5EF4-FFF2-40B4-BE49-F238E27FC236}">
                    <a16:creationId xmlns:a16="http://schemas.microsoft.com/office/drawing/2014/main" id="{275578CA-980A-6942-B25E-5A45E8B047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9838" y="5192713"/>
                <a:ext cx="185737" cy="123825"/>
              </a:xfrm>
              <a:custGeom>
                <a:avLst/>
                <a:gdLst>
                  <a:gd name="T0" fmla="*/ 2147483646 w 515"/>
                  <a:gd name="T1" fmla="*/ 2147483646 h 344"/>
                  <a:gd name="T2" fmla="*/ 2147483646 w 515"/>
                  <a:gd name="T3" fmla="*/ 2147483646 h 344"/>
                  <a:gd name="T4" fmla="*/ 2147483646 w 515"/>
                  <a:gd name="T5" fmla="*/ 2147483646 h 344"/>
                  <a:gd name="T6" fmla="*/ 0 w 515"/>
                  <a:gd name="T7" fmla="*/ 2147483646 h 344"/>
                  <a:gd name="T8" fmla="*/ 0 w 515"/>
                  <a:gd name="T9" fmla="*/ 2147483646 h 344"/>
                  <a:gd name="T10" fmla="*/ 2147483646 w 515"/>
                  <a:gd name="T11" fmla="*/ 0 h 344"/>
                  <a:gd name="T12" fmla="*/ 2147483646 w 515"/>
                  <a:gd name="T13" fmla="*/ 0 h 344"/>
                  <a:gd name="T14" fmla="*/ 2147483646 w 515"/>
                  <a:gd name="T15" fmla="*/ 0 h 344"/>
                  <a:gd name="T16" fmla="*/ 2147483646 w 515"/>
                  <a:gd name="T17" fmla="*/ 2147483646 h 344"/>
                  <a:gd name="T18" fmla="*/ 2147483646 w 515"/>
                  <a:gd name="T19" fmla="*/ 2147483646 h 34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15" h="344">
                    <a:moveTo>
                      <a:pt x="514" y="248"/>
                    </a:moveTo>
                    <a:lnTo>
                      <a:pt x="343" y="343"/>
                    </a:lnTo>
                    <a:lnTo>
                      <a:pt x="171" y="343"/>
                    </a:lnTo>
                    <a:lnTo>
                      <a:pt x="0" y="248"/>
                    </a:lnTo>
                    <a:lnTo>
                      <a:pt x="0" y="96"/>
                    </a:lnTo>
                    <a:lnTo>
                      <a:pt x="171" y="0"/>
                    </a:lnTo>
                    <a:lnTo>
                      <a:pt x="190" y="0"/>
                    </a:lnTo>
                    <a:lnTo>
                      <a:pt x="343" y="0"/>
                    </a:lnTo>
                    <a:lnTo>
                      <a:pt x="514" y="96"/>
                    </a:lnTo>
                    <a:lnTo>
                      <a:pt x="514" y="24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24" name="Freeform 365">
                <a:extLst>
                  <a:ext uri="{FF2B5EF4-FFF2-40B4-BE49-F238E27FC236}">
                    <a16:creationId xmlns:a16="http://schemas.microsoft.com/office/drawing/2014/main" id="{370E1596-7501-0540-9503-E89BFBE85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9838" y="5192713"/>
                <a:ext cx="185737" cy="123825"/>
              </a:xfrm>
              <a:custGeom>
                <a:avLst/>
                <a:gdLst>
                  <a:gd name="T0" fmla="*/ 2147483646 w 515"/>
                  <a:gd name="T1" fmla="*/ 2147483646 h 344"/>
                  <a:gd name="T2" fmla="*/ 2147483646 w 515"/>
                  <a:gd name="T3" fmla="*/ 2147483646 h 344"/>
                  <a:gd name="T4" fmla="*/ 2147483646 w 515"/>
                  <a:gd name="T5" fmla="*/ 2147483646 h 344"/>
                  <a:gd name="T6" fmla="*/ 2147483646 w 515"/>
                  <a:gd name="T7" fmla="*/ 0 h 344"/>
                  <a:gd name="T8" fmla="*/ 2147483646 w 515"/>
                  <a:gd name="T9" fmla="*/ 0 h 344"/>
                  <a:gd name="T10" fmla="*/ 0 w 515"/>
                  <a:gd name="T11" fmla="*/ 2147483646 h 344"/>
                  <a:gd name="T12" fmla="*/ 0 w 515"/>
                  <a:gd name="T13" fmla="*/ 2147483646 h 344"/>
                  <a:gd name="T14" fmla="*/ 2147483646 w 515"/>
                  <a:gd name="T15" fmla="*/ 2147483646 h 344"/>
                  <a:gd name="T16" fmla="*/ 2147483646 w 515"/>
                  <a:gd name="T17" fmla="*/ 2147483646 h 3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15" h="344">
                    <a:moveTo>
                      <a:pt x="343" y="343"/>
                    </a:moveTo>
                    <a:lnTo>
                      <a:pt x="514" y="248"/>
                    </a:lnTo>
                    <a:lnTo>
                      <a:pt x="514" y="96"/>
                    </a:lnTo>
                    <a:lnTo>
                      <a:pt x="343" y="0"/>
                    </a:lnTo>
                    <a:lnTo>
                      <a:pt x="190" y="0"/>
                    </a:lnTo>
                    <a:lnTo>
                      <a:pt x="0" y="96"/>
                    </a:lnTo>
                    <a:lnTo>
                      <a:pt x="0" y="248"/>
                    </a:lnTo>
                    <a:lnTo>
                      <a:pt x="190" y="343"/>
                    </a:lnTo>
                    <a:lnTo>
                      <a:pt x="343" y="343"/>
                    </a:lnTo>
                  </a:path>
                </a:pathLst>
              </a:custGeom>
              <a:solidFill>
                <a:srgbClr val="28AE6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25" name="Freeform 366">
                <a:extLst>
                  <a:ext uri="{FF2B5EF4-FFF2-40B4-BE49-F238E27FC236}">
                    <a16:creationId xmlns:a16="http://schemas.microsoft.com/office/drawing/2014/main" id="{A77048DA-4261-924B-9E71-EA46557AA3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775" y="5192713"/>
                <a:ext cx="177800" cy="117475"/>
              </a:xfrm>
              <a:custGeom>
                <a:avLst/>
                <a:gdLst>
                  <a:gd name="T0" fmla="*/ 2147483646 w 496"/>
                  <a:gd name="T1" fmla="*/ 2147483646 h 326"/>
                  <a:gd name="T2" fmla="*/ 2147483646 w 496"/>
                  <a:gd name="T3" fmla="*/ 2147483646 h 326"/>
                  <a:gd name="T4" fmla="*/ 2147483646 w 496"/>
                  <a:gd name="T5" fmla="*/ 2147483646 h 326"/>
                  <a:gd name="T6" fmla="*/ 0 w 496"/>
                  <a:gd name="T7" fmla="*/ 2147483646 h 326"/>
                  <a:gd name="T8" fmla="*/ 0 w 496"/>
                  <a:gd name="T9" fmla="*/ 2147483646 h 326"/>
                  <a:gd name="T10" fmla="*/ 2147483646 w 496"/>
                  <a:gd name="T11" fmla="*/ 0 h 326"/>
                  <a:gd name="T12" fmla="*/ 2147483646 w 496"/>
                  <a:gd name="T13" fmla="*/ 0 h 326"/>
                  <a:gd name="T14" fmla="*/ 2147483646 w 496"/>
                  <a:gd name="T15" fmla="*/ 0 h 326"/>
                  <a:gd name="T16" fmla="*/ 2147483646 w 496"/>
                  <a:gd name="T17" fmla="*/ 2147483646 h 326"/>
                  <a:gd name="T18" fmla="*/ 2147483646 w 496"/>
                  <a:gd name="T19" fmla="*/ 2147483646 h 3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96" h="326">
                    <a:moveTo>
                      <a:pt x="495" y="229"/>
                    </a:moveTo>
                    <a:lnTo>
                      <a:pt x="324" y="325"/>
                    </a:lnTo>
                    <a:lnTo>
                      <a:pt x="171" y="325"/>
                    </a:lnTo>
                    <a:lnTo>
                      <a:pt x="0" y="229"/>
                    </a:lnTo>
                    <a:lnTo>
                      <a:pt x="0" y="96"/>
                    </a:lnTo>
                    <a:lnTo>
                      <a:pt x="171" y="0"/>
                    </a:lnTo>
                    <a:lnTo>
                      <a:pt x="324" y="0"/>
                    </a:lnTo>
                    <a:lnTo>
                      <a:pt x="495" y="96"/>
                    </a:lnTo>
                    <a:lnTo>
                      <a:pt x="495" y="22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26" name="Freeform 367">
                <a:extLst>
                  <a:ext uri="{FF2B5EF4-FFF2-40B4-BE49-F238E27FC236}">
                    <a16:creationId xmlns:a16="http://schemas.microsoft.com/office/drawing/2014/main" id="{5E81D0C9-2E38-554C-8D54-F0867A98D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675" y="5254625"/>
                <a:ext cx="88900" cy="55563"/>
              </a:xfrm>
              <a:custGeom>
                <a:avLst/>
                <a:gdLst>
                  <a:gd name="T0" fmla="*/ 2147483646 w 249"/>
                  <a:gd name="T1" fmla="*/ 2147483646 h 154"/>
                  <a:gd name="T2" fmla="*/ 2147483646 w 249"/>
                  <a:gd name="T3" fmla="*/ 0 h 154"/>
                  <a:gd name="T4" fmla="*/ 0 w 249"/>
                  <a:gd name="T5" fmla="*/ 0 h 154"/>
                  <a:gd name="T6" fmla="*/ 0 w 249"/>
                  <a:gd name="T7" fmla="*/ 2147483646 h 154"/>
                  <a:gd name="T8" fmla="*/ 2147483646 w 249"/>
                  <a:gd name="T9" fmla="*/ 2147483646 h 154"/>
                  <a:gd name="T10" fmla="*/ 2147483646 w 249"/>
                  <a:gd name="T11" fmla="*/ 2147483646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9" h="154">
                    <a:moveTo>
                      <a:pt x="248" y="57"/>
                    </a:moveTo>
                    <a:lnTo>
                      <a:pt x="248" y="0"/>
                    </a:lnTo>
                    <a:lnTo>
                      <a:pt x="0" y="0"/>
                    </a:lnTo>
                    <a:lnTo>
                      <a:pt x="0" y="153"/>
                    </a:lnTo>
                    <a:lnTo>
                      <a:pt x="77" y="153"/>
                    </a:lnTo>
                    <a:lnTo>
                      <a:pt x="248" y="57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27" name="Freeform 368">
                <a:extLst>
                  <a:ext uri="{FF2B5EF4-FFF2-40B4-BE49-F238E27FC236}">
                    <a16:creationId xmlns:a16="http://schemas.microsoft.com/office/drawing/2014/main" id="{EF5D81E6-37BC-D74A-8C7A-1FD87C8D41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775" y="5192713"/>
                <a:ext cx="88900" cy="61912"/>
              </a:xfrm>
              <a:custGeom>
                <a:avLst/>
                <a:gdLst>
                  <a:gd name="T0" fmla="*/ 0 w 248"/>
                  <a:gd name="T1" fmla="*/ 2147483646 h 173"/>
                  <a:gd name="T2" fmla="*/ 2147483646 w 248"/>
                  <a:gd name="T3" fmla="*/ 2147483646 h 173"/>
                  <a:gd name="T4" fmla="*/ 2147483646 w 248"/>
                  <a:gd name="T5" fmla="*/ 0 h 173"/>
                  <a:gd name="T6" fmla="*/ 2147483646 w 248"/>
                  <a:gd name="T7" fmla="*/ 0 h 173"/>
                  <a:gd name="T8" fmla="*/ 0 w 248"/>
                  <a:gd name="T9" fmla="*/ 2147483646 h 173"/>
                  <a:gd name="T10" fmla="*/ 0 w 248"/>
                  <a:gd name="T11" fmla="*/ 2147483646 h 1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8" h="173">
                    <a:moveTo>
                      <a:pt x="0" y="172"/>
                    </a:moveTo>
                    <a:lnTo>
                      <a:pt x="247" y="172"/>
                    </a:lnTo>
                    <a:lnTo>
                      <a:pt x="247" y="0"/>
                    </a:lnTo>
                    <a:lnTo>
                      <a:pt x="171" y="0"/>
                    </a:lnTo>
                    <a:lnTo>
                      <a:pt x="0" y="96"/>
                    </a:lnTo>
                    <a:lnTo>
                      <a:pt x="0" y="172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28" name="Freeform 369">
                <a:extLst>
                  <a:ext uri="{FF2B5EF4-FFF2-40B4-BE49-F238E27FC236}">
                    <a16:creationId xmlns:a16="http://schemas.microsoft.com/office/drawing/2014/main" id="{BA23994B-D127-1240-83DA-69012E6FDE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17775" y="5254625"/>
                <a:ext cx="88900" cy="55563"/>
              </a:xfrm>
              <a:custGeom>
                <a:avLst/>
                <a:gdLst>
                  <a:gd name="T0" fmla="*/ 2147483646 w 248"/>
                  <a:gd name="T1" fmla="*/ 2147483646 h 154"/>
                  <a:gd name="T2" fmla="*/ 2147483646 w 248"/>
                  <a:gd name="T3" fmla="*/ 2147483646 h 154"/>
                  <a:gd name="T4" fmla="*/ 2147483646 w 248"/>
                  <a:gd name="T5" fmla="*/ 0 h 154"/>
                  <a:gd name="T6" fmla="*/ 0 w 248"/>
                  <a:gd name="T7" fmla="*/ 0 h 154"/>
                  <a:gd name="T8" fmla="*/ 0 w 248"/>
                  <a:gd name="T9" fmla="*/ 2147483646 h 154"/>
                  <a:gd name="T10" fmla="*/ 2147483646 w 248"/>
                  <a:gd name="T11" fmla="*/ 2147483646 h 15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8" h="154">
                    <a:moveTo>
                      <a:pt x="171" y="153"/>
                    </a:moveTo>
                    <a:lnTo>
                      <a:pt x="247" y="153"/>
                    </a:lnTo>
                    <a:lnTo>
                      <a:pt x="247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171" y="15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29" name="Freeform 370">
                <a:extLst>
                  <a:ext uri="{FF2B5EF4-FFF2-40B4-BE49-F238E27FC236}">
                    <a16:creationId xmlns:a16="http://schemas.microsoft.com/office/drawing/2014/main" id="{DD1F038A-80C5-BB45-8D58-571DFC9DF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675" y="5192713"/>
                <a:ext cx="88900" cy="61912"/>
              </a:xfrm>
              <a:custGeom>
                <a:avLst/>
                <a:gdLst>
                  <a:gd name="T0" fmla="*/ 2147483646 w 249"/>
                  <a:gd name="T1" fmla="*/ 2147483646 h 173"/>
                  <a:gd name="T2" fmla="*/ 2147483646 w 249"/>
                  <a:gd name="T3" fmla="*/ 0 h 173"/>
                  <a:gd name="T4" fmla="*/ 0 w 249"/>
                  <a:gd name="T5" fmla="*/ 0 h 173"/>
                  <a:gd name="T6" fmla="*/ 0 w 249"/>
                  <a:gd name="T7" fmla="*/ 2147483646 h 173"/>
                  <a:gd name="T8" fmla="*/ 2147483646 w 249"/>
                  <a:gd name="T9" fmla="*/ 2147483646 h 173"/>
                  <a:gd name="T10" fmla="*/ 2147483646 w 249"/>
                  <a:gd name="T11" fmla="*/ 2147483646 h 1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49" h="173">
                    <a:moveTo>
                      <a:pt x="248" y="96"/>
                    </a:moveTo>
                    <a:lnTo>
                      <a:pt x="77" y="0"/>
                    </a:lnTo>
                    <a:lnTo>
                      <a:pt x="0" y="0"/>
                    </a:lnTo>
                    <a:lnTo>
                      <a:pt x="0" y="172"/>
                    </a:lnTo>
                    <a:lnTo>
                      <a:pt x="248" y="172"/>
                    </a:lnTo>
                    <a:lnTo>
                      <a:pt x="248" y="96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30" name="Freeform 371">
                <a:extLst>
                  <a:ext uri="{FF2B5EF4-FFF2-40B4-BE49-F238E27FC236}">
                    <a16:creationId xmlns:a16="http://schemas.microsoft.com/office/drawing/2014/main" id="{5A1F3E63-FB89-524D-8ECE-F84A82887F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5199063"/>
                <a:ext cx="82550" cy="109537"/>
              </a:xfrm>
              <a:custGeom>
                <a:avLst/>
                <a:gdLst>
                  <a:gd name="T0" fmla="*/ 2147483646 w 230"/>
                  <a:gd name="T1" fmla="*/ 2147483646 h 306"/>
                  <a:gd name="T2" fmla="*/ 2147483646 w 230"/>
                  <a:gd name="T3" fmla="*/ 2147483646 h 306"/>
                  <a:gd name="T4" fmla="*/ 2147483646 w 230"/>
                  <a:gd name="T5" fmla="*/ 2147483646 h 306"/>
                  <a:gd name="T6" fmla="*/ 2147483646 w 230"/>
                  <a:gd name="T7" fmla="*/ 2147483646 h 306"/>
                  <a:gd name="T8" fmla="*/ 2147483646 w 230"/>
                  <a:gd name="T9" fmla="*/ 2147483646 h 306"/>
                  <a:gd name="T10" fmla="*/ 2147483646 w 230"/>
                  <a:gd name="T11" fmla="*/ 2147483646 h 306"/>
                  <a:gd name="T12" fmla="*/ 2147483646 w 230"/>
                  <a:gd name="T13" fmla="*/ 2147483646 h 306"/>
                  <a:gd name="T14" fmla="*/ 2147483646 w 230"/>
                  <a:gd name="T15" fmla="*/ 2147483646 h 306"/>
                  <a:gd name="T16" fmla="*/ 2147483646 w 230"/>
                  <a:gd name="T17" fmla="*/ 2147483646 h 306"/>
                  <a:gd name="T18" fmla="*/ 2147483646 w 230"/>
                  <a:gd name="T19" fmla="*/ 2147483646 h 306"/>
                  <a:gd name="T20" fmla="*/ 2147483646 w 230"/>
                  <a:gd name="T21" fmla="*/ 2147483646 h 306"/>
                  <a:gd name="T22" fmla="*/ 2147483646 w 230"/>
                  <a:gd name="T23" fmla="*/ 2147483646 h 306"/>
                  <a:gd name="T24" fmla="*/ 2147483646 w 230"/>
                  <a:gd name="T25" fmla="*/ 2147483646 h 306"/>
                  <a:gd name="T26" fmla="*/ 0 w 230"/>
                  <a:gd name="T27" fmla="*/ 2147483646 h 306"/>
                  <a:gd name="T28" fmla="*/ 0 w 230"/>
                  <a:gd name="T29" fmla="*/ 2147483646 h 306"/>
                  <a:gd name="T30" fmla="*/ 2147483646 w 230"/>
                  <a:gd name="T31" fmla="*/ 2147483646 h 306"/>
                  <a:gd name="T32" fmla="*/ 2147483646 w 230"/>
                  <a:gd name="T33" fmla="*/ 2147483646 h 306"/>
                  <a:gd name="T34" fmla="*/ 2147483646 w 230"/>
                  <a:gd name="T35" fmla="*/ 2147483646 h 306"/>
                  <a:gd name="T36" fmla="*/ 2147483646 w 230"/>
                  <a:gd name="T37" fmla="*/ 0 h 306"/>
                  <a:gd name="T38" fmla="*/ 2147483646 w 230"/>
                  <a:gd name="T39" fmla="*/ 0 h 306"/>
                  <a:gd name="T40" fmla="*/ 2147483646 w 230"/>
                  <a:gd name="T41" fmla="*/ 0 h 306"/>
                  <a:gd name="T42" fmla="*/ 2147483646 w 230"/>
                  <a:gd name="T43" fmla="*/ 2147483646 h 306"/>
                  <a:gd name="T44" fmla="*/ 2147483646 w 230"/>
                  <a:gd name="T45" fmla="*/ 2147483646 h 306"/>
                  <a:gd name="T46" fmla="*/ 2147483646 w 230"/>
                  <a:gd name="T47" fmla="*/ 2147483646 h 306"/>
                  <a:gd name="T48" fmla="*/ 2147483646 w 230"/>
                  <a:gd name="T49" fmla="*/ 0 h 306"/>
                  <a:gd name="T50" fmla="*/ 2147483646 w 230"/>
                  <a:gd name="T51" fmla="*/ 0 h 306"/>
                  <a:gd name="T52" fmla="*/ 2147483646 w 230"/>
                  <a:gd name="T53" fmla="*/ 2147483646 h 306"/>
                  <a:gd name="T54" fmla="*/ 2147483646 w 230"/>
                  <a:gd name="T55" fmla="*/ 2147483646 h 306"/>
                  <a:gd name="T56" fmla="*/ 2147483646 w 230"/>
                  <a:gd name="T57" fmla="*/ 2147483646 h 306"/>
                  <a:gd name="T58" fmla="*/ 2147483646 w 230"/>
                  <a:gd name="T59" fmla="*/ 2147483646 h 306"/>
                  <a:gd name="T60" fmla="*/ 2147483646 w 230"/>
                  <a:gd name="T61" fmla="*/ 2147483646 h 306"/>
                  <a:gd name="T62" fmla="*/ 2147483646 w 230"/>
                  <a:gd name="T63" fmla="*/ 2147483646 h 30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30" h="306">
                    <a:moveTo>
                      <a:pt x="191" y="209"/>
                    </a:moveTo>
                    <a:lnTo>
                      <a:pt x="133" y="247"/>
                    </a:lnTo>
                    <a:lnTo>
                      <a:pt x="133" y="266"/>
                    </a:lnTo>
                    <a:lnTo>
                      <a:pt x="172" y="305"/>
                    </a:lnTo>
                    <a:lnTo>
                      <a:pt x="133" y="305"/>
                    </a:lnTo>
                    <a:lnTo>
                      <a:pt x="133" y="247"/>
                    </a:lnTo>
                    <a:lnTo>
                      <a:pt x="114" y="266"/>
                    </a:lnTo>
                    <a:lnTo>
                      <a:pt x="95" y="247"/>
                    </a:lnTo>
                    <a:lnTo>
                      <a:pt x="95" y="305"/>
                    </a:lnTo>
                    <a:lnTo>
                      <a:pt x="57" y="305"/>
                    </a:lnTo>
                    <a:lnTo>
                      <a:pt x="77" y="266"/>
                    </a:lnTo>
                    <a:lnTo>
                      <a:pt x="77" y="247"/>
                    </a:lnTo>
                    <a:lnTo>
                      <a:pt x="38" y="209"/>
                    </a:lnTo>
                    <a:lnTo>
                      <a:pt x="0" y="209"/>
                    </a:lnTo>
                    <a:lnTo>
                      <a:pt x="0" y="76"/>
                    </a:lnTo>
                    <a:lnTo>
                      <a:pt x="38" y="76"/>
                    </a:lnTo>
                    <a:lnTo>
                      <a:pt x="77" y="56"/>
                    </a:lnTo>
                    <a:lnTo>
                      <a:pt x="77" y="19"/>
                    </a:lnTo>
                    <a:lnTo>
                      <a:pt x="57" y="0"/>
                    </a:lnTo>
                    <a:lnTo>
                      <a:pt x="95" y="0"/>
                    </a:lnTo>
                    <a:lnTo>
                      <a:pt x="95" y="38"/>
                    </a:lnTo>
                    <a:lnTo>
                      <a:pt x="114" y="38"/>
                    </a:lnTo>
                    <a:lnTo>
                      <a:pt x="133" y="38"/>
                    </a:lnTo>
                    <a:lnTo>
                      <a:pt x="133" y="0"/>
                    </a:lnTo>
                    <a:lnTo>
                      <a:pt x="172" y="0"/>
                    </a:lnTo>
                    <a:lnTo>
                      <a:pt x="133" y="19"/>
                    </a:lnTo>
                    <a:lnTo>
                      <a:pt x="133" y="56"/>
                    </a:lnTo>
                    <a:lnTo>
                      <a:pt x="191" y="76"/>
                    </a:lnTo>
                    <a:lnTo>
                      <a:pt x="229" y="76"/>
                    </a:lnTo>
                    <a:lnTo>
                      <a:pt x="229" y="209"/>
                    </a:lnTo>
                    <a:lnTo>
                      <a:pt x="191" y="20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31" name="Freeform 372">
                <a:extLst>
                  <a:ext uri="{FF2B5EF4-FFF2-40B4-BE49-F238E27FC236}">
                    <a16:creationId xmlns:a16="http://schemas.microsoft.com/office/drawing/2014/main" id="{3BA5A224-0257-B54F-8639-F874549F91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675" y="5199063"/>
                <a:ext cx="34925" cy="55562"/>
              </a:xfrm>
              <a:custGeom>
                <a:avLst/>
                <a:gdLst>
                  <a:gd name="T0" fmla="*/ 2147483646 w 96"/>
                  <a:gd name="T1" fmla="*/ 2147483646 h 153"/>
                  <a:gd name="T2" fmla="*/ 2147483646 w 96"/>
                  <a:gd name="T3" fmla="*/ 2147483646 h 153"/>
                  <a:gd name="T4" fmla="*/ 2147483646 w 96"/>
                  <a:gd name="T5" fmla="*/ 2147483646 h 153"/>
                  <a:gd name="T6" fmla="*/ 2147483646 w 96"/>
                  <a:gd name="T7" fmla="*/ 0 h 153"/>
                  <a:gd name="T8" fmla="*/ 2147483646 w 96"/>
                  <a:gd name="T9" fmla="*/ 0 h 153"/>
                  <a:gd name="T10" fmla="*/ 2147483646 w 96"/>
                  <a:gd name="T11" fmla="*/ 2147483646 h 153"/>
                  <a:gd name="T12" fmla="*/ 0 w 96"/>
                  <a:gd name="T13" fmla="*/ 2147483646 h 153"/>
                  <a:gd name="T14" fmla="*/ 0 w 96"/>
                  <a:gd name="T15" fmla="*/ 2147483646 h 153"/>
                  <a:gd name="T16" fmla="*/ 2147483646 w 96"/>
                  <a:gd name="T17" fmla="*/ 2147483646 h 153"/>
                  <a:gd name="T18" fmla="*/ 2147483646 w 96"/>
                  <a:gd name="T19" fmla="*/ 2147483646 h 153"/>
                  <a:gd name="T20" fmla="*/ 2147483646 w 96"/>
                  <a:gd name="T21" fmla="*/ 2147483646 h 1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6" h="153">
                    <a:moveTo>
                      <a:pt x="77" y="76"/>
                    </a:moveTo>
                    <a:lnTo>
                      <a:pt x="19" y="56"/>
                    </a:lnTo>
                    <a:lnTo>
                      <a:pt x="19" y="19"/>
                    </a:lnTo>
                    <a:lnTo>
                      <a:pt x="58" y="0"/>
                    </a:lnTo>
                    <a:lnTo>
                      <a:pt x="19" y="0"/>
                    </a:lnTo>
                    <a:lnTo>
                      <a:pt x="19" y="38"/>
                    </a:lnTo>
                    <a:lnTo>
                      <a:pt x="0" y="38"/>
                    </a:lnTo>
                    <a:lnTo>
                      <a:pt x="0" y="152"/>
                    </a:lnTo>
                    <a:lnTo>
                      <a:pt x="95" y="152"/>
                    </a:lnTo>
                    <a:lnTo>
                      <a:pt x="95" y="76"/>
                    </a:lnTo>
                    <a:lnTo>
                      <a:pt x="77" y="76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32" name="Freeform 373">
                <a:extLst>
                  <a:ext uri="{FF2B5EF4-FFF2-40B4-BE49-F238E27FC236}">
                    <a16:creationId xmlns:a16="http://schemas.microsoft.com/office/drawing/2014/main" id="{879836A8-C3A5-8F44-9E09-EB05611E7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5254625"/>
                <a:ext cx="41275" cy="47625"/>
              </a:xfrm>
              <a:custGeom>
                <a:avLst/>
                <a:gdLst>
                  <a:gd name="T0" fmla="*/ 2147483646 w 115"/>
                  <a:gd name="T1" fmla="*/ 2147483646 h 134"/>
                  <a:gd name="T2" fmla="*/ 2147483646 w 115"/>
                  <a:gd name="T3" fmla="*/ 2147483646 h 134"/>
                  <a:gd name="T4" fmla="*/ 2147483646 w 115"/>
                  <a:gd name="T5" fmla="*/ 2147483646 h 134"/>
                  <a:gd name="T6" fmla="*/ 2147483646 w 115"/>
                  <a:gd name="T7" fmla="*/ 2147483646 h 134"/>
                  <a:gd name="T8" fmla="*/ 2147483646 w 115"/>
                  <a:gd name="T9" fmla="*/ 2147483646 h 134"/>
                  <a:gd name="T10" fmla="*/ 2147483646 w 115"/>
                  <a:gd name="T11" fmla="*/ 2147483646 h 134"/>
                  <a:gd name="T12" fmla="*/ 2147483646 w 115"/>
                  <a:gd name="T13" fmla="*/ 2147483646 h 134"/>
                  <a:gd name="T14" fmla="*/ 2147483646 w 115"/>
                  <a:gd name="T15" fmla="*/ 0 h 134"/>
                  <a:gd name="T16" fmla="*/ 0 w 115"/>
                  <a:gd name="T17" fmla="*/ 0 h 134"/>
                  <a:gd name="T18" fmla="*/ 0 w 115"/>
                  <a:gd name="T19" fmla="*/ 2147483646 h 134"/>
                  <a:gd name="T20" fmla="*/ 2147483646 w 115"/>
                  <a:gd name="T21" fmla="*/ 2147483646 h 1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" h="134">
                    <a:moveTo>
                      <a:pt x="38" y="57"/>
                    </a:moveTo>
                    <a:lnTo>
                      <a:pt x="77" y="95"/>
                    </a:lnTo>
                    <a:lnTo>
                      <a:pt x="77" y="114"/>
                    </a:lnTo>
                    <a:lnTo>
                      <a:pt x="57" y="133"/>
                    </a:lnTo>
                    <a:lnTo>
                      <a:pt x="95" y="133"/>
                    </a:lnTo>
                    <a:lnTo>
                      <a:pt x="95" y="95"/>
                    </a:lnTo>
                    <a:lnTo>
                      <a:pt x="114" y="95"/>
                    </a:lnTo>
                    <a:lnTo>
                      <a:pt x="114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38" y="57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33" name="Freeform 374">
                <a:extLst>
                  <a:ext uri="{FF2B5EF4-FFF2-40B4-BE49-F238E27FC236}">
                    <a16:creationId xmlns:a16="http://schemas.microsoft.com/office/drawing/2014/main" id="{29B3B9FB-FF39-614A-B595-F622DC72C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675" y="5254625"/>
                <a:ext cx="34925" cy="47625"/>
              </a:xfrm>
              <a:custGeom>
                <a:avLst/>
                <a:gdLst>
                  <a:gd name="T0" fmla="*/ 2147483646 w 96"/>
                  <a:gd name="T1" fmla="*/ 2147483646 h 134"/>
                  <a:gd name="T2" fmla="*/ 2147483646 w 96"/>
                  <a:gd name="T3" fmla="*/ 2147483646 h 134"/>
                  <a:gd name="T4" fmla="*/ 2147483646 w 96"/>
                  <a:gd name="T5" fmla="*/ 2147483646 h 134"/>
                  <a:gd name="T6" fmla="*/ 2147483646 w 96"/>
                  <a:gd name="T7" fmla="*/ 2147483646 h 134"/>
                  <a:gd name="T8" fmla="*/ 2147483646 w 96"/>
                  <a:gd name="T9" fmla="*/ 2147483646 h 134"/>
                  <a:gd name="T10" fmla="*/ 2147483646 w 96"/>
                  <a:gd name="T11" fmla="*/ 2147483646 h 134"/>
                  <a:gd name="T12" fmla="*/ 2147483646 w 96"/>
                  <a:gd name="T13" fmla="*/ 0 h 134"/>
                  <a:gd name="T14" fmla="*/ 0 w 96"/>
                  <a:gd name="T15" fmla="*/ 0 h 134"/>
                  <a:gd name="T16" fmla="*/ 0 w 96"/>
                  <a:gd name="T17" fmla="*/ 2147483646 h 134"/>
                  <a:gd name="T18" fmla="*/ 2147483646 w 96"/>
                  <a:gd name="T19" fmla="*/ 2147483646 h 134"/>
                  <a:gd name="T20" fmla="*/ 2147483646 w 96"/>
                  <a:gd name="T21" fmla="*/ 2147483646 h 1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6" h="134">
                    <a:moveTo>
                      <a:pt x="19" y="133"/>
                    </a:moveTo>
                    <a:lnTo>
                      <a:pt x="58" y="133"/>
                    </a:lnTo>
                    <a:lnTo>
                      <a:pt x="19" y="114"/>
                    </a:lnTo>
                    <a:lnTo>
                      <a:pt x="19" y="95"/>
                    </a:lnTo>
                    <a:lnTo>
                      <a:pt x="77" y="57"/>
                    </a:lnTo>
                    <a:lnTo>
                      <a:pt x="95" y="57"/>
                    </a:lnTo>
                    <a:lnTo>
                      <a:pt x="95" y="0"/>
                    </a:lnTo>
                    <a:lnTo>
                      <a:pt x="0" y="0"/>
                    </a:lnTo>
                    <a:lnTo>
                      <a:pt x="0" y="95"/>
                    </a:lnTo>
                    <a:lnTo>
                      <a:pt x="19" y="95"/>
                    </a:lnTo>
                    <a:lnTo>
                      <a:pt x="19" y="133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34" name="Freeform 375">
                <a:extLst>
                  <a:ext uri="{FF2B5EF4-FFF2-40B4-BE49-F238E27FC236}">
                    <a16:creationId xmlns:a16="http://schemas.microsoft.com/office/drawing/2014/main" id="{0DB7BC62-7380-6748-BCE6-AC2BE805F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65400" y="5199063"/>
                <a:ext cx="41275" cy="55562"/>
              </a:xfrm>
              <a:custGeom>
                <a:avLst/>
                <a:gdLst>
                  <a:gd name="T0" fmla="*/ 2147483646 w 115"/>
                  <a:gd name="T1" fmla="*/ 2147483646 h 153"/>
                  <a:gd name="T2" fmla="*/ 2147483646 w 115"/>
                  <a:gd name="T3" fmla="*/ 2147483646 h 153"/>
                  <a:gd name="T4" fmla="*/ 0 w 115"/>
                  <a:gd name="T5" fmla="*/ 2147483646 h 153"/>
                  <a:gd name="T6" fmla="*/ 0 w 115"/>
                  <a:gd name="T7" fmla="*/ 2147483646 h 153"/>
                  <a:gd name="T8" fmla="*/ 2147483646 w 115"/>
                  <a:gd name="T9" fmla="*/ 2147483646 h 153"/>
                  <a:gd name="T10" fmla="*/ 2147483646 w 115"/>
                  <a:gd name="T11" fmla="*/ 2147483646 h 153"/>
                  <a:gd name="T12" fmla="*/ 2147483646 w 115"/>
                  <a:gd name="T13" fmla="*/ 2147483646 h 153"/>
                  <a:gd name="T14" fmla="*/ 2147483646 w 115"/>
                  <a:gd name="T15" fmla="*/ 0 h 153"/>
                  <a:gd name="T16" fmla="*/ 2147483646 w 115"/>
                  <a:gd name="T17" fmla="*/ 0 h 153"/>
                  <a:gd name="T18" fmla="*/ 2147483646 w 115"/>
                  <a:gd name="T19" fmla="*/ 2147483646 h 153"/>
                  <a:gd name="T20" fmla="*/ 2147483646 w 115"/>
                  <a:gd name="T21" fmla="*/ 2147483646 h 1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" h="153">
                    <a:moveTo>
                      <a:pt x="77" y="56"/>
                    </a:moveTo>
                    <a:lnTo>
                      <a:pt x="38" y="76"/>
                    </a:lnTo>
                    <a:lnTo>
                      <a:pt x="0" y="76"/>
                    </a:lnTo>
                    <a:lnTo>
                      <a:pt x="0" y="152"/>
                    </a:lnTo>
                    <a:lnTo>
                      <a:pt x="114" y="152"/>
                    </a:lnTo>
                    <a:lnTo>
                      <a:pt x="114" y="38"/>
                    </a:lnTo>
                    <a:lnTo>
                      <a:pt x="95" y="38"/>
                    </a:lnTo>
                    <a:lnTo>
                      <a:pt x="95" y="0"/>
                    </a:lnTo>
                    <a:lnTo>
                      <a:pt x="57" y="0"/>
                    </a:lnTo>
                    <a:lnTo>
                      <a:pt x="77" y="19"/>
                    </a:lnTo>
                    <a:lnTo>
                      <a:pt x="77" y="56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35" name="Freeform 376">
                <a:extLst>
                  <a:ext uri="{FF2B5EF4-FFF2-40B4-BE49-F238E27FC236}">
                    <a16:creationId xmlns:a16="http://schemas.microsoft.com/office/drawing/2014/main" id="{F5B786A2-86F2-964A-83B2-137EED758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750" y="5219700"/>
                <a:ext cx="68263" cy="69850"/>
              </a:xfrm>
              <a:custGeom>
                <a:avLst/>
                <a:gdLst>
                  <a:gd name="T0" fmla="*/ 2147483646 w 191"/>
                  <a:gd name="T1" fmla="*/ 2147483646 h 192"/>
                  <a:gd name="T2" fmla="*/ 2147483646 w 191"/>
                  <a:gd name="T3" fmla="*/ 2147483646 h 192"/>
                  <a:gd name="T4" fmla="*/ 2147483646 w 191"/>
                  <a:gd name="T5" fmla="*/ 2147483646 h 192"/>
                  <a:gd name="T6" fmla="*/ 2147483646 w 191"/>
                  <a:gd name="T7" fmla="*/ 2147483646 h 192"/>
                  <a:gd name="T8" fmla="*/ 2147483646 w 191"/>
                  <a:gd name="T9" fmla="*/ 2147483646 h 192"/>
                  <a:gd name="T10" fmla="*/ 2147483646 w 191"/>
                  <a:gd name="T11" fmla="*/ 2147483646 h 192"/>
                  <a:gd name="T12" fmla="*/ 0 w 191"/>
                  <a:gd name="T13" fmla="*/ 2147483646 h 192"/>
                  <a:gd name="T14" fmla="*/ 0 w 191"/>
                  <a:gd name="T15" fmla="*/ 2147483646 h 192"/>
                  <a:gd name="T16" fmla="*/ 2147483646 w 191"/>
                  <a:gd name="T17" fmla="*/ 2147483646 h 192"/>
                  <a:gd name="T18" fmla="*/ 2147483646 w 191"/>
                  <a:gd name="T19" fmla="*/ 0 h 192"/>
                  <a:gd name="T20" fmla="*/ 2147483646 w 191"/>
                  <a:gd name="T21" fmla="*/ 0 h 192"/>
                  <a:gd name="T22" fmla="*/ 2147483646 w 191"/>
                  <a:gd name="T23" fmla="*/ 2147483646 h 192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91" h="192">
                    <a:moveTo>
                      <a:pt x="172" y="39"/>
                    </a:moveTo>
                    <a:lnTo>
                      <a:pt x="190" y="39"/>
                    </a:lnTo>
                    <a:lnTo>
                      <a:pt x="190" y="134"/>
                    </a:lnTo>
                    <a:lnTo>
                      <a:pt x="172" y="134"/>
                    </a:lnTo>
                    <a:lnTo>
                      <a:pt x="95" y="191"/>
                    </a:lnTo>
                    <a:lnTo>
                      <a:pt x="19" y="134"/>
                    </a:lnTo>
                    <a:lnTo>
                      <a:pt x="0" y="134"/>
                    </a:lnTo>
                    <a:lnTo>
                      <a:pt x="0" y="39"/>
                    </a:lnTo>
                    <a:lnTo>
                      <a:pt x="19" y="39"/>
                    </a:lnTo>
                    <a:lnTo>
                      <a:pt x="95" y="0"/>
                    </a:lnTo>
                    <a:lnTo>
                      <a:pt x="172" y="39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36" name="Freeform 377">
                <a:extLst>
                  <a:ext uri="{FF2B5EF4-FFF2-40B4-BE49-F238E27FC236}">
                    <a16:creationId xmlns:a16="http://schemas.microsoft.com/office/drawing/2014/main" id="{893C47C4-1917-6046-9B72-46D059815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1750" y="5219700"/>
                <a:ext cx="68263" cy="69850"/>
              </a:xfrm>
              <a:custGeom>
                <a:avLst/>
                <a:gdLst>
                  <a:gd name="T0" fmla="*/ 2147483646 w 191"/>
                  <a:gd name="T1" fmla="*/ 2147483646 h 192"/>
                  <a:gd name="T2" fmla="*/ 2147483646 w 191"/>
                  <a:gd name="T3" fmla="*/ 0 h 192"/>
                  <a:gd name="T4" fmla="*/ 2147483646 w 191"/>
                  <a:gd name="T5" fmla="*/ 2147483646 h 192"/>
                  <a:gd name="T6" fmla="*/ 0 w 191"/>
                  <a:gd name="T7" fmla="*/ 2147483646 h 192"/>
                  <a:gd name="T8" fmla="*/ 0 w 191"/>
                  <a:gd name="T9" fmla="*/ 2147483646 h 192"/>
                  <a:gd name="T10" fmla="*/ 2147483646 w 191"/>
                  <a:gd name="T11" fmla="*/ 2147483646 h 192"/>
                  <a:gd name="T12" fmla="*/ 2147483646 w 191"/>
                  <a:gd name="T13" fmla="*/ 2147483646 h 192"/>
                  <a:gd name="T14" fmla="*/ 2147483646 w 191"/>
                  <a:gd name="T15" fmla="*/ 2147483646 h 192"/>
                  <a:gd name="T16" fmla="*/ 2147483646 w 191"/>
                  <a:gd name="T17" fmla="*/ 2147483646 h 192"/>
                  <a:gd name="T18" fmla="*/ 2147483646 w 191"/>
                  <a:gd name="T19" fmla="*/ 2147483646 h 192"/>
                  <a:gd name="T20" fmla="*/ 2147483646 w 191"/>
                  <a:gd name="T21" fmla="*/ 2147483646 h 19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91" h="192">
                    <a:moveTo>
                      <a:pt x="172" y="39"/>
                    </a:moveTo>
                    <a:lnTo>
                      <a:pt x="95" y="0"/>
                    </a:lnTo>
                    <a:lnTo>
                      <a:pt x="19" y="39"/>
                    </a:lnTo>
                    <a:lnTo>
                      <a:pt x="0" y="39"/>
                    </a:lnTo>
                    <a:lnTo>
                      <a:pt x="0" y="134"/>
                    </a:lnTo>
                    <a:lnTo>
                      <a:pt x="19" y="134"/>
                    </a:lnTo>
                    <a:lnTo>
                      <a:pt x="95" y="191"/>
                    </a:lnTo>
                    <a:lnTo>
                      <a:pt x="172" y="134"/>
                    </a:lnTo>
                    <a:lnTo>
                      <a:pt x="190" y="134"/>
                    </a:lnTo>
                    <a:lnTo>
                      <a:pt x="190" y="39"/>
                    </a:lnTo>
                    <a:lnTo>
                      <a:pt x="172" y="39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37" name="Freeform 378">
                <a:extLst>
                  <a:ext uri="{FF2B5EF4-FFF2-40B4-BE49-F238E27FC236}">
                    <a16:creationId xmlns:a16="http://schemas.microsoft.com/office/drawing/2014/main" id="{C8AE4319-166D-3644-A020-E83F84E0C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100" y="5233988"/>
                <a:ext cx="55563" cy="41275"/>
              </a:xfrm>
              <a:custGeom>
                <a:avLst/>
                <a:gdLst>
                  <a:gd name="T0" fmla="*/ 2147483646 w 154"/>
                  <a:gd name="T1" fmla="*/ 2147483646 h 115"/>
                  <a:gd name="T2" fmla="*/ 2147483646 w 154"/>
                  <a:gd name="T3" fmla="*/ 2147483646 h 115"/>
                  <a:gd name="T4" fmla="*/ 2147483646 w 154"/>
                  <a:gd name="T5" fmla="*/ 0 h 115"/>
                  <a:gd name="T6" fmla="*/ 2147483646 w 154"/>
                  <a:gd name="T7" fmla="*/ 2147483646 h 115"/>
                  <a:gd name="T8" fmla="*/ 2147483646 w 154"/>
                  <a:gd name="T9" fmla="*/ 2147483646 h 115"/>
                  <a:gd name="T10" fmla="*/ 2147483646 w 154"/>
                  <a:gd name="T11" fmla="*/ 2147483646 h 115"/>
                  <a:gd name="T12" fmla="*/ 2147483646 w 154"/>
                  <a:gd name="T13" fmla="*/ 2147483646 h 115"/>
                  <a:gd name="T14" fmla="*/ 2147483646 w 154"/>
                  <a:gd name="T15" fmla="*/ 2147483646 h 115"/>
                  <a:gd name="T16" fmla="*/ 2147483646 w 154"/>
                  <a:gd name="T17" fmla="*/ 2147483646 h 115"/>
                  <a:gd name="T18" fmla="*/ 2147483646 w 154"/>
                  <a:gd name="T19" fmla="*/ 2147483646 h 115"/>
                  <a:gd name="T20" fmla="*/ 2147483646 w 154"/>
                  <a:gd name="T21" fmla="*/ 2147483646 h 115"/>
                  <a:gd name="T22" fmla="*/ 2147483646 w 154"/>
                  <a:gd name="T23" fmla="*/ 2147483646 h 115"/>
                  <a:gd name="T24" fmla="*/ 2147483646 w 154"/>
                  <a:gd name="T25" fmla="*/ 2147483646 h 115"/>
                  <a:gd name="T26" fmla="*/ 2147483646 w 154"/>
                  <a:gd name="T27" fmla="*/ 2147483646 h 115"/>
                  <a:gd name="T28" fmla="*/ 2147483646 w 154"/>
                  <a:gd name="T29" fmla="*/ 2147483646 h 115"/>
                  <a:gd name="T30" fmla="*/ 2147483646 w 154"/>
                  <a:gd name="T31" fmla="*/ 2147483646 h 115"/>
                  <a:gd name="T32" fmla="*/ 2147483646 w 154"/>
                  <a:gd name="T33" fmla="*/ 2147483646 h 115"/>
                  <a:gd name="T34" fmla="*/ 2147483646 w 154"/>
                  <a:gd name="T35" fmla="*/ 2147483646 h 115"/>
                  <a:gd name="T36" fmla="*/ 2147483646 w 154"/>
                  <a:gd name="T37" fmla="*/ 2147483646 h 115"/>
                  <a:gd name="T38" fmla="*/ 2147483646 w 154"/>
                  <a:gd name="T39" fmla="*/ 2147483646 h 115"/>
                  <a:gd name="T40" fmla="*/ 2147483646 w 154"/>
                  <a:gd name="T41" fmla="*/ 2147483646 h 115"/>
                  <a:gd name="T42" fmla="*/ 2147483646 w 154"/>
                  <a:gd name="T43" fmla="*/ 2147483646 h 115"/>
                  <a:gd name="T44" fmla="*/ 0 w 154"/>
                  <a:gd name="T45" fmla="*/ 2147483646 h 115"/>
                  <a:gd name="T46" fmla="*/ 2147483646 w 154"/>
                  <a:gd name="T47" fmla="*/ 2147483646 h 115"/>
                  <a:gd name="T48" fmla="*/ 0 w 154"/>
                  <a:gd name="T49" fmla="*/ 2147483646 h 115"/>
                  <a:gd name="T50" fmla="*/ 2147483646 w 154"/>
                  <a:gd name="T51" fmla="*/ 2147483646 h 115"/>
                  <a:gd name="T52" fmla="*/ 0 w 154"/>
                  <a:gd name="T53" fmla="*/ 2147483646 h 115"/>
                  <a:gd name="T54" fmla="*/ 2147483646 w 154"/>
                  <a:gd name="T55" fmla="*/ 2147483646 h 115"/>
                  <a:gd name="T56" fmla="*/ 0 w 154"/>
                  <a:gd name="T57" fmla="*/ 2147483646 h 115"/>
                  <a:gd name="T58" fmla="*/ 2147483646 w 154"/>
                  <a:gd name="T59" fmla="*/ 2147483646 h 115"/>
                  <a:gd name="T60" fmla="*/ 2147483646 w 154"/>
                  <a:gd name="T61" fmla="*/ 0 h 115"/>
                  <a:gd name="T62" fmla="*/ 2147483646 w 154"/>
                  <a:gd name="T63" fmla="*/ 2147483646 h 115"/>
                  <a:gd name="T64" fmla="*/ 2147483646 w 154"/>
                  <a:gd name="T65" fmla="*/ 2147483646 h 115"/>
                  <a:gd name="T66" fmla="*/ 2147483646 w 154"/>
                  <a:gd name="T67" fmla="*/ 0 h 115"/>
                  <a:gd name="T68" fmla="*/ 2147483646 w 154"/>
                  <a:gd name="T69" fmla="*/ 2147483646 h 115"/>
                  <a:gd name="T70" fmla="*/ 2147483646 w 154"/>
                  <a:gd name="T71" fmla="*/ 2147483646 h 115"/>
                  <a:gd name="T72" fmla="*/ 2147483646 w 154"/>
                  <a:gd name="T73" fmla="*/ 0 h 115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54" h="115">
                    <a:moveTo>
                      <a:pt x="95" y="0"/>
                    </a:moveTo>
                    <a:lnTo>
                      <a:pt x="95" y="19"/>
                    </a:lnTo>
                    <a:lnTo>
                      <a:pt x="76" y="19"/>
                    </a:lnTo>
                    <a:lnTo>
                      <a:pt x="76" y="0"/>
                    </a:lnTo>
                    <a:lnTo>
                      <a:pt x="134" y="0"/>
                    </a:lnTo>
                    <a:lnTo>
                      <a:pt x="134" y="19"/>
                    </a:lnTo>
                    <a:lnTo>
                      <a:pt x="153" y="19"/>
                    </a:lnTo>
                    <a:lnTo>
                      <a:pt x="153" y="57"/>
                    </a:lnTo>
                    <a:lnTo>
                      <a:pt x="134" y="57"/>
                    </a:lnTo>
                    <a:lnTo>
                      <a:pt x="134" y="38"/>
                    </a:lnTo>
                    <a:lnTo>
                      <a:pt x="134" y="19"/>
                    </a:lnTo>
                    <a:lnTo>
                      <a:pt x="115" y="19"/>
                    </a:lnTo>
                    <a:lnTo>
                      <a:pt x="76" y="57"/>
                    </a:lnTo>
                    <a:lnTo>
                      <a:pt x="115" y="76"/>
                    </a:lnTo>
                    <a:lnTo>
                      <a:pt x="134" y="76"/>
                    </a:lnTo>
                    <a:lnTo>
                      <a:pt x="134" y="57"/>
                    </a:lnTo>
                    <a:lnTo>
                      <a:pt x="153" y="57"/>
                    </a:lnTo>
                    <a:lnTo>
                      <a:pt x="153" y="95"/>
                    </a:lnTo>
                    <a:lnTo>
                      <a:pt x="134" y="95"/>
                    </a:lnTo>
                    <a:lnTo>
                      <a:pt x="134" y="114"/>
                    </a:lnTo>
                    <a:lnTo>
                      <a:pt x="76" y="114"/>
                    </a:lnTo>
                    <a:lnTo>
                      <a:pt x="76" y="76"/>
                    </a:lnTo>
                    <a:lnTo>
                      <a:pt x="95" y="76"/>
                    </a:lnTo>
                    <a:lnTo>
                      <a:pt x="95" y="95"/>
                    </a:lnTo>
                    <a:lnTo>
                      <a:pt x="115" y="95"/>
                    </a:lnTo>
                    <a:lnTo>
                      <a:pt x="115" y="76"/>
                    </a:lnTo>
                    <a:lnTo>
                      <a:pt x="76" y="57"/>
                    </a:lnTo>
                    <a:lnTo>
                      <a:pt x="39" y="76"/>
                    </a:lnTo>
                    <a:lnTo>
                      <a:pt x="39" y="95"/>
                    </a:lnTo>
                    <a:lnTo>
                      <a:pt x="57" y="95"/>
                    </a:lnTo>
                    <a:lnTo>
                      <a:pt x="39" y="95"/>
                    </a:lnTo>
                    <a:lnTo>
                      <a:pt x="39" y="76"/>
                    </a:lnTo>
                    <a:lnTo>
                      <a:pt x="57" y="76"/>
                    </a:lnTo>
                    <a:lnTo>
                      <a:pt x="57" y="114"/>
                    </a:lnTo>
                    <a:lnTo>
                      <a:pt x="19" y="114"/>
                    </a:lnTo>
                    <a:lnTo>
                      <a:pt x="19" y="95"/>
                    </a:lnTo>
                    <a:lnTo>
                      <a:pt x="0" y="95"/>
                    </a:lnTo>
                    <a:lnTo>
                      <a:pt x="0" y="57"/>
                    </a:lnTo>
                    <a:lnTo>
                      <a:pt x="19" y="57"/>
                    </a:lnTo>
                    <a:lnTo>
                      <a:pt x="0" y="57"/>
                    </a:lnTo>
                    <a:lnTo>
                      <a:pt x="0" y="76"/>
                    </a:lnTo>
                    <a:lnTo>
                      <a:pt x="19" y="76"/>
                    </a:lnTo>
                    <a:lnTo>
                      <a:pt x="57" y="57"/>
                    </a:lnTo>
                    <a:lnTo>
                      <a:pt x="19" y="19"/>
                    </a:lnTo>
                    <a:lnTo>
                      <a:pt x="0" y="19"/>
                    </a:lnTo>
                    <a:lnTo>
                      <a:pt x="0" y="38"/>
                    </a:lnTo>
                    <a:lnTo>
                      <a:pt x="19" y="38"/>
                    </a:lnTo>
                    <a:lnTo>
                      <a:pt x="19" y="57"/>
                    </a:lnTo>
                    <a:lnTo>
                      <a:pt x="0" y="57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57" y="0"/>
                    </a:lnTo>
                    <a:lnTo>
                      <a:pt x="57" y="19"/>
                    </a:lnTo>
                    <a:lnTo>
                      <a:pt x="39" y="19"/>
                    </a:lnTo>
                    <a:lnTo>
                      <a:pt x="57" y="19"/>
                    </a:lnTo>
                    <a:lnTo>
                      <a:pt x="57" y="0"/>
                    </a:lnTo>
                    <a:lnTo>
                      <a:pt x="39" y="0"/>
                    </a:lnTo>
                    <a:lnTo>
                      <a:pt x="39" y="19"/>
                    </a:lnTo>
                    <a:lnTo>
                      <a:pt x="76" y="38"/>
                    </a:lnTo>
                    <a:lnTo>
                      <a:pt x="115" y="19"/>
                    </a:lnTo>
                    <a:lnTo>
                      <a:pt x="115" y="0"/>
                    </a:lnTo>
                    <a:lnTo>
                      <a:pt x="95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38" name="Freeform 379">
                <a:extLst>
                  <a:ext uri="{FF2B5EF4-FFF2-40B4-BE49-F238E27FC236}">
                    <a16:creationId xmlns:a16="http://schemas.microsoft.com/office/drawing/2014/main" id="{332983F6-FF00-0646-888C-FF871808F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100" y="5233988"/>
                <a:ext cx="55563" cy="41275"/>
              </a:xfrm>
              <a:custGeom>
                <a:avLst/>
                <a:gdLst>
                  <a:gd name="T0" fmla="*/ 2147483646 w 154"/>
                  <a:gd name="T1" fmla="*/ 2147483646 h 115"/>
                  <a:gd name="T2" fmla="*/ 0 w 154"/>
                  <a:gd name="T3" fmla="*/ 2147483646 h 115"/>
                  <a:gd name="T4" fmla="*/ 2147483646 w 154"/>
                  <a:gd name="T5" fmla="*/ 2147483646 h 115"/>
                  <a:gd name="T6" fmla="*/ 2147483646 w 154"/>
                  <a:gd name="T7" fmla="*/ 2147483646 h 115"/>
                  <a:gd name="T8" fmla="*/ 2147483646 w 154"/>
                  <a:gd name="T9" fmla="*/ 2147483646 h 115"/>
                  <a:gd name="T10" fmla="*/ 2147483646 w 154"/>
                  <a:gd name="T11" fmla="*/ 2147483646 h 115"/>
                  <a:gd name="T12" fmla="*/ 2147483646 w 154"/>
                  <a:gd name="T13" fmla="*/ 2147483646 h 115"/>
                  <a:gd name="T14" fmla="*/ 2147483646 w 154"/>
                  <a:gd name="T15" fmla="*/ 2147483646 h 115"/>
                  <a:gd name="T16" fmla="*/ 2147483646 w 154"/>
                  <a:gd name="T17" fmla="*/ 2147483646 h 115"/>
                  <a:gd name="T18" fmla="*/ 2147483646 w 154"/>
                  <a:gd name="T19" fmla="*/ 2147483646 h 115"/>
                  <a:gd name="T20" fmla="*/ 2147483646 w 154"/>
                  <a:gd name="T21" fmla="*/ 2147483646 h 115"/>
                  <a:gd name="T22" fmla="*/ 2147483646 w 154"/>
                  <a:gd name="T23" fmla="*/ 2147483646 h 115"/>
                  <a:gd name="T24" fmla="*/ 2147483646 w 154"/>
                  <a:gd name="T25" fmla="*/ 2147483646 h 115"/>
                  <a:gd name="T26" fmla="*/ 2147483646 w 154"/>
                  <a:gd name="T27" fmla="*/ 2147483646 h 115"/>
                  <a:gd name="T28" fmla="*/ 2147483646 w 154"/>
                  <a:gd name="T29" fmla="*/ 2147483646 h 115"/>
                  <a:gd name="T30" fmla="*/ 2147483646 w 154"/>
                  <a:gd name="T31" fmla="*/ 2147483646 h 115"/>
                  <a:gd name="T32" fmla="*/ 2147483646 w 154"/>
                  <a:gd name="T33" fmla="*/ 2147483646 h 115"/>
                  <a:gd name="T34" fmla="*/ 2147483646 w 154"/>
                  <a:gd name="T35" fmla="*/ 2147483646 h 115"/>
                  <a:gd name="T36" fmla="*/ 2147483646 w 154"/>
                  <a:gd name="T37" fmla="*/ 2147483646 h 115"/>
                  <a:gd name="T38" fmla="*/ 2147483646 w 154"/>
                  <a:gd name="T39" fmla="*/ 2147483646 h 115"/>
                  <a:gd name="T40" fmla="*/ 2147483646 w 154"/>
                  <a:gd name="T41" fmla="*/ 2147483646 h 115"/>
                  <a:gd name="T42" fmla="*/ 2147483646 w 154"/>
                  <a:gd name="T43" fmla="*/ 0 h 115"/>
                  <a:gd name="T44" fmla="*/ 2147483646 w 154"/>
                  <a:gd name="T45" fmla="*/ 2147483646 h 115"/>
                  <a:gd name="T46" fmla="*/ 2147483646 w 154"/>
                  <a:gd name="T47" fmla="*/ 2147483646 h 115"/>
                  <a:gd name="T48" fmla="*/ 2147483646 w 154"/>
                  <a:gd name="T49" fmla="*/ 0 h 115"/>
                  <a:gd name="T50" fmla="*/ 2147483646 w 154"/>
                  <a:gd name="T51" fmla="*/ 2147483646 h 115"/>
                  <a:gd name="T52" fmla="*/ 2147483646 w 154"/>
                  <a:gd name="T53" fmla="*/ 0 h 115"/>
                  <a:gd name="T54" fmla="*/ 2147483646 w 154"/>
                  <a:gd name="T55" fmla="*/ 2147483646 h 115"/>
                  <a:gd name="T56" fmla="*/ 2147483646 w 154"/>
                  <a:gd name="T57" fmla="*/ 2147483646 h 115"/>
                  <a:gd name="T58" fmla="*/ 2147483646 w 154"/>
                  <a:gd name="T59" fmla="*/ 0 h 115"/>
                  <a:gd name="T60" fmla="*/ 2147483646 w 154"/>
                  <a:gd name="T61" fmla="*/ 2147483646 h 115"/>
                  <a:gd name="T62" fmla="*/ 0 w 154"/>
                  <a:gd name="T63" fmla="*/ 2147483646 h 115"/>
                  <a:gd name="T64" fmla="*/ 2147483646 w 154"/>
                  <a:gd name="T65" fmla="*/ 2147483646 h 115"/>
                  <a:gd name="T66" fmla="*/ 0 w 154"/>
                  <a:gd name="T67" fmla="*/ 2147483646 h 115"/>
                  <a:gd name="T68" fmla="*/ 2147483646 w 154"/>
                  <a:gd name="T69" fmla="*/ 2147483646 h 115"/>
                  <a:gd name="T70" fmla="*/ 0 w 154"/>
                  <a:gd name="T71" fmla="*/ 2147483646 h 11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54" h="115">
                    <a:moveTo>
                      <a:pt x="0" y="57"/>
                    </a:moveTo>
                    <a:lnTo>
                      <a:pt x="19" y="57"/>
                    </a:lnTo>
                    <a:lnTo>
                      <a:pt x="0" y="57"/>
                    </a:lnTo>
                    <a:lnTo>
                      <a:pt x="0" y="76"/>
                    </a:lnTo>
                    <a:lnTo>
                      <a:pt x="19" y="76"/>
                    </a:lnTo>
                    <a:lnTo>
                      <a:pt x="19" y="114"/>
                    </a:lnTo>
                    <a:lnTo>
                      <a:pt x="57" y="114"/>
                    </a:lnTo>
                    <a:lnTo>
                      <a:pt x="57" y="76"/>
                    </a:lnTo>
                    <a:lnTo>
                      <a:pt x="39" y="76"/>
                    </a:lnTo>
                    <a:lnTo>
                      <a:pt x="39" y="95"/>
                    </a:lnTo>
                    <a:lnTo>
                      <a:pt x="57" y="95"/>
                    </a:lnTo>
                    <a:lnTo>
                      <a:pt x="19" y="95"/>
                    </a:lnTo>
                    <a:lnTo>
                      <a:pt x="19" y="76"/>
                    </a:lnTo>
                    <a:lnTo>
                      <a:pt x="76" y="57"/>
                    </a:lnTo>
                    <a:lnTo>
                      <a:pt x="115" y="76"/>
                    </a:lnTo>
                    <a:lnTo>
                      <a:pt x="115" y="95"/>
                    </a:lnTo>
                    <a:lnTo>
                      <a:pt x="95" y="95"/>
                    </a:lnTo>
                    <a:lnTo>
                      <a:pt x="95" y="76"/>
                    </a:lnTo>
                    <a:lnTo>
                      <a:pt x="76" y="76"/>
                    </a:lnTo>
                    <a:lnTo>
                      <a:pt x="76" y="114"/>
                    </a:lnTo>
                    <a:lnTo>
                      <a:pt x="134" y="114"/>
                    </a:lnTo>
                    <a:lnTo>
                      <a:pt x="134" y="76"/>
                    </a:lnTo>
                    <a:lnTo>
                      <a:pt x="153" y="76"/>
                    </a:lnTo>
                    <a:lnTo>
                      <a:pt x="153" y="57"/>
                    </a:lnTo>
                    <a:lnTo>
                      <a:pt x="134" y="57"/>
                    </a:lnTo>
                    <a:lnTo>
                      <a:pt x="134" y="76"/>
                    </a:lnTo>
                    <a:lnTo>
                      <a:pt x="115" y="76"/>
                    </a:lnTo>
                    <a:lnTo>
                      <a:pt x="76" y="57"/>
                    </a:lnTo>
                    <a:lnTo>
                      <a:pt x="115" y="19"/>
                    </a:lnTo>
                    <a:lnTo>
                      <a:pt x="134" y="19"/>
                    </a:lnTo>
                    <a:lnTo>
                      <a:pt x="134" y="38"/>
                    </a:lnTo>
                    <a:lnTo>
                      <a:pt x="153" y="38"/>
                    </a:lnTo>
                    <a:lnTo>
                      <a:pt x="153" y="19"/>
                    </a:lnTo>
                    <a:lnTo>
                      <a:pt x="134" y="19"/>
                    </a:lnTo>
                    <a:lnTo>
                      <a:pt x="134" y="0"/>
                    </a:lnTo>
                    <a:lnTo>
                      <a:pt x="76" y="0"/>
                    </a:lnTo>
                    <a:lnTo>
                      <a:pt x="76" y="19"/>
                    </a:lnTo>
                    <a:lnTo>
                      <a:pt x="95" y="19"/>
                    </a:lnTo>
                    <a:lnTo>
                      <a:pt x="95" y="0"/>
                    </a:lnTo>
                    <a:lnTo>
                      <a:pt x="115" y="0"/>
                    </a:lnTo>
                    <a:lnTo>
                      <a:pt x="115" y="19"/>
                    </a:lnTo>
                    <a:lnTo>
                      <a:pt x="76" y="38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57" y="0"/>
                    </a:lnTo>
                    <a:lnTo>
                      <a:pt x="57" y="19"/>
                    </a:lnTo>
                    <a:lnTo>
                      <a:pt x="39" y="19"/>
                    </a:lnTo>
                    <a:lnTo>
                      <a:pt x="57" y="19"/>
                    </a:lnTo>
                    <a:lnTo>
                      <a:pt x="57" y="0"/>
                    </a:lnTo>
                    <a:lnTo>
                      <a:pt x="19" y="0"/>
                    </a:lnTo>
                    <a:lnTo>
                      <a:pt x="19" y="19"/>
                    </a:lnTo>
                    <a:lnTo>
                      <a:pt x="0" y="19"/>
                    </a:lnTo>
                    <a:lnTo>
                      <a:pt x="0" y="38"/>
                    </a:lnTo>
                    <a:lnTo>
                      <a:pt x="19" y="38"/>
                    </a:lnTo>
                    <a:lnTo>
                      <a:pt x="0" y="38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57" y="57"/>
                    </a:lnTo>
                    <a:lnTo>
                      <a:pt x="19" y="76"/>
                    </a:lnTo>
                    <a:lnTo>
                      <a:pt x="0" y="76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39" name="Freeform 380">
                <a:extLst>
                  <a:ext uri="{FF2B5EF4-FFF2-40B4-BE49-F238E27FC236}">
                    <a16:creationId xmlns:a16="http://schemas.microsoft.com/office/drawing/2014/main" id="{4B1B2A99-9DD2-B148-BAFC-754294C14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300" y="5254625"/>
                <a:ext cx="26988" cy="20638"/>
              </a:xfrm>
              <a:custGeom>
                <a:avLst/>
                <a:gdLst>
                  <a:gd name="T0" fmla="*/ 2147483646 w 77"/>
                  <a:gd name="T1" fmla="*/ 0 h 58"/>
                  <a:gd name="T2" fmla="*/ 2147483646 w 77"/>
                  <a:gd name="T3" fmla="*/ 2147483646 h 58"/>
                  <a:gd name="T4" fmla="*/ 2147483646 w 77"/>
                  <a:gd name="T5" fmla="*/ 2147483646 h 58"/>
                  <a:gd name="T6" fmla="*/ 2147483646 w 77"/>
                  <a:gd name="T7" fmla="*/ 0 h 58"/>
                  <a:gd name="T8" fmla="*/ 2147483646 w 77"/>
                  <a:gd name="T9" fmla="*/ 0 h 58"/>
                  <a:gd name="T10" fmla="*/ 2147483646 w 77"/>
                  <a:gd name="T11" fmla="*/ 2147483646 h 58"/>
                  <a:gd name="T12" fmla="*/ 2147483646 w 77"/>
                  <a:gd name="T13" fmla="*/ 2147483646 h 58"/>
                  <a:gd name="T14" fmla="*/ 2147483646 w 77"/>
                  <a:gd name="T15" fmla="*/ 2147483646 h 58"/>
                  <a:gd name="T16" fmla="*/ 2147483646 w 77"/>
                  <a:gd name="T17" fmla="*/ 2147483646 h 58"/>
                  <a:gd name="T18" fmla="*/ 2147483646 w 77"/>
                  <a:gd name="T19" fmla="*/ 2147483646 h 58"/>
                  <a:gd name="T20" fmla="*/ 0 w 77"/>
                  <a:gd name="T21" fmla="*/ 2147483646 h 58"/>
                  <a:gd name="T22" fmla="*/ 0 w 77"/>
                  <a:gd name="T23" fmla="*/ 0 h 58"/>
                  <a:gd name="T24" fmla="*/ 2147483646 w 77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7" h="58">
                    <a:moveTo>
                      <a:pt x="19" y="0"/>
                    </a:moveTo>
                    <a:lnTo>
                      <a:pt x="19" y="19"/>
                    </a:lnTo>
                    <a:lnTo>
                      <a:pt x="57" y="19"/>
                    </a:lnTo>
                    <a:lnTo>
                      <a:pt x="57" y="0"/>
                    </a:lnTo>
                    <a:lnTo>
                      <a:pt x="76" y="0"/>
                    </a:lnTo>
                    <a:lnTo>
                      <a:pt x="76" y="57"/>
                    </a:lnTo>
                    <a:lnTo>
                      <a:pt x="57" y="57"/>
                    </a:lnTo>
                    <a:lnTo>
                      <a:pt x="57" y="38"/>
                    </a:lnTo>
                    <a:lnTo>
                      <a:pt x="19" y="38"/>
                    </a:lnTo>
                    <a:lnTo>
                      <a:pt x="19" y="57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40" name="Freeform 381">
                <a:extLst>
                  <a:ext uri="{FF2B5EF4-FFF2-40B4-BE49-F238E27FC236}">
                    <a16:creationId xmlns:a16="http://schemas.microsoft.com/office/drawing/2014/main" id="{E78A1A99-127F-1B4B-A7C0-435CBC6977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313" y="5281613"/>
                <a:ext cx="26987" cy="14287"/>
              </a:xfrm>
              <a:custGeom>
                <a:avLst/>
                <a:gdLst>
                  <a:gd name="T0" fmla="*/ 2147483646 w 77"/>
                  <a:gd name="T1" fmla="*/ 0 h 39"/>
                  <a:gd name="T2" fmla="*/ 2147483646 w 77"/>
                  <a:gd name="T3" fmla="*/ 0 h 39"/>
                  <a:gd name="T4" fmla="*/ 2147483646 w 77"/>
                  <a:gd name="T5" fmla="*/ 0 h 39"/>
                  <a:gd name="T6" fmla="*/ 2147483646 w 77"/>
                  <a:gd name="T7" fmla="*/ 0 h 39"/>
                  <a:gd name="T8" fmla="*/ 2147483646 w 77"/>
                  <a:gd name="T9" fmla="*/ 0 h 39"/>
                  <a:gd name="T10" fmla="*/ 2147483646 w 77"/>
                  <a:gd name="T11" fmla="*/ 2147483646 h 39"/>
                  <a:gd name="T12" fmla="*/ 2147483646 w 77"/>
                  <a:gd name="T13" fmla="*/ 2147483646 h 39"/>
                  <a:gd name="T14" fmla="*/ 2147483646 w 77"/>
                  <a:gd name="T15" fmla="*/ 2147483646 h 39"/>
                  <a:gd name="T16" fmla="*/ 2147483646 w 77"/>
                  <a:gd name="T17" fmla="*/ 2147483646 h 39"/>
                  <a:gd name="T18" fmla="*/ 2147483646 w 77"/>
                  <a:gd name="T19" fmla="*/ 2147483646 h 39"/>
                  <a:gd name="T20" fmla="*/ 0 w 77"/>
                  <a:gd name="T21" fmla="*/ 2147483646 h 39"/>
                  <a:gd name="T22" fmla="*/ 0 w 77"/>
                  <a:gd name="T23" fmla="*/ 0 h 39"/>
                  <a:gd name="T24" fmla="*/ 2147483646 w 77"/>
                  <a:gd name="T25" fmla="*/ 0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7" h="39">
                    <a:moveTo>
                      <a:pt x="19" y="0"/>
                    </a:moveTo>
                    <a:lnTo>
                      <a:pt x="19" y="0"/>
                    </a:lnTo>
                    <a:lnTo>
                      <a:pt x="57" y="0"/>
                    </a:lnTo>
                    <a:lnTo>
                      <a:pt x="76" y="0"/>
                    </a:lnTo>
                    <a:lnTo>
                      <a:pt x="76" y="38"/>
                    </a:lnTo>
                    <a:lnTo>
                      <a:pt x="57" y="38"/>
                    </a:lnTo>
                    <a:lnTo>
                      <a:pt x="57" y="19"/>
                    </a:lnTo>
                    <a:lnTo>
                      <a:pt x="19" y="19"/>
                    </a:lnTo>
                    <a:lnTo>
                      <a:pt x="19" y="38"/>
                    </a:lnTo>
                    <a:lnTo>
                      <a:pt x="0" y="38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41" name="Freeform 382">
                <a:extLst>
                  <a:ext uri="{FF2B5EF4-FFF2-40B4-BE49-F238E27FC236}">
                    <a16:creationId xmlns:a16="http://schemas.microsoft.com/office/drawing/2014/main" id="{DA5F6AF6-5961-A846-B3F8-5151ADA77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300" y="5233988"/>
                <a:ext cx="26988" cy="14287"/>
              </a:xfrm>
              <a:custGeom>
                <a:avLst/>
                <a:gdLst>
                  <a:gd name="T0" fmla="*/ 2147483646 w 77"/>
                  <a:gd name="T1" fmla="*/ 2147483646 h 39"/>
                  <a:gd name="T2" fmla="*/ 2147483646 w 77"/>
                  <a:gd name="T3" fmla="*/ 2147483646 h 39"/>
                  <a:gd name="T4" fmla="*/ 2147483646 w 77"/>
                  <a:gd name="T5" fmla="*/ 2147483646 h 39"/>
                  <a:gd name="T6" fmla="*/ 2147483646 w 77"/>
                  <a:gd name="T7" fmla="*/ 2147483646 h 39"/>
                  <a:gd name="T8" fmla="*/ 2147483646 w 77"/>
                  <a:gd name="T9" fmla="*/ 2147483646 h 39"/>
                  <a:gd name="T10" fmla="*/ 2147483646 w 77"/>
                  <a:gd name="T11" fmla="*/ 0 h 39"/>
                  <a:gd name="T12" fmla="*/ 2147483646 w 77"/>
                  <a:gd name="T13" fmla="*/ 0 h 39"/>
                  <a:gd name="T14" fmla="*/ 2147483646 w 77"/>
                  <a:gd name="T15" fmla="*/ 2147483646 h 39"/>
                  <a:gd name="T16" fmla="*/ 2147483646 w 77"/>
                  <a:gd name="T17" fmla="*/ 2147483646 h 39"/>
                  <a:gd name="T18" fmla="*/ 2147483646 w 77"/>
                  <a:gd name="T19" fmla="*/ 0 h 39"/>
                  <a:gd name="T20" fmla="*/ 0 w 77"/>
                  <a:gd name="T21" fmla="*/ 0 h 39"/>
                  <a:gd name="T22" fmla="*/ 0 w 77"/>
                  <a:gd name="T23" fmla="*/ 2147483646 h 39"/>
                  <a:gd name="T24" fmla="*/ 2147483646 w 77"/>
                  <a:gd name="T25" fmla="*/ 2147483646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7" h="39">
                    <a:moveTo>
                      <a:pt x="19" y="38"/>
                    </a:moveTo>
                    <a:lnTo>
                      <a:pt x="19" y="19"/>
                    </a:lnTo>
                    <a:lnTo>
                      <a:pt x="57" y="19"/>
                    </a:lnTo>
                    <a:lnTo>
                      <a:pt x="57" y="38"/>
                    </a:lnTo>
                    <a:lnTo>
                      <a:pt x="76" y="38"/>
                    </a:lnTo>
                    <a:lnTo>
                      <a:pt x="76" y="0"/>
                    </a:lnTo>
                    <a:lnTo>
                      <a:pt x="57" y="0"/>
                    </a:lnTo>
                    <a:lnTo>
                      <a:pt x="57" y="19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19" y="3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42" name="Freeform 383">
                <a:extLst>
                  <a:ext uri="{FF2B5EF4-FFF2-40B4-BE49-F238E27FC236}">
                    <a16:creationId xmlns:a16="http://schemas.microsoft.com/office/drawing/2014/main" id="{5FFB9F9D-40A6-9D4E-91DA-BF49822F75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5254625"/>
                <a:ext cx="20638" cy="20638"/>
              </a:xfrm>
              <a:custGeom>
                <a:avLst/>
                <a:gdLst>
                  <a:gd name="T0" fmla="*/ 2147483646 w 58"/>
                  <a:gd name="T1" fmla="*/ 0 h 58"/>
                  <a:gd name="T2" fmla="*/ 2147483646 w 58"/>
                  <a:gd name="T3" fmla="*/ 2147483646 h 58"/>
                  <a:gd name="T4" fmla="*/ 2147483646 w 58"/>
                  <a:gd name="T5" fmla="*/ 2147483646 h 58"/>
                  <a:gd name="T6" fmla="*/ 2147483646 w 58"/>
                  <a:gd name="T7" fmla="*/ 0 h 58"/>
                  <a:gd name="T8" fmla="*/ 0 w 58"/>
                  <a:gd name="T9" fmla="*/ 0 h 58"/>
                  <a:gd name="T10" fmla="*/ 0 w 58"/>
                  <a:gd name="T11" fmla="*/ 2147483646 h 58"/>
                  <a:gd name="T12" fmla="*/ 2147483646 w 58"/>
                  <a:gd name="T13" fmla="*/ 2147483646 h 58"/>
                  <a:gd name="T14" fmla="*/ 2147483646 w 58"/>
                  <a:gd name="T15" fmla="*/ 2147483646 h 58"/>
                  <a:gd name="T16" fmla="*/ 2147483646 w 58"/>
                  <a:gd name="T17" fmla="*/ 2147483646 h 58"/>
                  <a:gd name="T18" fmla="*/ 2147483646 w 58"/>
                  <a:gd name="T19" fmla="*/ 2147483646 h 58"/>
                  <a:gd name="T20" fmla="*/ 2147483646 w 58"/>
                  <a:gd name="T21" fmla="*/ 2147483646 h 58"/>
                  <a:gd name="T22" fmla="*/ 2147483646 w 58"/>
                  <a:gd name="T23" fmla="*/ 0 h 58"/>
                  <a:gd name="T24" fmla="*/ 2147483646 w 58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8" h="58">
                    <a:moveTo>
                      <a:pt x="38" y="0"/>
                    </a:moveTo>
                    <a:lnTo>
                      <a:pt x="38" y="19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19" y="57"/>
                    </a:lnTo>
                    <a:lnTo>
                      <a:pt x="19" y="38"/>
                    </a:lnTo>
                    <a:lnTo>
                      <a:pt x="38" y="38"/>
                    </a:lnTo>
                    <a:lnTo>
                      <a:pt x="38" y="57"/>
                    </a:lnTo>
                    <a:lnTo>
                      <a:pt x="57" y="57"/>
                    </a:lnTo>
                    <a:lnTo>
                      <a:pt x="57" y="0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43" name="Freeform 384">
                <a:extLst>
                  <a:ext uri="{FF2B5EF4-FFF2-40B4-BE49-F238E27FC236}">
                    <a16:creationId xmlns:a16="http://schemas.microsoft.com/office/drawing/2014/main" id="{4281F4C0-7D1B-2140-8ED9-0167397BF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5233988"/>
                <a:ext cx="20638" cy="14287"/>
              </a:xfrm>
              <a:custGeom>
                <a:avLst/>
                <a:gdLst>
                  <a:gd name="T0" fmla="*/ 2147483646 w 58"/>
                  <a:gd name="T1" fmla="*/ 2147483646 h 39"/>
                  <a:gd name="T2" fmla="*/ 2147483646 w 58"/>
                  <a:gd name="T3" fmla="*/ 2147483646 h 39"/>
                  <a:gd name="T4" fmla="*/ 2147483646 w 58"/>
                  <a:gd name="T5" fmla="*/ 2147483646 h 39"/>
                  <a:gd name="T6" fmla="*/ 2147483646 w 58"/>
                  <a:gd name="T7" fmla="*/ 2147483646 h 39"/>
                  <a:gd name="T8" fmla="*/ 0 w 58"/>
                  <a:gd name="T9" fmla="*/ 2147483646 h 39"/>
                  <a:gd name="T10" fmla="*/ 0 w 58"/>
                  <a:gd name="T11" fmla="*/ 0 h 39"/>
                  <a:gd name="T12" fmla="*/ 2147483646 w 58"/>
                  <a:gd name="T13" fmla="*/ 0 h 39"/>
                  <a:gd name="T14" fmla="*/ 2147483646 w 58"/>
                  <a:gd name="T15" fmla="*/ 2147483646 h 39"/>
                  <a:gd name="T16" fmla="*/ 2147483646 w 58"/>
                  <a:gd name="T17" fmla="*/ 2147483646 h 39"/>
                  <a:gd name="T18" fmla="*/ 2147483646 w 58"/>
                  <a:gd name="T19" fmla="*/ 0 h 39"/>
                  <a:gd name="T20" fmla="*/ 2147483646 w 58"/>
                  <a:gd name="T21" fmla="*/ 0 h 39"/>
                  <a:gd name="T22" fmla="*/ 2147483646 w 58"/>
                  <a:gd name="T23" fmla="*/ 2147483646 h 39"/>
                  <a:gd name="T24" fmla="*/ 2147483646 w 58"/>
                  <a:gd name="T25" fmla="*/ 2147483646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8" h="39">
                    <a:moveTo>
                      <a:pt x="38" y="38"/>
                    </a:moveTo>
                    <a:lnTo>
                      <a:pt x="38" y="19"/>
                    </a:lnTo>
                    <a:lnTo>
                      <a:pt x="19" y="19"/>
                    </a:lnTo>
                    <a:lnTo>
                      <a:pt x="19" y="38"/>
                    </a:lnTo>
                    <a:lnTo>
                      <a:pt x="0" y="38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19"/>
                    </a:lnTo>
                    <a:lnTo>
                      <a:pt x="38" y="19"/>
                    </a:lnTo>
                    <a:lnTo>
                      <a:pt x="38" y="0"/>
                    </a:lnTo>
                    <a:lnTo>
                      <a:pt x="57" y="0"/>
                    </a:lnTo>
                    <a:lnTo>
                      <a:pt x="57" y="38"/>
                    </a:lnTo>
                    <a:lnTo>
                      <a:pt x="38" y="3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44" name="Freeform 385">
                <a:extLst>
                  <a:ext uri="{FF2B5EF4-FFF2-40B4-BE49-F238E27FC236}">
                    <a16:creationId xmlns:a16="http://schemas.microsoft.com/office/drawing/2014/main" id="{4EA1C35D-F6C9-404A-AB65-96FD98DF0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313" y="5205413"/>
                <a:ext cx="26987" cy="20637"/>
              </a:xfrm>
              <a:custGeom>
                <a:avLst/>
                <a:gdLst>
                  <a:gd name="T0" fmla="*/ 2147483646 w 77"/>
                  <a:gd name="T1" fmla="*/ 2147483646 h 58"/>
                  <a:gd name="T2" fmla="*/ 2147483646 w 77"/>
                  <a:gd name="T3" fmla="*/ 2147483646 h 58"/>
                  <a:gd name="T4" fmla="*/ 2147483646 w 77"/>
                  <a:gd name="T5" fmla="*/ 2147483646 h 58"/>
                  <a:gd name="T6" fmla="*/ 2147483646 w 77"/>
                  <a:gd name="T7" fmla="*/ 2147483646 h 58"/>
                  <a:gd name="T8" fmla="*/ 2147483646 w 77"/>
                  <a:gd name="T9" fmla="*/ 2147483646 h 58"/>
                  <a:gd name="T10" fmla="*/ 2147483646 w 77"/>
                  <a:gd name="T11" fmla="*/ 0 h 58"/>
                  <a:gd name="T12" fmla="*/ 2147483646 w 77"/>
                  <a:gd name="T13" fmla="*/ 0 h 58"/>
                  <a:gd name="T14" fmla="*/ 2147483646 w 77"/>
                  <a:gd name="T15" fmla="*/ 2147483646 h 58"/>
                  <a:gd name="T16" fmla="*/ 2147483646 w 77"/>
                  <a:gd name="T17" fmla="*/ 2147483646 h 58"/>
                  <a:gd name="T18" fmla="*/ 2147483646 w 77"/>
                  <a:gd name="T19" fmla="*/ 0 h 58"/>
                  <a:gd name="T20" fmla="*/ 0 w 77"/>
                  <a:gd name="T21" fmla="*/ 0 h 58"/>
                  <a:gd name="T22" fmla="*/ 0 w 77"/>
                  <a:gd name="T23" fmla="*/ 2147483646 h 58"/>
                  <a:gd name="T24" fmla="*/ 2147483646 w 77"/>
                  <a:gd name="T25" fmla="*/ 2147483646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7" h="58">
                    <a:moveTo>
                      <a:pt x="19" y="57"/>
                    </a:moveTo>
                    <a:lnTo>
                      <a:pt x="19" y="37"/>
                    </a:lnTo>
                    <a:lnTo>
                      <a:pt x="57" y="37"/>
                    </a:lnTo>
                    <a:lnTo>
                      <a:pt x="57" y="57"/>
                    </a:lnTo>
                    <a:lnTo>
                      <a:pt x="76" y="57"/>
                    </a:lnTo>
                    <a:lnTo>
                      <a:pt x="76" y="0"/>
                    </a:lnTo>
                    <a:lnTo>
                      <a:pt x="57" y="0"/>
                    </a:lnTo>
                    <a:lnTo>
                      <a:pt x="57" y="19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19" y="5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45" name="Freeform 386">
                <a:extLst>
                  <a:ext uri="{FF2B5EF4-FFF2-40B4-BE49-F238E27FC236}">
                    <a16:creationId xmlns:a16="http://schemas.microsoft.com/office/drawing/2014/main" id="{BF977147-FF54-8843-9C08-6BB728BA7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7463" y="5281613"/>
                <a:ext cx="20637" cy="14287"/>
              </a:xfrm>
              <a:custGeom>
                <a:avLst/>
                <a:gdLst>
                  <a:gd name="T0" fmla="*/ 2147483646 w 58"/>
                  <a:gd name="T1" fmla="*/ 0 h 39"/>
                  <a:gd name="T2" fmla="*/ 2147483646 w 58"/>
                  <a:gd name="T3" fmla="*/ 0 h 39"/>
                  <a:gd name="T4" fmla="*/ 2147483646 w 58"/>
                  <a:gd name="T5" fmla="*/ 0 h 39"/>
                  <a:gd name="T6" fmla="*/ 2147483646 w 58"/>
                  <a:gd name="T7" fmla="*/ 0 h 39"/>
                  <a:gd name="T8" fmla="*/ 0 w 58"/>
                  <a:gd name="T9" fmla="*/ 0 h 39"/>
                  <a:gd name="T10" fmla="*/ 0 w 58"/>
                  <a:gd name="T11" fmla="*/ 2147483646 h 39"/>
                  <a:gd name="T12" fmla="*/ 2147483646 w 58"/>
                  <a:gd name="T13" fmla="*/ 2147483646 h 39"/>
                  <a:gd name="T14" fmla="*/ 2147483646 w 58"/>
                  <a:gd name="T15" fmla="*/ 2147483646 h 39"/>
                  <a:gd name="T16" fmla="*/ 2147483646 w 58"/>
                  <a:gd name="T17" fmla="*/ 2147483646 h 39"/>
                  <a:gd name="T18" fmla="*/ 2147483646 w 58"/>
                  <a:gd name="T19" fmla="*/ 2147483646 h 39"/>
                  <a:gd name="T20" fmla="*/ 2147483646 w 58"/>
                  <a:gd name="T21" fmla="*/ 2147483646 h 39"/>
                  <a:gd name="T22" fmla="*/ 2147483646 w 58"/>
                  <a:gd name="T23" fmla="*/ 0 h 39"/>
                  <a:gd name="T24" fmla="*/ 2147483646 w 58"/>
                  <a:gd name="T25" fmla="*/ 0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8" h="39">
                    <a:moveTo>
                      <a:pt x="38" y="0"/>
                    </a:moveTo>
                    <a:lnTo>
                      <a:pt x="38" y="0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19" y="38"/>
                    </a:lnTo>
                    <a:lnTo>
                      <a:pt x="19" y="19"/>
                    </a:lnTo>
                    <a:lnTo>
                      <a:pt x="38" y="19"/>
                    </a:lnTo>
                    <a:lnTo>
                      <a:pt x="38" y="38"/>
                    </a:lnTo>
                    <a:lnTo>
                      <a:pt x="57" y="38"/>
                    </a:lnTo>
                    <a:lnTo>
                      <a:pt x="57" y="0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46" name="Freeform 387">
                <a:extLst>
                  <a:ext uri="{FF2B5EF4-FFF2-40B4-BE49-F238E27FC236}">
                    <a16:creationId xmlns:a16="http://schemas.microsoft.com/office/drawing/2014/main" id="{9F53D3E3-D565-C941-9C9B-DA3F059EFE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7463" y="5205413"/>
                <a:ext cx="20637" cy="20637"/>
              </a:xfrm>
              <a:custGeom>
                <a:avLst/>
                <a:gdLst>
                  <a:gd name="T0" fmla="*/ 2147483646 w 58"/>
                  <a:gd name="T1" fmla="*/ 2147483646 h 58"/>
                  <a:gd name="T2" fmla="*/ 2147483646 w 58"/>
                  <a:gd name="T3" fmla="*/ 2147483646 h 58"/>
                  <a:gd name="T4" fmla="*/ 2147483646 w 58"/>
                  <a:gd name="T5" fmla="*/ 2147483646 h 58"/>
                  <a:gd name="T6" fmla="*/ 2147483646 w 58"/>
                  <a:gd name="T7" fmla="*/ 2147483646 h 58"/>
                  <a:gd name="T8" fmla="*/ 0 w 58"/>
                  <a:gd name="T9" fmla="*/ 2147483646 h 58"/>
                  <a:gd name="T10" fmla="*/ 0 w 58"/>
                  <a:gd name="T11" fmla="*/ 0 h 58"/>
                  <a:gd name="T12" fmla="*/ 2147483646 w 58"/>
                  <a:gd name="T13" fmla="*/ 0 h 58"/>
                  <a:gd name="T14" fmla="*/ 2147483646 w 58"/>
                  <a:gd name="T15" fmla="*/ 2147483646 h 58"/>
                  <a:gd name="T16" fmla="*/ 2147483646 w 58"/>
                  <a:gd name="T17" fmla="*/ 2147483646 h 58"/>
                  <a:gd name="T18" fmla="*/ 2147483646 w 58"/>
                  <a:gd name="T19" fmla="*/ 0 h 58"/>
                  <a:gd name="T20" fmla="*/ 2147483646 w 58"/>
                  <a:gd name="T21" fmla="*/ 0 h 58"/>
                  <a:gd name="T22" fmla="*/ 2147483646 w 58"/>
                  <a:gd name="T23" fmla="*/ 2147483646 h 58"/>
                  <a:gd name="T24" fmla="*/ 2147483646 w 58"/>
                  <a:gd name="T25" fmla="*/ 2147483646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8" h="58">
                    <a:moveTo>
                      <a:pt x="38" y="57"/>
                    </a:moveTo>
                    <a:lnTo>
                      <a:pt x="38" y="37"/>
                    </a:lnTo>
                    <a:lnTo>
                      <a:pt x="19" y="37"/>
                    </a:lnTo>
                    <a:lnTo>
                      <a:pt x="19" y="57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19"/>
                    </a:lnTo>
                    <a:lnTo>
                      <a:pt x="38" y="19"/>
                    </a:lnTo>
                    <a:lnTo>
                      <a:pt x="38" y="0"/>
                    </a:lnTo>
                    <a:lnTo>
                      <a:pt x="57" y="0"/>
                    </a:lnTo>
                    <a:lnTo>
                      <a:pt x="57" y="57"/>
                    </a:lnTo>
                    <a:lnTo>
                      <a:pt x="38" y="5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47" name="Freeform 388">
                <a:extLst>
                  <a:ext uri="{FF2B5EF4-FFF2-40B4-BE49-F238E27FC236}">
                    <a16:creationId xmlns:a16="http://schemas.microsoft.com/office/drawing/2014/main" id="{8CE48C96-B2F2-D846-BB10-12ADF57E6F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300" y="5254625"/>
                <a:ext cx="26988" cy="20638"/>
              </a:xfrm>
              <a:custGeom>
                <a:avLst/>
                <a:gdLst>
                  <a:gd name="T0" fmla="*/ 0 w 77"/>
                  <a:gd name="T1" fmla="*/ 0 h 58"/>
                  <a:gd name="T2" fmla="*/ 0 w 77"/>
                  <a:gd name="T3" fmla="*/ 2147483646 h 58"/>
                  <a:gd name="T4" fmla="*/ 2147483646 w 77"/>
                  <a:gd name="T5" fmla="*/ 2147483646 h 58"/>
                  <a:gd name="T6" fmla="*/ 2147483646 w 77"/>
                  <a:gd name="T7" fmla="*/ 2147483646 h 58"/>
                  <a:gd name="T8" fmla="*/ 2147483646 w 77"/>
                  <a:gd name="T9" fmla="*/ 2147483646 h 58"/>
                  <a:gd name="T10" fmla="*/ 2147483646 w 77"/>
                  <a:gd name="T11" fmla="*/ 2147483646 h 58"/>
                  <a:gd name="T12" fmla="*/ 2147483646 w 77"/>
                  <a:gd name="T13" fmla="*/ 2147483646 h 58"/>
                  <a:gd name="T14" fmla="*/ 2147483646 w 77"/>
                  <a:gd name="T15" fmla="*/ 0 h 58"/>
                  <a:gd name="T16" fmla="*/ 2147483646 w 77"/>
                  <a:gd name="T17" fmla="*/ 0 h 58"/>
                  <a:gd name="T18" fmla="*/ 2147483646 w 77"/>
                  <a:gd name="T19" fmla="*/ 2147483646 h 58"/>
                  <a:gd name="T20" fmla="*/ 2147483646 w 77"/>
                  <a:gd name="T21" fmla="*/ 2147483646 h 58"/>
                  <a:gd name="T22" fmla="*/ 2147483646 w 77"/>
                  <a:gd name="T23" fmla="*/ 0 h 58"/>
                  <a:gd name="T24" fmla="*/ 0 w 77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7" h="58">
                    <a:moveTo>
                      <a:pt x="0" y="0"/>
                    </a:moveTo>
                    <a:lnTo>
                      <a:pt x="0" y="57"/>
                    </a:lnTo>
                    <a:lnTo>
                      <a:pt x="19" y="57"/>
                    </a:lnTo>
                    <a:lnTo>
                      <a:pt x="19" y="38"/>
                    </a:lnTo>
                    <a:lnTo>
                      <a:pt x="57" y="38"/>
                    </a:lnTo>
                    <a:lnTo>
                      <a:pt x="57" y="57"/>
                    </a:lnTo>
                    <a:lnTo>
                      <a:pt x="76" y="57"/>
                    </a:lnTo>
                    <a:lnTo>
                      <a:pt x="76" y="0"/>
                    </a:lnTo>
                    <a:lnTo>
                      <a:pt x="57" y="0"/>
                    </a:lnTo>
                    <a:lnTo>
                      <a:pt x="57" y="19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48" name="Freeform 389">
                <a:extLst>
                  <a:ext uri="{FF2B5EF4-FFF2-40B4-BE49-F238E27FC236}">
                    <a16:creationId xmlns:a16="http://schemas.microsoft.com/office/drawing/2014/main" id="{B2037FCD-42D7-2744-A99B-BA209741D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313" y="5281613"/>
                <a:ext cx="26987" cy="14287"/>
              </a:xfrm>
              <a:custGeom>
                <a:avLst/>
                <a:gdLst>
                  <a:gd name="T0" fmla="*/ 0 w 77"/>
                  <a:gd name="T1" fmla="*/ 0 h 39"/>
                  <a:gd name="T2" fmla="*/ 0 w 77"/>
                  <a:gd name="T3" fmla="*/ 2147483646 h 39"/>
                  <a:gd name="T4" fmla="*/ 2147483646 w 77"/>
                  <a:gd name="T5" fmla="*/ 2147483646 h 39"/>
                  <a:gd name="T6" fmla="*/ 2147483646 w 77"/>
                  <a:gd name="T7" fmla="*/ 2147483646 h 39"/>
                  <a:gd name="T8" fmla="*/ 2147483646 w 77"/>
                  <a:gd name="T9" fmla="*/ 2147483646 h 39"/>
                  <a:gd name="T10" fmla="*/ 2147483646 w 77"/>
                  <a:gd name="T11" fmla="*/ 2147483646 h 39"/>
                  <a:gd name="T12" fmla="*/ 2147483646 w 77"/>
                  <a:gd name="T13" fmla="*/ 2147483646 h 39"/>
                  <a:gd name="T14" fmla="*/ 2147483646 w 77"/>
                  <a:gd name="T15" fmla="*/ 0 h 39"/>
                  <a:gd name="T16" fmla="*/ 2147483646 w 77"/>
                  <a:gd name="T17" fmla="*/ 0 h 39"/>
                  <a:gd name="T18" fmla="*/ 2147483646 w 77"/>
                  <a:gd name="T19" fmla="*/ 2147483646 h 39"/>
                  <a:gd name="T20" fmla="*/ 2147483646 w 77"/>
                  <a:gd name="T21" fmla="*/ 2147483646 h 39"/>
                  <a:gd name="T22" fmla="*/ 2147483646 w 77"/>
                  <a:gd name="T23" fmla="*/ 0 h 39"/>
                  <a:gd name="T24" fmla="*/ 0 w 77"/>
                  <a:gd name="T25" fmla="*/ 0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7" h="39">
                    <a:moveTo>
                      <a:pt x="0" y="0"/>
                    </a:moveTo>
                    <a:lnTo>
                      <a:pt x="0" y="38"/>
                    </a:lnTo>
                    <a:lnTo>
                      <a:pt x="19" y="38"/>
                    </a:lnTo>
                    <a:lnTo>
                      <a:pt x="19" y="19"/>
                    </a:lnTo>
                    <a:lnTo>
                      <a:pt x="57" y="19"/>
                    </a:lnTo>
                    <a:lnTo>
                      <a:pt x="57" y="38"/>
                    </a:lnTo>
                    <a:lnTo>
                      <a:pt x="76" y="38"/>
                    </a:lnTo>
                    <a:lnTo>
                      <a:pt x="76" y="0"/>
                    </a:lnTo>
                    <a:lnTo>
                      <a:pt x="57" y="0"/>
                    </a:lnTo>
                    <a:lnTo>
                      <a:pt x="57" y="19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49" name="Freeform 390">
                <a:extLst>
                  <a:ext uri="{FF2B5EF4-FFF2-40B4-BE49-F238E27FC236}">
                    <a16:creationId xmlns:a16="http://schemas.microsoft.com/office/drawing/2014/main" id="{2147F622-E12F-4147-8B37-959258A19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300" y="5233988"/>
                <a:ext cx="26988" cy="14287"/>
              </a:xfrm>
              <a:custGeom>
                <a:avLst/>
                <a:gdLst>
                  <a:gd name="T0" fmla="*/ 0 w 77"/>
                  <a:gd name="T1" fmla="*/ 2147483646 h 39"/>
                  <a:gd name="T2" fmla="*/ 0 w 77"/>
                  <a:gd name="T3" fmla="*/ 0 h 39"/>
                  <a:gd name="T4" fmla="*/ 2147483646 w 77"/>
                  <a:gd name="T5" fmla="*/ 0 h 39"/>
                  <a:gd name="T6" fmla="*/ 2147483646 w 77"/>
                  <a:gd name="T7" fmla="*/ 2147483646 h 39"/>
                  <a:gd name="T8" fmla="*/ 2147483646 w 77"/>
                  <a:gd name="T9" fmla="*/ 2147483646 h 39"/>
                  <a:gd name="T10" fmla="*/ 2147483646 w 77"/>
                  <a:gd name="T11" fmla="*/ 0 h 39"/>
                  <a:gd name="T12" fmla="*/ 2147483646 w 77"/>
                  <a:gd name="T13" fmla="*/ 0 h 39"/>
                  <a:gd name="T14" fmla="*/ 2147483646 w 77"/>
                  <a:gd name="T15" fmla="*/ 2147483646 h 39"/>
                  <a:gd name="T16" fmla="*/ 2147483646 w 77"/>
                  <a:gd name="T17" fmla="*/ 2147483646 h 39"/>
                  <a:gd name="T18" fmla="*/ 2147483646 w 77"/>
                  <a:gd name="T19" fmla="*/ 2147483646 h 39"/>
                  <a:gd name="T20" fmla="*/ 2147483646 w 77"/>
                  <a:gd name="T21" fmla="*/ 2147483646 h 39"/>
                  <a:gd name="T22" fmla="*/ 2147483646 w 77"/>
                  <a:gd name="T23" fmla="*/ 2147483646 h 39"/>
                  <a:gd name="T24" fmla="*/ 0 w 77"/>
                  <a:gd name="T25" fmla="*/ 2147483646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7" h="39">
                    <a:moveTo>
                      <a:pt x="0" y="38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19" y="19"/>
                    </a:lnTo>
                    <a:lnTo>
                      <a:pt x="57" y="19"/>
                    </a:lnTo>
                    <a:lnTo>
                      <a:pt x="57" y="0"/>
                    </a:lnTo>
                    <a:lnTo>
                      <a:pt x="76" y="0"/>
                    </a:lnTo>
                    <a:lnTo>
                      <a:pt x="76" y="38"/>
                    </a:lnTo>
                    <a:lnTo>
                      <a:pt x="57" y="38"/>
                    </a:lnTo>
                    <a:lnTo>
                      <a:pt x="57" y="19"/>
                    </a:lnTo>
                    <a:lnTo>
                      <a:pt x="19" y="19"/>
                    </a:lnTo>
                    <a:lnTo>
                      <a:pt x="19" y="38"/>
                    </a:lnTo>
                    <a:lnTo>
                      <a:pt x="0" y="38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50" name="Freeform 391">
                <a:extLst>
                  <a:ext uri="{FF2B5EF4-FFF2-40B4-BE49-F238E27FC236}">
                    <a16:creationId xmlns:a16="http://schemas.microsoft.com/office/drawing/2014/main" id="{14B24BA0-C2FE-C845-9469-E914917C4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5254625"/>
                <a:ext cx="20638" cy="20638"/>
              </a:xfrm>
              <a:custGeom>
                <a:avLst/>
                <a:gdLst>
                  <a:gd name="T0" fmla="*/ 2147483646 w 58"/>
                  <a:gd name="T1" fmla="*/ 0 h 58"/>
                  <a:gd name="T2" fmla="*/ 2147483646 w 58"/>
                  <a:gd name="T3" fmla="*/ 2147483646 h 58"/>
                  <a:gd name="T4" fmla="*/ 2147483646 w 58"/>
                  <a:gd name="T5" fmla="*/ 2147483646 h 58"/>
                  <a:gd name="T6" fmla="*/ 2147483646 w 58"/>
                  <a:gd name="T7" fmla="*/ 2147483646 h 58"/>
                  <a:gd name="T8" fmla="*/ 2147483646 w 58"/>
                  <a:gd name="T9" fmla="*/ 2147483646 h 58"/>
                  <a:gd name="T10" fmla="*/ 2147483646 w 58"/>
                  <a:gd name="T11" fmla="*/ 2147483646 h 58"/>
                  <a:gd name="T12" fmla="*/ 0 w 58"/>
                  <a:gd name="T13" fmla="*/ 2147483646 h 58"/>
                  <a:gd name="T14" fmla="*/ 0 w 58"/>
                  <a:gd name="T15" fmla="*/ 0 h 58"/>
                  <a:gd name="T16" fmla="*/ 2147483646 w 58"/>
                  <a:gd name="T17" fmla="*/ 0 h 58"/>
                  <a:gd name="T18" fmla="*/ 2147483646 w 58"/>
                  <a:gd name="T19" fmla="*/ 2147483646 h 58"/>
                  <a:gd name="T20" fmla="*/ 2147483646 w 58"/>
                  <a:gd name="T21" fmla="*/ 2147483646 h 58"/>
                  <a:gd name="T22" fmla="*/ 2147483646 w 58"/>
                  <a:gd name="T23" fmla="*/ 0 h 58"/>
                  <a:gd name="T24" fmla="*/ 2147483646 w 58"/>
                  <a:gd name="T25" fmla="*/ 0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8" h="58">
                    <a:moveTo>
                      <a:pt x="57" y="0"/>
                    </a:moveTo>
                    <a:lnTo>
                      <a:pt x="57" y="57"/>
                    </a:lnTo>
                    <a:lnTo>
                      <a:pt x="38" y="57"/>
                    </a:lnTo>
                    <a:lnTo>
                      <a:pt x="38" y="38"/>
                    </a:lnTo>
                    <a:lnTo>
                      <a:pt x="19" y="38"/>
                    </a:lnTo>
                    <a:lnTo>
                      <a:pt x="19" y="57"/>
                    </a:lnTo>
                    <a:lnTo>
                      <a:pt x="0" y="57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19"/>
                    </a:lnTo>
                    <a:lnTo>
                      <a:pt x="38" y="19"/>
                    </a:lnTo>
                    <a:lnTo>
                      <a:pt x="38" y="0"/>
                    </a:lnTo>
                    <a:lnTo>
                      <a:pt x="57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51" name="Freeform 392">
                <a:extLst>
                  <a:ext uri="{FF2B5EF4-FFF2-40B4-BE49-F238E27FC236}">
                    <a16:creationId xmlns:a16="http://schemas.microsoft.com/office/drawing/2014/main" id="{6766667E-ACEB-FD4C-BD04-B7D13C69B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5233988"/>
                <a:ext cx="20638" cy="14287"/>
              </a:xfrm>
              <a:custGeom>
                <a:avLst/>
                <a:gdLst>
                  <a:gd name="T0" fmla="*/ 2147483646 w 58"/>
                  <a:gd name="T1" fmla="*/ 2147483646 h 39"/>
                  <a:gd name="T2" fmla="*/ 2147483646 w 58"/>
                  <a:gd name="T3" fmla="*/ 0 h 39"/>
                  <a:gd name="T4" fmla="*/ 2147483646 w 58"/>
                  <a:gd name="T5" fmla="*/ 0 h 39"/>
                  <a:gd name="T6" fmla="*/ 2147483646 w 58"/>
                  <a:gd name="T7" fmla="*/ 2147483646 h 39"/>
                  <a:gd name="T8" fmla="*/ 2147483646 w 58"/>
                  <a:gd name="T9" fmla="*/ 2147483646 h 39"/>
                  <a:gd name="T10" fmla="*/ 2147483646 w 58"/>
                  <a:gd name="T11" fmla="*/ 0 h 39"/>
                  <a:gd name="T12" fmla="*/ 0 w 58"/>
                  <a:gd name="T13" fmla="*/ 0 h 39"/>
                  <a:gd name="T14" fmla="*/ 0 w 58"/>
                  <a:gd name="T15" fmla="*/ 2147483646 h 39"/>
                  <a:gd name="T16" fmla="*/ 2147483646 w 58"/>
                  <a:gd name="T17" fmla="*/ 2147483646 h 39"/>
                  <a:gd name="T18" fmla="*/ 2147483646 w 58"/>
                  <a:gd name="T19" fmla="*/ 2147483646 h 39"/>
                  <a:gd name="T20" fmla="*/ 2147483646 w 58"/>
                  <a:gd name="T21" fmla="*/ 2147483646 h 39"/>
                  <a:gd name="T22" fmla="*/ 2147483646 w 58"/>
                  <a:gd name="T23" fmla="*/ 2147483646 h 39"/>
                  <a:gd name="T24" fmla="*/ 2147483646 w 58"/>
                  <a:gd name="T25" fmla="*/ 2147483646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8" h="39">
                    <a:moveTo>
                      <a:pt x="57" y="38"/>
                    </a:moveTo>
                    <a:lnTo>
                      <a:pt x="57" y="0"/>
                    </a:lnTo>
                    <a:lnTo>
                      <a:pt x="38" y="0"/>
                    </a:lnTo>
                    <a:lnTo>
                      <a:pt x="38" y="19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38"/>
                    </a:lnTo>
                    <a:lnTo>
                      <a:pt x="19" y="38"/>
                    </a:lnTo>
                    <a:lnTo>
                      <a:pt x="19" y="19"/>
                    </a:lnTo>
                    <a:lnTo>
                      <a:pt x="38" y="19"/>
                    </a:lnTo>
                    <a:lnTo>
                      <a:pt x="38" y="38"/>
                    </a:lnTo>
                    <a:lnTo>
                      <a:pt x="57" y="38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52" name="Freeform 393">
                <a:extLst>
                  <a:ext uri="{FF2B5EF4-FFF2-40B4-BE49-F238E27FC236}">
                    <a16:creationId xmlns:a16="http://schemas.microsoft.com/office/drawing/2014/main" id="{B74DEC98-885F-B144-8381-DBF3D993B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27313" y="5205413"/>
                <a:ext cx="26987" cy="20637"/>
              </a:xfrm>
              <a:custGeom>
                <a:avLst/>
                <a:gdLst>
                  <a:gd name="T0" fmla="*/ 0 w 77"/>
                  <a:gd name="T1" fmla="*/ 2147483646 h 58"/>
                  <a:gd name="T2" fmla="*/ 0 w 77"/>
                  <a:gd name="T3" fmla="*/ 0 h 58"/>
                  <a:gd name="T4" fmla="*/ 2147483646 w 77"/>
                  <a:gd name="T5" fmla="*/ 0 h 58"/>
                  <a:gd name="T6" fmla="*/ 2147483646 w 77"/>
                  <a:gd name="T7" fmla="*/ 2147483646 h 58"/>
                  <a:gd name="T8" fmla="*/ 2147483646 w 77"/>
                  <a:gd name="T9" fmla="*/ 2147483646 h 58"/>
                  <a:gd name="T10" fmla="*/ 2147483646 w 77"/>
                  <a:gd name="T11" fmla="*/ 0 h 58"/>
                  <a:gd name="T12" fmla="*/ 2147483646 w 77"/>
                  <a:gd name="T13" fmla="*/ 0 h 58"/>
                  <a:gd name="T14" fmla="*/ 2147483646 w 77"/>
                  <a:gd name="T15" fmla="*/ 2147483646 h 58"/>
                  <a:gd name="T16" fmla="*/ 2147483646 w 77"/>
                  <a:gd name="T17" fmla="*/ 2147483646 h 58"/>
                  <a:gd name="T18" fmla="*/ 2147483646 w 77"/>
                  <a:gd name="T19" fmla="*/ 2147483646 h 58"/>
                  <a:gd name="T20" fmla="*/ 2147483646 w 77"/>
                  <a:gd name="T21" fmla="*/ 2147483646 h 58"/>
                  <a:gd name="T22" fmla="*/ 2147483646 w 77"/>
                  <a:gd name="T23" fmla="*/ 2147483646 h 58"/>
                  <a:gd name="T24" fmla="*/ 0 w 77"/>
                  <a:gd name="T25" fmla="*/ 2147483646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7" h="58">
                    <a:moveTo>
                      <a:pt x="0" y="57"/>
                    </a:moveTo>
                    <a:lnTo>
                      <a:pt x="0" y="0"/>
                    </a:lnTo>
                    <a:lnTo>
                      <a:pt x="19" y="0"/>
                    </a:lnTo>
                    <a:lnTo>
                      <a:pt x="19" y="19"/>
                    </a:lnTo>
                    <a:lnTo>
                      <a:pt x="57" y="19"/>
                    </a:lnTo>
                    <a:lnTo>
                      <a:pt x="57" y="0"/>
                    </a:lnTo>
                    <a:lnTo>
                      <a:pt x="76" y="0"/>
                    </a:lnTo>
                    <a:lnTo>
                      <a:pt x="76" y="57"/>
                    </a:lnTo>
                    <a:lnTo>
                      <a:pt x="57" y="57"/>
                    </a:lnTo>
                    <a:lnTo>
                      <a:pt x="57" y="37"/>
                    </a:lnTo>
                    <a:lnTo>
                      <a:pt x="19" y="37"/>
                    </a:lnTo>
                    <a:lnTo>
                      <a:pt x="19" y="57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53" name="Freeform 394">
                <a:extLst>
                  <a:ext uri="{FF2B5EF4-FFF2-40B4-BE49-F238E27FC236}">
                    <a16:creationId xmlns:a16="http://schemas.microsoft.com/office/drawing/2014/main" id="{0B823984-4EB9-9D46-943D-C9ADFB44C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7463" y="5281613"/>
                <a:ext cx="20637" cy="14287"/>
              </a:xfrm>
              <a:custGeom>
                <a:avLst/>
                <a:gdLst>
                  <a:gd name="T0" fmla="*/ 2147483646 w 58"/>
                  <a:gd name="T1" fmla="*/ 0 h 39"/>
                  <a:gd name="T2" fmla="*/ 2147483646 w 58"/>
                  <a:gd name="T3" fmla="*/ 2147483646 h 39"/>
                  <a:gd name="T4" fmla="*/ 2147483646 w 58"/>
                  <a:gd name="T5" fmla="*/ 2147483646 h 39"/>
                  <a:gd name="T6" fmla="*/ 2147483646 w 58"/>
                  <a:gd name="T7" fmla="*/ 2147483646 h 39"/>
                  <a:gd name="T8" fmla="*/ 2147483646 w 58"/>
                  <a:gd name="T9" fmla="*/ 2147483646 h 39"/>
                  <a:gd name="T10" fmla="*/ 2147483646 w 58"/>
                  <a:gd name="T11" fmla="*/ 2147483646 h 39"/>
                  <a:gd name="T12" fmla="*/ 0 w 58"/>
                  <a:gd name="T13" fmla="*/ 2147483646 h 39"/>
                  <a:gd name="T14" fmla="*/ 0 w 58"/>
                  <a:gd name="T15" fmla="*/ 0 h 39"/>
                  <a:gd name="T16" fmla="*/ 2147483646 w 58"/>
                  <a:gd name="T17" fmla="*/ 0 h 39"/>
                  <a:gd name="T18" fmla="*/ 2147483646 w 58"/>
                  <a:gd name="T19" fmla="*/ 2147483646 h 39"/>
                  <a:gd name="T20" fmla="*/ 2147483646 w 58"/>
                  <a:gd name="T21" fmla="*/ 2147483646 h 39"/>
                  <a:gd name="T22" fmla="*/ 2147483646 w 58"/>
                  <a:gd name="T23" fmla="*/ 0 h 39"/>
                  <a:gd name="T24" fmla="*/ 2147483646 w 58"/>
                  <a:gd name="T25" fmla="*/ 0 h 3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8" h="39">
                    <a:moveTo>
                      <a:pt x="57" y="0"/>
                    </a:moveTo>
                    <a:lnTo>
                      <a:pt x="57" y="38"/>
                    </a:lnTo>
                    <a:lnTo>
                      <a:pt x="38" y="38"/>
                    </a:lnTo>
                    <a:lnTo>
                      <a:pt x="38" y="19"/>
                    </a:lnTo>
                    <a:lnTo>
                      <a:pt x="19" y="19"/>
                    </a:lnTo>
                    <a:lnTo>
                      <a:pt x="19" y="38"/>
                    </a:lnTo>
                    <a:lnTo>
                      <a:pt x="0" y="38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19" y="19"/>
                    </a:lnTo>
                    <a:lnTo>
                      <a:pt x="38" y="19"/>
                    </a:lnTo>
                    <a:lnTo>
                      <a:pt x="38" y="0"/>
                    </a:lnTo>
                    <a:lnTo>
                      <a:pt x="57" y="0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54" name="Freeform 395">
                <a:extLst>
                  <a:ext uri="{FF2B5EF4-FFF2-40B4-BE49-F238E27FC236}">
                    <a16:creationId xmlns:a16="http://schemas.microsoft.com/office/drawing/2014/main" id="{9A4914B6-A33C-8C42-8E86-9ED853251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57463" y="5205413"/>
                <a:ext cx="20637" cy="20637"/>
              </a:xfrm>
              <a:custGeom>
                <a:avLst/>
                <a:gdLst>
                  <a:gd name="T0" fmla="*/ 2147483646 w 58"/>
                  <a:gd name="T1" fmla="*/ 2147483646 h 58"/>
                  <a:gd name="T2" fmla="*/ 2147483646 w 58"/>
                  <a:gd name="T3" fmla="*/ 0 h 58"/>
                  <a:gd name="T4" fmla="*/ 2147483646 w 58"/>
                  <a:gd name="T5" fmla="*/ 0 h 58"/>
                  <a:gd name="T6" fmla="*/ 2147483646 w 58"/>
                  <a:gd name="T7" fmla="*/ 2147483646 h 58"/>
                  <a:gd name="T8" fmla="*/ 2147483646 w 58"/>
                  <a:gd name="T9" fmla="*/ 2147483646 h 58"/>
                  <a:gd name="T10" fmla="*/ 2147483646 w 58"/>
                  <a:gd name="T11" fmla="*/ 0 h 58"/>
                  <a:gd name="T12" fmla="*/ 0 w 58"/>
                  <a:gd name="T13" fmla="*/ 0 h 58"/>
                  <a:gd name="T14" fmla="*/ 0 w 58"/>
                  <a:gd name="T15" fmla="*/ 2147483646 h 58"/>
                  <a:gd name="T16" fmla="*/ 2147483646 w 58"/>
                  <a:gd name="T17" fmla="*/ 2147483646 h 58"/>
                  <a:gd name="T18" fmla="*/ 2147483646 w 58"/>
                  <a:gd name="T19" fmla="*/ 2147483646 h 58"/>
                  <a:gd name="T20" fmla="*/ 2147483646 w 58"/>
                  <a:gd name="T21" fmla="*/ 2147483646 h 58"/>
                  <a:gd name="T22" fmla="*/ 2147483646 w 58"/>
                  <a:gd name="T23" fmla="*/ 2147483646 h 58"/>
                  <a:gd name="T24" fmla="*/ 2147483646 w 58"/>
                  <a:gd name="T25" fmla="*/ 2147483646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8" h="58">
                    <a:moveTo>
                      <a:pt x="57" y="57"/>
                    </a:moveTo>
                    <a:lnTo>
                      <a:pt x="57" y="0"/>
                    </a:lnTo>
                    <a:lnTo>
                      <a:pt x="38" y="0"/>
                    </a:lnTo>
                    <a:lnTo>
                      <a:pt x="38" y="19"/>
                    </a:lnTo>
                    <a:lnTo>
                      <a:pt x="19" y="19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57"/>
                    </a:lnTo>
                    <a:lnTo>
                      <a:pt x="19" y="57"/>
                    </a:lnTo>
                    <a:lnTo>
                      <a:pt x="19" y="37"/>
                    </a:lnTo>
                    <a:lnTo>
                      <a:pt x="38" y="37"/>
                    </a:lnTo>
                    <a:lnTo>
                      <a:pt x="38" y="57"/>
                    </a:lnTo>
                    <a:lnTo>
                      <a:pt x="57" y="57"/>
                    </a:lnTo>
                  </a:path>
                </a:pathLst>
              </a:custGeom>
              <a:solidFill>
                <a:srgbClr val="CA374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55" name="Freeform 396">
                <a:extLst>
                  <a:ext uri="{FF2B5EF4-FFF2-40B4-BE49-F238E27FC236}">
                    <a16:creationId xmlns:a16="http://schemas.microsoft.com/office/drawing/2014/main" id="{1764FB38-0927-D84B-921E-17E5E6205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300" y="5213350"/>
                <a:ext cx="26988" cy="14288"/>
              </a:xfrm>
              <a:custGeom>
                <a:avLst/>
                <a:gdLst>
                  <a:gd name="T0" fmla="*/ 2147483646 w 77"/>
                  <a:gd name="T1" fmla="*/ 2147483646 h 39"/>
                  <a:gd name="T2" fmla="*/ 0 w 77"/>
                  <a:gd name="T3" fmla="*/ 0 h 39"/>
                  <a:gd name="T4" fmla="*/ 0 w 77"/>
                  <a:gd name="T5" fmla="*/ 2147483646 h 39"/>
                  <a:gd name="T6" fmla="*/ 2147483646 w 77"/>
                  <a:gd name="T7" fmla="*/ 2147483646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39">
                    <a:moveTo>
                      <a:pt x="76" y="38"/>
                    </a:moveTo>
                    <a:lnTo>
                      <a:pt x="0" y="0"/>
                    </a:lnTo>
                    <a:lnTo>
                      <a:pt x="0" y="38"/>
                    </a:lnTo>
                    <a:lnTo>
                      <a:pt x="76" y="3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56" name="Freeform 397">
                <a:extLst>
                  <a:ext uri="{FF2B5EF4-FFF2-40B4-BE49-F238E27FC236}">
                    <a16:creationId xmlns:a16="http://schemas.microsoft.com/office/drawing/2014/main" id="{E3DDB6C0-C99F-5B47-A0DF-D728FF3EB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5273675"/>
                <a:ext cx="20638" cy="14288"/>
              </a:xfrm>
              <a:custGeom>
                <a:avLst/>
                <a:gdLst>
                  <a:gd name="T0" fmla="*/ 0 w 58"/>
                  <a:gd name="T1" fmla="*/ 0 h 39"/>
                  <a:gd name="T2" fmla="*/ 2147483646 w 58"/>
                  <a:gd name="T3" fmla="*/ 2147483646 h 39"/>
                  <a:gd name="T4" fmla="*/ 2147483646 w 58"/>
                  <a:gd name="T5" fmla="*/ 0 h 39"/>
                  <a:gd name="T6" fmla="*/ 0 w 58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39">
                    <a:moveTo>
                      <a:pt x="0" y="0"/>
                    </a:moveTo>
                    <a:lnTo>
                      <a:pt x="57" y="38"/>
                    </a:lnTo>
                    <a:lnTo>
                      <a:pt x="57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57" name="Freeform 398">
                <a:extLst>
                  <a:ext uri="{FF2B5EF4-FFF2-40B4-BE49-F238E27FC236}">
                    <a16:creationId xmlns:a16="http://schemas.microsoft.com/office/drawing/2014/main" id="{AE923F00-A93A-B543-88DC-E89869A873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5213350"/>
                <a:ext cx="20638" cy="14288"/>
              </a:xfrm>
              <a:custGeom>
                <a:avLst/>
                <a:gdLst>
                  <a:gd name="T0" fmla="*/ 0 w 58"/>
                  <a:gd name="T1" fmla="*/ 2147483646 h 39"/>
                  <a:gd name="T2" fmla="*/ 2147483646 w 58"/>
                  <a:gd name="T3" fmla="*/ 0 h 39"/>
                  <a:gd name="T4" fmla="*/ 2147483646 w 58"/>
                  <a:gd name="T5" fmla="*/ 2147483646 h 39"/>
                  <a:gd name="T6" fmla="*/ 0 w 58"/>
                  <a:gd name="T7" fmla="*/ 2147483646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39">
                    <a:moveTo>
                      <a:pt x="0" y="38"/>
                    </a:moveTo>
                    <a:lnTo>
                      <a:pt x="57" y="0"/>
                    </a:lnTo>
                    <a:lnTo>
                      <a:pt x="57" y="38"/>
                    </a:lnTo>
                    <a:lnTo>
                      <a:pt x="0" y="38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58" name="Freeform 399">
                <a:extLst>
                  <a:ext uri="{FF2B5EF4-FFF2-40B4-BE49-F238E27FC236}">
                    <a16:creationId xmlns:a16="http://schemas.microsoft.com/office/drawing/2014/main" id="{699EBC16-65E1-334D-B29D-781C9B777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300" y="5273675"/>
                <a:ext cx="26988" cy="14288"/>
              </a:xfrm>
              <a:custGeom>
                <a:avLst/>
                <a:gdLst>
                  <a:gd name="T0" fmla="*/ 2147483646 w 77"/>
                  <a:gd name="T1" fmla="*/ 0 h 39"/>
                  <a:gd name="T2" fmla="*/ 0 w 77"/>
                  <a:gd name="T3" fmla="*/ 2147483646 h 39"/>
                  <a:gd name="T4" fmla="*/ 0 w 77"/>
                  <a:gd name="T5" fmla="*/ 0 h 39"/>
                  <a:gd name="T6" fmla="*/ 2147483646 w 77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39">
                    <a:moveTo>
                      <a:pt x="76" y="0"/>
                    </a:moveTo>
                    <a:lnTo>
                      <a:pt x="0" y="38"/>
                    </a:ln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59" name="Freeform 400">
                <a:extLst>
                  <a:ext uri="{FF2B5EF4-FFF2-40B4-BE49-F238E27FC236}">
                    <a16:creationId xmlns:a16="http://schemas.microsoft.com/office/drawing/2014/main" id="{91E97815-FE06-A04A-B6E1-59AE6E94B4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300" y="5213350"/>
                <a:ext cx="26988" cy="14288"/>
              </a:xfrm>
              <a:custGeom>
                <a:avLst/>
                <a:gdLst>
                  <a:gd name="T0" fmla="*/ 0 w 77"/>
                  <a:gd name="T1" fmla="*/ 2147483646 h 39"/>
                  <a:gd name="T2" fmla="*/ 0 w 77"/>
                  <a:gd name="T3" fmla="*/ 0 h 39"/>
                  <a:gd name="T4" fmla="*/ 2147483646 w 77"/>
                  <a:gd name="T5" fmla="*/ 2147483646 h 39"/>
                  <a:gd name="T6" fmla="*/ 0 w 77"/>
                  <a:gd name="T7" fmla="*/ 2147483646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39">
                    <a:moveTo>
                      <a:pt x="0" y="38"/>
                    </a:moveTo>
                    <a:lnTo>
                      <a:pt x="0" y="0"/>
                    </a:lnTo>
                    <a:lnTo>
                      <a:pt x="76" y="38"/>
                    </a:lnTo>
                    <a:lnTo>
                      <a:pt x="0" y="38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60" name="Freeform 401">
                <a:extLst>
                  <a:ext uri="{FF2B5EF4-FFF2-40B4-BE49-F238E27FC236}">
                    <a16:creationId xmlns:a16="http://schemas.microsoft.com/office/drawing/2014/main" id="{4B9ED78C-0449-7F42-8B85-652760727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5273675"/>
                <a:ext cx="20638" cy="14288"/>
              </a:xfrm>
              <a:custGeom>
                <a:avLst/>
                <a:gdLst>
                  <a:gd name="T0" fmla="*/ 2147483646 w 58"/>
                  <a:gd name="T1" fmla="*/ 0 h 39"/>
                  <a:gd name="T2" fmla="*/ 2147483646 w 58"/>
                  <a:gd name="T3" fmla="*/ 2147483646 h 39"/>
                  <a:gd name="T4" fmla="*/ 0 w 58"/>
                  <a:gd name="T5" fmla="*/ 0 h 39"/>
                  <a:gd name="T6" fmla="*/ 2147483646 w 58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39">
                    <a:moveTo>
                      <a:pt x="57" y="0"/>
                    </a:moveTo>
                    <a:lnTo>
                      <a:pt x="57" y="38"/>
                    </a:lnTo>
                    <a:lnTo>
                      <a:pt x="0" y="0"/>
                    </a:lnTo>
                    <a:lnTo>
                      <a:pt x="57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61" name="Freeform 402">
                <a:extLst>
                  <a:ext uri="{FF2B5EF4-FFF2-40B4-BE49-F238E27FC236}">
                    <a16:creationId xmlns:a16="http://schemas.microsoft.com/office/drawing/2014/main" id="{C6673C65-0E59-D74C-BCF3-EE3B99DE15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0475" y="5213350"/>
                <a:ext cx="20638" cy="14288"/>
              </a:xfrm>
              <a:custGeom>
                <a:avLst/>
                <a:gdLst>
                  <a:gd name="T0" fmla="*/ 2147483646 w 58"/>
                  <a:gd name="T1" fmla="*/ 2147483646 h 39"/>
                  <a:gd name="T2" fmla="*/ 2147483646 w 58"/>
                  <a:gd name="T3" fmla="*/ 0 h 39"/>
                  <a:gd name="T4" fmla="*/ 0 w 58"/>
                  <a:gd name="T5" fmla="*/ 2147483646 h 39"/>
                  <a:gd name="T6" fmla="*/ 2147483646 w 58"/>
                  <a:gd name="T7" fmla="*/ 2147483646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39">
                    <a:moveTo>
                      <a:pt x="57" y="38"/>
                    </a:moveTo>
                    <a:lnTo>
                      <a:pt x="57" y="0"/>
                    </a:lnTo>
                    <a:lnTo>
                      <a:pt x="0" y="38"/>
                    </a:lnTo>
                    <a:lnTo>
                      <a:pt x="57" y="3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62" name="Freeform 403">
                <a:extLst>
                  <a:ext uri="{FF2B5EF4-FFF2-40B4-BE49-F238E27FC236}">
                    <a16:creationId xmlns:a16="http://schemas.microsoft.com/office/drawing/2014/main" id="{920EE92C-6B59-774B-9042-6361F4618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54300" y="5273675"/>
                <a:ext cx="26988" cy="14288"/>
              </a:xfrm>
              <a:custGeom>
                <a:avLst/>
                <a:gdLst>
                  <a:gd name="T0" fmla="*/ 0 w 77"/>
                  <a:gd name="T1" fmla="*/ 0 h 39"/>
                  <a:gd name="T2" fmla="*/ 0 w 77"/>
                  <a:gd name="T3" fmla="*/ 2147483646 h 39"/>
                  <a:gd name="T4" fmla="*/ 2147483646 w 77"/>
                  <a:gd name="T5" fmla="*/ 0 h 39"/>
                  <a:gd name="T6" fmla="*/ 0 w 77"/>
                  <a:gd name="T7" fmla="*/ 0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39">
                    <a:moveTo>
                      <a:pt x="0" y="0"/>
                    </a:moveTo>
                    <a:lnTo>
                      <a:pt x="0" y="38"/>
                    </a:lnTo>
                    <a:lnTo>
                      <a:pt x="76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63" name="Freeform 404">
                <a:extLst>
                  <a:ext uri="{FF2B5EF4-FFF2-40B4-BE49-F238E27FC236}">
                    <a16:creationId xmlns:a16="http://schemas.microsoft.com/office/drawing/2014/main" id="{C691CB33-80F3-0841-A4C5-69944C4B4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7138" y="5287963"/>
                <a:ext cx="138112" cy="109537"/>
              </a:xfrm>
              <a:custGeom>
                <a:avLst/>
                <a:gdLst>
                  <a:gd name="T0" fmla="*/ 2147483646 w 382"/>
                  <a:gd name="T1" fmla="*/ 2147483646 h 306"/>
                  <a:gd name="T2" fmla="*/ 2147483646 w 382"/>
                  <a:gd name="T3" fmla="*/ 2147483646 h 306"/>
                  <a:gd name="T4" fmla="*/ 2147483646 w 382"/>
                  <a:gd name="T5" fmla="*/ 2147483646 h 306"/>
                  <a:gd name="T6" fmla="*/ 2147483646 w 382"/>
                  <a:gd name="T7" fmla="*/ 2147483646 h 306"/>
                  <a:gd name="T8" fmla="*/ 2147483646 w 382"/>
                  <a:gd name="T9" fmla="*/ 0 h 306"/>
                  <a:gd name="T10" fmla="*/ 2147483646 w 382"/>
                  <a:gd name="T11" fmla="*/ 2147483646 h 306"/>
                  <a:gd name="T12" fmla="*/ 2147483646 w 382"/>
                  <a:gd name="T13" fmla="*/ 2147483646 h 306"/>
                  <a:gd name="T14" fmla="*/ 2147483646 w 382"/>
                  <a:gd name="T15" fmla="*/ 2147483646 h 306"/>
                  <a:gd name="T16" fmla="*/ 2147483646 w 382"/>
                  <a:gd name="T17" fmla="*/ 2147483646 h 306"/>
                  <a:gd name="T18" fmla="*/ 2147483646 w 382"/>
                  <a:gd name="T19" fmla="*/ 2147483646 h 306"/>
                  <a:gd name="T20" fmla="*/ 2147483646 w 382"/>
                  <a:gd name="T21" fmla="*/ 2147483646 h 306"/>
                  <a:gd name="T22" fmla="*/ 2147483646 w 382"/>
                  <a:gd name="T23" fmla="*/ 2147483646 h 306"/>
                  <a:gd name="T24" fmla="*/ 2147483646 w 382"/>
                  <a:gd name="T25" fmla="*/ 2147483646 h 306"/>
                  <a:gd name="T26" fmla="*/ 2147483646 w 382"/>
                  <a:gd name="T27" fmla="*/ 2147483646 h 306"/>
                  <a:gd name="T28" fmla="*/ 0 w 382"/>
                  <a:gd name="T29" fmla="*/ 2147483646 h 306"/>
                  <a:gd name="T30" fmla="*/ 2147483646 w 382"/>
                  <a:gd name="T31" fmla="*/ 2147483646 h 306"/>
                  <a:gd name="T32" fmla="*/ 2147483646 w 382"/>
                  <a:gd name="T33" fmla="*/ 2147483646 h 306"/>
                  <a:gd name="T34" fmla="*/ 2147483646 w 382"/>
                  <a:gd name="T35" fmla="*/ 2147483646 h 306"/>
                  <a:gd name="T36" fmla="*/ 2147483646 w 382"/>
                  <a:gd name="T37" fmla="*/ 2147483646 h 306"/>
                  <a:gd name="T38" fmla="*/ 2147483646 w 382"/>
                  <a:gd name="T39" fmla="*/ 2147483646 h 306"/>
                  <a:gd name="T40" fmla="*/ 0 w 382"/>
                  <a:gd name="T41" fmla="*/ 2147483646 h 306"/>
                  <a:gd name="T42" fmla="*/ 2147483646 w 382"/>
                  <a:gd name="T43" fmla="*/ 2147483646 h 306"/>
                  <a:gd name="T44" fmla="*/ 2147483646 w 382"/>
                  <a:gd name="T45" fmla="*/ 2147483646 h 306"/>
                  <a:gd name="T46" fmla="*/ 2147483646 w 382"/>
                  <a:gd name="T47" fmla="*/ 2147483646 h 306"/>
                  <a:gd name="T48" fmla="*/ 2147483646 w 382"/>
                  <a:gd name="T49" fmla="*/ 2147483646 h 306"/>
                  <a:gd name="T50" fmla="*/ 2147483646 w 382"/>
                  <a:gd name="T51" fmla="*/ 2147483646 h 306"/>
                  <a:gd name="T52" fmla="*/ 2147483646 w 382"/>
                  <a:gd name="T53" fmla="*/ 2147483646 h 306"/>
                  <a:gd name="T54" fmla="*/ 2147483646 w 382"/>
                  <a:gd name="T55" fmla="*/ 2147483646 h 306"/>
                  <a:gd name="T56" fmla="*/ 2147483646 w 382"/>
                  <a:gd name="T57" fmla="*/ 2147483646 h 306"/>
                  <a:gd name="T58" fmla="*/ 2147483646 w 382"/>
                  <a:gd name="T59" fmla="*/ 2147483646 h 306"/>
                  <a:gd name="T60" fmla="*/ 2147483646 w 382"/>
                  <a:gd name="T61" fmla="*/ 2147483646 h 306"/>
                  <a:gd name="T62" fmla="*/ 2147483646 w 382"/>
                  <a:gd name="T63" fmla="*/ 2147483646 h 306"/>
                  <a:gd name="T64" fmla="*/ 2147483646 w 382"/>
                  <a:gd name="T65" fmla="*/ 2147483646 h 306"/>
                  <a:gd name="T66" fmla="*/ 2147483646 w 382"/>
                  <a:gd name="T67" fmla="*/ 2147483646 h 306"/>
                  <a:gd name="T68" fmla="*/ 2147483646 w 382"/>
                  <a:gd name="T69" fmla="*/ 2147483646 h 306"/>
                  <a:gd name="T70" fmla="*/ 2147483646 w 382"/>
                  <a:gd name="T71" fmla="*/ 2147483646 h 306"/>
                  <a:gd name="T72" fmla="*/ 2147483646 w 382"/>
                  <a:gd name="T73" fmla="*/ 2147483646 h 306"/>
                  <a:gd name="T74" fmla="*/ 2147483646 w 382"/>
                  <a:gd name="T75" fmla="*/ 2147483646 h 306"/>
                  <a:gd name="T76" fmla="*/ 2147483646 w 382"/>
                  <a:gd name="T77" fmla="*/ 2147483646 h 306"/>
                  <a:gd name="T78" fmla="*/ 2147483646 w 382"/>
                  <a:gd name="T79" fmla="*/ 2147483646 h 306"/>
                  <a:gd name="T80" fmla="*/ 2147483646 w 382"/>
                  <a:gd name="T81" fmla="*/ 2147483646 h 306"/>
                  <a:gd name="T82" fmla="*/ 2147483646 w 382"/>
                  <a:gd name="T83" fmla="*/ 2147483646 h 306"/>
                  <a:gd name="T84" fmla="*/ 2147483646 w 382"/>
                  <a:gd name="T85" fmla="*/ 2147483646 h 306"/>
                  <a:gd name="T86" fmla="*/ 2147483646 w 382"/>
                  <a:gd name="T87" fmla="*/ 2147483646 h 306"/>
                  <a:gd name="T88" fmla="*/ 2147483646 w 382"/>
                  <a:gd name="T89" fmla="*/ 2147483646 h 306"/>
                  <a:gd name="T90" fmla="*/ 2147483646 w 382"/>
                  <a:gd name="T91" fmla="*/ 2147483646 h 306"/>
                  <a:gd name="T92" fmla="*/ 2147483646 w 382"/>
                  <a:gd name="T93" fmla="*/ 2147483646 h 306"/>
                  <a:gd name="T94" fmla="*/ 2147483646 w 382"/>
                  <a:gd name="T95" fmla="*/ 2147483646 h 306"/>
                  <a:gd name="T96" fmla="*/ 2147483646 w 382"/>
                  <a:gd name="T97" fmla="*/ 2147483646 h 306"/>
                  <a:gd name="T98" fmla="*/ 2147483646 w 382"/>
                  <a:gd name="T99" fmla="*/ 2147483646 h 306"/>
                  <a:gd name="T100" fmla="*/ 2147483646 w 382"/>
                  <a:gd name="T101" fmla="*/ 2147483646 h 306"/>
                  <a:gd name="T102" fmla="*/ 2147483646 w 382"/>
                  <a:gd name="T103" fmla="*/ 2147483646 h 306"/>
                  <a:gd name="T104" fmla="*/ 2147483646 w 382"/>
                  <a:gd name="T105" fmla="*/ 2147483646 h 306"/>
                  <a:gd name="T106" fmla="*/ 2147483646 w 382"/>
                  <a:gd name="T107" fmla="*/ 2147483646 h 30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82" h="306">
                    <a:moveTo>
                      <a:pt x="18" y="38"/>
                    </a:moveTo>
                    <a:lnTo>
                      <a:pt x="18" y="38"/>
                    </a:lnTo>
                    <a:cubicBezTo>
                      <a:pt x="18" y="58"/>
                      <a:pt x="38" y="58"/>
                      <a:pt x="38" y="76"/>
                    </a:cubicBezTo>
                    <a:cubicBezTo>
                      <a:pt x="38" y="58"/>
                      <a:pt x="38" y="58"/>
                      <a:pt x="38" y="38"/>
                    </a:cubicBezTo>
                    <a:cubicBezTo>
                      <a:pt x="38" y="19"/>
                      <a:pt x="18" y="19"/>
                      <a:pt x="18" y="0"/>
                    </a:cubicBezTo>
                    <a:cubicBezTo>
                      <a:pt x="18" y="0"/>
                      <a:pt x="18" y="19"/>
                      <a:pt x="18" y="38"/>
                    </a:cubicBezTo>
                    <a:close/>
                    <a:moveTo>
                      <a:pt x="18" y="95"/>
                    </a:moveTo>
                    <a:lnTo>
                      <a:pt x="18" y="95"/>
                    </a:lnTo>
                    <a:cubicBezTo>
                      <a:pt x="18" y="114"/>
                      <a:pt x="38" y="114"/>
                      <a:pt x="57" y="134"/>
                    </a:cubicBezTo>
                    <a:cubicBezTo>
                      <a:pt x="38" y="114"/>
                      <a:pt x="57" y="114"/>
                      <a:pt x="57" y="95"/>
                    </a:cubicBezTo>
                    <a:cubicBezTo>
                      <a:pt x="57" y="95"/>
                      <a:pt x="76" y="76"/>
                      <a:pt x="57" y="58"/>
                    </a:cubicBezTo>
                    <a:cubicBezTo>
                      <a:pt x="57" y="76"/>
                      <a:pt x="57" y="76"/>
                      <a:pt x="57" y="76"/>
                    </a:cubicBezTo>
                    <a:cubicBezTo>
                      <a:pt x="38" y="95"/>
                      <a:pt x="38" y="95"/>
                      <a:pt x="38" y="114"/>
                    </a:cubicBezTo>
                    <a:cubicBezTo>
                      <a:pt x="38" y="95"/>
                      <a:pt x="38" y="95"/>
                      <a:pt x="18" y="95"/>
                    </a:cubicBezTo>
                    <a:cubicBezTo>
                      <a:pt x="18" y="76"/>
                      <a:pt x="0" y="76"/>
                      <a:pt x="0" y="58"/>
                    </a:cubicBezTo>
                    <a:cubicBezTo>
                      <a:pt x="0" y="76"/>
                      <a:pt x="0" y="95"/>
                      <a:pt x="18" y="95"/>
                    </a:cubicBezTo>
                    <a:close/>
                    <a:moveTo>
                      <a:pt x="57" y="134"/>
                    </a:moveTo>
                    <a:lnTo>
                      <a:pt x="57" y="134"/>
                    </a:lnTo>
                    <a:cubicBezTo>
                      <a:pt x="57" y="153"/>
                      <a:pt x="57" y="153"/>
                      <a:pt x="57" y="153"/>
                    </a:cubicBezTo>
                    <a:cubicBezTo>
                      <a:pt x="57" y="153"/>
                      <a:pt x="38" y="153"/>
                      <a:pt x="38" y="134"/>
                    </a:cubicBezTo>
                    <a:cubicBezTo>
                      <a:pt x="38" y="134"/>
                      <a:pt x="18" y="134"/>
                      <a:pt x="0" y="114"/>
                    </a:cubicBezTo>
                    <a:cubicBezTo>
                      <a:pt x="18" y="134"/>
                      <a:pt x="18" y="153"/>
                      <a:pt x="38" y="153"/>
                    </a:cubicBezTo>
                    <a:cubicBezTo>
                      <a:pt x="38" y="172"/>
                      <a:pt x="57" y="172"/>
                      <a:pt x="76" y="172"/>
                    </a:cubicBezTo>
                    <a:cubicBezTo>
                      <a:pt x="76" y="172"/>
                      <a:pt x="76" y="153"/>
                      <a:pt x="76" y="134"/>
                    </a:cubicBezTo>
                    <a:lnTo>
                      <a:pt x="76" y="114"/>
                    </a:lnTo>
                    <a:cubicBezTo>
                      <a:pt x="76" y="114"/>
                      <a:pt x="76" y="134"/>
                      <a:pt x="57" y="134"/>
                    </a:cubicBezTo>
                    <a:close/>
                    <a:moveTo>
                      <a:pt x="95" y="190"/>
                    </a:moveTo>
                    <a:lnTo>
                      <a:pt x="95" y="190"/>
                    </a:lnTo>
                    <a:cubicBezTo>
                      <a:pt x="95" y="190"/>
                      <a:pt x="95" y="210"/>
                      <a:pt x="114" y="210"/>
                    </a:cubicBezTo>
                    <a:cubicBezTo>
                      <a:pt x="95" y="210"/>
                      <a:pt x="76" y="190"/>
                      <a:pt x="76" y="190"/>
                    </a:cubicBezTo>
                    <a:cubicBezTo>
                      <a:pt x="57" y="190"/>
                      <a:pt x="38" y="172"/>
                      <a:pt x="18" y="172"/>
                    </a:cubicBezTo>
                    <a:cubicBezTo>
                      <a:pt x="38" y="190"/>
                      <a:pt x="57" y="210"/>
                      <a:pt x="76" y="210"/>
                    </a:cubicBezTo>
                    <a:cubicBezTo>
                      <a:pt x="95" y="229"/>
                      <a:pt x="95" y="210"/>
                      <a:pt x="133" y="229"/>
                    </a:cubicBezTo>
                    <a:cubicBezTo>
                      <a:pt x="114" y="210"/>
                      <a:pt x="114" y="190"/>
                      <a:pt x="114" y="190"/>
                    </a:cubicBezTo>
                    <a:cubicBezTo>
                      <a:pt x="114" y="172"/>
                      <a:pt x="95" y="172"/>
                      <a:pt x="95" y="153"/>
                    </a:cubicBezTo>
                    <a:cubicBezTo>
                      <a:pt x="95" y="172"/>
                      <a:pt x="95" y="172"/>
                      <a:pt x="95" y="190"/>
                    </a:cubicBezTo>
                    <a:close/>
                    <a:moveTo>
                      <a:pt x="152" y="229"/>
                    </a:moveTo>
                    <a:lnTo>
                      <a:pt x="152" y="229"/>
                    </a:lnTo>
                    <a:cubicBezTo>
                      <a:pt x="152" y="229"/>
                      <a:pt x="152" y="229"/>
                      <a:pt x="171" y="248"/>
                    </a:cubicBezTo>
                    <a:cubicBezTo>
                      <a:pt x="152" y="248"/>
                      <a:pt x="133" y="229"/>
                      <a:pt x="114" y="229"/>
                    </a:cubicBezTo>
                    <a:cubicBezTo>
                      <a:pt x="95" y="229"/>
                      <a:pt x="76" y="229"/>
                      <a:pt x="76" y="229"/>
                    </a:cubicBezTo>
                    <a:cubicBezTo>
                      <a:pt x="95" y="248"/>
                      <a:pt x="95" y="248"/>
                      <a:pt x="114" y="248"/>
                    </a:cubicBezTo>
                    <a:cubicBezTo>
                      <a:pt x="152" y="248"/>
                      <a:pt x="171" y="248"/>
                      <a:pt x="190" y="248"/>
                    </a:cubicBezTo>
                    <a:cubicBezTo>
                      <a:pt x="171" y="248"/>
                      <a:pt x="171" y="229"/>
                      <a:pt x="171" y="229"/>
                    </a:cubicBezTo>
                    <a:cubicBezTo>
                      <a:pt x="152" y="210"/>
                      <a:pt x="152" y="190"/>
                      <a:pt x="133" y="190"/>
                    </a:cubicBezTo>
                    <a:cubicBezTo>
                      <a:pt x="133" y="210"/>
                      <a:pt x="133" y="210"/>
                      <a:pt x="152" y="229"/>
                    </a:cubicBezTo>
                    <a:close/>
                    <a:moveTo>
                      <a:pt x="209" y="248"/>
                    </a:moveTo>
                    <a:lnTo>
                      <a:pt x="209" y="248"/>
                    </a:lnTo>
                    <a:cubicBezTo>
                      <a:pt x="171" y="267"/>
                      <a:pt x="152" y="267"/>
                      <a:pt x="114" y="267"/>
                    </a:cubicBezTo>
                    <a:cubicBezTo>
                      <a:pt x="152" y="286"/>
                      <a:pt x="190" y="286"/>
                      <a:pt x="228" y="267"/>
                    </a:cubicBezTo>
                    <a:cubicBezTo>
                      <a:pt x="247" y="267"/>
                      <a:pt x="267" y="267"/>
                      <a:pt x="285" y="267"/>
                    </a:cubicBezTo>
                    <a:cubicBezTo>
                      <a:pt x="304" y="267"/>
                      <a:pt x="343" y="267"/>
                      <a:pt x="362" y="305"/>
                    </a:cubicBezTo>
                    <a:cubicBezTo>
                      <a:pt x="381" y="286"/>
                      <a:pt x="381" y="286"/>
                      <a:pt x="381" y="286"/>
                    </a:cubicBezTo>
                    <a:cubicBezTo>
                      <a:pt x="323" y="248"/>
                      <a:pt x="267" y="248"/>
                      <a:pt x="209" y="248"/>
                    </a:cubicBezTo>
                    <a:close/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64" name="Freeform 405">
                <a:extLst>
                  <a:ext uri="{FF2B5EF4-FFF2-40B4-BE49-F238E27FC236}">
                    <a16:creationId xmlns:a16="http://schemas.microsoft.com/office/drawing/2014/main" id="{AB8405DE-A25C-6C48-822F-0C6E687EF8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8100" y="5287963"/>
                <a:ext cx="138113" cy="109537"/>
              </a:xfrm>
              <a:custGeom>
                <a:avLst/>
                <a:gdLst>
                  <a:gd name="T0" fmla="*/ 2147483646 w 382"/>
                  <a:gd name="T1" fmla="*/ 2147483646 h 306"/>
                  <a:gd name="T2" fmla="*/ 2147483646 w 382"/>
                  <a:gd name="T3" fmla="*/ 2147483646 h 306"/>
                  <a:gd name="T4" fmla="*/ 2147483646 w 382"/>
                  <a:gd name="T5" fmla="*/ 2147483646 h 306"/>
                  <a:gd name="T6" fmla="*/ 2147483646 w 382"/>
                  <a:gd name="T7" fmla="*/ 2147483646 h 306"/>
                  <a:gd name="T8" fmla="*/ 2147483646 w 382"/>
                  <a:gd name="T9" fmla="*/ 0 h 306"/>
                  <a:gd name="T10" fmla="*/ 2147483646 w 382"/>
                  <a:gd name="T11" fmla="*/ 2147483646 h 306"/>
                  <a:gd name="T12" fmla="*/ 2147483646 w 382"/>
                  <a:gd name="T13" fmla="*/ 2147483646 h 306"/>
                  <a:gd name="T14" fmla="*/ 2147483646 w 382"/>
                  <a:gd name="T15" fmla="*/ 2147483646 h 306"/>
                  <a:gd name="T16" fmla="*/ 2147483646 w 382"/>
                  <a:gd name="T17" fmla="*/ 2147483646 h 306"/>
                  <a:gd name="T18" fmla="*/ 2147483646 w 382"/>
                  <a:gd name="T19" fmla="*/ 2147483646 h 306"/>
                  <a:gd name="T20" fmla="*/ 2147483646 w 382"/>
                  <a:gd name="T21" fmla="*/ 2147483646 h 306"/>
                  <a:gd name="T22" fmla="*/ 2147483646 w 382"/>
                  <a:gd name="T23" fmla="*/ 2147483646 h 306"/>
                  <a:gd name="T24" fmla="*/ 2147483646 w 382"/>
                  <a:gd name="T25" fmla="*/ 2147483646 h 306"/>
                  <a:gd name="T26" fmla="*/ 2147483646 w 382"/>
                  <a:gd name="T27" fmla="*/ 2147483646 h 306"/>
                  <a:gd name="T28" fmla="*/ 2147483646 w 382"/>
                  <a:gd name="T29" fmla="*/ 2147483646 h 306"/>
                  <a:gd name="T30" fmla="*/ 2147483646 w 382"/>
                  <a:gd name="T31" fmla="*/ 2147483646 h 306"/>
                  <a:gd name="T32" fmla="*/ 2147483646 w 382"/>
                  <a:gd name="T33" fmla="*/ 2147483646 h 306"/>
                  <a:gd name="T34" fmla="*/ 2147483646 w 382"/>
                  <a:gd name="T35" fmla="*/ 2147483646 h 306"/>
                  <a:gd name="T36" fmla="*/ 2147483646 w 382"/>
                  <a:gd name="T37" fmla="*/ 2147483646 h 306"/>
                  <a:gd name="T38" fmla="*/ 2147483646 w 382"/>
                  <a:gd name="T39" fmla="*/ 2147483646 h 306"/>
                  <a:gd name="T40" fmla="*/ 2147483646 w 382"/>
                  <a:gd name="T41" fmla="*/ 2147483646 h 306"/>
                  <a:gd name="T42" fmla="*/ 2147483646 w 382"/>
                  <a:gd name="T43" fmla="*/ 2147483646 h 306"/>
                  <a:gd name="T44" fmla="*/ 2147483646 w 382"/>
                  <a:gd name="T45" fmla="*/ 2147483646 h 306"/>
                  <a:gd name="T46" fmla="*/ 2147483646 w 382"/>
                  <a:gd name="T47" fmla="*/ 2147483646 h 306"/>
                  <a:gd name="T48" fmla="*/ 2147483646 w 382"/>
                  <a:gd name="T49" fmla="*/ 2147483646 h 306"/>
                  <a:gd name="T50" fmla="*/ 2147483646 w 382"/>
                  <a:gd name="T51" fmla="*/ 2147483646 h 306"/>
                  <a:gd name="T52" fmla="*/ 2147483646 w 382"/>
                  <a:gd name="T53" fmla="*/ 2147483646 h 306"/>
                  <a:gd name="T54" fmla="*/ 2147483646 w 382"/>
                  <a:gd name="T55" fmla="*/ 2147483646 h 306"/>
                  <a:gd name="T56" fmla="*/ 2147483646 w 382"/>
                  <a:gd name="T57" fmla="*/ 2147483646 h 306"/>
                  <a:gd name="T58" fmla="*/ 2147483646 w 382"/>
                  <a:gd name="T59" fmla="*/ 2147483646 h 306"/>
                  <a:gd name="T60" fmla="*/ 2147483646 w 382"/>
                  <a:gd name="T61" fmla="*/ 2147483646 h 306"/>
                  <a:gd name="T62" fmla="*/ 2147483646 w 382"/>
                  <a:gd name="T63" fmla="*/ 2147483646 h 306"/>
                  <a:gd name="T64" fmla="*/ 2147483646 w 382"/>
                  <a:gd name="T65" fmla="*/ 2147483646 h 306"/>
                  <a:gd name="T66" fmla="*/ 2147483646 w 382"/>
                  <a:gd name="T67" fmla="*/ 2147483646 h 306"/>
                  <a:gd name="T68" fmla="*/ 2147483646 w 382"/>
                  <a:gd name="T69" fmla="*/ 2147483646 h 306"/>
                  <a:gd name="T70" fmla="*/ 2147483646 w 382"/>
                  <a:gd name="T71" fmla="*/ 2147483646 h 306"/>
                  <a:gd name="T72" fmla="*/ 2147483646 w 382"/>
                  <a:gd name="T73" fmla="*/ 2147483646 h 306"/>
                  <a:gd name="T74" fmla="*/ 2147483646 w 382"/>
                  <a:gd name="T75" fmla="*/ 2147483646 h 306"/>
                  <a:gd name="T76" fmla="*/ 2147483646 w 382"/>
                  <a:gd name="T77" fmla="*/ 2147483646 h 306"/>
                  <a:gd name="T78" fmla="*/ 2147483646 w 382"/>
                  <a:gd name="T79" fmla="*/ 2147483646 h 306"/>
                  <a:gd name="T80" fmla="*/ 2147483646 w 382"/>
                  <a:gd name="T81" fmla="*/ 2147483646 h 306"/>
                  <a:gd name="T82" fmla="*/ 2147483646 w 382"/>
                  <a:gd name="T83" fmla="*/ 2147483646 h 306"/>
                  <a:gd name="T84" fmla="*/ 2147483646 w 382"/>
                  <a:gd name="T85" fmla="*/ 2147483646 h 306"/>
                  <a:gd name="T86" fmla="*/ 2147483646 w 382"/>
                  <a:gd name="T87" fmla="*/ 2147483646 h 306"/>
                  <a:gd name="T88" fmla="*/ 2147483646 w 382"/>
                  <a:gd name="T89" fmla="*/ 2147483646 h 306"/>
                  <a:gd name="T90" fmla="*/ 2147483646 w 382"/>
                  <a:gd name="T91" fmla="*/ 2147483646 h 306"/>
                  <a:gd name="T92" fmla="*/ 2147483646 w 382"/>
                  <a:gd name="T93" fmla="*/ 2147483646 h 306"/>
                  <a:gd name="T94" fmla="*/ 2147483646 w 382"/>
                  <a:gd name="T95" fmla="*/ 2147483646 h 306"/>
                  <a:gd name="T96" fmla="*/ 2147483646 w 382"/>
                  <a:gd name="T97" fmla="*/ 2147483646 h 306"/>
                  <a:gd name="T98" fmla="*/ 2147483646 w 382"/>
                  <a:gd name="T99" fmla="*/ 2147483646 h 306"/>
                  <a:gd name="T100" fmla="*/ 2147483646 w 382"/>
                  <a:gd name="T101" fmla="*/ 2147483646 h 306"/>
                  <a:gd name="T102" fmla="*/ 0 w 382"/>
                  <a:gd name="T103" fmla="*/ 2147483646 h 306"/>
                  <a:gd name="T104" fmla="*/ 0 w 382"/>
                  <a:gd name="T105" fmla="*/ 2147483646 h 306"/>
                  <a:gd name="T106" fmla="*/ 2147483646 w 382"/>
                  <a:gd name="T107" fmla="*/ 2147483646 h 30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82" h="306">
                    <a:moveTo>
                      <a:pt x="362" y="38"/>
                    </a:moveTo>
                    <a:lnTo>
                      <a:pt x="362" y="38"/>
                    </a:lnTo>
                    <a:cubicBezTo>
                      <a:pt x="362" y="58"/>
                      <a:pt x="343" y="58"/>
                      <a:pt x="343" y="76"/>
                    </a:cubicBezTo>
                    <a:cubicBezTo>
                      <a:pt x="343" y="58"/>
                      <a:pt x="324" y="58"/>
                      <a:pt x="343" y="38"/>
                    </a:cubicBezTo>
                    <a:cubicBezTo>
                      <a:pt x="343" y="19"/>
                      <a:pt x="343" y="19"/>
                      <a:pt x="343" y="0"/>
                    </a:cubicBezTo>
                    <a:cubicBezTo>
                      <a:pt x="362" y="0"/>
                      <a:pt x="362" y="19"/>
                      <a:pt x="362" y="38"/>
                    </a:cubicBezTo>
                    <a:close/>
                    <a:moveTo>
                      <a:pt x="362" y="95"/>
                    </a:moveTo>
                    <a:lnTo>
                      <a:pt x="362" y="95"/>
                    </a:lnTo>
                    <a:cubicBezTo>
                      <a:pt x="343" y="114"/>
                      <a:pt x="343" y="114"/>
                      <a:pt x="324" y="134"/>
                    </a:cubicBezTo>
                    <a:cubicBezTo>
                      <a:pt x="324" y="114"/>
                      <a:pt x="324" y="114"/>
                      <a:pt x="324" y="95"/>
                    </a:cubicBezTo>
                    <a:cubicBezTo>
                      <a:pt x="305" y="95"/>
                      <a:pt x="305" y="76"/>
                      <a:pt x="305" y="58"/>
                    </a:cubicBezTo>
                    <a:cubicBezTo>
                      <a:pt x="305" y="76"/>
                      <a:pt x="324" y="76"/>
                      <a:pt x="324" y="76"/>
                    </a:cubicBezTo>
                    <a:cubicBezTo>
                      <a:pt x="324" y="95"/>
                      <a:pt x="324" y="95"/>
                      <a:pt x="324" y="114"/>
                    </a:cubicBezTo>
                    <a:cubicBezTo>
                      <a:pt x="343" y="95"/>
                      <a:pt x="343" y="95"/>
                      <a:pt x="343" y="95"/>
                    </a:cubicBezTo>
                    <a:cubicBezTo>
                      <a:pt x="362" y="76"/>
                      <a:pt x="362" y="76"/>
                      <a:pt x="381" y="58"/>
                    </a:cubicBezTo>
                    <a:cubicBezTo>
                      <a:pt x="362" y="76"/>
                      <a:pt x="362" y="95"/>
                      <a:pt x="362" y="95"/>
                    </a:cubicBezTo>
                    <a:close/>
                    <a:moveTo>
                      <a:pt x="305" y="134"/>
                    </a:moveTo>
                    <a:lnTo>
                      <a:pt x="305" y="134"/>
                    </a:lnTo>
                    <a:cubicBezTo>
                      <a:pt x="305" y="153"/>
                      <a:pt x="305" y="153"/>
                      <a:pt x="305" y="153"/>
                    </a:cubicBezTo>
                    <a:cubicBezTo>
                      <a:pt x="324" y="153"/>
                      <a:pt x="324" y="153"/>
                      <a:pt x="343" y="134"/>
                    </a:cubicBezTo>
                    <a:cubicBezTo>
                      <a:pt x="343" y="134"/>
                      <a:pt x="362" y="134"/>
                      <a:pt x="362" y="114"/>
                    </a:cubicBezTo>
                    <a:cubicBezTo>
                      <a:pt x="362" y="134"/>
                      <a:pt x="362" y="153"/>
                      <a:pt x="343" y="153"/>
                    </a:cubicBezTo>
                    <a:cubicBezTo>
                      <a:pt x="324" y="172"/>
                      <a:pt x="305" y="172"/>
                      <a:pt x="305" y="172"/>
                    </a:cubicBezTo>
                    <a:cubicBezTo>
                      <a:pt x="305" y="172"/>
                      <a:pt x="305" y="153"/>
                      <a:pt x="286" y="134"/>
                    </a:cubicBezTo>
                    <a:cubicBezTo>
                      <a:pt x="286" y="134"/>
                      <a:pt x="286" y="114"/>
                      <a:pt x="305" y="114"/>
                    </a:cubicBezTo>
                    <a:lnTo>
                      <a:pt x="305" y="134"/>
                    </a:lnTo>
                    <a:close/>
                    <a:moveTo>
                      <a:pt x="286" y="190"/>
                    </a:moveTo>
                    <a:lnTo>
                      <a:pt x="286" y="190"/>
                    </a:lnTo>
                    <a:cubicBezTo>
                      <a:pt x="267" y="190"/>
                      <a:pt x="267" y="210"/>
                      <a:pt x="267" y="210"/>
                    </a:cubicBezTo>
                    <a:cubicBezTo>
                      <a:pt x="286" y="210"/>
                      <a:pt x="286" y="190"/>
                      <a:pt x="305" y="190"/>
                    </a:cubicBezTo>
                    <a:cubicBezTo>
                      <a:pt x="324" y="190"/>
                      <a:pt x="324" y="172"/>
                      <a:pt x="343" y="172"/>
                    </a:cubicBezTo>
                    <a:cubicBezTo>
                      <a:pt x="343" y="190"/>
                      <a:pt x="324" y="210"/>
                      <a:pt x="305" y="210"/>
                    </a:cubicBezTo>
                    <a:cubicBezTo>
                      <a:pt x="286" y="229"/>
                      <a:pt x="267" y="210"/>
                      <a:pt x="248" y="229"/>
                    </a:cubicBezTo>
                    <a:cubicBezTo>
                      <a:pt x="248" y="210"/>
                      <a:pt x="248" y="190"/>
                      <a:pt x="267" y="190"/>
                    </a:cubicBezTo>
                    <a:cubicBezTo>
                      <a:pt x="267" y="172"/>
                      <a:pt x="267" y="172"/>
                      <a:pt x="267" y="153"/>
                    </a:cubicBezTo>
                    <a:cubicBezTo>
                      <a:pt x="286" y="172"/>
                      <a:pt x="286" y="172"/>
                      <a:pt x="286" y="190"/>
                    </a:cubicBezTo>
                    <a:close/>
                    <a:moveTo>
                      <a:pt x="229" y="229"/>
                    </a:moveTo>
                    <a:lnTo>
                      <a:pt x="229" y="229"/>
                    </a:lnTo>
                    <a:cubicBezTo>
                      <a:pt x="229" y="229"/>
                      <a:pt x="210" y="229"/>
                      <a:pt x="210" y="248"/>
                    </a:cubicBezTo>
                    <a:cubicBezTo>
                      <a:pt x="229" y="248"/>
                      <a:pt x="248" y="229"/>
                      <a:pt x="267" y="229"/>
                    </a:cubicBezTo>
                    <a:cubicBezTo>
                      <a:pt x="267" y="229"/>
                      <a:pt x="286" y="229"/>
                      <a:pt x="305" y="229"/>
                    </a:cubicBezTo>
                    <a:cubicBezTo>
                      <a:pt x="286" y="248"/>
                      <a:pt x="267" y="248"/>
                      <a:pt x="248" y="248"/>
                    </a:cubicBezTo>
                    <a:cubicBezTo>
                      <a:pt x="229" y="248"/>
                      <a:pt x="210" y="248"/>
                      <a:pt x="191" y="248"/>
                    </a:cubicBezTo>
                    <a:lnTo>
                      <a:pt x="210" y="229"/>
                    </a:lnTo>
                    <a:cubicBezTo>
                      <a:pt x="210" y="210"/>
                      <a:pt x="229" y="190"/>
                      <a:pt x="248" y="190"/>
                    </a:cubicBezTo>
                    <a:cubicBezTo>
                      <a:pt x="229" y="210"/>
                      <a:pt x="229" y="210"/>
                      <a:pt x="229" y="229"/>
                    </a:cubicBezTo>
                    <a:close/>
                    <a:moveTo>
                      <a:pt x="153" y="248"/>
                    </a:moveTo>
                    <a:lnTo>
                      <a:pt x="153" y="248"/>
                    </a:lnTo>
                    <a:cubicBezTo>
                      <a:pt x="191" y="267"/>
                      <a:pt x="229" y="267"/>
                      <a:pt x="267" y="267"/>
                    </a:cubicBezTo>
                    <a:cubicBezTo>
                      <a:pt x="229" y="286"/>
                      <a:pt x="191" y="286"/>
                      <a:pt x="153" y="267"/>
                    </a:cubicBezTo>
                    <a:cubicBezTo>
                      <a:pt x="115" y="267"/>
                      <a:pt x="115" y="267"/>
                      <a:pt x="95" y="267"/>
                    </a:cubicBezTo>
                    <a:cubicBezTo>
                      <a:pt x="57" y="267"/>
                      <a:pt x="39" y="267"/>
                      <a:pt x="0" y="305"/>
                    </a:cubicBezTo>
                    <a:cubicBezTo>
                      <a:pt x="0" y="286"/>
                      <a:pt x="0" y="286"/>
                      <a:pt x="0" y="286"/>
                    </a:cubicBezTo>
                    <a:cubicBezTo>
                      <a:pt x="39" y="248"/>
                      <a:pt x="95" y="248"/>
                      <a:pt x="153" y="248"/>
                    </a:cubicBezTo>
                    <a:close/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65" name="Freeform 406">
                <a:extLst>
                  <a:ext uri="{FF2B5EF4-FFF2-40B4-BE49-F238E27FC236}">
                    <a16:creationId xmlns:a16="http://schemas.microsoft.com/office/drawing/2014/main" id="{814C9E8C-CEF4-4A4B-90D9-27895D9B7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850" y="4602163"/>
                <a:ext cx="61913" cy="117475"/>
              </a:xfrm>
              <a:custGeom>
                <a:avLst/>
                <a:gdLst>
                  <a:gd name="T0" fmla="*/ 2147483646 w 172"/>
                  <a:gd name="T1" fmla="*/ 2147483646 h 325"/>
                  <a:gd name="T2" fmla="*/ 2147483646 w 172"/>
                  <a:gd name="T3" fmla="*/ 2147483646 h 325"/>
                  <a:gd name="T4" fmla="*/ 0 w 172"/>
                  <a:gd name="T5" fmla="*/ 2147483646 h 325"/>
                  <a:gd name="T6" fmla="*/ 0 w 172"/>
                  <a:gd name="T7" fmla="*/ 2147483646 h 325"/>
                  <a:gd name="T8" fmla="*/ 2147483646 w 172"/>
                  <a:gd name="T9" fmla="*/ 2147483646 h 325"/>
                  <a:gd name="T10" fmla="*/ 2147483646 w 172"/>
                  <a:gd name="T11" fmla="*/ 2147483646 h 325"/>
                  <a:gd name="T12" fmla="*/ 2147483646 w 172"/>
                  <a:gd name="T13" fmla="*/ 2147483646 h 325"/>
                  <a:gd name="T14" fmla="*/ 2147483646 w 172"/>
                  <a:gd name="T15" fmla="*/ 2147483646 h 325"/>
                  <a:gd name="T16" fmla="*/ 2147483646 w 172"/>
                  <a:gd name="T17" fmla="*/ 2147483646 h 325"/>
                  <a:gd name="T18" fmla="*/ 2147483646 w 172"/>
                  <a:gd name="T19" fmla="*/ 2147483646 h 325"/>
                  <a:gd name="T20" fmla="*/ 2147483646 w 172"/>
                  <a:gd name="T21" fmla="*/ 2147483646 h 325"/>
                  <a:gd name="T22" fmla="*/ 2147483646 w 172"/>
                  <a:gd name="T23" fmla="*/ 2147483646 h 325"/>
                  <a:gd name="T24" fmla="*/ 2147483646 w 172"/>
                  <a:gd name="T25" fmla="*/ 2147483646 h 325"/>
                  <a:gd name="T26" fmla="*/ 2147483646 w 172"/>
                  <a:gd name="T27" fmla="*/ 2147483646 h 325"/>
                  <a:gd name="T28" fmla="*/ 2147483646 w 172"/>
                  <a:gd name="T29" fmla="*/ 2147483646 h 325"/>
                  <a:gd name="T30" fmla="*/ 2147483646 w 172"/>
                  <a:gd name="T31" fmla="*/ 2147483646 h 325"/>
                  <a:gd name="T32" fmla="*/ 2147483646 w 172"/>
                  <a:gd name="T33" fmla="*/ 2147483646 h 325"/>
                  <a:gd name="T34" fmla="*/ 2147483646 w 172"/>
                  <a:gd name="T35" fmla="*/ 2147483646 h 325"/>
                  <a:gd name="T36" fmla="*/ 2147483646 w 172"/>
                  <a:gd name="T37" fmla="*/ 2147483646 h 325"/>
                  <a:gd name="T38" fmla="*/ 2147483646 w 172"/>
                  <a:gd name="T39" fmla="*/ 2147483646 h 325"/>
                  <a:gd name="T40" fmla="*/ 2147483646 w 172"/>
                  <a:gd name="T41" fmla="*/ 2147483646 h 325"/>
                  <a:gd name="T42" fmla="*/ 2147483646 w 172"/>
                  <a:gd name="T43" fmla="*/ 2147483646 h 325"/>
                  <a:gd name="T44" fmla="*/ 2147483646 w 172"/>
                  <a:gd name="T45" fmla="*/ 2147483646 h 325"/>
                  <a:gd name="T46" fmla="*/ 2147483646 w 172"/>
                  <a:gd name="T47" fmla="*/ 2147483646 h 325"/>
                  <a:gd name="T48" fmla="*/ 2147483646 w 172"/>
                  <a:gd name="T49" fmla="*/ 2147483646 h 325"/>
                  <a:gd name="T50" fmla="*/ 2147483646 w 172"/>
                  <a:gd name="T51" fmla="*/ 2147483646 h 325"/>
                  <a:gd name="T52" fmla="*/ 2147483646 w 172"/>
                  <a:gd name="T53" fmla="*/ 2147483646 h 325"/>
                  <a:gd name="T54" fmla="*/ 2147483646 w 172"/>
                  <a:gd name="T55" fmla="*/ 2147483646 h 325"/>
                  <a:gd name="T56" fmla="*/ 2147483646 w 172"/>
                  <a:gd name="T57" fmla="*/ 2147483646 h 325"/>
                  <a:gd name="T58" fmla="*/ 0 w 172"/>
                  <a:gd name="T59" fmla="*/ 2147483646 h 325"/>
                  <a:gd name="T60" fmla="*/ 0 w 172"/>
                  <a:gd name="T61" fmla="*/ 0 h 325"/>
                  <a:gd name="T62" fmla="*/ 2147483646 w 172"/>
                  <a:gd name="T63" fmla="*/ 2147483646 h 325"/>
                  <a:gd name="T64" fmla="*/ 2147483646 w 172"/>
                  <a:gd name="T65" fmla="*/ 2147483646 h 325"/>
                  <a:gd name="T66" fmla="*/ 2147483646 w 172"/>
                  <a:gd name="T67" fmla="*/ 2147483646 h 325"/>
                  <a:gd name="T68" fmla="*/ 2147483646 w 172"/>
                  <a:gd name="T69" fmla="*/ 2147483646 h 325"/>
                  <a:gd name="T70" fmla="*/ 2147483646 w 172"/>
                  <a:gd name="T71" fmla="*/ 2147483646 h 325"/>
                  <a:gd name="T72" fmla="*/ 2147483646 w 172"/>
                  <a:gd name="T73" fmla="*/ 2147483646 h 325"/>
                  <a:gd name="T74" fmla="*/ 2147483646 w 172"/>
                  <a:gd name="T75" fmla="*/ 2147483646 h 325"/>
                  <a:gd name="T76" fmla="*/ 2147483646 w 172"/>
                  <a:gd name="T77" fmla="*/ 2147483646 h 325"/>
                  <a:gd name="T78" fmla="*/ 2147483646 w 172"/>
                  <a:gd name="T79" fmla="*/ 2147483646 h 325"/>
                  <a:gd name="T80" fmla="*/ 2147483646 w 172"/>
                  <a:gd name="T81" fmla="*/ 2147483646 h 325"/>
                  <a:gd name="T82" fmla="*/ 2147483646 w 172"/>
                  <a:gd name="T83" fmla="*/ 2147483646 h 325"/>
                  <a:gd name="T84" fmla="*/ 2147483646 w 172"/>
                  <a:gd name="T85" fmla="*/ 2147483646 h 3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2" h="325">
                    <a:moveTo>
                      <a:pt x="56" y="248"/>
                    </a:moveTo>
                    <a:lnTo>
                      <a:pt x="56" y="267"/>
                    </a:lnTo>
                    <a:lnTo>
                      <a:pt x="0" y="324"/>
                    </a:lnTo>
                    <a:lnTo>
                      <a:pt x="0" y="305"/>
                    </a:lnTo>
                    <a:lnTo>
                      <a:pt x="38" y="267"/>
                    </a:lnTo>
                    <a:lnTo>
                      <a:pt x="19" y="248"/>
                    </a:lnTo>
                    <a:lnTo>
                      <a:pt x="56" y="229"/>
                    </a:lnTo>
                    <a:lnTo>
                      <a:pt x="38" y="229"/>
                    </a:lnTo>
                    <a:lnTo>
                      <a:pt x="19" y="229"/>
                    </a:lnTo>
                    <a:lnTo>
                      <a:pt x="19" y="210"/>
                    </a:lnTo>
                    <a:lnTo>
                      <a:pt x="76" y="172"/>
                    </a:lnTo>
                    <a:lnTo>
                      <a:pt x="95" y="172"/>
                    </a:lnTo>
                    <a:lnTo>
                      <a:pt x="95" y="191"/>
                    </a:lnTo>
                    <a:lnTo>
                      <a:pt x="76" y="191"/>
                    </a:lnTo>
                    <a:lnTo>
                      <a:pt x="95" y="210"/>
                    </a:lnTo>
                    <a:lnTo>
                      <a:pt x="133" y="172"/>
                    </a:lnTo>
                    <a:lnTo>
                      <a:pt x="95" y="134"/>
                    </a:lnTo>
                    <a:lnTo>
                      <a:pt x="76" y="134"/>
                    </a:lnTo>
                    <a:lnTo>
                      <a:pt x="95" y="134"/>
                    </a:lnTo>
                    <a:lnTo>
                      <a:pt x="95" y="153"/>
                    </a:lnTo>
                    <a:lnTo>
                      <a:pt x="76" y="153"/>
                    </a:lnTo>
                    <a:lnTo>
                      <a:pt x="19" y="114"/>
                    </a:lnTo>
                    <a:lnTo>
                      <a:pt x="19" y="96"/>
                    </a:lnTo>
                    <a:lnTo>
                      <a:pt x="38" y="96"/>
                    </a:lnTo>
                    <a:lnTo>
                      <a:pt x="56" y="96"/>
                    </a:lnTo>
                    <a:lnTo>
                      <a:pt x="19" y="77"/>
                    </a:lnTo>
                    <a:lnTo>
                      <a:pt x="38" y="58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56" y="58"/>
                    </a:lnTo>
                    <a:lnTo>
                      <a:pt x="56" y="77"/>
                    </a:lnTo>
                    <a:lnTo>
                      <a:pt x="76" y="96"/>
                    </a:lnTo>
                    <a:lnTo>
                      <a:pt x="56" y="114"/>
                    </a:lnTo>
                    <a:lnTo>
                      <a:pt x="76" y="134"/>
                    </a:lnTo>
                    <a:lnTo>
                      <a:pt x="95" y="96"/>
                    </a:lnTo>
                    <a:lnTo>
                      <a:pt x="171" y="172"/>
                    </a:lnTo>
                    <a:lnTo>
                      <a:pt x="95" y="229"/>
                    </a:lnTo>
                    <a:lnTo>
                      <a:pt x="76" y="191"/>
                    </a:lnTo>
                    <a:lnTo>
                      <a:pt x="56" y="210"/>
                    </a:lnTo>
                    <a:lnTo>
                      <a:pt x="76" y="229"/>
                    </a:lnTo>
                    <a:lnTo>
                      <a:pt x="56" y="24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66" name="Freeform 407">
                <a:extLst>
                  <a:ext uri="{FF2B5EF4-FFF2-40B4-BE49-F238E27FC236}">
                    <a16:creationId xmlns:a16="http://schemas.microsoft.com/office/drawing/2014/main" id="{289C271B-5634-D94F-8C25-CA3D18489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850" y="4602163"/>
                <a:ext cx="55563" cy="117475"/>
              </a:xfrm>
              <a:custGeom>
                <a:avLst/>
                <a:gdLst>
                  <a:gd name="T0" fmla="*/ 2147483646 w 153"/>
                  <a:gd name="T1" fmla="*/ 2147483646 h 325"/>
                  <a:gd name="T2" fmla="*/ 2147483646 w 153"/>
                  <a:gd name="T3" fmla="*/ 2147483646 h 325"/>
                  <a:gd name="T4" fmla="*/ 2147483646 w 153"/>
                  <a:gd name="T5" fmla="*/ 2147483646 h 325"/>
                  <a:gd name="T6" fmla="*/ 2147483646 w 153"/>
                  <a:gd name="T7" fmla="*/ 2147483646 h 325"/>
                  <a:gd name="T8" fmla="*/ 2147483646 w 153"/>
                  <a:gd name="T9" fmla="*/ 2147483646 h 325"/>
                  <a:gd name="T10" fmla="*/ 2147483646 w 153"/>
                  <a:gd name="T11" fmla="*/ 2147483646 h 325"/>
                  <a:gd name="T12" fmla="*/ 2147483646 w 153"/>
                  <a:gd name="T13" fmla="*/ 2147483646 h 325"/>
                  <a:gd name="T14" fmla="*/ 2147483646 w 153"/>
                  <a:gd name="T15" fmla="*/ 2147483646 h 325"/>
                  <a:gd name="T16" fmla="*/ 2147483646 w 153"/>
                  <a:gd name="T17" fmla="*/ 2147483646 h 325"/>
                  <a:gd name="T18" fmla="*/ 2147483646 w 153"/>
                  <a:gd name="T19" fmla="*/ 2147483646 h 325"/>
                  <a:gd name="T20" fmla="*/ 2147483646 w 153"/>
                  <a:gd name="T21" fmla="*/ 2147483646 h 325"/>
                  <a:gd name="T22" fmla="*/ 2147483646 w 153"/>
                  <a:gd name="T23" fmla="*/ 2147483646 h 325"/>
                  <a:gd name="T24" fmla="*/ 2147483646 w 153"/>
                  <a:gd name="T25" fmla="*/ 2147483646 h 325"/>
                  <a:gd name="T26" fmla="*/ 2147483646 w 153"/>
                  <a:gd name="T27" fmla="*/ 2147483646 h 325"/>
                  <a:gd name="T28" fmla="*/ 2147483646 w 153"/>
                  <a:gd name="T29" fmla="*/ 2147483646 h 325"/>
                  <a:gd name="T30" fmla="*/ 0 w 153"/>
                  <a:gd name="T31" fmla="*/ 2147483646 h 325"/>
                  <a:gd name="T32" fmla="*/ 0 w 153"/>
                  <a:gd name="T33" fmla="*/ 2147483646 h 325"/>
                  <a:gd name="T34" fmla="*/ 2147483646 w 153"/>
                  <a:gd name="T35" fmla="*/ 2147483646 h 325"/>
                  <a:gd name="T36" fmla="*/ 2147483646 w 153"/>
                  <a:gd name="T37" fmla="*/ 2147483646 h 325"/>
                  <a:gd name="T38" fmla="*/ 2147483646 w 153"/>
                  <a:gd name="T39" fmla="*/ 2147483646 h 325"/>
                  <a:gd name="T40" fmla="*/ 2147483646 w 153"/>
                  <a:gd name="T41" fmla="*/ 2147483646 h 325"/>
                  <a:gd name="T42" fmla="*/ 2147483646 w 153"/>
                  <a:gd name="T43" fmla="*/ 2147483646 h 325"/>
                  <a:gd name="T44" fmla="*/ 2147483646 w 153"/>
                  <a:gd name="T45" fmla="*/ 2147483646 h 325"/>
                  <a:gd name="T46" fmla="*/ 2147483646 w 153"/>
                  <a:gd name="T47" fmla="*/ 2147483646 h 325"/>
                  <a:gd name="T48" fmla="*/ 2147483646 w 153"/>
                  <a:gd name="T49" fmla="*/ 2147483646 h 325"/>
                  <a:gd name="T50" fmla="*/ 2147483646 w 153"/>
                  <a:gd name="T51" fmla="*/ 2147483646 h 325"/>
                  <a:gd name="T52" fmla="*/ 2147483646 w 153"/>
                  <a:gd name="T53" fmla="*/ 2147483646 h 325"/>
                  <a:gd name="T54" fmla="*/ 2147483646 w 153"/>
                  <a:gd name="T55" fmla="*/ 2147483646 h 325"/>
                  <a:gd name="T56" fmla="*/ 2147483646 w 153"/>
                  <a:gd name="T57" fmla="*/ 2147483646 h 325"/>
                  <a:gd name="T58" fmla="*/ 2147483646 w 153"/>
                  <a:gd name="T59" fmla="*/ 2147483646 h 325"/>
                  <a:gd name="T60" fmla="*/ 0 w 153"/>
                  <a:gd name="T61" fmla="*/ 0 h 325"/>
                  <a:gd name="T62" fmla="*/ 0 w 153"/>
                  <a:gd name="T63" fmla="*/ 2147483646 h 325"/>
                  <a:gd name="T64" fmla="*/ 2147483646 w 153"/>
                  <a:gd name="T65" fmla="*/ 2147483646 h 325"/>
                  <a:gd name="T66" fmla="*/ 2147483646 w 153"/>
                  <a:gd name="T67" fmla="*/ 2147483646 h 325"/>
                  <a:gd name="T68" fmla="*/ 2147483646 w 153"/>
                  <a:gd name="T69" fmla="*/ 2147483646 h 325"/>
                  <a:gd name="T70" fmla="*/ 2147483646 w 153"/>
                  <a:gd name="T71" fmla="*/ 2147483646 h 325"/>
                  <a:gd name="T72" fmla="*/ 2147483646 w 153"/>
                  <a:gd name="T73" fmla="*/ 2147483646 h 325"/>
                  <a:gd name="T74" fmla="*/ 2147483646 w 153"/>
                  <a:gd name="T75" fmla="*/ 2147483646 h 325"/>
                  <a:gd name="T76" fmla="*/ 2147483646 w 153"/>
                  <a:gd name="T77" fmla="*/ 2147483646 h 325"/>
                  <a:gd name="T78" fmla="*/ 2147483646 w 153"/>
                  <a:gd name="T79" fmla="*/ 2147483646 h 325"/>
                  <a:gd name="T80" fmla="*/ 2147483646 w 153"/>
                  <a:gd name="T81" fmla="*/ 2147483646 h 325"/>
                  <a:gd name="T82" fmla="*/ 2147483646 w 153"/>
                  <a:gd name="T83" fmla="*/ 2147483646 h 325"/>
                  <a:gd name="T84" fmla="*/ 2147483646 w 153"/>
                  <a:gd name="T85" fmla="*/ 2147483646 h 3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3" h="325">
                    <a:moveTo>
                      <a:pt x="76" y="134"/>
                    </a:moveTo>
                    <a:lnTo>
                      <a:pt x="95" y="114"/>
                    </a:lnTo>
                    <a:lnTo>
                      <a:pt x="133" y="172"/>
                    </a:lnTo>
                    <a:lnTo>
                      <a:pt x="95" y="210"/>
                    </a:lnTo>
                    <a:lnTo>
                      <a:pt x="76" y="191"/>
                    </a:lnTo>
                    <a:lnTo>
                      <a:pt x="95" y="191"/>
                    </a:lnTo>
                    <a:lnTo>
                      <a:pt x="95" y="172"/>
                    </a:lnTo>
                    <a:lnTo>
                      <a:pt x="76" y="172"/>
                    </a:lnTo>
                    <a:lnTo>
                      <a:pt x="19" y="210"/>
                    </a:lnTo>
                    <a:lnTo>
                      <a:pt x="19" y="229"/>
                    </a:lnTo>
                    <a:lnTo>
                      <a:pt x="38" y="229"/>
                    </a:lnTo>
                    <a:lnTo>
                      <a:pt x="38" y="210"/>
                    </a:lnTo>
                    <a:lnTo>
                      <a:pt x="56" y="229"/>
                    </a:lnTo>
                    <a:lnTo>
                      <a:pt x="19" y="248"/>
                    </a:lnTo>
                    <a:lnTo>
                      <a:pt x="38" y="267"/>
                    </a:lnTo>
                    <a:lnTo>
                      <a:pt x="0" y="305"/>
                    </a:lnTo>
                    <a:lnTo>
                      <a:pt x="0" y="324"/>
                    </a:lnTo>
                    <a:lnTo>
                      <a:pt x="56" y="267"/>
                    </a:lnTo>
                    <a:lnTo>
                      <a:pt x="38" y="248"/>
                    </a:lnTo>
                    <a:lnTo>
                      <a:pt x="76" y="229"/>
                    </a:lnTo>
                    <a:lnTo>
                      <a:pt x="56" y="210"/>
                    </a:lnTo>
                    <a:lnTo>
                      <a:pt x="76" y="191"/>
                    </a:lnTo>
                    <a:lnTo>
                      <a:pt x="95" y="229"/>
                    </a:lnTo>
                    <a:lnTo>
                      <a:pt x="152" y="172"/>
                    </a:lnTo>
                    <a:lnTo>
                      <a:pt x="95" y="96"/>
                    </a:lnTo>
                    <a:lnTo>
                      <a:pt x="76" y="134"/>
                    </a:lnTo>
                    <a:lnTo>
                      <a:pt x="56" y="114"/>
                    </a:lnTo>
                    <a:lnTo>
                      <a:pt x="76" y="96"/>
                    </a:lnTo>
                    <a:lnTo>
                      <a:pt x="38" y="77"/>
                    </a:lnTo>
                    <a:lnTo>
                      <a:pt x="56" y="58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38" y="58"/>
                    </a:lnTo>
                    <a:lnTo>
                      <a:pt x="19" y="77"/>
                    </a:lnTo>
                    <a:lnTo>
                      <a:pt x="56" y="96"/>
                    </a:lnTo>
                    <a:lnTo>
                      <a:pt x="38" y="114"/>
                    </a:lnTo>
                    <a:lnTo>
                      <a:pt x="38" y="96"/>
                    </a:lnTo>
                    <a:lnTo>
                      <a:pt x="19" y="96"/>
                    </a:lnTo>
                    <a:lnTo>
                      <a:pt x="19" y="114"/>
                    </a:lnTo>
                    <a:lnTo>
                      <a:pt x="76" y="153"/>
                    </a:lnTo>
                    <a:lnTo>
                      <a:pt x="95" y="153"/>
                    </a:lnTo>
                    <a:lnTo>
                      <a:pt x="95" y="134"/>
                    </a:lnTo>
                    <a:lnTo>
                      <a:pt x="76" y="134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67" name="Freeform 408">
                <a:extLst>
                  <a:ext uri="{FF2B5EF4-FFF2-40B4-BE49-F238E27FC236}">
                    <a16:creationId xmlns:a16="http://schemas.microsoft.com/office/drawing/2014/main" id="{33123864-0BA9-6449-8C41-7E531352B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4125" y="4657725"/>
                <a:ext cx="1588" cy="7938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2147483646 h 20"/>
                  <a:gd name="T4" fmla="*/ 0 w 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68" name="Freeform 409">
                <a:extLst>
                  <a:ext uri="{FF2B5EF4-FFF2-40B4-BE49-F238E27FC236}">
                    <a16:creationId xmlns:a16="http://schemas.microsoft.com/office/drawing/2014/main" id="{B6AA3018-0B22-A347-9FEC-D00D1197A4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4125" y="4657725"/>
                <a:ext cx="1588" cy="7938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2147483646 h 20"/>
                  <a:gd name="T6" fmla="*/ 0 w 1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69" name="Freeform 410">
                <a:extLst>
                  <a:ext uri="{FF2B5EF4-FFF2-40B4-BE49-F238E27FC236}">
                    <a16:creationId xmlns:a16="http://schemas.microsoft.com/office/drawing/2014/main" id="{8430D235-D124-144E-977F-F7AD33452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850" y="4643438"/>
                <a:ext cx="14288" cy="34925"/>
              </a:xfrm>
              <a:custGeom>
                <a:avLst/>
                <a:gdLst>
                  <a:gd name="T0" fmla="*/ 2147483646 w 39"/>
                  <a:gd name="T1" fmla="*/ 2147483646 h 97"/>
                  <a:gd name="T2" fmla="*/ 2147483646 w 39"/>
                  <a:gd name="T3" fmla="*/ 2147483646 h 97"/>
                  <a:gd name="T4" fmla="*/ 2147483646 w 39"/>
                  <a:gd name="T5" fmla="*/ 2147483646 h 97"/>
                  <a:gd name="T6" fmla="*/ 2147483646 w 39"/>
                  <a:gd name="T7" fmla="*/ 2147483646 h 97"/>
                  <a:gd name="T8" fmla="*/ 2147483646 w 39"/>
                  <a:gd name="T9" fmla="*/ 2147483646 h 97"/>
                  <a:gd name="T10" fmla="*/ 0 w 39"/>
                  <a:gd name="T11" fmla="*/ 0 h 97"/>
                  <a:gd name="T12" fmla="*/ 0 w 39"/>
                  <a:gd name="T13" fmla="*/ 2147483646 h 97"/>
                  <a:gd name="T14" fmla="*/ 2147483646 w 39"/>
                  <a:gd name="T15" fmla="*/ 2147483646 h 97"/>
                  <a:gd name="T16" fmla="*/ 2147483646 w 39"/>
                  <a:gd name="T17" fmla="*/ 2147483646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97">
                    <a:moveTo>
                      <a:pt x="19" y="58"/>
                    </a:moveTo>
                    <a:lnTo>
                      <a:pt x="38" y="58"/>
                    </a:lnTo>
                    <a:lnTo>
                      <a:pt x="19" y="39"/>
                    </a:lnTo>
                    <a:lnTo>
                      <a:pt x="19" y="20"/>
                    </a:lnTo>
                    <a:lnTo>
                      <a:pt x="0" y="0"/>
                    </a:lnTo>
                    <a:lnTo>
                      <a:pt x="0" y="96"/>
                    </a:lnTo>
                    <a:lnTo>
                      <a:pt x="19" y="77"/>
                    </a:lnTo>
                    <a:lnTo>
                      <a:pt x="19" y="5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70" name="Freeform 411">
                <a:extLst>
                  <a:ext uri="{FF2B5EF4-FFF2-40B4-BE49-F238E27FC236}">
                    <a16:creationId xmlns:a16="http://schemas.microsoft.com/office/drawing/2014/main" id="{9F4E1D1B-F23F-C147-BBA6-9FB00FD6C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850" y="4643438"/>
                <a:ext cx="14288" cy="34925"/>
              </a:xfrm>
              <a:custGeom>
                <a:avLst/>
                <a:gdLst>
                  <a:gd name="T0" fmla="*/ 2147483646 w 39"/>
                  <a:gd name="T1" fmla="*/ 2147483646 h 97"/>
                  <a:gd name="T2" fmla="*/ 2147483646 w 39"/>
                  <a:gd name="T3" fmla="*/ 2147483646 h 97"/>
                  <a:gd name="T4" fmla="*/ 2147483646 w 39"/>
                  <a:gd name="T5" fmla="*/ 2147483646 h 97"/>
                  <a:gd name="T6" fmla="*/ 2147483646 w 39"/>
                  <a:gd name="T7" fmla="*/ 2147483646 h 97"/>
                  <a:gd name="T8" fmla="*/ 2147483646 w 39"/>
                  <a:gd name="T9" fmla="*/ 2147483646 h 97"/>
                  <a:gd name="T10" fmla="*/ 0 w 39"/>
                  <a:gd name="T11" fmla="*/ 2147483646 h 97"/>
                  <a:gd name="T12" fmla="*/ 0 w 39"/>
                  <a:gd name="T13" fmla="*/ 0 h 97"/>
                  <a:gd name="T14" fmla="*/ 2147483646 w 39"/>
                  <a:gd name="T15" fmla="*/ 2147483646 h 97"/>
                  <a:gd name="T16" fmla="*/ 2147483646 w 39"/>
                  <a:gd name="T17" fmla="*/ 2147483646 h 9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97">
                    <a:moveTo>
                      <a:pt x="19" y="39"/>
                    </a:moveTo>
                    <a:lnTo>
                      <a:pt x="38" y="58"/>
                    </a:lnTo>
                    <a:lnTo>
                      <a:pt x="19" y="58"/>
                    </a:lnTo>
                    <a:lnTo>
                      <a:pt x="19" y="77"/>
                    </a:lnTo>
                    <a:lnTo>
                      <a:pt x="0" y="96"/>
                    </a:lnTo>
                    <a:lnTo>
                      <a:pt x="0" y="0"/>
                    </a:lnTo>
                    <a:lnTo>
                      <a:pt x="19" y="20"/>
                    </a:lnTo>
                    <a:lnTo>
                      <a:pt x="19" y="39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71" name="Freeform 412">
                <a:extLst>
                  <a:ext uri="{FF2B5EF4-FFF2-40B4-BE49-F238E27FC236}">
                    <a16:creationId xmlns:a16="http://schemas.microsoft.com/office/drawing/2014/main" id="{1138BAB8-1E81-4845-A334-0971CF0CE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850" y="4773613"/>
                <a:ext cx="61913" cy="117475"/>
              </a:xfrm>
              <a:custGeom>
                <a:avLst/>
                <a:gdLst>
                  <a:gd name="T0" fmla="*/ 2147483646 w 172"/>
                  <a:gd name="T1" fmla="*/ 2147483646 h 325"/>
                  <a:gd name="T2" fmla="*/ 2147483646 w 172"/>
                  <a:gd name="T3" fmla="*/ 2147483646 h 325"/>
                  <a:gd name="T4" fmla="*/ 0 w 172"/>
                  <a:gd name="T5" fmla="*/ 2147483646 h 325"/>
                  <a:gd name="T6" fmla="*/ 0 w 172"/>
                  <a:gd name="T7" fmla="*/ 2147483646 h 325"/>
                  <a:gd name="T8" fmla="*/ 2147483646 w 172"/>
                  <a:gd name="T9" fmla="*/ 2147483646 h 325"/>
                  <a:gd name="T10" fmla="*/ 2147483646 w 172"/>
                  <a:gd name="T11" fmla="*/ 2147483646 h 325"/>
                  <a:gd name="T12" fmla="*/ 2147483646 w 172"/>
                  <a:gd name="T13" fmla="*/ 2147483646 h 325"/>
                  <a:gd name="T14" fmla="*/ 2147483646 w 172"/>
                  <a:gd name="T15" fmla="*/ 2147483646 h 325"/>
                  <a:gd name="T16" fmla="*/ 2147483646 w 172"/>
                  <a:gd name="T17" fmla="*/ 2147483646 h 325"/>
                  <a:gd name="T18" fmla="*/ 2147483646 w 172"/>
                  <a:gd name="T19" fmla="*/ 2147483646 h 325"/>
                  <a:gd name="T20" fmla="*/ 2147483646 w 172"/>
                  <a:gd name="T21" fmla="*/ 2147483646 h 325"/>
                  <a:gd name="T22" fmla="*/ 2147483646 w 172"/>
                  <a:gd name="T23" fmla="*/ 2147483646 h 325"/>
                  <a:gd name="T24" fmla="*/ 2147483646 w 172"/>
                  <a:gd name="T25" fmla="*/ 2147483646 h 325"/>
                  <a:gd name="T26" fmla="*/ 2147483646 w 172"/>
                  <a:gd name="T27" fmla="*/ 2147483646 h 325"/>
                  <a:gd name="T28" fmla="*/ 2147483646 w 172"/>
                  <a:gd name="T29" fmla="*/ 2147483646 h 325"/>
                  <a:gd name="T30" fmla="*/ 2147483646 w 172"/>
                  <a:gd name="T31" fmla="*/ 2147483646 h 325"/>
                  <a:gd name="T32" fmla="*/ 2147483646 w 172"/>
                  <a:gd name="T33" fmla="*/ 2147483646 h 325"/>
                  <a:gd name="T34" fmla="*/ 2147483646 w 172"/>
                  <a:gd name="T35" fmla="*/ 2147483646 h 325"/>
                  <a:gd name="T36" fmla="*/ 2147483646 w 172"/>
                  <a:gd name="T37" fmla="*/ 2147483646 h 325"/>
                  <a:gd name="T38" fmla="*/ 2147483646 w 172"/>
                  <a:gd name="T39" fmla="*/ 2147483646 h 325"/>
                  <a:gd name="T40" fmla="*/ 2147483646 w 172"/>
                  <a:gd name="T41" fmla="*/ 2147483646 h 325"/>
                  <a:gd name="T42" fmla="*/ 2147483646 w 172"/>
                  <a:gd name="T43" fmla="*/ 2147483646 h 325"/>
                  <a:gd name="T44" fmla="*/ 2147483646 w 172"/>
                  <a:gd name="T45" fmla="*/ 2147483646 h 325"/>
                  <a:gd name="T46" fmla="*/ 2147483646 w 172"/>
                  <a:gd name="T47" fmla="*/ 2147483646 h 325"/>
                  <a:gd name="T48" fmla="*/ 2147483646 w 172"/>
                  <a:gd name="T49" fmla="*/ 2147483646 h 325"/>
                  <a:gd name="T50" fmla="*/ 2147483646 w 172"/>
                  <a:gd name="T51" fmla="*/ 2147483646 h 325"/>
                  <a:gd name="T52" fmla="*/ 2147483646 w 172"/>
                  <a:gd name="T53" fmla="*/ 2147483646 h 325"/>
                  <a:gd name="T54" fmla="*/ 2147483646 w 172"/>
                  <a:gd name="T55" fmla="*/ 2147483646 h 325"/>
                  <a:gd name="T56" fmla="*/ 2147483646 w 172"/>
                  <a:gd name="T57" fmla="*/ 2147483646 h 325"/>
                  <a:gd name="T58" fmla="*/ 0 w 172"/>
                  <a:gd name="T59" fmla="*/ 2147483646 h 325"/>
                  <a:gd name="T60" fmla="*/ 0 w 172"/>
                  <a:gd name="T61" fmla="*/ 0 h 325"/>
                  <a:gd name="T62" fmla="*/ 2147483646 w 172"/>
                  <a:gd name="T63" fmla="*/ 2147483646 h 325"/>
                  <a:gd name="T64" fmla="*/ 2147483646 w 172"/>
                  <a:gd name="T65" fmla="*/ 2147483646 h 325"/>
                  <a:gd name="T66" fmla="*/ 2147483646 w 172"/>
                  <a:gd name="T67" fmla="*/ 2147483646 h 325"/>
                  <a:gd name="T68" fmla="*/ 2147483646 w 172"/>
                  <a:gd name="T69" fmla="*/ 2147483646 h 325"/>
                  <a:gd name="T70" fmla="*/ 2147483646 w 172"/>
                  <a:gd name="T71" fmla="*/ 2147483646 h 325"/>
                  <a:gd name="T72" fmla="*/ 2147483646 w 172"/>
                  <a:gd name="T73" fmla="*/ 2147483646 h 325"/>
                  <a:gd name="T74" fmla="*/ 2147483646 w 172"/>
                  <a:gd name="T75" fmla="*/ 2147483646 h 325"/>
                  <a:gd name="T76" fmla="*/ 2147483646 w 172"/>
                  <a:gd name="T77" fmla="*/ 2147483646 h 325"/>
                  <a:gd name="T78" fmla="*/ 2147483646 w 172"/>
                  <a:gd name="T79" fmla="*/ 2147483646 h 325"/>
                  <a:gd name="T80" fmla="*/ 2147483646 w 172"/>
                  <a:gd name="T81" fmla="*/ 2147483646 h 325"/>
                  <a:gd name="T82" fmla="*/ 2147483646 w 172"/>
                  <a:gd name="T83" fmla="*/ 2147483646 h 325"/>
                  <a:gd name="T84" fmla="*/ 2147483646 w 172"/>
                  <a:gd name="T85" fmla="*/ 2147483646 h 3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2" h="325">
                    <a:moveTo>
                      <a:pt x="56" y="248"/>
                    </a:moveTo>
                    <a:lnTo>
                      <a:pt x="56" y="267"/>
                    </a:lnTo>
                    <a:lnTo>
                      <a:pt x="0" y="324"/>
                    </a:lnTo>
                    <a:lnTo>
                      <a:pt x="0" y="305"/>
                    </a:lnTo>
                    <a:lnTo>
                      <a:pt x="38" y="267"/>
                    </a:lnTo>
                    <a:lnTo>
                      <a:pt x="19" y="248"/>
                    </a:lnTo>
                    <a:lnTo>
                      <a:pt x="56" y="229"/>
                    </a:lnTo>
                    <a:lnTo>
                      <a:pt x="38" y="229"/>
                    </a:lnTo>
                    <a:lnTo>
                      <a:pt x="19" y="229"/>
                    </a:lnTo>
                    <a:lnTo>
                      <a:pt x="19" y="210"/>
                    </a:lnTo>
                    <a:lnTo>
                      <a:pt x="76" y="172"/>
                    </a:lnTo>
                    <a:lnTo>
                      <a:pt x="95" y="172"/>
                    </a:lnTo>
                    <a:lnTo>
                      <a:pt x="95" y="191"/>
                    </a:lnTo>
                    <a:lnTo>
                      <a:pt x="76" y="191"/>
                    </a:lnTo>
                    <a:lnTo>
                      <a:pt x="95" y="210"/>
                    </a:lnTo>
                    <a:lnTo>
                      <a:pt x="133" y="172"/>
                    </a:lnTo>
                    <a:lnTo>
                      <a:pt x="95" y="115"/>
                    </a:lnTo>
                    <a:lnTo>
                      <a:pt x="76" y="134"/>
                    </a:lnTo>
                    <a:lnTo>
                      <a:pt x="95" y="134"/>
                    </a:lnTo>
                    <a:lnTo>
                      <a:pt x="95" y="153"/>
                    </a:lnTo>
                    <a:lnTo>
                      <a:pt x="76" y="153"/>
                    </a:lnTo>
                    <a:lnTo>
                      <a:pt x="19" y="115"/>
                    </a:lnTo>
                    <a:lnTo>
                      <a:pt x="19" y="96"/>
                    </a:lnTo>
                    <a:lnTo>
                      <a:pt x="38" y="96"/>
                    </a:lnTo>
                    <a:lnTo>
                      <a:pt x="56" y="96"/>
                    </a:lnTo>
                    <a:lnTo>
                      <a:pt x="19" y="77"/>
                    </a:lnTo>
                    <a:lnTo>
                      <a:pt x="38" y="58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56" y="58"/>
                    </a:lnTo>
                    <a:lnTo>
                      <a:pt x="56" y="77"/>
                    </a:lnTo>
                    <a:lnTo>
                      <a:pt x="76" y="96"/>
                    </a:lnTo>
                    <a:lnTo>
                      <a:pt x="56" y="115"/>
                    </a:lnTo>
                    <a:lnTo>
                      <a:pt x="76" y="134"/>
                    </a:lnTo>
                    <a:lnTo>
                      <a:pt x="95" y="96"/>
                    </a:lnTo>
                    <a:lnTo>
                      <a:pt x="171" y="172"/>
                    </a:lnTo>
                    <a:lnTo>
                      <a:pt x="95" y="229"/>
                    </a:lnTo>
                    <a:lnTo>
                      <a:pt x="76" y="191"/>
                    </a:lnTo>
                    <a:lnTo>
                      <a:pt x="56" y="210"/>
                    </a:lnTo>
                    <a:lnTo>
                      <a:pt x="76" y="229"/>
                    </a:lnTo>
                    <a:lnTo>
                      <a:pt x="56" y="24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72" name="Freeform 413">
                <a:extLst>
                  <a:ext uri="{FF2B5EF4-FFF2-40B4-BE49-F238E27FC236}">
                    <a16:creationId xmlns:a16="http://schemas.microsoft.com/office/drawing/2014/main" id="{3E9369EB-CAB1-8746-A47F-5126A5C6D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850" y="4773613"/>
                <a:ext cx="55563" cy="117475"/>
              </a:xfrm>
              <a:custGeom>
                <a:avLst/>
                <a:gdLst>
                  <a:gd name="T0" fmla="*/ 2147483646 w 153"/>
                  <a:gd name="T1" fmla="*/ 2147483646 h 325"/>
                  <a:gd name="T2" fmla="*/ 2147483646 w 153"/>
                  <a:gd name="T3" fmla="*/ 2147483646 h 325"/>
                  <a:gd name="T4" fmla="*/ 2147483646 w 153"/>
                  <a:gd name="T5" fmla="*/ 2147483646 h 325"/>
                  <a:gd name="T6" fmla="*/ 2147483646 w 153"/>
                  <a:gd name="T7" fmla="*/ 2147483646 h 325"/>
                  <a:gd name="T8" fmla="*/ 2147483646 w 153"/>
                  <a:gd name="T9" fmla="*/ 2147483646 h 325"/>
                  <a:gd name="T10" fmla="*/ 2147483646 w 153"/>
                  <a:gd name="T11" fmla="*/ 2147483646 h 325"/>
                  <a:gd name="T12" fmla="*/ 2147483646 w 153"/>
                  <a:gd name="T13" fmla="*/ 2147483646 h 325"/>
                  <a:gd name="T14" fmla="*/ 2147483646 w 153"/>
                  <a:gd name="T15" fmla="*/ 2147483646 h 325"/>
                  <a:gd name="T16" fmla="*/ 2147483646 w 153"/>
                  <a:gd name="T17" fmla="*/ 2147483646 h 325"/>
                  <a:gd name="T18" fmla="*/ 2147483646 w 153"/>
                  <a:gd name="T19" fmla="*/ 2147483646 h 325"/>
                  <a:gd name="T20" fmla="*/ 2147483646 w 153"/>
                  <a:gd name="T21" fmla="*/ 2147483646 h 325"/>
                  <a:gd name="T22" fmla="*/ 2147483646 w 153"/>
                  <a:gd name="T23" fmla="*/ 2147483646 h 325"/>
                  <a:gd name="T24" fmla="*/ 2147483646 w 153"/>
                  <a:gd name="T25" fmla="*/ 2147483646 h 325"/>
                  <a:gd name="T26" fmla="*/ 2147483646 w 153"/>
                  <a:gd name="T27" fmla="*/ 2147483646 h 325"/>
                  <a:gd name="T28" fmla="*/ 2147483646 w 153"/>
                  <a:gd name="T29" fmla="*/ 2147483646 h 325"/>
                  <a:gd name="T30" fmla="*/ 0 w 153"/>
                  <a:gd name="T31" fmla="*/ 2147483646 h 325"/>
                  <a:gd name="T32" fmla="*/ 0 w 153"/>
                  <a:gd name="T33" fmla="*/ 2147483646 h 325"/>
                  <a:gd name="T34" fmla="*/ 2147483646 w 153"/>
                  <a:gd name="T35" fmla="*/ 2147483646 h 325"/>
                  <a:gd name="T36" fmla="*/ 2147483646 w 153"/>
                  <a:gd name="T37" fmla="*/ 2147483646 h 325"/>
                  <a:gd name="T38" fmla="*/ 2147483646 w 153"/>
                  <a:gd name="T39" fmla="*/ 2147483646 h 325"/>
                  <a:gd name="T40" fmla="*/ 2147483646 w 153"/>
                  <a:gd name="T41" fmla="*/ 2147483646 h 325"/>
                  <a:gd name="T42" fmla="*/ 2147483646 w 153"/>
                  <a:gd name="T43" fmla="*/ 2147483646 h 325"/>
                  <a:gd name="T44" fmla="*/ 2147483646 w 153"/>
                  <a:gd name="T45" fmla="*/ 2147483646 h 325"/>
                  <a:gd name="T46" fmla="*/ 2147483646 w 153"/>
                  <a:gd name="T47" fmla="*/ 2147483646 h 325"/>
                  <a:gd name="T48" fmla="*/ 2147483646 w 153"/>
                  <a:gd name="T49" fmla="*/ 2147483646 h 325"/>
                  <a:gd name="T50" fmla="*/ 2147483646 w 153"/>
                  <a:gd name="T51" fmla="*/ 2147483646 h 325"/>
                  <a:gd name="T52" fmla="*/ 2147483646 w 153"/>
                  <a:gd name="T53" fmla="*/ 2147483646 h 325"/>
                  <a:gd name="T54" fmla="*/ 2147483646 w 153"/>
                  <a:gd name="T55" fmla="*/ 2147483646 h 325"/>
                  <a:gd name="T56" fmla="*/ 2147483646 w 153"/>
                  <a:gd name="T57" fmla="*/ 2147483646 h 325"/>
                  <a:gd name="T58" fmla="*/ 2147483646 w 153"/>
                  <a:gd name="T59" fmla="*/ 2147483646 h 325"/>
                  <a:gd name="T60" fmla="*/ 0 w 153"/>
                  <a:gd name="T61" fmla="*/ 0 h 325"/>
                  <a:gd name="T62" fmla="*/ 0 w 153"/>
                  <a:gd name="T63" fmla="*/ 2147483646 h 325"/>
                  <a:gd name="T64" fmla="*/ 2147483646 w 153"/>
                  <a:gd name="T65" fmla="*/ 2147483646 h 325"/>
                  <a:gd name="T66" fmla="*/ 2147483646 w 153"/>
                  <a:gd name="T67" fmla="*/ 2147483646 h 325"/>
                  <a:gd name="T68" fmla="*/ 2147483646 w 153"/>
                  <a:gd name="T69" fmla="*/ 2147483646 h 325"/>
                  <a:gd name="T70" fmla="*/ 2147483646 w 153"/>
                  <a:gd name="T71" fmla="*/ 2147483646 h 325"/>
                  <a:gd name="T72" fmla="*/ 2147483646 w 153"/>
                  <a:gd name="T73" fmla="*/ 2147483646 h 325"/>
                  <a:gd name="T74" fmla="*/ 2147483646 w 153"/>
                  <a:gd name="T75" fmla="*/ 2147483646 h 325"/>
                  <a:gd name="T76" fmla="*/ 2147483646 w 153"/>
                  <a:gd name="T77" fmla="*/ 2147483646 h 325"/>
                  <a:gd name="T78" fmla="*/ 2147483646 w 153"/>
                  <a:gd name="T79" fmla="*/ 2147483646 h 325"/>
                  <a:gd name="T80" fmla="*/ 2147483646 w 153"/>
                  <a:gd name="T81" fmla="*/ 2147483646 h 325"/>
                  <a:gd name="T82" fmla="*/ 2147483646 w 153"/>
                  <a:gd name="T83" fmla="*/ 2147483646 h 325"/>
                  <a:gd name="T84" fmla="*/ 2147483646 w 153"/>
                  <a:gd name="T85" fmla="*/ 2147483646 h 3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3" h="325">
                    <a:moveTo>
                      <a:pt x="76" y="134"/>
                    </a:moveTo>
                    <a:lnTo>
                      <a:pt x="95" y="115"/>
                    </a:lnTo>
                    <a:lnTo>
                      <a:pt x="133" y="172"/>
                    </a:lnTo>
                    <a:lnTo>
                      <a:pt x="95" y="210"/>
                    </a:lnTo>
                    <a:lnTo>
                      <a:pt x="76" y="191"/>
                    </a:lnTo>
                    <a:lnTo>
                      <a:pt x="95" y="191"/>
                    </a:lnTo>
                    <a:lnTo>
                      <a:pt x="95" y="172"/>
                    </a:lnTo>
                    <a:lnTo>
                      <a:pt x="76" y="172"/>
                    </a:lnTo>
                    <a:lnTo>
                      <a:pt x="19" y="210"/>
                    </a:lnTo>
                    <a:lnTo>
                      <a:pt x="19" y="229"/>
                    </a:lnTo>
                    <a:lnTo>
                      <a:pt x="38" y="229"/>
                    </a:lnTo>
                    <a:lnTo>
                      <a:pt x="38" y="210"/>
                    </a:lnTo>
                    <a:lnTo>
                      <a:pt x="56" y="229"/>
                    </a:lnTo>
                    <a:lnTo>
                      <a:pt x="19" y="248"/>
                    </a:lnTo>
                    <a:lnTo>
                      <a:pt x="38" y="267"/>
                    </a:lnTo>
                    <a:lnTo>
                      <a:pt x="0" y="305"/>
                    </a:lnTo>
                    <a:lnTo>
                      <a:pt x="0" y="324"/>
                    </a:lnTo>
                    <a:lnTo>
                      <a:pt x="56" y="267"/>
                    </a:lnTo>
                    <a:lnTo>
                      <a:pt x="38" y="248"/>
                    </a:lnTo>
                    <a:lnTo>
                      <a:pt x="76" y="229"/>
                    </a:lnTo>
                    <a:lnTo>
                      <a:pt x="56" y="210"/>
                    </a:lnTo>
                    <a:lnTo>
                      <a:pt x="76" y="191"/>
                    </a:lnTo>
                    <a:lnTo>
                      <a:pt x="95" y="229"/>
                    </a:lnTo>
                    <a:lnTo>
                      <a:pt x="152" y="172"/>
                    </a:lnTo>
                    <a:lnTo>
                      <a:pt x="95" y="96"/>
                    </a:lnTo>
                    <a:lnTo>
                      <a:pt x="76" y="134"/>
                    </a:lnTo>
                    <a:lnTo>
                      <a:pt x="56" y="115"/>
                    </a:lnTo>
                    <a:lnTo>
                      <a:pt x="76" y="96"/>
                    </a:lnTo>
                    <a:lnTo>
                      <a:pt x="38" y="77"/>
                    </a:lnTo>
                    <a:lnTo>
                      <a:pt x="56" y="58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38" y="58"/>
                    </a:lnTo>
                    <a:lnTo>
                      <a:pt x="19" y="77"/>
                    </a:lnTo>
                    <a:lnTo>
                      <a:pt x="56" y="96"/>
                    </a:lnTo>
                    <a:lnTo>
                      <a:pt x="38" y="115"/>
                    </a:lnTo>
                    <a:lnTo>
                      <a:pt x="38" y="96"/>
                    </a:lnTo>
                    <a:lnTo>
                      <a:pt x="19" y="96"/>
                    </a:lnTo>
                    <a:lnTo>
                      <a:pt x="19" y="115"/>
                    </a:lnTo>
                    <a:lnTo>
                      <a:pt x="76" y="153"/>
                    </a:lnTo>
                    <a:lnTo>
                      <a:pt x="95" y="153"/>
                    </a:lnTo>
                    <a:lnTo>
                      <a:pt x="95" y="134"/>
                    </a:lnTo>
                    <a:lnTo>
                      <a:pt x="76" y="134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73" name="Freeform 414">
                <a:extLst>
                  <a:ext uri="{FF2B5EF4-FFF2-40B4-BE49-F238E27FC236}">
                    <a16:creationId xmlns:a16="http://schemas.microsoft.com/office/drawing/2014/main" id="{3C75D201-909C-9043-8ED0-FF321B847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4125" y="4829175"/>
                <a:ext cx="1588" cy="7938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2147483646 h 20"/>
                  <a:gd name="T4" fmla="*/ 0 w 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74" name="Freeform 415">
                <a:extLst>
                  <a:ext uri="{FF2B5EF4-FFF2-40B4-BE49-F238E27FC236}">
                    <a16:creationId xmlns:a16="http://schemas.microsoft.com/office/drawing/2014/main" id="{75032CD4-6957-4E4F-833E-59679CCA4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4125" y="4829175"/>
                <a:ext cx="1588" cy="7938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2147483646 h 20"/>
                  <a:gd name="T6" fmla="*/ 0 w 1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75" name="Freeform 416">
                <a:extLst>
                  <a:ext uri="{FF2B5EF4-FFF2-40B4-BE49-F238E27FC236}">
                    <a16:creationId xmlns:a16="http://schemas.microsoft.com/office/drawing/2014/main" id="{2C8D15EE-0B3D-6544-8150-45FFDAAF9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850" y="4814888"/>
                <a:ext cx="14288" cy="34925"/>
              </a:xfrm>
              <a:custGeom>
                <a:avLst/>
                <a:gdLst>
                  <a:gd name="T0" fmla="*/ 2147483646 w 39"/>
                  <a:gd name="T1" fmla="*/ 2147483646 h 96"/>
                  <a:gd name="T2" fmla="*/ 2147483646 w 39"/>
                  <a:gd name="T3" fmla="*/ 2147483646 h 96"/>
                  <a:gd name="T4" fmla="*/ 2147483646 w 39"/>
                  <a:gd name="T5" fmla="*/ 2147483646 h 96"/>
                  <a:gd name="T6" fmla="*/ 2147483646 w 39"/>
                  <a:gd name="T7" fmla="*/ 2147483646 h 96"/>
                  <a:gd name="T8" fmla="*/ 2147483646 w 39"/>
                  <a:gd name="T9" fmla="*/ 2147483646 h 96"/>
                  <a:gd name="T10" fmla="*/ 0 w 39"/>
                  <a:gd name="T11" fmla="*/ 0 h 96"/>
                  <a:gd name="T12" fmla="*/ 0 w 39"/>
                  <a:gd name="T13" fmla="*/ 2147483646 h 96"/>
                  <a:gd name="T14" fmla="*/ 2147483646 w 39"/>
                  <a:gd name="T15" fmla="*/ 2147483646 h 96"/>
                  <a:gd name="T16" fmla="*/ 2147483646 w 39"/>
                  <a:gd name="T17" fmla="*/ 2147483646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96">
                    <a:moveTo>
                      <a:pt x="19" y="57"/>
                    </a:moveTo>
                    <a:lnTo>
                      <a:pt x="38" y="57"/>
                    </a:lnTo>
                    <a:lnTo>
                      <a:pt x="19" y="38"/>
                    </a:lnTo>
                    <a:lnTo>
                      <a:pt x="19" y="19"/>
                    </a:lnTo>
                    <a:lnTo>
                      <a:pt x="0" y="0"/>
                    </a:lnTo>
                    <a:lnTo>
                      <a:pt x="0" y="95"/>
                    </a:lnTo>
                    <a:lnTo>
                      <a:pt x="19" y="76"/>
                    </a:lnTo>
                    <a:lnTo>
                      <a:pt x="19" y="5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76" name="Freeform 417">
                <a:extLst>
                  <a:ext uri="{FF2B5EF4-FFF2-40B4-BE49-F238E27FC236}">
                    <a16:creationId xmlns:a16="http://schemas.microsoft.com/office/drawing/2014/main" id="{4D3B179D-E20D-6B4C-9E5E-E006EC784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850" y="4814888"/>
                <a:ext cx="14288" cy="34925"/>
              </a:xfrm>
              <a:custGeom>
                <a:avLst/>
                <a:gdLst>
                  <a:gd name="T0" fmla="*/ 2147483646 w 39"/>
                  <a:gd name="T1" fmla="*/ 2147483646 h 96"/>
                  <a:gd name="T2" fmla="*/ 2147483646 w 39"/>
                  <a:gd name="T3" fmla="*/ 2147483646 h 96"/>
                  <a:gd name="T4" fmla="*/ 2147483646 w 39"/>
                  <a:gd name="T5" fmla="*/ 2147483646 h 96"/>
                  <a:gd name="T6" fmla="*/ 2147483646 w 39"/>
                  <a:gd name="T7" fmla="*/ 2147483646 h 96"/>
                  <a:gd name="T8" fmla="*/ 2147483646 w 39"/>
                  <a:gd name="T9" fmla="*/ 2147483646 h 96"/>
                  <a:gd name="T10" fmla="*/ 0 w 39"/>
                  <a:gd name="T11" fmla="*/ 2147483646 h 96"/>
                  <a:gd name="T12" fmla="*/ 0 w 39"/>
                  <a:gd name="T13" fmla="*/ 0 h 96"/>
                  <a:gd name="T14" fmla="*/ 2147483646 w 39"/>
                  <a:gd name="T15" fmla="*/ 2147483646 h 96"/>
                  <a:gd name="T16" fmla="*/ 2147483646 w 39"/>
                  <a:gd name="T17" fmla="*/ 2147483646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96">
                    <a:moveTo>
                      <a:pt x="19" y="38"/>
                    </a:moveTo>
                    <a:lnTo>
                      <a:pt x="38" y="57"/>
                    </a:lnTo>
                    <a:lnTo>
                      <a:pt x="19" y="57"/>
                    </a:lnTo>
                    <a:lnTo>
                      <a:pt x="19" y="76"/>
                    </a:lnTo>
                    <a:lnTo>
                      <a:pt x="0" y="95"/>
                    </a:lnTo>
                    <a:lnTo>
                      <a:pt x="0" y="0"/>
                    </a:lnTo>
                    <a:lnTo>
                      <a:pt x="19" y="19"/>
                    </a:lnTo>
                    <a:lnTo>
                      <a:pt x="19" y="38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77" name="Freeform 418">
                <a:extLst>
                  <a:ext uri="{FF2B5EF4-FFF2-40B4-BE49-F238E27FC236}">
                    <a16:creationId xmlns:a16="http://schemas.microsoft.com/office/drawing/2014/main" id="{C55E0CFC-2C74-5842-AFBA-03B5A8E9C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850" y="4945063"/>
                <a:ext cx="61913" cy="117475"/>
              </a:xfrm>
              <a:custGeom>
                <a:avLst/>
                <a:gdLst>
                  <a:gd name="T0" fmla="*/ 2147483646 w 172"/>
                  <a:gd name="T1" fmla="*/ 2147483646 h 325"/>
                  <a:gd name="T2" fmla="*/ 2147483646 w 172"/>
                  <a:gd name="T3" fmla="*/ 2147483646 h 325"/>
                  <a:gd name="T4" fmla="*/ 0 w 172"/>
                  <a:gd name="T5" fmla="*/ 2147483646 h 325"/>
                  <a:gd name="T6" fmla="*/ 0 w 172"/>
                  <a:gd name="T7" fmla="*/ 2147483646 h 325"/>
                  <a:gd name="T8" fmla="*/ 2147483646 w 172"/>
                  <a:gd name="T9" fmla="*/ 2147483646 h 325"/>
                  <a:gd name="T10" fmla="*/ 2147483646 w 172"/>
                  <a:gd name="T11" fmla="*/ 2147483646 h 325"/>
                  <a:gd name="T12" fmla="*/ 2147483646 w 172"/>
                  <a:gd name="T13" fmla="*/ 2147483646 h 325"/>
                  <a:gd name="T14" fmla="*/ 2147483646 w 172"/>
                  <a:gd name="T15" fmla="*/ 2147483646 h 325"/>
                  <a:gd name="T16" fmla="*/ 2147483646 w 172"/>
                  <a:gd name="T17" fmla="*/ 2147483646 h 325"/>
                  <a:gd name="T18" fmla="*/ 2147483646 w 172"/>
                  <a:gd name="T19" fmla="*/ 2147483646 h 325"/>
                  <a:gd name="T20" fmla="*/ 2147483646 w 172"/>
                  <a:gd name="T21" fmla="*/ 2147483646 h 325"/>
                  <a:gd name="T22" fmla="*/ 2147483646 w 172"/>
                  <a:gd name="T23" fmla="*/ 2147483646 h 325"/>
                  <a:gd name="T24" fmla="*/ 2147483646 w 172"/>
                  <a:gd name="T25" fmla="*/ 2147483646 h 325"/>
                  <a:gd name="T26" fmla="*/ 2147483646 w 172"/>
                  <a:gd name="T27" fmla="*/ 2147483646 h 325"/>
                  <a:gd name="T28" fmla="*/ 2147483646 w 172"/>
                  <a:gd name="T29" fmla="*/ 2147483646 h 325"/>
                  <a:gd name="T30" fmla="*/ 2147483646 w 172"/>
                  <a:gd name="T31" fmla="*/ 2147483646 h 325"/>
                  <a:gd name="T32" fmla="*/ 2147483646 w 172"/>
                  <a:gd name="T33" fmla="*/ 2147483646 h 325"/>
                  <a:gd name="T34" fmla="*/ 2147483646 w 172"/>
                  <a:gd name="T35" fmla="*/ 2147483646 h 325"/>
                  <a:gd name="T36" fmla="*/ 2147483646 w 172"/>
                  <a:gd name="T37" fmla="*/ 2147483646 h 325"/>
                  <a:gd name="T38" fmla="*/ 2147483646 w 172"/>
                  <a:gd name="T39" fmla="*/ 2147483646 h 325"/>
                  <a:gd name="T40" fmla="*/ 2147483646 w 172"/>
                  <a:gd name="T41" fmla="*/ 2147483646 h 325"/>
                  <a:gd name="T42" fmla="*/ 2147483646 w 172"/>
                  <a:gd name="T43" fmla="*/ 2147483646 h 325"/>
                  <a:gd name="T44" fmla="*/ 2147483646 w 172"/>
                  <a:gd name="T45" fmla="*/ 2147483646 h 325"/>
                  <a:gd name="T46" fmla="*/ 2147483646 w 172"/>
                  <a:gd name="T47" fmla="*/ 2147483646 h 325"/>
                  <a:gd name="T48" fmla="*/ 2147483646 w 172"/>
                  <a:gd name="T49" fmla="*/ 2147483646 h 325"/>
                  <a:gd name="T50" fmla="*/ 2147483646 w 172"/>
                  <a:gd name="T51" fmla="*/ 2147483646 h 325"/>
                  <a:gd name="T52" fmla="*/ 2147483646 w 172"/>
                  <a:gd name="T53" fmla="*/ 2147483646 h 325"/>
                  <a:gd name="T54" fmla="*/ 2147483646 w 172"/>
                  <a:gd name="T55" fmla="*/ 2147483646 h 325"/>
                  <a:gd name="T56" fmla="*/ 2147483646 w 172"/>
                  <a:gd name="T57" fmla="*/ 2147483646 h 325"/>
                  <a:gd name="T58" fmla="*/ 0 w 172"/>
                  <a:gd name="T59" fmla="*/ 2147483646 h 325"/>
                  <a:gd name="T60" fmla="*/ 0 w 172"/>
                  <a:gd name="T61" fmla="*/ 0 h 325"/>
                  <a:gd name="T62" fmla="*/ 2147483646 w 172"/>
                  <a:gd name="T63" fmla="*/ 2147483646 h 325"/>
                  <a:gd name="T64" fmla="*/ 2147483646 w 172"/>
                  <a:gd name="T65" fmla="*/ 2147483646 h 325"/>
                  <a:gd name="T66" fmla="*/ 2147483646 w 172"/>
                  <a:gd name="T67" fmla="*/ 2147483646 h 325"/>
                  <a:gd name="T68" fmla="*/ 2147483646 w 172"/>
                  <a:gd name="T69" fmla="*/ 2147483646 h 325"/>
                  <a:gd name="T70" fmla="*/ 2147483646 w 172"/>
                  <a:gd name="T71" fmla="*/ 2147483646 h 325"/>
                  <a:gd name="T72" fmla="*/ 2147483646 w 172"/>
                  <a:gd name="T73" fmla="*/ 2147483646 h 325"/>
                  <a:gd name="T74" fmla="*/ 2147483646 w 172"/>
                  <a:gd name="T75" fmla="*/ 2147483646 h 325"/>
                  <a:gd name="T76" fmla="*/ 2147483646 w 172"/>
                  <a:gd name="T77" fmla="*/ 2147483646 h 325"/>
                  <a:gd name="T78" fmla="*/ 2147483646 w 172"/>
                  <a:gd name="T79" fmla="*/ 2147483646 h 325"/>
                  <a:gd name="T80" fmla="*/ 2147483646 w 172"/>
                  <a:gd name="T81" fmla="*/ 2147483646 h 325"/>
                  <a:gd name="T82" fmla="*/ 2147483646 w 172"/>
                  <a:gd name="T83" fmla="*/ 2147483646 h 325"/>
                  <a:gd name="T84" fmla="*/ 2147483646 w 172"/>
                  <a:gd name="T85" fmla="*/ 2147483646 h 3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2" h="325">
                    <a:moveTo>
                      <a:pt x="56" y="248"/>
                    </a:moveTo>
                    <a:lnTo>
                      <a:pt x="56" y="266"/>
                    </a:lnTo>
                    <a:lnTo>
                      <a:pt x="0" y="324"/>
                    </a:lnTo>
                    <a:lnTo>
                      <a:pt x="0" y="304"/>
                    </a:lnTo>
                    <a:lnTo>
                      <a:pt x="38" y="266"/>
                    </a:lnTo>
                    <a:lnTo>
                      <a:pt x="19" y="248"/>
                    </a:lnTo>
                    <a:lnTo>
                      <a:pt x="56" y="228"/>
                    </a:lnTo>
                    <a:lnTo>
                      <a:pt x="38" y="228"/>
                    </a:lnTo>
                    <a:lnTo>
                      <a:pt x="19" y="228"/>
                    </a:lnTo>
                    <a:lnTo>
                      <a:pt x="19" y="209"/>
                    </a:lnTo>
                    <a:lnTo>
                      <a:pt x="76" y="171"/>
                    </a:lnTo>
                    <a:lnTo>
                      <a:pt x="95" y="171"/>
                    </a:lnTo>
                    <a:lnTo>
                      <a:pt x="95" y="190"/>
                    </a:lnTo>
                    <a:lnTo>
                      <a:pt x="76" y="190"/>
                    </a:lnTo>
                    <a:lnTo>
                      <a:pt x="95" y="209"/>
                    </a:lnTo>
                    <a:lnTo>
                      <a:pt x="133" y="171"/>
                    </a:lnTo>
                    <a:lnTo>
                      <a:pt x="95" y="114"/>
                    </a:lnTo>
                    <a:lnTo>
                      <a:pt x="76" y="133"/>
                    </a:lnTo>
                    <a:lnTo>
                      <a:pt x="95" y="133"/>
                    </a:lnTo>
                    <a:lnTo>
                      <a:pt x="95" y="152"/>
                    </a:lnTo>
                    <a:lnTo>
                      <a:pt x="76" y="152"/>
                    </a:lnTo>
                    <a:lnTo>
                      <a:pt x="19" y="114"/>
                    </a:lnTo>
                    <a:lnTo>
                      <a:pt x="19" y="95"/>
                    </a:lnTo>
                    <a:lnTo>
                      <a:pt x="38" y="95"/>
                    </a:lnTo>
                    <a:lnTo>
                      <a:pt x="56" y="95"/>
                    </a:lnTo>
                    <a:lnTo>
                      <a:pt x="19" y="76"/>
                    </a:lnTo>
                    <a:lnTo>
                      <a:pt x="38" y="57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56" y="57"/>
                    </a:lnTo>
                    <a:lnTo>
                      <a:pt x="56" y="76"/>
                    </a:lnTo>
                    <a:lnTo>
                      <a:pt x="76" y="95"/>
                    </a:lnTo>
                    <a:lnTo>
                      <a:pt x="56" y="114"/>
                    </a:lnTo>
                    <a:lnTo>
                      <a:pt x="76" y="133"/>
                    </a:lnTo>
                    <a:lnTo>
                      <a:pt x="95" y="95"/>
                    </a:lnTo>
                    <a:lnTo>
                      <a:pt x="171" y="171"/>
                    </a:lnTo>
                    <a:lnTo>
                      <a:pt x="95" y="228"/>
                    </a:lnTo>
                    <a:lnTo>
                      <a:pt x="76" y="190"/>
                    </a:lnTo>
                    <a:lnTo>
                      <a:pt x="56" y="209"/>
                    </a:lnTo>
                    <a:lnTo>
                      <a:pt x="76" y="228"/>
                    </a:lnTo>
                    <a:lnTo>
                      <a:pt x="56" y="24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78" name="Freeform 419">
                <a:extLst>
                  <a:ext uri="{FF2B5EF4-FFF2-40B4-BE49-F238E27FC236}">
                    <a16:creationId xmlns:a16="http://schemas.microsoft.com/office/drawing/2014/main" id="{D33AB5BF-BAD8-6F44-9D0F-0ABE4D2AD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850" y="4945063"/>
                <a:ext cx="55563" cy="117475"/>
              </a:xfrm>
              <a:custGeom>
                <a:avLst/>
                <a:gdLst>
                  <a:gd name="T0" fmla="*/ 2147483646 w 153"/>
                  <a:gd name="T1" fmla="*/ 2147483646 h 325"/>
                  <a:gd name="T2" fmla="*/ 2147483646 w 153"/>
                  <a:gd name="T3" fmla="*/ 2147483646 h 325"/>
                  <a:gd name="T4" fmla="*/ 2147483646 w 153"/>
                  <a:gd name="T5" fmla="*/ 2147483646 h 325"/>
                  <a:gd name="T6" fmla="*/ 2147483646 w 153"/>
                  <a:gd name="T7" fmla="*/ 2147483646 h 325"/>
                  <a:gd name="T8" fmla="*/ 2147483646 w 153"/>
                  <a:gd name="T9" fmla="*/ 2147483646 h 325"/>
                  <a:gd name="T10" fmla="*/ 2147483646 w 153"/>
                  <a:gd name="T11" fmla="*/ 2147483646 h 325"/>
                  <a:gd name="T12" fmla="*/ 2147483646 w 153"/>
                  <a:gd name="T13" fmla="*/ 2147483646 h 325"/>
                  <a:gd name="T14" fmla="*/ 2147483646 w 153"/>
                  <a:gd name="T15" fmla="*/ 2147483646 h 325"/>
                  <a:gd name="T16" fmla="*/ 2147483646 w 153"/>
                  <a:gd name="T17" fmla="*/ 2147483646 h 325"/>
                  <a:gd name="T18" fmla="*/ 2147483646 w 153"/>
                  <a:gd name="T19" fmla="*/ 2147483646 h 325"/>
                  <a:gd name="T20" fmla="*/ 2147483646 w 153"/>
                  <a:gd name="T21" fmla="*/ 2147483646 h 325"/>
                  <a:gd name="T22" fmla="*/ 2147483646 w 153"/>
                  <a:gd name="T23" fmla="*/ 2147483646 h 325"/>
                  <a:gd name="T24" fmla="*/ 2147483646 w 153"/>
                  <a:gd name="T25" fmla="*/ 2147483646 h 325"/>
                  <a:gd name="T26" fmla="*/ 2147483646 w 153"/>
                  <a:gd name="T27" fmla="*/ 2147483646 h 325"/>
                  <a:gd name="T28" fmla="*/ 2147483646 w 153"/>
                  <a:gd name="T29" fmla="*/ 2147483646 h 325"/>
                  <a:gd name="T30" fmla="*/ 0 w 153"/>
                  <a:gd name="T31" fmla="*/ 2147483646 h 325"/>
                  <a:gd name="T32" fmla="*/ 0 w 153"/>
                  <a:gd name="T33" fmla="*/ 2147483646 h 325"/>
                  <a:gd name="T34" fmla="*/ 2147483646 w 153"/>
                  <a:gd name="T35" fmla="*/ 2147483646 h 325"/>
                  <a:gd name="T36" fmla="*/ 2147483646 w 153"/>
                  <a:gd name="T37" fmla="*/ 2147483646 h 325"/>
                  <a:gd name="T38" fmla="*/ 2147483646 w 153"/>
                  <a:gd name="T39" fmla="*/ 2147483646 h 325"/>
                  <a:gd name="T40" fmla="*/ 2147483646 w 153"/>
                  <a:gd name="T41" fmla="*/ 2147483646 h 325"/>
                  <a:gd name="T42" fmla="*/ 2147483646 w 153"/>
                  <a:gd name="T43" fmla="*/ 2147483646 h 325"/>
                  <a:gd name="T44" fmla="*/ 2147483646 w 153"/>
                  <a:gd name="T45" fmla="*/ 2147483646 h 325"/>
                  <a:gd name="T46" fmla="*/ 2147483646 w 153"/>
                  <a:gd name="T47" fmla="*/ 2147483646 h 325"/>
                  <a:gd name="T48" fmla="*/ 2147483646 w 153"/>
                  <a:gd name="T49" fmla="*/ 2147483646 h 325"/>
                  <a:gd name="T50" fmla="*/ 2147483646 w 153"/>
                  <a:gd name="T51" fmla="*/ 2147483646 h 325"/>
                  <a:gd name="T52" fmla="*/ 2147483646 w 153"/>
                  <a:gd name="T53" fmla="*/ 2147483646 h 325"/>
                  <a:gd name="T54" fmla="*/ 2147483646 w 153"/>
                  <a:gd name="T55" fmla="*/ 2147483646 h 325"/>
                  <a:gd name="T56" fmla="*/ 2147483646 w 153"/>
                  <a:gd name="T57" fmla="*/ 2147483646 h 325"/>
                  <a:gd name="T58" fmla="*/ 2147483646 w 153"/>
                  <a:gd name="T59" fmla="*/ 2147483646 h 325"/>
                  <a:gd name="T60" fmla="*/ 0 w 153"/>
                  <a:gd name="T61" fmla="*/ 0 h 325"/>
                  <a:gd name="T62" fmla="*/ 0 w 153"/>
                  <a:gd name="T63" fmla="*/ 2147483646 h 325"/>
                  <a:gd name="T64" fmla="*/ 2147483646 w 153"/>
                  <a:gd name="T65" fmla="*/ 2147483646 h 325"/>
                  <a:gd name="T66" fmla="*/ 2147483646 w 153"/>
                  <a:gd name="T67" fmla="*/ 2147483646 h 325"/>
                  <a:gd name="T68" fmla="*/ 2147483646 w 153"/>
                  <a:gd name="T69" fmla="*/ 2147483646 h 325"/>
                  <a:gd name="T70" fmla="*/ 2147483646 w 153"/>
                  <a:gd name="T71" fmla="*/ 2147483646 h 325"/>
                  <a:gd name="T72" fmla="*/ 2147483646 w 153"/>
                  <a:gd name="T73" fmla="*/ 2147483646 h 325"/>
                  <a:gd name="T74" fmla="*/ 2147483646 w 153"/>
                  <a:gd name="T75" fmla="*/ 2147483646 h 325"/>
                  <a:gd name="T76" fmla="*/ 2147483646 w 153"/>
                  <a:gd name="T77" fmla="*/ 2147483646 h 325"/>
                  <a:gd name="T78" fmla="*/ 2147483646 w 153"/>
                  <a:gd name="T79" fmla="*/ 2147483646 h 325"/>
                  <a:gd name="T80" fmla="*/ 2147483646 w 153"/>
                  <a:gd name="T81" fmla="*/ 2147483646 h 325"/>
                  <a:gd name="T82" fmla="*/ 2147483646 w 153"/>
                  <a:gd name="T83" fmla="*/ 2147483646 h 325"/>
                  <a:gd name="T84" fmla="*/ 2147483646 w 153"/>
                  <a:gd name="T85" fmla="*/ 2147483646 h 3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3" h="325">
                    <a:moveTo>
                      <a:pt x="76" y="133"/>
                    </a:moveTo>
                    <a:lnTo>
                      <a:pt x="95" y="114"/>
                    </a:lnTo>
                    <a:lnTo>
                      <a:pt x="133" y="171"/>
                    </a:lnTo>
                    <a:lnTo>
                      <a:pt x="95" y="209"/>
                    </a:lnTo>
                    <a:lnTo>
                      <a:pt x="76" y="190"/>
                    </a:lnTo>
                    <a:lnTo>
                      <a:pt x="95" y="190"/>
                    </a:lnTo>
                    <a:lnTo>
                      <a:pt x="95" y="171"/>
                    </a:lnTo>
                    <a:lnTo>
                      <a:pt x="76" y="171"/>
                    </a:lnTo>
                    <a:lnTo>
                      <a:pt x="19" y="209"/>
                    </a:lnTo>
                    <a:lnTo>
                      <a:pt x="19" y="228"/>
                    </a:lnTo>
                    <a:lnTo>
                      <a:pt x="38" y="228"/>
                    </a:lnTo>
                    <a:lnTo>
                      <a:pt x="38" y="209"/>
                    </a:lnTo>
                    <a:lnTo>
                      <a:pt x="56" y="228"/>
                    </a:lnTo>
                    <a:lnTo>
                      <a:pt x="19" y="248"/>
                    </a:lnTo>
                    <a:lnTo>
                      <a:pt x="38" y="266"/>
                    </a:lnTo>
                    <a:lnTo>
                      <a:pt x="0" y="304"/>
                    </a:lnTo>
                    <a:lnTo>
                      <a:pt x="0" y="324"/>
                    </a:lnTo>
                    <a:lnTo>
                      <a:pt x="56" y="266"/>
                    </a:lnTo>
                    <a:lnTo>
                      <a:pt x="38" y="248"/>
                    </a:lnTo>
                    <a:lnTo>
                      <a:pt x="76" y="228"/>
                    </a:lnTo>
                    <a:lnTo>
                      <a:pt x="56" y="209"/>
                    </a:lnTo>
                    <a:lnTo>
                      <a:pt x="76" y="190"/>
                    </a:lnTo>
                    <a:lnTo>
                      <a:pt x="95" y="228"/>
                    </a:lnTo>
                    <a:lnTo>
                      <a:pt x="152" y="171"/>
                    </a:lnTo>
                    <a:lnTo>
                      <a:pt x="95" y="95"/>
                    </a:lnTo>
                    <a:lnTo>
                      <a:pt x="76" y="133"/>
                    </a:lnTo>
                    <a:lnTo>
                      <a:pt x="56" y="114"/>
                    </a:lnTo>
                    <a:lnTo>
                      <a:pt x="76" y="95"/>
                    </a:lnTo>
                    <a:lnTo>
                      <a:pt x="38" y="76"/>
                    </a:lnTo>
                    <a:lnTo>
                      <a:pt x="56" y="57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38" y="57"/>
                    </a:lnTo>
                    <a:lnTo>
                      <a:pt x="19" y="76"/>
                    </a:lnTo>
                    <a:lnTo>
                      <a:pt x="56" y="95"/>
                    </a:lnTo>
                    <a:lnTo>
                      <a:pt x="38" y="114"/>
                    </a:lnTo>
                    <a:lnTo>
                      <a:pt x="38" y="95"/>
                    </a:lnTo>
                    <a:lnTo>
                      <a:pt x="19" y="95"/>
                    </a:lnTo>
                    <a:lnTo>
                      <a:pt x="19" y="114"/>
                    </a:lnTo>
                    <a:lnTo>
                      <a:pt x="76" y="152"/>
                    </a:lnTo>
                    <a:lnTo>
                      <a:pt x="95" y="152"/>
                    </a:lnTo>
                    <a:lnTo>
                      <a:pt x="95" y="133"/>
                    </a:lnTo>
                    <a:lnTo>
                      <a:pt x="76" y="133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79" name="Freeform 420">
                <a:extLst>
                  <a:ext uri="{FF2B5EF4-FFF2-40B4-BE49-F238E27FC236}">
                    <a16:creationId xmlns:a16="http://schemas.microsoft.com/office/drawing/2014/main" id="{DA395104-634D-5A40-BB31-E161E9EBA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4125" y="5000625"/>
                <a:ext cx="1588" cy="7938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2147483646 h 20"/>
                  <a:gd name="T4" fmla="*/ 0 w 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80" name="Freeform 421">
                <a:extLst>
                  <a:ext uri="{FF2B5EF4-FFF2-40B4-BE49-F238E27FC236}">
                    <a16:creationId xmlns:a16="http://schemas.microsoft.com/office/drawing/2014/main" id="{72C0F000-50F6-8F40-9558-48BE0D6B1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4125" y="5000625"/>
                <a:ext cx="1588" cy="7938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2147483646 h 20"/>
                  <a:gd name="T6" fmla="*/ 0 w 1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81" name="Freeform 422">
                <a:extLst>
                  <a:ext uri="{FF2B5EF4-FFF2-40B4-BE49-F238E27FC236}">
                    <a16:creationId xmlns:a16="http://schemas.microsoft.com/office/drawing/2014/main" id="{117E98E3-077B-CA4F-A0EC-99AC0A72E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850" y="4986338"/>
                <a:ext cx="14288" cy="34925"/>
              </a:xfrm>
              <a:custGeom>
                <a:avLst/>
                <a:gdLst>
                  <a:gd name="T0" fmla="*/ 2147483646 w 39"/>
                  <a:gd name="T1" fmla="*/ 2147483646 h 96"/>
                  <a:gd name="T2" fmla="*/ 2147483646 w 39"/>
                  <a:gd name="T3" fmla="*/ 2147483646 h 96"/>
                  <a:gd name="T4" fmla="*/ 2147483646 w 39"/>
                  <a:gd name="T5" fmla="*/ 2147483646 h 96"/>
                  <a:gd name="T6" fmla="*/ 2147483646 w 39"/>
                  <a:gd name="T7" fmla="*/ 2147483646 h 96"/>
                  <a:gd name="T8" fmla="*/ 2147483646 w 39"/>
                  <a:gd name="T9" fmla="*/ 2147483646 h 96"/>
                  <a:gd name="T10" fmla="*/ 0 w 39"/>
                  <a:gd name="T11" fmla="*/ 0 h 96"/>
                  <a:gd name="T12" fmla="*/ 0 w 39"/>
                  <a:gd name="T13" fmla="*/ 2147483646 h 96"/>
                  <a:gd name="T14" fmla="*/ 2147483646 w 39"/>
                  <a:gd name="T15" fmla="*/ 2147483646 h 96"/>
                  <a:gd name="T16" fmla="*/ 2147483646 w 39"/>
                  <a:gd name="T17" fmla="*/ 2147483646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96">
                    <a:moveTo>
                      <a:pt x="19" y="57"/>
                    </a:moveTo>
                    <a:lnTo>
                      <a:pt x="38" y="57"/>
                    </a:lnTo>
                    <a:lnTo>
                      <a:pt x="19" y="38"/>
                    </a:lnTo>
                    <a:lnTo>
                      <a:pt x="19" y="19"/>
                    </a:lnTo>
                    <a:lnTo>
                      <a:pt x="0" y="0"/>
                    </a:lnTo>
                    <a:lnTo>
                      <a:pt x="0" y="95"/>
                    </a:lnTo>
                    <a:lnTo>
                      <a:pt x="19" y="76"/>
                    </a:lnTo>
                    <a:lnTo>
                      <a:pt x="19" y="5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82" name="Freeform 423">
                <a:extLst>
                  <a:ext uri="{FF2B5EF4-FFF2-40B4-BE49-F238E27FC236}">
                    <a16:creationId xmlns:a16="http://schemas.microsoft.com/office/drawing/2014/main" id="{3FDB6559-6CF0-134B-9947-371637D051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850" y="4986338"/>
                <a:ext cx="14288" cy="34925"/>
              </a:xfrm>
              <a:custGeom>
                <a:avLst/>
                <a:gdLst>
                  <a:gd name="T0" fmla="*/ 2147483646 w 39"/>
                  <a:gd name="T1" fmla="*/ 2147483646 h 96"/>
                  <a:gd name="T2" fmla="*/ 2147483646 w 39"/>
                  <a:gd name="T3" fmla="*/ 2147483646 h 96"/>
                  <a:gd name="T4" fmla="*/ 2147483646 w 39"/>
                  <a:gd name="T5" fmla="*/ 2147483646 h 96"/>
                  <a:gd name="T6" fmla="*/ 2147483646 w 39"/>
                  <a:gd name="T7" fmla="*/ 2147483646 h 96"/>
                  <a:gd name="T8" fmla="*/ 2147483646 w 39"/>
                  <a:gd name="T9" fmla="*/ 2147483646 h 96"/>
                  <a:gd name="T10" fmla="*/ 0 w 39"/>
                  <a:gd name="T11" fmla="*/ 2147483646 h 96"/>
                  <a:gd name="T12" fmla="*/ 0 w 39"/>
                  <a:gd name="T13" fmla="*/ 0 h 96"/>
                  <a:gd name="T14" fmla="*/ 2147483646 w 39"/>
                  <a:gd name="T15" fmla="*/ 2147483646 h 96"/>
                  <a:gd name="T16" fmla="*/ 2147483646 w 39"/>
                  <a:gd name="T17" fmla="*/ 2147483646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96">
                    <a:moveTo>
                      <a:pt x="19" y="38"/>
                    </a:moveTo>
                    <a:lnTo>
                      <a:pt x="38" y="57"/>
                    </a:lnTo>
                    <a:lnTo>
                      <a:pt x="19" y="57"/>
                    </a:lnTo>
                    <a:lnTo>
                      <a:pt x="19" y="76"/>
                    </a:lnTo>
                    <a:lnTo>
                      <a:pt x="0" y="95"/>
                    </a:lnTo>
                    <a:lnTo>
                      <a:pt x="0" y="0"/>
                    </a:lnTo>
                    <a:lnTo>
                      <a:pt x="19" y="19"/>
                    </a:lnTo>
                    <a:lnTo>
                      <a:pt x="19" y="38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83" name="Freeform 424">
                <a:extLst>
                  <a:ext uri="{FF2B5EF4-FFF2-40B4-BE49-F238E27FC236}">
                    <a16:creationId xmlns:a16="http://schemas.microsoft.com/office/drawing/2014/main" id="{CAF57CEC-70FC-0442-9048-6066B1AA01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850" y="5116513"/>
                <a:ext cx="61913" cy="117475"/>
              </a:xfrm>
              <a:custGeom>
                <a:avLst/>
                <a:gdLst>
                  <a:gd name="T0" fmla="*/ 2147483646 w 172"/>
                  <a:gd name="T1" fmla="*/ 2147483646 h 325"/>
                  <a:gd name="T2" fmla="*/ 2147483646 w 172"/>
                  <a:gd name="T3" fmla="*/ 2147483646 h 325"/>
                  <a:gd name="T4" fmla="*/ 0 w 172"/>
                  <a:gd name="T5" fmla="*/ 2147483646 h 325"/>
                  <a:gd name="T6" fmla="*/ 0 w 172"/>
                  <a:gd name="T7" fmla="*/ 2147483646 h 325"/>
                  <a:gd name="T8" fmla="*/ 2147483646 w 172"/>
                  <a:gd name="T9" fmla="*/ 2147483646 h 325"/>
                  <a:gd name="T10" fmla="*/ 2147483646 w 172"/>
                  <a:gd name="T11" fmla="*/ 2147483646 h 325"/>
                  <a:gd name="T12" fmla="*/ 2147483646 w 172"/>
                  <a:gd name="T13" fmla="*/ 2147483646 h 325"/>
                  <a:gd name="T14" fmla="*/ 2147483646 w 172"/>
                  <a:gd name="T15" fmla="*/ 2147483646 h 325"/>
                  <a:gd name="T16" fmla="*/ 2147483646 w 172"/>
                  <a:gd name="T17" fmla="*/ 2147483646 h 325"/>
                  <a:gd name="T18" fmla="*/ 2147483646 w 172"/>
                  <a:gd name="T19" fmla="*/ 2147483646 h 325"/>
                  <a:gd name="T20" fmla="*/ 2147483646 w 172"/>
                  <a:gd name="T21" fmla="*/ 2147483646 h 325"/>
                  <a:gd name="T22" fmla="*/ 2147483646 w 172"/>
                  <a:gd name="T23" fmla="*/ 2147483646 h 325"/>
                  <a:gd name="T24" fmla="*/ 2147483646 w 172"/>
                  <a:gd name="T25" fmla="*/ 2147483646 h 325"/>
                  <a:gd name="T26" fmla="*/ 2147483646 w 172"/>
                  <a:gd name="T27" fmla="*/ 2147483646 h 325"/>
                  <a:gd name="T28" fmla="*/ 2147483646 w 172"/>
                  <a:gd name="T29" fmla="*/ 2147483646 h 325"/>
                  <a:gd name="T30" fmla="*/ 2147483646 w 172"/>
                  <a:gd name="T31" fmla="*/ 2147483646 h 325"/>
                  <a:gd name="T32" fmla="*/ 2147483646 w 172"/>
                  <a:gd name="T33" fmla="*/ 2147483646 h 325"/>
                  <a:gd name="T34" fmla="*/ 2147483646 w 172"/>
                  <a:gd name="T35" fmla="*/ 2147483646 h 325"/>
                  <a:gd name="T36" fmla="*/ 2147483646 w 172"/>
                  <a:gd name="T37" fmla="*/ 2147483646 h 325"/>
                  <a:gd name="T38" fmla="*/ 2147483646 w 172"/>
                  <a:gd name="T39" fmla="*/ 2147483646 h 325"/>
                  <a:gd name="T40" fmla="*/ 2147483646 w 172"/>
                  <a:gd name="T41" fmla="*/ 2147483646 h 325"/>
                  <a:gd name="T42" fmla="*/ 2147483646 w 172"/>
                  <a:gd name="T43" fmla="*/ 2147483646 h 325"/>
                  <a:gd name="T44" fmla="*/ 2147483646 w 172"/>
                  <a:gd name="T45" fmla="*/ 2147483646 h 325"/>
                  <a:gd name="T46" fmla="*/ 2147483646 w 172"/>
                  <a:gd name="T47" fmla="*/ 2147483646 h 325"/>
                  <a:gd name="T48" fmla="*/ 2147483646 w 172"/>
                  <a:gd name="T49" fmla="*/ 2147483646 h 325"/>
                  <a:gd name="T50" fmla="*/ 2147483646 w 172"/>
                  <a:gd name="T51" fmla="*/ 2147483646 h 325"/>
                  <a:gd name="T52" fmla="*/ 2147483646 w 172"/>
                  <a:gd name="T53" fmla="*/ 2147483646 h 325"/>
                  <a:gd name="T54" fmla="*/ 2147483646 w 172"/>
                  <a:gd name="T55" fmla="*/ 2147483646 h 325"/>
                  <a:gd name="T56" fmla="*/ 2147483646 w 172"/>
                  <a:gd name="T57" fmla="*/ 2147483646 h 325"/>
                  <a:gd name="T58" fmla="*/ 0 w 172"/>
                  <a:gd name="T59" fmla="*/ 2147483646 h 325"/>
                  <a:gd name="T60" fmla="*/ 0 w 172"/>
                  <a:gd name="T61" fmla="*/ 0 h 325"/>
                  <a:gd name="T62" fmla="*/ 2147483646 w 172"/>
                  <a:gd name="T63" fmla="*/ 2147483646 h 325"/>
                  <a:gd name="T64" fmla="*/ 2147483646 w 172"/>
                  <a:gd name="T65" fmla="*/ 2147483646 h 325"/>
                  <a:gd name="T66" fmla="*/ 2147483646 w 172"/>
                  <a:gd name="T67" fmla="*/ 2147483646 h 325"/>
                  <a:gd name="T68" fmla="*/ 2147483646 w 172"/>
                  <a:gd name="T69" fmla="*/ 2147483646 h 325"/>
                  <a:gd name="T70" fmla="*/ 2147483646 w 172"/>
                  <a:gd name="T71" fmla="*/ 2147483646 h 325"/>
                  <a:gd name="T72" fmla="*/ 2147483646 w 172"/>
                  <a:gd name="T73" fmla="*/ 2147483646 h 325"/>
                  <a:gd name="T74" fmla="*/ 2147483646 w 172"/>
                  <a:gd name="T75" fmla="*/ 2147483646 h 325"/>
                  <a:gd name="T76" fmla="*/ 2147483646 w 172"/>
                  <a:gd name="T77" fmla="*/ 2147483646 h 325"/>
                  <a:gd name="T78" fmla="*/ 2147483646 w 172"/>
                  <a:gd name="T79" fmla="*/ 2147483646 h 325"/>
                  <a:gd name="T80" fmla="*/ 2147483646 w 172"/>
                  <a:gd name="T81" fmla="*/ 2147483646 h 325"/>
                  <a:gd name="T82" fmla="*/ 2147483646 w 172"/>
                  <a:gd name="T83" fmla="*/ 2147483646 h 325"/>
                  <a:gd name="T84" fmla="*/ 2147483646 w 172"/>
                  <a:gd name="T85" fmla="*/ 2147483646 h 3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2" h="325">
                    <a:moveTo>
                      <a:pt x="56" y="248"/>
                    </a:moveTo>
                    <a:lnTo>
                      <a:pt x="56" y="267"/>
                    </a:lnTo>
                    <a:lnTo>
                      <a:pt x="0" y="324"/>
                    </a:lnTo>
                    <a:lnTo>
                      <a:pt x="0" y="305"/>
                    </a:lnTo>
                    <a:lnTo>
                      <a:pt x="38" y="267"/>
                    </a:lnTo>
                    <a:lnTo>
                      <a:pt x="19" y="248"/>
                    </a:lnTo>
                    <a:lnTo>
                      <a:pt x="56" y="229"/>
                    </a:lnTo>
                    <a:lnTo>
                      <a:pt x="38" y="229"/>
                    </a:lnTo>
                    <a:lnTo>
                      <a:pt x="19" y="229"/>
                    </a:lnTo>
                    <a:lnTo>
                      <a:pt x="19" y="209"/>
                    </a:lnTo>
                    <a:lnTo>
                      <a:pt x="76" y="171"/>
                    </a:lnTo>
                    <a:lnTo>
                      <a:pt x="95" y="171"/>
                    </a:lnTo>
                    <a:lnTo>
                      <a:pt x="95" y="190"/>
                    </a:lnTo>
                    <a:lnTo>
                      <a:pt x="76" y="190"/>
                    </a:lnTo>
                    <a:lnTo>
                      <a:pt x="95" y="209"/>
                    </a:lnTo>
                    <a:lnTo>
                      <a:pt x="133" y="171"/>
                    </a:lnTo>
                    <a:lnTo>
                      <a:pt x="95" y="114"/>
                    </a:lnTo>
                    <a:lnTo>
                      <a:pt x="76" y="133"/>
                    </a:lnTo>
                    <a:lnTo>
                      <a:pt x="95" y="133"/>
                    </a:lnTo>
                    <a:lnTo>
                      <a:pt x="95" y="153"/>
                    </a:lnTo>
                    <a:lnTo>
                      <a:pt x="76" y="153"/>
                    </a:lnTo>
                    <a:lnTo>
                      <a:pt x="19" y="114"/>
                    </a:lnTo>
                    <a:lnTo>
                      <a:pt x="19" y="95"/>
                    </a:lnTo>
                    <a:lnTo>
                      <a:pt x="38" y="95"/>
                    </a:lnTo>
                    <a:lnTo>
                      <a:pt x="56" y="95"/>
                    </a:lnTo>
                    <a:lnTo>
                      <a:pt x="19" y="76"/>
                    </a:lnTo>
                    <a:lnTo>
                      <a:pt x="38" y="57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56" y="57"/>
                    </a:lnTo>
                    <a:lnTo>
                      <a:pt x="56" y="76"/>
                    </a:lnTo>
                    <a:lnTo>
                      <a:pt x="76" y="95"/>
                    </a:lnTo>
                    <a:lnTo>
                      <a:pt x="56" y="114"/>
                    </a:lnTo>
                    <a:lnTo>
                      <a:pt x="76" y="133"/>
                    </a:lnTo>
                    <a:lnTo>
                      <a:pt x="95" y="95"/>
                    </a:lnTo>
                    <a:lnTo>
                      <a:pt x="171" y="171"/>
                    </a:lnTo>
                    <a:lnTo>
                      <a:pt x="95" y="229"/>
                    </a:lnTo>
                    <a:lnTo>
                      <a:pt x="76" y="190"/>
                    </a:lnTo>
                    <a:lnTo>
                      <a:pt x="56" y="209"/>
                    </a:lnTo>
                    <a:lnTo>
                      <a:pt x="76" y="229"/>
                    </a:lnTo>
                    <a:lnTo>
                      <a:pt x="56" y="24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84" name="Freeform 425">
                <a:extLst>
                  <a:ext uri="{FF2B5EF4-FFF2-40B4-BE49-F238E27FC236}">
                    <a16:creationId xmlns:a16="http://schemas.microsoft.com/office/drawing/2014/main" id="{25E6AFA9-3374-8649-A131-8393AC100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850" y="5116513"/>
                <a:ext cx="55563" cy="117475"/>
              </a:xfrm>
              <a:custGeom>
                <a:avLst/>
                <a:gdLst>
                  <a:gd name="T0" fmla="*/ 2147483646 w 153"/>
                  <a:gd name="T1" fmla="*/ 2147483646 h 325"/>
                  <a:gd name="T2" fmla="*/ 2147483646 w 153"/>
                  <a:gd name="T3" fmla="*/ 2147483646 h 325"/>
                  <a:gd name="T4" fmla="*/ 2147483646 w 153"/>
                  <a:gd name="T5" fmla="*/ 2147483646 h 325"/>
                  <a:gd name="T6" fmla="*/ 2147483646 w 153"/>
                  <a:gd name="T7" fmla="*/ 2147483646 h 325"/>
                  <a:gd name="T8" fmla="*/ 2147483646 w 153"/>
                  <a:gd name="T9" fmla="*/ 2147483646 h 325"/>
                  <a:gd name="T10" fmla="*/ 2147483646 w 153"/>
                  <a:gd name="T11" fmla="*/ 2147483646 h 325"/>
                  <a:gd name="T12" fmla="*/ 2147483646 w 153"/>
                  <a:gd name="T13" fmla="*/ 2147483646 h 325"/>
                  <a:gd name="T14" fmla="*/ 2147483646 w 153"/>
                  <a:gd name="T15" fmla="*/ 2147483646 h 325"/>
                  <a:gd name="T16" fmla="*/ 2147483646 w 153"/>
                  <a:gd name="T17" fmla="*/ 2147483646 h 325"/>
                  <a:gd name="T18" fmla="*/ 2147483646 w 153"/>
                  <a:gd name="T19" fmla="*/ 2147483646 h 325"/>
                  <a:gd name="T20" fmla="*/ 2147483646 w 153"/>
                  <a:gd name="T21" fmla="*/ 2147483646 h 325"/>
                  <a:gd name="T22" fmla="*/ 2147483646 w 153"/>
                  <a:gd name="T23" fmla="*/ 2147483646 h 325"/>
                  <a:gd name="T24" fmla="*/ 2147483646 w 153"/>
                  <a:gd name="T25" fmla="*/ 2147483646 h 325"/>
                  <a:gd name="T26" fmla="*/ 2147483646 w 153"/>
                  <a:gd name="T27" fmla="*/ 2147483646 h 325"/>
                  <a:gd name="T28" fmla="*/ 2147483646 w 153"/>
                  <a:gd name="T29" fmla="*/ 2147483646 h 325"/>
                  <a:gd name="T30" fmla="*/ 0 w 153"/>
                  <a:gd name="T31" fmla="*/ 2147483646 h 325"/>
                  <a:gd name="T32" fmla="*/ 0 w 153"/>
                  <a:gd name="T33" fmla="*/ 2147483646 h 325"/>
                  <a:gd name="T34" fmla="*/ 2147483646 w 153"/>
                  <a:gd name="T35" fmla="*/ 2147483646 h 325"/>
                  <a:gd name="T36" fmla="*/ 2147483646 w 153"/>
                  <a:gd name="T37" fmla="*/ 2147483646 h 325"/>
                  <a:gd name="T38" fmla="*/ 2147483646 w 153"/>
                  <a:gd name="T39" fmla="*/ 2147483646 h 325"/>
                  <a:gd name="T40" fmla="*/ 2147483646 w 153"/>
                  <a:gd name="T41" fmla="*/ 2147483646 h 325"/>
                  <a:gd name="T42" fmla="*/ 2147483646 w 153"/>
                  <a:gd name="T43" fmla="*/ 2147483646 h 325"/>
                  <a:gd name="T44" fmla="*/ 2147483646 w 153"/>
                  <a:gd name="T45" fmla="*/ 2147483646 h 325"/>
                  <a:gd name="T46" fmla="*/ 2147483646 w 153"/>
                  <a:gd name="T47" fmla="*/ 2147483646 h 325"/>
                  <a:gd name="T48" fmla="*/ 2147483646 w 153"/>
                  <a:gd name="T49" fmla="*/ 2147483646 h 325"/>
                  <a:gd name="T50" fmla="*/ 2147483646 w 153"/>
                  <a:gd name="T51" fmla="*/ 2147483646 h 325"/>
                  <a:gd name="T52" fmla="*/ 2147483646 w 153"/>
                  <a:gd name="T53" fmla="*/ 2147483646 h 325"/>
                  <a:gd name="T54" fmla="*/ 2147483646 w 153"/>
                  <a:gd name="T55" fmla="*/ 2147483646 h 325"/>
                  <a:gd name="T56" fmla="*/ 2147483646 w 153"/>
                  <a:gd name="T57" fmla="*/ 2147483646 h 325"/>
                  <a:gd name="T58" fmla="*/ 2147483646 w 153"/>
                  <a:gd name="T59" fmla="*/ 2147483646 h 325"/>
                  <a:gd name="T60" fmla="*/ 0 w 153"/>
                  <a:gd name="T61" fmla="*/ 0 h 325"/>
                  <a:gd name="T62" fmla="*/ 0 w 153"/>
                  <a:gd name="T63" fmla="*/ 2147483646 h 325"/>
                  <a:gd name="T64" fmla="*/ 2147483646 w 153"/>
                  <a:gd name="T65" fmla="*/ 2147483646 h 325"/>
                  <a:gd name="T66" fmla="*/ 2147483646 w 153"/>
                  <a:gd name="T67" fmla="*/ 2147483646 h 325"/>
                  <a:gd name="T68" fmla="*/ 2147483646 w 153"/>
                  <a:gd name="T69" fmla="*/ 2147483646 h 325"/>
                  <a:gd name="T70" fmla="*/ 2147483646 w 153"/>
                  <a:gd name="T71" fmla="*/ 2147483646 h 325"/>
                  <a:gd name="T72" fmla="*/ 2147483646 w 153"/>
                  <a:gd name="T73" fmla="*/ 2147483646 h 325"/>
                  <a:gd name="T74" fmla="*/ 2147483646 w 153"/>
                  <a:gd name="T75" fmla="*/ 2147483646 h 325"/>
                  <a:gd name="T76" fmla="*/ 2147483646 w 153"/>
                  <a:gd name="T77" fmla="*/ 2147483646 h 325"/>
                  <a:gd name="T78" fmla="*/ 2147483646 w 153"/>
                  <a:gd name="T79" fmla="*/ 2147483646 h 325"/>
                  <a:gd name="T80" fmla="*/ 2147483646 w 153"/>
                  <a:gd name="T81" fmla="*/ 2147483646 h 325"/>
                  <a:gd name="T82" fmla="*/ 2147483646 w 153"/>
                  <a:gd name="T83" fmla="*/ 2147483646 h 325"/>
                  <a:gd name="T84" fmla="*/ 2147483646 w 153"/>
                  <a:gd name="T85" fmla="*/ 2147483646 h 3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53" h="325">
                    <a:moveTo>
                      <a:pt x="76" y="133"/>
                    </a:moveTo>
                    <a:lnTo>
                      <a:pt x="95" y="114"/>
                    </a:lnTo>
                    <a:lnTo>
                      <a:pt x="133" y="171"/>
                    </a:lnTo>
                    <a:lnTo>
                      <a:pt x="95" y="209"/>
                    </a:lnTo>
                    <a:lnTo>
                      <a:pt x="76" y="190"/>
                    </a:lnTo>
                    <a:lnTo>
                      <a:pt x="95" y="190"/>
                    </a:lnTo>
                    <a:lnTo>
                      <a:pt x="95" y="171"/>
                    </a:lnTo>
                    <a:lnTo>
                      <a:pt x="76" y="171"/>
                    </a:lnTo>
                    <a:lnTo>
                      <a:pt x="19" y="209"/>
                    </a:lnTo>
                    <a:lnTo>
                      <a:pt x="19" y="229"/>
                    </a:lnTo>
                    <a:lnTo>
                      <a:pt x="38" y="229"/>
                    </a:lnTo>
                    <a:lnTo>
                      <a:pt x="38" y="209"/>
                    </a:lnTo>
                    <a:lnTo>
                      <a:pt x="56" y="229"/>
                    </a:lnTo>
                    <a:lnTo>
                      <a:pt x="19" y="248"/>
                    </a:lnTo>
                    <a:lnTo>
                      <a:pt x="38" y="267"/>
                    </a:lnTo>
                    <a:lnTo>
                      <a:pt x="0" y="305"/>
                    </a:lnTo>
                    <a:lnTo>
                      <a:pt x="0" y="324"/>
                    </a:lnTo>
                    <a:lnTo>
                      <a:pt x="56" y="267"/>
                    </a:lnTo>
                    <a:lnTo>
                      <a:pt x="38" y="248"/>
                    </a:lnTo>
                    <a:lnTo>
                      <a:pt x="76" y="229"/>
                    </a:lnTo>
                    <a:lnTo>
                      <a:pt x="56" y="209"/>
                    </a:lnTo>
                    <a:lnTo>
                      <a:pt x="76" y="190"/>
                    </a:lnTo>
                    <a:lnTo>
                      <a:pt x="95" y="229"/>
                    </a:lnTo>
                    <a:lnTo>
                      <a:pt x="152" y="171"/>
                    </a:lnTo>
                    <a:lnTo>
                      <a:pt x="95" y="95"/>
                    </a:lnTo>
                    <a:lnTo>
                      <a:pt x="76" y="133"/>
                    </a:lnTo>
                    <a:lnTo>
                      <a:pt x="56" y="114"/>
                    </a:lnTo>
                    <a:lnTo>
                      <a:pt x="76" y="95"/>
                    </a:lnTo>
                    <a:lnTo>
                      <a:pt x="38" y="76"/>
                    </a:lnTo>
                    <a:lnTo>
                      <a:pt x="56" y="57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38" y="57"/>
                    </a:lnTo>
                    <a:lnTo>
                      <a:pt x="19" y="76"/>
                    </a:lnTo>
                    <a:lnTo>
                      <a:pt x="56" y="95"/>
                    </a:lnTo>
                    <a:lnTo>
                      <a:pt x="38" y="114"/>
                    </a:lnTo>
                    <a:lnTo>
                      <a:pt x="38" y="95"/>
                    </a:lnTo>
                    <a:lnTo>
                      <a:pt x="19" y="95"/>
                    </a:lnTo>
                    <a:lnTo>
                      <a:pt x="19" y="114"/>
                    </a:lnTo>
                    <a:lnTo>
                      <a:pt x="76" y="153"/>
                    </a:lnTo>
                    <a:lnTo>
                      <a:pt x="95" y="153"/>
                    </a:lnTo>
                    <a:lnTo>
                      <a:pt x="95" y="133"/>
                    </a:lnTo>
                    <a:lnTo>
                      <a:pt x="76" y="133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85" name="Freeform 426">
                <a:extLst>
                  <a:ext uri="{FF2B5EF4-FFF2-40B4-BE49-F238E27FC236}">
                    <a16:creationId xmlns:a16="http://schemas.microsoft.com/office/drawing/2014/main" id="{C6A3050C-142A-D54D-913D-69CD4E754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4125" y="5172075"/>
                <a:ext cx="1588" cy="6350"/>
              </a:xfrm>
              <a:custGeom>
                <a:avLst/>
                <a:gdLst>
                  <a:gd name="T0" fmla="*/ 0 w 1"/>
                  <a:gd name="T1" fmla="*/ 0 h 19"/>
                  <a:gd name="T2" fmla="*/ 0 w 1"/>
                  <a:gd name="T3" fmla="*/ 2147483646 h 19"/>
                  <a:gd name="T4" fmla="*/ 0 w 1"/>
                  <a:gd name="T5" fmla="*/ 0 h 19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19">
                    <a:moveTo>
                      <a:pt x="0" y="0"/>
                    </a:moveTo>
                    <a:lnTo>
                      <a:pt x="0" y="1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86" name="Freeform 427">
                <a:extLst>
                  <a:ext uri="{FF2B5EF4-FFF2-40B4-BE49-F238E27FC236}">
                    <a16:creationId xmlns:a16="http://schemas.microsoft.com/office/drawing/2014/main" id="{1DB554B5-A549-C144-835B-7C273E8A0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4125" y="5172075"/>
                <a:ext cx="1588" cy="6350"/>
              </a:xfrm>
              <a:custGeom>
                <a:avLst/>
                <a:gdLst>
                  <a:gd name="T0" fmla="*/ 0 w 1"/>
                  <a:gd name="T1" fmla="*/ 0 h 19"/>
                  <a:gd name="T2" fmla="*/ 0 w 1"/>
                  <a:gd name="T3" fmla="*/ 0 h 19"/>
                  <a:gd name="T4" fmla="*/ 0 w 1"/>
                  <a:gd name="T5" fmla="*/ 2147483646 h 19"/>
                  <a:gd name="T6" fmla="*/ 0 w 1"/>
                  <a:gd name="T7" fmla="*/ 0 h 1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" h="19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87" name="Freeform 428">
                <a:extLst>
                  <a:ext uri="{FF2B5EF4-FFF2-40B4-BE49-F238E27FC236}">
                    <a16:creationId xmlns:a16="http://schemas.microsoft.com/office/drawing/2014/main" id="{789E7670-0114-2246-972F-D334F52D9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850" y="5157788"/>
                <a:ext cx="14288" cy="34925"/>
              </a:xfrm>
              <a:custGeom>
                <a:avLst/>
                <a:gdLst>
                  <a:gd name="T0" fmla="*/ 2147483646 w 39"/>
                  <a:gd name="T1" fmla="*/ 2147483646 h 96"/>
                  <a:gd name="T2" fmla="*/ 2147483646 w 39"/>
                  <a:gd name="T3" fmla="*/ 2147483646 h 96"/>
                  <a:gd name="T4" fmla="*/ 2147483646 w 39"/>
                  <a:gd name="T5" fmla="*/ 2147483646 h 96"/>
                  <a:gd name="T6" fmla="*/ 2147483646 w 39"/>
                  <a:gd name="T7" fmla="*/ 2147483646 h 96"/>
                  <a:gd name="T8" fmla="*/ 2147483646 w 39"/>
                  <a:gd name="T9" fmla="*/ 2147483646 h 96"/>
                  <a:gd name="T10" fmla="*/ 0 w 39"/>
                  <a:gd name="T11" fmla="*/ 0 h 96"/>
                  <a:gd name="T12" fmla="*/ 0 w 39"/>
                  <a:gd name="T13" fmla="*/ 2147483646 h 96"/>
                  <a:gd name="T14" fmla="*/ 2147483646 w 39"/>
                  <a:gd name="T15" fmla="*/ 2147483646 h 96"/>
                  <a:gd name="T16" fmla="*/ 2147483646 w 39"/>
                  <a:gd name="T17" fmla="*/ 2147483646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96">
                    <a:moveTo>
                      <a:pt x="19" y="57"/>
                    </a:moveTo>
                    <a:lnTo>
                      <a:pt x="38" y="57"/>
                    </a:lnTo>
                    <a:lnTo>
                      <a:pt x="19" y="39"/>
                    </a:lnTo>
                    <a:lnTo>
                      <a:pt x="19" y="19"/>
                    </a:lnTo>
                    <a:lnTo>
                      <a:pt x="0" y="0"/>
                    </a:lnTo>
                    <a:lnTo>
                      <a:pt x="0" y="95"/>
                    </a:lnTo>
                    <a:lnTo>
                      <a:pt x="19" y="76"/>
                    </a:lnTo>
                    <a:lnTo>
                      <a:pt x="19" y="5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88" name="Freeform 429">
                <a:extLst>
                  <a:ext uri="{FF2B5EF4-FFF2-40B4-BE49-F238E27FC236}">
                    <a16:creationId xmlns:a16="http://schemas.microsoft.com/office/drawing/2014/main" id="{BFEF82F9-5DF8-B04F-BC07-1DA1B73E5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850" y="5157788"/>
                <a:ext cx="14288" cy="34925"/>
              </a:xfrm>
              <a:custGeom>
                <a:avLst/>
                <a:gdLst>
                  <a:gd name="T0" fmla="*/ 2147483646 w 39"/>
                  <a:gd name="T1" fmla="*/ 2147483646 h 96"/>
                  <a:gd name="T2" fmla="*/ 2147483646 w 39"/>
                  <a:gd name="T3" fmla="*/ 2147483646 h 96"/>
                  <a:gd name="T4" fmla="*/ 2147483646 w 39"/>
                  <a:gd name="T5" fmla="*/ 2147483646 h 96"/>
                  <a:gd name="T6" fmla="*/ 2147483646 w 39"/>
                  <a:gd name="T7" fmla="*/ 2147483646 h 96"/>
                  <a:gd name="T8" fmla="*/ 2147483646 w 39"/>
                  <a:gd name="T9" fmla="*/ 2147483646 h 96"/>
                  <a:gd name="T10" fmla="*/ 0 w 39"/>
                  <a:gd name="T11" fmla="*/ 2147483646 h 96"/>
                  <a:gd name="T12" fmla="*/ 0 w 39"/>
                  <a:gd name="T13" fmla="*/ 0 h 96"/>
                  <a:gd name="T14" fmla="*/ 2147483646 w 39"/>
                  <a:gd name="T15" fmla="*/ 2147483646 h 96"/>
                  <a:gd name="T16" fmla="*/ 2147483646 w 39"/>
                  <a:gd name="T17" fmla="*/ 2147483646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96">
                    <a:moveTo>
                      <a:pt x="19" y="39"/>
                    </a:moveTo>
                    <a:lnTo>
                      <a:pt x="38" y="57"/>
                    </a:lnTo>
                    <a:lnTo>
                      <a:pt x="19" y="57"/>
                    </a:lnTo>
                    <a:lnTo>
                      <a:pt x="19" y="76"/>
                    </a:lnTo>
                    <a:lnTo>
                      <a:pt x="0" y="95"/>
                    </a:lnTo>
                    <a:lnTo>
                      <a:pt x="0" y="0"/>
                    </a:lnTo>
                    <a:lnTo>
                      <a:pt x="19" y="19"/>
                    </a:lnTo>
                    <a:lnTo>
                      <a:pt x="19" y="39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89" name="Freeform 430">
                <a:extLst>
                  <a:ext uri="{FF2B5EF4-FFF2-40B4-BE49-F238E27FC236}">
                    <a16:creationId xmlns:a16="http://schemas.microsoft.com/office/drawing/2014/main" id="{62A82E35-D7DE-E749-B11B-7CC3845871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588" y="4602163"/>
                <a:ext cx="61912" cy="117475"/>
              </a:xfrm>
              <a:custGeom>
                <a:avLst/>
                <a:gdLst>
                  <a:gd name="T0" fmla="*/ 2147483646 w 173"/>
                  <a:gd name="T1" fmla="*/ 2147483646 h 325"/>
                  <a:gd name="T2" fmla="*/ 2147483646 w 173"/>
                  <a:gd name="T3" fmla="*/ 2147483646 h 325"/>
                  <a:gd name="T4" fmla="*/ 2147483646 w 173"/>
                  <a:gd name="T5" fmla="*/ 2147483646 h 325"/>
                  <a:gd name="T6" fmla="*/ 2147483646 w 173"/>
                  <a:gd name="T7" fmla="*/ 2147483646 h 325"/>
                  <a:gd name="T8" fmla="*/ 2147483646 w 173"/>
                  <a:gd name="T9" fmla="*/ 2147483646 h 325"/>
                  <a:gd name="T10" fmla="*/ 2147483646 w 173"/>
                  <a:gd name="T11" fmla="*/ 2147483646 h 325"/>
                  <a:gd name="T12" fmla="*/ 2147483646 w 173"/>
                  <a:gd name="T13" fmla="*/ 2147483646 h 325"/>
                  <a:gd name="T14" fmla="*/ 2147483646 w 173"/>
                  <a:gd name="T15" fmla="*/ 2147483646 h 325"/>
                  <a:gd name="T16" fmla="*/ 2147483646 w 173"/>
                  <a:gd name="T17" fmla="*/ 2147483646 h 325"/>
                  <a:gd name="T18" fmla="*/ 2147483646 w 173"/>
                  <a:gd name="T19" fmla="*/ 2147483646 h 325"/>
                  <a:gd name="T20" fmla="*/ 2147483646 w 173"/>
                  <a:gd name="T21" fmla="*/ 2147483646 h 325"/>
                  <a:gd name="T22" fmla="*/ 2147483646 w 173"/>
                  <a:gd name="T23" fmla="*/ 2147483646 h 325"/>
                  <a:gd name="T24" fmla="*/ 2147483646 w 173"/>
                  <a:gd name="T25" fmla="*/ 2147483646 h 325"/>
                  <a:gd name="T26" fmla="*/ 2147483646 w 173"/>
                  <a:gd name="T27" fmla="*/ 2147483646 h 325"/>
                  <a:gd name="T28" fmla="*/ 2147483646 w 173"/>
                  <a:gd name="T29" fmla="*/ 2147483646 h 325"/>
                  <a:gd name="T30" fmla="*/ 2147483646 w 173"/>
                  <a:gd name="T31" fmla="*/ 2147483646 h 325"/>
                  <a:gd name="T32" fmla="*/ 2147483646 w 173"/>
                  <a:gd name="T33" fmla="*/ 2147483646 h 325"/>
                  <a:gd name="T34" fmla="*/ 2147483646 w 173"/>
                  <a:gd name="T35" fmla="*/ 2147483646 h 325"/>
                  <a:gd name="T36" fmla="*/ 2147483646 w 173"/>
                  <a:gd name="T37" fmla="*/ 2147483646 h 325"/>
                  <a:gd name="T38" fmla="*/ 2147483646 w 173"/>
                  <a:gd name="T39" fmla="*/ 2147483646 h 325"/>
                  <a:gd name="T40" fmla="*/ 2147483646 w 173"/>
                  <a:gd name="T41" fmla="*/ 2147483646 h 325"/>
                  <a:gd name="T42" fmla="*/ 2147483646 w 173"/>
                  <a:gd name="T43" fmla="*/ 2147483646 h 325"/>
                  <a:gd name="T44" fmla="*/ 2147483646 w 173"/>
                  <a:gd name="T45" fmla="*/ 2147483646 h 325"/>
                  <a:gd name="T46" fmla="*/ 2147483646 w 173"/>
                  <a:gd name="T47" fmla="*/ 2147483646 h 325"/>
                  <a:gd name="T48" fmla="*/ 2147483646 w 173"/>
                  <a:gd name="T49" fmla="*/ 2147483646 h 325"/>
                  <a:gd name="T50" fmla="*/ 2147483646 w 173"/>
                  <a:gd name="T51" fmla="*/ 2147483646 h 325"/>
                  <a:gd name="T52" fmla="*/ 2147483646 w 173"/>
                  <a:gd name="T53" fmla="*/ 2147483646 h 325"/>
                  <a:gd name="T54" fmla="*/ 2147483646 w 173"/>
                  <a:gd name="T55" fmla="*/ 2147483646 h 325"/>
                  <a:gd name="T56" fmla="*/ 2147483646 w 173"/>
                  <a:gd name="T57" fmla="*/ 2147483646 h 325"/>
                  <a:gd name="T58" fmla="*/ 2147483646 w 173"/>
                  <a:gd name="T59" fmla="*/ 2147483646 h 325"/>
                  <a:gd name="T60" fmla="*/ 2147483646 w 173"/>
                  <a:gd name="T61" fmla="*/ 0 h 325"/>
                  <a:gd name="T62" fmla="*/ 2147483646 w 173"/>
                  <a:gd name="T63" fmla="*/ 2147483646 h 325"/>
                  <a:gd name="T64" fmla="*/ 2147483646 w 173"/>
                  <a:gd name="T65" fmla="*/ 2147483646 h 325"/>
                  <a:gd name="T66" fmla="*/ 2147483646 w 173"/>
                  <a:gd name="T67" fmla="*/ 2147483646 h 325"/>
                  <a:gd name="T68" fmla="*/ 2147483646 w 173"/>
                  <a:gd name="T69" fmla="*/ 2147483646 h 325"/>
                  <a:gd name="T70" fmla="*/ 2147483646 w 173"/>
                  <a:gd name="T71" fmla="*/ 2147483646 h 325"/>
                  <a:gd name="T72" fmla="*/ 2147483646 w 173"/>
                  <a:gd name="T73" fmla="*/ 2147483646 h 325"/>
                  <a:gd name="T74" fmla="*/ 0 w 173"/>
                  <a:gd name="T75" fmla="*/ 2147483646 h 325"/>
                  <a:gd name="T76" fmla="*/ 2147483646 w 173"/>
                  <a:gd name="T77" fmla="*/ 2147483646 h 325"/>
                  <a:gd name="T78" fmla="*/ 2147483646 w 173"/>
                  <a:gd name="T79" fmla="*/ 2147483646 h 325"/>
                  <a:gd name="T80" fmla="*/ 2147483646 w 173"/>
                  <a:gd name="T81" fmla="*/ 2147483646 h 325"/>
                  <a:gd name="T82" fmla="*/ 2147483646 w 173"/>
                  <a:gd name="T83" fmla="*/ 2147483646 h 325"/>
                  <a:gd name="T84" fmla="*/ 2147483646 w 173"/>
                  <a:gd name="T85" fmla="*/ 2147483646 h 3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3" h="325">
                    <a:moveTo>
                      <a:pt x="114" y="248"/>
                    </a:moveTo>
                    <a:lnTo>
                      <a:pt x="95" y="267"/>
                    </a:lnTo>
                    <a:lnTo>
                      <a:pt x="172" y="324"/>
                    </a:lnTo>
                    <a:lnTo>
                      <a:pt x="172" y="305"/>
                    </a:lnTo>
                    <a:lnTo>
                      <a:pt x="133" y="267"/>
                    </a:lnTo>
                    <a:lnTo>
                      <a:pt x="133" y="248"/>
                    </a:lnTo>
                    <a:lnTo>
                      <a:pt x="114" y="229"/>
                    </a:lnTo>
                    <a:lnTo>
                      <a:pt x="133" y="229"/>
                    </a:lnTo>
                    <a:lnTo>
                      <a:pt x="152" y="229"/>
                    </a:lnTo>
                    <a:lnTo>
                      <a:pt x="152" y="210"/>
                    </a:lnTo>
                    <a:lnTo>
                      <a:pt x="95" y="172"/>
                    </a:lnTo>
                    <a:lnTo>
                      <a:pt x="76" y="172"/>
                    </a:lnTo>
                    <a:lnTo>
                      <a:pt x="57" y="191"/>
                    </a:lnTo>
                    <a:lnTo>
                      <a:pt x="76" y="191"/>
                    </a:lnTo>
                    <a:lnTo>
                      <a:pt x="57" y="210"/>
                    </a:lnTo>
                    <a:lnTo>
                      <a:pt x="19" y="172"/>
                    </a:lnTo>
                    <a:lnTo>
                      <a:pt x="57" y="134"/>
                    </a:lnTo>
                    <a:lnTo>
                      <a:pt x="76" y="134"/>
                    </a:lnTo>
                    <a:lnTo>
                      <a:pt x="57" y="134"/>
                    </a:lnTo>
                    <a:lnTo>
                      <a:pt x="76" y="153"/>
                    </a:lnTo>
                    <a:lnTo>
                      <a:pt x="95" y="153"/>
                    </a:lnTo>
                    <a:lnTo>
                      <a:pt x="152" y="114"/>
                    </a:lnTo>
                    <a:lnTo>
                      <a:pt x="152" y="96"/>
                    </a:lnTo>
                    <a:lnTo>
                      <a:pt x="133" y="96"/>
                    </a:lnTo>
                    <a:lnTo>
                      <a:pt x="114" y="96"/>
                    </a:lnTo>
                    <a:lnTo>
                      <a:pt x="133" y="77"/>
                    </a:lnTo>
                    <a:lnTo>
                      <a:pt x="133" y="58"/>
                    </a:lnTo>
                    <a:lnTo>
                      <a:pt x="172" y="19"/>
                    </a:lnTo>
                    <a:lnTo>
                      <a:pt x="172" y="0"/>
                    </a:lnTo>
                    <a:lnTo>
                      <a:pt x="95" y="58"/>
                    </a:lnTo>
                    <a:lnTo>
                      <a:pt x="114" y="77"/>
                    </a:lnTo>
                    <a:lnTo>
                      <a:pt x="95" y="96"/>
                    </a:lnTo>
                    <a:lnTo>
                      <a:pt x="114" y="114"/>
                    </a:lnTo>
                    <a:lnTo>
                      <a:pt x="95" y="134"/>
                    </a:lnTo>
                    <a:lnTo>
                      <a:pt x="57" y="96"/>
                    </a:lnTo>
                    <a:lnTo>
                      <a:pt x="0" y="172"/>
                    </a:lnTo>
                    <a:lnTo>
                      <a:pt x="57" y="229"/>
                    </a:lnTo>
                    <a:lnTo>
                      <a:pt x="95" y="191"/>
                    </a:lnTo>
                    <a:lnTo>
                      <a:pt x="114" y="210"/>
                    </a:lnTo>
                    <a:lnTo>
                      <a:pt x="95" y="229"/>
                    </a:lnTo>
                    <a:lnTo>
                      <a:pt x="114" y="24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90" name="Freeform 431">
                <a:extLst>
                  <a:ext uri="{FF2B5EF4-FFF2-40B4-BE49-F238E27FC236}">
                    <a16:creationId xmlns:a16="http://schemas.microsoft.com/office/drawing/2014/main" id="{3C1FE21B-EAC9-D74F-8DD9-21F127CE8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588" y="4602163"/>
                <a:ext cx="61912" cy="117475"/>
              </a:xfrm>
              <a:custGeom>
                <a:avLst/>
                <a:gdLst>
                  <a:gd name="T0" fmla="*/ 2147483646 w 173"/>
                  <a:gd name="T1" fmla="*/ 2147483646 h 325"/>
                  <a:gd name="T2" fmla="*/ 2147483646 w 173"/>
                  <a:gd name="T3" fmla="*/ 2147483646 h 325"/>
                  <a:gd name="T4" fmla="*/ 2147483646 w 173"/>
                  <a:gd name="T5" fmla="*/ 2147483646 h 325"/>
                  <a:gd name="T6" fmla="*/ 2147483646 w 173"/>
                  <a:gd name="T7" fmla="*/ 2147483646 h 325"/>
                  <a:gd name="T8" fmla="*/ 2147483646 w 173"/>
                  <a:gd name="T9" fmla="*/ 2147483646 h 325"/>
                  <a:gd name="T10" fmla="*/ 2147483646 w 173"/>
                  <a:gd name="T11" fmla="*/ 2147483646 h 325"/>
                  <a:gd name="T12" fmla="*/ 2147483646 w 173"/>
                  <a:gd name="T13" fmla="*/ 2147483646 h 325"/>
                  <a:gd name="T14" fmla="*/ 2147483646 w 173"/>
                  <a:gd name="T15" fmla="*/ 2147483646 h 325"/>
                  <a:gd name="T16" fmla="*/ 2147483646 w 173"/>
                  <a:gd name="T17" fmla="*/ 2147483646 h 325"/>
                  <a:gd name="T18" fmla="*/ 2147483646 w 173"/>
                  <a:gd name="T19" fmla="*/ 2147483646 h 325"/>
                  <a:gd name="T20" fmla="*/ 2147483646 w 173"/>
                  <a:gd name="T21" fmla="*/ 2147483646 h 325"/>
                  <a:gd name="T22" fmla="*/ 2147483646 w 173"/>
                  <a:gd name="T23" fmla="*/ 2147483646 h 325"/>
                  <a:gd name="T24" fmla="*/ 2147483646 w 173"/>
                  <a:gd name="T25" fmla="*/ 2147483646 h 325"/>
                  <a:gd name="T26" fmla="*/ 2147483646 w 173"/>
                  <a:gd name="T27" fmla="*/ 2147483646 h 325"/>
                  <a:gd name="T28" fmla="*/ 2147483646 w 173"/>
                  <a:gd name="T29" fmla="*/ 2147483646 h 325"/>
                  <a:gd name="T30" fmla="*/ 2147483646 w 173"/>
                  <a:gd name="T31" fmla="*/ 2147483646 h 325"/>
                  <a:gd name="T32" fmla="*/ 2147483646 w 173"/>
                  <a:gd name="T33" fmla="*/ 2147483646 h 325"/>
                  <a:gd name="T34" fmla="*/ 2147483646 w 173"/>
                  <a:gd name="T35" fmla="*/ 2147483646 h 325"/>
                  <a:gd name="T36" fmla="*/ 2147483646 w 173"/>
                  <a:gd name="T37" fmla="*/ 2147483646 h 325"/>
                  <a:gd name="T38" fmla="*/ 2147483646 w 173"/>
                  <a:gd name="T39" fmla="*/ 2147483646 h 325"/>
                  <a:gd name="T40" fmla="*/ 2147483646 w 173"/>
                  <a:gd name="T41" fmla="*/ 2147483646 h 325"/>
                  <a:gd name="T42" fmla="*/ 2147483646 w 173"/>
                  <a:gd name="T43" fmla="*/ 2147483646 h 325"/>
                  <a:gd name="T44" fmla="*/ 2147483646 w 173"/>
                  <a:gd name="T45" fmla="*/ 2147483646 h 325"/>
                  <a:gd name="T46" fmla="*/ 0 w 173"/>
                  <a:gd name="T47" fmla="*/ 2147483646 h 325"/>
                  <a:gd name="T48" fmla="*/ 2147483646 w 173"/>
                  <a:gd name="T49" fmla="*/ 2147483646 h 325"/>
                  <a:gd name="T50" fmla="*/ 2147483646 w 173"/>
                  <a:gd name="T51" fmla="*/ 2147483646 h 325"/>
                  <a:gd name="T52" fmla="*/ 2147483646 w 173"/>
                  <a:gd name="T53" fmla="*/ 2147483646 h 325"/>
                  <a:gd name="T54" fmla="*/ 2147483646 w 173"/>
                  <a:gd name="T55" fmla="*/ 2147483646 h 325"/>
                  <a:gd name="T56" fmla="*/ 2147483646 w 173"/>
                  <a:gd name="T57" fmla="*/ 2147483646 h 325"/>
                  <a:gd name="T58" fmla="*/ 2147483646 w 173"/>
                  <a:gd name="T59" fmla="*/ 2147483646 h 325"/>
                  <a:gd name="T60" fmla="*/ 2147483646 w 173"/>
                  <a:gd name="T61" fmla="*/ 0 h 325"/>
                  <a:gd name="T62" fmla="*/ 2147483646 w 173"/>
                  <a:gd name="T63" fmla="*/ 2147483646 h 325"/>
                  <a:gd name="T64" fmla="*/ 2147483646 w 173"/>
                  <a:gd name="T65" fmla="*/ 2147483646 h 325"/>
                  <a:gd name="T66" fmla="*/ 2147483646 w 173"/>
                  <a:gd name="T67" fmla="*/ 2147483646 h 325"/>
                  <a:gd name="T68" fmla="*/ 2147483646 w 173"/>
                  <a:gd name="T69" fmla="*/ 2147483646 h 325"/>
                  <a:gd name="T70" fmla="*/ 2147483646 w 173"/>
                  <a:gd name="T71" fmla="*/ 2147483646 h 325"/>
                  <a:gd name="T72" fmla="*/ 2147483646 w 173"/>
                  <a:gd name="T73" fmla="*/ 2147483646 h 325"/>
                  <a:gd name="T74" fmla="*/ 2147483646 w 173"/>
                  <a:gd name="T75" fmla="*/ 2147483646 h 325"/>
                  <a:gd name="T76" fmla="*/ 2147483646 w 173"/>
                  <a:gd name="T77" fmla="*/ 2147483646 h 325"/>
                  <a:gd name="T78" fmla="*/ 2147483646 w 173"/>
                  <a:gd name="T79" fmla="*/ 2147483646 h 325"/>
                  <a:gd name="T80" fmla="*/ 2147483646 w 173"/>
                  <a:gd name="T81" fmla="*/ 2147483646 h 325"/>
                  <a:gd name="T82" fmla="*/ 2147483646 w 173"/>
                  <a:gd name="T83" fmla="*/ 2147483646 h 325"/>
                  <a:gd name="T84" fmla="*/ 2147483646 w 173"/>
                  <a:gd name="T85" fmla="*/ 2147483646 h 3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3" h="325">
                    <a:moveTo>
                      <a:pt x="95" y="134"/>
                    </a:moveTo>
                    <a:lnTo>
                      <a:pt x="57" y="114"/>
                    </a:lnTo>
                    <a:lnTo>
                      <a:pt x="19" y="172"/>
                    </a:lnTo>
                    <a:lnTo>
                      <a:pt x="57" y="210"/>
                    </a:lnTo>
                    <a:lnTo>
                      <a:pt x="95" y="191"/>
                    </a:lnTo>
                    <a:lnTo>
                      <a:pt x="76" y="191"/>
                    </a:lnTo>
                    <a:lnTo>
                      <a:pt x="76" y="172"/>
                    </a:lnTo>
                    <a:lnTo>
                      <a:pt x="95" y="172"/>
                    </a:lnTo>
                    <a:lnTo>
                      <a:pt x="152" y="210"/>
                    </a:lnTo>
                    <a:lnTo>
                      <a:pt x="152" y="229"/>
                    </a:lnTo>
                    <a:lnTo>
                      <a:pt x="133" y="229"/>
                    </a:lnTo>
                    <a:lnTo>
                      <a:pt x="133" y="210"/>
                    </a:lnTo>
                    <a:lnTo>
                      <a:pt x="114" y="229"/>
                    </a:lnTo>
                    <a:lnTo>
                      <a:pt x="133" y="248"/>
                    </a:lnTo>
                    <a:lnTo>
                      <a:pt x="133" y="267"/>
                    </a:lnTo>
                    <a:lnTo>
                      <a:pt x="172" y="305"/>
                    </a:lnTo>
                    <a:lnTo>
                      <a:pt x="172" y="324"/>
                    </a:lnTo>
                    <a:lnTo>
                      <a:pt x="95" y="267"/>
                    </a:lnTo>
                    <a:lnTo>
                      <a:pt x="114" y="248"/>
                    </a:lnTo>
                    <a:lnTo>
                      <a:pt x="95" y="229"/>
                    </a:lnTo>
                    <a:lnTo>
                      <a:pt x="114" y="210"/>
                    </a:lnTo>
                    <a:lnTo>
                      <a:pt x="95" y="191"/>
                    </a:lnTo>
                    <a:lnTo>
                      <a:pt x="57" y="229"/>
                    </a:lnTo>
                    <a:lnTo>
                      <a:pt x="0" y="172"/>
                    </a:lnTo>
                    <a:lnTo>
                      <a:pt x="57" y="96"/>
                    </a:lnTo>
                    <a:lnTo>
                      <a:pt x="95" y="134"/>
                    </a:lnTo>
                    <a:lnTo>
                      <a:pt x="114" y="114"/>
                    </a:lnTo>
                    <a:lnTo>
                      <a:pt x="95" y="96"/>
                    </a:lnTo>
                    <a:lnTo>
                      <a:pt x="114" y="77"/>
                    </a:lnTo>
                    <a:lnTo>
                      <a:pt x="95" y="58"/>
                    </a:lnTo>
                    <a:lnTo>
                      <a:pt x="172" y="0"/>
                    </a:lnTo>
                    <a:lnTo>
                      <a:pt x="172" y="19"/>
                    </a:lnTo>
                    <a:lnTo>
                      <a:pt x="133" y="58"/>
                    </a:lnTo>
                    <a:lnTo>
                      <a:pt x="133" y="77"/>
                    </a:lnTo>
                    <a:lnTo>
                      <a:pt x="114" y="96"/>
                    </a:lnTo>
                    <a:lnTo>
                      <a:pt x="133" y="114"/>
                    </a:lnTo>
                    <a:lnTo>
                      <a:pt x="133" y="96"/>
                    </a:lnTo>
                    <a:lnTo>
                      <a:pt x="152" y="96"/>
                    </a:lnTo>
                    <a:lnTo>
                      <a:pt x="152" y="114"/>
                    </a:lnTo>
                    <a:lnTo>
                      <a:pt x="95" y="153"/>
                    </a:lnTo>
                    <a:lnTo>
                      <a:pt x="76" y="153"/>
                    </a:lnTo>
                    <a:lnTo>
                      <a:pt x="76" y="134"/>
                    </a:lnTo>
                    <a:lnTo>
                      <a:pt x="95" y="134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91" name="Freeform 432">
                <a:extLst>
                  <a:ext uri="{FF2B5EF4-FFF2-40B4-BE49-F238E27FC236}">
                    <a16:creationId xmlns:a16="http://schemas.microsoft.com/office/drawing/2014/main" id="{2F36D286-3C3A-C14B-8968-BF38703AD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288" y="4657725"/>
                <a:ext cx="7937" cy="7938"/>
              </a:xfrm>
              <a:custGeom>
                <a:avLst/>
                <a:gdLst>
                  <a:gd name="T0" fmla="*/ 0 w 20"/>
                  <a:gd name="T1" fmla="*/ 0 h 20"/>
                  <a:gd name="T2" fmla="*/ 2147483646 w 20"/>
                  <a:gd name="T3" fmla="*/ 2147483646 h 20"/>
                  <a:gd name="T4" fmla="*/ 2147483646 w 20"/>
                  <a:gd name="T5" fmla="*/ 0 h 20"/>
                  <a:gd name="T6" fmla="*/ 2147483646 w 20"/>
                  <a:gd name="T7" fmla="*/ 0 h 20"/>
                  <a:gd name="T8" fmla="*/ 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19" y="19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92" name="Freeform 433">
                <a:extLst>
                  <a:ext uri="{FF2B5EF4-FFF2-40B4-BE49-F238E27FC236}">
                    <a16:creationId xmlns:a16="http://schemas.microsoft.com/office/drawing/2014/main" id="{7A1BA0CA-A86F-3A4D-A6B7-87C28CC1E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288" y="4657725"/>
                <a:ext cx="7937" cy="7938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2147483646 h 20"/>
                  <a:gd name="T6" fmla="*/ 0 w 20"/>
                  <a:gd name="T7" fmla="*/ 0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lnTo>
                      <a:pt x="19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93" name="Freeform 434">
                <a:extLst>
                  <a:ext uri="{FF2B5EF4-FFF2-40B4-BE49-F238E27FC236}">
                    <a16:creationId xmlns:a16="http://schemas.microsoft.com/office/drawing/2014/main" id="{CA75C22A-69B0-7C46-8811-224804A00E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8275" y="4643438"/>
                <a:ext cx="20638" cy="34925"/>
              </a:xfrm>
              <a:custGeom>
                <a:avLst/>
                <a:gdLst>
                  <a:gd name="T0" fmla="*/ 2147483646 w 59"/>
                  <a:gd name="T1" fmla="*/ 2147483646 h 97"/>
                  <a:gd name="T2" fmla="*/ 0 w 59"/>
                  <a:gd name="T3" fmla="*/ 2147483646 h 97"/>
                  <a:gd name="T4" fmla="*/ 2147483646 w 59"/>
                  <a:gd name="T5" fmla="*/ 2147483646 h 97"/>
                  <a:gd name="T6" fmla="*/ 2147483646 w 59"/>
                  <a:gd name="T7" fmla="*/ 2147483646 h 97"/>
                  <a:gd name="T8" fmla="*/ 2147483646 w 59"/>
                  <a:gd name="T9" fmla="*/ 2147483646 h 97"/>
                  <a:gd name="T10" fmla="*/ 2147483646 w 59"/>
                  <a:gd name="T11" fmla="*/ 0 h 97"/>
                  <a:gd name="T12" fmla="*/ 2147483646 w 59"/>
                  <a:gd name="T13" fmla="*/ 2147483646 h 97"/>
                  <a:gd name="T14" fmla="*/ 2147483646 w 59"/>
                  <a:gd name="T15" fmla="*/ 2147483646 h 97"/>
                  <a:gd name="T16" fmla="*/ 2147483646 w 59"/>
                  <a:gd name="T17" fmla="*/ 2147483646 h 97"/>
                  <a:gd name="T18" fmla="*/ 2147483646 w 59"/>
                  <a:gd name="T19" fmla="*/ 2147483646 h 9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9" h="97">
                    <a:moveTo>
                      <a:pt x="19" y="58"/>
                    </a:moveTo>
                    <a:lnTo>
                      <a:pt x="0" y="58"/>
                    </a:lnTo>
                    <a:lnTo>
                      <a:pt x="19" y="39"/>
                    </a:lnTo>
                    <a:lnTo>
                      <a:pt x="38" y="39"/>
                    </a:lnTo>
                    <a:lnTo>
                      <a:pt x="38" y="20"/>
                    </a:lnTo>
                    <a:lnTo>
                      <a:pt x="58" y="0"/>
                    </a:lnTo>
                    <a:lnTo>
                      <a:pt x="58" y="96"/>
                    </a:lnTo>
                    <a:lnTo>
                      <a:pt x="38" y="77"/>
                    </a:lnTo>
                    <a:lnTo>
                      <a:pt x="38" y="58"/>
                    </a:lnTo>
                    <a:lnTo>
                      <a:pt x="19" y="5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94" name="Freeform 435">
                <a:extLst>
                  <a:ext uri="{FF2B5EF4-FFF2-40B4-BE49-F238E27FC236}">
                    <a16:creationId xmlns:a16="http://schemas.microsoft.com/office/drawing/2014/main" id="{B76AF903-E704-E441-A643-7B10CE17C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213" y="4643438"/>
                <a:ext cx="14287" cy="34925"/>
              </a:xfrm>
              <a:custGeom>
                <a:avLst/>
                <a:gdLst>
                  <a:gd name="T0" fmla="*/ 0 w 40"/>
                  <a:gd name="T1" fmla="*/ 2147483646 h 97"/>
                  <a:gd name="T2" fmla="*/ 0 w 40"/>
                  <a:gd name="T3" fmla="*/ 2147483646 h 97"/>
                  <a:gd name="T4" fmla="*/ 0 w 40"/>
                  <a:gd name="T5" fmla="*/ 2147483646 h 97"/>
                  <a:gd name="T6" fmla="*/ 2147483646 w 40"/>
                  <a:gd name="T7" fmla="*/ 2147483646 h 97"/>
                  <a:gd name="T8" fmla="*/ 2147483646 w 40"/>
                  <a:gd name="T9" fmla="*/ 2147483646 h 97"/>
                  <a:gd name="T10" fmla="*/ 2147483646 w 40"/>
                  <a:gd name="T11" fmla="*/ 2147483646 h 97"/>
                  <a:gd name="T12" fmla="*/ 2147483646 w 40"/>
                  <a:gd name="T13" fmla="*/ 0 h 97"/>
                  <a:gd name="T14" fmla="*/ 2147483646 w 40"/>
                  <a:gd name="T15" fmla="*/ 2147483646 h 97"/>
                  <a:gd name="T16" fmla="*/ 2147483646 w 40"/>
                  <a:gd name="T17" fmla="*/ 2147483646 h 97"/>
                  <a:gd name="T18" fmla="*/ 0 w 40"/>
                  <a:gd name="T19" fmla="*/ 2147483646 h 9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97">
                    <a:moveTo>
                      <a:pt x="0" y="39"/>
                    </a:moveTo>
                    <a:lnTo>
                      <a:pt x="0" y="58"/>
                    </a:lnTo>
                    <a:lnTo>
                      <a:pt x="19" y="58"/>
                    </a:lnTo>
                    <a:lnTo>
                      <a:pt x="19" y="77"/>
                    </a:lnTo>
                    <a:lnTo>
                      <a:pt x="39" y="96"/>
                    </a:lnTo>
                    <a:lnTo>
                      <a:pt x="39" y="0"/>
                    </a:lnTo>
                    <a:lnTo>
                      <a:pt x="19" y="20"/>
                    </a:lnTo>
                    <a:lnTo>
                      <a:pt x="19" y="39"/>
                    </a:lnTo>
                    <a:lnTo>
                      <a:pt x="0" y="39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95" name="Freeform 436">
                <a:extLst>
                  <a:ext uri="{FF2B5EF4-FFF2-40B4-BE49-F238E27FC236}">
                    <a16:creationId xmlns:a16="http://schemas.microsoft.com/office/drawing/2014/main" id="{C3B3E30C-1280-174F-898E-47795252F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588" y="4773613"/>
                <a:ext cx="61912" cy="117475"/>
              </a:xfrm>
              <a:custGeom>
                <a:avLst/>
                <a:gdLst>
                  <a:gd name="T0" fmla="*/ 2147483646 w 173"/>
                  <a:gd name="T1" fmla="*/ 2147483646 h 325"/>
                  <a:gd name="T2" fmla="*/ 2147483646 w 173"/>
                  <a:gd name="T3" fmla="*/ 2147483646 h 325"/>
                  <a:gd name="T4" fmla="*/ 2147483646 w 173"/>
                  <a:gd name="T5" fmla="*/ 2147483646 h 325"/>
                  <a:gd name="T6" fmla="*/ 2147483646 w 173"/>
                  <a:gd name="T7" fmla="*/ 2147483646 h 325"/>
                  <a:gd name="T8" fmla="*/ 2147483646 w 173"/>
                  <a:gd name="T9" fmla="*/ 2147483646 h 325"/>
                  <a:gd name="T10" fmla="*/ 2147483646 w 173"/>
                  <a:gd name="T11" fmla="*/ 2147483646 h 325"/>
                  <a:gd name="T12" fmla="*/ 2147483646 w 173"/>
                  <a:gd name="T13" fmla="*/ 2147483646 h 325"/>
                  <a:gd name="T14" fmla="*/ 2147483646 w 173"/>
                  <a:gd name="T15" fmla="*/ 2147483646 h 325"/>
                  <a:gd name="T16" fmla="*/ 2147483646 w 173"/>
                  <a:gd name="T17" fmla="*/ 2147483646 h 325"/>
                  <a:gd name="T18" fmla="*/ 2147483646 w 173"/>
                  <a:gd name="T19" fmla="*/ 2147483646 h 325"/>
                  <a:gd name="T20" fmla="*/ 2147483646 w 173"/>
                  <a:gd name="T21" fmla="*/ 2147483646 h 325"/>
                  <a:gd name="T22" fmla="*/ 2147483646 w 173"/>
                  <a:gd name="T23" fmla="*/ 2147483646 h 325"/>
                  <a:gd name="T24" fmla="*/ 2147483646 w 173"/>
                  <a:gd name="T25" fmla="*/ 2147483646 h 325"/>
                  <a:gd name="T26" fmla="*/ 2147483646 w 173"/>
                  <a:gd name="T27" fmla="*/ 2147483646 h 325"/>
                  <a:gd name="T28" fmla="*/ 2147483646 w 173"/>
                  <a:gd name="T29" fmla="*/ 2147483646 h 325"/>
                  <a:gd name="T30" fmla="*/ 2147483646 w 173"/>
                  <a:gd name="T31" fmla="*/ 2147483646 h 325"/>
                  <a:gd name="T32" fmla="*/ 2147483646 w 173"/>
                  <a:gd name="T33" fmla="*/ 2147483646 h 325"/>
                  <a:gd name="T34" fmla="*/ 2147483646 w 173"/>
                  <a:gd name="T35" fmla="*/ 2147483646 h 325"/>
                  <a:gd name="T36" fmla="*/ 2147483646 w 173"/>
                  <a:gd name="T37" fmla="*/ 2147483646 h 325"/>
                  <a:gd name="T38" fmla="*/ 2147483646 w 173"/>
                  <a:gd name="T39" fmla="*/ 2147483646 h 325"/>
                  <a:gd name="T40" fmla="*/ 2147483646 w 173"/>
                  <a:gd name="T41" fmla="*/ 2147483646 h 325"/>
                  <a:gd name="T42" fmla="*/ 2147483646 w 173"/>
                  <a:gd name="T43" fmla="*/ 2147483646 h 325"/>
                  <a:gd name="T44" fmla="*/ 2147483646 w 173"/>
                  <a:gd name="T45" fmla="*/ 2147483646 h 325"/>
                  <a:gd name="T46" fmla="*/ 2147483646 w 173"/>
                  <a:gd name="T47" fmla="*/ 2147483646 h 325"/>
                  <a:gd name="T48" fmla="*/ 2147483646 w 173"/>
                  <a:gd name="T49" fmla="*/ 2147483646 h 325"/>
                  <a:gd name="T50" fmla="*/ 2147483646 w 173"/>
                  <a:gd name="T51" fmla="*/ 2147483646 h 325"/>
                  <a:gd name="T52" fmla="*/ 2147483646 w 173"/>
                  <a:gd name="T53" fmla="*/ 2147483646 h 325"/>
                  <a:gd name="T54" fmla="*/ 2147483646 w 173"/>
                  <a:gd name="T55" fmla="*/ 2147483646 h 325"/>
                  <a:gd name="T56" fmla="*/ 2147483646 w 173"/>
                  <a:gd name="T57" fmla="*/ 2147483646 h 325"/>
                  <a:gd name="T58" fmla="*/ 2147483646 w 173"/>
                  <a:gd name="T59" fmla="*/ 2147483646 h 325"/>
                  <a:gd name="T60" fmla="*/ 2147483646 w 173"/>
                  <a:gd name="T61" fmla="*/ 0 h 325"/>
                  <a:gd name="T62" fmla="*/ 2147483646 w 173"/>
                  <a:gd name="T63" fmla="*/ 2147483646 h 325"/>
                  <a:gd name="T64" fmla="*/ 2147483646 w 173"/>
                  <a:gd name="T65" fmla="*/ 2147483646 h 325"/>
                  <a:gd name="T66" fmla="*/ 2147483646 w 173"/>
                  <a:gd name="T67" fmla="*/ 2147483646 h 325"/>
                  <a:gd name="T68" fmla="*/ 2147483646 w 173"/>
                  <a:gd name="T69" fmla="*/ 2147483646 h 325"/>
                  <a:gd name="T70" fmla="*/ 2147483646 w 173"/>
                  <a:gd name="T71" fmla="*/ 2147483646 h 325"/>
                  <a:gd name="T72" fmla="*/ 2147483646 w 173"/>
                  <a:gd name="T73" fmla="*/ 2147483646 h 325"/>
                  <a:gd name="T74" fmla="*/ 0 w 173"/>
                  <a:gd name="T75" fmla="*/ 2147483646 h 325"/>
                  <a:gd name="T76" fmla="*/ 2147483646 w 173"/>
                  <a:gd name="T77" fmla="*/ 2147483646 h 325"/>
                  <a:gd name="T78" fmla="*/ 2147483646 w 173"/>
                  <a:gd name="T79" fmla="*/ 2147483646 h 325"/>
                  <a:gd name="T80" fmla="*/ 2147483646 w 173"/>
                  <a:gd name="T81" fmla="*/ 2147483646 h 325"/>
                  <a:gd name="T82" fmla="*/ 2147483646 w 173"/>
                  <a:gd name="T83" fmla="*/ 2147483646 h 325"/>
                  <a:gd name="T84" fmla="*/ 2147483646 w 173"/>
                  <a:gd name="T85" fmla="*/ 2147483646 h 3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3" h="325">
                    <a:moveTo>
                      <a:pt x="114" y="248"/>
                    </a:moveTo>
                    <a:lnTo>
                      <a:pt x="95" y="267"/>
                    </a:lnTo>
                    <a:lnTo>
                      <a:pt x="172" y="324"/>
                    </a:lnTo>
                    <a:lnTo>
                      <a:pt x="172" y="305"/>
                    </a:lnTo>
                    <a:lnTo>
                      <a:pt x="133" y="267"/>
                    </a:lnTo>
                    <a:lnTo>
                      <a:pt x="133" y="248"/>
                    </a:lnTo>
                    <a:lnTo>
                      <a:pt x="114" y="229"/>
                    </a:lnTo>
                    <a:lnTo>
                      <a:pt x="133" y="229"/>
                    </a:lnTo>
                    <a:lnTo>
                      <a:pt x="152" y="229"/>
                    </a:lnTo>
                    <a:lnTo>
                      <a:pt x="152" y="210"/>
                    </a:lnTo>
                    <a:lnTo>
                      <a:pt x="95" y="172"/>
                    </a:lnTo>
                    <a:lnTo>
                      <a:pt x="76" y="172"/>
                    </a:lnTo>
                    <a:lnTo>
                      <a:pt x="57" y="191"/>
                    </a:lnTo>
                    <a:lnTo>
                      <a:pt x="76" y="191"/>
                    </a:lnTo>
                    <a:lnTo>
                      <a:pt x="57" y="210"/>
                    </a:lnTo>
                    <a:lnTo>
                      <a:pt x="19" y="172"/>
                    </a:lnTo>
                    <a:lnTo>
                      <a:pt x="57" y="115"/>
                    </a:lnTo>
                    <a:lnTo>
                      <a:pt x="76" y="134"/>
                    </a:lnTo>
                    <a:lnTo>
                      <a:pt x="57" y="134"/>
                    </a:lnTo>
                    <a:lnTo>
                      <a:pt x="76" y="153"/>
                    </a:lnTo>
                    <a:lnTo>
                      <a:pt x="95" y="153"/>
                    </a:lnTo>
                    <a:lnTo>
                      <a:pt x="152" y="115"/>
                    </a:lnTo>
                    <a:lnTo>
                      <a:pt x="152" y="96"/>
                    </a:lnTo>
                    <a:lnTo>
                      <a:pt x="133" y="96"/>
                    </a:lnTo>
                    <a:lnTo>
                      <a:pt x="114" y="96"/>
                    </a:lnTo>
                    <a:lnTo>
                      <a:pt x="133" y="77"/>
                    </a:lnTo>
                    <a:lnTo>
                      <a:pt x="133" y="58"/>
                    </a:lnTo>
                    <a:lnTo>
                      <a:pt x="172" y="19"/>
                    </a:lnTo>
                    <a:lnTo>
                      <a:pt x="172" y="0"/>
                    </a:lnTo>
                    <a:lnTo>
                      <a:pt x="95" y="58"/>
                    </a:lnTo>
                    <a:lnTo>
                      <a:pt x="114" y="77"/>
                    </a:lnTo>
                    <a:lnTo>
                      <a:pt x="95" y="96"/>
                    </a:lnTo>
                    <a:lnTo>
                      <a:pt x="114" y="115"/>
                    </a:lnTo>
                    <a:lnTo>
                      <a:pt x="95" y="134"/>
                    </a:lnTo>
                    <a:lnTo>
                      <a:pt x="57" y="96"/>
                    </a:lnTo>
                    <a:lnTo>
                      <a:pt x="0" y="172"/>
                    </a:lnTo>
                    <a:lnTo>
                      <a:pt x="57" y="229"/>
                    </a:lnTo>
                    <a:lnTo>
                      <a:pt x="95" y="191"/>
                    </a:lnTo>
                    <a:lnTo>
                      <a:pt x="114" y="210"/>
                    </a:lnTo>
                    <a:lnTo>
                      <a:pt x="95" y="229"/>
                    </a:lnTo>
                    <a:lnTo>
                      <a:pt x="114" y="24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96" name="Freeform 437">
                <a:extLst>
                  <a:ext uri="{FF2B5EF4-FFF2-40B4-BE49-F238E27FC236}">
                    <a16:creationId xmlns:a16="http://schemas.microsoft.com/office/drawing/2014/main" id="{530F090D-DC5D-7042-BDCB-7D93705410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588" y="4773613"/>
                <a:ext cx="61912" cy="117475"/>
              </a:xfrm>
              <a:custGeom>
                <a:avLst/>
                <a:gdLst>
                  <a:gd name="T0" fmla="*/ 2147483646 w 173"/>
                  <a:gd name="T1" fmla="*/ 2147483646 h 325"/>
                  <a:gd name="T2" fmla="*/ 2147483646 w 173"/>
                  <a:gd name="T3" fmla="*/ 2147483646 h 325"/>
                  <a:gd name="T4" fmla="*/ 2147483646 w 173"/>
                  <a:gd name="T5" fmla="*/ 2147483646 h 325"/>
                  <a:gd name="T6" fmla="*/ 2147483646 w 173"/>
                  <a:gd name="T7" fmla="*/ 2147483646 h 325"/>
                  <a:gd name="T8" fmla="*/ 2147483646 w 173"/>
                  <a:gd name="T9" fmla="*/ 2147483646 h 325"/>
                  <a:gd name="T10" fmla="*/ 2147483646 w 173"/>
                  <a:gd name="T11" fmla="*/ 2147483646 h 325"/>
                  <a:gd name="T12" fmla="*/ 2147483646 w 173"/>
                  <a:gd name="T13" fmla="*/ 2147483646 h 325"/>
                  <a:gd name="T14" fmla="*/ 2147483646 w 173"/>
                  <a:gd name="T15" fmla="*/ 2147483646 h 325"/>
                  <a:gd name="T16" fmla="*/ 2147483646 w 173"/>
                  <a:gd name="T17" fmla="*/ 2147483646 h 325"/>
                  <a:gd name="T18" fmla="*/ 2147483646 w 173"/>
                  <a:gd name="T19" fmla="*/ 2147483646 h 325"/>
                  <a:gd name="T20" fmla="*/ 2147483646 w 173"/>
                  <a:gd name="T21" fmla="*/ 2147483646 h 325"/>
                  <a:gd name="T22" fmla="*/ 2147483646 w 173"/>
                  <a:gd name="T23" fmla="*/ 2147483646 h 325"/>
                  <a:gd name="T24" fmla="*/ 2147483646 w 173"/>
                  <a:gd name="T25" fmla="*/ 2147483646 h 325"/>
                  <a:gd name="T26" fmla="*/ 2147483646 w 173"/>
                  <a:gd name="T27" fmla="*/ 2147483646 h 325"/>
                  <a:gd name="T28" fmla="*/ 2147483646 w 173"/>
                  <a:gd name="T29" fmla="*/ 2147483646 h 325"/>
                  <a:gd name="T30" fmla="*/ 2147483646 w 173"/>
                  <a:gd name="T31" fmla="*/ 2147483646 h 325"/>
                  <a:gd name="T32" fmla="*/ 2147483646 w 173"/>
                  <a:gd name="T33" fmla="*/ 2147483646 h 325"/>
                  <a:gd name="T34" fmla="*/ 2147483646 w 173"/>
                  <a:gd name="T35" fmla="*/ 2147483646 h 325"/>
                  <a:gd name="T36" fmla="*/ 2147483646 w 173"/>
                  <a:gd name="T37" fmla="*/ 2147483646 h 325"/>
                  <a:gd name="T38" fmla="*/ 2147483646 w 173"/>
                  <a:gd name="T39" fmla="*/ 2147483646 h 325"/>
                  <a:gd name="T40" fmla="*/ 2147483646 w 173"/>
                  <a:gd name="T41" fmla="*/ 2147483646 h 325"/>
                  <a:gd name="T42" fmla="*/ 2147483646 w 173"/>
                  <a:gd name="T43" fmla="*/ 2147483646 h 325"/>
                  <a:gd name="T44" fmla="*/ 2147483646 w 173"/>
                  <a:gd name="T45" fmla="*/ 2147483646 h 325"/>
                  <a:gd name="T46" fmla="*/ 0 w 173"/>
                  <a:gd name="T47" fmla="*/ 2147483646 h 325"/>
                  <a:gd name="T48" fmla="*/ 2147483646 w 173"/>
                  <a:gd name="T49" fmla="*/ 2147483646 h 325"/>
                  <a:gd name="T50" fmla="*/ 2147483646 w 173"/>
                  <a:gd name="T51" fmla="*/ 2147483646 h 325"/>
                  <a:gd name="T52" fmla="*/ 2147483646 w 173"/>
                  <a:gd name="T53" fmla="*/ 2147483646 h 325"/>
                  <a:gd name="T54" fmla="*/ 2147483646 w 173"/>
                  <a:gd name="T55" fmla="*/ 2147483646 h 325"/>
                  <a:gd name="T56" fmla="*/ 2147483646 w 173"/>
                  <a:gd name="T57" fmla="*/ 2147483646 h 325"/>
                  <a:gd name="T58" fmla="*/ 2147483646 w 173"/>
                  <a:gd name="T59" fmla="*/ 2147483646 h 325"/>
                  <a:gd name="T60" fmla="*/ 2147483646 w 173"/>
                  <a:gd name="T61" fmla="*/ 0 h 325"/>
                  <a:gd name="T62" fmla="*/ 2147483646 w 173"/>
                  <a:gd name="T63" fmla="*/ 2147483646 h 325"/>
                  <a:gd name="T64" fmla="*/ 2147483646 w 173"/>
                  <a:gd name="T65" fmla="*/ 2147483646 h 325"/>
                  <a:gd name="T66" fmla="*/ 2147483646 w 173"/>
                  <a:gd name="T67" fmla="*/ 2147483646 h 325"/>
                  <a:gd name="T68" fmla="*/ 2147483646 w 173"/>
                  <a:gd name="T69" fmla="*/ 2147483646 h 325"/>
                  <a:gd name="T70" fmla="*/ 2147483646 w 173"/>
                  <a:gd name="T71" fmla="*/ 2147483646 h 325"/>
                  <a:gd name="T72" fmla="*/ 2147483646 w 173"/>
                  <a:gd name="T73" fmla="*/ 2147483646 h 325"/>
                  <a:gd name="T74" fmla="*/ 2147483646 w 173"/>
                  <a:gd name="T75" fmla="*/ 2147483646 h 325"/>
                  <a:gd name="T76" fmla="*/ 2147483646 w 173"/>
                  <a:gd name="T77" fmla="*/ 2147483646 h 325"/>
                  <a:gd name="T78" fmla="*/ 2147483646 w 173"/>
                  <a:gd name="T79" fmla="*/ 2147483646 h 325"/>
                  <a:gd name="T80" fmla="*/ 2147483646 w 173"/>
                  <a:gd name="T81" fmla="*/ 2147483646 h 325"/>
                  <a:gd name="T82" fmla="*/ 2147483646 w 173"/>
                  <a:gd name="T83" fmla="*/ 2147483646 h 325"/>
                  <a:gd name="T84" fmla="*/ 2147483646 w 173"/>
                  <a:gd name="T85" fmla="*/ 2147483646 h 3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3" h="325">
                    <a:moveTo>
                      <a:pt x="95" y="134"/>
                    </a:moveTo>
                    <a:lnTo>
                      <a:pt x="57" y="115"/>
                    </a:lnTo>
                    <a:lnTo>
                      <a:pt x="19" y="172"/>
                    </a:lnTo>
                    <a:lnTo>
                      <a:pt x="57" y="210"/>
                    </a:lnTo>
                    <a:lnTo>
                      <a:pt x="95" y="191"/>
                    </a:lnTo>
                    <a:lnTo>
                      <a:pt x="76" y="191"/>
                    </a:lnTo>
                    <a:lnTo>
                      <a:pt x="76" y="172"/>
                    </a:lnTo>
                    <a:lnTo>
                      <a:pt x="95" y="172"/>
                    </a:lnTo>
                    <a:lnTo>
                      <a:pt x="152" y="210"/>
                    </a:lnTo>
                    <a:lnTo>
                      <a:pt x="152" y="229"/>
                    </a:lnTo>
                    <a:lnTo>
                      <a:pt x="133" y="229"/>
                    </a:lnTo>
                    <a:lnTo>
                      <a:pt x="133" y="210"/>
                    </a:lnTo>
                    <a:lnTo>
                      <a:pt x="114" y="229"/>
                    </a:lnTo>
                    <a:lnTo>
                      <a:pt x="133" y="248"/>
                    </a:lnTo>
                    <a:lnTo>
                      <a:pt x="133" y="267"/>
                    </a:lnTo>
                    <a:lnTo>
                      <a:pt x="172" y="305"/>
                    </a:lnTo>
                    <a:lnTo>
                      <a:pt x="172" y="324"/>
                    </a:lnTo>
                    <a:lnTo>
                      <a:pt x="95" y="267"/>
                    </a:lnTo>
                    <a:lnTo>
                      <a:pt x="114" y="248"/>
                    </a:lnTo>
                    <a:lnTo>
                      <a:pt x="95" y="229"/>
                    </a:lnTo>
                    <a:lnTo>
                      <a:pt x="114" y="210"/>
                    </a:lnTo>
                    <a:lnTo>
                      <a:pt x="95" y="191"/>
                    </a:lnTo>
                    <a:lnTo>
                      <a:pt x="57" y="229"/>
                    </a:lnTo>
                    <a:lnTo>
                      <a:pt x="0" y="172"/>
                    </a:lnTo>
                    <a:lnTo>
                      <a:pt x="57" y="96"/>
                    </a:lnTo>
                    <a:lnTo>
                      <a:pt x="95" y="134"/>
                    </a:lnTo>
                    <a:lnTo>
                      <a:pt x="114" y="115"/>
                    </a:lnTo>
                    <a:lnTo>
                      <a:pt x="95" y="96"/>
                    </a:lnTo>
                    <a:lnTo>
                      <a:pt x="114" y="77"/>
                    </a:lnTo>
                    <a:lnTo>
                      <a:pt x="95" y="58"/>
                    </a:lnTo>
                    <a:lnTo>
                      <a:pt x="172" y="0"/>
                    </a:lnTo>
                    <a:lnTo>
                      <a:pt x="172" y="19"/>
                    </a:lnTo>
                    <a:lnTo>
                      <a:pt x="133" y="58"/>
                    </a:lnTo>
                    <a:lnTo>
                      <a:pt x="133" y="77"/>
                    </a:lnTo>
                    <a:lnTo>
                      <a:pt x="114" y="96"/>
                    </a:lnTo>
                    <a:lnTo>
                      <a:pt x="133" y="115"/>
                    </a:lnTo>
                    <a:lnTo>
                      <a:pt x="133" y="96"/>
                    </a:lnTo>
                    <a:lnTo>
                      <a:pt x="152" y="96"/>
                    </a:lnTo>
                    <a:lnTo>
                      <a:pt x="152" y="115"/>
                    </a:lnTo>
                    <a:lnTo>
                      <a:pt x="95" y="153"/>
                    </a:lnTo>
                    <a:lnTo>
                      <a:pt x="76" y="153"/>
                    </a:lnTo>
                    <a:lnTo>
                      <a:pt x="76" y="134"/>
                    </a:lnTo>
                    <a:lnTo>
                      <a:pt x="95" y="134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97" name="Freeform 438">
                <a:extLst>
                  <a:ext uri="{FF2B5EF4-FFF2-40B4-BE49-F238E27FC236}">
                    <a16:creationId xmlns:a16="http://schemas.microsoft.com/office/drawing/2014/main" id="{DCACC747-C23C-F946-B5E8-332751DD3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288" y="4829175"/>
                <a:ext cx="7937" cy="7938"/>
              </a:xfrm>
              <a:custGeom>
                <a:avLst/>
                <a:gdLst>
                  <a:gd name="T0" fmla="*/ 0 w 20"/>
                  <a:gd name="T1" fmla="*/ 0 h 20"/>
                  <a:gd name="T2" fmla="*/ 2147483646 w 20"/>
                  <a:gd name="T3" fmla="*/ 2147483646 h 20"/>
                  <a:gd name="T4" fmla="*/ 2147483646 w 20"/>
                  <a:gd name="T5" fmla="*/ 0 h 20"/>
                  <a:gd name="T6" fmla="*/ 2147483646 w 20"/>
                  <a:gd name="T7" fmla="*/ 0 h 20"/>
                  <a:gd name="T8" fmla="*/ 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19" y="19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98" name="Freeform 439">
                <a:extLst>
                  <a:ext uri="{FF2B5EF4-FFF2-40B4-BE49-F238E27FC236}">
                    <a16:creationId xmlns:a16="http://schemas.microsoft.com/office/drawing/2014/main" id="{CA160455-69B8-364C-9B31-2034161C9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288" y="4829175"/>
                <a:ext cx="7937" cy="7938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2147483646 h 20"/>
                  <a:gd name="T6" fmla="*/ 0 w 20"/>
                  <a:gd name="T7" fmla="*/ 0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lnTo>
                      <a:pt x="19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099" name="Freeform 440">
                <a:extLst>
                  <a:ext uri="{FF2B5EF4-FFF2-40B4-BE49-F238E27FC236}">
                    <a16:creationId xmlns:a16="http://schemas.microsoft.com/office/drawing/2014/main" id="{E5F4795E-00C7-EC4E-A4AF-AC01F8B21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8275" y="4814888"/>
                <a:ext cx="20638" cy="34925"/>
              </a:xfrm>
              <a:custGeom>
                <a:avLst/>
                <a:gdLst>
                  <a:gd name="T0" fmla="*/ 2147483646 w 59"/>
                  <a:gd name="T1" fmla="*/ 2147483646 h 96"/>
                  <a:gd name="T2" fmla="*/ 0 w 59"/>
                  <a:gd name="T3" fmla="*/ 2147483646 h 96"/>
                  <a:gd name="T4" fmla="*/ 2147483646 w 59"/>
                  <a:gd name="T5" fmla="*/ 2147483646 h 96"/>
                  <a:gd name="T6" fmla="*/ 2147483646 w 59"/>
                  <a:gd name="T7" fmla="*/ 2147483646 h 96"/>
                  <a:gd name="T8" fmla="*/ 2147483646 w 59"/>
                  <a:gd name="T9" fmla="*/ 2147483646 h 96"/>
                  <a:gd name="T10" fmla="*/ 2147483646 w 59"/>
                  <a:gd name="T11" fmla="*/ 0 h 96"/>
                  <a:gd name="T12" fmla="*/ 2147483646 w 59"/>
                  <a:gd name="T13" fmla="*/ 2147483646 h 96"/>
                  <a:gd name="T14" fmla="*/ 2147483646 w 59"/>
                  <a:gd name="T15" fmla="*/ 2147483646 h 96"/>
                  <a:gd name="T16" fmla="*/ 2147483646 w 59"/>
                  <a:gd name="T17" fmla="*/ 2147483646 h 96"/>
                  <a:gd name="T18" fmla="*/ 2147483646 w 59"/>
                  <a:gd name="T19" fmla="*/ 2147483646 h 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9" h="96">
                    <a:moveTo>
                      <a:pt x="19" y="57"/>
                    </a:moveTo>
                    <a:lnTo>
                      <a:pt x="0" y="57"/>
                    </a:lnTo>
                    <a:lnTo>
                      <a:pt x="19" y="38"/>
                    </a:lnTo>
                    <a:lnTo>
                      <a:pt x="38" y="38"/>
                    </a:lnTo>
                    <a:lnTo>
                      <a:pt x="38" y="19"/>
                    </a:lnTo>
                    <a:lnTo>
                      <a:pt x="58" y="0"/>
                    </a:lnTo>
                    <a:lnTo>
                      <a:pt x="58" y="95"/>
                    </a:lnTo>
                    <a:lnTo>
                      <a:pt x="38" y="76"/>
                    </a:lnTo>
                    <a:lnTo>
                      <a:pt x="38" y="57"/>
                    </a:lnTo>
                    <a:lnTo>
                      <a:pt x="19" y="5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00" name="Freeform 441">
                <a:extLst>
                  <a:ext uri="{FF2B5EF4-FFF2-40B4-BE49-F238E27FC236}">
                    <a16:creationId xmlns:a16="http://schemas.microsoft.com/office/drawing/2014/main" id="{D1CE856C-6225-AC47-A5CC-846FE483CE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213" y="4814888"/>
                <a:ext cx="14287" cy="34925"/>
              </a:xfrm>
              <a:custGeom>
                <a:avLst/>
                <a:gdLst>
                  <a:gd name="T0" fmla="*/ 0 w 40"/>
                  <a:gd name="T1" fmla="*/ 2147483646 h 96"/>
                  <a:gd name="T2" fmla="*/ 0 w 40"/>
                  <a:gd name="T3" fmla="*/ 2147483646 h 96"/>
                  <a:gd name="T4" fmla="*/ 0 w 40"/>
                  <a:gd name="T5" fmla="*/ 2147483646 h 96"/>
                  <a:gd name="T6" fmla="*/ 2147483646 w 40"/>
                  <a:gd name="T7" fmla="*/ 2147483646 h 96"/>
                  <a:gd name="T8" fmla="*/ 2147483646 w 40"/>
                  <a:gd name="T9" fmla="*/ 2147483646 h 96"/>
                  <a:gd name="T10" fmla="*/ 2147483646 w 40"/>
                  <a:gd name="T11" fmla="*/ 2147483646 h 96"/>
                  <a:gd name="T12" fmla="*/ 2147483646 w 40"/>
                  <a:gd name="T13" fmla="*/ 0 h 96"/>
                  <a:gd name="T14" fmla="*/ 2147483646 w 40"/>
                  <a:gd name="T15" fmla="*/ 2147483646 h 96"/>
                  <a:gd name="T16" fmla="*/ 2147483646 w 40"/>
                  <a:gd name="T17" fmla="*/ 2147483646 h 96"/>
                  <a:gd name="T18" fmla="*/ 0 w 40"/>
                  <a:gd name="T19" fmla="*/ 2147483646 h 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96">
                    <a:moveTo>
                      <a:pt x="0" y="38"/>
                    </a:moveTo>
                    <a:lnTo>
                      <a:pt x="0" y="57"/>
                    </a:lnTo>
                    <a:lnTo>
                      <a:pt x="19" y="57"/>
                    </a:lnTo>
                    <a:lnTo>
                      <a:pt x="19" y="76"/>
                    </a:lnTo>
                    <a:lnTo>
                      <a:pt x="39" y="95"/>
                    </a:lnTo>
                    <a:lnTo>
                      <a:pt x="39" y="0"/>
                    </a:lnTo>
                    <a:lnTo>
                      <a:pt x="19" y="19"/>
                    </a:lnTo>
                    <a:lnTo>
                      <a:pt x="19" y="38"/>
                    </a:lnTo>
                    <a:lnTo>
                      <a:pt x="0" y="38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01" name="Freeform 442">
                <a:extLst>
                  <a:ext uri="{FF2B5EF4-FFF2-40B4-BE49-F238E27FC236}">
                    <a16:creationId xmlns:a16="http://schemas.microsoft.com/office/drawing/2014/main" id="{808B5FD2-1522-6344-A3AF-2C464812A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588" y="4945063"/>
                <a:ext cx="61912" cy="117475"/>
              </a:xfrm>
              <a:custGeom>
                <a:avLst/>
                <a:gdLst>
                  <a:gd name="T0" fmla="*/ 2147483646 w 173"/>
                  <a:gd name="T1" fmla="*/ 2147483646 h 325"/>
                  <a:gd name="T2" fmla="*/ 2147483646 w 173"/>
                  <a:gd name="T3" fmla="*/ 2147483646 h 325"/>
                  <a:gd name="T4" fmla="*/ 2147483646 w 173"/>
                  <a:gd name="T5" fmla="*/ 2147483646 h 325"/>
                  <a:gd name="T6" fmla="*/ 2147483646 w 173"/>
                  <a:gd name="T7" fmla="*/ 2147483646 h 325"/>
                  <a:gd name="T8" fmla="*/ 2147483646 w 173"/>
                  <a:gd name="T9" fmla="*/ 2147483646 h 325"/>
                  <a:gd name="T10" fmla="*/ 2147483646 w 173"/>
                  <a:gd name="T11" fmla="*/ 2147483646 h 325"/>
                  <a:gd name="T12" fmla="*/ 2147483646 w 173"/>
                  <a:gd name="T13" fmla="*/ 2147483646 h 325"/>
                  <a:gd name="T14" fmla="*/ 2147483646 w 173"/>
                  <a:gd name="T15" fmla="*/ 2147483646 h 325"/>
                  <a:gd name="T16" fmla="*/ 2147483646 w 173"/>
                  <a:gd name="T17" fmla="*/ 2147483646 h 325"/>
                  <a:gd name="T18" fmla="*/ 2147483646 w 173"/>
                  <a:gd name="T19" fmla="*/ 2147483646 h 325"/>
                  <a:gd name="T20" fmla="*/ 2147483646 w 173"/>
                  <a:gd name="T21" fmla="*/ 2147483646 h 325"/>
                  <a:gd name="T22" fmla="*/ 2147483646 w 173"/>
                  <a:gd name="T23" fmla="*/ 2147483646 h 325"/>
                  <a:gd name="T24" fmla="*/ 2147483646 w 173"/>
                  <a:gd name="T25" fmla="*/ 2147483646 h 325"/>
                  <a:gd name="T26" fmla="*/ 2147483646 w 173"/>
                  <a:gd name="T27" fmla="*/ 2147483646 h 325"/>
                  <a:gd name="T28" fmla="*/ 2147483646 w 173"/>
                  <a:gd name="T29" fmla="*/ 2147483646 h 325"/>
                  <a:gd name="T30" fmla="*/ 2147483646 w 173"/>
                  <a:gd name="T31" fmla="*/ 2147483646 h 325"/>
                  <a:gd name="T32" fmla="*/ 2147483646 w 173"/>
                  <a:gd name="T33" fmla="*/ 2147483646 h 325"/>
                  <a:gd name="T34" fmla="*/ 2147483646 w 173"/>
                  <a:gd name="T35" fmla="*/ 2147483646 h 325"/>
                  <a:gd name="T36" fmla="*/ 2147483646 w 173"/>
                  <a:gd name="T37" fmla="*/ 2147483646 h 325"/>
                  <a:gd name="T38" fmla="*/ 2147483646 w 173"/>
                  <a:gd name="T39" fmla="*/ 2147483646 h 325"/>
                  <a:gd name="T40" fmla="*/ 2147483646 w 173"/>
                  <a:gd name="T41" fmla="*/ 2147483646 h 325"/>
                  <a:gd name="T42" fmla="*/ 2147483646 w 173"/>
                  <a:gd name="T43" fmla="*/ 2147483646 h 325"/>
                  <a:gd name="T44" fmla="*/ 2147483646 w 173"/>
                  <a:gd name="T45" fmla="*/ 2147483646 h 325"/>
                  <a:gd name="T46" fmla="*/ 2147483646 w 173"/>
                  <a:gd name="T47" fmla="*/ 2147483646 h 325"/>
                  <a:gd name="T48" fmla="*/ 2147483646 w 173"/>
                  <a:gd name="T49" fmla="*/ 2147483646 h 325"/>
                  <a:gd name="T50" fmla="*/ 2147483646 w 173"/>
                  <a:gd name="T51" fmla="*/ 2147483646 h 325"/>
                  <a:gd name="T52" fmla="*/ 2147483646 w 173"/>
                  <a:gd name="T53" fmla="*/ 2147483646 h 325"/>
                  <a:gd name="T54" fmla="*/ 2147483646 w 173"/>
                  <a:gd name="T55" fmla="*/ 2147483646 h 325"/>
                  <a:gd name="T56" fmla="*/ 2147483646 w 173"/>
                  <a:gd name="T57" fmla="*/ 2147483646 h 325"/>
                  <a:gd name="T58" fmla="*/ 2147483646 w 173"/>
                  <a:gd name="T59" fmla="*/ 2147483646 h 325"/>
                  <a:gd name="T60" fmla="*/ 2147483646 w 173"/>
                  <a:gd name="T61" fmla="*/ 0 h 325"/>
                  <a:gd name="T62" fmla="*/ 2147483646 w 173"/>
                  <a:gd name="T63" fmla="*/ 2147483646 h 325"/>
                  <a:gd name="T64" fmla="*/ 2147483646 w 173"/>
                  <a:gd name="T65" fmla="*/ 2147483646 h 325"/>
                  <a:gd name="T66" fmla="*/ 2147483646 w 173"/>
                  <a:gd name="T67" fmla="*/ 2147483646 h 325"/>
                  <a:gd name="T68" fmla="*/ 2147483646 w 173"/>
                  <a:gd name="T69" fmla="*/ 2147483646 h 325"/>
                  <a:gd name="T70" fmla="*/ 2147483646 w 173"/>
                  <a:gd name="T71" fmla="*/ 2147483646 h 325"/>
                  <a:gd name="T72" fmla="*/ 2147483646 w 173"/>
                  <a:gd name="T73" fmla="*/ 2147483646 h 325"/>
                  <a:gd name="T74" fmla="*/ 0 w 173"/>
                  <a:gd name="T75" fmla="*/ 2147483646 h 325"/>
                  <a:gd name="T76" fmla="*/ 2147483646 w 173"/>
                  <a:gd name="T77" fmla="*/ 2147483646 h 325"/>
                  <a:gd name="T78" fmla="*/ 2147483646 w 173"/>
                  <a:gd name="T79" fmla="*/ 2147483646 h 325"/>
                  <a:gd name="T80" fmla="*/ 2147483646 w 173"/>
                  <a:gd name="T81" fmla="*/ 2147483646 h 325"/>
                  <a:gd name="T82" fmla="*/ 2147483646 w 173"/>
                  <a:gd name="T83" fmla="*/ 2147483646 h 325"/>
                  <a:gd name="T84" fmla="*/ 2147483646 w 173"/>
                  <a:gd name="T85" fmla="*/ 2147483646 h 3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3" h="325">
                    <a:moveTo>
                      <a:pt x="114" y="248"/>
                    </a:moveTo>
                    <a:lnTo>
                      <a:pt x="95" y="266"/>
                    </a:lnTo>
                    <a:lnTo>
                      <a:pt x="172" y="324"/>
                    </a:lnTo>
                    <a:lnTo>
                      <a:pt x="172" y="304"/>
                    </a:lnTo>
                    <a:lnTo>
                      <a:pt x="133" y="266"/>
                    </a:lnTo>
                    <a:lnTo>
                      <a:pt x="133" y="248"/>
                    </a:lnTo>
                    <a:lnTo>
                      <a:pt x="114" y="228"/>
                    </a:lnTo>
                    <a:lnTo>
                      <a:pt x="133" y="228"/>
                    </a:lnTo>
                    <a:lnTo>
                      <a:pt x="152" y="228"/>
                    </a:lnTo>
                    <a:lnTo>
                      <a:pt x="152" y="209"/>
                    </a:lnTo>
                    <a:lnTo>
                      <a:pt x="95" y="171"/>
                    </a:lnTo>
                    <a:lnTo>
                      <a:pt x="76" y="171"/>
                    </a:lnTo>
                    <a:lnTo>
                      <a:pt x="57" y="190"/>
                    </a:lnTo>
                    <a:lnTo>
                      <a:pt x="76" y="190"/>
                    </a:lnTo>
                    <a:lnTo>
                      <a:pt x="57" y="209"/>
                    </a:lnTo>
                    <a:lnTo>
                      <a:pt x="19" y="171"/>
                    </a:lnTo>
                    <a:lnTo>
                      <a:pt x="57" y="114"/>
                    </a:lnTo>
                    <a:lnTo>
                      <a:pt x="76" y="133"/>
                    </a:lnTo>
                    <a:lnTo>
                      <a:pt x="57" y="133"/>
                    </a:lnTo>
                    <a:lnTo>
                      <a:pt x="76" y="152"/>
                    </a:lnTo>
                    <a:lnTo>
                      <a:pt x="95" y="152"/>
                    </a:lnTo>
                    <a:lnTo>
                      <a:pt x="152" y="114"/>
                    </a:lnTo>
                    <a:lnTo>
                      <a:pt x="152" y="95"/>
                    </a:lnTo>
                    <a:lnTo>
                      <a:pt x="133" y="95"/>
                    </a:lnTo>
                    <a:lnTo>
                      <a:pt x="114" y="95"/>
                    </a:lnTo>
                    <a:lnTo>
                      <a:pt x="133" y="76"/>
                    </a:lnTo>
                    <a:lnTo>
                      <a:pt x="133" y="57"/>
                    </a:lnTo>
                    <a:lnTo>
                      <a:pt x="172" y="19"/>
                    </a:lnTo>
                    <a:lnTo>
                      <a:pt x="172" y="0"/>
                    </a:lnTo>
                    <a:lnTo>
                      <a:pt x="95" y="57"/>
                    </a:lnTo>
                    <a:lnTo>
                      <a:pt x="114" y="76"/>
                    </a:lnTo>
                    <a:lnTo>
                      <a:pt x="95" y="95"/>
                    </a:lnTo>
                    <a:lnTo>
                      <a:pt x="114" y="114"/>
                    </a:lnTo>
                    <a:lnTo>
                      <a:pt x="95" y="133"/>
                    </a:lnTo>
                    <a:lnTo>
                      <a:pt x="57" y="95"/>
                    </a:lnTo>
                    <a:lnTo>
                      <a:pt x="0" y="171"/>
                    </a:lnTo>
                    <a:lnTo>
                      <a:pt x="57" y="228"/>
                    </a:lnTo>
                    <a:lnTo>
                      <a:pt x="95" y="190"/>
                    </a:lnTo>
                    <a:lnTo>
                      <a:pt x="114" y="209"/>
                    </a:lnTo>
                    <a:lnTo>
                      <a:pt x="95" y="228"/>
                    </a:lnTo>
                    <a:lnTo>
                      <a:pt x="114" y="24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02" name="Freeform 443">
                <a:extLst>
                  <a:ext uri="{FF2B5EF4-FFF2-40B4-BE49-F238E27FC236}">
                    <a16:creationId xmlns:a16="http://schemas.microsoft.com/office/drawing/2014/main" id="{DD7412E5-3A73-C042-A42B-F0B7EBAFE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588" y="4945063"/>
                <a:ext cx="61912" cy="117475"/>
              </a:xfrm>
              <a:custGeom>
                <a:avLst/>
                <a:gdLst>
                  <a:gd name="T0" fmla="*/ 2147483646 w 173"/>
                  <a:gd name="T1" fmla="*/ 2147483646 h 325"/>
                  <a:gd name="T2" fmla="*/ 2147483646 w 173"/>
                  <a:gd name="T3" fmla="*/ 2147483646 h 325"/>
                  <a:gd name="T4" fmla="*/ 2147483646 w 173"/>
                  <a:gd name="T5" fmla="*/ 2147483646 h 325"/>
                  <a:gd name="T6" fmla="*/ 2147483646 w 173"/>
                  <a:gd name="T7" fmla="*/ 2147483646 h 325"/>
                  <a:gd name="T8" fmla="*/ 2147483646 w 173"/>
                  <a:gd name="T9" fmla="*/ 2147483646 h 325"/>
                  <a:gd name="T10" fmla="*/ 2147483646 w 173"/>
                  <a:gd name="T11" fmla="*/ 2147483646 h 325"/>
                  <a:gd name="T12" fmla="*/ 2147483646 w 173"/>
                  <a:gd name="T13" fmla="*/ 2147483646 h 325"/>
                  <a:gd name="T14" fmla="*/ 2147483646 w 173"/>
                  <a:gd name="T15" fmla="*/ 2147483646 h 325"/>
                  <a:gd name="T16" fmla="*/ 2147483646 w 173"/>
                  <a:gd name="T17" fmla="*/ 2147483646 h 325"/>
                  <a:gd name="T18" fmla="*/ 2147483646 w 173"/>
                  <a:gd name="T19" fmla="*/ 2147483646 h 325"/>
                  <a:gd name="T20" fmla="*/ 2147483646 w 173"/>
                  <a:gd name="T21" fmla="*/ 2147483646 h 325"/>
                  <a:gd name="T22" fmla="*/ 2147483646 w 173"/>
                  <a:gd name="T23" fmla="*/ 2147483646 h 325"/>
                  <a:gd name="T24" fmla="*/ 2147483646 w 173"/>
                  <a:gd name="T25" fmla="*/ 2147483646 h 325"/>
                  <a:gd name="T26" fmla="*/ 2147483646 w 173"/>
                  <a:gd name="T27" fmla="*/ 2147483646 h 325"/>
                  <a:gd name="T28" fmla="*/ 2147483646 w 173"/>
                  <a:gd name="T29" fmla="*/ 2147483646 h 325"/>
                  <a:gd name="T30" fmla="*/ 2147483646 w 173"/>
                  <a:gd name="T31" fmla="*/ 2147483646 h 325"/>
                  <a:gd name="T32" fmla="*/ 2147483646 w 173"/>
                  <a:gd name="T33" fmla="*/ 2147483646 h 325"/>
                  <a:gd name="T34" fmla="*/ 2147483646 w 173"/>
                  <a:gd name="T35" fmla="*/ 2147483646 h 325"/>
                  <a:gd name="T36" fmla="*/ 2147483646 w 173"/>
                  <a:gd name="T37" fmla="*/ 2147483646 h 325"/>
                  <a:gd name="T38" fmla="*/ 2147483646 w 173"/>
                  <a:gd name="T39" fmla="*/ 2147483646 h 325"/>
                  <a:gd name="T40" fmla="*/ 2147483646 w 173"/>
                  <a:gd name="T41" fmla="*/ 2147483646 h 325"/>
                  <a:gd name="T42" fmla="*/ 2147483646 w 173"/>
                  <a:gd name="T43" fmla="*/ 2147483646 h 325"/>
                  <a:gd name="T44" fmla="*/ 2147483646 w 173"/>
                  <a:gd name="T45" fmla="*/ 2147483646 h 325"/>
                  <a:gd name="T46" fmla="*/ 0 w 173"/>
                  <a:gd name="T47" fmla="*/ 2147483646 h 325"/>
                  <a:gd name="T48" fmla="*/ 2147483646 w 173"/>
                  <a:gd name="T49" fmla="*/ 2147483646 h 325"/>
                  <a:gd name="T50" fmla="*/ 2147483646 w 173"/>
                  <a:gd name="T51" fmla="*/ 2147483646 h 325"/>
                  <a:gd name="T52" fmla="*/ 2147483646 w 173"/>
                  <a:gd name="T53" fmla="*/ 2147483646 h 325"/>
                  <a:gd name="T54" fmla="*/ 2147483646 w 173"/>
                  <a:gd name="T55" fmla="*/ 2147483646 h 325"/>
                  <a:gd name="T56" fmla="*/ 2147483646 w 173"/>
                  <a:gd name="T57" fmla="*/ 2147483646 h 325"/>
                  <a:gd name="T58" fmla="*/ 2147483646 w 173"/>
                  <a:gd name="T59" fmla="*/ 2147483646 h 325"/>
                  <a:gd name="T60" fmla="*/ 2147483646 w 173"/>
                  <a:gd name="T61" fmla="*/ 0 h 325"/>
                  <a:gd name="T62" fmla="*/ 2147483646 w 173"/>
                  <a:gd name="T63" fmla="*/ 2147483646 h 325"/>
                  <a:gd name="T64" fmla="*/ 2147483646 w 173"/>
                  <a:gd name="T65" fmla="*/ 2147483646 h 325"/>
                  <a:gd name="T66" fmla="*/ 2147483646 w 173"/>
                  <a:gd name="T67" fmla="*/ 2147483646 h 325"/>
                  <a:gd name="T68" fmla="*/ 2147483646 w 173"/>
                  <a:gd name="T69" fmla="*/ 2147483646 h 325"/>
                  <a:gd name="T70" fmla="*/ 2147483646 w 173"/>
                  <a:gd name="T71" fmla="*/ 2147483646 h 325"/>
                  <a:gd name="T72" fmla="*/ 2147483646 w 173"/>
                  <a:gd name="T73" fmla="*/ 2147483646 h 325"/>
                  <a:gd name="T74" fmla="*/ 2147483646 w 173"/>
                  <a:gd name="T75" fmla="*/ 2147483646 h 325"/>
                  <a:gd name="T76" fmla="*/ 2147483646 w 173"/>
                  <a:gd name="T77" fmla="*/ 2147483646 h 325"/>
                  <a:gd name="T78" fmla="*/ 2147483646 w 173"/>
                  <a:gd name="T79" fmla="*/ 2147483646 h 325"/>
                  <a:gd name="T80" fmla="*/ 2147483646 w 173"/>
                  <a:gd name="T81" fmla="*/ 2147483646 h 325"/>
                  <a:gd name="T82" fmla="*/ 2147483646 w 173"/>
                  <a:gd name="T83" fmla="*/ 2147483646 h 325"/>
                  <a:gd name="T84" fmla="*/ 2147483646 w 173"/>
                  <a:gd name="T85" fmla="*/ 2147483646 h 3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3" h="325">
                    <a:moveTo>
                      <a:pt x="95" y="133"/>
                    </a:moveTo>
                    <a:lnTo>
                      <a:pt x="57" y="114"/>
                    </a:lnTo>
                    <a:lnTo>
                      <a:pt x="19" y="171"/>
                    </a:lnTo>
                    <a:lnTo>
                      <a:pt x="57" y="209"/>
                    </a:lnTo>
                    <a:lnTo>
                      <a:pt x="95" y="190"/>
                    </a:lnTo>
                    <a:lnTo>
                      <a:pt x="76" y="190"/>
                    </a:lnTo>
                    <a:lnTo>
                      <a:pt x="76" y="171"/>
                    </a:lnTo>
                    <a:lnTo>
                      <a:pt x="95" y="171"/>
                    </a:lnTo>
                    <a:lnTo>
                      <a:pt x="152" y="209"/>
                    </a:lnTo>
                    <a:lnTo>
                      <a:pt x="152" y="228"/>
                    </a:lnTo>
                    <a:lnTo>
                      <a:pt x="133" y="228"/>
                    </a:lnTo>
                    <a:lnTo>
                      <a:pt x="133" y="209"/>
                    </a:lnTo>
                    <a:lnTo>
                      <a:pt x="114" y="228"/>
                    </a:lnTo>
                    <a:lnTo>
                      <a:pt x="133" y="248"/>
                    </a:lnTo>
                    <a:lnTo>
                      <a:pt x="133" y="266"/>
                    </a:lnTo>
                    <a:lnTo>
                      <a:pt x="172" y="304"/>
                    </a:lnTo>
                    <a:lnTo>
                      <a:pt x="172" y="324"/>
                    </a:lnTo>
                    <a:lnTo>
                      <a:pt x="95" y="266"/>
                    </a:lnTo>
                    <a:lnTo>
                      <a:pt x="114" y="248"/>
                    </a:lnTo>
                    <a:lnTo>
                      <a:pt x="95" y="228"/>
                    </a:lnTo>
                    <a:lnTo>
                      <a:pt x="114" y="209"/>
                    </a:lnTo>
                    <a:lnTo>
                      <a:pt x="95" y="190"/>
                    </a:lnTo>
                    <a:lnTo>
                      <a:pt x="57" y="228"/>
                    </a:lnTo>
                    <a:lnTo>
                      <a:pt x="0" y="171"/>
                    </a:lnTo>
                    <a:lnTo>
                      <a:pt x="57" y="95"/>
                    </a:lnTo>
                    <a:lnTo>
                      <a:pt x="95" y="133"/>
                    </a:lnTo>
                    <a:lnTo>
                      <a:pt x="114" y="114"/>
                    </a:lnTo>
                    <a:lnTo>
                      <a:pt x="95" y="95"/>
                    </a:lnTo>
                    <a:lnTo>
                      <a:pt x="114" y="76"/>
                    </a:lnTo>
                    <a:lnTo>
                      <a:pt x="95" y="57"/>
                    </a:lnTo>
                    <a:lnTo>
                      <a:pt x="172" y="0"/>
                    </a:lnTo>
                    <a:lnTo>
                      <a:pt x="172" y="19"/>
                    </a:lnTo>
                    <a:lnTo>
                      <a:pt x="133" y="57"/>
                    </a:lnTo>
                    <a:lnTo>
                      <a:pt x="133" y="76"/>
                    </a:lnTo>
                    <a:lnTo>
                      <a:pt x="114" y="95"/>
                    </a:lnTo>
                    <a:lnTo>
                      <a:pt x="133" y="114"/>
                    </a:lnTo>
                    <a:lnTo>
                      <a:pt x="133" y="95"/>
                    </a:lnTo>
                    <a:lnTo>
                      <a:pt x="152" y="95"/>
                    </a:lnTo>
                    <a:lnTo>
                      <a:pt x="152" y="114"/>
                    </a:lnTo>
                    <a:lnTo>
                      <a:pt x="95" y="152"/>
                    </a:lnTo>
                    <a:lnTo>
                      <a:pt x="76" y="152"/>
                    </a:lnTo>
                    <a:lnTo>
                      <a:pt x="76" y="133"/>
                    </a:lnTo>
                    <a:lnTo>
                      <a:pt x="95" y="133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03" name="Freeform 444">
                <a:extLst>
                  <a:ext uri="{FF2B5EF4-FFF2-40B4-BE49-F238E27FC236}">
                    <a16:creationId xmlns:a16="http://schemas.microsoft.com/office/drawing/2014/main" id="{12DAB410-11C6-024A-BC8C-0CDE6D5F4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288" y="5000625"/>
                <a:ext cx="7937" cy="7938"/>
              </a:xfrm>
              <a:custGeom>
                <a:avLst/>
                <a:gdLst>
                  <a:gd name="T0" fmla="*/ 0 w 20"/>
                  <a:gd name="T1" fmla="*/ 0 h 20"/>
                  <a:gd name="T2" fmla="*/ 2147483646 w 20"/>
                  <a:gd name="T3" fmla="*/ 2147483646 h 20"/>
                  <a:gd name="T4" fmla="*/ 2147483646 w 20"/>
                  <a:gd name="T5" fmla="*/ 0 h 20"/>
                  <a:gd name="T6" fmla="*/ 2147483646 w 20"/>
                  <a:gd name="T7" fmla="*/ 0 h 20"/>
                  <a:gd name="T8" fmla="*/ 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19" y="19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04" name="Freeform 445">
                <a:extLst>
                  <a:ext uri="{FF2B5EF4-FFF2-40B4-BE49-F238E27FC236}">
                    <a16:creationId xmlns:a16="http://schemas.microsoft.com/office/drawing/2014/main" id="{5F2CF303-6B80-C442-B762-A3FA46A7AE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288" y="5000625"/>
                <a:ext cx="7937" cy="7938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2147483646 h 20"/>
                  <a:gd name="T6" fmla="*/ 0 w 20"/>
                  <a:gd name="T7" fmla="*/ 0 h 20"/>
                  <a:gd name="T8" fmla="*/ 2147483646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lnTo>
                      <a:pt x="19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05" name="Freeform 446">
                <a:extLst>
                  <a:ext uri="{FF2B5EF4-FFF2-40B4-BE49-F238E27FC236}">
                    <a16:creationId xmlns:a16="http://schemas.microsoft.com/office/drawing/2014/main" id="{41395F8F-6D23-AA47-9903-9A937BAEB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8275" y="4986338"/>
                <a:ext cx="20638" cy="34925"/>
              </a:xfrm>
              <a:custGeom>
                <a:avLst/>
                <a:gdLst>
                  <a:gd name="T0" fmla="*/ 2147483646 w 59"/>
                  <a:gd name="T1" fmla="*/ 2147483646 h 96"/>
                  <a:gd name="T2" fmla="*/ 0 w 59"/>
                  <a:gd name="T3" fmla="*/ 2147483646 h 96"/>
                  <a:gd name="T4" fmla="*/ 2147483646 w 59"/>
                  <a:gd name="T5" fmla="*/ 2147483646 h 96"/>
                  <a:gd name="T6" fmla="*/ 2147483646 w 59"/>
                  <a:gd name="T7" fmla="*/ 2147483646 h 96"/>
                  <a:gd name="T8" fmla="*/ 2147483646 w 59"/>
                  <a:gd name="T9" fmla="*/ 2147483646 h 96"/>
                  <a:gd name="T10" fmla="*/ 2147483646 w 59"/>
                  <a:gd name="T11" fmla="*/ 0 h 96"/>
                  <a:gd name="T12" fmla="*/ 2147483646 w 59"/>
                  <a:gd name="T13" fmla="*/ 2147483646 h 96"/>
                  <a:gd name="T14" fmla="*/ 2147483646 w 59"/>
                  <a:gd name="T15" fmla="*/ 2147483646 h 96"/>
                  <a:gd name="T16" fmla="*/ 2147483646 w 59"/>
                  <a:gd name="T17" fmla="*/ 2147483646 h 96"/>
                  <a:gd name="T18" fmla="*/ 2147483646 w 59"/>
                  <a:gd name="T19" fmla="*/ 2147483646 h 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9" h="96">
                    <a:moveTo>
                      <a:pt x="19" y="57"/>
                    </a:moveTo>
                    <a:lnTo>
                      <a:pt x="0" y="57"/>
                    </a:lnTo>
                    <a:lnTo>
                      <a:pt x="19" y="38"/>
                    </a:lnTo>
                    <a:lnTo>
                      <a:pt x="38" y="38"/>
                    </a:lnTo>
                    <a:lnTo>
                      <a:pt x="38" y="19"/>
                    </a:lnTo>
                    <a:lnTo>
                      <a:pt x="58" y="0"/>
                    </a:lnTo>
                    <a:lnTo>
                      <a:pt x="58" y="95"/>
                    </a:lnTo>
                    <a:lnTo>
                      <a:pt x="38" y="76"/>
                    </a:lnTo>
                    <a:lnTo>
                      <a:pt x="38" y="57"/>
                    </a:lnTo>
                    <a:lnTo>
                      <a:pt x="19" y="5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06" name="Freeform 447">
                <a:extLst>
                  <a:ext uri="{FF2B5EF4-FFF2-40B4-BE49-F238E27FC236}">
                    <a16:creationId xmlns:a16="http://schemas.microsoft.com/office/drawing/2014/main" id="{4495C1A3-563D-5B4F-AA87-3F7E51552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213" y="4986338"/>
                <a:ext cx="14287" cy="34925"/>
              </a:xfrm>
              <a:custGeom>
                <a:avLst/>
                <a:gdLst>
                  <a:gd name="T0" fmla="*/ 0 w 40"/>
                  <a:gd name="T1" fmla="*/ 2147483646 h 96"/>
                  <a:gd name="T2" fmla="*/ 0 w 40"/>
                  <a:gd name="T3" fmla="*/ 2147483646 h 96"/>
                  <a:gd name="T4" fmla="*/ 0 w 40"/>
                  <a:gd name="T5" fmla="*/ 2147483646 h 96"/>
                  <a:gd name="T6" fmla="*/ 2147483646 w 40"/>
                  <a:gd name="T7" fmla="*/ 2147483646 h 96"/>
                  <a:gd name="T8" fmla="*/ 2147483646 w 40"/>
                  <a:gd name="T9" fmla="*/ 2147483646 h 96"/>
                  <a:gd name="T10" fmla="*/ 2147483646 w 40"/>
                  <a:gd name="T11" fmla="*/ 2147483646 h 96"/>
                  <a:gd name="T12" fmla="*/ 2147483646 w 40"/>
                  <a:gd name="T13" fmla="*/ 0 h 96"/>
                  <a:gd name="T14" fmla="*/ 2147483646 w 40"/>
                  <a:gd name="T15" fmla="*/ 2147483646 h 96"/>
                  <a:gd name="T16" fmla="*/ 2147483646 w 40"/>
                  <a:gd name="T17" fmla="*/ 2147483646 h 96"/>
                  <a:gd name="T18" fmla="*/ 0 w 40"/>
                  <a:gd name="T19" fmla="*/ 2147483646 h 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96">
                    <a:moveTo>
                      <a:pt x="0" y="38"/>
                    </a:moveTo>
                    <a:lnTo>
                      <a:pt x="0" y="57"/>
                    </a:lnTo>
                    <a:lnTo>
                      <a:pt x="19" y="57"/>
                    </a:lnTo>
                    <a:lnTo>
                      <a:pt x="19" y="76"/>
                    </a:lnTo>
                    <a:lnTo>
                      <a:pt x="39" y="95"/>
                    </a:lnTo>
                    <a:lnTo>
                      <a:pt x="39" y="0"/>
                    </a:lnTo>
                    <a:lnTo>
                      <a:pt x="19" y="19"/>
                    </a:lnTo>
                    <a:lnTo>
                      <a:pt x="19" y="38"/>
                    </a:lnTo>
                    <a:lnTo>
                      <a:pt x="0" y="38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07" name="Freeform 448">
                <a:extLst>
                  <a:ext uri="{FF2B5EF4-FFF2-40B4-BE49-F238E27FC236}">
                    <a16:creationId xmlns:a16="http://schemas.microsoft.com/office/drawing/2014/main" id="{2B531578-878C-E242-8B86-275FCAFED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588" y="5116513"/>
                <a:ext cx="61912" cy="117475"/>
              </a:xfrm>
              <a:custGeom>
                <a:avLst/>
                <a:gdLst>
                  <a:gd name="T0" fmla="*/ 2147483646 w 173"/>
                  <a:gd name="T1" fmla="*/ 2147483646 h 325"/>
                  <a:gd name="T2" fmla="*/ 2147483646 w 173"/>
                  <a:gd name="T3" fmla="*/ 2147483646 h 325"/>
                  <a:gd name="T4" fmla="*/ 2147483646 w 173"/>
                  <a:gd name="T5" fmla="*/ 2147483646 h 325"/>
                  <a:gd name="T6" fmla="*/ 2147483646 w 173"/>
                  <a:gd name="T7" fmla="*/ 2147483646 h 325"/>
                  <a:gd name="T8" fmla="*/ 2147483646 w 173"/>
                  <a:gd name="T9" fmla="*/ 2147483646 h 325"/>
                  <a:gd name="T10" fmla="*/ 2147483646 w 173"/>
                  <a:gd name="T11" fmla="*/ 2147483646 h 325"/>
                  <a:gd name="T12" fmla="*/ 2147483646 w 173"/>
                  <a:gd name="T13" fmla="*/ 2147483646 h 325"/>
                  <a:gd name="T14" fmla="*/ 2147483646 w 173"/>
                  <a:gd name="T15" fmla="*/ 2147483646 h 325"/>
                  <a:gd name="T16" fmla="*/ 2147483646 w 173"/>
                  <a:gd name="T17" fmla="*/ 2147483646 h 325"/>
                  <a:gd name="T18" fmla="*/ 2147483646 w 173"/>
                  <a:gd name="T19" fmla="*/ 2147483646 h 325"/>
                  <a:gd name="T20" fmla="*/ 2147483646 w 173"/>
                  <a:gd name="T21" fmla="*/ 2147483646 h 325"/>
                  <a:gd name="T22" fmla="*/ 2147483646 w 173"/>
                  <a:gd name="T23" fmla="*/ 2147483646 h 325"/>
                  <a:gd name="T24" fmla="*/ 2147483646 w 173"/>
                  <a:gd name="T25" fmla="*/ 2147483646 h 325"/>
                  <a:gd name="T26" fmla="*/ 2147483646 w 173"/>
                  <a:gd name="T27" fmla="*/ 2147483646 h 325"/>
                  <a:gd name="T28" fmla="*/ 2147483646 w 173"/>
                  <a:gd name="T29" fmla="*/ 2147483646 h 325"/>
                  <a:gd name="T30" fmla="*/ 2147483646 w 173"/>
                  <a:gd name="T31" fmla="*/ 2147483646 h 325"/>
                  <a:gd name="T32" fmla="*/ 2147483646 w 173"/>
                  <a:gd name="T33" fmla="*/ 2147483646 h 325"/>
                  <a:gd name="T34" fmla="*/ 2147483646 w 173"/>
                  <a:gd name="T35" fmla="*/ 2147483646 h 325"/>
                  <a:gd name="T36" fmla="*/ 2147483646 w 173"/>
                  <a:gd name="T37" fmla="*/ 2147483646 h 325"/>
                  <a:gd name="T38" fmla="*/ 2147483646 w 173"/>
                  <a:gd name="T39" fmla="*/ 2147483646 h 325"/>
                  <a:gd name="T40" fmla="*/ 2147483646 w 173"/>
                  <a:gd name="T41" fmla="*/ 2147483646 h 325"/>
                  <a:gd name="T42" fmla="*/ 2147483646 w 173"/>
                  <a:gd name="T43" fmla="*/ 2147483646 h 325"/>
                  <a:gd name="T44" fmla="*/ 2147483646 w 173"/>
                  <a:gd name="T45" fmla="*/ 2147483646 h 325"/>
                  <a:gd name="T46" fmla="*/ 2147483646 w 173"/>
                  <a:gd name="T47" fmla="*/ 2147483646 h 325"/>
                  <a:gd name="T48" fmla="*/ 2147483646 w 173"/>
                  <a:gd name="T49" fmla="*/ 2147483646 h 325"/>
                  <a:gd name="T50" fmla="*/ 2147483646 w 173"/>
                  <a:gd name="T51" fmla="*/ 2147483646 h 325"/>
                  <a:gd name="T52" fmla="*/ 2147483646 w 173"/>
                  <a:gd name="T53" fmla="*/ 2147483646 h 325"/>
                  <a:gd name="T54" fmla="*/ 2147483646 w 173"/>
                  <a:gd name="T55" fmla="*/ 2147483646 h 325"/>
                  <a:gd name="T56" fmla="*/ 2147483646 w 173"/>
                  <a:gd name="T57" fmla="*/ 2147483646 h 325"/>
                  <a:gd name="T58" fmla="*/ 2147483646 w 173"/>
                  <a:gd name="T59" fmla="*/ 2147483646 h 325"/>
                  <a:gd name="T60" fmla="*/ 2147483646 w 173"/>
                  <a:gd name="T61" fmla="*/ 0 h 325"/>
                  <a:gd name="T62" fmla="*/ 2147483646 w 173"/>
                  <a:gd name="T63" fmla="*/ 2147483646 h 325"/>
                  <a:gd name="T64" fmla="*/ 2147483646 w 173"/>
                  <a:gd name="T65" fmla="*/ 2147483646 h 325"/>
                  <a:gd name="T66" fmla="*/ 2147483646 w 173"/>
                  <a:gd name="T67" fmla="*/ 2147483646 h 325"/>
                  <a:gd name="T68" fmla="*/ 2147483646 w 173"/>
                  <a:gd name="T69" fmla="*/ 2147483646 h 325"/>
                  <a:gd name="T70" fmla="*/ 2147483646 w 173"/>
                  <a:gd name="T71" fmla="*/ 2147483646 h 325"/>
                  <a:gd name="T72" fmla="*/ 2147483646 w 173"/>
                  <a:gd name="T73" fmla="*/ 2147483646 h 325"/>
                  <a:gd name="T74" fmla="*/ 0 w 173"/>
                  <a:gd name="T75" fmla="*/ 2147483646 h 325"/>
                  <a:gd name="T76" fmla="*/ 2147483646 w 173"/>
                  <a:gd name="T77" fmla="*/ 2147483646 h 325"/>
                  <a:gd name="T78" fmla="*/ 2147483646 w 173"/>
                  <a:gd name="T79" fmla="*/ 2147483646 h 325"/>
                  <a:gd name="T80" fmla="*/ 2147483646 w 173"/>
                  <a:gd name="T81" fmla="*/ 2147483646 h 325"/>
                  <a:gd name="T82" fmla="*/ 2147483646 w 173"/>
                  <a:gd name="T83" fmla="*/ 2147483646 h 325"/>
                  <a:gd name="T84" fmla="*/ 2147483646 w 173"/>
                  <a:gd name="T85" fmla="*/ 2147483646 h 3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3" h="325">
                    <a:moveTo>
                      <a:pt x="114" y="248"/>
                    </a:moveTo>
                    <a:lnTo>
                      <a:pt x="95" y="267"/>
                    </a:lnTo>
                    <a:lnTo>
                      <a:pt x="172" y="324"/>
                    </a:lnTo>
                    <a:lnTo>
                      <a:pt x="172" y="305"/>
                    </a:lnTo>
                    <a:lnTo>
                      <a:pt x="133" y="267"/>
                    </a:lnTo>
                    <a:lnTo>
                      <a:pt x="133" y="248"/>
                    </a:lnTo>
                    <a:lnTo>
                      <a:pt x="114" y="229"/>
                    </a:lnTo>
                    <a:lnTo>
                      <a:pt x="133" y="229"/>
                    </a:lnTo>
                    <a:lnTo>
                      <a:pt x="152" y="229"/>
                    </a:lnTo>
                    <a:lnTo>
                      <a:pt x="152" y="209"/>
                    </a:lnTo>
                    <a:lnTo>
                      <a:pt x="95" y="171"/>
                    </a:lnTo>
                    <a:lnTo>
                      <a:pt x="76" y="171"/>
                    </a:lnTo>
                    <a:lnTo>
                      <a:pt x="57" y="190"/>
                    </a:lnTo>
                    <a:lnTo>
                      <a:pt x="76" y="190"/>
                    </a:lnTo>
                    <a:lnTo>
                      <a:pt x="57" y="209"/>
                    </a:lnTo>
                    <a:lnTo>
                      <a:pt x="19" y="171"/>
                    </a:lnTo>
                    <a:lnTo>
                      <a:pt x="57" y="114"/>
                    </a:lnTo>
                    <a:lnTo>
                      <a:pt x="76" y="133"/>
                    </a:lnTo>
                    <a:lnTo>
                      <a:pt x="57" y="133"/>
                    </a:lnTo>
                    <a:lnTo>
                      <a:pt x="76" y="153"/>
                    </a:lnTo>
                    <a:lnTo>
                      <a:pt x="95" y="153"/>
                    </a:lnTo>
                    <a:lnTo>
                      <a:pt x="152" y="114"/>
                    </a:lnTo>
                    <a:lnTo>
                      <a:pt x="152" y="95"/>
                    </a:lnTo>
                    <a:lnTo>
                      <a:pt x="133" y="95"/>
                    </a:lnTo>
                    <a:lnTo>
                      <a:pt x="114" y="95"/>
                    </a:lnTo>
                    <a:lnTo>
                      <a:pt x="133" y="76"/>
                    </a:lnTo>
                    <a:lnTo>
                      <a:pt x="133" y="57"/>
                    </a:lnTo>
                    <a:lnTo>
                      <a:pt x="172" y="19"/>
                    </a:lnTo>
                    <a:lnTo>
                      <a:pt x="172" y="0"/>
                    </a:lnTo>
                    <a:lnTo>
                      <a:pt x="95" y="57"/>
                    </a:lnTo>
                    <a:lnTo>
                      <a:pt x="114" y="76"/>
                    </a:lnTo>
                    <a:lnTo>
                      <a:pt x="95" y="95"/>
                    </a:lnTo>
                    <a:lnTo>
                      <a:pt x="114" y="114"/>
                    </a:lnTo>
                    <a:lnTo>
                      <a:pt x="95" y="133"/>
                    </a:lnTo>
                    <a:lnTo>
                      <a:pt x="57" y="95"/>
                    </a:lnTo>
                    <a:lnTo>
                      <a:pt x="0" y="171"/>
                    </a:lnTo>
                    <a:lnTo>
                      <a:pt x="57" y="229"/>
                    </a:lnTo>
                    <a:lnTo>
                      <a:pt x="95" y="190"/>
                    </a:lnTo>
                    <a:lnTo>
                      <a:pt x="114" y="209"/>
                    </a:lnTo>
                    <a:lnTo>
                      <a:pt x="95" y="229"/>
                    </a:lnTo>
                    <a:lnTo>
                      <a:pt x="114" y="248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08" name="Freeform 449">
                <a:extLst>
                  <a:ext uri="{FF2B5EF4-FFF2-40B4-BE49-F238E27FC236}">
                    <a16:creationId xmlns:a16="http://schemas.microsoft.com/office/drawing/2014/main" id="{51EC6787-63A6-D747-B0BE-39054C878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588" y="5116513"/>
                <a:ext cx="61912" cy="117475"/>
              </a:xfrm>
              <a:custGeom>
                <a:avLst/>
                <a:gdLst>
                  <a:gd name="T0" fmla="*/ 2147483646 w 173"/>
                  <a:gd name="T1" fmla="*/ 2147483646 h 325"/>
                  <a:gd name="T2" fmla="*/ 2147483646 w 173"/>
                  <a:gd name="T3" fmla="*/ 2147483646 h 325"/>
                  <a:gd name="T4" fmla="*/ 2147483646 w 173"/>
                  <a:gd name="T5" fmla="*/ 2147483646 h 325"/>
                  <a:gd name="T6" fmla="*/ 2147483646 w 173"/>
                  <a:gd name="T7" fmla="*/ 2147483646 h 325"/>
                  <a:gd name="T8" fmla="*/ 2147483646 w 173"/>
                  <a:gd name="T9" fmla="*/ 2147483646 h 325"/>
                  <a:gd name="T10" fmla="*/ 2147483646 w 173"/>
                  <a:gd name="T11" fmla="*/ 2147483646 h 325"/>
                  <a:gd name="T12" fmla="*/ 2147483646 w 173"/>
                  <a:gd name="T13" fmla="*/ 2147483646 h 325"/>
                  <a:gd name="T14" fmla="*/ 2147483646 w 173"/>
                  <a:gd name="T15" fmla="*/ 2147483646 h 325"/>
                  <a:gd name="T16" fmla="*/ 2147483646 w 173"/>
                  <a:gd name="T17" fmla="*/ 2147483646 h 325"/>
                  <a:gd name="T18" fmla="*/ 2147483646 w 173"/>
                  <a:gd name="T19" fmla="*/ 2147483646 h 325"/>
                  <a:gd name="T20" fmla="*/ 2147483646 w 173"/>
                  <a:gd name="T21" fmla="*/ 2147483646 h 325"/>
                  <a:gd name="T22" fmla="*/ 2147483646 w 173"/>
                  <a:gd name="T23" fmla="*/ 2147483646 h 325"/>
                  <a:gd name="T24" fmla="*/ 2147483646 w 173"/>
                  <a:gd name="T25" fmla="*/ 2147483646 h 325"/>
                  <a:gd name="T26" fmla="*/ 2147483646 w 173"/>
                  <a:gd name="T27" fmla="*/ 2147483646 h 325"/>
                  <a:gd name="T28" fmla="*/ 2147483646 w 173"/>
                  <a:gd name="T29" fmla="*/ 2147483646 h 325"/>
                  <a:gd name="T30" fmla="*/ 2147483646 w 173"/>
                  <a:gd name="T31" fmla="*/ 2147483646 h 325"/>
                  <a:gd name="T32" fmla="*/ 2147483646 w 173"/>
                  <a:gd name="T33" fmla="*/ 2147483646 h 325"/>
                  <a:gd name="T34" fmla="*/ 2147483646 w 173"/>
                  <a:gd name="T35" fmla="*/ 2147483646 h 325"/>
                  <a:gd name="T36" fmla="*/ 2147483646 w 173"/>
                  <a:gd name="T37" fmla="*/ 2147483646 h 325"/>
                  <a:gd name="T38" fmla="*/ 2147483646 w 173"/>
                  <a:gd name="T39" fmla="*/ 2147483646 h 325"/>
                  <a:gd name="T40" fmla="*/ 2147483646 w 173"/>
                  <a:gd name="T41" fmla="*/ 2147483646 h 325"/>
                  <a:gd name="T42" fmla="*/ 2147483646 w 173"/>
                  <a:gd name="T43" fmla="*/ 2147483646 h 325"/>
                  <a:gd name="T44" fmla="*/ 2147483646 w 173"/>
                  <a:gd name="T45" fmla="*/ 2147483646 h 325"/>
                  <a:gd name="T46" fmla="*/ 0 w 173"/>
                  <a:gd name="T47" fmla="*/ 2147483646 h 325"/>
                  <a:gd name="T48" fmla="*/ 2147483646 w 173"/>
                  <a:gd name="T49" fmla="*/ 2147483646 h 325"/>
                  <a:gd name="T50" fmla="*/ 2147483646 w 173"/>
                  <a:gd name="T51" fmla="*/ 2147483646 h 325"/>
                  <a:gd name="T52" fmla="*/ 2147483646 w 173"/>
                  <a:gd name="T53" fmla="*/ 2147483646 h 325"/>
                  <a:gd name="T54" fmla="*/ 2147483646 w 173"/>
                  <a:gd name="T55" fmla="*/ 2147483646 h 325"/>
                  <a:gd name="T56" fmla="*/ 2147483646 w 173"/>
                  <a:gd name="T57" fmla="*/ 2147483646 h 325"/>
                  <a:gd name="T58" fmla="*/ 2147483646 w 173"/>
                  <a:gd name="T59" fmla="*/ 2147483646 h 325"/>
                  <a:gd name="T60" fmla="*/ 2147483646 w 173"/>
                  <a:gd name="T61" fmla="*/ 0 h 325"/>
                  <a:gd name="T62" fmla="*/ 2147483646 w 173"/>
                  <a:gd name="T63" fmla="*/ 2147483646 h 325"/>
                  <a:gd name="T64" fmla="*/ 2147483646 w 173"/>
                  <a:gd name="T65" fmla="*/ 2147483646 h 325"/>
                  <a:gd name="T66" fmla="*/ 2147483646 w 173"/>
                  <a:gd name="T67" fmla="*/ 2147483646 h 325"/>
                  <a:gd name="T68" fmla="*/ 2147483646 w 173"/>
                  <a:gd name="T69" fmla="*/ 2147483646 h 325"/>
                  <a:gd name="T70" fmla="*/ 2147483646 w 173"/>
                  <a:gd name="T71" fmla="*/ 2147483646 h 325"/>
                  <a:gd name="T72" fmla="*/ 2147483646 w 173"/>
                  <a:gd name="T73" fmla="*/ 2147483646 h 325"/>
                  <a:gd name="T74" fmla="*/ 2147483646 w 173"/>
                  <a:gd name="T75" fmla="*/ 2147483646 h 325"/>
                  <a:gd name="T76" fmla="*/ 2147483646 w 173"/>
                  <a:gd name="T77" fmla="*/ 2147483646 h 325"/>
                  <a:gd name="T78" fmla="*/ 2147483646 w 173"/>
                  <a:gd name="T79" fmla="*/ 2147483646 h 325"/>
                  <a:gd name="T80" fmla="*/ 2147483646 w 173"/>
                  <a:gd name="T81" fmla="*/ 2147483646 h 325"/>
                  <a:gd name="T82" fmla="*/ 2147483646 w 173"/>
                  <a:gd name="T83" fmla="*/ 2147483646 h 325"/>
                  <a:gd name="T84" fmla="*/ 2147483646 w 173"/>
                  <a:gd name="T85" fmla="*/ 2147483646 h 3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73" h="325">
                    <a:moveTo>
                      <a:pt x="95" y="133"/>
                    </a:moveTo>
                    <a:lnTo>
                      <a:pt x="57" y="114"/>
                    </a:lnTo>
                    <a:lnTo>
                      <a:pt x="19" y="171"/>
                    </a:lnTo>
                    <a:lnTo>
                      <a:pt x="57" y="209"/>
                    </a:lnTo>
                    <a:lnTo>
                      <a:pt x="95" y="190"/>
                    </a:lnTo>
                    <a:lnTo>
                      <a:pt x="76" y="190"/>
                    </a:lnTo>
                    <a:lnTo>
                      <a:pt x="76" y="171"/>
                    </a:lnTo>
                    <a:lnTo>
                      <a:pt x="95" y="171"/>
                    </a:lnTo>
                    <a:lnTo>
                      <a:pt x="152" y="209"/>
                    </a:lnTo>
                    <a:lnTo>
                      <a:pt x="152" y="229"/>
                    </a:lnTo>
                    <a:lnTo>
                      <a:pt x="133" y="229"/>
                    </a:lnTo>
                    <a:lnTo>
                      <a:pt x="133" y="209"/>
                    </a:lnTo>
                    <a:lnTo>
                      <a:pt x="114" y="229"/>
                    </a:lnTo>
                    <a:lnTo>
                      <a:pt x="133" y="248"/>
                    </a:lnTo>
                    <a:lnTo>
                      <a:pt x="133" y="267"/>
                    </a:lnTo>
                    <a:lnTo>
                      <a:pt x="172" y="305"/>
                    </a:lnTo>
                    <a:lnTo>
                      <a:pt x="172" y="324"/>
                    </a:lnTo>
                    <a:lnTo>
                      <a:pt x="95" y="267"/>
                    </a:lnTo>
                    <a:lnTo>
                      <a:pt x="114" y="248"/>
                    </a:lnTo>
                    <a:lnTo>
                      <a:pt x="95" y="229"/>
                    </a:lnTo>
                    <a:lnTo>
                      <a:pt x="114" y="209"/>
                    </a:lnTo>
                    <a:lnTo>
                      <a:pt x="95" y="190"/>
                    </a:lnTo>
                    <a:lnTo>
                      <a:pt x="57" y="229"/>
                    </a:lnTo>
                    <a:lnTo>
                      <a:pt x="0" y="171"/>
                    </a:lnTo>
                    <a:lnTo>
                      <a:pt x="57" y="95"/>
                    </a:lnTo>
                    <a:lnTo>
                      <a:pt x="95" y="133"/>
                    </a:lnTo>
                    <a:lnTo>
                      <a:pt x="114" y="114"/>
                    </a:lnTo>
                    <a:lnTo>
                      <a:pt x="95" y="95"/>
                    </a:lnTo>
                    <a:lnTo>
                      <a:pt x="114" y="76"/>
                    </a:lnTo>
                    <a:lnTo>
                      <a:pt x="95" y="57"/>
                    </a:lnTo>
                    <a:lnTo>
                      <a:pt x="172" y="0"/>
                    </a:lnTo>
                    <a:lnTo>
                      <a:pt x="172" y="19"/>
                    </a:lnTo>
                    <a:lnTo>
                      <a:pt x="133" y="57"/>
                    </a:lnTo>
                    <a:lnTo>
                      <a:pt x="133" y="76"/>
                    </a:lnTo>
                    <a:lnTo>
                      <a:pt x="114" y="95"/>
                    </a:lnTo>
                    <a:lnTo>
                      <a:pt x="133" y="114"/>
                    </a:lnTo>
                    <a:lnTo>
                      <a:pt x="133" y="95"/>
                    </a:lnTo>
                    <a:lnTo>
                      <a:pt x="152" y="95"/>
                    </a:lnTo>
                    <a:lnTo>
                      <a:pt x="152" y="114"/>
                    </a:lnTo>
                    <a:lnTo>
                      <a:pt x="95" y="153"/>
                    </a:lnTo>
                    <a:lnTo>
                      <a:pt x="76" y="153"/>
                    </a:lnTo>
                    <a:lnTo>
                      <a:pt x="76" y="133"/>
                    </a:lnTo>
                    <a:lnTo>
                      <a:pt x="95" y="133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09" name="Freeform 450">
                <a:extLst>
                  <a:ext uri="{FF2B5EF4-FFF2-40B4-BE49-F238E27FC236}">
                    <a16:creationId xmlns:a16="http://schemas.microsoft.com/office/drawing/2014/main" id="{409515DB-606B-954E-9775-711D7B3A0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288" y="5172075"/>
                <a:ext cx="7937" cy="6350"/>
              </a:xfrm>
              <a:custGeom>
                <a:avLst/>
                <a:gdLst>
                  <a:gd name="T0" fmla="*/ 0 w 20"/>
                  <a:gd name="T1" fmla="*/ 0 h 19"/>
                  <a:gd name="T2" fmla="*/ 2147483646 w 20"/>
                  <a:gd name="T3" fmla="*/ 2147483646 h 19"/>
                  <a:gd name="T4" fmla="*/ 2147483646 w 20"/>
                  <a:gd name="T5" fmla="*/ 0 h 19"/>
                  <a:gd name="T6" fmla="*/ 2147483646 w 20"/>
                  <a:gd name="T7" fmla="*/ 0 h 19"/>
                  <a:gd name="T8" fmla="*/ 0 w 20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0" y="0"/>
                    </a:moveTo>
                    <a:lnTo>
                      <a:pt x="19" y="18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10" name="Freeform 451">
                <a:extLst>
                  <a:ext uri="{FF2B5EF4-FFF2-40B4-BE49-F238E27FC236}">
                    <a16:creationId xmlns:a16="http://schemas.microsoft.com/office/drawing/2014/main" id="{6703121E-73E6-654B-8A27-02A496866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288" y="5172075"/>
                <a:ext cx="7937" cy="6350"/>
              </a:xfrm>
              <a:custGeom>
                <a:avLst/>
                <a:gdLst>
                  <a:gd name="T0" fmla="*/ 2147483646 w 20"/>
                  <a:gd name="T1" fmla="*/ 0 h 19"/>
                  <a:gd name="T2" fmla="*/ 2147483646 w 20"/>
                  <a:gd name="T3" fmla="*/ 0 h 19"/>
                  <a:gd name="T4" fmla="*/ 2147483646 w 20"/>
                  <a:gd name="T5" fmla="*/ 2147483646 h 19"/>
                  <a:gd name="T6" fmla="*/ 0 w 20"/>
                  <a:gd name="T7" fmla="*/ 0 h 19"/>
                  <a:gd name="T8" fmla="*/ 2147483646 w 20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9">
                    <a:moveTo>
                      <a:pt x="19" y="0"/>
                    </a:moveTo>
                    <a:lnTo>
                      <a:pt x="19" y="0"/>
                    </a:lnTo>
                    <a:lnTo>
                      <a:pt x="19" y="18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11" name="Freeform 452">
                <a:extLst>
                  <a:ext uri="{FF2B5EF4-FFF2-40B4-BE49-F238E27FC236}">
                    <a16:creationId xmlns:a16="http://schemas.microsoft.com/office/drawing/2014/main" id="{56D2EF40-4005-1443-8071-097B73F07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8275" y="5157788"/>
                <a:ext cx="20638" cy="34925"/>
              </a:xfrm>
              <a:custGeom>
                <a:avLst/>
                <a:gdLst>
                  <a:gd name="T0" fmla="*/ 2147483646 w 59"/>
                  <a:gd name="T1" fmla="*/ 2147483646 h 96"/>
                  <a:gd name="T2" fmla="*/ 0 w 59"/>
                  <a:gd name="T3" fmla="*/ 2147483646 h 96"/>
                  <a:gd name="T4" fmla="*/ 2147483646 w 59"/>
                  <a:gd name="T5" fmla="*/ 2147483646 h 96"/>
                  <a:gd name="T6" fmla="*/ 2147483646 w 59"/>
                  <a:gd name="T7" fmla="*/ 2147483646 h 96"/>
                  <a:gd name="T8" fmla="*/ 2147483646 w 59"/>
                  <a:gd name="T9" fmla="*/ 2147483646 h 96"/>
                  <a:gd name="T10" fmla="*/ 2147483646 w 59"/>
                  <a:gd name="T11" fmla="*/ 0 h 96"/>
                  <a:gd name="T12" fmla="*/ 2147483646 w 59"/>
                  <a:gd name="T13" fmla="*/ 2147483646 h 96"/>
                  <a:gd name="T14" fmla="*/ 2147483646 w 59"/>
                  <a:gd name="T15" fmla="*/ 2147483646 h 96"/>
                  <a:gd name="T16" fmla="*/ 2147483646 w 59"/>
                  <a:gd name="T17" fmla="*/ 2147483646 h 96"/>
                  <a:gd name="T18" fmla="*/ 2147483646 w 59"/>
                  <a:gd name="T19" fmla="*/ 2147483646 h 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9" h="96">
                    <a:moveTo>
                      <a:pt x="19" y="57"/>
                    </a:moveTo>
                    <a:lnTo>
                      <a:pt x="0" y="57"/>
                    </a:lnTo>
                    <a:lnTo>
                      <a:pt x="19" y="39"/>
                    </a:lnTo>
                    <a:lnTo>
                      <a:pt x="38" y="39"/>
                    </a:lnTo>
                    <a:lnTo>
                      <a:pt x="38" y="19"/>
                    </a:lnTo>
                    <a:lnTo>
                      <a:pt x="58" y="0"/>
                    </a:lnTo>
                    <a:lnTo>
                      <a:pt x="58" y="95"/>
                    </a:lnTo>
                    <a:lnTo>
                      <a:pt x="38" y="76"/>
                    </a:lnTo>
                    <a:lnTo>
                      <a:pt x="38" y="57"/>
                    </a:lnTo>
                    <a:lnTo>
                      <a:pt x="19" y="5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12" name="Freeform 453">
                <a:extLst>
                  <a:ext uri="{FF2B5EF4-FFF2-40B4-BE49-F238E27FC236}">
                    <a16:creationId xmlns:a16="http://schemas.microsoft.com/office/drawing/2014/main" id="{DC4D3774-76C8-374A-B6B5-7F4F057E4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213" y="5157788"/>
                <a:ext cx="14287" cy="34925"/>
              </a:xfrm>
              <a:custGeom>
                <a:avLst/>
                <a:gdLst>
                  <a:gd name="T0" fmla="*/ 0 w 40"/>
                  <a:gd name="T1" fmla="*/ 2147483646 h 96"/>
                  <a:gd name="T2" fmla="*/ 0 w 40"/>
                  <a:gd name="T3" fmla="*/ 2147483646 h 96"/>
                  <a:gd name="T4" fmla="*/ 0 w 40"/>
                  <a:gd name="T5" fmla="*/ 2147483646 h 96"/>
                  <a:gd name="T6" fmla="*/ 2147483646 w 40"/>
                  <a:gd name="T7" fmla="*/ 2147483646 h 96"/>
                  <a:gd name="T8" fmla="*/ 2147483646 w 40"/>
                  <a:gd name="T9" fmla="*/ 2147483646 h 96"/>
                  <a:gd name="T10" fmla="*/ 2147483646 w 40"/>
                  <a:gd name="T11" fmla="*/ 2147483646 h 96"/>
                  <a:gd name="T12" fmla="*/ 2147483646 w 40"/>
                  <a:gd name="T13" fmla="*/ 0 h 96"/>
                  <a:gd name="T14" fmla="*/ 2147483646 w 40"/>
                  <a:gd name="T15" fmla="*/ 2147483646 h 96"/>
                  <a:gd name="T16" fmla="*/ 2147483646 w 40"/>
                  <a:gd name="T17" fmla="*/ 2147483646 h 96"/>
                  <a:gd name="T18" fmla="*/ 0 w 40"/>
                  <a:gd name="T19" fmla="*/ 2147483646 h 9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96">
                    <a:moveTo>
                      <a:pt x="0" y="39"/>
                    </a:moveTo>
                    <a:lnTo>
                      <a:pt x="0" y="57"/>
                    </a:lnTo>
                    <a:lnTo>
                      <a:pt x="19" y="57"/>
                    </a:lnTo>
                    <a:lnTo>
                      <a:pt x="19" y="76"/>
                    </a:lnTo>
                    <a:lnTo>
                      <a:pt x="39" y="95"/>
                    </a:lnTo>
                    <a:lnTo>
                      <a:pt x="39" y="0"/>
                    </a:lnTo>
                    <a:lnTo>
                      <a:pt x="19" y="19"/>
                    </a:lnTo>
                    <a:lnTo>
                      <a:pt x="19" y="39"/>
                    </a:lnTo>
                    <a:lnTo>
                      <a:pt x="0" y="39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13" name="Freeform 454">
                <a:extLst>
                  <a:ext uri="{FF2B5EF4-FFF2-40B4-BE49-F238E27FC236}">
                    <a16:creationId xmlns:a16="http://schemas.microsoft.com/office/drawing/2014/main" id="{49C6FF5C-E30A-9B43-9DA7-4B0828E7D6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850" y="4492625"/>
                <a:ext cx="61913" cy="61913"/>
              </a:xfrm>
              <a:custGeom>
                <a:avLst/>
                <a:gdLst>
                  <a:gd name="T0" fmla="*/ 2147483646 w 172"/>
                  <a:gd name="T1" fmla="*/ 2147483646 h 172"/>
                  <a:gd name="T2" fmla="*/ 2147483646 w 172"/>
                  <a:gd name="T3" fmla="*/ 2147483646 h 172"/>
                  <a:gd name="T4" fmla="*/ 2147483646 w 172"/>
                  <a:gd name="T5" fmla="*/ 2147483646 h 172"/>
                  <a:gd name="T6" fmla="*/ 2147483646 w 172"/>
                  <a:gd name="T7" fmla="*/ 2147483646 h 172"/>
                  <a:gd name="T8" fmla="*/ 2147483646 w 172"/>
                  <a:gd name="T9" fmla="*/ 2147483646 h 172"/>
                  <a:gd name="T10" fmla="*/ 2147483646 w 172"/>
                  <a:gd name="T11" fmla="*/ 2147483646 h 172"/>
                  <a:gd name="T12" fmla="*/ 2147483646 w 172"/>
                  <a:gd name="T13" fmla="*/ 2147483646 h 172"/>
                  <a:gd name="T14" fmla="*/ 2147483646 w 172"/>
                  <a:gd name="T15" fmla="*/ 2147483646 h 172"/>
                  <a:gd name="T16" fmla="*/ 2147483646 w 172"/>
                  <a:gd name="T17" fmla="*/ 2147483646 h 172"/>
                  <a:gd name="T18" fmla="*/ 2147483646 w 172"/>
                  <a:gd name="T19" fmla="*/ 0 h 172"/>
                  <a:gd name="T20" fmla="*/ 2147483646 w 172"/>
                  <a:gd name="T21" fmla="*/ 0 h 172"/>
                  <a:gd name="T22" fmla="*/ 2147483646 w 172"/>
                  <a:gd name="T23" fmla="*/ 2147483646 h 172"/>
                  <a:gd name="T24" fmla="*/ 2147483646 w 172"/>
                  <a:gd name="T25" fmla="*/ 2147483646 h 172"/>
                  <a:gd name="T26" fmla="*/ 2147483646 w 172"/>
                  <a:gd name="T27" fmla="*/ 2147483646 h 172"/>
                  <a:gd name="T28" fmla="*/ 2147483646 w 172"/>
                  <a:gd name="T29" fmla="*/ 2147483646 h 172"/>
                  <a:gd name="T30" fmla="*/ 2147483646 w 172"/>
                  <a:gd name="T31" fmla="*/ 2147483646 h 172"/>
                  <a:gd name="T32" fmla="*/ 2147483646 w 172"/>
                  <a:gd name="T33" fmla="*/ 2147483646 h 172"/>
                  <a:gd name="T34" fmla="*/ 0 w 172"/>
                  <a:gd name="T35" fmla="*/ 2147483646 h 172"/>
                  <a:gd name="T36" fmla="*/ 0 w 172"/>
                  <a:gd name="T37" fmla="*/ 2147483646 h 172"/>
                  <a:gd name="T38" fmla="*/ 2147483646 w 172"/>
                  <a:gd name="T39" fmla="*/ 2147483646 h 172"/>
                  <a:gd name="T40" fmla="*/ 2147483646 w 172"/>
                  <a:gd name="T41" fmla="*/ 2147483646 h 172"/>
                  <a:gd name="T42" fmla="*/ 2147483646 w 172"/>
                  <a:gd name="T43" fmla="*/ 2147483646 h 172"/>
                  <a:gd name="T44" fmla="*/ 2147483646 w 172"/>
                  <a:gd name="T45" fmla="*/ 2147483646 h 17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72" h="172">
                    <a:moveTo>
                      <a:pt x="38" y="57"/>
                    </a:moveTo>
                    <a:lnTo>
                      <a:pt x="38" y="76"/>
                    </a:lnTo>
                    <a:lnTo>
                      <a:pt x="19" y="76"/>
                    </a:lnTo>
                    <a:lnTo>
                      <a:pt x="19" y="57"/>
                    </a:lnTo>
                    <a:lnTo>
                      <a:pt x="76" y="19"/>
                    </a:lnTo>
                    <a:lnTo>
                      <a:pt x="95" y="19"/>
                    </a:lnTo>
                    <a:lnTo>
                      <a:pt x="95" y="37"/>
                    </a:lnTo>
                    <a:lnTo>
                      <a:pt x="76" y="37"/>
                    </a:lnTo>
                    <a:lnTo>
                      <a:pt x="95" y="37"/>
                    </a:lnTo>
                    <a:lnTo>
                      <a:pt x="133" y="0"/>
                    </a:lnTo>
                    <a:lnTo>
                      <a:pt x="171" y="0"/>
                    </a:lnTo>
                    <a:lnTo>
                      <a:pt x="95" y="57"/>
                    </a:lnTo>
                    <a:lnTo>
                      <a:pt x="76" y="37"/>
                    </a:lnTo>
                    <a:lnTo>
                      <a:pt x="56" y="57"/>
                    </a:lnTo>
                    <a:lnTo>
                      <a:pt x="76" y="76"/>
                    </a:lnTo>
                    <a:lnTo>
                      <a:pt x="56" y="95"/>
                    </a:lnTo>
                    <a:lnTo>
                      <a:pt x="56" y="114"/>
                    </a:lnTo>
                    <a:lnTo>
                      <a:pt x="0" y="171"/>
                    </a:lnTo>
                    <a:lnTo>
                      <a:pt x="0" y="152"/>
                    </a:lnTo>
                    <a:lnTo>
                      <a:pt x="38" y="114"/>
                    </a:lnTo>
                    <a:lnTo>
                      <a:pt x="19" y="95"/>
                    </a:lnTo>
                    <a:lnTo>
                      <a:pt x="56" y="76"/>
                    </a:lnTo>
                    <a:lnTo>
                      <a:pt x="38" y="5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14" name="Freeform 455">
                <a:extLst>
                  <a:ext uri="{FF2B5EF4-FFF2-40B4-BE49-F238E27FC236}">
                    <a16:creationId xmlns:a16="http://schemas.microsoft.com/office/drawing/2014/main" id="{BFDD6DFD-1E19-8A40-969F-B1AE2D9E0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850" y="4492625"/>
                <a:ext cx="55563" cy="61913"/>
              </a:xfrm>
              <a:custGeom>
                <a:avLst/>
                <a:gdLst>
                  <a:gd name="T0" fmla="*/ 2147483646 w 153"/>
                  <a:gd name="T1" fmla="*/ 2147483646 h 172"/>
                  <a:gd name="T2" fmla="*/ 0 w 153"/>
                  <a:gd name="T3" fmla="*/ 2147483646 h 172"/>
                  <a:gd name="T4" fmla="*/ 0 w 153"/>
                  <a:gd name="T5" fmla="*/ 2147483646 h 172"/>
                  <a:gd name="T6" fmla="*/ 2147483646 w 153"/>
                  <a:gd name="T7" fmla="*/ 2147483646 h 172"/>
                  <a:gd name="T8" fmla="*/ 2147483646 w 153"/>
                  <a:gd name="T9" fmla="*/ 2147483646 h 172"/>
                  <a:gd name="T10" fmla="*/ 2147483646 w 153"/>
                  <a:gd name="T11" fmla="*/ 2147483646 h 172"/>
                  <a:gd name="T12" fmla="*/ 2147483646 w 153"/>
                  <a:gd name="T13" fmla="*/ 2147483646 h 172"/>
                  <a:gd name="T14" fmla="*/ 2147483646 w 153"/>
                  <a:gd name="T15" fmla="*/ 2147483646 h 172"/>
                  <a:gd name="T16" fmla="*/ 2147483646 w 153"/>
                  <a:gd name="T17" fmla="*/ 2147483646 h 172"/>
                  <a:gd name="T18" fmla="*/ 2147483646 w 153"/>
                  <a:gd name="T19" fmla="*/ 0 h 172"/>
                  <a:gd name="T20" fmla="*/ 2147483646 w 153"/>
                  <a:gd name="T21" fmla="*/ 0 h 172"/>
                  <a:gd name="T22" fmla="*/ 2147483646 w 153"/>
                  <a:gd name="T23" fmla="*/ 2147483646 h 172"/>
                  <a:gd name="T24" fmla="*/ 2147483646 w 153"/>
                  <a:gd name="T25" fmla="*/ 2147483646 h 172"/>
                  <a:gd name="T26" fmla="*/ 2147483646 w 153"/>
                  <a:gd name="T27" fmla="*/ 2147483646 h 172"/>
                  <a:gd name="T28" fmla="*/ 2147483646 w 153"/>
                  <a:gd name="T29" fmla="*/ 2147483646 h 172"/>
                  <a:gd name="T30" fmla="*/ 2147483646 w 153"/>
                  <a:gd name="T31" fmla="*/ 2147483646 h 172"/>
                  <a:gd name="T32" fmla="*/ 2147483646 w 153"/>
                  <a:gd name="T33" fmla="*/ 2147483646 h 172"/>
                  <a:gd name="T34" fmla="*/ 2147483646 w 153"/>
                  <a:gd name="T35" fmla="*/ 2147483646 h 172"/>
                  <a:gd name="T36" fmla="*/ 2147483646 w 153"/>
                  <a:gd name="T37" fmla="*/ 2147483646 h 172"/>
                  <a:gd name="T38" fmla="*/ 2147483646 w 153"/>
                  <a:gd name="T39" fmla="*/ 2147483646 h 172"/>
                  <a:gd name="T40" fmla="*/ 2147483646 w 153"/>
                  <a:gd name="T41" fmla="*/ 2147483646 h 172"/>
                  <a:gd name="T42" fmla="*/ 2147483646 w 153"/>
                  <a:gd name="T43" fmla="*/ 2147483646 h 172"/>
                  <a:gd name="T44" fmla="*/ 2147483646 w 153"/>
                  <a:gd name="T45" fmla="*/ 2147483646 h 17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53" h="172">
                    <a:moveTo>
                      <a:pt x="38" y="114"/>
                    </a:moveTo>
                    <a:lnTo>
                      <a:pt x="0" y="152"/>
                    </a:lnTo>
                    <a:lnTo>
                      <a:pt x="0" y="171"/>
                    </a:lnTo>
                    <a:lnTo>
                      <a:pt x="56" y="114"/>
                    </a:lnTo>
                    <a:lnTo>
                      <a:pt x="38" y="95"/>
                    </a:lnTo>
                    <a:lnTo>
                      <a:pt x="76" y="76"/>
                    </a:lnTo>
                    <a:lnTo>
                      <a:pt x="56" y="57"/>
                    </a:lnTo>
                    <a:lnTo>
                      <a:pt x="76" y="37"/>
                    </a:lnTo>
                    <a:lnTo>
                      <a:pt x="95" y="57"/>
                    </a:lnTo>
                    <a:lnTo>
                      <a:pt x="152" y="0"/>
                    </a:lnTo>
                    <a:lnTo>
                      <a:pt x="133" y="0"/>
                    </a:lnTo>
                    <a:lnTo>
                      <a:pt x="95" y="37"/>
                    </a:lnTo>
                    <a:lnTo>
                      <a:pt x="76" y="19"/>
                    </a:lnTo>
                    <a:lnTo>
                      <a:pt x="95" y="19"/>
                    </a:lnTo>
                    <a:lnTo>
                      <a:pt x="76" y="19"/>
                    </a:lnTo>
                    <a:lnTo>
                      <a:pt x="19" y="57"/>
                    </a:lnTo>
                    <a:lnTo>
                      <a:pt x="19" y="76"/>
                    </a:lnTo>
                    <a:lnTo>
                      <a:pt x="38" y="76"/>
                    </a:lnTo>
                    <a:lnTo>
                      <a:pt x="38" y="57"/>
                    </a:lnTo>
                    <a:lnTo>
                      <a:pt x="56" y="76"/>
                    </a:lnTo>
                    <a:lnTo>
                      <a:pt x="19" y="95"/>
                    </a:lnTo>
                    <a:lnTo>
                      <a:pt x="38" y="114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15" name="Freeform 456">
                <a:extLst>
                  <a:ext uri="{FF2B5EF4-FFF2-40B4-BE49-F238E27FC236}">
                    <a16:creationId xmlns:a16="http://schemas.microsoft.com/office/drawing/2014/main" id="{4254151C-34E8-CE4D-A630-A79F22F7D3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4125" y="4492625"/>
                <a:ext cx="1588" cy="7938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2147483646 h 20"/>
                  <a:gd name="T4" fmla="*/ 0 w 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16" name="Freeform 457">
                <a:extLst>
                  <a:ext uri="{FF2B5EF4-FFF2-40B4-BE49-F238E27FC236}">
                    <a16:creationId xmlns:a16="http://schemas.microsoft.com/office/drawing/2014/main" id="{A541D4AE-3F0E-0C43-BA4A-C4F2601B3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4125" y="4492625"/>
                <a:ext cx="1588" cy="7938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2147483646 h 20"/>
                  <a:gd name="T4" fmla="*/ 0 w 1"/>
                  <a:gd name="T5" fmla="*/ 0 h 2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17" name="Freeform 458">
                <a:extLst>
                  <a:ext uri="{FF2B5EF4-FFF2-40B4-BE49-F238E27FC236}">
                    <a16:creationId xmlns:a16="http://schemas.microsoft.com/office/drawing/2014/main" id="{5075F251-222D-8847-BFB1-9D9F4E126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850" y="4492625"/>
                <a:ext cx="14288" cy="20638"/>
              </a:xfrm>
              <a:custGeom>
                <a:avLst/>
                <a:gdLst>
                  <a:gd name="T0" fmla="*/ 2147483646 w 39"/>
                  <a:gd name="T1" fmla="*/ 0 h 58"/>
                  <a:gd name="T2" fmla="*/ 0 w 39"/>
                  <a:gd name="T3" fmla="*/ 0 h 58"/>
                  <a:gd name="T4" fmla="*/ 0 w 39"/>
                  <a:gd name="T5" fmla="*/ 2147483646 h 58"/>
                  <a:gd name="T6" fmla="*/ 2147483646 w 39"/>
                  <a:gd name="T7" fmla="*/ 2147483646 h 58"/>
                  <a:gd name="T8" fmla="*/ 2147483646 w 39"/>
                  <a:gd name="T9" fmla="*/ 2147483646 h 58"/>
                  <a:gd name="T10" fmla="*/ 2147483646 w 39"/>
                  <a:gd name="T11" fmla="*/ 2147483646 h 58"/>
                  <a:gd name="T12" fmla="*/ 2147483646 w 39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58">
                    <a:moveTo>
                      <a:pt x="38" y="0"/>
                    </a:moveTo>
                    <a:lnTo>
                      <a:pt x="0" y="0"/>
                    </a:lnTo>
                    <a:lnTo>
                      <a:pt x="0" y="57"/>
                    </a:lnTo>
                    <a:lnTo>
                      <a:pt x="19" y="37"/>
                    </a:lnTo>
                    <a:lnTo>
                      <a:pt x="19" y="19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18" name="Freeform 459">
                <a:extLst>
                  <a:ext uri="{FF2B5EF4-FFF2-40B4-BE49-F238E27FC236}">
                    <a16:creationId xmlns:a16="http://schemas.microsoft.com/office/drawing/2014/main" id="{ADF45538-2EF2-A245-B70B-24E83F3A8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850" y="4492625"/>
                <a:ext cx="14288" cy="20638"/>
              </a:xfrm>
              <a:custGeom>
                <a:avLst/>
                <a:gdLst>
                  <a:gd name="T0" fmla="*/ 0 w 39"/>
                  <a:gd name="T1" fmla="*/ 2147483646 h 58"/>
                  <a:gd name="T2" fmla="*/ 0 w 39"/>
                  <a:gd name="T3" fmla="*/ 0 h 58"/>
                  <a:gd name="T4" fmla="*/ 2147483646 w 39"/>
                  <a:gd name="T5" fmla="*/ 0 h 58"/>
                  <a:gd name="T6" fmla="*/ 2147483646 w 39"/>
                  <a:gd name="T7" fmla="*/ 0 h 58"/>
                  <a:gd name="T8" fmla="*/ 2147483646 w 39"/>
                  <a:gd name="T9" fmla="*/ 2147483646 h 58"/>
                  <a:gd name="T10" fmla="*/ 2147483646 w 39"/>
                  <a:gd name="T11" fmla="*/ 2147483646 h 58"/>
                  <a:gd name="T12" fmla="*/ 2147483646 w 39"/>
                  <a:gd name="T13" fmla="*/ 2147483646 h 58"/>
                  <a:gd name="T14" fmla="*/ 0 w 39"/>
                  <a:gd name="T15" fmla="*/ 2147483646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58">
                    <a:moveTo>
                      <a:pt x="0" y="57"/>
                    </a:moveTo>
                    <a:lnTo>
                      <a:pt x="0" y="0"/>
                    </a:lnTo>
                    <a:lnTo>
                      <a:pt x="38" y="0"/>
                    </a:lnTo>
                    <a:lnTo>
                      <a:pt x="19" y="19"/>
                    </a:lnTo>
                    <a:lnTo>
                      <a:pt x="19" y="37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19" name="Freeform 460">
                <a:extLst>
                  <a:ext uri="{FF2B5EF4-FFF2-40B4-BE49-F238E27FC236}">
                    <a16:creationId xmlns:a16="http://schemas.microsoft.com/office/drawing/2014/main" id="{821C8434-9350-4A47-A8C4-213519C63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588" y="4492625"/>
                <a:ext cx="61912" cy="61913"/>
              </a:xfrm>
              <a:custGeom>
                <a:avLst/>
                <a:gdLst>
                  <a:gd name="T0" fmla="*/ 2147483646 w 173"/>
                  <a:gd name="T1" fmla="*/ 2147483646 h 172"/>
                  <a:gd name="T2" fmla="*/ 2147483646 w 173"/>
                  <a:gd name="T3" fmla="*/ 2147483646 h 172"/>
                  <a:gd name="T4" fmla="*/ 2147483646 w 173"/>
                  <a:gd name="T5" fmla="*/ 2147483646 h 172"/>
                  <a:gd name="T6" fmla="*/ 2147483646 w 173"/>
                  <a:gd name="T7" fmla="*/ 2147483646 h 172"/>
                  <a:gd name="T8" fmla="*/ 2147483646 w 173"/>
                  <a:gd name="T9" fmla="*/ 2147483646 h 172"/>
                  <a:gd name="T10" fmla="*/ 2147483646 w 173"/>
                  <a:gd name="T11" fmla="*/ 2147483646 h 172"/>
                  <a:gd name="T12" fmla="*/ 2147483646 w 173"/>
                  <a:gd name="T13" fmla="*/ 2147483646 h 172"/>
                  <a:gd name="T14" fmla="*/ 2147483646 w 173"/>
                  <a:gd name="T15" fmla="*/ 2147483646 h 172"/>
                  <a:gd name="T16" fmla="*/ 2147483646 w 173"/>
                  <a:gd name="T17" fmla="*/ 2147483646 h 172"/>
                  <a:gd name="T18" fmla="*/ 2147483646 w 173"/>
                  <a:gd name="T19" fmla="*/ 0 h 172"/>
                  <a:gd name="T20" fmla="*/ 0 w 173"/>
                  <a:gd name="T21" fmla="*/ 0 h 172"/>
                  <a:gd name="T22" fmla="*/ 2147483646 w 173"/>
                  <a:gd name="T23" fmla="*/ 2147483646 h 172"/>
                  <a:gd name="T24" fmla="*/ 2147483646 w 173"/>
                  <a:gd name="T25" fmla="*/ 2147483646 h 172"/>
                  <a:gd name="T26" fmla="*/ 2147483646 w 173"/>
                  <a:gd name="T27" fmla="*/ 2147483646 h 172"/>
                  <a:gd name="T28" fmla="*/ 2147483646 w 173"/>
                  <a:gd name="T29" fmla="*/ 2147483646 h 172"/>
                  <a:gd name="T30" fmla="*/ 2147483646 w 173"/>
                  <a:gd name="T31" fmla="*/ 2147483646 h 172"/>
                  <a:gd name="T32" fmla="*/ 2147483646 w 173"/>
                  <a:gd name="T33" fmla="*/ 2147483646 h 172"/>
                  <a:gd name="T34" fmla="*/ 2147483646 w 173"/>
                  <a:gd name="T35" fmla="*/ 2147483646 h 172"/>
                  <a:gd name="T36" fmla="*/ 2147483646 w 173"/>
                  <a:gd name="T37" fmla="*/ 2147483646 h 172"/>
                  <a:gd name="T38" fmla="*/ 2147483646 w 173"/>
                  <a:gd name="T39" fmla="*/ 2147483646 h 172"/>
                  <a:gd name="T40" fmla="*/ 2147483646 w 173"/>
                  <a:gd name="T41" fmla="*/ 2147483646 h 172"/>
                  <a:gd name="T42" fmla="*/ 2147483646 w 173"/>
                  <a:gd name="T43" fmla="*/ 2147483646 h 172"/>
                  <a:gd name="T44" fmla="*/ 2147483646 w 173"/>
                  <a:gd name="T45" fmla="*/ 2147483646 h 17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73" h="172">
                    <a:moveTo>
                      <a:pt x="133" y="57"/>
                    </a:moveTo>
                    <a:lnTo>
                      <a:pt x="133" y="76"/>
                    </a:lnTo>
                    <a:lnTo>
                      <a:pt x="152" y="76"/>
                    </a:lnTo>
                    <a:lnTo>
                      <a:pt x="152" y="57"/>
                    </a:lnTo>
                    <a:lnTo>
                      <a:pt x="95" y="19"/>
                    </a:lnTo>
                    <a:lnTo>
                      <a:pt x="76" y="19"/>
                    </a:lnTo>
                    <a:lnTo>
                      <a:pt x="57" y="37"/>
                    </a:lnTo>
                    <a:lnTo>
                      <a:pt x="76" y="37"/>
                    </a:lnTo>
                    <a:lnTo>
                      <a:pt x="57" y="37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57" y="57"/>
                    </a:lnTo>
                    <a:lnTo>
                      <a:pt x="95" y="37"/>
                    </a:lnTo>
                    <a:lnTo>
                      <a:pt x="114" y="57"/>
                    </a:lnTo>
                    <a:lnTo>
                      <a:pt x="95" y="76"/>
                    </a:lnTo>
                    <a:lnTo>
                      <a:pt x="114" y="95"/>
                    </a:lnTo>
                    <a:lnTo>
                      <a:pt x="95" y="114"/>
                    </a:lnTo>
                    <a:lnTo>
                      <a:pt x="172" y="171"/>
                    </a:lnTo>
                    <a:lnTo>
                      <a:pt x="172" y="152"/>
                    </a:lnTo>
                    <a:lnTo>
                      <a:pt x="133" y="114"/>
                    </a:lnTo>
                    <a:lnTo>
                      <a:pt x="133" y="95"/>
                    </a:lnTo>
                    <a:lnTo>
                      <a:pt x="114" y="76"/>
                    </a:lnTo>
                    <a:lnTo>
                      <a:pt x="133" y="57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20" name="Freeform 461">
                <a:extLst>
                  <a:ext uri="{FF2B5EF4-FFF2-40B4-BE49-F238E27FC236}">
                    <a16:creationId xmlns:a16="http://schemas.microsoft.com/office/drawing/2014/main" id="{03482795-C172-E64E-B41F-62BB751B7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68588" y="4492625"/>
                <a:ext cx="61912" cy="61913"/>
              </a:xfrm>
              <a:custGeom>
                <a:avLst/>
                <a:gdLst>
                  <a:gd name="T0" fmla="*/ 2147483646 w 173"/>
                  <a:gd name="T1" fmla="*/ 2147483646 h 172"/>
                  <a:gd name="T2" fmla="*/ 2147483646 w 173"/>
                  <a:gd name="T3" fmla="*/ 2147483646 h 172"/>
                  <a:gd name="T4" fmla="*/ 2147483646 w 173"/>
                  <a:gd name="T5" fmla="*/ 2147483646 h 172"/>
                  <a:gd name="T6" fmla="*/ 2147483646 w 173"/>
                  <a:gd name="T7" fmla="*/ 2147483646 h 172"/>
                  <a:gd name="T8" fmla="*/ 2147483646 w 173"/>
                  <a:gd name="T9" fmla="*/ 2147483646 h 172"/>
                  <a:gd name="T10" fmla="*/ 2147483646 w 173"/>
                  <a:gd name="T11" fmla="*/ 2147483646 h 172"/>
                  <a:gd name="T12" fmla="*/ 2147483646 w 173"/>
                  <a:gd name="T13" fmla="*/ 2147483646 h 172"/>
                  <a:gd name="T14" fmla="*/ 2147483646 w 173"/>
                  <a:gd name="T15" fmla="*/ 2147483646 h 172"/>
                  <a:gd name="T16" fmla="*/ 2147483646 w 173"/>
                  <a:gd name="T17" fmla="*/ 2147483646 h 172"/>
                  <a:gd name="T18" fmla="*/ 0 w 173"/>
                  <a:gd name="T19" fmla="*/ 0 h 172"/>
                  <a:gd name="T20" fmla="*/ 2147483646 w 173"/>
                  <a:gd name="T21" fmla="*/ 0 h 172"/>
                  <a:gd name="T22" fmla="*/ 2147483646 w 173"/>
                  <a:gd name="T23" fmla="*/ 2147483646 h 172"/>
                  <a:gd name="T24" fmla="*/ 2147483646 w 173"/>
                  <a:gd name="T25" fmla="*/ 2147483646 h 172"/>
                  <a:gd name="T26" fmla="*/ 2147483646 w 173"/>
                  <a:gd name="T27" fmla="*/ 2147483646 h 172"/>
                  <a:gd name="T28" fmla="*/ 2147483646 w 173"/>
                  <a:gd name="T29" fmla="*/ 2147483646 h 172"/>
                  <a:gd name="T30" fmla="*/ 2147483646 w 173"/>
                  <a:gd name="T31" fmla="*/ 2147483646 h 172"/>
                  <a:gd name="T32" fmla="*/ 2147483646 w 173"/>
                  <a:gd name="T33" fmla="*/ 2147483646 h 172"/>
                  <a:gd name="T34" fmla="*/ 2147483646 w 173"/>
                  <a:gd name="T35" fmla="*/ 2147483646 h 172"/>
                  <a:gd name="T36" fmla="*/ 2147483646 w 173"/>
                  <a:gd name="T37" fmla="*/ 2147483646 h 172"/>
                  <a:gd name="T38" fmla="*/ 2147483646 w 173"/>
                  <a:gd name="T39" fmla="*/ 2147483646 h 172"/>
                  <a:gd name="T40" fmla="*/ 2147483646 w 173"/>
                  <a:gd name="T41" fmla="*/ 2147483646 h 172"/>
                  <a:gd name="T42" fmla="*/ 2147483646 w 173"/>
                  <a:gd name="T43" fmla="*/ 2147483646 h 172"/>
                  <a:gd name="T44" fmla="*/ 2147483646 w 173"/>
                  <a:gd name="T45" fmla="*/ 2147483646 h 17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73" h="172">
                    <a:moveTo>
                      <a:pt x="133" y="114"/>
                    </a:moveTo>
                    <a:lnTo>
                      <a:pt x="172" y="152"/>
                    </a:lnTo>
                    <a:lnTo>
                      <a:pt x="172" y="171"/>
                    </a:lnTo>
                    <a:lnTo>
                      <a:pt x="95" y="114"/>
                    </a:lnTo>
                    <a:lnTo>
                      <a:pt x="114" y="95"/>
                    </a:lnTo>
                    <a:lnTo>
                      <a:pt x="95" y="76"/>
                    </a:lnTo>
                    <a:lnTo>
                      <a:pt x="114" y="57"/>
                    </a:lnTo>
                    <a:lnTo>
                      <a:pt x="95" y="37"/>
                    </a:lnTo>
                    <a:lnTo>
                      <a:pt x="57" y="57"/>
                    </a:lnTo>
                    <a:lnTo>
                      <a:pt x="0" y="0"/>
                    </a:lnTo>
                    <a:lnTo>
                      <a:pt x="19" y="0"/>
                    </a:lnTo>
                    <a:lnTo>
                      <a:pt x="57" y="37"/>
                    </a:lnTo>
                    <a:lnTo>
                      <a:pt x="95" y="19"/>
                    </a:lnTo>
                    <a:lnTo>
                      <a:pt x="76" y="19"/>
                    </a:lnTo>
                    <a:lnTo>
                      <a:pt x="95" y="19"/>
                    </a:lnTo>
                    <a:lnTo>
                      <a:pt x="152" y="57"/>
                    </a:lnTo>
                    <a:lnTo>
                      <a:pt x="152" y="76"/>
                    </a:lnTo>
                    <a:lnTo>
                      <a:pt x="133" y="76"/>
                    </a:lnTo>
                    <a:lnTo>
                      <a:pt x="133" y="57"/>
                    </a:lnTo>
                    <a:lnTo>
                      <a:pt x="114" y="76"/>
                    </a:lnTo>
                    <a:lnTo>
                      <a:pt x="133" y="95"/>
                    </a:lnTo>
                    <a:lnTo>
                      <a:pt x="133" y="114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21" name="Freeform 462">
                <a:extLst>
                  <a:ext uri="{FF2B5EF4-FFF2-40B4-BE49-F238E27FC236}">
                    <a16:creationId xmlns:a16="http://schemas.microsoft.com/office/drawing/2014/main" id="{8E9AA7D8-6185-D648-AFD8-E69E4EF07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288" y="4492625"/>
                <a:ext cx="7937" cy="7938"/>
              </a:xfrm>
              <a:custGeom>
                <a:avLst/>
                <a:gdLst>
                  <a:gd name="T0" fmla="*/ 0 w 20"/>
                  <a:gd name="T1" fmla="*/ 0 h 20"/>
                  <a:gd name="T2" fmla="*/ 2147483646 w 20"/>
                  <a:gd name="T3" fmla="*/ 2147483646 h 20"/>
                  <a:gd name="T4" fmla="*/ 2147483646 w 20"/>
                  <a:gd name="T5" fmla="*/ 0 h 20"/>
                  <a:gd name="T6" fmla="*/ 0 w 20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19" y="19"/>
                    </a:ln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1122" name="Freeform 463">
                <a:extLst>
                  <a:ext uri="{FF2B5EF4-FFF2-40B4-BE49-F238E27FC236}">
                    <a16:creationId xmlns:a16="http://schemas.microsoft.com/office/drawing/2014/main" id="{6B7C6D86-00D6-3D4A-B74A-020198FFBB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81288" y="4492625"/>
                <a:ext cx="7937" cy="7938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2147483646 h 20"/>
                  <a:gd name="T4" fmla="*/ 0 w 20"/>
                  <a:gd name="T5" fmla="*/ 0 h 20"/>
                  <a:gd name="T6" fmla="*/ 2147483646 w 20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19"/>
                    </a:ln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" name="Freeform 464">
                <a:extLst>
                  <a:ext uri="{FF2B5EF4-FFF2-40B4-BE49-F238E27FC236}">
                    <a16:creationId xmlns:a16="http://schemas.microsoft.com/office/drawing/2014/main" id="{41640619-427C-3243-AB05-53768D723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8275" y="4492625"/>
                <a:ext cx="20638" cy="20638"/>
              </a:xfrm>
              <a:custGeom>
                <a:avLst/>
                <a:gdLst>
                  <a:gd name="T0" fmla="*/ 0 w 59"/>
                  <a:gd name="T1" fmla="*/ 0 h 58"/>
                  <a:gd name="T2" fmla="*/ 2147483646 w 59"/>
                  <a:gd name="T3" fmla="*/ 0 h 58"/>
                  <a:gd name="T4" fmla="*/ 2147483646 w 59"/>
                  <a:gd name="T5" fmla="*/ 2147483646 h 58"/>
                  <a:gd name="T6" fmla="*/ 2147483646 w 59"/>
                  <a:gd name="T7" fmla="*/ 2147483646 h 58"/>
                  <a:gd name="T8" fmla="*/ 2147483646 w 59"/>
                  <a:gd name="T9" fmla="*/ 2147483646 h 58"/>
                  <a:gd name="T10" fmla="*/ 2147483646 w 59"/>
                  <a:gd name="T11" fmla="*/ 2147483646 h 58"/>
                  <a:gd name="T12" fmla="*/ 0 w 59"/>
                  <a:gd name="T13" fmla="*/ 0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59" h="58">
                    <a:moveTo>
                      <a:pt x="0" y="0"/>
                    </a:moveTo>
                    <a:lnTo>
                      <a:pt x="58" y="0"/>
                    </a:lnTo>
                    <a:lnTo>
                      <a:pt x="58" y="57"/>
                    </a:lnTo>
                    <a:lnTo>
                      <a:pt x="38" y="37"/>
                    </a:lnTo>
                    <a:lnTo>
                      <a:pt x="38" y="19"/>
                    </a:lnTo>
                    <a:lnTo>
                      <a:pt x="19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38373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" name="Freeform 465">
                <a:extLst>
                  <a:ext uri="{FF2B5EF4-FFF2-40B4-BE49-F238E27FC236}">
                    <a16:creationId xmlns:a16="http://schemas.microsoft.com/office/drawing/2014/main" id="{05C6A667-414B-E84A-9B16-C07208286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16213" y="4492625"/>
                <a:ext cx="14287" cy="20638"/>
              </a:xfrm>
              <a:custGeom>
                <a:avLst/>
                <a:gdLst>
                  <a:gd name="T0" fmla="*/ 2147483646 w 40"/>
                  <a:gd name="T1" fmla="*/ 2147483646 h 58"/>
                  <a:gd name="T2" fmla="*/ 2147483646 w 40"/>
                  <a:gd name="T3" fmla="*/ 0 h 58"/>
                  <a:gd name="T4" fmla="*/ 0 w 40"/>
                  <a:gd name="T5" fmla="*/ 0 h 58"/>
                  <a:gd name="T6" fmla="*/ 0 w 40"/>
                  <a:gd name="T7" fmla="*/ 0 h 58"/>
                  <a:gd name="T8" fmla="*/ 0 w 40"/>
                  <a:gd name="T9" fmla="*/ 2147483646 h 58"/>
                  <a:gd name="T10" fmla="*/ 2147483646 w 40"/>
                  <a:gd name="T11" fmla="*/ 2147483646 h 58"/>
                  <a:gd name="T12" fmla="*/ 2147483646 w 40"/>
                  <a:gd name="T13" fmla="*/ 2147483646 h 58"/>
                  <a:gd name="T14" fmla="*/ 2147483646 w 40"/>
                  <a:gd name="T15" fmla="*/ 2147483646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58">
                    <a:moveTo>
                      <a:pt x="39" y="57"/>
                    </a:moveTo>
                    <a:lnTo>
                      <a:pt x="39" y="0"/>
                    </a:lnTo>
                    <a:lnTo>
                      <a:pt x="0" y="0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19" y="37"/>
                    </a:lnTo>
                    <a:lnTo>
                      <a:pt x="39" y="57"/>
                    </a:lnTo>
                  </a:path>
                </a:pathLst>
              </a:custGeom>
              <a:solidFill>
                <a:srgbClr val="FAAE2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0000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6" name="Google Shape;615;p19">
              <a:extLst>
                <a:ext uri="{FF2B5EF4-FFF2-40B4-BE49-F238E27FC236}">
                  <a16:creationId xmlns:a16="http://schemas.microsoft.com/office/drawing/2014/main" id="{21AB717F-CB90-654B-B83C-F6C4AD8B81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7113" y="3508375"/>
              <a:ext cx="4202112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" name="Google Shape;615;p19">
              <a:extLst>
                <a:ext uri="{FF2B5EF4-FFF2-40B4-BE49-F238E27FC236}">
                  <a16:creationId xmlns:a16="http://schemas.microsoft.com/office/drawing/2014/main" id="{79EA6890-7162-EF47-B802-6FA571D3AD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7113" y="4522788"/>
              <a:ext cx="4202112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0666" name="Google Shape;615;p19">
              <a:extLst>
                <a:ext uri="{FF2B5EF4-FFF2-40B4-BE49-F238E27FC236}">
                  <a16:creationId xmlns:a16="http://schemas.microsoft.com/office/drawing/2014/main" id="{5588C68A-4648-D64F-966B-AC9204875E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7113" y="5545138"/>
              <a:ext cx="4202112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ABF884F3-9F90-B548-B515-40D199D1AB24}"/>
              </a:ext>
            </a:extLst>
          </p:cNvPr>
          <p:cNvGrpSpPr/>
          <p:nvPr/>
        </p:nvGrpSpPr>
        <p:grpSpPr>
          <a:xfrm>
            <a:off x="5266532" y="1103313"/>
            <a:ext cx="6297083" cy="4960938"/>
            <a:chOff x="6319838" y="1323975"/>
            <a:chExt cx="7556500" cy="5953125"/>
          </a:xfrm>
        </p:grpSpPr>
        <p:grpSp>
          <p:nvGrpSpPr>
            <p:cNvPr id="72709" name="Group 3">
              <a:extLst>
                <a:ext uri="{FF2B5EF4-FFF2-40B4-BE49-F238E27FC236}">
                  <a16:creationId xmlns:a16="http://schemas.microsoft.com/office/drawing/2014/main" id="{7C64D8E3-3361-B046-AD57-8990A047C7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9838" y="1323975"/>
              <a:ext cx="7556500" cy="5953125"/>
              <a:chOff x="12638088" y="2647950"/>
              <a:chExt cx="15114587" cy="11904663"/>
            </a:xfrm>
          </p:grpSpPr>
          <p:sp>
            <p:nvSpPr>
              <p:cNvPr id="72729" name="Freeform 6">
                <a:extLst>
                  <a:ext uri="{FF2B5EF4-FFF2-40B4-BE49-F238E27FC236}">
                    <a16:creationId xmlns:a16="http://schemas.microsoft.com/office/drawing/2014/main" id="{5E6106F7-ABA1-4049-8E22-898E818DB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41400" y="4102100"/>
                <a:ext cx="1309688" cy="2728913"/>
              </a:xfrm>
              <a:custGeom>
                <a:avLst/>
                <a:gdLst>
                  <a:gd name="T0" fmla="*/ 2147483646 w 3640"/>
                  <a:gd name="T1" fmla="*/ 2147483646 h 7582"/>
                  <a:gd name="T2" fmla="*/ 2147483646 w 3640"/>
                  <a:gd name="T3" fmla="*/ 2147483646 h 7582"/>
                  <a:gd name="T4" fmla="*/ 2147483646 w 3640"/>
                  <a:gd name="T5" fmla="*/ 2147483646 h 7582"/>
                  <a:gd name="T6" fmla="*/ 2147483646 w 3640"/>
                  <a:gd name="T7" fmla="*/ 2147483646 h 7582"/>
                  <a:gd name="T8" fmla="*/ 2147483646 w 3640"/>
                  <a:gd name="T9" fmla="*/ 2147483646 h 7582"/>
                  <a:gd name="T10" fmla="*/ 2147483646 w 3640"/>
                  <a:gd name="T11" fmla="*/ 2147483646 h 7582"/>
                  <a:gd name="T12" fmla="*/ 2147483646 w 3640"/>
                  <a:gd name="T13" fmla="*/ 2147483646 h 7582"/>
                  <a:gd name="T14" fmla="*/ 2147483646 w 3640"/>
                  <a:gd name="T15" fmla="*/ 2147483646 h 7582"/>
                  <a:gd name="T16" fmla="*/ 2147483646 w 3640"/>
                  <a:gd name="T17" fmla="*/ 2147483646 h 7582"/>
                  <a:gd name="T18" fmla="*/ 2147483646 w 3640"/>
                  <a:gd name="T19" fmla="*/ 2147483646 h 7582"/>
                  <a:gd name="T20" fmla="*/ 2147483646 w 3640"/>
                  <a:gd name="T21" fmla="*/ 2147483646 h 7582"/>
                  <a:gd name="T22" fmla="*/ 2147483646 w 3640"/>
                  <a:gd name="T23" fmla="*/ 2147483646 h 7582"/>
                  <a:gd name="T24" fmla="*/ 2147483646 w 3640"/>
                  <a:gd name="T25" fmla="*/ 2147483646 h 7582"/>
                  <a:gd name="T26" fmla="*/ 2147483646 w 3640"/>
                  <a:gd name="T27" fmla="*/ 2147483646 h 7582"/>
                  <a:gd name="T28" fmla="*/ 2147483646 w 3640"/>
                  <a:gd name="T29" fmla="*/ 2147483646 h 7582"/>
                  <a:gd name="T30" fmla="*/ 2147483646 w 3640"/>
                  <a:gd name="T31" fmla="*/ 2147483646 h 7582"/>
                  <a:gd name="T32" fmla="*/ 2147483646 w 3640"/>
                  <a:gd name="T33" fmla="*/ 2147483646 h 7582"/>
                  <a:gd name="T34" fmla="*/ 2147483646 w 3640"/>
                  <a:gd name="T35" fmla="*/ 2147483646 h 7582"/>
                  <a:gd name="T36" fmla="*/ 2147483646 w 3640"/>
                  <a:gd name="T37" fmla="*/ 2147483646 h 7582"/>
                  <a:gd name="T38" fmla="*/ 2147483646 w 3640"/>
                  <a:gd name="T39" fmla="*/ 2147483646 h 7582"/>
                  <a:gd name="T40" fmla="*/ 2147483646 w 3640"/>
                  <a:gd name="T41" fmla="*/ 2147483646 h 7582"/>
                  <a:gd name="T42" fmla="*/ 2147483646 w 3640"/>
                  <a:gd name="T43" fmla="*/ 2147483646 h 7582"/>
                  <a:gd name="T44" fmla="*/ 2147483646 w 3640"/>
                  <a:gd name="T45" fmla="*/ 2147483646 h 7582"/>
                  <a:gd name="T46" fmla="*/ 2147483646 w 3640"/>
                  <a:gd name="T47" fmla="*/ 2147483646 h 7582"/>
                  <a:gd name="T48" fmla="*/ 2147483646 w 3640"/>
                  <a:gd name="T49" fmla="*/ 2147483646 h 7582"/>
                  <a:gd name="T50" fmla="*/ 2147483646 w 3640"/>
                  <a:gd name="T51" fmla="*/ 2147483646 h 7582"/>
                  <a:gd name="T52" fmla="*/ 2147483646 w 3640"/>
                  <a:gd name="T53" fmla="*/ 2147483646 h 7582"/>
                  <a:gd name="T54" fmla="*/ 2147483646 w 3640"/>
                  <a:gd name="T55" fmla="*/ 2147483646 h 7582"/>
                  <a:gd name="T56" fmla="*/ 2147483646 w 3640"/>
                  <a:gd name="T57" fmla="*/ 2147483646 h 7582"/>
                  <a:gd name="T58" fmla="*/ 2147483646 w 3640"/>
                  <a:gd name="T59" fmla="*/ 2147483646 h 7582"/>
                  <a:gd name="T60" fmla="*/ 2147483646 w 3640"/>
                  <a:gd name="T61" fmla="*/ 2147483646 h 7582"/>
                  <a:gd name="T62" fmla="*/ 2147483646 w 3640"/>
                  <a:gd name="T63" fmla="*/ 2147483646 h 7582"/>
                  <a:gd name="T64" fmla="*/ 2147483646 w 3640"/>
                  <a:gd name="T65" fmla="*/ 2147483646 h 7582"/>
                  <a:gd name="T66" fmla="*/ 2147483646 w 3640"/>
                  <a:gd name="T67" fmla="*/ 2147483646 h 7582"/>
                  <a:gd name="T68" fmla="*/ 2147483646 w 3640"/>
                  <a:gd name="T69" fmla="*/ 2147483646 h 7582"/>
                  <a:gd name="T70" fmla="*/ 2147483646 w 3640"/>
                  <a:gd name="T71" fmla="*/ 2147483646 h 7582"/>
                  <a:gd name="T72" fmla="*/ 2147483646 w 3640"/>
                  <a:gd name="T73" fmla="*/ 2147483646 h 7582"/>
                  <a:gd name="T74" fmla="*/ 2147483646 w 3640"/>
                  <a:gd name="T75" fmla="*/ 2147483646 h 7582"/>
                  <a:gd name="T76" fmla="*/ 2147483646 w 3640"/>
                  <a:gd name="T77" fmla="*/ 2147483646 h 7582"/>
                  <a:gd name="T78" fmla="*/ 2147483646 w 3640"/>
                  <a:gd name="T79" fmla="*/ 2147483646 h 7582"/>
                  <a:gd name="T80" fmla="*/ 2147483646 w 3640"/>
                  <a:gd name="T81" fmla="*/ 2147483646 h 7582"/>
                  <a:gd name="T82" fmla="*/ 2147483646 w 3640"/>
                  <a:gd name="T83" fmla="*/ 2147483646 h 7582"/>
                  <a:gd name="T84" fmla="*/ 2147483646 w 3640"/>
                  <a:gd name="T85" fmla="*/ 2147483646 h 7582"/>
                  <a:gd name="T86" fmla="*/ 2147483646 w 3640"/>
                  <a:gd name="T87" fmla="*/ 2147483646 h 7582"/>
                  <a:gd name="T88" fmla="*/ 2147483646 w 3640"/>
                  <a:gd name="T89" fmla="*/ 2147483646 h 7582"/>
                  <a:gd name="T90" fmla="*/ 2147483646 w 3640"/>
                  <a:gd name="T91" fmla="*/ 2147483646 h 7582"/>
                  <a:gd name="T92" fmla="*/ 2147483646 w 3640"/>
                  <a:gd name="T93" fmla="*/ 2147483646 h 7582"/>
                  <a:gd name="T94" fmla="*/ 2147483646 w 3640"/>
                  <a:gd name="T95" fmla="*/ 2147483646 h 7582"/>
                  <a:gd name="T96" fmla="*/ 2147483646 w 3640"/>
                  <a:gd name="T97" fmla="*/ 2147483646 h 7582"/>
                  <a:gd name="T98" fmla="*/ 2147483646 w 3640"/>
                  <a:gd name="T99" fmla="*/ 2147483646 h 7582"/>
                  <a:gd name="T100" fmla="*/ 2147483646 w 3640"/>
                  <a:gd name="T101" fmla="*/ 2147483646 h 7582"/>
                  <a:gd name="T102" fmla="*/ 2147483646 w 3640"/>
                  <a:gd name="T103" fmla="*/ 2147483646 h 7582"/>
                  <a:gd name="T104" fmla="*/ 2147483646 w 3640"/>
                  <a:gd name="T105" fmla="*/ 2147483646 h 7582"/>
                  <a:gd name="T106" fmla="*/ 2147483646 w 3640"/>
                  <a:gd name="T107" fmla="*/ 2147483646 h 7582"/>
                  <a:gd name="T108" fmla="*/ 2147483646 w 3640"/>
                  <a:gd name="T109" fmla="*/ 2147483646 h 7582"/>
                  <a:gd name="T110" fmla="*/ 2147483646 w 3640"/>
                  <a:gd name="T111" fmla="*/ 2147483646 h 7582"/>
                  <a:gd name="T112" fmla="*/ 2147483646 w 3640"/>
                  <a:gd name="T113" fmla="*/ 2147483646 h 7582"/>
                  <a:gd name="T114" fmla="*/ 2147483646 w 3640"/>
                  <a:gd name="T115" fmla="*/ 2147483646 h 758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640" h="7582">
                    <a:moveTo>
                      <a:pt x="3334" y="3524"/>
                    </a:moveTo>
                    <a:lnTo>
                      <a:pt x="3410" y="3429"/>
                    </a:lnTo>
                    <a:lnTo>
                      <a:pt x="3620" y="3257"/>
                    </a:lnTo>
                    <a:lnTo>
                      <a:pt x="3639" y="3257"/>
                    </a:lnTo>
                    <a:lnTo>
                      <a:pt x="3639" y="3333"/>
                    </a:lnTo>
                    <a:lnTo>
                      <a:pt x="3639" y="3448"/>
                    </a:lnTo>
                    <a:lnTo>
                      <a:pt x="3600" y="3638"/>
                    </a:lnTo>
                    <a:lnTo>
                      <a:pt x="3563" y="3924"/>
                    </a:lnTo>
                    <a:lnTo>
                      <a:pt x="3486" y="4343"/>
                    </a:lnTo>
                    <a:lnTo>
                      <a:pt x="3448" y="5695"/>
                    </a:lnTo>
                    <a:lnTo>
                      <a:pt x="3410" y="5676"/>
                    </a:lnTo>
                    <a:lnTo>
                      <a:pt x="2953" y="5581"/>
                    </a:lnTo>
                    <a:lnTo>
                      <a:pt x="2877" y="5581"/>
                    </a:lnTo>
                    <a:lnTo>
                      <a:pt x="2782" y="5600"/>
                    </a:lnTo>
                    <a:lnTo>
                      <a:pt x="2782" y="5638"/>
                    </a:lnTo>
                    <a:lnTo>
                      <a:pt x="2801" y="5676"/>
                    </a:lnTo>
                    <a:lnTo>
                      <a:pt x="2820" y="5733"/>
                    </a:lnTo>
                    <a:lnTo>
                      <a:pt x="2858" y="5791"/>
                    </a:lnTo>
                    <a:lnTo>
                      <a:pt x="2877" y="5867"/>
                    </a:lnTo>
                    <a:lnTo>
                      <a:pt x="2896" y="6000"/>
                    </a:lnTo>
                    <a:lnTo>
                      <a:pt x="2915" y="6057"/>
                    </a:lnTo>
                    <a:lnTo>
                      <a:pt x="2934" y="6114"/>
                    </a:lnTo>
                    <a:lnTo>
                      <a:pt x="2972" y="6152"/>
                    </a:lnTo>
                    <a:lnTo>
                      <a:pt x="2972" y="6209"/>
                    </a:lnTo>
                    <a:lnTo>
                      <a:pt x="2972" y="6305"/>
                    </a:lnTo>
                    <a:lnTo>
                      <a:pt x="2934" y="6438"/>
                    </a:lnTo>
                    <a:lnTo>
                      <a:pt x="2877" y="6514"/>
                    </a:lnTo>
                    <a:lnTo>
                      <a:pt x="2820" y="6553"/>
                    </a:lnTo>
                    <a:lnTo>
                      <a:pt x="2762" y="6819"/>
                    </a:lnTo>
                    <a:lnTo>
                      <a:pt x="2648" y="6934"/>
                    </a:lnTo>
                    <a:lnTo>
                      <a:pt x="2515" y="6571"/>
                    </a:lnTo>
                    <a:lnTo>
                      <a:pt x="1886" y="5905"/>
                    </a:lnTo>
                    <a:lnTo>
                      <a:pt x="1829" y="5867"/>
                    </a:lnTo>
                    <a:lnTo>
                      <a:pt x="1734" y="5828"/>
                    </a:lnTo>
                    <a:lnTo>
                      <a:pt x="1696" y="5695"/>
                    </a:lnTo>
                    <a:lnTo>
                      <a:pt x="1658" y="5638"/>
                    </a:lnTo>
                    <a:lnTo>
                      <a:pt x="1639" y="5562"/>
                    </a:lnTo>
                    <a:lnTo>
                      <a:pt x="1619" y="5486"/>
                    </a:lnTo>
                    <a:lnTo>
                      <a:pt x="1639" y="5371"/>
                    </a:lnTo>
                    <a:lnTo>
                      <a:pt x="1734" y="4762"/>
                    </a:lnTo>
                    <a:lnTo>
                      <a:pt x="1734" y="4648"/>
                    </a:lnTo>
                    <a:lnTo>
                      <a:pt x="1734" y="4533"/>
                    </a:lnTo>
                    <a:lnTo>
                      <a:pt x="1696" y="4343"/>
                    </a:lnTo>
                    <a:lnTo>
                      <a:pt x="1696" y="4267"/>
                    </a:lnTo>
                    <a:lnTo>
                      <a:pt x="1753" y="4228"/>
                    </a:lnTo>
                    <a:lnTo>
                      <a:pt x="2000" y="4210"/>
                    </a:lnTo>
                    <a:lnTo>
                      <a:pt x="2096" y="4171"/>
                    </a:lnTo>
                    <a:lnTo>
                      <a:pt x="2115" y="4228"/>
                    </a:lnTo>
                    <a:lnTo>
                      <a:pt x="2210" y="4286"/>
                    </a:lnTo>
                    <a:lnTo>
                      <a:pt x="2362" y="4324"/>
                    </a:lnTo>
                    <a:lnTo>
                      <a:pt x="2496" y="4247"/>
                    </a:lnTo>
                    <a:lnTo>
                      <a:pt x="2762" y="4076"/>
                    </a:lnTo>
                    <a:lnTo>
                      <a:pt x="2858" y="3981"/>
                    </a:lnTo>
                    <a:lnTo>
                      <a:pt x="3048" y="3905"/>
                    </a:lnTo>
                    <a:lnTo>
                      <a:pt x="3296" y="3790"/>
                    </a:lnTo>
                    <a:lnTo>
                      <a:pt x="3334" y="3524"/>
                    </a:lnTo>
                    <a:close/>
                    <a:moveTo>
                      <a:pt x="2572" y="3162"/>
                    </a:moveTo>
                    <a:lnTo>
                      <a:pt x="2343" y="3333"/>
                    </a:lnTo>
                    <a:lnTo>
                      <a:pt x="2096" y="3390"/>
                    </a:lnTo>
                    <a:lnTo>
                      <a:pt x="2020" y="3353"/>
                    </a:lnTo>
                    <a:lnTo>
                      <a:pt x="2000" y="3333"/>
                    </a:lnTo>
                    <a:lnTo>
                      <a:pt x="2000" y="3295"/>
                    </a:lnTo>
                    <a:lnTo>
                      <a:pt x="2020" y="3257"/>
                    </a:lnTo>
                    <a:lnTo>
                      <a:pt x="2039" y="3238"/>
                    </a:lnTo>
                    <a:lnTo>
                      <a:pt x="2020" y="3219"/>
                    </a:lnTo>
                    <a:lnTo>
                      <a:pt x="2000" y="3200"/>
                    </a:lnTo>
                    <a:lnTo>
                      <a:pt x="1715" y="3124"/>
                    </a:lnTo>
                    <a:lnTo>
                      <a:pt x="1677" y="3124"/>
                    </a:lnTo>
                    <a:lnTo>
                      <a:pt x="1619" y="3143"/>
                    </a:lnTo>
                    <a:lnTo>
                      <a:pt x="1543" y="3200"/>
                    </a:lnTo>
                    <a:lnTo>
                      <a:pt x="1429" y="3314"/>
                    </a:lnTo>
                    <a:lnTo>
                      <a:pt x="1410" y="3371"/>
                    </a:lnTo>
                    <a:lnTo>
                      <a:pt x="1448" y="3390"/>
                    </a:lnTo>
                    <a:lnTo>
                      <a:pt x="1505" y="3390"/>
                    </a:lnTo>
                    <a:lnTo>
                      <a:pt x="1543" y="3390"/>
                    </a:lnTo>
                    <a:lnTo>
                      <a:pt x="1582" y="3409"/>
                    </a:lnTo>
                    <a:lnTo>
                      <a:pt x="1619" y="3467"/>
                    </a:lnTo>
                    <a:lnTo>
                      <a:pt x="1639" y="3467"/>
                    </a:lnTo>
                    <a:lnTo>
                      <a:pt x="1677" y="3485"/>
                    </a:lnTo>
                    <a:lnTo>
                      <a:pt x="1696" y="3485"/>
                    </a:lnTo>
                    <a:lnTo>
                      <a:pt x="1734" y="3485"/>
                    </a:lnTo>
                    <a:lnTo>
                      <a:pt x="1848" y="3485"/>
                    </a:lnTo>
                    <a:lnTo>
                      <a:pt x="1867" y="3505"/>
                    </a:lnTo>
                    <a:lnTo>
                      <a:pt x="1867" y="3524"/>
                    </a:lnTo>
                    <a:lnTo>
                      <a:pt x="1829" y="3600"/>
                    </a:lnTo>
                    <a:lnTo>
                      <a:pt x="1772" y="3638"/>
                    </a:lnTo>
                    <a:lnTo>
                      <a:pt x="1715" y="3695"/>
                    </a:lnTo>
                    <a:lnTo>
                      <a:pt x="1563" y="3810"/>
                    </a:lnTo>
                    <a:lnTo>
                      <a:pt x="1543" y="3866"/>
                    </a:lnTo>
                    <a:lnTo>
                      <a:pt x="1524" y="3943"/>
                    </a:lnTo>
                    <a:lnTo>
                      <a:pt x="1524" y="3981"/>
                    </a:lnTo>
                    <a:lnTo>
                      <a:pt x="1524" y="4038"/>
                    </a:lnTo>
                    <a:lnTo>
                      <a:pt x="1524" y="4076"/>
                    </a:lnTo>
                    <a:lnTo>
                      <a:pt x="1486" y="4114"/>
                    </a:lnTo>
                    <a:lnTo>
                      <a:pt x="1448" y="4133"/>
                    </a:lnTo>
                    <a:lnTo>
                      <a:pt x="1410" y="4171"/>
                    </a:lnTo>
                    <a:lnTo>
                      <a:pt x="1391" y="4210"/>
                    </a:lnTo>
                    <a:lnTo>
                      <a:pt x="1334" y="4228"/>
                    </a:lnTo>
                    <a:lnTo>
                      <a:pt x="1238" y="4247"/>
                    </a:lnTo>
                    <a:lnTo>
                      <a:pt x="991" y="4191"/>
                    </a:lnTo>
                    <a:lnTo>
                      <a:pt x="896" y="4191"/>
                    </a:lnTo>
                    <a:lnTo>
                      <a:pt x="820" y="4228"/>
                    </a:lnTo>
                    <a:lnTo>
                      <a:pt x="743" y="4247"/>
                    </a:lnTo>
                    <a:lnTo>
                      <a:pt x="629" y="4247"/>
                    </a:lnTo>
                    <a:lnTo>
                      <a:pt x="496" y="4210"/>
                    </a:lnTo>
                    <a:lnTo>
                      <a:pt x="172" y="4191"/>
                    </a:lnTo>
                    <a:lnTo>
                      <a:pt x="191" y="3981"/>
                    </a:lnTo>
                    <a:lnTo>
                      <a:pt x="191" y="3924"/>
                    </a:lnTo>
                    <a:lnTo>
                      <a:pt x="95" y="3638"/>
                    </a:lnTo>
                    <a:lnTo>
                      <a:pt x="324" y="3448"/>
                    </a:lnTo>
                    <a:lnTo>
                      <a:pt x="362" y="3353"/>
                    </a:lnTo>
                    <a:lnTo>
                      <a:pt x="344" y="3314"/>
                    </a:lnTo>
                    <a:lnTo>
                      <a:pt x="344" y="3276"/>
                    </a:lnTo>
                    <a:lnTo>
                      <a:pt x="324" y="3257"/>
                    </a:lnTo>
                    <a:lnTo>
                      <a:pt x="305" y="3238"/>
                    </a:lnTo>
                    <a:lnTo>
                      <a:pt x="267" y="3219"/>
                    </a:lnTo>
                    <a:lnTo>
                      <a:pt x="153" y="3162"/>
                    </a:lnTo>
                    <a:lnTo>
                      <a:pt x="305" y="2686"/>
                    </a:lnTo>
                    <a:lnTo>
                      <a:pt x="381" y="2743"/>
                    </a:lnTo>
                    <a:lnTo>
                      <a:pt x="400" y="2781"/>
                    </a:lnTo>
                    <a:lnTo>
                      <a:pt x="439" y="2838"/>
                    </a:lnTo>
                    <a:lnTo>
                      <a:pt x="496" y="2876"/>
                    </a:lnTo>
                    <a:lnTo>
                      <a:pt x="553" y="2914"/>
                    </a:lnTo>
                    <a:lnTo>
                      <a:pt x="972" y="3048"/>
                    </a:lnTo>
                    <a:lnTo>
                      <a:pt x="1067" y="3048"/>
                    </a:lnTo>
                    <a:lnTo>
                      <a:pt x="1143" y="3048"/>
                    </a:lnTo>
                    <a:lnTo>
                      <a:pt x="1201" y="3009"/>
                    </a:lnTo>
                    <a:lnTo>
                      <a:pt x="1258" y="2952"/>
                    </a:lnTo>
                    <a:lnTo>
                      <a:pt x="1315" y="2876"/>
                    </a:lnTo>
                    <a:lnTo>
                      <a:pt x="1372" y="2857"/>
                    </a:lnTo>
                    <a:lnTo>
                      <a:pt x="1429" y="2876"/>
                    </a:lnTo>
                    <a:lnTo>
                      <a:pt x="1467" y="2838"/>
                    </a:lnTo>
                    <a:lnTo>
                      <a:pt x="1486" y="2762"/>
                    </a:lnTo>
                    <a:lnTo>
                      <a:pt x="1467" y="2571"/>
                    </a:lnTo>
                    <a:lnTo>
                      <a:pt x="1429" y="2495"/>
                    </a:lnTo>
                    <a:lnTo>
                      <a:pt x="1372" y="2476"/>
                    </a:lnTo>
                    <a:lnTo>
                      <a:pt x="1296" y="2495"/>
                    </a:lnTo>
                    <a:lnTo>
                      <a:pt x="1238" y="2495"/>
                    </a:lnTo>
                    <a:lnTo>
                      <a:pt x="1201" y="2476"/>
                    </a:lnTo>
                    <a:lnTo>
                      <a:pt x="1162" y="2457"/>
                    </a:lnTo>
                    <a:lnTo>
                      <a:pt x="1143" y="2438"/>
                    </a:lnTo>
                    <a:lnTo>
                      <a:pt x="1143" y="2400"/>
                    </a:lnTo>
                    <a:lnTo>
                      <a:pt x="1124" y="2381"/>
                    </a:lnTo>
                    <a:lnTo>
                      <a:pt x="1124" y="2362"/>
                    </a:lnTo>
                    <a:lnTo>
                      <a:pt x="1105" y="2343"/>
                    </a:lnTo>
                    <a:lnTo>
                      <a:pt x="1105" y="2324"/>
                    </a:lnTo>
                    <a:lnTo>
                      <a:pt x="1105" y="2305"/>
                    </a:lnTo>
                    <a:lnTo>
                      <a:pt x="1124" y="2266"/>
                    </a:lnTo>
                    <a:lnTo>
                      <a:pt x="1334" y="2038"/>
                    </a:lnTo>
                    <a:lnTo>
                      <a:pt x="1391" y="1943"/>
                    </a:lnTo>
                    <a:lnTo>
                      <a:pt x="1410" y="1866"/>
                    </a:lnTo>
                    <a:lnTo>
                      <a:pt x="1391" y="1790"/>
                    </a:lnTo>
                    <a:lnTo>
                      <a:pt x="1372" y="1733"/>
                    </a:lnTo>
                    <a:lnTo>
                      <a:pt x="1258" y="1562"/>
                    </a:lnTo>
                    <a:lnTo>
                      <a:pt x="1219" y="1524"/>
                    </a:lnTo>
                    <a:lnTo>
                      <a:pt x="1201" y="1524"/>
                    </a:lnTo>
                    <a:lnTo>
                      <a:pt x="1182" y="1504"/>
                    </a:lnTo>
                    <a:lnTo>
                      <a:pt x="1124" y="1504"/>
                    </a:lnTo>
                    <a:lnTo>
                      <a:pt x="1105" y="1524"/>
                    </a:lnTo>
                    <a:lnTo>
                      <a:pt x="1086" y="1524"/>
                    </a:lnTo>
                    <a:lnTo>
                      <a:pt x="1067" y="1524"/>
                    </a:lnTo>
                    <a:lnTo>
                      <a:pt x="953" y="1619"/>
                    </a:lnTo>
                    <a:lnTo>
                      <a:pt x="915" y="1638"/>
                    </a:lnTo>
                    <a:lnTo>
                      <a:pt x="857" y="1657"/>
                    </a:lnTo>
                    <a:lnTo>
                      <a:pt x="667" y="1638"/>
                    </a:lnTo>
                    <a:lnTo>
                      <a:pt x="400" y="1676"/>
                    </a:lnTo>
                    <a:lnTo>
                      <a:pt x="362" y="1676"/>
                    </a:lnTo>
                    <a:lnTo>
                      <a:pt x="305" y="1638"/>
                    </a:lnTo>
                    <a:lnTo>
                      <a:pt x="286" y="1638"/>
                    </a:lnTo>
                    <a:lnTo>
                      <a:pt x="191" y="1619"/>
                    </a:lnTo>
                    <a:lnTo>
                      <a:pt x="172" y="1600"/>
                    </a:lnTo>
                    <a:lnTo>
                      <a:pt x="153" y="1581"/>
                    </a:lnTo>
                    <a:lnTo>
                      <a:pt x="134" y="1543"/>
                    </a:lnTo>
                    <a:lnTo>
                      <a:pt x="115" y="1372"/>
                    </a:lnTo>
                    <a:lnTo>
                      <a:pt x="39" y="1067"/>
                    </a:lnTo>
                    <a:lnTo>
                      <a:pt x="39" y="991"/>
                    </a:lnTo>
                    <a:lnTo>
                      <a:pt x="0" y="781"/>
                    </a:lnTo>
                    <a:lnTo>
                      <a:pt x="0" y="724"/>
                    </a:lnTo>
                    <a:lnTo>
                      <a:pt x="39" y="647"/>
                    </a:lnTo>
                    <a:lnTo>
                      <a:pt x="95" y="590"/>
                    </a:lnTo>
                    <a:lnTo>
                      <a:pt x="191" y="590"/>
                    </a:lnTo>
                    <a:lnTo>
                      <a:pt x="267" y="590"/>
                    </a:lnTo>
                    <a:lnTo>
                      <a:pt x="324" y="590"/>
                    </a:lnTo>
                    <a:lnTo>
                      <a:pt x="400" y="571"/>
                    </a:lnTo>
                    <a:lnTo>
                      <a:pt x="496" y="514"/>
                    </a:lnTo>
                    <a:lnTo>
                      <a:pt x="705" y="285"/>
                    </a:lnTo>
                    <a:lnTo>
                      <a:pt x="801" y="209"/>
                    </a:lnTo>
                    <a:lnTo>
                      <a:pt x="857" y="171"/>
                    </a:lnTo>
                    <a:lnTo>
                      <a:pt x="896" y="152"/>
                    </a:lnTo>
                    <a:lnTo>
                      <a:pt x="953" y="190"/>
                    </a:lnTo>
                    <a:lnTo>
                      <a:pt x="1029" y="190"/>
                    </a:lnTo>
                    <a:lnTo>
                      <a:pt x="1143" y="190"/>
                    </a:lnTo>
                    <a:lnTo>
                      <a:pt x="1505" y="76"/>
                    </a:lnTo>
                    <a:lnTo>
                      <a:pt x="1619" y="0"/>
                    </a:lnTo>
                    <a:lnTo>
                      <a:pt x="1658" y="19"/>
                    </a:lnTo>
                    <a:lnTo>
                      <a:pt x="1867" y="57"/>
                    </a:lnTo>
                    <a:lnTo>
                      <a:pt x="1944" y="133"/>
                    </a:lnTo>
                    <a:lnTo>
                      <a:pt x="2039" y="324"/>
                    </a:lnTo>
                    <a:lnTo>
                      <a:pt x="2096" y="400"/>
                    </a:lnTo>
                    <a:lnTo>
                      <a:pt x="2229" y="438"/>
                    </a:lnTo>
                    <a:lnTo>
                      <a:pt x="2362" y="400"/>
                    </a:lnTo>
                    <a:lnTo>
                      <a:pt x="2724" y="305"/>
                    </a:lnTo>
                    <a:lnTo>
                      <a:pt x="2915" y="400"/>
                    </a:lnTo>
                    <a:lnTo>
                      <a:pt x="3124" y="495"/>
                    </a:lnTo>
                    <a:lnTo>
                      <a:pt x="3258" y="514"/>
                    </a:lnTo>
                    <a:lnTo>
                      <a:pt x="3334" y="628"/>
                    </a:lnTo>
                    <a:lnTo>
                      <a:pt x="3524" y="1276"/>
                    </a:lnTo>
                    <a:lnTo>
                      <a:pt x="3467" y="2171"/>
                    </a:lnTo>
                    <a:lnTo>
                      <a:pt x="3486" y="2266"/>
                    </a:lnTo>
                    <a:lnTo>
                      <a:pt x="3448" y="2286"/>
                    </a:lnTo>
                    <a:lnTo>
                      <a:pt x="3087" y="2609"/>
                    </a:lnTo>
                    <a:lnTo>
                      <a:pt x="2762" y="2819"/>
                    </a:lnTo>
                    <a:lnTo>
                      <a:pt x="2667" y="2895"/>
                    </a:lnTo>
                    <a:lnTo>
                      <a:pt x="2629" y="2990"/>
                    </a:lnTo>
                    <a:lnTo>
                      <a:pt x="2591" y="3086"/>
                    </a:lnTo>
                    <a:lnTo>
                      <a:pt x="2572" y="3162"/>
                    </a:lnTo>
                    <a:close/>
                    <a:moveTo>
                      <a:pt x="3029" y="7200"/>
                    </a:moveTo>
                    <a:lnTo>
                      <a:pt x="3029" y="7257"/>
                    </a:lnTo>
                    <a:lnTo>
                      <a:pt x="2991" y="7352"/>
                    </a:lnTo>
                    <a:lnTo>
                      <a:pt x="2743" y="7543"/>
                    </a:lnTo>
                    <a:lnTo>
                      <a:pt x="2686" y="7581"/>
                    </a:lnTo>
                    <a:lnTo>
                      <a:pt x="2648" y="7467"/>
                    </a:lnTo>
                    <a:lnTo>
                      <a:pt x="2496" y="7371"/>
                    </a:lnTo>
                    <a:lnTo>
                      <a:pt x="2553" y="7162"/>
                    </a:lnTo>
                    <a:lnTo>
                      <a:pt x="2706" y="7181"/>
                    </a:lnTo>
                    <a:lnTo>
                      <a:pt x="2972" y="7238"/>
                    </a:lnTo>
                    <a:lnTo>
                      <a:pt x="3029" y="720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730" name="Freeform 7">
                <a:extLst>
                  <a:ext uri="{FF2B5EF4-FFF2-40B4-BE49-F238E27FC236}">
                    <a16:creationId xmlns:a16="http://schemas.microsoft.com/office/drawing/2014/main" id="{0F98FDA0-C6A5-A848-85CB-FC95DFC14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33213" y="4608513"/>
                <a:ext cx="3319462" cy="2846387"/>
              </a:xfrm>
              <a:custGeom>
                <a:avLst/>
                <a:gdLst>
                  <a:gd name="T0" fmla="*/ 2147483646 w 9221"/>
                  <a:gd name="T1" fmla="*/ 2147483646 h 7906"/>
                  <a:gd name="T2" fmla="*/ 2147483646 w 9221"/>
                  <a:gd name="T3" fmla="*/ 2147483646 h 7906"/>
                  <a:gd name="T4" fmla="*/ 2147483646 w 9221"/>
                  <a:gd name="T5" fmla="*/ 2147483646 h 7906"/>
                  <a:gd name="T6" fmla="*/ 2147483646 w 9221"/>
                  <a:gd name="T7" fmla="*/ 2147483646 h 7906"/>
                  <a:gd name="T8" fmla="*/ 2147483646 w 9221"/>
                  <a:gd name="T9" fmla="*/ 2147483646 h 7906"/>
                  <a:gd name="T10" fmla="*/ 2147483646 w 9221"/>
                  <a:gd name="T11" fmla="*/ 2147483646 h 7906"/>
                  <a:gd name="T12" fmla="*/ 2147483646 w 9221"/>
                  <a:gd name="T13" fmla="*/ 2147483646 h 7906"/>
                  <a:gd name="T14" fmla="*/ 2147483646 w 9221"/>
                  <a:gd name="T15" fmla="*/ 2147483646 h 7906"/>
                  <a:gd name="T16" fmla="*/ 2147483646 w 9221"/>
                  <a:gd name="T17" fmla="*/ 2147483646 h 7906"/>
                  <a:gd name="T18" fmla="*/ 2147483646 w 9221"/>
                  <a:gd name="T19" fmla="*/ 2147483646 h 7906"/>
                  <a:gd name="T20" fmla="*/ 2147483646 w 9221"/>
                  <a:gd name="T21" fmla="*/ 2147483646 h 7906"/>
                  <a:gd name="T22" fmla="*/ 2147483646 w 9221"/>
                  <a:gd name="T23" fmla="*/ 2147483646 h 7906"/>
                  <a:gd name="T24" fmla="*/ 2147483646 w 9221"/>
                  <a:gd name="T25" fmla="*/ 2147483646 h 7906"/>
                  <a:gd name="T26" fmla="*/ 2147483646 w 9221"/>
                  <a:gd name="T27" fmla="*/ 2147483646 h 7906"/>
                  <a:gd name="T28" fmla="*/ 2147483646 w 9221"/>
                  <a:gd name="T29" fmla="*/ 2147483646 h 7906"/>
                  <a:gd name="T30" fmla="*/ 2147483646 w 9221"/>
                  <a:gd name="T31" fmla="*/ 2147483646 h 7906"/>
                  <a:gd name="T32" fmla="*/ 2147483646 w 9221"/>
                  <a:gd name="T33" fmla="*/ 2147483646 h 7906"/>
                  <a:gd name="T34" fmla="*/ 2147483646 w 9221"/>
                  <a:gd name="T35" fmla="*/ 2147483646 h 7906"/>
                  <a:gd name="T36" fmla="*/ 2147483646 w 9221"/>
                  <a:gd name="T37" fmla="*/ 2147483646 h 7906"/>
                  <a:gd name="T38" fmla="*/ 2147483646 w 9221"/>
                  <a:gd name="T39" fmla="*/ 2147483646 h 7906"/>
                  <a:gd name="T40" fmla="*/ 2147483646 w 9221"/>
                  <a:gd name="T41" fmla="*/ 2147483646 h 7906"/>
                  <a:gd name="T42" fmla="*/ 2147483646 w 9221"/>
                  <a:gd name="T43" fmla="*/ 2147483646 h 7906"/>
                  <a:gd name="T44" fmla="*/ 2147483646 w 9221"/>
                  <a:gd name="T45" fmla="*/ 2147483646 h 7906"/>
                  <a:gd name="T46" fmla="*/ 2147483646 w 9221"/>
                  <a:gd name="T47" fmla="*/ 2147483646 h 7906"/>
                  <a:gd name="T48" fmla="*/ 2147483646 w 9221"/>
                  <a:gd name="T49" fmla="*/ 2147483646 h 7906"/>
                  <a:gd name="T50" fmla="*/ 2147483646 w 9221"/>
                  <a:gd name="T51" fmla="*/ 2147483646 h 7906"/>
                  <a:gd name="T52" fmla="*/ 0 w 9221"/>
                  <a:gd name="T53" fmla="*/ 2147483646 h 7906"/>
                  <a:gd name="T54" fmla="*/ 2147483646 w 9221"/>
                  <a:gd name="T55" fmla="*/ 2147483646 h 7906"/>
                  <a:gd name="T56" fmla="*/ 2147483646 w 9221"/>
                  <a:gd name="T57" fmla="*/ 2147483646 h 7906"/>
                  <a:gd name="T58" fmla="*/ 2147483646 w 9221"/>
                  <a:gd name="T59" fmla="*/ 2147483646 h 7906"/>
                  <a:gd name="T60" fmla="*/ 2147483646 w 9221"/>
                  <a:gd name="T61" fmla="*/ 2147483646 h 7906"/>
                  <a:gd name="T62" fmla="*/ 2147483646 w 9221"/>
                  <a:gd name="T63" fmla="*/ 2147483646 h 7906"/>
                  <a:gd name="T64" fmla="*/ 2147483646 w 9221"/>
                  <a:gd name="T65" fmla="*/ 2147483646 h 7906"/>
                  <a:gd name="T66" fmla="*/ 2147483646 w 9221"/>
                  <a:gd name="T67" fmla="*/ 2147483646 h 7906"/>
                  <a:gd name="T68" fmla="*/ 2147483646 w 9221"/>
                  <a:gd name="T69" fmla="*/ 2147483646 h 7906"/>
                  <a:gd name="T70" fmla="*/ 2147483646 w 9221"/>
                  <a:gd name="T71" fmla="*/ 2147483646 h 7906"/>
                  <a:gd name="T72" fmla="*/ 2147483646 w 9221"/>
                  <a:gd name="T73" fmla="*/ 0 h 7906"/>
                  <a:gd name="T74" fmla="*/ 2147483646 w 9221"/>
                  <a:gd name="T75" fmla="*/ 2147483646 h 7906"/>
                  <a:gd name="T76" fmla="*/ 2147483646 w 9221"/>
                  <a:gd name="T77" fmla="*/ 2147483646 h 7906"/>
                  <a:gd name="T78" fmla="*/ 2147483646 w 9221"/>
                  <a:gd name="T79" fmla="*/ 2147483646 h 7906"/>
                  <a:gd name="T80" fmla="*/ 2147483646 w 9221"/>
                  <a:gd name="T81" fmla="*/ 2147483646 h 7906"/>
                  <a:gd name="T82" fmla="*/ 2147483646 w 9221"/>
                  <a:gd name="T83" fmla="*/ 2147483646 h 7906"/>
                  <a:gd name="T84" fmla="*/ 2147483646 w 9221"/>
                  <a:gd name="T85" fmla="*/ 2147483646 h 7906"/>
                  <a:gd name="T86" fmla="*/ 2147483646 w 9221"/>
                  <a:gd name="T87" fmla="*/ 2147483646 h 7906"/>
                  <a:gd name="T88" fmla="*/ 2147483646 w 9221"/>
                  <a:gd name="T89" fmla="*/ 2147483646 h 7906"/>
                  <a:gd name="T90" fmla="*/ 2147483646 w 9221"/>
                  <a:gd name="T91" fmla="*/ 2147483646 h 7906"/>
                  <a:gd name="T92" fmla="*/ 2147483646 w 9221"/>
                  <a:gd name="T93" fmla="*/ 2147483646 h 7906"/>
                  <a:gd name="T94" fmla="*/ 2147483646 w 9221"/>
                  <a:gd name="T95" fmla="*/ 2147483646 h 7906"/>
                  <a:gd name="T96" fmla="*/ 2147483646 w 9221"/>
                  <a:gd name="T97" fmla="*/ 2147483646 h 7906"/>
                  <a:gd name="T98" fmla="*/ 2147483646 w 9221"/>
                  <a:gd name="T99" fmla="*/ 2147483646 h 7906"/>
                  <a:gd name="T100" fmla="*/ 2147483646 w 9221"/>
                  <a:gd name="T101" fmla="*/ 2147483646 h 7906"/>
                  <a:gd name="T102" fmla="*/ 2147483646 w 9221"/>
                  <a:gd name="T103" fmla="*/ 2147483646 h 7906"/>
                  <a:gd name="T104" fmla="*/ 2147483646 w 9221"/>
                  <a:gd name="T105" fmla="*/ 2147483646 h 7906"/>
                  <a:gd name="T106" fmla="*/ 2147483646 w 9221"/>
                  <a:gd name="T107" fmla="*/ 2147483646 h 7906"/>
                  <a:gd name="T108" fmla="*/ 2147483646 w 9221"/>
                  <a:gd name="T109" fmla="*/ 2147483646 h 7906"/>
                  <a:gd name="T110" fmla="*/ 2147483646 w 9221"/>
                  <a:gd name="T111" fmla="*/ 2147483646 h 7906"/>
                  <a:gd name="T112" fmla="*/ 2147483646 w 9221"/>
                  <a:gd name="T113" fmla="*/ 2147483646 h 7906"/>
                  <a:gd name="T114" fmla="*/ 2147483646 w 9221"/>
                  <a:gd name="T115" fmla="*/ 2147483646 h 7906"/>
                  <a:gd name="T116" fmla="*/ 2147483646 w 9221"/>
                  <a:gd name="T117" fmla="*/ 2147483646 h 7906"/>
                  <a:gd name="T118" fmla="*/ 2147483646 w 9221"/>
                  <a:gd name="T119" fmla="*/ 2147483646 h 7906"/>
                  <a:gd name="T120" fmla="*/ 2147483646 w 9221"/>
                  <a:gd name="T121" fmla="*/ 2147483646 h 790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221" h="7906">
                    <a:moveTo>
                      <a:pt x="8915" y="2115"/>
                    </a:moveTo>
                    <a:lnTo>
                      <a:pt x="8572" y="2039"/>
                    </a:lnTo>
                    <a:lnTo>
                      <a:pt x="8419" y="1791"/>
                    </a:lnTo>
                    <a:lnTo>
                      <a:pt x="8153" y="1753"/>
                    </a:lnTo>
                    <a:lnTo>
                      <a:pt x="8172" y="1677"/>
                    </a:lnTo>
                    <a:lnTo>
                      <a:pt x="8210" y="1581"/>
                    </a:lnTo>
                    <a:lnTo>
                      <a:pt x="8248" y="1486"/>
                    </a:lnTo>
                    <a:lnTo>
                      <a:pt x="8343" y="1410"/>
                    </a:lnTo>
                    <a:lnTo>
                      <a:pt x="8668" y="1200"/>
                    </a:lnTo>
                    <a:lnTo>
                      <a:pt x="9029" y="877"/>
                    </a:lnTo>
                    <a:lnTo>
                      <a:pt x="9067" y="857"/>
                    </a:lnTo>
                    <a:lnTo>
                      <a:pt x="9086" y="1124"/>
                    </a:lnTo>
                    <a:lnTo>
                      <a:pt x="9086" y="1200"/>
                    </a:lnTo>
                    <a:lnTo>
                      <a:pt x="9010" y="1314"/>
                    </a:lnTo>
                    <a:lnTo>
                      <a:pt x="9010" y="1410"/>
                    </a:lnTo>
                    <a:lnTo>
                      <a:pt x="9105" y="1563"/>
                    </a:lnTo>
                    <a:lnTo>
                      <a:pt x="9144" y="1658"/>
                    </a:lnTo>
                    <a:lnTo>
                      <a:pt x="9181" y="1715"/>
                    </a:lnTo>
                    <a:lnTo>
                      <a:pt x="9220" y="1791"/>
                    </a:lnTo>
                    <a:lnTo>
                      <a:pt x="9220" y="1848"/>
                    </a:lnTo>
                    <a:lnTo>
                      <a:pt x="9201" y="1848"/>
                    </a:lnTo>
                    <a:lnTo>
                      <a:pt x="8991" y="2020"/>
                    </a:lnTo>
                    <a:lnTo>
                      <a:pt x="8915" y="2115"/>
                    </a:lnTo>
                    <a:close/>
                    <a:moveTo>
                      <a:pt x="9220" y="5144"/>
                    </a:moveTo>
                    <a:lnTo>
                      <a:pt x="8744" y="5200"/>
                    </a:lnTo>
                    <a:lnTo>
                      <a:pt x="8705" y="5258"/>
                    </a:lnTo>
                    <a:lnTo>
                      <a:pt x="8668" y="5296"/>
                    </a:lnTo>
                    <a:lnTo>
                      <a:pt x="8629" y="5620"/>
                    </a:lnTo>
                    <a:lnTo>
                      <a:pt x="8591" y="5620"/>
                    </a:lnTo>
                    <a:lnTo>
                      <a:pt x="8458" y="5562"/>
                    </a:lnTo>
                    <a:lnTo>
                      <a:pt x="8343" y="5410"/>
                    </a:lnTo>
                    <a:lnTo>
                      <a:pt x="8401" y="5144"/>
                    </a:lnTo>
                    <a:lnTo>
                      <a:pt x="8458" y="5105"/>
                    </a:lnTo>
                    <a:lnTo>
                      <a:pt x="8515" y="5029"/>
                    </a:lnTo>
                    <a:lnTo>
                      <a:pt x="8553" y="4896"/>
                    </a:lnTo>
                    <a:lnTo>
                      <a:pt x="8553" y="4800"/>
                    </a:lnTo>
                    <a:lnTo>
                      <a:pt x="8553" y="4743"/>
                    </a:lnTo>
                    <a:lnTo>
                      <a:pt x="8515" y="4705"/>
                    </a:lnTo>
                    <a:lnTo>
                      <a:pt x="8496" y="4648"/>
                    </a:lnTo>
                    <a:lnTo>
                      <a:pt x="8477" y="4591"/>
                    </a:lnTo>
                    <a:lnTo>
                      <a:pt x="8458" y="4458"/>
                    </a:lnTo>
                    <a:lnTo>
                      <a:pt x="8439" y="4382"/>
                    </a:lnTo>
                    <a:lnTo>
                      <a:pt x="8401" y="4324"/>
                    </a:lnTo>
                    <a:lnTo>
                      <a:pt x="8382" y="4267"/>
                    </a:lnTo>
                    <a:lnTo>
                      <a:pt x="8363" y="4229"/>
                    </a:lnTo>
                    <a:lnTo>
                      <a:pt x="8363" y="4191"/>
                    </a:lnTo>
                    <a:lnTo>
                      <a:pt x="8458" y="4172"/>
                    </a:lnTo>
                    <a:lnTo>
                      <a:pt x="8534" y="4172"/>
                    </a:lnTo>
                    <a:lnTo>
                      <a:pt x="8991" y="4267"/>
                    </a:lnTo>
                    <a:lnTo>
                      <a:pt x="9029" y="4286"/>
                    </a:lnTo>
                    <a:lnTo>
                      <a:pt x="9029" y="4382"/>
                    </a:lnTo>
                    <a:lnTo>
                      <a:pt x="9220" y="5144"/>
                    </a:lnTo>
                    <a:close/>
                    <a:moveTo>
                      <a:pt x="5676" y="5220"/>
                    </a:moveTo>
                    <a:lnTo>
                      <a:pt x="5315" y="5162"/>
                    </a:lnTo>
                    <a:lnTo>
                      <a:pt x="4972" y="5239"/>
                    </a:lnTo>
                    <a:lnTo>
                      <a:pt x="4667" y="5429"/>
                    </a:lnTo>
                    <a:lnTo>
                      <a:pt x="4629" y="5467"/>
                    </a:lnTo>
                    <a:lnTo>
                      <a:pt x="4381" y="5696"/>
                    </a:lnTo>
                    <a:lnTo>
                      <a:pt x="4134" y="6038"/>
                    </a:lnTo>
                    <a:lnTo>
                      <a:pt x="4039" y="6343"/>
                    </a:lnTo>
                    <a:lnTo>
                      <a:pt x="4115" y="7067"/>
                    </a:lnTo>
                    <a:lnTo>
                      <a:pt x="4115" y="7257"/>
                    </a:lnTo>
                    <a:lnTo>
                      <a:pt x="4076" y="7620"/>
                    </a:lnTo>
                    <a:lnTo>
                      <a:pt x="4096" y="7791"/>
                    </a:lnTo>
                    <a:lnTo>
                      <a:pt x="4134" y="7887"/>
                    </a:lnTo>
                    <a:lnTo>
                      <a:pt x="4039" y="7905"/>
                    </a:lnTo>
                    <a:lnTo>
                      <a:pt x="3695" y="7905"/>
                    </a:lnTo>
                    <a:lnTo>
                      <a:pt x="3010" y="7734"/>
                    </a:lnTo>
                    <a:lnTo>
                      <a:pt x="3048" y="7620"/>
                    </a:lnTo>
                    <a:lnTo>
                      <a:pt x="3067" y="7562"/>
                    </a:lnTo>
                    <a:lnTo>
                      <a:pt x="3086" y="7448"/>
                    </a:lnTo>
                    <a:lnTo>
                      <a:pt x="3105" y="7315"/>
                    </a:lnTo>
                    <a:lnTo>
                      <a:pt x="3105" y="7162"/>
                    </a:lnTo>
                    <a:lnTo>
                      <a:pt x="3048" y="6858"/>
                    </a:lnTo>
                    <a:lnTo>
                      <a:pt x="2953" y="6458"/>
                    </a:lnTo>
                    <a:lnTo>
                      <a:pt x="2915" y="6172"/>
                    </a:lnTo>
                    <a:lnTo>
                      <a:pt x="2915" y="5943"/>
                    </a:lnTo>
                    <a:lnTo>
                      <a:pt x="2915" y="5867"/>
                    </a:lnTo>
                    <a:lnTo>
                      <a:pt x="2877" y="5753"/>
                    </a:lnTo>
                    <a:lnTo>
                      <a:pt x="2781" y="5486"/>
                    </a:lnTo>
                    <a:lnTo>
                      <a:pt x="2629" y="5162"/>
                    </a:lnTo>
                    <a:lnTo>
                      <a:pt x="2553" y="4953"/>
                    </a:lnTo>
                    <a:lnTo>
                      <a:pt x="2572" y="4934"/>
                    </a:lnTo>
                    <a:lnTo>
                      <a:pt x="2610" y="4839"/>
                    </a:lnTo>
                    <a:lnTo>
                      <a:pt x="2648" y="4800"/>
                    </a:lnTo>
                    <a:lnTo>
                      <a:pt x="2686" y="4743"/>
                    </a:lnTo>
                    <a:lnTo>
                      <a:pt x="2801" y="4648"/>
                    </a:lnTo>
                    <a:lnTo>
                      <a:pt x="2838" y="4591"/>
                    </a:lnTo>
                    <a:lnTo>
                      <a:pt x="2877" y="4534"/>
                    </a:lnTo>
                    <a:lnTo>
                      <a:pt x="2896" y="4477"/>
                    </a:lnTo>
                    <a:lnTo>
                      <a:pt x="2896" y="4419"/>
                    </a:lnTo>
                    <a:lnTo>
                      <a:pt x="2648" y="3353"/>
                    </a:lnTo>
                    <a:lnTo>
                      <a:pt x="2534" y="3163"/>
                    </a:lnTo>
                    <a:lnTo>
                      <a:pt x="2400" y="3010"/>
                    </a:lnTo>
                    <a:lnTo>
                      <a:pt x="1772" y="2591"/>
                    </a:lnTo>
                    <a:lnTo>
                      <a:pt x="1714" y="2515"/>
                    </a:lnTo>
                    <a:lnTo>
                      <a:pt x="1638" y="2457"/>
                    </a:lnTo>
                    <a:lnTo>
                      <a:pt x="1582" y="2401"/>
                    </a:lnTo>
                    <a:lnTo>
                      <a:pt x="1296" y="2229"/>
                    </a:lnTo>
                    <a:lnTo>
                      <a:pt x="1219" y="2172"/>
                    </a:lnTo>
                    <a:lnTo>
                      <a:pt x="1124" y="2039"/>
                    </a:lnTo>
                    <a:lnTo>
                      <a:pt x="1067" y="1981"/>
                    </a:lnTo>
                    <a:lnTo>
                      <a:pt x="991" y="2000"/>
                    </a:lnTo>
                    <a:lnTo>
                      <a:pt x="705" y="2115"/>
                    </a:lnTo>
                    <a:lnTo>
                      <a:pt x="458" y="2115"/>
                    </a:lnTo>
                    <a:lnTo>
                      <a:pt x="0" y="2000"/>
                    </a:lnTo>
                    <a:lnTo>
                      <a:pt x="0" y="1981"/>
                    </a:lnTo>
                    <a:lnTo>
                      <a:pt x="114" y="1848"/>
                    </a:lnTo>
                    <a:lnTo>
                      <a:pt x="191" y="1810"/>
                    </a:lnTo>
                    <a:lnTo>
                      <a:pt x="324" y="1829"/>
                    </a:lnTo>
                    <a:lnTo>
                      <a:pt x="286" y="1695"/>
                    </a:lnTo>
                    <a:lnTo>
                      <a:pt x="286" y="1581"/>
                    </a:lnTo>
                    <a:lnTo>
                      <a:pt x="343" y="1486"/>
                    </a:lnTo>
                    <a:lnTo>
                      <a:pt x="439" y="1429"/>
                    </a:lnTo>
                    <a:lnTo>
                      <a:pt x="534" y="1505"/>
                    </a:lnTo>
                    <a:lnTo>
                      <a:pt x="705" y="1353"/>
                    </a:lnTo>
                    <a:lnTo>
                      <a:pt x="857" y="1143"/>
                    </a:lnTo>
                    <a:lnTo>
                      <a:pt x="1067" y="1277"/>
                    </a:lnTo>
                    <a:lnTo>
                      <a:pt x="1333" y="1372"/>
                    </a:lnTo>
                    <a:lnTo>
                      <a:pt x="1638" y="1429"/>
                    </a:lnTo>
                    <a:lnTo>
                      <a:pt x="2362" y="1486"/>
                    </a:lnTo>
                    <a:lnTo>
                      <a:pt x="2420" y="1467"/>
                    </a:lnTo>
                    <a:lnTo>
                      <a:pt x="2476" y="1429"/>
                    </a:lnTo>
                    <a:lnTo>
                      <a:pt x="2553" y="1277"/>
                    </a:lnTo>
                    <a:lnTo>
                      <a:pt x="2667" y="953"/>
                    </a:lnTo>
                    <a:lnTo>
                      <a:pt x="2629" y="915"/>
                    </a:lnTo>
                    <a:lnTo>
                      <a:pt x="2534" y="877"/>
                    </a:lnTo>
                    <a:lnTo>
                      <a:pt x="2019" y="781"/>
                    </a:lnTo>
                    <a:lnTo>
                      <a:pt x="1924" y="743"/>
                    </a:lnTo>
                    <a:lnTo>
                      <a:pt x="1791" y="648"/>
                    </a:lnTo>
                    <a:lnTo>
                      <a:pt x="1696" y="610"/>
                    </a:lnTo>
                    <a:lnTo>
                      <a:pt x="1562" y="591"/>
                    </a:lnTo>
                    <a:lnTo>
                      <a:pt x="1467" y="515"/>
                    </a:lnTo>
                    <a:lnTo>
                      <a:pt x="1448" y="515"/>
                    </a:lnTo>
                    <a:lnTo>
                      <a:pt x="1486" y="457"/>
                    </a:lnTo>
                    <a:lnTo>
                      <a:pt x="1582" y="362"/>
                    </a:lnTo>
                    <a:lnTo>
                      <a:pt x="1467" y="305"/>
                    </a:lnTo>
                    <a:lnTo>
                      <a:pt x="1524" y="191"/>
                    </a:lnTo>
                    <a:lnTo>
                      <a:pt x="1638" y="39"/>
                    </a:lnTo>
                    <a:lnTo>
                      <a:pt x="1658" y="0"/>
                    </a:lnTo>
                    <a:lnTo>
                      <a:pt x="1677" y="0"/>
                    </a:lnTo>
                    <a:lnTo>
                      <a:pt x="2248" y="362"/>
                    </a:lnTo>
                    <a:lnTo>
                      <a:pt x="2515" y="591"/>
                    </a:lnTo>
                    <a:lnTo>
                      <a:pt x="2610" y="667"/>
                    </a:lnTo>
                    <a:lnTo>
                      <a:pt x="3238" y="915"/>
                    </a:lnTo>
                    <a:lnTo>
                      <a:pt x="3391" y="1029"/>
                    </a:lnTo>
                    <a:lnTo>
                      <a:pt x="3791" y="1391"/>
                    </a:lnTo>
                    <a:lnTo>
                      <a:pt x="3905" y="1505"/>
                    </a:lnTo>
                    <a:lnTo>
                      <a:pt x="3981" y="1619"/>
                    </a:lnTo>
                    <a:lnTo>
                      <a:pt x="4039" y="1886"/>
                    </a:lnTo>
                    <a:lnTo>
                      <a:pt x="4115" y="2076"/>
                    </a:lnTo>
                    <a:lnTo>
                      <a:pt x="4191" y="2191"/>
                    </a:lnTo>
                    <a:lnTo>
                      <a:pt x="4248" y="2229"/>
                    </a:lnTo>
                    <a:lnTo>
                      <a:pt x="4324" y="2267"/>
                    </a:lnTo>
                    <a:lnTo>
                      <a:pt x="4438" y="2267"/>
                    </a:lnTo>
                    <a:lnTo>
                      <a:pt x="4572" y="2267"/>
                    </a:lnTo>
                    <a:lnTo>
                      <a:pt x="4686" y="2248"/>
                    </a:lnTo>
                    <a:lnTo>
                      <a:pt x="4743" y="2210"/>
                    </a:lnTo>
                    <a:lnTo>
                      <a:pt x="4858" y="2172"/>
                    </a:lnTo>
                    <a:lnTo>
                      <a:pt x="4972" y="2134"/>
                    </a:lnTo>
                    <a:lnTo>
                      <a:pt x="5048" y="2096"/>
                    </a:lnTo>
                    <a:lnTo>
                      <a:pt x="5086" y="2058"/>
                    </a:lnTo>
                    <a:lnTo>
                      <a:pt x="5124" y="2000"/>
                    </a:lnTo>
                    <a:lnTo>
                      <a:pt x="5124" y="1924"/>
                    </a:lnTo>
                    <a:lnTo>
                      <a:pt x="5124" y="1848"/>
                    </a:lnTo>
                    <a:lnTo>
                      <a:pt x="5086" y="1772"/>
                    </a:lnTo>
                    <a:lnTo>
                      <a:pt x="5048" y="1639"/>
                    </a:lnTo>
                    <a:lnTo>
                      <a:pt x="5067" y="1619"/>
                    </a:lnTo>
                    <a:lnTo>
                      <a:pt x="5086" y="1581"/>
                    </a:lnTo>
                    <a:lnTo>
                      <a:pt x="5258" y="1600"/>
                    </a:lnTo>
                    <a:lnTo>
                      <a:pt x="5391" y="1810"/>
                    </a:lnTo>
                    <a:lnTo>
                      <a:pt x="5505" y="1543"/>
                    </a:lnTo>
                    <a:lnTo>
                      <a:pt x="5544" y="1334"/>
                    </a:lnTo>
                    <a:lnTo>
                      <a:pt x="5581" y="1238"/>
                    </a:lnTo>
                    <a:lnTo>
                      <a:pt x="5639" y="1200"/>
                    </a:lnTo>
                    <a:lnTo>
                      <a:pt x="5696" y="1182"/>
                    </a:lnTo>
                    <a:lnTo>
                      <a:pt x="5886" y="1277"/>
                    </a:lnTo>
                    <a:lnTo>
                      <a:pt x="5734" y="1753"/>
                    </a:lnTo>
                    <a:lnTo>
                      <a:pt x="5658" y="1791"/>
                    </a:lnTo>
                    <a:lnTo>
                      <a:pt x="5639" y="1829"/>
                    </a:lnTo>
                    <a:lnTo>
                      <a:pt x="5581" y="1867"/>
                    </a:lnTo>
                    <a:lnTo>
                      <a:pt x="5581" y="1924"/>
                    </a:lnTo>
                    <a:lnTo>
                      <a:pt x="5562" y="1981"/>
                    </a:lnTo>
                    <a:lnTo>
                      <a:pt x="5676" y="2229"/>
                    </a:lnTo>
                    <a:lnTo>
                      <a:pt x="5772" y="2515"/>
                    </a:lnTo>
                    <a:lnTo>
                      <a:pt x="5772" y="2572"/>
                    </a:lnTo>
                    <a:lnTo>
                      <a:pt x="5753" y="2782"/>
                    </a:lnTo>
                    <a:lnTo>
                      <a:pt x="5658" y="2915"/>
                    </a:lnTo>
                    <a:lnTo>
                      <a:pt x="5544" y="3010"/>
                    </a:lnTo>
                    <a:lnTo>
                      <a:pt x="5467" y="3143"/>
                    </a:lnTo>
                    <a:lnTo>
                      <a:pt x="5467" y="3181"/>
                    </a:lnTo>
                    <a:lnTo>
                      <a:pt x="5467" y="3239"/>
                    </a:lnTo>
                    <a:lnTo>
                      <a:pt x="5505" y="3277"/>
                    </a:lnTo>
                    <a:lnTo>
                      <a:pt x="5620" y="3410"/>
                    </a:lnTo>
                    <a:lnTo>
                      <a:pt x="5658" y="3467"/>
                    </a:lnTo>
                    <a:lnTo>
                      <a:pt x="5696" y="3544"/>
                    </a:lnTo>
                    <a:lnTo>
                      <a:pt x="5696" y="3581"/>
                    </a:lnTo>
                    <a:lnTo>
                      <a:pt x="5639" y="3658"/>
                    </a:lnTo>
                    <a:lnTo>
                      <a:pt x="5448" y="4134"/>
                    </a:lnTo>
                    <a:lnTo>
                      <a:pt x="5429" y="4267"/>
                    </a:lnTo>
                    <a:lnTo>
                      <a:pt x="5429" y="4382"/>
                    </a:lnTo>
                    <a:lnTo>
                      <a:pt x="5448" y="4515"/>
                    </a:lnTo>
                    <a:lnTo>
                      <a:pt x="5467" y="4610"/>
                    </a:lnTo>
                    <a:lnTo>
                      <a:pt x="5620" y="4915"/>
                    </a:lnTo>
                    <a:lnTo>
                      <a:pt x="5676" y="5105"/>
                    </a:lnTo>
                    <a:lnTo>
                      <a:pt x="5676" y="5200"/>
                    </a:lnTo>
                    <a:lnTo>
                      <a:pt x="5676" y="5220"/>
                    </a:lnTo>
                    <a:close/>
                    <a:moveTo>
                      <a:pt x="8172" y="2534"/>
                    </a:moveTo>
                    <a:lnTo>
                      <a:pt x="8134" y="2286"/>
                    </a:lnTo>
                    <a:lnTo>
                      <a:pt x="8191" y="2229"/>
                    </a:lnTo>
                    <a:lnTo>
                      <a:pt x="8267" y="2229"/>
                    </a:lnTo>
                    <a:lnTo>
                      <a:pt x="8401" y="2324"/>
                    </a:lnTo>
                    <a:lnTo>
                      <a:pt x="8343" y="2477"/>
                    </a:lnTo>
                    <a:lnTo>
                      <a:pt x="8172" y="2534"/>
                    </a:lnTo>
                    <a:close/>
                    <a:moveTo>
                      <a:pt x="7315" y="4419"/>
                    </a:moveTo>
                    <a:lnTo>
                      <a:pt x="7410" y="4458"/>
                    </a:lnTo>
                    <a:lnTo>
                      <a:pt x="7467" y="4496"/>
                    </a:lnTo>
                    <a:lnTo>
                      <a:pt x="8096" y="5162"/>
                    </a:lnTo>
                    <a:lnTo>
                      <a:pt x="8229" y="5525"/>
                    </a:lnTo>
                    <a:lnTo>
                      <a:pt x="8248" y="5620"/>
                    </a:lnTo>
                    <a:lnTo>
                      <a:pt x="8287" y="5772"/>
                    </a:lnTo>
                    <a:lnTo>
                      <a:pt x="8134" y="5753"/>
                    </a:lnTo>
                    <a:lnTo>
                      <a:pt x="8077" y="5962"/>
                    </a:lnTo>
                    <a:lnTo>
                      <a:pt x="7657" y="5906"/>
                    </a:lnTo>
                    <a:lnTo>
                      <a:pt x="7581" y="5867"/>
                    </a:lnTo>
                    <a:lnTo>
                      <a:pt x="7505" y="5791"/>
                    </a:lnTo>
                    <a:lnTo>
                      <a:pt x="7448" y="5696"/>
                    </a:lnTo>
                    <a:lnTo>
                      <a:pt x="7467" y="5486"/>
                    </a:lnTo>
                    <a:lnTo>
                      <a:pt x="7505" y="5391"/>
                    </a:lnTo>
                    <a:lnTo>
                      <a:pt x="7525" y="5334"/>
                    </a:lnTo>
                    <a:lnTo>
                      <a:pt x="7525" y="5258"/>
                    </a:lnTo>
                    <a:lnTo>
                      <a:pt x="7486" y="5144"/>
                    </a:lnTo>
                    <a:lnTo>
                      <a:pt x="7372" y="4877"/>
                    </a:lnTo>
                    <a:lnTo>
                      <a:pt x="7200" y="4591"/>
                    </a:lnTo>
                    <a:lnTo>
                      <a:pt x="7200" y="4534"/>
                    </a:lnTo>
                    <a:lnTo>
                      <a:pt x="7200" y="4477"/>
                    </a:lnTo>
                    <a:lnTo>
                      <a:pt x="7315" y="4419"/>
                    </a:lnTo>
                    <a:close/>
                  </a:path>
                </a:pathLst>
              </a:custGeom>
              <a:solidFill>
                <a:srgbClr val="C2C2C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731" name="Freeform 8">
                <a:extLst>
                  <a:ext uri="{FF2B5EF4-FFF2-40B4-BE49-F238E27FC236}">
                    <a16:creationId xmlns:a16="http://schemas.microsoft.com/office/drawing/2014/main" id="{E10D2DA8-040A-DD42-B885-D441EA3701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49250" y="2647950"/>
                <a:ext cx="1658938" cy="4360863"/>
              </a:xfrm>
              <a:custGeom>
                <a:avLst/>
                <a:gdLst>
                  <a:gd name="T0" fmla="*/ 2147483646 w 4610"/>
                  <a:gd name="T1" fmla="*/ 2147483646 h 12115"/>
                  <a:gd name="T2" fmla="*/ 2147483646 w 4610"/>
                  <a:gd name="T3" fmla="*/ 2147483646 h 12115"/>
                  <a:gd name="T4" fmla="*/ 2147483646 w 4610"/>
                  <a:gd name="T5" fmla="*/ 2147483646 h 12115"/>
                  <a:gd name="T6" fmla="*/ 2147483646 w 4610"/>
                  <a:gd name="T7" fmla="*/ 2147483646 h 12115"/>
                  <a:gd name="T8" fmla="*/ 2147483646 w 4610"/>
                  <a:gd name="T9" fmla="*/ 2147483646 h 12115"/>
                  <a:gd name="T10" fmla="*/ 2147483646 w 4610"/>
                  <a:gd name="T11" fmla="*/ 2147483646 h 12115"/>
                  <a:gd name="T12" fmla="*/ 2147483646 w 4610"/>
                  <a:gd name="T13" fmla="*/ 2147483646 h 12115"/>
                  <a:gd name="T14" fmla="*/ 2147483646 w 4610"/>
                  <a:gd name="T15" fmla="*/ 2147483646 h 12115"/>
                  <a:gd name="T16" fmla="*/ 2147483646 w 4610"/>
                  <a:gd name="T17" fmla="*/ 2147483646 h 12115"/>
                  <a:gd name="T18" fmla="*/ 2147483646 w 4610"/>
                  <a:gd name="T19" fmla="*/ 2147483646 h 12115"/>
                  <a:gd name="T20" fmla="*/ 2147483646 w 4610"/>
                  <a:gd name="T21" fmla="*/ 2147483646 h 12115"/>
                  <a:gd name="T22" fmla="*/ 2147483646 w 4610"/>
                  <a:gd name="T23" fmla="*/ 2147483646 h 12115"/>
                  <a:gd name="T24" fmla="*/ 2147483646 w 4610"/>
                  <a:gd name="T25" fmla="*/ 2147483646 h 12115"/>
                  <a:gd name="T26" fmla="*/ 2147483646 w 4610"/>
                  <a:gd name="T27" fmla="*/ 2147483646 h 12115"/>
                  <a:gd name="T28" fmla="*/ 2147483646 w 4610"/>
                  <a:gd name="T29" fmla="*/ 2147483646 h 12115"/>
                  <a:gd name="T30" fmla="*/ 2147483646 w 4610"/>
                  <a:gd name="T31" fmla="*/ 2147483646 h 12115"/>
                  <a:gd name="T32" fmla="*/ 2147483646 w 4610"/>
                  <a:gd name="T33" fmla="*/ 2147483646 h 12115"/>
                  <a:gd name="T34" fmla="*/ 2147483646 w 4610"/>
                  <a:gd name="T35" fmla="*/ 2147483646 h 12115"/>
                  <a:gd name="T36" fmla="*/ 2147483646 w 4610"/>
                  <a:gd name="T37" fmla="*/ 2147483646 h 12115"/>
                  <a:gd name="T38" fmla="*/ 2147483646 w 4610"/>
                  <a:gd name="T39" fmla="*/ 2147483646 h 12115"/>
                  <a:gd name="T40" fmla="*/ 2147483646 w 4610"/>
                  <a:gd name="T41" fmla="*/ 2147483646 h 12115"/>
                  <a:gd name="T42" fmla="*/ 2147483646 w 4610"/>
                  <a:gd name="T43" fmla="*/ 2147483646 h 12115"/>
                  <a:gd name="T44" fmla="*/ 2147483646 w 4610"/>
                  <a:gd name="T45" fmla="*/ 2147483646 h 12115"/>
                  <a:gd name="T46" fmla="*/ 2147483646 w 4610"/>
                  <a:gd name="T47" fmla="*/ 2147483646 h 12115"/>
                  <a:gd name="T48" fmla="*/ 2147483646 w 4610"/>
                  <a:gd name="T49" fmla="*/ 2147483646 h 12115"/>
                  <a:gd name="T50" fmla="*/ 2147483646 w 4610"/>
                  <a:gd name="T51" fmla="*/ 2147483646 h 12115"/>
                  <a:gd name="T52" fmla="*/ 2147483646 w 4610"/>
                  <a:gd name="T53" fmla="*/ 2147483646 h 12115"/>
                  <a:gd name="T54" fmla="*/ 2147483646 w 4610"/>
                  <a:gd name="T55" fmla="*/ 2147483646 h 12115"/>
                  <a:gd name="T56" fmla="*/ 2147483646 w 4610"/>
                  <a:gd name="T57" fmla="*/ 2147483646 h 12115"/>
                  <a:gd name="T58" fmla="*/ 2147483646 w 4610"/>
                  <a:gd name="T59" fmla="*/ 2147483646 h 12115"/>
                  <a:gd name="T60" fmla="*/ 2147483646 w 4610"/>
                  <a:gd name="T61" fmla="*/ 2147483646 h 12115"/>
                  <a:gd name="T62" fmla="*/ 2147483646 w 4610"/>
                  <a:gd name="T63" fmla="*/ 2147483646 h 12115"/>
                  <a:gd name="T64" fmla="*/ 2147483646 w 4610"/>
                  <a:gd name="T65" fmla="*/ 2147483646 h 12115"/>
                  <a:gd name="T66" fmla="*/ 2147483646 w 4610"/>
                  <a:gd name="T67" fmla="*/ 2147483646 h 12115"/>
                  <a:gd name="T68" fmla="*/ 2147483646 w 4610"/>
                  <a:gd name="T69" fmla="*/ 2147483646 h 12115"/>
                  <a:gd name="T70" fmla="*/ 2147483646 w 4610"/>
                  <a:gd name="T71" fmla="*/ 2147483646 h 12115"/>
                  <a:gd name="T72" fmla="*/ 2147483646 w 4610"/>
                  <a:gd name="T73" fmla="*/ 2147483646 h 12115"/>
                  <a:gd name="T74" fmla="*/ 2147483646 w 4610"/>
                  <a:gd name="T75" fmla="*/ 2147483646 h 12115"/>
                  <a:gd name="T76" fmla="*/ 2147483646 w 4610"/>
                  <a:gd name="T77" fmla="*/ 2147483646 h 12115"/>
                  <a:gd name="T78" fmla="*/ 2147483646 w 4610"/>
                  <a:gd name="T79" fmla="*/ 2147483646 h 12115"/>
                  <a:gd name="T80" fmla="*/ 2147483646 w 4610"/>
                  <a:gd name="T81" fmla="*/ 2147483646 h 12115"/>
                  <a:gd name="T82" fmla="*/ 2147483646 w 4610"/>
                  <a:gd name="T83" fmla="*/ 2147483646 h 12115"/>
                  <a:gd name="T84" fmla="*/ 2147483646 w 4610"/>
                  <a:gd name="T85" fmla="*/ 2147483646 h 12115"/>
                  <a:gd name="T86" fmla="*/ 2147483646 w 4610"/>
                  <a:gd name="T87" fmla="*/ 2147483646 h 12115"/>
                  <a:gd name="T88" fmla="*/ 2147483646 w 4610"/>
                  <a:gd name="T89" fmla="*/ 2147483646 h 12115"/>
                  <a:gd name="T90" fmla="*/ 2147483646 w 4610"/>
                  <a:gd name="T91" fmla="*/ 2147483646 h 12115"/>
                  <a:gd name="T92" fmla="*/ 2147483646 w 4610"/>
                  <a:gd name="T93" fmla="*/ 2147483646 h 12115"/>
                  <a:gd name="T94" fmla="*/ 2147483646 w 4610"/>
                  <a:gd name="T95" fmla="*/ 2147483646 h 12115"/>
                  <a:gd name="T96" fmla="*/ 2147483646 w 4610"/>
                  <a:gd name="T97" fmla="*/ 2147483646 h 12115"/>
                  <a:gd name="T98" fmla="*/ 2147483646 w 4610"/>
                  <a:gd name="T99" fmla="*/ 2147483646 h 12115"/>
                  <a:gd name="T100" fmla="*/ 2147483646 w 4610"/>
                  <a:gd name="T101" fmla="*/ 2147483646 h 12115"/>
                  <a:gd name="T102" fmla="*/ 2147483646 w 4610"/>
                  <a:gd name="T103" fmla="*/ 2147483646 h 12115"/>
                  <a:gd name="T104" fmla="*/ 2147483646 w 4610"/>
                  <a:gd name="T105" fmla="*/ 0 h 12115"/>
                  <a:gd name="T106" fmla="*/ 2147483646 w 4610"/>
                  <a:gd name="T107" fmla="*/ 2147483646 h 12115"/>
                  <a:gd name="T108" fmla="*/ 2147483646 w 4610"/>
                  <a:gd name="T109" fmla="*/ 2147483646 h 12115"/>
                  <a:gd name="T110" fmla="*/ 2147483646 w 4610"/>
                  <a:gd name="T111" fmla="*/ 2147483646 h 12115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4610" h="12115">
                    <a:moveTo>
                      <a:pt x="4266" y="7371"/>
                    </a:moveTo>
                    <a:lnTo>
                      <a:pt x="4266" y="7543"/>
                    </a:lnTo>
                    <a:lnTo>
                      <a:pt x="4304" y="7638"/>
                    </a:lnTo>
                    <a:lnTo>
                      <a:pt x="4362" y="7714"/>
                    </a:lnTo>
                    <a:lnTo>
                      <a:pt x="4266" y="7809"/>
                    </a:lnTo>
                    <a:lnTo>
                      <a:pt x="4038" y="7924"/>
                    </a:lnTo>
                    <a:lnTo>
                      <a:pt x="4019" y="8171"/>
                    </a:lnTo>
                    <a:lnTo>
                      <a:pt x="4019" y="8209"/>
                    </a:lnTo>
                    <a:lnTo>
                      <a:pt x="3923" y="8248"/>
                    </a:lnTo>
                    <a:lnTo>
                      <a:pt x="3676" y="8266"/>
                    </a:lnTo>
                    <a:lnTo>
                      <a:pt x="3619" y="8305"/>
                    </a:lnTo>
                    <a:lnTo>
                      <a:pt x="3619" y="8381"/>
                    </a:lnTo>
                    <a:lnTo>
                      <a:pt x="3657" y="8571"/>
                    </a:lnTo>
                    <a:lnTo>
                      <a:pt x="3657" y="8686"/>
                    </a:lnTo>
                    <a:lnTo>
                      <a:pt x="3657" y="8800"/>
                    </a:lnTo>
                    <a:lnTo>
                      <a:pt x="3562" y="9409"/>
                    </a:lnTo>
                    <a:lnTo>
                      <a:pt x="3542" y="9524"/>
                    </a:lnTo>
                    <a:lnTo>
                      <a:pt x="3562" y="9600"/>
                    </a:lnTo>
                    <a:lnTo>
                      <a:pt x="3581" y="9676"/>
                    </a:lnTo>
                    <a:lnTo>
                      <a:pt x="3619" y="9733"/>
                    </a:lnTo>
                    <a:lnTo>
                      <a:pt x="3657" y="9866"/>
                    </a:lnTo>
                    <a:lnTo>
                      <a:pt x="3542" y="9924"/>
                    </a:lnTo>
                    <a:lnTo>
                      <a:pt x="3542" y="9981"/>
                    </a:lnTo>
                    <a:lnTo>
                      <a:pt x="3542" y="10038"/>
                    </a:lnTo>
                    <a:lnTo>
                      <a:pt x="3714" y="10324"/>
                    </a:lnTo>
                    <a:lnTo>
                      <a:pt x="3828" y="10591"/>
                    </a:lnTo>
                    <a:lnTo>
                      <a:pt x="3867" y="10705"/>
                    </a:lnTo>
                    <a:lnTo>
                      <a:pt x="3867" y="10781"/>
                    </a:lnTo>
                    <a:lnTo>
                      <a:pt x="3847" y="10838"/>
                    </a:lnTo>
                    <a:lnTo>
                      <a:pt x="3809" y="10933"/>
                    </a:lnTo>
                    <a:lnTo>
                      <a:pt x="3790" y="11143"/>
                    </a:lnTo>
                    <a:lnTo>
                      <a:pt x="3847" y="11238"/>
                    </a:lnTo>
                    <a:lnTo>
                      <a:pt x="3923" y="11314"/>
                    </a:lnTo>
                    <a:lnTo>
                      <a:pt x="3999" y="11353"/>
                    </a:lnTo>
                    <a:lnTo>
                      <a:pt x="4419" y="11409"/>
                    </a:lnTo>
                    <a:lnTo>
                      <a:pt x="4571" y="11505"/>
                    </a:lnTo>
                    <a:lnTo>
                      <a:pt x="4609" y="11619"/>
                    </a:lnTo>
                    <a:lnTo>
                      <a:pt x="4324" y="11905"/>
                    </a:lnTo>
                    <a:lnTo>
                      <a:pt x="4171" y="11981"/>
                    </a:lnTo>
                    <a:lnTo>
                      <a:pt x="3847" y="12019"/>
                    </a:lnTo>
                    <a:lnTo>
                      <a:pt x="3714" y="12076"/>
                    </a:lnTo>
                    <a:lnTo>
                      <a:pt x="3142" y="12114"/>
                    </a:lnTo>
                    <a:lnTo>
                      <a:pt x="2666" y="11676"/>
                    </a:lnTo>
                    <a:lnTo>
                      <a:pt x="2438" y="11524"/>
                    </a:lnTo>
                    <a:lnTo>
                      <a:pt x="2362" y="11086"/>
                    </a:lnTo>
                    <a:lnTo>
                      <a:pt x="2267" y="10819"/>
                    </a:lnTo>
                    <a:lnTo>
                      <a:pt x="2038" y="10667"/>
                    </a:lnTo>
                    <a:lnTo>
                      <a:pt x="2018" y="10667"/>
                    </a:lnTo>
                    <a:lnTo>
                      <a:pt x="2018" y="10647"/>
                    </a:lnTo>
                    <a:lnTo>
                      <a:pt x="2018" y="10552"/>
                    </a:lnTo>
                    <a:lnTo>
                      <a:pt x="1962" y="10362"/>
                    </a:lnTo>
                    <a:lnTo>
                      <a:pt x="1809" y="10057"/>
                    </a:lnTo>
                    <a:lnTo>
                      <a:pt x="1790" y="9962"/>
                    </a:lnTo>
                    <a:lnTo>
                      <a:pt x="1771" y="9829"/>
                    </a:lnTo>
                    <a:lnTo>
                      <a:pt x="1771" y="9714"/>
                    </a:lnTo>
                    <a:lnTo>
                      <a:pt x="1790" y="9581"/>
                    </a:lnTo>
                    <a:lnTo>
                      <a:pt x="1981" y="9105"/>
                    </a:lnTo>
                    <a:lnTo>
                      <a:pt x="2038" y="9028"/>
                    </a:lnTo>
                    <a:lnTo>
                      <a:pt x="2038" y="8991"/>
                    </a:lnTo>
                    <a:lnTo>
                      <a:pt x="2000" y="8914"/>
                    </a:lnTo>
                    <a:lnTo>
                      <a:pt x="1962" y="8857"/>
                    </a:lnTo>
                    <a:lnTo>
                      <a:pt x="1847" y="8724"/>
                    </a:lnTo>
                    <a:lnTo>
                      <a:pt x="1809" y="8686"/>
                    </a:lnTo>
                    <a:lnTo>
                      <a:pt x="1809" y="8628"/>
                    </a:lnTo>
                    <a:lnTo>
                      <a:pt x="1809" y="8590"/>
                    </a:lnTo>
                    <a:lnTo>
                      <a:pt x="1886" y="8457"/>
                    </a:lnTo>
                    <a:lnTo>
                      <a:pt x="2000" y="8362"/>
                    </a:lnTo>
                    <a:lnTo>
                      <a:pt x="2095" y="8229"/>
                    </a:lnTo>
                    <a:lnTo>
                      <a:pt x="2419" y="8248"/>
                    </a:lnTo>
                    <a:lnTo>
                      <a:pt x="2552" y="8285"/>
                    </a:lnTo>
                    <a:lnTo>
                      <a:pt x="2666" y="8285"/>
                    </a:lnTo>
                    <a:lnTo>
                      <a:pt x="2743" y="8266"/>
                    </a:lnTo>
                    <a:lnTo>
                      <a:pt x="2819" y="8229"/>
                    </a:lnTo>
                    <a:lnTo>
                      <a:pt x="2914" y="8229"/>
                    </a:lnTo>
                    <a:lnTo>
                      <a:pt x="3161" y="8285"/>
                    </a:lnTo>
                    <a:lnTo>
                      <a:pt x="3257" y="8266"/>
                    </a:lnTo>
                    <a:lnTo>
                      <a:pt x="3314" y="8248"/>
                    </a:lnTo>
                    <a:lnTo>
                      <a:pt x="3333" y="8209"/>
                    </a:lnTo>
                    <a:lnTo>
                      <a:pt x="3371" y="8171"/>
                    </a:lnTo>
                    <a:lnTo>
                      <a:pt x="3409" y="8152"/>
                    </a:lnTo>
                    <a:lnTo>
                      <a:pt x="3447" y="8114"/>
                    </a:lnTo>
                    <a:lnTo>
                      <a:pt x="3447" y="8076"/>
                    </a:lnTo>
                    <a:lnTo>
                      <a:pt x="3447" y="8019"/>
                    </a:lnTo>
                    <a:lnTo>
                      <a:pt x="3447" y="7981"/>
                    </a:lnTo>
                    <a:lnTo>
                      <a:pt x="3466" y="7904"/>
                    </a:lnTo>
                    <a:lnTo>
                      <a:pt x="3486" y="7848"/>
                    </a:lnTo>
                    <a:lnTo>
                      <a:pt x="3638" y="7733"/>
                    </a:lnTo>
                    <a:lnTo>
                      <a:pt x="3695" y="7676"/>
                    </a:lnTo>
                    <a:lnTo>
                      <a:pt x="3752" y="7638"/>
                    </a:lnTo>
                    <a:lnTo>
                      <a:pt x="3790" y="7562"/>
                    </a:lnTo>
                    <a:lnTo>
                      <a:pt x="3790" y="7543"/>
                    </a:lnTo>
                    <a:lnTo>
                      <a:pt x="3771" y="7523"/>
                    </a:lnTo>
                    <a:lnTo>
                      <a:pt x="3657" y="7523"/>
                    </a:lnTo>
                    <a:lnTo>
                      <a:pt x="3619" y="7523"/>
                    </a:lnTo>
                    <a:lnTo>
                      <a:pt x="3600" y="7523"/>
                    </a:lnTo>
                    <a:lnTo>
                      <a:pt x="3562" y="7505"/>
                    </a:lnTo>
                    <a:lnTo>
                      <a:pt x="3542" y="7505"/>
                    </a:lnTo>
                    <a:lnTo>
                      <a:pt x="3505" y="7447"/>
                    </a:lnTo>
                    <a:lnTo>
                      <a:pt x="3466" y="7428"/>
                    </a:lnTo>
                    <a:lnTo>
                      <a:pt x="3428" y="7428"/>
                    </a:lnTo>
                    <a:lnTo>
                      <a:pt x="3371" y="7428"/>
                    </a:lnTo>
                    <a:lnTo>
                      <a:pt x="3333" y="7409"/>
                    </a:lnTo>
                    <a:lnTo>
                      <a:pt x="3352" y="7352"/>
                    </a:lnTo>
                    <a:lnTo>
                      <a:pt x="3466" y="7238"/>
                    </a:lnTo>
                    <a:lnTo>
                      <a:pt x="3542" y="7181"/>
                    </a:lnTo>
                    <a:lnTo>
                      <a:pt x="3600" y="7162"/>
                    </a:lnTo>
                    <a:lnTo>
                      <a:pt x="3638" y="7162"/>
                    </a:lnTo>
                    <a:lnTo>
                      <a:pt x="3923" y="7238"/>
                    </a:lnTo>
                    <a:lnTo>
                      <a:pt x="3943" y="7257"/>
                    </a:lnTo>
                    <a:lnTo>
                      <a:pt x="3962" y="7276"/>
                    </a:lnTo>
                    <a:lnTo>
                      <a:pt x="3943" y="7295"/>
                    </a:lnTo>
                    <a:lnTo>
                      <a:pt x="3923" y="7333"/>
                    </a:lnTo>
                    <a:lnTo>
                      <a:pt x="3923" y="7371"/>
                    </a:lnTo>
                    <a:lnTo>
                      <a:pt x="3943" y="7391"/>
                    </a:lnTo>
                    <a:lnTo>
                      <a:pt x="4019" y="7428"/>
                    </a:lnTo>
                    <a:lnTo>
                      <a:pt x="4266" y="7371"/>
                    </a:lnTo>
                    <a:close/>
                    <a:moveTo>
                      <a:pt x="3542" y="4038"/>
                    </a:moveTo>
                    <a:lnTo>
                      <a:pt x="3428" y="4114"/>
                    </a:lnTo>
                    <a:lnTo>
                      <a:pt x="3066" y="4228"/>
                    </a:lnTo>
                    <a:lnTo>
                      <a:pt x="2952" y="4228"/>
                    </a:lnTo>
                    <a:lnTo>
                      <a:pt x="2876" y="4228"/>
                    </a:lnTo>
                    <a:lnTo>
                      <a:pt x="2819" y="4190"/>
                    </a:lnTo>
                    <a:lnTo>
                      <a:pt x="2780" y="4209"/>
                    </a:lnTo>
                    <a:lnTo>
                      <a:pt x="2724" y="4247"/>
                    </a:lnTo>
                    <a:lnTo>
                      <a:pt x="2628" y="4323"/>
                    </a:lnTo>
                    <a:lnTo>
                      <a:pt x="2419" y="4552"/>
                    </a:lnTo>
                    <a:lnTo>
                      <a:pt x="2323" y="4609"/>
                    </a:lnTo>
                    <a:lnTo>
                      <a:pt x="2247" y="4628"/>
                    </a:lnTo>
                    <a:lnTo>
                      <a:pt x="2190" y="4628"/>
                    </a:lnTo>
                    <a:lnTo>
                      <a:pt x="2114" y="4628"/>
                    </a:lnTo>
                    <a:lnTo>
                      <a:pt x="2018" y="4628"/>
                    </a:lnTo>
                    <a:lnTo>
                      <a:pt x="1962" y="4685"/>
                    </a:lnTo>
                    <a:lnTo>
                      <a:pt x="1923" y="4762"/>
                    </a:lnTo>
                    <a:lnTo>
                      <a:pt x="1923" y="4819"/>
                    </a:lnTo>
                    <a:lnTo>
                      <a:pt x="1962" y="5029"/>
                    </a:lnTo>
                    <a:lnTo>
                      <a:pt x="1962" y="5105"/>
                    </a:lnTo>
                    <a:lnTo>
                      <a:pt x="2038" y="5410"/>
                    </a:lnTo>
                    <a:lnTo>
                      <a:pt x="2057" y="5581"/>
                    </a:lnTo>
                    <a:lnTo>
                      <a:pt x="2076" y="5619"/>
                    </a:lnTo>
                    <a:lnTo>
                      <a:pt x="2095" y="5638"/>
                    </a:lnTo>
                    <a:lnTo>
                      <a:pt x="2114" y="5657"/>
                    </a:lnTo>
                    <a:lnTo>
                      <a:pt x="2209" y="5676"/>
                    </a:lnTo>
                    <a:lnTo>
                      <a:pt x="2228" y="5676"/>
                    </a:lnTo>
                    <a:lnTo>
                      <a:pt x="2285" y="5714"/>
                    </a:lnTo>
                    <a:lnTo>
                      <a:pt x="2323" y="5714"/>
                    </a:lnTo>
                    <a:lnTo>
                      <a:pt x="2590" y="5676"/>
                    </a:lnTo>
                    <a:lnTo>
                      <a:pt x="2780" y="5695"/>
                    </a:lnTo>
                    <a:lnTo>
                      <a:pt x="2838" y="5676"/>
                    </a:lnTo>
                    <a:lnTo>
                      <a:pt x="2876" y="5657"/>
                    </a:lnTo>
                    <a:lnTo>
                      <a:pt x="2990" y="5562"/>
                    </a:lnTo>
                    <a:lnTo>
                      <a:pt x="3009" y="5562"/>
                    </a:lnTo>
                    <a:lnTo>
                      <a:pt x="3028" y="5562"/>
                    </a:lnTo>
                    <a:lnTo>
                      <a:pt x="3047" y="5542"/>
                    </a:lnTo>
                    <a:lnTo>
                      <a:pt x="3105" y="5542"/>
                    </a:lnTo>
                    <a:lnTo>
                      <a:pt x="3124" y="5562"/>
                    </a:lnTo>
                    <a:lnTo>
                      <a:pt x="3142" y="5562"/>
                    </a:lnTo>
                    <a:lnTo>
                      <a:pt x="3181" y="5600"/>
                    </a:lnTo>
                    <a:lnTo>
                      <a:pt x="3295" y="5771"/>
                    </a:lnTo>
                    <a:lnTo>
                      <a:pt x="3314" y="5828"/>
                    </a:lnTo>
                    <a:lnTo>
                      <a:pt x="3333" y="5904"/>
                    </a:lnTo>
                    <a:lnTo>
                      <a:pt x="3314" y="5981"/>
                    </a:lnTo>
                    <a:lnTo>
                      <a:pt x="3257" y="6076"/>
                    </a:lnTo>
                    <a:lnTo>
                      <a:pt x="3047" y="6304"/>
                    </a:lnTo>
                    <a:lnTo>
                      <a:pt x="3028" y="6343"/>
                    </a:lnTo>
                    <a:lnTo>
                      <a:pt x="3028" y="6362"/>
                    </a:lnTo>
                    <a:lnTo>
                      <a:pt x="3028" y="6381"/>
                    </a:lnTo>
                    <a:lnTo>
                      <a:pt x="3047" y="6400"/>
                    </a:lnTo>
                    <a:lnTo>
                      <a:pt x="3047" y="6419"/>
                    </a:lnTo>
                    <a:lnTo>
                      <a:pt x="3066" y="6438"/>
                    </a:lnTo>
                    <a:lnTo>
                      <a:pt x="3066" y="6476"/>
                    </a:lnTo>
                    <a:lnTo>
                      <a:pt x="3085" y="6495"/>
                    </a:lnTo>
                    <a:lnTo>
                      <a:pt x="3124" y="6514"/>
                    </a:lnTo>
                    <a:lnTo>
                      <a:pt x="3161" y="6533"/>
                    </a:lnTo>
                    <a:lnTo>
                      <a:pt x="3219" y="6533"/>
                    </a:lnTo>
                    <a:lnTo>
                      <a:pt x="3295" y="6514"/>
                    </a:lnTo>
                    <a:lnTo>
                      <a:pt x="3352" y="6533"/>
                    </a:lnTo>
                    <a:lnTo>
                      <a:pt x="3390" y="6609"/>
                    </a:lnTo>
                    <a:lnTo>
                      <a:pt x="3409" y="6800"/>
                    </a:lnTo>
                    <a:lnTo>
                      <a:pt x="3390" y="6876"/>
                    </a:lnTo>
                    <a:lnTo>
                      <a:pt x="3352" y="6914"/>
                    </a:lnTo>
                    <a:lnTo>
                      <a:pt x="3295" y="6895"/>
                    </a:lnTo>
                    <a:lnTo>
                      <a:pt x="3238" y="6914"/>
                    </a:lnTo>
                    <a:lnTo>
                      <a:pt x="3181" y="6990"/>
                    </a:lnTo>
                    <a:lnTo>
                      <a:pt x="3124" y="7047"/>
                    </a:lnTo>
                    <a:lnTo>
                      <a:pt x="3066" y="7086"/>
                    </a:lnTo>
                    <a:lnTo>
                      <a:pt x="2990" y="7086"/>
                    </a:lnTo>
                    <a:lnTo>
                      <a:pt x="2895" y="7086"/>
                    </a:lnTo>
                    <a:lnTo>
                      <a:pt x="2476" y="6952"/>
                    </a:lnTo>
                    <a:lnTo>
                      <a:pt x="2419" y="6914"/>
                    </a:lnTo>
                    <a:lnTo>
                      <a:pt x="2362" y="6876"/>
                    </a:lnTo>
                    <a:lnTo>
                      <a:pt x="2323" y="6819"/>
                    </a:lnTo>
                    <a:lnTo>
                      <a:pt x="2304" y="6781"/>
                    </a:lnTo>
                    <a:lnTo>
                      <a:pt x="2228" y="6724"/>
                    </a:lnTo>
                    <a:lnTo>
                      <a:pt x="2038" y="6629"/>
                    </a:lnTo>
                    <a:lnTo>
                      <a:pt x="1981" y="6647"/>
                    </a:lnTo>
                    <a:lnTo>
                      <a:pt x="1923" y="6685"/>
                    </a:lnTo>
                    <a:lnTo>
                      <a:pt x="1886" y="6781"/>
                    </a:lnTo>
                    <a:lnTo>
                      <a:pt x="1847" y="6990"/>
                    </a:lnTo>
                    <a:lnTo>
                      <a:pt x="1733" y="7257"/>
                    </a:lnTo>
                    <a:lnTo>
                      <a:pt x="1600" y="7047"/>
                    </a:lnTo>
                    <a:lnTo>
                      <a:pt x="1409" y="6819"/>
                    </a:lnTo>
                    <a:lnTo>
                      <a:pt x="1180" y="6590"/>
                    </a:lnTo>
                    <a:lnTo>
                      <a:pt x="1161" y="6514"/>
                    </a:lnTo>
                    <a:lnTo>
                      <a:pt x="1200" y="6438"/>
                    </a:lnTo>
                    <a:lnTo>
                      <a:pt x="1238" y="6362"/>
                    </a:lnTo>
                    <a:lnTo>
                      <a:pt x="1257" y="6267"/>
                    </a:lnTo>
                    <a:lnTo>
                      <a:pt x="1200" y="6190"/>
                    </a:lnTo>
                    <a:lnTo>
                      <a:pt x="857" y="5828"/>
                    </a:lnTo>
                    <a:lnTo>
                      <a:pt x="799" y="5714"/>
                    </a:lnTo>
                    <a:lnTo>
                      <a:pt x="780" y="5619"/>
                    </a:lnTo>
                    <a:lnTo>
                      <a:pt x="780" y="5581"/>
                    </a:lnTo>
                    <a:lnTo>
                      <a:pt x="780" y="5486"/>
                    </a:lnTo>
                    <a:lnTo>
                      <a:pt x="762" y="5333"/>
                    </a:lnTo>
                    <a:lnTo>
                      <a:pt x="723" y="5124"/>
                    </a:lnTo>
                    <a:lnTo>
                      <a:pt x="495" y="4343"/>
                    </a:lnTo>
                    <a:lnTo>
                      <a:pt x="438" y="4267"/>
                    </a:lnTo>
                    <a:lnTo>
                      <a:pt x="381" y="4247"/>
                    </a:lnTo>
                    <a:lnTo>
                      <a:pt x="304" y="4209"/>
                    </a:lnTo>
                    <a:lnTo>
                      <a:pt x="228" y="4209"/>
                    </a:lnTo>
                    <a:lnTo>
                      <a:pt x="19" y="4019"/>
                    </a:lnTo>
                    <a:lnTo>
                      <a:pt x="0" y="4000"/>
                    </a:lnTo>
                    <a:lnTo>
                      <a:pt x="133" y="3828"/>
                    </a:lnTo>
                    <a:lnTo>
                      <a:pt x="228" y="3752"/>
                    </a:lnTo>
                    <a:lnTo>
                      <a:pt x="304" y="3752"/>
                    </a:lnTo>
                    <a:lnTo>
                      <a:pt x="400" y="3714"/>
                    </a:lnTo>
                    <a:lnTo>
                      <a:pt x="514" y="3657"/>
                    </a:lnTo>
                    <a:lnTo>
                      <a:pt x="552" y="3600"/>
                    </a:lnTo>
                    <a:lnTo>
                      <a:pt x="590" y="3581"/>
                    </a:lnTo>
                    <a:lnTo>
                      <a:pt x="838" y="3505"/>
                    </a:lnTo>
                    <a:lnTo>
                      <a:pt x="1161" y="3257"/>
                    </a:lnTo>
                    <a:lnTo>
                      <a:pt x="1637" y="2647"/>
                    </a:lnTo>
                    <a:lnTo>
                      <a:pt x="1866" y="2438"/>
                    </a:lnTo>
                    <a:lnTo>
                      <a:pt x="1809" y="2533"/>
                    </a:lnTo>
                    <a:lnTo>
                      <a:pt x="1771" y="2723"/>
                    </a:lnTo>
                    <a:lnTo>
                      <a:pt x="1676" y="2895"/>
                    </a:lnTo>
                    <a:lnTo>
                      <a:pt x="1714" y="2952"/>
                    </a:lnTo>
                    <a:lnTo>
                      <a:pt x="1771" y="2971"/>
                    </a:lnTo>
                    <a:lnTo>
                      <a:pt x="1809" y="2933"/>
                    </a:lnTo>
                    <a:lnTo>
                      <a:pt x="1828" y="2799"/>
                    </a:lnTo>
                    <a:lnTo>
                      <a:pt x="1904" y="2514"/>
                    </a:lnTo>
                    <a:lnTo>
                      <a:pt x="1923" y="2342"/>
                    </a:lnTo>
                    <a:lnTo>
                      <a:pt x="1981" y="2247"/>
                    </a:lnTo>
                    <a:lnTo>
                      <a:pt x="2343" y="1905"/>
                    </a:lnTo>
                    <a:lnTo>
                      <a:pt x="2419" y="1809"/>
                    </a:lnTo>
                    <a:lnTo>
                      <a:pt x="2495" y="1695"/>
                    </a:lnTo>
                    <a:lnTo>
                      <a:pt x="2533" y="1543"/>
                    </a:lnTo>
                    <a:lnTo>
                      <a:pt x="2571" y="1371"/>
                    </a:lnTo>
                    <a:lnTo>
                      <a:pt x="2514" y="1371"/>
                    </a:lnTo>
                    <a:lnTo>
                      <a:pt x="2495" y="1466"/>
                    </a:lnTo>
                    <a:lnTo>
                      <a:pt x="2438" y="1543"/>
                    </a:lnTo>
                    <a:lnTo>
                      <a:pt x="2362" y="1600"/>
                    </a:lnTo>
                    <a:lnTo>
                      <a:pt x="2285" y="1638"/>
                    </a:lnTo>
                    <a:lnTo>
                      <a:pt x="2514" y="1257"/>
                    </a:lnTo>
                    <a:lnTo>
                      <a:pt x="2704" y="838"/>
                    </a:lnTo>
                    <a:lnTo>
                      <a:pt x="2857" y="228"/>
                    </a:lnTo>
                    <a:lnTo>
                      <a:pt x="2895" y="133"/>
                    </a:lnTo>
                    <a:lnTo>
                      <a:pt x="3105" y="114"/>
                    </a:lnTo>
                    <a:lnTo>
                      <a:pt x="3542" y="0"/>
                    </a:lnTo>
                    <a:lnTo>
                      <a:pt x="3638" y="19"/>
                    </a:lnTo>
                    <a:lnTo>
                      <a:pt x="3771" y="381"/>
                    </a:lnTo>
                    <a:lnTo>
                      <a:pt x="3828" y="590"/>
                    </a:lnTo>
                    <a:lnTo>
                      <a:pt x="3809" y="762"/>
                    </a:lnTo>
                    <a:lnTo>
                      <a:pt x="3752" y="1047"/>
                    </a:lnTo>
                    <a:lnTo>
                      <a:pt x="3714" y="1924"/>
                    </a:lnTo>
                    <a:lnTo>
                      <a:pt x="3657" y="2057"/>
                    </a:lnTo>
                    <a:lnTo>
                      <a:pt x="3486" y="2305"/>
                    </a:lnTo>
                    <a:lnTo>
                      <a:pt x="3447" y="2438"/>
                    </a:lnTo>
                    <a:lnTo>
                      <a:pt x="3486" y="2609"/>
                    </a:lnTo>
                    <a:lnTo>
                      <a:pt x="3676" y="2876"/>
                    </a:lnTo>
                    <a:lnTo>
                      <a:pt x="3714" y="3009"/>
                    </a:lnTo>
                    <a:lnTo>
                      <a:pt x="3657" y="3124"/>
                    </a:lnTo>
                    <a:lnTo>
                      <a:pt x="3542" y="3219"/>
                    </a:lnTo>
                    <a:lnTo>
                      <a:pt x="3447" y="3314"/>
                    </a:lnTo>
                    <a:lnTo>
                      <a:pt x="3447" y="3485"/>
                    </a:lnTo>
                    <a:lnTo>
                      <a:pt x="3486" y="3923"/>
                    </a:lnTo>
                    <a:lnTo>
                      <a:pt x="3542" y="4038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732" name="Freeform 9">
                <a:extLst>
                  <a:ext uri="{FF2B5EF4-FFF2-40B4-BE49-F238E27FC236}">
                    <a16:creationId xmlns:a16="http://schemas.microsoft.com/office/drawing/2014/main" id="{F9D104AF-BF50-CC46-8B18-0DF7B5F57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31500" y="5322888"/>
                <a:ext cx="3656013" cy="2468562"/>
              </a:xfrm>
              <a:custGeom>
                <a:avLst/>
                <a:gdLst>
                  <a:gd name="T0" fmla="*/ 2147483646 w 10154"/>
                  <a:gd name="T1" fmla="*/ 2147483646 h 6859"/>
                  <a:gd name="T2" fmla="*/ 2147483646 w 10154"/>
                  <a:gd name="T3" fmla="*/ 2147483646 h 6859"/>
                  <a:gd name="T4" fmla="*/ 2147483646 w 10154"/>
                  <a:gd name="T5" fmla="*/ 2147483646 h 6859"/>
                  <a:gd name="T6" fmla="*/ 2147483646 w 10154"/>
                  <a:gd name="T7" fmla="*/ 2147483646 h 6859"/>
                  <a:gd name="T8" fmla="*/ 2147483646 w 10154"/>
                  <a:gd name="T9" fmla="*/ 2147483646 h 6859"/>
                  <a:gd name="T10" fmla="*/ 2147483646 w 10154"/>
                  <a:gd name="T11" fmla="*/ 2147483646 h 6859"/>
                  <a:gd name="T12" fmla="*/ 2147483646 w 10154"/>
                  <a:gd name="T13" fmla="*/ 2147483646 h 6859"/>
                  <a:gd name="T14" fmla="*/ 2147483646 w 10154"/>
                  <a:gd name="T15" fmla="*/ 0 h 6859"/>
                  <a:gd name="T16" fmla="*/ 2147483646 w 10154"/>
                  <a:gd name="T17" fmla="*/ 2147483646 h 6859"/>
                  <a:gd name="T18" fmla="*/ 2147483646 w 10154"/>
                  <a:gd name="T19" fmla="*/ 2147483646 h 6859"/>
                  <a:gd name="T20" fmla="*/ 2147483646 w 10154"/>
                  <a:gd name="T21" fmla="*/ 0 h 6859"/>
                  <a:gd name="T22" fmla="*/ 2147483646 w 10154"/>
                  <a:gd name="T23" fmla="*/ 2147483646 h 6859"/>
                  <a:gd name="T24" fmla="*/ 2147483646 w 10154"/>
                  <a:gd name="T25" fmla="*/ 2147483646 h 6859"/>
                  <a:gd name="T26" fmla="*/ 2147483646 w 10154"/>
                  <a:gd name="T27" fmla="*/ 2147483646 h 6859"/>
                  <a:gd name="T28" fmla="*/ 2147483646 w 10154"/>
                  <a:gd name="T29" fmla="*/ 2147483646 h 6859"/>
                  <a:gd name="T30" fmla="*/ 2147483646 w 10154"/>
                  <a:gd name="T31" fmla="*/ 2147483646 h 6859"/>
                  <a:gd name="T32" fmla="*/ 2147483646 w 10154"/>
                  <a:gd name="T33" fmla="*/ 2147483646 h 6859"/>
                  <a:gd name="T34" fmla="*/ 2147483646 w 10154"/>
                  <a:gd name="T35" fmla="*/ 2147483646 h 6859"/>
                  <a:gd name="T36" fmla="*/ 2147483646 w 10154"/>
                  <a:gd name="T37" fmla="*/ 2147483646 h 6859"/>
                  <a:gd name="T38" fmla="*/ 2147483646 w 10154"/>
                  <a:gd name="T39" fmla="*/ 2147483646 h 6859"/>
                  <a:gd name="T40" fmla="*/ 2147483646 w 10154"/>
                  <a:gd name="T41" fmla="*/ 2147483646 h 6859"/>
                  <a:gd name="T42" fmla="*/ 2147483646 w 10154"/>
                  <a:gd name="T43" fmla="*/ 2147483646 h 6859"/>
                  <a:gd name="T44" fmla="*/ 2147483646 w 10154"/>
                  <a:gd name="T45" fmla="*/ 2147483646 h 6859"/>
                  <a:gd name="T46" fmla="*/ 2147483646 w 10154"/>
                  <a:gd name="T47" fmla="*/ 2147483646 h 6859"/>
                  <a:gd name="T48" fmla="*/ 2147483646 w 10154"/>
                  <a:gd name="T49" fmla="*/ 2147483646 h 6859"/>
                  <a:gd name="T50" fmla="*/ 2147483646 w 10154"/>
                  <a:gd name="T51" fmla="*/ 2147483646 h 6859"/>
                  <a:gd name="T52" fmla="*/ 2147483646 w 10154"/>
                  <a:gd name="T53" fmla="*/ 2147483646 h 6859"/>
                  <a:gd name="T54" fmla="*/ 2147483646 w 10154"/>
                  <a:gd name="T55" fmla="*/ 2147483646 h 6859"/>
                  <a:gd name="T56" fmla="*/ 2147483646 w 10154"/>
                  <a:gd name="T57" fmla="*/ 2147483646 h 6859"/>
                  <a:gd name="T58" fmla="*/ 2147483646 w 10154"/>
                  <a:gd name="T59" fmla="*/ 2147483646 h 6859"/>
                  <a:gd name="T60" fmla="*/ 2147483646 w 10154"/>
                  <a:gd name="T61" fmla="*/ 2147483646 h 6859"/>
                  <a:gd name="T62" fmla="*/ 2147483646 w 10154"/>
                  <a:gd name="T63" fmla="*/ 2147483646 h 6859"/>
                  <a:gd name="T64" fmla="*/ 2147483646 w 10154"/>
                  <a:gd name="T65" fmla="*/ 2147483646 h 6859"/>
                  <a:gd name="T66" fmla="*/ 2147483646 w 10154"/>
                  <a:gd name="T67" fmla="*/ 2147483646 h 6859"/>
                  <a:gd name="T68" fmla="*/ 2147483646 w 10154"/>
                  <a:gd name="T69" fmla="*/ 2147483646 h 6859"/>
                  <a:gd name="T70" fmla="*/ 2147483646 w 10154"/>
                  <a:gd name="T71" fmla="*/ 2147483646 h 6859"/>
                  <a:gd name="T72" fmla="*/ 2147483646 w 10154"/>
                  <a:gd name="T73" fmla="*/ 2147483646 h 6859"/>
                  <a:gd name="T74" fmla="*/ 2147483646 w 10154"/>
                  <a:gd name="T75" fmla="*/ 2147483646 h 6859"/>
                  <a:gd name="T76" fmla="*/ 2147483646 w 10154"/>
                  <a:gd name="T77" fmla="*/ 2147483646 h 6859"/>
                  <a:gd name="T78" fmla="*/ 2147483646 w 10154"/>
                  <a:gd name="T79" fmla="*/ 2147483646 h 6859"/>
                  <a:gd name="T80" fmla="*/ 2147483646 w 10154"/>
                  <a:gd name="T81" fmla="*/ 2147483646 h 6859"/>
                  <a:gd name="T82" fmla="*/ 2147483646 w 10154"/>
                  <a:gd name="T83" fmla="*/ 2147483646 h 6859"/>
                  <a:gd name="T84" fmla="*/ 2147483646 w 10154"/>
                  <a:gd name="T85" fmla="*/ 2147483646 h 6859"/>
                  <a:gd name="T86" fmla="*/ 2147483646 w 10154"/>
                  <a:gd name="T87" fmla="*/ 2147483646 h 6859"/>
                  <a:gd name="T88" fmla="*/ 2147483646 w 10154"/>
                  <a:gd name="T89" fmla="*/ 2147483646 h 6859"/>
                  <a:gd name="T90" fmla="*/ 2147483646 w 10154"/>
                  <a:gd name="T91" fmla="*/ 2147483646 h 6859"/>
                  <a:gd name="T92" fmla="*/ 2147483646 w 10154"/>
                  <a:gd name="T93" fmla="*/ 2147483646 h 6859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10154" h="6859">
                    <a:moveTo>
                      <a:pt x="10153" y="4648"/>
                    </a:moveTo>
                    <a:lnTo>
                      <a:pt x="10153" y="4648"/>
                    </a:lnTo>
                    <a:lnTo>
                      <a:pt x="10001" y="5010"/>
                    </a:lnTo>
                    <a:lnTo>
                      <a:pt x="9829" y="5239"/>
                    </a:lnTo>
                    <a:lnTo>
                      <a:pt x="9772" y="5410"/>
                    </a:lnTo>
                    <a:lnTo>
                      <a:pt x="9696" y="5505"/>
                    </a:lnTo>
                    <a:lnTo>
                      <a:pt x="9524" y="5543"/>
                    </a:lnTo>
                    <a:lnTo>
                      <a:pt x="9334" y="5562"/>
                    </a:lnTo>
                    <a:lnTo>
                      <a:pt x="9315" y="5562"/>
                    </a:lnTo>
                    <a:lnTo>
                      <a:pt x="9334" y="5562"/>
                    </a:lnTo>
                    <a:lnTo>
                      <a:pt x="9334" y="5486"/>
                    </a:lnTo>
                    <a:lnTo>
                      <a:pt x="9315" y="5353"/>
                    </a:lnTo>
                    <a:lnTo>
                      <a:pt x="9372" y="5162"/>
                    </a:lnTo>
                    <a:lnTo>
                      <a:pt x="9581" y="4686"/>
                    </a:lnTo>
                    <a:lnTo>
                      <a:pt x="10153" y="4648"/>
                    </a:lnTo>
                    <a:close/>
                    <a:moveTo>
                      <a:pt x="2781" y="0"/>
                    </a:moveTo>
                    <a:lnTo>
                      <a:pt x="2781" y="0"/>
                    </a:lnTo>
                    <a:lnTo>
                      <a:pt x="2781" y="19"/>
                    </a:lnTo>
                    <a:lnTo>
                      <a:pt x="3239" y="134"/>
                    </a:lnTo>
                    <a:lnTo>
                      <a:pt x="3486" y="134"/>
                    </a:lnTo>
                    <a:lnTo>
                      <a:pt x="3772" y="19"/>
                    </a:lnTo>
                    <a:lnTo>
                      <a:pt x="3848" y="0"/>
                    </a:lnTo>
                    <a:lnTo>
                      <a:pt x="3905" y="58"/>
                    </a:lnTo>
                    <a:lnTo>
                      <a:pt x="4000" y="191"/>
                    </a:lnTo>
                    <a:lnTo>
                      <a:pt x="4077" y="248"/>
                    </a:lnTo>
                    <a:lnTo>
                      <a:pt x="4363" y="420"/>
                    </a:lnTo>
                    <a:lnTo>
                      <a:pt x="4419" y="476"/>
                    </a:lnTo>
                    <a:lnTo>
                      <a:pt x="4495" y="534"/>
                    </a:lnTo>
                    <a:lnTo>
                      <a:pt x="4553" y="610"/>
                    </a:lnTo>
                    <a:lnTo>
                      <a:pt x="5181" y="1029"/>
                    </a:lnTo>
                    <a:lnTo>
                      <a:pt x="5315" y="1182"/>
                    </a:lnTo>
                    <a:lnTo>
                      <a:pt x="5429" y="1372"/>
                    </a:lnTo>
                    <a:lnTo>
                      <a:pt x="5677" y="2438"/>
                    </a:lnTo>
                    <a:lnTo>
                      <a:pt x="5677" y="2496"/>
                    </a:lnTo>
                    <a:lnTo>
                      <a:pt x="5658" y="2553"/>
                    </a:lnTo>
                    <a:lnTo>
                      <a:pt x="5619" y="2610"/>
                    </a:lnTo>
                    <a:lnTo>
                      <a:pt x="5582" y="2667"/>
                    </a:lnTo>
                    <a:lnTo>
                      <a:pt x="5467" y="2762"/>
                    </a:lnTo>
                    <a:lnTo>
                      <a:pt x="5429" y="2819"/>
                    </a:lnTo>
                    <a:lnTo>
                      <a:pt x="5391" y="2858"/>
                    </a:lnTo>
                    <a:lnTo>
                      <a:pt x="5353" y="2953"/>
                    </a:lnTo>
                    <a:lnTo>
                      <a:pt x="5334" y="2972"/>
                    </a:lnTo>
                    <a:lnTo>
                      <a:pt x="5410" y="3181"/>
                    </a:lnTo>
                    <a:lnTo>
                      <a:pt x="5562" y="3505"/>
                    </a:lnTo>
                    <a:lnTo>
                      <a:pt x="5658" y="3772"/>
                    </a:lnTo>
                    <a:lnTo>
                      <a:pt x="5696" y="3886"/>
                    </a:lnTo>
                    <a:lnTo>
                      <a:pt x="5696" y="3962"/>
                    </a:lnTo>
                    <a:lnTo>
                      <a:pt x="5696" y="4191"/>
                    </a:lnTo>
                    <a:lnTo>
                      <a:pt x="5734" y="4477"/>
                    </a:lnTo>
                    <a:lnTo>
                      <a:pt x="5829" y="4877"/>
                    </a:lnTo>
                    <a:lnTo>
                      <a:pt x="5886" y="5181"/>
                    </a:lnTo>
                    <a:lnTo>
                      <a:pt x="5886" y="5334"/>
                    </a:lnTo>
                    <a:lnTo>
                      <a:pt x="5867" y="5467"/>
                    </a:lnTo>
                    <a:lnTo>
                      <a:pt x="5848" y="5581"/>
                    </a:lnTo>
                    <a:lnTo>
                      <a:pt x="5829" y="5639"/>
                    </a:lnTo>
                    <a:lnTo>
                      <a:pt x="5791" y="5753"/>
                    </a:lnTo>
                    <a:lnTo>
                      <a:pt x="5582" y="5886"/>
                    </a:lnTo>
                    <a:lnTo>
                      <a:pt x="4629" y="6286"/>
                    </a:lnTo>
                    <a:lnTo>
                      <a:pt x="4038" y="6629"/>
                    </a:lnTo>
                    <a:lnTo>
                      <a:pt x="3772" y="6724"/>
                    </a:lnTo>
                    <a:lnTo>
                      <a:pt x="3543" y="6781"/>
                    </a:lnTo>
                    <a:lnTo>
                      <a:pt x="1696" y="6858"/>
                    </a:lnTo>
                    <a:lnTo>
                      <a:pt x="1505" y="6820"/>
                    </a:lnTo>
                    <a:lnTo>
                      <a:pt x="1334" y="6781"/>
                    </a:lnTo>
                    <a:lnTo>
                      <a:pt x="1239" y="6629"/>
                    </a:lnTo>
                    <a:lnTo>
                      <a:pt x="1143" y="6458"/>
                    </a:lnTo>
                    <a:lnTo>
                      <a:pt x="76" y="3353"/>
                    </a:lnTo>
                    <a:lnTo>
                      <a:pt x="0" y="3258"/>
                    </a:lnTo>
                    <a:lnTo>
                      <a:pt x="38" y="3219"/>
                    </a:lnTo>
                    <a:lnTo>
                      <a:pt x="57" y="3200"/>
                    </a:lnTo>
                    <a:lnTo>
                      <a:pt x="76" y="3200"/>
                    </a:lnTo>
                    <a:lnTo>
                      <a:pt x="96" y="3181"/>
                    </a:lnTo>
                    <a:lnTo>
                      <a:pt x="133" y="3163"/>
                    </a:lnTo>
                    <a:lnTo>
                      <a:pt x="381" y="3029"/>
                    </a:lnTo>
                    <a:lnTo>
                      <a:pt x="324" y="2819"/>
                    </a:lnTo>
                    <a:lnTo>
                      <a:pt x="610" y="2762"/>
                    </a:lnTo>
                    <a:lnTo>
                      <a:pt x="667" y="2801"/>
                    </a:lnTo>
                    <a:lnTo>
                      <a:pt x="1315" y="2039"/>
                    </a:lnTo>
                    <a:lnTo>
                      <a:pt x="2191" y="896"/>
                    </a:lnTo>
                    <a:lnTo>
                      <a:pt x="2248" y="743"/>
                    </a:lnTo>
                    <a:lnTo>
                      <a:pt x="2229" y="610"/>
                    </a:lnTo>
                    <a:lnTo>
                      <a:pt x="2400" y="457"/>
                    </a:lnTo>
                    <a:lnTo>
                      <a:pt x="2534" y="476"/>
                    </a:lnTo>
                    <a:lnTo>
                      <a:pt x="2667" y="667"/>
                    </a:lnTo>
                    <a:lnTo>
                      <a:pt x="2724" y="801"/>
                    </a:lnTo>
                    <a:lnTo>
                      <a:pt x="2686" y="915"/>
                    </a:lnTo>
                    <a:lnTo>
                      <a:pt x="2572" y="1105"/>
                    </a:lnTo>
                    <a:lnTo>
                      <a:pt x="2800" y="1029"/>
                    </a:lnTo>
                    <a:lnTo>
                      <a:pt x="2858" y="857"/>
                    </a:lnTo>
                    <a:lnTo>
                      <a:pt x="2781" y="629"/>
                    </a:lnTo>
                    <a:lnTo>
                      <a:pt x="2610" y="305"/>
                    </a:lnTo>
                    <a:lnTo>
                      <a:pt x="2591" y="229"/>
                    </a:lnTo>
                    <a:lnTo>
                      <a:pt x="2629" y="153"/>
                    </a:lnTo>
                    <a:lnTo>
                      <a:pt x="2781" y="0"/>
                    </a:lnTo>
                    <a:close/>
                  </a:path>
                </a:pathLst>
              </a:custGeom>
              <a:solidFill>
                <a:srgbClr val="D6D6D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733" name="Freeform 10">
                <a:extLst>
                  <a:ext uri="{FF2B5EF4-FFF2-40B4-BE49-F238E27FC236}">
                    <a16:creationId xmlns:a16="http://schemas.microsoft.com/office/drawing/2014/main" id="{300E221E-1E39-4B40-8534-933AAEA2B3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395488" y="6556375"/>
                <a:ext cx="144462" cy="150813"/>
              </a:xfrm>
              <a:custGeom>
                <a:avLst/>
                <a:gdLst>
                  <a:gd name="T0" fmla="*/ 2147483646 w 401"/>
                  <a:gd name="T1" fmla="*/ 2147483646 h 420"/>
                  <a:gd name="T2" fmla="*/ 2147483646 w 401"/>
                  <a:gd name="T3" fmla="*/ 2147483646 h 420"/>
                  <a:gd name="T4" fmla="*/ 2147483646 w 401"/>
                  <a:gd name="T5" fmla="*/ 2147483646 h 420"/>
                  <a:gd name="T6" fmla="*/ 2147483646 w 401"/>
                  <a:gd name="T7" fmla="*/ 2147483646 h 420"/>
                  <a:gd name="T8" fmla="*/ 2147483646 w 401"/>
                  <a:gd name="T9" fmla="*/ 2147483646 h 420"/>
                  <a:gd name="T10" fmla="*/ 2147483646 w 401"/>
                  <a:gd name="T11" fmla="*/ 2147483646 h 420"/>
                  <a:gd name="T12" fmla="*/ 0 w 401"/>
                  <a:gd name="T13" fmla="*/ 2147483646 h 420"/>
                  <a:gd name="T14" fmla="*/ 2147483646 w 401"/>
                  <a:gd name="T15" fmla="*/ 0 h 420"/>
                  <a:gd name="T16" fmla="*/ 2147483646 w 401"/>
                  <a:gd name="T17" fmla="*/ 2147483646 h 420"/>
                  <a:gd name="T18" fmla="*/ 2147483646 w 401"/>
                  <a:gd name="T19" fmla="*/ 2147483646 h 420"/>
                  <a:gd name="T20" fmla="*/ 2147483646 w 401"/>
                  <a:gd name="T21" fmla="*/ 2147483646 h 42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01" h="420">
                    <a:moveTo>
                      <a:pt x="400" y="210"/>
                    </a:moveTo>
                    <a:lnTo>
                      <a:pt x="381" y="381"/>
                    </a:lnTo>
                    <a:lnTo>
                      <a:pt x="324" y="419"/>
                    </a:lnTo>
                    <a:lnTo>
                      <a:pt x="58" y="362"/>
                    </a:lnTo>
                    <a:lnTo>
                      <a:pt x="19" y="210"/>
                    </a:lnTo>
                    <a:lnTo>
                      <a:pt x="0" y="115"/>
                    </a:lnTo>
                    <a:lnTo>
                      <a:pt x="114" y="0"/>
                    </a:lnTo>
                    <a:lnTo>
                      <a:pt x="229" y="152"/>
                    </a:lnTo>
                    <a:lnTo>
                      <a:pt x="362" y="210"/>
                    </a:lnTo>
                    <a:lnTo>
                      <a:pt x="400" y="21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734" name="Freeform 11">
                <a:extLst>
                  <a:ext uri="{FF2B5EF4-FFF2-40B4-BE49-F238E27FC236}">
                    <a16:creationId xmlns:a16="http://schemas.microsoft.com/office/drawing/2014/main" id="{3A7B1F89-9A79-7A4E-AA6A-81F6A2346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14413" y="6783388"/>
                <a:ext cx="466725" cy="542925"/>
              </a:xfrm>
              <a:custGeom>
                <a:avLst/>
                <a:gdLst>
                  <a:gd name="T0" fmla="*/ 2147483646 w 1296"/>
                  <a:gd name="T1" fmla="*/ 2147483646 h 1506"/>
                  <a:gd name="T2" fmla="*/ 2147483646 w 1296"/>
                  <a:gd name="T3" fmla="*/ 2147483646 h 1506"/>
                  <a:gd name="T4" fmla="*/ 2147483646 w 1296"/>
                  <a:gd name="T5" fmla="*/ 2147483646 h 1506"/>
                  <a:gd name="T6" fmla="*/ 2147483646 w 1296"/>
                  <a:gd name="T7" fmla="*/ 2147483646 h 1506"/>
                  <a:gd name="T8" fmla="*/ 2147483646 w 1296"/>
                  <a:gd name="T9" fmla="*/ 2147483646 h 1506"/>
                  <a:gd name="T10" fmla="*/ 0 w 1296"/>
                  <a:gd name="T11" fmla="*/ 2147483646 h 1506"/>
                  <a:gd name="T12" fmla="*/ 2147483646 w 1296"/>
                  <a:gd name="T13" fmla="*/ 2147483646 h 1506"/>
                  <a:gd name="T14" fmla="*/ 2147483646 w 1296"/>
                  <a:gd name="T15" fmla="*/ 0 h 1506"/>
                  <a:gd name="T16" fmla="*/ 2147483646 w 1296"/>
                  <a:gd name="T17" fmla="*/ 2147483646 h 1506"/>
                  <a:gd name="T18" fmla="*/ 2147483646 w 1296"/>
                  <a:gd name="T19" fmla="*/ 2147483646 h 1506"/>
                  <a:gd name="T20" fmla="*/ 2147483646 w 1296"/>
                  <a:gd name="T21" fmla="*/ 2147483646 h 1506"/>
                  <a:gd name="T22" fmla="*/ 2147483646 w 1296"/>
                  <a:gd name="T23" fmla="*/ 2147483646 h 1506"/>
                  <a:gd name="T24" fmla="*/ 2147483646 w 1296"/>
                  <a:gd name="T25" fmla="*/ 2147483646 h 1506"/>
                  <a:gd name="T26" fmla="*/ 2147483646 w 1296"/>
                  <a:gd name="T27" fmla="*/ 2147483646 h 1506"/>
                  <a:gd name="T28" fmla="*/ 2147483646 w 1296"/>
                  <a:gd name="T29" fmla="*/ 2147483646 h 1506"/>
                  <a:gd name="T30" fmla="*/ 2147483646 w 1296"/>
                  <a:gd name="T31" fmla="*/ 2147483646 h 1506"/>
                  <a:gd name="T32" fmla="*/ 2147483646 w 1296"/>
                  <a:gd name="T33" fmla="*/ 2147483646 h 1506"/>
                  <a:gd name="T34" fmla="*/ 2147483646 w 1296"/>
                  <a:gd name="T35" fmla="*/ 2147483646 h 1506"/>
                  <a:gd name="T36" fmla="*/ 2147483646 w 1296"/>
                  <a:gd name="T37" fmla="*/ 2147483646 h 150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1296" h="1506">
                    <a:moveTo>
                      <a:pt x="1029" y="1505"/>
                    </a:moveTo>
                    <a:lnTo>
                      <a:pt x="914" y="1486"/>
                    </a:lnTo>
                    <a:lnTo>
                      <a:pt x="648" y="1258"/>
                    </a:lnTo>
                    <a:lnTo>
                      <a:pt x="400" y="610"/>
                    </a:lnTo>
                    <a:lnTo>
                      <a:pt x="57" y="305"/>
                    </a:lnTo>
                    <a:lnTo>
                      <a:pt x="0" y="172"/>
                    </a:lnTo>
                    <a:lnTo>
                      <a:pt x="39" y="39"/>
                    </a:lnTo>
                    <a:lnTo>
                      <a:pt x="191" y="0"/>
                    </a:lnTo>
                    <a:lnTo>
                      <a:pt x="305" y="20"/>
                    </a:lnTo>
                    <a:lnTo>
                      <a:pt x="420" y="96"/>
                    </a:lnTo>
                    <a:lnTo>
                      <a:pt x="629" y="229"/>
                    </a:lnTo>
                    <a:lnTo>
                      <a:pt x="591" y="39"/>
                    </a:lnTo>
                    <a:lnTo>
                      <a:pt x="819" y="191"/>
                    </a:lnTo>
                    <a:lnTo>
                      <a:pt x="1295" y="629"/>
                    </a:lnTo>
                    <a:lnTo>
                      <a:pt x="1086" y="1105"/>
                    </a:lnTo>
                    <a:lnTo>
                      <a:pt x="1029" y="1296"/>
                    </a:lnTo>
                    <a:lnTo>
                      <a:pt x="1048" y="1429"/>
                    </a:lnTo>
                    <a:lnTo>
                      <a:pt x="1048" y="1505"/>
                    </a:lnTo>
                    <a:lnTo>
                      <a:pt x="1029" y="1505"/>
                    </a:lnTo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735" name="Freeform 12">
                <a:extLst>
                  <a:ext uri="{FF2B5EF4-FFF2-40B4-BE49-F238E27FC236}">
                    <a16:creationId xmlns:a16="http://schemas.microsoft.com/office/drawing/2014/main" id="{51A32335-B0DE-B64A-A774-731890EF2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8088" y="5521325"/>
                <a:ext cx="13906500" cy="9031288"/>
              </a:xfrm>
              <a:custGeom>
                <a:avLst/>
                <a:gdLst>
                  <a:gd name="T0" fmla="*/ 2147483646 w 38630"/>
                  <a:gd name="T1" fmla="*/ 2147483646 h 25086"/>
                  <a:gd name="T2" fmla="*/ 2147483646 w 38630"/>
                  <a:gd name="T3" fmla="*/ 2147483646 h 25086"/>
                  <a:gd name="T4" fmla="*/ 2147483646 w 38630"/>
                  <a:gd name="T5" fmla="*/ 2147483646 h 25086"/>
                  <a:gd name="T6" fmla="*/ 2147483646 w 38630"/>
                  <a:gd name="T7" fmla="*/ 2147483646 h 25086"/>
                  <a:gd name="T8" fmla="*/ 2147483646 w 38630"/>
                  <a:gd name="T9" fmla="*/ 2147483646 h 25086"/>
                  <a:gd name="T10" fmla="*/ 2147483646 w 38630"/>
                  <a:gd name="T11" fmla="*/ 2147483646 h 25086"/>
                  <a:gd name="T12" fmla="*/ 2147483646 w 38630"/>
                  <a:gd name="T13" fmla="*/ 2147483646 h 25086"/>
                  <a:gd name="T14" fmla="*/ 2147483646 w 38630"/>
                  <a:gd name="T15" fmla="*/ 2147483646 h 25086"/>
                  <a:gd name="T16" fmla="*/ 2147483646 w 38630"/>
                  <a:gd name="T17" fmla="*/ 2147483646 h 25086"/>
                  <a:gd name="T18" fmla="*/ 2147483646 w 38630"/>
                  <a:gd name="T19" fmla="*/ 2147483646 h 25086"/>
                  <a:gd name="T20" fmla="*/ 2147483646 w 38630"/>
                  <a:gd name="T21" fmla="*/ 2147483646 h 25086"/>
                  <a:gd name="T22" fmla="*/ 2147483646 w 38630"/>
                  <a:gd name="T23" fmla="*/ 2147483646 h 25086"/>
                  <a:gd name="T24" fmla="*/ 2147483646 w 38630"/>
                  <a:gd name="T25" fmla="*/ 2147483646 h 25086"/>
                  <a:gd name="T26" fmla="*/ 2147483646 w 38630"/>
                  <a:gd name="T27" fmla="*/ 2147483646 h 25086"/>
                  <a:gd name="T28" fmla="*/ 2147483646 w 38630"/>
                  <a:gd name="T29" fmla="*/ 2147483646 h 25086"/>
                  <a:gd name="T30" fmla="*/ 2147483646 w 38630"/>
                  <a:gd name="T31" fmla="*/ 2147483646 h 25086"/>
                  <a:gd name="T32" fmla="*/ 2147483646 w 38630"/>
                  <a:gd name="T33" fmla="*/ 2147483646 h 25086"/>
                  <a:gd name="T34" fmla="*/ 2147483646 w 38630"/>
                  <a:gd name="T35" fmla="*/ 2147483646 h 25086"/>
                  <a:gd name="T36" fmla="*/ 2147483646 w 38630"/>
                  <a:gd name="T37" fmla="*/ 2147483646 h 25086"/>
                  <a:gd name="T38" fmla="*/ 2147483646 w 38630"/>
                  <a:gd name="T39" fmla="*/ 2147483646 h 25086"/>
                  <a:gd name="T40" fmla="*/ 2147483646 w 38630"/>
                  <a:gd name="T41" fmla="*/ 2147483646 h 25086"/>
                  <a:gd name="T42" fmla="*/ 2147483646 w 38630"/>
                  <a:gd name="T43" fmla="*/ 2147483646 h 25086"/>
                  <a:gd name="T44" fmla="*/ 2147483646 w 38630"/>
                  <a:gd name="T45" fmla="*/ 2147483646 h 25086"/>
                  <a:gd name="T46" fmla="*/ 2147483646 w 38630"/>
                  <a:gd name="T47" fmla="*/ 2147483646 h 25086"/>
                  <a:gd name="T48" fmla="*/ 2147483646 w 38630"/>
                  <a:gd name="T49" fmla="*/ 2147483646 h 25086"/>
                  <a:gd name="T50" fmla="*/ 2147483646 w 38630"/>
                  <a:gd name="T51" fmla="*/ 2147483646 h 25086"/>
                  <a:gd name="T52" fmla="*/ 2147483646 w 38630"/>
                  <a:gd name="T53" fmla="*/ 2147483646 h 25086"/>
                  <a:gd name="T54" fmla="*/ 2147483646 w 38630"/>
                  <a:gd name="T55" fmla="*/ 2147483646 h 25086"/>
                  <a:gd name="T56" fmla="*/ 2147483646 w 38630"/>
                  <a:gd name="T57" fmla="*/ 2147483646 h 25086"/>
                  <a:gd name="T58" fmla="*/ 2147483646 w 38630"/>
                  <a:gd name="T59" fmla="*/ 2147483646 h 25086"/>
                  <a:gd name="T60" fmla="*/ 2147483646 w 38630"/>
                  <a:gd name="T61" fmla="*/ 2147483646 h 25086"/>
                  <a:gd name="T62" fmla="*/ 2147483646 w 38630"/>
                  <a:gd name="T63" fmla="*/ 2147483646 h 25086"/>
                  <a:gd name="T64" fmla="*/ 2147483646 w 38630"/>
                  <a:gd name="T65" fmla="*/ 2147483646 h 25086"/>
                  <a:gd name="T66" fmla="*/ 2147483646 w 38630"/>
                  <a:gd name="T67" fmla="*/ 2147483646 h 25086"/>
                  <a:gd name="T68" fmla="*/ 2147483646 w 38630"/>
                  <a:gd name="T69" fmla="*/ 2147483646 h 25086"/>
                  <a:gd name="T70" fmla="*/ 2147483646 w 38630"/>
                  <a:gd name="T71" fmla="*/ 2147483646 h 25086"/>
                  <a:gd name="T72" fmla="*/ 2147483646 w 38630"/>
                  <a:gd name="T73" fmla="*/ 2147483646 h 25086"/>
                  <a:gd name="T74" fmla="*/ 2147483646 w 38630"/>
                  <a:gd name="T75" fmla="*/ 2147483646 h 25086"/>
                  <a:gd name="T76" fmla="*/ 2147483646 w 38630"/>
                  <a:gd name="T77" fmla="*/ 2147483646 h 25086"/>
                  <a:gd name="T78" fmla="*/ 2147483646 w 38630"/>
                  <a:gd name="T79" fmla="*/ 2147483646 h 25086"/>
                  <a:gd name="T80" fmla="*/ 2147483646 w 38630"/>
                  <a:gd name="T81" fmla="*/ 2147483646 h 25086"/>
                  <a:gd name="T82" fmla="*/ 2147483646 w 38630"/>
                  <a:gd name="T83" fmla="*/ 2147483646 h 25086"/>
                  <a:gd name="T84" fmla="*/ 2147483646 w 38630"/>
                  <a:gd name="T85" fmla="*/ 2147483646 h 25086"/>
                  <a:gd name="T86" fmla="*/ 2147483646 w 38630"/>
                  <a:gd name="T87" fmla="*/ 2147483646 h 25086"/>
                  <a:gd name="T88" fmla="*/ 2147483646 w 38630"/>
                  <a:gd name="T89" fmla="*/ 2147483646 h 25086"/>
                  <a:gd name="T90" fmla="*/ 2147483646 w 38630"/>
                  <a:gd name="T91" fmla="*/ 2147483646 h 25086"/>
                  <a:gd name="T92" fmla="*/ 2147483646 w 38630"/>
                  <a:gd name="T93" fmla="*/ 2147483646 h 25086"/>
                  <a:gd name="T94" fmla="*/ 2147483646 w 38630"/>
                  <a:gd name="T95" fmla="*/ 2147483646 h 25086"/>
                  <a:gd name="T96" fmla="*/ 2147483646 w 38630"/>
                  <a:gd name="T97" fmla="*/ 2147483646 h 25086"/>
                  <a:gd name="T98" fmla="*/ 2147483646 w 38630"/>
                  <a:gd name="T99" fmla="*/ 2147483646 h 25086"/>
                  <a:gd name="T100" fmla="*/ 2147483646 w 38630"/>
                  <a:gd name="T101" fmla="*/ 2147483646 h 25086"/>
                  <a:gd name="T102" fmla="*/ 2147483646 w 38630"/>
                  <a:gd name="T103" fmla="*/ 2147483646 h 25086"/>
                  <a:gd name="T104" fmla="*/ 2147483646 w 38630"/>
                  <a:gd name="T105" fmla="*/ 2147483646 h 25086"/>
                  <a:gd name="T106" fmla="*/ 2147483646 w 38630"/>
                  <a:gd name="T107" fmla="*/ 2147483646 h 25086"/>
                  <a:gd name="T108" fmla="*/ 2147483646 w 38630"/>
                  <a:gd name="T109" fmla="*/ 2147483646 h 25086"/>
                  <a:gd name="T110" fmla="*/ 2147483646 w 38630"/>
                  <a:gd name="T111" fmla="*/ 2147483646 h 25086"/>
                  <a:gd name="T112" fmla="*/ 2147483646 w 38630"/>
                  <a:gd name="T113" fmla="*/ 2147483646 h 25086"/>
                  <a:gd name="T114" fmla="*/ 2147483646 w 38630"/>
                  <a:gd name="T115" fmla="*/ 2147483646 h 25086"/>
                  <a:gd name="T116" fmla="*/ 2147483646 w 38630"/>
                  <a:gd name="T117" fmla="*/ 2147483646 h 25086"/>
                  <a:gd name="T118" fmla="*/ 2147483646 w 38630"/>
                  <a:gd name="T119" fmla="*/ 2147483646 h 25086"/>
                  <a:gd name="T120" fmla="*/ 2147483646 w 38630"/>
                  <a:gd name="T121" fmla="*/ 2147483646 h 25086"/>
                  <a:gd name="T122" fmla="*/ 2147483646 w 38630"/>
                  <a:gd name="T123" fmla="*/ 2147483646 h 25086"/>
                  <a:gd name="T124" fmla="*/ 2147483646 w 38630"/>
                  <a:gd name="T125" fmla="*/ 2147483646 h 2508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8630" h="25086">
                    <a:moveTo>
                      <a:pt x="36896" y="5353"/>
                    </a:moveTo>
                    <a:lnTo>
                      <a:pt x="37029" y="5657"/>
                    </a:lnTo>
                    <a:lnTo>
                      <a:pt x="37048" y="5829"/>
                    </a:lnTo>
                    <a:lnTo>
                      <a:pt x="36820" y="6057"/>
                    </a:lnTo>
                    <a:lnTo>
                      <a:pt x="36762" y="6381"/>
                    </a:lnTo>
                    <a:lnTo>
                      <a:pt x="36629" y="6514"/>
                    </a:lnTo>
                    <a:lnTo>
                      <a:pt x="36553" y="6648"/>
                    </a:lnTo>
                    <a:lnTo>
                      <a:pt x="36553" y="6857"/>
                    </a:lnTo>
                    <a:lnTo>
                      <a:pt x="36667" y="7257"/>
                    </a:lnTo>
                    <a:lnTo>
                      <a:pt x="36648" y="7770"/>
                    </a:lnTo>
                    <a:lnTo>
                      <a:pt x="36667" y="7923"/>
                    </a:lnTo>
                    <a:lnTo>
                      <a:pt x="36724" y="7980"/>
                    </a:lnTo>
                    <a:lnTo>
                      <a:pt x="36915" y="8094"/>
                    </a:lnTo>
                    <a:lnTo>
                      <a:pt x="36972" y="8190"/>
                    </a:lnTo>
                    <a:lnTo>
                      <a:pt x="36991" y="8266"/>
                    </a:lnTo>
                    <a:lnTo>
                      <a:pt x="36953" y="8723"/>
                    </a:lnTo>
                    <a:lnTo>
                      <a:pt x="36896" y="8875"/>
                    </a:lnTo>
                    <a:lnTo>
                      <a:pt x="36572" y="9485"/>
                    </a:lnTo>
                    <a:lnTo>
                      <a:pt x="36496" y="9637"/>
                    </a:lnTo>
                    <a:lnTo>
                      <a:pt x="36515" y="9790"/>
                    </a:lnTo>
                    <a:lnTo>
                      <a:pt x="36610" y="9847"/>
                    </a:lnTo>
                    <a:lnTo>
                      <a:pt x="37163" y="9961"/>
                    </a:lnTo>
                    <a:lnTo>
                      <a:pt x="37315" y="9961"/>
                    </a:lnTo>
                    <a:lnTo>
                      <a:pt x="37791" y="9771"/>
                    </a:lnTo>
                    <a:lnTo>
                      <a:pt x="38057" y="9885"/>
                    </a:lnTo>
                    <a:lnTo>
                      <a:pt x="38191" y="10228"/>
                    </a:lnTo>
                    <a:lnTo>
                      <a:pt x="38306" y="10628"/>
                    </a:lnTo>
                    <a:lnTo>
                      <a:pt x="38629" y="11218"/>
                    </a:lnTo>
                    <a:lnTo>
                      <a:pt x="38534" y="11371"/>
                    </a:lnTo>
                    <a:lnTo>
                      <a:pt x="37981" y="11504"/>
                    </a:lnTo>
                    <a:lnTo>
                      <a:pt x="36953" y="11923"/>
                    </a:lnTo>
                    <a:lnTo>
                      <a:pt x="36801" y="11904"/>
                    </a:lnTo>
                    <a:lnTo>
                      <a:pt x="36572" y="11713"/>
                    </a:lnTo>
                    <a:lnTo>
                      <a:pt x="36420" y="11752"/>
                    </a:lnTo>
                    <a:lnTo>
                      <a:pt x="36267" y="11808"/>
                    </a:lnTo>
                    <a:lnTo>
                      <a:pt x="36134" y="11808"/>
                    </a:lnTo>
                    <a:lnTo>
                      <a:pt x="35848" y="11752"/>
                    </a:lnTo>
                    <a:lnTo>
                      <a:pt x="35563" y="11752"/>
                    </a:lnTo>
                    <a:lnTo>
                      <a:pt x="35315" y="11789"/>
                    </a:lnTo>
                    <a:lnTo>
                      <a:pt x="35067" y="11885"/>
                    </a:lnTo>
                    <a:lnTo>
                      <a:pt x="34820" y="12037"/>
                    </a:lnTo>
                    <a:lnTo>
                      <a:pt x="34648" y="12133"/>
                    </a:lnTo>
                    <a:lnTo>
                      <a:pt x="34286" y="12266"/>
                    </a:lnTo>
                    <a:lnTo>
                      <a:pt x="33905" y="12342"/>
                    </a:lnTo>
                    <a:lnTo>
                      <a:pt x="33867" y="12475"/>
                    </a:lnTo>
                    <a:lnTo>
                      <a:pt x="33943" y="12646"/>
                    </a:lnTo>
                    <a:lnTo>
                      <a:pt x="34095" y="12780"/>
                    </a:lnTo>
                    <a:lnTo>
                      <a:pt x="34400" y="12971"/>
                    </a:lnTo>
                    <a:lnTo>
                      <a:pt x="34553" y="13180"/>
                    </a:lnTo>
                    <a:lnTo>
                      <a:pt x="34591" y="13466"/>
                    </a:lnTo>
                    <a:lnTo>
                      <a:pt x="34610" y="14190"/>
                    </a:lnTo>
                    <a:lnTo>
                      <a:pt x="34572" y="14304"/>
                    </a:lnTo>
                    <a:lnTo>
                      <a:pt x="34172" y="14913"/>
                    </a:lnTo>
                    <a:lnTo>
                      <a:pt x="34095" y="15066"/>
                    </a:lnTo>
                    <a:lnTo>
                      <a:pt x="33810" y="16247"/>
                    </a:lnTo>
                    <a:lnTo>
                      <a:pt x="33677" y="16437"/>
                    </a:lnTo>
                    <a:lnTo>
                      <a:pt x="33353" y="16799"/>
                    </a:lnTo>
                    <a:lnTo>
                      <a:pt x="33201" y="17047"/>
                    </a:lnTo>
                    <a:lnTo>
                      <a:pt x="33086" y="17352"/>
                    </a:lnTo>
                    <a:lnTo>
                      <a:pt x="32915" y="18304"/>
                    </a:lnTo>
                    <a:lnTo>
                      <a:pt x="32724" y="18894"/>
                    </a:lnTo>
                    <a:lnTo>
                      <a:pt x="31886" y="20342"/>
                    </a:lnTo>
                    <a:lnTo>
                      <a:pt x="31619" y="21256"/>
                    </a:lnTo>
                    <a:lnTo>
                      <a:pt x="31581" y="21542"/>
                    </a:lnTo>
                    <a:lnTo>
                      <a:pt x="31638" y="22914"/>
                    </a:lnTo>
                    <a:lnTo>
                      <a:pt x="31543" y="24304"/>
                    </a:lnTo>
                    <a:lnTo>
                      <a:pt x="30972" y="25066"/>
                    </a:lnTo>
                    <a:lnTo>
                      <a:pt x="30839" y="25085"/>
                    </a:lnTo>
                    <a:lnTo>
                      <a:pt x="29638" y="24933"/>
                    </a:lnTo>
                    <a:lnTo>
                      <a:pt x="28438" y="24761"/>
                    </a:lnTo>
                    <a:lnTo>
                      <a:pt x="27219" y="24609"/>
                    </a:lnTo>
                    <a:lnTo>
                      <a:pt x="26000" y="24437"/>
                    </a:lnTo>
                    <a:lnTo>
                      <a:pt x="24800" y="24285"/>
                    </a:lnTo>
                    <a:lnTo>
                      <a:pt x="23581" y="24114"/>
                    </a:lnTo>
                    <a:lnTo>
                      <a:pt x="22381" y="23961"/>
                    </a:lnTo>
                    <a:lnTo>
                      <a:pt x="21162" y="23790"/>
                    </a:lnTo>
                    <a:lnTo>
                      <a:pt x="19943" y="23638"/>
                    </a:lnTo>
                    <a:lnTo>
                      <a:pt x="18743" y="23466"/>
                    </a:lnTo>
                    <a:lnTo>
                      <a:pt x="17524" y="23313"/>
                    </a:lnTo>
                    <a:lnTo>
                      <a:pt x="16305" y="23142"/>
                    </a:lnTo>
                    <a:lnTo>
                      <a:pt x="15104" y="22990"/>
                    </a:lnTo>
                    <a:lnTo>
                      <a:pt x="13885" y="22818"/>
                    </a:lnTo>
                    <a:lnTo>
                      <a:pt x="12666" y="22666"/>
                    </a:lnTo>
                    <a:lnTo>
                      <a:pt x="11466" y="22495"/>
                    </a:lnTo>
                    <a:lnTo>
                      <a:pt x="10247" y="22342"/>
                    </a:lnTo>
                    <a:lnTo>
                      <a:pt x="8857" y="22152"/>
                    </a:lnTo>
                    <a:lnTo>
                      <a:pt x="8628" y="22075"/>
                    </a:lnTo>
                    <a:lnTo>
                      <a:pt x="8457" y="21923"/>
                    </a:lnTo>
                    <a:lnTo>
                      <a:pt x="8000" y="21314"/>
                    </a:lnTo>
                    <a:lnTo>
                      <a:pt x="7542" y="20742"/>
                    </a:lnTo>
                    <a:lnTo>
                      <a:pt x="7085" y="20152"/>
                    </a:lnTo>
                    <a:lnTo>
                      <a:pt x="6628" y="19561"/>
                    </a:lnTo>
                    <a:lnTo>
                      <a:pt x="6171" y="18970"/>
                    </a:lnTo>
                    <a:lnTo>
                      <a:pt x="5714" y="18380"/>
                    </a:lnTo>
                    <a:lnTo>
                      <a:pt x="5258" y="17790"/>
                    </a:lnTo>
                    <a:lnTo>
                      <a:pt x="4800" y="17199"/>
                    </a:lnTo>
                    <a:lnTo>
                      <a:pt x="4362" y="16608"/>
                    </a:lnTo>
                    <a:lnTo>
                      <a:pt x="3905" y="16018"/>
                    </a:lnTo>
                    <a:lnTo>
                      <a:pt x="3448" y="15428"/>
                    </a:lnTo>
                    <a:lnTo>
                      <a:pt x="2991" y="14837"/>
                    </a:lnTo>
                    <a:lnTo>
                      <a:pt x="2534" y="14247"/>
                    </a:lnTo>
                    <a:lnTo>
                      <a:pt x="2076" y="13656"/>
                    </a:lnTo>
                    <a:lnTo>
                      <a:pt x="1619" y="13066"/>
                    </a:lnTo>
                    <a:lnTo>
                      <a:pt x="1162" y="12475"/>
                    </a:lnTo>
                    <a:lnTo>
                      <a:pt x="724" y="11885"/>
                    </a:lnTo>
                    <a:lnTo>
                      <a:pt x="229" y="11237"/>
                    </a:lnTo>
                    <a:lnTo>
                      <a:pt x="95" y="11009"/>
                    </a:lnTo>
                    <a:lnTo>
                      <a:pt x="38" y="10761"/>
                    </a:lnTo>
                    <a:lnTo>
                      <a:pt x="58" y="10152"/>
                    </a:lnTo>
                    <a:lnTo>
                      <a:pt x="58" y="9904"/>
                    </a:lnTo>
                    <a:lnTo>
                      <a:pt x="0" y="9542"/>
                    </a:lnTo>
                    <a:lnTo>
                      <a:pt x="190" y="9275"/>
                    </a:lnTo>
                    <a:lnTo>
                      <a:pt x="210" y="8856"/>
                    </a:lnTo>
                    <a:lnTo>
                      <a:pt x="58" y="8513"/>
                    </a:lnTo>
                    <a:lnTo>
                      <a:pt x="229" y="8304"/>
                    </a:lnTo>
                    <a:lnTo>
                      <a:pt x="305" y="8475"/>
                    </a:lnTo>
                    <a:lnTo>
                      <a:pt x="476" y="8742"/>
                    </a:lnTo>
                    <a:lnTo>
                      <a:pt x="515" y="8933"/>
                    </a:lnTo>
                    <a:lnTo>
                      <a:pt x="515" y="9485"/>
                    </a:lnTo>
                    <a:lnTo>
                      <a:pt x="571" y="9827"/>
                    </a:lnTo>
                    <a:lnTo>
                      <a:pt x="705" y="9904"/>
                    </a:lnTo>
                    <a:lnTo>
                      <a:pt x="819" y="9771"/>
                    </a:lnTo>
                    <a:lnTo>
                      <a:pt x="915" y="9332"/>
                    </a:lnTo>
                    <a:lnTo>
                      <a:pt x="972" y="9446"/>
                    </a:lnTo>
                    <a:lnTo>
                      <a:pt x="1048" y="9751"/>
                    </a:lnTo>
                    <a:lnTo>
                      <a:pt x="1105" y="9847"/>
                    </a:lnTo>
                    <a:lnTo>
                      <a:pt x="1162" y="9866"/>
                    </a:lnTo>
                    <a:lnTo>
                      <a:pt x="1238" y="9885"/>
                    </a:lnTo>
                    <a:lnTo>
                      <a:pt x="1314" y="9866"/>
                    </a:lnTo>
                    <a:lnTo>
                      <a:pt x="1353" y="9808"/>
                    </a:lnTo>
                    <a:lnTo>
                      <a:pt x="1372" y="9771"/>
                    </a:lnTo>
                    <a:lnTo>
                      <a:pt x="1333" y="9751"/>
                    </a:lnTo>
                    <a:lnTo>
                      <a:pt x="1505" y="9332"/>
                    </a:lnTo>
                    <a:lnTo>
                      <a:pt x="1658" y="9218"/>
                    </a:lnTo>
                    <a:lnTo>
                      <a:pt x="1848" y="9485"/>
                    </a:lnTo>
                    <a:lnTo>
                      <a:pt x="1867" y="9694"/>
                    </a:lnTo>
                    <a:lnTo>
                      <a:pt x="1772" y="10304"/>
                    </a:lnTo>
                    <a:lnTo>
                      <a:pt x="1790" y="10533"/>
                    </a:lnTo>
                    <a:lnTo>
                      <a:pt x="1886" y="10990"/>
                    </a:lnTo>
                    <a:lnTo>
                      <a:pt x="1905" y="11104"/>
                    </a:lnTo>
                    <a:lnTo>
                      <a:pt x="1886" y="11427"/>
                    </a:lnTo>
                    <a:lnTo>
                      <a:pt x="1905" y="11523"/>
                    </a:lnTo>
                    <a:lnTo>
                      <a:pt x="2000" y="11713"/>
                    </a:lnTo>
                    <a:lnTo>
                      <a:pt x="2019" y="11808"/>
                    </a:lnTo>
                    <a:lnTo>
                      <a:pt x="2095" y="11980"/>
                    </a:lnTo>
                    <a:lnTo>
                      <a:pt x="2305" y="12037"/>
                    </a:lnTo>
                    <a:lnTo>
                      <a:pt x="2743" y="12056"/>
                    </a:lnTo>
                    <a:lnTo>
                      <a:pt x="2838" y="12075"/>
                    </a:lnTo>
                    <a:lnTo>
                      <a:pt x="2914" y="12133"/>
                    </a:lnTo>
                    <a:lnTo>
                      <a:pt x="3067" y="12266"/>
                    </a:lnTo>
                    <a:lnTo>
                      <a:pt x="3143" y="12323"/>
                    </a:lnTo>
                    <a:lnTo>
                      <a:pt x="3200" y="12323"/>
                    </a:lnTo>
                    <a:lnTo>
                      <a:pt x="3238" y="12285"/>
                    </a:lnTo>
                    <a:lnTo>
                      <a:pt x="3181" y="12209"/>
                    </a:lnTo>
                    <a:lnTo>
                      <a:pt x="3162" y="12094"/>
                    </a:lnTo>
                    <a:lnTo>
                      <a:pt x="3353" y="12075"/>
                    </a:lnTo>
                    <a:lnTo>
                      <a:pt x="3848" y="12113"/>
                    </a:lnTo>
                    <a:lnTo>
                      <a:pt x="3905" y="12094"/>
                    </a:lnTo>
                    <a:lnTo>
                      <a:pt x="3981" y="12113"/>
                    </a:lnTo>
                    <a:lnTo>
                      <a:pt x="4076" y="12209"/>
                    </a:lnTo>
                    <a:lnTo>
                      <a:pt x="4343" y="12342"/>
                    </a:lnTo>
                    <a:lnTo>
                      <a:pt x="4419" y="12342"/>
                    </a:lnTo>
                    <a:lnTo>
                      <a:pt x="4800" y="12266"/>
                    </a:lnTo>
                    <a:lnTo>
                      <a:pt x="4953" y="12304"/>
                    </a:lnTo>
                    <a:lnTo>
                      <a:pt x="5029" y="12247"/>
                    </a:lnTo>
                    <a:lnTo>
                      <a:pt x="5124" y="12304"/>
                    </a:lnTo>
                    <a:lnTo>
                      <a:pt x="5258" y="12247"/>
                    </a:lnTo>
                    <a:lnTo>
                      <a:pt x="5410" y="12228"/>
                    </a:lnTo>
                    <a:lnTo>
                      <a:pt x="5561" y="12247"/>
                    </a:lnTo>
                    <a:lnTo>
                      <a:pt x="5714" y="12228"/>
                    </a:lnTo>
                    <a:lnTo>
                      <a:pt x="5866" y="12189"/>
                    </a:lnTo>
                    <a:lnTo>
                      <a:pt x="6190" y="11980"/>
                    </a:lnTo>
                    <a:lnTo>
                      <a:pt x="6342" y="11961"/>
                    </a:lnTo>
                    <a:lnTo>
                      <a:pt x="6628" y="11961"/>
                    </a:lnTo>
                    <a:lnTo>
                      <a:pt x="6742" y="11923"/>
                    </a:lnTo>
                    <a:lnTo>
                      <a:pt x="6838" y="11828"/>
                    </a:lnTo>
                    <a:lnTo>
                      <a:pt x="6952" y="11713"/>
                    </a:lnTo>
                    <a:lnTo>
                      <a:pt x="7066" y="11618"/>
                    </a:lnTo>
                    <a:lnTo>
                      <a:pt x="7180" y="11580"/>
                    </a:lnTo>
                    <a:lnTo>
                      <a:pt x="7333" y="11561"/>
                    </a:lnTo>
                    <a:lnTo>
                      <a:pt x="7504" y="11485"/>
                    </a:lnTo>
                    <a:lnTo>
                      <a:pt x="7637" y="11390"/>
                    </a:lnTo>
                    <a:lnTo>
                      <a:pt x="7695" y="11295"/>
                    </a:lnTo>
                    <a:lnTo>
                      <a:pt x="7752" y="11180"/>
                    </a:lnTo>
                    <a:lnTo>
                      <a:pt x="8018" y="11066"/>
                    </a:lnTo>
                    <a:lnTo>
                      <a:pt x="8133" y="10970"/>
                    </a:lnTo>
                    <a:lnTo>
                      <a:pt x="8247" y="10837"/>
                    </a:lnTo>
                    <a:lnTo>
                      <a:pt x="8399" y="10723"/>
                    </a:lnTo>
                    <a:lnTo>
                      <a:pt x="8552" y="10647"/>
                    </a:lnTo>
                    <a:lnTo>
                      <a:pt x="8685" y="10609"/>
                    </a:lnTo>
                    <a:lnTo>
                      <a:pt x="8780" y="10533"/>
                    </a:lnTo>
                    <a:lnTo>
                      <a:pt x="8799" y="10380"/>
                    </a:lnTo>
                    <a:lnTo>
                      <a:pt x="8799" y="10189"/>
                    </a:lnTo>
                    <a:lnTo>
                      <a:pt x="8819" y="10075"/>
                    </a:lnTo>
                    <a:lnTo>
                      <a:pt x="8990" y="9980"/>
                    </a:lnTo>
                    <a:lnTo>
                      <a:pt x="9161" y="10037"/>
                    </a:lnTo>
                    <a:lnTo>
                      <a:pt x="9295" y="10171"/>
                    </a:lnTo>
                    <a:lnTo>
                      <a:pt x="9600" y="10609"/>
                    </a:lnTo>
                    <a:lnTo>
                      <a:pt x="9695" y="10647"/>
                    </a:lnTo>
                    <a:lnTo>
                      <a:pt x="9733" y="10628"/>
                    </a:lnTo>
                    <a:lnTo>
                      <a:pt x="9771" y="10570"/>
                    </a:lnTo>
                    <a:lnTo>
                      <a:pt x="9847" y="10533"/>
                    </a:lnTo>
                    <a:lnTo>
                      <a:pt x="10038" y="10533"/>
                    </a:lnTo>
                    <a:lnTo>
                      <a:pt x="10399" y="10647"/>
                    </a:lnTo>
                    <a:lnTo>
                      <a:pt x="10590" y="10665"/>
                    </a:lnTo>
                    <a:lnTo>
                      <a:pt x="10704" y="10647"/>
                    </a:lnTo>
                    <a:lnTo>
                      <a:pt x="10895" y="10570"/>
                    </a:lnTo>
                    <a:lnTo>
                      <a:pt x="10971" y="10533"/>
                    </a:lnTo>
                    <a:lnTo>
                      <a:pt x="11085" y="10533"/>
                    </a:lnTo>
                    <a:lnTo>
                      <a:pt x="11161" y="10551"/>
                    </a:lnTo>
                    <a:lnTo>
                      <a:pt x="11219" y="10589"/>
                    </a:lnTo>
                    <a:lnTo>
                      <a:pt x="11276" y="10609"/>
                    </a:lnTo>
                    <a:lnTo>
                      <a:pt x="12019" y="10665"/>
                    </a:lnTo>
                    <a:lnTo>
                      <a:pt x="12114" y="10647"/>
                    </a:lnTo>
                    <a:lnTo>
                      <a:pt x="12419" y="10533"/>
                    </a:lnTo>
                    <a:lnTo>
                      <a:pt x="12457" y="10494"/>
                    </a:lnTo>
                    <a:lnTo>
                      <a:pt x="12476" y="10456"/>
                    </a:lnTo>
                    <a:lnTo>
                      <a:pt x="12476" y="10399"/>
                    </a:lnTo>
                    <a:lnTo>
                      <a:pt x="12533" y="10399"/>
                    </a:lnTo>
                    <a:lnTo>
                      <a:pt x="12571" y="10437"/>
                    </a:lnTo>
                    <a:lnTo>
                      <a:pt x="12609" y="10475"/>
                    </a:lnTo>
                    <a:lnTo>
                      <a:pt x="12628" y="10513"/>
                    </a:lnTo>
                    <a:lnTo>
                      <a:pt x="12647" y="10533"/>
                    </a:lnTo>
                    <a:lnTo>
                      <a:pt x="12914" y="10742"/>
                    </a:lnTo>
                    <a:lnTo>
                      <a:pt x="13066" y="10818"/>
                    </a:lnTo>
                    <a:lnTo>
                      <a:pt x="13409" y="10665"/>
                    </a:lnTo>
                    <a:lnTo>
                      <a:pt x="13599" y="10742"/>
                    </a:lnTo>
                    <a:lnTo>
                      <a:pt x="13752" y="10837"/>
                    </a:lnTo>
                    <a:lnTo>
                      <a:pt x="13904" y="10799"/>
                    </a:lnTo>
                    <a:lnTo>
                      <a:pt x="13790" y="10723"/>
                    </a:lnTo>
                    <a:lnTo>
                      <a:pt x="13752" y="10628"/>
                    </a:lnTo>
                    <a:lnTo>
                      <a:pt x="13752" y="10533"/>
                    </a:lnTo>
                    <a:lnTo>
                      <a:pt x="13733" y="10399"/>
                    </a:lnTo>
                    <a:lnTo>
                      <a:pt x="13924" y="10361"/>
                    </a:lnTo>
                    <a:lnTo>
                      <a:pt x="14152" y="10475"/>
                    </a:lnTo>
                    <a:lnTo>
                      <a:pt x="14361" y="10628"/>
                    </a:lnTo>
                    <a:lnTo>
                      <a:pt x="14495" y="10799"/>
                    </a:lnTo>
                    <a:lnTo>
                      <a:pt x="14628" y="10990"/>
                    </a:lnTo>
                    <a:lnTo>
                      <a:pt x="14705" y="11046"/>
                    </a:lnTo>
                    <a:lnTo>
                      <a:pt x="15181" y="11066"/>
                    </a:lnTo>
                    <a:lnTo>
                      <a:pt x="16286" y="10837"/>
                    </a:lnTo>
                    <a:lnTo>
                      <a:pt x="16362" y="10837"/>
                    </a:lnTo>
                    <a:lnTo>
                      <a:pt x="16438" y="10894"/>
                    </a:lnTo>
                    <a:lnTo>
                      <a:pt x="16571" y="11028"/>
                    </a:lnTo>
                    <a:lnTo>
                      <a:pt x="16667" y="11085"/>
                    </a:lnTo>
                    <a:lnTo>
                      <a:pt x="16781" y="11123"/>
                    </a:lnTo>
                    <a:lnTo>
                      <a:pt x="16914" y="11123"/>
                    </a:lnTo>
                    <a:lnTo>
                      <a:pt x="17009" y="11066"/>
                    </a:lnTo>
                    <a:lnTo>
                      <a:pt x="17162" y="11180"/>
                    </a:lnTo>
                    <a:lnTo>
                      <a:pt x="17257" y="11237"/>
                    </a:lnTo>
                    <a:lnTo>
                      <a:pt x="17333" y="11256"/>
                    </a:lnTo>
                    <a:lnTo>
                      <a:pt x="17371" y="11295"/>
                    </a:lnTo>
                    <a:lnTo>
                      <a:pt x="17485" y="11466"/>
                    </a:lnTo>
                    <a:lnTo>
                      <a:pt x="17543" y="11523"/>
                    </a:lnTo>
                    <a:lnTo>
                      <a:pt x="17619" y="11542"/>
                    </a:lnTo>
                    <a:lnTo>
                      <a:pt x="17714" y="11542"/>
                    </a:lnTo>
                    <a:lnTo>
                      <a:pt x="17828" y="11523"/>
                    </a:lnTo>
                    <a:lnTo>
                      <a:pt x="17962" y="11447"/>
                    </a:lnTo>
                    <a:lnTo>
                      <a:pt x="18057" y="11466"/>
                    </a:lnTo>
                    <a:lnTo>
                      <a:pt x="18133" y="11504"/>
                    </a:lnTo>
                    <a:lnTo>
                      <a:pt x="18209" y="11523"/>
                    </a:lnTo>
                    <a:lnTo>
                      <a:pt x="18476" y="11390"/>
                    </a:lnTo>
                    <a:lnTo>
                      <a:pt x="18533" y="11351"/>
                    </a:lnTo>
                    <a:lnTo>
                      <a:pt x="18609" y="11313"/>
                    </a:lnTo>
                    <a:lnTo>
                      <a:pt x="18685" y="11332"/>
                    </a:lnTo>
                    <a:lnTo>
                      <a:pt x="18781" y="11371"/>
                    </a:lnTo>
                    <a:lnTo>
                      <a:pt x="18857" y="11390"/>
                    </a:lnTo>
                    <a:lnTo>
                      <a:pt x="19923" y="11390"/>
                    </a:lnTo>
                    <a:lnTo>
                      <a:pt x="20152" y="11371"/>
                    </a:lnTo>
                    <a:lnTo>
                      <a:pt x="20248" y="11295"/>
                    </a:lnTo>
                    <a:lnTo>
                      <a:pt x="20781" y="10990"/>
                    </a:lnTo>
                    <a:lnTo>
                      <a:pt x="21333" y="10914"/>
                    </a:lnTo>
                    <a:lnTo>
                      <a:pt x="21505" y="10818"/>
                    </a:lnTo>
                    <a:lnTo>
                      <a:pt x="21676" y="10780"/>
                    </a:lnTo>
                    <a:lnTo>
                      <a:pt x="21905" y="10665"/>
                    </a:lnTo>
                    <a:lnTo>
                      <a:pt x="22171" y="10628"/>
                    </a:lnTo>
                    <a:lnTo>
                      <a:pt x="22267" y="10609"/>
                    </a:lnTo>
                    <a:lnTo>
                      <a:pt x="22381" y="10533"/>
                    </a:lnTo>
                    <a:lnTo>
                      <a:pt x="22534" y="10418"/>
                    </a:lnTo>
                    <a:lnTo>
                      <a:pt x="22686" y="10266"/>
                    </a:lnTo>
                    <a:lnTo>
                      <a:pt x="22743" y="10113"/>
                    </a:lnTo>
                    <a:lnTo>
                      <a:pt x="22838" y="10037"/>
                    </a:lnTo>
                    <a:lnTo>
                      <a:pt x="23409" y="9885"/>
                    </a:lnTo>
                    <a:lnTo>
                      <a:pt x="23867" y="9542"/>
                    </a:lnTo>
                    <a:lnTo>
                      <a:pt x="23943" y="9523"/>
                    </a:lnTo>
                    <a:lnTo>
                      <a:pt x="24019" y="9409"/>
                    </a:lnTo>
                    <a:lnTo>
                      <a:pt x="24190" y="9409"/>
                    </a:lnTo>
                    <a:lnTo>
                      <a:pt x="24533" y="9561"/>
                    </a:lnTo>
                    <a:lnTo>
                      <a:pt x="24610" y="9446"/>
                    </a:lnTo>
                    <a:lnTo>
                      <a:pt x="24933" y="9199"/>
                    </a:lnTo>
                    <a:lnTo>
                      <a:pt x="25086" y="8970"/>
                    </a:lnTo>
                    <a:lnTo>
                      <a:pt x="25429" y="8285"/>
                    </a:lnTo>
                    <a:lnTo>
                      <a:pt x="25391" y="8037"/>
                    </a:lnTo>
                    <a:lnTo>
                      <a:pt x="25409" y="7923"/>
                    </a:lnTo>
                    <a:lnTo>
                      <a:pt x="25562" y="7846"/>
                    </a:lnTo>
                    <a:lnTo>
                      <a:pt x="25467" y="7790"/>
                    </a:lnTo>
                    <a:lnTo>
                      <a:pt x="25429" y="7790"/>
                    </a:lnTo>
                    <a:lnTo>
                      <a:pt x="25429" y="7713"/>
                    </a:lnTo>
                    <a:lnTo>
                      <a:pt x="25562" y="7732"/>
                    </a:lnTo>
                    <a:lnTo>
                      <a:pt x="25790" y="7827"/>
                    </a:lnTo>
                    <a:lnTo>
                      <a:pt x="25905" y="7846"/>
                    </a:lnTo>
                    <a:lnTo>
                      <a:pt x="25867" y="7732"/>
                    </a:lnTo>
                    <a:lnTo>
                      <a:pt x="25714" y="7561"/>
                    </a:lnTo>
                    <a:lnTo>
                      <a:pt x="25676" y="7448"/>
                    </a:lnTo>
                    <a:lnTo>
                      <a:pt x="25810" y="7524"/>
                    </a:lnTo>
                    <a:lnTo>
                      <a:pt x="25943" y="7561"/>
                    </a:lnTo>
                    <a:lnTo>
                      <a:pt x="26076" y="7618"/>
                    </a:lnTo>
                    <a:lnTo>
                      <a:pt x="26152" y="7713"/>
                    </a:lnTo>
                    <a:lnTo>
                      <a:pt x="26210" y="7713"/>
                    </a:lnTo>
                    <a:lnTo>
                      <a:pt x="26191" y="7466"/>
                    </a:lnTo>
                    <a:lnTo>
                      <a:pt x="26019" y="7390"/>
                    </a:lnTo>
                    <a:lnTo>
                      <a:pt x="25790" y="7371"/>
                    </a:lnTo>
                    <a:lnTo>
                      <a:pt x="25562" y="7334"/>
                    </a:lnTo>
                    <a:lnTo>
                      <a:pt x="25048" y="6971"/>
                    </a:lnTo>
                    <a:lnTo>
                      <a:pt x="24838" y="6933"/>
                    </a:lnTo>
                    <a:lnTo>
                      <a:pt x="24838" y="6876"/>
                    </a:lnTo>
                    <a:lnTo>
                      <a:pt x="24952" y="6838"/>
                    </a:lnTo>
                    <a:lnTo>
                      <a:pt x="25048" y="6762"/>
                    </a:lnTo>
                    <a:lnTo>
                      <a:pt x="25143" y="6667"/>
                    </a:lnTo>
                    <a:lnTo>
                      <a:pt x="25162" y="6724"/>
                    </a:lnTo>
                    <a:lnTo>
                      <a:pt x="25181" y="6800"/>
                    </a:lnTo>
                    <a:lnTo>
                      <a:pt x="25257" y="6876"/>
                    </a:lnTo>
                    <a:lnTo>
                      <a:pt x="25238" y="6781"/>
                    </a:lnTo>
                    <a:lnTo>
                      <a:pt x="25257" y="6686"/>
                    </a:lnTo>
                    <a:lnTo>
                      <a:pt x="25372" y="6533"/>
                    </a:lnTo>
                    <a:lnTo>
                      <a:pt x="25429" y="6533"/>
                    </a:lnTo>
                    <a:lnTo>
                      <a:pt x="25505" y="6800"/>
                    </a:lnTo>
                    <a:lnTo>
                      <a:pt x="25676" y="7067"/>
                    </a:lnTo>
                    <a:lnTo>
                      <a:pt x="25886" y="7219"/>
                    </a:lnTo>
                    <a:lnTo>
                      <a:pt x="26095" y="7200"/>
                    </a:lnTo>
                    <a:lnTo>
                      <a:pt x="26038" y="7162"/>
                    </a:lnTo>
                    <a:lnTo>
                      <a:pt x="25905" y="7048"/>
                    </a:lnTo>
                    <a:lnTo>
                      <a:pt x="26019" y="7067"/>
                    </a:lnTo>
                    <a:lnTo>
                      <a:pt x="26191" y="7124"/>
                    </a:lnTo>
                    <a:lnTo>
                      <a:pt x="26267" y="7124"/>
                    </a:lnTo>
                    <a:lnTo>
                      <a:pt x="26305" y="7085"/>
                    </a:lnTo>
                    <a:lnTo>
                      <a:pt x="26381" y="6953"/>
                    </a:lnTo>
                    <a:lnTo>
                      <a:pt x="26419" y="6933"/>
                    </a:lnTo>
                    <a:lnTo>
                      <a:pt x="26743" y="6267"/>
                    </a:lnTo>
                    <a:lnTo>
                      <a:pt x="26610" y="6210"/>
                    </a:lnTo>
                    <a:lnTo>
                      <a:pt x="26533" y="6114"/>
                    </a:lnTo>
                    <a:lnTo>
                      <a:pt x="26572" y="6038"/>
                    </a:lnTo>
                    <a:lnTo>
                      <a:pt x="26724" y="6019"/>
                    </a:lnTo>
                    <a:lnTo>
                      <a:pt x="26819" y="5962"/>
                    </a:lnTo>
                    <a:lnTo>
                      <a:pt x="26838" y="5829"/>
                    </a:lnTo>
                    <a:lnTo>
                      <a:pt x="26895" y="5695"/>
                    </a:lnTo>
                    <a:lnTo>
                      <a:pt x="27048" y="5619"/>
                    </a:lnTo>
                    <a:lnTo>
                      <a:pt x="27048" y="5562"/>
                    </a:lnTo>
                    <a:lnTo>
                      <a:pt x="26972" y="5505"/>
                    </a:lnTo>
                    <a:lnTo>
                      <a:pt x="26933" y="5409"/>
                    </a:lnTo>
                    <a:lnTo>
                      <a:pt x="26914" y="5276"/>
                    </a:lnTo>
                    <a:lnTo>
                      <a:pt x="26877" y="5162"/>
                    </a:lnTo>
                    <a:lnTo>
                      <a:pt x="26914" y="5086"/>
                    </a:lnTo>
                    <a:lnTo>
                      <a:pt x="26857" y="5048"/>
                    </a:lnTo>
                    <a:lnTo>
                      <a:pt x="26781" y="4972"/>
                    </a:lnTo>
                    <a:lnTo>
                      <a:pt x="26819" y="4819"/>
                    </a:lnTo>
                    <a:lnTo>
                      <a:pt x="26895" y="4743"/>
                    </a:lnTo>
                    <a:lnTo>
                      <a:pt x="27238" y="4495"/>
                    </a:lnTo>
                    <a:lnTo>
                      <a:pt x="27276" y="4438"/>
                    </a:lnTo>
                    <a:lnTo>
                      <a:pt x="27314" y="4343"/>
                    </a:lnTo>
                    <a:lnTo>
                      <a:pt x="27372" y="4286"/>
                    </a:lnTo>
                    <a:lnTo>
                      <a:pt x="27639" y="4419"/>
                    </a:lnTo>
                    <a:lnTo>
                      <a:pt x="27657" y="4438"/>
                    </a:lnTo>
                    <a:lnTo>
                      <a:pt x="27771" y="4400"/>
                    </a:lnTo>
                    <a:lnTo>
                      <a:pt x="27905" y="4324"/>
                    </a:lnTo>
                    <a:lnTo>
                      <a:pt x="27943" y="4190"/>
                    </a:lnTo>
                    <a:lnTo>
                      <a:pt x="27829" y="4038"/>
                    </a:lnTo>
                    <a:lnTo>
                      <a:pt x="28781" y="3486"/>
                    </a:lnTo>
                    <a:lnTo>
                      <a:pt x="29200" y="3162"/>
                    </a:lnTo>
                    <a:lnTo>
                      <a:pt x="29467" y="2914"/>
                    </a:lnTo>
                    <a:lnTo>
                      <a:pt x="29638" y="2800"/>
                    </a:lnTo>
                    <a:lnTo>
                      <a:pt x="29867" y="2742"/>
                    </a:lnTo>
                    <a:lnTo>
                      <a:pt x="29886" y="2724"/>
                    </a:lnTo>
                    <a:lnTo>
                      <a:pt x="29924" y="2724"/>
                    </a:lnTo>
                    <a:lnTo>
                      <a:pt x="29943" y="2705"/>
                    </a:lnTo>
                    <a:lnTo>
                      <a:pt x="29981" y="2705"/>
                    </a:lnTo>
                    <a:lnTo>
                      <a:pt x="30057" y="2800"/>
                    </a:lnTo>
                    <a:lnTo>
                      <a:pt x="31124" y="5905"/>
                    </a:lnTo>
                    <a:lnTo>
                      <a:pt x="31220" y="6076"/>
                    </a:lnTo>
                    <a:lnTo>
                      <a:pt x="31315" y="6228"/>
                    </a:lnTo>
                    <a:lnTo>
                      <a:pt x="31486" y="6267"/>
                    </a:lnTo>
                    <a:lnTo>
                      <a:pt x="31677" y="6305"/>
                    </a:lnTo>
                    <a:lnTo>
                      <a:pt x="33524" y="6228"/>
                    </a:lnTo>
                    <a:lnTo>
                      <a:pt x="33753" y="6171"/>
                    </a:lnTo>
                    <a:lnTo>
                      <a:pt x="34019" y="6076"/>
                    </a:lnTo>
                    <a:lnTo>
                      <a:pt x="34610" y="5733"/>
                    </a:lnTo>
                    <a:lnTo>
                      <a:pt x="35563" y="5333"/>
                    </a:lnTo>
                    <a:lnTo>
                      <a:pt x="35772" y="5200"/>
                    </a:lnTo>
                    <a:lnTo>
                      <a:pt x="36457" y="5371"/>
                    </a:lnTo>
                    <a:lnTo>
                      <a:pt x="36801" y="5371"/>
                    </a:lnTo>
                    <a:lnTo>
                      <a:pt x="36896" y="5353"/>
                    </a:lnTo>
                    <a:close/>
                    <a:moveTo>
                      <a:pt x="18209" y="10475"/>
                    </a:moveTo>
                    <a:lnTo>
                      <a:pt x="18057" y="10456"/>
                    </a:lnTo>
                    <a:lnTo>
                      <a:pt x="17962" y="10418"/>
                    </a:lnTo>
                    <a:lnTo>
                      <a:pt x="17962" y="10342"/>
                    </a:lnTo>
                    <a:lnTo>
                      <a:pt x="18095" y="10208"/>
                    </a:lnTo>
                    <a:lnTo>
                      <a:pt x="18191" y="10152"/>
                    </a:lnTo>
                    <a:lnTo>
                      <a:pt x="18209" y="10132"/>
                    </a:lnTo>
                    <a:lnTo>
                      <a:pt x="18419" y="10056"/>
                    </a:lnTo>
                    <a:lnTo>
                      <a:pt x="18514" y="10018"/>
                    </a:lnTo>
                    <a:lnTo>
                      <a:pt x="18667" y="9866"/>
                    </a:lnTo>
                    <a:lnTo>
                      <a:pt x="18724" y="9827"/>
                    </a:lnTo>
                    <a:lnTo>
                      <a:pt x="18781" y="9790"/>
                    </a:lnTo>
                    <a:lnTo>
                      <a:pt x="18819" y="9790"/>
                    </a:lnTo>
                    <a:lnTo>
                      <a:pt x="18933" y="9751"/>
                    </a:lnTo>
                    <a:lnTo>
                      <a:pt x="19009" y="9751"/>
                    </a:lnTo>
                    <a:lnTo>
                      <a:pt x="19143" y="9808"/>
                    </a:lnTo>
                    <a:lnTo>
                      <a:pt x="19162" y="9808"/>
                    </a:lnTo>
                    <a:lnTo>
                      <a:pt x="19200" y="9808"/>
                    </a:lnTo>
                    <a:lnTo>
                      <a:pt x="19257" y="9790"/>
                    </a:lnTo>
                    <a:lnTo>
                      <a:pt x="19466" y="9618"/>
                    </a:lnTo>
                    <a:lnTo>
                      <a:pt x="19714" y="9523"/>
                    </a:lnTo>
                    <a:lnTo>
                      <a:pt x="19809" y="9466"/>
                    </a:lnTo>
                    <a:lnTo>
                      <a:pt x="19886" y="9351"/>
                    </a:lnTo>
                    <a:lnTo>
                      <a:pt x="19923" y="9485"/>
                    </a:lnTo>
                    <a:lnTo>
                      <a:pt x="19905" y="9504"/>
                    </a:lnTo>
                    <a:lnTo>
                      <a:pt x="19886" y="9561"/>
                    </a:lnTo>
                    <a:lnTo>
                      <a:pt x="19962" y="9694"/>
                    </a:lnTo>
                    <a:lnTo>
                      <a:pt x="20000" y="9751"/>
                    </a:lnTo>
                    <a:lnTo>
                      <a:pt x="20228" y="9885"/>
                    </a:lnTo>
                    <a:lnTo>
                      <a:pt x="20267" y="9904"/>
                    </a:lnTo>
                    <a:lnTo>
                      <a:pt x="20553" y="9961"/>
                    </a:lnTo>
                    <a:lnTo>
                      <a:pt x="20629" y="9999"/>
                    </a:lnTo>
                    <a:lnTo>
                      <a:pt x="20800" y="10075"/>
                    </a:lnTo>
                    <a:lnTo>
                      <a:pt x="20895" y="10342"/>
                    </a:lnTo>
                    <a:lnTo>
                      <a:pt x="20781" y="10551"/>
                    </a:lnTo>
                    <a:lnTo>
                      <a:pt x="20514" y="10647"/>
                    </a:lnTo>
                    <a:lnTo>
                      <a:pt x="20190" y="10647"/>
                    </a:lnTo>
                    <a:lnTo>
                      <a:pt x="19943" y="10533"/>
                    </a:lnTo>
                    <a:lnTo>
                      <a:pt x="19962" y="10456"/>
                    </a:lnTo>
                    <a:lnTo>
                      <a:pt x="19886" y="10323"/>
                    </a:lnTo>
                    <a:lnTo>
                      <a:pt x="19791" y="10285"/>
                    </a:lnTo>
                    <a:lnTo>
                      <a:pt x="19695" y="10475"/>
                    </a:lnTo>
                    <a:lnTo>
                      <a:pt x="19752" y="10533"/>
                    </a:lnTo>
                    <a:lnTo>
                      <a:pt x="19524" y="10685"/>
                    </a:lnTo>
                    <a:lnTo>
                      <a:pt x="19238" y="10742"/>
                    </a:lnTo>
                    <a:lnTo>
                      <a:pt x="18952" y="10723"/>
                    </a:lnTo>
                    <a:lnTo>
                      <a:pt x="18685" y="10609"/>
                    </a:lnTo>
                    <a:lnTo>
                      <a:pt x="18533" y="10513"/>
                    </a:lnTo>
                    <a:lnTo>
                      <a:pt x="18457" y="10494"/>
                    </a:lnTo>
                    <a:lnTo>
                      <a:pt x="18209" y="10475"/>
                    </a:lnTo>
                    <a:close/>
                    <a:moveTo>
                      <a:pt x="22857" y="9808"/>
                    </a:moveTo>
                    <a:lnTo>
                      <a:pt x="22781" y="9656"/>
                    </a:lnTo>
                    <a:lnTo>
                      <a:pt x="22590" y="9561"/>
                    </a:lnTo>
                    <a:lnTo>
                      <a:pt x="22362" y="9504"/>
                    </a:lnTo>
                    <a:lnTo>
                      <a:pt x="22190" y="9390"/>
                    </a:lnTo>
                    <a:lnTo>
                      <a:pt x="22095" y="9142"/>
                    </a:lnTo>
                    <a:lnTo>
                      <a:pt x="22209" y="8951"/>
                    </a:lnTo>
                    <a:lnTo>
                      <a:pt x="22400" y="8856"/>
                    </a:lnTo>
                    <a:lnTo>
                      <a:pt x="22438" y="8913"/>
                    </a:lnTo>
                    <a:lnTo>
                      <a:pt x="22514" y="8970"/>
                    </a:lnTo>
                    <a:lnTo>
                      <a:pt x="22743" y="9218"/>
                    </a:lnTo>
                    <a:lnTo>
                      <a:pt x="22838" y="9332"/>
                    </a:lnTo>
                    <a:lnTo>
                      <a:pt x="22933" y="9580"/>
                    </a:lnTo>
                    <a:lnTo>
                      <a:pt x="22857" y="9808"/>
                    </a:lnTo>
                    <a:close/>
                    <a:moveTo>
                      <a:pt x="8780" y="8704"/>
                    </a:moveTo>
                    <a:lnTo>
                      <a:pt x="8875" y="8552"/>
                    </a:lnTo>
                    <a:lnTo>
                      <a:pt x="9085" y="8418"/>
                    </a:lnTo>
                    <a:lnTo>
                      <a:pt x="9295" y="8494"/>
                    </a:lnTo>
                    <a:lnTo>
                      <a:pt x="9390" y="8628"/>
                    </a:lnTo>
                    <a:lnTo>
                      <a:pt x="9447" y="8875"/>
                    </a:lnTo>
                    <a:lnTo>
                      <a:pt x="9428" y="9028"/>
                    </a:lnTo>
                    <a:lnTo>
                      <a:pt x="9238" y="9275"/>
                    </a:lnTo>
                    <a:lnTo>
                      <a:pt x="9066" y="9428"/>
                    </a:lnTo>
                    <a:lnTo>
                      <a:pt x="8933" y="9561"/>
                    </a:lnTo>
                    <a:lnTo>
                      <a:pt x="8819" y="9446"/>
                    </a:lnTo>
                    <a:lnTo>
                      <a:pt x="8723" y="9275"/>
                    </a:lnTo>
                    <a:lnTo>
                      <a:pt x="8609" y="9047"/>
                    </a:lnTo>
                    <a:lnTo>
                      <a:pt x="8628" y="8856"/>
                    </a:lnTo>
                    <a:lnTo>
                      <a:pt x="8780" y="8704"/>
                    </a:lnTo>
                    <a:close/>
                    <a:moveTo>
                      <a:pt x="15295" y="9485"/>
                    </a:moveTo>
                    <a:lnTo>
                      <a:pt x="15181" y="9332"/>
                    </a:lnTo>
                    <a:lnTo>
                      <a:pt x="15047" y="9314"/>
                    </a:lnTo>
                    <a:lnTo>
                      <a:pt x="14895" y="9237"/>
                    </a:lnTo>
                    <a:lnTo>
                      <a:pt x="14800" y="9370"/>
                    </a:lnTo>
                    <a:lnTo>
                      <a:pt x="14476" y="9332"/>
                    </a:lnTo>
                    <a:lnTo>
                      <a:pt x="14342" y="9314"/>
                    </a:lnTo>
                    <a:lnTo>
                      <a:pt x="14171" y="9351"/>
                    </a:lnTo>
                    <a:lnTo>
                      <a:pt x="14133" y="9351"/>
                    </a:lnTo>
                    <a:lnTo>
                      <a:pt x="14114" y="9351"/>
                    </a:lnTo>
                    <a:lnTo>
                      <a:pt x="14095" y="9294"/>
                    </a:lnTo>
                    <a:lnTo>
                      <a:pt x="14095" y="9237"/>
                    </a:lnTo>
                    <a:lnTo>
                      <a:pt x="14114" y="9180"/>
                    </a:lnTo>
                    <a:lnTo>
                      <a:pt x="14152" y="9123"/>
                    </a:lnTo>
                    <a:lnTo>
                      <a:pt x="14171" y="9085"/>
                    </a:lnTo>
                    <a:lnTo>
                      <a:pt x="14495" y="9161"/>
                    </a:lnTo>
                    <a:lnTo>
                      <a:pt x="14590" y="9142"/>
                    </a:lnTo>
                    <a:lnTo>
                      <a:pt x="14819" y="9047"/>
                    </a:lnTo>
                    <a:lnTo>
                      <a:pt x="14857" y="9009"/>
                    </a:lnTo>
                    <a:lnTo>
                      <a:pt x="14914" y="8970"/>
                    </a:lnTo>
                    <a:lnTo>
                      <a:pt x="15199" y="8856"/>
                    </a:lnTo>
                    <a:lnTo>
                      <a:pt x="15352" y="8780"/>
                    </a:lnTo>
                    <a:lnTo>
                      <a:pt x="15428" y="8780"/>
                    </a:lnTo>
                    <a:lnTo>
                      <a:pt x="15524" y="8933"/>
                    </a:lnTo>
                    <a:lnTo>
                      <a:pt x="15600" y="8970"/>
                    </a:lnTo>
                    <a:lnTo>
                      <a:pt x="15676" y="8933"/>
                    </a:lnTo>
                    <a:lnTo>
                      <a:pt x="15695" y="8837"/>
                    </a:lnTo>
                    <a:lnTo>
                      <a:pt x="15695" y="8723"/>
                    </a:lnTo>
                    <a:lnTo>
                      <a:pt x="15638" y="8628"/>
                    </a:lnTo>
                    <a:lnTo>
                      <a:pt x="15961" y="8151"/>
                    </a:lnTo>
                    <a:lnTo>
                      <a:pt x="16114" y="8037"/>
                    </a:lnTo>
                    <a:lnTo>
                      <a:pt x="16133" y="8094"/>
                    </a:lnTo>
                    <a:lnTo>
                      <a:pt x="16171" y="8190"/>
                    </a:lnTo>
                    <a:lnTo>
                      <a:pt x="16171" y="8247"/>
                    </a:lnTo>
                    <a:lnTo>
                      <a:pt x="16381" y="8361"/>
                    </a:lnTo>
                    <a:lnTo>
                      <a:pt x="16323" y="8723"/>
                    </a:lnTo>
                    <a:lnTo>
                      <a:pt x="16210" y="8856"/>
                    </a:lnTo>
                    <a:lnTo>
                      <a:pt x="15866" y="9009"/>
                    </a:lnTo>
                    <a:lnTo>
                      <a:pt x="15714" y="9104"/>
                    </a:lnTo>
                    <a:lnTo>
                      <a:pt x="15504" y="9142"/>
                    </a:lnTo>
                    <a:lnTo>
                      <a:pt x="15371" y="9237"/>
                    </a:lnTo>
                    <a:lnTo>
                      <a:pt x="15371" y="9332"/>
                    </a:lnTo>
                    <a:lnTo>
                      <a:pt x="15295" y="9485"/>
                    </a:lnTo>
                    <a:close/>
                    <a:moveTo>
                      <a:pt x="24533" y="7790"/>
                    </a:moveTo>
                    <a:lnTo>
                      <a:pt x="24114" y="7656"/>
                    </a:lnTo>
                    <a:lnTo>
                      <a:pt x="24114" y="7505"/>
                    </a:lnTo>
                    <a:lnTo>
                      <a:pt x="24476" y="7181"/>
                    </a:lnTo>
                    <a:lnTo>
                      <a:pt x="24591" y="6990"/>
                    </a:lnTo>
                    <a:lnTo>
                      <a:pt x="24647" y="6990"/>
                    </a:lnTo>
                    <a:lnTo>
                      <a:pt x="24591" y="7200"/>
                    </a:lnTo>
                    <a:lnTo>
                      <a:pt x="24667" y="7371"/>
                    </a:lnTo>
                    <a:lnTo>
                      <a:pt x="24819" y="7486"/>
                    </a:lnTo>
                    <a:lnTo>
                      <a:pt x="25143" y="7656"/>
                    </a:lnTo>
                    <a:lnTo>
                      <a:pt x="25295" y="7809"/>
                    </a:lnTo>
                    <a:lnTo>
                      <a:pt x="25295" y="7923"/>
                    </a:lnTo>
                    <a:lnTo>
                      <a:pt x="25181" y="7961"/>
                    </a:lnTo>
                    <a:lnTo>
                      <a:pt x="24952" y="7923"/>
                    </a:lnTo>
                    <a:lnTo>
                      <a:pt x="24533" y="7790"/>
                    </a:lnTo>
                    <a:close/>
                    <a:moveTo>
                      <a:pt x="23524" y="9180"/>
                    </a:moveTo>
                    <a:lnTo>
                      <a:pt x="23448" y="9237"/>
                    </a:lnTo>
                    <a:lnTo>
                      <a:pt x="23372" y="9275"/>
                    </a:lnTo>
                    <a:lnTo>
                      <a:pt x="23295" y="9294"/>
                    </a:lnTo>
                    <a:lnTo>
                      <a:pt x="23200" y="9294"/>
                    </a:lnTo>
                    <a:lnTo>
                      <a:pt x="23143" y="9275"/>
                    </a:lnTo>
                    <a:lnTo>
                      <a:pt x="22991" y="9085"/>
                    </a:lnTo>
                    <a:lnTo>
                      <a:pt x="22876" y="9009"/>
                    </a:lnTo>
                    <a:lnTo>
                      <a:pt x="22800" y="8970"/>
                    </a:lnTo>
                    <a:lnTo>
                      <a:pt x="22762" y="8913"/>
                    </a:lnTo>
                    <a:lnTo>
                      <a:pt x="22819" y="8761"/>
                    </a:lnTo>
                    <a:lnTo>
                      <a:pt x="22876" y="8684"/>
                    </a:lnTo>
                    <a:lnTo>
                      <a:pt x="22971" y="8608"/>
                    </a:lnTo>
                    <a:lnTo>
                      <a:pt x="23105" y="8570"/>
                    </a:lnTo>
                    <a:lnTo>
                      <a:pt x="23219" y="8570"/>
                    </a:lnTo>
                    <a:lnTo>
                      <a:pt x="23314" y="8723"/>
                    </a:lnTo>
                    <a:lnTo>
                      <a:pt x="23391" y="8875"/>
                    </a:lnTo>
                    <a:lnTo>
                      <a:pt x="23581" y="9085"/>
                    </a:lnTo>
                    <a:lnTo>
                      <a:pt x="23524" y="9180"/>
                    </a:lnTo>
                    <a:close/>
                    <a:moveTo>
                      <a:pt x="24038" y="8418"/>
                    </a:moveTo>
                    <a:lnTo>
                      <a:pt x="24134" y="8513"/>
                    </a:lnTo>
                    <a:lnTo>
                      <a:pt x="24134" y="8647"/>
                    </a:lnTo>
                    <a:lnTo>
                      <a:pt x="24038" y="8913"/>
                    </a:lnTo>
                    <a:lnTo>
                      <a:pt x="23905" y="8989"/>
                    </a:lnTo>
                    <a:lnTo>
                      <a:pt x="23657" y="8570"/>
                    </a:lnTo>
                    <a:lnTo>
                      <a:pt x="23638" y="8513"/>
                    </a:lnTo>
                    <a:lnTo>
                      <a:pt x="23695" y="8494"/>
                    </a:lnTo>
                    <a:lnTo>
                      <a:pt x="23790" y="8513"/>
                    </a:lnTo>
                    <a:lnTo>
                      <a:pt x="23886" y="8570"/>
                    </a:lnTo>
                    <a:lnTo>
                      <a:pt x="23924" y="8589"/>
                    </a:lnTo>
                    <a:lnTo>
                      <a:pt x="23924" y="8552"/>
                    </a:lnTo>
                    <a:lnTo>
                      <a:pt x="23905" y="8494"/>
                    </a:lnTo>
                    <a:lnTo>
                      <a:pt x="23772" y="8399"/>
                    </a:lnTo>
                    <a:lnTo>
                      <a:pt x="23753" y="8323"/>
                    </a:lnTo>
                    <a:lnTo>
                      <a:pt x="23867" y="8304"/>
                    </a:lnTo>
                    <a:lnTo>
                      <a:pt x="24038" y="8418"/>
                    </a:lnTo>
                    <a:close/>
                    <a:moveTo>
                      <a:pt x="6457" y="6838"/>
                    </a:moveTo>
                    <a:lnTo>
                      <a:pt x="6666" y="6971"/>
                    </a:lnTo>
                    <a:lnTo>
                      <a:pt x="6723" y="7200"/>
                    </a:lnTo>
                    <a:lnTo>
                      <a:pt x="6609" y="7390"/>
                    </a:lnTo>
                    <a:lnTo>
                      <a:pt x="6495" y="7448"/>
                    </a:lnTo>
                    <a:lnTo>
                      <a:pt x="6381" y="7371"/>
                    </a:lnTo>
                    <a:lnTo>
                      <a:pt x="6323" y="7314"/>
                    </a:lnTo>
                    <a:lnTo>
                      <a:pt x="6285" y="7295"/>
                    </a:lnTo>
                    <a:lnTo>
                      <a:pt x="6228" y="7238"/>
                    </a:lnTo>
                    <a:lnTo>
                      <a:pt x="6228" y="7105"/>
                    </a:lnTo>
                    <a:lnTo>
                      <a:pt x="6304" y="7009"/>
                    </a:lnTo>
                    <a:lnTo>
                      <a:pt x="6361" y="6895"/>
                    </a:lnTo>
                    <a:lnTo>
                      <a:pt x="6457" y="6838"/>
                    </a:lnTo>
                    <a:close/>
                    <a:moveTo>
                      <a:pt x="3810" y="9580"/>
                    </a:moveTo>
                    <a:lnTo>
                      <a:pt x="3905" y="9523"/>
                    </a:lnTo>
                    <a:lnTo>
                      <a:pt x="3981" y="9637"/>
                    </a:lnTo>
                    <a:lnTo>
                      <a:pt x="3981" y="9675"/>
                    </a:lnTo>
                    <a:lnTo>
                      <a:pt x="3962" y="9713"/>
                    </a:lnTo>
                    <a:lnTo>
                      <a:pt x="3981" y="9751"/>
                    </a:lnTo>
                    <a:lnTo>
                      <a:pt x="3924" y="9885"/>
                    </a:lnTo>
                    <a:lnTo>
                      <a:pt x="3829" y="9980"/>
                    </a:lnTo>
                    <a:lnTo>
                      <a:pt x="3810" y="9942"/>
                    </a:lnTo>
                    <a:lnTo>
                      <a:pt x="3753" y="9923"/>
                    </a:lnTo>
                    <a:lnTo>
                      <a:pt x="3715" y="9904"/>
                    </a:lnTo>
                    <a:lnTo>
                      <a:pt x="3753" y="9827"/>
                    </a:lnTo>
                    <a:lnTo>
                      <a:pt x="3753" y="9732"/>
                    </a:lnTo>
                    <a:lnTo>
                      <a:pt x="3810" y="9580"/>
                    </a:lnTo>
                    <a:close/>
                    <a:moveTo>
                      <a:pt x="1353" y="6171"/>
                    </a:moveTo>
                    <a:lnTo>
                      <a:pt x="1448" y="6247"/>
                    </a:lnTo>
                    <a:lnTo>
                      <a:pt x="1486" y="6343"/>
                    </a:lnTo>
                    <a:lnTo>
                      <a:pt x="1486" y="6400"/>
                    </a:lnTo>
                    <a:lnTo>
                      <a:pt x="1467" y="6419"/>
                    </a:lnTo>
                    <a:lnTo>
                      <a:pt x="1429" y="6514"/>
                    </a:lnTo>
                    <a:lnTo>
                      <a:pt x="1410" y="6590"/>
                    </a:lnTo>
                    <a:lnTo>
                      <a:pt x="1372" y="6552"/>
                    </a:lnTo>
                    <a:lnTo>
                      <a:pt x="1353" y="6419"/>
                    </a:lnTo>
                    <a:lnTo>
                      <a:pt x="1372" y="6362"/>
                    </a:lnTo>
                    <a:lnTo>
                      <a:pt x="1353" y="6381"/>
                    </a:lnTo>
                    <a:lnTo>
                      <a:pt x="1333" y="6343"/>
                    </a:lnTo>
                    <a:lnTo>
                      <a:pt x="1333" y="6305"/>
                    </a:lnTo>
                    <a:lnTo>
                      <a:pt x="1314" y="6324"/>
                    </a:lnTo>
                    <a:lnTo>
                      <a:pt x="1314" y="6305"/>
                    </a:lnTo>
                    <a:lnTo>
                      <a:pt x="1314" y="6324"/>
                    </a:lnTo>
                    <a:lnTo>
                      <a:pt x="1296" y="6324"/>
                    </a:lnTo>
                    <a:lnTo>
                      <a:pt x="1314" y="6362"/>
                    </a:lnTo>
                    <a:lnTo>
                      <a:pt x="1257" y="6324"/>
                    </a:lnTo>
                    <a:lnTo>
                      <a:pt x="1257" y="6228"/>
                    </a:lnTo>
                    <a:lnTo>
                      <a:pt x="1314" y="6171"/>
                    </a:lnTo>
                    <a:lnTo>
                      <a:pt x="1353" y="6171"/>
                    </a:lnTo>
                    <a:close/>
                    <a:moveTo>
                      <a:pt x="13009" y="3428"/>
                    </a:moveTo>
                    <a:lnTo>
                      <a:pt x="13181" y="3448"/>
                    </a:lnTo>
                    <a:lnTo>
                      <a:pt x="13200" y="3619"/>
                    </a:lnTo>
                    <a:lnTo>
                      <a:pt x="13181" y="3809"/>
                    </a:lnTo>
                    <a:lnTo>
                      <a:pt x="13123" y="3771"/>
                    </a:lnTo>
                    <a:lnTo>
                      <a:pt x="13104" y="3714"/>
                    </a:lnTo>
                    <a:lnTo>
                      <a:pt x="13028" y="3619"/>
                    </a:lnTo>
                    <a:lnTo>
                      <a:pt x="12990" y="3504"/>
                    </a:lnTo>
                    <a:lnTo>
                      <a:pt x="13009" y="3428"/>
                    </a:lnTo>
                    <a:close/>
                    <a:moveTo>
                      <a:pt x="23047" y="0"/>
                    </a:moveTo>
                    <a:lnTo>
                      <a:pt x="23219" y="57"/>
                    </a:lnTo>
                    <a:lnTo>
                      <a:pt x="23295" y="400"/>
                    </a:lnTo>
                    <a:lnTo>
                      <a:pt x="23181" y="343"/>
                    </a:lnTo>
                    <a:lnTo>
                      <a:pt x="23067" y="343"/>
                    </a:lnTo>
                    <a:lnTo>
                      <a:pt x="22933" y="171"/>
                    </a:lnTo>
                    <a:lnTo>
                      <a:pt x="23047" y="0"/>
                    </a:lnTo>
                    <a:close/>
                  </a:path>
                </a:pathLst>
              </a:custGeom>
              <a:solidFill>
                <a:srgbClr val="E8E8E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736" name="Freeform 13">
                <a:extLst>
                  <a:ext uri="{FF2B5EF4-FFF2-40B4-BE49-F238E27FC236}">
                    <a16:creationId xmlns:a16="http://schemas.microsoft.com/office/drawing/2014/main" id="{634FFE23-A3C9-E640-A16F-64142D921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30113" y="4087813"/>
                <a:ext cx="1296987" cy="1336675"/>
              </a:xfrm>
              <a:custGeom>
                <a:avLst/>
                <a:gdLst>
                  <a:gd name="T0" fmla="*/ 2147483646 w 3601"/>
                  <a:gd name="T1" fmla="*/ 2147483646 h 3715"/>
                  <a:gd name="T2" fmla="*/ 2147483646 w 3601"/>
                  <a:gd name="T3" fmla="*/ 2147483646 h 3715"/>
                  <a:gd name="T4" fmla="*/ 2147483646 w 3601"/>
                  <a:gd name="T5" fmla="*/ 2147483646 h 3715"/>
                  <a:gd name="T6" fmla="*/ 2147483646 w 3601"/>
                  <a:gd name="T7" fmla="*/ 2147483646 h 3715"/>
                  <a:gd name="T8" fmla="*/ 2147483646 w 3601"/>
                  <a:gd name="T9" fmla="*/ 2147483646 h 3715"/>
                  <a:gd name="T10" fmla="*/ 2147483646 w 3601"/>
                  <a:gd name="T11" fmla="*/ 2147483646 h 3715"/>
                  <a:gd name="T12" fmla="*/ 2147483646 w 3601"/>
                  <a:gd name="T13" fmla="*/ 2147483646 h 3715"/>
                  <a:gd name="T14" fmla="*/ 2147483646 w 3601"/>
                  <a:gd name="T15" fmla="*/ 2147483646 h 3715"/>
                  <a:gd name="T16" fmla="*/ 2147483646 w 3601"/>
                  <a:gd name="T17" fmla="*/ 2147483646 h 3715"/>
                  <a:gd name="T18" fmla="*/ 2147483646 w 3601"/>
                  <a:gd name="T19" fmla="*/ 2147483646 h 3715"/>
                  <a:gd name="T20" fmla="*/ 2147483646 w 3601"/>
                  <a:gd name="T21" fmla="*/ 0 h 3715"/>
                  <a:gd name="T22" fmla="*/ 2147483646 w 3601"/>
                  <a:gd name="T23" fmla="*/ 2147483646 h 3715"/>
                  <a:gd name="T24" fmla="*/ 2147483646 w 3601"/>
                  <a:gd name="T25" fmla="*/ 2147483646 h 3715"/>
                  <a:gd name="T26" fmla="*/ 2147483646 w 3601"/>
                  <a:gd name="T27" fmla="*/ 2147483646 h 3715"/>
                  <a:gd name="T28" fmla="*/ 2147483646 w 3601"/>
                  <a:gd name="T29" fmla="*/ 2147483646 h 3715"/>
                  <a:gd name="T30" fmla="*/ 2147483646 w 3601"/>
                  <a:gd name="T31" fmla="*/ 2147483646 h 3715"/>
                  <a:gd name="T32" fmla="*/ 2147483646 w 3601"/>
                  <a:gd name="T33" fmla="*/ 2147483646 h 3715"/>
                  <a:gd name="T34" fmla="*/ 2147483646 w 3601"/>
                  <a:gd name="T35" fmla="*/ 2147483646 h 3715"/>
                  <a:gd name="T36" fmla="*/ 2147483646 w 3601"/>
                  <a:gd name="T37" fmla="*/ 2147483646 h 3715"/>
                  <a:gd name="T38" fmla="*/ 2147483646 w 3601"/>
                  <a:gd name="T39" fmla="*/ 2147483646 h 3715"/>
                  <a:gd name="T40" fmla="*/ 2147483646 w 3601"/>
                  <a:gd name="T41" fmla="*/ 2147483646 h 3715"/>
                  <a:gd name="T42" fmla="*/ 2147483646 w 3601"/>
                  <a:gd name="T43" fmla="*/ 2147483646 h 3715"/>
                  <a:gd name="T44" fmla="*/ 2147483646 w 3601"/>
                  <a:gd name="T45" fmla="*/ 2147483646 h 3715"/>
                  <a:gd name="T46" fmla="*/ 2147483646 w 3601"/>
                  <a:gd name="T47" fmla="*/ 2147483646 h 3715"/>
                  <a:gd name="T48" fmla="*/ 2147483646 w 3601"/>
                  <a:gd name="T49" fmla="*/ 2147483646 h 3715"/>
                  <a:gd name="T50" fmla="*/ 2147483646 w 3601"/>
                  <a:gd name="T51" fmla="*/ 2147483646 h 3715"/>
                  <a:gd name="T52" fmla="*/ 2147483646 w 3601"/>
                  <a:gd name="T53" fmla="*/ 2147483646 h 3715"/>
                  <a:gd name="T54" fmla="*/ 2147483646 w 3601"/>
                  <a:gd name="T55" fmla="*/ 2147483646 h 3715"/>
                  <a:gd name="T56" fmla="*/ 2147483646 w 3601"/>
                  <a:gd name="T57" fmla="*/ 2147483646 h 3715"/>
                  <a:gd name="T58" fmla="*/ 2147483646 w 3601"/>
                  <a:gd name="T59" fmla="*/ 2147483646 h 3715"/>
                  <a:gd name="T60" fmla="*/ 2147483646 w 3601"/>
                  <a:gd name="T61" fmla="*/ 2147483646 h 3715"/>
                  <a:gd name="T62" fmla="*/ 2147483646 w 3601"/>
                  <a:gd name="T63" fmla="*/ 2147483646 h 3715"/>
                  <a:gd name="T64" fmla="*/ 2147483646 w 3601"/>
                  <a:gd name="T65" fmla="*/ 2147483646 h 3715"/>
                  <a:gd name="T66" fmla="*/ 2147483646 w 3601"/>
                  <a:gd name="T67" fmla="*/ 2147483646 h 3715"/>
                  <a:gd name="T68" fmla="*/ 2147483646 w 3601"/>
                  <a:gd name="T69" fmla="*/ 2147483646 h 3715"/>
                  <a:gd name="T70" fmla="*/ 2147483646 w 3601"/>
                  <a:gd name="T71" fmla="*/ 2147483646 h 3715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601" h="3715">
                    <a:moveTo>
                      <a:pt x="0" y="1447"/>
                    </a:moveTo>
                    <a:lnTo>
                      <a:pt x="38" y="1314"/>
                    </a:lnTo>
                    <a:lnTo>
                      <a:pt x="76" y="1161"/>
                    </a:lnTo>
                    <a:lnTo>
                      <a:pt x="171" y="971"/>
                    </a:lnTo>
                    <a:lnTo>
                      <a:pt x="304" y="800"/>
                    </a:lnTo>
                    <a:lnTo>
                      <a:pt x="457" y="743"/>
                    </a:lnTo>
                    <a:lnTo>
                      <a:pt x="381" y="914"/>
                    </a:lnTo>
                    <a:lnTo>
                      <a:pt x="285" y="1047"/>
                    </a:lnTo>
                    <a:lnTo>
                      <a:pt x="228" y="1161"/>
                    </a:lnTo>
                    <a:lnTo>
                      <a:pt x="285" y="1276"/>
                    </a:lnTo>
                    <a:lnTo>
                      <a:pt x="418" y="1333"/>
                    </a:lnTo>
                    <a:lnTo>
                      <a:pt x="590" y="1314"/>
                    </a:lnTo>
                    <a:lnTo>
                      <a:pt x="781" y="1257"/>
                    </a:lnTo>
                    <a:lnTo>
                      <a:pt x="971" y="1219"/>
                    </a:lnTo>
                    <a:lnTo>
                      <a:pt x="1009" y="1143"/>
                    </a:lnTo>
                    <a:lnTo>
                      <a:pt x="1162" y="762"/>
                    </a:lnTo>
                    <a:lnTo>
                      <a:pt x="1238" y="628"/>
                    </a:lnTo>
                    <a:lnTo>
                      <a:pt x="1466" y="381"/>
                    </a:lnTo>
                    <a:lnTo>
                      <a:pt x="1600" y="267"/>
                    </a:lnTo>
                    <a:lnTo>
                      <a:pt x="1905" y="152"/>
                    </a:lnTo>
                    <a:lnTo>
                      <a:pt x="2000" y="0"/>
                    </a:lnTo>
                    <a:lnTo>
                      <a:pt x="2019" y="19"/>
                    </a:lnTo>
                    <a:lnTo>
                      <a:pt x="2228" y="209"/>
                    </a:lnTo>
                    <a:lnTo>
                      <a:pt x="2304" y="209"/>
                    </a:lnTo>
                    <a:lnTo>
                      <a:pt x="2381" y="247"/>
                    </a:lnTo>
                    <a:lnTo>
                      <a:pt x="2438" y="267"/>
                    </a:lnTo>
                    <a:lnTo>
                      <a:pt x="2495" y="343"/>
                    </a:lnTo>
                    <a:lnTo>
                      <a:pt x="2723" y="1124"/>
                    </a:lnTo>
                    <a:lnTo>
                      <a:pt x="2762" y="1333"/>
                    </a:lnTo>
                    <a:lnTo>
                      <a:pt x="2780" y="1486"/>
                    </a:lnTo>
                    <a:lnTo>
                      <a:pt x="2780" y="1581"/>
                    </a:lnTo>
                    <a:lnTo>
                      <a:pt x="2780" y="1619"/>
                    </a:lnTo>
                    <a:lnTo>
                      <a:pt x="2799" y="1714"/>
                    </a:lnTo>
                    <a:lnTo>
                      <a:pt x="2857" y="1828"/>
                    </a:lnTo>
                    <a:lnTo>
                      <a:pt x="3200" y="2190"/>
                    </a:lnTo>
                    <a:lnTo>
                      <a:pt x="3257" y="2267"/>
                    </a:lnTo>
                    <a:lnTo>
                      <a:pt x="3238" y="2362"/>
                    </a:lnTo>
                    <a:lnTo>
                      <a:pt x="3200" y="2438"/>
                    </a:lnTo>
                    <a:lnTo>
                      <a:pt x="3161" y="2514"/>
                    </a:lnTo>
                    <a:lnTo>
                      <a:pt x="3180" y="2590"/>
                    </a:lnTo>
                    <a:lnTo>
                      <a:pt x="3409" y="2819"/>
                    </a:lnTo>
                    <a:lnTo>
                      <a:pt x="3600" y="3047"/>
                    </a:lnTo>
                    <a:lnTo>
                      <a:pt x="3428" y="3028"/>
                    </a:lnTo>
                    <a:lnTo>
                      <a:pt x="3409" y="3066"/>
                    </a:lnTo>
                    <a:lnTo>
                      <a:pt x="3390" y="3086"/>
                    </a:lnTo>
                    <a:lnTo>
                      <a:pt x="3428" y="3219"/>
                    </a:lnTo>
                    <a:lnTo>
                      <a:pt x="3466" y="3295"/>
                    </a:lnTo>
                    <a:lnTo>
                      <a:pt x="3466" y="3371"/>
                    </a:lnTo>
                    <a:lnTo>
                      <a:pt x="3466" y="3447"/>
                    </a:lnTo>
                    <a:lnTo>
                      <a:pt x="3428" y="3505"/>
                    </a:lnTo>
                    <a:lnTo>
                      <a:pt x="3390" y="3543"/>
                    </a:lnTo>
                    <a:lnTo>
                      <a:pt x="3314" y="3581"/>
                    </a:lnTo>
                    <a:lnTo>
                      <a:pt x="3200" y="3619"/>
                    </a:lnTo>
                    <a:lnTo>
                      <a:pt x="3085" y="3657"/>
                    </a:lnTo>
                    <a:lnTo>
                      <a:pt x="3028" y="3695"/>
                    </a:lnTo>
                    <a:lnTo>
                      <a:pt x="2914" y="3714"/>
                    </a:lnTo>
                    <a:lnTo>
                      <a:pt x="2780" y="3714"/>
                    </a:lnTo>
                    <a:lnTo>
                      <a:pt x="2666" y="3714"/>
                    </a:lnTo>
                    <a:lnTo>
                      <a:pt x="2590" y="3676"/>
                    </a:lnTo>
                    <a:lnTo>
                      <a:pt x="2533" y="3638"/>
                    </a:lnTo>
                    <a:lnTo>
                      <a:pt x="2457" y="3523"/>
                    </a:lnTo>
                    <a:lnTo>
                      <a:pt x="2381" y="3333"/>
                    </a:lnTo>
                    <a:lnTo>
                      <a:pt x="2323" y="3066"/>
                    </a:lnTo>
                    <a:lnTo>
                      <a:pt x="2247" y="2952"/>
                    </a:lnTo>
                    <a:lnTo>
                      <a:pt x="2133" y="2838"/>
                    </a:lnTo>
                    <a:lnTo>
                      <a:pt x="1733" y="2476"/>
                    </a:lnTo>
                    <a:lnTo>
                      <a:pt x="1580" y="2362"/>
                    </a:lnTo>
                    <a:lnTo>
                      <a:pt x="952" y="2114"/>
                    </a:lnTo>
                    <a:lnTo>
                      <a:pt x="857" y="2038"/>
                    </a:lnTo>
                    <a:lnTo>
                      <a:pt x="590" y="1809"/>
                    </a:lnTo>
                    <a:lnTo>
                      <a:pt x="19" y="1447"/>
                    </a:lnTo>
                    <a:lnTo>
                      <a:pt x="0" y="1447"/>
                    </a:lnTo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737" name="Freeform 14">
                <a:extLst>
                  <a:ext uri="{FF2B5EF4-FFF2-40B4-BE49-F238E27FC236}">
                    <a16:creationId xmlns:a16="http://schemas.microsoft.com/office/drawing/2014/main" id="{E24C0689-53BD-0A4F-8D63-B022FA507B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41188" y="4794250"/>
                <a:ext cx="1831975" cy="617538"/>
              </a:xfrm>
              <a:custGeom>
                <a:avLst/>
                <a:gdLst>
                  <a:gd name="T0" fmla="*/ 0 w 5087"/>
                  <a:gd name="T1" fmla="*/ 2147483646 h 1715"/>
                  <a:gd name="T2" fmla="*/ 2147483646 w 5087"/>
                  <a:gd name="T3" fmla="*/ 2147483646 h 1715"/>
                  <a:gd name="T4" fmla="*/ 2147483646 w 5087"/>
                  <a:gd name="T5" fmla="*/ 2147483646 h 1715"/>
                  <a:gd name="T6" fmla="*/ 2147483646 w 5087"/>
                  <a:gd name="T7" fmla="*/ 2147483646 h 1715"/>
                  <a:gd name="T8" fmla="*/ 2147483646 w 5087"/>
                  <a:gd name="T9" fmla="*/ 2147483646 h 1715"/>
                  <a:gd name="T10" fmla="*/ 2147483646 w 5087"/>
                  <a:gd name="T11" fmla="*/ 2147483646 h 1715"/>
                  <a:gd name="T12" fmla="*/ 2147483646 w 5087"/>
                  <a:gd name="T13" fmla="*/ 2147483646 h 1715"/>
                  <a:gd name="T14" fmla="*/ 2147483646 w 5087"/>
                  <a:gd name="T15" fmla="*/ 2147483646 h 1715"/>
                  <a:gd name="T16" fmla="*/ 2147483646 w 5087"/>
                  <a:gd name="T17" fmla="*/ 2147483646 h 1715"/>
                  <a:gd name="T18" fmla="*/ 2147483646 w 5087"/>
                  <a:gd name="T19" fmla="*/ 0 h 1715"/>
                  <a:gd name="T20" fmla="*/ 2147483646 w 5087"/>
                  <a:gd name="T21" fmla="*/ 0 h 1715"/>
                  <a:gd name="T22" fmla="*/ 2147483646 w 5087"/>
                  <a:gd name="T23" fmla="*/ 0 h 1715"/>
                  <a:gd name="T24" fmla="*/ 2147483646 w 5087"/>
                  <a:gd name="T25" fmla="*/ 2147483646 h 1715"/>
                  <a:gd name="T26" fmla="*/ 2147483646 w 5087"/>
                  <a:gd name="T27" fmla="*/ 2147483646 h 1715"/>
                  <a:gd name="T28" fmla="*/ 2147483646 w 5087"/>
                  <a:gd name="T29" fmla="*/ 2147483646 h 1715"/>
                  <a:gd name="T30" fmla="*/ 2147483646 w 5087"/>
                  <a:gd name="T31" fmla="*/ 2147483646 h 1715"/>
                  <a:gd name="T32" fmla="*/ 2147483646 w 5087"/>
                  <a:gd name="T33" fmla="*/ 2147483646 h 1715"/>
                  <a:gd name="T34" fmla="*/ 2147483646 w 5087"/>
                  <a:gd name="T35" fmla="*/ 2147483646 h 1715"/>
                  <a:gd name="T36" fmla="*/ 2147483646 w 5087"/>
                  <a:gd name="T37" fmla="*/ 2147483646 h 1715"/>
                  <a:gd name="T38" fmla="*/ 2147483646 w 5087"/>
                  <a:gd name="T39" fmla="*/ 2147483646 h 1715"/>
                  <a:gd name="T40" fmla="*/ 2147483646 w 5087"/>
                  <a:gd name="T41" fmla="*/ 2147483646 h 1715"/>
                  <a:gd name="T42" fmla="*/ 2147483646 w 5087"/>
                  <a:gd name="T43" fmla="*/ 2147483646 h 1715"/>
                  <a:gd name="T44" fmla="*/ 2147483646 w 5087"/>
                  <a:gd name="T45" fmla="*/ 2147483646 h 1715"/>
                  <a:gd name="T46" fmla="*/ 2147483646 w 5087"/>
                  <a:gd name="T47" fmla="*/ 2147483646 h 1715"/>
                  <a:gd name="T48" fmla="*/ 2147483646 w 5087"/>
                  <a:gd name="T49" fmla="*/ 2147483646 h 1715"/>
                  <a:gd name="T50" fmla="*/ 2147483646 w 5087"/>
                  <a:gd name="T51" fmla="*/ 2147483646 h 1715"/>
                  <a:gd name="T52" fmla="*/ 2147483646 w 5087"/>
                  <a:gd name="T53" fmla="*/ 2147483646 h 1715"/>
                  <a:gd name="T54" fmla="*/ 0 w 5087"/>
                  <a:gd name="T55" fmla="*/ 2147483646 h 1715"/>
                  <a:gd name="T56" fmla="*/ 2147483646 w 5087"/>
                  <a:gd name="T57" fmla="*/ 2147483646 h 1715"/>
                  <a:gd name="T58" fmla="*/ 2147483646 w 5087"/>
                  <a:gd name="T59" fmla="*/ 2147483646 h 1715"/>
                  <a:gd name="T60" fmla="*/ 2147483646 w 5087"/>
                  <a:gd name="T61" fmla="*/ 2147483646 h 1715"/>
                  <a:gd name="T62" fmla="*/ 2147483646 w 5087"/>
                  <a:gd name="T63" fmla="*/ 2147483646 h 1715"/>
                  <a:gd name="T64" fmla="*/ 2147483646 w 5087"/>
                  <a:gd name="T65" fmla="*/ 2147483646 h 1715"/>
                  <a:gd name="T66" fmla="*/ 2147483646 w 5087"/>
                  <a:gd name="T67" fmla="*/ 2147483646 h 1715"/>
                  <a:gd name="T68" fmla="*/ 2147483646 w 5087"/>
                  <a:gd name="T69" fmla="*/ 2147483646 h 1715"/>
                  <a:gd name="T70" fmla="*/ 2147483646 w 5087"/>
                  <a:gd name="T71" fmla="*/ 2147483646 h 1715"/>
                  <a:gd name="T72" fmla="*/ 2147483646 w 5087"/>
                  <a:gd name="T73" fmla="*/ 2147483646 h 1715"/>
                  <a:gd name="T74" fmla="*/ 2147483646 w 5087"/>
                  <a:gd name="T75" fmla="*/ 2147483646 h 1715"/>
                  <a:gd name="T76" fmla="*/ 2147483646 w 5087"/>
                  <a:gd name="T77" fmla="*/ 2147483646 h 1715"/>
                  <a:gd name="T78" fmla="*/ 2147483646 w 5087"/>
                  <a:gd name="T79" fmla="*/ 2147483646 h 1715"/>
                  <a:gd name="T80" fmla="*/ 2147483646 w 5087"/>
                  <a:gd name="T81" fmla="*/ 2147483646 h 1715"/>
                  <a:gd name="T82" fmla="*/ 2147483646 w 5087"/>
                  <a:gd name="T83" fmla="*/ 2147483646 h 1715"/>
                  <a:gd name="T84" fmla="*/ 2147483646 w 5087"/>
                  <a:gd name="T85" fmla="*/ 2147483646 h 171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5087" h="1715">
                    <a:moveTo>
                      <a:pt x="0" y="628"/>
                    </a:moveTo>
                    <a:lnTo>
                      <a:pt x="134" y="457"/>
                    </a:lnTo>
                    <a:lnTo>
                      <a:pt x="191" y="457"/>
                    </a:lnTo>
                    <a:lnTo>
                      <a:pt x="229" y="571"/>
                    </a:lnTo>
                    <a:lnTo>
                      <a:pt x="267" y="571"/>
                    </a:lnTo>
                    <a:lnTo>
                      <a:pt x="324" y="495"/>
                    </a:lnTo>
                    <a:lnTo>
                      <a:pt x="362" y="381"/>
                    </a:lnTo>
                    <a:lnTo>
                      <a:pt x="420" y="457"/>
                    </a:lnTo>
                    <a:lnTo>
                      <a:pt x="534" y="95"/>
                    </a:lnTo>
                    <a:lnTo>
                      <a:pt x="591" y="0"/>
                    </a:lnTo>
                    <a:lnTo>
                      <a:pt x="610" y="0"/>
                    </a:lnTo>
                    <a:lnTo>
                      <a:pt x="705" y="76"/>
                    </a:lnTo>
                    <a:lnTo>
                      <a:pt x="839" y="95"/>
                    </a:lnTo>
                    <a:lnTo>
                      <a:pt x="934" y="133"/>
                    </a:lnTo>
                    <a:lnTo>
                      <a:pt x="1067" y="228"/>
                    </a:lnTo>
                    <a:lnTo>
                      <a:pt x="1162" y="266"/>
                    </a:lnTo>
                    <a:lnTo>
                      <a:pt x="1677" y="362"/>
                    </a:lnTo>
                    <a:lnTo>
                      <a:pt x="1772" y="400"/>
                    </a:lnTo>
                    <a:lnTo>
                      <a:pt x="1810" y="438"/>
                    </a:lnTo>
                    <a:lnTo>
                      <a:pt x="1696" y="762"/>
                    </a:lnTo>
                    <a:lnTo>
                      <a:pt x="1619" y="914"/>
                    </a:lnTo>
                    <a:lnTo>
                      <a:pt x="1563" y="952"/>
                    </a:lnTo>
                    <a:lnTo>
                      <a:pt x="1505" y="971"/>
                    </a:lnTo>
                    <a:lnTo>
                      <a:pt x="781" y="914"/>
                    </a:lnTo>
                    <a:lnTo>
                      <a:pt x="476" y="857"/>
                    </a:lnTo>
                    <a:lnTo>
                      <a:pt x="210" y="762"/>
                    </a:lnTo>
                    <a:lnTo>
                      <a:pt x="0" y="628"/>
                    </a:lnTo>
                    <a:close/>
                    <a:moveTo>
                      <a:pt x="4877" y="1238"/>
                    </a:moveTo>
                    <a:lnTo>
                      <a:pt x="4991" y="1295"/>
                    </a:lnTo>
                    <a:lnTo>
                      <a:pt x="5029" y="1314"/>
                    </a:lnTo>
                    <a:lnTo>
                      <a:pt x="5048" y="1333"/>
                    </a:lnTo>
                    <a:lnTo>
                      <a:pt x="5068" y="1352"/>
                    </a:lnTo>
                    <a:lnTo>
                      <a:pt x="5068" y="1390"/>
                    </a:lnTo>
                    <a:lnTo>
                      <a:pt x="5086" y="1429"/>
                    </a:lnTo>
                    <a:lnTo>
                      <a:pt x="5048" y="1524"/>
                    </a:lnTo>
                    <a:lnTo>
                      <a:pt x="4819" y="1714"/>
                    </a:lnTo>
                    <a:lnTo>
                      <a:pt x="4705" y="1466"/>
                    </a:lnTo>
                    <a:lnTo>
                      <a:pt x="4724" y="1409"/>
                    </a:lnTo>
                    <a:lnTo>
                      <a:pt x="4724" y="1352"/>
                    </a:lnTo>
                    <a:lnTo>
                      <a:pt x="4782" y="1314"/>
                    </a:lnTo>
                    <a:lnTo>
                      <a:pt x="4801" y="1276"/>
                    </a:lnTo>
                    <a:lnTo>
                      <a:pt x="4877" y="1238"/>
                    </a:ln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72710" name="Group 2">
              <a:extLst>
                <a:ext uri="{FF2B5EF4-FFF2-40B4-BE49-F238E27FC236}">
                  <a16:creationId xmlns:a16="http://schemas.microsoft.com/office/drawing/2014/main" id="{0AC8FB65-56BC-344D-875D-C3131A7D49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96425" y="2087563"/>
              <a:ext cx="3492500" cy="2665412"/>
              <a:chOff x="18991385" y="4175125"/>
              <a:chExt cx="6984878" cy="5330825"/>
            </a:xfrm>
          </p:grpSpPr>
          <p:sp>
            <p:nvSpPr>
              <p:cNvPr id="72721" name="Freeform 15">
                <a:extLst>
                  <a:ext uri="{FF2B5EF4-FFF2-40B4-BE49-F238E27FC236}">
                    <a16:creationId xmlns:a16="http://schemas.microsoft.com/office/drawing/2014/main" id="{7848F5AE-AF49-AE4B-AD16-E5F0E71E3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3488" y="7812088"/>
                <a:ext cx="534987" cy="706437"/>
              </a:xfrm>
              <a:custGeom>
                <a:avLst/>
                <a:gdLst>
                  <a:gd name="T0" fmla="*/ 2147483646 w 1487"/>
                  <a:gd name="T1" fmla="*/ 0 h 1962"/>
                  <a:gd name="T2" fmla="*/ 2147483646 w 1487"/>
                  <a:gd name="T3" fmla="*/ 0 h 1962"/>
                  <a:gd name="T4" fmla="*/ 0 w 1487"/>
                  <a:gd name="T5" fmla="*/ 2147483646 h 1962"/>
                  <a:gd name="T6" fmla="*/ 2147483646 w 1487"/>
                  <a:gd name="T7" fmla="*/ 2147483646 h 1962"/>
                  <a:gd name="T8" fmla="*/ 2147483646 w 1487"/>
                  <a:gd name="T9" fmla="*/ 2147483646 h 1962"/>
                  <a:gd name="T10" fmla="*/ 2147483646 w 1487"/>
                  <a:gd name="T11" fmla="*/ 2147483646 h 1962"/>
                  <a:gd name="T12" fmla="*/ 2147483646 w 1487"/>
                  <a:gd name="T13" fmla="*/ 2147483646 h 1962"/>
                  <a:gd name="T14" fmla="*/ 2147483646 w 1487"/>
                  <a:gd name="T15" fmla="*/ 2147483646 h 1962"/>
                  <a:gd name="T16" fmla="*/ 2147483646 w 1487"/>
                  <a:gd name="T17" fmla="*/ 2147483646 h 1962"/>
                  <a:gd name="T18" fmla="*/ 2147483646 w 1487"/>
                  <a:gd name="T19" fmla="*/ 0 h 1962"/>
                  <a:gd name="T20" fmla="*/ 2147483646 w 1487"/>
                  <a:gd name="T21" fmla="*/ 2147483646 h 1962"/>
                  <a:gd name="T22" fmla="*/ 2147483646 w 1487"/>
                  <a:gd name="T23" fmla="*/ 2147483646 h 1962"/>
                  <a:gd name="T24" fmla="*/ 2147483646 w 1487"/>
                  <a:gd name="T25" fmla="*/ 2147483646 h 1962"/>
                  <a:gd name="T26" fmla="*/ 2147483646 w 1487"/>
                  <a:gd name="T27" fmla="*/ 2147483646 h 1962"/>
                  <a:gd name="T28" fmla="*/ 2147483646 w 1487"/>
                  <a:gd name="T29" fmla="*/ 2147483646 h 1962"/>
                  <a:gd name="T30" fmla="*/ 2147483646 w 1487"/>
                  <a:gd name="T31" fmla="*/ 2147483646 h 19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7" h="1962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19" y="324"/>
                      <a:pt x="0" y="743"/>
                    </a:cubicBezTo>
                    <a:cubicBezTo>
                      <a:pt x="0" y="876"/>
                      <a:pt x="57" y="1009"/>
                      <a:pt x="134" y="1124"/>
                    </a:cubicBezTo>
                    <a:cubicBezTo>
                      <a:pt x="686" y="1923"/>
                      <a:pt x="686" y="1923"/>
                      <a:pt x="686" y="1923"/>
                    </a:cubicBezTo>
                    <a:cubicBezTo>
                      <a:pt x="705" y="1942"/>
                      <a:pt x="724" y="1961"/>
                      <a:pt x="743" y="1961"/>
                    </a:cubicBezTo>
                    <a:cubicBezTo>
                      <a:pt x="762" y="1961"/>
                      <a:pt x="781" y="1942"/>
                      <a:pt x="800" y="1923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09"/>
                      <a:pt x="1486" y="876"/>
                      <a:pt x="1486" y="743"/>
                    </a:cubicBezTo>
                    <a:cubicBezTo>
                      <a:pt x="1467" y="324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1" y="1028"/>
                      <a:pt x="457" y="895"/>
                      <a:pt x="457" y="743"/>
                    </a:cubicBezTo>
                    <a:cubicBezTo>
                      <a:pt x="457" y="571"/>
                      <a:pt x="571" y="438"/>
                      <a:pt x="743" y="438"/>
                    </a:cubicBezTo>
                    <a:cubicBezTo>
                      <a:pt x="914" y="438"/>
                      <a:pt x="1028" y="571"/>
                      <a:pt x="1028" y="743"/>
                    </a:cubicBezTo>
                    <a:cubicBezTo>
                      <a:pt x="1028" y="895"/>
                      <a:pt x="914" y="1028"/>
                      <a:pt x="743" y="1028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722" name="Text Box 16">
                <a:extLst>
                  <a:ext uri="{FF2B5EF4-FFF2-40B4-BE49-F238E27FC236}">
                    <a16:creationId xmlns:a16="http://schemas.microsoft.com/office/drawing/2014/main" id="{3CDB652F-B93E-854C-8A47-984146A363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047200" y="5246688"/>
                <a:ext cx="1590926" cy="6619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Dubai</a:t>
                </a:r>
              </a:p>
            </p:txBody>
          </p:sp>
          <p:sp>
            <p:nvSpPr>
              <p:cNvPr id="72723" name="Text Box 17">
                <a:extLst>
                  <a:ext uri="{FF2B5EF4-FFF2-40B4-BE49-F238E27FC236}">
                    <a16:creationId xmlns:a16="http://schemas.microsoft.com/office/drawing/2014/main" id="{9A5D98C9-C76E-474F-9625-EBD0632BDA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991385" y="7482864"/>
                <a:ext cx="2866292" cy="62364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Abu Dhabi</a:t>
                </a:r>
              </a:p>
            </p:txBody>
          </p:sp>
          <p:sp>
            <p:nvSpPr>
              <p:cNvPr id="2" name="Text Box 18">
                <a:extLst>
                  <a:ext uri="{FF2B5EF4-FFF2-40B4-BE49-F238E27FC236}">
                    <a16:creationId xmlns:a16="http://schemas.microsoft.com/office/drawing/2014/main" id="{E1BCE68F-FF08-B545-A09A-A6075C9CF7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322009" y="4175125"/>
                <a:ext cx="1349352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Sharjah</a:t>
                </a:r>
              </a:p>
            </p:txBody>
          </p:sp>
          <p:sp>
            <p:nvSpPr>
              <p:cNvPr id="3" name="Text Box 19">
                <a:extLst>
                  <a:ext uri="{FF2B5EF4-FFF2-40B4-BE49-F238E27FC236}">
                    <a16:creationId xmlns:a16="http://schemas.microsoft.com/office/drawing/2014/main" id="{9668EE42-F0B8-EB4E-9779-D1BDF1A1A5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487215" y="8442326"/>
                <a:ext cx="1006456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Al Ain</a:t>
                </a:r>
              </a:p>
            </p:txBody>
          </p:sp>
          <p:sp>
            <p:nvSpPr>
              <p:cNvPr id="4" name="Freeform 20">
                <a:extLst>
                  <a:ext uri="{FF2B5EF4-FFF2-40B4-BE49-F238E27FC236}">
                    <a16:creationId xmlns:a16="http://schemas.microsoft.com/office/drawing/2014/main" id="{D14DAD2A-01BB-C34A-A994-9081E9E07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14050" y="5645150"/>
                <a:ext cx="528638" cy="706438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23"/>
                      <a:pt x="0" y="743"/>
                    </a:cubicBezTo>
                    <a:cubicBezTo>
                      <a:pt x="0" y="876"/>
                      <a:pt x="38" y="1009"/>
                      <a:pt x="114" y="1124"/>
                    </a:cubicBezTo>
                    <a:cubicBezTo>
                      <a:pt x="666" y="1905"/>
                      <a:pt x="666" y="1905"/>
                      <a:pt x="666" y="1905"/>
                    </a:cubicBezTo>
                    <a:cubicBezTo>
                      <a:pt x="685" y="1942"/>
                      <a:pt x="705" y="1962"/>
                      <a:pt x="724" y="1962"/>
                    </a:cubicBezTo>
                    <a:cubicBezTo>
                      <a:pt x="743" y="1962"/>
                      <a:pt x="781" y="1942"/>
                      <a:pt x="781" y="1905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09"/>
                      <a:pt x="1467" y="876"/>
                      <a:pt x="1467" y="743"/>
                    </a:cubicBezTo>
                    <a:cubicBezTo>
                      <a:pt x="1467" y="323"/>
                      <a:pt x="1142" y="0"/>
                      <a:pt x="724" y="0"/>
                    </a:cubicBezTo>
                    <a:close/>
                    <a:moveTo>
                      <a:pt x="724" y="1028"/>
                    </a:moveTo>
                    <a:lnTo>
                      <a:pt x="724" y="1028"/>
                    </a:lnTo>
                    <a:cubicBezTo>
                      <a:pt x="571" y="1028"/>
                      <a:pt x="438" y="895"/>
                      <a:pt x="438" y="723"/>
                    </a:cubicBezTo>
                    <a:cubicBezTo>
                      <a:pt x="438" y="571"/>
                      <a:pt x="571" y="438"/>
                      <a:pt x="724" y="438"/>
                    </a:cubicBezTo>
                    <a:cubicBezTo>
                      <a:pt x="895" y="438"/>
                      <a:pt x="1028" y="571"/>
                      <a:pt x="1028" y="723"/>
                    </a:cubicBezTo>
                    <a:cubicBezTo>
                      <a:pt x="1028" y="895"/>
                      <a:pt x="895" y="1028"/>
                      <a:pt x="724" y="1028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727" name="Freeform 21">
                <a:extLst>
                  <a:ext uri="{FF2B5EF4-FFF2-40B4-BE49-F238E27FC236}">
                    <a16:creationId xmlns:a16="http://schemas.microsoft.com/office/drawing/2014/main" id="{784B0731-1241-024E-8537-BC7347AEB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447625" y="8799513"/>
                <a:ext cx="528638" cy="706437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2" y="0"/>
                      <a:pt x="0" y="324"/>
                      <a:pt x="0" y="743"/>
                    </a:cubicBezTo>
                    <a:cubicBezTo>
                      <a:pt x="0" y="895"/>
                      <a:pt x="57" y="1028"/>
                      <a:pt x="114" y="1124"/>
                    </a:cubicBezTo>
                    <a:cubicBezTo>
                      <a:pt x="685" y="1924"/>
                      <a:pt x="685" y="1924"/>
                      <a:pt x="685" y="1924"/>
                    </a:cubicBezTo>
                    <a:cubicBezTo>
                      <a:pt x="704" y="1942"/>
                      <a:pt x="723" y="1962"/>
                      <a:pt x="743" y="1962"/>
                    </a:cubicBezTo>
                    <a:cubicBezTo>
                      <a:pt x="761" y="1962"/>
                      <a:pt x="780" y="1942"/>
                      <a:pt x="799" y="1924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28"/>
                      <a:pt x="1466" y="895"/>
                      <a:pt x="1466" y="743"/>
                    </a:cubicBezTo>
                    <a:cubicBezTo>
                      <a:pt x="1466" y="324"/>
                      <a:pt x="1142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1" y="1028"/>
                      <a:pt x="438" y="895"/>
                      <a:pt x="438" y="743"/>
                    </a:cubicBezTo>
                    <a:cubicBezTo>
                      <a:pt x="438" y="571"/>
                      <a:pt x="571" y="438"/>
                      <a:pt x="743" y="438"/>
                    </a:cubicBezTo>
                    <a:cubicBezTo>
                      <a:pt x="895" y="438"/>
                      <a:pt x="1028" y="571"/>
                      <a:pt x="1028" y="743"/>
                    </a:cubicBezTo>
                    <a:cubicBezTo>
                      <a:pt x="1028" y="895"/>
                      <a:pt x="895" y="1028"/>
                      <a:pt x="743" y="1028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728" name="Freeform 22">
                <a:extLst>
                  <a:ext uri="{FF2B5EF4-FFF2-40B4-BE49-F238E27FC236}">
                    <a16:creationId xmlns:a16="http://schemas.microsoft.com/office/drawing/2014/main" id="{38D84751-CE38-3C48-9888-0718DCFC59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4488" y="4548188"/>
                <a:ext cx="528637" cy="706437"/>
              </a:xfrm>
              <a:custGeom>
                <a:avLst/>
                <a:gdLst>
                  <a:gd name="T0" fmla="*/ 2147483646 w 1469"/>
                  <a:gd name="T1" fmla="*/ 0 h 1963"/>
                  <a:gd name="T2" fmla="*/ 2147483646 w 1469"/>
                  <a:gd name="T3" fmla="*/ 0 h 1963"/>
                  <a:gd name="T4" fmla="*/ 0 w 1469"/>
                  <a:gd name="T5" fmla="*/ 2147483646 h 1963"/>
                  <a:gd name="T6" fmla="*/ 2147483646 w 1469"/>
                  <a:gd name="T7" fmla="*/ 2147483646 h 1963"/>
                  <a:gd name="T8" fmla="*/ 2147483646 w 1469"/>
                  <a:gd name="T9" fmla="*/ 2147483646 h 1963"/>
                  <a:gd name="T10" fmla="*/ 2147483646 w 1469"/>
                  <a:gd name="T11" fmla="*/ 2147483646 h 1963"/>
                  <a:gd name="T12" fmla="*/ 2147483646 w 1469"/>
                  <a:gd name="T13" fmla="*/ 2147483646 h 1963"/>
                  <a:gd name="T14" fmla="*/ 2147483646 w 1469"/>
                  <a:gd name="T15" fmla="*/ 2147483646 h 1963"/>
                  <a:gd name="T16" fmla="*/ 2147483646 w 1469"/>
                  <a:gd name="T17" fmla="*/ 2147483646 h 1963"/>
                  <a:gd name="T18" fmla="*/ 2147483646 w 1469"/>
                  <a:gd name="T19" fmla="*/ 0 h 1963"/>
                  <a:gd name="T20" fmla="*/ 2147483646 w 1469"/>
                  <a:gd name="T21" fmla="*/ 2147483646 h 1963"/>
                  <a:gd name="T22" fmla="*/ 2147483646 w 1469"/>
                  <a:gd name="T23" fmla="*/ 2147483646 h 1963"/>
                  <a:gd name="T24" fmla="*/ 2147483646 w 1469"/>
                  <a:gd name="T25" fmla="*/ 2147483646 h 1963"/>
                  <a:gd name="T26" fmla="*/ 2147483646 w 1469"/>
                  <a:gd name="T27" fmla="*/ 2147483646 h 1963"/>
                  <a:gd name="T28" fmla="*/ 2147483646 w 1469"/>
                  <a:gd name="T29" fmla="*/ 2147483646 h 1963"/>
                  <a:gd name="T30" fmla="*/ 2147483646 w 1469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9" h="196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5" y="0"/>
                      <a:pt x="0" y="324"/>
                      <a:pt x="0" y="743"/>
                    </a:cubicBezTo>
                    <a:cubicBezTo>
                      <a:pt x="0" y="876"/>
                      <a:pt x="39" y="1009"/>
                      <a:pt x="115" y="1124"/>
                    </a:cubicBezTo>
                    <a:cubicBezTo>
                      <a:pt x="667" y="1905"/>
                      <a:pt x="667" y="1905"/>
                      <a:pt x="667" y="1905"/>
                    </a:cubicBezTo>
                    <a:cubicBezTo>
                      <a:pt x="686" y="1943"/>
                      <a:pt x="706" y="1962"/>
                      <a:pt x="724" y="1962"/>
                    </a:cubicBezTo>
                    <a:cubicBezTo>
                      <a:pt x="743" y="1962"/>
                      <a:pt x="782" y="1943"/>
                      <a:pt x="782" y="1905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09"/>
                      <a:pt x="1468" y="876"/>
                      <a:pt x="1468" y="743"/>
                    </a:cubicBezTo>
                    <a:cubicBezTo>
                      <a:pt x="1468" y="324"/>
                      <a:pt x="1143" y="0"/>
                      <a:pt x="724" y="0"/>
                    </a:cubicBezTo>
                    <a:close/>
                    <a:moveTo>
                      <a:pt x="724" y="1028"/>
                    </a:moveTo>
                    <a:lnTo>
                      <a:pt x="724" y="1028"/>
                    </a:lnTo>
                    <a:cubicBezTo>
                      <a:pt x="572" y="1028"/>
                      <a:pt x="439" y="895"/>
                      <a:pt x="439" y="724"/>
                    </a:cubicBezTo>
                    <a:cubicBezTo>
                      <a:pt x="439" y="571"/>
                      <a:pt x="572" y="438"/>
                      <a:pt x="724" y="438"/>
                    </a:cubicBezTo>
                    <a:cubicBezTo>
                      <a:pt x="896" y="438"/>
                      <a:pt x="1029" y="571"/>
                      <a:pt x="1029" y="724"/>
                    </a:cubicBezTo>
                    <a:cubicBezTo>
                      <a:pt x="1029" y="895"/>
                      <a:pt x="896" y="1028"/>
                      <a:pt x="724" y="1028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441FE16B-1D84-DF4D-B14B-EB8A9228E1B4}"/>
              </a:ext>
            </a:extLst>
          </p:cNvPr>
          <p:cNvGrpSpPr/>
          <p:nvPr/>
        </p:nvGrpSpPr>
        <p:grpSpPr>
          <a:xfrm>
            <a:off x="866511" y="455084"/>
            <a:ext cx="8957468" cy="4765146"/>
            <a:chOff x="1039813" y="546100"/>
            <a:chExt cx="10748962" cy="5718175"/>
          </a:xfrm>
        </p:grpSpPr>
        <p:sp>
          <p:nvSpPr>
            <p:cNvPr id="72705" name="Text Box 2">
              <a:extLst>
                <a:ext uri="{FF2B5EF4-FFF2-40B4-BE49-F238E27FC236}">
                  <a16:creationId xmlns:a16="http://schemas.microsoft.com/office/drawing/2014/main" id="{07A22E79-9C9D-D347-9BAD-1870271DA3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7763" y="2417763"/>
              <a:ext cx="788987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0B51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DUBAI</a:t>
              </a:r>
            </a:p>
          </p:txBody>
        </p:sp>
        <p:sp>
          <p:nvSpPr>
            <p:cNvPr id="72706" name="Text Box 3">
              <a:extLst>
                <a:ext uri="{FF2B5EF4-FFF2-40B4-BE49-F238E27FC236}">
                  <a16:creationId xmlns:a16="http://schemas.microsoft.com/office/drawing/2014/main" id="{0C7DBCB5-9E34-4643-859C-1B33B51C77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3638" y="3449638"/>
              <a:ext cx="1189037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ABU DABI</a:t>
              </a:r>
            </a:p>
          </p:txBody>
        </p:sp>
        <p:sp>
          <p:nvSpPr>
            <p:cNvPr id="72707" name="Text Box 4">
              <a:extLst>
                <a:ext uri="{FF2B5EF4-FFF2-40B4-BE49-F238E27FC236}">
                  <a16:creationId xmlns:a16="http://schemas.microsoft.com/office/drawing/2014/main" id="{D81D2426-983E-BF4C-9491-157EEDB98B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3638" y="4481513"/>
              <a:ext cx="1100137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69D2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SHARJAH</a:t>
              </a:r>
            </a:p>
          </p:txBody>
        </p:sp>
        <p:sp>
          <p:nvSpPr>
            <p:cNvPr id="72708" name="Text Box 5">
              <a:extLst>
                <a:ext uri="{FF2B5EF4-FFF2-40B4-BE49-F238E27FC236}">
                  <a16:creationId xmlns:a16="http://schemas.microsoft.com/office/drawing/2014/main" id="{A1FAC0D4-7B8A-EB40-9BFE-F44834ACAE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3638" y="5513388"/>
              <a:ext cx="827087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8C0F3C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AL AIN</a:t>
              </a:r>
            </a:p>
          </p:txBody>
        </p:sp>
        <p:sp>
          <p:nvSpPr>
            <p:cNvPr id="72726" name="Text Box 23">
              <a:extLst>
                <a:ext uri="{FF2B5EF4-FFF2-40B4-BE49-F238E27FC236}">
                  <a16:creationId xmlns:a16="http://schemas.microsoft.com/office/drawing/2014/main" id="{4818CB31-B3F9-6447-83ED-26CFCD4DA8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67238" y="546100"/>
              <a:ext cx="7221537" cy="67310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  <a:tab pos="9410700" algn="l"/>
                  <a:tab pos="10134600" algn="l"/>
                  <a:tab pos="108585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  <a:tab pos="9410700" algn="l"/>
                  <a:tab pos="10134600" algn="l"/>
                  <a:tab pos="108585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  <a:tab pos="9410700" algn="l"/>
                  <a:tab pos="10134600" algn="l"/>
                  <a:tab pos="108585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  <a:tab pos="9410700" algn="l"/>
                  <a:tab pos="10134600" algn="l"/>
                  <a:tab pos="10858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  <a:tab pos="9410700" algn="l"/>
                  <a:tab pos="10134600" algn="l"/>
                  <a:tab pos="10858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  <a:tab pos="9410700" algn="l"/>
                  <a:tab pos="10134600" algn="l"/>
                  <a:tab pos="10858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  <a:tab pos="9410700" algn="l"/>
                  <a:tab pos="10134600" algn="l"/>
                  <a:tab pos="10858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  <a:tab pos="9410700" algn="l"/>
                  <a:tab pos="10134600" algn="l"/>
                  <a:tab pos="10858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  <a:tab pos="9410700" algn="l"/>
                  <a:tab pos="10134600" algn="l"/>
                  <a:tab pos="108585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spcAft>
                  <a:spcPct val="0"/>
                </a:spcAft>
                <a:defRPr/>
              </a:pPr>
              <a:r>
                <a:rPr lang="en-US" altLang="en-UA" sz="3625" b="1" dirty="0"/>
                <a:t>UNITED ARAB EMIRATES</a:t>
              </a:r>
            </a:p>
          </p:txBody>
        </p:sp>
        <p:grpSp>
          <p:nvGrpSpPr>
            <p:cNvPr id="72712" name="Group 1">
              <a:extLst>
                <a:ext uri="{FF2B5EF4-FFF2-40B4-BE49-F238E27FC236}">
                  <a16:creationId xmlns:a16="http://schemas.microsoft.com/office/drawing/2014/main" id="{03367156-3332-6741-9854-7E7A4CC26E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89275" y="574675"/>
              <a:ext cx="1146175" cy="573088"/>
              <a:chOff x="6178550" y="1201738"/>
              <a:chExt cx="2290763" cy="1146175"/>
            </a:xfrm>
          </p:grpSpPr>
          <p:sp>
            <p:nvSpPr>
              <p:cNvPr id="72717" name="Freeform 26">
                <a:extLst>
                  <a:ext uri="{FF2B5EF4-FFF2-40B4-BE49-F238E27FC236}">
                    <a16:creationId xmlns:a16="http://schemas.microsoft.com/office/drawing/2014/main" id="{0BE6828D-D0C6-234F-B751-64BF0A9016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8550" y="1201738"/>
                <a:ext cx="2290763" cy="384175"/>
              </a:xfrm>
              <a:custGeom>
                <a:avLst/>
                <a:gdLst>
                  <a:gd name="T0" fmla="*/ 0 w 6364"/>
                  <a:gd name="T1" fmla="*/ 0 h 1067"/>
                  <a:gd name="T2" fmla="*/ 2147483646 w 6364"/>
                  <a:gd name="T3" fmla="*/ 0 h 1067"/>
                  <a:gd name="T4" fmla="*/ 2147483646 w 6364"/>
                  <a:gd name="T5" fmla="*/ 2147483646 h 1067"/>
                  <a:gd name="T6" fmla="*/ 0 w 6364"/>
                  <a:gd name="T7" fmla="*/ 2147483646 h 1067"/>
                  <a:gd name="T8" fmla="*/ 0 w 6364"/>
                  <a:gd name="T9" fmla="*/ 0 h 10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64" h="1067">
                    <a:moveTo>
                      <a:pt x="0" y="0"/>
                    </a:moveTo>
                    <a:lnTo>
                      <a:pt x="6363" y="0"/>
                    </a:lnTo>
                    <a:lnTo>
                      <a:pt x="6363" y="1066"/>
                    </a:lnTo>
                    <a:lnTo>
                      <a:pt x="0" y="106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9E4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718" name="Freeform 27">
                <a:extLst>
                  <a:ext uri="{FF2B5EF4-FFF2-40B4-BE49-F238E27FC236}">
                    <a16:creationId xmlns:a16="http://schemas.microsoft.com/office/drawing/2014/main" id="{79906CAF-F5C8-9D43-87CF-ECE0CBD01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8550" y="1584325"/>
                <a:ext cx="2290763" cy="377825"/>
              </a:xfrm>
              <a:custGeom>
                <a:avLst/>
                <a:gdLst>
                  <a:gd name="T0" fmla="*/ 0 w 6364"/>
                  <a:gd name="T1" fmla="*/ 0 h 1049"/>
                  <a:gd name="T2" fmla="*/ 2147483646 w 6364"/>
                  <a:gd name="T3" fmla="*/ 0 h 1049"/>
                  <a:gd name="T4" fmla="*/ 2147483646 w 6364"/>
                  <a:gd name="T5" fmla="*/ 2147483646 h 1049"/>
                  <a:gd name="T6" fmla="*/ 0 w 6364"/>
                  <a:gd name="T7" fmla="*/ 2147483646 h 1049"/>
                  <a:gd name="T8" fmla="*/ 0 w 6364"/>
                  <a:gd name="T9" fmla="*/ 0 h 104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64" h="1049">
                    <a:moveTo>
                      <a:pt x="0" y="0"/>
                    </a:moveTo>
                    <a:lnTo>
                      <a:pt x="6363" y="0"/>
                    </a:lnTo>
                    <a:lnTo>
                      <a:pt x="6363" y="1048"/>
                    </a:lnTo>
                    <a:lnTo>
                      <a:pt x="0" y="104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719" name="Freeform 28">
                <a:extLst>
                  <a:ext uri="{FF2B5EF4-FFF2-40B4-BE49-F238E27FC236}">
                    <a16:creationId xmlns:a16="http://schemas.microsoft.com/office/drawing/2014/main" id="{0405F3B4-ED8A-354C-940B-64B0F07A0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8550" y="1962150"/>
                <a:ext cx="2290763" cy="384175"/>
              </a:xfrm>
              <a:custGeom>
                <a:avLst/>
                <a:gdLst>
                  <a:gd name="T0" fmla="*/ 0 w 6364"/>
                  <a:gd name="T1" fmla="*/ 0 h 1068"/>
                  <a:gd name="T2" fmla="*/ 2147483646 w 6364"/>
                  <a:gd name="T3" fmla="*/ 0 h 1068"/>
                  <a:gd name="T4" fmla="*/ 2147483646 w 6364"/>
                  <a:gd name="T5" fmla="*/ 2147483646 h 1068"/>
                  <a:gd name="T6" fmla="*/ 0 w 6364"/>
                  <a:gd name="T7" fmla="*/ 2147483646 h 1068"/>
                  <a:gd name="T8" fmla="*/ 0 w 6364"/>
                  <a:gd name="T9" fmla="*/ 0 h 10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364" h="1068">
                    <a:moveTo>
                      <a:pt x="0" y="0"/>
                    </a:moveTo>
                    <a:lnTo>
                      <a:pt x="6363" y="0"/>
                    </a:lnTo>
                    <a:lnTo>
                      <a:pt x="6363" y="1067"/>
                    </a:lnTo>
                    <a:lnTo>
                      <a:pt x="0" y="106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2720" name="Freeform 29">
                <a:extLst>
                  <a:ext uri="{FF2B5EF4-FFF2-40B4-BE49-F238E27FC236}">
                    <a16:creationId xmlns:a16="http://schemas.microsoft.com/office/drawing/2014/main" id="{ADC8047C-4BC9-EB45-8EAC-4A99474C5B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8550" y="1201738"/>
                <a:ext cx="576263" cy="1146175"/>
              </a:xfrm>
              <a:custGeom>
                <a:avLst/>
                <a:gdLst>
                  <a:gd name="T0" fmla="*/ 0 w 1601"/>
                  <a:gd name="T1" fmla="*/ 0 h 3182"/>
                  <a:gd name="T2" fmla="*/ 2147483646 w 1601"/>
                  <a:gd name="T3" fmla="*/ 0 h 3182"/>
                  <a:gd name="T4" fmla="*/ 2147483646 w 1601"/>
                  <a:gd name="T5" fmla="*/ 2147483646 h 3182"/>
                  <a:gd name="T6" fmla="*/ 0 w 1601"/>
                  <a:gd name="T7" fmla="*/ 2147483646 h 3182"/>
                  <a:gd name="T8" fmla="*/ 0 w 1601"/>
                  <a:gd name="T9" fmla="*/ 0 h 31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01" h="3182">
                    <a:moveTo>
                      <a:pt x="0" y="0"/>
                    </a:moveTo>
                    <a:lnTo>
                      <a:pt x="1600" y="0"/>
                    </a:lnTo>
                    <a:lnTo>
                      <a:pt x="1600" y="3181"/>
                    </a:lnTo>
                    <a:lnTo>
                      <a:pt x="0" y="3181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72713" name="Google Shape;615;p19">
              <a:extLst>
                <a:ext uri="{FF2B5EF4-FFF2-40B4-BE49-F238E27FC236}">
                  <a16:creationId xmlns:a16="http://schemas.microsoft.com/office/drawing/2014/main" id="{A40BFA7F-A8D3-9644-AD60-44FBB058C2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9813" y="2690813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167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714" name="Google Shape;615;p19">
              <a:extLst>
                <a:ext uri="{FF2B5EF4-FFF2-40B4-BE49-F238E27FC236}">
                  <a16:creationId xmlns:a16="http://schemas.microsoft.com/office/drawing/2014/main" id="{4679F7A1-D3CC-784D-8277-2C48C85A60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9813" y="3705225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167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715" name="Google Shape;615;p19">
              <a:extLst>
                <a:ext uri="{FF2B5EF4-FFF2-40B4-BE49-F238E27FC236}">
                  <a16:creationId xmlns:a16="http://schemas.microsoft.com/office/drawing/2014/main" id="{8334D1D8-F03A-7749-9A72-6D360CDFA8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9813" y="4757738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167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2716" name="Google Shape;615;p19">
              <a:extLst>
                <a:ext uri="{FF2B5EF4-FFF2-40B4-BE49-F238E27FC236}">
                  <a16:creationId xmlns:a16="http://schemas.microsoft.com/office/drawing/2014/main" id="{816068A8-05F2-F242-8467-D4C9A8B6E9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9813" y="5772150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167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37EA70AB-73B1-B545-B105-C5E9F3866977}"/>
              </a:ext>
            </a:extLst>
          </p:cNvPr>
          <p:cNvGrpSpPr/>
          <p:nvPr/>
        </p:nvGrpSpPr>
        <p:grpSpPr>
          <a:xfrm>
            <a:off x="5586678" y="1406261"/>
            <a:ext cx="6191250" cy="4032250"/>
            <a:chOff x="6704013" y="1687513"/>
            <a:chExt cx="7429500" cy="4838700"/>
          </a:xfrm>
        </p:grpSpPr>
        <p:grpSp>
          <p:nvGrpSpPr>
            <p:cNvPr id="74753" name="Group 4">
              <a:extLst>
                <a:ext uri="{FF2B5EF4-FFF2-40B4-BE49-F238E27FC236}">
                  <a16:creationId xmlns:a16="http://schemas.microsoft.com/office/drawing/2014/main" id="{FDDEFF71-7756-9F47-A692-D4341E707D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04013" y="1687513"/>
              <a:ext cx="7429500" cy="4838700"/>
              <a:chOff x="13406438" y="3375025"/>
              <a:chExt cx="14860587" cy="9675813"/>
            </a:xfrm>
          </p:grpSpPr>
          <p:sp>
            <p:nvSpPr>
              <p:cNvPr id="74783" name="Freeform 2">
                <a:extLst>
                  <a:ext uri="{FF2B5EF4-FFF2-40B4-BE49-F238E27FC236}">
                    <a16:creationId xmlns:a16="http://schemas.microsoft.com/office/drawing/2014/main" id="{30C6D7C8-9858-4445-8A0F-2A27FCC03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46088" y="9051925"/>
                <a:ext cx="1625600" cy="1022350"/>
              </a:xfrm>
              <a:custGeom>
                <a:avLst/>
                <a:gdLst>
                  <a:gd name="T0" fmla="*/ 2147483646 w 4516"/>
                  <a:gd name="T1" fmla="*/ 2147483646 h 2839"/>
                  <a:gd name="T2" fmla="*/ 2147483646 w 4516"/>
                  <a:gd name="T3" fmla="*/ 2147483646 h 2839"/>
                  <a:gd name="T4" fmla="*/ 2147483646 w 4516"/>
                  <a:gd name="T5" fmla="*/ 2147483646 h 2839"/>
                  <a:gd name="T6" fmla="*/ 2147483646 w 4516"/>
                  <a:gd name="T7" fmla="*/ 2147483646 h 2839"/>
                  <a:gd name="T8" fmla="*/ 2147483646 w 4516"/>
                  <a:gd name="T9" fmla="*/ 2147483646 h 2839"/>
                  <a:gd name="T10" fmla="*/ 2147483646 w 4516"/>
                  <a:gd name="T11" fmla="*/ 2147483646 h 2839"/>
                  <a:gd name="T12" fmla="*/ 2147483646 w 4516"/>
                  <a:gd name="T13" fmla="*/ 2147483646 h 2839"/>
                  <a:gd name="T14" fmla="*/ 2147483646 w 4516"/>
                  <a:gd name="T15" fmla="*/ 2147483646 h 2839"/>
                  <a:gd name="T16" fmla="*/ 2147483646 w 4516"/>
                  <a:gd name="T17" fmla="*/ 2147483646 h 2839"/>
                  <a:gd name="T18" fmla="*/ 2147483646 w 4516"/>
                  <a:gd name="T19" fmla="*/ 2147483646 h 2839"/>
                  <a:gd name="T20" fmla="*/ 2147483646 w 4516"/>
                  <a:gd name="T21" fmla="*/ 2147483646 h 2839"/>
                  <a:gd name="T22" fmla="*/ 2147483646 w 4516"/>
                  <a:gd name="T23" fmla="*/ 2147483646 h 2839"/>
                  <a:gd name="T24" fmla="*/ 2147483646 w 4516"/>
                  <a:gd name="T25" fmla="*/ 2147483646 h 2839"/>
                  <a:gd name="T26" fmla="*/ 2147483646 w 4516"/>
                  <a:gd name="T27" fmla="*/ 2147483646 h 2839"/>
                  <a:gd name="T28" fmla="*/ 2147483646 w 4516"/>
                  <a:gd name="T29" fmla="*/ 2147483646 h 2839"/>
                  <a:gd name="T30" fmla="*/ 2147483646 w 4516"/>
                  <a:gd name="T31" fmla="*/ 2147483646 h 2839"/>
                  <a:gd name="T32" fmla="*/ 2147483646 w 4516"/>
                  <a:gd name="T33" fmla="*/ 2147483646 h 2839"/>
                  <a:gd name="T34" fmla="*/ 2147483646 w 4516"/>
                  <a:gd name="T35" fmla="*/ 2147483646 h 2839"/>
                  <a:gd name="T36" fmla="*/ 2147483646 w 4516"/>
                  <a:gd name="T37" fmla="*/ 2147483646 h 2839"/>
                  <a:gd name="T38" fmla="*/ 2147483646 w 4516"/>
                  <a:gd name="T39" fmla="*/ 2147483646 h 2839"/>
                  <a:gd name="T40" fmla="*/ 2147483646 w 4516"/>
                  <a:gd name="T41" fmla="*/ 2147483646 h 2839"/>
                  <a:gd name="T42" fmla="*/ 2147483646 w 4516"/>
                  <a:gd name="T43" fmla="*/ 2147483646 h 2839"/>
                  <a:gd name="T44" fmla="*/ 2147483646 w 4516"/>
                  <a:gd name="T45" fmla="*/ 2147483646 h 2839"/>
                  <a:gd name="T46" fmla="*/ 2147483646 w 4516"/>
                  <a:gd name="T47" fmla="*/ 2147483646 h 2839"/>
                  <a:gd name="T48" fmla="*/ 2147483646 w 4516"/>
                  <a:gd name="T49" fmla="*/ 2147483646 h 2839"/>
                  <a:gd name="T50" fmla="*/ 2147483646 w 4516"/>
                  <a:gd name="T51" fmla="*/ 2147483646 h 2839"/>
                  <a:gd name="T52" fmla="*/ 2147483646 w 4516"/>
                  <a:gd name="T53" fmla="*/ 2147483646 h 2839"/>
                  <a:gd name="T54" fmla="*/ 2147483646 w 4516"/>
                  <a:gd name="T55" fmla="*/ 2147483646 h 2839"/>
                  <a:gd name="T56" fmla="*/ 2147483646 w 4516"/>
                  <a:gd name="T57" fmla="*/ 2147483646 h 2839"/>
                  <a:gd name="T58" fmla="*/ 2147483646 w 4516"/>
                  <a:gd name="T59" fmla="*/ 2147483646 h 2839"/>
                  <a:gd name="T60" fmla="*/ 2147483646 w 4516"/>
                  <a:gd name="T61" fmla="*/ 2147483646 h 2839"/>
                  <a:gd name="T62" fmla="*/ 2147483646 w 4516"/>
                  <a:gd name="T63" fmla="*/ 2147483646 h 2839"/>
                  <a:gd name="T64" fmla="*/ 2147483646 w 4516"/>
                  <a:gd name="T65" fmla="*/ 2147483646 h 2839"/>
                  <a:gd name="T66" fmla="*/ 2147483646 w 4516"/>
                  <a:gd name="T67" fmla="*/ 2147483646 h 2839"/>
                  <a:gd name="T68" fmla="*/ 2147483646 w 4516"/>
                  <a:gd name="T69" fmla="*/ 2147483646 h 2839"/>
                  <a:gd name="T70" fmla="*/ 2147483646 w 4516"/>
                  <a:gd name="T71" fmla="*/ 2147483646 h 2839"/>
                  <a:gd name="T72" fmla="*/ 2147483646 w 4516"/>
                  <a:gd name="T73" fmla="*/ 2147483646 h 2839"/>
                  <a:gd name="T74" fmla="*/ 2147483646 w 4516"/>
                  <a:gd name="T75" fmla="*/ 2147483646 h 2839"/>
                  <a:gd name="T76" fmla="*/ 2147483646 w 4516"/>
                  <a:gd name="T77" fmla="*/ 2147483646 h 2839"/>
                  <a:gd name="T78" fmla="*/ 2147483646 w 4516"/>
                  <a:gd name="T79" fmla="*/ 2147483646 h 2839"/>
                  <a:gd name="T80" fmla="*/ 2147483646 w 4516"/>
                  <a:gd name="T81" fmla="*/ 2147483646 h 2839"/>
                  <a:gd name="T82" fmla="*/ 2147483646 w 4516"/>
                  <a:gd name="T83" fmla="*/ 2147483646 h 2839"/>
                  <a:gd name="T84" fmla="*/ 2147483646 w 4516"/>
                  <a:gd name="T85" fmla="*/ 2147483646 h 2839"/>
                  <a:gd name="T86" fmla="*/ 2147483646 w 4516"/>
                  <a:gd name="T87" fmla="*/ 2147483646 h 2839"/>
                  <a:gd name="T88" fmla="*/ 2147483646 w 4516"/>
                  <a:gd name="T89" fmla="*/ 2147483646 h 2839"/>
                  <a:gd name="T90" fmla="*/ 2147483646 w 4516"/>
                  <a:gd name="T91" fmla="*/ 2147483646 h 2839"/>
                  <a:gd name="T92" fmla="*/ 2147483646 w 4516"/>
                  <a:gd name="T93" fmla="*/ 2147483646 h 2839"/>
                  <a:gd name="T94" fmla="*/ 2147483646 w 4516"/>
                  <a:gd name="T95" fmla="*/ 2147483646 h 2839"/>
                  <a:gd name="T96" fmla="*/ 2147483646 w 4516"/>
                  <a:gd name="T97" fmla="*/ 2147483646 h 2839"/>
                  <a:gd name="T98" fmla="*/ 2147483646 w 4516"/>
                  <a:gd name="T99" fmla="*/ 2147483646 h 2839"/>
                  <a:gd name="T100" fmla="*/ 2147483646 w 4516"/>
                  <a:gd name="T101" fmla="*/ 2147483646 h 2839"/>
                  <a:gd name="T102" fmla="*/ 2147483646 w 4516"/>
                  <a:gd name="T103" fmla="*/ 2147483646 h 2839"/>
                  <a:gd name="T104" fmla="*/ 2147483646 w 4516"/>
                  <a:gd name="T105" fmla="*/ 2147483646 h 2839"/>
                  <a:gd name="T106" fmla="*/ 2147483646 w 4516"/>
                  <a:gd name="T107" fmla="*/ 2147483646 h 2839"/>
                  <a:gd name="T108" fmla="*/ 2147483646 w 4516"/>
                  <a:gd name="T109" fmla="*/ 2147483646 h 2839"/>
                  <a:gd name="T110" fmla="*/ 2147483646 w 4516"/>
                  <a:gd name="T111" fmla="*/ 2147483646 h 2839"/>
                  <a:gd name="T112" fmla="*/ 2147483646 w 4516"/>
                  <a:gd name="T113" fmla="*/ 2147483646 h 2839"/>
                  <a:gd name="T114" fmla="*/ 2147483646 w 4516"/>
                  <a:gd name="T115" fmla="*/ 2147483646 h 2839"/>
                  <a:gd name="T116" fmla="*/ 2147483646 w 4516"/>
                  <a:gd name="T117" fmla="*/ 2147483646 h 2839"/>
                  <a:gd name="T118" fmla="*/ 2147483646 w 4516"/>
                  <a:gd name="T119" fmla="*/ 2147483646 h 2839"/>
                  <a:gd name="T120" fmla="*/ 2147483646 w 4516"/>
                  <a:gd name="T121" fmla="*/ 2147483646 h 2839"/>
                  <a:gd name="T122" fmla="*/ 2147483646 w 4516"/>
                  <a:gd name="T123" fmla="*/ 2147483646 h 283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516" h="2839">
                    <a:moveTo>
                      <a:pt x="3448" y="2477"/>
                    </a:moveTo>
                    <a:lnTo>
                      <a:pt x="3448" y="2515"/>
                    </a:lnTo>
                    <a:lnTo>
                      <a:pt x="3391" y="2706"/>
                    </a:lnTo>
                    <a:lnTo>
                      <a:pt x="3372" y="2743"/>
                    </a:lnTo>
                    <a:lnTo>
                      <a:pt x="3334" y="2762"/>
                    </a:lnTo>
                    <a:lnTo>
                      <a:pt x="3276" y="2743"/>
                    </a:lnTo>
                    <a:lnTo>
                      <a:pt x="3220" y="2724"/>
                    </a:lnTo>
                    <a:lnTo>
                      <a:pt x="3181" y="2686"/>
                    </a:lnTo>
                    <a:lnTo>
                      <a:pt x="3162" y="2629"/>
                    </a:lnTo>
                    <a:lnTo>
                      <a:pt x="3200" y="2591"/>
                    </a:lnTo>
                    <a:lnTo>
                      <a:pt x="3257" y="2591"/>
                    </a:lnTo>
                    <a:lnTo>
                      <a:pt x="3296" y="2572"/>
                    </a:lnTo>
                    <a:lnTo>
                      <a:pt x="3391" y="2496"/>
                    </a:lnTo>
                    <a:lnTo>
                      <a:pt x="3448" y="2477"/>
                    </a:lnTo>
                    <a:close/>
                    <a:moveTo>
                      <a:pt x="3982" y="1619"/>
                    </a:moveTo>
                    <a:lnTo>
                      <a:pt x="4000" y="1639"/>
                    </a:lnTo>
                    <a:lnTo>
                      <a:pt x="4019" y="1658"/>
                    </a:lnTo>
                    <a:lnTo>
                      <a:pt x="4000" y="1696"/>
                    </a:lnTo>
                    <a:lnTo>
                      <a:pt x="3962" y="1696"/>
                    </a:lnTo>
                    <a:lnTo>
                      <a:pt x="3924" y="1696"/>
                    </a:lnTo>
                    <a:lnTo>
                      <a:pt x="3905" y="1677"/>
                    </a:lnTo>
                    <a:lnTo>
                      <a:pt x="3886" y="1677"/>
                    </a:lnTo>
                    <a:lnTo>
                      <a:pt x="3867" y="1677"/>
                    </a:lnTo>
                    <a:lnTo>
                      <a:pt x="3848" y="1696"/>
                    </a:lnTo>
                    <a:lnTo>
                      <a:pt x="3753" y="1677"/>
                    </a:lnTo>
                    <a:lnTo>
                      <a:pt x="3657" y="1658"/>
                    </a:lnTo>
                    <a:lnTo>
                      <a:pt x="3562" y="1658"/>
                    </a:lnTo>
                    <a:lnTo>
                      <a:pt x="3486" y="1734"/>
                    </a:lnTo>
                    <a:lnTo>
                      <a:pt x="3448" y="1829"/>
                    </a:lnTo>
                    <a:lnTo>
                      <a:pt x="3410" y="1886"/>
                    </a:lnTo>
                    <a:lnTo>
                      <a:pt x="3372" y="1924"/>
                    </a:lnTo>
                    <a:lnTo>
                      <a:pt x="3257" y="2000"/>
                    </a:lnTo>
                    <a:lnTo>
                      <a:pt x="3220" y="2000"/>
                    </a:lnTo>
                    <a:lnTo>
                      <a:pt x="3162" y="1981"/>
                    </a:lnTo>
                    <a:lnTo>
                      <a:pt x="3162" y="1924"/>
                    </a:lnTo>
                    <a:lnTo>
                      <a:pt x="3162" y="1810"/>
                    </a:lnTo>
                    <a:lnTo>
                      <a:pt x="3143" y="1734"/>
                    </a:lnTo>
                    <a:lnTo>
                      <a:pt x="3105" y="1677"/>
                    </a:lnTo>
                    <a:lnTo>
                      <a:pt x="3067" y="1639"/>
                    </a:lnTo>
                    <a:lnTo>
                      <a:pt x="3029" y="1677"/>
                    </a:lnTo>
                    <a:lnTo>
                      <a:pt x="3010" y="1734"/>
                    </a:lnTo>
                    <a:lnTo>
                      <a:pt x="2991" y="1791"/>
                    </a:lnTo>
                    <a:lnTo>
                      <a:pt x="2972" y="1829"/>
                    </a:lnTo>
                    <a:lnTo>
                      <a:pt x="2915" y="1829"/>
                    </a:lnTo>
                    <a:lnTo>
                      <a:pt x="2800" y="1810"/>
                    </a:lnTo>
                    <a:lnTo>
                      <a:pt x="2743" y="1791"/>
                    </a:lnTo>
                    <a:lnTo>
                      <a:pt x="2705" y="1753"/>
                    </a:lnTo>
                    <a:lnTo>
                      <a:pt x="2648" y="1715"/>
                    </a:lnTo>
                    <a:lnTo>
                      <a:pt x="2629" y="1658"/>
                    </a:lnTo>
                    <a:lnTo>
                      <a:pt x="2610" y="1619"/>
                    </a:lnTo>
                    <a:lnTo>
                      <a:pt x="2514" y="1601"/>
                    </a:lnTo>
                    <a:lnTo>
                      <a:pt x="2438" y="1524"/>
                    </a:lnTo>
                    <a:lnTo>
                      <a:pt x="2382" y="1524"/>
                    </a:lnTo>
                    <a:lnTo>
                      <a:pt x="2305" y="1524"/>
                    </a:lnTo>
                    <a:lnTo>
                      <a:pt x="2267" y="1524"/>
                    </a:lnTo>
                    <a:lnTo>
                      <a:pt x="2229" y="1505"/>
                    </a:lnTo>
                    <a:lnTo>
                      <a:pt x="2210" y="1487"/>
                    </a:lnTo>
                    <a:lnTo>
                      <a:pt x="2191" y="1448"/>
                    </a:lnTo>
                    <a:lnTo>
                      <a:pt x="2172" y="1429"/>
                    </a:lnTo>
                    <a:lnTo>
                      <a:pt x="2133" y="1429"/>
                    </a:lnTo>
                    <a:lnTo>
                      <a:pt x="2096" y="1487"/>
                    </a:lnTo>
                    <a:lnTo>
                      <a:pt x="2077" y="1563"/>
                    </a:lnTo>
                    <a:lnTo>
                      <a:pt x="2038" y="1619"/>
                    </a:lnTo>
                    <a:lnTo>
                      <a:pt x="1962" y="1619"/>
                    </a:lnTo>
                    <a:lnTo>
                      <a:pt x="1676" y="1582"/>
                    </a:lnTo>
                    <a:lnTo>
                      <a:pt x="1543" y="1601"/>
                    </a:lnTo>
                    <a:lnTo>
                      <a:pt x="1448" y="1696"/>
                    </a:lnTo>
                    <a:lnTo>
                      <a:pt x="1410" y="1696"/>
                    </a:lnTo>
                    <a:lnTo>
                      <a:pt x="1200" y="1715"/>
                    </a:lnTo>
                    <a:lnTo>
                      <a:pt x="858" y="1810"/>
                    </a:lnTo>
                    <a:lnTo>
                      <a:pt x="743" y="1829"/>
                    </a:lnTo>
                    <a:lnTo>
                      <a:pt x="648" y="1810"/>
                    </a:lnTo>
                    <a:lnTo>
                      <a:pt x="553" y="1753"/>
                    </a:lnTo>
                    <a:lnTo>
                      <a:pt x="514" y="1619"/>
                    </a:lnTo>
                    <a:lnTo>
                      <a:pt x="477" y="1467"/>
                    </a:lnTo>
                    <a:lnTo>
                      <a:pt x="400" y="1372"/>
                    </a:lnTo>
                    <a:lnTo>
                      <a:pt x="362" y="1334"/>
                    </a:lnTo>
                    <a:lnTo>
                      <a:pt x="305" y="1353"/>
                    </a:lnTo>
                    <a:lnTo>
                      <a:pt x="267" y="1353"/>
                    </a:lnTo>
                    <a:lnTo>
                      <a:pt x="210" y="1372"/>
                    </a:lnTo>
                    <a:lnTo>
                      <a:pt x="172" y="1353"/>
                    </a:lnTo>
                    <a:lnTo>
                      <a:pt x="38" y="1296"/>
                    </a:lnTo>
                    <a:lnTo>
                      <a:pt x="76" y="1182"/>
                    </a:lnTo>
                    <a:lnTo>
                      <a:pt x="57" y="1143"/>
                    </a:lnTo>
                    <a:lnTo>
                      <a:pt x="38" y="1143"/>
                    </a:lnTo>
                    <a:lnTo>
                      <a:pt x="20" y="1106"/>
                    </a:lnTo>
                    <a:lnTo>
                      <a:pt x="0" y="1086"/>
                    </a:lnTo>
                    <a:lnTo>
                      <a:pt x="0" y="1067"/>
                    </a:lnTo>
                    <a:lnTo>
                      <a:pt x="0" y="1010"/>
                    </a:lnTo>
                    <a:lnTo>
                      <a:pt x="38" y="953"/>
                    </a:lnTo>
                    <a:lnTo>
                      <a:pt x="115" y="896"/>
                    </a:lnTo>
                    <a:lnTo>
                      <a:pt x="267" y="857"/>
                    </a:lnTo>
                    <a:lnTo>
                      <a:pt x="305" y="857"/>
                    </a:lnTo>
                    <a:lnTo>
                      <a:pt x="324" y="820"/>
                    </a:lnTo>
                    <a:lnTo>
                      <a:pt x="381" y="725"/>
                    </a:lnTo>
                    <a:lnTo>
                      <a:pt x="419" y="686"/>
                    </a:lnTo>
                    <a:lnTo>
                      <a:pt x="438" y="667"/>
                    </a:lnTo>
                    <a:lnTo>
                      <a:pt x="477" y="667"/>
                    </a:lnTo>
                    <a:lnTo>
                      <a:pt x="514" y="648"/>
                    </a:lnTo>
                    <a:lnTo>
                      <a:pt x="553" y="629"/>
                    </a:lnTo>
                    <a:lnTo>
                      <a:pt x="629" y="515"/>
                    </a:lnTo>
                    <a:lnTo>
                      <a:pt x="781" y="400"/>
                    </a:lnTo>
                    <a:lnTo>
                      <a:pt x="819" y="363"/>
                    </a:lnTo>
                    <a:lnTo>
                      <a:pt x="858" y="344"/>
                    </a:lnTo>
                    <a:lnTo>
                      <a:pt x="877" y="324"/>
                    </a:lnTo>
                    <a:lnTo>
                      <a:pt x="914" y="324"/>
                    </a:lnTo>
                    <a:lnTo>
                      <a:pt x="914" y="305"/>
                    </a:lnTo>
                    <a:lnTo>
                      <a:pt x="914" y="286"/>
                    </a:lnTo>
                    <a:lnTo>
                      <a:pt x="934" y="286"/>
                    </a:lnTo>
                    <a:lnTo>
                      <a:pt x="972" y="248"/>
                    </a:lnTo>
                    <a:lnTo>
                      <a:pt x="1029" y="210"/>
                    </a:lnTo>
                    <a:lnTo>
                      <a:pt x="1048" y="191"/>
                    </a:lnTo>
                    <a:lnTo>
                      <a:pt x="1086" y="153"/>
                    </a:lnTo>
                    <a:lnTo>
                      <a:pt x="1105" y="115"/>
                    </a:lnTo>
                    <a:lnTo>
                      <a:pt x="1143" y="96"/>
                    </a:lnTo>
                    <a:lnTo>
                      <a:pt x="1181" y="96"/>
                    </a:lnTo>
                    <a:lnTo>
                      <a:pt x="1239" y="115"/>
                    </a:lnTo>
                    <a:lnTo>
                      <a:pt x="1276" y="96"/>
                    </a:lnTo>
                    <a:lnTo>
                      <a:pt x="1391" y="0"/>
                    </a:lnTo>
                    <a:lnTo>
                      <a:pt x="1429" y="0"/>
                    </a:lnTo>
                    <a:lnTo>
                      <a:pt x="1467" y="19"/>
                    </a:lnTo>
                    <a:lnTo>
                      <a:pt x="1486" y="39"/>
                    </a:lnTo>
                    <a:lnTo>
                      <a:pt x="1505" y="39"/>
                    </a:lnTo>
                    <a:lnTo>
                      <a:pt x="1581" y="58"/>
                    </a:lnTo>
                    <a:lnTo>
                      <a:pt x="1867" y="39"/>
                    </a:lnTo>
                    <a:lnTo>
                      <a:pt x="1715" y="248"/>
                    </a:lnTo>
                    <a:lnTo>
                      <a:pt x="1715" y="267"/>
                    </a:lnTo>
                    <a:lnTo>
                      <a:pt x="1810" y="267"/>
                    </a:lnTo>
                    <a:lnTo>
                      <a:pt x="1829" y="286"/>
                    </a:lnTo>
                    <a:lnTo>
                      <a:pt x="1905" y="363"/>
                    </a:lnTo>
                    <a:lnTo>
                      <a:pt x="1924" y="363"/>
                    </a:lnTo>
                    <a:lnTo>
                      <a:pt x="1943" y="381"/>
                    </a:lnTo>
                    <a:lnTo>
                      <a:pt x="1981" y="381"/>
                    </a:lnTo>
                    <a:lnTo>
                      <a:pt x="2019" y="381"/>
                    </a:lnTo>
                    <a:lnTo>
                      <a:pt x="2057" y="439"/>
                    </a:lnTo>
                    <a:lnTo>
                      <a:pt x="2172" y="496"/>
                    </a:lnTo>
                    <a:lnTo>
                      <a:pt x="2210" y="496"/>
                    </a:lnTo>
                    <a:lnTo>
                      <a:pt x="2267" y="496"/>
                    </a:lnTo>
                    <a:lnTo>
                      <a:pt x="2419" y="344"/>
                    </a:lnTo>
                    <a:lnTo>
                      <a:pt x="2495" y="229"/>
                    </a:lnTo>
                    <a:lnTo>
                      <a:pt x="2534" y="191"/>
                    </a:lnTo>
                    <a:lnTo>
                      <a:pt x="2762" y="77"/>
                    </a:lnTo>
                    <a:lnTo>
                      <a:pt x="2953" y="0"/>
                    </a:lnTo>
                    <a:lnTo>
                      <a:pt x="3029" y="115"/>
                    </a:lnTo>
                    <a:lnTo>
                      <a:pt x="3067" y="210"/>
                    </a:lnTo>
                    <a:lnTo>
                      <a:pt x="3105" y="248"/>
                    </a:lnTo>
                    <a:lnTo>
                      <a:pt x="3105" y="191"/>
                    </a:lnTo>
                    <a:lnTo>
                      <a:pt x="3124" y="191"/>
                    </a:lnTo>
                    <a:lnTo>
                      <a:pt x="3162" y="191"/>
                    </a:lnTo>
                    <a:lnTo>
                      <a:pt x="3220" y="229"/>
                    </a:lnTo>
                    <a:lnTo>
                      <a:pt x="3257" y="229"/>
                    </a:lnTo>
                    <a:lnTo>
                      <a:pt x="3276" y="229"/>
                    </a:lnTo>
                    <a:lnTo>
                      <a:pt x="3296" y="229"/>
                    </a:lnTo>
                    <a:lnTo>
                      <a:pt x="3315" y="229"/>
                    </a:lnTo>
                    <a:lnTo>
                      <a:pt x="3353" y="229"/>
                    </a:lnTo>
                    <a:lnTo>
                      <a:pt x="3486" y="267"/>
                    </a:lnTo>
                    <a:lnTo>
                      <a:pt x="3505" y="286"/>
                    </a:lnTo>
                    <a:lnTo>
                      <a:pt x="3524" y="305"/>
                    </a:lnTo>
                    <a:lnTo>
                      <a:pt x="3543" y="344"/>
                    </a:lnTo>
                    <a:lnTo>
                      <a:pt x="3638" y="477"/>
                    </a:lnTo>
                    <a:lnTo>
                      <a:pt x="3657" y="496"/>
                    </a:lnTo>
                    <a:lnTo>
                      <a:pt x="3677" y="496"/>
                    </a:lnTo>
                    <a:lnTo>
                      <a:pt x="3733" y="496"/>
                    </a:lnTo>
                    <a:lnTo>
                      <a:pt x="3791" y="496"/>
                    </a:lnTo>
                    <a:lnTo>
                      <a:pt x="3848" y="496"/>
                    </a:lnTo>
                    <a:lnTo>
                      <a:pt x="3962" y="534"/>
                    </a:lnTo>
                    <a:lnTo>
                      <a:pt x="4114" y="553"/>
                    </a:lnTo>
                    <a:lnTo>
                      <a:pt x="4153" y="553"/>
                    </a:lnTo>
                    <a:lnTo>
                      <a:pt x="4191" y="515"/>
                    </a:lnTo>
                    <a:lnTo>
                      <a:pt x="4210" y="496"/>
                    </a:lnTo>
                    <a:lnTo>
                      <a:pt x="4248" y="534"/>
                    </a:lnTo>
                    <a:lnTo>
                      <a:pt x="4286" y="591"/>
                    </a:lnTo>
                    <a:lnTo>
                      <a:pt x="4305" y="610"/>
                    </a:lnTo>
                    <a:lnTo>
                      <a:pt x="4324" y="610"/>
                    </a:lnTo>
                    <a:lnTo>
                      <a:pt x="4458" y="648"/>
                    </a:lnTo>
                    <a:lnTo>
                      <a:pt x="4495" y="686"/>
                    </a:lnTo>
                    <a:lnTo>
                      <a:pt x="4495" y="705"/>
                    </a:lnTo>
                    <a:lnTo>
                      <a:pt x="4495" y="743"/>
                    </a:lnTo>
                    <a:lnTo>
                      <a:pt x="4477" y="820"/>
                    </a:lnTo>
                    <a:lnTo>
                      <a:pt x="4477" y="857"/>
                    </a:lnTo>
                    <a:lnTo>
                      <a:pt x="4477" y="915"/>
                    </a:lnTo>
                    <a:lnTo>
                      <a:pt x="4495" y="991"/>
                    </a:lnTo>
                    <a:lnTo>
                      <a:pt x="4515" y="991"/>
                    </a:lnTo>
                    <a:lnTo>
                      <a:pt x="4400" y="1010"/>
                    </a:lnTo>
                    <a:lnTo>
                      <a:pt x="4363" y="1010"/>
                    </a:lnTo>
                    <a:lnTo>
                      <a:pt x="4191" y="1106"/>
                    </a:lnTo>
                    <a:lnTo>
                      <a:pt x="4172" y="1143"/>
                    </a:lnTo>
                    <a:lnTo>
                      <a:pt x="4153" y="1201"/>
                    </a:lnTo>
                    <a:lnTo>
                      <a:pt x="4114" y="1277"/>
                    </a:lnTo>
                    <a:lnTo>
                      <a:pt x="4058" y="1353"/>
                    </a:lnTo>
                    <a:lnTo>
                      <a:pt x="3848" y="1448"/>
                    </a:lnTo>
                    <a:lnTo>
                      <a:pt x="3848" y="1505"/>
                    </a:lnTo>
                    <a:lnTo>
                      <a:pt x="3848" y="1543"/>
                    </a:lnTo>
                    <a:lnTo>
                      <a:pt x="3905" y="1582"/>
                    </a:lnTo>
                    <a:lnTo>
                      <a:pt x="3962" y="1619"/>
                    </a:lnTo>
                    <a:lnTo>
                      <a:pt x="3982" y="1619"/>
                    </a:lnTo>
                    <a:close/>
                    <a:moveTo>
                      <a:pt x="1981" y="2305"/>
                    </a:moveTo>
                    <a:lnTo>
                      <a:pt x="1981" y="2305"/>
                    </a:lnTo>
                    <a:lnTo>
                      <a:pt x="2019" y="2286"/>
                    </a:lnTo>
                    <a:lnTo>
                      <a:pt x="2038" y="2286"/>
                    </a:lnTo>
                    <a:lnTo>
                      <a:pt x="2096" y="2267"/>
                    </a:lnTo>
                    <a:lnTo>
                      <a:pt x="2115" y="2267"/>
                    </a:lnTo>
                    <a:lnTo>
                      <a:pt x="2133" y="2305"/>
                    </a:lnTo>
                    <a:lnTo>
                      <a:pt x="2115" y="2344"/>
                    </a:lnTo>
                    <a:lnTo>
                      <a:pt x="2019" y="2420"/>
                    </a:lnTo>
                    <a:lnTo>
                      <a:pt x="1981" y="2458"/>
                    </a:lnTo>
                    <a:lnTo>
                      <a:pt x="1981" y="2553"/>
                    </a:lnTo>
                    <a:lnTo>
                      <a:pt x="2077" y="2667"/>
                    </a:lnTo>
                    <a:lnTo>
                      <a:pt x="2077" y="2762"/>
                    </a:lnTo>
                    <a:lnTo>
                      <a:pt x="2057" y="2801"/>
                    </a:lnTo>
                    <a:lnTo>
                      <a:pt x="2019" y="2801"/>
                    </a:lnTo>
                    <a:lnTo>
                      <a:pt x="1943" y="2801"/>
                    </a:lnTo>
                    <a:lnTo>
                      <a:pt x="1829" y="2838"/>
                    </a:lnTo>
                    <a:lnTo>
                      <a:pt x="1791" y="2838"/>
                    </a:lnTo>
                    <a:lnTo>
                      <a:pt x="1772" y="2801"/>
                    </a:lnTo>
                    <a:lnTo>
                      <a:pt x="1752" y="2782"/>
                    </a:lnTo>
                    <a:lnTo>
                      <a:pt x="1752" y="2743"/>
                    </a:lnTo>
                    <a:lnTo>
                      <a:pt x="1696" y="2743"/>
                    </a:lnTo>
                    <a:lnTo>
                      <a:pt x="1676" y="2762"/>
                    </a:lnTo>
                    <a:lnTo>
                      <a:pt x="1638" y="2801"/>
                    </a:lnTo>
                    <a:lnTo>
                      <a:pt x="1600" y="2820"/>
                    </a:lnTo>
                    <a:lnTo>
                      <a:pt x="1581" y="2801"/>
                    </a:lnTo>
                    <a:lnTo>
                      <a:pt x="1581" y="2724"/>
                    </a:lnTo>
                    <a:lnTo>
                      <a:pt x="1676" y="2553"/>
                    </a:lnTo>
                    <a:lnTo>
                      <a:pt x="1657" y="2477"/>
                    </a:lnTo>
                    <a:lnTo>
                      <a:pt x="1638" y="2458"/>
                    </a:lnTo>
                    <a:lnTo>
                      <a:pt x="1581" y="2439"/>
                    </a:lnTo>
                    <a:lnTo>
                      <a:pt x="1543" y="2420"/>
                    </a:lnTo>
                    <a:lnTo>
                      <a:pt x="1505" y="2381"/>
                    </a:lnTo>
                    <a:lnTo>
                      <a:pt x="1448" y="2248"/>
                    </a:lnTo>
                    <a:lnTo>
                      <a:pt x="1448" y="2191"/>
                    </a:lnTo>
                    <a:lnTo>
                      <a:pt x="1448" y="2153"/>
                    </a:lnTo>
                    <a:lnTo>
                      <a:pt x="1448" y="2096"/>
                    </a:lnTo>
                    <a:lnTo>
                      <a:pt x="1505" y="2000"/>
                    </a:lnTo>
                    <a:lnTo>
                      <a:pt x="1581" y="1944"/>
                    </a:lnTo>
                    <a:lnTo>
                      <a:pt x="1620" y="1981"/>
                    </a:lnTo>
                    <a:lnTo>
                      <a:pt x="1676" y="2058"/>
                    </a:lnTo>
                    <a:lnTo>
                      <a:pt x="1696" y="2153"/>
                    </a:lnTo>
                    <a:lnTo>
                      <a:pt x="1734" y="2191"/>
                    </a:lnTo>
                    <a:lnTo>
                      <a:pt x="1810" y="2248"/>
                    </a:lnTo>
                    <a:lnTo>
                      <a:pt x="1943" y="2305"/>
                    </a:lnTo>
                    <a:lnTo>
                      <a:pt x="1962" y="2305"/>
                    </a:lnTo>
                    <a:lnTo>
                      <a:pt x="1981" y="2305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84" name="Freeform 3">
                <a:extLst>
                  <a:ext uri="{FF2B5EF4-FFF2-40B4-BE49-F238E27FC236}">
                    <a16:creationId xmlns:a16="http://schemas.microsoft.com/office/drawing/2014/main" id="{37ECB22D-057A-0B41-8A8B-830ADFAEB9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1300" y="7297738"/>
                <a:ext cx="2249488" cy="2427287"/>
              </a:xfrm>
              <a:custGeom>
                <a:avLst/>
                <a:gdLst>
                  <a:gd name="T0" fmla="*/ 2147483646 w 6249"/>
                  <a:gd name="T1" fmla="*/ 2147483646 h 6743"/>
                  <a:gd name="T2" fmla="*/ 2147483646 w 6249"/>
                  <a:gd name="T3" fmla="*/ 2147483646 h 6743"/>
                  <a:gd name="T4" fmla="*/ 2147483646 w 6249"/>
                  <a:gd name="T5" fmla="*/ 2147483646 h 6743"/>
                  <a:gd name="T6" fmla="*/ 2147483646 w 6249"/>
                  <a:gd name="T7" fmla="*/ 2147483646 h 6743"/>
                  <a:gd name="T8" fmla="*/ 2147483646 w 6249"/>
                  <a:gd name="T9" fmla="*/ 2147483646 h 6743"/>
                  <a:gd name="T10" fmla="*/ 2147483646 w 6249"/>
                  <a:gd name="T11" fmla="*/ 2147483646 h 6743"/>
                  <a:gd name="T12" fmla="*/ 2147483646 w 6249"/>
                  <a:gd name="T13" fmla="*/ 2147483646 h 6743"/>
                  <a:gd name="T14" fmla="*/ 2147483646 w 6249"/>
                  <a:gd name="T15" fmla="*/ 2147483646 h 6743"/>
                  <a:gd name="T16" fmla="*/ 2147483646 w 6249"/>
                  <a:gd name="T17" fmla="*/ 2147483646 h 6743"/>
                  <a:gd name="T18" fmla="*/ 2147483646 w 6249"/>
                  <a:gd name="T19" fmla="*/ 2147483646 h 6743"/>
                  <a:gd name="T20" fmla="*/ 2147483646 w 6249"/>
                  <a:gd name="T21" fmla="*/ 2147483646 h 6743"/>
                  <a:gd name="T22" fmla="*/ 2147483646 w 6249"/>
                  <a:gd name="T23" fmla="*/ 2147483646 h 6743"/>
                  <a:gd name="T24" fmla="*/ 2147483646 w 6249"/>
                  <a:gd name="T25" fmla="*/ 2147483646 h 6743"/>
                  <a:gd name="T26" fmla="*/ 2147483646 w 6249"/>
                  <a:gd name="T27" fmla="*/ 2147483646 h 6743"/>
                  <a:gd name="T28" fmla="*/ 2147483646 w 6249"/>
                  <a:gd name="T29" fmla="*/ 2147483646 h 6743"/>
                  <a:gd name="T30" fmla="*/ 2147483646 w 6249"/>
                  <a:gd name="T31" fmla="*/ 2147483646 h 6743"/>
                  <a:gd name="T32" fmla="*/ 2147483646 w 6249"/>
                  <a:gd name="T33" fmla="*/ 2147483646 h 6743"/>
                  <a:gd name="T34" fmla="*/ 2147483646 w 6249"/>
                  <a:gd name="T35" fmla="*/ 2147483646 h 6743"/>
                  <a:gd name="T36" fmla="*/ 2147483646 w 6249"/>
                  <a:gd name="T37" fmla="*/ 2147483646 h 6743"/>
                  <a:gd name="T38" fmla="*/ 2147483646 w 6249"/>
                  <a:gd name="T39" fmla="*/ 2147483646 h 6743"/>
                  <a:gd name="T40" fmla="*/ 2147483646 w 6249"/>
                  <a:gd name="T41" fmla="*/ 2147483646 h 6743"/>
                  <a:gd name="T42" fmla="*/ 2147483646 w 6249"/>
                  <a:gd name="T43" fmla="*/ 2147483646 h 6743"/>
                  <a:gd name="T44" fmla="*/ 2147483646 w 6249"/>
                  <a:gd name="T45" fmla="*/ 2147483646 h 6743"/>
                  <a:gd name="T46" fmla="*/ 2147483646 w 6249"/>
                  <a:gd name="T47" fmla="*/ 2147483646 h 6743"/>
                  <a:gd name="T48" fmla="*/ 2147483646 w 6249"/>
                  <a:gd name="T49" fmla="*/ 2147483646 h 6743"/>
                  <a:gd name="T50" fmla="*/ 2147483646 w 6249"/>
                  <a:gd name="T51" fmla="*/ 2147483646 h 6743"/>
                  <a:gd name="T52" fmla="*/ 2147483646 w 6249"/>
                  <a:gd name="T53" fmla="*/ 2147483646 h 6743"/>
                  <a:gd name="T54" fmla="*/ 2147483646 w 6249"/>
                  <a:gd name="T55" fmla="*/ 2147483646 h 6743"/>
                  <a:gd name="T56" fmla="*/ 2147483646 w 6249"/>
                  <a:gd name="T57" fmla="*/ 2147483646 h 6743"/>
                  <a:gd name="T58" fmla="*/ 2147483646 w 6249"/>
                  <a:gd name="T59" fmla="*/ 2147483646 h 6743"/>
                  <a:gd name="T60" fmla="*/ 2147483646 w 6249"/>
                  <a:gd name="T61" fmla="*/ 2147483646 h 6743"/>
                  <a:gd name="T62" fmla="*/ 2147483646 w 6249"/>
                  <a:gd name="T63" fmla="*/ 2147483646 h 6743"/>
                  <a:gd name="T64" fmla="*/ 2147483646 w 6249"/>
                  <a:gd name="T65" fmla="*/ 2147483646 h 6743"/>
                  <a:gd name="T66" fmla="*/ 2147483646 w 6249"/>
                  <a:gd name="T67" fmla="*/ 2147483646 h 6743"/>
                  <a:gd name="T68" fmla="*/ 2147483646 w 6249"/>
                  <a:gd name="T69" fmla="*/ 2147483646 h 6743"/>
                  <a:gd name="T70" fmla="*/ 2147483646 w 6249"/>
                  <a:gd name="T71" fmla="*/ 2147483646 h 6743"/>
                  <a:gd name="T72" fmla="*/ 2147483646 w 6249"/>
                  <a:gd name="T73" fmla="*/ 2147483646 h 6743"/>
                  <a:gd name="T74" fmla="*/ 2147483646 w 6249"/>
                  <a:gd name="T75" fmla="*/ 2147483646 h 6743"/>
                  <a:gd name="T76" fmla="*/ 2147483646 w 6249"/>
                  <a:gd name="T77" fmla="*/ 2147483646 h 6743"/>
                  <a:gd name="T78" fmla="*/ 2147483646 w 6249"/>
                  <a:gd name="T79" fmla="*/ 2147483646 h 6743"/>
                  <a:gd name="T80" fmla="*/ 2147483646 w 6249"/>
                  <a:gd name="T81" fmla="*/ 2147483646 h 6743"/>
                  <a:gd name="T82" fmla="*/ 2147483646 w 6249"/>
                  <a:gd name="T83" fmla="*/ 2147483646 h 6743"/>
                  <a:gd name="T84" fmla="*/ 2147483646 w 6249"/>
                  <a:gd name="T85" fmla="*/ 2147483646 h 6743"/>
                  <a:gd name="T86" fmla="*/ 2147483646 w 6249"/>
                  <a:gd name="T87" fmla="*/ 2147483646 h 6743"/>
                  <a:gd name="T88" fmla="*/ 2147483646 w 6249"/>
                  <a:gd name="T89" fmla="*/ 2147483646 h 6743"/>
                  <a:gd name="T90" fmla="*/ 2147483646 w 6249"/>
                  <a:gd name="T91" fmla="*/ 2147483646 h 6743"/>
                  <a:gd name="T92" fmla="*/ 2147483646 w 6249"/>
                  <a:gd name="T93" fmla="*/ 2147483646 h 6743"/>
                  <a:gd name="T94" fmla="*/ 2147483646 w 6249"/>
                  <a:gd name="T95" fmla="*/ 2147483646 h 6743"/>
                  <a:gd name="T96" fmla="*/ 2147483646 w 6249"/>
                  <a:gd name="T97" fmla="*/ 2147483646 h 6743"/>
                  <a:gd name="T98" fmla="*/ 2147483646 w 6249"/>
                  <a:gd name="T99" fmla="*/ 2147483646 h 6743"/>
                  <a:gd name="T100" fmla="*/ 2147483646 w 6249"/>
                  <a:gd name="T101" fmla="*/ 2147483646 h 6743"/>
                  <a:gd name="T102" fmla="*/ 2147483646 w 6249"/>
                  <a:gd name="T103" fmla="*/ 2147483646 h 6743"/>
                  <a:gd name="T104" fmla="*/ 2147483646 w 6249"/>
                  <a:gd name="T105" fmla="*/ 0 h 6743"/>
                  <a:gd name="T106" fmla="*/ 2147483646 w 6249"/>
                  <a:gd name="T107" fmla="*/ 2147483646 h 6743"/>
                  <a:gd name="T108" fmla="*/ 2147483646 w 6249"/>
                  <a:gd name="T109" fmla="*/ 2147483646 h 6743"/>
                  <a:gd name="T110" fmla="*/ 2147483646 w 6249"/>
                  <a:gd name="T111" fmla="*/ 2147483646 h 6743"/>
                  <a:gd name="T112" fmla="*/ 2147483646 w 6249"/>
                  <a:gd name="T113" fmla="*/ 2147483646 h 6743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6249" h="6743">
                    <a:moveTo>
                      <a:pt x="6248" y="305"/>
                    </a:moveTo>
                    <a:lnTo>
                      <a:pt x="6248" y="305"/>
                    </a:lnTo>
                    <a:lnTo>
                      <a:pt x="6228" y="438"/>
                    </a:lnTo>
                    <a:lnTo>
                      <a:pt x="6133" y="496"/>
                    </a:lnTo>
                    <a:lnTo>
                      <a:pt x="5924" y="552"/>
                    </a:lnTo>
                    <a:lnTo>
                      <a:pt x="5600" y="800"/>
                    </a:lnTo>
                    <a:lnTo>
                      <a:pt x="5486" y="838"/>
                    </a:lnTo>
                    <a:lnTo>
                      <a:pt x="5371" y="819"/>
                    </a:lnTo>
                    <a:lnTo>
                      <a:pt x="5276" y="857"/>
                    </a:lnTo>
                    <a:lnTo>
                      <a:pt x="5238" y="972"/>
                    </a:lnTo>
                    <a:lnTo>
                      <a:pt x="5219" y="1162"/>
                    </a:lnTo>
                    <a:lnTo>
                      <a:pt x="5200" y="1219"/>
                    </a:lnTo>
                    <a:lnTo>
                      <a:pt x="5124" y="1238"/>
                    </a:lnTo>
                    <a:lnTo>
                      <a:pt x="4876" y="1277"/>
                    </a:lnTo>
                    <a:lnTo>
                      <a:pt x="4800" y="1314"/>
                    </a:lnTo>
                    <a:lnTo>
                      <a:pt x="4572" y="1524"/>
                    </a:lnTo>
                    <a:lnTo>
                      <a:pt x="4457" y="1639"/>
                    </a:lnTo>
                    <a:lnTo>
                      <a:pt x="4400" y="1791"/>
                    </a:lnTo>
                    <a:lnTo>
                      <a:pt x="4343" y="1886"/>
                    </a:lnTo>
                    <a:lnTo>
                      <a:pt x="4267" y="1924"/>
                    </a:lnTo>
                    <a:lnTo>
                      <a:pt x="4191" y="1962"/>
                    </a:lnTo>
                    <a:lnTo>
                      <a:pt x="4038" y="2076"/>
                    </a:lnTo>
                    <a:lnTo>
                      <a:pt x="3657" y="2305"/>
                    </a:lnTo>
                    <a:lnTo>
                      <a:pt x="3600" y="2401"/>
                    </a:lnTo>
                    <a:lnTo>
                      <a:pt x="3638" y="2496"/>
                    </a:lnTo>
                    <a:lnTo>
                      <a:pt x="3734" y="2553"/>
                    </a:lnTo>
                    <a:lnTo>
                      <a:pt x="4076" y="2591"/>
                    </a:lnTo>
                    <a:lnTo>
                      <a:pt x="4171" y="2628"/>
                    </a:lnTo>
                    <a:lnTo>
                      <a:pt x="4210" y="2666"/>
                    </a:lnTo>
                    <a:lnTo>
                      <a:pt x="4247" y="2723"/>
                    </a:lnTo>
                    <a:lnTo>
                      <a:pt x="4305" y="2837"/>
                    </a:lnTo>
                    <a:lnTo>
                      <a:pt x="4343" y="2857"/>
                    </a:lnTo>
                    <a:lnTo>
                      <a:pt x="4381" y="2876"/>
                    </a:lnTo>
                    <a:lnTo>
                      <a:pt x="4343" y="2952"/>
                    </a:lnTo>
                    <a:lnTo>
                      <a:pt x="4324" y="2990"/>
                    </a:lnTo>
                    <a:lnTo>
                      <a:pt x="4210" y="3142"/>
                    </a:lnTo>
                    <a:lnTo>
                      <a:pt x="4210" y="3161"/>
                    </a:lnTo>
                    <a:lnTo>
                      <a:pt x="4191" y="3180"/>
                    </a:lnTo>
                    <a:lnTo>
                      <a:pt x="4210" y="3218"/>
                    </a:lnTo>
                    <a:lnTo>
                      <a:pt x="4210" y="3275"/>
                    </a:lnTo>
                    <a:lnTo>
                      <a:pt x="4229" y="3294"/>
                    </a:lnTo>
                    <a:lnTo>
                      <a:pt x="4286" y="3314"/>
                    </a:lnTo>
                    <a:lnTo>
                      <a:pt x="4305" y="3333"/>
                    </a:lnTo>
                    <a:lnTo>
                      <a:pt x="4286" y="3371"/>
                    </a:lnTo>
                    <a:lnTo>
                      <a:pt x="4286" y="3390"/>
                    </a:lnTo>
                    <a:lnTo>
                      <a:pt x="4229" y="3485"/>
                    </a:lnTo>
                    <a:lnTo>
                      <a:pt x="4229" y="3504"/>
                    </a:lnTo>
                    <a:lnTo>
                      <a:pt x="4229" y="3542"/>
                    </a:lnTo>
                    <a:lnTo>
                      <a:pt x="4229" y="3561"/>
                    </a:lnTo>
                    <a:lnTo>
                      <a:pt x="4247" y="3580"/>
                    </a:lnTo>
                    <a:lnTo>
                      <a:pt x="4305" y="3637"/>
                    </a:lnTo>
                    <a:lnTo>
                      <a:pt x="4343" y="3733"/>
                    </a:lnTo>
                    <a:lnTo>
                      <a:pt x="4362" y="3809"/>
                    </a:lnTo>
                    <a:lnTo>
                      <a:pt x="4362" y="4037"/>
                    </a:lnTo>
                    <a:lnTo>
                      <a:pt x="4343" y="4114"/>
                    </a:lnTo>
                    <a:lnTo>
                      <a:pt x="4324" y="4076"/>
                    </a:lnTo>
                    <a:lnTo>
                      <a:pt x="4210" y="4037"/>
                    </a:lnTo>
                    <a:lnTo>
                      <a:pt x="4115" y="4056"/>
                    </a:lnTo>
                    <a:lnTo>
                      <a:pt x="4057" y="4399"/>
                    </a:lnTo>
                    <a:lnTo>
                      <a:pt x="3924" y="4552"/>
                    </a:lnTo>
                    <a:lnTo>
                      <a:pt x="3752" y="4647"/>
                    </a:lnTo>
                    <a:lnTo>
                      <a:pt x="3505" y="4761"/>
                    </a:lnTo>
                    <a:lnTo>
                      <a:pt x="3276" y="4933"/>
                    </a:lnTo>
                    <a:lnTo>
                      <a:pt x="2819" y="5066"/>
                    </a:lnTo>
                    <a:lnTo>
                      <a:pt x="2781" y="5104"/>
                    </a:lnTo>
                    <a:lnTo>
                      <a:pt x="2724" y="5142"/>
                    </a:lnTo>
                    <a:lnTo>
                      <a:pt x="2628" y="5256"/>
                    </a:lnTo>
                    <a:lnTo>
                      <a:pt x="2571" y="5314"/>
                    </a:lnTo>
                    <a:lnTo>
                      <a:pt x="2495" y="5333"/>
                    </a:lnTo>
                    <a:lnTo>
                      <a:pt x="2419" y="5314"/>
                    </a:lnTo>
                    <a:lnTo>
                      <a:pt x="2400" y="5275"/>
                    </a:lnTo>
                    <a:lnTo>
                      <a:pt x="2381" y="5238"/>
                    </a:lnTo>
                    <a:lnTo>
                      <a:pt x="2324" y="5180"/>
                    </a:lnTo>
                    <a:lnTo>
                      <a:pt x="2305" y="5142"/>
                    </a:lnTo>
                    <a:lnTo>
                      <a:pt x="2247" y="5104"/>
                    </a:lnTo>
                    <a:lnTo>
                      <a:pt x="2210" y="5066"/>
                    </a:lnTo>
                    <a:lnTo>
                      <a:pt x="2114" y="4933"/>
                    </a:lnTo>
                    <a:lnTo>
                      <a:pt x="2057" y="4875"/>
                    </a:lnTo>
                    <a:lnTo>
                      <a:pt x="1981" y="4875"/>
                    </a:lnTo>
                    <a:lnTo>
                      <a:pt x="1943" y="4838"/>
                    </a:lnTo>
                    <a:lnTo>
                      <a:pt x="1924" y="4818"/>
                    </a:lnTo>
                    <a:lnTo>
                      <a:pt x="1885" y="4780"/>
                    </a:lnTo>
                    <a:lnTo>
                      <a:pt x="1848" y="4780"/>
                    </a:lnTo>
                    <a:lnTo>
                      <a:pt x="1771" y="4799"/>
                    </a:lnTo>
                    <a:lnTo>
                      <a:pt x="1733" y="4838"/>
                    </a:lnTo>
                    <a:lnTo>
                      <a:pt x="1695" y="4857"/>
                    </a:lnTo>
                    <a:lnTo>
                      <a:pt x="1638" y="4933"/>
                    </a:lnTo>
                    <a:lnTo>
                      <a:pt x="1600" y="5028"/>
                    </a:lnTo>
                    <a:lnTo>
                      <a:pt x="1581" y="5123"/>
                    </a:lnTo>
                    <a:lnTo>
                      <a:pt x="1581" y="5238"/>
                    </a:lnTo>
                    <a:lnTo>
                      <a:pt x="1600" y="5409"/>
                    </a:lnTo>
                    <a:lnTo>
                      <a:pt x="1581" y="5447"/>
                    </a:lnTo>
                    <a:lnTo>
                      <a:pt x="1543" y="5466"/>
                    </a:lnTo>
                    <a:lnTo>
                      <a:pt x="1409" y="5485"/>
                    </a:lnTo>
                    <a:lnTo>
                      <a:pt x="1314" y="5542"/>
                    </a:lnTo>
                    <a:lnTo>
                      <a:pt x="1314" y="5600"/>
                    </a:lnTo>
                    <a:lnTo>
                      <a:pt x="1409" y="5771"/>
                    </a:lnTo>
                    <a:lnTo>
                      <a:pt x="1467" y="5942"/>
                    </a:lnTo>
                    <a:lnTo>
                      <a:pt x="1486" y="5999"/>
                    </a:lnTo>
                    <a:lnTo>
                      <a:pt x="1543" y="6113"/>
                    </a:lnTo>
                    <a:lnTo>
                      <a:pt x="1581" y="6171"/>
                    </a:lnTo>
                    <a:lnTo>
                      <a:pt x="1600" y="6247"/>
                    </a:lnTo>
                    <a:lnTo>
                      <a:pt x="1581" y="6399"/>
                    </a:lnTo>
                    <a:lnTo>
                      <a:pt x="1504" y="6418"/>
                    </a:lnTo>
                    <a:lnTo>
                      <a:pt x="1409" y="6380"/>
                    </a:lnTo>
                    <a:lnTo>
                      <a:pt x="1333" y="6380"/>
                    </a:lnTo>
                    <a:lnTo>
                      <a:pt x="1352" y="6476"/>
                    </a:lnTo>
                    <a:lnTo>
                      <a:pt x="1524" y="6628"/>
                    </a:lnTo>
                    <a:lnTo>
                      <a:pt x="1524" y="6704"/>
                    </a:lnTo>
                    <a:lnTo>
                      <a:pt x="1428" y="6742"/>
                    </a:lnTo>
                    <a:lnTo>
                      <a:pt x="1314" y="6742"/>
                    </a:lnTo>
                    <a:lnTo>
                      <a:pt x="1105" y="6685"/>
                    </a:lnTo>
                    <a:lnTo>
                      <a:pt x="1009" y="6647"/>
                    </a:lnTo>
                    <a:lnTo>
                      <a:pt x="1028" y="6647"/>
                    </a:lnTo>
                    <a:lnTo>
                      <a:pt x="1028" y="6590"/>
                    </a:lnTo>
                    <a:lnTo>
                      <a:pt x="1067" y="6476"/>
                    </a:lnTo>
                    <a:lnTo>
                      <a:pt x="1067" y="6418"/>
                    </a:lnTo>
                    <a:lnTo>
                      <a:pt x="1047" y="6399"/>
                    </a:lnTo>
                    <a:lnTo>
                      <a:pt x="1009" y="6304"/>
                    </a:lnTo>
                    <a:lnTo>
                      <a:pt x="1067" y="6018"/>
                    </a:lnTo>
                    <a:lnTo>
                      <a:pt x="1067" y="5999"/>
                    </a:lnTo>
                    <a:lnTo>
                      <a:pt x="1086" y="5961"/>
                    </a:lnTo>
                    <a:lnTo>
                      <a:pt x="1105" y="5942"/>
                    </a:lnTo>
                    <a:lnTo>
                      <a:pt x="1123" y="5904"/>
                    </a:lnTo>
                    <a:lnTo>
                      <a:pt x="1143" y="5866"/>
                    </a:lnTo>
                    <a:lnTo>
                      <a:pt x="1143" y="5847"/>
                    </a:lnTo>
                    <a:lnTo>
                      <a:pt x="1123" y="5809"/>
                    </a:lnTo>
                    <a:lnTo>
                      <a:pt x="1123" y="5790"/>
                    </a:lnTo>
                    <a:lnTo>
                      <a:pt x="1105" y="5771"/>
                    </a:lnTo>
                    <a:lnTo>
                      <a:pt x="1086" y="5752"/>
                    </a:lnTo>
                    <a:lnTo>
                      <a:pt x="1086" y="5714"/>
                    </a:lnTo>
                    <a:lnTo>
                      <a:pt x="1123" y="5695"/>
                    </a:lnTo>
                    <a:lnTo>
                      <a:pt x="1105" y="5676"/>
                    </a:lnTo>
                    <a:lnTo>
                      <a:pt x="1086" y="5676"/>
                    </a:lnTo>
                    <a:lnTo>
                      <a:pt x="1047" y="5676"/>
                    </a:lnTo>
                    <a:lnTo>
                      <a:pt x="1028" y="5676"/>
                    </a:lnTo>
                    <a:lnTo>
                      <a:pt x="1047" y="5561"/>
                    </a:lnTo>
                    <a:lnTo>
                      <a:pt x="1067" y="5523"/>
                    </a:lnTo>
                    <a:lnTo>
                      <a:pt x="1143" y="5485"/>
                    </a:lnTo>
                    <a:lnTo>
                      <a:pt x="1143" y="5466"/>
                    </a:lnTo>
                    <a:lnTo>
                      <a:pt x="1123" y="5447"/>
                    </a:lnTo>
                    <a:lnTo>
                      <a:pt x="1105" y="5428"/>
                    </a:lnTo>
                    <a:lnTo>
                      <a:pt x="1067" y="5447"/>
                    </a:lnTo>
                    <a:lnTo>
                      <a:pt x="1047" y="5466"/>
                    </a:lnTo>
                    <a:lnTo>
                      <a:pt x="1028" y="5485"/>
                    </a:lnTo>
                    <a:lnTo>
                      <a:pt x="1009" y="5485"/>
                    </a:lnTo>
                    <a:lnTo>
                      <a:pt x="1009" y="5447"/>
                    </a:lnTo>
                    <a:lnTo>
                      <a:pt x="1047" y="5409"/>
                    </a:lnTo>
                    <a:lnTo>
                      <a:pt x="1047" y="5390"/>
                    </a:lnTo>
                    <a:lnTo>
                      <a:pt x="1047" y="5352"/>
                    </a:lnTo>
                    <a:lnTo>
                      <a:pt x="991" y="5333"/>
                    </a:lnTo>
                    <a:lnTo>
                      <a:pt x="971" y="5238"/>
                    </a:lnTo>
                    <a:lnTo>
                      <a:pt x="933" y="5238"/>
                    </a:lnTo>
                    <a:lnTo>
                      <a:pt x="819" y="5256"/>
                    </a:lnTo>
                    <a:lnTo>
                      <a:pt x="857" y="5199"/>
                    </a:lnTo>
                    <a:lnTo>
                      <a:pt x="876" y="5161"/>
                    </a:lnTo>
                    <a:lnTo>
                      <a:pt x="857" y="5142"/>
                    </a:lnTo>
                    <a:lnTo>
                      <a:pt x="819" y="5161"/>
                    </a:lnTo>
                    <a:lnTo>
                      <a:pt x="781" y="5180"/>
                    </a:lnTo>
                    <a:lnTo>
                      <a:pt x="743" y="5199"/>
                    </a:lnTo>
                    <a:lnTo>
                      <a:pt x="705" y="5180"/>
                    </a:lnTo>
                    <a:lnTo>
                      <a:pt x="743" y="5142"/>
                    </a:lnTo>
                    <a:lnTo>
                      <a:pt x="743" y="5085"/>
                    </a:lnTo>
                    <a:lnTo>
                      <a:pt x="705" y="5047"/>
                    </a:lnTo>
                    <a:lnTo>
                      <a:pt x="686" y="5028"/>
                    </a:lnTo>
                    <a:lnTo>
                      <a:pt x="666" y="5009"/>
                    </a:lnTo>
                    <a:lnTo>
                      <a:pt x="647" y="5009"/>
                    </a:lnTo>
                    <a:lnTo>
                      <a:pt x="629" y="5009"/>
                    </a:lnTo>
                    <a:lnTo>
                      <a:pt x="610" y="5009"/>
                    </a:lnTo>
                    <a:lnTo>
                      <a:pt x="610" y="4990"/>
                    </a:lnTo>
                    <a:lnTo>
                      <a:pt x="610" y="4952"/>
                    </a:lnTo>
                    <a:lnTo>
                      <a:pt x="610" y="4933"/>
                    </a:lnTo>
                    <a:lnTo>
                      <a:pt x="590" y="4894"/>
                    </a:lnTo>
                    <a:lnTo>
                      <a:pt x="571" y="4875"/>
                    </a:lnTo>
                    <a:lnTo>
                      <a:pt x="552" y="4857"/>
                    </a:lnTo>
                    <a:lnTo>
                      <a:pt x="476" y="4818"/>
                    </a:lnTo>
                    <a:lnTo>
                      <a:pt x="457" y="4799"/>
                    </a:lnTo>
                    <a:lnTo>
                      <a:pt x="438" y="4780"/>
                    </a:lnTo>
                    <a:lnTo>
                      <a:pt x="419" y="4723"/>
                    </a:lnTo>
                    <a:lnTo>
                      <a:pt x="400" y="4704"/>
                    </a:lnTo>
                    <a:lnTo>
                      <a:pt x="362" y="4666"/>
                    </a:lnTo>
                    <a:lnTo>
                      <a:pt x="305" y="4647"/>
                    </a:lnTo>
                    <a:lnTo>
                      <a:pt x="248" y="4628"/>
                    </a:lnTo>
                    <a:lnTo>
                      <a:pt x="209" y="4647"/>
                    </a:lnTo>
                    <a:lnTo>
                      <a:pt x="209" y="4590"/>
                    </a:lnTo>
                    <a:lnTo>
                      <a:pt x="209" y="4571"/>
                    </a:lnTo>
                    <a:lnTo>
                      <a:pt x="190" y="4571"/>
                    </a:lnTo>
                    <a:lnTo>
                      <a:pt x="171" y="4590"/>
                    </a:lnTo>
                    <a:lnTo>
                      <a:pt x="152" y="4590"/>
                    </a:lnTo>
                    <a:lnTo>
                      <a:pt x="152" y="4571"/>
                    </a:lnTo>
                    <a:lnTo>
                      <a:pt x="152" y="4495"/>
                    </a:lnTo>
                    <a:lnTo>
                      <a:pt x="133" y="4457"/>
                    </a:lnTo>
                    <a:lnTo>
                      <a:pt x="114" y="4418"/>
                    </a:lnTo>
                    <a:lnTo>
                      <a:pt x="0" y="4323"/>
                    </a:lnTo>
                    <a:lnTo>
                      <a:pt x="19" y="4304"/>
                    </a:lnTo>
                    <a:lnTo>
                      <a:pt x="95" y="4266"/>
                    </a:lnTo>
                    <a:lnTo>
                      <a:pt x="114" y="4247"/>
                    </a:lnTo>
                    <a:lnTo>
                      <a:pt x="152" y="4209"/>
                    </a:lnTo>
                    <a:lnTo>
                      <a:pt x="190" y="4076"/>
                    </a:lnTo>
                    <a:lnTo>
                      <a:pt x="229" y="3961"/>
                    </a:lnTo>
                    <a:lnTo>
                      <a:pt x="266" y="3923"/>
                    </a:lnTo>
                    <a:lnTo>
                      <a:pt x="305" y="3885"/>
                    </a:lnTo>
                    <a:lnTo>
                      <a:pt x="381" y="3847"/>
                    </a:lnTo>
                    <a:lnTo>
                      <a:pt x="457" y="3809"/>
                    </a:lnTo>
                    <a:lnTo>
                      <a:pt x="495" y="3751"/>
                    </a:lnTo>
                    <a:lnTo>
                      <a:pt x="514" y="3714"/>
                    </a:lnTo>
                    <a:lnTo>
                      <a:pt x="533" y="3675"/>
                    </a:lnTo>
                    <a:lnTo>
                      <a:pt x="552" y="3656"/>
                    </a:lnTo>
                    <a:lnTo>
                      <a:pt x="571" y="3656"/>
                    </a:lnTo>
                    <a:lnTo>
                      <a:pt x="610" y="3656"/>
                    </a:lnTo>
                    <a:lnTo>
                      <a:pt x="647" y="3637"/>
                    </a:lnTo>
                    <a:lnTo>
                      <a:pt x="705" y="3637"/>
                    </a:lnTo>
                    <a:lnTo>
                      <a:pt x="743" y="3619"/>
                    </a:lnTo>
                    <a:lnTo>
                      <a:pt x="800" y="3599"/>
                    </a:lnTo>
                    <a:lnTo>
                      <a:pt x="838" y="3561"/>
                    </a:lnTo>
                    <a:lnTo>
                      <a:pt x="876" y="3542"/>
                    </a:lnTo>
                    <a:lnTo>
                      <a:pt x="895" y="3523"/>
                    </a:lnTo>
                    <a:lnTo>
                      <a:pt x="914" y="3485"/>
                    </a:lnTo>
                    <a:lnTo>
                      <a:pt x="933" y="3485"/>
                    </a:lnTo>
                    <a:lnTo>
                      <a:pt x="933" y="3466"/>
                    </a:lnTo>
                    <a:lnTo>
                      <a:pt x="952" y="3314"/>
                    </a:lnTo>
                    <a:lnTo>
                      <a:pt x="971" y="3161"/>
                    </a:lnTo>
                    <a:lnTo>
                      <a:pt x="971" y="3123"/>
                    </a:lnTo>
                    <a:lnTo>
                      <a:pt x="971" y="3104"/>
                    </a:lnTo>
                    <a:lnTo>
                      <a:pt x="971" y="3085"/>
                    </a:lnTo>
                    <a:lnTo>
                      <a:pt x="971" y="3066"/>
                    </a:lnTo>
                    <a:lnTo>
                      <a:pt x="952" y="3066"/>
                    </a:lnTo>
                    <a:lnTo>
                      <a:pt x="952" y="3047"/>
                    </a:lnTo>
                    <a:lnTo>
                      <a:pt x="933" y="3028"/>
                    </a:lnTo>
                    <a:lnTo>
                      <a:pt x="933" y="3009"/>
                    </a:lnTo>
                    <a:lnTo>
                      <a:pt x="914" y="3009"/>
                    </a:lnTo>
                    <a:lnTo>
                      <a:pt x="914" y="2990"/>
                    </a:lnTo>
                    <a:lnTo>
                      <a:pt x="914" y="2971"/>
                    </a:lnTo>
                    <a:lnTo>
                      <a:pt x="933" y="2971"/>
                    </a:lnTo>
                    <a:lnTo>
                      <a:pt x="933" y="2952"/>
                    </a:lnTo>
                    <a:lnTo>
                      <a:pt x="952" y="2952"/>
                    </a:lnTo>
                    <a:lnTo>
                      <a:pt x="1009" y="2913"/>
                    </a:lnTo>
                    <a:lnTo>
                      <a:pt x="1067" y="2894"/>
                    </a:lnTo>
                    <a:lnTo>
                      <a:pt x="1086" y="2894"/>
                    </a:lnTo>
                    <a:lnTo>
                      <a:pt x="1105" y="2876"/>
                    </a:lnTo>
                    <a:lnTo>
                      <a:pt x="1123" y="2894"/>
                    </a:lnTo>
                    <a:lnTo>
                      <a:pt x="1143" y="2894"/>
                    </a:lnTo>
                    <a:lnTo>
                      <a:pt x="1162" y="2857"/>
                    </a:lnTo>
                    <a:lnTo>
                      <a:pt x="1181" y="2837"/>
                    </a:lnTo>
                    <a:lnTo>
                      <a:pt x="1200" y="2799"/>
                    </a:lnTo>
                    <a:lnTo>
                      <a:pt x="1238" y="2780"/>
                    </a:lnTo>
                    <a:lnTo>
                      <a:pt x="1295" y="2723"/>
                    </a:lnTo>
                    <a:lnTo>
                      <a:pt x="1372" y="2685"/>
                    </a:lnTo>
                    <a:lnTo>
                      <a:pt x="1390" y="2685"/>
                    </a:lnTo>
                    <a:lnTo>
                      <a:pt x="1409" y="2685"/>
                    </a:lnTo>
                    <a:lnTo>
                      <a:pt x="1448" y="2704"/>
                    </a:lnTo>
                    <a:lnTo>
                      <a:pt x="1467" y="2704"/>
                    </a:lnTo>
                    <a:lnTo>
                      <a:pt x="1486" y="2704"/>
                    </a:lnTo>
                    <a:lnTo>
                      <a:pt x="1504" y="2704"/>
                    </a:lnTo>
                    <a:lnTo>
                      <a:pt x="1562" y="2666"/>
                    </a:lnTo>
                    <a:lnTo>
                      <a:pt x="1600" y="2647"/>
                    </a:lnTo>
                    <a:lnTo>
                      <a:pt x="1619" y="2647"/>
                    </a:lnTo>
                    <a:lnTo>
                      <a:pt x="1638" y="2628"/>
                    </a:lnTo>
                    <a:lnTo>
                      <a:pt x="1714" y="2647"/>
                    </a:lnTo>
                    <a:lnTo>
                      <a:pt x="1771" y="2666"/>
                    </a:lnTo>
                    <a:lnTo>
                      <a:pt x="1790" y="2647"/>
                    </a:lnTo>
                    <a:lnTo>
                      <a:pt x="1809" y="2647"/>
                    </a:lnTo>
                    <a:lnTo>
                      <a:pt x="1809" y="2628"/>
                    </a:lnTo>
                    <a:lnTo>
                      <a:pt x="1809" y="2609"/>
                    </a:lnTo>
                    <a:lnTo>
                      <a:pt x="1790" y="2572"/>
                    </a:lnTo>
                    <a:lnTo>
                      <a:pt x="1771" y="2533"/>
                    </a:lnTo>
                    <a:lnTo>
                      <a:pt x="1753" y="2515"/>
                    </a:lnTo>
                    <a:lnTo>
                      <a:pt x="1753" y="2496"/>
                    </a:lnTo>
                    <a:lnTo>
                      <a:pt x="1771" y="2457"/>
                    </a:lnTo>
                    <a:lnTo>
                      <a:pt x="1790" y="2419"/>
                    </a:lnTo>
                    <a:lnTo>
                      <a:pt x="1829" y="2401"/>
                    </a:lnTo>
                    <a:lnTo>
                      <a:pt x="1848" y="2362"/>
                    </a:lnTo>
                    <a:lnTo>
                      <a:pt x="1924" y="2343"/>
                    </a:lnTo>
                    <a:lnTo>
                      <a:pt x="1981" y="2324"/>
                    </a:lnTo>
                    <a:lnTo>
                      <a:pt x="2114" y="2229"/>
                    </a:lnTo>
                    <a:lnTo>
                      <a:pt x="2229" y="2134"/>
                    </a:lnTo>
                    <a:lnTo>
                      <a:pt x="2266" y="2096"/>
                    </a:lnTo>
                    <a:lnTo>
                      <a:pt x="2305" y="2057"/>
                    </a:lnTo>
                    <a:lnTo>
                      <a:pt x="2324" y="2038"/>
                    </a:lnTo>
                    <a:lnTo>
                      <a:pt x="2343" y="2020"/>
                    </a:lnTo>
                    <a:lnTo>
                      <a:pt x="2514" y="1981"/>
                    </a:lnTo>
                    <a:lnTo>
                      <a:pt x="2667" y="1924"/>
                    </a:lnTo>
                    <a:lnTo>
                      <a:pt x="2800" y="1924"/>
                    </a:lnTo>
                    <a:lnTo>
                      <a:pt x="2933" y="1924"/>
                    </a:lnTo>
                    <a:lnTo>
                      <a:pt x="2991" y="1905"/>
                    </a:lnTo>
                    <a:lnTo>
                      <a:pt x="3028" y="1886"/>
                    </a:lnTo>
                    <a:lnTo>
                      <a:pt x="3067" y="1829"/>
                    </a:lnTo>
                    <a:lnTo>
                      <a:pt x="3105" y="1791"/>
                    </a:lnTo>
                    <a:lnTo>
                      <a:pt x="3124" y="1771"/>
                    </a:lnTo>
                    <a:lnTo>
                      <a:pt x="3143" y="1734"/>
                    </a:lnTo>
                    <a:lnTo>
                      <a:pt x="3162" y="1734"/>
                    </a:lnTo>
                    <a:lnTo>
                      <a:pt x="3181" y="1715"/>
                    </a:lnTo>
                    <a:lnTo>
                      <a:pt x="3238" y="1695"/>
                    </a:lnTo>
                    <a:lnTo>
                      <a:pt x="3314" y="1657"/>
                    </a:lnTo>
                    <a:lnTo>
                      <a:pt x="3409" y="1581"/>
                    </a:lnTo>
                    <a:lnTo>
                      <a:pt x="3505" y="1505"/>
                    </a:lnTo>
                    <a:lnTo>
                      <a:pt x="3543" y="1486"/>
                    </a:lnTo>
                    <a:lnTo>
                      <a:pt x="3581" y="1448"/>
                    </a:lnTo>
                    <a:lnTo>
                      <a:pt x="3657" y="1295"/>
                    </a:lnTo>
                    <a:lnTo>
                      <a:pt x="3734" y="1162"/>
                    </a:lnTo>
                    <a:lnTo>
                      <a:pt x="3752" y="1143"/>
                    </a:lnTo>
                    <a:lnTo>
                      <a:pt x="3771" y="1124"/>
                    </a:lnTo>
                    <a:lnTo>
                      <a:pt x="3790" y="1105"/>
                    </a:lnTo>
                    <a:lnTo>
                      <a:pt x="3810" y="1105"/>
                    </a:lnTo>
                    <a:lnTo>
                      <a:pt x="3829" y="1086"/>
                    </a:lnTo>
                    <a:lnTo>
                      <a:pt x="3848" y="1086"/>
                    </a:lnTo>
                    <a:lnTo>
                      <a:pt x="3866" y="1067"/>
                    </a:lnTo>
                    <a:lnTo>
                      <a:pt x="3886" y="1067"/>
                    </a:lnTo>
                    <a:lnTo>
                      <a:pt x="3905" y="1048"/>
                    </a:lnTo>
                    <a:lnTo>
                      <a:pt x="3924" y="1029"/>
                    </a:lnTo>
                    <a:lnTo>
                      <a:pt x="3943" y="1010"/>
                    </a:lnTo>
                    <a:lnTo>
                      <a:pt x="3943" y="972"/>
                    </a:lnTo>
                    <a:lnTo>
                      <a:pt x="3981" y="914"/>
                    </a:lnTo>
                    <a:lnTo>
                      <a:pt x="4000" y="838"/>
                    </a:lnTo>
                    <a:lnTo>
                      <a:pt x="4057" y="800"/>
                    </a:lnTo>
                    <a:lnTo>
                      <a:pt x="4115" y="743"/>
                    </a:lnTo>
                    <a:lnTo>
                      <a:pt x="4229" y="705"/>
                    </a:lnTo>
                    <a:lnTo>
                      <a:pt x="4343" y="648"/>
                    </a:lnTo>
                    <a:lnTo>
                      <a:pt x="4362" y="648"/>
                    </a:lnTo>
                    <a:lnTo>
                      <a:pt x="4381" y="648"/>
                    </a:lnTo>
                    <a:lnTo>
                      <a:pt x="4400" y="667"/>
                    </a:lnTo>
                    <a:lnTo>
                      <a:pt x="4419" y="686"/>
                    </a:lnTo>
                    <a:lnTo>
                      <a:pt x="4438" y="705"/>
                    </a:lnTo>
                    <a:lnTo>
                      <a:pt x="4457" y="724"/>
                    </a:lnTo>
                    <a:lnTo>
                      <a:pt x="4457" y="743"/>
                    </a:lnTo>
                    <a:lnTo>
                      <a:pt x="4476" y="781"/>
                    </a:lnTo>
                    <a:lnTo>
                      <a:pt x="4476" y="800"/>
                    </a:lnTo>
                    <a:lnTo>
                      <a:pt x="4495" y="838"/>
                    </a:lnTo>
                    <a:lnTo>
                      <a:pt x="4514" y="857"/>
                    </a:lnTo>
                    <a:lnTo>
                      <a:pt x="4533" y="877"/>
                    </a:lnTo>
                    <a:lnTo>
                      <a:pt x="4552" y="877"/>
                    </a:lnTo>
                    <a:lnTo>
                      <a:pt x="4572" y="896"/>
                    </a:lnTo>
                    <a:lnTo>
                      <a:pt x="4609" y="896"/>
                    </a:lnTo>
                    <a:lnTo>
                      <a:pt x="4628" y="896"/>
                    </a:lnTo>
                    <a:lnTo>
                      <a:pt x="4667" y="877"/>
                    </a:lnTo>
                    <a:lnTo>
                      <a:pt x="4705" y="857"/>
                    </a:lnTo>
                    <a:lnTo>
                      <a:pt x="4743" y="819"/>
                    </a:lnTo>
                    <a:lnTo>
                      <a:pt x="4762" y="762"/>
                    </a:lnTo>
                    <a:lnTo>
                      <a:pt x="4781" y="705"/>
                    </a:lnTo>
                    <a:lnTo>
                      <a:pt x="4800" y="648"/>
                    </a:lnTo>
                    <a:lnTo>
                      <a:pt x="4838" y="591"/>
                    </a:lnTo>
                    <a:lnTo>
                      <a:pt x="4857" y="552"/>
                    </a:lnTo>
                    <a:lnTo>
                      <a:pt x="4895" y="496"/>
                    </a:lnTo>
                    <a:lnTo>
                      <a:pt x="4933" y="457"/>
                    </a:lnTo>
                    <a:lnTo>
                      <a:pt x="4933" y="438"/>
                    </a:lnTo>
                    <a:lnTo>
                      <a:pt x="4953" y="420"/>
                    </a:lnTo>
                    <a:lnTo>
                      <a:pt x="4972" y="381"/>
                    </a:lnTo>
                    <a:lnTo>
                      <a:pt x="4972" y="362"/>
                    </a:lnTo>
                    <a:lnTo>
                      <a:pt x="4990" y="343"/>
                    </a:lnTo>
                    <a:lnTo>
                      <a:pt x="5009" y="305"/>
                    </a:lnTo>
                    <a:lnTo>
                      <a:pt x="5048" y="305"/>
                    </a:lnTo>
                    <a:lnTo>
                      <a:pt x="5067" y="305"/>
                    </a:lnTo>
                    <a:lnTo>
                      <a:pt x="5124" y="324"/>
                    </a:lnTo>
                    <a:lnTo>
                      <a:pt x="5181" y="343"/>
                    </a:lnTo>
                    <a:lnTo>
                      <a:pt x="5219" y="343"/>
                    </a:lnTo>
                    <a:lnTo>
                      <a:pt x="5276" y="324"/>
                    </a:lnTo>
                    <a:lnTo>
                      <a:pt x="5314" y="305"/>
                    </a:lnTo>
                    <a:lnTo>
                      <a:pt x="5353" y="286"/>
                    </a:lnTo>
                    <a:lnTo>
                      <a:pt x="5448" y="210"/>
                    </a:lnTo>
                    <a:lnTo>
                      <a:pt x="5524" y="153"/>
                    </a:lnTo>
                    <a:lnTo>
                      <a:pt x="5581" y="95"/>
                    </a:lnTo>
                    <a:lnTo>
                      <a:pt x="5676" y="19"/>
                    </a:lnTo>
                    <a:lnTo>
                      <a:pt x="5752" y="0"/>
                    </a:lnTo>
                    <a:lnTo>
                      <a:pt x="5829" y="39"/>
                    </a:lnTo>
                    <a:lnTo>
                      <a:pt x="6172" y="286"/>
                    </a:lnTo>
                    <a:lnTo>
                      <a:pt x="6248" y="305"/>
                    </a:lnTo>
                    <a:close/>
                    <a:moveTo>
                      <a:pt x="1428" y="3466"/>
                    </a:moveTo>
                    <a:lnTo>
                      <a:pt x="1504" y="3371"/>
                    </a:lnTo>
                    <a:lnTo>
                      <a:pt x="1619" y="3257"/>
                    </a:lnTo>
                    <a:lnTo>
                      <a:pt x="1714" y="3199"/>
                    </a:lnTo>
                    <a:lnTo>
                      <a:pt x="1695" y="3180"/>
                    </a:lnTo>
                    <a:lnTo>
                      <a:pt x="1714" y="3161"/>
                    </a:lnTo>
                    <a:lnTo>
                      <a:pt x="1676" y="3123"/>
                    </a:lnTo>
                    <a:lnTo>
                      <a:pt x="1657" y="3085"/>
                    </a:lnTo>
                    <a:lnTo>
                      <a:pt x="1695" y="3028"/>
                    </a:lnTo>
                    <a:lnTo>
                      <a:pt x="1676" y="2971"/>
                    </a:lnTo>
                    <a:lnTo>
                      <a:pt x="1581" y="2913"/>
                    </a:lnTo>
                    <a:lnTo>
                      <a:pt x="1524" y="2913"/>
                    </a:lnTo>
                    <a:lnTo>
                      <a:pt x="1467" y="2876"/>
                    </a:lnTo>
                    <a:lnTo>
                      <a:pt x="1372" y="2876"/>
                    </a:lnTo>
                    <a:lnTo>
                      <a:pt x="1257" y="3009"/>
                    </a:lnTo>
                    <a:lnTo>
                      <a:pt x="1238" y="3104"/>
                    </a:lnTo>
                    <a:lnTo>
                      <a:pt x="1162" y="3257"/>
                    </a:lnTo>
                    <a:lnTo>
                      <a:pt x="1181" y="3257"/>
                    </a:lnTo>
                    <a:lnTo>
                      <a:pt x="1219" y="3238"/>
                    </a:lnTo>
                    <a:lnTo>
                      <a:pt x="1219" y="3275"/>
                    </a:lnTo>
                    <a:lnTo>
                      <a:pt x="1238" y="3314"/>
                    </a:lnTo>
                    <a:lnTo>
                      <a:pt x="1295" y="3390"/>
                    </a:lnTo>
                    <a:lnTo>
                      <a:pt x="1333" y="3352"/>
                    </a:lnTo>
                    <a:lnTo>
                      <a:pt x="1333" y="3390"/>
                    </a:lnTo>
                    <a:lnTo>
                      <a:pt x="1352" y="3447"/>
                    </a:lnTo>
                    <a:lnTo>
                      <a:pt x="1428" y="3466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85" name="Freeform 4">
                <a:extLst>
                  <a:ext uri="{FF2B5EF4-FFF2-40B4-BE49-F238E27FC236}">
                    <a16:creationId xmlns:a16="http://schemas.microsoft.com/office/drawing/2014/main" id="{2F54B4DD-5242-8541-A8A1-E9AA1C53E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9425" y="8161338"/>
                <a:ext cx="1557338" cy="1069975"/>
              </a:xfrm>
              <a:custGeom>
                <a:avLst/>
                <a:gdLst>
                  <a:gd name="T0" fmla="*/ 2147483646 w 4324"/>
                  <a:gd name="T1" fmla="*/ 2147483646 h 2971"/>
                  <a:gd name="T2" fmla="*/ 2147483646 w 4324"/>
                  <a:gd name="T3" fmla="*/ 2147483646 h 2971"/>
                  <a:gd name="T4" fmla="*/ 2147483646 w 4324"/>
                  <a:gd name="T5" fmla="*/ 2147483646 h 2971"/>
                  <a:gd name="T6" fmla="*/ 2147483646 w 4324"/>
                  <a:gd name="T7" fmla="*/ 2147483646 h 2971"/>
                  <a:gd name="T8" fmla="*/ 2147483646 w 4324"/>
                  <a:gd name="T9" fmla="*/ 2147483646 h 2971"/>
                  <a:gd name="T10" fmla="*/ 2147483646 w 4324"/>
                  <a:gd name="T11" fmla="*/ 2147483646 h 2971"/>
                  <a:gd name="T12" fmla="*/ 2147483646 w 4324"/>
                  <a:gd name="T13" fmla="*/ 2147483646 h 2971"/>
                  <a:gd name="T14" fmla="*/ 2147483646 w 4324"/>
                  <a:gd name="T15" fmla="*/ 2147483646 h 2971"/>
                  <a:gd name="T16" fmla="*/ 2147483646 w 4324"/>
                  <a:gd name="T17" fmla="*/ 2147483646 h 2971"/>
                  <a:gd name="T18" fmla="*/ 2147483646 w 4324"/>
                  <a:gd name="T19" fmla="*/ 2147483646 h 2971"/>
                  <a:gd name="T20" fmla="*/ 2147483646 w 4324"/>
                  <a:gd name="T21" fmla="*/ 2147483646 h 2971"/>
                  <a:gd name="T22" fmla="*/ 2147483646 w 4324"/>
                  <a:gd name="T23" fmla="*/ 2147483646 h 2971"/>
                  <a:gd name="T24" fmla="*/ 2147483646 w 4324"/>
                  <a:gd name="T25" fmla="*/ 2147483646 h 2971"/>
                  <a:gd name="T26" fmla="*/ 2147483646 w 4324"/>
                  <a:gd name="T27" fmla="*/ 2147483646 h 2971"/>
                  <a:gd name="T28" fmla="*/ 2147483646 w 4324"/>
                  <a:gd name="T29" fmla="*/ 2147483646 h 2971"/>
                  <a:gd name="T30" fmla="*/ 2147483646 w 4324"/>
                  <a:gd name="T31" fmla="*/ 2147483646 h 2971"/>
                  <a:gd name="T32" fmla="*/ 2147483646 w 4324"/>
                  <a:gd name="T33" fmla="*/ 2147483646 h 2971"/>
                  <a:gd name="T34" fmla="*/ 2147483646 w 4324"/>
                  <a:gd name="T35" fmla="*/ 2147483646 h 2971"/>
                  <a:gd name="T36" fmla="*/ 2147483646 w 4324"/>
                  <a:gd name="T37" fmla="*/ 2147483646 h 2971"/>
                  <a:gd name="T38" fmla="*/ 2147483646 w 4324"/>
                  <a:gd name="T39" fmla="*/ 2147483646 h 2971"/>
                  <a:gd name="T40" fmla="*/ 2147483646 w 4324"/>
                  <a:gd name="T41" fmla="*/ 2147483646 h 2971"/>
                  <a:gd name="T42" fmla="*/ 2147483646 w 4324"/>
                  <a:gd name="T43" fmla="*/ 2147483646 h 2971"/>
                  <a:gd name="T44" fmla="*/ 2147483646 w 4324"/>
                  <a:gd name="T45" fmla="*/ 2147483646 h 2971"/>
                  <a:gd name="T46" fmla="*/ 2147483646 w 4324"/>
                  <a:gd name="T47" fmla="*/ 2147483646 h 2971"/>
                  <a:gd name="T48" fmla="*/ 2147483646 w 4324"/>
                  <a:gd name="T49" fmla="*/ 2147483646 h 2971"/>
                  <a:gd name="T50" fmla="*/ 2147483646 w 4324"/>
                  <a:gd name="T51" fmla="*/ 2147483646 h 2971"/>
                  <a:gd name="T52" fmla="*/ 2147483646 w 4324"/>
                  <a:gd name="T53" fmla="*/ 2147483646 h 2971"/>
                  <a:gd name="T54" fmla="*/ 2147483646 w 4324"/>
                  <a:gd name="T55" fmla="*/ 2147483646 h 2971"/>
                  <a:gd name="T56" fmla="*/ 2147483646 w 4324"/>
                  <a:gd name="T57" fmla="*/ 2147483646 h 2971"/>
                  <a:gd name="T58" fmla="*/ 2147483646 w 4324"/>
                  <a:gd name="T59" fmla="*/ 2147483646 h 2971"/>
                  <a:gd name="T60" fmla="*/ 2147483646 w 4324"/>
                  <a:gd name="T61" fmla="*/ 2147483646 h 2971"/>
                  <a:gd name="T62" fmla="*/ 2147483646 w 4324"/>
                  <a:gd name="T63" fmla="*/ 2147483646 h 2971"/>
                  <a:gd name="T64" fmla="*/ 2147483646 w 4324"/>
                  <a:gd name="T65" fmla="*/ 2147483646 h 2971"/>
                  <a:gd name="T66" fmla="*/ 2147483646 w 4324"/>
                  <a:gd name="T67" fmla="*/ 2147483646 h 2971"/>
                  <a:gd name="T68" fmla="*/ 2147483646 w 4324"/>
                  <a:gd name="T69" fmla="*/ 2147483646 h 2971"/>
                  <a:gd name="T70" fmla="*/ 2147483646 w 4324"/>
                  <a:gd name="T71" fmla="*/ 2147483646 h 2971"/>
                  <a:gd name="T72" fmla="*/ 2147483646 w 4324"/>
                  <a:gd name="T73" fmla="*/ 2147483646 h 2971"/>
                  <a:gd name="T74" fmla="*/ 2147483646 w 4324"/>
                  <a:gd name="T75" fmla="*/ 2147483646 h 2971"/>
                  <a:gd name="T76" fmla="*/ 2147483646 w 4324"/>
                  <a:gd name="T77" fmla="*/ 2147483646 h 2971"/>
                  <a:gd name="T78" fmla="*/ 2147483646 w 4324"/>
                  <a:gd name="T79" fmla="*/ 2147483646 h 2971"/>
                  <a:gd name="T80" fmla="*/ 2147483646 w 4324"/>
                  <a:gd name="T81" fmla="*/ 2147483646 h 2971"/>
                  <a:gd name="T82" fmla="*/ 2147483646 w 4324"/>
                  <a:gd name="T83" fmla="*/ 2147483646 h 2971"/>
                  <a:gd name="T84" fmla="*/ 2147483646 w 4324"/>
                  <a:gd name="T85" fmla="*/ 2147483646 h 2971"/>
                  <a:gd name="T86" fmla="*/ 2147483646 w 4324"/>
                  <a:gd name="T87" fmla="*/ 2147483646 h 2971"/>
                  <a:gd name="T88" fmla="*/ 2147483646 w 4324"/>
                  <a:gd name="T89" fmla="*/ 2147483646 h 2971"/>
                  <a:gd name="T90" fmla="*/ 2147483646 w 4324"/>
                  <a:gd name="T91" fmla="*/ 2147483646 h 2971"/>
                  <a:gd name="T92" fmla="*/ 2147483646 w 4324"/>
                  <a:gd name="T93" fmla="*/ 2147483646 h 2971"/>
                  <a:gd name="T94" fmla="*/ 2147483646 w 4324"/>
                  <a:gd name="T95" fmla="*/ 2147483646 h 2971"/>
                  <a:gd name="T96" fmla="*/ 2147483646 w 4324"/>
                  <a:gd name="T97" fmla="*/ 2147483646 h 2971"/>
                  <a:gd name="T98" fmla="*/ 0 w 4324"/>
                  <a:gd name="T99" fmla="*/ 2147483646 h 2971"/>
                  <a:gd name="T100" fmla="*/ 2147483646 w 4324"/>
                  <a:gd name="T101" fmla="*/ 2147483646 h 2971"/>
                  <a:gd name="T102" fmla="*/ 2147483646 w 4324"/>
                  <a:gd name="T103" fmla="*/ 2147483646 h 2971"/>
                  <a:gd name="T104" fmla="*/ 2147483646 w 4324"/>
                  <a:gd name="T105" fmla="*/ 2147483646 h 2971"/>
                  <a:gd name="T106" fmla="*/ 2147483646 w 4324"/>
                  <a:gd name="T107" fmla="*/ 2147483646 h 29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4324" h="2971">
                    <a:moveTo>
                      <a:pt x="190" y="475"/>
                    </a:moveTo>
                    <a:lnTo>
                      <a:pt x="209" y="475"/>
                    </a:lnTo>
                    <a:lnTo>
                      <a:pt x="285" y="436"/>
                    </a:lnTo>
                    <a:lnTo>
                      <a:pt x="571" y="265"/>
                    </a:lnTo>
                    <a:lnTo>
                      <a:pt x="666" y="246"/>
                    </a:lnTo>
                    <a:lnTo>
                      <a:pt x="704" y="284"/>
                    </a:lnTo>
                    <a:lnTo>
                      <a:pt x="742" y="341"/>
                    </a:lnTo>
                    <a:lnTo>
                      <a:pt x="876" y="570"/>
                    </a:lnTo>
                    <a:lnTo>
                      <a:pt x="895" y="627"/>
                    </a:lnTo>
                    <a:lnTo>
                      <a:pt x="914" y="703"/>
                    </a:lnTo>
                    <a:lnTo>
                      <a:pt x="876" y="893"/>
                    </a:lnTo>
                    <a:lnTo>
                      <a:pt x="876" y="951"/>
                    </a:lnTo>
                    <a:lnTo>
                      <a:pt x="914" y="989"/>
                    </a:lnTo>
                    <a:lnTo>
                      <a:pt x="952" y="989"/>
                    </a:lnTo>
                    <a:lnTo>
                      <a:pt x="990" y="970"/>
                    </a:lnTo>
                    <a:lnTo>
                      <a:pt x="1047" y="970"/>
                    </a:lnTo>
                    <a:lnTo>
                      <a:pt x="1085" y="989"/>
                    </a:lnTo>
                    <a:lnTo>
                      <a:pt x="1143" y="1008"/>
                    </a:lnTo>
                    <a:lnTo>
                      <a:pt x="1180" y="1065"/>
                    </a:lnTo>
                    <a:lnTo>
                      <a:pt x="1199" y="1103"/>
                    </a:lnTo>
                    <a:lnTo>
                      <a:pt x="1257" y="1141"/>
                    </a:lnTo>
                    <a:lnTo>
                      <a:pt x="1295" y="1141"/>
                    </a:lnTo>
                    <a:lnTo>
                      <a:pt x="1409" y="1141"/>
                    </a:lnTo>
                    <a:lnTo>
                      <a:pt x="1524" y="1160"/>
                    </a:lnTo>
                    <a:lnTo>
                      <a:pt x="1561" y="1179"/>
                    </a:lnTo>
                    <a:lnTo>
                      <a:pt x="1619" y="1218"/>
                    </a:lnTo>
                    <a:lnTo>
                      <a:pt x="1656" y="1236"/>
                    </a:lnTo>
                    <a:lnTo>
                      <a:pt x="1752" y="1255"/>
                    </a:lnTo>
                    <a:lnTo>
                      <a:pt x="1790" y="1294"/>
                    </a:lnTo>
                    <a:lnTo>
                      <a:pt x="1847" y="1389"/>
                    </a:lnTo>
                    <a:lnTo>
                      <a:pt x="1885" y="1408"/>
                    </a:lnTo>
                    <a:lnTo>
                      <a:pt x="1923" y="1350"/>
                    </a:lnTo>
                    <a:lnTo>
                      <a:pt x="1905" y="1294"/>
                    </a:lnTo>
                    <a:lnTo>
                      <a:pt x="1905" y="1236"/>
                    </a:lnTo>
                    <a:lnTo>
                      <a:pt x="1905" y="1179"/>
                    </a:lnTo>
                    <a:lnTo>
                      <a:pt x="1961" y="1160"/>
                    </a:lnTo>
                    <a:lnTo>
                      <a:pt x="2019" y="1160"/>
                    </a:lnTo>
                    <a:lnTo>
                      <a:pt x="2037" y="1198"/>
                    </a:lnTo>
                    <a:lnTo>
                      <a:pt x="2076" y="1313"/>
                    </a:lnTo>
                    <a:lnTo>
                      <a:pt x="2095" y="1370"/>
                    </a:lnTo>
                    <a:lnTo>
                      <a:pt x="2114" y="1408"/>
                    </a:lnTo>
                    <a:lnTo>
                      <a:pt x="2152" y="1389"/>
                    </a:lnTo>
                    <a:lnTo>
                      <a:pt x="2171" y="1332"/>
                    </a:lnTo>
                    <a:lnTo>
                      <a:pt x="2247" y="1255"/>
                    </a:lnTo>
                    <a:lnTo>
                      <a:pt x="2399" y="1408"/>
                    </a:lnTo>
                    <a:lnTo>
                      <a:pt x="2457" y="1350"/>
                    </a:lnTo>
                    <a:lnTo>
                      <a:pt x="2476" y="1236"/>
                    </a:lnTo>
                    <a:lnTo>
                      <a:pt x="2457" y="684"/>
                    </a:lnTo>
                    <a:lnTo>
                      <a:pt x="2457" y="646"/>
                    </a:lnTo>
                    <a:lnTo>
                      <a:pt x="2495" y="665"/>
                    </a:lnTo>
                    <a:lnTo>
                      <a:pt x="2609" y="760"/>
                    </a:lnTo>
                    <a:lnTo>
                      <a:pt x="2723" y="817"/>
                    </a:lnTo>
                    <a:lnTo>
                      <a:pt x="2799" y="798"/>
                    </a:lnTo>
                    <a:lnTo>
                      <a:pt x="2857" y="722"/>
                    </a:lnTo>
                    <a:lnTo>
                      <a:pt x="2952" y="551"/>
                    </a:lnTo>
                    <a:lnTo>
                      <a:pt x="2971" y="436"/>
                    </a:lnTo>
                    <a:lnTo>
                      <a:pt x="2990" y="379"/>
                    </a:lnTo>
                    <a:lnTo>
                      <a:pt x="2971" y="322"/>
                    </a:lnTo>
                    <a:lnTo>
                      <a:pt x="2914" y="227"/>
                    </a:lnTo>
                    <a:lnTo>
                      <a:pt x="2895" y="190"/>
                    </a:lnTo>
                    <a:lnTo>
                      <a:pt x="2933" y="56"/>
                    </a:lnTo>
                    <a:lnTo>
                      <a:pt x="2971" y="18"/>
                    </a:lnTo>
                    <a:lnTo>
                      <a:pt x="3009" y="0"/>
                    </a:lnTo>
                    <a:lnTo>
                      <a:pt x="3066" y="18"/>
                    </a:lnTo>
                    <a:lnTo>
                      <a:pt x="3104" y="56"/>
                    </a:lnTo>
                    <a:lnTo>
                      <a:pt x="3124" y="114"/>
                    </a:lnTo>
                    <a:lnTo>
                      <a:pt x="3124" y="190"/>
                    </a:lnTo>
                    <a:lnTo>
                      <a:pt x="3066" y="360"/>
                    </a:lnTo>
                    <a:lnTo>
                      <a:pt x="3066" y="398"/>
                    </a:lnTo>
                    <a:lnTo>
                      <a:pt x="3104" y="417"/>
                    </a:lnTo>
                    <a:lnTo>
                      <a:pt x="3104" y="379"/>
                    </a:lnTo>
                    <a:lnTo>
                      <a:pt x="3124" y="341"/>
                    </a:lnTo>
                    <a:lnTo>
                      <a:pt x="3124" y="322"/>
                    </a:lnTo>
                    <a:lnTo>
                      <a:pt x="3161" y="341"/>
                    </a:lnTo>
                    <a:lnTo>
                      <a:pt x="3161" y="398"/>
                    </a:lnTo>
                    <a:lnTo>
                      <a:pt x="3200" y="398"/>
                    </a:lnTo>
                    <a:lnTo>
                      <a:pt x="3219" y="379"/>
                    </a:lnTo>
                    <a:lnTo>
                      <a:pt x="3219" y="322"/>
                    </a:lnTo>
                    <a:lnTo>
                      <a:pt x="3238" y="303"/>
                    </a:lnTo>
                    <a:lnTo>
                      <a:pt x="3257" y="303"/>
                    </a:lnTo>
                    <a:lnTo>
                      <a:pt x="3276" y="322"/>
                    </a:lnTo>
                    <a:lnTo>
                      <a:pt x="3485" y="665"/>
                    </a:lnTo>
                    <a:lnTo>
                      <a:pt x="3524" y="760"/>
                    </a:lnTo>
                    <a:lnTo>
                      <a:pt x="3542" y="874"/>
                    </a:lnTo>
                    <a:lnTo>
                      <a:pt x="3542" y="1008"/>
                    </a:lnTo>
                    <a:lnTo>
                      <a:pt x="3561" y="1141"/>
                    </a:lnTo>
                    <a:lnTo>
                      <a:pt x="3619" y="1160"/>
                    </a:lnTo>
                    <a:lnTo>
                      <a:pt x="3809" y="1141"/>
                    </a:lnTo>
                    <a:lnTo>
                      <a:pt x="3866" y="1179"/>
                    </a:lnTo>
                    <a:lnTo>
                      <a:pt x="3904" y="1236"/>
                    </a:lnTo>
                    <a:lnTo>
                      <a:pt x="3942" y="1255"/>
                    </a:lnTo>
                    <a:lnTo>
                      <a:pt x="4018" y="1218"/>
                    </a:lnTo>
                    <a:lnTo>
                      <a:pt x="4057" y="1160"/>
                    </a:lnTo>
                    <a:lnTo>
                      <a:pt x="4114" y="1141"/>
                    </a:lnTo>
                    <a:lnTo>
                      <a:pt x="4171" y="1122"/>
                    </a:lnTo>
                    <a:lnTo>
                      <a:pt x="4247" y="1160"/>
                    </a:lnTo>
                    <a:lnTo>
                      <a:pt x="4267" y="1218"/>
                    </a:lnTo>
                    <a:lnTo>
                      <a:pt x="4285" y="1313"/>
                    </a:lnTo>
                    <a:lnTo>
                      <a:pt x="4285" y="1408"/>
                    </a:lnTo>
                    <a:lnTo>
                      <a:pt x="4304" y="1560"/>
                    </a:lnTo>
                    <a:lnTo>
                      <a:pt x="4304" y="1636"/>
                    </a:lnTo>
                    <a:lnTo>
                      <a:pt x="4285" y="1694"/>
                    </a:lnTo>
                    <a:lnTo>
                      <a:pt x="4267" y="1770"/>
                    </a:lnTo>
                    <a:lnTo>
                      <a:pt x="4323" y="1731"/>
                    </a:lnTo>
                    <a:lnTo>
                      <a:pt x="4323" y="1789"/>
                    </a:lnTo>
                    <a:lnTo>
                      <a:pt x="4267" y="2056"/>
                    </a:lnTo>
                    <a:lnTo>
                      <a:pt x="4247" y="2075"/>
                    </a:lnTo>
                    <a:lnTo>
                      <a:pt x="4228" y="2075"/>
                    </a:lnTo>
                    <a:lnTo>
                      <a:pt x="4209" y="2094"/>
                    </a:lnTo>
                    <a:lnTo>
                      <a:pt x="4171" y="2094"/>
                    </a:lnTo>
                    <a:lnTo>
                      <a:pt x="4038" y="2094"/>
                    </a:lnTo>
                    <a:lnTo>
                      <a:pt x="4000" y="2112"/>
                    </a:lnTo>
                    <a:lnTo>
                      <a:pt x="3962" y="2094"/>
                    </a:lnTo>
                    <a:lnTo>
                      <a:pt x="3637" y="2017"/>
                    </a:lnTo>
                    <a:lnTo>
                      <a:pt x="3581" y="2036"/>
                    </a:lnTo>
                    <a:lnTo>
                      <a:pt x="3524" y="2017"/>
                    </a:lnTo>
                    <a:lnTo>
                      <a:pt x="3466" y="2017"/>
                    </a:lnTo>
                    <a:lnTo>
                      <a:pt x="3428" y="2036"/>
                    </a:lnTo>
                    <a:lnTo>
                      <a:pt x="3333" y="2075"/>
                    </a:lnTo>
                    <a:lnTo>
                      <a:pt x="3257" y="2036"/>
                    </a:lnTo>
                    <a:lnTo>
                      <a:pt x="3009" y="2112"/>
                    </a:lnTo>
                    <a:lnTo>
                      <a:pt x="2971" y="2151"/>
                    </a:lnTo>
                    <a:lnTo>
                      <a:pt x="2952" y="2170"/>
                    </a:lnTo>
                    <a:lnTo>
                      <a:pt x="2857" y="2246"/>
                    </a:lnTo>
                    <a:lnTo>
                      <a:pt x="2857" y="2265"/>
                    </a:lnTo>
                    <a:lnTo>
                      <a:pt x="2857" y="2284"/>
                    </a:lnTo>
                    <a:lnTo>
                      <a:pt x="2895" y="2322"/>
                    </a:lnTo>
                    <a:lnTo>
                      <a:pt x="2933" y="2417"/>
                    </a:lnTo>
                    <a:lnTo>
                      <a:pt x="2857" y="2474"/>
                    </a:lnTo>
                    <a:lnTo>
                      <a:pt x="2666" y="2551"/>
                    </a:lnTo>
                    <a:lnTo>
                      <a:pt x="2438" y="2665"/>
                    </a:lnTo>
                    <a:lnTo>
                      <a:pt x="2399" y="2703"/>
                    </a:lnTo>
                    <a:lnTo>
                      <a:pt x="2323" y="2818"/>
                    </a:lnTo>
                    <a:lnTo>
                      <a:pt x="2171" y="2970"/>
                    </a:lnTo>
                    <a:lnTo>
                      <a:pt x="2114" y="2970"/>
                    </a:lnTo>
                    <a:lnTo>
                      <a:pt x="2076" y="2970"/>
                    </a:lnTo>
                    <a:lnTo>
                      <a:pt x="1961" y="2913"/>
                    </a:lnTo>
                    <a:lnTo>
                      <a:pt x="1923" y="2855"/>
                    </a:lnTo>
                    <a:lnTo>
                      <a:pt x="1885" y="2855"/>
                    </a:lnTo>
                    <a:lnTo>
                      <a:pt x="1847" y="2855"/>
                    </a:lnTo>
                    <a:lnTo>
                      <a:pt x="1828" y="2837"/>
                    </a:lnTo>
                    <a:lnTo>
                      <a:pt x="1809" y="2837"/>
                    </a:lnTo>
                    <a:lnTo>
                      <a:pt x="1733" y="2760"/>
                    </a:lnTo>
                    <a:lnTo>
                      <a:pt x="1714" y="2741"/>
                    </a:lnTo>
                    <a:lnTo>
                      <a:pt x="1619" y="2741"/>
                    </a:lnTo>
                    <a:lnTo>
                      <a:pt x="1619" y="2722"/>
                    </a:lnTo>
                    <a:lnTo>
                      <a:pt x="1771" y="2513"/>
                    </a:lnTo>
                    <a:lnTo>
                      <a:pt x="1485" y="2532"/>
                    </a:lnTo>
                    <a:lnTo>
                      <a:pt x="1409" y="2513"/>
                    </a:lnTo>
                    <a:lnTo>
                      <a:pt x="1390" y="2513"/>
                    </a:lnTo>
                    <a:lnTo>
                      <a:pt x="1371" y="2493"/>
                    </a:lnTo>
                    <a:lnTo>
                      <a:pt x="1333" y="2474"/>
                    </a:lnTo>
                    <a:lnTo>
                      <a:pt x="1295" y="2474"/>
                    </a:lnTo>
                    <a:lnTo>
                      <a:pt x="1180" y="2570"/>
                    </a:lnTo>
                    <a:lnTo>
                      <a:pt x="1143" y="2589"/>
                    </a:lnTo>
                    <a:lnTo>
                      <a:pt x="1085" y="2570"/>
                    </a:lnTo>
                    <a:lnTo>
                      <a:pt x="1047" y="2570"/>
                    </a:lnTo>
                    <a:lnTo>
                      <a:pt x="1009" y="2589"/>
                    </a:lnTo>
                    <a:lnTo>
                      <a:pt x="990" y="2627"/>
                    </a:lnTo>
                    <a:lnTo>
                      <a:pt x="952" y="2665"/>
                    </a:lnTo>
                    <a:lnTo>
                      <a:pt x="933" y="2684"/>
                    </a:lnTo>
                    <a:lnTo>
                      <a:pt x="876" y="2722"/>
                    </a:lnTo>
                    <a:lnTo>
                      <a:pt x="876" y="2703"/>
                    </a:lnTo>
                    <a:lnTo>
                      <a:pt x="895" y="2589"/>
                    </a:lnTo>
                    <a:lnTo>
                      <a:pt x="799" y="2532"/>
                    </a:lnTo>
                    <a:lnTo>
                      <a:pt x="590" y="2493"/>
                    </a:lnTo>
                    <a:lnTo>
                      <a:pt x="552" y="2437"/>
                    </a:lnTo>
                    <a:lnTo>
                      <a:pt x="552" y="2379"/>
                    </a:lnTo>
                    <a:lnTo>
                      <a:pt x="571" y="2341"/>
                    </a:lnTo>
                    <a:lnTo>
                      <a:pt x="609" y="2341"/>
                    </a:lnTo>
                    <a:lnTo>
                      <a:pt x="704" y="2417"/>
                    </a:lnTo>
                    <a:lnTo>
                      <a:pt x="742" y="2437"/>
                    </a:lnTo>
                    <a:lnTo>
                      <a:pt x="742" y="2379"/>
                    </a:lnTo>
                    <a:lnTo>
                      <a:pt x="723" y="2341"/>
                    </a:lnTo>
                    <a:lnTo>
                      <a:pt x="285" y="1846"/>
                    </a:lnTo>
                    <a:lnTo>
                      <a:pt x="209" y="1789"/>
                    </a:lnTo>
                    <a:lnTo>
                      <a:pt x="209" y="1770"/>
                    </a:lnTo>
                    <a:lnTo>
                      <a:pt x="209" y="1751"/>
                    </a:lnTo>
                    <a:lnTo>
                      <a:pt x="152" y="1713"/>
                    </a:lnTo>
                    <a:lnTo>
                      <a:pt x="171" y="1636"/>
                    </a:lnTo>
                    <a:lnTo>
                      <a:pt x="171" y="1408"/>
                    </a:lnTo>
                    <a:lnTo>
                      <a:pt x="152" y="1332"/>
                    </a:lnTo>
                    <a:lnTo>
                      <a:pt x="114" y="1236"/>
                    </a:lnTo>
                    <a:lnTo>
                      <a:pt x="56" y="1179"/>
                    </a:lnTo>
                    <a:lnTo>
                      <a:pt x="38" y="1160"/>
                    </a:lnTo>
                    <a:lnTo>
                      <a:pt x="38" y="1141"/>
                    </a:lnTo>
                    <a:lnTo>
                      <a:pt x="38" y="1103"/>
                    </a:lnTo>
                    <a:lnTo>
                      <a:pt x="38" y="1084"/>
                    </a:lnTo>
                    <a:lnTo>
                      <a:pt x="95" y="989"/>
                    </a:lnTo>
                    <a:lnTo>
                      <a:pt x="95" y="970"/>
                    </a:lnTo>
                    <a:lnTo>
                      <a:pt x="114" y="932"/>
                    </a:lnTo>
                    <a:lnTo>
                      <a:pt x="95" y="913"/>
                    </a:lnTo>
                    <a:lnTo>
                      <a:pt x="38" y="893"/>
                    </a:lnTo>
                    <a:lnTo>
                      <a:pt x="19" y="874"/>
                    </a:lnTo>
                    <a:lnTo>
                      <a:pt x="19" y="817"/>
                    </a:lnTo>
                    <a:lnTo>
                      <a:pt x="0" y="779"/>
                    </a:lnTo>
                    <a:lnTo>
                      <a:pt x="19" y="760"/>
                    </a:lnTo>
                    <a:lnTo>
                      <a:pt x="19" y="741"/>
                    </a:lnTo>
                    <a:lnTo>
                      <a:pt x="133" y="589"/>
                    </a:lnTo>
                    <a:lnTo>
                      <a:pt x="152" y="551"/>
                    </a:lnTo>
                    <a:lnTo>
                      <a:pt x="190" y="475"/>
                    </a:lnTo>
                    <a:close/>
                    <a:moveTo>
                      <a:pt x="418" y="1694"/>
                    </a:moveTo>
                    <a:lnTo>
                      <a:pt x="381" y="1713"/>
                    </a:lnTo>
                    <a:lnTo>
                      <a:pt x="400" y="1770"/>
                    </a:lnTo>
                    <a:lnTo>
                      <a:pt x="437" y="1827"/>
                    </a:lnTo>
                    <a:lnTo>
                      <a:pt x="514" y="1922"/>
                    </a:lnTo>
                    <a:lnTo>
                      <a:pt x="552" y="1960"/>
                    </a:lnTo>
                    <a:lnTo>
                      <a:pt x="609" y="1960"/>
                    </a:lnTo>
                    <a:lnTo>
                      <a:pt x="609" y="1903"/>
                    </a:lnTo>
                    <a:lnTo>
                      <a:pt x="571" y="1827"/>
                    </a:lnTo>
                    <a:lnTo>
                      <a:pt x="533" y="1789"/>
                    </a:lnTo>
                    <a:lnTo>
                      <a:pt x="476" y="1731"/>
                    </a:lnTo>
                    <a:lnTo>
                      <a:pt x="418" y="1694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86" name="Freeform 5">
                <a:extLst>
                  <a:ext uri="{FF2B5EF4-FFF2-40B4-BE49-F238E27FC236}">
                    <a16:creationId xmlns:a16="http://schemas.microsoft.com/office/drawing/2014/main" id="{33E976BA-F6A4-2D47-A844-A5DA999D1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908125" y="8709025"/>
                <a:ext cx="1358900" cy="788988"/>
              </a:xfrm>
              <a:custGeom>
                <a:avLst/>
                <a:gdLst>
                  <a:gd name="T0" fmla="*/ 2147483646 w 3773"/>
                  <a:gd name="T1" fmla="*/ 2147483646 h 2191"/>
                  <a:gd name="T2" fmla="*/ 2147483646 w 3773"/>
                  <a:gd name="T3" fmla="*/ 2147483646 h 2191"/>
                  <a:gd name="T4" fmla="*/ 2147483646 w 3773"/>
                  <a:gd name="T5" fmla="*/ 2147483646 h 2191"/>
                  <a:gd name="T6" fmla="*/ 2147483646 w 3773"/>
                  <a:gd name="T7" fmla="*/ 2147483646 h 2191"/>
                  <a:gd name="T8" fmla="*/ 2147483646 w 3773"/>
                  <a:gd name="T9" fmla="*/ 2147483646 h 2191"/>
                  <a:gd name="T10" fmla="*/ 2147483646 w 3773"/>
                  <a:gd name="T11" fmla="*/ 2147483646 h 2191"/>
                  <a:gd name="T12" fmla="*/ 2147483646 w 3773"/>
                  <a:gd name="T13" fmla="*/ 2147483646 h 2191"/>
                  <a:gd name="T14" fmla="*/ 2147483646 w 3773"/>
                  <a:gd name="T15" fmla="*/ 2147483646 h 2191"/>
                  <a:gd name="T16" fmla="*/ 2147483646 w 3773"/>
                  <a:gd name="T17" fmla="*/ 2147483646 h 2191"/>
                  <a:gd name="T18" fmla="*/ 2147483646 w 3773"/>
                  <a:gd name="T19" fmla="*/ 2147483646 h 2191"/>
                  <a:gd name="T20" fmla="*/ 2147483646 w 3773"/>
                  <a:gd name="T21" fmla="*/ 2147483646 h 2191"/>
                  <a:gd name="T22" fmla="*/ 2147483646 w 3773"/>
                  <a:gd name="T23" fmla="*/ 2147483646 h 2191"/>
                  <a:gd name="T24" fmla="*/ 2147483646 w 3773"/>
                  <a:gd name="T25" fmla="*/ 2147483646 h 2191"/>
                  <a:gd name="T26" fmla="*/ 2147483646 w 3773"/>
                  <a:gd name="T27" fmla="*/ 2147483646 h 2191"/>
                  <a:gd name="T28" fmla="*/ 2147483646 w 3773"/>
                  <a:gd name="T29" fmla="*/ 2147483646 h 2191"/>
                  <a:gd name="T30" fmla="*/ 2147483646 w 3773"/>
                  <a:gd name="T31" fmla="*/ 2147483646 h 2191"/>
                  <a:gd name="T32" fmla="*/ 2147483646 w 3773"/>
                  <a:gd name="T33" fmla="*/ 2147483646 h 2191"/>
                  <a:gd name="T34" fmla="*/ 2147483646 w 3773"/>
                  <a:gd name="T35" fmla="*/ 2147483646 h 2191"/>
                  <a:gd name="T36" fmla="*/ 2147483646 w 3773"/>
                  <a:gd name="T37" fmla="*/ 2147483646 h 2191"/>
                  <a:gd name="T38" fmla="*/ 2147483646 w 3773"/>
                  <a:gd name="T39" fmla="*/ 2147483646 h 2191"/>
                  <a:gd name="T40" fmla="*/ 2147483646 w 3773"/>
                  <a:gd name="T41" fmla="*/ 2147483646 h 2191"/>
                  <a:gd name="T42" fmla="*/ 2147483646 w 3773"/>
                  <a:gd name="T43" fmla="*/ 2147483646 h 2191"/>
                  <a:gd name="T44" fmla="*/ 2147483646 w 3773"/>
                  <a:gd name="T45" fmla="*/ 2147483646 h 2191"/>
                  <a:gd name="T46" fmla="*/ 2147483646 w 3773"/>
                  <a:gd name="T47" fmla="*/ 2147483646 h 2191"/>
                  <a:gd name="T48" fmla="*/ 2147483646 w 3773"/>
                  <a:gd name="T49" fmla="*/ 2147483646 h 2191"/>
                  <a:gd name="T50" fmla="*/ 2147483646 w 3773"/>
                  <a:gd name="T51" fmla="*/ 2147483646 h 2191"/>
                  <a:gd name="T52" fmla="*/ 2147483646 w 3773"/>
                  <a:gd name="T53" fmla="*/ 2147483646 h 2191"/>
                  <a:gd name="T54" fmla="*/ 2147483646 w 3773"/>
                  <a:gd name="T55" fmla="*/ 2147483646 h 2191"/>
                  <a:gd name="T56" fmla="*/ 2147483646 w 3773"/>
                  <a:gd name="T57" fmla="*/ 2147483646 h 2191"/>
                  <a:gd name="T58" fmla="*/ 2147483646 w 3773"/>
                  <a:gd name="T59" fmla="*/ 2147483646 h 2191"/>
                  <a:gd name="T60" fmla="*/ 2147483646 w 3773"/>
                  <a:gd name="T61" fmla="*/ 2147483646 h 2191"/>
                  <a:gd name="T62" fmla="*/ 2147483646 w 3773"/>
                  <a:gd name="T63" fmla="*/ 2147483646 h 2191"/>
                  <a:gd name="T64" fmla="*/ 2147483646 w 3773"/>
                  <a:gd name="T65" fmla="*/ 2147483646 h 2191"/>
                  <a:gd name="T66" fmla="*/ 2147483646 w 3773"/>
                  <a:gd name="T67" fmla="*/ 2147483646 h 2191"/>
                  <a:gd name="T68" fmla="*/ 2147483646 w 3773"/>
                  <a:gd name="T69" fmla="*/ 2147483646 h 2191"/>
                  <a:gd name="T70" fmla="*/ 2147483646 w 3773"/>
                  <a:gd name="T71" fmla="*/ 2147483646 h 2191"/>
                  <a:gd name="T72" fmla="*/ 2147483646 w 3773"/>
                  <a:gd name="T73" fmla="*/ 2147483646 h 2191"/>
                  <a:gd name="T74" fmla="*/ 2147483646 w 3773"/>
                  <a:gd name="T75" fmla="*/ 2147483646 h 2191"/>
                  <a:gd name="T76" fmla="*/ 2147483646 w 3773"/>
                  <a:gd name="T77" fmla="*/ 2147483646 h 2191"/>
                  <a:gd name="T78" fmla="*/ 2147483646 w 3773"/>
                  <a:gd name="T79" fmla="*/ 2147483646 h 2191"/>
                  <a:gd name="T80" fmla="*/ 2147483646 w 3773"/>
                  <a:gd name="T81" fmla="*/ 2147483646 h 2191"/>
                  <a:gd name="T82" fmla="*/ 2147483646 w 3773"/>
                  <a:gd name="T83" fmla="*/ 2147483646 h 2191"/>
                  <a:gd name="T84" fmla="*/ 2147483646 w 3773"/>
                  <a:gd name="T85" fmla="*/ 2147483646 h 2191"/>
                  <a:gd name="T86" fmla="*/ 2147483646 w 3773"/>
                  <a:gd name="T87" fmla="*/ 2147483646 h 2191"/>
                  <a:gd name="T88" fmla="*/ 2147483646 w 3773"/>
                  <a:gd name="T89" fmla="*/ 2147483646 h 2191"/>
                  <a:gd name="T90" fmla="*/ 0 w 3773"/>
                  <a:gd name="T91" fmla="*/ 2147483646 h 2191"/>
                  <a:gd name="T92" fmla="*/ 0 w 3773"/>
                  <a:gd name="T93" fmla="*/ 2147483646 h 2191"/>
                  <a:gd name="T94" fmla="*/ 2147483646 w 3773"/>
                  <a:gd name="T95" fmla="*/ 2147483646 h 2191"/>
                  <a:gd name="T96" fmla="*/ 2147483646 w 3773"/>
                  <a:gd name="T97" fmla="*/ 2147483646 h 2191"/>
                  <a:gd name="T98" fmla="*/ 2147483646 w 3773"/>
                  <a:gd name="T99" fmla="*/ 2147483646 h 2191"/>
                  <a:gd name="T100" fmla="*/ 2147483646 w 3773"/>
                  <a:gd name="T101" fmla="*/ 2147483646 h 2191"/>
                  <a:gd name="T102" fmla="*/ 2147483646 w 3773"/>
                  <a:gd name="T103" fmla="*/ 2147483646 h 2191"/>
                  <a:gd name="T104" fmla="*/ 2147483646 w 3773"/>
                  <a:gd name="T105" fmla="*/ 2147483646 h 2191"/>
                  <a:gd name="T106" fmla="*/ 2147483646 w 3773"/>
                  <a:gd name="T107" fmla="*/ 2147483646 h 21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773" h="2191">
                    <a:moveTo>
                      <a:pt x="1466" y="209"/>
                    </a:moveTo>
                    <a:lnTo>
                      <a:pt x="1619" y="172"/>
                    </a:lnTo>
                    <a:lnTo>
                      <a:pt x="1695" y="172"/>
                    </a:lnTo>
                    <a:lnTo>
                      <a:pt x="1714" y="153"/>
                    </a:lnTo>
                    <a:lnTo>
                      <a:pt x="1752" y="57"/>
                    </a:lnTo>
                    <a:lnTo>
                      <a:pt x="1752" y="38"/>
                    </a:lnTo>
                    <a:lnTo>
                      <a:pt x="1809" y="0"/>
                    </a:lnTo>
                    <a:lnTo>
                      <a:pt x="1828" y="19"/>
                    </a:lnTo>
                    <a:lnTo>
                      <a:pt x="1904" y="133"/>
                    </a:lnTo>
                    <a:lnTo>
                      <a:pt x="1962" y="172"/>
                    </a:lnTo>
                    <a:lnTo>
                      <a:pt x="2019" y="191"/>
                    </a:lnTo>
                    <a:lnTo>
                      <a:pt x="2152" y="191"/>
                    </a:lnTo>
                    <a:lnTo>
                      <a:pt x="2171" y="209"/>
                    </a:lnTo>
                    <a:lnTo>
                      <a:pt x="2171" y="229"/>
                    </a:lnTo>
                    <a:lnTo>
                      <a:pt x="2171" y="248"/>
                    </a:lnTo>
                    <a:lnTo>
                      <a:pt x="2171" y="267"/>
                    </a:lnTo>
                    <a:lnTo>
                      <a:pt x="2171" y="324"/>
                    </a:lnTo>
                    <a:lnTo>
                      <a:pt x="2209" y="362"/>
                    </a:lnTo>
                    <a:lnTo>
                      <a:pt x="2267" y="362"/>
                    </a:lnTo>
                    <a:lnTo>
                      <a:pt x="2324" y="381"/>
                    </a:lnTo>
                    <a:lnTo>
                      <a:pt x="2419" y="534"/>
                    </a:lnTo>
                    <a:lnTo>
                      <a:pt x="2495" y="610"/>
                    </a:lnTo>
                    <a:lnTo>
                      <a:pt x="2590" y="667"/>
                    </a:lnTo>
                    <a:lnTo>
                      <a:pt x="2685" y="667"/>
                    </a:lnTo>
                    <a:lnTo>
                      <a:pt x="2990" y="648"/>
                    </a:lnTo>
                    <a:lnTo>
                      <a:pt x="3086" y="667"/>
                    </a:lnTo>
                    <a:lnTo>
                      <a:pt x="3105" y="762"/>
                    </a:lnTo>
                    <a:lnTo>
                      <a:pt x="3105" y="819"/>
                    </a:lnTo>
                    <a:lnTo>
                      <a:pt x="3124" y="819"/>
                    </a:lnTo>
                    <a:lnTo>
                      <a:pt x="3238" y="724"/>
                    </a:lnTo>
                    <a:lnTo>
                      <a:pt x="3409" y="648"/>
                    </a:lnTo>
                    <a:lnTo>
                      <a:pt x="3447" y="667"/>
                    </a:lnTo>
                    <a:lnTo>
                      <a:pt x="3486" y="724"/>
                    </a:lnTo>
                    <a:lnTo>
                      <a:pt x="3543" y="762"/>
                    </a:lnTo>
                    <a:lnTo>
                      <a:pt x="3676" y="743"/>
                    </a:lnTo>
                    <a:lnTo>
                      <a:pt x="3733" y="762"/>
                    </a:lnTo>
                    <a:lnTo>
                      <a:pt x="3752" y="762"/>
                    </a:lnTo>
                    <a:lnTo>
                      <a:pt x="3772" y="838"/>
                    </a:lnTo>
                    <a:lnTo>
                      <a:pt x="3695" y="934"/>
                    </a:lnTo>
                    <a:lnTo>
                      <a:pt x="3581" y="991"/>
                    </a:lnTo>
                    <a:lnTo>
                      <a:pt x="3352" y="1067"/>
                    </a:lnTo>
                    <a:lnTo>
                      <a:pt x="3142" y="1200"/>
                    </a:lnTo>
                    <a:lnTo>
                      <a:pt x="2971" y="1257"/>
                    </a:lnTo>
                    <a:lnTo>
                      <a:pt x="2895" y="1296"/>
                    </a:lnTo>
                    <a:lnTo>
                      <a:pt x="2838" y="1372"/>
                    </a:lnTo>
                    <a:lnTo>
                      <a:pt x="2800" y="1581"/>
                    </a:lnTo>
                    <a:lnTo>
                      <a:pt x="2724" y="1619"/>
                    </a:lnTo>
                    <a:lnTo>
                      <a:pt x="2648" y="1581"/>
                    </a:lnTo>
                    <a:lnTo>
                      <a:pt x="2609" y="1581"/>
                    </a:lnTo>
                    <a:lnTo>
                      <a:pt x="2590" y="1638"/>
                    </a:lnTo>
                    <a:lnTo>
                      <a:pt x="2571" y="1677"/>
                    </a:lnTo>
                    <a:lnTo>
                      <a:pt x="2571" y="1714"/>
                    </a:lnTo>
                    <a:lnTo>
                      <a:pt x="2552" y="1753"/>
                    </a:lnTo>
                    <a:lnTo>
                      <a:pt x="2514" y="1791"/>
                    </a:lnTo>
                    <a:lnTo>
                      <a:pt x="2419" y="1791"/>
                    </a:lnTo>
                    <a:lnTo>
                      <a:pt x="2248" y="1677"/>
                    </a:lnTo>
                    <a:lnTo>
                      <a:pt x="2152" y="1657"/>
                    </a:lnTo>
                    <a:lnTo>
                      <a:pt x="2076" y="1638"/>
                    </a:lnTo>
                    <a:lnTo>
                      <a:pt x="2000" y="1543"/>
                    </a:lnTo>
                    <a:lnTo>
                      <a:pt x="1923" y="1467"/>
                    </a:lnTo>
                    <a:lnTo>
                      <a:pt x="1847" y="1505"/>
                    </a:lnTo>
                    <a:lnTo>
                      <a:pt x="1847" y="1562"/>
                    </a:lnTo>
                    <a:lnTo>
                      <a:pt x="1886" y="1638"/>
                    </a:lnTo>
                    <a:lnTo>
                      <a:pt x="1886" y="1695"/>
                    </a:lnTo>
                    <a:lnTo>
                      <a:pt x="1886" y="1753"/>
                    </a:lnTo>
                    <a:lnTo>
                      <a:pt x="1886" y="1791"/>
                    </a:lnTo>
                    <a:lnTo>
                      <a:pt x="1904" y="1809"/>
                    </a:lnTo>
                    <a:lnTo>
                      <a:pt x="2000" y="1886"/>
                    </a:lnTo>
                    <a:lnTo>
                      <a:pt x="2019" y="1924"/>
                    </a:lnTo>
                    <a:lnTo>
                      <a:pt x="2019" y="1943"/>
                    </a:lnTo>
                    <a:lnTo>
                      <a:pt x="2019" y="2019"/>
                    </a:lnTo>
                    <a:lnTo>
                      <a:pt x="2000" y="2114"/>
                    </a:lnTo>
                    <a:lnTo>
                      <a:pt x="1943" y="2172"/>
                    </a:lnTo>
                    <a:lnTo>
                      <a:pt x="1886" y="2190"/>
                    </a:lnTo>
                    <a:lnTo>
                      <a:pt x="1828" y="2153"/>
                    </a:lnTo>
                    <a:lnTo>
                      <a:pt x="1695" y="2076"/>
                    </a:lnTo>
                    <a:lnTo>
                      <a:pt x="1657" y="2058"/>
                    </a:lnTo>
                    <a:lnTo>
                      <a:pt x="1542" y="2076"/>
                    </a:lnTo>
                    <a:lnTo>
                      <a:pt x="1505" y="2058"/>
                    </a:lnTo>
                    <a:lnTo>
                      <a:pt x="1524" y="2019"/>
                    </a:lnTo>
                    <a:lnTo>
                      <a:pt x="1542" y="2019"/>
                    </a:lnTo>
                    <a:lnTo>
                      <a:pt x="1600" y="2019"/>
                    </a:lnTo>
                    <a:lnTo>
                      <a:pt x="1619" y="2000"/>
                    </a:lnTo>
                    <a:lnTo>
                      <a:pt x="1638" y="1981"/>
                    </a:lnTo>
                    <a:lnTo>
                      <a:pt x="1619" y="1962"/>
                    </a:lnTo>
                    <a:lnTo>
                      <a:pt x="1562" y="1943"/>
                    </a:lnTo>
                    <a:lnTo>
                      <a:pt x="1542" y="1943"/>
                    </a:lnTo>
                    <a:lnTo>
                      <a:pt x="1524" y="1867"/>
                    </a:lnTo>
                    <a:lnTo>
                      <a:pt x="1524" y="1809"/>
                    </a:lnTo>
                    <a:lnTo>
                      <a:pt x="1524" y="1772"/>
                    </a:lnTo>
                    <a:lnTo>
                      <a:pt x="1542" y="1695"/>
                    </a:lnTo>
                    <a:lnTo>
                      <a:pt x="1542" y="1657"/>
                    </a:lnTo>
                    <a:lnTo>
                      <a:pt x="1542" y="1638"/>
                    </a:lnTo>
                    <a:lnTo>
                      <a:pt x="1505" y="1600"/>
                    </a:lnTo>
                    <a:lnTo>
                      <a:pt x="1371" y="1562"/>
                    </a:lnTo>
                    <a:lnTo>
                      <a:pt x="1352" y="1562"/>
                    </a:lnTo>
                    <a:lnTo>
                      <a:pt x="1333" y="1543"/>
                    </a:lnTo>
                    <a:lnTo>
                      <a:pt x="1295" y="1486"/>
                    </a:lnTo>
                    <a:lnTo>
                      <a:pt x="1257" y="1448"/>
                    </a:lnTo>
                    <a:lnTo>
                      <a:pt x="1238" y="1467"/>
                    </a:lnTo>
                    <a:lnTo>
                      <a:pt x="1200" y="1505"/>
                    </a:lnTo>
                    <a:lnTo>
                      <a:pt x="1161" y="1505"/>
                    </a:lnTo>
                    <a:lnTo>
                      <a:pt x="1009" y="1486"/>
                    </a:lnTo>
                    <a:lnTo>
                      <a:pt x="895" y="1448"/>
                    </a:lnTo>
                    <a:lnTo>
                      <a:pt x="838" y="1448"/>
                    </a:lnTo>
                    <a:lnTo>
                      <a:pt x="780" y="1448"/>
                    </a:lnTo>
                    <a:lnTo>
                      <a:pt x="724" y="1448"/>
                    </a:lnTo>
                    <a:lnTo>
                      <a:pt x="704" y="1448"/>
                    </a:lnTo>
                    <a:lnTo>
                      <a:pt x="685" y="1429"/>
                    </a:lnTo>
                    <a:lnTo>
                      <a:pt x="590" y="1296"/>
                    </a:lnTo>
                    <a:lnTo>
                      <a:pt x="571" y="1257"/>
                    </a:lnTo>
                    <a:lnTo>
                      <a:pt x="552" y="1238"/>
                    </a:lnTo>
                    <a:lnTo>
                      <a:pt x="533" y="1219"/>
                    </a:lnTo>
                    <a:lnTo>
                      <a:pt x="400" y="1181"/>
                    </a:lnTo>
                    <a:lnTo>
                      <a:pt x="362" y="1181"/>
                    </a:lnTo>
                    <a:lnTo>
                      <a:pt x="343" y="1181"/>
                    </a:lnTo>
                    <a:lnTo>
                      <a:pt x="323" y="1181"/>
                    </a:lnTo>
                    <a:lnTo>
                      <a:pt x="304" y="1181"/>
                    </a:lnTo>
                    <a:lnTo>
                      <a:pt x="267" y="1181"/>
                    </a:lnTo>
                    <a:lnTo>
                      <a:pt x="209" y="1143"/>
                    </a:lnTo>
                    <a:lnTo>
                      <a:pt x="171" y="1143"/>
                    </a:lnTo>
                    <a:lnTo>
                      <a:pt x="152" y="1143"/>
                    </a:lnTo>
                    <a:lnTo>
                      <a:pt x="152" y="1200"/>
                    </a:lnTo>
                    <a:lnTo>
                      <a:pt x="114" y="1162"/>
                    </a:lnTo>
                    <a:lnTo>
                      <a:pt x="76" y="1067"/>
                    </a:lnTo>
                    <a:lnTo>
                      <a:pt x="0" y="952"/>
                    </a:lnTo>
                    <a:lnTo>
                      <a:pt x="76" y="895"/>
                    </a:lnTo>
                    <a:lnTo>
                      <a:pt x="38" y="800"/>
                    </a:lnTo>
                    <a:lnTo>
                      <a:pt x="0" y="762"/>
                    </a:lnTo>
                    <a:lnTo>
                      <a:pt x="0" y="743"/>
                    </a:lnTo>
                    <a:lnTo>
                      <a:pt x="0" y="724"/>
                    </a:lnTo>
                    <a:lnTo>
                      <a:pt x="95" y="648"/>
                    </a:lnTo>
                    <a:lnTo>
                      <a:pt x="114" y="629"/>
                    </a:lnTo>
                    <a:lnTo>
                      <a:pt x="152" y="590"/>
                    </a:lnTo>
                    <a:lnTo>
                      <a:pt x="400" y="514"/>
                    </a:lnTo>
                    <a:lnTo>
                      <a:pt x="476" y="553"/>
                    </a:lnTo>
                    <a:lnTo>
                      <a:pt x="571" y="514"/>
                    </a:lnTo>
                    <a:lnTo>
                      <a:pt x="609" y="495"/>
                    </a:lnTo>
                    <a:lnTo>
                      <a:pt x="667" y="495"/>
                    </a:lnTo>
                    <a:lnTo>
                      <a:pt x="724" y="514"/>
                    </a:lnTo>
                    <a:lnTo>
                      <a:pt x="780" y="495"/>
                    </a:lnTo>
                    <a:lnTo>
                      <a:pt x="1105" y="572"/>
                    </a:lnTo>
                    <a:lnTo>
                      <a:pt x="1143" y="590"/>
                    </a:lnTo>
                    <a:lnTo>
                      <a:pt x="1181" y="572"/>
                    </a:lnTo>
                    <a:lnTo>
                      <a:pt x="1314" y="572"/>
                    </a:lnTo>
                    <a:lnTo>
                      <a:pt x="1352" y="572"/>
                    </a:lnTo>
                    <a:lnTo>
                      <a:pt x="1371" y="553"/>
                    </a:lnTo>
                    <a:lnTo>
                      <a:pt x="1390" y="553"/>
                    </a:lnTo>
                    <a:lnTo>
                      <a:pt x="1410" y="534"/>
                    </a:lnTo>
                    <a:lnTo>
                      <a:pt x="1466" y="267"/>
                    </a:lnTo>
                    <a:lnTo>
                      <a:pt x="1466" y="20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87" name="Freeform 6">
                <a:extLst>
                  <a:ext uri="{FF2B5EF4-FFF2-40B4-BE49-F238E27FC236}">
                    <a16:creationId xmlns:a16="http://schemas.microsoft.com/office/drawing/2014/main" id="{FCEEE555-DD13-234E-8051-09C42D7261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90288" y="8853488"/>
                <a:ext cx="892175" cy="1282700"/>
              </a:xfrm>
              <a:custGeom>
                <a:avLst/>
                <a:gdLst>
                  <a:gd name="T0" fmla="*/ 2147483646 w 2478"/>
                  <a:gd name="T1" fmla="*/ 2147483646 h 3563"/>
                  <a:gd name="T2" fmla="*/ 2147483646 w 2478"/>
                  <a:gd name="T3" fmla="*/ 2147483646 h 3563"/>
                  <a:gd name="T4" fmla="*/ 2147483646 w 2478"/>
                  <a:gd name="T5" fmla="*/ 2147483646 h 3563"/>
                  <a:gd name="T6" fmla="*/ 2147483646 w 2478"/>
                  <a:gd name="T7" fmla="*/ 2147483646 h 3563"/>
                  <a:gd name="T8" fmla="*/ 2147483646 w 2478"/>
                  <a:gd name="T9" fmla="*/ 2147483646 h 3563"/>
                  <a:gd name="T10" fmla="*/ 0 w 2478"/>
                  <a:gd name="T11" fmla="*/ 2147483646 h 3563"/>
                  <a:gd name="T12" fmla="*/ 2147483646 w 2478"/>
                  <a:gd name="T13" fmla="*/ 2147483646 h 3563"/>
                  <a:gd name="T14" fmla="*/ 2147483646 w 2478"/>
                  <a:gd name="T15" fmla="*/ 2147483646 h 3563"/>
                  <a:gd name="T16" fmla="*/ 2147483646 w 2478"/>
                  <a:gd name="T17" fmla="*/ 2147483646 h 3563"/>
                  <a:gd name="T18" fmla="*/ 2147483646 w 2478"/>
                  <a:gd name="T19" fmla="*/ 2147483646 h 3563"/>
                  <a:gd name="T20" fmla="*/ 2147483646 w 2478"/>
                  <a:gd name="T21" fmla="*/ 2147483646 h 3563"/>
                  <a:gd name="T22" fmla="*/ 2147483646 w 2478"/>
                  <a:gd name="T23" fmla="*/ 2147483646 h 3563"/>
                  <a:gd name="T24" fmla="*/ 2147483646 w 2478"/>
                  <a:gd name="T25" fmla="*/ 2147483646 h 3563"/>
                  <a:gd name="T26" fmla="*/ 2147483646 w 2478"/>
                  <a:gd name="T27" fmla="*/ 2147483646 h 3563"/>
                  <a:gd name="T28" fmla="*/ 2147483646 w 2478"/>
                  <a:gd name="T29" fmla="*/ 2147483646 h 3563"/>
                  <a:gd name="T30" fmla="*/ 2147483646 w 2478"/>
                  <a:gd name="T31" fmla="*/ 2147483646 h 3563"/>
                  <a:gd name="T32" fmla="*/ 2147483646 w 2478"/>
                  <a:gd name="T33" fmla="*/ 2147483646 h 3563"/>
                  <a:gd name="T34" fmla="*/ 2147483646 w 2478"/>
                  <a:gd name="T35" fmla="*/ 2147483646 h 3563"/>
                  <a:gd name="T36" fmla="*/ 2147483646 w 2478"/>
                  <a:gd name="T37" fmla="*/ 2147483646 h 3563"/>
                  <a:gd name="T38" fmla="*/ 2147483646 w 2478"/>
                  <a:gd name="T39" fmla="*/ 2147483646 h 3563"/>
                  <a:gd name="T40" fmla="*/ 2147483646 w 2478"/>
                  <a:gd name="T41" fmla="*/ 2147483646 h 3563"/>
                  <a:gd name="T42" fmla="*/ 2147483646 w 2478"/>
                  <a:gd name="T43" fmla="*/ 2147483646 h 3563"/>
                  <a:gd name="T44" fmla="*/ 2147483646 w 2478"/>
                  <a:gd name="T45" fmla="*/ 2147483646 h 3563"/>
                  <a:gd name="T46" fmla="*/ 2147483646 w 2478"/>
                  <a:gd name="T47" fmla="*/ 0 h 3563"/>
                  <a:gd name="T48" fmla="*/ 2147483646 w 2478"/>
                  <a:gd name="T49" fmla="*/ 2147483646 h 3563"/>
                  <a:gd name="T50" fmla="*/ 2147483646 w 2478"/>
                  <a:gd name="T51" fmla="*/ 2147483646 h 3563"/>
                  <a:gd name="T52" fmla="*/ 2147483646 w 2478"/>
                  <a:gd name="T53" fmla="*/ 2147483646 h 3563"/>
                  <a:gd name="T54" fmla="*/ 2147483646 w 2478"/>
                  <a:gd name="T55" fmla="*/ 2147483646 h 3563"/>
                  <a:gd name="T56" fmla="*/ 2147483646 w 2478"/>
                  <a:gd name="T57" fmla="*/ 2147483646 h 3563"/>
                  <a:gd name="T58" fmla="*/ 2147483646 w 2478"/>
                  <a:gd name="T59" fmla="*/ 2147483646 h 3563"/>
                  <a:gd name="T60" fmla="*/ 2147483646 w 2478"/>
                  <a:gd name="T61" fmla="*/ 2147483646 h 3563"/>
                  <a:gd name="T62" fmla="*/ 2147483646 w 2478"/>
                  <a:gd name="T63" fmla="*/ 2147483646 h 3563"/>
                  <a:gd name="T64" fmla="*/ 2147483646 w 2478"/>
                  <a:gd name="T65" fmla="*/ 2147483646 h 3563"/>
                  <a:gd name="T66" fmla="*/ 2147483646 w 2478"/>
                  <a:gd name="T67" fmla="*/ 2147483646 h 3563"/>
                  <a:gd name="T68" fmla="*/ 2147483646 w 2478"/>
                  <a:gd name="T69" fmla="*/ 2147483646 h 3563"/>
                  <a:gd name="T70" fmla="*/ 2147483646 w 2478"/>
                  <a:gd name="T71" fmla="*/ 2147483646 h 3563"/>
                  <a:gd name="T72" fmla="*/ 2147483646 w 2478"/>
                  <a:gd name="T73" fmla="*/ 2147483646 h 3563"/>
                  <a:gd name="T74" fmla="*/ 2147483646 w 2478"/>
                  <a:gd name="T75" fmla="*/ 2147483646 h 3563"/>
                  <a:gd name="T76" fmla="*/ 2147483646 w 2478"/>
                  <a:gd name="T77" fmla="*/ 2147483646 h 3563"/>
                  <a:gd name="T78" fmla="*/ 2147483646 w 2478"/>
                  <a:gd name="T79" fmla="*/ 2147483646 h 3563"/>
                  <a:gd name="T80" fmla="*/ 2147483646 w 2478"/>
                  <a:gd name="T81" fmla="*/ 2147483646 h 3563"/>
                  <a:gd name="T82" fmla="*/ 2147483646 w 2478"/>
                  <a:gd name="T83" fmla="*/ 2147483646 h 3563"/>
                  <a:gd name="T84" fmla="*/ 2147483646 w 2478"/>
                  <a:gd name="T85" fmla="*/ 2147483646 h 3563"/>
                  <a:gd name="T86" fmla="*/ 2147483646 w 2478"/>
                  <a:gd name="T87" fmla="*/ 2147483646 h 3563"/>
                  <a:gd name="T88" fmla="*/ 2147483646 w 2478"/>
                  <a:gd name="T89" fmla="*/ 2147483646 h 3563"/>
                  <a:gd name="T90" fmla="*/ 2147483646 w 2478"/>
                  <a:gd name="T91" fmla="*/ 2147483646 h 3563"/>
                  <a:gd name="T92" fmla="*/ 2147483646 w 2478"/>
                  <a:gd name="T93" fmla="*/ 2147483646 h 3563"/>
                  <a:gd name="T94" fmla="*/ 2147483646 w 2478"/>
                  <a:gd name="T95" fmla="*/ 2147483646 h 3563"/>
                  <a:gd name="T96" fmla="*/ 2147483646 w 2478"/>
                  <a:gd name="T97" fmla="*/ 2147483646 h 3563"/>
                  <a:gd name="T98" fmla="*/ 2147483646 w 2478"/>
                  <a:gd name="T99" fmla="*/ 2147483646 h 3563"/>
                  <a:gd name="T100" fmla="*/ 2147483646 w 2478"/>
                  <a:gd name="T101" fmla="*/ 2147483646 h 3563"/>
                  <a:gd name="T102" fmla="*/ 2147483646 w 2478"/>
                  <a:gd name="T103" fmla="*/ 2147483646 h 3563"/>
                  <a:gd name="T104" fmla="*/ 2147483646 w 2478"/>
                  <a:gd name="T105" fmla="*/ 2147483646 h 3563"/>
                  <a:gd name="T106" fmla="*/ 2147483646 w 2478"/>
                  <a:gd name="T107" fmla="*/ 2147483646 h 3563"/>
                  <a:gd name="T108" fmla="*/ 2147483646 w 2478"/>
                  <a:gd name="T109" fmla="*/ 2147483646 h 3563"/>
                  <a:gd name="T110" fmla="*/ 2147483646 w 2478"/>
                  <a:gd name="T111" fmla="*/ 2147483646 h 356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478" h="3563">
                    <a:moveTo>
                      <a:pt x="2343" y="2324"/>
                    </a:moveTo>
                    <a:lnTo>
                      <a:pt x="2286" y="2286"/>
                    </a:lnTo>
                    <a:lnTo>
                      <a:pt x="2229" y="2267"/>
                    </a:lnTo>
                    <a:lnTo>
                      <a:pt x="1829" y="2324"/>
                    </a:lnTo>
                    <a:lnTo>
                      <a:pt x="1791" y="2343"/>
                    </a:lnTo>
                    <a:lnTo>
                      <a:pt x="1696" y="2400"/>
                    </a:lnTo>
                    <a:lnTo>
                      <a:pt x="1639" y="2400"/>
                    </a:lnTo>
                    <a:lnTo>
                      <a:pt x="1505" y="2381"/>
                    </a:lnTo>
                    <a:lnTo>
                      <a:pt x="1448" y="2381"/>
                    </a:lnTo>
                    <a:lnTo>
                      <a:pt x="1315" y="2419"/>
                    </a:lnTo>
                    <a:lnTo>
                      <a:pt x="1296" y="2362"/>
                    </a:lnTo>
                    <a:lnTo>
                      <a:pt x="1296" y="2343"/>
                    </a:lnTo>
                    <a:lnTo>
                      <a:pt x="1296" y="2305"/>
                    </a:lnTo>
                    <a:lnTo>
                      <a:pt x="1334" y="2191"/>
                    </a:lnTo>
                    <a:lnTo>
                      <a:pt x="1353" y="2171"/>
                    </a:lnTo>
                    <a:lnTo>
                      <a:pt x="1353" y="2153"/>
                    </a:lnTo>
                    <a:lnTo>
                      <a:pt x="1372" y="2134"/>
                    </a:lnTo>
                    <a:lnTo>
                      <a:pt x="1391" y="2115"/>
                    </a:lnTo>
                    <a:lnTo>
                      <a:pt x="1372" y="2115"/>
                    </a:lnTo>
                    <a:lnTo>
                      <a:pt x="648" y="2286"/>
                    </a:lnTo>
                    <a:lnTo>
                      <a:pt x="95" y="2286"/>
                    </a:lnTo>
                    <a:lnTo>
                      <a:pt x="39" y="2267"/>
                    </a:lnTo>
                    <a:lnTo>
                      <a:pt x="19" y="2248"/>
                    </a:lnTo>
                    <a:lnTo>
                      <a:pt x="19" y="2229"/>
                    </a:lnTo>
                    <a:lnTo>
                      <a:pt x="0" y="2210"/>
                    </a:lnTo>
                    <a:lnTo>
                      <a:pt x="0" y="2115"/>
                    </a:lnTo>
                    <a:lnTo>
                      <a:pt x="0" y="2076"/>
                    </a:lnTo>
                    <a:lnTo>
                      <a:pt x="0" y="2019"/>
                    </a:lnTo>
                    <a:lnTo>
                      <a:pt x="286" y="1372"/>
                    </a:lnTo>
                    <a:lnTo>
                      <a:pt x="286" y="1333"/>
                    </a:lnTo>
                    <a:lnTo>
                      <a:pt x="267" y="1333"/>
                    </a:lnTo>
                    <a:lnTo>
                      <a:pt x="229" y="1353"/>
                    </a:lnTo>
                    <a:lnTo>
                      <a:pt x="172" y="1353"/>
                    </a:lnTo>
                    <a:lnTo>
                      <a:pt x="172" y="1333"/>
                    </a:lnTo>
                    <a:lnTo>
                      <a:pt x="172" y="1200"/>
                    </a:lnTo>
                    <a:lnTo>
                      <a:pt x="191" y="1124"/>
                    </a:lnTo>
                    <a:lnTo>
                      <a:pt x="191" y="1105"/>
                    </a:lnTo>
                    <a:lnTo>
                      <a:pt x="210" y="1105"/>
                    </a:lnTo>
                    <a:lnTo>
                      <a:pt x="248" y="1086"/>
                    </a:lnTo>
                    <a:lnTo>
                      <a:pt x="381" y="1067"/>
                    </a:lnTo>
                    <a:lnTo>
                      <a:pt x="400" y="1029"/>
                    </a:lnTo>
                    <a:lnTo>
                      <a:pt x="420" y="915"/>
                    </a:lnTo>
                    <a:lnTo>
                      <a:pt x="591" y="1010"/>
                    </a:lnTo>
                    <a:lnTo>
                      <a:pt x="877" y="1162"/>
                    </a:lnTo>
                    <a:lnTo>
                      <a:pt x="877" y="1143"/>
                    </a:lnTo>
                    <a:lnTo>
                      <a:pt x="896" y="1143"/>
                    </a:lnTo>
                    <a:lnTo>
                      <a:pt x="896" y="1124"/>
                    </a:lnTo>
                    <a:lnTo>
                      <a:pt x="915" y="1105"/>
                    </a:lnTo>
                    <a:lnTo>
                      <a:pt x="934" y="1105"/>
                    </a:lnTo>
                    <a:lnTo>
                      <a:pt x="953" y="1105"/>
                    </a:lnTo>
                    <a:lnTo>
                      <a:pt x="972" y="1105"/>
                    </a:lnTo>
                    <a:lnTo>
                      <a:pt x="972" y="1086"/>
                    </a:lnTo>
                    <a:lnTo>
                      <a:pt x="972" y="1067"/>
                    </a:lnTo>
                    <a:lnTo>
                      <a:pt x="991" y="1067"/>
                    </a:lnTo>
                    <a:lnTo>
                      <a:pt x="991" y="1048"/>
                    </a:lnTo>
                    <a:lnTo>
                      <a:pt x="1010" y="1048"/>
                    </a:lnTo>
                    <a:lnTo>
                      <a:pt x="1029" y="1048"/>
                    </a:lnTo>
                    <a:lnTo>
                      <a:pt x="1086" y="1067"/>
                    </a:lnTo>
                    <a:lnTo>
                      <a:pt x="1124" y="1105"/>
                    </a:lnTo>
                    <a:lnTo>
                      <a:pt x="1162" y="1105"/>
                    </a:lnTo>
                    <a:lnTo>
                      <a:pt x="1201" y="1105"/>
                    </a:lnTo>
                    <a:lnTo>
                      <a:pt x="1219" y="1086"/>
                    </a:lnTo>
                    <a:lnTo>
                      <a:pt x="1258" y="1086"/>
                    </a:lnTo>
                    <a:lnTo>
                      <a:pt x="1258" y="1067"/>
                    </a:lnTo>
                    <a:lnTo>
                      <a:pt x="1258" y="1029"/>
                    </a:lnTo>
                    <a:lnTo>
                      <a:pt x="1238" y="1029"/>
                    </a:lnTo>
                    <a:lnTo>
                      <a:pt x="1219" y="1010"/>
                    </a:lnTo>
                    <a:lnTo>
                      <a:pt x="1238" y="972"/>
                    </a:lnTo>
                    <a:lnTo>
                      <a:pt x="1277" y="915"/>
                    </a:lnTo>
                    <a:lnTo>
                      <a:pt x="1277" y="896"/>
                    </a:lnTo>
                    <a:lnTo>
                      <a:pt x="1277" y="876"/>
                    </a:lnTo>
                    <a:lnTo>
                      <a:pt x="1258" y="857"/>
                    </a:lnTo>
                    <a:lnTo>
                      <a:pt x="1258" y="838"/>
                    </a:lnTo>
                    <a:lnTo>
                      <a:pt x="1238" y="819"/>
                    </a:lnTo>
                    <a:lnTo>
                      <a:pt x="1238" y="800"/>
                    </a:lnTo>
                    <a:lnTo>
                      <a:pt x="1238" y="781"/>
                    </a:lnTo>
                    <a:lnTo>
                      <a:pt x="1238" y="762"/>
                    </a:lnTo>
                    <a:lnTo>
                      <a:pt x="1238" y="743"/>
                    </a:lnTo>
                    <a:lnTo>
                      <a:pt x="1201" y="724"/>
                    </a:lnTo>
                    <a:lnTo>
                      <a:pt x="1182" y="724"/>
                    </a:lnTo>
                    <a:lnTo>
                      <a:pt x="1162" y="724"/>
                    </a:lnTo>
                    <a:lnTo>
                      <a:pt x="1162" y="705"/>
                    </a:lnTo>
                    <a:lnTo>
                      <a:pt x="1143" y="705"/>
                    </a:lnTo>
                    <a:lnTo>
                      <a:pt x="1124" y="686"/>
                    </a:lnTo>
                    <a:lnTo>
                      <a:pt x="1124" y="667"/>
                    </a:lnTo>
                    <a:lnTo>
                      <a:pt x="1124" y="629"/>
                    </a:lnTo>
                    <a:lnTo>
                      <a:pt x="1106" y="495"/>
                    </a:lnTo>
                    <a:lnTo>
                      <a:pt x="1086" y="362"/>
                    </a:lnTo>
                    <a:lnTo>
                      <a:pt x="1106" y="343"/>
                    </a:lnTo>
                    <a:lnTo>
                      <a:pt x="1106" y="305"/>
                    </a:lnTo>
                    <a:lnTo>
                      <a:pt x="1124" y="305"/>
                    </a:lnTo>
                    <a:lnTo>
                      <a:pt x="1124" y="286"/>
                    </a:lnTo>
                    <a:lnTo>
                      <a:pt x="1143" y="267"/>
                    </a:lnTo>
                    <a:lnTo>
                      <a:pt x="1143" y="248"/>
                    </a:lnTo>
                    <a:lnTo>
                      <a:pt x="1143" y="229"/>
                    </a:lnTo>
                    <a:lnTo>
                      <a:pt x="1143" y="210"/>
                    </a:lnTo>
                    <a:lnTo>
                      <a:pt x="1143" y="190"/>
                    </a:lnTo>
                    <a:lnTo>
                      <a:pt x="1143" y="153"/>
                    </a:lnTo>
                    <a:lnTo>
                      <a:pt x="1143" y="134"/>
                    </a:lnTo>
                    <a:lnTo>
                      <a:pt x="1143" y="114"/>
                    </a:lnTo>
                    <a:lnTo>
                      <a:pt x="1162" y="114"/>
                    </a:lnTo>
                    <a:lnTo>
                      <a:pt x="1182" y="134"/>
                    </a:lnTo>
                    <a:lnTo>
                      <a:pt x="1201" y="95"/>
                    </a:lnTo>
                    <a:lnTo>
                      <a:pt x="1219" y="58"/>
                    </a:lnTo>
                    <a:lnTo>
                      <a:pt x="1238" y="38"/>
                    </a:lnTo>
                    <a:lnTo>
                      <a:pt x="1277" y="19"/>
                    </a:lnTo>
                    <a:lnTo>
                      <a:pt x="1334" y="0"/>
                    </a:lnTo>
                    <a:lnTo>
                      <a:pt x="1448" y="95"/>
                    </a:lnTo>
                    <a:lnTo>
                      <a:pt x="1467" y="134"/>
                    </a:lnTo>
                    <a:lnTo>
                      <a:pt x="1486" y="172"/>
                    </a:lnTo>
                    <a:lnTo>
                      <a:pt x="1486" y="248"/>
                    </a:lnTo>
                    <a:lnTo>
                      <a:pt x="1486" y="267"/>
                    </a:lnTo>
                    <a:lnTo>
                      <a:pt x="1505" y="267"/>
                    </a:lnTo>
                    <a:lnTo>
                      <a:pt x="1524" y="248"/>
                    </a:lnTo>
                    <a:lnTo>
                      <a:pt x="1543" y="248"/>
                    </a:lnTo>
                    <a:lnTo>
                      <a:pt x="1543" y="267"/>
                    </a:lnTo>
                    <a:lnTo>
                      <a:pt x="1543" y="324"/>
                    </a:lnTo>
                    <a:lnTo>
                      <a:pt x="1582" y="305"/>
                    </a:lnTo>
                    <a:lnTo>
                      <a:pt x="1639" y="324"/>
                    </a:lnTo>
                    <a:lnTo>
                      <a:pt x="1696" y="343"/>
                    </a:lnTo>
                    <a:lnTo>
                      <a:pt x="1734" y="381"/>
                    </a:lnTo>
                    <a:lnTo>
                      <a:pt x="1753" y="400"/>
                    </a:lnTo>
                    <a:lnTo>
                      <a:pt x="1772" y="457"/>
                    </a:lnTo>
                    <a:lnTo>
                      <a:pt x="1791" y="476"/>
                    </a:lnTo>
                    <a:lnTo>
                      <a:pt x="1810" y="495"/>
                    </a:lnTo>
                    <a:lnTo>
                      <a:pt x="1886" y="534"/>
                    </a:lnTo>
                    <a:lnTo>
                      <a:pt x="1905" y="552"/>
                    </a:lnTo>
                    <a:lnTo>
                      <a:pt x="1924" y="571"/>
                    </a:lnTo>
                    <a:lnTo>
                      <a:pt x="1944" y="610"/>
                    </a:lnTo>
                    <a:lnTo>
                      <a:pt x="1944" y="629"/>
                    </a:lnTo>
                    <a:lnTo>
                      <a:pt x="1944" y="667"/>
                    </a:lnTo>
                    <a:lnTo>
                      <a:pt x="1944" y="686"/>
                    </a:lnTo>
                    <a:lnTo>
                      <a:pt x="1963" y="686"/>
                    </a:lnTo>
                    <a:lnTo>
                      <a:pt x="1981" y="686"/>
                    </a:lnTo>
                    <a:lnTo>
                      <a:pt x="2000" y="686"/>
                    </a:lnTo>
                    <a:lnTo>
                      <a:pt x="2020" y="705"/>
                    </a:lnTo>
                    <a:lnTo>
                      <a:pt x="2039" y="724"/>
                    </a:lnTo>
                    <a:lnTo>
                      <a:pt x="2077" y="762"/>
                    </a:lnTo>
                    <a:lnTo>
                      <a:pt x="2077" y="819"/>
                    </a:lnTo>
                    <a:lnTo>
                      <a:pt x="2039" y="857"/>
                    </a:lnTo>
                    <a:lnTo>
                      <a:pt x="2077" y="876"/>
                    </a:lnTo>
                    <a:lnTo>
                      <a:pt x="2115" y="857"/>
                    </a:lnTo>
                    <a:lnTo>
                      <a:pt x="2153" y="838"/>
                    </a:lnTo>
                    <a:lnTo>
                      <a:pt x="2191" y="819"/>
                    </a:lnTo>
                    <a:lnTo>
                      <a:pt x="2210" y="838"/>
                    </a:lnTo>
                    <a:lnTo>
                      <a:pt x="2191" y="876"/>
                    </a:lnTo>
                    <a:lnTo>
                      <a:pt x="2153" y="933"/>
                    </a:lnTo>
                    <a:lnTo>
                      <a:pt x="2267" y="915"/>
                    </a:lnTo>
                    <a:lnTo>
                      <a:pt x="2305" y="915"/>
                    </a:lnTo>
                    <a:lnTo>
                      <a:pt x="2325" y="1010"/>
                    </a:lnTo>
                    <a:lnTo>
                      <a:pt x="2381" y="1029"/>
                    </a:lnTo>
                    <a:lnTo>
                      <a:pt x="2381" y="1067"/>
                    </a:lnTo>
                    <a:lnTo>
                      <a:pt x="2381" y="1086"/>
                    </a:lnTo>
                    <a:lnTo>
                      <a:pt x="2343" y="1124"/>
                    </a:lnTo>
                    <a:lnTo>
                      <a:pt x="2343" y="1162"/>
                    </a:lnTo>
                    <a:lnTo>
                      <a:pt x="2362" y="1162"/>
                    </a:lnTo>
                    <a:lnTo>
                      <a:pt x="2381" y="1143"/>
                    </a:lnTo>
                    <a:lnTo>
                      <a:pt x="2401" y="1124"/>
                    </a:lnTo>
                    <a:lnTo>
                      <a:pt x="2439" y="1105"/>
                    </a:lnTo>
                    <a:lnTo>
                      <a:pt x="2457" y="1124"/>
                    </a:lnTo>
                    <a:lnTo>
                      <a:pt x="2477" y="1143"/>
                    </a:lnTo>
                    <a:lnTo>
                      <a:pt x="2477" y="1162"/>
                    </a:lnTo>
                    <a:lnTo>
                      <a:pt x="2401" y="1200"/>
                    </a:lnTo>
                    <a:lnTo>
                      <a:pt x="2381" y="1238"/>
                    </a:lnTo>
                    <a:lnTo>
                      <a:pt x="2362" y="1353"/>
                    </a:lnTo>
                    <a:lnTo>
                      <a:pt x="2381" y="1353"/>
                    </a:lnTo>
                    <a:lnTo>
                      <a:pt x="2420" y="1353"/>
                    </a:lnTo>
                    <a:lnTo>
                      <a:pt x="2439" y="1353"/>
                    </a:lnTo>
                    <a:lnTo>
                      <a:pt x="2457" y="1372"/>
                    </a:lnTo>
                    <a:lnTo>
                      <a:pt x="2420" y="1391"/>
                    </a:lnTo>
                    <a:lnTo>
                      <a:pt x="2420" y="1429"/>
                    </a:lnTo>
                    <a:lnTo>
                      <a:pt x="2439" y="1448"/>
                    </a:lnTo>
                    <a:lnTo>
                      <a:pt x="2457" y="1467"/>
                    </a:lnTo>
                    <a:lnTo>
                      <a:pt x="2457" y="1486"/>
                    </a:lnTo>
                    <a:lnTo>
                      <a:pt x="2477" y="1524"/>
                    </a:lnTo>
                    <a:lnTo>
                      <a:pt x="2477" y="1543"/>
                    </a:lnTo>
                    <a:lnTo>
                      <a:pt x="2457" y="1581"/>
                    </a:lnTo>
                    <a:lnTo>
                      <a:pt x="2439" y="1619"/>
                    </a:lnTo>
                    <a:lnTo>
                      <a:pt x="2420" y="1638"/>
                    </a:lnTo>
                    <a:lnTo>
                      <a:pt x="2401" y="1676"/>
                    </a:lnTo>
                    <a:lnTo>
                      <a:pt x="2401" y="1695"/>
                    </a:lnTo>
                    <a:lnTo>
                      <a:pt x="2343" y="1981"/>
                    </a:lnTo>
                    <a:lnTo>
                      <a:pt x="2381" y="2076"/>
                    </a:lnTo>
                    <a:lnTo>
                      <a:pt x="2401" y="2095"/>
                    </a:lnTo>
                    <a:lnTo>
                      <a:pt x="2401" y="2153"/>
                    </a:lnTo>
                    <a:lnTo>
                      <a:pt x="2362" y="2267"/>
                    </a:lnTo>
                    <a:lnTo>
                      <a:pt x="2362" y="2324"/>
                    </a:lnTo>
                    <a:lnTo>
                      <a:pt x="2343" y="2324"/>
                    </a:lnTo>
                    <a:close/>
                    <a:moveTo>
                      <a:pt x="1448" y="2648"/>
                    </a:moveTo>
                    <a:lnTo>
                      <a:pt x="2000" y="2533"/>
                    </a:lnTo>
                    <a:lnTo>
                      <a:pt x="2115" y="2610"/>
                    </a:lnTo>
                    <a:lnTo>
                      <a:pt x="2134" y="2667"/>
                    </a:lnTo>
                    <a:lnTo>
                      <a:pt x="2153" y="2705"/>
                    </a:lnTo>
                    <a:lnTo>
                      <a:pt x="2134" y="2762"/>
                    </a:lnTo>
                    <a:lnTo>
                      <a:pt x="2115" y="2800"/>
                    </a:lnTo>
                    <a:lnTo>
                      <a:pt x="2058" y="2800"/>
                    </a:lnTo>
                    <a:lnTo>
                      <a:pt x="1886" y="2781"/>
                    </a:lnTo>
                    <a:lnTo>
                      <a:pt x="1848" y="2800"/>
                    </a:lnTo>
                    <a:lnTo>
                      <a:pt x="1753" y="2857"/>
                    </a:lnTo>
                    <a:lnTo>
                      <a:pt x="1734" y="2877"/>
                    </a:lnTo>
                    <a:lnTo>
                      <a:pt x="1677" y="2781"/>
                    </a:lnTo>
                    <a:lnTo>
                      <a:pt x="1639" y="2743"/>
                    </a:lnTo>
                    <a:lnTo>
                      <a:pt x="1600" y="2800"/>
                    </a:lnTo>
                    <a:lnTo>
                      <a:pt x="1600" y="2838"/>
                    </a:lnTo>
                    <a:lnTo>
                      <a:pt x="1658" y="2877"/>
                    </a:lnTo>
                    <a:lnTo>
                      <a:pt x="1658" y="2896"/>
                    </a:lnTo>
                    <a:lnTo>
                      <a:pt x="1658" y="2953"/>
                    </a:lnTo>
                    <a:lnTo>
                      <a:pt x="1658" y="2991"/>
                    </a:lnTo>
                    <a:lnTo>
                      <a:pt x="1677" y="3010"/>
                    </a:lnTo>
                    <a:lnTo>
                      <a:pt x="1886" y="3314"/>
                    </a:lnTo>
                    <a:lnTo>
                      <a:pt x="1886" y="3372"/>
                    </a:lnTo>
                    <a:lnTo>
                      <a:pt x="1791" y="3429"/>
                    </a:lnTo>
                    <a:lnTo>
                      <a:pt x="1734" y="3334"/>
                    </a:lnTo>
                    <a:lnTo>
                      <a:pt x="1696" y="3200"/>
                    </a:lnTo>
                    <a:lnTo>
                      <a:pt x="1639" y="3086"/>
                    </a:lnTo>
                    <a:lnTo>
                      <a:pt x="1600" y="3067"/>
                    </a:lnTo>
                    <a:lnTo>
                      <a:pt x="1582" y="3086"/>
                    </a:lnTo>
                    <a:lnTo>
                      <a:pt x="1582" y="3143"/>
                    </a:lnTo>
                    <a:lnTo>
                      <a:pt x="1619" y="3200"/>
                    </a:lnTo>
                    <a:lnTo>
                      <a:pt x="1658" y="3334"/>
                    </a:lnTo>
                    <a:lnTo>
                      <a:pt x="1658" y="3372"/>
                    </a:lnTo>
                    <a:lnTo>
                      <a:pt x="1639" y="3429"/>
                    </a:lnTo>
                    <a:lnTo>
                      <a:pt x="1619" y="3429"/>
                    </a:lnTo>
                    <a:lnTo>
                      <a:pt x="1600" y="3448"/>
                    </a:lnTo>
                    <a:lnTo>
                      <a:pt x="1582" y="3486"/>
                    </a:lnTo>
                    <a:lnTo>
                      <a:pt x="1582" y="3505"/>
                    </a:lnTo>
                    <a:lnTo>
                      <a:pt x="1563" y="3543"/>
                    </a:lnTo>
                    <a:lnTo>
                      <a:pt x="1563" y="3562"/>
                    </a:lnTo>
                    <a:lnTo>
                      <a:pt x="1524" y="3543"/>
                    </a:lnTo>
                    <a:lnTo>
                      <a:pt x="1467" y="3448"/>
                    </a:lnTo>
                    <a:lnTo>
                      <a:pt x="1410" y="3410"/>
                    </a:lnTo>
                    <a:lnTo>
                      <a:pt x="1334" y="3486"/>
                    </a:lnTo>
                    <a:lnTo>
                      <a:pt x="1315" y="3467"/>
                    </a:lnTo>
                    <a:lnTo>
                      <a:pt x="1315" y="3448"/>
                    </a:lnTo>
                    <a:lnTo>
                      <a:pt x="1315" y="3390"/>
                    </a:lnTo>
                    <a:lnTo>
                      <a:pt x="1334" y="3372"/>
                    </a:lnTo>
                    <a:lnTo>
                      <a:pt x="1334" y="3353"/>
                    </a:lnTo>
                    <a:lnTo>
                      <a:pt x="1334" y="3334"/>
                    </a:lnTo>
                    <a:lnTo>
                      <a:pt x="1334" y="3314"/>
                    </a:lnTo>
                    <a:lnTo>
                      <a:pt x="1315" y="3295"/>
                    </a:lnTo>
                    <a:lnTo>
                      <a:pt x="1277" y="3276"/>
                    </a:lnTo>
                    <a:lnTo>
                      <a:pt x="1277" y="3258"/>
                    </a:lnTo>
                    <a:lnTo>
                      <a:pt x="1258" y="3258"/>
                    </a:lnTo>
                    <a:lnTo>
                      <a:pt x="1258" y="3238"/>
                    </a:lnTo>
                    <a:lnTo>
                      <a:pt x="1277" y="3219"/>
                    </a:lnTo>
                    <a:lnTo>
                      <a:pt x="1296" y="3238"/>
                    </a:lnTo>
                    <a:lnTo>
                      <a:pt x="1315" y="3238"/>
                    </a:lnTo>
                    <a:lnTo>
                      <a:pt x="1315" y="3258"/>
                    </a:lnTo>
                    <a:lnTo>
                      <a:pt x="1334" y="3258"/>
                    </a:lnTo>
                    <a:lnTo>
                      <a:pt x="1353" y="3238"/>
                    </a:lnTo>
                    <a:lnTo>
                      <a:pt x="1353" y="3143"/>
                    </a:lnTo>
                    <a:lnTo>
                      <a:pt x="1353" y="3105"/>
                    </a:lnTo>
                    <a:lnTo>
                      <a:pt x="1353" y="3086"/>
                    </a:lnTo>
                    <a:lnTo>
                      <a:pt x="1334" y="3067"/>
                    </a:lnTo>
                    <a:lnTo>
                      <a:pt x="1315" y="3010"/>
                    </a:lnTo>
                    <a:lnTo>
                      <a:pt x="1315" y="2991"/>
                    </a:lnTo>
                    <a:lnTo>
                      <a:pt x="1315" y="2972"/>
                    </a:lnTo>
                    <a:lnTo>
                      <a:pt x="1296" y="2953"/>
                    </a:lnTo>
                    <a:lnTo>
                      <a:pt x="1296" y="2933"/>
                    </a:lnTo>
                    <a:lnTo>
                      <a:pt x="1296" y="2914"/>
                    </a:lnTo>
                    <a:lnTo>
                      <a:pt x="1296" y="2877"/>
                    </a:lnTo>
                    <a:lnTo>
                      <a:pt x="1315" y="2857"/>
                    </a:lnTo>
                    <a:lnTo>
                      <a:pt x="1353" y="2781"/>
                    </a:lnTo>
                    <a:lnTo>
                      <a:pt x="1448" y="2648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88" name="Freeform 7">
                <a:extLst>
                  <a:ext uri="{FF2B5EF4-FFF2-40B4-BE49-F238E27FC236}">
                    <a16:creationId xmlns:a16="http://schemas.microsoft.com/office/drawing/2014/main" id="{A015F6A7-7D71-ED45-A687-10DBA54D6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09175" y="8566150"/>
                <a:ext cx="1803400" cy="1947863"/>
              </a:xfrm>
              <a:custGeom>
                <a:avLst/>
                <a:gdLst>
                  <a:gd name="T0" fmla="*/ 2147483646 w 5011"/>
                  <a:gd name="T1" fmla="*/ 2147483646 h 5411"/>
                  <a:gd name="T2" fmla="*/ 2147483646 w 5011"/>
                  <a:gd name="T3" fmla="*/ 2147483646 h 5411"/>
                  <a:gd name="T4" fmla="*/ 2147483646 w 5011"/>
                  <a:gd name="T5" fmla="*/ 2147483646 h 5411"/>
                  <a:gd name="T6" fmla="*/ 2147483646 w 5011"/>
                  <a:gd name="T7" fmla="*/ 2147483646 h 5411"/>
                  <a:gd name="T8" fmla="*/ 2147483646 w 5011"/>
                  <a:gd name="T9" fmla="*/ 2147483646 h 5411"/>
                  <a:gd name="T10" fmla="*/ 2147483646 w 5011"/>
                  <a:gd name="T11" fmla="*/ 2147483646 h 5411"/>
                  <a:gd name="T12" fmla="*/ 2147483646 w 5011"/>
                  <a:gd name="T13" fmla="*/ 2147483646 h 5411"/>
                  <a:gd name="T14" fmla="*/ 2147483646 w 5011"/>
                  <a:gd name="T15" fmla="*/ 2147483646 h 5411"/>
                  <a:gd name="T16" fmla="*/ 2147483646 w 5011"/>
                  <a:gd name="T17" fmla="*/ 2147483646 h 5411"/>
                  <a:gd name="T18" fmla="*/ 2147483646 w 5011"/>
                  <a:gd name="T19" fmla="*/ 2147483646 h 5411"/>
                  <a:gd name="T20" fmla="*/ 2147483646 w 5011"/>
                  <a:gd name="T21" fmla="*/ 2147483646 h 5411"/>
                  <a:gd name="T22" fmla="*/ 2147483646 w 5011"/>
                  <a:gd name="T23" fmla="*/ 2147483646 h 5411"/>
                  <a:gd name="T24" fmla="*/ 2147483646 w 5011"/>
                  <a:gd name="T25" fmla="*/ 2147483646 h 5411"/>
                  <a:gd name="T26" fmla="*/ 2147483646 w 5011"/>
                  <a:gd name="T27" fmla="*/ 2147483646 h 5411"/>
                  <a:gd name="T28" fmla="*/ 2147483646 w 5011"/>
                  <a:gd name="T29" fmla="*/ 2147483646 h 5411"/>
                  <a:gd name="T30" fmla="*/ 2147483646 w 5011"/>
                  <a:gd name="T31" fmla="*/ 2147483646 h 5411"/>
                  <a:gd name="T32" fmla="*/ 2147483646 w 5011"/>
                  <a:gd name="T33" fmla="*/ 2147483646 h 5411"/>
                  <a:gd name="T34" fmla="*/ 2147483646 w 5011"/>
                  <a:gd name="T35" fmla="*/ 2147483646 h 5411"/>
                  <a:gd name="T36" fmla="*/ 2147483646 w 5011"/>
                  <a:gd name="T37" fmla="*/ 2147483646 h 5411"/>
                  <a:gd name="T38" fmla="*/ 2147483646 w 5011"/>
                  <a:gd name="T39" fmla="*/ 2147483646 h 5411"/>
                  <a:gd name="T40" fmla="*/ 2147483646 w 5011"/>
                  <a:gd name="T41" fmla="*/ 2147483646 h 5411"/>
                  <a:gd name="T42" fmla="*/ 2147483646 w 5011"/>
                  <a:gd name="T43" fmla="*/ 2147483646 h 5411"/>
                  <a:gd name="T44" fmla="*/ 2147483646 w 5011"/>
                  <a:gd name="T45" fmla="*/ 2147483646 h 5411"/>
                  <a:gd name="T46" fmla="*/ 2147483646 w 5011"/>
                  <a:gd name="T47" fmla="*/ 2147483646 h 5411"/>
                  <a:gd name="T48" fmla="*/ 2147483646 w 5011"/>
                  <a:gd name="T49" fmla="*/ 2147483646 h 5411"/>
                  <a:gd name="T50" fmla="*/ 2147483646 w 5011"/>
                  <a:gd name="T51" fmla="*/ 2147483646 h 5411"/>
                  <a:gd name="T52" fmla="*/ 2147483646 w 5011"/>
                  <a:gd name="T53" fmla="*/ 2147483646 h 5411"/>
                  <a:gd name="T54" fmla="*/ 2147483646 w 5011"/>
                  <a:gd name="T55" fmla="*/ 2147483646 h 5411"/>
                  <a:gd name="T56" fmla="*/ 2147483646 w 5011"/>
                  <a:gd name="T57" fmla="*/ 2147483646 h 5411"/>
                  <a:gd name="T58" fmla="*/ 2147483646 w 5011"/>
                  <a:gd name="T59" fmla="*/ 2147483646 h 5411"/>
                  <a:gd name="T60" fmla="*/ 2147483646 w 5011"/>
                  <a:gd name="T61" fmla="*/ 2147483646 h 5411"/>
                  <a:gd name="T62" fmla="*/ 2147483646 w 5011"/>
                  <a:gd name="T63" fmla="*/ 2147483646 h 5411"/>
                  <a:gd name="T64" fmla="*/ 2147483646 w 5011"/>
                  <a:gd name="T65" fmla="*/ 2147483646 h 5411"/>
                  <a:gd name="T66" fmla="*/ 2147483646 w 5011"/>
                  <a:gd name="T67" fmla="*/ 2147483646 h 5411"/>
                  <a:gd name="T68" fmla="*/ 2147483646 w 5011"/>
                  <a:gd name="T69" fmla="*/ 2147483646 h 5411"/>
                  <a:gd name="T70" fmla="*/ 2147483646 w 5011"/>
                  <a:gd name="T71" fmla="*/ 2147483646 h 5411"/>
                  <a:gd name="T72" fmla="*/ 2147483646 w 5011"/>
                  <a:gd name="T73" fmla="*/ 2147483646 h 5411"/>
                  <a:gd name="T74" fmla="*/ 2147483646 w 5011"/>
                  <a:gd name="T75" fmla="*/ 2147483646 h 5411"/>
                  <a:gd name="T76" fmla="*/ 2147483646 w 5011"/>
                  <a:gd name="T77" fmla="*/ 2147483646 h 5411"/>
                  <a:gd name="T78" fmla="*/ 2147483646 w 5011"/>
                  <a:gd name="T79" fmla="*/ 2147483646 h 5411"/>
                  <a:gd name="T80" fmla="*/ 2147483646 w 5011"/>
                  <a:gd name="T81" fmla="*/ 2147483646 h 5411"/>
                  <a:gd name="T82" fmla="*/ 2147483646 w 5011"/>
                  <a:gd name="T83" fmla="*/ 2147483646 h 5411"/>
                  <a:gd name="T84" fmla="*/ 2147483646 w 5011"/>
                  <a:gd name="T85" fmla="*/ 2147483646 h 5411"/>
                  <a:gd name="T86" fmla="*/ 2147483646 w 5011"/>
                  <a:gd name="T87" fmla="*/ 2147483646 h 5411"/>
                  <a:gd name="T88" fmla="*/ 2147483646 w 5011"/>
                  <a:gd name="T89" fmla="*/ 2147483646 h 5411"/>
                  <a:gd name="T90" fmla="*/ 2147483646 w 5011"/>
                  <a:gd name="T91" fmla="*/ 2147483646 h 5411"/>
                  <a:gd name="T92" fmla="*/ 2147483646 w 5011"/>
                  <a:gd name="T93" fmla="*/ 2147483646 h 5411"/>
                  <a:gd name="T94" fmla="*/ 2147483646 w 5011"/>
                  <a:gd name="T95" fmla="*/ 2147483646 h 5411"/>
                  <a:gd name="T96" fmla="*/ 2147483646 w 5011"/>
                  <a:gd name="T97" fmla="*/ 2147483646 h 5411"/>
                  <a:gd name="T98" fmla="*/ 2147483646 w 5011"/>
                  <a:gd name="T99" fmla="*/ 2147483646 h 5411"/>
                  <a:gd name="T100" fmla="*/ 2147483646 w 5011"/>
                  <a:gd name="T101" fmla="*/ 2147483646 h 5411"/>
                  <a:gd name="T102" fmla="*/ 2147483646 w 5011"/>
                  <a:gd name="T103" fmla="*/ 2147483646 h 5411"/>
                  <a:gd name="T104" fmla="*/ 2147483646 w 5011"/>
                  <a:gd name="T105" fmla="*/ 2147483646 h 5411"/>
                  <a:gd name="T106" fmla="*/ 2147483646 w 5011"/>
                  <a:gd name="T107" fmla="*/ 2147483646 h 5411"/>
                  <a:gd name="T108" fmla="*/ 2147483646 w 5011"/>
                  <a:gd name="T109" fmla="*/ 2147483646 h 541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011" h="5411">
                    <a:moveTo>
                      <a:pt x="4877" y="3219"/>
                    </a:moveTo>
                    <a:lnTo>
                      <a:pt x="4781" y="3238"/>
                    </a:lnTo>
                    <a:lnTo>
                      <a:pt x="4724" y="3276"/>
                    </a:lnTo>
                    <a:lnTo>
                      <a:pt x="4800" y="3352"/>
                    </a:lnTo>
                    <a:lnTo>
                      <a:pt x="4896" y="3410"/>
                    </a:lnTo>
                    <a:lnTo>
                      <a:pt x="4991" y="3448"/>
                    </a:lnTo>
                    <a:lnTo>
                      <a:pt x="5010" y="3448"/>
                    </a:lnTo>
                    <a:lnTo>
                      <a:pt x="4915" y="3581"/>
                    </a:lnTo>
                    <a:lnTo>
                      <a:pt x="4877" y="3657"/>
                    </a:lnTo>
                    <a:lnTo>
                      <a:pt x="4858" y="3677"/>
                    </a:lnTo>
                    <a:lnTo>
                      <a:pt x="4858" y="3714"/>
                    </a:lnTo>
                    <a:lnTo>
                      <a:pt x="4858" y="3733"/>
                    </a:lnTo>
                    <a:lnTo>
                      <a:pt x="4858" y="3753"/>
                    </a:lnTo>
                    <a:lnTo>
                      <a:pt x="4877" y="3772"/>
                    </a:lnTo>
                    <a:lnTo>
                      <a:pt x="4877" y="3791"/>
                    </a:lnTo>
                    <a:lnTo>
                      <a:pt x="4877" y="3810"/>
                    </a:lnTo>
                    <a:lnTo>
                      <a:pt x="4896" y="3867"/>
                    </a:lnTo>
                    <a:lnTo>
                      <a:pt x="4915" y="3886"/>
                    </a:lnTo>
                    <a:lnTo>
                      <a:pt x="4915" y="3905"/>
                    </a:lnTo>
                    <a:lnTo>
                      <a:pt x="4915" y="3943"/>
                    </a:lnTo>
                    <a:lnTo>
                      <a:pt x="4915" y="4038"/>
                    </a:lnTo>
                    <a:lnTo>
                      <a:pt x="4896" y="4058"/>
                    </a:lnTo>
                    <a:lnTo>
                      <a:pt x="4877" y="4058"/>
                    </a:lnTo>
                    <a:lnTo>
                      <a:pt x="4877" y="4038"/>
                    </a:lnTo>
                    <a:lnTo>
                      <a:pt x="4858" y="4038"/>
                    </a:lnTo>
                    <a:lnTo>
                      <a:pt x="4839" y="4019"/>
                    </a:lnTo>
                    <a:lnTo>
                      <a:pt x="4820" y="4038"/>
                    </a:lnTo>
                    <a:lnTo>
                      <a:pt x="4820" y="4058"/>
                    </a:lnTo>
                    <a:lnTo>
                      <a:pt x="4839" y="4058"/>
                    </a:lnTo>
                    <a:lnTo>
                      <a:pt x="4839" y="4076"/>
                    </a:lnTo>
                    <a:lnTo>
                      <a:pt x="4877" y="4095"/>
                    </a:lnTo>
                    <a:lnTo>
                      <a:pt x="4896" y="4114"/>
                    </a:lnTo>
                    <a:lnTo>
                      <a:pt x="4896" y="4134"/>
                    </a:lnTo>
                    <a:lnTo>
                      <a:pt x="4896" y="4153"/>
                    </a:lnTo>
                    <a:lnTo>
                      <a:pt x="4896" y="4172"/>
                    </a:lnTo>
                    <a:lnTo>
                      <a:pt x="4877" y="4190"/>
                    </a:lnTo>
                    <a:lnTo>
                      <a:pt x="4877" y="4248"/>
                    </a:lnTo>
                    <a:lnTo>
                      <a:pt x="4877" y="4267"/>
                    </a:lnTo>
                    <a:lnTo>
                      <a:pt x="4858" y="4267"/>
                    </a:lnTo>
                    <a:lnTo>
                      <a:pt x="4839" y="4267"/>
                    </a:lnTo>
                    <a:lnTo>
                      <a:pt x="4820" y="4343"/>
                    </a:lnTo>
                    <a:lnTo>
                      <a:pt x="4781" y="4838"/>
                    </a:lnTo>
                    <a:lnTo>
                      <a:pt x="4781" y="4915"/>
                    </a:lnTo>
                    <a:lnTo>
                      <a:pt x="4744" y="4972"/>
                    </a:lnTo>
                    <a:lnTo>
                      <a:pt x="4686" y="5029"/>
                    </a:lnTo>
                    <a:lnTo>
                      <a:pt x="4591" y="5105"/>
                    </a:lnTo>
                    <a:lnTo>
                      <a:pt x="4553" y="5143"/>
                    </a:lnTo>
                    <a:lnTo>
                      <a:pt x="4553" y="5162"/>
                    </a:lnTo>
                    <a:lnTo>
                      <a:pt x="4572" y="5200"/>
                    </a:lnTo>
                    <a:lnTo>
                      <a:pt x="4534" y="5238"/>
                    </a:lnTo>
                    <a:lnTo>
                      <a:pt x="4382" y="5277"/>
                    </a:lnTo>
                    <a:lnTo>
                      <a:pt x="4267" y="5277"/>
                    </a:lnTo>
                    <a:lnTo>
                      <a:pt x="4153" y="5277"/>
                    </a:lnTo>
                    <a:lnTo>
                      <a:pt x="3943" y="5200"/>
                    </a:lnTo>
                    <a:lnTo>
                      <a:pt x="3581" y="5200"/>
                    </a:lnTo>
                    <a:lnTo>
                      <a:pt x="2763" y="4972"/>
                    </a:lnTo>
                    <a:lnTo>
                      <a:pt x="2648" y="4972"/>
                    </a:lnTo>
                    <a:lnTo>
                      <a:pt x="2572" y="5010"/>
                    </a:lnTo>
                    <a:lnTo>
                      <a:pt x="2343" y="5162"/>
                    </a:lnTo>
                    <a:lnTo>
                      <a:pt x="2153" y="5200"/>
                    </a:lnTo>
                    <a:lnTo>
                      <a:pt x="2096" y="5238"/>
                    </a:lnTo>
                    <a:lnTo>
                      <a:pt x="2115" y="5372"/>
                    </a:lnTo>
                    <a:lnTo>
                      <a:pt x="2115" y="5391"/>
                    </a:lnTo>
                    <a:lnTo>
                      <a:pt x="2096" y="5410"/>
                    </a:lnTo>
                    <a:lnTo>
                      <a:pt x="2077" y="5410"/>
                    </a:lnTo>
                    <a:lnTo>
                      <a:pt x="2020" y="5410"/>
                    </a:lnTo>
                    <a:lnTo>
                      <a:pt x="1981" y="5410"/>
                    </a:lnTo>
                    <a:lnTo>
                      <a:pt x="1791" y="5238"/>
                    </a:lnTo>
                    <a:lnTo>
                      <a:pt x="1696" y="5162"/>
                    </a:lnTo>
                    <a:lnTo>
                      <a:pt x="1658" y="5105"/>
                    </a:lnTo>
                    <a:lnTo>
                      <a:pt x="1639" y="5067"/>
                    </a:lnTo>
                    <a:lnTo>
                      <a:pt x="1639" y="4838"/>
                    </a:lnTo>
                    <a:lnTo>
                      <a:pt x="1658" y="4820"/>
                    </a:lnTo>
                    <a:lnTo>
                      <a:pt x="1658" y="4800"/>
                    </a:lnTo>
                    <a:lnTo>
                      <a:pt x="1696" y="4781"/>
                    </a:lnTo>
                    <a:lnTo>
                      <a:pt x="1772" y="4781"/>
                    </a:lnTo>
                    <a:lnTo>
                      <a:pt x="1791" y="4781"/>
                    </a:lnTo>
                    <a:lnTo>
                      <a:pt x="1810" y="4762"/>
                    </a:lnTo>
                    <a:lnTo>
                      <a:pt x="1829" y="4762"/>
                    </a:lnTo>
                    <a:lnTo>
                      <a:pt x="1829" y="4743"/>
                    </a:lnTo>
                    <a:lnTo>
                      <a:pt x="1829" y="4705"/>
                    </a:lnTo>
                    <a:lnTo>
                      <a:pt x="1829" y="4686"/>
                    </a:lnTo>
                    <a:lnTo>
                      <a:pt x="1829" y="4648"/>
                    </a:lnTo>
                    <a:lnTo>
                      <a:pt x="1829" y="4629"/>
                    </a:lnTo>
                    <a:lnTo>
                      <a:pt x="1810" y="4610"/>
                    </a:lnTo>
                    <a:lnTo>
                      <a:pt x="1810" y="4591"/>
                    </a:lnTo>
                    <a:lnTo>
                      <a:pt x="1810" y="4534"/>
                    </a:lnTo>
                    <a:lnTo>
                      <a:pt x="1829" y="4515"/>
                    </a:lnTo>
                    <a:lnTo>
                      <a:pt x="1829" y="4495"/>
                    </a:lnTo>
                    <a:lnTo>
                      <a:pt x="1848" y="4476"/>
                    </a:lnTo>
                    <a:lnTo>
                      <a:pt x="1886" y="4457"/>
                    </a:lnTo>
                    <a:lnTo>
                      <a:pt x="1962" y="4419"/>
                    </a:lnTo>
                    <a:lnTo>
                      <a:pt x="2020" y="4400"/>
                    </a:lnTo>
                    <a:lnTo>
                      <a:pt x="2077" y="4381"/>
                    </a:lnTo>
                    <a:lnTo>
                      <a:pt x="2096" y="4381"/>
                    </a:lnTo>
                    <a:lnTo>
                      <a:pt x="2134" y="4381"/>
                    </a:lnTo>
                    <a:lnTo>
                      <a:pt x="2134" y="4343"/>
                    </a:lnTo>
                    <a:lnTo>
                      <a:pt x="2077" y="4058"/>
                    </a:lnTo>
                    <a:lnTo>
                      <a:pt x="2039" y="4000"/>
                    </a:lnTo>
                    <a:lnTo>
                      <a:pt x="1620" y="3905"/>
                    </a:lnTo>
                    <a:lnTo>
                      <a:pt x="1562" y="3905"/>
                    </a:lnTo>
                    <a:lnTo>
                      <a:pt x="1544" y="3924"/>
                    </a:lnTo>
                    <a:lnTo>
                      <a:pt x="1524" y="3905"/>
                    </a:lnTo>
                    <a:lnTo>
                      <a:pt x="1505" y="3905"/>
                    </a:lnTo>
                    <a:lnTo>
                      <a:pt x="1467" y="3886"/>
                    </a:lnTo>
                    <a:lnTo>
                      <a:pt x="1448" y="3886"/>
                    </a:lnTo>
                    <a:lnTo>
                      <a:pt x="1429" y="3886"/>
                    </a:lnTo>
                    <a:lnTo>
                      <a:pt x="1391" y="3886"/>
                    </a:lnTo>
                    <a:lnTo>
                      <a:pt x="1372" y="3886"/>
                    </a:lnTo>
                    <a:lnTo>
                      <a:pt x="1182" y="3829"/>
                    </a:lnTo>
                    <a:lnTo>
                      <a:pt x="1143" y="3791"/>
                    </a:lnTo>
                    <a:lnTo>
                      <a:pt x="1124" y="3791"/>
                    </a:lnTo>
                    <a:lnTo>
                      <a:pt x="1086" y="3810"/>
                    </a:lnTo>
                    <a:lnTo>
                      <a:pt x="1010" y="3714"/>
                    </a:lnTo>
                    <a:lnTo>
                      <a:pt x="1010" y="3696"/>
                    </a:lnTo>
                    <a:lnTo>
                      <a:pt x="1010" y="3657"/>
                    </a:lnTo>
                    <a:lnTo>
                      <a:pt x="1010" y="3638"/>
                    </a:lnTo>
                    <a:lnTo>
                      <a:pt x="1010" y="3600"/>
                    </a:lnTo>
                    <a:lnTo>
                      <a:pt x="991" y="3581"/>
                    </a:lnTo>
                    <a:lnTo>
                      <a:pt x="972" y="3562"/>
                    </a:lnTo>
                    <a:lnTo>
                      <a:pt x="953" y="3562"/>
                    </a:lnTo>
                    <a:lnTo>
                      <a:pt x="934" y="3562"/>
                    </a:lnTo>
                    <a:lnTo>
                      <a:pt x="896" y="3600"/>
                    </a:lnTo>
                    <a:lnTo>
                      <a:pt x="877" y="3600"/>
                    </a:lnTo>
                    <a:lnTo>
                      <a:pt x="858" y="3600"/>
                    </a:lnTo>
                    <a:lnTo>
                      <a:pt x="838" y="3600"/>
                    </a:lnTo>
                    <a:lnTo>
                      <a:pt x="801" y="3600"/>
                    </a:lnTo>
                    <a:lnTo>
                      <a:pt x="801" y="3581"/>
                    </a:lnTo>
                    <a:lnTo>
                      <a:pt x="782" y="3562"/>
                    </a:lnTo>
                    <a:lnTo>
                      <a:pt x="782" y="3429"/>
                    </a:lnTo>
                    <a:lnTo>
                      <a:pt x="782" y="3410"/>
                    </a:lnTo>
                    <a:lnTo>
                      <a:pt x="782" y="3391"/>
                    </a:lnTo>
                    <a:lnTo>
                      <a:pt x="801" y="3391"/>
                    </a:lnTo>
                    <a:lnTo>
                      <a:pt x="838" y="3372"/>
                    </a:lnTo>
                    <a:lnTo>
                      <a:pt x="858" y="3352"/>
                    </a:lnTo>
                    <a:lnTo>
                      <a:pt x="877" y="3315"/>
                    </a:lnTo>
                    <a:lnTo>
                      <a:pt x="877" y="3238"/>
                    </a:lnTo>
                    <a:lnTo>
                      <a:pt x="801" y="3162"/>
                    </a:lnTo>
                    <a:lnTo>
                      <a:pt x="801" y="3143"/>
                    </a:lnTo>
                    <a:lnTo>
                      <a:pt x="801" y="3124"/>
                    </a:lnTo>
                    <a:lnTo>
                      <a:pt x="801" y="3105"/>
                    </a:lnTo>
                    <a:lnTo>
                      <a:pt x="801" y="3086"/>
                    </a:lnTo>
                    <a:lnTo>
                      <a:pt x="801" y="3067"/>
                    </a:lnTo>
                    <a:lnTo>
                      <a:pt x="782" y="3048"/>
                    </a:lnTo>
                    <a:lnTo>
                      <a:pt x="743" y="3029"/>
                    </a:lnTo>
                    <a:lnTo>
                      <a:pt x="724" y="3010"/>
                    </a:lnTo>
                    <a:lnTo>
                      <a:pt x="705" y="2991"/>
                    </a:lnTo>
                    <a:lnTo>
                      <a:pt x="667" y="2819"/>
                    </a:lnTo>
                    <a:lnTo>
                      <a:pt x="667" y="2762"/>
                    </a:lnTo>
                    <a:lnTo>
                      <a:pt x="667" y="2629"/>
                    </a:lnTo>
                    <a:lnTo>
                      <a:pt x="667" y="2590"/>
                    </a:lnTo>
                    <a:lnTo>
                      <a:pt x="667" y="2572"/>
                    </a:lnTo>
                    <a:lnTo>
                      <a:pt x="667" y="2553"/>
                    </a:lnTo>
                    <a:lnTo>
                      <a:pt x="686" y="2514"/>
                    </a:lnTo>
                    <a:lnTo>
                      <a:pt x="705" y="2458"/>
                    </a:lnTo>
                    <a:lnTo>
                      <a:pt x="705" y="2419"/>
                    </a:lnTo>
                    <a:lnTo>
                      <a:pt x="705" y="2400"/>
                    </a:lnTo>
                    <a:lnTo>
                      <a:pt x="686" y="2362"/>
                    </a:lnTo>
                    <a:lnTo>
                      <a:pt x="667" y="2324"/>
                    </a:lnTo>
                    <a:lnTo>
                      <a:pt x="667" y="2305"/>
                    </a:lnTo>
                    <a:lnTo>
                      <a:pt x="648" y="2286"/>
                    </a:lnTo>
                    <a:lnTo>
                      <a:pt x="629" y="2286"/>
                    </a:lnTo>
                    <a:lnTo>
                      <a:pt x="572" y="2305"/>
                    </a:lnTo>
                    <a:lnTo>
                      <a:pt x="515" y="2305"/>
                    </a:lnTo>
                    <a:lnTo>
                      <a:pt x="477" y="2305"/>
                    </a:lnTo>
                    <a:lnTo>
                      <a:pt x="438" y="2286"/>
                    </a:lnTo>
                    <a:lnTo>
                      <a:pt x="343" y="2267"/>
                    </a:lnTo>
                    <a:lnTo>
                      <a:pt x="39" y="2248"/>
                    </a:lnTo>
                    <a:lnTo>
                      <a:pt x="20" y="2248"/>
                    </a:lnTo>
                    <a:lnTo>
                      <a:pt x="381" y="1524"/>
                    </a:lnTo>
                    <a:lnTo>
                      <a:pt x="457" y="1352"/>
                    </a:lnTo>
                    <a:lnTo>
                      <a:pt x="401" y="1257"/>
                    </a:lnTo>
                    <a:lnTo>
                      <a:pt x="381" y="1200"/>
                    </a:lnTo>
                    <a:lnTo>
                      <a:pt x="381" y="1181"/>
                    </a:lnTo>
                    <a:lnTo>
                      <a:pt x="381" y="1143"/>
                    </a:lnTo>
                    <a:lnTo>
                      <a:pt x="381" y="1086"/>
                    </a:lnTo>
                    <a:lnTo>
                      <a:pt x="381" y="1048"/>
                    </a:lnTo>
                    <a:lnTo>
                      <a:pt x="381" y="1029"/>
                    </a:lnTo>
                    <a:lnTo>
                      <a:pt x="381" y="1010"/>
                    </a:lnTo>
                    <a:lnTo>
                      <a:pt x="362" y="990"/>
                    </a:lnTo>
                    <a:lnTo>
                      <a:pt x="134" y="934"/>
                    </a:lnTo>
                    <a:lnTo>
                      <a:pt x="96" y="914"/>
                    </a:lnTo>
                    <a:lnTo>
                      <a:pt x="96" y="895"/>
                    </a:lnTo>
                    <a:lnTo>
                      <a:pt x="76" y="876"/>
                    </a:lnTo>
                    <a:lnTo>
                      <a:pt x="57" y="838"/>
                    </a:lnTo>
                    <a:lnTo>
                      <a:pt x="39" y="819"/>
                    </a:lnTo>
                    <a:lnTo>
                      <a:pt x="0" y="362"/>
                    </a:lnTo>
                    <a:lnTo>
                      <a:pt x="39" y="324"/>
                    </a:lnTo>
                    <a:lnTo>
                      <a:pt x="57" y="286"/>
                    </a:lnTo>
                    <a:lnTo>
                      <a:pt x="343" y="152"/>
                    </a:lnTo>
                    <a:lnTo>
                      <a:pt x="381" y="152"/>
                    </a:lnTo>
                    <a:lnTo>
                      <a:pt x="496" y="191"/>
                    </a:lnTo>
                    <a:lnTo>
                      <a:pt x="762" y="172"/>
                    </a:lnTo>
                    <a:lnTo>
                      <a:pt x="1010" y="152"/>
                    </a:lnTo>
                    <a:lnTo>
                      <a:pt x="1353" y="133"/>
                    </a:lnTo>
                    <a:lnTo>
                      <a:pt x="1600" y="114"/>
                    </a:lnTo>
                    <a:lnTo>
                      <a:pt x="1925" y="96"/>
                    </a:lnTo>
                    <a:lnTo>
                      <a:pt x="2115" y="96"/>
                    </a:lnTo>
                    <a:lnTo>
                      <a:pt x="2419" y="76"/>
                    </a:lnTo>
                    <a:lnTo>
                      <a:pt x="2724" y="57"/>
                    </a:lnTo>
                    <a:lnTo>
                      <a:pt x="2763" y="57"/>
                    </a:lnTo>
                    <a:lnTo>
                      <a:pt x="2782" y="57"/>
                    </a:lnTo>
                    <a:lnTo>
                      <a:pt x="2839" y="96"/>
                    </a:lnTo>
                    <a:lnTo>
                      <a:pt x="2877" y="114"/>
                    </a:lnTo>
                    <a:lnTo>
                      <a:pt x="2915" y="133"/>
                    </a:lnTo>
                    <a:lnTo>
                      <a:pt x="2934" y="133"/>
                    </a:lnTo>
                    <a:lnTo>
                      <a:pt x="2953" y="133"/>
                    </a:lnTo>
                    <a:lnTo>
                      <a:pt x="2991" y="133"/>
                    </a:lnTo>
                    <a:lnTo>
                      <a:pt x="3048" y="76"/>
                    </a:lnTo>
                    <a:lnTo>
                      <a:pt x="3124" y="38"/>
                    </a:lnTo>
                    <a:lnTo>
                      <a:pt x="3163" y="19"/>
                    </a:lnTo>
                    <a:lnTo>
                      <a:pt x="3181" y="0"/>
                    </a:lnTo>
                    <a:lnTo>
                      <a:pt x="3200" y="38"/>
                    </a:lnTo>
                    <a:lnTo>
                      <a:pt x="3220" y="96"/>
                    </a:lnTo>
                    <a:lnTo>
                      <a:pt x="3220" y="114"/>
                    </a:lnTo>
                    <a:lnTo>
                      <a:pt x="3239" y="133"/>
                    </a:lnTo>
                    <a:lnTo>
                      <a:pt x="3296" y="191"/>
                    </a:lnTo>
                    <a:lnTo>
                      <a:pt x="3334" y="267"/>
                    </a:lnTo>
                    <a:lnTo>
                      <a:pt x="3353" y="305"/>
                    </a:lnTo>
                    <a:lnTo>
                      <a:pt x="3372" y="324"/>
                    </a:lnTo>
                    <a:lnTo>
                      <a:pt x="3372" y="381"/>
                    </a:lnTo>
                    <a:lnTo>
                      <a:pt x="3391" y="457"/>
                    </a:lnTo>
                    <a:lnTo>
                      <a:pt x="3410" y="477"/>
                    </a:lnTo>
                    <a:lnTo>
                      <a:pt x="3410" y="495"/>
                    </a:lnTo>
                    <a:lnTo>
                      <a:pt x="3429" y="495"/>
                    </a:lnTo>
                    <a:lnTo>
                      <a:pt x="3448" y="477"/>
                    </a:lnTo>
                    <a:lnTo>
                      <a:pt x="3467" y="477"/>
                    </a:lnTo>
                    <a:lnTo>
                      <a:pt x="3467" y="457"/>
                    </a:lnTo>
                    <a:lnTo>
                      <a:pt x="3486" y="457"/>
                    </a:lnTo>
                    <a:lnTo>
                      <a:pt x="3505" y="477"/>
                    </a:lnTo>
                    <a:lnTo>
                      <a:pt x="3525" y="477"/>
                    </a:lnTo>
                    <a:lnTo>
                      <a:pt x="3525" y="495"/>
                    </a:lnTo>
                    <a:lnTo>
                      <a:pt x="3543" y="457"/>
                    </a:lnTo>
                    <a:lnTo>
                      <a:pt x="3562" y="438"/>
                    </a:lnTo>
                    <a:lnTo>
                      <a:pt x="3581" y="419"/>
                    </a:lnTo>
                    <a:lnTo>
                      <a:pt x="3620" y="419"/>
                    </a:lnTo>
                    <a:lnTo>
                      <a:pt x="3620" y="457"/>
                    </a:lnTo>
                    <a:lnTo>
                      <a:pt x="3620" y="495"/>
                    </a:lnTo>
                    <a:lnTo>
                      <a:pt x="3620" y="514"/>
                    </a:lnTo>
                    <a:lnTo>
                      <a:pt x="3620" y="533"/>
                    </a:lnTo>
                    <a:lnTo>
                      <a:pt x="3639" y="533"/>
                    </a:lnTo>
                    <a:lnTo>
                      <a:pt x="3657" y="533"/>
                    </a:lnTo>
                    <a:lnTo>
                      <a:pt x="3620" y="572"/>
                    </a:lnTo>
                    <a:lnTo>
                      <a:pt x="3601" y="591"/>
                    </a:lnTo>
                    <a:lnTo>
                      <a:pt x="3581" y="591"/>
                    </a:lnTo>
                    <a:lnTo>
                      <a:pt x="3601" y="609"/>
                    </a:lnTo>
                    <a:lnTo>
                      <a:pt x="3601" y="629"/>
                    </a:lnTo>
                    <a:lnTo>
                      <a:pt x="3620" y="629"/>
                    </a:lnTo>
                    <a:lnTo>
                      <a:pt x="3620" y="648"/>
                    </a:lnTo>
                    <a:lnTo>
                      <a:pt x="3620" y="705"/>
                    </a:lnTo>
                    <a:lnTo>
                      <a:pt x="3620" y="743"/>
                    </a:lnTo>
                    <a:lnTo>
                      <a:pt x="3620" y="800"/>
                    </a:lnTo>
                    <a:lnTo>
                      <a:pt x="3601" y="858"/>
                    </a:lnTo>
                    <a:lnTo>
                      <a:pt x="3581" y="914"/>
                    </a:lnTo>
                    <a:lnTo>
                      <a:pt x="3562" y="953"/>
                    </a:lnTo>
                    <a:lnTo>
                      <a:pt x="3543" y="990"/>
                    </a:lnTo>
                    <a:lnTo>
                      <a:pt x="3525" y="1048"/>
                    </a:lnTo>
                    <a:lnTo>
                      <a:pt x="3525" y="1067"/>
                    </a:lnTo>
                    <a:lnTo>
                      <a:pt x="3505" y="1086"/>
                    </a:lnTo>
                    <a:lnTo>
                      <a:pt x="3486" y="1105"/>
                    </a:lnTo>
                    <a:lnTo>
                      <a:pt x="3467" y="1124"/>
                    </a:lnTo>
                    <a:lnTo>
                      <a:pt x="3448" y="1143"/>
                    </a:lnTo>
                    <a:lnTo>
                      <a:pt x="3429" y="1162"/>
                    </a:lnTo>
                    <a:lnTo>
                      <a:pt x="3391" y="1181"/>
                    </a:lnTo>
                    <a:lnTo>
                      <a:pt x="3334" y="1200"/>
                    </a:lnTo>
                    <a:lnTo>
                      <a:pt x="3315" y="1219"/>
                    </a:lnTo>
                    <a:lnTo>
                      <a:pt x="3315" y="1238"/>
                    </a:lnTo>
                    <a:lnTo>
                      <a:pt x="3334" y="1257"/>
                    </a:lnTo>
                    <a:lnTo>
                      <a:pt x="3372" y="1257"/>
                    </a:lnTo>
                    <a:lnTo>
                      <a:pt x="3429" y="1276"/>
                    </a:lnTo>
                    <a:lnTo>
                      <a:pt x="3467" y="1295"/>
                    </a:lnTo>
                    <a:lnTo>
                      <a:pt x="3505" y="1315"/>
                    </a:lnTo>
                    <a:lnTo>
                      <a:pt x="3601" y="1429"/>
                    </a:lnTo>
                    <a:lnTo>
                      <a:pt x="3715" y="1524"/>
                    </a:lnTo>
                    <a:lnTo>
                      <a:pt x="3791" y="1600"/>
                    </a:lnTo>
                    <a:lnTo>
                      <a:pt x="3886" y="1657"/>
                    </a:lnTo>
                    <a:lnTo>
                      <a:pt x="3982" y="1715"/>
                    </a:lnTo>
                    <a:lnTo>
                      <a:pt x="3962" y="1829"/>
                    </a:lnTo>
                    <a:lnTo>
                      <a:pt x="3943" y="1867"/>
                    </a:lnTo>
                    <a:lnTo>
                      <a:pt x="3810" y="1886"/>
                    </a:lnTo>
                    <a:lnTo>
                      <a:pt x="3772" y="1905"/>
                    </a:lnTo>
                    <a:lnTo>
                      <a:pt x="3753" y="1905"/>
                    </a:lnTo>
                    <a:lnTo>
                      <a:pt x="3753" y="1924"/>
                    </a:lnTo>
                    <a:lnTo>
                      <a:pt x="3734" y="2000"/>
                    </a:lnTo>
                    <a:lnTo>
                      <a:pt x="3734" y="2133"/>
                    </a:lnTo>
                    <a:lnTo>
                      <a:pt x="3734" y="2153"/>
                    </a:lnTo>
                    <a:lnTo>
                      <a:pt x="3791" y="2153"/>
                    </a:lnTo>
                    <a:lnTo>
                      <a:pt x="3829" y="2133"/>
                    </a:lnTo>
                    <a:lnTo>
                      <a:pt x="3848" y="2133"/>
                    </a:lnTo>
                    <a:lnTo>
                      <a:pt x="3848" y="2172"/>
                    </a:lnTo>
                    <a:lnTo>
                      <a:pt x="3562" y="2819"/>
                    </a:lnTo>
                    <a:lnTo>
                      <a:pt x="3562" y="2876"/>
                    </a:lnTo>
                    <a:lnTo>
                      <a:pt x="3562" y="2915"/>
                    </a:lnTo>
                    <a:lnTo>
                      <a:pt x="3562" y="3010"/>
                    </a:lnTo>
                    <a:lnTo>
                      <a:pt x="3581" y="3029"/>
                    </a:lnTo>
                    <a:lnTo>
                      <a:pt x="3581" y="3048"/>
                    </a:lnTo>
                    <a:lnTo>
                      <a:pt x="3601" y="3067"/>
                    </a:lnTo>
                    <a:lnTo>
                      <a:pt x="3657" y="3086"/>
                    </a:lnTo>
                    <a:lnTo>
                      <a:pt x="4210" y="3086"/>
                    </a:lnTo>
                    <a:lnTo>
                      <a:pt x="4934" y="2915"/>
                    </a:lnTo>
                    <a:lnTo>
                      <a:pt x="4953" y="2915"/>
                    </a:lnTo>
                    <a:lnTo>
                      <a:pt x="4934" y="2934"/>
                    </a:lnTo>
                    <a:lnTo>
                      <a:pt x="4915" y="2953"/>
                    </a:lnTo>
                    <a:lnTo>
                      <a:pt x="4915" y="2971"/>
                    </a:lnTo>
                    <a:lnTo>
                      <a:pt x="4896" y="2991"/>
                    </a:lnTo>
                    <a:lnTo>
                      <a:pt x="4858" y="3105"/>
                    </a:lnTo>
                    <a:lnTo>
                      <a:pt x="4858" y="3143"/>
                    </a:lnTo>
                    <a:lnTo>
                      <a:pt x="4858" y="3162"/>
                    </a:lnTo>
                    <a:lnTo>
                      <a:pt x="4877" y="3219"/>
                    </a:lnTo>
                  </a:path>
                </a:pathLst>
              </a:custGeom>
              <a:solidFill>
                <a:srgbClr val="BABAB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89" name="Freeform 8">
                <a:extLst>
                  <a:ext uri="{FF2B5EF4-FFF2-40B4-BE49-F238E27FC236}">
                    <a16:creationId xmlns:a16="http://schemas.microsoft.com/office/drawing/2014/main" id="{21EC7A1B-B048-6F42-A9D1-C522DD414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0125" y="9223375"/>
                <a:ext cx="2057400" cy="1508125"/>
              </a:xfrm>
              <a:custGeom>
                <a:avLst/>
                <a:gdLst>
                  <a:gd name="T0" fmla="*/ 2147483646 w 5716"/>
                  <a:gd name="T1" fmla="*/ 2147483646 h 4191"/>
                  <a:gd name="T2" fmla="*/ 2147483646 w 5716"/>
                  <a:gd name="T3" fmla="*/ 2147483646 h 4191"/>
                  <a:gd name="T4" fmla="*/ 2147483646 w 5716"/>
                  <a:gd name="T5" fmla="*/ 2147483646 h 4191"/>
                  <a:gd name="T6" fmla="*/ 2147483646 w 5716"/>
                  <a:gd name="T7" fmla="*/ 2147483646 h 4191"/>
                  <a:gd name="T8" fmla="*/ 2147483646 w 5716"/>
                  <a:gd name="T9" fmla="*/ 2147483646 h 4191"/>
                  <a:gd name="T10" fmla="*/ 2147483646 w 5716"/>
                  <a:gd name="T11" fmla="*/ 2147483646 h 4191"/>
                  <a:gd name="T12" fmla="*/ 2147483646 w 5716"/>
                  <a:gd name="T13" fmla="*/ 2147483646 h 4191"/>
                  <a:gd name="T14" fmla="*/ 2147483646 w 5716"/>
                  <a:gd name="T15" fmla="*/ 2147483646 h 4191"/>
                  <a:gd name="T16" fmla="*/ 2147483646 w 5716"/>
                  <a:gd name="T17" fmla="*/ 2147483646 h 4191"/>
                  <a:gd name="T18" fmla="*/ 2147483646 w 5716"/>
                  <a:gd name="T19" fmla="*/ 2147483646 h 4191"/>
                  <a:gd name="T20" fmla="*/ 2147483646 w 5716"/>
                  <a:gd name="T21" fmla="*/ 2147483646 h 4191"/>
                  <a:gd name="T22" fmla="*/ 2147483646 w 5716"/>
                  <a:gd name="T23" fmla="*/ 2147483646 h 4191"/>
                  <a:gd name="T24" fmla="*/ 2147483646 w 5716"/>
                  <a:gd name="T25" fmla="*/ 2147483646 h 4191"/>
                  <a:gd name="T26" fmla="*/ 2147483646 w 5716"/>
                  <a:gd name="T27" fmla="*/ 2147483646 h 4191"/>
                  <a:gd name="T28" fmla="*/ 2147483646 w 5716"/>
                  <a:gd name="T29" fmla="*/ 2147483646 h 4191"/>
                  <a:gd name="T30" fmla="*/ 2147483646 w 5716"/>
                  <a:gd name="T31" fmla="*/ 2147483646 h 4191"/>
                  <a:gd name="T32" fmla="*/ 2147483646 w 5716"/>
                  <a:gd name="T33" fmla="*/ 2147483646 h 4191"/>
                  <a:gd name="T34" fmla="*/ 2147483646 w 5716"/>
                  <a:gd name="T35" fmla="*/ 2147483646 h 4191"/>
                  <a:gd name="T36" fmla="*/ 2147483646 w 5716"/>
                  <a:gd name="T37" fmla="*/ 2147483646 h 4191"/>
                  <a:gd name="T38" fmla="*/ 2147483646 w 5716"/>
                  <a:gd name="T39" fmla="*/ 2147483646 h 4191"/>
                  <a:gd name="T40" fmla="*/ 2147483646 w 5716"/>
                  <a:gd name="T41" fmla="*/ 2147483646 h 4191"/>
                  <a:gd name="T42" fmla="*/ 2147483646 w 5716"/>
                  <a:gd name="T43" fmla="*/ 2147483646 h 4191"/>
                  <a:gd name="T44" fmla="*/ 2147483646 w 5716"/>
                  <a:gd name="T45" fmla="*/ 2147483646 h 4191"/>
                  <a:gd name="T46" fmla="*/ 2147483646 w 5716"/>
                  <a:gd name="T47" fmla="*/ 2147483646 h 4191"/>
                  <a:gd name="T48" fmla="*/ 2147483646 w 5716"/>
                  <a:gd name="T49" fmla="*/ 2147483646 h 4191"/>
                  <a:gd name="T50" fmla="*/ 2147483646 w 5716"/>
                  <a:gd name="T51" fmla="*/ 2147483646 h 4191"/>
                  <a:gd name="T52" fmla="*/ 2147483646 w 5716"/>
                  <a:gd name="T53" fmla="*/ 2147483646 h 4191"/>
                  <a:gd name="T54" fmla="*/ 2147483646 w 5716"/>
                  <a:gd name="T55" fmla="*/ 2147483646 h 4191"/>
                  <a:gd name="T56" fmla="*/ 2147483646 w 5716"/>
                  <a:gd name="T57" fmla="*/ 2147483646 h 4191"/>
                  <a:gd name="T58" fmla="*/ 2147483646 w 5716"/>
                  <a:gd name="T59" fmla="*/ 2147483646 h 4191"/>
                  <a:gd name="T60" fmla="*/ 2147483646 w 5716"/>
                  <a:gd name="T61" fmla="*/ 2147483646 h 4191"/>
                  <a:gd name="T62" fmla="*/ 2147483646 w 5716"/>
                  <a:gd name="T63" fmla="*/ 2147483646 h 4191"/>
                  <a:gd name="T64" fmla="*/ 2147483646 w 5716"/>
                  <a:gd name="T65" fmla="*/ 2147483646 h 4191"/>
                  <a:gd name="T66" fmla="*/ 2147483646 w 5716"/>
                  <a:gd name="T67" fmla="*/ 2147483646 h 4191"/>
                  <a:gd name="T68" fmla="*/ 2147483646 w 5716"/>
                  <a:gd name="T69" fmla="*/ 2147483646 h 4191"/>
                  <a:gd name="T70" fmla="*/ 2147483646 w 5716"/>
                  <a:gd name="T71" fmla="*/ 2147483646 h 4191"/>
                  <a:gd name="T72" fmla="*/ 2147483646 w 5716"/>
                  <a:gd name="T73" fmla="*/ 2147483646 h 4191"/>
                  <a:gd name="T74" fmla="*/ 2147483646 w 5716"/>
                  <a:gd name="T75" fmla="*/ 2147483646 h 4191"/>
                  <a:gd name="T76" fmla="*/ 2147483646 w 5716"/>
                  <a:gd name="T77" fmla="*/ 2147483646 h 4191"/>
                  <a:gd name="T78" fmla="*/ 2147483646 w 5716"/>
                  <a:gd name="T79" fmla="*/ 2147483646 h 4191"/>
                  <a:gd name="T80" fmla="*/ 2147483646 w 5716"/>
                  <a:gd name="T81" fmla="*/ 2147483646 h 4191"/>
                  <a:gd name="T82" fmla="*/ 2147483646 w 5716"/>
                  <a:gd name="T83" fmla="*/ 2147483646 h 4191"/>
                  <a:gd name="T84" fmla="*/ 2147483646 w 5716"/>
                  <a:gd name="T85" fmla="*/ 2147483646 h 4191"/>
                  <a:gd name="T86" fmla="*/ 2147483646 w 5716"/>
                  <a:gd name="T87" fmla="*/ 2147483646 h 4191"/>
                  <a:gd name="T88" fmla="*/ 2147483646 w 5716"/>
                  <a:gd name="T89" fmla="*/ 2147483646 h 4191"/>
                  <a:gd name="T90" fmla="*/ 2147483646 w 5716"/>
                  <a:gd name="T91" fmla="*/ 2147483646 h 4191"/>
                  <a:gd name="T92" fmla="*/ 2147483646 w 5716"/>
                  <a:gd name="T93" fmla="*/ 2147483646 h 4191"/>
                  <a:gd name="T94" fmla="*/ 2147483646 w 5716"/>
                  <a:gd name="T95" fmla="*/ 2147483646 h 4191"/>
                  <a:gd name="T96" fmla="*/ 2147483646 w 5716"/>
                  <a:gd name="T97" fmla="*/ 2147483646 h 4191"/>
                  <a:gd name="T98" fmla="*/ 2147483646 w 5716"/>
                  <a:gd name="T99" fmla="*/ 2147483646 h 4191"/>
                  <a:gd name="T100" fmla="*/ 2147483646 w 5716"/>
                  <a:gd name="T101" fmla="*/ 2147483646 h 4191"/>
                  <a:gd name="T102" fmla="*/ 2147483646 w 5716"/>
                  <a:gd name="T103" fmla="*/ 2147483646 h 4191"/>
                  <a:gd name="T104" fmla="*/ 2147483646 w 5716"/>
                  <a:gd name="T105" fmla="*/ 2147483646 h 4191"/>
                  <a:gd name="T106" fmla="*/ 2147483646 w 5716"/>
                  <a:gd name="T107" fmla="*/ 2147483646 h 4191"/>
                  <a:gd name="T108" fmla="*/ 2147483646 w 5716"/>
                  <a:gd name="T109" fmla="*/ 2147483646 h 4191"/>
                  <a:gd name="T110" fmla="*/ 2147483646 w 5716"/>
                  <a:gd name="T111" fmla="*/ 2147483646 h 4191"/>
                  <a:gd name="T112" fmla="*/ 2147483646 w 5716"/>
                  <a:gd name="T113" fmla="*/ 2147483646 h 4191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716" h="4191">
                    <a:moveTo>
                      <a:pt x="5562" y="3581"/>
                    </a:moveTo>
                    <a:lnTo>
                      <a:pt x="5543" y="3600"/>
                    </a:lnTo>
                    <a:lnTo>
                      <a:pt x="5506" y="3733"/>
                    </a:lnTo>
                    <a:lnTo>
                      <a:pt x="5486" y="3848"/>
                    </a:lnTo>
                    <a:lnTo>
                      <a:pt x="5486" y="3962"/>
                    </a:lnTo>
                    <a:lnTo>
                      <a:pt x="5467" y="4076"/>
                    </a:lnTo>
                    <a:lnTo>
                      <a:pt x="5448" y="4171"/>
                    </a:lnTo>
                    <a:lnTo>
                      <a:pt x="5429" y="4171"/>
                    </a:lnTo>
                    <a:lnTo>
                      <a:pt x="5410" y="4171"/>
                    </a:lnTo>
                    <a:lnTo>
                      <a:pt x="5372" y="4171"/>
                    </a:lnTo>
                    <a:lnTo>
                      <a:pt x="5372" y="4190"/>
                    </a:lnTo>
                    <a:lnTo>
                      <a:pt x="4800" y="4038"/>
                    </a:lnTo>
                    <a:lnTo>
                      <a:pt x="4667" y="4038"/>
                    </a:lnTo>
                    <a:lnTo>
                      <a:pt x="4667" y="4057"/>
                    </a:lnTo>
                    <a:lnTo>
                      <a:pt x="4667" y="4076"/>
                    </a:lnTo>
                    <a:lnTo>
                      <a:pt x="4667" y="4095"/>
                    </a:lnTo>
                    <a:lnTo>
                      <a:pt x="4667" y="4114"/>
                    </a:lnTo>
                    <a:lnTo>
                      <a:pt x="4667" y="4133"/>
                    </a:lnTo>
                    <a:lnTo>
                      <a:pt x="4648" y="4152"/>
                    </a:lnTo>
                    <a:lnTo>
                      <a:pt x="4629" y="4152"/>
                    </a:lnTo>
                    <a:lnTo>
                      <a:pt x="4610" y="4171"/>
                    </a:lnTo>
                    <a:lnTo>
                      <a:pt x="4343" y="4171"/>
                    </a:lnTo>
                    <a:lnTo>
                      <a:pt x="4305" y="4171"/>
                    </a:lnTo>
                    <a:lnTo>
                      <a:pt x="4286" y="4152"/>
                    </a:lnTo>
                    <a:lnTo>
                      <a:pt x="4267" y="4152"/>
                    </a:lnTo>
                    <a:lnTo>
                      <a:pt x="4267" y="4133"/>
                    </a:lnTo>
                    <a:lnTo>
                      <a:pt x="4248" y="4114"/>
                    </a:lnTo>
                    <a:lnTo>
                      <a:pt x="4248" y="4095"/>
                    </a:lnTo>
                    <a:lnTo>
                      <a:pt x="4248" y="4057"/>
                    </a:lnTo>
                    <a:lnTo>
                      <a:pt x="4267" y="3962"/>
                    </a:lnTo>
                    <a:lnTo>
                      <a:pt x="4248" y="3924"/>
                    </a:lnTo>
                    <a:lnTo>
                      <a:pt x="4210" y="3829"/>
                    </a:lnTo>
                    <a:lnTo>
                      <a:pt x="4153" y="3829"/>
                    </a:lnTo>
                    <a:lnTo>
                      <a:pt x="3962" y="3771"/>
                    </a:lnTo>
                    <a:lnTo>
                      <a:pt x="3772" y="3752"/>
                    </a:lnTo>
                    <a:lnTo>
                      <a:pt x="3734" y="3752"/>
                    </a:lnTo>
                    <a:lnTo>
                      <a:pt x="3696" y="3752"/>
                    </a:lnTo>
                    <a:lnTo>
                      <a:pt x="3657" y="3790"/>
                    </a:lnTo>
                    <a:lnTo>
                      <a:pt x="3638" y="3790"/>
                    </a:lnTo>
                    <a:lnTo>
                      <a:pt x="3620" y="3809"/>
                    </a:lnTo>
                    <a:lnTo>
                      <a:pt x="3543" y="3943"/>
                    </a:lnTo>
                    <a:lnTo>
                      <a:pt x="3525" y="3962"/>
                    </a:lnTo>
                    <a:lnTo>
                      <a:pt x="3334" y="4038"/>
                    </a:lnTo>
                    <a:lnTo>
                      <a:pt x="3315" y="4038"/>
                    </a:lnTo>
                    <a:lnTo>
                      <a:pt x="3276" y="4019"/>
                    </a:lnTo>
                    <a:lnTo>
                      <a:pt x="3239" y="4000"/>
                    </a:lnTo>
                    <a:lnTo>
                      <a:pt x="3105" y="3885"/>
                    </a:lnTo>
                    <a:lnTo>
                      <a:pt x="3048" y="3848"/>
                    </a:lnTo>
                    <a:lnTo>
                      <a:pt x="2991" y="3848"/>
                    </a:lnTo>
                    <a:lnTo>
                      <a:pt x="2648" y="3924"/>
                    </a:lnTo>
                    <a:lnTo>
                      <a:pt x="2648" y="3943"/>
                    </a:lnTo>
                    <a:lnTo>
                      <a:pt x="2401" y="4038"/>
                    </a:lnTo>
                    <a:lnTo>
                      <a:pt x="2362" y="4076"/>
                    </a:lnTo>
                    <a:lnTo>
                      <a:pt x="2324" y="4095"/>
                    </a:lnTo>
                    <a:lnTo>
                      <a:pt x="2229" y="4095"/>
                    </a:lnTo>
                    <a:lnTo>
                      <a:pt x="2077" y="4057"/>
                    </a:lnTo>
                    <a:lnTo>
                      <a:pt x="2057" y="4038"/>
                    </a:lnTo>
                    <a:lnTo>
                      <a:pt x="2057" y="4019"/>
                    </a:lnTo>
                    <a:lnTo>
                      <a:pt x="2038" y="3981"/>
                    </a:lnTo>
                    <a:lnTo>
                      <a:pt x="2038" y="3962"/>
                    </a:lnTo>
                    <a:lnTo>
                      <a:pt x="2038" y="3943"/>
                    </a:lnTo>
                    <a:lnTo>
                      <a:pt x="2038" y="3885"/>
                    </a:lnTo>
                    <a:lnTo>
                      <a:pt x="2038" y="3848"/>
                    </a:lnTo>
                    <a:lnTo>
                      <a:pt x="2038" y="3829"/>
                    </a:lnTo>
                    <a:lnTo>
                      <a:pt x="2020" y="3809"/>
                    </a:lnTo>
                    <a:lnTo>
                      <a:pt x="1962" y="3771"/>
                    </a:lnTo>
                    <a:lnTo>
                      <a:pt x="1905" y="3714"/>
                    </a:lnTo>
                    <a:lnTo>
                      <a:pt x="1772" y="3581"/>
                    </a:lnTo>
                    <a:lnTo>
                      <a:pt x="1753" y="3562"/>
                    </a:lnTo>
                    <a:lnTo>
                      <a:pt x="1734" y="3524"/>
                    </a:lnTo>
                    <a:lnTo>
                      <a:pt x="1734" y="3504"/>
                    </a:lnTo>
                    <a:lnTo>
                      <a:pt x="1696" y="3409"/>
                    </a:lnTo>
                    <a:lnTo>
                      <a:pt x="1696" y="3390"/>
                    </a:lnTo>
                    <a:lnTo>
                      <a:pt x="1676" y="3371"/>
                    </a:lnTo>
                    <a:lnTo>
                      <a:pt x="1657" y="3371"/>
                    </a:lnTo>
                    <a:lnTo>
                      <a:pt x="1657" y="3352"/>
                    </a:lnTo>
                    <a:lnTo>
                      <a:pt x="1620" y="3352"/>
                    </a:lnTo>
                    <a:lnTo>
                      <a:pt x="1543" y="3352"/>
                    </a:lnTo>
                    <a:lnTo>
                      <a:pt x="1524" y="3352"/>
                    </a:lnTo>
                    <a:lnTo>
                      <a:pt x="1505" y="3371"/>
                    </a:lnTo>
                    <a:lnTo>
                      <a:pt x="1505" y="3390"/>
                    </a:lnTo>
                    <a:lnTo>
                      <a:pt x="1505" y="3409"/>
                    </a:lnTo>
                    <a:lnTo>
                      <a:pt x="1505" y="3448"/>
                    </a:lnTo>
                    <a:lnTo>
                      <a:pt x="1505" y="3467"/>
                    </a:lnTo>
                    <a:lnTo>
                      <a:pt x="1486" y="3485"/>
                    </a:lnTo>
                    <a:lnTo>
                      <a:pt x="1486" y="3504"/>
                    </a:lnTo>
                    <a:lnTo>
                      <a:pt x="1467" y="3504"/>
                    </a:lnTo>
                    <a:lnTo>
                      <a:pt x="1429" y="3543"/>
                    </a:lnTo>
                    <a:lnTo>
                      <a:pt x="1372" y="3581"/>
                    </a:lnTo>
                    <a:lnTo>
                      <a:pt x="1353" y="3581"/>
                    </a:lnTo>
                    <a:lnTo>
                      <a:pt x="324" y="3562"/>
                    </a:lnTo>
                    <a:lnTo>
                      <a:pt x="191" y="3295"/>
                    </a:lnTo>
                    <a:lnTo>
                      <a:pt x="153" y="3200"/>
                    </a:lnTo>
                    <a:lnTo>
                      <a:pt x="172" y="3181"/>
                    </a:lnTo>
                    <a:lnTo>
                      <a:pt x="229" y="3028"/>
                    </a:lnTo>
                    <a:lnTo>
                      <a:pt x="248" y="3009"/>
                    </a:lnTo>
                    <a:lnTo>
                      <a:pt x="248" y="2971"/>
                    </a:lnTo>
                    <a:lnTo>
                      <a:pt x="248" y="2933"/>
                    </a:lnTo>
                    <a:lnTo>
                      <a:pt x="248" y="2914"/>
                    </a:lnTo>
                    <a:lnTo>
                      <a:pt x="172" y="2647"/>
                    </a:lnTo>
                    <a:lnTo>
                      <a:pt x="153" y="2610"/>
                    </a:lnTo>
                    <a:lnTo>
                      <a:pt x="134" y="2590"/>
                    </a:lnTo>
                    <a:lnTo>
                      <a:pt x="96" y="2552"/>
                    </a:lnTo>
                    <a:lnTo>
                      <a:pt x="20" y="2476"/>
                    </a:lnTo>
                    <a:lnTo>
                      <a:pt x="0" y="2438"/>
                    </a:lnTo>
                    <a:lnTo>
                      <a:pt x="0" y="2419"/>
                    </a:lnTo>
                    <a:lnTo>
                      <a:pt x="20" y="2400"/>
                    </a:lnTo>
                    <a:lnTo>
                      <a:pt x="57" y="2381"/>
                    </a:lnTo>
                    <a:lnTo>
                      <a:pt x="172" y="2381"/>
                    </a:lnTo>
                    <a:lnTo>
                      <a:pt x="305" y="2343"/>
                    </a:lnTo>
                    <a:lnTo>
                      <a:pt x="324" y="2324"/>
                    </a:lnTo>
                    <a:lnTo>
                      <a:pt x="343" y="2305"/>
                    </a:lnTo>
                    <a:lnTo>
                      <a:pt x="362" y="2247"/>
                    </a:lnTo>
                    <a:lnTo>
                      <a:pt x="362" y="2229"/>
                    </a:lnTo>
                    <a:lnTo>
                      <a:pt x="381" y="2209"/>
                    </a:lnTo>
                    <a:lnTo>
                      <a:pt x="401" y="2190"/>
                    </a:lnTo>
                    <a:lnTo>
                      <a:pt x="419" y="2209"/>
                    </a:lnTo>
                    <a:lnTo>
                      <a:pt x="496" y="2247"/>
                    </a:lnTo>
                    <a:lnTo>
                      <a:pt x="572" y="2285"/>
                    </a:lnTo>
                    <a:lnTo>
                      <a:pt x="629" y="2285"/>
                    </a:lnTo>
                    <a:lnTo>
                      <a:pt x="705" y="2285"/>
                    </a:lnTo>
                    <a:lnTo>
                      <a:pt x="724" y="2285"/>
                    </a:lnTo>
                    <a:lnTo>
                      <a:pt x="743" y="2266"/>
                    </a:lnTo>
                    <a:lnTo>
                      <a:pt x="762" y="2229"/>
                    </a:lnTo>
                    <a:lnTo>
                      <a:pt x="800" y="2057"/>
                    </a:lnTo>
                    <a:lnTo>
                      <a:pt x="819" y="2038"/>
                    </a:lnTo>
                    <a:lnTo>
                      <a:pt x="858" y="1962"/>
                    </a:lnTo>
                    <a:lnTo>
                      <a:pt x="858" y="1943"/>
                    </a:lnTo>
                    <a:lnTo>
                      <a:pt x="858" y="1924"/>
                    </a:lnTo>
                    <a:lnTo>
                      <a:pt x="858" y="1904"/>
                    </a:lnTo>
                    <a:lnTo>
                      <a:pt x="858" y="1885"/>
                    </a:lnTo>
                    <a:lnTo>
                      <a:pt x="838" y="1885"/>
                    </a:lnTo>
                    <a:lnTo>
                      <a:pt x="819" y="1885"/>
                    </a:lnTo>
                    <a:lnTo>
                      <a:pt x="800" y="1885"/>
                    </a:lnTo>
                    <a:lnTo>
                      <a:pt x="800" y="1867"/>
                    </a:lnTo>
                    <a:lnTo>
                      <a:pt x="800" y="1848"/>
                    </a:lnTo>
                    <a:lnTo>
                      <a:pt x="858" y="1752"/>
                    </a:lnTo>
                    <a:lnTo>
                      <a:pt x="877" y="1733"/>
                    </a:lnTo>
                    <a:lnTo>
                      <a:pt x="877" y="1714"/>
                    </a:lnTo>
                    <a:lnTo>
                      <a:pt x="877" y="1695"/>
                    </a:lnTo>
                    <a:lnTo>
                      <a:pt x="877" y="1638"/>
                    </a:lnTo>
                    <a:lnTo>
                      <a:pt x="877" y="1600"/>
                    </a:lnTo>
                    <a:lnTo>
                      <a:pt x="896" y="1581"/>
                    </a:lnTo>
                    <a:lnTo>
                      <a:pt x="896" y="1562"/>
                    </a:lnTo>
                    <a:lnTo>
                      <a:pt x="914" y="1523"/>
                    </a:lnTo>
                    <a:lnTo>
                      <a:pt x="934" y="1504"/>
                    </a:lnTo>
                    <a:lnTo>
                      <a:pt x="972" y="1504"/>
                    </a:lnTo>
                    <a:lnTo>
                      <a:pt x="1200" y="1600"/>
                    </a:lnTo>
                    <a:lnTo>
                      <a:pt x="1239" y="1619"/>
                    </a:lnTo>
                    <a:lnTo>
                      <a:pt x="1277" y="1619"/>
                    </a:lnTo>
                    <a:lnTo>
                      <a:pt x="1334" y="1714"/>
                    </a:lnTo>
                    <a:lnTo>
                      <a:pt x="1372" y="1752"/>
                    </a:lnTo>
                    <a:lnTo>
                      <a:pt x="1467" y="1790"/>
                    </a:lnTo>
                    <a:lnTo>
                      <a:pt x="1505" y="1828"/>
                    </a:lnTo>
                    <a:lnTo>
                      <a:pt x="1562" y="1848"/>
                    </a:lnTo>
                    <a:lnTo>
                      <a:pt x="1620" y="1828"/>
                    </a:lnTo>
                    <a:lnTo>
                      <a:pt x="1715" y="1904"/>
                    </a:lnTo>
                    <a:lnTo>
                      <a:pt x="1810" y="1924"/>
                    </a:lnTo>
                    <a:lnTo>
                      <a:pt x="2343" y="1809"/>
                    </a:lnTo>
                    <a:lnTo>
                      <a:pt x="2362" y="1790"/>
                    </a:lnTo>
                    <a:lnTo>
                      <a:pt x="2514" y="1657"/>
                    </a:lnTo>
                    <a:lnTo>
                      <a:pt x="2534" y="1619"/>
                    </a:lnTo>
                    <a:lnTo>
                      <a:pt x="2553" y="1600"/>
                    </a:lnTo>
                    <a:lnTo>
                      <a:pt x="2553" y="1581"/>
                    </a:lnTo>
                    <a:lnTo>
                      <a:pt x="2553" y="1543"/>
                    </a:lnTo>
                    <a:lnTo>
                      <a:pt x="2534" y="1543"/>
                    </a:lnTo>
                    <a:lnTo>
                      <a:pt x="2514" y="1523"/>
                    </a:lnTo>
                    <a:lnTo>
                      <a:pt x="2496" y="1523"/>
                    </a:lnTo>
                    <a:lnTo>
                      <a:pt x="2477" y="1523"/>
                    </a:lnTo>
                    <a:lnTo>
                      <a:pt x="2419" y="1523"/>
                    </a:lnTo>
                    <a:lnTo>
                      <a:pt x="2401" y="1523"/>
                    </a:lnTo>
                    <a:lnTo>
                      <a:pt x="2401" y="1504"/>
                    </a:lnTo>
                    <a:lnTo>
                      <a:pt x="2401" y="1486"/>
                    </a:lnTo>
                    <a:lnTo>
                      <a:pt x="2458" y="1333"/>
                    </a:lnTo>
                    <a:lnTo>
                      <a:pt x="2477" y="1257"/>
                    </a:lnTo>
                    <a:lnTo>
                      <a:pt x="2496" y="1219"/>
                    </a:lnTo>
                    <a:lnTo>
                      <a:pt x="2514" y="1181"/>
                    </a:lnTo>
                    <a:lnTo>
                      <a:pt x="2572" y="1105"/>
                    </a:lnTo>
                    <a:lnTo>
                      <a:pt x="2591" y="1066"/>
                    </a:lnTo>
                    <a:lnTo>
                      <a:pt x="2591" y="1047"/>
                    </a:lnTo>
                    <a:lnTo>
                      <a:pt x="2553" y="1010"/>
                    </a:lnTo>
                    <a:lnTo>
                      <a:pt x="2534" y="990"/>
                    </a:lnTo>
                    <a:lnTo>
                      <a:pt x="2534" y="971"/>
                    </a:lnTo>
                    <a:lnTo>
                      <a:pt x="2534" y="952"/>
                    </a:lnTo>
                    <a:lnTo>
                      <a:pt x="2572" y="876"/>
                    </a:lnTo>
                    <a:lnTo>
                      <a:pt x="2591" y="819"/>
                    </a:lnTo>
                    <a:lnTo>
                      <a:pt x="2572" y="705"/>
                    </a:lnTo>
                    <a:lnTo>
                      <a:pt x="2553" y="629"/>
                    </a:lnTo>
                    <a:lnTo>
                      <a:pt x="2553" y="609"/>
                    </a:lnTo>
                    <a:lnTo>
                      <a:pt x="2572" y="590"/>
                    </a:lnTo>
                    <a:lnTo>
                      <a:pt x="2610" y="552"/>
                    </a:lnTo>
                    <a:lnTo>
                      <a:pt x="2629" y="552"/>
                    </a:lnTo>
                    <a:lnTo>
                      <a:pt x="2648" y="514"/>
                    </a:lnTo>
                    <a:lnTo>
                      <a:pt x="2648" y="476"/>
                    </a:lnTo>
                    <a:lnTo>
                      <a:pt x="2648" y="457"/>
                    </a:lnTo>
                    <a:lnTo>
                      <a:pt x="2629" y="438"/>
                    </a:lnTo>
                    <a:lnTo>
                      <a:pt x="2610" y="380"/>
                    </a:lnTo>
                    <a:lnTo>
                      <a:pt x="2610" y="324"/>
                    </a:lnTo>
                    <a:lnTo>
                      <a:pt x="2610" y="266"/>
                    </a:lnTo>
                    <a:lnTo>
                      <a:pt x="2648" y="190"/>
                    </a:lnTo>
                    <a:lnTo>
                      <a:pt x="2667" y="152"/>
                    </a:lnTo>
                    <a:lnTo>
                      <a:pt x="2686" y="114"/>
                    </a:lnTo>
                    <a:lnTo>
                      <a:pt x="2705" y="76"/>
                    </a:lnTo>
                    <a:lnTo>
                      <a:pt x="2743" y="57"/>
                    </a:lnTo>
                    <a:lnTo>
                      <a:pt x="2781" y="57"/>
                    </a:lnTo>
                    <a:lnTo>
                      <a:pt x="2800" y="57"/>
                    </a:lnTo>
                    <a:lnTo>
                      <a:pt x="2839" y="76"/>
                    </a:lnTo>
                    <a:lnTo>
                      <a:pt x="2895" y="114"/>
                    </a:lnTo>
                    <a:lnTo>
                      <a:pt x="2934" y="133"/>
                    </a:lnTo>
                    <a:lnTo>
                      <a:pt x="2972" y="152"/>
                    </a:lnTo>
                    <a:lnTo>
                      <a:pt x="3010" y="152"/>
                    </a:lnTo>
                    <a:lnTo>
                      <a:pt x="3067" y="152"/>
                    </a:lnTo>
                    <a:lnTo>
                      <a:pt x="3124" y="114"/>
                    </a:lnTo>
                    <a:lnTo>
                      <a:pt x="3296" y="0"/>
                    </a:lnTo>
                    <a:lnTo>
                      <a:pt x="3315" y="0"/>
                    </a:lnTo>
                    <a:lnTo>
                      <a:pt x="3334" y="0"/>
                    </a:lnTo>
                    <a:lnTo>
                      <a:pt x="3372" y="19"/>
                    </a:lnTo>
                    <a:lnTo>
                      <a:pt x="3429" y="76"/>
                    </a:lnTo>
                    <a:lnTo>
                      <a:pt x="3525" y="171"/>
                    </a:lnTo>
                    <a:lnTo>
                      <a:pt x="3525" y="190"/>
                    </a:lnTo>
                    <a:lnTo>
                      <a:pt x="3525" y="228"/>
                    </a:lnTo>
                    <a:lnTo>
                      <a:pt x="3505" y="266"/>
                    </a:lnTo>
                    <a:lnTo>
                      <a:pt x="3505" y="285"/>
                    </a:lnTo>
                    <a:lnTo>
                      <a:pt x="3505" y="304"/>
                    </a:lnTo>
                    <a:lnTo>
                      <a:pt x="3525" y="304"/>
                    </a:lnTo>
                    <a:lnTo>
                      <a:pt x="3525" y="324"/>
                    </a:lnTo>
                    <a:lnTo>
                      <a:pt x="3543" y="362"/>
                    </a:lnTo>
                    <a:lnTo>
                      <a:pt x="3601" y="419"/>
                    </a:lnTo>
                    <a:lnTo>
                      <a:pt x="3620" y="419"/>
                    </a:lnTo>
                    <a:lnTo>
                      <a:pt x="3924" y="438"/>
                    </a:lnTo>
                    <a:lnTo>
                      <a:pt x="4019" y="457"/>
                    </a:lnTo>
                    <a:lnTo>
                      <a:pt x="4058" y="476"/>
                    </a:lnTo>
                    <a:lnTo>
                      <a:pt x="4096" y="476"/>
                    </a:lnTo>
                    <a:lnTo>
                      <a:pt x="4153" y="476"/>
                    </a:lnTo>
                    <a:lnTo>
                      <a:pt x="4210" y="457"/>
                    </a:lnTo>
                    <a:lnTo>
                      <a:pt x="4229" y="457"/>
                    </a:lnTo>
                    <a:lnTo>
                      <a:pt x="4248" y="476"/>
                    </a:lnTo>
                    <a:lnTo>
                      <a:pt x="4248" y="495"/>
                    </a:lnTo>
                    <a:lnTo>
                      <a:pt x="4267" y="533"/>
                    </a:lnTo>
                    <a:lnTo>
                      <a:pt x="4286" y="571"/>
                    </a:lnTo>
                    <a:lnTo>
                      <a:pt x="4286" y="590"/>
                    </a:lnTo>
                    <a:lnTo>
                      <a:pt x="4286" y="629"/>
                    </a:lnTo>
                    <a:lnTo>
                      <a:pt x="4267" y="685"/>
                    </a:lnTo>
                    <a:lnTo>
                      <a:pt x="4248" y="724"/>
                    </a:lnTo>
                    <a:lnTo>
                      <a:pt x="4248" y="743"/>
                    </a:lnTo>
                    <a:lnTo>
                      <a:pt x="4248" y="761"/>
                    </a:lnTo>
                    <a:lnTo>
                      <a:pt x="4248" y="800"/>
                    </a:lnTo>
                    <a:lnTo>
                      <a:pt x="4248" y="933"/>
                    </a:lnTo>
                    <a:lnTo>
                      <a:pt x="4248" y="990"/>
                    </a:lnTo>
                    <a:lnTo>
                      <a:pt x="4286" y="1162"/>
                    </a:lnTo>
                    <a:lnTo>
                      <a:pt x="4305" y="1181"/>
                    </a:lnTo>
                    <a:lnTo>
                      <a:pt x="4324" y="1200"/>
                    </a:lnTo>
                    <a:lnTo>
                      <a:pt x="4363" y="1219"/>
                    </a:lnTo>
                    <a:lnTo>
                      <a:pt x="4382" y="1238"/>
                    </a:lnTo>
                    <a:lnTo>
                      <a:pt x="4382" y="1257"/>
                    </a:lnTo>
                    <a:lnTo>
                      <a:pt x="4382" y="1276"/>
                    </a:lnTo>
                    <a:lnTo>
                      <a:pt x="4382" y="1295"/>
                    </a:lnTo>
                    <a:lnTo>
                      <a:pt x="4382" y="1314"/>
                    </a:lnTo>
                    <a:lnTo>
                      <a:pt x="4382" y="1333"/>
                    </a:lnTo>
                    <a:lnTo>
                      <a:pt x="4458" y="1409"/>
                    </a:lnTo>
                    <a:lnTo>
                      <a:pt x="4458" y="1486"/>
                    </a:lnTo>
                    <a:lnTo>
                      <a:pt x="4439" y="1523"/>
                    </a:lnTo>
                    <a:lnTo>
                      <a:pt x="4419" y="1543"/>
                    </a:lnTo>
                    <a:lnTo>
                      <a:pt x="4382" y="1562"/>
                    </a:lnTo>
                    <a:lnTo>
                      <a:pt x="4363" y="1562"/>
                    </a:lnTo>
                    <a:lnTo>
                      <a:pt x="4363" y="1581"/>
                    </a:lnTo>
                    <a:lnTo>
                      <a:pt x="4363" y="1600"/>
                    </a:lnTo>
                    <a:lnTo>
                      <a:pt x="4363" y="1733"/>
                    </a:lnTo>
                    <a:lnTo>
                      <a:pt x="4382" y="1752"/>
                    </a:lnTo>
                    <a:lnTo>
                      <a:pt x="4382" y="1771"/>
                    </a:lnTo>
                    <a:lnTo>
                      <a:pt x="4419" y="1771"/>
                    </a:lnTo>
                    <a:lnTo>
                      <a:pt x="4439" y="1771"/>
                    </a:lnTo>
                    <a:lnTo>
                      <a:pt x="4458" y="1771"/>
                    </a:lnTo>
                    <a:lnTo>
                      <a:pt x="4477" y="1771"/>
                    </a:lnTo>
                    <a:lnTo>
                      <a:pt x="4515" y="1733"/>
                    </a:lnTo>
                    <a:lnTo>
                      <a:pt x="4534" y="1733"/>
                    </a:lnTo>
                    <a:lnTo>
                      <a:pt x="4553" y="1733"/>
                    </a:lnTo>
                    <a:lnTo>
                      <a:pt x="4572" y="1752"/>
                    </a:lnTo>
                    <a:lnTo>
                      <a:pt x="4591" y="1771"/>
                    </a:lnTo>
                    <a:lnTo>
                      <a:pt x="4591" y="1809"/>
                    </a:lnTo>
                    <a:lnTo>
                      <a:pt x="4591" y="1828"/>
                    </a:lnTo>
                    <a:lnTo>
                      <a:pt x="4591" y="1867"/>
                    </a:lnTo>
                    <a:lnTo>
                      <a:pt x="4591" y="1885"/>
                    </a:lnTo>
                    <a:lnTo>
                      <a:pt x="4667" y="1981"/>
                    </a:lnTo>
                    <a:lnTo>
                      <a:pt x="4705" y="1962"/>
                    </a:lnTo>
                    <a:lnTo>
                      <a:pt x="4724" y="1962"/>
                    </a:lnTo>
                    <a:lnTo>
                      <a:pt x="4763" y="2000"/>
                    </a:lnTo>
                    <a:lnTo>
                      <a:pt x="4953" y="2057"/>
                    </a:lnTo>
                    <a:lnTo>
                      <a:pt x="4972" y="2057"/>
                    </a:lnTo>
                    <a:lnTo>
                      <a:pt x="5010" y="2057"/>
                    </a:lnTo>
                    <a:lnTo>
                      <a:pt x="5029" y="2057"/>
                    </a:lnTo>
                    <a:lnTo>
                      <a:pt x="5048" y="2057"/>
                    </a:lnTo>
                    <a:lnTo>
                      <a:pt x="5086" y="2076"/>
                    </a:lnTo>
                    <a:lnTo>
                      <a:pt x="5105" y="2076"/>
                    </a:lnTo>
                    <a:lnTo>
                      <a:pt x="5125" y="2095"/>
                    </a:lnTo>
                    <a:lnTo>
                      <a:pt x="5143" y="2076"/>
                    </a:lnTo>
                    <a:lnTo>
                      <a:pt x="5201" y="2076"/>
                    </a:lnTo>
                    <a:lnTo>
                      <a:pt x="5620" y="2171"/>
                    </a:lnTo>
                    <a:lnTo>
                      <a:pt x="5658" y="2229"/>
                    </a:lnTo>
                    <a:lnTo>
                      <a:pt x="5715" y="2514"/>
                    </a:lnTo>
                    <a:lnTo>
                      <a:pt x="5715" y="2552"/>
                    </a:lnTo>
                    <a:lnTo>
                      <a:pt x="5677" y="2552"/>
                    </a:lnTo>
                    <a:lnTo>
                      <a:pt x="5658" y="2552"/>
                    </a:lnTo>
                    <a:lnTo>
                      <a:pt x="5601" y="2571"/>
                    </a:lnTo>
                    <a:lnTo>
                      <a:pt x="5543" y="2590"/>
                    </a:lnTo>
                    <a:lnTo>
                      <a:pt x="5467" y="2628"/>
                    </a:lnTo>
                    <a:lnTo>
                      <a:pt x="5429" y="2647"/>
                    </a:lnTo>
                    <a:lnTo>
                      <a:pt x="5410" y="2666"/>
                    </a:lnTo>
                    <a:lnTo>
                      <a:pt x="5410" y="2686"/>
                    </a:lnTo>
                    <a:lnTo>
                      <a:pt x="5391" y="2705"/>
                    </a:lnTo>
                    <a:lnTo>
                      <a:pt x="5391" y="2762"/>
                    </a:lnTo>
                    <a:lnTo>
                      <a:pt x="5391" y="2781"/>
                    </a:lnTo>
                    <a:lnTo>
                      <a:pt x="5410" y="2800"/>
                    </a:lnTo>
                    <a:lnTo>
                      <a:pt x="5410" y="2819"/>
                    </a:lnTo>
                    <a:lnTo>
                      <a:pt x="5410" y="2857"/>
                    </a:lnTo>
                    <a:lnTo>
                      <a:pt x="5410" y="2876"/>
                    </a:lnTo>
                    <a:lnTo>
                      <a:pt x="5410" y="2914"/>
                    </a:lnTo>
                    <a:lnTo>
                      <a:pt x="5410" y="2933"/>
                    </a:lnTo>
                    <a:lnTo>
                      <a:pt x="5391" y="2933"/>
                    </a:lnTo>
                    <a:lnTo>
                      <a:pt x="5372" y="2952"/>
                    </a:lnTo>
                    <a:lnTo>
                      <a:pt x="5353" y="2952"/>
                    </a:lnTo>
                    <a:lnTo>
                      <a:pt x="5277" y="2952"/>
                    </a:lnTo>
                    <a:lnTo>
                      <a:pt x="5239" y="2971"/>
                    </a:lnTo>
                    <a:lnTo>
                      <a:pt x="5239" y="2991"/>
                    </a:lnTo>
                    <a:lnTo>
                      <a:pt x="5220" y="3009"/>
                    </a:lnTo>
                    <a:lnTo>
                      <a:pt x="5220" y="3238"/>
                    </a:lnTo>
                    <a:lnTo>
                      <a:pt x="5239" y="3276"/>
                    </a:lnTo>
                    <a:lnTo>
                      <a:pt x="5277" y="3333"/>
                    </a:lnTo>
                    <a:lnTo>
                      <a:pt x="5372" y="3409"/>
                    </a:lnTo>
                    <a:lnTo>
                      <a:pt x="5562" y="358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90" name="Freeform 9">
                <a:extLst>
                  <a:ext uri="{FF2B5EF4-FFF2-40B4-BE49-F238E27FC236}">
                    <a16:creationId xmlns:a16="http://schemas.microsoft.com/office/drawing/2014/main" id="{8E6CEFF3-4EA6-3644-B0E3-817EC8181E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67663" y="10429875"/>
                <a:ext cx="2859087" cy="1763713"/>
              </a:xfrm>
              <a:custGeom>
                <a:avLst/>
                <a:gdLst>
                  <a:gd name="T0" fmla="*/ 2147483646 w 7944"/>
                  <a:gd name="T1" fmla="*/ 2147483646 h 4897"/>
                  <a:gd name="T2" fmla="*/ 2147483646 w 7944"/>
                  <a:gd name="T3" fmla="*/ 2147483646 h 4897"/>
                  <a:gd name="T4" fmla="*/ 2147483646 w 7944"/>
                  <a:gd name="T5" fmla="*/ 2147483646 h 4897"/>
                  <a:gd name="T6" fmla="*/ 2147483646 w 7944"/>
                  <a:gd name="T7" fmla="*/ 2147483646 h 4897"/>
                  <a:gd name="T8" fmla="*/ 2147483646 w 7944"/>
                  <a:gd name="T9" fmla="*/ 2147483646 h 4897"/>
                  <a:gd name="T10" fmla="*/ 2147483646 w 7944"/>
                  <a:gd name="T11" fmla="*/ 2147483646 h 4897"/>
                  <a:gd name="T12" fmla="*/ 2147483646 w 7944"/>
                  <a:gd name="T13" fmla="*/ 2147483646 h 4897"/>
                  <a:gd name="T14" fmla="*/ 2147483646 w 7944"/>
                  <a:gd name="T15" fmla="*/ 2147483646 h 4897"/>
                  <a:gd name="T16" fmla="*/ 2147483646 w 7944"/>
                  <a:gd name="T17" fmla="*/ 2147483646 h 4897"/>
                  <a:gd name="T18" fmla="*/ 2147483646 w 7944"/>
                  <a:gd name="T19" fmla="*/ 2147483646 h 4897"/>
                  <a:gd name="T20" fmla="*/ 2147483646 w 7944"/>
                  <a:gd name="T21" fmla="*/ 2147483646 h 4897"/>
                  <a:gd name="T22" fmla="*/ 2147483646 w 7944"/>
                  <a:gd name="T23" fmla="*/ 2147483646 h 4897"/>
                  <a:gd name="T24" fmla="*/ 2147483646 w 7944"/>
                  <a:gd name="T25" fmla="*/ 2147483646 h 4897"/>
                  <a:gd name="T26" fmla="*/ 2147483646 w 7944"/>
                  <a:gd name="T27" fmla="*/ 2147483646 h 4897"/>
                  <a:gd name="T28" fmla="*/ 2147483646 w 7944"/>
                  <a:gd name="T29" fmla="*/ 2147483646 h 4897"/>
                  <a:gd name="T30" fmla="*/ 2147483646 w 7944"/>
                  <a:gd name="T31" fmla="*/ 2147483646 h 4897"/>
                  <a:gd name="T32" fmla="*/ 2147483646 w 7944"/>
                  <a:gd name="T33" fmla="*/ 2147483646 h 4897"/>
                  <a:gd name="T34" fmla="*/ 2147483646 w 7944"/>
                  <a:gd name="T35" fmla="*/ 2147483646 h 4897"/>
                  <a:gd name="T36" fmla="*/ 2147483646 w 7944"/>
                  <a:gd name="T37" fmla="*/ 2147483646 h 4897"/>
                  <a:gd name="T38" fmla="*/ 2147483646 w 7944"/>
                  <a:gd name="T39" fmla="*/ 2147483646 h 4897"/>
                  <a:gd name="T40" fmla="*/ 2147483646 w 7944"/>
                  <a:gd name="T41" fmla="*/ 2147483646 h 4897"/>
                  <a:gd name="T42" fmla="*/ 2147483646 w 7944"/>
                  <a:gd name="T43" fmla="*/ 2147483646 h 4897"/>
                  <a:gd name="T44" fmla="*/ 2147483646 w 7944"/>
                  <a:gd name="T45" fmla="*/ 2147483646 h 4897"/>
                  <a:gd name="T46" fmla="*/ 2147483646 w 7944"/>
                  <a:gd name="T47" fmla="*/ 2147483646 h 4897"/>
                  <a:gd name="T48" fmla="*/ 2147483646 w 7944"/>
                  <a:gd name="T49" fmla="*/ 2147483646 h 4897"/>
                  <a:gd name="T50" fmla="*/ 2147483646 w 7944"/>
                  <a:gd name="T51" fmla="*/ 2147483646 h 4897"/>
                  <a:gd name="T52" fmla="*/ 2147483646 w 7944"/>
                  <a:gd name="T53" fmla="*/ 2147483646 h 4897"/>
                  <a:gd name="T54" fmla="*/ 2147483646 w 7944"/>
                  <a:gd name="T55" fmla="*/ 2147483646 h 4897"/>
                  <a:gd name="T56" fmla="*/ 2147483646 w 7944"/>
                  <a:gd name="T57" fmla="*/ 2147483646 h 4897"/>
                  <a:gd name="T58" fmla="*/ 2147483646 w 7944"/>
                  <a:gd name="T59" fmla="*/ 2147483646 h 4897"/>
                  <a:gd name="T60" fmla="*/ 2147483646 w 7944"/>
                  <a:gd name="T61" fmla="*/ 2147483646 h 4897"/>
                  <a:gd name="T62" fmla="*/ 2147483646 w 7944"/>
                  <a:gd name="T63" fmla="*/ 2147483646 h 4897"/>
                  <a:gd name="T64" fmla="*/ 2147483646 w 7944"/>
                  <a:gd name="T65" fmla="*/ 2147483646 h 4897"/>
                  <a:gd name="T66" fmla="*/ 2147483646 w 7944"/>
                  <a:gd name="T67" fmla="*/ 2147483646 h 4897"/>
                  <a:gd name="T68" fmla="*/ 2147483646 w 7944"/>
                  <a:gd name="T69" fmla="*/ 2147483646 h 4897"/>
                  <a:gd name="T70" fmla="*/ 2147483646 w 7944"/>
                  <a:gd name="T71" fmla="*/ 2147483646 h 4897"/>
                  <a:gd name="T72" fmla="*/ 2147483646 w 7944"/>
                  <a:gd name="T73" fmla="*/ 2147483646 h 4897"/>
                  <a:gd name="T74" fmla="*/ 2147483646 w 7944"/>
                  <a:gd name="T75" fmla="*/ 0 h 4897"/>
                  <a:gd name="T76" fmla="*/ 2147483646 w 7944"/>
                  <a:gd name="T77" fmla="*/ 2147483646 h 4897"/>
                  <a:gd name="T78" fmla="*/ 2147483646 w 7944"/>
                  <a:gd name="T79" fmla="*/ 2147483646 h 4897"/>
                  <a:gd name="T80" fmla="*/ 2147483646 w 7944"/>
                  <a:gd name="T81" fmla="*/ 2147483646 h 4897"/>
                  <a:gd name="T82" fmla="*/ 2147483646 w 7944"/>
                  <a:gd name="T83" fmla="*/ 2147483646 h 4897"/>
                  <a:gd name="T84" fmla="*/ 2147483646 w 7944"/>
                  <a:gd name="T85" fmla="*/ 2147483646 h 4897"/>
                  <a:gd name="T86" fmla="*/ 2147483646 w 7944"/>
                  <a:gd name="T87" fmla="*/ 2147483646 h 4897"/>
                  <a:gd name="T88" fmla="*/ 2147483646 w 7944"/>
                  <a:gd name="T89" fmla="*/ 2147483646 h 4897"/>
                  <a:gd name="T90" fmla="*/ 2147483646 w 7944"/>
                  <a:gd name="T91" fmla="*/ 2147483646 h 4897"/>
                  <a:gd name="T92" fmla="*/ 2147483646 w 7944"/>
                  <a:gd name="T93" fmla="*/ 2147483646 h 4897"/>
                  <a:gd name="T94" fmla="*/ 2147483646 w 7944"/>
                  <a:gd name="T95" fmla="*/ 2147483646 h 4897"/>
                  <a:gd name="T96" fmla="*/ 2147483646 w 7944"/>
                  <a:gd name="T97" fmla="*/ 2147483646 h 4897"/>
                  <a:gd name="T98" fmla="*/ 2147483646 w 7944"/>
                  <a:gd name="T99" fmla="*/ 2147483646 h 4897"/>
                  <a:gd name="T100" fmla="*/ 2147483646 w 7944"/>
                  <a:gd name="T101" fmla="*/ 2147483646 h 4897"/>
                  <a:gd name="T102" fmla="*/ 2147483646 w 7944"/>
                  <a:gd name="T103" fmla="*/ 2147483646 h 489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7944" h="4897">
                    <a:moveTo>
                      <a:pt x="7181" y="838"/>
                    </a:moveTo>
                    <a:lnTo>
                      <a:pt x="7162" y="838"/>
                    </a:lnTo>
                    <a:lnTo>
                      <a:pt x="7162" y="858"/>
                    </a:lnTo>
                    <a:lnTo>
                      <a:pt x="7143" y="876"/>
                    </a:lnTo>
                    <a:lnTo>
                      <a:pt x="7143" y="934"/>
                    </a:lnTo>
                    <a:lnTo>
                      <a:pt x="7162" y="1048"/>
                    </a:lnTo>
                    <a:lnTo>
                      <a:pt x="7238" y="1105"/>
                    </a:lnTo>
                    <a:lnTo>
                      <a:pt x="7524" y="1219"/>
                    </a:lnTo>
                    <a:lnTo>
                      <a:pt x="7714" y="1219"/>
                    </a:lnTo>
                    <a:lnTo>
                      <a:pt x="7809" y="1257"/>
                    </a:lnTo>
                    <a:lnTo>
                      <a:pt x="7828" y="1276"/>
                    </a:lnTo>
                    <a:lnTo>
                      <a:pt x="7848" y="1315"/>
                    </a:lnTo>
                    <a:lnTo>
                      <a:pt x="7848" y="1334"/>
                    </a:lnTo>
                    <a:lnTo>
                      <a:pt x="7867" y="1334"/>
                    </a:lnTo>
                    <a:lnTo>
                      <a:pt x="7905" y="1315"/>
                    </a:lnTo>
                    <a:lnTo>
                      <a:pt x="7924" y="1315"/>
                    </a:lnTo>
                    <a:lnTo>
                      <a:pt x="7943" y="1353"/>
                    </a:lnTo>
                    <a:lnTo>
                      <a:pt x="7943" y="1410"/>
                    </a:lnTo>
                    <a:lnTo>
                      <a:pt x="7924" y="1638"/>
                    </a:lnTo>
                    <a:lnTo>
                      <a:pt x="7943" y="1715"/>
                    </a:lnTo>
                    <a:lnTo>
                      <a:pt x="7905" y="1752"/>
                    </a:lnTo>
                    <a:lnTo>
                      <a:pt x="7867" y="1772"/>
                    </a:lnTo>
                    <a:lnTo>
                      <a:pt x="7696" y="1772"/>
                    </a:lnTo>
                    <a:lnTo>
                      <a:pt x="7657" y="1791"/>
                    </a:lnTo>
                    <a:lnTo>
                      <a:pt x="7619" y="1791"/>
                    </a:lnTo>
                    <a:lnTo>
                      <a:pt x="7619" y="1810"/>
                    </a:lnTo>
                    <a:lnTo>
                      <a:pt x="7600" y="1810"/>
                    </a:lnTo>
                    <a:lnTo>
                      <a:pt x="7581" y="1829"/>
                    </a:lnTo>
                    <a:lnTo>
                      <a:pt x="7562" y="1848"/>
                    </a:lnTo>
                    <a:lnTo>
                      <a:pt x="7562" y="1886"/>
                    </a:lnTo>
                    <a:lnTo>
                      <a:pt x="7562" y="1905"/>
                    </a:lnTo>
                    <a:lnTo>
                      <a:pt x="7581" y="1981"/>
                    </a:lnTo>
                    <a:lnTo>
                      <a:pt x="7600" y="2096"/>
                    </a:lnTo>
                    <a:lnTo>
                      <a:pt x="7657" y="2191"/>
                    </a:lnTo>
                    <a:lnTo>
                      <a:pt x="7657" y="2210"/>
                    </a:lnTo>
                    <a:lnTo>
                      <a:pt x="7657" y="2229"/>
                    </a:lnTo>
                    <a:lnTo>
                      <a:pt x="7657" y="2248"/>
                    </a:lnTo>
                    <a:lnTo>
                      <a:pt x="7657" y="2267"/>
                    </a:lnTo>
                    <a:lnTo>
                      <a:pt x="7657" y="2286"/>
                    </a:lnTo>
                    <a:lnTo>
                      <a:pt x="7638" y="2305"/>
                    </a:lnTo>
                    <a:lnTo>
                      <a:pt x="7638" y="2324"/>
                    </a:lnTo>
                    <a:lnTo>
                      <a:pt x="7657" y="2343"/>
                    </a:lnTo>
                    <a:lnTo>
                      <a:pt x="7657" y="2362"/>
                    </a:lnTo>
                    <a:lnTo>
                      <a:pt x="7657" y="2381"/>
                    </a:lnTo>
                    <a:lnTo>
                      <a:pt x="7657" y="2400"/>
                    </a:lnTo>
                    <a:lnTo>
                      <a:pt x="7657" y="2419"/>
                    </a:lnTo>
                    <a:lnTo>
                      <a:pt x="7657" y="2438"/>
                    </a:lnTo>
                    <a:lnTo>
                      <a:pt x="7657" y="2458"/>
                    </a:lnTo>
                    <a:lnTo>
                      <a:pt x="7638" y="2495"/>
                    </a:lnTo>
                    <a:lnTo>
                      <a:pt x="7619" y="2534"/>
                    </a:lnTo>
                    <a:lnTo>
                      <a:pt x="7619" y="2553"/>
                    </a:lnTo>
                    <a:lnTo>
                      <a:pt x="7600" y="2572"/>
                    </a:lnTo>
                    <a:lnTo>
                      <a:pt x="7600" y="2629"/>
                    </a:lnTo>
                    <a:lnTo>
                      <a:pt x="7600" y="2648"/>
                    </a:lnTo>
                    <a:lnTo>
                      <a:pt x="7581" y="2648"/>
                    </a:lnTo>
                    <a:lnTo>
                      <a:pt x="7562" y="2648"/>
                    </a:lnTo>
                    <a:lnTo>
                      <a:pt x="7524" y="2591"/>
                    </a:lnTo>
                    <a:lnTo>
                      <a:pt x="7505" y="2591"/>
                    </a:lnTo>
                    <a:lnTo>
                      <a:pt x="7505" y="2572"/>
                    </a:lnTo>
                    <a:lnTo>
                      <a:pt x="7486" y="2572"/>
                    </a:lnTo>
                    <a:lnTo>
                      <a:pt x="7447" y="2572"/>
                    </a:lnTo>
                    <a:lnTo>
                      <a:pt x="7410" y="2553"/>
                    </a:lnTo>
                    <a:lnTo>
                      <a:pt x="7371" y="2553"/>
                    </a:lnTo>
                    <a:lnTo>
                      <a:pt x="7333" y="2572"/>
                    </a:lnTo>
                    <a:lnTo>
                      <a:pt x="7315" y="2591"/>
                    </a:lnTo>
                    <a:lnTo>
                      <a:pt x="7276" y="2610"/>
                    </a:lnTo>
                    <a:lnTo>
                      <a:pt x="7257" y="2629"/>
                    </a:lnTo>
                    <a:lnTo>
                      <a:pt x="7105" y="2915"/>
                    </a:lnTo>
                    <a:lnTo>
                      <a:pt x="7086" y="2953"/>
                    </a:lnTo>
                    <a:lnTo>
                      <a:pt x="7048" y="2991"/>
                    </a:lnTo>
                    <a:lnTo>
                      <a:pt x="7029" y="3010"/>
                    </a:lnTo>
                    <a:lnTo>
                      <a:pt x="6990" y="3029"/>
                    </a:lnTo>
                    <a:lnTo>
                      <a:pt x="6895" y="3048"/>
                    </a:lnTo>
                    <a:lnTo>
                      <a:pt x="6876" y="3086"/>
                    </a:lnTo>
                    <a:lnTo>
                      <a:pt x="6838" y="3143"/>
                    </a:lnTo>
                    <a:lnTo>
                      <a:pt x="6800" y="3181"/>
                    </a:lnTo>
                    <a:lnTo>
                      <a:pt x="6705" y="3257"/>
                    </a:lnTo>
                    <a:lnTo>
                      <a:pt x="6705" y="3276"/>
                    </a:lnTo>
                    <a:lnTo>
                      <a:pt x="6685" y="3315"/>
                    </a:lnTo>
                    <a:lnTo>
                      <a:pt x="6667" y="3372"/>
                    </a:lnTo>
                    <a:lnTo>
                      <a:pt x="6648" y="3524"/>
                    </a:lnTo>
                    <a:lnTo>
                      <a:pt x="6629" y="3601"/>
                    </a:lnTo>
                    <a:lnTo>
                      <a:pt x="6609" y="3619"/>
                    </a:lnTo>
                    <a:lnTo>
                      <a:pt x="6590" y="3657"/>
                    </a:lnTo>
                    <a:lnTo>
                      <a:pt x="6324" y="3867"/>
                    </a:lnTo>
                    <a:lnTo>
                      <a:pt x="6191" y="3943"/>
                    </a:lnTo>
                    <a:lnTo>
                      <a:pt x="6152" y="3943"/>
                    </a:lnTo>
                    <a:lnTo>
                      <a:pt x="6076" y="3962"/>
                    </a:lnTo>
                    <a:lnTo>
                      <a:pt x="6057" y="3981"/>
                    </a:lnTo>
                    <a:lnTo>
                      <a:pt x="6019" y="4000"/>
                    </a:lnTo>
                    <a:lnTo>
                      <a:pt x="6000" y="4077"/>
                    </a:lnTo>
                    <a:lnTo>
                      <a:pt x="5962" y="4134"/>
                    </a:lnTo>
                    <a:lnTo>
                      <a:pt x="5962" y="4172"/>
                    </a:lnTo>
                    <a:lnTo>
                      <a:pt x="5943" y="4210"/>
                    </a:lnTo>
                    <a:lnTo>
                      <a:pt x="5924" y="4248"/>
                    </a:lnTo>
                    <a:lnTo>
                      <a:pt x="5905" y="4267"/>
                    </a:lnTo>
                    <a:lnTo>
                      <a:pt x="5619" y="4553"/>
                    </a:lnTo>
                    <a:lnTo>
                      <a:pt x="5600" y="4572"/>
                    </a:lnTo>
                    <a:lnTo>
                      <a:pt x="5581" y="4629"/>
                    </a:lnTo>
                    <a:lnTo>
                      <a:pt x="5562" y="4743"/>
                    </a:lnTo>
                    <a:lnTo>
                      <a:pt x="5562" y="4781"/>
                    </a:lnTo>
                    <a:lnTo>
                      <a:pt x="5524" y="4857"/>
                    </a:lnTo>
                    <a:lnTo>
                      <a:pt x="5447" y="4896"/>
                    </a:lnTo>
                    <a:lnTo>
                      <a:pt x="5410" y="4820"/>
                    </a:lnTo>
                    <a:lnTo>
                      <a:pt x="5334" y="4762"/>
                    </a:lnTo>
                    <a:lnTo>
                      <a:pt x="5257" y="4724"/>
                    </a:lnTo>
                    <a:lnTo>
                      <a:pt x="5162" y="4686"/>
                    </a:lnTo>
                    <a:lnTo>
                      <a:pt x="4971" y="4686"/>
                    </a:lnTo>
                    <a:lnTo>
                      <a:pt x="4895" y="4667"/>
                    </a:lnTo>
                    <a:lnTo>
                      <a:pt x="4648" y="4553"/>
                    </a:lnTo>
                    <a:lnTo>
                      <a:pt x="4552" y="4419"/>
                    </a:lnTo>
                    <a:lnTo>
                      <a:pt x="4476" y="4343"/>
                    </a:lnTo>
                    <a:lnTo>
                      <a:pt x="4400" y="4305"/>
                    </a:lnTo>
                    <a:lnTo>
                      <a:pt x="4247" y="4267"/>
                    </a:lnTo>
                    <a:lnTo>
                      <a:pt x="4095" y="4153"/>
                    </a:lnTo>
                    <a:lnTo>
                      <a:pt x="4019" y="4114"/>
                    </a:lnTo>
                    <a:lnTo>
                      <a:pt x="3866" y="4077"/>
                    </a:lnTo>
                    <a:lnTo>
                      <a:pt x="3619" y="3962"/>
                    </a:lnTo>
                    <a:lnTo>
                      <a:pt x="3543" y="3962"/>
                    </a:lnTo>
                    <a:lnTo>
                      <a:pt x="3466" y="3981"/>
                    </a:lnTo>
                    <a:lnTo>
                      <a:pt x="3352" y="4077"/>
                    </a:lnTo>
                    <a:lnTo>
                      <a:pt x="3295" y="4114"/>
                    </a:lnTo>
                    <a:lnTo>
                      <a:pt x="3124" y="4134"/>
                    </a:lnTo>
                    <a:lnTo>
                      <a:pt x="2972" y="4077"/>
                    </a:lnTo>
                    <a:lnTo>
                      <a:pt x="2571" y="3810"/>
                    </a:lnTo>
                    <a:lnTo>
                      <a:pt x="2324" y="3638"/>
                    </a:lnTo>
                    <a:lnTo>
                      <a:pt x="2000" y="3429"/>
                    </a:lnTo>
                    <a:lnTo>
                      <a:pt x="1790" y="3220"/>
                    </a:lnTo>
                    <a:lnTo>
                      <a:pt x="1467" y="2934"/>
                    </a:lnTo>
                    <a:lnTo>
                      <a:pt x="1295" y="2819"/>
                    </a:lnTo>
                    <a:lnTo>
                      <a:pt x="952" y="2705"/>
                    </a:lnTo>
                    <a:lnTo>
                      <a:pt x="628" y="2514"/>
                    </a:lnTo>
                    <a:lnTo>
                      <a:pt x="133" y="2096"/>
                    </a:lnTo>
                    <a:lnTo>
                      <a:pt x="0" y="1924"/>
                    </a:lnTo>
                    <a:lnTo>
                      <a:pt x="38" y="1867"/>
                    </a:lnTo>
                    <a:lnTo>
                      <a:pt x="247" y="1638"/>
                    </a:lnTo>
                    <a:lnTo>
                      <a:pt x="361" y="1562"/>
                    </a:lnTo>
                    <a:lnTo>
                      <a:pt x="686" y="1429"/>
                    </a:lnTo>
                    <a:lnTo>
                      <a:pt x="819" y="1371"/>
                    </a:lnTo>
                    <a:lnTo>
                      <a:pt x="1219" y="1239"/>
                    </a:lnTo>
                    <a:lnTo>
                      <a:pt x="1238" y="1219"/>
                    </a:lnTo>
                    <a:lnTo>
                      <a:pt x="1257" y="1219"/>
                    </a:lnTo>
                    <a:lnTo>
                      <a:pt x="1257" y="1181"/>
                    </a:lnTo>
                    <a:lnTo>
                      <a:pt x="1257" y="1162"/>
                    </a:lnTo>
                    <a:lnTo>
                      <a:pt x="1238" y="1143"/>
                    </a:lnTo>
                    <a:lnTo>
                      <a:pt x="1162" y="1048"/>
                    </a:lnTo>
                    <a:lnTo>
                      <a:pt x="1143" y="1029"/>
                    </a:lnTo>
                    <a:lnTo>
                      <a:pt x="1123" y="990"/>
                    </a:lnTo>
                    <a:lnTo>
                      <a:pt x="1123" y="972"/>
                    </a:lnTo>
                    <a:lnTo>
                      <a:pt x="1123" y="953"/>
                    </a:lnTo>
                    <a:lnTo>
                      <a:pt x="1123" y="934"/>
                    </a:lnTo>
                    <a:lnTo>
                      <a:pt x="1143" y="914"/>
                    </a:lnTo>
                    <a:lnTo>
                      <a:pt x="1162" y="876"/>
                    </a:lnTo>
                    <a:lnTo>
                      <a:pt x="1352" y="667"/>
                    </a:lnTo>
                    <a:lnTo>
                      <a:pt x="1371" y="667"/>
                    </a:lnTo>
                    <a:lnTo>
                      <a:pt x="1390" y="648"/>
                    </a:lnTo>
                    <a:lnTo>
                      <a:pt x="1409" y="648"/>
                    </a:lnTo>
                    <a:lnTo>
                      <a:pt x="1428" y="648"/>
                    </a:lnTo>
                    <a:lnTo>
                      <a:pt x="1467" y="648"/>
                    </a:lnTo>
                    <a:lnTo>
                      <a:pt x="1485" y="610"/>
                    </a:lnTo>
                    <a:lnTo>
                      <a:pt x="1733" y="381"/>
                    </a:lnTo>
                    <a:lnTo>
                      <a:pt x="1848" y="286"/>
                    </a:lnTo>
                    <a:lnTo>
                      <a:pt x="2076" y="229"/>
                    </a:lnTo>
                    <a:lnTo>
                      <a:pt x="2133" y="210"/>
                    </a:lnTo>
                    <a:lnTo>
                      <a:pt x="3162" y="229"/>
                    </a:lnTo>
                    <a:lnTo>
                      <a:pt x="3181" y="229"/>
                    </a:lnTo>
                    <a:lnTo>
                      <a:pt x="3238" y="191"/>
                    </a:lnTo>
                    <a:lnTo>
                      <a:pt x="3276" y="152"/>
                    </a:lnTo>
                    <a:lnTo>
                      <a:pt x="3295" y="152"/>
                    </a:lnTo>
                    <a:lnTo>
                      <a:pt x="3295" y="133"/>
                    </a:lnTo>
                    <a:lnTo>
                      <a:pt x="3314" y="115"/>
                    </a:lnTo>
                    <a:lnTo>
                      <a:pt x="3314" y="96"/>
                    </a:lnTo>
                    <a:lnTo>
                      <a:pt x="3314" y="57"/>
                    </a:lnTo>
                    <a:lnTo>
                      <a:pt x="3314" y="38"/>
                    </a:lnTo>
                    <a:lnTo>
                      <a:pt x="3314" y="19"/>
                    </a:lnTo>
                    <a:lnTo>
                      <a:pt x="3333" y="0"/>
                    </a:lnTo>
                    <a:lnTo>
                      <a:pt x="3352" y="0"/>
                    </a:lnTo>
                    <a:lnTo>
                      <a:pt x="3429" y="0"/>
                    </a:lnTo>
                    <a:lnTo>
                      <a:pt x="3466" y="0"/>
                    </a:lnTo>
                    <a:lnTo>
                      <a:pt x="3466" y="19"/>
                    </a:lnTo>
                    <a:lnTo>
                      <a:pt x="3485" y="19"/>
                    </a:lnTo>
                    <a:lnTo>
                      <a:pt x="3505" y="38"/>
                    </a:lnTo>
                    <a:lnTo>
                      <a:pt x="3505" y="57"/>
                    </a:lnTo>
                    <a:lnTo>
                      <a:pt x="3543" y="152"/>
                    </a:lnTo>
                    <a:lnTo>
                      <a:pt x="3543" y="172"/>
                    </a:lnTo>
                    <a:lnTo>
                      <a:pt x="3562" y="210"/>
                    </a:lnTo>
                    <a:lnTo>
                      <a:pt x="3581" y="229"/>
                    </a:lnTo>
                    <a:lnTo>
                      <a:pt x="3714" y="362"/>
                    </a:lnTo>
                    <a:lnTo>
                      <a:pt x="3771" y="419"/>
                    </a:lnTo>
                    <a:lnTo>
                      <a:pt x="3829" y="457"/>
                    </a:lnTo>
                    <a:lnTo>
                      <a:pt x="3847" y="477"/>
                    </a:lnTo>
                    <a:lnTo>
                      <a:pt x="3847" y="496"/>
                    </a:lnTo>
                    <a:lnTo>
                      <a:pt x="3847" y="533"/>
                    </a:lnTo>
                    <a:lnTo>
                      <a:pt x="3847" y="591"/>
                    </a:lnTo>
                    <a:lnTo>
                      <a:pt x="3847" y="610"/>
                    </a:lnTo>
                    <a:lnTo>
                      <a:pt x="3847" y="629"/>
                    </a:lnTo>
                    <a:lnTo>
                      <a:pt x="3866" y="667"/>
                    </a:lnTo>
                    <a:lnTo>
                      <a:pt x="3866" y="686"/>
                    </a:lnTo>
                    <a:lnTo>
                      <a:pt x="3886" y="705"/>
                    </a:lnTo>
                    <a:lnTo>
                      <a:pt x="4038" y="743"/>
                    </a:lnTo>
                    <a:lnTo>
                      <a:pt x="4133" y="743"/>
                    </a:lnTo>
                    <a:lnTo>
                      <a:pt x="4171" y="724"/>
                    </a:lnTo>
                    <a:lnTo>
                      <a:pt x="4210" y="686"/>
                    </a:lnTo>
                    <a:lnTo>
                      <a:pt x="4457" y="591"/>
                    </a:lnTo>
                    <a:lnTo>
                      <a:pt x="4457" y="572"/>
                    </a:lnTo>
                    <a:lnTo>
                      <a:pt x="4800" y="496"/>
                    </a:lnTo>
                    <a:lnTo>
                      <a:pt x="4857" y="496"/>
                    </a:lnTo>
                    <a:lnTo>
                      <a:pt x="4914" y="533"/>
                    </a:lnTo>
                    <a:lnTo>
                      <a:pt x="5048" y="648"/>
                    </a:lnTo>
                    <a:lnTo>
                      <a:pt x="5085" y="667"/>
                    </a:lnTo>
                    <a:lnTo>
                      <a:pt x="5124" y="686"/>
                    </a:lnTo>
                    <a:lnTo>
                      <a:pt x="5143" y="686"/>
                    </a:lnTo>
                    <a:lnTo>
                      <a:pt x="5334" y="610"/>
                    </a:lnTo>
                    <a:lnTo>
                      <a:pt x="5352" y="591"/>
                    </a:lnTo>
                    <a:lnTo>
                      <a:pt x="5429" y="457"/>
                    </a:lnTo>
                    <a:lnTo>
                      <a:pt x="5447" y="438"/>
                    </a:lnTo>
                    <a:lnTo>
                      <a:pt x="5466" y="438"/>
                    </a:lnTo>
                    <a:lnTo>
                      <a:pt x="5505" y="400"/>
                    </a:lnTo>
                    <a:lnTo>
                      <a:pt x="5543" y="400"/>
                    </a:lnTo>
                    <a:lnTo>
                      <a:pt x="5581" y="400"/>
                    </a:lnTo>
                    <a:lnTo>
                      <a:pt x="5771" y="419"/>
                    </a:lnTo>
                    <a:lnTo>
                      <a:pt x="5962" y="477"/>
                    </a:lnTo>
                    <a:lnTo>
                      <a:pt x="6019" y="477"/>
                    </a:lnTo>
                    <a:lnTo>
                      <a:pt x="6057" y="572"/>
                    </a:lnTo>
                    <a:lnTo>
                      <a:pt x="6076" y="610"/>
                    </a:lnTo>
                    <a:lnTo>
                      <a:pt x="6057" y="705"/>
                    </a:lnTo>
                    <a:lnTo>
                      <a:pt x="6057" y="743"/>
                    </a:lnTo>
                    <a:lnTo>
                      <a:pt x="6057" y="762"/>
                    </a:lnTo>
                    <a:lnTo>
                      <a:pt x="6076" y="781"/>
                    </a:lnTo>
                    <a:lnTo>
                      <a:pt x="6076" y="800"/>
                    </a:lnTo>
                    <a:lnTo>
                      <a:pt x="6095" y="800"/>
                    </a:lnTo>
                    <a:lnTo>
                      <a:pt x="6114" y="819"/>
                    </a:lnTo>
                    <a:lnTo>
                      <a:pt x="6152" y="819"/>
                    </a:lnTo>
                    <a:lnTo>
                      <a:pt x="6419" y="819"/>
                    </a:lnTo>
                    <a:lnTo>
                      <a:pt x="6438" y="800"/>
                    </a:lnTo>
                    <a:lnTo>
                      <a:pt x="6457" y="800"/>
                    </a:lnTo>
                    <a:lnTo>
                      <a:pt x="6476" y="781"/>
                    </a:lnTo>
                    <a:lnTo>
                      <a:pt x="6476" y="762"/>
                    </a:lnTo>
                    <a:lnTo>
                      <a:pt x="6476" y="743"/>
                    </a:lnTo>
                    <a:lnTo>
                      <a:pt x="6476" y="724"/>
                    </a:lnTo>
                    <a:lnTo>
                      <a:pt x="6476" y="705"/>
                    </a:lnTo>
                    <a:lnTo>
                      <a:pt x="6476" y="686"/>
                    </a:lnTo>
                    <a:lnTo>
                      <a:pt x="6609" y="686"/>
                    </a:lnTo>
                    <a:lnTo>
                      <a:pt x="7181" y="838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91" name="Freeform 10">
                <a:extLst>
                  <a:ext uri="{FF2B5EF4-FFF2-40B4-BE49-F238E27FC236}">
                    <a16:creationId xmlns:a16="http://schemas.microsoft.com/office/drawing/2014/main" id="{50E22144-EEE7-AC43-916A-37EE735451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05988" y="11047413"/>
                <a:ext cx="1619250" cy="2003425"/>
              </a:xfrm>
              <a:custGeom>
                <a:avLst/>
                <a:gdLst>
                  <a:gd name="T0" fmla="*/ 2147483646 w 4496"/>
                  <a:gd name="T1" fmla="*/ 2147483646 h 5563"/>
                  <a:gd name="T2" fmla="*/ 2147483646 w 4496"/>
                  <a:gd name="T3" fmla="*/ 2147483646 h 5563"/>
                  <a:gd name="T4" fmla="*/ 2147483646 w 4496"/>
                  <a:gd name="T5" fmla="*/ 2147483646 h 5563"/>
                  <a:gd name="T6" fmla="*/ 2147483646 w 4496"/>
                  <a:gd name="T7" fmla="*/ 2147483646 h 5563"/>
                  <a:gd name="T8" fmla="*/ 2147483646 w 4496"/>
                  <a:gd name="T9" fmla="*/ 2147483646 h 5563"/>
                  <a:gd name="T10" fmla="*/ 2147483646 w 4496"/>
                  <a:gd name="T11" fmla="*/ 2147483646 h 5563"/>
                  <a:gd name="T12" fmla="*/ 2147483646 w 4496"/>
                  <a:gd name="T13" fmla="*/ 2147483646 h 5563"/>
                  <a:gd name="T14" fmla="*/ 2147483646 w 4496"/>
                  <a:gd name="T15" fmla="*/ 2147483646 h 5563"/>
                  <a:gd name="T16" fmla="*/ 2147483646 w 4496"/>
                  <a:gd name="T17" fmla="*/ 2147483646 h 5563"/>
                  <a:gd name="T18" fmla="*/ 2147483646 w 4496"/>
                  <a:gd name="T19" fmla="*/ 2147483646 h 5563"/>
                  <a:gd name="T20" fmla="*/ 2147483646 w 4496"/>
                  <a:gd name="T21" fmla="*/ 2147483646 h 5563"/>
                  <a:gd name="T22" fmla="*/ 2147483646 w 4496"/>
                  <a:gd name="T23" fmla="*/ 2147483646 h 5563"/>
                  <a:gd name="T24" fmla="*/ 2147483646 w 4496"/>
                  <a:gd name="T25" fmla="*/ 2147483646 h 5563"/>
                  <a:gd name="T26" fmla="*/ 2147483646 w 4496"/>
                  <a:gd name="T27" fmla="*/ 2147483646 h 5563"/>
                  <a:gd name="T28" fmla="*/ 2147483646 w 4496"/>
                  <a:gd name="T29" fmla="*/ 2147483646 h 5563"/>
                  <a:gd name="T30" fmla="*/ 2147483646 w 4496"/>
                  <a:gd name="T31" fmla="*/ 2147483646 h 5563"/>
                  <a:gd name="T32" fmla="*/ 2147483646 w 4496"/>
                  <a:gd name="T33" fmla="*/ 2147483646 h 5563"/>
                  <a:gd name="T34" fmla="*/ 2147483646 w 4496"/>
                  <a:gd name="T35" fmla="*/ 2147483646 h 5563"/>
                  <a:gd name="T36" fmla="*/ 2147483646 w 4496"/>
                  <a:gd name="T37" fmla="*/ 2147483646 h 5563"/>
                  <a:gd name="T38" fmla="*/ 2147483646 w 4496"/>
                  <a:gd name="T39" fmla="*/ 2147483646 h 5563"/>
                  <a:gd name="T40" fmla="*/ 2147483646 w 4496"/>
                  <a:gd name="T41" fmla="*/ 2147483646 h 5563"/>
                  <a:gd name="T42" fmla="*/ 2147483646 w 4496"/>
                  <a:gd name="T43" fmla="*/ 2147483646 h 5563"/>
                  <a:gd name="T44" fmla="*/ 2147483646 w 4496"/>
                  <a:gd name="T45" fmla="*/ 2147483646 h 5563"/>
                  <a:gd name="T46" fmla="*/ 2147483646 w 4496"/>
                  <a:gd name="T47" fmla="*/ 2147483646 h 5563"/>
                  <a:gd name="T48" fmla="*/ 2147483646 w 4496"/>
                  <a:gd name="T49" fmla="*/ 2147483646 h 5563"/>
                  <a:gd name="T50" fmla="*/ 2147483646 w 4496"/>
                  <a:gd name="T51" fmla="*/ 2147483646 h 5563"/>
                  <a:gd name="T52" fmla="*/ 2147483646 w 4496"/>
                  <a:gd name="T53" fmla="*/ 2147483646 h 5563"/>
                  <a:gd name="T54" fmla="*/ 2147483646 w 4496"/>
                  <a:gd name="T55" fmla="*/ 2147483646 h 5563"/>
                  <a:gd name="T56" fmla="*/ 2147483646 w 4496"/>
                  <a:gd name="T57" fmla="*/ 2147483646 h 5563"/>
                  <a:gd name="T58" fmla="*/ 2147483646 w 4496"/>
                  <a:gd name="T59" fmla="*/ 2147483646 h 5563"/>
                  <a:gd name="T60" fmla="*/ 2147483646 w 4496"/>
                  <a:gd name="T61" fmla="*/ 2147483646 h 5563"/>
                  <a:gd name="T62" fmla="*/ 2147483646 w 4496"/>
                  <a:gd name="T63" fmla="*/ 2147483646 h 5563"/>
                  <a:gd name="T64" fmla="*/ 2147483646 w 4496"/>
                  <a:gd name="T65" fmla="*/ 2147483646 h 5563"/>
                  <a:gd name="T66" fmla="*/ 2147483646 w 4496"/>
                  <a:gd name="T67" fmla="*/ 2147483646 h 5563"/>
                  <a:gd name="T68" fmla="*/ 2147483646 w 4496"/>
                  <a:gd name="T69" fmla="*/ 2147483646 h 5563"/>
                  <a:gd name="T70" fmla="*/ 2147483646 w 4496"/>
                  <a:gd name="T71" fmla="*/ 2147483646 h 5563"/>
                  <a:gd name="T72" fmla="*/ 2147483646 w 4496"/>
                  <a:gd name="T73" fmla="*/ 2147483646 h 5563"/>
                  <a:gd name="T74" fmla="*/ 2147483646 w 4496"/>
                  <a:gd name="T75" fmla="*/ 2147483646 h 5563"/>
                  <a:gd name="T76" fmla="*/ 2147483646 w 4496"/>
                  <a:gd name="T77" fmla="*/ 2147483646 h 5563"/>
                  <a:gd name="T78" fmla="*/ 2147483646 w 4496"/>
                  <a:gd name="T79" fmla="*/ 2147483646 h 5563"/>
                  <a:gd name="T80" fmla="*/ 2147483646 w 4496"/>
                  <a:gd name="T81" fmla="*/ 2147483646 h 5563"/>
                  <a:gd name="T82" fmla="*/ 2147483646 w 4496"/>
                  <a:gd name="T83" fmla="*/ 2147483646 h 5563"/>
                  <a:gd name="T84" fmla="*/ 2147483646 w 4496"/>
                  <a:gd name="T85" fmla="*/ 2147483646 h 5563"/>
                  <a:gd name="T86" fmla="*/ 2147483646 w 4496"/>
                  <a:gd name="T87" fmla="*/ 2147483646 h 5563"/>
                  <a:gd name="T88" fmla="*/ 2147483646 w 4496"/>
                  <a:gd name="T89" fmla="*/ 2147483646 h 5563"/>
                  <a:gd name="T90" fmla="*/ 2147483646 w 4496"/>
                  <a:gd name="T91" fmla="*/ 2147483646 h 5563"/>
                  <a:gd name="T92" fmla="*/ 2147483646 w 4496"/>
                  <a:gd name="T93" fmla="*/ 2147483646 h 5563"/>
                  <a:gd name="T94" fmla="*/ 2147483646 w 4496"/>
                  <a:gd name="T95" fmla="*/ 2147483646 h 5563"/>
                  <a:gd name="T96" fmla="*/ 2147483646 w 4496"/>
                  <a:gd name="T97" fmla="*/ 2147483646 h 5563"/>
                  <a:gd name="T98" fmla="*/ 2147483646 w 4496"/>
                  <a:gd name="T99" fmla="*/ 2147483646 h 5563"/>
                  <a:gd name="T100" fmla="*/ 2147483646 w 4496"/>
                  <a:gd name="T101" fmla="*/ 2147483646 h 5563"/>
                  <a:gd name="T102" fmla="*/ 2147483646 w 4496"/>
                  <a:gd name="T103" fmla="*/ 2147483646 h 5563"/>
                  <a:gd name="T104" fmla="*/ 2147483646 w 4496"/>
                  <a:gd name="T105" fmla="*/ 2147483646 h 5563"/>
                  <a:gd name="T106" fmla="*/ 2147483646 w 4496"/>
                  <a:gd name="T107" fmla="*/ 2147483646 h 5563"/>
                  <a:gd name="T108" fmla="*/ 2147483646 w 4496"/>
                  <a:gd name="T109" fmla="*/ 2147483646 h 5563"/>
                  <a:gd name="T110" fmla="*/ 2147483646 w 4496"/>
                  <a:gd name="T111" fmla="*/ 2147483646 h 5563"/>
                  <a:gd name="T112" fmla="*/ 2147483646 w 4496"/>
                  <a:gd name="T113" fmla="*/ 2147483646 h 5563"/>
                  <a:gd name="T114" fmla="*/ 2147483646 w 4496"/>
                  <a:gd name="T115" fmla="*/ 2147483646 h 5563"/>
                  <a:gd name="T116" fmla="*/ 2147483646 w 4496"/>
                  <a:gd name="T117" fmla="*/ 2147483646 h 5563"/>
                  <a:gd name="T118" fmla="*/ 2147483646 w 4496"/>
                  <a:gd name="T119" fmla="*/ 2147483646 h 5563"/>
                  <a:gd name="T120" fmla="*/ 2147483646 w 4496"/>
                  <a:gd name="T121" fmla="*/ 2147483646 h 5563"/>
                  <a:gd name="T122" fmla="*/ 2147483646 w 4496"/>
                  <a:gd name="T123" fmla="*/ 2147483646 h 5563"/>
                  <a:gd name="T124" fmla="*/ 2147483646 w 4496"/>
                  <a:gd name="T125" fmla="*/ 0 h 556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496" h="5563">
                    <a:moveTo>
                      <a:pt x="2838" y="0"/>
                    </a:moveTo>
                    <a:lnTo>
                      <a:pt x="2876" y="57"/>
                    </a:lnTo>
                    <a:lnTo>
                      <a:pt x="3181" y="95"/>
                    </a:lnTo>
                    <a:lnTo>
                      <a:pt x="3257" y="95"/>
                    </a:lnTo>
                    <a:lnTo>
                      <a:pt x="3429" y="37"/>
                    </a:lnTo>
                    <a:lnTo>
                      <a:pt x="3466" y="19"/>
                    </a:lnTo>
                    <a:lnTo>
                      <a:pt x="3505" y="19"/>
                    </a:lnTo>
                    <a:lnTo>
                      <a:pt x="3524" y="19"/>
                    </a:lnTo>
                    <a:lnTo>
                      <a:pt x="3581" y="19"/>
                    </a:lnTo>
                    <a:lnTo>
                      <a:pt x="3600" y="37"/>
                    </a:lnTo>
                    <a:lnTo>
                      <a:pt x="3619" y="76"/>
                    </a:lnTo>
                    <a:lnTo>
                      <a:pt x="3676" y="76"/>
                    </a:lnTo>
                    <a:lnTo>
                      <a:pt x="3714" y="57"/>
                    </a:lnTo>
                    <a:lnTo>
                      <a:pt x="3752" y="37"/>
                    </a:lnTo>
                    <a:lnTo>
                      <a:pt x="3771" y="37"/>
                    </a:lnTo>
                    <a:lnTo>
                      <a:pt x="3790" y="37"/>
                    </a:lnTo>
                    <a:lnTo>
                      <a:pt x="3810" y="37"/>
                    </a:lnTo>
                    <a:lnTo>
                      <a:pt x="3828" y="37"/>
                    </a:lnTo>
                    <a:lnTo>
                      <a:pt x="3866" y="76"/>
                    </a:lnTo>
                    <a:lnTo>
                      <a:pt x="3942" y="266"/>
                    </a:lnTo>
                    <a:lnTo>
                      <a:pt x="3981" y="323"/>
                    </a:lnTo>
                    <a:lnTo>
                      <a:pt x="4019" y="362"/>
                    </a:lnTo>
                    <a:lnTo>
                      <a:pt x="4038" y="418"/>
                    </a:lnTo>
                    <a:lnTo>
                      <a:pt x="4038" y="495"/>
                    </a:lnTo>
                    <a:lnTo>
                      <a:pt x="4019" y="552"/>
                    </a:lnTo>
                    <a:lnTo>
                      <a:pt x="3981" y="590"/>
                    </a:lnTo>
                    <a:lnTo>
                      <a:pt x="3942" y="628"/>
                    </a:lnTo>
                    <a:lnTo>
                      <a:pt x="3905" y="647"/>
                    </a:lnTo>
                    <a:lnTo>
                      <a:pt x="3847" y="647"/>
                    </a:lnTo>
                    <a:lnTo>
                      <a:pt x="3810" y="647"/>
                    </a:lnTo>
                    <a:lnTo>
                      <a:pt x="3771" y="666"/>
                    </a:lnTo>
                    <a:lnTo>
                      <a:pt x="3771" y="743"/>
                    </a:lnTo>
                    <a:lnTo>
                      <a:pt x="3771" y="762"/>
                    </a:lnTo>
                    <a:lnTo>
                      <a:pt x="3790" y="799"/>
                    </a:lnTo>
                    <a:lnTo>
                      <a:pt x="3810" y="819"/>
                    </a:lnTo>
                    <a:lnTo>
                      <a:pt x="3810" y="857"/>
                    </a:lnTo>
                    <a:lnTo>
                      <a:pt x="3790" y="876"/>
                    </a:lnTo>
                    <a:lnTo>
                      <a:pt x="3733" y="914"/>
                    </a:lnTo>
                    <a:lnTo>
                      <a:pt x="3714" y="971"/>
                    </a:lnTo>
                    <a:lnTo>
                      <a:pt x="3714" y="1028"/>
                    </a:lnTo>
                    <a:lnTo>
                      <a:pt x="3752" y="1142"/>
                    </a:lnTo>
                    <a:lnTo>
                      <a:pt x="3752" y="1200"/>
                    </a:lnTo>
                    <a:lnTo>
                      <a:pt x="3752" y="1371"/>
                    </a:lnTo>
                    <a:lnTo>
                      <a:pt x="3752" y="1447"/>
                    </a:lnTo>
                    <a:lnTo>
                      <a:pt x="3771" y="1485"/>
                    </a:lnTo>
                    <a:lnTo>
                      <a:pt x="3828" y="1581"/>
                    </a:lnTo>
                    <a:lnTo>
                      <a:pt x="3847" y="1619"/>
                    </a:lnTo>
                    <a:lnTo>
                      <a:pt x="3847" y="1714"/>
                    </a:lnTo>
                    <a:lnTo>
                      <a:pt x="3847" y="1771"/>
                    </a:lnTo>
                    <a:lnTo>
                      <a:pt x="3886" y="1809"/>
                    </a:lnTo>
                    <a:lnTo>
                      <a:pt x="3981" y="1904"/>
                    </a:lnTo>
                    <a:lnTo>
                      <a:pt x="4057" y="2057"/>
                    </a:lnTo>
                    <a:lnTo>
                      <a:pt x="4095" y="2095"/>
                    </a:lnTo>
                    <a:lnTo>
                      <a:pt x="4228" y="2171"/>
                    </a:lnTo>
                    <a:lnTo>
                      <a:pt x="4419" y="2343"/>
                    </a:lnTo>
                    <a:lnTo>
                      <a:pt x="4476" y="2438"/>
                    </a:lnTo>
                    <a:lnTo>
                      <a:pt x="4495" y="2552"/>
                    </a:lnTo>
                    <a:lnTo>
                      <a:pt x="4438" y="2743"/>
                    </a:lnTo>
                    <a:lnTo>
                      <a:pt x="4381" y="2895"/>
                    </a:lnTo>
                    <a:lnTo>
                      <a:pt x="4286" y="3047"/>
                    </a:lnTo>
                    <a:lnTo>
                      <a:pt x="4267" y="3105"/>
                    </a:lnTo>
                    <a:lnTo>
                      <a:pt x="4247" y="3161"/>
                    </a:lnTo>
                    <a:lnTo>
                      <a:pt x="4228" y="3200"/>
                    </a:lnTo>
                    <a:lnTo>
                      <a:pt x="4209" y="3237"/>
                    </a:lnTo>
                    <a:lnTo>
                      <a:pt x="4191" y="3257"/>
                    </a:lnTo>
                    <a:lnTo>
                      <a:pt x="4171" y="3276"/>
                    </a:lnTo>
                    <a:lnTo>
                      <a:pt x="4152" y="3276"/>
                    </a:lnTo>
                    <a:lnTo>
                      <a:pt x="4038" y="3295"/>
                    </a:lnTo>
                    <a:lnTo>
                      <a:pt x="3962" y="3314"/>
                    </a:lnTo>
                    <a:lnTo>
                      <a:pt x="3905" y="3371"/>
                    </a:lnTo>
                    <a:lnTo>
                      <a:pt x="3810" y="3676"/>
                    </a:lnTo>
                    <a:lnTo>
                      <a:pt x="3733" y="3809"/>
                    </a:lnTo>
                    <a:lnTo>
                      <a:pt x="3562" y="4057"/>
                    </a:lnTo>
                    <a:lnTo>
                      <a:pt x="3429" y="4190"/>
                    </a:lnTo>
                    <a:lnTo>
                      <a:pt x="3314" y="4343"/>
                    </a:lnTo>
                    <a:lnTo>
                      <a:pt x="3200" y="4514"/>
                    </a:lnTo>
                    <a:lnTo>
                      <a:pt x="3143" y="4705"/>
                    </a:lnTo>
                    <a:lnTo>
                      <a:pt x="3124" y="4838"/>
                    </a:lnTo>
                    <a:lnTo>
                      <a:pt x="3181" y="5066"/>
                    </a:lnTo>
                    <a:lnTo>
                      <a:pt x="3181" y="5200"/>
                    </a:lnTo>
                    <a:lnTo>
                      <a:pt x="3181" y="5314"/>
                    </a:lnTo>
                    <a:lnTo>
                      <a:pt x="3143" y="5409"/>
                    </a:lnTo>
                    <a:lnTo>
                      <a:pt x="3104" y="5504"/>
                    </a:lnTo>
                    <a:lnTo>
                      <a:pt x="3085" y="5543"/>
                    </a:lnTo>
                    <a:lnTo>
                      <a:pt x="3085" y="5485"/>
                    </a:lnTo>
                    <a:lnTo>
                      <a:pt x="3048" y="5447"/>
                    </a:lnTo>
                    <a:lnTo>
                      <a:pt x="3009" y="5428"/>
                    </a:lnTo>
                    <a:lnTo>
                      <a:pt x="2952" y="5409"/>
                    </a:lnTo>
                    <a:lnTo>
                      <a:pt x="2876" y="5409"/>
                    </a:lnTo>
                    <a:lnTo>
                      <a:pt x="2838" y="5409"/>
                    </a:lnTo>
                    <a:lnTo>
                      <a:pt x="2819" y="5390"/>
                    </a:lnTo>
                    <a:lnTo>
                      <a:pt x="2762" y="5352"/>
                    </a:lnTo>
                    <a:lnTo>
                      <a:pt x="2743" y="5352"/>
                    </a:lnTo>
                    <a:lnTo>
                      <a:pt x="2704" y="5352"/>
                    </a:lnTo>
                    <a:lnTo>
                      <a:pt x="2667" y="5371"/>
                    </a:lnTo>
                    <a:lnTo>
                      <a:pt x="2647" y="5371"/>
                    </a:lnTo>
                    <a:lnTo>
                      <a:pt x="2628" y="5390"/>
                    </a:lnTo>
                    <a:lnTo>
                      <a:pt x="2609" y="5409"/>
                    </a:lnTo>
                    <a:lnTo>
                      <a:pt x="2591" y="5447"/>
                    </a:lnTo>
                    <a:lnTo>
                      <a:pt x="2571" y="5447"/>
                    </a:lnTo>
                    <a:lnTo>
                      <a:pt x="2533" y="5428"/>
                    </a:lnTo>
                    <a:lnTo>
                      <a:pt x="2476" y="5295"/>
                    </a:lnTo>
                    <a:lnTo>
                      <a:pt x="2419" y="5276"/>
                    </a:lnTo>
                    <a:lnTo>
                      <a:pt x="2381" y="5276"/>
                    </a:lnTo>
                    <a:lnTo>
                      <a:pt x="2324" y="5314"/>
                    </a:lnTo>
                    <a:lnTo>
                      <a:pt x="2247" y="5390"/>
                    </a:lnTo>
                    <a:lnTo>
                      <a:pt x="2210" y="5428"/>
                    </a:lnTo>
                    <a:lnTo>
                      <a:pt x="2152" y="5447"/>
                    </a:lnTo>
                    <a:lnTo>
                      <a:pt x="2095" y="5467"/>
                    </a:lnTo>
                    <a:lnTo>
                      <a:pt x="2038" y="5467"/>
                    </a:lnTo>
                    <a:lnTo>
                      <a:pt x="1981" y="5485"/>
                    </a:lnTo>
                    <a:lnTo>
                      <a:pt x="1885" y="5543"/>
                    </a:lnTo>
                    <a:lnTo>
                      <a:pt x="1847" y="5562"/>
                    </a:lnTo>
                    <a:lnTo>
                      <a:pt x="1790" y="5543"/>
                    </a:lnTo>
                    <a:lnTo>
                      <a:pt x="1752" y="5485"/>
                    </a:lnTo>
                    <a:lnTo>
                      <a:pt x="1733" y="5428"/>
                    </a:lnTo>
                    <a:lnTo>
                      <a:pt x="1714" y="5390"/>
                    </a:lnTo>
                    <a:lnTo>
                      <a:pt x="1676" y="5333"/>
                    </a:lnTo>
                    <a:lnTo>
                      <a:pt x="1562" y="5295"/>
                    </a:lnTo>
                    <a:lnTo>
                      <a:pt x="1504" y="5276"/>
                    </a:lnTo>
                    <a:lnTo>
                      <a:pt x="1485" y="5218"/>
                    </a:lnTo>
                    <a:lnTo>
                      <a:pt x="1448" y="5086"/>
                    </a:lnTo>
                    <a:lnTo>
                      <a:pt x="1428" y="5066"/>
                    </a:lnTo>
                    <a:lnTo>
                      <a:pt x="1371" y="5047"/>
                    </a:lnTo>
                    <a:lnTo>
                      <a:pt x="1276" y="4971"/>
                    </a:lnTo>
                    <a:lnTo>
                      <a:pt x="1238" y="4952"/>
                    </a:lnTo>
                    <a:lnTo>
                      <a:pt x="1123" y="4952"/>
                    </a:lnTo>
                    <a:lnTo>
                      <a:pt x="895" y="5009"/>
                    </a:lnTo>
                    <a:lnTo>
                      <a:pt x="571" y="5028"/>
                    </a:lnTo>
                    <a:lnTo>
                      <a:pt x="552" y="5028"/>
                    </a:lnTo>
                    <a:lnTo>
                      <a:pt x="514" y="5066"/>
                    </a:lnTo>
                    <a:lnTo>
                      <a:pt x="476" y="5086"/>
                    </a:lnTo>
                    <a:lnTo>
                      <a:pt x="419" y="5086"/>
                    </a:lnTo>
                    <a:lnTo>
                      <a:pt x="381" y="5066"/>
                    </a:lnTo>
                    <a:lnTo>
                      <a:pt x="229" y="5009"/>
                    </a:lnTo>
                    <a:lnTo>
                      <a:pt x="171" y="4990"/>
                    </a:lnTo>
                    <a:lnTo>
                      <a:pt x="114" y="5009"/>
                    </a:lnTo>
                    <a:lnTo>
                      <a:pt x="57" y="5009"/>
                    </a:lnTo>
                    <a:lnTo>
                      <a:pt x="0" y="4971"/>
                    </a:lnTo>
                    <a:lnTo>
                      <a:pt x="0" y="4914"/>
                    </a:lnTo>
                    <a:lnTo>
                      <a:pt x="38" y="4857"/>
                    </a:lnTo>
                    <a:lnTo>
                      <a:pt x="95" y="4819"/>
                    </a:lnTo>
                    <a:lnTo>
                      <a:pt x="133" y="4761"/>
                    </a:lnTo>
                    <a:lnTo>
                      <a:pt x="114" y="4705"/>
                    </a:lnTo>
                    <a:lnTo>
                      <a:pt x="76" y="4666"/>
                    </a:lnTo>
                    <a:lnTo>
                      <a:pt x="38" y="4628"/>
                    </a:lnTo>
                    <a:lnTo>
                      <a:pt x="0" y="4533"/>
                    </a:lnTo>
                    <a:lnTo>
                      <a:pt x="0" y="4438"/>
                    </a:lnTo>
                    <a:lnTo>
                      <a:pt x="57" y="4228"/>
                    </a:lnTo>
                    <a:lnTo>
                      <a:pt x="76" y="4114"/>
                    </a:lnTo>
                    <a:lnTo>
                      <a:pt x="57" y="3867"/>
                    </a:lnTo>
                    <a:lnTo>
                      <a:pt x="57" y="3752"/>
                    </a:lnTo>
                    <a:lnTo>
                      <a:pt x="152" y="3600"/>
                    </a:lnTo>
                    <a:lnTo>
                      <a:pt x="285" y="3428"/>
                    </a:lnTo>
                    <a:lnTo>
                      <a:pt x="361" y="3257"/>
                    </a:lnTo>
                    <a:lnTo>
                      <a:pt x="342" y="3181"/>
                    </a:lnTo>
                    <a:lnTo>
                      <a:pt x="419" y="3142"/>
                    </a:lnTo>
                    <a:lnTo>
                      <a:pt x="457" y="3066"/>
                    </a:lnTo>
                    <a:lnTo>
                      <a:pt x="457" y="3028"/>
                    </a:lnTo>
                    <a:lnTo>
                      <a:pt x="476" y="2914"/>
                    </a:lnTo>
                    <a:lnTo>
                      <a:pt x="495" y="2857"/>
                    </a:lnTo>
                    <a:lnTo>
                      <a:pt x="514" y="2838"/>
                    </a:lnTo>
                    <a:lnTo>
                      <a:pt x="800" y="2552"/>
                    </a:lnTo>
                    <a:lnTo>
                      <a:pt x="819" y="2533"/>
                    </a:lnTo>
                    <a:lnTo>
                      <a:pt x="838" y="2495"/>
                    </a:lnTo>
                    <a:lnTo>
                      <a:pt x="857" y="2457"/>
                    </a:lnTo>
                    <a:lnTo>
                      <a:pt x="857" y="2419"/>
                    </a:lnTo>
                    <a:lnTo>
                      <a:pt x="895" y="2362"/>
                    </a:lnTo>
                    <a:lnTo>
                      <a:pt x="914" y="2285"/>
                    </a:lnTo>
                    <a:lnTo>
                      <a:pt x="952" y="2266"/>
                    </a:lnTo>
                    <a:lnTo>
                      <a:pt x="971" y="2247"/>
                    </a:lnTo>
                    <a:lnTo>
                      <a:pt x="1047" y="2228"/>
                    </a:lnTo>
                    <a:lnTo>
                      <a:pt x="1086" y="2228"/>
                    </a:lnTo>
                    <a:lnTo>
                      <a:pt x="1219" y="2152"/>
                    </a:lnTo>
                    <a:lnTo>
                      <a:pt x="1485" y="1942"/>
                    </a:lnTo>
                    <a:lnTo>
                      <a:pt x="1504" y="1904"/>
                    </a:lnTo>
                    <a:lnTo>
                      <a:pt x="1524" y="1886"/>
                    </a:lnTo>
                    <a:lnTo>
                      <a:pt x="1543" y="1809"/>
                    </a:lnTo>
                    <a:lnTo>
                      <a:pt x="1562" y="1657"/>
                    </a:lnTo>
                    <a:lnTo>
                      <a:pt x="1580" y="1600"/>
                    </a:lnTo>
                    <a:lnTo>
                      <a:pt x="1600" y="1561"/>
                    </a:lnTo>
                    <a:lnTo>
                      <a:pt x="1600" y="1542"/>
                    </a:lnTo>
                    <a:lnTo>
                      <a:pt x="1695" y="1466"/>
                    </a:lnTo>
                    <a:lnTo>
                      <a:pt x="1733" y="1428"/>
                    </a:lnTo>
                    <a:lnTo>
                      <a:pt x="1771" y="1371"/>
                    </a:lnTo>
                    <a:lnTo>
                      <a:pt x="1790" y="1333"/>
                    </a:lnTo>
                    <a:lnTo>
                      <a:pt x="1885" y="1314"/>
                    </a:lnTo>
                    <a:lnTo>
                      <a:pt x="1924" y="1295"/>
                    </a:lnTo>
                    <a:lnTo>
                      <a:pt x="1943" y="1276"/>
                    </a:lnTo>
                    <a:lnTo>
                      <a:pt x="1981" y="1238"/>
                    </a:lnTo>
                    <a:lnTo>
                      <a:pt x="2000" y="1200"/>
                    </a:lnTo>
                    <a:lnTo>
                      <a:pt x="2152" y="914"/>
                    </a:lnTo>
                    <a:lnTo>
                      <a:pt x="2171" y="895"/>
                    </a:lnTo>
                    <a:lnTo>
                      <a:pt x="2210" y="876"/>
                    </a:lnTo>
                    <a:lnTo>
                      <a:pt x="2228" y="857"/>
                    </a:lnTo>
                    <a:lnTo>
                      <a:pt x="2266" y="838"/>
                    </a:lnTo>
                    <a:lnTo>
                      <a:pt x="2305" y="838"/>
                    </a:lnTo>
                    <a:lnTo>
                      <a:pt x="2342" y="857"/>
                    </a:lnTo>
                    <a:lnTo>
                      <a:pt x="2381" y="857"/>
                    </a:lnTo>
                    <a:lnTo>
                      <a:pt x="2400" y="857"/>
                    </a:lnTo>
                    <a:lnTo>
                      <a:pt x="2400" y="876"/>
                    </a:lnTo>
                    <a:lnTo>
                      <a:pt x="2419" y="876"/>
                    </a:lnTo>
                    <a:lnTo>
                      <a:pt x="2457" y="933"/>
                    </a:lnTo>
                    <a:lnTo>
                      <a:pt x="2476" y="933"/>
                    </a:lnTo>
                    <a:lnTo>
                      <a:pt x="2495" y="933"/>
                    </a:lnTo>
                    <a:lnTo>
                      <a:pt x="2495" y="914"/>
                    </a:lnTo>
                    <a:lnTo>
                      <a:pt x="2495" y="857"/>
                    </a:lnTo>
                    <a:lnTo>
                      <a:pt x="2514" y="838"/>
                    </a:lnTo>
                    <a:lnTo>
                      <a:pt x="2514" y="819"/>
                    </a:lnTo>
                    <a:lnTo>
                      <a:pt x="2533" y="780"/>
                    </a:lnTo>
                    <a:lnTo>
                      <a:pt x="2552" y="743"/>
                    </a:lnTo>
                    <a:lnTo>
                      <a:pt x="2552" y="723"/>
                    </a:lnTo>
                    <a:lnTo>
                      <a:pt x="2552" y="704"/>
                    </a:lnTo>
                    <a:lnTo>
                      <a:pt x="2552" y="685"/>
                    </a:lnTo>
                    <a:lnTo>
                      <a:pt x="2552" y="666"/>
                    </a:lnTo>
                    <a:lnTo>
                      <a:pt x="2552" y="647"/>
                    </a:lnTo>
                    <a:lnTo>
                      <a:pt x="2552" y="628"/>
                    </a:lnTo>
                    <a:lnTo>
                      <a:pt x="2533" y="609"/>
                    </a:lnTo>
                    <a:lnTo>
                      <a:pt x="2533" y="590"/>
                    </a:lnTo>
                    <a:lnTo>
                      <a:pt x="2552" y="571"/>
                    </a:lnTo>
                    <a:lnTo>
                      <a:pt x="2552" y="552"/>
                    </a:lnTo>
                    <a:lnTo>
                      <a:pt x="2552" y="533"/>
                    </a:lnTo>
                    <a:lnTo>
                      <a:pt x="2552" y="514"/>
                    </a:lnTo>
                    <a:lnTo>
                      <a:pt x="2552" y="495"/>
                    </a:lnTo>
                    <a:lnTo>
                      <a:pt x="2552" y="476"/>
                    </a:lnTo>
                    <a:lnTo>
                      <a:pt x="2495" y="381"/>
                    </a:lnTo>
                    <a:lnTo>
                      <a:pt x="2476" y="266"/>
                    </a:lnTo>
                    <a:lnTo>
                      <a:pt x="2457" y="190"/>
                    </a:lnTo>
                    <a:lnTo>
                      <a:pt x="2457" y="171"/>
                    </a:lnTo>
                    <a:lnTo>
                      <a:pt x="2457" y="133"/>
                    </a:lnTo>
                    <a:lnTo>
                      <a:pt x="2476" y="114"/>
                    </a:lnTo>
                    <a:lnTo>
                      <a:pt x="2495" y="95"/>
                    </a:lnTo>
                    <a:lnTo>
                      <a:pt x="2514" y="95"/>
                    </a:lnTo>
                    <a:lnTo>
                      <a:pt x="2514" y="76"/>
                    </a:lnTo>
                    <a:lnTo>
                      <a:pt x="2552" y="76"/>
                    </a:lnTo>
                    <a:lnTo>
                      <a:pt x="2591" y="57"/>
                    </a:lnTo>
                    <a:lnTo>
                      <a:pt x="2762" y="57"/>
                    </a:lnTo>
                    <a:lnTo>
                      <a:pt x="2800" y="37"/>
                    </a:lnTo>
                    <a:lnTo>
                      <a:pt x="2838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" name="Freeform 11">
                <a:extLst>
                  <a:ext uri="{FF2B5EF4-FFF2-40B4-BE49-F238E27FC236}">
                    <a16:creationId xmlns:a16="http://schemas.microsoft.com/office/drawing/2014/main" id="{13DA37C6-A828-CB42-BB04-83C8A359EE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06438" y="3375025"/>
                <a:ext cx="5616575" cy="5437188"/>
              </a:xfrm>
              <a:custGeom>
                <a:avLst/>
                <a:gdLst>
                  <a:gd name="T0" fmla="*/ 2147483646 w 15600"/>
                  <a:gd name="T1" fmla="*/ 2147483646 h 15105"/>
                  <a:gd name="T2" fmla="*/ 2147483646 w 15600"/>
                  <a:gd name="T3" fmla="*/ 2147483646 h 15105"/>
                  <a:gd name="T4" fmla="*/ 2147483646 w 15600"/>
                  <a:gd name="T5" fmla="*/ 2147483646 h 15105"/>
                  <a:gd name="T6" fmla="*/ 2147483646 w 15600"/>
                  <a:gd name="T7" fmla="*/ 2147483646 h 15105"/>
                  <a:gd name="T8" fmla="*/ 2147483646 w 15600"/>
                  <a:gd name="T9" fmla="*/ 2147483646 h 15105"/>
                  <a:gd name="T10" fmla="*/ 2147483646 w 15600"/>
                  <a:gd name="T11" fmla="*/ 2147483646 h 15105"/>
                  <a:gd name="T12" fmla="*/ 2147483646 w 15600"/>
                  <a:gd name="T13" fmla="*/ 2147483646 h 15105"/>
                  <a:gd name="T14" fmla="*/ 2147483646 w 15600"/>
                  <a:gd name="T15" fmla="*/ 2147483646 h 15105"/>
                  <a:gd name="T16" fmla="*/ 2147483646 w 15600"/>
                  <a:gd name="T17" fmla="*/ 2147483646 h 15105"/>
                  <a:gd name="T18" fmla="*/ 2147483646 w 15600"/>
                  <a:gd name="T19" fmla="*/ 2147483646 h 15105"/>
                  <a:gd name="T20" fmla="*/ 2147483646 w 15600"/>
                  <a:gd name="T21" fmla="*/ 2147483646 h 15105"/>
                  <a:gd name="T22" fmla="*/ 2147483646 w 15600"/>
                  <a:gd name="T23" fmla="*/ 2147483646 h 15105"/>
                  <a:gd name="T24" fmla="*/ 2147483646 w 15600"/>
                  <a:gd name="T25" fmla="*/ 2147483646 h 15105"/>
                  <a:gd name="T26" fmla="*/ 2147483646 w 15600"/>
                  <a:gd name="T27" fmla="*/ 2147483646 h 15105"/>
                  <a:gd name="T28" fmla="*/ 2147483646 w 15600"/>
                  <a:gd name="T29" fmla="*/ 2147483646 h 15105"/>
                  <a:gd name="T30" fmla="*/ 2147483646 w 15600"/>
                  <a:gd name="T31" fmla="*/ 2147483646 h 15105"/>
                  <a:gd name="T32" fmla="*/ 2147483646 w 15600"/>
                  <a:gd name="T33" fmla="*/ 2147483646 h 15105"/>
                  <a:gd name="T34" fmla="*/ 2147483646 w 15600"/>
                  <a:gd name="T35" fmla="*/ 2147483646 h 15105"/>
                  <a:gd name="T36" fmla="*/ 2147483646 w 15600"/>
                  <a:gd name="T37" fmla="*/ 2147483646 h 15105"/>
                  <a:gd name="T38" fmla="*/ 2147483646 w 15600"/>
                  <a:gd name="T39" fmla="*/ 2147483646 h 15105"/>
                  <a:gd name="T40" fmla="*/ 2147483646 w 15600"/>
                  <a:gd name="T41" fmla="*/ 2147483646 h 15105"/>
                  <a:gd name="T42" fmla="*/ 2147483646 w 15600"/>
                  <a:gd name="T43" fmla="*/ 2147483646 h 15105"/>
                  <a:gd name="T44" fmla="*/ 2147483646 w 15600"/>
                  <a:gd name="T45" fmla="*/ 2147483646 h 15105"/>
                  <a:gd name="T46" fmla="*/ 2147483646 w 15600"/>
                  <a:gd name="T47" fmla="*/ 2147483646 h 15105"/>
                  <a:gd name="T48" fmla="*/ 2147483646 w 15600"/>
                  <a:gd name="T49" fmla="*/ 2147483646 h 15105"/>
                  <a:gd name="T50" fmla="*/ 2147483646 w 15600"/>
                  <a:gd name="T51" fmla="*/ 2147483646 h 15105"/>
                  <a:gd name="T52" fmla="*/ 2147483646 w 15600"/>
                  <a:gd name="T53" fmla="*/ 2147483646 h 15105"/>
                  <a:gd name="T54" fmla="*/ 2147483646 w 15600"/>
                  <a:gd name="T55" fmla="*/ 2147483646 h 15105"/>
                  <a:gd name="T56" fmla="*/ 2147483646 w 15600"/>
                  <a:gd name="T57" fmla="*/ 2147483646 h 15105"/>
                  <a:gd name="T58" fmla="*/ 2147483646 w 15600"/>
                  <a:gd name="T59" fmla="*/ 2147483646 h 15105"/>
                  <a:gd name="T60" fmla="*/ 2147483646 w 15600"/>
                  <a:gd name="T61" fmla="*/ 2147483646 h 15105"/>
                  <a:gd name="T62" fmla="*/ 2147483646 w 15600"/>
                  <a:gd name="T63" fmla="*/ 2147483646 h 15105"/>
                  <a:gd name="T64" fmla="*/ 2147483646 w 15600"/>
                  <a:gd name="T65" fmla="*/ 2147483646 h 15105"/>
                  <a:gd name="T66" fmla="*/ 2147483646 w 15600"/>
                  <a:gd name="T67" fmla="*/ 2147483646 h 15105"/>
                  <a:gd name="T68" fmla="*/ 2147483646 w 15600"/>
                  <a:gd name="T69" fmla="*/ 2147483646 h 15105"/>
                  <a:gd name="T70" fmla="*/ 2147483646 w 15600"/>
                  <a:gd name="T71" fmla="*/ 2147483646 h 15105"/>
                  <a:gd name="T72" fmla="*/ 0 w 15600"/>
                  <a:gd name="T73" fmla="*/ 2147483646 h 15105"/>
                  <a:gd name="T74" fmla="*/ 0 w 15600"/>
                  <a:gd name="T75" fmla="*/ 2147483646 h 15105"/>
                  <a:gd name="T76" fmla="*/ 0 w 15600"/>
                  <a:gd name="T77" fmla="*/ 2147483646 h 15105"/>
                  <a:gd name="T78" fmla="*/ 0 w 15600"/>
                  <a:gd name="T79" fmla="*/ 2147483646 h 15105"/>
                  <a:gd name="T80" fmla="*/ 0 w 15600"/>
                  <a:gd name="T81" fmla="*/ 2147483646 h 15105"/>
                  <a:gd name="T82" fmla="*/ 2147483646 w 15600"/>
                  <a:gd name="T83" fmla="*/ 2147483646 h 15105"/>
                  <a:gd name="T84" fmla="*/ 2147483646 w 15600"/>
                  <a:gd name="T85" fmla="*/ 2147483646 h 15105"/>
                  <a:gd name="T86" fmla="*/ 2147483646 w 15600"/>
                  <a:gd name="T87" fmla="*/ 2147483646 h 15105"/>
                  <a:gd name="T88" fmla="*/ 2147483646 w 15600"/>
                  <a:gd name="T89" fmla="*/ 2147483646 h 15105"/>
                  <a:gd name="T90" fmla="*/ 2147483646 w 15600"/>
                  <a:gd name="T91" fmla="*/ 2147483646 h 15105"/>
                  <a:gd name="T92" fmla="*/ 2147483646 w 15600"/>
                  <a:gd name="T93" fmla="*/ 2147483646 h 15105"/>
                  <a:gd name="T94" fmla="*/ 2147483646 w 15600"/>
                  <a:gd name="T95" fmla="*/ 2147483646 h 15105"/>
                  <a:gd name="T96" fmla="*/ 2147483646 w 15600"/>
                  <a:gd name="T97" fmla="*/ 2147483646 h 15105"/>
                  <a:gd name="T98" fmla="*/ 2147483646 w 15600"/>
                  <a:gd name="T99" fmla="*/ 2147483646 h 15105"/>
                  <a:gd name="T100" fmla="*/ 2147483646 w 15600"/>
                  <a:gd name="T101" fmla="*/ 2147483646 h 15105"/>
                  <a:gd name="T102" fmla="*/ 2147483646 w 15600"/>
                  <a:gd name="T103" fmla="*/ 2147483646 h 15105"/>
                  <a:gd name="T104" fmla="*/ 2147483646 w 15600"/>
                  <a:gd name="T105" fmla="*/ 2147483646 h 15105"/>
                  <a:gd name="T106" fmla="*/ 2147483646 w 15600"/>
                  <a:gd name="T107" fmla="*/ 2147483646 h 15105"/>
                  <a:gd name="T108" fmla="*/ 2147483646 w 15600"/>
                  <a:gd name="T109" fmla="*/ 2147483646 h 15105"/>
                  <a:gd name="T110" fmla="*/ 2147483646 w 15600"/>
                  <a:gd name="T111" fmla="*/ 2147483646 h 15105"/>
                  <a:gd name="T112" fmla="*/ 2147483646 w 15600"/>
                  <a:gd name="T113" fmla="*/ 2147483646 h 15105"/>
                  <a:gd name="T114" fmla="*/ 2147483646 w 15600"/>
                  <a:gd name="T115" fmla="*/ 2147483646 h 1510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5600" h="15105">
                    <a:moveTo>
                      <a:pt x="7389" y="800"/>
                    </a:moveTo>
                    <a:lnTo>
                      <a:pt x="7561" y="914"/>
                    </a:lnTo>
                    <a:lnTo>
                      <a:pt x="7961" y="1181"/>
                    </a:lnTo>
                    <a:lnTo>
                      <a:pt x="8342" y="1428"/>
                    </a:lnTo>
                    <a:lnTo>
                      <a:pt x="8323" y="1447"/>
                    </a:lnTo>
                    <a:lnTo>
                      <a:pt x="8265" y="1524"/>
                    </a:lnTo>
                    <a:lnTo>
                      <a:pt x="8246" y="1600"/>
                    </a:lnTo>
                    <a:lnTo>
                      <a:pt x="8189" y="1752"/>
                    </a:lnTo>
                    <a:lnTo>
                      <a:pt x="8151" y="1847"/>
                    </a:lnTo>
                    <a:lnTo>
                      <a:pt x="8075" y="1962"/>
                    </a:lnTo>
                    <a:lnTo>
                      <a:pt x="8037" y="2038"/>
                    </a:lnTo>
                    <a:lnTo>
                      <a:pt x="7999" y="2152"/>
                    </a:lnTo>
                    <a:lnTo>
                      <a:pt x="7980" y="2267"/>
                    </a:lnTo>
                    <a:lnTo>
                      <a:pt x="7942" y="2343"/>
                    </a:lnTo>
                    <a:lnTo>
                      <a:pt x="7904" y="2419"/>
                    </a:lnTo>
                    <a:lnTo>
                      <a:pt x="7808" y="2533"/>
                    </a:lnTo>
                    <a:lnTo>
                      <a:pt x="7770" y="2629"/>
                    </a:lnTo>
                    <a:lnTo>
                      <a:pt x="7751" y="2705"/>
                    </a:lnTo>
                    <a:lnTo>
                      <a:pt x="7732" y="2781"/>
                    </a:lnTo>
                    <a:lnTo>
                      <a:pt x="7751" y="2952"/>
                    </a:lnTo>
                    <a:lnTo>
                      <a:pt x="7828" y="3105"/>
                    </a:lnTo>
                    <a:lnTo>
                      <a:pt x="7904" y="3200"/>
                    </a:lnTo>
                    <a:lnTo>
                      <a:pt x="8094" y="3428"/>
                    </a:lnTo>
                    <a:lnTo>
                      <a:pt x="8399" y="3733"/>
                    </a:lnTo>
                    <a:lnTo>
                      <a:pt x="8551" y="3885"/>
                    </a:lnTo>
                    <a:lnTo>
                      <a:pt x="8666" y="3962"/>
                    </a:lnTo>
                    <a:lnTo>
                      <a:pt x="8799" y="4076"/>
                    </a:lnTo>
                    <a:lnTo>
                      <a:pt x="8818" y="4095"/>
                    </a:lnTo>
                    <a:lnTo>
                      <a:pt x="8837" y="4152"/>
                    </a:lnTo>
                    <a:lnTo>
                      <a:pt x="8818" y="4229"/>
                    </a:lnTo>
                    <a:lnTo>
                      <a:pt x="8780" y="4305"/>
                    </a:lnTo>
                    <a:lnTo>
                      <a:pt x="8666" y="4381"/>
                    </a:lnTo>
                    <a:lnTo>
                      <a:pt x="8627" y="4495"/>
                    </a:lnTo>
                    <a:lnTo>
                      <a:pt x="8590" y="4590"/>
                    </a:lnTo>
                    <a:lnTo>
                      <a:pt x="8532" y="4686"/>
                    </a:lnTo>
                    <a:lnTo>
                      <a:pt x="8570" y="4781"/>
                    </a:lnTo>
                    <a:lnTo>
                      <a:pt x="8685" y="4800"/>
                    </a:lnTo>
                    <a:lnTo>
                      <a:pt x="8799" y="4781"/>
                    </a:lnTo>
                    <a:lnTo>
                      <a:pt x="8894" y="4762"/>
                    </a:lnTo>
                    <a:lnTo>
                      <a:pt x="8951" y="4705"/>
                    </a:lnTo>
                    <a:lnTo>
                      <a:pt x="9027" y="4705"/>
                    </a:lnTo>
                    <a:lnTo>
                      <a:pt x="9142" y="4705"/>
                    </a:lnTo>
                    <a:lnTo>
                      <a:pt x="9218" y="4686"/>
                    </a:lnTo>
                    <a:lnTo>
                      <a:pt x="9332" y="4610"/>
                    </a:lnTo>
                    <a:lnTo>
                      <a:pt x="9466" y="4514"/>
                    </a:lnTo>
                    <a:lnTo>
                      <a:pt x="9523" y="4438"/>
                    </a:lnTo>
                    <a:lnTo>
                      <a:pt x="9523" y="4400"/>
                    </a:lnTo>
                    <a:lnTo>
                      <a:pt x="9504" y="4362"/>
                    </a:lnTo>
                    <a:lnTo>
                      <a:pt x="9447" y="4362"/>
                    </a:lnTo>
                    <a:lnTo>
                      <a:pt x="9408" y="4343"/>
                    </a:lnTo>
                    <a:lnTo>
                      <a:pt x="9389" y="4305"/>
                    </a:lnTo>
                    <a:lnTo>
                      <a:pt x="9389" y="4285"/>
                    </a:lnTo>
                    <a:lnTo>
                      <a:pt x="9389" y="4248"/>
                    </a:lnTo>
                    <a:lnTo>
                      <a:pt x="9389" y="4229"/>
                    </a:lnTo>
                    <a:lnTo>
                      <a:pt x="9408" y="4190"/>
                    </a:lnTo>
                    <a:lnTo>
                      <a:pt x="9447" y="4152"/>
                    </a:lnTo>
                    <a:lnTo>
                      <a:pt x="9466" y="4133"/>
                    </a:lnTo>
                    <a:lnTo>
                      <a:pt x="9504" y="4133"/>
                    </a:lnTo>
                    <a:lnTo>
                      <a:pt x="9561" y="4133"/>
                    </a:lnTo>
                    <a:lnTo>
                      <a:pt x="9637" y="4152"/>
                    </a:lnTo>
                    <a:lnTo>
                      <a:pt x="9675" y="4133"/>
                    </a:lnTo>
                    <a:lnTo>
                      <a:pt x="9713" y="4095"/>
                    </a:lnTo>
                    <a:lnTo>
                      <a:pt x="9732" y="4057"/>
                    </a:lnTo>
                    <a:lnTo>
                      <a:pt x="9770" y="3943"/>
                    </a:lnTo>
                    <a:lnTo>
                      <a:pt x="9770" y="3828"/>
                    </a:lnTo>
                    <a:lnTo>
                      <a:pt x="9770" y="3733"/>
                    </a:lnTo>
                    <a:lnTo>
                      <a:pt x="9732" y="3543"/>
                    </a:lnTo>
                    <a:lnTo>
                      <a:pt x="9694" y="3409"/>
                    </a:lnTo>
                    <a:lnTo>
                      <a:pt x="9637" y="3295"/>
                    </a:lnTo>
                    <a:lnTo>
                      <a:pt x="9618" y="3200"/>
                    </a:lnTo>
                    <a:lnTo>
                      <a:pt x="9618" y="3105"/>
                    </a:lnTo>
                    <a:lnTo>
                      <a:pt x="9656" y="3047"/>
                    </a:lnTo>
                    <a:lnTo>
                      <a:pt x="9694" y="3010"/>
                    </a:lnTo>
                    <a:lnTo>
                      <a:pt x="9751" y="2952"/>
                    </a:lnTo>
                    <a:lnTo>
                      <a:pt x="9789" y="2876"/>
                    </a:lnTo>
                    <a:lnTo>
                      <a:pt x="9809" y="2781"/>
                    </a:lnTo>
                    <a:lnTo>
                      <a:pt x="9809" y="2666"/>
                    </a:lnTo>
                    <a:lnTo>
                      <a:pt x="9809" y="2495"/>
                    </a:lnTo>
                    <a:lnTo>
                      <a:pt x="9809" y="2419"/>
                    </a:lnTo>
                    <a:lnTo>
                      <a:pt x="9846" y="2457"/>
                    </a:lnTo>
                    <a:lnTo>
                      <a:pt x="10323" y="2761"/>
                    </a:lnTo>
                    <a:lnTo>
                      <a:pt x="10761" y="3066"/>
                    </a:lnTo>
                    <a:lnTo>
                      <a:pt x="11161" y="3333"/>
                    </a:lnTo>
                    <a:lnTo>
                      <a:pt x="11504" y="3562"/>
                    </a:lnTo>
                    <a:lnTo>
                      <a:pt x="11809" y="3752"/>
                    </a:lnTo>
                    <a:lnTo>
                      <a:pt x="12018" y="3885"/>
                    </a:lnTo>
                    <a:lnTo>
                      <a:pt x="12151" y="4000"/>
                    </a:lnTo>
                    <a:lnTo>
                      <a:pt x="12227" y="4057"/>
                    </a:lnTo>
                    <a:lnTo>
                      <a:pt x="12266" y="4152"/>
                    </a:lnTo>
                    <a:lnTo>
                      <a:pt x="12285" y="4229"/>
                    </a:lnTo>
                    <a:lnTo>
                      <a:pt x="12304" y="4400"/>
                    </a:lnTo>
                    <a:lnTo>
                      <a:pt x="12323" y="4476"/>
                    </a:lnTo>
                    <a:lnTo>
                      <a:pt x="12456" y="4705"/>
                    </a:lnTo>
                    <a:lnTo>
                      <a:pt x="12742" y="5009"/>
                    </a:lnTo>
                    <a:lnTo>
                      <a:pt x="12875" y="5162"/>
                    </a:lnTo>
                    <a:lnTo>
                      <a:pt x="13009" y="5295"/>
                    </a:lnTo>
                    <a:lnTo>
                      <a:pt x="13161" y="5486"/>
                    </a:lnTo>
                    <a:lnTo>
                      <a:pt x="13314" y="5657"/>
                    </a:lnTo>
                    <a:lnTo>
                      <a:pt x="13446" y="5809"/>
                    </a:lnTo>
                    <a:lnTo>
                      <a:pt x="13580" y="5962"/>
                    </a:lnTo>
                    <a:lnTo>
                      <a:pt x="13713" y="6133"/>
                    </a:lnTo>
                    <a:lnTo>
                      <a:pt x="13847" y="6286"/>
                    </a:lnTo>
                    <a:lnTo>
                      <a:pt x="13999" y="6438"/>
                    </a:lnTo>
                    <a:lnTo>
                      <a:pt x="14132" y="6591"/>
                    </a:lnTo>
                    <a:lnTo>
                      <a:pt x="14266" y="6762"/>
                    </a:lnTo>
                    <a:lnTo>
                      <a:pt x="14437" y="6952"/>
                    </a:lnTo>
                    <a:lnTo>
                      <a:pt x="14494" y="6972"/>
                    </a:lnTo>
                    <a:lnTo>
                      <a:pt x="14533" y="7009"/>
                    </a:lnTo>
                    <a:lnTo>
                      <a:pt x="14552" y="7009"/>
                    </a:lnTo>
                    <a:lnTo>
                      <a:pt x="14799" y="7448"/>
                    </a:lnTo>
                    <a:lnTo>
                      <a:pt x="14914" y="7562"/>
                    </a:lnTo>
                    <a:lnTo>
                      <a:pt x="15580" y="7733"/>
                    </a:lnTo>
                    <a:lnTo>
                      <a:pt x="15599" y="7752"/>
                    </a:lnTo>
                    <a:lnTo>
                      <a:pt x="15599" y="7790"/>
                    </a:lnTo>
                    <a:lnTo>
                      <a:pt x="15599" y="7829"/>
                    </a:lnTo>
                    <a:lnTo>
                      <a:pt x="14933" y="9067"/>
                    </a:lnTo>
                    <a:lnTo>
                      <a:pt x="14323" y="10248"/>
                    </a:lnTo>
                    <a:lnTo>
                      <a:pt x="14189" y="10553"/>
                    </a:lnTo>
                    <a:lnTo>
                      <a:pt x="14132" y="11238"/>
                    </a:lnTo>
                    <a:lnTo>
                      <a:pt x="14132" y="11276"/>
                    </a:lnTo>
                    <a:lnTo>
                      <a:pt x="14152" y="11315"/>
                    </a:lnTo>
                    <a:lnTo>
                      <a:pt x="14418" y="11809"/>
                    </a:lnTo>
                    <a:lnTo>
                      <a:pt x="14475" y="11905"/>
                    </a:lnTo>
                    <a:lnTo>
                      <a:pt x="14456" y="11924"/>
                    </a:lnTo>
                    <a:lnTo>
                      <a:pt x="14418" y="11962"/>
                    </a:lnTo>
                    <a:lnTo>
                      <a:pt x="13904" y="12248"/>
                    </a:lnTo>
                    <a:lnTo>
                      <a:pt x="13866" y="12305"/>
                    </a:lnTo>
                    <a:lnTo>
                      <a:pt x="13866" y="12343"/>
                    </a:lnTo>
                    <a:lnTo>
                      <a:pt x="13885" y="12381"/>
                    </a:lnTo>
                    <a:lnTo>
                      <a:pt x="14914" y="13808"/>
                    </a:lnTo>
                    <a:lnTo>
                      <a:pt x="15599" y="14761"/>
                    </a:lnTo>
                    <a:lnTo>
                      <a:pt x="15599" y="14799"/>
                    </a:lnTo>
                    <a:lnTo>
                      <a:pt x="15047" y="15066"/>
                    </a:lnTo>
                    <a:lnTo>
                      <a:pt x="14933" y="15104"/>
                    </a:lnTo>
                    <a:lnTo>
                      <a:pt x="14894" y="15085"/>
                    </a:lnTo>
                    <a:lnTo>
                      <a:pt x="14856" y="15066"/>
                    </a:lnTo>
                    <a:lnTo>
                      <a:pt x="14837" y="15066"/>
                    </a:lnTo>
                    <a:lnTo>
                      <a:pt x="14552" y="14609"/>
                    </a:lnTo>
                    <a:lnTo>
                      <a:pt x="14152" y="14152"/>
                    </a:lnTo>
                    <a:lnTo>
                      <a:pt x="13999" y="14037"/>
                    </a:lnTo>
                    <a:lnTo>
                      <a:pt x="13904" y="13980"/>
                    </a:lnTo>
                    <a:lnTo>
                      <a:pt x="13790" y="13923"/>
                    </a:lnTo>
                    <a:lnTo>
                      <a:pt x="13314" y="13808"/>
                    </a:lnTo>
                    <a:lnTo>
                      <a:pt x="13199" y="13808"/>
                    </a:lnTo>
                    <a:lnTo>
                      <a:pt x="13142" y="13828"/>
                    </a:lnTo>
                    <a:lnTo>
                      <a:pt x="13104" y="13847"/>
                    </a:lnTo>
                    <a:lnTo>
                      <a:pt x="13065" y="13866"/>
                    </a:lnTo>
                    <a:lnTo>
                      <a:pt x="13028" y="13923"/>
                    </a:lnTo>
                    <a:lnTo>
                      <a:pt x="12933" y="14094"/>
                    </a:lnTo>
                    <a:lnTo>
                      <a:pt x="12894" y="14133"/>
                    </a:lnTo>
                    <a:lnTo>
                      <a:pt x="12818" y="14133"/>
                    </a:lnTo>
                    <a:lnTo>
                      <a:pt x="12761" y="14113"/>
                    </a:lnTo>
                    <a:lnTo>
                      <a:pt x="12723" y="14094"/>
                    </a:lnTo>
                    <a:lnTo>
                      <a:pt x="12685" y="13999"/>
                    </a:lnTo>
                    <a:lnTo>
                      <a:pt x="12666" y="13961"/>
                    </a:lnTo>
                    <a:lnTo>
                      <a:pt x="12532" y="13808"/>
                    </a:lnTo>
                    <a:lnTo>
                      <a:pt x="12494" y="13789"/>
                    </a:lnTo>
                    <a:lnTo>
                      <a:pt x="12342" y="13752"/>
                    </a:lnTo>
                    <a:lnTo>
                      <a:pt x="12285" y="13732"/>
                    </a:lnTo>
                    <a:lnTo>
                      <a:pt x="12227" y="13675"/>
                    </a:lnTo>
                    <a:lnTo>
                      <a:pt x="12132" y="13561"/>
                    </a:lnTo>
                    <a:lnTo>
                      <a:pt x="12113" y="13542"/>
                    </a:lnTo>
                    <a:lnTo>
                      <a:pt x="12075" y="13542"/>
                    </a:lnTo>
                    <a:lnTo>
                      <a:pt x="12018" y="13523"/>
                    </a:lnTo>
                    <a:lnTo>
                      <a:pt x="11447" y="13010"/>
                    </a:lnTo>
                    <a:lnTo>
                      <a:pt x="11370" y="12915"/>
                    </a:lnTo>
                    <a:lnTo>
                      <a:pt x="11313" y="12819"/>
                    </a:lnTo>
                    <a:lnTo>
                      <a:pt x="11256" y="12686"/>
                    </a:lnTo>
                    <a:lnTo>
                      <a:pt x="11237" y="12629"/>
                    </a:lnTo>
                    <a:lnTo>
                      <a:pt x="11199" y="12610"/>
                    </a:lnTo>
                    <a:lnTo>
                      <a:pt x="11084" y="12610"/>
                    </a:lnTo>
                    <a:lnTo>
                      <a:pt x="11028" y="12590"/>
                    </a:lnTo>
                    <a:lnTo>
                      <a:pt x="10989" y="12571"/>
                    </a:lnTo>
                    <a:lnTo>
                      <a:pt x="10952" y="12514"/>
                    </a:lnTo>
                    <a:lnTo>
                      <a:pt x="10894" y="12400"/>
                    </a:lnTo>
                    <a:lnTo>
                      <a:pt x="10856" y="12324"/>
                    </a:lnTo>
                    <a:lnTo>
                      <a:pt x="10799" y="12209"/>
                    </a:lnTo>
                    <a:lnTo>
                      <a:pt x="10780" y="12172"/>
                    </a:lnTo>
                    <a:lnTo>
                      <a:pt x="10780" y="12019"/>
                    </a:lnTo>
                    <a:lnTo>
                      <a:pt x="10780" y="11962"/>
                    </a:lnTo>
                    <a:lnTo>
                      <a:pt x="10742" y="11924"/>
                    </a:lnTo>
                    <a:lnTo>
                      <a:pt x="10627" y="11905"/>
                    </a:lnTo>
                    <a:lnTo>
                      <a:pt x="10494" y="11886"/>
                    </a:lnTo>
                    <a:lnTo>
                      <a:pt x="10475" y="11867"/>
                    </a:lnTo>
                    <a:lnTo>
                      <a:pt x="10418" y="11828"/>
                    </a:lnTo>
                    <a:lnTo>
                      <a:pt x="10380" y="11828"/>
                    </a:lnTo>
                    <a:lnTo>
                      <a:pt x="10361" y="11848"/>
                    </a:lnTo>
                    <a:lnTo>
                      <a:pt x="10323" y="11886"/>
                    </a:lnTo>
                    <a:lnTo>
                      <a:pt x="10209" y="11981"/>
                    </a:lnTo>
                    <a:lnTo>
                      <a:pt x="10151" y="12000"/>
                    </a:lnTo>
                    <a:lnTo>
                      <a:pt x="10094" y="12000"/>
                    </a:lnTo>
                    <a:lnTo>
                      <a:pt x="10056" y="12000"/>
                    </a:lnTo>
                    <a:lnTo>
                      <a:pt x="10037" y="12019"/>
                    </a:lnTo>
                    <a:lnTo>
                      <a:pt x="10018" y="12038"/>
                    </a:lnTo>
                    <a:lnTo>
                      <a:pt x="10037" y="12038"/>
                    </a:lnTo>
                    <a:lnTo>
                      <a:pt x="10037" y="12057"/>
                    </a:lnTo>
                    <a:lnTo>
                      <a:pt x="10056" y="12114"/>
                    </a:lnTo>
                    <a:lnTo>
                      <a:pt x="10056" y="12153"/>
                    </a:lnTo>
                    <a:lnTo>
                      <a:pt x="10037" y="12229"/>
                    </a:lnTo>
                    <a:lnTo>
                      <a:pt x="9999" y="12248"/>
                    </a:lnTo>
                    <a:lnTo>
                      <a:pt x="9961" y="12172"/>
                    </a:lnTo>
                    <a:lnTo>
                      <a:pt x="9885" y="12114"/>
                    </a:lnTo>
                    <a:lnTo>
                      <a:pt x="9637" y="12019"/>
                    </a:lnTo>
                    <a:lnTo>
                      <a:pt x="9504" y="12019"/>
                    </a:lnTo>
                    <a:lnTo>
                      <a:pt x="9466" y="12000"/>
                    </a:lnTo>
                    <a:lnTo>
                      <a:pt x="9447" y="11962"/>
                    </a:lnTo>
                    <a:lnTo>
                      <a:pt x="9447" y="11905"/>
                    </a:lnTo>
                    <a:lnTo>
                      <a:pt x="9466" y="11886"/>
                    </a:lnTo>
                    <a:lnTo>
                      <a:pt x="9523" y="11867"/>
                    </a:lnTo>
                    <a:lnTo>
                      <a:pt x="9656" y="11809"/>
                    </a:lnTo>
                    <a:lnTo>
                      <a:pt x="9656" y="11676"/>
                    </a:lnTo>
                    <a:lnTo>
                      <a:pt x="9599" y="11524"/>
                    </a:lnTo>
                    <a:lnTo>
                      <a:pt x="9637" y="11371"/>
                    </a:lnTo>
                    <a:lnTo>
                      <a:pt x="9675" y="11352"/>
                    </a:lnTo>
                    <a:lnTo>
                      <a:pt x="9713" y="11333"/>
                    </a:lnTo>
                    <a:lnTo>
                      <a:pt x="9751" y="11295"/>
                    </a:lnTo>
                    <a:lnTo>
                      <a:pt x="9770" y="11238"/>
                    </a:lnTo>
                    <a:lnTo>
                      <a:pt x="9732" y="11200"/>
                    </a:lnTo>
                    <a:lnTo>
                      <a:pt x="9675" y="11162"/>
                    </a:lnTo>
                    <a:lnTo>
                      <a:pt x="9580" y="11124"/>
                    </a:lnTo>
                    <a:lnTo>
                      <a:pt x="9484" y="11048"/>
                    </a:lnTo>
                    <a:lnTo>
                      <a:pt x="9428" y="10952"/>
                    </a:lnTo>
                    <a:lnTo>
                      <a:pt x="9352" y="10857"/>
                    </a:lnTo>
                    <a:lnTo>
                      <a:pt x="9237" y="10857"/>
                    </a:lnTo>
                    <a:lnTo>
                      <a:pt x="9123" y="10857"/>
                    </a:lnTo>
                    <a:lnTo>
                      <a:pt x="8932" y="10838"/>
                    </a:lnTo>
                    <a:lnTo>
                      <a:pt x="8418" y="10914"/>
                    </a:lnTo>
                    <a:lnTo>
                      <a:pt x="8285" y="10914"/>
                    </a:lnTo>
                    <a:lnTo>
                      <a:pt x="8228" y="10895"/>
                    </a:lnTo>
                    <a:lnTo>
                      <a:pt x="8132" y="10800"/>
                    </a:lnTo>
                    <a:lnTo>
                      <a:pt x="8075" y="10762"/>
                    </a:lnTo>
                    <a:lnTo>
                      <a:pt x="7961" y="10762"/>
                    </a:lnTo>
                    <a:lnTo>
                      <a:pt x="7884" y="10724"/>
                    </a:lnTo>
                    <a:lnTo>
                      <a:pt x="7847" y="10667"/>
                    </a:lnTo>
                    <a:lnTo>
                      <a:pt x="7828" y="10419"/>
                    </a:lnTo>
                    <a:lnTo>
                      <a:pt x="7808" y="10343"/>
                    </a:lnTo>
                    <a:lnTo>
                      <a:pt x="7770" y="10305"/>
                    </a:lnTo>
                    <a:lnTo>
                      <a:pt x="7618" y="10133"/>
                    </a:lnTo>
                    <a:lnTo>
                      <a:pt x="7561" y="10095"/>
                    </a:lnTo>
                    <a:lnTo>
                      <a:pt x="7503" y="10114"/>
                    </a:lnTo>
                    <a:lnTo>
                      <a:pt x="7427" y="10133"/>
                    </a:lnTo>
                    <a:lnTo>
                      <a:pt x="7351" y="10152"/>
                    </a:lnTo>
                    <a:lnTo>
                      <a:pt x="7294" y="10172"/>
                    </a:lnTo>
                    <a:lnTo>
                      <a:pt x="7180" y="10152"/>
                    </a:lnTo>
                    <a:lnTo>
                      <a:pt x="7008" y="10076"/>
                    </a:lnTo>
                    <a:lnTo>
                      <a:pt x="6856" y="9924"/>
                    </a:lnTo>
                    <a:lnTo>
                      <a:pt x="6342" y="9314"/>
                    </a:lnTo>
                    <a:lnTo>
                      <a:pt x="6284" y="9276"/>
                    </a:lnTo>
                    <a:lnTo>
                      <a:pt x="6228" y="9352"/>
                    </a:lnTo>
                    <a:lnTo>
                      <a:pt x="6189" y="9619"/>
                    </a:lnTo>
                    <a:lnTo>
                      <a:pt x="6151" y="9714"/>
                    </a:lnTo>
                    <a:lnTo>
                      <a:pt x="6056" y="9752"/>
                    </a:lnTo>
                    <a:lnTo>
                      <a:pt x="5923" y="9733"/>
                    </a:lnTo>
                    <a:lnTo>
                      <a:pt x="5808" y="9714"/>
                    </a:lnTo>
                    <a:lnTo>
                      <a:pt x="5542" y="9600"/>
                    </a:lnTo>
                    <a:lnTo>
                      <a:pt x="5485" y="9600"/>
                    </a:lnTo>
                    <a:lnTo>
                      <a:pt x="5446" y="9619"/>
                    </a:lnTo>
                    <a:lnTo>
                      <a:pt x="5313" y="9695"/>
                    </a:lnTo>
                    <a:lnTo>
                      <a:pt x="5218" y="9733"/>
                    </a:lnTo>
                    <a:lnTo>
                      <a:pt x="5180" y="9771"/>
                    </a:lnTo>
                    <a:lnTo>
                      <a:pt x="5161" y="9810"/>
                    </a:lnTo>
                    <a:lnTo>
                      <a:pt x="5161" y="9886"/>
                    </a:lnTo>
                    <a:lnTo>
                      <a:pt x="5218" y="9924"/>
                    </a:lnTo>
                    <a:lnTo>
                      <a:pt x="5522" y="10057"/>
                    </a:lnTo>
                    <a:lnTo>
                      <a:pt x="5599" y="10133"/>
                    </a:lnTo>
                    <a:lnTo>
                      <a:pt x="5675" y="10248"/>
                    </a:lnTo>
                    <a:lnTo>
                      <a:pt x="5732" y="10400"/>
                    </a:lnTo>
                    <a:lnTo>
                      <a:pt x="5923" y="10685"/>
                    </a:lnTo>
                    <a:lnTo>
                      <a:pt x="6018" y="10800"/>
                    </a:lnTo>
                    <a:lnTo>
                      <a:pt x="6037" y="10819"/>
                    </a:lnTo>
                    <a:lnTo>
                      <a:pt x="6056" y="10857"/>
                    </a:lnTo>
                    <a:lnTo>
                      <a:pt x="6037" y="10876"/>
                    </a:lnTo>
                    <a:lnTo>
                      <a:pt x="6018" y="10895"/>
                    </a:lnTo>
                    <a:lnTo>
                      <a:pt x="5866" y="10934"/>
                    </a:lnTo>
                    <a:lnTo>
                      <a:pt x="5827" y="10914"/>
                    </a:lnTo>
                    <a:lnTo>
                      <a:pt x="5789" y="10876"/>
                    </a:lnTo>
                    <a:lnTo>
                      <a:pt x="5789" y="10819"/>
                    </a:lnTo>
                    <a:lnTo>
                      <a:pt x="5808" y="10762"/>
                    </a:lnTo>
                    <a:lnTo>
                      <a:pt x="5808" y="10705"/>
                    </a:lnTo>
                    <a:lnTo>
                      <a:pt x="5789" y="10590"/>
                    </a:lnTo>
                    <a:lnTo>
                      <a:pt x="5732" y="10514"/>
                    </a:lnTo>
                    <a:lnTo>
                      <a:pt x="5637" y="10438"/>
                    </a:lnTo>
                    <a:lnTo>
                      <a:pt x="5408" y="10324"/>
                    </a:lnTo>
                    <a:lnTo>
                      <a:pt x="5351" y="10324"/>
                    </a:lnTo>
                    <a:lnTo>
                      <a:pt x="5313" y="10324"/>
                    </a:lnTo>
                    <a:lnTo>
                      <a:pt x="5218" y="10362"/>
                    </a:lnTo>
                    <a:lnTo>
                      <a:pt x="5180" y="10381"/>
                    </a:lnTo>
                    <a:lnTo>
                      <a:pt x="5141" y="10343"/>
                    </a:lnTo>
                    <a:lnTo>
                      <a:pt x="5085" y="10267"/>
                    </a:lnTo>
                    <a:lnTo>
                      <a:pt x="5046" y="10228"/>
                    </a:lnTo>
                    <a:lnTo>
                      <a:pt x="5009" y="10209"/>
                    </a:lnTo>
                    <a:lnTo>
                      <a:pt x="4951" y="10209"/>
                    </a:lnTo>
                    <a:lnTo>
                      <a:pt x="4894" y="10228"/>
                    </a:lnTo>
                    <a:lnTo>
                      <a:pt x="4856" y="10248"/>
                    </a:lnTo>
                    <a:lnTo>
                      <a:pt x="4837" y="10286"/>
                    </a:lnTo>
                    <a:lnTo>
                      <a:pt x="4818" y="10324"/>
                    </a:lnTo>
                    <a:lnTo>
                      <a:pt x="4742" y="10381"/>
                    </a:lnTo>
                    <a:lnTo>
                      <a:pt x="4684" y="10419"/>
                    </a:lnTo>
                    <a:lnTo>
                      <a:pt x="4646" y="10457"/>
                    </a:lnTo>
                    <a:lnTo>
                      <a:pt x="4665" y="10533"/>
                    </a:lnTo>
                    <a:lnTo>
                      <a:pt x="4704" y="10648"/>
                    </a:lnTo>
                    <a:lnTo>
                      <a:pt x="4704" y="10705"/>
                    </a:lnTo>
                    <a:lnTo>
                      <a:pt x="4684" y="10781"/>
                    </a:lnTo>
                    <a:lnTo>
                      <a:pt x="4589" y="10990"/>
                    </a:lnTo>
                    <a:lnTo>
                      <a:pt x="4551" y="11048"/>
                    </a:lnTo>
                    <a:lnTo>
                      <a:pt x="4475" y="11066"/>
                    </a:lnTo>
                    <a:lnTo>
                      <a:pt x="4456" y="11105"/>
                    </a:lnTo>
                    <a:lnTo>
                      <a:pt x="4456" y="11162"/>
                    </a:lnTo>
                    <a:lnTo>
                      <a:pt x="4494" y="11200"/>
                    </a:lnTo>
                    <a:lnTo>
                      <a:pt x="4494" y="11219"/>
                    </a:lnTo>
                    <a:lnTo>
                      <a:pt x="4456" y="11257"/>
                    </a:lnTo>
                    <a:lnTo>
                      <a:pt x="4399" y="11276"/>
                    </a:lnTo>
                    <a:lnTo>
                      <a:pt x="4247" y="11276"/>
                    </a:lnTo>
                    <a:lnTo>
                      <a:pt x="4189" y="11276"/>
                    </a:lnTo>
                    <a:lnTo>
                      <a:pt x="4056" y="11352"/>
                    </a:lnTo>
                    <a:lnTo>
                      <a:pt x="3942" y="11371"/>
                    </a:lnTo>
                    <a:lnTo>
                      <a:pt x="3618" y="11315"/>
                    </a:lnTo>
                    <a:lnTo>
                      <a:pt x="3371" y="11315"/>
                    </a:lnTo>
                    <a:lnTo>
                      <a:pt x="3161" y="11429"/>
                    </a:lnTo>
                    <a:lnTo>
                      <a:pt x="2952" y="11619"/>
                    </a:lnTo>
                    <a:lnTo>
                      <a:pt x="2819" y="11867"/>
                    </a:lnTo>
                    <a:lnTo>
                      <a:pt x="2743" y="12000"/>
                    </a:lnTo>
                    <a:lnTo>
                      <a:pt x="2648" y="12076"/>
                    </a:lnTo>
                    <a:lnTo>
                      <a:pt x="2399" y="12190"/>
                    </a:lnTo>
                    <a:lnTo>
                      <a:pt x="2343" y="12286"/>
                    </a:lnTo>
                    <a:lnTo>
                      <a:pt x="2343" y="12400"/>
                    </a:lnTo>
                    <a:lnTo>
                      <a:pt x="2399" y="12666"/>
                    </a:lnTo>
                    <a:lnTo>
                      <a:pt x="2381" y="12781"/>
                    </a:lnTo>
                    <a:lnTo>
                      <a:pt x="2362" y="12876"/>
                    </a:lnTo>
                    <a:lnTo>
                      <a:pt x="2362" y="12991"/>
                    </a:lnTo>
                    <a:lnTo>
                      <a:pt x="2399" y="13105"/>
                    </a:lnTo>
                    <a:lnTo>
                      <a:pt x="2457" y="13181"/>
                    </a:lnTo>
                    <a:lnTo>
                      <a:pt x="2495" y="13276"/>
                    </a:lnTo>
                    <a:lnTo>
                      <a:pt x="2495" y="13372"/>
                    </a:lnTo>
                    <a:lnTo>
                      <a:pt x="2495" y="13486"/>
                    </a:lnTo>
                    <a:lnTo>
                      <a:pt x="2514" y="13561"/>
                    </a:lnTo>
                    <a:lnTo>
                      <a:pt x="2533" y="13656"/>
                    </a:lnTo>
                    <a:lnTo>
                      <a:pt x="2590" y="13732"/>
                    </a:lnTo>
                    <a:lnTo>
                      <a:pt x="2648" y="13789"/>
                    </a:lnTo>
                    <a:lnTo>
                      <a:pt x="2666" y="13808"/>
                    </a:lnTo>
                    <a:lnTo>
                      <a:pt x="2704" y="13828"/>
                    </a:lnTo>
                    <a:lnTo>
                      <a:pt x="2838" y="13866"/>
                    </a:lnTo>
                    <a:lnTo>
                      <a:pt x="2857" y="13885"/>
                    </a:lnTo>
                    <a:lnTo>
                      <a:pt x="2838" y="13904"/>
                    </a:lnTo>
                    <a:lnTo>
                      <a:pt x="2819" y="13942"/>
                    </a:lnTo>
                    <a:lnTo>
                      <a:pt x="2761" y="13980"/>
                    </a:lnTo>
                    <a:lnTo>
                      <a:pt x="2648" y="14018"/>
                    </a:lnTo>
                    <a:lnTo>
                      <a:pt x="2609" y="14075"/>
                    </a:lnTo>
                    <a:lnTo>
                      <a:pt x="2533" y="14209"/>
                    </a:lnTo>
                    <a:lnTo>
                      <a:pt x="2476" y="14247"/>
                    </a:lnTo>
                    <a:lnTo>
                      <a:pt x="2190" y="14189"/>
                    </a:lnTo>
                    <a:lnTo>
                      <a:pt x="1962" y="14133"/>
                    </a:lnTo>
                    <a:lnTo>
                      <a:pt x="1428" y="14113"/>
                    </a:lnTo>
                    <a:lnTo>
                      <a:pt x="1333" y="14094"/>
                    </a:lnTo>
                    <a:lnTo>
                      <a:pt x="838" y="14075"/>
                    </a:lnTo>
                    <a:lnTo>
                      <a:pt x="400" y="14056"/>
                    </a:lnTo>
                    <a:lnTo>
                      <a:pt x="0" y="14037"/>
                    </a:lnTo>
                    <a:lnTo>
                      <a:pt x="0" y="13296"/>
                    </a:lnTo>
                    <a:lnTo>
                      <a:pt x="0" y="12552"/>
                    </a:lnTo>
                    <a:lnTo>
                      <a:pt x="0" y="11809"/>
                    </a:lnTo>
                    <a:lnTo>
                      <a:pt x="0" y="11066"/>
                    </a:lnTo>
                    <a:lnTo>
                      <a:pt x="0" y="10324"/>
                    </a:lnTo>
                    <a:lnTo>
                      <a:pt x="0" y="9581"/>
                    </a:lnTo>
                    <a:lnTo>
                      <a:pt x="0" y="8819"/>
                    </a:lnTo>
                    <a:lnTo>
                      <a:pt x="0" y="8076"/>
                    </a:lnTo>
                    <a:lnTo>
                      <a:pt x="0" y="7314"/>
                    </a:lnTo>
                    <a:lnTo>
                      <a:pt x="0" y="6552"/>
                    </a:lnTo>
                    <a:lnTo>
                      <a:pt x="0" y="5790"/>
                    </a:lnTo>
                    <a:lnTo>
                      <a:pt x="0" y="5028"/>
                    </a:lnTo>
                    <a:lnTo>
                      <a:pt x="0" y="4248"/>
                    </a:lnTo>
                    <a:lnTo>
                      <a:pt x="0" y="3486"/>
                    </a:lnTo>
                    <a:lnTo>
                      <a:pt x="0" y="2705"/>
                    </a:lnTo>
                    <a:lnTo>
                      <a:pt x="0" y="1923"/>
                    </a:lnTo>
                    <a:lnTo>
                      <a:pt x="228" y="1847"/>
                    </a:lnTo>
                    <a:lnTo>
                      <a:pt x="457" y="1771"/>
                    </a:lnTo>
                    <a:lnTo>
                      <a:pt x="685" y="1695"/>
                    </a:lnTo>
                    <a:lnTo>
                      <a:pt x="914" y="1619"/>
                    </a:lnTo>
                    <a:lnTo>
                      <a:pt x="1124" y="1562"/>
                    </a:lnTo>
                    <a:lnTo>
                      <a:pt x="1352" y="1486"/>
                    </a:lnTo>
                    <a:lnTo>
                      <a:pt x="1581" y="1410"/>
                    </a:lnTo>
                    <a:lnTo>
                      <a:pt x="1752" y="1352"/>
                    </a:lnTo>
                    <a:lnTo>
                      <a:pt x="1809" y="1333"/>
                    </a:lnTo>
                    <a:lnTo>
                      <a:pt x="2038" y="1257"/>
                    </a:lnTo>
                    <a:lnTo>
                      <a:pt x="2267" y="1200"/>
                    </a:lnTo>
                    <a:lnTo>
                      <a:pt x="2476" y="1124"/>
                    </a:lnTo>
                    <a:lnTo>
                      <a:pt x="2704" y="1047"/>
                    </a:lnTo>
                    <a:lnTo>
                      <a:pt x="2933" y="971"/>
                    </a:lnTo>
                    <a:lnTo>
                      <a:pt x="3161" y="895"/>
                    </a:lnTo>
                    <a:lnTo>
                      <a:pt x="3390" y="838"/>
                    </a:lnTo>
                    <a:lnTo>
                      <a:pt x="3618" y="762"/>
                    </a:lnTo>
                    <a:lnTo>
                      <a:pt x="3903" y="666"/>
                    </a:lnTo>
                    <a:lnTo>
                      <a:pt x="4208" y="571"/>
                    </a:lnTo>
                    <a:lnTo>
                      <a:pt x="4513" y="476"/>
                    </a:lnTo>
                    <a:lnTo>
                      <a:pt x="4818" y="381"/>
                    </a:lnTo>
                    <a:lnTo>
                      <a:pt x="4951" y="343"/>
                    </a:lnTo>
                    <a:lnTo>
                      <a:pt x="5085" y="304"/>
                    </a:lnTo>
                    <a:lnTo>
                      <a:pt x="5218" y="267"/>
                    </a:lnTo>
                    <a:lnTo>
                      <a:pt x="5370" y="228"/>
                    </a:lnTo>
                    <a:lnTo>
                      <a:pt x="5503" y="171"/>
                    </a:lnTo>
                    <a:lnTo>
                      <a:pt x="5656" y="133"/>
                    </a:lnTo>
                    <a:lnTo>
                      <a:pt x="5808" y="95"/>
                    </a:lnTo>
                    <a:lnTo>
                      <a:pt x="5942" y="57"/>
                    </a:lnTo>
                    <a:lnTo>
                      <a:pt x="6132" y="0"/>
                    </a:lnTo>
                    <a:lnTo>
                      <a:pt x="6189" y="0"/>
                    </a:lnTo>
                    <a:lnTo>
                      <a:pt x="6265" y="38"/>
                    </a:lnTo>
                    <a:lnTo>
                      <a:pt x="6284" y="38"/>
                    </a:lnTo>
                    <a:lnTo>
                      <a:pt x="6284" y="57"/>
                    </a:lnTo>
                    <a:lnTo>
                      <a:pt x="6246" y="152"/>
                    </a:lnTo>
                    <a:lnTo>
                      <a:pt x="6228" y="209"/>
                    </a:lnTo>
                    <a:lnTo>
                      <a:pt x="6228" y="247"/>
                    </a:lnTo>
                    <a:lnTo>
                      <a:pt x="6189" y="323"/>
                    </a:lnTo>
                    <a:lnTo>
                      <a:pt x="6189" y="362"/>
                    </a:lnTo>
                    <a:lnTo>
                      <a:pt x="6189" y="457"/>
                    </a:lnTo>
                    <a:lnTo>
                      <a:pt x="6170" y="476"/>
                    </a:lnTo>
                    <a:lnTo>
                      <a:pt x="6170" y="495"/>
                    </a:lnTo>
                    <a:lnTo>
                      <a:pt x="6151" y="495"/>
                    </a:lnTo>
                    <a:lnTo>
                      <a:pt x="6132" y="514"/>
                    </a:lnTo>
                    <a:lnTo>
                      <a:pt x="6113" y="590"/>
                    </a:lnTo>
                    <a:lnTo>
                      <a:pt x="6018" y="704"/>
                    </a:lnTo>
                    <a:lnTo>
                      <a:pt x="6018" y="724"/>
                    </a:lnTo>
                    <a:lnTo>
                      <a:pt x="5999" y="743"/>
                    </a:lnTo>
                    <a:lnTo>
                      <a:pt x="5980" y="762"/>
                    </a:lnTo>
                    <a:lnTo>
                      <a:pt x="5866" y="914"/>
                    </a:lnTo>
                    <a:lnTo>
                      <a:pt x="5847" y="933"/>
                    </a:lnTo>
                    <a:lnTo>
                      <a:pt x="5847" y="971"/>
                    </a:lnTo>
                    <a:lnTo>
                      <a:pt x="5847" y="1047"/>
                    </a:lnTo>
                    <a:lnTo>
                      <a:pt x="5808" y="1143"/>
                    </a:lnTo>
                    <a:lnTo>
                      <a:pt x="5789" y="1219"/>
                    </a:lnTo>
                    <a:lnTo>
                      <a:pt x="5770" y="1257"/>
                    </a:lnTo>
                    <a:lnTo>
                      <a:pt x="5751" y="1371"/>
                    </a:lnTo>
                    <a:lnTo>
                      <a:pt x="5732" y="1428"/>
                    </a:lnTo>
                    <a:lnTo>
                      <a:pt x="5713" y="1486"/>
                    </a:lnTo>
                    <a:lnTo>
                      <a:pt x="5694" y="1524"/>
                    </a:lnTo>
                    <a:lnTo>
                      <a:pt x="5675" y="1542"/>
                    </a:lnTo>
                    <a:lnTo>
                      <a:pt x="5637" y="1581"/>
                    </a:lnTo>
                    <a:lnTo>
                      <a:pt x="5637" y="1600"/>
                    </a:lnTo>
                    <a:lnTo>
                      <a:pt x="5618" y="1638"/>
                    </a:lnTo>
                    <a:lnTo>
                      <a:pt x="5618" y="1657"/>
                    </a:lnTo>
                    <a:lnTo>
                      <a:pt x="5618" y="1714"/>
                    </a:lnTo>
                    <a:lnTo>
                      <a:pt x="5599" y="1752"/>
                    </a:lnTo>
                    <a:lnTo>
                      <a:pt x="5446" y="2152"/>
                    </a:lnTo>
                    <a:lnTo>
                      <a:pt x="5427" y="2304"/>
                    </a:lnTo>
                    <a:lnTo>
                      <a:pt x="5408" y="2400"/>
                    </a:lnTo>
                    <a:lnTo>
                      <a:pt x="5408" y="2495"/>
                    </a:lnTo>
                    <a:lnTo>
                      <a:pt x="5466" y="2647"/>
                    </a:lnTo>
                    <a:lnTo>
                      <a:pt x="5522" y="2761"/>
                    </a:lnTo>
                    <a:lnTo>
                      <a:pt x="5580" y="2876"/>
                    </a:lnTo>
                    <a:lnTo>
                      <a:pt x="5618" y="3028"/>
                    </a:lnTo>
                    <a:lnTo>
                      <a:pt x="5618" y="3105"/>
                    </a:lnTo>
                    <a:lnTo>
                      <a:pt x="5599" y="3162"/>
                    </a:lnTo>
                    <a:lnTo>
                      <a:pt x="5580" y="3200"/>
                    </a:lnTo>
                    <a:lnTo>
                      <a:pt x="5542" y="3238"/>
                    </a:lnTo>
                    <a:lnTo>
                      <a:pt x="5466" y="3333"/>
                    </a:lnTo>
                    <a:lnTo>
                      <a:pt x="5466" y="3391"/>
                    </a:lnTo>
                    <a:lnTo>
                      <a:pt x="5446" y="3409"/>
                    </a:lnTo>
                    <a:lnTo>
                      <a:pt x="5427" y="3447"/>
                    </a:lnTo>
                    <a:lnTo>
                      <a:pt x="5427" y="3467"/>
                    </a:lnTo>
                    <a:lnTo>
                      <a:pt x="5446" y="3600"/>
                    </a:lnTo>
                    <a:lnTo>
                      <a:pt x="5485" y="3733"/>
                    </a:lnTo>
                    <a:lnTo>
                      <a:pt x="5542" y="3790"/>
                    </a:lnTo>
                    <a:lnTo>
                      <a:pt x="5599" y="3848"/>
                    </a:lnTo>
                    <a:lnTo>
                      <a:pt x="5694" y="3848"/>
                    </a:lnTo>
                    <a:lnTo>
                      <a:pt x="5808" y="3848"/>
                    </a:lnTo>
                    <a:lnTo>
                      <a:pt x="5923" y="3771"/>
                    </a:lnTo>
                    <a:lnTo>
                      <a:pt x="6056" y="3676"/>
                    </a:lnTo>
                    <a:lnTo>
                      <a:pt x="6151" y="3581"/>
                    </a:lnTo>
                    <a:lnTo>
                      <a:pt x="6228" y="3486"/>
                    </a:lnTo>
                    <a:lnTo>
                      <a:pt x="6265" y="3428"/>
                    </a:lnTo>
                    <a:lnTo>
                      <a:pt x="6284" y="3371"/>
                    </a:lnTo>
                    <a:lnTo>
                      <a:pt x="6342" y="3314"/>
                    </a:lnTo>
                    <a:lnTo>
                      <a:pt x="6399" y="3238"/>
                    </a:lnTo>
                    <a:lnTo>
                      <a:pt x="6456" y="3142"/>
                    </a:lnTo>
                    <a:lnTo>
                      <a:pt x="6494" y="3086"/>
                    </a:lnTo>
                    <a:lnTo>
                      <a:pt x="6532" y="3028"/>
                    </a:lnTo>
                    <a:lnTo>
                      <a:pt x="6551" y="2990"/>
                    </a:lnTo>
                    <a:lnTo>
                      <a:pt x="6513" y="2914"/>
                    </a:lnTo>
                    <a:lnTo>
                      <a:pt x="6456" y="2895"/>
                    </a:lnTo>
                    <a:lnTo>
                      <a:pt x="6399" y="2876"/>
                    </a:lnTo>
                    <a:lnTo>
                      <a:pt x="6437" y="2952"/>
                    </a:lnTo>
                    <a:lnTo>
                      <a:pt x="6399" y="2971"/>
                    </a:lnTo>
                    <a:lnTo>
                      <a:pt x="6342" y="2952"/>
                    </a:lnTo>
                    <a:lnTo>
                      <a:pt x="6323" y="2914"/>
                    </a:lnTo>
                    <a:lnTo>
                      <a:pt x="6342" y="2781"/>
                    </a:lnTo>
                    <a:lnTo>
                      <a:pt x="6360" y="2724"/>
                    </a:lnTo>
                    <a:lnTo>
                      <a:pt x="6380" y="2685"/>
                    </a:lnTo>
                    <a:lnTo>
                      <a:pt x="6437" y="2666"/>
                    </a:lnTo>
                    <a:lnTo>
                      <a:pt x="6475" y="2647"/>
                    </a:lnTo>
                    <a:lnTo>
                      <a:pt x="6513" y="2666"/>
                    </a:lnTo>
                    <a:lnTo>
                      <a:pt x="6532" y="2724"/>
                    </a:lnTo>
                    <a:lnTo>
                      <a:pt x="6551" y="2781"/>
                    </a:lnTo>
                    <a:lnTo>
                      <a:pt x="6570" y="2800"/>
                    </a:lnTo>
                    <a:lnTo>
                      <a:pt x="6627" y="2819"/>
                    </a:lnTo>
                    <a:lnTo>
                      <a:pt x="6704" y="2800"/>
                    </a:lnTo>
                    <a:lnTo>
                      <a:pt x="6741" y="2743"/>
                    </a:lnTo>
                    <a:lnTo>
                      <a:pt x="6741" y="2685"/>
                    </a:lnTo>
                    <a:lnTo>
                      <a:pt x="6685" y="2629"/>
                    </a:lnTo>
                    <a:lnTo>
                      <a:pt x="6646" y="2571"/>
                    </a:lnTo>
                    <a:lnTo>
                      <a:pt x="6665" y="2495"/>
                    </a:lnTo>
                    <a:lnTo>
                      <a:pt x="6685" y="2381"/>
                    </a:lnTo>
                    <a:lnTo>
                      <a:pt x="6646" y="2267"/>
                    </a:lnTo>
                    <a:lnTo>
                      <a:pt x="6627" y="2171"/>
                    </a:lnTo>
                    <a:lnTo>
                      <a:pt x="6627" y="2114"/>
                    </a:lnTo>
                    <a:lnTo>
                      <a:pt x="6685" y="2095"/>
                    </a:lnTo>
                    <a:lnTo>
                      <a:pt x="6741" y="2076"/>
                    </a:lnTo>
                    <a:lnTo>
                      <a:pt x="6780" y="2000"/>
                    </a:lnTo>
                    <a:lnTo>
                      <a:pt x="6799" y="1923"/>
                    </a:lnTo>
                    <a:lnTo>
                      <a:pt x="6818" y="1867"/>
                    </a:lnTo>
                    <a:lnTo>
                      <a:pt x="6837" y="1771"/>
                    </a:lnTo>
                    <a:lnTo>
                      <a:pt x="6780" y="1733"/>
                    </a:lnTo>
                    <a:lnTo>
                      <a:pt x="6723" y="1771"/>
                    </a:lnTo>
                    <a:lnTo>
                      <a:pt x="6685" y="1847"/>
                    </a:lnTo>
                    <a:lnTo>
                      <a:pt x="6589" y="1904"/>
                    </a:lnTo>
                    <a:lnTo>
                      <a:pt x="6532" y="1904"/>
                    </a:lnTo>
                    <a:lnTo>
                      <a:pt x="6475" y="1962"/>
                    </a:lnTo>
                    <a:lnTo>
                      <a:pt x="6399" y="1904"/>
                    </a:lnTo>
                    <a:lnTo>
                      <a:pt x="6399" y="1847"/>
                    </a:lnTo>
                    <a:lnTo>
                      <a:pt x="6418" y="1752"/>
                    </a:lnTo>
                    <a:lnTo>
                      <a:pt x="6456" y="1657"/>
                    </a:lnTo>
                    <a:lnTo>
                      <a:pt x="6494" y="1581"/>
                    </a:lnTo>
                    <a:lnTo>
                      <a:pt x="6570" y="1486"/>
                    </a:lnTo>
                    <a:lnTo>
                      <a:pt x="6609" y="1428"/>
                    </a:lnTo>
                    <a:lnTo>
                      <a:pt x="6685" y="1352"/>
                    </a:lnTo>
                    <a:lnTo>
                      <a:pt x="6761" y="1295"/>
                    </a:lnTo>
                    <a:lnTo>
                      <a:pt x="6799" y="1257"/>
                    </a:lnTo>
                    <a:lnTo>
                      <a:pt x="6685" y="1181"/>
                    </a:lnTo>
                    <a:lnTo>
                      <a:pt x="6627" y="1105"/>
                    </a:lnTo>
                    <a:lnTo>
                      <a:pt x="6570" y="895"/>
                    </a:lnTo>
                    <a:lnTo>
                      <a:pt x="6551" y="762"/>
                    </a:lnTo>
                    <a:lnTo>
                      <a:pt x="6551" y="666"/>
                    </a:lnTo>
                    <a:lnTo>
                      <a:pt x="6551" y="552"/>
                    </a:lnTo>
                    <a:lnTo>
                      <a:pt x="6589" y="438"/>
                    </a:lnTo>
                    <a:lnTo>
                      <a:pt x="6627" y="343"/>
                    </a:lnTo>
                    <a:lnTo>
                      <a:pt x="6646" y="286"/>
                    </a:lnTo>
                    <a:lnTo>
                      <a:pt x="6875" y="457"/>
                    </a:lnTo>
                    <a:lnTo>
                      <a:pt x="7180" y="666"/>
                    </a:lnTo>
                    <a:lnTo>
                      <a:pt x="7389" y="800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93" name="Freeform 12">
                <a:extLst>
                  <a:ext uri="{FF2B5EF4-FFF2-40B4-BE49-F238E27FC236}">
                    <a16:creationId xmlns:a16="http://schemas.microsoft.com/office/drawing/2014/main" id="{4359B036-41E9-4A4C-84CE-3EB75BDB19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99125" y="5603875"/>
                <a:ext cx="4375150" cy="4930775"/>
              </a:xfrm>
              <a:custGeom>
                <a:avLst/>
                <a:gdLst>
                  <a:gd name="T0" fmla="*/ 2147483646 w 12153"/>
                  <a:gd name="T1" fmla="*/ 2147483646 h 13696"/>
                  <a:gd name="T2" fmla="*/ 2147483646 w 12153"/>
                  <a:gd name="T3" fmla="*/ 2147483646 h 13696"/>
                  <a:gd name="T4" fmla="*/ 2147483646 w 12153"/>
                  <a:gd name="T5" fmla="*/ 2147483646 h 13696"/>
                  <a:gd name="T6" fmla="*/ 2147483646 w 12153"/>
                  <a:gd name="T7" fmla="*/ 2147483646 h 13696"/>
                  <a:gd name="T8" fmla="*/ 2147483646 w 12153"/>
                  <a:gd name="T9" fmla="*/ 0 h 13696"/>
                  <a:gd name="T10" fmla="*/ 2147483646 w 12153"/>
                  <a:gd name="T11" fmla="*/ 2147483646 h 13696"/>
                  <a:gd name="T12" fmla="*/ 2147483646 w 12153"/>
                  <a:gd name="T13" fmla="*/ 2147483646 h 13696"/>
                  <a:gd name="T14" fmla="*/ 2147483646 w 12153"/>
                  <a:gd name="T15" fmla="*/ 2147483646 h 13696"/>
                  <a:gd name="T16" fmla="*/ 2147483646 w 12153"/>
                  <a:gd name="T17" fmla="*/ 2147483646 h 13696"/>
                  <a:gd name="T18" fmla="*/ 2147483646 w 12153"/>
                  <a:gd name="T19" fmla="*/ 2147483646 h 13696"/>
                  <a:gd name="T20" fmla="*/ 2147483646 w 12153"/>
                  <a:gd name="T21" fmla="*/ 2147483646 h 13696"/>
                  <a:gd name="T22" fmla="*/ 2147483646 w 12153"/>
                  <a:gd name="T23" fmla="*/ 2147483646 h 13696"/>
                  <a:gd name="T24" fmla="*/ 2147483646 w 12153"/>
                  <a:gd name="T25" fmla="*/ 2147483646 h 13696"/>
                  <a:gd name="T26" fmla="*/ 2147483646 w 12153"/>
                  <a:gd name="T27" fmla="*/ 2147483646 h 13696"/>
                  <a:gd name="T28" fmla="*/ 2147483646 w 12153"/>
                  <a:gd name="T29" fmla="*/ 2147483646 h 13696"/>
                  <a:gd name="T30" fmla="*/ 2147483646 w 12153"/>
                  <a:gd name="T31" fmla="*/ 2147483646 h 13696"/>
                  <a:gd name="T32" fmla="*/ 2147483646 w 12153"/>
                  <a:gd name="T33" fmla="*/ 2147483646 h 13696"/>
                  <a:gd name="T34" fmla="*/ 2147483646 w 12153"/>
                  <a:gd name="T35" fmla="*/ 2147483646 h 13696"/>
                  <a:gd name="T36" fmla="*/ 2147483646 w 12153"/>
                  <a:gd name="T37" fmla="*/ 2147483646 h 13696"/>
                  <a:gd name="T38" fmla="*/ 2147483646 w 12153"/>
                  <a:gd name="T39" fmla="*/ 2147483646 h 13696"/>
                  <a:gd name="T40" fmla="*/ 2147483646 w 12153"/>
                  <a:gd name="T41" fmla="*/ 2147483646 h 13696"/>
                  <a:gd name="T42" fmla="*/ 2147483646 w 12153"/>
                  <a:gd name="T43" fmla="*/ 2147483646 h 13696"/>
                  <a:gd name="T44" fmla="*/ 2147483646 w 12153"/>
                  <a:gd name="T45" fmla="*/ 2147483646 h 13696"/>
                  <a:gd name="T46" fmla="*/ 2147483646 w 12153"/>
                  <a:gd name="T47" fmla="*/ 2147483646 h 13696"/>
                  <a:gd name="T48" fmla="*/ 2147483646 w 12153"/>
                  <a:gd name="T49" fmla="*/ 2147483646 h 13696"/>
                  <a:gd name="T50" fmla="*/ 2147483646 w 12153"/>
                  <a:gd name="T51" fmla="*/ 2147483646 h 13696"/>
                  <a:gd name="T52" fmla="*/ 2147483646 w 12153"/>
                  <a:gd name="T53" fmla="*/ 2147483646 h 13696"/>
                  <a:gd name="T54" fmla="*/ 2147483646 w 12153"/>
                  <a:gd name="T55" fmla="*/ 2147483646 h 13696"/>
                  <a:gd name="T56" fmla="*/ 2147483646 w 12153"/>
                  <a:gd name="T57" fmla="*/ 2147483646 h 13696"/>
                  <a:gd name="T58" fmla="*/ 2147483646 w 12153"/>
                  <a:gd name="T59" fmla="*/ 2147483646 h 13696"/>
                  <a:gd name="T60" fmla="*/ 2147483646 w 12153"/>
                  <a:gd name="T61" fmla="*/ 2147483646 h 13696"/>
                  <a:gd name="T62" fmla="*/ 2147483646 w 12153"/>
                  <a:gd name="T63" fmla="*/ 2147483646 h 13696"/>
                  <a:gd name="T64" fmla="*/ 2147483646 w 12153"/>
                  <a:gd name="T65" fmla="*/ 2147483646 h 13696"/>
                  <a:gd name="T66" fmla="*/ 2147483646 w 12153"/>
                  <a:gd name="T67" fmla="*/ 2147483646 h 13696"/>
                  <a:gd name="T68" fmla="*/ 2147483646 w 12153"/>
                  <a:gd name="T69" fmla="*/ 2147483646 h 13696"/>
                  <a:gd name="T70" fmla="*/ 2147483646 w 12153"/>
                  <a:gd name="T71" fmla="*/ 2147483646 h 13696"/>
                  <a:gd name="T72" fmla="*/ 2147483646 w 12153"/>
                  <a:gd name="T73" fmla="*/ 2147483646 h 13696"/>
                  <a:gd name="T74" fmla="*/ 2147483646 w 12153"/>
                  <a:gd name="T75" fmla="*/ 2147483646 h 13696"/>
                  <a:gd name="T76" fmla="*/ 2147483646 w 12153"/>
                  <a:gd name="T77" fmla="*/ 2147483646 h 13696"/>
                  <a:gd name="T78" fmla="*/ 2147483646 w 12153"/>
                  <a:gd name="T79" fmla="*/ 2147483646 h 13696"/>
                  <a:gd name="T80" fmla="*/ 2147483646 w 12153"/>
                  <a:gd name="T81" fmla="*/ 2147483646 h 13696"/>
                  <a:gd name="T82" fmla="*/ 2147483646 w 12153"/>
                  <a:gd name="T83" fmla="*/ 2147483646 h 13696"/>
                  <a:gd name="T84" fmla="*/ 2147483646 w 12153"/>
                  <a:gd name="T85" fmla="*/ 2147483646 h 13696"/>
                  <a:gd name="T86" fmla="*/ 2147483646 w 12153"/>
                  <a:gd name="T87" fmla="*/ 2147483646 h 13696"/>
                  <a:gd name="T88" fmla="*/ 2147483646 w 12153"/>
                  <a:gd name="T89" fmla="*/ 2147483646 h 13696"/>
                  <a:gd name="T90" fmla="*/ 2147483646 w 12153"/>
                  <a:gd name="T91" fmla="*/ 2147483646 h 13696"/>
                  <a:gd name="T92" fmla="*/ 2147483646 w 12153"/>
                  <a:gd name="T93" fmla="*/ 2147483646 h 13696"/>
                  <a:gd name="T94" fmla="*/ 2147483646 w 12153"/>
                  <a:gd name="T95" fmla="*/ 2147483646 h 13696"/>
                  <a:gd name="T96" fmla="*/ 2147483646 w 12153"/>
                  <a:gd name="T97" fmla="*/ 2147483646 h 13696"/>
                  <a:gd name="T98" fmla="*/ 2147483646 w 12153"/>
                  <a:gd name="T99" fmla="*/ 2147483646 h 13696"/>
                  <a:gd name="T100" fmla="*/ 2147483646 w 12153"/>
                  <a:gd name="T101" fmla="*/ 2147483646 h 13696"/>
                  <a:gd name="T102" fmla="*/ 2147483646 w 12153"/>
                  <a:gd name="T103" fmla="*/ 2147483646 h 13696"/>
                  <a:gd name="T104" fmla="*/ 2147483646 w 12153"/>
                  <a:gd name="T105" fmla="*/ 2147483646 h 13696"/>
                  <a:gd name="T106" fmla="*/ 2147483646 w 12153"/>
                  <a:gd name="T107" fmla="*/ 2147483646 h 13696"/>
                  <a:gd name="T108" fmla="*/ 2147483646 w 12153"/>
                  <a:gd name="T109" fmla="*/ 2147483646 h 13696"/>
                  <a:gd name="T110" fmla="*/ 2147483646 w 12153"/>
                  <a:gd name="T111" fmla="*/ 2147483646 h 13696"/>
                  <a:gd name="T112" fmla="*/ 0 w 12153"/>
                  <a:gd name="T113" fmla="*/ 2147483646 h 13696"/>
                  <a:gd name="T114" fmla="*/ 2147483646 w 12153"/>
                  <a:gd name="T115" fmla="*/ 2147483646 h 13696"/>
                  <a:gd name="T116" fmla="*/ 2147483646 w 12153"/>
                  <a:gd name="T117" fmla="*/ 2147483646 h 1369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2153" h="13696">
                    <a:moveTo>
                      <a:pt x="686" y="819"/>
                    </a:moveTo>
                    <a:lnTo>
                      <a:pt x="876" y="782"/>
                    </a:lnTo>
                    <a:lnTo>
                      <a:pt x="952" y="762"/>
                    </a:lnTo>
                    <a:lnTo>
                      <a:pt x="1048" y="743"/>
                    </a:lnTo>
                    <a:lnTo>
                      <a:pt x="1124" y="724"/>
                    </a:lnTo>
                    <a:lnTo>
                      <a:pt x="1219" y="705"/>
                    </a:lnTo>
                    <a:lnTo>
                      <a:pt x="1352" y="686"/>
                    </a:lnTo>
                    <a:lnTo>
                      <a:pt x="1485" y="667"/>
                    </a:lnTo>
                    <a:lnTo>
                      <a:pt x="1619" y="629"/>
                    </a:lnTo>
                    <a:lnTo>
                      <a:pt x="1752" y="610"/>
                    </a:lnTo>
                    <a:lnTo>
                      <a:pt x="1981" y="572"/>
                    </a:lnTo>
                    <a:lnTo>
                      <a:pt x="2191" y="533"/>
                    </a:lnTo>
                    <a:lnTo>
                      <a:pt x="2419" y="496"/>
                    </a:lnTo>
                    <a:lnTo>
                      <a:pt x="2628" y="477"/>
                    </a:lnTo>
                    <a:lnTo>
                      <a:pt x="2857" y="438"/>
                    </a:lnTo>
                    <a:lnTo>
                      <a:pt x="3066" y="401"/>
                    </a:lnTo>
                    <a:lnTo>
                      <a:pt x="3295" y="362"/>
                    </a:lnTo>
                    <a:lnTo>
                      <a:pt x="3505" y="324"/>
                    </a:lnTo>
                    <a:lnTo>
                      <a:pt x="3886" y="362"/>
                    </a:lnTo>
                    <a:lnTo>
                      <a:pt x="4248" y="401"/>
                    </a:lnTo>
                    <a:lnTo>
                      <a:pt x="4609" y="419"/>
                    </a:lnTo>
                    <a:lnTo>
                      <a:pt x="4971" y="457"/>
                    </a:lnTo>
                    <a:lnTo>
                      <a:pt x="5314" y="496"/>
                    </a:lnTo>
                    <a:lnTo>
                      <a:pt x="5638" y="515"/>
                    </a:lnTo>
                    <a:lnTo>
                      <a:pt x="5981" y="553"/>
                    </a:lnTo>
                    <a:lnTo>
                      <a:pt x="6305" y="572"/>
                    </a:lnTo>
                    <a:lnTo>
                      <a:pt x="6438" y="591"/>
                    </a:lnTo>
                    <a:lnTo>
                      <a:pt x="6476" y="572"/>
                    </a:lnTo>
                    <a:lnTo>
                      <a:pt x="6534" y="572"/>
                    </a:lnTo>
                    <a:lnTo>
                      <a:pt x="6762" y="438"/>
                    </a:lnTo>
                    <a:lnTo>
                      <a:pt x="6991" y="305"/>
                    </a:lnTo>
                    <a:lnTo>
                      <a:pt x="7238" y="172"/>
                    </a:lnTo>
                    <a:lnTo>
                      <a:pt x="7467" y="39"/>
                    </a:lnTo>
                    <a:lnTo>
                      <a:pt x="7524" y="20"/>
                    </a:lnTo>
                    <a:lnTo>
                      <a:pt x="7562" y="0"/>
                    </a:lnTo>
                    <a:lnTo>
                      <a:pt x="7600" y="20"/>
                    </a:lnTo>
                    <a:lnTo>
                      <a:pt x="7638" y="20"/>
                    </a:lnTo>
                    <a:lnTo>
                      <a:pt x="7676" y="57"/>
                    </a:lnTo>
                    <a:lnTo>
                      <a:pt x="7714" y="96"/>
                    </a:lnTo>
                    <a:lnTo>
                      <a:pt x="7981" y="438"/>
                    </a:lnTo>
                    <a:lnTo>
                      <a:pt x="8229" y="762"/>
                    </a:lnTo>
                    <a:lnTo>
                      <a:pt x="8362" y="896"/>
                    </a:lnTo>
                    <a:lnTo>
                      <a:pt x="8476" y="1029"/>
                    </a:lnTo>
                    <a:lnTo>
                      <a:pt x="8724" y="1181"/>
                    </a:lnTo>
                    <a:lnTo>
                      <a:pt x="8972" y="1334"/>
                    </a:lnTo>
                    <a:lnTo>
                      <a:pt x="9010" y="1372"/>
                    </a:lnTo>
                    <a:lnTo>
                      <a:pt x="9067" y="1410"/>
                    </a:lnTo>
                    <a:lnTo>
                      <a:pt x="9257" y="1848"/>
                    </a:lnTo>
                    <a:lnTo>
                      <a:pt x="9391" y="2115"/>
                    </a:lnTo>
                    <a:lnTo>
                      <a:pt x="9581" y="2477"/>
                    </a:lnTo>
                    <a:lnTo>
                      <a:pt x="9734" y="2800"/>
                    </a:lnTo>
                    <a:lnTo>
                      <a:pt x="9753" y="2800"/>
                    </a:lnTo>
                    <a:lnTo>
                      <a:pt x="9771" y="2800"/>
                    </a:lnTo>
                    <a:lnTo>
                      <a:pt x="10115" y="2610"/>
                    </a:lnTo>
                    <a:lnTo>
                      <a:pt x="10457" y="2438"/>
                    </a:lnTo>
                    <a:lnTo>
                      <a:pt x="10419" y="3239"/>
                    </a:lnTo>
                    <a:lnTo>
                      <a:pt x="10362" y="4058"/>
                    </a:lnTo>
                    <a:lnTo>
                      <a:pt x="10362" y="4134"/>
                    </a:lnTo>
                    <a:lnTo>
                      <a:pt x="10343" y="4229"/>
                    </a:lnTo>
                    <a:lnTo>
                      <a:pt x="10343" y="4248"/>
                    </a:lnTo>
                    <a:lnTo>
                      <a:pt x="10324" y="4286"/>
                    </a:lnTo>
                    <a:lnTo>
                      <a:pt x="10305" y="4286"/>
                    </a:lnTo>
                    <a:lnTo>
                      <a:pt x="10267" y="4305"/>
                    </a:lnTo>
                    <a:lnTo>
                      <a:pt x="10267" y="4324"/>
                    </a:lnTo>
                    <a:lnTo>
                      <a:pt x="10248" y="4343"/>
                    </a:lnTo>
                    <a:lnTo>
                      <a:pt x="10248" y="4439"/>
                    </a:lnTo>
                    <a:lnTo>
                      <a:pt x="10248" y="4991"/>
                    </a:lnTo>
                    <a:lnTo>
                      <a:pt x="10248" y="5619"/>
                    </a:lnTo>
                    <a:lnTo>
                      <a:pt x="10248" y="5638"/>
                    </a:lnTo>
                    <a:lnTo>
                      <a:pt x="10248" y="5658"/>
                    </a:lnTo>
                    <a:lnTo>
                      <a:pt x="10267" y="5658"/>
                    </a:lnTo>
                    <a:lnTo>
                      <a:pt x="10552" y="5658"/>
                    </a:lnTo>
                    <a:lnTo>
                      <a:pt x="10819" y="5658"/>
                    </a:lnTo>
                    <a:lnTo>
                      <a:pt x="11086" y="5677"/>
                    </a:lnTo>
                    <a:lnTo>
                      <a:pt x="11372" y="5677"/>
                    </a:lnTo>
                    <a:lnTo>
                      <a:pt x="11390" y="5658"/>
                    </a:lnTo>
                    <a:lnTo>
                      <a:pt x="11410" y="5677"/>
                    </a:lnTo>
                    <a:lnTo>
                      <a:pt x="11429" y="5677"/>
                    </a:lnTo>
                    <a:lnTo>
                      <a:pt x="11467" y="6096"/>
                    </a:lnTo>
                    <a:lnTo>
                      <a:pt x="11524" y="6496"/>
                    </a:lnTo>
                    <a:lnTo>
                      <a:pt x="11600" y="6896"/>
                    </a:lnTo>
                    <a:lnTo>
                      <a:pt x="11676" y="7296"/>
                    </a:lnTo>
                    <a:lnTo>
                      <a:pt x="11771" y="7752"/>
                    </a:lnTo>
                    <a:lnTo>
                      <a:pt x="11886" y="8228"/>
                    </a:lnTo>
                    <a:lnTo>
                      <a:pt x="11924" y="8304"/>
                    </a:lnTo>
                    <a:lnTo>
                      <a:pt x="11981" y="8361"/>
                    </a:lnTo>
                    <a:lnTo>
                      <a:pt x="12038" y="8380"/>
                    </a:lnTo>
                    <a:lnTo>
                      <a:pt x="11752" y="8514"/>
                    </a:lnTo>
                    <a:lnTo>
                      <a:pt x="11734" y="8552"/>
                    </a:lnTo>
                    <a:lnTo>
                      <a:pt x="11695" y="8590"/>
                    </a:lnTo>
                    <a:lnTo>
                      <a:pt x="11734" y="9047"/>
                    </a:lnTo>
                    <a:lnTo>
                      <a:pt x="11752" y="9066"/>
                    </a:lnTo>
                    <a:lnTo>
                      <a:pt x="11771" y="9104"/>
                    </a:lnTo>
                    <a:lnTo>
                      <a:pt x="11791" y="9123"/>
                    </a:lnTo>
                    <a:lnTo>
                      <a:pt x="11791" y="9142"/>
                    </a:lnTo>
                    <a:lnTo>
                      <a:pt x="11829" y="9162"/>
                    </a:lnTo>
                    <a:lnTo>
                      <a:pt x="12057" y="9218"/>
                    </a:lnTo>
                    <a:lnTo>
                      <a:pt x="12076" y="9238"/>
                    </a:lnTo>
                    <a:lnTo>
                      <a:pt x="12076" y="9257"/>
                    </a:lnTo>
                    <a:lnTo>
                      <a:pt x="12076" y="9276"/>
                    </a:lnTo>
                    <a:lnTo>
                      <a:pt x="12076" y="9314"/>
                    </a:lnTo>
                    <a:lnTo>
                      <a:pt x="12076" y="9371"/>
                    </a:lnTo>
                    <a:lnTo>
                      <a:pt x="12076" y="9409"/>
                    </a:lnTo>
                    <a:lnTo>
                      <a:pt x="12076" y="9428"/>
                    </a:lnTo>
                    <a:lnTo>
                      <a:pt x="12096" y="9485"/>
                    </a:lnTo>
                    <a:lnTo>
                      <a:pt x="12152" y="9580"/>
                    </a:lnTo>
                    <a:lnTo>
                      <a:pt x="12076" y="9752"/>
                    </a:lnTo>
                    <a:lnTo>
                      <a:pt x="11715" y="10476"/>
                    </a:lnTo>
                    <a:lnTo>
                      <a:pt x="11657" y="10419"/>
                    </a:lnTo>
                    <a:lnTo>
                      <a:pt x="11639" y="10381"/>
                    </a:lnTo>
                    <a:lnTo>
                      <a:pt x="11639" y="10361"/>
                    </a:lnTo>
                    <a:lnTo>
                      <a:pt x="11619" y="10361"/>
                    </a:lnTo>
                    <a:lnTo>
                      <a:pt x="11619" y="10342"/>
                    </a:lnTo>
                    <a:lnTo>
                      <a:pt x="11619" y="10323"/>
                    </a:lnTo>
                    <a:lnTo>
                      <a:pt x="11639" y="10285"/>
                    </a:lnTo>
                    <a:lnTo>
                      <a:pt x="11639" y="10247"/>
                    </a:lnTo>
                    <a:lnTo>
                      <a:pt x="11639" y="10228"/>
                    </a:lnTo>
                    <a:lnTo>
                      <a:pt x="11543" y="10133"/>
                    </a:lnTo>
                    <a:lnTo>
                      <a:pt x="11486" y="10076"/>
                    </a:lnTo>
                    <a:lnTo>
                      <a:pt x="11448" y="10057"/>
                    </a:lnTo>
                    <a:lnTo>
                      <a:pt x="11429" y="10057"/>
                    </a:lnTo>
                    <a:lnTo>
                      <a:pt x="11410" y="10057"/>
                    </a:lnTo>
                    <a:lnTo>
                      <a:pt x="11238" y="10171"/>
                    </a:lnTo>
                    <a:lnTo>
                      <a:pt x="11181" y="10209"/>
                    </a:lnTo>
                    <a:lnTo>
                      <a:pt x="11124" y="10209"/>
                    </a:lnTo>
                    <a:lnTo>
                      <a:pt x="11086" y="10209"/>
                    </a:lnTo>
                    <a:lnTo>
                      <a:pt x="11048" y="10190"/>
                    </a:lnTo>
                    <a:lnTo>
                      <a:pt x="11009" y="10171"/>
                    </a:lnTo>
                    <a:lnTo>
                      <a:pt x="10953" y="10133"/>
                    </a:lnTo>
                    <a:lnTo>
                      <a:pt x="10914" y="10114"/>
                    </a:lnTo>
                    <a:lnTo>
                      <a:pt x="10895" y="10114"/>
                    </a:lnTo>
                    <a:lnTo>
                      <a:pt x="10857" y="10114"/>
                    </a:lnTo>
                    <a:lnTo>
                      <a:pt x="10819" y="10133"/>
                    </a:lnTo>
                    <a:lnTo>
                      <a:pt x="10800" y="10171"/>
                    </a:lnTo>
                    <a:lnTo>
                      <a:pt x="10781" y="10209"/>
                    </a:lnTo>
                    <a:lnTo>
                      <a:pt x="10762" y="10247"/>
                    </a:lnTo>
                    <a:lnTo>
                      <a:pt x="10724" y="10323"/>
                    </a:lnTo>
                    <a:lnTo>
                      <a:pt x="10724" y="10381"/>
                    </a:lnTo>
                    <a:lnTo>
                      <a:pt x="10724" y="10437"/>
                    </a:lnTo>
                    <a:lnTo>
                      <a:pt x="10743" y="10495"/>
                    </a:lnTo>
                    <a:lnTo>
                      <a:pt x="10762" y="10514"/>
                    </a:lnTo>
                    <a:lnTo>
                      <a:pt x="10762" y="10533"/>
                    </a:lnTo>
                    <a:lnTo>
                      <a:pt x="10762" y="10571"/>
                    </a:lnTo>
                    <a:lnTo>
                      <a:pt x="10743" y="10609"/>
                    </a:lnTo>
                    <a:lnTo>
                      <a:pt x="10724" y="10609"/>
                    </a:lnTo>
                    <a:lnTo>
                      <a:pt x="10686" y="10647"/>
                    </a:lnTo>
                    <a:lnTo>
                      <a:pt x="10667" y="10666"/>
                    </a:lnTo>
                    <a:lnTo>
                      <a:pt x="10667" y="10686"/>
                    </a:lnTo>
                    <a:lnTo>
                      <a:pt x="10686" y="10762"/>
                    </a:lnTo>
                    <a:lnTo>
                      <a:pt x="10705" y="10876"/>
                    </a:lnTo>
                    <a:lnTo>
                      <a:pt x="10686" y="10933"/>
                    </a:lnTo>
                    <a:lnTo>
                      <a:pt x="10648" y="11009"/>
                    </a:lnTo>
                    <a:lnTo>
                      <a:pt x="10648" y="11028"/>
                    </a:lnTo>
                    <a:lnTo>
                      <a:pt x="10648" y="11047"/>
                    </a:lnTo>
                    <a:lnTo>
                      <a:pt x="10667" y="11067"/>
                    </a:lnTo>
                    <a:lnTo>
                      <a:pt x="10705" y="11104"/>
                    </a:lnTo>
                    <a:lnTo>
                      <a:pt x="10705" y="11123"/>
                    </a:lnTo>
                    <a:lnTo>
                      <a:pt x="10686" y="11162"/>
                    </a:lnTo>
                    <a:lnTo>
                      <a:pt x="10628" y="11238"/>
                    </a:lnTo>
                    <a:lnTo>
                      <a:pt x="10610" y="11276"/>
                    </a:lnTo>
                    <a:lnTo>
                      <a:pt x="10591" y="11314"/>
                    </a:lnTo>
                    <a:lnTo>
                      <a:pt x="10572" y="11390"/>
                    </a:lnTo>
                    <a:lnTo>
                      <a:pt x="10515" y="11543"/>
                    </a:lnTo>
                    <a:lnTo>
                      <a:pt x="10515" y="11561"/>
                    </a:lnTo>
                    <a:lnTo>
                      <a:pt x="10515" y="11580"/>
                    </a:lnTo>
                    <a:lnTo>
                      <a:pt x="10533" y="11580"/>
                    </a:lnTo>
                    <a:lnTo>
                      <a:pt x="10591" y="11580"/>
                    </a:lnTo>
                    <a:lnTo>
                      <a:pt x="10610" y="11580"/>
                    </a:lnTo>
                    <a:lnTo>
                      <a:pt x="10628" y="11580"/>
                    </a:lnTo>
                    <a:lnTo>
                      <a:pt x="10648" y="11600"/>
                    </a:lnTo>
                    <a:lnTo>
                      <a:pt x="10667" y="11600"/>
                    </a:lnTo>
                    <a:lnTo>
                      <a:pt x="10667" y="11638"/>
                    </a:lnTo>
                    <a:lnTo>
                      <a:pt x="10667" y="11657"/>
                    </a:lnTo>
                    <a:lnTo>
                      <a:pt x="10648" y="11676"/>
                    </a:lnTo>
                    <a:lnTo>
                      <a:pt x="10628" y="11714"/>
                    </a:lnTo>
                    <a:lnTo>
                      <a:pt x="10476" y="11847"/>
                    </a:lnTo>
                    <a:lnTo>
                      <a:pt x="10457" y="11866"/>
                    </a:lnTo>
                    <a:lnTo>
                      <a:pt x="9924" y="11981"/>
                    </a:lnTo>
                    <a:lnTo>
                      <a:pt x="9829" y="11961"/>
                    </a:lnTo>
                    <a:lnTo>
                      <a:pt x="9734" y="11885"/>
                    </a:lnTo>
                    <a:lnTo>
                      <a:pt x="9676" y="11905"/>
                    </a:lnTo>
                    <a:lnTo>
                      <a:pt x="9619" y="11885"/>
                    </a:lnTo>
                    <a:lnTo>
                      <a:pt x="9581" y="11847"/>
                    </a:lnTo>
                    <a:lnTo>
                      <a:pt x="9486" y="11809"/>
                    </a:lnTo>
                    <a:lnTo>
                      <a:pt x="9448" y="11771"/>
                    </a:lnTo>
                    <a:lnTo>
                      <a:pt x="9391" y="11676"/>
                    </a:lnTo>
                    <a:lnTo>
                      <a:pt x="9353" y="11676"/>
                    </a:lnTo>
                    <a:lnTo>
                      <a:pt x="9314" y="11657"/>
                    </a:lnTo>
                    <a:lnTo>
                      <a:pt x="9086" y="11561"/>
                    </a:lnTo>
                    <a:lnTo>
                      <a:pt x="9048" y="11561"/>
                    </a:lnTo>
                    <a:lnTo>
                      <a:pt x="9028" y="11580"/>
                    </a:lnTo>
                    <a:lnTo>
                      <a:pt x="9010" y="11619"/>
                    </a:lnTo>
                    <a:lnTo>
                      <a:pt x="9010" y="11638"/>
                    </a:lnTo>
                    <a:lnTo>
                      <a:pt x="8991" y="11657"/>
                    </a:lnTo>
                    <a:lnTo>
                      <a:pt x="8991" y="11695"/>
                    </a:lnTo>
                    <a:lnTo>
                      <a:pt x="8991" y="11752"/>
                    </a:lnTo>
                    <a:lnTo>
                      <a:pt x="8991" y="11771"/>
                    </a:lnTo>
                    <a:lnTo>
                      <a:pt x="8991" y="11790"/>
                    </a:lnTo>
                    <a:lnTo>
                      <a:pt x="8972" y="11809"/>
                    </a:lnTo>
                    <a:lnTo>
                      <a:pt x="8914" y="11905"/>
                    </a:lnTo>
                    <a:lnTo>
                      <a:pt x="8914" y="11924"/>
                    </a:lnTo>
                    <a:lnTo>
                      <a:pt x="8914" y="11942"/>
                    </a:lnTo>
                    <a:lnTo>
                      <a:pt x="8933" y="11942"/>
                    </a:lnTo>
                    <a:lnTo>
                      <a:pt x="8952" y="11942"/>
                    </a:lnTo>
                    <a:lnTo>
                      <a:pt x="8972" y="11942"/>
                    </a:lnTo>
                    <a:lnTo>
                      <a:pt x="8972" y="11961"/>
                    </a:lnTo>
                    <a:lnTo>
                      <a:pt x="8972" y="11981"/>
                    </a:lnTo>
                    <a:lnTo>
                      <a:pt x="8972" y="12000"/>
                    </a:lnTo>
                    <a:lnTo>
                      <a:pt x="8972" y="12019"/>
                    </a:lnTo>
                    <a:lnTo>
                      <a:pt x="8933" y="12095"/>
                    </a:lnTo>
                    <a:lnTo>
                      <a:pt x="8914" y="12114"/>
                    </a:lnTo>
                    <a:lnTo>
                      <a:pt x="8876" y="12286"/>
                    </a:lnTo>
                    <a:lnTo>
                      <a:pt x="8857" y="12323"/>
                    </a:lnTo>
                    <a:lnTo>
                      <a:pt x="8838" y="12342"/>
                    </a:lnTo>
                    <a:lnTo>
                      <a:pt x="8819" y="12342"/>
                    </a:lnTo>
                    <a:lnTo>
                      <a:pt x="8743" y="12342"/>
                    </a:lnTo>
                    <a:lnTo>
                      <a:pt x="8686" y="12342"/>
                    </a:lnTo>
                    <a:lnTo>
                      <a:pt x="8610" y="12304"/>
                    </a:lnTo>
                    <a:lnTo>
                      <a:pt x="8533" y="12266"/>
                    </a:lnTo>
                    <a:lnTo>
                      <a:pt x="8515" y="12247"/>
                    </a:lnTo>
                    <a:lnTo>
                      <a:pt x="8495" y="12266"/>
                    </a:lnTo>
                    <a:lnTo>
                      <a:pt x="8476" y="12286"/>
                    </a:lnTo>
                    <a:lnTo>
                      <a:pt x="8476" y="12304"/>
                    </a:lnTo>
                    <a:lnTo>
                      <a:pt x="8457" y="12362"/>
                    </a:lnTo>
                    <a:lnTo>
                      <a:pt x="8438" y="12381"/>
                    </a:lnTo>
                    <a:lnTo>
                      <a:pt x="8419" y="12400"/>
                    </a:lnTo>
                    <a:lnTo>
                      <a:pt x="8286" y="12438"/>
                    </a:lnTo>
                    <a:lnTo>
                      <a:pt x="8171" y="12438"/>
                    </a:lnTo>
                    <a:lnTo>
                      <a:pt x="8134" y="12457"/>
                    </a:lnTo>
                    <a:lnTo>
                      <a:pt x="8114" y="12476"/>
                    </a:lnTo>
                    <a:lnTo>
                      <a:pt x="8114" y="12495"/>
                    </a:lnTo>
                    <a:lnTo>
                      <a:pt x="8134" y="12533"/>
                    </a:lnTo>
                    <a:lnTo>
                      <a:pt x="8210" y="12609"/>
                    </a:lnTo>
                    <a:lnTo>
                      <a:pt x="8248" y="12647"/>
                    </a:lnTo>
                    <a:lnTo>
                      <a:pt x="8267" y="12667"/>
                    </a:lnTo>
                    <a:lnTo>
                      <a:pt x="8286" y="12704"/>
                    </a:lnTo>
                    <a:lnTo>
                      <a:pt x="8362" y="12971"/>
                    </a:lnTo>
                    <a:lnTo>
                      <a:pt x="8362" y="12990"/>
                    </a:lnTo>
                    <a:lnTo>
                      <a:pt x="8362" y="13028"/>
                    </a:lnTo>
                    <a:lnTo>
                      <a:pt x="8362" y="13066"/>
                    </a:lnTo>
                    <a:lnTo>
                      <a:pt x="8343" y="13085"/>
                    </a:lnTo>
                    <a:lnTo>
                      <a:pt x="8286" y="13238"/>
                    </a:lnTo>
                    <a:lnTo>
                      <a:pt x="8267" y="13257"/>
                    </a:lnTo>
                    <a:lnTo>
                      <a:pt x="8305" y="13352"/>
                    </a:lnTo>
                    <a:lnTo>
                      <a:pt x="8438" y="13619"/>
                    </a:lnTo>
                    <a:lnTo>
                      <a:pt x="8381" y="13638"/>
                    </a:lnTo>
                    <a:lnTo>
                      <a:pt x="8153" y="13695"/>
                    </a:lnTo>
                    <a:lnTo>
                      <a:pt x="8153" y="13619"/>
                    </a:lnTo>
                    <a:lnTo>
                      <a:pt x="8134" y="13600"/>
                    </a:lnTo>
                    <a:lnTo>
                      <a:pt x="8114" y="13505"/>
                    </a:lnTo>
                    <a:lnTo>
                      <a:pt x="8095" y="13466"/>
                    </a:lnTo>
                    <a:lnTo>
                      <a:pt x="8095" y="13447"/>
                    </a:lnTo>
                    <a:lnTo>
                      <a:pt x="8057" y="13409"/>
                    </a:lnTo>
                    <a:lnTo>
                      <a:pt x="8019" y="13352"/>
                    </a:lnTo>
                    <a:lnTo>
                      <a:pt x="7981" y="13333"/>
                    </a:lnTo>
                    <a:lnTo>
                      <a:pt x="7924" y="13314"/>
                    </a:lnTo>
                    <a:lnTo>
                      <a:pt x="7867" y="13295"/>
                    </a:lnTo>
                    <a:lnTo>
                      <a:pt x="7848" y="13219"/>
                    </a:lnTo>
                    <a:lnTo>
                      <a:pt x="7848" y="13162"/>
                    </a:lnTo>
                    <a:lnTo>
                      <a:pt x="7848" y="13104"/>
                    </a:lnTo>
                    <a:lnTo>
                      <a:pt x="7829" y="13048"/>
                    </a:lnTo>
                    <a:lnTo>
                      <a:pt x="7772" y="12971"/>
                    </a:lnTo>
                    <a:lnTo>
                      <a:pt x="7486" y="12838"/>
                    </a:lnTo>
                    <a:lnTo>
                      <a:pt x="7467" y="12799"/>
                    </a:lnTo>
                    <a:lnTo>
                      <a:pt x="7428" y="12781"/>
                    </a:lnTo>
                    <a:lnTo>
                      <a:pt x="7333" y="12838"/>
                    </a:lnTo>
                    <a:lnTo>
                      <a:pt x="7276" y="12838"/>
                    </a:lnTo>
                    <a:lnTo>
                      <a:pt x="7257" y="12819"/>
                    </a:lnTo>
                    <a:lnTo>
                      <a:pt x="7238" y="12781"/>
                    </a:lnTo>
                    <a:lnTo>
                      <a:pt x="7238" y="12762"/>
                    </a:lnTo>
                    <a:lnTo>
                      <a:pt x="7219" y="12743"/>
                    </a:lnTo>
                    <a:lnTo>
                      <a:pt x="7105" y="12685"/>
                    </a:lnTo>
                    <a:lnTo>
                      <a:pt x="7047" y="12628"/>
                    </a:lnTo>
                    <a:lnTo>
                      <a:pt x="6876" y="12400"/>
                    </a:lnTo>
                    <a:lnTo>
                      <a:pt x="6838" y="12323"/>
                    </a:lnTo>
                    <a:lnTo>
                      <a:pt x="6876" y="12228"/>
                    </a:lnTo>
                    <a:lnTo>
                      <a:pt x="6915" y="12152"/>
                    </a:lnTo>
                    <a:lnTo>
                      <a:pt x="6991" y="12057"/>
                    </a:lnTo>
                    <a:lnTo>
                      <a:pt x="6991" y="12038"/>
                    </a:lnTo>
                    <a:lnTo>
                      <a:pt x="7010" y="12019"/>
                    </a:lnTo>
                    <a:lnTo>
                      <a:pt x="7029" y="11981"/>
                    </a:lnTo>
                    <a:lnTo>
                      <a:pt x="7181" y="11905"/>
                    </a:lnTo>
                    <a:lnTo>
                      <a:pt x="7219" y="11885"/>
                    </a:lnTo>
                    <a:lnTo>
                      <a:pt x="7257" y="11828"/>
                    </a:lnTo>
                    <a:lnTo>
                      <a:pt x="7295" y="11790"/>
                    </a:lnTo>
                    <a:lnTo>
                      <a:pt x="7409" y="11561"/>
                    </a:lnTo>
                    <a:lnTo>
                      <a:pt x="7448" y="11524"/>
                    </a:lnTo>
                    <a:lnTo>
                      <a:pt x="7467" y="11524"/>
                    </a:lnTo>
                    <a:lnTo>
                      <a:pt x="7486" y="11504"/>
                    </a:lnTo>
                    <a:lnTo>
                      <a:pt x="7505" y="11504"/>
                    </a:lnTo>
                    <a:lnTo>
                      <a:pt x="7524" y="11504"/>
                    </a:lnTo>
                    <a:lnTo>
                      <a:pt x="7600" y="11485"/>
                    </a:lnTo>
                    <a:lnTo>
                      <a:pt x="7581" y="11447"/>
                    </a:lnTo>
                    <a:lnTo>
                      <a:pt x="7543" y="11409"/>
                    </a:lnTo>
                    <a:lnTo>
                      <a:pt x="7467" y="11333"/>
                    </a:lnTo>
                    <a:lnTo>
                      <a:pt x="7448" y="11295"/>
                    </a:lnTo>
                    <a:lnTo>
                      <a:pt x="7448" y="11276"/>
                    </a:lnTo>
                    <a:lnTo>
                      <a:pt x="7467" y="11276"/>
                    </a:lnTo>
                    <a:lnTo>
                      <a:pt x="7486" y="11257"/>
                    </a:lnTo>
                    <a:lnTo>
                      <a:pt x="7524" y="11123"/>
                    </a:lnTo>
                    <a:lnTo>
                      <a:pt x="7467" y="11067"/>
                    </a:lnTo>
                    <a:lnTo>
                      <a:pt x="7448" y="11009"/>
                    </a:lnTo>
                    <a:lnTo>
                      <a:pt x="7448" y="10971"/>
                    </a:lnTo>
                    <a:lnTo>
                      <a:pt x="7448" y="10952"/>
                    </a:lnTo>
                    <a:lnTo>
                      <a:pt x="7467" y="10914"/>
                    </a:lnTo>
                    <a:lnTo>
                      <a:pt x="7486" y="10895"/>
                    </a:lnTo>
                    <a:lnTo>
                      <a:pt x="7524" y="10876"/>
                    </a:lnTo>
                    <a:lnTo>
                      <a:pt x="7600" y="10857"/>
                    </a:lnTo>
                    <a:lnTo>
                      <a:pt x="7657" y="10857"/>
                    </a:lnTo>
                    <a:lnTo>
                      <a:pt x="7695" y="10876"/>
                    </a:lnTo>
                    <a:lnTo>
                      <a:pt x="7753" y="10914"/>
                    </a:lnTo>
                    <a:lnTo>
                      <a:pt x="7809" y="10952"/>
                    </a:lnTo>
                    <a:lnTo>
                      <a:pt x="7867" y="10971"/>
                    </a:lnTo>
                    <a:lnTo>
                      <a:pt x="8134" y="10971"/>
                    </a:lnTo>
                    <a:lnTo>
                      <a:pt x="8171" y="10914"/>
                    </a:lnTo>
                    <a:lnTo>
                      <a:pt x="8229" y="10742"/>
                    </a:lnTo>
                    <a:lnTo>
                      <a:pt x="8267" y="10704"/>
                    </a:lnTo>
                    <a:lnTo>
                      <a:pt x="8324" y="10647"/>
                    </a:lnTo>
                    <a:lnTo>
                      <a:pt x="8381" y="10437"/>
                    </a:lnTo>
                    <a:lnTo>
                      <a:pt x="8381" y="10400"/>
                    </a:lnTo>
                    <a:lnTo>
                      <a:pt x="8419" y="10361"/>
                    </a:lnTo>
                    <a:lnTo>
                      <a:pt x="8438" y="10342"/>
                    </a:lnTo>
                    <a:lnTo>
                      <a:pt x="8457" y="10342"/>
                    </a:lnTo>
                    <a:lnTo>
                      <a:pt x="8476" y="10342"/>
                    </a:lnTo>
                    <a:lnTo>
                      <a:pt x="8610" y="10361"/>
                    </a:lnTo>
                    <a:lnTo>
                      <a:pt x="8629" y="10361"/>
                    </a:lnTo>
                    <a:lnTo>
                      <a:pt x="8647" y="10323"/>
                    </a:lnTo>
                    <a:lnTo>
                      <a:pt x="8629" y="10285"/>
                    </a:lnTo>
                    <a:lnTo>
                      <a:pt x="8629" y="10228"/>
                    </a:lnTo>
                    <a:lnTo>
                      <a:pt x="8629" y="10152"/>
                    </a:lnTo>
                    <a:lnTo>
                      <a:pt x="8629" y="10057"/>
                    </a:lnTo>
                    <a:lnTo>
                      <a:pt x="8647" y="9980"/>
                    </a:lnTo>
                    <a:lnTo>
                      <a:pt x="8705" y="9790"/>
                    </a:lnTo>
                    <a:lnTo>
                      <a:pt x="8591" y="9828"/>
                    </a:lnTo>
                    <a:lnTo>
                      <a:pt x="7848" y="9771"/>
                    </a:lnTo>
                    <a:lnTo>
                      <a:pt x="7619" y="9714"/>
                    </a:lnTo>
                    <a:lnTo>
                      <a:pt x="7543" y="9657"/>
                    </a:lnTo>
                    <a:lnTo>
                      <a:pt x="7448" y="9599"/>
                    </a:lnTo>
                    <a:lnTo>
                      <a:pt x="7409" y="9504"/>
                    </a:lnTo>
                    <a:lnTo>
                      <a:pt x="7391" y="9409"/>
                    </a:lnTo>
                    <a:lnTo>
                      <a:pt x="7352" y="9104"/>
                    </a:lnTo>
                    <a:lnTo>
                      <a:pt x="7314" y="9028"/>
                    </a:lnTo>
                    <a:lnTo>
                      <a:pt x="7295" y="9009"/>
                    </a:lnTo>
                    <a:lnTo>
                      <a:pt x="7219" y="9123"/>
                    </a:lnTo>
                    <a:lnTo>
                      <a:pt x="7143" y="9162"/>
                    </a:lnTo>
                    <a:lnTo>
                      <a:pt x="7029" y="9181"/>
                    </a:lnTo>
                    <a:lnTo>
                      <a:pt x="6724" y="9200"/>
                    </a:lnTo>
                    <a:lnTo>
                      <a:pt x="6629" y="9218"/>
                    </a:lnTo>
                    <a:lnTo>
                      <a:pt x="6590" y="9257"/>
                    </a:lnTo>
                    <a:lnTo>
                      <a:pt x="6514" y="9543"/>
                    </a:lnTo>
                    <a:lnTo>
                      <a:pt x="6457" y="9580"/>
                    </a:lnTo>
                    <a:lnTo>
                      <a:pt x="5809" y="9504"/>
                    </a:lnTo>
                    <a:lnTo>
                      <a:pt x="5714" y="9466"/>
                    </a:lnTo>
                    <a:lnTo>
                      <a:pt x="5676" y="9409"/>
                    </a:lnTo>
                    <a:lnTo>
                      <a:pt x="5676" y="9200"/>
                    </a:lnTo>
                    <a:lnTo>
                      <a:pt x="5657" y="9086"/>
                    </a:lnTo>
                    <a:lnTo>
                      <a:pt x="5619" y="9009"/>
                    </a:lnTo>
                    <a:lnTo>
                      <a:pt x="5562" y="8971"/>
                    </a:lnTo>
                    <a:lnTo>
                      <a:pt x="5524" y="8952"/>
                    </a:lnTo>
                    <a:lnTo>
                      <a:pt x="5467" y="8971"/>
                    </a:lnTo>
                    <a:lnTo>
                      <a:pt x="5428" y="9009"/>
                    </a:lnTo>
                    <a:lnTo>
                      <a:pt x="5371" y="9086"/>
                    </a:lnTo>
                    <a:lnTo>
                      <a:pt x="5238" y="9371"/>
                    </a:lnTo>
                    <a:lnTo>
                      <a:pt x="5066" y="9638"/>
                    </a:lnTo>
                    <a:lnTo>
                      <a:pt x="4781" y="9733"/>
                    </a:lnTo>
                    <a:lnTo>
                      <a:pt x="4781" y="9676"/>
                    </a:lnTo>
                    <a:lnTo>
                      <a:pt x="4705" y="9580"/>
                    </a:lnTo>
                    <a:lnTo>
                      <a:pt x="4648" y="9485"/>
                    </a:lnTo>
                    <a:lnTo>
                      <a:pt x="3923" y="9047"/>
                    </a:lnTo>
                    <a:lnTo>
                      <a:pt x="3543" y="8837"/>
                    </a:lnTo>
                    <a:lnTo>
                      <a:pt x="3238" y="8705"/>
                    </a:lnTo>
                    <a:lnTo>
                      <a:pt x="3029" y="8666"/>
                    </a:lnTo>
                    <a:lnTo>
                      <a:pt x="2952" y="8628"/>
                    </a:lnTo>
                    <a:lnTo>
                      <a:pt x="2628" y="8057"/>
                    </a:lnTo>
                    <a:lnTo>
                      <a:pt x="2228" y="7581"/>
                    </a:lnTo>
                    <a:lnTo>
                      <a:pt x="2171" y="7466"/>
                    </a:lnTo>
                    <a:lnTo>
                      <a:pt x="2095" y="7296"/>
                    </a:lnTo>
                    <a:lnTo>
                      <a:pt x="1886" y="7296"/>
                    </a:lnTo>
                    <a:lnTo>
                      <a:pt x="1048" y="7618"/>
                    </a:lnTo>
                    <a:lnTo>
                      <a:pt x="19" y="6191"/>
                    </a:lnTo>
                    <a:lnTo>
                      <a:pt x="0" y="6153"/>
                    </a:lnTo>
                    <a:lnTo>
                      <a:pt x="0" y="6115"/>
                    </a:lnTo>
                    <a:lnTo>
                      <a:pt x="38" y="6058"/>
                    </a:lnTo>
                    <a:lnTo>
                      <a:pt x="552" y="5772"/>
                    </a:lnTo>
                    <a:lnTo>
                      <a:pt x="590" y="5734"/>
                    </a:lnTo>
                    <a:lnTo>
                      <a:pt x="609" y="5715"/>
                    </a:lnTo>
                    <a:lnTo>
                      <a:pt x="552" y="5619"/>
                    </a:lnTo>
                    <a:lnTo>
                      <a:pt x="286" y="5125"/>
                    </a:lnTo>
                    <a:lnTo>
                      <a:pt x="266" y="5086"/>
                    </a:lnTo>
                    <a:lnTo>
                      <a:pt x="266" y="5048"/>
                    </a:lnTo>
                    <a:lnTo>
                      <a:pt x="323" y="4363"/>
                    </a:lnTo>
                    <a:lnTo>
                      <a:pt x="457" y="4058"/>
                    </a:lnTo>
                    <a:lnTo>
                      <a:pt x="1067" y="2877"/>
                    </a:lnTo>
                    <a:lnTo>
                      <a:pt x="1733" y="1639"/>
                    </a:lnTo>
                    <a:lnTo>
                      <a:pt x="1733" y="1600"/>
                    </a:lnTo>
                    <a:lnTo>
                      <a:pt x="1733" y="1562"/>
                    </a:lnTo>
                    <a:lnTo>
                      <a:pt x="1714" y="1543"/>
                    </a:lnTo>
                    <a:lnTo>
                      <a:pt x="1048" y="1372"/>
                    </a:lnTo>
                    <a:lnTo>
                      <a:pt x="933" y="1258"/>
                    </a:lnTo>
                    <a:lnTo>
                      <a:pt x="686" y="819"/>
                    </a:lnTo>
                  </a:path>
                </a:pathLst>
              </a:custGeom>
              <a:solidFill>
                <a:srgbClr val="F2F2F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94" name="Freeform 13">
                <a:extLst>
                  <a:ext uri="{FF2B5EF4-FFF2-40B4-BE49-F238E27FC236}">
                    <a16:creationId xmlns:a16="http://schemas.microsoft.com/office/drawing/2014/main" id="{AF75F801-5F23-9043-B058-B4ED8DF72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0688" y="7632700"/>
                <a:ext cx="2071687" cy="1728788"/>
              </a:xfrm>
              <a:custGeom>
                <a:avLst/>
                <a:gdLst>
                  <a:gd name="T0" fmla="*/ 2147483646 w 5754"/>
                  <a:gd name="T1" fmla="*/ 2147483646 h 4800"/>
                  <a:gd name="T2" fmla="*/ 2147483646 w 5754"/>
                  <a:gd name="T3" fmla="*/ 2147483646 h 4800"/>
                  <a:gd name="T4" fmla="*/ 2147483646 w 5754"/>
                  <a:gd name="T5" fmla="*/ 2147483646 h 4800"/>
                  <a:gd name="T6" fmla="*/ 2147483646 w 5754"/>
                  <a:gd name="T7" fmla="*/ 2147483646 h 4800"/>
                  <a:gd name="T8" fmla="*/ 2147483646 w 5754"/>
                  <a:gd name="T9" fmla="*/ 2147483646 h 4800"/>
                  <a:gd name="T10" fmla="*/ 2147483646 w 5754"/>
                  <a:gd name="T11" fmla="*/ 2147483646 h 4800"/>
                  <a:gd name="T12" fmla="*/ 2147483646 w 5754"/>
                  <a:gd name="T13" fmla="*/ 2147483646 h 4800"/>
                  <a:gd name="T14" fmla="*/ 2147483646 w 5754"/>
                  <a:gd name="T15" fmla="*/ 2147483646 h 4800"/>
                  <a:gd name="T16" fmla="*/ 0 w 5754"/>
                  <a:gd name="T17" fmla="*/ 2147483646 h 4800"/>
                  <a:gd name="T18" fmla="*/ 2147483646 w 5754"/>
                  <a:gd name="T19" fmla="*/ 2147483646 h 4800"/>
                  <a:gd name="T20" fmla="*/ 2147483646 w 5754"/>
                  <a:gd name="T21" fmla="*/ 2147483646 h 4800"/>
                  <a:gd name="T22" fmla="*/ 2147483646 w 5754"/>
                  <a:gd name="T23" fmla="*/ 2147483646 h 4800"/>
                  <a:gd name="T24" fmla="*/ 2147483646 w 5754"/>
                  <a:gd name="T25" fmla="*/ 2147483646 h 4800"/>
                  <a:gd name="T26" fmla="*/ 2147483646 w 5754"/>
                  <a:gd name="T27" fmla="*/ 2147483646 h 4800"/>
                  <a:gd name="T28" fmla="*/ 2147483646 w 5754"/>
                  <a:gd name="T29" fmla="*/ 2147483646 h 4800"/>
                  <a:gd name="T30" fmla="*/ 2147483646 w 5754"/>
                  <a:gd name="T31" fmla="*/ 2147483646 h 4800"/>
                  <a:gd name="T32" fmla="*/ 2147483646 w 5754"/>
                  <a:gd name="T33" fmla="*/ 2147483646 h 4800"/>
                  <a:gd name="T34" fmla="*/ 2147483646 w 5754"/>
                  <a:gd name="T35" fmla="*/ 2147483646 h 4800"/>
                  <a:gd name="T36" fmla="*/ 2147483646 w 5754"/>
                  <a:gd name="T37" fmla="*/ 0 h 4800"/>
                  <a:gd name="T38" fmla="*/ 2147483646 w 5754"/>
                  <a:gd name="T39" fmla="*/ 2147483646 h 4800"/>
                  <a:gd name="T40" fmla="*/ 2147483646 w 5754"/>
                  <a:gd name="T41" fmla="*/ 2147483646 h 4800"/>
                  <a:gd name="T42" fmla="*/ 2147483646 w 5754"/>
                  <a:gd name="T43" fmla="*/ 2147483646 h 4800"/>
                  <a:gd name="T44" fmla="*/ 2147483646 w 5754"/>
                  <a:gd name="T45" fmla="*/ 2147483646 h 4800"/>
                  <a:gd name="T46" fmla="*/ 2147483646 w 5754"/>
                  <a:gd name="T47" fmla="*/ 2147483646 h 4800"/>
                  <a:gd name="T48" fmla="*/ 2147483646 w 5754"/>
                  <a:gd name="T49" fmla="*/ 2147483646 h 4800"/>
                  <a:gd name="T50" fmla="*/ 2147483646 w 5754"/>
                  <a:gd name="T51" fmla="*/ 2147483646 h 4800"/>
                  <a:gd name="T52" fmla="*/ 2147483646 w 5754"/>
                  <a:gd name="T53" fmla="*/ 2147483646 h 4800"/>
                  <a:gd name="T54" fmla="*/ 2147483646 w 5754"/>
                  <a:gd name="T55" fmla="*/ 2147483646 h 4800"/>
                  <a:gd name="T56" fmla="*/ 2147483646 w 5754"/>
                  <a:gd name="T57" fmla="*/ 2147483646 h 4800"/>
                  <a:gd name="T58" fmla="*/ 2147483646 w 5754"/>
                  <a:gd name="T59" fmla="*/ 2147483646 h 4800"/>
                  <a:gd name="T60" fmla="*/ 2147483646 w 5754"/>
                  <a:gd name="T61" fmla="*/ 2147483646 h 4800"/>
                  <a:gd name="T62" fmla="*/ 2147483646 w 5754"/>
                  <a:gd name="T63" fmla="*/ 2147483646 h 4800"/>
                  <a:gd name="T64" fmla="*/ 2147483646 w 5754"/>
                  <a:gd name="T65" fmla="*/ 2147483646 h 4800"/>
                  <a:gd name="T66" fmla="*/ 2147483646 w 5754"/>
                  <a:gd name="T67" fmla="*/ 2147483646 h 4800"/>
                  <a:gd name="T68" fmla="*/ 2147483646 w 5754"/>
                  <a:gd name="T69" fmla="*/ 2147483646 h 4800"/>
                  <a:gd name="T70" fmla="*/ 2147483646 w 5754"/>
                  <a:gd name="T71" fmla="*/ 2147483646 h 4800"/>
                  <a:gd name="T72" fmla="*/ 2147483646 w 5754"/>
                  <a:gd name="T73" fmla="*/ 2147483646 h 4800"/>
                  <a:gd name="T74" fmla="*/ 2147483646 w 5754"/>
                  <a:gd name="T75" fmla="*/ 2147483646 h 4800"/>
                  <a:gd name="T76" fmla="*/ 2147483646 w 5754"/>
                  <a:gd name="T77" fmla="*/ 2147483646 h 4800"/>
                  <a:gd name="T78" fmla="*/ 2147483646 w 5754"/>
                  <a:gd name="T79" fmla="*/ 2147483646 h 4800"/>
                  <a:gd name="T80" fmla="*/ 2147483646 w 5754"/>
                  <a:gd name="T81" fmla="*/ 2147483646 h 4800"/>
                  <a:gd name="T82" fmla="*/ 2147483646 w 5754"/>
                  <a:gd name="T83" fmla="*/ 2147483646 h 4800"/>
                  <a:gd name="T84" fmla="*/ 2147483646 w 5754"/>
                  <a:gd name="T85" fmla="*/ 2147483646 h 4800"/>
                  <a:gd name="T86" fmla="*/ 2147483646 w 5754"/>
                  <a:gd name="T87" fmla="*/ 2147483646 h 4800"/>
                  <a:gd name="T88" fmla="*/ 2147483646 w 5754"/>
                  <a:gd name="T89" fmla="*/ 2147483646 h 4800"/>
                  <a:gd name="T90" fmla="*/ 2147483646 w 5754"/>
                  <a:gd name="T91" fmla="*/ 2147483646 h 4800"/>
                  <a:gd name="T92" fmla="*/ 2147483646 w 5754"/>
                  <a:gd name="T93" fmla="*/ 2147483646 h 4800"/>
                  <a:gd name="T94" fmla="*/ 2147483646 w 5754"/>
                  <a:gd name="T95" fmla="*/ 2147483646 h 4800"/>
                  <a:gd name="T96" fmla="*/ 2147483646 w 5754"/>
                  <a:gd name="T97" fmla="*/ 2147483646 h 4800"/>
                  <a:gd name="T98" fmla="*/ 2147483646 w 5754"/>
                  <a:gd name="T99" fmla="*/ 2147483646 h 4800"/>
                  <a:gd name="T100" fmla="*/ 2147483646 w 5754"/>
                  <a:gd name="T101" fmla="*/ 2147483646 h 4800"/>
                  <a:gd name="T102" fmla="*/ 2147483646 w 5754"/>
                  <a:gd name="T103" fmla="*/ 2147483646 h 480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5754" h="4800">
                    <a:moveTo>
                      <a:pt x="2286" y="2495"/>
                    </a:moveTo>
                    <a:lnTo>
                      <a:pt x="2267" y="2552"/>
                    </a:lnTo>
                    <a:lnTo>
                      <a:pt x="2248" y="2571"/>
                    </a:lnTo>
                    <a:lnTo>
                      <a:pt x="2229" y="2571"/>
                    </a:lnTo>
                    <a:lnTo>
                      <a:pt x="2115" y="2457"/>
                    </a:lnTo>
                    <a:lnTo>
                      <a:pt x="1943" y="2419"/>
                    </a:lnTo>
                    <a:lnTo>
                      <a:pt x="1467" y="2457"/>
                    </a:lnTo>
                    <a:lnTo>
                      <a:pt x="1181" y="2552"/>
                    </a:lnTo>
                    <a:lnTo>
                      <a:pt x="1029" y="2552"/>
                    </a:lnTo>
                    <a:lnTo>
                      <a:pt x="953" y="2533"/>
                    </a:lnTo>
                    <a:lnTo>
                      <a:pt x="877" y="2476"/>
                    </a:lnTo>
                    <a:lnTo>
                      <a:pt x="743" y="2342"/>
                    </a:lnTo>
                    <a:lnTo>
                      <a:pt x="610" y="2247"/>
                    </a:lnTo>
                    <a:lnTo>
                      <a:pt x="362" y="2114"/>
                    </a:lnTo>
                    <a:lnTo>
                      <a:pt x="115" y="1980"/>
                    </a:lnTo>
                    <a:lnTo>
                      <a:pt x="39" y="1924"/>
                    </a:lnTo>
                    <a:lnTo>
                      <a:pt x="20" y="1847"/>
                    </a:lnTo>
                    <a:lnTo>
                      <a:pt x="57" y="1582"/>
                    </a:lnTo>
                    <a:lnTo>
                      <a:pt x="76" y="1524"/>
                    </a:lnTo>
                    <a:lnTo>
                      <a:pt x="96" y="1486"/>
                    </a:lnTo>
                    <a:lnTo>
                      <a:pt x="153" y="1448"/>
                    </a:lnTo>
                    <a:lnTo>
                      <a:pt x="248" y="1391"/>
                    </a:lnTo>
                    <a:lnTo>
                      <a:pt x="267" y="1353"/>
                    </a:lnTo>
                    <a:lnTo>
                      <a:pt x="248" y="1296"/>
                    </a:lnTo>
                    <a:lnTo>
                      <a:pt x="96" y="1067"/>
                    </a:lnTo>
                    <a:lnTo>
                      <a:pt x="20" y="934"/>
                    </a:lnTo>
                    <a:lnTo>
                      <a:pt x="0" y="820"/>
                    </a:lnTo>
                    <a:lnTo>
                      <a:pt x="57" y="724"/>
                    </a:lnTo>
                    <a:lnTo>
                      <a:pt x="134" y="686"/>
                    </a:lnTo>
                    <a:lnTo>
                      <a:pt x="210" y="667"/>
                    </a:lnTo>
                    <a:lnTo>
                      <a:pt x="286" y="706"/>
                    </a:lnTo>
                    <a:lnTo>
                      <a:pt x="381" y="762"/>
                    </a:lnTo>
                    <a:lnTo>
                      <a:pt x="420" y="782"/>
                    </a:lnTo>
                    <a:lnTo>
                      <a:pt x="457" y="762"/>
                    </a:lnTo>
                    <a:lnTo>
                      <a:pt x="496" y="724"/>
                    </a:lnTo>
                    <a:lnTo>
                      <a:pt x="477" y="686"/>
                    </a:lnTo>
                    <a:lnTo>
                      <a:pt x="457" y="648"/>
                    </a:lnTo>
                    <a:lnTo>
                      <a:pt x="438" y="610"/>
                    </a:lnTo>
                    <a:lnTo>
                      <a:pt x="401" y="572"/>
                    </a:lnTo>
                    <a:lnTo>
                      <a:pt x="286" y="496"/>
                    </a:lnTo>
                    <a:lnTo>
                      <a:pt x="248" y="477"/>
                    </a:lnTo>
                    <a:lnTo>
                      <a:pt x="210" y="420"/>
                    </a:lnTo>
                    <a:lnTo>
                      <a:pt x="248" y="401"/>
                    </a:lnTo>
                    <a:lnTo>
                      <a:pt x="267" y="325"/>
                    </a:lnTo>
                    <a:lnTo>
                      <a:pt x="267" y="286"/>
                    </a:lnTo>
                    <a:lnTo>
                      <a:pt x="248" y="229"/>
                    </a:lnTo>
                    <a:lnTo>
                      <a:pt x="248" y="210"/>
                    </a:lnTo>
                    <a:lnTo>
                      <a:pt x="229" y="210"/>
                    </a:lnTo>
                    <a:lnTo>
                      <a:pt x="248" y="191"/>
                    </a:lnTo>
                    <a:lnTo>
                      <a:pt x="267" y="172"/>
                    </a:lnTo>
                    <a:lnTo>
                      <a:pt x="305" y="172"/>
                    </a:lnTo>
                    <a:lnTo>
                      <a:pt x="362" y="172"/>
                    </a:lnTo>
                    <a:lnTo>
                      <a:pt x="420" y="153"/>
                    </a:lnTo>
                    <a:lnTo>
                      <a:pt x="534" y="58"/>
                    </a:lnTo>
                    <a:lnTo>
                      <a:pt x="572" y="20"/>
                    </a:lnTo>
                    <a:lnTo>
                      <a:pt x="591" y="0"/>
                    </a:lnTo>
                    <a:lnTo>
                      <a:pt x="629" y="0"/>
                    </a:lnTo>
                    <a:lnTo>
                      <a:pt x="686" y="39"/>
                    </a:lnTo>
                    <a:lnTo>
                      <a:pt x="705" y="58"/>
                    </a:lnTo>
                    <a:lnTo>
                      <a:pt x="838" y="77"/>
                    </a:lnTo>
                    <a:lnTo>
                      <a:pt x="953" y="96"/>
                    </a:lnTo>
                    <a:lnTo>
                      <a:pt x="991" y="134"/>
                    </a:lnTo>
                    <a:lnTo>
                      <a:pt x="991" y="191"/>
                    </a:lnTo>
                    <a:lnTo>
                      <a:pt x="991" y="344"/>
                    </a:lnTo>
                    <a:lnTo>
                      <a:pt x="1010" y="381"/>
                    </a:lnTo>
                    <a:lnTo>
                      <a:pt x="1067" y="496"/>
                    </a:lnTo>
                    <a:lnTo>
                      <a:pt x="1105" y="572"/>
                    </a:lnTo>
                    <a:lnTo>
                      <a:pt x="1163" y="686"/>
                    </a:lnTo>
                    <a:lnTo>
                      <a:pt x="1200" y="743"/>
                    </a:lnTo>
                    <a:lnTo>
                      <a:pt x="1239" y="762"/>
                    </a:lnTo>
                    <a:lnTo>
                      <a:pt x="1295" y="782"/>
                    </a:lnTo>
                    <a:lnTo>
                      <a:pt x="1410" y="782"/>
                    </a:lnTo>
                    <a:lnTo>
                      <a:pt x="1448" y="801"/>
                    </a:lnTo>
                    <a:lnTo>
                      <a:pt x="1467" y="858"/>
                    </a:lnTo>
                    <a:lnTo>
                      <a:pt x="1524" y="991"/>
                    </a:lnTo>
                    <a:lnTo>
                      <a:pt x="1581" y="1087"/>
                    </a:lnTo>
                    <a:lnTo>
                      <a:pt x="1658" y="1182"/>
                    </a:lnTo>
                    <a:lnTo>
                      <a:pt x="2229" y="1695"/>
                    </a:lnTo>
                    <a:lnTo>
                      <a:pt x="2286" y="1714"/>
                    </a:lnTo>
                    <a:lnTo>
                      <a:pt x="2324" y="1714"/>
                    </a:lnTo>
                    <a:lnTo>
                      <a:pt x="2343" y="1733"/>
                    </a:lnTo>
                    <a:lnTo>
                      <a:pt x="2438" y="1847"/>
                    </a:lnTo>
                    <a:lnTo>
                      <a:pt x="2496" y="1904"/>
                    </a:lnTo>
                    <a:lnTo>
                      <a:pt x="2553" y="1924"/>
                    </a:lnTo>
                    <a:lnTo>
                      <a:pt x="2705" y="1961"/>
                    </a:lnTo>
                    <a:lnTo>
                      <a:pt x="2743" y="1980"/>
                    </a:lnTo>
                    <a:lnTo>
                      <a:pt x="2877" y="2133"/>
                    </a:lnTo>
                    <a:lnTo>
                      <a:pt x="2896" y="2171"/>
                    </a:lnTo>
                    <a:lnTo>
                      <a:pt x="2934" y="2266"/>
                    </a:lnTo>
                    <a:lnTo>
                      <a:pt x="2972" y="2285"/>
                    </a:lnTo>
                    <a:lnTo>
                      <a:pt x="3029" y="2305"/>
                    </a:lnTo>
                    <a:lnTo>
                      <a:pt x="3105" y="2305"/>
                    </a:lnTo>
                    <a:lnTo>
                      <a:pt x="3144" y="2266"/>
                    </a:lnTo>
                    <a:lnTo>
                      <a:pt x="3239" y="2095"/>
                    </a:lnTo>
                    <a:lnTo>
                      <a:pt x="3276" y="2038"/>
                    </a:lnTo>
                    <a:lnTo>
                      <a:pt x="3315" y="2019"/>
                    </a:lnTo>
                    <a:lnTo>
                      <a:pt x="3353" y="2000"/>
                    </a:lnTo>
                    <a:lnTo>
                      <a:pt x="3410" y="1980"/>
                    </a:lnTo>
                    <a:lnTo>
                      <a:pt x="3525" y="1980"/>
                    </a:lnTo>
                    <a:lnTo>
                      <a:pt x="4001" y="2095"/>
                    </a:lnTo>
                    <a:lnTo>
                      <a:pt x="4115" y="2152"/>
                    </a:lnTo>
                    <a:lnTo>
                      <a:pt x="4210" y="2209"/>
                    </a:lnTo>
                    <a:lnTo>
                      <a:pt x="4363" y="2324"/>
                    </a:lnTo>
                    <a:lnTo>
                      <a:pt x="4763" y="2781"/>
                    </a:lnTo>
                    <a:lnTo>
                      <a:pt x="5048" y="3238"/>
                    </a:lnTo>
                    <a:lnTo>
                      <a:pt x="5067" y="3238"/>
                    </a:lnTo>
                    <a:lnTo>
                      <a:pt x="5105" y="3257"/>
                    </a:lnTo>
                    <a:lnTo>
                      <a:pt x="5144" y="3276"/>
                    </a:lnTo>
                    <a:lnTo>
                      <a:pt x="5258" y="3238"/>
                    </a:lnTo>
                    <a:lnTo>
                      <a:pt x="5658" y="3676"/>
                    </a:lnTo>
                    <a:lnTo>
                      <a:pt x="5734" y="3790"/>
                    </a:lnTo>
                    <a:lnTo>
                      <a:pt x="5753" y="3905"/>
                    </a:lnTo>
                    <a:lnTo>
                      <a:pt x="5638" y="4171"/>
                    </a:lnTo>
                    <a:lnTo>
                      <a:pt x="5144" y="4799"/>
                    </a:lnTo>
                    <a:lnTo>
                      <a:pt x="5125" y="4781"/>
                    </a:lnTo>
                    <a:lnTo>
                      <a:pt x="5105" y="4723"/>
                    </a:lnTo>
                    <a:lnTo>
                      <a:pt x="5105" y="4685"/>
                    </a:lnTo>
                    <a:lnTo>
                      <a:pt x="5010" y="4571"/>
                    </a:lnTo>
                    <a:lnTo>
                      <a:pt x="4972" y="4495"/>
                    </a:lnTo>
                    <a:lnTo>
                      <a:pt x="4934" y="4305"/>
                    </a:lnTo>
                    <a:lnTo>
                      <a:pt x="4896" y="4266"/>
                    </a:lnTo>
                    <a:lnTo>
                      <a:pt x="4820" y="4171"/>
                    </a:lnTo>
                    <a:lnTo>
                      <a:pt x="4800" y="4133"/>
                    </a:lnTo>
                    <a:lnTo>
                      <a:pt x="4781" y="4057"/>
                    </a:lnTo>
                    <a:lnTo>
                      <a:pt x="4744" y="3924"/>
                    </a:lnTo>
                    <a:lnTo>
                      <a:pt x="4667" y="3657"/>
                    </a:lnTo>
                    <a:lnTo>
                      <a:pt x="4648" y="3600"/>
                    </a:lnTo>
                    <a:lnTo>
                      <a:pt x="4667" y="3562"/>
                    </a:lnTo>
                    <a:lnTo>
                      <a:pt x="4648" y="3524"/>
                    </a:lnTo>
                    <a:lnTo>
                      <a:pt x="4648" y="3295"/>
                    </a:lnTo>
                    <a:lnTo>
                      <a:pt x="4629" y="3238"/>
                    </a:lnTo>
                    <a:lnTo>
                      <a:pt x="4610" y="3181"/>
                    </a:lnTo>
                    <a:lnTo>
                      <a:pt x="4439" y="2876"/>
                    </a:lnTo>
                    <a:lnTo>
                      <a:pt x="4400" y="2838"/>
                    </a:lnTo>
                    <a:lnTo>
                      <a:pt x="3848" y="2438"/>
                    </a:lnTo>
                    <a:lnTo>
                      <a:pt x="3639" y="2342"/>
                    </a:lnTo>
                    <a:lnTo>
                      <a:pt x="3410" y="2285"/>
                    </a:lnTo>
                    <a:lnTo>
                      <a:pt x="3334" y="2266"/>
                    </a:lnTo>
                    <a:lnTo>
                      <a:pt x="3276" y="2305"/>
                    </a:lnTo>
                    <a:lnTo>
                      <a:pt x="3239" y="2361"/>
                    </a:lnTo>
                    <a:lnTo>
                      <a:pt x="3220" y="2476"/>
                    </a:lnTo>
                    <a:lnTo>
                      <a:pt x="3163" y="2514"/>
                    </a:lnTo>
                    <a:lnTo>
                      <a:pt x="3105" y="2609"/>
                    </a:lnTo>
                    <a:lnTo>
                      <a:pt x="3048" y="2686"/>
                    </a:lnTo>
                    <a:lnTo>
                      <a:pt x="2953" y="2723"/>
                    </a:lnTo>
                    <a:lnTo>
                      <a:pt x="2877" y="2723"/>
                    </a:lnTo>
                    <a:lnTo>
                      <a:pt x="2763" y="2686"/>
                    </a:lnTo>
                    <a:lnTo>
                      <a:pt x="2515" y="2514"/>
                    </a:lnTo>
                    <a:lnTo>
                      <a:pt x="2477" y="2514"/>
                    </a:lnTo>
                    <a:lnTo>
                      <a:pt x="2343" y="2533"/>
                    </a:lnTo>
                    <a:lnTo>
                      <a:pt x="2324" y="2514"/>
                    </a:lnTo>
                    <a:lnTo>
                      <a:pt x="2324" y="2476"/>
                    </a:lnTo>
                    <a:lnTo>
                      <a:pt x="2305" y="2476"/>
                    </a:lnTo>
                    <a:lnTo>
                      <a:pt x="2286" y="2495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95" name="Freeform 14">
                <a:extLst>
                  <a:ext uri="{FF2B5EF4-FFF2-40B4-BE49-F238E27FC236}">
                    <a16:creationId xmlns:a16="http://schemas.microsoft.com/office/drawing/2014/main" id="{DAB492E6-B30D-3D48-9979-1BA031B0A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5363" y="8229600"/>
                <a:ext cx="2757487" cy="2894013"/>
              </a:xfrm>
              <a:custGeom>
                <a:avLst/>
                <a:gdLst>
                  <a:gd name="T0" fmla="*/ 2147483646 w 7658"/>
                  <a:gd name="T1" fmla="*/ 2147483646 h 8038"/>
                  <a:gd name="T2" fmla="*/ 2147483646 w 7658"/>
                  <a:gd name="T3" fmla="*/ 2147483646 h 8038"/>
                  <a:gd name="T4" fmla="*/ 2147483646 w 7658"/>
                  <a:gd name="T5" fmla="*/ 2147483646 h 8038"/>
                  <a:gd name="T6" fmla="*/ 2147483646 w 7658"/>
                  <a:gd name="T7" fmla="*/ 2147483646 h 8038"/>
                  <a:gd name="T8" fmla="*/ 2147483646 w 7658"/>
                  <a:gd name="T9" fmla="*/ 2147483646 h 8038"/>
                  <a:gd name="T10" fmla="*/ 2147483646 w 7658"/>
                  <a:gd name="T11" fmla="*/ 2147483646 h 8038"/>
                  <a:gd name="T12" fmla="*/ 2147483646 w 7658"/>
                  <a:gd name="T13" fmla="*/ 2147483646 h 8038"/>
                  <a:gd name="T14" fmla="*/ 2147483646 w 7658"/>
                  <a:gd name="T15" fmla="*/ 2147483646 h 8038"/>
                  <a:gd name="T16" fmla="*/ 2147483646 w 7658"/>
                  <a:gd name="T17" fmla="*/ 2147483646 h 8038"/>
                  <a:gd name="T18" fmla="*/ 2147483646 w 7658"/>
                  <a:gd name="T19" fmla="*/ 2147483646 h 8038"/>
                  <a:gd name="T20" fmla="*/ 2147483646 w 7658"/>
                  <a:gd name="T21" fmla="*/ 2147483646 h 8038"/>
                  <a:gd name="T22" fmla="*/ 2147483646 w 7658"/>
                  <a:gd name="T23" fmla="*/ 2147483646 h 8038"/>
                  <a:gd name="T24" fmla="*/ 2147483646 w 7658"/>
                  <a:gd name="T25" fmla="*/ 0 h 8038"/>
                  <a:gd name="T26" fmla="*/ 2147483646 w 7658"/>
                  <a:gd name="T27" fmla="*/ 2147483646 h 8038"/>
                  <a:gd name="T28" fmla="*/ 2147483646 w 7658"/>
                  <a:gd name="T29" fmla="*/ 2147483646 h 8038"/>
                  <a:gd name="T30" fmla="*/ 2147483646 w 7658"/>
                  <a:gd name="T31" fmla="*/ 2147483646 h 8038"/>
                  <a:gd name="T32" fmla="*/ 2147483646 w 7658"/>
                  <a:gd name="T33" fmla="*/ 2147483646 h 8038"/>
                  <a:gd name="T34" fmla="*/ 2147483646 w 7658"/>
                  <a:gd name="T35" fmla="*/ 2147483646 h 8038"/>
                  <a:gd name="T36" fmla="*/ 2147483646 w 7658"/>
                  <a:gd name="T37" fmla="*/ 2147483646 h 8038"/>
                  <a:gd name="T38" fmla="*/ 2147483646 w 7658"/>
                  <a:gd name="T39" fmla="*/ 2147483646 h 8038"/>
                  <a:gd name="T40" fmla="*/ 2147483646 w 7658"/>
                  <a:gd name="T41" fmla="*/ 2147483646 h 8038"/>
                  <a:gd name="T42" fmla="*/ 2147483646 w 7658"/>
                  <a:gd name="T43" fmla="*/ 2147483646 h 8038"/>
                  <a:gd name="T44" fmla="*/ 2147483646 w 7658"/>
                  <a:gd name="T45" fmla="*/ 2147483646 h 8038"/>
                  <a:gd name="T46" fmla="*/ 2147483646 w 7658"/>
                  <a:gd name="T47" fmla="*/ 2147483646 h 8038"/>
                  <a:gd name="T48" fmla="*/ 2147483646 w 7658"/>
                  <a:gd name="T49" fmla="*/ 2147483646 h 8038"/>
                  <a:gd name="T50" fmla="*/ 2147483646 w 7658"/>
                  <a:gd name="T51" fmla="*/ 2147483646 h 8038"/>
                  <a:gd name="T52" fmla="*/ 2147483646 w 7658"/>
                  <a:gd name="T53" fmla="*/ 2147483646 h 8038"/>
                  <a:gd name="T54" fmla="*/ 2147483646 w 7658"/>
                  <a:gd name="T55" fmla="*/ 2147483646 h 8038"/>
                  <a:gd name="T56" fmla="*/ 2147483646 w 7658"/>
                  <a:gd name="T57" fmla="*/ 2147483646 h 8038"/>
                  <a:gd name="T58" fmla="*/ 2147483646 w 7658"/>
                  <a:gd name="T59" fmla="*/ 2147483646 h 8038"/>
                  <a:gd name="T60" fmla="*/ 2147483646 w 7658"/>
                  <a:gd name="T61" fmla="*/ 2147483646 h 8038"/>
                  <a:gd name="T62" fmla="*/ 2147483646 w 7658"/>
                  <a:gd name="T63" fmla="*/ 2147483646 h 8038"/>
                  <a:gd name="T64" fmla="*/ 2147483646 w 7658"/>
                  <a:gd name="T65" fmla="*/ 2147483646 h 8038"/>
                  <a:gd name="T66" fmla="*/ 2147483646 w 7658"/>
                  <a:gd name="T67" fmla="*/ 2147483646 h 8038"/>
                  <a:gd name="T68" fmla="*/ 2147483646 w 7658"/>
                  <a:gd name="T69" fmla="*/ 2147483646 h 8038"/>
                  <a:gd name="T70" fmla="*/ 2147483646 w 7658"/>
                  <a:gd name="T71" fmla="*/ 2147483646 h 8038"/>
                  <a:gd name="T72" fmla="*/ 2147483646 w 7658"/>
                  <a:gd name="T73" fmla="*/ 2147483646 h 8038"/>
                  <a:gd name="T74" fmla="*/ 2147483646 w 7658"/>
                  <a:gd name="T75" fmla="*/ 2147483646 h 8038"/>
                  <a:gd name="T76" fmla="*/ 2147483646 w 7658"/>
                  <a:gd name="T77" fmla="*/ 2147483646 h 8038"/>
                  <a:gd name="T78" fmla="*/ 2147483646 w 7658"/>
                  <a:gd name="T79" fmla="*/ 2147483646 h 8038"/>
                  <a:gd name="T80" fmla="*/ 2147483646 w 7658"/>
                  <a:gd name="T81" fmla="*/ 2147483646 h 8038"/>
                  <a:gd name="T82" fmla="*/ 2147483646 w 7658"/>
                  <a:gd name="T83" fmla="*/ 2147483646 h 8038"/>
                  <a:gd name="T84" fmla="*/ 2147483646 w 7658"/>
                  <a:gd name="T85" fmla="*/ 2147483646 h 8038"/>
                  <a:gd name="T86" fmla="*/ 2147483646 w 7658"/>
                  <a:gd name="T87" fmla="*/ 2147483646 h 8038"/>
                  <a:gd name="T88" fmla="*/ 2147483646 w 7658"/>
                  <a:gd name="T89" fmla="*/ 2147483646 h 8038"/>
                  <a:gd name="T90" fmla="*/ 2147483646 w 7658"/>
                  <a:gd name="T91" fmla="*/ 2147483646 h 8038"/>
                  <a:gd name="T92" fmla="*/ 2147483646 w 7658"/>
                  <a:gd name="T93" fmla="*/ 2147483646 h 8038"/>
                  <a:gd name="T94" fmla="*/ 2147483646 w 7658"/>
                  <a:gd name="T95" fmla="*/ 2147483646 h 8038"/>
                  <a:gd name="T96" fmla="*/ 2147483646 w 7658"/>
                  <a:gd name="T97" fmla="*/ 2147483646 h 8038"/>
                  <a:gd name="T98" fmla="*/ 2147483646 w 7658"/>
                  <a:gd name="T99" fmla="*/ 2147483646 h 8038"/>
                  <a:gd name="T100" fmla="*/ 2147483646 w 7658"/>
                  <a:gd name="T101" fmla="*/ 2147483646 h 8038"/>
                  <a:gd name="T102" fmla="*/ 2147483646 w 7658"/>
                  <a:gd name="T103" fmla="*/ 2147483646 h 8038"/>
                  <a:gd name="T104" fmla="*/ 2147483646 w 7658"/>
                  <a:gd name="T105" fmla="*/ 2147483646 h 803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7658" h="8038">
                    <a:moveTo>
                      <a:pt x="5257" y="8037"/>
                    </a:moveTo>
                    <a:lnTo>
                      <a:pt x="5181" y="7942"/>
                    </a:lnTo>
                    <a:lnTo>
                      <a:pt x="5123" y="7904"/>
                    </a:lnTo>
                    <a:lnTo>
                      <a:pt x="5047" y="7904"/>
                    </a:lnTo>
                    <a:lnTo>
                      <a:pt x="4857" y="7999"/>
                    </a:lnTo>
                    <a:lnTo>
                      <a:pt x="4800" y="8018"/>
                    </a:lnTo>
                    <a:lnTo>
                      <a:pt x="4724" y="7999"/>
                    </a:lnTo>
                    <a:lnTo>
                      <a:pt x="4666" y="7961"/>
                    </a:lnTo>
                    <a:lnTo>
                      <a:pt x="4266" y="7694"/>
                    </a:lnTo>
                    <a:lnTo>
                      <a:pt x="3942" y="7447"/>
                    </a:lnTo>
                    <a:lnTo>
                      <a:pt x="3676" y="7256"/>
                    </a:lnTo>
                    <a:lnTo>
                      <a:pt x="3523" y="7103"/>
                    </a:lnTo>
                    <a:lnTo>
                      <a:pt x="3256" y="6742"/>
                    </a:lnTo>
                    <a:lnTo>
                      <a:pt x="3104" y="6590"/>
                    </a:lnTo>
                    <a:lnTo>
                      <a:pt x="2780" y="6361"/>
                    </a:lnTo>
                    <a:lnTo>
                      <a:pt x="1981" y="5789"/>
                    </a:lnTo>
                    <a:lnTo>
                      <a:pt x="1600" y="5503"/>
                    </a:lnTo>
                    <a:lnTo>
                      <a:pt x="1275" y="5275"/>
                    </a:lnTo>
                    <a:lnTo>
                      <a:pt x="990" y="5066"/>
                    </a:lnTo>
                    <a:lnTo>
                      <a:pt x="857" y="4932"/>
                    </a:lnTo>
                    <a:lnTo>
                      <a:pt x="818" y="4913"/>
                    </a:lnTo>
                    <a:lnTo>
                      <a:pt x="647" y="4704"/>
                    </a:lnTo>
                    <a:lnTo>
                      <a:pt x="628" y="4609"/>
                    </a:lnTo>
                    <a:lnTo>
                      <a:pt x="590" y="4437"/>
                    </a:lnTo>
                    <a:lnTo>
                      <a:pt x="571" y="4361"/>
                    </a:lnTo>
                    <a:lnTo>
                      <a:pt x="590" y="4304"/>
                    </a:lnTo>
                    <a:lnTo>
                      <a:pt x="609" y="4247"/>
                    </a:lnTo>
                    <a:lnTo>
                      <a:pt x="609" y="4189"/>
                    </a:lnTo>
                    <a:lnTo>
                      <a:pt x="609" y="4113"/>
                    </a:lnTo>
                    <a:lnTo>
                      <a:pt x="533" y="3961"/>
                    </a:lnTo>
                    <a:lnTo>
                      <a:pt x="533" y="3903"/>
                    </a:lnTo>
                    <a:lnTo>
                      <a:pt x="533" y="3808"/>
                    </a:lnTo>
                    <a:lnTo>
                      <a:pt x="513" y="3751"/>
                    </a:lnTo>
                    <a:lnTo>
                      <a:pt x="495" y="3694"/>
                    </a:lnTo>
                    <a:lnTo>
                      <a:pt x="437" y="3561"/>
                    </a:lnTo>
                    <a:lnTo>
                      <a:pt x="418" y="3504"/>
                    </a:lnTo>
                    <a:lnTo>
                      <a:pt x="418" y="3370"/>
                    </a:lnTo>
                    <a:lnTo>
                      <a:pt x="381" y="3351"/>
                    </a:lnTo>
                    <a:lnTo>
                      <a:pt x="190" y="3237"/>
                    </a:lnTo>
                    <a:lnTo>
                      <a:pt x="76" y="3199"/>
                    </a:lnTo>
                    <a:lnTo>
                      <a:pt x="19" y="3161"/>
                    </a:lnTo>
                    <a:lnTo>
                      <a:pt x="19" y="3141"/>
                    </a:lnTo>
                    <a:lnTo>
                      <a:pt x="513" y="2513"/>
                    </a:lnTo>
                    <a:lnTo>
                      <a:pt x="628" y="2247"/>
                    </a:lnTo>
                    <a:lnTo>
                      <a:pt x="609" y="2132"/>
                    </a:lnTo>
                    <a:lnTo>
                      <a:pt x="533" y="2018"/>
                    </a:lnTo>
                    <a:lnTo>
                      <a:pt x="133" y="1580"/>
                    </a:lnTo>
                    <a:lnTo>
                      <a:pt x="685" y="1313"/>
                    </a:lnTo>
                    <a:lnTo>
                      <a:pt x="685" y="1275"/>
                    </a:lnTo>
                    <a:lnTo>
                      <a:pt x="0" y="322"/>
                    </a:lnTo>
                    <a:lnTo>
                      <a:pt x="838" y="0"/>
                    </a:lnTo>
                    <a:lnTo>
                      <a:pt x="1047" y="0"/>
                    </a:lnTo>
                    <a:lnTo>
                      <a:pt x="1123" y="170"/>
                    </a:lnTo>
                    <a:lnTo>
                      <a:pt x="1180" y="285"/>
                    </a:lnTo>
                    <a:lnTo>
                      <a:pt x="1580" y="761"/>
                    </a:lnTo>
                    <a:lnTo>
                      <a:pt x="1904" y="1332"/>
                    </a:lnTo>
                    <a:lnTo>
                      <a:pt x="1981" y="1370"/>
                    </a:lnTo>
                    <a:lnTo>
                      <a:pt x="2190" y="1409"/>
                    </a:lnTo>
                    <a:lnTo>
                      <a:pt x="2495" y="1541"/>
                    </a:lnTo>
                    <a:lnTo>
                      <a:pt x="2875" y="1751"/>
                    </a:lnTo>
                    <a:lnTo>
                      <a:pt x="3600" y="2189"/>
                    </a:lnTo>
                    <a:lnTo>
                      <a:pt x="3657" y="2284"/>
                    </a:lnTo>
                    <a:lnTo>
                      <a:pt x="3733" y="2380"/>
                    </a:lnTo>
                    <a:lnTo>
                      <a:pt x="3733" y="2437"/>
                    </a:lnTo>
                    <a:lnTo>
                      <a:pt x="4018" y="2342"/>
                    </a:lnTo>
                    <a:lnTo>
                      <a:pt x="4190" y="2075"/>
                    </a:lnTo>
                    <a:lnTo>
                      <a:pt x="4323" y="1790"/>
                    </a:lnTo>
                    <a:lnTo>
                      <a:pt x="4380" y="1713"/>
                    </a:lnTo>
                    <a:lnTo>
                      <a:pt x="4419" y="1675"/>
                    </a:lnTo>
                    <a:lnTo>
                      <a:pt x="4476" y="1656"/>
                    </a:lnTo>
                    <a:lnTo>
                      <a:pt x="4514" y="1675"/>
                    </a:lnTo>
                    <a:lnTo>
                      <a:pt x="4571" y="1713"/>
                    </a:lnTo>
                    <a:lnTo>
                      <a:pt x="4609" y="1790"/>
                    </a:lnTo>
                    <a:lnTo>
                      <a:pt x="4628" y="1904"/>
                    </a:lnTo>
                    <a:lnTo>
                      <a:pt x="4628" y="2113"/>
                    </a:lnTo>
                    <a:lnTo>
                      <a:pt x="4666" y="2170"/>
                    </a:lnTo>
                    <a:lnTo>
                      <a:pt x="4761" y="2208"/>
                    </a:lnTo>
                    <a:lnTo>
                      <a:pt x="5409" y="2284"/>
                    </a:lnTo>
                    <a:lnTo>
                      <a:pt x="5466" y="2247"/>
                    </a:lnTo>
                    <a:lnTo>
                      <a:pt x="5542" y="1961"/>
                    </a:lnTo>
                    <a:lnTo>
                      <a:pt x="5581" y="1922"/>
                    </a:lnTo>
                    <a:lnTo>
                      <a:pt x="5676" y="1904"/>
                    </a:lnTo>
                    <a:lnTo>
                      <a:pt x="5981" y="1885"/>
                    </a:lnTo>
                    <a:lnTo>
                      <a:pt x="6095" y="1866"/>
                    </a:lnTo>
                    <a:lnTo>
                      <a:pt x="6171" y="1827"/>
                    </a:lnTo>
                    <a:lnTo>
                      <a:pt x="6247" y="1713"/>
                    </a:lnTo>
                    <a:lnTo>
                      <a:pt x="6266" y="1732"/>
                    </a:lnTo>
                    <a:lnTo>
                      <a:pt x="6304" y="1808"/>
                    </a:lnTo>
                    <a:lnTo>
                      <a:pt x="6343" y="2113"/>
                    </a:lnTo>
                    <a:lnTo>
                      <a:pt x="6361" y="2208"/>
                    </a:lnTo>
                    <a:lnTo>
                      <a:pt x="6400" y="2303"/>
                    </a:lnTo>
                    <a:lnTo>
                      <a:pt x="6495" y="2361"/>
                    </a:lnTo>
                    <a:lnTo>
                      <a:pt x="6571" y="2418"/>
                    </a:lnTo>
                    <a:lnTo>
                      <a:pt x="6800" y="2475"/>
                    </a:lnTo>
                    <a:lnTo>
                      <a:pt x="7543" y="2532"/>
                    </a:lnTo>
                    <a:lnTo>
                      <a:pt x="7657" y="2494"/>
                    </a:lnTo>
                    <a:lnTo>
                      <a:pt x="7599" y="2684"/>
                    </a:lnTo>
                    <a:lnTo>
                      <a:pt x="7581" y="2761"/>
                    </a:lnTo>
                    <a:lnTo>
                      <a:pt x="7581" y="2856"/>
                    </a:lnTo>
                    <a:lnTo>
                      <a:pt x="7581" y="2932"/>
                    </a:lnTo>
                    <a:lnTo>
                      <a:pt x="7581" y="2989"/>
                    </a:lnTo>
                    <a:lnTo>
                      <a:pt x="7599" y="3027"/>
                    </a:lnTo>
                    <a:lnTo>
                      <a:pt x="7581" y="3065"/>
                    </a:lnTo>
                    <a:lnTo>
                      <a:pt x="7562" y="3065"/>
                    </a:lnTo>
                    <a:lnTo>
                      <a:pt x="7428" y="3046"/>
                    </a:lnTo>
                    <a:lnTo>
                      <a:pt x="7409" y="3046"/>
                    </a:lnTo>
                    <a:lnTo>
                      <a:pt x="7390" y="3046"/>
                    </a:lnTo>
                    <a:lnTo>
                      <a:pt x="7371" y="3065"/>
                    </a:lnTo>
                    <a:lnTo>
                      <a:pt x="7333" y="3104"/>
                    </a:lnTo>
                    <a:lnTo>
                      <a:pt x="7333" y="3141"/>
                    </a:lnTo>
                    <a:lnTo>
                      <a:pt x="7276" y="3351"/>
                    </a:lnTo>
                    <a:lnTo>
                      <a:pt x="7219" y="3408"/>
                    </a:lnTo>
                    <a:lnTo>
                      <a:pt x="7181" y="3446"/>
                    </a:lnTo>
                    <a:lnTo>
                      <a:pt x="7123" y="3618"/>
                    </a:lnTo>
                    <a:lnTo>
                      <a:pt x="7086" y="3675"/>
                    </a:lnTo>
                    <a:lnTo>
                      <a:pt x="6819" y="3675"/>
                    </a:lnTo>
                    <a:lnTo>
                      <a:pt x="6761" y="3656"/>
                    </a:lnTo>
                    <a:lnTo>
                      <a:pt x="6705" y="3618"/>
                    </a:lnTo>
                    <a:lnTo>
                      <a:pt x="6647" y="3580"/>
                    </a:lnTo>
                    <a:lnTo>
                      <a:pt x="6609" y="3561"/>
                    </a:lnTo>
                    <a:lnTo>
                      <a:pt x="6552" y="3561"/>
                    </a:lnTo>
                    <a:lnTo>
                      <a:pt x="6476" y="3580"/>
                    </a:lnTo>
                    <a:lnTo>
                      <a:pt x="6438" y="3599"/>
                    </a:lnTo>
                    <a:lnTo>
                      <a:pt x="6419" y="3618"/>
                    </a:lnTo>
                    <a:lnTo>
                      <a:pt x="6400" y="3656"/>
                    </a:lnTo>
                    <a:lnTo>
                      <a:pt x="6400" y="3675"/>
                    </a:lnTo>
                    <a:lnTo>
                      <a:pt x="6400" y="3713"/>
                    </a:lnTo>
                    <a:lnTo>
                      <a:pt x="6419" y="3771"/>
                    </a:lnTo>
                    <a:lnTo>
                      <a:pt x="6476" y="3827"/>
                    </a:lnTo>
                    <a:lnTo>
                      <a:pt x="6438" y="3961"/>
                    </a:lnTo>
                    <a:lnTo>
                      <a:pt x="6419" y="3980"/>
                    </a:lnTo>
                    <a:lnTo>
                      <a:pt x="6400" y="3980"/>
                    </a:lnTo>
                    <a:lnTo>
                      <a:pt x="6400" y="3999"/>
                    </a:lnTo>
                    <a:lnTo>
                      <a:pt x="6419" y="4037"/>
                    </a:lnTo>
                    <a:lnTo>
                      <a:pt x="6495" y="4113"/>
                    </a:lnTo>
                    <a:lnTo>
                      <a:pt x="6533" y="4151"/>
                    </a:lnTo>
                    <a:lnTo>
                      <a:pt x="6552" y="4189"/>
                    </a:lnTo>
                    <a:lnTo>
                      <a:pt x="6476" y="4208"/>
                    </a:lnTo>
                    <a:lnTo>
                      <a:pt x="6457" y="4208"/>
                    </a:lnTo>
                    <a:lnTo>
                      <a:pt x="6438" y="4208"/>
                    </a:lnTo>
                    <a:lnTo>
                      <a:pt x="6419" y="4228"/>
                    </a:lnTo>
                    <a:lnTo>
                      <a:pt x="6400" y="4228"/>
                    </a:lnTo>
                    <a:lnTo>
                      <a:pt x="6361" y="4265"/>
                    </a:lnTo>
                    <a:lnTo>
                      <a:pt x="6247" y="4494"/>
                    </a:lnTo>
                    <a:lnTo>
                      <a:pt x="6209" y="4532"/>
                    </a:lnTo>
                    <a:lnTo>
                      <a:pt x="6171" y="4589"/>
                    </a:lnTo>
                    <a:lnTo>
                      <a:pt x="6133" y="4609"/>
                    </a:lnTo>
                    <a:lnTo>
                      <a:pt x="5981" y="4685"/>
                    </a:lnTo>
                    <a:lnTo>
                      <a:pt x="5962" y="4723"/>
                    </a:lnTo>
                    <a:lnTo>
                      <a:pt x="5943" y="4742"/>
                    </a:lnTo>
                    <a:lnTo>
                      <a:pt x="5943" y="4761"/>
                    </a:lnTo>
                    <a:lnTo>
                      <a:pt x="5867" y="4856"/>
                    </a:lnTo>
                    <a:lnTo>
                      <a:pt x="5828" y="4932"/>
                    </a:lnTo>
                    <a:lnTo>
                      <a:pt x="5790" y="5027"/>
                    </a:lnTo>
                    <a:lnTo>
                      <a:pt x="5828" y="5104"/>
                    </a:lnTo>
                    <a:lnTo>
                      <a:pt x="5999" y="5332"/>
                    </a:lnTo>
                    <a:lnTo>
                      <a:pt x="6057" y="5389"/>
                    </a:lnTo>
                    <a:lnTo>
                      <a:pt x="6171" y="5447"/>
                    </a:lnTo>
                    <a:lnTo>
                      <a:pt x="6190" y="5466"/>
                    </a:lnTo>
                    <a:lnTo>
                      <a:pt x="6190" y="5485"/>
                    </a:lnTo>
                    <a:lnTo>
                      <a:pt x="6209" y="5523"/>
                    </a:lnTo>
                    <a:lnTo>
                      <a:pt x="6228" y="5542"/>
                    </a:lnTo>
                    <a:lnTo>
                      <a:pt x="6285" y="5542"/>
                    </a:lnTo>
                    <a:lnTo>
                      <a:pt x="6380" y="5485"/>
                    </a:lnTo>
                    <a:lnTo>
                      <a:pt x="6419" y="5503"/>
                    </a:lnTo>
                    <a:lnTo>
                      <a:pt x="6438" y="5542"/>
                    </a:lnTo>
                    <a:lnTo>
                      <a:pt x="6724" y="5675"/>
                    </a:lnTo>
                    <a:lnTo>
                      <a:pt x="6781" y="5752"/>
                    </a:lnTo>
                    <a:lnTo>
                      <a:pt x="6800" y="5808"/>
                    </a:lnTo>
                    <a:lnTo>
                      <a:pt x="6800" y="5866"/>
                    </a:lnTo>
                    <a:lnTo>
                      <a:pt x="6800" y="5923"/>
                    </a:lnTo>
                    <a:lnTo>
                      <a:pt x="6819" y="5999"/>
                    </a:lnTo>
                    <a:lnTo>
                      <a:pt x="6876" y="6018"/>
                    </a:lnTo>
                    <a:lnTo>
                      <a:pt x="6933" y="6037"/>
                    </a:lnTo>
                    <a:lnTo>
                      <a:pt x="6971" y="6056"/>
                    </a:lnTo>
                    <a:lnTo>
                      <a:pt x="7009" y="6113"/>
                    </a:lnTo>
                    <a:lnTo>
                      <a:pt x="7047" y="6151"/>
                    </a:lnTo>
                    <a:lnTo>
                      <a:pt x="7047" y="6170"/>
                    </a:lnTo>
                    <a:lnTo>
                      <a:pt x="7066" y="6209"/>
                    </a:lnTo>
                    <a:lnTo>
                      <a:pt x="7086" y="6304"/>
                    </a:lnTo>
                    <a:lnTo>
                      <a:pt x="7105" y="6323"/>
                    </a:lnTo>
                    <a:lnTo>
                      <a:pt x="7105" y="6399"/>
                    </a:lnTo>
                    <a:lnTo>
                      <a:pt x="6990" y="6494"/>
                    </a:lnTo>
                    <a:lnTo>
                      <a:pt x="6742" y="6723"/>
                    </a:lnTo>
                    <a:lnTo>
                      <a:pt x="6724" y="6761"/>
                    </a:lnTo>
                    <a:lnTo>
                      <a:pt x="6685" y="6761"/>
                    </a:lnTo>
                    <a:lnTo>
                      <a:pt x="6666" y="6761"/>
                    </a:lnTo>
                    <a:lnTo>
                      <a:pt x="6647" y="6761"/>
                    </a:lnTo>
                    <a:lnTo>
                      <a:pt x="6628" y="6780"/>
                    </a:lnTo>
                    <a:lnTo>
                      <a:pt x="6609" y="6780"/>
                    </a:lnTo>
                    <a:lnTo>
                      <a:pt x="6419" y="6989"/>
                    </a:lnTo>
                    <a:lnTo>
                      <a:pt x="6400" y="7027"/>
                    </a:lnTo>
                    <a:lnTo>
                      <a:pt x="6380" y="7047"/>
                    </a:lnTo>
                    <a:lnTo>
                      <a:pt x="6380" y="7066"/>
                    </a:lnTo>
                    <a:lnTo>
                      <a:pt x="6380" y="7085"/>
                    </a:lnTo>
                    <a:lnTo>
                      <a:pt x="6380" y="7103"/>
                    </a:lnTo>
                    <a:lnTo>
                      <a:pt x="6400" y="7142"/>
                    </a:lnTo>
                    <a:lnTo>
                      <a:pt x="6419" y="7161"/>
                    </a:lnTo>
                    <a:lnTo>
                      <a:pt x="6495" y="7256"/>
                    </a:lnTo>
                    <a:lnTo>
                      <a:pt x="6514" y="7275"/>
                    </a:lnTo>
                    <a:lnTo>
                      <a:pt x="6514" y="7294"/>
                    </a:lnTo>
                    <a:lnTo>
                      <a:pt x="6514" y="7332"/>
                    </a:lnTo>
                    <a:lnTo>
                      <a:pt x="6495" y="7332"/>
                    </a:lnTo>
                    <a:lnTo>
                      <a:pt x="6476" y="7352"/>
                    </a:lnTo>
                    <a:lnTo>
                      <a:pt x="6076" y="7484"/>
                    </a:lnTo>
                    <a:lnTo>
                      <a:pt x="5943" y="7542"/>
                    </a:lnTo>
                    <a:lnTo>
                      <a:pt x="5618" y="7675"/>
                    </a:lnTo>
                    <a:lnTo>
                      <a:pt x="5504" y="7751"/>
                    </a:lnTo>
                    <a:lnTo>
                      <a:pt x="5295" y="7980"/>
                    </a:lnTo>
                    <a:lnTo>
                      <a:pt x="5257" y="803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96" name="Freeform 15">
                <a:extLst>
                  <a:ext uri="{FF2B5EF4-FFF2-40B4-BE49-F238E27FC236}">
                    <a16:creationId xmlns:a16="http://schemas.microsoft.com/office/drawing/2014/main" id="{54A69145-A81C-644B-914E-177E3DC2A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88813" y="8332788"/>
                <a:ext cx="198437" cy="212725"/>
              </a:xfrm>
              <a:custGeom>
                <a:avLst/>
                <a:gdLst>
                  <a:gd name="T0" fmla="*/ 2147483646 w 553"/>
                  <a:gd name="T1" fmla="*/ 2147483646 h 591"/>
                  <a:gd name="T2" fmla="*/ 2147483646 w 553"/>
                  <a:gd name="T3" fmla="*/ 2147483646 h 591"/>
                  <a:gd name="T4" fmla="*/ 2147483646 w 553"/>
                  <a:gd name="T5" fmla="*/ 2147483646 h 591"/>
                  <a:gd name="T6" fmla="*/ 2147483646 w 553"/>
                  <a:gd name="T7" fmla="*/ 2147483646 h 591"/>
                  <a:gd name="T8" fmla="*/ 2147483646 w 553"/>
                  <a:gd name="T9" fmla="*/ 2147483646 h 591"/>
                  <a:gd name="T10" fmla="*/ 2147483646 w 553"/>
                  <a:gd name="T11" fmla="*/ 2147483646 h 591"/>
                  <a:gd name="T12" fmla="*/ 2147483646 w 553"/>
                  <a:gd name="T13" fmla="*/ 2147483646 h 591"/>
                  <a:gd name="T14" fmla="*/ 2147483646 w 553"/>
                  <a:gd name="T15" fmla="*/ 2147483646 h 591"/>
                  <a:gd name="T16" fmla="*/ 2147483646 w 553"/>
                  <a:gd name="T17" fmla="*/ 2147483646 h 591"/>
                  <a:gd name="T18" fmla="*/ 2147483646 w 553"/>
                  <a:gd name="T19" fmla="*/ 2147483646 h 591"/>
                  <a:gd name="T20" fmla="*/ 0 w 553"/>
                  <a:gd name="T21" fmla="*/ 2147483646 h 591"/>
                  <a:gd name="T22" fmla="*/ 2147483646 w 553"/>
                  <a:gd name="T23" fmla="*/ 2147483646 h 591"/>
                  <a:gd name="T24" fmla="*/ 2147483646 w 553"/>
                  <a:gd name="T25" fmla="*/ 2147483646 h 591"/>
                  <a:gd name="T26" fmla="*/ 2147483646 w 553"/>
                  <a:gd name="T27" fmla="*/ 0 h 591"/>
                  <a:gd name="T28" fmla="*/ 2147483646 w 553"/>
                  <a:gd name="T29" fmla="*/ 0 h 591"/>
                  <a:gd name="T30" fmla="*/ 2147483646 w 553"/>
                  <a:gd name="T31" fmla="*/ 2147483646 h 591"/>
                  <a:gd name="T32" fmla="*/ 2147483646 w 553"/>
                  <a:gd name="T33" fmla="*/ 2147483646 h 591"/>
                  <a:gd name="T34" fmla="*/ 2147483646 w 553"/>
                  <a:gd name="T35" fmla="*/ 2147483646 h 591"/>
                  <a:gd name="T36" fmla="*/ 2147483646 w 553"/>
                  <a:gd name="T37" fmla="*/ 2147483646 h 591"/>
                  <a:gd name="T38" fmla="*/ 2147483646 w 553"/>
                  <a:gd name="T39" fmla="*/ 2147483646 h 591"/>
                  <a:gd name="T40" fmla="*/ 2147483646 w 553"/>
                  <a:gd name="T41" fmla="*/ 2147483646 h 591"/>
                  <a:gd name="T42" fmla="*/ 2147483646 w 553"/>
                  <a:gd name="T43" fmla="*/ 2147483646 h 591"/>
                  <a:gd name="T44" fmla="*/ 2147483646 w 553"/>
                  <a:gd name="T45" fmla="*/ 2147483646 h 591"/>
                  <a:gd name="T46" fmla="*/ 2147483646 w 553"/>
                  <a:gd name="T47" fmla="*/ 2147483646 h 591"/>
                  <a:gd name="T48" fmla="*/ 2147483646 w 553"/>
                  <a:gd name="T49" fmla="*/ 2147483646 h 591"/>
                  <a:gd name="T50" fmla="*/ 2147483646 w 553"/>
                  <a:gd name="T51" fmla="*/ 2147483646 h 591"/>
                  <a:gd name="T52" fmla="*/ 2147483646 w 553"/>
                  <a:gd name="T53" fmla="*/ 2147483646 h 59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53" h="591">
                    <a:moveTo>
                      <a:pt x="266" y="590"/>
                    </a:moveTo>
                    <a:lnTo>
                      <a:pt x="190" y="571"/>
                    </a:lnTo>
                    <a:lnTo>
                      <a:pt x="171" y="514"/>
                    </a:lnTo>
                    <a:lnTo>
                      <a:pt x="171" y="476"/>
                    </a:lnTo>
                    <a:lnTo>
                      <a:pt x="133" y="514"/>
                    </a:lnTo>
                    <a:lnTo>
                      <a:pt x="76" y="438"/>
                    </a:lnTo>
                    <a:lnTo>
                      <a:pt x="57" y="399"/>
                    </a:lnTo>
                    <a:lnTo>
                      <a:pt x="57" y="362"/>
                    </a:lnTo>
                    <a:lnTo>
                      <a:pt x="19" y="381"/>
                    </a:lnTo>
                    <a:lnTo>
                      <a:pt x="0" y="381"/>
                    </a:lnTo>
                    <a:lnTo>
                      <a:pt x="76" y="228"/>
                    </a:lnTo>
                    <a:lnTo>
                      <a:pt x="95" y="133"/>
                    </a:lnTo>
                    <a:lnTo>
                      <a:pt x="210" y="0"/>
                    </a:lnTo>
                    <a:lnTo>
                      <a:pt x="305" y="0"/>
                    </a:lnTo>
                    <a:lnTo>
                      <a:pt x="362" y="37"/>
                    </a:lnTo>
                    <a:lnTo>
                      <a:pt x="419" y="37"/>
                    </a:lnTo>
                    <a:lnTo>
                      <a:pt x="514" y="95"/>
                    </a:lnTo>
                    <a:lnTo>
                      <a:pt x="533" y="152"/>
                    </a:lnTo>
                    <a:lnTo>
                      <a:pt x="495" y="209"/>
                    </a:lnTo>
                    <a:lnTo>
                      <a:pt x="514" y="247"/>
                    </a:lnTo>
                    <a:lnTo>
                      <a:pt x="552" y="285"/>
                    </a:lnTo>
                    <a:lnTo>
                      <a:pt x="533" y="304"/>
                    </a:lnTo>
                    <a:lnTo>
                      <a:pt x="552" y="323"/>
                    </a:lnTo>
                    <a:lnTo>
                      <a:pt x="457" y="381"/>
                    </a:lnTo>
                    <a:lnTo>
                      <a:pt x="342" y="495"/>
                    </a:lnTo>
                    <a:lnTo>
                      <a:pt x="266" y="59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74758" name="Group 3">
              <a:extLst>
                <a:ext uri="{FF2B5EF4-FFF2-40B4-BE49-F238E27FC236}">
                  <a16:creationId xmlns:a16="http://schemas.microsoft.com/office/drawing/2014/main" id="{A3B1D8C9-E1C3-B047-BDBA-D3F375EC7C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434638" y="3502025"/>
              <a:ext cx="2578100" cy="1693863"/>
              <a:chOff x="20867688" y="7002463"/>
              <a:chExt cx="5157543" cy="3387725"/>
            </a:xfrm>
          </p:grpSpPr>
          <p:sp>
            <p:nvSpPr>
              <p:cNvPr id="74761" name="Text Box 40">
                <a:extLst>
                  <a:ext uri="{FF2B5EF4-FFF2-40B4-BE49-F238E27FC236}">
                    <a16:creationId xmlns:a16="http://schemas.microsoft.com/office/drawing/2014/main" id="{300ED3A4-5AFE-4D4A-9876-3302665224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569613" y="7002463"/>
                <a:ext cx="2455618" cy="6619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Tashkent</a:t>
                </a:r>
              </a:p>
            </p:txBody>
          </p:sp>
          <p:sp>
            <p:nvSpPr>
              <p:cNvPr id="74792" name="Text Box 41">
                <a:extLst>
                  <a:ext uri="{FF2B5EF4-FFF2-40B4-BE49-F238E27FC236}">
                    <a16:creationId xmlns:a16="http://schemas.microsoft.com/office/drawing/2014/main" id="{169B882C-DECE-3B46-BD19-0FC080E96E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867688" y="9364662"/>
                <a:ext cx="2029352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Samarkand</a:t>
                </a:r>
              </a:p>
            </p:txBody>
          </p:sp>
          <p:sp>
            <p:nvSpPr>
              <p:cNvPr id="74763" name="Freeform 42">
                <a:extLst>
                  <a:ext uri="{FF2B5EF4-FFF2-40B4-BE49-F238E27FC236}">
                    <a16:creationId xmlns:a16="http://schemas.microsoft.com/office/drawing/2014/main" id="{873850B8-BB7B-5847-BEB4-684655D65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11013" y="7750175"/>
                <a:ext cx="528637" cy="698500"/>
              </a:xfrm>
              <a:custGeom>
                <a:avLst/>
                <a:gdLst>
                  <a:gd name="T0" fmla="*/ 2147483646 w 1468"/>
                  <a:gd name="T1" fmla="*/ 0 h 1942"/>
                  <a:gd name="T2" fmla="*/ 2147483646 w 1468"/>
                  <a:gd name="T3" fmla="*/ 0 h 1942"/>
                  <a:gd name="T4" fmla="*/ 0 w 1468"/>
                  <a:gd name="T5" fmla="*/ 2147483646 h 1942"/>
                  <a:gd name="T6" fmla="*/ 2147483646 w 1468"/>
                  <a:gd name="T7" fmla="*/ 2147483646 h 1942"/>
                  <a:gd name="T8" fmla="*/ 2147483646 w 1468"/>
                  <a:gd name="T9" fmla="*/ 2147483646 h 1942"/>
                  <a:gd name="T10" fmla="*/ 2147483646 w 1468"/>
                  <a:gd name="T11" fmla="*/ 2147483646 h 1942"/>
                  <a:gd name="T12" fmla="*/ 2147483646 w 1468"/>
                  <a:gd name="T13" fmla="*/ 2147483646 h 1942"/>
                  <a:gd name="T14" fmla="*/ 2147483646 w 1468"/>
                  <a:gd name="T15" fmla="*/ 2147483646 h 1942"/>
                  <a:gd name="T16" fmla="*/ 2147483646 w 1468"/>
                  <a:gd name="T17" fmla="*/ 2147483646 h 1942"/>
                  <a:gd name="T18" fmla="*/ 2147483646 w 1468"/>
                  <a:gd name="T19" fmla="*/ 0 h 1942"/>
                  <a:gd name="T20" fmla="*/ 2147483646 w 1468"/>
                  <a:gd name="T21" fmla="*/ 2147483646 h 1942"/>
                  <a:gd name="T22" fmla="*/ 2147483646 w 1468"/>
                  <a:gd name="T23" fmla="*/ 2147483646 h 1942"/>
                  <a:gd name="T24" fmla="*/ 2147483646 w 1468"/>
                  <a:gd name="T25" fmla="*/ 2147483646 h 1942"/>
                  <a:gd name="T26" fmla="*/ 2147483646 w 1468"/>
                  <a:gd name="T27" fmla="*/ 2147483646 h 1942"/>
                  <a:gd name="T28" fmla="*/ 2147483646 w 1468"/>
                  <a:gd name="T29" fmla="*/ 2147483646 h 1942"/>
                  <a:gd name="T30" fmla="*/ 2147483646 w 1468"/>
                  <a:gd name="T31" fmla="*/ 2147483646 h 194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42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5" y="0"/>
                      <a:pt x="0" y="323"/>
                      <a:pt x="0" y="723"/>
                    </a:cubicBezTo>
                    <a:cubicBezTo>
                      <a:pt x="0" y="876"/>
                      <a:pt x="39" y="1009"/>
                      <a:pt x="115" y="1123"/>
                    </a:cubicBezTo>
                    <a:cubicBezTo>
                      <a:pt x="667" y="1903"/>
                      <a:pt x="667" y="1903"/>
                      <a:pt x="667" y="1903"/>
                    </a:cubicBezTo>
                    <a:cubicBezTo>
                      <a:pt x="686" y="1941"/>
                      <a:pt x="706" y="1941"/>
                      <a:pt x="724" y="1941"/>
                    </a:cubicBezTo>
                    <a:cubicBezTo>
                      <a:pt x="743" y="1941"/>
                      <a:pt x="782" y="1941"/>
                      <a:pt x="782" y="1903"/>
                    </a:cubicBezTo>
                    <a:cubicBezTo>
                      <a:pt x="1353" y="1123"/>
                      <a:pt x="1353" y="1123"/>
                      <a:pt x="1353" y="1123"/>
                    </a:cubicBezTo>
                    <a:cubicBezTo>
                      <a:pt x="1429" y="1009"/>
                      <a:pt x="1467" y="876"/>
                      <a:pt x="1467" y="723"/>
                    </a:cubicBezTo>
                    <a:cubicBezTo>
                      <a:pt x="1467" y="323"/>
                      <a:pt x="1143" y="0"/>
                      <a:pt x="724" y="0"/>
                    </a:cubicBezTo>
                    <a:close/>
                    <a:moveTo>
                      <a:pt x="724" y="1028"/>
                    </a:moveTo>
                    <a:lnTo>
                      <a:pt x="724" y="1028"/>
                    </a:lnTo>
                    <a:cubicBezTo>
                      <a:pt x="572" y="1028"/>
                      <a:pt x="439" y="894"/>
                      <a:pt x="439" y="723"/>
                    </a:cubicBezTo>
                    <a:cubicBezTo>
                      <a:pt x="439" y="571"/>
                      <a:pt x="572" y="437"/>
                      <a:pt x="724" y="437"/>
                    </a:cubicBezTo>
                    <a:cubicBezTo>
                      <a:pt x="896" y="437"/>
                      <a:pt x="1029" y="571"/>
                      <a:pt x="1029" y="723"/>
                    </a:cubicBezTo>
                    <a:cubicBezTo>
                      <a:pt x="1029" y="894"/>
                      <a:pt x="896" y="1028"/>
                      <a:pt x="724" y="1028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64" name="Freeform 43">
                <a:extLst>
                  <a:ext uri="{FF2B5EF4-FFF2-40B4-BE49-F238E27FC236}">
                    <a16:creationId xmlns:a16="http://schemas.microsoft.com/office/drawing/2014/main" id="{B9DC5FE0-0B93-F847-9D57-C541686926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23463" y="9683750"/>
                <a:ext cx="528637" cy="706438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23" y="0"/>
                    </a:moveTo>
                    <a:lnTo>
                      <a:pt x="723" y="0"/>
                    </a:lnTo>
                    <a:cubicBezTo>
                      <a:pt x="323" y="0"/>
                      <a:pt x="0" y="324"/>
                      <a:pt x="0" y="743"/>
                    </a:cubicBezTo>
                    <a:cubicBezTo>
                      <a:pt x="0" y="876"/>
                      <a:pt x="37" y="1009"/>
                      <a:pt x="114" y="1124"/>
                    </a:cubicBezTo>
                    <a:cubicBezTo>
                      <a:pt x="666" y="1924"/>
                      <a:pt x="666" y="1924"/>
                      <a:pt x="666" y="1924"/>
                    </a:cubicBezTo>
                    <a:cubicBezTo>
                      <a:pt x="685" y="1943"/>
                      <a:pt x="704" y="1962"/>
                      <a:pt x="723" y="1962"/>
                    </a:cubicBezTo>
                    <a:cubicBezTo>
                      <a:pt x="743" y="1962"/>
                      <a:pt x="780" y="1943"/>
                      <a:pt x="780" y="1924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09"/>
                      <a:pt x="1466" y="876"/>
                      <a:pt x="1466" y="743"/>
                    </a:cubicBezTo>
                    <a:cubicBezTo>
                      <a:pt x="1466" y="324"/>
                      <a:pt x="1143" y="0"/>
                      <a:pt x="723" y="0"/>
                    </a:cubicBezTo>
                    <a:close/>
                    <a:moveTo>
                      <a:pt x="723" y="1029"/>
                    </a:moveTo>
                    <a:lnTo>
                      <a:pt x="723" y="1029"/>
                    </a:lnTo>
                    <a:cubicBezTo>
                      <a:pt x="571" y="1029"/>
                      <a:pt x="438" y="895"/>
                      <a:pt x="438" y="743"/>
                    </a:cubicBezTo>
                    <a:cubicBezTo>
                      <a:pt x="438" y="572"/>
                      <a:pt x="571" y="438"/>
                      <a:pt x="723" y="438"/>
                    </a:cubicBezTo>
                    <a:cubicBezTo>
                      <a:pt x="895" y="438"/>
                      <a:pt x="1028" y="572"/>
                      <a:pt x="1028" y="743"/>
                    </a:cubicBezTo>
                    <a:cubicBezTo>
                      <a:pt x="1028" y="895"/>
                      <a:pt x="895" y="1029"/>
                      <a:pt x="723" y="1029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6" name="Группа 5">
            <a:extLst>
              <a:ext uri="{FF2B5EF4-FFF2-40B4-BE49-F238E27FC236}">
                <a16:creationId xmlns:a16="http://schemas.microsoft.com/office/drawing/2014/main" id="{4B4C049C-2D75-A446-B15A-BA2A56CF6A9F}"/>
              </a:ext>
            </a:extLst>
          </p:cNvPr>
          <p:cNvGrpSpPr/>
          <p:nvPr/>
        </p:nvGrpSpPr>
        <p:grpSpPr>
          <a:xfrm>
            <a:off x="862542" y="2264833"/>
            <a:ext cx="3804708" cy="2419615"/>
            <a:chOff x="1035050" y="2717800"/>
            <a:chExt cx="4565650" cy="2903538"/>
          </a:xfrm>
        </p:grpSpPr>
        <p:sp>
          <p:nvSpPr>
            <p:cNvPr id="74767" name="Text Box 16">
              <a:extLst>
                <a:ext uri="{FF2B5EF4-FFF2-40B4-BE49-F238E27FC236}">
                  <a16:creationId xmlns:a16="http://schemas.microsoft.com/office/drawing/2014/main" id="{DA110B2F-F331-1146-8EA0-A91BFD46FD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765550"/>
              <a:ext cx="1289050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TASHKENT</a:t>
              </a:r>
            </a:p>
          </p:txBody>
        </p:sp>
        <p:sp>
          <p:nvSpPr>
            <p:cNvPr id="74768" name="Text Box 17">
              <a:extLst>
                <a:ext uri="{FF2B5EF4-FFF2-40B4-BE49-F238E27FC236}">
                  <a16:creationId xmlns:a16="http://schemas.microsoft.com/office/drawing/2014/main" id="{6BCAD081-8EA4-3744-8B26-CEC8D9855A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797425"/>
              <a:ext cx="1597025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SAMARKAND</a:t>
              </a:r>
            </a:p>
          </p:txBody>
        </p:sp>
        <p:sp>
          <p:nvSpPr>
            <p:cNvPr id="74756" name="Text Box 18">
              <a:extLst>
                <a:ext uri="{FF2B5EF4-FFF2-40B4-BE49-F238E27FC236}">
                  <a16:creationId xmlns:a16="http://schemas.microsoft.com/office/drawing/2014/main" id="{FDE66A7F-4B30-2A42-BB60-1A9D2175A2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2717800"/>
              <a:ext cx="3289300" cy="568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3083" b="1" dirty="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UZBEKISTAN</a:t>
              </a:r>
            </a:p>
          </p:txBody>
        </p:sp>
        <p:grpSp>
          <p:nvGrpSpPr>
            <p:cNvPr id="74757" name="Group 2">
              <a:extLst>
                <a:ext uri="{FF2B5EF4-FFF2-40B4-BE49-F238E27FC236}">
                  <a16:creationId xmlns:a16="http://schemas.microsoft.com/office/drawing/2014/main" id="{DE0A0017-D294-2649-A24E-29DC3C68D0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49350" y="2768600"/>
              <a:ext cx="949325" cy="476250"/>
              <a:chOff x="2297113" y="5535613"/>
              <a:chExt cx="1900237" cy="954087"/>
            </a:xfrm>
          </p:grpSpPr>
          <p:sp>
            <p:nvSpPr>
              <p:cNvPr id="74765" name="Freeform 22">
                <a:extLst>
                  <a:ext uri="{FF2B5EF4-FFF2-40B4-BE49-F238E27FC236}">
                    <a16:creationId xmlns:a16="http://schemas.microsoft.com/office/drawing/2014/main" id="{3C940384-2A86-9942-AFFE-4AAB01B59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5535613"/>
                <a:ext cx="1900237" cy="309562"/>
              </a:xfrm>
              <a:custGeom>
                <a:avLst/>
                <a:gdLst>
                  <a:gd name="T0" fmla="*/ 0 w 5278"/>
                  <a:gd name="T1" fmla="*/ 0 h 858"/>
                  <a:gd name="T2" fmla="*/ 2147483646 w 5278"/>
                  <a:gd name="T3" fmla="*/ 0 h 858"/>
                  <a:gd name="T4" fmla="*/ 2147483646 w 5278"/>
                  <a:gd name="T5" fmla="*/ 2147483646 h 858"/>
                  <a:gd name="T6" fmla="*/ 0 w 5278"/>
                  <a:gd name="T7" fmla="*/ 2147483646 h 858"/>
                  <a:gd name="T8" fmla="*/ 0 w 5278"/>
                  <a:gd name="T9" fmla="*/ 0 h 8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78" h="858">
                    <a:moveTo>
                      <a:pt x="0" y="0"/>
                    </a:moveTo>
                    <a:lnTo>
                      <a:pt x="5277" y="0"/>
                    </a:lnTo>
                    <a:lnTo>
                      <a:pt x="5277" y="857"/>
                    </a:lnTo>
                    <a:lnTo>
                      <a:pt x="0" y="85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99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66" name="Freeform 23">
                <a:extLst>
                  <a:ext uri="{FF2B5EF4-FFF2-40B4-BE49-F238E27FC236}">
                    <a16:creationId xmlns:a16="http://schemas.microsoft.com/office/drawing/2014/main" id="{7F0EB36B-6E00-E24D-A33F-647743C4E3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5843588"/>
                <a:ext cx="1900237" cy="336550"/>
              </a:xfrm>
              <a:custGeom>
                <a:avLst/>
                <a:gdLst>
                  <a:gd name="T0" fmla="*/ 0 w 5278"/>
                  <a:gd name="T1" fmla="*/ 0 h 934"/>
                  <a:gd name="T2" fmla="*/ 2147483646 w 5278"/>
                  <a:gd name="T3" fmla="*/ 0 h 934"/>
                  <a:gd name="T4" fmla="*/ 2147483646 w 5278"/>
                  <a:gd name="T5" fmla="*/ 2147483646 h 934"/>
                  <a:gd name="T6" fmla="*/ 0 w 5278"/>
                  <a:gd name="T7" fmla="*/ 2147483646 h 934"/>
                  <a:gd name="T8" fmla="*/ 0 w 5278"/>
                  <a:gd name="T9" fmla="*/ 0 h 9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78" h="934">
                    <a:moveTo>
                      <a:pt x="0" y="0"/>
                    </a:moveTo>
                    <a:lnTo>
                      <a:pt x="5277" y="0"/>
                    </a:lnTo>
                    <a:lnTo>
                      <a:pt x="5277" y="933"/>
                    </a:lnTo>
                    <a:lnTo>
                      <a:pt x="0" y="93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CE1126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" name="Freeform 24">
                <a:extLst>
                  <a:ext uri="{FF2B5EF4-FFF2-40B4-BE49-F238E27FC236}">
                    <a16:creationId xmlns:a16="http://schemas.microsoft.com/office/drawing/2014/main" id="{5307BE02-5C8E-F74D-9FA9-F059E2A0F0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5857875"/>
                <a:ext cx="1900237" cy="309563"/>
              </a:xfrm>
              <a:custGeom>
                <a:avLst/>
                <a:gdLst>
                  <a:gd name="T0" fmla="*/ 0 w 5278"/>
                  <a:gd name="T1" fmla="*/ 0 h 858"/>
                  <a:gd name="T2" fmla="*/ 2147483646 w 5278"/>
                  <a:gd name="T3" fmla="*/ 0 h 858"/>
                  <a:gd name="T4" fmla="*/ 2147483646 w 5278"/>
                  <a:gd name="T5" fmla="*/ 2147483646 h 858"/>
                  <a:gd name="T6" fmla="*/ 0 w 5278"/>
                  <a:gd name="T7" fmla="*/ 2147483646 h 858"/>
                  <a:gd name="T8" fmla="*/ 0 w 5278"/>
                  <a:gd name="T9" fmla="*/ 0 h 8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78" h="858">
                    <a:moveTo>
                      <a:pt x="0" y="0"/>
                    </a:moveTo>
                    <a:lnTo>
                      <a:pt x="5277" y="0"/>
                    </a:lnTo>
                    <a:lnTo>
                      <a:pt x="5277" y="857"/>
                    </a:lnTo>
                    <a:lnTo>
                      <a:pt x="0" y="85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4" name="Freeform 25">
                <a:extLst>
                  <a:ext uri="{FF2B5EF4-FFF2-40B4-BE49-F238E27FC236}">
                    <a16:creationId xmlns:a16="http://schemas.microsoft.com/office/drawing/2014/main" id="{472A18EF-B75B-8C44-8443-BC175641E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6180138"/>
                <a:ext cx="1900237" cy="309562"/>
              </a:xfrm>
              <a:custGeom>
                <a:avLst/>
                <a:gdLst>
                  <a:gd name="T0" fmla="*/ 0 w 5278"/>
                  <a:gd name="T1" fmla="*/ 0 h 859"/>
                  <a:gd name="T2" fmla="*/ 2147483646 w 5278"/>
                  <a:gd name="T3" fmla="*/ 0 h 859"/>
                  <a:gd name="T4" fmla="*/ 2147483646 w 5278"/>
                  <a:gd name="T5" fmla="*/ 2147483646 h 859"/>
                  <a:gd name="T6" fmla="*/ 0 w 5278"/>
                  <a:gd name="T7" fmla="*/ 2147483646 h 859"/>
                  <a:gd name="T8" fmla="*/ 0 w 5278"/>
                  <a:gd name="T9" fmla="*/ 0 h 8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278" h="859">
                    <a:moveTo>
                      <a:pt x="0" y="0"/>
                    </a:moveTo>
                    <a:lnTo>
                      <a:pt x="5277" y="0"/>
                    </a:lnTo>
                    <a:lnTo>
                      <a:pt x="5277" y="858"/>
                    </a:lnTo>
                    <a:lnTo>
                      <a:pt x="0" y="85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1EB53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69" name="Freeform 26">
                <a:extLst>
                  <a:ext uri="{FF2B5EF4-FFF2-40B4-BE49-F238E27FC236}">
                    <a16:creationId xmlns:a16="http://schemas.microsoft.com/office/drawing/2014/main" id="{E9C9FFB4-B1D8-864F-8457-32B117DFAE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7925" y="5575300"/>
                <a:ext cx="227013" cy="227013"/>
              </a:xfrm>
              <a:custGeom>
                <a:avLst/>
                <a:gdLst>
                  <a:gd name="T0" fmla="*/ 2147483646 w 630"/>
                  <a:gd name="T1" fmla="*/ 0 h 630"/>
                  <a:gd name="T2" fmla="*/ 2147483646 w 630"/>
                  <a:gd name="T3" fmla="*/ 0 h 630"/>
                  <a:gd name="T4" fmla="*/ 2147483646 w 630"/>
                  <a:gd name="T5" fmla="*/ 2147483646 h 630"/>
                  <a:gd name="T6" fmla="*/ 2147483646 w 630"/>
                  <a:gd name="T7" fmla="*/ 2147483646 h 630"/>
                  <a:gd name="T8" fmla="*/ 0 w 630"/>
                  <a:gd name="T9" fmla="*/ 2147483646 h 630"/>
                  <a:gd name="T10" fmla="*/ 2147483646 w 630"/>
                  <a:gd name="T11" fmla="*/ 0 h 6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30" h="630">
                    <a:moveTo>
                      <a:pt x="324" y="0"/>
                    </a:moveTo>
                    <a:lnTo>
                      <a:pt x="324" y="0"/>
                    </a:lnTo>
                    <a:cubicBezTo>
                      <a:pt x="496" y="0"/>
                      <a:pt x="629" y="133"/>
                      <a:pt x="629" y="305"/>
                    </a:cubicBezTo>
                    <a:cubicBezTo>
                      <a:pt x="629" y="495"/>
                      <a:pt x="496" y="629"/>
                      <a:pt x="324" y="629"/>
                    </a:cubicBezTo>
                    <a:cubicBezTo>
                      <a:pt x="134" y="629"/>
                      <a:pt x="0" y="495"/>
                      <a:pt x="0" y="305"/>
                    </a:cubicBezTo>
                    <a:cubicBezTo>
                      <a:pt x="0" y="133"/>
                      <a:pt x="134" y="0"/>
                      <a:pt x="324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70" name="Freeform 27">
                <a:extLst>
                  <a:ext uri="{FF2B5EF4-FFF2-40B4-BE49-F238E27FC236}">
                    <a16:creationId xmlns:a16="http://schemas.microsoft.com/office/drawing/2014/main" id="{DDFA91FB-375A-794C-AFE8-71F19122B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2850" y="5575300"/>
                <a:ext cx="233363" cy="227013"/>
              </a:xfrm>
              <a:custGeom>
                <a:avLst/>
                <a:gdLst>
                  <a:gd name="T0" fmla="*/ 2147483646 w 648"/>
                  <a:gd name="T1" fmla="*/ 0 h 630"/>
                  <a:gd name="T2" fmla="*/ 2147483646 w 648"/>
                  <a:gd name="T3" fmla="*/ 0 h 630"/>
                  <a:gd name="T4" fmla="*/ 2147483646 w 648"/>
                  <a:gd name="T5" fmla="*/ 2147483646 h 630"/>
                  <a:gd name="T6" fmla="*/ 2147483646 w 648"/>
                  <a:gd name="T7" fmla="*/ 2147483646 h 630"/>
                  <a:gd name="T8" fmla="*/ 0 w 648"/>
                  <a:gd name="T9" fmla="*/ 2147483646 h 630"/>
                  <a:gd name="T10" fmla="*/ 2147483646 w 648"/>
                  <a:gd name="T11" fmla="*/ 0 h 63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648" h="630">
                    <a:moveTo>
                      <a:pt x="323" y="0"/>
                    </a:moveTo>
                    <a:lnTo>
                      <a:pt x="323" y="0"/>
                    </a:lnTo>
                    <a:cubicBezTo>
                      <a:pt x="495" y="0"/>
                      <a:pt x="647" y="133"/>
                      <a:pt x="647" y="305"/>
                    </a:cubicBezTo>
                    <a:cubicBezTo>
                      <a:pt x="647" y="495"/>
                      <a:pt x="495" y="629"/>
                      <a:pt x="323" y="629"/>
                    </a:cubicBezTo>
                    <a:cubicBezTo>
                      <a:pt x="152" y="629"/>
                      <a:pt x="0" y="495"/>
                      <a:pt x="0" y="305"/>
                    </a:cubicBezTo>
                    <a:cubicBezTo>
                      <a:pt x="0" y="133"/>
                      <a:pt x="152" y="0"/>
                      <a:pt x="323" y="0"/>
                    </a:cubicBezTo>
                  </a:path>
                </a:pathLst>
              </a:custGeom>
              <a:solidFill>
                <a:srgbClr val="0099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71" name="Freeform 28">
                <a:extLst>
                  <a:ext uri="{FF2B5EF4-FFF2-40B4-BE49-F238E27FC236}">
                    <a16:creationId xmlns:a16="http://schemas.microsoft.com/office/drawing/2014/main" id="{1BD89F94-107D-C847-9610-EDE16BA78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0825" y="5575300"/>
                <a:ext cx="41275" cy="41275"/>
              </a:xfrm>
              <a:custGeom>
                <a:avLst/>
                <a:gdLst>
                  <a:gd name="T0" fmla="*/ 0 w 115"/>
                  <a:gd name="T1" fmla="*/ 2147483646 h 116"/>
                  <a:gd name="T2" fmla="*/ 2147483646 w 115"/>
                  <a:gd name="T3" fmla="*/ 2147483646 h 116"/>
                  <a:gd name="T4" fmla="*/ 2147483646 w 115"/>
                  <a:gd name="T5" fmla="*/ 2147483646 h 116"/>
                  <a:gd name="T6" fmla="*/ 2147483646 w 115"/>
                  <a:gd name="T7" fmla="*/ 2147483646 h 116"/>
                  <a:gd name="T8" fmla="*/ 2147483646 w 115"/>
                  <a:gd name="T9" fmla="*/ 2147483646 h 116"/>
                  <a:gd name="T10" fmla="*/ 2147483646 w 115"/>
                  <a:gd name="T11" fmla="*/ 2147483646 h 116"/>
                  <a:gd name="T12" fmla="*/ 2147483646 w 115"/>
                  <a:gd name="T13" fmla="*/ 2147483646 h 116"/>
                  <a:gd name="T14" fmla="*/ 2147483646 w 115"/>
                  <a:gd name="T15" fmla="*/ 2147483646 h 116"/>
                  <a:gd name="T16" fmla="*/ 2147483646 w 115"/>
                  <a:gd name="T17" fmla="*/ 0 h 116"/>
                  <a:gd name="T18" fmla="*/ 2147483646 w 115"/>
                  <a:gd name="T19" fmla="*/ 2147483646 h 116"/>
                  <a:gd name="T20" fmla="*/ 0 w 115"/>
                  <a:gd name="T21" fmla="*/ 2147483646 h 1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" h="116">
                    <a:moveTo>
                      <a:pt x="0" y="38"/>
                    </a:moveTo>
                    <a:lnTo>
                      <a:pt x="38" y="57"/>
                    </a:lnTo>
                    <a:lnTo>
                      <a:pt x="19" y="115"/>
                    </a:lnTo>
                    <a:lnTo>
                      <a:pt x="57" y="76"/>
                    </a:lnTo>
                    <a:lnTo>
                      <a:pt x="95" y="115"/>
                    </a:lnTo>
                    <a:lnTo>
                      <a:pt x="76" y="57"/>
                    </a:lnTo>
                    <a:lnTo>
                      <a:pt x="114" y="38"/>
                    </a:lnTo>
                    <a:lnTo>
                      <a:pt x="76" y="38"/>
                    </a:lnTo>
                    <a:lnTo>
                      <a:pt x="57" y="0"/>
                    </a:lnTo>
                    <a:lnTo>
                      <a:pt x="38" y="38"/>
                    </a:lnTo>
                    <a:lnTo>
                      <a:pt x="0" y="3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72" name="Freeform 29">
                <a:extLst>
                  <a:ext uri="{FF2B5EF4-FFF2-40B4-BE49-F238E27FC236}">
                    <a16:creationId xmlns:a16="http://schemas.microsoft.com/office/drawing/2014/main" id="{E6BF5BD0-165B-FC4F-A26E-A1CD3FA91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9725" y="5575300"/>
                <a:ext cx="49213" cy="41275"/>
              </a:xfrm>
              <a:custGeom>
                <a:avLst/>
                <a:gdLst>
                  <a:gd name="T0" fmla="*/ 0 w 135"/>
                  <a:gd name="T1" fmla="*/ 2147483646 h 116"/>
                  <a:gd name="T2" fmla="*/ 2147483646 w 135"/>
                  <a:gd name="T3" fmla="*/ 2147483646 h 116"/>
                  <a:gd name="T4" fmla="*/ 2147483646 w 135"/>
                  <a:gd name="T5" fmla="*/ 2147483646 h 116"/>
                  <a:gd name="T6" fmla="*/ 2147483646 w 135"/>
                  <a:gd name="T7" fmla="*/ 2147483646 h 116"/>
                  <a:gd name="T8" fmla="*/ 2147483646 w 135"/>
                  <a:gd name="T9" fmla="*/ 2147483646 h 116"/>
                  <a:gd name="T10" fmla="*/ 2147483646 w 135"/>
                  <a:gd name="T11" fmla="*/ 2147483646 h 116"/>
                  <a:gd name="T12" fmla="*/ 2147483646 w 135"/>
                  <a:gd name="T13" fmla="*/ 2147483646 h 116"/>
                  <a:gd name="T14" fmla="*/ 2147483646 w 135"/>
                  <a:gd name="T15" fmla="*/ 2147483646 h 116"/>
                  <a:gd name="T16" fmla="*/ 2147483646 w 135"/>
                  <a:gd name="T17" fmla="*/ 0 h 116"/>
                  <a:gd name="T18" fmla="*/ 2147483646 w 135"/>
                  <a:gd name="T19" fmla="*/ 2147483646 h 116"/>
                  <a:gd name="T20" fmla="*/ 0 w 135"/>
                  <a:gd name="T21" fmla="*/ 2147483646 h 1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5" h="116">
                    <a:moveTo>
                      <a:pt x="0" y="38"/>
                    </a:moveTo>
                    <a:lnTo>
                      <a:pt x="39" y="57"/>
                    </a:lnTo>
                    <a:lnTo>
                      <a:pt x="19" y="115"/>
                    </a:lnTo>
                    <a:lnTo>
                      <a:pt x="58" y="76"/>
                    </a:lnTo>
                    <a:lnTo>
                      <a:pt x="95" y="115"/>
                    </a:lnTo>
                    <a:lnTo>
                      <a:pt x="95" y="57"/>
                    </a:lnTo>
                    <a:lnTo>
                      <a:pt x="134" y="38"/>
                    </a:lnTo>
                    <a:lnTo>
                      <a:pt x="76" y="38"/>
                    </a:lnTo>
                    <a:lnTo>
                      <a:pt x="58" y="0"/>
                    </a:lnTo>
                    <a:lnTo>
                      <a:pt x="58" y="38"/>
                    </a:lnTo>
                    <a:lnTo>
                      <a:pt x="0" y="3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73" name="Freeform 30">
                <a:extLst>
                  <a:ext uri="{FF2B5EF4-FFF2-40B4-BE49-F238E27FC236}">
                    <a16:creationId xmlns:a16="http://schemas.microsoft.com/office/drawing/2014/main" id="{7051ACDF-68AD-A940-A22C-8F421F88C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563" y="5575300"/>
                <a:ext cx="41275" cy="41275"/>
              </a:xfrm>
              <a:custGeom>
                <a:avLst/>
                <a:gdLst>
                  <a:gd name="T0" fmla="*/ 0 w 115"/>
                  <a:gd name="T1" fmla="*/ 2147483646 h 116"/>
                  <a:gd name="T2" fmla="*/ 2147483646 w 115"/>
                  <a:gd name="T3" fmla="*/ 2147483646 h 116"/>
                  <a:gd name="T4" fmla="*/ 2147483646 w 115"/>
                  <a:gd name="T5" fmla="*/ 2147483646 h 116"/>
                  <a:gd name="T6" fmla="*/ 2147483646 w 115"/>
                  <a:gd name="T7" fmla="*/ 2147483646 h 116"/>
                  <a:gd name="T8" fmla="*/ 2147483646 w 115"/>
                  <a:gd name="T9" fmla="*/ 2147483646 h 116"/>
                  <a:gd name="T10" fmla="*/ 2147483646 w 115"/>
                  <a:gd name="T11" fmla="*/ 2147483646 h 116"/>
                  <a:gd name="T12" fmla="*/ 2147483646 w 115"/>
                  <a:gd name="T13" fmla="*/ 2147483646 h 116"/>
                  <a:gd name="T14" fmla="*/ 2147483646 w 115"/>
                  <a:gd name="T15" fmla="*/ 2147483646 h 116"/>
                  <a:gd name="T16" fmla="*/ 2147483646 w 115"/>
                  <a:gd name="T17" fmla="*/ 0 h 116"/>
                  <a:gd name="T18" fmla="*/ 2147483646 w 115"/>
                  <a:gd name="T19" fmla="*/ 2147483646 h 116"/>
                  <a:gd name="T20" fmla="*/ 0 w 115"/>
                  <a:gd name="T21" fmla="*/ 2147483646 h 1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" h="116">
                    <a:moveTo>
                      <a:pt x="0" y="38"/>
                    </a:moveTo>
                    <a:lnTo>
                      <a:pt x="38" y="57"/>
                    </a:lnTo>
                    <a:lnTo>
                      <a:pt x="19" y="115"/>
                    </a:lnTo>
                    <a:lnTo>
                      <a:pt x="57" y="76"/>
                    </a:lnTo>
                    <a:lnTo>
                      <a:pt x="95" y="115"/>
                    </a:lnTo>
                    <a:lnTo>
                      <a:pt x="76" y="57"/>
                    </a:lnTo>
                    <a:lnTo>
                      <a:pt x="114" y="38"/>
                    </a:lnTo>
                    <a:lnTo>
                      <a:pt x="57" y="38"/>
                    </a:lnTo>
                    <a:lnTo>
                      <a:pt x="57" y="0"/>
                    </a:lnTo>
                    <a:lnTo>
                      <a:pt x="38" y="38"/>
                    </a:lnTo>
                    <a:lnTo>
                      <a:pt x="0" y="3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74" name="Freeform 31">
                <a:extLst>
                  <a:ext uri="{FF2B5EF4-FFF2-40B4-BE49-F238E27FC236}">
                    <a16:creationId xmlns:a16="http://schemas.microsoft.com/office/drawing/2014/main" id="{E3BC4483-3BE5-4B4E-8F8E-169F45C81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0825" y="5665788"/>
                <a:ext cx="41275" cy="41275"/>
              </a:xfrm>
              <a:custGeom>
                <a:avLst/>
                <a:gdLst>
                  <a:gd name="T0" fmla="*/ 0 w 115"/>
                  <a:gd name="T1" fmla="*/ 2147483646 h 115"/>
                  <a:gd name="T2" fmla="*/ 2147483646 w 115"/>
                  <a:gd name="T3" fmla="*/ 2147483646 h 115"/>
                  <a:gd name="T4" fmla="*/ 2147483646 w 115"/>
                  <a:gd name="T5" fmla="*/ 2147483646 h 115"/>
                  <a:gd name="T6" fmla="*/ 2147483646 w 115"/>
                  <a:gd name="T7" fmla="*/ 2147483646 h 115"/>
                  <a:gd name="T8" fmla="*/ 2147483646 w 115"/>
                  <a:gd name="T9" fmla="*/ 2147483646 h 115"/>
                  <a:gd name="T10" fmla="*/ 2147483646 w 115"/>
                  <a:gd name="T11" fmla="*/ 2147483646 h 115"/>
                  <a:gd name="T12" fmla="*/ 2147483646 w 115"/>
                  <a:gd name="T13" fmla="*/ 2147483646 h 115"/>
                  <a:gd name="T14" fmla="*/ 2147483646 w 115"/>
                  <a:gd name="T15" fmla="*/ 2147483646 h 115"/>
                  <a:gd name="T16" fmla="*/ 2147483646 w 115"/>
                  <a:gd name="T17" fmla="*/ 0 h 115"/>
                  <a:gd name="T18" fmla="*/ 2147483646 w 115"/>
                  <a:gd name="T19" fmla="*/ 2147483646 h 115"/>
                  <a:gd name="T20" fmla="*/ 0 w 115"/>
                  <a:gd name="T21" fmla="*/ 2147483646 h 1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" h="115">
                    <a:moveTo>
                      <a:pt x="0" y="38"/>
                    </a:moveTo>
                    <a:lnTo>
                      <a:pt x="38" y="76"/>
                    </a:lnTo>
                    <a:lnTo>
                      <a:pt x="19" y="114"/>
                    </a:lnTo>
                    <a:lnTo>
                      <a:pt x="57" y="95"/>
                    </a:lnTo>
                    <a:lnTo>
                      <a:pt x="95" y="114"/>
                    </a:lnTo>
                    <a:lnTo>
                      <a:pt x="95" y="76"/>
                    </a:lnTo>
                    <a:lnTo>
                      <a:pt x="114" y="38"/>
                    </a:lnTo>
                    <a:lnTo>
                      <a:pt x="76" y="38"/>
                    </a:lnTo>
                    <a:lnTo>
                      <a:pt x="57" y="0"/>
                    </a:lnTo>
                    <a:lnTo>
                      <a:pt x="57" y="38"/>
                    </a:lnTo>
                    <a:lnTo>
                      <a:pt x="0" y="3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75" name="Freeform 32">
                <a:extLst>
                  <a:ext uri="{FF2B5EF4-FFF2-40B4-BE49-F238E27FC236}">
                    <a16:creationId xmlns:a16="http://schemas.microsoft.com/office/drawing/2014/main" id="{F763571A-082C-4744-B4FE-4B79FBD046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9725" y="5665788"/>
                <a:ext cx="49213" cy="41275"/>
              </a:xfrm>
              <a:custGeom>
                <a:avLst/>
                <a:gdLst>
                  <a:gd name="T0" fmla="*/ 0 w 135"/>
                  <a:gd name="T1" fmla="*/ 2147483646 h 115"/>
                  <a:gd name="T2" fmla="*/ 2147483646 w 135"/>
                  <a:gd name="T3" fmla="*/ 2147483646 h 115"/>
                  <a:gd name="T4" fmla="*/ 2147483646 w 135"/>
                  <a:gd name="T5" fmla="*/ 2147483646 h 115"/>
                  <a:gd name="T6" fmla="*/ 2147483646 w 135"/>
                  <a:gd name="T7" fmla="*/ 2147483646 h 115"/>
                  <a:gd name="T8" fmla="*/ 2147483646 w 135"/>
                  <a:gd name="T9" fmla="*/ 2147483646 h 115"/>
                  <a:gd name="T10" fmla="*/ 2147483646 w 135"/>
                  <a:gd name="T11" fmla="*/ 2147483646 h 115"/>
                  <a:gd name="T12" fmla="*/ 2147483646 w 135"/>
                  <a:gd name="T13" fmla="*/ 2147483646 h 115"/>
                  <a:gd name="T14" fmla="*/ 2147483646 w 135"/>
                  <a:gd name="T15" fmla="*/ 2147483646 h 115"/>
                  <a:gd name="T16" fmla="*/ 2147483646 w 135"/>
                  <a:gd name="T17" fmla="*/ 0 h 115"/>
                  <a:gd name="T18" fmla="*/ 2147483646 w 135"/>
                  <a:gd name="T19" fmla="*/ 2147483646 h 115"/>
                  <a:gd name="T20" fmla="*/ 0 w 135"/>
                  <a:gd name="T21" fmla="*/ 2147483646 h 1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5" h="115">
                    <a:moveTo>
                      <a:pt x="0" y="38"/>
                    </a:moveTo>
                    <a:lnTo>
                      <a:pt x="39" y="76"/>
                    </a:lnTo>
                    <a:lnTo>
                      <a:pt x="39" y="114"/>
                    </a:lnTo>
                    <a:lnTo>
                      <a:pt x="76" y="95"/>
                    </a:lnTo>
                    <a:lnTo>
                      <a:pt x="115" y="114"/>
                    </a:lnTo>
                    <a:lnTo>
                      <a:pt x="95" y="76"/>
                    </a:lnTo>
                    <a:lnTo>
                      <a:pt x="134" y="38"/>
                    </a:lnTo>
                    <a:lnTo>
                      <a:pt x="76" y="38"/>
                    </a:lnTo>
                    <a:lnTo>
                      <a:pt x="76" y="0"/>
                    </a:lnTo>
                    <a:lnTo>
                      <a:pt x="58" y="38"/>
                    </a:lnTo>
                    <a:lnTo>
                      <a:pt x="0" y="3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76" name="Freeform 33">
                <a:extLst>
                  <a:ext uri="{FF2B5EF4-FFF2-40B4-BE49-F238E27FC236}">
                    <a16:creationId xmlns:a16="http://schemas.microsoft.com/office/drawing/2014/main" id="{68E24EEE-E465-C547-B70E-14C825B90F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563" y="5665788"/>
                <a:ext cx="41275" cy="41275"/>
              </a:xfrm>
              <a:custGeom>
                <a:avLst/>
                <a:gdLst>
                  <a:gd name="T0" fmla="*/ 0 w 115"/>
                  <a:gd name="T1" fmla="*/ 2147483646 h 115"/>
                  <a:gd name="T2" fmla="*/ 2147483646 w 115"/>
                  <a:gd name="T3" fmla="*/ 2147483646 h 115"/>
                  <a:gd name="T4" fmla="*/ 2147483646 w 115"/>
                  <a:gd name="T5" fmla="*/ 2147483646 h 115"/>
                  <a:gd name="T6" fmla="*/ 2147483646 w 115"/>
                  <a:gd name="T7" fmla="*/ 2147483646 h 115"/>
                  <a:gd name="T8" fmla="*/ 2147483646 w 115"/>
                  <a:gd name="T9" fmla="*/ 2147483646 h 115"/>
                  <a:gd name="T10" fmla="*/ 2147483646 w 115"/>
                  <a:gd name="T11" fmla="*/ 2147483646 h 115"/>
                  <a:gd name="T12" fmla="*/ 2147483646 w 115"/>
                  <a:gd name="T13" fmla="*/ 2147483646 h 115"/>
                  <a:gd name="T14" fmla="*/ 2147483646 w 115"/>
                  <a:gd name="T15" fmla="*/ 2147483646 h 115"/>
                  <a:gd name="T16" fmla="*/ 2147483646 w 115"/>
                  <a:gd name="T17" fmla="*/ 0 h 115"/>
                  <a:gd name="T18" fmla="*/ 2147483646 w 115"/>
                  <a:gd name="T19" fmla="*/ 2147483646 h 115"/>
                  <a:gd name="T20" fmla="*/ 0 w 115"/>
                  <a:gd name="T21" fmla="*/ 2147483646 h 1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" h="115">
                    <a:moveTo>
                      <a:pt x="0" y="38"/>
                    </a:moveTo>
                    <a:lnTo>
                      <a:pt x="38" y="76"/>
                    </a:lnTo>
                    <a:lnTo>
                      <a:pt x="19" y="114"/>
                    </a:lnTo>
                    <a:lnTo>
                      <a:pt x="57" y="95"/>
                    </a:lnTo>
                    <a:lnTo>
                      <a:pt x="95" y="114"/>
                    </a:lnTo>
                    <a:lnTo>
                      <a:pt x="76" y="76"/>
                    </a:lnTo>
                    <a:lnTo>
                      <a:pt x="114" y="38"/>
                    </a:lnTo>
                    <a:lnTo>
                      <a:pt x="76" y="38"/>
                    </a:lnTo>
                    <a:lnTo>
                      <a:pt x="57" y="0"/>
                    </a:lnTo>
                    <a:lnTo>
                      <a:pt x="38" y="38"/>
                    </a:lnTo>
                    <a:lnTo>
                      <a:pt x="0" y="3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77" name="Freeform 34">
                <a:extLst>
                  <a:ext uri="{FF2B5EF4-FFF2-40B4-BE49-F238E27FC236}">
                    <a16:creationId xmlns:a16="http://schemas.microsoft.com/office/drawing/2014/main" id="{C4CDB117-8E43-7F41-AD01-3EB1CF2E1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1925" y="5665788"/>
                <a:ext cx="41275" cy="41275"/>
              </a:xfrm>
              <a:custGeom>
                <a:avLst/>
                <a:gdLst>
                  <a:gd name="T0" fmla="*/ 0 w 115"/>
                  <a:gd name="T1" fmla="*/ 2147483646 h 115"/>
                  <a:gd name="T2" fmla="*/ 2147483646 w 115"/>
                  <a:gd name="T3" fmla="*/ 2147483646 h 115"/>
                  <a:gd name="T4" fmla="*/ 2147483646 w 115"/>
                  <a:gd name="T5" fmla="*/ 2147483646 h 115"/>
                  <a:gd name="T6" fmla="*/ 2147483646 w 115"/>
                  <a:gd name="T7" fmla="*/ 2147483646 h 115"/>
                  <a:gd name="T8" fmla="*/ 2147483646 w 115"/>
                  <a:gd name="T9" fmla="*/ 2147483646 h 115"/>
                  <a:gd name="T10" fmla="*/ 2147483646 w 115"/>
                  <a:gd name="T11" fmla="*/ 2147483646 h 115"/>
                  <a:gd name="T12" fmla="*/ 2147483646 w 115"/>
                  <a:gd name="T13" fmla="*/ 2147483646 h 115"/>
                  <a:gd name="T14" fmla="*/ 2147483646 w 115"/>
                  <a:gd name="T15" fmla="*/ 2147483646 h 115"/>
                  <a:gd name="T16" fmla="*/ 2147483646 w 115"/>
                  <a:gd name="T17" fmla="*/ 0 h 115"/>
                  <a:gd name="T18" fmla="*/ 2147483646 w 115"/>
                  <a:gd name="T19" fmla="*/ 2147483646 h 115"/>
                  <a:gd name="T20" fmla="*/ 0 w 115"/>
                  <a:gd name="T21" fmla="*/ 2147483646 h 1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" h="115">
                    <a:moveTo>
                      <a:pt x="0" y="38"/>
                    </a:moveTo>
                    <a:lnTo>
                      <a:pt x="38" y="76"/>
                    </a:lnTo>
                    <a:lnTo>
                      <a:pt x="19" y="114"/>
                    </a:lnTo>
                    <a:lnTo>
                      <a:pt x="57" y="95"/>
                    </a:lnTo>
                    <a:lnTo>
                      <a:pt x="95" y="114"/>
                    </a:lnTo>
                    <a:lnTo>
                      <a:pt x="77" y="76"/>
                    </a:lnTo>
                    <a:lnTo>
                      <a:pt x="114" y="38"/>
                    </a:lnTo>
                    <a:lnTo>
                      <a:pt x="77" y="38"/>
                    </a:lnTo>
                    <a:lnTo>
                      <a:pt x="57" y="0"/>
                    </a:lnTo>
                    <a:lnTo>
                      <a:pt x="38" y="38"/>
                    </a:lnTo>
                    <a:lnTo>
                      <a:pt x="0" y="3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78" name="Freeform 35">
                <a:extLst>
                  <a:ext uri="{FF2B5EF4-FFF2-40B4-BE49-F238E27FC236}">
                    <a16:creationId xmlns:a16="http://schemas.microsoft.com/office/drawing/2014/main" id="{8700CB1D-CD01-084F-A20A-8DDD231213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0825" y="5754688"/>
                <a:ext cx="41275" cy="41275"/>
              </a:xfrm>
              <a:custGeom>
                <a:avLst/>
                <a:gdLst>
                  <a:gd name="T0" fmla="*/ 0 w 115"/>
                  <a:gd name="T1" fmla="*/ 2147483646 h 115"/>
                  <a:gd name="T2" fmla="*/ 2147483646 w 115"/>
                  <a:gd name="T3" fmla="*/ 2147483646 h 115"/>
                  <a:gd name="T4" fmla="*/ 2147483646 w 115"/>
                  <a:gd name="T5" fmla="*/ 2147483646 h 115"/>
                  <a:gd name="T6" fmla="*/ 2147483646 w 115"/>
                  <a:gd name="T7" fmla="*/ 2147483646 h 115"/>
                  <a:gd name="T8" fmla="*/ 2147483646 w 115"/>
                  <a:gd name="T9" fmla="*/ 2147483646 h 115"/>
                  <a:gd name="T10" fmla="*/ 2147483646 w 115"/>
                  <a:gd name="T11" fmla="*/ 2147483646 h 115"/>
                  <a:gd name="T12" fmla="*/ 2147483646 w 115"/>
                  <a:gd name="T13" fmla="*/ 2147483646 h 115"/>
                  <a:gd name="T14" fmla="*/ 2147483646 w 115"/>
                  <a:gd name="T15" fmla="*/ 2147483646 h 115"/>
                  <a:gd name="T16" fmla="*/ 2147483646 w 115"/>
                  <a:gd name="T17" fmla="*/ 0 h 115"/>
                  <a:gd name="T18" fmla="*/ 2147483646 w 115"/>
                  <a:gd name="T19" fmla="*/ 2147483646 h 115"/>
                  <a:gd name="T20" fmla="*/ 0 w 115"/>
                  <a:gd name="T21" fmla="*/ 2147483646 h 1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" h="115">
                    <a:moveTo>
                      <a:pt x="0" y="58"/>
                    </a:moveTo>
                    <a:lnTo>
                      <a:pt x="38" y="77"/>
                    </a:lnTo>
                    <a:lnTo>
                      <a:pt x="19" y="114"/>
                    </a:lnTo>
                    <a:lnTo>
                      <a:pt x="57" y="96"/>
                    </a:lnTo>
                    <a:lnTo>
                      <a:pt x="95" y="114"/>
                    </a:lnTo>
                    <a:lnTo>
                      <a:pt x="76" y="77"/>
                    </a:lnTo>
                    <a:lnTo>
                      <a:pt x="114" y="58"/>
                    </a:lnTo>
                    <a:lnTo>
                      <a:pt x="76" y="58"/>
                    </a:lnTo>
                    <a:lnTo>
                      <a:pt x="57" y="0"/>
                    </a:lnTo>
                    <a:lnTo>
                      <a:pt x="38" y="58"/>
                    </a:lnTo>
                    <a:lnTo>
                      <a:pt x="0" y="5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79" name="Freeform 36">
                <a:extLst>
                  <a:ext uri="{FF2B5EF4-FFF2-40B4-BE49-F238E27FC236}">
                    <a16:creationId xmlns:a16="http://schemas.microsoft.com/office/drawing/2014/main" id="{08DC148B-616D-F748-819C-AB185BDEEF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9725" y="5754688"/>
                <a:ext cx="49213" cy="41275"/>
              </a:xfrm>
              <a:custGeom>
                <a:avLst/>
                <a:gdLst>
                  <a:gd name="T0" fmla="*/ 0 w 135"/>
                  <a:gd name="T1" fmla="*/ 2147483646 h 115"/>
                  <a:gd name="T2" fmla="*/ 2147483646 w 135"/>
                  <a:gd name="T3" fmla="*/ 2147483646 h 115"/>
                  <a:gd name="T4" fmla="*/ 2147483646 w 135"/>
                  <a:gd name="T5" fmla="*/ 2147483646 h 115"/>
                  <a:gd name="T6" fmla="*/ 2147483646 w 135"/>
                  <a:gd name="T7" fmla="*/ 2147483646 h 115"/>
                  <a:gd name="T8" fmla="*/ 2147483646 w 135"/>
                  <a:gd name="T9" fmla="*/ 2147483646 h 115"/>
                  <a:gd name="T10" fmla="*/ 2147483646 w 135"/>
                  <a:gd name="T11" fmla="*/ 2147483646 h 115"/>
                  <a:gd name="T12" fmla="*/ 2147483646 w 135"/>
                  <a:gd name="T13" fmla="*/ 2147483646 h 115"/>
                  <a:gd name="T14" fmla="*/ 2147483646 w 135"/>
                  <a:gd name="T15" fmla="*/ 2147483646 h 115"/>
                  <a:gd name="T16" fmla="*/ 2147483646 w 135"/>
                  <a:gd name="T17" fmla="*/ 0 h 115"/>
                  <a:gd name="T18" fmla="*/ 2147483646 w 135"/>
                  <a:gd name="T19" fmla="*/ 2147483646 h 115"/>
                  <a:gd name="T20" fmla="*/ 0 w 135"/>
                  <a:gd name="T21" fmla="*/ 2147483646 h 1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5" h="115">
                    <a:moveTo>
                      <a:pt x="0" y="58"/>
                    </a:moveTo>
                    <a:lnTo>
                      <a:pt x="39" y="77"/>
                    </a:lnTo>
                    <a:lnTo>
                      <a:pt x="39" y="114"/>
                    </a:lnTo>
                    <a:lnTo>
                      <a:pt x="58" y="96"/>
                    </a:lnTo>
                    <a:lnTo>
                      <a:pt x="95" y="114"/>
                    </a:lnTo>
                    <a:lnTo>
                      <a:pt x="95" y="77"/>
                    </a:lnTo>
                    <a:lnTo>
                      <a:pt x="134" y="58"/>
                    </a:lnTo>
                    <a:lnTo>
                      <a:pt x="76" y="58"/>
                    </a:lnTo>
                    <a:lnTo>
                      <a:pt x="58" y="0"/>
                    </a:lnTo>
                    <a:lnTo>
                      <a:pt x="58" y="58"/>
                    </a:lnTo>
                    <a:lnTo>
                      <a:pt x="0" y="5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80" name="Freeform 37">
                <a:extLst>
                  <a:ext uri="{FF2B5EF4-FFF2-40B4-BE49-F238E27FC236}">
                    <a16:creationId xmlns:a16="http://schemas.microsoft.com/office/drawing/2014/main" id="{034E6A33-6D75-564C-B712-2E060D51E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563" y="5754688"/>
                <a:ext cx="41275" cy="41275"/>
              </a:xfrm>
              <a:custGeom>
                <a:avLst/>
                <a:gdLst>
                  <a:gd name="T0" fmla="*/ 0 w 115"/>
                  <a:gd name="T1" fmla="*/ 2147483646 h 115"/>
                  <a:gd name="T2" fmla="*/ 2147483646 w 115"/>
                  <a:gd name="T3" fmla="*/ 2147483646 h 115"/>
                  <a:gd name="T4" fmla="*/ 2147483646 w 115"/>
                  <a:gd name="T5" fmla="*/ 2147483646 h 115"/>
                  <a:gd name="T6" fmla="*/ 2147483646 w 115"/>
                  <a:gd name="T7" fmla="*/ 2147483646 h 115"/>
                  <a:gd name="T8" fmla="*/ 2147483646 w 115"/>
                  <a:gd name="T9" fmla="*/ 2147483646 h 115"/>
                  <a:gd name="T10" fmla="*/ 2147483646 w 115"/>
                  <a:gd name="T11" fmla="*/ 2147483646 h 115"/>
                  <a:gd name="T12" fmla="*/ 2147483646 w 115"/>
                  <a:gd name="T13" fmla="*/ 2147483646 h 115"/>
                  <a:gd name="T14" fmla="*/ 2147483646 w 115"/>
                  <a:gd name="T15" fmla="*/ 2147483646 h 115"/>
                  <a:gd name="T16" fmla="*/ 2147483646 w 115"/>
                  <a:gd name="T17" fmla="*/ 0 h 115"/>
                  <a:gd name="T18" fmla="*/ 2147483646 w 115"/>
                  <a:gd name="T19" fmla="*/ 2147483646 h 115"/>
                  <a:gd name="T20" fmla="*/ 0 w 115"/>
                  <a:gd name="T21" fmla="*/ 2147483646 h 1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" h="115">
                    <a:moveTo>
                      <a:pt x="0" y="58"/>
                    </a:moveTo>
                    <a:lnTo>
                      <a:pt x="38" y="77"/>
                    </a:lnTo>
                    <a:lnTo>
                      <a:pt x="19" y="114"/>
                    </a:lnTo>
                    <a:lnTo>
                      <a:pt x="57" y="96"/>
                    </a:lnTo>
                    <a:lnTo>
                      <a:pt x="95" y="114"/>
                    </a:lnTo>
                    <a:lnTo>
                      <a:pt x="76" y="77"/>
                    </a:lnTo>
                    <a:lnTo>
                      <a:pt x="114" y="58"/>
                    </a:lnTo>
                    <a:lnTo>
                      <a:pt x="76" y="58"/>
                    </a:lnTo>
                    <a:lnTo>
                      <a:pt x="57" y="0"/>
                    </a:lnTo>
                    <a:lnTo>
                      <a:pt x="38" y="58"/>
                    </a:lnTo>
                    <a:lnTo>
                      <a:pt x="0" y="5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81" name="Freeform 38">
                <a:extLst>
                  <a:ext uri="{FF2B5EF4-FFF2-40B4-BE49-F238E27FC236}">
                    <a16:creationId xmlns:a16="http://schemas.microsoft.com/office/drawing/2014/main" id="{DE6DC7F3-2123-574F-BEC9-ED2FC13592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01925" y="5754688"/>
                <a:ext cx="41275" cy="41275"/>
              </a:xfrm>
              <a:custGeom>
                <a:avLst/>
                <a:gdLst>
                  <a:gd name="T0" fmla="*/ 0 w 115"/>
                  <a:gd name="T1" fmla="*/ 2147483646 h 115"/>
                  <a:gd name="T2" fmla="*/ 2147483646 w 115"/>
                  <a:gd name="T3" fmla="*/ 2147483646 h 115"/>
                  <a:gd name="T4" fmla="*/ 2147483646 w 115"/>
                  <a:gd name="T5" fmla="*/ 2147483646 h 115"/>
                  <a:gd name="T6" fmla="*/ 2147483646 w 115"/>
                  <a:gd name="T7" fmla="*/ 2147483646 h 115"/>
                  <a:gd name="T8" fmla="*/ 2147483646 w 115"/>
                  <a:gd name="T9" fmla="*/ 2147483646 h 115"/>
                  <a:gd name="T10" fmla="*/ 2147483646 w 115"/>
                  <a:gd name="T11" fmla="*/ 2147483646 h 115"/>
                  <a:gd name="T12" fmla="*/ 2147483646 w 115"/>
                  <a:gd name="T13" fmla="*/ 2147483646 h 115"/>
                  <a:gd name="T14" fmla="*/ 2147483646 w 115"/>
                  <a:gd name="T15" fmla="*/ 2147483646 h 115"/>
                  <a:gd name="T16" fmla="*/ 2147483646 w 115"/>
                  <a:gd name="T17" fmla="*/ 0 h 115"/>
                  <a:gd name="T18" fmla="*/ 2147483646 w 115"/>
                  <a:gd name="T19" fmla="*/ 2147483646 h 115"/>
                  <a:gd name="T20" fmla="*/ 0 w 115"/>
                  <a:gd name="T21" fmla="*/ 2147483646 h 1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" h="115">
                    <a:moveTo>
                      <a:pt x="0" y="58"/>
                    </a:moveTo>
                    <a:lnTo>
                      <a:pt x="38" y="77"/>
                    </a:lnTo>
                    <a:lnTo>
                      <a:pt x="19" y="114"/>
                    </a:lnTo>
                    <a:lnTo>
                      <a:pt x="57" y="96"/>
                    </a:lnTo>
                    <a:lnTo>
                      <a:pt x="95" y="114"/>
                    </a:lnTo>
                    <a:lnTo>
                      <a:pt x="77" y="77"/>
                    </a:lnTo>
                    <a:lnTo>
                      <a:pt x="114" y="58"/>
                    </a:lnTo>
                    <a:lnTo>
                      <a:pt x="77" y="58"/>
                    </a:lnTo>
                    <a:lnTo>
                      <a:pt x="57" y="0"/>
                    </a:lnTo>
                    <a:lnTo>
                      <a:pt x="38" y="58"/>
                    </a:lnTo>
                    <a:lnTo>
                      <a:pt x="0" y="5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4782" name="Freeform 39">
                <a:extLst>
                  <a:ext uri="{FF2B5EF4-FFF2-40B4-BE49-F238E27FC236}">
                    <a16:creationId xmlns:a16="http://schemas.microsoft.com/office/drawing/2014/main" id="{915B9F94-9185-E341-8EBD-40D007EEE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06675" y="5754688"/>
                <a:ext cx="49213" cy="41275"/>
              </a:xfrm>
              <a:custGeom>
                <a:avLst/>
                <a:gdLst>
                  <a:gd name="T0" fmla="*/ 0 w 135"/>
                  <a:gd name="T1" fmla="*/ 2147483646 h 115"/>
                  <a:gd name="T2" fmla="*/ 2147483646 w 135"/>
                  <a:gd name="T3" fmla="*/ 2147483646 h 115"/>
                  <a:gd name="T4" fmla="*/ 2147483646 w 135"/>
                  <a:gd name="T5" fmla="*/ 2147483646 h 115"/>
                  <a:gd name="T6" fmla="*/ 2147483646 w 135"/>
                  <a:gd name="T7" fmla="*/ 2147483646 h 115"/>
                  <a:gd name="T8" fmla="*/ 2147483646 w 135"/>
                  <a:gd name="T9" fmla="*/ 2147483646 h 115"/>
                  <a:gd name="T10" fmla="*/ 2147483646 w 135"/>
                  <a:gd name="T11" fmla="*/ 2147483646 h 115"/>
                  <a:gd name="T12" fmla="*/ 2147483646 w 135"/>
                  <a:gd name="T13" fmla="*/ 2147483646 h 115"/>
                  <a:gd name="T14" fmla="*/ 2147483646 w 135"/>
                  <a:gd name="T15" fmla="*/ 2147483646 h 115"/>
                  <a:gd name="T16" fmla="*/ 2147483646 w 135"/>
                  <a:gd name="T17" fmla="*/ 0 h 115"/>
                  <a:gd name="T18" fmla="*/ 2147483646 w 135"/>
                  <a:gd name="T19" fmla="*/ 2147483646 h 115"/>
                  <a:gd name="T20" fmla="*/ 0 w 135"/>
                  <a:gd name="T21" fmla="*/ 2147483646 h 1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5" h="115">
                    <a:moveTo>
                      <a:pt x="0" y="58"/>
                    </a:moveTo>
                    <a:lnTo>
                      <a:pt x="39" y="77"/>
                    </a:lnTo>
                    <a:lnTo>
                      <a:pt x="39" y="114"/>
                    </a:lnTo>
                    <a:lnTo>
                      <a:pt x="77" y="96"/>
                    </a:lnTo>
                    <a:lnTo>
                      <a:pt x="95" y="114"/>
                    </a:lnTo>
                    <a:lnTo>
                      <a:pt x="95" y="77"/>
                    </a:lnTo>
                    <a:lnTo>
                      <a:pt x="134" y="58"/>
                    </a:lnTo>
                    <a:lnTo>
                      <a:pt x="77" y="58"/>
                    </a:lnTo>
                    <a:lnTo>
                      <a:pt x="77" y="0"/>
                    </a:lnTo>
                    <a:lnTo>
                      <a:pt x="58" y="58"/>
                    </a:lnTo>
                    <a:lnTo>
                      <a:pt x="0" y="5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74759" name="Google Shape;615;p19">
              <a:extLst>
                <a:ext uri="{FF2B5EF4-FFF2-40B4-BE49-F238E27FC236}">
                  <a16:creationId xmlns:a16="http://schemas.microsoft.com/office/drawing/2014/main" id="{C77D4CFF-1CC1-6844-92F4-1634C4B05B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401478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4760" name="Google Shape;615;p19">
              <a:extLst>
                <a:ext uri="{FF2B5EF4-FFF2-40B4-BE49-F238E27FC236}">
                  <a16:creationId xmlns:a16="http://schemas.microsoft.com/office/drawing/2014/main" id="{C913E9CE-37A8-544A-895B-B39D41C960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5029200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Группа 3">
            <a:extLst>
              <a:ext uri="{FF2B5EF4-FFF2-40B4-BE49-F238E27FC236}">
                <a16:creationId xmlns:a16="http://schemas.microsoft.com/office/drawing/2014/main" id="{17FFCBBC-6047-634D-9B1A-4A45F7E7B246}"/>
              </a:ext>
            </a:extLst>
          </p:cNvPr>
          <p:cNvGrpSpPr/>
          <p:nvPr/>
        </p:nvGrpSpPr>
        <p:grpSpPr>
          <a:xfrm>
            <a:off x="6860646" y="341313"/>
            <a:ext cx="2934229" cy="6162146"/>
            <a:chOff x="8232775" y="409575"/>
            <a:chExt cx="3521075" cy="7394575"/>
          </a:xfrm>
        </p:grpSpPr>
        <p:grpSp>
          <p:nvGrpSpPr>
            <p:cNvPr id="76805" name="Group 3">
              <a:extLst>
                <a:ext uri="{FF2B5EF4-FFF2-40B4-BE49-F238E27FC236}">
                  <a16:creationId xmlns:a16="http://schemas.microsoft.com/office/drawing/2014/main" id="{8FB8D590-9E2C-4F47-ADA6-C42A218030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32775" y="409575"/>
              <a:ext cx="3521075" cy="7394575"/>
              <a:chOff x="16463963" y="817563"/>
              <a:chExt cx="7042150" cy="14790737"/>
            </a:xfrm>
          </p:grpSpPr>
          <p:sp>
            <p:nvSpPr>
              <p:cNvPr id="76819" name="Freeform 6">
                <a:extLst>
                  <a:ext uri="{FF2B5EF4-FFF2-40B4-BE49-F238E27FC236}">
                    <a16:creationId xmlns:a16="http://schemas.microsoft.com/office/drawing/2014/main" id="{CCBBC8A1-BCA3-9B47-BD05-EC7217F611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2363" y="8901113"/>
                <a:ext cx="1241425" cy="1474787"/>
              </a:xfrm>
              <a:custGeom>
                <a:avLst/>
                <a:gdLst>
                  <a:gd name="T0" fmla="*/ 2147483646 w 3449"/>
                  <a:gd name="T1" fmla="*/ 2147483646 h 4096"/>
                  <a:gd name="T2" fmla="*/ 2147483646 w 3449"/>
                  <a:gd name="T3" fmla="*/ 2147483646 h 4096"/>
                  <a:gd name="T4" fmla="*/ 2147483646 w 3449"/>
                  <a:gd name="T5" fmla="*/ 2147483646 h 4096"/>
                  <a:gd name="T6" fmla="*/ 2147483646 w 3449"/>
                  <a:gd name="T7" fmla="*/ 2147483646 h 4096"/>
                  <a:gd name="T8" fmla="*/ 2147483646 w 3449"/>
                  <a:gd name="T9" fmla="*/ 2147483646 h 4096"/>
                  <a:gd name="T10" fmla="*/ 2147483646 w 3449"/>
                  <a:gd name="T11" fmla="*/ 2147483646 h 4096"/>
                  <a:gd name="T12" fmla="*/ 2147483646 w 3449"/>
                  <a:gd name="T13" fmla="*/ 2147483646 h 4096"/>
                  <a:gd name="T14" fmla="*/ 2147483646 w 3449"/>
                  <a:gd name="T15" fmla="*/ 2147483646 h 4096"/>
                  <a:gd name="T16" fmla="*/ 2147483646 w 3449"/>
                  <a:gd name="T17" fmla="*/ 2147483646 h 4096"/>
                  <a:gd name="T18" fmla="*/ 2147483646 w 3449"/>
                  <a:gd name="T19" fmla="*/ 2147483646 h 4096"/>
                  <a:gd name="T20" fmla="*/ 2147483646 w 3449"/>
                  <a:gd name="T21" fmla="*/ 2147483646 h 4096"/>
                  <a:gd name="T22" fmla="*/ 2147483646 w 3449"/>
                  <a:gd name="T23" fmla="*/ 2147483646 h 4096"/>
                  <a:gd name="T24" fmla="*/ 2147483646 w 3449"/>
                  <a:gd name="T25" fmla="*/ 2147483646 h 4096"/>
                  <a:gd name="T26" fmla="*/ 2147483646 w 3449"/>
                  <a:gd name="T27" fmla="*/ 2147483646 h 4096"/>
                  <a:gd name="T28" fmla="*/ 2147483646 w 3449"/>
                  <a:gd name="T29" fmla="*/ 2147483646 h 4096"/>
                  <a:gd name="T30" fmla="*/ 2147483646 w 3449"/>
                  <a:gd name="T31" fmla="*/ 2147483646 h 4096"/>
                  <a:gd name="T32" fmla="*/ 2147483646 w 3449"/>
                  <a:gd name="T33" fmla="*/ 2147483646 h 4096"/>
                  <a:gd name="T34" fmla="*/ 2147483646 w 3449"/>
                  <a:gd name="T35" fmla="*/ 2147483646 h 4096"/>
                  <a:gd name="T36" fmla="*/ 2147483646 w 3449"/>
                  <a:gd name="T37" fmla="*/ 2147483646 h 4096"/>
                  <a:gd name="T38" fmla="*/ 2147483646 w 3449"/>
                  <a:gd name="T39" fmla="*/ 2147483646 h 4096"/>
                  <a:gd name="T40" fmla="*/ 2147483646 w 3449"/>
                  <a:gd name="T41" fmla="*/ 2147483646 h 4096"/>
                  <a:gd name="T42" fmla="*/ 2147483646 w 3449"/>
                  <a:gd name="T43" fmla="*/ 2147483646 h 4096"/>
                  <a:gd name="T44" fmla="*/ 2147483646 w 3449"/>
                  <a:gd name="T45" fmla="*/ 2147483646 h 4096"/>
                  <a:gd name="T46" fmla="*/ 2147483646 w 3449"/>
                  <a:gd name="T47" fmla="*/ 2147483646 h 4096"/>
                  <a:gd name="T48" fmla="*/ 2147483646 w 3449"/>
                  <a:gd name="T49" fmla="*/ 2147483646 h 4096"/>
                  <a:gd name="T50" fmla="*/ 2147483646 w 3449"/>
                  <a:gd name="T51" fmla="*/ 2147483646 h 4096"/>
                  <a:gd name="T52" fmla="*/ 2147483646 w 3449"/>
                  <a:gd name="T53" fmla="*/ 2147483646 h 4096"/>
                  <a:gd name="T54" fmla="*/ 2147483646 w 3449"/>
                  <a:gd name="T55" fmla="*/ 2147483646 h 4096"/>
                  <a:gd name="T56" fmla="*/ 2147483646 w 3449"/>
                  <a:gd name="T57" fmla="*/ 2147483646 h 4096"/>
                  <a:gd name="T58" fmla="*/ 2147483646 w 3449"/>
                  <a:gd name="T59" fmla="*/ 2147483646 h 4096"/>
                  <a:gd name="T60" fmla="*/ 2147483646 w 3449"/>
                  <a:gd name="T61" fmla="*/ 2147483646 h 4096"/>
                  <a:gd name="T62" fmla="*/ 2147483646 w 3449"/>
                  <a:gd name="T63" fmla="*/ 2147483646 h 4096"/>
                  <a:gd name="T64" fmla="*/ 2147483646 w 3449"/>
                  <a:gd name="T65" fmla="*/ 2147483646 h 4096"/>
                  <a:gd name="T66" fmla="*/ 2147483646 w 3449"/>
                  <a:gd name="T67" fmla="*/ 2147483646 h 4096"/>
                  <a:gd name="T68" fmla="*/ 2147483646 w 3449"/>
                  <a:gd name="T69" fmla="*/ 2147483646 h 4096"/>
                  <a:gd name="T70" fmla="*/ 2147483646 w 3449"/>
                  <a:gd name="T71" fmla="*/ 2147483646 h 4096"/>
                  <a:gd name="T72" fmla="*/ 2147483646 w 3449"/>
                  <a:gd name="T73" fmla="*/ 2147483646 h 4096"/>
                  <a:gd name="T74" fmla="*/ 2147483646 w 3449"/>
                  <a:gd name="T75" fmla="*/ 2147483646 h 4096"/>
                  <a:gd name="T76" fmla="*/ 2147483646 w 3449"/>
                  <a:gd name="T77" fmla="*/ 2147483646 h 4096"/>
                  <a:gd name="T78" fmla="*/ 0 w 3449"/>
                  <a:gd name="T79" fmla="*/ 2147483646 h 4096"/>
                  <a:gd name="T80" fmla="*/ 2147483646 w 3449"/>
                  <a:gd name="T81" fmla="*/ 2147483646 h 4096"/>
                  <a:gd name="T82" fmla="*/ 2147483646 w 3449"/>
                  <a:gd name="T83" fmla="*/ 2147483646 h 4096"/>
                  <a:gd name="T84" fmla="*/ 2147483646 w 3449"/>
                  <a:gd name="T85" fmla="*/ 2147483646 h 4096"/>
                  <a:gd name="T86" fmla="*/ 2147483646 w 3449"/>
                  <a:gd name="T87" fmla="*/ 2147483646 h 4096"/>
                  <a:gd name="T88" fmla="*/ 2147483646 w 3449"/>
                  <a:gd name="T89" fmla="*/ 2147483646 h 4096"/>
                  <a:gd name="T90" fmla="*/ 2147483646 w 3449"/>
                  <a:gd name="T91" fmla="*/ 2147483646 h 4096"/>
                  <a:gd name="T92" fmla="*/ 2147483646 w 3449"/>
                  <a:gd name="T93" fmla="*/ 2147483646 h 4096"/>
                  <a:gd name="T94" fmla="*/ 2147483646 w 3449"/>
                  <a:gd name="T95" fmla="*/ 2147483646 h 409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3449" h="4096">
                    <a:moveTo>
                      <a:pt x="534" y="1942"/>
                    </a:moveTo>
                    <a:lnTo>
                      <a:pt x="534" y="1905"/>
                    </a:lnTo>
                    <a:lnTo>
                      <a:pt x="515" y="1885"/>
                    </a:lnTo>
                    <a:lnTo>
                      <a:pt x="495" y="1847"/>
                    </a:lnTo>
                    <a:lnTo>
                      <a:pt x="476" y="1828"/>
                    </a:lnTo>
                    <a:lnTo>
                      <a:pt x="495" y="1790"/>
                    </a:lnTo>
                    <a:lnTo>
                      <a:pt x="495" y="1752"/>
                    </a:lnTo>
                    <a:lnTo>
                      <a:pt x="457" y="1714"/>
                    </a:lnTo>
                    <a:lnTo>
                      <a:pt x="457" y="1676"/>
                    </a:lnTo>
                    <a:lnTo>
                      <a:pt x="476" y="1638"/>
                    </a:lnTo>
                    <a:lnTo>
                      <a:pt x="591" y="1524"/>
                    </a:lnTo>
                    <a:lnTo>
                      <a:pt x="629" y="1466"/>
                    </a:lnTo>
                    <a:lnTo>
                      <a:pt x="629" y="1447"/>
                    </a:lnTo>
                    <a:lnTo>
                      <a:pt x="610" y="1409"/>
                    </a:lnTo>
                    <a:lnTo>
                      <a:pt x="457" y="1295"/>
                    </a:lnTo>
                    <a:lnTo>
                      <a:pt x="400" y="1275"/>
                    </a:lnTo>
                    <a:lnTo>
                      <a:pt x="381" y="1257"/>
                    </a:lnTo>
                    <a:lnTo>
                      <a:pt x="362" y="1219"/>
                    </a:lnTo>
                    <a:lnTo>
                      <a:pt x="343" y="1180"/>
                    </a:lnTo>
                    <a:lnTo>
                      <a:pt x="343" y="1143"/>
                    </a:lnTo>
                    <a:lnTo>
                      <a:pt x="324" y="1104"/>
                    </a:lnTo>
                    <a:lnTo>
                      <a:pt x="324" y="1066"/>
                    </a:lnTo>
                    <a:lnTo>
                      <a:pt x="362" y="1028"/>
                    </a:lnTo>
                    <a:lnTo>
                      <a:pt x="400" y="1028"/>
                    </a:lnTo>
                    <a:lnTo>
                      <a:pt x="476" y="1009"/>
                    </a:lnTo>
                    <a:lnTo>
                      <a:pt x="534" y="990"/>
                    </a:lnTo>
                    <a:lnTo>
                      <a:pt x="571" y="990"/>
                    </a:lnTo>
                    <a:lnTo>
                      <a:pt x="648" y="1009"/>
                    </a:lnTo>
                    <a:lnTo>
                      <a:pt x="686" y="990"/>
                    </a:lnTo>
                    <a:lnTo>
                      <a:pt x="724" y="971"/>
                    </a:lnTo>
                    <a:lnTo>
                      <a:pt x="724" y="933"/>
                    </a:lnTo>
                    <a:lnTo>
                      <a:pt x="686" y="895"/>
                    </a:lnTo>
                    <a:lnTo>
                      <a:pt x="686" y="857"/>
                    </a:lnTo>
                    <a:lnTo>
                      <a:pt x="705" y="838"/>
                    </a:lnTo>
                    <a:lnTo>
                      <a:pt x="743" y="818"/>
                    </a:lnTo>
                    <a:lnTo>
                      <a:pt x="762" y="799"/>
                    </a:lnTo>
                    <a:lnTo>
                      <a:pt x="781" y="762"/>
                    </a:lnTo>
                    <a:lnTo>
                      <a:pt x="800" y="704"/>
                    </a:lnTo>
                    <a:lnTo>
                      <a:pt x="800" y="609"/>
                    </a:lnTo>
                    <a:lnTo>
                      <a:pt x="820" y="590"/>
                    </a:lnTo>
                    <a:lnTo>
                      <a:pt x="838" y="571"/>
                    </a:lnTo>
                    <a:lnTo>
                      <a:pt x="857" y="571"/>
                    </a:lnTo>
                    <a:lnTo>
                      <a:pt x="876" y="590"/>
                    </a:lnTo>
                    <a:lnTo>
                      <a:pt x="896" y="571"/>
                    </a:lnTo>
                    <a:lnTo>
                      <a:pt x="915" y="437"/>
                    </a:lnTo>
                    <a:lnTo>
                      <a:pt x="915" y="381"/>
                    </a:lnTo>
                    <a:lnTo>
                      <a:pt x="896" y="342"/>
                    </a:lnTo>
                    <a:lnTo>
                      <a:pt x="857" y="304"/>
                    </a:lnTo>
                    <a:lnTo>
                      <a:pt x="743" y="209"/>
                    </a:lnTo>
                    <a:lnTo>
                      <a:pt x="705" y="190"/>
                    </a:lnTo>
                    <a:lnTo>
                      <a:pt x="686" y="133"/>
                    </a:lnTo>
                    <a:lnTo>
                      <a:pt x="686" y="19"/>
                    </a:lnTo>
                    <a:lnTo>
                      <a:pt x="743" y="0"/>
                    </a:lnTo>
                    <a:lnTo>
                      <a:pt x="838" y="19"/>
                    </a:lnTo>
                    <a:lnTo>
                      <a:pt x="876" y="38"/>
                    </a:lnTo>
                    <a:lnTo>
                      <a:pt x="991" y="114"/>
                    </a:lnTo>
                    <a:lnTo>
                      <a:pt x="1010" y="152"/>
                    </a:lnTo>
                    <a:lnTo>
                      <a:pt x="1029" y="190"/>
                    </a:lnTo>
                    <a:lnTo>
                      <a:pt x="1048" y="228"/>
                    </a:lnTo>
                    <a:lnTo>
                      <a:pt x="1048" y="266"/>
                    </a:lnTo>
                    <a:lnTo>
                      <a:pt x="1067" y="285"/>
                    </a:lnTo>
                    <a:lnTo>
                      <a:pt x="1086" y="304"/>
                    </a:lnTo>
                    <a:lnTo>
                      <a:pt x="1162" y="304"/>
                    </a:lnTo>
                    <a:lnTo>
                      <a:pt x="1219" y="304"/>
                    </a:lnTo>
                    <a:lnTo>
                      <a:pt x="1277" y="361"/>
                    </a:lnTo>
                    <a:lnTo>
                      <a:pt x="1314" y="381"/>
                    </a:lnTo>
                    <a:lnTo>
                      <a:pt x="1372" y="476"/>
                    </a:lnTo>
                    <a:lnTo>
                      <a:pt x="1410" y="495"/>
                    </a:lnTo>
                    <a:lnTo>
                      <a:pt x="1448" y="514"/>
                    </a:lnTo>
                    <a:lnTo>
                      <a:pt x="1486" y="514"/>
                    </a:lnTo>
                    <a:lnTo>
                      <a:pt x="1581" y="495"/>
                    </a:lnTo>
                    <a:lnTo>
                      <a:pt x="1619" y="495"/>
                    </a:lnTo>
                    <a:lnTo>
                      <a:pt x="1677" y="514"/>
                    </a:lnTo>
                    <a:lnTo>
                      <a:pt x="1734" y="533"/>
                    </a:lnTo>
                    <a:lnTo>
                      <a:pt x="1829" y="590"/>
                    </a:lnTo>
                    <a:lnTo>
                      <a:pt x="1981" y="723"/>
                    </a:lnTo>
                    <a:lnTo>
                      <a:pt x="2000" y="762"/>
                    </a:lnTo>
                    <a:lnTo>
                      <a:pt x="2000" y="799"/>
                    </a:lnTo>
                    <a:lnTo>
                      <a:pt x="2000" y="838"/>
                    </a:lnTo>
                    <a:lnTo>
                      <a:pt x="2000" y="933"/>
                    </a:lnTo>
                    <a:lnTo>
                      <a:pt x="2000" y="990"/>
                    </a:lnTo>
                    <a:lnTo>
                      <a:pt x="2000" y="1028"/>
                    </a:lnTo>
                    <a:lnTo>
                      <a:pt x="2058" y="1085"/>
                    </a:lnTo>
                    <a:lnTo>
                      <a:pt x="2095" y="1123"/>
                    </a:lnTo>
                    <a:lnTo>
                      <a:pt x="2115" y="1199"/>
                    </a:lnTo>
                    <a:lnTo>
                      <a:pt x="2153" y="1238"/>
                    </a:lnTo>
                    <a:lnTo>
                      <a:pt x="2171" y="1257"/>
                    </a:lnTo>
                    <a:lnTo>
                      <a:pt x="2210" y="1238"/>
                    </a:lnTo>
                    <a:lnTo>
                      <a:pt x="2248" y="1219"/>
                    </a:lnTo>
                    <a:lnTo>
                      <a:pt x="2305" y="1161"/>
                    </a:lnTo>
                    <a:lnTo>
                      <a:pt x="2343" y="1123"/>
                    </a:lnTo>
                    <a:lnTo>
                      <a:pt x="2343" y="1085"/>
                    </a:lnTo>
                    <a:lnTo>
                      <a:pt x="2324" y="1009"/>
                    </a:lnTo>
                    <a:lnTo>
                      <a:pt x="2324" y="971"/>
                    </a:lnTo>
                    <a:lnTo>
                      <a:pt x="2343" y="952"/>
                    </a:lnTo>
                    <a:lnTo>
                      <a:pt x="2381" y="952"/>
                    </a:lnTo>
                    <a:lnTo>
                      <a:pt x="2515" y="990"/>
                    </a:lnTo>
                    <a:lnTo>
                      <a:pt x="2591" y="990"/>
                    </a:lnTo>
                    <a:lnTo>
                      <a:pt x="2705" y="1104"/>
                    </a:lnTo>
                    <a:lnTo>
                      <a:pt x="2743" y="1123"/>
                    </a:lnTo>
                    <a:lnTo>
                      <a:pt x="2857" y="1219"/>
                    </a:lnTo>
                    <a:lnTo>
                      <a:pt x="2953" y="1428"/>
                    </a:lnTo>
                    <a:lnTo>
                      <a:pt x="2991" y="1466"/>
                    </a:lnTo>
                    <a:lnTo>
                      <a:pt x="3048" y="1524"/>
                    </a:lnTo>
                    <a:lnTo>
                      <a:pt x="3086" y="1561"/>
                    </a:lnTo>
                    <a:lnTo>
                      <a:pt x="3143" y="1580"/>
                    </a:lnTo>
                    <a:lnTo>
                      <a:pt x="3238" y="1600"/>
                    </a:lnTo>
                    <a:lnTo>
                      <a:pt x="3277" y="1619"/>
                    </a:lnTo>
                    <a:lnTo>
                      <a:pt x="3295" y="1656"/>
                    </a:lnTo>
                    <a:lnTo>
                      <a:pt x="3334" y="1733"/>
                    </a:lnTo>
                    <a:lnTo>
                      <a:pt x="3391" y="1961"/>
                    </a:lnTo>
                    <a:lnTo>
                      <a:pt x="3448" y="2114"/>
                    </a:lnTo>
                    <a:lnTo>
                      <a:pt x="3124" y="2209"/>
                    </a:lnTo>
                    <a:lnTo>
                      <a:pt x="3086" y="2209"/>
                    </a:lnTo>
                    <a:lnTo>
                      <a:pt x="3067" y="2190"/>
                    </a:lnTo>
                    <a:lnTo>
                      <a:pt x="3010" y="2171"/>
                    </a:lnTo>
                    <a:lnTo>
                      <a:pt x="2972" y="2152"/>
                    </a:lnTo>
                    <a:lnTo>
                      <a:pt x="2933" y="2152"/>
                    </a:lnTo>
                    <a:lnTo>
                      <a:pt x="2915" y="2171"/>
                    </a:lnTo>
                    <a:lnTo>
                      <a:pt x="2896" y="2171"/>
                    </a:lnTo>
                    <a:lnTo>
                      <a:pt x="2896" y="2190"/>
                    </a:lnTo>
                    <a:lnTo>
                      <a:pt x="2896" y="2228"/>
                    </a:lnTo>
                    <a:lnTo>
                      <a:pt x="2933" y="2266"/>
                    </a:lnTo>
                    <a:lnTo>
                      <a:pt x="2933" y="2285"/>
                    </a:lnTo>
                    <a:lnTo>
                      <a:pt x="2933" y="2323"/>
                    </a:lnTo>
                    <a:lnTo>
                      <a:pt x="2933" y="2381"/>
                    </a:lnTo>
                    <a:lnTo>
                      <a:pt x="2896" y="2457"/>
                    </a:lnTo>
                    <a:lnTo>
                      <a:pt x="2819" y="2571"/>
                    </a:lnTo>
                    <a:lnTo>
                      <a:pt x="2705" y="2704"/>
                    </a:lnTo>
                    <a:lnTo>
                      <a:pt x="2496" y="2838"/>
                    </a:lnTo>
                    <a:lnTo>
                      <a:pt x="2210" y="2971"/>
                    </a:lnTo>
                    <a:lnTo>
                      <a:pt x="1238" y="3276"/>
                    </a:lnTo>
                    <a:lnTo>
                      <a:pt x="1067" y="3371"/>
                    </a:lnTo>
                    <a:lnTo>
                      <a:pt x="952" y="3447"/>
                    </a:lnTo>
                    <a:lnTo>
                      <a:pt x="896" y="3505"/>
                    </a:lnTo>
                    <a:lnTo>
                      <a:pt x="857" y="3561"/>
                    </a:lnTo>
                    <a:lnTo>
                      <a:pt x="820" y="3637"/>
                    </a:lnTo>
                    <a:lnTo>
                      <a:pt x="762" y="3733"/>
                    </a:lnTo>
                    <a:lnTo>
                      <a:pt x="667" y="3847"/>
                    </a:lnTo>
                    <a:lnTo>
                      <a:pt x="571" y="3942"/>
                    </a:lnTo>
                    <a:lnTo>
                      <a:pt x="381" y="4057"/>
                    </a:lnTo>
                    <a:lnTo>
                      <a:pt x="343" y="4095"/>
                    </a:lnTo>
                    <a:lnTo>
                      <a:pt x="324" y="4076"/>
                    </a:lnTo>
                    <a:lnTo>
                      <a:pt x="286" y="4000"/>
                    </a:lnTo>
                    <a:lnTo>
                      <a:pt x="286" y="3981"/>
                    </a:lnTo>
                    <a:lnTo>
                      <a:pt x="286" y="3942"/>
                    </a:lnTo>
                    <a:lnTo>
                      <a:pt x="286" y="3923"/>
                    </a:lnTo>
                    <a:lnTo>
                      <a:pt x="286" y="3886"/>
                    </a:lnTo>
                    <a:lnTo>
                      <a:pt x="229" y="3886"/>
                    </a:lnTo>
                    <a:lnTo>
                      <a:pt x="134" y="3886"/>
                    </a:lnTo>
                    <a:lnTo>
                      <a:pt x="95" y="3866"/>
                    </a:lnTo>
                    <a:lnTo>
                      <a:pt x="58" y="3828"/>
                    </a:lnTo>
                    <a:lnTo>
                      <a:pt x="58" y="3771"/>
                    </a:lnTo>
                    <a:lnTo>
                      <a:pt x="76" y="3714"/>
                    </a:lnTo>
                    <a:lnTo>
                      <a:pt x="58" y="3657"/>
                    </a:lnTo>
                    <a:lnTo>
                      <a:pt x="38" y="3600"/>
                    </a:lnTo>
                    <a:lnTo>
                      <a:pt x="19" y="3581"/>
                    </a:lnTo>
                    <a:lnTo>
                      <a:pt x="0" y="3542"/>
                    </a:lnTo>
                    <a:lnTo>
                      <a:pt x="19" y="3485"/>
                    </a:lnTo>
                    <a:lnTo>
                      <a:pt x="95" y="3219"/>
                    </a:lnTo>
                    <a:lnTo>
                      <a:pt x="114" y="3124"/>
                    </a:lnTo>
                    <a:lnTo>
                      <a:pt x="114" y="3104"/>
                    </a:lnTo>
                    <a:lnTo>
                      <a:pt x="114" y="3066"/>
                    </a:lnTo>
                    <a:lnTo>
                      <a:pt x="76" y="3028"/>
                    </a:lnTo>
                    <a:lnTo>
                      <a:pt x="76" y="2990"/>
                    </a:lnTo>
                    <a:lnTo>
                      <a:pt x="76" y="2933"/>
                    </a:lnTo>
                    <a:lnTo>
                      <a:pt x="95" y="2895"/>
                    </a:lnTo>
                    <a:lnTo>
                      <a:pt x="153" y="2799"/>
                    </a:lnTo>
                    <a:lnTo>
                      <a:pt x="172" y="2762"/>
                    </a:lnTo>
                    <a:lnTo>
                      <a:pt x="172" y="2743"/>
                    </a:lnTo>
                    <a:lnTo>
                      <a:pt x="172" y="2723"/>
                    </a:lnTo>
                    <a:lnTo>
                      <a:pt x="190" y="2704"/>
                    </a:lnTo>
                    <a:lnTo>
                      <a:pt x="229" y="2685"/>
                    </a:lnTo>
                    <a:lnTo>
                      <a:pt x="248" y="2704"/>
                    </a:lnTo>
                    <a:lnTo>
                      <a:pt x="267" y="2723"/>
                    </a:lnTo>
                    <a:lnTo>
                      <a:pt x="324" y="2723"/>
                    </a:lnTo>
                    <a:lnTo>
                      <a:pt x="362" y="2685"/>
                    </a:lnTo>
                    <a:lnTo>
                      <a:pt x="381" y="2647"/>
                    </a:lnTo>
                    <a:lnTo>
                      <a:pt x="419" y="2571"/>
                    </a:lnTo>
                    <a:lnTo>
                      <a:pt x="419" y="2533"/>
                    </a:lnTo>
                    <a:lnTo>
                      <a:pt x="419" y="2514"/>
                    </a:lnTo>
                    <a:lnTo>
                      <a:pt x="439" y="2476"/>
                    </a:lnTo>
                    <a:lnTo>
                      <a:pt x="476" y="2418"/>
                    </a:lnTo>
                    <a:lnTo>
                      <a:pt x="495" y="2399"/>
                    </a:lnTo>
                    <a:lnTo>
                      <a:pt x="495" y="2342"/>
                    </a:lnTo>
                    <a:lnTo>
                      <a:pt x="476" y="2266"/>
                    </a:lnTo>
                    <a:lnTo>
                      <a:pt x="495" y="2228"/>
                    </a:lnTo>
                    <a:lnTo>
                      <a:pt x="553" y="2076"/>
                    </a:lnTo>
                    <a:lnTo>
                      <a:pt x="571" y="2019"/>
                    </a:lnTo>
                    <a:lnTo>
                      <a:pt x="534" y="1942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20" name="Freeform 7">
                <a:extLst>
                  <a:ext uri="{FF2B5EF4-FFF2-40B4-BE49-F238E27FC236}">
                    <a16:creationId xmlns:a16="http://schemas.microsoft.com/office/drawing/2014/main" id="{19478F17-86AE-C74E-8143-27720E35F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3463" y="11555413"/>
                <a:ext cx="863600" cy="960437"/>
              </a:xfrm>
              <a:custGeom>
                <a:avLst/>
                <a:gdLst>
                  <a:gd name="T0" fmla="*/ 2147483646 w 2401"/>
                  <a:gd name="T1" fmla="*/ 0 h 2668"/>
                  <a:gd name="T2" fmla="*/ 2147483646 w 2401"/>
                  <a:gd name="T3" fmla="*/ 2147483646 h 2668"/>
                  <a:gd name="T4" fmla="*/ 2147483646 w 2401"/>
                  <a:gd name="T5" fmla="*/ 2147483646 h 2668"/>
                  <a:gd name="T6" fmla="*/ 2147483646 w 2401"/>
                  <a:gd name="T7" fmla="*/ 2147483646 h 2668"/>
                  <a:gd name="T8" fmla="*/ 2147483646 w 2401"/>
                  <a:gd name="T9" fmla="*/ 2147483646 h 2668"/>
                  <a:gd name="T10" fmla="*/ 2147483646 w 2401"/>
                  <a:gd name="T11" fmla="*/ 2147483646 h 2668"/>
                  <a:gd name="T12" fmla="*/ 2147483646 w 2401"/>
                  <a:gd name="T13" fmla="*/ 2147483646 h 2668"/>
                  <a:gd name="T14" fmla="*/ 2147483646 w 2401"/>
                  <a:gd name="T15" fmla="*/ 2147483646 h 2668"/>
                  <a:gd name="T16" fmla="*/ 2147483646 w 2401"/>
                  <a:gd name="T17" fmla="*/ 2147483646 h 2668"/>
                  <a:gd name="T18" fmla="*/ 2147483646 w 2401"/>
                  <a:gd name="T19" fmla="*/ 2147483646 h 2668"/>
                  <a:gd name="T20" fmla="*/ 2147483646 w 2401"/>
                  <a:gd name="T21" fmla="*/ 2147483646 h 2668"/>
                  <a:gd name="T22" fmla="*/ 2147483646 w 2401"/>
                  <a:gd name="T23" fmla="*/ 2147483646 h 2668"/>
                  <a:gd name="T24" fmla="*/ 2147483646 w 2401"/>
                  <a:gd name="T25" fmla="*/ 2147483646 h 2668"/>
                  <a:gd name="T26" fmla="*/ 2147483646 w 2401"/>
                  <a:gd name="T27" fmla="*/ 2147483646 h 2668"/>
                  <a:gd name="T28" fmla="*/ 2147483646 w 2401"/>
                  <a:gd name="T29" fmla="*/ 2147483646 h 2668"/>
                  <a:gd name="T30" fmla="*/ 2147483646 w 2401"/>
                  <a:gd name="T31" fmla="*/ 2147483646 h 2668"/>
                  <a:gd name="T32" fmla="*/ 2147483646 w 2401"/>
                  <a:gd name="T33" fmla="*/ 2147483646 h 2668"/>
                  <a:gd name="T34" fmla="*/ 2147483646 w 2401"/>
                  <a:gd name="T35" fmla="*/ 2147483646 h 2668"/>
                  <a:gd name="T36" fmla="*/ 2147483646 w 2401"/>
                  <a:gd name="T37" fmla="*/ 2147483646 h 2668"/>
                  <a:gd name="T38" fmla="*/ 2147483646 w 2401"/>
                  <a:gd name="T39" fmla="*/ 2147483646 h 2668"/>
                  <a:gd name="T40" fmla="*/ 2147483646 w 2401"/>
                  <a:gd name="T41" fmla="*/ 2147483646 h 2668"/>
                  <a:gd name="T42" fmla="*/ 2147483646 w 2401"/>
                  <a:gd name="T43" fmla="*/ 2147483646 h 2668"/>
                  <a:gd name="T44" fmla="*/ 2147483646 w 2401"/>
                  <a:gd name="T45" fmla="*/ 2147483646 h 2668"/>
                  <a:gd name="T46" fmla="*/ 2147483646 w 2401"/>
                  <a:gd name="T47" fmla="*/ 2147483646 h 2668"/>
                  <a:gd name="T48" fmla="*/ 2147483646 w 2401"/>
                  <a:gd name="T49" fmla="*/ 2147483646 h 2668"/>
                  <a:gd name="T50" fmla="*/ 2147483646 w 2401"/>
                  <a:gd name="T51" fmla="*/ 2147483646 h 2668"/>
                  <a:gd name="T52" fmla="*/ 2147483646 w 2401"/>
                  <a:gd name="T53" fmla="*/ 2147483646 h 2668"/>
                  <a:gd name="T54" fmla="*/ 2147483646 w 2401"/>
                  <a:gd name="T55" fmla="*/ 2147483646 h 2668"/>
                  <a:gd name="T56" fmla="*/ 2147483646 w 2401"/>
                  <a:gd name="T57" fmla="*/ 2147483646 h 2668"/>
                  <a:gd name="T58" fmla="*/ 2147483646 w 2401"/>
                  <a:gd name="T59" fmla="*/ 2147483646 h 2668"/>
                  <a:gd name="T60" fmla="*/ 2147483646 w 2401"/>
                  <a:gd name="T61" fmla="*/ 2147483646 h 2668"/>
                  <a:gd name="T62" fmla="*/ 2147483646 w 2401"/>
                  <a:gd name="T63" fmla="*/ 2147483646 h 2668"/>
                  <a:gd name="T64" fmla="*/ 2147483646 w 2401"/>
                  <a:gd name="T65" fmla="*/ 2147483646 h 2668"/>
                  <a:gd name="T66" fmla="*/ 2147483646 w 2401"/>
                  <a:gd name="T67" fmla="*/ 2147483646 h 2668"/>
                  <a:gd name="T68" fmla="*/ 2147483646 w 2401"/>
                  <a:gd name="T69" fmla="*/ 2147483646 h 2668"/>
                  <a:gd name="T70" fmla="*/ 2147483646 w 2401"/>
                  <a:gd name="T71" fmla="*/ 2147483646 h 2668"/>
                  <a:gd name="T72" fmla="*/ 2147483646 w 2401"/>
                  <a:gd name="T73" fmla="*/ 2147483646 h 2668"/>
                  <a:gd name="T74" fmla="*/ 2147483646 w 2401"/>
                  <a:gd name="T75" fmla="*/ 2147483646 h 2668"/>
                  <a:gd name="T76" fmla="*/ 2147483646 w 2401"/>
                  <a:gd name="T77" fmla="*/ 2147483646 h 2668"/>
                  <a:gd name="T78" fmla="*/ 2147483646 w 2401"/>
                  <a:gd name="T79" fmla="*/ 2147483646 h 2668"/>
                  <a:gd name="T80" fmla="*/ 2147483646 w 2401"/>
                  <a:gd name="T81" fmla="*/ 2147483646 h 2668"/>
                  <a:gd name="T82" fmla="*/ 2147483646 w 2401"/>
                  <a:gd name="T83" fmla="*/ 2147483646 h 2668"/>
                  <a:gd name="T84" fmla="*/ 2147483646 w 2401"/>
                  <a:gd name="T85" fmla="*/ 2147483646 h 2668"/>
                  <a:gd name="T86" fmla="*/ 2147483646 w 2401"/>
                  <a:gd name="T87" fmla="*/ 2147483646 h 2668"/>
                  <a:gd name="T88" fmla="*/ 2147483646 w 2401"/>
                  <a:gd name="T89" fmla="*/ 2147483646 h 2668"/>
                  <a:gd name="T90" fmla="*/ 2147483646 w 2401"/>
                  <a:gd name="T91" fmla="*/ 2147483646 h 2668"/>
                  <a:gd name="T92" fmla="*/ 0 w 2401"/>
                  <a:gd name="T93" fmla="*/ 2147483646 h 2668"/>
                  <a:gd name="T94" fmla="*/ 2147483646 w 2401"/>
                  <a:gd name="T95" fmla="*/ 2147483646 h 2668"/>
                  <a:gd name="T96" fmla="*/ 2147483646 w 2401"/>
                  <a:gd name="T97" fmla="*/ 2147483646 h 2668"/>
                  <a:gd name="T98" fmla="*/ 2147483646 w 2401"/>
                  <a:gd name="T99" fmla="*/ 2147483646 h 2668"/>
                  <a:gd name="T100" fmla="*/ 2147483646 w 2401"/>
                  <a:gd name="T101" fmla="*/ 2147483646 h 2668"/>
                  <a:gd name="T102" fmla="*/ 2147483646 w 2401"/>
                  <a:gd name="T103" fmla="*/ 2147483646 h 2668"/>
                  <a:gd name="T104" fmla="*/ 2147483646 w 2401"/>
                  <a:gd name="T105" fmla="*/ 2147483646 h 2668"/>
                  <a:gd name="T106" fmla="*/ 2147483646 w 2401"/>
                  <a:gd name="T107" fmla="*/ 2147483646 h 266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401" h="2668">
                    <a:moveTo>
                      <a:pt x="838" y="19"/>
                    </a:moveTo>
                    <a:lnTo>
                      <a:pt x="1162" y="0"/>
                    </a:lnTo>
                    <a:lnTo>
                      <a:pt x="1638" y="0"/>
                    </a:lnTo>
                    <a:lnTo>
                      <a:pt x="1695" y="114"/>
                    </a:lnTo>
                    <a:lnTo>
                      <a:pt x="1714" y="362"/>
                    </a:lnTo>
                    <a:lnTo>
                      <a:pt x="1828" y="419"/>
                    </a:lnTo>
                    <a:lnTo>
                      <a:pt x="1809" y="457"/>
                    </a:lnTo>
                    <a:lnTo>
                      <a:pt x="1809" y="477"/>
                    </a:lnTo>
                    <a:lnTo>
                      <a:pt x="1809" y="495"/>
                    </a:lnTo>
                    <a:lnTo>
                      <a:pt x="1847" y="533"/>
                    </a:lnTo>
                    <a:lnTo>
                      <a:pt x="2000" y="572"/>
                    </a:lnTo>
                    <a:lnTo>
                      <a:pt x="2019" y="609"/>
                    </a:lnTo>
                    <a:lnTo>
                      <a:pt x="2038" y="609"/>
                    </a:lnTo>
                    <a:lnTo>
                      <a:pt x="2076" y="648"/>
                    </a:lnTo>
                    <a:lnTo>
                      <a:pt x="2057" y="705"/>
                    </a:lnTo>
                    <a:lnTo>
                      <a:pt x="2019" y="762"/>
                    </a:lnTo>
                    <a:lnTo>
                      <a:pt x="2000" y="781"/>
                    </a:lnTo>
                    <a:lnTo>
                      <a:pt x="1961" y="762"/>
                    </a:lnTo>
                    <a:lnTo>
                      <a:pt x="1924" y="781"/>
                    </a:lnTo>
                    <a:lnTo>
                      <a:pt x="1885" y="819"/>
                    </a:lnTo>
                    <a:lnTo>
                      <a:pt x="1866" y="857"/>
                    </a:lnTo>
                    <a:lnTo>
                      <a:pt x="1866" y="914"/>
                    </a:lnTo>
                    <a:lnTo>
                      <a:pt x="1885" y="953"/>
                    </a:lnTo>
                    <a:lnTo>
                      <a:pt x="1905" y="1010"/>
                    </a:lnTo>
                    <a:lnTo>
                      <a:pt x="1961" y="1105"/>
                    </a:lnTo>
                    <a:lnTo>
                      <a:pt x="2000" y="1124"/>
                    </a:lnTo>
                    <a:lnTo>
                      <a:pt x="2038" y="1143"/>
                    </a:lnTo>
                    <a:lnTo>
                      <a:pt x="2076" y="1143"/>
                    </a:lnTo>
                    <a:lnTo>
                      <a:pt x="2133" y="1162"/>
                    </a:lnTo>
                    <a:lnTo>
                      <a:pt x="2171" y="1181"/>
                    </a:lnTo>
                    <a:lnTo>
                      <a:pt x="2209" y="1219"/>
                    </a:lnTo>
                    <a:lnTo>
                      <a:pt x="2266" y="1238"/>
                    </a:lnTo>
                    <a:lnTo>
                      <a:pt x="2286" y="1276"/>
                    </a:lnTo>
                    <a:lnTo>
                      <a:pt x="2323" y="1371"/>
                    </a:lnTo>
                    <a:lnTo>
                      <a:pt x="2381" y="1410"/>
                    </a:lnTo>
                    <a:lnTo>
                      <a:pt x="2400" y="1429"/>
                    </a:lnTo>
                    <a:lnTo>
                      <a:pt x="2400" y="1448"/>
                    </a:lnTo>
                    <a:lnTo>
                      <a:pt x="2400" y="1467"/>
                    </a:lnTo>
                    <a:lnTo>
                      <a:pt x="2381" y="1505"/>
                    </a:lnTo>
                    <a:lnTo>
                      <a:pt x="2381" y="1524"/>
                    </a:lnTo>
                    <a:lnTo>
                      <a:pt x="2362" y="1562"/>
                    </a:lnTo>
                    <a:lnTo>
                      <a:pt x="2362" y="1581"/>
                    </a:lnTo>
                    <a:lnTo>
                      <a:pt x="2305" y="1581"/>
                    </a:lnTo>
                    <a:lnTo>
                      <a:pt x="2190" y="1562"/>
                    </a:lnTo>
                    <a:lnTo>
                      <a:pt x="2152" y="1581"/>
                    </a:lnTo>
                    <a:lnTo>
                      <a:pt x="2114" y="1619"/>
                    </a:lnTo>
                    <a:lnTo>
                      <a:pt x="2095" y="1638"/>
                    </a:lnTo>
                    <a:lnTo>
                      <a:pt x="2076" y="1619"/>
                    </a:lnTo>
                    <a:lnTo>
                      <a:pt x="2057" y="1619"/>
                    </a:lnTo>
                    <a:lnTo>
                      <a:pt x="2038" y="1657"/>
                    </a:lnTo>
                    <a:lnTo>
                      <a:pt x="2019" y="1714"/>
                    </a:lnTo>
                    <a:lnTo>
                      <a:pt x="2019" y="1752"/>
                    </a:lnTo>
                    <a:lnTo>
                      <a:pt x="2019" y="1791"/>
                    </a:lnTo>
                    <a:lnTo>
                      <a:pt x="2057" y="1810"/>
                    </a:lnTo>
                    <a:lnTo>
                      <a:pt x="2076" y="1828"/>
                    </a:lnTo>
                    <a:lnTo>
                      <a:pt x="2095" y="1848"/>
                    </a:lnTo>
                    <a:lnTo>
                      <a:pt x="2114" y="1924"/>
                    </a:lnTo>
                    <a:lnTo>
                      <a:pt x="2114" y="1943"/>
                    </a:lnTo>
                    <a:lnTo>
                      <a:pt x="2133" y="1981"/>
                    </a:lnTo>
                    <a:lnTo>
                      <a:pt x="2209" y="2038"/>
                    </a:lnTo>
                    <a:lnTo>
                      <a:pt x="2209" y="2057"/>
                    </a:lnTo>
                    <a:lnTo>
                      <a:pt x="2228" y="2095"/>
                    </a:lnTo>
                    <a:lnTo>
                      <a:pt x="2247" y="2114"/>
                    </a:lnTo>
                    <a:lnTo>
                      <a:pt x="2266" y="2114"/>
                    </a:lnTo>
                    <a:lnTo>
                      <a:pt x="2286" y="2133"/>
                    </a:lnTo>
                    <a:lnTo>
                      <a:pt x="2305" y="2172"/>
                    </a:lnTo>
                    <a:lnTo>
                      <a:pt x="2286" y="2248"/>
                    </a:lnTo>
                    <a:lnTo>
                      <a:pt x="2286" y="2305"/>
                    </a:lnTo>
                    <a:lnTo>
                      <a:pt x="2266" y="2381"/>
                    </a:lnTo>
                    <a:lnTo>
                      <a:pt x="2209" y="2458"/>
                    </a:lnTo>
                    <a:lnTo>
                      <a:pt x="2114" y="2553"/>
                    </a:lnTo>
                    <a:lnTo>
                      <a:pt x="2076" y="2590"/>
                    </a:lnTo>
                    <a:lnTo>
                      <a:pt x="2057" y="2590"/>
                    </a:lnTo>
                    <a:lnTo>
                      <a:pt x="2038" y="2590"/>
                    </a:lnTo>
                    <a:lnTo>
                      <a:pt x="2019" y="2572"/>
                    </a:lnTo>
                    <a:lnTo>
                      <a:pt x="2019" y="2553"/>
                    </a:lnTo>
                    <a:lnTo>
                      <a:pt x="2000" y="2534"/>
                    </a:lnTo>
                    <a:lnTo>
                      <a:pt x="1981" y="2514"/>
                    </a:lnTo>
                    <a:lnTo>
                      <a:pt x="1942" y="2514"/>
                    </a:lnTo>
                    <a:lnTo>
                      <a:pt x="1866" y="2534"/>
                    </a:lnTo>
                    <a:lnTo>
                      <a:pt x="1828" y="2534"/>
                    </a:lnTo>
                    <a:lnTo>
                      <a:pt x="1809" y="2514"/>
                    </a:lnTo>
                    <a:lnTo>
                      <a:pt x="1790" y="2476"/>
                    </a:lnTo>
                    <a:lnTo>
                      <a:pt x="1790" y="2458"/>
                    </a:lnTo>
                    <a:lnTo>
                      <a:pt x="1790" y="2419"/>
                    </a:lnTo>
                    <a:lnTo>
                      <a:pt x="1790" y="2400"/>
                    </a:lnTo>
                    <a:lnTo>
                      <a:pt x="1790" y="2362"/>
                    </a:lnTo>
                    <a:lnTo>
                      <a:pt x="1771" y="2362"/>
                    </a:lnTo>
                    <a:lnTo>
                      <a:pt x="1752" y="2343"/>
                    </a:lnTo>
                    <a:lnTo>
                      <a:pt x="1714" y="2343"/>
                    </a:lnTo>
                    <a:lnTo>
                      <a:pt x="1695" y="2343"/>
                    </a:lnTo>
                    <a:lnTo>
                      <a:pt x="1619" y="2343"/>
                    </a:lnTo>
                    <a:lnTo>
                      <a:pt x="1580" y="2362"/>
                    </a:lnTo>
                    <a:lnTo>
                      <a:pt x="1485" y="2381"/>
                    </a:lnTo>
                    <a:lnTo>
                      <a:pt x="1466" y="2381"/>
                    </a:lnTo>
                    <a:lnTo>
                      <a:pt x="1447" y="2381"/>
                    </a:lnTo>
                    <a:lnTo>
                      <a:pt x="1428" y="2362"/>
                    </a:lnTo>
                    <a:lnTo>
                      <a:pt x="1390" y="2343"/>
                    </a:lnTo>
                    <a:lnTo>
                      <a:pt x="1390" y="2324"/>
                    </a:lnTo>
                    <a:lnTo>
                      <a:pt x="1371" y="2324"/>
                    </a:lnTo>
                    <a:lnTo>
                      <a:pt x="1371" y="2305"/>
                    </a:lnTo>
                    <a:lnTo>
                      <a:pt x="1371" y="2286"/>
                    </a:lnTo>
                    <a:lnTo>
                      <a:pt x="1371" y="2248"/>
                    </a:lnTo>
                    <a:lnTo>
                      <a:pt x="1352" y="2229"/>
                    </a:lnTo>
                    <a:lnTo>
                      <a:pt x="1333" y="2209"/>
                    </a:lnTo>
                    <a:lnTo>
                      <a:pt x="1314" y="2209"/>
                    </a:lnTo>
                    <a:lnTo>
                      <a:pt x="1257" y="2229"/>
                    </a:lnTo>
                    <a:lnTo>
                      <a:pt x="1238" y="2229"/>
                    </a:lnTo>
                    <a:lnTo>
                      <a:pt x="1219" y="2248"/>
                    </a:lnTo>
                    <a:lnTo>
                      <a:pt x="1199" y="2286"/>
                    </a:lnTo>
                    <a:lnTo>
                      <a:pt x="1199" y="2305"/>
                    </a:lnTo>
                    <a:lnTo>
                      <a:pt x="1047" y="2438"/>
                    </a:lnTo>
                    <a:lnTo>
                      <a:pt x="895" y="2553"/>
                    </a:lnTo>
                    <a:lnTo>
                      <a:pt x="857" y="2553"/>
                    </a:lnTo>
                    <a:lnTo>
                      <a:pt x="781" y="2572"/>
                    </a:lnTo>
                    <a:lnTo>
                      <a:pt x="723" y="2590"/>
                    </a:lnTo>
                    <a:lnTo>
                      <a:pt x="704" y="2610"/>
                    </a:lnTo>
                    <a:lnTo>
                      <a:pt x="666" y="2629"/>
                    </a:lnTo>
                    <a:lnTo>
                      <a:pt x="628" y="2648"/>
                    </a:lnTo>
                    <a:lnTo>
                      <a:pt x="571" y="2667"/>
                    </a:lnTo>
                    <a:lnTo>
                      <a:pt x="533" y="2667"/>
                    </a:lnTo>
                    <a:lnTo>
                      <a:pt x="514" y="2667"/>
                    </a:lnTo>
                    <a:lnTo>
                      <a:pt x="437" y="2648"/>
                    </a:lnTo>
                    <a:lnTo>
                      <a:pt x="457" y="2553"/>
                    </a:lnTo>
                    <a:lnTo>
                      <a:pt x="457" y="2514"/>
                    </a:lnTo>
                    <a:lnTo>
                      <a:pt x="457" y="2495"/>
                    </a:lnTo>
                    <a:lnTo>
                      <a:pt x="419" y="2458"/>
                    </a:lnTo>
                    <a:lnTo>
                      <a:pt x="400" y="2419"/>
                    </a:lnTo>
                    <a:lnTo>
                      <a:pt x="381" y="2381"/>
                    </a:lnTo>
                    <a:lnTo>
                      <a:pt x="381" y="2248"/>
                    </a:lnTo>
                    <a:lnTo>
                      <a:pt x="342" y="2191"/>
                    </a:lnTo>
                    <a:lnTo>
                      <a:pt x="305" y="2133"/>
                    </a:lnTo>
                    <a:lnTo>
                      <a:pt x="266" y="2077"/>
                    </a:lnTo>
                    <a:lnTo>
                      <a:pt x="114" y="1981"/>
                    </a:lnTo>
                    <a:lnTo>
                      <a:pt x="76" y="1905"/>
                    </a:lnTo>
                    <a:lnTo>
                      <a:pt x="57" y="1791"/>
                    </a:lnTo>
                    <a:lnTo>
                      <a:pt x="0" y="1143"/>
                    </a:lnTo>
                    <a:lnTo>
                      <a:pt x="0" y="1124"/>
                    </a:lnTo>
                    <a:lnTo>
                      <a:pt x="133" y="1086"/>
                    </a:lnTo>
                    <a:lnTo>
                      <a:pt x="247" y="1067"/>
                    </a:lnTo>
                    <a:lnTo>
                      <a:pt x="305" y="1105"/>
                    </a:lnTo>
                    <a:lnTo>
                      <a:pt x="381" y="1238"/>
                    </a:lnTo>
                    <a:lnTo>
                      <a:pt x="437" y="1276"/>
                    </a:lnTo>
                    <a:lnTo>
                      <a:pt x="495" y="1276"/>
                    </a:lnTo>
                    <a:lnTo>
                      <a:pt x="590" y="1162"/>
                    </a:lnTo>
                    <a:lnTo>
                      <a:pt x="647" y="1105"/>
                    </a:lnTo>
                    <a:lnTo>
                      <a:pt x="723" y="1086"/>
                    </a:lnTo>
                    <a:lnTo>
                      <a:pt x="762" y="1029"/>
                    </a:lnTo>
                    <a:lnTo>
                      <a:pt x="781" y="971"/>
                    </a:lnTo>
                    <a:lnTo>
                      <a:pt x="800" y="895"/>
                    </a:lnTo>
                    <a:lnTo>
                      <a:pt x="876" y="686"/>
                    </a:lnTo>
                    <a:lnTo>
                      <a:pt x="876" y="609"/>
                    </a:lnTo>
                    <a:lnTo>
                      <a:pt x="857" y="572"/>
                    </a:lnTo>
                    <a:lnTo>
                      <a:pt x="857" y="553"/>
                    </a:lnTo>
                    <a:lnTo>
                      <a:pt x="876" y="514"/>
                    </a:lnTo>
                    <a:lnTo>
                      <a:pt x="895" y="495"/>
                    </a:lnTo>
                    <a:lnTo>
                      <a:pt x="895" y="400"/>
                    </a:lnTo>
                    <a:lnTo>
                      <a:pt x="895" y="324"/>
                    </a:lnTo>
                    <a:lnTo>
                      <a:pt x="838" y="19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21" name="Freeform 8">
                <a:extLst>
                  <a:ext uri="{FF2B5EF4-FFF2-40B4-BE49-F238E27FC236}">
                    <a16:creationId xmlns:a16="http://schemas.microsoft.com/office/drawing/2014/main" id="{4C9FFD76-61EE-7B47-A505-09D6D6DFD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80475" y="10896600"/>
                <a:ext cx="1509713" cy="1220788"/>
              </a:xfrm>
              <a:custGeom>
                <a:avLst/>
                <a:gdLst>
                  <a:gd name="T0" fmla="*/ 2147483646 w 4192"/>
                  <a:gd name="T1" fmla="*/ 2147483646 h 3392"/>
                  <a:gd name="T2" fmla="*/ 2147483646 w 4192"/>
                  <a:gd name="T3" fmla="*/ 2147483646 h 3392"/>
                  <a:gd name="T4" fmla="*/ 2147483646 w 4192"/>
                  <a:gd name="T5" fmla="*/ 2147483646 h 3392"/>
                  <a:gd name="T6" fmla="*/ 2147483646 w 4192"/>
                  <a:gd name="T7" fmla="*/ 2147483646 h 3392"/>
                  <a:gd name="T8" fmla="*/ 2147483646 w 4192"/>
                  <a:gd name="T9" fmla="*/ 2147483646 h 3392"/>
                  <a:gd name="T10" fmla="*/ 0 w 4192"/>
                  <a:gd name="T11" fmla="*/ 2147483646 h 3392"/>
                  <a:gd name="T12" fmla="*/ 2147483646 w 4192"/>
                  <a:gd name="T13" fmla="*/ 2147483646 h 3392"/>
                  <a:gd name="T14" fmla="*/ 2147483646 w 4192"/>
                  <a:gd name="T15" fmla="*/ 2147483646 h 3392"/>
                  <a:gd name="T16" fmla="*/ 2147483646 w 4192"/>
                  <a:gd name="T17" fmla="*/ 2147483646 h 3392"/>
                  <a:gd name="T18" fmla="*/ 2147483646 w 4192"/>
                  <a:gd name="T19" fmla="*/ 2147483646 h 3392"/>
                  <a:gd name="T20" fmla="*/ 2147483646 w 4192"/>
                  <a:gd name="T21" fmla="*/ 2147483646 h 3392"/>
                  <a:gd name="T22" fmla="*/ 2147483646 w 4192"/>
                  <a:gd name="T23" fmla="*/ 2147483646 h 3392"/>
                  <a:gd name="T24" fmla="*/ 2147483646 w 4192"/>
                  <a:gd name="T25" fmla="*/ 2147483646 h 3392"/>
                  <a:gd name="T26" fmla="*/ 2147483646 w 4192"/>
                  <a:gd name="T27" fmla="*/ 2147483646 h 3392"/>
                  <a:gd name="T28" fmla="*/ 2147483646 w 4192"/>
                  <a:gd name="T29" fmla="*/ 2147483646 h 3392"/>
                  <a:gd name="T30" fmla="*/ 2147483646 w 4192"/>
                  <a:gd name="T31" fmla="*/ 2147483646 h 3392"/>
                  <a:gd name="T32" fmla="*/ 2147483646 w 4192"/>
                  <a:gd name="T33" fmla="*/ 2147483646 h 3392"/>
                  <a:gd name="T34" fmla="*/ 2147483646 w 4192"/>
                  <a:gd name="T35" fmla="*/ 2147483646 h 3392"/>
                  <a:gd name="T36" fmla="*/ 2147483646 w 4192"/>
                  <a:gd name="T37" fmla="*/ 2147483646 h 3392"/>
                  <a:gd name="T38" fmla="*/ 2147483646 w 4192"/>
                  <a:gd name="T39" fmla="*/ 2147483646 h 3392"/>
                  <a:gd name="T40" fmla="*/ 2147483646 w 4192"/>
                  <a:gd name="T41" fmla="*/ 2147483646 h 3392"/>
                  <a:gd name="T42" fmla="*/ 2147483646 w 4192"/>
                  <a:gd name="T43" fmla="*/ 2147483646 h 3392"/>
                  <a:gd name="T44" fmla="*/ 2147483646 w 4192"/>
                  <a:gd name="T45" fmla="*/ 2147483646 h 3392"/>
                  <a:gd name="T46" fmla="*/ 2147483646 w 4192"/>
                  <a:gd name="T47" fmla="*/ 2147483646 h 3392"/>
                  <a:gd name="T48" fmla="*/ 2147483646 w 4192"/>
                  <a:gd name="T49" fmla="*/ 2147483646 h 3392"/>
                  <a:gd name="T50" fmla="*/ 2147483646 w 4192"/>
                  <a:gd name="T51" fmla="*/ 2147483646 h 3392"/>
                  <a:gd name="T52" fmla="*/ 2147483646 w 4192"/>
                  <a:gd name="T53" fmla="*/ 2147483646 h 3392"/>
                  <a:gd name="T54" fmla="*/ 2147483646 w 4192"/>
                  <a:gd name="T55" fmla="*/ 2147483646 h 3392"/>
                  <a:gd name="T56" fmla="*/ 2147483646 w 4192"/>
                  <a:gd name="T57" fmla="*/ 2147483646 h 3392"/>
                  <a:gd name="T58" fmla="*/ 2147483646 w 4192"/>
                  <a:gd name="T59" fmla="*/ 2147483646 h 3392"/>
                  <a:gd name="T60" fmla="*/ 2147483646 w 4192"/>
                  <a:gd name="T61" fmla="*/ 2147483646 h 3392"/>
                  <a:gd name="T62" fmla="*/ 2147483646 w 4192"/>
                  <a:gd name="T63" fmla="*/ 2147483646 h 3392"/>
                  <a:gd name="T64" fmla="*/ 2147483646 w 4192"/>
                  <a:gd name="T65" fmla="*/ 2147483646 h 3392"/>
                  <a:gd name="T66" fmla="*/ 2147483646 w 4192"/>
                  <a:gd name="T67" fmla="*/ 2147483646 h 3392"/>
                  <a:gd name="T68" fmla="*/ 2147483646 w 4192"/>
                  <a:gd name="T69" fmla="*/ 2147483646 h 3392"/>
                  <a:gd name="T70" fmla="*/ 2147483646 w 4192"/>
                  <a:gd name="T71" fmla="*/ 2147483646 h 3392"/>
                  <a:gd name="T72" fmla="*/ 2147483646 w 4192"/>
                  <a:gd name="T73" fmla="*/ 2147483646 h 3392"/>
                  <a:gd name="T74" fmla="*/ 2147483646 w 4192"/>
                  <a:gd name="T75" fmla="*/ 2147483646 h 3392"/>
                  <a:gd name="T76" fmla="*/ 2147483646 w 4192"/>
                  <a:gd name="T77" fmla="*/ 2147483646 h 3392"/>
                  <a:gd name="T78" fmla="*/ 2147483646 w 4192"/>
                  <a:gd name="T79" fmla="*/ 2147483646 h 3392"/>
                  <a:gd name="T80" fmla="*/ 2147483646 w 4192"/>
                  <a:gd name="T81" fmla="*/ 2147483646 h 3392"/>
                  <a:gd name="T82" fmla="*/ 2147483646 w 4192"/>
                  <a:gd name="T83" fmla="*/ 2147483646 h 3392"/>
                  <a:gd name="T84" fmla="*/ 2147483646 w 4192"/>
                  <a:gd name="T85" fmla="*/ 2147483646 h 3392"/>
                  <a:gd name="T86" fmla="*/ 2147483646 w 4192"/>
                  <a:gd name="T87" fmla="*/ 2147483646 h 3392"/>
                  <a:gd name="T88" fmla="*/ 2147483646 w 4192"/>
                  <a:gd name="T89" fmla="*/ 2147483646 h 3392"/>
                  <a:gd name="T90" fmla="*/ 2147483646 w 4192"/>
                  <a:gd name="T91" fmla="*/ 2147483646 h 3392"/>
                  <a:gd name="T92" fmla="*/ 2147483646 w 4192"/>
                  <a:gd name="T93" fmla="*/ 2147483646 h 3392"/>
                  <a:gd name="T94" fmla="*/ 2147483646 w 4192"/>
                  <a:gd name="T95" fmla="*/ 2147483646 h 3392"/>
                  <a:gd name="T96" fmla="*/ 2147483646 w 4192"/>
                  <a:gd name="T97" fmla="*/ 2147483646 h 3392"/>
                  <a:gd name="T98" fmla="*/ 2147483646 w 4192"/>
                  <a:gd name="T99" fmla="*/ 2147483646 h 3392"/>
                  <a:gd name="T100" fmla="*/ 2147483646 w 4192"/>
                  <a:gd name="T101" fmla="*/ 2147483646 h 3392"/>
                  <a:gd name="T102" fmla="*/ 2147483646 w 4192"/>
                  <a:gd name="T103" fmla="*/ 2147483646 h 339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192" h="3392">
                    <a:moveTo>
                      <a:pt x="210" y="1848"/>
                    </a:moveTo>
                    <a:lnTo>
                      <a:pt x="190" y="1753"/>
                    </a:lnTo>
                    <a:lnTo>
                      <a:pt x="190" y="1696"/>
                    </a:lnTo>
                    <a:lnTo>
                      <a:pt x="190" y="1620"/>
                    </a:lnTo>
                    <a:lnTo>
                      <a:pt x="153" y="1544"/>
                    </a:lnTo>
                    <a:lnTo>
                      <a:pt x="76" y="1448"/>
                    </a:lnTo>
                    <a:lnTo>
                      <a:pt x="58" y="1429"/>
                    </a:lnTo>
                    <a:lnTo>
                      <a:pt x="58" y="1391"/>
                    </a:lnTo>
                    <a:lnTo>
                      <a:pt x="38" y="1296"/>
                    </a:lnTo>
                    <a:lnTo>
                      <a:pt x="19" y="1239"/>
                    </a:lnTo>
                    <a:lnTo>
                      <a:pt x="0" y="1200"/>
                    </a:lnTo>
                    <a:lnTo>
                      <a:pt x="19" y="1163"/>
                    </a:lnTo>
                    <a:lnTo>
                      <a:pt x="19" y="1143"/>
                    </a:lnTo>
                    <a:lnTo>
                      <a:pt x="38" y="1143"/>
                    </a:lnTo>
                    <a:lnTo>
                      <a:pt x="38" y="1124"/>
                    </a:lnTo>
                    <a:lnTo>
                      <a:pt x="38" y="1105"/>
                    </a:lnTo>
                    <a:lnTo>
                      <a:pt x="38" y="1086"/>
                    </a:lnTo>
                    <a:lnTo>
                      <a:pt x="0" y="1048"/>
                    </a:lnTo>
                    <a:lnTo>
                      <a:pt x="0" y="1010"/>
                    </a:lnTo>
                    <a:lnTo>
                      <a:pt x="267" y="362"/>
                    </a:lnTo>
                    <a:lnTo>
                      <a:pt x="343" y="305"/>
                    </a:lnTo>
                    <a:lnTo>
                      <a:pt x="419" y="267"/>
                    </a:lnTo>
                    <a:lnTo>
                      <a:pt x="534" y="191"/>
                    </a:lnTo>
                    <a:lnTo>
                      <a:pt x="553" y="172"/>
                    </a:lnTo>
                    <a:lnTo>
                      <a:pt x="571" y="153"/>
                    </a:lnTo>
                    <a:lnTo>
                      <a:pt x="896" y="115"/>
                    </a:lnTo>
                    <a:lnTo>
                      <a:pt x="1238" y="134"/>
                    </a:lnTo>
                    <a:lnTo>
                      <a:pt x="1277" y="115"/>
                    </a:lnTo>
                    <a:lnTo>
                      <a:pt x="1333" y="115"/>
                    </a:lnTo>
                    <a:lnTo>
                      <a:pt x="1505" y="20"/>
                    </a:lnTo>
                    <a:lnTo>
                      <a:pt x="1562" y="20"/>
                    </a:lnTo>
                    <a:lnTo>
                      <a:pt x="1619" y="0"/>
                    </a:lnTo>
                    <a:lnTo>
                      <a:pt x="1714" y="20"/>
                    </a:lnTo>
                    <a:lnTo>
                      <a:pt x="2400" y="267"/>
                    </a:lnTo>
                    <a:lnTo>
                      <a:pt x="2457" y="305"/>
                    </a:lnTo>
                    <a:lnTo>
                      <a:pt x="2515" y="381"/>
                    </a:lnTo>
                    <a:lnTo>
                      <a:pt x="2552" y="457"/>
                    </a:lnTo>
                    <a:lnTo>
                      <a:pt x="2591" y="515"/>
                    </a:lnTo>
                    <a:lnTo>
                      <a:pt x="2686" y="877"/>
                    </a:lnTo>
                    <a:lnTo>
                      <a:pt x="2801" y="972"/>
                    </a:lnTo>
                    <a:lnTo>
                      <a:pt x="3181" y="1086"/>
                    </a:lnTo>
                    <a:lnTo>
                      <a:pt x="3353" y="1353"/>
                    </a:lnTo>
                    <a:lnTo>
                      <a:pt x="3391" y="1391"/>
                    </a:lnTo>
                    <a:lnTo>
                      <a:pt x="3448" y="1448"/>
                    </a:lnTo>
                    <a:lnTo>
                      <a:pt x="3600" y="1544"/>
                    </a:lnTo>
                    <a:lnTo>
                      <a:pt x="3715" y="1600"/>
                    </a:lnTo>
                    <a:lnTo>
                      <a:pt x="3791" y="1620"/>
                    </a:lnTo>
                    <a:lnTo>
                      <a:pt x="4000" y="1676"/>
                    </a:lnTo>
                    <a:lnTo>
                      <a:pt x="4191" y="1753"/>
                    </a:lnTo>
                    <a:lnTo>
                      <a:pt x="4000" y="1905"/>
                    </a:lnTo>
                    <a:lnTo>
                      <a:pt x="3981" y="1905"/>
                    </a:lnTo>
                    <a:lnTo>
                      <a:pt x="3962" y="1925"/>
                    </a:lnTo>
                    <a:lnTo>
                      <a:pt x="3905" y="1925"/>
                    </a:lnTo>
                    <a:lnTo>
                      <a:pt x="3886" y="1925"/>
                    </a:lnTo>
                    <a:lnTo>
                      <a:pt x="3867" y="1925"/>
                    </a:lnTo>
                    <a:lnTo>
                      <a:pt x="3848" y="1943"/>
                    </a:lnTo>
                    <a:lnTo>
                      <a:pt x="3810" y="1962"/>
                    </a:lnTo>
                    <a:lnTo>
                      <a:pt x="3791" y="2020"/>
                    </a:lnTo>
                    <a:lnTo>
                      <a:pt x="3753" y="2134"/>
                    </a:lnTo>
                    <a:lnTo>
                      <a:pt x="3753" y="2191"/>
                    </a:lnTo>
                    <a:lnTo>
                      <a:pt x="3753" y="2229"/>
                    </a:lnTo>
                    <a:lnTo>
                      <a:pt x="3772" y="2248"/>
                    </a:lnTo>
                    <a:lnTo>
                      <a:pt x="3772" y="2286"/>
                    </a:lnTo>
                    <a:lnTo>
                      <a:pt x="3753" y="2324"/>
                    </a:lnTo>
                    <a:lnTo>
                      <a:pt x="3734" y="2382"/>
                    </a:lnTo>
                    <a:lnTo>
                      <a:pt x="3695" y="2477"/>
                    </a:lnTo>
                    <a:lnTo>
                      <a:pt x="3676" y="2496"/>
                    </a:lnTo>
                    <a:lnTo>
                      <a:pt x="3658" y="2515"/>
                    </a:lnTo>
                    <a:lnTo>
                      <a:pt x="3619" y="2515"/>
                    </a:lnTo>
                    <a:lnTo>
                      <a:pt x="3524" y="2458"/>
                    </a:lnTo>
                    <a:lnTo>
                      <a:pt x="3486" y="2438"/>
                    </a:lnTo>
                    <a:lnTo>
                      <a:pt x="3467" y="2438"/>
                    </a:lnTo>
                    <a:lnTo>
                      <a:pt x="3429" y="2438"/>
                    </a:lnTo>
                    <a:lnTo>
                      <a:pt x="3410" y="2458"/>
                    </a:lnTo>
                    <a:lnTo>
                      <a:pt x="3353" y="2477"/>
                    </a:lnTo>
                    <a:lnTo>
                      <a:pt x="3334" y="2496"/>
                    </a:lnTo>
                    <a:lnTo>
                      <a:pt x="3314" y="2496"/>
                    </a:lnTo>
                    <a:lnTo>
                      <a:pt x="3258" y="2477"/>
                    </a:lnTo>
                    <a:lnTo>
                      <a:pt x="3238" y="2477"/>
                    </a:lnTo>
                    <a:lnTo>
                      <a:pt x="3219" y="2496"/>
                    </a:lnTo>
                    <a:lnTo>
                      <a:pt x="3219" y="2515"/>
                    </a:lnTo>
                    <a:lnTo>
                      <a:pt x="3200" y="2572"/>
                    </a:lnTo>
                    <a:lnTo>
                      <a:pt x="3200" y="2667"/>
                    </a:lnTo>
                    <a:lnTo>
                      <a:pt x="3200" y="2782"/>
                    </a:lnTo>
                    <a:lnTo>
                      <a:pt x="3238" y="2972"/>
                    </a:lnTo>
                    <a:lnTo>
                      <a:pt x="3124" y="3029"/>
                    </a:lnTo>
                    <a:lnTo>
                      <a:pt x="3086" y="3048"/>
                    </a:lnTo>
                    <a:lnTo>
                      <a:pt x="3029" y="3048"/>
                    </a:lnTo>
                    <a:lnTo>
                      <a:pt x="2991" y="3048"/>
                    </a:lnTo>
                    <a:lnTo>
                      <a:pt x="2857" y="2991"/>
                    </a:lnTo>
                    <a:lnTo>
                      <a:pt x="2801" y="2972"/>
                    </a:lnTo>
                    <a:lnTo>
                      <a:pt x="2762" y="2991"/>
                    </a:lnTo>
                    <a:lnTo>
                      <a:pt x="2724" y="2991"/>
                    </a:lnTo>
                    <a:lnTo>
                      <a:pt x="2552" y="3124"/>
                    </a:lnTo>
                    <a:lnTo>
                      <a:pt x="2515" y="3163"/>
                    </a:lnTo>
                    <a:lnTo>
                      <a:pt x="2476" y="3163"/>
                    </a:lnTo>
                    <a:lnTo>
                      <a:pt x="2362" y="3144"/>
                    </a:lnTo>
                    <a:lnTo>
                      <a:pt x="2324" y="3144"/>
                    </a:lnTo>
                    <a:lnTo>
                      <a:pt x="2286" y="3163"/>
                    </a:lnTo>
                    <a:lnTo>
                      <a:pt x="2248" y="3200"/>
                    </a:lnTo>
                    <a:lnTo>
                      <a:pt x="2171" y="3239"/>
                    </a:lnTo>
                    <a:lnTo>
                      <a:pt x="2134" y="3258"/>
                    </a:lnTo>
                    <a:lnTo>
                      <a:pt x="2095" y="3277"/>
                    </a:lnTo>
                    <a:lnTo>
                      <a:pt x="2095" y="3315"/>
                    </a:lnTo>
                    <a:lnTo>
                      <a:pt x="2095" y="3353"/>
                    </a:lnTo>
                    <a:lnTo>
                      <a:pt x="2076" y="3372"/>
                    </a:lnTo>
                    <a:lnTo>
                      <a:pt x="2057" y="3372"/>
                    </a:lnTo>
                    <a:lnTo>
                      <a:pt x="2039" y="3372"/>
                    </a:lnTo>
                    <a:lnTo>
                      <a:pt x="2019" y="3353"/>
                    </a:lnTo>
                    <a:lnTo>
                      <a:pt x="2000" y="3353"/>
                    </a:lnTo>
                    <a:lnTo>
                      <a:pt x="1943" y="3353"/>
                    </a:lnTo>
                    <a:lnTo>
                      <a:pt x="1867" y="3334"/>
                    </a:lnTo>
                    <a:lnTo>
                      <a:pt x="1829" y="3334"/>
                    </a:lnTo>
                    <a:lnTo>
                      <a:pt x="1790" y="3334"/>
                    </a:lnTo>
                    <a:lnTo>
                      <a:pt x="1772" y="3353"/>
                    </a:lnTo>
                    <a:lnTo>
                      <a:pt x="1734" y="3391"/>
                    </a:lnTo>
                    <a:lnTo>
                      <a:pt x="1753" y="3353"/>
                    </a:lnTo>
                    <a:lnTo>
                      <a:pt x="1753" y="3334"/>
                    </a:lnTo>
                    <a:lnTo>
                      <a:pt x="1772" y="3296"/>
                    </a:lnTo>
                    <a:lnTo>
                      <a:pt x="1772" y="3277"/>
                    </a:lnTo>
                    <a:lnTo>
                      <a:pt x="1772" y="3258"/>
                    </a:lnTo>
                    <a:lnTo>
                      <a:pt x="1753" y="3239"/>
                    </a:lnTo>
                    <a:lnTo>
                      <a:pt x="1695" y="3200"/>
                    </a:lnTo>
                    <a:lnTo>
                      <a:pt x="1658" y="3105"/>
                    </a:lnTo>
                    <a:lnTo>
                      <a:pt x="1638" y="3067"/>
                    </a:lnTo>
                    <a:lnTo>
                      <a:pt x="1581" y="3048"/>
                    </a:lnTo>
                    <a:lnTo>
                      <a:pt x="1543" y="3010"/>
                    </a:lnTo>
                    <a:lnTo>
                      <a:pt x="1505" y="2991"/>
                    </a:lnTo>
                    <a:lnTo>
                      <a:pt x="1448" y="2972"/>
                    </a:lnTo>
                    <a:lnTo>
                      <a:pt x="1410" y="2972"/>
                    </a:lnTo>
                    <a:lnTo>
                      <a:pt x="1372" y="2953"/>
                    </a:lnTo>
                    <a:lnTo>
                      <a:pt x="1333" y="2934"/>
                    </a:lnTo>
                    <a:lnTo>
                      <a:pt x="1277" y="2839"/>
                    </a:lnTo>
                    <a:lnTo>
                      <a:pt x="1257" y="2782"/>
                    </a:lnTo>
                    <a:lnTo>
                      <a:pt x="1238" y="2743"/>
                    </a:lnTo>
                    <a:lnTo>
                      <a:pt x="1238" y="2686"/>
                    </a:lnTo>
                    <a:lnTo>
                      <a:pt x="1257" y="2648"/>
                    </a:lnTo>
                    <a:lnTo>
                      <a:pt x="1296" y="2610"/>
                    </a:lnTo>
                    <a:lnTo>
                      <a:pt x="1333" y="2591"/>
                    </a:lnTo>
                    <a:lnTo>
                      <a:pt x="1372" y="2610"/>
                    </a:lnTo>
                    <a:lnTo>
                      <a:pt x="1391" y="2591"/>
                    </a:lnTo>
                    <a:lnTo>
                      <a:pt x="1429" y="2534"/>
                    </a:lnTo>
                    <a:lnTo>
                      <a:pt x="1448" y="2477"/>
                    </a:lnTo>
                    <a:lnTo>
                      <a:pt x="1410" y="2438"/>
                    </a:lnTo>
                    <a:lnTo>
                      <a:pt x="1391" y="2438"/>
                    </a:lnTo>
                    <a:lnTo>
                      <a:pt x="1372" y="2401"/>
                    </a:lnTo>
                    <a:lnTo>
                      <a:pt x="1219" y="2362"/>
                    </a:lnTo>
                    <a:lnTo>
                      <a:pt x="1181" y="2324"/>
                    </a:lnTo>
                    <a:lnTo>
                      <a:pt x="1181" y="2306"/>
                    </a:lnTo>
                    <a:lnTo>
                      <a:pt x="1181" y="2286"/>
                    </a:lnTo>
                    <a:lnTo>
                      <a:pt x="1200" y="2248"/>
                    </a:lnTo>
                    <a:lnTo>
                      <a:pt x="1086" y="2191"/>
                    </a:lnTo>
                    <a:lnTo>
                      <a:pt x="1067" y="1943"/>
                    </a:lnTo>
                    <a:lnTo>
                      <a:pt x="1010" y="1829"/>
                    </a:lnTo>
                    <a:lnTo>
                      <a:pt x="534" y="1829"/>
                    </a:lnTo>
                    <a:lnTo>
                      <a:pt x="210" y="1848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22" name="Freeform 9">
                <a:extLst>
                  <a:ext uri="{FF2B5EF4-FFF2-40B4-BE49-F238E27FC236}">
                    <a16:creationId xmlns:a16="http://schemas.microsoft.com/office/drawing/2014/main" id="{4676E51B-03AC-8C47-9B3B-C2BA42FACE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3488" y="9663113"/>
                <a:ext cx="1379537" cy="1625600"/>
              </a:xfrm>
              <a:custGeom>
                <a:avLst/>
                <a:gdLst>
                  <a:gd name="T0" fmla="*/ 2147483646 w 3830"/>
                  <a:gd name="T1" fmla="*/ 2147483646 h 4515"/>
                  <a:gd name="T2" fmla="*/ 2147483646 w 3830"/>
                  <a:gd name="T3" fmla="*/ 2147483646 h 4515"/>
                  <a:gd name="T4" fmla="*/ 2147483646 w 3830"/>
                  <a:gd name="T5" fmla="*/ 2147483646 h 4515"/>
                  <a:gd name="T6" fmla="*/ 2147483646 w 3830"/>
                  <a:gd name="T7" fmla="*/ 2147483646 h 4515"/>
                  <a:gd name="T8" fmla="*/ 2147483646 w 3830"/>
                  <a:gd name="T9" fmla="*/ 2147483646 h 4515"/>
                  <a:gd name="T10" fmla="*/ 2147483646 w 3830"/>
                  <a:gd name="T11" fmla="*/ 2147483646 h 4515"/>
                  <a:gd name="T12" fmla="*/ 0 w 3830"/>
                  <a:gd name="T13" fmla="*/ 2147483646 h 4515"/>
                  <a:gd name="T14" fmla="*/ 2147483646 w 3830"/>
                  <a:gd name="T15" fmla="*/ 2147483646 h 4515"/>
                  <a:gd name="T16" fmla="*/ 2147483646 w 3830"/>
                  <a:gd name="T17" fmla="*/ 2147483646 h 4515"/>
                  <a:gd name="T18" fmla="*/ 2147483646 w 3830"/>
                  <a:gd name="T19" fmla="*/ 2147483646 h 4515"/>
                  <a:gd name="T20" fmla="*/ 2147483646 w 3830"/>
                  <a:gd name="T21" fmla="*/ 2147483646 h 4515"/>
                  <a:gd name="T22" fmla="*/ 2147483646 w 3830"/>
                  <a:gd name="T23" fmla="*/ 2147483646 h 4515"/>
                  <a:gd name="T24" fmla="*/ 2147483646 w 3830"/>
                  <a:gd name="T25" fmla="*/ 2147483646 h 4515"/>
                  <a:gd name="T26" fmla="*/ 2147483646 w 3830"/>
                  <a:gd name="T27" fmla="*/ 2147483646 h 4515"/>
                  <a:gd name="T28" fmla="*/ 2147483646 w 3830"/>
                  <a:gd name="T29" fmla="*/ 2147483646 h 4515"/>
                  <a:gd name="T30" fmla="*/ 2147483646 w 3830"/>
                  <a:gd name="T31" fmla="*/ 2147483646 h 4515"/>
                  <a:gd name="T32" fmla="*/ 2147483646 w 3830"/>
                  <a:gd name="T33" fmla="*/ 2147483646 h 4515"/>
                  <a:gd name="T34" fmla="*/ 2147483646 w 3830"/>
                  <a:gd name="T35" fmla="*/ 2147483646 h 4515"/>
                  <a:gd name="T36" fmla="*/ 2147483646 w 3830"/>
                  <a:gd name="T37" fmla="*/ 2147483646 h 4515"/>
                  <a:gd name="T38" fmla="*/ 2147483646 w 3830"/>
                  <a:gd name="T39" fmla="*/ 2147483646 h 4515"/>
                  <a:gd name="T40" fmla="*/ 2147483646 w 3830"/>
                  <a:gd name="T41" fmla="*/ 2147483646 h 4515"/>
                  <a:gd name="T42" fmla="*/ 2147483646 w 3830"/>
                  <a:gd name="T43" fmla="*/ 2147483646 h 4515"/>
                  <a:gd name="T44" fmla="*/ 2147483646 w 3830"/>
                  <a:gd name="T45" fmla="*/ 2147483646 h 4515"/>
                  <a:gd name="T46" fmla="*/ 2147483646 w 3830"/>
                  <a:gd name="T47" fmla="*/ 2147483646 h 4515"/>
                  <a:gd name="T48" fmla="*/ 2147483646 w 3830"/>
                  <a:gd name="T49" fmla="*/ 2147483646 h 4515"/>
                  <a:gd name="T50" fmla="*/ 2147483646 w 3830"/>
                  <a:gd name="T51" fmla="*/ 2147483646 h 4515"/>
                  <a:gd name="T52" fmla="*/ 2147483646 w 3830"/>
                  <a:gd name="T53" fmla="*/ 2147483646 h 4515"/>
                  <a:gd name="T54" fmla="*/ 2147483646 w 3830"/>
                  <a:gd name="T55" fmla="*/ 2147483646 h 4515"/>
                  <a:gd name="T56" fmla="*/ 2147483646 w 3830"/>
                  <a:gd name="T57" fmla="*/ 2147483646 h 4515"/>
                  <a:gd name="T58" fmla="*/ 2147483646 w 3830"/>
                  <a:gd name="T59" fmla="*/ 2147483646 h 4515"/>
                  <a:gd name="T60" fmla="*/ 2147483646 w 3830"/>
                  <a:gd name="T61" fmla="*/ 2147483646 h 4515"/>
                  <a:gd name="T62" fmla="*/ 2147483646 w 3830"/>
                  <a:gd name="T63" fmla="*/ 2147483646 h 4515"/>
                  <a:gd name="T64" fmla="*/ 2147483646 w 3830"/>
                  <a:gd name="T65" fmla="*/ 2147483646 h 4515"/>
                  <a:gd name="T66" fmla="*/ 2147483646 w 3830"/>
                  <a:gd name="T67" fmla="*/ 2147483646 h 4515"/>
                  <a:gd name="T68" fmla="*/ 2147483646 w 3830"/>
                  <a:gd name="T69" fmla="*/ 2147483646 h 4515"/>
                  <a:gd name="T70" fmla="*/ 2147483646 w 3830"/>
                  <a:gd name="T71" fmla="*/ 2147483646 h 4515"/>
                  <a:gd name="T72" fmla="*/ 2147483646 w 3830"/>
                  <a:gd name="T73" fmla="*/ 2147483646 h 4515"/>
                  <a:gd name="T74" fmla="*/ 2147483646 w 3830"/>
                  <a:gd name="T75" fmla="*/ 2147483646 h 4515"/>
                  <a:gd name="T76" fmla="*/ 2147483646 w 3830"/>
                  <a:gd name="T77" fmla="*/ 2147483646 h 4515"/>
                  <a:gd name="T78" fmla="*/ 2147483646 w 3830"/>
                  <a:gd name="T79" fmla="*/ 2147483646 h 4515"/>
                  <a:gd name="T80" fmla="*/ 2147483646 w 3830"/>
                  <a:gd name="T81" fmla="*/ 2147483646 h 4515"/>
                  <a:gd name="T82" fmla="*/ 2147483646 w 3830"/>
                  <a:gd name="T83" fmla="*/ 2147483646 h 4515"/>
                  <a:gd name="T84" fmla="*/ 2147483646 w 3830"/>
                  <a:gd name="T85" fmla="*/ 2147483646 h 4515"/>
                  <a:gd name="T86" fmla="*/ 2147483646 w 3830"/>
                  <a:gd name="T87" fmla="*/ 2147483646 h 4515"/>
                  <a:gd name="T88" fmla="*/ 2147483646 w 3830"/>
                  <a:gd name="T89" fmla="*/ 2147483646 h 4515"/>
                  <a:gd name="T90" fmla="*/ 2147483646 w 3830"/>
                  <a:gd name="T91" fmla="*/ 2147483646 h 4515"/>
                  <a:gd name="T92" fmla="*/ 2147483646 w 3830"/>
                  <a:gd name="T93" fmla="*/ 2147483646 h 4515"/>
                  <a:gd name="T94" fmla="*/ 2147483646 w 3830"/>
                  <a:gd name="T95" fmla="*/ 2147483646 h 4515"/>
                  <a:gd name="T96" fmla="*/ 2147483646 w 3830"/>
                  <a:gd name="T97" fmla="*/ 2147483646 h 4515"/>
                  <a:gd name="T98" fmla="*/ 2147483646 w 3830"/>
                  <a:gd name="T99" fmla="*/ 2147483646 h 4515"/>
                  <a:gd name="T100" fmla="*/ 2147483646 w 3830"/>
                  <a:gd name="T101" fmla="*/ 2147483646 h 4515"/>
                  <a:gd name="T102" fmla="*/ 2147483646 w 3830"/>
                  <a:gd name="T103" fmla="*/ 2147483646 h 4515"/>
                  <a:gd name="T104" fmla="*/ 2147483646 w 3830"/>
                  <a:gd name="T105" fmla="*/ 2147483646 h 4515"/>
                  <a:gd name="T106" fmla="*/ 2147483646 w 3830"/>
                  <a:gd name="T107" fmla="*/ 2147483646 h 4515"/>
                  <a:gd name="T108" fmla="*/ 2147483646 w 3830"/>
                  <a:gd name="T109" fmla="*/ 2147483646 h 4515"/>
                  <a:gd name="T110" fmla="*/ 2147483646 w 3830"/>
                  <a:gd name="T111" fmla="*/ 2147483646 h 4515"/>
                  <a:gd name="T112" fmla="*/ 2147483646 w 3830"/>
                  <a:gd name="T113" fmla="*/ 2147483646 h 451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830" h="4515">
                    <a:moveTo>
                      <a:pt x="343" y="3790"/>
                    </a:moveTo>
                    <a:lnTo>
                      <a:pt x="381" y="3695"/>
                    </a:lnTo>
                    <a:lnTo>
                      <a:pt x="457" y="3486"/>
                    </a:lnTo>
                    <a:lnTo>
                      <a:pt x="476" y="3409"/>
                    </a:lnTo>
                    <a:lnTo>
                      <a:pt x="457" y="3143"/>
                    </a:lnTo>
                    <a:lnTo>
                      <a:pt x="438" y="3028"/>
                    </a:lnTo>
                    <a:lnTo>
                      <a:pt x="210" y="2610"/>
                    </a:lnTo>
                    <a:lnTo>
                      <a:pt x="171" y="2533"/>
                    </a:lnTo>
                    <a:lnTo>
                      <a:pt x="95" y="2476"/>
                    </a:lnTo>
                    <a:lnTo>
                      <a:pt x="95" y="2457"/>
                    </a:lnTo>
                    <a:lnTo>
                      <a:pt x="76" y="2419"/>
                    </a:lnTo>
                    <a:lnTo>
                      <a:pt x="19" y="2362"/>
                    </a:lnTo>
                    <a:lnTo>
                      <a:pt x="0" y="2324"/>
                    </a:lnTo>
                    <a:lnTo>
                      <a:pt x="0" y="2285"/>
                    </a:lnTo>
                    <a:lnTo>
                      <a:pt x="19" y="2229"/>
                    </a:lnTo>
                    <a:lnTo>
                      <a:pt x="38" y="2209"/>
                    </a:lnTo>
                    <a:lnTo>
                      <a:pt x="0" y="2114"/>
                    </a:lnTo>
                    <a:lnTo>
                      <a:pt x="19" y="2076"/>
                    </a:lnTo>
                    <a:lnTo>
                      <a:pt x="19" y="2038"/>
                    </a:lnTo>
                    <a:lnTo>
                      <a:pt x="38" y="2019"/>
                    </a:lnTo>
                    <a:lnTo>
                      <a:pt x="38" y="1981"/>
                    </a:lnTo>
                    <a:lnTo>
                      <a:pt x="76" y="1943"/>
                    </a:lnTo>
                    <a:lnTo>
                      <a:pt x="266" y="1828"/>
                    </a:lnTo>
                    <a:lnTo>
                      <a:pt x="362" y="1733"/>
                    </a:lnTo>
                    <a:lnTo>
                      <a:pt x="457" y="1619"/>
                    </a:lnTo>
                    <a:lnTo>
                      <a:pt x="515" y="1523"/>
                    </a:lnTo>
                    <a:lnTo>
                      <a:pt x="552" y="1447"/>
                    </a:lnTo>
                    <a:lnTo>
                      <a:pt x="591" y="1391"/>
                    </a:lnTo>
                    <a:lnTo>
                      <a:pt x="647" y="1333"/>
                    </a:lnTo>
                    <a:lnTo>
                      <a:pt x="762" y="1257"/>
                    </a:lnTo>
                    <a:lnTo>
                      <a:pt x="933" y="1162"/>
                    </a:lnTo>
                    <a:lnTo>
                      <a:pt x="1905" y="857"/>
                    </a:lnTo>
                    <a:lnTo>
                      <a:pt x="2191" y="724"/>
                    </a:lnTo>
                    <a:lnTo>
                      <a:pt x="2400" y="590"/>
                    </a:lnTo>
                    <a:lnTo>
                      <a:pt x="2514" y="457"/>
                    </a:lnTo>
                    <a:lnTo>
                      <a:pt x="2591" y="343"/>
                    </a:lnTo>
                    <a:lnTo>
                      <a:pt x="2628" y="267"/>
                    </a:lnTo>
                    <a:lnTo>
                      <a:pt x="2628" y="209"/>
                    </a:lnTo>
                    <a:lnTo>
                      <a:pt x="2628" y="171"/>
                    </a:lnTo>
                    <a:lnTo>
                      <a:pt x="2628" y="152"/>
                    </a:lnTo>
                    <a:lnTo>
                      <a:pt x="2591" y="114"/>
                    </a:lnTo>
                    <a:lnTo>
                      <a:pt x="2591" y="76"/>
                    </a:lnTo>
                    <a:lnTo>
                      <a:pt x="2591" y="57"/>
                    </a:lnTo>
                    <a:lnTo>
                      <a:pt x="2610" y="57"/>
                    </a:lnTo>
                    <a:lnTo>
                      <a:pt x="2628" y="38"/>
                    </a:lnTo>
                    <a:lnTo>
                      <a:pt x="2667" y="38"/>
                    </a:lnTo>
                    <a:lnTo>
                      <a:pt x="2705" y="57"/>
                    </a:lnTo>
                    <a:lnTo>
                      <a:pt x="2762" y="76"/>
                    </a:lnTo>
                    <a:lnTo>
                      <a:pt x="2781" y="95"/>
                    </a:lnTo>
                    <a:lnTo>
                      <a:pt x="2819" y="95"/>
                    </a:lnTo>
                    <a:lnTo>
                      <a:pt x="3143" y="0"/>
                    </a:lnTo>
                    <a:lnTo>
                      <a:pt x="3276" y="133"/>
                    </a:lnTo>
                    <a:lnTo>
                      <a:pt x="3314" y="324"/>
                    </a:lnTo>
                    <a:lnTo>
                      <a:pt x="3334" y="514"/>
                    </a:lnTo>
                    <a:lnTo>
                      <a:pt x="3295" y="743"/>
                    </a:lnTo>
                    <a:lnTo>
                      <a:pt x="3200" y="1162"/>
                    </a:lnTo>
                    <a:lnTo>
                      <a:pt x="3200" y="1352"/>
                    </a:lnTo>
                    <a:lnTo>
                      <a:pt x="3219" y="1467"/>
                    </a:lnTo>
                    <a:lnTo>
                      <a:pt x="3257" y="1543"/>
                    </a:lnTo>
                    <a:lnTo>
                      <a:pt x="3295" y="1619"/>
                    </a:lnTo>
                    <a:lnTo>
                      <a:pt x="3371" y="1695"/>
                    </a:lnTo>
                    <a:lnTo>
                      <a:pt x="3410" y="1733"/>
                    </a:lnTo>
                    <a:lnTo>
                      <a:pt x="3410" y="1772"/>
                    </a:lnTo>
                    <a:lnTo>
                      <a:pt x="3410" y="1828"/>
                    </a:lnTo>
                    <a:lnTo>
                      <a:pt x="3410" y="1886"/>
                    </a:lnTo>
                    <a:lnTo>
                      <a:pt x="3390" y="1962"/>
                    </a:lnTo>
                    <a:lnTo>
                      <a:pt x="3410" y="2019"/>
                    </a:lnTo>
                    <a:lnTo>
                      <a:pt x="3448" y="2095"/>
                    </a:lnTo>
                    <a:lnTo>
                      <a:pt x="3562" y="2248"/>
                    </a:lnTo>
                    <a:lnTo>
                      <a:pt x="3619" y="2381"/>
                    </a:lnTo>
                    <a:lnTo>
                      <a:pt x="3657" y="2457"/>
                    </a:lnTo>
                    <a:lnTo>
                      <a:pt x="3695" y="2686"/>
                    </a:lnTo>
                    <a:lnTo>
                      <a:pt x="3695" y="2971"/>
                    </a:lnTo>
                    <a:lnTo>
                      <a:pt x="3695" y="3314"/>
                    </a:lnTo>
                    <a:lnTo>
                      <a:pt x="3695" y="3390"/>
                    </a:lnTo>
                    <a:lnTo>
                      <a:pt x="3715" y="3428"/>
                    </a:lnTo>
                    <a:lnTo>
                      <a:pt x="3752" y="3524"/>
                    </a:lnTo>
                    <a:lnTo>
                      <a:pt x="3771" y="3581"/>
                    </a:lnTo>
                    <a:lnTo>
                      <a:pt x="3771" y="3619"/>
                    </a:lnTo>
                    <a:lnTo>
                      <a:pt x="3771" y="3676"/>
                    </a:lnTo>
                    <a:lnTo>
                      <a:pt x="3771" y="3733"/>
                    </a:lnTo>
                    <a:lnTo>
                      <a:pt x="3791" y="3771"/>
                    </a:lnTo>
                    <a:lnTo>
                      <a:pt x="3829" y="3848"/>
                    </a:lnTo>
                    <a:lnTo>
                      <a:pt x="3829" y="3885"/>
                    </a:lnTo>
                    <a:lnTo>
                      <a:pt x="3829" y="3924"/>
                    </a:lnTo>
                    <a:lnTo>
                      <a:pt x="3810" y="3962"/>
                    </a:lnTo>
                    <a:lnTo>
                      <a:pt x="3752" y="4019"/>
                    </a:lnTo>
                    <a:lnTo>
                      <a:pt x="3657" y="4095"/>
                    </a:lnTo>
                    <a:lnTo>
                      <a:pt x="3448" y="4210"/>
                    </a:lnTo>
                    <a:lnTo>
                      <a:pt x="3390" y="4247"/>
                    </a:lnTo>
                    <a:lnTo>
                      <a:pt x="3334" y="4305"/>
                    </a:lnTo>
                    <a:lnTo>
                      <a:pt x="3276" y="4400"/>
                    </a:lnTo>
                    <a:lnTo>
                      <a:pt x="3257" y="4514"/>
                    </a:lnTo>
                    <a:lnTo>
                      <a:pt x="2877" y="4400"/>
                    </a:lnTo>
                    <a:lnTo>
                      <a:pt x="2762" y="4305"/>
                    </a:lnTo>
                    <a:lnTo>
                      <a:pt x="2667" y="3943"/>
                    </a:lnTo>
                    <a:lnTo>
                      <a:pt x="2628" y="3885"/>
                    </a:lnTo>
                    <a:lnTo>
                      <a:pt x="2591" y="3809"/>
                    </a:lnTo>
                    <a:lnTo>
                      <a:pt x="2533" y="3733"/>
                    </a:lnTo>
                    <a:lnTo>
                      <a:pt x="2476" y="3695"/>
                    </a:lnTo>
                    <a:lnTo>
                      <a:pt x="1790" y="3448"/>
                    </a:lnTo>
                    <a:lnTo>
                      <a:pt x="1695" y="3428"/>
                    </a:lnTo>
                    <a:lnTo>
                      <a:pt x="1638" y="3448"/>
                    </a:lnTo>
                    <a:lnTo>
                      <a:pt x="1581" y="3448"/>
                    </a:lnTo>
                    <a:lnTo>
                      <a:pt x="1409" y="3543"/>
                    </a:lnTo>
                    <a:lnTo>
                      <a:pt x="1353" y="3543"/>
                    </a:lnTo>
                    <a:lnTo>
                      <a:pt x="1314" y="3562"/>
                    </a:lnTo>
                    <a:lnTo>
                      <a:pt x="972" y="3543"/>
                    </a:lnTo>
                    <a:lnTo>
                      <a:pt x="647" y="3581"/>
                    </a:lnTo>
                    <a:lnTo>
                      <a:pt x="629" y="3600"/>
                    </a:lnTo>
                    <a:lnTo>
                      <a:pt x="610" y="3619"/>
                    </a:lnTo>
                    <a:lnTo>
                      <a:pt x="495" y="3695"/>
                    </a:lnTo>
                    <a:lnTo>
                      <a:pt x="419" y="3733"/>
                    </a:lnTo>
                    <a:lnTo>
                      <a:pt x="343" y="379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23" name="Freeform 10">
                <a:extLst>
                  <a:ext uri="{FF2B5EF4-FFF2-40B4-BE49-F238E27FC236}">
                    <a16:creationId xmlns:a16="http://schemas.microsoft.com/office/drawing/2014/main" id="{8A25F70D-A5EA-E741-B33E-844C5C3C2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58125" y="11960225"/>
                <a:ext cx="960438" cy="1001713"/>
              </a:xfrm>
              <a:custGeom>
                <a:avLst/>
                <a:gdLst>
                  <a:gd name="T0" fmla="*/ 2147483646 w 2668"/>
                  <a:gd name="T1" fmla="*/ 2147483646 h 2782"/>
                  <a:gd name="T2" fmla="*/ 2147483646 w 2668"/>
                  <a:gd name="T3" fmla="*/ 2147483646 h 2782"/>
                  <a:gd name="T4" fmla="*/ 2147483646 w 2668"/>
                  <a:gd name="T5" fmla="*/ 2147483646 h 2782"/>
                  <a:gd name="T6" fmla="*/ 2147483646 w 2668"/>
                  <a:gd name="T7" fmla="*/ 2147483646 h 2782"/>
                  <a:gd name="T8" fmla="*/ 2147483646 w 2668"/>
                  <a:gd name="T9" fmla="*/ 2147483646 h 2782"/>
                  <a:gd name="T10" fmla="*/ 2147483646 w 2668"/>
                  <a:gd name="T11" fmla="*/ 2147483646 h 2782"/>
                  <a:gd name="T12" fmla="*/ 2147483646 w 2668"/>
                  <a:gd name="T13" fmla="*/ 2147483646 h 2782"/>
                  <a:gd name="T14" fmla="*/ 2147483646 w 2668"/>
                  <a:gd name="T15" fmla="*/ 2147483646 h 2782"/>
                  <a:gd name="T16" fmla="*/ 2147483646 w 2668"/>
                  <a:gd name="T17" fmla="*/ 2147483646 h 2782"/>
                  <a:gd name="T18" fmla="*/ 2147483646 w 2668"/>
                  <a:gd name="T19" fmla="*/ 2147483646 h 2782"/>
                  <a:gd name="T20" fmla="*/ 2147483646 w 2668"/>
                  <a:gd name="T21" fmla="*/ 2147483646 h 2782"/>
                  <a:gd name="T22" fmla="*/ 2147483646 w 2668"/>
                  <a:gd name="T23" fmla="*/ 2147483646 h 2782"/>
                  <a:gd name="T24" fmla="*/ 2147483646 w 2668"/>
                  <a:gd name="T25" fmla="*/ 2147483646 h 2782"/>
                  <a:gd name="T26" fmla="*/ 2147483646 w 2668"/>
                  <a:gd name="T27" fmla="*/ 2147483646 h 2782"/>
                  <a:gd name="T28" fmla="*/ 2147483646 w 2668"/>
                  <a:gd name="T29" fmla="*/ 2147483646 h 2782"/>
                  <a:gd name="T30" fmla="*/ 2147483646 w 2668"/>
                  <a:gd name="T31" fmla="*/ 2147483646 h 2782"/>
                  <a:gd name="T32" fmla="*/ 2147483646 w 2668"/>
                  <a:gd name="T33" fmla="*/ 2147483646 h 2782"/>
                  <a:gd name="T34" fmla="*/ 2147483646 w 2668"/>
                  <a:gd name="T35" fmla="*/ 2147483646 h 2782"/>
                  <a:gd name="T36" fmla="*/ 2147483646 w 2668"/>
                  <a:gd name="T37" fmla="*/ 2147483646 h 2782"/>
                  <a:gd name="T38" fmla="*/ 2147483646 w 2668"/>
                  <a:gd name="T39" fmla="*/ 2147483646 h 2782"/>
                  <a:gd name="T40" fmla="*/ 2147483646 w 2668"/>
                  <a:gd name="T41" fmla="*/ 2147483646 h 2782"/>
                  <a:gd name="T42" fmla="*/ 2147483646 w 2668"/>
                  <a:gd name="T43" fmla="*/ 2147483646 h 2782"/>
                  <a:gd name="T44" fmla="*/ 2147483646 w 2668"/>
                  <a:gd name="T45" fmla="*/ 2147483646 h 2782"/>
                  <a:gd name="T46" fmla="*/ 2147483646 w 2668"/>
                  <a:gd name="T47" fmla="*/ 2147483646 h 2782"/>
                  <a:gd name="T48" fmla="*/ 2147483646 w 2668"/>
                  <a:gd name="T49" fmla="*/ 2147483646 h 2782"/>
                  <a:gd name="T50" fmla="*/ 2147483646 w 2668"/>
                  <a:gd name="T51" fmla="*/ 2147483646 h 2782"/>
                  <a:gd name="T52" fmla="*/ 2147483646 w 2668"/>
                  <a:gd name="T53" fmla="*/ 2147483646 h 2782"/>
                  <a:gd name="T54" fmla="*/ 2147483646 w 2668"/>
                  <a:gd name="T55" fmla="*/ 2147483646 h 2782"/>
                  <a:gd name="T56" fmla="*/ 2147483646 w 2668"/>
                  <a:gd name="T57" fmla="*/ 2147483646 h 2782"/>
                  <a:gd name="T58" fmla="*/ 2147483646 w 2668"/>
                  <a:gd name="T59" fmla="*/ 2147483646 h 2782"/>
                  <a:gd name="T60" fmla="*/ 2147483646 w 2668"/>
                  <a:gd name="T61" fmla="*/ 2147483646 h 2782"/>
                  <a:gd name="T62" fmla="*/ 2147483646 w 2668"/>
                  <a:gd name="T63" fmla="*/ 2147483646 h 2782"/>
                  <a:gd name="T64" fmla="*/ 2147483646 w 2668"/>
                  <a:gd name="T65" fmla="*/ 2147483646 h 2782"/>
                  <a:gd name="T66" fmla="*/ 2147483646 w 2668"/>
                  <a:gd name="T67" fmla="*/ 2147483646 h 2782"/>
                  <a:gd name="T68" fmla="*/ 2147483646 w 2668"/>
                  <a:gd name="T69" fmla="*/ 2147483646 h 2782"/>
                  <a:gd name="T70" fmla="*/ 2147483646 w 2668"/>
                  <a:gd name="T71" fmla="*/ 2147483646 h 2782"/>
                  <a:gd name="T72" fmla="*/ 2147483646 w 2668"/>
                  <a:gd name="T73" fmla="*/ 2147483646 h 2782"/>
                  <a:gd name="T74" fmla="*/ 2147483646 w 2668"/>
                  <a:gd name="T75" fmla="*/ 2147483646 h 2782"/>
                  <a:gd name="T76" fmla="*/ 2147483646 w 2668"/>
                  <a:gd name="T77" fmla="*/ 2147483646 h 2782"/>
                  <a:gd name="T78" fmla="*/ 0 w 2668"/>
                  <a:gd name="T79" fmla="*/ 2147483646 h 2782"/>
                  <a:gd name="T80" fmla="*/ 2147483646 w 2668"/>
                  <a:gd name="T81" fmla="*/ 2147483646 h 2782"/>
                  <a:gd name="T82" fmla="*/ 2147483646 w 2668"/>
                  <a:gd name="T83" fmla="*/ 2147483646 h 2782"/>
                  <a:gd name="T84" fmla="*/ 2147483646 w 2668"/>
                  <a:gd name="T85" fmla="*/ 2147483646 h 2782"/>
                  <a:gd name="T86" fmla="*/ 0 w 2668"/>
                  <a:gd name="T87" fmla="*/ 2147483646 h 2782"/>
                  <a:gd name="T88" fmla="*/ 2147483646 w 2668"/>
                  <a:gd name="T89" fmla="*/ 2147483646 h 2782"/>
                  <a:gd name="T90" fmla="*/ 2147483646 w 2668"/>
                  <a:gd name="T91" fmla="*/ 2147483646 h 2782"/>
                  <a:gd name="T92" fmla="*/ 2147483646 w 2668"/>
                  <a:gd name="T93" fmla="*/ 2147483646 h 2782"/>
                  <a:gd name="T94" fmla="*/ 2147483646 w 2668"/>
                  <a:gd name="T95" fmla="*/ 2147483646 h 2782"/>
                  <a:gd name="T96" fmla="*/ 2147483646 w 2668"/>
                  <a:gd name="T97" fmla="*/ 2147483646 h 2782"/>
                  <a:gd name="T98" fmla="*/ 2147483646 w 2668"/>
                  <a:gd name="T99" fmla="*/ 2147483646 h 278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668" h="2782">
                    <a:moveTo>
                      <a:pt x="1047" y="667"/>
                    </a:moveTo>
                    <a:lnTo>
                      <a:pt x="1086" y="648"/>
                    </a:lnTo>
                    <a:lnTo>
                      <a:pt x="1276" y="667"/>
                    </a:lnTo>
                    <a:lnTo>
                      <a:pt x="1391" y="667"/>
                    </a:lnTo>
                    <a:lnTo>
                      <a:pt x="1486" y="628"/>
                    </a:lnTo>
                    <a:lnTo>
                      <a:pt x="1543" y="572"/>
                    </a:lnTo>
                    <a:lnTo>
                      <a:pt x="1733" y="400"/>
                    </a:lnTo>
                    <a:lnTo>
                      <a:pt x="1809" y="286"/>
                    </a:lnTo>
                    <a:lnTo>
                      <a:pt x="1886" y="247"/>
                    </a:lnTo>
                    <a:lnTo>
                      <a:pt x="1905" y="210"/>
                    </a:lnTo>
                    <a:lnTo>
                      <a:pt x="1924" y="171"/>
                    </a:lnTo>
                    <a:lnTo>
                      <a:pt x="2019" y="95"/>
                    </a:lnTo>
                    <a:lnTo>
                      <a:pt x="2171" y="19"/>
                    </a:lnTo>
                    <a:lnTo>
                      <a:pt x="2210" y="0"/>
                    </a:lnTo>
                    <a:lnTo>
                      <a:pt x="2210" y="19"/>
                    </a:lnTo>
                    <a:lnTo>
                      <a:pt x="2267" y="667"/>
                    </a:lnTo>
                    <a:lnTo>
                      <a:pt x="2286" y="781"/>
                    </a:lnTo>
                    <a:lnTo>
                      <a:pt x="2324" y="857"/>
                    </a:lnTo>
                    <a:lnTo>
                      <a:pt x="2476" y="953"/>
                    </a:lnTo>
                    <a:lnTo>
                      <a:pt x="2515" y="1009"/>
                    </a:lnTo>
                    <a:lnTo>
                      <a:pt x="2552" y="1067"/>
                    </a:lnTo>
                    <a:lnTo>
                      <a:pt x="2591" y="1124"/>
                    </a:lnTo>
                    <a:lnTo>
                      <a:pt x="2591" y="1257"/>
                    </a:lnTo>
                    <a:lnTo>
                      <a:pt x="2610" y="1295"/>
                    </a:lnTo>
                    <a:lnTo>
                      <a:pt x="2629" y="1334"/>
                    </a:lnTo>
                    <a:lnTo>
                      <a:pt x="2667" y="1371"/>
                    </a:lnTo>
                    <a:lnTo>
                      <a:pt x="2667" y="1390"/>
                    </a:lnTo>
                    <a:lnTo>
                      <a:pt x="2667" y="1429"/>
                    </a:lnTo>
                    <a:lnTo>
                      <a:pt x="2647" y="1524"/>
                    </a:lnTo>
                    <a:lnTo>
                      <a:pt x="2476" y="1619"/>
                    </a:lnTo>
                    <a:lnTo>
                      <a:pt x="2457" y="1638"/>
                    </a:lnTo>
                    <a:lnTo>
                      <a:pt x="2419" y="1676"/>
                    </a:lnTo>
                    <a:lnTo>
                      <a:pt x="2362" y="1771"/>
                    </a:lnTo>
                    <a:lnTo>
                      <a:pt x="2343" y="1828"/>
                    </a:lnTo>
                    <a:lnTo>
                      <a:pt x="2362" y="1847"/>
                    </a:lnTo>
                    <a:lnTo>
                      <a:pt x="2400" y="1905"/>
                    </a:lnTo>
                    <a:lnTo>
                      <a:pt x="2419" y="1943"/>
                    </a:lnTo>
                    <a:lnTo>
                      <a:pt x="2419" y="1962"/>
                    </a:lnTo>
                    <a:lnTo>
                      <a:pt x="2419" y="2019"/>
                    </a:lnTo>
                    <a:lnTo>
                      <a:pt x="2229" y="2133"/>
                    </a:lnTo>
                    <a:lnTo>
                      <a:pt x="1981" y="2209"/>
                    </a:lnTo>
                    <a:lnTo>
                      <a:pt x="1924" y="2228"/>
                    </a:lnTo>
                    <a:lnTo>
                      <a:pt x="1886" y="2267"/>
                    </a:lnTo>
                    <a:lnTo>
                      <a:pt x="1867" y="2305"/>
                    </a:lnTo>
                    <a:lnTo>
                      <a:pt x="1848" y="2343"/>
                    </a:lnTo>
                    <a:lnTo>
                      <a:pt x="1829" y="2381"/>
                    </a:lnTo>
                    <a:lnTo>
                      <a:pt x="1829" y="2419"/>
                    </a:lnTo>
                    <a:lnTo>
                      <a:pt x="1829" y="2457"/>
                    </a:lnTo>
                    <a:lnTo>
                      <a:pt x="1809" y="2457"/>
                    </a:lnTo>
                    <a:lnTo>
                      <a:pt x="1790" y="2514"/>
                    </a:lnTo>
                    <a:lnTo>
                      <a:pt x="1753" y="2553"/>
                    </a:lnTo>
                    <a:lnTo>
                      <a:pt x="1733" y="2590"/>
                    </a:lnTo>
                    <a:lnTo>
                      <a:pt x="1676" y="2648"/>
                    </a:lnTo>
                    <a:lnTo>
                      <a:pt x="1638" y="2685"/>
                    </a:lnTo>
                    <a:lnTo>
                      <a:pt x="1600" y="2705"/>
                    </a:lnTo>
                    <a:lnTo>
                      <a:pt x="1600" y="2724"/>
                    </a:lnTo>
                    <a:lnTo>
                      <a:pt x="1581" y="2743"/>
                    </a:lnTo>
                    <a:lnTo>
                      <a:pt x="1562" y="2762"/>
                    </a:lnTo>
                    <a:lnTo>
                      <a:pt x="1505" y="2781"/>
                    </a:lnTo>
                    <a:lnTo>
                      <a:pt x="1428" y="2781"/>
                    </a:lnTo>
                    <a:lnTo>
                      <a:pt x="1295" y="2743"/>
                    </a:lnTo>
                    <a:lnTo>
                      <a:pt x="1105" y="2667"/>
                    </a:lnTo>
                    <a:lnTo>
                      <a:pt x="1047" y="2648"/>
                    </a:lnTo>
                    <a:lnTo>
                      <a:pt x="1010" y="2648"/>
                    </a:lnTo>
                    <a:lnTo>
                      <a:pt x="1010" y="2667"/>
                    </a:lnTo>
                    <a:lnTo>
                      <a:pt x="971" y="2685"/>
                    </a:lnTo>
                    <a:lnTo>
                      <a:pt x="952" y="2705"/>
                    </a:lnTo>
                    <a:lnTo>
                      <a:pt x="876" y="2724"/>
                    </a:lnTo>
                    <a:lnTo>
                      <a:pt x="857" y="2724"/>
                    </a:lnTo>
                    <a:lnTo>
                      <a:pt x="838" y="2705"/>
                    </a:lnTo>
                    <a:lnTo>
                      <a:pt x="838" y="2685"/>
                    </a:lnTo>
                    <a:lnTo>
                      <a:pt x="876" y="2667"/>
                    </a:lnTo>
                    <a:lnTo>
                      <a:pt x="876" y="2648"/>
                    </a:lnTo>
                    <a:lnTo>
                      <a:pt x="857" y="2628"/>
                    </a:lnTo>
                    <a:lnTo>
                      <a:pt x="819" y="2590"/>
                    </a:lnTo>
                    <a:lnTo>
                      <a:pt x="800" y="2571"/>
                    </a:lnTo>
                    <a:lnTo>
                      <a:pt x="781" y="2590"/>
                    </a:lnTo>
                    <a:lnTo>
                      <a:pt x="762" y="2609"/>
                    </a:lnTo>
                    <a:lnTo>
                      <a:pt x="762" y="2648"/>
                    </a:lnTo>
                    <a:lnTo>
                      <a:pt x="743" y="2667"/>
                    </a:lnTo>
                    <a:lnTo>
                      <a:pt x="724" y="2685"/>
                    </a:lnTo>
                    <a:lnTo>
                      <a:pt x="666" y="2705"/>
                    </a:lnTo>
                    <a:lnTo>
                      <a:pt x="648" y="2685"/>
                    </a:lnTo>
                    <a:lnTo>
                      <a:pt x="629" y="2667"/>
                    </a:lnTo>
                    <a:lnTo>
                      <a:pt x="629" y="2628"/>
                    </a:lnTo>
                    <a:lnTo>
                      <a:pt x="610" y="2609"/>
                    </a:lnTo>
                    <a:lnTo>
                      <a:pt x="590" y="2571"/>
                    </a:lnTo>
                    <a:lnTo>
                      <a:pt x="571" y="2553"/>
                    </a:lnTo>
                    <a:lnTo>
                      <a:pt x="571" y="2533"/>
                    </a:lnTo>
                    <a:lnTo>
                      <a:pt x="571" y="2514"/>
                    </a:lnTo>
                    <a:lnTo>
                      <a:pt x="590" y="2457"/>
                    </a:lnTo>
                    <a:lnTo>
                      <a:pt x="590" y="2400"/>
                    </a:lnTo>
                    <a:lnTo>
                      <a:pt x="590" y="2381"/>
                    </a:lnTo>
                    <a:lnTo>
                      <a:pt x="571" y="2362"/>
                    </a:lnTo>
                    <a:lnTo>
                      <a:pt x="552" y="2343"/>
                    </a:lnTo>
                    <a:lnTo>
                      <a:pt x="476" y="2286"/>
                    </a:lnTo>
                    <a:lnTo>
                      <a:pt x="419" y="2267"/>
                    </a:lnTo>
                    <a:lnTo>
                      <a:pt x="381" y="2267"/>
                    </a:lnTo>
                    <a:lnTo>
                      <a:pt x="362" y="2248"/>
                    </a:lnTo>
                    <a:lnTo>
                      <a:pt x="343" y="2248"/>
                    </a:lnTo>
                    <a:lnTo>
                      <a:pt x="324" y="2248"/>
                    </a:lnTo>
                    <a:lnTo>
                      <a:pt x="324" y="2228"/>
                    </a:lnTo>
                    <a:lnTo>
                      <a:pt x="324" y="2191"/>
                    </a:lnTo>
                    <a:lnTo>
                      <a:pt x="305" y="2172"/>
                    </a:lnTo>
                    <a:lnTo>
                      <a:pt x="285" y="2152"/>
                    </a:lnTo>
                    <a:lnTo>
                      <a:pt x="267" y="2114"/>
                    </a:lnTo>
                    <a:lnTo>
                      <a:pt x="229" y="2095"/>
                    </a:lnTo>
                    <a:lnTo>
                      <a:pt x="171" y="2057"/>
                    </a:lnTo>
                    <a:lnTo>
                      <a:pt x="209" y="2057"/>
                    </a:lnTo>
                    <a:lnTo>
                      <a:pt x="229" y="2038"/>
                    </a:lnTo>
                    <a:lnTo>
                      <a:pt x="248" y="2038"/>
                    </a:lnTo>
                    <a:lnTo>
                      <a:pt x="248" y="2000"/>
                    </a:lnTo>
                    <a:lnTo>
                      <a:pt x="248" y="1943"/>
                    </a:lnTo>
                    <a:lnTo>
                      <a:pt x="190" y="1791"/>
                    </a:lnTo>
                    <a:lnTo>
                      <a:pt x="171" y="1733"/>
                    </a:lnTo>
                    <a:lnTo>
                      <a:pt x="95" y="1714"/>
                    </a:lnTo>
                    <a:lnTo>
                      <a:pt x="76" y="1657"/>
                    </a:lnTo>
                    <a:lnTo>
                      <a:pt x="0" y="1524"/>
                    </a:lnTo>
                    <a:lnTo>
                      <a:pt x="0" y="1486"/>
                    </a:lnTo>
                    <a:lnTo>
                      <a:pt x="19" y="1448"/>
                    </a:lnTo>
                    <a:lnTo>
                      <a:pt x="38" y="1410"/>
                    </a:lnTo>
                    <a:lnTo>
                      <a:pt x="57" y="1371"/>
                    </a:lnTo>
                    <a:lnTo>
                      <a:pt x="57" y="1352"/>
                    </a:lnTo>
                    <a:lnTo>
                      <a:pt x="57" y="1295"/>
                    </a:lnTo>
                    <a:lnTo>
                      <a:pt x="57" y="1276"/>
                    </a:lnTo>
                    <a:lnTo>
                      <a:pt x="114" y="1219"/>
                    </a:lnTo>
                    <a:lnTo>
                      <a:pt x="95" y="1143"/>
                    </a:lnTo>
                    <a:lnTo>
                      <a:pt x="19" y="990"/>
                    </a:lnTo>
                    <a:lnTo>
                      <a:pt x="0" y="933"/>
                    </a:lnTo>
                    <a:lnTo>
                      <a:pt x="57" y="914"/>
                    </a:lnTo>
                    <a:lnTo>
                      <a:pt x="95" y="914"/>
                    </a:lnTo>
                    <a:lnTo>
                      <a:pt x="114" y="914"/>
                    </a:lnTo>
                    <a:lnTo>
                      <a:pt x="153" y="933"/>
                    </a:lnTo>
                    <a:lnTo>
                      <a:pt x="153" y="953"/>
                    </a:lnTo>
                    <a:lnTo>
                      <a:pt x="171" y="971"/>
                    </a:lnTo>
                    <a:lnTo>
                      <a:pt x="209" y="971"/>
                    </a:lnTo>
                    <a:lnTo>
                      <a:pt x="285" y="914"/>
                    </a:lnTo>
                    <a:lnTo>
                      <a:pt x="419" y="914"/>
                    </a:lnTo>
                    <a:lnTo>
                      <a:pt x="648" y="953"/>
                    </a:lnTo>
                    <a:lnTo>
                      <a:pt x="629" y="914"/>
                    </a:lnTo>
                    <a:lnTo>
                      <a:pt x="762" y="933"/>
                    </a:lnTo>
                    <a:lnTo>
                      <a:pt x="819" y="914"/>
                    </a:lnTo>
                    <a:lnTo>
                      <a:pt x="857" y="857"/>
                    </a:lnTo>
                    <a:lnTo>
                      <a:pt x="895" y="762"/>
                    </a:lnTo>
                    <a:lnTo>
                      <a:pt x="933" y="704"/>
                    </a:lnTo>
                    <a:lnTo>
                      <a:pt x="991" y="667"/>
                    </a:lnTo>
                    <a:lnTo>
                      <a:pt x="1047" y="667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24" name="Freeform 11">
                <a:extLst>
                  <a:ext uri="{FF2B5EF4-FFF2-40B4-BE49-F238E27FC236}">
                    <a16:creationId xmlns:a16="http://schemas.microsoft.com/office/drawing/2014/main" id="{6F8E791B-875B-BF4A-BBD6-91FCBD20C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5513" y="12487275"/>
                <a:ext cx="673100" cy="788988"/>
              </a:xfrm>
              <a:custGeom>
                <a:avLst/>
                <a:gdLst>
                  <a:gd name="T0" fmla="*/ 2147483646 w 1868"/>
                  <a:gd name="T1" fmla="*/ 2147483646 h 2192"/>
                  <a:gd name="T2" fmla="*/ 2147483646 w 1868"/>
                  <a:gd name="T3" fmla="*/ 2147483646 h 2192"/>
                  <a:gd name="T4" fmla="*/ 2147483646 w 1868"/>
                  <a:gd name="T5" fmla="*/ 2147483646 h 2192"/>
                  <a:gd name="T6" fmla="*/ 2147483646 w 1868"/>
                  <a:gd name="T7" fmla="*/ 2147483646 h 2192"/>
                  <a:gd name="T8" fmla="*/ 2147483646 w 1868"/>
                  <a:gd name="T9" fmla="*/ 2147483646 h 2192"/>
                  <a:gd name="T10" fmla="*/ 2147483646 w 1868"/>
                  <a:gd name="T11" fmla="*/ 2147483646 h 2192"/>
                  <a:gd name="T12" fmla="*/ 2147483646 w 1868"/>
                  <a:gd name="T13" fmla="*/ 2147483646 h 2192"/>
                  <a:gd name="T14" fmla="*/ 2147483646 w 1868"/>
                  <a:gd name="T15" fmla="*/ 2147483646 h 2192"/>
                  <a:gd name="T16" fmla="*/ 2147483646 w 1868"/>
                  <a:gd name="T17" fmla="*/ 2147483646 h 2192"/>
                  <a:gd name="T18" fmla="*/ 2147483646 w 1868"/>
                  <a:gd name="T19" fmla="*/ 2147483646 h 2192"/>
                  <a:gd name="T20" fmla="*/ 2147483646 w 1868"/>
                  <a:gd name="T21" fmla="*/ 2147483646 h 2192"/>
                  <a:gd name="T22" fmla="*/ 2147483646 w 1868"/>
                  <a:gd name="T23" fmla="*/ 2147483646 h 2192"/>
                  <a:gd name="T24" fmla="*/ 2147483646 w 1868"/>
                  <a:gd name="T25" fmla="*/ 2147483646 h 2192"/>
                  <a:gd name="T26" fmla="*/ 2147483646 w 1868"/>
                  <a:gd name="T27" fmla="*/ 2147483646 h 2192"/>
                  <a:gd name="T28" fmla="*/ 2147483646 w 1868"/>
                  <a:gd name="T29" fmla="*/ 2147483646 h 2192"/>
                  <a:gd name="T30" fmla="*/ 2147483646 w 1868"/>
                  <a:gd name="T31" fmla="*/ 2147483646 h 2192"/>
                  <a:gd name="T32" fmla="*/ 2147483646 w 1868"/>
                  <a:gd name="T33" fmla="*/ 2147483646 h 2192"/>
                  <a:gd name="T34" fmla="*/ 2147483646 w 1868"/>
                  <a:gd name="T35" fmla="*/ 2147483646 h 2192"/>
                  <a:gd name="T36" fmla="*/ 2147483646 w 1868"/>
                  <a:gd name="T37" fmla="*/ 2147483646 h 2192"/>
                  <a:gd name="T38" fmla="*/ 2147483646 w 1868"/>
                  <a:gd name="T39" fmla="*/ 2147483646 h 2192"/>
                  <a:gd name="T40" fmla="*/ 2147483646 w 1868"/>
                  <a:gd name="T41" fmla="*/ 2147483646 h 2192"/>
                  <a:gd name="T42" fmla="*/ 2147483646 w 1868"/>
                  <a:gd name="T43" fmla="*/ 2147483646 h 2192"/>
                  <a:gd name="T44" fmla="*/ 2147483646 w 1868"/>
                  <a:gd name="T45" fmla="*/ 2147483646 h 2192"/>
                  <a:gd name="T46" fmla="*/ 2147483646 w 1868"/>
                  <a:gd name="T47" fmla="*/ 2147483646 h 2192"/>
                  <a:gd name="T48" fmla="*/ 2147483646 w 1868"/>
                  <a:gd name="T49" fmla="*/ 2147483646 h 2192"/>
                  <a:gd name="T50" fmla="*/ 2147483646 w 1868"/>
                  <a:gd name="T51" fmla="*/ 2147483646 h 2192"/>
                  <a:gd name="T52" fmla="*/ 2147483646 w 1868"/>
                  <a:gd name="T53" fmla="*/ 2147483646 h 2192"/>
                  <a:gd name="T54" fmla="*/ 2147483646 w 1868"/>
                  <a:gd name="T55" fmla="*/ 2147483646 h 2192"/>
                  <a:gd name="T56" fmla="*/ 2147483646 w 1868"/>
                  <a:gd name="T57" fmla="*/ 2147483646 h 2192"/>
                  <a:gd name="T58" fmla="*/ 2147483646 w 1868"/>
                  <a:gd name="T59" fmla="*/ 2147483646 h 2192"/>
                  <a:gd name="T60" fmla="*/ 2147483646 w 1868"/>
                  <a:gd name="T61" fmla="*/ 2147483646 h 2192"/>
                  <a:gd name="T62" fmla="*/ 2147483646 w 1868"/>
                  <a:gd name="T63" fmla="*/ 2147483646 h 2192"/>
                  <a:gd name="T64" fmla="*/ 2147483646 w 1868"/>
                  <a:gd name="T65" fmla="*/ 2147483646 h 2192"/>
                  <a:gd name="T66" fmla="*/ 2147483646 w 1868"/>
                  <a:gd name="T67" fmla="*/ 2147483646 h 2192"/>
                  <a:gd name="T68" fmla="*/ 2147483646 w 1868"/>
                  <a:gd name="T69" fmla="*/ 2147483646 h 2192"/>
                  <a:gd name="T70" fmla="*/ 2147483646 w 1868"/>
                  <a:gd name="T71" fmla="*/ 2147483646 h 2192"/>
                  <a:gd name="T72" fmla="*/ 2147483646 w 1868"/>
                  <a:gd name="T73" fmla="*/ 2147483646 h 2192"/>
                  <a:gd name="T74" fmla="*/ 2147483646 w 1868"/>
                  <a:gd name="T75" fmla="*/ 2147483646 h 2192"/>
                  <a:gd name="T76" fmla="*/ 2147483646 w 1868"/>
                  <a:gd name="T77" fmla="*/ 2147483646 h 2192"/>
                  <a:gd name="T78" fmla="*/ 2147483646 w 1868"/>
                  <a:gd name="T79" fmla="*/ 2147483646 h 2192"/>
                  <a:gd name="T80" fmla="*/ 2147483646 w 1868"/>
                  <a:gd name="T81" fmla="*/ 2147483646 h 2192"/>
                  <a:gd name="T82" fmla="*/ 2147483646 w 1868"/>
                  <a:gd name="T83" fmla="*/ 2147483646 h 2192"/>
                  <a:gd name="T84" fmla="*/ 2147483646 w 1868"/>
                  <a:gd name="T85" fmla="*/ 2147483646 h 2192"/>
                  <a:gd name="T86" fmla="*/ 0 w 1868"/>
                  <a:gd name="T87" fmla="*/ 2147483646 h 2192"/>
                  <a:gd name="T88" fmla="*/ 2147483646 w 1868"/>
                  <a:gd name="T89" fmla="*/ 2147483646 h 2192"/>
                  <a:gd name="T90" fmla="*/ 2147483646 w 1868"/>
                  <a:gd name="T91" fmla="*/ 2147483646 h 2192"/>
                  <a:gd name="T92" fmla="*/ 2147483646 w 1868"/>
                  <a:gd name="T93" fmla="*/ 2147483646 h 2192"/>
                  <a:gd name="T94" fmla="*/ 2147483646 w 1868"/>
                  <a:gd name="T95" fmla="*/ 2147483646 h 2192"/>
                  <a:gd name="T96" fmla="*/ 2147483646 w 1868"/>
                  <a:gd name="T97" fmla="*/ 2147483646 h 2192"/>
                  <a:gd name="T98" fmla="*/ 2147483646 w 1868"/>
                  <a:gd name="T99" fmla="*/ 2147483646 h 2192"/>
                  <a:gd name="T100" fmla="*/ 2147483646 w 1868"/>
                  <a:gd name="T101" fmla="*/ 2147483646 h 2192"/>
                  <a:gd name="T102" fmla="*/ 2147483646 w 1868"/>
                  <a:gd name="T103" fmla="*/ 2147483646 h 2192"/>
                  <a:gd name="T104" fmla="*/ 2147483646 w 1868"/>
                  <a:gd name="T105" fmla="*/ 2147483646 h 2192"/>
                  <a:gd name="T106" fmla="*/ 2147483646 w 1868"/>
                  <a:gd name="T107" fmla="*/ 2147483646 h 2192"/>
                  <a:gd name="T108" fmla="*/ 2147483646 w 1868"/>
                  <a:gd name="T109" fmla="*/ 2147483646 h 2192"/>
                  <a:gd name="T110" fmla="*/ 2147483646 w 1868"/>
                  <a:gd name="T111" fmla="*/ 2147483646 h 2192"/>
                  <a:gd name="T112" fmla="*/ 2147483646 w 1868"/>
                  <a:gd name="T113" fmla="*/ 2147483646 h 2192"/>
                  <a:gd name="T114" fmla="*/ 2147483646 w 1868"/>
                  <a:gd name="T115" fmla="*/ 2147483646 h 2192"/>
                  <a:gd name="T116" fmla="*/ 2147483646 w 1868"/>
                  <a:gd name="T117" fmla="*/ 2147483646 h 2192"/>
                  <a:gd name="T118" fmla="*/ 2147483646 w 1868"/>
                  <a:gd name="T119" fmla="*/ 2147483646 h 2192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868" h="2192">
                    <a:moveTo>
                      <a:pt x="1714" y="248"/>
                    </a:moveTo>
                    <a:lnTo>
                      <a:pt x="1790" y="267"/>
                    </a:lnTo>
                    <a:lnTo>
                      <a:pt x="1809" y="325"/>
                    </a:lnTo>
                    <a:lnTo>
                      <a:pt x="1867" y="477"/>
                    </a:lnTo>
                    <a:lnTo>
                      <a:pt x="1867" y="534"/>
                    </a:lnTo>
                    <a:lnTo>
                      <a:pt x="1867" y="572"/>
                    </a:lnTo>
                    <a:lnTo>
                      <a:pt x="1848" y="572"/>
                    </a:lnTo>
                    <a:lnTo>
                      <a:pt x="1828" y="591"/>
                    </a:lnTo>
                    <a:lnTo>
                      <a:pt x="1790" y="591"/>
                    </a:lnTo>
                    <a:lnTo>
                      <a:pt x="1714" y="762"/>
                    </a:lnTo>
                    <a:lnTo>
                      <a:pt x="1657" y="820"/>
                    </a:lnTo>
                    <a:lnTo>
                      <a:pt x="1638" y="839"/>
                    </a:lnTo>
                    <a:lnTo>
                      <a:pt x="1600" y="877"/>
                    </a:lnTo>
                    <a:lnTo>
                      <a:pt x="1581" y="915"/>
                    </a:lnTo>
                    <a:lnTo>
                      <a:pt x="1505" y="1048"/>
                    </a:lnTo>
                    <a:lnTo>
                      <a:pt x="1486" y="1105"/>
                    </a:lnTo>
                    <a:lnTo>
                      <a:pt x="1486" y="1162"/>
                    </a:lnTo>
                    <a:lnTo>
                      <a:pt x="1467" y="1258"/>
                    </a:lnTo>
                    <a:lnTo>
                      <a:pt x="1486" y="1315"/>
                    </a:lnTo>
                    <a:lnTo>
                      <a:pt x="1486" y="1353"/>
                    </a:lnTo>
                    <a:lnTo>
                      <a:pt x="1505" y="1391"/>
                    </a:lnTo>
                    <a:lnTo>
                      <a:pt x="1524" y="1448"/>
                    </a:lnTo>
                    <a:lnTo>
                      <a:pt x="1543" y="1468"/>
                    </a:lnTo>
                    <a:lnTo>
                      <a:pt x="1562" y="1486"/>
                    </a:lnTo>
                    <a:lnTo>
                      <a:pt x="1562" y="1505"/>
                    </a:lnTo>
                    <a:lnTo>
                      <a:pt x="1581" y="1544"/>
                    </a:lnTo>
                    <a:lnTo>
                      <a:pt x="1581" y="1563"/>
                    </a:lnTo>
                    <a:lnTo>
                      <a:pt x="1581" y="1582"/>
                    </a:lnTo>
                    <a:lnTo>
                      <a:pt x="1600" y="1600"/>
                    </a:lnTo>
                    <a:lnTo>
                      <a:pt x="1657" y="1620"/>
                    </a:lnTo>
                    <a:lnTo>
                      <a:pt x="1676" y="1658"/>
                    </a:lnTo>
                    <a:lnTo>
                      <a:pt x="1714" y="1753"/>
                    </a:lnTo>
                    <a:lnTo>
                      <a:pt x="1676" y="1925"/>
                    </a:lnTo>
                    <a:lnTo>
                      <a:pt x="1657" y="1963"/>
                    </a:lnTo>
                    <a:lnTo>
                      <a:pt x="1638" y="2020"/>
                    </a:lnTo>
                    <a:lnTo>
                      <a:pt x="1600" y="2058"/>
                    </a:lnTo>
                    <a:lnTo>
                      <a:pt x="1524" y="2134"/>
                    </a:lnTo>
                    <a:lnTo>
                      <a:pt x="1447" y="2058"/>
                    </a:lnTo>
                    <a:lnTo>
                      <a:pt x="1410" y="2039"/>
                    </a:lnTo>
                    <a:lnTo>
                      <a:pt x="1371" y="2020"/>
                    </a:lnTo>
                    <a:lnTo>
                      <a:pt x="1352" y="2039"/>
                    </a:lnTo>
                    <a:lnTo>
                      <a:pt x="1352" y="2077"/>
                    </a:lnTo>
                    <a:lnTo>
                      <a:pt x="1352" y="2096"/>
                    </a:lnTo>
                    <a:lnTo>
                      <a:pt x="1333" y="2115"/>
                    </a:lnTo>
                    <a:lnTo>
                      <a:pt x="1314" y="2134"/>
                    </a:lnTo>
                    <a:lnTo>
                      <a:pt x="1105" y="2191"/>
                    </a:lnTo>
                    <a:lnTo>
                      <a:pt x="1066" y="2191"/>
                    </a:lnTo>
                    <a:lnTo>
                      <a:pt x="1047" y="2191"/>
                    </a:lnTo>
                    <a:lnTo>
                      <a:pt x="1010" y="2172"/>
                    </a:lnTo>
                    <a:lnTo>
                      <a:pt x="1047" y="2172"/>
                    </a:lnTo>
                    <a:lnTo>
                      <a:pt x="1066" y="2153"/>
                    </a:lnTo>
                    <a:lnTo>
                      <a:pt x="1029" y="2096"/>
                    </a:lnTo>
                    <a:lnTo>
                      <a:pt x="990" y="1944"/>
                    </a:lnTo>
                    <a:lnTo>
                      <a:pt x="952" y="1905"/>
                    </a:lnTo>
                    <a:lnTo>
                      <a:pt x="914" y="1867"/>
                    </a:lnTo>
                    <a:lnTo>
                      <a:pt x="857" y="1849"/>
                    </a:lnTo>
                    <a:lnTo>
                      <a:pt x="819" y="1886"/>
                    </a:lnTo>
                    <a:lnTo>
                      <a:pt x="800" y="1944"/>
                    </a:lnTo>
                    <a:lnTo>
                      <a:pt x="762" y="1886"/>
                    </a:lnTo>
                    <a:lnTo>
                      <a:pt x="724" y="1829"/>
                    </a:lnTo>
                    <a:lnTo>
                      <a:pt x="648" y="1753"/>
                    </a:lnTo>
                    <a:lnTo>
                      <a:pt x="590" y="1715"/>
                    </a:lnTo>
                    <a:lnTo>
                      <a:pt x="533" y="1620"/>
                    </a:lnTo>
                    <a:lnTo>
                      <a:pt x="495" y="1582"/>
                    </a:lnTo>
                    <a:lnTo>
                      <a:pt x="343" y="1544"/>
                    </a:lnTo>
                    <a:lnTo>
                      <a:pt x="304" y="1505"/>
                    </a:lnTo>
                    <a:lnTo>
                      <a:pt x="267" y="1429"/>
                    </a:lnTo>
                    <a:lnTo>
                      <a:pt x="267" y="1372"/>
                    </a:lnTo>
                    <a:lnTo>
                      <a:pt x="228" y="1334"/>
                    </a:lnTo>
                    <a:lnTo>
                      <a:pt x="190" y="1334"/>
                    </a:lnTo>
                    <a:lnTo>
                      <a:pt x="152" y="1296"/>
                    </a:lnTo>
                    <a:lnTo>
                      <a:pt x="152" y="1258"/>
                    </a:lnTo>
                    <a:lnTo>
                      <a:pt x="190" y="1067"/>
                    </a:lnTo>
                    <a:lnTo>
                      <a:pt x="228" y="972"/>
                    </a:lnTo>
                    <a:lnTo>
                      <a:pt x="228" y="934"/>
                    </a:lnTo>
                    <a:lnTo>
                      <a:pt x="228" y="896"/>
                    </a:lnTo>
                    <a:lnTo>
                      <a:pt x="190" y="743"/>
                    </a:lnTo>
                    <a:lnTo>
                      <a:pt x="190" y="667"/>
                    </a:lnTo>
                    <a:lnTo>
                      <a:pt x="190" y="629"/>
                    </a:lnTo>
                    <a:lnTo>
                      <a:pt x="172" y="610"/>
                    </a:lnTo>
                    <a:lnTo>
                      <a:pt x="152" y="591"/>
                    </a:lnTo>
                    <a:lnTo>
                      <a:pt x="76" y="572"/>
                    </a:lnTo>
                    <a:lnTo>
                      <a:pt x="38" y="553"/>
                    </a:lnTo>
                    <a:lnTo>
                      <a:pt x="19" y="515"/>
                    </a:lnTo>
                    <a:lnTo>
                      <a:pt x="0" y="496"/>
                    </a:lnTo>
                    <a:lnTo>
                      <a:pt x="19" y="439"/>
                    </a:lnTo>
                    <a:lnTo>
                      <a:pt x="38" y="401"/>
                    </a:lnTo>
                    <a:lnTo>
                      <a:pt x="76" y="362"/>
                    </a:lnTo>
                    <a:lnTo>
                      <a:pt x="95" y="344"/>
                    </a:lnTo>
                    <a:lnTo>
                      <a:pt x="133" y="305"/>
                    </a:lnTo>
                    <a:lnTo>
                      <a:pt x="190" y="305"/>
                    </a:lnTo>
                    <a:lnTo>
                      <a:pt x="304" y="344"/>
                    </a:lnTo>
                    <a:lnTo>
                      <a:pt x="381" y="344"/>
                    </a:lnTo>
                    <a:lnTo>
                      <a:pt x="419" y="305"/>
                    </a:lnTo>
                    <a:lnTo>
                      <a:pt x="438" y="248"/>
                    </a:lnTo>
                    <a:lnTo>
                      <a:pt x="514" y="172"/>
                    </a:lnTo>
                    <a:lnTo>
                      <a:pt x="533" y="134"/>
                    </a:lnTo>
                    <a:lnTo>
                      <a:pt x="533" y="96"/>
                    </a:lnTo>
                    <a:lnTo>
                      <a:pt x="553" y="58"/>
                    </a:lnTo>
                    <a:lnTo>
                      <a:pt x="609" y="0"/>
                    </a:lnTo>
                    <a:lnTo>
                      <a:pt x="724" y="20"/>
                    </a:lnTo>
                    <a:lnTo>
                      <a:pt x="857" y="58"/>
                    </a:lnTo>
                    <a:lnTo>
                      <a:pt x="971" y="58"/>
                    </a:lnTo>
                    <a:lnTo>
                      <a:pt x="1162" y="115"/>
                    </a:lnTo>
                    <a:lnTo>
                      <a:pt x="1219" y="153"/>
                    </a:lnTo>
                    <a:lnTo>
                      <a:pt x="1238" y="172"/>
                    </a:lnTo>
                    <a:lnTo>
                      <a:pt x="1276" y="229"/>
                    </a:lnTo>
                    <a:lnTo>
                      <a:pt x="1295" y="248"/>
                    </a:lnTo>
                    <a:lnTo>
                      <a:pt x="1333" y="267"/>
                    </a:lnTo>
                    <a:lnTo>
                      <a:pt x="1486" y="229"/>
                    </a:lnTo>
                    <a:lnTo>
                      <a:pt x="1505" y="210"/>
                    </a:lnTo>
                    <a:lnTo>
                      <a:pt x="1524" y="229"/>
                    </a:lnTo>
                    <a:lnTo>
                      <a:pt x="1562" y="229"/>
                    </a:lnTo>
                    <a:lnTo>
                      <a:pt x="1619" y="286"/>
                    </a:lnTo>
                    <a:lnTo>
                      <a:pt x="1657" y="286"/>
                    </a:lnTo>
                    <a:lnTo>
                      <a:pt x="1695" y="286"/>
                    </a:lnTo>
                    <a:lnTo>
                      <a:pt x="1714" y="248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25" name="Freeform 12">
                <a:extLst>
                  <a:ext uri="{FF2B5EF4-FFF2-40B4-BE49-F238E27FC236}">
                    <a16:creationId xmlns:a16="http://schemas.microsoft.com/office/drawing/2014/main" id="{1C23FDEB-3D31-A047-AFD8-938E1F4ED5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1513" y="13214350"/>
                <a:ext cx="1173162" cy="596900"/>
              </a:xfrm>
              <a:custGeom>
                <a:avLst/>
                <a:gdLst>
                  <a:gd name="T0" fmla="*/ 2147483646 w 3258"/>
                  <a:gd name="T1" fmla="*/ 2147483646 h 1658"/>
                  <a:gd name="T2" fmla="*/ 2147483646 w 3258"/>
                  <a:gd name="T3" fmla="*/ 2147483646 h 1658"/>
                  <a:gd name="T4" fmla="*/ 2147483646 w 3258"/>
                  <a:gd name="T5" fmla="*/ 2147483646 h 1658"/>
                  <a:gd name="T6" fmla="*/ 2147483646 w 3258"/>
                  <a:gd name="T7" fmla="*/ 2147483646 h 1658"/>
                  <a:gd name="T8" fmla="*/ 2147483646 w 3258"/>
                  <a:gd name="T9" fmla="*/ 2147483646 h 1658"/>
                  <a:gd name="T10" fmla="*/ 2147483646 w 3258"/>
                  <a:gd name="T11" fmla="*/ 2147483646 h 1658"/>
                  <a:gd name="T12" fmla="*/ 2147483646 w 3258"/>
                  <a:gd name="T13" fmla="*/ 2147483646 h 1658"/>
                  <a:gd name="T14" fmla="*/ 2147483646 w 3258"/>
                  <a:gd name="T15" fmla="*/ 2147483646 h 1658"/>
                  <a:gd name="T16" fmla="*/ 2147483646 w 3258"/>
                  <a:gd name="T17" fmla="*/ 2147483646 h 1658"/>
                  <a:gd name="T18" fmla="*/ 2147483646 w 3258"/>
                  <a:gd name="T19" fmla="*/ 2147483646 h 1658"/>
                  <a:gd name="T20" fmla="*/ 2147483646 w 3258"/>
                  <a:gd name="T21" fmla="*/ 2147483646 h 1658"/>
                  <a:gd name="T22" fmla="*/ 2147483646 w 3258"/>
                  <a:gd name="T23" fmla="*/ 2147483646 h 1658"/>
                  <a:gd name="T24" fmla="*/ 2147483646 w 3258"/>
                  <a:gd name="T25" fmla="*/ 2147483646 h 1658"/>
                  <a:gd name="T26" fmla="*/ 2147483646 w 3258"/>
                  <a:gd name="T27" fmla="*/ 2147483646 h 1658"/>
                  <a:gd name="T28" fmla="*/ 2147483646 w 3258"/>
                  <a:gd name="T29" fmla="*/ 2147483646 h 1658"/>
                  <a:gd name="T30" fmla="*/ 2147483646 w 3258"/>
                  <a:gd name="T31" fmla="*/ 2147483646 h 1658"/>
                  <a:gd name="T32" fmla="*/ 2147483646 w 3258"/>
                  <a:gd name="T33" fmla="*/ 2147483646 h 1658"/>
                  <a:gd name="T34" fmla="*/ 2147483646 w 3258"/>
                  <a:gd name="T35" fmla="*/ 2147483646 h 1658"/>
                  <a:gd name="T36" fmla="*/ 2147483646 w 3258"/>
                  <a:gd name="T37" fmla="*/ 2147483646 h 1658"/>
                  <a:gd name="T38" fmla="*/ 2147483646 w 3258"/>
                  <a:gd name="T39" fmla="*/ 2147483646 h 1658"/>
                  <a:gd name="T40" fmla="*/ 2147483646 w 3258"/>
                  <a:gd name="T41" fmla="*/ 2147483646 h 1658"/>
                  <a:gd name="T42" fmla="*/ 2147483646 w 3258"/>
                  <a:gd name="T43" fmla="*/ 2147483646 h 1658"/>
                  <a:gd name="T44" fmla="*/ 2147483646 w 3258"/>
                  <a:gd name="T45" fmla="*/ 2147483646 h 1658"/>
                  <a:gd name="T46" fmla="*/ 2147483646 w 3258"/>
                  <a:gd name="T47" fmla="*/ 2147483646 h 1658"/>
                  <a:gd name="T48" fmla="*/ 2147483646 w 3258"/>
                  <a:gd name="T49" fmla="*/ 2147483646 h 1658"/>
                  <a:gd name="T50" fmla="*/ 2147483646 w 3258"/>
                  <a:gd name="T51" fmla="*/ 2147483646 h 1658"/>
                  <a:gd name="T52" fmla="*/ 2147483646 w 3258"/>
                  <a:gd name="T53" fmla="*/ 2147483646 h 1658"/>
                  <a:gd name="T54" fmla="*/ 2147483646 w 3258"/>
                  <a:gd name="T55" fmla="*/ 2147483646 h 1658"/>
                  <a:gd name="T56" fmla="*/ 2147483646 w 3258"/>
                  <a:gd name="T57" fmla="*/ 2147483646 h 1658"/>
                  <a:gd name="T58" fmla="*/ 2147483646 w 3258"/>
                  <a:gd name="T59" fmla="*/ 2147483646 h 1658"/>
                  <a:gd name="T60" fmla="*/ 2147483646 w 3258"/>
                  <a:gd name="T61" fmla="*/ 2147483646 h 1658"/>
                  <a:gd name="T62" fmla="*/ 2147483646 w 3258"/>
                  <a:gd name="T63" fmla="*/ 2147483646 h 1658"/>
                  <a:gd name="T64" fmla="*/ 2147483646 w 3258"/>
                  <a:gd name="T65" fmla="*/ 2147483646 h 1658"/>
                  <a:gd name="T66" fmla="*/ 2147483646 w 3258"/>
                  <a:gd name="T67" fmla="*/ 2147483646 h 1658"/>
                  <a:gd name="T68" fmla="*/ 2147483646 w 3258"/>
                  <a:gd name="T69" fmla="*/ 2147483646 h 1658"/>
                  <a:gd name="T70" fmla="*/ 2147483646 w 3258"/>
                  <a:gd name="T71" fmla="*/ 2147483646 h 1658"/>
                  <a:gd name="T72" fmla="*/ 2147483646 w 3258"/>
                  <a:gd name="T73" fmla="*/ 2147483646 h 1658"/>
                  <a:gd name="T74" fmla="*/ 2147483646 w 3258"/>
                  <a:gd name="T75" fmla="*/ 2147483646 h 1658"/>
                  <a:gd name="T76" fmla="*/ 2147483646 w 3258"/>
                  <a:gd name="T77" fmla="*/ 2147483646 h 1658"/>
                  <a:gd name="T78" fmla="*/ 2147483646 w 3258"/>
                  <a:gd name="T79" fmla="*/ 2147483646 h 1658"/>
                  <a:gd name="T80" fmla="*/ 2147483646 w 3258"/>
                  <a:gd name="T81" fmla="*/ 2147483646 h 1658"/>
                  <a:gd name="T82" fmla="*/ 2147483646 w 3258"/>
                  <a:gd name="T83" fmla="*/ 2147483646 h 1658"/>
                  <a:gd name="T84" fmla="*/ 2147483646 w 3258"/>
                  <a:gd name="T85" fmla="*/ 2147483646 h 1658"/>
                  <a:gd name="T86" fmla="*/ 2147483646 w 3258"/>
                  <a:gd name="T87" fmla="*/ 2147483646 h 1658"/>
                  <a:gd name="T88" fmla="*/ 2147483646 w 3258"/>
                  <a:gd name="T89" fmla="*/ 2147483646 h 1658"/>
                  <a:gd name="T90" fmla="*/ 2147483646 w 3258"/>
                  <a:gd name="T91" fmla="*/ 2147483646 h 1658"/>
                  <a:gd name="T92" fmla="*/ 2147483646 w 3258"/>
                  <a:gd name="T93" fmla="*/ 2147483646 h 1658"/>
                  <a:gd name="T94" fmla="*/ 2147483646 w 3258"/>
                  <a:gd name="T95" fmla="*/ 2147483646 h 1658"/>
                  <a:gd name="T96" fmla="*/ 2147483646 w 3258"/>
                  <a:gd name="T97" fmla="*/ 2147483646 h 1658"/>
                  <a:gd name="T98" fmla="*/ 0 w 3258"/>
                  <a:gd name="T99" fmla="*/ 2147483646 h 165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258" h="1658">
                    <a:moveTo>
                      <a:pt x="247" y="152"/>
                    </a:moveTo>
                    <a:lnTo>
                      <a:pt x="286" y="133"/>
                    </a:lnTo>
                    <a:lnTo>
                      <a:pt x="343" y="114"/>
                    </a:lnTo>
                    <a:lnTo>
                      <a:pt x="400" y="76"/>
                    </a:lnTo>
                    <a:lnTo>
                      <a:pt x="457" y="38"/>
                    </a:lnTo>
                    <a:lnTo>
                      <a:pt x="533" y="19"/>
                    </a:lnTo>
                    <a:lnTo>
                      <a:pt x="610" y="38"/>
                    </a:lnTo>
                    <a:lnTo>
                      <a:pt x="648" y="76"/>
                    </a:lnTo>
                    <a:lnTo>
                      <a:pt x="705" y="171"/>
                    </a:lnTo>
                    <a:lnTo>
                      <a:pt x="800" y="286"/>
                    </a:lnTo>
                    <a:lnTo>
                      <a:pt x="819" y="323"/>
                    </a:lnTo>
                    <a:lnTo>
                      <a:pt x="838" y="419"/>
                    </a:lnTo>
                    <a:lnTo>
                      <a:pt x="857" y="457"/>
                    </a:lnTo>
                    <a:lnTo>
                      <a:pt x="895" y="514"/>
                    </a:lnTo>
                    <a:lnTo>
                      <a:pt x="953" y="533"/>
                    </a:lnTo>
                    <a:lnTo>
                      <a:pt x="1009" y="533"/>
                    </a:lnTo>
                    <a:lnTo>
                      <a:pt x="1029" y="514"/>
                    </a:lnTo>
                    <a:lnTo>
                      <a:pt x="1067" y="457"/>
                    </a:lnTo>
                    <a:lnTo>
                      <a:pt x="1086" y="400"/>
                    </a:lnTo>
                    <a:lnTo>
                      <a:pt x="1086" y="342"/>
                    </a:lnTo>
                    <a:lnTo>
                      <a:pt x="1181" y="419"/>
                    </a:lnTo>
                    <a:lnTo>
                      <a:pt x="1200" y="457"/>
                    </a:lnTo>
                    <a:lnTo>
                      <a:pt x="1258" y="514"/>
                    </a:lnTo>
                    <a:lnTo>
                      <a:pt x="1314" y="552"/>
                    </a:lnTo>
                    <a:lnTo>
                      <a:pt x="1390" y="590"/>
                    </a:lnTo>
                    <a:lnTo>
                      <a:pt x="1467" y="628"/>
                    </a:lnTo>
                    <a:lnTo>
                      <a:pt x="1619" y="628"/>
                    </a:lnTo>
                    <a:lnTo>
                      <a:pt x="1676" y="647"/>
                    </a:lnTo>
                    <a:lnTo>
                      <a:pt x="1734" y="704"/>
                    </a:lnTo>
                    <a:lnTo>
                      <a:pt x="1676" y="438"/>
                    </a:lnTo>
                    <a:lnTo>
                      <a:pt x="1600" y="323"/>
                    </a:lnTo>
                    <a:lnTo>
                      <a:pt x="1600" y="266"/>
                    </a:lnTo>
                    <a:lnTo>
                      <a:pt x="1600" y="190"/>
                    </a:lnTo>
                    <a:lnTo>
                      <a:pt x="1619" y="171"/>
                    </a:lnTo>
                    <a:lnTo>
                      <a:pt x="1619" y="152"/>
                    </a:lnTo>
                    <a:lnTo>
                      <a:pt x="1657" y="152"/>
                    </a:lnTo>
                    <a:lnTo>
                      <a:pt x="1715" y="152"/>
                    </a:lnTo>
                    <a:lnTo>
                      <a:pt x="1752" y="171"/>
                    </a:lnTo>
                    <a:lnTo>
                      <a:pt x="1771" y="171"/>
                    </a:lnTo>
                    <a:lnTo>
                      <a:pt x="1810" y="171"/>
                    </a:lnTo>
                    <a:lnTo>
                      <a:pt x="2019" y="114"/>
                    </a:lnTo>
                    <a:lnTo>
                      <a:pt x="2038" y="95"/>
                    </a:lnTo>
                    <a:lnTo>
                      <a:pt x="2057" y="76"/>
                    </a:lnTo>
                    <a:lnTo>
                      <a:pt x="2057" y="57"/>
                    </a:lnTo>
                    <a:lnTo>
                      <a:pt x="2057" y="19"/>
                    </a:lnTo>
                    <a:lnTo>
                      <a:pt x="2076" y="0"/>
                    </a:lnTo>
                    <a:lnTo>
                      <a:pt x="2115" y="19"/>
                    </a:lnTo>
                    <a:lnTo>
                      <a:pt x="2152" y="38"/>
                    </a:lnTo>
                    <a:lnTo>
                      <a:pt x="2229" y="114"/>
                    </a:lnTo>
                    <a:lnTo>
                      <a:pt x="2324" y="171"/>
                    </a:lnTo>
                    <a:lnTo>
                      <a:pt x="2419" y="209"/>
                    </a:lnTo>
                    <a:lnTo>
                      <a:pt x="2495" y="247"/>
                    </a:lnTo>
                    <a:lnTo>
                      <a:pt x="2533" y="266"/>
                    </a:lnTo>
                    <a:lnTo>
                      <a:pt x="2591" y="323"/>
                    </a:lnTo>
                    <a:lnTo>
                      <a:pt x="2629" y="381"/>
                    </a:lnTo>
                    <a:lnTo>
                      <a:pt x="2667" y="476"/>
                    </a:lnTo>
                    <a:lnTo>
                      <a:pt x="2667" y="552"/>
                    </a:lnTo>
                    <a:lnTo>
                      <a:pt x="2667" y="609"/>
                    </a:lnTo>
                    <a:lnTo>
                      <a:pt x="2609" y="704"/>
                    </a:lnTo>
                    <a:lnTo>
                      <a:pt x="2591" y="743"/>
                    </a:lnTo>
                    <a:lnTo>
                      <a:pt x="2591" y="781"/>
                    </a:lnTo>
                    <a:lnTo>
                      <a:pt x="2609" y="819"/>
                    </a:lnTo>
                    <a:lnTo>
                      <a:pt x="2667" y="857"/>
                    </a:lnTo>
                    <a:lnTo>
                      <a:pt x="2781" y="914"/>
                    </a:lnTo>
                    <a:lnTo>
                      <a:pt x="2895" y="971"/>
                    </a:lnTo>
                    <a:lnTo>
                      <a:pt x="2914" y="990"/>
                    </a:lnTo>
                    <a:lnTo>
                      <a:pt x="2953" y="1028"/>
                    </a:lnTo>
                    <a:lnTo>
                      <a:pt x="2990" y="1048"/>
                    </a:lnTo>
                    <a:lnTo>
                      <a:pt x="3029" y="1048"/>
                    </a:lnTo>
                    <a:lnTo>
                      <a:pt x="3048" y="1048"/>
                    </a:lnTo>
                    <a:lnTo>
                      <a:pt x="3067" y="1028"/>
                    </a:lnTo>
                    <a:lnTo>
                      <a:pt x="3105" y="1009"/>
                    </a:lnTo>
                    <a:lnTo>
                      <a:pt x="3124" y="1009"/>
                    </a:lnTo>
                    <a:lnTo>
                      <a:pt x="3162" y="1009"/>
                    </a:lnTo>
                    <a:lnTo>
                      <a:pt x="3200" y="1028"/>
                    </a:lnTo>
                    <a:lnTo>
                      <a:pt x="3239" y="1066"/>
                    </a:lnTo>
                    <a:lnTo>
                      <a:pt x="3239" y="1104"/>
                    </a:lnTo>
                    <a:lnTo>
                      <a:pt x="3239" y="1162"/>
                    </a:lnTo>
                    <a:lnTo>
                      <a:pt x="3239" y="1238"/>
                    </a:lnTo>
                    <a:lnTo>
                      <a:pt x="3239" y="1257"/>
                    </a:lnTo>
                    <a:lnTo>
                      <a:pt x="3257" y="1276"/>
                    </a:lnTo>
                    <a:lnTo>
                      <a:pt x="3239" y="1314"/>
                    </a:lnTo>
                    <a:lnTo>
                      <a:pt x="3219" y="1371"/>
                    </a:lnTo>
                    <a:lnTo>
                      <a:pt x="3181" y="1390"/>
                    </a:lnTo>
                    <a:lnTo>
                      <a:pt x="3105" y="1409"/>
                    </a:lnTo>
                    <a:lnTo>
                      <a:pt x="3067" y="1409"/>
                    </a:lnTo>
                    <a:lnTo>
                      <a:pt x="3029" y="1371"/>
                    </a:lnTo>
                    <a:lnTo>
                      <a:pt x="3010" y="1371"/>
                    </a:lnTo>
                    <a:lnTo>
                      <a:pt x="3029" y="1409"/>
                    </a:lnTo>
                    <a:lnTo>
                      <a:pt x="3029" y="1429"/>
                    </a:lnTo>
                    <a:lnTo>
                      <a:pt x="3048" y="1447"/>
                    </a:lnTo>
                    <a:lnTo>
                      <a:pt x="3010" y="1447"/>
                    </a:lnTo>
                    <a:lnTo>
                      <a:pt x="2990" y="1466"/>
                    </a:lnTo>
                    <a:lnTo>
                      <a:pt x="2972" y="1485"/>
                    </a:lnTo>
                    <a:lnTo>
                      <a:pt x="2953" y="1543"/>
                    </a:lnTo>
                    <a:lnTo>
                      <a:pt x="2914" y="1561"/>
                    </a:lnTo>
                    <a:lnTo>
                      <a:pt x="2876" y="1561"/>
                    </a:lnTo>
                    <a:lnTo>
                      <a:pt x="2858" y="1581"/>
                    </a:lnTo>
                    <a:lnTo>
                      <a:pt x="2858" y="1543"/>
                    </a:lnTo>
                    <a:lnTo>
                      <a:pt x="2838" y="1505"/>
                    </a:lnTo>
                    <a:lnTo>
                      <a:pt x="2838" y="1485"/>
                    </a:lnTo>
                    <a:lnTo>
                      <a:pt x="2819" y="1466"/>
                    </a:lnTo>
                    <a:lnTo>
                      <a:pt x="2819" y="1561"/>
                    </a:lnTo>
                    <a:lnTo>
                      <a:pt x="2838" y="1600"/>
                    </a:lnTo>
                    <a:lnTo>
                      <a:pt x="2858" y="1600"/>
                    </a:lnTo>
                    <a:lnTo>
                      <a:pt x="2914" y="1600"/>
                    </a:lnTo>
                    <a:lnTo>
                      <a:pt x="2876" y="1638"/>
                    </a:lnTo>
                    <a:lnTo>
                      <a:pt x="2819" y="1657"/>
                    </a:lnTo>
                    <a:lnTo>
                      <a:pt x="2705" y="1657"/>
                    </a:lnTo>
                    <a:lnTo>
                      <a:pt x="2629" y="1657"/>
                    </a:lnTo>
                    <a:lnTo>
                      <a:pt x="2514" y="1657"/>
                    </a:lnTo>
                    <a:lnTo>
                      <a:pt x="2477" y="1657"/>
                    </a:lnTo>
                    <a:lnTo>
                      <a:pt x="2438" y="1638"/>
                    </a:lnTo>
                    <a:lnTo>
                      <a:pt x="2438" y="1600"/>
                    </a:lnTo>
                    <a:lnTo>
                      <a:pt x="2457" y="1561"/>
                    </a:lnTo>
                    <a:lnTo>
                      <a:pt x="2457" y="1524"/>
                    </a:lnTo>
                    <a:lnTo>
                      <a:pt x="2438" y="1505"/>
                    </a:lnTo>
                    <a:lnTo>
                      <a:pt x="2419" y="1485"/>
                    </a:lnTo>
                    <a:lnTo>
                      <a:pt x="2381" y="1466"/>
                    </a:lnTo>
                    <a:lnTo>
                      <a:pt x="2305" y="1447"/>
                    </a:lnTo>
                    <a:lnTo>
                      <a:pt x="2248" y="1429"/>
                    </a:lnTo>
                    <a:lnTo>
                      <a:pt x="2210" y="1409"/>
                    </a:lnTo>
                    <a:lnTo>
                      <a:pt x="2096" y="1257"/>
                    </a:lnTo>
                    <a:lnTo>
                      <a:pt x="2076" y="1219"/>
                    </a:lnTo>
                    <a:lnTo>
                      <a:pt x="2038" y="1200"/>
                    </a:lnTo>
                    <a:lnTo>
                      <a:pt x="1981" y="1200"/>
                    </a:lnTo>
                    <a:lnTo>
                      <a:pt x="1715" y="1180"/>
                    </a:lnTo>
                    <a:lnTo>
                      <a:pt x="1657" y="1180"/>
                    </a:lnTo>
                    <a:lnTo>
                      <a:pt x="1600" y="1200"/>
                    </a:lnTo>
                    <a:lnTo>
                      <a:pt x="1562" y="1276"/>
                    </a:lnTo>
                    <a:lnTo>
                      <a:pt x="1524" y="1295"/>
                    </a:lnTo>
                    <a:lnTo>
                      <a:pt x="1486" y="1314"/>
                    </a:lnTo>
                    <a:lnTo>
                      <a:pt x="1410" y="1314"/>
                    </a:lnTo>
                    <a:lnTo>
                      <a:pt x="1276" y="1295"/>
                    </a:lnTo>
                    <a:lnTo>
                      <a:pt x="1162" y="1276"/>
                    </a:lnTo>
                    <a:lnTo>
                      <a:pt x="1067" y="1238"/>
                    </a:lnTo>
                    <a:lnTo>
                      <a:pt x="914" y="1124"/>
                    </a:lnTo>
                    <a:lnTo>
                      <a:pt x="343" y="590"/>
                    </a:lnTo>
                    <a:lnTo>
                      <a:pt x="171" y="400"/>
                    </a:lnTo>
                    <a:lnTo>
                      <a:pt x="133" y="362"/>
                    </a:lnTo>
                    <a:lnTo>
                      <a:pt x="76" y="305"/>
                    </a:lnTo>
                    <a:lnTo>
                      <a:pt x="38" y="286"/>
                    </a:lnTo>
                    <a:lnTo>
                      <a:pt x="19" y="266"/>
                    </a:lnTo>
                    <a:lnTo>
                      <a:pt x="19" y="247"/>
                    </a:lnTo>
                    <a:lnTo>
                      <a:pt x="0" y="209"/>
                    </a:lnTo>
                    <a:lnTo>
                      <a:pt x="247" y="152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26" name="Freeform 13">
                <a:extLst>
                  <a:ext uri="{FF2B5EF4-FFF2-40B4-BE49-F238E27FC236}">
                    <a16:creationId xmlns:a16="http://schemas.microsoft.com/office/drawing/2014/main" id="{0C0AF475-FD32-2144-8F5E-5E6EF9D093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19888" y="13276263"/>
                <a:ext cx="720725" cy="644525"/>
              </a:xfrm>
              <a:custGeom>
                <a:avLst/>
                <a:gdLst>
                  <a:gd name="T0" fmla="*/ 2147483646 w 2001"/>
                  <a:gd name="T1" fmla="*/ 2147483646 h 1792"/>
                  <a:gd name="T2" fmla="*/ 2147483646 w 2001"/>
                  <a:gd name="T3" fmla="*/ 2147483646 h 1792"/>
                  <a:gd name="T4" fmla="*/ 2147483646 w 2001"/>
                  <a:gd name="T5" fmla="*/ 2147483646 h 1792"/>
                  <a:gd name="T6" fmla="*/ 2147483646 w 2001"/>
                  <a:gd name="T7" fmla="*/ 2147483646 h 1792"/>
                  <a:gd name="T8" fmla="*/ 2147483646 w 2001"/>
                  <a:gd name="T9" fmla="*/ 0 h 1792"/>
                  <a:gd name="T10" fmla="*/ 2147483646 w 2001"/>
                  <a:gd name="T11" fmla="*/ 2147483646 h 1792"/>
                  <a:gd name="T12" fmla="*/ 2147483646 w 2001"/>
                  <a:gd name="T13" fmla="*/ 2147483646 h 1792"/>
                  <a:gd name="T14" fmla="*/ 2147483646 w 2001"/>
                  <a:gd name="T15" fmla="*/ 2147483646 h 1792"/>
                  <a:gd name="T16" fmla="*/ 2147483646 w 2001"/>
                  <a:gd name="T17" fmla="*/ 2147483646 h 1792"/>
                  <a:gd name="T18" fmla="*/ 2147483646 w 2001"/>
                  <a:gd name="T19" fmla="*/ 2147483646 h 1792"/>
                  <a:gd name="T20" fmla="*/ 2147483646 w 2001"/>
                  <a:gd name="T21" fmla="*/ 2147483646 h 1792"/>
                  <a:gd name="T22" fmla="*/ 2147483646 w 2001"/>
                  <a:gd name="T23" fmla="*/ 2147483646 h 1792"/>
                  <a:gd name="T24" fmla="*/ 2147483646 w 2001"/>
                  <a:gd name="T25" fmla="*/ 2147483646 h 1792"/>
                  <a:gd name="T26" fmla="*/ 2147483646 w 2001"/>
                  <a:gd name="T27" fmla="*/ 2147483646 h 1792"/>
                  <a:gd name="T28" fmla="*/ 2147483646 w 2001"/>
                  <a:gd name="T29" fmla="*/ 2147483646 h 1792"/>
                  <a:gd name="T30" fmla="*/ 2147483646 w 2001"/>
                  <a:gd name="T31" fmla="*/ 2147483646 h 1792"/>
                  <a:gd name="T32" fmla="*/ 2147483646 w 2001"/>
                  <a:gd name="T33" fmla="*/ 2147483646 h 1792"/>
                  <a:gd name="T34" fmla="*/ 2147483646 w 2001"/>
                  <a:gd name="T35" fmla="*/ 2147483646 h 1792"/>
                  <a:gd name="T36" fmla="*/ 2147483646 w 2001"/>
                  <a:gd name="T37" fmla="*/ 2147483646 h 1792"/>
                  <a:gd name="T38" fmla="*/ 2147483646 w 2001"/>
                  <a:gd name="T39" fmla="*/ 2147483646 h 1792"/>
                  <a:gd name="T40" fmla="*/ 2147483646 w 2001"/>
                  <a:gd name="T41" fmla="*/ 2147483646 h 1792"/>
                  <a:gd name="T42" fmla="*/ 2147483646 w 2001"/>
                  <a:gd name="T43" fmla="*/ 2147483646 h 1792"/>
                  <a:gd name="T44" fmla="*/ 2147483646 w 2001"/>
                  <a:gd name="T45" fmla="*/ 2147483646 h 1792"/>
                  <a:gd name="T46" fmla="*/ 2147483646 w 2001"/>
                  <a:gd name="T47" fmla="*/ 2147483646 h 1792"/>
                  <a:gd name="T48" fmla="*/ 2147483646 w 2001"/>
                  <a:gd name="T49" fmla="*/ 2147483646 h 1792"/>
                  <a:gd name="T50" fmla="*/ 2147483646 w 2001"/>
                  <a:gd name="T51" fmla="*/ 2147483646 h 1792"/>
                  <a:gd name="T52" fmla="*/ 2147483646 w 2001"/>
                  <a:gd name="T53" fmla="*/ 2147483646 h 1792"/>
                  <a:gd name="T54" fmla="*/ 2147483646 w 2001"/>
                  <a:gd name="T55" fmla="*/ 2147483646 h 1792"/>
                  <a:gd name="T56" fmla="*/ 2147483646 w 2001"/>
                  <a:gd name="T57" fmla="*/ 2147483646 h 1792"/>
                  <a:gd name="T58" fmla="*/ 2147483646 w 2001"/>
                  <a:gd name="T59" fmla="*/ 2147483646 h 1792"/>
                  <a:gd name="T60" fmla="*/ 2147483646 w 2001"/>
                  <a:gd name="T61" fmla="*/ 2147483646 h 1792"/>
                  <a:gd name="T62" fmla="*/ 2147483646 w 2001"/>
                  <a:gd name="T63" fmla="*/ 2147483646 h 1792"/>
                  <a:gd name="T64" fmla="*/ 2147483646 w 2001"/>
                  <a:gd name="T65" fmla="*/ 2147483646 h 1792"/>
                  <a:gd name="T66" fmla="*/ 2147483646 w 2001"/>
                  <a:gd name="T67" fmla="*/ 2147483646 h 1792"/>
                  <a:gd name="T68" fmla="*/ 2147483646 w 2001"/>
                  <a:gd name="T69" fmla="*/ 2147483646 h 1792"/>
                  <a:gd name="T70" fmla="*/ 2147483646 w 2001"/>
                  <a:gd name="T71" fmla="*/ 2147483646 h 1792"/>
                  <a:gd name="T72" fmla="*/ 0 w 2001"/>
                  <a:gd name="T73" fmla="*/ 2147483646 h 1792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2001" h="1792">
                    <a:moveTo>
                      <a:pt x="0" y="191"/>
                    </a:moveTo>
                    <a:lnTo>
                      <a:pt x="114" y="210"/>
                    </a:lnTo>
                    <a:lnTo>
                      <a:pt x="152" y="248"/>
                    </a:lnTo>
                    <a:lnTo>
                      <a:pt x="247" y="324"/>
                    </a:lnTo>
                    <a:lnTo>
                      <a:pt x="286" y="343"/>
                    </a:lnTo>
                    <a:lnTo>
                      <a:pt x="324" y="305"/>
                    </a:lnTo>
                    <a:lnTo>
                      <a:pt x="400" y="152"/>
                    </a:lnTo>
                    <a:lnTo>
                      <a:pt x="514" y="19"/>
                    </a:lnTo>
                    <a:lnTo>
                      <a:pt x="533" y="0"/>
                    </a:lnTo>
                    <a:lnTo>
                      <a:pt x="552" y="0"/>
                    </a:lnTo>
                    <a:lnTo>
                      <a:pt x="628" y="19"/>
                    </a:lnTo>
                    <a:lnTo>
                      <a:pt x="686" y="57"/>
                    </a:lnTo>
                    <a:lnTo>
                      <a:pt x="705" y="57"/>
                    </a:lnTo>
                    <a:lnTo>
                      <a:pt x="838" y="38"/>
                    </a:lnTo>
                    <a:lnTo>
                      <a:pt x="857" y="76"/>
                    </a:lnTo>
                    <a:lnTo>
                      <a:pt x="857" y="95"/>
                    </a:lnTo>
                    <a:lnTo>
                      <a:pt x="876" y="115"/>
                    </a:lnTo>
                    <a:lnTo>
                      <a:pt x="914" y="134"/>
                    </a:lnTo>
                    <a:lnTo>
                      <a:pt x="971" y="191"/>
                    </a:lnTo>
                    <a:lnTo>
                      <a:pt x="1009" y="229"/>
                    </a:lnTo>
                    <a:lnTo>
                      <a:pt x="1181" y="419"/>
                    </a:lnTo>
                    <a:lnTo>
                      <a:pt x="1752" y="953"/>
                    </a:lnTo>
                    <a:lnTo>
                      <a:pt x="1905" y="1067"/>
                    </a:lnTo>
                    <a:lnTo>
                      <a:pt x="2000" y="1105"/>
                    </a:lnTo>
                    <a:lnTo>
                      <a:pt x="2000" y="1200"/>
                    </a:lnTo>
                    <a:lnTo>
                      <a:pt x="2000" y="1238"/>
                    </a:lnTo>
                    <a:lnTo>
                      <a:pt x="1962" y="1314"/>
                    </a:lnTo>
                    <a:lnTo>
                      <a:pt x="1733" y="1619"/>
                    </a:lnTo>
                    <a:lnTo>
                      <a:pt x="1695" y="1619"/>
                    </a:lnTo>
                    <a:lnTo>
                      <a:pt x="1695" y="1657"/>
                    </a:lnTo>
                    <a:lnTo>
                      <a:pt x="1676" y="1676"/>
                    </a:lnTo>
                    <a:lnTo>
                      <a:pt x="1695" y="1771"/>
                    </a:lnTo>
                    <a:lnTo>
                      <a:pt x="1715" y="1791"/>
                    </a:lnTo>
                    <a:lnTo>
                      <a:pt x="1695" y="1791"/>
                    </a:lnTo>
                    <a:lnTo>
                      <a:pt x="1581" y="1734"/>
                    </a:lnTo>
                    <a:lnTo>
                      <a:pt x="1524" y="1715"/>
                    </a:lnTo>
                    <a:lnTo>
                      <a:pt x="1486" y="1676"/>
                    </a:lnTo>
                    <a:lnTo>
                      <a:pt x="1371" y="1543"/>
                    </a:lnTo>
                    <a:lnTo>
                      <a:pt x="1334" y="1524"/>
                    </a:lnTo>
                    <a:lnTo>
                      <a:pt x="1314" y="1505"/>
                    </a:lnTo>
                    <a:lnTo>
                      <a:pt x="1276" y="1486"/>
                    </a:lnTo>
                    <a:lnTo>
                      <a:pt x="1162" y="1486"/>
                    </a:lnTo>
                    <a:lnTo>
                      <a:pt x="1124" y="1486"/>
                    </a:lnTo>
                    <a:lnTo>
                      <a:pt x="990" y="1390"/>
                    </a:lnTo>
                    <a:lnTo>
                      <a:pt x="953" y="1372"/>
                    </a:lnTo>
                    <a:lnTo>
                      <a:pt x="933" y="1353"/>
                    </a:lnTo>
                    <a:lnTo>
                      <a:pt x="914" y="1314"/>
                    </a:lnTo>
                    <a:lnTo>
                      <a:pt x="857" y="1238"/>
                    </a:lnTo>
                    <a:lnTo>
                      <a:pt x="838" y="1200"/>
                    </a:lnTo>
                    <a:lnTo>
                      <a:pt x="819" y="1181"/>
                    </a:lnTo>
                    <a:lnTo>
                      <a:pt x="781" y="1143"/>
                    </a:lnTo>
                    <a:lnTo>
                      <a:pt x="514" y="1009"/>
                    </a:lnTo>
                    <a:lnTo>
                      <a:pt x="476" y="991"/>
                    </a:lnTo>
                    <a:lnTo>
                      <a:pt x="457" y="953"/>
                    </a:lnTo>
                    <a:lnTo>
                      <a:pt x="438" y="914"/>
                    </a:lnTo>
                    <a:lnTo>
                      <a:pt x="457" y="819"/>
                    </a:lnTo>
                    <a:lnTo>
                      <a:pt x="457" y="800"/>
                    </a:lnTo>
                    <a:lnTo>
                      <a:pt x="438" y="705"/>
                    </a:lnTo>
                    <a:lnTo>
                      <a:pt x="362" y="705"/>
                    </a:lnTo>
                    <a:lnTo>
                      <a:pt x="267" y="705"/>
                    </a:lnTo>
                    <a:lnTo>
                      <a:pt x="247" y="705"/>
                    </a:lnTo>
                    <a:lnTo>
                      <a:pt x="228" y="686"/>
                    </a:lnTo>
                    <a:lnTo>
                      <a:pt x="228" y="667"/>
                    </a:lnTo>
                    <a:lnTo>
                      <a:pt x="228" y="648"/>
                    </a:lnTo>
                    <a:lnTo>
                      <a:pt x="210" y="629"/>
                    </a:lnTo>
                    <a:lnTo>
                      <a:pt x="210" y="610"/>
                    </a:lnTo>
                    <a:lnTo>
                      <a:pt x="114" y="496"/>
                    </a:lnTo>
                    <a:lnTo>
                      <a:pt x="95" y="476"/>
                    </a:lnTo>
                    <a:lnTo>
                      <a:pt x="95" y="419"/>
                    </a:lnTo>
                    <a:lnTo>
                      <a:pt x="57" y="400"/>
                    </a:lnTo>
                    <a:lnTo>
                      <a:pt x="38" y="362"/>
                    </a:lnTo>
                    <a:lnTo>
                      <a:pt x="19" y="324"/>
                    </a:lnTo>
                    <a:lnTo>
                      <a:pt x="0" y="19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27" name="Freeform 14">
                <a:extLst>
                  <a:ext uri="{FF2B5EF4-FFF2-40B4-BE49-F238E27FC236}">
                    <a16:creationId xmlns:a16="http://schemas.microsoft.com/office/drawing/2014/main" id="{BC10C44A-CE1D-2845-A7BF-E96423B9C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4750" y="13290550"/>
                <a:ext cx="822325" cy="727075"/>
              </a:xfrm>
              <a:custGeom>
                <a:avLst/>
                <a:gdLst>
                  <a:gd name="T0" fmla="*/ 2147483646 w 2286"/>
                  <a:gd name="T1" fmla="*/ 2147483646 h 2020"/>
                  <a:gd name="T2" fmla="*/ 2147483646 w 2286"/>
                  <a:gd name="T3" fmla="*/ 2147483646 h 2020"/>
                  <a:gd name="T4" fmla="*/ 2147483646 w 2286"/>
                  <a:gd name="T5" fmla="*/ 2147483646 h 2020"/>
                  <a:gd name="T6" fmla="*/ 2147483646 w 2286"/>
                  <a:gd name="T7" fmla="*/ 2147483646 h 2020"/>
                  <a:gd name="T8" fmla="*/ 2147483646 w 2286"/>
                  <a:gd name="T9" fmla="*/ 2147483646 h 2020"/>
                  <a:gd name="T10" fmla="*/ 2147483646 w 2286"/>
                  <a:gd name="T11" fmla="*/ 2147483646 h 2020"/>
                  <a:gd name="T12" fmla="*/ 2147483646 w 2286"/>
                  <a:gd name="T13" fmla="*/ 2147483646 h 2020"/>
                  <a:gd name="T14" fmla="*/ 2147483646 w 2286"/>
                  <a:gd name="T15" fmla="*/ 2147483646 h 2020"/>
                  <a:gd name="T16" fmla="*/ 2147483646 w 2286"/>
                  <a:gd name="T17" fmla="*/ 2147483646 h 2020"/>
                  <a:gd name="T18" fmla="*/ 2147483646 w 2286"/>
                  <a:gd name="T19" fmla="*/ 2147483646 h 2020"/>
                  <a:gd name="T20" fmla="*/ 2147483646 w 2286"/>
                  <a:gd name="T21" fmla="*/ 2147483646 h 2020"/>
                  <a:gd name="T22" fmla="*/ 2147483646 w 2286"/>
                  <a:gd name="T23" fmla="*/ 2147483646 h 2020"/>
                  <a:gd name="T24" fmla="*/ 2147483646 w 2286"/>
                  <a:gd name="T25" fmla="*/ 2147483646 h 2020"/>
                  <a:gd name="T26" fmla="*/ 2147483646 w 2286"/>
                  <a:gd name="T27" fmla="*/ 2147483646 h 2020"/>
                  <a:gd name="T28" fmla="*/ 2147483646 w 2286"/>
                  <a:gd name="T29" fmla="*/ 2147483646 h 2020"/>
                  <a:gd name="T30" fmla="*/ 2147483646 w 2286"/>
                  <a:gd name="T31" fmla="*/ 2147483646 h 2020"/>
                  <a:gd name="T32" fmla="*/ 2147483646 w 2286"/>
                  <a:gd name="T33" fmla="*/ 2147483646 h 2020"/>
                  <a:gd name="T34" fmla="*/ 2147483646 w 2286"/>
                  <a:gd name="T35" fmla="*/ 2147483646 h 2020"/>
                  <a:gd name="T36" fmla="*/ 2147483646 w 2286"/>
                  <a:gd name="T37" fmla="*/ 2147483646 h 2020"/>
                  <a:gd name="T38" fmla="*/ 2147483646 w 2286"/>
                  <a:gd name="T39" fmla="*/ 2147483646 h 2020"/>
                  <a:gd name="T40" fmla="*/ 2147483646 w 2286"/>
                  <a:gd name="T41" fmla="*/ 2147483646 h 2020"/>
                  <a:gd name="T42" fmla="*/ 2147483646 w 2286"/>
                  <a:gd name="T43" fmla="*/ 2147483646 h 2020"/>
                  <a:gd name="T44" fmla="*/ 2147483646 w 2286"/>
                  <a:gd name="T45" fmla="*/ 2147483646 h 2020"/>
                  <a:gd name="T46" fmla="*/ 2147483646 w 2286"/>
                  <a:gd name="T47" fmla="*/ 2147483646 h 2020"/>
                  <a:gd name="T48" fmla="*/ 2147483646 w 2286"/>
                  <a:gd name="T49" fmla="*/ 2147483646 h 2020"/>
                  <a:gd name="T50" fmla="*/ 2147483646 w 2286"/>
                  <a:gd name="T51" fmla="*/ 2147483646 h 2020"/>
                  <a:gd name="T52" fmla="*/ 2147483646 w 2286"/>
                  <a:gd name="T53" fmla="*/ 2147483646 h 2020"/>
                  <a:gd name="T54" fmla="*/ 2147483646 w 2286"/>
                  <a:gd name="T55" fmla="*/ 2147483646 h 2020"/>
                  <a:gd name="T56" fmla="*/ 2147483646 w 2286"/>
                  <a:gd name="T57" fmla="*/ 2147483646 h 2020"/>
                  <a:gd name="T58" fmla="*/ 2147483646 w 2286"/>
                  <a:gd name="T59" fmla="*/ 2147483646 h 2020"/>
                  <a:gd name="T60" fmla="*/ 2147483646 w 2286"/>
                  <a:gd name="T61" fmla="*/ 2147483646 h 2020"/>
                  <a:gd name="T62" fmla="*/ 2147483646 w 2286"/>
                  <a:gd name="T63" fmla="*/ 2147483646 h 2020"/>
                  <a:gd name="T64" fmla="*/ 2147483646 w 2286"/>
                  <a:gd name="T65" fmla="*/ 2147483646 h 2020"/>
                  <a:gd name="T66" fmla="*/ 2147483646 w 2286"/>
                  <a:gd name="T67" fmla="*/ 2147483646 h 2020"/>
                  <a:gd name="T68" fmla="*/ 2147483646 w 2286"/>
                  <a:gd name="T69" fmla="*/ 2147483646 h 2020"/>
                  <a:gd name="T70" fmla="*/ 2147483646 w 2286"/>
                  <a:gd name="T71" fmla="*/ 2147483646 h 2020"/>
                  <a:gd name="T72" fmla="*/ 2147483646 w 2286"/>
                  <a:gd name="T73" fmla="*/ 2147483646 h 2020"/>
                  <a:gd name="T74" fmla="*/ 2147483646 w 2286"/>
                  <a:gd name="T75" fmla="*/ 0 h 2020"/>
                  <a:gd name="T76" fmla="*/ 2147483646 w 2286"/>
                  <a:gd name="T77" fmla="*/ 2147483646 h 2020"/>
                  <a:gd name="T78" fmla="*/ 2147483646 w 2286"/>
                  <a:gd name="T79" fmla="*/ 2147483646 h 202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286" h="2020">
                    <a:moveTo>
                      <a:pt x="1295" y="153"/>
                    </a:moveTo>
                    <a:lnTo>
                      <a:pt x="1314" y="286"/>
                    </a:lnTo>
                    <a:lnTo>
                      <a:pt x="1333" y="324"/>
                    </a:lnTo>
                    <a:lnTo>
                      <a:pt x="1352" y="362"/>
                    </a:lnTo>
                    <a:lnTo>
                      <a:pt x="1390" y="381"/>
                    </a:lnTo>
                    <a:lnTo>
                      <a:pt x="1390" y="438"/>
                    </a:lnTo>
                    <a:lnTo>
                      <a:pt x="1409" y="458"/>
                    </a:lnTo>
                    <a:lnTo>
                      <a:pt x="1505" y="572"/>
                    </a:lnTo>
                    <a:lnTo>
                      <a:pt x="1505" y="591"/>
                    </a:lnTo>
                    <a:lnTo>
                      <a:pt x="1523" y="610"/>
                    </a:lnTo>
                    <a:lnTo>
                      <a:pt x="1523" y="629"/>
                    </a:lnTo>
                    <a:lnTo>
                      <a:pt x="1523" y="648"/>
                    </a:lnTo>
                    <a:lnTo>
                      <a:pt x="1542" y="667"/>
                    </a:lnTo>
                    <a:lnTo>
                      <a:pt x="1562" y="667"/>
                    </a:lnTo>
                    <a:lnTo>
                      <a:pt x="1657" y="667"/>
                    </a:lnTo>
                    <a:lnTo>
                      <a:pt x="1733" y="667"/>
                    </a:lnTo>
                    <a:lnTo>
                      <a:pt x="1752" y="762"/>
                    </a:lnTo>
                    <a:lnTo>
                      <a:pt x="1752" y="781"/>
                    </a:lnTo>
                    <a:lnTo>
                      <a:pt x="1733" y="876"/>
                    </a:lnTo>
                    <a:lnTo>
                      <a:pt x="1752" y="915"/>
                    </a:lnTo>
                    <a:lnTo>
                      <a:pt x="1771" y="953"/>
                    </a:lnTo>
                    <a:lnTo>
                      <a:pt x="1809" y="971"/>
                    </a:lnTo>
                    <a:lnTo>
                      <a:pt x="2076" y="1105"/>
                    </a:lnTo>
                    <a:lnTo>
                      <a:pt x="2114" y="1143"/>
                    </a:lnTo>
                    <a:lnTo>
                      <a:pt x="2133" y="1162"/>
                    </a:lnTo>
                    <a:lnTo>
                      <a:pt x="2152" y="1200"/>
                    </a:lnTo>
                    <a:lnTo>
                      <a:pt x="2209" y="1276"/>
                    </a:lnTo>
                    <a:lnTo>
                      <a:pt x="2228" y="1315"/>
                    </a:lnTo>
                    <a:lnTo>
                      <a:pt x="2248" y="1334"/>
                    </a:lnTo>
                    <a:lnTo>
                      <a:pt x="2285" y="1352"/>
                    </a:lnTo>
                    <a:lnTo>
                      <a:pt x="2171" y="1486"/>
                    </a:lnTo>
                    <a:lnTo>
                      <a:pt x="2076" y="1638"/>
                    </a:lnTo>
                    <a:lnTo>
                      <a:pt x="2057" y="1657"/>
                    </a:lnTo>
                    <a:lnTo>
                      <a:pt x="2057" y="1733"/>
                    </a:lnTo>
                    <a:lnTo>
                      <a:pt x="2000" y="1829"/>
                    </a:lnTo>
                    <a:lnTo>
                      <a:pt x="1981" y="1829"/>
                    </a:lnTo>
                    <a:lnTo>
                      <a:pt x="1962" y="1829"/>
                    </a:lnTo>
                    <a:lnTo>
                      <a:pt x="1943" y="1829"/>
                    </a:lnTo>
                    <a:lnTo>
                      <a:pt x="1923" y="1829"/>
                    </a:lnTo>
                    <a:lnTo>
                      <a:pt x="1886" y="1829"/>
                    </a:lnTo>
                    <a:lnTo>
                      <a:pt x="1847" y="1848"/>
                    </a:lnTo>
                    <a:lnTo>
                      <a:pt x="1771" y="1924"/>
                    </a:lnTo>
                    <a:lnTo>
                      <a:pt x="1752" y="1943"/>
                    </a:lnTo>
                    <a:lnTo>
                      <a:pt x="1714" y="1943"/>
                    </a:lnTo>
                    <a:lnTo>
                      <a:pt x="1695" y="1924"/>
                    </a:lnTo>
                    <a:lnTo>
                      <a:pt x="1657" y="1848"/>
                    </a:lnTo>
                    <a:lnTo>
                      <a:pt x="1619" y="1829"/>
                    </a:lnTo>
                    <a:lnTo>
                      <a:pt x="1600" y="1810"/>
                    </a:lnTo>
                    <a:lnTo>
                      <a:pt x="1581" y="1829"/>
                    </a:lnTo>
                    <a:lnTo>
                      <a:pt x="1562" y="1867"/>
                    </a:lnTo>
                    <a:lnTo>
                      <a:pt x="1542" y="1886"/>
                    </a:lnTo>
                    <a:lnTo>
                      <a:pt x="1505" y="1905"/>
                    </a:lnTo>
                    <a:lnTo>
                      <a:pt x="1466" y="1905"/>
                    </a:lnTo>
                    <a:lnTo>
                      <a:pt x="1447" y="1924"/>
                    </a:lnTo>
                    <a:lnTo>
                      <a:pt x="1390" y="2019"/>
                    </a:lnTo>
                    <a:lnTo>
                      <a:pt x="438" y="1543"/>
                    </a:lnTo>
                    <a:lnTo>
                      <a:pt x="0" y="1162"/>
                    </a:lnTo>
                    <a:lnTo>
                      <a:pt x="133" y="1181"/>
                    </a:lnTo>
                    <a:lnTo>
                      <a:pt x="267" y="1162"/>
                    </a:lnTo>
                    <a:lnTo>
                      <a:pt x="362" y="1124"/>
                    </a:lnTo>
                    <a:lnTo>
                      <a:pt x="419" y="1067"/>
                    </a:lnTo>
                    <a:lnTo>
                      <a:pt x="533" y="895"/>
                    </a:lnTo>
                    <a:lnTo>
                      <a:pt x="552" y="857"/>
                    </a:lnTo>
                    <a:lnTo>
                      <a:pt x="590" y="839"/>
                    </a:lnTo>
                    <a:lnTo>
                      <a:pt x="857" y="705"/>
                    </a:lnTo>
                    <a:lnTo>
                      <a:pt x="914" y="629"/>
                    </a:lnTo>
                    <a:lnTo>
                      <a:pt x="914" y="553"/>
                    </a:lnTo>
                    <a:lnTo>
                      <a:pt x="819" y="381"/>
                    </a:lnTo>
                    <a:lnTo>
                      <a:pt x="780" y="267"/>
                    </a:lnTo>
                    <a:lnTo>
                      <a:pt x="780" y="172"/>
                    </a:lnTo>
                    <a:lnTo>
                      <a:pt x="780" y="133"/>
                    </a:lnTo>
                    <a:lnTo>
                      <a:pt x="819" y="96"/>
                    </a:lnTo>
                    <a:lnTo>
                      <a:pt x="838" y="77"/>
                    </a:lnTo>
                    <a:lnTo>
                      <a:pt x="857" y="57"/>
                    </a:lnTo>
                    <a:lnTo>
                      <a:pt x="895" y="38"/>
                    </a:lnTo>
                    <a:lnTo>
                      <a:pt x="952" y="0"/>
                    </a:lnTo>
                    <a:lnTo>
                      <a:pt x="971" y="19"/>
                    </a:lnTo>
                    <a:lnTo>
                      <a:pt x="971" y="57"/>
                    </a:lnTo>
                    <a:lnTo>
                      <a:pt x="1009" y="96"/>
                    </a:lnTo>
                    <a:lnTo>
                      <a:pt x="1047" y="114"/>
                    </a:lnTo>
                    <a:lnTo>
                      <a:pt x="1295" y="153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28" name="Freeform 15">
                <a:extLst>
                  <a:ext uri="{FF2B5EF4-FFF2-40B4-BE49-F238E27FC236}">
                    <a16:creationId xmlns:a16="http://schemas.microsoft.com/office/drawing/2014/main" id="{7173F990-2C51-F34E-A5A9-A65839DF49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18138" y="13695363"/>
                <a:ext cx="1611312" cy="1096962"/>
              </a:xfrm>
              <a:custGeom>
                <a:avLst/>
                <a:gdLst>
                  <a:gd name="T0" fmla="*/ 2147483646 w 4477"/>
                  <a:gd name="T1" fmla="*/ 2147483646 h 3049"/>
                  <a:gd name="T2" fmla="*/ 2147483646 w 4477"/>
                  <a:gd name="T3" fmla="*/ 2147483646 h 3049"/>
                  <a:gd name="T4" fmla="*/ 2147483646 w 4477"/>
                  <a:gd name="T5" fmla="*/ 2147483646 h 3049"/>
                  <a:gd name="T6" fmla="*/ 2147483646 w 4477"/>
                  <a:gd name="T7" fmla="*/ 2147483646 h 3049"/>
                  <a:gd name="T8" fmla="*/ 2147483646 w 4477"/>
                  <a:gd name="T9" fmla="*/ 2147483646 h 3049"/>
                  <a:gd name="T10" fmla="*/ 2147483646 w 4477"/>
                  <a:gd name="T11" fmla="*/ 2147483646 h 3049"/>
                  <a:gd name="T12" fmla="*/ 2147483646 w 4477"/>
                  <a:gd name="T13" fmla="*/ 2147483646 h 3049"/>
                  <a:gd name="T14" fmla="*/ 2147483646 w 4477"/>
                  <a:gd name="T15" fmla="*/ 2147483646 h 3049"/>
                  <a:gd name="T16" fmla="*/ 2147483646 w 4477"/>
                  <a:gd name="T17" fmla="*/ 2147483646 h 3049"/>
                  <a:gd name="T18" fmla="*/ 2147483646 w 4477"/>
                  <a:gd name="T19" fmla="*/ 2147483646 h 3049"/>
                  <a:gd name="T20" fmla="*/ 2147483646 w 4477"/>
                  <a:gd name="T21" fmla="*/ 2147483646 h 3049"/>
                  <a:gd name="T22" fmla="*/ 2147483646 w 4477"/>
                  <a:gd name="T23" fmla="*/ 2147483646 h 3049"/>
                  <a:gd name="T24" fmla="*/ 2147483646 w 4477"/>
                  <a:gd name="T25" fmla="*/ 2147483646 h 3049"/>
                  <a:gd name="T26" fmla="*/ 2147483646 w 4477"/>
                  <a:gd name="T27" fmla="*/ 2147483646 h 3049"/>
                  <a:gd name="T28" fmla="*/ 2147483646 w 4477"/>
                  <a:gd name="T29" fmla="*/ 2147483646 h 3049"/>
                  <a:gd name="T30" fmla="*/ 2147483646 w 4477"/>
                  <a:gd name="T31" fmla="*/ 2147483646 h 3049"/>
                  <a:gd name="T32" fmla="*/ 2147483646 w 4477"/>
                  <a:gd name="T33" fmla="*/ 2147483646 h 3049"/>
                  <a:gd name="T34" fmla="*/ 2147483646 w 4477"/>
                  <a:gd name="T35" fmla="*/ 2147483646 h 3049"/>
                  <a:gd name="T36" fmla="*/ 2147483646 w 4477"/>
                  <a:gd name="T37" fmla="*/ 2147483646 h 3049"/>
                  <a:gd name="T38" fmla="*/ 2147483646 w 4477"/>
                  <a:gd name="T39" fmla="*/ 2147483646 h 3049"/>
                  <a:gd name="T40" fmla="*/ 2147483646 w 4477"/>
                  <a:gd name="T41" fmla="*/ 2147483646 h 3049"/>
                  <a:gd name="T42" fmla="*/ 2147483646 w 4477"/>
                  <a:gd name="T43" fmla="*/ 2147483646 h 3049"/>
                  <a:gd name="T44" fmla="*/ 2147483646 w 4477"/>
                  <a:gd name="T45" fmla="*/ 2147483646 h 3049"/>
                  <a:gd name="T46" fmla="*/ 2147483646 w 4477"/>
                  <a:gd name="T47" fmla="*/ 2147483646 h 3049"/>
                  <a:gd name="T48" fmla="*/ 2147483646 w 4477"/>
                  <a:gd name="T49" fmla="*/ 2147483646 h 3049"/>
                  <a:gd name="T50" fmla="*/ 2147483646 w 4477"/>
                  <a:gd name="T51" fmla="*/ 2147483646 h 3049"/>
                  <a:gd name="T52" fmla="*/ 2147483646 w 4477"/>
                  <a:gd name="T53" fmla="*/ 2147483646 h 3049"/>
                  <a:gd name="T54" fmla="*/ 2147483646 w 4477"/>
                  <a:gd name="T55" fmla="*/ 2147483646 h 3049"/>
                  <a:gd name="T56" fmla="*/ 2147483646 w 4477"/>
                  <a:gd name="T57" fmla="*/ 2147483646 h 3049"/>
                  <a:gd name="T58" fmla="*/ 2147483646 w 4477"/>
                  <a:gd name="T59" fmla="*/ 2147483646 h 3049"/>
                  <a:gd name="T60" fmla="*/ 2147483646 w 4477"/>
                  <a:gd name="T61" fmla="*/ 2147483646 h 3049"/>
                  <a:gd name="T62" fmla="*/ 2147483646 w 4477"/>
                  <a:gd name="T63" fmla="*/ 2147483646 h 3049"/>
                  <a:gd name="T64" fmla="*/ 2147483646 w 4477"/>
                  <a:gd name="T65" fmla="*/ 2147483646 h 3049"/>
                  <a:gd name="T66" fmla="*/ 2147483646 w 4477"/>
                  <a:gd name="T67" fmla="*/ 2147483646 h 3049"/>
                  <a:gd name="T68" fmla="*/ 2147483646 w 4477"/>
                  <a:gd name="T69" fmla="*/ 2147483646 h 3049"/>
                  <a:gd name="T70" fmla="*/ 2147483646 w 4477"/>
                  <a:gd name="T71" fmla="*/ 2147483646 h 3049"/>
                  <a:gd name="T72" fmla="*/ 2147483646 w 4477"/>
                  <a:gd name="T73" fmla="*/ 2147483646 h 3049"/>
                  <a:gd name="T74" fmla="*/ 2147483646 w 4477"/>
                  <a:gd name="T75" fmla="*/ 2147483646 h 3049"/>
                  <a:gd name="T76" fmla="*/ 2147483646 w 4477"/>
                  <a:gd name="T77" fmla="*/ 2147483646 h 3049"/>
                  <a:gd name="T78" fmla="*/ 2147483646 w 4477"/>
                  <a:gd name="T79" fmla="*/ 2147483646 h 3049"/>
                  <a:gd name="T80" fmla="*/ 2147483646 w 4477"/>
                  <a:gd name="T81" fmla="*/ 2147483646 h 3049"/>
                  <a:gd name="T82" fmla="*/ 2147483646 w 4477"/>
                  <a:gd name="T83" fmla="*/ 2147483646 h 3049"/>
                  <a:gd name="T84" fmla="*/ 2147483646 w 4477"/>
                  <a:gd name="T85" fmla="*/ 2147483646 h 3049"/>
                  <a:gd name="T86" fmla="*/ 2147483646 w 4477"/>
                  <a:gd name="T87" fmla="*/ 2147483646 h 3049"/>
                  <a:gd name="T88" fmla="*/ 2147483646 w 4477"/>
                  <a:gd name="T89" fmla="*/ 2147483646 h 3049"/>
                  <a:gd name="T90" fmla="*/ 2147483646 w 4477"/>
                  <a:gd name="T91" fmla="*/ 2147483646 h 3049"/>
                  <a:gd name="T92" fmla="*/ 2147483646 w 4477"/>
                  <a:gd name="T93" fmla="*/ 0 h 3049"/>
                  <a:gd name="T94" fmla="*/ 2147483646 w 4477"/>
                  <a:gd name="T95" fmla="*/ 2147483646 h 3049"/>
                  <a:gd name="T96" fmla="*/ 2147483646 w 4477"/>
                  <a:gd name="T97" fmla="*/ 2147483646 h 3049"/>
                  <a:gd name="T98" fmla="*/ 2147483646 w 4477"/>
                  <a:gd name="T99" fmla="*/ 2147483646 h 3049"/>
                  <a:gd name="T100" fmla="*/ 2147483646 w 4477"/>
                  <a:gd name="T101" fmla="*/ 2147483646 h 3049"/>
                  <a:gd name="T102" fmla="*/ 2147483646 w 4477"/>
                  <a:gd name="T103" fmla="*/ 2147483646 h 3049"/>
                  <a:gd name="T104" fmla="*/ 2147483646 w 4477"/>
                  <a:gd name="T105" fmla="*/ 2147483646 h 3049"/>
                  <a:gd name="T106" fmla="*/ 2147483646 w 4477"/>
                  <a:gd name="T107" fmla="*/ 2147483646 h 3049"/>
                  <a:gd name="T108" fmla="*/ 0 w 4477"/>
                  <a:gd name="T109" fmla="*/ 2147483646 h 3049"/>
                  <a:gd name="T110" fmla="*/ 2147483646 w 4477"/>
                  <a:gd name="T111" fmla="*/ 2147483646 h 3049"/>
                  <a:gd name="T112" fmla="*/ 2147483646 w 4477"/>
                  <a:gd name="T113" fmla="*/ 2147483646 h 3049"/>
                  <a:gd name="T114" fmla="*/ 2147483646 w 4477"/>
                  <a:gd name="T115" fmla="*/ 2147483646 h 3049"/>
                  <a:gd name="T116" fmla="*/ 2147483646 w 4477"/>
                  <a:gd name="T117" fmla="*/ 2147483646 h 3049"/>
                  <a:gd name="T118" fmla="*/ 2147483646 w 4477"/>
                  <a:gd name="T119" fmla="*/ 2147483646 h 30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477" h="3049">
                    <a:moveTo>
                      <a:pt x="2266" y="19"/>
                    </a:moveTo>
                    <a:lnTo>
                      <a:pt x="2324" y="38"/>
                    </a:lnTo>
                    <a:lnTo>
                      <a:pt x="2762" y="419"/>
                    </a:lnTo>
                    <a:lnTo>
                      <a:pt x="3714" y="895"/>
                    </a:lnTo>
                    <a:lnTo>
                      <a:pt x="3790" y="971"/>
                    </a:lnTo>
                    <a:lnTo>
                      <a:pt x="3924" y="1067"/>
                    </a:lnTo>
                    <a:lnTo>
                      <a:pt x="4000" y="1124"/>
                    </a:lnTo>
                    <a:lnTo>
                      <a:pt x="4191" y="1334"/>
                    </a:lnTo>
                    <a:lnTo>
                      <a:pt x="4305" y="1448"/>
                    </a:lnTo>
                    <a:lnTo>
                      <a:pt x="4362" y="1505"/>
                    </a:lnTo>
                    <a:lnTo>
                      <a:pt x="4438" y="1581"/>
                    </a:lnTo>
                    <a:lnTo>
                      <a:pt x="4457" y="1600"/>
                    </a:lnTo>
                    <a:lnTo>
                      <a:pt x="4476" y="1638"/>
                    </a:lnTo>
                    <a:lnTo>
                      <a:pt x="4476" y="1696"/>
                    </a:lnTo>
                    <a:lnTo>
                      <a:pt x="4457" y="1772"/>
                    </a:lnTo>
                    <a:lnTo>
                      <a:pt x="4438" y="1828"/>
                    </a:lnTo>
                    <a:lnTo>
                      <a:pt x="4400" y="1886"/>
                    </a:lnTo>
                    <a:lnTo>
                      <a:pt x="4095" y="2172"/>
                    </a:lnTo>
                    <a:lnTo>
                      <a:pt x="4038" y="2248"/>
                    </a:lnTo>
                    <a:lnTo>
                      <a:pt x="4019" y="2305"/>
                    </a:lnTo>
                    <a:lnTo>
                      <a:pt x="4038" y="2324"/>
                    </a:lnTo>
                    <a:lnTo>
                      <a:pt x="4076" y="2343"/>
                    </a:lnTo>
                    <a:lnTo>
                      <a:pt x="4114" y="2400"/>
                    </a:lnTo>
                    <a:lnTo>
                      <a:pt x="4114" y="2553"/>
                    </a:lnTo>
                    <a:lnTo>
                      <a:pt x="3924" y="2514"/>
                    </a:lnTo>
                    <a:lnTo>
                      <a:pt x="3886" y="2514"/>
                    </a:lnTo>
                    <a:lnTo>
                      <a:pt x="3847" y="2514"/>
                    </a:lnTo>
                    <a:lnTo>
                      <a:pt x="3847" y="2553"/>
                    </a:lnTo>
                    <a:lnTo>
                      <a:pt x="3886" y="2705"/>
                    </a:lnTo>
                    <a:lnTo>
                      <a:pt x="3886" y="2743"/>
                    </a:lnTo>
                    <a:lnTo>
                      <a:pt x="3866" y="2800"/>
                    </a:lnTo>
                    <a:lnTo>
                      <a:pt x="3810" y="2876"/>
                    </a:lnTo>
                    <a:lnTo>
                      <a:pt x="3810" y="2895"/>
                    </a:lnTo>
                    <a:lnTo>
                      <a:pt x="3810" y="2934"/>
                    </a:lnTo>
                    <a:lnTo>
                      <a:pt x="3847" y="2991"/>
                    </a:lnTo>
                    <a:lnTo>
                      <a:pt x="3866" y="2991"/>
                    </a:lnTo>
                    <a:lnTo>
                      <a:pt x="3866" y="3010"/>
                    </a:lnTo>
                    <a:lnTo>
                      <a:pt x="3847" y="3029"/>
                    </a:lnTo>
                    <a:lnTo>
                      <a:pt x="3810" y="3048"/>
                    </a:lnTo>
                    <a:lnTo>
                      <a:pt x="3714" y="3010"/>
                    </a:lnTo>
                    <a:lnTo>
                      <a:pt x="3295" y="2819"/>
                    </a:lnTo>
                    <a:lnTo>
                      <a:pt x="3181" y="2724"/>
                    </a:lnTo>
                    <a:lnTo>
                      <a:pt x="3124" y="2724"/>
                    </a:lnTo>
                    <a:lnTo>
                      <a:pt x="3048" y="2724"/>
                    </a:lnTo>
                    <a:lnTo>
                      <a:pt x="3009" y="2724"/>
                    </a:lnTo>
                    <a:lnTo>
                      <a:pt x="2990" y="2705"/>
                    </a:lnTo>
                    <a:lnTo>
                      <a:pt x="2952" y="2724"/>
                    </a:lnTo>
                    <a:lnTo>
                      <a:pt x="2952" y="2743"/>
                    </a:lnTo>
                    <a:lnTo>
                      <a:pt x="2933" y="2743"/>
                    </a:lnTo>
                    <a:lnTo>
                      <a:pt x="2895" y="2743"/>
                    </a:lnTo>
                    <a:lnTo>
                      <a:pt x="2838" y="2743"/>
                    </a:lnTo>
                    <a:lnTo>
                      <a:pt x="2762" y="2781"/>
                    </a:lnTo>
                    <a:lnTo>
                      <a:pt x="2743" y="2781"/>
                    </a:lnTo>
                    <a:lnTo>
                      <a:pt x="2723" y="2781"/>
                    </a:lnTo>
                    <a:lnTo>
                      <a:pt x="2628" y="2705"/>
                    </a:lnTo>
                    <a:lnTo>
                      <a:pt x="2628" y="2648"/>
                    </a:lnTo>
                    <a:lnTo>
                      <a:pt x="2686" y="2153"/>
                    </a:lnTo>
                    <a:lnTo>
                      <a:pt x="2723" y="2000"/>
                    </a:lnTo>
                    <a:lnTo>
                      <a:pt x="2781" y="1848"/>
                    </a:lnTo>
                    <a:lnTo>
                      <a:pt x="2895" y="1848"/>
                    </a:lnTo>
                    <a:lnTo>
                      <a:pt x="2990" y="1848"/>
                    </a:lnTo>
                    <a:lnTo>
                      <a:pt x="3009" y="1791"/>
                    </a:lnTo>
                    <a:lnTo>
                      <a:pt x="3048" y="1752"/>
                    </a:lnTo>
                    <a:lnTo>
                      <a:pt x="3219" y="1619"/>
                    </a:lnTo>
                    <a:lnTo>
                      <a:pt x="3276" y="1600"/>
                    </a:lnTo>
                    <a:lnTo>
                      <a:pt x="3295" y="1619"/>
                    </a:lnTo>
                    <a:lnTo>
                      <a:pt x="3295" y="1657"/>
                    </a:lnTo>
                    <a:lnTo>
                      <a:pt x="3371" y="1828"/>
                    </a:lnTo>
                    <a:lnTo>
                      <a:pt x="3371" y="1791"/>
                    </a:lnTo>
                    <a:lnTo>
                      <a:pt x="3353" y="1696"/>
                    </a:lnTo>
                    <a:lnTo>
                      <a:pt x="3353" y="1562"/>
                    </a:lnTo>
                    <a:lnTo>
                      <a:pt x="3333" y="1505"/>
                    </a:lnTo>
                    <a:lnTo>
                      <a:pt x="3295" y="1448"/>
                    </a:lnTo>
                    <a:lnTo>
                      <a:pt x="3181" y="1295"/>
                    </a:lnTo>
                    <a:lnTo>
                      <a:pt x="3067" y="1200"/>
                    </a:lnTo>
                    <a:lnTo>
                      <a:pt x="3028" y="1162"/>
                    </a:lnTo>
                    <a:lnTo>
                      <a:pt x="2972" y="1162"/>
                    </a:lnTo>
                    <a:lnTo>
                      <a:pt x="2857" y="1181"/>
                    </a:lnTo>
                    <a:lnTo>
                      <a:pt x="2800" y="1181"/>
                    </a:lnTo>
                    <a:lnTo>
                      <a:pt x="2723" y="1124"/>
                    </a:lnTo>
                    <a:lnTo>
                      <a:pt x="2647" y="1048"/>
                    </a:lnTo>
                    <a:lnTo>
                      <a:pt x="2609" y="953"/>
                    </a:lnTo>
                    <a:lnTo>
                      <a:pt x="2552" y="876"/>
                    </a:lnTo>
                    <a:lnTo>
                      <a:pt x="2457" y="838"/>
                    </a:lnTo>
                    <a:lnTo>
                      <a:pt x="2362" y="819"/>
                    </a:lnTo>
                    <a:lnTo>
                      <a:pt x="2286" y="838"/>
                    </a:lnTo>
                    <a:lnTo>
                      <a:pt x="2210" y="895"/>
                    </a:lnTo>
                    <a:lnTo>
                      <a:pt x="2210" y="934"/>
                    </a:lnTo>
                    <a:lnTo>
                      <a:pt x="2210" y="953"/>
                    </a:lnTo>
                    <a:lnTo>
                      <a:pt x="2210" y="971"/>
                    </a:lnTo>
                    <a:lnTo>
                      <a:pt x="2171" y="971"/>
                    </a:lnTo>
                    <a:lnTo>
                      <a:pt x="2152" y="990"/>
                    </a:lnTo>
                    <a:lnTo>
                      <a:pt x="2152" y="1048"/>
                    </a:lnTo>
                    <a:lnTo>
                      <a:pt x="2133" y="1048"/>
                    </a:lnTo>
                    <a:lnTo>
                      <a:pt x="2038" y="1048"/>
                    </a:lnTo>
                    <a:lnTo>
                      <a:pt x="2019" y="1029"/>
                    </a:lnTo>
                    <a:lnTo>
                      <a:pt x="2019" y="1010"/>
                    </a:lnTo>
                    <a:lnTo>
                      <a:pt x="2038" y="990"/>
                    </a:lnTo>
                    <a:lnTo>
                      <a:pt x="2038" y="953"/>
                    </a:lnTo>
                    <a:lnTo>
                      <a:pt x="2019" y="934"/>
                    </a:lnTo>
                    <a:lnTo>
                      <a:pt x="1981" y="895"/>
                    </a:lnTo>
                    <a:lnTo>
                      <a:pt x="1981" y="876"/>
                    </a:lnTo>
                    <a:lnTo>
                      <a:pt x="1981" y="800"/>
                    </a:lnTo>
                    <a:lnTo>
                      <a:pt x="1981" y="743"/>
                    </a:lnTo>
                    <a:lnTo>
                      <a:pt x="1943" y="705"/>
                    </a:lnTo>
                    <a:lnTo>
                      <a:pt x="1866" y="648"/>
                    </a:lnTo>
                    <a:lnTo>
                      <a:pt x="1866" y="667"/>
                    </a:lnTo>
                    <a:lnTo>
                      <a:pt x="1848" y="686"/>
                    </a:lnTo>
                    <a:lnTo>
                      <a:pt x="1829" y="686"/>
                    </a:lnTo>
                    <a:lnTo>
                      <a:pt x="1829" y="609"/>
                    </a:lnTo>
                    <a:lnTo>
                      <a:pt x="1809" y="553"/>
                    </a:lnTo>
                    <a:lnTo>
                      <a:pt x="1752" y="477"/>
                    </a:lnTo>
                    <a:lnTo>
                      <a:pt x="1733" y="438"/>
                    </a:lnTo>
                    <a:lnTo>
                      <a:pt x="1752" y="438"/>
                    </a:lnTo>
                    <a:lnTo>
                      <a:pt x="1790" y="419"/>
                    </a:lnTo>
                    <a:lnTo>
                      <a:pt x="1809" y="381"/>
                    </a:lnTo>
                    <a:lnTo>
                      <a:pt x="1809" y="362"/>
                    </a:lnTo>
                    <a:lnTo>
                      <a:pt x="1809" y="343"/>
                    </a:lnTo>
                    <a:lnTo>
                      <a:pt x="1809" y="305"/>
                    </a:lnTo>
                    <a:lnTo>
                      <a:pt x="1790" y="305"/>
                    </a:lnTo>
                    <a:lnTo>
                      <a:pt x="1752" y="343"/>
                    </a:lnTo>
                    <a:lnTo>
                      <a:pt x="1733" y="381"/>
                    </a:lnTo>
                    <a:lnTo>
                      <a:pt x="1695" y="400"/>
                    </a:lnTo>
                    <a:lnTo>
                      <a:pt x="1657" y="419"/>
                    </a:lnTo>
                    <a:lnTo>
                      <a:pt x="1619" y="419"/>
                    </a:lnTo>
                    <a:lnTo>
                      <a:pt x="1619" y="381"/>
                    </a:lnTo>
                    <a:lnTo>
                      <a:pt x="1619" y="343"/>
                    </a:lnTo>
                    <a:lnTo>
                      <a:pt x="1600" y="305"/>
                    </a:lnTo>
                    <a:lnTo>
                      <a:pt x="1657" y="324"/>
                    </a:lnTo>
                    <a:lnTo>
                      <a:pt x="1695" y="305"/>
                    </a:lnTo>
                    <a:lnTo>
                      <a:pt x="1714" y="286"/>
                    </a:lnTo>
                    <a:lnTo>
                      <a:pt x="1829" y="133"/>
                    </a:lnTo>
                    <a:lnTo>
                      <a:pt x="1848" y="76"/>
                    </a:lnTo>
                    <a:lnTo>
                      <a:pt x="1885" y="38"/>
                    </a:lnTo>
                    <a:lnTo>
                      <a:pt x="1905" y="19"/>
                    </a:lnTo>
                    <a:lnTo>
                      <a:pt x="1962" y="0"/>
                    </a:lnTo>
                    <a:lnTo>
                      <a:pt x="2076" y="0"/>
                    </a:lnTo>
                    <a:lnTo>
                      <a:pt x="2266" y="19"/>
                    </a:lnTo>
                    <a:close/>
                    <a:moveTo>
                      <a:pt x="628" y="438"/>
                    </a:moveTo>
                    <a:lnTo>
                      <a:pt x="628" y="495"/>
                    </a:lnTo>
                    <a:lnTo>
                      <a:pt x="628" y="781"/>
                    </a:lnTo>
                    <a:lnTo>
                      <a:pt x="533" y="1029"/>
                    </a:lnTo>
                    <a:lnTo>
                      <a:pt x="495" y="1181"/>
                    </a:lnTo>
                    <a:lnTo>
                      <a:pt x="533" y="1257"/>
                    </a:lnTo>
                    <a:lnTo>
                      <a:pt x="514" y="1314"/>
                    </a:lnTo>
                    <a:lnTo>
                      <a:pt x="514" y="1352"/>
                    </a:lnTo>
                    <a:lnTo>
                      <a:pt x="533" y="1371"/>
                    </a:lnTo>
                    <a:lnTo>
                      <a:pt x="533" y="1429"/>
                    </a:lnTo>
                    <a:lnTo>
                      <a:pt x="495" y="1391"/>
                    </a:lnTo>
                    <a:lnTo>
                      <a:pt x="438" y="1352"/>
                    </a:lnTo>
                    <a:lnTo>
                      <a:pt x="400" y="1238"/>
                    </a:lnTo>
                    <a:lnTo>
                      <a:pt x="361" y="1010"/>
                    </a:lnTo>
                    <a:lnTo>
                      <a:pt x="285" y="819"/>
                    </a:lnTo>
                    <a:lnTo>
                      <a:pt x="247" y="724"/>
                    </a:lnTo>
                    <a:lnTo>
                      <a:pt x="171" y="667"/>
                    </a:lnTo>
                    <a:lnTo>
                      <a:pt x="57" y="609"/>
                    </a:lnTo>
                    <a:lnTo>
                      <a:pt x="19" y="572"/>
                    </a:lnTo>
                    <a:lnTo>
                      <a:pt x="0" y="477"/>
                    </a:lnTo>
                    <a:lnTo>
                      <a:pt x="0" y="438"/>
                    </a:lnTo>
                    <a:lnTo>
                      <a:pt x="19" y="438"/>
                    </a:lnTo>
                    <a:lnTo>
                      <a:pt x="171" y="457"/>
                    </a:lnTo>
                    <a:lnTo>
                      <a:pt x="229" y="457"/>
                    </a:lnTo>
                    <a:lnTo>
                      <a:pt x="247" y="438"/>
                    </a:lnTo>
                    <a:lnTo>
                      <a:pt x="266" y="419"/>
                    </a:lnTo>
                    <a:lnTo>
                      <a:pt x="285" y="381"/>
                    </a:lnTo>
                    <a:lnTo>
                      <a:pt x="305" y="362"/>
                    </a:lnTo>
                    <a:lnTo>
                      <a:pt x="324" y="362"/>
                    </a:lnTo>
                    <a:lnTo>
                      <a:pt x="324" y="324"/>
                    </a:lnTo>
                    <a:lnTo>
                      <a:pt x="343" y="305"/>
                    </a:lnTo>
                    <a:lnTo>
                      <a:pt x="343" y="267"/>
                    </a:lnTo>
                    <a:lnTo>
                      <a:pt x="361" y="248"/>
                    </a:lnTo>
                    <a:lnTo>
                      <a:pt x="381" y="228"/>
                    </a:lnTo>
                    <a:lnTo>
                      <a:pt x="419" y="228"/>
                    </a:lnTo>
                    <a:lnTo>
                      <a:pt x="457" y="248"/>
                    </a:lnTo>
                    <a:lnTo>
                      <a:pt x="438" y="228"/>
                    </a:lnTo>
                    <a:lnTo>
                      <a:pt x="628" y="438"/>
                    </a:lnTo>
                    <a:close/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29" name="Freeform 16">
                <a:extLst>
                  <a:ext uri="{FF2B5EF4-FFF2-40B4-BE49-F238E27FC236}">
                    <a16:creationId xmlns:a16="http://schemas.microsoft.com/office/drawing/2014/main" id="{2B030E6E-7AF5-E044-A5D1-A21BC6C42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3963" y="1639888"/>
                <a:ext cx="1385887" cy="1803400"/>
              </a:xfrm>
              <a:custGeom>
                <a:avLst/>
                <a:gdLst>
                  <a:gd name="T0" fmla="*/ 2147483646 w 3849"/>
                  <a:gd name="T1" fmla="*/ 2147483646 h 5010"/>
                  <a:gd name="T2" fmla="*/ 2147483646 w 3849"/>
                  <a:gd name="T3" fmla="*/ 2147483646 h 5010"/>
                  <a:gd name="T4" fmla="*/ 2147483646 w 3849"/>
                  <a:gd name="T5" fmla="*/ 2147483646 h 5010"/>
                  <a:gd name="T6" fmla="*/ 2147483646 w 3849"/>
                  <a:gd name="T7" fmla="*/ 2147483646 h 5010"/>
                  <a:gd name="T8" fmla="*/ 2147483646 w 3849"/>
                  <a:gd name="T9" fmla="*/ 2147483646 h 5010"/>
                  <a:gd name="T10" fmla="*/ 2147483646 w 3849"/>
                  <a:gd name="T11" fmla="*/ 2147483646 h 5010"/>
                  <a:gd name="T12" fmla="*/ 2147483646 w 3849"/>
                  <a:gd name="T13" fmla="*/ 2147483646 h 5010"/>
                  <a:gd name="T14" fmla="*/ 2147483646 w 3849"/>
                  <a:gd name="T15" fmla="*/ 2147483646 h 5010"/>
                  <a:gd name="T16" fmla="*/ 2147483646 w 3849"/>
                  <a:gd name="T17" fmla="*/ 2147483646 h 5010"/>
                  <a:gd name="T18" fmla="*/ 2147483646 w 3849"/>
                  <a:gd name="T19" fmla="*/ 2147483646 h 5010"/>
                  <a:gd name="T20" fmla="*/ 2147483646 w 3849"/>
                  <a:gd name="T21" fmla="*/ 2147483646 h 5010"/>
                  <a:gd name="T22" fmla="*/ 2147483646 w 3849"/>
                  <a:gd name="T23" fmla="*/ 2147483646 h 5010"/>
                  <a:gd name="T24" fmla="*/ 2147483646 w 3849"/>
                  <a:gd name="T25" fmla="*/ 2147483646 h 5010"/>
                  <a:gd name="T26" fmla="*/ 2147483646 w 3849"/>
                  <a:gd name="T27" fmla="*/ 2147483646 h 5010"/>
                  <a:gd name="T28" fmla="*/ 2147483646 w 3849"/>
                  <a:gd name="T29" fmla="*/ 2147483646 h 5010"/>
                  <a:gd name="T30" fmla="*/ 2147483646 w 3849"/>
                  <a:gd name="T31" fmla="*/ 2147483646 h 5010"/>
                  <a:gd name="T32" fmla="*/ 2147483646 w 3849"/>
                  <a:gd name="T33" fmla="*/ 2147483646 h 5010"/>
                  <a:gd name="T34" fmla="*/ 2147483646 w 3849"/>
                  <a:gd name="T35" fmla="*/ 2147483646 h 5010"/>
                  <a:gd name="T36" fmla="*/ 2147483646 w 3849"/>
                  <a:gd name="T37" fmla="*/ 2147483646 h 5010"/>
                  <a:gd name="T38" fmla="*/ 2147483646 w 3849"/>
                  <a:gd name="T39" fmla="*/ 2147483646 h 5010"/>
                  <a:gd name="T40" fmla="*/ 2147483646 w 3849"/>
                  <a:gd name="T41" fmla="*/ 2147483646 h 5010"/>
                  <a:gd name="T42" fmla="*/ 2147483646 w 3849"/>
                  <a:gd name="T43" fmla="*/ 2147483646 h 5010"/>
                  <a:gd name="T44" fmla="*/ 2147483646 w 3849"/>
                  <a:gd name="T45" fmla="*/ 2147483646 h 5010"/>
                  <a:gd name="T46" fmla="*/ 2147483646 w 3849"/>
                  <a:gd name="T47" fmla="*/ 2147483646 h 5010"/>
                  <a:gd name="T48" fmla="*/ 2147483646 w 3849"/>
                  <a:gd name="T49" fmla="*/ 2147483646 h 5010"/>
                  <a:gd name="T50" fmla="*/ 2147483646 w 3849"/>
                  <a:gd name="T51" fmla="*/ 2147483646 h 5010"/>
                  <a:gd name="T52" fmla="*/ 2147483646 w 3849"/>
                  <a:gd name="T53" fmla="*/ 2147483646 h 5010"/>
                  <a:gd name="T54" fmla="*/ 2147483646 w 3849"/>
                  <a:gd name="T55" fmla="*/ 2147483646 h 5010"/>
                  <a:gd name="T56" fmla="*/ 2147483646 w 3849"/>
                  <a:gd name="T57" fmla="*/ 2147483646 h 5010"/>
                  <a:gd name="T58" fmla="*/ 2147483646 w 3849"/>
                  <a:gd name="T59" fmla="*/ 2147483646 h 5010"/>
                  <a:gd name="T60" fmla="*/ 2147483646 w 3849"/>
                  <a:gd name="T61" fmla="*/ 2147483646 h 5010"/>
                  <a:gd name="T62" fmla="*/ 2147483646 w 3849"/>
                  <a:gd name="T63" fmla="*/ 2147483646 h 5010"/>
                  <a:gd name="T64" fmla="*/ 2147483646 w 3849"/>
                  <a:gd name="T65" fmla="*/ 2147483646 h 5010"/>
                  <a:gd name="T66" fmla="*/ 2147483646 w 3849"/>
                  <a:gd name="T67" fmla="*/ 2147483646 h 5010"/>
                  <a:gd name="T68" fmla="*/ 2147483646 w 3849"/>
                  <a:gd name="T69" fmla="*/ 2147483646 h 5010"/>
                  <a:gd name="T70" fmla="*/ 2147483646 w 3849"/>
                  <a:gd name="T71" fmla="*/ 2147483646 h 5010"/>
                  <a:gd name="T72" fmla="*/ 2147483646 w 3849"/>
                  <a:gd name="T73" fmla="*/ 2147483646 h 5010"/>
                  <a:gd name="T74" fmla="*/ 2147483646 w 3849"/>
                  <a:gd name="T75" fmla="*/ 2147483646 h 5010"/>
                  <a:gd name="T76" fmla="*/ 2147483646 w 3849"/>
                  <a:gd name="T77" fmla="*/ 2147483646 h 5010"/>
                  <a:gd name="T78" fmla="*/ 2147483646 w 3849"/>
                  <a:gd name="T79" fmla="*/ 2147483646 h 5010"/>
                  <a:gd name="T80" fmla="*/ 2147483646 w 3849"/>
                  <a:gd name="T81" fmla="*/ 2147483646 h 5010"/>
                  <a:gd name="T82" fmla="*/ 2147483646 w 3849"/>
                  <a:gd name="T83" fmla="*/ 2147483646 h 5010"/>
                  <a:gd name="T84" fmla="*/ 2147483646 w 3849"/>
                  <a:gd name="T85" fmla="*/ 2147483646 h 5010"/>
                  <a:gd name="T86" fmla="*/ 2147483646 w 3849"/>
                  <a:gd name="T87" fmla="*/ 2147483646 h 5010"/>
                  <a:gd name="T88" fmla="*/ 2147483646 w 3849"/>
                  <a:gd name="T89" fmla="*/ 2147483646 h 5010"/>
                  <a:gd name="T90" fmla="*/ 2147483646 w 3849"/>
                  <a:gd name="T91" fmla="*/ 2147483646 h 5010"/>
                  <a:gd name="T92" fmla="*/ 2147483646 w 3849"/>
                  <a:gd name="T93" fmla="*/ 2147483646 h 5010"/>
                  <a:gd name="T94" fmla="*/ 2147483646 w 3849"/>
                  <a:gd name="T95" fmla="*/ 2147483646 h 5010"/>
                  <a:gd name="T96" fmla="*/ 2147483646 w 3849"/>
                  <a:gd name="T97" fmla="*/ 2147483646 h 5010"/>
                  <a:gd name="T98" fmla="*/ 2147483646 w 3849"/>
                  <a:gd name="T99" fmla="*/ 2147483646 h 5010"/>
                  <a:gd name="T100" fmla="*/ 2147483646 w 3849"/>
                  <a:gd name="T101" fmla="*/ 2147483646 h 5010"/>
                  <a:gd name="T102" fmla="*/ 2147483646 w 3849"/>
                  <a:gd name="T103" fmla="*/ 2147483646 h 5010"/>
                  <a:gd name="T104" fmla="*/ 2147483646 w 3849"/>
                  <a:gd name="T105" fmla="*/ 2147483646 h 5010"/>
                  <a:gd name="T106" fmla="*/ 2147483646 w 3849"/>
                  <a:gd name="T107" fmla="*/ 2147483646 h 5010"/>
                  <a:gd name="T108" fmla="*/ 2147483646 w 3849"/>
                  <a:gd name="T109" fmla="*/ 2147483646 h 5010"/>
                  <a:gd name="T110" fmla="*/ 2147483646 w 3849"/>
                  <a:gd name="T111" fmla="*/ 2147483646 h 5010"/>
                  <a:gd name="T112" fmla="*/ 2147483646 w 3849"/>
                  <a:gd name="T113" fmla="*/ 2147483646 h 5010"/>
                  <a:gd name="T114" fmla="*/ 2147483646 w 3849"/>
                  <a:gd name="T115" fmla="*/ 2147483646 h 5010"/>
                  <a:gd name="T116" fmla="*/ 2147483646 w 3849"/>
                  <a:gd name="T117" fmla="*/ 2147483646 h 5010"/>
                  <a:gd name="T118" fmla="*/ 2147483646 w 3849"/>
                  <a:gd name="T119" fmla="*/ 2147483646 h 5010"/>
                  <a:gd name="T120" fmla="*/ 2147483646 w 3849"/>
                  <a:gd name="T121" fmla="*/ 2147483646 h 5010"/>
                  <a:gd name="T122" fmla="*/ 2147483646 w 3849"/>
                  <a:gd name="T123" fmla="*/ 2147483646 h 5010"/>
                  <a:gd name="T124" fmla="*/ 2147483646 w 3849"/>
                  <a:gd name="T125" fmla="*/ 2147483646 h 501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849" h="5010">
                    <a:moveTo>
                      <a:pt x="2133" y="4114"/>
                    </a:moveTo>
                    <a:lnTo>
                      <a:pt x="2133" y="4114"/>
                    </a:lnTo>
                    <a:lnTo>
                      <a:pt x="2114" y="4057"/>
                    </a:lnTo>
                    <a:lnTo>
                      <a:pt x="2077" y="4038"/>
                    </a:lnTo>
                    <a:lnTo>
                      <a:pt x="2057" y="4038"/>
                    </a:lnTo>
                    <a:lnTo>
                      <a:pt x="2038" y="4038"/>
                    </a:lnTo>
                    <a:lnTo>
                      <a:pt x="2019" y="3999"/>
                    </a:lnTo>
                    <a:lnTo>
                      <a:pt x="2019" y="3981"/>
                    </a:lnTo>
                    <a:lnTo>
                      <a:pt x="2057" y="3923"/>
                    </a:lnTo>
                    <a:lnTo>
                      <a:pt x="2057" y="3904"/>
                    </a:lnTo>
                    <a:lnTo>
                      <a:pt x="2038" y="3867"/>
                    </a:lnTo>
                    <a:lnTo>
                      <a:pt x="2019" y="3828"/>
                    </a:lnTo>
                    <a:lnTo>
                      <a:pt x="1981" y="3809"/>
                    </a:lnTo>
                    <a:lnTo>
                      <a:pt x="1943" y="3790"/>
                    </a:lnTo>
                    <a:lnTo>
                      <a:pt x="1886" y="3790"/>
                    </a:lnTo>
                    <a:lnTo>
                      <a:pt x="1829" y="3790"/>
                    </a:lnTo>
                    <a:lnTo>
                      <a:pt x="1810" y="3790"/>
                    </a:lnTo>
                    <a:lnTo>
                      <a:pt x="1848" y="3733"/>
                    </a:lnTo>
                    <a:lnTo>
                      <a:pt x="1886" y="3695"/>
                    </a:lnTo>
                    <a:lnTo>
                      <a:pt x="1981" y="3676"/>
                    </a:lnTo>
                    <a:lnTo>
                      <a:pt x="2000" y="3638"/>
                    </a:lnTo>
                    <a:lnTo>
                      <a:pt x="2019" y="3600"/>
                    </a:lnTo>
                    <a:lnTo>
                      <a:pt x="2019" y="3466"/>
                    </a:lnTo>
                    <a:lnTo>
                      <a:pt x="2019" y="3409"/>
                    </a:lnTo>
                    <a:lnTo>
                      <a:pt x="2114" y="3257"/>
                    </a:lnTo>
                    <a:lnTo>
                      <a:pt x="2114" y="3219"/>
                    </a:lnTo>
                    <a:lnTo>
                      <a:pt x="2077" y="3219"/>
                    </a:lnTo>
                    <a:lnTo>
                      <a:pt x="2038" y="3238"/>
                    </a:lnTo>
                    <a:lnTo>
                      <a:pt x="1981" y="3276"/>
                    </a:lnTo>
                    <a:lnTo>
                      <a:pt x="1943" y="3295"/>
                    </a:lnTo>
                    <a:lnTo>
                      <a:pt x="2057" y="3105"/>
                    </a:lnTo>
                    <a:lnTo>
                      <a:pt x="2114" y="3047"/>
                    </a:lnTo>
                    <a:lnTo>
                      <a:pt x="2210" y="2914"/>
                    </a:lnTo>
                    <a:lnTo>
                      <a:pt x="2267" y="2876"/>
                    </a:lnTo>
                    <a:lnTo>
                      <a:pt x="2267" y="2857"/>
                    </a:lnTo>
                    <a:lnTo>
                      <a:pt x="2267" y="2838"/>
                    </a:lnTo>
                    <a:lnTo>
                      <a:pt x="2248" y="2780"/>
                    </a:lnTo>
                    <a:lnTo>
                      <a:pt x="2229" y="2704"/>
                    </a:lnTo>
                    <a:lnTo>
                      <a:pt x="2229" y="2514"/>
                    </a:lnTo>
                    <a:lnTo>
                      <a:pt x="2229" y="2476"/>
                    </a:lnTo>
                    <a:lnTo>
                      <a:pt x="2229" y="2438"/>
                    </a:lnTo>
                    <a:lnTo>
                      <a:pt x="2191" y="2399"/>
                    </a:lnTo>
                    <a:lnTo>
                      <a:pt x="2172" y="2419"/>
                    </a:lnTo>
                    <a:lnTo>
                      <a:pt x="1981" y="2495"/>
                    </a:lnTo>
                    <a:lnTo>
                      <a:pt x="1924" y="2495"/>
                    </a:lnTo>
                    <a:lnTo>
                      <a:pt x="1905" y="2457"/>
                    </a:lnTo>
                    <a:lnTo>
                      <a:pt x="1886" y="2399"/>
                    </a:lnTo>
                    <a:lnTo>
                      <a:pt x="1905" y="2285"/>
                    </a:lnTo>
                    <a:lnTo>
                      <a:pt x="1867" y="2171"/>
                    </a:lnTo>
                    <a:lnTo>
                      <a:pt x="1829" y="2114"/>
                    </a:lnTo>
                    <a:lnTo>
                      <a:pt x="1772" y="2171"/>
                    </a:lnTo>
                    <a:lnTo>
                      <a:pt x="1772" y="2399"/>
                    </a:lnTo>
                    <a:lnTo>
                      <a:pt x="1733" y="2495"/>
                    </a:lnTo>
                    <a:lnTo>
                      <a:pt x="1676" y="2571"/>
                    </a:lnTo>
                    <a:lnTo>
                      <a:pt x="1600" y="2628"/>
                    </a:lnTo>
                    <a:lnTo>
                      <a:pt x="1562" y="2628"/>
                    </a:lnTo>
                    <a:lnTo>
                      <a:pt x="1429" y="2628"/>
                    </a:lnTo>
                    <a:lnTo>
                      <a:pt x="1410" y="2628"/>
                    </a:lnTo>
                    <a:lnTo>
                      <a:pt x="1391" y="2609"/>
                    </a:lnTo>
                    <a:lnTo>
                      <a:pt x="1371" y="2552"/>
                    </a:lnTo>
                    <a:lnTo>
                      <a:pt x="1352" y="2495"/>
                    </a:lnTo>
                    <a:lnTo>
                      <a:pt x="1352" y="2419"/>
                    </a:lnTo>
                    <a:lnTo>
                      <a:pt x="1371" y="2267"/>
                    </a:lnTo>
                    <a:lnTo>
                      <a:pt x="1334" y="2133"/>
                    </a:lnTo>
                    <a:lnTo>
                      <a:pt x="1257" y="1942"/>
                    </a:lnTo>
                    <a:lnTo>
                      <a:pt x="1162" y="1866"/>
                    </a:lnTo>
                    <a:lnTo>
                      <a:pt x="1048" y="1828"/>
                    </a:lnTo>
                    <a:lnTo>
                      <a:pt x="953" y="1771"/>
                    </a:lnTo>
                    <a:lnTo>
                      <a:pt x="914" y="1657"/>
                    </a:lnTo>
                    <a:lnTo>
                      <a:pt x="934" y="1637"/>
                    </a:lnTo>
                    <a:lnTo>
                      <a:pt x="934" y="1619"/>
                    </a:lnTo>
                    <a:lnTo>
                      <a:pt x="953" y="1581"/>
                    </a:lnTo>
                    <a:lnTo>
                      <a:pt x="914" y="1561"/>
                    </a:lnTo>
                    <a:lnTo>
                      <a:pt x="858" y="1523"/>
                    </a:lnTo>
                    <a:lnTo>
                      <a:pt x="800" y="1466"/>
                    </a:lnTo>
                    <a:lnTo>
                      <a:pt x="781" y="1447"/>
                    </a:lnTo>
                    <a:lnTo>
                      <a:pt x="762" y="1371"/>
                    </a:lnTo>
                    <a:lnTo>
                      <a:pt x="743" y="1333"/>
                    </a:lnTo>
                    <a:lnTo>
                      <a:pt x="705" y="1314"/>
                    </a:lnTo>
                    <a:lnTo>
                      <a:pt x="629" y="1257"/>
                    </a:lnTo>
                    <a:lnTo>
                      <a:pt x="438" y="1085"/>
                    </a:lnTo>
                    <a:lnTo>
                      <a:pt x="286" y="990"/>
                    </a:lnTo>
                    <a:lnTo>
                      <a:pt x="228" y="952"/>
                    </a:lnTo>
                    <a:lnTo>
                      <a:pt x="210" y="895"/>
                    </a:lnTo>
                    <a:lnTo>
                      <a:pt x="172" y="857"/>
                    </a:lnTo>
                    <a:lnTo>
                      <a:pt x="133" y="819"/>
                    </a:lnTo>
                    <a:lnTo>
                      <a:pt x="96" y="780"/>
                    </a:lnTo>
                    <a:lnTo>
                      <a:pt x="76" y="762"/>
                    </a:lnTo>
                    <a:lnTo>
                      <a:pt x="96" y="723"/>
                    </a:lnTo>
                    <a:lnTo>
                      <a:pt x="96" y="704"/>
                    </a:lnTo>
                    <a:lnTo>
                      <a:pt x="76" y="704"/>
                    </a:lnTo>
                    <a:lnTo>
                      <a:pt x="57" y="685"/>
                    </a:lnTo>
                    <a:lnTo>
                      <a:pt x="57" y="666"/>
                    </a:lnTo>
                    <a:lnTo>
                      <a:pt x="19" y="571"/>
                    </a:lnTo>
                    <a:lnTo>
                      <a:pt x="19" y="552"/>
                    </a:lnTo>
                    <a:lnTo>
                      <a:pt x="0" y="514"/>
                    </a:lnTo>
                    <a:lnTo>
                      <a:pt x="19" y="476"/>
                    </a:lnTo>
                    <a:lnTo>
                      <a:pt x="76" y="438"/>
                    </a:lnTo>
                    <a:lnTo>
                      <a:pt x="114" y="438"/>
                    </a:lnTo>
                    <a:lnTo>
                      <a:pt x="172" y="438"/>
                    </a:lnTo>
                    <a:lnTo>
                      <a:pt x="210" y="457"/>
                    </a:lnTo>
                    <a:lnTo>
                      <a:pt x="248" y="476"/>
                    </a:lnTo>
                    <a:lnTo>
                      <a:pt x="286" y="418"/>
                    </a:lnTo>
                    <a:lnTo>
                      <a:pt x="305" y="381"/>
                    </a:lnTo>
                    <a:lnTo>
                      <a:pt x="324" y="286"/>
                    </a:lnTo>
                    <a:lnTo>
                      <a:pt x="343" y="228"/>
                    </a:lnTo>
                    <a:lnTo>
                      <a:pt x="533" y="19"/>
                    </a:lnTo>
                    <a:lnTo>
                      <a:pt x="686" y="0"/>
                    </a:lnTo>
                    <a:lnTo>
                      <a:pt x="743" y="0"/>
                    </a:lnTo>
                    <a:lnTo>
                      <a:pt x="895" y="37"/>
                    </a:lnTo>
                    <a:lnTo>
                      <a:pt x="1029" y="19"/>
                    </a:lnTo>
                    <a:lnTo>
                      <a:pt x="1067" y="37"/>
                    </a:lnTo>
                    <a:lnTo>
                      <a:pt x="1105" y="95"/>
                    </a:lnTo>
                    <a:lnTo>
                      <a:pt x="1143" y="133"/>
                    </a:lnTo>
                    <a:lnTo>
                      <a:pt x="1162" y="133"/>
                    </a:lnTo>
                    <a:lnTo>
                      <a:pt x="1181" y="152"/>
                    </a:lnTo>
                    <a:lnTo>
                      <a:pt x="1219" y="190"/>
                    </a:lnTo>
                    <a:lnTo>
                      <a:pt x="1391" y="400"/>
                    </a:lnTo>
                    <a:lnTo>
                      <a:pt x="1448" y="438"/>
                    </a:lnTo>
                    <a:lnTo>
                      <a:pt x="1543" y="457"/>
                    </a:lnTo>
                    <a:lnTo>
                      <a:pt x="1638" y="514"/>
                    </a:lnTo>
                    <a:lnTo>
                      <a:pt x="1733" y="609"/>
                    </a:lnTo>
                    <a:lnTo>
                      <a:pt x="1810" y="704"/>
                    </a:lnTo>
                    <a:lnTo>
                      <a:pt x="1848" y="799"/>
                    </a:lnTo>
                    <a:lnTo>
                      <a:pt x="1867" y="895"/>
                    </a:lnTo>
                    <a:lnTo>
                      <a:pt x="1867" y="990"/>
                    </a:lnTo>
                    <a:lnTo>
                      <a:pt x="1886" y="990"/>
                    </a:lnTo>
                    <a:lnTo>
                      <a:pt x="1905" y="1028"/>
                    </a:lnTo>
                    <a:lnTo>
                      <a:pt x="1924" y="1066"/>
                    </a:lnTo>
                    <a:lnTo>
                      <a:pt x="1962" y="1066"/>
                    </a:lnTo>
                    <a:lnTo>
                      <a:pt x="2038" y="1047"/>
                    </a:lnTo>
                    <a:lnTo>
                      <a:pt x="2096" y="1066"/>
                    </a:lnTo>
                    <a:lnTo>
                      <a:pt x="2114" y="1124"/>
                    </a:lnTo>
                    <a:lnTo>
                      <a:pt x="2133" y="1199"/>
                    </a:lnTo>
                    <a:lnTo>
                      <a:pt x="2172" y="1257"/>
                    </a:lnTo>
                    <a:lnTo>
                      <a:pt x="2210" y="1257"/>
                    </a:lnTo>
                    <a:lnTo>
                      <a:pt x="2438" y="1219"/>
                    </a:lnTo>
                    <a:lnTo>
                      <a:pt x="2514" y="1257"/>
                    </a:lnTo>
                    <a:lnTo>
                      <a:pt x="2590" y="1295"/>
                    </a:lnTo>
                    <a:lnTo>
                      <a:pt x="2705" y="1409"/>
                    </a:lnTo>
                    <a:lnTo>
                      <a:pt x="2800" y="1390"/>
                    </a:lnTo>
                    <a:lnTo>
                      <a:pt x="3048" y="1505"/>
                    </a:lnTo>
                    <a:lnTo>
                      <a:pt x="3086" y="1505"/>
                    </a:lnTo>
                    <a:lnTo>
                      <a:pt x="3086" y="1485"/>
                    </a:lnTo>
                    <a:lnTo>
                      <a:pt x="3067" y="1466"/>
                    </a:lnTo>
                    <a:lnTo>
                      <a:pt x="3048" y="1447"/>
                    </a:lnTo>
                    <a:lnTo>
                      <a:pt x="3029" y="1428"/>
                    </a:lnTo>
                    <a:lnTo>
                      <a:pt x="3048" y="1409"/>
                    </a:lnTo>
                    <a:lnTo>
                      <a:pt x="3200" y="1219"/>
                    </a:lnTo>
                    <a:lnTo>
                      <a:pt x="3238" y="1199"/>
                    </a:lnTo>
                    <a:lnTo>
                      <a:pt x="3296" y="1199"/>
                    </a:lnTo>
                    <a:lnTo>
                      <a:pt x="3352" y="1219"/>
                    </a:lnTo>
                    <a:lnTo>
                      <a:pt x="3410" y="1257"/>
                    </a:lnTo>
                    <a:lnTo>
                      <a:pt x="3410" y="1314"/>
                    </a:lnTo>
                    <a:lnTo>
                      <a:pt x="3429" y="1371"/>
                    </a:lnTo>
                    <a:lnTo>
                      <a:pt x="3448" y="1409"/>
                    </a:lnTo>
                    <a:lnTo>
                      <a:pt x="3505" y="1466"/>
                    </a:lnTo>
                    <a:lnTo>
                      <a:pt x="3543" y="1505"/>
                    </a:lnTo>
                    <a:lnTo>
                      <a:pt x="3562" y="1561"/>
                    </a:lnTo>
                    <a:lnTo>
                      <a:pt x="3562" y="1619"/>
                    </a:lnTo>
                    <a:lnTo>
                      <a:pt x="3562" y="1676"/>
                    </a:lnTo>
                    <a:lnTo>
                      <a:pt x="3581" y="1695"/>
                    </a:lnTo>
                    <a:lnTo>
                      <a:pt x="3619" y="1733"/>
                    </a:lnTo>
                    <a:lnTo>
                      <a:pt x="3638" y="1733"/>
                    </a:lnTo>
                    <a:lnTo>
                      <a:pt x="3657" y="1752"/>
                    </a:lnTo>
                    <a:lnTo>
                      <a:pt x="3791" y="1962"/>
                    </a:lnTo>
                    <a:lnTo>
                      <a:pt x="3810" y="1981"/>
                    </a:lnTo>
                    <a:lnTo>
                      <a:pt x="3810" y="2362"/>
                    </a:lnTo>
                    <a:lnTo>
                      <a:pt x="3848" y="2590"/>
                    </a:lnTo>
                    <a:lnTo>
                      <a:pt x="3848" y="2685"/>
                    </a:lnTo>
                    <a:lnTo>
                      <a:pt x="3829" y="2761"/>
                    </a:lnTo>
                    <a:lnTo>
                      <a:pt x="3791" y="2838"/>
                    </a:lnTo>
                    <a:lnTo>
                      <a:pt x="3733" y="2914"/>
                    </a:lnTo>
                    <a:lnTo>
                      <a:pt x="3619" y="3009"/>
                    </a:lnTo>
                    <a:lnTo>
                      <a:pt x="3581" y="3066"/>
                    </a:lnTo>
                    <a:lnTo>
                      <a:pt x="3562" y="3124"/>
                    </a:lnTo>
                    <a:lnTo>
                      <a:pt x="3543" y="3181"/>
                    </a:lnTo>
                    <a:lnTo>
                      <a:pt x="3524" y="3219"/>
                    </a:lnTo>
                    <a:lnTo>
                      <a:pt x="3486" y="3238"/>
                    </a:lnTo>
                    <a:lnTo>
                      <a:pt x="3391" y="3295"/>
                    </a:lnTo>
                    <a:lnTo>
                      <a:pt x="3372" y="3314"/>
                    </a:lnTo>
                    <a:lnTo>
                      <a:pt x="3334" y="3352"/>
                    </a:lnTo>
                    <a:lnTo>
                      <a:pt x="3334" y="3390"/>
                    </a:lnTo>
                    <a:lnTo>
                      <a:pt x="3352" y="3409"/>
                    </a:lnTo>
                    <a:lnTo>
                      <a:pt x="3372" y="3409"/>
                    </a:lnTo>
                    <a:lnTo>
                      <a:pt x="3391" y="3428"/>
                    </a:lnTo>
                    <a:lnTo>
                      <a:pt x="3391" y="3466"/>
                    </a:lnTo>
                    <a:lnTo>
                      <a:pt x="3391" y="3504"/>
                    </a:lnTo>
                    <a:lnTo>
                      <a:pt x="3391" y="3542"/>
                    </a:lnTo>
                    <a:lnTo>
                      <a:pt x="3410" y="3562"/>
                    </a:lnTo>
                    <a:lnTo>
                      <a:pt x="3505" y="3638"/>
                    </a:lnTo>
                    <a:lnTo>
                      <a:pt x="3524" y="3676"/>
                    </a:lnTo>
                    <a:lnTo>
                      <a:pt x="3524" y="3752"/>
                    </a:lnTo>
                    <a:lnTo>
                      <a:pt x="3524" y="3867"/>
                    </a:lnTo>
                    <a:lnTo>
                      <a:pt x="3505" y="3943"/>
                    </a:lnTo>
                    <a:lnTo>
                      <a:pt x="3448" y="4057"/>
                    </a:lnTo>
                    <a:lnTo>
                      <a:pt x="3448" y="4095"/>
                    </a:lnTo>
                    <a:lnTo>
                      <a:pt x="3467" y="4133"/>
                    </a:lnTo>
                    <a:lnTo>
                      <a:pt x="3505" y="4248"/>
                    </a:lnTo>
                    <a:lnTo>
                      <a:pt x="3505" y="4304"/>
                    </a:lnTo>
                    <a:lnTo>
                      <a:pt x="3486" y="4343"/>
                    </a:lnTo>
                    <a:lnTo>
                      <a:pt x="3448" y="4362"/>
                    </a:lnTo>
                    <a:lnTo>
                      <a:pt x="3391" y="4362"/>
                    </a:lnTo>
                    <a:lnTo>
                      <a:pt x="3352" y="4362"/>
                    </a:lnTo>
                    <a:lnTo>
                      <a:pt x="3296" y="4343"/>
                    </a:lnTo>
                    <a:lnTo>
                      <a:pt x="3257" y="4324"/>
                    </a:lnTo>
                    <a:lnTo>
                      <a:pt x="3220" y="4304"/>
                    </a:lnTo>
                    <a:lnTo>
                      <a:pt x="3181" y="4285"/>
                    </a:lnTo>
                    <a:lnTo>
                      <a:pt x="3143" y="4266"/>
                    </a:lnTo>
                    <a:lnTo>
                      <a:pt x="3124" y="4266"/>
                    </a:lnTo>
                    <a:lnTo>
                      <a:pt x="3105" y="4285"/>
                    </a:lnTo>
                    <a:lnTo>
                      <a:pt x="3105" y="4304"/>
                    </a:lnTo>
                    <a:lnTo>
                      <a:pt x="3105" y="4343"/>
                    </a:lnTo>
                    <a:lnTo>
                      <a:pt x="3105" y="4380"/>
                    </a:lnTo>
                    <a:lnTo>
                      <a:pt x="3105" y="4438"/>
                    </a:lnTo>
                    <a:lnTo>
                      <a:pt x="3105" y="4476"/>
                    </a:lnTo>
                    <a:lnTo>
                      <a:pt x="3086" y="4514"/>
                    </a:lnTo>
                    <a:lnTo>
                      <a:pt x="3029" y="4533"/>
                    </a:lnTo>
                    <a:lnTo>
                      <a:pt x="2991" y="4571"/>
                    </a:lnTo>
                    <a:lnTo>
                      <a:pt x="2991" y="4609"/>
                    </a:lnTo>
                    <a:lnTo>
                      <a:pt x="2971" y="4724"/>
                    </a:lnTo>
                    <a:lnTo>
                      <a:pt x="2953" y="4819"/>
                    </a:lnTo>
                    <a:lnTo>
                      <a:pt x="2934" y="4914"/>
                    </a:lnTo>
                    <a:lnTo>
                      <a:pt x="2934" y="4990"/>
                    </a:lnTo>
                    <a:lnTo>
                      <a:pt x="2934" y="5009"/>
                    </a:lnTo>
                    <a:lnTo>
                      <a:pt x="2915" y="5009"/>
                    </a:lnTo>
                    <a:lnTo>
                      <a:pt x="2895" y="5009"/>
                    </a:lnTo>
                    <a:lnTo>
                      <a:pt x="2857" y="5009"/>
                    </a:lnTo>
                    <a:lnTo>
                      <a:pt x="2819" y="4971"/>
                    </a:lnTo>
                    <a:lnTo>
                      <a:pt x="2800" y="4971"/>
                    </a:lnTo>
                    <a:lnTo>
                      <a:pt x="2781" y="4952"/>
                    </a:lnTo>
                    <a:lnTo>
                      <a:pt x="2724" y="4952"/>
                    </a:lnTo>
                    <a:lnTo>
                      <a:pt x="2705" y="4933"/>
                    </a:lnTo>
                    <a:lnTo>
                      <a:pt x="2686" y="4914"/>
                    </a:lnTo>
                    <a:lnTo>
                      <a:pt x="2648" y="4876"/>
                    </a:lnTo>
                    <a:lnTo>
                      <a:pt x="2572" y="4781"/>
                    </a:lnTo>
                    <a:lnTo>
                      <a:pt x="2514" y="4705"/>
                    </a:lnTo>
                    <a:lnTo>
                      <a:pt x="2438" y="4514"/>
                    </a:lnTo>
                    <a:lnTo>
                      <a:pt x="2381" y="4400"/>
                    </a:lnTo>
                    <a:lnTo>
                      <a:pt x="2343" y="4343"/>
                    </a:lnTo>
                    <a:lnTo>
                      <a:pt x="2267" y="4324"/>
                    </a:lnTo>
                    <a:lnTo>
                      <a:pt x="2229" y="4324"/>
                    </a:lnTo>
                    <a:lnTo>
                      <a:pt x="2210" y="4304"/>
                    </a:lnTo>
                    <a:lnTo>
                      <a:pt x="2191" y="4285"/>
                    </a:lnTo>
                    <a:lnTo>
                      <a:pt x="2191" y="4266"/>
                    </a:lnTo>
                    <a:lnTo>
                      <a:pt x="2172" y="4209"/>
                    </a:lnTo>
                    <a:lnTo>
                      <a:pt x="2133" y="411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30" name="Freeform 17">
                <a:extLst>
                  <a:ext uri="{FF2B5EF4-FFF2-40B4-BE49-F238E27FC236}">
                    <a16:creationId xmlns:a16="http://schemas.microsoft.com/office/drawing/2014/main" id="{19F8EF3A-ABF2-AB4F-ABF7-4F205B295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21238" y="2189163"/>
                <a:ext cx="1790700" cy="1509712"/>
              </a:xfrm>
              <a:custGeom>
                <a:avLst/>
                <a:gdLst>
                  <a:gd name="T0" fmla="*/ 2147483646 w 4972"/>
                  <a:gd name="T1" fmla="*/ 2147483646 h 4192"/>
                  <a:gd name="T2" fmla="*/ 2147483646 w 4972"/>
                  <a:gd name="T3" fmla="*/ 2147483646 h 4192"/>
                  <a:gd name="T4" fmla="*/ 2147483646 w 4972"/>
                  <a:gd name="T5" fmla="*/ 2147483646 h 4192"/>
                  <a:gd name="T6" fmla="*/ 2147483646 w 4972"/>
                  <a:gd name="T7" fmla="*/ 2147483646 h 4192"/>
                  <a:gd name="T8" fmla="*/ 2147483646 w 4972"/>
                  <a:gd name="T9" fmla="*/ 2147483646 h 4192"/>
                  <a:gd name="T10" fmla="*/ 2147483646 w 4972"/>
                  <a:gd name="T11" fmla="*/ 2147483646 h 4192"/>
                  <a:gd name="T12" fmla="*/ 2147483646 w 4972"/>
                  <a:gd name="T13" fmla="*/ 2147483646 h 4192"/>
                  <a:gd name="T14" fmla="*/ 2147483646 w 4972"/>
                  <a:gd name="T15" fmla="*/ 2147483646 h 4192"/>
                  <a:gd name="T16" fmla="*/ 2147483646 w 4972"/>
                  <a:gd name="T17" fmla="*/ 2147483646 h 4192"/>
                  <a:gd name="T18" fmla="*/ 2147483646 w 4972"/>
                  <a:gd name="T19" fmla="*/ 2147483646 h 4192"/>
                  <a:gd name="T20" fmla="*/ 2147483646 w 4972"/>
                  <a:gd name="T21" fmla="*/ 2147483646 h 4192"/>
                  <a:gd name="T22" fmla="*/ 2147483646 w 4972"/>
                  <a:gd name="T23" fmla="*/ 2147483646 h 4192"/>
                  <a:gd name="T24" fmla="*/ 2147483646 w 4972"/>
                  <a:gd name="T25" fmla="*/ 2147483646 h 4192"/>
                  <a:gd name="T26" fmla="*/ 2147483646 w 4972"/>
                  <a:gd name="T27" fmla="*/ 2147483646 h 4192"/>
                  <a:gd name="T28" fmla="*/ 2147483646 w 4972"/>
                  <a:gd name="T29" fmla="*/ 2147483646 h 4192"/>
                  <a:gd name="T30" fmla="*/ 2147483646 w 4972"/>
                  <a:gd name="T31" fmla="*/ 2147483646 h 4192"/>
                  <a:gd name="T32" fmla="*/ 2147483646 w 4972"/>
                  <a:gd name="T33" fmla="*/ 2147483646 h 4192"/>
                  <a:gd name="T34" fmla="*/ 2147483646 w 4972"/>
                  <a:gd name="T35" fmla="*/ 2147483646 h 4192"/>
                  <a:gd name="T36" fmla="*/ 2147483646 w 4972"/>
                  <a:gd name="T37" fmla="*/ 2147483646 h 4192"/>
                  <a:gd name="T38" fmla="*/ 0 w 4972"/>
                  <a:gd name="T39" fmla="*/ 2147483646 h 4192"/>
                  <a:gd name="T40" fmla="*/ 2147483646 w 4972"/>
                  <a:gd name="T41" fmla="*/ 2147483646 h 4192"/>
                  <a:gd name="T42" fmla="*/ 2147483646 w 4972"/>
                  <a:gd name="T43" fmla="*/ 2147483646 h 4192"/>
                  <a:gd name="T44" fmla="*/ 2147483646 w 4972"/>
                  <a:gd name="T45" fmla="*/ 2147483646 h 4192"/>
                  <a:gd name="T46" fmla="*/ 2147483646 w 4972"/>
                  <a:gd name="T47" fmla="*/ 2147483646 h 4192"/>
                  <a:gd name="T48" fmla="*/ 2147483646 w 4972"/>
                  <a:gd name="T49" fmla="*/ 2147483646 h 4192"/>
                  <a:gd name="T50" fmla="*/ 2147483646 w 4972"/>
                  <a:gd name="T51" fmla="*/ 2147483646 h 4192"/>
                  <a:gd name="T52" fmla="*/ 2147483646 w 4972"/>
                  <a:gd name="T53" fmla="*/ 2147483646 h 4192"/>
                  <a:gd name="T54" fmla="*/ 2147483646 w 4972"/>
                  <a:gd name="T55" fmla="*/ 2147483646 h 4192"/>
                  <a:gd name="T56" fmla="*/ 2147483646 w 4972"/>
                  <a:gd name="T57" fmla="*/ 2147483646 h 4192"/>
                  <a:gd name="T58" fmla="*/ 2147483646 w 4972"/>
                  <a:gd name="T59" fmla="*/ 2147483646 h 4192"/>
                  <a:gd name="T60" fmla="*/ 2147483646 w 4972"/>
                  <a:gd name="T61" fmla="*/ 2147483646 h 4192"/>
                  <a:gd name="T62" fmla="*/ 2147483646 w 4972"/>
                  <a:gd name="T63" fmla="*/ 2147483646 h 4192"/>
                  <a:gd name="T64" fmla="*/ 2147483646 w 4972"/>
                  <a:gd name="T65" fmla="*/ 2147483646 h 4192"/>
                  <a:gd name="T66" fmla="*/ 2147483646 w 4972"/>
                  <a:gd name="T67" fmla="*/ 2147483646 h 4192"/>
                  <a:gd name="T68" fmla="*/ 2147483646 w 4972"/>
                  <a:gd name="T69" fmla="*/ 2147483646 h 4192"/>
                  <a:gd name="T70" fmla="*/ 2147483646 w 4972"/>
                  <a:gd name="T71" fmla="*/ 2147483646 h 4192"/>
                  <a:gd name="T72" fmla="*/ 2147483646 w 4972"/>
                  <a:gd name="T73" fmla="*/ 2147483646 h 4192"/>
                  <a:gd name="T74" fmla="*/ 2147483646 w 4972"/>
                  <a:gd name="T75" fmla="*/ 2147483646 h 4192"/>
                  <a:gd name="T76" fmla="*/ 2147483646 w 4972"/>
                  <a:gd name="T77" fmla="*/ 2147483646 h 4192"/>
                  <a:gd name="T78" fmla="*/ 2147483646 w 4972"/>
                  <a:gd name="T79" fmla="*/ 2147483646 h 4192"/>
                  <a:gd name="T80" fmla="*/ 2147483646 w 4972"/>
                  <a:gd name="T81" fmla="*/ 2147483646 h 4192"/>
                  <a:gd name="T82" fmla="*/ 2147483646 w 4972"/>
                  <a:gd name="T83" fmla="*/ 2147483646 h 4192"/>
                  <a:gd name="T84" fmla="*/ 2147483646 w 4972"/>
                  <a:gd name="T85" fmla="*/ 2147483646 h 4192"/>
                  <a:gd name="T86" fmla="*/ 2147483646 w 4972"/>
                  <a:gd name="T87" fmla="*/ 2147483646 h 4192"/>
                  <a:gd name="T88" fmla="*/ 2147483646 w 4972"/>
                  <a:gd name="T89" fmla="*/ 2147483646 h 4192"/>
                  <a:gd name="T90" fmla="*/ 2147483646 w 4972"/>
                  <a:gd name="T91" fmla="*/ 2147483646 h 4192"/>
                  <a:gd name="T92" fmla="*/ 2147483646 w 4972"/>
                  <a:gd name="T93" fmla="*/ 2147483646 h 4192"/>
                  <a:gd name="T94" fmla="*/ 2147483646 w 4972"/>
                  <a:gd name="T95" fmla="*/ 2147483646 h 4192"/>
                  <a:gd name="T96" fmla="*/ 2147483646 w 4972"/>
                  <a:gd name="T97" fmla="*/ 2147483646 h 4192"/>
                  <a:gd name="T98" fmla="*/ 2147483646 w 4972"/>
                  <a:gd name="T99" fmla="*/ 2147483646 h 4192"/>
                  <a:gd name="T100" fmla="*/ 2147483646 w 4972"/>
                  <a:gd name="T101" fmla="*/ 2147483646 h 41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972" h="4192">
                    <a:moveTo>
                      <a:pt x="3695" y="4000"/>
                    </a:moveTo>
                    <a:lnTo>
                      <a:pt x="3695" y="4000"/>
                    </a:lnTo>
                    <a:lnTo>
                      <a:pt x="3657" y="3962"/>
                    </a:lnTo>
                    <a:lnTo>
                      <a:pt x="3505" y="3905"/>
                    </a:lnTo>
                    <a:lnTo>
                      <a:pt x="3371" y="3829"/>
                    </a:lnTo>
                    <a:lnTo>
                      <a:pt x="3333" y="3791"/>
                    </a:lnTo>
                    <a:lnTo>
                      <a:pt x="3295" y="3696"/>
                    </a:lnTo>
                    <a:lnTo>
                      <a:pt x="3276" y="3658"/>
                    </a:lnTo>
                    <a:lnTo>
                      <a:pt x="3219" y="3658"/>
                    </a:lnTo>
                    <a:lnTo>
                      <a:pt x="3142" y="3658"/>
                    </a:lnTo>
                    <a:lnTo>
                      <a:pt x="3105" y="3639"/>
                    </a:lnTo>
                    <a:lnTo>
                      <a:pt x="3085" y="3619"/>
                    </a:lnTo>
                    <a:lnTo>
                      <a:pt x="3047" y="3563"/>
                    </a:lnTo>
                    <a:lnTo>
                      <a:pt x="3047" y="3543"/>
                    </a:lnTo>
                    <a:lnTo>
                      <a:pt x="3028" y="3524"/>
                    </a:lnTo>
                    <a:lnTo>
                      <a:pt x="2971" y="3524"/>
                    </a:lnTo>
                    <a:lnTo>
                      <a:pt x="2952" y="3505"/>
                    </a:lnTo>
                    <a:lnTo>
                      <a:pt x="2914" y="3467"/>
                    </a:lnTo>
                    <a:lnTo>
                      <a:pt x="2876" y="3372"/>
                    </a:lnTo>
                    <a:lnTo>
                      <a:pt x="2857" y="3334"/>
                    </a:lnTo>
                    <a:lnTo>
                      <a:pt x="2838" y="3315"/>
                    </a:lnTo>
                    <a:lnTo>
                      <a:pt x="2800" y="3296"/>
                    </a:lnTo>
                    <a:lnTo>
                      <a:pt x="2780" y="3277"/>
                    </a:lnTo>
                    <a:lnTo>
                      <a:pt x="2761" y="3277"/>
                    </a:lnTo>
                    <a:lnTo>
                      <a:pt x="2724" y="3277"/>
                    </a:lnTo>
                    <a:lnTo>
                      <a:pt x="2666" y="3296"/>
                    </a:lnTo>
                    <a:lnTo>
                      <a:pt x="2648" y="3296"/>
                    </a:lnTo>
                    <a:lnTo>
                      <a:pt x="2648" y="3277"/>
                    </a:lnTo>
                    <a:lnTo>
                      <a:pt x="2609" y="3219"/>
                    </a:lnTo>
                    <a:lnTo>
                      <a:pt x="2590" y="3201"/>
                    </a:lnTo>
                    <a:lnTo>
                      <a:pt x="2571" y="3182"/>
                    </a:lnTo>
                    <a:lnTo>
                      <a:pt x="2495" y="3162"/>
                    </a:lnTo>
                    <a:lnTo>
                      <a:pt x="2476" y="3162"/>
                    </a:lnTo>
                    <a:lnTo>
                      <a:pt x="2419" y="3162"/>
                    </a:lnTo>
                    <a:lnTo>
                      <a:pt x="2381" y="3143"/>
                    </a:lnTo>
                    <a:lnTo>
                      <a:pt x="2362" y="3143"/>
                    </a:lnTo>
                    <a:lnTo>
                      <a:pt x="2323" y="3105"/>
                    </a:lnTo>
                    <a:lnTo>
                      <a:pt x="2304" y="3105"/>
                    </a:lnTo>
                    <a:lnTo>
                      <a:pt x="2209" y="3105"/>
                    </a:lnTo>
                    <a:lnTo>
                      <a:pt x="2095" y="3258"/>
                    </a:lnTo>
                    <a:lnTo>
                      <a:pt x="2000" y="3258"/>
                    </a:lnTo>
                    <a:lnTo>
                      <a:pt x="1962" y="3258"/>
                    </a:lnTo>
                    <a:lnTo>
                      <a:pt x="1942" y="3277"/>
                    </a:lnTo>
                    <a:lnTo>
                      <a:pt x="1886" y="3296"/>
                    </a:lnTo>
                    <a:lnTo>
                      <a:pt x="1695" y="3353"/>
                    </a:lnTo>
                    <a:lnTo>
                      <a:pt x="1657" y="3372"/>
                    </a:lnTo>
                    <a:lnTo>
                      <a:pt x="1619" y="3410"/>
                    </a:lnTo>
                    <a:lnTo>
                      <a:pt x="1600" y="3429"/>
                    </a:lnTo>
                    <a:lnTo>
                      <a:pt x="1581" y="3429"/>
                    </a:lnTo>
                    <a:lnTo>
                      <a:pt x="1524" y="3410"/>
                    </a:lnTo>
                    <a:lnTo>
                      <a:pt x="1485" y="3429"/>
                    </a:lnTo>
                    <a:lnTo>
                      <a:pt x="1466" y="3448"/>
                    </a:lnTo>
                    <a:lnTo>
                      <a:pt x="1447" y="3505"/>
                    </a:lnTo>
                    <a:lnTo>
                      <a:pt x="1409" y="3563"/>
                    </a:lnTo>
                    <a:lnTo>
                      <a:pt x="1409" y="3619"/>
                    </a:lnTo>
                    <a:lnTo>
                      <a:pt x="1409" y="3677"/>
                    </a:lnTo>
                    <a:lnTo>
                      <a:pt x="1428" y="3696"/>
                    </a:lnTo>
                    <a:lnTo>
                      <a:pt x="1409" y="3715"/>
                    </a:lnTo>
                    <a:lnTo>
                      <a:pt x="1352" y="3753"/>
                    </a:lnTo>
                    <a:lnTo>
                      <a:pt x="1314" y="3772"/>
                    </a:lnTo>
                    <a:lnTo>
                      <a:pt x="1295" y="3772"/>
                    </a:lnTo>
                    <a:lnTo>
                      <a:pt x="1276" y="3772"/>
                    </a:lnTo>
                    <a:lnTo>
                      <a:pt x="1276" y="3810"/>
                    </a:lnTo>
                    <a:lnTo>
                      <a:pt x="1276" y="3848"/>
                    </a:lnTo>
                    <a:lnTo>
                      <a:pt x="1295" y="3905"/>
                    </a:lnTo>
                    <a:lnTo>
                      <a:pt x="1295" y="3924"/>
                    </a:lnTo>
                    <a:lnTo>
                      <a:pt x="1295" y="3944"/>
                    </a:lnTo>
                    <a:lnTo>
                      <a:pt x="1257" y="3944"/>
                    </a:lnTo>
                    <a:lnTo>
                      <a:pt x="1219" y="3962"/>
                    </a:lnTo>
                    <a:lnTo>
                      <a:pt x="1200" y="3962"/>
                    </a:lnTo>
                    <a:lnTo>
                      <a:pt x="1180" y="3962"/>
                    </a:lnTo>
                    <a:lnTo>
                      <a:pt x="1161" y="3944"/>
                    </a:lnTo>
                    <a:lnTo>
                      <a:pt x="1085" y="3886"/>
                    </a:lnTo>
                    <a:lnTo>
                      <a:pt x="990" y="3772"/>
                    </a:lnTo>
                    <a:lnTo>
                      <a:pt x="933" y="3753"/>
                    </a:lnTo>
                    <a:lnTo>
                      <a:pt x="780" y="3715"/>
                    </a:lnTo>
                    <a:lnTo>
                      <a:pt x="743" y="3715"/>
                    </a:lnTo>
                    <a:lnTo>
                      <a:pt x="723" y="3696"/>
                    </a:lnTo>
                    <a:lnTo>
                      <a:pt x="704" y="3696"/>
                    </a:lnTo>
                    <a:lnTo>
                      <a:pt x="685" y="3677"/>
                    </a:lnTo>
                    <a:lnTo>
                      <a:pt x="647" y="3639"/>
                    </a:lnTo>
                    <a:lnTo>
                      <a:pt x="609" y="3543"/>
                    </a:lnTo>
                    <a:lnTo>
                      <a:pt x="571" y="3505"/>
                    </a:lnTo>
                    <a:lnTo>
                      <a:pt x="533" y="3505"/>
                    </a:lnTo>
                    <a:lnTo>
                      <a:pt x="514" y="3505"/>
                    </a:lnTo>
                    <a:lnTo>
                      <a:pt x="514" y="3524"/>
                    </a:lnTo>
                    <a:lnTo>
                      <a:pt x="495" y="3543"/>
                    </a:lnTo>
                    <a:lnTo>
                      <a:pt x="438" y="3563"/>
                    </a:lnTo>
                    <a:lnTo>
                      <a:pt x="438" y="3582"/>
                    </a:lnTo>
                    <a:lnTo>
                      <a:pt x="362" y="3600"/>
                    </a:lnTo>
                    <a:lnTo>
                      <a:pt x="323" y="3582"/>
                    </a:lnTo>
                    <a:lnTo>
                      <a:pt x="247" y="3563"/>
                    </a:lnTo>
                    <a:lnTo>
                      <a:pt x="95" y="3486"/>
                    </a:lnTo>
                    <a:lnTo>
                      <a:pt x="57" y="3467"/>
                    </a:lnTo>
                    <a:lnTo>
                      <a:pt x="37" y="3467"/>
                    </a:lnTo>
                    <a:lnTo>
                      <a:pt x="0" y="3486"/>
                    </a:lnTo>
                    <a:lnTo>
                      <a:pt x="0" y="3467"/>
                    </a:lnTo>
                    <a:lnTo>
                      <a:pt x="0" y="3391"/>
                    </a:lnTo>
                    <a:lnTo>
                      <a:pt x="19" y="3296"/>
                    </a:lnTo>
                    <a:lnTo>
                      <a:pt x="37" y="3201"/>
                    </a:lnTo>
                    <a:lnTo>
                      <a:pt x="57" y="3086"/>
                    </a:lnTo>
                    <a:lnTo>
                      <a:pt x="57" y="3048"/>
                    </a:lnTo>
                    <a:lnTo>
                      <a:pt x="95" y="3010"/>
                    </a:lnTo>
                    <a:lnTo>
                      <a:pt x="152" y="2991"/>
                    </a:lnTo>
                    <a:lnTo>
                      <a:pt x="171" y="2953"/>
                    </a:lnTo>
                    <a:lnTo>
                      <a:pt x="171" y="2915"/>
                    </a:lnTo>
                    <a:lnTo>
                      <a:pt x="171" y="2857"/>
                    </a:lnTo>
                    <a:lnTo>
                      <a:pt x="171" y="2820"/>
                    </a:lnTo>
                    <a:lnTo>
                      <a:pt x="171" y="2781"/>
                    </a:lnTo>
                    <a:lnTo>
                      <a:pt x="171" y="2762"/>
                    </a:lnTo>
                    <a:lnTo>
                      <a:pt x="190" y="2743"/>
                    </a:lnTo>
                    <a:lnTo>
                      <a:pt x="209" y="2743"/>
                    </a:lnTo>
                    <a:lnTo>
                      <a:pt x="247" y="2762"/>
                    </a:lnTo>
                    <a:lnTo>
                      <a:pt x="286" y="2781"/>
                    </a:lnTo>
                    <a:lnTo>
                      <a:pt x="323" y="2801"/>
                    </a:lnTo>
                    <a:lnTo>
                      <a:pt x="362" y="2820"/>
                    </a:lnTo>
                    <a:lnTo>
                      <a:pt x="418" y="2839"/>
                    </a:lnTo>
                    <a:lnTo>
                      <a:pt x="457" y="2839"/>
                    </a:lnTo>
                    <a:lnTo>
                      <a:pt x="514" y="2839"/>
                    </a:lnTo>
                    <a:lnTo>
                      <a:pt x="552" y="2820"/>
                    </a:lnTo>
                    <a:lnTo>
                      <a:pt x="571" y="2781"/>
                    </a:lnTo>
                    <a:lnTo>
                      <a:pt x="571" y="2725"/>
                    </a:lnTo>
                    <a:lnTo>
                      <a:pt x="533" y="2610"/>
                    </a:lnTo>
                    <a:lnTo>
                      <a:pt x="514" y="2572"/>
                    </a:lnTo>
                    <a:lnTo>
                      <a:pt x="514" y="2534"/>
                    </a:lnTo>
                    <a:lnTo>
                      <a:pt x="571" y="2420"/>
                    </a:lnTo>
                    <a:lnTo>
                      <a:pt x="590" y="2344"/>
                    </a:lnTo>
                    <a:lnTo>
                      <a:pt x="590" y="2229"/>
                    </a:lnTo>
                    <a:lnTo>
                      <a:pt x="590" y="2153"/>
                    </a:lnTo>
                    <a:lnTo>
                      <a:pt x="571" y="2115"/>
                    </a:lnTo>
                    <a:lnTo>
                      <a:pt x="476" y="2039"/>
                    </a:lnTo>
                    <a:lnTo>
                      <a:pt x="457" y="2019"/>
                    </a:lnTo>
                    <a:lnTo>
                      <a:pt x="457" y="1981"/>
                    </a:lnTo>
                    <a:lnTo>
                      <a:pt x="457" y="1943"/>
                    </a:lnTo>
                    <a:lnTo>
                      <a:pt x="457" y="1905"/>
                    </a:lnTo>
                    <a:lnTo>
                      <a:pt x="438" y="1886"/>
                    </a:lnTo>
                    <a:lnTo>
                      <a:pt x="418" y="1886"/>
                    </a:lnTo>
                    <a:lnTo>
                      <a:pt x="400" y="1867"/>
                    </a:lnTo>
                    <a:lnTo>
                      <a:pt x="400" y="1829"/>
                    </a:lnTo>
                    <a:lnTo>
                      <a:pt x="438" y="1791"/>
                    </a:lnTo>
                    <a:lnTo>
                      <a:pt x="457" y="1772"/>
                    </a:lnTo>
                    <a:lnTo>
                      <a:pt x="552" y="1715"/>
                    </a:lnTo>
                    <a:lnTo>
                      <a:pt x="590" y="1696"/>
                    </a:lnTo>
                    <a:lnTo>
                      <a:pt x="609" y="1658"/>
                    </a:lnTo>
                    <a:lnTo>
                      <a:pt x="628" y="1601"/>
                    </a:lnTo>
                    <a:lnTo>
                      <a:pt x="647" y="1543"/>
                    </a:lnTo>
                    <a:lnTo>
                      <a:pt x="685" y="1486"/>
                    </a:lnTo>
                    <a:lnTo>
                      <a:pt x="799" y="1391"/>
                    </a:lnTo>
                    <a:lnTo>
                      <a:pt x="857" y="1315"/>
                    </a:lnTo>
                    <a:lnTo>
                      <a:pt x="895" y="1238"/>
                    </a:lnTo>
                    <a:lnTo>
                      <a:pt x="914" y="1162"/>
                    </a:lnTo>
                    <a:lnTo>
                      <a:pt x="914" y="1067"/>
                    </a:lnTo>
                    <a:lnTo>
                      <a:pt x="876" y="839"/>
                    </a:lnTo>
                    <a:lnTo>
                      <a:pt x="876" y="458"/>
                    </a:lnTo>
                    <a:lnTo>
                      <a:pt x="819" y="229"/>
                    </a:lnTo>
                    <a:lnTo>
                      <a:pt x="819" y="172"/>
                    </a:lnTo>
                    <a:lnTo>
                      <a:pt x="838" y="134"/>
                    </a:lnTo>
                    <a:lnTo>
                      <a:pt x="914" y="38"/>
                    </a:lnTo>
                    <a:lnTo>
                      <a:pt x="1009" y="0"/>
                    </a:lnTo>
                    <a:lnTo>
                      <a:pt x="1047" y="19"/>
                    </a:lnTo>
                    <a:lnTo>
                      <a:pt x="1085" y="58"/>
                    </a:lnTo>
                    <a:lnTo>
                      <a:pt x="1124" y="114"/>
                    </a:lnTo>
                    <a:lnTo>
                      <a:pt x="1238" y="439"/>
                    </a:lnTo>
                    <a:lnTo>
                      <a:pt x="1295" y="534"/>
                    </a:lnTo>
                    <a:lnTo>
                      <a:pt x="1619" y="896"/>
                    </a:lnTo>
                    <a:lnTo>
                      <a:pt x="1676" y="934"/>
                    </a:lnTo>
                    <a:lnTo>
                      <a:pt x="1733" y="953"/>
                    </a:lnTo>
                    <a:lnTo>
                      <a:pt x="1790" y="953"/>
                    </a:lnTo>
                    <a:lnTo>
                      <a:pt x="1866" y="934"/>
                    </a:lnTo>
                    <a:lnTo>
                      <a:pt x="2114" y="1029"/>
                    </a:lnTo>
                    <a:lnTo>
                      <a:pt x="2514" y="1105"/>
                    </a:lnTo>
                    <a:lnTo>
                      <a:pt x="2609" y="1105"/>
                    </a:lnTo>
                    <a:lnTo>
                      <a:pt x="2685" y="1067"/>
                    </a:lnTo>
                    <a:lnTo>
                      <a:pt x="2780" y="991"/>
                    </a:lnTo>
                    <a:lnTo>
                      <a:pt x="2838" y="972"/>
                    </a:lnTo>
                    <a:lnTo>
                      <a:pt x="2876" y="953"/>
                    </a:lnTo>
                    <a:lnTo>
                      <a:pt x="2933" y="991"/>
                    </a:lnTo>
                    <a:lnTo>
                      <a:pt x="2971" y="1029"/>
                    </a:lnTo>
                    <a:lnTo>
                      <a:pt x="2990" y="1067"/>
                    </a:lnTo>
                    <a:lnTo>
                      <a:pt x="2990" y="1124"/>
                    </a:lnTo>
                    <a:lnTo>
                      <a:pt x="2933" y="1277"/>
                    </a:lnTo>
                    <a:lnTo>
                      <a:pt x="2914" y="1372"/>
                    </a:lnTo>
                    <a:lnTo>
                      <a:pt x="2895" y="1486"/>
                    </a:lnTo>
                    <a:lnTo>
                      <a:pt x="2895" y="1582"/>
                    </a:lnTo>
                    <a:lnTo>
                      <a:pt x="2895" y="1658"/>
                    </a:lnTo>
                    <a:lnTo>
                      <a:pt x="2933" y="1715"/>
                    </a:lnTo>
                    <a:lnTo>
                      <a:pt x="3009" y="1791"/>
                    </a:lnTo>
                    <a:lnTo>
                      <a:pt x="3257" y="1943"/>
                    </a:lnTo>
                    <a:lnTo>
                      <a:pt x="3314" y="1963"/>
                    </a:lnTo>
                    <a:lnTo>
                      <a:pt x="3371" y="1943"/>
                    </a:lnTo>
                    <a:lnTo>
                      <a:pt x="3542" y="1829"/>
                    </a:lnTo>
                    <a:lnTo>
                      <a:pt x="3619" y="1810"/>
                    </a:lnTo>
                    <a:lnTo>
                      <a:pt x="3676" y="1810"/>
                    </a:lnTo>
                    <a:lnTo>
                      <a:pt x="3733" y="1829"/>
                    </a:lnTo>
                    <a:lnTo>
                      <a:pt x="3790" y="1867"/>
                    </a:lnTo>
                    <a:lnTo>
                      <a:pt x="3847" y="1886"/>
                    </a:lnTo>
                    <a:lnTo>
                      <a:pt x="3904" y="1905"/>
                    </a:lnTo>
                    <a:lnTo>
                      <a:pt x="3981" y="1867"/>
                    </a:lnTo>
                    <a:lnTo>
                      <a:pt x="4019" y="1867"/>
                    </a:lnTo>
                    <a:lnTo>
                      <a:pt x="4057" y="1886"/>
                    </a:lnTo>
                    <a:lnTo>
                      <a:pt x="4076" y="1924"/>
                    </a:lnTo>
                    <a:lnTo>
                      <a:pt x="4095" y="1981"/>
                    </a:lnTo>
                    <a:lnTo>
                      <a:pt x="4133" y="2039"/>
                    </a:lnTo>
                    <a:lnTo>
                      <a:pt x="4171" y="2058"/>
                    </a:lnTo>
                    <a:lnTo>
                      <a:pt x="4209" y="2058"/>
                    </a:lnTo>
                    <a:lnTo>
                      <a:pt x="4266" y="2039"/>
                    </a:lnTo>
                    <a:lnTo>
                      <a:pt x="4362" y="2267"/>
                    </a:lnTo>
                    <a:lnTo>
                      <a:pt x="4400" y="2400"/>
                    </a:lnTo>
                    <a:lnTo>
                      <a:pt x="4380" y="2572"/>
                    </a:lnTo>
                    <a:lnTo>
                      <a:pt x="4380" y="2591"/>
                    </a:lnTo>
                    <a:lnTo>
                      <a:pt x="4400" y="2610"/>
                    </a:lnTo>
                    <a:lnTo>
                      <a:pt x="4438" y="2648"/>
                    </a:lnTo>
                    <a:lnTo>
                      <a:pt x="4476" y="2705"/>
                    </a:lnTo>
                    <a:lnTo>
                      <a:pt x="4400" y="2820"/>
                    </a:lnTo>
                    <a:lnTo>
                      <a:pt x="4400" y="2857"/>
                    </a:lnTo>
                    <a:lnTo>
                      <a:pt x="4400" y="2877"/>
                    </a:lnTo>
                    <a:lnTo>
                      <a:pt x="4400" y="2915"/>
                    </a:lnTo>
                    <a:lnTo>
                      <a:pt x="4438" y="2953"/>
                    </a:lnTo>
                    <a:lnTo>
                      <a:pt x="4457" y="3010"/>
                    </a:lnTo>
                    <a:lnTo>
                      <a:pt x="4495" y="3086"/>
                    </a:lnTo>
                    <a:lnTo>
                      <a:pt x="4705" y="3334"/>
                    </a:lnTo>
                    <a:lnTo>
                      <a:pt x="4743" y="3353"/>
                    </a:lnTo>
                    <a:lnTo>
                      <a:pt x="4761" y="3391"/>
                    </a:lnTo>
                    <a:lnTo>
                      <a:pt x="4952" y="3524"/>
                    </a:lnTo>
                    <a:lnTo>
                      <a:pt x="4971" y="3543"/>
                    </a:lnTo>
                    <a:lnTo>
                      <a:pt x="4971" y="3582"/>
                    </a:lnTo>
                    <a:lnTo>
                      <a:pt x="4952" y="3582"/>
                    </a:lnTo>
                    <a:lnTo>
                      <a:pt x="4933" y="3600"/>
                    </a:lnTo>
                    <a:lnTo>
                      <a:pt x="4933" y="3639"/>
                    </a:lnTo>
                    <a:lnTo>
                      <a:pt x="4857" y="3639"/>
                    </a:lnTo>
                    <a:lnTo>
                      <a:pt x="4857" y="3658"/>
                    </a:lnTo>
                    <a:lnTo>
                      <a:pt x="4819" y="3696"/>
                    </a:lnTo>
                    <a:lnTo>
                      <a:pt x="4761" y="3734"/>
                    </a:lnTo>
                    <a:lnTo>
                      <a:pt x="4705" y="3753"/>
                    </a:lnTo>
                    <a:lnTo>
                      <a:pt x="4647" y="3753"/>
                    </a:lnTo>
                    <a:lnTo>
                      <a:pt x="4419" y="3753"/>
                    </a:lnTo>
                    <a:lnTo>
                      <a:pt x="4380" y="3753"/>
                    </a:lnTo>
                    <a:lnTo>
                      <a:pt x="4343" y="3753"/>
                    </a:lnTo>
                    <a:lnTo>
                      <a:pt x="4324" y="3791"/>
                    </a:lnTo>
                    <a:lnTo>
                      <a:pt x="4304" y="3848"/>
                    </a:lnTo>
                    <a:lnTo>
                      <a:pt x="4285" y="3962"/>
                    </a:lnTo>
                    <a:lnTo>
                      <a:pt x="4304" y="4058"/>
                    </a:lnTo>
                    <a:lnTo>
                      <a:pt x="4209" y="4153"/>
                    </a:lnTo>
                    <a:lnTo>
                      <a:pt x="4171" y="4172"/>
                    </a:lnTo>
                    <a:lnTo>
                      <a:pt x="4133" y="4191"/>
                    </a:lnTo>
                    <a:lnTo>
                      <a:pt x="4076" y="4191"/>
                    </a:lnTo>
                    <a:lnTo>
                      <a:pt x="4038" y="4191"/>
                    </a:lnTo>
                    <a:lnTo>
                      <a:pt x="3999" y="4172"/>
                    </a:lnTo>
                    <a:lnTo>
                      <a:pt x="3904" y="4096"/>
                    </a:lnTo>
                    <a:lnTo>
                      <a:pt x="3867" y="4058"/>
                    </a:lnTo>
                    <a:lnTo>
                      <a:pt x="3771" y="4000"/>
                    </a:lnTo>
                    <a:lnTo>
                      <a:pt x="3695" y="4000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31" name="Freeform 18">
                <a:extLst>
                  <a:ext uri="{FF2B5EF4-FFF2-40B4-BE49-F238E27FC236}">
                    <a16:creationId xmlns:a16="http://schemas.microsoft.com/office/drawing/2014/main" id="{483FED05-53A2-D347-88D0-134229CA2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0263" y="3629025"/>
                <a:ext cx="1631950" cy="1398588"/>
              </a:xfrm>
              <a:custGeom>
                <a:avLst/>
                <a:gdLst>
                  <a:gd name="T0" fmla="*/ 2147483646 w 4535"/>
                  <a:gd name="T1" fmla="*/ 2147483646 h 3887"/>
                  <a:gd name="T2" fmla="*/ 2147483646 w 4535"/>
                  <a:gd name="T3" fmla="*/ 2147483646 h 3887"/>
                  <a:gd name="T4" fmla="*/ 2147483646 w 4535"/>
                  <a:gd name="T5" fmla="*/ 2147483646 h 3887"/>
                  <a:gd name="T6" fmla="*/ 2147483646 w 4535"/>
                  <a:gd name="T7" fmla="*/ 2147483646 h 3887"/>
                  <a:gd name="T8" fmla="*/ 2147483646 w 4535"/>
                  <a:gd name="T9" fmla="*/ 2147483646 h 3887"/>
                  <a:gd name="T10" fmla="*/ 2147483646 w 4535"/>
                  <a:gd name="T11" fmla="*/ 2147483646 h 3887"/>
                  <a:gd name="T12" fmla="*/ 2147483646 w 4535"/>
                  <a:gd name="T13" fmla="*/ 2147483646 h 3887"/>
                  <a:gd name="T14" fmla="*/ 2147483646 w 4535"/>
                  <a:gd name="T15" fmla="*/ 2147483646 h 3887"/>
                  <a:gd name="T16" fmla="*/ 2147483646 w 4535"/>
                  <a:gd name="T17" fmla="*/ 2147483646 h 3887"/>
                  <a:gd name="T18" fmla="*/ 2147483646 w 4535"/>
                  <a:gd name="T19" fmla="*/ 2147483646 h 3887"/>
                  <a:gd name="T20" fmla="*/ 2147483646 w 4535"/>
                  <a:gd name="T21" fmla="*/ 2147483646 h 3887"/>
                  <a:gd name="T22" fmla="*/ 2147483646 w 4535"/>
                  <a:gd name="T23" fmla="*/ 2147483646 h 3887"/>
                  <a:gd name="T24" fmla="*/ 2147483646 w 4535"/>
                  <a:gd name="T25" fmla="*/ 0 h 3887"/>
                  <a:gd name="T26" fmla="*/ 2147483646 w 4535"/>
                  <a:gd name="T27" fmla="*/ 2147483646 h 3887"/>
                  <a:gd name="T28" fmla="*/ 2147483646 w 4535"/>
                  <a:gd name="T29" fmla="*/ 2147483646 h 3887"/>
                  <a:gd name="T30" fmla="*/ 2147483646 w 4535"/>
                  <a:gd name="T31" fmla="*/ 2147483646 h 3887"/>
                  <a:gd name="T32" fmla="*/ 2147483646 w 4535"/>
                  <a:gd name="T33" fmla="*/ 2147483646 h 3887"/>
                  <a:gd name="T34" fmla="*/ 2147483646 w 4535"/>
                  <a:gd name="T35" fmla="*/ 2147483646 h 3887"/>
                  <a:gd name="T36" fmla="*/ 2147483646 w 4535"/>
                  <a:gd name="T37" fmla="*/ 2147483646 h 3887"/>
                  <a:gd name="T38" fmla="*/ 2147483646 w 4535"/>
                  <a:gd name="T39" fmla="*/ 2147483646 h 3887"/>
                  <a:gd name="T40" fmla="*/ 2147483646 w 4535"/>
                  <a:gd name="T41" fmla="*/ 2147483646 h 3887"/>
                  <a:gd name="T42" fmla="*/ 2147483646 w 4535"/>
                  <a:gd name="T43" fmla="*/ 2147483646 h 3887"/>
                  <a:gd name="T44" fmla="*/ 2147483646 w 4535"/>
                  <a:gd name="T45" fmla="*/ 2147483646 h 3887"/>
                  <a:gd name="T46" fmla="*/ 2147483646 w 4535"/>
                  <a:gd name="T47" fmla="*/ 2147483646 h 3887"/>
                  <a:gd name="T48" fmla="*/ 2147483646 w 4535"/>
                  <a:gd name="T49" fmla="*/ 2147483646 h 3887"/>
                  <a:gd name="T50" fmla="*/ 2147483646 w 4535"/>
                  <a:gd name="T51" fmla="*/ 2147483646 h 3887"/>
                  <a:gd name="T52" fmla="*/ 2147483646 w 4535"/>
                  <a:gd name="T53" fmla="*/ 2147483646 h 3887"/>
                  <a:gd name="T54" fmla="*/ 2147483646 w 4535"/>
                  <a:gd name="T55" fmla="*/ 2147483646 h 3887"/>
                  <a:gd name="T56" fmla="*/ 2147483646 w 4535"/>
                  <a:gd name="T57" fmla="*/ 2147483646 h 3887"/>
                  <a:gd name="T58" fmla="*/ 2147483646 w 4535"/>
                  <a:gd name="T59" fmla="*/ 2147483646 h 3887"/>
                  <a:gd name="T60" fmla="*/ 2147483646 w 4535"/>
                  <a:gd name="T61" fmla="*/ 2147483646 h 3887"/>
                  <a:gd name="T62" fmla="*/ 2147483646 w 4535"/>
                  <a:gd name="T63" fmla="*/ 2147483646 h 3887"/>
                  <a:gd name="T64" fmla="*/ 2147483646 w 4535"/>
                  <a:gd name="T65" fmla="*/ 2147483646 h 3887"/>
                  <a:gd name="T66" fmla="*/ 2147483646 w 4535"/>
                  <a:gd name="T67" fmla="*/ 2147483646 h 3887"/>
                  <a:gd name="T68" fmla="*/ 2147483646 w 4535"/>
                  <a:gd name="T69" fmla="*/ 2147483646 h 3887"/>
                  <a:gd name="T70" fmla="*/ 2147483646 w 4535"/>
                  <a:gd name="T71" fmla="*/ 2147483646 h 3887"/>
                  <a:gd name="T72" fmla="*/ 2147483646 w 4535"/>
                  <a:gd name="T73" fmla="*/ 2147483646 h 3887"/>
                  <a:gd name="T74" fmla="*/ 2147483646 w 4535"/>
                  <a:gd name="T75" fmla="*/ 2147483646 h 3887"/>
                  <a:gd name="T76" fmla="*/ 2147483646 w 4535"/>
                  <a:gd name="T77" fmla="*/ 2147483646 h 3887"/>
                  <a:gd name="T78" fmla="*/ 2147483646 w 4535"/>
                  <a:gd name="T79" fmla="*/ 2147483646 h 3887"/>
                  <a:gd name="T80" fmla="*/ 2147483646 w 4535"/>
                  <a:gd name="T81" fmla="*/ 2147483646 h 3887"/>
                  <a:gd name="T82" fmla="*/ 2147483646 w 4535"/>
                  <a:gd name="T83" fmla="*/ 2147483646 h 3887"/>
                  <a:gd name="T84" fmla="*/ 2147483646 w 4535"/>
                  <a:gd name="T85" fmla="*/ 2147483646 h 3887"/>
                  <a:gd name="T86" fmla="*/ 2147483646 w 4535"/>
                  <a:gd name="T87" fmla="*/ 2147483646 h 3887"/>
                  <a:gd name="T88" fmla="*/ 2147483646 w 4535"/>
                  <a:gd name="T89" fmla="*/ 2147483646 h 3887"/>
                  <a:gd name="T90" fmla="*/ 2147483646 w 4535"/>
                  <a:gd name="T91" fmla="*/ 2147483646 h 3887"/>
                  <a:gd name="T92" fmla="*/ 2147483646 w 4535"/>
                  <a:gd name="T93" fmla="*/ 2147483646 h 3887"/>
                  <a:gd name="T94" fmla="*/ 2147483646 w 4535"/>
                  <a:gd name="T95" fmla="*/ 2147483646 h 3887"/>
                  <a:gd name="T96" fmla="*/ 2147483646 w 4535"/>
                  <a:gd name="T97" fmla="*/ 2147483646 h 3887"/>
                  <a:gd name="T98" fmla="*/ 2147483646 w 4535"/>
                  <a:gd name="T99" fmla="*/ 2147483646 h 3887"/>
                  <a:gd name="T100" fmla="*/ 2147483646 w 4535"/>
                  <a:gd name="T101" fmla="*/ 2147483646 h 3887"/>
                  <a:gd name="T102" fmla="*/ 2147483646 w 4535"/>
                  <a:gd name="T103" fmla="*/ 2147483646 h 388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535" h="3887">
                    <a:moveTo>
                      <a:pt x="1543" y="1848"/>
                    </a:moveTo>
                    <a:lnTo>
                      <a:pt x="1562" y="1848"/>
                    </a:lnTo>
                    <a:lnTo>
                      <a:pt x="1562" y="1810"/>
                    </a:lnTo>
                    <a:lnTo>
                      <a:pt x="1562" y="1772"/>
                    </a:lnTo>
                    <a:lnTo>
                      <a:pt x="1562" y="1734"/>
                    </a:lnTo>
                    <a:lnTo>
                      <a:pt x="1543" y="1677"/>
                    </a:lnTo>
                    <a:lnTo>
                      <a:pt x="1543" y="1658"/>
                    </a:lnTo>
                    <a:lnTo>
                      <a:pt x="1543" y="1639"/>
                    </a:lnTo>
                    <a:lnTo>
                      <a:pt x="1562" y="1639"/>
                    </a:lnTo>
                    <a:lnTo>
                      <a:pt x="1601" y="1620"/>
                    </a:lnTo>
                    <a:lnTo>
                      <a:pt x="1581" y="1563"/>
                    </a:lnTo>
                    <a:lnTo>
                      <a:pt x="1486" y="1505"/>
                    </a:lnTo>
                    <a:lnTo>
                      <a:pt x="1448" y="1448"/>
                    </a:lnTo>
                    <a:lnTo>
                      <a:pt x="1429" y="1391"/>
                    </a:lnTo>
                    <a:lnTo>
                      <a:pt x="1448" y="1353"/>
                    </a:lnTo>
                    <a:lnTo>
                      <a:pt x="1448" y="1334"/>
                    </a:lnTo>
                    <a:lnTo>
                      <a:pt x="1220" y="1200"/>
                    </a:lnTo>
                    <a:lnTo>
                      <a:pt x="1105" y="1200"/>
                    </a:lnTo>
                    <a:lnTo>
                      <a:pt x="991" y="1239"/>
                    </a:lnTo>
                    <a:lnTo>
                      <a:pt x="876" y="1277"/>
                    </a:lnTo>
                    <a:lnTo>
                      <a:pt x="781" y="1219"/>
                    </a:lnTo>
                    <a:lnTo>
                      <a:pt x="762" y="1182"/>
                    </a:lnTo>
                    <a:lnTo>
                      <a:pt x="762" y="1124"/>
                    </a:lnTo>
                    <a:lnTo>
                      <a:pt x="781" y="1067"/>
                    </a:lnTo>
                    <a:lnTo>
                      <a:pt x="781" y="1029"/>
                    </a:lnTo>
                    <a:lnTo>
                      <a:pt x="800" y="1010"/>
                    </a:lnTo>
                    <a:lnTo>
                      <a:pt x="819" y="1010"/>
                    </a:lnTo>
                    <a:lnTo>
                      <a:pt x="858" y="1010"/>
                    </a:lnTo>
                    <a:lnTo>
                      <a:pt x="858" y="972"/>
                    </a:lnTo>
                    <a:lnTo>
                      <a:pt x="876" y="953"/>
                    </a:lnTo>
                    <a:lnTo>
                      <a:pt x="858" y="915"/>
                    </a:lnTo>
                    <a:lnTo>
                      <a:pt x="858" y="877"/>
                    </a:lnTo>
                    <a:lnTo>
                      <a:pt x="839" y="858"/>
                    </a:lnTo>
                    <a:lnTo>
                      <a:pt x="800" y="838"/>
                    </a:lnTo>
                    <a:lnTo>
                      <a:pt x="705" y="782"/>
                    </a:lnTo>
                    <a:lnTo>
                      <a:pt x="667" y="762"/>
                    </a:lnTo>
                    <a:lnTo>
                      <a:pt x="610" y="667"/>
                    </a:lnTo>
                    <a:lnTo>
                      <a:pt x="572" y="648"/>
                    </a:lnTo>
                    <a:lnTo>
                      <a:pt x="191" y="667"/>
                    </a:lnTo>
                    <a:lnTo>
                      <a:pt x="77" y="629"/>
                    </a:lnTo>
                    <a:lnTo>
                      <a:pt x="0" y="572"/>
                    </a:lnTo>
                    <a:lnTo>
                      <a:pt x="0" y="534"/>
                    </a:lnTo>
                    <a:lnTo>
                      <a:pt x="153" y="420"/>
                    </a:lnTo>
                    <a:lnTo>
                      <a:pt x="210" y="305"/>
                    </a:lnTo>
                    <a:lnTo>
                      <a:pt x="286" y="362"/>
                    </a:lnTo>
                    <a:lnTo>
                      <a:pt x="362" y="381"/>
                    </a:lnTo>
                    <a:lnTo>
                      <a:pt x="419" y="362"/>
                    </a:lnTo>
                    <a:lnTo>
                      <a:pt x="477" y="305"/>
                    </a:lnTo>
                    <a:lnTo>
                      <a:pt x="648" y="76"/>
                    </a:lnTo>
                    <a:lnTo>
                      <a:pt x="667" y="0"/>
                    </a:lnTo>
                    <a:lnTo>
                      <a:pt x="743" y="0"/>
                    </a:lnTo>
                    <a:lnTo>
                      <a:pt x="839" y="58"/>
                    </a:lnTo>
                    <a:lnTo>
                      <a:pt x="876" y="96"/>
                    </a:lnTo>
                    <a:lnTo>
                      <a:pt x="971" y="172"/>
                    </a:lnTo>
                    <a:lnTo>
                      <a:pt x="1010" y="191"/>
                    </a:lnTo>
                    <a:lnTo>
                      <a:pt x="1048" y="191"/>
                    </a:lnTo>
                    <a:lnTo>
                      <a:pt x="1105" y="191"/>
                    </a:lnTo>
                    <a:lnTo>
                      <a:pt x="1143" y="172"/>
                    </a:lnTo>
                    <a:lnTo>
                      <a:pt x="1181" y="153"/>
                    </a:lnTo>
                    <a:lnTo>
                      <a:pt x="1276" y="58"/>
                    </a:lnTo>
                    <a:lnTo>
                      <a:pt x="1352" y="76"/>
                    </a:lnTo>
                    <a:lnTo>
                      <a:pt x="1486" y="134"/>
                    </a:lnTo>
                    <a:lnTo>
                      <a:pt x="1524" y="153"/>
                    </a:lnTo>
                    <a:lnTo>
                      <a:pt x="1867" y="191"/>
                    </a:lnTo>
                    <a:lnTo>
                      <a:pt x="1924" y="191"/>
                    </a:lnTo>
                    <a:lnTo>
                      <a:pt x="2000" y="153"/>
                    </a:lnTo>
                    <a:lnTo>
                      <a:pt x="2058" y="153"/>
                    </a:lnTo>
                    <a:lnTo>
                      <a:pt x="2095" y="172"/>
                    </a:lnTo>
                    <a:lnTo>
                      <a:pt x="2134" y="191"/>
                    </a:lnTo>
                    <a:lnTo>
                      <a:pt x="2210" y="305"/>
                    </a:lnTo>
                    <a:lnTo>
                      <a:pt x="2267" y="362"/>
                    </a:lnTo>
                    <a:lnTo>
                      <a:pt x="2515" y="534"/>
                    </a:lnTo>
                    <a:lnTo>
                      <a:pt x="2915" y="724"/>
                    </a:lnTo>
                    <a:lnTo>
                      <a:pt x="3010" y="762"/>
                    </a:lnTo>
                    <a:lnTo>
                      <a:pt x="3067" y="782"/>
                    </a:lnTo>
                    <a:lnTo>
                      <a:pt x="3143" y="782"/>
                    </a:lnTo>
                    <a:lnTo>
                      <a:pt x="3696" y="1277"/>
                    </a:lnTo>
                    <a:lnTo>
                      <a:pt x="3867" y="1391"/>
                    </a:lnTo>
                    <a:lnTo>
                      <a:pt x="3981" y="1448"/>
                    </a:lnTo>
                    <a:lnTo>
                      <a:pt x="4134" y="1486"/>
                    </a:lnTo>
                    <a:lnTo>
                      <a:pt x="4210" y="1544"/>
                    </a:lnTo>
                    <a:lnTo>
                      <a:pt x="4267" y="1581"/>
                    </a:lnTo>
                    <a:lnTo>
                      <a:pt x="4305" y="1600"/>
                    </a:lnTo>
                    <a:lnTo>
                      <a:pt x="4362" y="1620"/>
                    </a:lnTo>
                    <a:lnTo>
                      <a:pt x="4439" y="1620"/>
                    </a:lnTo>
                    <a:lnTo>
                      <a:pt x="4496" y="1639"/>
                    </a:lnTo>
                    <a:lnTo>
                      <a:pt x="4515" y="1658"/>
                    </a:lnTo>
                    <a:lnTo>
                      <a:pt x="4534" y="1677"/>
                    </a:lnTo>
                    <a:lnTo>
                      <a:pt x="4534" y="1715"/>
                    </a:lnTo>
                    <a:lnTo>
                      <a:pt x="4534" y="1734"/>
                    </a:lnTo>
                    <a:lnTo>
                      <a:pt x="4534" y="1753"/>
                    </a:lnTo>
                    <a:lnTo>
                      <a:pt x="4534" y="1772"/>
                    </a:lnTo>
                    <a:lnTo>
                      <a:pt x="4515" y="1772"/>
                    </a:lnTo>
                    <a:lnTo>
                      <a:pt x="4439" y="1829"/>
                    </a:lnTo>
                    <a:lnTo>
                      <a:pt x="4439" y="1848"/>
                    </a:lnTo>
                    <a:lnTo>
                      <a:pt x="4439" y="1829"/>
                    </a:lnTo>
                    <a:lnTo>
                      <a:pt x="4420" y="1829"/>
                    </a:lnTo>
                    <a:lnTo>
                      <a:pt x="4400" y="1867"/>
                    </a:lnTo>
                    <a:lnTo>
                      <a:pt x="4381" y="1905"/>
                    </a:lnTo>
                    <a:lnTo>
                      <a:pt x="4267" y="2020"/>
                    </a:lnTo>
                    <a:lnTo>
                      <a:pt x="4229" y="2039"/>
                    </a:lnTo>
                    <a:lnTo>
                      <a:pt x="4229" y="2077"/>
                    </a:lnTo>
                    <a:lnTo>
                      <a:pt x="4229" y="2115"/>
                    </a:lnTo>
                    <a:lnTo>
                      <a:pt x="4248" y="2153"/>
                    </a:lnTo>
                    <a:lnTo>
                      <a:pt x="4248" y="2172"/>
                    </a:lnTo>
                    <a:lnTo>
                      <a:pt x="4191" y="2248"/>
                    </a:lnTo>
                    <a:lnTo>
                      <a:pt x="4172" y="2306"/>
                    </a:lnTo>
                    <a:lnTo>
                      <a:pt x="4172" y="2382"/>
                    </a:lnTo>
                    <a:lnTo>
                      <a:pt x="4172" y="2420"/>
                    </a:lnTo>
                    <a:lnTo>
                      <a:pt x="4153" y="2401"/>
                    </a:lnTo>
                    <a:lnTo>
                      <a:pt x="4134" y="2382"/>
                    </a:lnTo>
                    <a:lnTo>
                      <a:pt x="4115" y="2401"/>
                    </a:lnTo>
                    <a:lnTo>
                      <a:pt x="4077" y="2420"/>
                    </a:lnTo>
                    <a:lnTo>
                      <a:pt x="4000" y="2477"/>
                    </a:lnTo>
                    <a:lnTo>
                      <a:pt x="4019" y="2496"/>
                    </a:lnTo>
                    <a:lnTo>
                      <a:pt x="4058" y="2477"/>
                    </a:lnTo>
                    <a:lnTo>
                      <a:pt x="4134" y="2458"/>
                    </a:lnTo>
                    <a:lnTo>
                      <a:pt x="4172" y="2458"/>
                    </a:lnTo>
                    <a:lnTo>
                      <a:pt x="4153" y="2496"/>
                    </a:lnTo>
                    <a:lnTo>
                      <a:pt x="4095" y="2553"/>
                    </a:lnTo>
                    <a:lnTo>
                      <a:pt x="4095" y="2591"/>
                    </a:lnTo>
                    <a:lnTo>
                      <a:pt x="4077" y="2610"/>
                    </a:lnTo>
                    <a:lnTo>
                      <a:pt x="4039" y="2610"/>
                    </a:lnTo>
                    <a:lnTo>
                      <a:pt x="4000" y="2610"/>
                    </a:lnTo>
                    <a:lnTo>
                      <a:pt x="3981" y="2648"/>
                    </a:lnTo>
                    <a:lnTo>
                      <a:pt x="3963" y="2705"/>
                    </a:lnTo>
                    <a:lnTo>
                      <a:pt x="3905" y="2801"/>
                    </a:lnTo>
                    <a:lnTo>
                      <a:pt x="3886" y="2839"/>
                    </a:lnTo>
                    <a:lnTo>
                      <a:pt x="3886" y="2877"/>
                    </a:lnTo>
                    <a:lnTo>
                      <a:pt x="3886" y="2953"/>
                    </a:lnTo>
                    <a:lnTo>
                      <a:pt x="3867" y="2991"/>
                    </a:lnTo>
                    <a:lnTo>
                      <a:pt x="3867" y="2934"/>
                    </a:lnTo>
                    <a:lnTo>
                      <a:pt x="3829" y="2915"/>
                    </a:lnTo>
                    <a:lnTo>
                      <a:pt x="3791" y="2953"/>
                    </a:lnTo>
                    <a:lnTo>
                      <a:pt x="3810" y="2991"/>
                    </a:lnTo>
                    <a:lnTo>
                      <a:pt x="3810" y="2972"/>
                    </a:lnTo>
                    <a:lnTo>
                      <a:pt x="3829" y="2953"/>
                    </a:lnTo>
                    <a:lnTo>
                      <a:pt x="3829" y="2934"/>
                    </a:lnTo>
                    <a:lnTo>
                      <a:pt x="3848" y="2953"/>
                    </a:lnTo>
                    <a:lnTo>
                      <a:pt x="3867" y="2991"/>
                    </a:lnTo>
                    <a:lnTo>
                      <a:pt x="3867" y="3010"/>
                    </a:lnTo>
                    <a:lnTo>
                      <a:pt x="3867" y="3029"/>
                    </a:lnTo>
                    <a:lnTo>
                      <a:pt x="3867" y="3144"/>
                    </a:lnTo>
                    <a:lnTo>
                      <a:pt x="3848" y="3353"/>
                    </a:lnTo>
                    <a:lnTo>
                      <a:pt x="3848" y="3448"/>
                    </a:lnTo>
                    <a:lnTo>
                      <a:pt x="3810" y="3429"/>
                    </a:lnTo>
                    <a:lnTo>
                      <a:pt x="3791" y="3505"/>
                    </a:lnTo>
                    <a:lnTo>
                      <a:pt x="3753" y="3486"/>
                    </a:lnTo>
                    <a:lnTo>
                      <a:pt x="3753" y="3505"/>
                    </a:lnTo>
                    <a:lnTo>
                      <a:pt x="3772" y="3544"/>
                    </a:lnTo>
                    <a:lnTo>
                      <a:pt x="3791" y="3562"/>
                    </a:lnTo>
                    <a:lnTo>
                      <a:pt x="3810" y="3658"/>
                    </a:lnTo>
                    <a:lnTo>
                      <a:pt x="3848" y="3753"/>
                    </a:lnTo>
                    <a:lnTo>
                      <a:pt x="3848" y="3791"/>
                    </a:lnTo>
                    <a:lnTo>
                      <a:pt x="3810" y="3753"/>
                    </a:lnTo>
                    <a:lnTo>
                      <a:pt x="3810" y="3772"/>
                    </a:lnTo>
                    <a:lnTo>
                      <a:pt x="3810" y="3810"/>
                    </a:lnTo>
                    <a:lnTo>
                      <a:pt x="3848" y="3791"/>
                    </a:lnTo>
                    <a:lnTo>
                      <a:pt x="3848" y="3810"/>
                    </a:lnTo>
                    <a:lnTo>
                      <a:pt x="3848" y="3867"/>
                    </a:lnTo>
                    <a:lnTo>
                      <a:pt x="3848" y="3886"/>
                    </a:lnTo>
                    <a:lnTo>
                      <a:pt x="3734" y="3829"/>
                    </a:lnTo>
                    <a:lnTo>
                      <a:pt x="3562" y="3791"/>
                    </a:lnTo>
                    <a:lnTo>
                      <a:pt x="3524" y="3772"/>
                    </a:lnTo>
                    <a:lnTo>
                      <a:pt x="3372" y="3620"/>
                    </a:lnTo>
                    <a:lnTo>
                      <a:pt x="3315" y="3601"/>
                    </a:lnTo>
                    <a:lnTo>
                      <a:pt x="3277" y="3581"/>
                    </a:lnTo>
                    <a:lnTo>
                      <a:pt x="3257" y="3562"/>
                    </a:lnTo>
                    <a:lnTo>
                      <a:pt x="3219" y="3525"/>
                    </a:lnTo>
                    <a:lnTo>
                      <a:pt x="3162" y="3429"/>
                    </a:lnTo>
                    <a:lnTo>
                      <a:pt x="3124" y="3372"/>
                    </a:lnTo>
                    <a:lnTo>
                      <a:pt x="3048" y="3315"/>
                    </a:lnTo>
                    <a:lnTo>
                      <a:pt x="2972" y="3315"/>
                    </a:lnTo>
                    <a:lnTo>
                      <a:pt x="2857" y="3334"/>
                    </a:lnTo>
                    <a:lnTo>
                      <a:pt x="2800" y="3315"/>
                    </a:lnTo>
                    <a:lnTo>
                      <a:pt x="2762" y="3277"/>
                    </a:lnTo>
                    <a:lnTo>
                      <a:pt x="2686" y="3163"/>
                    </a:lnTo>
                    <a:lnTo>
                      <a:pt x="2648" y="3124"/>
                    </a:lnTo>
                    <a:lnTo>
                      <a:pt x="2610" y="3105"/>
                    </a:lnTo>
                    <a:lnTo>
                      <a:pt x="2572" y="3105"/>
                    </a:lnTo>
                    <a:lnTo>
                      <a:pt x="2534" y="3105"/>
                    </a:lnTo>
                    <a:lnTo>
                      <a:pt x="2515" y="3124"/>
                    </a:lnTo>
                    <a:lnTo>
                      <a:pt x="2458" y="3200"/>
                    </a:lnTo>
                    <a:lnTo>
                      <a:pt x="2439" y="3200"/>
                    </a:lnTo>
                    <a:lnTo>
                      <a:pt x="2419" y="3181"/>
                    </a:lnTo>
                    <a:lnTo>
                      <a:pt x="2419" y="3144"/>
                    </a:lnTo>
                    <a:lnTo>
                      <a:pt x="2419" y="3029"/>
                    </a:lnTo>
                    <a:lnTo>
                      <a:pt x="2419" y="2953"/>
                    </a:lnTo>
                    <a:lnTo>
                      <a:pt x="2400" y="2896"/>
                    </a:lnTo>
                    <a:lnTo>
                      <a:pt x="2343" y="2858"/>
                    </a:lnTo>
                    <a:lnTo>
                      <a:pt x="2191" y="2705"/>
                    </a:lnTo>
                    <a:lnTo>
                      <a:pt x="2134" y="2629"/>
                    </a:lnTo>
                    <a:lnTo>
                      <a:pt x="2077" y="2515"/>
                    </a:lnTo>
                    <a:lnTo>
                      <a:pt x="2058" y="2438"/>
                    </a:lnTo>
                    <a:lnTo>
                      <a:pt x="2058" y="2362"/>
                    </a:lnTo>
                    <a:lnTo>
                      <a:pt x="2058" y="2324"/>
                    </a:lnTo>
                    <a:lnTo>
                      <a:pt x="2095" y="2267"/>
                    </a:lnTo>
                    <a:lnTo>
                      <a:pt x="2153" y="2210"/>
                    </a:lnTo>
                    <a:lnTo>
                      <a:pt x="2172" y="2172"/>
                    </a:lnTo>
                    <a:lnTo>
                      <a:pt x="2172" y="2134"/>
                    </a:lnTo>
                    <a:lnTo>
                      <a:pt x="2153" y="2096"/>
                    </a:lnTo>
                    <a:lnTo>
                      <a:pt x="2095" y="2077"/>
                    </a:lnTo>
                    <a:lnTo>
                      <a:pt x="1943" y="2020"/>
                    </a:lnTo>
                    <a:lnTo>
                      <a:pt x="1867" y="2001"/>
                    </a:lnTo>
                    <a:lnTo>
                      <a:pt x="1733" y="1905"/>
                    </a:lnTo>
                    <a:lnTo>
                      <a:pt x="1601" y="1867"/>
                    </a:lnTo>
                    <a:lnTo>
                      <a:pt x="1543" y="1848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32" name="Freeform 19">
                <a:extLst>
                  <a:ext uri="{FF2B5EF4-FFF2-40B4-BE49-F238E27FC236}">
                    <a16:creationId xmlns:a16="http://schemas.microsoft.com/office/drawing/2014/main" id="{30125DC6-9FD2-E947-9CE3-CBF7F6B1F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18138" y="4294188"/>
                <a:ext cx="1879600" cy="1439862"/>
              </a:xfrm>
              <a:custGeom>
                <a:avLst/>
                <a:gdLst>
                  <a:gd name="T0" fmla="*/ 2147483646 w 5220"/>
                  <a:gd name="T1" fmla="*/ 2147483646 h 4001"/>
                  <a:gd name="T2" fmla="*/ 2147483646 w 5220"/>
                  <a:gd name="T3" fmla="*/ 2147483646 h 4001"/>
                  <a:gd name="T4" fmla="*/ 2147483646 w 5220"/>
                  <a:gd name="T5" fmla="*/ 2147483646 h 4001"/>
                  <a:gd name="T6" fmla="*/ 2147483646 w 5220"/>
                  <a:gd name="T7" fmla="*/ 2147483646 h 4001"/>
                  <a:gd name="T8" fmla="*/ 2147483646 w 5220"/>
                  <a:gd name="T9" fmla="*/ 2147483646 h 4001"/>
                  <a:gd name="T10" fmla="*/ 2147483646 w 5220"/>
                  <a:gd name="T11" fmla="*/ 2147483646 h 4001"/>
                  <a:gd name="T12" fmla="*/ 2147483646 w 5220"/>
                  <a:gd name="T13" fmla="*/ 2147483646 h 4001"/>
                  <a:gd name="T14" fmla="*/ 2147483646 w 5220"/>
                  <a:gd name="T15" fmla="*/ 2147483646 h 4001"/>
                  <a:gd name="T16" fmla="*/ 2147483646 w 5220"/>
                  <a:gd name="T17" fmla="*/ 2147483646 h 4001"/>
                  <a:gd name="T18" fmla="*/ 2147483646 w 5220"/>
                  <a:gd name="T19" fmla="*/ 2147483646 h 4001"/>
                  <a:gd name="T20" fmla="*/ 2147483646 w 5220"/>
                  <a:gd name="T21" fmla="*/ 2147483646 h 4001"/>
                  <a:gd name="T22" fmla="*/ 2147483646 w 5220"/>
                  <a:gd name="T23" fmla="*/ 2147483646 h 4001"/>
                  <a:gd name="T24" fmla="*/ 2147483646 w 5220"/>
                  <a:gd name="T25" fmla="*/ 2147483646 h 4001"/>
                  <a:gd name="T26" fmla="*/ 2147483646 w 5220"/>
                  <a:gd name="T27" fmla="*/ 2147483646 h 4001"/>
                  <a:gd name="T28" fmla="*/ 2147483646 w 5220"/>
                  <a:gd name="T29" fmla="*/ 2147483646 h 4001"/>
                  <a:gd name="T30" fmla="*/ 2147483646 w 5220"/>
                  <a:gd name="T31" fmla="*/ 2147483646 h 4001"/>
                  <a:gd name="T32" fmla="*/ 2147483646 w 5220"/>
                  <a:gd name="T33" fmla="*/ 2147483646 h 4001"/>
                  <a:gd name="T34" fmla="*/ 2147483646 w 5220"/>
                  <a:gd name="T35" fmla="*/ 2147483646 h 4001"/>
                  <a:gd name="T36" fmla="*/ 2147483646 w 5220"/>
                  <a:gd name="T37" fmla="*/ 2147483646 h 4001"/>
                  <a:gd name="T38" fmla="*/ 2147483646 w 5220"/>
                  <a:gd name="T39" fmla="*/ 2147483646 h 4001"/>
                  <a:gd name="T40" fmla="*/ 2147483646 w 5220"/>
                  <a:gd name="T41" fmla="*/ 2147483646 h 4001"/>
                  <a:gd name="T42" fmla="*/ 2147483646 w 5220"/>
                  <a:gd name="T43" fmla="*/ 2147483646 h 4001"/>
                  <a:gd name="T44" fmla="*/ 2147483646 w 5220"/>
                  <a:gd name="T45" fmla="*/ 2147483646 h 4001"/>
                  <a:gd name="T46" fmla="*/ 2147483646 w 5220"/>
                  <a:gd name="T47" fmla="*/ 2147483646 h 4001"/>
                  <a:gd name="T48" fmla="*/ 2147483646 w 5220"/>
                  <a:gd name="T49" fmla="*/ 2147483646 h 4001"/>
                  <a:gd name="T50" fmla="*/ 2147483646 w 5220"/>
                  <a:gd name="T51" fmla="*/ 2147483646 h 4001"/>
                  <a:gd name="T52" fmla="*/ 2147483646 w 5220"/>
                  <a:gd name="T53" fmla="*/ 2147483646 h 4001"/>
                  <a:gd name="T54" fmla="*/ 2147483646 w 5220"/>
                  <a:gd name="T55" fmla="*/ 2147483646 h 4001"/>
                  <a:gd name="T56" fmla="*/ 2147483646 w 5220"/>
                  <a:gd name="T57" fmla="*/ 2147483646 h 4001"/>
                  <a:gd name="T58" fmla="*/ 2147483646 w 5220"/>
                  <a:gd name="T59" fmla="*/ 2147483646 h 4001"/>
                  <a:gd name="T60" fmla="*/ 2147483646 w 5220"/>
                  <a:gd name="T61" fmla="*/ 2147483646 h 4001"/>
                  <a:gd name="T62" fmla="*/ 2147483646 w 5220"/>
                  <a:gd name="T63" fmla="*/ 2147483646 h 4001"/>
                  <a:gd name="T64" fmla="*/ 2147483646 w 5220"/>
                  <a:gd name="T65" fmla="*/ 2147483646 h 4001"/>
                  <a:gd name="T66" fmla="*/ 2147483646 w 5220"/>
                  <a:gd name="T67" fmla="*/ 2147483646 h 4001"/>
                  <a:gd name="T68" fmla="*/ 2147483646 w 5220"/>
                  <a:gd name="T69" fmla="*/ 2147483646 h 4001"/>
                  <a:gd name="T70" fmla="*/ 2147483646 w 5220"/>
                  <a:gd name="T71" fmla="*/ 2147483646 h 4001"/>
                  <a:gd name="T72" fmla="*/ 2147483646 w 5220"/>
                  <a:gd name="T73" fmla="*/ 2147483646 h 4001"/>
                  <a:gd name="T74" fmla="*/ 2147483646 w 5220"/>
                  <a:gd name="T75" fmla="*/ 2147483646 h 4001"/>
                  <a:gd name="T76" fmla="*/ 2147483646 w 5220"/>
                  <a:gd name="T77" fmla="*/ 2147483646 h 4001"/>
                  <a:gd name="T78" fmla="*/ 2147483646 w 5220"/>
                  <a:gd name="T79" fmla="*/ 2147483646 h 4001"/>
                  <a:gd name="T80" fmla="*/ 2147483646 w 5220"/>
                  <a:gd name="T81" fmla="*/ 2147483646 h 4001"/>
                  <a:gd name="T82" fmla="*/ 2147483646 w 5220"/>
                  <a:gd name="T83" fmla="*/ 2147483646 h 4001"/>
                  <a:gd name="T84" fmla="*/ 2147483646 w 5220"/>
                  <a:gd name="T85" fmla="*/ 2147483646 h 4001"/>
                  <a:gd name="T86" fmla="*/ 2147483646 w 5220"/>
                  <a:gd name="T87" fmla="*/ 2147483646 h 4001"/>
                  <a:gd name="T88" fmla="*/ 2147483646 w 5220"/>
                  <a:gd name="T89" fmla="*/ 2147483646 h 4001"/>
                  <a:gd name="T90" fmla="*/ 2147483646 w 5220"/>
                  <a:gd name="T91" fmla="*/ 2147483646 h 4001"/>
                  <a:gd name="T92" fmla="*/ 2147483646 w 5220"/>
                  <a:gd name="T93" fmla="*/ 2147483646 h 4001"/>
                  <a:gd name="T94" fmla="*/ 2147483646 w 5220"/>
                  <a:gd name="T95" fmla="*/ 2147483646 h 4001"/>
                  <a:gd name="T96" fmla="*/ 2147483646 w 5220"/>
                  <a:gd name="T97" fmla="*/ 2147483646 h 4001"/>
                  <a:gd name="T98" fmla="*/ 2147483646 w 5220"/>
                  <a:gd name="T99" fmla="*/ 2147483646 h 4001"/>
                  <a:gd name="T100" fmla="*/ 2147483646 w 5220"/>
                  <a:gd name="T101" fmla="*/ 2147483646 h 4001"/>
                  <a:gd name="T102" fmla="*/ 2147483646 w 5220"/>
                  <a:gd name="T103" fmla="*/ 2147483646 h 4001"/>
                  <a:gd name="T104" fmla="*/ 2147483646 w 5220"/>
                  <a:gd name="T105" fmla="*/ 2147483646 h 4001"/>
                  <a:gd name="T106" fmla="*/ 2147483646 w 5220"/>
                  <a:gd name="T107" fmla="*/ 2147483646 h 4001"/>
                  <a:gd name="T108" fmla="*/ 2147483646 w 5220"/>
                  <a:gd name="T109" fmla="*/ 2147483646 h 4001"/>
                  <a:gd name="T110" fmla="*/ 2147483646 w 5220"/>
                  <a:gd name="T111" fmla="*/ 2147483646 h 400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220" h="4001">
                    <a:moveTo>
                      <a:pt x="933" y="839"/>
                    </a:moveTo>
                    <a:lnTo>
                      <a:pt x="1009" y="819"/>
                    </a:lnTo>
                    <a:lnTo>
                      <a:pt x="1047" y="839"/>
                    </a:lnTo>
                    <a:lnTo>
                      <a:pt x="1143" y="876"/>
                    </a:lnTo>
                    <a:lnTo>
                      <a:pt x="1200" y="953"/>
                    </a:lnTo>
                    <a:lnTo>
                      <a:pt x="1314" y="876"/>
                    </a:lnTo>
                    <a:lnTo>
                      <a:pt x="1371" y="857"/>
                    </a:lnTo>
                    <a:lnTo>
                      <a:pt x="1409" y="876"/>
                    </a:lnTo>
                    <a:lnTo>
                      <a:pt x="1448" y="895"/>
                    </a:lnTo>
                    <a:lnTo>
                      <a:pt x="1467" y="934"/>
                    </a:lnTo>
                    <a:lnTo>
                      <a:pt x="1504" y="971"/>
                    </a:lnTo>
                    <a:lnTo>
                      <a:pt x="1524" y="971"/>
                    </a:lnTo>
                    <a:lnTo>
                      <a:pt x="1600" y="1010"/>
                    </a:lnTo>
                    <a:lnTo>
                      <a:pt x="1752" y="1105"/>
                    </a:lnTo>
                    <a:lnTo>
                      <a:pt x="1790" y="1105"/>
                    </a:lnTo>
                    <a:lnTo>
                      <a:pt x="1866" y="1105"/>
                    </a:lnTo>
                    <a:lnTo>
                      <a:pt x="1885" y="1086"/>
                    </a:lnTo>
                    <a:lnTo>
                      <a:pt x="1924" y="1067"/>
                    </a:lnTo>
                    <a:lnTo>
                      <a:pt x="1943" y="1067"/>
                    </a:lnTo>
                    <a:lnTo>
                      <a:pt x="1962" y="1067"/>
                    </a:lnTo>
                    <a:lnTo>
                      <a:pt x="2019" y="1086"/>
                    </a:lnTo>
                    <a:lnTo>
                      <a:pt x="2038" y="1086"/>
                    </a:lnTo>
                    <a:lnTo>
                      <a:pt x="2057" y="1067"/>
                    </a:lnTo>
                    <a:lnTo>
                      <a:pt x="2152" y="839"/>
                    </a:lnTo>
                    <a:lnTo>
                      <a:pt x="2171" y="800"/>
                    </a:lnTo>
                    <a:lnTo>
                      <a:pt x="2210" y="762"/>
                    </a:lnTo>
                    <a:lnTo>
                      <a:pt x="2247" y="724"/>
                    </a:lnTo>
                    <a:lnTo>
                      <a:pt x="2286" y="724"/>
                    </a:lnTo>
                    <a:lnTo>
                      <a:pt x="2324" y="705"/>
                    </a:lnTo>
                    <a:lnTo>
                      <a:pt x="2362" y="705"/>
                    </a:lnTo>
                    <a:lnTo>
                      <a:pt x="2438" y="648"/>
                    </a:lnTo>
                    <a:lnTo>
                      <a:pt x="2495" y="610"/>
                    </a:lnTo>
                    <a:lnTo>
                      <a:pt x="2552" y="572"/>
                    </a:lnTo>
                    <a:lnTo>
                      <a:pt x="2571" y="476"/>
                    </a:lnTo>
                    <a:lnTo>
                      <a:pt x="2571" y="438"/>
                    </a:lnTo>
                    <a:lnTo>
                      <a:pt x="2571" y="400"/>
                    </a:lnTo>
                    <a:lnTo>
                      <a:pt x="2552" y="400"/>
                    </a:lnTo>
                    <a:lnTo>
                      <a:pt x="2514" y="381"/>
                    </a:lnTo>
                    <a:lnTo>
                      <a:pt x="2438" y="362"/>
                    </a:lnTo>
                    <a:lnTo>
                      <a:pt x="2419" y="362"/>
                    </a:lnTo>
                    <a:lnTo>
                      <a:pt x="2438" y="305"/>
                    </a:lnTo>
                    <a:lnTo>
                      <a:pt x="2476" y="248"/>
                    </a:lnTo>
                    <a:lnTo>
                      <a:pt x="2628" y="153"/>
                    </a:lnTo>
                    <a:lnTo>
                      <a:pt x="2686" y="114"/>
                    </a:lnTo>
                    <a:lnTo>
                      <a:pt x="2705" y="57"/>
                    </a:lnTo>
                    <a:lnTo>
                      <a:pt x="2723" y="38"/>
                    </a:lnTo>
                    <a:lnTo>
                      <a:pt x="2723" y="19"/>
                    </a:lnTo>
                    <a:lnTo>
                      <a:pt x="2781" y="19"/>
                    </a:lnTo>
                    <a:lnTo>
                      <a:pt x="2857" y="38"/>
                    </a:lnTo>
                    <a:lnTo>
                      <a:pt x="2895" y="19"/>
                    </a:lnTo>
                    <a:lnTo>
                      <a:pt x="2914" y="0"/>
                    </a:lnTo>
                    <a:lnTo>
                      <a:pt x="2972" y="19"/>
                    </a:lnTo>
                    <a:lnTo>
                      <a:pt x="3104" y="57"/>
                    </a:lnTo>
                    <a:lnTo>
                      <a:pt x="3238" y="153"/>
                    </a:lnTo>
                    <a:lnTo>
                      <a:pt x="3314" y="172"/>
                    </a:lnTo>
                    <a:lnTo>
                      <a:pt x="3466" y="229"/>
                    </a:lnTo>
                    <a:lnTo>
                      <a:pt x="3524" y="248"/>
                    </a:lnTo>
                    <a:lnTo>
                      <a:pt x="3543" y="286"/>
                    </a:lnTo>
                    <a:lnTo>
                      <a:pt x="3543" y="324"/>
                    </a:lnTo>
                    <a:lnTo>
                      <a:pt x="3524" y="362"/>
                    </a:lnTo>
                    <a:lnTo>
                      <a:pt x="3466" y="419"/>
                    </a:lnTo>
                    <a:lnTo>
                      <a:pt x="3429" y="476"/>
                    </a:lnTo>
                    <a:lnTo>
                      <a:pt x="3429" y="514"/>
                    </a:lnTo>
                    <a:lnTo>
                      <a:pt x="3429" y="590"/>
                    </a:lnTo>
                    <a:lnTo>
                      <a:pt x="3448" y="667"/>
                    </a:lnTo>
                    <a:lnTo>
                      <a:pt x="3505" y="781"/>
                    </a:lnTo>
                    <a:lnTo>
                      <a:pt x="3562" y="857"/>
                    </a:lnTo>
                    <a:lnTo>
                      <a:pt x="3714" y="1010"/>
                    </a:lnTo>
                    <a:lnTo>
                      <a:pt x="3771" y="1048"/>
                    </a:lnTo>
                    <a:lnTo>
                      <a:pt x="3790" y="1105"/>
                    </a:lnTo>
                    <a:lnTo>
                      <a:pt x="3790" y="1181"/>
                    </a:lnTo>
                    <a:lnTo>
                      <a:pt x="3790" y="1296"/>
                    </a:lnTo>
                    <a:lnTo>
                      <a:pt x="3790" y="1333"/>
                    </a:lnTo>
                    <a:lnTo>
                      <a:pt x="3810" y="1352"/>
                    </a:lnTo>
                    <a:lnTo>
                      <a:pt x="3829" y="1352"/>
                    </a:lnTo>
                    <a:lnTo>
                      <a:pt x="3886" y="1276"/>
                    </a:lnTo>
                    <a:lnTo>
                      <a:pt x="3905" y="1257"/>
                    </a:lnTo>
                    <a:lnTo>
                      <a:pt x="3943" y="1257"/>
                    </a:lnTo>
                    <a:lnTo>
                      <a:pt x="3981" y="1257"/>
                    </a:lnTo>
                    <a:lnTo>
                      <a:pt x="4019" y="1276"/>
                    </a:lnTo>
                    <a:lnTo>
                      <a:pt x="4057" y="1315"/>
                    </a:lnTo>
                    <a:lnTo>
                      <a:pt x="4133" y="1429"/>
                    </a:lnTo>
                    <a:lnTo>
                      <a:pt x="4171" y="1467"/>
                    </a:lnTo>
                    <a:lnTo>
                      <a:pt x="4228" y="1486"/>
                    </a:lnTo>
                    <a:lnTo>
                      <a:pt x="4343" y="1467"/>
                    </a:lnTo>
                    <a:lnTo>
                      <a:pt x="4419" y="1467"/>
                    </a:lnTo>
                    <a:lnTo>
                      <a:pt x="4495" y="1524"/>
                    </a:lnTo>
                    <a:lnTo>
                      <a:pt x="4533" y="1581"/>
                    </a:lnTo>
                    <a:lnTo>
                      <a:pt x="4590" y="1677"/>
                    </a:lnTo>
                    <a:lnTo>
                      <a:pt x="4628" y="1714"/>
                    </a:lnTo>
                    <a:lnTo>
                      <a:pt x="4648" y="1733"/>
                    </a:lnTo>
                    <a:lnTo>
                      <a:pt x="4686" y="1753"/>
                    </a:lnTo>
                    <a:lnTo>
                      <a:pt x="4743" y="1772"/>
                    </a:lnTo>
                    <a:lnTo>
                      <a:pt x="4895" y="1924"/>
                    </a:lnTo>
                    <a:lnTo>
                      <a:pt x="4933" y="1943"/>
                    </a:lnTo>
                    <a:lnTo>
                      <a:pt x="5105" y="1981"/>
                    </a:lnTo>
                    <a:lnTo>
                      <a:pt x="5219" y="2038"/>
                    </a:lnTo>
                    <a:lnTo>
                      <a:pt x="5200" y="2038"/>
                    </a:lnTo>
                    <a:lnTo>
                      <a:pt x="5181" y="2058"/>
                    </a:lnTo>
                    <a:lnTo>
                      <a:pt x="5162" y="2058"/>
                    </a:lnTo>
                    <a:lnTo>
                      <a:pt x="5143" y="2058"/>
                    </a:lnTo>
                    <a:lnTo>
                      <a:pt x="5124" y="2134"/>
                    </a:lnTo>
                    <a:lnTo>
                      <a:pt x="5085" y="2134"/>
                    </a:lnTo>
                    <a:lnTo>
                      <a:pt x="5048" y="2134"/>
                    </a:lnTo>
                    <a:lnTo>
                      <a:pt x="5048" y="2153"/>
                    </a:lnTo>
                    <a:lnTo>
                      <a:pt x="5009" y="2324"/>
                    </a:lnTo>
                    <a:lnTo>
                      <a:pt x="5009" y="2419"/>
                    </a:lnTo>
                    <a:lnTo>
                      <a:pt x="5029" y="2495"/>
                    </a:lnTo>
                    <a:lnTo>
                      <a:pt x="4953" y="2534"/>
                    </a:lnTo>
                    <a:lnTo>
                      <a:pt x="4933" y="2553"/>
                    </a:lnTo>
                    <a:lnTo>
                      <a:pt x="4914" y="2571"/>
                    </a:lnTo>
                    <a:lnTo>
                      <a:pt x="4838" y="2553"/>
                    </a:lnTo>
                    <a:lnTo>
                      <a:pt x="4781" y="2610"/>
                    </a:lnTo>
                    <a:lnTo>
                      <a:pt x="4724" y="2724"/>
                    </a:lnTo>
                    <a:lnTo>
                      <a:pt x="4704" y="2800"/>
                    </a:lnTo>
                    <a:lnTo>
                      <a:pt x="4704" y="2838"/>
                    </a:lnTo>
                    <a:lnTo>
                      <a:pt x="4704" y="2876"/>
                    </a:lnTo>
                    <a:lnTo>
                      <a:pt x="4724" y="2896"/>
                    </a:lnTo>
                    <a:lnTo>
                      <a:pt x="4724" y="2934"/>
                    </a:lnTo>
                    <a:lnTo>
                      <a:pt x="4743" y="3029"/>
                    </a:lnTo>
                    <a:lnTo>
                      <a:pt x="4762" y="3048"/>
                    </a:lnTo>
                    <a:lnTo>
                      <a:pt x="4781" y="3105"/>
                    </a:lnTo>
                    <a:lnTo>
                      <a:pt x="4857" y="3162"/>
                    </a:lnTo>
                    <a:lnTo>
                      <a:pt x="4914" y="3200"/>
                    </a:lnTo>
                    <a:lnTo>
                      <a:pt x="4971" y="3219"/>
                    </a:lnTo>
                    <a:lnTo>
                      <a:pt x="4933" y="3277"/>
                    </a:lnTo>
                    <a:lnTo>
                      <a:pt x="4933" y="3238"/>
                    </a:lnTo>
                    <a:lnTo>
                      <a:pt x="4914" y="3219"/>
                    </a:lnTo>
                    <a:lnTo>
                      <a:pt x="4895" y="3219"/>
                    </a:lnTo>
                    <a:lnTo>
                      <a:pt x="4857" y="3219"/>
                    </a:lnTo>
                    <a:lnTo>
                      <a:pt x="4895" y="3277"/>
                    </a:lnTo>
                    <a:lnTo>
                      <a:pt x="4895" y="3296"/>
                    </a:lnTo>
                    <a:lnTo>
                      <a:pt x="4914" y="3296"/>
                    </a:lnTo>
                    <a:lnTo>
                      <a:pt x="4953" y="3296"/>
                    </a:lnTo>
                    <a:lnTo>
                      <a:pt x="4990" y="3296"/>
                    </a:lnTo>
                    <a:lnTo>
                      <a:pt x="5029" y="3353"/>
                    </a:lnTo>
                    <a:lnTo>
                      <a:pt x="5067" y="3410"/>
                    </a:lnTo>
                    <a:lnTo>
                      <a:pt x="5085" y="3448"/>
                    </a:lnTo>
                    <a:lnTo>
                      <a:pt x="5048" y="3562"/>
                    </a:lnTo>
                    <a:lnTo>
                      <a:pt x="5048" y="3581"/>
                    </a:lnTo>
                    <a:lnTo>
                      <a:pt x="5085" y="3600"/>
                    </a:lnTo>
                    <a:lnTo>
                      <a:pt x="5085" y="3658"/>
                    </a:lnTo>
                    <a:lnTo>
                      <a:pt x="5067" y="3714"/>
                    </a:lnTo>
                    <a:lnTo>
                      <a:pt x="5067" y="3753"/>
                    </a:lnTo>
                    <a:lnTo>
                      <a:pt x="4990" y="3772"/>
                    </a:lnTo>
                    <a:lnTo>
                      <a:pt x="4971" y="3791"/>
                    </a:lnTo>
                    <a:lnTo>
                      <a:pt x="4953" y="3810"/>
                    </a:lnTo>
                    <a:lnTo>
                      <a:pt x="4953" y="3848"/>
                    </a:lnTo>
                    <a:lnTo>
                      <a:pt x="4933" y="3848"/>
                    </a:lnTo>
                    <a:lnTo>
                      <a:pt x="4914" y="3848"/>
                    </a:lnTo>
                    <a:lnTo>
                      <a:pt x="4895" y="3867"/>
                    </a:lnTo>
                    <a:lnTo>
                      <a:pt x="4895" y="3886"/>
                    </a:lnTo>
                    <a:lnTo>
                      <a:pt x="4895" y="3905"/>
                    </a:lnTo>
                    <a:lnTo>
                      <a:pt x="4914" y="3924"/>
                    </a:lnTo>
                    <a:lnTo>
                      <a:pt x="4876" y="3981"/>
                    </a:lnTo>
                    <a:lnTo>
                      <a:pt x="4819" y="4000"/>
                    </a:lnTo>
                    <a:lnTo>
                      <a:pt x="4762" y="3981"/>
                    </a:lnTo>
                    <a:lnTo>
                      <a:pt x="4743" y="3981"/>
                    </a:lnTo>
                    <a:lnTo>
                      <a:pt x="4724" y="3981"/>
                    </a:lnTo>
                    <a:lnTo>
                      <a:pt x="4704" y="3981"/>
                    </a:lnTo>
                    <a:lnTo>
                      <a:pt x="4400" y="3924"/>
                    </a:lnTo>
                    <a:lnTo>
                      <a:pt x="4286" y="3943"/>
                    </a:lnTo>
                    <a:lnTo>
                      <a:pt x="4228" y="3962"/>
                    </a:lnTo>
                    <a:lnTo>
                      <a:pt x="4171" y="3962"/>
                    </a:lnTo>
                    <a:lnTo>
                      <a:pt x="4095" y="3943"/>
                    </a:lnTo>
                    <a:lnTo>
                      <a:pt x="3790" y="3848"/>
                    </a:lnTo>
                    <a:lnTo>
                      <a:pt x="3581" y="3867"/>
                    </a:lnTo>
                    <a:lnTo>
                      <a:pt x="3524" y="3867"/>
                    </a:lnTo>
                    <a:lnTo>
                      <a:pt x="3524" y="3848"/>
                    </a:lnTo>
                    <a:lnTo>
                      <a:pt x="3505" y="3810"/>
                    </a:lnTo>
                    <a:lnTo>
                      <a:pt x="3448" y="3772"/>
                    </a:lnTo>
                    <a:lnTo>
                      <a:pt x="3371" y="3658"/>
                    </a:lnTo>
                    <a:lnTo>
                      <a:pt x="3333" y="3638"/>
                    </a:lnTo>
                    <a:lnTo>
                      <a:pt x="3295" y="3638"/>
                    </a:lnTo>
                    <a:lnTo>
                      <a:pt x="3276" y="3658"/>
                    </a:lnTo>
                    <a:lnTo>
                      <a:pt x="3238" y="3658"/>
                    </a:lnTo>
                    <a:lnTo>
                      <a:pt x="3181" y="3638"/>
                    </a:lnTo>
                    <a:lnTo>
                      <a:pt x="3048" y="3543"/>
                    </a:lnTo>
                    <a:lnTo>
                      <a:pt x="2990" y="3543"/>
                    </a:lnTo>
                    <a:lnTo>
                      <a:pt x="2952" y="3562"/>
                    </a:lnTo>
                    <a:lnTo>
                      <a:pt x="2895" y="3562"/>
                    </a:lnTo>
                    <a:lnTo>
                      <a:pt x="2857" y="3543"/>
                    </a:lnTo>
                    <a:lnTo>
                      <a:pt x="2819" y="3524"/>
                    </a:lnTo>
                    <a:lnTo>
                      <a:pt x="2800" y="3448"/>
                    </a:lnTo>
                    <a:lnTo>
                      <a:pt x="2723" y="3429"/>
                    </a:lnTo>
                    <a:lnTo>
                      <a:pt x="2571" y="3429"/>
                    </a:lnTo>
                    <a:lnTo>
                      <a:pt x="2533" y="3429"/>
                    </a:lnTo>
                    <a:lnTo>
                      <a:pt x="2438" y="3410"/>
                    </a:lnTo>
                    <a:lnTo>
                      <a:pt x="2324" y="3391"/>
                    </a:lnTo>
                    <a:lnTo>
                      <a:pt x="2286" y="3372"/>
                    </a:lnTo>
                    <a:lnTo>
                      <a:pt x="2266" y="3353"/>
                    </a:lnTo>
                    <a:lnTo>
                      <a:pt x="2247" y="3314"/>
                    </a:lnTo>
                    <a:lnTo>
                      <a:pt x="2229" y="3296"/>
                    </a:lnTo>
                    <a:lnTo>
                      <a:pt x="2210" y="3277"/>
                    </a:lnTo>
                    <a:lnTo>
                      <a:pt x="2152" y="3277"/>
                    </a:lnTo>
                    <a:lnTo>
                      <a:pt x="2133" y="3277"/>
                    </a:lnTo>
                    <a:lnTo>
                      <a:pt x="2076" y="3238"/>
                    </a:lnTo>
                    <a:lnTo>
                      <a:pt x="2019" y="3162"/>
                    </a:lnTo>
                    <a:lnTo>
                      <a:pt x="1981" y="3143"/>
                    </a:lnTo>
                    <a:lnTo>
                      <a:pt x="1885" y="3086"/>
                    </a:lnTo>
                    <a:lnTo>
                      <a:pt x="1848" y="3067"/>
                    </a:lnTo>
                    <a:lnTo>
                      <a:pt x="1771" y="2915"/>
                    </a:lnTo>
                    <a:lnTo>
                      <a:pt x="1733" y="2896"/>
                    </a:lnTo>
                    <a:lnTo>
                      <a:pt x="1676" y="2857"/>
                    </a:lnTo>
                    <a:lnTo>
                      <a:pt x="1638" y="2857"/>
                    </a:lnTo>
                    <a:lnTo>
                      <a:pt x="1562" y="2857"/>
                    </a:lnTo>
                    <a:lnTo>
                      <a:pt x="1504" y="2857"/>
                    </a:lnTo>
                    <a:lnTo>
                      <a:pt x="1467" y="2820"/>
                    </a:lnTo>
                    <a:lnTo>
                      <a:pt x="1390" y="2705"/>
                    </a:lnTo>
                    <a:lnTo>
                      <a:pt x="1352" y="2667"/>
                    </a:lnTo>
                    <a:lnTo>
                      <a:pt x="1314" y="2648"/>
                    </a:lnTo>
                    <a:lnTo>
                      <a:pt x="1257" y="2629"/>
                    </a:lnTo>
                    <a:lnTo>
                      <a:pt x="1219" y="2610"/>
                    </a:lnTo>
                    <a:lnTo>
                      <a:pt x="1162" y="2571"/>
                    </a:lnTo>
                    <a:lnTo>
                      <a:pt x="1143" y="2534"/>
                    </a:lnTo>
                    <a:lnTo>
                      <a:pt x="1104" y="2515"/>
                    </a:lnTo>
                    <a:lnTo>
                      <a:pt x="1047" y="2495"/>
                    </a:lnTo>
                    <a:lnTo>
                      <a:pt x="971" y="2515"/>
                    </a:lnTo>
                    <a:lnTo>
                      <a:pt x="933" y="2495"/>
                    </a:lnTo>
                    <a:lnTo>
                      <a:pt x="933" y="2439"/>
                    </a:lnTo>
                    <a:lnTo>
                      <a:pt x="933" y="2381"/>
                    </a:lnTo>
                    <a:lnTo>
                      <a:pt x="914" y="2362"/>
                    </a:lnTo>
                    <a:lnTo>
                      <a:pt x="800" y="2286"/>
                    </a:lnTo>
                    <a:lnTo>
                      <a:pt x="495" y="2153"/>
                    </a:lnTo>
                    <a:lnTo>
                      <a:pt x="457" y="2134"/>
                    </a:lnTo>
                    <a:lnTo>
                      <a:pt x="400" y="2134"/>
                    </a:lnTo>
                    <a:lnTo>
                      <a:pt x="343" y="2172"/>
                    </a:lnTo>
                    <a:lnTo>
                      <a:pt x="324" y="2172"/>
                    </a:lnTo>
                    <a:lnTo>
                      <a:pt x="247" y="2114"/>
                    </a:lnTo>
                    <a:lnTo>
                      <a:pt x="190" y="2076"/>
                    </a:lnTo>
                    <a:lnTo>
                      <a:pt x="171" y="2058"/>
                    </a:lnTo>
                    <a:lnTo>
                      <a:pt x="152" y="2038"/>
                    </a:lnTo>
                    <a:lnTo>
                      <a:pt x="114" y="1981"/>
                    </a:lnTo>
                    <a:lnTo>
                      <a:pt x="76" y="1962"/>
                    </a:lnTo>
                    <a:lnTo>
                      <a:pt x="38" y="1962"/>
                    </a:lnTo>
                    <a:lnTo>
                      <a:pt x="0" y="1962"/>
                    </a:lnTo>
                    <a:lnTo>
                      <a:pt x="19" y="1905"/>
                    </a:lnTo>
                    <a:lnTo>
                      <a:pt x="57" y="1886"/>
                    </a:lnTo>
                    <a:lnTo>
                      <a:pt x="152" y="1848"/>
                    </a:lnTo>
                    <a:lnTo>
                      <a:pt x="190" y="1810"/>
                    </a:lnTo>
                    <a:lnTo>
                      <a:pt x="247" y="1733"/>
                    </a:lnTo>
                    <a:lnTo>
                      <a:pt x="285" y="1696"/>
                    </a:lnTo>
                    <a:lnTo>
                      <a:pt x="343" y="1696"/>
                    </a:lnTo>
                    <a:lnTo>
                      <a:pt x="400" y="1657"/>
                    </a:lnTo>
                    <a:lnTo>
                      <a:pt x="457" y="1638"/>
                    </a:lnTo>
                    <a:lnTo>
                      <a:pt x="495" y="1619"/>
                    </a:lnTo>
                    <a:lnTo>
                      <a:pt x="514" y="1638"/>
                    </a:lnTo>
                    <a:lnTo>
                      <a:pt x="533" y="1600"/>
                    </a:lnTo>
                    <a:lnTo>
                      <a:pt x="533" y="1562"/>
                    </a:lnTo>
                    <a:lnTo>
                      <a:pt x="552" y="1505"/>
                    </a:lnTo>
                    <a:lnTo>
                      <a:pt x="571" y="1467"/>
                    </a:lnTo>
                    <a:lnTo>
                      <a:pt x="590" y="1448"/>
                    </a:lnTo>
                    <a:lnTo>
                      <a:pt x="628" y="1448"/>
                    </a:lnTo>
                    <a:lnTo>
                      <a:pt x="647" y="1448"/>
                    </a:lnTo>
                    <a:lnTo>
                      <a:pt x="647" y="1410"/>
                    </a:lnTo>
                    <a:lnTo>
                      <a:pt x="628" y="1372"/>
                    </a:lnTo>
                    <a:lnTo>
                      <a:pt x="610" y="1315"/>
                    </a:lnTo>
                    <a:lnTo>
                      <a:pt x="610" y="1276"/>
                    </a:lnTo>
                    <a:lnTo>
                      <a:pt x="590" y="1219"/>
                    </a:lnTo>
                    <a:lnTo>
                      <a:pt x="571" y="1200"/>
                    </a:lnTo>
                    <a:lnTo>
                      <a:pt x="476" y="1143"/>
                    </a:lnTo>
                    <a:lnTo>
                      <a:pt x="457" y="1105"/>
                    </a:lnTo>
                    <a:lnTo>
                      <a:pt x="400" y="953"/>
                    </a:lnTo>
                    <a:lnTo>
                      <a:pt x="400" y="934"/>
                    </a:lnTo>
                    <a:lnTo>
                      <a:pt x="400" y="876"/>
                    </a:lnTo>
                    <a:lnTo>
                      <a:pt x="438" y="876"/>
                    </a:lnTo>
                    <a:lnTo>
                      <a:pt x="457" y="876"/>
                    </a:lnTo>
                    <a:lnTo>
                      <a:pt x="590" y="953"/>
                    </a:lnTo>
                    <a:lnTo>
                      <a:pt x="647" y="971"/>
                    </a:lnTo>
                    <a:lnTo>
                      <a:pt x="705" y="953"/>
                    </a:lnTo>
                    <a:lnTo>
                      <a:pt x="724" y="934"/>
                    </a:lnTo>
                    <a:lnTo>
                      <a:pt x="742" y="895"/>
                    </a:lnTo>
                    <a:lnTo>
                      <a:pt x="762" y="876"/>
                    </a:lnTo>
                    <a:lnTo>
                      <a:pt x="762" y="857"/>
                    </a:lnTo>
                    <a:lnTo>
                      <a:pt x="819" y="857"/>
                    </a:lnTo>
                    <a:lnTo>
                      <a:pt x="933" y="83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33" name="Freeform 20">
                <a:extLst>
                  <a:ext uri="{FF2B5EF4-FFF2-40B4-BE49-F238E27FC236}">
                    <a16:creationId xmlns:a16="http://schemas.microsoft.com/office/drawing/2014/main" id="{ADF74C2A-49D4-4243-AD9E-C380411A1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6063" y="5548313"/>
                <a:ext cx="1379537" cy="857250"/>
              </a:xfrm>
              <a:custGeom>
                <a:avLst/>
                <a:gdLst>
                  <a:gd name="T0" fmla="*/ 2147483646 w 3830"/>
                  <a:gd name="T1" fmla="*/ 2147483646 h 2382"/>
                  <a:gd name="T2" fmla="*/ 2147483646 w 3830"/>
                  <a:gd name="T3" fmla="*/ 2147483646 h 2382"/>
                  <a:gd name="T4" fmla="*/ 2147483646 w 3830"/>
                  <a:gd name="T5" fmla="*/ 2147483646 h 2382"/>
                  <a:gd name="T6" fmla="*/ 2147483646 w 3830"/>
                  <a:gd name="T7" fmla="*/ 2147483646 h 2382"/>
                  <a:gd name="T8" fmla="*/ 0 w 3830"/>
                  <a:gd name="T9" fmla="*/ 2147483646 h 2382"/>
                  <a:gd name="T10" fmla="*/ 2147483646 w 3830"/>
                  <a:gd name="T11" fmla="*/ 2147483646 h 2382"/>
                  <a:gd name="T12" fmla="*/ 2147483646 w 3830"/>
                  <a:gd name="T13" fmla="*/ 2147483646 h 2382"/>
                  <a:gd name="T14" fmla="*/ 2147483646 w 3830"/>
                  <a:gd name="T15" fmla="*/ 2147483646 h 2382"/>
                  <a:gd name="T16" fmla="*/ 2147483646 w 3830"/>
                  <a:gd name="T17" fmla="*/ 2147483646 h 2382"/>
                  <a:gd name="T18" fmla="*/ 2147483646 w 3830"/>
                  <a:gd name="T19" fmla="*/ 2147483646 h 2382"/>
                  <a:gd name="T20" fmla="*/ 2147483646 w 3830"/>
                  <a:gd name="T21" fmla="*/ 2147483646 h 2382"/>
                  <a:gd name="T22" fmla="*/ 2147483646 w 3830"/>
                  <a:gd name="T23" fmla="*/ 2147483646 h 2382"/>
                  <a:gd name="T24" fmla="*/ 2147483646 w 3830"/>
                  <a:gd name="T25" fmla="*/ 2147483646 h 2382"/>
                  <a:gd name="T26" fmla="*/ 2147483646 w 3830"/>
                  <a:gd name="T27" fmla="*/ 2147483646 h 2382"/>
                  <a:gd name="T28" fmla="*/ 2147483646 w 3830"/>
                  <a:gd name="T29" fmla="*/ 2147483646 h 2382"/>
                  <a:gd name="T30" fmla="*/ 2147483646 w 3830"/>
                  <a:gd name="T31" fmla="*/ 2147483646 h 2382"/>
                  <a:gd name="T32" fmla="*/ 2147483646 w 3830"/>
                  <a:gd name="T33" fmla="*/ 2147483646 h 2382"/>
                  <a:gd name="T34" fmla="*/ 2147483646 w 3830"/>
                  <a:gd name="T35" fmla="*/ 2147483646 h 2382"/>
                  <a:gd name="T36" fmla="*/ 2147483646 w 3830"/>
                  <a:gd name="T37" fmla="*/ 2147483646 h 2382"/>
                  <a:gd name="T38" fmla="*/ 2147483646 w 3830"/>
                  <a:gd name="T39" fmla="*/ 2147483646 h 2382"/>
                  <a:gd name="T40" fmla="*/ 2147483646 w 3830"/>
                  <a:gd name="T41" fmla="*/ 2147483646 h 2382"/>
                  <a:gd name="T42" fmla="*/ 2147483646 w 3830"/>
                  <a:gd name="T43" fmla="*/ 2147483646 h 2382"/>
                  <a:gd name="T44" fmla="*/ 2147483646 w 3830"/>
                  <a:gd name="T45" fmla="*/ 2147483646 h 2382"/>
                  <a:gd name="T46" fmla="*/ 2147483646 w 3830"/>
                  <a:gd name="T47" fmla="*/ 2147483646 h 2382"/>
                  <a:gd name="T48" fmla="*/ 2147483646 w 3830"/>
                  <a:gd name="T49" fmla="*/ 2147483646 h 2382"/>
                  <a:gd name="T50" fmla="*/ 2147483646 w 3830"/>
                  <a:gd name="T51" fmla="*/ 2147483646 h 2382"/>
                  <a:gd name="T52" fmla="*/ 2147483646 w 3830"/>
                  <a:gd name="T53" fmla="*/ 2147483646 h 2382"/>
                  <a:gd name="T54" fmla="*/ 2147483646 w 3830"/>
                  <a:gd name="T55" fmla="*/ 2147483646 h 2382"/>
                  <a:gd name="T56" fmla="*/ 2147483646 w 3830"/>
                  <a:gd name="T57" fmla="*/ 2147483646 h 2382"/>
                  <a:gd name="T58" fmla="*/ 2147483646 w 3830"/>
                  <a:gd name="T59" fmla="*/ 2147483646 h 2382"/>
                  <a:gd name="T60" fmla="*/ 2147483646 w 3830"/>
                  <a:gd name="T61" fmla="*/ 2147483646 h 2382"/>
                  <a:gd name="T62" fmla="*/ 2147483646 w 3830"/>
                  <a:gd name="T63" fmla="*/ 2147483646 h 2382"/>
                  <a:gd name="T64" fmla="*/ 2147483646 w 3830"/>
                  <a:gd name="T65" fmla="*/ 2147483646 h 2382"/>
                  <a:gd name="T66" fmla="*/ 2147483646 w 3830"/>
                  <a:gd name="T67" fmla="*/ 2147483646 h 2382"/>
                  <a:gd name="T68" fmla="*/ 2147483646 w 3830"/>
                  <a:gd name="T69" fmla="*/ 2147483646 h 2382"/>
                  <a:gd name="T70" fmla="*/ 2147483646 w 3830"/>
                  <a:gd name="T71" fmla="*/ 2147483646 h 2382"/>
                  <a:gd name="T72" fmla="*/ 2147483646 w 3830"/>
                  <a:gd name="T73" fmla="*/ 2147483646 h 2382"/>
                  <a:gd name="T74" fmla="*/ 2147483646 w 3830"/>
                  <a:gd name="T75" fmla="*/ 2147483646 h 2382"/>
                  <a:gd name="T76" fmla="*/ 2147483646 w 3830"/>
                  <a:gd name="T77" fmla="*/ 2147483646 h 2382"/>
                  <a:gd name="T78" fmla="*/ 2147483646 w 3830"/>
                  <a:gd name="T79" fmla="*/ 2147483646 h 2382"/>
                  <a:gd name="T80" fmla="*/ 2147483646 w 3830"/>
                  <a:gd name="T81" fmla="*/ 2147483646 h 2382"/>
                  <a:gd name="T82" fmla="*/ 2147483646 w 3830"/>
                  <a:gd name="T83" fmla="*/ 2147483646 h 2382"/>
                  <a:gd name="T84" fmla="*/ 2147483646 w 3830"/>
                  <a:gd name="T85" fmla="*/ 2147483646 h 2382"/>
                  <a:gd name="T86" fmla="*/ 2147483646 w 3830"/>
                  <a:gd name="T87" fmla="*/ 2147483646 h 2382"/>
                  <a:gd name="T88" fmla="*/ 2147483646 w 3830"/>
                  <a:gd name="T89" fmla="*/ 2147483646 h 2382"/>
                  <a:gd name="T90" fmla="*/ 2147483646 w 3830"/>
                  <a:gd name="T91" fmla="*/ 2147483646 h 2382"/>
                  <a:gd name="T92" fmla="*/ 2147483646 w 3830"/>
                  <a:gd name="T93" fmla="*/ 2147483646 h 2382"/>
                  <a:gd name="T94" fmla="*/ 2147483646 w 3830"/>
                  <a:gd name="T95" fmla="*/ 2147483646 h 2382"/>
                  <a:gd name="T96" fmla="*/ 2147483646 w 3830"/>
                  <a:gd name="T97" fmla="*/ 2147483646 h 2382"/>
                  <a:gd name="T98" fmla="*/ 2147483646 w 3830"/>
                  <a:gd name="T99" fmla="*/ 2147483646 h 2382"/>
                  <a:gd name="T100" fmla="*/ 2147483646 w 3830"/>
                  <a:gd name="T101" fmla="*/ 2147483646 h 2382"/>
                  <a:gd name="T102" fmla="*/ 2147483646 w 3830"/>
                  <a:gd name="T103" fmla="*/ 2147483646 h 2382"/>
                  <a:gd name="T104" fmla="*/ 2147483646 w 3830"/>
                  <a:gd name="T105" fmla="*/ 2147483646 h 2382"/>
                  <a:gd name="T106" fmla="*/ 2147483646 w 3830"/>
                  <a:gd name="T107" fmla="*/ 2147483646 h 2382"/>
                  <a:gd name="T108" fmla="*/ 2147483646 w 3830"/>
                  <a:gd name="T109" fmla="*/ 2147483646 h 2382"/>
                  <a:gd name="T110" fmla="*/ 2147483646 w 3830"/>
                  <a:gd name="T111" fmla="*/ 2147483646 h 2382"/>
                  <a:gd name="T112" fmla="*/ 2147483646 w 3830"/>
                  <a:gd name="T113" fmla="*/ 2147483646 h 2382"/>
                  <a:gd name="T114" fmla="*/ 2147483646 w 3830"/>
                  <a:gd name="T115" fmla="*/ 2147483646 h 2382"/>
                  <a:gd name="T116" fmla="*/ 2147483646 w 3830"/>
                  <a:gd name="T117" fmla="*/ 2147483646 h 2382"/>
                  <a:gd name="T118" fmla="*/ 2147483646 w 3830"/>
                  <a:gd name="T119" fmla="*/ 2147483646 h 2382"/>
                  <a:gd name="T120" fmla="*/ 2147483646 w 3830"/>
                  <a:gd name="T121" fmla="*/ 2147483646 h 2382"/>
                  <a:gd name="T122" fmla="*/ 2147483646 w 3830"/>
                  <a:gd name="T123" fmla="*/ 2147483646 h 238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830" h="2382">
                    <a:moveTo>
                      <a:pt x="476" y="1429"/>
                    </a:moveTo>
                    <a:lnTo>
                      <a:pt x="438" y="1429"/>
                    </a:lnTo>
                    <a:lnTo>
                      <a:pt x="419" y="1429"/>
                    </a:lnTo>
                    <a:lnTo>
                      <a:pt x="400" y="1410"/>
                    </a:lnTo>
                    <a:lnTo>
                      <a:pt x="381" y="1371"/>
                    </a:lnTo>
                    <a:lnTo>
                      <a:pt x="362" y="1333"/>
                    </a:lnTo>
                    <a:lnTo>
                      <a:pt x="229" y="1257"/>
                    </a:lnTo>
                    <a:lnTo>
                      <a:pt x="209" y="1219"/>
                    </a:lnTo>
                    <a:lnTo>
                      <a:pt x="209" y="1162"/>
                    </a:lnTo>
                    <a:lnTo>
                      <a:pt x="229" y="1124"/>
                    </a:lnTo>
                    <a:lnTo>
                      <a:pt x="229" y="1105"/>
                    </a:lnTo>
                    <a:lnTo>
                      <a:pt x="172" y="1048"/>
                    </a:lnTo>
                    <a:lnTo>
                      <a:pt x="95" y="990"/>
                    </a:lnTo>
                    <a:lnTo>
                      <a:pt x="38" y="934"/>
                    </a:lnTo>
                    <a:lnTo>
                      <a:pt x="0" y="857"/>
                    </a:lnTo>
                    <a:lnTo>
                      <a:pt x="19" y="724"/>
                    </a:lnTo>
                    <a:lnTo>
                      <a:pt x="57" y="571"/>
                    </a:lnTo>
                    <a:lnTo>
                      <a:pt x="95" y="495"/>
                    </a:lnTo>
                    <a:lnTo>
                      <a:pt x="133" y="438"/>
                    </a:lnTo>
                    <a:lnTo>
                      <a:pt x="172" y="438"/>
                    </a:lnTo>
                    <a:lnTo>
                      <a:pt x="190" y="457"/>
                    </a:lnTo>
                    <a:lnTo>
                      <a:pt x="229" y="438"/>
                    </a:lnTo>
                    <a:lnTo>
                      <a:pt x="248" y="400"/>
                    </a:lnTo>
                    <a:lnTo>
                      <a:pt x="248" y="381"/>
                    </a:lnTo>
                    <a:lnTo>
                      <a:pt x="305" y="381"/>
                    </a:lnTo>
                    <a:lnTo>
                      <a:pt x="514" y="362"/>
                    </a:lnTo>
                    <a:lnTo>
                      <a:pt x="819" y="457"/>
                    </a:lnTo>
                    <a:lnTo>
                      <a:pt x="895" y="476"/>
                    </a:lnTo>
                    <a:lnTo>
                      <a:pt x="952" y="476"/>
                    </a:lnTo>
                    <a:lnTo>
                      <a:pt x="1010" y="457"/>
                    </a:lnTo>
                    <a:lnTo>
                      <a:pt x="1124" y="438"/>
                    </a:lnTo>
                    <a:lnTo>
                      <a:pt x="1428" y="495"/>
                    </a:lnTo>
                    <a:lnTo>
                      <a:pt x="1448" y="495"/>
                    </a:lnTo>
                    <a:lnTo>
                      <a:pt x="1467" y="495"/>
                    </a:lnTo>
                    <a:lnTo>
                      <a:pt x="1486" y="495"/>
                    </a:lnTo>
                    <a:lnTo>
                      <a:pt x="1543" y="514"/>
                    </a:lnTo>
                    <a:lnTo>
                      <a:pt x="1600" y="495"/>
                    </a:lnTo>
                    <a:lnTo>
                      <a:pt x="1638" y="438"/>
                    </a:lnTo>
                    <a:lnTo>
                      <a:pt x="1619" y="419"/>
                    </a:lnTo>
                    <a:lnTo>
                      <a:pt x="1619" y="400"/>
                    </a:lnTo>
                    <a:lnTo>
                      <a:pt x="1619" y="381"/>
                    </a:lnTo>
                    <a:lnTo>
                      <a:pt x="1638" y="362"/>
                    </a:lnTo>
                    <a:lnTo>
                      <a:pt x="1657" y="362"/>
                    </a:lnTo>
                    <a:lnTo>
                      <a:pt x="1677" y="362"/>
                    </a:lnTo>
                    <a:lnTo>
                      <a:pt x="1677" y="324"/>
                    </a:lnTo>
                    <a:lnTo>
                      <a:pt x="1695" y="305"/>
                    </a:lnTo>
                    <a:lnTo>
                      <a:pt x="1714" y="286"/>
                    </a:lnTo>
                    <a:lnTo>
                      <a:pt x="1791" y="267"/>
                    </a:lnTo>
                    <a:lnTo>
                      <a:pt x="1829" y="248"/>
                    </a:lnTo>
                    <a:lnTo>
                      <a:pt x="1829" y="172"/>
                    </a:lnTo>
                    <a:lnTo>
                      <a:pt x="1829" y="0"/>
                    </a:lnTo>
                    <a:lnTo>
                      <a:pt x="1867" y="19"/>
                    </a:lnTo>
                    <a:lnTo>
                      <a:pt x="1886" y="114"/>
                    </a:lnTo>
                    <a:lnTo>
                      <a:pt x="1886" y="191"/>
                    </a:lnTo>
                    <a:lnTo>
                      <a:pt x="1905" y="228"/>
                    </a:lnTo>
                    <a:lnTo>
                      <a:pt x="1924" y="248"/>
                    </a:lnTo>
                    <a:lnTo>
                      <a:pt x="1981" y="457"/>
                    </a:lnTo>
                    <a:lnTo>
                      <a:pt x="2134" y="685"/>
                    </a:lnTo>
                    <a:lnTo>
                      <a:pt x="2229" y="800"/>
                    </a:lnTo>
                    <a:lnTo>
                      <a:pt x="2324" y="800"/>
                    </a:lnTo>
                    <a:lnTo>
                      <a:pt x="2324" y="857"/>
                    </a:lnTo>
                    <a:lnTo>
                      <a:pt x="2343" y="914"/>
                    </a:lnTo>
                    <a:lnTo>
                      <a:pt x="2362" y="952"/>
                    </a:lnTo>
                    <a:lnTo>
                      <a:pt x="2381" y="990"/>
                    </a:lnTo>
                    <a:lnTo>
                      <a:pt x="2457" y="1048"/>
                    </a:lnTo>
                    <a:lnTo>
                      <a:pt x="2476" y="1066"/>
                    </a:lnTo>
                    <a:lnTo>
                      <a:pt x="2571" y="1181"/>
                    </a:lnTo>
                    <a:lnTo>
                      <a:pt x="2705" y="1315"/>
                    </a:lnTo>
                    <a:lnTo>
                      <a:pt x="2743" y="1352"/>
                    </a:lnTo>
                    <a:lnTo>
                      <a:pt x="2743" y="1391"/>
                    </a:lnTo>
                    <a:lnTo>
                      <a:pt x="2705" y="1391"/>
                    </a:lnTo>
                    <a:lnTo>
                      <a:pt x="2724" y="1410"/>
                    </a:lnTo>
                    <a:lnTo>
                      <a:pt x="2762" y="1410"/>
                    </a:lnTo>
                    <a:lnTo>
                      <a:pt x="2819" y="1391"/>
                    </a:lnTo>
                    <a:lnTo>
                      <a:pt x="2896" y="1371"/>
                    </a:lnTo>
                    <a:lnTo>
                      <a:pt x="2933" y="1391"/>
                    </a:lnTo>
                    <a:lnTo>
                      <a:pt x="3067" y="1505"/>
                    </a:lnTo>
                    <a:lnTo>
                      <a:pt x="3086" y="1505"/>
                    </a:lnTo>
                    <a:lnTo>
                      <a:pt x="3143" y="1543"/>
                    </a:lnTo>
                    <a:lnTo>
                      <a:pt x="3162" y="1543"/>
                    </a:lnTo>
                    <a:lnTo>
                      <a:pt x="3238" y="1638"/>
                    </a:lnTo>
                    <a:lnTo>
                      <a:pt x="3333" y="1714"/>
                    </a:lnTo>
                    <a:lnTo>
                      <a:pt x="3372" y="1752"/>
                    </a:lnTo>
                    <a:lnTo>
                      <a:pt x="3391" y="1791"/>
                    </a:lnTo>
                    <a:lnTo>
                      <a:pt x="3372" y="1791"/>
                    </a:lnTo>
                    <a:lnTo>
                      <a:pt x="3353" y="1791"/>
                    </a:lnTo>
                    <a:lnTo>
                      <a:pt x="3314" y="1791"/>
                    </a:lnTo>
                    <a:lnTo>
                      <a:pt x="3277" y="1809"/>
                    </a:lnTo>
                    <a:lnTo>
                      <a:pt x="3257" y="1848"/>
                    </a:lnTo>
                    <a:lnTo>
                      <a:pt x="3296" y="1848"/>
                    </a:lnTo>
                    <a:lnTo>
                      <a:pt x="3314" y="1848"/>
                    </a:lnTo>
                    <a:lnTo>
                      <a:pt x="3353" y="1848"/>
                    </a:lnTo>
                    <a:lnTo>
                      <a:pt x="3333" y="1867"/>
                    </a:lnTo>
                    <a:lnTo>
                      <a:pt x="3353" y="1905"/>
                    </a:lnTo>
                    <a:lnTo>
                      <a:pt x="3372" y="1962"/>
                    </a:lnTo>
                    <a:lnTo>
                      <a:pt x="3372" y="1924"/>
                    </a:lnTo>
                    <a:lnTo>
                      <a:pt x="3372" y="1886"/>
                    </a:lnTo>
                    <a:lnTo>
                      <a:pt x="3391" y="1867"/>
                    </a:lnTo>
                    <a:lnTo>
                      <a:pt x="3410" y="1848"/>
                    </a:lnTo>
                    <a:lnTo>
                      <a:pt x="3429" y="1828"/>
                    </a:lnTo>
                    <a:lnTo>
                      <a:pt x="3448" y="1828"/>
                    </a:lnTo>
                    <a:lnTo>
                      <a:pt x="3467" y="1848"/>
                    </a:lnTo>
                    <a:lnTo>
                      <a:pt x="3505" y="1848"/>
                    </a:lnTo>
                    <a:lnTo>
                      <a:pt x="3524" y="1828"/>
                    </a:lnTo>
                    <a:lnTo>
                      <a:pt x="3581" y="1752"/>
                    </a:lnTo>
                    <a:lnTo>
                      <a:pt x="3600" y="1772"/>
                    </a:lnTo>
                    <a:lnTo>
                      <a:pt x="3600" y="1809"/>
                    </a:lnTo>
                    <a:lnTo>
                      <a:pt x="3581" y="1848"/>
                    </a:lnTo>
                    <a:lnTo>
                      <a:pt x="3581" y="1924"/>
                    </a:lnTo>
                    <a:lnTo>
                      <a:pt x="3619" y="1981"/>
                    </a:lnTo>
                    <a:lnTo>
                      <a:pt x="3829" y="2248"/>
                    </a:lnTo>
                    <a:lnTo>
                      <a:pt x="3810" y="2248"/>
                    </a:lnTo>
                    <a:lnTo>
                      <a:pt x="3695" y="2209"/>
                    </a:lnTo>
                    <a:lnTo>
                      <a:pt x="3486" y="2190"/>
                    </a:lnTo>
                    <a:lnTo>
                      <a:pt x="3372" y="2209"/>
                    </a:lnTo>
                    <a:lnTo>
                      <a:pt x="3333" y="2248"/>
                    </a:lnTo>
                    <a:lnTo>
                      <a:pt x="3296" y="2286"/>
                    </a:lnTo>
                    <a:lnTo>
                      <a:pt x="3277" y="2343"/>
                    </a:lnTo>
                    <a:lnTo>
                      <a:pt x="3257" y="2362"/>
                    </a:lnTo>
                    <a:lnTo>
                      <a:pt x="3181" y="2381"/>
                    </a:lnTo>
                    <a:lnTo>
                      <a:pt x="3105" y="2381"/>
                    </a:lnTo>
                    <a:lnTo>
                      <a:pt x="2819" y="2324"/>
                    </a:lnTo>
                    <a:lnTo>
                      <a:pt x="2648" y="2267"/>
                    </a:lnTo>
                    <a:lnTo>
                      <a:pt x="2610" y="2248"/>
                    </a:lnTo>
                    <a:lnTo>
                      <a:pt x="2610" y="2229"/>
                    </a:lnTo>
                    <a:lnTo>
                      <a:pt x="2610" y="2190"/>
                    </a:lnTo>
                    <a:lnTo>
                      <a:pt x="2610" y="2172"/>
                    </a:lnTo>
                    <a:lnTo>
                      <a:pt x="2610" y="2133"/>
                    </a:lnTo>
                    <a:lnTo>
                      <a:pt x="2591" y="2095"/>
                    </a:lnTo>
                    <a:lnTo>
                      <a:pt x="2571" y="2057"/>
                    </a:lnTo>
                    <a:lnTo>
                      <a:pt x="2534" y="2019"/>
                    </a:lnTo>
                    <a:lnTo>
                      <a:pt x="2476" y="1981"/>
                    </a:lnTo>
                    <a:lnTo>
                      <a:pt x="2419" y="1943"/>
                    </a:lnTo>
                    <a:lnTo>
                      <a:pt x="2248" y="1924"/>
                    </a:lnTo>
                    <a:lnTo>
                      <a:pt x="2153" y="1924"/>
                    </a:lnTo>
                    <a:lnTo>
                      <a:pt x="2076" y="1943"/>
                    </a:lnTo>
                    <a:lnTo>
                      <a:pt x="1981" y="1981"/>
                    </a:lnTo>
                    <a:lnTo>
                      <a:pt x="1809" y="2038"/>
                    </a:lnTo>
                    <a:lnTo>
                      <a:pt x="1753" y="2057"/>
                    </a:lnTo>
                    <a:lnTo>
                      <a:pt x="1677" y="2114"/>
                    </a:lnTo>
                    <a:lnTo>
                      <a:pt x="1600" y="2172"/>
                    </a:lnTo>
                    <a:lnTo>
                      <a:pt x="1467" y="2190"/>
                    </a:lnTo>
                    <a:lnTo>
                      <a:pt x="1391" y="2209"/>
                    </a:lnTo>
                    <a:lnTo>
                      <a:pt x="1352" y="2133"/>
                    </a:lnTo>
                    <a:lnTo>
                      <a:pt x="1296" y="2095"/>
                    </a:lnTo>
                    <a:lnTo>
                      <a:pt x="1276" y="2076"/>
                    </a:lnTo>
                    <a:lnTo>
                      <a:pt x="1276" y="2057"/>
                    </a:lnTo>
                    <a:lnTo>
                      <a:pt x="1257" y="1981"/>
                    </a:lnTo>
                    <a:lnTo>
                      <a:pt x="1238" y="1962"/>
                    </a:lnTo>
                    <a:lnTo>
                      <a:pt x="1219" y="1943"/>
                    </a:lnTo>
                    <a:lnTo>
                      <a:pt x="1181" y="1905"/>
                    </a:lnTo>
                    <a:lnTo>
                      <a:pt x="1162" y="1886"/>
                    </a:lnTo>
                    <a:lnTo>
                      <a:pt x="1105" y="1791"/>
                    </a:lnTo>
                    <a:lnTo>
                      <a:pt x="1067" y="1772"/>
                    </a:lnTo>
                    <a:lnTo>
                      <a:pt x="1048" y="1772"/>
                    </a:lnTo>
                    <a:lnTo>
                      <a:pt x="1067" y="1752"/>
                    </a:lnTo>
                    <a:lnTo>
                      <a:pt x="1067" y="1733"/>
                    </a:lnTo>
                    <a:lnTo>
                      <a:pt x="1067" y="1714"/>
                    </a:lnTo>
                    <a:lnTo>
                      <a:pt x="1048" y="1638"/>
                    </a:lnTo>
                    <a:lnTo>
                      <a:pt x="1029" y="1619"/>
                    </a:lnTo>
                    <a:lnTo>
                      <a:pt x="991" y="1581"/>
                    </a:lnTo>
                    <a:lnTo>
                      <a:pt x="934" y="1562"/>
                    </a:lnTo>
                    <a:lnTo>
                      <a:pt x="876" y="1562"/>
                    </a:lnTo>
                    <a:lnTo>
                      <a:pt x="838" y="1581"/>
                    </a:lnTo>
                    <a:lnTo>
                      <a:pt x="819" y="1600"/>
                    </a:lnTo>
                    <a:lnTo>
                      <a:pt x="800" y="1657"/>
                    </a:lnTo>
                    <a:lnTo>
                      <a:pt x="800" y="1676"/>
                    </a:lnTo>
                    <a:lnTo>
                      <a:pt x="762" y="1695"/>
                    </a:lnTo>
                    <a:lnTo>
                      <a:pt x="743" y="1676"/>
                    </a:lnTo>
                    <a:lnTo>
                      <a:pt x="686" y="1657"/>
                    </a:lnTo>
                    <a:lnTo>
                      <a:pt x="648" y="1638"/>
                    </a:lnTo>
                    <a:lnTo>
                      <a:pt x="610" y="1619"/>
                    </a:lnTo>
                    <a:lnTo>
                      <a:pt x="571" y="1581"/>
                    </a:lnTo>
                    <a:lnTo>
                      <a:pt x="571" y="1543"/>
                    </a:lnTo>
                    <a:lnTo>
                      <a:pt x="590" y="1467"/>
                    </a:lnTo>
                    <a:lnTo>
                      <a:pt x="590" y="1447"/>
                    </a:lnTo>
                    <a:lnTo>
                      <a:pt x="571" y="1410"/>
                    </a:lnTo>
                    <a:lnTo>
                      <a:pt x="553" y="1410"/>
                    </a:lnTo>
                    <a:lnTo>
                      <a:pt x="534" y="1429"/>
                    </a:lnTo>
                    <a:lnTo>
                      <a:pt x="476" y="1429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34" name="Freeform 21">
                <a:extLst>
                  <a:ext uri="{FF2B5EF4-FFF2-40B4-BE49-F238E27FC236}">
                    <a16:creationId xmlns:a16="http://schemas.microsoft.com/office/drawing/2014/main" id="{24DE1058-64B8-564A-83ED-518A634B2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91363" y="6242050"/>
                <a:ext cx="1350962" cy="1125538"/>
              </a:xfrm>
              <a:custGeom>
                <a:avLst/>
                <a:gdLst>
                  <a:gd name="T0" fmla="*/ 2147483646 w 3753"/>
                  <a:gd name="T1" fmla="*/ 2147483646 h 3125"/>
                  <a:gd name="T2" fmla="*/ 2147483646 w 3753"/>
                  <a:gd name="T3" fmla="*/ 2147483646 h 3125"/>
                  <a:gd name="T4" fmla="*/ 2147483646 w 3753"/>
                  <a:gd name="T5" fmla="*/ 2147483646 h 3125"/>
                  <a:gd name="T6" fmla="*/ 2147483646 w 3753"/>
                  <a:gd name="T7" fmla="*/ 2147483646 h 3125"/>
                  <a:gd name="T8" fmla="*/ 2147483646 w 3753"/>
                  <a:gd name="T9" fmla="*/ 2147483646 h 3125"/>
                  <a:gd name="T10" fmla="*/ 2147483646 w 3753"/>
                  <a:gd name="T11" fmla="*/ 2147483646 h 3125"/>
                  <a:gd name="T12" fmla="*/ 2147483646 w 3753"/>
                  <a:gd name="T13" fmla="*/ 2147483646 h 3125"/>
                  <a:gd name="T14" fmla="*/ 2147483646 w 3753"/>
                  <a:gd name="T15" fmla="*/ 2147483646 h 3125"/>
                  <a:gd name="T16" fmla="*/ 2147483646 w 3753"/>
                  <a:gd name="T17" fmla="*/ 2147483646 h 3125"/>
                  <a:gd name="T18" fmla="*/ 2147483646 w 3753"/>
                  <a:gd name="T19" fmla="*/ 2147483646 h 3125"/>
                  <a:gd name="T20" fmla="*/ 2147483646 w 3753"/>
                  <a:gd name="T21" fmla="*/ 2147483646 h 3125"/>
                  <a:gd name="T22" fmla="*/ 2147483646 w 3753"/>
                  <a:gd name="T23" fmla="*/ 2147483646 h 3125"/>
                  <a:gd name="T24" fmla="*/ 2147483646 w 3753"/>
                  <a:gd name="T25" fmla="*/ 2147483646 h 3125"/>
                  <a:gd name="T26" fmla="*/ 2147483646 w 3753"/>
                  <a:gd name="T27" fmla="*/ 2147483646 h 3125"/>
                  <a:gd name="T28" fmla="*/ 2147483646 w 3753"/>
                  <a:gd name="T29" fmla="*/ 2147483646 h 3125"/>
                  <a:gd name="T30" fmla="*/ 2147483646 w 3753"/>
                  <a:gd name="T31" fmla="*/ 2147483646 h 3125"/>
                  <a:gd name="T32" fmla="*/ 2147483646 w 3753"/>
                  <a:gd name="T33" fmla="*/ 2147483646 h 3125"/>
                  <a:gd name="T34" fmla="*/ 2147483646 w 3753"/>
                  <a:gd name="T35" fmla="*/ 0 h 3125"/>
                  <a:gd name="T36" fmla="*/ 2147483646 w 3753"/>
                  <a:gd name="T37" fmla="*/ 2147483646 h 3125"/>
                  <a:gd name="T38" fmla="*/ 2147483646 w 3753"/>
                  <a:gd name="T39" fmla="*/ 2147483646 h 3125"/>
                  <a:gd name="T40" fmla="*/ 2147483646 w 3753"/>
                  <a:gd name="T41" fmla="*/ 2147483646 h 3125"/>
                  <a:gd name="T42" fmla="*/ 2147483646 w 3753"/>
                  <a:gd name="T43" fmla="*/ 2147483646 h 3125"/>
                  <a:gd name="T44" fmla="*/ 2147483646 w 3753"/>
                  <a:gd name="T45" fmla="*/ 2147483646 h 3125"/>
                  <a:gd name="T46" fmla="*/ 2147483646 w 3753"/>
                  <a:gd name="T47" fmla="*/ 2147483646 h 3125"/>
                  <a:gd name="T48" fmla="*/ 2147483646 w 3753"/>
                  <a:gd name="T49" fmla="*/ 2147483646 h 3125"/>
                  <a:gd name="T50" fmla="*/ 2147483646 w 3753"/>
                  <a:gd name="T51" fmla="*/ 2147483646 h 3125"/>
                  <a:gd name="T52" fmla="*/ 2147483646 w 3753"/>
                  <a:gd name="T53" fmla="*/ 2147483646 h 3125"/>
                  <a:gd name="T54" fmla="*/ 2147483646 w 3753"/>
                  <a:gd name="T55" fmla="*/ 2147483646 h 3125"/>
                  <a:gd name="T56" fmla="*/ 2147483646 w 3753"/>
                  <a:gd name="T57" fmla="*/ 2147483646 h 3125"/>
                  <a:gd name="T58" fmla="*/ 2147483646 w 3753"/>
                  <a:gd name="T59" fmla="*/ 2147483646 h 3125"/>
                  <a:gd name="T60" fmla="*/ 2147483646 w 3753"/>
                  <a:gd name="T61" fmla="*/ 2147483646 h 3125"/>
                  <a:gd name="T62" fmla="*/ 2147483646 w 3753"/>
                  <a:gd name="T63" fmla="*/ 2147483646 h 3125"/>
                  <a:gd name="T64" fmla="*/ 2147483646 w 3753"/>
                  <a:gd name="T65" fmla="*/ 2147483646 h 3125"/>
                  <a:gd name="T66" fmla="*/ 2147483646 w 3753"/>
                  <a:gd name="T67" fmla="*/ 2147483646 h 3125"/>
                  <a:gd name="T68" fmla="*/ 2147483646 w 3753"/>
                  <a:gd name="T69" fmla="*/ 2147483646 h 3125"/>
                  <a:gd name="T70" fmla="*/ 2147483646 w 3753"/>
                  <a:gd name="T71" fmla="*/ 2147483646 h 3125"/>
                  <a:gd name="T72" fmla="*/ 2147483646 w 3753"/>
                  <a:gd name="T73" fmla="*/ 2147483646 h 3125"/>
                  <a:gd name="T74" fmla="*/ 2147483646 w 3753"/>
                  <a:gd name="T75" fmla="*/ 2147483646 h 3125"/>
                  <a:gd name="T76" fmla="*/ 2147483646 w 3753"/>
                  <a:gd name="T77" fmla="*/ 2147483646 h 3125"/>
                  <a:gd name="T78" fmla="*/ 2147483646 w 3753"/>
                  <a:gd name="T79" fmla="*/ 2147483646 h 3125"/>
                  <a:gd name="T80" fmla="*/ 2147483646 w 3753"/>
                  <a:gd name="T81" fmla="*/ 2147483646 h 3125"/>
                  <a:gd name="T82" fmla="*/ 2147483646 w 3753"/>
                  <a:gd name="T83" fmla="*/ 2147483646 h 3125"/>
                  <a:gd name="T84" fmla="*/ 2147483646 w 3753"/>
                  <a:gd name="T85" fmla="*/ 2147483646 h 3125"/>
                  <a:gd name="T86" fmla="*/ 2147483646 w 3753"/>
                  <a:gd name="T87" fmla="*/ 2147483646 h 3125"/>
                  <a:gd name="T88" fmla="*/ 2147483646 w 3753"/>
                  <a:gd name="T89" fmla="*/ 2147483646 h 3125"/>
                  <a:gd name="T90" fmla="*/ 2147483646 w 3753"/>
                  <a:gd name="T91" fmla="*/ 2147483646 h 3125"/>
                  <a:gd name="T92" fmla="*/ 2147483646 w 3753"/>
                  <a:gd name="T93" fmla="*/ 2147483646 h 3125"/>
                  <a:gd name="T94" fmla="*/ 2147483646 w 3753"/>
                  <a:gd name="T95" fmla="*/ 2147483646 h 3125"/>
                  <a:gd name="T96" fmla="*/ 2147483646 w 3753"/>
                  <a:gd name="T97" fmla="*/ 2147483646 h 3125"/>
                  <a:gd name="T98" fmla="*/ 2147483646 w 3753"/>
                  <a:gd name="T99" fmla="*/ 2147483646 h 3125"/>
                  <a:gd name="T100" fmla="*/ 2147483646 w 3753"/>
                  <a:gd name="T101" fmla="*/ 2147483646 h 3125"/>
                  <a:gd name="T102" fmla="*/ 2147483646 w 3753"/>
                  <a:gd name="T103" fmla="*/ 2147483646 h 3125"/>
                  <a:gd name="T104" fmla="*/ 2147483646 w 3753"/>
                  <a:gd name="T105" fmla="*/ 2147483646 h 3125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753" h="3125">
                    <a:moveTo>
                      <a:pt x="2152" y="2952"/>
                    </a:moveTo>
                    <a:lnTo>
                      <a:pt x="2114" y="2857"/>
                    </a:lnTo>
                    <a:lnTo>
                      <a:pt x="2114" y="2838"/>
                    </a:lnTo>
                    <a:lnTo>
                      <a:pt x="2133" y="2819"/>
                    </a:lnTo>
                    <a:lnTo>
                      <a:pt x="2133" y="2800"/>
                    </a:lnTo>
                    <a:lnTo>
                      <a:pt x="2095" y="2743"/>
                    </a:lnTo>
                    <a:lnTo>
                      <a:pt x="1981" y="2628"/>
                    </a:lnTo>
                    <a:lnTo>
                      <a:pt x="1885" y="2495"/>
                    </a:lnTo>
                    <a:lnTo>
                      <a:pt x="1885" y="2457"/>
                    </a:lnTo>
                    <a:lnTo>
                      <a:pt x="1885" y="2419"/>
                    </a:lnTo>
                    <a:lnTo>
                      <a:pt x="1905" y="2381"/>
                    </a:lnTo>
                    <a:lnTo>
                      <a:pt x="1905" y="2362"/>
                    </a:lnTo>
                    <a:lnTo>
                      <a:pt x="1885" y="2343"/>
                    </a:lnTo>
                    <a:lnTo>
                      <a:pt x="1866" y="2305"/>
                    </a:lnTo>
                    <a:lnTo>
                      <a:pt x="1847" y="2286"/>
                    </a:lnTo>
                    <a:lnTo>
                      <a:pt x="1847" y="2247"/>
                    </a:lnTo>
                    <a:lnTo>
                      <a:pt x="1847" y="2210"/>
                    </a:lnTo>
                    <a:lnTo>
                      <a:pt x="1828" y="2190"/>
                    </a:lnTo>
                    <a:lnTo>
                      <a:pt x="1809" y="2171"/>
                    </a:lnTo>
                    <a:lnTo>
                      <a:pt x="1771" y="2171"/>
                    </a:lnTo>
                    <a:lnTo>
                      <a:pt x="1752" y="2190"/>
                    </a:lnTo>
                    <a:lnTo>
                      <a:pt x="1752" y="2229"/>
                    </a:lnTo>
                    <a:lnTo>
                      <a:pt x="1733" y="2247"/>
                    </a:lnTo>
                    <a:lnTo>
                      <a:pt x="1695" y="2286"/>
                    </a:lnTo>
                    <a:lnTo>
                      <a:pt x="1676" y="2305"/>
                    </a:lnTo>
                    <a:lnTo>
                      <a:pt x="1638" y="2305"/>
                    </a:lnTo>
                    <a:lnTo>
                      <a:pt x="1580" y="2266"/>
                    </a:lnTo>
                    <a:lnTo>
                      <a:pt x="1123" y="1885"/>
                    </a:lnTo>
                    <a:lnTo>
                      <a:pt x="895" y="1600"/>
                    </a:lnTo>
                    <a:lnTo>
                      <a:pt x="838" y="1543"/>
                    </a:lnTo>
                    <a:lnTo>
                      <a:pt x="666" y="1314"/>
                    </a:lnTo>
                    <a:lnTo>
                      <a:pt x="590" y="1257"/>
                    </a:lnTo>
                    <a:lnTo>
                      <a:pt x="514" y="1200"/>
                    </a:lnTo>
                    <a:lnTo>
                      <a:pt x="381" y="1143"/>
                    </a:lnTo>
                    <a:lnTo>
                      <a:pt x="342" y="1105"/>
                    </a:lnTo>
                    <a:lnTo>
                      <a:pt x="323" y="1067"/>
                    </a:lnTo>
                    <a:lnTo>
                      <a:pt x="285" y="952"/>
                    </a:lnTo>
                    <a:lnTo>
                      <a:pt x="266" y="914"/>
                    </a:lnTo>
                    <a:lnTo>
                      <a:pt x="190" y="838"/>
                    </a:lnTo>
                    <a:lnTo>
                      <a:pt x="133" y="705"/>
                    </a:lnTo>
                    <a:lnTo>
                      <a:pt x="19" y="610"/>
                    </a:lnTo>
                    <a:lnTo>
                      <a:pt x="0" y="514"/>
                    </a:lnTo>
                    <a:lnTo>
                      <a:pt x="38" y="305"/>
                    </a:lnTo>
                    <a:lnTo>
                      <a:pt x="19" y="285"/>
                    </a:lnTo>
                    <a:lnTo>
                      <a:pt x="95" y="266"/>
                    </a:lnTo>
                    <a:lnTo>
                      <a:pt x="228" y="248"/>
                    </a:lnTo>
                    <a:lnTo>
                      <a:pt x="305" y="190"/>
                    </a:lnTo>
                    <a:lnTo>
                      <a:pt x="381" y="133"/>
                    </a:lnTo>
                    <a:lnTo>
                      <a:pt x="437" y="114"/>
                    </a:lnTo>
                    <a:lnTo>
                      <a:pt x="609" y="57"/>
                    </a:lnTo>
                    <a:lnTo>
                      <a:pt x="704" y="19"/>
                    </a:lnTo>
                    <a:lnTo>
                      <a:pt x="781" y="0"/>
                    </a:lnTo>
                    <a:lnTo>
                      <a:pt x="876" y="0"/>
                    </a:lnTo>
                    <a:lnTo>
                      <a:pt x="1047" y="19"/>
                    </a:lnTo>
                    <a:lnTo>
                      <a:pt x="1104" y="57"/>
                    </a:lnTo>
                    <a:lnTo>
                      <a:pt x="1162" y="95"/>
                    </a:lnTo>
                    <a:lnTo>
                      <a:pt x="1199" y="133"/>
                    </a:lnTo>
                    <a:lnTo>
                      <a:pt x="1219" y="171"/>
                    </a:lnTo>
                    <a:lnTo>
                      <a:pt x="1238" y="209"/>
                    </a:lnTo>
                    <a:lnTo>
                      <a:pt x="1238" y="248"/>
                    </a:lnTo>
                    <a:lnTo>
                      <a:pt x="1238" y="266"/>
                    </a:lnTo>
                    <a:lnTo>
                      <a:pt x="1238" y="305"/>
                    </a:lnTo>
                    <a:lnTo>
                      <a:pt x="1238" y="324"/>
                    </a:lnTo>
                    <a:lnTo>
                      <a:pt x="1276" y="343"/>
                    </a:lnTo>
                    <a:lnTo>
                      <a:pt x="1447" y="400"/>
                    </a:lnTo>
                    <a:lnTo>
                      <a:pt x="1733" y="457"/>
                    </a:lnTo>
                    <a:lnTo>
                      <a:pt x="1809" y="457"/>
                    </a:lnTo>
                    <a:lnTo>
                      <a:pt x="1885" y="438"/>
                    </a:lnTo>
                    <a:lnTo>
                      <a:pt x="1905" y="419"/>
                    </a:lnTo>
                    <a:lnTo>
                      <a:pt x="1924" y="362"/>
                    </a:lnTo>
                    <a:lnTo>
                      <a:pt x="1961" y="324"/>
                    </a:lnTo>
                    <a:lnTo>
                      <a:pt x="2000" y="285"/>
                    </a:lnTo>
                    <a:lnTo>
                      <a:pt x="2114" y="266"/>
                    </a:lnTo>
                    <a:lnTo>
                      <a:pt x="2323" y="285"/>
                    </a:lnTo>
                    <a:lnTo>
                      <a:pt x="2438" y="324"/>
                    </a:lnTo>
                    <a:lnTo>
                      <a:pt x="2457" y="324"/>
                    </a:lnTo>
                    <a:lnTo>
                      <a:pt x="2476" y="343"/>
                    </a:lnTo>
                    <a:lnTo>
                      <a:pt x="2476" y="362"/>
                    </a:lnTo>
                    <a:lnTo>
                      <a:pt x="2418" y="381"/>
                    </a:lnTo>
                    <a:lnTo>
                      <a:pt x="2362" y="438"/>
                    </a:lnTo>
                    <a:lnTo>
                      <a:pt x="2342" y="476"/>
                    </a:lnTo>
                    <a:lnTo>
                      <a:pt x="2323" y="495"/>
                    </a:lnTo>
                    <a:lnTo>
                      <a:pt x="2286" y="533"/>
                    </a:lnTo>
                    <a:lnTo>
                      <a:pt x="2228" y="533"/>
                    </a:lnTo>
                    <a:lnTo>
                      <a:pt x="2228" y="552"/>
                    </a:lnTo>
                    <a:lnTo>
                      <a:pt x="2266" y="552"/>
                    </a:lnTo>
                    <a:lnTo>
                      <a:pt x="2286" y="571"/>
                    </a:lnTo>
                    <a:lnTo>
                      <a:pt x="2266" y="590"/>
                    </a:lnTo>
                    <a:lnTo>
                      <a:pt x="2247" y="628"/>
                    </a:lnTo>
                    <a:lnTo>
                      <a:pt x="2286" y="686"/>
                    </a:lnTo>
                    <a:lnTo>
                      <a:pt x="2304" y="762"/>
                    </a:lnTo>
                    <a:lnTo>
                      <a:pt x="2323" y="895"/>
                    </a:lnTo>
                    <a:lnTo>
                      <a:pt x="2342" y="933"/>
                    </a:lnTo>
                    <a:lnTo>
                      <a:pt x="2400" y="991"/>
                    </a:lnTo>
                    <a:lnTo>
                      <a:pt x="2400" y="1009"/>
                    </a:lnTo>
                    <a:lnTo>
                      <a:pt x="2381" y="1028"/>
                    </a:lnTo>
                    <a:lnTo>
                      <a:pt x="2342" y="1028"/>
                    </a:lnTo>
                    <a:lnTo>
                      <a:pt x="2266" y="991"/>
                    </a:lnTo>
                    <a:lnTo>
                      <a:pt x="2228" y="933"/>
                    </a:lnTo>
                    <a:lnTo>
                      <a:pt x="2209" y="914"/>
                    </a:lnTo>
                    <a:lnTo>
                      <a:pt x="2171" y="895"/>
                    </a:lnTo>
                    <a:lnTo>
                      <a:pt x="2076" y="857"/>
                    </a:lnTo>
                    <a:lnTo>
                      <a:pt x="1885" y="838"/>
                    </a:lnTo>
                    <a:lnTo>
                      <a:pt x="1847" y="819"/>
                    </a:lnTo>
                    <a:lnTo>
                      <a:pt x="1828" y="838"/>
                    </a:lnTo>
                    <a:lnTo>
                      <a:pt x="1866" y="857"/>
                    </a:lnTo>
                    <a:lnTo>
                      <a:pt x="1942" y="876"/>
                    </a:lnTo>
                    <a:lnTo>
                      <a:pt x="2000" y="895"/>
                    </a:lnTo>
                    <a:lnTo>
                      <a:pt x="2095" y="914"/>
                    </a:lnTo>
                    <a:lnTo>
                      <a:pt x="2228" y="952"/>
                    </a:lnTo>
                    <a:lnTo>
                      <a:pt x="2228" y="971"/>
                    </a:lnTo>
                    <a:lnTo>
                      <a:pt x="2209" y="971"/>
                    </a:lnTo>
                    <a:lnTo>
                      <a:pt x="2152" y="952"/>
                    </a:lnTo>
                    <a:lnTo>
                      <a:pt x="2095" y="991"/>
                    </a:lnTo>
                    <a:lnTo>
                      <a:pt x="2095" y="1047"/>
                    </a:lnTo>
                    <a:lnTo>
                      <a:pt x="2171" y="1086"/>
                    </a:lnTo>
                    <a:lnTo>
                      <a:pt x="2152" y="1047"/>
                    </a:lnTo>
                    <a:lnTo>
                      <a:pt x="2133" y="1028"/>
                    </a:lnTo>
                    <a:lnTo>
                      <a:pt x="2190" y="991"/>
                    </a:lnTo>
                    <a:lnTo>
                      <a:pt x="2266" y="1009"/>
                    </a:lnTo>
                    <a:lnTo>
                      <a:pt x="2362" y="1047"/>
                    </a:lnTo>
                    <a:lnTo>
                      <a:pt x="2418" y="1086"/>
                    </a:lnTo>
                    <a:lnTo>
                      <a:pt x="2457" y="1123"/>
                    </a:lnTo>
                    <a:lnTo>
                      <a:pt x="2514" y="1238"/>
                    </a:lnTo>
                    <a:lnTo>
                      <a:pt x="2590" y="1314"/>
                    </a:lnTo>
                    <a:lnTo>
                      <a:pt x="2704" y="1543"/>
                    </a:lnTo>
                    <a:lnTo>
                      <a:pt x="2743" y="1638"/>
                    </a:lnTo>
                    <a:lnTo>
                      <a:pt x="2762" y="1676"/>
                    </a:lnTo>
                    <a:lnTo>
                      <a:pt x="2781" y="1676"/>
                    </a:lnTo>
                    <a:lnTo>
                      <a:pt x="2838" y="1714"/>
                    </a:lnTo>
                    <a:lnTo>
                      <a:pt x="2838" y="1733"/>
                    </a:lnTo>
                    <a:lnTo>
                      <a:pt x="2876" y="1790"/>
                    </a:lnTo>
                    <a:lnTo>
                      <a:pt x="3104" y="2057"/>
                    </a:lnTo>
                    <a:lnTo>
                      <a:pt x="3600" y="2419"/>
                    </a:lnTo>
                    <a:lnTo>
                      <a:pt x="3752" y="2533"/>
                    </a:lnTo>
                    <a:lnTo>
                      <a:pt x="3733" y="2552"/>
                    </a:lnTo>
                    <a:lnTo>
                      <a:pt x="3485" y="2705"/>
                    </a:lnTo>
                    <a:lnTo>
                      <a:pt x="3428" y="2762"/>
                    </a:lnTo>
                    <a:lnTo>
                      <a:pt x="3352" y="2857"/>
                    </a:lnTo>
                    <a:lnTo>
                      <a:pt x="3314" y="2933"/>
                    </a:lnTo>
                    <a:lnTo>
                      <a:pt x="3276" y="2990"/>
                    </a:lnTo>
                    <a:lnTo>
                      <a:pt x="3257" y="3048"/>
                    </a:lnTo>
                    <a:lnTo>
                      <a:pt x="3162" y="3086"/>
                    </a:lnTo>
                    <a:lnTo>
                      <a:pt x="3066" y="3086"/>
                    </a:lnTo>
                    <a:lnTo>
                      <a:pt x="2647" y="3067"/>
                    </a:lnTo>
                    <a:lnTo>
                      <a:pt x="2571" y="3104"/>
                    </a:lnTo>
                    <a:lnTo>
                      <a:pt x="2495" y="3124"/>
                    </a:lnTo>
                    <a:lnTo>
                      <a:pt x="2495" y="3067"/>
                    </a:lnTo>
                    <a:lnTo>
                      <a:pt x="2476" y="3009"/>
                    </a:lnTo>
                    <a:lnTo>
                      <a:pt x="2400" y="3086"/>
                    </a:lnTo>
                    <a:lnTo>
                      <a:pt x="2342" y="3067"/>
                    </a:lnTo>
                    <a:lnTo>
                      <a:pt x="2286" y="3067"/>
                    </a:lnTo>
                    <a:lnTo>
                      <a:pt x="2247" y="3048"/>
                    </a:lnTo>
                    <a:lnTo>
                      <a:pt x="2190" y="3009"/>
                    </a:lnTo>
                    <a:lnTo>
                      <a:pt x="2171" y="2990"/>
                    </a:lnTo>
                    <a:lnTo>
                      <a:pt x="2171" y="2972"/>
                    </a:lnTo>
                    <a:lnTo>
                      <a:pt x="2152" y="2952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35" name="Freeform 22">
                <a:extLst>
                  <a:ext uri="{FF2B5EF4-FFF2-40B4-BE49-F238E27FC236}">
                    <a16:creationId xmlns:a16="http://schemas.microsoft.com/office/drawing/2014/main" id="{244BABAC-F96E-9E4C-A206-152F00F063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8300" y="7153275"/>
                <a:ext cx="844550" cy="871538"/>
              </a:xfrm>
              <a:custGeom>
                <a:avLst/>
                <a:gdLst>
                  <a:gd name="T0" fmla="*/ 2147483646 w 2344"/>
                  <a:gd name="T1" fmla="*/ 2147483646 h 2421"/>
                  <a:gd name="T2" fmla="*/ 2147483646 w 2344"/>
                  <a:gd name="T3" fmla="*/ 2147483646 h 2421"/>
                  <a:gd name="T4" fmla="*/ 2147483646 w 2344"/>
                  <a:gd name="T5" fmla="*/ 2147483646 h 2421"/>
                  <a:gd name="T6" fmla="*/ 2147483646 w 2344"/>
                  <a:gd name="T7" fmla="*/ 2147483646 h 2421"/>
                  <a:gd name="T8" fmla="*/ 2147483646 w 2344"/>
                  <a:gd name="T9" fmla="*/ 2147483646 h 2421"/>
                  <a:gd name="T10" fmla="*/ 2147483646 w 2344"/>
                  <a:gd name="T11" fmla="*/ 2147483646 h 2421"/>
                  <a:gd name="T12" fmla="*/ 2147483646 w 2344"/>
                  <a:gd name="T13" fmla="*/ 2147483646 h 2421"/>
                  <a:gd name="T14" fmla="*/ 2147483646 w 2344"/>
                  <a:gd name="T15" fmla="*/ 2147483646 h 2421"/>
                  <a:gd name="T16" fmla="*/ 2147483646 w 2344"/>
                  <a:gd name="T17" fmla="*/ 2147483646 h 2421"/>
                  <a:gd name="T18" fmla="*/ 0 w 2344"/>
                  <a:gd name="T19" fmla="*/ 2147483646 h 2421"/>
                  <a:gd name="T20" fmla="*/ 2147483646 w 2344"/>
                  <a:gd name="T21" fmla="*/ 2147483646 h 2421"/>
                  <a:gd name="T22" fmla="*/ 2147483646 w 2344"/>
                  <a:gd name="T23" fmla="*/ 2147483646 h 2421"/>
                  <a:gd name="T24" fmla="*/ 2147483646 w 2344"/>
                  <a:gd name="T25" fmla="*/ 2147483646 h 2421"/>
                  <a:gd name="T26" fmla="*/ 2147483646 w 2344"/>
                  <a:gd name="T27" fmla="*/ 2147483646 h 2421"/>
                  <a:gd name="T28" fmla="*/ 2147483646 w 2344"/>
                  <a:gd name="T29" fmla="*/ 2147483646 h 2421"/>
                  <a:gd name="T30" fmla="*/ 2147483646 w 2344"/>
                  <a:gd name="T31" fmla="*/ 2147483646 h 2421"/>
                  <a:gd name="T32" fmla="*/ 2147483646 w 2344"/>
                  <a:gd name="T33" fmla="*/ 2147483646 h 2421"/>
                  <a:gd name="T34" fmla="*/ 2147483646 w 2344"/>
                  <a:gd name="T35" fmla="*/ 2147483646 h 2421"/>
                  <a:gd name="T36" fmla="*/ 2147483646 w 2344"/>
                  <a:gd name="T37" fmla="*/ 2147483646 h 2421"/>
                  <a:gd name="T38" fmla="*/ 2147483646 w 2344"/>
                  <a:gd name="T39" fmla="*/ 2147483646 h 2421"/>
                  <a:gd name="T40" fmla="*/ 2147483646 w 2344"/>
                  <a:gd name="T41" fmla="*/ 2147483646 h 2421"/>
                  <a:gd name="T42" fmla="*/ 2147483646 w 2344"/>
                  <a:gd name="T43" fmla="*/ 2147483646 h 2421"/>
                  <a:gd name="T44" fmla="*/ 2147483646 w 2344"/>
                  <a:gd name="T45" fmla="*/ 2147483646 h 2421"/>
                  <a:gd name="T46" fmla="*/ 2147483646 w 2344"/>
                  <a:gd name="T47" fmla="*/ 2147483646 h 2421"/>
                  <a:gd name="T48" fmla="*/ 2147483646 w 2344"/>
                  <a:gd name="T49" fmla="*/ 2147483646 h 2421"/>
                  <a:gd name="T50" fmla="*/ 2147483646 w 2344"/>
                  <a:gd name="T51" fmla="*/ 2147483646 h 2421"/>
                  <a:gd name="T52" fmla="*/ 2147483646 w 2344"/>
                  <a:gd name="T53" fmla="*/ 2147483646 h 2421"/>
                  <a:gd name="T54" fmla="*/ 2147483646 w 2344"/>
                  <a:gd name="T55" fmla="*/ 2147483646 h 2421"/>
                  <a:gd name="T56" fmla="*/ 2147483646 w 2344"/>
                  <a:gd name="T57" fmla="*/ 2147483646 h 2421"/>
                  <a:gd name="T58" fmla="*/ 2147483646 w 2344"/>
                  <a:gd name="T59" fmla="*/ 2147483646 h 2421"/>
                  <a:gd name="T60" fmla="*/ 2147483646 w 2344"/>
                  <a:gd name="T61" fmla="*/ 2147483646 h 2421"/>
                  <a:gd name="T62" fmla="*/ 2147483646 w 2344"/>
                  <a:gd name="T63" fmla="*/ 2147483646 h 2421"/>
                  <a:gd name="T64" fmla="*/ 2147483646 w 2344"/>
                  <a:gd name="T65" fmla="*/ 2147483646 h 2421"/>
                  <a:gd name="T66" fmla="*/ 2147483646 w 2344"/>
                  <a:gd name="T67" fmla="*/ 2147483646 h 2421"/>
                  <a:gd name="T68" fmla="*/ 2147483646 w 2344"/>
                  <a:gd name="T69" fmla="*/ 2147483646 h 2421"/>
                  <a:gd name="T70" fmla="*/ 2147483646 w 2344"/>
                  <a:gd name="T71" fmla="*/ 2147483646 h 2421"/>
                  <a:gd name="T72" fmla="*/ 2147483646 w 2344"/>
                  <a:gd name="T73" fmla="*/ 2147483646 h 2421"/>
                  <a:gd name="T74" fmla="*/ 2147483646 w 2344"/>
                  <a:gd name="T75" fmla="*/ 2147483646 h 2421"/>
                  <a:gd name="T76" fmla="*/ 2147483646 w 2344"/>
                  <a:gd name="T77" fmla="*/ 2147483646 h 2421"/>
                  <a:gd name="T78" fmla="*/ 2147483646 w 2344"/>
                  <a:gd name="T79" fmla="*/ 2147483646 h 2421"/>
                  <a:gd name="T80" fmla="*/ 2147483646 w 2344"/>
                  <a:gd name="T81" fmla="*/ 2147483646 h 2421"/>
                  <a:gd name="T82" fmla="*/ 2147483646 w 2344"/>
                  <a:gd name="T83" fmla="*/ 2147483646 h 2421"/>
                  <a:gd name="T84" fmla="*/ 2147483646 w 2344"/>
                  <a:gd name="T85" fmla="*/ 2147483646 h 2421"/>
                  <a:gd name="T86" fmla="*/ 2147483646 w 2344"/>
                  <a:gd name="T87" fmla="*/ 2147483646 h 2421"/>
                  <a:gd name="T88" fmla="*/ 2147483646 w 2344"/>
                  <a:gd name="T89" fmla="*/ 2147483646 h 2421"/>
                  <a:gd name="T90" fmla="*/ 2147483646 w 2344"/>
                  <a:gd name="T91" fmla="*/ 2147483646 h 2421"/>
                  <a:gd name="T92" fmla="*/ 2147483646 w 2344"/>
                  <a:gd name="T93" fmla="*/ 2147483646 h 2421"/>
                  <a:gd name="T94" fmla="*/ 2147483646 w 2344"/>
                  <a:gd name="T95" fmla="*/ 2147483646 h 2421"/>
                  <a:gd name="T96" fmla="*/ 2147483646 w 2344"/>
                  <a:gd name="T97" fmla="*/ 2147483646 h 2421"/>
                  <a:gd name="T98" fmla="*/ 2147483646 w 2344"/>
                  <a:gd name="T99" fmla="*/ 2147483646 h 2421"/>
                  <a:gd name="T100" fmla="*/ 2147483646 w 2344"/>
                  <a:gd name="T101" fmla="*/ 2147483646 h 2421"/>
                  <a:gd name="T102" fmla="*/ 2147483646 w 2344"/>
                  <a:gd name="T103" fmla="*/ 2147483646 h 2421"/>
                  <a:gd name="T104" fmla="*/ 2147483646 w 2344"/>
                  <a:gd name="T105" fmla="*/ 2147483646 h 2421"/>
                  <a:gd name="T106" fmla="*/ 2147483646 w 2344"/>
                  <a:gd name="T107" fmla="*/ 2147483646 h 2421"/>
                  <a:gd name="T108" fmla="*/ 2147483646 w 2344"/>
                  <a:gd name="T109" fmla="*/ 2147483646 h 2421"/>
                  <a:gd name="T110" fmla="*/ 2147483646 w 2344"/>
                  <a:gd name="T111" fmla="*/ 2147483646 h 2421"/>
                  <a:gd name="T112" fmla="*/ 2147483646 w 2344"/>
                  <a:gd name="T113" fmla="*/ 2147483646 h 2421"/>
                  <a:gd name="T114" fmla="*/ 2147483646 w 2344"/>
                  <a:gd name="T115" fmla="*/ 2147483646 h 242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344" h="2421">
                    <a:moveTo>
                      <a:pt x="590" y="2039"/>
                    </a:moveTo>
                    <a:lnTo>
                      <a:pt x="553" y="2057"/>
                    </a:lnTo>
                    <a:lnTo>
                      <a:pt x="533" y="2076"/>
                    </a:lnTo>
                    <a:lnTo>
                      <a:pt x="514" y="2076"/>
                    </a:lnTo>
                    <a:lnTo>
                      <a:pt x="514" y="2057"/>
                    </a:lnTo>
                    <a:lnTo>
                      <a:pt x="514" y="2019"/>
                    </a:lnTo>
                    <a:lnTo>
                      <a:pt x="419" y="2039"/>
                    </a:lnTo>
                    <a:lnTo>
                      <a:pt x="362" y="2000"/>
                    </a:lnTo>
                    <a:lnTo>
                      <a:pt x="324" y="1924"/>
                    </a:lnTo>
                    <a:lnTo>
                      <a:pt x="286" y="1810"/>
                    </a:lnTo>
                    <a:lnTo>
                      <a:pt x="286" y="1772"/>
                    </a:lnTo>
                    <a:lnTo>
                      <a:pt x="304" y="1638"/>
                    </a:lnTo>
                    <a:lnTo>
                      <a:pt x="286" y="1600"/>
                    </a:lnTo>
                    <a:lnTo>
                      <a:pt x="248" y="1581"/>
                    </a:lnTo>
                    <a:lnTo>
                      <a:pt x="209" y="1581"/>
                    </a:lnTo>
                    <a:lnTo>
                      <a:pt x="152" y="1562"/>
                    </a:lnTo>
                    <a:lnTo>
                      <a:pt x="114" y="1524"/>
                    </a:lnTo>
                    <a:lnTo>
                      <a:pt x="38" y="1467"/>
                    </a:lnTo>
                    <a:lnTo>
                      <a:pt x="19" y="1391"/>
                    </a:lnTo>
                    <a:lnTo>
                      <a:pt x="0" y="1333"/>
                    </a:lnTo>
                    <a:lnTo>
                      <a:pt x="0" y="591"/>
                    </a:lnTo>
                    <a:lnTo>
                      <a:pt x="76" y="571"/>
                    </a:lnTo>
                    <a:lnTo>
                      <a:pt x="152" y="534"/>
                    </a:lnTo>
                    <a:lnTo>
                      <a:pt x="571" y="553"/>
                    </a:lnTo>
                    <a:lnTo>
                      <a:pt x="667" y="553"/>
                    </a:lnTo>
                    <a:lnTo>
                      <a:pt x="762" y="515"/>
                    </a:lnTo>
                    <a:lnTo>
                      <a:pt x="781" y="457"/>
                    </a:lnTo>
                    <a:lnTo>
                      <a:pt x="819" y="400"/>
                    </a:lnTo>
                    <a:lnTo>
                      <a:pt x="857" y="324"/>
                    </a:lnTo>
                    <a:lnTo>
                      <a:pt x="933" y="229"/>
                    </a:lnTo>
                    <a:lnTo>
                      <a:pt x="990" y="172"/>
                    </a:lnTo>
                    <a:lnTo>
                      <a:pt x="1238" y="19"/>
                    </a:lnTo>
                    <a:lnTo>
                      <a:pt x="1257" y="0"/>
                    </a:lnTo>
                    <a:lnTo>
                      <a:pt x="1543" y="210"/>
                    </a:lnTo>
                    <a:lnTo>
                      <a:pt x="1581" y="286"/>
                    </a:lnTo>
                    <a:lnTo>
                      <a:pt x="1562" y="400"/>
                    </a:lnTo>
                    <a:lnTo>
                      <a:pt x="1600" y="419"/>
                    </a:lnTo>
                    <a:lnTo>
                      <a:pt x="1733" y="629"/>
                    </a:lnTo>
                    <a:lnTo>
                      <a:pt x="1772" y="667"/>
                    </a:lnTo>
                    <a:lnTo>
                      <a:pt x="1791" y="686"/>
                    </a:lnTo>
                    <a:lnTo>
                      <a:pt x="1772" y="686"/>
                    </a:lnTo>
                    <a:lnTo>
                      <a:pt x="1752" y="705"/>
                    </a:lnTo>
                    <a:lnTo>
                      <a:pt x="1733" y="705"/>
                    </a:lnTo>
                    <a:lnTo>
                      <a:pt x="1733" y="743"/>
                    </a:lnTo>
                    <a:lnTo>
                      <a:pt x="1714" y="743"/>
                    </a:lnTo>
                    <a:lnTo>
                      <a:pt x="1619" y="800"/>
                    </a:lnTo>
                    <a:lnTo>
                      <a:pt x="1619" y="820"/>
                    </a:lnTo>
                    <a:lnTo>
                      <a:pt x="1695" y="820"/>
                    </a:lnTo>
                    <a:lnTo>
                      <a:pt x="1714" y="820"/>
                    </a:lnTo>
                    <a:lnTo>
                      <a:pt x="1752" y="800"/>
                    </a:lnTo>
                    <a:lnTo>
                      <a:pt x="1752" y="781"/>
                    </a:lnTo>
                    <a:lnTo>
                      <a:pt x="1752" y="762"/>
                    </a:lnTo>
                    <a:lnTo>
                      <a:pt x="1752" y="743"/>
                    </a:lnTo>
                    <a:lnTo>
                      <a:pt x="1791" y="724"/>
                    </a:lnTo>
                    <a:lnTo>
                      <a:pt x="1809" y="705"/>
                    </a:lnTo>
                    <a:lnTo>
                      <a:pt x="1828" y="724"/>
                    </a:lnTo>
                    <a:lnTo>
                      <a:pt x="1848" y="743"/>
                    </a:lnTo>
                    <a:lnTo>
                      <a:pt x="1867" y="762"/>
                    </a:lnTo>
                    <a:lnTo>
                      <a:pt x="1905" y="781"/>
                    </a:lnTo>
                    <a:lnTo>
                      <a:pt x="2248" y="1086"/>
                    </a:lnTo>
                    <a:lnTo>
                      <a:pt x="2343" y="1143"/>
                    </a:lnTo>
                    <a:lnTo>
                      <a:pt x="2324" y="1181"/>
                    </a:lnTo>
                    <a:lnTo>
                      <a:pt x="2153" y="1429"/>
                    </a:lnTo>
                    <a:lnTo>
                      <a:pt x="2057" y="1505"/>
                    </a:lnTo>
                    <a:lnTo>
                      <a:pt x="2000" y="1543"/>
                    </a:lnTo>
                    <a:lnTo>
                      <a:pt x="1962" y="1562"/>
                    </a:lnTo>
                    <a:lnTo>
                      <a:pt x="1714" y="1600"/>
                    </a:lnTo>
                    <a:lnTo>
                      <a:pt x="1581" y="1638"/>
                    </a:lnTo>
                    <a:lnTo>
                      <a:pt x="1543" y="1658"/>
                    </a:lnTo>
                    <a:lnTo>
                      <a:pt x="1524" y="1695"/>
                    </a:lnTo>
                    <a:lnTo>
                      <a:pt x="1543" y="1753"/>
                    </a:lnTo>
                    <a:lnTo>
                      <a:pt x="1562" y="1791"/>
                    </a:lnTo>
                    <a:lnTo>
                      <a:pt x="1581" y="1848"/>
                    </a:lnTo>
                    <a:lnTo>
                      <a:pt x="1619" y="1867"/>
                    </a:lnTo>
                    <a:lnTo>
                      <a:pt x="1676" y="1905"/>
                    </a:lnTo>
                    <a:lnTo>
                      <a:pt x="1695" y="1924"/>
                    </a:lnTo>
                    <a:lnTo>
                      <a:pt x="1695" y="1943"/>
                    </a:lnTo>
                    <a:lnTo>
                      <a:pt x="1676" y="1962"/>
                    </a:lnTo>
                    <a:lnTo>
                      <a:pt x="1581" y="2076"/>
                    </a:lnTo>
                    <a:lnTo>
                      <a:pt x="1467" y="2191"/>
                    </a:lnTo>
                    <a:lnTo>
                      <a:pt x="1428" y="2229"/>
                    </a:lnTo>
                    <a:lnTo>
                      <a:pt x="1410" y="2267"/>
                    </a:lnTo>
                    <a:lnTo>
                      <a:pt x="1428" y="2400"/>
                    </a:lnTo>
                    <a:lnTo>
                      <a:pt x="1428" y="2420"/>
                    </a:lnTo>
                    <a:lnTo>
                      <a:pt x="1391" y="2400"/>
                    </a:lnTo>
                    <a:lnTo>
                      <a:pt x="1276" y="2400"/>
                    </a:lnTo>
                    <a:lnTo>
                      <a:pt x="1181" y="2400"/>
                    </a:lnTo>
                    <a:lnTo>
                      <a:pt x="1162" y="2400"/>
                    </a:lnTo>
                    <a:lnTo>
                      <a:pt x="1124" y="2381"/>
                    </a:lnTo>
                    <a:lnTo>
                      <a:pt x="1124" y="2362"/>
                    </a:lnTo>
                    <a:lnTo>
                      <a:pt x="1105" y="2286"/>
                    </a:lnTo>
                    <a:lnTo>
                      <a:pt x="1105" y="2267"/>
                    </a:lnTo>
                    <a:lnTo>
                      <a:pt x="1086" y="2248"/>
                    </a:lnTo>
                    <a:lnTo>
                      <a:pt x="1010" y="2210"/>
                    </a:lnTo>
                    <a:lnTo>
                      <a:pt x="971" y="2171"/>
                    </a:lnTo>
                    <a:lnTo>
                      <a:pt x="952" y="2153"/>
                    </a:lnTo>
                    <a:lnTo>
                      <a:pt x="914" y="2076"/>
                    </a:lnTo>
                    <a:lnTo>
                      <a:pt x="895" y="2076"/>
                    </a:lnTo>
                    <a:lnTo>
                      <a:pt x="876" y="2095"/>
                    </a:lnTo>
                    <a:lnTo>
                      <a:pt x="857" y="2076"/>
                    </a:lnTo>
                    <a:lnTo>
                      <a:pt x="857" y="2057"/>
                    </a:lnTo>
                    <a:lnTo>
                      <a:pt x="876" y="2039"/>
                    </a:lnTo>
                    <a:lnTo>
                      <a:pt x="895" y="1943"/>
                    </a:lnTo>
                    <a:lnTo>
                      <a:pt x="876" y="1829"/>
                    </a:lnTo>
                    <a:lnTo>
                      <a:pt x="838" y="1753"/>
                    </a:lnTo>
                    <a:lnTo>
                      <a:pt x="781" y="1753"/>
                    </a:lnTo>
                    <a:lnTo>
                      <a:pt x="724" y="1848"/>
                    </a:lnTo>
                    <a:lnTo>
                      <a:pt x="705" y="1905"/>
                    </a:lnTo>
                    <a:lnTo>
                      <a:pt x="667" y="1924"/>
                    </a:lnTo>
                    <a:lnTo>
                      <a:pt x="609" y="1981"/>
                    </a:lnTo>
                    <a:lnTo>
                      <a:pt x="590" y="2000"/>
                    </a:lnTo>
                    <a:lnTo>
                      <a:pt x="590" y="2019"/>
                    </a:lnTo>
                    <a:lnTo>
                      <a:pt x="590" y="203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36" name="Freeform 23">
                <a:extLst>
                  <a:ext uri="{FF2B5EF4-FFF2-40B4-BE49-F238E27FC236}">
                    <a16:creationId xmlns:a16="http://schemas.microsoft.com/office/drawing/2014/main" id="{580062F1-A5EF-1F4E-B0B3-FF023B999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96300" y="7564438"/>
                <a:ext cx="1090613" cy="733425"/>
              </a:xfrm>
              <a:custGeom>
                <a:avLst/>
                <a:gdLst>
                  <a:gd name="T0" fmla="*/ 2147483646 w 3029"/>
                  <a:gd name="T1" fmla="*/ 2147483646 h 2038"/>
                  <a:gd name="T2" fmla="*/ 2147483646 w 3029"/>
                  <a:gd name="T3" fmla="*/ 2147483646 h 2038"/>
                  <a:gd name="T4" fmla="*/ 2147483646 w 3029"/>
                  <a:gd name="T5" fmla="*/ 2147483646 h 2038"/>
                  <a:gd name="T6" fmla="*/ 2147483646 w 3029"/>
                  <a:gd name="T7" fmla="*/ 2147483646 h 2038"/>
                  <a:gd name="T8" fmla="*/ 2147483646 w 3029"/>
                  <a:gd name="T9" fmla="*/ 2147483646 h 2038"/>
                  <a:gd name="T10" fmla="*/ 2147483646 w 3029"/>
                  <a:gd name="T11" fmla="*/ 2147483646 h 2038"/>
                  <a:gd name="T12" fmla="*/ 2147483646 w 3029"/>
                  <a:gd name="T13" fmla="*/ 2147483646 h 2038"/>
                  <a:gd name="T14" fmla="*/ 2147483646 w 3029"/>
                  <a:gd name="T15" fmla="*/ 2147483646 h 2038"/>
                  <a:gd name="T16" fmla="*/ 2147483646 w 3029"/>
                  <a:gd name="T17" fmla="*/ 2147483646 h 2038"/>
                  <a:gd name="T18" fmla="*/ 2147483646 w 3029"/>
                  <a:gd name="T19" fmla="*/ 2147483646 h 2038"/>
                  <a:gd name="T20" fmla="*/ 2147483646 w 3029"/>
                  <a:gd name="T21" fmla="*/ 2147483646 h 2038"/>
                  <a:gd name="T22" fmla="*/ 2147483646 w 3029"/>
                  <a:gd name="T23" fmla="*/ 2147483646 h 2038"/>
                  <a:gd name="T24" fmla="*/ 2147483646 w 3029"/>
                  <a:gd name="T25" fmla="*/ 2147483646 h 2038"/>
                  <a:gd name="T26" fmla="*/ 2147483646 w 3029"/>
                  <a:gd name="T27" fmla="*/ 2147483646 h 2038"/>
                  <a:gd name="T28" fmla="*/ 2147483646 w 3029"/>
                  <a:gd name="T29" fmla="*/ 2147483646 h 2038"/>
                  <a:gd name="T30" fmla="*/ 2147483646 w 3029"/>
                  <a:gd name="T31" fmla="*/ 2147483646 h 2038"/>
                  <a:gd name="T32" fmla="*/ 2147483646 w 3029"/>
                  <a:gd name="T33" fmla="*/ 2147483646 h 2038"/>
                  <a:gd name="T34" fmla="*/ 2147483646 w 3029"/>
                  <a:gd name="T35" fmla="*/ 2147483646 h 2038"/>
                  <a:gd name="T36" fmla="*/ 2147483646 w 3029"/>
                  <a:gd name="T37" fmla="*/ 2147483646 h 2038"/>
                  <a:gd name="T38" fmla="*/ 2147483646 w 3029"/>
                  <a:gd name="T39" fmla="*/ 2147483646 h 2038"/>
                  <a:gd name="T40" fmla="*/ 2147483646 w 3029"/>
                  <a:gd name="T41" fmla="*/ 2147483646 h 2038"/>
                  <a:gd name="T42" fmla="*/ 2147483646 w 3029"/>
                  <a:gd name="T43" fmla="*/ 2147483646 h 2038"/>
                  <a:gd name="T44" fmla="*/ 2147483646 w 3029"/>
                  <a:gd name="T45" fmla="*/ 2147483646 h 2038"/>
                  <a:gd name="T46" fmla="*/ 2147483646 w 3029"/>
                  <a:gd name="T47" fmla="*/ 2147483646 h 2038"/>
                  <a:gd name="T48" fmla="*/ 2147483646 w 3029"/>
                  <a:gd name="T49" fmla="*/ 2147483646 h 2038"/>
                  <a:gd name="T50" fmla="*/ 2147483646 w 3029"/>
                  <a:gd name="T51" fmla="*/ 2147483646 h 2038"/>
                  <a:gd name="T52" fmla="*/ 2147483646 w 3029"/>
                  <a:gd name="T53" fmla="*/ 2147483646 h 2038"/>
                  <a:gd name="T54" fmla="*/ 2147483646 w 3029"/>
                  <a:gd name="T55" fmla="*/ 2147483646 h 2038"/>
                  <a:gd name="T56" fmla="*/ 2147483646 w 3029"/>
                  <a:gd name="T57" fmla="*/ 2147483646 h 2038"/>
                  <a:gd name="T58" fmla="*/ 2147483646 w 3029"/>
                  <a:gd name="T59" fmla="*/ 2147483646 h 2038"/>
                  <a:gd name="T60" fmla="*/ 2147483646 w 3029"/>
                  <a:gd name="T61" fmla="*/ 2147483646 h 2038"/>
                  <a:gd name="T62" fmla="*/ 2147483646 w 3029"/>
                  <a:gd name="T63" fmla="*/ 2147483646 h 2038"/>
                  <a:gd name="T64" fmla="*/ 2147483646 w 3029"/>
                  <a:gd name="T65" fmla="*/ 2147483646 h 2038"/>
                  <a:gd name="T66" fmla="*/ 2147483646 w 3029"/>
                  <a:gd name="T67" fmla="*/ 2147483646 h 2038"/>
                  <a:gd name="T68" fmla="*/ 2147483646 w 3029"/>
                  <a:gd name="T69" fmla="*/ 2147483646 h 2038"/>
                  <a:gd name="T70" fmla="*/ 2147483646 w 3029"/>
                  <a:gd name="T71" fmla="*/ 2147483646 h 2038"/>
                  <a:gd name="T72" fmla="*/ 2147483646 w 3029"/>
                  <a:gd name="T73" fmla="*/ 2147483646 h 2038"/>
                  <a:gd name="T74" fmla="*/ 2147483646 w 3029"/>
                  <a:gd name="T75" fmla="*/ 2147483646 h 2038"/>
                  <a:gd name="T76" fmla="*/ 2147483646 w 3029"/>
                  <a:gd name="T77" fmla="*/ 2147483646 h 2038"/>
                  <a:gd name="T78" fmla="*/ 2147483646 w 3029"/>
                  <a:gd name="T79" fmla="*/ 2147483646 h 2038"/>
                  <a:gd name="T80" fmla="*/ 2147483646 w 3029"/>
                  <a:gd name="T81" fmla="*/ 2147483646 h 2038"/>
                  <a:gd name="T82" fmla="*/ 2147483646 w 3029"/>
                  <a:gd name="T83" fmla="*/ 2147483646 h 2038"/>
                  <a:gd name="T84" fmla="*/ 2147483646 w 3029"/>
                  <a:gd name="T85" fmla="*/ 2147483646 h 2038"/>
                  <a:gd name="T86" fmla="*/ 2147483646 w 3029"/>
                  <a:gd name="T87" fmla="*/ 2147483646 h 2038"/>
                  <a:gd name="T88" fmla="*/ 2147483646 w 3029"/>
                  <a:gd name="T89" fmla="*/ 2147483646 h 2038"/>
                  <a:gd name="T90" fmla="*/ 2147483646 w 3029"/>
                  <a:gd name="T91" fmla="*/ 2147483646 h 2038"/>
                  <a:gd name="T92" fmla="*/ 2147483646 w 3029"/>
                  <a:gd name="T93" fmla="*/ 2147483646 h 2038"/>
                  <a:gd name="T94" fmla="*/ 2147483646 w 3029"/>
                  <a:gd name="T95" fmla="*/ 2147483646 h 2038"/>
                  <a:gd name="T96" fmla="*/ 2147483646 w 3029"/>
                  <a:gd name="T97" fmla="*/ 2147483646 h 2038"/>
                  <a:gd name="T98" fmla="*/ 2147483646 w 3029"/>
                  <a:gd name="T99" fmla="*/ 2147483646 h 2038"/>
                  <a:gd name="T100" fmla="*/ 2147483646 w 3029"/>
                  <a:gd name="T101" fmla="*/ 2147483646 h 2038"/>
                  <a:gd name="T102" fmla="*/ 2147483646 w 3029"/>
                  <a:gd name="T103" fmla="*/ 2147483646 h 2038"/>
                  <a:gd name="T104" fmla="*/ 2147483646 w 3029"/>
                  <a:gd name="T105" fmla="*/ 2147483646 h 2038"/>
                  <a:gd name="T106" fmla="*/ 2147483646 w 3029"/>
                  <a:gd name="T107" fmla="*/ 2147483646 h 2038"/>
                  <a:gd name="T108" fmla="*/ 2147483646 w 3029"/>
                  <a:gd name="T109" fmla="*/ 2147483646 h 2038"/>
                  <a:gd name="T110" fmla="*/ 2147483646 w 3029"/>
                  <a:gd name="T111" fmla="*/ 2147483646 h 2038"/>
                  <a:gd name="T112" fmla="*/ 2147483646 w 3029"/>
                  <a:gd name="T113" fmla="*/ 2147483646 h 2038"/>
                  <a:gd name="T114" fmla="*/ 2147483646 w 3029"/>
                  <a:gd name="T115" fmla="*/ 2147483646 h 203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029" h="2038">
                    <a:moveTo>
                      <a:pt x="190" y="1581"/>
                    </a:moveTo>
                    <a:lnTo>
                      <a:pt x="190" y="1562"/>
                    </a:lnTo>
                    <a:lnTo>
                      <a:pt x="171" y="1524"/>
                    </a:lnTo>
                    <a:lnTo>
                      <a:pt x="152" y="1372"/>
                    </a:lnTo>
                    <a:lnTo>
                      <a:pt x="114" y="1353"/>
                    </a:lnTo>
                    <a:lnTo>
                      <a:pt x="76" y="1314"/>
                    </a:lnTo>
                    <a:lnTo>
                      <a:pt x="18" y="1277"/>
                    </a:lnTo>
                    <a:lnTo>
                      <a:pt x="18" y="1257"/>
                    </a:lnTo>
                    <a:lnTo>
                      <a:pt x="0" y="1124"/>
                    </a:lnTo>
                    <a:lnTo>
                      <a:pt x="18" y="1086"/>
                    </a:lnTo>
                    <a:lnTo>
                      <a:pt x="57" y="1048"/>
                    </a:lnTo>
                    <a:lnTo>
                      <a:pt x="171" y="933"/>
                    </a:lnTo>
                    <a:lnTo>
                      <a:pt x="266" y="819"/>
                    </a:lnTo>
                    <a:lnTo>
                      <a:pt x="285" y="800"/>
                    </a:lnTo>
                    <a:lnTo>
                      <a:pt x="285" y="781"/>
                    </a:lnTo>
                    <a:lnTo>
                      <a:pt x="266" y="762"/>
                    </a:lnTo>
                    <a:lnTo>
                      <a:pt x="209" y="724"/>
                    </a:lnTo>
                    <a:lnTo>
                      <a:pt x="171" y="705"/>
                    </a:lnTo>
                    <a:lnTo>
                      <a:pt x="152" y="648"/>
                    </a:lnTo>
                    <a:lnTo>
                      <a:pt x="133" y="610"/>
                    </a:lnTo>
                    <a:lnTo>
                      <a:pt x="114" y="552"/>
                    </a:lnTo>
                    <a:lnTo>
                      <a:pt x="133" y="515"/>
                    </a:lnTo>
                    <a:lnTo>
                      <a:pt x="171" y="495"/>
                    </a:lnTo>
                    <a:lnTo>
                      <a:pt x="304" y="457"/>
                    </a:lnTo>
                    <a:lnTo>
                      <a:pt x="552" y="419"/>
                    </a:lnTo>
                    <a:lnTo>
                      <a:pt x="590" y="400"/>
                    </a:lnTo>
                    <a:lnTo>
                      <a:pt x="647" y="362"/>
                    </a:lnTo>
                    <a:lnTo>
                      <a:pt x="743" y="286"/>
                    </a:lnTo>
                    <a:lnTo>
                      <a:pt x="914" y="38"/>
                    </a:lnTo>
                    <a:lnTo>
                      <a:pt x="933" y="0"/>
                    </a:lnTo>
                    <a:lnTo>
                      <a:pt x="1161" y="171"/>
                    </a:lnTo>
                    <a:lnTo>
                      <a:pt x="1447" y="438"/>
                    </a:lnTo>
                    <a:lnTo>
                      <a:pt x="1523" y="457"/>
                    </a:lnTo>
                    <a:lnTo>
                      <a:pt x="1523" y="476"/>
                    </a:lnTo>
                    <a:lnTo>
                      <a:pt x="1409" y="438"/>
                    </a:lnTo>
                    <a:lnTo>
                      <a:pt x="1085" y="267"/>
                    </a:lnTo>
                    <a:lnTo>
                      <a:pt x="1009" y="286"/>
                    </a:lnTo>
                    <a:lnTo>
                      <a:pt x="1219" y="400"/>
                    </a:lnTo>
                    <a:lnTo>
                      <a:pt x="1276" y="419"/>
                    </a:lnTo>
                    <a:lnTo>
                      <a:pt x="1314" y="438"/>
                    </a:lnTo>
                    <a:lnTo>
                      <a:pt x="1333" y="476"/>
                    </a:lnTo>
                    <a:lnTo>
                      <a:pt x="1352" y="476"/>
                    </a:lnTo>
                    <a:lnTo>
                      <a:pt x="1390" y="476"/>
                    </a:lnTo>
                    <a:lnTo>
                      <a:pt x="1409" y="457"/>
                    </a:lnTo>
                    <a:lnTo>
                      <a:pt x="1428" y="495"/>
                    </a:lnTo>
                    <a:lnTo>
                      <a:pt x="1466" y="515"/>
                    </a:lnTo>
                    <a:lnTo>
                      <a:pt x="1523" y="534"/>
                    </a:lnTo>
                    <a:lnTo>
                      <a:pt x="1523" y="552"/>
                    </a:lnTo>
                    <a:lnTo>
                      <a:pt x="1485" y="534"/>
                    </a:lnTo>
                    <a:lnTo>
                      <a:pt x="1466" y="534"/>
                    </a:lnTo>
                    <a:lnTo>
                      <a:pt x="1466" y="552"/>
                    </a:lnTo>
                    <a:lnTo>
                      <a:pt x="1447" y="571"/>
                    </a:lnTo>
                    <a:lnTo>
                      <a:pt x="1485" y="571"/>
                    </a:lnTo>
                    <a:lnTo>
                      <a:pt x="1523" y="571"/>
                    </a:lnTo>
                    <a:lnTo>
                      <a:pt x="1600" y="552"/>
                    </a:lnTo>
                    <a:lnTo>
                      <a:pt x="1581" y="571"/>
                    </a:lnTo>
                    <a:lnTo>
                      <a:pt x="1561" y="591"/>
                    </a:lnTo>
                    <a:lnTo>
                      <a:pt x="1561" y="610"/>
                    </a:lnTo>
                    <a:lnTo>
                      <a:pt x="1561" y="648"/>
                    </a:lnTo>
                    <a:lnTo>
                      <a:pt x="1561" y="629"/>
                    </a:lnTo>
                    <a:lnTo>
                      <a:pt x="1581" y="667"/>
                    </a:lnTo>
                    <a:lnTo>
                      <a:pt x="1600" y="686"/>
                    </a:lnTo>
                    <a:lnTo>
                      <a:pt x="1600" y="705"/>
                    </a:lnTo>
                    <a:lnTo>
                      <a:pt x="1619" y="705"/>
                    </a:lnTo>
                    <a:lnTo>
                      <a:pt x="1637" y="686"/>
                    </a:lnTo>
                    <a:lnTo>
                      <a:pt x="1657" y="667"/>
                    </a:lnTo>
                    <a:lnTo>
                      <a:pt x="1695" y="648"/>
                    </a:lnTo>
                    <a:lnTo>
                      <a:pt x="1695" y="667"/>
                    </a:lnTo>
                    <a:lnTo>
                      <a:pt x="1714" y="686"/>
                    </a:lnTo>
                    <a:lnTo>
                      <a:pt x="1733" y="705"/>
                    </a:lnTo>
                    <a:lnTo>
                      <a:pt x="1828" y="781"/>
                    </a:lnTo>
                    <a:lnTo>
                      <a:pt x="1847" y="800"/>
                    </a:lnTo>
                    <a:lnTo>
                      <a:pt x="1904" y="896"/>
                    </a:lnTo>
                    <a:lnTo>
                      <a:pt x="1962" y="933"/>
                    </a:lnTo>
                    <a:lnTo>
                      <a:pt x="2018" y="1010"/>
                    </a:lnTo>
                    <a:lnTo>
                      <a:pt x="2076" y="1028"/>
                    </a:lnTo>
                    <a:lnTo>
                      <a:pt x="2057" y="1048"/>
                    </a:lnTo>
                    <a:lnTo>
                      <a:pt x="2038" y="1048"/>
                    </a:lnTo>
                    <a:lnTo>
                      <a:pt x="2018" y="1048"/>
                    </a:lnTo>
                    <a:lnTo>
                      <a:pt x="1999" y="1028"/>
                    </a:lnTo>
                    <a:lnTo>
                      <a:pt x="1981" y="1010"/>
                    </a:lnTo>
                    <a:lnTo>
                      <a:pt x="1942" y="1010"/>
                    </a:lnTo>
                    <a:lnTo>
                      <a:pt x="1942" y="1028"/>
                    </a:lnTo>
                    <a:lnTo>
                      <a:pt x="1981" y="1181"/>
                    </a:lnTo>
                    <a:lnTo>
                      <a:pt x="1999" y="1219"/>
                    </a:lnTo>
                    <a:lnTo>
                      <a:pt x="2018" y="1238"/>
                    </a:lnTo>
                    <a:lnTo>
                      <a:pt x="2095" y="1277"/>
                    </a:lnTo>
                    <a:lnTo>
                      <a:pt x="2114" y="1277"/>
                    </a:lnTo>
                    <a:lnTo>
                      <a:pt x="2133" y="1257"/>
                    </a:lnTo>
                    <a:lnTo>
                      <a:pt x="2152" y="1257"/>
                    </a:lnTo>
                    <a:lnTo>
                      <a:pt x="2171" y="1277"/>
                    </a:lnTo>
                    <a:lnTo>
                      <a:pt x="2171" y="1314"/>
                    </a:lnTo>
                    <a:lnTo>
                      <a:pt x="2209" y="1295"/>
                    </a:lnTo>
                    <a:lnTo>
                      <a:pt x="2209" y="1314"/>
                    </a:lnTo>
                    <a:lnTo>
                      <a:pt x="2323" y="1238"/>
                    </a:lnTo>
                    <a:lnTo>
                      <a:pt x="2323" y="1219"/>
                    </a:lnTo>
                    <a:lnTo>
                      <a:pt x="2304" y="1124"/>
                    </a:lnTo>
                    <a:lnTo>
                      <a:pt x="2304" y="1105"/>
                    </a:lnTo>
                    <a:lnTo>
                      <a:pt x="2343" y="1105"/>
                    </a:lnTo>
                    <a:lnTo>
                      <a:pt x="2476" y="1181"/>
                    </a:lnTo>
                    <a:lnTo>
                      <a:pt x="2533" y="1200"/>
                    </a:lnTo>
                    <a:lnTo>
                      <a:pt x="2552" y="1181"/>
                    </a:lnTo>
                    <a:lnTo>
                      <a:pt x="2552" y="1162"/>
                    </a:lnTo>
                    <a:lnTo>
                      <a:pt x="2571" y="1143"/>
                    </a:lnTo>
                    <a:lnTo>
                      <a:pt x="2609" y="1124"/>
                    </a:lnTo>
                    <a:lnTo>
                      <a:pt x="2609" y="1143"/>
                    </a:lnTo>
                    <a:lnTo>
                      <a:pt x="2628" y="1238"/>
                    </a:lnTo>
                    <a:lnTo>
                      <a:pt x="2666" y="1277"/>
                    </a:lnTo>
                    <a:lnTo>
                      <a:pt x="2743" y="1429"/>
                    </a:lnTo>
                    <a:lnTo>
                      <a:pt x="2666" y="1372"/>
                    </a:lnTo>
                    <a:lnTo>
                      <a:pt x="2628" y="1353"/>
                    </a:lnTo>
                    <a:lnTo>
                      <a:pt x="2609" y="1391"/>
                    </a:lnTo>
                    <a:lnTo>
                      <a:pt x="2628" y="1429"/>
                    </a:lnTo>
                    <a:lnTo>
                      <a:pt x="2685" y="1448"/>
                    </a:lnTo>
                    <a:lnTo>
                      <a:pt x="2743" y="1448"/>
                    </a:lnTo>
                    <a:lnTo>
                      <a:pt x="2761" y="1448"/>
                    </a:lnTo>
                    <a:lnTo>
                      <a:pt x="2780" y="1448"/>
                    </a:lnTo>
                    <a:lnTo>
                      <a:pt x="2838" y="1467"/>
                    </a:lnTo>
                    <a:lnTo>
                      <a:pt x="2895" y="1486"/>
                    </a:lnTo>
                    <a:lnTo>
                      <a:pt x="2971" y="1486"/>
                    </a:lnTo>
                    <a:lnTo>
                      <a:pt x="3028" y="1486"/>
                    </a:lnTo>
                    <a:lnTo>
                      <a:pt x="3028" y="1505"/>
                    </a:lnTo>
                    <a:lnTo>
                      <a:pt x="2838" y="1524"/>
                    </a:lnTo>
                    <a:lnTo>
                      <a:pt x="2724" y="1505"/>
                    </a:lnTo>
                    <a:lnTo>
                      <a:pt x="2609" y="1467"/>
                    </a:lnTo>
                    <a:lnTo>
                      <a:pt x="2552" y="1467"/>
                    </a:lnTo>
                    <a:lnTo>
                      <a:pt x="2419" y="1467"/>
                    </a:lnTo>
                    <a:lnTo>
                      <a:pt x="2362" y="1486"/>
                    </a:lnTo>
                    <a:lnTo>
                      <a:pt x="2323" y="1524"/>
                    </a:lnTo>
                    <a:lnTo>
                      <a:pt x="2285" y="1581"/>
                    </a:lnTo>
                    <a:lnTo>
                      <a:pt x="2190" y="1772"/>
                    </a:lnTo>
                    <a:lnTo>
                      <a:pt x="2114" y="1848"/>
                    </a:lnTo>
                    <a:lnTo>
                      <a:pt x="2057" y="1829"/>
                    </a:lnTo>
                    <a:lnTo>
                      <a:pt x="2018" y="1829"/>
                    </a:lnTo>
                    <a:lnTo>
                      <a:pt x="1962" y="1848"/>
                    </a:lnTo>
                    <a:lnTo>
                      <a:pt x="1923" y="1885"/>
                    </a:lnTo>
                    <a:lnTo>
                      <a:pt x="1847" y="1961"/>
                    </a:lnTo>
                    <a:lnTo>
                      <a:pt x="1790" y="2037"/>
                    </a:lnTo>
                    <a:lnTo>
                      <a:pt x="1771" y="2037"/>
                    </a:lnTo>
                    <a:lnTo>
                      <a:pt x="1752" y="2037"/>
                    </a:lnTo>
                    <a:lnTo>
                      <a:pt x="1714" y="1980"/>
                    </a:lnTo>
                    <a:lnTo>
                      <a:pt x="1657" y="1866"/>
                    </a:lnTo>
                    <a:lnTo>
                      <a:pt x="1637" y="1848"/>
                    </a:lnTo>
                    <a:lnTo>
                      <a:pt x="1600" y="1829"/>
                    </a:lnTo>
                    <a:lnTo>
                      <a:pt x="1542" y="1848"/>
                    </a:lnTo>
                    <a:lnTo>
                      <a:pt x="1466" y="1904"/>
                    </a:lnTo>
                    <a:lnTo>
                      <a:pt x="1428" y="1923"/>
                    </a:lnTo>
                    <a:lnTo>
                      <a:pt x="1371" y="1942"/>
                    </a:lnTo>
                    <a:lnTo>
                      <a:pt x="1180" y="1923"/>
                    </a:lnTo>
                    <a:lnTo>
                      <a:pt x="1066" y="1923"/>
                    </a:lnTo>
                    <a:lnTo>
                      <a:pt x="990" y="1923"/>
                    </a:lnTo>
                    <a:lnTo>
                      <a:pt x="990" y="1885"/>
                    </a:lnTo>
                    <a:lnTo>
                      <a:pt x="971" y="1885"/>
                    </a:lnTo>
                    <a:lnTo>
                      <a:pt x="933" y="1885"/>
                    </a:lnTo>
                    <a:lnTo>
                      <a:pt x="780" y="1923"/>
                    </a:lnTo>
                    <a:lnTo>
                      <a:pt x="704" y="1923"/>
                    </a:lnTo>
                    <a:lnTo>
                      <a:pt x="628" y="1904"/>
                    </a:lnTo>
                    <a:lnTo>
                      <a:pt x="571" y="1848"/>
                    </a:lnTo>
                    <a:lnTo>
                      <a:pt x="476" y="1734"/>
                    </a:lnTo>
                    <a:lnTo>
                      <a:pt x="399" y="1676"/>
                    </a:lnTo>
                    <a:lnTo>
                      <a:pt x="362" y="1658"/>
                    </a:lnTo>
                    <a:lnTo>
                      <a:pt x="323" y="1658"/>
                    </a:lnTo>
                    <a:lnTo>
                      <a:pt x="285" y="1658"/>
                    </a:lnTo>
                    <a:lnTo>
                      <a:pt x="247" y="1619"/>
                    </a:lnTo>
                    <a:lnTo>
                      <a:pt x="209" y="1600"/>
                    </a:lnTo>
                    <a:lnTo>
                      <a:pt x="190" y="1581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37" name="Freeform 24">
                <a:extLst>
                  <a:ext uri="{FF2B5EF4-FFF2-40B4-BE49-F238E27FC236}">
                    <a16:creationId xmlns:a16="http://schemas.microsoft.com/office/drawing/2014/main" id="{C976E0A8-2460-AF40-8109-37563B8B48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78850" y="8223250"/>
                <a:ext cx="1543050" cy="1131888"/>
              </a:xfrm>
              <a:custGeom>
                <a:avLst/>
                <a:gdLst>
                  <a:gd name="T0" fmla="*/ 2147483646 w 4287"/>
                  <a:gd name="T1" fmla="*/ 2147483646 h 3143"/>
                  <a:gd name="T2" fmla="*/ 2147483646 w 4287"/>
                  <a:gd name="T3" fmla="*/ 2147483646 h 3143"/>
                  <a:gd name="T4" fmla="*/ 2147483646 w 4287"/>
                  <a:gd name="T5" fmla="*/ 2147483646 h 3143"/>
                  <a:gd name="T6" fmla="*/ 2147483646 w 4287"/>
                  <a:gd name="T7" fmla="*/ 2147483646 h 3143"/>
                  <a:gd name="T8" fmla="*/ 2147483646 w 4287"/>
                  <a:gd name="T9" fmla="*/ 2147483646 h 3143"/>
                  <a:gd name="T10" fmla="*/ 2147483646 w 4287"/>
                  <a:gd name="T11" fmla="*/ 2147483646 h 3143"/>
                  <a:gd name="T12" fmla="*/ 2147483646 w 4287"/>
                  <a:gd name="T13" fmla="*/ 2147483646 h 3143"/>
                  <a:gd name="T14" fmla="*/ 2147483646 w 4287"/>
                  <a:gd name="T15" fmla="*/ 2147483646 h 3143"/>
                  <a:gd name="T16" fmla="*/ 2147483646 w 4287"/>
                  <a:gd name="T17" fmla="*/ 2147483646 h 3143"/>
                  <a:gd name="T18" fmla="*/ 2147483646 w 4287"/>
                  <a:gd name="T19" fmla="*/ 2147483646 h 3143"/>
                  <a:gd name="T20" fmla="*/ 2147483646 w 4287"/>
                  <a:gd name="T21" fmla="*/ 2147483646 h 3143"/>
                  <a:gd name="T22" fmla="*/ 2147483646 w 4287"/>
                  <a:gd name="T23" fmla="*/ 2147483646 h 3143"/>
                  <a:gd name="T24" fmla="*/ 2147483646 w 4287"/>
                  <a:gd name="T25" fmla="*/ 2147483646 h 3143"/>
                  <a:gd name="T26" fmla="*/ 2147483646 w 4287"/>
                  <a:gd name="T27" fmla="*/ 2147483646 h 3143"/>
                  <a:gd name="T28" fmla="*/ 2147483646 w 4287"/>
                  <a:gd name="T29" fmla="*/ 2147483646 h 3143"/>
                  <a:gd name="T30" fmla="*/ 2147483646 w 4287"/>
                  <a:gd name="T31" fmla="*/ 2147483646 h 3143"/>
                  <a:gd name="T32" fmla="*/ 2147483646 w 4287"/>
                  <a:gd name="T33" fmla="*/ 2147483646 h 3143"/>
                  <a:gd name="T34" fmla="*/ 2147483646 w 4287"/>
                  <a:gd name="T35" fmla="*/ 0 h 3143"/>
                  <a:gd name="T36" fmla="*/ 2147483646 w 4287"/>
                  <a:gd name="T37" fmla="*/ 0 h 3143"/>
                  <a:gd name="T38" fmla="*/ 2147483646 w 4287"/>
                  <a:gd name="T39" fmla="*/ 2147483646 h 3143"/>
                  <a:gd name="T40" fmla="*/ 2147483646 w 4287"/>
                  <a:gd name="T41" fmla="*/ 2147483646 h 3143"/>
                  <a:gd name="T42" fmla="*/ 2147483646 w 4287"/>
                  <a:gd name="T43" fmla="*/ 2147483646 h 3143"/>
                  <a:gd name="T44" fmla="*/ 2147483646 w 4287"/>
                  <a:gd name="T45" fmla="*/ 2147483646 h 3143"/>
                  <a:gd name="T46" fmla="*/ 2147483646 w 4287"/>
                  <a:gd name="T47" fmla="*/ 2147483646 h 3143"/>
                  <a:gd name="T48" fmla="*/ 2147483646 w 4287"/>
                  <a:gd name="T49" fmla="*/ 2147483646 h 3143"/>
                  <a:gd name="T50" fmla="*/ 2147483646 w 4287"/>
                  <a:gd name="T51" fmla="*/ 2147483646 h 3143"/>
                  <a:gd name="T52" fmla="*/ 2147483646 w 4287"/>
                  <a:gd name="T53" fmla="*/ 2147483646 h 3143"/>
                  <a:gd name="T54" fmla="*/ 2147483646 w 4287"/>
                  <a:gd name="T55" fmla="*/ 2147483646 h 3143"/>
                  <a:gd name="T56" fmla="*/ 2147483646 w 4287"/>
                  <a:gd name="T57" fmla="*/ 2147483646 h 3143"/>
                  <a:gd name="T58" fmla="*/ 2147483646 w 4287"/>
                  <a:gd name="T59" fmla="*/ 2147483646 h 3143"/>
                  <a:gd name="T60" fmla="*/ 2147483646 w 4287"/>
                  <a:gd name="T61" fmla="*/ 2147483646 h 3143"/>
                  <a:gd name="T62" fmla="*/ 2147483646 w 4287"/>
                  <a:gd name="T63" fmla="*/ 2147483646 h 3143"/>
                  <a:gd name="T64" fmla="*/ 2147483646 w 4287"/>
                  <a:gd name="T65" fmla="*/ 2147483646 h 3143"/>
                  <a:gd name="T66" fmla="*/ 2147483646 w 4287"/>
                  <a:gd name="T67" fmla="*/ 2147483646 h 3143"/>
                  <a:gd name="T68" fmla="*/ 2147483646 w 4287"/>
                  <a:gd name="T69" fmla="*/ 2147483646 h 3143"/>
                  <a:gd name="T70" fmla="*/ 2147483646 w 4287"/>
                  <a:gd name="T71" fmla="*/ 2147483646 h 3143"/>
                  <a:gd name="T72" fmla="*/ 2147483646 w 4287"/>
                  <a:gd name="T73" fmla="*/ 2147483646 h 3143"/>
                  <a:gd name="T74" fmla="*/ 2147483646 w 4287"/>
                  <a:gd name="T75" fmla="*/ 2147483646 h 3143"/>
                  <a:gd name="T76" fmla="*/ 2147483646 w 4287"/>
                  <a:gd name="T77" fmla="*/ 2147483646 h 3143"/>
                  <a:gd name="T78" fmla="*/ 2147483646 w 4287"/>
                  <a:gd name="T79" fmla="*/ 2147483646 h 3143"/>
                  <a:gd name="T80" fmla="*/ 2147483646 w 4287"/>
                  <a:gd name="T81" fmla="*/ 2147483646 h 3143"/>
                  <a:gd name="T82" fmla="*/ 2147483646 w 4287"/>
                  <a:gd name="T83" fmla="*/ 2147483646 h 3143"/>
                  <a:gd name="T84" fmla="*/ 2147483646 w 4287"/>
                  <a:gd name="T85" fmla="*/ 2147483646 h 3143"/>
                  <a:gd name="T86" fmla="*/ 2147483646 w 4287"/>
                  <a:gd name="T87" fmla="*/ 2147483646 h 3143"/>
                  <a:gd name="T88" fmla="*/ 2147483646 w 4287"/>
                  <a:gd name="T89" fmla="*/ 2147483646 h 3143"/>
                  <a:gd name="T90" fmla="*/ 2147483646 w 4287"/>
                  <a:gd name="T91" fmla="*/ 2147483646 h 3143"/>
                  <a:gd name="T92" fmla="*/ 2147483646 w 4287"/>
                  <a:gd name="T93" fmla="*/ 2147483646 h 3143"/>
                  <a:gd name="T94" fmla="*/ 2147483646 w 4287"/>
                  <a:gd name="T95" fmla="*/ 2147483646 h 3143"/>
                  <a:gd name="T96" fmla="*/ 2147483646 w 4287"/>
                  <a:gd name="T97" fmla="*/ 2147483646 h 3143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4287" h="3143">
                    <a:moveTo>
                      <a:pt x="1143" y="1904"/>
                    </a:moveTo>
                    <a:lnTo>
                      <a:pt x="1124" y="1885"/>
                    </a:lnTo>
                    <a:lnTo>
                      <a:pt x="1086" y="1865"/>
                    </a:lnTo>
                    <a:lnTo>
                      <a:pt x="972" y="1885"/>
                    </a:lnTo>
                    <a:lnTo>
                      <a:pt x="914" y="1865"/>
                    </a:lnTo>
                    <a:lnTo>
                      <a:pt x="914" y="1809"/>
                    </a:lnTo>
                    <a:lnTo>
                      <a:pt x="914" y="1751"/>
                    </a:lnTo>
                    <a:lnTo>
                      <a:pt x="896" y="1694"/>
                    </a:lnTo>
                    <a:lnTo>
                      <a:pt x="857" y="1675"/>
                    </a:lnTo>
                    <a:lnTo>
                      <a:pt x="838" y="1675"/>
                    </a:lnTo>
                    <a:lnTo>
                      <a:pt x="819" y="1675"/>
                    </a:lnTo>
                    <a:lnTo>
                      <a:pt x="819" y="1656"/>
                    </a:lnTo>
                    <a:lnTo>
                      <a:pt x="800" y="1618"/>
                    </a:lnTo>
                    <a:lnTo>
                      <a:pt x="781" y="1618"/>
                    </a:lnTo>
                    <a:lnTo>
                      <a:pt x="762" y="1618"/>
                    </a:lnTo>
                    <a:lnTo>
                      <a:pt x="705" y="1618"/>
                    </a:lnTo>
                    <a:lnTo>
                      <a:pt x="686" y="1618"/>
                    </a:lnTo>
                    <a:lnTo>
                      <a:pt x="647" y="1637"/>
                    </a:lnTo>
                    <a:lnTo>
                      <a:pt x="647" y="1656"/>
                    </a:lnTo>
                    <a:lnTo>
                      <a:pt x="629" y="1675"/>
                    </a:lnTo>
                    <a:lnTo>
                      <a:pt x="591" y="1656"/>
                    </a:lnTo>
                    <a:lnTo>
                      <a:pt x="438" y="1389"/>
                    </a:lnTo>
                    <a:lnTo>
                      <a:pt x="419" y="1351"/>
                    </a:lnTo>
                    <a:lnTo>
                      <a:pt x="305" y="1313"/>
                    </a:lnTo>
                    <a:lnTo>
                      <a:pt x="267" y="1275"/>
                    </a:lnTo>
                    <a:lnTo>
                      <a:pt x="248" y="1237"/>
                    </a:lnTo>
                    <a:lnTo>
                      <a:pt x="229" y="1199"/>
                    </a:lnTo>
                    <a:lnTo>
                      <a:pt x="210" y="1084"/>
                    </a:lnTo>
                    <a:lnTo>
                      <a:pt x="210" y="1047"/>
                    </a:lnTo>
                    <a:lnTo>
                      <a:pt x="171" y="1008"/>
                    </a:lnTo>
                    <a:lnTo>
                      <a:pt x="38" y="913"/>
                    </a:lnTo>
                    <a:lnTo>
                      <a:pt x="0" y="875"/>
                    </a:lnTo>
                    <a:lnTo>
                      <a:pt x="0" y="818"/>
                    </a:lnTo>
                    <a:lnTo>
                      <a:pt x="76" y="666"/>
                    </a:lnTo>
                    <a:lnTo>
                      <a:pt x="95" y="646"/>
                    </a:lnTo>
                    <a:lnTo>
                      <a:pt x="134" y="627"/>
                    </a:lnTo>
                    <a:lnTo>
                      <a:pt x="153" y="646"/>
                    </a:lnTo>
                    <a:lnTo>
                      <a:pt x="190" y="646"/>
                    </a:lnTo>
                    <a:lnTo>
                      <a:pt x="210" y="666"/>
                    </a:lnTo>
                    <a:lnTo>
                      <a:pt x="229" y="646"/>
                    </a:lnTo>
                    <a:lnTo>
                      <a:pt x="419" y="532"/>
                    </a:lnTo>
                    <a:lnTo>
                      <a:pt x="457" y="513"/>
                    </a:lnTo>
                    <a:lnTo>
                      <a:pt x="571" y="494"/>
                    </a:lnTo>
                    <a:lnTo>
                      <a:pt x="610" y="475"/>
                    </a:lnTo>
                    <a:lnTo>
                      <a:pt x="647" y="437"/>
                    </a:lnTo>
                    <a:lnTo>
                      <a:pt x="724" y="304"/>
                    </a:lnTo>
                    <a:lnTo>
                      <a:pt x="762" y="265"/>
                    </a:lnTo>
                    <a:lnTo>
                      <a:pt x="781" y="227"/>
                    </a:lnTo>
                    <a:lnTo>
                      <a:pt x="781" y="208"/>
                    </a:lnTo>
                    <a:lnTo>
                      <a:pt x="762" y="170"/>
                    </a:lnTo>
                    <a:lnTo>
                      <a:pt x="762" y="151"/>
                    </a:lnTo>
                    <a:lnTo>
                      <a:pt x="762" y="94"/>
                    </a:lnTo>
                    <a:lnTo>
                      <a:pt x="838" y="94"/>
                    </a:lnTo>
                    <a:lnTo>
                      <a:pt x="952" y="94"/>
                    </a:lnTo>
                    <a:lnTo>
                      <a:pt x="1143" y="113"/>
                    </a:lnTo>
                    <a:lnTo>
                      <a:pt x="1200" y="94"/>
                    </a:lnTo>
                    <a:lnTo>
                      <a:pt x="1238" y="75"/>
                    </a:lnTo>
                    <a:lnTo>
                      <a:pt x="1314" y="19"/>
                    </a:lnTo>
                    <a:lnTo>
                      <a:pt x="1372" y="0"/>
                    </a:lnTo>
                    <a:lnTo>
                      <a:pt x="1409" y="19"/>
                    </a:lnTo>
                    <a:lnTo>
                      <a:pt x="1429" y="37"/>
                    </a:lnTo>
                    <a:lnTo>
                      <a:pt x="1486" y="151"/>
                    </a:lnTo>
                    <a:lnTo>
                      <a:pt x="1524" y="208"/>
                    </a:lnTo>
                    <a:lnTo>
                      <a:pt x="1543" y="208"/>
                    </a:lnTo>
                    <a:lnTo>
                      <a:pt x="1562" y="208"/>
                    </a:lnTo>
                    <a:lnTo>
                      <a:pt x="1619" y="132"/>
                    </a:lnTo>
                    <a:lnTo>
                      <a:pt x="1695" y="56"/>
                    </a:lnTo>
                    <a:lnTo>
                      <a:pt x="1734" y="19"/>
                    </a:lnTo>
                    <a:lnTo>
                      <a:pt x="1790" y="0"/>
                    </a:lnTo>
                    <a:lnTo>
                      <a:pt x="1829" y="0"/>
                    </a:lnTo>
                    <a:lnTo>
                      <a:pt x="1886" y="19"/>
                    </a:lnTo>
                    <a:lnTo>
                      <a:pt x="2095" y="37"/>
                    </a:lnTo>
                    <a:lnTo>
                      <a:pt x="2229" y="0"/>
                    </a:lnTo>
                    <a:lnTo>
                      <a:pt x="2267" y="0"/>
                    </a:lnTo>
                    <a:lnTo>
                      <a:pt x="2286" y="19"/>
                    </a:lnTo>
                    <a:lnTo>
                      <a:pt x="2286" y="113"/>
                    </a:lnTo>
                    <a:lnTo>
                      <a:pt x="2286" y="132"/>
                    </a:lnTo>
                    <a:lnTo>
                      <a:pt x="2305" y="151"/>
                    </a:lnTo>
                    <a:lnTo>
                      <a:pt x="2305" y="170"/>
                    </a:lnTo>
                    <a:lnTo>
                      <a:pt x="2286" y="189"/>
                    </a:lnTo>
                    <a:lnTo>
                      <a:pt x="2286" y="208"/>
                    </a:lnTo>
                    <a:lnTo>
                      <a:pt x="2305" y="246"/>
                    </a:lnTo>
                    <a:lnTo>
                      <a:pt x="2362" y="285"/>
                    </a:lnTo>
                    <a:lnTo>
                      <a:pt x="2419" y="322"/>
                    </a:lnTo>
                    <a:lnTo>
                      <a:pt x="2476" y="322"/>
                    </a:lnTo>
                    <a:lnTo>
                      <a:pt x="2533" y="322"/>
                    </a:lnTo>
                    <a:lnTo>
                      <a:pt x="2762" y="265"/>
                    </a:lnTo>
                    <a:lnTo>
                      <a:pt x="2781" y="265"/>
                    </a:lnTo>
                    <a:lnTo>
                      <a:pt x="3009" y="285"/>
                    </a:lnTo>
                    <a:lnTo>
                      <a:pt x="3048" y="341"/>
                    </a:lnTo>
                    <a:lnTo>
                      <a:pt x="3086" y="380"/>
                    </a:lnTo>
                    <a:lnTo>
                      <a:pt x="3219" y="494"/>
                    </a:lnTo>
                    <a:lnTo>
                      <a:pt x="3258" y="513"/>
                    </a:lnTo>
                    <a:lnTo>
                      <a:pt x="3295" y="532"/>
                    </a:lnTo>
                    <a:lnTo>
                      <a:pt x="3314" y="589"/>
                    </a:lnTo>
                    <a:lnTo>
                      <a:pt x="3295" y="589"/>
                    </a:lnTo>
                    <a:lnTo>
                      <a:pt x="3276" y="608"/>
                    </a:lnTo>
                    <a:lnTo>
                      <a:pt x="3258" y="608"/>
                    </a:lnTo>
                    <a:lnTo>
                      <a:pt x="3276" y="627"/>
                    </a:lnTo>
                    <a:lnTo>
                      <a:pt x="3295" y="608"/>
                    </a:lnTo>
                    <a:lnTo>
                      <a:pt x="3314" y="589"/>
                    </a:lnTo>
                    <a:lnTo>
                      <a:pt x="3334" y="570"/>
                    </a:lnTo>
                    <a:lnTo>
                      <a:pt x="3353" y="589"/>
                    </a:lnTo>
                    <a:lnTo>
                      <a:pt x="3372" y="627"/>
                    </a:lnTo>
                    <a:lnTo>
                      <a:pt x="3390" y="799"/>
                    </a:lnTo>
                    <a:lnTo>
                      <a:pt x="3467" y="951"/>
                    </a:lnTo>
                    <a:lnTo>
                      <a:pt x="3905" y="1560"/>
                    </a:lnTo>
                    <a:lnTo>
                      <a:pt x="3981" y="1599"/>
                    </a:lnTo>
                    <a:lnTo>
                      <a:pt x="4076" y="1580"/>
                    </a:lnTo>
                    <a:lnTo>
                      <a:pt x="4057" y="1656"/>
                    </a:lnTo>
                    <a:lnTo>
                      <a:pt x="4038" y="1675"/>
                    </a:lnTo>
                    <a:lnTo>
                      <a:pt x="4019" y="1637"/>
                    </a:lnTo>
                    <a:lnTo>
                      <a:pt x="3981" y="1656"/>
                    </a:lnTo>
                    <a:lnTo>
                      <a:pt x="3943" y="1675"/>
                    </a:lnTo>
                    <a:lnTo>
                      <a:pt x="3924" y="1713"/>
                    </a:lnTo>
                    <a:lnTo>
                      <a:pt x="3943" y="1751"/>
                    </a:lnTo>
                    <a:lnTo>
                      <a:pt x="4000" y="1809"/>
                    </a:lnTo>
                    <a:lnTo>
                      <a:pt x="4038" y="1789"/>
                    </a:lnTo>
                    <a:lnTo>
                      <a:pt x="4096" y="1656"/>
                    </a:lnTo>
                    <a:lnTo>
                      <a:pt x="4115" y="1656"/>
                    </a:lnTo>
                    <a:lnTo>
                      <a:pt x="4133" y="1713"/>
                    </a:lnTo>
                    <a:lnTo>
                      <a:pt x="4133" y="1789"/>
                    </a:lnTo>
                    <a:lnTo>
                      <a:pt x="4152" y="1809"/>
                    </a:lnTo>
                    <a:lnTo>
                      <a:pt x="4210" y="1865"/>
                    </a:lnTo>
                    <a:lnTo>
                      <a:pt x="4229" y="1885"/>
                    </a:lnTo>
                    <a:lnTo>
                      <a:pt x="4248" y="1885"/>
                    </a:lnTo>
                    <a:lnTo>
                      <a:pt x="4286" y="1923"/>
                    </a:lnTo>
                    <a:lnTo>
                      <a:pt x="4229" y="1941"/>
                    </a:lnTo>
                    <a:lnTo>
                      <a:pt x="4115" y="1941"/>
                    </a:lnTo>
                    <a:lnTo>
                      <a:pt x="4038" y="1961"/>
                    </a:lnTo>
                    <a:lnTo>
                      <a:pt x="3676" y="2094"/>
                    </a:lnTo>
                    <a:lnTo>
                      <a:pt x="3562" y="2113"/>
                    </a:lnTo>
                    <a:lnTo>
                      <a:pt x="3295" y="2151"/>
                    </a:lnTo>
                    <a:lnTo>
                      <a:pt x="3258" y="2151"/>
                    </a:lnTo>
                    <a:lnTo>
                      <a:pt x="3219" y="2170"/>
                    </a:lnTo>
                    <a:lnTo>
                      <a:pt x="3181" y="2208"/>
                    </a:lnTo>
                    <a:lnTo>
                      <a:pt x="3162" y="2227"/>
                    </a:lnTo>
                    <a:lnTo>
                      <a:pt x="3124" y="2303"/>
                    </a:lnTo>
                    <a:lnTo>
                      <a:pt x="3105" y="2342"/>
                    </a:lnTo>
                    <a:lnTo>
                      <a:pt x="3029" y="2437"/>
                    </a:lnTo>
                    <a:lnTo>
                      <a:pt x="3009" y="2475"/>
                    </a:lnTo>
                    <a:lnTo>
                      <a:pt x="2991" y="2532"/>
                    </a:lnTo>
                    <a:lnTo>
                      <a:pt x="3009" y="2570"/>
                    </a:lnTo>
                    <a:lnTo>
                      <a:pt x="3048" y="2627"/>
                    </a:lnTo>
                    <a:lnTo>
                      <a:pt x="3124" y="2703"/>
                    </a:lnTo>
                    <a:lnTo>
                      <a:pt x="3124" y="2742"/>
                    </a:lnTo>
                    <a:lnTo>
                      <a:pt x="3143" y="2780"/>
                    </a:lnTo>
                    <a:lnTo>
                      <a:pt x="3048" y="2875"/>
                    </a:lnTo>
                    <a:lnTo>
                      <a:pt x="2972" y="2875"/>
                    </a:lnTo>
                    <a:lnTo>
                      <a:pt x="2838" y="2837"/>
                    </a:lnTo>
                    <a:lnTo>
                      <a:pt x="2800" y="2837"/>
                    </a:lnTo>
                    <a:lnTo>
                      <a:pt x="2781" y="2856"/>
                    </a:lnTo>
                    <a:lnTo>
                      <a:pt x="2781" y="2894"/>
                    </a:lnTo>
                    <a:lnTo>
                      <a:pt x="2800" y="2970"/>
                    </a:lnTo>
                    <a:lnTo>
                      <a:pt x="2800" y="3008"/>
                    </a:lnTo>
                    <a:lnTo>
                      <a:pt x="2762" y="3046"/>
                    </a:lnTo>
                    <a:lnTo>
                      <a:pt x="2705" y="3104"/>
                    </a:lnTo>
                    <a:lnTo>
                      <a:pt x="2667" y="3123"/>
                    </a:lnTo>
                    <a:lnTo>
                      <a:pt x="2628" y="3142"/>
                    </a:lnTo>
                    <a:lnTo>
                      <a:pt x="2610" y="3123"/>
                    </a:lnTo>
                    <a:lnTo>
                      <a:pt x="2572" y="3084"/>
                    </a:lnTo>
                    <a:lnTo>
                      <a:pt x="2552" y="3008"/>
                    </a:lnTo>
                    <a:lnTo>
                      <a:pt x="2515" y="2970"/>
                    </a:lnTo>
                    <a:lnTo>
                      <a:pt x="2457" y="2913"/>
                    </a:lnTo>
                    <a:lnTo>
                      <a:pt x="2457" y="2875"/>
                    </a:lnTo>
                    <a:lnTo>
                      <a:pt x="2457" y="2818"/>
                    </a:lnTo>
                    <a:lnTo>
                      <a:pt x="2457" y="2723"/>
                    </a:lnTo>
                    <a:lnTo>
                      <a:pt x="2457" y="2684"/>
                    </a:lnTo>
                    <a:lnTo>
                      <a:pt x="2457" y="2647"/>
                    </a:lnTo>
                    <a:lnTo>
                      <a:pt x="2438" y="2608"/>
                    </a:lnTo>
                    <a:lnTo>
                      <a:pt x="2286" y="2475"/>
                    </a:lnTo>
                    <a:lnTo>
                      <a:pt x="2191" y="2418"/>
                    </a:lnTo>
                    <a:lnTo>
                      <a:pt x="2134" y="2399"/>
                    </a:lnTo>
                    <a:lnTo>
                      <a:pt x="2076" y="2380"/>
                    </a:lnTo>
                    <a:lnTo>
                      <a:pt x="2038" y="2380"/>
                    </a:lnTo>
                    <a:lnTo>
                      <a:pt x="1943" y="2399"/>
                    </a:lnTo>
                    <a:lnTo>
                      <a:pt x="1905" y="2399"/>
                    </a:lnTo>
                    <a:lnTo>
                      <a:pt x="1867" y="2380"/>
                    </a:lnTo>
                    <a:lnTo>
                      <a:pt x="1829" y="2361"/>
                    </a:lnTo>
                    <a:lnTo>
                      <a:pt x="1771" y="2266"/>
                    </a:lnTo>
                    <a:lnTo>
                      <a:pt x="1734" y="2246"/>
                    </a:lnTo>
                    <a:lnTo>
                      <a:pt x="1676" y="2189"/>
                    </a:lnTo>
                    <a:lnTo>
                      <a:pt x="1619" y="2189"/>
                    </a:lnTo>
                    <a:lnTo>
                      <a:pt x="1543" y="2189"/>
                    </a:lnTo>
                    <a:lnTo>
                      <a:pt x="1524" y="2170"/>
                    </a:lnTo>
                    <a:lnTo>
                      <a:pt x="1505" y="2151"/>
                    </a:lnTo>
                    <a:lnTo>
                      <a:pt x="1505" y="2113"/>
                    </a:lnTo>
                    <a:lnTo>
                      <a:pt x="1486" y="2075"/>
                    </a:lnTo>
                    <a:lnTo>
                      <a:pt x="1467" y="2037"/>
                    </a:lnTo>
                    <a:lnTo>
                      <a:pt x="1448" y="1999"/>
                    </a:lnTo>
                    <a:lnTo>
                      <a:pt x="1333" y="1923"/>
                    </a:lnTo>
                    <a:lnTo>
                      <a:pt x="1295" y="1904"/>
                    </a:lnTo>
                    <a:lnTo>
                      <a:pt x="1200" y="1885"/>
                    </a:lnTo>
                    <a:lnTo>
                      <a:pt x="1143" y="190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38" name="Freeform 25">
                <a:extLst>
                  <a:ext uri="{FF2B5EF4-FFF2-40B4-BE49-F238E27FC236}">
                    <a16:creationId xmlns:a16="http://schemas.microsoft.com/office/drawing/2014/main" id="{0C8A2D66-CDE3-844B-B652-5558798D7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0263" y="817563"/>
                <a:ext cx="1152525" cy="1241425"/>
              </a:xfrm>
              <a:custGeom>
                <a:avLst/>
                <a:gdLst>
                  <a:gd name="T0" fmla="*/ 2147483646 w 3202"/>
                  <a:gd name="T1" fmla="*/ 2147483646 h 3448"/>
                  <a:gd name="T2" fmla="*/ 2147483646 w 3202"/>
                  <a:gd name="T3" fmla="*/ 2147483646 h 3448"/>
                  <a:gd name="T4" fmla="*/ 2147483646 w 3202"/>
                  <a:gd name="T5" fmla="*/ 2147483646 h 3448"/>
                  <a:gd name="T6" fmla="*/ 2147483646 w 3202"/>
                  <a:gd name="T7" fmla="*/ 2147483646 h 3448"/>
                  <a:gd name="T8" fmla="*/ 2147483646 w 3202"/>
                  <a:gd name="T9" fmla="*/ 2147483646 h 3448"/>
                  <a:gd name="T10" fmla="*/ 2147483646 w 3202"/>
                  <a:gd name="T11" fmla="*/ 2147483646 h 3448"/>
                  <a:gd name="T12" fmla="*/ 2147483646 w 3202"/>
                  <a:gd name="T13" fmla="*/ 2147483646 h 3448"/>
                  <a:gd name="T14" fmla="*/ 2147483646 w 3202"/>
                  <a:gd name="T15" fmla="*/ 2147483646 h 3448"/>
                  <a:gd name="T16" fmla="*/ 2147483646 w 3202"/>
                  <a:gd name="T17" fmla="*/ 2147483646 h 3448"/>
                  <a:gd name="T18" fmla="*/ 2147483646 w 3202"/>
                  <a:gd name="T19" fmla="*/ 2147483646 h 3448"/>
                  <a:gd name="T20" fmla="*/ 2147483646 w 3202"/>
                  <a:gd name="T21" fmla="*/ 2147483646 h 3448"/>
                  <a:gd name="T22" fmla="*/ 2147483646 w 3202"/>
                  <a:gd name="T23" fmla="*/ 2147483646 h 3448"/>
                  <a:gd name="T24" fmla="*/ 2147483646 w 3202"/>
                  <a:gd name="T25" fmla="*/ 2147483646 h 3448"/>
                  <a:gd name="T26" fmla="*/ 2147483646 w 3202"/>
                  <a:gd name="T27" fmla="*/ 2147483646 h 3448"/>
                  <a:gd name="T28" fmla="*/ 2147483646 w 3202"/>
                  <a:gd name="T29" fmla="*/ 2147483646 h 3448"/>
                  <a:gd name="T30" fmla="*/ 2147483646 w 3202"/>
                  <a:gd name="T31" fmla="*/ 2147483646 h 3448"/>
                  <a:gd name="T32" fmla="*/ 2147483646 w 3202"/>
                  <a:gd name="T33" fmla="*/ 2147483646 h 3448"/>
                  <a:gd name="T34" fmla="*/ 2147483646 w 3202"/>
                  <a:gd name="T35" fmla="*/ 2147483646 h 3448"/>
                  <a:gd name="T36" fmla="*/ 2147483646 w 3202"/>
                  <a:gd name="T37" fmla="*/ 2147483646 h 3448"/>
                  <a:gd name="T38" fmla="*/ 2147483646 w 3202"/>
                  <a:gd name="T39" fmla="*/ 2147483646 h 3448"/>
                  <a:gd name="T40" fmla="*/ 2147483646 w 3202"/>
                  <a:gd name="T41" fmla="*/ 0 h 3448"/>
                  <a:gd name="T42" fmla="*/ 2147483646 w 3202"/>
                  <a:gd name="T43" fmla="*/ 2147483646 h 3448"/>
                  <a:gd name="T44" fmla="*/ 2147483646 w 3202"/>
                  <a:gd name="T45" fmla="*/ 2147483646 h 3448"/>
                  <a:gd name="T46" fmla="*/ 2147483646 w 3202"/>
                  <a:gd name="T47" fmla="*/ 2147483646 h 3448"/>
                  <a:gd name="T48" fmla="*/ 2147483646 w 3202"/>
                  <a:gd name="T49" fmla="*/ 2147483646 h 3448"/>
                  <a:gd name="T50" fmla="*/ 2147483646 w 3202"/>
                  <a:gd name="T51" fmla="*/ 2147483646 h 3448"/>
                  <a:gd name="T52" fmla="*/ 2147483646 w 3202"/>
                  <a:gd name="T53" fmla="*/ 2147483646 h 3448"/>
                  <a:gd name="T54" fmla="*/ 2147483646 w 3202"/>
                  <a:gd name="T55" fmla="*/ 2147483646 h 3448"/>
                  <a:gd name="T56" fmla="*/ 2147483646 w 3202"/>
                  <a:gd name="T57" fmla="*/ 2147483646 h 3448"/>
                  <a:gd name="T58" fmla="*/ 2147483646 w 3202"/>
                  <a:gd name="T59" fmla="*/ 2147483646 h 3448"/>
                  <a:gd name="T60" fmla="*/ 2147483646 w 3202"/>
                  <a:gd name="T61" fmla="*/ 2147483646 h 3448"/>
                  <a:gd name="T62" fmla="*/ 2147483646 w 3202"/>
                  <a:gd name="T63" fmla="*/ 2147483646 h 3448"/>
                  <a:gd name="T64" fmla="*/ 2147483646 w 3202"/>
                  <a:gd name="T65" fmla="*/ 2147483646 h 3448"/>
                  <a:gd name="T66" fmla="*/ 2147483646 w 3202"/>
                  <a:gd name="T67" fmla="*/ 2147483646 h 3448"/>
                  <a:gd name="T68" fmla="*/ 2147483646 w 3202"/>
                  <a:gd name="T69" fmla="*/ 2147483646 h 3448"/>
                  <a:gd name="T70" fmla="*/ 2147483646 w 3202"/>
                  <a:gd name="T71" fmla="*/ 2147483646 h 3448"/>
                  <a:gd name="T72" fmla="*/ 2147483646 w 3202"/>
                  <a:gd name="T73" fmla="*/ 2147483646 h 3448"/>
                  <a:gd name="T74" fmla="*/ 2147483646 w 3202"/>
                  <a:gd name="T75" fmla="*/ 2147483646 h 3448"/>
                  <a:gd name="T76" fmla="*/ 2147483646 w 3202"/>
                  <a:gd name="T77" fmla="*/ 2147483646 h 3448"/>
                  <a:gd name="T78" fmla="*/ 2147483646 w 3202"/>
                  <a:gd name="T79" fmla="*/ 2147483646 h 3448"/>
                  <a:gd name="T80" fmla="*/ 2147483646 w 3202"/>
                  <a:gd name="T81" fmla="*/ 2147483646 h 3448"/>
                  <a:gd name="T82" fmla="*/ 2147483646 w 3202"/>
                  <a:gd name="T83" fmla="*/ 2147483646 h 3448"/>
                  <a:gd name="T84" fmla="*/ 2147483646 w 3202"/>
                  <a:gd name="T85" fmla="*/ 2147483646 h 3448"/>
                  <a:gd name="T86" fmla="*/ 2147483646 w 3202"/>
                  <a:gd name="T87" fmla="*/ 2147483646 h 3448"/>
                  <a:gd name="T88" fmla="*/ 2147483646 w 3202"/>
                  <a:gd name="T89" fmla="*/ 2147483646 h 3448"/>
                  <a:gd name="T90" fmla="*/ 2147483646 w 3202"/>
                  <a:gd name="T91" fmla="*/ 2147483646 h 3448"/>
                  <a:gd name="T92" fmla="*/ 2147483646 w 3202"/>
                  <a:gd name="T93" fmla="*/ 2147483646 h 3448"/>
                  <a:gd name="T94" fmla="*/ 2147483646 w 3202"/>
                  <a:gd name="T95" fmla="*/ 2147483646 h 3448"/>
                  <a:gd name="T96" fmla="*/ 2147483646 w 3202"/>
                  <a:gd name="T97" fmla="*/ 2147483646 h 3448"/>
                  <a:gd name="T98" fmla="*/ 2147483646 w 3202"/>
                  <a:gd name="T99" fmla="*/ 2147483646 h 3448"/>
                  <a:gd name="T100" fmla="*/ 2147483646 w 3202"/>
                  <a:gd name="T101" fmla="*/ 2147483646 h 3448"/>
                  <a:gd name="T102" fmla="*/ 2147483646 w 3202"/>
                  <a:gd name="T103" fmla="*/ 2147483646 h 3448"/>
                  <a:gd name="T104" fmla="*/ 2147483646 w 3202"/>
                  <a:gd name="T105" fmla="*/ 2147483646 h 3448"/>
                  <a:gd name="T106" fmla="*/ 2147483646 w 3202"/>
                  <a:gd name="T107" fmla="*/ 2147483646 h 3448"/>
                  <a:gd name="T108" fmla="*/ 2147483646 w 3202"/>
                  <a:gd name="T109" fmla="*/ 2147483646 h 3448"/>
                  <a:gd name="T110" fmla="*/ 2147483646 w 3202"/>
                  <a:gd name="T111" fmla="*/ 2147483646 h 3448"/>
                  <a:gd name="T112" fmla="*/ 2147483646 w 3202"/>
                  <a:gd name="T113" fmla="*/ 2147483646 h 3448"/>
                  <a:gd name="T114" fmla="*/ 2147483646 w 3202"/>
                  <a:gd name="T115" fmla="*/ 2147483646 h 3448"/>
                  <a:gd name="T116" fmla="*/ 2147483646 w 3202"/>
                  <a:gd name="T117" fmla="*/ 2147483646 h 3448"/>
                  <a:gd name="T118" fmla="*/ 2147483646 w 3202"/>
                  <a:gd name="T119" fmla="*/ 2147483646 h 3448"/>
                  <a:gd name="T120" fmla="*/ 2147483646 w 3202"/>
                  <a:gd name="T121" fmla="*/ 2147483646 h 3448"/>
                  <a:gd name="T122" fmla="*/ 0 w 3202"/>
                  <a:gd name="T123" fmla="*/ 2147483646 h 344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202" h="3448">
                    <a:moveTo>
                      <a:pt x="0" y="1942"/>
                    </a:moveTo>
                    <a:lnTo>
                      <a:pt x="229" y="1790"/>
                    </a:lnTo>
                    <a:lnTo>
                      <a:pt x="286" y="1733"/>
                    </a:lnTo>
                    <a:lnTo>
                      <a:pt x="458" y="1600"/>
                    </a:lnTo>
                    <a:lnTo>
                      <a:pt x="495" y="1543"/>
                    </a:lnTo>
                    <a:lnTo>
                      <a:pt x="514" y="1524"/>
                    </a:lnTo>
                    <a:lnTo>
                      <a:pt x="534" y="1543"/>
                    </a:lnTo>
                    <a:lnTo>
                      <a:pt x="534" y="1562"/>
                    </a:lnTo>
                    <a:lnTo>
                      <a:pt x="534" y="1581"/>
                    </a:lnTo>
                    <a:lnTo>
                      <a:pt x="553" y="1581"/>
                    </a:lnTo>
                    <a:lnTo>
                      <a:pt x="572" y="1600"/>
                    </a:lnTo>
                    <a:lnTo>
                      <a:pt x="572" y="1619"/>
                    </a:lnTo>
                    <a:lnTo>
                      <a:pt x="591" y="1619"/>
                    </a:lnTo>
                    <a:lnTo>
                      <a:pt x="610" y="1600"/>
                    </a:lnTo>
                    <a:lnTo>
                      <a:pt x="648" y="1581"/>
                    </a:lnTo>
                    <a:lnTo>
                      <a:pt x="648" y="1562"/>
                    </a:lnTo>
                    <a:lnTo>
                      <a:pt x="705" y="1581"/>
                    </a:lnTo>
                    <a:lnTo>
                      <a:pt x="800" y="1600"/>
                    </a:lnTo>
                    <a:lnTo>
                      <a:pt x="858" y="1600"/>
                    </a:lnTo>
                    <a:lnTo>
                      <a:pt x="895" y="1581"/>
                    </a:lnTo>
                    <a:lnTo>
                      <a:pt x="934" y="1562"/>
                    </a:lnTo>
                    <a:lnTo>
                      <a:pt x="971" y="1524"/>
                    </a:lnTo>
                    <a:lnTo>
                      <a:pt x="1067" y="1390"/>
                    </a:lnTo>
                    <a:lnTo>
                      <a:pt x="1086" y="1352"/>
                    </a:lnTo>
                    <a:lnTo>
                      <a:pt x="1220" y="1276"/>
                    </a:lnTo>
                    <a:lnTo>
                      <a:pt x="1238" y="1257"/>
                    </a:lnTo>
                    <a:lnTo>
                      <a:pt x="1238" y="1181"/>
                    </a:lnTo>
                    <a:lnTo>
                      <a:pt x="1162" y="819"/>
                    </a:lnTo>
                    <a:lnTo>
                      <a:pt x="1200" y="781"/>
                    </a:lnTo>
                    <a:lnTo>
                      <a:pt x="1257" y="762"/>
                    </a:lnTo>
                    <a:lnTo>
                      <a:pt x="1334" y="705"/>
                    </a:lnTo>
                    <a:lnTo>
                      <a:pt x="1334" y="667"/>
                    </a:lnTo>
                    <a:lnTo>
                      <a:pt x="1334" y="628"/>
                    </a:lnTo>
                    <a:lnTo>
                      <a:pt x="1352" y="591"/>
                    </a:lnTo>
                    <a:lnTo>
                      <a:pt x="1372" y="552"/>
                    </a:lnTo>
                    <a:lnTo>
                      <a:pt x="1410" y="571"/>
                    </a:lnTo>
                    <a:lnTo>
                      <a:pt x="1486" y="609"/>
                    </a:lnTo>
                    <a:lnTo>
                      <a:pt x="1524" y="609"/>
                    </a:lnTo>
                    <a:lnTo>
                      <a:pt x="1543" y="591"/>
                    </a:lnTo>
                    <a:lnTo>
                      <a:pt x="1638" y="514"/>
                    </a:lnTo>
                    <a:lnTo>
                      <a:pt x="1733" y="457"/>
                    </a:lnTo>
                    <a:lnTo>
                      <a:pt x="1810" y="400"/>
                    </a:lnTo>
                    <a:lnTo>
                      <a:pt x="1848" y="381"/>
                    </a:lnTo>
                    <a:lnTo>
                      <a:pt x="2077" y="324"/>
                    </a:lnTo>
                    <a:lnTo>
                      <a:pt x="2095" y="305"/>
                    </a:lnTo>
                    <a:lnTo>
                      <a:pt x="2095" y="286"/>
                    </a:lnTo>
                    <a:lnTo>
                      <a:pt x="2114" y="286"/>
                    </a:lnTo>
                    <a:lnTo>
                      <a:pt x="2134" y="305"/>
                    </a:lnTo>
                    <a:lnTo>
                      <a:pt x="2153" y="305"/>
                    </a:lnTo>
                    <a:lnTo>
                      <a:pt x="2172" y="305"/>
                    </a:lnTo>
                    <a:lnTo>
                      <a:pt x="2172" y="324"/>
                    </a:lnTo>
                    <a:lnTo>
                      <a:pt x="2191" y="324"/>
                    </a:lnTo>
                    <a:lnTo>
                      <a:pt x="2229" y="324"/>
                    </a:lnTo>
                    <a:lnTo>
                      <a:pt x="2267" y="286"/>
                    </a:lnTo>
                    <a:lnTo>
                      <a:pt x="2286" y="247"/>
                    </a:lnTo>
                    <a:lnTo>
                      <a:pt x="2305" y="190"/>
                    </a:lnTo>
                    <a:lnTo>
                      <a:pt x="2324" y="133"/>
                    </a:lnTo>
                    <a:lnTo>
                      <a:pt x="2343" y="95"/>
                    </a:lnTo>
                    <a:lnTo>
                      <a:pt x="2439" y="19"/>
                    </a:lnTo>
                    <a:lnTo>
                      <a:pt x="2476" y="0"/>
                    </a:lnTo>
                    <a:lnTo>
                      <a:pt x="2534" y="0"/>
                    </a:lnTo>
                    <a:lnTo>
                      <a:pt x="2553" y="38"/>
                    </a:lnTo>
                    <a:lnTo>
                      <a:pt x="2553" y="76"/>
                    </a:lnTo>
                    <a:lnTo>
                      <a:pt x="2572" y="133"/>
                    </a:lnTo>
                    <a:lnTo>
                      <a:pt x="2610" y="171"/>
                    </a:lnTo>
                    <a:lnTo>
                      <a:pt x="2648" y="210"/>
                    </a:lnTo>
                    <a:lnTo>
                      <a:pt x="2686" y="247"/>
                    </a:lnTo>
                    <a:lnTo>
                      <a:pt x="2724" y="266"/>
                    </a:lnTo>
                    <a:lnTo>
                      <a:pt x="2762" y="266"/>
                    </a:lnTo>
                    <a:lnTo>
                      <a:pt x="2781" y="247"/>
                    </a:lnTo>
                    <a:lnTo>
                      <a:pt x="2800" y="247"/>
                    </a:lnTo>
                    <a:lnTo>
                      <a:pt x="2820" y="266"/>
                    </a:lnTo>
                    <a:lnTo>
                      <a:pt x="2839" y="286"/>
                    </a:lnTo>
                    <a:lnTo>
                      <a:pt x="2876" y="342"/>
                    </a:lnTo>
                    <a:lnTo>
                      <a:pt x="2934" y="457"/>
                    </a:lnTo>
                    <a:lnTo>
                      <a:pt x="2953" y="495"/>
                    </a:lnTo>
                    <a:lnTo>
                      <a:pt x="3067" y="571"/>
                    </a:lnTo>
                    <a:lnTo>
                      <a:pt x="3086" y="591"/>
                    </a:lnTo>
                    <a:lnTo>
                      <a:pt x="3105" y="609"/>
                    </a:lnTo>
                    <a:lnTo>
                      <a:pt x="3124" y="667"/>
                    </a:lnTo>
                    <a:lnTo>
                      <a:pt x="3124" y="781"/>
                    </a:lnTo>
                    <a:lnTo>
                      <a:pt x="3086" y="781"/>
                    </a:lnTo>
                    <a:lnTo>
                      <a:pt x="3067" y="781"/>
                    </a:lnTo>
                    <a:lnTo>
                      <a:pt x="3067" y="800"/>
                    </a:lnTo>
                    <a:lnTo>
                      <a:pt x="3048" y="800"/>
                    </a:lnTo>
                    <a:lnTo>
                      <a:pt x="3010" y="990"/>
                    </a:lnTo>
                    <a:lnTo>
                      <a:pt x="2991" y="1028"/>
                    </a:lnTo>
                    <a:lnTo>
                      <a:pt x="2972" y="1048"/>
                    </a:lnTo>
                    <a:lnTo>
                      <a:pt x="2934" y="1048"/>
                    </a:lnTo>
                    <a:lnTo>
                      <a:pt x="2896" y="1048"/>
                    </a:lnTo>
                    <a:lnTo>
                      <a:pt x="2876" y="1048"/>
                    </a:lnTo>
                    <a:lnTo>
                      <a:pt x="2839" y="1048"/>
                    </a:lnTo>
                    <a:lnTo>
                      <a:pt x="2820" y="1085"/>
                    </a:lnTo>
                    <a:lnTo>
                      <a:pt x="2800" y="1104"/>
                    </a:lnTo>
                    <a:lnTo>
                      <a:pt x="2743" y="1200"/>
                    </a:lnTo>
                    <a:lnTo>
                      <a:pt x="2705" y="1257"/>
                    </a:lnTo>
                    <a:lnTo>
                      <a:pt x="2648" y="1314"/>
                    </a:lnTo>
                    <a:lnTo>
                      <a:pt x="2495" y="1409"/>
                    </a:lnTo>
                    <a:lnTo>
                      <a:pt x="2476" y="1448"/>
                    </a:lnTo>
                    <a:lnTo>
                      <a:pt x="2495" y="1485"/>
                    </a:lnTo>
                    <a:lnTo>
                      <a:pt x="2896" y="1714"/>
                    </a:lnTo>
                    <a:lnTo>
                      <a:pt x="2953" y="1771"/>
                    </a:lnTo>
                    <a:lnTo>
                      <a:pt x="2991" y="1828"/>
                    </a:lnTo>
                    <a:lnTo>
                      <a:pt x="3086" y="2038"/>
                    </a:lnTo>
                    <a:lnTo>
                      <a:pt x="3201" y="2228"/>
                    </a:lnTo>
                    <a:lnTo>
                      <a:pt x="3029" y="2267"/>
                    </a:lnTo>
                    <a:lnTo>
                      <a:pt x="2781" y="2228"/>
                    </a:lnTo>
                    <a:lnTo>
                      <a:pt x="2610" y="2209"/>
                    </a:lnTo>
                    <a:lnTo>
                      <a:pt x="2324" y="2095"/>
                    </a:lnTo>
                    <a:lnTo>
                      <a:pt x="2210" y="2076"/>
                    </a:lnTo>
                    <a:lnTo>
                      <a:pt x="2172" y="2076"/>
                    </a:lnTo>
                    <a:lnTo>
                      <a:pt x="2153" y="2114"/>
                    </a:lnTo>
                    <a:lnTo>
                      <a:pt x="2134" y="2191"/>
                    </a:lnTo>
                    <a:lnTo>
                      <a:pt x="2114" y="2247"/>
                    </a:lnTo>
                    <a:lnTo>
                      <a:pt x="2058" y="2419"/>
                    </a:lnTo>
                    <a:lnTo>
                      <a:pt x="2019" y="2476"/>
                    </a:lnTo>
                    <a:lnTo>
                      <a:pt x="1943" y="2572"/>
                    </a:lnTo>
                    <a:lnTo>
                      <a:pt x="1924" y="2609"/>
                    </a:lnTo>
                    <a:lnTo>
                      <a:pt x="1886" y="2667"/>
                    </a:lnTo>
                    <a:lnTo>
                      <a:pt x="1867" y="2724"/>
                    </a:lnTo>
                    <a:lnTo>
                      <a:pt x="1829" y="2914"/>
                    </a:lnTo>
                    <a:lnTo>
                      <a:pt x="1810" y="2952"/>
                    </a:lnTo>
                    <a:lnTo>
                      <a:pt x="1772" y="2952"/>
                    </a:lnTo>
                    <a:lnTo>
                      <a:pt x="1753" y="2952"/>
                    </a:lnTo>
                    <a:lnTo>
                      <a:pt x="1677" y="2914"/>
                    </a:lnTo>
                    <a:lnTo>
                      <a:pt x="1638" y="2914"/>
                    </a:lnTo>
                    <a:lnTo>
                      <a:pt x="1581" y="2914"/>
                    </a:lnTo>
                    <a:lnTo>
                      <a:pt x="1543" y="2952"/>
                    </a:lnTo>
                    <a:lnTo>
                      <a:pt x="1543" y="2990"/>
                    </a:lnTo>
                    <a:lnTo>
                      <a:pt x="1524" y="3029"/>
                    </a:lnTo>
                    <a:lnTo>
                      <a:pt x="1524" y="3066"/>
                    </a:lnTo>
                    <a:lnTo>
                      <a:pt x="1524" y="3105"/>
                    </a:lnTo>
                    <a:lnTo>
                      <a:pt x="1524" y="3143"/>
                    </a:lnTo>
                    <a:lnTo>
                      <a:pt x="1505" y="3162"/>
                    </a:lnTo>
                    <a:lnTo>
                      <a:pt x="1391" y="3333"/>
                    </a:lnTo>
                    <a:lnTo>
                      <a:pt x="1296" y="3447"/>
                    </a:lnTo>
                    <a:lnTo>
                      <a:pt x="1220" y="3447"/>
                    </a:lnTo>
                    <a:lnTo>
                      <a:pt x="1162" y="3447"/>
                    </a:lnTo>
                    <a:lnTo>
                      <a:pt x="1086" y="3410"/>
                    </a:lnTo>
                    <a:lnTo>
                      <a:pt x="1029" y="3352"/>
                    </a:lnTo>
                    <a:lnTo>
                      <a:pt x="953" y="3257"/>
                    </a:lnTo>
                    <a:lnTo>
                      <a:pt x="915" y="3200"/>
                    </a:lnTo>
                    <a:lnTo>
                      <a:pt x="876" y="3181"/>
                    </a:lnTo>
                    <a:lnTo>
                      <a:pt x="819" y="3162"/>
                    </a:lnTo>
                    <a:lnTo>
                      <a:pt x="762" y="3162"/>
                    </a:lnTo>
                    <a:lnTo>
                      <a:pt x="705" y="3200"/>
                    </a:lnTo>
                    <a:lnTo>
                      <a:pt x="667" y="3257"/>
                    </a:lnTo>
                    <a:lnTo>
                      <a:pt x="648" y="3276"/>
                    </a:lnTo>
                    <a:lnTo>
                      <a:pt x="629" y="3257"/>
                    </a:lnTo>
                    <a:lnTo>
                      <a:pt x="610" y="3257"/>
                    </a:lnTo>
                    <a:lnTo>
                      <a:pt x="610" y="3200"/>
                    </a:lnTo>
                    <a:lnTo>
                      <a:pt x="610" y="3162"/>
                    </a:lnTo>
                    <a:lnTo>
                      <a:pt x="629" y="3085"/>
                    </a:lnTo>
                    <a:lnTo>
                      <a:pt x="629" y="3029"/>
                    </a:lnTo>
                    <a:lnTo>
                      <a:pt x="610" y="2990"/>
                    </a:lnTo>
                    <a:lnTo>
                      <a:pt x="572" y="2933"/>
                    </a:lnTo>
                    <a:lnTo>
                      <a:pt x="534" y="2895"/>
                    </a:lnTo>
                    <a:lnTo>
                      <a:pt x="495" y="2876"/>
                    </a:lnTo>
                    <a:lnTo>
                      <a:pt x="400" y="2838"/>
                    </a:lnTo>
                    <a:lnTo>
                      <a:pt x="324" y="2781"/>
                    </a:lnTo>
                    <a:lnTo>
                      <a:pt x="286" y="2743"/>
                    </a:lnTo>
                    <a:lnTo>
                      <a:pt x="267" y="2686"/>
                    </a:lnTo>
                    <a:lnTo>
                      <a:pt x="267" y="2590"/>
                    </a:lnTo>
                    <a:lnTo>
                      <a:pt x="267" y="2552"/>
                    </a:lnTo>
                    <a:lnTo>
                      <a:pt x="248" y="2495"/>
                    </a:lnTo>
                    <a:lnTo>
                      <a:pt x="229" y="2419"/>
                    </a:lnTo>
                    <a:lnTo>
                      <a:pt x="210" y="2343"/>
                    </a:lnTo>
                    <a:lnTo>
                      <a:pt x="210" y="2305"/>
                    </a:lnTo>
                    <a:lnTo>
                      <a:pt x="229" y="2286"/>
                    </a:lnTo>
                    <a:lnTo>
                      <a:pt x="286" y="2286"/>
                    </a:lnTo>
                    <a:lnTo>
                      <a:pt x="305" y="2286"/>
                    </a:lnTo>
                    <a:lnTo>
                      <a:pt x="305" y="2267"/>
                    </a:lnTo>
                    <a:lnTo>
                      <a:pt x="286" y="2228"/>
                    </a:lnTo>
                    <a:lnTo>
                      <a:pt x="191" y="2114"/>
                    </a:lnTo>
                    <a:lnTo>
                      <a:pt x="172" y="2095"/>
                    </a:lnTo>
                    <a:lnTo>
                      <a:pt x="153" y="2057"/>
                    </a:lnTo>
                    <a:lnTo>
                      <a:pt x="133" y="2057"/>
                    </a:lnTo>
                    <a:lnTo>
                      <a:pt x="57" y="2038"/>
                    </a:lnTo>
                    <a:lnTo>
                      <a:pt x="19" y="2019"/>
                    </a:lnTo>
                    <a:lnTo>
                      <a:pt x="0" y="2000"/>
                    </a:lnTo>
                    <a:lnTo>
                      <a:pt x="0" y="1962"/>
                    </a:lnTo>
                    <a:lnTo>
                      <a:pt x="0" y="1942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39" name="Freeform 26">
                <a:extLst>
                  <a:ext uri="{FF2B5EF4-FFF2-40B4-BE49-F238E27FC236}">
                    <a16:creationId xmlns:a16="http://schemas.microsoft.com/office/drawing/2014/main" id="{7F76861A-1550-2845-BED3-30CDCFC02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2438" y="1098550"/>
                <a:ext cx="1441450" cy="747713"/>
              </a:xfrm>
              <a:custGeom>
                <a:avLst/>
                <a:gdLst>
                  <a:gd name="T0" fmla="*/ 2147483646 w 4002"/>
                  <a:gd name="T1" fmla="*/ 2147483646 h 2077"/>
                  <a:gd name="T2" fmla="*/ 2147483646 w 4002"/>
                  <a:gd name="T3" fmla="*/ 2147483646 h 2077"/>
                  <a:gd name="T4" fmla="*/ 2147483646 w 4002"/>
                  <a:gd name="T5" fmla="*/ 2147483646 h 2077"/>
                  <a:gd name="T6" fmla="*/ 2147483646 w 4002"/>
                  <a:gd name="T7" fmla="*/ 2147483646 h 2077"/>
                  <a:gd name="T8" fmla="*/ 2147483646 w 4002"/>
                  <a:gd name="T9" fmla="*/ 2147483646 h 2077"/>
                  <a:gd name="T10" fmla="*/ 2147483646 w 4002"/>
                  <a:gd name="T11" fmla="*/ 2147483646 h 2077"/>
                  <a:gd name="T12" fmla="*/ 2147483646 w 4002"/>
                  <a:gd name="T13" fmla="*/ 2147483646 h 2077"/>
                  <a:gd name="T14" fmla="*/ 2147483646 w 4002"/>
                  <a:gd name="T15" fmla="*/ 2147483646 h 2077"/>
                  <a:gd name="T16" fmla="*/ 2147483646 w 4002"/>
                  <a:gd name="T17" fmla="*/ 2147483646 h 2077"/>
                  <a:gd name="T18" fmla="*/ 2147483646 w 4002"/>
                  <a:gd name="T19" fmla="*/ 2147483646 h 2077"/>
                  <a:gd name="T20" fmla="*/ 2147483646 w 4002"/>
                  <a:gd name="T21" fmla="*/ 2147483646 h 2077"/>
                  <a:gd name="T22" fmla="*/ 2147483646 w 4002"/>
                  <a:gd name="T23" fmla="*/ 2147483646 h 2077"/>
                  <a:gd name="T24" fmla="*/ 2147483646 w 4002"/>
                  <a:gd name="T25" fmla="*/ 2147483646 h 2077"/>
                  <a:gd name="T26" fmla="*/ 2147483646 w 4002"/>
                  <a:gd name="T27" fmla="*/ 2147483646 h 2077"/>
                  <a:gd name="T28" fmla="*/ 2147483646 w 4002"/>
                  <a:gd name="T29" fmla="*/ 2147483646 h 2077"/>
                  <a:gd name="T30" fmla="*/ 2147483646 w 4002"/>
                  <a:gd name="T31" fmla="*/ 2147483646 h 2077"/>
                  <a:gd name="T32" fmla="*/ 2147483646 w 4002"/>
                  <a:gd name="T33" fmla="*/ 2147483646 h 2077"/>
                  <a:gd name="T34" fmla="*/ 2147483646 w 4002"/>
                  <a:gd name="T35" fmla="*/ 2147483646 h 2077"/>
                  <a:gd name="T36" fmla="*/ 2147483646 w 4002"/>
                  <a:gd name="T37" fmla="*/ 2147483646 h 2077"/>
                  <a:gd name="T38" fmla="*/ 2147483646 w 4002"/>
                  <a:gd name="T39" fmla="*/ 2147483646 h 2077"/>
                  <a:gd name="T40" fmla="*/ 2147483646 w 4002"/>
                  <a:gd name="T41" fmla="*/ 2147483646 h 2077"/>
                  <a:gd name="T42" fmla="*/ 2147483646 w 4002"/>
                  <a:gd name="T43" fmla="*/ 2147483646 h 2077"/>
                  <a:gd name="T44" fmla="*/ 2147483646 w 4002"/>
                  <a:gd name="T45" fmla="*/ 2147483646 h 2077"/>
                  <a:gd name="T46" fmla="*/ 2147483646 w 4002"/>
                  <a:gd name="T47" fmla="*/ 2147483646 h 2077"/>
                  <a:gd name="T48" fmla="*/ 2147483646 w 4002"/>
                  <a:gd name="T49" fmla="*/ 2147483646 h 2077"/>
                  <a:gd name="T50" fmla="*/ 2147483646 w 4002"/>
                  <a:gd name="T51" fmla="*/ 2147483646 h 2077"/>
                  <a:gd name="T52" fmla="*/ 2147483646 w 4002"/>
                  <a:gd name="T53" fmla="*/ 2147483646 h 2077"/>
                  <a:gd name="T54" fmla="*/ 2147483646 w 4002"/>
                  <a:gd name="T55" fmla="*/ 2147483646 h 2077"/>
                  <a:gd name="T56" fmla="*/ 2147483646 w 4002"/>
                  <a:gd name="T57" fmla="*/ 2147483646 h 2077"/>
                  <a:gd name="T58" fmla="*/ 2147483646 w 4002"/>
                  <a:gd name="T59" fmla="*/ 2147483646 h 2077"/>
                  <a:gd name="T60" fmla="*/ 2147483646 w 4002"/>
                  <a:gd name="T61" fmla="*/ 2147483646 h 2077"/>
                  <a:gd name="T62" fmla="*/ 2147483646 w 4002"/>
                  <a:gd name="T63" fmla="*/ 2147483646 h 2077"/>
                  <a:gd name="T64" fmla="*/ 2147483646 w 4002"/>
                  <a:gd name="T65" fmla="*/ 2147483646 h 2077"/>
                  <a:gd name="T66" fmla="*/ 2147483646 w 4002"/>
                  <a:gd name="T67" fmla="*/ 2147483646 h 2077"/>
                  <a:gd name="T68" fmla="*/ 2147483646 w 4002"/>
                  <a:gd name="T69" fmla="*/ 2147483646 h 2077"/>
                  <a:gd name="T70" fmla="*/ 2147483646 w 4002"/>
                  <a:gd name="T71" fmla="*/ 2147483646 h 2077"/>
                  <a:gd name="T72" fmla="*/ 2147483646 w 4002"/>
                  <a:gd name="T73" fmla="*/ 2147483646 h 2077"/>
                  <a:gd name="T74" fmla="*/ 2147483646 w 4002"/>
                  <a:gd name="T75" fmla="*/ 2147483646 h 2077"/>
                  <a:gd name="T76" fmla="*/ 2147483646 w 4002"/>
                  <a:gd name="T77" fmla="*/ 2147483646 h 2077"/>
                  <a:gd name="T78" fmla="*/ 2147483646 w 4002"/>
                  <a:gd name="T79" fmla="*/ 2147483646 h 2077"/>
                  <a:gd name="T80" fmla="*/ 2147483646 w 4002"/>
                  <a:gd name="T81" fmla="*/ 2147483646 h 2077"/>
                  <a:gd name="T82" fmla="*/ 2147483646 w 4002"/>
                  <a:gd name="T83" fmla="*/ 2147483646 h 2077"/>
                  <a:gd name="T84" fmla="*/ 2147483646 w 4002"/>
                  <a:gd name="T85" fmla="*/ 2147483646 h 2077"/>
                  <a:gd name="T86" fmla="*/ 2147483646 w 4002"/>
                  <a:gd name="T87" fmla="*/ 2147483646 h 2077"/>
                  <a:gd name="T88" fmla="*/ 2147483646 w 4002"/>
                  <a:gd name="T89" fmla="*/ 2147483646 h 2077"/>
                  <a:gd name="T90" fmla="*/ 2147483646 w 4002"/>
                  <a:gd name="T91" fmla="*/ 2147483646 h 2077"/>
                  <a:gd name="T92" fmla="*/ 2147483646 w 4002"/>
                  <a:gd name="T93" fmla="*/ 2147483646 h 2077"/>
                  <a:gd name="T94" fmla="*/ 2147483646 w 4002"/>
                  <a:gd name="T95" fmla="*/ 2147483646 h 2077"/>
                  <a:gd name="T96" fmla="*/ 2147483646 w 4002"/>
                  <a:gd name="T97" fmla="*/ 2147483646 h 2077"/>
                  <a:gd name="T98" fmla="*/ 2147483646 w 4002"/>
                  <a:gd name="T99" fmla="*/ 2147483646 h 2077"/>
                  <a:gd name="T100" fmla="*/ 2147483646 w 4002"/>
                  <a:gd name="T101" fmla="*/ 2147483646 h 2077"/>
                  <a:gd name="T102" fmla="*/ 2147483646 w 4002"/>
                  <a:gd name="T103" fmla="*/ 2147483646 h 2077"/>
                  <a:gd name="T104" fmla="*/ 0 w 4002"/>
                  <a:gd name="T105" fmla="*/ 2147483646 h 2077"/>
                  <a:gd name="T106" fmla="*/ 2147483646 w 4002"/>
                  <a:gd name="T107" fmla="*/ 2147483646 h 2077"/>
                  <a:gd name="T108" fmla="*/ 2147483646 w 4002"/>
                  <a:gd name="T109" fmla="*/ 2147483646 h 2077"/>
                  <a:gd name="T110" fmla="*/ 2147483646 w 4002"/>
                  <a:gd name="T111" fmla="*/ 2147483646 h 2077"/>
                  <a:gd name="T112" fmla="*/ 2147483646 w 4002"/>
                  <a:gd name="T113" fmla="*/ 2147483646 h 2077"/>
                  <a:gd name="T114" fmla="*/ 2147483646 w 4002"/>
                  <a:gd name="T115" fmla="*/ 2147483646 h 2077"/>
                  <a:gd name="T116" fmla="*/ 2147483646 w 4002"/>
                  <a:gd name="T117" fmla="*/ 0 h 2077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002" h="2077">
                    <a:moveTo>
                      <a:pt x="648" y="0"/>
                    </a:moveTo>
                    <a:lnTo>
                      <a:pt x="648" y="0"/>
                    </a:lnTo>
                    <a:lnTo>
                      <a:pt x="648" y="57"/>
                    </a:lnTo>
                    <a:lnTo>
                      <a:pt x="686" y="95"/>
                    </a:lnTo>
                    <a:lnTo>
                      <a:pt x="725" y="114"/>
                    </a:lnTo>
                    <a:lnTo>
                      <a:pt x="915" y="133"/>
                    </a:lnTo>
                    <a:lnTo>
                      <a:pt x="991" y="152"/>
                    </a:lnTo>
                    <a:lnTo>
                      <a:pt x="1048" y="152"/>
                    </a:lnTo>
                    <a:lnTo>
                      <a:pt x="1086" y="171"/>
                    </a:lnTo>
                    <a:lnTo>
                      <a:pt x="1124" y="228"/>
                    </a:lnTo>
                    <a:lnTo>
                      <a:pt x="1162" y="228"/>
                    </a:lnTo>
                    <a:lnTo>
                      <a:pt x="1201" y="247"/>
                    </a:lnTo>
                    <a:lnTo>
                      <a:pt x="1220" y="267"/>
                    </a:lnTo>
                    <a:lnTo>
                      <a:pt x="1258" y="286"/>
                    </a:lnTo>
                    <a:lnTo>
                      <a:pt x="1296" y="342"/>
                    </a:lnTo>
                    <a:lnTo>
                      <a:pt x="1448" y="514"/>
                    </a:lnTo>
                    <a:lnTo>
                      <a:pt x="1487" y="552"/>
                    </a:lnTo>
                    <a:lnTo>
                      <a:pt x="1505" y="552"/>
                    </a:lnTo>
                    <a:lnTo>
                      <a:pt x="1524" y="514"/>
                    </a:lnTo>
                    <a:lnTo>
                      <a:pt x="1524" y="495"/>
                    </a:lnTo>
                    <a:lnTo>
                      <a:pt x="1543" y="476"/>
                    </a:lnTo>
                    <a:lnTo>
                      <a:pt x="1582" y="476"/>
                    </a:lnTo>
                    <a:lnTo>
                      <a:pt x="1619" y="495"/>
                    </a:lnTo>
                    <a:lnTo>
                      <a:pt x="1639" y="495"/>
                    </a:lnTo>
                    <a:lnTo>
                      <a:pt x="1734" y="495"/>
                    </a:lnTo>
                    <a:lnTo>
                      <a:pt x="1772" y="476"/>
                    </a:lnTo>
                    <a:lnTo>
                      <a:pt x="1810" y="457"/>
                    </a:lnTo>
                    <a:lnTo>
                      <a:pt x="1848" y="362"/>
                    </a:lnTo>
                    <a:lnTo>
                      <a:pt x="1868" y="342"/>
                    </a:lnTo>
                    <a:lnTo>
                      <a:pt x="2077" y="323"/>
                    </a:lnTo>
                    <a:lnTo>
                      <a:pt x="2229" y="342"/>
                    </a:lnTo>
                    <a:lnTo>
                      <a:pt x="2325" y="381"/>
                    </a:lnTo>
                    <a:lnTo>
                      <a:pt x="2420" y="438"/>
                    </a:lnTo>
                    <a:lnTo>
                      <a:pt x="2477" y="533"/>
                    </a:lnTo>
                    <a:lnTo>
                      <a:pt x="2477" y="628"/>
                    </a:lnTo>
                    <a:lnTo>
                      <a:pt x="2496" y="667"/>
                    </a:lnTo>
                    <a:lnTo>
                      <a:pt x="2553" y="704"/>
                    </a:lnTo>
                    <a:lnTo>
                      <a:pt x="2610" y="704"/>
                    </a:lnTo>
                    <a:lnTo>
                      <a:pt x="2667" y="704"/>
                    </a:lnTo>
                    <a:lnTo>
                      <a:pt x="2725" y="704"/>
                    </a:lnTo>
                    <a:lnTo>
                      <a:pt x="3105" y="590"/>
                    </a:lnTo>
                    <a:lnTo>
                      <a:pt x="3143" y="571"/>
                    </a:lnTo>
                    <a:lnTo>
                      <a:pt x="3143" y="514"/>
                    </a:lnTo>
                    <a:lnTo>
                      <a:pt x="3182" y="495"/>
                    </a:lnTo>
                    <a:lnTo>
                      <a:pt x="3219" y="495"/>
                    </a:lnTo>
                    <a:lnTo>
                      <a:pt x="3258" y="514"/>
                    </a:lnTo>
                    <a:lnTo>
                      <a:pt x="3391" y="552"/>
                    </a:lnTo>
                    <a:lnTo>
                      <a:pt x="3429" y="571"/>
                    </a:lnTo>
                    <a:lnTo>
                      <a:pt x="3448" y="628"/>
                    </a:lnTo>
                    <a:lnTo>
                      <a:pt x="3468" y="667"/>
                    </a:lnTo>
                    <a:lnTo>
                      <a:pt x="3505" y="704"/>
                    </a:lnTo>
                    <a:lnTo>
                      <a:pt x="3563" y="704"/>
                    </a:lnTo>
                    <a:lnTo>
                      <a:pt x="3582" y="704"/>
                    </a:lnTo>
                    <a:lnTo>
                      <a:pt x="3600" y="667"/>
                    </a:lnTo>
                    <a:lnTo>
                      <a:pt x="3620" y="648"/>
                    </a:lnTo>
                    <a:lnTo>
                      <a:pt x="3658" y="667"/>
                    </a:lnTo>
                    <a:lnTo>
                      <a:pt x="3677" y="685"/>
                    </a:lnTo>
                    <a:lnTo>
                      <a:pt x="3696" y="724"/>
                    </a:lnTo>
                    <a:lnTo>
                      <a:pt x="3772" y="781"/>
                    </a:lnTo>
                    <a:lnTo>
                      <a:pt x="3829" y="857"/>
                    </a:lnTo>
                    <a:lnTo>
                      <a:pt x="3867" y="857"/>
                    </a:lnTo>
                    <a:lnTo>
                      <a:pt x="3925" y="857"/>
                    </a:lnTo>
                    <a:lnTo>
                      <a:pt x="3981" y="857"/>
                    </a:lnTo>
                    <a:lnTo>
                      <a:pt x="4001" y="895"/>
                    </a:lnTo>
                    <a:lnTo>
                      <a:pt x="3981" y="933"/>
                    </a:lnTo>
                    <a:lnTo>
                      <a:pt x="3905" y="990"/>
                    </a:lnTo>
                    <a:lnTo>
                      <a:pt x="3867" y="1009"/>
                    </a:lnTo>
                    <a:lnTo>
                      <a:pt x="3849" y="1066"/>
                    </a:lnTo>
                    <a:lnTo>
                      <a:pt x="3829" y="1161"/>
                    </a:lnTo>
                    <a:lnTo>
                      <a:pt x="3810" y="1200"/>
                    </a:lnTo>
                    <a:lnTo>
                      <a:pt x="3753" y="1295"/>
                    </a:lnTo>
                    <a:lnTo>
                      <a:pt x="3734" y="1333"/>
                    </a:lnTo>
                    <a:lnTo>
                      <a:pt x="3696" y="1486"/>
                    </a:lnTo>
                    <a:lnTo>
                      <a:pt x="3658" y="1524"/>
                    </a:lnTo>
                    <a:lnTo>
                      <a:pt x="3600" y="1524"/>
                    </a:lnTo>
                    <a:lnTo>
                      <a:pt x="3563" y="1486"/>
                    </a:lnTo>
                    <a:lnTo>
                      <a:pt x="3524" y="1447"/>
                    </a:lnTo>
                    <a:lnTo>
                      <a:pt x="3486" y="1410"/>
                    </a:lnTo>
                    <a:lnTo>
                      <a:pt x="3448" y="1410"/>
                    </a:lnTo>
                    <a:lnTo>
                      <a:pt x="3410" y="1447"/>
                    </a:lnTo>
                    <a:lnTo>
                      <a:pt x="3391" y="1505"/>
                    </a:lnTo>
                    <a:lnTo>
                      <a:pt x="3334" y="1791"/>
                    </a:lnTo>
                    <a:lnTo>
                      <a:pt x="3315" y="1828"/>
                    </a:lnTo>
                    <a:lnTo>
                      <a:pt x="3296" y="1867"/>
                    </a:lnTo>
                    <a:lnTo>
                      <a:pt x="3277" y="1905"/>
                    </a:lnTo>
                    <a:lnTo>
                      <a:pt x="3277" y="1923"/>
                    </a:lnTo>
                    <a:lnTo>
                      <a:pt x="3296" y="2000"/>
                    </a:lnTo>
                    <a:lnTo>
                      <a:pt x="3201" y="2057"/>
                    </a:lnTo>
                    <a:lnTo>
                      <a:pt x="3143" y="2076"/>
                    </a:lnTo>
                    <a:lnTo>
                      <a:pt x="3087" y="2076"/>
                    </a:lnTo>
                    <a:lnTo>
                      <a:pt x="3010" y="2076"/>
                    </a:lnTo>
                    <a:lnTo>
                      <a:pt x="2934" y="2076"/>
                    </a:lnTo>
                    <a:lnTo>
                      <a:pt x="2858" y="2038"/>
                    </a:lnTo>
                    <a:lnTo>
                      <a:pt x="2648" y="1886"/>
                    </a:lnTo>
                    <a:lnTo>
                      <a:pt x="2610" y="1886"/>
                    </a:lnTo>
                    <a:lnTo>
                      <a:pt x="2572" y="1867"/>
                    </a:lnTo>
                    <a:lnTo>
                      <a:pt x="2515" y="1886"/>
                    </a:lnTo>
                    <a:lnTo>
                      <a:pt x="2477" y="1905"/>
                    </a:lnTo>
                    <a:lnTo>
                      <a:pt x="2401" y="1981"/>
                    </a:lnTo>
                    <a:lnTo>
                      <a:pt x="2305" y="1981"/>
                    </a:lnTo>
                    <a:lnTo>
                      <a:pt x="2267" y="1943"/>
                    </a:lnTo>
                    <a:lnTo>
                      <a:pt x="2248" y="1923"/>
                    </a:lnTo>
                    <a:lnTo>
                      <a:pt x="2229" y="1886"/>
                    </a:lnTo>
                    <a:lnTo>
                      <a:pt x="2248" y="1809"/>
                    </a:lnTo>
                    <a:lnTo>
                      <a:pt x="2229" y="1771"/>
                    </a:lnTo>
                    <a:lnTo>
                      <a:pt x="2210" y="1752"/>
                    </a:lnTo>
                    <a:lnTo>
                      <a:pt x="2191" y="1733"/>
                    </a:lnTo>
                    <a:lnTo>
                      <a:pt x="2172" y="1714"/>
                    </a:lnTo>
                    <a:lnTo>
                      <a:pt x="2172" y="1695"/>
                    </a:lnTo>
                    <a:lnTo>
                      <a:pt x="2172" y="1657"/>
                    </a:lnTo>
                    <a:lnTo>
                      <a:pt x="2172" y="1638"/>
                    </a:lnTo>
                    <a:lnTo>
                      <a:pt x="2134" y="1600"/>
                    </a:lnTo>
                    <a:lnTo>
                      <a:pt x="2096" y="1600"/>
                    </a:lnTo>
                    <a:lnTo>
                      <a:pt x="2000" y="1600"/>
                    </a:lnTo>
                    <a:lnTo>
                      <a:pt x="1868" y="1638"/>
                    </a:lnTo>
                    <a:lnTo>
                      <a:pt x="1829" y="1657"/>
                    </a:lnTo>
                    <a:lnTo>
                      <a:pt x="1810" y="1676"/>
                    </a:lnTo>
                    <a:lnTo>
                      <a:pt x="1791" y="1695"/>
                    </a:lnTo>
                    <a:lnTo>
                      <a:pt x="1715" y="1714"/>
                    </a:lnTo>
                    <a:lnTo>
                      <a:pt x="1677" y="1752"/>
                    </a:lnTo>
                    <a:lnTo>
                      <a:pt x="1639" y="1771"/>
                    </a:lnTo>
                    <a:lnTo>
                      <a:pt x="1601" y="1791"/>
                    </a:lnTo>
                    <a:lnTo>
                      <a:pt x="1563" y="1791"/>
                    </a:lnTo>
                    <a:lnTo>
                      <a:pt x="1505" y="1791"/>
                    </a:lnTo>
                    <a:lnTo>
                      <a:pt x="1467" y="1771"/>
                    </a:lnTo>
                    <a:lnTo>
                      <a:pt x="1391" y="1695"/>
                    </a:lnTo>
                    <a:lnTo>
                      <a:pt x="1353" y="1638"/>
                    </a:lnTo>
                    <a:lnTo>
                      <a:pt x="1334" y="1581"/>
                    </a:lnTo>
                    <a:lnTo>
                      <a:pt x="1334" y="1542"/>
                    </a:lnTo>
                    <a:lnTo>
                      <a:pt x="1315" y="1486"/>
                    </a:lnTo>
                    <a:lnTo>
                      <a:pt x="1277" y="1410"/>
                    </a:lnTo>
                    <a:lnTo>
                      <a:pt x="1258" y="1390"/>
                    </a:lnTo>
                    <a:lnTo>
                      <a:pt x="1238" y="1333"/>
                    </a:lnTo>
                    <a:lnTo>
                      <a:pt x="1238" y="1295"/>
                    </a:lnTo>
                    <a:lnTo>
                      <a:pt x="1258" y="1257"/>
                    </a:lnTo>
                    <a:lnTo>
                      <a:pt x="1277" y="1181"/>
                    </a:lnTo>
                    <a:lnTo>
                      <a:pt x="1296" y="1161"/>
                    </a:lnTo>
                    <a:lnTo>
                      <a:pt x="1296" y="1124"/>
                    </a:lnTo>
                    <a:lnTo>
                      <a:pt x="1277" y="1105"/>
                    </a:lnTo>
                    <a:lnTo>
                      <a:pt x="1258" y="1085"/>
                    </a:lnTo>
                    <a:lnTo>
                      <a:pt x="1182" y="1066"/>
                    </a:lnTo>
                    <a:lnTo>
                      <a:pt x="1143" y="1066"/>
                    </a:lnTo>
                    <a:lnTo>
                      <a:pt x="1106" y="1085"/>
                    </a:lnTo>
                    <a:lnTo>
                      <a:pt x="1067" y="1105"/>
                    </a:lnTo>
                    <a:lnTo>
                      <a:pt x="953" y="1200"/>
                    </a:lnTo>
                    <a:lnTo>
                      <a:pt x="857" y="1333"/>
                    </a:lnTo>
                    <a:lnTo>
                      <a:pt x="725" y="1447"/>
                    </a:lnTo>
                    <a:lnTo>
                      <a:pt x="610" y="1257"/>
                    </a:lnTo>
                    <a:lnTo>
                      <a:pt x="515" y="1047"/>
                    </a:lnTo>
                    <a:lnTo>
                      <a:pt x="477" y="990"/>
                    </a:lnTo>
                    <a:lnTo>
                      <a:pt x="420" y="933"/>
                    </a:lnTo>
                    <a:lnTo>
                      <a:pt x="19" y="704"/>
                    </a:lnTo>
                    <a:lnTo>
                      <a:pt x="0" y="667"/>
                    </a:lnTo>
                    <a:lnTo>
                      <a:pt x="19" y="628"/>
                    </a:lnTo>
                    <a:lnTo>
                      <a:pt x="172" y="533"/>
                    </a:lnTo>
                    <a:lnTo>
                      <a:pt x="229" y="476"/>
                    </a:lnTo>
                    <a:lnTo>
                      <a:pt x="267" y="419"/>
                    </a:lnTo>
                    <a:lnTo>
                      <a:pt x="324" y="323"/>
                    </a:lnTo>
                    <a:lnTo>
                      <a:pt x="344" y="304"/>
                    </a:lnTo>
                    <a:lnTo>
                      <a:pt x="363" y="267"/>
                    </a:lnTo>
                    <a:lnTo>
                      <a:pt x="400" y="267"/>
                    </a:lnTo>
                    <a:lnTo>
                      <a:pt x="420" y="267"/>
                    </a:lnTo>
                    <a:lnTo>
                      <a:pt x="458" y="267"/>
                    </a:lnTo>
                    <a:lnTo>
                      <a:pt x="496" y="267"/>
                    </a:lnTo>
                    <a:lnTo>
                      <a:pt x="515" y="247"/>
                    </a:lnTo>
                    <a:lnTo>
                      <a:pt x="534" y="209"/>
                    </a:lnTo>
                    <a:lnTo>
                      <a:pt x="572" y="19"/>
                    </a:lnTo>
                    <a:lnTo>
                      <a:pt x="591" y="19"/>
                    </a:lnTo>
                    <a:lnTo>
                      <a:pt x="591" y="0"/>
                    </a:lnTo>
                    <a:lnTo>
                      <a:pt x="610" y="0"/>
                    </a:lnTo>
                    <a:lnTo>
                      <a:pt x="648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40" name="Freeform 27">
                <a:extLst>
                  <a:ext uri="{FF2B5EF4-FFF2-40B4-BE49-F238E27FC236}">
                    <a16:creationId xmlns:a16="http://schemas.microsoft.com/office/drawing/2014/main" id="{68244199-ACA3-3D42-8916-5C3E87C56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9213" y="1379538"/>
                <a:ext cx="1055687" cy="1152525"/>
              </a:xfrm>
              <a:custGeom>
                <a:avLst/>
                <a:gdLst>
                  <a:gd name="T0" fmla="*/ 2147483646 w 2934"/>
                  <a:gd name="T1" fmla="*/ 2147483646 h 3201"/>
                  <a:gd name="T2" fmla="*/ 2147483646 w 2934"/>
                  <a:gd name="T3" fmla="*/ 2147483646 h 3201"/>
                  <a:gd name="T4" fmla="*/ 2147483646 w 2934"/>
                  <a:gd name="T5" fmla="*/ 2147483646 h 3201"/>
                  <a:gd name="T6" fmla="*/ 2147483646 w 2934"/>
                  <a:gd name="T7" fmla="*/ 2147483646 h 3201"/>
                  <a:gd name="T8" fmla="*/ 2147483646 w 2934"/>
                  <a:gd name="T9" fmla="*/ 2147483646 h 3201"/>
                  <a:gd name="T10" fmla="*/ 2147483646 w 2934"/>
                  <a:gd name="T11" fmla="*/ 2147483646 h 3201"/>
                  <a:gd name="T12" fmla="*/ 2147483646 w 2934"/>
                  <a:gd name="T13" fmla="*/ 2147483646 h 3201"/>
                  <a:gd name="T14" fmla="*/ 2147483646 w 2934"/>
                  <a:gd name="T15" fmla="*/ 2147483646 h 3201"/>
                  <a:gd name="T16" fmla="*/ 2147483646 w 2934"/>
                  <a:gd name="T17" fmla="*/ 2147483646 h 3201"/>
                  <a:gd name="T18" fmla="*/ 2147483646 w 2934"/>
                  <a:gd name="T19" fmla="*/ 2147483646 h 3201"/>
                  <a:gd name="T20" fmla="*/ 2147483646 w 2934"/>
                  <a:gd name="T21" fmla="*/ 2147483646 h 3201"/>
                  <a:gd name="T22" fmla="*/ 2147483646 w 2934"/>
                  <a:gd name="T23" fmla="*/ 2147483646 h 3201"/>
                  <a:gd name="T24" fmla="*/ 2147483646 w 2934"/>
                  <a:gd name="T25" fmla="*/ 2147483646 h 3201"/>
                  <a:gd name="T26" fmla="*/ 2147483646 w 2934"/>
                  <a:gd name="T27" fmla="*/ 2147483646 h 3201"/>
                  <a:gd name="T28" fmla="*/ 2147483646 w 2934"/>
                  <a:gd name="T29" fmla="*/ 2147483646 h 3201"/>
                  <a:gd name="T30" fmla="*/ 2147483646 w 2934"/>
                  <a:gd name="T31" fmla="*/ 2147483646 h 3201"/>
                  <a:gd name="T32" fmla="*/ 2147483646 w 2934"/>
                  <a:gd name="T33" fmla="*/ 2147483646 h 3201"/>
                  <a:gd name="T34" fmla="*/ 2147483646 w 2934"/>
                  <a:gd name="T35" fmla="*/ 2147483646 h 3201"/>
                  <a:gd name="T36" fmla="*/ 2147483646 w 2934"/>
                  <a:gd name="T37" fmla="*/ 2147483646 h 3201"/>
                  <a:gd name="T38" fmla="*/ 2147483646 w 2934"/>
                  <a:gd name="T39" fmla="*/ 2147483646 h 3201"/>
                  <a:gd name="T40" fmla="*/ 2147483646 w 2934"/>
                  <a:gd name="T41" fmla="*/ 2147483646 h 3201"/>
                  <a:gd name="T42" fmla="*/ 2147483646 w 2934"/>
                  <a:gd name="T43" fmla="*/ 2147483646 h 3201"/>
                  <a:gd name="T44" fmla="*/ 2147483646 w 2934"/>
                  <a:gd name="T45" fmla="*/ 2147483646 h 3201"/>
                  <a:gd name="T46" fmla="*/ 2147483646 w 2934"/>
                  <a:gd name="T47" fmla="*/ 2147483646 h 3201"/>
                  <a:gd name="T48" fmla="*/ 2147483646 w 2934"/>
                  <a:gd name="T49" fmla="*/ 2147483646 h 3201"/>
                  <a:gd name="T50" fmla="*/ 2147483646 w 2934"/>
                  <a:gd name="T51" fmla="*/ 2147483646 h 3201"/>
                  <a:gd name="T52" fmla="*/ 2147483646 w 2934"/>
                  <a:gd name="T53" fmla="*/ 2147483646 h 3201"/>
                  <a:gd name="T54" fmla="*/ 2147483646 w 2934"/>
                  <a:gd name="T55" fmla="*/ 2147483646 h 3201"/>
                  <a:gd name="T56" fmla="*/ 2147483646 w 2934"/>
                  <a:gd name="T57" fmla="*/ 2147483646 h 3201"/>
                  <a:gd name="T58" fmla="*/ 2147483646 w 2934"/>
                  <a:gd name="T59" fmla="*/ 2147483646 h 3201"/>
                  <a:gd name="T60" fmla="*/ 2147483646 w 2934"/>
                  <a:gd name="T61" fmla="*/ 2147483646 h 3201"/>
                  <a:gd name="T62" fmla="*/ 2147483646 w 2934"/>
                  <a:gd name="T63" fmla="*/ 2147483646 h 3201"/>
                  <a:gd name="T64" fmla="*/ 2147483646 w 2934"/>
                  <a:gd name="T65" fmla="*/ 2147483646 h 3201"/>
                  <a:gd name="T66" fmla="*/ 2147483646 w 2934"/>
                  <a:gd name="T67" fmla="*/ 2147483646 h 3201"/>
                  <a:gd name="T68" fmla="*/ 2147483646 w 2934"/>
                  <a:gd name="T69" fmla="*/ 2147483646 h 3201"/>
                  <a:gd name="T70" fmla="*/ 2147483646 w 2934"/>
                  <a:gd name="T71" fmla="*/ 2147483646 h 3201"/>
                  <a:gd name="T72" fmla="*/ 2147483646 w 2934"/>
                  <a:gd name="T73" fmla="*/ 2147483646 h 3201"/>
                  <a:gd name="T74" fmla="*/ 2147483646 w 2934"/>
                  <a:gd name="T75" fmla="*/ 2147483646 h 3201"/>
                  <a:gd name="T76" fmla="*/ 2147483646 w 2934"/>
                  <a:gd name="T77" fmla="*/ 2147483646 h 3201"/>
                  <a:gd name="T78" fmla="*/ 2147483646 w 2934"/>
                  <a:gd name="T79" fmla="*/ 2147483646 h 3201"/>
                  <a:gd name="T80" fmla="*/ 2147483646 w 2934"/>
                  <a:gd name="T81" fmla="*/ 2147483646 h 3201"/>
                  <a:gd name="T82" fmla="*/ 2147483646 w 2934"/>
                  <a:gd name="T83" fmla="*/ 2147483646 h 3201"/>
                  <a:gd name="T84" fmla="*/ 2147483646 w 2934"/>
                  <a:gd name="T85" fmla="*/ 2147483646 h 3201"/>
                  <a:gd name="T86" fmla="*/ 2147483646 w 2934"/>
                  <a:gd name="T87" fmla="*/ 2147483646 h 3201"/>
                  <a:gd name="T88" fmla="*/ 2147483646 w 2934"/>
                  <a:gd name="T89" fmla="*/ 2147483646 h 3201"/>
                  <a:gd name="T90" fmla="*/ 2147483646 w 2934"/>
                  <a:gd name="T91" fmla="*/ 2147483646 h 3201"/>
                  <a:gd name="T92" fmla="*/ 2147483646 w 2934"/>
                  <a:gd name="T93" fmla="*/ 2147483646 h 3201"/>
                  <a:gd name="T94" fmla="*/ 2147483646 w 2934"/>
                  <a:gd name="T95" fmla="*/ 2147483646 h 3201"/>
                  <a:gd name="T96" fmla="*/ 2147483646 w 2934"/>
                  <a:gd name="T97" fmla="*/ 2147483646 h 3201"/>
                  <a:gd name="T98" fmla="*/ 2147483646 w 2934"/>
                  <a:gd name="T99" fmla="*/ 2147483646 h 320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934" h="3201">
                    <a:moveTo>
                      <a:pt x="0" y="514"/>
                    </a:moveTo>
                    <a:lnTo>
                      <a:pt x="0" y="380"/>
                    </a:lnTo>
                    <a:lnTo>
                      <a:pt x="0" y="362"/>
                    </a:lnTo>
                    <a:lnTo>
                      <a:pt x="57" y="285"/>
                    </a:lnTo>
                    <a:lnTo>
                      <a:pt x="76" y="248"/>
                    </a:lnTo>
                    <a:lnTo>
                      <a:pt x="95" y="209"/>
                    </a:lnTo>
                    <a:lnTo>
                      <a:pt x="114" y="171"/>
                    </a:lnTo>
                    <a:lnTo>
                      <a:pt x="152" y="133"/>
                    </a:lnTo>
                    <a:lnTo>
                      <a:pt x="267" y="76"/>
                    </a:lnTo>
                    <a:lnTo>
                      <a:pt x="304" y="95"/>
                    </a:lnTo>
                    <a:lnTo>
                      <a:pt x="476" y="324"/>
                    </a:lnTo>
                    <a:lnTo>
                      <a:pt x="667" y="476"/>
                    </a:lnTo>
                    <a:lnTo>
                      <a:pt x="685" y="514"/>
                    </a:lnTo>
                    <a:lnTo>
                      <a:pt x="704" y="533"/>
                    </a:lnTo>
                    <a:lnTo>
                      <a:pt x="762" y="629"/>
                    </a:lnTo>
                    <a:lnTo>
                      <a:pt x="762" y="647"/>
                    </a:lnTo>
                    <a:lnTo>
                      <a:pt x="800" y="647"/>
                    </a:lnTo>
                    <a:lnTo>
                      <a:pt x="857" y="724"/>
                    </a:lnTo>
                    <a:lnTo>
                      <a:pt x="876" y="724"/>
                    </a:lnTo>
                    <a:lnTo>
                      <a:pt x="914" y="724"/>
                    </a:lnTo>
                    <a:lnTo>
                      <a:pt x="933" y="743"/>
                    </a:lnTo>
                    <a:lnTo>
                      <a:pt x="952" y="761"/>
                    </a:lnTo>
                    <a:lnTo>
                      <a:pt x="990" y="838"/>
                    </a:lnTo>
                    <a:lnTo>
                      <a:pt x="1009" y="857"/>
                    </a:lnTo>
                    <a:lnTo>
                      <a:pt x="1047" y="876"/>
                    </a:lnTo>
                    <a:lnTo>
                      <a:pt x="1066" y="895"/>
                    </a:lnTo>
                    <a:lnTo>
                      <a:pt x="1105" y="914"/>
                    </a:lnTo>
                    <a:lnTo>
                      <a:pt x="1143" y="895"/>
                    </a:lnTo>
                    <a:lnTo>
                      <a:pt x="1161" y="857"/>
                    </a:lnTo>
                    <a:lnTo>
                      <a:pt x="1181" y="819"/>
                    </a:lnTo>
                    <a:lnTo>
                      <a:pt x="1161" y="781"/>
                    </a:lnTo>
                    <a:lnTo>
                      <a:pt x="1161" y="743"/>
                    </a:lnTo>
                    <a:lnTo>
                      <a:pt x="1181" y="685"/>
                    </a:lnTo>
                    <a:lnTo>
                      <a:pt x="1219" y="609"/>
                    </a:lnTo>
                    <a:lnTo>
                      <a:pt x="1219" y="571"/>
                    </a:lnTo>
                    <a:lnTo>
                      <a:pt x="1238" y="380"/>
                    </a:lnTo>
                    <a:lnTo>
                      <a:pt x="1276" y="304"/>
                    </a:lnTo>
                    <a:lnTo>
                      <a:pt x="1333" y="228"/>
                    </a:lnTo>
                    <a:lnTo>
                      <a:pt x="1352" y="209"/>
                    </a:lnTo>
                    <a:lnTo>
                      <a:pt x="1390" y="152"/>
                    </a:lnTo>
                    <a:lnTo>
                      <a:pt x="1410" y="114"/>
                    </a:lnTo>
                    <a:lnTo>
                      <a:pt x="1428" y="95"/>
                    </a:lnTo>
                    <a:lnTo>
                      <a:pt x="1466" y="95"/>
                    </a:lnTo>
                    <a:lnTo>
                      <a:pt x="1542" y="76"/>
                    </a:lnTo>
                    <a:lnTo>
                      <a:pt x="1771" y="0"/>
                    </a:lnTo>
                    <a:lnTo>
                      <a:pt x="1847" y="0"/>
                    </a:lnTo>
                    <a:lnTo>
                      <a:pt x="1828" y="57"/>
                    </a:lnTo>
                    <a:lnTo>
                      <a:pt x="1809" y="114"/>
                    </a:lnTo>
                    <a:lnTo>
                      <a:pt x="1809" y="190"/>
                    </a:lnTo>
                    <a:lnTo>
                      <a:pt x="1828" y="248"/>
                    </a:lnTo>
                    <a:lnTo>
                      <a:pt x="1867" y="285"/>
                    </a:lnTo>
                    <a:lnTo>
                      <a:pt x="2019" y="343"/>
                    </a:lnTo>
                    <a:lnTo>
                      <a:pt x="2076" y="380"/>
                    </a:lnTo>
                    <a:lnTo>
                      <a:pt x="2114" y="400"/>
                    </a:lnTo>
                    <a:lnTo>
                      <a:pt x="2152" y="400"/>
                    </a:lnTo>
                    <a:lnTo>
                      <a:pt x="2171" y="380"/>
                    </a:lnTo>
                    <a:lnTo>
                      <a:pt x="2171" y="400"/>
                    </a:lnTo>
                    <a:lnTo>
                      <a:pt x="2171" y="438"/>
                    </a:lnTo>
                    <a:lnTo>
                      <a:pt x="2190" y="457"/>
                    </a:lnTo>
                    <a:lnTo>
                      <a:pt x="2228" y="476"/>
                    </a:lnTo>
                    <a:lnTo>
                      <a:pt x="2304" y="495"/>
                    </a:lnTo>
                    <a:lnTo>
                      <a:pt x="2324" y="495"/>
                    </a:lnTo>
                    <a:lnTo>
                      <a:pt x="2343" y="533"/>
                    </a:lnTo>
                    <a:lnTo>
                      <a:pt x="2362" y="552"/>
                    </a:lnTo>
                    <a:lnTo>
                      <a:pt x="2457" y="666"/>
                    </a:lnTo>
                    <a:lnTo>
                      <a:pt x="2476" y="705"/>
                    </a:lnTo>
                    <a:lnTo>
                      <a:pt x="2476" y="724"/>
                    </a:lnTo>
                    <a:lnTo>
                      <a:pt x="2457" y="724"/>
                    </a:lnTo>
                    <a:lnTo>
                      <a:pt x="2400" y="724"/>
                    </a:lnTo>
                    <a:lnTo>
                      <a:pt x="2381" y="743"/>
                    </a:lnTo>
                    <a:lnTo>
                      <a:pt x="2381" y="781"/>
                    </a:lnTo>
                    <a:lnTo>
                      <a:pt x="2400" y="857"/>
                    </a:lnTo>
                    <a:lnTo>
                      <a:pt x="2419" y="933"/>
                    </a:lnTo>
                    <a:lnTo>
                      <a:pt x="2438" y="990"/>
                    </a:lnTo>
                    <a:lnTo>
                      <a:pt x="2438" y="1028"/>
                    </a:lnTo>
                    <a:lnTo>
                      <a:pt x="2438" y="1124"/>
                    </a:lnTo>
                    <a:lnTo>
                      <a:pt x="2457" y="1181"/>
                    </a:lnTo>
                    <a:lnTo>
                      <a:pt x="2495" y="1219"/>
                    </a:lnTo>
                    <a:lnTo>
                      <a:pt x="2571" y="1276"/>
                    </a:lnTo>
                    <a:lnTo>
                      <a:pt x="2666" y="1314"/>
                    </a:lnTo>
                    <a:lnTo>
                      <a:pt x="2705" y="1333"/>
                    </a:lnTo>
                    <a:lnTo>
                      <a:pt x="2743" y="1371"/>
                    </a:lnTo>
                    <a:lnTo>
                      <a:pt x="2781" y="1428"/>
                    </a:lnTo>
                    <a:lnTo>
                      <a:pt x="2800" y="1467"/>
                    </a:lnTo>
                    <a:lnTo>
                      <a:pt x="2800" y="1523"/>
                    </a:lnTo>
                    <a:lnTo>
                      <a:pt x="2781" y="1600"/>
                    </a:lnTo>
                    <a:lnTo>
                      <a:pt x="2781" y="1638"/>
                    </a:lnTo>
                    <a:lnTo>
                      <a:pt x="2781" y="1695"/>
                    </a:lnTo>
                    <a:lnTo>
                      <a:pt x="2800" y="1695"/>
                    </a:lnTo>
                    <a:lnTo>
                      <a:pt x="2819" y="1714"/>
                    </a:lnTo>
                    <a:lnTo>
                      <a:pt x="2838" y="1695"/>
                    </a:lnTo>
                    <a:lnTo>
                      <a:pt x="2876" y="1638"/>
                    </a:lnTo>
                    <a:lnTo>
                      <a:pt x="2895" y="1714"/>
                    </a:lnTo>
                    <a:lnTo>
                      <a:pt x="2914" y="1809"/>
                    </a:lnTo>
                    <a:lnTo>
                      <a:pt x="2933" y="1848"/>
                    </a:lnTo>
                    <a:lnTo>
                      <a:pt x="2914" y="1885"/>
                    </a:lnTo>
                    <a:lnTo>
                      <a:pt x="2895" y="1904"/>
                    </a:lnTo>
                    <a:lnTo>
                      <a:pt x="2857" y="1904"/>
                    </a:lnTo>
                    <a:lnTo>
                      <a:pt x="2819" y="1943"/>
                    </a:lnTo>
                    <a:lnTo>
                      <a:pt x="2781" y="1981"/>
                    </a:lnTo>
                    <a:lnTo>
                      <a:pt x="2743" y="2057"/>
                    </a:lnTo>
                    <a:lnTo>
                      <a:pt x="2705" y="2095"/>
                    </a:lnTo>
                    <a:lnTo>
                      <a:pt x="2685" y="2095"/>
                    </a:lnTo>
                    <a:lnTo>
                      <a:pt x="2648" y="2095"/>
                    </a:lnTo>
                    <a:lnTo>
                      <a:pt x="2476" y="1962"/>
                    </a:lnTo>
                    <a:lnTo>
                      <a:pt x="2419" y="1943"/>
                    </a:lnTo>
                    <a:lnTo>
                      <a:pt x="2343" y="1943"/>
                    </a:lnTo>
                    <a:lnTo>
                      <a:pt x="2267" y="1981"/>
                    </a:lnTo>
                    <a:lnTo>
                      <a:pt x="2228" y="2038"/>
                    </a:lnTo>
                    <a:lnTo>
                      <a:pt x="2228" y="2095"/>
                    </a:lnTo>
                    <a:lnTo>
                      <a:pt x="2248" y="2152"/>
                    </a:lnTo>
                    <a:lnTo>
                      <a:pt x="2343" y="2343"/>
                    </a:lnTo>
                    <a:lnTo>
                      <a:pt x="2381" y="2400"/>
                    </a:lnTo>
                    <a:lnTo>
                      <a:pt x="2381" y="2457"/>
                    </a:lnTo>
                    <a:lnTo>
                      <a:pt x="2381" y="2514"/>
                    </a:lnTo>
                    <a:lnTo>
                      <a:pt x="2362" y="2571"/>
                    </a:lnTo>
                    <a:lnTo>
                      <a:pt x="2343" y="2610"/>
                    </a:lnTo>
                    <a:lnTo>
                      <a:pt x="2304" y="2647"/>
                    </a:lnTo>
                    <a:lnTo>
                      <a:pt x="2248" y="2666"/>
                    </a:lnTo>
                    <a:lnTo>
                      <a:pt x="2209" y="2666"/>
                    </a:lnTo>
                    <a:lnTo>
                      <a:pt x="2133" y="2647"/>
                    </a:lnTo>
                    <a:lnTo>
                      <a:pt x="1923" y="2533"/>
                    </a:lnTo>
                    <a:lnTo>
                      <a:pt x="1847" y="2495"/>
                    </a:lnTo>
                    <a:lnTo>
                      <a:pt x="1828" y="2495"/>
                    </a:lnTo>
                    <a:lnTo>
                      <a:pt x="1809" y="2495"/>
                    </a:lnTo>
                    <a:lnTo>
                      <a:pt x="1791" y="2514"/>
                    </a:lnTo>
                    <a:lnTo>
                      <a:pt x="1791" y="2552"/>
                    </a:lnTo>
                    <a:lnTo>
                      <a:pt x="1791" y="2590"/>
                    </a:lnTo>
                    <a:lnTo>
                      <a:pt x="1791" y="2628"/>
                    </a:lnTo>
                    <a:lnTo>
                      <a:pt x="1752" y="2686"/>
                    </a:lnTo>
                    <a:lnTo>
                      <a:pt x="1733" y="2705"/>
                    </a:lnTo>
                    <a:lnTo>
                      <a:pt x="1714" y="2686"/>
                    </a:lnTo>
                    <a:lnTo>
                      <a:pt x="1676" y="2666"/>
                    </a:lnTo>
                    <a:lnTo>
                      <a:pt x="1638" y="2647"/>
                    </a:lnTo>
                    <a:lnTo>
                      <a:pt x="1600" y="2628"/>
                    </a:lnTo>
                    <a:lnTo>
                      <a:pt x="1562" y="2628"/>
                    </a:lnTo>
                    <a:lnTo>
                      <a:pt x="1447" y="2610"/>
                    </a:lnTo>
                    <a:lnTo>
                      <a:pt x="1390" y="2610"/>
                    </a:lnTo>
                    <a:lnTo>
                      <a:pt x="1352" y="2571"/>
                    </a:lnTo>
                    <a:lnTo>
                      <a:pt x="1295" y="2552"/>
                    </a:lnTo>
                    <a:lnTo>
                      <a:pt x="1219" y="2476"/>
                    </a:lnTo>
                    <a:lnTo>
                      <a:pt x="1181" y="2457"/>
                    </a:lnTo>
                    <a:lnTo>
                      <a:pt x="1161" y="2457"/>
                    </a:lnTo>
                    <a:lnTo>
                      <a:pt x="1143" y="2457"/>
                    </a:lnTo>
                    <a:lnTo>
                      <a:pt x="1105" y="2590"/>
                    </a:lnTo>
                    <a:lnTo>
                      <a:pt x="1047" y="2666"/>
                    </a:lnTo>
                    <a:lnTo>
                      <a:pt x="990" y="2724"/>
                    </a:lnTo>
                    <a:lnTo>
                      <a:pt x="971" y="2742"/>
                    </a:lnTo>
                    <a:lnTo>
                      <a:pt x="971" y="2781"/>
                    </a:lnTo>
                    <a:lnTo>
                      <a:pt x="971" y="2800"/>
                    </a:lnTo>
                    <a:lnTo>
                      <a:pt x="1066" y="2933"/>
                    </a:lnTo>
                    <a:lnTo>
                      <a:pt x="1085" y="2971"/>
                    </a:lnTo>
                    <a:lnTo>
                      <a:pt x="1085" y="3009"/>
                    </a:lnTo>
                    <a:lnTo>
                      <a:pt x="1066" y="3047"/>
                    </a:lnTo>
                    <a:lnTo>
                      <a:pt x="1047" y="3123"/>
                    </a:lnTo>
                    <a:lnTo>
                      <a:pt x="1009" y="3181"/>
                    </a:lnTo>
                    <a:lnTo>
                      <a:pt x="933" y="3200"/>
                    </a:lnTo>
                    <a:lnTo>
                      <a:pt x="876" y="3200"/>
                    </a:lnTo>
                    <a:lnTo>
                      <a:pt x="819" y="3181"/>
                    </a:lnTo>
                    <a:lnTo>
                      <a:pt x="762" y="3143"/>
                    </a:lnTo>
                    <a:lnTo>
                      <a:pt x="438" y="2781"/>
                    </a:lnTo>
                    <a:lnTo>
                      <a:pt x="381" y="2686"/>
                    </a:lnTo>
                    <a:lnTo>
                      <a:pt x="267" y="2361"/>
                    </a:lnTo>
                    <a:lnTo>
                      <a:pt x="228" y="2305"/>
                    </a:lnTo>
                    <a:lnTo>
                      <a:pt x="190" y="2266"/>
                    </a:lnTo>
                    <a:lnTo>
                      <a:pt x="152" y="2247"/>
                    </a:lnTo>
                    <a:lnTo>
                      <a:pt x="57" y="2285"/>
                    </a:lnTo>
                    <a:lnTo>
                      <a:pt x="95" y="2038"/>
                    </a:lnTo>
                    <a:lnTo>
                      <a:pt x="114" y="1981"/>
                    </a:lnTo>
                    <a:lnTo>
                      <a:pt x="152" y="1943"/>
                    </a:lnTo>
                    <a:lnTo>
                      <a:pt x="209" y="1867"/>
                    </a:lnTo>
                    <a:lnTo>
                      <a:pt x="228" y="1828"/>
                    </a:lnTo>
                    <a:lnTo>
                      <a:pt x="267" y="1790"/>
                    </a:lnTo>
                    <a:lnTo>
                      <a:pt x="400" y="1752"/>
                    </a:lnTo>
                    <a:lnTo>
                      <a:pt x="438" y="1733"/>
                    </a:lnTo>
                    <a:lnTo>
                      <a:pt x="476" y="1695"/>
                    </a:lnTo>
                    <a:lnTo>
                      <a:pt x="590" y="1543"/>
                    </a:lnTo>
                    <a:lnTo>
                      <a:pt x="648" y="1428"/>
                    </a:lnTo>
                    <a:lnTo>
                      <a:pt x="667" y="1390"/>
                    </a:lnTo>
                    <a:lnTo>
                      <a:pt x="685" y="1333"/>
                    </a:lnTo>
                    <a:lnTo>
                      <a:pt x="667" y="1276"/>
                    </a:lnTo>
                    <a:lnTo>
                      <a:pt x="609" y="1219"/>
                    </a:lnTo>
                    <a:lnTo>
                      <a:pt x="533" y="1162"/>
                    </a:lnTo>
                    <a:lnTo>
                      <a:pt x="476" y="1162"/>
                    </a:lnTo>
                    <a:lnTo>
                      <a:pt x="419" y="1162"/>
                    </a:lnTo>
                    <a:lnTo>
                      <a:pt x="381" y="1162"/>
                    </a:lnTo>
                    <a:lnTo>
                      <a:pt x="323" y="1181"/>
                    </a:lnTo>
                    <a:lnTo>
                      <a:pt x="286" y="1181"/>
                    </a:lnTo>
                    <a:lnTo>
                      <a:pt x="228" y="1162"/>
                    </a:lnTo>
                    <a:lnTo>
                      <a:pt x="171" y="1124"/>
                    </a:lnTo>
                    <a:lnTo>
                      <a:pt x="114" y="1086"/>
                    </a:lnTo>
                    <a:lnTo>
                      <a:pt x="76" y="1028"/>
                    </a:lnTo>
                    <a:lnTo>
                      <a:pt x="76" y="990"/>
                    </a:lnTo>
                    <a:lnTo>
                      <a:pt x="114" y="952"/>
                    </a:lnTo>
                    <a:lnTo>
                      <a:pt x="133" y="914"/>
                    </a:lnTo>
                    <a:lnTo>
                      <a:pt x="171" y="895"/>
                    </a:lnTo>
                    <a:lnTo>
                      <a:pt x="171" y="838"/>
                    </a:lnTo>
                    <a:lnTo>
                      <a:pt x="171" y="781"/>
                    </a:lnTo>
                    <a:lnTo>
                      <a:pt x="152" y="705"/>
                    </a:lnTo>
                    <a:lnTo>
                      <a:pt x="57" y="552"/>
                    </a:lnTo>
                    <a:lnTo>
                      <a:pt x="0" y="51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41" name="Freeform 28">
                <a:extLst>
                  <a:ext uri="{FF2B5EF4-FFF2-40B4-BE49-F238E27FC236}">
                    <a16:creationId xmlns:a16="http://schemas.microsoft.com/office/drawing/2014/main" id="{893FA17D-20BD-804A-8C7C-F2F06E306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6050" y="1414463"/>
                <a:ext cx="1419225" cy="939800"/>
              </a:xfrm>
              <a:custGeom>
                <a:avLst/>
                <a:gdLst>
                  <a:gd name="T0" fmla="*/ 2147483646 w 3944"/>
                  <a:gd name="T1" fmla="*/ 2147483646 h 2611"/>
                  <a:gd name="T2" fmla="*/ 2147483646 w 3944"/>
                  <a:gd name="T3" fmla="*/ 2147483646 h 2611"/>
                  <a:gd name="T4" fmla="*/ 2147483646 w 3944"/>
                  <a:gd name="T5" fmla="*/ 2147483646 h 2611"/>
                  <a:gd name="T6" fmla="*/ 2147483646 w 3944"/>
                  <a:gd name="T7" fmla="*/ 2147483646 h 2611"/>
                  <a:gd name="T8" fmla="*/ 2147483646 w 3944"/>
                  <a:gd name="T9" fmla="*/ 2147483646 h 2611"/>
                  <a:gd name="T10" fmla="*/ 2147483646 w 3944"/>
                  <a:gd name="T11" fmla="*/ 2147483646 h 2611"/>
                  <a:gd name="T12" fmla="*/ 2147483646 w 3944"/>
                  <a:gd name="T13" fmla="*/ 2147483646 h 2611"/>
                  <a:gd name="T14" fmla="*/ 2147483646 w 3944"/>
                  <a:gd name="T15" fmla="*/ 2147483646 h 2611"/>
                  <a:gd name="T16" fmla="*/ 2147483646 w 3944"/>
                  <a:gd name="T17" fmla="*/ 2147483646 h 2611"/>
                  <a:gd name="T18" fmla="*/ 2147483646 w 3944"/>
                  <a:gd name="T19" fmla="*/ 2147483646 h 2611"/>
                  <a:gd name="T20" fmla="*/ 2147483646 w 3944"/>
                  <a:gd name="T21" fmla="*/ 2147483646 h 2611"/>
                  <a:gd name="T22" fmla="*/ 2147483646 w 3944"/>
                  <a:gd name="T23" fmla="*/ 2147483646 h 2611"/>
                  <a:gd name="T24" fmla="*/ 2147483646 w 3944"/>
                  <a:gd name="T25" fmla="*/ 2147483646 h 2611"/>
                  <a:gd name="T26" fmla="*/ 2147483646 w 3944"/>
                  <a:gd name="T27" fmla="*/ 2147483646 h 2611"/>
                  <a:gd name="T28" fmla="*/ 2147483646 w 3944"/>
                  <a:gd name="T29" fmla="*/ 2147483646 h 2611"/>
                  <a:gd name="T30" fmla="*/ 2147483646 w 3944"/>
                  <a:gd name="T31" fmla="*/ 2147483646 h 2611"/>
                  <a:gd name="T32" fmla="*/ 2147483646 w 3944"/>
                  <a:gd name="T33" fmla="*/ 2147483646 h 2611"/>
                  <a:gd name="T34" fmla="*/ 2147483646 w 3944"/>
                  <a:gd name="T35" fmla="*/ 2147483646 h 2611"/>
                  <a:gd name="T36" fmla="*/ 2147483646 w 3944"/>
                  <a:gd name="T37" fmla="*/ 2147483646 h 2611"/>
                  <a:gd name="T38" fmla="*/ 2147483646 w 3944"/>
                  <a:gd name="T39" fmla="*/ 2147483646 h 2611"/>
                  <a:gd name="T40" fmla="*/ 2147483646 w 3944"/>
                  <a:gd name="T41" fmla="*/ 2147483646 h 2611"/>
                  <a:gd name="T42" fmla="*/ 2147483646 w 3944"/>
                  <a:gd name="T43" fmla="*/ 2147483646 h 2611"/>
                  <a:gd name="T44" fmla="*/ 2147483646 w 3944"/>
                  <a:gd name="T45" fmla="*/ 0 h 2611"/>
                  <a:gd name="T46" fmla="*/ 2147483646 w 3944"/>
                  <a:gd name="T47" fmla="*/ 2147483646 h 2611"/>
                  <a:gd name="T48" fmla="*/ 2147483646 w 3944"/>
                  <a:gd name="T49" fmla="*/ 2147483646 h 2611"/>
                  <a:gd name="T50" fmla="*/ 2147483646 w 3944"/>
                  <a:gd name="T51" fmla="*/ 2147483646 h 2611"/>
                  <a:gd name="T52" fmla="*/ 2147483646 w 3944"/>
                  <a:gd name="T53" fmla="*/ 2147483646 h 2611"/>
                  <a:gd name="T54" fmla="*/ 2147483646 w 3944"/>
                  <a:gd name="T55" fmla="*/ 2147483646 h 2611"/>
                  <a:gd name="T56" fmla="*/ 2147483646 w 3944"/>
                  <a:gd name="T57" fmla="*/ 2147483646 h 2611"/>
                  <a:gd name="T58" fmla="*/ 2147483646 w 3944"/>
                  <a:gd name="T59" fmla="*/ 2147483646 h 2611"/>
                  <a:gd name="T60" fmla="*/ 2147483646 w 3944"/>
                  <a:gd name="T61" fmla="*/ 2147483646 h 2611"/>
                  <a:gd name="T62" fmla="*/ 2147483646 w 3944"/>
                  <a:gd name="T63" fmla="*/ 2147483646 h 2611"/>
                  <a:gd name="T64" fmla="*/ 2147483646 w 3944"/>
                  <a:gd name="T65" fmla="*/ 2147483646 h 2611"/>
                  <a:gd name="T66" fmla="*/ 2147483646 w 3944"/>
                  <a:gd name="T67" fmla="*/ 2147483646 h 2611"/>
                  <a:gd name="T68" fmla="*/ 2147483646 w 3944"/>
                  <a:gd name="T69" fmla="*/ 2147483646 h 2611"/>
                  <a:gd name="T70" fmla="*/ 2147483646 w 3944"/>
                  <a:gd name="T71" fmla="*/ 2147483646 h 2611"/>
                  <a:gd name="T72" fmla="*/ 2147483646 w 3944"/>
                  <a:gd name="T73" fmla="*/ 2147483646 h 2611"/>
                  <a:gd name="T74" fmla="*/ 2147483646 w 3944"/>
                  <a:gd name="T75" fmla="*/ 2147483646 h 2611"/>
                  <a:gd name="T76" fmla="*/ 2147483646 w 3944"/>
                  <a:gd name="T77" fmla="*/ 2147483646 h 2611"/>
                  <a:gd name="T78" fmla="*/ 2147483646 w 3944"/>
                  <a:gd name="T79" fmla="*/ 2147483646 h 2611"/>
                  <a:gd name="T80" fmla="*/ 2147483646 w 3944"/>
                  <a:gd name="T81" fmla="*/ 2147483646 h 2611"/>
                  <a:gd name="T82" fmla="*/ 2147483646 w 3944"/>
                  <a:gd name="T83" fmla="*/ 2147483646 h 2611"/>
                  <a:gd name="T84" fmla="*/ 2147483646 w 3944"/>
                  <a:gd name="T85" fmla="*/ 2147483646 h 2611"/>
                  <a:gd name="T86" fmla="*/ 2147483646 w 3944"/>
                  <a:gd name="T87" fmla="*/ 2147483646 h 2611"/>
                  <a:gd name="T88" fmla="*/ 2147483646 w 3944"/>
                  <a:gd name="T89" fmla="*/ 2147483646 h 2611"/>
                  <a:gd name="T90" fmla="*/ 2147483646 w 3944"/>
                  <a:gd name="T91" fmla="*/ 2147483646 h 2611"/>
                  <a:gd name="T92" fmla="*/ 2147483646 w 3944"/>
                  <a:gd name="T93" fmla="*/ 2147483646 h 2611"/>
                  <a:gd name="T94" fmla="*/ 2147483646 w 3944"/>
                  <a:gd name="T95" fmla="*/ 2147483646 h 2611"/>
                  <a:gd name="T96" fmla="*/ 2147483646 w 3944"/>
                  <a:gd name="T97" fmla="*/ 2147483646 h 2611"/>
                  <a:gd name="T98" fmla="*/ 2147483646 w 3944"/>
                  <a:gd name="T99" fmla="*/ 2147483646 h 2611"/>
                  <a:gd name="T100" fmla="*/ 2147483646 w 3944"/>
                  <a:gd name="T101" fmla="*/ 2147483646 h 2611"/>
                  <a:gd name="T102" fmla="*/ 2147483646 w 3944"/>
                  <a:gd name="T103" fmla="*/ 2147483646 h 2611"/>
                  <a:gd name="T104" fmla="*/ 2147483646 w 3944"/>
                  <a:gd name="T105" fmla="*/ 2147483646 h 2611"/>
                  <a:gd name="T106" fmla="*/ 2147483646 w 3944"/>
                  <a:gd name="T107" fmla="*/ 2147483646 h 2611"/>
                  <a:gd name="T108" fmla="*/ 2147483646 w 3944"/>
                  <a:gd name="T109" fmla="*/ 2147483646 h 2611"/>
                  <a:gd name="T110" fmla="*/ 2147483646 w 3944"/>
                  <a:gd name="T111" fmla="*/ 2147483646 h 2611"/>
                  <a:gd name="T112" fmla="*/ 2147483646 w 3944"/>
                  <a:gd name="T113" fmla="*/ 2147483646 h 2611"/>
                  <a:gd name="T114" fmla="*/ 2147483646 w 3944"/>
                  <a:gd name="T115" fmla="*/ 2147483646 h 2611"/>
                  <a:gd name="T116" fmla="*/ 2147483646 w 3944"/>
                  <a:gd name="T117" fmla="*/ 2147483646 h 2611"/>
                  <a:gd name="T118" fmla="*/ 2147483646 w 3944"/>
                  <a:gd name="T119" fmla="*/ 2147483646 h 2611"/>
                  <a:gd name="T120" fmla="*/ 2147483646 w 3944"/>
                  <a:gd name="T121" fmla="*/ 2147483646 h 261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944" h="2611">
                    <a:moveTo>
                      <a:pt x="0" y="648"/>
                    </a:moveTo>
                    <a:lnTo>
                      <a:pt x="153" y="514"/>
                    </a:lnTo>
                    <a:lnTo>
                      <a:pt x="172" y="476"/>
                    </a:lnTo>
                    <a:lnTo>
                      <a:pt x="153" y="457"/>
                    </a:lnTo>
                    <a:lnTo>
                      <a:pt x="153" y="438"/>
                    </a:lnTo>
                    <a:lnTo>
                      <a:pt x="134" y="419"/>
                    </a:lnTo>
                    <a:lnTo>
                      <a:pt x="115" y="400"/>
                    </a:lnTo>
                    <a:lnTo>
                      <a:pt x="96" y="381"/>
                    </a:lnTo>
                    <a:lnTo>
                      <a:pt x="96" y="362"/>
                    </a:lnTo>
                    <a:lnTo>
                      <a:pt x="115" y="324"/>
                    </a:lnTo>
                    <a:lnTo>
                      <a:pt x="134" y="324"/>
                    </a:lnTo>
                    <a:lnTo>
                      <a:pt x="172" y="324"/>
                    </a:lnTo>
                    <a:lnTo>
                      <a:pt x="191" y="324"/>
                    </a:lnTo>
                    <a:lnTo>
                      <a:pt x="229" y="285"/>
                    </a:lnTo>
                    <a:lnTo>
                      <a:pt x="248" y="248"/>
                    </a:lnTo>
                    <a:lnTo>
                      <a:pt x="267" y="133"/>
                    </a:lnTo>
                    <a:lnTo>
                      <a:pt x="325" y="76"/>
                    </a:lnTo>
                    <a:lnTo>
                      <a:pt x="381" y="76"/>
                    </a:lnTo>
                    <a:lnTo>
                      <a:pt x="457" y="95"/>
                    </a:lnTo>
                    <a:lnTo>
                      <a:pt x="515" y="133"/>
                    </a:lnTo>
                    <a:lnTo>
                      <a:pt x="553" y="190"/>
                    </a:lnTo>
                    <a:lnTo>
                      <a:pt x="553" y="248"/>
                    </a:lnTo>
                    <a:lnTo>
                      <a:pt x="572" y="285"/>
                    </a:lnTo>
                    <a:lnTo>
                      <a:pt x="629" y="285"/>
                    </a:lnTo>
                    <a:lnTo>
                      <a:pt x="648" y="267"/>
                    </a:lnTo>
                    <a:lnTo>
                      <a:pt x="667" y="248"/>
                    </a:lnTo>
                    <a:lnTo>
                      <a:pt x="667" y="229"/>
                    </a:lnTo>
                    <a:lnTo>
                      <a:pt x="705" y="229"/>
                    </a:lnTo>
                    <a:lnTo>
                      <a:pt x="724" y="229"/>
                    </a:lnTo>
                    <a:lnTo>
                      <a:pt x="762" y="285"/>
                    </a:lnTo>
                    <a:lnTo>
                      <a:pt x="782" y="285"/>
                    </a:lnTo>
                    <a:lnTo>
                      <a:pt x="819" y="305"/>
                    </a:lnTo>
                    <a:lnTo>
                      <a:pt x="934" y="324"/>
                    </a:lnTo>
                    <a:lnTo>
                      <a:pt x="991" y="343"/>
                    </a:lnTo>
                    <a:lnTo>
                      <a:pt x="1143" y="476"/>
                    </a:lnTo>
                    <a:lnTo>
                      <a:pt x="1200" y="495"/>
                    </a:lnTo>
                    <a:lnTo>
                      <a:pt x="1315" y="534"/>
                    </a:lnTo>
                    <a:lnTo>
                      <a:pt x="1353" y="552"/>
                    </a:lnTo>
                    <a:lnTo>
                      <a:pt x="1391" y="590"/>
                    </a:lnTo>
                    <a:lnTo>
                      <a:pt x="1410" y="648"/>
                    </a:lnTo>
                    <a:lnTo>
                      <a:pt x="1429" y="705"/>
                    </a:lnTo>
                    <a:lnTo>
                      <a:pt x="1524" y="876"/>
                    </a:lnTo>
                    <a:lnTo>
                      <a:pt x="1544" y="915"/>
                    </a:lnTo>
                    <a:lnTo>
                      <a:pt x="1581" y="933"/>
                    </a:lnTo>
                    <a:lnTo>
                      <a:pt x="1696" y="952"/>
                    </a:lnTo>
                    <a:lnTo>
                      <a:pt x="1772" y="1029"/>
                    </a:lnTo>
                    <a:lnTo>
                      <a:pt x="1829" y="1047"/>
                    </a:lnTo>
                    <a:lnTo>
                      <a:pt x="1886" y="1047"/>
                    </a:lnTo>
                    <a:lnTo>
                      <a:pt x="1925" y="1010"/>
                    </a:lnTo>
                    <a:lnTo>
                      <a:pt x="1943" y="971"/>
                    </a:lnTo>
                    <a:lnTo>
                      <a:pt x="1925" y="915"/>
                    </a:lnTo>
                    <a:lnTo>
                      <a:pt x="1925" y="876"/>
                    </a:lnTo>
                    <a:lnTo>
                      <a:pt x="1962" y="857"/>
                    </a:lnTo>
                    <a:lnTo>
                      <a:pt x="2001" y="857"/>
                    </a:lnTo>
                    <a:lnTo>
                      <a:pt x="2039" y="819"/>
                    </a:lnTo>
                    <a:lnTo>
                      <a:pt x="2172" y="743"/>
                    </a:lnTo>
                    <a:lnTo>
                      <a:pt x="2191" y="705"/>
                    </a:lnTo>
                    <a:lnTo>
                      <a:pt x="2191" y="686"/>
                    </a:lnTo>
                    <a:lnTo>
                      <a:pt x="2153" y="648"/>
                    </a:lnTo>
                    <a:lnTo>
                      <a:pt x="2153" y="610"/>
                    </a:lnTo>
                    <a:lnTo>
                      <a:pt x="2172" y="534"/>
                    </a:lnTo>
                    <a:lnTo>
                      <a:pt x="2248" y="476"/>
                    </a:lnTo>
                    <a:lnTo>
                      <a:pt x="2420" y="400"/>
                    </a:lnTo>
                    <a:lnTo>
                      <a:pt x="2458" y="362"/>
                    </a:lnTo>
                    <a:lnTo>
                      <a:pt x="2477" y="324"/>
                    </a:lnTo>
                    <a:lnTo>
                      <a:pt x="2515" y="190"/>
                    </a:lnTo>
                    <a:lnTo>
                      <a:pt x="2629" y="19"/>
                    </a:lnTo>
                    <a:lnTo>
                      <a:pt x="2667" y="0"/>
                    </a:lnTo>
                    <a:lnTo>
                      <a:pt x="2724" y="19"/>
                    </a:lnTo>
                    <a:lnTo>
                      <a:pt x="2763" y="38"/>
                    </a:lnTo>
                    <a:lnTo>
                      <a:pt x="2782" y="76"/>
                    </a:lnTo>
                    <a:lnTo>
                      <a:pt x="2819" y="95"/>
                    </a:lnTo>
                    <a:lnTo>
                      <a:pt x="2839" y="133"/>
                    </a:lnTo>
                    <a:lnTo>
                      <a:pt x="2877" y="153"/>
                    </a:lnTo>
                    <a:lnTo>
                      <a:pt x="2877" y="190"/>
                    </a:lnTo>
                    <a:lnTo>
                      <a:pt x="2877" y="248"/>
                    </a:lnTo>
                    <a:lnTo>
                      <a:pt x="2877" y="305"/>
                    </a:lnTo>
                    <a:lnTo>
                      <a:pt x="2896" y="343"/>
                    </a:lnTo>
                    <a:lnTo>
                      <a:pt x="2991" y="495"/>
                    </a:lnTo>
                    <a:lnTo>
                      <a:pt x="3067" y="571"/>
                    </a:lnTo>
                    <a:lnTo>
                      <a:pt x="3086" y="610"/>
                    </a:lnTo>
                    <a:lnTo>
                      <a:pt x="3144" y="610"/>
                    </a:lnTo>
                    <a:lnTo>
                      <a:pt x="3163" y="590"/>
                    </a:lnTo>
                    <a:lnTo>
                      <a:pt x="3258" y="457"/>
                    </a:lnTo>
                    <a:lnTo>
                      <a:pt x="3277" y="438"/>
                    </a:lnTo>
                    <a:lnTo>
                      <a:pt x="3258" y="419"/>
                    </a:lnTo>
                    <a:lnTo>
                      <a:pt x="3315" y="457"/>
                    </a:lnTo>
                    <a:lnTo>
                      <a:pt x="3410" y="610"/>
                    </a:lnTo>
                    <a:lnTo>
                      <a:pt x="3429" y="686"/>
                    </a:lnTo>
                    <a:lnTo>
                      <a:pt x="3429" y="743"/>
                    </a:lnTo>
                    <a:lnTo>
                      <a:pt x="3429" y="800"/>
                    </a:lnTo>
                    <a:lnTo>
                      <a:pt x="3391" y="819"/>
                    </a:lnTo>
                    <a:lnTo>
                      <a:pt x="3372" y="857"/>
                    </a:lnTo>
                    <a:lnTo>
                      <a:pt x="3334" y="895"/>
                    </a:lnTo>
                    <a:lnTo>
                      <a:pt x="3334" y="933"/>
                    </a:lnTo>
                    <a:lnTo>
                      <a:pt x="3372" y="991"/>
                    </a:lnTo>
                    <a:lnTo>
                      <a:pt x="3429" y="1029"/>
                    </a:lnTo>
                    <a:lnTo>
                      <a:pt x="3486" y="1067"/>
                    </a:lnTo>
                    <a:lnTo>
                      <a:pt x="3544" y="1086"/>
                    </a:lnTo>
                    <a:lnTo>
                      <a:pt x="3581" y="1086"/>
                    </a:lnTo>
                    <a:lnTo>
                      <a:pt x="3639" y="1067"/>
                    </a:lnTo>
                    <a:lnTo>
                      <a:pt x="3677" y="1067"/>
                    </a:lnTo>
                    <a:lnTo>
                      <a:pt x="3734" y="1067"/>
                    </a:lnTo>
                    <a:lnTo>
                      <a:pt x="3791" y="1067"/>
                    </a:lnTo>
                    <a:lnTo>
                      <a:pt x="3867" y="1124"/>
                    </a:lnTo>
                    <a:lnTo>
                      <a:pt x="3925" y="1181"/>
                    </a:lnTo>
                    <a:lnTo>
                      <a:pt x="3943" y="1238"/>
                    </a:lnTo>
                    <a:lnTo>
                      <a:pt x="3925" y="1295"/>
                    </a:lnTo>
                    <a:lnTo>
                      <a:pt x="3906" y="1333"/>
                    </a:lnTo>
                    <a:lnTo>
                      <a:pt x="3848" y="1448"/>
                    </a:lnTo>
                    <a:lnTo>
                      <a:pt x="3734" y="1600"/>
                    </a:lnTo>
                    <a:lnTo>
                      <a:pt x="3696" y="1638"/>
                    </a:lnTo>
                    <a:lnTo>
                      <a:pt x="3658" y="1657"/>
                    </a:lnTo>
                    <a:lnTo>
                      <a:pt x="3525" y="1695"/>
                    </a:lnTo>
                    <a:lnTo>
                      <a:pt x="3486" y="1733"/>
                    </a:lnTo>
                    <a:lnTo>
                      <a:pt x="3467" y="1772"/>
                    </a:lnTo>
                    <a:lnTo>
                      <a:pt x="3410" y="1848"/>
                    </a:lnTo>
                    <a:lnTo>
                      <a:pt x="3372" y="1886"/>
                    </a:lnTo>
                    <a:lnTo>
                      <a:pt x="3353" y="1943"/>
                    </a:lnTo>
                    <a:lnTo>
                      <a:pt x="3315" y="2190"/>
                    </a:lnTo>
                    <a:lnTo>
                      <a:pt x="3239" y="2286"/>
                    </a:lnTo>
                    <a:lnTo>
                      <a:pt x="3220" y="2324"/>
                    </a:lnTo>
                    <a:lnTo>
                      <a:pt x="3220" y="2381"/>
                    </a:lnTo>
                    <a:lnTo>
                      <a:pt x="3277" y="2610"/>
                    </a:lnTo>
                    <a:lnTo>
                      <a:pt x="3258" y="2591"/>
                    </a:lnTo>
                    <a:lnTo>
                      <a:pt x="3124" y="2381"/>
                    </a:lnTo>
                    <a:lnTo>
                      <a:pt x="3105" y="2362"/>
                    </a:lnTo>
                    <a:lnTo>
                      <a:pt x="3086" y="2362"/>
                    </a:lnTo>
                    <a:lnTo>
                      <a:pt x="3048" y="2324"/>
                    </a:lnTo>
                    <a:lnTo>
                      <a:pt x="3029" y="2305"/>
                    </a:lnTo>
                    <a:lnTo>
                      <a:pt x="3029" y="2248"/>
                    </a:lnTo>
                    <a:lnTo>
                      <a:pt x="3029" y="2190"/>
                    </a:lnTo>
                    <a:lnTo>
                      <a:pt x="3010" y="2134"/>
                    </a:lnTo>
                    <a:lnTo>
                      <a:pt x="2972" y="2095"/>
                    </a:lnTo>
                    <a:lnTo>
                      <a:pt x="2915" y="2038"/>
                    </a:lnTo>
                    <a:lnTo>
                      <a:pt x="2896" y="2000"/>
                    </a:lnTo>
                    <a:lnTo>
                      <a:pt x="2877" y="1943"/>
                    </a:lnTo>
                    <a:lnTo>
                      <a:pt x="2877" y="1886"/>
                    </a:lnTo>
                    <a:lnTo>
                      <a:pt x="2819" y="1848"/>
                    </a:lnTo>
                    <a:lnTo>
                      <a:pt x="2763" y="1828"/>
                    </a:lnTo>
                    <a:lnTo>
                      <a:pt x="2705" y="1828"/>
                    </a:lnTo>
                    <a:lnTo>
                      <a:pt x="2667" y="1848"/>
                    </a:lnTo>
                    <a:lnTo>
                      <a:pt x="2515" y="2038"/>
                    </a:lnTo>
                    <a:lnTo>
                      <a:pt x="2496" y="2057"/>
                    </a:lnTo>
                    <a:lnTo>
                      <a:pt x="2515" y="2076"/>
                    </a:lnTo>
                    <a:lnTo>
                      <a:pt x="2534" y="2095"/>
                    </a:lnTo>
                    <a:lnTo>
                      <a:pt x="2553" y="2114"/>
                    </a:lnTo>
                    <a:lnTo>
                      <a:pt x="2553" y="2134"/>
                    </a:lnTo>
                    <a:lnTo>
                      <a:pt x="2515" y="2134"/>
                    </a:lnTo>
                    <a:lnTo>
                      <a:pt x="2267" y="2019"/>
                    </a:lnTo>
                    <a:lnTo>
                      <a:pt x="2172" y="2038"/>
                    </a:lnTo>
                    <a:lnTo>
                      <a:pt x="2057" y="1924"/>
                    </a:lnTo>
                    <a:lnTo>
                      <a:pt x="1981" y="1886"/>
                    </a:lnTo>
                    <a:lnTo>
                      <a:pt x="1905" y="1848"/>
                    </a:lnTo>
                    <a:lnTo>
                      <a:pt x="1677" y="1886"/>
                    </a:lnTo>
                    <a:lnTo>
                      <a:pt x="1639" y="1886"/>
                    </a:lnTo>
                    <a:lnTo>
                      <a:pt x="1600" y="1828"/>
                    </a:lnTo>
                    <a:lnTo>
                      <a:pt x="1581" y="1753"/>
                    </a:lnTo>
                    <a:lnTo>
                      <a:pt x="1563" y="1695"/>
                    </a:lnTo>
                    <a:lnTo>
                      <a:pt x="1505" y="1676"/>
                    </a:lnTo>
                    <a:lnTo>
                      <a:pt x="1429" y="1695"/>
                    </a:lnTo>
                    <a:lnTo>
                      <a:pt x="1391" y="1695"/>
                    </a:lnTo>
                    <a:lnTo>
                      <a:pt x="1372" y="1657"/>
                    </a:lnTo>
                    <a:lnTo>
                      <a:pt x="1353" y="1619"/>
                    </a:lnTo>
                    <a:lnTo>
                      <a:pt x="1334" y="1619"/>
                    </a:lnTo>
                    <a:lnTo>
                      <a:pt x="1334" y="1524"/>
                    </a:lnTo>
                    <a:lnTo>
                      <a:pt x="1315" y="1428"/>
                    </a:lnTo>
                    <a:lnTo>
                      <a:pt x="1277" y="1333"/>
                    </a:lnTo>
                    <a:lnTo>
                      <a:pt x="1200" y="1238"/>
                    </a:lnTo>
                    <a:lnTo>
                      <a:pt x="1105" y="1143"/>
                    </a:lnTo>
                    <a:lnTo>
                      <a:pt x="1010" y="1086"/>
                    </a:lnTo>
                    <a:lnTo>
                      <a:pt x="915" y="1067"/>
                    </a:lnTo>
                    <a:lnTo>
                      <a:pt x="858" y="1029"/>
                    </a:lnTo>
                    <a:lnTo>
                      <a:pt x="686" y="819"/>
                    </a:lnTo>
                    <a:lnTo>
                      <a:pt x="648" y="781"/>
                    </a:lnTo>
                    <a:lnTo>
                      <a:pt x="629" y="762"/>
                    </a:lnTo>
                    <a:lnTo>
                      <a:pt x="610" y="762"/>
                    </a:lnTo>
                    <a:lnTo>
                      <a:pt x="572" y="724"/>
                    </a:lnTo>
                    <a:lnTo>
                      <a:pt x="534" y="666"/>
                    </a:lnTo>
                    <a:lnTo>
                      <a:pt x="496" y="648"/>
                    </a:lnTo>
                    <a:lnTo>
                      <a:pt x="362" y="666"/>
                    </a:lnTo>
                    <a:lnTo>
                      <a:pt x="210" y="629"/>
                    </a:lnTo>
                    <a:lnTo>
                      <a:pt x="153" y="629"/>
                    </a:lnTo>
                    <a:lnTo>
                      <a:pt x="0" y="648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42" name="Freeform 29">
                <a:extLst>
                  <a:ext uri="{FF2B5EF4-FFF2-40B4-BE49-F238E27FC236}">
                    <a16:creationId xmlns:a16="http://schemas.microsoft.com/office/drawing/2014/main" id="{F1F3B33D-A8D4-5B44-A6A5-C41F8FE46B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1425" y="1770063"/>
                <a:ext cx="1166813" cy="1125537"/>
              </a:xfrm>
              <a:custGeom>
                <a:avLst/>
                <a:gdLst>
                  <a:gd name="T0" fmla="*/ 2147483646 w 3239"/>
                  <a:gd name="T1" fmla="*/ 2147483646 h 3125"/>
                  <a:gd name="T2" fmla="*/ 2147483646 w 3239"/>
                  <a:gd name="T3" fmla="*/ 2147483646 h 3125"/>
                  <a:gd name="T4" fmla="*/ 2147483646 w 3239"/>
                  <a:gd name="T5" fmla="*/ 2147483646 h 3125"/>
                  <a:gd name="T6" fmla="*/ 2147483646 w 3239"/>
                  <a:gd name="T7" fmla="*/ 2147483646 h 3125"/>
                  <a:gd name="T8" fmla="*/ 2147483646 w 3239"/>
                  <a:gd name="T9" fmla="*/ 2147483646 h 3125"/>
                  <a:gd name="T10" fmla="*/ 2147483646 w 3239"/>
                  <a:gd name="T11" fmla="*/ 2147483646 h 3125"/>
                  <a:gd name="T12" fmla="*/ 2147483646 w 3239"/>
                  <a:gd name="T13" fmla="*/ 2147483646 h 3125"/>
                  <a:gd name="T14" fmla="*/ 2147483646 w 3239"/>
                  <a:gd name="T15" fmla="*/ 2147483646 h 3125"/>
                  <a:gd name="T16" fmla="*/ 2147483646 w 3239"/>
                  <a:gd name="T17" fmla="*/ 2147483646 h 3125"/>
                  <a:gd name="T18" fmla="*/ 2147483646 w 3239"/>
                  <a:gd name="T19" fmla="*/ 2147483646 h 3125"/>
                  <a:gd name="T20" fmla="*/ 2147483646 w 3239"/>
                  <a:gd name="T21" fmla="*/ 2147483646 h 3125"/>
                  <a:gd name="T22" fmla="*/ 2147483646 w 3239"/>
                  <a:gd name="T23" fmla="*/ 2147483646 h 3125"/>
                  <a:gd name="T24" fmla="*/ 2147483646 w 3239"/>
                  <a:gd name="T25" fmla="*/ 2147483646 h 3125"/>
                  <a:gd name="T26" fmla="*/ 2147483646 w 3239"/>
                  <a:gd name="T27" fmla="*/ 2147483646 h 3125"/>
                  <a:gd name="T28" fmla="*/ 2147483646 w 3239"/>
                  <a:gd name="T29" fmla="*/ 2147483646 h 3125"/>
                  <a:gd name="T30" fmla="*/ 2147483646 w 3239"/>
                  <a:gd name="T31" fmla="*/ 2147483646 h 3125"/>
                  <a:gd name="T32" fmla="*/ 2147483646 w 3239"/>
                  <a:gd name="T33" fmla="*/ 2147483646 h 3125"/>
                  <a:gd name="T34" fmla="*/ 2147483646 w 3239"/>
                  <a:gd name="T35" fmla="*/ 2147483646 h 3125"/>
                  <a:gd name="T36" fmla="*/ 2147483646 w 3239"/>
                  <a:gd name="T37" fmla="*/ 2147483646 h 3125"/>
                  <a:gd name="T38" fmla="*/ 2147483646 w 3239"/>
                  <a:gd name="T39" fmla="*/ 2147483646 h 3125"/>
                  <a:gd name="T40" fmla="*/ 2147483646 w 3239"/>
                  <a:gd name="T41" fmla="*/ 2147483646 h 3125"/>
                  <a:gd name="T42" fmla="*/ 2147483646 w 3239"/>
                  <a:gd name="T43" fmla="*/ 2147483646 h 3125"/>
                  <a:gd name="T44" fmla="*/ 2147483646 w 3239"/>
                  <a:gd name="T45" fmla="*/ 2147483646 h 3125"/>
                  <a:gd name="T46" fmla="*/ 2147483646 w 3239"/>
                  <a:gd name="T47" fmla="*/ 2147483646 h 3125"/>
                  <a:gd name="T48" fmla="*/ 2147483646 w 3239"/>
                  <a:gd name="T49" fmla="*/ 2147483646 h 3125"/>
                  <a:gd name="T50" fmla="*/ 2147483646 w 3239"/>
                  <a:gd name="T51" fmla="*/ 2147483646 h 3125"/>
                  <a:gd name="T52" fmla="*/ 2147483646 w 3239"/>
                  <a:gd name="T53" fmla="*/ 2147483646 h 3125"/>
                  <a:gd name="T54" fmla="*/ 2147483646 w 3239"/>
                  <a:gd name="T55" fmla="*/ 2147483646 h 3125"/>
                  <a:gd name="T56" fmla="*/ 2147483646 w 3239"/>
                  <a:gd name="T57" fmla="*/ 2147483646 h 3125"/>
                  <a:gd name="T58" fmla="*/ 2147483646 w 3239"/>
                  <a:gd name="T59" fmla="*/ 2147483646 h 3125"/>
                  <a:gd name="T60" fmla="*/ 2147483646 w 3239"/>
                  <a:gd name="T61" fmla="*/ 2147483646 h 3125"/>
                  <a:gd name="T62" fmla="*/ 2147483646 w 3239"/>
                  <a:gd name="T63" fmla="*/ 2147483646 h 3125"/>
                  <a:gd name="T64" fmla="*/ 2147483646 w 3239"/>
                  <a:gd name="T65" fmla="*/ 2147483646 h 3125"/>
                  <a:gd name="T66" fmla="*/ 2147483646 w 3239"/>
                  <a:gd name="T67" fmla="*/ 2147483646 h 3125"/>
                  <a:gd name="T68" fmla="*/ 2147483646 w 3239"/>
                  <a:gd name="T69" fmla="*/ 2147483646 h 3125"/>
                  <a:gd name="T70" fmla="*/ 2147483646 w 3239"/>
                  <a:gd name="T71" fmla="*/ 2147483646 h 3125"/>
                  <a:gd name="T72" fmla="*/ 2147483646 w 3239"/>
                  <a:gd name="T73" fmla="*/ 2147483646 h 3125"/>
                  <a:gd name="T74" fmla="*/ 2147483646 w 3239"/>
                  <a:gd name="T75" fmla="*/ 2147483646 h 3125"/>
                  <a:gd name="T76" fmla="*/ 2147483646 w 3239"/>
                  <a:gd name="T77" fmla="*/ 2147483646 h 3125"/>
                  <a:gd name="T78" fmla="*/ 2147483646 w 3239"/>
                  <a:gd name="T79" fmla="*/ 2147483646 h 3125"/>
                  <a:gd name="T80" fmla="*/ 2147483646 w 3239"/>
                  <a:gd name="T81" fmla="*/ 2147483646 h 3125"/>
                  <a:gd name="T82" fmla="*/ 2147483646 w 3239"/>
                  <a:gd name="T83" fmla="*/ 2147483646 h 3125"/>
                  <a:gd name="T84" fmla="*/ 2147483646 w 3239"/>
                  <a:gd name="T85" fmla="*/ 2147483646 h 3125"/>
                  <a:gd name="T86" fmla="*/ 2147483646 w 3239"/>
                  <a:gd name="T87" fmla="*/ 2147483646 h 3125"/>
                  <a:gd name="T88" fmla="*/ 2147483646 w 3239"/>
                  <a:gd name="T89" fmla="*/ 2147483646 h 3125"/>
                  <a:gd name="T90" fmla="*/ 2147483646 w 3239"/>
                  <a:gd name="T91" fmla="*/ 2147483646 h 3125"/>
                  <a:gd name="T92" fmla="*/ 2147483646 w 3239"/>
                  <a:gd name="T93" fmla="*/ 2147483646 h 3125"/>
                  <a:gd name="T94" fmla="*/ 2147483646 w 3239"/>
                  <a:gd name="T95" fmla="*/ 2147483646 h 3125"/>
                  <a:gd name="T96" fmla="*/ 0 w 3239"/>
                  <a:gd name="T97" fmla="*/ 2147483646 h 3125"/>
                  <a:gd name="T98" fmla="*/ 2147483646 w 3239"/>
                  <a:gd name="T99" fmla="*/ 2147483646 h 3125"/>
                  <a:gd name="T100" fmla="*/ 2147483646 w 3239"/>
                  <a:gd name="T101" fmla="*/ 2147483646 h 3125"/>
                  <a:gd name="T102" fmla="*/ 2147483646 w 3239"/>
                  <a:gd name="T103" fmla="*/ 2147483646 h 3125"/>
                  <a:gd name="T104" fmla="*/ 2147483646 w 3239"/>
                  <a:gd name="T105" fmla="*/ 2147483646 h 3125"/>
                  <a:gd name="T106" fmla="*/ 2147483646 w 3239"/>
                  <a:gd name="T107" fmla="*/ 2147483646 h 3125"/>
                  <a:gd name="T108" fmla="*/ 2147483646 w 3239"/>
                  <a:gd name="T109" fmla="*/ 2147483646 h 3125"/>
                  <a:gd name="T110" fmla="*/ 2147483646 w 3239"/>
                  <a:gd name="T111" fmla="*/ 2147483646 h 3125"/>
                  <a:gd name="T112" fmla="*/ 2147483646 w 3239"/>
                  <a:gd name="T113" fmla="*/ 2147483646 h 3125"/>
                  <a:gd name="T114" fmla="*/ 2147483646 w 3239"/>
                  <a:gd name="T115" fmla="*/ 2147483646 h 312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239" h="3125">
                    <a:moveTo>
                      <a:pt x="1105" y="133"/>
                    </a:moveTo>
                    <a:lnTo>
                      <a:pt x="1105" y="152"/>
                    </a:lnTo>
                    <a:lnTo>
                      <a:pt x="1124" y="247"/>
                    </a:lnTo>
                    <a:lnTo>
                      <a:pt x="1124" y="304"/>
                    </a:lnTo>
                    <a:lnTo>
                      <a:pt x="1162" y="342"/>
                    </a:lnTo>
                    <a:lnTo>
                      <a:pt x="1219" y="361"/>
                    </a:lnTo>
                    <a:lnTo>
                      <a:pt x="1333" y="361"/>
                    </a:lnTo>
                    <a:lnTo>
                      <a:pt x="1372" y="400"/>
                    </a:lnTo>
                    <a:lnTo>
                      <a:pt x="1391" y="437"/>
                    </a:lnTo>
                    <a:lnTo>
                      <a:pt x="1448" y="647"/>
                    </a:lnTo>
                    <a:lnTo>
                      <a:pt x="1448" y="685"/>
                    </a:lnTo>
                    <a:lnTo>
                      <a:pt x="1429" y="704"/>
                    </a:lnTo>
                    <a:lnTo>
                      <a:pt x="1391" y="742"/>
                    </a:lnTo>
                    <a:lnTo>
                      <a:pt x="1391" y="781"/>
                    </a:lnTo>
                    <a:lnTo>
                      <a:pt x="1409" y="818"/>
                    </a:lnTo>
                    <a:lnTo>
                      <a:pt x="1429" y="837"/>
                    </a:lnTo>
                    <a:lnTo>
                      <a:pt x="1448" y="876"/>
                    </a:lnTo>
                    <a:lnTo>
                      <a:pt x="1448" y="895"/>
                    </a:lnTo>
                    <a:lnTo>
                      <a:pt x="1448" y="952"/>
                    </a:lnTo>
                    <a:lnTo>
                      <a:pt x="1448" y="971"/>
                    </a:lnTo>
                    <a:lnTo>
                      <a:pt x="1448" y="990"/>
                    </a:lnTo>
                    <a:lnTo>
                      <a:pt x="1467" y="1009"/>
                    </a:lnTo>
                    <a:lnTo>
                      <a:pt x="1467" y="1028"/>
                    </a:lnTo>
                    <a:lnTo>
                      <a:pt x="1486" y="1104"/>
                    </a:lnTo>
                    <a:lnTo>
                      <a:pt x="1467" y="1161"/>
                    </a:lnTo>
                    <a:lnTo>
                      <a:pt x="1409" y="1295"/>
                    </a:lnTo>
                    <a:lnTo>
                      <a:pt x="1409" y="1333"/>
                    </a:lnTo>
                    <a:lnTo>
                      <a:pt x="1409" y="1352"/>
                    </a:lnTo>
                    <a:lnTo>
                      <a:pt x="1429" y="1371"/>
                    </a:lnTo>
                    <a:lnTo>
                      <a:pt x="1448" y="1390"/>
                    </a:lnTo>
                    <a:lnTo>
                      <a:pt x="1486" y="1390"/>
                    </a:lnTo>
                    <a:lnTo>
                      <a:pt x="1524" y="1371"/>
                    </a:lnTo>
                    <a:lnTo>
                      <a:pt x="1600" y="1275"/>
                    </a:lnTo>
                    <a:lnTo>
                      <a:pt x="1619" y="1257"/>
                    </a:lnTo>
                    <a:lnTo>
                      <a:pt x="1658" y="1275"/>
                    </a:lnTo>
                    <a:lnTo>
                      <a:pt x="1676" y="1295"/>
                    </a:lnTo>
                    <a:lnTo>
                      <a:pt x="1695" y="1314"/>
                    </a:lnTo>
                    <a:lnTo>
                      <a:pt x="1714" y="1333"/>
                    </a:lnTo>
                    <a:lnTo>
                      <a:pt x="1772" y="1352"/>
                    </a:lnTo>
                    <a:lnTo>
                      <a:pt x="1810" y="1371"/>
                    </a:lnTo>
                    <a:lnTo>
                      <a:pt x="1924" y="1371"/>
                    </a:lnTo>
                    <a:lnTo>
                      <a:pt x="1981" y="1390"/>
                    </a:lnTo>
                    <a:lnTo>
                      <a:pt x="2019" y="1409"/>
                    </a:lnTo>
                    <a:lnTo>
                      <a:pt x="2038" y="1447"/>
                    </a:lnTo>
                    <a:lnTo>
                      <a:pt x="2076" y="1504"/>
                    </a:lnTo>
                    <a:lnTo>
                      <a:pt x="2134" y="1524"/>
                    </a:lnTo>
                    <a:lnTo>
                      <a:pt x="2191" y="1524"/>
                    </a:lnTo>
                    <a:lnTo>
                      <a:pt x="2229" y="1485"/>
                    </a:lnTo>
                    <a:lnTo>
                      <a:pt x="2267" y="1466"/>
                    </a:lnTo>
                    <a:lnTo>
                      <a:pt x="2324" y="1466"/>
                    </a:lnTo>
                    <a:lnTo>
                      <a:pt x="2381" y="1504"/>
                    </a:lnTo>
                    <a:lnTo>
                      <a:pt x="2400" y="1542"/>
                    </a:lnTo>
                    <a:lnTo>
                      <a:pt x="2400" y="1600"/>
                    </a:lnTo>
                    <a:lnTo>
                      <a:pt x="2381" y="1638"/>
                    </a:lnTo>
                    <a:lnTo>
                      <a:pt x="2343" y="1695"/>
                    </a:lnTo>
                    <a:lnTo>
                      <a:pt x="2305" y="1733"/>
                    </a:lnTo>
                    <a:lnTo>
                      <a:pt x="2324" y="1790"/>
                    </a:lnTo>
                    <a:lnTo>
                      <a:pt x="2362" y="1828"/>
                    </a:lnTo>
                    <a:lnTo>
                      <a:pt x="2419" y="1847"/>
                    </a:lnTo>
                    <a:lnTo>
                      <a:pt x="2515" y="1866"/>
                    </a:lnTo>
                    <a:lnTo>
                      <a:pt x="2591" y="1923"/>
                    </a:lnTo>
                    <a:lnTo>
                      <a:pt x="2800" y="2114"/>
                    </a:lnTo>
                    <a:lnTo>
                      <a:pt x="2914" y="2133"/>
                    </a:lnTo>
                    <a:lnTo>
                      <a:pt x="2991" y="2114"/>
                    </a:lnTo>
                    <a:lnTo>
                      <a:pt x="3067" y="2095"/>
                    </a:lnTo>
                    <a:lnTo>
                      <a:pt x="3162" y="2190"/>
                    </a:lnTo>
                    <a:lnTo>
                      <a:pt x="3219" y="2381"/>
                    </a:lnTo>
                    <a:lnTo>
                      <a:pt x="3238" y="2399"/>
                    </a:lnTo>
                    <a:lnTo>
                      <a:pt x="2991" y="2552"/>
                    </a:lnTo>
                    <a:lnTo>
                      <a:pt x="2972" y="2590"/>
                    </a:lnTo>
                    <a:lnTo>
                      <a:pt x="2953" y="2647"/>
                    </a:lnTo>
                    <a:lnTo>
                      <a:pt x="3010" y="2762"/>
                    </a:lnTo>
                    <a:lnTo>
                      <a:pt x="3010" y="2799"/>
                    </a:lnTo>
                    <a:lnTo>
                      <a:pt x="3010" y="2838"/>
                    </a:lnTo>
                    <a:lnTo>
                      <a:pt x="2991" y="2895"/>
                    </a:lnTo>
                    <a:lnTo>
                      <a:pt x="2972" y="2952"/>
                    </a:lnTo>
                    <a:lnTo>
                      <a:pt x="2914" y="2990"/>
                    </a:lnTo>
                    <a:lnTo>
                      <a:pt x="2857" y="3028"/>
                    </a:lnTo>
                    <a:lnTo>
                      <a:pt x="2686" y="3085"/>
                    </a:lnTo>
                    <a:lnTo>
                      <a:pt x="2610" y="3104"/>
                    </a:lnTo>
                    <a:lnTo>
                      <a:pt x="2515" y="3124"/>
                    </a:lnTo>
                    <a:lnTo>
                      <a:pt x="2419" y="3066"/>
                    </a:lnTo>
                    <a:lnTo>
                      <a:pt x="2400" y="3047"/>
                    </a:lnTo>
                    <a:lnTo>
                      <a:pt x="2381" y="3009"/>
                    </a:lnTo>
                    <a:lnTo>
                      <a:pt x="2381" y="2933"/>
                    </a:lnTo>
                    <a:lnTo>
                      <a:pt x="2362" y="2895"/>
                    </a:lnTo>
                    <a:lnTo>
                      <a:pt x="2343" y="2876"/>
                    </a:lnTo>
                    <a:lnTo>
                      <a:pt x="2305" y="2876"/>
                    </a:lnTo>
                    <a:lnTo>
                      <a:pt x="2248" y="2895"/>
                    </a:lnTo>
                    <a:lnTo>
                      <a:pt x="2191" y="2895"/>
                    </a:lnTo>
                    <a:lnTo>
                      <a:pt x="2134" y="2876"/>
                    </a:lnTo>
                    <a:lnTo>
                      <a:pt x="2115" y="2838"/>
                    </a:lnTo>
                    <a:lnTo>
                      <a:pt x="2076" y="2780"/>
                    </a:lnTo>
                    <a:lnTo>
                      <a:pt x="2000" y="2666"/>
                    </a:lnTo>
                    <a:lnTo>
                      <a:pt x="1962" y="2609"/>
                    </a:lnTo>
                    <a:lnTo>
                      <a:pt x="1943" y="2533"/>
                    </a:lnTo>
                    <a:lnTo>
                      <a:pt x="1943" y="2495"/>
                    </a:lnTo>
                    <a:lnTo>
                      <a:pt x="1924" y="2457"/>
                    </a:lnTo>
                    <a:lnTo>
                      <a:pt x="1886" y="2438"/>
                    </a:lnTo>
                    <a:lnTo>
                      <a:pt x="1848" y="2457"/>
                    </a:lnTo>
                    <a:lnTo>
                      <a:pt x="1810" y="2476"/>
                    </a:lnTo>
                    <a:lnTo>
                      <a:pt x="1772" y="2514"/>
                    </a:lnTo>
                    <a:lnTo>
                      <a:pt x="1714" y="2571"/>
                    </a:lnTo>
                    <a:lnTo>
                      <a:pt x="1676" y="2571"/>
                    </a:lnTo>
                    <a:lnTo>
                      <a:pt x="1638" y="2571"/>
                    </a:lnTo>
                    <a:lnTo>
                      <a:pt x="1600" y="2552"/>
                    </a:lnTo>
                    <a:lnTo>
                      <a:pt x="1505" y="2438"/>
                    </a:lnTo>
                    <a:lnTo>
                      <a:pt x="1448" y="2418"/>
                    </a:lnTo>
                    <a:lnTo>
                      <a:pt x="1372" y="2399"/>
                    </a:lnTo>
                    <a:lnTo>
                      <a:pt x="1295" y="2418"/>
                    </a:lnTo>
                    <a:lnTo>
                      <a:pt x="1238" y="2438"/>
                    </a:lnTo>
                    <a:lnTo>
                      <a:pt x="1181" y="2476"/>
                    </a:lnTo>
                    <a:lnTo>
                      <a:pt x="1124" y="2533"/>
                    </a:lnTo>
                    <a:lnTo>
                      <a:pt x="1086" y="2590"/>
                    </a:lnTo>
                    <a:lnTo>
                      <a:pt x="991" y="2799"/>
                    </a:lnTo>
                    <a:lnTo>
                      <a:pt x="952" y="2876"/>
                    </a:lnTo>
                    <a:lnTo>
                      <a:pt x="914" y="2914"/>
                    </a:lnTo>
                    <a:lnTo>
                      <a:pt x="838" y="2952"/>
                    </a:lnTo>
                    <a:lnTo>
                      <a:pt x="743" y="2971"/>
                    </a:lnTo>
                    <a:lnTo>
                      <a:pt x="686" y="2971"/>
                    </a:lnTo>
                    <a:lnTo>
                      <a:pt x="629" y="2933"/>
                    </a:lnTo>
                    <a:lnTo>
                      <a:pt x="457" y="2780"/>
                    </a:lnTo>
                    <a:lnTo>
                      <a:pt x="381" y="2743"/>
                    </a:lnTo>
                    <a:lnTo>
                      <a:pt x="305" y="2723"/>
                    </a:lnTo>
                    <a:lnTo>
                      <a:pt x="210" y="2723"/>
                    </a:lnTo>
                    <a:lnTo>
                      <a:pt x="153" y="2704"/>
                    </a:lnTo>
                    <a:lnTo>
                      <a:pt x="134" y="2666"/>
                    </a:lnTo>
                    <a:lnTo>
                      <a:pt x="114" y="2628"/>
                    </a:lnTo>
                    <a:lnTo>
                      <a:pt x="114" y="2590"/>
                    </a:lnTo>
                    <a:lnTo>
                      <a:pt x="134" y="2514"/>
                    </a:lnTo>
                    <a:lnTo>
                      <a:pt x="248" y="2342"/>
                    </a:lnTo>
                    <a:lnTo>
                      <a:pt x="305" y="2266"/>
                    </a:lnTo>
                    <a:lnTo>
                      <a:pt x="362" y="2209"/>
                    </a:lnTo>
                    <a:lnTo>
                      <a:pt x="362" y="2190"/>
                    </a:lnTo>
                    <a:lnTo>
                      <a:pt x="362" y="2171"/>
                    </a:lnTo>
                    <a:lnTo>
                      <a:pt x="171" y="1905"/>
                    </a:lnTo>
                    <a:lnTo>
                      <a:pt x="134" y="1866"/>
                    </a:lnTo>
                    <a:lnTo>
                      <a:pt x="95" y="1866"/>
                    </a:lnTo>
                    <a:lnTo>
                      <a:pt x="76" y="1866"/>
                    </a:lnTo>
                    <a:lnTo>
                      <a:pt x="57" y="1847"/>
                    </a:lnTo>
                    <a:lnTo>
                      <a:pt x="57" y="1828"/>
                    </a:lnTo>
                    <a:lnTo>
                      <a:pt x="57" y="1771"/>
                    </a:lnTo>
                    <a:lnTo>
                      <a:pt x="57" y="1733"/>
                    </a:lnTo>
                    <a:lnTo>
                      <a:pt x="19" y="1656"/>
                    </a:lnTo>
                    <a:lnTo>
                      <a:pt x="0" y="1580"/>
                    </a:lnTo>
                    <a:lnTo>
                      <a:pt x="0" y="1447"/>
                    </a:lnTo>
                    <a:lnTo>
                      <a:pt x="0" y="1180"/>
                    </a:lnTo>
                    <a:lnTo>
                      <a:pt x="19" y="1143"/>
                    </a:lnTo>
                    <a:lnTo>
                      <a:pt x="38" y="1085"/>
                    </a:lnTo>
                    <a:lnTo>
                      <a:pt x="76" y="1066"/>
                    </a:lnTo>
                    <a:lnTo>
                      <a:pt x="114" y="1047"/>
                    </a:lnTo>
                    <a:lnTo>
                      <a:pt x="153" y="1028"/>
                    </a:lnTo>
                    <a:lnTo>
                      <a:pt x="171" y="990"/>
                    </a:lnTo>
                    <a:lnTo>
                      <a:pt x="190" y="971"/>
                    </a:lnTo>
                    <a:lnTo>
                      <a:pt x="324" y="723"/>
                    </a:lnTo>
                    <a:lnTo>
                      <a:pt x="381" y="571"/>
                    </a:lnTo>
                    <a:lnTo>
                      <a:pt x="381" y="533"/>
                    </a:lnTo>
                    <a:lnTo>
                      <a:pt x="381" y="514"/>
                    </a:lnTo>
                    <a:lnTo>
                      <a:pt x="362" y="476"/>
                    </a:lnTo>
                    <a:lnTo>
                      <a:pt x="286" y="400"/>
                    </a:lnTo>
                    <a:lnTo>
                      <a:pt x="267" y="361"/>
                    </a:lnTo>
                    <a:lnTo>
                      <a:pt x="248" y="228"/>
                    </a:lnTo>
                    <a:lnTo>
                      <a:pt x="210" y="114"/>
                    </a:lnTo>
                    <a:lnTo>
                      <a:pt x="286" y="38"/>
                    </a:lnTo>
                    <a:lnTo>
                      <a:pt x="324" y="19"/>
                    </a:lnTo>
                    <a:lnTo>
                      <a:pt x="381" y="0"/>
                    </a:lnTo>
                    <a:lnTo>
                      <a:pt x="419" y="19"/>
                    </a:lnTo>
                    <a:lnTo>
                      <a:pt x="457" y="19"/>
                    </a:lnTo>
                    <a:lnTo>
                      <a:pt x="667" y="171"/>
                    </a:lnTo>
                    <a:lnTo>
                      <a:pt x="743" y="209"/>
                    </a:lnTo>
                    <a:lnTo>
                      <a:pt x="819" y="209"/>
                    </a:lnTo>
                    <a:lnTo>
                      <a:pt x="896" y="209"/>
                    </a:lnTo>
                    <a:lnTo>
                      <a:pt x="952" y="209"/>
                    </a:lnTo>
                    <a:lnTo>
                      <a:pt x="1010" y="190"/>
                    </a:lnTo>
                    <a:lnTo>
                      <a:pt x="1105" y="133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43" name="Freeform 30">
                <a:extLst>
                  <a:ext uri="{FF2B5EF4-FFF2-40B4-BE49-F238E27FC236}">
                    <a16:creationId xmlns:a16="http://schemas.microsoft.com/office/drawing/2014/main" id="{1F59C47F-38D5-CF42-A21C-7BA0E806BD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99400" y="2586038"/>
                <a:ext cx="1495425" cy="981075"/>
              </a:xfrm>
              <a:custGeom>
                <a:avLst/>
                <a:gdLst>
                  <a:gd name="T0" fmla="*/ 2147483646 w 4154"/>
                  <a:gd name="T1" fmla="*/ 2147483646 h 2725"/>
                  <a:gd name="T2" fmla="*/ 2147483646 w 4154"/>
                  <a:gd name="T3" fmla="*/ 0 h 2725"/>
                  <a:gd name="T4" fmla="*/ 2147483646 w 4154"/>
                  <a:gd name="T5" fmla="*/ 2147483646 h 2725"/>
                  <a:gd name="T6" fmla="*/ 2147483646 w 4154"/>
                  <a:gd name="T7" fmla="*/ 2147483646 h 2725"/>
                  <a:gd name="T8" fmla="*/ 2147483646 w 4154"/>
                  <a:gd name="T9" fmla="*/ 2147483646 h 2725"/>
                  <a:gd name="T10" fmla="*/ 2147483646 w 4154"/>
                  <a:gd name="T11" fmla="*/ 2147483646 h 2725"/>
                  <a:gd name="T12" fmla="*/ 2147483646 w 4154"/>
                  <a:gd name="T13" fmla="*/ 2147483646 h 2725"/>
                  <a:gd name="T14" fmla="*/ 2147483646 w 4154"/>
                  <a:gd name="T15" fmla="*/ 2147483646 h 2725"/>
                  <a:gd name="T16" fmla="*/ 2147483646 w 4154"/>
                  <a:gd name="T17" fmla="*/ 2147483646 h 2725"/>
                  <a:gd name="T18" fmla="*/ 2147483646 w 4154"/>
                  <a:gd name="T19" fmla="*/ 2147483646 h 2725"/>
                  <a:gd name="T20" fmla="*/ 2147483646 w 4154"/>
                  <a:gd name="T21" fmla="*/ 2147483646 h 2725"/>
                  <a:gd name="T22" fmla="*/ 2147483646 w 4154"/>
                  <a:gd name="T23" fmla="*/ 2147483646 h 2725"/>
                  <a:gd name="T24" fmla="*/ 2147483646 w 4154"/>
                  <a:gd name="T25" fmla="*/ 2147483646 h 2725"/>
                  <a:gd name="T26" fmla="*/ 2147483646 w 4154"/>
                  <a:gd name="T27" fmla="*/ 2147483646 h 2725"/>
                  <a:gd name="T28" fmla="*/ 2147483646 w 4154"/>
                  <a:gd name="T29" fmla="*/ 2147483646 h 2725"/>
                  <a:gd name="T30" fmla="*/ 2147483646 w 4154"/>
                  <a:gd name="T31" fmla="*/ 2147483646 h 2725"/>
                  <a:gd name="T32" fmla="*/ 2147483646 w 4154"/>
                  <a:gd name="T33" fmla="*/ 2147483646 h 2725"/>
                  <a:gd name="T34" fmla="*/ 2147483646 w 4154"/>
                  <a:gd name="T35" fmla="*/ 2147483646 h 2725"/>
                  <a:gd name="T36" fmla="*/ 2147483646 w 4154"/>
                  <a:gd name="T37" fmla="*/ 2147483646 h 2725"/>
                  <a:gd name="T38" fmla="*/ 2147483646 w 4154"/>
                  <a:gd name="T39" fmla="*/ 2147483646 h 2725"/>
                  <a:gd name="T40" fmla="*/ 2147483646 w 4154"/>
                  <a:gd name="T41" fmla="*/ 2147483646 h 2725"/>
                  <a:gd name="T42" fmla="*/ 2147483646 w 4154"/>
                  <a:gd name="T43" fmla="*/ 2147483646 h 2725"/>
                  <a:gd name="T44" fmla="*/ 2147483646 w 4154"/>
                  <a:gd name="T45" fmla="*/ 2147483646 h 2725"/>
                  <a:gd name="T46" fmla="*/ 2147483646 w 4154"/>
                  <a:gd name="T47" fmla="*/ 2147483646 h 2725"/>
                  <a:gd name="T48" fmla="*/ 2147483646 w 4154"/>
                  <a:gd name="T49" fmla="*/ 2147483646 h 2725"/>
                  <a:gd name="T50" fmla="*/ 2147483646 w 4154"/>
                  <a:gd name="T51" fmla="*/ 2147483646 h 2725"/>
                  <a:gd name="T52" fmla="*/ 2147483646 w 4154"/>
                  <a:gd name="T53" fmla="*/ 2147483646 h 2725"/>
                  <a:gd name="T54" fmla="*/ 2147483646 w 4154"/>
                  <a:gd name="T55" fmla="*/ 2147483646 h 2725"/>
                  <a:gd name="T56" fmla="*/ 2147483646 w 4154"/>
                  <a:gd name="T57" fmla="*/ 2147483646 h 2725"/>
                  <a:gd name="T58" fmla="*/ 2147483646 w 4154"/>
                  <a:gd name="T59" fmla="*/ 2147483646 h 2725"/>
                  <a:gd name="T60" fmla="*/ 2147483646 w 4154"/>
                  <a:gd name="T61" fmla="*/ 2147483646 h 2725"/>
                  <a:gd name="T62" fmla="*/ 2147483646 w 4154"/>
                  <a:gd name="T63" fmla="*/ 2147483646 h 2725"/>
                  <a:gd name="T64" fmla="*/ 2147483646 w 4154"/>
                  <a:gd name="T65" fmla="*/ 2147483646 h 2725"/>
                  <a:gd name="T66" fmla="*/ 2147483646 w 4154"/>
                  <a:gd name="T67" fmla="*/ 2147483646 h 2725"/>
                  <a:gd name="T68" fmla="*/ 2147483646 w 4154"/>
                  <a:gd name="T69" fmla="*/ 2147483646 h 2725"/>
                  <a:gd name="T70" fmla="*/ 2147483646 w 4154"/>
                  <a:gd name="T71" fmla="*/ 2147483646 h 2725"/>
                  <a:gd name="T72" fmla="*/ 2147483646 w 4154"/>
                  <a:gd name="T73" fmla="*/ 2147483646 h 2725"/>
                  <a:gd name="T74" fmla="*/ 2147483646 w 4154"/>
                  <a:gd name="T75" fmla="*/ 2147483646 h 2725"/>
                  <a:gd name="T76" fmla="*/ 2147483646 w 4154"/>
                  <a:gd name="T77" fmla="*/ 2147483646 h 2725"/>
                  <a:gd name="T78" fmla="*/ 2147483646 w 4154"/>
                  <a:gd name="T79" fmla="*/ 2147483646 h 2725"/>
                  <a:gd name="T80" fmla="*/ 2147483646 w 4154"/>
                  <a:gd name="T81" fmla="*/ 2147483646 h 2725"/>
                  <a:gd name="T82" fmla="*/ 2147483646 w 4154"/>
                  <a:gd name="T83" fmla="*/ 2147483646 h 2725"/>
                  <a:gd name="T84" fmla="*/ 2147483646 w 4154"/>
                  <a:gd name="T85" fmla="*/ 2147483646 h 2725"/>
                  <a:gd name="T86" fmla="*/ 2147483646 w 4154"/>
                  <a:gd name="T87" fmla="*/ 2147483646 h 2725"/>
                  <a:gd name="T88" fmla="*/ 2147483646 w 4154"/>
                  <a:gd name="T89" fmla="*/ 2147483646 h 2725"/>
                  <a:gd name="T90" fmla="*/ 2147483646 w 4154"/>
                  <a:gd name="T91" fmla="*/ 2147483646 h 2725"/>
                  <a:gd name="T92" fmla="*/ 2147483646 w 4154"/>
                  <a:gd name="T93" fmla="*/ 2147483646 h 2725"/>
                  <a:gd name="T94" fmla="*/ 2147483646 w 4154"/>
                  <a:gd name="T95" fmla="*/ 2147483646 h 2725"/>
                  <a:gd name="T96" fmla="*/ 2147483646 w 4154"/>
                  <a:gd name="T97" fmla="*/ 2147483646 h 2725"/>
                  <a:gd name="T98" fmla="*/ 2147483646 w 4154"/>
                  <a:gd name="T99" fmla="*/ 2147483646 h 2725"/>
                  <a:gd name="T100" fmla="*/ 2147483646 w 4154"/>
                  <a:gd name="T101" fmla="*/ 2147483646 h 2725"/>
                  <a:gd name="T102" fmla="*/ 2147483646 w 4154"/>
                  <a:gd name="T103" fmla="*/ 2147483646 h 2725"/>
                  <a:gd name="T104" fmla="*/ 2147483646 w 4154"/>
                  <a:gd name="T105" fmla="*/ 2147483646 h 2725"/>
                  <a:gd name="T106" fmla="*/ 2147483646 w 4154"/>
                  <a:gd name="T107" fmla="*/ 2147483646 h 2725"/>
                  <a:gd name="T108" fmla="*/ 2147483646 w 4154"/>
                  <a:gd name="T109" fmla="*/ 2147483646 h 2725"/>
                  <a:gd name="T110" fmla="*/ 2147483646 w 4154"/>
                  <a:gd name="T111" fmla="*/ 2147483646 h 2725"/>
                  <a:gd name="T112" fmla="*/ 2147483646 w 4154"/>
                  <a:gd name="T113" fmla="*/ 2147483646 h 2725"/>
                  <a:gd name="T114" fmla="*/ 2147483646 w 4154"/>
                  <a:gd name="T115" fmla="*/ 2147483646 h 2725"/>
                  <a:gd name="T116" fmla="*/ 2147483646 w 4154"/>
                  <a:gd name="T117" fmla="*/ 2147483646 h 2725"/>
                  <a:gd name="T118" fmla="*/ 2147483646 w 4154"/>
                  <a:gd name="T119" fmla="*/ 2147483646 h 2725"/>
                  <a:gd name="T120" fmla="*/ 2147483646 w 4154"/>
                  <a:gd name="T121" fmla="*/ 2147483646 h 2725"/>
                  <a:gd name="T122" fmla="*/ 2147483646 w 4154"/>
                  <a:gd name="T123" fmla="*/ 2147483646 h 272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154" h="2725">
                    <a:moveTo>
                      <a:pt x="2381" y="133"/>
                    </a:moveTo>
                    <a:lnTo>
                      <a:pt x="2419" y="172"/>
                    </a:lnTo>
                    <a:lnTo>
                      <a:pt x="2515" y="115"/>
                    </a:lnTo>
                    <a:lnTo>
                      <a:pt x="2591" y="38"/>
                    </a:lnTo>
                    <a:lnTo>
                      <a:pt x="2629" y="19"/>
                    </a:lnTo>
                    <a:lnTo>
                      <a:pt x="2686" y="38"/>
                    </a:lnTo>
                    <a:lnTo>
                      <a:pt x="2705" y="76"/>
                    </a:lnTo>
                    <a:lnTo>
                      <a:pt x="2724" y="172"/>
                    </a:lnTo>
                    <a:lnTo>
                      <a:pt x="2743" y="191"/>
                    </a:lnTo>
                    <a:lnTo>
                      <a:pt x="2800" y="210"/>
                    </a:lnTo>
                    <a:lnTo>
                      <a:pt x="2819" y="229"/>
                    </a:lnTo>
                    <a:lnTo>
                      <a:pt x="2838" y="229"/>
                    </a:lnTo>
                    <a:lnTo>
                      <a:pt x="2877" y="210"/>
                    </a:lnTo>
                    <a:lnTo>
                      <a:pt x="2896" y="152"/>
                    </a:lnTo>
                    <a:lnTo>
                      <a:pt x="2914" y="152"/>
                    </a:lnTo>
                    <a:lnTo>
                      <a:pt x="2953" y="133"/>
                    </a:lnTo>
                    <a:lnTo>
                      <a:pt x="3067" y="152"/>
                    </a:lnTo>
                    <a:lnTo>
                      <a:pt x="3124" y="152"/>
                    </a:lnTo>
                    <a:lnTo>
                      <a:pt x="3277" y="115"/>
                    </a:lnTo>
                    <a:lnTo>
                      <a:pt x="3334" y="96"/>
                    </a:lnTo>
                    <a:lnTo>
                      <a:pt x="3429" y="19"/>
                    </a:lnTo>
                    <a:lnTo>
                      <a:pt x="3467" y="0"/>
                    </a:lnTo>
                    <a:lnTo>
                      <a:pt x="3505" y="0"/>
                    </a:lnTo>
                    <a:lnTo>
                      <a:pt x="3562" y="0"/>
                    </a:lnTo>
                    <a:lnTo>
                      <a:pt x="3657" y="38"/>
                    </a:lnTo>
                    <a:lnTo>
                      <a:pt x="3696" y="57"/>
                    </a:lnTo>
                    <a:lnTo>
                      <a:pt x="3734" y="76"/>
                    </a:lnTo>
                    <a:lnTo>
                      <a:pt x="3734" y="115"/>
                    </a:lnTo>
                    <a:lnTo>
                      <a:pt x="3772" y="172"/>
                    </a:lnTo>
                    <a:lnTo>
                      <a:pt x="3791" y="191"/>
                    </a:lnTo>
                    <a:lnTo>
                      <a:pt x="3867" y="248"/>
                    </a:lnTo>
                    <a:lnTo>
                      <a:pt x="3962" y="362"/>
                    </a:lnTo>
                    <a:lnTo>
                      <a:pt x="4001" y="362"/>
                    </a:lnTo>
                    <a:lnTo>
                      <a:pt x="4134" y="496"/>
                    </a:lnTo>
                    <a:lnTo>
                      <a:pt x="4077" y="533"/>
                    </a:lnTo>
                    <a:lnTo>
                      <a:pt x="4020" y="591"/>
                    </a:lnTo>
                    <a:lnTo>
                      <a:pt x="3962" y="610"/>
                    </a:lnTo>
                    <a:lnTo>
                      <a:pt x="3924" y="572"/>
                    </a:lnTo>
                    <a:lnTo>
                      <a:pt x="3924" y="553"/>
                    </a:lnTo>
                    <a:lnTo>
                      <a:pt x="3943" y="533"/>
                    </a:lnTo>
                    <a:lnTo>
                      <a:pt x="3962" y="514"/>
                    </a:lnTo>
                    <a:lnTo>
                      <a:pt x="3962" y="496"/>
                    </a:lnTo>
                    <a:lnTo>
                      <a:pt x="3962" y="477"/>
                    </a:lnTo>
                    <a:lnTo>
                      <a:pt x="3962" y="457"/>
                    </a:lnTo>
                    <a:lnTo>
                      <a:pt x="3943" y="457"/>
                    </a:lnTo>
                    <a:lnTo>
                      <a:pt x="3943" y="438"/>
                    </a:lnTo>
                    <a:lnTo>
                      <a:pt x="3943" y="400"/>
                    </a:lnTo>
                    <a:lnTo>
                      <a:pt x="3905" y="381"/>
                    </a:lnTo>
                    <a:lnTo>
                      <a:pt x="3867" y="362"/>
                    </a:lnTo>
                    <a:lnTo>
                      <a:pt x="3829" y="362"/>
                    </a:lnTo>
                    <a:lnTo>
                      <a:pt x="3848" y="381"/>
                    </a:lnTo>
                    <a:lnTo>
                      <a:pt x="3848" y="400"/>
                    </a:lnTo>
                    <a:lnTo>
                      <a:pt x="3810" y="419"/>
                    </a:lnTo>
                    <a:lnTo>
                      <a:pt x="3791" y="362"/>
                    </a:lnTo>
                    <a:lnTo>
                      <a:pt x="3772" y="400"/>
                    </a:lnTo>
                    <a:lnTo>
                      <a:pt x="3753" y="477"/>
                    </a:lnTo>
                    <a:lnTo>
                      <a:pt x="3715" y="496"/>
                    </a:lnTo>
                    <a:lnTo>
                      <a:pt x="3696" y="477"/>
                    </a:lnTo>
                    <a:lnTo>
                      <a:pt x="3696" y="438"/>
                    </a:lnTo>
                    <a:lnTo>
                      <a:pt x="3696" y="381"/>
                    </a:lnTo>
                    <a:lnTo>
                      <a:pt x="3676" y="381"/>
                    </a:lnTo>
                    <a:lnTo>
                      <a:pt x="3657" y="400"/>
                    </a:lnTo>
                    <a:lnTo>
                      <a:pt x="3657" y="419"/>
                    </a:lnTo>
                    <a:lnTo>
                      <a:pt x="3676" y="438"/>
                    </a:lnTo>
                    <a:lnTo>
                      <a:pt x="3676" y="477"/>
                    </a:lnTo>
                    <a:lnTo>
                      <a:pt x="3657" y="477"/>
                    </a:lnTo>
                    <a:lnTo>
                      <a:pt x="3639" y="438"/>
                    </a:lnTo>
                    <a:lnTo>
                      <a:pt x="3620" y="457"/>
                    </a:lnTo>
                    <a:lnTo>
                      <a:pt x="3600" y="400"/>
                    </a:lnTo>
                    <a:lnTo>
                      <a:pt x="3581" y="381"/>
                    </a:lnTo>
                    <a:lnTo>
                      <a:pt x="3524" y="400"/>
                    </a:lnTo>
                    <a:lnTo>
                      <a:pt x="3486" y="419"/>
                    </a:lnTo>
                    <a:lnTo>
                      <a:pt x="3486" y="438"/>
                    </a:lnTo>
                    <a:lnTo>
                      <a:pt x="3543" y="438"/>
                    </a:lnTo>
                    <a:lnTo>
                      <a:pt x="3562" y="438"/>
                    </a:lnTo>
                    <a:lnTo>
                      <a:pt x="3581" y="477"/>
                    </a:lnTo>
                    <a:lnTo>
                      <a:pt x="3600" y="514"/>
                    </a:lnTo>
                    <a:lnTo>
                      <a:pt x="3562" y="496"/>
                    </a:lnTo>
                    <a:lnTo>
                      <a:pt x="3562" y="514"/>
                    </a:lnTo>
                    <a:lnTo>
                      <a:pt x="3581" y="553"/>
                    </a:lnTo>
                    <a:lnTo>
                      <a:pt x="3581" y="572"/>
                    </a:lnTo>
                    <a:lnTo>
                      <a:pt x="3562" y="572"/>
                    </a:lnTo>
                    <a:lnTo>
                      <a:pt x="3524" y="591"/>
                    </a:lnTo>
                    <a:lnTo>
                      <a:pt x="3505" y="610"/>
                    </a:lnTo>
                    <a:lnTo>
                      <a:pt x="3524" y="629"/>
                    </a:lnTo>
                    <a:lnTo>
                      <a:pt x="3486" y="705"/>
                    </a:lnTo>
                    <a:lnTo>
                      <a:pt x="3429" y="705"/>
                    </a:lnTo>
                    <a:lnTo>
                      <a:pt x="3410" y="705"/>
                    </a:lnTo>
                    <a:lnTo>
                      <a:pt x="3391" y="724"/>
                    </a:lnTo>
                    <a:lnTo>
                      <a:pt x="3391" y="743"/>
                    </a:lnTo>
                    <a:lnTo>
                      <a:pt x="3353" y="743"/>
                    </a:lnTo>
                    <a:lnTo>
                      <a:pt x="3315" y="724"/>
                    </a:lnTo>
                    <a:lnTo>
                      <a:pt x="3295" y="705"/>
                    </a:lnTo>
                    <a:lnTo>
                      <a:pt x="3277" y="705"/>
                    </a:lnTo>
                    <a:lnTo>
                      <a:pt x="3258" y="724"/>
                    </a:lnTo>
                    <a:lnTo>
                      <a:pt x="3258" y="743"/>
                    </a:lnTo>
                    <a:lnTo>
                      <a:pt x="3277" y="781"/>
                    </a:lnTo>
                    <a:lnTo>
                      <a:pt x="3258" y="800"/>
                    </a:lnTo>
                    <a:lnTo>
                      <a:pt x="3219" y="800"/>
                    </a:lnTo>
                    <a:lnTo>
                      <a:pt x="3181" y="781"/>
                    </a:lnTo>
                    <a:lnTo>
                      <a:pt x="3181" y="800"/>
                    </a:lnTo>
                    <a:lnTo>
                      <a:pt x="3181" y="819"/>
                    </a:lnTo>
                    <a:lnTo>
                      <a:pt x="3200" y="819"/>
                    </a:lnTo>
                    <a:lnTo>
                      <a:pt x="3200" y="838"/>
                    </a:lnTo>
                    <a:lnTo>
                      <a:pt x="3181" y="858"/>
                    </a:lnTo>
                    <a:lnTo>
                      <a:pt x="3163" y="876"/>
                    </a:lnTo>
                    <a:lnTo>
                      <a:pt x="3181" y="876"/>
                    </a:lnTo>
                    <a:lnTo>
                      <a:pt x="3200" y="914"/>
                    </a:lnTo>
                    <a:lnTo>
                      <a:pt x="3181" y="914"/>
                    </a:lnTo>
                    <a:lnTo>
                      <a:pt x="3143" y="934"/>
                    </a:lnTo>
                    <a:lnTo>
                      <a:pt x="3163" y="934"/>
                    </a:lnTo>
                    <a:lnTo>
                      <a:pt x="3163" y="953"/>
                    </a:lnTo>
                    <a:lnTo>
                      <a:pt x="3143" y="934"/>
                    </a:lnTo>
                    <a:lnTo>
                      <a:pt x="3105" y="934"/>
                    </a:lnTo>
                    <a:lnTo>
                      <a:pt x="3105" y="990"/>
                    </a:lnTo>
                    <a:lnTo>
                      <a:pt x="3086" y="1029"/>
                    </a:lnTo>
                    <a:lnTo>
                      <a:pt x="3067" y="1048"/>
                    </a:lnTo>
                    <a:lnTo>
                      <a:pt x="3010" y="1048"/>
                    </a:lnTo>
                    <a:lnTo>
                      <a:pt x="2991" y="1029"/>
                    </a:lnTo>
                    <a:lnTo>
                      <a:pt x="2972" y="1010"/>
                    </a:lnTo>
                    <a:lnTo>
                      <a:pt x="2953" y="990"/>
                    </a:lnTo>
                    <a:lnTo>
                      <a:pt x="2934" y="953"/>
                    </a:lnTo>
                    <a:lnTo>
                      <a:pt x="2934" y="914"/>
                    </a:lnTo>
                    <a:lnTo>
                      <a:pt x="2914" y="895"/>
                    </a:lnTo>
                    <a:lnTo>
                      <a:pt x="2877" y="895"/>
                    </a:lnTo>
                    <a:lnTo>
                      <a:pt x="2896" y="934"/>
                    </a:lnTo>
                    <a:lnTo>
                      <a:pt x="2896" y="953"/>
                    </a:lnTo>
                    <a:lnTo>
                      <a:pt x="2896" y="990"/>
                    </a:lnTo>
                    <a:lnTo>
                      <a:pt x="2896" y="1010"/>
                    </a:lnTo>
                    <a:lnTo>
                      <a:pt x="2914" y="1029"/>
                    </a:lnTo>
                    <a:lnTo>
                      <a:pt x="2896" y="1029"/>
                    </a:lnTo>
                    <a:lnTo>
                      <a:pt x="2838" y="1029"/>
                    </a:lnTo>
                    <a:lnTo>
                      <a:pt x="2782" y="1029"/>
                    </a:lnTo>
                    <a:lnTo>
                      <a:pt x="2743" y="1010"/>
                    </a:lnTo>
                    <a:lnTo>
                      <a:pt x="2724" y="990"/>
                    </a:lnTo>
                    <a:lnTo>
                      <a:pt x="2705" y="972"/>
                    </a:lnTo>
                    <a:lnTo>
                      <a:pt x="2686" y="972"/>
                    </a:lnTo>
                    <a:lnTo>
                      <a:pt x="2591" y="953"/>
                    </a:lnTo>
                    <a:lnTo>
                      <a:pt x="2572" y="990"/>
                    </a:lnTo>
                    <a:lnTo>
                      <a:pt x="2591" y="1010"/>
                    </a:lnTo>
                    <a:lnTo>
                      <a:pt x="2667" y="1048"/>
                    </a:lnTo>
                    <a:lnTo>
                      <a:pt x="2667" y="1067"/>
                    </a:lnTo>
                    <a:lnTo>
                      <a:pt x="2610" y="1086"/>
                    </a:lnTo>
                    <a:lnTo>
                      <a:pt x="2533" y="1086"/>
                    </a:lnTo>
                    <a:lnTo>
                      <a:pt x="2477" y="1105"/>
                    </a:lnTo>
                    <a:lnTo>
                      <a:pt x="2477" y="1124"/>
                    </a:lnTo>
                    <a:lnTo>
                      <a:pt x="2477" y="1143"/>
                    </a:lnTo>
                    <a:lnTo>
                      <a:pt x="2477" y="1162"/>
                    </a:lnTo>
                    <a:lnTo>
                      <a:pt x="2457" y="1181"/>
                    </a:lnTo>
                    <a:lnTo>
                      <a:pt x="2457" y="1200"/>
                    </a:lnTo>
                    <a:lnTo>
                      <a:pt x="2438" y="1295"/>
                    </a:lnTo>
                    <a:lnTo>
                      <a:pt x="2438" y="1334"/>
                    </a:lnTo>
                    <a:lnTo>
                      <a:pt x="2457" y="1353"/>
                    </a:lnTo>
                    <a:lnTo>
                      <a:pt x="2477" y="1371"/>
                    </a:lnTo>
                    <a:lnTo>
                      <a:pt x="2496" y="1371"/>
                    </a:lnTo>
                    <a:lnTo>
                      <a:pt x="2533" y="1353"/>
                    </a:lnTo>
                    <a:lnTo>
                      <a:pt x="2515" y="1486"/>
                    </a:lnTo>
                    <a:lnTo>
                      <a:pt x="2496" y="1543"/>
                    </a:lnTo>
                    <a:lnTo>
                      <a:pt x="2457" y="1600"/>
                    </a:lnTo>
                    <a:lnTo>
                      <a:pt x="2457" y="1620"/>
                    </a:lnTo>
                    <a:lnTo>
                      <a:pt x="2477" y="1638"/>
                    </a:lnTo>
                    <a:lnTo>
                      <a:pt x="2457" y="1638"/>
                    </a:lnTo>
                    <a:lnTo>
                      <a:pt x="2438" y="1657"/>
                    </a:lnTo>
                    <a:lnTo>
                      <a:pt x="2438" y="1696"/>
                    </a:lnTo>
                    <a:lnTo>
                      <a:pt x="2457" y="1734"/>
                    </a:lnTo>
                    <a:lnTo>
                      <a:pt x="2457" y="1772"/>
                    </a:lnTo>
                    <a:lnTo>
                      <a:pt x="2496" y="1791"/>
                    </a:lnTo>
                    <a:lnTo>
                      <a:pt x="2496" y="1810"/>
                    </a:lnTo>
                    <a:lnTo>
                      <a:pt x="2438" y="1848"/>
                    </a:lnTo>
                    <a:lnTo>
                      <a:pt x="2419" y="1848"/>
                    </a:lnTo>
                    <a:lnTo>
                      <a:pt x="2381" y="1867"/>
                    </a:lnTo>
                    <a:lnTo>
                      <a:pt x="2324" y="1867"/>
                    </a:lnTo>
                    <a:lnTo>
                      <a:pt x="2267" y="1867"/>
                    </a:lnTo>
                    <a:lnTo>
                      <a:pt x="2229" y="1886"/>
                    </a:lnTo>
                    <a:lnTo>
                      <a:pt x="2191" y="1867"/>
                    </a:lnTo>
                    <a:lnTo>
                      <a:pt x="2153" y="1867"/>
                    </a:lnTo>
                    <a:lnTo>
                      <a:pt x="2096" y="1886"/>
                    </a:lnTo>
                    <a:lnTo>
                      <a:pt x="2057" y="1905"/>
                    </a:lnTo>
                    <a:lnTo>
                      <a:pt x="2076" y="1924"/>
                    </a:lnTo>
                    <a:lnTo>
                      <a:pt x="2096" y="1924"/>
                    </a:lnTo>
                    <a:lnTo>
                      <a:pt x="2115" y="1924"/>
                    </a:lnTo>
                    <a:lnTo>
                      <a:pt x="2115" y="1943"/>
                    </a:lnTo>
                    <a:lnTo>
                      <a:pt x="2057" y="1962"/>
                    </a:lnTo>
                    <a:lnTo>
                      <a:pt x="2000" y="2019"/>
                    </a:lnTo>
                    <a:lnTo>
                      <a:pt x="2020" y="2057"/>
                    </a:lnTo>
                    <a:lnTo>
                      <a:pt x="1981" y="2057"/>
                    </a:lnTo>
                    <a:lnTo>
                      <a:pt x="1943" y="2077"/>
                    </a:lnTo>
                    <a:lnTo>
                      <a:pt x="1924" y="2077"/>
                    </a:lnTo>
                    <a:lnTo>
                      <a:pt x="1886" y="2057"/>
                    </a:lnTo>
                    <a:lnTo>
                      <a:pt x="1886" y="2077"/>
                    </a:lnTo>
                    <a:lnTo>
                      <a:pt x="1848" y="2038"/>
                    </a:lnTo>
                    <a:lnTo>
                      <a:pt x="1715" y="2019"/>
                    </a:lnTo>
                    <a:lnTo>
                      <a:pt x="1658" y="2000"/>
                    </a:lnTo>
                    <a:lnTo>
                      <a:pt x="1658" y="1981"/>
                    </a:lnTo>
                    <a:lnTo>
                      <a:pt x="1753" y="1886"/>
                    </a:lnTo>
                    <a:lnTo>
                      <a:pt x="1886" y="1791"/>
                    </a:lnTo>
                    <a:lnTo>
                      <a:pt x="1886" y="1772"/>
                    </a:lnTo>
                    <a:lnTo>
                      <a:pt x="1848" y="1772"/>
                    </a:lnTo>
                    <a:lnTo>
                      <a:pt x="1810" y="1772"/>
                    </a:lnTo>
                    <a:lnTo>
                      <a:pt x="1791" y="1791"/>
                    </a:lnTo>
                    <a:lnTo>
                      <a:pt x="1753" y="1810"/>
                    </a:lnTo>
                    <a:lnTo>
                      <a:pt x="1753" y="1829"/>
                    </a:lnTo>
                    <a:lnTo>
                      <a:pt x="1753" y="1848"/>
                    </a:lnTo>
                    <a:lnTo>
                      <a:pt x="1734" y="1867"/>
                    </a:lnTo>
                    <a:lnTo>
                      <a:pt x="1715" y="1867"/>
                    </a:lnTo>
                    <a:lnTo>
                      <a:pt x="1695" y="1848"/>
                    </a:lnTo>
                    <a:lnTo>
                      <a:pt x="1715" y="1829"/>
                    </a:lnTo>
                    <a:lnTo>
                      <a:pt x="1715" y="1810"/>
                    </a:lnTo>
                    <a:lnTo>
                      <a:pt x="1715" y="1791"/>
                    </a:lnTo>
                    <a:lnTo>
                      <a:pt x="1695" y="1791"/>
                    </a:lnTo>
                    <a:lnTo>
                      <a:pt x="1676" y="1829"/>
                    </a:lnTo>
                    <a:lnTo>
                      <a:pt x="1658" y="1848"/>
                    </a:lnTo>
                    <a:lnTo>
                      <a:pt x="1639" y="1848"/>
                    </a:lnTo>
                    <a:lnTo>
                      <a:pt x="1658" y="1791"/>
                    </a:lnTo>
                    <a:lnTo>
                      <a:pt x="1639" y="1791"/>
                    </a:lnTo>
                    <a:lnTo>
                      <a:pt x="1639" y="1810"/>
                    </a:lnTo>
                    <a:lnTo>
                      <a:pt x="1639" y="1848"/>
                    </a:lnTo>
                    <a:lnTo>
                      <a:pt x="1619" y="1867"/>
                    </a:lnTo>
                    <a:lnTo>
                      <a:pt x="1619" y="1886"/>
                    </a:lnTo>
                    <a:lnTo>
                      <a:pt x="1619" y="1848"/>
                    </a:lnTo>
                    <a:lnTo>
                      <a:pt x="1600" y="1810"/>
                    </a:lnTo>
                    <a:lnTo>
                      <a:pt x="1600" y="1791"/>
                    </a:lnTo>
                    <a:lnTo>
                      <a:pt x="1562" y="1791"/>
                    </a:lnTo>
                    <a:lnTo>
                      <a:pt x="1562" y="1810"/>
                    </a:lnTo>
                    <a:lnTo>
                      <a:pt x="1581" y="1829"/>
                    </a:lnTo>
                    <a:lnTo>
                      <a:pt x="1600" y="1848"/>
                    </a:lnTo>
                    <a:lnTo>
                      <a:pt x="1581" y="1848"/>
                    </a:lnTo>
                    <a:lnTo>
                      <a:pt x="1562" y="1848"/>
                    </a:lnTo>
                    <a:lnTo>
                      <a:pt x="1600" y="1886"/>
                    </a:lnTo>
                    <a:lnTo>
                      <a:pt x="1562" y="1886"/>
                    </a:lnTo>
                    <a:lnTo>
                      <a:pt x="1524" y="1867"/>
                    </a:lnTo>
                    <a:lnTo>
                      <a:pt x="1486" y="1829"/>
                    </a:lnTo>
                    <a:lnTo>
                      <a:pt x="1486" y="1867"/>
                    </a:lnTo>
                    <a:lnTo>
                      <a:pt x="1543" y="1924"/>
                    </a:lnTo>
                    <a:lnTo>
                      <a:pt x="1562" y="1962"/>
                    </a:lnTo>
                    <a:lnTo>
                      <a:pt x="1543" y="2000"/>
                    </a:lnTo>
                    <a:lnTo>
                      <a:pt x="1486" y="2019"/>
                    </a:lnTo>
                    <a:lnTo>
                      <a:pt x="1448" y="2019"/>
                    </a:lnTo>
                    <a:lnTo>
                      <a:pt x="1391" y="2019"/>
                    </a:lnTo>
                    <a:lnTo>
                      <a:pt x="1353" y="2019"/>
                    </a:lnTo>
                    <a:lnTo>
                      <a:pt x="1314" y="2000"/>
                    </a:lnTo>
                    <a:lnTo>
                      <a:pt x="1277" y="1981"/>
                    </a:lnTo>
                    <a:lnTo>
                      <a:pt x="1258" y="1962"/>
                    </a:lnTo>
                    <a:lnTo>
                      <a:pt x="1181" y="1905"/>
                    </a:lnTo>
                    <a:lnTo>
                      <a:pt x="1162" y="1886"/>
                    </a:lnTo>
                    <a:lnTo>
                      <a:pt x="1143" y="1924"/>
                    </a:lnTo>
                    <a:lnTo>
                      <a:pt x="1124" y="1905"/>
                    </a:lnTo>
                    <a:lnTo>
                      <a:pt x="1105" y="1905"/>
                    </a:lnTo>
                    <a:lnTo>
                      <a:pt x="1181" y="2000"/>
                    </a:lnTo>
                    <a:lnTo>
                      <a:pt x="1219" y="2019"/>
                    </a:lnTo>
                    <a:lnTo>
                      <a:pt x="1277" y="2057"/>
                    </a:lnTo>
                    <a:lnTo>
                      <a:pt x="1295" y="2077"/>
                    </a:lnTo>
                    <a:lnTo>
                      <a:pt x="1295" y="2096"/>
                    </a:lnTo>
                    <a:lnTo>
                      <a:pt x="1314" y="2114"/>
                    </a:lnTo>
                    <a:lnTo>
                      <a:pt x="1334" y="2133"/>
                    </a:lnTo>
                    <a:lnTo>
                      <a:pt x="1334" y="2153"/>
                    </a:lnTo>
                    <a:lnTo>
                      <a:pt x="1277" y="2153"/>
                    </a:lnTo>
                    <a:lnTo>
                      <a:pt x="1238" y="2153"/>
                    </a:lnTo>
                    <a:lnTo>
                      <a:pt x="1200" y="2114"/>
                    </a:lnTo>
                    <a:lnTo>
                      <a:pt x="1181" y="2057"/>
                    </a:lnTo>
                    <a:lnTo>
                      <a:pt x="1162" y="2057"/>
                    </a:lnTo>
                    <a:lnTo>
                      <a:pt x="1162" y="2077"/>
                    </a:lnTo>
                    <a:lnTo>
                      <a:pt x="1162" y="2114"/>
                    </a:lnTo>
                    <a:lnTo>
                      <a:pt x="1181" y="2114"/>
                    </a:lnTo>
                    <a:lnTo>
                      <a:pt x="1200" y="2133"/>
                    </a:lnTo>
                    <a:lnTo>
                      <a:pt x="1143" y="2210"/>
                    </a:lnTo>
                    <a:lnTo>
                      <a:pt x="1124" y="2191"/>
                    </a:lnTo>
                    <a:lnTo>
                      <a:pt x="1105" y="2133"/>
                    </a:lnTo>
                    <a:lnTo>
                      <a:pt x="1048" y="2096"/>
                    </a:lnTo>
                    <a:lnTo>
                      <a:pt x="1048" y="2077"/>
                    </a:lnTo>
                    <a:lnTo>
                      <a:pt x="1048" y="2057"/>
                    </a:lnTo>
                    <a:lnTo>
                      <a:pt x="1029" y="2057"/>
                    </a:lnTo>
                    <a:lnTo>
                      <a:pt x="972" y="2077"/>
                    </a:lnTo>
                    <a:lnTo>
                      <a:pt x="915" y="2038"/>
                    </a:lnTo>
                    <a:lnTo>
                      <a:pt x="877" y="2000"/>
                    </a:lnTo>
                    <a:lnTo>
                      <a:pt x="933" y="1981"/>
                    </a:lnTo>
                    <a:lnTo>
                      <a:pt x="972" y="1981"/>
                    </a:lnTo>
                    <a:lnTo>
                      <a:pt x="1010" y="1962"/>
                    </a:lnTo>
                    <a:lnTo>
                      <a:pt x="1010" y="1943"/>
                    </a:lnTo>
                    <a:lnTo>
                      <a:pt x="1010" y="1924"/>
                    </a:lnTo>
                    <a:lnTo>
                      <a:pt x="991" y="1905"/>
                    </a:lnTo>
                    <a:lnTo>
                      <a:pt x="972" y="1905"/>
                    </a:lnTo>
                    <a:lnTo>
                      <a:pt x="953" y="1886"/>
                    </a:lnTo>
                    <a:lnTo>
                      <a:pt x="991" y="1848"/>
                    </a:lnTo>
                    <a:lnTo>
                      <a:pt x="972" y="1829"/>
                    </a:lnTo>
                    <a:lnTo>
                      <a:pt x="953" y="1810"/>
                    </a:lnTo>
                    <a:lnTo>
                      <a:pt x="933" y="1810"/>
                    </a:lnTo>
                    <a:lnTo>
                      <a:pt x="896" y="1810"/>
                    </a:lnTo>
                    <a:lnTo>
                      <a:pt x="915" y="1810"/>
                    </a:lnTo>
                    <a:lnTo>
                      <a:pt x="915" y="1829"/>
                    </a:lnTo>
                    <a:lnTo>
                      <a:pt x="915" y="1848"/>
                    </a:lnTo>
                    <a:lnTo>
                      <a:pt x="857" y="1848"/>
                    </a:lnTo>
                    <a:lnTo>
                      <a:pt x="819" y="1810"/>
                    </a:lnTo>
                    <a:lnTo>
                      <a:pt x="781" y="1791"/>
                    </a:lnTo>
                    <a:lnTo>
                      <a:pt x="724" y="1829"/>
                    </a:lnTo>
                    <a:lnTo>
                      <a:pt x="724" y="1848"/>
                    </a:lnTo>
                    <a:lnTo>
                      <a:pt x="743" y="1848"/>
                    </a:lnTo>
                    <a:lnTo>
                      <a:pt x="743" y="1867"/>
                    </a:lnTo>
                    <a:lnTo>
                      <a:pt x="648" y="1829"/>
                    </a:lnTo>
                    <a:lnTo>
                      <a:pt x="591" y="1810"/>
                    </a:lnTo>
                    <a:lnTo>
                      <a:pt x="534" y="1829"/>
                    </a:lnTo>
                    <a:lnTo>
                      <a:pt x="552" y="1829"/>
                    </a:lnTo>
                    <a:lnTo>
                      <a:pt x="438" y="1810"/>
                    </a:lnTo>
                    <a:lnTo>
                      <a:pt x="362" y="1772"/>
                    </a:lnTo>
                    <a:lnTo>
                      <a:pt x="95" y="1734"/>
                    </a:lnTo>
                    <a:lnTo>
                      <a:pt x="39" y="1715"/>
                    </a:lnTo>
                    <a:lnTo>
                      <a:pt x="19" y="1696"/>
                    </a:lnTo>
                    <a:lnTo>
                      <a:pt x="0" y="1676"/>
                    </a:lnTo>
                    <a:lnTo>
                      <a:pt x="0" y="1638"/>
                    </a:lnTo>
                    <a:lnTo>
                      <a:pt x="0" y="1600"/>
                    </a:lnTo>
                    <a:lnTo>
                      <a:pt x="19" y="1581"/>
                    </a:lnTo>
                    <a:lnTo>
                      <a:pt x="39" y="1562"/>
                    </a:lnTo>
                    <a:lnTo>
                      <a:pt x="115" y="1524"/>
                    </a:lnTo>
                    <a:lnTo>
                      <a:pt x="153" y="1505"/>
                    </a:lnTo>
                    <a:lnTo>
                      <a:pt x="171" y="1486"/>
                    </a:lnTo>
                    <a:lnTo>
                      <a:pt x="210" y="1448"/>
                    </a:lnTo>
                    <a:lnTo>
                      <a:pt x="248" y="1391"/>
                    </a:lnTo>
                    <a:lnTo>
                      <a:pt x="286" y="1334"/>
                    </a:lnTo>
                    <a:lnTo>
                      <a:pt x="857" y="1429"/>
                    </a:lnTo>
                    <a:lnTo>
                      <a:pt x="1029" y="1429"/>
                    </a:lnTo>
                    <a:lnTo>
                      <a:pt x="1162" y="1371"/>
                    </a:lnTo>
                    <a:lnTo>
                      <a:pt x="1295" y="1353"/>
                    </a:lnTo>
                    <a:lnTo>
                      <a:pt x="1353" y="1334"/>
                    </a:lnTo>
                    <a:lnTo>
                      <a:pt x="1391" y="1315"/>
                    </a:lnTo>
                    <a:lnTo>
                      <a:pt x="1410" y="1276"/>
                    </a:lnTo>
                    <a:lnTo>
                      <a:pt x="1448" y="1219"/>
                    </a:lnTo>
                    <a:lnTo>
                      <a:pt x="1467" y="1162"/>
                    </a:lnTo>
                    <a:lnTo>
                      <a:pt x="1486" y="990"/>
                    </a:lnTo>
                    <a:lnTo>
                      <a:pt x="1505" y="953"/>
                    </a:lnTo>
                    <a:lnTo>
                      <a:pt x="1524" y="934"/>
                    </a:lnTo>
                    <a:lnTo>
                      <a:pt x="1658" y="858"/>
                    </a:lnTo>
                    <a:lnTo>
                      <a:pt x="1753" y="838"/>
                    </a:lnTo>
                    <a:lnTo>
                      <a:pt x="1829" y="819"/>
                    </a:lnTo>
                    <a:lnTo>
                      <a:pt x="2000" y="762"/>
                    </a:lnTo>
                    <a:lnTo>
                      <a:pt x="2057" y="724"/>
                    </a:lnTo>
                    <a:lnTo>
                      <a:pt x="2115" y="686"/>
                    </a:lnTo>
                    <a:lnTo>
                      <a:pt x="2134" y="629"/>
                    </a:lnTo>
                    <a:lnTo>
                      <a:pt x="2153" y="572"/>
                    </a:lnTo>
                    <a:lnTo>
                      <a:pt x="2153" y="533"/>
                    </a:lnTo>
                    <a:lnTo>
                      <a:pt x="2153" y="496"/>
                    </a:lnTo>
                    <a:lnTo>
                      <a:pt x="2096" y="381"/>
                    </a:lnTo>
                    <a:lnTo>
                      <a:pt x="2115" y="324"/>
                    </a:lnTo>
                    <a:lnTo>
                      <a:pt x="2134" y="286"/>
                    </a:lnTo>
                    <a:lnTo>
                      <a:pt x="2381" y="133"/>
                    </a:lnTo>
                    <a:close/>
                    <a:moveTo>
                      <a:pt x="1695" y="2458"/>
                    </a:moveTo>
                    <a:lnTo>
                      <a:pt x="1715" y="2458"/>
                    </a:lnTo>
                    <a:lnTo>
                      <a:pt x="1734" y="2477"/>
                    </a:lnTo>
                    <a:lnTo>
                      <a:pt x="1734" y="2495"/>
                    </a:lnTo>
                    <a:lnTo>
                      <a:pt x="1715" y="2477"/>
                    </a:lnTo>
                    <a:lnTo>
                      <a:pt x="1695" y="2458"/>
                    </a:lnTo>
                    <a:lnTo>
                      <a:pt x="1658" y="2419"/>
                    </a:lnTo>
                    <a:lnTo>
                      <a:pt x="1658" y="2438"/>
                    </a:lnTo>
                    <a:lnTo>
                      <a:pt x="1658" y="2458"/>
                    </a:lnTo>
                    <a:lnTo>
                      <a:pt x="1676" y="2477"/>
                    </a:lnTo>
                    <a:lnTo>
                      <a:pt x="1695" y="2495"/>
                    </a:lnTo>
                    <a:lnTo>
                      <a:pt x="1695" y="2514"/>
                    </a:lnTo>
                    <a:lnTo>
                      <a:pt x="1658" y="2514"/>
                    </a:lnTo>
                    <a:lnTo>
                      <a:pt x="1619" y="2514"/>
                    </a:lnTo>
                    <a:lnTo>
                      <a:pt x="1600" y="2514"/>
                    </a:lnTo>
                    <a:lnTo>
                      <a:pt x="1581" y="2495"/>
                    </a:lnTo>
                    <a:lnTo>
                      <a:pt x="1581" y="2553"/>
                    </a:lnTo>
                    <a:lnTo>
                      <a:pt x="1676" y="2591"/>
                    </a:lnTo>
                    <a:lnTo>
                      <a:pt x="1695" y="2648"/>
                    </a:lnTo>
                    <a:lnTo>
                      <a:pt x="1658" y="2648"/>
                    </a:lnTo>
                    <a:lnTo>
                      <a:pt x="1658" y="2629"/>
                    </a:lnTo>
                    <a:lnTo>
                      <a:pt x="1639" y="2667"/>
                    </a:lnTo>
                    <a:lnTo>
                      <a:pt x="1619" y="2724"/>
                    </a:lnTo>
                    <a:lnTo>
                      <a:pt x="1619" y="2667"/>
                    </a:lnTo>
                    <a:lnTo>
                      <a:pt x="1600" y="2667"/>
                    </a:lnTo>
                    <a:lnTo>
                      <a:pt x="1581" y="2667"/>
                    </a:lnTo>
                    <a:lnTo>
                      <a:pt x="1581" y="2686"/>
                    </a:lnTo>
                    <a:lnTo>
                      <a:pt x="1581" y="2667"/>
                    </a:lnTo>
                    <a:lnTo>
                      <a:pt x="1562" y="2686"/>
                    </a:lnTo>
                    <a:lnTo>
                      <a:pt x="1543" y="2667"/>
                    </a:lnTo>
                    <a:lnTo>
                      <a:pt x="1543" y="2648"/>
                    </a:lnTo>
                    <a:lnTo>
                      <a:pt x="1600" y="2648"/>
                    </a:lnTo>
                    <a:lnTo>
                      <a:pt x="1600" y="2629"/>
                    </a:lnTo>
                    <a:lnTo>
                      <a:pt x="1581" y="2610"/>
                    </a:lnTo>
                    <a:lnTo>
                      <a:pt x="1562" y="2610"/>
                    </a:lnTo>
                    <a:lnTo>
                      <a:pt x="1562" y="2629"/>
                    </a:lnTo>
                    <a:lnTo>
                      <a:pt x="1543" y="2629"/>
                    </a:lnTo>
                    <a:lnTo>
                      <a:pt x="1524" y="2610"/>
                    </a:lnTo>
                    <a:lnTo>
                      <a:pt x="1505" y="2591"/>
                    </a:lnTo>
                    <a:lnTo>
                      <a:pt x="1486" y="2591"/>
                    </a:lnTo>
                    <a:lnTo>
                      <a:pt x="1505" y="2610"/>
                    </a:lnTo>
                    <a:lnTo>
                      <a:pt x="1505" y="2629"/>
                    </a:lnTo>
                    <a:lnTo>
                      <a:pt x="1505" y="2648"/>
                    </a:lnTo>
                    <a:lnTo>
                      <a:pt x="1448" y="2610"/>
                    </a:lnTo>
                    <a:lnTo>
                      <a:pt x="1391" y="2514"/>
                    </a:lnTo>
                    <a:lnTo>
                      <a:pt x="1353" y="2495"/>
                    </a:lnTo>
                    <a:lnTo>
                      <a:pt x="1277" y="2438"/>
                    </a:lnTo>
                    <a:lnTo>
                      <a:pt x="1258" y="2400"/>
                    </a:lnTo>
                    <a:lnTo>
                      <a:pt x="1258" y="2343"/>
                    </a:lnTo>
                    <a:lnTo>
                      <a:pt x="1314" y="2324"/>
                    </a:lnTo>
                    <a:lnTo>
                      <a:pt x="1334" y="2305"/>
                    </a:lnTo>
                    <a:lnTo>
                      <a:pt x="1353" y="2286"/>
                    </a:lnTo>
                    <a:lnTo>
                      <a:pt x="1353" y="2267"/>
                    </a:lnTo>
                    <a:lnTo>
                      <a:pt x="1353" y="2248"/>
                    </a:lnTo>
                    <a:lnTo>
                      <a:pt x="1372" y="2229"/>
                    </a:lnTo>
                    <a:lnTo>
                      <a:pt x="1353" y="2248"/>
                    </a:lnTo>
                    <a:lnTo>
                      <a:pt x="1391" y="2286"/>
                    </a:lnTo>
                    <a:lnTo>
                      <a:pt x="1467" y="2305"/>
                    </a:lnTo>
                    <a:lnTo>
                      <a:pt x="1505" y="2324"/>
                    </a:lnTo>
                    <a:lnTo>
                      <a:pt x="1524" y="2324"/>
                    </a:lnTo>
                    <a:lnTo>
                      <a:pt x="1524" y="2286"/>
                    </a:lnTo>
                    <a:lnTo>
                      <a:pt x="1543" y="2267"/>
                    </a:lnTo>
                    <a:lnTo>
                      <a:pt x="1581" y="2286"/>
                    </a:lnTo>
                    <a:lnTo>
                      <a:pt x="1619" y="2305"/>
                    </a:lnTo>
                    <a:lnTo>
                      <a:pt x="1619" y="2324"/>
                    </a:lnTo>
                    <a:lnTo>
                      <a:pt x="1600" y="2362"/>
                    </a:lnTo>
                    <a:lnTo>
                      <a:pt x="1639" y="2381"/>
                    </a:lnTo>
                    <a:lnTo>
                      <a:pt x="1676" y="2400"/>
                    </a:lnTo>
                    <a:lnTo>
                      <a:pt x="1695" y="2381"/>
                    </a:lnTo>
                    <a:lnTo>
                      <a:pt x="1715" y="2381"/>
                    </a:lnTo>
                    <a:lnTo>
                      <a:pt x="1734" y="2400"/>
                    </a:lnTo>
                    <a:lnTo>
                      <a:pt x="1753" y="2419"/>
                    </a:lnTo>
                    <a:lnTo>
                      <a:pt x="1753" y="2438"/>
                    </a:lnTo>
                    <a:lnTo>
                      <a:pt x="1772" y="2458"/>
                    </a:lnTo>
                    <a:lnTo>
                      <a:pt x="1715" y="2438"/>
                    </a:lnTo>
                    <a:lnTo>
                      <a:pt x="1695" y="2438"/>
                    </a:lnTo>
                    <a:lnTo>
                      <a:pt x="1695" y="2458"/>
                    </a:lnTo>
                    <a:close/>
                    <a:moveTo>
                      <a:pt x="1067" y="2229"/>
                    </a:moveTo>
                    <a:lnTo>
                      <a:pt x="1086" y="2267"/>
                    </a:lnTo>
                    <a:lnTo>
                      <a:pt x="1181" y="2381"/>
                    </a:lnTo>
                    <a:lnTo>
                      <a:pt x="1181" y="2458"/>
                    </a:lnTo>
                    <a:lnTo>
                      <a:pt x="1162" y="2477"/>
                    </a:lnTo>
                    <a:lnTo>
                      <a:pt x="1105" y="2477"/>
                    </a:lnTo>
                    <a:lnTo>
                      <a:pt x="1086" y="2458"/>
                    </a:lnTo>
                    <a:lnTo>
                      <a:pt x="1067" y="2419"/>
                    </a:lnTo>
                    <a:lnTo>
                      <a:pt x="1010" y="2305"/>
                    </a:lnTo>
                    <a:lnTo>
                      <a:pt x="1010" y="2229"/>
                    </a:lnTo>
                    <a:lnTo>
                      <a:pt x="991" y="2267"/>
                    </a:lnTo>
                    <a:lnTo>
                      <a:pt x="991" y="2286"/>
                    </a:lnTo>
                    <a:lnTo>
                      <a:pt x="991" y="2305"/>
                    </a:lnTo>
                    <a:lnTo>
                      <a:pt x="1010" y="2324"/>
                    </a:lnTo>
                    <a:lnTo>
                      <a:pt x="991" y="2324"/>
                    </a:lnTo>
                    <a:lnTo>
                      <a:pt x="953" y="2305"/>
                    </a:lnTo>
                    <a:lnTo>
                      <a:pt x="915" y="2305"/>
                    </a:lnTo>
                    <a:lnTo>
                      <a:pt x="877" y="2286"/>
                    </a:lnTo>
                    <a:lnTo>
                      <a:pt x="877" y="2229"/>
                    </a:lnTo>
                    <a:lnTo>
                      <a:pt x="896" y="2153"/>
                    </a:lnTo>
                    <a:lnTo>
                      <a:pt x="915" y="2077"/>
                    </a:lnTo>
                    <a:lnTo>
                      <a:pt x="1029" y="2114"/>
                    </a:lnTo>
                    <a:lnTo>
                      <a:pt x="1048" y="2153"/>
                    </a:lnTo>
                    <a:lnTo>
                      <a:pt x="1067" y="2229"/>
                    </a:lnTo>
                    <a:close/>
                    <a:moveTo>
                      <a:pt x="2896" y="2133"/>
                    </a:moveTo>
                    <a:lnTo>
                      <a:pt x="2953" y="2000"/>
                    </a:lnTo>
                    <a:lnTo>
                      <a:pt x="2972" y="1962"/>
                    </a:lnTo>
                    <a:lnTo>
                      <a:pt x="2972" y="1981"/>
                    </a:lnTo>
                    <a:lnTo>
                      <a:pt x="2972" y="2000"/>
                    </a:lnTo>
                    <a:lnTo>
                      <a:pt x="2972" y="2057"/>
                    </a:lnTo>
                    <a:lnTo>
                      <a:pt x="2934" y="2114"/>
                    </a:lnTo>
                    <a:lnTo>
                      <a:pt x="2819" y="2305"/>
                    </a:lnTo>
                    <a:lnTo>
                      <a:pt x="2800" y="2324"/>
                    </a:lnTo>
                    <a:lnTo>
                      <a:pt x="2782" y="2381"/>
                    </a:lnTo>
                    <a:lnTo>
                      <a:pt x="2762" y="2419"/>
                    </a:lnTo>
                    <a:lnTo>
                      <a:pt x="2724" y="2419"/>
                    </a:lnTo>
                    <a:lnTo>
                      <a:pt x="2762" y="2305"/>
                    </a:lnTo>
                    <a:lnTo>
                      <a:pt x="2782" y="2267"/>
                    </a:lnTo>
                    <a:lnTo>
                      <a:pt x="2743" y="2229"/>
                    </a:lnTo>
                    <a:lnTo>
                      <a:pt x="2743" y="2210"/>
                    </a:lnTo>
                    <a:lnTo>
                      <a:pt x="2800" y="2210"/>
                    </a:lnTo>
                    <a:lnTo>
                      <a:pt x="2838" y="2210"/>
                    </a:lnTo>
                    <a:lnTo>
                      <a:pt x="2858" y="2172"/>
                    </a:lnTo>
                    <a:lnTo>
                      <a:pt x="2896" y="2133"/>
                    </a:lnTo>
                    <a:close/>
                    <a:moveTo>
                      <a:pt x="3467" y="1829"/>
                    </a:moveTo>
                    <a:lnTo>
                      <a:pt x="3505" y="1829"/>
                    </a:lnTo>
                    <a:lnTo>
                      <a:pt x="3600" y="1905"/>
                    </a:lnTo>
                    <a:lnTo>
                      <a:pt x="3600" y="1924"/>
                    </a:lnTo>
                    <a:lnTo>
                      <a:pt x="3581" y="1905"/>
                    </a:lnTo>
                    <a:lnTo>
                      <a:pt x="3562" y="1905"/>
                    </a:lnTo>
                    <a:lnTo>
                      <a:pt x="3543" y="1905"/>
                    </a:lnTo>
                    <a:lnTo>
                      <a:pt x="3562" y="1962"/>
                    </a:lnTo>
                    <a:lnTo>
                      <a:pt x="3543" y="2000"/>
                    </a:lnTo>
                    <a:lnTo>
                      <a:pt x="3505" y="2038"/>
                    </a:lnTo>
                    <a:lnTo>
                      <a:pt x="3448" y="2057"/>
                    </a:lnTo>
                    <a:lnTo>
                      <a:pt x="3505" y="1962"/>
                    </a:lnTo>
                    <a:lnTo>
                      <a:pt x="3505" y="1924"/>
                    </a:lnTo>
                    <a:lnTo>
                      <a:pt x="3486" y="1905"/>
                    </a:lnTo>
                    <a:lnTo>
                      <a:pt x="3467" y="1905"/>
                    </a:lnTo>
                    <a:lnTo>
                      <a:pt x="3448" y="1867"/>
                    </a:lnTo>
                    <a:lnTo>
                      <a:pt x="3467" y="1829"/>
                    </a:lnTo>
                    <a:close/>
                    <a:moveTo>
                      <a:pt x="2914" y="1829"/>
                    </a:moveTo>
                    <a:lnTo>
                      <a:pt x="2953" y="1791"/>
                    </a:lnTo>
                    <a:lnTo>
                      <a:pt x="2953" y="1772"/>
                    </a:lnTo>
                    <a:lnTo>
                      <a:pt x="2972" y="1791"/>
                    </a:lnTo>
                    <a:lnTo>
                      <a:pt x="2972" y="1829"/>
                    </a:lnTo>
                    <a:lnTo>
                      <a:pt x="2934" y="1924"/>
                    </a:lnTo>
                    <a:lnTo>
                      <a:pt x="2896" y="2019"/>
                    </a:lnTo>
                    <a:lnTo>
                      <a:pt x="2877" y="2057"/>
                    </a:lnTo>
                    <a:lnTo>
                      <a:pt x="2858" y="2096"/>
                    </a:lnTo>
                    <a:lnTo>
                      <a:pt x="2819" y="2114"/>
                    </a:lnTo>
                    <a:lnTo>
                      <a:pt x="2762" y="2133"/>
                    </a:lnTo>
                    <a:lnTo>
                      <a:pt x="2705" y="2133"/>
                    </a:lnTo>
                    <a:lnTo>
                      <a:pt x="2591" y="2172"/>
                    </a:lnTo>
                    <a:lnTo>
                      <a:pt x="2533" y="2172"/>
                    </a:lnTo>
                    <a:lnTo>
                      <a:pt x="2533" y="2153"/>
                    </a:lnTo>
                    <a:lnTo>
                      <a:pt x="2629" y="2114"/>
                    </a:lnTo>
                    <a:lnTo>
                      <a:pt x="2686" y="2077"/>
                    </a:lnTo>
                    <a:lnTo>
                      <a:pt x="2743" y="2038"/>
                    </a:lnTo>
                    <a:lnTo>
                      <a:pt x="2800" y="1981"/>
                    </a:lnTo>
                    <a:lnTo>
                      <a:pt x="2800" y="1943"/>
                    </a:lnTo>
                    <a:lnTo>
                      <a:pt x="2800" y="1905"/>
                    </a:lnTo>
                    <a:lnTo>
                      <a:pt x="2838" y="1829"/>
                    </a:lnTo>
                    <a:lnTo>
                      <a:pt x="2877" y="1848"/>
                    </a:lnTo>
                    <a:lnTo>
                      <a:pt x="2877" y="1810"/>
                    </a:lnTo>
                    <a:lnTo>
                      <a:pt x="2914" y="1772"/>
                    </a:lnTo>
                    <a:lnTo>
                      <a:pt x="2914" y="1829"/>
                    </a:lnTo>
                    <a:close/>
                    <a:moveTo>
                      <a:pt x="3143" y="1543"/>
                    </a:moveTo>
                    <a:lnTo>
                      <a:pt x="3163" y="1543"/>
                    </a:lnTo>
                    <a:lnTo>
                      <a:pt x="3181" y="1543"/>
                    </a:lnTo>
                    <a:lnTo>
                      <a:pt x="3163" y="1562"/>
                    </a:lnTo>
                    <a:lnTo>
                      <a:pt x="3067" y="1772"/>
                    </a:lnTo>
                    <a:lnTo>
                      <a:pt x="3067" y="1867"/>
                    </a:lnTo>
                    <a:lnTo>
                      <a:pt x="3029" y="1924"/>
                    </a:lnTo>
                    <a:lnTo>
                      <a:pt x="2972" y="1924"/>
                    </a:lnTo>
                    <a:lnTo>
                      <a:pt x="3010" y="1905"/>
                    </a:lnTo>
                    <a:lnTo>
                      <a:pt x="3010" y="1886"/>
                    </a:lnTo>
                    <a:lnTo>
                      <a:pt x="3010" y="1867"/>
                    </a:lnTo>
                    <a:lnTo>
                      <a:pt x="2991" y="1829"/>
                    </a:lnTo>
                    <a:lnTo>
                      <a:pt x="3010" y="1810"/>
                    </a:lnTo>
                    <a:lnTo>
                      <a:pt x="3048" y="1772"/>
                    </a:lnTo>
                    <a:lnTo>
                      <a:pt x="3048" y="1734"/>
                    </a:lnTo>
                    <a:lnTo>
                      <a:pt x="3067" y="1676"/>
                    </a:lnTo>
                    <a:lnTo>
                      <a:pt x="3067" y="1657"/>
                    </a:lnTo>
                    <a:lnTo>
                      <a:pt x="3067" y="1620"/>
                    </a:lnTo>
                    <a:lnTo>
                      <a:pt x="3086" y="1620"/>
                    </a:lnTo>
                    <a:lnTo>
                      <a:pt x="3143" y="1543"/>
                    </a:lnTo>
                    <a:close/>
                    <a:moveTo>
                      <a:pt x="3029" y="1276"/>
                    </a:moveTo>
                    <a:lnTo>
                      <a:pt x="3086" y="1257"/>
                    </a:lnTo>
                    <a:lnTo>
                      <a:pt x="3105" y="1257"/>
                    </a:lnTo>
                    <a:lnTo>
                      <a:pt x="3086" y="1295"/>
                    </a:lnTo>
                    <a:lnTo>
                      <a:pt x="3067" y="1334"/>
                    </a:lnTo>
                    <a:lnTo>
                      <a:pt x="2972" y="1391"/>
                    </a:lnTo>
                    <a:lnTo>
                      <a:pt x="2953" y="1429"/>
                    </a:lnTo>
                    <a:lnTo>
                      <a:pt x="2934" y="1429"/>
                    </a:lnTo>
                    <a:lnTo>
                      <a:pt x="2877" y="1429"/>
                    </a:lnTo>
                    <a:lnTo>
                      <a:pt x="2838" y="1486"/>
                    </a:lnTo>
                    <a:lnTo>
                      <a:pt x="2743" y="1600"/>
                    </a:lnTo>
                    <a:lnTo>
                      <a:pt x="2705" y="1620"/>
                    </a:lnTo>
                    <a:lnTo>
                      <a:pt x="2648" y="1657"/>
                    </a:lnTo>
                    <a:lnTo>
                      <a:pt x="2610" y="1676"/>
                    </a:lnTo>
                    <a:lnTo>
                      <a:pt x="2533" y="1752"/>
                    </a:lnTo>
                    <a:lnTo>
                      <a:pt x="2477" y="1715"/>
                    </a:lnTo>
                    <a:lnTo>
                      <a:pt x="2496" y="1657"/>
                    </a:lnTo>
                    <a:lnTo>
                      <a:pt x="2533" y="1581"/>
                    </a:lnTo>
                    <a:lnTo>
                      <a:pt x="2553" y="1524"/>
                    </a:lnTo>
                    <a:lnTo>
                      <a:pt x="2572" y="1486"/>
                    </a:lnTo>
                    <a:lnTo>
                      <a:pt x="2591" y="1410"/>
                    </a:lnTo>
                    <a:lnTo>
                      <a:pt x="2610" y="1315"/>
                    </a:lnTo>
                    <a:lnTo>
                      <a:pt x="2629" y="1315"/>
                    </a:lnTo>
                    <a:lnTo>
                      <a:pt x="2648" y="1353"/>
                    </a:lnTo>
                    <a:lnTo>
                      <a:pt x="2648" y="1334"/>
                    </a:lnTo>
                    <a:lnTo>
                      <a:pt x="2648" y="1315"/>
                    </a:lnTo>
                    <a:lnTo>
                      <a:pt x="2667" y="1295"/>
                    </a:lnTo>
                    <a:lnTo>
                      <a:pt x="2686" y="1295"/>
                    </a:lnTo>
                    <a:lnTo>
                      <a:pt x="2686" y="1276"/>
                    </a:lnTo>
                    <a:lnTo>
                      <a:pt x="2667" y="1239"/>
                    </a:lnTo>
                    <a:lnTo>
                      <a:pt x="2686" y="1162"/>
                    </a:lnTo>
                    <a:lnTo>
                      <a:pt x="2686" y="1124"/>
                    </a:lnTo>
                    <a:lnTo>
                      <a:pt x="2686" y="1105"/>
                    </a:lnTo>
                    <a:lnTo>
                      <a:pt x="2705" y="1105"/>
                    </a:lnTo>
                    <a:lnTo>
                      <a:pt x="2705" y="1086"/>
                    </a:lnTo>
                    <a:lnTo>
                      <a:pt x="2724" y="1086"/>
                    </a:lnTo>
                    <a:lnTo>
                      <a:pt x="2743" y="1105"/>
                    </a:lnTo>
                    <a:lnTo>
                      <a:pt x="2782" y="1124"/>
                    </a:lnTo>
                    <a:lnTo>
                      <a:pt x="2838" y="1200"/>
                    </a:lnTo>
                    <a:lnTo>
                      <a:pt x="2858" y="1219"/>
                    </a:lnTo>
                    <a:lnTo>
                      <a:pt x="2877" y="1219"/>
                    </a:lnTo>
                    <a:lnTo>
                      <a:pt x="2896" y="1257"/>
                    </a:lnTo>
                    <a:lnTo>
                      <a:pt x="2896" y="1276"/>
                    </a:lnTo>
                    <a:lnTo>
                      <a:pt x="2896" y="1295"/>
                    </a:lnTo>
                    <a:lnTo>
                      <a:pt x="2914" y="1315"/>
                    </a:lnTo>
                    <a:lnTo>
                      <a:pt x="2934" y="1315"/>
                    </a:lnTo>
                    <a:lnTo>
                      <a:pt x="2934" y="1295"/>
                    </a:lnTo>
                    <a:lnTo>
                      <a:pt x="3029" y="1276"/>
                    </a:lnTo>
                    <a:close/>
                    <a:moveTo>
                      <a:pt x="3657" y="858"/>
                    </a:moveTo>
                    <a:lnTo>
                      <a:pt x="3657" y="858"/>
                    </a:lnTo>
                    <a:lnTo>
                      <a:pt x="3676" y="876"/>
                    </a:lnTo>
                    <a:lnTo>
                      <a:pt x="3657" y="895"/>
                    </a:lnTo>
                    <a:lnTo>
                      <a:pt x="3639" y="895"/>
                    </a:lnTo>
                    <a:lnTo>
                      <a:pt x="3391" y="1010"/>
                    </a:lnTo>
                    <a:lnTo>
                      <a:pt x="3391" y="990"/>
                    </a:lnTo>
                    <a:lnTo>
                      <a:pt x="3429" y="953"/>
                    </a:lnTo>
                    <a:lnTo>
                      <a:pt x="3581" y="858"/>
                    </a:lnTo>
                    <a:lnTo>
                      <a:pt x="3620" y="858"/>
                    </a:lnTo>
                    <a:lnTo>
                      <a:pt x="3657" y="858"/>
                    </a:lnTo>
                    <a:close/>
                    <a:moveTo>
                      <a:pt x="3810" y="762"/>
                    </a:moveTo>
                    <a:lnTo>
                      <a:pt x="4153" y="724"/>
                    </a:lnTo>
                    <a:lnTo>
                      <a:pt x="4153" y="743"/>
                    </a:lnTo>
                    <a:lnTo>
                      <a:pt x="4038" y="819"/>
                    </a:lnTo>
                    <a:lnTo>
                      <a:pt x="4001" y="838"/>
                    </a:lnTo>
                    <a:lnTo>
                      <a:pt x="3981" y="800"/>
                    </a:lnTo>
                    <a:lnTo>
                      <a:pt x="3962" y="800"/>
                    </a:lnTo>
                    <a:lnTo>
                      <a:pt x="3943" y="819"/>
                    </a:lnTo>
                    <a:lnTo>
                      <a:pt x="3772" y="876"/>
                    </a:lnTo>
                    <a:lnTo>
                      <a:pt x="3734" y="895"/>
                    </a:lnTo>
                    <a:lnTo>
                      <a:pt x="3734" y="858"/>
                    </a:lnTo>
                    <a:lnTo>
                      <a:pt x="3753" y="819"/>
                    </a:lnTo>
                    <a:lnTo>
                      <a:pt x="3753" y="858"/>
                    </a:lnTo>
                    <a:lnTo>
                      <a:pt x="3772" y="858"/>
                    </a:lnTo>
                    <a:lnTo>
                      <a:pt x="3772" y="838"/>
                    </a:lnTo>
                    <a:lnTo>
                      <a:pt x="3791" y="819"/>
                    </a:lnTo>
                    <a:lnTo>
                      <a:pt x="3810" y="819"/>
                    </a:lnTo>
                    <a:lnTo>
                      <a:pt x="3753" y="819"/>
                    </a:lnTo>
                    <a:lnTo>
                      <a:pt x="3696" y="819"/>
                    </a:lnTo>
                    <a:lnTo>
                      <a:pt x="3696" y="800"/>
                    </a:lnTo>
                    <a:lnTo>
                      <a:pt x="3772" y="781"/>
                    </a:lnTo>
                    <a:lnTo>
                      <a:pt x="3810" y="762"/>
                    </a:lnTo>
                    <a:close/>
                    <a:moveTo>
                      <a:pt x="2477" y="2381"/>
                    </a:moveTo>
                    <a:lnTo>
                      <a:pt x="2496" y="2400"/>
                    </a:lnTo>
                    <a:lnTo>
                      <a:pt x="2515" y="2419"/>
                    </a:lnTo>
                    <a:lnTo>
                      <a:pt x="2515" y="2458"/>
                    </a:lnTo>
                    <a:lnTo>
                      <a:pt x="2496" y="2458"/>
                    </a:lnTo>
                    <a:lnTo>
                      <a:pt x="2496" y="2438"/>
                    </a:lnTo>
                    <a:lnTo>
                      <a:pt x="2477" y="2438"/>
                    </a:lnTo>
                    <a:lnTo>
                      <a:pt x="2457" y="2438"/>
                    </a:lnTo>
                    <a:lnTo>
                      <a:pt x="2419" y="2419"/>
                    </a:lnTo>
                    <a:lnTo>
                      <a:pt x="2401" y="2362"/>
                    </a:lnTo>
                    <a:lnTo>
                      <a:pt x="2401" y="2324"/>
                    </a:lnTo>
                    <a:lnTo>
                      <a:pt x="2438" y="2362"/>
                    </a:lnTo>
                    <a:lnTo>
                      <a:pt x="2477" y="2381"/>
                    </a:lnTo>
                    <a:close/>
                    <a:moveTo>
                      <a:pt x="2515" y="2210"/>
                    </a:moveTo>
                    <a:lnTo>
                      <a:pt x="2533" y="2210"/>
                    </a:lnTo>
                    <a:lnTo>
                      <a:pt x="2533" y="2229"/>
                    </a:lnTo>
                    <a:lnTo>
                      <a:pt x="2533" y="2248"/>
                    </a:lnTo>
                    <a:lnTo>
                      <a:pt x="2533" y="2267"/>
                    </a:lnTo>
                    <a:lnTo>
                      <a:pt x="2515" y="2267"/>
                    </a:lnTo>
                    <a:lnTo>
                      <a:pt x="2496" y="2286"/>
                    </a:lnTo>
                    <a:lnTo>
                      <a:pt x="2477" y="2286"/>
                    </a:lnTo>
                    <a:lnTo>
                      <a:pt x="2457" y="2286"/>
                    </a:lnTo>
                    <a:lnTo>
                      <a:pt x="2438" y="2267"/>
                    </a:lnTo>
                    <a:lnTo>
                      <a:pt x="2401" y="2229"/>
                    </a:lnTo>
                    <a:lnTo>
                      <a:pt x="2381" y="2229"/>
                    </a:lnTo>
                    <a:lnTo>
                      <a:pt x="2381" y="2210"/>
                    </a:lnTo>
                    <a:lnTo>
                      <a:pt x="2401" y="2191"/>
                    </a:lnTo>
                    <a:lnTo>
                      <a:pt x="2419" y="2210"/>
                    </a:lnTo>
                    <a:lnTo>
                      <a:pt x="2438" y="2210"/>
                    </a:lnTo>
                    <a:lnTo>
                      <a:pt x="2457" y="2191"/>
                    </a:lnTo>
                    <a:lnTo>
                      <a:pt x="2515" y="2210"/>
                    </a:lnTo>
                    <a:close/>
                    <a:moveTo>
                      <a:pt x="3696" y="1810"/>
                    </a:moveTo>
                    <a:lnTo>
                      <a:pt x="3734" y="1772"/>
                    </a:lnTo>
                    <a:lnTo>
                      <a:pt x="3772" y="1791"/>
                    </a:lnTo>
                    <a:lnTo>
                      <a:pt x="3753" y="1829"/>
                    </a:lnTo>
                    <a:lnTo>
                      <a:pt x="3734" y="1848"/>
                    </a:lnTo>
                    <a:lnTo>
                      <a:pt x="3696" y="1905"/>
                    </a:lnTo>
                    <a:lnTo>
                      <a:pt x="3657" y="1924"/>
                    </a:lnTo>
                    <a:lnTo>
                      <a:pt x="3657" y="1867"/>
                    </a:lnTo>
                    <a:lnTo>
                      <a:pt x="3696" y="1810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44" name="Freeform 31">
                <a:extLst>
                  <a:ext uri="{FF2B5EF4-FFF2-40B4-BE49-F238E27FC236}">
                    <a16:creationId xmlns:a16="http://schemas.microsoft.com/office/drawing/2014/main" id="{BB8B8540-B93B-C644-9BC1-BFF07A7BF5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2788" y="14298613"/>
                <a:ext cx="1055687" cy="1228725"/>
              </a:xfrm>
              <a:custGeom>
                <a:avLst/>
                <a:gdLst>
                  <a:gd name="T0" fmla="*/ 2147483646 w 2934"/>
                  <a:gd name="T1" fmla="*/ 2147483646 h 3411"/>
                  <a:gd name="T2" fmla="*/ 2147483646 w 2934"/>
                  <a:gd name="T3" fmla="*/ 2147483646 h 3411"/>
                  <a:gd name="T4" fmla="*/ 2147483646 w 2934"/>
                  <a:gd name="T5" fmla="*/ 2147483646 h 3411"/>
                  <a:gd name="T6" fmla="*/ 2147483646 w 2934"/>
                  <a:gd name="T7" fmla="*/ 2147483646 h 3411"/>
                  <a:gd name="T8" fmla="*/ 2147483646 w 2934"/>
                  <a:gd name="T9" fmla="*/ 2147483646 h 3411"/>
                  <a:gd name="T10" fmla="*/ 2147483646 w 2934"/>
                  <a:gd name="T11" fmla="*/ 2147483646 h 3411"/>
                  <a:gd name="T12" fmla="*/ 2147483646 w 2934"/>
                  <a:gd name="T13" fmla="*/ 2147483646 h 3411"/>
                  <a:gd name="T14" fmla="*/ 2147483646 w 2934"/>
                  <a:gd name="T15" fmla="*/ 2147483646 h 3411"/>
                  <a:gd name="T16" fmla="*/ 2147483646 w 2934"/>
                  <a:gd name="T17" fmla="*/ 2147483646 h 3411"/>
                  <a:gd name="T18" fmla="*/ 2147483646 w 2934"/>
                  <a:gd name="T19" fmla="*/ 2147483646 h 3411"/>
                  <a:gd name="T20" fmla="*/ 2147483646 w 2934"/>
                  <a:gd name="T21" fmla="*/ 2147483646 h 3411"/>
                  <a:gd name="T22" fmla="*/ 2147483646 w 2934"/>
                  <a:gd name="T23" fmla="*/ 2147483646 h 3411"/>
                  <a:gd name="T24" fmla="*/ 2147483646 w 2934"/>
                  <a:gd name="T25" fmla="*/ 2147483646 h 3411"/>
                  <a:gd name="T26" fmla="*/ 2147483646 w 2934"/>
                  <a:gd name="T27" fmla="*/ 2147483646 h 3411"/>
                  <a:gd name="T28" fmla="*/ 2147483646 w 2934"/>
                  <a:gd name="T29" fmla="*/ 2147483646 h 3411"/>
                  <a:gd name="T30" fmla="*/ 2147483646 w 2934"/>
                  <a:gd name="T31" fmla="*/ 2147483646 h 3411"/>
                  <a:gd name="T32" fmla="*/ 2147483646 w 2934"/>
                  <a:gd name="T33" fmla="*/ 0 h 3411"/>
                  <a:gd name="T34" fmla="*/ 2147483646 w 2934"/>
                  <a:gd name="T35" fmla="*/ 2147483646 h 3411"/>
                  <a:gd name="T36" fmla="*/ 2147483646 w 2934"/>
                  <a:gd name="T37" fmla="*/ 2147483646 h 3411"/>
                  <a:gd name="T38" fmla="*/ 2147483646 w 2934"/>
                  <a:gd name="T39" fmla="*/ 2147483646 h 3411"/>
                  <a:gd name="T40" fmla="*/ 2147483646 w 2934"/>
                  <a:gd name="T41" fmla="*/ 2147483646 h 3411"/>
                  <a:gd name="T42" fmla="*/ 2147483646 w 2934"/>
                  <a:gd name="T43" fmla="*/ 2147483646 h 3411"/>
                  <a:gd name="T44" fmla="*/ 2147483646 w 2934"/>
                  <a:gd name="T45" fmla="*/ 2147483646 h 3411"/>
                  <a:gd name="T46" fmla="*/ 2147483646 w 2934"/>
                  <a:gd name="T47" fmla="*/ 2147483646 h 3411"/>
                  <a:gd name="T48" fmla="*/ 2147483646 w 2934"/>
                  <a:gd name="T49" fmla="*/ 2147483646 h 3411"/>
                  <a:gd name="T50" fmla="*/ 2147483646 w 2934"/>
                  <a:gd name="T51" fmla="*/ 2147483646 h 3411"/>
                  <a:gd name="T52" fmla="*/ 2147483646 w 2934"/>
                  <a:gd name="T53" fmla="*/ 2147483646 h 3411"/>
                  <a:gd name="T54" fmla="*/ 2147483646 w 2934"/>
                  <a:gd name="T55" fmla="*/ 2147483646 h 3411"/>
                  <a:gd name="T56" fmla="*/ 2147483646 w 2934"/>
                  <a:gd name="T57" fmla="*/ 2147483646 h 3411"/>
                  <a:gd name="T58" fmla="*/ 2147483646 w 2934"/>
                  <a:gd name="T59" fmla="*/ 2147483646 h 3411"/>
                  <a:gd name="T60" fmla="*/ 2147483646 w 2934"/>
                  <a:gd name="T61" fmla="*/ 2147483646 h 3411"/>
                  <a:gd name="T62" fmla="*/ 2147483646 w 2934"/>
                  <a:gd name="T63" fmla="*/ 2147483646 h 3411"/>
                  <a:gd name="T64" fmla="*/ 2147483646 w 2934"/>
                  <a:gd name="T65" fmla="*/ 2147483646 h 3411"/>
                  <a:gd name="T66" fmla="*/ 2147483646 w 2934"/>
                  <a:gd name="T67" fmla="*/ 2147483646 h 3411"/>
                  <a:gd name="T68" fmla="*/ 2147483646 w 2934"/>
                  <a:gd name="T69" fmla="*/ 2147483646 h 3411"/>
                  <a:gd name="T70" fmla="*/ 2147483646 w 2934"/>
                  <a:gd name="T71" fmla="*/ 2147483646 h 3411"/>
                  <a:gd name="T72" fmla="*/ 2147483646 w 2934"/>
                  <a:gd name="T73" fmla="*/ 2147483646 h 3411"/>
                  <a:gd name="T74" fmla="*/ 2147483646 w 2934"/>
                  <a:gd name="T75" fmla="*/ 2147483646 h 3411"/>
                  <a:gd name="T76" fmla="*/ 2147483646 w 2934"/>
                  <a:gd name="T77" fmla="*/ 0 h 3411"/>
                  <a:gd name="T78" fmla="*/ 2147483646 w 2934"/>
                  <a:gd name="T79" fmla="*/ 2147483646 h 3411"/>
                  <a:gd name="T80" fmla="*/ 2147483646 w 2934"/>
                  <a:gd name="T81" fmla="*/ 2147483646 h 3411"/>
                  <a:gd name="T82" fmla="*/ 2147483646 w 2934"/>
                  <a:gd name="T83" fmla="*/ 2147483646 h 3411"/>
                  <a:gd name="T84" fmla="*/ 2147483646 w 2934"/>
                  <a:gd name="T85" fmla="*/ 2147483646 h 3411"/>
                  <a:gd name="T86" fmla="*/ 2147483646 w 2934"/>
                  <a:gd name="T87" fmla="*/ 2147483646 h 3411"/>
                  <a:gd name="T88" fmla="*/ 2147483646 w 2934"/>
                  <a:gd name="T89" fmla="*/ 2147483646 h 3411"/>
                  <a:gd name="T90" fmla="*/ 2147483646 w 2934"/>
                  <a:gd name="T91" fmla="*/ 2147483646 h 3411"/>
                  <a:gd name="T92" fmla="*/ 2147483646 w 2934"/>
                  <a:gd name="T93" fmla="*/ 2147483646 h 3411"/>
                  <a:gd name="T94" fmla="*/ 2147483646 w 2934"/>
                  <a:gd name="T95" fmla="*/ 2147483646 h 3411"/>
                  <a:gd name="T96" fmla="*/ 2147483646 w 2934"/>
                  <a:gd name="T97" fmla="*/ 2147483646 h 3411"/>
                  <a:gd name="T98" fmla="*/ 2147483646 w 2934"/>
                  <a:gd name="T99" fmla="*/ 2147483646 h 3411"/>
                  <a:gd name="T100" fmla="*/ 2147483646 w 2934"/>
                  <a:gd name="T101" fmla="*/ 2147483646 h 3411"/>
                  <a:gd name="T102" fmla="*/ 2147483646 w 2934"/>
                  <a:gd name="T103" fmla="*/ 2147483646 h 3411"/>
                  <a:gd name="T104" fmla="*/ 2147483646 w 2934"/>
                  <a:gd name="T105" fmla="*/ 2147483646 h 3411"/>
                  <a:gd name="T106" fmla="*/ 2147483646 w 2934"/>
                  <a:gd name="T107" fmla="*/ 2147483646 h 3411"/>
                  <a:gd name="T108" fmla="*/ 2147483646 w 2934"/>
                  <a:gd name="T109" fmla="*/ 2147483646 h 341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934" h="3411">
                    <a:moveTo>
                      <a:pt x="1714" y="800"/>
                    </a:moveTo>
                    <a:lnTo>
                      <a:pt x="1752" y="819"/>
                    </a:lnTo>
                    <a:lnTo>
                      <a:pt x="1904" y="858"/>
                    </a:lnTo>
                    <a:lnTo>
                      <a:pt x="1923" y="877"/>
                    </a:lnTo>
                    <a:lnTo>
                      <a:pt x="1923" y="953"/>
                    </a:lnTo>
                    <a:lnTo>
                      <a:pt x="1904" y="991"/>
                    </a:lnTo>
                    <a:lnTo>
                      <a:pt x="1866" y="1029"/>
                    </a:lnTo>
                    <a:lnTo>
                      <a:pt x="1809" y="1029"/>
                    </a:lnTo>
                    <a:lnTo>
                      <a:pt x="1809" y="1010"/>
                    </a:lnTo>
                    <a:lnTo>
                      <a:pt x="1809" y="953"/>
                    </a:lnTo>
                    <a:lnTo>
                      <a:pt x="1771" y="896"/>
                    </a:lnTo>
                    <a:lnTo>
                      <a:pt x="1714" y="858"/>
                    </a:lnTo>
                    <a:lnTo>
                      <a:pt x="1676" y="819"/>
                    </a:lnTo>
                    <a:lnTo>
                      <a:pt x="1656" y="838"/>
                    </a:lnTo>
                    <a:lnTo>
                      <a:pt x="1695" y="896"/>
                    </a:lnTo>
                    <a:lnTo>
                      <a:pt x="1752" y="914"/>
                    </a:lnTo>
                    <a:lnTo>
                      <a:pt x="1752" y="934"/>
                    </a:lnTo>
                    <a:lnTo>
                      <a:pt x="1714" y="953"/>
                    </a:lnTo>
                    <a:lnTo>
                      <a:pt x="1676" y="914"/>
                    </a:lnTo>
                    <a:lnTo>
                      <a:pt x="1580" y="782"/>
                    </a:lnTo>
                    <a:lnTo>
                      <a:pt x="1523" y="705"/>
                    </a:lnTo>
                    <a:lnTo>
                      <a:pt x="1485" y="648"/>
                    </a:lnTo>
                    <a:lnTo>
                      <a:pt x="1485" y="610"/>
                    </a:lnTo>
                    <a:lnTo>
                      <a:pt x="1466" y="553"/>
                    </a:lnTo>
                    <a:lnTo>
                      <a:pt x="1447" y="515"/>
                    </a:lnTo>
                    <a:lnTo>
                      <a:pt x="1390" y="438"/>
                    </a:lnTo>
                    <a:lnTo>
                      <a:pt x="1409" y="419"/>
                    </a:lnTo>
                    <a:lnTo>
                      <a:pt x="1409" y="438"/>
                    </a:lnTo>
                    <a:lnTo>
                      <a:pt x="1447" y="457"/>
                    </a:lnTo>
                    <a:lnTo>
                      <a:pt x="1561" y="629"/>
                    </a:lnTo>
                    <a:lnTo>
                      <a:pt x="1695" y="762"/>
                    </a:lnTo>
                    <a:lnTo>
                      <a:pt x="1714" y="800"/>
                    </a:lnTo>
                    <a:close/>
                    <a:moveTo>
                      <a:pt x="894" y="0"/>
                    </a:moveTo>
                    <a:lnTo>
                      <a:pt x="1352" y="457"/>
                    </a:lnTo>
                    <a:lnTo>
                      <a:pt x="1371" y="496"/>
                    </a:lnTo>
                    <a:lnTo>
                      <a:pt x="1371" y="533"/>
                    </a:lnTo>
                    <a:lnTo>
                      <a:pt x="1409" y="591"/>
                    </a:lnTo>
                    <a:lnTo>
                      <a:pt x="1676" y="1010"/>
                    </a:lnTo>
                    <a:lnTo>
                      <a:pt x="1695" y="1048"/>
                    </a:lnTo>
                    <a:lnTo>
                      <a:pt x="1714" y="1086"/>
                    </a:lnTo>
                    <a:lnTo>
                      <a:pt x="1714" y="1200"/>
                    </a:lnTo>
                    <a:lnTo>
                      <a:pt x="1695" y="1239"/>
                    </a:lnTo>
                    <a:lnTo>
                      <a:pt x="1600" y="1334"/>
                    </a:lnTo>
                    <a:lnTo>
                      <a:pt x="1637" y="1372"/>
                    </a:lnTo>
                    <a:lnTo>
                      <a:pt x="1656" y="1372"/>
                    </a:lnTo>
                    <a:lnTo>
                      <a:pt x="1676" y="1391"/>
                    </a:lnTo>
                    <a:lnTo>
                      <a:pt x="1676" y="1429"/>
                    </a:lnTo>
                    <a:lnTo>
                      <a:pt x="1676" y="1467"/>
                    </a:lnTo>
                    <a:lnTo>
                      <a:pt x="1637" y="1486"/>
                    </a:lnTo>
                    <a:lnTo>
                      <a:pt x="1561" y="1505"/>
                    </a:lnTo>
                    <a:lnTo>
                      <a:pt x="1199" y="1620"/>
                    </a:lnTo>
                    <a:lnTo>
                      <a:pt x="799" y="1772"/>
                    </a:lnTo>
                    <a:lnTo>
                      <a:pt x="704" y="1486"/>
                    </a:lnTo>
                    <a:lnTo>
                      <a:pt x="685" y="1448"/>
                    </a:lnTo>
                    <a:lnTo>
                      <a:pt x="628" y="1410"/>
                    </a:lnTo>
                    <a:lnTo>
                      <a:pt x="590" y="1410"/>
                    </a:lnTo>
                    <a:lnTo>
                      <a:pt x="552" y="1410"/>
                    </a:lnTo>
                    <a:lnTo>
                      <a:pt x="495" y="1429"/>
                    </a:lnTo>
                    <a:lnTo>
                      <a:pt x="457" y="1448"/>
                    </a:lnTo>
                    <a:lnTo>
                      <a:pt x="342" y="1429"/>
                    </a:lnTo>
                    <a:lnTo>
                      <a:pt x="285" y="1410"/>
                    </a:lnTo>
                    <a:lnTo>
                      <a:pt x="247" y="1391"/>
                    </a:lnTo>
                    <a:lnTo>
                      <a:pt x="190" y="1353"/>
                    </a:lnTo>
                    <a:lnTo>
                      <a:pt x="152" y="1353"/>
                    </a:lnTo>
                    <a:lnTo>
                      <a:pt x="95" y="1334"/>
                    </a:lnTo>
                    <a:lnTo>
                      <a:pt x="56" y="1276"/>
                    </a:lnTo>
                    <a:lnTo>
                      <a:pt x="37" y="1219"/>
                    </a:lnTo>
                    <a:lnTo>
                      <a:pt x="0" y="819"/>
                    </a:lnTo>
                    <a:lnTo>
                      <a:pt x="285" y="743"/>
                    </a:lnTo>
                    <a:lnTo>
                      <a:pt x="609" y="553"/>
                    </a:lnTo>
                    <a:lnTo>
                      <a:pt x="647" y="533"/>
                    </a:lnTo>
                    <a:lnTo>
                      <a:pt x="685" y="533"/>
                    </a:lnTo>
                    <a:lnTo>
                      <a:pt x="685" y="515"/>
                    </a:lnTo>
                    <a:lnTo>
                      <a:pt x="704" y="496"/>
                    </a:lnTo>
                    <a:lnTo>
                      <a:pt x="704" y="457"/>
                    </a:lnTo>
                    <a:lnTo>
                      <a:pt x="704" y="438"/>
                    </a:lnTo>
                    <a:lnTo>
                      <a:pt x="894" y="0"/>
                    </a:lnTo>
                    <a:close/>
                    <a:moveTo>
                      <a:pt x="2914" y="3162"/>
                    </a:moveTo>
                    <a:lnTo>
                      <a:pt x="2857" y="3162"/>
                    </a:lnTo>
                    <a:lnTo>
                      <a:pt x="2857" y="3200"/>
                    </a:lnTo>
                    <a:lnTo>
                      <a:pt x="2875" y="3239"/>
                    </a:lnTo>
                    <a:lnTo>
                      <a:pt x="2895" y="3276"/>
                    </a:lnTo>
                    <a:lnTo>
                      <a:pt x="2857" y="3257"/>
                    </a:lnTo>
                    <a:lnTo>
                      <a:pt x="2838" y="3257"/>
                    </a:lnTo>
                    <a:lnTo>
                      <a:pt x="2819" y="3276"/>
                    </a:lnTo>
                    <a:lnTo>
                      <a:pt x="2780" y="3276"/>
                    </a:lnTo>
                    <a:lnTo>
                      <a:pt x="2761" y="3296"/>
                    </a:lnTo>
                    <a:lnTo>
                      <a:pt x="2743" y="3315"/>
                    </a:lnTo>
                    <a:lnTo>
                      <a:pt x="2761" y="3353"/>
                    </a:lnTo>
                    <a:lnTo>
                      <a:pt x="2743" y="3372"/>
                    </a:lnTo>
                    <a:lnTo>
                      <a:pt x="2761" y="3372"/>
                    </a:lnTo>
                    <a:lnTo>
                      <a:pt x="2761" y="3391"/>
                    </a:lnTo>
                    <a:lnTo>
                      <a:pt x="2743" y="3410"/>
                    </a:lnTo>
                    <a:lnTo>
                      <a:pt x="2704" y="3410"/>
                    </a:lnTo>
                    <a:lnTo>
                      <a:pt x="2685" y="3391"/>
                    </a:lnTo>
                    <a:lnTo>
                      <a:pt x="2647" y="3334"/>
                    </a:lnTo>
                    <a:lnTo>
                      <a:pt x="2647" y="3315"/>
                    </a:lnTo>
                    <a:lnTo>
                      <a:pt x="2666" y="3257"/>
                    </a:lnTo>
                    <a:lnTo>
                      <a:pt x="2743" y="3181"/>
                    </a:lnTo>
                    <a:lnTo>
                      <a:pt x="2838" y="3124"/>
                    </a:lnTo>
                    <a:lnTo>
                      <a:pt x="2914" y="3086"/>
                    </a:lnTo>
                    <a:lnTo>
                      <a:pt x="2914" y="3105"/>
                    </a:lnTo>
                    <a:lnTo>
                      <a:pt x="2933" y="3105"/>
                    </a:lnTo>
                    <a:lnTo>
                      <a:pt x="2933" y="3124"/>
                    </a:lnTo>
                    <a:lnTo>
                      <a:pt x="2895" y="3124"/>
                    </a:lnTo>
                    <a:lnTo>
                      <a:pt x="2914" y="3143"/>
                    </a:lnTo>
                    <a:lnTo>
                      <a:pt x="2914" y="3162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45" name="Freeform 32">
                <a:extLst>
                  <a:ext uri="{FF2B5EF4-FFF2-40B4-BE49-F238E27FC236}">
                    <a16:creationId xmlns:a16="http://schemas.microsoft.com/office/drawing/2014/main" id="{58596AC5-8736-8745-B96E-A6B3DBE76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3138" y="13639800"/>
                <a:ext cx="919162" cy="357188"/>
              </a:xfrm>
              <a:custGeom>
                <a:avLst/>
                <a:gdLst>
                  <a:gd name="T0" fmla="*/ 2147483646 w 2554"/>
                  <a:gd name="T1" fmla="*/ 2147483646 h 992"/>
                  <a:gd name="T2" fmla="*/ 2147483646 w 2554"/>
                  <a:gd name="T3" fmla="*/ 2147483646 h 992"/>
                  <a:gd name="T4" fmla="*/ 2147483646 w 2554"/>
                  <a:gd name="T5" fmla="*/ 2147483646 h 992"/>
                  <a:gd name="T6" fmla="*/ 2147483646 w 2554"/>
                  <a:gd name="T7" fmla="*/ 2147483646 h 992"/>
                  <a:gd name="T8" fmla="*/ 2147483646 w 2554"/>
                  <a:gd name="T9" fmla="*/ 2147483646 h 992"/>
                  <a:gd name="T10" fmla="*/ 2147483646 w 2554"/>
                  <a:gd name="T11" fmla="*/ 2147483646 h 992"/>
                  <a:gd name="T12" fmla="*/ 2147483646 w 2554"/>
                  <a:gd name="T13" fmla="*/ 2147483646 h 992"/>
                  <a:gd name="T14" fmla="*/ 2147483646 w 2554"/>
                  <a:gd name="T15" fmla="*/ 2147483646 h 992"/>
                  <a:gd name="T16" fmla="*/ 2147483646 w 2554"/>
                  <a:gd name="T17" fmla="*/ 2147483646 h 992"/>
                  <a:gd name="T18" fmla="*/ 2147483646 w 2554"/>
                  <a:gd name="T19" fmla="*/ 2147483646 h 992"/>
                  <a:gd name="T20" fmla="*/ 2147483646 w 2554"/>
                  <a:gd name="T21" fmla="*/ 2147483646 h 992"/>
                  <a:gd name="T22" fmla="*/ 2147483646 w 2554"/>
                  <a:gd name="T23" fmla="*/ 2147483646 h 992"/>
                  <a:gd name="T24" fmla="*/ 2147483646 w 2554"/>
                  <a:gd name="T25" fmla="*/ 2147483646 h 992"/>
                  <a:gd name="T26" fmla="*/ 2147483646 w 2554"/>
                  <a:gd name="T27" fmla="*/ 2147483646 h 992"/>
                  <a:gd name="T28" fmla="*/ 2147483646 w 2554"/>
                  <a:gd name="T29" fmla="*/ 2147483646 h 992"/>
                  <a:gd name="T30" fmla="*/ 2147483646 w 2554"/>
                  <a:gd name="T31" fmla="*/ 2147483646 h 992"/>
                  <a:gd name="T32" fmla="*/ 2147483646 w 2554"/>
                  <a:gd name="T33" fmla="*/ 2147483646 h 992"/>
                  <a:gd name="T34" fmla="*/ 2147483646 w 2554"/>
                  <a:gd name="T35" fmla="*/ 2147483646 h 992"/>
                  <a:gd name="T36" fmla="*/ 2147483646 w 2554"/>
                  <a:gd name="T37" fmla="*/ 2147483646 h 992"/>
                  <a:gd name="T38" fmla="*/ 2147483646 w 2554"/>
                  <a:gd name="T39" fmla="*/ 2147483646 h 992"/>
                  <a:gd name="T40" fmla="*/ 2147483646 w 2554"/>
                  <a:gd name="T41" fmla="*/ 2147483646 h 992"/>
                  <a:gd name="T42" fmla="*/ 2147483646 w 2554"/>
                  <a:gd name="T43" fmla="*/ 2147483646 h 992"/>
                  <a:gd name="T44" fmla="*/ 2147483646 w 2554"/>
                  <a:gd name="T45" fmla="*/ 2147483646 h 992"/>
                  <a:gd name="T46" fmla="*/ 2147483646 w 2554"/>
                  <a:gd name="T47" fmla="*/ 2147483646 h 992"/>
                  <a:gd name="T48" fmla="*/ 2147483646 w 2554"/>
                  <a:gd name="T49" fmla="*/ 2147483646 h 992"/>
                  <a:gd name="T50" fmla="*/ 2147483646 w 2554"/>
                  <a:gd name="T51" fmla="*/ 2147483646 h 992"/>
                  <a:gd name="T52" fmla="*/ 2147483646 w 2554"/>
                  <a:gd name="T53" fmla="*/ 2147483646 h 992"/>
                  <a:gd name="T54" fmla="*/ 2147483646 w 2554"/>
                  <a:gd name="T55" fmla="*/ 2147483646 h 992"/>
                  <a:gd name="T56" fmla="*/ 2147483646 w 2554"/>
                  <a:gd name="T57" fmla="*/ 2147483646 h 992"/>
                  <a:gd name="T58" fmla="*/ 2147483646 w 2554"/>
                  <a:gd name="T59" fmla="*/ 2147483646 h 992"/>
                  <a:gd name="T60" fmla="*/ 2147483646 w 2554"/>
                  <a:gd name="T61" fmla="*/ 2147483646 h 992"/>
                  <a:gd name="T62" fmla="*/ 2147483646 w 2554"/>
                  <a:gd name="T63" fmla="*/ 2147483646 h 992"/>
                  <a:gd name="T64" fmla="*/ 2147483646 w 2554"/>
                  <a:gd name="T65" fmla="*/ 2147483646 h 992"/>
                  <a:gd name="T66" fmla="*/ 2147483646 w 2554"/>
                  <a:gd name="T67" fmla="*/ 2147483646 h 992"/>
                  <a:gd name="T68" fmla="*/ 2147483646 w 2554"/>
                  <a:gd name="T69" fmla="*/ 2147483646 h 992"/>
                  <a:gd name="T70" fmla="*/ 2147483646 w 2554"/>
                  <a:gd name="T71" fmla="*/ 2147483646 h 992"/>
                  <a:gd name="T72" fmla="*/ 2147483646 w 2554"/>
                  <a:gd name="T73" fmla="*/ 2147483646 h 992"/>
                  <a:gd name="T74" fmla="*/ 2147483646 w 2554"/>
                  <a:gd name="T75" fmla="*/ 2147483646 h 992"/>
                  <a:gd name="T76" fmla="*/ 2147483646 w 2554"/>
                  <a:gd name="T77" fmla="*/ 2147483646 h 992"/>
                  <a:gd name="T78" fmla="*/ 2147483646 w 2554"/>
                  <a:gd name="T79" fmla="*/ 2147483646 h 992"/>
                  <a:gd name="T80" fmla="*/ 2147483646 w 2554"/>
                  <a:gd name="T81" fmla="*/ 2147483646 h 992"/>
                  <a:gd name="T82" fmla="*/ 2147483646 w 2554"/>
                  <a:gd name="T83" fmla="*/ 2147483646 h 992"/>
                  <a:gd name="T84" fmla="*/ 2147483646 w 2554"/>
                  <a:gd name="T85" fmla="*/ 0 h 992"/>
                  <a:gd name="T86" fmla="*/ 2147483646 w 2554"/>
                  <a:gd name="T87" fmla="*/ 2147483646 h 992"/>
                  <a:gd name="T88" fmla="*/ 2147483646 w 2554"/>
                  <a:gd name="T89" fmla="*/ 2147483646 h 992"/>
                  <a:gd name="T90" fmla="*/ 2147483646 w 2554"/>
                  <a:gd name="T91" fmla="*/ 2147483646 h 992"/>
                  <a:gd name="T92" fmla="*/ 2147483646 w 2554"/>
                  <a:gd name="T93" fmla="*/ 2147483646 h 992"/>
                  <a:gd name="T94" fmla="*/ 2147483646 w 2554"/>
                  <a:gd name="T95" fmla="*/ 2147483646 h 992"/>
                  <a:gd name="T96" fmla="*/ 2147483646 w 2554"/>
                  <a:gd name="T97" fmla="*/ 2147483646 h 992"/>
                  <a:gd name="T98" fmla="*/ 2147483646 w 2554"/>
                  <a:gd name="T99" fmla="*/ 2147483646 h 992"/>
                  <a:gd name="T100" fmla="*/ 2147483646 w 2554"/>
                  <a:gd name="T101" fmla="*/ 2147483646 h 992"/>
                  <a:gd name="T102" fmla="*/ 2147483646 w 2554"/>
                  <a:gd name="T103" fmla="*/ 2147483646 h 992"/>
                  <a:gd name="T104" fmla="*/ 2147483646 w 2554"/>
                  <a:gd name="T105" fmla="*/ 2147483646 h 992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554" h="992">
                    <a:moveTo>
                      <a:pt x="2362" y="877"/>
                    </a:moveTo>
                    <a:lnTo>
                      <a:pt x="2419" y="877"/>
                    </a:lnTo>
                    <a:lnTo>
                      <a:pt x="2438" y="896"/>
                    </a:lnTo>
                    <a:lnTo>
                      <a:pt x="2457" y="934"/>
                    </a:lnTo>
                    <a:lnTo>
                      <a:pt x="2438" y="953"/>
                    </a:lnTo>
                    <a:lnTo>
                      <a:pt x="2401" y="972"/>
                    </a:lnTo>
                    <a:lnTo>
                      <a:pt x="2362" y="991"/>
                    </a:lnTo>
                    <a:lnTo>
                      <a:pt x="2343" y="972"/>
                    </a:lnTo>
                    <a:lnTo>
                      <a:pt x="2324" y="934"/>
                    </a:lnTo>
                    <a:lnTo>
                      <a:pt x="2267" y="915"/>
                    </a:lnTo>
                    <a:lnTo>
                      <a:pt x="1924" y="858"/>
                    </a:lnTo>
                    <a:lnTo>
                      <a:pt x="1791" y="801"/>
                    </a:lnTo>
                    <a:lnTo>
                      <a:pt x="1829" y="801"/>
                    </a:lnTo>
                    <a:lnTo>
                      <a:pt x="1924" y="839"/>
                    </a:lnTo>
                    <a:lnTo>
                      <a:pt x="2000" y="839"/>
                    </a:lnTo>
                    <a:lnTo>
                      <a:pt x="2305" y="858"/>
                    </a:lnTo>
                    <a:lnTo>
                      <a:pt x="2362" y="877"/>
                    </a:lnTo>
                    <a:close/>
                    <a:moveTo>
                      <a:pt x="2076" y="420"/>
                    </a:moveTo>
                    <a:lnTo>
                      <a:pt x="2115" y="401"/>
                    </a:lnTo>
                    <a:lnTo>
                      <a:pt x="2134" y="363"/>
                    </a:lnTo>
                    <a:lnTo>
                      <a:pt x="2152" y="325"/>
                    </a:lnTo>
                    <a:lnTo>
                      <a:pt x="2172" y="325"/>
                    </a:lnTo>
                    <a:lnTo>
                      <a:pt x="2191" y="344"/>
                    </a:lnTo>
                    <a:lnTo>
                      <a:pt x="2191" y="401"/>
                    </a:lnTo>
                    <a:lnTo>
                      <a:pt x="2210" y="420"/>
                    </a:lnTo>
                    <a:lnTo>
                      <a:pt x="2267" y="420"/>
                    </a:lnTo>
                    <a:lnTo>
                      <a:pt x="2286" y="401"/>
                    </a:lnTo>
                    <a:lnTo>
                      <a:pt x="2324" y="325"/>
                    </a:lnTo>
                    <a:lnTo>
                      <a:pt x="2362" y="325"/>
                    </a:lnTo>
                    <a:lnTo>
                      <a:pt x="2401" y="325"/>
                    </a:lnTo>
                    <a:lnTo>
                      <a:pt x="2438" y="363"/>
                    </a:lnTo>
                    <a:lnTo>
                      <a:pt x="2457" y="420"/>
                    </a:lnTo>
                    <a:lnTo>
                      <a:pt x="2477" y="458"/>
                    </a:lnTo>
                    <a:lnTo>
                      <a:pt x="2515" y="496"/>
                    </a:lnTo>
                    <a:lnTo>
                      <a:pt x="2533" y="534"/>
                    </a:lnTo>
                    <a:lnTo>
                      <a:pt x="2553" y="762"/>
                    </a:lnTo>
                    <a:lnTo>
                      <a:pt x="2533" y="820"/>
                    </a:lnTo>
                    <a:lnTo>
                      <a:pt x="2496" y="858"/>
                    </a:lnTo>
                    <a:lnTo>
                      <a:pt x="2438" y="839"/>
                    </a:lnTo>
                    <a:lnTo>
                      <a:pt x="2305" y="820"/>
                    </a:lnTo>
                    <a:lnTo>
                      <a:pt x="2020" y="820"/>
                    </a:lnTo>
                    <a:lnTo>
                      <a:pt x="1829" y="782"/>
                    </a:lnTo>
                    <a:lnTo>
                      <a:pt x="1734" y="782"/>
                    </a:lnTo>
                    <a:lnTo>
                      <a:pt x="1676" y="762"/>
                    </a:lnTo>
                    <a:lnTo>
                      <a:pt x="1639" y="744"/>
                    </a:lnTo>
                    <a:lnTo>
                      <a:pt x="1600" y="725"/>
                    </a:lnTo>
                    <a:lnTo>
                      <a:pt x="1562" y="744"/>
                    </a:lnTo>
                    <a:lnTo>
                      <a:pt x="1524" y="725"/>
                    </a:lnTo>
                    <a:lnTo>
                      <a:pt x="1448" y="686"/>
                    </a:lnTo>
                    <a:lnTo>
                      <a:pt x="1410" y="686"/>
                    </a:lnTo>
                    <a:lnTo>
                      <a:pt x="1372" y="686"/>
                    </a:lnTo>
                    <a:lnTo>
                      <a:pt x="1334" y="686"/>
                    </a:lnTo>
                    <a:lnTo>
                      <a:pt x="1200" y="725"/>
                    </a:lnTo>
                    <a:lnTo>
                      <a:pt x="1181" y="744"/>
                    </a:lnTo>
                    <a:lnTo>
                      <a:pt x="1029" y="744"/>
                    </a:lnTo>
                    <a:lnTo>
                      <a:pt x="972" y="744"/>
                    </a:lnTo>
                    <a:lnTo>
                      <a:pt x="857" y="782"/>
                    </a:lnTo>
                    <a:lnTo>
                      <a:pt x="800" y="801"/>
                    </a:lnTo>
                    <a:lnTo>
                      <a:pt x="724" y="801"/>
                    </a:lnTo>
                    <a:lnTo>
                      <a:pt x="648" y="782"/>
                    </a:lnTo>
                    <a:lnTo>
                      <a:pt x="515" y="744"/>
                    </a:lnTo>
                    <a:lnTo>
                      <a:pt x="476" y="725"/>
                    </a:lnTo>
                    <a:lnTo>
                      <a:pt x="438" y="725"/>
                    </a:lnTo>
                    <a:lnTo>
                      <a:pt x="400" y="744"/>
                    </a:lnTo>
                    <a:lnTo>
                      <a:pt x="362" y="744"/>
                    </a:lnTo>
                    <a:lnTo>
                      <a:pt x="305" y="782"/>
                    </a:lnTo>
                    <a:lnTo>
                      <a:pt x="305" y="820"/>
                    </a:lnTo>
                    <a:lnTo>
                      <a:pt x="153" y="820"/>
                    </a:lnTo>
                    <a:lnTo>
                      <a:pt x="39" y="782"/>
                    </a:lnTo>
                    <a:lnTo>
                      <a:pt x="19" y="762"/>
                    </a:lnTo>
                    <a:lnTo>
                      <a:pt x="0" y="667"/>
                    </a:lnTo>
                    <a:lnTo>
                      <a:pt x="19" y="648"/>
                    </a:lnTo>
                    <a:lnTo>
                      <a:pt x="19" y="610"/>
                    </a:lnTo>
                    <a:lnTo>
                      <a:pt x="57" y="610"/>
                    </a:lnTo>
                    <a:lnTo>
                      <a:pt x="286" y="305"/>
                    </a:lnTo>
                    <a:lnTo>
                      <a:pt x="324" y="229"/>
                    </a:lnTo>
                    <a:lnTo>
                      <a:pt x="324" y="191"/>
                    </a:lnTo>
                    <a:lnTo>
                      <a:pt x="324" y="96"/>
                    </a:lnTo>
                    <a:lnTo>
                      <a:pt x="438" y="115"/>
                    </a:lnTo>
                    <a:lnTo>
                      <a:pt x="572" y="134"/>
                    </a:lnTo>
                    <a:lnTo>
                      <a:pt x="648" y="134"/>
                    </a:lnTo>
                    <a:lnTo>
                      <a:pt x="686" y="115"/>
                    </a:lnTo>
                    <a:lnTo>
                      <a:pt x="724" y="96"/>
                    </a:lnTo>
                    <a:lnTo>
                      <a:pt x="762" y="20"/>
                    </a:lnTo>
                    <a:lnTo>
                      <a:pt x="819" y="0"/>
                    </a:lnTo>
                    <a:lnTo>
                      <a:pt x="877" y="0"/>
                    </a:lnTo>
                    <a:lnTo>
                      <a:pt x="1143" y="20"/>
                    </a:lnTo>
                    <a:lnTo>
                      <a:pt x="1200" y="20"/>
                    </a:lnTo>
                    <a:lnTo>
                      <a:pt x="1238" y="39"/>
                    </a:lnTo>
                    <a:lnTo>
                      <a:pt x="1258" y="77"/>
                    </a:lnTo>
                    <a:lnTo>
                      <a:pt x="1372" y="229"/>
                    </a:lnTo>
                    <a:lnTo>
                      <a:pt x="1410" y="249"/>
                    </a:lnTo>
                    <a:lnTo>
                      <a:pt x="1467" y="267"/>
                    </a:lnTo>
                    <a:lnTo>
                      <a:pt x="1543" y="286"/>
                    </a:lnTo>
                    <a:lnTo>
                      <a:pt x="1581" y="305"/>
                    </a:lnTo>
                    <a:lnTo>
                      <a:pt x="1600" y="325"/>
                    </a:lnTo>
                    <a:lnTo>
                      <a:pt x="1619" y="344"/>
                    </a:lnTo>
                    <a:lnTo>
                      <a:pt x="1619" y="381"/>
                    </a:lnTo>
                    <a:lnTo>
                      <a:pt x="1600" y="420"/>
                    </a:lnTo>
                    <a:lnTo>
                      <a:pt x="1600" y="458"/>
                    </a:lnTo>
                    <a:lnTo>
                      <a:pt x="1639" y="477"/>
                    </a:lnTo>
                    <a:lnTo>
                      <a:pt x="1676" y="477"/>
                    </a:lnTo>
                    <a:lnTo>
                      <a:pt x="1791" y="477"/>
                    </a:lnTo>
                    <a:lnTo>
                      <a:pt x="1867" y="477"/>
                    </a:lnTo>
                    <a:lnTo>
                      <a:pt x="1981" y="477"/>
                    </a:lnTo>
                    <a:lnTo>
                      <a:pt x="2038" y="458"/>
                    </a:lnTo>
                    <a:lnTo>
                      <a:pt x="2076" y="420"/>
                    </a:lnTo>
                    <a:close/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46" name="Freeform 33">
                <a:extLst>
                  <a:ext uri="{FF2B5EF4-FFF2-40B4-BE49-F238E27FC236}">
                    <a16:creationId xmlns:a16="http://schemas.microsoft.com/office/drawing/2014/main" id="{25F7C481-D358-3D45-9FDC-8CB8A22A9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8038" y="13433425"/>
                <a:ext cx="569912" cy="466725"/>
              </a:xfrm>
              <a:custGeom>
                <a:avLst/>
                <a:gdLst>
                  <a:gd name="T0" fmla="*/ 2147483646 w 1582"/>
                  <a:gd name="T1" fmla="*/ 2147483646 h 1297"/>
                  <a:gd name="T2" fmla="*/ 2147483646 w 1582"/>
                  <a:gd name="T3" fmla="*/ 2147483646 h 1297"/>
                  <a:gd name="T4" fmla="*/ 2147483646 w 1582"/>
                  <a:gd name="T5" fmla="*/ 2147483646 h 1297"/>
                  <a:gd name="T6" fmla="*/ 2147483646 w 1582"/>
                  <a:gd name="T7" fmla="*/ 2147483646 h 1297"/>
                  <a:gd name="T8" fmla="*/ 2147483646 w 1582"/>
                  <a:gd name="T9" fmla="*/ 2147483646 h 1297"/>
                  <a:gd name="T10" fmla="*/ 2147483646 w 1582"/>
                  <a:gd name="T11" fmla="*/ 2147483646 h 1297"/>
                  <a:gd name="T12" fmla="*/ 2147483646 w 1582"/>
                  <a:gd name="T13" fmla="*/ 2147483646 h 1297"/>
                  <a:gd name="T14" fmla="*/ 2147483646 w 1582"/>
                  <a:gd name="T15" fmla="*/ 2147483646 h 1297"/>
                  <a:gd name="T16" fmla="*/ 2147483646 w 1582"/>
                  <a:gd name="T17" fmla="*/ 2147483646 h 1297"/>
                  <a:gd name="T18" fmla="*/ 2147483646 w 1582"/>
                  <a:gd name="T19" fmla="*/ 2147483646 h 1297"/>
                  <a:gd name="T20" fmla="*/ 2147483646 w 1582"/>
                  <a:gd name="T21" fmla="*/ 2147483646 h 1297"/>
                  <a:gd name="T22" fmla="*/ 2147483646 w 1582"/>
                  <a:gd name="T23" fmla="*/ 2147483646 h 1297"/>
                  <a:gd name="T24" fmla="*/ 2147483646 w 1582"/>
                  <a:gd name="T25" fmla="*/ 2147483646 h 1297"/>
                  <a:gd name="T26" fmla="*/ 0 w 1582"/>
                  <a:gd name="T27" fmla="*/ 2147483646 h 1297"/>
                  <a:gd name="T28" fmla="*/ 2147483646 w 1582"/>
                  <a:gd name="T29" fmla="*/ 2147483646 h 1297"/>
                  <a:gd name="T30" fmla="*/ 2147483646 w 1582"/>
                  <a:gd name="T31" fmla="*/ 2147483646 h 1297"/>
                  <a:gd name="T32" fmla="*/ 2147483646 w 1582"/>
                  <a:gd name="T33" fmla="*/ 2147483646 h 1297"/>
                  <a:gd name="T34" fmla="*/ 2147483646 w 1582"/>
                  <a:gd name="T35" fmla="*/ 2147483646 h 1297"/>
                  <a:gd name="T36" fmla="*/ 2147483646 w 1582"/>
                  <a:gd name="T37" fmla="*/ 2147483646 h 1297"/>
                  <a:gd name="T38" fmla="*/ 2147483646 w 1582"/>
                  <a:gd name="T39" fmla="*/ 2147483646 h 1297"/>
                  <a:gd name="T40" fmla="*/ 2147483646 w 1582"/>
                  <a:gd name="T41" fmla="*/ 2147483646 h 1297"/>
                  <a:gd name="T42" fmla="*/ 2147483646 w 1582"/>
                  <a:gd name="T43" fmla="*/ 2147483646 h 1297"/>
                  <a:gd name="T44" fmla="*/ 2147483646 w 1582"/>
                  <a:gd name="T45" fmla="*/ 2147483646 h 1297"/>
                  <a:gd name="T46" fmla="*/ 2147483646 w 1582"/>
                  <a:gd name="T47" fmla="*/ 2147483646 h 1297"/>
                  <a:gd name="T48" fmla="*/ 2147483646 w 1582"/>
                  <a:gd name="T49" fmla="*/ 2147483646 h 1297"/>
                  <a:gd name="T50" fmla="*/ 2147483646 w 1582"/>
                  <a:gd name="T51" fmla="*/ 2147483646 h 1297"/>
                  <a:gd name="T52" fmla="*/ 2147483646 w 1582"/>
                  <a:gd name="T53" fmla="*/ 2147483646 h 1297"/>
                  <a:gd name="T54" fmla="*/ 2147483646 w 1582"/>
                  <a:gd name="T55" fmla="*/ 2147483646 h 1297"/>
                  <a:gd name="T56" fmla="*/ 2147483646 w 1582"/>
                  <a:gd name="T57" fmla="*/ 0 h 1297"/>
                  <a:gd name="T58" fmla="*/ 2147483646 w 1582"/>
                  <a:gd name="T59" fmla="*/ 2147483646 h 1297"/>
                  <a:gd name="T60" fmla="*/ 2147483646 w 1582"/>
                  <a:gd name="T61" fmla="*/ 2147483646 h 1297"/>
                  <a:gd name="T62" fmla="*/ 2147483646 w 1582"/>
                  <a:gd name="T63" fmla="*/ 2147483646 h 1297"/>
                  <a:gd name="T64" fmla="*/ 2147483646 w 1582"/>
                  <a:gd name="T65" fmla="*/ 2147483646 h 1297"/>
                  <a:gd name="T66" fmla="*/ 2147483646 w 1582"/>
                  <a:gd name="T67" fmla="*/ 2147483646 h 1297"/>
                  <a:gd name="T68" fmla="*/ 2147483646 w 1582"/>
                  <a:gd name="T69" fmla="*/ 2147483646 h 1297"/>
                  <a:gd name="T70" fmla="*/ 2147483646 w 1582"/>
                  <a:gd name="T71" fmla="*/ 2147483646 h 1297"/>
                  <a:gd name="T72" fmla="*/ 2147483646 w 1582"/>
                  <a:gd name="T73" fmla="*/ 2147483646 h 1297"/>
                  <a:gd name="T74" fmla="*/ 2147483646 w 1582"/>
                  <a:gd name="T75" fmla="*/ 2147483646 h 1297"/>
                  <a:gd name="T76" fmla="*/ 2147483646 w 1582"/>
                  <a:gd name="T77" fmla="*/ 2147483646 h 1297"/>
                  <a:gd name="T78" fmla="*/ 2147483646 w 1582"/>
                  <a:gd name="T79" fmla="*/ 2147483646 h 1297"/>
                  <a:gd name="T80" fmla="*/ 2147483646 w 1582"/>
                  <a:gd name="T81" fmla="*/ 2147483646 h 1297"/>
                  <a:gd name="T82" fmla="*/ 2147483646 w 1582"/>
                  <a:gd name="T83" fmla="*/ 2147483646 h 1297"/>
                  <a:gd name="T84" fmla="*/ 2147483646 w 1582"/>
                  <a:gd name="T85" fmla="*/ 2147483646 h 1297"/>
                  <a:gd name="T86" fmla="*/ 2147483646 w 1582"/>
                  <a:gd name="T87" fmla="*/ 2147483646 h 1297"/>
                  <a:gd name="T88" fmla="*/ 2147483646 w 1582"/>
                  <a:gd name="T89" fmla="*/ 2147483646 h 129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582" h="1297">
                    <a:moveTo>
                      <a:pt x="476" y="915"/>
                    </a:moveTo>
                    <a:lnTo>
                      <a:pt x="572" y="991"/>
                    </a:lnTo>
                    <a:lnTo>
                      <a:pt x="590" y="1010"/>
                    </a:lnTo>
                    <a:lnTo>
                      <a:pt x="572" y="1010"/>
                    </a:lnTo>
                    <a:lnTo>
                      <a:pt x="553" y="1010"/>
                    </a:lnTo>
                    <a:lnTo>
                      <a:pt x="553" y="991"/>
                    </a:lnTo>
                    <a:lnTo>
                      <a:pt x="533" y="991"/>
                    </a:lnTo>
                    <a:lnTo>
                      <a:pt x="514" y="1029"/>
                    </a:lnTo>
                    <a:lnTo>
                      <a:pt x="495" y="1048"/>
                    </a:lnTo>
                    <a:lnTo>
                      <a:pt x="476" y="1048"/>
                    </a:lnTo>
                    <a:lnTo>
                      <a:pt x="457" y="1105"/>
                    </a:lnTo>
                    <a:lnTo>
                      <a:pt x="438" y="1124"/>
                    </a:lnTo>
                    <a:lnTo>
                      <a:pt x="381" y="1143"/>
                    </a:lnTo>
                    <a:lnTo>
                      <a:pt x="343" y="1181"/>
                    </a:lnTo>
                    <a:lnTo>
                      <a:pt x="286" y="1257"/>
                    </a:lnTo>
                    <a:lnTo>
                      <a:pt x="248" y="1296"/>
                    </a:lnTo>
                    <a:lnTo>
                      <a:pt x="228" y="1162"/>
                    </a:lnTo>
                    <a:lnTo>
                      <a:pt x="228" y="1105"/>
                    </a:lnTo>
                    <a:lnTo>
                      <a:pt x="343" y="1086"/>
                    </a:lnTo>
                    <a:lnTo>
                      <a:pt x="419" y="1048"/>
                    </a:lnTo>
                    <a:lnTo>
                      <a:pt x="438" y="1029"/>
                    </a:lnTo>
                    <a:lnTo>
                      <a:pt x="438" y="991"/>
                    </a:lnTo>
                    <a:lnTo>
                      <a:pt x="457" y="972"/>
                    </a:lnTo>
                    <a:lnTo>
                      <a:pt x="457" y="934"/>
                    </a:lnTo>
                    <a:lnTo>
                      <a:pt x="476" y="915"/>
                    </a:lnTo>
                    <a:close/>
                    <a:moveTo>
                      <a:pt x="38" y="476"/>
                    </a:moveTo>
                    <a:lnTo>
                      <a:pt x="38" y="495"/>
                    </a:lnTo>
                    <a:lnTo>
                      <a:pt x="57" y="515"/>
                    </a:lnTo>
                    <a:lnTo>
                      <a:pt x="95" y="534"/>
                    </a:lnTo>
                    <a:lnTo>
                      <a:pt x="76" y="571"/>
                    </a:lnTo>
                    <a:lnTo>
                      <a:pt x="57" y="648"/>
                    </a:lnTo>
                    <a:lnTo>
                      <a:pt x="57" y="667"/>
                    </a:lnTo>
                    <a:lnTo>
                      <a:pt x="76" y="686"/>
                    </a:lnTo>
                    <a:lnTo>
                      <a:pt x="95" y="705"/>
                    </a:lnTo>
                    <a:lnTo>
                      <a:pt x="95" y="724"/>
                    </a:lnTo>
                    <a:lnTo>
                      <a:pt x="76" y="724"/>
                    </a:lnTo>
                    <a:lnTo>
                      <a:pt x="57" y="705"/>
                    </a:lnTo>
                    <a:lnTo>
                      <a:pt x="19" y="686"/>
                    </a:lnTo>
                    <a:lnTo>
                      <a:pt x="38" y="667"/>
                    </a:lnTo>
                    <a:lnTo>
                      <a:pt x="0" y="629"/>
                    </a:lnTo>
                    <a:lnTo>
                      <a:pt x="0" y="610"/>
                    </a:lnTo>
                    <a:lnTo>
                      <a:pt x="19" y="591"/>
                    </a:lnTo>
                    <a:lnTo>
                      <a:pt x="19" y="553"/>
                    </a:lnTo>
                    <a:lnTo>
                      <a:pt x="19" y="476"/>
                    </a:lnTo>
                    <a:lnTo>
                      <a:pt x="38" y="476"/>
                    </a:lnTo>
                    <a:close/>
                    <a:moveTo>
                      <a:pt x="76" y="781"/>
                    </a:moveTo>
                    <a:lnTo>
                      <a:pt x="95" y="781"/>
                    </a:lnTo>
                    <a:lnTo>
                      <a:pt x="114" y="743"/>
                    </a:lnTo>
                    <a:lnTo>
                      <a:pt x="114" y="724"/>
                    </a:lnTo>
                    <a:lnTo>
                      <a:pt x="114" y="534"/>
                    </a:lnTo>
                    <a:lnTo>
                      <a:pt x="95" y="515"/>
                    </a:lnTo>
                    <a:lnTo>
                      <a:pt x="57" y="476"/>
                    </a:lnTo>
                    <a:lnTo>
                      <a:pt x="57" y="439"/>
                    </a:lnTo>
                    <a:lnTo>
                      <a:pt x="57" y="457"/>
                    </a:lnTo>
                    <a:lnTo>
                      <a:pt x="95" y="457"/>
                    </a:lnTo>
                    <a:lnTo>
                      <a:pt x="114" y="439"/>
                    </a:lnTo>
                    <a:lnTo>
                      <a:pt x="133" y="439"/>
                    </a:lnTo>
                    <a:lnTo>
                      <a:pt x="343" y="362"/>
                    </a:lnTo>
                    <a:lnTo>
                      <a:pt x="381" y="343"/>
                    </a:lnTo>
                    <a:lnTo>
                      <a:pt x="400" y="305"/>
                    </a:lnTo>
                    <a:lnTo>
                      <a:pt x="419" y="286"/>
                    </a:lnTo>
                    <a:lnTo>
                      <a:pt x="419" y="267"/>
                    </a:lnTo>
                    <a:lnTo>
                      <a:pt x="419" y="229"/>
                    </a:lnTo>
                    <a:lnTo>
                      <a:pt x="419" y="210"/>
                    </a:lnTo>
                    <a:lnTo>
                      <a:pt x="419" y="191"/>
                    </a:lnTo>
                    <a:lnTo>
                      <a:pt x="667" y="95"/>
                    </a:lnTo>
                    <a:lnTo>
                      <a:pt x="705" y="77"/>
                    </a:lnTo>
                    <a:lnTo>
                      <a:pt x="724" y="77"/>
                    </a:lnTo>
                    <a:lnTo>
                      <a:pt x="781" y="95"/>
                    </a:lnTo>
                    <a:lnTo>
                      <a:pt x="800" y="114"/>
                    </a:lnTo>
                    <a:lnTo>
                      <a:pt x="800" y="153"/>
                    </a:lnTo>
                    <a:lnTo>
                      <a:pt x="800" y="191"/>
                    </a:lnTo>
                    <a:lnTo>
                      <a:pt x="800" y="229"/>
                    </a:lnTo>
                    <a:lnTo>
                      <a:pt x="800" y="248"/>
                    </a:lnTo>
                    <a:lnTo>
                      <a:pt x="819" y="286"/>
                    </a:lnTo>
                    <a:lnTo>
                      <a:pt x="857" y="305"/>
                    </a:lnTo>
                    <a:lnTo>
                      <a:pt x="895" y="324"/>
                    </a:lnTo>
                    <a:lnTo>
                      <a:pt x="934" y="324"/>
                    </a:lnTo>
                    <a:lnTo>
                      <a:pt x="971" y="305"/>
                    </a:lnTo>
                    <a:lnTo>
                      <a:pt x="1143" y="77"/>
                    </a:lnTo>
                    <a:lnTo>
                      <a:pt x="1219" y="19"/>
                    </a:lnTo>
                    <a:lnTo>
                      <a:pt x="1238" y="0"/>
                    </a:lnTo>
                    <a:lnTo>
                      <a:pt x="1276" y="0"/>
                    </a:lnTo>
                    <a:lnTo>
                      <a:pt x="1315" y="0"/>
                    </a:lnTo>
                    <a:lnTo>
                      <a:pt x="1391" y="114"/>
                    </a:lnTo>
                    <a:lnTo>
                      <a:pt x="1562" y="515"/>
                    </a:lnTo>
                    <a:lnTo>
                      <a:pt x="1581" y="610"/>
                    </a:lnTo>
                    <a:lnTo>
                      <a:pt x="1562" y="629"/>
                    </a:lnTo>
                    <a:lnTo>
                      <a:pt x="1543" y="648"/>
                    </a:lnTo>
                    <a:lnTo>
                      <a:pt x="1467" y="724"/>
                    </a:lnTo>
                    <a:lnTo>
                      <a:pt x="1467" y="743"/>
                    </a:lnTo>
                    <a:lnTo>
                      <a:pt x="1429" y="781"/>
                    </a:lnTo>
                    <a:lnTo>
                      <a:pt x="1391" y="820"/>
                    </a:lnTo>
                    <a:lnTo>
                      <a:pt x="1219" y="896"/>
                    </a:lnTo>
                    <a:lnTo>
                      <a:pt x="1162" y="896"/>
                    </a:lnTo>
                    <a:lnTo>
                      <a:pt x="1048" y="915"/>
                    </a:lnTo>
                    <a:lnTo>
                      <a:pt x="934" y="952"/>
                    </a:lnTo>
                    <a:lnTo>
                      <a:pt x="914" y="934"/>
                    </a:lnTo>
                    <a:lnTo>
                      <a:pt x="895" y="972"/>
                    </a:lnTo>
                    <a:lnTo>
                      <a:pt x="819" y="1048"/>
                    </a:lnTo>
                    <a:lnTo>
                      <a:pt x="743" y="1143"/>
                    </a:lnTo>
                    <a:lnTo>
                      <a:pt x="705" y="1143"/>
                    </a:lnTo>
                    <a:lnTo>
                      <a:pt x="590" y="1086"/>
                    </a:lnTo>
                    <a:lnTo>
                      <a:pt x="533" y="1067"/>
                    </a:lnTo>
                    <a:lnTo>
                      <a:pt x="533" y="1048"/>
                    </a:lnTo>
                    <a:lnTo>
                      <a:pt x="572" y="1048"/>
                    </a:lnTo>
                    <a:lnTo>
                      <a:pt x="590" y="1029"/>
                    </a:lnTo>
                    <a:lnTo>
                      <a:pt x="609" y="1010"/>
                    </a:lnTo>
                    <a:lnTo>
                      <a:pt x="609" y="991"/>
                    </a:lnTo>
                    <a:lnTo>
                      <a:pt x="590" y="972"/>
                    </a:lnTo>
                    <a:lnTo>
                      <a:pt x="572" y="952"/>
                    </a:lnTo>
                    <a:lnTo>
                      <a:pt x="553" y="934"/>
                    </a:lnTo>
                    <a:lnTo>
                      <a:pt x="495" y="876"/>
                    </a:lnTo>
                    <a:lnTo>
                      <a:pt x="476" y="876"/>
                    </a:lnTo>
                    <a:lnTo>
                      <a:pt x="457" y="876"/>
                    </a:lnTo>
                    <a:lnTo>
                      <a:pt x="419" y="876"/>
                    </a:lnTo>
                    <a:lnTo>
                      <a:pt x="400" y="876"/>
                    </a:lnTo>
                    <a:lnTo>
                      <a:pt x="400" y="915"/>
                    </a:lnTo>
                    <a:lnTo>
                      <a:pt x="381" y="915"/>
                    </a:lnTo>
                    <a:lnTo>
                      <a:pt x="343" y="876"/>
                    </a:lnTo>
                    <a:lnTo>
                      <a:pt x="305" y="838"/>
                    </a:lnTo>
                    <a:lnTo>
                      <a:pt x="248" y="838"/>
                    </a:lnTo>
                    <a:lnTo>
                      <a:pt x="191" y="876"/>
                    </a:lnTo>
                    <a:lnTo>
                      <a:pt x="191" y="838"/>
                    </a:lnTo>
                    <a:lnTo>
                      <a:pt x="191" y="800"/>
                    </a:lnTo>
                    <a:lnTo>
                      <a:pt x="152" y="838"/>
                    </a:lnTo>
                    <a:lnTo>
                      <a:pt x="133" y="876"/>
                    </a:lnTo>
                    <a:lnTo>
                      <a:pt x="114" y="896"/>
                    </a:lnTo>
                    <a:lnTo>
                      <a:pt x="95" y="838"/>
                    </a:lnTo>
                    <a:lnTo>
                      <a:pt x="95" y="820"/>
                    </a:lnTo>
                    <a:lnTo>
                      <a:pt x="76" y="781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47" name="Freeform 34">
                <a:extLst>
                  <a:ext uri="{FF2B5EF4-FFF2-40B4-BE49-F238E27FC236}">
                    <a16:creationId xmlns:a16="http://schemas.microsoft.com/office/drawing/2014/main" id="{C8F0836E-EFBA-A740-AE84-96B411C47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24788" y="13104813"/>
                <a:ext cx="638175" cy="747712"/>
              </a:xfrm>
              <a:custGeom>
                <a:avLst/>
                <a:gdLst>
                  <a:gd name="T0" fmla="*/ 2147483646 w 1772"/>
                  <a:gd name="T1" fmla="*/ 2147483646 h 2077"/>
                  <a:gd name="T2" fmla="*/ 2147483646 w 1772"/>
                  <a:gd name="T3" fmla="*/ 2147483646 h 2077"/>
                  <a:gd name="T4" fmla="*/ 2147483646 w 1772"/>
                  <a:gd name="T5" fmla="*/ 2147483646 h 2077"/>
                  <a:gd name="T6" fmla="*/ 2147483646 w 1772"/>
                  <a:gd name="T7" fmla="*/ 2147483646 h 2077"/>
                  <a:gd name="T8" fmla="*/ 2147483646 w 1772"/>
                  <a:gd name="T9" fmla="*/ 2147483646 h 2077"/>
                  <a:gd name="T10" fmla="*/ 2147483646 w 1772"/>
                  <a:gd name="T11" fmla="*/ 2147483646 h 2077"/>
                  <a:gd name="T12" fmla="*/ 2147483646 w 1772"/>
                  <a:gd name="T13" fmla="*/ 2147483646 h 2077"/>
                  <a:gd name="T14" fmla="*/ 2147483646 w 1772"/>
                  <a:gd name="T15" fmla="*/ 2147483646 h 2077"/>
                  <a:gd name="T16" fmla="*/ 2147483646 w 1772"/>
                  <a:gd name="T17" fmla="*/ 2147483646 h 2077"/>
                  <a:gd name="T18" fmla="*/ 2147483646 w 1772"/>
                  <a:gd name="T19" fmla="*/ 2147483646 h 2077"/>
                  <a:gd name="T20" fmla="*/ 2147483646 w 1772"/>
                  <a:gd name="T21" fmla="*/ 2147483646 h 2077"/>
                  <a:gd name="T22" fmla="*/ 2147483646 w 1772"/>
                  <a:gd name="T23" fmla="*/ 2147483646 h 2077"/>
                  <a:gd name="T24" fmla="*/ 2147483646 w 1772"/>
                  <a:gd name="T25" fmla="*/ 2147483646 h 2077"/>
                  <a:gd name="T26" fmla="*/ 2147483646 w 1772"/>
                  <a:gd name="T27" fmla="*/ 2147483646 h 2077"/>
                  <a:gd name="T28" fmla="*/ 2147483646 w 1772"/>
                  <a:gd name="T29" fmla="*/ 2147483646 h 2077"/>
                  <a:gd name="T30" fmla="*/ 2147483646 w 1772"/>
                  <a:gd name="T31" fmla="*/ 2147483646 h 2077"/>
                  <a:gd name="T32" fmla="*/ 2147483646 w 1772"/>
                  <a:gd name="T33" fmla="*/ 2147483646 h 2077"/>
                  <a:gd name="T34" fmla="*/ 2147483646 w 1772"/>
                  <a:gd name="T35" fmla="*/ 2147483646 h 2077"/>
                  <a:gd name="T36" fmla="*/ 2147483646 w 1772"/>
                  <a:gd name="T37" fmla="*/ 2147483646 h 2077"/>
                  <a:gd name="T38" fmla="*/ 2147483646 w 1772"/>
                  <a:gd name="T39" fmla="*/ 2147483646 h 2077"/>
                  <a:gd name="T40" fmla="*/ 2147483646 w 1772"/>
                  <a:gd name="T41" fmla="*/ 2147483646 h 2077"/>
                  <a:gd name="T42" fmla="*/ 2147483646 w 1772"/>
                  <a:gd name="T43" fmla="*/ 2147483646 h 2077"/>
                  <a:gd name="T44" fmla="*/ 2147483646 w 1772"/>
                  <a:gd name="T45" fmla="*/ 2147483646 h 2077"/>
                  <a:gd name="T46" fmla="*/ 2147483646 w 1772"/>
                  <a:gd name="T47" fmla="*/ 2147483646 h 2077"/>
                  <a:gd name="T48" fmla="*/ 2147483646 w 1772"/>
                  <a:gd name="T49" fmla="*/ 2147483646 h 2077"/>
                  <a:gd name="T50" fmla="*/ 2147483646 w 1772"/>
                  <a:gd name="T51" fmla="*/ 2147483646 h 2077"/>
                  <a:gd name="T52" fmla="*/ 2147483646 w 1772"/>
                  <a:gd name="T53" fmla="*/ 2147483646 h 2077"/>
                  <a:gd name="T54" fmla="*/ 2147483646 w 1772"/>
                  <a:gd name="T55" fmla="*/ 2147483646 h 2077"/>
                  <a:gd name="T56" fmla="*/ 2147483646 w 1772"/>
                  <a:gd name="T57" fmla="*/ 2147483646 h 2077"/>
                  <a:gd name="T58" fmla="*/ 2147483646 w 1772"/>
                  <a:gd name="T59" fmla="*/ 0 h 2077"/>
                  <a:gd name="T60" fmla="*/ 2147483646 w 1772"/>
                  <a:gd name="T61" fmla="*/ 2147483646 h 2077"/>
                  <a:gd name="T62" fmla="*/ 2147483646 w 1772"/>
                  <a:gd name="T63" fmla="*/ 2147483646 h 2077"/>
                  <a:gd name="T64" fmla="*/ 2147483646 w 1772"/>
                  <a:gd name="T65" fmla="*/ 2147483646 h 2077"/>
                  <a:gd name="T66" fmla="*/ 2147483646 w 1772"/>
                  <a:gd name="T67" fmla="*/ 2147483646 h 2077"/>
                  <a:gd name="T68" fmla="*/ 2147483646 w 1772"/>
                  <a:gd name="T69" fmla="*/ 2147483646 h 2077"/>
                  <a:gd name="T70" fmla="*/ 2147483646 w 1772"/>
                  <a:gd name="T71" fmla="*/ 2147483646 h 2077"/>
                  <a:gd name="T72" fmla="*/ 2147483646 w 1772"/>
                  <a:gd name="T73" fmla="*/ 2147483646 h 2077"/>
                  <a:gd name="T74" fmla="*/ 2147483646 w 1772"/>
                  <a:gd name="T75" fmla="*/ 2147483646 h 2077"/>
                  <a:gd name="T76" fmla="*/ 2147483646 w 1772"/>
                  <a:gd name="T77" fmla="*/ 2147483646 h 2077"/>
                  <a:gd name="T78" fmla="*/ 2147483646 w 1772"/>
                  <a:gd name="T79" fmla="*/ 2147483646 h 2077"/>
                  <a:gd name="T80" fmla="*/ 2147483646 w 1772"/>
                  <a:gd name="T81" fmla="*/ 2147483646 h 2077"/>
                  <a:gd name="T82" fmla="*/ 2147483646 w 1772"/>
                  <a:gd name="T83" fmla="*/ 2147483646 h 2077"/>
                  <a:gd name="T84" fmla="*/ 2147483646 w 1772"/>
                  <a:gd name="T85" fmla="*/ 2147483646 h 2077"/>
                  <a:gd name="T86" fmla="*/ 2147483646 w 1772"/>
                  <a:gd name="T87" fmla="*/ 2147483646 h 2077"/>
                  <a:gd name="T88" fmla="*/ 2147483646 w 1772"/>
                  <a:gd name="T89" fmla="*/ 2147483646 h 2077"/>
                  <a:gd name="T90" fmla="*/ 2147483646 w 1772"/>
                  <a:gd name="T91" fmla="*/ 2147483646 h 2077"/>
                  <a:gd name="T92" fmla="*/ 2147483646 w 1772"/>
                  <a:gd name="T93" fmla="*/ 2147483646 h 2077"/>
                  <a:gd name="T94" fmla="*/ 2147483646 w 1772"/>
                  <a:gd name="T95" fmla="*/ 2147483646 h 2077"/>
                  <a:gd name="T96" fmla="*/ 2147483646 w 1772"/>
                  <a:gd name="T97" fmla="*/ 2147483646 h 2077"/>
                  <a:gd name="T98" fmla="*/ 2147483646 w 1772"/>
                  <a:gd name="T99" fmla="*/ 2147483646 h 2077"/>
                  <a:gd name="T100" fmla="*/ 2147483646 w 1772"/>
                  <a:gd name="T101" fmla="*/ 2147483646 h 2077"/>
                  <a:gd name="T102" fmla="*/ 2147483646 w 1772"/>
                  <a:gd name="T103" fmla="*/ 2147483646 h 2077"/>
                  <a:gd name="T104" fmla="*/ 2147483646 w 1772"/>
                  <a:gd name="T105" fmla="*/ 2147483646 h 2077"/>
                  <a:gd name="T106" fmla="*/ 2147483646 w 1772"/>
                  <a:gd name="T107" fmla="*/ 2147483646 h 2077"/>
                  <a:gd name="T108" fmla="*/ 2147483646 w 1772"/>
                  <a:gd name="T109" fmla="*/ 2147483646 h 2077"/>
                  <a:gd name="T110" fmla="*/ 2147483646 w 1772"/>
                  <a:gd name="T111" fmla="*/ 2147483646 h 2077"/>
                  <a:gd name="T112" fmla="*/ 2147483646 w 1772"/>
                  <a:gd name="T113" fmla="*/ 2147483646 h 207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772" h="2077">
                    <a:moveTo>
                      <a:pt x="1523" y="1886"/>
                    </a:moveTo>
                    <a:lnTo>
                      <a:pt x="1581" y="1924"/>
                    </a:lnTo>
                    <a:lnTo>
                      <a:pt x="1619" y="1962"/>
                    </a:lnTo>
                    <a:lnTo>
                      <a:pt x="1638" y="1981"/>
                    </a:lnTo>
                    <a:lnTo>
                      <a:pt x="1504" y="2019"/>
                    </a:lnTo>
                    <a:lnTo>
                      <a:pt x="1447" y="2038"/>
                    </a:lnTo>
                    <a:lnTo>
                      <a:pt x="1428" y="2076"/>
                    </a:lnTo>
                    <a:lnTo>
                      <a:pt x="1409" y="2076"/>
                    </a:lnTo>
                    <a:lnTo>
                      <a:pt x="1409" y="2038"/>
                    </a:lnTo>
                    <a:lnTo>
                      <a:pt x="1390" y="2000"/>
                    </a:lnTo>
                    <a:lnTo>
                      <a:pt x="1371" y="1962"/>
                    </a:lnTo>
                    <a:lnTo>
                      <a:pt x="1371" y="1924"/>
                    </a:lnTo>
                    <a:lnTo>
                      <a:pt x="1371" y="1886"/>
                    </a:lnTo>
                    <a:lnTo>
                      <a:pt x="1409" y="1829"/>
                    </a:lnTo>
                    <a:lnTo>
                      <a:pt x="1428" y="1790"/>
                    </a:lnTo>
                    <a:lnTo>
                      <a:pt x="1409" y="1790"/>
                    </a:lnTo>
                    <a:lnTo>
                      <a:pt x="1409" y="1829"/>
                    </a:lnTo>
                    <a:lnTo>
                      <a:pt x="1371" y="1752"/>
                    </a:lnTo>
                    <a:lnTo>
                      <a:pt x="1409" y="1714"/>
                    </a:lnTo>
                    <a:lnTo>
                      <a:pt x="1447" y="1695"/>
                    </a:lnTo>
                    <a:lnTo>
                      <a:pt x="1504" y="1676"/>
                    </a:lnTo>
                    <a:lnTo>
                      <a:pt x="1562" y="1714"/>
                    </a:lnTo>
                    <a:lnTo>
                      <a:pt x="1543" y="1790"/>
                    </a:lnTo>
                    <a:lnTo>
                      <a:pt x="1486" y="1924"/>
                    </a:lnTo>
                    <a:lnTo>
                      <a:pt x="1504" y="1924"/>
                    </a:lnTo>
                    <a:lnTo>
                      <a:pt x="1523" y="1886"/>
                    </a:lnTo>
                    <a:close/>
                    <a:moveTo>
                      <a:pt x="1467" y="1638"/>
                    </a:moveTo>
                    <a:lnTo>
                      <a:pt x="1447" y="1676"/>
                    </a:lnTo>
                    <a:lnTo>
                      <a:pt x="1409" y="1657"/>
                    </a:lnTo>
                    <a:lnTo>
                      <a:pt x="1371" y="1638"/>
                    </a:lnTo>
                    <a:lnTo>
                      <a:pt x="1352" y="1619"/>
                    </a:lnTo>
                    <a:lnTo>
                      <a:pt x="1352" y="1600"/>
                    </a:lnTo>
                    <a:lnTo>
                      <a:pt x="1314" y="1562"/>
                    </a:lnTo>
                    <a:lnTo>
                      <a:pt x="1314" y="1543"/>
                    </a:lnTo>
                    <a:lnTo>
                      <a:pt x="1333" y="1505"/>
                    </a:lnTo>
                    <a:lnTo>
                      <a:pt x="1352" y="1485"/>
                    </a:lnTo>
                    <a:lnTo>
                      <a:pt x="1352" y="1448"/>
                    </a:lnTo>
                    <a:lnTo>
                      <a:pt x="1352" y="1409"/>
                    </a:lnTo>
                    <a:lnTo>
                      <a:pt x="1314" y="1390"/>
                    </a:lnTo>
                    <a:lnTo>
                      <a:pt x="1314" y="1371"/>
                    </a:lnTo>
                    <a:lnTo>
                      <a:pt x="1333" y="1371"/>
                    </a:lnTo>
                    <a:lnTo>
                      <a:pt x="1371" y="1371"/>
                    </a:lnTo>
                    <a:lnTo>
                      <a:pt x="1409" y="1371"/>
                    </a:lnTo>
                    <a:lnTo>
                      <a:pt x="1409" y="1390"/>
                    </a:lnTo>
                    <a:lnTo>
                      <a:pt x="1467" y="1429"/>
                    </a:lnTo>
                    <a:lnTo>
                      <a:pt x="1486" y="1448"/>
                    </a:lnTo>
                    <a:lnTo>
                      <a:pt x="1504" y="1467"/>
                    </a:lnTo>
                    <a:lnTo>
                      <a:pt x="1523" y="1485"/>
                    </a:lnTo>
                    <a:lnTo>
                      <a:pt x="1504" y="1505"/>
                    </a:lnTo>
                    <a:lnTo>
                      <a:pt x="1486" y="1505"/>
                    </a:lnTo>
                    <a:lnTo>
                      <a:pt x="1504" y="1543"/>
                    </a:lnTo>
                    <a:lnTo>
                      <a:pt x="1504" y="1581"/>
                    </a:lnTo>
                    <a:lnTo>
                      <a:pt x="1504" y="1600"/>
                    </a:lnTo>
                    <a:lnTo>
                      <a:pt x="1486" y="1619"/>
                    </a:lnTo>
                    <a:lnTo>
                      <a:pt x="1486" y="1600"/>
                    </a:lnTo>
                    <a:lnTo>
                      <a:pt x="1467" y="1581"/>
                    </a:lnTo>
                    <a:lnTo>
                      <a:pt x="1447" y="1524"/>
                    </a:lnTo>
                    <a:lnTo>
                      <a:pt x="1428" y="1524"/>
                    </a:lnTo>
                    <a:lnTo>
                      <a:pt x="1428" y="1562"/>
                    </a:lnTo>
                    <a:lnTo>
                      <a:pt x="1447" y="1600"/>
                    </a:lnTo>
                    <a:lnTo>
                      <a:pt x="1467" y="1638"/>
                    </a:lnTo>
                    <a:close/>
                    <a:moveTo>
                      <a:pt x="1657" y="1543"/>
                    </a:moveTo>
                    <a:lnTo>
                      <a:pt x="1676" y="1619"/>
                    </a:lnTo>
                    <a:lnTo>
                      <a:pt x="1733" y="1676"/>
                    </a:lnTo>
                    <a:lnTo>
                      <a:pt x="1714" y="1676"/>
                    </a:lnTo>
                    <a:lnTo>
                      <a:pt x="1676" y="1695"/>
                    </a:lnTo>
                    <a:lnTo>
                      <a:pt x="1619" y="1790"/>
                    </a:lnTo>
                    <a:lnTo>
                      <a:pt x="1600" y="1829"/>
                    </a:lnTo>
                    <a:lnTo>
                      <a:pt x="1581" y="1810"/>
                    </a:lnTo>
                    <a:lnTo>
                      <a:pt x="1581" y="1790"/>
                    </a:lnTo>
                    <a:lnTo>
                      <a:pt x="1600" y="1752"/>
                    </a:lnTo>
                    <a:lnTo>
                      <a:pt x="1600" y="1734"/>
                    </a:lnTo>
                    <a:lnTo>
                      <a:pt x="1600" y="1695"/>
                    </a:lnTo>
                    <a:lnTo>
                      <a:pt x="1581" y="1676"/>
                    </a:lnTo>
                    <a:lnTo>
                      <a:pt x="1562" y="1676"/>
                    </a:lnTo>
                    <a:lnTo>
                      <a:pt x="1543" y="1657"/>
                    </a:lnTo>
                    <a:lnTo>
                      <a:pt x="1543" y="1600"/>
                    </a:lnTo>
                    <a:lnTo>
                      <a:pt x="1543" y="1543"/>
                    </a:lnTo>
                    <a:lnTo>
                      <a:pt x="1543" y="1467"/>
                    </a:lnTo>
                    <a:lnTo>
                      <a:pt x="1409" y="1333"/>
                    </a:lnTo>
                    <a:lnTo>
                      <a:pt x="1390" y="1314"/>
                    </a:lnTo>
                    <a:lnTo>
                      <a:pt x="1352" y="1333"/>
                    </a:lnTo>
                    <a:lnTo>
                      <a:pt x="1295" y="1371"/>
                    </a:lnTo>
                    <a:lnTo>
                      <a:pt x="1238" y="1371"/>
                    </a:lnTo>
                    <a:lnTo>
                      <a:pt x="1219" y="1353"/>
                    </a:lnTo>
                    <a:lnTo>
                      <a:pt x="1200" y="1314"/>
                    </a:lnTo>
                    <a:lnTo>
                      <a:pt x="1181" y="1276"/>
                    </a:lnTo>
                    <a:lnTo>
                      <a:pt x="1142" y="1257"/>
                    </a:lnTo>
                    <a:lnTo>
                      <a:pt x="1124" y="1238"/>
                    </a:lnTo>
                    <a:lnTo>
                      <a:pt x="1086" y="1219"/>
                    </a:lnTo>
                    <a:lnTo>
                      <a:pt x="1086" y="1238"/>
                    </a:lnTo>
                    <a:lnTo>
                      <a:pt x="1028" y="1257"/>
                    </a:lnTo>
                    <a:lnTo>
                      <a:pt x="1010" y="1276"/>
                    </a:lnTo>
                    <a:lnTo>
                      <a:pt x="1010" y="1295"/>
                    </a:lnTo>
                    <a:lnTo>
                      <a:pt x="1010" y="1314"/>
                    </a:lnTo>
                    <a:lnTo>
                      <a:pt x="1047" y="1333"/>
                    </a:lnTo>
                    <a:lnTo>
                      <a:pt x="1066" y="1353"/>
                    </a:lnTo>
                    <a:lnTo>
                      <a:pt x="1066" y="1371"/>
                    </a:lnTo>
                    <a:lnTo>
                      <a:pt x="1086" y="1448"/>
                    </a:lnTo>
                    <a:lnTo>
                      <a:pt x="1086" y="1485"/>
                    </a:lnTo>
                    <a:lnTo>
                      <a:pt x="1066" y="1505"/>
                    </a:lnTo>
                    <a:lnTo>
                      <a:pt x="1047" y="1505"/>
                    </a:lnTo>
                    <a:lnTo>
                      <a:pt x="1047" y="1524"/>
                    </a:lnTo>
                    <a:lnTo>
                      <a:pt x="1028" y="1562"/>
                    </a:lnTo>
                    <a:lnTo>
                      <a:pt x="1028" y="1581"/>
                    </a:lnTo>
                    <a:lnTo>
                      <a:pt x="1010" y="1562"/>
                    </a:lnTo>
                    <a:lnTo>
                      <a:pt x="1010" y="1543"/>
                    </a:lnTo>
                    <a:lnTo>
                      <a:pt x="1010" y="1467"/>
                    </a:lnTo>
                    <a:lnTo>
                      <a:pt x="1010" y="1409"/>
                    </a:lnTo>
                    <a:lnTo>
                      <a:pt x="1010" y="1371"/>
                    </a:lnTo>
                    <a:lnTo>
                      <a:pt x="971" y="1333"/>
                    </a:lnTo>
                    <a:lnTo>
                      <a:pt x="933" y="1314"/>
                    </a:lnTo>
                    <a:lnTo>
                      <a:pt x="895" y="1314"/>
                    </a:lnTo>
                    <a:lnTo>
                      <a:pt x="876" y="1314"/>
                    </a:lnTo>
                    <a:lnTo>
                      <a:pt x="838" y="1333"/>
                    </a:lnTo>
                    <a:lnTo>
                      <a:pt x="819" y="1353"/>
                    </a:lnTo>
                    <a:lnTo>
                      <a:pt x="800" y="1353"/>
                    </a:lnTo>
                    <a:lnTo>
                      <a:pt x="761" y="1353"/>
                    </a:lnTo>
                    <a:lnTo>
                      <a:pt x="724" y="1333"/>
                    </a:lnTo>
                    <a:lnTo>
                      <a:pt x="685" y="1295"/>
                    </a:lnTo>
                    <a:lnTo>
                      <a:pt x="666" y="1276"/>
                    </a:lnTo>
                    <a:lnTo>
                      <a:pt x="552" y="1219"/>
                    </a:lnTo>
                    <a:lnTo>
                      <a:pt x="438" y="1162"/>
                    </a:lnTo>
                    <a:lnTo>
                      <a:pt x="380" y="1124"/>
                    </a:lnTo>
                    <a:lnTo>
                      <a:pt x="362" y="1086"/>
                    </a:lnTo>
                    <a:lnTo>
                      <a:pt x="362" y="1048"/>
                    </a:lnTo>
                    <a:lnTo>
                      <a:pt x="380" y="1009"/>
                    </a:lnTo>
                    <a:lnTo>
                      <a:pt x="438" y="914"/>
                    </a:lnTo>
                    <a:lnTo>
                      <a:pt x="438" y="857"/>
                    </a:lnTo>
                    <a:lnTo>
                      <a:pt x="438" y="781"/>
                    </a:lnTo>
                    <a:lnTo>
                      <a:pt x="400" y="686"/>
                    </a:lnTo>
                    <a:lnTo>
                      <a:pt x="362" y="628"/>
                    </a:lnTo>
                    <a:lnTo>
                      <a:pt x="304" y="571"/>
                    </a:lnTo>
                    <a:lnTo>
                      <a:pt x="266" y="552"/>
                    </a:lnTo>
                    <a:lnTo>
                      <a:pt x="190" y="514"/>
                    </a:lnTo>
                    <a:lnTo>
                      <a:pt x="95" y="476"/>
                    </a:lnTo>
                    <a:lnTo>
                      <a:pt x="0" y="419"/>
                    </a:lnTo>
                    <a:lnTo>
                      <a:pt x="76" y="343"/>
                    </a:lnTo>
                    <a:lnTo>
                      <a:pt x="114" y="305"/>
                    </a:lnTo>
                    <a:lnTo>
                      <a:pt x="133" y="248"/>
                    </a:lnTo>
                    <a:lnTo>
                      <a:pt x="152" y="210"/>
                    </a:lnTo>
                    <a:lnTo>
                      <a:pt x="190" y="38"/>
                    </a:lnTo>
                    <a:lnTo>
                      <a:pt x="343" y="0"/>
                    </a:lnTo>
                    <a:lnTo>
                      <a:pt x="362" y="0"/>
                    </a:lnTo>
                    <a:lnTo>
                      <a:pt x="400" y="0"/>
                    </a:lnTo>
                    <a:lnTo>
                      <a:pt x="438" y="19"/>
                    </a:lnTo>
                    <a:lnTo>
                      <a:pt x="457" y="57"/>
                    </a:lnTo>
                    <a:lnTo>
                      <a:pt x="571" y="248"/>
                    </a:lnTo>
                    <a:lnTo>
                      <a:pt x="590" y="266"/>
                    </a:lnTo>
                    <a:lnTo>
                      <a:pt x="609" y="286"/>
                    </a:lnTo>
                    <a:lnTo>
                      <a:pt x="666" y="286"/>
                    </a:lnTo>
                    <a:lnTo>
                      <a:pt x="685" y="286"/>
                    </a:lnTo>
                    <a:lnTo>
                      <a:pt x="685" y="305"/>
                    </a:lnTo>
                    <a:lnTo>
                      <a:pt x="685" y="324"/>
                    </a:lnTo>
                    <a:lnTo>
                      <a:pt x="685" y="343"/>
                    </a:lnTo>
                    <a:lnTo>
                      <a:pt x="781" y="476"/>
                    </a:lnTo>
                    <a:lnTo>
                      <a:pt x="838" y="552"/>
                    </a:lnTo>
                    <a:lnTo>
                      <a:pt x="895" y="647"/>
                    </a:lnTo>
                    <a:lnTo>
                      <a:pt x="933" y="705"/>
                    </a:lnTo>
                    <a:lnTo>
                      <a:pt x="952" y="705"/>
                    </a:lnTo>
                    <a:lnTo>
                      <a:pt x="990" y="724"/>
                    </a:lnTo>
                    <a:lnTo>
                      <a:pt x="1028" y="705"/>
                    </a:lnTo>
                    <a:lnTo>
                      <a:pt x="1142" y="667"/>
                    </a:lnTo>
                    <a:lnTo>
                      <a:pt x="1162" y="667"/>
                    </a:lnTo>
                    <a:lnTo>
                      <a:pt x="1257" y="686"/>
                    </a:lnTo>
                    <a:lnTo>
                      <a:pt x="1314" y="743"/>
                    </a:lnTo>
                    <a:lnTo>
                      <a:pt x="1390" y="876"/>
                    </a:lnTo>
                    <a:lnTo>
                      <a:pt x="1390" y="933"/>
                    </a:lnTo>
                    <a:lnTo>
                      <a:pt x="1390" y="952"/>
                    </a:lnTo>
                    <a:lnTo>
                      <a:pt x="1390" y="972"/>
                    </a:lnTo>
                    <a:lnTo>
                      <a:pt x="1390" y="991"/>
                    </a:lnTo>
                    <a:lnTo>
                      <a:pt x="1390" y="1009"/>
                    </a:lnTo>
                    <a:lnTo>
                      <a:pt x="1390" y="1028"/>
                    </a:lnTo>
                    <a:lnTo>
                      <a:pt x="1371" y="1028"/>
                    </a:lnTo>
                    <a:lnTo>
                      <a:pt x="1352" y="1028"/>
                    </a:lnTo>
                    <a:lnTo>
                      <a:pt x="1333" y="1009"/>
                    </a:lnTo>
                    <a:lnTo>
                      <a:pt x="1314" y="1009"/>
                    </a:lnTo>
                    <a:lnTo>
                      <a:pt x="1295" y="991"/>
                    </a:lnTo>
                    <a:lnTo>
                      <a:pt x="1276" y="991"/>
                    </a:lnTo>
                    <a:lnTo>
                      <a:pt x="1238" y="991"/>
                    </a:lnTo>
                    <a:lnTo>
                      <a:pt x="1219" y="1009"/>
                    </a:lnTo>
                    <a:lnTo>
                      <a:pt x="1200" y="1009"/>
                    </a:lnTo>
                    <a:lnTo>
                      <a:pt x="1181" y="1028"/>
                    </a:lnTo>
                    <a:lnTo>
                      <a:pt x="1162" y="1048"/>
                    </a:lnTo>
                    <a:lnTo>
                      <a:pt x="1142" y="1048"/>
                    </a:lnTo>
                    <a:lnTo>
                      <a:pt x="1047" y="991"/>
                    </a:lnTo>
                    <a:lnTo>
                      <a:pt x="1028" y="1009"/>
                    </a:lnTo>
                    <a:lnTo>
                      <a:pt x="1047" y="1028"/>
                    </a:lnTo>
                    <a:lnTo>
                      <a:pt x="1047" y="1086"/>
                    </a:lnTo>
                    <a:lnTo>
                      <a:pt x="1047" y="1124"/>
                    </a:lnTo>
                    <a:lnTo>
                      <a:pt x="1047" y="1143"/>
                    </a:lnTo>
                    <a:lnTo>
                      <a:pt x="1047" y="1181"/>
                    </a:lnTo>
                    <a:lnTo>
                      <a:pt x="1066" y="1181"/>
                    </a:lnTo>
                    <a:lnTo>
                      <a:pt x="1105" y="1200"/>
                    </a:lnTo>
                    <a:lnTo>
                      <a:pt x="1124" y="1200"/>
                    </a:lnTo>
                    <a:lnTo>
                      <a:pt x="1162" y="1219"/>
                    </a:lnTo>
                    <a:lnTo>
                      <a:pt x="1181" y="1238"/>
                    </a:lnTo>
                    <a:lnTo>
                      <a:pt x="1219" y="1257"/>
                    </a:lnTo>
                    <a:lnTo>
                      <a:pt x="1257" y="1295"/>
                    </a:lnTo>
                    <a:lnTo>
                      <a:pt x="1314" y="1295"/>
                    </a:lnTo>
                    <a:lnTo>
                      <a:pt x="1352" y="1295"/>
                    </a:lnTo>
                    <a:lnTo>
                      <a:pt x="1371" y="1276"/>
                    </a:lnTo>
                    <a:lnTo>
                      <a:pt x="1409" y="1276"/>
                    </a:lnTo>
                    <a:lnTo>
                      <a:pt x="1447" y="1295"/>
                    </a:lnTo>
                    <a:lnTo>
                      <a:pt x="1467" y="1314"/>
                    </a:lnTo>
                    <a:lnTo>
                      <a:pt x="1504" y="1353"/>
                    </a:lnTo>
                    <a:lnTo>
                      <a:pt x="1562" y="1390"/>
                    </a:lnTo>
                    <a:lnTo>
                      <a:pt x="1600" y="1448"/>
                    </a:lnTo>
                    <a:lnTo>
                      <a:pt x="1619" y="1505"/>
                    </a:lnTo>
                    <a:lnTo>
                      <a:pt x="1657" y="1543"/>
                    </a:lnTo>
                    <a:close/>
                    <a:moveTo>
                      <a:pt x="1771" y="1734"/>
                    </a:moveTo>
                    <a:lnTo>
                      <a:pt x="1733" y="1752"/>
                    </a:lnTo>
                    <a:lnTo>
                      <a:pt x="1714" y="1752"/>
                    </a:lnTo>
                    <a:lnTo>
                      <a:pt x="1695" y="1790"/>
                    </a:lnTo>
                    <a:lnTo>
                      <a:pt x="1676" y="1790"/>
                    </a:lnTo>
                    <a:lnTo>
                      <a:pt x="1676" y="1734"/>
                    </a:lnTo>
                    <a:lnTo>
                      <a:pt x="1714" y="1714"/>
                    </a:lnTo>
                    <a:lnTo>
                      <a:pt x="1733" y="1714"/>
                    </a:lnTo>
                    <a:lnTo>
                      <a:pt x="1733" y="1695"/>
                    </a:lnTo>
                    <a:lnTo>
                      <a:pt x="1752" y="1695"/>
                    </a:lnTo>
                    <a:lnTo>
                      <a:pt x="1771" y="1734"/>
                    </a:lnTo>
                    <a:close/>
                    <a:moveTo>
                      <a:pt x="1371" y="1829"/>
                    </a:moveTo>
                    <a:lnTo>
                      <a:pt x="1314" y="1829"/>
                    </a:lnTo>
                    <a:lnTo>
                      <a:pt x="1295" y="1810"/>
                    </a:lnTo>
                    <a:lnTo>
                      <a:pt x="1257" y="1810"/>
                    </a:lnTo>
                    <a:lnTo>
                      <a:pt x="1219" y="1829"/>
                    </a:lnTo>
                    <a:lnTo>
                      <a:pt x="1238" y="1829"/>
                    </a:lnTo>
                    <a:lnTo>
                      <a:pt x="1257" y="1829"/>
                    </a:lnTo>
                    <a:lnTo>
                      <a:pt x="1295" y="1866"/>
                    </a:lnTo>
                    <a:lnTo>
                      <a:pt x="1333" y="1924"/>
                    </a:lnTo>
                    <a:lnTo>
                      <a:pt x="1333" y="1962"/>
                    </a:lnTo>
                    <a:lnTo>
                      <a:pt x="1276" y="1981"/>
                    </a:lnTo>
                    <a:lnTo>
                      <a:pt x="1219" y="1962"/>
                    </a:lnTo>
                    <a:lnTo>
                      <a:pt x="1142" y="1905"/>
                    </a:lnTo>
                    <a:lnTo>
                      <a:pt x="1086" y="1829"/>
                    </a:lnTo>
                    <a:lnTo>
                      <a:pt x="1066" y="1771"/>
                    </a:lnTo>
                    <a:lnTo>
                      <a:pt x="1047" y="1714"/>
                    </a:lnTo>
                    <a:lnTo>
                      <a:pt x="1047" y="1695"/>
                    </a:lnTo>
                    <a:lnTo>
                      <a:pt x="1066" y="1619"/>
                    </a:lnTo>
                    <a:lnTo>
                      <a:pt x="1047" y="1619"/>
                    </a:lnTo>
                    <a:lnTo>
                      <a:pt x="1047" y="1600"/>
                    </a:lnTo>
                    <a:lnTo>
                      <a:pt x="1047" y="1543"/>
                    </a:lnTo>
                    <a:lnTo>
                      <a:pt x="1086" y="1543"/>
                    </a:lnTo>
                    <a:lnTo>
                      <a:pt x="1105" y="1524"/>
                    </a:lnTo>
                    <a:lnTo>
                      <a:pt x="1124" y="1448"/>
                    </a:lnTo>
                    <a:lnTo>
                      <a:pt x="1105" y="1390"/>
                    </a:lnTo>
                    <a:lnTo>
                      <a:pt x="1047" y="1276"/>
                    </a:lnTo>
                    <a:lnTo>
                      <a:pt x="1105" y="1276"/>
                    </a:lnTo>
                    <a:lnTo>
                      <a:pt x="1124" y="1295"/>
                    </a:lnTo>
                    <a:lnTo>
                      <a:pt x="1142" y="1314"/>
                    </a:lnTo>
                    <a:lnTo>
                      <a:pt x="1181" y="1353"/>
                    </a:lnTo>
                    <a:lnTo>
                      <a:pt x="1181" y="1371"/>
                    </a:lnTo>
                    <a:lnTo>
                      <a:pt x="1257" y="1390"/>
                    </a:lnTo>
                    <a:lnTo>
                      <a:pt x="1295" y="1429"/>
                    </a:lnTo>
                    <a:lnTo>
                      <a:pt x="1314" y="1467"/>
                    </a:lnTo>
                    <a:lnTo>
                      <a:pt x="1314" y="1505"/>
                    </a:lnTo>
                    <a:lnTo>
                      <a:pt x="1295" y="1524"/>
                    </a:lnTo>
                    <a:lnTo>
                      <a:pt x="1276" y="1543"/>
                    </a:lnTo>
                    <a:lnTo>
                      <a:pt x="1276" y="1562"/>
                    </a:lnTo>
                    <a:lnTo>
                      <a:pt x="1276" y="1581"/>
                    </a:lnTo>
                    <a:lnTo>
                      <a:pt x="1314" y="1619"/>
                    </a:lnTo>
                    <a:lnTo>
                      <a:pt x="1314" y="1638"/>
                    </a:lnTo>
                    <a:lnTo>
                      <a:pt x="1352" y="1657"/>
                    </a:lnTo>
                    <a:lnTo>
                      <a:pt x="1352" y="1695"/>
                    </a:lnTo>
                    <a:lnTo>
                      <a:pt x="1333" y="1714"/>
                    </a:lnTo>
                    <a:lnTo>
                      <a:pt x="1276" y="1734"/>
                    </a:lnTo>
                    <a:lnTo>
                      <a:pt x="1276" y="1752"/>
                    </a:lnTo>
                    <a:lnTo>
                      <a:pt x="1314" y="1752"/>
                    </a:lnTo>
                    <a:lnTo>
                      <a:pt x="1333" y="1771"/>
                    </a:lnTo>
                    <a:lnTo>
                      <a:pt x="1371" y="1829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48" name="Freeform 35">
                <a:extLst>
                  <a:ext uri="{FF2B5EF4-FFF2-40B4-BE49-F238E27FC236}">
                    <a16:creationId xmlns:a16="http://schemas.microsoft.com/office/drawing/2014/main" id="{EA8B6FEC-6A54-014C-AD30-06E346BCF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31413" y="11425238"/>
                <a:ext cx="774700" cy="1049337"/>
              </a:xfrm>
              <a:custGeom>
                <a:avLst/>
                <a:gdLst>
                  <a:gd name="T0" fmla="*/ 2147483646 w 2154"/>
                  <a:gd name="T1" fmla="*/ 2147483646 h 2916"/>
                  <a:gd name="T2" fmla="*/ 2147483646 w 2154"/>
                  <a:gd name="T3" fmla="*/ 2147483646 h 2916"/>
                  <a:gd name="T4" fmla="*/ 2147483646 w 2154"/>
                  <a:gd name="T5" fmla="*/ 2147483646 h 2916"/>
                  <a:gd name="T6" fmla="*/ 2147483646 w 2154"/>
                  <a:gd name="T7" fmla="*/ 2147483646 h 2916"/>
                  <a:gd name="T8" fmla="*/ 2147483646 w 2154"/>
                  <a:gd name="T9" fmla="*/ 2147483646 h 2916"/>
                  <a:gd name="T10" fmla="*/ 2147483646 w 2154"/>
                  <a:gd name="T11" fmla="*/ 2147483646 h 2916"/>
                  <a:gd name="T12" fmla="*/ 2147483646 w 2154"/>
                  <a:gd name="T13" fmla="*/ 2147483646 h 2916"/>
                  <a:gd name="T14" fmla="*/ 2147483646 w 2154"/>
                  <a:gd name="T15" fmla="*/ 2147483646 h 2916"/>
                  <a:gd name="T16" fmla="*/ 2147483646 w 2154"/>
                  <a:gd name="T17" fmla="*/ 2147483646 h 2916"/>
                  <a:gd name="T18" fmla="*/ 2147483646 w 2154"/>
                  <a:gd name="T19" fmla="*/ 2147483646 h 2916"/>
                  <a:gd name="T20" fmla="*/ 2147483646 w 2154"/>
                  <a:gd name="T21" fmla="*/ 2147483646 h 2916"/>
                  <a:gd name="T22" fmla="*/ 2147483646 w 2154"/>
                  <a:gd name="T23" fmla="*/ 2147483646 h 2916"/>
                  <a:gd name="T24" fmla="*/ 2147483646 w 2154"/>
                  <a:gd name="T25" fmla="*/ 2147483646 h 2916"/>
                  <a:gd name="T26" fmla="*/ 2147483646 w 2154"/>
                  <a:gd name="T27" fmla="*/ 2147483646 h 2916"/>
                  <a:gd name="T28" fmla="*/ 2147483646 w 2154"/>
                  <a:gd name="T29" fmla="*/ 2147483646 h 2916"/>
                  <a:gd name="T30" fmla="*/ 2147483646 w 2154"/>
                  <a:gd name="T31" fmla="*/ 2147483646 h 2916"/>
                  <a:gd name="T32" fmla="*/ 2147483646 w 2154"/>
                  <a:gd name="T33" fmla="*/ 2147483646 h 2916"/>
                  <a:gd name="T34" fmla="*/ 2147483646 w 2154"/>
                  <a:gd name="T35" fmla="*/ 2147483646 h 2916"/>
                  <a:gd name="T36" fmla="*/ 2147483646 w 2154"/>
                  <a:gd name="T37" fmla="*/ 2147483646 h 2916"/>
                  <a:gd name="T38" fmla="*/ 2147483646 w 2154"/>
                  <a:gd name="T39" fmla="*/ 2147483646 h 2916"/>
                  <a:gd name="T40" fmla="*/ 2147483646 w 2154"/>
                  <a:gd name="T41" fmla="*/ 2147483646 h 2916"/>
                  <a:gd name="T42" fmla="*/ 2147483646 w 2154"/>
                  <a:gd name="T43" fmla="*/ 2147483646 h 2916"/>
                  <a:gd name="T44" fmla="*/ 2147483646 w 2154"/>
                  <a:gd name="T45" fmla="*/ 2147483646 h 2916"/>
                  <a:gd name="T46" fmla="*/ 2147483646 w 2154"/>
                  <a:gd name="T47" fmla="*/ 2147483646 h 2916"/>
                  <a:gd name="T48" fmla="*/ 2147483646 w 2154"/>
                  <a:gd name="T49" fmla="*/ 2147483646 h 2916"/>
                  <a:gd name="T50" fmla="*/ 2147483646 w 2154"/>
                  <a:gd name="T51" fmla="*/ 2147483646 h 2916"/>
                  <a:gd name="T52" fmla="*/ 2147483646 w 2154"/>
                  <a:gd name="T53" fmla="*/ 2147483646 h 2916"/>
                  <a:gd name="T54" fmla="*/ 2147483646 w 2154"/>
                  <a:gd name="T55" fmla="*/ 2147483646 h 2916"/>
                  <a:gd name="T56" fmla="*/ 2147483646 w 2154"/>
                  <a:gd name="T57" fmla="*/ 2147483646 h 2916"/>
                  <a:gd name="T58" fmla="*/ 2147483646 w 2154"/>
                  <a:gd name="T59" fmla="*/ 2147483646 h 2916"/>
                  <a:gd name="T60" fmla="*/ 2147483646 w 2154"/>
                  <a:gd name="T61" fmla="*/ 2147483646 h 2916"/>
                  <a:gd name="T62" fmla="*/ 2147483646 w 2154"/>
                  <a:gd name="T63" fmla="*/ 2147483646 h 2916"/>
                  <a:gd name="T64" fmla="*/ 2147483646 w 2154"/>
                  <a:gd name="T65" fmla="*/ 2147483646 h 2916"/>
                  <a:gd name="T66" fmla="*/ 2147483646 w 2154"/>
                  <a:gd name="T67" fmla="*/ 2147483646 h 2916"/>
                  <a:gd name="T68" fmla="*/ 2147483646 w 2154"/>
                  <a:gd name="T69" fmla="*/ 2147483646 h 2916"/>
                  <a:gd name="T70" fmla="*/ 2147483646 w 2154"/>
                  <a:gd name="T71" fmla="*/ 2147483646 h 2916"/>
                  <a:gd name="T72" fmla="*/ 2147483646 w 2154"/>
                  <a:gd name="T73" fmla="*/ 2147483646 h 2916"/>
                  <a:gd name="T74" fmla="*/ 2147483646 w 2154"/>
                  <a:gd name="T75" fmla="*/ 2147483646 h 2916"/>
                  <a:gd name="T76" fmla="*/ 2147483646 w 2154"/>
                  <a:gd name="T77" fmla="*/ 2147483646 h 2916"/>
                  <a:gd name="T78" fmla="*/ 2147483646 w 2154"/>
                  <a:gd name="T79" fmla="*/ 2147483646 h 2916"/>
                  <a:gd name="T80" fmla="*/ 2147483646 w 2154"/>
                  <a:gd name="T81" fmla="*/ 2147483646 h 2916"/>
                  <a:gd name="T82" fmla="*/ 2147483646 w 2154"/>
                  <a:gd name="T83" fmla="*/ 2147483646 h 2916"/>
                  <a:gd name="T84" fmla="*/ 2147483646 w 2154"/>
                  <a:gd name="T85" fmla="*/ 2147483646 h 2916"/>
                  <a:gd name="T86" fmla="*/ 2147483646 w 2154"/>
                  <a:gd name="T87" fmla="*/ 2147483646 h 2916"/>
                  <a:gd name="T88" fmla="*/ 2147483646 w 2154"/>
                  <a:gd name="T89" fmla="*/ 2147483646 h 2916"/>
                  <a:gd name="T90" fmla="*/ 2147483646 w 2154"/>
                  <a:gd name="T91" fmla="*/ 2147483646 h 2916"/>
                  <a:gd name="T92" fmla="*/ 2147483646 w 2154"/>
                  <a:gd name="T93" fmla="*/ 2147483646 h 2916"/>
                  <a:gd name="T94" fmla="*/ 2147483646 w 2154"/>
                  <a:gd name="T95" fmla="*/ 2147483646 h 2916"/>
                  <a:gd name="T96" fmla="*/ 2147483646 w 2154"/>
                  <a:gd name="T97" fmla="*/ 2147483646 h 2916"/>
                  <a:gd name="T98" fmla="*/ 2147483646 w 2154"/>
                  <a:gd name="T99" fmla="*/ 2147483646 h 2916"/>
                  <a:gd name="T100" fmla="*/ 2147483646 w 2154"/>
                  <a:gd name="T101" fmla="*/ 2147483646 h 2916"/>
                  <a:gd name="T102" fmla="*/ 2147483646 w 2154"/>
                  <a:gd name="T103" fmla="*/ 2147483646 h 2916"/>
                  <a:gd name="T104" fmla="*/ 2147483646 w 2154"/>
                  <a:gd name="T105" fmla="*/ 2147483646 h 2916"/>
                  <a:gd name="T106" fmla="*/ 2147483646 w 2154"/>
                  <a:gd name="T107" fmla="*/ 2147483646 h 2916"/>
                  <a:gd name="T108" fmla="*/ 2147483646 w 2154"/>
                  <a:gd name="T109" fmla="*/ 2147483646 h 291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2154" h="2916">
                    <a:moveTo>
                      <a:pt x="1753" y="1733"/>
                    </a:moveTo>
                    <a:lnTo>
                      <a:pt x="1791" y="1733"/>
                    </a:lnTo>
                    <a:lnTo>
                      <a:pt x="1791" y="1753"/>
                    </a:lnTo>
                    <a:lnTo>
                      <a:pt x="1810" y="1772"/>
                    </a:lnTo>
                    <a:lnTo>
                      <a:pt x="1810" y="1791"/>
                    </a:lnTo>
                    <a:lnTo>
                      <a:pt x="1772" y="1810"/>
                    </a:lnTo>
                    <a:lnTo>
                      <a:pt x="1753" y="1829"/>
                    </a:lnTo>
                    <a:lnTo>
                      <a:pt x="1753" y="1810"/>
                    </a:lnTo>
                    <a:lnTo>
                      <a:pt x="1734" y="1791"/>
                    </a:lnTo>
                    <a:lnTo>
                      <a:pt x="1714" y="1791"/>
                    </a:lnTo>
                    <a:lnTo>
                      <a:pt x="1696" y="1810"/>
                    </a:lnTo>
                    <a:lnTo>
                      <a:pt x="1696" y="1829"/>
                    </a:lnTo>
                    <a:lnTo>
                      <a:pt x="1658" y="1810"/>
                    </a:lnTo>
                    <a:lnTo>
                      <a:pt x="1600" y="1791"/>
                    </a:lnTo>
                    <a:lnTo>
                      <a:pt x="1562" y="1753"/>
                    </a:lnTo>
                    <a:lnTo>
                      <a:pt x="1543" y="1733"/>
                    </a:lnTo>
                    <a:lnTo>
                      <a:pt x="1543" y="1714"/>
                    </a:lnTo>
                    <a:lnTo>
                      <a:pt x="1562" y="1714"/>
                    </a:lnTo>
                    <a:lnTo>
                      <a:pt x="1600" y="1714"/>
                    </a:lnTo>
                    <a:lnTo>
                      <a:pt x="1619" y="1733"/>
                    </a:lnTo>
                    <a:lnTo>
                      <a:pt x="1619" y="1714"/>
                    </a:lnTo>
                    <a:lnTo>
                      <a:pt x="1619" y="1696"/>
                    </a:lnTo>
                    <a:lnTo>
                      <a:pt x="1658" y="1714"/>
                    </a:lnTo>
                    <a:lnTo>
                      <a:pt x="1753" y="1733"/>
                    </a:lnTo>
                    <a:close/>
                    <a:moveTo>
                      <a:pt x="1905" y="57"/>
                    </a:moveTo>
                    <a:lnTo>
                      <a:pt x="1886" y="57"/>
                    </a:lnTo>
                    <a:lnTo>
                      <a:pt x="1867" y="77"/>
                    </a:lnTo>
                    <a:lnTo>
                      <a:pt x="1886" y="114"/>
                    </a:lnTo>
                    <a:lnTo>
                      <a:pt x="1886" y="133"/>
                    </a:lnTo>
                    <a:lnTo>
                      <a:pt x="1886" y="172"/>
                    </a:lnTo>
                    <a:lnTo>
                      <a:pt x="1886" y="209"/>
                    </a:lnTo>
                    <a:lnTo>
                      <a:pt x="2000" y="438"/>
                    </a:lnTo>
                    <a:lnTo>
                      <a:pt x="2039" y="495"/>
                    </a:lnTo>
                    <a:lnTo>
                      <a:pt x="2095" y="495"/>
                    </a:lnTo>
                    <a:lnTo>
                      <a:pt x="2134" y="534"/>
                    </a:lnTo>
                    <a:lnTo>
                      <a:pt x="2153" y="534"/>
                    </a:lnTo>
                    <a:lnTo>
                      <a:pt x="2134" y="572"/>
                    </a:lnTo>
                    <a:lnTo>
                      <a:pt x="2115" y="572"/>
                    </a:lnTo>
                    <a:lnTo>
                      <a:pt x="2095" y="572"/>
                    </a:lnTo>
                    <a:lnTo>
                      <a:pt x="2095" y="590"/>
                    </a:lnTo>
                    <a:lnTo>
                      <a:pt x="2076" y="629"/>
                    </a:lnTo>
                    <a:lnTo>
                      <a:pt x="2095" y="743"/>
                    </a:lnTo>
                    <a:lnTo>
                      <a:pt x="2095" y="781"/>
                    </a:lnTo>
                    <a:lnTo>
                      <a:pt x="2058" y="800"/>
                    </a:lnTo>
                    <a:lnTo>
                      <a:pt x="2039" y="762"/>
                    </a:lnTo>
                    <a:lnTo>
                      <a:pt x="2000" y="686"/>
                    </a:lnTo>
                    <a:lnTo>
                      <a:pt x="1981" y="667"/>
                    </a:lnTo>
                    <a:lnTo>
                      <a:pt x="1963" y="648"/>
                    </a:lnTo>
                    <a:lnTo>
                      <a:pt x="1963" y="610"/>
                    </a:lnTo>
                    <a:lnTo>
                      <a:pt x="2019" y="572"/>
                    </a:lnTo>
                    <a:lnTo>
                      <a:pt x="2019" y="553"/>
                    </a:lnTo>
                    <a:lnTo>
                      <a:pt x="1963" y="458"/>
                    </a:lnTo>
                    <a:lnTo>
                      <a:pt x="1963" y="476"/>
                    </a:lnTo>
                    <a:lnTo>
                      <a:pt x="1943" y="495"/>
                    </a:lnTo>
                    <a:lnTo>
                      <a:pt x="1924" y="495"/>
                    </a:lnTo>
                    <a:lnTo>
                      <a:pt x="1886" y="495"/>
                    </a:lnTo>
                    <a:lnTo>
                      <a:pt x="1905" y="514"/>
                    </a:lnTo>
                    <a:lnTo>
                      <a:pt x="1905" y="534"/>
                    </a:lnTo>
                    <a:lnTo>
                      <a:pt x="1905" y="572"/>
                    </a:lnTo>
                    <a:lnTo>
                      <a:pt x="1886" y="590"/>
                    </a:lnTo>
                    <a:lnTo>
                      <a:pt x="1867" y="553"/>
                    </a:lnTo>
                    <a:lnTo>
                      <a:pt x="1848" y="534"/>
                    </a:lnTo>
                    <a:lnTo>
                      <a:pt x="1829" y="534"/>
                    </a:lnTo>
                    <a:lnTo>
                      <a:pt x="1791" y="534"/>
                    </a:lnTo>
                    <a:lnTo>
                      <a:pt x="1848" y="458"/>
                    </a:lnTo>
                    <a:lnTo>
                      <a:pt x="1867" y="438"/>
                    </a:lnTo>
                    <a:lnTo>
                      <a:pt x="1886" y="438"/>
                    </a:lnTo>
                    <a:lnTo>
                      <a:pt x="1905" y="419"/>
                    </a:lnTo>
                    <a:lnTo>
                      <a:pt x="1924" y="400"/>
                    </a:lnTo>
                    <a:lnTo>
                      <a:pt x="1924" y="343"/>
                    </a:lnTo>
                    <a:lnTo>
                      <a:pt x="1867" y="286"/>
                    </a:lnTo>
                    <a:lnTo>
                      <a:pt x="1848" y="248"/>
                    </a:lnTo>
                    <a:lnTo>
                      <a:pt x="1848" y="172"/>
                    </a:lnTo>
                    <a:lnTo>
                      <a:pt x="1848" y="153"/>
                    </a:lnTo>
                    <a:lnTo>
                      <a:pt x="1810" y="172"/>
                    </a:lnTo>
                    <a:lnTo>
                      <a:pt x="1791" y="209"/>
                    </a:lnTo>
                    <a:lnTo>
                      <a:pt x="1791" y="229"/>
                    </a:lnTo>
                    <a:lnTo>
                      <a:pt x="1696" y="286"/>
                    </a:lnTo>
                    <a:lnTo>
                      <a:pt x="1677" y="305"/>
                    </a:lnTo>
                    <a:lnTo>
                      <a:pt x="1600" y="381"/>
                    </a:lnTo>
                    <a:lnTo>
                      <a:pt x="1562" y="419"/>
                    </a:lnTo>
                    <a:lnTo>
                      <a:pt x="1524" y="438"/>
                    </a:lnTo>
                    <a:lnTo>
                      <a:pt x="1505" y="458"/>
                    </a:lnTo>
                    <a:lnTo>
                      <a:pt x="1429" y="572"/>
                    </a:lnTo>
                    <a:lnTo>
                      <a:pt x="1429" y="590"/>
                    </a:lnTo>
                    <a:lnTo>
                      <a:pt x="1448" y="705"/>
                    </a:lnTo>
                    <a:lnTo>
                      <a:pt x="1429" y="724"/>
                    </a:lnTo>
                    <a:lnTo>
                      <a:pt x="1429" y="762"/>
                    </a:lnTo>
                    <a:lnTo>
                      <a:pt x="1429" y="800"/>
                    </a:lnTo>
                    <a:lnTo>
                      <a:pt x="1429" y="839"/>
                    </a:lnTo>
                    <a:lnTo>
                      <a:pt x="1448" y="839"/>
                    </a:lnTo>
                    <a:lnTo>
                      <a:pt x="1448" y="857"/>
                    </a:lnTo>
                    <a:lnTo>
                      <a:pt x="1467" y="857"/>
                    </a:lnTo>
                    <a:lnTo>
                      <a:pt x="1486" y="819"/>
                    </a:lnTo>
                    <a:lnTo>
                      <a:pt x="1486" y="781"/>
                    </a:lnTo>
                    <a:lnTo>
                      <a:pt x="1486" y="762"/>
                    </a:lnTo>
                    <a:lnTo>
                      <a:pt x="1524" y="762"/>
                    </a:lnTo>
                    <a:lnTo>
                      <a:pt x="1524" y="743"/>
                    </a:lnTo>
                    <a:lnTo>
                      <a:pt x="1505" y="743"/>
                    </a:lnTo>
                    <a:lnTo>
                      <a:pt x="1505" y="724"/>
                    </a:lnTo>
                    <a:lnTo>
                      <a:pt x="1543" y="743"/>
                    </a:lnTo>
                    <a:lnTo>
                      <a:pt x="1543" y="762"/>
                    </a:lnTo>
                    <a:lnTo>
                      <a:pt x="1524" y="819"/>
                    </a:lnTo>
                    <a:lnTo>
                      <a:pt x="1505" y="857"/>
                    </a:lnTo>
                    <a:lnTo>
                      <a:pt x="1524" y="915"/>
                    </a:lnTo>
                    <a:lnTo>
                      <a:pt x="1543" y="934"/>
                    </a:lnTo>
                    <a:lnTo>
                      <a:pt x="1677" y="1029"/>
                    </a:lnTo>
                    <a:lnTo>
                      <a:pt x="1696" y="1048"/>
                    </a:lnTo>
                    <a:lnTo>
                      <a:pt x="1677" y="1105"/>
                    </a:lnTo>
                    <a:lnTo>
                      <a:pt x="1677" y="1143"/>
                    </a:lnTo>
                    <a:lnTo>
                      <a:pt x="1677" y="1162"/>
                    </a:lnTo>
                    <a:lnTo>
                      <a:pt x="1696" y="1162"/>
                    </a:lnTo>
                    <a:lnTo>
                      <a:pt x="1734" y="1181"/>
                    </a:lnTo>
                    <a:lnTo>
                      <a:pt x="1791" y="1219"/>
                    </a:lnTo>
                    <a:lnTo>
                      <a:pt x="1810" y="1257"/>
                    </a:lnTo>
                    <a:lnTo>
                      <a:pt x="1772" y="1276"/>
                    </a:lnTo>
                    <a:lnTo>
                      <a:pt x="1791" y="1296"/>
                    </a:lnTo>
                    <a:lnTo>
                      <a:pt x="1772" y="1315"/>
                    </a:lnTo>
                    <a:lnTo>
                      <a:pt x="1753" y="1276"/>
                    </a:lnTo>
                    <a:lnTo>
                      <a:pt x="1734" y="1296"/>
                    </a:lnTo>
                    <a:lnTo>
                      <a:pt x="1714" y="1352"/>
                    </a:lnTo>
                    <a:lnTo>
                      <a:pt x="1677" y="1372"/>
                    </a:lnTo>
                    <a:lnTo>
                      <a:pt x="1638" y="1352"/>
                    </a:lnTo>
                    <a:lnTo>
                      <a:pt x="1619" y="1333"/>
                    </a:lnTo>
                    <a:lnTo>
                      <a:pt x="1582" y="1257"/>
                    </a:lnTo>
                    <a:lnTo>
                      <a:pt x="1467" y="1124"/>
                    </a:lnTo>
                    <a:lnTo>
                      <a:pt x="1372" y="1086"/>
                    </a:lnTo>
                    <a:lnTo>
                      <a:pt x="1296" y="1086"/>
                    </a:lnTo>
                    <a:lnTo>
                      <a:pt x="1315" y="1105"/>
                    </a:lnTo>
                    <a:lnTo>
                      <a:pt x="1333" y="1143"/>
                    </a:lnTo>
                    <a:lnTo>
                      <a:pt x="1315" y="1143"/>
                    </a:lnTo>
                    <a:lnTo>
                      <a:pt x="1296" y="1124"/>
                    </a:lnTo>
                    <a:lnTo>
                      <a:pt x="1277" y="1124"/>
                    </a:lnTo>
                    <a:lnTo>
                      <a:pt x="1296" y="1162"/>
                    </a:lnTo>
                    <a:lnTo>
                      <a:pt x="1333" y="1219"/>
                    </a:lnTo>
                    <a:lnTo>
                      <a:pt x="1353" y="1238"/>
                    </a:lnTo>
                    <a:lnTo>
                      <a:pt x="1410" y="1238"/>
                    </a:lnTo>
                    <a:lnTo>
                      <a:pt x="1429" y="1276"/>
                    </a:lnTo>
                    <a:lnTo>
                      <a:pt x="1448" y="1333"/>
                    </a:lnTo>
                    <a:lnTo>
                      <a:pt x="1448" y="1391"/>
                    </a:lnTo>
                    <a:lnTo>
                      <a:pt x="1448" y="1429"/>
                    </a:lnTo>
                    <a:lnTo>
                      <a:pt x="1467" y="1448"/>
                    </a:lnTo>
                    <a:lnTo>
                      <a:pt x="1505" y="1467"/>
                    </a:lnTo>
                    <a:lnTo>
                      <a:pt x="1524" y="1505"/>
                    </a:lnTo>
                    <a:lnTo>
                      <a:pt x="1524" y="1524"/>
                    </a:lnTo>
                    <a:lnTo>
                      <a:pt x="1524" y="1543"/>
                    </a:lnTo>
                    <a:lnTo>
                      <a:pt x="1486" y="1524"/>
                    </a:lnTo>
                    <a:lnTo>
                      <a:pt x="1467" y="1524"/>
                    </a:lnTo>
                    <a:lnTo>
                      <a:pt x="1467" y="1543"/>
                    </a:lnTo>
                    <a:lnTo>
                      <a:pt x="1429" y="1619"/>
                    </a:lnTo>
                    <a:lnTo>
                      <a:pt x="1372" y="1581"/>
                    </a:lnTo>
                    <a:lnTo>
                      <a:pt x="1353" y="1581"/>
                    </a:lnTo>
                    <a:lnTo>
                      <a:pt x="1372" y="1600"/>
                    </a:lnTo>
                    <a:lnTo>
                      <a:pt x="1391" y="1619"/>
                    </a:lnTo>
                    <a:lnTo>
                      <a:pt x="1448" y="1657"/>
                    </a:lnTo>
                    <a:lnTo>
                      <a:pt x="1429" y="1696"/>
                    </a:lnTo>
                    <a:lnTo>
                      <a:pt x="1448" y="1733"/>
                    </a:lnTo>
                    <a:lnTo>
                      <a:pt x="1467" y="1753"/>
                    </a:lnTo>
                    <a:lnTo>
                      <a:pt x="1486" y="1791"/>
                    </a:lnTo>
                    <a:lnTo>
                      <a:pt x="1410" y="1772"/>
                    </a:lnTo>
                    <a:lnTo>
                      <a:pt x="1391" y="1772"/>
                    </a:lnTo>
                    <a:lnTo>
                      <a:pt x="1372" y="1810"/>
                    </a:lnTo>
                    <a:lnTo>
                      <a:pt x="1391" y="1791"/>
                    </a:lnTo>
                    <a:lnTo>
                      <a:pt x="1429" y="1810"/>
                    </a:lnTo>
                    <a:lnTo>
                      <a:pt x="1448" y="1829"/>
                    </a:lnTo>
                    <a:lnTo>
                      <a:pt x="1448" y="1867"/>
                    </a:lnTo>
                    <a:lnTo>
                      <a:pt x="1448" y="1886"/>
                    </a:lnTo>
                    <a:lnTo>
                      <a:pt x="1448" y="1905"/>
                    </a:lnTo>
                    <a:lnTo>
                      <a:pt x="1486" y="1924"/>
                    </a:lnTo>
                    <a:lnTo>
                      <a:pt x="1486" y="1962"/>
                    </a:lnTo>
                    <a:lnTo>
                      <a:pt x="1486" y="1981"/>
                    </a:lnTo>
                    <a:lnTo>
                      <a:pt x="1448" y="2000"/>
                    </a:lnTo>
                    <a:lnTo>
                      <a:pt x="1448" y="2038"/>
                    </a:lnTo>
                    <a:lnTo>
                      <a:pt x="1448" y="2153"/>
                    </a:lnTo>
                    <a:lnTo>
                      <a:pt x="1467" y="2190"/>
                    </a:lnTo>
                    <a:lnTo>
                      <a:pt x="1543" y="2343"/>
                    </a:lnTo>
                    <a:lnTo>
                      <a:pt x="1582" y="2362"/>
                    </a:lnTo>
                    <a:lnTo>
                      <a:pt x="1658" y="2419"/>
                    </a:lnTo>
                    <a:lnTo>
                      <a:pt x="1658" y="2439"/>
                    </a:lnTo>
                    <a:lnTo>
                      <a:pt x="1638" y="2476"/>
                    </a:lnTo>
                    <a:lnTo>
                      <a:pt x="1638" y="2495"/>
                    </a:lnTo>
                    <a:lnTo>
                      <a:pt x="1600" y="2534"/>
                    </a:lnTo>
                    <a:lnTo>
                      <a:pt x="1600" y="2571"/>
                    </a:lnTo>
                    <a:lnTo>
                      <a:pt x="1600" y="2610"/>
                    </a:lnTo>
                    <a:lnTo>
                      <a:pt x="1638" y="2648"/>
                    </a:lnTo>
                    <a:lnTo>
                      <a:pt x="1677" y="2667"/>
                    </a:lnTo>
                    <a:lnTo>
                      <a:pt x="1677" y="2686"/>
                    </a:lnTo>
                    <a:lnTo>
                      <a:pt x="1619" y="2705"/>
                    </a:lnTo>
                    <a:lnTo>
                      <a:pt x="1582" y="2686"/>
                    </a:lnTo>
                    <a:lnTo>
                      <a:pt x="1543" y="2667"/>
                    </a:lnTo>
                    <a:lnTo>
                      <a:pt x="1524" y="2648"/>
                    </a:lnTo>
                    <a:lnTo>
                      <a:pt x="1505" y="2648"/>
                    </a:lnTo>
                    <a:lnTo>
                      <a:pt x="1486" y="2648"/>
                    </a:lnTo>
                    <a:lnTo>
                      <a:pt x="1486" y="2667"/>
                    </a:lnTo>
                    <a:lnTo>
                      <a:pt x="1467" y="2571"/>
                    </a:lnTo>
                    <a:lnTo>
                      <a:pt x="1486" y="2381"/>
                    </a:lnTo>
                    <a:lnTo>
                      <a:pt x="1448" y="2286"/>
                    </a:lnTo>
                    <a:lnTo>
                      <a:pt x="1467" y="2286"/>
                    </a:lnTo>
                    <a:lnTo>
                      <a:pt x="1410" y="2134"/>
                    </a:lnTo>
                    <a:lnTo>
                      <a:pt x="1391" y="2000"/>
                    </a:lnTo>
                    <a:lnTo>
                      <a:pt x="1353" y="1981"/>
                    </a:lnTo>
                    <a:lnTo>
                      <a:pt x="1315" y="2019"/>
                    </a:lnTo>
                    <a:lnTo>
                      <a:pt x="1353" y="2095"/>
                    </a:lnTo>
                    <a:lnTo>
                      <a:pt x="1372" y="2095"/>
                    </a:lnTo>
                    <a:lnTo>
                      <a:pt x="1372" y="2114"/>
                    </a:lnTo>
                    <a:lnTo>
                      <a:pt x="1353" y="2190"/>
                    </a:lnTo>
                    <a:lnTo>
                      <a:pt x="1372" y="2210"/>
                    </a:lnTo>
                    <a:lnTo>
                      <a:pt x="1429" y="2267"/>
                    </a:lnTo>
                    <a:lnTo>
                      <a:pt x="1448" y="2305"/>
                    </a:lnTo>
                    <a:lnTo>
                      <a:pt x="1448" y="2400"/>
                    </a:lnTo>
                    <a:lnTo>
                      <a:pt x="1410" y="2476"/>
                    </a:lnTo>
                    <a:lnTo>
                      <a:pt x="1372" y="2534"/>
                    </a:lnTo>
                    <a:lnTo>
                      <a:pt x="1296" y="2610"/>
                    </a:lnTo>
                    <a:lnTo>
                      <a:pt x="1257" y="2610"/>
                    </a:lnTo>
                    <a:lnTo>
                      <a:pt x="1219" y="2705"/>
                    </a:lnTo>
                    <a:lnTo>
                      <a:pt x="1238" y="2781"/>
                    </a:lnTo>
                    <a:lnTo>
                      <a:pt x="1315" y="2800"/>
                    </a:lnTo>
                    <a:lnTo>
                      <a:pt x="1333" y="2781"/>
                    </a:lnTo>
                    <a:lnTo>
                      <a:pt x="1372" y="2724"/>
                    </a:lnTo>
                    <a:lnTo>
                      <a:pt x="1410" y="2686"/>
                    </a:lnTo>
                    <a:lnTo>
                      <a:pt x="1429" y="2686"/>
                    </a:lnTo>
                    <a:lnTo>
                      <a:pt x="1429" y="2724"/>
                    </a:lnTo>
                    <a:lnTo>
                      <a:pt x="1410" y="2762"/>
                    </a:lnTo>
                    <a:lnTo>
                      <a:pt x="1391" y="2800"/>
                    </a:lnTo>
                    <a:lnTo>
                      <a:pt x="1429" y="2838"/>
                    </a:lnTo>
                    <a:lnTo>
                      <a:pt x="1429" y="2896"/>
                    </a:lnTo>
                    <a:lnTo>
                      <a:pt x="1410" y="2915"/>
                    </a:lnTo>
                    <a:lnTo>
                      <a:pt x="1372" y="2915"/>
                    </a:lnTo>
                    <a:lnTo>
                      <a:pt x="1333" y="2915"/>
                    </a:lnTo>
                    <a:lnTo>
                      <a:pt x="1238" y="2896"/>
                    </a:lnTo>
                    <a:lnTo>
                      <a:pt x="1181" y="2876"/>
                    </a:lnTo>
                    <a:lnTo>
                      <a:pt x="1143" y="2857"/>
                    </a:lnTo>
                    <a:lnTo>
                      <a:pt x="1124" y="2820"/>
                    </a:lnTo>
                    <a:lnTo>
                      <a:pt x="1086" y="2762"/>
                    </a:lnTo>
                    <a:lnTo>
                      <a:pt x="1067" y="2667"/>
                    </a:lnTo>
                    <a:lnTo>
                      <a:pt x="1048" y="2629"/>
                    </a:lnTo>
                    <a:lnTo>
                      <a:pt x="1029" y="2610"/>
                    </a:lnTo>
                    <a:lnTo>
                      <a:pt x="972" y="2571"/>
                    </a:lnTo>
                    <a:lnTo>
                      <a:pt x="800" y="2534"/>
                    </a:lnTo>
                    <a:lnTo>
                      <a:pt x="629" y="2495"/>
                    </a:lnTo>
                    <a:lnTo>
                      <a:pt x="591" y="2476"/>
                    </a:lnTo>
                    <a:lnTo>
                      <a:pt x="572" y="2457"/>
                    </a:lnTo>
                    <a:lnTo>
                      <a:pt x="534" y="2400"/>
                    </a:lnTo>
                    <a:lnTo>
                      <a:pt x="515" y="2343"/>
                    </a:lnTo>
                    <a:lnTo>
                      <a:pt x="476" y="2248"/>
                    </a:lnTo>
                    <a:lnTo>
                      <a:pt x="400" y="2058"/>
                    </a:lnTo>
                    <a:lnTo>
                      <a:pt x="381" y="1981"/>
                    </a:lnTo>
                    <a:lnTo>
                      <a:pt x="343" y="1924"/>
                    </a:lnTo>
                    <a:lnTo>
                      <a:pt x="305" y="1905"/>
                    </a:lnTo>
                    <a:lnTo>
                      <a:pt x="134" y="1829"/>
                    </a:lnTo>
                    <a:lnTo>
                      <a:pt x="114" y="1600"/>
                    </a:lnTo>
                    <a:lnTo>
                      <a:pt x="77" y="1524"/>
                    </a:lnTo>
                    <a:lnTo>
                      <a:pt x="38" y="1505"/>
                    </a:lnTo>
                    <a:lnTo>
                      <a:pt x="0" y="1315"/>
                    </a:lnTo>
                    <a:lnTo>
                      <a:pt x="0" y="1200"/>
                    </a:lnTo>
                    <a:lnTo>
                      <a:pt x="0" y="1105"/>
                    </a:lnTo>
                    <a:lnTo>
                      <a:pt x="19" y="1048"/>
                    </a:lnTo>
                    <a:lnTo>
                      <a:pt x="19" y="1029"/>
                    </a:lnTo>
                    <a:lnTo>
                      <a:pt x="38" y="1010"/>
                    </a:lnTo>
                    <a:lnTo>
                      <a:pt x="58" y="1010"/>
                    </a:lnTo>
                    <a:lnTo>
                      <a:pt x="114" y="1029"/>
                    </a:lnTo>
                    <a:lnTo>
                      <a:pt x="134" y="1029"/>
                    </a:lnTo>
                    <a:lnTo>
                      <a:pt x="153" y="1010"/>
                    </a:lnTo>
                    <a:lnTo>
                      <a:pt x="210" y="991"/>
                    </a:lnTo>
                    <a:lnTo>
                      <a:pt x="229" y="971"/>
                    </a:lnTo>
                    <a:lnTo>
                      <a:pt x="267" y="971"/>
                    </a:lnTo>
                    <a:lnTo>
                      <a:pt x="286" y="971"/>
                    </a:lnTo>
                    <a:lnTo>
                      <a:pt x="324" y="991"/>
                    </a:lnTo>
                    <a:lnTo>
                      <a:pt x="419" y="1048"/>
                    </a:lnTo>
                    <a:lnTo>
                      <a:pt x="458" y="1048"/>
                    </a:lnTo>
                    <a:lnTo>
                      <a:pt x="476" y="1029"/>
                    </a:lnTo>
                    <a:lnTo>
                      <a:pt x="495" y="1010"/>
                    </a:lnTo>
                    <a:lnTo>
                      <a:pt x="534" y="915"/>
                    </a:lnTo>
                    <a:lnTo>
                      <a:pt x="553" y="857"/>
                    </a:lnTo>
                    <a:lnTo>
                      <a:pt x="572" y="819"/>
                    </a:lnTo>
                    <a:lnTo>
                      <a:pt x="572" y="781"/>
                    </a:lnTo>
                    <a:lnTo>
                      <a:pt x="553" y="762"/>
                    </a:lnTo>
                    <a:lnTo>
                      <a:pt x="553" y="724"/>
                    </a:lnTo>
                    <a:lnTo>
                      <a:pt x="553" y="667"/>
                    </a:lnTo>
                    <a:lnTo>
                      <a:pt x="591" y="553"/>
                    </a:lnTo>
                    <a:lnTo>
                      <a:pt x="610" y="495"/>
                    </a:lnTo>
                    <a:lnTo>
                      <a:pt x="648" y="476"/>
                    </a:lnTo>
                    <a:lnTo>
                      <a:pt x="667" y="458"/>
                    </a:lnTo>
                    <a:lnTo>
                      <a:pt x="686" y="458"/>
                    </a:lnTo>
                    <a:lnTo>
                      <a:pt x="705" y="458"/>
                    </a:lnTo>
                    <a:lnTo>
                      <a:pt x="762" y="458"/>
                    </a:lnTo>
                    <a:lnTo>
                      <a:pt x="781" y="438"/>
                    </a:lnTo>
                    <a:lnTo>
                      <a:pt x="800" y="438"/>
                    </a:lnTo>
                    <a:lnTo>
                      <a:pt x="991" y="286"/>
                    </a:lnTo>
                    <a:lnTo>
                      <a:pt x="1086" y="267"/>
                    </a:lnTo>
                    <a:lnTo>
                      <a:pt x="1124" y="248"/>
                    </a:lnTo>
                    <a:lnTo>
                      <a:pt x="1162" y="229"/>
                    </a:lnTo>
                    <a:lnTo>
                      <a:pt x="1238" y="133"/>
                    </a:lnTo>
                    <a:lnTo>
                      <a:pt x="1296" y="77"/>
                    </a:lnTo>
                    <a:lnTo>
                      <a:pt x="1353" y="38"/>
                    </a:lnTo>
                    <a:lnTo>
                      <a:pt x="1410" y="19"/>
                    </a:lnTo>
                    <a:lnTo>
                      <a:pt x="1467" y="19"/>
                    </a:lnTo>
                    <a:lnTo>
                      <a:pt x="1524" y="0"/>
                    </a:lnTo>
                    <a:lnTo>
                      <a:pt x="1619" y="19"/>
                    </a:lnTo>
                    <a:lnTo>
                      <a:pt x="1753" y="0"/>
                    </a:lnTo>
                    <a:lnTo>
                      <a:pt x="1791" y="0"/>
                    </a:lnTo>
                    <a:lnTo>
                      <a:pt x="1848" y="19"/>
                    </a:lnTo>
                    <a:lnTo>
                      <a:pt x="1886" y="38"/>
                    </a:lnTo>
                    <a:lnTo>
                      <a:pt x="1905" y="57"/>
                    </a:lnTo>
                    <a:close/>
                    <a:moveTo>
                      <a:pt x="1924" y="686"/>
                    </a:moveTo>
                    <a:lnTo>
                      <a:pt x="1963" y="743"/>
                    </a:lnTo>
                    <a:lnTo>
                      <a:pt x="1963" y="781"/>
                    </a:lnTo>
                    <a:lnTo>
                      <a:pt x="1943" y="800"/>
                    </a:lnTo>
                    <a:lnTo>
                      <a:pt x="1905" y="800"/>
                    </a:lnTo>
                    <a:lnTo>
                      <a:pt x="1810" y="724"/>
                    </a:lnTo>
                    <a:lnTo>
                      <a:pt x="1791" y="705"/>
                    </a:lnTo>
                    <a:lnTo>
                      <a:pt x="1772" y="686"/>
                    </a:lnTo>
                    <a:lnTo>
                      <a:pt x="1753" y="686"/>
                    </a:lnTo>
                    <a:lnTo>
                      <a:pt x="1714" y="648"/>
                    </a:lnTo>
                    <a:lnTo>
                      <a:pt x="1734" y="610"/>
                    </a:lnTo>
                    <a:lnTo>
                      <a:pt x="1810" y="610"/>
                    </a:lnTo>
                    <a:lnTo>
                      <a:pt x="1867" y="629"/>
                    </a:lnTo>
                    <a:lnTo>
                      <a:pt x="1905" y="629"/>
                    </a:lnTo>
                    <a:lnTo>
                      <a:pt x="1924" y="667"/>
                    </a:lnTo>
                    <a:lnTo>
                      <a:pt x="1924" y="686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49" name="Freeform 36">
                <a:extLst>
                  <a:ext uri="{FF2B5EF4-FFF2-40B4-BE49-F238E27FC236}">
                    <a16:creationId xmlns:a16="http://schemas.microsoft.com/office/drawing/2014/main" id="{432022F4-AA1F-5542-B543-2C8ED09D3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54750" y="14668500"/>
                <a:ext cx="673100" cy="939800"/>
              </a:xfrm>
              <a:custGeom>
                <a:avLst/>
                <a:gdLst>
                  <a:gd name="T0" fmla="*/ 2147483646 w 1868"/>
                  <a:gd name="T1" fmla="*/ 2147483646 h 2610"/>
                  <a:gd name="T2" fmla="*/ 2147483646 w 1868"/>
                  <a:gd name="T3" fmla="*/ 2147483646 h 2610"/>
                  <a:gd name="T4" fmla="*/ 2147483646 w 1868"/>
                  <a:gd name="T5" fmla="*/ 2147483646 h 2610"/>
                  <a:gd name="T6" fmla="*/ 2147483646 w 1868"/>
                  <a:gd name="T7" fmla="*/ 2147483646 h 2610"/>
                  <a:gd name="T8" fmla="*/ 2147483646 w 1868"/>
                  <a:gd name="T9" fmla="*/ 2147483646 h 2610"/>
                  <a:gd name="T10" fmla="*/ 2147483646 w 1868"/>
                  <a:gd name="T11" fmla="*/ 2147483646 h 2610"/>
                  <a:gd name="T12" fmla="*/ 2147483646 w 1868"/>
                  <a:gd name="T13" fmla="*/ 2147483646 h 2610"/>
                  <a:gd name="T14" fmla="*/ 2147483646 w 1868"/>
                  <a:gd name="T15" fmla="*/ 2147483646 h 2610"/>
                  <a:gd name="T16" fmla="*/ 2147483646 w 1868"/>
                  <a:gd name="T17" fmla="*/ 2147483646 h 2610"/>
                  <a:gd name="T18" fmla="*/ 2147483646 w 1868"/>
                  <a:gd name="T19" fmla="*/ 2147483646 h 2610"/>
                  <a:gd name="T20" fmla="*/ 2147483646 w 1868"/>
                  <a:gd name="T21" fmla="*/ 2147483646 h 2610"/>
                  <a:gd name="T22" fmla="*/ 0 w 1868"/>
                  <a:gd name="T23" fmla="*/ 2147483646 h 2610"/>
                  <a:gd name="T24" fmla="*/ 2147483646 w 1868"/>
                  <a:gd name="T25" fmla="*/ 2147483646 h 2610"/>
                  <a:gd name="T26" fmla="*/ 2147483646 w 1868"/>
                  <a:gd name="T27" fmla="*/ 2147483646 h 2610"/>
                  <a:gd name="T28" fmla="*/ 2147483646 w 1868"/>
                  <a:gd name="T29" fmla="*/ 2147483646 h 2610"/>
                  <a:gd name="T30" fmla="*/ 2147483646 w 1868"/>
                  <a:gd name="T31" fmla="*/ 2147483646 h 2610"/>
                  <a:gd name="T32" fmla="*/ 2147483646 w 1868"/>
                  <a:gd name="T33" fmla="*/ 2147483646 h 2610"/>
                  <a:gd name="T34" fmla="*/ 2147483646 w 1868"/>
                  <a:gd name="T35" fmla="*/ 2147483646 h 2610"/>
                  <a:gd name="T36" fmla="*/ 2147483646 w 1868"/>
                  <a:gd name="T37" fmla="*/ 2147483646 h 2610"/>
                  <a:gd name="T38" fmla="*/ 2147483646 w 1868"/>
                  <a:gd name="T39" fmla="*/ 2147483646 h 2610"/>
                  <a:gd name="T40" fmla="*/ 2147483646 w 1868"/>
                  <a:gd name="T41" fmla="*/ 2147483646 h 2610"/>
                  <a:gd name="T42" fmla="*/ 2147483646 w 1868"/>
                  <a:gd name="T43" fmla="*/ 2147483646 h 2610"/>
                  <a:gd name="T44" fmla="*/ 2147483646 w 1868"/>
                  <a:gd name="T45" fmla="*/ 2147483646 h 2610"/>
                  <a:gd name="T46" fmla="*/ 2147483646 w 1868"/>
                  <a:gd name="T47" fmla="*/ 2147483646 h 2610"/>
                  <a:gd name="T48" fmla="*/ 2147483646 w 1868"/>
                  <a:gd name="T49" fmla="*/ 2147483646 h 2610"/>
                  <a:gd name="T50" fmla="*/ 2147483646 w 1868"/>
                  <a:gd name="T51" fmla="*/ 2147483646 h 2610"/>
                  <a:gd name="T52" fmla="*/ 2147483646 w 1868"/>
                  <a:gd name="T53" fmla="*/ 2147483646 h 2610"/>
                  <a:gd name="T54" fmla="*/ 2147483646 w 1868"/>
                  <a:gd name="T55" fmla="*/ 2147483646 h 2610"/>
                  <a:gd name="T56" fmla="*/ 2147483646 w 1868"/>
                  <a:gd name="T57" fmla="*/ 2147483646 h 2610"/>
                  <a:gd name="T58" fmla="*/ 2147483646 w 1868"/>
                  <a:gd name="T59" fmla="*/ 2147483646 h 2610"/>
                  <a:gd name="T60" fmla="*/ 2147483646 w 1868"/>
                  <a:gd name="T61" fmla="*/ 2147483646 h 2610"/>
                  <a:gd name="T62" fmla="*/ 2147483646 w 1868"/>
                  <a:gd name="T63" fmla="*/ 2147483646 h 2610"/>
                  <a:gd name="T64" fmla="*/ 2147483646 w 1868"/>
                  <a:gd name="T65" fmla="*/ 2147483646 h 2610"/>
                  <a:gd name="T66" fmla="*/ 2147483646 w 1868"/>
                  <a:gd name="T67" fmla="*/ 2147483646 h 2610"/>
                  <a:gd name="T68" fmla="*/ 2147483646 w 1868"/>
                  <a:gd name="T69" fmla="*/ 2147483646 h 2610"/>
                  <a:gd name="T70" fmla="*/ 2147483646 w 1868"/>
                  <a:gd name="T71" fmla="*/ 2147483646 h 2610"/>
                  <a:gd name="T72" fmla="*/ 2147483646 w 1868"/>
                  <a:gd name="T73" fmla="*/ 0 h 2610"/>
                  <a:gd name="T74" fmla="*/ 2147483646 w 1868"/>
                  <a:gd name="T75" fmla="*/ 2147483646 h 2610"/>
                  <a:gd name="T76" fmla="*/ 2147483646 w 1868"/>
                  <a:gd name="T77" fmla="*/ 2147483646 h 2610"/>
                  <a:gd name="T78" fmla="*/ 2147483646 w 1868"/>
                  <a:gd name="T79" fmla="*/ 2147483646 h 2610"/>
                  <a:gd name="T80" fmla="*/ 2147483646 w 1868"/>
                  <a:gd name="T81" fmla="*/ 2147483646 h 2610"/>
                  <a:gd name="T82" fmla="*/ 2147483646 w 1868"/>
                  <a:gd name="T83" fmla="*/ 0 h 2610"/>
                  <a:gd name="T84" fmla="*/ 2147483646 w 1868"/>
                  <a:gd name="T85" fmla="*/ 2147483646 h 2610"/>
                  <a:gd name="T86" fmla="*/ 2147483646 w 1868"/>
                  <a:gd name="T87" fmla="*/ 2147483646 h 2610"/>
                  <a:gd name="T88" fmla="*/ 2147483646 w 1868"/>
                  <a:gd name="T89" fmla="*/ 2147483646 h 2610"/>
                  <a:gd name="T90" fmla="*/ 2147483646 w 1868"/>
                  <a:gd name="T91" fmla="*/ 2147483646 h 2610"/>
                  <a:gd name="T92" fmla="*/ 2147483646 w 1868"/>
                  <a:gd name="T93" fmla="*/ 2147483646 h 2610"/>
                  <a:gd name="T94" fmla="*/ 2147483646 w 1868"/>
                  <a:gd name="T95" fmla="*/ 2147483646 h 2610"/>
                  <a:gd name="T96" fmla="*/ 2147483646 w 1868"/>
                  <a:gd name="T97" fmla="*/ 2147483646 h 2610"/>
                  <a:gd name="T98" fmla="*/ 2147483646 w 1868"/>
                  <a:gd name="T99" fmla="*/ 2147483646 h 2610"/>
                  <a:gd name="T100" fmla="*/ 2147483646 w 1868"/>
                  <a:gd name="T101" fmla="*/ 2147483646 h 2610"/>
                  <a:gd name="T102" fmla="*/ 2147483646 w 1868"/>
                  <a:gd name="T103" fmla="*/ 2147483646 h 2610"/>
                  <a:gd name="T104" fmla="*/ 2147483646 w 1868"/>
                  <a:gd name="T105" fmla="*/ 2147483646 h 2610"/>
                  <a:gd name="T106" fmla="*/ 2147483646 w 1868"/>
                  <a:gd name="T107" fmla="*/ 2147483646 h 2610"/>
                  <a:gd name="T108" fmla="*/ 2147483646 w 1868"/>
                  <a:gd name="T109" fmla="*/ 2147483646 h 2610"/>
                  <a:gd name="T110" fmla="*/ 2147483646 w 1868"/>
                  <a:gd name="T111" fmla="*/ 2147483646 h 2610"/>
                  <a:gd name="T112" fmla="*/ 2147483646 w 1868"/>
                  <a:gd name="T113" fmla="*/ 2147483646 h 2610"/>
                  <a:gd name="T114" fmla="*/ 2147483646 w 1868"/>
                  <a:gd name="T115" fmla="*/ 2147483646 h 2610"/>
                  <a:gd name="T116" fmla="*/ 2147483646 w 1868"/>
                  <a:gd name="T117" fmla="*/ 2147483646 h 2610"/>
                  <a:gd name="T118" fmla="*/ 2147483646 w 1868"/>
                  <a:gd name="T119" fmla="*/ 2147483646 h 2610"/>
                  <a:gd name="T120" fmla="*/ 2147483646 w 1868"/>
                  <a:gd name="T121" fmla="*/ 2147483646 h 2610"/>
                  <a:gd name="T122" fmla="*/ 2147483646 w 1868"/>
                  <a:gd name="T123" fmla="*/ 2147483646 h 261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868" h="2610">
                    <a:moveTo>
                      <a:pt x="1867" y="1409"/>
                    </a:moveTo>
                    <a:lnTo>
                      <a:pt x="1847" y="1429"/>
                    </a:lnTo>
                    <a:lnTo>
                      <a:pt x="1828" y="1429"/>
                    </a:lnTo>
                    <a:lnTo>
                      <a:pt x="1828" y="1448"/>
                    </a:lnTo>
                    <a:lnTo>
                      <a:pt x="1828" y="1485"/>
                    </a:lnTo>
                    <a:lnTo>
                      <a:pt x="1638" y="1866"/>
                    </a:lnTo>
                    <a:lnTo>
                      <a:pt x="1581" y="1943"/>
                    </a:lnTo>
                    <a:lnTo>
                      <a:pt x="1523" y="2000"/>
                    </a:lnTo>
                    <a:lnTo>
                      <a:pt x="1428" y="2076"/>
                    </a:lnTo>
                    <a:lnTo>
                      <a:pt x="1314" y="2095"/>
                    </a:lnTo>
                    <a:lnTo>
                      <a:pt x="1238" y="2133"/>
                    </a:lnTo>
                    <a:lnTo>
                      <a:pt x="1161" y="2228"/>
                    </a:lnTo>
                    <a:lnTo>
                      <a:pt x="1085" y="2343"/>
                    </a:lnTo>
                    <a:lnTo>
                      <a:pt x="1009" y="2419"/>
                    </a:lnTo>
                    <a:lnTo>
                      <a:pt x="838" y="2476"/>
                    </a:lnTo>
                    <a:lnTo>
                      <a:pt x="362" y="2609"/>
                    </a:lnTo>
                    <a:lnTo>
                      <a:pt x="304" y="2591"/>
                    </a:lnTo>
                    <a:lnTo>
                      <a:pt x="285" y="2591"/>
                    </a:lnTo>
                    <a:lnTo>
                      <a:pt x="267" y="2572"/>
                    </a:lnTo>
                    <a:lnTo>
                      <a:pt x="247" y="2572"/>
                    </a:lnTo>
                    <a:lnTo>
                      <a:pt x="76" y="2533"/>
                    </a:lnTo>
                    <a:lnTo>
                      <a:pt x="18" y="2514"/>
                    </a:lnTo>
                    <a:lnTo>
                      <a:pt x="0" y="2514"/>
                    </a:lnTo>
                    <a:lnTo>
                      <a:pt x="0" y="2476"/>
                    </a:lnTo>
                    <a:lnTo>
                      <a:pt x="18" y="2476"/>
                    </a:lnTo>
                    <a:lnTo>
                      <a:pt x="57" y="2476"/>
                    </a:lnTo>
                    <a:lnTo>
                      <a:pt x="95" y="2476"/>
                    </a:lnTo>
                    <a:lnTo>
                      <a:pt x="228" y="2381"/>
                    </a:lnTo>
                    <a:lnTo>
                      <a:pt x="267" y="2362"/>
                    </a:lnTo>
                    <a:lnTo>
                      <a:pt x="285" y="2362"/>
                    </a:lnTo>
                    <a:lnTo>
                      <a:pt x="304" y="2343"/>
                    </a:lnTo>
                    <a:lnTo>
                      <a:pt x="304" y="2324"/>
                    </a:lnTo>
                    <a:lnTo>
                      <a:pt x="304" y="2286"/>
                    </a:lnTo>
                    <a:lnTo>
                      <a:pt x="267" y="2286"/>
                    </a:lnTo>
                    <a:lnTo>
                      <a:pt x="267" y="2267"/>
                    </a:lnTo>
                    <a:lnTo>
                      <a:pt x="304" y="2247"/>
                    </a:lnTo>
                    <a:lnTo>
                      <a:pt x="323" y="2247"/>
                    </a:lnTo>
                    <a:lnTo>
                      <a:pt x="514" y="2286"/>
                    </a:lnTo>
                    <a:lnTo>
                      <a:pt x="552" y="2267"/>
                    </a:lnTo>
                    <a:lnTo>
                      <a:pt x="590" y="2247"/>
                    </a:lnTo>
                    <a:lnTo>
                      <a:pt x="628" y="2228"/>
                    </a:lnTo>
                    <a:lnTo>
                      <a:pt x="648" y="2191"/>
                    </a:lnTo>
                    <a:lnTo>
                      <a:pt x="571" y="2228"/>
                    </a:lnTo>
                    <a:lnTo>
                      <a:pt x="495" y="2247"/>
                    </a:lnTo>
                    <a:lnTo>
                      <a:pt x="419" y="2247"/>
                    </a:lnTo>
                    <a:lnTo>
                      <a:pt x="343" y="2210"/>
                    </a:lnTo>
                    <a:lnTo>
                      <a:pt x="343" y="2171"/>
                    </a:lnTo>
                    <a:lnTo>
                      <a:pt x="381" y="2152"/>
                    </a:lnTo>
                    <a:lnTo>
                      <a:pt x="419" y="2152"/>
                    </a:lnTo>
                    <a:lnTo>
                      <a:pt x="495" y="2152"/>
                    </a:lnTo>
                    <a:lnTo>
                      <a:pt x="514" y="2152"/>
                    </a:lnTo>
                    <a:lnTo>
                      <a:pt x="552" y="2114"/>
                    </a:lnTo>
                    <a:lnTo>
                      <a:pt x="552" y="2095"/>
                    </a:lnTo>
                    <a:lnTo>
                      <a:pt x="533" y="2057"/>
                    </a:lnTo>
                    <a:lnTo>
                      <a:pt x="514" y="2000"/>
                    </a:lnTo>
                    <a:lnTo>
                      <a:pt x="533" y="1943"/>
                    </a:lnTo>
                    <a:lnTo>
                      <a:pt x="362" y="2019"/>
                    </a:lnTo>
                    <a:lnTo>
                      <a:pt x="247" y="2057"/>
                    </a:lnTo>
                    <a:lnTo>
                      <a:pt x="190" y="2019"/>
                    </a:lnTo>
                    <a:lnTo>
                      <a:pt x="133" y="1924"/>
                    </a:lnTo>
                    <a:lnTo>
                      <a:pt x="171" y="1829"/>
                    </a:lnTo>
                    <a:lnTo>
                      <a:pt x="190" y="1734"/>
                    </a:lnTo>
                    <a:lnTo>
                      <a:pt x="247" y="1600"/>
                    </a:lnTo>
                    <a:lnTo>
                      <a:pt x="228" y="1505"/>
                    </a:lnTo>
                    <a:lnTo>
                      <a:pt x="228" y="1314"/>
                    </a:lnTo>
                    <a:lnTo>
                      <a:pt x="247" y="1086"/>
                    </a:lnTo>
                    <a:lnTo>
                      <a:pt x="267" y="914"/>
                    </a:lnTo>
                    <a:lnTo>
                      <a:pt x="285" y="514"/>
                    </a:lnTo>
                    <a:lnTo>
                      <a:pt x="285" y="362"/>
                    </a:lnTo>
                    <a:lnTo>
                      <a:pt x="304" y="57"/>
                    </a:lnTo>
                    <a:lnTo>
                      <a:pt x="304" y="0"/>
                    </a:lnTo>
                    <a:lnTo>
                      <a:pt x="399" y="76"/>
                    </a:lnTo>
                    <a:lnTo>
                      <a:pt x="419" y="76"/>
                    </a:lnTo>
                    <a:lnTo>
                      <a:pt x="438" y="76"/>
                    </a:lnTo>
                    <a:lnTo>
                      <a:pt x="514" y="38"/>
                    </a:lnTo>
                    <a:lnTo>
                      <a:pt x="571" y="38"/>
                    </a:lnTo>
                    <a:lnTo>
                      <a:pt x="609" y="38"/>
                    </a:lnTo>
                    <a:lnTo>
                      <a:pt x="628" y="38"/>
                    </a:lnTo>
                    <a:lnTo>
                      <a:pt x="628" y="19"/>
                    </a:lnTo>
                    <a:lnTo>
                      <a:pt x="666" y="0"/>
                    </a:lnTo>
                    <a:lnTo>
                      <a:pt x="685" y="19"/>
                    </a:lnTo>
                    <a:lnTo>
                      <a:pt x="724" y="19"/>
                    </a:lnTo>
                    <a:lnTo>
                      <a:pt x="800" y="19"/>
                    </a:lnTo>
                    <a:lnTo>
                      <a:pt x="857" y="19"/>
                    </a:lnTo>
                    <a:lnTo>
                      <a:pt x="971" y="114"/>
                    </a:lnTo>
                    <a:lnTo>
                      <a:pt x="1390" y="305"/>
                    </a:lnTo>
                    <a:lnTo>
                      <a:pt x="1486" y="343"/>
                    </a:lnTo>
                    <a:lnTo>
                      <a:pt x="1562" y="438"/>
                    </a:lnTo>
                    <a:lnTo>
                      <a:pt x="1542" y="476"/>
                    </a:lnTo>
                    <a:lnTo>
                      <a:pt x="1523" y="495"/>
                    </a:lnTo>
                    <a:lnTo>
                      <a:pt x="1505" y="514"/>
                    </a:lnTo>
                    <a:lnTo>
                      <a:pt x="1505" y="552"/>
                    </a:lnTo>
                    <a:lnTo>
                      <a:pt x="1523" y="571"/>
                    </a:lnTo>
                    <a:lnTo>
                      <a:pt x="1562" y="591"/>
                    </a:lnTo>
                    <a:lnTo>
                      <a:pt x="1581" y="610"/>
                    </a:lnTo>
                    <a:lnTo>
                      <a:pt x="1581" y="628"/>
                    </a:lnTo>
                    <a:lnTo>
                      <a:pt x="1581" y="647"/>
                    </a:lnTo>
                    <a:lnTo>
                      <a:pt x="1542" y="686"/>
                    </a:lnTo>
                    <a:lnTo>
                      <a:pt x="1523" y="724"/>
                    </a:lnTo>
                    <a:lnTo>
                      <a:pt x="1486" y="800"/>
                    </a:lnTo>
                    <a:lnTo>
                      <a:pt x="1486" y="857"/>
                    </a:lnTo>
                    <a:lnTo>
                      <a:pt x="1505" y="876"/>
                    </a:lnTo>
                    <a:lnTo>
                      <a:pt x="1505" y="895"/>
                    </a:lnTo>
                    <a:lnTo>
                      <a:pt x="1523" y="895"/>
                    </a:lnTo>
                    <a:lnTo>
                      <a:pt x="1542" y="895"/>
                    </a:lnTo>
                    <a:lnTo>
                      <a:pt x="1562" y="895"/>
                    </a:lnTo>
                    <a:lnTo>
                      <a:pt x="1562" y="914"/>
                    </a:lnTo>
                    <a:lnTo>
                      <a:pt x="1581" y="914"/>
                    </a:lnTo>
                    <a:lnTo>
                      <a:pt x="1581" y="933"/>
                    </a:lnTo>
                    <a:lnTo>
                      <a:pt x="1581" y="972"/>
                    </a:lnTo>
                    <a:lnTo>
                      <a:pt x="1581" y="1028"/>
                    </a:lnTo>
                    <a:lnTo>
                      <a:pt x="1619" y="1162"/>
                    </a:lnTo>
                    <a:lnTo>
                      <a:pt x="1657" y="1200"/>
                    </a:lnTo>
                    <a:lnTo>
                      <a:pt x="1676" y="1238"/>
                    </a:lnTo>
                    <a:lnTo>
                      <a:pt x="1714" y="1257"/>
                    </a:lnTo>
                    <a:lnTo>
                      <a:pt x="1809" y="1276"/>
                    </a:lnTo>
                    <a:lnTo>
                      <a:pt x="1847" y="1314"/>
                    </a:lnTo>
                    <a:lnTo>
                      <a:pt x="1867" y="1353"/>
                    </a:lnTo>
                    <a:lnTo>
                      <a:pt x="1867" y="140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50" name="Freeform 37">
                <a:extLst>
                  <a:ext uri="{FF2B5EF4-FFF2-40B4-BE49-F238E27FC236}">
                    <a16:creationId xmlns:a16="http://schemas.microsoft.com/office/drawing/2014/main" id="{4B1716E4-3262-FF41-9BC8-3FE62726E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89738" y="14592300"/>
                <a:ext cx="561975" cy="582613"/>
              </a:xfrm>
              <a:custGeom>
                <a:avLst/>
                <a:gdLst>
                  <a:gd name="T0" fmla="*/ 2147483646 w 1562"/>
                  <a:gd name="T1" fmla="*/ 2147483646 h 1620"/>
                  <a:gd name="T2" fmla="*/ 2147483646 w 1562"/>
                  <a:gd name="T3" fmla="*/ 2147483646 h 1620"/>
                  <a:gd name="T4" fmla="*/ 2147483646 w 1562"/>
                  <a:gd name="T5" fmla="*/ 2147483646 h 1620"/>
                  <a:gd name="T6" fmla="*/ 2147483646 w 1562"/>
                  <a:gd name="T7" fmla="*/ 2147483646 h 1620"/>
                  <a:gd name="T8" fmla="*/ 2147483646 w 1562"/>
                  <a:gd name="T9" fmla="*/ 2147483646 h 1620"/>
                  <a:gd name="T10" fmla="*/ 2147483646 w 1562"/>
                  <a:gd name="T11" fmla="*/ 2147483646 h 1620"/>
                  <a:gd name="T12" fmla="*/ 2147483646 w 1562"/>
                  <a:gd name="T13" fmla="*/ 2147483646 h 1620"/>
                  <a:gd name="T14" fmla="*/ 2147483646 w 1562"/>
                  <a:gd name="T15" fmla="*/ 2147483646 h 1620"/>
                  <a:gd name="T16" fmla="*/ 2147483646 w 1562"/>
                  <a:gd name="T17" fmla="*/ 2147483646 h 1620"/>
                  <a:gd name="T18" fmla="*/ 2147483646 w 1562"/>
                  <a:gd name="T19" fmla="*/ 2147483646 h 1620"/>
                  <a:gd name="T20" fmla="*/ 2147483646 w 1562"/>
                  <a:gd name="T21" fmla="*/ 2147483646 h 1620"/>
                  <a:gd name="T22" fmla="*/ 2147483646 w 1562"/>
                  <a:gd name="T23" fmla="*/ 2147483646 h 1620"/>
                  <a:gd name="T24" fmla="*/ 2147483646 w 1562"/>
                  <a:gd name="T25" fmla="*/ 2147483646 h 1620"/>
                  <a:gd name="T26" fmla="*/ 0 w 1562"/>
                  <a:gd name="T27" fmla="*/ 2147483646 h 1620"/>
                  <a:gd name="T28" fmla="*/ 2147483646 w 1562"/>
                  <a:gd name="T29" fmla="*/ 2147483646 h 1620"/>
                  <a:gd name="T30" fmla="*/ 2147483646 w 1562"/>
                  <a:gd name="T31" fmla="*/ 2147483646 h 1620"/>
                  <a:gd name="T32" fmla="*/ 2147483646 w 1562"/>
                  <a:gd name="T33" fmla="*/ 2147483646 h 1620"/>
                  <a:gd name="T34" fmla="*/ 2147483646 w 1562"/>
                  <a:gd name="T35" fmla="*/ 2147483646 h 1620"/>
                  <a:gd name="T36" fmla="*/ 2147483646 w 1562"/>
                  <a:gd name="T37" fmla="*/ 2147483646 h 1620"/>
                  <a:gd name="T38" fmla="*/ 2147483646 w 1562"/>
                  <a:gd name="T39" fmla="*/ 2147483646 h 1620"/>
                  <a:gd name="T40" fmla="*/ 0 w 1562"/>
                  <a:gd name="T41" fmla="*/ 2147483646 h 1620"/>
                  <a:gd name="T42" fmla="*/ 2147483646 w 1562"/>
                  <a:gd name="T43" fmla="*/ 2147483646 h 1620"/>
                  <a:gd name="T44" fmla="*/ 2147483646 w 1562"/>
                  <a:gd name="T45" fmla="*/ 2147483646 h 1620"/>
                  <a:gd name="T46" fmla="*/ 0 w 1562"/>
                  <a:gd name="T47" fmla="*/ 2147483646 h 1620"/>
                  <a:gd name="T48" fmla="*/ 2147483646 w 1562"/>
                  <a:gd name="T49" fmla="*/ 2147483646 h 1620"/>
                  <a:gd name="T50" fmla="*/ 2147483646 w 1562"/>
                  <a:gd name="T51" fmla="*/ 2147483646 h 1620"/>
                  <a:gd name="T52" fmla="*/ 2147483646 w 1562"/>
                  <a:gd name="T53" fmla="*/ 2147483646 h 1620"/>
                  <a:gd name="T54" fmla="*/ 2147483646 w 1562"/>
                  <a:gd name="T55" fmla="*/ 2147483646 h 1620"/>
                  <a:gd name="T56" fmla="*/ 2147483646 w 1562"/>
                  <a:gd name="T57" fmla="*/ 2147483646 h 1620"/>
                  <a:gd name="T58" fmla="*/ 2147483646 w 1562"/>
                  <a:gd name="T59" fmla="*/ 0 h 1620"/>
                  <a:gd name="T60" fmla="*/ 2147483646 w 1562"/>
                  <a:gd name="T61" fmla="*/ 2147483646 h 1620"/>
                  <a:gd name="T62" fmla="*/ 2147483646 w 1562"/>
                  <a:gd name="T63" fmla="*/ 2147483646 h 1620"/>
                  <a:gd name="T64" fmla="*/ 2147483646 w 1562"/>
                  <a:gd name="T65" fmla="*/ 2147483646 h 1620"/>
                  <a:gd name="T66" fmla="*/ 2147483646 w 1562"/>
                  <a:gd name="T67" fmla="*/ 2147483646 h 1620"/>
                  <a:gd name="T68" fmla="*/ 2147483646 w 1562"/>
                  <a:gd name="T69" fmla="*/ 2147483646 h 1620"/>
                  <a:gd name="T70" fmla="*/ 2147483646 w 1562"/>
                  <a:gd name="T71" fmla="*/ 2147483646 h 1620"/>
                  <a:gd name="T72" fmla="*/ 2147483646 w 1562"/>
                  <a:gd name="T73" fmla="*/ 2147483646 h 1620"/>
                  <a:gd name="T74" fmla="*/ 2147483646 w 1562"/>
                  <a:gd name="T75" fmla="*/ 2147483646 h 162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562" h="1620">
                    <a:moveTo>
                      <a:pt x="1561" y="953"/>
                    </a:moveTo>
                    <a:lnTo>
                      <a:pt x="1275" y="1086"/>
                    </a:lnTo>
                    <a:lnTo>
                      <a:pt x="685" y="1296"/>
                    </a:lnTo>
                    <a:lnTo>
                      <a:pt x="628" y="1353"/>
                    </a:lnTo>
                    <a:lnTo>
                      <a:pt x="514" y="1486"/>
                    </a:lnTo>
                    <a:lnTo>
                      <a:pt x="437" y="1543"/>
                    </a:lnTo>
                    <a:lnTo>
                      <a:pt x="400" y="1563"/>
                    </a:lnTo>
                    <a:lnTo>
                      <a:pt x="400" y="1619"/>
                    </a:lnTo>
                    <a:lnTo>
                      <a:pt x="381" y="1619"/>
                    </a:lnTo>
                    <a:lnTo>
                      <a:pt x="381" y="1563"/>
                    </a:lnTo>
                    <a:lnTo>
                      <a:pt x="361" y="1524"/>
                    </a:lnTo>
                    <a:lnTo>
                      <a:pt x="323" y="1486"/>
                    </a:lnTo>
                    <a:lnTo>
                      <a:pt x="228" y="1467"/>
                    </a:lnTo>
                    <a:lnTo>
                      <a:pt x="190" y="1448"/>
                    </a:lnTo>
                    <a:lnTo>
                      <a:pt x="171" y="1410"/>
                    </a:lnTo>
                    <a:lnTo>
                      <a:pt x="133" y="1372"/>
                    </a:lnTo>
                    <a:lnTo>
                      <a:pt x="95" y="1238"/>
                    </a:lnTo>
                    <a:lnTo>
                      <a:pt x="95" y="1182"/>
                    </a:lnTo>
                    <a:lnTo>
                      <a:pt x="95" y="1143"/>
                    </a:lnTo>
                    <a:lnTo>
                      <a:pt x="95" y="1124"/>
                    </a:lnTo>
                    <a:lnTo>
                      <a:pt x="76" y="1124"/>
                    </a:lnTo>
                    <a:lnTo>
                      <a:pt x="76" y="1105"/>
                    </a:lnTo>
                    <a:lnTo>
                      <a:pt x="56" y="1105"/>
                    </a:lnTo>
                    <a:lnTo>
                      <a:pt x="37" y="1105"/>
                    </a:lnTo>
                    <a:lnTo>
                      <a:pt x="19" y="1105"/>
                    </a:lnTo>
                    <a:lnTo>
                      <a:pt x="19" y="1086"/>
                    </a:lnTo>
                    <a:lnTo>
                      <a:pt x="0" y="1067"/>
                    </a:lnTo>
                    <a:lnTo>
                      <a:pt x="0" y="1010"/>
                    </a:lnTo>
                    <a:lnTo>
                      <a:pt x="37" y="934"/>
                    </a:lnTo>
                    <a:lnTo>
                      <a:pt x="56" y="896"/>
                    </a:lnTo>
                    <a:lnTo>
                      <a:pt x="95" y="857"/>
                    </a:lnTo>
                    <a:lnTo>
                      <a:pt x="95" y="838"/>
                    </a:lnTo>
                    <a:lnTo>
                      <a:pt x="95" y="820"/>
                    </a:lnTo>
                    <a:lnTo>
                      <a:pt x="76" y="801"/>
                    </a:lnTo>
                    <a:lnTo>
                      <a:pt x="37" y="781"/>
                    </a:lnTo>
                    <a:lnTo>
                      <a:pt x="19" y="762"/>
                    </a:lnTo>
                    <a:lnTo>
                      <a:pt x="19" y="724"/>
                    </a:lnTo>
                    <a:lnTo>
                      <a:pt x="37" y="705"/>
                    </a:lnTo>
                    <a:lnTo>
                      <a:pt x="56" y="686"/>
                    </a:lnTo>
                    <a:lnTo>
                      <a:pt x="76" y="648"/>
                    </a:lnTo>
                    <a:lnTo>
                      <a:pt x="0" y="553"/>
                    </a:lnTo>
                    <a:lnTo>
                      <a:pt x="37" y="534"/>
                    </a:lnTo>
                    <a:lnTo>
                      <a:pt x="56" y="515"/>
                    </a:lnTo>
                    <a:lnTo>
                      <a:pt x="56" y="496"/>
                    </a:lnTo>
                    <a:lnTo>
                      <a:pt x="37" y="496"/>
                    </a:lnTo>
                    <a:lnTo>
                      <a:pt x="0" y="439"/>
                    </a:lnTo>
                    <a:lnTo>
                      <a:pt x="0" y="400"/>
                    </a:lnTo>
                    <a:lnTo>
                      <a:pt x="0" y="381"/>
                    </a:lnTo>
                    <a:lnTo>
                      <a:pt x="56" y="305"/>
                    </a:lnTo>
                    <a:lnTo>
                      <a:pt x="76" y="248"/>
                    </a:lnTo>
                    <a:lnTo>
                      <a:pt x="76" y="210"/>
                    </a:lnTo>
                    <a:lnTo>
                      <a:pt x="37" y="58"/>
                    </a:lnTo>
                    <a:lnTo>
                      <a:pt x="37" y="19"/>
                    </a:lnTo>
                    <a:lnTo>
                      <a:pt x="76" y="19"/>
                    </a:lnTo>
                    <a:lnTo>
                      <a:pt x="114" y="19"/>
                    </a:lnTo>
                    <a:lnTo>
                      <a:pt x="304" y="58"/>
                    </a:lnTo>
                    <a:lnTo>
                      <a:pt x="495" y="58"/>
                    </a:lnTo>
                    <a:lnTo>
                      <a:pt x="666" y="39"/>
                    </a:lnTo>
                    <a:lnTo>
                      <a:pt x="762" y="0"/>
                    </a:lnTo>
                    <a:lnTo>
                      <a:pt x="799" y="400"/>
                    </a:lnTo>
                    <a:lnTo>
                      <a:pt x="818" y="457"/>
                    </a:lnTo>
                    <a:lnTo>
                      <a:pt x="857" y="515"/>
                    </a:lnTo>
                    <a:lnTo>
                      <a:pt x="914" y="534"/>
                    </a:lnTo>
                    <a:lnTo>
                      <a:pt x="952" y="534"/>
                    </a:lnTo>
                    <a:lnTo>
                      <a:pt x="1009" y="572"/>
                    </a:lnTo>
                    <a:lnTo>
                      <a:pt x="1047" y="591"/>
                    </a:lnTo>
                    <a:lnTo>
                      <a:pt x="1104" y="610"/>
                    </a:lnTo>
                    <a:lnTo>
                      <a:pt x="1219" y="629"/>
                    </a:lnTo>
                    <a:lnTo>
                      <a:pt x="1257" y="610"/>
                    </a:lnTo>
                    <a:lnTo>
                      <a:pt x="1314" y="591"/>
                    </a:lnTo>
                    <a:lnTo>
                      <a:pt x="1352" y="591"/>
                    </a:lnTo>
                    <a:lnTo>
                      <a:pt x="1390" y="591"/>
                    </a:lnTo>
                    <a:lnTo>
                      <a:pt x="1447" y="629"/>
                    </a:lnTo>
                    <a:lnTo>
                      <a:pt x="1466" y="667"/>
                    </a:lnTo>
                    <a:lnTo>
                      <a:pt x="1561" y="953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51" name="Freeform 38">
                <a:extLst>
                  <a:ext uri="{FF2B5EF4-FFF2-40B4-BE49-F238E27FC236}">
                    <a16:creationId xmlns:a16="http://schemas.microsoft.com/office/drawing/2014/main" id="{9B41587F-BD80-C341-8456-FD69BFA3DE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64350" y="14092238"/>
                <a:ext cx="520700" cy="522287"/>
              </a:xfrm>
              <a:custGeom>
                <a:avLst/>
                <a:gdLst>
                  <a:gd name="T0" fmla="*/ 2147483646 w 1448"/>
                  <a:gd name="T1" fmla="*/ 2147483646 h 1449"/>
                  <a:gd name="T2" fmla="*/ 2147483646 w 1448"/>
                  <a:gd name="T3" fmla="*/ 2147483646 h 1449"/>
                  <a:gd name="T4" fmla="*/ 2147483646 w 1448"/>
                  <a:gd name="T5" fmla="*/ 2147483646 h 1449"/>
                  <a:gd name="T6" fmla="*/ 2147483646 w 1448"/>
                  <a:gd name="T7" fmla="*/ 2147483646 h 1449"/>
                  <a:gd name="T8" fmla="*/ 2147483646 w 1448"/>
                  <a:gd name="T9" fmla="*/ 2147483646 h 1449"/>
                  <a:gd name="T10" fmla="*/ 2147483646 w 1448"/>
                  <a:gd name="T11" fmla="*/ 2147483646 h 1449"/>
                  <a:gd name="T12" fmla="*/ 2147483646 w 1448"/>
                  <a:gd name="T13" fmla="*/ 2147483646 h 1449"/>
                  <a:gd name="T14" fmla="*/ 2147483646 w 1448"/>
                  <a:gd name="T15" fmla="*/ 2147483646 h 1449"/>
                  <a:gd name="T16" fmla="*/ 2147483646 w 1448"/>
                  <a:gd name="T17" fmla="*/ 2147483646 h 1449"/>
                  <a:gd name="T18" fmla="*/ 2147483646 w 1448"/>
                  <a:gd name="T19" fmla="*/ 2147483646 h 1449"/>
                  <a:gd name="T20" fmla="*/ 2147483646 w 1448"/>
                  <a:gd name="T21" fmla="*/ 2147483646 h 1449"/>
                  <a:gd name="T22" fmla="*/ 2147483646 w 1448"/>
                  <a:gd name="T23" fmla="*/ 2147483646 h 1449"/>
                  <a:gd name="T24" fmla="*/ 2147483646 w 1448"/>
                  <a:gd name="T25" fmla="*/ 2147483646 h 1449"/>
                  <a:gd name="T26" fmla="*/ 2147483646 w 1448"/>
                  <a:gd name="T27" fmla="*/ 2147483646 h 1449"/>
                  <a:gd name="T28" fmla="*/ 2147483646 w 1448"/>
                  <a:gd name="T29" fmla="*/ 2147483646 h 1449"/>
                  <a:gd name="T30" fmla="*/ 2147483646 w 1448"/>
                  <a:gd name="T31" fmla="*/ 2147483646 h 1449"/>
                  <a:gd name="T32" fmla="*/ 2147483646 w 1448"/>
                  <a:gd name="T33" fmla="*/ 2147483646 h 1449"/>
                  <a:gd name="T34" fmla="*/ 2147483646 w 1448"/>
                  <a:gd name="T35" fmla="*/ 2147483646 h 1449"/>
                  <a:gd name="T36" fmla="*/ 2147483646 w 1448"/>
                  <a:gd name="T37" fmla="*/ 2147483646 h 1449"/>
                  <a:gd name="T38" fmla="*/ 2147483646 w 1448"/>
                  <a:gd name="T39" fmla="*/ 2147483646 h 1449"/>
                  <a:gd name="T40" fmla="*/ 0 w 1448"/>
                  <a:gd name="T41" fmla="*/ 2147483646 h 1449"/>
                  <a:gd name="T42" fmla="*/ 2147483646 w 1448"/>
                  <a:gd name="T43" fmla="*/ 2147483646 h 1449"/>
                  <a:gd name="T44" fmla="*/ 2147483646 w 1448"/>
                  <a:gd name="T45" fmla="*/ 2147483646 h 1449"/>
                  <a:gd name="T46" fmla="*/ 2147483646 w 1448"/>
                  <a:gd name="T47" fmla="*/ 2147483646 h 1449"/>
                  <a:gd name="T48" fmla="*/ 2147483646 w 1448"/>
                  <a:gd name="T49" fmla="*/ 2147483646 h 1449"/>
                  <a:gd name="T50" fmla="*/ 2147483646 w 1448"/>
                  <a:gd name="T51" fmla="*/ 2147483646 h 1449"/>
                  <a:gd name="T52" fmla="*/ 2147483646 w 1448"/>
                  <a:gd name="T53" fmla="*/ 2147483646 h 1449"/>
                  <a:gd name="T54" fmla="*/ 2147483646 w 1448"/>
                  <a:gd name="T55" fmla="*/ 2147483646 h 1449"/>
                  <a:gd name="T56" fmla="*/ 2147483646 w 1448"/>
                  <a:gd name="T57" fmla="*/ 2147483646 h 1449"/>
                  <a:gd name="T58" fmla="*/ 2147483646 w 1448"/>
                  <a:gd name="T59" fmla="*/ 2147483646 h 1449"/>
                  <a:gd name="T60" fmla="*/ 2147483646 w 1448"/>
                  <a:gd name="T61" fmla="*/ 2147483646 h 1449"/>
                  <a:gd name="T62" fmla="*/ 2147483646 w 1448"/>
                  <a:gd name="T63" fmla="*/ 2147483646 h 1449"/>
                  <a:gd name="T64" fmla="*/ 2147483646 w 1448"/>
                  <a:gd name="T65" fmla="*/ 2147483646 h 1449"/>
                  <a:gd name="T66" fmla="*/ 2147483646 w 1448"/>
                  <a:gd name="T67" fmla="*/ 2147483646 h 1449"/>
                  <a:gd name="T68" fmla="*/ 2147483646 w 1448"/>
                  <a:gd name="T69" fmla="*/ 2147483646 h 1449"/>
                  <a:gd name="T70" fmla="*/ 2147483646 w 1448"/>
                  <a:gd name="T71" fmla="*/ 0 h 1449"/>
                  <a:gd name="T72" fmla="*/ 2147483646 w 1448"/>
                  <a:gd name="T73" fmla="*/ 2147483646 h 1449"/>
                  <a:gd name="T74" fmla="*/ 2147483646 w 1448"/>
                  <a:gd name="T75" fmla="*/ 2147483646 h 1449"/>
                  <a:gd name="T76" fmla="*/ 2147483646 w 1448"/>
                  <a:gd name="T77" fmla="*/ 2147483646 h 1449"/>
                  <a:gd name="T78" fmla="*/ 2147483646 w 1448"/>
                  <a:gd name="T79" fmla="*/ 2147483646 h 1449"/>
                  <a:gd name="T80" fmla="*/ 2147483646 w 1448"/>
                  <a:gd name="T81" fmla="*/ 2147483646 h 1449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1448" h="1449">
                    <a:moveTo>
                      <a:pt x="1276" y="324"/>
                    </a:moveTo>
                    <a:lnTo>
                      <a:pt x="1276" y="324"/>
                    </a:lnTo>
                    <a:lnTo>
                      <a:pt x="1219" y="324"/>
                    </a:lnTo>
                    <a:lnTo>
                      <a:pt x="1276" y="400"/>
                    </a:lnTo>
                    <a:lnTo>
                      <a:pt x="1447" y="571"/>
                    </a:lnTo>
                    <a:lnTo>
                      <a:pt x="1257" y="1009"/>
                    </a:lnTo>
                    <a:lnTo>
                      <a:pt x="1257" y="1028"/>
                    </a:lnTo>
                    <a:lnTo>
                      <a:pt x="1257" y="1067"/>
                    </a:lnTo>
                    <a:lnTo>
                      <a:pt x="1238" y="1086"/>
                    </a:lnTo>
                    <a:lnTo>
                      <a:pt x="1238" y="1104"/>
                    </a:lnTo>
                    <a:lnTo>
                      <a:pt x="1200" y="1104"/>
                    </a:lnTo>
                    <a:lnTo>
                      <a:pt x="1162" y="1124"/>
                    </a:lnTo>
                    <a:lnTo>
                      <a:pt x="838" y="1314"/>
                    </a:lnTo>
                    <a:lnTo>
                      <a:pt x="553" y="1390"/>
                    </a:lnTo>
                    <a:lnTo>
                      <a:pt x="457" y="1429"/>
                    </a:lnTo>
                    <a:lnTo>
                      <a:pt x="286" y="1448"/>
                    </a:lnTo>
                    <a:lnTo>
                      <a:pt x="95" y="1448"/>
                    </a:lnTo>
                    <a:lnTo>
                      <a:pt x="95" y="1295"/>
                    </a:lnTo>
                    <a:lnTo>
                      <a:pt x="57" y="1238"/>
                    </a:lnTo>
                    <a:lnTo>
                      <a:pt x="19" y="1219"/>
                    </a:lnTo>
                    <a:lnTo>
                      <a:pt x="0" y="1200"/>
                    </a:lnTo>
                    <a:lnTo>
                      <a:pt x="19" y="1143"/>
                    </a:lnTo>
                    <a:lnTo>
                      <a:pt x="76" y="1067"/>
                    </a:lnTo>
                    <a:lnTo>
                      <a:pt x="381" y="781"/>
                    </a:lnTo>
                    <a:lnTo>
                      <a:pt x="419" y="723"/>
                    </a:lnTo>
                    <a:lnTo>
                      <a:pt x="438" y="667"/>
                    </a:lnTo>
                    <a:lnTo>
                      <a:pt x="457" y="591"/>
                    </a:lnTo>
                    <a:lnTo>
                      <a:pt x="457" y="533"/>
                    </a:lnTo>
                    <a:lnTo>
                      <a:pt x="438" y="495"/>
                    </a:lnTo>
                    <a:lnTo>
                      <a:pt x="419" y="476"/>
                    </a:lnTo>
                    <a:lnTo>
                      <a:pt x="343" y="400"/>
                    </a:lnTo>
                    <a:lnTo>
                      <a:pt x="286" y="343"/>
                    </a:lnTo>
                    <a:lnTo>
                      <a:pt x="172" y="229"/>
                    </a:lnTo>
                    <a:lnTo>
                      <a:pt x="438" y="133"/>
                    </a:lnTo>
                    <a:lnTo>
                      <a:pt x="724" y="57"/>
                    </a:lnTo>
                    <a:lnTo>
                      <a:pt x="895" y="0"/>
                    </a:lnTo>
                    <a:lnTo>
                      <a:pt x="934" y="38"/>
                    </a:lnTo>
                    <a:lnTo>
                      <a:pt x="1124" y="171"/>
                    </a:lnTo>
                    <a:lnTo>
                      <a:pt x="1200" y="247"/>
                    </a:lnTo>
                    <a:lnTo>
                      <a:pt x="1219" y="266"/>
                    </a:lnTo>
                    <a:lnTo>
                      <a:pt x="1276" y="324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52" name="Freeform 39">
                <a:extLst>
                  <a:ext uri="{FF2B5EF4-FFF2-40B4-BE49-F238E27FC236}">
                    <a16:creationId xmlns:a16="http://schemas.microsoft.com/office/drawing/2014/main" id="{63A9F983-F4CE-B94A-8925-D4AC16049C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86613" y="13920788"/>
                <a:ext cx="528637" cy="404812"/>
              </a:xfrm>
              <a:custGeom>
                <a:avLst/>
                <a:gdLst>
                  <a:gd name="T0" fmla="*/ 2147483646 w 1468"/>
                  <a:gd name="T1" fmla="*/ 2147483646 h 1124"/>
                  <a:gd name="T2" fmla="*/ 2147483646 w 1468"/>
                  <a:gd name="T3" fmla="*/ 2147483646 h 1124"/>
                  <a:gd name="T4" fmla="*/ 2147483646 w 1468"/>
                  <a:gd name="T5" fmla="*/ 2147483646 h 1124"/>
                  <a:gd name="T6" fmla="*/ 2147483646 w 1468"/>
                  <a:gd name="T7" fmla="*/ 2147483646 h 1124"/>
                  <a:gd name="T8" fmla="*/ 2147483646 w 1468"/>
                  <a:gd name="T9" fmla="*/ 2147483646 h 1124"/>
                  <a:gd name="T10" fmla="*/ 0 w 1468"/>
                  <a:gd name="T11" fmla="*/ 2147483646 h 1124"/>
                  <a:gd name="T12" fmla="*/ 2147483646 w 1468"/>
                  <a:gd name="T13" fmla="*/ 2147483646 h 1124"/>
                  <a:gd name="T14" fmla="*/ 2147483646 w 1468"/>
                  <a:gd name="T15" fmla="*/ 2147483646 h 1124"/>
                  <a:gd name="T16" fmla="*/ 2147483646 w 1468"/>
                  <a:gd name="T17" fmla="*/ 2147483646 h 1124"/>
                  <a:gd name="T18" fmla="*/ 2147483646 w 1468"/>
                  <a:gd name="T19" fmla="*/ 2147483646 h 1124"/>
                  <a:gd name="T20" fmla="*/ 2147483646 w 1468"/>
                  <a:gd name="T21" fmla="*/ 2147483646 h 1124"/>
                  <a:gd name="T22" fmla="*/ 2147483646 w 1468"/>
                  <a:gd name="T23" fmla="*/ 2147483646 h 1124"/>
                  <a:gd name="T24" fmla="*/ 2147483646 w 1468"/>
                  <a:gd name="T25" fmla="*/ 2147483646 h 1124"/>
                  <a:gd name="T26" fmla="*/ 2147483646 w 1468"/>
                  <a:gd name="T27" fmla="*/ 2147483646 h 1124"/>
                  <a:gd name="T28" fmla="*/ 2147483646 w 1468"/>
                  <a:gd name="T29" fmla="*/ 2147483646 h 1124"/>
                  <a:gd name="T30" fmla="*/ 2147483646 w 1468"/>
                  <a:gd name="T31" fmla="*/ 2147483646 h 1124"/>
                  <a:gd name="T32" fmla="*/ 2147483646 w 1468"/>
                  <a:gd name="T33" fmla="*/ 2147483646 h 1124"/>
                  <a:gd name="T34" fmla="*/ 2147483646 w 1468"/>
                  <a:gd name="T35" fmla="*/ 2147483646 h 1124"/>
                  <a:gd name="T36" fmla="*/ 2147483646 w 1468"/>
                  <a:gd name="T37" fmla="*/ 2147483646 h 1124"/>
                  <a:gd name="T38" fmla="*/ 2147483646 w 1468"/>
                  <a:gd name="T39" fmla="*/ 2147483646 h 1124"/>
                  <a:gd name="T40" fmla="*/ 2147483646 w 1468"/>
                  <a:gd name="T41" fmla="*/ 2147483646 h 1124"/>
                  <a:gd name="T42" fmla="*/ 2147483646 w 1468"/>
                  <a:gd name="T43" fmla="*/ 2147483646 h 1124"/>
                  <a:gd name="T44" fmla="*/ 2147483646 w 1468"/>
                  <a:gd name="T45" fmla="*/ 2147483646 h 1124"/>
                  <a:gd name="T46" fmla="*/ 2147483646 w 1468"/>
                  <a:gd name="T47" fmla="*/ 2147483646 h 1124"/>
                  <a:gd name="T48" fmla="*/ 2147483646 w 1468"/>
                  <a:gd name="T49" fmla="*/ 2147483646 h 1124"/>
                  <a:gd name="T50" fmla="*/ 2147483646 w 1468"/>
                  <a:gd name="T51" fmla="*/ 2147483646 h 1124"/>
                  <a:gd name="T52" fmla="*/ 2147483646 w 1468"/>
                  <a:gd name="T53" fmla="*/ 2147483646 h 1124"/>
                  <a:gd name="T54" fmla="*/ 2147483646 w 1468"/>
                  <a:gd name="T55" fmla="*/ 2147483646 h 1124"/>
                  <a:gd name="T56" fmla="*/ 2147483646 w 1468"/>
                  <a:gd name="T57" fmla="*/ 2147483646 h 1124"/>
                  <a:gd name="T58" fmla="*/ 2147483646 w 1468"/>
                  <a:gd name="T59" fmla="*/ 2147483646 h 1124"/>
                  <a:gd name="T60" fmla="*/ 2147483646 w 1468"/>
                  <a:gd name="T61" fmla="*/ 2147483646 h 1124"/>
                  <a:gd name="T62" fmla="*/ 2147483646 w 1468"/>
                  <a:gd name="T63" fmla="*/ 2147483646 h 1124"/>
                  <a:gd name="T64" fmla="*/ 2147483646 w 1468"/>
                  <a:gd name="T65" fmla="*/ 2147483646 h 1124"/>
                  <a:gd name="T66" fmla="*/ 2147483646 w 1468"/>
                  <a:gd name="T67" fmla="*/ 2147483646 h 1124"/>
                  <a:gd name="T68" fmla="*/ 2147483646 w 1468"/>
                  <a:gd name="T69" fmla="*/ 2147483646 h 1124"/>
                  <a:gd name="T70" fmla="*/ 2147483646 w 1468"/>
                  <a:gd name="T71" fmla="*/ 2147483646 h 1124"/>
                  <a:gd name="T72" fmla="*/ 2147483646 w 1468"/>
                  <a:gd name="T73" fmla="*/ 2147483646 h 1124"/>
                  <a:gd name="T74" fmla="*/ 2147483646 w 1468"/>
                  <a:gd name="T75" fmla="*/ 2147483646 h 112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468" h="1124">
                    <a:moveTo>
                      <a:pt x="801" y="1123"/>
                    </a:moveTo>
                    <a:lnTo>
                      <a:pt x="724" y="1028"/>
                    </a:lnTo>
                    <a:lnTo>
                      <a:pt x="629" y="933"/>
                    </a:lnTo>
                    <a:lnTo>
                      <a:pt x="552" y="876"/>
                    </a:lnTo>
                    <a:lnTo>
                      <a:pt x="457" y="857"/>
                    </a:lnTo>
                    <a:lnTo>
                      <a:pt x="381" y="800"/>
                    </a:lnTo>
                    <a:lnTo>
                      <a:pt x="324" y="742"/>
                    </a:lnTo>
                    <a:lnTo>
                      <a:pt x="305" y="723"/>
                    </a:lnTo>
                    <a:lnTo>
                      <a:pt x="229" y="647"/>
                    </a:lnTo>
                    <a:lnTo>
                      <a:pt x="39" y="514"/>
                    </a:lnTo>
                    <a:lnTo>
                      <a:pt x="0" y="476"/>
                    </a:lnTo>
                    <a:lnTo>
                      <a:pt x="39" y="419"/>
                    </a:lnTo>
                    <a:lnTo>
                      <a:pt x="39" y="400"/>
                    </a:lnTo>
                    <a:lnTo>
                      <a:pt x="19" y="361"/>
                    </a:lnTo>
                    <a:lnTo>
                      <a:pt x="39" y="342"/>
                    </a:lnTo>
                    <a:lnTo>
                      <a:pt x="57" y="324"/>
                    </a:lnTo>
                    <a:lnTo>
                      <a:pt x="95" y="305"/>
                    </a:lnTo>
                    <a:lnTo>
                      <a:pt x="115" y="324"/>
                    </a:lnTo>
                    <a:lnTo>
                      <a:pt x="191" y="381"/>
                    </a:lnTo>
                    <a:lnTo>
                      <a:pt x="267" y="400"/>
                    </a:lnTo>
                    <a:lnTo>
                      <a:pt x="324" y="419"/>
                    </a:lnTo>
                    <a:lnTo>
                      <a:pt x="420" y="438"/>
                    </a:lnTo>
                    <a:lnTo>
                      <a:pt x="457" y="438"/>
                    </a:lnTo>
                    <a:lnTo>
                      <a:pt x="496" y="419"/>
                    </a:lnTo>
                    <a:lnTo>
                      <a:pt x="552" y="381"/>
                    </a:lnTo>
                    <a:lnTo>
                      <a:pt x="572" y="342"/>
                    </a:lnTo>
                    <a:lnTo>
                      <a:pt x="591" y="305"/>
                    </a:lnTo>
                    <a:lnTo>
                      <a:pt x="591" y="266"/>
                    </a:lnTo>
                    <a:lnTo>
                      <a:pt x="591" y="228"/>
                    </a:lnTo>
                    <a:lnTo>
                      <a:pt x="572" y="209"/>
                    </a:lnTo>
                    <a:lnTo>
                      <a:pt x="552" y="209"/>
                    </a:lnTo>
                    <a:lnTo>
                      <a:pt x="552" y="190"/>
                    </a:lnTo>
                    <a:lnTo>
                      <a:pt x="534" y="190"/>
                    </a:lnTo>
                    <a:lnTo>
                      <a:pt x="515" y="171"/>
                    </a:lnTo>
                    <a:lnTo>
                      <a:pt x="496" y="171"/>
                    </a:lnTo>
                    <a:lnTo>
                      <a:pt x="476" y="95"/>
                    </a:lnTo>
                    <a:lnTo>
                      <a:pt x="420" y="0"/>
                    </a:lnTo>
                    <a:lnTo>
                      <a:pt x="534" y="38"/>
                    </a:lnTo>
                    <a:lnTo>
                      <a:pt x="686" y="38"/>
                    </a:lnTo>
                    <a:lnTo>
                      <a:pt x="762" y="38"/>
                    </a:lnTo>
                    <a:lnTo>
                      <a:pt x="1010" y="114"/>
                    </a:lnTo>
                    <a:lnTo>
                      <a:pt x="1086" y="133"/>
                    </a:lnTo>
                    <a:lnTo>
                      <a:pt x="1124" y="171"/>
                    </a:lnTo>
                    <a:lnTo>
                      <a:pt x="1105" y="190"/>
                    </a:lnTo>
                    <a:lnTo>
                      <a:pt x="1124" y="190"/>
                    </a:lnTo>
                    <a:lnTo>
                      <a:pt x="1143" y="209"/>
                    </a:lnTo>
                    <a:lnTo>
                      <a:pt x="1162" y="228"/>
                    </a:lnTo>
                    <a:lnTo>
                      <a:pt x="1238" y="285"/>
                    </a:lnTo>
                    <a:lnTo>
                      <a:pt x="1258" y="324"/>
                    </a:lnTo>
                    <a:lnTo>
                      <a:pt x="1277" y="419"/>
                    </a:lnTo>
                    <a:lnTo>
                      <a:pt x="1295" y="457"/>
                    </a:lnTo>
                    <a:lnTo>
                      <a:pt x="1334" y="495"/>
                    </a:lnTo>
                    <a:lnTo>
                      <a:pt x="1391" y="552"/>
                    </a:lnTo>
                    <a:lnTo>
                      <a:pt x="1467" y="609"/>
                    </a:lnTo>
                    <a:lnTo>
                      <a:pt x="1448" y="609"/>
                    </a:lnTo>
                    <a:lnTo>
                      <a:pt x="1391" y="647"/>
                    </a:lnTo>
                    <a:lnTo>
                      <a:pt x="1353" y="666"/>
                    </a:lnTo>
                    <a:lnTo>
                      <a:pt x="1334" y="705"/>
                    </a:lnTo>
                    <a:lnTo>
                      <a:pt x="1334" y="723"/>
                    </a:lnTo>
                    <a:lnTo>
                      <a:pt x="1314" y="762"/>
                    </a:lnTo>
                    <a:lnTo>
                      <a:pt x="1277" y="781"/>
                    </a:lnTo>
                    <a:lnTo>
                      <a:pt x="1181" y="819"/>
                    </a:lnTo>
                    <a:lnTo>
                      <a:pt x="1162" y="838"/>
                    </a:lnTo>
                    <a:lnTo>
                      <a:pt x="1162" y="857"/>
                    </a:lnTo>
                    <a:lnTo>
                      <a:pt x="1162" y="876"/>
                    </a:lnTo>
                    <a:lnTo>
                      <a:pt x="1162" y="895"/>
                    </a:lnTo>
                    <a:lnTo>
                      <a:pt x="1181" y="914"/>
                    </a:lnTo>
                    <a:lnTo>
                      <a:pt x="1181" y="933"/>
                    </a:lnTo>
                    <a:lnTo>
                      <a:pt x="1181" y="952"/>
                    </a:lnTo>
                    <a:lnTo>
                      <a:pt x="1162" y="952"/>
                    </a:lnTo>
                    <a:lnTo>
                      <a:pt x="1143" y="971"/>
                    </a:lnTo>
                    <a:lnTo>
                      <a:pt x="1067" y="971"/>
                    </a:lnTo>
                    <a:lnTo>
                      <a:pt x="972" y="1009"/>
                    </a:lnTo>
                    <a:lnTo>
                      <a:pt x="801" y="112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53" name="Freeform 40">
                <a:extLst>
                  <a:ext uri="{FF2B5EF4-FFF2-40B4-BE49-F238E27FC236}">
                    <a16:creationId xmlns:a16="http://schemas.microsoft.com/office/drawing/2014/main" id="{237D511F-800F-7341-9F3C-EDCBF4AB6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5538" y="14139863"/>
                <a:ext cx="561975" cy="522287"/>
              </a:xfrm>
              <a:custGeom>
                <a:avLst/>
                <a:gdLst>
                  <a:gd name="T0" fmla="*/ 2147483646 w 1562"/>
                  <a:gd name="T1" fmla="*/ 0 h 1449"/>
                  <a:gd name="T2" fmla="*/ 2147483646 w 1562"/>
                  <a:gd name="T3" fmla="*/ 2147483646 h 1449"/>
                  <a:gd name="T4" fmla="*/ 2147483646 w 1562"/>
                  <a:gd name="T5" fmla="*/ 2147483646 h 1449"/>
                  <a:gd name="T6" fmla="*/ 2147483646 w 1562"/>
                  <a:gd name="T7" fmla="*/ 2147483646 h 1449"/>
                  <a:gd name="T8" fmla="*/ 2147483646 w 1562"/>
                  <a:gd name="T9" fmla="*/ 2147483646 h 1449"/>
                  <a:gd name="T10" fmla="*/ 2147483646 w 1562"/>
                  <a:gd name="T11" fmla="*/ 2147483646 h 1449"/>
                  <a:gd name="T12" fmla="*/ 2147483646 w 1562"/>
                  <a:gd name="T13" fmla="*/ 2147483646 h 1449"/>
                  <a:gd name="T14" fmla="*/ 2147483646 w 1562"/>
                  <a:gd name="T15" fmla="*/ 2147483646 h 1449"/>
                  <a:gd name="T16" fmla="*/ 2147483646 w 1562"/>
                  <a:gd name="T17" fmla="*/ 2147483646 h 1449"/>
                  <a:gd name="T18" fmla="*/ 2147483646 w 1562"/>
                  <a:gd name="T19" fmla="*/ 2147483646 h 1449"/>
                  <a:gd name="T20" fmla="*/ 2147483646 w 1562"/>
                  <a:gd name="T21" fmla="*/ 2147483646 h 1449"/>
                  <a:gd name="T22" fmla="*/ 2147483646 w 1562"/>
                  <a:gd name="T23" fmla="*/ 2147483646 h 1449"/>
                  <a:gd name="T24" fmla="*/ 2147483646 w 1562"/>
                  <a:gd name="T25" fmla="*/ 2147483646 h 1449"/>
                  <a:gd name="T26" fmla="*/ 2147483646 w 1562"/>
                  <a:gd name="T27" fmla="*/ 2147483646 h 1449"/>
                  <a:gd name="T28" fmla="*/ 2147483646 w 1562"/>
                  <a:gd name="T29" fmla="*/ 2147483646 h 1449"/>
                  <a:gd name="T30" fmla="*/ 2147483646 w 1562"/>
                  <a:gd name="T31" fmla="*/ 2147483646 h 1449"/>
                  <a:gd name="T32" fmla="*/ 2147483646 w 1562"/>
                  <a:gd name="T33" fmla="*/ 2147483646 h 1449"/>
                  <a:gd name="T34" fmla="*/ 2147483646 w 1562"/>
                  <a:gd name="T35" fmla="*/ 2147483646 h 1449"/>
                  <a:gd name="T36" fmla="*/ 2147483646 w 1562"/>
                  <a:gd name="T37" fmla="*/ 2147483646 h 1449"/>
                  <a:gd name="T38" fmla="*/ 2147483646 w 1562"/>
                  <a:gd name="T39" fmla="*/ 2147483646 h 1449"/>
                  <a:gd name="T40" fmla="*/ 2147483646 w 1562"/>
                  <a:gd name="T41" fmla="*/ 2147483646 h 1449"/>
                  <a:gd name="T42" fmla="*/ 2147483646 w 1562"/>
                  <a:gd name="T43" fmla="*/ 2147483646 h 1449"/>
                  <a:gd name="T44" fmla="*/ 2147483646 w 1562"/>
                  <a:gd name="T45" fmla="*/ 2147483646 h 1449"/>
                  <a:gd name="T46" fmla="*/ 2147483646 w 1562"/>
                  <a:gd name="T47" fmla="*/ 2147483646 h 1449"/>
                  <a:gd name="T48" fmla="*/ 2147483646 w 1562"/>
                  <a:gd name="T49" fmla="*/ 2147483646 h 1449"/>
                  <a:gd name="T50" fmla="*/ 2147483646 w 1562"/>
                  <a:gd name="T51" fmla="*/ 2147483646 h 1449"/>
                  <a:gd name="T52" fmla="*/ 2147483646 w 1562"/>
                  <a:gd name="T53" fmla="*/ 2147483646 h 1449"/>
                  <a:gd name="T54" fmla="*/ 2147483646 w 1562"/>
                  <a:gd name="T55" fmla="*/ 2147483646 h 1449"/>
                  <a:gd name="T56" fmla="*/ 2147483646 w 1562"/>
                  <a:gd name="T57" fmla="*/ 2147483646 h 1449"/>
                  <a:gd name="T58" fmla="*/ 2147483646 w 1562"/>
                  <a:gd name="T59" fmla="*/ 2147483646 h 1449"/>
                  <a:gd name="T60" fmla="*/ 2147483646 w 1562"/>
                  <a:gd name="T61" fmla="*/ 2147483646 h 1449"/>
                  <a:gd name="T62" fmla="*/ 2147483646 w 1562"/>
                  <a:gd name="T63" fmla="*/ 2147483646 h 1449"/>
                  <a:gd name="T64" fmla="*/ 2147483646 w 1562"/>
                  <a:gd name="T65" fmla="*/ 2147483646 h 1449"/>
                  <a:gd name="T66" fmla="*/ 0 w 1562"/>
                  <a:gd name="T67" fmla="*/ 2147483646 h 1449"/>
                  <a:gd name="T68" fmla="*/ 0 w 1562"/>
                  <a:gd name="T69" fmla="*/ 2147483646 h 1449"/>
                  <a:gd name="T70" fmla="*/ 2147483646 w 1562"/>
                  <a:gd name="T71" fmla="*/ 2147483646 h 1449"/>
                  <a:gd name="T72" fmla="*/ 2147483646 w 1562"/>
                  <a:gd name="T73" fmla="*/ 2147483646 h 1449"/>
                  <a:gd name="T74" fmla="*/ 2147483646 w 1562"/>
                  <a:gd name="T75" fmla="*/ 2147483646 h 1449"/>
                  <a:gd name="T76" fmla="*/ 2147483646 w 1562"/>
                  <a:gd name="T77" fmla="*/ 2147483646 h 1449"/>
                  <a:gd name="T78" fmla="*/ 2147483646 w 1562"/>
                  <a:gd name="T79" fmla="*/ 2147483646 h 1449"/>
                  <a:gd name="T80" fmla="*/ 2147483646 w 1562"/>
                  <a:gd name="T81" fmla="*/ 2147483646 h 1449"/>
                  <a:gd name="T82" fmla="*/ 2147483646 w 1562"/>
                  <a:gd name="T83" fmla="*/ 2147483646 h 1449"/>
                  <a:gd name="T84" fmla="*/ 2147483646 w 1562"/>
                  <a:gd name="T85" fmla="*/ 2147483646 h 1449"/>
                  <a:gd name="T86" fmla="*/ 2147483646 w 1562"/>
                  <a:gd name="T87" fmla="*/ 2147483646 h 1449"/>
                  <a:gd name="T88" fmla="*/ 2147483646 w 1562"/>
                  <a:gd name="T89" fmla="*/ 2147483646 h 1449"/>
                  <a:gd name="T90" fmla="*/ 2147483646 w 1562"/>
                  <a:gd name="T91" fmla="*/ 2147483646 h 1449"/>
                  <a:gd name="T92" fmla="*/ 2147483646 w 1562"/>
                  <a:gd name="T93" fmla="*/ 2147483646 h 1449"/>
                  <a:gd name="T94" fmla="*/ 2147483646 w 1562"/>
                  <a:gd name="T95" fmla="*/ 2147483646 h 1449"/>
                  <a:gd name="T96" fmla="*/ 2147483646 w 1562"/>
                  <a:gd name="T97" fmla="*/ 2147483646 h 1449"/>
                  <a:gd name="T98" fmla="*/ 2147483646 w 1562"/>
                  <a:gd name="T99" fmla="*/ 2147483646 h 1449"/>
                  <a:gd name="T100" fmla="*/ 2147483646 w 1562"/>
                  <a:gd name="T101" fmla="*/ 2147483646 h 1449"/>
                  <a:gd name="T102" fmla="*/ 2147483646 w 1562"/>
                  <a:gd name="T103" fmla="*/ 2147483646 h 1449"/>
                  <a:gd name="T104" fmla="*/ 2147483646 w 1562"/>
                  <a:gd name="T105" fmla="*/ 2147483646 h 1449"/>
                  <a:gd name="T106" fmla="*/ 2147483646 w 1562"/>
                  <a:gd name="T107" fmla="*/ 0 h 1449"/>
                  <a:gd name="T108" fmla="*/ 2147483646 w 1562"/>
                  <a:gd name="T109" fmla="*/ 0 h 1449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562" h="1449">
                    <a:moveTo>
                      <a:pt x="666" y="0"/>
                    </a:moveTo>
                    <a:lnTo>
                      <a:pt x="761" y="76"/>
                    </a:lnTo>
                    <a:lnTo>
                      <a:pt x="780" y="96"/>
                    </a:lnTo>
                    <a:lnTo>
                      <a:pt x="799" y="114"/>
                    </a:lnTo>
                    <a:lnTo>
                      <a:pt x="818" y="153"/>
                    </a:lnTo>
                    <a:lnTo>
                      <a:pt x="838" y="191"/>
                    </a:lnTo>
                    <a:lnTo>
                      <a:pt x="971" y="305"/>
                    </a:lnTo>
                    <a:lnTo>
                      <a:pt x="990" y="324"/>
                    </a:lnTo>
                    <a:lnTo>
                      <a:pt x="1047" y="381"/>
                    </a:lnTo>
                    <a:lnTo>
                      <a:pt x="1275" y="572"/>
                    </a:lnTo>
                    <a:lnTo>
                      <a:pt x="1351" y="648"/>
                    </a:lnTo>
                    <a:lnTo>
                      <a:pt x="1390" y="743"/>
                    </a:lnTo>
                    <a:lnTo>
                      <a:pt x="1409" y="839"/>
                    </a:lnTo>
                    <a:lnTo>
                      <a:pt x="1447" y="876"/>
                    </a:lnTo>
                    <a:lnTo>
                      <a:pt x="1504" y="895"/>
                    </a:lnTo>
                    <a:lnTo>
                      <a:pt x="1542" y="915"/>
                    </a:lnTo>
                    <a:lnTo>
                      <a:pt x="1561" y="953"/>
                    </a:lnTo>
                    <a:lnTo>
                      <a:pt x="1561" y="1010"/>
                    </a:lnTo>
                    <a:lnTo>
                      <a:pt x="1542" y="1162"/>
                    </a:lnTo>
                    <a:lnTo>
                      <a:pt x="1504" y="1238"/>
                    </a:lnTo>
                    <a:lnTo>
                      <a:pt x="1466" y="1334"/>
                    </a:lnTo>
                    <a:lnTo>
                      <a:pt x="1390" y="1391"/>
                    </a:lnTo>
                    <a:lnTo>
                      <a:pt x="1333" y="1429"/>
                    </a:lnTo>
                    <a:lnTo>
                      <a:pt x="1295" y="1429"/>
                    </a:lnTo>
                    <a:lnTo>
                      <a:pt x="1275" y="1410"/>
                    </a:lnTo>
                    <a:lnTo>
                      <a:pt x="1237" y="1410"/>
                    </a:lnTo>
                    <a:lnTo>
                      <a:pt x="1219" y="1410"/>
                    </a:lnTo>
                    <a:lnTo>
                      <a:pt x="1180" y="1448"/>
                    </a:lnTo>
                    <a:lnTo>
                      <a:pt x="1066" y="1448"/>
                    </a:lnTo>
                    <a:lnTo>
                      <a:pt x="1028" y="1429"/>
                    </a:lnTo>
                    <a:lnTo>
                      <a:pt x="914" y="1334"/>
                    </a:lnTo>
                    <a:lnTo>
                      <a:pt x="685" y="1200"/>
                    </a:lnTo>
                    <a:lnTo>
                      <a:pt x="190" y="743"/>
                    </a:lnTo>
                    <a:lnTo>
                      <a:pt x="0" y="514"/>
                    </a:lnTo>
                    <a:lnTo>
                      <a:pt x="171" y="400"/>
                    </a:lnTo>
                    <a:lnTo>
                      <a:pt x="266" y="362"/>
                    </a:lnTo>
                    <a:lnTo>
                      <a:pt x="342" y="362"/>
                    </a:lnTo>
                    <a:lnTo>
                      <a:pt x="361" y="343"/>
                    </a:lnTo>
                    <a:lnTo>
                      <a:pt x="380" y="343"/>
                    </a:lnTo>
                    <a:lnTo>
                      <a:pt x="380" y="324"/>
                    </a:lnTo>
                    <a:lnTo>
                      <a:pt x="380" y="305"/>
                    </a:lnTo>
                    <a:lnTo>
                      <a:pt x="361" y="286"/>
                    </a:lnTo>
                    <a:lnTo>
                      <a:pt x="361" y="267"/>
                    </a:lnTo>
                    <a:lnTo>
                      <a:pt x="361" y="248"/>
                    </a:lnTo>
                    <a:lnTo>
                      <a:pt x="361" y="229"/>
                    </a:lnTo>
                    <a:lnTo>
                      <a:pt x="380" y="210"/>
                    </a:lnTo>
                    <a:lnTo>
                      <a:pt x="476" y="172"/>
                    </a:lnTo>
                    <a:lnTo>
                      <a:pt x="513" y="153"/>
                    </a:lnTo>
                    <a:lnTo>
                      <a:pt x="533" y="114"/>
                    </a:lnTo>
                    <a:lnTo>
                      <a:pt x="533" y="96"/>
                    </a:lnTo>
                    <a:lnTo>
                      <a:pt x="552" y="57"/>
                    </a:lnTo>
                    <a:lnTo>
                      <a:pt x="590" y="38"/>
                    </a:lnTo>
                    <a:lnTo>
                      <a:pt x="647" y="0"/>
                    </a:lnTo>
                    <a:lnTo>
                      <a:pt x="666" y="0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54" name="Freeform 41">
                <a:extLst>
                  <a:ext uri="{FF2B5EF4-FFF2-40B4-BE49-F238E27FC236}">
                    <a16:creationId xmlns:a16="http://schemas.microsoft.com/office/drawing/2014/main" id="{42EB5B96-5614-ED47-B1E9-AA51A57B3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2675" y="13885863"/>
                <a:ext cx="809625" cy="508000"/>
              </a:xfrm>
              <a:custGeom>
                <a:avLst/>
                <a:gdLst>
                  <a:gd name="T0" fmla="*/ 2147483646 w 2249"/>
                  <a:gd name="T1" fmla="*/ 2147483646 h 1411"/>
                  <a:gd name="T2" fmla="*/ 2147483646 w 2249"/>
                  <a:gd name="T3" fmla="*/ 2147483646 h 1411"/>
                  <a:gd name="T4" fmla="*/ 2147483646 w 2249"/>
                  <a:gd name="T5" fmla="*/ 2147483646 h 1411"/>
                  <a:gd name="T6" fmla="*/ 2147483646 w 2249"/>
                  <a:gd name="T7" fmla="*/ 2147483646 h 1411"/>
                  <a:gd name="T8" fmla="*/ 2147483646 w 2249"/>
                  <a:gd name="T9" fmla="*/ 2147483646 h 1411"/>
                  <a:gd name="T10" fmla="*/ 2147483646 w 2249"/>
                  <a:gd name="T11" fmla="*/ 2147483646 h 1411"/>
                  <a:gd name="T12" fmla="*/ 2147483646 w 2249"/>
                  <a:gd name="T13" fmla="*/ 2147483646 h 1411"/>
                  <a:gd name="T14" fmla="*/ 2147483646 w 2249"/>
                  <a:gd name="T15" fmla="*/ 2147483646 h 1411"/>
                  <a:gd name="T16" fmla="*/ 2147483646 w 2249"/>
                  <a:gd name="T17" fmla="*/ 2147483646 h 1411"/>
                  <a:gd name="T18" fmla="*/ 2147483646 w 2249"/>
                  <a:gd name="T19" fmla="*/ 2147483646 h 1411"/>
                  <a:gd name="T20" fmla="*/ 2147483646 w 2249"/>
                  <a:gd name="T21" fmla="*/ 2147483646 h 1411"/>
                  <a:gd name="T22" fmla="*/ 2147483646 w 2249"/>
                  <a:gd name="T23" fmla="*/ 2147483646 h 1411"/>
                  <a:gd name="T24" fmla="*/ 2147483646 w 2249"/>
                  <a:gd name="T25" fmla="*/ 2147483646 h 1411"/>
                  <a:gd name="T26" fmla="*/ 2147483646 w 2249"/>
                  <a:gd name="T27" fmla="*/ 2147483646 h 1411"/>
                  <a:gd name="T28" fmla="*/ 2147483646 w 2249"/>
                  <a:gd name="T29" fmla="*/ 2147483646 h 1411"/>
                  <a:gd name="T30" fmla="*/ 2147483646 w 2249"/>
                  <a:gd name="T31" fmla="*/ 2147483646 h 1411"/>
                  <a:gd name="T32" fmla="*/ 2147483646 w 2249"/>
                  <a:gd name="T33" fmla="*/ 2147483646 h 1411"/>
                  <a:gd name="T34" fmla="*/ 2147483646 w 2249"/>
                  <a:gd name="T35" fmla="*/ 2147483646 h 1411"/>
                  <a:gd name="T36" fmla="*/ 2147483646 w 2249"/>
                  <a:gd name="T37" fmla="*/ 2147483646 h 1411"/>
                  <a:gd name="T38" fmla="*/ 2147483646 w 2249"/>
                  <a:gd name="T39" fmla="*/ 2147483646 h 1411"/>
                  <a:gd name="T40" fmla="*/ 2147483646 w 2249"/>
                  <a:gd name="T41" fmla="*/ 2147483646 h 1411"/>
                  <a:gd name="T42" fmla="*/ 2147483646 w 2249"/>
                  <a:gd name="T43" fmla="*/ 2147483646 h 1411"/>
                  <a:gd name="T44" fmla="*/ 2147483646 w 2249"/>
                  <a:gd name="T45" fmla="*/ 2147483646 h 1411"/>
                  <a:gd name="T46" fmla="*/ 2147483646 w 2249"/>
                  <a:gd name="T47" fmla="*/ 2147483646 h 1411"/>
                  <a:gd name="T48" fmla="*/ 2147483646 w 2249"/>
                  <a:gd name="T49" fmla="*/ 2147483646 h 1411"/>
                  <a:gd name="T50" fmla="*/ 2147483646 w 2249"/>
                  <a:gd name="T51" fmla="*/ 2147483646 h 1411"/>
                  <a:gd name="T52" fmla="*/ 2147483646 w 2249"/>
                  <a:gd name="T53" fmla="*/ 2147483646 h 1411"/>
                  <a:gd name="T54" fmla="*/ 2147483646 w 2249"/>
                  <a:gd name="T55" fmla="*/ 2147483646 h 1411"/>
                  <a:gd name="T56" fmla="*/ 2147483646 w 2249"/>
                  <a:gd name="T57" fmla="*/ 2147483646 h 1411"/>
                  <a:gd name="T58" fmla="*/ 2147483646 w 2249"/>
                  <a:gd name="T59" fmla="*/ 2147483646 h 1411"/>
                  <a:gd name="T60" fmla="*/ 2147483646 w 2249"/>
                  <a:gd name="T61" fmla="*/ 2147483646 h 1411"/>
                  <a:gd name="T62" fmla="*/ 2147483646 w 2249"/>
                  <a:gd name="T63" fmla="*/ 2147483646 h 1411"/>
                  <a:gd name="T64" fmla="*/ 2147483646 w 2249"/>
                  <a:gd name="T65" fmla="*/ 2147483646 h 1411"/>
                  <a:gd name="T66" fmla="*/ 2147483646 w 2249"/>
                  <a:gd name="T67" fmla="*/ 2147483646 h 1411"/>
                  <a:gd name="T68" fmla="*/ 2147483646 w 2249"/>
                  <a:gd name="T69" fmla="*/ 2147483646 h 1411"/>
                  <a:gd name="T70" fmla="*/ 2147483646 w 2249"/>
                  <a:gd name="T71" fmla="*/ 2147483646 h 1411"/>
                  <a:gd name="T72" fmla="*/ 2147483646 w 2249"/>
                  <a:gd name="T73" fmla="*/ 2147483646 h 1411"/>
                  <a:gd name="T74" fmla="*/ 2147483646 w 2249"/>
                  <a:gd name="T75" fmla="*/ 2147483646 h 1411"/>
                  <a:gd name="T76" fmla="*/ 2147483646 w 2249"/>
                  <a:gd name="T77" fmla="*/ 2147483646 h 1411"/>
                  <a:gd name="T78" fmla="*/ 2147483646 w 2249"/>
                  <a:gd name="T79" fmla="*/ 2147483646 h 1411"/>
                  <a:gd name="T80" fmla="*/ 2147483646 w 2249"/>
                  <a:gd name="T81" fmla="*/ 2147483646 h 1411"/>
                  <a:gd name="T82" fmla="*/ 2147483646 w 2249"/>
                  <a:gd name="T83" fmla="*/ 2147483646 h 1411"/>
                  <a:gd name="T84" fmla="*/ 2147483646 w 2249"/>
                  <a:gd name="T85" fmla="*/ 2147483646 h 1411"/>
                  <a:gd name="T86" fmla="*/ 2147483646 w 2249"/>
                  <a:gd name="T87" fmla="*/ 2147483646 h 1411"/>
                  <a:gd name="T88" fmla="*/ 2147483646 w 2249"/>
                  <a:gd name="T89" fmla="*/ 2147483646 h 1411"/>
                  <a:gd name="T90" fmla="*/ 0 w 2249"/>
                  <a:gd name="T91" fmla="*/ 2147483646 h 1411"/>
                  <a:gd name="T92" fmla="*/ 2147483646 w 2249"/>
                  <a:gd name="T93" fmla="*/ 2147483646 h 1411"/>
                  <a:gd name="T94" fmla="*/ 2147483646 w 2249"/>
                  <a:gd name="T95" fmla="*/ 2147483646 h 1411"/>
                  <a:gd name="T96" fmla="*/ 2147483646 w 2249"/>
                  <a:gd name="T97" fmla="*/ 2147483646 h 1411"/>
                  <a:gd name="T98" fmla="*/ 2147483646 w 2249"/>
                  <a:gd name="T99" fmla="*/ 2147483646 h 1411"/>
                  <a:gd name="T100" fmla="*/ 2147483646 w 2249"/>
                  <a:gd name="T101" fmla="*/ 2147483646 h 1411"/>
                  <a:gd name="T102" fmla="*/ 2147483646 w 2249"/>
                  <a:gd name="T103" fmla="*/ 2147483646 h 1411"/>
                  <a:gd name="T104" fmla="*/ 2147483646 w 2249"/>
                  <a:gd name="T105" fmla="*/ 0 h 1411"/>
                  <a:gd name="T106" fmla="*/ 2147483646 w 2249"/>
                  <a:gd name="T107" fmla="*/ 0 h 1411"/>
                  <a:gd name="T108" fmla="*/ 2147483646 w 2249"/>
                  <a:gd name="T109" fmla="*/ 2147483646 h 1411"/>
                  <a:gd name="T110" fmla="*/ 2147483646 w 2249"/>
                  <a:gd name="T111" fmla="*/ 2147483646 h 1411"/>
                  <a:gd name="T112" fmla="*/ 2147483646 w 2249"/>
                  <a:gd name="T113" fmla="*/ 2147483646 h 1411"/>
                  <a:gd name="T114" fmla="*/ 2147483646 w 2249"/>
                  <a:gd name="T115" fmla="*/ 2147483646 h 1411"/>
                  <a:gd name="T116" fmla="*/ 2147483646 w 2249"/>
                  <a:gd name="T117" fmla="*/ 2147483646 h 1411"/>
                  <a:gd name="T118" fmla="*/ 2147483646 w 2249"/>
                  <a:gd name="T119" fmla="*/ 2147483646 h 1411"/>
                  <a:gd name="T120" fmla="*/ 2147483646 w 2249"/>
                  <a:gd name="T121" fmla="*/ 2147483646 h 1411"/>
                  <a:gd name="T122" fmla="*/ 2147483646 w 2249"/>
                  <a:gd name="T123" fmla="*/ 2147483646 h 14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249" h="1411">
                    <a:moveTo>
                      <a:pt x="1257" y="58"/>
                    </a:moveTo>
                    <a:lnTo>
                      <a:pt x="1410" y="153"/>
                    </a:lnTo>
                    <a:lnTo>
                      <a:pt x="2038" y="362"/>
                    </a:lnTo>
                    <a:lnTo>
                      <a:pt x="2057" y="381"/>
                    </a:lnTo>
                    <a:lnTo>
                      <a:pt x="2096" y="420"/>
                    </a:lnTo>
                    <a:lnTo>
                      <a:pt x="2114" y="420"/>
                    </a:lnTo>
                    <a:lnTo>
                      <a:pt x="2133" y="438"/>
                    </a:lnTo>
                    <a:lnTo>
                      <a:pt x="2152" y="438"/>
                    </a:lnTo>
                    <a:lnTo>
                      <a:pt x="2152" y="457"/>
                    </a:lnTo>
                    <a:lnTo>
                      <a:pt x="2191" y="457"/>
                    </a:lnTo>
                    <a:lnTo>
                      <a:pt x="2210" y="457"/>
                    </a:lnTo>
                    <a:lnTo>
                      <a:pt x="2228" y="477"/>
                    </a:lnTo>
                    <a:lnTo>
                      <a:pt x="2248" y="477"/>
                    </a:lnTo>
                    <a:lnTo>
                      <a:pt x="2248" y="515"/>
                    </a:lnTo>
                    <a:lnTo>
                      <a:pt x="2248" y="572"/>
                    </a:lnTo>
                    <a:lnTo>
                      <a:pt x="2228" y="610"/>
                    </a:lnTo>
                    <a:lnTo>
                      <a:pt x="2096" y="762"/>
                    </a:lnTo>
                    <a:lnTo>
                      <a:pt x="2038" y="781"/>
                    </a:lnTo>
                    <a:lnTo>
                      <a:pt x="2000" y="781"/>
                    </a:lnTo>
                    <a:lnTo>
                      <a:pt x="2019" y="762"/>
                    </a:lnTo>
                    <a:lnTo>
                      <a:pt x="2019" y="724"/>
                    </a:lnTo>
                    <a:lnTo>
                      <a:pt x="2019" y="705"/>
                    </a:lnTo>
                    <a:lnTo>
                      <a:pt x="2000" y="686"/>
                    </a:lnTo>
                    <a:lnTo>
                      <a:pt x="1981" y="686"/>
                    </a:lnTo>
                    <a:lnTo>
                      <a:pt x="1962" y="724"/>
                    </a:lnTo>
                    <a:lnTo>
                      <a:pt x="1962" y="743"/>
                    </a:lnTo>
                    <a:lnTo>
                      <a:pt x="1924" y="781"/>
                    </a:lnTo>
                    <a:lnTo>
                      <a:pt x="1905" y="801"/>
                    </a:lnTo>
                    <a:lnTo>
                      <a:pt x="1905" y="819"/>
                    </a:lnTo>
                    <a:lnTo>
                      <a:pt x="1924" y="838"/>
                    </a:lnTo>
                    <a:lnTo>
                      <a:pt x="1943" y="858"/>
                    </a:lnTo>
                    <a:lnTo>
                      <a:pt x="1943" y="877"/>
                    </a:lnTo>
                    <a:lnTo>
                      <a:pt x="1943" y="896"/>
                    </a:lnTo>
                    <a:lnTo>
                      <a:pt x="1886" y="896"/>
                    </a:lnTo>
                    <a:lnTo>
                      <a:pt x="1886" y="915"/>
                    </a:lnTo>
                    <a:lnTo>
                      <a:pt x="1886" y="934"/>
                    </a:lnTo>
                    <a:lnTo>
                      <a:pt x="1867" y="953"/>
                    </a:lnTo>
                    <a:lnTo>
                      <a:pt x="1867" y="972"/>
                    </a:lnTo>
                    <a:lnTo>
                      <a:pt x="1847" y="972"/>
                    </a:lnTo>
                    <a:lnTo>
                      <a:pt x="1847" y="991"/>
                    </a:lnTo>
                    <a:lnTo>
                      <a:pt x="1733" y="972"/>
                    </a:lnTo>
                    <a:lnTo>
                      <a:pt x="1695" y="972"/>
                    </a:lnTo>
                    <a:lnTo>
                      <a:pt x="1657" y="934"/>
                    </a:lnTo>
                    <a:lnTo>
                      <a:pt x="1619" y="896"/>
                    </a:lnTo>
                    <a:lnTo>
                      <a:pt x="1581" y="877"/>
                    </a:lnTo>
                    <a:lnTo>
                      <a:pt x="1448" y="819"/>
                    </a:lnTo>
                    <a:lnTo>
                      <a:pt x="1371" y="743"/>
                    </a:lnTo>
                    <a:lnTo>
                      <a:pt x="1314" y="667"/>
                    </a:lnTo>
                    <a:lnTo>
                      <a:pt x="1086" y="305"/>
                    </a:lnTo>
                    <a:lnTo>
                      <a:pt x="1009" y="229"/>
                    </a:lnTo>
                    <a:lnTo>
                      <a:pt x="895" y="210"/>
                    </a:lnTo>
                    <a:lnTo>
                      <a:pt x="914" y="210"/>
                    </a:lnTo>
                    <a:lnTo>
                      <a:pt x="933" y="229"/>
                    </a:lnTo>
                    <a:lnTo>
                      <a:pt x="953" y="229"/>
                    </a:lnTo>
                    <a:lnTo>
                      <a:pt x="1029" y="286"/>
                    </a:lnTo>
                    <a:lnTo>
                      <a:pt x="1048" y="324"/>
                    </a:lnTo>
                    <a:lnTo>
                      <a:pt x="1086" y="438"/>
                    </a:lnTo>
                    <a:lnTo>
                      <a:pt x="1105" y="496"/>
                    </a:lnTo>
                    <a:lnTo>
                      <a:pt x="1352" y="819"/>
                    </a:lnTo>
                    <a:lnTo>
                      <a:pt x="1410" y="877"/>
                    </a:lnTo>
                    <a:lnTo>
                      <a:pt x="1619" y="972"/>
                    </a:lnTo>
                    <a:lnTo>
                      <a:pt x="1752" y="1067"/>
                    </a:lnTo>
                    <a:lnTo>
                      <a:pt x="1905" y="1163"/>
                    </a:lnTo>
                    <a:lnTo>
                      <a:pt x="1943" y="1163"/>
                    </a:lnTo>
                    <a:lnTo>
                      <a:pt x="1981" y="1181"/>
                    </a:lnTo>
                    <a:lnTo>
                      <a:pt x="1962" y="1239"/>
                    </a:lnTo>
                    <a:lnTo>
                      <a:pt x="1943" y="1295"/>
                    </a:lnTo>
                    <a:lnTo>
                      <a:pt x="1905" y="1334"/>
                    </a:lnTo>
                    <a:lnTo>
                      <a:pt x="1905" y="1315"/>
                    </a:lnTo>
                    <a:lnTo>
                      <a:pt x="1924" y="1295"/>
                    </a:lnTo>
                    <a:lnTo>
                      <a:pt x="1924" y="1277"/>
                    </a:lnTo>
                    <a:lnTo>
                      <a:pt x="1924" y="1239"/>
                    </a:lnTo>
                    <a:lnTo>
                      <a:pt x="1905" y="1219"/>
                    </a:lnTo>
                    <a:lnTo>
                      <a:pt x="1886" y="1219"/>
                    </a:lnTo>
                    <a:lnTo>
                      <a:pt x="1867" y="1315"/>
                    </a:lnTo>
                    <a:lnTo>
                      <a:pt x="1829" y="1372"/>
                    </a:lnTo>
                    <a:lnTo>
                      <a:pt x="1752" y="1410"/>
                    </a:lnTo>
                    <a:lnTo>
                      <a:pt x="1695" y="1391"/>
                    </a:lnTo>
                    <a:lnTo>
                      <a:pt x="1619" y="1334"/>
                    </a:lnTo>
                    <a:lnTo>
                      <a:pt x="1466" y="1163"/>
                    </a:lnTo>
                    <a:lnTo>
                      <a:pt x="1410" y="1124"/>
                    </a:lnTo>
                    <a:lnTo>
                      <a:pt x="1181" y="972"/>
                    </a:lnTo>
                    <a:lnTo>
                      <a:pt x="514" y="286"/>
                    </a:lnTo>
                    <a:lnTo>
                      <a:pt x="495" y="286"/>
                    </a:lnTo>
                    <a:lnTo>
                      <a:pt x="457" y="267"/>
                    </a:lnTo>
                    <a:lnTo>
                      <a:pt x="438" y="267"/>
                    </a:lnTo>
                    <a:lnTo>
                      <a:pt x="400" y="229"/>
                    </a:lnTo>
                    <a:lnTo>
                      <a:pt x="324" y="210"/>
                    </a:lnTo>
                    <a:lnTo>
                      <a:pt x="76" y="134"/>
                    </a:lnTo>
                    <a:lnTo>
                      <a:pt x="0" y="134"/>
                    </a:lnTo>
                    <a:lnTo>
                      <a:pt x="0" y="96"/>
                    </a:lnTo>
                    <a:lnTo>
                      <a:pt x="57" y="58"/>
                    </a:lnTo>
                    <a:lnTo>
                      <a:pt x="95" y="58"/>
                    </a:lnTo>
                    <a:lnTo>
                      <a:pt x="133" y="39"/>
                    </a:lnTo>
                    <a:lnTo>
                      <a:pt x="171" y="39"/>
                    </a:lnTo>
                    <a:lnTo>
                      <a:pt x="210" y="58"/>
                    </a:lnTo>
                    <a:lnTo>
                      <a:pt x="343" y="96"/>
                    </a:lnTo>
                    <a:lnTo>
                      <a:pt x="419" y="115"/>
                    </a:lnTo>
                    <a:lnTo>
                      <a:pt x="495" y="115"/>
                    </a:lnTo>
                    <a:lnTo>
                      <a:pt x="552" y="96"/>
                    </a:lnTo>
                    <a:lnTo>
                      <a:pt x="667" y="58"/>
                    </a:lnTo>
                    <a:lnTo>
                      <a:pt x="724" y="58"/>
                    </a:lnTo>
                    <a:lnTo>
                      <a:pt x="876" y="58"/>
                    </a:lnTo>
                    <a:lnTo>
                      <a:pt x="895" y="39"/>
                    </a:lnTo>
                    <a:lnTo>
                      <a:pt x="1029" y="0"/>
                    </a:lnTo>
                    <a:lnTo>
                      <a:pt x="1067" y="0"/>
                    </a:lnTo>
                    <a:lnTo>
                      <a:pt x="1105" y="0"/>
                    </a:lnTo>
                    <a:lnTo>
                      <a:pt x="1143" y="0"/>
                    </a:lnTo>
                    <a:lnTo>
                      <a:pt x="1219" y="39"/>
                    </a:lnTo>
                    <a:lnTo>
                      <a:pt x="1257" y="58"/>
                    </a:lnTo>
                    <a:close/>
                    <a:moveTo>
                      <a:pt x="1448" y="1200"/>
                    </a:moveTo>
                    <a:lnTo>
                      <a:pt x="1543" y="1295"/>
                    </a:lnTo>
                    <a:lnTo>
                      <a:pt x="1581" y="1353"/>
                    </a:lnTo>
                    <a:lnTo>
                      <a:pt x="1543" y="1372"/>
                    </a:lnTo>
                    <a:lnTo>
                      <a:pt x="1505" y="1353"/>
                    </a:lnTo>
                    <a:lnTo>
                      <a:pt x="1448" y="1239"/>
                    </a:lnTo>
                    <a:lnTo>
                      <a:pt x="1371" y="1200"/>
                    </a:lnTo>
                    <a:lnTo>
                      <a:pt x="1257" y="1086"/>
                    </a:lnTo>
                    <a:lnTo>
                      <a:pt x="1257" y="1067"/>
                    </a:lnTo>
                    <a:lnTo>
                      <a:pt x="1257" y="1086"/>
                    </a:lnTo>
                    <a:lnTo>
                      <a:pt x="1295" y="1086"/>
                    </a:lnTo>
                    <a:lnTo>
                      <a:pt x="1410" y="1181"/>
                    </a:lnTo>
                    <a:lnTo>
                      <a:pt x="1448" y="1200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55" name="Freeform 42">
                <a:extLst>
                  <a:ext uri="{FF2B5EF4-FFF2-40B4-BE49-F238E27FC236}">
                    <a16:creationId xmlns:a16="http://schemas.microsoft.com/office/drawing/2014/main" id="{F8F6640D-39E6-8046-B170-1ACA38A08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94675" y="12687300"/>
                <a:ext cx="823913" cy="974725"/>
              </a:xfrm>
              <a:custGeom>
                <a:avLst/>
                <a:gdLst>
                  <a:gd name="T0" fmla="*/ 2147483646 w 2287"/>
                  <a:gd name="T1" fmla="*/ 2147483646 h 2706"/>
                  <a:gd name="T2" fmla="*/ 2147483646 w 2287"/>
                  <a:gd name="T3" fmla="*/ 2147483646 h 2706"/>
                  <a:gd name="T4" fmla="*/ 2147483646 w 2287"/>
                  <a:gd name="T5" fmla="*/ 2147483646 h 2706"/>
                  <a:gd name="T6" fmla="*/ 2147483646 w 2287"/>
                  <a:gd name="T7" fmla="*/ 2147483646 h 2706"/>
                  <a:gd name="T8" fmla="*/ 2147483646 w 2287"/>
                  <a:gd name="T9" fmla="*/ 2147483646 h 2706"/>
                  <a:gd name="T10" fmla="*/ 2147483646 w 2287"/>
                  <a:gd name="T11" fmla="*/ 2147483646 h 2706"/>
                  <a:gd name="T12" fmla="*/ 2147483646 w 2287"/>
                  <a:gd name="T13" fmla="*/ 2147483646 h 2706"/>
                  <a:gd name="T14" fmla="*/ 2147483646 w 2287"/>
                  <a:gd name="T15" fmla="*/ 2147483646 h 2706"/>
                  <a:gd name="T16" fmla="*/ 2147483646 w 2287"/>
                  <a:gd name="T17" fmla="*/ 2147483646 h 2706"/>
                  <a:gd name="T18" fmla="*/ 2147483646 w 2287"/>
                  <a:gd name="T19" fmla="*/ 2147483646 h 2706"/>
                  <a:gd name="T20" fmla="*/ 2147483646 w 2287"/>
                  <a:gd name="T21" fmla="*/ 2147483646 h 2706"/>
                  <a:gd name="T22" fmla="*/ 2147483646 w 2287"/>
                  <a:gd name="T23" fmla="*/ 2147483646 h 2706"/>
                  <a:gd name="T24" fmla="*/ 2147483646 w 2287"/>
                  <a:gd name="T25" fmla="*/ 2147483646 h 2706"/>
                  <a:gd name="T26" fmla="*/ 2147483646 w 2287"/>
                  <a:gd name="T27" fmla="*/ 2147483646 h 2706"/>
                  <a:gd name="T28" fmla="*/ 2147483646 w 2287"/>
                  <a:gd name="T29" fmla="*/ 2147483646 h 2706"/>
                  <a:gd name="T30" fmla="*/ 2147483646 w 2287"/>
                  <a:gd name="T31" fmla="*/ 2147483646 h 2706"/>
                  <a:gd name="T32" fmla="*/ 2147483646 w 2287"/>
                  <a:gd name="T33" fmla="*/ 2147483646 h 2706"/>
                  <a:gd name="T34" fmla="*/ 2147483646 w 2287"/>
                  <a:gd name="T35" fmla="*/ 2147483646 h 2706"/>
                  <a:gd name="T36" fmla="*/ 2147483646 w 2287"/>
                  <a:gd name="T37" fmla="*/ 2147483646 h 2706"/>
                  <a:gd name="T38" fmla="*/ 2147483646 w 2287"/>
                  <a:gd name="T39" fmla="*/ 2147483646 h 2706"/>
                  <a:gd name="T40" fmla="*/ 2147483646 w 2287"/>
                  <a:gd name="T41" fmla="*/ 2147483646 h 2706"/>
                  <a:gd name="T42" fmla="*/ 2147483646 w 2287"/>
                  <a:gd name="T43" fmla="*/ 2147483646 h 2706"/>
                  <a:gd name="T44" fmla="*/ 2147483646 w 2287"/>
                  <a:gd name="T45" fmla="*/ 2147483646 h 2706"/>
                  <a:gd name="T46" fmla="*/ 2147483646 w 2287"/>
                  <a:gd name="T47" fmla="*/ 2147483646 h 2706"/>
                  <a:gd name="T48" fmla="*/ 2147483646 w 2287"/>
                  <a:gd name="T49" fmla="*/ 2147483646 h 2706"/>
                  <a:gd name="T50" fmla="*/ 2147483646 w 2287"/>
                  <a:gd name="T51" fmla="*/ 2147483646 h 2706"/>
                  <a:gd name="T52" fmla="*/ 2147483646 w 2287"/>
                  <a:gd name="T53" fmla="*/ 2147483646 h 2706"/>
                  <a:gd name="T54" fmla="*/ 2147483646 w 2287"/>
                  <a:gd name="T55" fmla="*/ 0 h 2706"/>
                  <a:gd name="T56" fmla="*/ 2147483646 w 2287"/>
                  <a:gd name="T57" fmla="*/ 2147483646 h 2706"/>
                  <a:gd name="T58" fmla="*/ 2147483646 w 2287"/>
                  <a:gd name="T59" fmla="*/ 2147483646 h 2706"/>
                  <a:gd name="T60" fmla="*/ 2147483646 w 2287"/>
                  <a:gd name="T61" fmla="*/ 2147483646 h 2706"/>
                  <a:gd name="T62" fmla="*/ 2147483646 w 2287"/>
                  <a:gd name="T63" fmla="*/ 2147483646 h 2706"/>
                  <a:gd name="T64" fmla="*/ 2147483646 w 2287"/>
                  <a:gd name="T65" fmla="*/ 2147483646 h 2706"/>
                  <a:gd name="T66" fmla="*/ 2147483646 w 2287"/>
                  <a:gd name="T67" fmla="*/ 2147483646 h 2706"/>
                  <a:gd name="T68" fmla="*/ 2147483646 w 2287"/>
                  <a:gd name="T69" fmla="*/ 2147483646 h 2706"/>
                  <a:gd name="T70" fmla="*/ 2147483646 w 2287"/>
                  <a:gd name="T71" fmla="*/ 2147483646 h 2706"/>
                  <a:gd name="T72" fmla="*/ 2147483646 w 2287"/>
                  <a:gd name="T73" fmla="*/ 2147483646 h 2706"/>
                  <a:gd name="T74" fmla="*/ 2147483646 w 2287"/>
                  <a:gd name="T75" fmla="*/ 2147483646 h 2706"/>
                  <a:gd name="T76" fmla="*/ 2147483646 w 2287"/>
                  <a:gd name="T77" fmla="*/ 2147483646 h 2706"/>
                  <a:gd name="T78" fmla="*/ 2147483646 w 2287"/>
                  <a:gd name="T79" fmla="*/ 2147483646 h 2706"/>
                  <a:gd name="T80" fmla="*/ 2147483646 w 2287"/>
                  <a:gd name="T81" fmla="*/ 2147483646 h 2706"/>
                  <a:gd name="T82" fmla="*/ 2147483646 w 2287"/>
                  <a:gd name="T83" fmla="*/ 2147483646 h 2706"/>
                  <a:gd name="T84" fmla="*/ 2147483646 w 2287"/>
                  <a:gd name="T85" fmla="*/ 2147483646 h 2706"/>
                  <a:gd name="T86" fmla="*/ 2147483646 w 2287"/>
                  <a:gd name="T87" fmla="*/ 2147483646 h 2706"/>
                  <a:gd name="T88" fmla="*/ 2147483646 w 2287"/>
                  <a:gd name="T89" fmla="*/ 2147483646 h 2706"/>
                  <a:gd name="T90" fmla="*/ 2147483646 w 2287"/>
                  <a:gd name="T91" fmla="*/ 2147483646 h 2706"/>
                  <a:gd name="T92" fmla="*/ 2147483646 w 2287"/>
                  <a:gd name="T93" fmla="*/ 2147483646 h 2706"/>
                  <a:gd name="T94" fmla="*/ 2147483646 w 2287"/>
                  <a:gd name="T95" fmla="*/ 2147483646 h 2706"/>
                  <a:gd name="T96" fmla="*/ 2147483646 w 2287"/>
                  <a:gd name="T97" fmla="*/ 2147483646 h 2706"/>
                  <a:gd name="T98" fmla="*/ 2147483646 w 2287"/>
                  <a:gd name="T99" fmla="*/ 2147483646 h 2706"/>
                  <a:gd name="T100" fmla="*/ 2147483646 w 2287"/>
                  <a:gd name="T101" fmla="*/ 2147483646 h 2706"/>
                  <a:gd name="T102" fmla="*/ 2147483646 w 2287"/>
                  <a:gd name="T103" fmla="*/ 2147483646 h 2706"/>
                  <a:gd name="T104" fmla="*/ 2147483646 w 2287"/>
                  <a:gd name="T105" fmla="*/ 2147483646 h 270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287" h="2706">
                    <a:moveTo>
                      <a:pt x="667" y="2552"/>
                    </a:moveTo>
                    <a:lnTo>
                      <a:pt x="648" y="2552"/>
                    </a:lnTo>
                    <a:lnTo>
                      <a:pt x="629" y="2629"/>
                    </a:lnTo>
                    <a:lnTo>
                      <a:pt x="629" y="2705"/>
                    </a:lnTo>
                    <a:lnTo>
                      <a:pt x="591" y="2667"/>
                    </a:lnTo>
                    <a:lnTo>
                      <a:pt x="572" y="2610"/>
                    </a:lnTo>
                    <a:lnTo>
                      <a:pt x="534" y="2552"/>
                    </a:lnTo>
                    <a:lnTo>
                      <a:pt x="476" y="2515"/>
                    </a:lnTo>
                    <a:lnTo>
                      <a:pt x="439" y="2476"/>
                    </a:lnTo>
                    <a:lnTo>
                      <a:pt x="419" y="2457"/>
                    </a:lnTo>
                    <a:lnTo>
                      <a:pt x="381" y="2438"/>
                    </a:lnTo>
                    <a:lnTo>
                      <a:pt x="343" y="2438"/>
                    </a:lnTo>
                    <a:lnTo>
                      <a:pt x="324" y="2457"/>
                    </a:lnTo>
                    <a:lnTo>
                      <a:pt x="286" y="2457"/>
                    </a:lnTo>
                    <a:lnTo>
                      <a:pt x="229" y="2457"/>
                    </a:lnTo>
                    <a:lnTo>
                      <a:pt x="191" y="2419"/>
                    </a:lnTo>
                    <a:lnTo>
                      <a:pt x="153" y="2400"/>
                    </a:lnTo>
                    <a:lnTo>
                      <a:pt x="134" y="2381"/>
                    </a:lnTo>
                    <a:lnTo>
                      <a:pt x="96" y="2362"/>
                    </a:lnTo>
                    <a:lnTo>
                      <a:pt x="77" y="2362"/>
                    </a:lnTo>
                    <a:lnTo>
                      <a:pt x="38" y="2343"/>
                    </a:lnTo>
                    <a:lnTo>
                      <a:pt x="19" y="2343"/>
                    </a:lnTo>
                    <a:lnTo>
                      <a:pt x="19" y="2305"/>
                    </a:lnTo>
                    <a:lnTo>
                      <a:pt x="19" y="2286"/>
                    </a:lnTo>
                    <a:lnTo>
                      <a:pt x="19" y="2248"/>
                    </a:lnTo>
                    <a:lnTo>
                      <a:pt x="19" y="2190"/>
                    </a:lnTo>
                    <a:lnTo>
                      <a:pt x="0" y="2171"/>
                    </a:lnTo>
                    <a:lnTo>
                      <a:pt x="19" y="2153"/>
                    </a:lnTo>
                    <a:lnTo>
                      <a:pt x="114" y="2210"/>
                    </a:lnTo>
                    <a:lnTo>
                      <a:pt x="134" y="2210"/>
                    </a:lnTo>
                    <a:lnTo>
                      <a:pt x="153" y="2190"/>
                    </a:lnTo>
                    <a:lnTo>
                      <a:pt x="172" y="2171"/>
                    </a:lnTo>
                    <a:lnTo>
                      <a:pt x="191" y="2171"/>
                    </a:lnTo>
                    <a:lnTo>
                      <a:pt x="210" y="2153"/>
                    </a:lnTo>
                    <a:lnTo>
                      <a:pt x="248" y="2153"/>
                    </a:lnTo>
                    <a:lnTo>
                      <a:pt x="267" y="2153"/>
                    </a:lnTo>
                    <a:lnTo>
                      <a:pt x="286" y="2171"/>
                    </a:lnTo>
                    <a:lnTo>
                      <a:pt x="305" y="2171"/>
                    </a:lnTo>
                    <a:lnTo>
                      <a:pt x="324" y="2190"/>
                    </a:lnTo>
                    <a:lnTo>
                      <a:pt x="343" y="2190"/>
                    </a:lnTo>
                    <a:lnTo>
                      <a:pt x="362" y="2190"/>
                    </a:lnTo>
                    <a:lnTo>
                      <a:pt x="362" y="2171"/>
                    </a:lnTo>
                    <a:lnTo>
                      <a:pt x="362" y="2153"/>
                    </a:lnTo>
                    <a:lnTo>
                      <a:pt x="362" y="2134"/>
                    </a:lnTo>
                    <a:lnTo>
                      <a:pt x="362" y="2114"/>
                    </a:lnTo>
                    <a:lnTo>
                      <a:pt x="362" y="2095"/>
                    </a:lnTo>
                    <a:lnTo>
                      <a:pt x="362" y="2038"/>
                    </a:lnTo>
                    <a:lnTo>
                      <a:pt x="286" y="1905"/>
                    </a:lnTo>
                    <a:lnTo>
                      <a:pt x="229" y="1848"/>
                    </a:lnTo>
                    <a:lnTo>
                      <a:pt x="229" y="1772"/>
                    </a:lnTo>
                    <a:lnTo>
                      <a:pt x="210" y="1733"/>
                    </a:lnTo>
                    <a:lnTo>
                      <a:pt x="191" y="1695"/>
                    </a:lnTo>
                    <a:lnTo>
                      <a:pt x="153" y="1676"/>
                    </a:lnTo>
                    <a:lnTo>
                      <a:pt x="134" y="1638"/>
                    </a:lnTo>
                    <a:lnTo>
                      <a:pt x="114" y="1619"/>
                    </a:lnTo>
                    <a:lnTo>
                      <a:pt x="114" y="1600"/>
                    </a:lnTo>
                    <a:lnTo>
                      <a:pt x="96" y="1562"/>
                    </a:lnTo>
                    <a:lnTo>
                      <a:pt x="114" y="1524"/>
                    </a:lnTo>
                    <a:lnTo>
                      <a:pt x="96" y="1486"/>
                    </a:lnTo>
                    <a:lnTo>
                      <a:pt x="96" y="1467"/>
                    </a:lnTo>
                    <a:lnTo>
                      <a:pt x="114" y="1448"/>
                    </a:lnTo>
                    <a:lnTo>
                      <a:pt x="134" y="1410"/>
                    </a:lnTo>
                    <a:lnTo>
                      <a:pt x="172" y="1391"/>
                    </a:lnTo>
                    <a:lnTo>
                      <a:pt x="210" y="1391"/>
                    </a:lnTo>
                    <a:lnTo>
                      <a:pt x="248" y="1391"/>
                    </a:lnTo>
                    <a:lnTo>
                      <a:pt x="267" y="1410"/>
                    </a:lnTo>
                    <a:lnTo>
                      <a:pt x="286" y="1428"/>
                    </a:lnTo>
                    <a:lnTo>
                      <a:pt x="305" y="1448"/>
                    </a:lnTo>
                    <a:lnTo>
                      <a:pt x="343" y="1467"/>
                    </a:lnTo>
                    <a:lnTo>
                      <a:pt x="381" y="1467"/>
                    </a:lnTo>
                    <a:lnTo>
                      <a:pt x="419" y="1467"/>
                    </a:lnTo>
                    <a:lnTo>
                      <a:pt x="439" y="1467"/>
                    </a:lnTo>
                    <a:lnTo>
                      <a:pt x="553" y="1372"/>
                    </a:lnTo>
                    <a:lnTo>
                      <a:pt x="591" y="1276"/>
                    </a:lnTo>
                    <a:lnTo>
                      <a:pt x="610" y="1238"/>
                    </a:lnTo>
                    <a:lnTo>
                      <a:pt x="610" y="1200"/>
                    </a:lnTo>
                    <a:lnTo>
                      <a:pt x="572" y="1124"/>
                    </a:lnTo>
                    <a:lnTo>
                      <a:pt x="553" y="1067"/>
                    </a:lnTo>
                    <a:lnTo>
                      <a:pt x="515" y="1047"/>
                    </a:lnTo>
                    <a:lnTo>
                      <a:pt x="495" y="1029"/>
                    </a:lnTo>
                    <a:lnTo>
                      <a:pt x="495" y="1010"/>
                    </a:lnTo>
                    <a:lnTo>
                      <a:pt x="495" y="952"/>
                    </a:lnTo>
                    <a:lnTo>
                      <a:pt x="572" y="762"/>
                    </a:lnTo>
                    <a:lnTo>
                      <a:pt x="629" y="743"/>
                    </a:lnTo>
                    <a:lnTo>
                      <a:pt x="648" y="724"/>
                    </a:lnTo>
                    <a:lnTo>
                      <a:pt x="667" y="705"/>
                    </a:lnTo>
                    <a:lnTo>
                      <a:pt x="667" y="686"/>
                    </a:lnTo>
                    <a:lnTo>
                      <a:pt x="705" y="666"/>
                    </a:lnTo>
                    <a:lnTo>
                      <a:pt x="743" y="629"/>
                    </a:lnTo>
                    <a:lnTo>
                      <a:pt x="800" y="571"/>
                    </a:lnTo>
                    <a:lnTo>
                      <a:pt x="820" y="534"/>
                    </a:lnTo>
                    <a:lnTo>
                      <a:pt x="857" y="495"/>
                    </a:lnTo>
                    <a:lnTo>
                      <a:pt x="876" y="438"/>
                    </a:lnTo>
                    <a:lnTo>
                      <a:pt x="896" y="438"/>
                    </a:lnTo>
                    <a:lnTo>
                      <a:pt x="896" y="400"/>
                    </a:lnTo>
                    <a:lnTo>
                      <a:pt x="896" y="362"/>
                    </a:lnTo>
                    <a:lnTo>
                      <a:pt x="915" y="324"/>
                    </a:lnTo>
                    <a:lnTo>
                      <a:pt x="934" y="286"/>
                    </a:lnTo>
                    <a:lnTo>
                      <a:pt x="953" y="248"/>
                    </a:lnTo>
                    <a:lnTo>
                      <a:pt x="991" y="209"/>
                    </a:lnTo>
                    <a:lnTo>
                      <a:pt x="1048" y="190"/>
                    </a:lnTo>
                    <a:lnTo>
                      <a:pt x="1296" y="114"/>
                    </a:lnTo>
                    <a:lnTo>
                      <a:pt x="1486" y="0"/>
                    </a:lnTo>
                    <a:lnTo>
                      <a:pt x="1600" y="19"/>
                    </a:lnTo>
                    <a:lnTo>
                      <a:pt x="1677" y="19"/>
                    </a:lnTo>
                    <a:lnTo>
                      <a:pt x="1696" y="19"/>
                    </a:lnTo>
                    <a:lnTo>
                      <a:pt x="1696" y="38"/>
                    </a:lnTo>
                    <a:lnTo>
                      <a:pt x="1714" y="38"/>
                    </a:lnTo>
                    <a:lnTo>
                      <a:pt x="1714" y="57"/>
                    </a:lnTo>
                    <a:lnTo>
                      <a:pt x="1714" y="76"/>
                    </a:lnTo>
                    <a:lnTo>
                      <a:pt x="1714" y="114"/>
                    </a:lnTo>
                    <a:lnTo>
                      <a:pt x="1714" y="153"/>
                    </a:lnTo>
                    <a:lnTo>
                      <a:pt x="1734" y="172"/>
                    </a:lnTo>
                    <a:lnTo>
                      <a:pt x="1753" y="172"/>
                    </a:lnTo>
                    <a:lnTo>
                      <a:pt x="1810" y="190"/>
                    </a:lnTo>
                    <a:lnTo>
                      <a:pt x="1867" y="209"/>
                    </a:lnTo>
                    <a:lnTo>
                      <a:pt x="1886" y="229"/>
                    </a:lnTo>
                    <a:lnTo>
                      <a:pt x="1905" y="248"/>
                    </a:lnTo>
                    <a:lnTo>
                      <a:pt x="1905" y="267"/>
                    </a:lnTo>
                    <a:lnTo>
                      <a:pt x="1886" y="286"/>
                    </a:lnTo>
                    <a:lnTo>
                      <a:pt x="1867" y="305"/>
                    </a:lnTo>
                    <a:lnTo>
                      <a:pt x="1848" y="324"/>
                    </a:lnTo>
                    <a:lnTo>
                      <a:pt x="1848" y="343"/>
                    </a:lnTo>
                    <a:lnTo>
                      <a:pt x="1848" y="362"/>
                    </a:lnTo>
                    <a:lnTo>
                      <a:pt x="1867" y="400"/>
                    </a:lnTo>
                    <a:lnTo>
                      <a:pt x="1886" y="419"/>
                    </a:lnTo>
                    <a:lnTo>
                      <a:pt x="1924" y="438"/>
                    </a:lnTo>
                    <a:lnTo>
                      <a:pt x="1963" y="438"/>
                    </a:lnTo>
                    <a:lnTo>
                      <a:pt x="2077" y="438"/>
                    </a:lnTo>
                    <a:lnTo>
                      <a:pt x="2286" y="552"/>
                    </a:lnTo>
                    <a:lnTo>
                      <a:pt x="2267" y="552"/>
                    </a:lnTo>
                    <a:lnTo>
                      <a:pt x="2267" y="571"/>
                    </a:lnTo>
                    <a:lnTo>
                      <a:pt x="2248" y="590"/>
                    </a:lnTo>
                    <a:lnTo>
                      <a:pt x="2210" y="609"/>
                    </a:lnTo>
                    <a:lnTo>
                      <a:pt x="2191" y="648"/>
                    </a:lnTo>
                    <a:lnTo>
                      <a:pt x="2134" y="762"/>
                    </a:lnTo>
                    <a:lnTo>
                      <a:pt x="2095" y="838"/>
                    </a:lnTo>
                    <a:lnTo>
                      <a:pt x="2039" y="933"/>
                    </a:lnTo>
                    <a:lnTo>
                      <a:pt x="2019" y="971"/>
                    </a:lnTo>
                    <a:lnTo>
                      <a:pt x="2000" y="1047"/>
                    </a:lnTo>
                    <a:lnTo>
                      <a:pt x="1943" y="1143"/>
                    </a:lnTo>
                    <a:lnTo>
                      <a:pt x="1905" y="1200"/>
                    </a:lnTo>
                    <a:lnTo>
                      <a:pt x="1905" y="1276"/>
                    </a:lnTo>
                    <a:lnTo>
                      <a:pt x="1886" y="1333"/>
                    </a:lnTo>
                    <a:lnTo>
                      <a:pt x="1829" y="1391"/>
                    </a:lnTo>
                    <a:lnTo>
                      <a:pt x="1810" y="1428"/>
                    </a:lnTo>
                    <a:lnTo>
                      <a:pt x="1848" y="1486"/>
                    </a:lnTo>
                    <a:lnTo>
                      <a:pt x="1886" y="1505"/>
                    </a:lnTo>
                    <a:lnTo>
                      <a:pt x="1943" y="1543"/>
                    </a:lnTo>
                    <a:lnTo>
                      <a:pt x="2000" y="1543"/>
                    </a:lnTo>
                    <a:lnTo>
                      <a:pt x="2039" y="1543"/>
                    </a:lnTo>
                    <a:lnTo>
                      <a:pt x="2077" y="1543"/>
                    </a:lnTo>
                    <a:lnTo>
                      <a:pt x="2115" y="1562"/>
                    </a:lnTo>
                    <a:lnTo>
                      <a:pt x="2153" y="1600"/>
                    </a:lnTo>
                    <a:lnTo>
                      <a:pt x="2191" y="1638"/>
                    </a:lnTo>
                    <a:lnTo>
                      <a:pt x="2210" y="1695"/>
                    </a:lnTo>
                    <a:lnTo>
                      <a:pt x="2229" y="1772"/>
                    </a:lnTo>
                    <a:lnTo>
                      <a:pt x="2248" y="1867"/>
                    </a:lnTo>
                    <a:lnTo>
                      <a:pt x="2248" y="1943"/>
                    </a:lnTo>
                    <a:lnTo>
                      <a:pt x="2210" y="2019"/>
                    </a:lnTo>
                    <a:lnTo>
                      <a:pt x="2172" y="2076"/>
                    </a:lnTo>
                    <a:lnTo>
                      <a:pt x="2039" y="2190"/>
                    </a:lnTo>
                    <a:lnTo>
                      <a:pt x="1963" y="2076"/>
                    </a:lnTo>
                    <a:lnTo>
                      <a:pt x="1924" y="2076"/>
                    </a:lnTo>
                    <a:lnTo>
                      <a:pt x="1886" y="2076"/>
                    </a:lnTo>
                    <a:lnTo>
                      <a:pt x="1867" y="2095"/>
                    </a:lnTo>
                    <a:lnTo>
                      <a:pt x="1791" y="2153"/>
                    </a:lnTo>
                    <a:lnTo>
                      <a:pt x="1619" y="2381"/>
                    </a:lnTo>
                    <a:lnTo>
                      <a:pt x="1582" y="2400"/>
                    </a:lnTo>
                    <a:lnTo>
                      <a:pt x="1543" y="2400"/>
                    </a:lnTo>
                    <a:lnTo>
                      <a:pt x="1505" y="2381"/>
                    </a:lnTo>
                    <a:lnTo>
                      <a:pt x="1467" y="2362"/>
                    </a:lnTo>
                    <a:lnTo>
                      <a:pt x="1448" y="2324"/>
                    </a:lnTo>
                    <a:lnTo>
                      <a:pt x="1448" y="2305"/>
                    </a:lnTo>
                    <a:lnTo>
                      <a:pt x="1448" y="2267"/>
                    </a:lnTo>
                    <a:lnTo>
                      <a:pt x="1448" y="2229"/>
                    </a:lnTo>
                    <a:lnTo>
                      <a:pt x="1448" y="2190"/>
                    </a:lnTo>
                    <a:lnTo>
                      <a:pt x="1429" y="2171"/>
                    </a:lnTo>
                    <a:lnTo>
                      <a:pt x="1372" y="2153"/>
                    </a:lnTo>
                    <a:lnTo>
                      <a:pt x="1353" y="2153"/>
                    </a:lnTo>
                    <a:lnTo>
                      <a:pt x="1315" y="2171"/>
                    </a:lnTo>
                    <a:lnTo>
                      <a:pt x="1067" y="2267"/>
                    </a:lnTo>
                    <a:lnTo>
                      <a:pt x="1067" y="2286"/>
                    </a:lnTo>
                    <a:lnTo>
                      <a:pt x="1067" y="2305"/>
                    </a:lnTo>
                    <a:lnTo>
                      <a:pt x="1067" y="2343"/>
                    </a:lnTo>
                    <a:lnTo>
                      <a:pt x="1067" y="2362"/>
                    </a:lnTo>
                    <a:lnTo>
                      <a:pt x="1048" y="2381"/>
                    </a:lnTo>
                    <a:lnTo>
                      <a:pt x="1029" y="2419"/>
                    </a:lnTo>
                    <a:lnTo>
                      <a:pt x="991" y="2438"/>
                    </a:lnTo>
                    <a:lnTo>
                      <a:pt x="781" y="2515"/>
                    </a:lnTo>
                    <a:lnTo>
                      <a:pt x="762" y="2515"/>
                    </a:lnTo>
                    <a:lnTo>
                      <a:pt x="743" y="2533"/>
                    </a:lnTo>
                    <a:lnTo>
                      <a:pt x="743" y="2476"/>
                    </a:lnTo>
                    <a:lnTo>
                      <a:pt x="705" y="2419"/>
                    </a:lnTo>
                    <a:lnTo>
                      <a:pt x="629" y="2343"/>
                    </a:lnTo>
                    <a:lnTo>
                      <a:pt x="610" y="2400"/>
                    </a:lnTo>
                    <a:lnTo>
                      <a:pt x="648" y="2419"/>
                    </a:lnTo>
                    <a:lnTo>
                      <a:pt x="686" y="2438"/>
                    </a:lnTo>
                    <a:lnTo>
                      <a:pt x="705" y="2476"/>
                    </a:lnTo>
                    <a:lnTo>
                      <a:pt x="686" y="2533"/>
                    </a:lnTo>
                    <a:lnTo>
                      <a:pt x="686" y="2552"/>
                    </a:lnTo>
                    <a:lnTo>
                      <a:pt x="667" y="2552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56" name="Freeform 43">
                <a:extLst>
                  <a:ext uri="{FF2B5EF4-FFF2-40B4-BE49-F238E27FC236}">
                    <a16:creationId xmlns:a16="http://schemas.microsoft.com/office/drawing/2014/main" id="{A4D6EB4B-C8A2-624F-90BF-351CF48F3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45550" y="12687300"/>
                <a:ext cx="1474788" cy="1035050"/>
              </a:xfrm>
              <a:custGeom>
                <a:avLst/>
                <a:gdLst>
                  <a:gd name="T0" fmla="*/ 2147483646 w 4096"/>
                  <a:gd name="T1" fmla="*/ 2147483646 h 2877"/>
                  <a:gd name="T2" fmla="*/ 2147483646 w 4096"/>
                  <a:gd name="T3" fmla="*/ 2147483646 h 2877"/>
                  <a:gd name="T4" fmla="*/ 2147483646 w 4096"/>
                  <a:gd name="T5" fmla="*/ 2147483646 h 2877"/>
                  <a:gd name="T6" fmla="*/ 2147483646 w 4096"/>
                  <a:gd name="T7" fmla="*/ 2147483646 h 2877"/>
                  <a:gd name="T8" fmla="*/ 2147483646 w 4096"/>
                  <a:gd name="T9" fmla="*/ 2147483646 h 2877"/>
                  <a:gd name="T10" fmla="*/ 2147483646 w 4096"/>
                  <a:gd name="T11" fmla="*/ 2147483646 h 2877"/>
                  <a:gd name="T12" fmla="*/ 2147483646 w 4096"/>
                  <a:gd name="T13" fmla="*/ 2147483646 h 2877"/>
                  <a:gd name="T14" fmla="*/ 2147483646 w 4096"/>
                  <a:gd name="T15" fmla="*/ 2147483646 h 2877"/>
                  <a:gd name="T16" fmla="*/ 2147483646 w 4096"/>
                  <a:gd name="T17" fmla="*/ 2147483646 h 2877"/>
                  <a:gd name="T18" fmla="*/ 2147483646 w 4096"/>
                  <a:gd name="T19" fmla="*/ 2147483646 h 2877"/>
                  <a:gd name="T20" fmla="*/ 2147483646 w 4096"/>
                  <a:gd name="T21" fmla="*/ 2147483646 h 2877"/>
                  <a:gd name="T22" fmla="*/ 2147483646 w 4096"/>
                  <a:gd name="T23" fmla="*/ 2147483646 h 2877"/>
                  <a:gd name="T24" fmla="*/ 2147483646 w 4096"/>
                  <a:gd name="T25" fmla="*/ 2147483646 h 2877"/>
                  <a:gd name="T26" fmla="*/ 2147483646 w 4096"/>
                  <a:gd name="T27" fmla="*/ 2147483646 h 2877"/>
                  <a:gd name="T28" fmla="*/ 2147483646 w 4096"/>
                  <a:gd name="T29" fmla="*/ 2147483646 h 2877"/>
                  <a:gd name="T30" fmla="*/ 2147483646 w 4096"/>
                  <a:gd name="T31" fmla="*/ 2147483646 h 2877"/>
                  <a:gd name="T32" fmla="*/ 2147483646 w 4096"/>
                  <a:gd name="T33" fmla="*/ 2147483646 h 2877"/>
                  <a:gd name="T34" fmla="*/ 2147483646 w 4096"/>
                  <a:gd name="T35" fmla="*/ 2147483646 h 2877"/>
                  <a:gd name="T36" fmla="*/ 2147483646 w 4096"/>
                  <a:gd name="T37" fmla="*/ 2147483646 h 2877"/>
                  <a:gd name="T38" fmla="*/ 2147483646 w 4096"/>
                  <a:gd name="T39" fmla="*/ 2147483646 h 2877"/>
                  <a:gd name="T40" fmla="*/ 2147483646 w 4096"/>
                  <a:gd name="T41" fmla="*/ 2147483646 h 2877"/>
                  <a:gd name="T42" fmla="*/ 2147483646 w 4096"/>
                  <a:gd name="T43" fmla="*/ 2147483646 h 2877"/>
                  <a:gd name="T44" fmla="*/ 2147483646 w 4096"/>
                  <a:gd name="T45" fmla="*/ 2147483646 h 2877"/>
                  <a:gd name="T46" fmla="*/ 2147483646 w 4096"/>
                  <a:gd name="T47" fmla="*/ 2147483646 h 2877"/>
                  <a:gd name="T48" fmla="*/ 2147483646 w 4096"/>
                  <a:gd name="T49" fmla="*/ 2147483646 h 2877"/>
                  <a:gd name="T50" fmla="*/ 2147483646 w 4096"/>
                  <a:gd name="T51" fmla="*/ 2147483646 h 2877"/>
                  <a:gd name="T52" fmla="*/ 2147483646 w 4096"/>
                  <a:gd name="T53" fmla="*/ 2147483646 h 2877"/>
                  <a:gd name="T54" fmla="*/ 2147483646 w 4096"/>
                  <a:gd name="T55" fmla="*/ 2147483646 h 2877"/>
                  <a:gd name="T56" fmla="*/ 0 w 4096"/>
                  <a:gd name="T57" fmla="*/ 2147483646 h 2877"/>
                  <a:gd name="T58" fmla="*/ 2147483646 w 4096"/>
                  <a:gd name="T59" fmla="*/ 2147483646 h 2877"/>
                  <a:gd name="T60" fmla="*/ 2147483646 w 4096"/>
                  <a:gd name="T61" fmla="*/ 2147483646 h 2877"/>
                  <a:gd name="T62" fmla="*/ 2147483646 w 4096"/>
                  <a:gd name="T63" fmla="*/ 2147483646 h 2877"/>
                  <a:gd name="T64" fmla="*/ 2147483646 w 4096"/>
                  <a:gd name="T65" fmla="*/ 2147483646 h 2877"/>
                  <a:gd name="T66" fmla="*/ 2147483646 w 4096"/>
                  <a:gd name="T67" fmla="*/ 2147483646 h 2877"/>
                  <a:gd name="T68" fmla="*/ 2147483646 w 4096"/>
                  <a:gd name="T69" fmla="*/ 2147483646 h 2877"/>
                  <a:gd name="T70" fmla="*/ 2147483646 w 4096"/>
                  <a:gd name="T71" fmla="*/ 2147483646 h 2877"/>
                  <a:gd name="T72" fmla="*/ 2147483646 w 4096"/>
                  <a:gd name="T73" fmla="*/ 2147483646 h 2877"/>
                  <a:gd name="T74" fmla="*/ 2147483646 w 4096"/>
                  <a:gd name="T75" fmla="*/ 2147483646 h 2877"/>
                  <a:gd name="T76" fmla="*/ 2147483646 w 4096"/>
                  <a:gd name="T77" fmla="*/ 2147483646 h 2877"/>
                  <a:gd name="T78" fmla="*/ 2147483646 w 4096"/>
                  <a:gd name="T79" fmla="*/ 2147483646 h 2877"/>
                  <a:gd name="T80" fmla="*/ 2147483646 w 4096"/>
                  <a:gd name="T81" fmla="*/ 2147483646 h 2877"/>
                  <a:gd name="T82" fmla="*/ 2147483646 w 4096"/>
                  <a:gd name="T83" fmla="*/ 2147483646 h 2877"/>
                  <a:gd name="T84" fmla="*/ 2147483646 w 4096"/>
                  <a:gd name="T85" fmla="*/ 2147483646 h 2877"/>
                  <a:gd name="T86" fmla="*/ 2147483646 w 4096"/>
                  <a:gd name="T87" fmla="*/ 2147483646 h 2877"/>
                  <a:gd name="T88" fmla="*/ 2147483646 w 4096"/>
                  <a:gd name="T89" fmla="*/ 2147483646 h 2877"/>
                  <a:gd name="T90" fmla="*/ 2147483646 w 4096"/>
                  <a:gd name="T91" fmla="*/ 2147483646 h 2877"/>
                  <a:gd name="T92" fmla="*/ 2147483646 w 4096"/>
                  <a:gd name="T93" fmla="*/ 2147483646 h 2877"/>
                  <a:gd name="T94" fmla="*/ 2147483646 w 4096"/>
                  <a:gd name="T95" fmla="*/ 2147483646 h 2877"/>
                  <a:gd name="T96" fmla="*/ 2147483646 w 4096"/>
                  <a:gd name="T97" fmla="*/ 2147483646 h 2877"/>
                  <a:gd name="T98" fmla="*/ 2147483646 w 4096"/>
                  <a:gd name="T99" fmla="*/ 2147483646 h 2877"/>
                  <a:gd name="T100" fmla="*/ 2147483646 w 4096"/>
                  <a:gd name="T101" fmla="*/ 2147483646 h 2877"/>
                  <a:gd name="T102" fmla="*/ 2147483646 w 4096"/>
                  <a:gd name="T103" fmla="*/ 2147483646 h 2877"/>
                  <a:gd name="T104" fmla="*/ 2147483646 w 4096"/>
                  <a:gd name="T105" fmla="*/ 2147483646 h 2877"/>
                  <a:gd name="T106" fmla="*/ 2147483646 w 4096"/>
                  <a:gd name="T107" fmla="*/ 2147483646 h 2877"/>
                  <a:gd name="T108" fmla="*/ 2147483646 w 4096"/>
                  <a:gd name="T109" fmla="*/ 2147483646 h 2877"/>
                  <a:gd name="T110" fmla="*/ 2147483646 w 4096"/>
                  <a:gd name="T111" fmla="*/ 2147483646 h 2877"/>
                  <a:gd name="T112" fmla="*/ 2147483646 w 4096"/>
                  <a:gd name="T113" fmla="*/ 2147483646 h 2877"/>
                  <a:gd name="T114" fmla="*/ 2147483646 w 4096"/>
                  <a:gd name="T115" fmla="*/ 2147483646 h 2877"/>
                  <a:gd name="T116" fmla="*/ 2147483646 w 4096"/>
                  <a:gd name="T117" fmla="*/ 2147483646 h 2877"/>
                  <a:gd name="T118" fmla="*/ 2147483646 w 4096"/>
                  <a:gd name="T119" fmla="*/ 2147483646 h 2877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096" h="2877">
                    <a:moveTo>
                      <a:pt x="3924" y="666"/>
                    </a:moveTo>
                    <a:lnTo>
                      <a:pt x="3886" y="648"/>
                    </a:lnTo>
                    <a:lnTo>
                      <a:pt x="3848" y="629"/>
                    </a:lnTo>
                    <a:lnTo>
                      <a:pt x="3790" y="629"/>
                    </a:lnTo>
                    <a:lnTo>
                      <a:pt x="3753" y="648"/>
                    </a:lnTo>
                    <a:lnTo>
                      <a:pt x="3714" y="666"/>
                    </a:lnTo>
                    <a:lnTo>
                      <a:pt x="3619" y="724"/>
                    </a:lnTo>
                    <a:lnTo>
                      <a:pt x="3581" y="762"/>
                    </a:lnTo>
                    <a:lnTo>
                      <a:pt x="3562" y="781"/>
                    </a:lnTo>
                    <a:lnTo>
                      <a:pt x="3543" y="838"/>
                    </a:lnTo>
                    <a:lnTo>
                      <a:pt x="3505" y="971"/>
                    </a:lnTo>
                    <a:lnTo>
                      <a:pt x="3486" y="1029"/>
                    </a:lnTo>
                    <a:lnTo>
                      <a:pt x="3467" y="1047"/>
                    </a:lnTo>
                    <a:lnTo>
                      <a:pt x="3429" y="1047"/>
                    </a:lnTo>
                    <a:lnTo>
                      <a:pt x="3390" y="1047"/>
                    </a:lnTo>
                    <a:lnTo>
                      <a:pt x="3353" y="1047"/>
                    </a:lnTo>
                    <a:lnTo>
                      <a:pt x="3295" y="1029"/>
                    </a:lnTo>
                    <a:lnTo>
                      <a:pt x="3276" y="1010"/>
                    </a:lnTo>
                    <a:lnTo>
                      <a:pt x="3238" y="1029"/>
                    </a:lnTo>
                    <a:lnTo>
                      <a:pt x="3181" y="1047"/>
                    </a:lnTo>
                    <a:lnTo>
                      <a:pt x="3162" y="1047"/>
                    </a:lnTo>
                    <a:lnTo>
                      <a:pt x="3067" y="1047"/>
                    </a:lnTo>
                    <a:lnTo>
                      <a:pt x="3048" y="1067"/>
                    </a:lnTo>
                    <a:lnTo>
                      <a:pt x="3009" y="1105"/>
                    </a:lnTo>
                    <a:lnTo>
                      <a:pt x="2933" y="1124"/>
                    </a:lnTo>
                    <a:lnTo>
                      <a:pt x="2896" y="1162"/>
                    </a:lnTo>
                    <a:lnTo>
                      <a:pt x="2857" y="1219"/>
                    </a:lnTo>
                    <a:lnTo>
                      <a:pt x="2838" y="1257"/>
                    </a:lnTo>
                    <a:lnTo>
                      <a:pt x="2800" y="1372"/>
                    </a:lnTo>
                    <a:lnTo>
                      <a:pt x="2781" y="1391"/>
                    </a:lnTo>
                    <a:lnTo>
                      <a:pt x="2705" y="1410"/>
                    </a:lnTo>
                    <a:lnTo>
                      <a:pt x="2686" y="1410"/>
                    </a:lnTo>
                    <a:lnTo>
                      <a:pt x="2591" y="1467"/>
                    </a:lnTo>
                    <a:lnTo>
                      <a:pt x="2571" y="1467"/>
                    </a:lnTo>
                    <a:lnTo>
                      <a:pt x="2515" y="1467"/>
                    </a:lnTo>
                    <a:lnTo>
                      <a:pt x="2495" y="1486"/>
                    </a:lnTo>
                    <a:lnTo>
                      <a:pt x="2495" y="1505"/>
                    </a:lnTo>
                    <a:lnTo>
                      <a:pt x="2457" y="1638"/>
                    </a:lnTo>
                    <a:lnTo>
                      <a:pt x="2438" y="1657"/>
                    </a:lnTo>
                    <a:lnTo>
                      <a:pt x="2381" y="1676"/>
                    </a:lnTo>
                    <a:lnTo>
                      <a:pt x="2362" y="1695"/>
                    </a:lnTo>
                    <a:lnTo>
                      <a:pt x="2324" y="1772"/>
                    </a:lnTo>
                    <a:lnTo>
                      <a:pt x="2305" y="1772"/>
                    </a:lnTo>
                    <a:lnTo>
                      <a:pt x="2286" y="1695"/>
                    </a:lnTo>
                    <a:lnTo>
                      <a:pt x="2210" y="1676"/>
                    </a:lnTo>
                    <a:lnTo>
                      <a:pt x="1885" y="1733"/>
                    </a:lnTo>
                    <a:lnTo>
                      <a:pt x="1809" y="1753"/>
                    </a:lnTo>
                    <a:lnTo>
                      <a:pt x="1772" y="1809"/>
                    </a:lnTo>
                    <a:lnTo>
                      <a:pt x="1753" y="1829"/>
                    </a:lnTo>
                    <a:lnTo>
                      <a:pt x="1695" y="1905"/>
                    </a:lnTo>
                    <a:lnTo>
                      <a:pt x="1676" y="1924"/>
                    </a:lnTo>
                    <a:lnTo>
                      <a:pt x="1676" y="1962"/>
                    </a:lnTo>
                    <a:lnTo>
                      <a:pt x="1638" y="2038"/>
                    </a:lnTo>
                    <a:lnTo>
                      <a:pt x="1619" y="2153"/>
                    </a:lnTo>
                    <a:lnTo>
                      <a:pt x="1524" y="2343"/>
                    </a:lnTo>
                    <a:lnTo>
                      <a:pt x="1505" y="2343"/>
                    </a:lnTo>
                    <a:lnTo>
                      <a:pt x="1467" y="2343"/>
                    </a:lnTo>
                    <a:lnTo>
                      <a:pt x="1352" y="2305"/>
                    </a:lnTo>
                    <a:lnTo>
                      <a:pt x="1314" y="2286"/>
                    </a:lnTo>
                    <a:lnTo>
                      <a:pt x="1257" y="2305"/>
                    </a:lnTo>
                    <a:lnTo>
                      <a:pt x="1200" y="2305"/>
                    </a:lnTo>
                    <a:lnTo>
                      <a:pt x="1047" y="2362"/>
                    </a:lnTo>
                    <a:lnTo>
                      <a:pt x="933" y="2457"/>
                    </a:lnTo>
                    <a:lnTo>
                      <a:pt x="914" y="2476"/>
                    </a:lnTo>
                    <a:lnTo>
                      <a:pt x="800" y="2515"/>
                    </a:lnTo>
                    <a:lnTo>
                      <a:pt x="629" y="2610"/>
                    </a:lnTo>
                    <a:lnTo>
                      <a:pt x="571" y="2629"/>
                    </a:lnTo>
                    <a:lnTo>
                      <a:pt x="514" y="2647"/>
                    </a:lnTo>
                    <a:lnTo>
                      <a:pt x="419" y="2686"/>
                    </a:lnTo>
                    <a:lnTo>
                      <a:pt x="400" y="2591"/>
                    </a:lnTo>
                    <a:lnTo>
                      <a:pt x="229" y="2190"/>
                    </a:lnTo>
                    <a:lnTo>
                      <a:pt x="362" y="2076"/>
                    </a:lnTo>
                    <a:lnTo>
                      <a:pt x="400" y="2019"/>
                    </a:lnTo>
                    <a:lnTo>
                      <a:pt x="438" y="1943"/>
                    </a:lnTo>
                    <a:lnTo>
                      <a:pt x="438" y="1867"/>
                    </a:lnTo>
                    <a:lnTo>
                      <a:pt x="419" y="1772"/>
                    </a:lnTo>
                    <a:lnTo>
                      <a:pt x="400" y="1695"/>
                    </a:lnTo>
                    <a:lnTo>
                      <a:pt x="381" y="1638"/>
                    </a:lnTo>
                    <a:lnTo>
                      <a:pt x="343" y="1600"/>
                    </a:lnTo>
                    <a:lnTo>
                      <a:pt x="305" y="1562"/>
                    </a:lnTo>
                    <a:lnTo>
                      <a:pt x="267" y="1543"/>
                    </a:lnTo>
                    <a:lnTo>
                      <a:pt x="229" y="1543"/>
                    </a:lnTo>
                    <a:lnTo>
                      <a:pt x="190" y="1543"/>
                    </a:lnTo>
                    <a:lnTo>
                      <a:pt x="133" y="1543"/>
                    </a:lnTo>
                    <a:lnTo>
                      <a:pt x="76" y="1505"/>
                    </a:lnTo>
                    <a:lnTo>
                      <a:pt x="38" y="1486"/>
                    </a:lnTo>
                    <a:lnTo>
                      <a:pt x="0" y="1428"/>
                    </a:lnTo>
                    <a:lnTo>
                      <a:pt x="19" y="1391"/>
                    </a:lnTo>
                    <a:lnTo>
                      <a:pt x="76" y="1333"/>
                    </a:lnTo>
                    <a:lnTo>
                      <a:pt x="95" y="1276"/>
                    </a:lnTo>
                    <a:lnTo>
                      <a:pt x="95" y="1200"/>
                    </a:lnTo>
                    <a:lnTo>
                      <a:pt x="133" y="1143"/>
                    </a:lnTo>
                    <a:lnTo>
                      <a:pt x="190" y="1047"/>
                    </a:lnTo>
                    <a:lnTo>
                      <a:pt x="209" y="971"/>
                    </a:lnTo>
                    <a:lnTo>
                      <a:pt x="229" y="933"/>
                    </a:lnTo>
                    <a:lnTo>
                      <a:pt x="285" y="838"/>
                    </a:lnTo>
                    <a:lnTo>
                      <a:pt x="324" y="762"/>
                    </a:lnTo>
                    <a:lnTo>
                      <a:pt x="381" y="648"/>
                    </a:lnTo>
                    <a:lnTo>
                      <a:pt x="400" y="609"/>
                    </a:lnTo>
                    <a:lnTo>
                      <a:pt x="438" y="590"/>
                    </a:lnTo>
                    <a:lnTo>
                      <a:pt x="457" y="571"/>
                    </a:lnTo>
                    <a:lnTo>
                      <a:pt x="457" y="552"/>
                    </a:lnTo>
                    <a:lnTo>
                      <a:pt x="476" y="552"/>
                    </a:lnTo>
                    <a:lnTo>
                      <a:pt x="610" y="609"/>
                    </a:lnTo>
                    <a:lnTo>
                      <a:pt x="705" y="648"/>
                    </a:lnTo>
                    <a:lnTo>
                      <a:pt x="800" y="666"/>
                    </a:lnTo>
                    <a:lnTo>
                      <a:pt x="876" y="686"/>
                    </a:lnTo>
                    <a:lnTo>
                      <a:pt x="1543" y="724"/>
                    </a:lnTo>
                    <a:lnTo>
                      <a:pt x="1600" y="743"/>
                    </a:lnTo>
                    <a:lnTo>
                      <a:pt x="1638" y="762"/>
                    </a:lnTo>
                    <a:lnTo>
                      <a:pt x="1657" y="800"/>
                    </a:lnTo>
                    <a:lnTo>
                      <a:pt x="1676" y="838"/>
                    </a:lnTo>
                    <a:lnTo>
                      <a:pt x="1676" y="876"/>
                    </a:lnTo>
                    <a:lnTo>
                      <a:pt x="1657" y="933"/>
                    </a:lnTo>
                    <a:lnTo>
                      <a:pt x="1657" y="952"/>
                    </a:lnTo>
                    <a:lnTo>
                      <a:pt x="1657" y="971"/>
                    </a:lnTo>
                    <a:lnTo>
                      <a:pt x="1676" y="991"/>
                    </a:lnTo>
                    <a:lnTo>
                      <a:pt x="1695" y="991"/>
                    </a:lnTo>
                    <a:lnTo>
                      <a:pt x="1733" y="971"/>
                    </a:lnTo>
                    <a:lnTo>
                      <a:pt x="1772" y="952"/>
                    </a:lnTo>
                    <a:lnTo>
                      <a:pt x="1829" y="857"/>
                    </a:lnTo>
                    <a:lnTo>
                      <a:pt x="1867" y="800"/>
                    </a:lnTo>
                    <a:lnTo>
                      <a:pt x="1924" y="781"/>
                    </a:lnTo>
                    <a:lnTo>
                      <a:pt x="2000" y="762"/>
                    </a:lnTo>
                    <a:lnTo>
                      <a:pt x="2114" y="743"/>
                    </a:lnTo>
                    <a:lnTo>
                      <a:pt x="2190" y="705"/>
                    </a:lnTo>
                    <a:lnTo>
                      <a:pt x="2266" y="666"/>
                    </a:lnTo>
                    <a:lnTo>
                      <a:pt x="2343" y="609"/>
                    </a:lnTo>
                    <a:lnTo>
                      <a:pt x="2381" y="571"/>
                    </a:lnTo>
                    <a:lnTo>
                      <a:pt x="2419" y="534"/>
                    </a:lnTo>
                    <a:lnTo>
                      <a:pt x="2419" y="514"/>
                    </a:lnTo>
                    <a:lnTo>
                      <a:pt x="2419" y="476"/>
                    </a:lnTo>
                    <a:lnTo>
                      <a:pt x="2381" y="419"/>
                    </a:lnTo>
                    <a:lnTo>
                      <a:pt x="2362" y="362"/>
                    </a:lnTo>
                    <a:lnTo>
                      <a:pt x="2362" y="324"/>
                    </a:lnTo>
                    <a:lnTo>
                      <a:pt x="2362" y="267"/>
                    </a:lnTo>
                    <a:lnTo>
                      <a:pt x="2362" y="229"/>
                    </a:lnTo>
                    <a:lnTo>
                      <a:pt x="2400" y="190"/>
                    </a:lnTo>
                    <a:lnTo>
                      <a:pt x="2438" y="153"/>
                    </a:lnTo>
                    <a:lnTo>
                      <a:pt x="2495" y="133"/>
                    </a:lnTo>
                    <a:lnTo>
                      <a:pt x="2552" y="114"/>
                    </a:lnTo>
                    <a:lnTo>
                      <a:pt x="2896" y="114"/>
                    </a:lnTo>
                    <a:lnTo>
                      <a:pt x="2952" y="114"/>
                    </a:lnTo>
                    <a:lnTo>
                      <a:pt x="3028" y="153"/>
                    </a:lnTo>
                    <a:lnTo>
                      <a:pt x="3067" y="172"/>
                    </a:lnTo>
                    <a:lnTo>
                      <a:pt x="3105" y="153"/>
                    </a:lnTo>
                    <a:lnTo>
                      <a:pt x="3124" y="133"/>
                    </a:lnTo>
                    <a:lnTo>
                      <a:pt x="3143" y="38"/>
                    </a:lnTo>
                    <a:lnTo>
                      <a:pt x="3181" y="0"/>
                    </a:lnTo>
                    <a:lnTo>
                      <a:pt x="3295" y="19"/>
                    </a:lnTo>
                    <a:lnTo>
                      <a:pt x="3333" y="38"/>
                    </a:lnTo>
                    <a:lnTo>
                      <a:pt x="3372" y="57"/>
                    </a:lnTo>
                    <a:lnTo>
                      <a:pt x="3390" y="76"/>
                    </a:lnTo>
                    <a:lnTo>
                      <a:pt x="3409" y="114"/>
                    </a:lnTo>
                    <a:lnTo>
                      <a:pt x="3409" y="190"/>
                    </a:lnTo>
                    <a:lnTo>
                      <a:pt x="3429" y="229"/>
                    </a:lnTo>
                    <a:lnTo>
                      <a:pt x="3448" y="248"/>
                    </a:lnTo>
                    <a:lnTo>
                      <a:pt x="3467" y="267"/>
                    </a:lnTo>
                    <a:lnTo>
                      <a:pt x="3543" y="286"/>
                    </a:lnTo>
                    <a:lnTo>
                      <a:pt x="3562" y="324"/>
                    </a:lnTo>
                    <a:lnTo>
                      <a:pt x="3562" y="400"/>
                    </a:lnTo>
                    <a:lnTo>
                      <a:pt x="3581" y="438"/>
                    </a:lnTo>
                    <a:lnTo>
                      <a:pt x="3600" y="457"/>
                    </a:lnTo>
                    <a:lnTo>
                      <a:pt x="3619" y="457"/>
                    </a:lnTo>
                    <a:lnTo>
                      <a:pt x="3714" y="438"/>
                    </a:lnTo>
                    <a:lnTo>
                      <a:pt x="3753" y="457"/>
                    </a:lnTo>
                    <a:lnTo>
                      <a:pt x="3829" y="495"/>
                    </a:lnTo>
                    <a:lnTo>
                      <a:pt x="3886" y="534"/>
                    </a:lnTo>
                    <a:lnTo>
                      <a:pt x="3905" y="590"/>
                    </a:lnTo>
                    <a:lnTo>
                      <a:pt x="3924" y="629"/>
                    </a:lnTo>
                    <a:lnTo>
                      <a:pt x="3924" y="666"/>
                    </a:lnTo>
                    <a:close/>
                    <a:moveTo>
                      <a:pt x="4038" y="2743"/>
                    </a:moveTo>
                    <a:lnTo>
                      <a:pt x="4076" y="2781"/>
                    </a:lnTo>
                    <a:lnTo>
                      <a:pt x="4095" y="2838"/>
                    </a:lnTo>
                    <a:lnTo>
                      <a:pt x="4076" y="2876"/>
                    </a:lnTo>
                    <a:lnTo>
                      <a:pt x="4019" y="2876"/>
                    </a:lnTo>
                    <a:lnTo>
                      <a:pt x="4000" y="2857"/>
                    </a:lnTo>
                    <a:lnTo>
                      <a:pt x="3981" y="2819"/>
                    </a:lnTo>
                    <a:lnTo>
                      <a:pt x="4000" y="2762"/>
                    </a:lnTo>
                    <a:lnTo>
                      <a:pt x="4038" y="2743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57" name="Freeform 44">
                <a:extLst>
                  <a:ext uri="{FF2B5EF4-FFF2-40B4-BE49-F238E27FC236}">
                    <a16:creationId xmlns:a16="http://schemas.microsoft.com/office/drawing/2014/main" id="{DB1D0E9C-0016-7F47-8C31-50AE0436C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77438" y="12084050"/>
                <a:ext cx="603250" cy="857250"/>
              </a:xfrm>
              <a:custGeom>
                <a:avLst/>
                <a:gdLst>
                  <a:gd name="T0" fmla="*/ 2147483646 w 1677"/>
                  <a:gd name="T1" fmla="*/ 2147483646 h 2382"/>
                  <a:gd name="T2" fmla="*/ 2147483646 w 1677"/>
                  <a:gd name="T3" fmla="*/ 2147483646 h 2382"/>
                  <a:gd name="T4" fmla="*/ 2147483646 w 1677"/>
                  <a:gd name="T5" fmla="*/ 2147483646 h 2382"/>
                  <a:gd name="T6" fmla="*/ 2147483646 w 1677"/>
                  <a:gd name="T7" fmla="*/ 2147483646 h 2382"/>
                  <a:gd name="T8" fmla="*/ 2147483646 w 1677"/>
                  <a:gd name="T9" fmla="*/ 2147483646 h 2382"/>
                  <a:gd name="T10" fmla="*/ 2147483646 w 1677"/>
                  <a:gd name="T11" fmla="*/ 2147483646 h 2382"/>
                  <a:gd name="T12" fmla="*/ 2147483646 w 1677"/>
                  <a:gd name="T13" fmla="*/ 2147483646 h 2382"/>
                  <a:gd name="T14" fmla="*/ 2147483646 w 1677"/>
                  <a:gd name="T15" fmla="*/ 2147483646 h 2382"/>
                  <a:gd name="T16" fmla="*/ 2147483646 w 1677"/>
                  <a:gd name="T17" fmla="*/ 2147483646 h 2382"/>
                  <a:gd name="T18" fmla="*/ 2147483646 w 1677"/>
                  <a:gd name="T19" fmla="*/ 2147483646 h 2382"/>
                  <a:gd name="T20" fmla="*/ 2147483646 w 1677"/>
                  <a:gd name="T21" fmla="*/ 2147483646 h 2382"/>
                  <a:gd name="T22" fmla="*/ 2147483646 w 1677"/>
                  <a:gd name="T23" fmla="*/ 2147483646 h 2382"/>
                  <a:gd name="T24" fmla="*/ 2147483646 w 1677"/>
                  <a:gd name="T25" fmla="*/ 2147483646 h 2382"/>
                  <a:gd name="T26" fmla="*/ 2147483646 w 1677"/>
                  <a:gd name="T27" fmla="*/ 2147483646 h 2382"/>
                  <a:gd name="T28" fmla="*/ 2147483646 w 1677"/>
                  <a:gd name="T29" fmla="*/ 2147483646 h 2382"/>
                  <a:gd name="T30" fmla="*/ 2147483646 w 1677"/>
                  <a:gd name="T31" fmla="*/ 2147483646 h 2382"/>
                  <a:gd name="T32" fmla="*/ 2147483646 w 1677"/>
                  <a:gd name="T33" fmla="*/ 2147483646 h 2382"/>
                  <a:gd name="T34" fmla="*/ 2147483646 w 1677"/>
                  <a:gd name="T35" fmla="*/ 2147483646 h 2382"/>
                  <a:gd name="T36" fmla="*/ 2147483646 w 1677"/>
                  <a:gd name="T37" fmla="*/ 2147483646 h 2382"/>
                  <a:gd name="T38" fmla="*/ 2147483646 w 1677"/>
                  <a:gd name="T39" fmla="*/ 2147483646 h 2382"/>
                  <a:gd name="T40" fmla="*/ 2147483646 w 1677"/>
                  <a:gd name="T41" fmla="*/ 2147483646 h 2382"/>
                  <a:gd name="T42" fmla="*/ 2147483646 w 1677"/>
                  <a:gd name="T43" fmla="*/ 2147483646 h 2382"/>
                  <a:gd name="T44" fmla="*/ 2147483646 w 1677"/>
                  <a:gd name="T45" fmla="*/ 2147483646 h 2382"/>
                  <a:gd name="T46" fmla="*/ 2147483646 w 1677"/>
                  <a:gd name="T47" fmla="*/ 2147483646 h 2382"/>
                  <a:gd name="T48" fmla="*/ 2147483646 w 1677"/>
                  <a:gd name="T49" fmla="*/ 2147483646 h 2382"/>
                  <a:gd name="T50" fmla="*/ 2147483646 w 1677"/>
                  <a:gd name="T51" fmla="*/ 2147483646 h 2382"/>
                  <a:gd name="T52" fmla="*/ 2147483646 w 1677"/>
                  <a:gd name="T53" fmla="*/ 2147483646 h 2382"/>
                  <a:gd name="T54" fmla="*/ 2147483646 w 1677"/>
                  <a:gd name="T55" fmla="*/ 2147483646 h 2382"/>
                  <a:gd name="T56" fmla="*/ 2147483646 w 1677"/>
                  <a:gd name="T57" fmla="*/ 2147483646 h 2382"/>
                  <a:gd name="T58" fmla="*/ 2147483646 w 1677"/>
                  <a:gd name="T59" fmla="*/ 2147483646 h 2382"/>
                  <a:gd name="T60" fmla="*/ 2147483646 w 1677"/>
                  <a:gd name="T61" fmla="*/ 2147483646 h 2382"/>
                  <a:gd name="T62" fmla="*/ 2147483646 w 1677"/>
                  <a:gd name="T63" fmla="*/ 2147483646 h 2382"/>
                  <a:gd name="T64" fmla="*/ 2147483646 w 1677"/>
                  <a:gd name="T65" fmla="*/ 2147483646 h 2382"/>
                  <a:gd name="T66" fmla="*/ 2147483646 w 1677"/>
                  <a:gd name="T67" fmla="*/ 2147483646 h 2382"/>
                  <a:gd name="T68" fmla="*/ 2147483646 w 1677"/>
                  <a:gd name="T69" fmla="*/ 2147483646 h 2382"/>
                  <a:gd name="T70" fmla="*/ 0 w 1677"/>
                  <a:gd name="T71" fmla="*/ 2147483646 h 2382"/>
                  <a:gd name="T72" fmla="*/ 2147483646 w 1677"/>
                  <a:gd name="T73" fmla="*/ 2147483646 h 2382"/>
                  <a:gd name="T74" fmla="*/ 2147483646 w 1677"/>
                  <a:gd name="T75" fmla="*/ 2147483646 h 2382"/>
                  <a:gd name="T76" fmla="*/ 2147483646 w 1677"/>
                  <a:gd name="T77" fmla="*/ 2147483646 h 2382"/>
                  <a:gd name="T78" fmla="*/ 2147483646 w 1677"/>
                  <a:gd name="T79" fmla="*/ 2147483646 h 2382"/>
                  <a:gd name="T80" fmla="*/ 2147483646 w 1677"/>
                  <a:gd name="T81" fmla="*/ 2147483646 h 2382"/>
                  <a:gd name="T82" fmla="*/ 2147483646 w 1677"/>
                  <a:gd name="T83" fmla="*/ 2147483646 h 2382"/>
                  <a:gd name="T84" fmla="*/ 2147483646 w 1677"/>
                  <a:gd name="T85" fmla="*/ 2147483646 h 2382"/>
                  <a:gd name="T86" fmla="*/ 2147483646 w 1677"/>
                  <a:gd name="T87" fmla="*/ 2147483646 h 2382"/>
                  <a:gd name="T88" fmla="*/ 2147483646 w 1677"/>
                  <a:gd name="T89" fmla="*/ 2147483646 h 2382"/>
                  <a:gd name="T90" fmla="*/ 2147483646 w 1677"/>
                  <a:gd name="T91" fmla="*/ 2147483646 h 2382"/>
                  <a:gd name="T92" fmla="*/ 2147483646 w 1677"/>
                  <a:gd name="T93" fmla="*/ 2147483646 h 2382"/>
                  <a:gd name="T94" fmla="*/ 2147483646 w 1677"/>
                  <a:gd name="T95" fmla="*/ 2147483646 h 2382"/>
                  <a:gd name="T96" fmla="*/ 2147483646 w 1677"/>
                  <a:gd name="T97" fmla="*/ 2147483646 h 2382"/>
                  <a:gd name="T98" fmla="*/ 2147483646 w 1677"/>
                  <a:gd name="T99" fmla="*/ 2147483646 h 2382"/>
                  <a:gd name="T100" fmla="*/ 2147483646 w 1677"/>
                  <a:gd name="T101" fmla="*/ 2147483646 h 2382"/>
                  <a:gd name="T102" fmla="*/ 2147483646 w 1677"/>
                  <a:gd name="T103" fmla="*/ 2147483646 h 2382"/>
                  <a:gd name="T104" fmla="*/ 2147483646 w 1677"/>
                  <a:gd name="T105" fmla="*/ 2147483646 h 2382"/>
                  <a:gd name="T106" fmla="*/ 2147483646 w 1677"/>
                  <a:gd name="T107" fmla="*/ 2147483646 h 2382"/>
                  <a:gd name="T108" fmla="*/ 2147483646 w 1677"/>
                  <a:gd name="T109" fmla="*/ 2147483646 h 2382"/>
                  <a:gd name="T110" fmla="*/ 2147483646 w 1677"/>
                  <a:gd name="T111" fmla="*/ 2147483646 h 2382"/>
                  <a:gd name="T112" fmla="*/ 2147483646 w 1677"/>
                  <a:gd name="T113" fmla="*/ 2147483646 h 2382"/>
                  <a:gd name="T114" fmla="*/ 2147483646 w 1677"/>
                  <a:gd name="T115" fmla="*/ 2147483646 h 2382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1677" h="2382">
                    <a:moveTo>
                      <a:pt x="1581" y="1067"/>
                    </a:moveTo>
                    <a:lnTo>
                      <a:pt x="1581" y="1086"/>
                    </a:lnTo>
                    <a:lnTo>
                      <a:pt x="1676" y="1219"/>
                    </a:lnTo>
                    <a:lnTo>
                      <a:pt x="1657" y="1276"/>
                    </a:lnTo>
                    <a:lnTo>
                      <a:pt x="1638" y="1257"/>
                    </a:lnTo>
                    <a:lnTo>
                      <a:pt x="1619" y="1276"/>
                    </a:lnTo>
                    <a:lnTo>
                      <a:pt x="1600" y="1333"/>
                    </a:lnTo>
                    <a:lnTo>
                      <a:pt x="1543" y="1390"/>
                    </a:lnTo>
                    <a:lnTo>
                      <a:pt x="1543" y="1409"/>
                    </a:lnTo>
                    <a:lnTo>
                      <a:pt x="1543" y="1448"/>
                    </a:lnTo>
                    <a:lnTo>
                      <a:pt x="1524" y="1485"/>
                    </a:lnTo>
                    <a:lnTo>
                      <a:pt x="1505" y="1504"/>
                    </a:lnTo>
                    <a:lnTo>
                      <a:pt x="1467" y="1543"/>
                    </a:lnTo>
                    <a:lnTo>
                      <a:pt x="1448" y="1562"/>
                    </a:lnTo>
                    <a:lnTo>
                      <a:pt x="1448" y="1600"/>
                    </a:lnTo>
                    <a:lnTo>
                      <a:pt x="1429" y="1619"/>
                    </a:lnTo>
                    <a:lnTo>
                      <a:pt x="1409" y="1676"/>
                    </a:lnTo>
                    <a:lnTo>
                      <a:pt x="1390" y="1676"/>
                    </a:lnTo>
                    <a:lnTo>
                      <a:pt x="1353" y="1638"/>
                    </a:lnTo>
                    <a:lnTo>
                      <a:pt x="1314" y="1638"/>
                    </a:lnTo>
                    <a:lnTo>
                      <a:pt x="1276" y="1638"/>
                    </a:lnTo>
                    <a:lnTo>
                      <a:pt x="1219" y="1638"/>
                    </a:lnTo>
                    <a:lnTo>
                      <a:pt x="1181" y="1600"/>
                    </a:lnTo>
                    <a:lnTo>
                      <a:pt x="1162" y="1504"/>
                    </a:lnTo>
                    <a:lnTo>
                      <a:pt x="1162" y="1485"/>
                    </a:lnTo>
                    <a:lnTo>
                      <a:pt x="1086" y="1504"/>
                    </a:lnTo>
                    <a:lnTo>
                      <a:pt x="1104" y="1524"/>
                    </a:lnTo>
                    <a:lnTo>
                      <a:pt x="1124" y="1562"/>
                    </a:lnTo>
                    <a:lnTo>
                      <a:pt x="1143" y="1581"/>
                    </a:lnTo>
                    <a:lnTo>
                      <a:pt x="1143" y="1619"/>
                    </a:lnTo>
                    <a:lnTo>
                      <a:pt x="1124" y="1657"/>
                    </a:lnTo>
                    <a:lnTo>
                      <a:pt x="1124" y="1695"/>
                    </a:lnTo>
                    <a:lnTo>
                      <a:pt x="1143" y="1733"/>
                    </a:lnTo>
                    <a:lnTo>
                      <a:pt x="1086" y="1752"/>
                    </a:lnTo>
                    <a:lnTo>
                      <a:pt x="1067" y="1733"/>
                    </a:lnTo>
                    <a:lnTo>
                      <a:pt x="1104" y="1809"/>
                    </a:lnTo>
                    <a:lnTo>
                      <a:pt x="1124" y="1924"/>
                    </a:lnTo>
                    <a:lnTo>
                      <a:pt x="1086" y="2114"/>
                    </a:lnTo>
                    <a:lnTo>
                      <a:pt x="1104" y="2210"/>
                    </a:lnTo>
                    <a:lnTo>
                      <a:pt x="1086" y="2247"/>
                    </a:lnTo>
                    <a:lnTo>
                      <a:pt x="1048" y="2285"/>
                    </a:lnTo>
                    <a:lnTo>
                      <a:pt x="991" y="2342"/>
                    </a:lnTo>
                    <a:lnTo>
                      <a:pt x="952" y="2362"/>
                    </a:lnTo>
                    <a:lnTo>
                      <a:pt x="914" y="2381"/>
                    </a:lnTo>
                    <a:lnTo>
                      <a:pt x="857" y="2362"/>
                    </a:lnTo>
                    <a:lnTo>
                      <a:pt x="781" y="2342"/>
                    </a:lnTo>
                    <a:lnTo>
                      <a:pt x="781" y="2305"/>
                    </a:lnTo>
                    <a:lnTo>
                      <a:pt x="762" y="2266"/>
                    </a:lnTo>
                    <a:lnTo>
                      <a:pt x="743" y="2210"/>
                    </a:lnTo>
                    <a:lnTo>
                      <a:pt x="686" y="2171"/>
                    </a:lnTo>
                    <a:lnTo>
                      <a:pt x="610" y="2133"/>
                    </a:lnTo>
                    <a:lnTo>
                      <a:pt x="571" y="2114"/>
                    </a:lnTo>
                    <a:lnTo>
                      <a:pt x="476" y="2133"/>
                    </a:lnTo>
                    <a:lnTo>
                      <a:pt x="457" y="2133"/>
                    </a:lnTo>
                    <a:lnTo>
                      <a:pt x="438" y="2114"/>
                    </a:lnTo>
                    <a:lnTo>
                      <a:pt x="419" y="2076"/>
                    </a:lnTo>
                    <a:lnTo>
                      <a:pt x="419" y="2000"/>
                    </a:lnTo>
                    <a:lnTo>
                      <a:pt x="400" y="1962"/>
                    </a:lnTo>
                    <a:lnTo>
                      <a:pt x="324" y="1943"/>
                    </a:lnTo>
                    <a:lnTo>
                      <a:pt x="305" y="1924"/>
                    </a:lnTo>
                    <a:lnTo>
                      <a:pt x="286" y="1905"/>
                    </a:lnTo>
                    <a:lnTo>
                      <a:pt x="266" y="1866"/>
                    </a:lnTo>
                    <a:lnTo>
                      <a:pt x="266" y="1790"/>
                    </a:lnTo>
                    <a:lnTo>
                      <a:pt x="247" y="1752"/>
                    </a:lnTo>
                    <a:lnTo>
                      <a:pt x="229" y="1733"/>
                    </a:lnTo>
                    <a:lnTo>
                      <a:pt x="190" y="1714"/>
                    </a:lnTo>
                    <a:lnTo>
                      <a:pt x="152" y="1695"/>
                    </a:lnTo>
                    <a:lnTo>
                      <a:pt x="38" y="1676"/>
                    </a:lnTo>
                    <a:lnTo>
                      <a:pt x="0" y="1543"/>
                    </a:lnTo>
                    <a:lnTo>
                      <a:pt x="0" y="1524"/>
                    </a:lnTo>
                    <a:lnTo>
                      <a:pt x="0" y="1485"/>
                    </a:lnTo>
                    <a:lnTo>
                      <a:pt x="19" y="1448"/>
                    </a:lnTo>
                    <a:lnTo>
                      <a:pt x="114" y="1371"/>
                    </a:lnTo>
                    <a:lnTo>
                      <a:pt x="171" y="1295"/>
                    </a:lnTo>
                    <a:lnTo>
                      <a:pt x="190" y="1238"/>
                    </a:lnTo>
                    <a:lnTo>
                      <a:pt x="210" y="1200"/>
                    </a:lnTo>
                    <a:lnTo>
                      <a:pt x="190" y="1181"/>
                    </a:lnTo>
                    <a:lnTo>
                      <a:pt x="171" y="1143"/>
                    </a:lnTo>
                    <a:lnTo>
                      <a:pt x="133" y="1105"/>
                    </a:lnTo>
                    <a:lnTo>
                      <a:pt x="95" y="1067"/>
                    </a:lnTo>
                    <a:lnTo>
                      <a:pt x="76" y="1028"/>
                    </a:lnTo>
                    <a:lnTo>
                      <a:pt x="76" y="933"/>
                    </a:lnTo>
                    <a:lnTo>
                      <a:pt x="190" y="571"/>
                    </a:lnTo>
                    <a:lnTo>
                      <a:pt x="229" y="324"/>
                    </a:lnTo>
                    <a:lnTo>
                      <a:pt x="210" y="266"/>
                    </a:lnTo>
                    <a:lnTo>
                      <a:pt x="210" y="229"/>
                    </a:lnTo>
                    <a:lnTo>
                      <a:pt x="190" y="171"/>
                    </a:lnTo>
                    <a:lnTo>
                      <a:pt x="210" y="114"/>
                    </a:lnTo>
                    <a:lnTo>
                      <a:pt x="229" y="76"/>
                    </a:lnTo>
                    <a:lnTo>
                      <a:pt x="247" y="38"/>
                    </a:lnTo>
                    <a:lnTo>
                      <a:pt x="286" y="0"/>
                    </a:lnTo>
                    <a:lnTo>
                      <a:pt x="457" y="76"/>
                    </a:lnTo>
                    <a:lnTo>
                      <a:pt x="495" y="95"/>
                    </a:lnTo>
                    <a:lnTo>
                      <a:pt x="533" y="152"/>
                    </a:lnTo>
                    <a:lnTo>
                      <a:pt x="552" y="229"/>
                    </a:lnTo>
                    <a:lnTo>
                      <a:pt x="628" y="419"/>
                    </a:lnTo>
                    <a:lnTo>
                      <a:pt x="667" y="514"/>
                    </a:lnTo>
                    <a:lnTo>
                      <a:pt x="686" y="571"/>
                    </a:lnTo>
                    <a:lnTo>
                      <a:pt x="724" y="628"/>
                    </a:lnTo>
                    <a:lnTo>
                      <a:pt x="743" y="647"/>
                    </a:lnTo>
                    <a:lnTo>
                      <a:pt x="781" y="666"/>
                    </a:lnTo>
                    <a:lnTo>
                      <a:pt x="952" y="705"/>
                    </a:lnTo>
                    <a:lnTo>
                      <a:pt x="1124" y="742"/>
                    </a:lnTo>
                    <a:lnTo>
                      <a:pt x="1181" y="781"/>
                    </a:lnTo>
                    <a:lnTo>
                      <a:pt x="1200" y="800"/>
                    </a:lnTo>
                    <a:lnTo>
                      <a:pt x="1219" y="838"/>
                    </a:lnTo>
                    <a:lnTo>
                      <a:pt x="1238" y="933"/>
                    </a:lnTo>
                    <a:lnTo>
                      <a:pt x="1276" y="991"/>
                    </a:lnTo>
                    <a:lnTo>
                      <a:pt x="1295" y="1028"/>
                    </a:lnTo>
                    <a:lnTo>
                      <a:pt x="1333" y="1047"/>
                    </a:lnTo>
                    <a:lnTo>
                      <a:pt x="1390" y="1067"/>
                    </a:lnTo>
                    <a:lnTo>
                      <a:pt x="1485" y="1086"/>
                    </a:lnTo>
                    <a:lnTo>
                      <a:pt x="1524" y="1086"/>
                    </a:lnTo>
                    <a:lnTo>
                      <a:pt x="1562" y="1086"/>
                    </a:lnTo>
                    <a:lnTo>
                      <a:pt x="1581" y="1067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58" name="Freeform 45">
                <a:extLst>
                  <a:ext uri="{FF2B5EF4-FFF2-40B4-BE49-F238E27FC236}">
                    <a16:creationId xmlns:a16="http://schemas.microsoft.com/office/drawing/2014/main" id="{3D4D152A-0856-8D49-9781-0EFEC88F87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25063" y="10594975"/>
                <a:ext cx="774700" cy="933450"/>
              </a:xfrm>
              <a:custGeom>
                <a:avLst/>
                <a:gdLst>
                  <a:gd name="T0" fmla="*/ 2147483646 w 2154"/>
                  <a:gd name="T1" fmla="*/ 2147483646 h 2592"/>
                  <a:gd name="T2" fmla="*/ 2147483646 w 2154"/>
                  <a:gd name="T3" fmla="*/ 2147483646 h 2592"/>
                  <a:gd name="T4" fmla="*/ 2147483646 w 2154"/>
                  <a:gd name="T5" fmla="*/ 2147483646 h 2592"/>
                  <a:gd name="T6" fmla="*/ 2147483646 w 2154"/>
                  <a:gd name="T7" fmla="*/ 2147483646 h 2592"/>
                  <a:gd name="T8" fmla="*/ 2147483646 w 2154"/>
                  <a:gd name="T9" fmla="*/ 2147483646 h 2592"/>
                  <a:gd name="T10" fmla="*/ 2147483646 w 2154"/>
                  <a:gd name="T11" fmla="*/ 2147483646 h 2592"/>
                  <a:gd name="T12" fmla="*/ 2147483646 w 2154"/>
                  <a:gd name="T13" fmla="*/ 2147483646 h 2592"/>
                  <a:gd name="T14" fmla="*/ 2147483646 w 2154"/>
                  <a:gd name="T15" fmla="*/ 2147483646 h 2592"/>
                  <a:gd name="T16" fmla="*/ 2147483646 w 2154"/>
                  <a:gd name="T17" fmla="*/ 2147483646 h 2592"/>
                  <a:gd name="T18" fmla="*/ 2147483646 w 2154"/>
                  <a:gd name="T19" fmla="*/ 2147483646 h 2592"/>
                  <a:gd name="T20" fmla="*/ 2147483646 w 2154"/>
                  <a:gd name="T21" fmla="*/ 2147483646 h 2592"/>
                  <a:gd name="T22" fmla="*/ 2147483646 w 2154"/>
                  <a:gd name="T23" fmla="*/ 2147483646 h 2592"/>
                  <a:gd name="T24" fmla="*/ 2147483646 w 2154"/>
                  <a:gd name="T25" fmla="*/ 2147483646 h 2592"/>
                  <a:gd name="T26" fmla="*/ 2147483646 w 2154"/>
                  <a:gd name="T27" fmla="*/ 2147483646 h 2592"/>
                  <a:gd name="T28" fmla="*/ 2147483646 w 2154"/>
                  <a:gd name="T29" fmla="*/ 2147483646 h 2592"/>
                  <a:gd name="T30" fmla="*/ 2147483646 w 2154"/>
                  <a:gd name="T31" fmla="*/ 2147483646 h 2592"/>
                  <a:gd name="T32" fmla="*/ 2147483646 w 2154"/>
                  <a:gd name="T33" fmla="*/ 2147483646 h 2592"/>
                  <a:gd name="T34" fmla="*/ 2147483646 w 2154"/>
                  <a:gd name="T35" fmla="*/ 2147483646 h 2592"/>
                  <a:gd name="T36" fmla="*/ 2147483646 w 2154"/>
                  <a:gd name="T37" fmla="*/ 2147483646 h 2592"/>
                  <a:gd name="T38" fmla="*/ 2147483646 w 2154"/>
                  <a:gd name="T39" fmla="*/ 2147483646 h 2592"/>
                  <a:gd name="T40" fmla="*/ 2147483646 w 2154"/>
                  <a:gd name="T41" fmla="*/ 2147483646 h 2592"/>
                  <a:gd name="T42" fmla="*/ 2147483646 w 2154"/>
                  <a:gd name="T43" fmla="*/ 2147483646 h 2592"/>
                  <a:gd name="T44" fmla="*/ 2147483646 w 2154"/>
                  <a:gd name="T45" fmla="*/ 2147483646 h 2592"/>
                  <a:gd name="T46" fmla="*/ 2147483646 w 2154"/>
                  <a:gd name="T47" fmla="*/ 2147483646 h 2592"/>
                  <a:gd name="T48" fmla="*/ 2147483646 w 2154"/>
                  <a:gd name="T49" fmla="*/ 2147483646 h 2592"/>
                  <a:gd name="T50" fmla="*/ 2147483646 w 2154"/>
                  <a:gd name="T51" fmla="*/ 2147483646 h 2592"/>
                  <a:gd name="T52" fmla="*/ 2147483646 w 2154"/>
                  <a:gd name="T53" fmla="*/ 2147483646 h 2592"/>
                  <a:gd name="T54" fmla="*/ 2147483646 w 2154"/>
                  <a:gd name="T55" fmla="*/ 2147483646 h 2592"/>
                  <a:gd name="T56" fmla="*/ 2147483646 w 2154"/>
                  <a:gd name="T57" fmla="*/ 2147483646 h 2592"/>
                  <a:gd name="T58" fmla="*/ 2147483646 w 2154"/>
                  <a:gd name="T59" fmla="*/ 2147483646 h 2592"/>
                  <a:gd name="T60" fmla="*/ 2147483646 w 2154"/>
                  <a:gd name="T61" fmla="*/ 2147483646 h 2592"/>
                  <a:gd name="T62" fmla="*/ 2147483646 w 2154"/>
                  <a:gd name="T63" fmla="*/ 2147483646 h 2592"/>
                  <a:gd name="T64" fmla="*/ 2147483646 w 2154"/>
                  <a:gd name="T65" fmla="*/ 2147483646 h 2592"/>
                  <a:gd name="T66" fmla="*/ 2147483646 w 2154"/>
                  <a:gd name="T67" fmla="*/ 2147483646 h 2592"/>
                  <a:gd name="T68" fmla="*/ 2147483646 w 2154"/>
                  <a:gd name="T69" fmla="*/ 2147483646 h 2592"/>
                  <a:gd name="T70" fmla="*/ 2147483646 w 2154"/>
                  <a:gd name="T71" fmla="*/ 2147483646 h 2592"/>
                  <a:gd name="T72" fmla="*/ 2147483646 w 2154"/>
                  <a:gd name="T73" fmla="*/ 2147483646 h 2592"/>
                  <a:gd name="T74" fmla="*/ 2147483646 w 2154"/>
                  <a:gd name="T75" fmla="*/ 2147483646 h 2592"/>
                  <a:gd name="T76" fmla="*/ 2147483646 w 2154"/>
                  <a:gd name="T77" fmla="*/ 2147483646 h 2592"/>
                  <a:gd name="T78" fmla="*/ 2147483646 w 2154"/>
                  <a:gd name="T79" fmla="*/ 2147483646 h 2592"/>
                  <a:gd name="T80" fmla="*/ 2147483646 w 2154"/>
                  <a:gd name="T81" fmla="*/ 2147483646 h 2592"/>
                  <a:gd name="T82" fmla="*/ 2147483646 w 2154"/>
                  <a:gd name="T83" fmla="*/ 2147483646 h 2592"/>
                  <a:gd name="T84" fmla="*/ 2147483646 w 2154"/>
                  <a:gd name="T85" fmla="*/ 2147483646 h 2592"/>
                  <a:gd name="T86" fmla="*/ 2147483646 w 2154"/>
                  <a:gd name="T87" fmla="*/ 2147483646 h 2592"/>
                  <a:gd name="T88" fmla="*/ 2147483646 w 2154"/>
                  <a:gd name="T89" fmla="*/ 2147483646 h 2592"/>
                  <a:gd name="T90" fmla="*/ 2147483646 w 2154"/>
                  <a:gd name="T91" fmla="*/ 2147483646 h 2592"/>
                  <a:gd name="T92" fmla="*/ 2147483646 w 2154"/>
                  <a:gd name="T93" fmla="*/ 2147483646 h 2592"/>
                  <a:gd name="T94" fmla="*/ 2147483646 w 2154"/>
                  <a:gd name="T95" fmla="*/ 2147483646 h 2592"/>
                  <a:gd name="T96" fmla="*/ 2147483646 w 2154"/>
                  <a:gd name="T97" fmla="*/ 2147483646 h 2592"/>
                  <a:gd name="T98" fmla="*/ 2147483646 w 2154"/>
                  <a:gd name="T99" fmla="*/ 2147483646 h 2592"/>
                  <a:gd name="T100" fmla="*/ 2147483646 w 2154"/>
                  <a:gd name="T101" fmla="*/ 0 h 259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2154" h="2592">
                    <a:moveTo>
                      <a:pt x="1543" y="0"/>
                    </a:moveTo>
                    <a:lnTo>
                      <a:pt x="1543" y="20"/>
                    </a:lnTo>
                    <a:lnTo>
                      <a:pt x="1543" y="96"/>
                    </a:lnTo>
                    <a:lnTo>
                      <a:pt x="1543" y="153"/>
                    </a:lnTo>
                    <a:lnTo>
                      <a:pt x="1562" y="210"/>
                    </a:lnTo>
                    <a:lnTo>
                      <a:pt x="1581" y="248"/>
                    </a:lnTo>
                    <a:lnTo>
                      <a:pt x="1619" y="267"/>
                    </a:lnTo>
                    <a:lnTo>
                      <a:pt x="1619" y="286"/>
                    </a:lnTo>
                    <a:lnTo>
                      <a:pt x="1657" y="305"/>
                    </a:lnTo>
                    <a:lnTo>
                      <a:pt x="1696" y="324"/>
                    </a:lnTo>
                    <a:lnTo>
                      <a:pt x="1715" y="324"/>
                    </a:lnTo>
                    <a:lnTo>
                      <a:pt x="1715" y="362"/>
                    </a:lnTo>
                    <a:lnTo>
                      <a:pt x="1715" y="381"/>
                    </a:lnTo>
                    <a:lnTo>
                      <a:pt x="1696" y="381"/>
                    </a:lnTo>
                    <a:lnTo>
                      <a:pt x="1677" y="381"/>
                    </a:lnTo>
                    <a:lnTo>
                      <a:pt x="1677" y="401"/>
                    </a:lnTo>
                    <a:lnTo>
                      <a:pt x="1677" y="419"/>
                    </a:lnTo>
                    <a:lnTo>
                      <a:pt x="1696" y="457"/>
                    </a:lnTo>
                    <a:lnTo>
                      <a:pt x="1657" y="438"/>
                    </a:lnTo>
                    <a:lnTo>
                      <a:pt x="1601" y="324"/>
                    </a:lnTo>
                    <a:lnTo>
                      <a:pt x="1581" y="267"/>
                    </a:lnTo>
                    <a:lnTo>
                      <a:pt x="1505" y="191"/>
                    </a:lnTo>
                    <a:lnTo>
                      <a:pt x="1486" y="134"/>
                    </a:lnTo>
                    <a:lnTo>
                      <a:pt x="1467" y="134"/>
                    </a:lnTo>
                    <a:lnTo>
                      <a:pt x="1467" y="191"/>
                    </a:lnTo>
                    <a:lnTo>
                      <a:pt x="1486" y="210"/>
                    </a:lnTo>
                    <a:lnTo>
                      <a:pt x="1505" y="210"/>
                    </a:lnTo>
                    <a:lnTo>
                      <a:pt x="1524" y="229"/>
                    </a:lnTo>
                    <a:lnTo>
                      <a:pt x="1543" y="267"/>
                    </a:lnTo>
                    <a:lnTo>
                      <a:pt x="1543" y="324"/>
                    </a:lnTo>
                    <a:lnTo>
                      <a:pt x="1562" y="343"/>
                    </a:lnTo>
                    <a:lnTo>
                      <a:pt x="1601" y="381"/>
                    </a:lnTo>
                    <a:lnTo>
                      <a:pt x="1619" y="401"/>
                    </a:lnTo>
                    <a:lnTo>
                      <a:pt x="1601" y="419"/>
                    </a:lnTo>
                    <a:lnTo>
                      <a:pt x="1619" y="457"/>
                    </a:lnTo>
                    <a:lnTo>
                      <a:pt x="1677" y="515"/>
                    </a:lnTo>
                    <a:lnTo>
                      <a:pt x="1696" y="515"/>
                    </a:lnTo>
                    <a:lnTo>
                      <a:pt x="1696" y="496"/>
                    </a:lnTo>
                    <a:lnTo>
                      <a:pt x="1715" y="496"/>
                    </a:lnTo>
                    <a:lnTo>
                      <a:pt x="1733" y="477"/>
                    </a:lnTo>
                    <a:lnTo>
                      <a:pt x="1733" y="515"/>
                    </a:lnTo>
                    <a:lnTo>
                      <a:pt x="1715" y="533"/>
                    </a:lnTo>
                    <a:lnTo>
                      <a:pt x="1715" y="553"/>
                    </a:lnTo>
                    <a:lnTo>
                      <a:pt x="1715" y="591"/>
                    </a:lnTo>
                    <a:lnTo>
                      <a:pt x="1733" y="629"/>
                    </a:lnTo>
                    <a:lnTo>
                      <a:pt x="1772" y="629"/>
                    </a:lnTo>
                    <a:lnTo>
                      <a:pt x="1791" y="610"/>
                    </a:lnTo>
                    <a:lnTo>
                      <a:pt x="1810" y="629"/>
                    </a:lnTo>
                    <a:lnTo>
                      <a:pt x="1791" y="667"/>
                    </a:lnTo>
                    <a:lnTo>
                      <a:pt x="1791" y="705"/>
                    </a:lnTo>
                    <a:lnTo>
                      <a:pt x="1772" y="762"/>
                    </a:lnTo>
                    <a:lnTo>
                      <a:pt x="1753" y="782"/>
                    </a:lnTo>
                    <a:lnTo>
                      <a:pt x="1715" y="800"/>
                    </a:lnTo>
                    <a:lnTo>
                      <a:pt x="1696" y="762"/>
                    </a:lnTo>
                    <a:lnTo>
                      <a:pt x="1638" y="762"/>
                    </a:lnTo>
                    <a:lnTo>
                      <a:pt x="1638" y="724"/>
                    </a:lnTo>
                    <a:lnTo>
                      <a:pt x="1638" y="705"/>
                    </a:lnTo>
                    <a:lnTo>
                      <a:pt x="1677" y="705"/>
                    </a:lnTo>
                    <a:lnTo>
                      <a:pt x="1696" y="686"/>
                    </a:lnTo>
                    <a:lnTo>
                      <a:pt x="1715" y="648"/>
                    </a:lnTo>
                    <a:lnTo>
                      <a:pt x="1696" y="629"/>
                    </a:lnTo>
                    <a:lnTo>
                      <a:pt x="1601" y="572"/>
                    </a:lnTo>
                    <a:lnTo>
                      <a:pt x="1581" y="572"/>
                    </a:lnTo>
                    <a:lnTo>
                      <a:pt x="1562" y="591"/>
                    </a:lnTo>
                    <a:lnTo>
                      <a:pt x="1543" y="610"/>
                    </a:lnTo>
                    <a:lnTo>
                      <a:pt x="1524" y="648"/>
                    </a:lnTo>
                    <a:lnTo>
                      <a:pt x="1543" y="667"/>
                    </a:lnTo>
                    <a:lnTo>
                      <a:pt x="1524" y="686"/>
                    </a:lnTo>
                    <a:lnTo>
                      <a:pt x="1524" y="705"/>
                    </a:lnTo>
                    <a:lnTo>
                      <a:pt x="1562" y="743"/>
                    </a:lnTo>
                    <a:lnTo>
                      <a:pt x="1543" y="762"/>
                    </a:lnTo>
                    <a:lnTo>
                      <a:pt x="1524" y="782"/>
                    </a:lnTo>
                    <a:lnTo>
                      <a:pt x="1524" y="838"/>
                    </a:lnTo>
                    <a:lnTo>
                      <a:pt x="1562" y="858"/>
                    </a:lnTo>
                    <a:lnTo>
                      <a:pt x="1619" y="914"/>
                    </a:lnTo>
                    <a:lnTo>
                      <a:pt x="1657" y="953"/>
                    </a:lnTo>
                    <a:lnTo>
                      <a:pt x="1677" y="914"/>
                    </a:lnTo>
                    <a:lnTo>
                      <a:pt x="1696" y="914"/>
                    </a:lnTo>
                    <a:lnTo>
                      <a:pt x="1715" y="953"/>
                    </a:lnTo>
                    <a:lnTo>
                      <a:pt x="1733" y="972"/>
                    </a:lnTo>
                    <a:lnTo>
                      <a:pt x="1715" y="991"/>
                    </a:lnTo>
                    <a:lnTo>
                      <a:pt x="1696" y="1010"/>
                    </a:lnTo>
                    <a:lnTo>
                      <a:pt x="1677" y="1010"/>
                    </a:lnTo>
                    <a:lnTo>
                      <a:pt x="1677" y="1029"/>
                    </a:lnTo>
                    <a:lnTo>
                      <a:pt x="1696" y="1048"/>
                    </a:lnTo>
                    <a:lnTo>
                      <a:pt x="1696" y="1067"/>
                    </a:lnTo>
                    <a:lnTo>
                      <a:pt x="1696" y="1105"/>
                    </a:lnTo>
                    <a:lnTo>
                      <a:pt x="1677" y="1086"/>
                    </a:lnTo>
                    <a:lnTo>
                      <a:pt x="1638" y="1067"/>
                    </a:lnTo>
                    <a:lnTo>
                      <a:pt x="1619" y="1086"/>
                    </a:lnTo>
                    <a:lnTo>
                      <a:pt x="1601" y="1105"/>
                    </a:lnTo>
                    <a:lnTo>
                      <a:pt x="1638" y="1181"/>
                    </a:lnTo>
                    <a:lnTo>
                      <a:pt x="1657" y="1219"/>
                    </a:lnTo>
                    <a:lnTo>
                      <a:pt x="1696" y="1258"/>
                    </a:lnTo>
                    <a:lnTo>
                      <a:pt x="1677" y="1181"/>
                    </a:lnTo>
                    <a:lnTo>
                      <a:pt x="1696" y="1143"/>
                    </a:lnTo>
                    <a:lnTo>
                      <a:pt x="1715" y="1124"/>
                    </a:lnTo>
                    <a:lnTo>
                      <a:pt x="1715" y="1086"/>
                    </a:lnTo>
                    <a:lnTo>
                      <a:pt x="1733" y="1086"/>
                    </a:lnTo>
                    <a:lnTo>
                      <a:pt x="1733" y="1105"/>
                    </a:lnTo>
                    <a:lnTo>
                      <a:pt x="1753" y="1124"/>
                    </a:lnTo>
                    <a:lnTo>
                      <a:pt x="1753" y="1143"/>
                    </a:lnTo>
                    <a:lnTo>
                      <a:pt x="1753" y="1200"/>
                    </a:lnTo>
                    <a:lnTo>
                      <a:pt x="1753" y="1219"/>
                    </a:lnTo>
                    <a:lnTo>
                      <a:pt x="1715" y="1277"/>
                    </a:lnTo>
                    <a:lnTo>
                      <a:pt x="1733" y="1315"/>
                    </a:lnTo>
                    <a:lnTo>
                      <a:pt x="1733" y="1372"/>
                    </a:lnTo>
                    <a:lnTo>
                      <a:pt x="1733" y="1410"/>
                    </a:lnTo>
                    <a:lnTo>
                      <a:pt x="1715" y="1448"/>
                    </a:lnTo>
                    <a:lnTo>
                      <a:pt x="1715" y="1505"/>
                    </a:lnTo>
                    <a:lnTo>
                      <a:pt x="1715" y="1543"/>
                    </a:lnTo>
                    <a:lnTo>
                      <a:pt x="1753" y="1581"/>
                    </a:lnTo>
                    <a:lnTo>
                      <a:pt x="1772" y="1620"/>
                    </a:lnTo>
                    <a:lnTo>
                      <a:pt x="1791" y="1657"/>
                    </a:lnTo>
                    <a:lnTo>
                      <a:pt x="1772" y="1676"/>
                    </a:lnTo>
                    <a:lnTo>
                      <a:pt x="1810" y="1696"/>
                    </a:lnTo>
                    <a:lnTo>
                      <a:pt x="1829" y="1715"/>
                    </a:lnTo>
                    <a:lnTo>
                      <a:pt x="1886" y="1829"/>
                    </a:lnTo>
                    <a:lnTo>
                      <a:pt x="1962" y="1905"/>
                    </a:lnTo>
                    <a:lnTo>
                      <a:pt x="2019" y="1981"/>
                    </a:lnTo>
                    <a:lnTo>
                      <a:pt x="2134" y="2115"/>
                    </a:lnTo>
                    <a:lnTo>
                      <a:pt x="2134" y="2153"/>
                    </a:lnTo>
                    <a:lnTo>
                      <a:pt x="2153" y="2191"/>
                    </a:lnTo>
                    <a:lnTo>
                      <a:pt x="2153" y="2248"/>
                    </a:lnTo>
                    <a:lnTo>
                      <a:pt x="2134" y="2286"/>
                    </a:lnTo>
                    <a:lnTo>
                      <a:pt x="2134" y="2305"/>
                    </a:lnTo>
                    <a:lnTo>
                      <a:pt x="2114" y="2324"/>
                    </a:lnTo>
                    <a:lnTo>
                      <a:pt x="2058" y="2324"/>
                    </a:lnTo>
                    <a:lnTo>
                      <a:pt x="2038" y="2305"/>
                    </a:lnTo>
                    <a:lnTo>
                      <a:pt x="2058" y="2305"/>
                    </a:lnTo>
                    <a:lnTo>
                      <a:pt x="2077" y="2286"/>
                    </a:lnTo>
                    <a:lnTo>
                      <a:pt x="2095" y="2286"/>
                    </a:lnTo>
                    <a:lnTo>
                      <a:pt x="2095" y="2267"/>
                    </a:lnTo>
                    <a:lnTo>
                      <a:pt x="2095" y="2248"/>
                    </a:lnTo>
                    <a:lnTo>
                      <a:pt x="2077" y="2248"/>
                    </a:lnTo>
                    <a:lnTo>
                      <a:pt x="2019" y="2286"/>
                    </a:lnTo>
                    <a:lnTo>
                      <a:pt x="2000" y="2286"/>
                    </a:lnTo>
                    <a:lnTo>
                      <a:pt x="2000" y="2343"/>
                    </a:lnTo>
                    <a:lnTo>
                      <a:pt x="1982" y="2343"/>
                    </a:lnTo>
                    <a:lnTo>
                      <a:pt x="1962" y="2362"/>
                    </a:lnTo>
                    <a:lnTo>
                      <a:pt x="1943" y="2362"/>
                    </a:lnTo>
                    <a:lnTo>
                      <a:pt x="1924" y="2362"/>
                    </a:lnTo>
                    <a:lnTo>
                      <a:pt x="1905" y="2343"/>
                    </a:lnTo>
                    <a:lnTo>
                      <a:pt x="1867" y="2324"/>
                    </a:lnTo>
                    <a:lnTo>
                      <a:pt x="1810" y="2305"/>
                    </a:lnTo>
                    <a:lnTo>
                      <a:pt x="1772" y="2305"/>
                    </a:lnTo>
                    <a:lnTo>
                      <a:pt x="1638" y="2324"/>
                    </a:lnTo>
                    <a:lnTo>
                      <a:pt x="1543" y="2305"/>
                    </a:lnTo>
                    <a:lnTo>
                      <a:pt x="1486" y="2324"/>
                    </a:lnTo>
                    <a:lnTo>
                      <a:pt x="1429" y="2324"/>
                    </a:lnTo>
                    <a:lnTo>
                      <a:pt x="1372" y="2343"/>
                    </a:lnTo>
                    <a:lnTo>
                      <a:pt x="1315" y="2382"/>
                    </a:lnTo>
                    <a:lnTo>
                      <a:pt x="1257" y="2438"/>
                    </a:lnTo>
                    <a:lnTo>
                      <a:pt x="1181" y="2534"/>
                    </a:lnTo>
                    <a:lnTo>
                      <a:pt x="1143" y="2553"/>
                    </a:lnTo>
                    <a:lnTo>
                      <a:pt x="1105" y="2572"/>
                    </a:lnTo>
                    <a:lnTo>
                      <a:pt x="1010" y="2591"/>
                    </a:lnTo>
                    <a:lnTo>
                      <a:pt x="819" y="2514"/>
                    </a:lnTo>
                    <a:lnTo>
                      <a:pt x="610" y="2458"/>
                    </a:lnTo>
                    <a:lnTo>
                      <a:pt x="534" y="2438"/>
                    </a:lnTo>
                    <a:lnTo>
                      <a:pt x="419" y="2382"/>
                    </a:lnTo>
                    <a:lnTo>
                      <a:pt x="267" y="2286"/>
                    </a:lnTo>
                    <a:lnTo>
                      <a:pt x="210" y="2229"/>
                    </a:lnTo>
                    <a:lnTo>
                      <a:pt x="172" y="2191"/>
                    </a:lnTo>
                    <a:lnTo>
                      <a:pt x="0" y="1924"/>
                    </a:lnTo>
                    <a:lnTo>
                      <a:pt x="19" y="1810"/>
                    </a:lnTo>
                    <a:lnTo>
                      <a:pt x="77" y="1715"/>
                    </a:lnTo>
                    <a:lnTo>
                      <a:pt x="133" y="1657"/>
                    </a:lnTo>
                    <a:lnTo>
                      <a:pt x="191" y="1620"/>
                    </a:lnTo>
                    <a:lnTo>
                      <a:pt x="400" y="1505"/>
                    </a:lnTo>
                    <a:lnTo>
                      <a:pt x="495" y="1429"/>
                    </a:lnTo>
                    <a:lnTo>
                      <a:pt x="553" y="1372"/>
                    </a:lnTo>
                    <a:lnTo>
                      <a:pt x="572" y="1334"/>
                    </a:lnTo>
                    <a:lnTo>
                      <a:pt x="572" y="1295"/>
                    </a:lnTo>
                    <a:lnTo>
                      <a:pt x="572" y="1258"/>
                    </a:lnTo>
                    <a:lnTo>
                      <a:pt x="534" y="1181"/>
                    </a:lnTo>
                    <a:lnTo>
                      <a:pt x="514" y="1143"/>
                    </a:lnTo>
                    <a:lnTo>
                      <a:pt x="514" y="1086"/>
                    </a:lnTo>
                    <a:lnTo>
                      <a:pt x="514" y="1029"/>
                    </a:lnTo>
                    <a:lnTo>
                      <a:pt x="514" y="991"/>
                    </a:lnTo>
                    <a:lnTo>
                      <a:pt x="495" y="934"/>
                    </a:lnTo>
                    <a:lnTo>
                      <a:pt x="458" y="838"/>
                    </a:lnTo>
                    <a:lnTo>
                      <a:pt x="438" y="800"/>
                    </a:lnTo>
                    <a:lnTo>
                      <a:pt x="438" y="724"/>
                    </a:lnTo>
                    <a:lnTo>
                      <a:pt x="438" y="381"/>
                    </a:lnTo>
                    <a:lnTo>
                      <a:pt x="667" y="438"/>
                    </a:lnTo>
                    <a:lnTo>
                      <a:pt x="762" y="438"/>
                    </a:lnTo>
                    <a:lnTo>
                      <a:pt x="839" y="419"/>
                    </a:lnTo>
                    <a:lnTo>
                      <a:pt x="1067" y="343"/>
                    </a:lnTo>
                    <a:lnTo>
                      <a:pt x="1124" y="305"/>
                    </a:lnTo>
                    <a:lnTo>
                      <a:pt x="1296" y="115"/>
                    </a:lnTo>
                    <a:lnTo>
                      <a:pt x="1334" y="76"/>
                    </a:lnTo>
                    <a:lnTo>
                      <a:pt x="1467" y="39"/>
                    </a:lnTo>
                    <a:lnTo>
                      <a:pt x="1524" y="0"/>
                    </a:lnTo>
                    <a:lnTo>
                      <a:pt x="1543" y="0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59" name="Freeform 46">
                <a:extLst>
                  <a:ext uri="{FF2B5EF4-FFF2-40B4-BE49-F238E27FC236}">
                    <a16:creationId xmlns:a16="http://schemas.microsoft.com/office/drawing/2014/main" id="{C5A156CE-7AB9-F142-A778-FD71587CB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4425" y="9621838"/>
                <a:ext cx="638175" cy="1131887"/>
              </a:xfrm>
              <a:custGeom>
                <a:avLst/>
                <a:gdLst>
                  <a:gd name="T0" fmla="*/ 2147483646 w 1773"/>
                  <a:gd name="T1" fmla="*/ 2147483646 h 3143"/>
                  <a:gd name="T2" fmla="*/ 2147483646 w 1773"/>
                  <a:gd name="T3" fmla="*/ 2147483646 h 3143"/>
                  <a:gd name="T4" fmla="*/ 2147483646 w 1773"/>
                  <a:gd name="T5" fmla="*/ 2147483646 h 3143"/>
                  <a:gd name="T6" fmla="*/ 2147483646 w 1773"/>
                  <a:gd name="T7" fmla="*/ 2147483646 h 3143"/>
                  <a:gd name="T8" fmla="*/ 2147483646 w 1773"/>
                  <a:gd name="T9" fmla="*/ 2147483646 h 3143"/>
                  <a:gd name="T10" fmla="*/ 2147483646 w 1773"/>
                  <a:gd name="T11" fmla="*/ 2147483646 h 3143"/>
                  <a:gd name="T12" fmla="*/ 2147483646 w 1773"/>
                  <a:gd name="T13" fmla="*/ 2147483646 h 3143"/>
                  <a:gd name="T14" fmla="*/ 2147483646 w 1773"/>
                  <a:gd name="T15" fmla="*/ 2147483646 h 3143"/>
                  <a:gd name="T16" fmla="*/ 2147483646 w 1773"/>
                  <a:gd name="T17" fmla="*/ 2147483646 h 3143"/>
                  <a:gd name="T18" fmla="*/ 2147483646 w 1773"/>
                  <a:gd name="T19" fmla="*/ 2147483646 h 3143"/>
                  <a:gd name="T20" fmla="*/ 2147483646 w 1773"/>
                  <a:gd name="T21" fmla="*/ 2147483646 h 3143"/>
                  <a:gd name="T22" fmla="*/ 2147483646 w 1773"/>
                  <a:gd name="T23" fmla="*/ 2147483646 h 3143"/>
                  <a:gd name="T24" fmla="*/ 2147483646 w 1773"/>
                  <a:gd name="T25" fmla="*/ 2147483646 h 3143"/>
                  <a:gd name="T26" fmla="*/ 2147483646 w 1773"/>
                  <a:gd name="T27" fmla="*/ 2147483646 h 3143"/>
                  <a:gd name="T28" fmla="*/ 2147483646 w 1773"/>
                  <a:gd name="T29" fmla="*/ 2147483646 h 3143"/>
                  <a:gd name="T30" fmla="*/ 2147483646 w 1773"/>
                  <a:gd name="T31" fmla="*/ 2147483646 h 3143"/>
                  <a:gd name="T32" fmla="*/ 2147483646 w 1773"/>
                  <a:gd name="T33" fmla="*/ 2147483646 h 3143"/>
                  <a:gd name="T34" fmla="*/ 2147483646 w 1773"/>
                  <a:gd name="T35" fmla="*/ 2147483646 h 3143"/>
                  <a:gd name="T36" fmla="*/ 2147483646 w 1773"/>
                  <a:gd name="T37" fmla="*/ 2147483646 h 3143"/>
                  <a:gd name="T38" fmla="*/ 2147483646 w 1773"/>
                  <a:gd name="T39" fmla="*/ 2147483646 h 3143"/>
                  <a:gd name="T40" fmla="*/ 2147483646 w 1773"/>
                  <a:gd name="T41" fmla="*/ 2147483646 h 3143"/>
                  <a:gd name="T42" fmla="*/ 2147483646 w 1773"/>
                  <a:gd name="T43" fmla="*/ 2147483646 h 3143"/>
                  <a:gd name="T44" fmla="*/ 2147483646 w 1773"/>
                  <a:gd name="T45" fmla="*/ 2147483646 h 3143"/>
                  <a:gd name="T46" fmla="*/ 2147483646 w 1773"/>
                  <a:gd name="T47" fmla="*/ 2147483646 h 3143"/>
                  <a:gd name="T48" fmla="*/ 2147483646 w 1773"/>
                  <a:gd name="T49" fmla="*/ 2147483646 h 3143"/>
                  <a:gd name="T50" fmla="*/ 2147483646 w 1773"/>
                  <a:gd name="T51" fmla="*/ 2147483646 h 3143"/>
                  <a:gd name="T52" fmla="*/ 2147483646 w 1773"/>
                  <a:gd name="T53" fmla="*/ 2147483646 h 3143"/>
                  <a:gd name="T54" fmla="*/ 2147483646 w 1773"/>
                  <a:gd name="T55" fmla="*/ 2147483646 h 3143"/>
                  <a:gd name="T56" fmla="*/ 2147483646 w 1773"/>
                  <a:gd name="T57" fmla="*/ 2147483646 h 3143"/>
                  <a:gd name="T58" fmla="*/ 2147483646 w 1773"/>
                  <a:gd name="T59" fmla="*/ 2147483646 h 3143"/>
                  <a:gd name="T60" fmla="*/ 2147483646 w 1773"/>
                  <a:gd name="T61" fmla="*/ 2147483646 h 3143"/>
                  <a:gd name="T62" fmla="*/ 2147483646 w 1773"/>
                  <a:gd name="T63" fmla="*/ 2147483646 h 3143"/>
                  <a:gd name="T64" fmla="*/ 2147483646 w 1773"/>
                  <a:gd name="T65" fmla="*/ 2147483646 h 3143"/>
                  <a:gd name="T66" fmla="*/ 2147483646 w 1773"/>
                  <a:gd name="T67" fmla="*/ 2147483646 h 3143"/>
                  <a:gd name="T68" fmla="*/ 2147483646 w 1773"/>
                  <a:gd name="T69" fmla="*/ 2147483646 h 3143"/>
                  <a:gd name="T70" fmla="*/ 2147483646 w 1773"/>
                  <a:gd name="T71" fmla="*/ 2147483646 h 3143"/>
                  <a:gd name="T72" fmla="*/ 2147483646 w 1773"/>
                  <a:gd name="T73" fmla="*/ 2147483646 h 3143"/>
                  <a:gd name="T74" fmla="*/ 2147483646 w 1773"/>
                  <a:gd name="T75" fmla="*/ 2147483646 h 3143"/>
                  <a:gd name="T76" fmla="*/ 2147483646 w 1773"/>
                  <a:gd name="T77" fmla="*/ 2147483646 h 3143"/>
                  <a:gd name="T78" fmla="*/ 2147483646 w 1773"/>
                  <a:gd name="T79" fmla="*/ 2147483646 h 3143"/>
                  <a:gd name="T80" fmla="*/ 2147483646 w 1773"/>
                  <a:gd name="T81" fmla="*/ 2147483646 h 3143"/>
                  <a:gd name="T82" fmla="*/ 2147483646 w 1773"/>
                  <a:gd name="T83" fmla="*/ 2147483646 h 3143"/>
                  <a:gd name="T84" fmla="*/ 2147483646 w 1773"/>
                  <a:gd name="T85" fmla="*/ 2147483646 h 3143"/>
                  <a:gd name="T86" fmla="*/ 2147483646 w 1773"/>
                  <a:gd name="T87" fmla="*/ 2147483646 h 3143"/>
                  <a:gd name="T88" fmla="*/ 0 w 1773"/>
                  <a:gd name="T89" fmla="*/ 2147483646 h 3143"/>
                  <a:gd name="T90" fmla="*/ 2147483646 w 1773"/>
                  <a:gd name="T91" fmla="*/ 2147483646 h 3143"/>
                  <a:gd name="T92" fmla="*/ 2147483646 w 1773"/>
                  <a:gd name="T93" fmla="*/ 2147483646 h 3143"/>
                  <a:gd name="T94" fmla="*/ 2147483646 w 1773"/>
                  <a:gd name="T95" fmla="*/ 2147483646 h 3143"/>
                  <a:gd name="T96" fmla="*/ 2147483646 w 1773"/>
                  <a:gd name="T97" fmla="*/ 2147483646 h 3143"/>
                  <a:gd name="T98" fmla="*/ 2147483646 w 1773"/>
                  <a:gd name="T99" fmla="*/ 2147483646 h 3143"/>
                  <a:gd name="T100" fmla="*/ 2147483646 w 1773"/>
                  <a:gd name="T101" fmla="*/ 0 h 3143"/>
                  <a:gd name="T102" fmla="*/ 2147483646 w 1773"/>
                  <a:gd name="T103" fmla="*/ 2147483646 h 314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773" h="3143">
                    <a:moveTo>
                      <a:pt x="1162" y="37"/>
                    </a:moveTo>
                    <a:lnTo>
                      <a:pt x="1181" y="209"/>
                    </a:lnTo>
                    <a:lnTo>
                      <a:pt x="1200" y="247"/>
                    </a:lnTo>
                    <a:lnTo>
                      <a:pt x="1200" y="266"/>
                    </a:lnTo>
                    <a:lnTo>
                      <a:pt x="1162" y="266"/>
                    </a:lnTo>
                    <a:lnTo>
                      <a:pt x="1143" y="304"/>
                    </a:lnTo>
                    <a:lnTo>
                      <a:pt x="1124" y="323"/>
                    </a:lnTo>
                    <a:lnTo>
                      <a:pt x="1143" y="362"/>
                    </a:lnTo>
                    <a:lnTo>
                      <a:pt x="1162" y="304"/>
                    </a:lnTo>
                    <a:lnTo>
                      <a:pt x="1162" y="285"/>
                    </a:lnTo>
                    <a:lnTo>
                      <a:pt x="1257" y="533"/>
                    </a:lnTo>
                    <a:lnTo>
                      <a:pt x="1295" y="609"/>
                    </a:lnTo>
                    <a:lnTo>
                      <a:pt x="1314" y="647"/>
                    </a:lnTo>
                    <a:lnTo>
                      <a:pt x="1314" y="780"/>
                    </a:lnTo>
                    <a:lnTo>
                      <a:pt x="1314" y="819"/>
                    </a:lnTo>
                    <a:lnTo>
                      <a:pt x="1333" y="876"/>
                    </a:lnTo>
                    <a:lnTo>
                      <a:pt x="1353" y="952"/>
                    </a:lnTo>
                    <a:lnTo>
                      <a:pt x="1448" y="1047"/>
                    </a:lnTo>
                    <a:lnTo>
                      <a:pt x="1467" y="1085"/>
                    </a:lnTo>
                    <a:lnTo>
                      <a:pt x="1486" y="1124"/>
                    </a:lnTo>
                    <a:lnTo>
                      <a:pt x="1505" y="1238"/>
                    </a:lnTo>
                    <a:lnTo>
                      <a:pt x="1467" y="1276"/>
                    </a:lnTo>
                    <a:lnTo>
                      <a:pt x="1505" y="1371"/>
                    </a:lnTo>
                    <a:lnTo>
                      <a:pt x="1600" y="1505"/>
                    </a:lnTo>
                    <a:lnTo>
                      <a:pt x="1543" y="1505"/>
                    </a:lnTo>
                    <a:lnTo>
                      <a:pt x="1524" y="1485"/>
                    </a:lnTo>
                    <a:lnTo>
                      <a:pt x="1524" y="1447"/>
                    </a:lnTo>
                    <a:lnTo>
                      <a:pt x="1486" y="1409"/>
                    </a:lnTo>
                    <a:lnTo>
                      <a:pt x="1429" y="1409"/>
                    </a:lnTo>
                    <a:lnTo>
                      <a:pt x="1429" y="1447"/>
                    </a:lnTo>
                    <a:lnTo>
                      <a:pt x="1448" y="1505"/>
                    </a:lnTo>
                    <a:lnTo>
                      <a:pt x="1543" y="1542"/>
                    </a:lnTo>
                    <a:lnTo>
                      <a:pt x="1562" y="1600"/>
                    </a:lnTo>
                    <a:lnTo>
                      <a:pt x="1638" y="1790"/>
                    </a:lnTo>
                    <a:lnTo>
                      <a:pt x="1676" y="2095"/>
                    </a:lnTo>
                    <a:lnTo>
                      <a:pt x="1695" y="2133"/>
                    </a:lnTo>
                    <a:lnTo>
                      <a:pt x="1772" y="2190"/>
                    </a:lnTo>
                    <a:lnTo>
                      <a:pt x="1772" y="2209"/>
                    </a:lnTo>
                    <a:lnTo>
                      <a:pt x="1772" y="2438"/>
                    </a:lnTo>
                    <a:lnTo>
                      <a:pt x="1772" y="2533"/>
                    </a:lnTo>
                    <a:lnTo>
                      <a:pt x="1753" y="2552"/>
                    </a:lnTo>
                    <a:lnTo>
                      <a:pt x="1676" y="2552"/>
                    </a:lnTo>
                    <a:lnTo>
                      <a:pt x="1676" y="2514"/>
                    </a:lnTo>
                    <a:lnTo>
                      <a:pt x="1695" y="2362"/>
                    </a:lnTo>
                    <a:lnTo>
                      <a:pt x="1658" y="2228"/>
                    </a:lnTo>
                    <a:lnTo>
                      <a:pt x="1638" y="2171"/>
                    </a:lnTo>
                    <a:lnTo>
                      <a:pt x="1600" y="2209"/>
                    </a:lnTo>
                    <a:lnTo>
                      <a:pt x="1600" y="2228"/>
                    </a:lnTo>
                    <a:lnTo>
                      <a:pt x="1581" y="2343"/>
                    </a:lnTo>
                    <a:lnTo>
                      <a:pt x="1562" y="2380"/>
                    </a:lnTo>
                    <a:lnTo>
                      <a:pt x="1543" y="2399"/>
                    </a:lnTo>
                    <a:lnTo>
                      <a:pt x="1581" y="2399"/>
                    </a:lnTo>
                    <a:lnTo>
                      <a:pt x="1600" y="2457"/>
                    </a:lnTo>
                    <a:lnTo>
                      <a:pt x="1619" y="2476"/>
                    </a:lnTo>
                    <a:lnTo>
                      <a:pt x="1658" y="2495"/>
                    </a:lnTo>
                    <a:lnTo>
                      <a:pt x="1619" y="2514"/>
                    </a:lnTo>
                    <a:lnTo>
                      <a:pt x="1581" y="2552"/>
                    </a:lnTo>
                    <a:lnTo>
                      <a:pt x="1562" y="2571"/>
                    </a:lnTo>
                    <a:lnTo>
                      <a:pt x="1562" y="2647"/>
                    </a:lnTo>
                    <a:lnTo>
                      <a:pt x="1600" y="2704"/>
                    </a:lnTo>
                    <a:lnTo>
                      <a:pt x="1581" y="2704"/>
                    </a:lnTo>
                    <a:lnTo>
                      <a:pt x="1524" y="2743"/>
                    </a:lnTo>
                    <a:lnTo>
                      <a:pt x="1391" y="2780"/>
                    </a:lnTo>
                    <a:lnTo>
                      <a:pt x="1353" y="2819"/>
                    </a:lnTo>
                    <a:lnTo>
                      <a:pt x="1181" y="3009"/>
                    </a:lnTo>
                    <a:lnTo>
                      <a:pt x="1124" y="3047"/>
                    </a:lnTo>
                    <a:lnTo>
                      <a:pt x="896" y="3123"/>
                    </a:lnTo>
                    <a:lnTo>
                      <a:pt x="819" y="3142"/>
                    </a:lnTo>
                    <a:lnTo>
                      <a:pt x="724" y="3142"/>
                    </a:lnTo>
                    <a:lnTo>
                      <a:pt x="495" y="3085"/>
                    </a:lnTo>
                    <a:lnTo>
                      <a:pt x="495" y="2800"/>
                    </a:lnTo>
                    <a:lnTo>
                      <a:pt x="457" y="2571"/>
                    </a:lnTo>
                    <a:lnTo>
                      <a:pt x="419" y="2495"/>
                    </a:lnTo>
                    <a:lnTo>
                      <a:pt x="362" y="2362"/>
                    </a:lnTo>
                    <a:lnTo>
                      <a:pt x="248" y="2209"/>
                    </a:lnTo>
                    <a:lnTo>
                      <a:pt x="210" y="2133"/>
                    </a:lnTo>
                    <a:lnTo>
                      <a:pt x="190" y="2076"/>
                    </a:lnTo>
                    <a:lnTo>
                      <a:pt x="210" y="2000"/>
                    </a:lnTo>
                    <a:lnTo>
                      <a:pt x="210" y="1942"/>
                    </a:lnTo>
                    <a:lnTo>
                      <a:pt x="210" y="1886"/>
                    </a:lnTo>
                    <a:lnTo>
                      <a:pt x="210" y="1847"/>
                    </a:lnTo>
                    <a:lnTo>
                      <a:pt x="171" y="1809"/>
                    </a:lnTo>
                    <a:lnTo>
                      <a:pt x="95" y="1733"/>
                    </a:lnTo>
                    <a:lnTo>
                      <a:pt x="57" y="1657"/>
                    </a:lnTo>
                    <a:lnTo>
                      <a:pt x="19" y="1581"/>
                    </a:lnTo>
                    <a:lnTo>
                      <a:pt x="0" y="1466"/>
                    </a:lnTo>
                    <a:lnTo>
                      <a:pt x="0" y="1276"/>
                    </a:lnTo>
                    <a:lnTo>
                      <a:pt x="95" y="857"/>
                    </a:lnTo>
                    <a:lnTo>
                      <a:pt x="134" y="628"/>
                    </a:lnTo>
                    <a:lnTo>
                      <a:pt x="114" y="438"/>
                    </a:lnTo>
                    <a:lnTo>
                      <a:pt x="76" y="247"/>
                    </a:lnTo>
                    <a:lnTo>
                      <a:pt x="190" y="171"/>
                    </a:lnTo>
                    <a:lnTo>
                      <a:pt x="286" y="133"/>
                    </a:lnTo>
                    <a:lnTo>
                      <a:pt x="419" y="57"/>
                    </a:lnTo>
                    <a:lnTo>
                      <a:pt x="476" y="37"/>
                    </a:lnTo>
                    <a:lnTo>
                      <a:pt x="591" y="19"/>
                    </a:lnTo>
                    <a:lnTo>
                      <a:pt x="915" y="37"/>
                    </a:lnTo>
                    <a:lnTo>
                      <a:pt x="1048" y="0"/>
                    </a:lnTo>
                    <a:lnTo>
                      <a:pt x="1105" y="0"/>
                    </a:lnTo>
                    <a:lnTo>
                      <a:pt x="1162" y="19"/>
                    </a:lnTo>
                    <a:lnTo>
                      <a:pt x="1162" y="37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60" name="Freeform 47">
                <a:extLst>
                  <a:ext uri="{FF2B5EF4-FFF2-40B4-BE49-F238E27FC236}">
                    <a16:creationId xmlns:a16="http://schemas.microsoft.com/office/drawing/2014/main" id="{37893687-C267-4349-864C-327B8A40E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5175" y="8880475"/>
                <a:ext cx="788988" cy="830263"/>
              </a:xfrm>
              <a:custGeom>
                <a:avLst/>
                <a:gdLst>
                  <a:gd name="T0" fmla="*/ 2147483646 w 2191"/>
                  <a:gd name="T1" fmla="*/ 2147483646 h 2306"/>
                  <a:gd name="T2" fmla="*/ 2147483646 w 2191"/>
                  <a:gd name="T3" fmla="*/ 2147483646 h 2306"/>
                  <a:gd name="T4" fmla="*/ 2147483646 w 2191"/>
                  <a:gd name="T5" fmla="*/ 2147483646 h 2306"/>
                  <a:gd name="T6" fmla="*/ 2147483646 w 2191"/>
                  <a:gd name="T7" fmla="*/ 2147483646 h 2306"/>
                  <a:gd name="T8" fmla="*/ 2147483646 w 2191"/>
                  <a:gd name="T9" fmla="*/ 2147483646 h 2306"/>
                  <a:gd name="T10" fmla="*/ 2147483646 w 2191"/>
                  <a:gd name="T11" fmla="*/ 2147483646 h 2306"/>
                  <a:gd name="T12" fmla="*/ 2147483646 w 2191"/>
                  <a:gd name="T13" fmla="*/ 2147483646 h 2306"/>
                  <a:gd name="T14" fmla="*/ 2147483646 w 2191"/>
                  <a:gd name="T15" fmla="*/ 2147483646 h 2306"/>
                  <a:gd name="T16" fmla="*/ 2147483646 w 2191"/>
                  <a:gd name="T17" fmla="*/ 2147483646 h 2306"/>
                  <a:gd name="T18" fmla="*/ 2147483646 w 2191"/>
                  <a:gd name="T19" fmla="*/ 2147483646 h 2306"/>
                  <a:gd name="T20" fmla="*/ 2147483646 w 2191"/>
                  <a:gd name="T21" fmla="*/ 2147483646 h 2306"/>
                  <a:gd name="T22" fmla="*/ 2147483646 w 2191"/>
                  <a:gd name="T23" fmla="*/ 2147483646 h 2306"/>
                  <a:gd name="T24" fmla="*/ 2147483646 w 2191"/>
                  <a:gd name="T25" fmla="*/ 2147483646 h 2306"/>
                  <a:gd name="T26" fmla="*/ 2147483646 w 2191"/>
                  <a:gd name="T27" fmla="*/ 2147483646 h 2306"/>
                  <a:gd name="T28" fmla="*/ 2147483646 w 2191"/>
                  <a:gd name="T29" fmla="*/ 2147483646 h 2306"/>
                  <a:gd name="T30" fmla="*/ 2147483646 w 2191"/>
                  <a:gd name="T31" fmla="*/ 2147483646 h 2306"/>
                  <a:gd name="T32" fmla="*/ 2147483646 w 2191"/>
                  <a:gd name="T33" fmla="*/ 2147483646 h 2306"/>
                  <a:gd name="T34" fmla="*/ 2147483646 w 2191"/>
                  <a:gd name="T35" fmla="*/ 2147483646 h 2306"/>
                  <a:gd name="T36" fmla="*/ 2147483646 w 2191"/>
                  <a:gd name="T37" fmla="*/ 2147483646 h 2306"/>
                  <a:gd name="T38" fmla="*/ 2147483646 w 2191"/>
                  <a:gd name="T39" fmla="*/ 2147483646 h 2306"/>
                  <a:gd name="T40" fmla="*/ 2147483646 w 2191"/>
                  <a:gd name="T41" fmla="*/ 2147483646 h 2306"/>
                  <a:gd name="T42" fmla="*/ 2147483646 w 2191"/>
                  <a:gd name="T43" fmla="*/ 2147483646 h 2306"/>
                  <a:gd name="T44" fmla="*/ 2147483646 w 2191"/>
                  <a:gd name="T45" fmla="*/ 2147483646 h 2306"/>
                  <a:gd name="T46" fmla="*/ 2147483646 w 2191"/>
                  <a:gd name="T47" fmla="*/ 2147483646 h 2306"/>
                  <a:gd name="T48" fmla="*/ 2147483646 w 2191"/>
                  <a:gd name="T49" fmla="*/ 2147483646 h 2306"/>
                  <a:gd name="T50" fmla="*/ 2147483646 w 2191"/>
                  <a:gd name="T51" fmla="*/ 2147483646 h 2306"/>
                  <a:gd name="T52" fmla="*/ 2147483646 w 2191"/>
                  <a:gd name="T53" fmla="*/ 2147483646 h 2306"/>
                  <a:gd name="T54" fmla="*/ 2147483646 w 2191"/>
                  <a:gd name="T55" fmla="*/ 2147483646 h 2306"/>
                  <a:gd name="T56" fmla="*/ 2147483646 w 2191"/>
                  <a:gd name="T57" fmla="*/ 2147483646 h 2306"/>
                  <a:gd name="T58" fmla="*/ 2147483646 w 2191"/>
                  <a:gd name="T59" fmla="*/ 2147483646 h 2306"/>
                  <a:gd name="T60" fmla="*/ 2147483646 w 2191"/>
                  <a:gd name="T61" fmla="*/ 2147483646 h 2306"/>
                  <a:gd name="T62" fmla="*/ 2147483646 w 2191"/>
                  <a:gd name="T63" fmla="*/ 2147483646 h 2306"/>
                  <a:gd name="T64" fmla="*/ 2147483646 w 2191"/>
                  <a:gd name="T65" fmla="*/ 2147483646 h 2306"/>
                  <a:gd name="T66" fmla="*/ 2147483646 w 2191"/>
                  <a:gd name="T67" fmla="*/ 2147483646 h 2306"/>
                  <a:gd name="T68" fmla="*/ 2147483646 w 2191"/>
                  <a:gd name="T69" fmla="*/ 2147483646 h 2306"/>
                  <a:gd name="T70" fmla="*/ 2147483646 w 2191"/>
                  <a:gd name="T71" fmla="*/ 2147483646 h 2306"/>
                  <a:gd name="T72" fmla="*/ 2147483646 w 2191"/>
                  <a:gd name="T73" fmla="*/ 2147483646 h 2306"/>
                  <a:gd name="T74" fmla="*/ 2147483646 w 2191"/>
                  <a:gd name="T75" fmla="*/ 2147483646 h 2306"/>
                  <a:gd name="T76" fmla="*/ 2147483646 w 2191"/>
                  <a:gd name="T77" fmla="*/ 2147483646 h 2306"/>
                  <a:gd name="T78" fmla="*/ 2147483646 w 2191"/>
                  <a:gd name="T79" fmla="*/ 2147483646 h 2306"/>
                  <a:gd name="T80" fmla="*/ 2147483646 w 2191"/>
                  <a:gd name="T81" fmla="*/ 2147483646 h 2306"/>
                  <a:gd name="T82" fmla="*/ 2147483646 w 2191"/>
                  <a:gd name="T83" fmla="*/ 2147483646 h 2306"/>
                  <a:gd name="T84" fmla="*/ 2147483646 w 2191"/>
                  <a:gd name="T85" fmla="*/ 2147483646 h 230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191" h="2306">
                    <a:moveTo>
                      <a:pt x="1295" y="96"/>
                    </a:moveTo>
                    <a:lnTo>
                      <a:pt x="1314" y="96"/>
                    </a:lnTo>
                    <a:lnTo>
                      <a:pt x="1333" y="114"/>
                    </a:lnTo>
                    <a:lnTo>
                      <a:pt x="1333" y="153"/>
                    </a:lnTo>
                    <a:lnTo>
                      <a:pt x="1333" y="191"/>
                    </a:lnTo>
                    <a:lnTo>
                      <a:pt x="1333" y="210"/>
                    </a:lnTo>
                    <a:lnTo>
                      <a:pt x="1352" y="248"/>
                    </a:lnTo>
                    <a:lnTo>
                      <a:pt x="1333" y="267"/>
                    </a:lnTo>
                    <a:lnTo>
                      <a:pt x="1333" y="286"/>
                    </a:lnTo>
                    <a:lnTo>
                      <a:pt x="1352" y="286"/>
                    </a:lnTo>
                    <a:lnTo>
                      <a:pt x="1352" y="267"/>
                    </a:lnTo>
                    <a:lnTo>
                      <a:pt x="1371" y="229"/>
                    </a:lnTo>
                    <a:lnTo>
                      <a:pt x="1390" y="229"/>
                    </a:lnTo>
                    <a:lnTo>
                      <a:pt x="1409" y="248"/>
                    </a:lnTo>
                    <a:lnTo>
                      <a:pt x="1466" y="229"/>
                    </a:lnTo>
                    <a:lnTo>
                      <a:pt x="1466" y="210"/>
                    </a:lnTo>
                    <a:lnTo>
                      <a:pt x="1390" y="210"/>
                    </a:lnTo>
                    <a:lnTo>
                      <a:pt x="1371" y="153"/>
                    </a:lnTo>
                    <a:lnTo>
                      <a:pt x="1390" y="96"/>
                    </a:lnTo>
                    <a:lnTo>
                      <a:pt x="1447" y="58"/>
                    </a:lnTo>
                    <a:lnTo>
                      <a:pt x="1447" y="38"/>
                    </a:lnTo>
                    <a:lnTo>
                      <a:pt x="1428" y="38"/>
                    </a:lnTo>
                    <a:lnTo>
                      <a:pt x="1409" y="19"/>
                    </a:lnTo>
                    <a:lnTo>
                      <a:pt x="1409" y="0"/>
                    </a:lnTo>
                    <a:lnTo>
                      <a:pt x="1428" y="19"/>
                    </a:lnTo>
                    <a:lnTo>
                      <a:pt x="1447" y="19"/>
                    </a:lnTo>
                    <a:lnTo>
                      <a:pt x="1466" y="19"/>
                    </a:lnTo>
                    <a:lnTo>
                      <a:pt x="1466" y="0"/>
                    </a:lnTo>
                    <a:lnTo>
                      <a:pt x="1486" y="38"/>
                    </a:lnTo>
                    <a:lnTo>
                      <a:pt x="1505" y="153"/>
                    </a:lnTo>
                    <a:lnTo>
                      <a:pt x="1523" y="172"/>
                    </a:lnTo>
                    <a:lnTo>
                      <a:pt x="1542" y="191"/>
                    </a:lnTo>
                    <a:lnTo>
                      <a:pt x="1600" y="248"/>
                    </a:lnTo>
                    <a:lnTo>
                      <a:pt x="1619" y="267"/>
                    </a:lnTo>
                    <a:lnTo>
                      <a:pt x="1619" y="362"/>
                    </a:lnTo>
                    <a:lnTo>
                      <a:pt x="1638" y="400"/>
                    </a:lnTo>
                    <a:lnTo>
                      <a:pt x="1695" y="458"/>
                    </a:lnTo>
                    <a:lnTo>
                      <a:pt x="1733" y="476"/>
                    </a:lnTo>
                    <a:lnTo>
                      <a:pt x="1752" y="495"/>
                    </a:lnTo>
                    <a:lnTo>
                      <a:pt x="1790" y="495"/>
                    </a:lnTo>
                    <a:lnTo>
                      <a:pt x="1809" y="495"/>
                    </a:lnTo>
                    <a:lnTo>
                      <a:pt x="1790" y="534"/>
                    </a:lnTo>
                    <a:lnTo>
                      <a:pt x="1752" y="553"/>
                    </a:lnTo>
                    <a:lnTo>
                      <a:pt x="1714" y="572"/>
                    </a:lnTo>
                    <a:lnTo>
                      <a:pt x="1676" y="572"/>
                    </a:lnTo>
                    <a:lnTo>
                      <a:pt x="1676" y="591"/>
                    </a:lnTo>
                    <a:lnTo>
                      <a:pt x="1695" y="591"/>
                    </a:lnTo>
                    <a:lnTo>
                      <a:pt x="1714" y="591"/>
                    </a:lnTo>
                    <a:lnTo>
                      <a:pt x="1733" y="610"/>
                    </a:lnTo>
                    <a:lnTo>
                      <a:pt x="1733" y="629"/>
                    </a:lnTo>
                    <a:lnTo>
                      <a:pt x="1695" y="610"/>
                    </a:lnTo>
                    <a:lnTo>
                      <a:pt x="1676" y="648"/>
                    </a:lnTo>
                    <a:lnTo>
                      <a:pt x="1676" y="724"/>
                    </a:lnTo>
                    <a:lnTo>
                      <a:pt x="1657" y="762"/>
                    </a:lnTo>
                    <a:lnTo>
                      <a:pt x="1619" y="743"/>
                    </a:lnTo>
                    <a:lnTo>
                      <a:pt x="1581" y="743"/>
                    </a:lnTo>
                    <a:lnTo>
                      <a:pt x="1562" y="762"/>
                    </a:lnTo>
                    <a:lnTo>
                      <a:pt x="1581" y="800"/>
                    </a:lnTo>
                    <a:lnTo>
                      <a:pt x="1600" y="800"/>
                    </a:lnTo>
                    <a:lnTo>
                      <a:pt x="1619" y="800"/>
                    </a:lnTo>
                    <a:lnTo>
                      <a:pt x="1657" y="800"/>
                    </a:lnTo>
                    <a:lnTo>
                      <a:pt x="1657" y="820"/>
                    </a:lnTo>
                    <a:lnTo>
                      <a:pt x="1657" y="857"/>
                    </a:lnTo>
                    <a:lnTo>
                      <a:pt x="1676" y="857"/>
                    </a:lnTo>
                    <a:lnTo>
                      <a:pt x="1676" y="839"/>
                    </a:lnTo>
                    <a:lnTo>
                      <a:pt x="1676" y="820"/>
                    </a:lnTo>
                    <a:lnTo>
                      <a:pt x="1695" y="781"/>
                    </a:lnTo>
                    <a:lnTo>
                      <a:pt x="1714" y="1029"/>
                    </a:lnTo>
                    <a:lnTo>
                      <a:pt x="1790" y="1238"/>
                    </a:lnTo>
                    <a:lnTo>
                      <a:pt x="1943" y="1638"/>
                    </a:lnTo>
                    <a:lnTo>
                      <a:pt x="1904" y="1638"/>
                    </a:lnTo>
                    <a:lnTo>
                      <a:pt x="1904" y="1658"/>
                    </a:lnTo>
                    <a:lnTo>
                      <a:pt x="1962" y="1677"/>
                    </a:lnTo>
                    <a:lnTo>
                      <a:pt x="1981" y="1696"/>
                    </a:lnTo>
                    <a:lnTo>
                      <a:pt x="2038" y="1791"/>
                    </a:lnTo>
                    <a:lnTo>
                      <a:pt x="2057" y="1810"/>
                    </a:lnTo>
                    <a:lnTo>
                      <a:pt x="2152" y="1924"/>
                    </a:lnTo>
                    <a:lnTo>
                      <a:pt x="2171" y="1963"/>
                    </a:lnTo>
                    <a:lnTo>
                      <a:pt x="2190" y="2095"/>
                    </a:lnTo>
                    <a:lnTo>
                      <a:pt x="2171" y="2095"/>
                    </a:lnTo>
                    <a:lnTo>
                      <a:pt x="2152" y="2077"/>
                    </a:lnTo>
                    <a:lnTo>
                      <a:pt x="2133" y="2058"/>
                    </a:lnTo>
                    <a:lnTo>
                      <a:pt x="2133" y="2095"/>
                    </a:lnTo>
                    <a:lnTo>
                      <a:pt x="2133" y="2077"/>
                    </a:lnTo>
                    <a:lnTo>
                      <a:pt x="2076" y="2058"/>
                    </a:lnTo>
                    <a:lnTo>
                      <a:pt x="2019" y="2058"/>
                    </a:lnTo>
                    <a:lnTo>
                      <a:pt x="1886" y="2095"/>
                    </a:lnTo>
                    <a:lnTo>
                      <a:pt x="1562" y="2077"/>
                    </a:lnTo>
                    <a:lnTo>
                      <a:pt x="1447" y="2095"/>
                    </a:lnTo>
                    <a:lnTo>
                      <a:pt x="1390" y="2115"/>
                    </a:lnTo>
                    <a:lnTo>
                      <a:pt x="1257" y="2191"/>
                    </a:lnTo>
                    <a:lnTo>
                      <a:pt x="1161" y="2229"/>
                    </a:lnTo>
                    <a:lnTo>
                      <a:pt x="1047" y="2305"/>
                    </a:lnTo>
                    <a:lnTo>
                      <a:pt x="914" y="2172"/>
                    </a:lnTo>
                    <a:lnTo>
                      <a:pt x="857" y="2019"/>
                    </a:lnTo>
                    <a:lnTo>
                      <a:pt x="800" y="1791"/>
                    </a:lnTo>
                    <a:lnTo>
                      <a:pt x="761" y="1714"/>
                    </a:lnTo>
                    <a:lnTo>
                      <a:pt x="743" y="1677"/>
                    </a:lnTo>
                    <a:lnTo>
                      <a:pt x="704" y="1658"/>
                    </a:lnTo>
                    <a:lnTo>
                      <a:pt x="609" y="1638"/>
                    </a:lnTo>
                    <a:lnTo>
                      <a:pt x="552" y="1619"/>
                    </a:lnTo>
                    <a:lnTo>
                      <a:pt x="514" y="1582"/>
                    </a:lnTo>
                    <a:lnTo>
                      <a:pt x="457" y="1524"/>
                    </a:lnTo>
                    <a:lnTo>
                      <a:pt x="419" y="1486"/>
                    </a:lnTo>
                    <a:lnTo>
                      <a:pt x="323" y="1277"/>
                    </a:lnTo>
                    <a:lnTo>
                      <a:pt x="209" y="1181"/>
                    </a:lnTo>
                    <a:lnTo>
                      <a:pt x="171" y="1162"/>
                    </a:lnTo>
                    <a:lnTo>
                      <a:pt x="57" y="1048"/>
                    </a:lnTo>
                    <a:lnTo>
                      <a:pt x="152" y="953"/>
                    </a:lnTo>
                    <a:lnTo>
                      <a:pt x="133" y="915"/>
                    </a:lnTo>
                    <a:lnTo>
                      <a:pt x="133" y="876"/>
                    </a:lnTo>
                    <a:lnTo>
                      <a:pt x="57" y="800"/>
                    </a:lnTo>
                    <a:lnTo>
                      <a:pt x="18" y="743"/>
                    </a:lnTo>
                    <a:lnTo>
                      <a:pt x="0" y="705"/>
                    </a:lnTo>
                    <a:lnTo>
                      <a:pt x="18" y="648"/>
                    </a:lnTo>
                    <a:lnTo>
                      <a:pt x="38" y="610"/>
                    </a:lnTo>
                    <a:lnTo>
                      <a:pt x="114" y="515"/>
                    </a:lnTo>
                    <a:lnTo>
                      <a:pt x="133" y="476"/>
                    </a:lnTo>
                    <a:lnTo>
                      <a:pt x="171" y="400"/>
                    </a:lnTo>
                    <a:lnTo>
                      <a:pt x="190" y="381"/>
                    </a:lnTo>
                    <a:lnTo>
                      <a:pt x="228" y="343"/>
                    </a:lnTo>
                    <a:lnTo>
                      <a:pt x="267" y="324"/>
                    </a:lnTo>
                    <a:lnTo>
                      <a:pt x="304" y="324"/>
                    </a:lnTo>
                    <a:lnTo>
                      <a:pt x="571" y="286"/>
                    </a:lnTo>
                    <a:lnTo>
                      <a:pt x="685" y="267"/>
                    </a:lnTo>
                    <a:lnTo>
                      <a:pt x="1047" y="134"/>
                    </a:lnTo>
                    <a:lnTo>
                      <a:pt x="1124" y="114"/>
                    </a:lnTo>
                    <a:lnTo>
                      <a:pt x="1238" y="114"/>
                    </a:lnTo>
                    <a:lnTo>
                      <a:pt x="1295" y="96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61" name="Freeform 48">
                <a:extLst>
                  <a:ext uri="{FF2B5EF4-FFF2-40B4-BE49-F238E27FC236}">
                    <a16:creationId xmlns:a16="http://schemas.microsoft.com/office/drawing/2014/main" id="{4AE0675E-0110-CA4B-9BF8-350A43498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56713" y="8093075"/>
                <a:ext cx="473075" cy="246063"/>
              </a:xfrm>
              <a:custGeom>
                <a:avLst/>
                <a:gdLst>
                  <a:gd name="T0" fmla="*/ 2147483646 w 1315"/>
                  <a:gd name="T1" fmla="*/ 2147483646 h 685"/>
                  <a:gd name="T2" fmla="*/ 2147483646 w 1315"/>
                  <a:gd name="T3" fmla="*/ 2147483646 h 685"/>
                  <a:gd name="T4" fmla="*/ 2147483646 w 1315"/>
                  <a:gd name="T5" fmla="*/ 2147483646 h 685"/>
                  <a:gd name="T6" fmla="*/ 2147483646 w 1315"/>
                  <a:gd name="T7" fmla="*/ 2147483646 h 685"/>
                  <a:gd name="T8" fmla="*/ 2147483646 w 1315"/>
                  <a:gd name="T9" fmla="*/ 2147483646 h 685"/>
                  <a:gd name="T10" fmla="*/ 2147483646 w 1315"/>
                  <a:gd name="T11" fmla="*/ 2147483646 h 685"/>
                  <a:gd name="T12" fmla="*/ 2147483646 w 1315"/>
                  <a:gd name="T13" fmla="*/ 2147483646 h 685"/>
                  <a:gd name="T14" fmla="*/ 2147483646 w 1315"/>
                  <a:gd name="T15" fmla="*/ 2147483646 h 685"/>
                  <a:gd name="T16" fmla="*/ 2147483646 w 1315"/>
                  <a:gd name="T17" fmla="*/ 2147483646 h 685"/>
                  <a:gd name="T18" fmla="*/ 2147483646 w 1315"/>
                  <a:gd name="T19" fmla="*/ 2147483646 h 685"/>
                  <a:gd name="T20" fmla="*/ 2147483646 w 1315"/>
                  <a:gd name="T21" fmla="*/ 2147483646 h 685"/>
                  <a:gd name="T22" fmla="*/ 2147483646 w 1315"/>
                  <a:gd name="T23" fmla="*/ 2147483646 h 685"/>
                  <a:gd name="T24" fmla="*/ 2147483646 w 1315"/>
                  <a:gd name="T25" fmla="*/ 2147483646 h 685"/>
                  <a:gd name="T26" fmla="*/ 2147483646 w 1315"/>
                  <a:gd name="T27" fmla="*/ 2147483646 h 685"/>
                  <a:gd name="T28" fmla="*/ 2147483646 w 1315"/>
                  <a:gd name="T29" fmla="*/ 2147483646 h 685"/>
                  <a:gd name="T30" fmla="*/ 2147483646 w 1315"/>
                  <a:gd name="T31" fmla="*/ 2147483646 h 685"/>
                  <a:gd name="T32" fmla="*/ 2147483646 w 1315"/>
                  <a:gd name="T33" fmla="*/ 2147483646 h 685"/>
                  <a:gd name="T34" fmla="*/ 2147483646 w 1315"/>
                  <a:gd name="T35" fmla="*/ 2147483646 h 685"/>
                  <a:gd name="T36" fmla="*/ 2147483646 w 1315"/>
                  <a:gd name="T37" fmla="*/ 2147483646 h 685"/>
                  <a:gd name="T38" fmla="*/ 2147483646 w 1315"/>
                  <a:gd name="T39" fmla="*/ 2147483646 h 685"/>
                  <a:gd name="T40" fmla="*/ 2147483646 w 1315"/>
                  <a:gd name="T41" fmla="*/ 2147483646 h 685"/>
                  <a:gd name="T42" fmla="*/ 2147483646 w 1315"/>
                  <a:gd name="T43" fmla="*/ 2147483646 h 685"/>
                  <a:gd name="T44" fmla="*/ 2147483646 w 1315"/>
                  <a:gd name="T45" fmla="*/ 2147483646 h 685"/>
                  <a:gd name="T46" fmla="*/ 2147483646 w 1315"/>
                  <a:gd name="T47" fmla="*/ 2147483646 h 685"/>
                  <a:gd name="T48" fmla="*/ 2147483646 w 1315"/>
                  <a:gd name="T49" fmla="*/ 2147483646 h 685"/>
                  <a:gd name="T50" fmla="*/ 2147483646 w 1315"/>
                  <a:gd name="T51" fmla="*/ 2147483646 h 685"/>
                  <a:gd name="T52" fmla="*/ 2147483646 w 1315"/>
                  <a:gd name="T53" fmla="*/ 2147483646 h 685"/>
                  <a:gd name="T54" fmla="*/ 2147483646 w 1315"/>
                  <a:gd name="T55" fmla="*/ 2147483646 h 685"/>
                  <a:gd name="T56" fmla="*/ 2147483646 w 1315"/>
                  <a:gd name="T57" fmla="*/ 2147483646 h 685"/>
                  <a:gd name="T58" fmla="*/ 2147483646 w 1315"/>
                  <a:gd name="T59" fmla="*/ 2147483646 h 685"/>
                  <a:gd name="T60" fmla="*/ 2147483646 w 1315"/>
                  <a:gd name="T61" fmla="*/ 2147483646 h 685"/>
                  <a:gd name="T62" fmla="*/ 2147483646 w 1315"/>
                  <a:gd name="T63" fmla="*/ 2147483646 h 685"/>
                  <a:gd name="T64" fmla="*/ 2147483646 w 1315"/>
                  <a:gd name="T65" fmla="*/ 2147483646 h 685"/>
                  <a:gd name="T66" fmla="*/ 2147483646 w 1315"/>
                  <a:gd name="T67" fmla="*/ 2147483646 h 685"/>
                  <a:gd name="T68" fmla="*/ 2147483646 w 1315"/>
                  <a:gd name="T69" fmla="*/ 2147483646 h 685"/>
                  <a:gd name="T70" fmla="*/ 2147483646 w 1315"/>
                  <a:gd name="T71" fmla="*/ 2147483646 h 685"/>
                  <a:gd name="T72" fmla="*/ 2147483646 w 1315"/>
                  <a:gd name="T73" fmla="*/ 2147483646 h 685"/>
                  <a:gd name="T74" fmla="*/ 2147483646 w 1315"/>
                  <a:gd name="T75" fmla="*/ 2147483646 h 685"/>
                  <a:gd name="T76" fmla="*/ 2147483646 w 1315"/>
                  <a:gd name="T77" fmla="*/ 2147483646 h 685"/>
                  <a:gd name="T78" fmla="*/ 2147483646 w 1315"/>
                  <a:gd name="T79" fmla="*/ 2147483646 h 685"/>
                  <a:gd name="T80" fmla="*/ 2147483646 w 1315"/>
                  <a:gd name="T81" fmla="*/ 0 h 685"/>
                  <a:gd name="T82" fmla="*/ 2147483646 w 1315"/>
                  <a:gd name="T83" fmla="*/ 0 h 685"/>
                  <a:gd name="T84" fmla="*/ 2147483646 w 1315"/>
                  <a:gd name="T85" fmla="*/ 2147483646 h 68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315" h="685">
                    <a:moveTo>
                      <a:pt x="914" y="38"/>
                    </a:moveTo>
                    <a:lnTo>
                      <a:pt x="876" y="76"/>
                    </a:lnTo>
                    <a:lnTo>
                      <a:pt x="781" y="152"/>
                    </a:lnTo>
                    <a:lnTo>
                      <a:pt x="762" y="209"/>
                    </a:lnTo>
                    <a:lnTo>
                      <a:pt x="762" y="286"/>
                    </a:lnTo>
                    <a:lnTo>
                      <a:pt x="800" y="323"/>
                    </a:lnTo>
                    <a:lnTo>
                      <a:pt x="857" y="362"/>
                    </a:lnTo>
                    <a:lnTo>
                      <a:pt x="895" y="418"/>
                    </a:lnTo>
                    <a:lnTo>
                      <a:pt x="952" y="381"/>
                    </a:lnTo>
                    <a:lnTo>
                      <a:pt x="971" y="362"/>
                    </a:lnTo>
                    <a:lnTo>
                      <a:pt x="991" y="362"/>
                    </a:lnTo>
                    <a:lnTo>
                      <a:pt x="1009" y="456"/>
                    </a:lnTo>
                    <a:lnTo>
                      <a:pt x="1009" y="475"/>
                    </a:lnTo>
                    <a:lnTo>
                      <a:pt x="991" y="513"/>
                    </a:lnTo>
                    <a:lnTo>
                      <a:pt x="971" y="551"/>
                    </a:lnTo>
                    <a:lnTo>
                      <a:pt x="933" y="589"/>
                    </a:lnTo>
                    <a:lnTo>
                      <a:pt x="895" y="608"/>
                    </a:lnTo>
                    <a:lnTo>
                      <a:pt x="952" y="589"/>
                    </a:lnTo>
                    <a:lnTo>
                      <a:pt x="1009" y="570"/>
                    </a:lnTo>
                    <a:lnTo>
                      <a:pt x="1047" y="551"/>
                    </a:lnTo>
                    <a:lnTo>
                      <a:pt x="1067" y="589"/>
                    </a:lnTo>
                    <a:lnTo>
                      <a:pt x="1047" y="437"/>
                    </a:lnTo>
                    <a:lnTo>
                      <a:pt x="1028" y="399"/>
                    </a:lnTo>
                    <a:lnTo>
                      <a:pt x="1028" y="362"/>
                    </a:lnTo>
                    <a:lnTo>
                      <a:pt x="1047" y="323"/>
                    </a:lnTo>
                    <a:lnTo>
                      <a:pt x="1028" y="267"/>
                    </a:lnTo>
                    <a:lnTo>
                      <a:pt x="971" y="267"/>
                    </a:lnTo>
                    <a:lnTo>
                      <a:pt x="971" y="247"/>
                    </a:lnTo>
                    <a:lnTo>
                      <a:pt x="991" y="228"/>
                    </a:lnTo>
                    <a:lnTo>
                      <a:pt x="1009" y="209"/>
                    </a:lnTo>
                    <a:lnTo>
                      <a:pt x="1028" y="191"/>
                    </a:lnTo>
                    <a:lnTo>
                      <a:pt x="1028" y="171"/>
                    </a:lnTo>
                    <a:lnTo>
                      <a:pt x="1047" y="171"/>
                    </a:lnTo>
                    <a:lnTo>
                      <a:pt x="1047" y="191"/>
                    </a:lnTo>
                    <a:lnTo>
                      <a:pt x="1067" y="191"/>
                    </a:lnTo>
                    <a:lnTo>
                      <a:pt x="1067" y="171"/>
                    </a:lnTo>
                    <a:lnTo>
                      <a:pt x="1086" y="171"/>
                    </a:lnTo>
                    <a:lnTo>
                      <a:pt x="1105" y="191"/>
                    </a:lnTo>
                    <a:lnTo>
                      <a:pt x="1143" y="209"/>
                    </a:lnTo>
                    <a:lnTo>
                      <a:pt x="1181" y="228"/>
                    </a:lnTo>
                    <a:lnTo>
                      <a:pt x="1219" y="247"/>
                    </a:lnTo>
                    <a:lnTo>
                      <a:pt x="1219" y="228"/>
                    </a:lnTo>
                    <a:lnTo>
                      <a:pt x="1238" y="209"/>
                    </a:lnTo>
                    <a:lnTo>
                      <a:pt x="1257" y="191"/>
                    </a:lnTo>
                    <a:lnTo>
                      <a:pt x="1276" y="191"/>
                    </a:lnTo>
                    <a:lnTo>
                      <a:pt x="1276" y="209"/>
                    </a:lnTo>
                    <a:lnTo>
                      <a:pt x="1314" y="247"/>
                    </a:lnTo>
                    <a:lnTo>
                      <a:pt x="1276" y="267"/>
                    </a:lnTo>
                    <a:lnTo>
                      <a:pt x="1238" y="286"/>
                    </a:lnTo>
                    <a:lnTo>
                      <a:pt x="1219" y="305"/>
                    </a:lnTo>
                    <a:lnTo>
                      <a:pt x="1219" y="343"/>
                    </a:lnTo>
                    <a:lnTo>
                      <a:pt x="1181" y="323"/>
                    </a:lnTo>
                    <a:lnTo>
                      <a:pt x="1123" y="343"/>
                    </a:lnTo>
                    <a:lnTo>
                      <a:pt x="1086" y="323"/>
                    </a:lnTo>
                    <a:lnTo>
                      <a:pt x="1067" y="418"/>
                    </a:lnTo>
                    <a:lnTo>
                      <a:pt x="1086" y="532"/>
                    </a:lnTo>
                    <a:lnTo>
                      <a:pt x="1123" y="627"/>
                    </a:lnTo>
                    <a:lnTo>
                      <a:pt x="1123" y="647"/>
                    </a:lnTo>
                    <a:lnTo>
                      <a:pt x="895" y="627"/>
                    </a:lnTo>
                    <a:lnTo>
                      <a:pt x="876" y="627"/>
                    </a:lnTo>
                    <a:lnTo>
                      <a:pt x="647" y="684"/>
                    </a:lnTo>
                    <a:lnTo>
                      <a:pt x="590" y="684"/>
                    </a:lnTo>
                    <a:lnTo>
                      <a:pt x="533" y="684"/>
                    </a:lnTo>
                    <a:lnTo>
                      <a:pt x="476" y="647"/>
                    </a:lnTo>
                    <a:lnTo>
                      <a:pt x="419" y="608"/>
                    </a:lnTo>
                    <a:lnTo>
                      <a:pt x="400" y="570"/>
                    </a:lnTo>
                    <a:lnTo>
                      <a:pt x="400" y="551"/>
                    </a:lnTo>
                    <a:lnTo>
                      <a:pt x="419" y="532"/>
                    </a:lnTo>
                    <a:lnTo>
                      <a:pt x="419" y="513"/>
                    </a:lnTo>
                    <a:lnTo>
                      <a:pt x="400" y="494"/>
                    </a:lnTo>
                    <a:lnTo>
                      <a:pt x="400" y="475"/>
                    </a:lnTo>
                    <a:lnTo>
                      <a:pt x="400" y="381"/>
                    </a:lnTo>
                    <a:lnTo>
                      <a:pt x="381" y="362"/>
                    </a:lnTo>
                    <a:lnTo>
                      <a:pt x="343" y="362"/>
                    </a:lnTo>
                    <a:lnTo>
                      <a:pt x="209" y="399"/>
                    </a:lnTo>
                    <a:lnTo>
                      <a:pt x="0" y="381"/>
                    </a:lnTo>
                    <a:lnTo>
                      <a:pt x="76" y="305"/>
                    </a:lnTo>
                    <a:lnTo>
                      <a:pt x="171" y="114"/>
                    </a:lnTo>
                    <a:lnTo>
                      <a:pt x="209" y="57"/>
                    </a:lnTo>
                    <a:lnTo>
                      <a:pt x="248" y="19"/>
                    </a:lnTo>
                    <a:lnTo>
                      <a:pt x="305" y="0"/>
                    </a:lnTo>
                    <a:lnTo>
                      <a:pt x="438" y="0"/>
                    </a:lnTo>
                    <a:lnTo>
                      <a:pt x="495" y="0"/>
                    </a:lnTo>
                    <a:lnTo>
                      <a:pt x="610" y="38"/>
                    </a:lnTo>
                    <a:lnTo>
                      <a:pt x="724" y="57"/>
                    </a:lnTo>
                    <a:lnTo>
                      <a:pt x="914" y="3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62" name="Freeform 49">
                <a:extLst>
                  <a:ext uri="{FF2B5EF4-FFF2-40B4-BE49-F238E27FC236}">
                    <a16:creationId xmlns:a16="http://schemas.microsoft.com/office/drawing/2014/main" id="{6F9D0165-F22A-9F47-807F-9C3F6E4C5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2150" y="3833813"/>
                <a:ext cx="590550" cy="487362"/>
              </a:xfrm>
              <a:custGeom>
                <a:avLst/>
                <a:gdLst>
                  <a:gd name="T0" fmla="*/ 2147483646 w 1639"/>
                  <a:gd name="T1" fmla="*/ 2147483646 h 1354"/>
                  <a:gd name="T2" fmla="*/ 2147483646 w 1639"/>
                  <a:gd name="T3" fmla="*/ 2147483646 h 1354"/>
                  <a:gd name="T4" fmla="*/ 2147483646 w 1639"/>
                  <a:gd name="T5" fmla="*/ 2147483646 h 1354"/>
                  <a:gd name="T6" fmla="*/ 2147483646 w 1639"/>
                  <a:gd name="T7" fmla="*/ 2147483646 h 1354"/>
                  <a:gd name="T8" fmla="*/ 2147483646 w 1639"/>
                  <a:gd name="T9" fmla="*/ 2147483646 h 1354"/>
                  <a:gd name="T10" fmla="*/ 2147483646 w 1639"/>
                  <a:gd name="T11" fmla="*/ 2147483646 h 1354"/>
                  <a:gd name="T12" fmla="*/ 2147483646 w 1639"/>
                  <a:gd name="T13" fmla="*/ 2147483646 h 1354"/>
                  <a:gd name="T14" fmla="*/ 2147483646 w 1639"/>
                  <a:gd name="T15" fmla="*/ 2147483646 h 1354"/>
                  <a:gd name="T16" fmla="*/ 2147483646 w 1639"/>
                  <a:gd name="T17" fmla="*/ 2147483646 h 1354"/>
                  <a:gd name="T18" fmla="*/ 2147483646 w 1639"/>
                  <a:gd name="T19" fmla="*/ 2147483646 h 1354"/>
                  <a:gd name="T20" fmla="*/ 2147483646 w 1639"/>
                  <a:gd name="T21" fmla="*/ 2147483646 h 1354"/>
                  <a:gd name="T22" fmla="*/ 2147483646 w 1639"/>
                  <a:gd name="T23" fmla="*/ 2147483646 h 1354"/>
                  <a:gd name="T24" fmla="*/ 2147483646 w 1639"/>
                  <a:gd name="T25" fmla="*/ 2147483646 h 1354"/>
                  <a:gd name="T26" fmla="*/ 2147483646 w 1639"/>
                  <a:gd name="T27" fmla="*/ 2147483646 h 1354"/>
                  <a:gd name="T28" fmla="*/ 2147483646 w 1639"/>
                  <a:gd name="T29" fmla="*/ 2147483646 h 1354"/>
                  <a:gd name="T30" fmla="*/ 2147483646 w 1639"/>
                  <a:gd name="T31" fmla="*/ 2147483646 h 1354"/>
                  <a:gd name="T32" fmla="*/ 2147483646 w 1639"/>
                  <a:gd name="T33" fmla="*/ 2147483646 h 1354"/>
                  <a:gd name="T34" fmla="*/ 2147483646 w 1639"/>
                  <a:gd name="T35" fmla="*/ 2147483646 h 1354"/>
                  <a:gd name="T36" fmla="*/ 2147483646 w 1639"/>
                  <a:gd name="T37" fmla="*/ 2147483646 h 1354"/>
                  <a:gd name="T38" fmla="*/ 2147483646 w 1639"/>
                  <a:gd name="T39" fmla="*/ 2147483646 h 1354"/>
                  <a:gd name="T40" fmla="*/ 2147483646 w 1639"/>
                  <a:gd name="T41" fmla="*/ 2147483646 h 1354"/>
                  <a:gd name="T42" fmla="*/ 2147483646 w 1639"/>
                  <a:gd name="T43" fmla="*/ 2147483646 h 1354"/>
                  <a:gd name="T44" fmla="*/ 2147483646 w 1639"/>
                  <a:gd name="T45" fmla="*/ 2147483646 h 1354"/>
                  <a:gd name="T46" fmla="*/ 2147483646 w 1639"/>
                  <a:gd name="T47" fmla="*/ 0 h 1354"/>
                  <a:gd name="T48" fmla="*/ 2147483646 w 1639"/>
                  <a:gd name="T49" fmla="*/ 2147483646 h 1354"/>
                  <a:gd name="T50" fmla="*/ 2147483646 w 1639"/>
                  <a:gd name="T51" fmla="*/ 2147483646 h 1354"/>
                  <a:gd name="T52" fmla="*/ 2147483646 w 1639"/>
                  <a:gd name="T53" fmla="*/ 2147483646 h 1354"/>
                  <a:gd name="T54" fmla="*/ 2147483646 w 1639"/>
                  <a:gd name="T55" fmla="*/ 2147483646 h 1354"/>
                  <a:gd name="T56" fmla="*/ 2147483646 w 1639"/>
                  <a:gd name="T57" fmla="*/ 2147483646 h 1354"/>
                  <a:gd name="T58" fmla="*/ 2147483646 w 1639"/>
                  <a:gd name="T59" fmla="*/ 2147483646 h 1354"/>
                  <a:gd name="T60" fmla="*/ 2147483646 w 1639"/>
                  <a:gd name="T61" fmla="*/ 2147483646 h 1354"/>
                  <a:gd name="T62" fmla="*/ 2147483646 w 1639"/>
                  <a:gd name="T63" fmla="*/ 2147483646 h 1354"/>
                  <a:gd name="T64" fmla="*/ 2147483646 w 1639"/>
                  <a:gd name="T65" fmla="*/ 2147483646 h 1354"/>
                  <a:gd name="T66" fmla="*/ 2147483646 w 1639"/>
                  <a:gd name="T67" fmla="*/ 2147483646 h 1354"/>
                  <a:gd name="T68" fmla="*/ 2147483646 w 1639"/>
                  <a:gd name="T69" fmla="*/ 2147483646 h 1354"/>
                  <a:gd name="T70" fmla="*/ 2147483646 w 1639"/>
                  <a:gd name="T71" fmla="*/ 2147483646 h 1354"/>
                  <a:gd name="T72" fmla="*/ 2147483646 w 1639"/>
                  <a:gd name="T73" fmla="*/ 2147483646 h 1354"/>
                  <a:gd name="T74" fmla="*/ 2147483646 w 1639"/>
                  <a:gd name="T75" fmla="*/ 2147483646 h 1354"/>
                  <a:gd name="T76" fmla="*/ 2147483646 w 1639"/>
                  <a:gd name="T77" fmla="*/ 2147483646 h 1354"/>
                  <a:gd name="T78" fmla="*/ 2147483646 w 1639"/>
                  <a:gd name="T79" fmla="*/ 2147483646 h 135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639" h="1354">
                    <a:moveTo>
                      <a:pt x="1524" y="1162"/>
                    </a:moveTo>
                    <a:lnTo>
                      <a:pt x="1505" y="1162"/>
                    </a:lnTo>
                    <a:lnTo>
                      <a:pt x="1486" y="1200"/>
                    </a:lnTo>
                    <a:lnTo>
                      <a:pt x="1448" y="1333"/>
                    </a:lnTo>
                    <a:lnTo>
                      <a:pt x="1429" y="1353"/>
                    </a:lnTo>
                    <a:lnTo>
                      <a:pt x="1391" y="1353"/>
                    </a:lnTo>
                    <a:lnTo>
                      <a:pt x="1353" y="1314"/>
                    </a:lnTo>
                    <a:lnTo>
                      <a:pt x="1314" y="1295"/>
                    </a:lnTo>
                    <a:lnTo>
                      <a:pt x="1296" y="1276"/>
                    </a:lnTo>
                    <a:lnTo>
                      <a:pt x="1296" y="1257"/>
                    </a:lnTo>
                    <a:lnTo>
                      <a:pt x="1372" y="1200"/>
                    </a:lnTo>
                    <a:lnTo>
                      <a:pt x="1391" y="1200"/>
                    </a:lnTo>
                    <a:lnTo>
                      <a:pt x="1391" y="1181"/>
                    </a:lnTo>
                    <a:lnTo>
                      <a:pt x="1391" y="1162"/>
                    </a:lnTo>
                    <a:lnTo>
                      <a:pt x="1391" y="1143"/>
                    </a:lnTo>
                    <a:lnTo>
                      <a:pt x="1391" y="1105"/>
                    </a:lnTo>
                    <a:lnTo>
                      <a:pt x="1372" y="1086"/>
                    </a:lnTo>
                    <a:lnTo>
                      <a:pt x="1353" y="1067"/>
                    </a:lnTo>
                    <a:lnTo>
                      <a:pt x="1296" y="1048"/>
                    </a:lnTo>
                    <a:lnTo>
                      <a:pt x="1219" y="1048"/>
                    </a:lnTo>
                    <a:lnTo>
                      <a:pt x="1162" y="1028"/>
                    </a:lnTo>
                    <a:lnTo>
                      <a:pt x="1124" y="1009"/>
                    </a:lnTo>
                    <a:lnTo>
                      <a:pt x="1067" y="972"/>
                    </a:lnTo>
                    <a:lnTo>
                      <a:pt x="991" y="914"/>
                    </a:lnTo>
                    <a:lnTo>
                      <a:pt x="838" y="876"/>
                    </a:lnTo>
                    <a:lnTo>
                      <a:pt x="724" y="819"/>
                    </a:lnTo>
                    <a:lnTo>
                      <a:pt x="553" y="705"/>
                    </a:lnTo>
                    <a:lnTo>
                      <a:pt x="0" y="210"/>
                    </a:lnTo>
                    <a:lnTo>
                      <a:pt x="58" y="171"/>
                    </a:lnTo>
                    <a:lnTo>
                      <a:pt x="76" y="152"/>
                    </a:lnTo>
                    <a:lnTo>
                      <a:pt x="114" y="171"/>
                    </a:lnTo>
                    <a:lnTo>
                      <a:pt x="153" y="190"/>
                    </a:lnTo>
                    <a:lnTo>
                      <a:pt x="305" y="305"/>
                    </a:lnTo>
                    <a:lnTo>
                      <a:pt x="343" y="343"/>
                    </a:lnTo>
                    <a:lnTo>
                      <a:pt x="400" y="343"/>
                    </a:lnTo>
                    <a:lnTo>
                      <a:pt x="439" y="324"/>
                    </a:lnTo>
                    <a:lnTo>
                      <a:pt x="457" y="305"/>
                    </a:lnTo>
                    <a:lnTo>
                      <a:pt x="457" y="266"/>
                    </a:lnTo>
                    <a:lnTo>
                      <a:pt x="457" y="210"/>
                    </a:lnTo>
                    <a:lnTo>
                      <a:pt x="439" y="171"/>
                    </a:lnTo>
                    <a:lnTo>
                      <a:pt x="439" y="134"/>
                    </a:lnTo>
                    <a:lnTo>
                      <a:pt x="419" y="95"/>
                    </a:lnTo>
                    <a:lnTo>
                      <a:pt x="439" y="76"/>
                    </a:lnTo>
                    <a:lnTo>
                      <a:pt x="457" y="57"/>
                    </a:lnTo>
                    <a:lnTo>
                      <a:pt x="534" y="19"/>
                    </a:lnTo>
                    <a:lnTo>
                      <a:pt x="571" y="0"/>
                    </a:lnTo>
                    <a:lnTo>
                      <a:pt x="610" y="0"/>
                    </a:lnTo>
                    <a:lnTo>
                      <a:pt x="705" y="57"/>
                    </a:lnTo>
                    <a:lnTo>
                      <a:pt x="781" y="57"/>
                    </a:lnTo>
                    <a:lnTo>
                      <a:pt x="838" y="134"/>
                    </a:lnTo>
                    <a:lnTo>
                      <a:pt x="952" y="229"/>
                    </a:lnTo>
                    <a:lnTo>
                      <a:pt x="1086" y="305"/>
                    </a:lnTo>
                    <a:lnTo>
                      <a:pt x="1086" y="381"/>
                    </a:lnTo>
                    <a:lnTo>
                      <a:pt x="1124" y="457"/>
                    </a:lnTo>
                    <a:lnTo>
                      <a:pt x="1143" y="495"/>
                    </a:lnTo>
                    <a:lnTo>
                      <a:pt x="1181" y="495"/>
                    </a:lnTo>
                    <a:lnTo>
                      <a:pt x="1257" y="514"/>
                    </a:lnTo>
                    <a:lnTo>
                      <a:pt x="1296" y="514"/>
                    </a:lnTo>
                    <a:lnTo>
                      <a:pt x="1333" y="571"/>
                    </a:lnTo>
                    <a:lnTo>
                      <a:pt x="1372" y="571"/>
                    </a:lnTo>
                    <a:lnTo>
                      <a:pt x="1391" y="571"/>
                    </a:lnTo>
                    <a:lnTo>
                      <a:pt x="1410" y="552"/>
                    </a:lnTo>
                    <a:lnTo>
                      <a:pt x="1429" y="552"/>
                    </a:lnTo>
                    <a:lnTo>
                      <a:pt x="1448" y="533"/>
                    </a:lnTo>
                    <a:lnTo>
                      <a:pt x="1467" y="533"/>
                    </a:lnTo>
                    <a:lnTo>
                      <a:pt x="1467" y="552"/>
                    </a:lnTo>
                    <a:lnTo>
                      <a:pt x="1486" y="552"/>
                    </a:lnTo>
                    <a:lnTo>
                      <a:pt x="1505" y="571"/>
                    </a:lnTo>
                    <a:lnTo>
                      <a:pt x="1505" y="591"/>
                    </a:lnTo>
                    <a:lnTo>
                      <a:pt x="1524" y="591"/>
                    </a:lnTo>
                    <a:lnTo>
                      <a:pt x="1562" y="610"/>
                    </a:lnTo>
                    <a:lnTo>
                      <a:pt x="1581" y="610"/>
                    </a:lnTo>
                    <a:lnTo>
                      <a:pt x="1600" y="610"/>
                    </a:lnTo>
                    <a:lnTo>
                      <a:pt x="1619" y="647"/>
                    </a:lnTo>
                    <a:lnTo>
                      <a:pt x="1638" y="667"/>
                    </a:lnTo>
                    <a:lnTo>
                      <a:pt x="1638" y="724"/>
                    </a:lnTo>
                    <a:lnTo>
                      <a:pt x="1638" y="762"/>
                    </a:lnTo>
                    <a:lnTo>
                      <a:pt x="1619" y="895"/>
                    </a:lnTo>
                    <a:lnTo>
                      <a:pt x="1524" y="1162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63" name="Freeform 50">
                <a:extLst>
                  <a:ext uri="{FF2B5EF4-FFF2-40B4-BE49-F238E27FC236}">
                    <a16:creationId xmlns:a16="http://schemas.microsoft.com/office/drawing/2014/main" id="{DC88B5A6-4EEB-DD4E-ABEE-87EACF3A9B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2675" y="3786188"/>
                <a:ext cx="596900" cy="534987"/>
              </a:xfrm>
              <a:custGeom>
                <a:avLst/>
                <a:gdLst>
                  <a:gd name="T0" fmla="*/ 2147483646 w 1658"/>
                  <a:gd name="T1" fmla="*/ 2147483646 h 1487"/>
                  <a:gd name="T2" fmla="*/ 2147483646 w 1658"/>
                  <a:gd name="T3" fmla="*/ 2147483646 h 1487"/>
                  <a:gd name="T4" fmla="*/ 2147483646 w 1658"/>
                  <a:gd name="T5" fmla="*/ 2147483646 h 1487"/>
                  <a:gd name="T6" fmla="*/ 2147483646 w 1658"/>
                  <a:gd name="T7" fmla="*/ 2147483646 h 1487"/>
                  <a:gd name="T8" fmla="*/ 2147483646 w 1658"/>
                  <a:gd name="T9" fmla="*/ 2147483646 h 1487"/>
                  <a:gd name="T10" fmla="*/ 2147483646 w 1658"/>
                  <a:gd name="T11" fmla="*/ 2147483646 h 1487"/>
                  <a:gd name="T12" fmla="*/ 2147483646 w 1658"/>
                  <a:gd name="T13" fmla="*/ 2147483646 h 1487"/>
                  <a:gd name="T14" fmla="*/ 2147483646 w 1658"/>
                  <a:gd name="T15" fmla="*/ 2147483646 h 1487"/>
                  <a:gd name="T16" fmla="*/ 2147483646 w 1658"/>
                  <a:gd name="T17" fmla="*/ 2147483646 h 1487"/>
                  <a:gd name="T18" fmla="*/ 2147483646 w 1658"/>
                  <a:gd name="T19" fmla="*/ 2147483646 h 1487"/>
                  <a:gd name="T20" fmla="*/ 2147483646 w 1658"/>
                  <a:gd name="T21" fmla="*/ 2147483646 h 1487"/>
                  <a:gd name="T22" fmla="*/ 2147483646 w 1658"/>
                  <a:gd name="T23" fmla="*/ 2147483646 h 1487"/>
                  <a:gd name="T24" fmla="*/ 2147483646 w 1658"/>
                  <a:gd name="T25" fmla="*/ 2147483646 h 1487"/>
                  <a:gd name="T26" fmla="*/ 2147483646 w 1658"/>
                  <a:gd name="T27" fmla="*/ 2147483646 h 1487"/>
                  <a:gd name="T28" fmla="*/ 2147483646 w 1658"/>
                  <a:gd name="T29" fmla="*/ 2147483646 h 1487"/>
                  <a:gd name="T30" fmla="*/ 2147483646 w 1658"/>
                  <a:gd name="T31" fmla="*/ 2147483646 h 1487"/>
                  <a:gd name="T32" fmla="*/ 2147483646 w 1658"/>
                  <a:gd name="T33" fmla="*/ 2147483646 h 1487"/>
                  <a:gd name="T34" fmla="*/ 2147483646 w 1658"/>
                  <a:gd name="T35" fmla="*/ 2147483646 h 1487"/>
                  <a:gd name="T36" fmla="*/ 2147483646 w 1658"/>
                  <a:gd name="T37" fmla="*/ 2147483646 h 1487"/>
                  <a:gd name="T38" fmla="*/ 2147483646 w 1658"/>
                  <a:gd name="T39" fmla="*/ 2147483646 h 1487"/>
                  <a:gd name="T40" fmla="*/ 2147483646 w 1658"/>
                  <a:gd name="T41" fmla="*/ 2147483646 h 1487"/>
                  <a:gd name="T42" fmla="*/ 2147483646 w 1658"/>
                  <a:gd name="T43" fmla="*/ 2147483646 h 1487"/>
                  <a:gd name="T44" fmla="*/ 2147483646 w 1658"/>
                  <a:gd name="T45" fmla="*/ 2147483646 h 1487"/>
                  <a:gd name="T46" fmla="*/ 2147483646 w 1658"/>
                  <a:gd name="T47" fmla="*/ 2147483646 h 1487"/>
                  <a:gd name="T48" fmla="*/ 0 w 1658"/>
                  <a:gd name="T49" fmla="*/ 2147483646 h 1487"/>
                  <a:gd name="T50" fmla="*/ 2147483646 w 1658"/>
                  <a:gd name="T51" fmla="*/ 2147483646 h 1487"/>
                  <a:gd name="T52" fmla="*/ 2147483646 w 1658"/>
                  <a:gd name="T53" fmla="*/ 2147483646 h 1487"/>
                  <a:gd name="T54" fmla="*/ 2147483646 w 1658"/>
                  <a:gd name="T55" fmla="*/ 2147483646 h 1487"/>
                  <a:gd name="T56" fmla="*/ 2147483646 w 1658"/>
                  <a:gd name="T57" fmla="*/ 2147483646 h 1487"/>
                  <a:gd name="T58" fmla="*/ 2147483646 w 1658"/>
                  <a:gd name="T59" fmla="*/ 2147483646 h 1487"/>
                  <a:gd name="T60" fmla="*/ 2147483646 w 1658"/>
                  <a:gd name="T61" fmla="*/ 0 h 1487"/>
                  <a:gd name="T62" fmla="*/ 2147483646 w 1658"/>
                  <a:gd name="T63" fmla="*/ 2147483646 h 1487"/>
                  <a:gd name="T64" fmla="*/ 2147483646 w 1658"/>
                  <a:gd name="T65" fmla="*/ 2147483646 h 1487"/>
                  <a:gd name="T66" fmla="*/ 2147483646 w 1658"/>
                  <a:gd name="T67" fmla="*/ 2147483646 h 1487"/>
                  <a:gd name="T68" fmla="*/ 2147483646 w 1658"/>
                  <a:gd name="T69" fmla="*/ 2147483646 h 1487"/>
                  <a:gd name="T70" fmla="*/ 2147483646 w 1658"/>
                  <a:gd name="T71" fmla="*/ 2147483646 h 1487"/>
                  <a:gd name="T72" fmla="*/ 2147483646 w 1658"/>
                  <a:gd name="T73" fmla="*/ 2147483646 h 1487"/>
                  <a:gd name="T74" fmla="*/ 2147483646 w 1658"/>
                  <a:gd name="T75" fmla="*/ 2147483646 h 1487"/>
                  <a:gd name="T76" fmla="*/ 2147483646 w 1658"/>
                  <a:gd name="T77" fmla="*/ 2147483646 h 1487"/>
                  <a:gd name="T78" fmla="*/ 2147483646 w 1658"/>
                  <a:gd name="T79" fmla="*/ 2147483646 h 1487"/>
                  <a:gd name="T80" fmla="*/ 2147483646 w 1658"/>
                  <a:gd name="T81" fmla="*/ 2147483646 h 1487"/>
                  <a:gd name="T82" fmla="*/ 2147483646 w 1658"/>
                  <a:gd name="T83" fmla="*/ 2147483646 h 1487"/>
                  <a:gd name="T84" fmla="*/ 2147483646 w 1658"/>
                  <a:gd name="T85" fmla="*/ 2147483646 h 148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658" h="1487">
                    <a:moveTo>
                      <a:pt x="1466" y="533"/>
                    </a:moveTo>
                    <a:lnTo>
                      <a:pt x="1466" y="552"/>
                    </a:lnTo>
                    <a:lnTo>
                      <a:pt x="1486" y="552"/>
                    </a:lnTo>
                    <a:lnTo>
                      <a:pt x="1505" y="552"/>
                    </a:lnTo>
                    <a:lnTo>
                      <a:pt x="1524" y="514"/>
                    </a:lnTo>
                    <a:lnTo>
                      <a:pt x="1581" y="571"/>
                    </a:lnTo>
                    <a:lnTo>
                      <a:pt x="1600" y="571"/>
                    </a:lnTo>
                    <a:lnTo>
                      <a:pt x="1600" y="609"/>
                    </a:lnTo>
                    <a:lnTo>
                      <a:pt x="1638" y="647"/>
                    </a:lnTo>
                    <a:lnTo>
                      <a:pt x="1657" y="685"/>
                    </a:lnTo>
                    <a:lnTo>
                      <a:pt x="1638" y="724"/>
                    </a:lnTo>
                    <a:lnTo>
                      <a:pt x="1600" y="743"/>
                    </a:lnTo>
                    <a:lnTo>
                      <a:pt x="1562" y="743"/>
                    </a:lnTo>
                    <a:lnTo>
                      <a:pt x="1543" y="761"/>
                    </a:lnTo>
                    <a:lnTo>
                      <a:pt x="1466" y="780"/>
                    </a:lnTo>
                    <a:lnTo>
                      <a:pt x="1390" y="780"/>
                    </a:lnTo>
                    <a:lnTo>
                      <a:pt x="1352" y="780"/>
                    </a:lnTo>
                    <a:lnTo>
                      <a:pt x="1181" y="800"/>
                    </a:lnTo>
                    <a:lnTo>
                      <a:pt x="1181" y="780"/>
                    </a:lnTo>
                    <a:lnTo>
                      <a:pt x="1200" y="780"/>
                    </a:lnTo>
                    <a:lnTo>
                      <a:pt x="1200" y="761"/>
                    </a:lnTo>
                    <a:lnTo>
                      <a:pt x="1181" y="780"/>
                    </a:lnTo>
                    <a:lnTo>
                      <a:pt x="1162" y="780"/>
                    </a:lnTo>
                    <a:lnTo>
                      <a:pt x="1143" y="780"/>
                    </a:lnTo>
                    <a:lnTo>
                      <a:pt x="1143" y="800"/>
                    </a:lnTo>
                    <a:lnTo>
                      <a:pt x="1162" y="838"/>
                    </a:lnTo>
                    <a:lnTo>
                      <a:pt x="1143" y="838"/>
                    </a:lnTo>
                    <a:lnTo>
                      <a:pt x="1086" y="876"/>
                    </a:lnTo>
                    <a:lnTo>
                      <a:pt x="1067" y="895"/>
                    </a:lnTo>
                    <a:lnTo>
                      <a:pt x="1029" y="971"/>
                    </a:lnTo>
                    <a:lnTo>
                      <a:pt x="933" y="1085"/>
                    </a:lnTo>
                    <a:lnTo>
                      <a:pt x="876" y="1124"/>
                    </a:lnTo>
                    <a:lnTo>
                      <a:pt x="819" y="1219"/>
                    </a:lnTo>
                    <a:lnTo>
                      <a:pt x="762" y="1257"/>
                    </a:lnTo>
                    <a:lnTo>
                      <a:pt x="686" y="1333"/>
                    </a:lnTo>
                    <a:lnTo>
                      <a:pt x="648" y="1352"/>
                    </a:lnTo>
                    <a:lnTo>
                      <a:pt x="667" y="1295"/>
                    </a:lnTo>
                    <a:lnTo>
                      <a:pt x="686" y="1276"/>
                    </a:lnTo>
                    <a:lnTo>
                      <a:pt x="667" y="1257"/>
                    </a:lnTo>
                    <a:lnTo>
                      <a:pt x="648" y="1295"/>
                    </a:lnTo>
                    <a:lnTo>
                      <a:pt x="609" y="1371"/>
                    </a:lnTo>
                    <a:lnTo>
                      <a:pt x="591" y="1409"/>
                    </a:lnTo>
                    <a:lnTo>
                      <a:pt x="552" y="1428"/>
                    </a:lnTo>
                    <a:lnTo>
                      <a:pt x="457" y="1466"/>
                    </a:lnTo>
                    <a:lnTo>
                      <a:pt x="419" y="1486"/>
                    </a:lnTo>
                    <a:lnTo>
                      <a:pt x="400" y="1447"/>
                    </a:lnTo>
                    <a:lnTo>
                      <a:pt x="400" y="1409"/>
                    </a:lnTo>
                    <a:lnTo>
                      <a:pt x="419" y="1352"/>
                    </a:lnTo>
                    <a:lnTo>
                      <a:pt x="438" y="1295"/>
                    </a:lnTo>
                    <a:lnTo>
                      <a:pt x="533" y="1028"/>
                    </a:lnTo>
                    <a:lnTo>
                      <a:pt x="552" y="895"/>
                    </a:lnTo>
                    <a:lnTo>
                      <a:pt x="552" y="857"/>
                    </a:lnTo>
                    <a:lnTo>
                      <a:pt x="552" y="800"/>
                    </a:lnTo>
                    <a:lnTo>
                      <a:pt x="533" y="780"/>
                    </a:lnTo>
                    <a:lnTo>
                      <a:pt x="514" y="743"/>
                    </a:lnTo>
                    <a:lnTo>
                      <a:pt x="495" y="743"/>
                    </a:lnTo>
                    <a:lnTo>
                      <a:pt x="476" y="743"/>
                    </a:lnTo>
                    <a:lnTo>
                      <a:pt x="438" y="724"/>
                    </a:lnTo>
                    <a:lnTo>
                      <a:pt x="419" y="724"/>
                    </a:lnTo>
                    <a:lnTo>
                      <a:pt x="419" y="704"/>
                    </a:lnTo>
                    <a:lnTo>
                      <a:pt x="400" y="685"/>
                    </a:lnTo>
                    <a:lnTo>
                      <a:pt x="381" y="685"/>
                    </a:lnTo>
                    <a:lnTo>
                      <a:pt x="381" y="666"/>
                    </a:lnTo>
                    <a:lnTo>
                      <a:pt x="362" y="666"/>
                    </a:lnTo>
                    <a:lnTo>
                      <a:pt x="343" y="685"/>
                    </a:lnTo>
                    <a:lnTo>
                      <a:pt x="324" y="685"/>
                    </a:lnTo>
                    <a:lnTo>
                      <a:pt x="305" y="704"/>
                    </a:lnTo>
                    <a:lnTo>
                      <a:pt x="286" y="704"/>
                    </a:lnTo>
                    <a:lnTo>
                      <a:pt x="247" y="704"/>
                    </a:lnTo>
                    <a:lnTo>
                      <a:pt x="210" y="647"/>
                    </a:lnTo>
                    <a:lnTo>
                      <a:pt x="171" y="647"/>
                    </a:lnTo>
                    <a:lnTo>
                      <a:pt x="95" y="628"/>
                    </a:lnTo>
                    <a:lnTo>
                      <a:pt x="57" y="628"/>
                    </a:lnTo>
                    <a:lnTo>
                      <a:pt x="38" y="590"/>
                    </a:lnTo>
                    <a:lnTo>
                      <a:pt x="0" y="514"/>
                    </a:lnTo>
                    <a:lnTo>
                      <a:pt x="0" y="438"/>
                    </a:lnTo>
                    <a:lnTo>
                      <a:pt x="0" y="285"/>
                    </a:lnTo>
                    <a:lnTo>
                      <a:pt x="38" y="209"/>
                    </a:lnTo>
                    <a:lnTo>
                      <a:pt x="76" y="171"/>
                    </a:lnTo>
                    <a:lnTo>
                      <a:pt x="95" y="171"/>
                    </a:lnTo>
                    <a:lnTo>
                      <a:pt x="115" y="190"/>
                    </a:lnTo>
                    <a:lnTo>
                      <a:pt x="115" y="228"/>
                    </a:lnTo>
                    <a:lnTo>
                      <a:pt x="133" y="247"/>
                    </a:lnTo>
                    <a:lnTo>
                      <a:pt x="171" y="247"/>
                    </a:lnTo>
                    <a:lnTo>
                      <a:pt x="191" y="209"/>
                    </a:lnTo>
                    <a:lnTo>
                      <a:pt x="210" y="171"/>
                    </a:lnTo>
                    <a:lnTo>
                      <a:pt x="228" y="114"/>
                    </a:lnTo>
                    <a:lnTo>
                      <a:pt x="267" y="38"/>
                    </a:lnTo>
                    <a:lnTo>
                      <a:pt x="324" y="18"/>
                    </a:lnTo>
                    <a:lnTo>
                      <a:pt x="362" y="18"/>
                    </a:lnTo>
                    <a:lnTo>
                      <a:pt x="400" y="18"/>
                    </a:lnTo>
                    <a:lnTo>
                      <a:pt x="495" y="0"/>
                    </a:lnTo>
                    <a:lnTo>
                      <a:pt x="533" y="0"/>
                    </a:lnTo>
                    <a:lnTo>
                      <a:pt x="609" y="0"/>
                    </a:lnTo>
                    <a:lnTo>
                      <a:pt x="628" y="0"/>
                    </a:lnTo>
                    <a:lnTo>
                      <a:pt x="648" y="18"/>
                    </a:lnTo>
                    <a:lnTo>
                      <a:pt x="667" y="18"/>
                    </a:lnTo>
                    <a:lnTo>
                      <a:pt x="686" y="18"/>
                    </a:lnTo>
                    <a:lnTo>
                      <a:pt x="705" y="38"/>
                    </a:lnTo>
                    <a:lnTo>
                      <a:pt x="705" y="57"/>
                    </a:lnTo>
                    <a:lnTo>
                      <a:pt x="705" y="76"/>
                    </a:lnTo>
                    <a:lnTo>
                      <a:pt x="705" y="152"/>
                    </a:lnTo>
                    <a:lnTo>
                      <a:pt x="705" y="190"/>
                    </a:lnTo>
                    <a:lnTo>
                      <a:pt x="705" y="209"/>
                    </a:lnTo>
                    <a:lnTo>
                      <a:pt x="743" y="228"/>
                    </a:lnTo>
                    <a:lnTo>
                      <a:pt x="819" y="228"/>
                    </a:lnTo>
                    <a:lnTo>
                      <a:pt x="857" y="228"/>
                    </a:lnTo>
                    <a:lnTo>
                      <a:pt x="876" y="267"/>
                    </a:lnTo>
                    <a:lnTo>
                      <a:pt x="876" y="323"/>
                    </a:lnTo>
                    <a:lnTo>
                      <a:pt x="857" y="343"/>
                    </a:lnTo>
                    <a:lnTo>
                      <a:pt x="838" y="381"/>
                    </a:lnTo>
                    <a:lnTo>
                      <a:pt x="819" y="419"/>
                    </a:lnTo>
                    <a:lnTo>
                      <a:pt x="838" y="457"/>
                    </a:lnTo>
                    <a:lnTo>
                      <a:pt x="857" y="457"/>
                    </a:lnTo>
                    <a:lnTo>
                      <a:pt x="895" y="438"/>
                    </a:lnTo>
                    <a:lnTo>
                      <a:pt x="933" y="419"/>
                    </a:lnTo>
                    <a:lnTo>
                      <a:pt x="990" y="362"/>
                    </a:lnTo>
                    <a:lnTo>
                      <a:pt x="1009" y="343"/>
                    </a:lnTo>
                    <a:lnTo>
                      <a:pt x="1048" y="362"/>
                    </a:lnTo>
                    <a:lnTo>
                      <a:pt x="1067" y="381"/>
                    </a:lnTo>
                    <a:lnTo>
                      <a:pt x="1162" y="419"/>
                    </a:lnTo>
                    <a:lnTo>
                      <a:pt x="1181" y="438"/>
                    </a:lnTo>
                    <a:lnTo>
                      <a:pt x="1219" y="495"/>
                    </a:lnTo>
                    <a:lnTo>
                      <a:pt x="1314" y="571"/>
                    </a:lnTo>
                    <a:lnTo>
                      <a:pt x="1334" y="590"/>
                    </a:lnTo>
                    <a:lnTo>
                      <a:pt x="1352" y="590"/>
                    </a:lnTo>
                    <a:lnTo>
                      <a:pt x="1390" y="590"/>
                    </a:lnTo>
                    <a:lnTo>
                      <a:pt x="1410" y="590"/>
                    </a:lnTo>
                    <a:lnTo>
                      <a:pt x="1429" y="571"/>
                    </a:lnTo>
                    <a:lnTo>
                      <a:pt x="1466" y="533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64" name="Freeform 51">
                <a:extLst>
                  <a:ext uri="{FF2B5EF4-FFF2-40B4-BE49-F238E27FC236}">
                    <a16:creationId xmlns:a16="http://schemas.microsoft.com/office/drawing/2014/main" id="{C191503B-CB64-A240-BCD4-5E8E71537B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83488" y="3552825"/>
                <a:ext cx="493712" cy="466725"/>
              </a:xfrm>
              <a:custGeom>
                <a:avLst/>
                <a:gdLst>
                  <a:gd name="T0" fmla="*/ 2147483646 w 1373"/>
                  <a:gd name="T1" fmla="*/ 2147483646 h 1296"/>
                  <a:gd name="T2" fmla="*/ 2147483646 w 1373"/>
                  <a:gd name="T3" fmla="*/ 2147483646 h 1296"/>
                  <a:gd name="T4" fmla="*/ 2147483646 w 1373"/>
                  <a:gd name="T5" fmla="*/ 2147483646 h 1296"/>
                  <a:gd name="T6" fmla="*/ 2147483646 w 1373"/>
                  <a:gd name="T7" fmla="*/ 2147483646 h 1296"/>
                  <a:gd name="T8" fmla="*/ 2147483646 w 1373"/>
                  <a:gd name="T9" fmla="*/ 2147483646 h 1296"/>
                  <a:gd name="T10" fmla="*/ 2147483646 w 1373"/>
                  <a:gd name="T11" fmla="*/ 2147483646 h 1296"/>
                  <a:gd name="T12" fmla="*/ 2147483646 w 1373"/>
                  <a:gd name="T13" fmla="*/ 2147483646 h 1296"/>
                  <a:gd name="T14" fmla="*/ 2147483646 w 1373"/>
                  <a:gd name="T15" fmla="*/ 2147483646 h 1296"/>
                  <a:gd name="T16" fmla="*/ 2147483646 w 1373"/>
                  <a:gd name="T17" fmla="*/ 2147483646 h 1296"/>
                  <a:gd name="T18" fmla="*/ 2147483646 w 1373"/>
                  <a:gd name="T19" fmla="*/ 2147483646 h 1296"/>
                  <a:gd name="T20" fmla="*/ 2147483646 w 1373"/>
                  <a:gd name="T21" fmla="*/ 2147483646 h 1296"/>
                  <a:gd name="T22" fmla="*/ 2147483646 w 1373"/>
                  <a:gd name="T23" fmla="*/ 2147483646 h 1296"/>
                  <a:gd name="T24" fmla="*/ 2147483646 w 1373"/>
                  <a:gd name="T25" fmla="*/ 2147483646 h 1296"/>
                  <a:gd name="T26" fmla="*/ 2147483646 w 1373"/>
                  <a:gd name="T27" fmla="*/ 2147483646 h 1296"/>
                  <a:gd name="T28" fmla="*/ 2147483646 w 1373"/>
                  <a:gd name="T29" fmla="*/ 2147483646 h 1296"/>
                  <a:gd name="T30" fmla="*/ 2147483646 w 1373"/>
                  <a:gd name="T31" fmla="*/ 2147483646 h 1296"/>
                  <a:gd name="T32" fmla="*/ 2147483646 w 1373"/>
                  <a:gd name="T33" fmla="*/ 2147483646 h 1296"/>
                  <a:gd name="T34" fmla="*/ 2147483646 w 1373"/>
                  <a:gd name="T35" fmla="*/ 2147483646 h 1296"/>
                  <a:gd name="T36" fmla="*/ 2147483646 w 1373"/>
                  <a:gd name="T37" fmla="*/ 2147483646 h 1296"/>
                  <a:gd name="T38" fmla="*/ 2147483646 w 1373"/>
                  <a:gd name="T39" fmla="*/ 2147483646 h 1296"/>
                  <a:gd name="T40" fmla="*/ 2147483646 w 1373"/>
                  <a:gd name="T41" fmla="*/ 2147483646 h 1296"/>
                  <a:gd name="T42" fmla="*/ 2147483646 w 1373"/>
                  <a:gd name="T43" fmla="*/ 2147483646 h 1296"/>
                  <a:gd name="T44" fmla="*/ 2147483646 w 1373"/>
                  <a:gd name="T45" fmla="*/ 2147483646 h 1296"/>
                  <a:gd name="T46" fmla="*/ 2147483646 w 1373"/>
                  <a:gd name="T47" fmla="*/ 2147483646 h 1296"/>
                  <a:gd name="T48" fmla="*/ 2147483646 w 1373"/>
                  <a:gd name="T49" fmla="*/ 2147483646 h 1296"/>
                  <a:gd name="T50" fmla="*/ 2147483646 w 1373"/>
                  <a:gd name="T51" fmla="*/ 2147483646 h 1296"/>
                  <a:gd name="T52" fmla="*/ 2147483646 w 1373"/>
                  <a:gd name="T53" fmla="*/ 2147483646 h 1296"/>
                  <a:gd name="T54" fmla="*/ 2147483646 w 1373"/>
                  <a:gd name="T55" fmla="*/ 2147483646 h 1296"/>
                  <a:gd name="T56" fmla="*/ 2147483646 w 1373"/>
                  <a:gd name="T57" fmla="*/ 2147483646 h 1296"/>
                  <a:gd name="T58" fmla="*/ 2147483646 w 1373"/>
                  <a:gd name="T59" fmla="*/ 2147483646 h 1296"/>
                  <a:gd name="T60" fmla="*/ 2147483646 w 1373"/>
                  <a:gd name="T61" fmla="*/ 2147483646 h 1296"/>
                  <a:gd name="T62" fmla="*/ 2147483646 w 1373"/>
                  <a:gd name="T63" fmla="*/ 2147483646 h 1296"/>
                  <a:gd name="T64" fmla="*/ 2147483646 w 1373"/>
                  <a:gd name="T65" fmla="*/ 2147483646 h 1296"/>
                  <a:gd name="T66" fmla="*/ 2147483646 w 1373"/>
                  <a:gd name="T67" fmla="*/ 2147483646 h 1296"/>
                  <a:gd name="T68" fmla="*/ 2147483646 w 1373"/>
                  <a:gd name="T69" fmla="*/ 2147483646 h 1296"/>
                  <a:gd name="T70" fmla="*/ 2147483646 w 1373"/>
                  <a:gd name="T71" fmla="*/ 2147483646 h 1296"/>
                  <a:gd name="T72" fmla="*/ 2147483646 w 1373"/>
                  <a:gd name="T73" fmla="*/ 2147483646 h 1296"/>
                  <a:gd name="T74" fmla="*/ 2147483646 w 1373"/>
                  <a:gd name="T75" fmla="*/ 2147483646 h 1296"/>
                  <a:gd name="T76" fmla="*/ 2147483646 w 1373"/>
                  <a:gd name="T77" fmla="*/ 2147483646 h 1296"/>
                  <a:gd name="T78" fmla="*/ 2147483646 w 1373"/>
                  <a:gd name="T79" fmla="*/ 2147483646 h 1296"/>
                  <a:gd name="T80" fmla="*/ 2147483646 w 1373"/>
                  <a:gd name="T81" fmla="*/ 2147483646 h 1296"/>
                  <a:gd name="T82" fmla="*/ 2147483646 w 1373"/>
                  <a:gd name="T83" fmla="*/ 2147483646 h 1296"/>
                  <a:gd name="T84" fmla="*/ 2147483646 w 1373"/>
                  <a:gd name="T85" fmla="*/ 2147483646 h 129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373" h="1296">
                    <a:moveTo>
                      <a:pt x="1296" y="209"/>
                    </a:moveTo>
                    <a:lnTo>
                      <a:pt x="1296" y="229"/>
                    </a:lnTo>
                    <a:lnTo>
                      <a:pt x="1333" y="267"/>
                    </a:lnTo>
                    <a:lnTo>
                      <a:pt x="1352" y="285"/>
                    </a:lnTo>
                    <a:lnTo>
                      <a:pt x="1372" y="285"/>
                    </a:lnTo>
                    <a:lnTo>
                      <a:pt x="1372" y="324"/>
                    </a:lnTo>
                    <a:lnTo>
                      <a:pt x="1372" y="343"/>
                    </a:lnTo>
                    <a:lnTo>
                      <a:pt x="1352" y="362"/>
                    </a:lnTo>
                    <a:lnTo>
                      <a:pt x="1314" y="381"/>
                    </a:lnTo>
                    <a:lnTo>
                      <a:pt x="1257" y="438"/>
                    </a:lnTo>
                    <a:lnTo>
                      <a:pt x="1086" y="495"/>
                    </a:lnTo>
                    <a:lnTo>
                      <a:pt x="1124" y="534"/>
                    </a:lnTo>
                    <a:lnTo>
                      <a:pt x="1162" y="534"/>
                    </a:lnTo>
                    <a:lnTo>
                      <a:pt x="1257" y="476"/>
                    </a:lnTo>
                    <a:lnTo>
                      <a:pt x="1257" y="495"/>
                    </a:lnTo>
                    <a:lnTo>
                      <a:pt x="1219" y="552"/>
                    </a:lnTo>
                    <a:lnTo>
                      <a:pt x="1238" y="590"/>
                    </a:lnTo>
                    <a:lnTo>
                      <a:pt x="1257" y="629"/>
                    </a:lnTo>
                    <a:lnTo>
                      <a:pt x="1257" y="686"/>
                    </a:lnTo>
                    <a:lnTo>
                      <a:pt x="1238" y="686"/>
                    </a:lnTo>
                    <a:lnTo>
                      <a:pt x="1162" y="705"/>
                    </a:lnTo>
                    <a:lnTo>
                      <a:pt x="1143" y="724"/>
                    </a:lnTo>
                    <a:lnTo>
                      <a:pt x="1124" y="743"/>
                    </a:lnTo>
                    <a:lnTo>
                      <a:pt x="1105" y="781"/>
                    </a:lnTo>
                    <a:lnTo>
                      <a:pt x="1086" y="800"/>
                    </a:lnTo>
                    <a:lnTo>
                      <a:pt x="1105" y="800"/>
                    </a:lnTo>
                    <a:lnTo>
                      <a:pt x="1143" y="762"/>
                    </a:lnTo>
                    <a:lnTo>
                      <a:pt x="1200" y="743"/>
                    </a:lnTo>
                    <a:lnTo>
                      <a:pt x="1257" y="743"/>
                    </a:lnTo>
                    <a:lnTo>
                      <a:pt x="1296" y="762"/>
                    </a:lnTo>
                    <a:lnTo>
                      <a:pt x="1276" y="895"/>
                    </a:lnTo>
                    <a:lnTo>
                      <a:pt x="1257" y="952"/>
                    </a:lnTo>
                    <a:lnTo>
                      <a:pt x="1238" y="991"/>
                    </a:lnTo>
                    <a:lnTo>
                      <a:pt x="1219" y="971"/>
                    </a:lnTo>
                    <a:lnTo>
                      <a:pt x="1219" y="952"/>
                    </a:lnTo>
                    <a:lnTo>
                      <a:pt x="1219" y="971"/>
                    </a:lnTo>
                    <a:lnTo>
                      <a:pt x="1200" y="971"/>
                    </a:lnTo>
                    <a:lnTo>
                      <a:pt x="1238" y="1010"/>
                    </a:lnTo>
                    <a:lnTo>
                      <a:pt x="1257" y="1047"/>
                    </a:lnTo>
                    <a:lnTo>
                      <a:pt x="1257" y="1086"/>
                    </a:lnTo>
                    <a:lnTo>
                      <a:pt x="1257" y="1124"/>
                    </a:lnTo>
                    <a:lnTo>
                      <a:pt x="1276" y="1181"/>
                    </a:lnTo>
                    <a:lnTo>
                      <a:pt x="1276" y="1257"/>
                    </a:lnTo>
                    <a:lnTo>
                      <a:pt x="1257" y="1295"/>
                    </a:lnTo>
                    <a:lnTo>
                      <a:pt x="1200" y="1219"/>
                    </a:lnTo>
                    <a:lnTo>
                      <a:pt x="1162" y="1181"/>
                    </a:lnTo>
                    <a:lnTo>
                      <a:pt x="1143" y="1162"/>
                    </a:lnTo>
                    <a:lnTo>
                      <a:pt x="1086" y="1143"/>
                    </a:lnTo>
                    <a:lnTo>
                      <a:pt x="1047" y="1162"/>
                    </a:lnTo>
                    <a:lnTo>
                      <a:pt x="1029" y="1162"/>
                    </a:lnTo>
                    <a:lnTo>
                      <a:pt x="1047" y="1181"/>
                    </a:lnTo>
                    <a:lnTo>
                      <a:pt x="1010" y="1219"/>
                    </a:lnTo>
                    <a:lnTo>
                      <a:pt x="991" y="1238"/>
                    </a:lnTo>
                    <a:lnTo>
                      <a:pt x="971" y="1238"/>
                    </a:lnTo>
                    <a:lnTo>
                      <a:pt x="933" y="1238"/>
                    </a:lnTo>
                    <a:lnTo>
                      <a:pt x="915" y="1238"/>
                    </a:lnTo>
                    <a:lnTo>
                      <a:pt x="895" y="1219"/>
                    </a:lnTo>
                    <a:lnTo>
                      <a:pt x="800" y="1143"/>
                    </a:lnTo>
                    <a:lnTo>
                      <a:pt x="762" y="1086"/>
                    </a:lnTo>
                    <a:lnTo>
                      <a:pt x="743" y="1067"/>
                    </a:lnTo>
                    <a:lnTo>
                      <a:pt x="648" y="1029"/>
                    </a:lnTo>
                    <a:lnTo>
                      <a:pt x="629" y="1010"/>
                    </a:lnTo>
                    <a:lnTo>
                      <a:pt x="590" y="991"/>
                    </a:lnTo>
                    <a:lnTo>
                      <a:pt x="571" y="1010"/>
                    </a:lnTo>
                    <a:lnTo>
                      <a:pt x="514" y="1067"/>
                    </a:lnTo>
                    <a:lnTo>
                      <a:pt x="476" y="1086"/>
                    </a:lnTo>
                    <a:lnTo>
                      <a:pt x="438" y="1105"/>
                    </a:lnTo>
                    <a:lnTo>
                      <a:pt x="419" y="1105"/>
                    </a:lnTo>
                    <a:lnTo>
                      <a:pt x="400" y="1067"/>
                    </a:lnTo>
                    <a:lnTo>
                      <a:pt x="419" y="1029"/>
                    </a:lnTo>
                    <a:lnTo>
                      <a:pt x="438" y="991"/>
                    </a:lnTo>
                    <a:lnTo>
                      <a:pt x="457" y="971"/>
                    </a:lnTo>
                    <a:lnTo>
                      <a:pt x="457" y="915"/>
                    </a:lnTo>
                    <a:lnTo>
                      <a:pt x="438" y="876"/>
                    </a:lnTo>
                    <a:lnTo>
                      <a:pt x="400" y="876"/>
                    </a:lnTo>
                    <a:lnTo>
                      <a:pt x="324" y="876"/>
                    </a:lnTo>
                    <a:lnTo>
                      <a:pt x="286" y="857"/>
                    </a:lnTo>
                    <a:lnTo>
                      <a:pt x="286" y="838"/>
                    </a:lnTo>
                    <a:lnTo>
                      <a:pt x="286" y="800"/>
                    </a:lnTo>
                    <a:lnTo>
                      <a:pt x="286" y="724"/>
                    </a:lnTo>
                    <a:lnTo>
                      <a:pt x="286" y="705"/>
                    </a:lnTo>
                    <a:lnTo>
                      <a:pt x="286" y="686"/>
                    </a:lnTo>
                    <a:lnTo>
                      <a:pt x="267" y="666"/>
                    </a:lnTo>
                    <a:lnTo>
                      <a:pt x="248" y="666"/>
                    </a:lnTo>
                    <a:lnTo>
                      <a:pt x="229" y="666"/>
                    </a:lnTo>
                    <a:lnTo>
                      <a:pt x="209" y="648"/>
                    </a:lnTo>
                    <a:lnTo>
                      <a:pt x="190" y="648"/>
                    </a:lnTo>
                    <a:lnTo>
                      <a:pt x="172" y="610"/>
                    </a:lnTo>
                    <a:lnTo>
                      <a:pt x="172" y="534"/>
                    </a:lnTo>
                    <a:lnTo>
                      <a:pt x="153" y="495"/>
                    </a:lnTo>
                    <a:lnTo>
                      <a:pt x="133" y="457"/>
                    </a:lnTo>
                    <a:lnTo>
                      <a:pt x="76" y="400"/>
                    </a:lnTo>
                    <a:lnTo>
                      <a:pt x="57" y="362"/>
                    </a:lnTo>
                    <a:lnTo>
                      <a:pt x="38" y="285"/>
                    </a:lnTo>
                    <a:lnTo>
                      <a:pt x="38" y="267"/>
                    </a:lnTo>
                    <a:lnTo>
                      <a:pt x="0" y="248"/>
                    </a:lnTo>
                    <a:lnTo>
                      <a:pt x="0" y="190"/>
                    </a:lnTo>
                    <a:lnTo>
                      <a:pt x="38" y="171"/>
                    </a:lnTo>
                    <a:lnTo>
                      <a:pt x="76" y="153"/>
                    </a:lnTo>
                    <a:lnTo>
                      <a:pt x="114" y="133"/>
                    </a:lnTo>
                    <a:lnTo>
                      <a:pt x="248" y="153"/>
                    </a:lnTo>
                    <a:lnTo>
                      <a:pt x="305" y="133"/>
                    </a:lnTo>
                    <a:lnTo>
                      <a:pt x="324" y="114"/>
                    </a:lnTo>
                    <a:lnTo>
                      <a:pt x="400" y="57"/>
                    </a:lnTo>
                    <a:lnTo>
                      <a:pt x="819" y="0"/>
                    </a:lnTo>
                    <a:lnTo>
                      <a:pt x="857" y="133"/>
                    </a:lnTo>
                    <a:lnTo>
                      <a:pt x="895" y="248"/>
                    </a:lnTo>
                    <a:lnTo>
                      <a:pt x="933" y="305"/>
                    </a:lnTo>
                    <a:lnTo>
                      <a:pt x="952" y="324"/>
                    </a:lnTo>
                    <a:lnTo>
                      <a:pt x="971" y="324"/>
                    </a:lnTo>
                    <a:lnTo>
                      <a:pt x="1010" y="324"/>
                    </a:lnTo>
                    <a:lnTo>
                      <a:pt x="1029" y="305"/>
                    </a:lnTo>
                    <a:lnTo>
                      <a:pt x="1086" y="305"/>
                    </a:lnTo>
                    <a:lnTo>
                      <a:pt x="1105" y="305"/>
                    </a:lnTo>
                    <a:lnTo>
                      <a:pt x="1143" y="305"/>
                    </a:lnTo>
                    <a:lnTo>
                      <a:pt x="1162" y="285"/>
                    </a:lnTo>
                    <a:lnTo>
                      <a:pt x="1162" y="267"/>
                    </a:lnTo>
                    <a:lnTo>
                      <a:pt x="1162" y="248"/>
                    </a:lnTo>
                    <a:lnTo>
                      <a:pt x="1181" y="229"/>
                    </a:lnTo>
                    <a:lnTo>
                      <a:pt x="1200" y="229"/>
                    </a:lnTo>
                    <a:lnTo>
                      <a:pt x="1257" y="209"/>
                    </a:lnTo>
                    <a:lnTo>
                      <a:pt x="1276" y="190"/>
                    </a:lnTo>
                    <a:lnTo>
                      <a:pt x="1296" y="20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65" name="Freeform 52">
                <a:extLst>
                  <a:ext uri="{FF2B5EF4-FFF2-40B4-BE49-F238E27FC236}">
                    <a16:creationId xmlns:a16="http://schemas.microsoft.com/office/drawing/2014/main" id="{EEFBF37B-13A8-5244-B711-D4AF1B8FFF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78763" y="3238500"/>
                <a:ext cx="371475" cy="431800"/>
              </a:xfrm>
              <a:custGeom>
                <a:avLst/>
                <a:gdLst>
                  <a:gd name="T0" fmla="*/ 2147483646 w 1030"/>
                  <a:gd name="T1" fmla="*/ 2147483646 h 1201"/>
                  <a:gd name="T2" fmla="*/ 2147483646 w 1030"/>
                  <a:gd name="T3" fmla="*/ 2147483646 h 1201"/>
                  <a:gd name="T4" fmla="*/ 2147483646 w 1030"/>
                  <a:gd name="T5" fmla="*/ 2147483646 h 1201"/>
                  <a:gd name="T6" fmla="*/ 2147483646 w 1030"/>
                  <a:gd name="T7" fmla="*/ 2147483646 h 1201"/>
                  <a:gd name="T8" fmla="*/ 2147483646 w 1030"/>
                  <a:gd name="T9" fmla="*/ 2147483646 h 1201"/>
                  <a:gd name="T10" fmla="*/ 2147483646 w 1030"/>
                  <a:gd name="T11" fmla="*/ 2147483646 h 1201"/>
                  <a:gd name="T12" fmla="*/ 2147483646 w 1030"/>
                  <a:gd name="T13" fmla="*/ 2147483646 h 1201"/>
                  <a:gd name="T14" fmla="*/ 2147483646 w 1030"/>
                  <a:gd name="T15" fmla="*/ 2147483646 h 1201"/>
                  <a:gd name="T16" fmla="*/ 2147483646 w 1030"/>
                  <a:gd name="T17" fmla="*/ 2147483646 h 1201"/>
                  <a:gd name="T18" fmla="*/ 2147483646 w 1030"/>
                  <a:gd name="T19" fmla="*/ 2147483646 h 1201"/>
                  <a:gd name="T20" fmla="*/ 2147483646 w 1030"/>
                  <a:gd name="T21" fmla="*/ 2147483646 h 1201"/>
                  <a:gd name="T22" fmla="*/ 2147483646 w 1030"/>
                  <a:gd name="T23" fmla="*/ 2147483646 h 1201"/>
                  <a:gd name="T24" fmla="*/ 2147483646 w 1030"/>
                  <a:gd name="T25" fmla="*/ 2147483646 h 1201"/>
                  <a:gd name="T26" fmla="*/ 2147483646 w 1030"/>
                  <a:gd name="T27" fmla="*/ 2147483646 h 1201"/>
                  <a:gd name="T28" fmla="*/ 2147483646 w 1030"/>
                  <a:gd name="T29" fmla="*/ 2147483646 h 1201"/>
                  <a:gd name="T30" fmla="*/ 2147483646 w 1030"/>
                  <a:gd name="T31" fmla="*/ 2147483646 h 1201"/>
                  <a:gd name="T32" fmla="*/ 2147483646 w 1030"/>
                  <a:gd name="T33" fmla="*/ 2147483646 h 1201"/>
                  <a:gd name="T34" fmla="*/ 2147483646 w 1030"/>
                  <a:gd name="T35" fmla="*/ 2147483646 h 1201"/>
                  <a:gd name="T36" fmla="*/ 2147483646 w 1030"/>
                  <a:gd name="T37" fmla="*/ 2147483646 h 1201"/>
                  <a:gd name="T38" fmla="*/ 2147483646 w 1030"/>
                  <a:gd name="T39" fmla="*/ 2147483646 h 1201"/>
                  <a:gd name="T40" fmla="*/ 2147483646 w 1030"/>
                  <a:gd name="T41" fmla="*/ 2147483646 h 1201"/>
                  <a:gd name="T42" fmla="*/ 2147483646 w 1030"/>
                  <a:gd name="T43" fmla="*/ 2147483646 h 1201"/>
                  <a:gd name="T44" fmla="*/ 2147483646 w 1030"/>
                  <a:gd name="T45" fmla="*/ 2147483646 h 1201"/>
                  <a:gd name="T46" fmla="*/ 2147483646 w 1030"/>
                  <a:gd name="T47" fmla="*/ 2147483646 h 1201"/>
                  <a:gd name="T48" fmla="*/ 2147483646 w 1030"/>
                  <a:gd name="T49" fmla="*/ 2147483646 h 1201"/>
                  <a:gd name="T50" fmla="*/ 2147483646 w 1030"/>
                  <a:gd name="T51" fmla="*/ 2147483646 h 1201"/>
                  <a:gd name="T52" fmla="*/ 2147483646 w 1030"/>
                  <a:gd name="T53" fmla="*/ 2147483646 h 1201"/>
                  <a:gd name="T54" fmla="*/ 2147483646 w 1030"/>
                  <a:gd name="T55" fmla="*/ 2147483646 h 1201"/>
                  <a:gd name="T56" fmla="*/ 2147483646 w 1030"/>
                  <a:gd name="T57" fmla="*/ 2147483646 h 1201"/>
                  <a:gd name="T58" fmla="*/ 2147483646 w 1030"/>
                  <a:gd name="T59" fmla="*/ 2147483646 h 1201"/>
                  <a:gd name="T60" fmla="*/ 2147483646 w 1030"/>
                  <a:gd name="T61" fmla="*/ 2147483646 h 1201"/>
                  <a:gd name="T62" fmla="*/ 2147483646 w 1030"/>
                  <a:gd name="T63" fmla="*/ 2147483646 h 1201"/>
                  <a:gd name="T64" fmla="*/ 2147483646 w 1030"/>
                  <a:gd name="T65" fmla="*/ 2147483646 h 1201"/>
                  <a:gd name="T66" fmla="*/ 2147483646 w 1030"/>
                  <a:gd name="T67" fmla="*/ 2147483646 h 1201"/>
                  <a:gd name="T68" fmla="*/ 2147483646 w 1030"/>
                  <a:gd name="T69" fmla="*/ 2147483646 h 1201"/>
                  <a:gd name="T70" fmla="*/ 2147483646 w 1030"/>
                  <a:gd name="T71" fmla="*/ 2147483646 h 1201"/>
                  <a:gd name="T72" fmla="*/ 2147483646 w 1030"/>
                  <a:gd name="T73" fmla="*/ 2147483646 h 1201"/>
                  <a:gd name="T74" fmla="*/ 2147483646 w 1030"/>
                  <a:gd name="T75" fmla="*/ 2147483646 h 1201"/>
                  <a:gd name="T76" fmla="*/ 2147483646 w 1030"/>
                  <a:gd name="T77" fmla="*/ 2147483646 h 1201"/>
                  <a:gd name="T78" fmla="*/ 2147483646 w 1030"/>
                  <a:gd name="T79" fmla="*/ 2147483646 h 1201"/>
                  <a:gd name="T80" fmla="*/ 2147483646 w 1030"/>
                  <a:gd name="T81" fmla="*/ 2147483646 h 1201"/>
                  <a:gd name="T82" fmla="*/ 2147483646 w 1030"/>
                  <a:gd name="T83" fmla="*/ 2147483646 h 1201"/>
                  <a:gd name="T84" fmla="*/ 2147483646 w 1030"/>
                  <a:gd name="T85" fmla="*/ 2147483646 h 1201"/>
                  <a:gd name="T86" fmla="*/ 2147483646 w 1030"/>
                  <a:gd name="T87" fmla="*/ 2147483646 h 1201"/>
                  <a:gd name="T88" fmla="*/ 2147483646 w 1030"/>
                  <a:gd name="T89" fmla="*/ 2147483646 h 1201"/>
                  <a:gd name="T90" fmla="*/ 2147483646 w 1030"/>
                  <a:gd name="T91" fmla="*/ 2147483646 h 1201"/>
                  <a:gd name="T92" fmla="*/ 2147483646 w 1030"/>
                  <a:gd name="T93" fmla="*/ 2147483646 h 1201"/>
                  <a:gd name="T94" fmla="*/ 2147483646 w 1030"/>
                  <a:gd name="T95" fmla="*/ 2147483646 h 1201"/>
                  <a:gd name="T96" fmla="*/ 2147483646 w 1030"/>
                  <a:gd name="T97" fmla="*/ 2147483646 h 1201"/>
                  <a:gd name="T98" fmla="*/ 2147483646 w 1030"/>
                  <a:gd name="T99" fmla="*/ 2147483646 h 1201"/>
                  <a:gd name="T100" fmla="*/ 2147483646 w 1030"/>
                  <a:gd name="T101" fmla="*/ 2147483646 h 1201"/>
                  <a:gd name="T102" fmla="*/ 2147483646 w 1030"/>
                  <a:gd name="T103" fmla="*/ 2147483646 h 1201"/>
                  <a:gd name="T104" fmla="*/ 2147483646 w 1030"/>
                  <a:gd name="T105" fmla="*/ 2147483646 h 1201"/>
                  <a:gd name="T106" fmla="*/ 2147483646 w 1030"/>
                  <a:gd name="T107" fmla="*/ 2147483646 h 120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030" h="1201">
                    <a:moveTo>
                      <a:pt x="609" y="19"/>
                    </a:moveTo>
                    <a:lnTo>
                      <a:pt x="629" y="19"/>
                    </a:lnTo>
                    <a:lnTo>
                      <a:pt x="705" y="57"/>
                    </a:lnTo>
                    <a:lnTo>
                      <a:pt x="705" y="76"/>
                    </a:lnTo>
                    <a:lnTo>
                      <a:pt x="686" y="76"/>
                    </a:lnTo>
                    <a:lnTo>
                      <a:pt x="629" y="57"/>
                    </a:lnTo>
                    <a:lnTo>
                      <a:pt x="629" y="76"/>
                    </a:lnTo>
                    <a:lnTo>
                      <a:pt x="667" y="95"/>
                    </a:lnTo>
                    <a:lnTo>
                      <a:pt x="667" y="133"/>
                    </a:lnTo>
                    <a:lnTo>
                      <a:pt x="667" y="152"/>
                    </a:lnTo>
                    <a:lnTo>
                      <a:pt x="686" y="190"/>
                    </a:lnTo>
                    <a:lnTo>
                      <a:pt x="724" y="209"/>
                    </a:lnTo>
                    <a:lnTo>
                      <a:pt x="781" y="209"/>
                    </a:lnTo>
                    <a:lnTo>
                      <a:pt x="838" y="228"/>
                    </a:lnTo>
                    <a:lnTo>
                      <a:pt x="876" y="228"/>
                    </a:lnTo>
                    <a:lnTo>
                      <a:pt x="895" y="247"/>
                    </a:lnTo>
                    <a:lnTo>
                      <a:pt x="914" y="304"/>
                    </a:lnTo>
                    <a:lnTo>
                      <a:pt x="895" y="343"/>
                    </a:lnTo>
                    <a:lnTo>
                      <a:pt x="876" y="381"/>
                    </a:lnTo>
                    <a:lnTo>
                      <a:pt x="876" y="400"/>
                    </a:lnTo>
                    <a:lnTo>
                      <a:pt x="858" y="400"/>
                    </a:lnTo>
                    <a:lnTo>
                      <a:pt x="800" y="343"/>
                    </a:lnTo>
                    <a:lnTo>
                      <a:pt x="743" y="400"/>
                    </a:lnTo>
                    <a:lnTo>
                      <a:pt x="762" y="438"/>
                    </a:lnTo>
                    <a:lnTo>
                      <a:pt x="819" y="476"/>
                    </a:lnTo>
                    <a:lnTo>
                      <a:pt x="876" y="495"/>
                    </a:lnTo>
                    <a:lnTo>
                      <a:pt x="895" y="571"/>
                    </a:lnTo>
                    <a:lnTo>
                      <a:pt x="876" y="628"/>
                    </a:lnTo>
                    <a:lnTo>
                      <a:pt x="838" y="648"/>
                    </a:lnTo>
                    <a:lnTo>
                      <a:pt x="800" y="628"/>
                    </a:lnTo>
                    <a:lnTo>
                      <a:pt x="819" y="667"/>
                    </a:lnTo>
                    <a:lnTo>
                      <a:pt x="858" y="724"/>
                    </a:lnTo>
                    <a:lnTo>
                      <a:pt x="895" y="781"/>
                    </a:lnTo>
                    <a:lnTo>
                      <a:pt x="934" y="819"/>
                    </a:lnTo>
                    <a:lnTo>
                      <a:pt x="953" y="800"/>
                    </a:lnTo>
                    <a:lnTo>
                      <a:pt x="990" y="838"/>
                    </a:lnTo>
                    <a:lnTo>
                      <a:pt x="1029" y="990"/>
                    </a:lnTo>
                    <a:lnTo>
                      <a:pt x="972" y="952"/>
                    </a:lnTo>
                    <a:lnTo>
                      <a:pt x="953" y="914"/>
                    </a:lnTo>
                    <a:lnTo>
                      <a:pt x="934" y="895"/>
                    </a:lnTo>
                    <a:lnTo>
                      <a:pt x="895" y="895"/>
                    </a:lnTo>
                    <a:lnTo>
                      <a:pt x="876" y="914"/>
                    </a:lnTo>
                    <a:lnTo>
                      <a:pt x="858" y="933"/>
                    </a:lnTo>
                    <a:lnTo>
                      <a:pt x="838" y="933"/>
                    </a:lnTo>
                    <a:lnTo>
                      <a:pt x="819" y="952"/>
                    </a:lnTo>
                    <a:lnTo>
                      <a:pt x="800" y="952"/>
                    </a:lnTo>
                    <a:lnTo>
                      <a:pt x="762" y="952"/>
                    </a:lnTo>
                    <a:lnTo>
                      <a:pt x="686" y="933"/>
                    </a:lnTo>
                    <a:lnTo>
                      <a:pt x="648" y="933"/>
                    </a:lnTo>
                    <a:lnTo>
                      <a:pt x="648" y="952"/>
                    </a:lnTo>
                    <a:lnTo>
                      <a:pt x="724" y="971"/>
                    </a:lnTo>
                    <a:lnTo>
                      <a:pt x="762" y="1009"/>
                    </a:lnTo>
                    <a:lnTo>
                      <a:pt x="762" y="1047"/>
                    </a:lnTo>
                    <a:lnTo>
                      <a:pt x="705" y="1085"/>
                    </a:lnTo>
                    <a:lnTo>
                      <a:pt x="667" y="1105"/>
                    </a:lnTo>
                    <a:lnTo>
                      <a:pt x="629" y="1124"/>
                    </a:lnTo>
                    <a:lnTo>
                      <a:pt x="591" y="1124"/>
                    </a:lnTo>
                    <a:lnTo>
                      <a:pt x="533" y="1124"/>
                    </a:lnTo>
                    <a:lnTo>
                      <a:pt x="514" y="1105"/>
                    </a:lnTo>
                    <a:lnTo>
                      <a:pt x="477" y="1047"/>
                    </a:lnTo>
                    <a:lnTo>
                      <a:pt x="457" y="1029"/>
                    </a:lnTo>
                    <a:lnTo>
                      <a:pt x="457" y="1066"/>
                    </a:lnTo>
                    <a:lnTo>
                      <a:pt x="477" y="1085"/>
                    </a:lnTo>
                    <a:lnTo>
                      <a:pt x="457" y="1066"/>
                    </a:lnTo>
                    <a:lnTo>
                      <a:pt x="438" y="1085"/>
                    </a:lnTo>
                    <a:lnTo>
                      <a:pt x="381" y="1105"/>
                    </a:lnTo>
                    <a:lnTo>
                      <a:pt x="362" y="1105"/>
                    </a:lnTo>
                    <a:lnTo>
                      <a:pt x="343" y="1124"/>
                    </a:lnTo>
                    <a:lnTo>
                      <a:pt x="343" y="1143"/>
                    </a:lnTo>
                    <a:lnTo>
                      <a:pt x="343" y="1161"/>
                    </a:lnTo>
                    <a:lnTo>
                      <a:pt x="324" y="1181"/>
                    </a:lnTo>
                    <a:lnTo>
                      <a:pt x="286" y="1181"/>
                    </a:lnTo>
                    <a:lnTo>
                      <a:pt x="267" y="1181"/>
                    </a:lnTo>
                    <a:lnTo>
                      <a:pt x="210" y="1181"/>
                    </a:lnTo>
                    <a:lnTo>
                      <a:pt x="191" y="1200"/>
                    </a:lnTo>
                    <a:lnTo>
                      <a:pt x="152" y="1200"/>
                    </a:lnTo>
                    <a:lnTo>
                      <a:pt x="133" y="1200"/>
                    </a:lnTo>
                    <a:lnTo>
                      <a:pt x="114" y="1181"/>
                    </a:lnTo>
                    <a:lnTo>
                      <a:pt x="76" y="1124"/>
                    </a:lnTo>
                    <a:lnTo>
                      <a:pt x="38" y="1009"/>
                    </a:lnTo>
                    <a:lnTo>
                      <a:pt x="0" y="876"/>
                    </a:lnTo>
                    <a:lnTo>
                      <a:pt x="114" y="857"/>
                    </a:lnTo>
                    <a:lnTo>
                      <a:pt x="133" y="857"/>
                    </a:lnTo>
                    <a:lnTo>
                      <a:pt x="172" y="838"/>
                    </a:lnTo>
                    <a:lnTo>
                      <a:pt x="305" y="685"/>
                    </a:lnTo>
                    <a:lnTo>
                      <a:pt x="324" y="648"/>
                    </a:lnTo>
                    <a:lnTo>
                      <a:pt x="324" y="628"/>
                    </a:lnTo>
                    <a:lnTo>
                      <a:pt x="267" y="609"/>
                    </a:lnTo>
                    <a:lnTo>
                      <a:pt x="228" y="571"/>
                    </a:lnTo>
                    <a:lnTo>
                      <a:pt x="210" y="552"/>
                    </a:lnTo>
                    <a:lnTo>
                      <a:pt x="191" y="514"/>
                    </a:lnTo>
                    <a:lnTo>
                      <a:pt x="210" y="476"/>
                    </a:lnTo>
                    <a:lnTo>
                      <a:pt x="248" y="438"/>
                    </a:lnTo>
                    <a:lnTo>
                      <a:pt x="286" y="419"/>
                    </a:lnTo>
                    <a:lnTo>
                      <a:pt x="305" y="381"/>
                    </a:lnTo>
                    <a:lnTo>
                      <a:pt x="305" y="362"/>
                    </a:lnTo>
                    <a:lnTo>
                      <a:pt x="305" y="304"/>
                    </a:lnTo>
                    <a:lnTo>
                      <a:pt x="305" y="247"/>
                    </a:lnTo>
                    <a:lnTo>
                      <a:pt x="343" y="228"/>
                    </a:lnTo>
                    <a:lnTo>
                      <a:pt x="362" y="190"/>
                    </a:lnTo>
                    <a:lnTo>
                      <a:pt x="419" y="190"/>
                    </a:lnTo>
                    <a:lnTo>
                      <a:pt x="457" y="171"/>
                    </a:lnTo>
                    <a:lnTo>
                      <a:pt x="457" y="152"/>
                    </a:lnTo>
                    <a:lnTo>
                      <a:pt x="457" y="114"/>
                    </a:lnTo>
                    <a:lnTo>
                      <a:pt x="495" y="0"/>
                    </a:lnTo>
                    <a:lnTo>
                      <a:pt x="609" y="1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66" name="Freeform 53">
                <a:extLst>
                  <a:ext uri="{FF2B5EF4-FFF2-40B4-BE49-F238E27FC236}">
                    <a16:creationId xmlns:a16="http://schemas.microsoft.com/office/drawing/2014/main" id="{1A9043FE-4F49-3A46-A9AE-679BC973CF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2700" y="3162300"/>
                <a:ext cx="960438" cy="795338"/>
              </a:xfrm>
              <a:custGeom>
                <a:avLst/>
                <a:gdLst>
                  <a:gd name="T0" fmla="*/ 2147483646 w 2668"/>
                  <a:gd name="T1" fmla="*/ 2147483646 h 2211"/>
                  <a:gd name="T2" fmla="*/ 2147483646 w 2668"/>
                  <a:gd name="T3" fmla="*/ 2147483646 h 2211"/>
                  <a:gd name="T4" fmla="*/ 2147483646 w 2668"/>
                  <a:gd name="T5" fmla="*/ 2147483646 h 2211"/>
                  <a:gd name="T6" fmla="*/ 2147483646 w 2668"/>
                  <a:gd name="T7" fmla="*/ 2147483646 h 2211"/>
                  <a:gd name="T8" fmla="*/ 2147483646 w 2668"/>
                  <a:gd name="T9" fmla="*/ 2147483646 h 2211"/>
                  <a:gd name="T10" fmla="*/ 2147483646 w 2668"/>
                  <a:gd name="T11" fmla="*/ 2147483646 h 2211"/>
                  <a:gd name="T12" fmla="*/ 2147483646 w 2668"/>
                  <a:gd name="T13" fmla="*/ 2147483646 h 2211"/>
                  <a:gd name="T14" fmla="*/ 2147483646 w 2668"/>
                  <a:gd name="T15" fmla="*/ 2147483646 h 2211"/>
                  <a:gd name="T16" fmla="*/ 2147483646 w 2668"/>
                  <a:gd name="T17" fmla="*/ 2147483646 h 2211"/>
                  <a:gd name="T18" fmla="*/ 2147483646 w 2668"/>
                  <a:gd name="T19" fmla="*/ 2147483646 h 2211"/>
                  <a:gd name="T20" fmla="*/ 2147483646 w 2668"/>
                  <a:gd name="T21" fmla="*/ 2147483646 h 2211"/>
                  <a:gd name="T22" fmla="*/ 2147483646 w 2668"/>
                  <a:gd name="T23" fmla="*/ 2147483646 h 2211"/>
                  <a:gd name="T24" fmla="*/ 2147483646 w 2668"/>
                  <a:gd name="T25" fmla="*/ 2147483646 h 2211"/>
                  <a:gd name="T26" fmla="*/ 2147483646 w 2668"/>
                  <a:gd name="T27" fmla="*/ 2147483646 h 2211"/>
                  <a:gd name="T28" fmla="*/ 2147483646 w 2668"/>
                  <a:gd name="T29" fmla="*/ 2147483646 h 2211"/>
                  <a:gd name="T30" fmla="*/ 2147483646 w 2668"/>
                  <a:gd name="T31" fmla="*/ 2147483646 h 2211"/>
                  <a:gd name="T32" fmla="*/ 2147483646 w 2668"/>
                  <a:gd name="T33" fmla="*/ 2147483646 h 2211"/>
                  <a:gd name="T34" fmla="*/ 2147483646 w 2668"/>
                  <a:gd name="T35" fmla="*/ 2147483646 h 2211"/>
                  <a:gd name="T36" fmla="*/ 2147483646 w 2668"/>
                  <a:gd name="T37" fmla="*/ 2147483646 h 2211"/>
                  <a:gd name="T38" fmla="*/ 2147483646 w 2668"/>
                  <a:gd name="T39" fmla="*/ 2147483646 h 2211"/>
                  <a:gd name="T40" fmla="*/ 2147483646 w 2668"/>
                  <a:gd name="T41" fmla="*/ 2147483646 h 2211"/>
                  <a:gd name="T42" fmla="*/ 2147483646 w 2668"/>
                  <a:gd name="T43" fmla="*/ 2147483646 h 2211"/>
                  <a:gd name="T44" fmla="*/ 2147483646 w 2668"/>
                  <a:gd name="T45" fmla="*/ 2147483646 h 2211"/>
                  <a:gd name="T46" fmla="*/ 2147483646 w 2668"/>
                  <a:gd name="T47" fmla="*/ 2147483646 h 2211"/>
                  <a:gd name="T48" fmla="*/ 2147483646 w 2668"/>
                  <a:gd name="T49" fmla="*/ 2147483646 h 2211"/>
                  <a:gd name="T50" fmla="*/ 2147483646 w 2668"/>
                  <a:gd name="T51" fmla="*/ 2147483646 h 2211"/>
                  <a:gd name="T52" fmla="*/ 2147483646 w 2668"/>
                  <a:gd name="T53" fmla="*/ 2147483646 h 2211"/>
                  <a:gd name="T54" fmla="*/ 2147483646 w 2668"/>
                  <a:gd name="T55" fmla="*/ 2147483646 h 2211"/>
                  <a:gd name="T56" fmla="*/ 2147483646 w 2668"/>
                  <a:gd name="T57" fmla="*/ 2147483646 h 2211"/>
                  <a:gd name="T58" fmla="*/ 2147483646 w 2668"/>
                  <a:gd name="T59" fmla="*/ 2147483646 h 2211"/>
                  <a:gd name="T60" fmla="*/ 2147483646 w 2668"/>
                  <a:gd name="T61" fmla="*/ 2147483646 h 2211"/>
                  <a:gd name="T62" fmla="*/ 2147483646 w 2668"/>
                  <a:gd name="T63" fmla="*/ 2147483646 h 2211"/>
                  <a:gd name="T64" fmla="*/ 2147483646 w 2668"/>
                  <a:gd name="T65" fmla="*/ 2147483646 h 2211"/>
                  <a:gd name="T66" fmla="*/ 2147483646 w 2668"/>
                  <a:gd name="T67" fmla="*/ 2147483646 h 2211"/>
                  <a:gd name="T68" fmla="*/ 2147483646 w 2668"/>
                  <a:gd name="T69" fmla="*/ 2147483646 h 2211"/>
                  <a:gd name="T70" fmla="*/ 2147483646 w 2668"/>
                  <a:gd name="T71" fmla="*/ 2147483646 h 2211"/>
                  <a:gd name="T72" fmla="*/ 2147483646 w 2668"/>
                  <a:gd name="T73" fmla="*/ 2147483646 h 2211"/>
                  <a:gd name="T74" fmla="*/ 2147483646 w 2668"/>
                  <a:gd name="T75" fmla="*/ 2147483646 h 2211"/>
                  <a:gd name="T76" fmla="*/ 2147483646 w 2668"/>
                  <a:gd name="T77" fmla="*/ 2147483646 h 2211"/>
                  <a:gd name="T78" fmla="*/ 2147483646 w 2668"/>
                  <a:gd name="T79" fmla="*/ 2147483646 h 2211"/>
                  <a:gd name="T80" fmla="*/ 2147483646 w 2668"/>
                  <a:gd name="T81" fmla="*/ 2147483646 h 2211"/>
                  <a:gd name="T82" fmla="*/ 2147483646 w 2668"/>
                  <a:gd name="T83" fmla="*/ 2147483646 h 2211"/>
                  <a:gd name="T84" fmla="*/ 2147483646 w 2668"/>
                  <a:gd name="T85" fmla="*/ 2147483646 h 2211"/>
                  <a:gd name="T86" fmla="*/ 2147483646 w 2668"/>
                  <a:gd name="T87" fmla="*/ 2147483646 h 2211"/>
                  <a:gd name="T88" fmla="*/ 2147483646 w 2668"/>
                  <a:gd name="T89" fmla="*/ 2147483646 h 2211"/>
                  <a:gd name="T90" fmla="*/ 2147483646 w 2668"/>
                  <a:gd name="T91" fmla="*/ 2147483646 h 2211"/>
                  <a:gd name="T92" fmla="*/ 2147483646 w 2668"/>
                  <a:gd name="T93" fmla="*/ 2147483646 h 2211"/>
                  <a:gd name="T94" fmla="*/ 2147483646 w 2668"/>
                  <a:gd name="T95" fmla="*/ 2147483646 h 2211"/>
                  <a:gd name="T96" fmla="*/ 2147483646 w 2668"/>
                  <a:gd name="T97" fmla="*/ 2147483646 h 2211"/>
                  <a:gd name="T98" fmla="*/ 2147483646 w 2668"/>
                  <a:gd name="T99" fmla="*/ 2147483646 h 2211"/>
                  <a:gd name="T100" fmla="*/ 2147483646 w 2668"/>
                  <a:gd name="T101" fmla="*/ 2147483646 h 2211"/>
                  <a:gd name="T102" fmla="*/ 2147483646 w 2668"/>
                  <a:gd name="T103" fmla="*/ 2147483646 h 2211"/>
                  <a:gd name="T104" fmla="*/ 2147483646 w 2668"/>
                  <a:gd name="T105" fmla="*/ 2147483646 h 2211"/>
                  <a:gd name="T106" fmla="*/ 2147483646 w 2668"/>
                  <a:gd name="T107" fmla="*/ 2147483646 h 2211"/>
                  <a:gd name="T108" fmla="*/ 2147483646 w 2668"/>
                  <a:gd name="T109" fmla="*/ 2147483646 h 2211"/>
                  <a:gd name="T110" fmla="*/ 2147483646 w 2668"/>
                  <a:gd name="T111" fmla="*/ 2147483646 h 221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2668" h="2211">
                    <a:moveTo>
                      <a:pt x="2667" y="1924"/>
                    </a:moveTo>
                    <a:lnTo>
                      <a:pt x="2591" y="1924"/>
                    </a:lnTo>
                    <a:lnTo>
                      <a:pt x="2496" y="1867"/>
                    </a:lnTo>
                    <a:lnTo>
                      <a:pt x="2457" y="1867"/>
                    </a:lnTo>
                    <a:lnTo>
                      <a:pt x="2420" y="1886"/>
                    </a:lnTo>
                    <a:lnTo>
                      <a:pt x="2343" y="1924"/>
                    </a:lnTo>
                    <a:lnTo>
                      <a:pt x="2325" y="1943"/>
                    </a:lnTo>
                    <a:lnTo>
                      <a:pt x="2305" y="1962"/>
                    </a:lnTo>
                    <a:lnTo>
                      <a:pt x="2325" y="2001"/>
                    </a:lnTo>
                    <a:lnTo>
                      <a:pt x="2325" y="2038"/>
                    </a:lnTo>
                    <a:lnTo>
                      <a:pt x="2343" y="2077"/>
                    </a:lnTo>
                    <a:lnTo>
                      <a:pt x="2343" y="2133"/>
                    </a:lnTo>
                    <a:lnTo>
                      <a:pt x="2343" y="2172"/>
                    </a:lnTo>
                    <a:lnTo>
                      <a:pt x="2325" y="2191"/>
                    </a:lnTo>
                    <a:lnTo>
                      <a:pt x="2286" y="2210"/>
                    </a:lnTo>
                    <a:lnTo>
                      <a:pt x="2229" y="2210"/>
                    </a:lnTo>
                    <a:lnTo>
                      <a:pt x="2191" y="2172"/>
                    </a:lnTo>
                    <a:lnTo>
                      <a:pt x="2039" y="2057"/>
                    </a:lnTo>
                    <a:lnTo>
                      <a:pt x="2000" y="2038"/>
                    </a:lnTo>
                    <a:lnTo>
                      <a:pt x="1962" y="2019"/>
                    </a:lnTo>
                    <a:lnTo>
                      <a:pt x="1944" y="2038"/>
                    </a:lnTo>
                    <a:lnTo>
                      <a:pt x="1886" y="2077"/>
                    </a:lnTo>
                    <a:lnTo>
                      <a:pt x="1810" y="2077"/>
                    </a:lnTo>
                    <a:lnTo>
                      <a:pt x="1753" y="2057"/>
                    </a:lnTo>
                    <a:lnTo>
                      <a:pt x="1658" y="2019"/>
                    </a:lnTo>
                    <a:lnTo>
                      <a:pt x="1258" y="1829"/>
                    </a:lnTo>
                    <a:lnTo>
                      <a:pt x="1010" y="1657"/>
                    </a:lnTo>
                    <a:lnTo>
                      <a:pt x="953" y="1600"/>
                    </a:lnTo>
                    <a:lnTo>
                      <a:pt x="877" y="1486"/>
                    </a:lnTo>
                    <a:lnTo>
                      <a:pt x="838" y="1467"/>
                    </a:lnTo>
                    <a:lnTo>
                      <a:pt x="801" y="1448"/>
                    </a:lnTo>
                    <a:lnTo>
                      <a:pt x="743" y="1448"/>
                    </a:lnTo>
                    <a:lnTo>
                      <a:pt x="667" y="1486"/>
                    </a:lnTo>
                    <a:lnTo>
                      <a:pt x="610" y="1486"/>
                    </a:lnTo>
                    <a:lnTo>
                      <a:pt x="267" y="1448"/>
                    </a:lnTo>
                    <a:lnTo>
                      <a:pt x="229" y="1429"/>
                    </a:lnTo>
                    <a:lnTo>
                      <a:pt x="95" y="1371"/>
                    </a:lnTo>
                    <a:lnTo>
                      <a:pt x="19" y="1353"/>
                    </a:lnTo>
                    <a:lnTo>
                      <a:pt x="0" y="1257"/>
                    </a:lnTo>
                    <a:lnTo>
                      <a:pt x="19" y="1143"/>
                    </a:lnTo>
                    <a:lnTo>
                      <a:pt x="39" y="1086"/>
                    </a:lnTo>
                    <a:lnTo>
                      <a:pt x="58" y="1048"/>
                    </a:lnTo>
                    <a:lnTo>
                      <a:pt x="95" y="1048"/>
                    </a:lnTo>
                    <a:lnTo>
                      <a:pt x="134" y="1048"/>
                    </a:lnTo>
                    <a:lnTo>
                      <a:pt x="362" y="1048"/>
                    </a:lnTo>
                    <a:lnTo>
                      <a:pt x="420" y="1048"/>
                    </a:lnTo>
                    <a:lnTo>
                      <a:pt x="476" y="1029"/>
                    </a:lnTo>
                    <a:lnTo>
                      <a:pt x="534" y="991"/>
                    </a:lnTo>
                    <a:lnTo>
                      <a:pt x="572" y="953"/>
                    </a:lnTo>
                    <a:lnTo>
                      <a:pt x="572" y="934"/>
                    </a:lnTo>
                    <a:lnTo>
                      <a:pt x="648" y="934"/>
                    </a:lnTo>
                    <a:lnTo>
                      <a:pt x="648" y="895"/>
                    </a:lnTo>
                    <a:lnTo>
                      <a:pt x="667" y="877"/>
                    </a:lnTo>
                    <a:lnTo>
                      <a:pt x="686" y="877"/>
                    </a:lnTo>
                    <a:lnTo>
                      <a:pt x="686" y="838"/>
                    </a:lnTo>
                    <a:lnTo>
                      <a:pt x="667" y="819"/>
                    </a:lnTo>
                    <a:lnTo>
                      <a:pt x="476" y="686"/>
                    </a:lnTo>
                    <a:lnTo>
                      <a:pt x="458" y="648"/>
                    </a:lnTo>
                    <a:lnTo>
                      <a:pt x="420" y="629"/>
                    </a:lnTo>
                    <a:lnTo>
                      <a:pt x="210" y="381"/>
                    </a:lnTo>
                    <a:lnTo>
                      <a:pt x="172" y="305"/>
                    </a:lnTo>
                    <a:lnTo>
                      <a:pt x="153" y="248"/>
                    </a:lnTo>
                    <a:lnTo>
                      <a:pt x="115" y="210"/>
                    </a:lnTo>
                    <a:lnTo>
                      <a:pt x="115" y="172"/>
                    </a:lnTo>
                    <a:lnTo>
                      <a:pt x="115" y="152"/>
                    </a:lnTo>
                    <a:lnTo>
                      <a:pt x="115" y="115"/>
                    </a:lnTo>
                    <a:lnTo>
                      <a:pt x="191" y="0"/>
                    </a:lnTo>
                    <a:lnTo>
                      <a:pt x="229" y="76"/>
                    </a:lnTo>
                    <a:lnTo>
                      <a:pt x="248" y="96"/>
                    </a:lnTo>
                    <a:lnTo>
                      <a:pt x="286" y="134"/>
                    </a:lnTo>
                    <a:lnTo>
                      <a:pt x="553" y="267"/>
                    </a:lnTo>
                    <a:lnTo>
                      <a:pt x="743" y="419"/>
                    </a:lnTo>
                    <a:lnTo>
                      <a:pt x="801" y="457"/>
                    </a:lnTo>
                    <a:lnTo>
                      <a:pt x="857" y="457"/>
                    </a:lnTo>
                    <a:lnTo>
                      <a:pt x="953" y="457"/>
                    </a:lnTo>
                    <a:lnTo>
                      <a:pt x="991" y="457"/>
                    </a:lnTo>
                    <a:lnTo>
                      <a:pt x="1219" y="514"/>
                    </a:lnTo>
                    <a:lnTo>
                      <a:pt x="1277" y="533"/>
                    </a:lnTo>
                    <a:lnTo>
                      <a:pt x="1315" y="514"/>
                    </a:lnTo>
                    <a:lnTo>
                      <a:pt x="1315" y="400"/>
                    </a:lnTo>
                    <a:lnTo>
                      <a:pt x="1315" y="343"/>
                    </a:lnTo>
                    <a:lnTo>
                      <a:pt x="1296" y="305"/>
                    </a:lnTo>
                    <a:lnTo>
                      <a:pt x="1277" y="286"/>
                    </a:lnTo>
                    <a:lnTo>
                      <a:pt x="1258" y="248"/>
                    </a:lnTo>
                    <a:lnTo>
                      <a:pt x="1429" y="210"/>
                    </a:lnTo>
                    <a:lnTo>
                      <a:pt x="1600" y="229"/>
                    </a:lnTo>
                    <a:lnTo>
                      <a:pt x="1677" y="248"/>
                    </a:lnTo>
                    <a:lnTo>
                      <a:pt x="1734" y="286"/>
                    </a:lnTo>
                    <a:lnTo>
                      <a:pt x="1772" y="324"/>
                    </a:lnTo>
                    <a:lnTo>
                      <a:pt x="1810" y="362"/>
                    </a:lnTo>
                    <a:lnTo>
                      <a:pt x="1848" y="419"/>
                    </a:lnTo>
                    <a:lnTo>
                      <a:pt x="1848" y="457"/>
                    </a:lnTo>
                    <a:lnTo>
                      <a:pt x="1848" y="496"/>
                    </a:lnTo>
                    <a:lnTo>
                      <a:pt x="1848" y="514"/>
                    </a:lnTo>
                    <a:lnTo>
                      <a:pt x="1791" y="629"/>
                    </a:lnTo>
                    <a:lnTo>
                      <a:pt x="1791" y="667"/>
                    </a:lnTo>
                    <a:lnTo>
                      <a:pt x="1791" y="724"/>
                    </a:lnTo>
                    <a:lnTo>
                      <a:pt x="1810" y="762"/>
                    </a:lnTo>
                    <a:lnTo>
                      <a:pt x="1848" y="819"/>
                    </a:lnTo>
                    <a:lnTo>
                      <a:pt x="2076" y="953"/>
                    </a:lnTo>
                    <a:lnTo>
                      <a:pt x="2115" y="1010"/>
                    </a:lnTo>
                    <a:lnTo>
                      <a:pt x="2134" y="1067"/>
                    </a:lnTo>
                    <a:lnTo>
                      <a:pt x="2172" y="1200"/>
                    </a:lnTo>
                    <a:lnTo>
                      <a:pt x="2210" y="1239"/>
                    </a:lnTo>
                    <a:lnTo>
                      <a:pt x="2248" y="1315"/>
                    </a:lnTo>
                    <a:lnTo>
                      <a:pt x="2267" y="1334"/>
                    </a:lnTo>
                    <a:lnTo>
                      <a:pt x="2305" y="1371"/>
                    </a:lnTo>
                    <a:lnTo>
                      <a:pt x="2343" y="1371"/>
                    </a:lnTo>
                    <a:lnTo>
                      <a:pt x="2401" y="1391"/>
                    </a:lnTo>
                    <a:lnTo>
                      <a:pt x="2439" y="1410"/>
                    </a:lnTo>
                    <a:lnTo>
                      <a:pt x="2534" y="1505"/>
                    </a:lnTo>
                    <a:lnTo>
                      <a:pt x="2591" y="1734"/>
                    </a:lnTo>
                    <a:lnTo>
                      <a:pt x="2667" y="1924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67" name="Freeform 54">
                <a:extLst>
                  <a:ext uri="{FF2B5EF4-FFF2-40B4-BE49-F238E27FC236}">
                    <a16:creationId xmlns:a16="http://schemas.microsoft.com/office/drawing/2014/main" id="{8CDCF656-3926-C54D-BD7F-1E8138E2F1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76988" y="1565275"/>
                <a:ext cx="727075" cy="1193800"/>
              </a:xfrm>
              <a:custGeom>
                <a:avLst/>
                <a:gdLst>
                  <a:gd name="T0" fmla="*/ 2147483646 w 2020"/>
                  <a:gd name="T1" fmla="*/ 2147483646 h 3316"/>
                  <a:gd name="T2" fmla="*/ 2147483646 w 2020"/>
                  <a:gd name="T3" fmla="*/ 2147483646 h 3316"/>
                  <a:gd name="T4" fmla="*/ 2147483646 w 2020"/>
                  <a:gd name="T5" fmla="*/ 2147483646 h 3316"/>
                  <a:gd name="T6" fmla="*/ 2147483646 w 2020"/>
                  <a:gd name="T7" fmla="*/ 2147483646 h 3316"/>
                  <a:gd name="T8" fmla="*/ 2147483646 w 2020"/>
                  <a:gd name="T9" fmla="*/ 2147483646 h 3316"/>
                  <a:gd name="T10" fmla="*/ 2147483646 w 2020"/>
                  <a:gd name="T11" fmla="*/ 2147483646 h 3316"/>
                  <a:gd name="T12" fmla="*/ 2147483646 w 2020"/>
                  <a:gd name="T13" fmla="*/ 2147483646 h 3316"/>
                  <a:gd name="T14" fmla="*/ 2147483646 w 2020"/>
                  <a:gd name="T15" fmla="*/ 2147483646 h 3316"/>
                  <a:gd name="T16" fmla="*/ 2147483646 w 2020"/>
                  <a:gd name="T17" fmla="*/ 2147483646 h 3316"/>
                  <a:gd name="T18" fmla="*/ 2147483646 w 2020"/>
                  <a:gd name="T19" fmla="*/ 2147483646 h 3316"/>
                  <a:gd name="T20" fmla="*/ 2147483646 w 2020"/>
                  <a:gd name="T21" fmla="*/ 2147483646 h 3316"/>
                  <a:gd name="T22" fmla="*/ 2147483646 w 2020"/>
                  <a:gd name="T23" fmla="*/ 2147483646 h 3316"/>
                  <a:gd name="T24" fmla="*/ 2147483646 w 2020"/>
                  <a:gd name="T25" fmla="*/ 2147483646 h 3316"/>
                  <a:gd name="T26" fmla="*/ 2147483646 w 2020"/>
                  <a:gd name="T27" fmla="*/ 2147483646 h 3316"/>
                  <a:gd name="T28" fmla="*/ 2147483646 w 2020"/>
                  <a:gd name="T29" fmla="*/ 2147483646 h 3316"/>
                  <a:gd name="T30" fmla="*/ 2147483646 w 2020"/>
                  <a:gd name="T31" fmla="*/ 2147483646 h 3316"/>
                  <a:gd name="T32" fmla="*/ 2147483646 w 2020"/>
                  <a:gd name="T33" fmla="*/ 2147483646 h 3316"/>
                  <a:gd name="T34" fmla="*/ 2147483646 w 2020"/>
                  <a:gd name="T35" fmla="*/ 2147483646 h 3316"/>
                  <a:gd name="T36" fmla="*/ 2147483646 w 2020"/>
                  <a:gd name="T37" fmla="*/ 2147483646 h 3316"/>
                  <a:gd name="T38" fmla="*/ 2147483646 w 2020"/>
                  <a:gd name="T39" fmla="*/ 2147483646 h 3316"/>
                  <a:gd name="T40" fmla="*/ 2147483646 w 2020"/>
                  <a:gd name="T41" fmla="*/ 0 h 3316"/>
                  <a:gd name="T42" fmla="*/ 2147483646 w 2020"/>
                  <a:gd name="T43" fmla="*/ 2147483646 h 3316"/>
                  <a:gd name="T44" fmla="*/ 2147483646 w 2020"/>
                  <a:gd name="T45" fmla="*/ 2147483646 h 3316"/>
                  <a:gd name="T46" fmla="*/ 2147483646 w 2020"/>
                  <a:gd name="T47" fmla="*/ 2147483646 h 3316"/>
                  <a:gd name="T48" fmla="*/ 2147483646 w 2020"/>
                  <a:gd name="T49" fmla="*/ 2147483646 h 3316"/>
                  <a:gd name="T50" fmla="*/ 2147483646 w 2020"/>
                  <a:gd name="T51" fmla="*/ 2147483646 h 3316"/>
                  <a:gd name="T52" fmla="*/ 2147483646 w 2020"/>
                  <a:gd name="T53" fmla="*/ 2147483646 h 3316"/>
                  <a:gd name="T54" fmla="*/ 2147483646 w 2020"/>
                  <a:gd name="T55" fmla="*/ 2147483646 h 3316"/>
                  <a:gd name="T56" fmla="*/ 2147483646 w 2020"/>
                  <a:gd name="T57" fmla="*/ 2147483646 h 3316"/>
                  <a:gd name="T58" fmla="*/ 2147483646 w 2020"/>
                  <a:gd name="T59" fmla="*/ 2147483646 h 3316"/>
                  <a:gd name="T60" fmla="*/ 2147483646 w 2020"/>
                  <a:gd name="T61" fmla="*/ 2147483646 h 3316"/>
                  <a:gd name="T62" fmla="*/ 2147483646 w 2020"/>
                  <a:gd name="T63" fmla="*/ 2147483646 h 3316"/>
                  <a:gd name="T64" fmla="*/ 2147483646 w 2020"/>
                  <a:gd name="T65" fmla="*/ 2147483646 h 3316"/>
                  <a:gd name="T66" fmla="*/ 2147483646 w 2020"/>
                  <a:gd name="T67" fmla="*/ 2147483646 h 3316"/>
                  <a:gd name="T68" fmla="*/ 2147483646 w 2020"/>
                  <a:gd name="T69" fmla="*/ 2147483646 h 3316"/>
                  <a:gd name="T70" fmla="*/ 2147483646 w 2020"/>
                  <a:gd name="T71" fmla="*/ 2147483646 h 3316"/>
                  <a:gd name="T72" fmla="*/ 2147483646 w 2020"/>
                  <a:gd name="T73" fmla="*/ 2147483646 h 3316"/>
                  <a:gd name="T74" fmla="*/ 2147483646 w 2020"/>
                  <a:gd name="T75" fmla="*/ 2147483646 h 3316"/>
                  <a:gd name="T76" fmla="*/ 2147483646 w 2020"/>
                  <a:gd name="T77" fmla="*/ 2147483646 h 3316"/>
                  <a:gd name="T78" fmla="*/ 2147483646 w 2020"/>
                  <a:gd name="T79" fmla="*/ 2147483646 h 3316"/>
                  <a:gd name="T80" fmla="*/ 2147483646 w 2020"/>
                  <a:gd name="T81" fmla="*/ 2147483646 h 3316"/>
                  <a:gd name="T82" fmla="*/ 2147483646 w 2020"/>
                  <a:gd name="T83" fmla="*/ 2147483646 h 33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020" h="3316">
                    <a:moveTo>
                      <a:pt x="704" y="2705"/>
                    </a:moveTo>
                    <a:lnTo>
                      <a:pt x="666" y="2667"/>
                    </a:lnTo>
                    <a:lnTo>
                      <a:pt x="647" y="2629"/>
                    </a:lnTo>
                    <a:lnTo>
                      <a:pt x="628" y="2572"/>
                    </a:lnTo>
                    <a:lnTo>
                      <a:pt x="628" y="2533"/>
                    </a:lnTo>
                    <a:lnTo>
                      <a:pt x="666" y="2457"/>
                    </a:lnTo>
                    <a:lnTo>
                      <a:pt x="647" y="2400"/>
                    </a:lnTo>
                    <a:lnTo>
                      <a:pt x="609" y="2324"/>
                    </a:lnTo>
                    <a:lnTo>
                      <a:pt x="419" y="2133"/>
                    </a:lnTo>
                    <a:lnTo>
                      <a:pt x="400" y="2076"/>
                    </a:lnTo>
                    <a:lnTo>
                      <a:pt x="400" y="1943"/>
                    </a:lnTo>
                    <a:lnTo>
                      <a:pt x="381" y="1886"/>
                    </a:lnTo>
                    <a:lnTo>
                      <a:pt x="361" y="1847"/>
                    </a:lnTo>
                    <a:lnTo>
                      <a:pt x="305" y="1791"/>
                    </a:lnTo>
                    <a:lnTo>
                      <a:pt x="190" y="1715"/>
                    </a:lnTo>
                    <a:lnTo>
                      <a:pt x="95" y="1600"/>
                    </a:lnTo>
                    <a:lnTo>
                      <a:pt x="0" y="1371"/>
                    </a:lnTo>
                    <a:lnTo>
                      <a:pt x="95" y="1257"/>
                    </a:lnTo>
                    <a:lnTo>
                      <a:pt x="209" y="1086"/>
                    </a:lnTo>
                    <a:lnTo>
                      <a:pt x="228" y="1067"/>
                    </a:lnTo>
                    <a:lnTo>
                      <a:pt x="228" y="1029"/>
                    </a:lnTo>
                    <a:lnTo>
                      <a:pt x="228" y="990"/>
                    </a:lnTo>
                    <a:lnTo>
                      <a:pt x="228" y="953"/>
                    </a:lnTo>
                    <a:lnTo>
                      <a:pt x="247" y="914"/>
                    </a:lnTo>
                    <a:lnTo>
                      <a:pt x="247" y="876"/>
                    </a:lnTo>
                    <a:lnTo>
                      <a:pt x="285" y="838"/>
                    </a:lnTo>
                    <a:lnTo>
                      <a:pt x="342" y="838"/>
                    </a:lnTo>
                    <a:lnTo>
                      <a:pt x="381" y="838"/>
                    </a:lnTo>
                    <a:lnTo>
                      <a:pt x="457" y="876"/>
                    </a:lnTo>
                    <a:lnTo>
                      <a:pt x="476" y="876"/>
                    </a:lnTo>
                    <a:lnTo>
                      <a:pt x="514" y="876"/>
                    </a:lnTo>
                    <a:lnTo>
                      <a:pt x="533" y="838"/>
                    </a:lnTo>
                    <a:lnTo>
                      <a:pt x="571" y="648"/>
                    </a:lnTo>
                    <a:lnTo>
                      <a:pt x="590" y="591"/>
                    </a:lnTo>
                    <a:lnTo>
                      <a:pt x="628" y="533"/>
                    </a:lnTo>
                    <a:lnTo>
                      <a:pt x="647" y="496"/>
                    </a:lnTo>
                    <a:lnTo>
                      <a:pt x="723" y="400"/>
                    </a:lnTo>
                    <a:lnTo>
                      <a:pt x="762" y="343"/>
                    </a:lnTo>
                    <a:lnTo>
                      <a:pt x="818" y="171"/>
                    </a:lnTo>
                    <a:lnTo>
                      <a:pt x="838" y="115"/>
                    </a:lnTo>
                    <a:lnTo>
                      <a:pt x="857" y="38"/>
                    </a:lnTo>
                    <a:lnTo>
                      <a:pt x="876" y="0"/>
                    </a:lnTo>
                    <a:lnTo>
                      <a:pt x="914" y="0"/>
                    </a:lnTo>
                    <a:lnTo>
                      <a:pt x="1028" y="19"/>
                    </a:lnTo>
                    <a:lnTo>
                      <a:pt x="1314" y="133"/>
                    </a:lnTo>
                    <a:lnTo>
                      <a:pt x="1485" y="152"/>
                    </a:lnTo>
                    <a:lnTo>
                      <a:pt x="1733" y="191"/>
                    </a:lnTo>
                    <a:lnTo>
                      <a:pt x="1905" y="152"/>
                    </a:lnTo>
                    <a:lnTo>
                      <a:pt x="1961" y="229"/>
                    </a:lnTo>
                    <a:lnTo>
                      <a:pt x="1981" y="305"/>
                    </a:lnTo>
                    <a:lnTo>
                      <a:pt x="2019" y="381"/>
                    </a:lnTo>
                    <a:lnTo>
                      <a:pt x="2019" y="438"/>
                    </a:lnTo>
                    <a:lnTo>
                      <a:pt x="2019" y="514"/>
                    </a:lnTo>
                    <a:lnTo>
                      <a:pt x="2000" y="572"/>
                    </a:lnTo>
                    <a:lnTo>
                      <a:pt x="1961" y="628"/>
                    </a:lnTo>
                    <a:lnTo>
                      <a:pt x="1866" y="743"/>
                    </a:lnTo>
                    <a:lnTo>
                      <a:pt x="1790" y="876"/>
                    </a:lnTo>
                    <a:lnTo>
                      <a:pt x="1752" y="953"/>
                    </a:lnTo>
                    <a:lnTo>
                      <a:pt x="1733" y="1009"/>
                    </a:lnTo>
                    <a:lnTo>
                      <a:pt x="1714" y="1086"/>
                    </a:lnTo>
                    <a:lnTo>
                      <a:pt x="1695" y="1409"/>
                    </a:lnTo>
                    <a:lnTo>
                      <a:pt x="1714" y="1562"/>
                    </a:lnTo>
                    <a:lnTo>
                      <a:pt x="1733" y="1638"/>
                    </a:lnTo>
                    <a:lnTo>
                      <a:pt x="1752" y="1695"/>
                    </a:lnTo>
                    <a:lnTo>
                      <a:pt x="1847" y="1867"/>
                    </a:lnTo>
                    <a:lnTo>
                      <a:pt x="1885" y="2000"/>
                    </a:lnTo>
                    <a:lnTo>
                      <a:pt x="1866" y="2114"/>
                    </a:lnTo>
                    <a:lnTo>
                      <a:pt x="1828" y="2248"/>
                    </a:lnTo>
                    <a:lnTo>
                      <a:pt x="1771" y="2800"/>
                    </a:lnTo>
                    <a:lnTo>
                      <a:pt x="1771" y="2914"/>
                    </a:lnTo>
                    <a:lnTo>
                      <a:pt x="1790" y="2990"/>
                    </a:lnTo>
                    <a:lnTo>
                      <a:pt x="1828" y="3067"/>
                    </a:lnTo>
                    <a:lnTo>
                      <a:pt x="1847" y="3105"/>
                    </a:lnTo>
                    <a:lnTo>
                      <a:pt x="1866" y="3124"/>
                    </a:lnTo>
                    <a:lnTo>
                      <a:pt x="1942" y="3162"/>
                    </a:lnTo>
                    <a:lnTo>
                      <a:pt x="1866" y="3219"/>
                    </a:lnTo>
                    <a:lnTo>
                      <a:pt x="1828" y="3238"/>
                    </a:lnTo>
                    <a:lnTo>
                      <a:pt x="1695" y="3276"/>
                    </a:lnTo>
                    <a:lnTo>
                      <a:pt x="1619" y="3295"/>
                    </a:lnTo>
                    <a:lnTo>
                      <a:pt x="1447" y="3315"/>
                    </a:lnTo>
                    <a:lnTo>
                      <a:pt x="1238" y="3257"/>
                    </a:lnTo>
                    <a:lnTo>
                      <a:pt x="1143" y="3086"/>
                    </a:lnTo>
                    <a:lnTo>
                      <a:pt x="1028" y="2953"/>
                    </a:lnTo>
                    <a:lnTo>
                      <a:pt x="876" y="2819"/>
                    </a:lnTo>
                    <a:lnTo>
                      <a:pt x="704" y="2705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68" name="Freeform 55">
                <a:extLst>
                  <a:ext uri="{FF2B5EF4-FFF2-40B4-BE49-F238E27FC236}">
                    <a16:creationId xmlns:a16="http://schemas.microsoft.com/office/drawing/2014/main" id="{DD421881-2389-8F42-918D-12F96DFD8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8463" y="1955800"/>
                <a:ext cx="1152525" cy="974725"/>
              </a:xfrm>
              <a:custGeom>
                <a:avLst/>
                <a:gdLst>
                  <a:gd name="T0" fmla="*/ 2147483646 w 3201"/>
                  <a:gd name="T1" fmla="*/ 2147483646 h 2706"/>
                  <a:gd name="T2" fmla="*/ 2147483646 w 3201"/>
                  <a:gd name="T3" fmla="*/ 2147483646 h 2706"/>
                  <a:gd name="T4" fmla="*/ 2147483646 w 3201"/>
                  <a:gd name="T5" fmla="*/ 2147483646 h 2706"/>
                  <a:gd name="T6" fmla="*/ 2147483646 w 3201"/>
                  <a:gd name="T7" fmla="*/ 2147483646 h 2706"/>
                  <a:gd name="T8" fmla="*/ 2147483646 w 3201"/>
                  <a:gd name="T9" fmla="*/ 2147483646 h 2706"/>
                  <a:gd name="T10" fmla="*/ 2147483646 w 3201"/>
                  <a:gd name="T11" fmla="*/ 2147483646 h 2706"/>
                  <a:gd name="T12" fmla="*/ 2147483646 w 3201"/>
                  <a:gd name="T13" fmla="*/ 2147483646 h 2706"/>
                  <a:gd name="T14" fmla="*/ 2147483646 w 3201"/>
                  <a:gd name="T15" fmla="*/ 2147483646 h 2706"/>
                  <a:gd name="T16" fmla="*/ 2147483646 w 3201"/>
                  <a:gd name="T17" fmla="*/ 2147483646 h 2706"/>
                  <a:gd name="T18" fmla="*/ 2147483646 w 3201"/>
                  <a:gd name="T19" fmla="*/ 2147483646 h 2706"/>
                  <a:gd name="T20" fmla="*/ 2147483646 w 3201"/>
                  <a:gd name="T21" fmla="*/ 2147483646 h 2706"/>
                  <a:gd name="T22" fmla="*/ 2147483646 w 3201"/>
                  <a:gd name="T23" fmla="*/ 2147483646 h 2706"/>
                  <a:gd name="T24" fmla="*/ 2147483646 w 3201"/>
                  <a:gd name="T25" fmla="*/ 2147483646 h 2706"/>
                  <a:gd name="T26" fmla="*/ 2147483646 w 3201"/>
                  <a:gd name="T27" fmla="*/ 2147483646 h 2706"/>
                  <a:gd name="T28" fmla="*/ 2147483646 w 3201"/>
                  <a:gd name="T29" fmla="*/ 2147483646 h 2706"/>
                  <a:gd name="T30" fmla="*/ 2147483646 w 3201"/>
                  <a:gd name="T31" fmla="*/ 2147483646 h 2706"/>
                  <a:gd name="T32" fmla="*/ 2147483646 w 3201"/>
                  <a:gd name="T33" fmla="*/ 2147483646 h 2706"/>
                  <a:gd name="T34" fmla="*/ 2147483646 w 3201"/>
                  <a:gd name="T35" fmla="*/ 2147483646 h 2706"/>
                  <a:gd name="T36" fmla="*/ 2147483646 w 3201"/>
                  <a:gd name="T37" fmla="*/ 2147483646 h 2706"/>
                  <a:gd name="T38" fmla="*/ 2147483646 w 3201"/>
                  <a:gd name="T39" fmla="*/ 2147483646 h 2706"/>
                  <a:gd name="T40" fmla="*/ 2147483646 w 3201"/>
                  <a:gd name="T41" fmla="*/ 2147483646 h 2706"/>
                  <a:gd name="T42" fmla="*/ 2147483646 w 3201"/>
                  <a:gd name="T43" fmla="*/ 2147483646 h 2706"/>
                  <a:gd name="T44" fmla="*/ 2147483646 w 3201"/>
                  <a:gd name="T45" fmla="*/ 2147483646 h 2706"/>
                  <a:gd name="T46" fmla="*/ 2147483646 w 3201"/>
                  <a:gd name="T47" fmla="*/ 2147483646 h 2706"/>
                  <a:gd name="T48" fmla="*/ 0 w 3201"/>
                  <a:gd name="T49" fmla="*/ 2147483646 h 2706"/>
                  <a:gd name="T50" fmla="*/ 2147483646 w 3201"/>
                  <a:gd name="T51" fmla="*/ 2147483646 h 2706"/>
                  <a:gd name="T52" fmla="*/ 2147483646 w 3201"/>
                  <a:gd name="T53" fmla="*/ 2147483646 h 2706"/>
                  <a:gd name="T54" fmla="*/ 2147483646 w 3201"/>
                  <a:gd name="T55" fmla="*/ 2147483646 h 2706"/>
                  <a:gd name="T56" fmla="*/ 2147483646 w 3201"/>
                  <a:gd name="T57" fmla="*/ 2147483646 h 2706"/>
                  <a:gd name="T58" fmla="*/ 2147483646 w 3201"/>
                  <a:gd name="T59" fmla="*/ 2147483646 h 2706"/>
                  <a:gd name="T60" fmla="*/ 2147483646 w 3201"/>
                  <a:gd name="T61" fmla="*/ 2147483646 h 2706"/>
                  <a:gd name="T62" fmla="*/ 2147483646 w 3201"/>
                  <a:gd name="T63" fmla="*/ 2147483646 h 2706"/>
                  <a:gd name="T64" fmla="*/ 2147483646 w 3201"/>
                  <a:gd name="T65" fmla="*/ 2147483646 h 2706"/>
                  <a:gd name="T66" fmla="*/ 2147483646 w 3201"/>
                  <a:gd name="T67" fmla="*/ 2147483646 h 2706"/>
                  <a:gd name="T68" fmla="*/ 2147483646 w 3201"/>
                  <a:gd name="T69" fmla="*/ 2147483646 h 2706"/>
                  <a:gd name="T70" fmla="*/ 2147483646 w 3201"/>
                  <a:gd name="T71" fmla="*/ 2147483646 h 2706"/>
                  <a:gd name="T72" fmla="*/ 2147483646 w 3201"/>
                  <a:gd name="T73" fmla="*/ 2147483646 h 2706"/>
                  <a:gd name="T74" fmla="*/ 2147483646 w 3201"/>
                  <a:gd name="T75" fmla="*/ 2147483646 h 2706"/>
                  <a:gd name="T76" fmla="*/ 2147483646 w 3201"/>
                  <a:gd name="T77" fmla="*/ 2147483646 h 2706"/>
                  <a:gd name="T78" fmla="*/ 2147483646 w 3201"/>
                  <a:gd name="T79" fmla="*/ 2147483646 h 2706"/>
                  <a:gd name="T80" fmla="*/ 2147483646 w 3201"/>
                  <a:gd name="T81" fmla="*/ 2147483646 h 2706"/>
                  <a:gd name="T82" fmla="*/ 2147483646 w 3201"/>
                  <a:gd name="T83" fmla="*/ 2147483646 h 2706"/>
                  <a:gd name="T84" fmla="*/ 2147483646 w 3201"/>
                  <a:gd name="T85" fmla="*/ 2147483646 h 2706"/>
                  <a:gd name="T86" fmla="*/ 2147483646 w 3201"/>
                  <a:gd name="T87" fmla="*/ 2147483646 h 2706"/>
                  <a:gd name="T88" fmla="*/ 2147483646 w 3201"/>
                  <a:gd name="T89" fmla="*/ 0 h 2706"/>
                  <a:gd name="T90" fmla="*/ 2147483646 w 3201"/>
                  <a:gd name="T91" fmla="*/ 2147483646 h 2706"/>
                  <a:gd name="T92" fmla="*/ 2147483646 w 3201"/>
                  <a:gd name="T93" fmla="*/ 2147483646 h 270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3201" h="2706">
                    <a:moveTo>
                      <a:pt x="2496" y="285"/>
                    </a:moveTo>
                    <a:lnTo>
                      <a:pt x="2591" y="514"/>
                    </a:lnTo>
                    <a:lnTo>
                      <a:pt x="2686" y="629"/>
                    </a:lnTo>
                    <a:lnTo>
                      <a:pt x="2801" y="705"/>
                    </a:lnTo>
                    <a:lnTo>
                      <a:pt x="2857" y="761"/>
                    </a:lnTo>
                    <a:lnTo>
                      <a:pt x="2877" y="800"/>
                    </a:lnTo>
                    <a:lnTo>
                      <a:pt x="2896" y="857"/>
                    </a:lnTo>
                    <a:lnTo>
                      <a:pt x="2896" y="990"/>
                    </a:lnTo>
                    <a:lnTo>
                      <a:pt x="2915" y="1047"/>
                    </a:lnTo>
                    <a:lnTo>
                      <a:pt x="3105" y="1238"/>
                    </a:lnTo>
                    <a:lnTo>
                      <a:pt x="3143" y="1314"/>
                    </a:lnTo>
                    <a:lnTo>
                      <a:pt x="3162" y="1371"/>
                    </a:lnTo>
                    <a:lnTo>
                      <a:pt x="3124" y="1447"/>
                    </a:lnTo>
                    <a:lnTo>
                      <a:pt x="3124" y="1486"/>
                    </a:lnTo>
                    <a:lnTo>
                      <a:pt x="3143" y="1543"/>
                    </a:lnTo>
                    <a:lnTo>
                      <a:pt x="3162" y="1581"/>
                    </a:lnTo>
                    <a:lnTo>
                      <a:pt x="3200" y="1619"/>
                    </a:lnTo>
                    <a:lnTo>
                      <a:pt x="3086" y="1695"/>
                    </a:lnTo>
                    <a:lnTo>
                      <a:pt x="3029" y="1714"/>
                    </a:lnTo>
                    <a:lnTo>
                      <a:pt x="2896" y="1752"/>
                    </a:lnTo>
                    <a:lnTo>
                      <a:pt x="2819" y="1771"/>
                    </a:lnTo>
                    <a:lnTo>
                      <a:pt x="2743" y="1809"/>
                    </a:lnTo>
                    <a:lnTo>
                      <a:pt x="2686" y="1867"/>
                    </a:lnTo>
                    <a:lnTo>
                      <a:pt x="2629" y="1924"/>
                    </a:lnTo>
                    <a:lnTo>
                      <a:pt x="2610" y="2019"/>
                    </a:lnTo>
                    <a:lnTo>
                      <a:pt x="2591" y="2133"/>
                    </a:lnTo>
                    <a:lnTo>
                      <a:pt x="2610" y="2248"/>
                    </a:lnTo>
                    <a:lnTo>
                      <a:pt x="2667" y="2438"/>
                    </a:lnTo>
                    <a:lnTo>
                      <a:pt x="2686" y="2495"/>
                    </a:lnTo>
                    <a:lnTo>
                      <a:pt x="2648" y="2552"/>
                    </a:lnTo>
                    <a:lnTo>
                      <a:pt x="2610" y="2590"/>
                    </a:lnTo>
                    <a:lnTo>
                      <a:pt x="2438" y="2686"/>
                    </a:lnTo>
                    <a:lnTo>
                      <a:pt x="2381" y="2705"/>
                    </a:lnTo>
                    <a:lnTo>
                      <a:pt x="2343" y="2705"/>
                    </a:lnTo>
                    <a:lnTo>
                      <a:pt x="2305" y="2686"/>
                    </a:lnTo>
                    <a:lnTo>
                      <a:pt x="2267" y="2628"/>
                    </a:lnTo>
                    <a:lnTo>
                      <a:pt x="2248" y="2571"/>
                    </a:lnTo>
                    <a:lnTo>
                      <a:pt x="2229" y="2533"/>
                    </a:lnTo>
                    <a:lnTo>
                      <a:pt x="2191" y="2514"/>
                    </a:lnTo>
                    <a:lnTo>
                      <a:pt x="2153" y="2514"/>
                    </a:lnTo>
                    <a:lnTo>
                      <a:pt x="2076" y="2552"/>
                    </a:lnTo>
                    <a:lnTo>
                      <a:pt x="2019" y="2533"/>
                    </a:lnTo>
                    <a:lnTo>
                      <a:pt x="1962" y="2514"/>
                    </a:lnTo>
                    <a:lnTo>
                      <a:pt x="1905" y="2476"/>
                    </a:lnTo>
                    <a:lnTo>
                      <a:pt x="1848" y="2457"/>
                    </a:lnTo>
                    <a:lnTo>
                      <a:pt x="1791" y="2457"/>
                    </a:lnTo>
                    <a:lnTo>
                      <a:pt x="1714" y="2476"/>
                    </a:lnTo>
                    <a:lnTo>
                      <a:pt x="1543" y="2590"/>
                    </a:lnTo>
                    <a:lnTo>
                      <a:pt x="1486" y="2610"/>
                    </a:lnTo>
                    <a:lnTo>
                      <a:pt x="1429" y="2590"/>
                    </a:lnTo>
                    <a:lnTo>
                      <a:pt x="1181" y="2438"/>
                    </a:lnTo>
                    <a:lnTo>
                      <a:pt x="1105" y="2362"/>
                    </a:lnTo>
                    <a:lnTo>
                      <a:pt x="1067" y="2305"/>
                    </a:lnTo>
                    <a:lnTo>
                      <a:pt x="1067" y="2229"/>
                    </a:lnTo>
                    <a:lnTo>
                      <a:pt x="1067" y="2133"/>
                    </a:lnTo>
                    <a:lnTo>
                      <a:pt x="1086" y="2019"/>
                    </a:lnTo>
                    <a:lnTo>
                      <a:pt x="1105" y="1924"/>
                    </a:lnTo>
                    <a:lnTo>
                      <a:pt x="1162" y="1771"/>
                    </a:lnTo>
                    <a:lnTo>
                      <a:pt x="1162" y="1714"/>
                    </a:lnTo>
                    <a:lnTo>
                      <a:pt x="1143" y="1676"/>
                    </a:lnTo>
                    <a:lnTo>
                      <a:pt x="1105" y="1638"/>
                    </a:lnTo>
                    <a:lnTo>
                      <a:pt x="1048" y="1600"/>
                    </a:lnTo>
                    <a:lnTo>
                      <a:pt x="1010" y="1619"/>
                    </a:lnTo>
                    <a:lnTo>
                      <a:pt x="952" y="1638"/>
                    </a:lnTo>
                    <a:lnTo>
                      <a:pt x="857" y="1714"/>
                    </a:lnTo>
                    <a:lnTo>
                      <a:pt x="781" y="1752"/>
                    </a:lnTo>
                    <a:lnTo>
                      <a:pt x="686" y="1752"/>
                    </a:lnTo>
                    <a:lnTo>
                      <a:pt x="286" y="1676"/>
                    </a:lnTo>
                    <a:lnTo>
                      <a:pt x="38" y="1581"/>
                    </a:lnTo>
                    <a:lnTo>
                      <a:pt x="76" y="1523"/>
                    </a:lnTo>
                    <a:lnTo>
                      <a:pt x="95" y="1447"/>
                    </a:lnTo>
                    <a:lnTo>
                      <a:pt x="114" y="1409"/>
                    </a:lnTo>
                    <a:lnTo>
                      <a:pt x="114" y="1371"/>
                    </a:lnTo>
                    <a:lnTo>
                      <a:pt x="95" y="1333"/>
                    </a:lnTo>
                    <a:lnTo>
                      <a:pt x="0" y="1200"/>
                    </a:lnTo>
                    <a:lnTo>
                      <a:pt x="0" y="1181"/>
                    </a:lnTo>
                    <a:lnTo>
                      <a:pt x="0" y="1142"/>
                    </a:lnTo>
                    <a:lnTo>
                      <a:pt x="19" y="1124"/>
                    </a:lnTo>
                    <a:lnTo>
                      <a:pt x="76" y="1066"/>
                    </a:lnTo>
                    <a:lnTo>
                      <a:pt x="134" y="990"/>
                    </a:lnTo>
                    <a:lnTo>
                      <a:pt x="172" y="857"/>
                    </a:lnTo>
                    <a:lnTo>
                      <a:pt x="190" y="857"/>
                    </a:lnTo>
                    <a:lnTo>
                      <a:pt x="210" y="857"/>
                    </a:lnTo>
                    <a:lnTo>
                      <a:pt x="248" y="876"/>
                    </a:lnTo>
                    <a:lnTo>
                      <a:pt x="324" y="952"/>
                    </a:lnTo>
                    <a:lnTo>
                      <a:pt x="381" y="971"/>
                    </a:lnTo>
                    <a:lnTo>
                      <a:pt x="419" y="1010"/>
                    </a:lnTo>
                    <a:lnTo>
                      <a:pt x="476" y="1010"/>
                    </a:lnTo>
                    <a:lnTo>
                      <a:pt x="591" y="1028"/>
                    </a:lnTo>
                    <a:lnTo>
                      <a:pt x="629" y="1028"/>
                    </a:lnTo>
                    <a:lnTo>
                      <a:pt x="667" y="1047"/>
                    </a:lnTo>
                    <a:lnTo>
                      <a:pt x="705" y="1066"/>
                    </a:lnTo>
                    <a:lnTo>
                      <a:pt x="743" y="1086"/>
                    </a:lnTo>
                    <a:lnTo>
                      <a:pt x="762" y="1105"/>
                    </a:lnTo>
                    <a:lnTo>
                      <a:pt x="781" y="1086"/>
                    </a:lnTo>
                    <a:lnTo>
                      <a:pt x="820" y="1028"/>
                    </a:lnTo>
                    <a:lnTo>
                      <a:pt x="820" y="990"/>
                    </a:lnTo>
                    <a:lnTo>
                      <a:pt x="820" y="952"/>
                    </a:lnTo>
                    <a:lnTo>
                      <a:pt x="820" y="914"/>
                    </a:lnTo>
                    <a:lnTo>
                      <a:pt x="838" y="895"/>
                    </a:lnTo>
                    <a:lnTo>
                      <a:pt x="857" y="895"/>
                    </a:lnTo>
                    <a:lnTo>
                      <a:pt x="876" y="895"/>
                    </a:lnTo>
                    <a:lnTo>
                      <a:pt x="952" y="933"/>
                    </a:lnTo>
                    <a:lnTo>
                      <a:pt x="1162" y="1047"/>
                    </a:lnTo>
                    <a:lnTo>
                      <a:pt x="1238" y="1066"/>
                    </a:lnTo>
                    <a:lnTo>
                      <a:pt x="1277" y="1066"/>
                    </a:lnTo>
                    <a:lnTo>
                      <a:pt x="1333" y="1047"/>
                    </a:lnTo>
                    <a:lnTo>
                      <a:pt x="1372" y="1010"/>
                    </a:lnTo>
                    <a:lnTo>
                      <a:pt x="1391" y="971"/>
                    </a:lnTo>
                    <a:lnTo>
                      <a:pt x="1410" y="914"/>
                    </a:lnTo>
                    <a:lnTo>
                      <a:pt x="1410" y="857"/>
                    </a:lnTo>
                    <a:lnTo>
                      <a:pt x="1410" y="800"/>
                    </a:lnTo>
                    <a:lnTo>
                      <a:pt x="1372" y="743"/>
                    </a:lnTo>
                    <a:lnTo>
                      <a:pt x="1277" y="552"/>
                    </a:lnTo>
                    <a:lnTo>
                      <a:pt x="1257" y="495"/>
                    </a:lnTo>
                    <a:lnTo>
                      <a:pt x="1257" y="438"/>
                    </a:lnTo>
                    <a:lnTo>
                      <a:pt x="1296" y="381"/>
                    </a:lnTo>
                    <a:lnTo>
                      <a:pt x="1372" y="343"/>
                    </a:lnTo>
                    <a:lnTo>
                      <a:pt x="1448" y="343"/>
                    </a:lnTo>
                    <a:lnTo>
                      <a:pt x="1505" y="362"/>
                    </a:lnTo>
                    <a:lnTo>
                      <a:pt x="1677" y="495"/>
                    </a:lnTo>
                    <a:lnTo>
                      <a:pt x="1714" y="495"/>
                    </a:lnTo>
                    <a:lnTo>
                      <a:pt x="1734" y="495"/>
                    </a:lnTo>
                    <a:lnTo>
                      <a:pt x="1772" y="457"/>
                    </a:lnTo>
                    <a:lnTo>
                      <a:pt x="1810" y="381"/>
                    </a:lnTo>
                    <a:lnTo>
                      <a:pt x="1848" y="343"/>
                    </a:lnTo>
                    <a:lnTo>
                      <a:pt x="1886" y="304"/>
                    </a:lnTo>
                    <a:lnTo>
                      <a:pt x="1924" y="304"/>
                    </a:lnTo>
                    <a:lnTo>
                      <a:pt x="1943" y="285"/>
                    </a:lnTo>
                    <a:lnTo>
                      <a:pt x="1962" y="248"/>
                    </a:lnTo>
                    <a:lnTo>
                      <a:pt x="1943" y="209"/>
                    </a:lnTo>
                    <a:lnTo>
                      <a:pt x="1924" y="114"/>
                    </a:lnTo>
                    <a:lnTo>
                      <a:pt x="1905" y="38"/>
                    </a:lnTo>
                    <a:lnTo>
                      <a:pt x="1962" y="0"/>
                    </a:lnTo>
                    <a:lnTo>
                      <a:pt x="2019" y="0"/>
                    </a:lnTo>
                    <a:lnTo>
                      <a:pt x="2076" y="19"/>
                    </a:lnTo>
                    <a:lnTo>
                      <a:pt x="2115" y="38"/>
                    </a:lnTo>
                    <a:lnTo>
                      <a:pt x="2153" y="95"/>
                    </a:lnTo>
                    <a:lnTo>
                      <a:pt x="2229" y="190"/>
                    </a:lnTo>
                    <a:lnTo>
                      <a:pt x="2286" y="248"/>
                    </a:lnTo>
                    <a:lnTo>
                      <a:pt x="2362" y="285"/>
                    </a:lnTo>
                    <a:lnTo>
                      <a:pt x="2420" y="285"/>
                    </a:lnTo>
                    <a:lnTo>
                      <a:pt x="2496" y="285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69" name="Freeform 56">
                <a:extLst>
                  <a:ext uri="{FF2B5EF4-FFF2-40B4-BE49-F238E27FC236}">
                    <a16:creationId xmlns:a16="http://schemas.microsoft.com/office/drawing/2014/main" id="{D270A5F2-CC0C-6D4F-B7B9-17D13374C6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23075" y="2703513"/>
                <a:ext cx="446088" cy="452437"/>
              </a:xfrm>
              <a:custGeom>
                <a:avLst/>
                <a:gdLst>
                  <a:gd name="T0" fmla="*/ 2147483646 w 1239"/>
                  <a:gd name="T1" fmla="*/ 2147483646 h 1258"/>
                  <a:gd name="T2" fmla="*/ 2147483646 w 1239"/>
                  <a:gd name="T3" fmla="*/ 2147483646 h 1258"/>
                  <a:gd name="T4" fmla="*/ 2147483646 w 1239"/>
                  <a:gd name="T5" fmla="*/ 2147483646 h 1258"/>
                  <a:gd name="T6" fmla="*/ 2147483646 w 1239"/>
                  <a:gd name="T7" fmla="*/ 2147483646 h 1258"/>
                  <a:gd name="T8" fmla="*/ 2147483646 w 1239"/>
                  <a:gd name="T9" fmla="*/ 2147483646 h 1258"/>
                  <a:gd name="T10" fmla="*/ 2147483646 w 1239"/>
                  <a:gd name="T11" fmla="*/ 2147483646 h 1258"/>
                  <a:gd name="T12" fmla="*/ 2147483646 w 1239"/>
                  <a:gd name="T13" fmla="*/ 2147483646 h 1258"/>
                  <a:gd name="T14" fmla="*/ 2147483646 w 1239"/>
                  <a:gd name="T15" fmla="*/ 2147483646 h 1258"/>
                  <a:gd name="T16" fmla="*/ 2147483646 w 1239"/>
                  <a:gd name="T17" fmla="*/ 2147483646 h 1258"/>
                  <a:gd name="T18" fmla="*/ 2147483646 w 1239"/>
                  <a:gd name="T19" fmla="*/ 2147483646 h 1258"/>
                  <a:gd name="T20" fmla="*/ 2147483646 w 1239"/>
                  <a:gd name="T21" fmla="*/ 2147483646 h 1258"/>
                  <a:gd name="T22" fmla="*/ 2147483646 w 1239"/>
                  <a:gd name="T23" fmla="*/ 2147483646 h 1258"/>
                  <a:gd name="T24" fmla="*/ 2147483646 w 1239"/>
                  <a:gd name="T25" fmla="*/ 2147483646 h 1258"/>
                  <a:gd name="T26" fmla="*/ 2147483646 w 1239"/>
                  <a:gd name="T27" fmla="*/ 2147483646 h 1258"/>
                  <a:gd name="T28" fmla="*/ 0 w 1239"/>
                  <a:gd name="T29" fmla="*/ 2147483646 h 1258"/>
                  <a:gd name="T30" fmla="*/ 2147483646 w 1239"/>
                  <a:gd name="T31" fmla="*/ 2147483646 h 1258"/>
                  <a:gd name="T32" fmla="*/ 2147483646 w 1239"/>
                  <a:gd name="T33" fmla="*/ 2147483646 h 1258"/>
                  <a:gd name="T34" fmla="*/ 2147483646 w 1239"/>
                  <a:gd name="T35" fmla="*/ 2147483646 h 1258"/>
                  <a:gd name="T36" fmla="*/ 2147483646 w 1239"/>
                  <a:gd name="T37" fmla="*/ 2147483646 h 1258"/>
                  <a:gd name="T38" fmla="*/ 2147483646 w 1239"/>
                  <a:gd name="T39" fmla="*/ 2147483646 h 1258"/>
                  <a:gd name="T40" fmla="*/ 2147483646 w 1239"/>
                  <a:gd name="T41" fmla="*/ 0 h 1258"/>
                  <a:gd name="T42" fmla="*/ 2147483646 w 1239"/>
                  <a:gd name="T43" fmla="*/ 2147483646 h 1258"/>
                  <a:gd name="T44" fmla="*/ 2147483646 w 1239"/>
                  <a:gd name="T45" fmla="*/ 2147483646 h 1258"/>
                  <a:gd name="T46" fmla="*/ 2147483646 w 1239"/>
                  <a:gd name="T47" fmla="*/ 2147483646 h 1258"/>
                  <a:gd name="T48" fmla="*/ 2147483646 w 1239"/>
                  <a:gd name="T49" fmla="*/ 2147483646 h 1258"/>
                  <a:gd name="T50" fmla="*/ 2147483646 w 1239"/>
                  <a:gd name="T51" fmla="*/ 2147483646 h 1258"/>
                  <a:gd name="T52" fmla="*/ 2147483646 w 1239"/>
                  <a:gd name="T53" fmla="*/ 2147483646 h 1258"/>
                  <a:gd name="T54" fmla="*/ 2147483646 w 1239"/>
                  <a:gd name="T55" fmla="*/ 2147483646 h 1258"/>
                  <a:gd name="T56" fmla="*/ 2147483646 w 1239"/>
                  <a:gd name="T57" fmla="*/ 2147483646 h 1258"/>
                  <a:gd name="T58" fmla="*/ 2147483646 w 1239"/>
                  <a:gd name="T59" fmla="*/ 2147483646 h 1258"/>
                  <a:gd name="T60" fmla="*/ 2147483646 w 1239"/>
                  <a:gd name="T61" fmla="*/ 2147483646 h 1258"/>
                  <a:gd name="T62" fmla="*/ 2147483646 w 1239"/>
                  <a:gd name="T63" fmla="*/ 2147483646 h 1258"/>
                  <a:gd name="T64" fmla="*/ 2147483646 w 1239"/>
                  <a:gd name="T65" fmla="*/ 2147483646 h 1258"/>
                  <a:gd name="T66" fmla="*/ 2147483646 w 1239"/>
                  <a:gd name="T67" fmla="*/ 2147483646 h 1258"/>
                  <a:gd name="T68" fmla="*/ 2147483646 w 1239"/>
                  <a:gd name="T69" fmla="*/ 2147483646 h 1258"/>
                  <a:gd name="T70" fmla="*/ 2147483646 w 1239"/>
                  <a:gd name="T71" fmla="*/ 2147483646 h 1258"/>
                  <a:gd name="T72" fmla="*/ 2147483646 w 1239"/>
                  <a:gd name="T73" fmla="*/ 2147483646 h 1258"/>
                  <a:gd name="T74" fmla="*/ 2147483646 w 1239"/>
                  <a:gd name="T75" fmla="*/ 2147483646 h 1258"/>
                  <a:gd name="T76" fmla="*/ 2147483646 w 1239"/>
                  <a:gd name="T77" fmla="*/ 2147483646 h 1258"/>
                  <a:gd name="T78" fmla="*/ 2147483646 w 1239"/>
                  <a:gd name="T79" fmla="*/ 2147483646 h 1258"/>
                  <a:gd name="T80" fmla="*/ 2147483646 w 1239"/>
                  <a:gd name="T81" fmla="*/ 2147483646 h 1258"/>
                  <a:gd name="T82" fmla="*/ 2147483646 w 1239"/>
                  <a:gd name="T83" fmla="*/ 2147483646 h 1258"/>
                  <a:gd name="T84" fmla="*/ 2147483646 w 1239"/>
                  <a:gd name="T85" fmla="*/ 2147483646 h 1258"/>
                  <a:gd name="T86" fmla="*/ 2147483646 w 1239"/>
                  <a:gd name="T87" fmla="*/ 2147483646 h 1258"/>
                  <a:gd name="T88" fmla="*/ 2147483646 w 1239"/>
                  <a:gd name="T89" fmla="*/ 2147483646 h 1258"/>
                  <a:gd name="T90" fmla="*/ 2147483646 w 1239"/>
                  <a:gd name="T91" fmla="*/ 2147483646 h 125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1239" h="1258">
                    <a:moveTo>
                      <a:pt x="305" y="762"/>
                    </a:moveTo>
                    <a:lnTo>
                      <a:pt x="323" y="762"/>
                    </a:lnTo>
                    <a:lnTo>
                      <a:pt x="342" y="743"/>
                    </a:lnTo>
                    <a:lnTo>
                      <a:pt x="362" y="724"/>
                    </a:lnTo>
                    <a:lnTo>
                      <a:pt x="381" y="705"/>
                    </a:lnTo>
                    <a:lnTo>
                      <a:pt x="381" y="666"/>
                    </a:lnTo>
                    <a:lnTo>
                      <a:pt x="362" y="629"/>
                    </a:lnTo>
                    <a:lnTo>
                      <a:pt x="266" y="534"/>
                    </a:lnTo>
                    <a:lnTo>
                      <a:pt x="228" y="419"/>
                    </a:lnTo>
                    <a:lnTo>
                      <a:pt x="209" y="400"/>
                    </a:lnTo>
                    <a:lnTo>
                      <a:pt x="152" y="381"/>
                    </a:lnTo>
                    <a:lnTo>
                      <a:pt x="133" y="362"/>
                    </a:lnTo>
                    <a:lnTo>
                      <a:pt x="95" y="343"/>
                    </a:lnTo>
                    <a:lnTo>
                      <a:pt x="76" y="324"/>
                    </a:lnTo>
                    <a:lnTo>
                      <a:pt x="0" y="95"/>
                    </a:lnTo>
                    <a:lnTo>
                      <a:pt x="209" y="153"/>
                    </a:lnTo>
                    <a:lnTo>
                      <a:pt x="381" y="133"/>
                    </a:lnTo>
                    <a:lnTo>
                      <a:pt x="457" y="114"/>
                    </a:lnTo>
                    <a:lnTo>
                      <a:pt x="590" y="76"/>
                    </a:lnTo>
                    <a:lnTo>
                      <a:pt x="628" y="57"/>
                    </a:lnTo>
                    <a:lnTo>
                      <a:pt x="704" y="0"/>
                    </a:lnTo>
                    <a:lnTo>
                      <a:pt x="857" y="172"/>
                    </a:lnTo>
                    <a:lnTo>
                      <a:pt x="1124" y="362"/>
                    </a:lnTo>
                    <a:lnTo>
                      <a:pt x="1180" y="419"/>
                    </a:lnTo>
                    <a:lnTo>
                      <a:pt x="1200" y="457"/>
                    </a:lnTo>
                    <a:lnTo>
                      <a:pt x="1219" y="534"/>
                    </a:lnTo>
                    <a:lnTo>
                      <a:pt x="1219" y="629"/>
                    </a:lnTo>
                    <a:lnTo>
                      <a:pt x="1200" y="800"/>
                    </a:lnTo>
                    <a:lnTo>
                      <a:pt x="1238" y="1047"/>
                    </a:lnTo>
                    <a:lnTo>
                      <a:pt x="1238" y="1105"/>
                    </a:lnTo>
                    <a:lnTo>
                      <a:pt x="1180" y="1219"/>
                    </a:lnTo>
                    <a:lnTo>
                      <a:pt x="1180" y="1257"/>
                    </a:lnTo>
                    <a:lnTo>
                      <a:pt x="1162" y="1238"/>
                    </a:lnTo>
                    <a:lnTo>
                      <a:pt x="1124" y="1238"/>
                    </a:lnTo>
                    <a:lnTo>
                      <a:pt x="1048" y="1162"/>
                    </a:lnTo>
                    <a:lnTo>
                      <a:pt x="952" y="1105"/>
                    </a:lnTo>
                    <a:lnTo>
                      <a:pt x="914" y="1105"/>
                    </a:lnTo>
                    <a:lnTo>
                      <a:pt x="533" y="1086"/>
                    </a:lnTo>
                    <a:lnTo>
                      <a:pt x="495" y="1067"/>
                    </a:lnTo>
                    <a:lnTo>
                      <a:pt x="476" y="1067"/>
                    </a:lnTo>
                    <a:lnTo>
                      <a:pt x="438" y="1029"/>
                    </a:lnTo>
                    <a:lnTo>
                      <a:pt x="400" y="991"/>
                    </a:lnTo>
                    <a:lnTo>
                      <a:pt x="381" y="971"/>
                    </a:lnTo>
                    <a:lnTo>
                      <a:pt x="323" y="876"/>
                    </a:lnTo>
                    <a:lnTo>
                      <a:pt x="323" y="838"/>
                    </a:lnTo>
                    <a:lnTo>
                      <a:pt x="305" y="762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70" name="Freeform 57">
                <a:extLst>
                  <a:ext uri="{FF2B5EF4-FFF2-40B4-BE49-F238E27FC236}">
                    <a16:creationId xmlns:a16="http://schemas.microsoft.com/office/drawing/2014/main" id="{C0A2CB40-2CC0-B94F-9A02-561517B7C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56350" y="2538413"/>
                <a:ext cx="604838" cy="815975"/>
              </a:xfrm>
              <a:custGeom>
                <a:avLst/>
                <a:gdLst>
                  <a:gd name="T0" fmla="*/ 2147483646 w 1678"/>
                  <a:gd name="T1" fmla="*/ 2147483646 h 2267"/>
                  <a:gd name="T2" fmla="*/ 2147483646 w 1678"/>
                  <a:gd name="T3" fmla="*/ 2147483646 h 2267"/>
                  <a:gd name="T4" fmla="*/ 2147483646 w 1678"/>
                  <a:gd name="T5" fmla="*/ 2147483646 h 2267"/>
                  <a:gd name="T6" fmla="*/ 2147483646 w 1678"/>
                  <a:gd name="T7" fmla="*/ 2147483646 h 2267"/>
                  <a:gd name="T8" fmla="*/ 2147483646 w 1678"/>
                  <a:gd name="T9" fmla="*/ 2147483646 h 2267"/>
                  <a:gd name="T10" fmla="*/ 2147483646 w 1678"/>
                  <a:gd name="T11" fmla="*/ 2147483646 h 2267"/>
                  <a:gd name="T12" fmla="*/ 2147483646 w 1678"/>
                  <a:gd name="T13" fmla="*/ 2147483646 h 2267"/>
                  <a:gd name="T14" fmla="*/ 2147483646 w 1678"/>
                  <a:gd name="T15" fmla="*/ 2147483646 h 2267"/>
                  <a:gd name="T16" fmla="*/ 2147483646 w 1678"/>
                  <a:gd name="T17" fmla="*/ 2147483646 h 2267"/>
                  <a:gd name="T18" fmla="*/ 2147483646 w 1678"/>
                  <a:gd name="T19" fmla="*/ 2147483646 h 2267"/>
                  <a:gd name="T20" fmla="*/ 2147483646 w 1678"/>
                  <a:gd name="T21" fmla="*/ 2147483646 h 2267"/>
                  <a:gd name="T22" fmla="*/ 2147483646 w 1678"/>
                  <a:gd name="T23" fmla="*/ 2147483646 h 2267"/>
                  <a:gd name="T24" fmla="*/ 2147483646 w 1678"/>
                  <a:gd name="T25" fmla="*/ 2147483646 h 2267"/>
                  <a:gd name="T26" fmla="*/ 2147483646 w 1678"/>
                  <a:gd name="T27" fmla="*/ 2147483646 h 2267"/>
                  <a:gd name="T28" fmla="*/ 2147483646 w 1678"/>
                  <a:gd name="T29" fmla="*/ 2147483646 h 2267"/>
                  <a:gd name="T30" fmla="*/ 2147483646 w 1678"/>
                  <a:gd name="T31" fmla="*/ 2147483646 h 2267"/>
                  <a:gd name="T32" fmla="*/ 2147483646 w 1678"/>
                  <a:gd name="T33" fmla="*/ 2147483646 h 2267"/>
                  <a:gd name="T34" fmla="*/ 2147483646 w 1678"/>
                  <a:gd name="T35" fmla="*/ 2147483646 h 2267"/>
                  <a:gd name="T36" fmla="*/ 2147483646 w 1678"/>
                  <a:gd name="T37" fmla="*/ 2147483646 h 2267"/>
                  <a:gd name="T38" fmla="*/ 2147483646 w 1678"/>
                  <a:gd name="T39" fmla="*/ 2147483646 h 2267"/>
                  <a:gd name="T40" fmla="*/ 2147483646 w 1678"/>
                  <a:gd name="T41" fmla="*/ 2147483646 h 2267"/>
                  <a:gd name="T42" fmla="*/ 2147483646 w 1678"/>
                  <a:gd name="T43" fmla="*/ 2147483646 h 2267"/>
                  <a:gd name="T44" fmla="*/ 2147483646 w 1678"/>
                  <a:gd name="T45" fmla="*/ 2147483646 h 2267"/>
                  <a:gd name="T46" fmla="*/ 2147483646 w 1678"/>
                  <a:gd name="T47" fmla="*/ 2147483646 h 2267"/>
                  <a:gd name="T48" fmla="*/ 2147483646 w 1678"/>
                  <a:gd name="T49" fmla="*/ 2147483646 h 2267"/>
                  <a:gd name="T50" fmla="*/ 2147483646 w 1678"/>
                  <a:gd name="T51" fmla="*/ 2147483646 h 2267"/>
                  <a:gd name="T52" fmla="*/ 2147483646 w 1678"/>
                  <a:gd name="T53" fmla="*/ 2147483646 h 2267"/>
                  <a:gd name="T54" fmla="*/ 2147483646 w 1678"/>
                  <a:gd name="T55" fmla="*/ 2147483646 h 2267"/>
                  <a:gd name="T56" fmla="*/ 2147483646 w 1678"/>
                  <a:gd name="T57" fmla="*/ 2147483646 h 2267"/>
                  <a:gd name="T58" fmla="*/ 0 w 1678"/>
                  <a:gd name="T59" fmla="*/ 2147483646 h 2267"/>
                  <a:gd name="T60" fmla="*/ 2147483646 w 1678"/>
                  <a:gd name="T61" fmla="*/ 2147483646 h 2267"/>
                  <a:gd name="T62" fmla="*/ 2147483646 w 1678"/>
                  <a:gd name="T63" fmla="*/ 2147483646 h 2267"/>
                  <a:gd name="T64" fmla="*/ 2147483646 w 1678"/>
                  <a:gd name="T65" fmla="*/ 2147483646 h 2267"/>
                  <a:gd name="T66" fmla="*/ 2147483646 w 1678"/>
                  <a:gd name="T67" fmla="*/ 2147483646 h 2267"/>
                  <a:gd name="T68" fmla="*/ 2147483646 w 1678"/>
                  <a:gd name="T69" fmla="*/ 2147483646 h 2267"/>
                  <a:gd name="T70" fmla="*/ 2147483646 w 1678"/>
                  <a:gd name="T71" fmla="*/ 2147483646 h 2267"/>
                  <a:gd name="T72" fmla="*/ 2147483646 w 1678"/>
                  <a:gd name="T73" fmla="*/ 2147483646 h 2267"/>
                  <a:gd name="T74" fmla="*/ 2147483646 w 1678"/>
                  <a:gd name="T75" fmla="*/ 2147483646 h 2267"/>
                  <a:gd name="T76" fmla="*/ 2147483646 w 1678"/>
                  <a:gd name="T77" fmla="*/ 2147483646 h 226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1678" h="2267">
                    <a:moveTo>
                      <a:pt x="1296" y="552"/>
                    </a:moveTo>
                    <a:lnTo>
                      <a:pt x="1372" y="781"/>
                    </a:lnTo>
                    <a:lnTo>
                      <a:pt x="1391" y="800"/>
                    </a:lnTo>
                    <a:lnTo>
                      <a:pt x="1429" y="819"/>
                    </a:lnTo>
                    <a:lnTo>
                      <a:pt x="1448" y="838"/>
                    </a:lnTo>
                    <a:lnTo>
                      <a:pt x="1505" y="857"/>
                    </a:lnTo>
                    <a:lnTo>
                      <a:pt x="1524" y="876"/>
                    </a:lnTo>
                    <a:lnTo>
                      <a:pt x="1562" y="991"/>
                    </a:lnTo>
                    <a:lnTo>
                      <a:pt x="1658" y="1086"/>
                    </a:lnTo>
                    <a:lnTo>
                      <a:pt x="1677" y="1123"/>
                    </a:lnTo>
                    <a:lnTo>
                      <a:pt x="1677" y="1162"/>
                    </a:lnTo>
                    <a:lnTo>
                      <a:pt x="1658" y="1181"/>
                    </a:lnTo>
                    <a:lnTo>
                      <a:pt x="1638" y="1200"/>
                    </a:lnTo>
                    <a:lnTo>
                      <a:pt x="1619" y="1219"/>
                    </a:lnTo>
                    <a:lnTo>
                      <a:pt x="1601" y="1219"/>
                    </a:lnTo>
                    <a:lnTo>
                      <a:pt x="1582" y="1181"/>
                    </a:lnTo>
                    <a:lnTo>
                      <a:pt x="1562" y="1143"/>
                    </a:lnTo>
                    <a:lnTo>
                      <a:pt x="1505" y="1123"/>
                    </a:lnTo>
                    <a:lnTo>
                      <a:pt x="1448" y="1143"/>
                    </a:lnTo>
                    <a:lnTo>
                      <a:pt x="1391" y="1162"/>
                    </a:lnTo>
                    <a:lnTo>
                      <a:pt x="1391" y="1181"/>
                    </a:lnTo>
                    <a:lnTo>
                      <a:pt x="1372" y="1219"/>
                    </a:lnTo>
                    <a:lnTo>
                      <a:pt x="1353" y="1238"/>
                    </a:lnTo>
                    <a:lnTo>
                      <a:pt x="1372" y="1333"/>
                    </a:lnTo>
                    <a:lnTo>
                      <a:pt x="1334" y="1390"/>
                    </a:lnTo>
                    <a:lnTo>
                      <a:pt x="1257" y="1409"/>
                    </a:lnTo>
                    <a:lnTo>
                      <a:pt x="1220" y="1467"/>
                    </a:lnTo>
                    <a:lnTo>
                      <a:pt x="1201" y="1524"/>
                    </a:lnTo>
                    <a:lnTo>
                      <a:pt x="1220" y="1581"/>
                    </a:lnTo>
                    <a:lnTo>
                      <a:pt x="1257" y="1619"/>
                    </a:lnTo>
                    <a:lnTo>
                      <a:pt x="1277" y="1657"/>
                    </a:lnTo>
                    <a:lnTo>
                      <a:pt x="1257" y="1714"/>
                    </a:lnTo>
                    <a:lnTo>
                      <a:pt x="1220" y="1790"/>
                    </a:lnTo>
                    <a:lnTo>
                      <a:pt x="1220" y="1867"/>
                    </a:lnTo>
                    <a:lnTo>
                      <a:pt x="1238" y="1905"/>
                    </a:lnTo>
                    <a:lnTo>
                      <a:pt x="1277" y="1981"/>
                    </a:lnTo>
                    <a:lnTo>
                      <a:pt x="1296" y="2019"/>
                    </a:lnTo>
                    <a:lnTo>
                      <a:pt x="1315" y="2038"/>
                    </a:lnTo>
                    <a:lnTo>
                      <a:pt x="1334" y="2076"/>
                    </a:lnTo>
                    <a:lnTo>
                      <a:pt x="1334" y="2133"/>
                    </a:lnTo>
                    <a:lnTo>
                      <a:pt x="1334" y="2247"/>
                    </a:lnTo>
                    <a:lnTo>
                      <a:pt x="1296" y="2266"/>
                    </a:lnTo>
                    <a:lnTo>
                      <a:pt x="1238" y="2247"/>
                    </a:lnTo>
                    <a:lnTo>
                      <a:pt x="1010" y="2190"/>
                    </a:lnTo>
                    <a:lnTo>
                      <a:pt x="972" y="2190"/>
                    </a:lnTo>
                    <a:lnTo>
                      <a:pt x="876" y="2190"/>
                    </a:lnTo>
                    <a:lnTo>
                      <a:pt x="820" y="2190"/>
                    </a:lnTo>
                    <a:lnTo>
                      <a:pt x="762" y="2152"/>
                    </a:lnTo>
                    <a:lnTo>
                      <a:pt x="572" y="2000"/>
                    </a:lnTo>
                    <a:lnTo>
                      <a:pt x="305" y="1867"/>
                    </a:lnTo>
                    <a:lnTo>
                      <a:pt x="267" y="1829"/>
                    </a:lnTo>
                    <a:lnTo>
                      <a:pt x="248" y="1809"/>
                    </a:lnTo>
                    <a:lnTo>
                      <a:pt x="210" y="1733"/>
                    </a:lnTo>
                    <a:lnTo>
                      <a:pt x="172" y="1676"/>
                    </a:lnTo>
                    <a:lnTo>
                      <a:pt x="134" y="1638"/>
                    </a:lnTo>
                    <a:lnTo>
                      <a:pt x="114" y="1619"/>
                    </a:lnTo>
                    <a:lnTo>
                      <a:pt x="114" y="1600"/>
                    </a:lnTo>
                    <a:lnTo>
                      <a:pt x="134" y="1428"/>
                    </a:lnTo>
                    <a:lnTo>
                      <a:pt x="96" y="1295"/>
                    </a:lnTo>
                    <a:lnTo>
                      <a:pt x="0" y="1067"/>
                    </a:lnTo>
                    <a:lnTo>
                      <a:pt x="172" y="971"/>
                    </a:lnTo>
                    <a:lnTo>
                      <a:pt x="210" y="933"/>
                    </a:lnTo>
                    <a:lnTo>
                      <a:pt x="248" y="876"/>
                    </a:lnTo>
                    <a:lnTo>
                      <a:pt x="229" y="819"/>
                    </a:lnTo>
                    <a:lnTo>
                      <a:pt x="172" y="629"/>
                    </a:lnTo>
                    <a:lnTo>
                      <a:pt x="153" y="514"/>
                    </a:lnTo>
                    <a:lnTo>
                      <a:pt x="172" y="400"/>
                    </a:lnTo>
                    <a:lnTo>
                      <a:pt x="191" y="305"/>
                    </a:lnTo>
                    <a:lnTo>
                      <a:pt x="248" y="248"/>
                    </a:lnTo>
                    <a:lnTo>
                      <a:pt x="305" y="190"/>
                    </a:lnTo>
                    <a:lnTo>
                      <a:pt x="381" y="152"/>
                    </a:lnTo>
                    <a:lnTo>
                      <a:pt x="458" y="133"/>
                    </a:lnTo>
                    <a:lnTo>
                      <a:pt x="591" y="95"/>
                    </a:lnTo>
                    <a:lnTo>
                      <a:pt x="648" y="76"/>
                    </a:lnTo>
                    <a:lnTo>
                      <a:pt x="762" y="0"/>
                    </a:lnTo>
                    <a:lnTo>
                      <a:pt x="934" y="114"/>
                    </a:lnTo>
                    <a:lnTo>
                      <a:pt x="1086" y="248"/>
                    </a:lnTo>
                    <a:lnTo>
                      <a:pt x="1201" y="381"/>
                    </a:lnTo>
                    <a:lnTo>
                      <a:pt x="1296" y="552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" name="Freeform 58">
                <a:extLst>
                  <a:ext uri="{FF2B5EF4-FFF2-40B4-BE49-F238E27FC236}">
                    <a16:creationId xmlns:a16="http://schemas.microsoft.com/office/drawing/2014/main" id="{ECD6CAD2-37A2-424D-B238-C3836A9F2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89738" y="2881313"/>
                <a:ext cx="706437" cy="823912"/>
              </a:xfrm>
              <a:custGeom>
                <a:avLst/>
                <a:gdLst>
                  <a:gd name="T0" fmla="*/ 2147483646 w 1962"/>
                  <a:gd name="T1" fmla="*/ 2147483646 h 2287"/>
                  <a:gd name="T2" fmla="*/ 2147483646 w 1962"/>
                  <a:gd name="T3" fmla="*/ 2147483646 h 2287"/>
                  <a:gd name="T4" fmla="*/ 2147483646 w 1962"/>
                  <a:gd name="T5" fmla="*/ 2147483646 h 2287"/>
                  <a:gd name="T6" fmla="*/ 2147483646 w 1962"/>
                  <a:gd name="T7" fmla="*/ 2147483646 h 2287"/>
                  <a:gd name="T8" fmla="*/ 2147483646 w 1962"/>
                  <a:gd name="T9" fmla="*/ 2147483646 h 2287"/>
                  <a:gd name="T10" fmla="*/ 2147483646 w 1962"/>
                  <a:gd name="T11" fmla="*/ 2147483646 h 2287"/>
                  <a:gd name="T12" fmla="*/ 2147483646 w 1962"/>
                  <a:gd name="T13" fmla="*/ 2147483646 h 2287"/>
                  <a:gd name="T14" fmla="*/ 2147483646 w 1962"/>
                  <a:gd name="T15" fmla="*/ 2147483646 h 2287"/>
                  <a:gd name="T16" fmla="*/ 2147483646 w 1962"/>
                  <a:gd name="T17" fmla="*/ 2147483646 h 2287"/>
                  <a:gd name="T18" fmla="*/ 2147483646 w 1962"/>
                  <a:gd name="T19" fmla="*/ 2147483646 h 2287"/>
                  <a:gd name="T20" fmla="*/ 2147483646 w 1962"/>
                  <a:gd name="T21" fmla="*/ 2147483646 h 2287"/>
                  <a:gd name="T22" fmla="*/ 0 w 1962"/>
                  <a:gd name="T23" fmla="*/ 2147483646 h 2287"/>
                  <a:gd name="T24" fmla="*/ 2147483646 w 1962"/>
                  <a:gd name="T25" fmla="*/ 2147483646 h 2287"/>
                  <a:gd name="T26" fmla="*/ 2147483646 w 1962"/>
                  <a:gd name="T27" fmla="*/ 2147483646 h 2287"/>
                  <a:gd name="T28" fmla="*/ 2147483646 w 1962"/>
                  <a:gd name="T29" fmla="*/ 2147483646 h 2287"/>
                  <a:gd name="T30" fmla="*/ 2147483646 w 1962"/>
                  <a:gd name="T31" fmla="*/ 2147483646 h 2287"/>
                  <a:gd name="T32" fmla="*/ 2147483646 w 1962"/>
                  <a:gd name="T33" fmla="*/ 2147483646 h 2287"/>
                  <a:gd name="T34" fmla="*/ 2147483646 w 1962"/>
                  <a:gd name="T35" fmla="*/ 2147483646 h 2287"/>
                  <a:gd name="T36" fmla="*/ 2147483646 w 1962"/>
                  <a:gd name="T37" fmla="*/ 2147483646 h 2287"/>
                  <a:gd name="T38" fmla="*/ 2147483646 w 1962"/>
                  <a:gd name="T39" fmla="*/ 2147483646 h 2287"/>
                  <a:gd name="T40" fmla="*/ 2147483646 w 1962"/>
                  <a:gd name="T41" fmla="*/ 2147483646 h 2287"/>
                  <a:gd name="T42" fmla="*/ 2147483646 w 1962"/>
                  <a:gd name="T43" fmla="*/ 2147483646 h 2287"/>
                  <a:gd name="T44" fmla="*/ 2147483646 w 1962"/>
                  <a:gd name="T45" fmla="*/ 2147483646 h 2287"/>
                  <a:gd name="T46" fmla="*/ 2147483646 w 1962"/>
                  <a:gd name="T47" fmla="*/ 0 h 2287"/>
                  <a:gd name="T48" fmla="*/ 2147483646 w 1962"/>
                  <a:gd name="T49" fmla="*/ 2147483646 h 2287"/>
                  <a:gd name="T50" fmla="*/ 2147483646 w 1962"/>
                  <a:gd name="T51" fmla="*/ 2147483646 h 2287"/>
                  <a:gd name="T52" fmla="*/ 2147483646 w 1962"/>
                  <a:gd name="T53" fmla="*/ 2147483646 h 2287"/>
                  <a:gd name="T54" fmla="*/ 2147483646 w 1962"/>
                  <a:gd name="T55" fmla="*/ 2147483646 h 2287"/>
                  <a:gd name="T56" fmla="*/ 2147483646 w 1962"/>
                  <a:gd name="T57" fmla="*/ 2147483646 h 2287"/>
                  <a:gd name="T58" fmla="*/ 2147483646 w 1962"/>
                  <a:gd name="T59" fmla="*/ 2147483646 h 2287"/>
                  <a:gd name="T60" fmla="*/ 2147483646 w 1962"/>
                  <a:gd name="T61" fmla="*/ 2147483646 h 2287"/>
                  <a:gd name="T62" fmla="*/ 2147483646 w 1962"/>
                  <a:gd name="T63" fmla="*/ 2147483646 h 2287"/>
                  <a:gd name="T64" fmla="*/ 2147483646 w 1962"/>
                  <a:gd name="T65" fmla="*/ 2147483646 h 2287"/>
                  <a:gd name="T66" fmla="*/ 2147483646 w 1962"/>
                  <a:gd name="T67" fmla="*/ 2147483646 h 2287"/>
                  <a:gd name="T68" fmla="*/ 2147483646 w 1962"/>
                  <a:gd name="T69" fmla="*/ 2147483646 h 2287"/>
                  <a:gd name="T70" fmla="*/ 2147483646 w 1962"/>
                  <a:gd name="T71" fmla="*/ 2147483646 h 2287"/>
                  <a:gd name="T72" fmla="*/ 2147483646 w 1962"/>
                  <a:gd name="T73" fmla="*/ 2147483646 h 2287"/>
                  <a:gd name="T74" fmla="*/ 2147483646 w 1962"/>
                  <a:gd name="T75" fmla="*/ 2147483646 h 2287"/>
                  <a:gd name="T76" fmla="*/ 2147483646 w 1962"/>
                  <a:gd name="T77" fmla="*/ 2147483646 h 2287"/>
                  <a:gd name="T78" fmla="*/ 2147483646 w 1962"/>
                  <a:gd name="T79" fmla="*/ 2147483646 h 2287"/>
                  <a:gd name="T80" fmla="*/ 2147483646 w 1962"/>
                  <a:gd name="T81" fmla="*/ 2147483646 h 2287"/>
                  <a:gd name="T82" fmla="*/ 2147483646 w 1962"/>
                  <a:gd name="T83" fmla="*/ 2147483646 h 2287"/>
                  <a:gd name="T84" fmla="*/ 2147483646 w 1962"/>
                  <a:gd name="T85" fmla="*/ 2147483646 h 228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962" h="2287">
                    <a:moveTo>
                      <a:pt x="1352" y="2286"/>
                    </a:moveTo>
                    <a:lnTo>
                      <a:pt x="1257" y="2191"/>
                    </a:lnTo>
                    <a:lnTo>
                      <a:pt x="1219" y="2172"/>
                    </a:lnTo>
                    <a:lnTo>
                      <a:pt x="1161" y="2152"/>
                    </a:lnTo>
                    <a:lnTo>
                      <a:pt x="1123" y="2152"/>
                    </a:lnTo>
                    <a:lnTo>
                      <a:pt x="1085" y="2115"/>
                    </a:lnTo>
                    <a:lnTo>
                      <a:pt x="1066" y="2096"/>
                    </a:lnTo>
                    <a:lnTo>
                      <a:pt x="1028" y="2020"/>
                    </a:lnTo>
                    <a:lnTo>
                      <a:pt x="990" y="1981"/>
                    </a:lnTo>
                    <a:lnTo>
                      <a:pt x="952" y="1848"/>
                    </a:lnTo>
                    <a:lnTo>
                      <a:pt x="933" y="1791"/>
                    </a:lnTo>
                    <a:lnTo>
                      <a:pt x="894" y="1734"/>
                    </a:lnTo>
                    <a:lnTo>
                      <a:pt x="666" y="1600"/>
                    </a:lnTo>
                    <a:lnTo>
                      <a:pt x="628" y="1543"/>
                    </a:lnTo>
                    <a:lnTo>
                      <a:pt x="609" y="1505"/>
                    </a:lnTo>
                    <a:lnTo>
                      <a:pt x="609" y="1448"/>
                    </a:lnTo>
                    <a:lnTo>
                      <a:pt x="609" y="1410"/>
                    </a:lnTo>
                    <a:lnTo>
                      <a:pt x="666" y="1295"/>
                    </a:lnTo>
                    <a:lnTo>
                      <a:pt x="666" y="1277"/>
                    </a:lnTo>
                    <a:lnTo>
                      <a:pt x="666" y="1238"/>
                    </a:lnTo>
                    <a:lnTo>
                      <a:pt x="666" y="1200"/>
                    </a:lnTo>
                    <a:lnTo>
                      <a:pt x="628" y="1143"/>
                    </a:lnTo>
                    <a:lnTo>
                      <a:pt x="590" y="1105"/>
                    </a:lnTo>
                    <a:lnTo>
                      <a:pt x="552" y="1067"/>
                    </a:lnTo>
                    <a:lnTo>
                      <a:pt x="495" y="1029"/>
                    </a:lnTo>
                    <a:lnTo>
                      <a:pt x="418" y="1010"/>
                    </a:lnTo>
                    <a:lnTo>
                      <a:pt x="247" y="991"/>
                    </a:lnTo>
                    <a:lnTo>
                      <a:pt x="76" y="1029"/>
                    </a:lnTo>
                    <a:lnTo>
                      <a:pt x="37" y="953"/>
                    </a:lnTo>
                    <a:lnTo>
                      <a:pt x="19" y="915"/>
                    </a:lnTo>
                    <a:lnTo>
                      <a:pt x="19" y="838"/>
                    </a:lnTo>
                    <a:lnTo>
                      <a:pt x="56" y="762"/>
                    </a:lnTo>
                    <a:lnTo>
                      <a:pt x="76" y="705"/>
                    </a:lnTo>
                    <a:lnTo>
                      <a:pt x="56" y="667"/>
                    </a:lnTo>
                    <a:lnTo>
                      <a:pt x="19" y="629"/>
                    </a:lnTo>
                    <a:lnTo>
                      <a:pt x="0" y="572"/>
                    </a:lnTo>
                    <a:lnTo>
                      <a:pt x="19" y="515"/>
                    </a:lnTo>
                    <a:lnTo>
                      <a:pt x="56" y="457"/>
                    </a:lnTo>
                    <a:lnTo>
                      <a:pt x="133" y="438"/>
                    </a:lnTo>
                    <a:lnTo>
                      <a:pt x="171" y="381"/>
                    </a:lnTo>
                    <a:lnTo>
                      <a:pt x="152" y="286"/>
                    </a:lnTo>
                    <a:lnTo>
                      <a:pt x="171" y="267"/>
                    </a:lnTo>
                    <a:lnTo>
                      <a:pt x="190" y="229"/>
                    </a:lnTo>
                    <a:lnTo>
                      <a:pt x="190" y="210"/>
                    </a:lnTo>
                    <a:lnTo>
                      <a:pt x="247" y="191"/>
                    </a:lnTo>
                    <a:lnTo>
                      <a:pt x="304" y="171"/>
                    </a:lnTo>
                    <a:lnTo>
                      <a:pt x="361" y="191"/>
                    </a:lnTo>
                    <a:lnTo>
                      <a:pt x="381" y="229"/>
                    </a:lnTo>
                    <a:lnTo>
                      <a:pt x="400" y="267"/>
                    </a:lnTo>
                    <a:lnTo>
                      <a:pt x="418" y="343"/>
                    </a:lnTo>
                    <a:lnTo>
                      <a:pt x="418" y="381"/>
                    </a:lnTo>
                    <a:lnTo>
                      <a:pt x="476" y="476"/>
                    </a:lnTo>
                    <a:lnTo>
                      <a:pt x="495" y="496"/>
                    </a:lnTo>
                    <a:lnTo>
                      <a:pt x="533" y="534"/>
                    </a:lnTo>
                    <a:lnTo>
                      <a:pt x="571" y="572"/>
                    </a:lnTo>
                    <a:lnTo>
                      <a:pt x="590" y="572"/>
                    </a:lnTo>
                    <a:lnTo>
                      <a:pt x="628" y="591"/>
                    </a:lnTo>
                    <a:lnTo>
                      <a:pt x="1009" y="610"/>
                    </a:lnTo>
                    <a:lnTo>
                      <a:pt x="1047" y="610"/>
                    </a:lnTo>
                    <a:lnTo>
                      <a:pt x="1143" y="667"/>
                    </a:lnTo>
                    <a:lnTo>
                      <a:pt x="1219" y="743"/>
                    </a:lnTo>
                    <a:lnTo>
                      <a:pt x="1257" y="743"/>
                    </a:lnTo>
                    <a:lnTo>
                      <a:pt x="1275" y="762"/>
                    </a:lnTo>
                    <a:lnTo>
                      <a:pt x="1275" y="724"/>
                    </a:lnTo>
                    <a:lnTo>
                      <a:pt x="1333" y="610"/>
                    </a:lnTo>
                    <a:lnTo>
                      <a:pt x="1333" y="552"/>
                    </a:lnTo>
                    <a:lnTo>
                      <a:pt x="1295" y="305"/>
                    </a:lnTo>
                    <a:lnTo>
                      <a:pt x="1314" y="134"/>
                    </a:lnTo>
                    <a:lnTo>
                      <a:pt x="1314" y="39"/>
                    </a:lnTo>
                    <a:lnTo>
                      <a:pt x="1352" y="0"/>
                    </a:lnTo>
                    <a:lnTo>
                      <a:pt x="1371" y="0"/>
                    </a:lnTo>
                    <a:lnTo>
                      <a:pt x="1390" y="0"/>
                    </a:lnTo>
                    <a:lnTo>
                      <a:pt x="1504" y="19"/>
                    </a:lnTo>
                    <a:lnTo>
                      <a:pt x="1638" y="115"/>
                    </a:lnTo>
                    <a:lnTo>
                      <a:pt x="1714" y="134"/>
                    </a:lnTo>
                    <a:lnTo>
                      <a:pt x="1752" y="248"/>
                    </a:lnTo>
                    <a:lnTo>
                      <a:pt x="1771" y="305"/>
                    </a:lnTo>
                    <a:lnTo>
                      <a:pt x="1771" y="362"/>
                    </a:lnTo>
                    <a:lnTo>
                      <a:pt x="1714" y="438"/>
                    </a:lnTo>
                    <a:lnTo>
                      <a:pt x="1714" y="476"/>
                    </a:lnTo>
                    <a:lnTo>
                      <a:pt x="1695" y="515"/>
                    </a:lnTo>
                    <a:lnTo>
                      <a:pt x="1695" y="572"/>
                    </a:lnTo>
                    <a:lnTo>
                      <a:pt x="1714" y="629"/>
                    </a:lnTo>
                    <a:lnTo>
                      <a:pt x="1733" y="705"/>
                    </a:lnTo>
                    <a:lnTo>
                      <a:pt x="1752" y="762"/>
                    </a:lnTo>
                    <a:lnTo>
                      <a:pt x="1790" y="781"/>
                    </a:lnTo>
                    <a:lnTo>
                      <a:pt x="1866" y="857"/>
                    </a:lnTo>
                    <a:lnTo>
                      <a:pt x="1905" y="877"/>
                    </a:lnTo>
                    <a:lnTo>
                      <a:pt x="1942" y="933"/>
                    </a:lnTo>
                    <a:lnTo>
                      <a:pt x="1961" y="972"/>
                    </a:lnTo>
                    <a:lnTo>
                      <a:pt x="1942" y="1010"/>
                    </a:lnTo>
                    <a:lnTo>
                      <a:pt x="1923" y="1086"/>
                    </a:lnTo>
                    <a:lnTo>
                      <a:pt x="1733" y="1124"/>
                    </a:lnTo>
                    <a:lnTo>
                      <a:pt x="1714" y="1143"/>
                    </a:lnTo>
                    <a:lnTo>
                      <a:pt x="1676" y="1162"/>
                    </a:lnTo>
                    <a:lnTo>
                      <a:pt x="1656" y="1219"/>
                    </a:lnTo>
                    <a:lnTo>
                      <a:pt x="1656" y="1238"/>
                    </a:lnTo>
                    <a:lnTo>
                      <a:pt x="1638" y="1258"/>
                    </a:lnTo>
                    <a:lnTo>
                      <a:pt x="1638" y="1314"/>
                    </a:lnTo>
                    <a:lnTo>
                      <a:pt x="1638" y="1334"/>
                    </a:lnTo>
                    <a:lnTo>
                      <a:pt x="1656" y="1334"/>
                    </a:lnTo>
                    <a:lnTo>
                      <a:pt x="1676" y="1353"/>
                    </a:lnTo>
                    <a:lnTo>
                      <a:pt x="1714" y="1391"/>
                    </a:lnTo>
                    <a:lnTo>
                      <a:pt x="1714" y="1429"/>
                    </a:lnTo>
                    <a:lnTo>
                      <a:pt x="1695" y="1467"/>
                    </a:lnTo>
                    <a:lnTo>
                      <a:pt x="1676" y="1524"/>
                    </a:lnTo>
                    <a:lnTo>
                      <a:pt x="1676" y="1543"/>
                    </a:lnTo>
                    <a:lnTo>
                      <a:pt x="1676" y="1581"/>
                    </a:lnTo>
                    <a:lnTo>
                      <a:pt x="1695" y="1600"/>
                    </a:lnTo>
                    <a:lnTo>
                      <a:pt x="1695" y="1639"/>
                    </a:lnTo>
                    <a:lnTo>
                      <a:pt x="1733" y="1639"/>
                    </a:lnTo>
                    <a:lnTo>
                      <a:pt x="1771" y="1658"/>
                    </a:lnTo>
                    <a:lnTo>
                      <a:pt x="1790" y="1676"/>
                    </a:lnTo>
                    <a:lnTo>
                      <a:pt x="1828" y="1715"/>
                    </a:lnTo>
                    <a:lnTo>
                      <a:pt x="1828" y="1829"/>
                    </a:lnTo>
                    <a:lnTo>
                      <a:pt x="1866" y="1867"/>
                    </a:lnTo>
                    <a:lnTo>
                      <a:pt x="1885" y="1886"/>
                    </a:lnTo>
                    <a:lnTo>
                      <a:pt x="1942" y="1886"/>
                    </a:lnTo>
                    <a:lnTo>
                      <a:pt x="1885" y="1962"/>
                    </a:lnTo>
                    <a:lnTo>
                      <a:pt x="1847" y="1962"/>
                    </a:lnTo>
                    <a:lnTo>
                      <a:pt x="1790" y="1981"/>
                    </a:lnTo>
                    <a:lnTo>
                      <a:pt x="1714" y="1981"/>
                    </a:lnTo>
                    <a:lnTo>
                      <a:pt x="1561" y="2038"/>
                    </a:lnTo>
                    <a:lnTo>
                      <a:pt x="1524" y="2038"/>
                    </a:lnTo>
                    <a:lnTo>
                      <a:pt x="1485" y="2038"/>
                    </a:lnTo>
                    <a:lnTo>
                      <a:pt x="1466" y="2020"/>
                    </a:lnTo>
                    <a:lnTo>
                      <a:pt x="1447" y="2038"/>
                    </a:lnTo>
                    <a:lnTo>
                      <a:pt x="1428" y="2057"/>
                    </a:lnTo>
                    <a:lnTo>
                      <a:pt x="1409" y="2134"/>
                    </a:lnTo>
                    <a:lnTo>
                      <a:pt x="1352" y="2286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3" name="Freeform 59">
                <a:extLst>
                  <a:ext uri="{FF2B5EF4-FFF2-40B4-BE49-F238E27FC236}">
                    <a16:creationId xmlns:a16="http://schemas.microsoft.com/office/drawing/2014/main" id="{0D404E0C-D422-2C4B-A963-6D695D683C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88175" y="1482725"/>
                <a:ext cx="741363" cy="981075"/>
              </a:xfrm>
              <a:custGeom>
                <a:avLst/>
                <a:gdLst>
                  <a:gd name="T0" fmla="*/ 2147483646 w 2058"/>
                  <a:gd name="T1" fmla="*/ 2147483646 h 2725"/>
                  <a:gd name="T2" fmla="*/ 0 w 2058"/>
                  <a:gd name="T3" fmla="*/ 2147483646 h 2725"/>
                  <a:gd name="T4" fmla="*/ 2147483646 w 2058"/>
                  <a:gd name="T5" fmla="*/ 2147483646 h 2725"/>
                  <a:gd name="T6" fmla="*/ 2147483646 w 2058"/>
                  <a:gd name="T7" fmla="*/ 2147483646 h 2725"/>
                  <a:gd name="T8" fmla="*/ 2147483646 w 2058"/>
                  <a:gd name="T9" fmla="*/ 2147483646 h 2725"/>
                  <a:gd name="T10" fmla="*/ 2147483646 w 2058"/>
                  <a:gd name="T11" fmla="*/ 2147483646 h 2725"/>
                  <a:gd name="T12" fmla="*/ 2147483646 w 2058"/>
                  <a:gd name="T13" fmla="*/ 2147483646 h 2725"/>
                  <a:gd name="T14" fmla="*/ 2147483646 w 2058"/>
                  <a:gd name="T15" fmla="*/ 0 h 2725"/>
                  <a:gd name="T16" fmla="*/ 2147483646 w 2058"/>
                  <a:gd name="T17" fmla="*/ 2147483646 h 2725"/>
                  <a:gd name="T18" fmla="*/ 2147483646 w 2058"/>
                  <a:gd name="T19" fmla="*/ 2147483646 h 2725"/>
                  <a:gd name="T20" fmla="*/ 2147483646 w 2058"/>
                  <a:gd name="T21" fmla="*/ 2147483646 h 2725"/>
                  <a:gd name="T22" fmla="*/ 2147483646 w 2058"/>
                  <a:gd name="T23" fmla="*/ 2147483646 h 2725"/>
                  <a:gd name="T24" fmla="*/ 2147483646 w 2058"/>
                  <a:gd name="T25" fmla="*/ 2147483646 h 2725"/>
                  <a:gd name="T26" fmla="*/ 2147483646 w 2058"/>
                  <a:gd name="T27" fmla="*/ 2147483646 h 2725"/>
                  <a:gd name="T28" fmla="*/ 2147483646 w 2058"/>
                  <a:gd name="T29" fmla="*/ 2147483646 h 2725"/>
                  <a:gd name="T30" fmla="*/ 2147483646 w 2058"/>
                  <a:gd name="T31" fmla="*/ 2147483646 h 2725"/>
                  <a:gd name="T32" fmla="*/ 2147483646 w 2058"/>
                  <a:gd name="T33" fmla="*/ 2147483646 h 2725"/>
                  <a:gd name="T34" fmla="*/ 2147483646 w 2058"/>
                  <a:gd name="T35" fmla="*/ 2147483646 h 2725"/>
                  <a:gd name="T36" fmla="*/ 2147483646 w 2058"/>
                  <a:gd name="T37" fmla="*/ 2147483646 h 2725"/>
                  <a:gd name="T38" fmla="*/ 2147483646 w 2058"/>
                  <a:gd name="T39" fmla="*/ 2147483646 h 2725"/>
                  <a:gd name="T40" fmla="*/ 2147483646 w 2058"/>
                  <a:gd name="T41" fmla="*/ 2147483646 h 2725"/>
                  <a:gd name="T42" fmla="*/ 2147483646 w 2058"/>
                  <a:gd name="T43" fmla="*/ 2147483646 h 2725"/>
                  <a:gd name="T44" fmla="*/ 2147483646 w 2058"/>
                  <a:gd name="T45" fmla="*/ 2147483646 h 2725"/>
                  <a:gd name="T46" fmla="*/ 2147483646 w 2058"/>
                  <a:gd name="T47" fmla="*/ 2147483646 h 2725"/>
                  <a:gd name="T48" fmla="*/ 2147483646 w 2058"/>
                  <a:gd name="T49" fmla="*/ 2147483646 h 2725"/>
                  <a:gd name="T50" fmla="*/ 2147483646 w 2058"/>
                  <a:gd name="T51" fmla="*/ 2147483646 h 2725"/>
                  <a:gd name="T52" fmla="*/ 2147483646 w 2058"/>
                  <a:gd name="T53" fmla="*/ 2147483646 h 2725"/>
                  <a:gd name="T54" fmla="*/ 2147483646 w 2058"/>
                  <a:gd name="T55" fmla="*/ 2147483646 h 2725"/>
                  <a:gd name="T56" fmla="*/ 2147483646 w 2058"/>
                  <a:gd name="T57" fmla="*/ 2147483646 h 2725"/>
                  <a:gd name="T58" fmla="*/ 2147483646 w 2058"/>
                  <a:gd name="T59" fmla="*/ 2147483646 h 2725"/>
                  <a:gd name="T60" fmla="*/ 2147483646 w 2058"/>
                  <a:gd name="T61" fmla="*/ 2147483646 h 2725"/>
                  <a:gd name="T62" fmla="*/ 2147483646 w 2058"/>
                  <a:gd name="T63" fmla="*/ 2147483646 h 2725"/>
                  <a:gd name="T64" fmla="*/ 2147483646 w 2058"/>
                  <a:gd name="T65" fmla="*/ 2147483646 h 2725"/>
                  <a:gd name="T66" fmla="*/ 2147483646 w 2058"/>
                  <a:gd name="T67" fmla="*/ 2147483646 h 2725"/>
                  <a:gd name="T68" fmla="*/ 2147483646 w 2058"/>
                  <a:gd name="T69" fmla="*/ 2147483646 h 2725"/>
                  <a:gd name="T70" fmla="*/ 2147483646 w 2058"/>
                  <a:gd name="T71" fmla="*/ 2147483646 h 2725"/>
                  <a:gd name="T72" fmla="*/ 2147483646 w 2058"/>
                  <a:gd name="T73" fmla="*/ 2147483646 h 2725"/>
                  <a:gd name="T74" fmla="*/ 2147483646 w 2058"/>
                  <a:gd name="T75" fmla="*/ 2147483646 h 2725"/>
                  <a:gd name="T76" fmla="*/ 2147483646 w 2058"/>
                  <a:gd name="T77" fmla="*/ 2147483646 h 2725"/>
                  <a:gd name="T78" fmla="*/ 2147483646 w 2058"/>
                  <a:gd name="T79" fmla="*/ 2147483646 h 2725"/>
                  <a:gd name="T80" fmla="*/ 2147483646 w 2058"/>
                  <a:gd name="T81" fmla="*/ 2147483646 h 2725"/>
                  <a:gd name="T82" fmla="*/ 2147483646 w 2058"/>
                  <a:gd name="T83" fmla="*/ 2147483646 h 2725"/>
                  <a:gd name="T84" fmla="*/ 2147483646 w 2058"/>
                  <a:gd name="T85" fmla="*/ 2147483646 h 272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2058" h="2725">
                    <a:moveTo>
                      <a:pt x="190" y="2229"/>
                    </a:moveTo>
                    <a:lnTo>
                      <a:pt x="152" y="2096"/>
                    </a:lnTo>
                    <a:lnTo>
                      <a:pt x="57" y="1924"/>
                    </a:lnTo>
                    <a:lnTo>
                      <a:pt x="38" y="1867"/>
                    </a:lnTo>
                    <a:lnTo>
                      <a:pt x="19" y="1791"/>
                    </a:lnTo>
                    <a:lnTo>
                      <a:pt x="0" y="1638"/>
                    </a:lnTo>
                    <a:lnTo>
                      <a:pt x="19" y="1315"/>
                    </a:lnTo>
                    <a:lnTo>
                      <a:pt x="38" y="1238"/>
                    </a:lnTo>
                    <a:lnTo>
                      <a:pt x="57" y="1182"/>
                    </a:lnTo>
                    <a:lnTo>
                      <a:pt x="95" y="1105"/>
                    </a:lnTo>
                    <a:lnTo>
                      <a:pt x="171" y="972"/>
                    </a:lnTo>
                    <a:lnTo>
                      <a:pt x="266" y="857"/>
                    </a:lnTo>
                    <a:lnTo>
                      <a:pt x="305" y="801"/>
                    </a:lnTo>
                    <a:lnTo>
                      <a:pt x="324" y="743"/>
                    </a:lnTo>
                    <a:lnTo>
                      <a:pt x="324" y="667"/>
                    </a:lnTo>
                    <a:lnTo>
                      <a:pt x="324" y="610"/>
                    </a:lnTo>
                    <a:lnTo>
                      <a:pt x="286" y="534"/>
                    </a:lnTo>
                    <a:lnTo>
                      <a:pt x="266" y="458"/>
                    </a:lnTo>
                    <a:lnTo>
                      <a:pt x="210" y="381"/>
                    </a:lnTo>
                    <a:lnTo>
                      <a:pt x="342" y="267"/>
                    </a:lnTo>
                    <a:lnTo>
                      <a:pt x="438" y="134"/>
                    </a:lnTo>
                    <a:lnTo>
                      <a:pt x="552" y="39"/>
                    </a:lnTo>
                    <a:lnTo>
                      <a:pt x="591" y="19"/>
                    </a:lnTo>
                    <a:lnTo>
                      <a:pt x="628" y="0"/>
                    </a:lnTo>
                    <a:lnTo>
                      <a:pt x="667" y="0"/>
                    </a:lnTo>
                    <a:lnTo>
                      <a:pt x="743" y="19"/>
                    </a:lnTo>
                    <a:lnTo>
                      <a:pt x="762" y="39"/>
                    </a:lnTo>
                    <a:lnTo>
                      <a:pt x="781" y="58"/>
                    </a:lnTo>
                    <a:lnTo>
                      <a:pt x="781" y="95"/>
                    </a:lnTo>
                    <a:lnTo>
                      <a:pt x="762" y="115"/>
                    </a:lnTo>
                    <a:lnTo>
                      <a:pt x="743" y="191"/>
                    </a:lnTo>
                    <a:lnTo>
                      <a:pt x="723" y="229"/>
                    </a:lnTo>
                    <a:lnTo>
                      <a:pt x="723" y="267"/>
                    </a:lnTo>
                    <a:lnTo>
                      <a:pt x="743" y="324"/>
                    </a:lnTo>
                    <a:lnTo>
                      <a:pt x="762" y="344"/>
                    </a:lnTo>
                    <a:lnTo>
                      <a:pt x="800" y="420"/>
                    </a:lnTo>
                    <a:lnTo>
                      <a:pt x="819" y="476"/>
                    </a:lnTo>
                    <a:lnTo>
                      <a:pt x="819" y="515"/>
                    </a:lnTo>
                    <a:lnTo>
                      <a:pt x="838" y="572"/>
                    </a:lnTo>
                    <a:lnTo>
                      <a:pt x="876" y="629"/>
                    </a:lnTo>
                    <a:lnTo>
                      <a:pt x="952" y="705"/>
                    </a:lnTo>
                    <a:lnTo>
                      <a:pt x="990" y="725"/>
                    </a:lnTo>
                    <a:lnTo>
                      <a:pt x="1048" y="725"/>
                    </a:lnTo>
                    <a:lnTo>
                      <a:pt x="1086" y="725"/>
                    </a:lnTo>
                    <a:lnTo>
                      <a:pt x="1124" y="705"/>
                    </a:lnTo>
                    <a:lnTo>
                      <a:pt x="1162" y="686"/>
                    </a:lnTo>
                    <a:lnTo>
                      <a:pt x="1200" y="648"/>
                    </a:lnTo>
                    <a:lnTo>
                      <a:pt x="1276" y="629"/>
                    </a:lnTo>
                    <a:lnTo>
                      <a:pt x="1295" y="610"/>
                    </a:lnTo>
                    <a:lnTo>
                      <a:pt x="1314" y="591"/>
                    </a:lnTo>
                    <a:lnTo>
                      <a:pt x="1353" y="572"/>
                    </a:lnTo>
                    <a:lnTo>
                      <a:pt x="1485" y="534"/>
                    </a:lnTo>
                    <a:lnTo>
                      <a:pt x="1581" y="534"/>
                    </a:lnTo>
                    <a:lnTo>
                      <a:pt x="1619" y="534"/>
                    </a:lnTo>
                    <a:lnTo>
                      <a:pt x="1657" y="572"/>
                    </a:lnTo>
                    <a:lnTo>
                      <a:pt x="1657" y="591"/>
                    </a:lnTo>
                    <a:lnTo>
                      <a:pt x="1657" y="629"/>
                    </a:lnTo>
                    <a:lnTo>
                      <a:pt x="1657" y="648"/>
                    </a:lnTo>
                    <a:lnTo>
                      <a:pt x="1676" y="667"/>
                    </a:lnTo>
                    <a:lnTo>
                      <a:pt x="1695" y="686"/>
                    </a:lnTo>
                    <a:lnTo>
                      <a:pt x="1714" y="705"/>
                    </a:lnTo>
                    <a:lnTo>
                      <a:pt x="1733" y="743"/>
                    </a:lnTo>
                    <a:lnTo>
                      <a:pt x="1714" y="820"/>
                    </a:lnTo>
                    <a:lnTo>
                      <a:pt x="1733" y="857"/>
                    </a:lnTo>
                    <a:lnTo>
                      <a:pt x="1752" y="877"/>
                    </a:lnTo>
                    <a:lnTo>
                      <a:pt x="1790" y="915"/>
                    </a:lnTo>
                    <a:lnTo>
                      <a:pt x="1886" y="915"/>
                    </a:lnTo>
                    <a:lnTo>
                      <a:pt x="1924" y="1029"/>
                    </a:lnTo>
                    <a:lnTo>
                      <a:pt x="1943" y="1162"/>
                    </a:lnTo>
                    <a:lnTo>
                      <a:pt x="1962" y="1201"/>
                    </a:lnTo>
                    <a:lnTo>
                      <a:pt x="2038" y="1277"/>
                    </a:lnTo>
                    <a:lnTo>
                      <a:pt x="2057" y="1315"/>
                    </a:lnTo>
                    <a:lnTo>
                      <a:pt x="2057" y="1334"/>
                    </a:lnTo>
                    <a:lnTo>
                      <a:pt x="2057" y="1372"/>
                    </a:lnTo>
                    <a:lnTo>
                      <a:pt x="2000" y="1524"/>
                    </a:lnTo>
                    <a:lnTo>
                      <a:pt x="1866" y="1772"/>
                    </a:lnTo>
                    <a:lnTo>
                      <a:pt x="1847" y="1791"/>
                    </a:lnTo>
                    <a:lnTo>
                      <a:pt x="1829" y="1829"/>
                    </a:lnTo>
                    <a:lnTo>
                      <a:pt x="1790" y="1848"/>
                    </a:lnTo>
                    <a:lnTo>
                      <a:pt x="1752" y="1867"/>
                    </a:lnTo>
                    <a:lnTo>
                      <a:pt x="1714" y="1886"/>
                    </a:lnTo>
                    <a:lnTo>
                      <a:pt x="1695" y="1944"/>
                    </a:lnTo>
                    <a:lnTo>
                      <a:pt x="1676" y="1981"/>
                    </a:lnTo>
                    <a:lnTo>
                      <a:pt x="1676" y="2248"/>
                    </a:lnTo>
                    <a:lnTo>
                      <a:pt x="1524" y="2267"/>
                    </a:lnTo>
                    <a:lnTo>
                      <a:pt x="1505" y="2286"/>
                    </a:lnTo>
                    <a:lnTo>
                      <a:pt x="1466" y="2305"/>
                    </a:lnTo>
                    <a:lnTo>
                      <a:pt x="1429" y="2325"/>
                    </a:lnTo>
                    <a:lnTo>
                      <a:pt x="1409" y="2343"/>
                    </a:lnTo>
                    <a:lnTo>
                      <a:pt x="1390" y="2401"/>
                    </a:lnTo>
                    <a:lnTo>
                      <a:pt x="1371" y="2420"/>
                    </a:lnTo>
                    <a:lnTo>
                      <a:pt x="1314" y="2439"/>
                    </a:lnTo>
                    <a:lnTo>
                      <a:pt x="1257" y="2457"/>
                    </a:lnTo>
                    <a:lnTo>
                      <a:pt x="1143" y="2572"/>
                    </a:lnTo>
                    <a:lnTo>
                      <a:pt x="1104" y="2591"/>
                    </a:lnTo>
                    <a:lnTo>
                      <a:pt x="1048" y="2591"/>
                    </a:lnTo>
                    <a:lnTo>
                      <a:pt x="1009" y="2610"/>
                    </a:lnTo>
                    <a:lnTo>
                      <a:pt x="972" y="2610"/>
                    </a:lnTo>
                    <a:lnTo>
                      <a:pt x="933" y="2629"/>
                    </a:lnTo>
                    <a:lnTo>
                      <a:pt x="914" y="2648"/>
                    </a:lnTo>
                    <a:lnTo>
                      <a:pt x="895" y="2686"/>
                    </a:lnTo>
                    <a:lnTo>
                      <a:pt x="895" y="2706"/>
                    </a:lnTo>
                    <a:lnTo>
                      <a:pt x="876" y="2724"/>
                    </a:lnTo>
                    <a:lnTo>
                      <a:pt x="857" y="2724"/>
                    </a:lnTo>
                    <a:lnTo>
                      <a:pt x="838" y="2706"/>
                    </a:lnTo>
                    <a:lnTo>
                      <a:pt x="819" y="2667"/>
                    </a:lnTo>
                    <a:lnTo>
                      <a:pt x="819" y="2648"/>
                    </a:lnTo>
                    <a:lnTo>
                      <a:pt x="800" y="2591"/>
                    </a:lnTo>
                    <a:lnTo>
                      <a:pt x="800" y="2553"/>
                    </a:lnTo>
                    <a:lnTo>
                      <a:pt x="781" y="2496"/>
                    </a:lnTo>
                    <a:lnTo>
                      <a:pt x="781" y="2420"/>
                    </a:lnTo>
                    <a:lnTo>
                      <a:pt x="781" y="2381"/>
                    </a:lnTo>
                    <a:lnTo>
                      <a:pt x="781" y="2343"/>
                    </a:lnTo>
                    <a:lnTo>
                      <a:pt x="781" y="2305"/>
                    </a:lnTo>
                    <a:lnTo>
                      <a:pt x="781" y="2267"/>
                    </a:lnTo>
                    <a:lnTo>
                      <a:pt x="781" y="2248"/>
                    </a:lnTo>
                    <a:lnTo>
                      <a:pt x="762" y="2210"/>
                    </a:lnTo>
                    <a:lnTo>
                      <a:pt x="762" y="2191"/>
                    </a:lnTo>
                    <a:lnTo>
                      <a:pt x="762" y="2153"/>
                    </a:lnTo>
                    <a:lnTo>
                      <a:pt x="743" y="2115"/>
                    </a:lnTo>
                    <a:lnTo>
                      <a:pt x="705" y="2076"/>
                    </a:lnTo>
                    <a:lnTo>
                      <a:pt x="667" y="2039"/>
                    </a:lnTo>
                    <a:lnTo>
                      <a:pt x="609" y="2000"/>
                    </a:lnTo>
                    <a:lnTo>
                      <a:pt x="571" y="2000"/>
                    </a:lnTo>
                    <a:lnTo>
                      <a:pt x="514" y="2000"/>
                    </a:lnTo>
                    <a:lnTo>
                      <a:pt x="419" y="2039"/>
                    </a:lnTo>
                    <a:lnTo>
                      <a:pt x="362" y="2058"/>
                    </a:lnTo>
                    <a:lnTo>
                      <a:pt x="324" y="2115"/>
                    </a:lnTo>
                    <a:lnTo>
                      <a:pt x="266" y="2210"/>
                    </a:lnTo>
                    <a:lnTo>
                      <a:pt x="190" y="222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73" name="Freeform 60">
                <a:extLst>
                  <a:ext uri="{FF2B5EF4-FFF2-40B4-BE49-F238E27FC236}">
                    <a16:creationId xmlns:a16="http://schemas.microsoft.com/office/drawing/2014/main" id="{46021AD4-7351-9A4F-A706-D5C985510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78700" y="3265488"/>
                <a:ext cx="349250" cy="390525"/>
              </a:xfrm>
              <a:custGeom>
                <a:avLst/>
                <a:gdLst>
                  <a:gd name="T0" fmla="*/ 2147483646 w 972"/>
                  <a:gd name="T1" fmla="*/ 2147483646 h 1086"/>
                  <a:gd name="T2" fmla="*/ 2147483646 w 972"/>
                  <a:gd name="T3" fmla="*/ 2147483646 h 1086"/>
                  <a:gd name="T4" fmla="*/ 2147483646 w 972"/>
                  <a:gd name="T5" fmla="*/ 2147483646 h 1086"/>
                  <a:gd name="T6" fmla="*/ 2147483646 w 972"/>
                  <a:gd name="T7" fmla="*/ 2147483646 h 1086"/>
                  <a:gd name="T8" fmla="*/ 2147483646 w 972"/>
                  <a:gd name="T9" fmla="*/ 2147483646 h 1086"/>
                  <a:gd name="T10" fmla="*/ 2147483646 w 972"/>
                  <a:gd name="T11" fmla="*/ 2147483646 h 1086"/>
                  <a:gd name="T12" fmla="*/ 2147483646 w 972"/>
                  <a:gd name="T13" fmla="*/ 2147483646 h 1086"/>
                  <a:gd name="T14" fmla="*/ 2147483646 w 972"/>
                  <a:gd name="T15" fmla="*/ 2147483646 h 1086"/>
                  <a:gd name="T16" fmla="*/ 2147483646 w 972"/>
                  <a:gd name="T17" fmla="*/ 2147483646 h 1086"/>
                  <a:gd name="T18" fmla="*/ 2147483646 w 972"/>
                  <a:gd name="T19" fmla="*/ 2147483646 h 1086"/>
                  <a:gd name="T20" fmla="*/ 2147483646 w 972"/>
                  <a:gd name="T21" fmla="*/ 2147483646 h 1086"/>
                  <a:gd name="T22" fmla="*/ 2147483646 w 972"/>
                  <a:gd name="T23" fmla="*/ 2147483646 h 1086"/>
                  <a:gd name="T24" fmla="*/ 2147483646 w 972"/>
                  <a:gd name="T25" fmla="*/ 2147483646 h 1086"/>
                  <a:gd name="T26" fmla="*/ 2147483646 w 972"/>
                  <a:gd name="T27" fmla="*/ 2147483646 h 1086"/>
                  <a:gd name="T28" fmla="*/ 2147483646 w 972"/>
                  <a:gd name="T29" fmla="*/ 2147483646 h 1086"/>
                  <a:gd name="T30" fmla="*/ 2147483646 w 972"/>
                  <a:gd name="T31" fmla="*/ 2147483646 h 1086"/>
                  <a:gd name="T32" fmla="*/ 2147483646 w 972"/>
                  <a:gd name="T33" fmla="*/ 2147483646 h 1086"/>
                  <a:gd name="T34" fmla="*/ 2147483646 w 972"/>
                  <a:gd name="T35" fmla="*/ 2147483646 h 1086"/>
                  <a:gd name="T36" fmla="*/ 2147483646 w 972"/>
                  <a:gd name="T37" fmla="*/ 2147483646 h 1086"/>
                  <a:gd name="T38" fmla="*/ 2147483646 w 972"/>
                  <a:gd name="T39" fmla="*/ 2147483646 h 1086"/>
                  <a:gd name="T40" fmla="*/ 2147483646 w 972"/>
                  <a:gd name="T41" fmla="*/ 2147483646 h 1086"/>
                  <a:gd name="T42" fmla="*/ 2147483646 w 972"/>
                  <a:gd name="T43" fmla="*/ 2147483646 h 1086"/>
                  <a:gd name="T44" fmla="*/ 2147483646 w 972"/>
                  <a:gd name="T45" fmla="*/ 2147483646 h 1086"/>
                  <a:gd name="T46" fmla="*/ 2147483646 w 972"/>
                  <a:gd name="T47" fmla="*/ 2147483646 h 1086"/>
                  <a:gd name="T48" fmla="*/ 2147483646 w 972"/>
                  <a:gd name="T49" fmla="*/ 2147483646 h 1086"/>
                  <a:gd name="T50" fmla="*/ 2147483646 w 972"/>
                  <a:gd name="T51" fmla="*/ 2147483646 h 1086"/>
                  <a:gd name="T52" fmla="*/ 2147483646 w 972"/>
                  <a:gd name="T53" fmla="*/ 2147483646 h 1086"/>
                  <a:gd name="T54" fmla="*/ 2147483646 w 972"/>
                  <a:gd name="T55" fmla="*/ 2147483646 h 1086"/>
                  <a:gd name="T56" fmla="*/ 2147483646 w 972"/>
                  <a:gd name="T57" fmla="*/ 2147483646 h 1086"/>
                  <a:gd name="T58" fmla="*/ 2147483646 w 972"/>
                  <a:gd name="T59" fmla="*/ 2147483646 h 1086"/>
                  <a:gd name="T60" fmla="*/ 2147483646 w 972"/>
                  <a:gd name="T61" fmla="*/ 2147483646 h 1086"/>
                  <a:gd name="T62" fmla="*/ 2147483646 w 972"/>
                  <a:gd name="T63" fmla="*/ 2147483646 h 1086"/>
                  <a:gd name="T64" fmla="*/ 2147483646 w 972"/>
                  <a:gd name="T65" fmla="*/ 2147483646 h 1086"/>
                  <a:gd name="T66" fmla="*/ 2147483646 w 972"/>
                  <a:gd name="T67" fmla="*/ 2147483646 h 1086"/>
                  <a:gd name="T68" fmla="*/ 2147483646 w 972"/>
                  <a:gd name="T69" fmla="*/ 2147483646 h 1086"/>
                  <a:gd name="T70" fmla="*/ 2147483646 w 972"/>
                  <a:gd name="T71" fmla="*/ 2147483646 h 1086"/>
                  <a:gd name="T72" fmla="*/ 2147483646 w 972"/>
                  <a:gd name="T73" fmla="*/ 2147483646 h 1086"/>
                  <a:gd name="T74" fmla="*/ 2147483646 w 972"/>
                  <a:gd name="T75" fmla="*/ 2147483646 h 1086"/>
                  <a:gd name="T76" fmla="*/ 0 w 972"/>
                  <a:gd name="T77" fmla="*/ 2147483646 h 1086"/>
                  <a:gd name="T78" fmla="*/ 0 w 972"/>
                  <a:gd name="T79" fmla="*/ 2147483646 h 1086"/>
                  <a:gd name="T80" fmla="*/ 0 w 972"/>
                  <a:gd name="T81" fmla="*/ 2147483646 h 1086"/>
                  <a:gd name="T82" fmla="*/ 2147483646 w 972"/>
                  <a:gd name="T83" fmla="*/ 2147483646 h 1086"/>
                  <a:gd name="T84" fmla="*/ 2147483646 w 972"/>
                  <a:gd name="T85" fmla="*/ 2147483646 h 1086"/>
                  <a:gd name="T86" fmla="*/ 2147483646 w 972"/>
                  <a:gd name="T87" fmla="*/ 2147483646 h 1086"/>
                  <a:gd name="T88" fmla="*/ 2147483646 w 972"/>
                  <a:gd name="T89" fmla="*/ 2147483646 h 1086"/>
                  <a:gd name="T90" fmla="*/ 2147483646 w 972"/>
                  <a:gd name="T91" fmla="*/ 2147483646 h 1086"/>
                  <a:gd name="T92" fmla="*/ 2147483646 w 972"/>
                  <a:gd name="T93" fmla="*/ 2147483646 h 1086"/>
                  <a:gd name="T94" fmla="*/ 2147483646 w 972"/>
                  <a:gd name="T95" fmla="*/ 0 h 1086"/>
                  <a:gd name="T96" fmla="*/ 2147483646 w 972"/>
                  <a:gd name="T97" fmla="*/ 0 h 1086"/>
                  <a:gd name="T98" fmla="*/ 2147483646 w 972"/>
                  <a:gd name="T99" fmla="*/ 0 h 1086"/>
                  <a:gd name="T100" fmla="*/ 2147483646 w 972"/>
                  <a:gd name="T101" fmla="*/ 2147483646 h 1086"/>
                  <a:gd name="T102" fmla="*/ 2147483646 w 972"/>
                  <a:gd name="T103" fmla="*/ 2147483646 h 1086"/>
                  <a:gd name="T104" fmla="*/ 2147483646 w 972"/>
                  <a:gd name="T105" fmla="*/ 2147483646 h 1086"/>
                  <a:gd name="T106" fmla="*/ 2147483646 w 972"/>
                  <a:gd name="T107" fmla="*/ 2147483646 h 1086"/>
                  <a:gd name="T108" fmla="*/ 2147483646 w 972"/>
                  <a:gd name="T109" fmla="*/ 2147483646 h 1086"/>
                  <a:gd name="T110" fmla="*/ 2147483646 w 972"/>
                  <a:gd name="T111" fmla="*/ 2147483646 h 1086"/>
                  <a:gd name="T112" fmla="*/ 2147483646 w 972"/>
                  <a:gd name="T113" fmla="*/ 2147483646 h 1086"/>
                  <a:gd name="T114" fmla="*/ 2147483646 w 972"/>
                  <a:gd name="T115" fmla="*/ 2147483646 h 1086"/>
                  <a:gd name="T116" fmla="*/ 2147483646 w 972"/>
                  <a:gd name="T117" fmla="*/ 2147483646 h 108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972" h="1086">
                    <a:moveTo>
                      <a:pt x="971" y="857"/>
                    </a:moveTo>
                    <a:lnTo>
                      <a:pt x="895" y="914"/>
                    </a:lnTo>
                    <a:lnTo>
                      <a:pt x="876" y="933"/>
                    </a:lnTo>
                    <a:lnTo>
                      <a:pt x="819" y="953"/>
                    </a:lnTo>
                    <a:lnTo>
                      <a:pt x="685" y="933"/>
                    </a:lnTo>
                    <a:lnTo>
                      <a:pt x="647" y="953"/>
                    </a:lnTo>
                    <a:lnTo>
                      <a:pt x="609" y="971"/>
                    </a:lnTo>
                    <a:lnTo>
                      <a:pt x="571" y="990"/>
                    </a:lnTo>
                    <a:lnTo>
                      <a:pt x="571" y="1048"/>
                    </a:lnTo>
                    <a:lnTo>
                      <a:pt x="476" y="1085"/>
                    </a:lnTo>
                    <a:lnTo>
                      <a:pt x="438" y="1085"/>
                    </a:lnTo>
                    <a:lnTo>
                      <a:pt x="419" y="1067"/>
                    </a:lnTo>
                    <a:lnTo>
                      <a:pt x="362" y="990"/>
                    </a:lnTo>
                    <a:lnTo>
                      <a:pt x="343" y="953"/>
                    </a:lnTo>
                    <a:lnTo>
                      <a:pt x="343" y="933"/>
                    </a:lnTo>
                    <a:lnTo>
                      <a:pt x="343" y="895"/>
                    </a:lnTo>
                    <a:lnTo>
                      <a:pt x="362" y="876"/>
                    </a:lnTo>
                    <a:lnTo>
                      <a:pt x="362" y="838"/>
                    </a:lnTo>
                    <a:lnTo>
                      <a:pt x="362" y="819"/>
                    </a:lnTo>
                    <a:lnTo>
                      <a:pt x="323" y="819"/>
                    </a:lnTo>
                    <a:lnTo>
                      <a:pt x="304" y="819"/>
                    </a:lnTo>
                    <a:lnTo>
                      <a:pt x="247" y="819"/>
                    </a:lnTo>
                    <a:lnTo>
                      <a:pt x="228" y="800"/>
                    </a:lnTo>
                    <a:lnTo>
                      <a:pt x="190" y="762"/>
                    </a:lnTo>
                    <a:lnTo>
                      <a:pt x="190" y="648"/>
                    </a:lnTo>
                    <a:lnTo>
                      <a:pt x="152" y="609"/>
                    </a:lnTo>
                    <a:lnTo>
                      <a:pt x="133" y="591"/>
                    </a:lnTo>
                    <a:lnTo>
                      <a:pt x="95" y="572"/>
                    </a:lnTo>
                    <a:lnTo>
                      <a:pt x="57" y="572"/>
                    </a:lnTo>
                    <a:lnTo>
                      <a:pt x="57" y="533"/>
                    </a:lnTo>
                    <a:lnTo>
                      <a:pt x="38" y="514"/>
                    </a:lnTo>
                    <a:lnTo>
                      <a:pt x="38" y="476"/>
                    </a:lnTo>
                    <a:lnTo>
                      <a:pt x="38" y="457"/>
                    </a:lnTo>
                    <a:lnTo>
                      <a:pt x="57" y="400"/>
                    </a:lnTo>
                    <a:lnTo>
                      <a:pt x="76" y="362"/>
                    </a:lnTo>
                    <a:lnTo>
                      <a:pt x="76" y="324"/>
                    </a:lnTo>
                    <a:lnTo>
                      <a:pt x="38" y="286"/>
                    </a:lnTo>
                    <a:lnTo>
                      <a:pt x="18" y="267"/>
                    </a:lnTo>
                    <a:lnTo>
                      <a:pt x="0" y="267"/>
                    </a:lnTo>
                    <a:lnTo>
                      <a:pt x="0" y="247"/>
                    </a:lnTo>
                    <a:lnTo>
                      <a:pt x="0" y="191"/>
                    </a:lnTo>
                    <a:lnTo>
                      <a:pt x="18" y="171"/>
                    </a:lnTo>
                    <a:lnTo>
                      <a:pt x="18" y="152"/>
                    </a:lnTo>
                    <a:lnTo>
                      <a:pt x="38" y="95"/>
                    </a:lnTo>
                    <a:lnTo>
                      <a:pt x="76" y="76"/>
                    </a:lnTo>
                    <a:lnTo>
                      <a:pt x="95" y="57"/>
                    </a:lnTo>
                    <a:lnTo>
                      <a:pt x="285" y="19"/>
                    </a:lnTo>
                    <a:lnTo>
                      <a:pt x="343" y="0"/>
                    </a:lnTo>
                    <a:lnTo>
                      <a:pt x="476" y="0"/>
                    </a:lnTo>
                    <a:lnTo>
                      <a:pt x="685" y="0"/>
                    </a:lnTo>
                    <a:lnTo>
                      <a:pt x="704" y="210"/>
                    </a:lnTo>
                    <a:lnTo>
                      <a:pt x="628" y="362"/>
                    </a:lnTo>
                    <a:lnTo>
                      <a:pt x="609" y="419"/>
                    </a:lnTo>
                    <a:lnTo>
                      <a:pt x="609" y="476"/>
                    </a:lnTo>
                    <a:lnTo>
                      <a:pt x="609" y="533"/>
                    </a:lnTo>
                    <a:lnTo>
                      <a:pt x="647" y="572"/>
                    </a:lnTo>
                    <a:lnTo>
                      <a:pt x="724" y="648"/>
                    </a:lnTo>
                    <a:lnTo>
                      <a:pt x="780" y="686"/>
                    </a:lnTo>
                    <a:lnTo>
                      <a:pt x="971" y="857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74" name="Freeform 61">
                <a:extLst>
                  <a:ext uri="{FF2B5EF4-FFF2-40B4-BE49-F238E27FC236}">
                    <a16:creationId xmlns:a16="http://schemas.microsoft.com/office/drawing/2014/main" id="{A6323D45-F18A-DE46-AA46-609AACCEC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99338" y="3011488"/>
                <a:ext cx="384175" cy="268287"/>
              </a:xfrm>
              <a:custGeom>
                <a:avLst/>
                <a:gdLst>
                  <a:gd name="T0" fmla="*/ 2147483646 w 1068"/>
                  <a:gd name="T1" fmla="*/ 2147483646 h 744"/>
                  <a:gd name="T2" fmla="*/ 2147483646 w 1068"/>
                  <a:gd name="T3" fmla="*/ 2147483646 h 744"/>
                  <a:gd name="T4" fmla="*/ 2147483646 w 1068"/>
                  <a:gd name="T5" fmla="*/ 2147483646 h 744"/>
                  <a:gd name="T6" fmla="*/ 2147483646 w 1068"/>
                  <a:gd name="T7" fmla="*/ 2147483646 h 744"/>
                  <a:gd name="T8" fmla="*/ 2147483646 w 1068"/>
                  <a:gd name="T9" fmla="*/ 2147483646 h 744"/>
                  <a:gd name="T10" fmla="*/ 2147483646 w 1068"/>
                  <a:gd name="T11" fmla="*/ 2147483646 h 744"/>
                  <a:gd name="T12" fmla="*/ 2147483646 w 1068"/>
                  <a:gd name="T13" fmla="*/ 2147483646 h 744"/>
                  <a:gd name="T14" fmla="*/ 2147483646 w 1068"/>
                  <a:gd name="T15" fmla="*/ 2147483646 h 744"/>
                  <a:gd name="T16" fmla="*/ 2147483646 w 1068"/>
                  <a:gd name="T17" fmla="*/ 2147483646 h 744"/>
                  <a:gd name="T18" fmla="*/ 2147483646 w 1068"/>
                  <a:gd name="T19" fmla="*/ 2147483646 h 744"/>
                  <a:gd name="T20" fmla="*/ 2147483646 w 1068"/>
                  <a:gd name="T21" fmla="*/ 2147483646 h 744"/>
                  <a:gd name="T22" fmla="*/ 2147483646 w 1068"/>
                  <a:gd name="T23" fmla="*/ 2147483646 h 744"/>
                  <a:gd name="T24" fmla="*/ 2147483646 w 1068"/>
                  <a:gd name="T25" fmla="*/ 2147483646 h 744"/>
                  <a:gd name="T26" fmla="*/ 0 w 1068"/>
                  <a:gd name="T27" fmla="*/ 2147483646 h 744"/>
                  <a:gd name="T28" fmla="*/ 0 w 1068"/>
                  <a:gd name="T29" fmla="*/ 2147483646 h 744"/>
                  <a:gd name="T30" fmla="*/ 2147483646 w 1068"/>
                  <a:gd name="T31" fmla="*/ 2147483646 h 744"/>
                  <a:gd name="T32" fmla="*/ 2147483646 w 1068"/>
                  <a:gd name="T33" fmla="*/ 2147483646 h 744"/>
                  <a:gd name="T34" fmla="*/ 2147483646 w 1068"/>
                  <a:gd name="T35" fmla="*/ 0 h 744"/>
                  <a:gd name="T36" fmla="*/ 2147483646 w 1068"/>
                  <a:gd name="T37" fmla="*/ 2147483646 h 744"/>
                  <a:gd name="T38" fmla="*/ 2147483646 w 1068"/>
                  <a:gd name="T39" fmla="*/ 2147483646 h 744"/>
                  <a:gd name="T40" fmla="*/ 2147483646 w 1068"/>
                  <a:gd name="T41" fmla="*/ 2147483646 h 744"/>
                  <a:gd name="T42" fmla="*/ 2147483646 w 1068"/>
                  <a:gd name="T43" fmla="*/ 2147483646 h 744"/>
                  <a:gd name="T44" fmla="*/ 2147483646 w 1068"/>
                  <a:gd name="T45" fmla="*/ 2147483646 h 744"/>
                  <a:gd name="T46" fmla="*/ 2147483646 w 1068"/>
                  <a:gd name="T47" fmla="*/ 2147483646 h 744"/>
                  <a:gd name="T48" fmla="*/ 2147483646 w 1068"/>
                  <a:gd name="T49" fmla="*/ 2147483646 h 744"/>
                  <a:gd name="T50" fmla="*/ 2147483646 w 1068"/>
                  <a:gd name="T51" fmla="*/ 2147483646 h 744"/>
                  <a:gd name="T52" fmla="*/ 2147483646 w 1068"/>
                  <a:gd name="T53" fmla="*/ 2147483646 h 744"/>
                  <a:gd name="T54" fmla="*/ 2147483646 w 1068"/>
                  <a:gd name="T55" fmla="*/ 2147483646 h 744"/>
                  <a:gd name="T56" fmla="*/ 2147483646 w 1068"/>
                  <a:gd name="T57" fmla="*/ 2147483646 h 744"/>
                  <a:gd name="T58" fmla="*/ 2147483646 w 1068"/>
                  <a:gd name="T59" fmla="*/ 2147483646 h 744"/>
                  <a:gd name="T60" fmla="*/ 2147483646 w 1068"/>
                  <a:gd name="T61" fmla="*/ 2147483646 h 744"/>
                  <a:gd name="T62" fmla="*/ 2147483646 w 1068"/>
                  <a:gd name="T63" fmla="*/ 2147483646 h 744"/>
                  <a:gd name="T64" fmla="*/ 2147483646 w 1068"/>
                  <a:gd name="T65" fmla="*/ 2147483646 h 744"/>
                  <a:gd name="T66" fmla="*/ 2147483646 w 1068"/>
                  <a:gd name="T67" fmla="*/ 2147483646 h 744"/>
                  <a:gd name="T68" fmla="*/ 2147483646 w 1068"/>
                  <a:gd name="T69" fmla="*/ 2147483646 h 744"/>
                  <a:gd name="T70" fmla="*/ 2147483646 w 1068"/>
                  <a:gd name="T71" fmla="*/ 2147483646 h 744"/>
                  <a:gd name="T72" fmla="*/ 2147483646 w 1068"/>
                  <a:gd name="T73" fmla="*/ 2147483646 h 744"/>
                  <a:gd name="T74" fmla="*/ 2147483646 w 1068"/>
                  <a:gd name="T75" fmla="*/ 2147483646 h 74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1068" h="744">
                    <a:moveTo>
                      <a:pt x="628" y="705"/>
                    </a:moveTo>
                    <a:lnTo>
                      <a:pt x="419" y="705"/>
                    </a:lnTo>
                    <a:lnTo>
                      <a:pt x="286" y="705"/>
                    </a:lnTo>
                    <a:lnTo>
                      <a:pt x="228" y="724"/>
                    </a:lnTo>
                    <a:lnTo>
                      <a:pt x="247" y="648"/>
                    </a:lnTo>
                    <a:lnTo>
                      <a:pt x="266" y="610"/>
                    </a:lnTo>
                    <a:lnTo>
                      <a:pt x="247" y="571"/>
                    </a:lnTo>
                    <a:lnTo>
                      <a:pt x="210" y="515"/>
                    </a:lnTo>
                    <a:lnTo>
                      <a:pt x="171" y="495"/>
                    </a:lnTo>
                    <a:lnTo>
                      <a:pt x="95" y="419"/>
                    </a:lnTo>
                    <a:lnTo>
                      <a:pt x="57" y="400"/>
                    </a:lnTo>
                    <a:lnTo>
                      <a:pt x="38" y="343"/>
                    </a:lnTo>
                    <a:lnTo>
                      <a:pt x="19" y="267"/>
                    </a:lnTo>
                    <a:lnTo>
                      <a:pt x="0" y="210"/>
                    </a:lnTo>
                    <a:lnTo>
                      <a:pt x="0" y="153"/>
                    </a:lnTo>
                    <a:lnTo>
                      <a:pt x="19" y="114"/>
                    </a:lnTo>
                    <a:lnTo>
                      <a:pt x="19" y="76"/>
                    </a:lnTo>
                    <a:lnTo>
                      <a:pt x="76" y="0"/>
                    </a:lnTo>
                    <a:lnTo>
                      <a:pt x="305" y="95"/>
                    </a:lnTo>
                    <a:lnTo>
                      <a:pt x="342" y="114"/>
                    </a:lnTo>
                    <a:lnTo>
                      <a:pt x="419" y="114"/>
                    </a:lnTo>
                    <a:lnTo>
                      <a:pt x="438" y="114"/>
                    </a:lnTo>
                    <a:lnTo>
                      <a:pt x="495" y="134"/>
                    </a:lnTo>
                    <a:lnTo>
                      <a:pt x="800" y="190"/>
                    </a:lnTo>
                    <a:lnTo>
                      <a:pt x="819" y="190"/>
                    </a:lnTo>
                    <a:lnTo>
                      <a:pt x="895" y="229"/>
                    </a:lnTo>
                    <a:lnTo>
                      <a:pt x="914" y="248"/>
                    </a:lnTo>
                    <a:lnTo>
                      <a:pt x="971" y="286"/>
                    </a:lnTo>
                    <a:lnTo>
                      <a:pt x="1009" y="324"/>
                    </a:lnTo>
                    <a:lnTo>
                      <a:pt x="1048" y="495"/>
                    </a:lnTo>
                    <a:lnTo>
                      <a:pt x="1067" y="553"/>
                    </a:lnTo>
                    <a:lnTo>
                      <a:pt x="1048" y="610"/>
                    </a:lnTo>
                    <a:lnTo>
                      <a:pt x="1028" y="667"/>
                    </a:lnTo>
                    <a:lnTo>
                      <a:pt x="1009" y="705"/>
                    </a:lnTo>
                    <a:lnTo>
                      <a:pt x="952" y="724"/>
                    </a:lnTo>
                    <a:lnTo>
                      <a:pt x="876" y="743"/>
                    </a:lnTo>
                    <a:lnTo>
                      <a:pt x="819" y="743"/>
                    </a:lnTo>
                    <a:lnTo>
                      <a:pt x="628" y="705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75" name="Freeform 62">
                <a:extLst>
                  <a:ext uri="{FF2B5EF4-FFF2-40B4-BE49-F238E27FC236}">
                    <a16:creationId xmlns:a16="http://schemas.microsoft.com/office/drawing/2014/main" id="{4B674C00-7534-DA47-9146-2CC6DF7FB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05688" y="2613025"/>
                <a:ext cx="1090612" cy="514350"/>
              </a:xfrm>
              <a:custGeom>
                <a:avLst/>
                <a:gdLst>
                  <a:gd name="T0" fmla="*/ 2147483646 w 3030"/>
                  <a:gd name="T1" fmla="*/ 2147483646 h 1430"/>
                  <a:gd name="T2" fmla="*/ 2147483646 w 3030"/>
                  <a:gd name="T3" fmla="*/ 2147483646 h 1430"/>
                  <a:gd name="T4" fmla="*/ 2147483646 w 3030"/>
                  <a:gd name="T5" fmla="*/ 2147483646 h 1430"/>
                  <a:gd name="T6" fmla="*/ 2147483646 w 3030"/>
                  <a:gd name="T7" fmla="*/ 2147483646 h 1430"/>
                  <a:gd name="T8" fmla="*/ 2147483646 w 3030"/>
                  <a:gd name="T9" fmla="*/ 2147483646 h 1430"/>
                  <a:gd name="T10" fmla="*/ 2147483646 w 3030"/>
                  <a:gd name="T11" fmla="*/ 2147483646 h 1430"/>
                  <a:gd name="T12" fmla="*/ 2147483646 w 3030"/>
                  <a:gd name="T13" fmla="*/ 2147483646 h 1430"/>
                  <a:gd name="T14" fmla="*/ 2147483646 w 3030"/>
                  <a:gd name="T15" fmla="*/ 2147483646 h 1430"/>
                  <a:gd name="T16" fmla="*/ 2147483646 w 3030"/>
                  <a:gd name="T17" fmla="*/ 2147483646 h 1430"/>
                  <a:gd name="T18" fmla="*/ 2147483646 w 3030"/>
                  <a:gd name="T19" fmla="*/ 2147483646 h 1430"/>
                  <a:gd name="T20" fmla="*/ 2147483646 w 3030"/>
                  <a:gd name="T21" fmla="*/ 2147483646 h 1430"/>
                  <a:gd name="T22" fmla="*/ 2147483646 w 3030"/>
                  <a:gd name="T23" fmla="*/ 2147483646 h 1430"/>
                  <a:gd name="T24" fmla="*/ 2147483646 w 3030"/>
                  <a:gd name="T25" fmla="*/ 2147483646 h 1430"/>
                  <a:gd name="T26" fmla="*/ 2147483646 w 3030"/>
                  <a:gd name="T27" fmla="*/ 2147483646 h 1430"/>
                  <a:gd name="T28" fmla="*/ 2147483646 w 3030"/>
                  <a:gd name="T29" fmla="*/ 2147483646 h 1430"/>
                  <a:gd name="T30" fmla="*/ 2147483646 w 3030"/>
                  <a:gd name="T31" fmla="*/ 2147483646 h 1430"/>
                  <a:gd name="T32" fmla="*/ 2147483646 w 3030"/>
                  <a:gd name="T33" fmla="*/ 2147483646 h 1430"/>
                  <a:gd name="T34" fmla="*/ 2147483646 w 3030"/>
                  <a:gd name="T35" fmla="*/ 2147483646 h 1430"/>
                  <a:gd name="T36" fmla="*/ 2147483646 w 3030"/>
                  <a:gd name="T37" fmla="*/ 2147483646 h 1430"/>
                  <a:gd name="T38" fmla="*/ 2147483646 w 3030"/>
                  <a:gd name="T39" fmla="*/ 2147483646 h 1430"/>
                  <a:gd name="T40" fmla="*/ 2147483646 w 3030"/>
                  <a:gd name="T41" fmla="*/ 2147483646 h 1430"/>
                  <a:gd name="T42" fmla="*/ 2147483646 w 3030"/>
                  <a:gd name="T43" fmla="*/ 2147483646 h 1430"/>
                  <a:gd name="T44" fmla="*/ 2147483646 w 3030"/>
                  <a:gd name="T45" fmla="*/ 2147483646 h 1430"/>
                  <a:gd name="T46" fmla="*/ 2147483646 w 3030"/>
                  <a:gd name="T47" fmla="*/ 2147483646 h 1430"/>
                  <a:gd name="T48" fmla="*/ 2147483646 w 3030"/>
                  <a:gd name="T49" fmla="*/ 2147483646 h 1430"/>
                  <a:gd name="T50" fmla="*/ 2147483646 w 3030"/>
                  <a:gd name="T51" fmla="*/ 0 h 1430"/>
                  <a:gd name="T52" fmla="*/ 2147483646 w 3030"/>
                  <a:gd name="T53" fmla="*/ 2147483646 h 1430"/>
                  <a:gd name="T54" fmla="*/ 2147483646 w 3030"/>
                  <a:gd name="T55" fmla="*/ 2147483646 h 1430"/>
                  <a:gd name="T56" fmla="*/ 2147483646 w 3030"/>
                  <a:gd name="T57" fmla="*/ 2147483646 h 1430"/>
                  <a:gd name="T58" fmla="*/ 2147483646 w 3030"/>
                  <a:gd name="T59" fmla="*/ 2147483646 h 1430"/>
                  <a:gd name="T60" fmla="*/ 2147483646 w 3030"/>
                  <a:gd name="T61" fmla="*/ 2147483646 h 1430"/>
                  <a:gd name="T62" fmla="*/ 2147483646 w 3030"/>
                  <a:gd name="T63" fmla="*/ 2147483646 h 1430"/>
                  <a:gd name="T64" fmla="*/ 2147483646 w 3030"/>
                  <a:gd name="T65" fmla="*/ 2147483646 h 1430"/>
                  <a:gd name="T66" fmla="*/ 2147483646 w 3030"/>
                  <a:gd name="T67" fmla="*/ 2147483646 h 1430"/>
                  <a:gd name="T68" fmla="*/ 2147483646 w 3030"/>
                  <a:gd name="T69" fmla="*/ 2147483646 h 1430"/>
                  <a:gd name="T70" fmla="*/ 2147483646 w 3030"/>
                  <a:gd name="T71" fmla="*/ 2147483646 h 1430"/>
                  <a:gd name="T72" fmla="*/ 2147483646 w 3030"/>
                  <a:gd name="T73" fmla="*/ 2147483646 h 1430"/>
                  <a:gd name="T74" fmla="*/ 2147483646 w 3030"/>
                  <a:gd name="T75" fmla="*/ 2147483646 h 1430"/>
                  <a:gd name="T76" fmla="*/ 2147483646 w 3030"/>
                  <a:gd name="T77" fmla="*/ 2147483646 h 1430"/>
                  <a:gd name="T78" fmla="*/ 2147483646 w 3030"/>
                  <a:gd name="T79" fmla="*/ 2147483646 h 1430"/>
                  <a:gd name="T80" fmla="*/ 2147483646 w 3030"/>
                  <a:gd name="T81" fmla="*/ 2147483646 h 1430"/>
                  <a:gd name="T82" fmla="*/ 2147483646 w 3030"/>
                  <a:gd name="T83" fmla="*/ 2147483646 h 1430"/>
                  <a:gd name="T84" fmla="*/ 2147483646 w 3030"/>
                  <a:gd name="T85" fmla="*/ 2147483646 h 1430"/>
                  <a:gd name="T86" fmla="*/ 2147483646 w 3030"/>
                  <a:gd name="T87" fmla="*/ 2147483646 h 1430"/>
                  <a:gd name="T88" fmla="*/ 2147483646 w 3030"/>
                  <a:gd name="T89" fmla="*/ 2147483646 h 1430"/>
                  <a:gd name="T90" fmla="*/ 2147483646 w 3030"/>
                  <a:gd name="T91" fmla="*/ 2147483646 h 1430"/>
                  <a:gd name="T92" fmla="*/ 2147483646 w 3030"/>
                  <a:gd name="T93" fmla="*/ 2147483646 h 1430"/>
                  <a:gd name="T94" fmla="*/ 2147483646 w 3030"/>
                  <a:gd name="T95" fmla="*/ 2147483646 h 1430"/>
                  <a:gd name="T96" fmla="*/ 2147483646 w 3030"/>
                  <a:gd name="T97" fmla="*/ 2147483646 h 1430"/>
                  <a:gd name="T98" fmla="*/ 2147483646 w 3030"/>
                  <a:gd name="T99" fmla="*/ 2147483646 h 1430"/>
                  <a:gd name="T100" fmla="*/ 2147483646 w 3030"/>
                  <a:gd name="T101" fmla="*/ 2147483646 h 1430"/>
                  <a:gd name="T102" fmla="*/ 2147483646 w 3030"/>
                  <a:gd name="T103" fmla="*/ 2147483646 h 1430"/>
                  <a:gd name="T104" fmla="*/ 2147483646 w 3030"/>
                  <a:gd name="T105" fmla="*/ 2147483646 h 1430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030" h="1430">
                    <a:moveTo>
                      <a:pt x="3029" y="782"/>
                    </a:moveTo>
                    <a:lnTo>
                      <a:pt x="2895" y="858"/>
                    </a:lnTo>
                    <a:lnTo>
                      <a:pt x="2876" y="877"/>
                    </a:lnTo>
                    <a:lnTo>
                      <a:pt x="2857" y="914"/>
                    </a:lnTo>
                    <a:lnTo>
                      <a:pt x="2838" y="1086"/>
                    </a:lnTo>
                    <a:lnTo>
                      <a:pt x="2819" y="1143"/>
                    </a:lnTo>
                    <a:lnTo>
                      <a:pt x="2781" y="1200"/>
                    </a:lnTo>
                    <a:lnTo>
                      <a:pt x="2762" y="1239"/>
                    </a:lnTo>
                    <a:lnTo>
                      <a:pt x="2724" y="1258"/>
                    </a:lnTo>
                    <a:lnTo>
                      <a:pt x="2666" y="1277"/>
                    </a:lnTo>
                    <a:lnTo>
                      <a:pt x="2533" y="1295"/>
                    </a:lnTo>
                    <a:lnTo>
                      <a:pt x="2400" y="1353"/>
                    </a:lnTo>
                    <a:lnTo>
                      <a:pt x="2228" y="1353"/>
                    </a:lnTo>
                    <a:lnTo>
                      <a:pt x="1657" y="1258"/>
                    </a:lnTo>
                    <a:lnTo>
                      <a:pt x="1619" y="1219"/>
                    </a:lnTo>
                    <a:lnTo>
                      <a:pt x="1562" y="1181"/>
                    </a:lnTo>
                    <a:lnTo>
                      <a:pt x="1505" y="1163"/>
                    </a:lnTo>
                    <a:lnTo>
                      <a:pt x="1428" y="1143"/>
                    </a:lnTo>
                    <a:lnTo>
                      <a:pt x="1333" y="1143"/>
                    </a:lnTo>
                    <a:lnTo>
                      <a:pt x="1219" y="1163"/>
                    </a:lnTo>
                    <a:lnTo>
                      <a:pt x="1143" y="1219"/>
                    </a:lnTo>
                    <a:lnTo>
                      <a:pt x="1085" y="1277"/>
                    </a:lnTo>
                    <a:lnTo>
                      <a:pt x="990" y="1429"/>
                    </a:lnTo>
                    <a:lnTo>
                      <a:pt x="952" y="1391"/>
                    </a:lnTo>
                    <a:lnTo>
                      <a:pt x="895" y="1353"/>
                    </a:lnTo>
                    <a:lnTo>
                      <a:pt x="876" y="1334"/>
                    </a:lnTo>
                    <a:lnTo>
                      <a:pt x="800" y="1295"/>
                    </a:lnTo>
                    <a:lnTo>
                      <a:pt x="781" y="1295"/>
                    </a:lnTo>
                    <a:lnTo>
                      <a:pt x="476" y="1239"/>
                    </a:lnTo>
                    <a:lnTo>
                      <a:pt x="419" y="1219"/>
                    </a:lnTo>
                    <a:lnTo>
                      <a:pt x="400" y="1219"/>
                    </a:lnTo>
                    <a:lnTo>
                      <a:pt x="323" y="1219"/>
                    </a:lnTo>
                    <a:lnTo>
                      <a:pt x="286" y="1200"/>
                    </a:lnTo>
                    <a:lnTo>
                      <a:pt x="57" y="1105"/>
                    </a:lnTo>
                    <a:lnTo>
                      <a:pt x="57" y="1048"/>
                    </a:lnTo>
                    <a:lnTo>
                      <a:pt x="38" y="991"/>
                    </a:lnTo>
                    <a:lnTo>
                      <a:pt x="0" y="877"/>
                    </a:lnTo>
                    <a:lnTo>
                      <a:pt x="133" y="648"/>
                    </a:lnTo>
                    <a:lnTo>
                      <a:pt x="152" y="629"/>
                    </a:lnTo>
                    <a:lnTo>
                      <a:pt x="171" y="629"/>
                    </a:lnTo>
                    <a:lnTo>
                      <a:pt x="209" y="629"/>
                    </a:lnTo>
                    <a:lnTo>
                      <a:pt x="247" y="629"/>
                    </a:lnTo>
                    <a:lnTo>
                      <a:pt x="304" y="610"/>
                    </a:lnTo>
                    <a:lnTo>
                      <a:pt x="343" y="572"/>
                    </a:lnTo>
                    <a:lnTo>
                      <a:pt x="381" y="496"/>
                    </a:lnTo>
                    <a:lnTo>
                      <a:pt x="400" y="438"/>
                    </a:lnTo>
                    <a:lnTo>
                      <a:pt x="400" y="362"/>
                    </a:lnTo>
                    <a:lnTo>
                      <a:pt x="304" y="76"/>
                    </a:lnTo>
                    <a:lnTo>
                      <a:pt x="304" y="39"/>
                    </a:lnTo>
                    <a:lnTo>
                      <a:pt x="304" y="20"/>
                    </a:lnTo>
                    <a:lnTo>
                      <a:pt x="343" y="0"/>
                    </a:lnTo>
                    <a:lnTo>
                      <a:pt x="381" y="0"/>
                    </a:lnTo>
                    <a:lnTo>
                      <a:pt x="533" y="20"/>
                    </a:lnTo>
                    <a:lnTo>
                      <a:pt x="590" y="39"/>
                    </a:lnTo>
                    <a:lnTo>
                      <a:pt x="609" y="57"/>
                    </a:lnTo>
                    <a:lnTo>
                      <a:pt x="628" y="76"/>
                    </a:lnTo>
                    <a:lnTo>
                      <a:pt x="648" y="172"/>
                    </a:lnTo>
                    <a:lnTo>
                      <a:pt x="628" y="248"/>
                    </a:lnTo>
                    <a:lnTo>
                      <a:pt x="628" y="286"/>
                    </a:lnTo>
                    <a:lnTo>
                      <a:pt x="648" y="324"/>
                    </a:lnTo>
                    <a:lnTo>
                      <a:pt x="667" y="362"/>
                    </a:lnTo>
                    <a:lnTo>
                      <a:pt x="724" y="381"/>
                    </a:lnTo>
                    <a:lnTo>
                      <a:pt x="819" y="381"/>
                    </a:lnTo>
                    <a:lnTo>
                      <a:pt x="895" y="401"/>
                    </a:lnTo>
                    <a:lnTo>
                      <a:pt x="971" y="438"/>
                    </a:lnTo>
                    <a:lnTo>
                      <a:pt x="1143" y="591"/>
                    </a:lnTo>
                    <a:lnTo>
                      <a:pt x="1200" y="629"/>
                    </a:lnTo>
                    <a:lnTo>
                      <a:pt x="1257" y="629"/>
                    </a:lnTo>
                    <a:lnTo>
                      <a:pt x="1352" y="610"/>
                    </a:lnTo>
                    <a:lnTo>
                      <a:pt x="1428" y="572"/>
                    </a:lnTo>
                    <a:lnTo>
                      <a:pt x="1466" y="534"/>
                    </a:lnTo>
                    <a:lnTo>
                      <a:pt x="1505" y="457"/>
                    </a:lnTo>
                    <a:lnTo>
                      <a:pt x="1600" y="248"/>
                    </a:lnTo>
                    <a:lnTo>
                      <a:pt x="1638" y="191"/>
                    </a:lnTo>
                    <a:lnTo>
                      <a:pt x="1695" y="134"/>
                    </a:lnTo>
                    <a:lnTo>
                      <a:pt x="1752" y="96"/>
                    </a:lnTo>
                    <a:lnTo>
                      <a:pt x="1809" y="76"/>
                    </a:lnTo>
                    <a:lnTo>
                      <a:pt x="1886" y="57"/>
                    </a:lnTo>
                    <a:lnTo>
                      <a:pt x="1962" y="76"/>
                    </a:lnTo>
                    <a:lnTo>
                      <a:pt x="2019" y="96"/>
                    </a:lnTo>
                    <a:lnTo>
                      <a:pt x="2114" y="210"/>
                    </a:lnTo>
                    <a:lnTo>
                      <a:pt x="2152" y="229"/>
                    </a:lnTo>
                    <a:lnTo>
                      <a:pt x="2190" y="229"/>
                    </a:lnTo>
                    <a:lnTo>
                      <a:pt x="2228" y="229"/>
                    </a:lnTo>
                    <a:lnTo>
                      <a:pt x="2286" y="172"/>
                    </a:lnTo>
                    <a:lnTo>
                      <a:pt x="2324" y="134"/>
                    </a:lnTo>
                    <a:lnTo>
                      <a:pt x="2362" y="115"/>
                    </a:lnTo>
                    <a:lnTo>
                      <a:pt x="2400" y="96"/>
                    </a:lnTo>
                    <a:lnTo>
                      <a:pt x="2438" y="115"/>
                    </a:lnTo>
                    <a:lnTo>
                      <a:pt x="2457" y="153"/>
                    </a:lnTo>
                    <a:lnTo>
                      <a:pt x="2457" y="191"/>
                    </a:lnTo>
                    <a:lnTo>
                      <a:pt x="2476" y="267"/>
                    </a:lnTo>
                    <a:lnTo>
                      <a:pt x="2514" y="324"/>
                    </a:lnTo>
                    <a:lnTo>
                      <a:pt x="2590" y="438"/>
                    </a:lnTo>
                    <a:lnTo>
                      <a:pt x="2629" y="496"/>
                    </a:lnTo>
                    <a:lnTo>
                      <a:pt x="2648" y="534"/>
                    </a:lnTo>
                    <a:lnTo>
                      <a:pt x="2705" y="553"/>
                    </a:lnTo>
                    <a:lnTo>
                      <a:pt x="2762" y="553"/>
                    </a:lnTo>
                    <a:lnTo>
                      <a:pt x="2819" y="534"/>
                    </a:lnTo>
                    <a:lnTo>
                      <a:pt x="2857" y="534"/>
                    </a:lnTo>
                    <a:lnTo>
                      <a:pt x="2876" y="553"/>
                    </a:lnTo>
                    <a:lnTo>
                      <a:pt x="2895" y="591"/>
                    </a:lnTo>
                    <a:lnTo>
                      <a:pt x="2895" y="667"/>
                    </a:lnTo>
                    <a:lnTo>
                      <a:pt x="2914" y="705"/>
                    </a:lnTo>
                    <a:lnTo>
                      <a:pt x="2933" y="724"/>
                    </a:lnTo>
                    <a:lnTo>
                      <a:pt x="3029" y="782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76" name="Freeform 63">
                <a:extLst>
                  <a:ext uri="{FF2B5EF4-FFF2-40B4-BE49-F238E27FC236}">
                    <a16:creationId xmlns:a16="http://schemas.microsoft.com/office/drawing/2014/main" id="{FCEE0372-3C87-204C-A1D6-3493A2D5C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15163" y="2201863"/>
                <a:ext cx="706437" cy="727075"/>
              </a:xfrm>
              <a:custGeom>
                <a:avLst/>
                <a:gdLst>
                  <a:gd name="T0" fmla="*/ 2147483646 w 1963"/>
                  <a:gd name="T1" fmla="*/ 2147483646 h 2021"/>
                  <a:gd name="T2" fmla="*/ 2147483646 w 1963"/>
                  <a:gd name="T3" fmla="*/ 2147483646 h 2021"/>
                  <a:gd name="T4" fmla="*/ 0 w 1963"/>
                  <a:gd name="T5" fmla="*/ 2147483646 h 2021"/>
                  <a:gd name="T6" fmla="*/ 2147483646 w 1963"/>
                  <a:gd name="T7" fmla="*/ 2147483646 h 2021"/>
                  <a:gd name="T8" fmla="*/ 2147483646 w 1963"/>
                  <a:gd name="T9" fmla="*/ 2147483646 h 2021"/>
                  <a:gd name="T10" fmla="*/ 2147483646 w 1963"/>
                  <a:gd name="T11" fmla="*/ 2147483646 h 2021"/>
                  <a:gd name="T12" fmla="*/ 2147483646 w 1963"/>
                  <a:gd name="T13" fmla="*/ 2147483646 h 2021"/>
                  <a:gd name="T14" fmla="*/ 2147483646 w 1963"/>
                  <a:gd name="T15" fmla="*/ 0 h 2021"/>
                  <a:gd name="T16" fmla="*/ 2147483646 w 1963"/>
                  <a:gd name="T17" fmla="*/ 2147483646 h 2021"/>
                  <a:gd name="T18" fmla="*/ 2147483646 w 1963"/>
                  <a:gd name="T19" fmla="*/ 2147483646 h 2021"/>
                  <a:gd name="T20" fmla="*/ 2147483646 w 1963"/>
                  <a:gd name="T21" fmla="*/ 2147483646 h 2021"/>
                  <a:gd name="T22" fmla="*/ 2147483646 w 1963"/>
                  <a:gd name="T23" fmla="*/ 2147483646 h 2021"/>
                  <a:gd name="T24" fmla="*/ 2147483646 w 1963"/>
                  <a:gd name="T25" fmla="*/ 2147483646 h 2021"/>
                  <a:gd name="T26" fmla="*/ 2147483646 w 1963"/>
                  <a:gd name="T27" fmla="*/ 2147483646 h 2021"/>
                  <a:gd name="T28" fmla="*/ 2147483646 w 1963"/>
                  <a:gd name="T29" fmla="*/ 2147483646 h 2021"/>
                  <a:gd name="T30" fmla="*/ 2147483646 w 1963"/>
                  <a:gd name="T31" fmla="*/ 2147483646 h 2021"/>
                  <a:gd name="T32" fmla="*/ 2147483646 w 1963"/>
                  <a:gd name="T33" fmla="*/ 2147483646 h 2021"/>
                  <a:gd name="T34" fmla="*/ 2147483646 w 1963"/>
                  <a:gd name="T35" fmla="*/ 2147483646 h 2021"/>
                  <a:gd name="T36" fmla="*/ 2147483646 w 1963"/>
                  <a:gd name="T37" fmla="*/ 2147483646 h 2021"/>
                  <a:gd name="T38" fmla="*/ 2147483646 w 1963"/>
                  <a:gd name="T39" fmla="*/ 2147483646 h 2021"/>
                  <a:gd name="T40" fmla="*/ 2147483646 w 1963"/>
                  <a:gd name="T41" fmla="*/ 2147483646 h 2021"/>
                  <a:gd name="T42" fmla="*/ 2147483646 w 1963"/>
                  <a:gd name="T43" fmla="*/ 2147483646 h 2021"/>
                  <a:gd name="T44" fmla="*/ 2147483646 w 1963"/>
                  <a:gd name="T45" fmla="*/ 2147483646 h 2021"/>
                  <a:gd name="T46" fmla="*/ 2147483646 w 1963"/>
                  <a:gd name="T47" fmla="*/ 2147483646 h 2021"/>
                  <a:gd name="T48" fmla="*/ 2147483646 w 1963"/>
                  <a:gd name="T49" fmla="*/ 2147483646 h 2021"/>
                  <a:gd name="T50" fmla="*/ 2147483646 w 1963"/>
                  <a:gd name="T51" fmla="*/ 2147483646 h 2021"/>
                  <a:gd name="T52" fmla="*/ 2147483646 w 1963"/>
                  <a:gd name="T53" fmla="*/ 2147483646 h 2021"/>
                  <a:gd name="T54" fmla="*/ 2147483646 w 1963"/>
                  <a:gd name="T55" fmla="*/ 2147483646 h 2021"/>
                  <a:gd name="T56" fmla="*/ 2147483646 w 1963"/>
                  <a:gd name="T57" fmla="*/ 2147483646 h 2021"/>
                  <a:gd name="T58" fmla="*/ 2147483646 w 1963"/>
                  <a:gd name="T59" fmla="*/ 2147483646 h 2021"/>
                  <a:gd name="T60" fmla="*/ 2147483646 w 1963"/>
                  <a:gd name="T61" fmla="*/ 2147483646 h 2021"/>
                  <a:gd name="T62" fmla="*/ 2147483646 w 1963"/>
                  <a:gd name="T63" fmla="*/ 2147483646 h 2021"/>
                  <a:gd name="T64" fmla="*/ 2147483646 w 1963"/>
                  <a:gd name="T65" fmla="*/ 2147483646 h 2021"/>
                  <a:gd name="T66" fmla="*/ 2147483646 w 1963"/>
                  <a:gd name="T67" fmla="*/ 2147483646 h 2021"/>
                  <a:gd name="T68" fmla="*/ 2147483646 w 1963"/>
                  <a:gd name="T69" fmla="*/ 2147483646 h 2021"/>
                  <a:gd name="T70" fmla="*/ 2147483646 w 1963"/>
                  <a:gd name="T71" fmla="*/ 2147483646 h 2021"/>
                  <a:gd name="T72" fmla="*/ 2147483646 w 1963"/>
                  <a:gd name="T73" fmla="*/ 2147483646 h 2021"/>
                  <a:gd name="T74" fmla="*/ 2147483646 w 1963"/>
                  <a:gd name="T75" fmla="*/ 2147483646 h 2021"/>
                  <a:gd name="T76" fmla="*/ 2147483646 w 1963"/>
                  <a:gd name="T77" fmla="*/ 2147483646 h 2021"/>
                  <a:gd name="T78" fmla="*/ 2147483646 w 1963"/>
                  <a:gd name="T79" fmla="*/ 2147483646 h 2021"/>
                  <a:gd name="T80" fmla="*/ 2147483646 w 1963"/>
                  <a:gd name="T81" fmla="*/ 2147483646 h 2021"/>
                  <a:gd name="T82" fmla="*/ 2147483646 w 1963"/>
                  <a:gd name="T83" fmla="*/ 2147483646 h 2021"/>
                  <a:gd name="T84" fmla="*/ 2147483646 w 1963"/>
                  <a:gd name="T85" fmla="*/ 2147483646 h 2021"/>
                  <a:gd name="T86" fmla="*/ 2147483646 w 1963"/>
                  <a:gd name="T87" fmla="*/ 2147483646 h 2021"/>
                  <a:gd name="T88" fmla="*/ 2147483646 w 1963"/>
                  <a:gd name="T89" fmla="*/ 2147483646 h 2021"/>
                  <a:gd name="T90" fmla="*/ 2147483646 w 1963"/>
                  <a:gd name="T91" fmla="*/ 2147483646 h 2021"/>
                  <a:gd name="T92" fmla="*/ 2147483646 w 1963"/>
                  <a:gd name="T93" fmla="*/ 2147483646 h 2021"/>
                  <a:gd name="T94" fmla="*/ 2147483646 w 1963"/>
                  <a:gd name="T95" fmla="*/ 2147483646 h 2021"/>
                  <a:gd name="T96" fmla="*/ 2147483646 w 1963"/>
                  <a:gd name="T97" fmla="*/ 2147483646 h 2021"/>
                  <a:gd name="T98" fmla="*/ 2147483646 w 1963"/>
                  <a:gd name="T99" fmla="*/ 2147483646 h 2021"/>
                  <a:gd name="T100" fmla="*/ 2147483646 w 1963"/>
                  <a:gd name="T101" fmla="*/ 2147483646 h 2021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1963" h="2021">
                    <a:moveTo>
                      <a:pt x="171" y="1391"/>
                    </a:moveTo>
                    <a:lnTo>
                      <a:pt x="95" y="1353"/>
                    </a:lnTo>
                    <a:lnTo>
                      <a:pt x="76" y="1334"/>
                    </a:lnTo>
                    <a:lnTo>
                      <a:pt x="57" y="1296"/>
                    </a:lnTo>
                    <a:lnTo>
                      <a:pt x="19" y="1219"/>
                    </a:lnTo>
                    <a:lnTo>
                      <a:pt x="0" y="1143"/>
                    </a:lnTo>
                    <a:lnTo>
                      <a:pt x="0" y="1029"/>
                    </a:lnTo>
                    <a:lnTo>
                      <a:pt x="57" y="477"/>
                    </a:lnTo>
                    <a:lnTo>
                      <a:pt x="95" y="343"/>
                    </a:lnTo>
                    <a:lnTo>
                      <a:pt x="114" y="229"/>
                    </a:lnTo>
                    <a:lnTo>
                      <a:pt x="190" y="210"/>
                    </a:lnTo>
                    <a:lnTo>
                      <a:pt x="248" y="115"/>
                    </a:lnTo>
                    <a:lnTo>
                      <a:pt x="286" y="58"/>
                    </a:lnTo>
                    <a:lnTo>
                      <a:pt x="343" y="39"/>
                    </a:lnTo>
                    <a:lnTo>
                      <a:pt x="438" y="0"/>
                    </a:lnTo>
                    <a:lnTo>
                      <a:pt x="495" y="0"/>
                    </a:lnTo>
                    <a:lnTo>
                      <a:pt x="533" y="0"/>
                    </a:lnTo>
                    <a:lnTo>
                      <a:pt x="591" y="39"/>
                    </a:lnTo>
                    <a:lnTo>
                      <a:pt x="629" y="76"/>
                    </a:lnTo>
                    <a:lnTo>
                      <a:pt x="667" y="115"/>
                    </a:lnTo>
                    <a:lnTo>
                      <a:pt x="686" y="153"/>
                    </a:lnTo>
                    <a:lnTo>
                      <a:pt x="686" y="191"/>
                    </a:lnTo>
                    <a:lnTo>
                      <a:pt x="686" y="210"/>
                    </a:lnTo>
                    <a:lnTo>
                      <a:pt x="705" y="248"/>
                    </a:lnTo>
                    <a:lnTo>
                      <a:pt x="705" y="267"/>
                    </a:lnTo>
                    <a:lnTo>
                      <a:pt x="705" y="305"/>
                    </a:lnTo>
                    <a:lnTo>
                      <a:pt x="705" y="343"/>
                    </a:lnTo>
                    <a:lnTo>
                      <a:pt x="705" y="381"/>
                    </a:lnTo>
                    <a:lnTo>
                      <a:pt x="705" y="420"/>
                    </a:lnTo>
                    <a:lnTo>
                      <a:pt x="705" y="496"/>
                    </a:lnTo>
                    <a:lnTo>
                      <a:pt x="724" y="553"/>
                    </a:lnTo>
                    <a:lnTo>
                      <a:pt x="724" y="591"/>
                    </a:lnTo>
                    <a:lnTo>
                      <a:pt x="743" y="648"/>
                    </a:lnTo>
                    <a:lnTo>
                      <a:pt x="743" y="667"/>
                    </a:lnTo>
                    <a:lnTo>
                      <a:pt x="762" y="706"/>
                    </a:lnTo>
                    <a:lnTo>
                      <a:pt x="781" y="724"/>
                    </a:lnTo>
                    <a:lnTo>
                      <a:pt x="800" y="724"/>
                    </a:lnTo>
                    <a:lnTo>
                      <a:pt x="819" y="706"/>
                    </a:lnTo>
                    <a:lnTo>
                      <a:pt x="819" y="686"/>
                    </a:lnTo>
                    <a:lnTo>
                      <a:pt x="838" y="648"/>
                    </a:lnTo>
                    <a:lnTo>
                      <a:pt x="857" y="629"/>
                    </a:lnTo>
                    <a:lnTo>
                      <a:pt x="896" y="610"/>
                    </a:lnTo>
                    <a:lnTo>
                      <a:pt x="933" y="610"/>
                    </a:lnTo>
                    <a:lnTo>
                      <a:pt x="972" y="591"/>
                    </a:lnTo>
                    <a:lnTo>
                      <a:pt x="1028" y="591"/>
                    </a:lnTo>
                    <a:lnTo>
                      <a:pt x="1067" y="572"/>
                    </a:lnTo>
                    <a:lnTo>
                      <a:pt x="1181" y="457"/>
                    </a:lnTo>
                    <a:lnTo>
                      <a:pt x="1238" y="439"/>
                    </a:lnTo>
                    <a:lnTo>
                      <a:pt x="1295" y="420"/>
                    </a:lnTo>
                    <a:lnTo>
                      <a:pt x="1314" y="401"/>
                    </a:lnTo>
                    <a:lnTo>
                      <a:pt x="1333" y="343"/>
                    </a:lnTo>
                    <a:lnTo>
                      <a:pt x="1353" y="325"/>
                    </a:lnTo>
                    <a:lnTo>
                      <a:pt x="1390" y="305"/>
                    </a:lnTo>
                    <a:lnTo>
                      <a:pt x="1429" y="286"/>
                    </a:lnTo>
                    <a:lnTo>
                      <a:pt x="1448" y="267"/>
                    </a:lnTo>
                    <a:lnTo>
                      <a:pt x="1600" y="248"/>
                    </a:lnTo>
                    <a:lnTo>
                      <a:pt x="1600" y="381"/>
                    </a:lnTo>
                    <a:lnTo>
                      <a:pt x="1619" y="457"/>
                    </a:lnTo>
                    <a:lnTo>
                      <a:pt x="1657" y="534"/>
                    </a:lnTo>
                    <a:lnTo>
                      <a:pt x="1657" y="572"/>
                    </a:lnTo>
                    <a:lnTo>
                      <a:pt x="1657" y="629"/>
                    </a:lnTo>
                    <a:lnTo>
                      <a:pt x="1657" y="648"/>
                    </a:lnTo>
                    <a:lnTo>
                      <a:pt x="1676" y="667"/>
                    </a:lnTo>
                    <a:lnTo>
                      <a:pt x="1695" y="667"/>
                    </a:lnTo>
                    <a:lnTo>
                      <a:pt x="1734" y="667"/>
                    </a:lnTo>
                    <a:lnTo>
                      <a:pt x="1771" y="706"/>
                    </a:lnTo>
                    <a:lnTo>
                      <a:pt x="1962" y="972"/>
                    </a:lnTo>
                    <a:lnTo>
                      <a:pt x="1962" y="991"/>
                    </a:lnTo>
                    <a:lnTo>
                      <a:pt x="1962" y="1010"/>
                    </a:lnTo>
                    <a:lnTo>
                      <a:pt x="1905" y="1067"/>
                    </a:lnTo>
                    <a:lnTo>
                      <a:pt x="1848" y="1143"/>
                    </a:lnTo>
                    <a:lnTo>
                      <a:pt x="1734" y="1315"/>
                    </a:lnTo>
                    <a:lnTo>
                      <a:pt x="1714" y="1219"/>
                    </a:lnTo>
                    <a:lnTo>
                      <a:pt x="1695" y="1200"/>
                    </a:lnTo>
                    <a:lnTo>
                      <a:pt x="1676" y="1182"/>
                    </a:lnTo>
                    <a:lnTo>
                      <a:pt x="1619" y="1163"/>
                    </a:lnTo>
                    <a:lnTo>
                      <a:pt x="1467" y="1143"/>
                    </a:lnTo>
                    <a:lnTo>
                      <a:pt x="1429" y="1143"/>
                    </a:lnTo>
                    <a:lnTo>
                      <a:pt x="1390" y="1163"/>
                    </a:lnTo>
                    <a:lnTo>
                      <a:pt x="1390" y="1182"/>
                    </a:lnTo>
                    <a:lnTo>
                      <a:pt x="1390" y="1219"/>
                    </a:lnTo>
                    <a:lnTo>
                      <a:pt x="1486" y="1505"/>
                    </a:lnTo>
                    <a:lnTo>
                      <a:pt x="1486" y="1581"/>
                    </a:lnTo>
                    <a:lnTo>
                      <a:pt x="1467" y="1639"/>
                    </a:lnTo>
                    <a:lnTo>
                      <a:pt x="1429" y="1715"/>
                    </a:lnTo>
                    <a:lnTo>
                      <a:pt x="1390" y="1753"/>
                    </a:lnTo>
                    <a:lnTo>
                      <a:pt x="1333" y="1772"/>
                    </a:lnTo>
                    <a:lnTo>
                      <a:pt x="1295" y="1772"/>
                    </a:lnTo>
                    <a:lnTo>
                      <a:pt x="1257" y="1772"/>
                    </a:lnTo>
                    <a:lnTo>
                      <a:pt x="1238" y="1772"/>
                    </a:lnTo>
                    <a:lnTo>
                      <a:pt x="1219" y="1791"/>
                    </a:lnTo>
                    <a:lnTo>
                      <a:pt x="1086" y="2020"/>
                    </a:lnTo>
                    <a:lnTo>
                      <a:pt x="1010" y="2001"/>
                    </a:lnTo>
                    <a:lnTo>
                      <a:pt x="876" y="1905"/>
                    </a:lnTo>
                    <a:lnTo>
                      <a:pt x="762" y="1886"/>
                    </a:lnTo>
                    <a:lnTo>
                      <a:pt x="743" y="1886"/>
                    </a:lnTo>
                    <a:lnTo>
                      <a:pt x="724" y="1886"/>
                    </a:lnTo>
                    <a:lnTo>
                      <a:pt x="686" y="1925"/>
                    </a:lnTo>
                    <a:lnTo>
                      <a:pt x="667" y="1848"/>
                    </a:lnTo>
                    <a:lnTo>
                      <a:pt x="647" y="1810"/>
                    </a:lnTo>
                    <a:lnTo>
                      <a:pt x="591" y="1753"/>
                    </a:lnTo>
                    <a:lnTo>
                      <a:pt x="324" y="1563"/>
                    </a:lnTo>
                    <a:lnTo>
                      <a:pt x="171" y="139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77" name="Freeform 64">
                <a:extLst>
                  <a:ext uri="{FF2B5EF4-FFF2-40B4-BE49-F238E27FC236}">
                    <a16:creationId xmlns:a16="http://schemas.microsoft.com/office/drawing/2014/main" id="{6EAEF76D-C940-EF43-A443-89E8C233E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7775" y="3025775"/>
                <a:ext cx="460375" cy="549275"/>
              </a:xfrm>
              <a:custGeom>
                <a:avLst/>
                <a:gdLst>
                  <a:gd name="T0" fmla="*/ 2147483646 w 1277"/>
                  <a:gd name="T1" fmla="*/ 2147483646 h 1525"/>
                  <a:gd name="T2" fmla="*/ 2147483646 w 1277"/>
                  <a:gd name="T3" fmla="*/ 2147483646 h 1525"/>
                  <a:gd name="T4" fmla="*/ 0 w 1277"/>
                  <a:gd name="T5" fmla="*/ 2147483646 h 1525"/>
                  <a:gd name="T6" fmla="*/ 0 w 1277"/>
                  <a:gd name="T7" fmla="*/ 2147483646 h 1525"/>
                  <a:gd name="T8" fmla="*/ 2147483646 w 1277"/>
                  <a:gd name="T9" fmla="*/ 2147483646 h 1525"/>
                  <a:gd name="T10" fmla="*/ 2147483646 w 1277"/>
                  <a:gd name="T11" fmla="*/ 2147483646 h 1525"/>
                  <a:gd name="T12" fmla="*/ 2147483646 w 1277"/>
                  <a:gd name="T13" fmla="*/ 2147483646 h 1525"/>
                  <a:gd name="T14" fmla="*/ 2147483646 w 1277"/>
                  <a:gd name="T15" fmla="*/ 2147483646 h 1525"/>
                  <a:gd name="T16" fmla="*/ 2147483646 w 1277"/>
                  <a:gd name="T17" fmla="*/ 2147483646 h 1525"/>
                  <a:gd name="T18" fmla="*/ 2147483646 w 1277"/>
                  <a:gd name="T19" fmla="*/ 2147483646 h 1525"/>
                  <a:gd name="T20" fmla="*/ 2147483646 w 1277"/>
                  <a:gd name="T21" fmla="*/ 2147483646 h 1525"/>
                  <a:gd name="T22" fmla="*/ 2147483646 w 1277"/>
                  <a:gd name="T23" fmla="*/ 0 h 1525"/>
                  <a:gd name="T24" fmla="*/ 2147483646 w 1277"/>
                  <a:gd name="T25" fmla="*/ 2147483646 h 1525"/>
                  <a:gd name="T26" fmla="*/ 2147483646 w 1277"/>
                  <a:gd name="T27" fmla="*/ 2147483646 h 1525"/>
                  <a:gd name="T28" fmla="*/ 2147483646 w 1277"/>
                  <a:gd name="T29" fmla="*/ 2147483646 h 1525"/>
                  <a:gd name="T30" fmla="*/ 2147483646 w 1277"/>
                  <a:gd name="T31" fmla="*/ 2147483646 h 1525"/>
                  <a:gd name="T32" fmla="*/ 2147483646 w 1277"/>
                  <a:gd name="T33" fmla="*/ 2147483646 h 1525"/>
                  <a:gd name="T34" fmla="*/ 2147483646 w 1277"/>
                  <a:gd name="T35" fmla="*/ 2147483646 h 1525"/>
                  <a:gd name="T36" fmla="*/ 2147483646 w 1277"/>
                  <a:gd name="T37" fmla="*/ 2147483646 h 1525"/>
                  <a:gd name="T38" fmla="*/ 2147483646 w 1277"/>
                  <a:gd name="T39" fmla="*/ 2147483646 h 1525"/>
                  <a:gd name="T40" fmla="*/ 2147483646 w 1277"/>
                  <a:gd name="T41" fmla="*/ 2147483646 h 1525"/>
                  <a:gd name="T42" fmla="*/ 2147483646 w 1277"/>
                  <a:gd name="T43" fmla="*/ 2147483646 h 1525"/>
                  <a:gd name="T44" fmla="*/ 2147483646 w 1277"/>
                  <a:gd name="T45" fmla="*/ 2147483646 h 1525"/>
                  <a:gd name="T46" fmla="*/ 2147483646 w 1277"/>
                  <a:gd name="T47" fmla="*/ 2147483646 h 1525"/>
                  <a:gd name="T48" fmla="*/ 2147483646 w 1277"/>
                  <a:gd name="T49" fmla="*/ 2147483646 h 1525"/>
                  <a:gd name="T50" fmla="*/ 2147483646 w 1277"/>
                  <a:gd name="T51" fmla="*/ 2147483646 h 1525"/>
                  <a:gd name="T52" fmla="*/ 2147483646 w 1277"/>
                  <a:gd name="T53" fmla="*/ 2147483646 h 1525"/>
                  <a:gd name="T54" fmla="*/ 2147483646 w 1277"/>
                  <a:gd name="T55" fmla="*/ 2147483646 h 1525"/>
                  <a:gd name="T56" fmla="*/ 2147483646 w 1277"/>
                  <a:gd name="T57" fmla="*/ 2147483646 h 1525"/>
                  <a:gd name="T58" fmla="*/ 2147483646 w 1277"/>
                  <a:gd name="T59" fmla="*/ 2147483646 h 1525"/>
                  <a:gd name="T60" fmla="*/ 2147483646 w 1277"/>
                  <a:gd name="T61" fmla="*/ 2147483646 h 1525"/>
                  <a:gd name="T62" fmla="*/ 2147483646 w 1277"/>
                  <a:gd name="T63" fmla="*/ 2147483646 h 1525"/>
                  <a:gd name="T64" fmla="*/ 2147483646 w 1277"/>
                  <a:gd name="T65" fmla="*/ 2147483646 h 1525"/>
                  <a:gd name="T66" fmla="*/ 2147483646 w 1277"/>
                  <a:gd name="T67" fmla="*/ 2147483646 h 152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1277" h="1525">
                    <a:moveTo>
                      <a:pt x="781" y="1467"/>
                    </a:moveTo>
                    <a:lnTo>
                      <a:pt x="362" y="1524"/>
                    </a:lnTo>
                    <a:lnTo>
                      <a:pt x="171" y="1353"/>
                    </a:lnTo>
                    <a:lnTo>
                      <a:pt x="115" y="1315"/>
                    </a:lnTo>
                    <a:lnTo>
                      <a:pt x="38" y="1239"/>
                    </a:lnTo>
                    <a:lnTo>
                      <a:pt x="0" y="1200"/>
                    </a:lnTo>
                    <a:lnTo>
                      <a:pt x="0" y="1143"/>
                    </a:lnTo>
                    <a:lnTo>
                      <a:pt x="0" y="1086"/>
                    </a:lnTo>
                    <a:lnTo>
                      <a:pt x="19" y="1029"/>
                    </a:lnTo>
                    <a:lnTo>
                      <a:pt x="95" y="877"/>
                    </a:lnTo>
                    <a:lnTo>
                      <a:pt x="76" y="667"/>
                    </a:lnTo>
                    <a:lnTo>
                      <a:pt x="267" y="705"/>
                    </a:lnTo>
                    <a:lnTo>
                      <a:pt x="324" y="705"/>
                    </a:lnTo>
                    <a:lnTo>
                      <a:pt x="400" y="686"/>
                    </a:lnTo>
                    <a:lnTo>
                      <a:pt x="457" y="667"/>
                    </a:lnTo>
                    <a:lnTo>
                      <a:pt x="476" y="629"/>
                    </a:lnTo>
                    <a:lnTo>
                      <a:pt x="496" y="572"/>
                    </a:lnTo>
                    <a:lnTo>
                      <a:pt x="515" y="515"/>
                    </a:lnTo>
                    <a:lnTo>
                      <a:pt x="496" y="457"/>
                    </a:lnTo>
                    <a:lnTo>
                      <a:pt x="457" y="286"/>
                    </a:lnTo>
                    <a:lnTo>
                      <a:pt x="552" y="134"/>
                    </a:lnTo>
                    <a:lnTo>
                      <a:pt x="610" y="76"/>
                    </a:lnTo>
                    <a:lnTo>
                      <a:pt x="686" y="20"/>
                    </a:lnTo>
                    <a:lnTo>
                      <a:pt x="800" y="0"/>
                    </a:lnTo>
                    <a:lnTo>
                      <a:pt x="895" y="0"/>
                    </a:lnTo>
                    <a:lnTo>
                      <a:pt x="972" y="20"/>
                    </a:lnTo>
                    <a:lnTo>
                      <a:pt x="1029" y="38"/>
                    </a:lnTo>
                    <a:lnTo>
                      <a:pt x="1086" y="76"/>
                    </a:lnTo>
                    <a:lnTo>
                      <a:pt x="1124" y="115"/>
                    </a:lnTo>
                    <a:lnTo>
                      <a:pt x="1086" y="172"/>
                    </a:lnTo>
                    <a:lnTo>
                      <a:pt x="1048" y="229"/>
                    </a:lnTo>
                    <a:lnTo>
                      <a:pt x="1009" y="267"/>
                    </a:lnTo>
                    <a:lnTo>
                      <a:pt x="991" y="286"/>
                    </a:lnTo>
                    <a:lnTo>
                      <a:pt x="953" y="305"/>
                    </a:lnTo>
                    <a:lnTo>
                      <a:pt x="877" y="343"/>
                    </a:lnTo>
                    <a:lnTo>
                      <a:pt x="857" y="362"/>
                    </a:lnTo>
                    <a:lnTo>
                      <a:pt x="838" y="381"/>
                    </a:lnTo>
                    <a:lnTo>
                      <a:pt x="838" y="419"/>
                    </a:lnTo>
                    <a:lnTo>
                      <a:pt x="838" y="457"/>
                    </a:lnTo>
                    <a:lnTo>
                      <a:pt x="857" y="477"/>
                    </a:lnTo>
                    <a:lnTo>
                      <a:pt x="877" y="496"/>
                    </a:lnTo>
                    <a:lnTo>
                      <a:pt x="933" y="515"/>
                    </a:lnTo>
                    <a:lnTo>
                      <a:pt x="1200" y="553"/>
                    </a:lnTo>
                    <a:lnTo>
                      <a:pt x="1276" y="591"/>
                    </a:lnTo>
                    <a:lnTo>
                      <a:pt x="1238" y="705"/>
                    </a:lnTo>
                    <a:lnTo>
                      <a:pt x="1238" y="743"/>
                    </a:lnTo>
                    <a:lnTo>
                      <a:pt x="1238" y="762"/>
                    </a:lnTo>
                    <a:lnTo>
                      <a:pt x="1200" y="781"/>
                    </a:lnTo>
                    <a:lnTo>
                      <a:pt x="1143" y="781"/>
                    </a:lnTo>
                    <a:lnTo>
                      <a:pt x="1124" y="819"/>
                    </a:lnTo>
                    <a:lnTo>
                      <a:pt x="1086" y="838"/>
                    </a:lnTo>
                    <a:lnTo>
                      <a:pt x="1086" y="895"/>
                    </a:lnTo>
                    <a:lnTo>
                      <a:pt x="1086" y="953"/>
                    </a:lnTo>
                    <a:lnTo>
                      <a:pt x="1086" y="972"/>
                    </a:lnTo>
                    <a:lnTo>
                      <a:pt x="1067" y="1010"/>
                    </a:lnTo>
                    <a:lnTo>
                      <a:pt x="1029" y="1029"/>
                    </a:lnTo>
                    <a:lnTo>
                      <a:pt x="991" y="1067"/>
                    </a:lnTo>
                    <a:lnTo>
                      <a:pt x="972" y="1105"/>
                    </a:lnTo>
                    <a:lnTo>
                      <a:pt x="991" y="1143"/>
                    </a:lnTo>
                    <a:lnTo>
                      <a:pt x="1009" y="1162"/>
                    </a:lnTo>
                    <a:lnTo>
                      <a:pt x="1048" y="1200"/>
                    </a:lnTo>
                    <a:lnTo>
                      <a:pt x="1105" y="1219"/>
                    </a:lnTo>
                    <a:lnTo>
                      <a:pt x="1105" y="1239"/>
                    </a:lnTo>
                    <a:lnTo>
                      <a:pt x="1086" y="1276"/>
                    </a:lnTo>
                    <a:lnTo>
                      <a:pt x="953" y="1429"/>
                    </a:lnTo>
                    <a:lnTo>
                      <a:pt x="914" y="1448"/>
                    </a:lnTo>
                    <a:lnTo>
                      <a:pt x="895" y="1448"/>
                    </a:lnTo>
                    <a:lnTo>
                      <a:pt x="781" y="1467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78" name="Freeform 65">
                <a:extLst>
                  <a:ext uri="{FF2B5EF4-FFF2-40B4-BE49-F238E27FC236}">
                    <a16:creationId xmlns:a16="http://schemas.microsoft.com/office/drawing/2014/main" id="{FE1F527F-F849-9645-A09A-4BC53A668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5513" y="3560763"/>
                <a:ext cx="377825" cy="384175"/>
              </a:xfrm>
              <a:custGeom>
                <a:avLst/>
                <a:gdLst>
                  <a:gd name="T0" fmla="*/ 2147483646 w 1048"/>
                  <a:gd name="T1" fmla="*/ 2147483646 h 1068"/>
                  <a:gd name="T2" fmla="*/ 2147483646 w 1048"/>
                  <a:gd name="T3" fmla="*/ 2147483646 h 1068"/>
                  <a:gd name="T4" fmla="*/ 2147483646 w 1048"/>
                  <a:gd name="T5" fmla="*/ 2147483646 h 1068"/>
                  <a:gd name="T6" fmla="*/ 2147483646 w 1048"/>
                  <a:gd name="T7" fmla="*/ 2147483646 h 1068"/>
                  <a:gd name="T8" fmla="*/ 2147483646 w 1048"/>
                  <a:gd name="T9" fmla="*/ 2147483646 h 1068"/>
                  <a:gd name="T10" fmla="*/ 0 w 1048"/>
                  <a:gd name="T11" fmla="*/ 2147483646 h 1068"/>
                  <a:gd name="T12" fmla="*/ 2147483646 w 1048"/>
                  <a:gd name="T13" fmla="*/ 2147483646 h 1068"/>
                  <a:gd name="T14" fmla="*/ 2147483646 w 1048"/>
                  <a:gd name="T15" fmla="*/ 2147483646 h 1068"/>
                  <a:gd name="T16" fmla="*/ 2147483646 w 1048"/>
                  <a:gd name="T17" fmla="*/ 2147483646 h 1068"/>
                  <a:gd name="T18" fmla="*/ 2147483646 w 1048"/>
                  <a:gd name="T19" fmla="*/ 2147483646 h 1068"/>
                  <a:gd name="T20" fmla="*/ 2147483646 w 1048"/>
                  <a:gd name="T21" fmla="*/ 2147483646 h 1068"/>
                  <a:gd name="T22" fmla="*/ 2147483646 w 1048"/>
                  <a:gd name="T23" fmla="*/ 2147483646 h 1068"/>
                  <a:gd name="T24" fmla="*/ 2147483646 w 1048"/>
                  <a:gd name="T25" fmla="*/ 2147483646 h 1068"/>
                  <a:gd name="T26" fmla="*/ 2147483646 w 1048"/>
                  <a:gd name="T27" fmla="*/ 2147483646 h 1068"/>
                  <a:gd name="T28" fmla="*/ 2147483646 w 1048"/>
                  <a:gd name="T29" fmla="*/ 2147483646 h 1068"/>
                  <a:gd name="T30" fmla="*/ 2147483646 w 1048"/>
                  <a:gd name="T31" fmla="*/ 2147483646 h 1068"/>
                  <a:gd name="T32" fmla="*/ 2147483646 w 1048"/>
                  <a:gd name="T33" fmla="*/ 2147483646 h 1068"/>
                  <a:gd name="T34" fmla="*/ 2147483646 w 1048"/>
                  <a:gd name="T35" fmla="*/ 0 h 1068"/>
                  <a:gd name="T36" fmla="*/ 2147483646 w 1048"/>
                  <a:gd name="T37" fmla="*/ 0 h 1068"/>
                  <a:gd name="T38" fmla="*/ 2147483646 w 1048"/>
                  <a:gd name="T39" fmla="*/ 0 h 1068"/>
                  <a:gd name="T40" fmla="*/ 2147483646 w 1048"/>
                  <a:gd name="T41" fmla="*/ 2147483646 h 1068"/>
                  <a:gd name="T42" fmla="*/ 2147483646 w 1048"/>
                  <a:gd name="T43" fmla="*/ 2147483646 h 1068"/>
                  <a:gd name="T44" fmla="*/ 2147483646 w 1048"/>
                  <a:gd name="T45" fmla="*/ 2147483646 h 1068"/>
                  <a:gd name="T46" fmla="*/ 2147483646 w 1048"/>
                  <a:gd name="T47" fmla="*/ 2147483646 h 1068"/>
                  <a:gd name="T48" fmla="*/ 2147483646 w 1048"/>
                  <a:gd name="T49" fmla="*/ 2147483646 h 1068"/>
                  <a:gd name="T50" fmla="*/ 2147483646 w 1048"/>
                  <a:gd name="T51" fmla="*/ 2147483646 h 1068"/>
                  <a:gd name="T52" fmla="*/ 2147483646 w 1048"/>
                  <a:gd name="T53" fmla="*/ 2147483646 h 1068"/>
                  <a:gd name="T54" fmla="*/ 2147483646 w 1048"/>
                  <a:gd name="T55" fmla="*/ 2147483646 h 1068"/>
                  <a:gd name="T56" fmla="*/ 2147483646 w 1048"/>
                  <a:gd name="T57" fmla="*/ 2147483646 h 1068"/>
                  <a:gd name="T58" fmla="*/ 2147483646 w 1048"/>
                  <a:gd name="T59" fmla="*/ 2147483646 h 1068"/>
                  <a:gd name="T60" fmla="*/ 2147483646 w 1048"/>
                  <a:gd name="T61" fmla="*/ 2147483646 h 1068"/>
                  <a:gd name="T62" fmla="*/ 2147483646 w 1048"/>
                  <a:gd name="T63" fmla="*/ 2147483646 h 1068"/>
                  <a:gd name="T64" fmla="*/ 2147483646 w 1048"/>
                  <a:gd name="T65" fmla="*/ 2147483646 h 1068"/>
                  <a:gd name="T66" fmla="*/ 2147483646 w 1048"/>
                  <a:gd name="T67" fmla="*/ 2147483646 h 1068"/>
                  <a:gd name="T68" fmla="*/ 2147483646 w 1048"/>
                  <a:gd name="T69" fmla="*/ 2147483646 h 1068"/>
                  <a:gd name="T70" fmla="*/ 2147483646 w 1048"/>
                  <a:gd name="T71" fmla="*/ 2147483646 h 1068"/>
                  <a:gd name="T72" fmla="*/ 2147483646 w 1048"/>
                  <a:gd name="T73" fmla="*/ 2147483646 h 1068"/>
                  <a:gd name="T74" fmla="*/ 2147483646 w 1048"/>
                  <a:gd name="T75" fmla="*/ 2147483646 h 1068"/>
                  <a:gd name="T76" fmla="*/ 2147483646 w 1048"/>
                  <a:gd name="T77" fmla="*/ 2147483646 h 1068"/>
                  <a:gd name="T78" fmla="*/ 2147483646 w 1048"/>
                  <a:gd name="T79" fmla="*/ 2147483646 h 1068"/>
                  <a:gd name="T80" fmla="*/ 2147483646 w 1048"/>
                  <a:gd name="T81" fmla="*/ 2147483646 h 1068"/>
                  <a:gd name="T82" fmla="*/ 2147483646 w 1048"/>
                  <a:gd name="T83" fmla="*/ 2147483646 h 1068"/>
                  <a:gd name="T84" fmla="*/ 2147483646 w 1048"/>
                  <a:gd name="T85" fmla="*/ 2147483646 h 1068"/>
                  <a:gd name="T86" fmla="*/ 2147483646 w 1048"/>
                  <a:gd name="T87" fmla="*/ 2147483646 h 1068"/>
                  <a:gd name="T88" fmla="*/ 2147483646 w 1048"/>
                  <a:gd name="T89" fmla="*/ 2147483646 h 1068"/>
                  <a:gd name="T90" fmla="*/ 2147483646 w 1048"/>
                  <a:gd name="T91" fmla="*/ 2147483646 h 1068"/>
                  <a:gd name="T92" fmla="*/ 2147483646 w 1048"/>
                  <a:gd name="T93" fmla="*/ 2147483646 h 1068"/>
                  <a:gd name="T94" fmla="*/ 2147483646 w 1048"/>
                  <a:gd name="T95" fmla="*/ 2147483646 h 1068"/>
                  <a:gd name="T96" fmla="*/ 2147483646 w 1048"/>
                  <a:gd name="T97" fmla="*/ 2147483646 h 1068"/>
                  <a:gd name="T98" fmla="*/ 2147483646 w 1048"/>
                  <a:gd name="T99" fmla="*/ 2147483646 h 1068"/>
                  <a:gd name="T100" fmla="*/ 2147483646 w 1048"/>
                  <a:gd name="T101" fmla="*/ 2147483646 h 1068"/>
                  <a:gd name="T102" fmla="*/ 2147483646 w 1048"/>
                  <a:gd name="T103" fmla="*/ 2147483646 h 1068"/>
                  <a:gd name="T104" fmla="*/ 2147483646 w 1048"/>
                  <a:gd name="T105" fmla="*/ 2147483646 h 1068"/>
                  <a:gd name="T106" fmla="*/ 2147483646 w 1048"/>
                  <a:gd name="T107" fmla="*/ 2147483646 h 1068"/>
                  <a:gd name="T108" fmla="*/ 2147483646 w 1048"/>
                  <a:gd name="T109" fmla="*/ 2147483646 h 1068"/>
                  <a:gd name="T110" fmla="*/ 2147483646 w 1048"/>
                  <a:gd name="T111" fmla="*/ 2147483646 h 1068"/>
                  <a:gd name="T112" fmla="*/ 2147483646 w 1048"/>
                  <a:gd name="T113" fmla="*/ 2147483646 h 106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1048" h="1068">
                    <a:moveTo>
                      <a:pt x="438" y="1067"/>
                    </a:moveTo>
                    <a:lnTo>
                      <a:pt x="304" y="991"/>
                    </a:lnTo>
                    <a:lnTo>
                      <a:pt x="190" y="896"/>
                    </a:lnTo>
                    <a:lnTo>
                      <a:pt x="133" y="819"/>
                    </a:lnTo>
                    <a:lnTo>
                      <a:pt x="57" y="629"/>
                    </a:lnTo>
                    <a:lnTo>
                      <a:pt x="0" y="400"/>
                    </a:lnTo>
                    <a:lnTo>
                      <a:pt x="57" y="248"/>
                    </a:lnTo>
                    <a:lnTo>
                      <a:pt x="76" y="171"/>
                    </a:lnTo>
                    <a:lnTo>
                      <a:pt x="95" y="152"/>
                    </a:lnTo>
                    <a:lnTo>
                      <a:pt x="114" y="134"/>
                    </a:lnTo>
                    <a:lnTo>
                      <a:pt x="133" y="152"/>
                    </a:lnTo>
                    <a:lnTo>
                      <a:pt x="172" y="152"/>
                    </a:lnTo>
                    <a:lnTo>
                      <a:pt x="209" y="152"/>
                    </a:lnTo>
                    <a:lnTo>
                      <a:pt x="362" y="95"/>
                    </a:lnTo>
                    <a:lnTo>
                      <a:pt x="438" y="95"/>
                    </a:lnTo>
                    <a:lnTo>
                      <a:pt x="495" y="76"/>
                    </a:lnTo>
                    <a:lnTo>
                      <a:pt x="533" y="76"/>
                    </a:lnTo>
                    <a:lnTo>
                      <a:pt x="590" y="0"/>
                    </a:lnTo>
                    <a:lnTo>
                      <a:pt x="609" y="0"/>
                    </a:lnTo>
                    <a:lnTo>
                      <a:pt x="648" y="0"/>
                    </a:lnTo>
                    <a:lnTo>
                      <a:pt x="648" y="19"/>
                    </a:lnTo>
                    <a:lnTo>
                      <a:pt x="648" y="57"/>
                    </a:lnTo>
                    <a:lnTo>
                      <a:pt x="629" y="76"/>
                    </a:lnTo>
                    <a:lnTo>
                      <a:pt x="629" y="114"/>
                    </a:lnTo>
                    <a:lnTo>
                      <a:pt x="629" y="134"/>
                    </a:lnTo>
                    <a:lnTo>
                      <a:pt x="648" y="171"/>
                    </a:lnTo>
                    <a:lnTo>
                      <a:pt x="705" y="248"/>
                    </a:lnTo>
                    <a:lnTo>
                      <a:pt x="724" y="266"/>
                    </a:lnTo>
                    <a:lnTo>
                      <a:pt x="762" y="266"/>
                    </a:lnTo>
                    <a:lnTo>
                      <a:pt x="857" y="229"/>
                    </a:lnTo>
                    <a:lnTo>
                      <a:pt x="895" y="248"/>
                    </a:lnTo>
                    <a:lnTo>
                      <a:pt x="895" y="266"/>
                    </a:lnTo>
                    <a:lnTo>
                      <a:pt x="914" y="343"/>
                    </a:lnTo>
                    <a:lnTo>
                      <a:pt x="933" y="381"/>
                    </a:lnTo>
                    <a:lnTo>
                      <a:pt x="990" y="438"/>
                    </a:lnTo>
                    <a:lnTo>
                      <a:pt x="1010" y="476"/>
                    </a:lnTo>
                    <a:lnTo>
                      <a:pt x="1029" y="515"/>
                    </a:lnTo>
                    <a:lnTo>
                      <a:pt x="1029" y="591"/>
                    </a:lnTo>
                    <a:lnTo>
                      <a:pt x="1047" y="629"/>
                    </a:lnTo>
                    <a:lnTo>
                      <a:pt x="971" y="629"/>
                    </a:lnTo>
                    <a:lnTo>
                      <a:pt x="933" y="629"/>
                    </a:lnTo>
                    <a:lnTo>
                      <a:pt x="838" y="647"/>
                    </a:lnTo>
                    <a:lnTo>
                      <a:pt x="800" y="647"/>
                    </a:lnTo>
                    <a:lnTo>
                      <a:pt x="762" y="647"/>
                    </a:lnTo>
                    <a:lnTo>
                      <a:pt x="705" y="667"/>
                    </a:lnTo>
                    <a:lnTo>
                      <a:pt x="666" y="743"/>
                    </a:lnTo>
                    <a:lnTo>
                      <a:pt x="648" y="800"/>
                    </a:lnTo>
                    <a:lnTo>
                      <a:pt x="629" y="838"/>
                    </a:lnTo>
                    <a:lnTo>
                      <a:pt x="609" y="876"/>
                    </a:lnTo>
                    <a:lnTo>
                      <a:pt x="571" y="876"/>
                    </a:lnTo>
                    <a:lnTo>
                      <a:pt x="553" y="857"/>
                    </a:lnTo>
                    <a:lnTo>
                      <a:pt x="553" y="819"/>
                    </a:lnTo>
                    <a:lnTo>
                      <a:pt x="533" y="800"/>
                    </a:lnTo>
                    <a:lnTo>
                      <a:pt x="514" y="800"/>
                    </a:lnTo>
                    <a:lnTo>
                      <a:pt x="476" y="838"/>
                    </a:lnTo>
                    <a:lnTo>
                      <a:pt x="438" y="914"/>
                    </a:lnTo>
                    <a:lnTo>
                      <a:pt x="438" y="106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79" name="Freeform 66">
                <a:extLst>
                  <a:ext uri="{FF2B5EF4-FFF2-40B4-BE49-F238E27FC236}">
                    <a16:creationId xmlns:a16="http://schemas.microsoft.com/office/drawing/2014/main" id="{4F24FBDC-4D51-5049-9138-D80A723EE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04150" y="12700000"/>
                <a:ext cx="611188" cy="665163"/>
              </a:xfrm>
              <a:custGeom>
                <a:avLst/>
                <a:gdLst>
                  <a:gd name="T0" fmla="*/ 2147483646 w 1696"/>
                  <a:gd name="T1" fmla="*/ 2147483646 h 1849"/>
                  <a:gd name="T2" fmla="*/ 2147483646 w 1696"/>
                  <a:gd name="T3" fmla="*/ 2147483646 h 1849"/>
                  <a:gd name="T4" fmla="*/ 2147483646 w 1696"/>
                  <a:gd name="T5" fmla="*/ 2147483646 h 1849"/>
                  <a:gd name="T6" fmla="*/ 2147483646 w 1696"/>
                  <a:gd name="T7" fmla="*/ 2147483646 h 1849"/>
                  <a:gd name="T8" fmla="*/ 2147483646 w 1696"/>
                  <a:gd name="T9" fmla="*/ 2147483646 h 1849"/>
                  <a:gd name="T10" fmla="*/ 2147483646 w 1696"/>
                  <a:gd name="T11" fmla="*/ 2147483646 h 1849"/>
                  <a:gd name="T12" fmla="*/ 2147483646 w 1696"/>
                  <a:gd name="T13" fmla="*/ 2147483646 h 1849"/>
                  <a:gd name="T14" fmla="*/ 2147483646 w 1696"/>
                  <a:gd name="T15" fmla="*/ 2147483646 h 1849"/>
                  <a:gd name="T16" fmla="*/ 2147483646 w 1696"/>
                  <a:gd name="T17" fmla="*/ 2147483646 h 1849"/>
                  <a:gd name="T18" fmla="*/ 2147483646 w 1696"/>
                  <a:gd name="T19" fmla="*/ 2147483646 h 1849"/>
                  <a:gd name="T20" fmla="*/ 2147483646 w 1696"/>
                  <a:gd name="T21" fmla="*/ 2147483646 h 1849"/>
                  <a:gd name="T22" fmla="*/ 2147483646 w 1696"/>
                  <a:gd name="T23" fmla="*/ 2147483646 h 1849"/>
                  <a:gd name="T24" fmla="*/ 2147483646 w 1696"/>
                  <a:gd name="T25" fmla="*/ 2147483646 h 1849"/>
                  <a:gd name="T26" fmla="*/ 2147483646 w 1696"/>
                  <a:gd name="T27" fmla="*/ 2147483646 h 1849"/>
                  <a:gd name="T28" fmla="*/ 2147483646 w 1696"/>
                  <a:gd name="T29" fmla="*/ 2147483646 h 1849"/>
                  <a:gd name="T30" fmla="*/ 2147483646 w 1696"/>
                  <a:gd name="T31" fmla="*/ 2147483646 h 1849"/>
                  <a:gd name="T32" fmla="*/ 2147483646 w 1696"/>
                  <a:gd name="T33" fmla="*/ 2147483646 h 1849"/>
                  <a:gd name="T34" fmla="*/ 2147483646 w 1696"/>
                  <a:gd name="T35" fmla="*/ 2147483646 h 1849"/>
                  <a:gd name="T36" fmla="*/ 2147483646 w 1696"/>
                  <a:gd name="T37" fmla="*/ 2147483646 h 1849"/>
                  <a:gd name="T38" fmla="*/ 2147483646 w 1696"/>
                  <a:gd name="T39" fmla="*/ 2147483646 h 1849"/>
                  <a:gd name="T40" fmla="*/ 2147483646 w 1696"/>
                  <a:gd name="T41" fmla="*/ 2147483646 h 1849"/>
                  <a:gd name="T42" fmla="*/ 2147483646 w 1696"/>
                  <a:gd name="T43" fmla="*/ 2147483646 h 1849"/>
                  <a:gd name="T44" fmla="*/ 2147483646 w 1696"/>
                  <a:gd name="T45" fmla="*/ 2147483646 h 1849"/>
                  <a:gd name="T46" fmla="*/ 2147483646 w 1696"/>
                  <a:gd name="T47" fmla="*/ 2147483646 h 1849"/>
                  <a:gd name="T48" fmla="*/ 2147483646 w 1696"/>
                  <a:gd name="T49" fmla="*/ 2147483646 h 1849"/>
                  <a:gd name="T50" fmla="*/ 2147483646 w 1696"/>
                  <a:gd name="T51" fmla="*/ 2147483646 h 1849"/>
                  <a:gd name="T52" fmla="*/ 2147483646 w 1696"/>
                  <a:gd name="T53" fmla="*/ 2147483646 h 1849"/>
                  <a:gd name="T54" fmla="*/ 2147483646 w 1696"/>
                  <a:gd name="T55" fmla="*/ 2147483646 h 1849"/>
                  <a:gd name="T56" fmla="*/ 2147483646 w 1696"/>
                  <a:gd name="T57" fmla="*/ 2147483646 h 1849"/>
                  <a:gd name="T58" fmla="*/ 2147483646 w 1696"/>
                  <a:gd name="T59" fmla="*/ 2147483646 h 1849"/>
                  <a:gd name="T60" fmla="*/ 2147483646 w 1696"/>
                  <a:gd name="T61" fmla="*/ 2147483646 h 1849"/>
                  <a:gd name="T62" fmla="*/ 2147483646 w 1696"/>
                  <a:gd name="T63" fmla="*/ 2147483646 h 1849"/>
                  <a:gd name="T64" fmla="*/ 2147483646 w 1696"/>
                  <a:gd name="T65" fmla="*/ 2147483646 h 1849"/>
                  <a:gd name="T66" fmla="*/ 2147483646 w 1696"/>
                  <a:gd name="T67" fmla="*/ 2147483646 h 1849"/>
                  <a:gd name="T68" fmla="*/ 2147483646 w 1696"/>
                  <a:gd name="T69" fmla="*/ 2147483646 h 1849"/>
                  <a:gd name="T70" fmla="*/ 2147483646 w 1696"/>
                  <a:gd name="T71" fmla="*/ 2147483646 h 1849"/>
                  <a:gd name="T72" fmla="*/ 2147483646 w 1696"/>
                  <a:gd name="T73" fmla="*/ 2147483646 h 1849"/>
                  <a:gd name="T74" fmla="*/ 2147483646 w 1696"/>
                  <a:gd name="T75" fmla="*/ 2147483646 h 1849"/>
                  <a:gd name="T76" fmla="*/ 2147483646 w 1696"/>
                  <a:gd name="T77" fmla="*/ 2147483646 h 1849"/>
                  <a:gd name="T78" fmla="*/ 2147483646 w 1696"/>
                  <a:gd name="T79" fmla="*/ 2147483646 h 1849"/>
                  <a:gd name="T80" fmla="*/ 2147483646 w 1696"/>
                  <a:gd name="T81" fmla="*/ 2147483646 h 1849"/>
                  <a:gd name="T82" fmla="*/ 2147483646 w 1696"/>
                  <a:gd name="T83" fmla="*/ 2147483646 h 1849"/>
                  <a:gd name="T84" fmla="*/ 2147483646 w 1696"/>
                  <a:gd name="T85" fmla="*/ 2147483646 h 184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696" h="1849">
                    <a:moveTo>
                      <a:pt x="1314" y="1810"/>
                    </a:moveTo>
                    <a:lnTo>
                      <a:pt x="1219" y="1791"/>
                    </a:lnTo>
                    <a:lnTo>
                      <a:pt x="1199" y="1791"/>
                    </a:lnTo>
                    <a:lnTo>
                      <a:pt x="1085" y="1829"/>
                    </a:lnTo>
                    <a:lnTo>
                      <a:pt x="1047" y="1848"/>
                    </a:lnTo>
                    <a:lnTo>
                      <a:pt x="1009" y="1829"/>
                    </a:lnTo>
                    <a:lnTo>
                      <a:pt x="990" y="1829"/>
                    </a:lnTo>
                    <a:lnTo>
                      <a:pt x="952" y="1771"/>
                    </a:lnTo>
                    <a:lnTo>
                      <a:pt x="895" y="1676"/>
                    </a:lnTo>
                    <a:lnTo>
                      <a:pt x="838" y="1600"/>
                    </a:lnTo>
                    <a:lnTo>
                      <a:pt x="742" y="1467"/>
                    </a:lnTo>
                    <a:lnTo>
                      <a:pt x="742" y="1448"/>
                    </a:lnTo>
                    <a:lnTo>
                      <a:pt x="742" y="1429"/>
                    </a:lnTo>
                    <a:lnTo>
                      <a:pt x="742" y="1410"/>
                    </a:lnTo>
                    <a:lnTo>
                      <a:pt x="723" y="1410"/>
                    </a:lnTo>
                    <a:lnTo>
                      <a:pt x="666" y="1410"/>
                    </a:lnTo>
                    <a:lnTo>
                      <a:pt x="647" y="1390"/>
                    </a:lnTo>
                    <a:lnTo>
                      <a:pt x="628" y="1372"/>
                    </a:lnTo>
                    <a:lnTo>
                      <a:pt x="514" y="1181"/>
                    </a:lnTo>
                    <a:lnTo>
                      <a:pt x="495" y="1143"/>
                    </a:lnTo>
                    <a:lnTo>
                      <a:pt x="457" y="1124"/>
                    </a:lnTo>
                    <a:lnTo>
                      <a:pt x="419" y="1124"/>
                    </a:lnTo>
                    <a:lnTo>
                      <a:pt x="400" y="1124"/>
                    </a:lnTo>
                    <a:lnTo>
                      <a:pt x="247" y="1162"/>
                    </a:lnTo>
                    <a:lnTo>
                      <a:pt x="209" y="1067"/>
                    </a:lnTo>
                    <a:lnTo>
                      <a:pt x="190" y="1029"/>
                    </a:lnTo>
                    <a:lnTo>
                      <a:pt x="133" y="1009"/>
                    </a:lnTo>
                    <a:lnTo>
                      <a:pt x="114" y="991"/>
                    </a:lnTo>
                    <a:lnTo>
                      <a:pt x="114" y="972"/>
                    </a:lnTo>
                    <a:lnTo>
                      <a:pt x="114" y="953"/>
                    </a:lnTo>
                    <a:lnTo>
                      <a:pt x="95" y="914"/>
                    </a:lnTo>
                    <a:lnTo>
                      <a:pt x="95" y="895"/>
                    </a:lnTo>
                    <a:lnTo>
                      <a:pt x="76" y="877"/>
                    </a:lnTo>
                    <a:lnTo>
                      <a:pt x="57" y="857"/>
                    </a:lnTo>
                    <a:lnTo>
                      <a:pt x="38" y="800"/>
                    </a:lnTo>
                    <a:lnTo>
                      <a:pt x="19" y="762"/>
                    </a:lnTo>
                    <a:lnTo>
                      <a:pt x="19" y="724"/>
                    </a:lnTo>
                    <a:lnTo>
                      <a:pt x="0" y="667"/>
                    </a:lnTo>
                    <a:lnTo>
                      <a:pt x="19" y="571"/>
                    </a:lnTo>
                    <a:lnTo>
                      <a:pt x="19" y="514"/>
                    </a:lnTo>
                    <a:lnTo>
                      <a:pt x="38" y="457"/>
                    </a:lnTo>
                    <a:lnTo>
                      <a:pt x="114" y="324"/>
                    </a:lnTo>
                    <a:lnTo>
                      <a:pt x="133" y="286"/>
                    </a:lnTo>
                    <a:lnTo>
                      <a:pt x="171" y="248"/>
                    </a:lnTo>
                    <a:lnTo>
                      <a:pt x="190" y="229"/>
                    </a:lnTo>
                    <a:lnTo>
                      <a:pt x="247" y="171"/>
                    </a:lnTo>
                    <a:lnTo>
                      <a:pt x="323" y="0"/>
                    </a:lnTo>
                    <a:lnTo>
                      <a:pt x="381" y="38"/>
                    </a:lnTo>
                    <a:lnTo>
                      <a:pt x="419" y="57"/>
                    </a:lnTo>
                    <a:lnTo>
                      <a:pt x="437" y="95"/>
                    </a:lnTo>
                    <a:lnTo>
                      <a:pt x="457" y="115"/>
                    </a:lnTo>
                    <a:lnTo>
                      <a:pt x="476" y="134"/>
                    </a:lnTo>
                    <a:lnTo>
                      <a:pt x="476" y="171"/>
                    </a:lnTo>
                    <a:lnTo>
                      <a:pt x="476" y="191"/>
                    </a:lnTo>
                    <a:lnTo>
                      <a:pt x="495" y="191"/>
                    </a:lnTo>
                    <a:lnTo>
                      <a:pt x="514" y="191"/>
                    </a:lnTo>
                    <a:lnTo>
                      <a:pt x="533" y="210"/>
                    </a:lnTo>
                    <a:lnTo>
                      <a:pt x="571" y="210"/>
                    </a:lnTo>
                    <a:lnTo>
                      <a:pt x="628" y="229"/>
                    </a:lnTo>
                    <a:lnTo>
                      <a:pt x="704" y="286"/>
                    </a:lnTo>
                    <a:lnTo>
                      <a:pt x="723" y="305"/>
                    </a:lnTo>
                    <a:lnTo>
                      <a:pt x="742" y="324"/>
                    </a:lnTo>
                    <a:lnTo>
                      <a:pt x="742" y="343"/>
                    </a:lnTo>
                    <a:lnTo>
                      <a:pt x="742" y="400"/>
                    </a:lnTo>
                    <a:lnTo>
                      <a:pt x="723" y="457"/>
                    </a:lnTo>
                    <a:lnTo>
                      <a:pt x="723" y="476"/>
                    </a:lnTo>
                    <a:lnTo>
                      <a:pt x="723" y="496"/>
                    </a:lnTo>
                    <a:lnTo>
                      <a:pt x="742" y="514"/>
                    </a:lnTo>
                    <a:lnTo>
                      <a:pt x="762" y="552"/>
                    </a:lnTo>
                    <a:lnTo>
                      <a:pt x="781" y="571"/>
                    </a:lnTo>
                    <a:lnTo>
                      <a:pt x="781" y="610"/>
                    </a:lnTo>
                    <a:lnTo>
                      <a:pt x="800" y="628"/>
                    </a:lnTo>
                    <a:lnTo>
                      <a:pt x="818" y="648"/>
                    </a:lnTo>
                    <a:lnTo>
                      <a:pt x="876" y="628"/>
                    </a:lnTo>
                    <a:lnTo>
                      <a:pt x="895" y="610"/>
                    </a:lnTo>
                    <a:lnTo>
                      <a:pt x="914" y="591"/>
                    </a:lnTo>
                    <a:lnTo>
                      <a:pt x="914" y="552"/>
                    </a:lnTo>
                    <a:lnTo>
                      <a:pt x="933" y="533"/>
                    </a:lnTo>
                    <a:lnTo>
                      <a:pt x="952" y="514"/>
                    </a:lnTo>
                    <a:lnTo>
                      <a:pt x="971" y="533"/>
                    </a:lnTo>
                    <a:lnTo>
                      <a:pt x="1009" y="571"/>
                    </a:lnTo>
                    <a:lnTo>
                      <a:pt x="1028" y="591"/>
                    </a:lnTo>
                    <a:lnTo>
                      <a:pt x="1028" y="610"/>
                    </a:lnTo>
                    <a:lnTo>
                      <a:pt x="990" y="628"/>
                    </a:lnTo>
                    <a:lnTo>
                      <a:pt x="990" y="648"/>
                    </a:lnTo>
                    <a:lnTo>
                      <a:pt x="1009" y="667"/>
                    </a:lnTo>
                    <a:lnTo>
                      <a:pt x="1028" y="667"/>
                    </a:lnTo>
                    <a:lnTo>
                      <a:pt x="1104" y="648"/>
                    </a:lnTo>
                    <a:lnTo>
                      <a:pt x="1123" y="628"/>
                    </a:lnTo>
                    <a:lnTo>
                      <a:pt x="1162" y="610"/>
                    </a:lnTo>
                    <a:lnTo>
                      <a:pt x="1162" y="591"/>
                    </a:lnTo>
                    <a:lnTo>
                      <a:pt x="1199" y="591"/>
                    </a:lnTo>
                    <a:lnTo>
                      <a:pt x="1257" y="610"/>
                    </a:lnTo>
                    <a:lnTo>
                      <a:pt x="1447" y="686"/>
                    </a:lnTo>
                    <a:lnTo>
                      <a:pt x="1580" y="724"/>
                    </a:lnTo>
                    <a:lnTo>
                      <a:pt x="1657" y="724"/>
                    </a:lnTo>
                    <a:lnTo>
                      <a:pt x="1580" y="914"/>
                    </a:lnTo>
                    <a:lnTo>
                      <a:pt x="1580" y="972"/>
                    </a:lnTo>
                    <a:lnTo>
                      <a:pt x="1580" y="991"/>
                    </a:lnTo>
                    <a:lnTo>
                      <a:pt x="1600" y="1009"/>
                    </a:lnTo>
                    <a:lnTo>
                      <a:pt x="1638" y="1029"/>
                    </a:lnTo>
                    <a:lnTo>
                      <a:pt x="1657" y="1086"/>
                    </a:lnTo>
                    <a:lnTo>
                      <a:pt x="1695" y="1162"/>
                    </a:lnTo>
                    <a:lnTo>
                      <a:pt x="1695" y="1200"/>
                    </a:lnTo>
                    <a:lnTo>
                      <a:pt x="1676" y="1238"/>
                    </a:lnTo>
                    <a:lnTo>
                      <a:pt x="1638" y="1334"/>
                    </a:lnTo>
                    <a:lnTo>
                      <a:pt x="1524" y="1429"/>
                    </a:lnTo>
                    <a:lnTo>
                      <a:pt x="1504" y="1429"/>
                    </a:lnTo>
                    <a:lnTo>
                      <a:pt x="1466" y="1429"/>
                    </a:lnTo>
                    <a:lnTo>
                      <a:pt x="1428" y="1429"/>
                    </a:lnTo>
                    <a:lnTo>
                      <a:pt x="1390" y="1410"/>
                    </a:lnTo>
                    <a:lnTo>
                      <a:pt x="1371" y="1390"/>
                    </a:lnTo>
                    <a:lnTo>
                      <a:pt x="1352" y="1372"/>
                    </a:lnTo>
                    <a:lnTo>
                      <a:pt x="1333" y="1353"/>
                    </a:lnTo>
                    <a:lnTo>
                      <a:pt x="1295" y="1353"/>
                    </a:lnTo>
                    <a:lnTo>
                      <a:pt x="1257" y="1353"/>
                    </a:lnTo>
                    <a:lnTo>
                      <a:pt x="1219" y="1372"/>
                    </a:lnTo>
                    <a:lnTo>
                      <a:pt x="1199" y="1410"/>
                    </a:lnTo>
                    <a:lnTo>
                      <a:pt x="1181" y="1429"/>
                    </a:lnTo>
                    <a:lnTo>
                      <a:pt x="1181" y="1448"/>
                    </a:lnTo>
                    <a:lnTo>
                      <a:pt x="1199" y="1486"/>
                    </a:lnTo>
                    <a:lnTo>
                      <a:pt x="1181" y="1524"/>
                    </a:lnTo>
                    <a:lnTo>
                      <a:pt x="1199" y="1562"/>
                    </a:lnTo>
                    <a:lnTo>
                      <a:pt x="1199" y="1581"/>
                    </a:lnTo>
                    <a:lnTo>
                      <a:pt x="1219" y="1600"/>
                    </a:lnTo>
                    <a:lnTo>
                      <a:pt x="1238" y="1638"/>
                    </a:lnTo>
                    <a:lnTo>
                      <a:pt x="1276" y="1657"/>
                    </a:lnTo>
                    <a:lnTo>
                      <a:pt x="1295" y="1695"/>
                    </a:lnTo>
                    <a:lnTo>
                      <a:pt x="1314" y="1734"/>
                    </a:lnTo>
                    <a:lnTo>
                      <a:pt x="1314" y="181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80" name="Freeform 67">
                <a:extLst>
                  <a:ext uri="{FF2B5EF4-FFF2-40B4-BE49-F238E27FC236}">
                    <a16:creationId xmlns:a16="http://schemas.microsoft.com/office/drawing/2014/main" id="{27D8B998-010A-C542-8205-985939328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02675" y="11966575"/>
                <a:ext cx="1379538" cy="1077913"/>
              </a:xfrm>
              <a:custGeom>
                <a:avLst/>
                <a:gdLst>
                  <a:gd name="T0" fmla="*/ 2147483646 w 3830"/>
                  <a:gd name="T1" fmla="*/ 2147483646 h 2992"/>
                  <a:gd name="T2" fmla="*/ 2147483646 w 3830"/>
                  <a:gd name="T3" fmla="*/ 2147483646 h 2992"/>
                  <a:gd name="T4" fmla="*/ 2147483646 w 3830"/>
                  <a:gd name="T5" fmla="*/ 2147483646 h 2992"/>
                  <a:gd name="T6" fmla="*/ 2147483646 w 3830"/>
                  <a:gd name="T7" fmla="*/ 2147483646 h 2992"/>
                  <a:gd name="T8" fmla="*/ 2147483646 w 3830"/>
                  <a:gd name="T9" fmla="*/ 2147483646 h 2992"/>
                  <a:gd name="T10" fmla="*/ 2147483646 w 3830"/>
                  <a:gd name="T11" fmla="*/ 2147483646 h 2992"/>
                  <a:gd name="T12" fmla="*/ 2147483646 w 3830"/>
                  <a:gd name="T13" fmla="*/ 2147483646 h 2992"/>
                  <a:gd name="T14" fmla="*/ 2147483646 w 3830"/>
                  <a:gd name="T15" fmla="*/ 2147483646 h 2992"/>
                  <a:gd name="T16" fmla="*/ 2147483646 w 3830"/>
                  <a:gd name="T17" fmla="*/ 2147483646 h 2992"/>
                  <a:gd name="T18" fmla="*/ 2147483646 w 3830"/>
                  <a:gd name="T19" fmla="*/ 2147483646 h 2992"/>
                  <a:gd name="T20" fmla="*/ 2147483646 w 3830"/>
                  <a:gd name="T21" fmla="*/ 2147483646 h 2992"/>
                  <a:gd name="T22" fmla="*/ 2147483646 w 3830"/>
                  <a:gd name="T23" fmla="*/ 2147483646 h 2992"/>
                  <a:gd name="T24" fmla="*/ 2147483646 w 3830"/>
                  <a:gd name="T25" fmla="*/ 2147483646 h 2992"/>
                  <a:gd name="T26" fmla="*/ 2147483646 w 3830"/>
                  <a:gd name="T27" fmla="*/ 2147483646 h 2992"/>
                  <a:gd name="T28" fmla="*/ 2147483646 w 3830"/>
                  <a:gd name="T29" fmla="*/ 2147483646 h 2992"/>
                  <a:gd name="T30" fmla="*/ 2147483646 w 3830"/>
                  <a:gd name="T31" fmla="*/ 2147483646 h 2992"/>
                  <a:gd name="T32" fmla="*/ 2147483646 w 3830"/>
                  <a:gd name="T33" fmla="*/ 2147483646 h 2992"/>
                  <a:gd name="T34" fmla="*/ 2147483646 w 3830"/>
                  <a:gd name="T35" fmla="*/ 2147483646 h 2992"/>
                  <a:gd name="T36" fmla="*/ 2147483646 w 3830"/>
                  <a:gd name="T37" fmla="*/ 2147483646 h 2992"/>
                  <a:gd name="T38" fmla="*/ 2147483646 w 3830"/>
                  <a:gd name="T39" fmla="*/ 2147483646 h 2992"/>
                  <a:gd name="T40" fmla="*/ 2147483646 w 3830"/>
                  <a:gd name="T41" fmla="*/ 2147483646 h 2992"/>
                  <a:gd name="T42" fmla="*/ 2147483646 w 3830"/>
                  <a:gd name="T43" fmla="*/ 2147483646 h 2992"/>
                  <a:gd name="T44" fmla="*/ 2147483646 w 3830"/>
                  <a:gd name="T45" fmla="*/ 2147483646 h 2992"/>
                  <a:gd name="T46" fmla="*/ 2147483646 w 3830"/>
                  <a:gd name="T47" fmla="*/ 2147483646 h 2992"/>
                  <a:gd name="T48" fmla="*/ 2147483646 w 3830"/>
                  <a:gd name="T49" fmla="*/ 2147483646 h 2992"/>
                  <a:gd name="T50" fmla="*/ 2147483646 w 3830"/>
                  <a:gd name="T51" fmla="*/ 2147483646 h 2992"/>
                  <a:gd name="T52" fmla="*/ 2147483646 w 3830"/>
                  <a:gd name="T53" fmla="*/ 2147483646 h 2992"/>
                  <a:gd name="T54" fmla="*/ 2147483646 w 3830"/>
                  <a:gd name="T55" fmla="*/ 2147483646 h 2992"/>
                  <a:gd name="T56" fmla="*/ 2147483646 w 3830"/>
                  <a:gd name="T57" fmla="*/ 2147483646 h 2992"/>
                  <a:gd name="T58" fmla="*/ 2147483646 w 3830"/>
                  <a:gd name="T59" fmla="*/ 2147483646 h 2992"/>
                  <a:gd name="T60" fmla="*/ 2147483646 w 3830"/>
                  <a:gd name="T61" fmla="*/ 2147483646 h 2992"/>
                  <a:gd name="T62" fmla="*/ 2147483646 w 3830"/>
                  <a:gd name="T63" fmla="*/ 2147483646 h 2992"/>
                  <a:gd name="T64" fmla="*/ 2147483646 w 3830"/>
                  <a:gd name="T65" fmla="*/ 2147483646 h 2992"/>
                  <a:gd name="T66" fmla="*/ 2147483646 w 3830"/>
                  <a:gd name="T67" fmla="*/ 2147483646 h 2992"/>
                  <a:gd name="T68" fmla="*/ 2147483646 w 3830"/>
                  <a:gd name="T69" fmla="*/ 2147483646 h 2992"/>
                  <a:gd name="T70" fmla="*/ 2147483646 w 3830"/>
                  <a:gd name="T71" fmla="*/ 2147483646 h 2992"/>
                  <a:gd name="T72" fmla="*/ 2147483646 w 3830"/>
                  <a:gd name="T73" fmla="*/ 2147483646 h 2992"/>
                  <a:gd name="T74" fmla="*/ 2147483646 w 3830"/>
                  <a:gd name="T75" fmla="*/ 2147483646 h 2992"/>
                  <a:gd name="T76" fmla="*/ 2147483646 w 3830"/>
                  <a:gd name="T77" fmla="*/ 2147483646 h 2992"/>
                  <a:gd name="T78" fmla="*/ 2147483646 w 3830"/>
                  <a:gd name="T79" fmla="*/ 2147483646 h 2992"/>
                  <a:gd name="T80" fmla="*/ 2147483646 w 3830"/>
                  <a:gd name="T81" fmla="*/ 2147483646 h 2992"/>
                  <a:gd name="T82" fmla="*/ 2147483646 w 3830"/>
                  <a:gd name="T83" fmla="*/ 2147483646 h 2992"/>
                  <a:gd name="T84" fmla="*/ 2147483646 w 3830"/>
                  <a:gd name="T85" fmla="*/ 2147483646 h 2992"/>
                  <a:gd name="T86" fmla="*/ 2147483646 w 3830"/>
                  <a:gd name="T87" fmla="*/ 2147483646 h 2992"/>
                  <a:gd name="T88" fmla="*/ 2147483646 w 3830"/>
                  <a:gd name="T89" fmla="*/ 2147483646 h 2992"/>
                  <a:gd name="T90" fmla="*/ 2147483646 w 3830"/>
                  <a:gd name="T91" fmla="*/ 2147483646 h 2992"/>
                  <a:gd name="T92" fmla="*/ 2147483646 w 3830"/>
                  <a:gd name="T93" fmla="*/ 2147483646 h 2992"/>
                  <a:gd name="T94" fmla="*/ 2147483646 w 3830"/>
                  <a:gd name="T95" fmla="*/ 2147483646 h 2992"/>
                  <a:gd name="T96" fmla="*/ 2147483646 w 3830"/>
                  <a:gd name="T97" fmla="*/ 2147483646 h 2992"/>
                  <a:gd name="T98" fmla="*/ 2147483646 w 3830"/>
                  <a:gd name="T99" fmla="*/ 2147483646 h 2992"/>
                  <a:gd name="T100" fmla="*/ 2147483646 w 3830"/>
                  <a:gd name="T101" fmla="*/ 2147483646 h 2992"/>
                  <a:gd name="T102" fmla="*/ 2147483646 w 3830"/>
                  <a:gd name="T103" fmla="*/ 2147483646 h 2992"/>
                  <a:gd name="T104" fmla="*/ 2147483646 w 3830"/>
                  <a:gd name="T105" fmla="*/ 2147483646 h 2992"/>
                  <a:gd name="T106" fmla="*/ 2147483646 w 3830"/>
                  <a:gd name="T107" fmla="*/ 2147483646 h 2992"/>
                  <a:gd name="T108" fmla="*/ 2147483646 w 3830"/>
                  <a:gd name="T109" fmla="*/ 2147483646 h 2992"/>
                  <a:gd name="T110" fmla="*/ 2147483646 w 3830"/>
                  <a:gd name="T111" fmla="*/ 0 h 299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3830" h="2992">
                    <a:moveTo>
                      <a:pt x="3829" y="324"/>
                    </a:moveTo>
                    <a:lnTo>
                      <a:pt x="3790" y="362"/>
                    </a:lnTo>
                    <a:lnTo>
                      <a:pt x="3772" y="400"/>
                    </a:lnTo>
                    <a:lnTo>
                      <a:pt x="3753" y="438"/>
                    </a:lnTo>
                    <a:lnTo>
                      <a:pt x="3733" y="495"/>
                    </a:lnTo>
                    <a:lnTo>
                      <a:pt x="3753" y="553"/>
                    </a:lnTo>
                    <a:lnTo>
                      <a:pt x="3753" y="590"/>
                    </a:lnTo>
                    <a:lnTo>
                      <a:pt x="3772" y="648"/>
                    </a:lnTo>
                    <a:lnTo>
                      <a:pt x="3733" y="895"/>
                    </a:lnTo>
                    <a:lnTo>
                      <a:pt x="3619" y="1257"/>
                    </a:lnTo>
                    <a:lnTo>
                      <a:pt x="3619" y="1352"/>
                    </a:lnTo>
                    <a:lnTo>
                      <a:pt x="3638" y="1391"/>
                    </a:lnTo>
                    <a:lnTo>
                      <a:pt x="3676" y="1429"/>
                    </a:lnTo>
                    <a:lnTo>
                      <a:pt x="3714" y="1467"/>
                    </a:lnTo>
                    <a:lnTo>
                      <a:pt x="3733" y="1505"/>
                    </a:lnTo>
                    <a:lnTo>
                      <a:pt x="3753" y="1524"/>
                    </a:lnTo>
                    <a:lnTo>
                      <a:pt x="3733" y="1562"/>
                    </a:lnTo>
                    <a:lnTo>
                      <a:pt x="3714" y="1619"/>
                    </a:lnTo>
                    <a:lnTo>
                      <a:pt x="3657" y="1695"/>
                    </a:lnTo>
                    <a:lnTo>
                      <a:pt x="3562" y="1772"/>
                    </a:lnTo>
                    <a:lnTo>
                      <a:pt x="3543" y="1809"/>
                    </a:lnTo>
                    <a:lnTo>
                      <a:pt x="3543" y="1848"/>
                    </a:lnTo>
                    <a:lnTo>
                      <a:pt x="3543" y="1867"/>
                    </a:lnTo>
                    <a:lnTo>
                      <a:pt x="3581" y="2000"/>
                    </a:lnTo>
                    <a:lnTo>
                      <a:pt x="3543" y="2038"/>
                    </a:lnTo>
                    <a:lnTo>
                      <a:pt x="3524" y="2133"/>
                    </a:lnTo>
                    <a:lnTo>
                      <a:pt x="3505" y="2153"/>
                    </a:lnTo>
                    <a:lnTo>
                      <a:pt x="3467" y="2172"/>
                    </a:lnTo>
                    <a:lnTo>
                      <a:pt x="3428" y="2153"/>
                    </a:lnTo>
                    <a:lnTo>
                      <a:pt x="3352" y="2114"/>
                    </a:lnTo>
                    <a:lnTo>
                      <a:pt x="3296" y="2114"/>
                    </a:lnTo>
                    <a:lnTo>
                      <a:pt x="2952" y="2114"/>
                    </a:lnTo>
                    <a:lnTo>
                      <a:pt x="2895" y="2133"/>
                    </a:lnTo>
                    <a:lnTo>
                      <a:pt x="2838" y="2153"/>
                    </a:lnTo>
                    <a:lnTo>
                      <a:pt x="2800" y="2190"/>
                    </a:lnTo>
                    <a:lnTo>
                      <a:pt x="2762" y="2229"/>
                    </a:lnTo>
                    <a:lnTo>
                      <a:pt x="2762" y="2267"/>
                    </a:lnTo>
                    <a:lnTo>
                      <a:pt x="2762" y="2324"/>
                    </a:lnTo>
                    <a:lnTo>
                      <a:pt x="2762" y="2362"/>
                    </a:lnTo>
                    <a:lnTo>
                      <a:pt x="2781" y="2419"/>
                    </a:lnTo>
                    <a:lnTo>
                      <a:pt x="2819" y="2476"/>
                    </a:lnTo>
                    <a:lnTo>
                      <a:pt x="2819" y="2514"/>
                    </a:lnTo>
                    <a:lnTo>
                      <a:pt x="2819" y="2534"/>
                    </a:lnTo>
                    <a:lnTo>
                      <a:pt x="2781" y="2571"/>
                    </a:lnTo>
                    <a:lnTo>
                      <a:pt x="2743" y="2609"/>
                    </a:lnTo>
                    <a:lnTo>
                      <a:pt x="2666" y="2666"/>
                    </a:lnTo>
                    <a:lnTo>
                      <a:pt x="2590" y="2705"/>
                    </a:lnTo>
                    <a:lnTo>
                      <a:pt x="2514" y="2743"/>
                    </a:lnTo>
                    <a:lnTo>
                      <a:pt x="2400" y="2762"/>
                    </a:lnTo>
                    <a:lnTo>
                      <a:pt x="2324" y="2781"/>
                    </a:lnTo>
                    <a:lnTo>
                      <a:pt x="2267" y="2800"/>
                    </a:lnTo>
                    <a:lnTo>
                      <a:pt x="2229" y="2857"/>
                    </a:lnTo>
                    <a:lnTo>
                      <a:pt x="2172" y="2952"/>
                    </a:lnTo>
                    <a:lnTo>
                      <a:pt x="2133" y="2971"/>
                    </a:lnTo>
                    <a:lnTo>
                      <a:pt x="2095" y="2991"/>
                    </a:lnTo>
                    <a:lnTo>
                      <a:pt x="2076" y="2991"/>
                    </a:lnTo>
                    <a:lnTo>
                      <a:pt x="2057" y="2971"/>
                    </a:lnTo>
                    <a:lnTo>
                      <a:pt x="2057" y="2952"/>
                    </a:lnTo>
                    <a:lnTo>
                      <a:pt x="2057" y="2933"/>
                    </a:lnTo>
                    <a:lnTo>
                      <a:pt x="2076" y="2876"/>
                    </a:lnTo>
                    <a:lnTo>
                      <a:pt x="2076" y="2838"/>
                    </a:lnTo>
                    <a:lnTo>
                      <a:pt x="2057" y="2800"/>
                    </a:lnTo>
                    <a:lnTo>
                      <a:pt x="2038" y="2762"/>
                    </a:lnTo>
                    <a:lnTo>
                      <a:pt x="2000" y="2743"/>
                    </a:lnTo>
                    <a:lnTo>
                      <a:pt x="1943" y="2724"/>
                    </a:lnTo>
                    <a:lnTo>
                      <a:pt x="1276" y="2686"/>
                    </a:lnTo>
                    <a:lnTo>
                      <a:pt x="1200" y="2666"/>
                    </a:lnTo>
                    <a:lnTo>
                      <a:pt x="1105" y="2648"/>
                    </a:lnTo>
                    <a:lnTo>
                      <a:pt x="1010" y="2609"/>
                    </a:lnTo>
                    <a:lnTo>
                      <a:pt x="876" y="2552"/>
                    </a:lnTo>
                    <a:lnTo>
                      <a:pt x="667" y="2438"/>
                    </a:lnTo>
                    <a:lnTo>
                      <a:pt x="553" y="2438"/>
                    </a:lnTo>
                    <a:lnTo>
                      <a:pt x="514" y="2438"/>
                    </a:lnTo>
                    <a:lnTo>
                      <a:pt x="476" y="2419"/>
                    </a:lnTo>
                    <a:lnTo>
                      <a:pt x="457" y="2400"/>
                    </a:lnTo>
                    <a:lnTo>
                      <a:pt x="438" y="2362"/>
                    </a:lnTo>
                    <a:lnTo>
                      <a:pt x="438" y="2343"/>
                    </a:lnTo>
                    <a:lnTo>
                      <a:pt x="438" y="2324"/>
                    </a:lnTo>
                    <a:lnTo>
                      <a:pt x="457" y="2305"/>
                    </a:lnTo>
                    <a:lnTo>
                      <a:pt x="476" y="2286"/>
                    </a:lnTo>
                    <a:lnTo>
                      <a:pt x="495" y="2267"/>
                    </a:lnTo>
                    <a:lnTo>
                      <a:pt x="495" y="2248"/>
                    </a:lnTo>
                    <a:lnTo>
                      <a:pt x="476" y="2229"/>
                    </a:lnTo>
                    <a:lnTo>
                      <a:pt x="457" y="2209"/>
                    </a:lnTo>
                    <a:lnTo>
                      <a:pt x="400" y="2190"/>
                    </a:lnTo>
                    <a:lnTo>
                      <a:pt x="343" y="2172"/>
                    </a:lnTo>
                    <a:lnTo>
                      <a:pt x="324" y="2172"/>
                    </a:lnTo>
                    <a:lnTo>
                      <a:pt x="304" y="2153"/>
                    </a:lnTo>
                    <a:lnTo>
                      <a:pt x="304" y="2114"/>
                    </a:lnTo>
                    <a:lnTo>
                      <a:pt x="304" y="2076"/>
                    </a:lnTo>
                    <a:lnTo>
                      <a:pt x="304" y="2057"/>
                    </a:lnTo>
                    <a:lnTo>
                      <a:pt x="304" y="2038"/>
                    </a:lnTo>
                    <a:lnTo>
                      <a:pt x="286" y="2038"/>
                    </a:lnTo>
                    <a:lnTo>
                      <a:pt x="286" y="2019"/>
                    </a:lnTo>
                    <a:lnTo>
                      <a:pt x="267" y="2019"/>
                    </a:lnTo>
                    <a:lnTo>
                      <a:pt x="190" y="2019"/>
                    </a:lnTo>
                    <a:lnTo>
                      <a:pt x="76" y="2000"/>
                    </a:lnTo>
                    <a:lnTo>
                      <a:pt x="76" y="1943"/>
                    </a:lnTo>
                    <a:lnTo>
                      <a:pt x="76" y="1924"/>
                    </a:lnTo>
                    <a:lnTo>
                      <a:pt x="57" y="1886"/>
                    </a:lnTo>
                    <a:lnTo>
                      <a:pt x="19" y="1828"/>
                    </a:lnTo>
                    <a:lnTo>
                      <a:pt x="0" y="1809"/>
                    </a:lnTo>
                    <a:lnTo>
                      <a:pt x="19" y="1752"/>
                    </a:lnTo>
                    <a:lnTo>
                      <a:pt x="76" y="1657"/>
                    </a:lnTo>
                    <a:lnTo>
                      <a:pt x="114" y="1619"/>
                    </a:lnTo>
                    <a:lnTo>
                      <a:pt x="133" y="1600"/>
                    </a:lnTo>
                    <a:lnTo>
                      <a:pt x="304" y="1505"/>
                    </a:lnTo>
                    <a:lnTo>
                      <a:pt x="381" y="1524"/>
                    </a:lnTo>
                    <a:lnTo>
                      <a:pt x="400" y="1524"/>
                    </a:lnTo>
                    <a:lnTo>
                      <a:pt x="438" y="1524"/>
                    </a:lnTo>
                    <a:lnTo>
                      <a:pt x="495" y="1505"/>
                    </a:lnTo>
                    <a:lnTo>
                      <a:pt x="533" y="1486"/>
                    </a:lnTo>
                    <a:lnTo>
                      <a:pt x="571" y="1467"/>
                    </a:lnTo>
                    <a:lnTo>
                      <a:pt x="590" y="1447"/>
                    </a:lnTo>
                    <a:lnTo>
                      <a:pt x="648" y="1429"/>
                    </a:lnTo>
                    <a:lnTo>
                      <a:pt x="724" y="1410"/>
                    </a:lnTo>
                    <a:lnTo>
                      <a:pt x="762" y="1410"/>
                    </a:lnTo>
                    <a:lnTo>
                      <a:pt x="914" y="1295"/>
                    </a:lnTo>
                    <a:lnTo>
                      <a:pt x="1066" y="1162"/>
                    </a:lnTo>
                    <a:lnTo>
                      <a:pt x="1066" y="1143"/>
                    </a:lnTo>
                    <a:lnTo>
                      <a:pt x="1086" y="1105"/>
                    </a:lnTo>
                    <a:lnTo>
                      <a:pt x="1105" y="1086"/>
                    </a:lnTo>
                    <a:lnTo>
                      <a:pt x="1124" y="1086"/>
                    </a:lnTo>
                    <a:lnTo>
                      <a:pt x="1181" y="1066"/>
                    </a:lnTo>
                    <a:lnTo>
                      <a:pt x="1200" y="1066"/>
                    </a:lnTo>
                    <a:lnTo>
                      <a:pt x="1219" y="1086"/>
                    </a:lnTo>
                    <a:lnTo>
                      <a:pt x="1238" y="1105"/>
                    </a:lnTo>
                    <a:lnTo>
                      <a:pt x="1238" y="1143"/>
                    </a:lnTo>
                    <a:lnTo>
                      <a:pt x="1238" y="1162"/>
                    </a:lnTo>
                    <a:lnTo>
                      <a:pt x="1238" y="1181"/>
                    </a:lnTo>
                    <a:lnTo>
                      <a:pt x="1257" y="1181"/>
                    </a:lnTo>
                    <a:lnTo>
                      <a:pt x="1257" y="1200"/>
                    </a:lnTo>
                    <a:lnTo>
                      <a:pt x="1295" y="1219"/>
                    </a:lnTo>
                    <a:lnTo>
                      <a:pt x="1314" y="1238"/>
                    </a:lnTo>
                    <a:lnTo>
                      <a:pt x="1333" y="1238"/>
                    </a:lnTo>
                    <a:lnTo>
                      <a:pt x="1352" y="1238"/>
                    </a:lnTo>
                    <a:lnTo>
                      <a:pt x="1447" y="1219"/>
                    </a:lnTo>
                    <a:lnTo>
                      <a:pt x="1486" y="1200"/>
                    </a:lnTo>
                    <a:lnTo>
                      <a:pt x="1562" y="1200"/>
                    </a:lnTo>
                    <a:lnTo>
                      <a:pt x="1581" y="1200"/>
                    </a:lnTo>
                    <a:lnTo>
                      <a:pt x="1619" y="1200"/>
                    </a:lnTo>
                    <a:lnTo>
                      <a:pt x="1638" y="1219"/>
                    </a:lnTo>
                    <a:lnTo>
                      <a:pt x="1657" y="1219"/>
                    </a:lnTo>
                    <a:lnTo>
                      <a:pt x="1657" y="1257"/>
                    </a:lnTo>
                    <a:lnTo>
                      <a:pt x="1657" y="1276"/>
                    </a:lnTo>
                    <a:lnTo>
                      <a:pt x="1657" y="1315"/>
                    </a:lnTo>
                    <a:lnTo>
                      <a:pt x="1657" y="1333"/>
                    </a:lnTo>
                    <a:lnTo>
                      <a:pt x="1676" y="1371"/>
                    </a:lnTo>
                    <a:lnTo>
                      <a:pt x="1695" y="1391"/>
                    </a:lnTo>
                    <a:lnTo>
                      <a:pt x="1733" y="1391"/>
                    </a:lnTo>
                    <a:lnTo>
                      <a:pt x="1809" y="1371"/>
                    </a:lnTo>
                    <a:lnTo>
                      <a:pt x="1848" y="1371"/>
                    </a:lnTo>
                    <a:lnTo>
                      <a:pt x="1867" y="1391"/>
                    </a:lnTo>
                    <a:lnTo>
                      <a:pt x="1886" y="1410"/>
                    </a:lnTo>
                    <a:lnTo>
                      <a:pt x="1886" y="1429"/>
                    </a:lnTo>
                    <a:lnTo>
                      <a:pt x="1905" y="1447"/>
                    </a:lnTo>
                    <a:lnTo>
                      <a:pt x="1924" y="1447"/>
                    </a:lnTo>
                    <a:lnTo>
                      <a:pt x="1943" y="1447"/>
                    </a:lnTo>
                    <a:lnTo>
                      <a:pt x="1981" y="1410"/>
                    </a:lnTo>
                    <a:lnTo>
                      <a:pt x="2076" y="1315"/>
                    </a:lnTo>
                    <a:lnTo>
                      <a:pt x="2133" y="1238"/>
                    </a:lnTo>
                    <a:lnTo>
                      <a:pt x="2153" y="1162"/>
                    </a:lnTo>
                    <a:lnTo>
                      <a:pt x="2153" y="1105"/>
                    </a:lnTo>
                    <a:lnTo>
                      <a:pt x="2172" y="1029"/>
                    </a:lnTo>
                    <a:lnTo>
                      <a:pt x="2153" y="990"/>
                    </a:lnTo>
                    <a:lnTo>
                      <a:pt x="2133" y="971"/>
                    </a:lnTo>
                    <a:lnTo>
                      <a:pt x="2114" y="971"/>
                    </a:lnTo>
                    <a:lnTo>
                      <a:pt x="2095" y="952"/>
                    </a:lnTo>
                    <a:lnTo>
                      <a:pt x="2076" y="914"/>
                    </a:lnTo>
                    <a:lnTo>
                      <a:pt x="2076" y="895"/>
                    </a:lnTo>
                    <a:lnTo>
                      <a:pt x="2000" y="838"/>
                    </a:lnTo>
                    <a:lnTo>
                      <a:pt x="1981" y="800"/>
                    </a:lnTo>
                    <a:lnTo>
                      <a:pt x="1981" y="781"/>
                    </a:lnTo>
                    <a:lnTo>
                      <a:pt x="1962" y="705"/>
                    </a:lnTo>
                    <a:lnTo>
                      <a:pt x="1943" y="685"/>
                    </a:lnTo>
                    <a:lnTo>
                      <a:pt x="1924" y="667"/>
                    </a:lnTo>
                    <a:lnTo>
                      <a:pt x="1886" y="648"/>
                    </a:lnTo>
                    <a:lnTo>
                      <a:pt x="1886" y="609"/>
                    </a:lnTo>
                    <a:lnTo>
                      <a:pt x="1886" y="571"/>
                    </a:lnTo>
                    <a:lnTo>
                      <a:pt x="1905" y="514"/>
                    </a:lnTo>
                    <a:lnTo>
                      <a:pt x="1924" y="476"/>
                    </a:lnTo>
                    <a:lnTo>
                      <a:pt x="1943" y="476"/>
                    </a:lnTo>
                    <a:lnTo>
                      <a:pt x="1962" y="495"/>
                    </a:lnTo>
                    <a:lnTo>
                      <a:pt x="1981" y="476"/>
                    </a:lnTo>
                    <a:lnTo>
                      <a:pt x="2019" y="438"/>
                    </a:lnTo>
                    <a:lnTo>
                      <a:pt x="2057" y="419"/>
                    </a:lnTo>
                    <a:lnTo>
                      <a:pt x="2172" y="438"/>
                    </a:lnTo>
                    <a:lnTo>
                      <a:pt x="2229" y="438"/>
                    </a:lnTo>
                    <a:lnTo>
                      <a:pt x="2229" y="419"/>
                    </a:lnTo>
                    <a:lnTo>
                      <a:pt x="2267" y="381"/>
                    </a:lnTo>
                    <a:lnTo>
                      <a:pt x="2285" y="362"/>
                    </a:lnTo>
                    <a:lnTo>
                      <a:pt x="2324" y="362"/>
                    </a:lnTo>
                    <a:lnTo>
                      <a:pt x="2362" y="362"/>
                    </a:lnTo>
                    <a:lnTo>
                      <a:pt x="2438" y="381"/>
                    </a:lnTo>
                    <a:lnTo>
                      <a:pt x="2495" y="381"/>
                    </a:lnTo>
                    <a:lnTo>
                      <a:pt x="2514" y="381"/>
                    </a:lnTo>
                    <a:lnTo>
                      <a:pt x="2534" y="400"/>
                    </a:lnTo>
                    <a:lnTo>
                      <a:pt x="2552" y="400"/>
                    </a:lnTo>
                    <a:lnTo>
                      <a:pt x="2571" y="400"/>
                    </a:lnTo>
                    <a:lnTo>
                      <a:pt x="2590" y="381"/>
                    </a:lnTo>
                    <a:lnTo>
                      <a:pt x="2590" y="343"/>
                    </a:lnTo>
                    <a:lnTo>
                      <a:pt x="2590" y="305"/>
                    </a:lnTo>
                    <a:lnTo>
                      <a:pt x="2629" y="286"/>
                    </a:lnTo>
                    <a:lnTo>
                      <a:pt x="2666" y="267"/>
                    </a:lnTo>
                    <a:lnTo>
                      <a:pt x="2743" y="228"/>
                    </a:lnTo>
                    <a:lnTo>
                      <a:pt x="2781" y="191"/>
                    </a:lnTo>
                    <a:lnTo>
                      <a:pt x="2819" y="172"/>
                    </a:lnTo>
                    <a:lnTo>
                      <a:pt x="2857" y="172"/>
                    </a:lnTo>
                    <a:lnTo>
                      <a:pt x="2971" y="191"/>
                    </a:lnTo>
                    <a:lnTo>
                      <a:pt x="3010" y="191"/>
                    </a:lnTo>
                    <a:lnTo>
                      <a:pt x="3047" y="152"/>
                    </a:lnTo>
                    <a:lnTo>
                      <a:pt x="3219" y="19"/>
                    </a:lnTo>
                    <a:lnTo>
                      <a:pt x="3257" y="19"/>
                    </a:lnTo>
                    <a:lnTo>
                      <a:pt x="3296" y="0"/>
                    </a:lnTo>
                    <a:lnTo>
                      <a:pt x="3352" y="19"/>
                    </a:lnTo>
                    <a:lnTo>
                      <a:pt x="3486" y="76"/>
                    </a:lnTo>
                    <a:lnTo>
                      <a:pt x="3524" y="76"/>
                    </a:lnTo>
                    <a:lnTo>
                      <a:pt x="3581" y="76"/>
                    </a:lnTo>
                    <a:lnTo>
                      <a:pt x="3619" y="57"/>
                    </a:lnTo>
                    <a:lnTo>
                      <a:pt x="3733" y="0"/>
                    </a:lnTo>
                    <a:lnTo>
                      <a:pt x="3772" y="19"/>
                    </a:lnTo>
                    <a:lnTo>
                      <a:pt x="3809" y="95"/>
                    </a:lnTo>
                    <a:lnTo>
                      <a:pt x="3829" y="324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81" name="Freeform 68">
                <a:extLst>
                  <a:ext uri="{FF2B5EF4-FFF2-40B4-BE49-F238E27FC236}">
                    <a16:creationId xmlns:a16="http://schemas.microsoft.com/office/drawing/2014/main" id="{74BA83DD-7DB2-FC46-8425-05C0A5170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54813" y="13776325"/>
                <a:ext cx="644525" cy="398463"/>
              </a:xfrm>
              <a:custGeom>
                <a:avLst/>
                <a:gdLst>
                  <a:gd name="T0" fmla="*/ 2147483646 w 1792"/>
                  <a:gd name="T1" fmla="*/ 2147483646 h 1107"/>
                  <a:gd name="T2" fmla="*/ 2147483646 w 1792"/>
                  <a:gd name="T3" fmla="*/ 2147483646 h 1107"/>
                  <a:gd name="T4" fmla="*/ 2147483646 w 1792"/>
                  <a:gd name="T5" fmla="*/ 2147483646 h 1107"/>
                  <a:gd name="T6" fmla="*/ 2147483646 w 1792"/>
                  <a:gd name="T7" fmla="*/ 2147483646 h 1107"/>
                  <a:gd name="T8" fmla="*/ 2147483646 w 1792"/>
                  <a:gd name="T9" fmla="*/ 2147483646 h 1107"/>
                  <a:gd name="T10" fmla="*/ 2147483646 w 1792"/>
                  <a:gd name="T11" fmla="*/ 2147483646 h 1107"/>
                  <a:gd name="T12" fmla="*/ 2147483646 w 1792"/>
                  <a:gd name="T13" fmla="*/ 2147483646 h 1107"/>
                  <a:gd name="T14" fmla="*/ 2147483646 w 1792"/>
                  <a:gd name="T15" fmla="*/ 2147483646 h 1107"/>
                  <a:gd name="T16" fmla="*/ 2147483646 w 1792"/>
                  <a:gd name="T17" fmla="*/ 2147483646 h 1107"/>
                  <a:gd name="T18" fmla="*/ 2147483646 w 1792"/>
                  <a:gd name="T19" fmla="*/ 2147483646 h 1107"/>
                  <a:gd name="T20" fmla="*/ 2147483646 w 1792"/>
                  <a:gd name="T21" fmla="*/ 2147483646 h 1107"/>
                  <a:gd name="T22" fmla="*/ 2147483646 w 1792"/>
                  <a:gd name="T23" fmla="*/ 2147483646 h 1107"/>
                  <a:gd name="T24" fmla="*/ 2147483646 w 1792"/>
                  <a:gd name="T25" fmla="*/ 2147483646 h 1107"/>
                  <a:gd name="T26" fmla="*/ 2147483646 w 1792"/>
                  <a:gd name="T27" fmla="*/ 2147483646 h 1107"/>
                  <a:gd name="T28" fmla="*/ 2147483646 w 1792"/>
                  <a:gd name="T29" fmla="*/ 0 h 1107"/>
                  <a:gd name="T30" fmla="*/ 2147483646 w 1792"/>
                  <a:gd name="T31" fmla="*/ 2147483646 h 1107"/>
                  <a:gd name="T32" fmla="*/ 2147483646 w 1792"/>
                  <a:gd name="T33" fmla="*/ 2147483646 h 1107"/>
                  <a:gd name="T34" fmla="*/ 2147483646 w 1792"/>
                  <a:gd name="T35" fmla="*/ 2147483646 h 1107"/>
                  <a:gd name="T36" fmla="*/ 2147483646 w 1792"/>
                  <a:gd name="T37" fmla="*/ 2147483646 h 1107"/>
                  <a:gd name="T38" fmla="*/ 2147483646 w 1792"/>
                  <a:gd name="T39" fmla="*/ 2147483646 h 1107"/>
                  <a:gd name="T40" fmla="*/ 2147483646 w 1792"/>
                  <a:gd name="T41" fmla="*/ 2147483646 h 1107"/>
                  <a:gd name="T42" fmla="*/ 2147483646 w 1792"/>
                  <a:gd name="T43" fmla="*/ 2147483646 h 1107"/>
                  <a:gd name="T44" fmla="*/ 2147483646 w 1792"/>
                  <a:gd name="T45" fmla="*/ 2147483646 h 1107"/>
                  <a:gd name="T46" fmla="*/ 2147483646 w 1792"/>
                  <a:gd name="T47" fmla="*/ 2147483646 h 1107"/>
                  <a:gd name="T48" fmla="*/ 2147483646 w 1792"/>
                  <a:gd name="T49" fmla="*/ 2147483646 h 1107"/>
                  <a:gd name="T50" fmla="*/ 2147483646 w 1792"/>
                  <a:gd name="T51" fmla="*/ 2147483646 h 1107"/>
                  <a:gd name="T52" fmla="*/ 2147483646 w 1792"/>
                  <a:gd name="T53" fmla="*/ 2147483646 h 1107"/>
                  <a:gd name="T54" fmla="*/ 2147483646 w 1792"/>
                  <a:gd name="T55" fmla="*/ 2147483646 h 1107"/>
                  <a:gd name="T56" fmla="*/ 2147483646 w 1792"/>
                  <a:gd name="T57" fmla="*/ 2147483646 h 1107"/>
                  <a:gd name="T58" fmla="*/ 2147483646 w 1792"/>
                  <a:gd name="T59" fmla="*/ 2147483646 h 1107"/>
                  <a:gd name="T60" fmla="*/ 2147483646 w 1792"/>
                  <a:gd name="T61" fmla="*/ 2147483646 h 1107"/>
                  <a:gd name="T62" fmla="*/ 2147483646 w 1792"/>
                  <a:gd name="T63" fmla="*/ 2147483646 h 1107"/>
                  <a:gd name="T64" fmla="*/ 2147483646 w 1792"/>
                  <a:gd name="T65" fmla="*/ 2147483646 h 1107"/>
                  <a:gd name="T66" fmla="*/ 2147483646 w 1792"/>
                  <a:gd name="T67" fmla="*/ 2147483646 h 1107"/>
                  <a:gd name="T68" fmla="*/ 2147483646 w 1792"/>
                  <a:gd name="T69" fmla="*/ 2147483646 h 110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92" h="1107">
                    <a:moveTo>
                      <a:pt x="477" y="1106"/>
                    </a:moveTo>
                    <a:lnTo>
                      <a:pt x="286" y="896"/>
                    </a:lnTo>
                    <a:lnTo>
                      <a:pt x="210" y="839"/>
                    </a:lnTo>
                    <a:lnTo>
                      <a:pt x="76" y="743"/>
                    </a:lnTo>
                    <a:lnTo>
                      <a:pt x="0" y="667"/>
                    </a:lnTo>
                    <a:lnTo>
                      <a:pt x="57" y="572"/>
                    </a:lnTo>
                    <a:lnTo>
                      <a:pt x="76" y="553"/>
                    </a:lnTo>
                    <a:lnTo>
                      <a:pt x="115" y="553"/>
                    </a:lnTo>
                    <a:lnTo>
                      <a:pt x="152" y="534"/>
                    </a:lnTo>
                    <a:lnTo>
                      <a:pt x="172" y="515"/>
                    </a:lnTo>
                    <a:lnTo>
                      <a:pt x="191" y="477"/>
                    </a:lnTo>
                    <a:lnTo>
                      <a:pt x="210" y="458"/>
                    </a:lnTo>
                    <a:lnTo>
                      <a:pt x="229" y="477"/>
                    </a:lnTo>
                    <a:lnTo>
                      <a:pt x="267" y="496"/>
                    </a:lnTo>
                    <a:lnTo>
                      <a:pt x="305" y="572"/>
                    </a:lnTo>
                    <a:lnTo>
                      <a:pt x="324" y="591"/>
                    </a:lnTo>
                    <a:lnTo>
                      <a:pt x="362" y="591"/>
                    </a:lnTo>
                    <a:lnTo>
                      <a:pt x="381" y="572"/>
                    </a:lnTo>
                    <a:lnTo>
                      <a:pt x="457" y="496"/>
                    </a:lnTo>
                    <a:lnTo>
                      <a:pt x="496" y="477"/>
                    </a:lnTo>
                    <a:lnTo>
                      <a:pt x="533" y="477"/>
                    </a:lnTo>
                    <a:lnTo>
                      <a:pt x="553" y="477"/>
                    </a:lnTo>
                    <a:lnTo>
                      <a:pt x="572" y="477"/>
                    </a:lnTo>
                    <a:lnTo>
                      <a:pt x="591" y="477"/>
                    </a:lnTo>
                    <a:lnTo>
                      <a:pt x="610" y="477"/>
                    </a:lnTo>
                    <a:lnTo>
                      <a:pt x="667" y="381"/>
                    </a:lnTo>
                    <a:lnTo>
                      <a:pt x="667" y="305"/>
                    </a:lnTo>
                    <a:lnTo>
                      <a:pt x="686" y="286"/>
                    </a:lnTo>
                    <a:lnTo>
                      <a:pt x="781" y="134"/>
                    </a:lnTo>
                    <a:lnTo>
                      <a:pt x="895" y="0"/>
                    </a:lnTo>
                    <a:lnTo>
                      <a:pt x="1029" y="96"/>
                    </a:lnTo>
                    <a:lnTo>
                      <a:pt x="1067" y="96"/>
                    </a:lnTo>
                    <a:lnTo>
                      <a:pt x="1181" y="96"/>
                    </a:lnTo>
                    <a:lnTo>
                      <a:pt x="1219" y="115"/>
                    </a:lnTo>
                    <a:lnTo>
                      <a:pt x="1239" y="134"/>
                    </a:lnTo>
                    <a:lnTo>
                      <a:pt x="1276" y="153"/>
                    </a:lnTo>
                    <a:lnTo>
                      <a:pt x="1391" y="286"/>
                    </a:lnTo>
                    <a:lnTo>
                      <a:pt x="1429" y="325"/>
                    </a:lnTo>
                    <a:lnTo>
                      <a:pt x="1486" y="344"/>
                    </a:lnTo>
                    <a:lnTo>
                      <a:pt x="1600" y="401"/>
                    </a:lnTo>
                    <a:lnTo>
                      <a:pt x="1620" y="401"/>
                    </a:lnTo>
                    <a:lnTo>
                      <a:pt x="1676" y="496"/>
                    </a:lnTo>
                    <a:lnTo>
                      <a:pt x="1696" y="572"/>
                    </a:lnTo>
                    <a:lnTo>
                      <a:pt x="1715" y="572"/>
                    </a:lnTo>
                    <a:lnTo>
                      <a:pt x="1734" y="591"/>
                    </a:lnTo>
                    <a:lnTo>
                      <a:pt x="1752" y="591"/>
                    </a:lnTo>
                    <a:lnTo>
                      <a:pt x="1752" y="610"/>
                    </a:lnTo>
                    <a:lnTo>
                      <a:pt x="1772" y="610"/>
                    </a:lnTo>
                    <a:lnTo>
                      <a:pt x="1791" y="629"/>
                    </a:lnTo>
                    <a:lnTo>
                      <a:pt x="1791" y="667"/>
                    </a:lnTo>
                    <a:lnTo>
                      <a:pt x="1791" y="706"/>
                    </a:lnTo>
                    <a:lnTo>
                      <a:pt x="1772" y="743"/>
                    </a:lnTo>
                    <a:lnTo>
                      <a:pt x="1752" y="782"/>
                    </a:lnTo>
                    <a:lnTo>
                      <a:pt x="1696" y="820"/>
                    </a:lnTo>
                    <a:lnTo>
                      <a:pt x="1657" y="839"/>
                    </a:lnTo>
                    <a:lnTo>
                      <a:pt x="1620" y="839"/>
                    </a:lnTo>
                    <a:lnTo>
                      <a:pt x="1524" y="820"/>
                    </a:lnTo>
                    <a:lnTo>
                      <a:pt x="1467" y="801"/>
                    </a:lnTo>
                    <a:lnTo>
                      <a:pt x="1391" y="782"/>
                    </a:lnTo>
                    <a:lnTo>
                      <a:pt x="1315" y="725"/>
                    </a:lnTo>
                    <a:lnTo>
                      <a:pt x="1295" y="706"/>
                    </a:lnTo>
                    <a:lnTo>
                      <a:pt x="1257" y="725"/>
                    </a:lnTo>
                    <a:lnTo>
                      <a:pt x="1239" y="743"/>
                    </a:lnTo>
                    <a:lnTo>
                      <a:pt x="1219" y="762"/>
                    </a:lnTo>
                    <a:lnTo>
                      <a:pt x="1239" y="801"/>
                    </a:lnTo>
                    <a:lnTo>
                      <a:pt x="1239" y="820"/>
                    </a:lnTo>
                    <a:lnTo>
                      <a:pt x="1200" y="877"/>
                    </a:lnTo>
                    <a:lnTo>
                      <a:pt x="1029" y="934"/>
                    </a:lnTo>
                    <a:lnTo>
                      <a:pt x="743" y="1010"/>
                    </a:lnTo>
                    <a:lnTo>
                      <a:pt x="477" y="1106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76807" name="Group 2">
              <a:extLst>
                <a:ext uri="{FF2B5EF4-FFF2-40B4-BE49-F238E27FC236}">
                  <a16:creationId xmlns:a16="http://schemas.microsoft.com/office/drawing/2014/main" id="{8C9748F5-2E50-2545-B5CA-530446AACC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250363" y="1009650"/>
              <a:ext cx="2363787" cy="5838825"/>
              <a:chOff x="18500725" y="2017713"/>
              <a:chExt cx="4728551" cy="11680701"/>
            </a:xfrm>
          </p:grpSpPr>
          <p:sp>
            <p:nvSpPr>
              <p:cNvPr id="76811" name="Text Box 71">
                <a:extLst>
                  <a:ext uri="{FF2B5EF4-FFF2-40B4-BE49-F238E27FC236}">
                    <a16:creationId xmlns:a16="http://schemas.microsoft.com/office/drawing/2014/main" id="{7DB8EA01-C78C-2540-9767-C0461A6C3C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500725" y="2017713"/>
                <a:ext cx="1751884" cy="6619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Hanoi</a:t>
                </a:r>
              </a:p>
            </p:txBody>
          </p:sp>
          <p:sp>
            <p:nvSpPr>
              <p:cNvPr id="76871" name="Text Box 72">
                <a:extLst>
                  <a:ext uri="{FF2B5EF4-FFF2-40B4-BE49-F238E27FC236}">
                    <a16:creationId xmlns:a16="http://schemas.microsoft.com/office/drawing/2014/main" id="{02D8412A-7B8A-CC44-985F-1B2CA976E2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222261" y="2843429"/>
                <a:ext cx="2007015" cy="438264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Hai Phong</a:t>
                </a:r>
              </a:p>
            </p:txBody>
          </p:sp>
          <p:sp>
            <p:nvSpPr>
              <p:cNvPr id="76872" name="Text Box 73">
                <a:extLst>
                  <a:ext uri="{FF2B5EF4-FFF2-40B4-BE49-F238E27FC236}">
                    <a16:creationId xmlns:a16="http://schemas.microsoft.com/office/drawing/2014/main" id="{EBDDC759-E942-1B46-94FC-B1E9315882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996791" y="12723435"/>
                <a:ext cx="1492558" cy="974979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 algn="ctr"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 dirty="0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Ho Chi</a:t>
                </a:r>
              </a:p>
              <a:p>
                <a:pPr algn="ctr"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 dirty="0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Min City</a:t>
                </a:r>
              </a:p>
              <a:p>
                <a:pPr algn="ctr">
                  <a:lnSpc>
                    <a:spcPct val="113000"/>
                  </a:lnSpc>
                  <a:spcAft>
                    <a:spcPct val="0"/>
                  </a:spcAft>
                  <a:defRPr/>
                </a:pPr>
                <a:endParaRPr lang="en-US" altLang="en-UA" sz="1042" dirty="0">
                  <a:latin typeface="Open Sans Semibold" panose="020B0606030504020204" pitchFamily="34" charset="0"/>
                  <a:cs typeface="Open Sans Semibold" panose="020B0606030504020204" pitchFamily="34" charset="0"/>
                </a:endParaRPr>
              </a:p>
            </p:txBody>
          </p:sp>
          <p:sp>
            <p:nvSpPr>
              <p:cNvPr id="76814" name="Freeform 75">
                <a:extLst>
                  <a:ext uri="{FF2B5EF4-FFF2-40B4-BE49-F238E27FC236}">
                    <a16:creationId xmlns:a16="http://schemas.microsoft.com/office/drawing/2014/main" id="{FF7FC20D-3BE3-DA4A-84B6-C97FF0703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83513" y="12782550"/>
                <a:ext cx="528637" cy="706438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23" y="0"/>
                    </a:moveTo>
                    <a:lnTo>
                      <a:pt x="723" y="0"/>
                    </a:lnTo>
                    <a:cubicBezTo>
                      <a:pt x="323" y="0"/>
                      <a:pt x="0" y="323"/>
                      <a:pt x="0" y="743"/>
                    </a:cubicBezTo>
                    <a:cubicBezTo>
                      <a:pt x="0" y="895"/>
                      <a:pt x="37" y="1029"/>
                      <a:pt x="114" y="1124"/>
                    </a:cubicBezTo>
                    <a:cubicBezTo>
                      <a:pt x="666" y="1923"/>
                      <a:pt x="666" y="1923"/>
                      <a:pt x="666" y="1923"/>
                    </a:cubicBezTo>
                    <a:cubicBezTo>
                      <a:pt x="685" y="1943"/>
                      <a:pt x="704" y="1962"/>
                      <a:pt x="723" y="1962"/>
                    </a:cubicBezTo>
                    <a:cubicBezTo>
                      <a:pt x="743" y="1962"/>
                      <a:pt x="761" y="1943"/>
                      <a:pt x="780" y="1923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29"/>
                      <a:pt x="1466" y="895"/>
                      <a:pt x="1466" y="743"/>
                    </a:cubicBezTo>
                    <a:cubicBezTo>
                      <a:pt x="1466" y="323"/>
                      <a:pt x="1124" y="0"/>
                      <a:pt x="723" y="0"/>
                    </a:cubicBezTo>
                    <a:close/>
                    <a:moveTo>
                      <a:pt x="723" y="1029"/>
                    </a:moveTo>
                    <a:lnTo>
                      <a:pt x="723" y="1029"/>
                    </a:lnTo>
                    <a:cubicBezTo>
                      <a:pt x="571" y="1029"/>
                      <a:pt x="438" y="895"/>
                      <a:pt x="438" y="743"/>
                    </a:cubicBezTo>
                    <a:cubicBezTo>
                      <a:pt x="438" y="571"/>
                      <a:pt x="571" y="438"/>
                      <a:pt x="723" y="438"/>
                    </a:cubicBezTo>
                    <a:cubicBezTo>
                      <a:pt x="895" y="438"/>
                      <a:pt x="1028" y="571"/>
                      <a:pt x="1028" y="743"/>
                    </a:cubicBezTo>
                    <a:cubicBezTo>
                      <a:pt x="1028" y="895"/>
                      <a:pt x="895" y="1029"/>
                      <a:pt x="723" y="1029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15" name="Freeform 76">
                <a:extLst>
                  <a:ext uri="{FF2B5EF4-FFF2-40B4-BE49-F238E27FC236}">
                    <a16:creationId xmlns:a16="http://schemas.microsoft.com/office/drawing/2014/main" id="{7633AED8-F4BA-1140-8E30-C9E5F53F5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93050" y="2825750"/>
                <a:ext cx="528638" cy="706438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24" y="0"/>
                      <a:pt x="0" y="323"/>
                      <a:pt x="0" y="743"/>
                    </a:cubicBezTo>
                    <a:cubicBezTo>
                      <a:pt x="0" y="876"/>
                      <a:pt x="38" y="1009"/>
                      <a:pt x="114" y="1124"/>
                    </a:cubicBezTo>
                    <a:cubicBezTo>
                      <a:pt x="686" y="1905"/>
                      <a:pt x="686" y="1905"/>
                      <a:pt x="686" y="1905"/>
                    </a:cubicBezTo>
                    <a:cubicBezTo>
                      <a:pt x="686" y="1943"/>
                      <a:pt x="705" y="1962"/>
                      <a:pt x="743" y="1962"/>
                    </a:cubicBezTo>
                    <a:cubicBezTo>
                      <a:pt x="762" y="1962"/>
                      <a:pt x="781" y="1943"/>
                      <a:pt x="800" y="1905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09"/>
                      <a:pt x="1467" y="876"/>
                      <a:pt x="1467" y="743"/>
                    </a:cubicBezTo>
                    <a:cubicBezTo>
                      <a:pt x="1467" y="323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1" y="1029"/>
                      <a:pt x="439" y="895"/>
                      <a:pt x="439" y="724"/>
                    </a:cubicBezTo>
                    <a:cubicBezTo>
                      <a:pt x="439" y="572"/>
                      <a:pt x="571" y="438"/>
                      <a:pt x="743" y="438"/>
                    </a:cubicBezTo>
                    <a:cubicBezTo>
                      <a:pt x="896" y="438"/>
                      <a:pt x="1029" y="572"/>
                      <a:pt x="1029" y="724"/>
                    </a:cubicBezTo>
                    <a:cubicBezTo>
                      <a:pt x="1029" y="895"/>
                      <a:pt x="896" y="1029"/>
                      <a:pt x="743" y="1029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16" name="Freeform 77">
                <a:extLst>
                  <a:ext uri="{FF2B5EF4-FFF2-40B4-BE49-F238E27FC236}">
                    <a16:creationId xmlns:a16="http://schemas.microsoft.com/office/drawing/2014/main" id="{55B2E3AF-4651-C141-B01B-879DCBD7E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07250" y="2401888"/>
                <a:ext cx="534988" cy="706437"/>
              </a:xfrm>
              <a:custGeom>
                <a:avLst/>
                <a:gdLst>
                  <a:gd name="T0" fmla="*/ 2147483646 w 1487"/>
                  <a:gd name="T1" fmla="*/ 0 h 1963"/>
                  <a:gd name="T2" fmla="*/ 2147483646 w 1487"/>
                  <a:gd name="T3" fmla="*/ 0 h 1963"/>
                  <a:gd name="T4" fmla="*/ 0 w 1487"/>
                  <a:gd name="T5" fmla="*/ 2147483646 h 1963"/>
                  <a:gd name="T6" fmla="*/ 2147483646 w 1487"/>
                  <a:gd name="T7" fmla="*/ 2147483646 h 1963"/>
                  <a:gd name="T8" fmla="*/ 2147483646 w 1487"/>
                  <a:gd name="T9" fmla="*/ 2147483646 h 1963"/>
                  <a:gd name="T10" fmla="*/ 2147483646 w 1487"/>
                  <a:gd name="T11" fmla="*/ 2147483646 h 1963"/>
                  <a:gd name="T12" fmla="*/ 2147483646 w 1487"/>
                  <a:gd name="T13" fmla="*/ 2147483646 h 1963"/>
                  <a:gd name="T14" fmla="*/ 2147483646 w 1487"/>
                  <a:gd name="T15" fmla="*/ 2147483646 h 1963"/>
                  <a:gd name="T16" fmla="*/ 2147483646 w 1487"/>
                  <a:gd name="T17" fmla="*/ 2147483646 h 1963"/>
                  <a:gd name="T18" fmla="*/ 2147483646 w 1487"/>
                  <a:gd name="T19" fmla="*/ 0 h 1963"/>
                  <a:gd name="T20" fmla="*/ 2147483646 w 1487"/>
                  <a:gd name="T21" fmla="*/ 2147483646 h 1963"/>
                  <a:gd name="T22" fmla="*/ 2147483646 w 1487"/>
                  <a:gd name="T23" fmla="*/ 2147483646 h 1963"/>
                  <a:gd name="T24" fmla="*/ 2147483646 w 1487"/>
                  <a:gd name="T25" fmla="*/ 2147483646 h 1963"/>
                  <a:gd name="T26" fmla="*/ 2147483646 w 1487"/>
                  <a:gd name="T27" fmla="*/ 2147483646 h 1963"/>
                  <a:gd name="T28" fmla="*/ 2147483646 w 1487"/>
                  <a:gd name="T29" fmla="*/ 2147483646 h 1963"/>
                  <a:gd name="T30" fmla="*/ 2147483646 w 148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7" h="1963">
                    <a:moveTo>
                      <a:pt x="744" y="0"/>
                    </a:moveTo>
                    <a:lnTo>
                      <a:pt x="744" y="0"/>
                    </a:lnTo>
                    <a:cubicBezTo>
                      <a:pt x="343" y="0"/>
                      <a:pt x="19" y="343"/>
                      <a:pt x="0" y="743"/>
                    </a:cubicBezTo>
                    <a:cubicBezTo>
                      <a:pt x="19" y="895"/>
                      <a:pt x="58" y="1028"/>
                      <a:pt x="134" y="1143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705" y="1962"/>
                      <a:pt x="724" y="1962"/>
                      <a:pt x="744" y="1962"/>
                    </a:cubicBezTo>
                    <a:cubicBezTo>
                      <a:pt x="762" y="1962"/>
                      <a:pt x="781" y="1962"/>
                      <a:pt x="800" y="1924"/>
                    </a:cubicBezTo>
                    <a:cubicBezTo>
                      <a:pt x="1372" y="1143"/>
                      <a:pt x="1372" y="1143"/>
                      <a:pt x="1372" y="1143"/>
                    </a:cubicBezTo>
                    <a:cubicBezTo>
                      <a:pt x="1429" y="1028"/>
                      <a:pt x="1486" y="895"/>
                      <a:pt x="1486" y="743"/>
                    </a:cubicBezTo>
                    <a:cubicBezTo>
                      <a:pt x="1467" y="343"/>
                      <a:pt x="1143" y="0"/>
                      <a:pt x="744" y="0"/>
                    </a:cubicBezTo>
                    <a:close/>
                    <a:moveTo>
                      <a:pt x="744" y="1047"/>
                    </a:moveTo>
                    <a:lnTo>
                      <a:pt x="744" y="1047"/>
                    </a:lnTo>
                    <a:cubicBezTo>
                      <a:pt x="591" y="1047"/>
                      <a:pt x="458" y="914"/>
                      <a:pt x="458" y="743"/>
                    </a:cubicBezTo>
                    <a:cubicBezTo>
                      <a:pt x="458" y="590"/>
                      <a:pt x="591" y="457"/>
                      <a:pt x="744" y="457"/>
                    </a:cubicBezTo>
                    <a:cubicBezTo>
                      <a:pt x="915" y="457"/>
                      <a:pt x="1029" y="590"/>
                      <a:pt x="1029" y="743"/>
                    </a:cubicBezTo>
                    <a:cubicBezTo>
                      <a:pt x="1029" y="914"/>
                      <a:pt x="915" y="1047"/>
                      <a:pt x="744" y="1047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5" name="Группа 4">
            <a:extLst>
              <a:ext uri="{FF2B5EF4-FFF2-40B4-BE49-F238E27FC236}">
                <a16:creationId xmlns:a16="http://schemas.microsoft.com/office/drawing/2014/main" id="{92C84EB6-D51A-4E49-98CD-B82202EA122E}"/>
              </a:ext>
            </a:extLst>
          </p:cNvPr>
          <p:cNvGrpSpPr/>
          <p:nvPr/>
        </p:nvGrpSpPr>
        <p:grpSpPr>
          <a:xfrm>
            <a:off x="862542" y="1747573"/>
            <a:ext cx="4222750" cy="3411802"/>
            <a:chOff x="1035050" y="2097088"/>
            <a:chExt cx="5067300" cy="4094162"/>
          </a:xfrm>
        </p:grpSpPr>
        <p:sp>
          <p:nvSpPr>
            <p:cNvPr id="76801" name="Text Box 2">
              <a:extLst>
                <a:ext uri="{FF2B5EF4-FFF2-40B4-BE49-F238E27FC236}">
                  <a16:creationId xmlns:a16="http://schemas.microsoft.com/office/drawing/2014/main" id="{F1C443EC-7F87-C04F-B81C-A655B3295D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302000"/>
              <a:ext cx="922338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F7AE11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HANOI</a:t>
              </a:r>
            </a:p>
          </p:txBody>
        </p:sp>
        <p:sp>
          <p:nvSpPr>
            <p:cNvPr id="76802" name="Text Box 3">
              <a:extLst>
                <a:ext uri="{FF2B5EF4-FFF2-40B4-BE49-F238E27FC236}">
                  <a16:creationId xmlns:a16="http://schemas.microsoft.com/office/drawing/2014/main" id="{4169835C-2D19-0445-BBAE-2C00CDAC4B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333875"/>
              <a:ext cx="1570038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HAI PHONG</a:t>
              </a:r>
            </a:p>
          </p:txBody>
        </p:sp>
        <p:sp>
          <p:nvSpPr>
            <p:cNvPr id="76803" name="Text Box 4">
              <a:extLst>
                <a:ext uri="{FF2B5EF4-FFF2-40B4-BE49-F238E27FC236}">
                  <a16:creationId xmlns:a16="http://schemas.microsoft.com/office/drawing/2014/main" id="{D85A330C-04B0-A84E-9FA8-68CCA8371A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365750"/>
              <a:ext cx="2266950" cy="284163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HO CHI MIN CITY</a:t>
              </a:r>
            </a:p>
          </p:txBody>
        </p:sp>
        <p:sp>
          <p:nvSpPr>
            <p:cNvPr id="76804" name="Text Box 5">
              <a:extLst>
                <a:ext uri="{FF2B5EF4-FFF2-40B4-BE49-F238E27FC236}">
                  <a16:creationId xmlns:a16="http://schemas.microsoft.com/office/drawing/2014/main" id="{471AD259-2402-904B-8918-0F8B0F2591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3150" y="2097088"/>
              <a:ext cx="3759200" cy="857250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spcAft>
                  <a:spcPct val="0"/>
                </a:spcAft>
                <a:defRPr/>
              </a:pPr>
              <a:r>
                <a:rPr lang="en-US" altLang="en-UA" sz="4625" b="1" dirty="0"/>
                <a:t>VIETNAM</a:t>
              </a:r>
            </a:p>
          </p:txBody>
        </p:sp>
        <p:grpSp>
          <p:nvGrpSpPr>
            <p:cNvPr id="76806" name="Group 1">
              <a:extLst>
                <a:ext uri="{FF2B5EF4-FFF2-40B4-BE49-F238E27FC236}">
                  <a16:creationId xmlns:a16="http://schemas.microsoft.com/office/drawing/2014/main" id="{5193F755-F813-3943-B0EE-0524FD2A17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76338" y="2236788"/>
              <a:ext cx="847725" cy="563562"/>
              <a:chOff x="2352675" y="4527550"/>
              <a:chExt cx="1693863" cy="1125538"/>
            </a:xfrm>
          </p:grpSpPr>
          <p:sp>
            <p:nvSpPr>
              <p:cNvPr id="76817" name="Freeform 69">
                <a:extLst>
                  <a:ext uri="{FF2B5EF4-FFF2-40B4-BE49-F238E27FC236}">
                    <a16:creationId xmlns:a16="http://schemas.microsoft.com/office/drawing/2014/main" id="{4E70745A-016A-F740-9875-D60A9DFF0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675" y="4527550"/>
                <a:ext cx="1693863" cy="1125538"/>
              </a:xfrm>
              <a:custGeom>
                <a:avLst/>
                <a:gdLst>
                  <a:gd name="T0" fmla="*/ 0 w 4706"/>
                  <a:gd name="T1" fmla="*/ 0 h 3125"/>
                  <a:gd name="T2" fmla="*/ 2147483646 w 4706"/>
                  <a:gd name="T3" fmla="*/ 0 h 3125"/>
                  <a:gd name="T4" fmla="*/ 2147483646 w 4706"/>
                  <a:gd name="T5" fmla="*/ 2147483646 h 3125"/>
                  <a:gd name="T6" fmla="*/ 0 w 4706"/>
                  <a:gd name="T7" fmla="*/ 2147483646 h 3125"/>
                  <a:gd name="T8" fmla="*/ 0 w 4706"/>
                  <a:gd name="T9" fmla="*/ 0 h 31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706" h="3125">
                    <a:moveTo>
                      <a:pt x="0" y="0"/>
                    </a:moveTo>
                    <a:lnTo>
                      <a:pt x="4705" y="0"/>
                    </a:lnTo>
                    <a:lnTo>
                      <a:pt x="4705" y="3124"/>
                    </a:lnTo>
                    <a:lnTo>
                      <a:pt x="0" y="312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A251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76818" name="Freeform 70">
                <a:extLst>
                  <a:ext uri="{FF2B5EF4-FFF2-40B4-BE49-F238E27FC236}">
                    <a16:creationId xmlns:a16="http://schemas.microsoft.com/office/drawing/2014/main" id="{3C2E31D4-5B43-9247-B178-855117C430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8938" y="4821238"/>
                <a:ext cx="481012" cy="452437"/>
              </a:xfrm>
              <a:custGeom>
                <a:avLst/>
                <a:gdLst>
                  <a:gd name="T0" fmla="*/ 0 w 1334"/>
                  <a:gd name="T1" fmla="*/ 2147483646 h 1258"/>
                  <a:gd name="T2" fmla="*/ 2147483646 w 1334"/>
                  <a:gd name="T3" fmla="*/ 2147483646 h 1258"/>
                  <a:gd name="T4" fmla="*/ 2147483646 w 1334"/>
                  <a:gd name="T5" fmla="*/ 2147483646 h 1258"/>
                  <a:gd name="T6" fmla="*/ 2147483646 w 1334"/>
                  <a:gd name="T7" fmla="*/ 2147483646 h 1258"/>
                  <a:gd name="T8" fmla="*/ 2147483646 w 1334"/>
                  <a:gd name="T9" fmla="*/ 2147483646 h 1258"/>
                  <a:gd name="T10" fmla="*/ 2147483646 w 1334"/>
                  <a:gd name="T11" fmla="*/ 2147483646 h 1258"/>
                  <a:gd name="T12" fmla="*/ 2147483646 w 1334"/>
                  <a:gd name="T13" fmla="*/ 2147483646 h 1258"/>
                  <a:gd name="T14" fmla="*/ 2147483646 w 1334"/>
                  <a:gd name="T15" fmla="*/ 2147483646 h 1258"/>
                  <a:gd name="T16" fmla="*/ 2147483646 w 1334"/>
                  <a:gd name="T17" fmla="*/ 0 h 1258"/>
                  <a:gd name="T18" fmla="*/ 2147483646 w 1334"/>
                  <a:gd name="T19" fmla="*/ 2147483646 h 1258"/>
                  <a:gd name="T20" fmla="*/ 0 w 1334"/>
                  <a:gd name="T21" fmla="*/ 2147483646 h 12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34" h="1258">
                    <a:moveTo>
                      <a:pt x="0" y="476"/>
                    </a:moveTo>
                    <a:lnTo>
                      <a:pt x="419" y="781"/>
                    </a:lnTo>
                    <a:lnTo>
                      <a:pt x="247" y="1257"/>
                    </a:lnTo>
                    <a:lnTo>
                      <a:pt x="667" y="972"/>
                    </a:lnTo>
                    <a:lnTo>
                      <a:pt x="1085" y="1257"/>
                    </a:lnTo>
                    <a:lnTo>
                      <a:pt x="933" y="781"/>
                    </a:lnTo>
                    <a:lnTo>
                      <a:pt x="1333" y="476"/>
                    </a:lnTo>
                    <a:lnTo>
                      <a:pt x="819" y="476"/>
                    </a:lnTo>
                    <a:lnTo>
                      <a:pt x="667" y="0"/>
                    </a:lnTo>
                    <a:lnTo>
                      <a:pt x="514" y="476"/>
                    </a:lnTo>
                    <a:lnTo>
                      <a:pt x="0" y="476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76808" name="Google Shape;615;p19">
              <a:extLst>
                <a:ext uri="{FF2B5EF4-FFF2-40B4-BE49-F238E27FC236}">
                  <a16:creationId xmlns:a16="http://schemas.microsoft.com/office/drawing/2014/main" id="{24977C57-0F2A-F447-A070-848E0FE9BA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3560763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809" name="Google Shape;615;p19">
              <a:extLst>
                <a:ext uri="{FF2B5EF4-FFF2-40B4-BE49-F238E27FC236}">
                  <a16:creationId xmlns:a16="http://schemas.microsoft.com/office/drawing/2014/main" id="{40D74808-AC26-9F48-A510-A6B8C7A64D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4575175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76810" name="Google Shape;615;p19">
              <a:extLst>
                <a:ext uri="{FF2B5EF4-FFF2-40B4-BE49-F238E27FC236}">
                  <a16:creationId xmlns:a16="http://schemas.microsoft.com/office/drawing/2014/main" id="{26F5BE4C-07DB-FB44-B814-DA9FACE6DA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5597525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E2AB6E99-73FB-164E-B261-36E5446B6769}"/>
              </a:ext>
            </a:extLst>
          </p:cNvPr>
          <p:cNvGrpSpPr/>
          <p:nvPr/>
        </p:nvGrpSpPr>
        <p:grpSpPr>
          <a:xfrm>
            <a:off x="760678" y="505355"/>
            <a:ext cx="7224447" cy="5819511"/>
            <a:chOff x="760678" y="505354"/>
            <a:chExt cx="7224447" cy="5819511"/>
          </a:xfrm>
        </p:grpSpPr>
        <p:sp>
          <p:nvSpPr>
            <p:cNvPr id="78849" name="Google Shape;975;p22">
              <a:extLst>
                <a:ext uri="{FF2B5EF4-FFF2-40B4-BE49-F238E27FC236}">
                  <a16:creationId xmlns:a16="http://schemas.microsoft.com/office/drawing/2014/main" id="{C4E6CC0F-7E80-4041-89E3-24902623E6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678" y="1262062"/>
              <a:ext cx="2722563" cy="3624792"/>
            </a:xfrm>
            <a:custGeom>
              <a:avLst/>
              <a:gdLst>
                <a:gd name="T0" fmla="*/ 2491739 w 1715"/>
                <a:gd name="T1" fmla="*/ 152400 h 2283"/>
                <a:gd name="T2" fmla="*/ 2369819 w 1715"/>
                <a:gd name="T3" fmla="*/ 327660 h 2283"/>
                <a:gd name="T4" fmla="*/ 3150869 w 1715"/>
                <a:gd name="T5" fmla="*/ 270510 h 2283"/>
                <a:gd name="T6" fmla="*/ 3078479 w 1715"/>
                <a:gd name="T7" fmla="*/ 342900 h 2283"/>
                <a:gd name="T8" fmla="*/ 3053714 w 1715"/>
                <a:gd name="T9" fmla="*/ 167640 h 2283"/>
                <a:gd name="T10" fmla="*/ 2926079 w 1715"/>
                <a:gd name="T11" fmla="*/ 40005 h 2283"/>
                <a:gd name="T12" fmla="*/ 2823209 w 1715"/>
                <a:gd name="T13" fmla="*/ 20955 h 2283"/>
                <a:gd name="T14" fmla="*/ 2777489 w 1715"/>
                <a:gd name="T15" fmla="*/ 102870 h 2283"/>
                <a:gd name="T16" fmla="*/ 2701289 w 1715"/>
                <a:gd name="T17" fmla="*/ 102870 h 2283"/>
                <a:gd name="T18" fmla="*/ 2674619 w 1715"/>
                <a:gd name="T19" fmla="*/ 51435 h 2283"/>
                <a:gd name="T20" fmla="*/ 2655569 w 1715"/>
                <a:gd name="T21" fmla="*/ 158115 h 2283"/>
                <a:gd name="T22" fmla="*/ 2588894 w 1715"/>
                <a:gd name="T23" fmla="*/ 121920 h 2283"/>
                <a:gd name="T24" fmla="*/ 2543174 w 1715"/>
                <a:gd name="T25" fmla="*/ 173355 h 2283"/>
                <a:gd name="T26" fmla="*/ 2506979 w 1715"/>
                <a:gd name="T27" fmla="*/ 240030 h 2283"/>
                <a:gd name="T28" fmla="*/ 2501264 w 1715"/>
                <a:gd name="T29" fmla="*/ 276225 h 2283"/>
                <a:gd name="T30" fmla="*/ 2425064 w 1715"/>
                <a:gd name="T31" fmla="*/ 291465 h 2283"/>
                <a:gd name="T32" fmla="*/ 2470784 w 1715"/>
                <a:gd name="T33" fmla="*/ 331470 h 2283"/>
                <a:gd name="T34" fmla="*/ 2388869 w 1715"/>
                <a:gd name="T35" fmla="*/ 321945 h 2283"/>
                <a:gd name="T36" fmla="*/ 2327909 w 1715"/>
                <a:gd name="T37" fmla="*/ 398145 h 2283"/>
                <a:gd name="T38" fmla="*/ 2348864 w 1715"/>
                <a:gd name="T39" fmla="*/ 474345 h 2283"/>
                <a:gd name="T40" fmla="*/ 2318384 w 1715"/>
                <a:gd name="T41" fmla="*/ 546735 h 2283"/>
                <a:gd name="T42" fmla="*/ 2205989 w 1715"/>
                <a:gd name="T43" fmla="*/ 510540 h 2283"/>
                <a:gd name="T44" fmla="*/ 2190749 w 1715"/>
                <a:gd name="T45" fmla="*/ 552450 h 2283"/>
                <a:gd name="T46" fmla="*/ 2190749 w 1715"/>
                <a:gd name="T47" fmla="*/ 617220 h 2283"/>
                <a:gd name="T48" fmla="*/ 2175509 w 1715"/>
                <a:gd name="T49" fmla="*/ 664845 h 2283"/>
                <a:gd name="T50" fmla="*/ 2103119 w 1715"/>
                <a:gd name="T51" fmla="*/ 680085 h 2283"/>
                <a:gd name="T52" fmla="*/ 2017394 w 1715"/>
                <a:gd name="T53" fmla="*/ 577215 h 2283"/>
                <a:gd name="T54" fmla="*/ 1889759 w 1715"/>
                <a:gd name="T55" fmla="*/ 710565 h 2283"/>
                <a:gd name="T56" fmla="*/ 1817369 w 1715"/>
                <a:gd name="T57" fmla="*/ 965835 h 2283"/>
                <a:gd name="T58" fmla="*/ 1379220 w 1715"/>
                <a:gd name="T59" fmla="*/ 1272540 h 2283"/>
                <a:gd name="T60" fmla="*/ 1154430 w 1715"/>
                <a:gd name="T61" fmla="*/ 1339215 h 2283"/>
                <a:gd name="T62" fmla="*/ 862965 w 1715"/>
                <a:gd name="T63" fmla="*/ 1409700 h 2283"/>
                <a:gd name="T64" fmla="*/ 674370 w 1715"/>
                <a:gd name="T65" fmla="*/ 1445895 h 2283"/>
                <a:gd name="T66" fmla="*/ 346710 w 1715"/>
                <a:gd name="T67" fmla="*/ 1664970 h 2283"/>
                <a:gd name="T68" fmla="*/ 255270 w 1715"/>
                <a:gd name="T69" fmla="*/ 1752600 h 2283"/>
                <a:gd name="T70" fmla="*/ 154305 w 1715"/>
                <a:gd name="T71" fmla="*/ 1813560 h 2283"/>
                <a:gd name="T72" fmla="*/ 102870 w 1715"/>
                <a:gd name="T73" fmla="*/ 2110740 h 2283"/>
                <a:gd name="T74" fmla="*/ 245745 w 1715"/>
                <a:gd name="T75" fmla="*/ 2432684 h 2283"/>
                <a:gd name="T76" fmla="*/ 209550 w 1715"/>
                <a:gd name="T77" fmla="*/ 2539364 h 2283"/>
                <a:gd name="T78" fmla="*/ 127635 w 1715"/>
                <a:gd name="T79" fmla="*/ 2417444 h 2283"/>
                <a:gd name="T80" fmla="*/ 188595 w 1715"/>
                <a:gd name="T81" fmla="*/ 2600324 h 2283"/>
                <a:gd name="T82" fmla="*/ 97155 w 1715"/>
                <a:gd name="T83" fmla="*/ 2518409 h 2283"/>
                <a:gd name="T84" fmla="*/ 112395 w 1715"/>
                <a:gd name="T85" fmla="*/ 2606039 h 2283"/>
                <a:gd name="T86" fmla="*/ 409575 w 1715"/>
                <a:gd name="T87" fmla="*/ 3173729 h 2283"/>
                <a:gd name="T88" fmla="*/ 516255 w 1715"/>
                <a:gd name="T89" fmla="*/ 3571874 h 2283"/>
                <a:gd name="T90" fmla="*/ 567690 w 1715"/>
                <a:gd name="T91" fmla="*/ 3872864 h 2283"/>
                <a:gd name="T92" fmla="*/ 424815 w 1715"/>
                <a:gd name="T93" fmla="*/ 4021454 h 2283"/>
                <a:gd name="T94" fmla="*/ 632460 w 1715"/>
                <a:gd name="T95" fmla="*/ 4286249 h 2283"/>
                <a:gd name="T96" fmla="*/ 853440 w 1715"/>
                <a:gd name="T97" fmla="*/ 4328159 h 2283"/>
                <a:gd name="T98" fmla="*/ 1026795 w 1715"/>
                <a:gd name="T99" fmla="*/ 4322444 h 2283"/>
                <a:gd name="T100" fmla="*/ 1221105 w 1715"/>
                <a:gd name="T101" fmla="*/ 4210049 h 2283"/>
                <a:gd name="T102" fmla="*/ 1358265 w 1715"/>
                <a:gd name="T103" fmla="*/ 4139564 h 2283"/>
                <a:gd name="T104" fmla="*/ 1689734 w 1715"/>
                <a:gd name="T105" fmla="*/ 4088129 h 2283"/>
                <a:gd name="T106" fmla="*/ 1950719 w 1715"/>
                <a:gd name="T107" fmla="*/ 4103369 h 2283"/>
                <a:gd name="T108" fmla="*/ 2196464 w 1715"/>
                <a:gd name="T109" fmla="*/ 4072889 h 2283"/>
                <a:gd name="T110" fmla="*/ 2625089 w 1715"/>
                <a:gd name="T111" fmla="*/ 3781424 h 2283"/>
                <a:gd name="T112" fmla="*/ 3257549 w 1715"/>
                <a:gd name="T113" fmla="*/ 521970 h 2283"/>
                <a:gd name="T114" fmla="*/ 3217544 w 1715"/>
                <a:gd name="T115" fmla="*/ 617220 h 2283"/>
                <a:gd name="T116" fmla="*/ 3190874 w 1715"/>
                <a:gd name="T117" fmla="*/ 516255 h 2283"/>
                <a:gd name="T118" fmla="*/ 556260 w 1715"/>
                <a:gd name="T119" fmla="*/ 3760469 h 2283"/>
                <a:gd name="T120" fmla="*/ 60960 w 1715"/>
                <a:gd name="T121" fmla="*/ 2514599 h 2283"/>
                <a:gd name="T122" fmla="*/ 36195 w 1715"/>
                <a:gd name="T123" fmla="*/ 2339339 h 2283"/>
                <a:gd name="T124" fmla="*/ 51435 w 1715"/>
                <a:gd name="T125" fmla="*/ 2247899 h 228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715" h="2283" extrusionOk="0">
                  <a:moveTo>
                    <a:pt x="1447" y="19"/>
                  </a:moveTo>
                  <a:lnTo>
                    <a:pt x="1450" y="19"/>
                  </a:lnTo>
                  <a:lnTo>
                    <a:pt x="1453" y="19"/>
                  </a:lnTo>
                  <a:lnTo>
                    <a:pt x="1455" y="19"/>
                  </a:lnTo>
                  <a:lnTo>
                    <a:pt x="1458" y="19"/>
                  </a:lnTo>
                  <a:lnTo>
                    <a:pt x="1461" y="19"/>
                  </a:lnTo>
                  <a:lnTo>
                    <a:pt x="1458" y="16"/>
                  </a:lnTo>
                  <a:lnTo>
                    <a:pt x="1453" y="16"/>
                  </a:lnTo>
                  <a:lnTo>
                    <a:pt x="1450" y="16"/>
                  </a:lnTo>
                  <a:lnTo>
                    <a:pt x="1447" y="16"/>
                  </a:lnTo>
                  <a:lnTo>
                    <a:pt x="1447" y="19"/>
                  </a:lnTo>
                  <a:close/>
                  <a:moveTo>
                    <a:pt x="1276" y="134"/>
                  </a:moveTo>
                  <a:lnTo>
                    <a:pt x="1276" y="134"/>
                  </a:lnTo>
                  <a:lnTo>
                    <a:pt x="1279" y="137"/>
                  </a:lnTo>
                  <a:lnTo>
                    <a:pt x="1281" y="139"/>
                  </a:lnTo>
                  <a:lnTo>
                    <a:pt x="1281" y="137"/>
                  </a:lnTo>
                  <a:lnTo>
                    <a:pt x="1281" y="134"/>
                  </a:lnTo>
                  <a:lnTo>
                    <a:pt x="1279" y="134"/>
                  </a:lnTo>
                  <a:lnTo>
                    <a:pt x="1281" y="134"/>
                  </a:lnTo>
                  <a:lnTo>
                    <a:pt x="1281" y="131"/>
                  </a:lnTo>
                  <a:lnTo>
                    <a:pt x="1281" y="129"/>
                  </a:lnTo>
                  <a:lnTo>
                    <a:pt x="1279" y="131"/>
                  </a:lnTo>
                  <a:lnTo>
                    <a:pt x="1279" y="134"/>
                  </a:lnTo>
                  <a:lnTo>
                    <a:pt x="1276" y="131"/>
                  </a:lnTo>
                  <a:lnTo>
                    <a:pt x="1273" y="131"/>
                  </a:lnTo>
                  <a:lnTo>
                    <a:pt x="1273" y="134"/>
                  </a:lnTo>
                  <a:lnTo>
                    <a:pt x="1276" y="134"/>
                  </a:lnTo>
                  <a:close/>
                  <a:moveTo>
                    <a:pt x="1297" y="96"/>
                  </a:moveTo>
                  <a:lnTo>
                    <a:pt x="1300" y="94"/>
                  </a:lnTo>
                  <a:lnTo>
                    <a:pt x="1300" y="96"/>
                  </a:lnTo>
                  <a:lnTo>
                    <a:pt x="1303" y="96"/>
                  </a:lnTo>
                  <a:lnTo>
                    <a:pt x="1303" y="99"/>
                  </a:lnTo>
                  <a:lnTo>
                    <a:pt x="1303" y="96"/>
                  </a:lnTo>
                  <a:lnTo>
                    <a:pt x="1305" y="96"/>
                  </a:lnTo>
                  <a:lnTo>
                    <a:pt x="1303" y="96"/>
                  </a:lnTo>
                  <a:lnTo>
                    <a:pt x="1305" y="94"/>
                  </a:lnTo>
                  <a:lnTo>
                    <a:pt x="1308" y="94"/>
                  </a:lnTo>
                  <a:lnTo>
                    <a:pt x="1311" y="94"/>
                  </a:lnTo>
                  <a:lnTo>
                    <a:pt x="1308" y="91"/>
                  </a:lnTo>
                  <a:lnTo>
                    <a:pt x="1308" y="88"/>
                  </a:lnTo>
                  <a:lnTo>
                    <a:pt x="1308" y="86"/>
                  </a:lnTo>
                  <a:lnTo>
                    <a:pt x="1308" y="83"/>
                  </a:lnTo>
                  <a:lnTo>
                    <a:pt x="1311" y="80"/>
                  </a:lnTo>
                  <a:lnTo>
                    <a:pt x="1308" y="80"/>
                  </a:lnTo>
                  <a:lnTo>
                    <a:pt x="1308" y="78"/>
                  </a:lnTo>
                  <a:lnTo>
                    <a:pt x="1305" y="75"/>
                  </a:lnTo>
                  <a:lnTo>
                    <a:pt x="1305" y="78"/>
                  </a:lnTo>
                  <a:lnTo>
                    <a:pt x="1303" y="80"/>
                  </a:lnTo>
                  <a:lnTo>
                    <a:pt x="1300" y="80"/>
                  </a:lnTo>
                  <a:lnTo>
                    <a:pt x="1300" y="83"/>
                  </a:lnTo>
                  <a:lnTo>
                    <a:pt x="1303" y="83"/>
                  </a:lnTo>
                  <a:lnTo>
                    <a:pt x="1303" y="86"/>
                  </a:lnTo>
                  <a:lnTo>
                    <a:pt x="1303" y="88"/>
                  </a:lnTo>
                  <a:lnTo>
                    <a:pt x="1300" y="88"/>
                  </a:lnTo>
                  <a:lnTo>
                    <a:pt x="1300" y="86"/>
                  </a:lnTo>
                  <a:lnTo>
                    <a:pt x="1297" y="88"/>
                  </a:lnTo>
                  <a:lnTo>
                    <a:pt x="1297" y="91"/>
                  </a:lnTo>
                  <a:lnTo>
                    <a:pt x="1297" y="94"/>
                  </a:lnTo>
                  <a:lnTo>
                    <a:pt x="1297" y="96"/>
                  </a:lnTo>
                  <a:close/>
                  <a:moveTo>
                    <a:pt x="1646" y="131"/>
                  </a:moveTo>
                  <a:lnTo>
                    <a:pt x="1651" y="137"/>
                  </a:lnTo>
                  <a:lnTo>
                    <a:pt x="1654" y="139"/>
                  </a:lnTo>
                  <a:lnTo>
                    <a:pt x="1654" y="137"/>
                  </a:lnTo>
                  <a:lnTo>
                    <a:pt x="1654" y="134"/>
                  </a:lnTo>
                  <a:lnTo>
                    <a:pt x="1654" y="131"/>
                  </a:lnTo>
                  <a:lnTo>
                    <a:pt x="1651" y="131"/>
                  </a:lnTo>
                  <a:lnTo>
                    <a:pt x="1648" y="123"/>
                  </a:lnTo>
                  <a:lnTo>
                    <a:pt x="1646" y="123"/>
                  </a:lnTo>
                  <a:lnTo>
                    <a:pt x="1646" y="129"/>
                  </a:lnTo>
                  <a:lnTo>
                    <a:pt x="1646" y="131"/>
                  </a:lnTo>
                  <a:close/>
                  <a:moveTo>
                    <a:pt x="1233" y="177"/>
                  </a:moveTo>
                  <a:lnTo>
                    <a:pt x="1236" y="177"/>
                  </a:lnTo>
                  <a:lnTo>
                    <a:pt x="1236" y="174"/>
                  </a:lnTo>
                  <a:lnTo>
                    <a:pt x="1236" y="177"/>
                  </a:lnTo>
                  <a:lnTo>
                    <a:pt x="1238" y="174"/>
                  </a:lnTo>
                  <a:lnTo>
                    <a:pt x="1241" y="177"/>
                  </a:lnTo>
                  <a:lnTo>
                    <a:pt x="1244" y="177"/>
                  </a:lnTo>
                  <a:lnTo>
                    <a:pt x="1241" y="177"/>
                  </a:lnTo>
                  <a:lnTo>
                    <a:pt x="1238" y="180"/>
                  </a:lnTo>
                  <a:lnTo>
                    <a:pt x="1236" y="180"/>
                  </a:lnTo>
                  <a:lnTo>
                    <a:pt x="1236" y="182"/>
                  </a:lnTo>
                  <a:lnTo>
                    <a:pt x="1238" y="182"/>
                  </a:lnTo>
                  <a:lnTo>
                    <a:pt x="1241" y="182"/>
                  </a:lnTo>
                  <a:lnTo>
                    <a:pt x="1249" y="180"/>
                  </a:lnTo>
                  <a:lnTo>
                    <a:pt x="1252" y="177"/>
                  </a:lnTo>
                  <a:lnTo>
                    <a:pt x="1249" y="177"/>
                  </a:lnTo>
                  <a:lnTo>
                    <a:pt x="1246" y="172"/>
                  </a:lnTo>
                  <a:lnTo>
                    <a:pt x="1244" y="172"/>
                  </a:lnTo>
                  <a:lnTo>
                    <a:pt x="1244" y="169"/>
                  </a:lnTo>
                  <a:lnTo>
                    <a:pt x="1241" y="169"/>
                  </a:lnTo>
                  <a:lnTo>
                    <a:pt x="1241" y="164"/>
                  </a:lnTo>
                  <a:lnTo>
                    <a:pt x="1241" y="161"/>
                  </a:lnTo>
                  <a:lnTo>
                    <a:pt x="1241" y="164"/>
                  </a:lnTo>
                  <a:lnTo>
                    <a:pt x="1236" y="166"/>
                  </a:lnTo>
                  <a:lnTo>
                    <a:pt x="1233" y="166"/>
                  </a:lnTo>
                  <a:lnTo>
                    <a:pt x="1236" y="166"/>
                  </a:lnTo>
                  <a:lnTo>
                    <a:pt x="1236" y="169"/>
                  </a:lnTo>
                  <a:lnTo>
                    <a:pt x="1236" y="172"/>
                  </a:lnTo>
                  <a:lnTo>
                    <a:pt x="1233" y="169"/>
                  </a:lnTo>
                  <a:lnTo>
                    <a:pt x="1233" y="172"/>
                  </a:lnTo>
                  <a:lnTo>
                    <a:pt x="1230" y="174"/>
                  </a:lnTo>
                  <a:lnTo>
                    <a:pt x="1233" y="174"/>
                  </a:lnTo>
                  <a:lnTo>
                    <a:pt x="1233" y="177"/>
                  </a:lnTo>
                  <a:close/>
                  <a:moveTo>
                    <a:pt x="1713" y="121"/>
                  </a:moveTo>
                  <a:lnTo>
                    <a:pt x="1710" y="121"/>
                  </a:lnTo>
                  <a:lnTo>
                    <a:pt x="1707" y="121"/>
                  </a:lnTo>
                  <a:lnTo>
                    <a:pt x="1705" y="118"/>
                  </a:lnTo>
                  <a:lnTo>
                    <a:pt x="1697" y="118"/>
                  </a:lnTo>
                  <a:lnTo>
                    <a:pt x="1694" y="118"/>
                  </a:lnTo>
                  <a:lnTo>
                    <a:pt x="1691" y="118"/>
                  </a:lnTo>
                  <a:lnTo>
                    <a:pt x="1689" y="118"/>
                  </a:lnTo>
                  <a:lnTo>
                    <a:pt x="1683" y="115"/>
                  </a:lnTo>
                  <a:lnTo>
                    <a:pt x="1680" y="113"/>
                  </a:lnTo>
                  <a:lnTo>
                    <a:pt x="1670" y="113"/>
                  </a:lnTo>
                  <a:lnTo>
                    <a:pt x="1667" y="110"/>
                  </a:lnTo>
                  <a:lnTo>
                    <a:pt x="1664" y="110"/>
                  </a:lnTo>
                  <a:lnTo>
                    <a:pt x="1662" y="110"/>
                  </a:lnTo>
                  <a:lnTo>
                    <a:pt x="1662" y="113"/>
                  </a:lnTo>
                  <a:lnTo>
                    <a:pt x="1659" y="113"/>
                  </a:lnTo>
                  <a:lnTo>
                    <a:pt x="1654" y="113"/>
                  </a:lnTo>
                  <a:lnTo>
                    <a:pt x="1648" y="115"/>
                  </a:lnTo>
                  <a:lnTo>
                    <a:pt x="1651" y="118"/>
                  </a:lnTo>
                  <a:lnTo>
                    <a:pt x="1654" y="118"/>
                  </a:lnTo>
                  <a:lnTo>
                    <a:pt x="1654" y="121"/>
                  </a:lnTo>
                  <a:lnTo>
                    <a:pt x="1651" y="121"/>
                  </a:lnTo>
                  <a:lnTo>
                    <a:pt x="1651" y="123"/>
                  </a:lnTo>
                  <a:lnTo>
                    <a:pt x="1651" y="126"/>
                  </a:lnTo>
                  <a:lnTo>
                    <a:pt x="1654" y="129"/>
                  </a:lnTo>
                  <a:lnTo>
                    <a:pt x="1656" y="134"/>
                  </a:lnTo>
                  <a:lnTo>
                    <a:pt x="1656" y="137"/>
                  </a:lnTo>
                  <a:lnTo>
                    <a:pt x="1656" y="139"/>
                  </a:lnTo>
                  <a:lnTo>
                    <a:pt x="1654" y="142"/>
                  </a:lnTo>
                  <a:lnTo>
                    <a:pt x="1651" y="139"/>
                  </a:lnTo>
                  <a:lnTo>
                    <a:pt x="1646" y="134"/>
                  </a:lnTo>
                  <a:lnTo>
                    <a:pt x="1646" y="137"/>
                  </a:lnTo>
                  <a:lnTo>
                    <a:pt x="1646" y="142"/>
                  </a:lnTo>
                  <a:lnTo>
                    <a:pt x="1646" y="139"/>
                  </a:lnTo>
                  <a:lnTo>
                    <a:pt x="1643" y="139"/>
                  </a:lnTo>
                  <a:lnTo>
                    <a:pt x="1643" y="129"/>
                  </a:lnTo>
                  <a:lnTo>
                    <a:pt x="1643" y="126"/>
                  </a:lnTo>
                  <a:lnTo>
                    <a:pt x="1640" y="126"/>
                  </a:lnTo>
                  <a:lnTo>
                    <a:pt x="1638" y="129"/>
                  </a:lnTo>
                  <a:lnTo>
                    <a:pt x="1638" y="131"/>
                  </a:lnTo>
                  <a:lnTo>
                    <a:pt x="1635" y="134"/>
                  </a:lnTo>
                  <a:lnTo>
                    <a:pt x="1630" y="139"/>
                  </a:lnTo>
                  <a:lnTo>
                    <a:pt x="1630" y="142"/>
                  </a:lnTo>
                  <a:lnTo>
                    <a:pt x="1630" y="147"/>
                  </a:lnTo>
                  <a:lnTo>
                    <a:pt x="1632" y="153"/>
                  </a:lnTo>
                  <a:lnTo>
                    <a:pt x="1630" y="156"/>
                  </a:lnTo>
                  <a:lnTo>
                    <a:pt x="1632" y="158"/>
                  </a:lnTo>
                  <a:lnTo>
                    <a:pt x="1632" y="161"/>
                  </a:lnTo>
                  <a:lnTo>
                    <a:pt x="1638" y="166"/>
                  </a:lnTo>
                  <a:lnTo>
                    <a:pt x="1640" y="169"/>
                  </a:lnTo>
                  <a:lnTo>
                    <a:pt x="1638" y="180"/>
                  </a:lnTo>
                  <a:lnTo>
                    <a:pt x="1638" y="177"/>
                  </a:lnTo>
                  <a:lnTo>
                    <a:pt x="1635" y="169"/>
                  </a:lnTo>
                  <a:lnTo>
                    <a:pt x="1632" y="166"/>
                  </a:lnTo>
                  <a:lnTo>
                    <a:pt x="1632" y="164"/>
                  </a:lnTo>
                  <a:lnTo>
                    <a:pt x="1627" y="158"/>
                  </a:lnTo>
                  <a:lnTo>
                    <a:pt x="1622" y="158"/>
                  </a:lnTo>
                  <a:lnTo>
                    <a:pt x="1622" y="156"/>
                  </a:lnTo>
                  <a:lnTo>
                    <a:pt x="1619" y="156"/>
                  </a:lnTo>
                  <a:lnTo>
                    <a:pt x="1619" y="158"/>
                  </a:lnTo>
                  <a:lnTo>
                    <a:pt x="1619" y="161"/>
                  </a:lnTo>
                  <a:lnTo>
                    <a:pt x="1619" y="166"/>
                  </a:lnTo>
                  <a:lnTo>
                    <a:pt x="1619" y="172"/>
                  </a:lnTo>
                  <a:lnTo>
                    <a:pt x="1619" y="177"/>
                  </a:lnTo>
                  <a:lnTo>
                    <a:pt x="1619" y="182"/>
                  </a:lnTo>
                  <a:lnTo>
                    <a:pt x="1616" y="185"/>
                  </a:lnTo>
                  <a:lnTo>
                    <a:pt x="1613" y="185"/>
                  </a:lnTo>
                  <a:lnTo>
                    <a:pt x="1613" y="188"/>
                  </a:lnTo>
                  <a:lnTo>
                    <a:pt x="1611" y="188"/>
                  </a:lnTo>
                  <a:lnTo>
                    <a:pt x="1608" y="188"/>
                  </a:lnTo>
                  <a:lnTo>
                    <a:pt x="1611" y="188"/>
                  </a:lnTo>
                  <a:lnTo>
                    <a:pt x="1613" y="182"/>
                  </a:lnTo>
                  <a:lnTo>
                    <a:pt x="1616" y="180"/>
                  </a:lnTo>
                  <a:lnTo>
                    <a:pt x="1616" y="174"/>
                  </a:lnTo>
                  <a:lnTo>
                    <a:pt x="1611" y="166"/>
                  </a:lnTo>
                  <a:lnTo>
                    <a:pt x="1613" y="166"/>
                  </a:lnTo>
                  <a:lnTo>
                    <a:pt x="1616" y="166"/>
                  </a:lnTo>
                  <a:lnTo>
                    <a:pt x="1616" y="156"/>
                  </a:lnTo>
                  <a:lnTo>
                    <a:pt x="1616" y="153"/>
                  </a:lnTo>
                  <a:lnTo>
                    <a:pt x="1616" y="150"/>
                  </a:lnTo>
                  <a:lnTo>
                    <a:pt x="1613" y="150"/>
                  </a:lnTo>
                  <a:lnTo>
                    <a:pt x="1613" y="147"/>
                  </a:lnTo>
                  <a:lnTo>
                    <a:pt x="1616" y="145"/>
                  </a:lnTo>
                  <a:lnTo>
                    <a:pt x="1616" y="142"/>
                  </a:lnTo>
                  <a:lnTo>
                    <a:pt x="1616" y="139"/>
                  </a:lnTo>
                  <a:lnTo>
                    <a:pt x="1616" y="137"/>
                  </a:lnTo>
                  <a:lnTo>
                    <a:pt x="1619" y="137"/>
                  </a:lnTo>
                  <a:lnTo>
                    <a:pt x="1619" y="134"/>
                  </a:lnTo>
                  <a:lnTo>
                    <a:pt x="1619" y="131"/>
                  </a:lnTo>
                  <a:lnTo>
                    <a:pt x="1622" y="126"/>
                  </a:lnTo>
                  <a:lnTo>
                    <a:pt x="1622" y="121"/>
                  </a:lnTo>
                  <a:lnTo>
                    <a:pt x="1619" y="121"/>
                  </a:lnTo>
                  <a:lnTo>
                    <a:pt x="1622" y="118"/>
                  </a:lnTo>
                  <a:lnTo>
                    <a:pt x="1624" y="118"/>
                  </a:lnTo>
                  <a:lnTo>
                    <a:pt x="1627" y="118"/>
                  </a:lnTo>
                  <a:lnTo>
                    <a:pt x="1627" y="115"/>
                  </a:lnTo>
                  <a:lnTo>
                    <a:pt x="1627" y="113"/>
                  </a:lnTo>
                  <a:lnTo>
                    <a:pt x="1627" y="110"/>
                  </a:lnTo>
                  <a:lnTo>
                    <a:pt x="1627" y="107"/>
                  </a:lnTo>
                  <a:lnTo>
                    <a:pt x="1630" y="107"/>
                  </a:lnTo>
                  <a:lnTo>
                    <a:pt x="1632" y="110"/>
                  </a:lnTo>
                  <a:lnTo>
                    <a:pt x="1632" y="107"/>
                  </a:lnTo>
                  <a:lnTo>
                    <a:pt x="1632" y="105"/>
                  </a:lnTo>
                  <a:lnTo>
                    <a:pt x="1630" y="105"/>
                  </a:lnTo>
                  <a:lnTo>
                    <a:pt x="1627" y="105"/>
                  </a:lnTo>
                  <a:lnTo>
                    <a:pt x="1624" y="102"/>
                  </a:lnTo>
                  <a:lnTo>
                    <a:pt x="1619" y="99"/>
                  </a:lnTo>
                  <a:lnTo>
                    <a:pt x="1619" y="96"/>
                  </a:lnTo>
                  <a:lnTo>
                    <a:pt x="1616" y="96"/>
                  </a:lnTo>
                  <a:lnTo>
                    <a:pt x="1613" y="96"/>
                  </a:lnTo>
                  <a:lnTo>
                    <a:pt x="1613" y="94"/>
                  </a:lnTo>
                  <a:lnTo>
                    <a:pt x="1611" y="91"/>
                  </a:lnTo>
                  <a:lnTo>
                    <a:pt x="1608" y="91"/>
                  </a:lnTo>
                  <a:lnTo>
                    <a:pt x="1608" y="88"/>
                  </a:lnTo>
                  <a:lnTo>
                    <a:pt x="1605" y="91"/>
                  </a:lnTo>
                  <a:lnTo>
                    <a:pt x="1603" y="91"/>
                  </a:lnTo>
                  <a:lnTo>
                    <a:pt x="1603" y="88"/>
                  </a:lnTo>
                  <a:lnTo>
                    <a:pt x="1600" y="88"/>
                  </a:lnTo>
                  <a:lnTo>
                    <a:pt x="1603" y="86"/>
                  </a:lnTo>
                  <a:lnTo>
                    <a:pt x="1600" y="86"/>
                  </a:lnTo>
                  <a:lnTo>
                    <a:pt x="1597" y="83"/>
                  </a:lnTo>
                  <a:lnTo>
                    <a:pt x="1595" y="80"/>
                  </a:lnTo>
                  <a:lnTo>
                    <a:pt x="1592" y="80"/>
                  </a:lnTo>
                  <a:lnTo>
                    <a:pt x="1592" y="78"/>
                  </a:lnTo>
                  <a:lnTo>
                    <a:pt x="1595" y="75"/>
                  </a:lnTo>
                  <a:lnTo>
                    <a:pt x="1592" y="72"/>
                  </a:lnTo>
                  <a:lnTo>
                    <a:pt x="1592" y="75"/>
                  </a:lnTo>
                  <a:lnTo>
                    <a:pt x="1589" y="78"/>
                  </a:lnTo>
                  <a:lnTo>
                    <a:pt x="1589" y="75"/>
                  </a:lnTo>
                  <a:lnTo>
                    <a:pt x="1589" y="70"/>
                  </a:lnTo>
                  <a:lnTo>
                    <a:pt x="1587" y="70"/>
                  </a:lnTo>
                  <a:lnTo>
                    <a:pt x="1584" y="70"/>
                  </a:lnTo>
                  <a:lnTo>
                    <a:pt x="1581" y="62"/>
                  </a:lnTo>
                  <a:lnTo>
                    <a:pt x="1581" y="59"/>
                  </a:lnTo>
                  <a:lnTo>
                    <a:pt x="1576" y="54"/>
                  </a:lnTo>
                  <a:lnTo>
                    <a:pt x="1573" y="54"/>
                  </a:lnTo>
                  <a:lnTo>
                    <a:pt x="1573" y="51"/>
                  </a:lnTo>
                  <a:lnTo>
                    <a:pt x="1571" y="48"/>
                  </a:lnTo>
                  <a:lnTo>
                    <a:pt x="1568" y="46"/>
                  </a:lnTo>
                  <a:lnTo>
                    <a:pt x="1565" y="43"/>
                  </a:lnTo>
                  <a:lnTo>
                    <a:pt x="1563" y="43"/>
                  </a:lnTo>
                  <a:lnTo>
                    <a:pt x="1560" y="40"/>
                  </a:lnTo>
                  <a:lnTo>
                    <a:pt x="1557" y="40"/>
                  </a:lnTo>
                  <a:lnTo>
                    <a:pt x="1557" y="37"/>
                  </a:lnTo>
                  <a:lnTo>
                    <a:pt x="1555" y="37"/>
                  </a:lnTo>
                  <a:lnTo>
                    <a:pt x="1552" y="35"/>
                  </a:lnTo>
                  <a:lnTo>
                    <a:pt x="1552" y="37"/>
                  </a:lnTo>
                  <a:lnTo>
                    <a:pt x="1549" y="35"/>
                  </a:lnTo>
                  <a:lnTo>
                    <a:pt x="1549" y="32"/>
                  </a:lnTo>
                  <a:lnTo>
                    <a:pt x="1549" y="29"/>
                  </a:lnTo>
                  <a:lnTo>
                    <a:pt x="1549" y="27"/>
                  </a:lnTo>
                  <a:lnTo>
                    <a:pt x="1546" y="24"/>
                  </a:lnTo>
                  <a:lnTo>
                    <a:pt x="1544" y="24"/>
                  </a:lnTo>
                  <a:lnTo>
                    <a:pt x="1544" y="27"/>
                  </a:lnTo>
                  <a:lnTo>
                    <a:pt x="1544" y="24"/>
                  </a:lnTo>
                  <a:lnTo>
                    <a:pt x="1541" y="24"/>
                  </a:lnTo>
                  <a:lnTo>
                    <a:pt x="1541" y="21"/>
                  </a:lnTo>
                  <a:lnTo>
                    <a:pt x="1538" y="21"/>
                  </a:lnTo>
                  <a:lnTo>
                    <a:pt x="1538" y="19"/>
                  </a:lnTo>
                  <a:lnTo>
                    <a:pt x="1536" y="19"/>
                  </a:lnTo>
                  <a:lnTo>
                    <a:pt x="1536" y="21"/>
                  </a:lnTo>
                  <a:lnTo>
                    <a:pt x="1536" y="24"/>
                  </a:lnTo>
                  <a:lnTo>
                    <a:pt x="1533" y="24"/>
                  </a:lnTo>
                  <a:lnTo>
                    <a:pt x="1530" y="24"/>
                  </a:lnTo>
                  <a:lnTo>
                    <a:pt x="1528" y="19"/>
                  </a:lnTo>
                  <a:lnTo>
                    <a:pt x="1525" y="19"/>
                  </a:lnTo>
                  <a:lnTo>
                    <a:pt x="1522" y="21"/>
                  </a:lnTo>
                  <a:lnTo>
                    <a:pt x="1522" y="24"/>
                  </a:lnTo>
                  <a:lnTo>
                    <a:pt x="1520" y="21"/>
                  </a:lnTo>
                  <a:lnTo>
                    <a:pt x="1520" y="19"/>
                  </a:lnTo>
                  <a:lnTo>
                    <a:pt x="1520" y="16"/>
                  </a:lnTo>
                  <a:lnTo>
                    <a:pt x="1517" y="19"/>
                  </a:lnTo>
                  <a:lnTo>
                    <a:pt x="1520" y="19"/>
                  </a:lnTo>
                  <a:lnTo>
                    <a:pt x="1520" y="21"/>
                  </a:lnTo>
                  <a:lnTo>
                    <a:pt x="1517" y="21"/>
                  </a:lnTo>
                  <a:lnTo>
                    <a:pt x="1517" y="24"/>
                  </a:lnTo>
                  <a:lnTo>
                    <a:pt x="1514" y="27"/>
                  </a:lnTo>
                  <a:lnTo>
                    <a:pt x="1512" y="24"/>
                  </a:lnTo>
                  <a:lnTo>
                    <a:pt x="1512" y="21"/>
                  </a:lnTo>
                  <a:lnTo>
                    <a:pt x="1512" y="19"/>
                  </a:lnTo>
                  <a:lnTo>
                    <a:pt x="1509" y="16"/>
                  </a:lnTo>
                  <a:lnTo>
                    <a:pt x="1506" y="16"/>
                  </a:lnTo>
                  <a:lnTo>
                    <a:pt x="1509" y="16"/>
                  </a:lnTo>
                  <a:lnTo>
                    <a:pt x="1509" y="13"/>
                  </a:lnTo>
                  <a:lnTo>
                    <a:pt x="1509" y="11"/>
                  </a:lnTo>
                  <a:lnTo>
                    <a:pt x="1506" y="13"/>
                  </a:lnTo>
                  <a:lnTo>
                    <a:pt x="1506" y="11"/>
                  </a:lnTo>
                  <a:lnTo>
                    <a:pt x="1504" y="11"/>
                  </a:lnTo>
                  <a:lnTo>
                    <a:pt x="1504" y="8"/>
                  </a:lnTo>
                  <a:lnTo>
                    <a:pt x="1504" y="5"/>
                  </a:lnTo>
                  <a:lnTo>
                    <a:pt x="1501" y="5"/>
                  </a:lnTo>
                  <a:lnTo>
                    <a:pt x="1498" y="3"/>
                  </a:lnTo>
                  <a:lnTo>
                    <a:pt x="1496" y="0"/>
                  </a:lnTo>
                  <a:lnTo>
                    <a:pt x="1493" y="0"/>
                  </a:lnTo>
                  <a:lnTo>
                    <a:pt x="1490" y="3"/>
                  </a:lnTo>
                  <a:lnTo>
                    <a:pt x="1493" y="3"/>
                  </a:lnTo>
                  <a:lnTo>
                    <a:pt x="1493" y="5"/>
                  </a:lnTo>
                  <a:lnTo>
                    <a:pt x="1490" y="3"/>
                  </a:lnTo>
                  <a:lnTo>
                    <a:pt x="1488" y="3"/>
                  </a:lnTo>
                  <a:lnTo>
                    <a:pt x="1485" y="3"/>
                  </a:lnTo>
                  <a:lnTo>
                    <a:pt x="1485" y="5"/>
                  </a:lnTo>
                  <a:lnTo>
                    <a:pt x="1488" y="8"/>
                  </a:lnTo>
                  <a:lnTo>
                    <a:pt x="1485" y="8"/>
                  </a:lnTo>
                  <a:lnTo>
                    <a:pt x="1485" y="11"/>
                  </a:lnTo>
                  <a:lnTo>
                    <a:pt x="1482" y="11"/>
                  </a:lnTo>
                  <a:lnTo>
                    <a:pt x="1482" y="8"/>
                  </a:lnTo>
                  <a:lnTo>
                    <a:pt x="1482" y="5"/>
                  </a:lnTo>
                  <a:lnTo>
                    <a:pt x="1479" y="5"/>
                  </a:lnTo>
                  <a:lnTo>
                    <a:pt x="1477" y="8"/>
                  </a:lnTo>
                  <a:lnTo>
                    <a:pt x="1474" y="8"/>
                  </a:lnTo>
                  <a:lnTo>
                    <a:pt x="1477" y="13"/>
                  </a:lnTo>
                  <a:lnTo>
                    <a:pt x="1479" y="16"/>
                  </a:lnTo>
                  <a:lnTo>
                    <a:pt x="1479" y="19"/>
                  </a:lnTo>
                  <a:lnTo>
                    <a:pt x="1479" y="21"/>
                  </a:lnTo>
                  <a:lnTo>
                    <a:pt x="1482" y="21"/>
                  </a:lnTo>
                  <a:lnTo>
                    <a:pt x="1485" y="21"/>
                  </a:lnTo>
                  <a:lnTo>
                    <a:pt x="1485" y="24"/>
                  </a:lnTo>
                  <a:lnTo>
                    <a:pt x="1482" y="24"/>
                  </a:lnTo>
                  <a:lnTo>
                    <a:pt x="1479" y="24"/>
                  </a:lnTo>
                  <a:lnTo>
                    <a:pt x="1482" y="24"/>
                  </a:lnTo>
                  <a:lnTo>
                    <a:pt x="1482" y="27"/>
                  </a:lnTo>
                  <a:lnTo>
                    <a:pt x="1485" y="27"/>
                  </a:lnTo>
                  <a:lnTo>
                    <a:pt x="1482" y="27"/>
                  </a:lnTo>
                  <a:lnTo>
                    <a:pt x="1479" y="27"/>
                  </a:lnTo>
                  <a:lnTo>
                    <a:pt x="1477" y="27"/>
                  </a:lnTo>
                  <a:lnTo>
                    <a:pt x="1474" y="27"/>
                  </a:lnTo>
                  <a:lnTo>
                    <a:pt x="1474" y="29"/>
                  </a:lnTo>
                  <a:lnTo>
                    <a:pt x="1471" y="29"/>
                  </a:lnTo>
                  <a:lnTo>
                    <a:pt x="1471" y="27"/>
                  </a:lnTo>
                  <a:lnTo>
                    <a:pt x="1469" y="27"/>
                  </a:lnTo>
                  <a:lnTo>
                    <a:pt x="1469" y="29"/>
                  </a:lnTo>
                  <a:lnTo>
                    <a:pt x="1469" y="32"/>
                  </a:lnTo>
                  <a:lnTo>
                    <a:pt x="1471" y="32"/>
                  </a:lnTo>
                  <a:lnTo>
                    <a:pt x="1474" y="32"/>
                  </a:lnTo>
                  <a:lnTo>
                    <a:pt x="1474" y="29"/>
                  </a:lnTo>
                  <a:lnTo>
                    <a:pt x="1474" y="32"/>
                  </a:lnTo>
                  <a:lnTo>
                    <a:pt x="1471" y="35"/>
                  </a:lnTo>
                  <a:lnTo>
                    <a:pt x="1471" y="37"/>
                  </a:lnTo>
                  <a:lnTo>
                    <a:pt x="1469" y="43"/>
                  </a:lnTo>
                  <a:lnTo>
                    <a:pt x="1466" y="40"/>
                  </a:lnTo>
                  <a:lnTo>
                    <a:pt x="1466" y="37"/>
                  </a:lnTo>
                  <a:lnTo>
                    <a:pt x="1463" y="37"/>
                  </a:lnTo>
                  <a:lnTo>
                    <a:pt x="1463" y="40"/>
                  </a:lnTo>
                  <a:lnTo>
                    <a:pt x="1463" y="43"/>
                  </a:lnTo>
                  <a:lnTo>
                    <a:pt x="1463" y="46"/>
                  </a:lnTo>
                  <a:lnTo>
                    <a:pt x="1461" y="48"/>
                  </a:lnTo>
                  <a:lnTo>
                    <a:pt x="1458" y="48"/>
                  </a:lnTo>
                  <a:lnTo>
                    <a:pt x="1458" y="51"/>
                  </a:lnTo>
                  <a:lnTo>
                    <a:pt x="1458" y="54"/>
                  </a:lnTo>
                  <a:lnTo>
                    <a:pt x="1455" y="51"/>
                  </a:lnTo>
                  <a:lnTo>
                    <a:pt x="1455" y="48"/>
                  </a:lnTo>
                  <a:lnTo>
                    <a:pt x="1455" y="46"/>
                  </a:lnTo>
                  <a:lnTo>
                    <a:pt x="1453" y="43"/>
                  </a:lnTo>
                  <a:lnTo>
                    <a:pt x="1453" y="46"/>
                  </a:lnTo>
                  <a:lnTo>
                    <a:pt x="1450" y="46"/>
                  </a:lnTo>
                  <a:lnTo>
                    <a:pt x="1447" y="43"/>
                  </a:lnTo>
                  <a:lnTo>
                    <a:pt x="1447" y="40"/>
                  </a:lnTo>
                  <a:lnTo>
                    <a:pt x="1450" y="37"/>
                  </a:lnTo>
                  <a:lnTo>
                    <a:pt x="1445" y="37"/>
                  </a:lnTo>
                  <a:lnTo>
                    <a:pt x="1442" y="37"/>
                  </a:lnTo>
                  <a:lnTo>
                    <a:pt x="1445" y="35"/>
                  </a:lnTo>
                  <a:lnTo>
                    <a:pt x="1447" y="32"/>
                  </a:lnTo>
                  <a:lnTo>
                    <a:pt x="1447" y="29"/>
                  </a:lnTo>
                  <a:lnTo>
                    <a:pt x="1450" y="29"/>
                  </a:lnTo>
                  <a:lnTo>
                    <a:pt x="1450" y="27"/>
                  </a:lnTo>
                  <a:lnTo>
                    <a:pt x="1453" y="24"/>
                  </a:lnTo>
                  <a:lnTo>
                    <a:pt x="1455" y="24"/>
                  </a:lnTo>
                  <a:lnTo>
                    <a:pt x="1453" y="21"/>
                  </a:lnTo>
                  <a:lnTo>
                    <a:pt x="1450" y="21"/>
                  </a:lnTo>
                  <a:lnTo>
                    <a:pt x="1447" y="27"/>
                  </a:lnTo>
                  <a:lnTo>
                    <a:pt x="1445" y="29"/>
                  </a:lnTo>
                  <a:lnTo>
                    <a:pt x="1442" y="29"/>
                  </a:lnTo>
                  <a:lnTo>
                    <a:pt x="1439" y="27"/>
                  </a:lnTo>
                  <a:lnTo>
                    <a:pt x="1437" y="29"/>
                  </a:lnTo>
                  <a:lnTo>
                    <a:pt x="1434" y="35"/>
                  </a:lnTo>
                  <a:lnTo>
                    <a:pt x="1431" y="35"/>
                  </a:lnTo>
                  <a:lnTo>
                    <a:pt x="1429" y="35"/>
                  </a:lnTo>
                  <a:lnTo>
                    <a:pt x="1431" y="35"/>
                  </a:lnTo>
                  <a:lnTo>
                    <a:pt x="1431" y="37"/>
                  </a:lnTo>
                  <a:lnTo>
                    <a:pt x="1429" y="37"/>
                  </a:lnTo>
                  <a:lnTo>
                    <a:pt x="1429" y="40"/>
                  </a:lnTo>
                  <a:lnTo>
                    <a:pt x="1426" y="43"/>
                  </a:lnTo>
                  <a:lnTo>
                    <a:pt x="1426" y="46"/>
                  </a:lnTo>
                  <a:lnTo>
                    <a:pt x="1429" y="46"/>
                  </a:lnTo>
                  <a:lnTo>
                    <a:pt x="1431" y="46"/>
                  </a:lnTo>
                  <a:lnTo>
                    <a:pt x="1431" y="48"/>
                  </a:lnTo>
                  <a:lnTo>
                    <a:pt x="1429" y="51"/>
                  </a:lnTo>
                  <a:lnTo>
                    <a:pt x="1426" y="51"/>
                  </a:lnTo>
                  <a:lnTo>
                    <a:pt x="1426" y="54"/>
                  </a:lnTo>
                  <a:lnTo>
                    <a:pt x="1423" y="51"/>
                  </a:lnTo>
                  <a:lnTo>
                    <a:pt x="1423" y="54"/>
                  </a:lnTo>
                  <a:lnTo>
                    <a:pt x="1421" y="54"/>
                  </a:lnTo>
                  <a:lnTo>
                    <a:pt x="1418" y="54"/>
                  </a:lnTo>
                  <a:lnTo>
                    <a:pt x="1418" y="51"/>
                  </a:lnTo>
                  <a:lnTo>
                    <a:pt x="1421" y="51"/>
                  </a:lnTo>
                  <a:lnTo>
                    <a:pt x="1421" y="48"/>
                  </a:lnTo>
                  <a:lnTo>
                    <a:pt x="1418" y="48"/>
                  </a:lnTo>
                  <a:lnTo>
                    <a:pt x="1415" y="46"/>
                  </a:lnTo>
                  <a:lnTo>
                    <a:pt x="1415" y="43"/>
                  </a:lnTo>
                  <a:lnTo>
                    <a:pt x="1413" y="43"/>
                  </a:lnTo>
                  <a:lnTo>
                    <a:pt x="1415" y="43"/>
                  </a:lnTo>
                  <a:lnTo>
                    <a:pt x="1418" y="40"/>
                  </a:lnTo>
                  <a:lnTo>
                    <a:pt x="1418" y="37"/>
                  </a:lnTo>
                  <a:lnTo>
                    <a:pt x="1415" y="37"/>
                  </a:lnTo>
                  <a:lnTo>
                    <a:pt x="1413" y="37"/>
                  </a:lnTo>
                  <a:lnTo>
                    <a:pt x="1413" y="35"/>
                  </a:lnTo>
                  <a:lnTo>
                    <a:pt x="1415" y="35"/>
                  </a:lnTo>
                  <a:lnTo>
                    <a:pt x="1418" y="35"/>
                  </a:lnTo>
                  <a:lnTo>
                    <a:pt x="1418" y="32"/>
                  </a:lnTo>
                  <a:lnTo>
                    <a:pt x="1415" y="32"/>
                  </a:lnTo>
                  <a:lnTo>
                    <a:pt x="1413" y="29"/>
                  </a:lnTo>
                  <a:lnTo>
                    <a:pt x="1418" y="27"/>
                  </a:lnTo>
                  <a:lnTo>
                    <a:pt x="1418" y="24"/>
                  </a:lnTo>
                  <a:lnTo>
                    <a:pt x="1415" y="27"/>
                  </a:lnTo>
                  <a:lnTo>
                    <a:pt x="1413" y="27"/>
                  </a:lnTo>
                  <a:lnTo>
                    <a:pt x="1410" y="29"/>
                  </a:lnTo>
                  <a:lnTo>
                    <a:pt x="1407" y="29"/>
                  </a:lnTo>
                  <a:lnTo>
                    <a:pt x="1407" y="32"/>
                  </a:lnTo>
                  <a:lnTo>
                    <a:pt x="1407" y="29"/>
                  </a:lnTo>
                  <a:lnTo>
                    <a:pt x="1407" y="27"/>
                  </a:lnTo>
                  <a:lnTo>
                    <a:pt x="1410" y="27"/>
                  </a:lnTo>
                  <a:lnTo>
                    <a:pt x="1410" y="24"/>
                  </a:lnTo>
                  <a:lnTo>
                    <a:pt x="1407" y="24"/>
                  </a:lnTo>
                  <a:lnTo>
                    <a:pt x="1410" y="24"/>
                  </a:lnTo>
                  <a:lnTo>
                    <a:pt x="1410" y="21"/>
                  </a:lnTo>
                  <a:lnTo>
                    <a:pt x="1407" y="21"/>
                  </a:lnTo>
                  <a:lnTo>
                    <a:pt x="1404" y="21"/>
                  </a:lnTo>
                  <a:lnTo>
                    <a:pt x="1404" y="19"/>
                  </a:lnTo>
                  <a:lnTo>
                    <a:pt x="1404" y="16"/>
                  </a:lnTo>
                  <a:lnTo>
                    <a:pt x="1404" y="19"/>
                  </a:lnTo>
                  <a:lnTo>
                    <a:pt x="1402" y="19"/>
                  </a:lnTo>
                  <a:lnTo>
                    <a:pt x="1402" y="21"/>
                  </a:lnTo>
                  <a:lnTo>
                    <a:pt x="1399" y="21"/>
                  </a:lnTo>
                  <a:lnTo>
                    <a:pt x="1396" y="21"/>
                  </a:lnTo>
                  <a:lnTo>
                    <a:pt x="1399" y="24"/>
                  </a:lnTo>
                  <a:lnTo>
                    <a:pt x="1402" y="24"/>
                  </a:lnTo>
                  <a:lnTo>
                    <a:pt x="1404" y="27"/>
                  </a:lnTo>
                  <a:lnTo>
                    <a:pt x="1404" y="29"/>
                  </a:lnTo>
                  <a:lnTo>
                    <a:pt x="1404" y="32"/>
                  </a:lnTo>
                  <a:lnTo>
                    <a:pt x="1402" y="32"/>
                  </a:lnTo>
                  <a:lnTo>
                    <a:pt x="1399" y="27"/>
                  </a:lnTo>
                  <a:lnTo>
                    <a:pt x="1399" y="29"/>
                  </a:lnTo>
                  <a:lnTo>
                    <a:pt x="1399" y="32"/>
                  </a:lnTo>
                  <a:lnTo>
                    <a:pt x="1396" y="32"/>
                  </a:lnTo>
                  <a:lnTo>
                    <a:pt x="1394" y="29"/>
                  </a:lnTo>
                  <a:lnTo>
                    <a:pt x="1391" y="29"/>
                  </a:lnTo>
                  <a:lnTo>
                    <a:pt x="1391" y="32"/>
                  </a:lnTo>
                  <a:lnTo>
                    <a:pt x="1394" y="35"/>
                  </a:lnTo>
                  <a:lnTo>
                    <a:pt x="1394" y="37"/>
                  </a:lnTo>
                  <a:lnTo>
                    <a:pt x="1396" y="37"/>
                  </a:lnTo>
                  <a:lnTo>
                    <a:pt x="1407" y="37"/>
                  </a:lnTo>
                  <a:lnTo>
                    <a:pt x="1410" y="40"/>
                  </a:lnTo>
                  <a:lnTo>
                    <a:pt x="1410" y="43"/>
                  </a:lnTo>
                  <a:lnTo>
                    <a:pt x="1410" y="46"/>
                  </a:lnTo>
                  <a:lnTo>
                    <a:pt x="1410" y="48"/>
                  </a:lnTo>
                  <a:lnTo>
                    <a:pt x="1410" y="51"/>
                  </a:lnTo>
                  <a:lnTo>
                    <a:pt x="1407" y="54"/>
                  </a:lnTo>
                  <a:lnTo>
                    <a:pt x="1404" y="54"/>
                  </a:lnTo>
                  <a:lnTo>
                    <a:pt x="1402" y="54"/>
                  </a:lnTo>
                  <a:lnTo>
                    <a:pt x="1402" y="56"/>
                  </a:lnTo>
                  <a:lnTo>
                    <a:pt x="1402" y="59"/>
                  </a:lnTo>
                  <a:lnTo>
                    <a:pt x="1402" y="62"/>
                  </a:lnTo>
                  <a:lnTo>
                    <a:pt x="1402" y="64"/>
                  </a:lnTo>
                  <a:lnTo>
                    <a:pt x="1402" y="67"/>
                  </a:lnTo>
                  <a:lnTo>
                    <a:pt x="1399" y="67"/>
                  </a:lnTo>
                  <a:lnTo>
                    <a:pt x="1396" y="67"/>
                  </a:lnTo>
                  <a:lnTo>
                    <a:pt x="1396" y="70"/>
                  </a:lnTo>
                  <a:lnTo>
                    <a:pt x="1394" y="70"/>
                  </a:lnTo>
                  <a:lnTo>
                    <a:pt x="1391" y="70"/>
                  </a:lnTo>
                  <a:lnTo>
                    <a:pt x="1391" y="72"/>
                  </a:lnTo>
                  <a:lnTo>
                    <a:pt x="1394" y="72"/>
                  </a:lnTo>
                  <a:lnTo>
                    <a:pt x="1394" y="75"/>
                  </a:lnTo>
                  <a:lnTo>
                    <a:pt x="1396" y="75"/>
                  </a:lnTo>
                  <a:lnTo>
                    <a:pt x="1396" y="78"/>
                  </a:lnTo>
                  <a:lnTo>
                    <a:pt x="1399" y="78"/>
                  </a:lnTo>
                  <a:lnTo>
                    <a:pt x="1399" y="80"/>
                  </a:lnTo>
                  <a:lnTo>
                    <a:pt x="1399" y="83"/>
                  </a:lnTo>
                  <a:lnTo>
                    <a:pt x="1399" y="86"/>
                  </a:lnTo>
                  <a:lnTo>
                    <a:pt x="1396" y="86"/>
                  </a:lnTo>
                  <a:lnTo>
                    <a:pt x="1396" y="83"/>
                  </a:lnTo>
                  <a:lnTo>
                    <a:pt x="1394" y="83"/>
                  </a:lnTo>
                  <a:lnTo>
                    <a:pt x="1394" y="86"/>
                  </a:lnTo>
                  <a:lnTo>
                    <a:pt x="1394" y="88"/>
                  </a:lnTo>
                  <a:lnTo>
                    <a:pt x="1391" y="88"/>
                  </a:lnTo>
                  <a:lnTo>
                    <a:pt x="1391" y="86"/>
                  </a:lnTo>
                  <a:lnTo>
                    <a:pt x="1386" y="86"/>
                  </a:lnTo>
                  <a:lnTo>
                    <a:pt x="1386" y="88"/>
                  </a:lnTo>
                  <a:lnTo>
                    <a:pt x="1383" y="91"/>
                  </a:lnTo>
                  <a:lnTo>
                    <a:pt x="1386" y="91"/>
                  </a:lnTo>
                  <a:lnTo>
                    <a:pt x="1386" y="94"/>
                  </a:lnTo>
                  <a:lnTo>
                    <a:pt x="1386" y="96"/>
                  </a:lnTo>
                  <a:lnTo>
                    <a:pt x="1383" y="96"/>
                  </a:lnTo>
                  <a:lnTo>
                    <a:pt x="1380" y="94"/>
                  </a:lnTo>
                  <a:lnTo>
                    <a:pt x="1378" y="94"/>
                  </a:lnTo>
                  <a:lnTo>
                    <a:pt x="1378" y="91"/>
                  </a:lnTo>
                  <a:lnTo>
                    <a:pt x="1375" y="91"/>
                  </a:lnTo>
                  <a:lnTo>
                    <a:pt x="1378" y="88"/>
                  </a:lnTo>
                  <a:lnTo>
                    <a:pt x="1375" y="86"/>
                  </a:lnTo>
                  <a:lnTo>
                    <a:pt x="1378" y="86"/>
                  </a:lnTo>
                  <a:lnTo>
                    <a:pt x="1375" y="80"/>
                  </a:lnTo>
                  <a:lnTo>
                    <a:pt x="1378" y="80"/>
                  </a:lnTo>
                  <a:lnTo>
                    <a:pt x="1378" y="78"/>
                  </a:lnTo>
                  <a:lnTo>
                    <a:pt x="1375" y="78"/>
                  </a:lnTo>
                  <a:lnTo>
                    <a:pt x="1372" y="78"/>
                  </a:lnTo>
                  <a:lnTo>
                    <a:pt x="1375" y="78"/>
                  </a:lnTo>
                  <a:lnTo>
                    <a:pt x="1375" y="75"/>
                  </a:lnTo>
                  <a:lnTo>
                    <a:pt x="1372" y="75"/>
                  </a:lnTo>
                  <a:lnTo>
                    <a:pt x="1372" y="78"/>
                  </a:lnTo>
                  <a:lnTo>
                    <a:pt x="1370" y="78"/>
                  </a:lnTo>
                  <a:lnTo>
                    <a:pt x="1367" y="80"/>
                  </a:lnTo>
                  <a:lnTo>
                    <a:pt x="1367" y="78"/>
                  </a:lnTo>
                  <a:lnTo>
                    <a:pt x="1367" y="75"/>
                  </a:lnTo>
                  <a:lnTo>
                    <a:pt x="1367" y="72"/>
                  </a:lnTo>
                  <a:lnTo>
                    <a:pt x="1364" y="72"/>
                  </a:lnTo>
                  <a:lnTo>
                    <a:pt x="1364" y="75"/>
                  </a:lnTo>
                  <a:lnTo>
                    <a:pt x="1364" y="80"/>
                  </a:lnTo>
                  <a:lnTo>
                    <a:pt x="1364" y="83"/>
                  </a:lnTo>
                  <a:lnTo>
                    <a:pt x="1362" y="83"/>
                  </a:lnTo>
                  <a:lnTo>
                    <a:pt x="1356" y="96"/>
                  </a:lnTo>
                  <a:lnTo>
                    <a:pt x="1356" y="94"/>
                  </a:lnTo>
                  <a:lnTo>
                    <a:pt x="1362" y="83"/>
                  </a:lnTo>
                  <a:lnTo>
                    <a:pt x="1362" y="80"/>
                  </a:lnTo>
                  <a:lnTo>
                    <a:pt x="1359" y="78"/>
                  </a:lnTo>
                  <a:lnTo>
                    <a:pt x="1359" y="67"/>
                  </a:lnTo>
                  <a:lnTo>
                    <a:pt x="1359" y="64"/>
                  </a:lnTo>
                  <a:lnTo>
                    <a:pt x="1362" y="64"/>
                  </a:lnTo>
                  <a:lnTo>
                    <a:pt x="1364" y="64"/>
                  </a:lnTo>
                  <a:lnTo>
                    <a:pt x="1364" y="62"/>
                  </a:lnTo>
                  <a:lnTo>
                    <a:pt x="1364" y="59"/>
                  </a:lnTo>
                  <a:lnTo>
                    <a:pt x="1367" y="59"/>
                  </a:lnTo>
                  <a:lnTo>
                    <a:pt x="1364" y="56"/>
                  </a:lnTo>
                  <a:lnTo>
                    <a:pt x="1364" y="59"/>
                  </a:lnTo>
                  <a:lnTo>
                    <a:pt x="1364" y="62"/>
                  </a:lnTo>
                  <a:lnTo>
                    <a:pt x="1362" y="59"/>
                  </a:lnTo>
                  <a:lnTo>
                    <a:pt x="1359" y="56"/>
                  </a:lnTo>
                  <a:lnTo>
                    <a:pt x="1356" y="56"/>
                  </a:lnTo>
                  <a:lnTo>
                    <a:pt x="1356" y="54"/>
                  </a:lnTo>
                  <a:lnTo>
                    <a:pt x="1354" y="54"/>
                  </a:lnTo>
                  <a:lnTo>
                    <a:pt x="1354" y="56"/>
                  </a:lnTo>
                  <a:lnTo>
                    <a:pt x="1351" y="56"/>
                  </a:lnTo>
                  <a:lnTo>
                    <a:pt x="1351" y="59"/>
                  </a:lnTo>
                  <a:lnTo>
                    <a:pt x="1351" y="62"/>
                  </a:lnTo>
                  <a:lnTo>
                    <a:pt x="1351" y="64"/>
                  </a:lnTo>
                  <a:lnTo>
                    <a:pt x="1351" y="67"/>
                  </a:lnTo>
                  <a:lnTo>
                    <a:pt x="1351" y="70"/>
                  </a:lnTo>
                  <a:lnTo>
                    <a:pt x="1354" y="70"/>
                  </a:lnTo>
                  <a:lnTo>
                    <a:pt x="1354" y="72"/>
                  </a:lnTo>
                  <a:lnTo>
                    <a:pt x="1354" y="75"/>
                  </a:lnTo>
                  <a:lnTo>
                    <a:pt x="1351" y="80"/>
                  </a:lnTo>
                  <a:lnTo>
                    <a:pt x="1351" y="83"/>
                  </a:lnTo>
                  <a:lnTo>
                    <a:pt x="1351" y="86"/>
                  </a:lnTo>
                  <a:lnTo>
                    <a:pt x="1351" y="88"/>
                  </a:lnTo>
                  <a:lnTo>
                    <a:pt x="1348" y="88"/>
                  </a:lnTo>
                  <a:lnTo>
                    <a:pt x="1346" y="88"/>
                  </a:lnTo>
                  <a:lnTo>
                    <a:pt x="1343" y="88"/>
                  </a:lnTo>
                  <a:lnTo>
                    <a:pt x="1346" y="86"/>
                  </a:lnTo>
                  <a:lnTo>
                    <a:pt x="1348" y="83"/>
                  </a:lnTo>
                  <a:lnTo>
                    <a:pt x="1346" y="83"/>
                  </a:lnTo>
                  <a:lnTo>
                    <a:pt x="1343" y="83"/>
                  </a:lnTo>
                  <a:lnTo>
                    <a:pt x="1343" y="80"/>
                  </a:lnTo>
                  <a:lnTo>
                    <a:pt x="1340" y="80"/>
                  </a:lnTo>
                  <a:lnTo>
                    <a:pt x="1340" y="83"/>
                  </a:lnTo>
                  <a:lnTo>
                    <a:pt x="1340" y="86"/>
                  </a:lnTo>
                  <a:lnTo>
                    <a:pt x="1340" y="88"/>
                  </a:lnTo>
                  <a:lnTo>
                    <a:pt x="1337" y="86"/>
                  </a:lnTo>
                  <a:lnTo>
                    <a:pt x="1337" y="88"/>
                  </a:lnTo>
                  <a:lnTo>
                    <a:pt x="1337" y="91"/>
                  </a:lnTo>
                  <a:lnTo>
                    <a:pt x="1337" y="94"/>
                  </a:lnTo>
                  <a:lnTo>
                    <a:pt x="1335" y="91"/>
                  </a:lnTo>
                  <a:lnTo>
                    <a:pt x="1335" y="94"/>
                  </a:lnTo>
                  <a:lnTo>
                    <a:pt x="1335" y="96"/>
                  </a:lnTo>
                  <a:lnTo>
                    <a:pt x="1332" y="88"/>
                  </a:lnTo>
                  <a:lnTo>
                    <a:pt x="1329" y="86"/>
                  </a:lnTo>
                  <a:lnTo>
                    <a:pt x="1329" y="88"/>
                  </a:lnTo>
                  <a:lnTo>
                    <a:pt x="1327" y="91"/>
                  </a:lnTo>
                  <a:lnTo>
                    <a:pt x="1324" y="94"/>
                  </a:lnTo>
                  <a:lnTo>
                    <a:pt x="1327" y="91"/>
                  </a:lnTo>
                  <a:lnTo>
                    <a:pt x="1327" y="83"/>
                  </a:lnTo>
                  <a:lnTo>
                    <a:pt x="1324" y="83"/>
                  </a:lnTo>
                  <a:lnTo>
                    <a:pt x="1324" y="88"/>
                  </a:lnTo>
                  <a:lnTo>
                    <a:pt x="1321" y="88"/>
                  </a:lnTo>
                  <a:lnTo>
                    <a:pt x="1321" y="91"/>
                  </a:lnTo>
                  <a:lnTo>
                    <a:pt x="1319" y="88"/>
                  </a:lnTo>
                  <a:lnTo>
                    <a:pt x="1316" y="91"/>
                  </a:lnTo>
                  <a:lnTo>
                    <a:pt x="1313" y="94"/>
                  </a:lnTo>
                  <a:lnTo>
                    <a:pt x="1313" y="96"/>
                  </a:lnTo>
                  <a:lnTo>
                    <a:pt x="1316" y="96"/>
                  </a:lnTo>
                  <a:lnTo>
                    <a:pt x="1319" y="96"/>
                  </a:lnTo>
                  <a:lnTo>
                    <a:pt x="1319" y="99"/>
                  </a:lnTo>
                  <a:lnTo>
                    <a:pt x="1316" y="99"/>
                  </a:lnTo>
                  <a:lnTo>
                    <a:pt x="1316" y="102"/>
                  </a:lnTo>
                  <a:lnTo>
                    <a:pt x="1311" y="99"/>
                  </a:lnTo>
                  <a:lnTo>
                    <a:pt x="1311" y="102"/>
                  </a:lnTo>
                  <a:lnTo>
                    <a:pt x="1311" y="105"/>
                  </a:lnTo>
                  <a:lnTo>
                    <a:pt x="1308" y="105"/>
                  </a:lnTo>
                  <a:lnTo>
                    <a:pt x="1305" y="105"/>
                  </a:lnTo>
                  <a:lnTo>
                    <a:pt x="1308" y="107"/>
                  </a:lnTo>
                  <a:lnTo>
                    <a:pt x="1305" y="107"/>
                  </a:lnTo>
                  <a:lnTo>
                    <a:pt x="1303" y="107"/>
                  </a:lnTo>
                  <a:lnTo>
                    <a:pt x="1303" y="110"/>
                  </a:lnTo>
                  <a:lnTo>
                    <a:pt x="1305" y="110"/>
                  </a:lnTo>
                  <a:lnTo>
                    <a:pt x="1305" y="113"/>
                  </a:lnTo>
                  <a:lnTo>
                    <a:pt x="1308" y="113"/>
                  </a:lnTo>
                  <a:lnTo>
                    <a:pt x="1308" y="118"/>
                  </a:lnTo>
                  <a:lnTo>
                    <a:pt x="1311" y="121"/>
                  </a:lnTo>
                  <a:lnTo>
                    <a:pt x="1313" y="121"/>
                  </a:lnTo>
                  <a:lnTo>
                    <a:pt x="1316" y="121"/>
                  </a:lnTo>
                  <a:lnTo>
                    <a:pt x="1319" y="121"/>
                  </a:lnTo>
                  <a:lnTo>
                    <a:pt x="1321" y="123"/>
                  </a:lnTo>
                  <a:lnTo>
                    <a:pt x="1319" y="126"/>
                  </a:lnTo>
                  <a:lnTo>
                    <a:pt x="1319" y="129"/>
                  </a:lnTo>
                  <a:lnTo>
                    <a:pt x="1316" y="129"/>
                  </a:lnTo>
                  <a:lnTo>
                    <a:pt x="1316" y="126"/>
                  </a:lnTo>
                  <a:lnTo>
                    <a:pt x="1313" y="126"/>
                  </a:lnTo>
                  <a:lnTo>
                    <a:pt x="1311" y="126"/>
                  </a:lnTo>
                  <a:lnTo>
                    <a:pt x="1311" y="129"/>
                  </a:lnTo>
                  <a:lnTo>
                    <a:pt x="1308" y="129"/>
                  </a:lnTo>
                  <a:lnTo>
                    <a:pt x="1308" y="131"/>
                  </a:lnTo>
                  <a:lnTo>
                    <a:pt x="1311" y="131"/>
                  </a:lnTo>
                  <a:lnTo>
                    <a:pt x="1313" y="131"/>
                  </a:lnTo>
                  <a:lnTo>
                    <a:pt x="1316" y="134"/>
                  </a:lnTo>
                  <a:lnTo>
                    <a:pt x="1316" y="131"/>
                  </a:lnTo>
                  <a:lnTo>
                    <a:pt x="1319" y="131"/>
                  </a:lnTo>
                  <a:lnTo>
                    <a:pt x="1316" y="134"/>
                  </a:lnTo>
                  <a:lnTo>
                    <a:pt x="1319" y="134"/>
                  </a:lnTo>
                  <a:lnTo>
                    <a:pt x="1319" y="137"/>
                  </a:lnTo>
                  <a:lnTo>
                    <a:pt x="1319" y="134"/>
                  </a:lnTo>
                  <a:lnTo>
                    <a:pt x="1321" y="134"/>
                  </a:lnTo>
                  <a:lnTo>
                    <a:pt x="1324" y="137"/>
                  </a:lnTo>
                  <a:lnTo>
                    <a:pt x="1327" y="134"/>
                  </a:lnTo>
                  <a:lnTo>
                    <a:pt x="1327" y="137"/>
                  </a:lnTo>
                  <a:lnTo>
                    <a:pt x="1329" y="137"/>
                  </a:lnTo>
                  <a:lnTo>
                    <a:pt x="1332" y="137"/>
                  </a:lnTo>
                  <a:lnTo>
                    <a:pt x="1335" y="137"/>
                  </a:lnTo>
                  <a:lnTo>
                    <a:pt x="1335" y="139"/>
                  </a:lnTo>
                  <a:lnTo>
                    <a:pt x="1332" y="139"/>
                  </a:lnTo>
                  <a:lnTo>
                    <a:pt x="1329" y="139"/>
                  </a:lnTo>
                  <a:lnTo>
                    <a:pt x="1329" y="142"/>
                  </a:lnTo>
                  <a:lnTo>
                    <a:pt x="1327" y="142"/>
                  </a:lnTo>
                  <a:lnTo>
                    <a:pt x="1329" y="142"/>
                  </a:lnTo>
                  <a:lnTo>
                    <a:pt x="1329" y="145"/>
                  </a:lnTo>
                  <a:lnTo>
                    <a:pt x="1327" y="145"/>
                  </a:lnTo>
                  <a:lnTo>
                    <a:pt x="1327" y="147"/>
                  </a:lnTo>
                  <a:lnTo>
                    <a:pt x="1329" y="147"/>
                  </a:lnTo>
                  <a:lnTo>
                    <a:pt x="1329" y="150"/>
                  </a:lnTo>
                  <a:lnTo>
                    <a:pt x="1332" y="147"/>
                  </a:lnTo>
                  <a:lnTo>
                    <a:pt x="1335" y="150"/>
                  </a:lnTo>
                  <a:lnTo>
                    <a:pt x="1332" y="153"/>
                  </a:lnTo>
                  <a:lnTo>
                    <a:pt x="1327" y="150"/>
                  </a:lnTo>
                  <a:lnTo>
                    <a:pt x="1324" y="150"/>
                  </a:lnTo>
                  <a:lnTo>
                    <a:pt x="1324" y="153"/>
                  </a:lnTo>
                  <a:lnTo>
                    <a:pt x="1321" y="153"/>
                  </a:lnTo>
                  <a:lnTo>
                    <a:pt x="1319" y="150"/>
                  </a:lnTo>
                  <a:lnTo>
                    <a:pt x="1316" y="150"/>
                  </a:lnTo>
                  <a:lnTo>
                    <a:pt x="1319" y="147"/>
                  </a:lnTo>
                  <a:lnTo>
                    <a:pt x="1316" y="145"/>
                  </a:lnTo>
                  <a:lnTo>
                    <a:pt x="1313" y="145"/>
                  </a:lnTo>
                  <a:lnTo>
                    <a:pt x="1313" y="142"/>
                  </a:lnTo>
                  <a:lnTo>
                    <a:pt x="1313" y="145"/>
                  </a:lnTo>
                  <a:lnTo>
                    <a:pt x="1311" y="142"/>
                  </a:lnTo>
                  <a:lnTo>
                    <a:pt x="1308" y="142"/>
                  </a:lnTo>
                  <a:lnTo>
                    <a:pt x="1305" y="139"/>
                  </a:lnTo>
                  <a:lnTo>
                    <a:pt x="1305" y="137"/>
                  </a:lnTo>
                  <a:lnTo>
                    <a:pt x="1303" y="139"/>
                  </a:lnTo>
                  <a:lnTo>
                    <a:pt x="1303" y="142"/>
                  </a:lnTo>
                  <a:lnTo>
                    <a:pt x="1305" y="142"/>
                  </a:lnTo>
                  <a:lnTo>
                    <a:pt x="1308" y="147"/>
                  </a:lnTo>
                  <a:lnTo>
                    <a:pt x="1305" y="150"/>
                  </a:lnTo>
                  <a:lnTo>
                    <a:pt x="1305" y="153"/>
                  </a:lnTo>
                  <a:lnTo>
                    <a:pt x="1303" y="150"/>
                  </a:lnTo>
                  <a:lnTo>
                    <a:pt x="1303" y="147"/>
                  </a:lnTo>
                  <a:lnTo>
                    <a:pt x="1300" y="142"/>
                  </a:lnTo>
                  <a:lnTo>
                    <a:pt x="1303" y="142"/>
                  </a:lnTo>
                  <a:lnTo>
                    <a:pt x="1300" y="139"/>
                  </a:lnTo>
                  <a:lnTo>
                    <a:pt x="1297" y="139"/>
                  </a:lnTo>
                  <a:lnTo>
                    <a:pt x="1297" y="142"/>
                  </a:lnTo>
                  <a:lnTo>
                    <a:pt x="1295" y="139"/>
                  </a:lnTo>
                  <a:lnTo>
                    <a:pt x="1295" y="137"/>
                  </a:lnTo>
                  <a:lnTo>
                    <a:pt x="1297" y="134"/>
                  </a:lnTo>
                  <a:lnTo>
                    <a:pt x="1295" y="131"/>
                  </a:lnTo>
                  <a:lnTo>
                    <a:pt x="1295" y="134"/>
                  </a:lnTo>
                  <a:lnTo>
                    <a:pt x="1292" y="134"/>
                  </a:lnTo>
                  <a:lnTo>
                    <a:pt x="1289" y="134"/>
                  </a:lnTo>
                  <a:lnTo>
                    <a:pt x="1289" y="137"/>
                  </a:lnTo>
                  <a:lnTo>
                    <a:pt x="1289" y="139"/>
                  </a:lnTo>
                  <a:lnTo>
                    <a:pt x="1292" y="139"/>
                  </a:lnTo>
                  <a:lnTo>
                    <a:pt x="1292" y="142"/>
                  </a:lnTo>
                  <a:lnTo>
                    <a:pt x="1292" y="145"/>
                  </a:lnTo>
                  <a:lnTo>
                    <a:pt x="1289" y="147"/>
                  </a:lnTo>
                  <a:lnTo>
                    <a:pt x="1289" y="145"/>
                  </a:lnTo>
                  <a:lnTo>
                    <a:pt x="1287" y="147"/>
                  </a:lnTo>
                  <a:lnTo>
                    <a:pt x="1284" y="150"/>
                  </a:lnTo>
                  <a:lnTo>
                    <a:pt x="1284" y="147"/>
                  </a:lnTo>
                  <a:lnTo>
                    <a:pt x="1281" y="147"/>
                  </a:lnTo>
                  <a:lnTo>
                    <a:pt x="1279" y="147"/>
                  </a:lnTo>
                  <a:lnTo>
                    <a:pt x="1276" y="147"/>
                  </a:lnTo>
                  <a:lnTo>
                    <a:pt x="1273" y="147"/>
                  </a:lnTo>
                  <a:lnTo>
                    <a:pt x="1273" y="150"/>
                  </a:lnTo>
                  <a:lnTo>
                    <a:pt x="1270" y="150"/>
                  </a:lnTo>
                  <a:lnTo>
                    <a:pt x="1270" y="153"/>
                  </a:lnTo>
                  <a:lnTo>
                    <a:pt x="1273" y="153"/>
                  </a:lnTo>
                  <a:lnTo>
                    <a:pt x="1273" y="156"/>
                  </a:lnTo>
                  <a:lnTo>
                    <a:pt x="1273" y="158"/>
                  </a:lnTo>
                  <a:lnTo>
                    <a:pt x="1273" y="161"/>
                  </a:lnTo>
                  <a:lnTo>
                    <a:pt x="1273" y="158"/>
                  </a:lnTo>
                  <a:lnTo>
                    <a:pt x="1276" y="161"/>
                  </a:lnTo>
                  <a:lnTo>
                    <a:pt x="1273" y="161"/>
                  </a:lnTo>
                  <a:lnTo>
                    <a:pt x="1273" y="164"/>
                  </a:lnTo>
                  <a:lnTo>
                    <a:pt x="1276" y="161"/>
                  </a:lnTo>
                  <a:lnTo>
                    <a:pt x="1281" y="158"/>
                  </a:lnTo>
                  <a:lnTo>
                    <a:pt x="1284" y="156"/>
                  </a:lnTo>
                  <a:lnTo>
                    <a:pt x="1284" y="153"/>
                  </a:lnTo>
                  <a:lnTo>
                    <a:pt x="1287" y="153"/>
                  </a:lnTo>
                  <a:lnTo>
                    <a:pt x="1287" y="156"/>
                  </a:lnTo>
                  <a:lnTo>
                    <a:pt x="1289" y="156"/>
                  </a:lnTo>
                  <a:lnTo>
                    <a:pt x="1289" y="153"/>
                  </a:lnTo>
                  <a:lnTo>
                    <a:pt x="1292" y="153"/>
                  </a:lnTo>
                  <a:lnTo>
                    <a:pt x="1295" y="153"/>
                  </a:lnTo>
                  <a:lnTo>
                    <a:pt x="1292" y="158"/>
                  </a:lnTo>
                  <a:lnTo>
                    <a:pt x="1289" y="161"/>
                  </a:lnTo>
                  <a:lnTo>
                    <a:pt x="1287" y="158"/>
                  </a:lnTo>
                  <a:lnTo>
                    <a:pt x="1284" y="158"/>
                  </a:lnTo>
                  <a:lnTo>
                    <a:pt x="1281" y="158"/>
                  </a:lnTo>
                  <a:lnTo>
                    <a:pt x="1281" y="161"/>
                  </a:lnTo>
                  <a:lnTo>
                    <a:pt x="1279" y="161"/>
                  </a:lnTo>
                  <a:lnTo>
                    <a:pt x="1281" y="164"/>
                  </a:lnTo>
                  <a:lnTo>
                    <a:pt x="1279" y="164"/>
                  </a:lnTo>
                  <a:lnTo>
                    <a:pt x="1276" y="164"/>
                  </a:lnTo>
                  <a:lnTo>
                    <a:pt x="1276" y="166"/>
                  </a:lnTo>
                  <a:lnTo>
                    <a:pt x="1276" y="169"/>
                  </a:lnTo>
                  <a:lnTo>
                    <a:pt x="1279" y="172"/>
                  </a:lnTo>
                  <a:lnTo>
                    <a:pt x="1281" y="172"/>
                  </a:lnTo>
                  <a:lnTo>
                    <a:pt x="1284" y="172"/>
                  </a:lnTo>
                  <a:lnTo>
                    <a:pt x="1287" y="169"/>
                  </a:lnTo>
                  <a:lnTo>
                    <a:pt x="1292" y="166"/>
                  </a:lnTo>
                  <a:lnTo>
                    <a:pt x="1295" y="166"/>
                  </a:lnTo>
                  <a:lnTo>
                    <a:pt x="1295" y="169"/>
                  </a:lnTo>
                  <a:lnTo>
                    <a:pt x="1297" y="169"/>
                  </a:lnTo>
                  <a:lnTo>
                    <a:pt x="1297" y="166"/>
                  </a:lnTo>
                  <a:lnTo>
                    <a:pt x="1300" y="169"/>
                  </a:lnTo>
                  <a:lnTo>
                    <a:pt x="1303" y="169"/>
                  </a:lnTo>
                  <a:lnTo>
                    <a:pt x="1303" y="172"/>
                  </a:lnTo>
                  <a:lnTo>
                    <a:pt x="1300" y="172"/>
                  </a:lnTo>
                  <a:lnTo>
                    <a:pt x="1297" y="172"/>
                  </a:lnTo>
                  <a:lnTo>
                    <a:pt x="1297" y="174"/>
                  </a:lnTo>
                  <a:lnTo>
                    <a:pt x="1295" y="180"/>
                  </a:lnTo>
                  <a:lnTo>
                    <a:pt x="1300" y="185"/>
                  </a:lnTo>
                  <a:lnTo>
                    <a:pt x="1303" y="185"/>
                  </a:lnTo>
                  <a:lnTo>
                    <a:pt x="1305" y="190"/>
                  </a:lnTo>
                  <a:lnTo>
                    <a:pt x="1308" y="190"/>
                  </a:lnTo>
                  <a:lnTo>
                    <a:pt x="1305" y="190"/>
                  </a:lnTo>
                  <a:lnTo>
                    <a:pt x="1297" y="185"/>
                  </a:lnTo>
                  <a:lnTo>
                    <a:pt x="1295" y="185"/>
                  </a:lnTo>
                  <a:lnTo>
                    <a:pt x="1295" y="188"/>
                  </a:lnTo>
                  <a:lnTo>
                    <a:pt x="1292" y="190"/>
                  </a:lnTo>
                  <a:lnTo>
                    <a:pt x="1292" y="188"/>
                  </a:lnTo>
                  <a:lnTo>
                    <a:pt x="1289" y="188"/>
                  </a:lnTo>
                  <a:lnTo>
                    <a:pt x="1292" y="188"/>
                  </a:lnTo>
                  <a:lnTo>
                    <a:pt x="1292" y="185"/>
                  </a:lnTo>
                  <a:lnTo>
                    <a:pt x="1289" y="185"/>
                  </a:lnTo>
                  <a:lnTo>
                    <a:pt x="1289" y="188"/>
                  </a:lnTo>
                  <a:lnTo>
                    <a:pt x="1287" y="188"/>
                  </a:lnTo>
                  <a:lnTo>
                    <a:pt x="1287" y="185"/>
                  </a:lnTo>
                  <a:lnTo>
                    <a:pt x="1287" y="182"/>
                  </a:lnTo>
                  <a:lnTo>
                    <a:pt x="1287" y="180"/>
                  </a:lnTo>
                  <a:lnTo>
                    <a:pt x="1284" y="180"/>
                  </a:lnTo>
                  <a:lnTo>
                    <a:pt x="1284" y="177"/>
                  </a:lnTo>
                  <a:lnTo>
                    <a:pt x="1281" y="177"/>
                  </a:lnTo>
                  <a:lnTo>
                    <a:pt x="1279" y="174"/>
                  </a:lnTo>
                  <a:lnTo>
                    <a:pt x="1276" y="174"/>
                  </a:lnTo>
                  <a:lnTo>
                    <a:pt x="1273" y="174"/>
                  </a:lnTo>
                  <a:lnTo>
                    <a:pt x="1270" y="174"/>
                  </a:lnTo>
                  <a:lnTo>
                    <a:pt x="1268" y="174"/>
                  </a:lnTo>
                  <a:lnTo>
                    <a:pt x="1270" y="172"/>
                  </a:lnTo>
                  <a:lnTo>
                    <a:pt x="1270" y="169"/>
                  </a:lnTo>
                  <a:lnTo>
                    <a:pt x="1268" y="169"/>
                  </a:lnTo>
                  <a:lnTo>
                    <a:pt x="1268" y="166"/>
                  </a:lnTo>
                  <a:lnTo>
                    <a:pt x="1265" y="166"/>
                  </a:lnTo>
                  <a:lnTo>
                    <a:pt x="1265" y="169"/>
                  </a:lnTo>
                  <a:lnTo>
                    <a:pt x="1260" y="172"/>
                  </a:lnTo>
                  <a:lnTo>
                    <a:pt x="1262" y="169"/>
                  </a:lnTo>
                  <a:lnTo>
                    <a:pt x="1262" y="166"/>
                  </a:lnTo>
                  <a:lnTo>
                    <a:pt x="1257" y="166"/>
                  </a:lnTo>
                  <a:lnTo>
                    <a:pt x="1257" y="164"/>
                  </a:lnTo>
                  <a:lnTo>
                    <a:pt x="1254" y="164"/>
                  </a:lnTo>
                  <a:lnTo>
                    <a:pt x="1252" y="164"/>
                  </a:lnTo>
                  <a:lnTo>
                    <a:pt x="1252" y="166"/>
                  </a:lnTo>
                  <a:lnTo>
                    <a:pt x="1254" y="166"/>
                  </a:lnTo>
                  <a:lnTo>
                    <a:pt x="1254" y="169"/>
                  </a:lnTo>
                  <a:lnTo>
                    <a:pt x="1252" y="172"/>
                  </a:lnTo>
                  <a:lnTo>
                    <a:pt x="1252" y="174"/>
                  </a:lnTo>
                  <a:lnTo>
                    <a:pt x="1254" y="174"/>
                  </a:lnTo>
                  <a:lnTo>
                    <a:pt x="1257" y="172"/>
                  </a:lnTo>
                  <a:lnTo>
                    <a:pt x="1260" y="174"/>
                  </a:lnTo>
                  <a:lnTo>
                    <a:pt x="1254" y="177"/>
                  </a:lnTo>
                  <a:lnTo>
                    <a:pt x="1252" y="180"/>
                  </a:lnTo>
                  <a:lnTo>
                    <a:pt x="1252" y="182"/>
                  </a:lnTo>
                  <a:lnTo>
                    <a:pt x="1254" y="185"/>
                  </a:lnTo>
                  <a:lnTo>
                    <a:pt x="1254" y="188"/>
                  </a:lnTo>
                  <a:lnTo>
                    <a:pt x="1252" y="188"/>
                  </a:lnTo>
                  <a:lnTo>
                    <a:pt x="1252" y="185"/>
                  </a:lnTo>
                  <a:lnTo>
                    <a:pt x="1249" y="185"/>
                  </a:lnTo>
                  <a:lnTo>
                    <a:pt x="1249" y="182"/>
                  </a:lnTo>
                  <a:lnTo>
                    <a:pt x="1252" y="182"/>
                  </a:lnTo>
                  <a:lnTo>
                    <a:pt x="1249" y="180"/>
                  </a:lnTo>
                  <a:lnTo>
                    <a:pt x="1249" y="182"/>
                  </a:lnTo>
                  <a:lnTo>
                    <a:pt x="1249" y="190"/>
                  </a:lnTo>
                  <a:lnTo>
                    <a:pt x="1246" y="190"/>
                  </a:lnTo>
                  <a:lnTo>
                    <a:pt x="1244" y="190"/>
                  </a:lnTo>
                  <a:lnTo>
                    <a:pt x="1241" y="190"/>
                  </a:lnTo>
                  <a:lnTo>
                    <a:pt x="1238" y="188"/>
                  </a:lnTo>
                  <a:lnTo>
                    <a:pt x="1236" y="185"/>
                  </a:lnTo>
                  <a:lnTo>
                    <a:pt x="1233" y="185"/>
                  </a:lnTo>
                  <a:lnTo>
                    <a:pt x="1230" y="188"/>
                  </a:lnTo>
                  <a:lnTo>
                    <a:pt x="1230" y="190"/>
                  </a:lnTo>
                  <a:lnTo>
                    <a:pt x="1230" y="193"/>
                  </a:lnTo>
                  <a:lnTo>
                    <a:pt x="1228" y="193"/>
                  </a:lnTo>
                  <a:lnTo>
                    <a:pt x="1225" y="193"/>
                  </a:lnTo>
                  <a:lnTo>
                    <a:pt x="1222" y="190"/>
                  </a:lnTo>
                  <a:lnTo>
                    <a:pt x="1222" y="193"/>
                  </a:lnTo>
                  <a:lnTo>
                    <a:pt x="1225" y="193"/>
                  </a:lnTo>
                  <a:lnTo>
                    <a:pt x="1225" y="196"/>
                  </a:lnTo>
                  <a:lnTo>
                    <a:pt x="1225" y="201"/>
                  </a:lnTo>
                  <a:lnTo>
                    <a:pt x="1228" y="201"/>
                  </a:lnTo>
                  <a:lnTo>
                    <a:pt x="1228" y="204"/>
                  </a:lnTo>
                  <a:lnTo>
                    <a:pt x="1225" y="206"/>
                  </a:lnTo>
                  <a:lnTo>
                    <a:pt x="1225" y="204"/>
                  </a:lnTo>
                  <a:lnTo>
                    <a:pt x="1225" y="206"/>
                  </a:lnTo>
                  <a:lnTo>
                    <a:pt x="1222" y="206"/>
                  </a:lnTo>
                  <a:lnTo>
                    <a:pt x="1225" y="209"/>
                  </a:lnTo>
                  <a:lnTo>
                    <a:pt x="1222" y="209"/>
                  </a:lnTo>
                  <a:lnTo>
                    <a:pt x="1222" y="206"/>
                  </a:lnTo>
                  <a:lnTo>
                    <a:pt x="1222" y="209"/>
                  </a:lnTo>
                  <a:lnTo>
                    <a:pt x="1222" y="212"/>
                  </a:lnTo>
                  <a:lnTo>
                    <a:pt x="1222" y="215"/>
                  </a:lnTo>
                  <a:lnTo>
                    <a:pt x="1222" y="217"/>
                  </a:lnTo>
                  <a:lnTo>
                    <a:pt x="1222" y="220"/>
                  </a:lnTo>
                  <a:lnTo>
                    <a:pt x="1225" y="223"/>
                  </a:lnTo>
                  <a:lnTo>
                    <a:pt x="1225" y="228"/>
                  </a:lnTo>
                  <a:lnTo>
                    <a:pt x="1228" y="228"/>
                  </a:lnTo>
                  <a:lnTo>
                    <a:pt x="1228" y="225"/>
                  </a:lnTo>
                  <a:lnTo>
                    <a:pt x="1230" y="225"/>
                  </a:lnTo>
                  <a:lnTo>
                    <a:pt x="1230" y="231"/>
                  </a:lnTo>
                  <a:lnTo>
                    <a:pt x="1233" y="236"/>
                  </a:lnTo>
                  <a:lnTo>
                    <a:pt x="1233" y="239"/>
                  </a:lnTo>
                  <a:lnTo>
                    <a:pt x="1233" y="241"/>
                  </a:lnTo>
                  <a:lnTo>
                    <a:pt x="1236" y="239"/>
                  </a:lnTo>
                  <a:lnTo>
                    <a:pt x="1241" y="231"/>
                  </a:lnTo>
                  <a:lnTo>
                    <a:pt x="1244" y="225"/>
                  </a:lnTo>
                  <a:lnTo>
                    <a:pt x="1246" y="223"/>
                  </a:lnTo>
                  <a:lnTo>
                    <a:pt x="1246" y="220"/>
                  </a:lnTo>
                  <a:lnTo>
                    <a:pt x="1249" y="220"/>
                  </a:lnTo>
                  <a:lnTo>
                    <a:pt x="1254" y="220"/>
                  </a:lnTo>
                  <a:lnTo>
                    <a:pt x="1260" y="223"/>
                  </a:lnTo>
                  <a:lnTo>
                    <a:pt x="1257" y="223"/>
                  </a:lnTo>
                  <a:lnTo>
                    <a:pt x="1257" y="225"/>
                  </a:lnTo>
                  <a:lnTo>
                    <a:pt x="1254" y="228"/>
                  </a:lnTo>
                  <a:lnTo>
                    <a:pt x="1254" y="231"/>
                  </a:lnTo>
                  <a:lnTo>
                    <a:pt x="1252" y="228"/>
                  </a:lnTo>
                  <a:lnTo>
                    <a:pt x="1249" y="228"/>
                  </a:lnTo>
                  <a:lnTo>
                    <a:pt x="1246" y="231"/>
                  </a:lnTo>
                  <a:lnTo>
                    <a:pt x="1246" y="236"/>
                  </a:lnTo>
                  <a:lnTo>
                    <a:pt x="1246" y="239"/>
                  </a:lnTo>
                  <a:lnTo>
                    <a:pt x="1246" y="241"/>
                  </a:lnTo>
                  <a:lnTo>
                    <a:pt x="1244" y="241"/>
                  </a:lnTo>
                  <a:lnTo>
                    <a:pt x="1244" y="244"/>
                  </a:lnTo>
                  <a:lnTo>
                    <a:pt x="1244" y="252"/>
                  </a:lnTo>
                  <a:lnTo>
                    <a:pt x="1244" y="255"/>
                  </a:lnTo>
                  <a:lnTo>
                    <a:pt x="1241" y="255"/>
                  </a:lnTo>
                  <a:lnTo>
                    <a:pt x="1238" y="257"/>
                  </a:lnTo>
                  <a:lnTo>
                    <a:pt x="1238" y="260"/>
                  </a:lnTo>
                  <a:lnTo>
                    <a:pt x="1236" y="260"/>
                  </a:lnTo>
                  <a:lnTo>
                    <a:pt x="1236" y="257"/>
                  </a:lnTo>
                  <a:lnTo>
                    <a:pt x="1233" y="255"/>
                  </a:lnTo>
                  <a:lnTo>
                    <a:pt x="1230" y="255"/>
                  </a:lnTo>
                  <a:lnTo>
                    <a:pt x="1233" y="252"/>
                  </a:lnTo>
                  <a:lnTo>
                    <a:pt x="1233" y="249"/>
                  </a:lnTo>
                  <a:lnTo>
                    <a:pt x="1230" y="249"/>
                  </a:lnTo>
                  <a:lnTo>
                    <a:pt x="1228" y="249"/>
                  </a:lnTo>
                  <a:lnTo>
                    <a:pt x="1228" y="257"/>
                  </a:lnTo>
                  <a:lnTo>
                    <a:pt x="1228" y="260"/>
                  </a:lnTo>
                  <a:lnTo>
                    <a:pt x="1225" y="260"/>
                  </a:lnTo>
                  <a:lnTo>
                    <a:pt x="1222" y="260"/>
                  </a:lnTo>
                  <a:lnTo>
                    <a:pt x="1222" y="263"/>
                  </a:lnTo>
                  <a:lnTo>
                    <a:pt x="1222" y="265"/>
                  </a:lnTo>
                  <a:lnTo>
                    <a:pt x="1222" y="268"/>
                  </a:lnTo>
                  <a:lnTo>
                    <a:pt x="1225" y="268"/>
                  </a:lnTo>
                  <a:lnTo>
                    <a:pt x="1222" y="268"/>
                  </a:lnTo>
                  <a:lnTo>
                    <a:pt x="1222" y="271"/>
                  </a:lnTo>
                  <a:lnTo>
                    <a:pt x="1222" y="274"/>
                  </a:lnTo>
                  <a:lnTo>
                    <a:pt x="1225" y="279"/>
                  </a:lnTo>
                  <a:lnTo>
                    <a:pt x="1228" y="279"/>
                  </a:lnTo>
                  <a:lnTo>
                    <a:pt x="1230" y="279"/>
                  </a:lnTo>
                  <a:lnTo>
                    <a:pt x="1233" y="279"/>
                  </a:lnTo>
                  <a:lnTo>
                    <a:pt x="1236" y="279"/>
                  </a:lnTo>
                  <a:lnTo>
                    <a:pt x="1244" y="276"/>
                  </a:lnTo>
                  <a:lnTo>
                    <a:pt x="1254" y="279"/>
                  </a:lnTo>
                  <a:lnTo>
                    <a:pt x="1262" y="282"/>
                  </a:lnTo>
                  <a:lnTo>
                    <a:pt x="1265" y="284"/>
                  </a:lnTo>
                  <a:lnTo>
                    <a:pt x="1268" y="284"/>
                  </a:lnTo>
                  <a:lnTo>
                    <a:pt x="1270" y="284"/>
                  </a:lnTo>
                  <a:lnTo>
                    <a:pt x="1270" y="287"/>
                  </a:lnTo>
                  <a:lnTo>
                    <a:pt x="1276" y="284"/>
                  </a:lnTo>
                  <a:lnTo>
                    <a:pt x="1279" y="284"/>
                  </a:lnTo>
                  <a:lnTo>
                    <a:pt x="1276" y="287"/>
                  </a:lnTo>
                  <a:lnTo>
                    <a:pt x="1270" y="287"/>
                  </a:lnTo>
                  <a:lnTo>
                    <a:pt x="1268" y="287"/>
                  </a:lnTo>
                  <a:lnTo>
                    <a:pt x="1265" y="284"/>
                  </a:lnTo>
                  <a:lnTo>
                    <a:pt x="1262" y="284"/>
                  </a:lnTo>
                  <a:lnTo>
                    <a:pt x="1260" y="284"/>
                  </a:lnTo>
                  <a:lnTo>
                    <a:pt x="1254" y="284"/>
                  </a:lnTo>
                  <a:lnTo>
                    <a:pt x="1252" y="284"/>
                  </a:lnTo>
                  <a:lnTo>
                    <a:pt x="1249" y="284"/>
                  </a:lnTo>
                  <a:lnTo>
                    <a:pt x="1244" y="284"/>
                  </a:lnTo>
                  <a:lnTo>
                    <a:pt x="1233" y="284"/>
                  </a:lnTo>
                  <a:lnTo>
                    <a:pt x="1230" y="284"/>
                  </a:lnTo>
                  <a:lnTo>
                    <a:pt x="1228" y="282"/>
                  </a:lnTo>
                  <a:lnTo>
                    <a:pt x="1225" y="282"/>
                  </a:lnTo>
                  <a:lnTo>
                    <a:pt x="1222" y="279"/>
                  </a:lnTo>
                  <a:lnTo>
                    <a:pt x="1220" y="282"/>
                  </a:lnTo>
                  <a:lnTo>
                    <a:pt x="1217" y="287"/>
                  </a:lnTo>
                  <a:lnTo>
                    <a:pt x="1214" y="284"/>
                  </a:lnTo>
                  <a:lnTo>
                    <a:pt x="1206" y="284"/>
                  </a:lnTo>
                  <a:lnTo>
                    <a:pt x="1203" y="284"/>
                  </a:lnTo>
                  <a:lnTo>
                    <a:pt x="1203" y="282"/>
                  </a:lnTo>
                  <a:lnTo>
                    <a:pt x="1201" y="276"/>
                  </a:lnTo>
                  <a:lnTo>
                    <a:pt x="1198" y="274"/>
                  </a:lnTo>
                  <a:lnTo>
                    <a:pt x="1195" y="271"/>
                  </a:lnTo>
                  <a:lnTo>
                    <a:pt x="1193" y="271"/>
                  </a:lnTo>
                  <a:lnTo>
                    <a:pt x="1187" y="271"/>
                  </a:lnTo>
                  <a:lnTo>
                    <a:pt x="1185" y="271"/>
                  </a:lnTo>
                  <a:lnTo>
                    <a:pt x="1185" y="268"/>
                  </a:lnTo>
                  <a:lnTo>
                    <a:pt x="1182" y="268"/>
                  </a:lnTo>
                  <a:lnTo>
                    <a:pt x="1179" y="268"/>
                  </a:lnTo>
                  <a:lnTo>
                    <a:pt x="1174" y="265"/>
                  </a:lnTo>
                  <a:lnTo>
                    <a:pt x="1171" y="265"/>
                  </a:lnTo>
                  <a:lnTo>
                    <a:pt x="1174" y="268"/>
                  </a:lnTo>
                  <a:lnTo>
                    <a:pt x="1174" y="271"/>
                  </a:lnTo>
                  <a:lnTo>
                    <a:pt x="1177" y="271"/>
                  </a:lnTo>
                  <a:lnTo>
                    <a:pt x="1179" y="274"/>
                  </a:lnTo>
                  <a:lnTo>
                    <a:pt x="1177" y="274"/>
                  </a:lnTo>
                  <a:lnTo>
                    <a:pt x="1177" y="276"/>
                  </a:lnTo>
                  <a:lnTo>
                    <a:pt x="1179" y="282"/>
                  </a:lnTo>
                  <a:lnTo>
                    <a:pt x="1179" y="284"/>
                  </a:lnTo>
                  <a:lnTo>
                    <a:pt x="1177" y="282"/>
                  </a:lnTo>
                  <a:lnTo>
                    <a:pt x="1174" y="279"/>
                  </a:lnTo>
                  <a:lnTo>
                    <a:pt x="1171" y="279"/>
                  </a:lnTo>
                  <a:lnTo>
                    <a:pt x="1169" y="279"/>
                  </a:lnTo>
                  <a:lnTo>
                    <a:pt x="1171" y="282"/>
                  </a:lnTo>
                  <a:lnTo>
                    <a:pt x="1169" y="282"/>
                  </a:lnTo>
                  <a:lnTo>
                    <a:pt x="1171" y="287"/>
                  </a:lnTo>
                  <a:lnTo>
                    <a:pt x="1169" y="290"/>
                  </a:lnTo>
                  <a:lnTo>
                    <a:pt x="1169" y="287"/>
                  </a:lnTo>
                  <a:lnTo>
                    <a:pt x="1166" y="290"/>
                  </a:lnTo>
                  <a:lnTo>
                    <a:pt x="1166" y="287"/>
                  </a:lnTo>
                  <a:lnTo>
                    <a:pt x="1163" y="282"/>
                  </a:lnTo>
                  <a:lnTo>
                    <a:pt x="1166" y="282"/>
                  </a:lnTo>
                  <a:lnTo>
                    <a:pt x="1169" y="282"/>
                  </a:lnTo>
                  <a:lnTo>
                    <a:pt x="1169" y="279"/>
                  </a:lnTo>
                  <a:lnTo>
                    <a:pt x="1166" y="276"/>
                  </a:lnTo>
                  <a:lnTo>
                    <a:pt x="1163" y="276"/>
                  </a:lnTo>
                  <a:lnTo>
                    <a:pt x="1161" y="276"/>
                  </a:lnTo>
                  <a:lnTo>
                    <a:pt x="1153" y="271"/>
                  </a:lnTo>
                  <a:lnTo>
                    <a:pt x="1155" y="271"/>
                  </a:lnTo>
                  <a:lnTo>
                    <a:pt x="1158" y="268"/>
                  </a:lnTo>
                  <a:lnTo>
                    <a:pt x="1161" y="268"/>
                  </a:lnTo>
                  <a:lnTo>
                    <a:pt x="1163" y="268"/>
                  </a:lnTo>
                  <a:lnTo>
                    <a:pt x="1161" y="268"/>
                  </a:lnTo>
                  <a:lnTo>
                    <a:pt x="1158" y="265"/>
                  </a:lnTo>
                  <a:lnTo>
                    <a:pt x="1155" y="265"/>
                  </a:lnTo>
                  <a:lnTo>
                    <a:pt x="1158" y="265"/>
                  </a:lnTo>
                  <a:lnTo>
                    <a:pt x="1161" y="265"/>
                  </a:lnTo>
                  <a:lnTo>
                    <a:pt x="1161" y="263"/>
                  </a:lnTo>
                  <a:lnTo>
                    <a:pt x="1158" y="263"/>
                  </a:lnTo>
                  <a:lnTo>
                    <a:pt x="1158" y="260"/>
                  </a:lnTo>
                  <a:lnTo>
                    <a:pt x="1155" y="260"/>
                  </a:lnTo>
                  <a:lnTo>
                    <a:pt x="1153" y="260"/>
                  </a:lnTo>
                  <a:lnTo>
                    <a:pt x="1153" y="257"/>
                  </a:lnTo>
                  <a:lnTo>
                    <a:pt x="1153" y="260"/>
                  </a:lnTo>
                  <a:lnTo>
                    <a:pt x="1147" y="257"/>
                  </a:lnTo>
                  <a:lnTo>
                    <a:pt x="1139" y="260"/>
                  </a:lnTo>
                  <a:lnTo>
                    <a:pt x="1139" y="263"/>
                  </a:lnTo>
                  <a:lnTo>
                    <a:pt x="1136" y="260"/>
                  </a:lnTo>
                  <a:lnTo>
                    <a:pt x="1136" y="263"/>
                  </a:lnTo>
                  <a:lnTo>
                    <a:pt x="1134" y="263"/>
                  </a:lnTo>
                  <a:lnTo>
                    <a:pt x="1134" y="265"/>
                  </a:lnTo>
                  <a:lnTo>
                    <a:pt x="1136" y="265"/>
                  </a:lnTo>
                  <a:lnTo>
                    <a:pt x="1136" y="268"/>
                  </a:lnTo>
                  <a:lnTo>
                    <a:pt x="1136" y="271"/>
                  </a:lnTo>
                  <a:lnTo>
                    <a:pt x="1131" y="271"/>
                  </a:lnTo>
                  <a:lnTo>
                    <a:pt x="1134" y="274"/>
                  </a:lnTo>
                  <a:lnTo>
                    <a:pt x="1136" y="274"/>
                  </a:lnTo>
                  <a:lnTo>
                    <a:pt x="1136" y="276"/>
                  </a:lnTo>
                  <a:lnTo>
                    <a:pt x="1139" y="276"/>
                  </a:lnTo>
                  <a:lnTo>
                    <a:pt x="1139" y="274"/>
                  </a:lnTo>
                  <a:lnTo>
                    <a:pt x="1142" y="274"/>
                  </a:lnTo>
                  <a:lnTo>
                    <a:pt x="1142" y="276"/>
                  </a:lnTo>
                  <a:lnTo>
                    <a:pt x="1145" y="276"/>
                  </a:lnTo>
                  <a:lnTo>
                    <a:pt x="1145" y="279"/>
                  </a:lnTo>
                  <a:lnTo>
                    <a:pt x="1150" y="279"/>
                  </a:lnTo>
                  <a:lnTo>
                    <a:pt x="1150" y="282"/>
                  </a:lnTo>
                  <a:lnTo>
                    <a:pt x="1150" y="284"/>
                  </a:lnTo>
                  <a:lnTo>
                    <a:pt x="1147" y="282"/>
                  </a:lnTo>
                  <a:lnTo>
                    <a:pt x="1145" y="282"/>
                  </a:lnTo>
                  <a:lnTo>
                    <a:pt x="1142" y="282"/>
                  </a:lnTo>
                  <a:lnTo>
                    <a:pt x="1145" y="284"/>
                  </a:lnTo>
                  <a:lnTo>
                    <a:pt x="1147" y="284"/>
                  </a:lnTo>
                  <a:lnTo>
                    <a:pt x="1147" y="287"/>
                  </a:lnTo>
                  <a:lnTo>
                    <a:pt x="1150" y="290"/>
                  </a:lnTo>
                  <a:lnTo>
                    <a:pt x="1145" y="287"/>
                  </a:lnTo>
                  <a:lnTo>
                    <a:pt x="1134" y="284"/>
                  </a:lnTo>
                  <a:lnTo>
                    <a:pt x="1134" y="287"/>
                  </a:lnTo>
                  <a:lnTo>
                    <a:pt x="1131" y="287"/>
                  </a:lnTo>
                  <a:lnTo>
                    <a:pt x="1128" y="287"/>
                  </a:lnTo>
                  <a:lnTo>
                    <a:pt x="1131" y="287"/>
                  </a:lnTo>
                  <a:lnTo>
                    <a:pt x="1145" y="295"/>
                  </a:lnTo>
                  <a:lnTo>
                    <a:pt x="1142" y="295"/>
                  </a:lnTo>
                  <a:lnTo>
                    <a:pt x="1139" y="295"/>
                  </a:lnTo>
                  <a:lnTo>
                    <a:pt x="1136" y="298"/>
                  </a:lnTo>
                  <a:lnTo>
                    <a:pt x="1142" y="298"/>
                  </a:lnTo>
                  <a:lnTo>
                    <a:pt x="1145" y="298"/>
                  </a:lnTo>
                  <a:lnTo>
                    <a:pt x="1142" y="300"/>
                  </a:lnTo>
                  <a:lnTo>
                    <a:pt x="1139" y="298"/>
                  </a:lnTo>
                  <a:lnTo>
                    <a:pt x="1136" y="298"/>
                  </a:lnTo>
                  <a:lnTo>
                    <a:pt x="1134" y="298"/>
                  </a:lnTo>
                  <a:lnTo>
                    <a:pt x="1131" y="295"/>
                  </a:lnTo>
                  <a:lnTo>
                    <a:pt x="1126" y="292"/>
                  </a:lnTo>
                  <a:lnTo>
                    <a:pt x="1126" y="295"/>
                  </a:lnTo>
                  <a:lnTo>
                    <a:pt x="1128" y="295"/>
                  </a:lnTo>
                  <a:lnTo>
                    <a:pt x="1126" y="298"/>
                  </a:lnTo>
                  <a:lnTo>
                    <a:pt x="1126" y="295"/>
                  </a:lnTo>
                  <a:lnTo>
                    <a:pt x="1120" y="295"/>
                  </a:lnTo>
                  <a:lnTo>
                    <a:pt x="1120" y="298"/>
                  </a:lnTo>
                  <a:lnTo>
                    <a:pt x="1123" y="298"/>
                  </a:lnTo>
                  <a:lnTo>
                    <a:pt x="1126" y="300"/>
                  </a:lnTo>
                  <a:lnTo>
                    <a:pt x="1128" y="300"/>
                  </a:lnTo>
                  <a:lnTo>
                    <a:pt x="1128" y="303"/>
                  </a:lnTo>
                  <a:lnTo>
                    <a:pt x="1134" y="303"/>
                  </a:lnTo>
                  <a:lnTo>
                    <a:pt x="1131" y="300"/>
                  </a:lnTo>
                  <a:lnTo>
                    <a:pt x="1134" y="300"/>
                  </a:lnTo>
                  <a:lnTo>
                    <a:pt x="1139" y="300"/>
                  </a:lnTo>
                  <a:lnTo>
                    <a:pt x="1139" y="303"/>
                  </a:lnTo>
                  <a:lnTo>
                    <a:pt x="1134" y="306"/>
                  </a:lnTo>
                  <a:lnTo>
                    <a:pt x="1136" y="308"/>
                  </a:lnTo>
                  <a:lnTo>
                    <a:pt x="1134" y="308"/>
                  </a:lnTo>
                  <a:lnTo>
                    <a:pt x="1131" y="311"/>
                  </a:lnTo>
                  <a:lnTo>
                    <a:pt x="1128" y="311"/>
                  </a:lnTo>
                  <a:lnTo>
                    <a:pt x="1139" y="314"/>
                  </a:lnTo>
                  <a:lnTo>
                    <a:pt x="1145" y="316"/>
                  </a:lnTo>
                  <a:lnTo>
                    <a:pt x="1145" y="319"/>
                  </a:lnTo>
                  <a:lnTo>
                    <a:pt x="1150" y="319"/>
                  </a:lnTo>
                  <a:lnTo>
                    <a:pt x="1150" y="322"/>
                  </a:lnTo>
                  <a:lnTo>
                    <a:pt x="1150" y="324"/>
                  </a:lnTo>
                  <a:lnTo>
                    <a:pt x="1153" y="327"/>
                  </a:lnTo>
                  <a:lnTo>
                    <a:pt x="1153" y="330"/>
                  </a:lnTo>
                  <a:lnTo>
                    <a:pt x="1158" y="335"/>
                  </a:lnTo>
                  <a:lnTo>
                    <a:pt x="1158" y="338"/>
                  </a:lnTo>
                  <a:lnTo>
                    <a:pt x="1163" y="338"/>
                  </a:lnTo>
                  <a:lnTo>
                    <a:pt x="1171" y="335"/>
                  </a:lnTo>
                  <a:lnTo>
                    <a:pt x="1174" y="333"/>
                  </a:lnTo>
                  <a:lnTo>
                    <a:pt x="1174" y="327"/>
                  </a:lnTo>
                  <a:lnTo>
                    <a:pt x="1177" y="330"/>
                  </a:lnTo>
                  <a:lnTo>
                    <a:pt x="1177" y="333"/>
                  </a:lnTo>
                  <a:lnTo>
                    <a:pt x="1174" y="335"/>
                  </a:lnTo>
                  <a:lnTo>
                    <a:pt x="1171" y="338"/>
                  </a:lnTo>
                  <a:lnTo>
                    <a:pt x="1169" y="338"/>
                  </a:lnTo>
                  <a:lnTo>
                    <a:pt x="1169" y="341"/>
                  </a:lnTo>
                  <a:lnTo>
                    <a:pt x="1163" y="343"/>
                  </a:lnTo>
                  <a:lnTo>
                    <a:pt x="1163" y="346"/>
                  </a:lnTo>
                  <a:lnTo>
                    <a:pt x="1166" y="346"/>
                  </a:lnTo>
                  <a:lnTo>
                    <a:pt x="1166" y="349"/>
                  </a:lnTo>
                  <a:lnTo>
                    <a:pt x="1169" y="349"/>
                  </a:lnTo>
                  <a:lnTo>
                    <a:pt x="1166" y="351"/>
                  </a:lnTo>
                  <a:lnTo>
                    <a:pt x="1161" y="349"/>
                  </a:lnTo>
                  <a:lnTo>
                    <a:pt x="1161" y="351"/>
                  </a:lnTo>
                  <a:lnTo>
                    <a:pt x="1161" y="354"/>
                  </a:lnTo>
                  <a:lnTo>
                    <a:pt x="1163" y="362"/>
                  </a:lnTo>
                  <a:lnTo>
                    <a:pt x="1166" y="367"/>
                  </a:lnTo>
                  <a:lnTo>
                    <a:pt x="1169" y="370"/>
                  </a:lnTo>
                  <a:lnTo>
                    <a:pt x="1171" y="370"/>
                  </a:lnTo>
                  <a:lnTo>
                    <a:pt x="1171" y="373"/>
                  </a:lnTo>
                  <a:lnTo>
                    <a:pt x="1169" y="373"/>
                  </a:lnTo>
                  <a:lnTo>
                    <a:pt x="1166" y="373"/>
                  </a:lnTo>
                  <a:lnTo>
                    <a:pt x="1166" y="370"/>
                  </a:lnTo>
                  <a:lnTo>
                    <a:pt x="1163" y="367"/>
                  </a:lnTo>
                  <a:lnTo>
                    <a:pt x="1163" y="365"/>
                  </a:lnTo>
                  <a:lnTo>
                    <a:pt x="1161" y="365"/>
                  </a:lnTo>
                  <a:lnTo>
                    <a:pt x="1158" y="365"/>
                  </a:lnTo>
                  <a:lnTo>
                    <a:pt x="1158" y="362"/>
                  </a:lnTo>
                  <a:lnTo>
                    <a:pt x="1155" y="362"/>
                  </a:lnTo>
                  <a:lnTo>
                    <a:pt x="1155" y="359"/>
                  </a:lnTo>
                  <a:lnTo>
                    <a:pt x="1153" y="357"/>
                  </a:lnTo>
                  <a:lnTo>
                    <a:pt x="1150" y="354"/>
                  </a:lnTo>
                  <a:lnTo>
                    <a:pt x="1147" y="357"/>
                  </a:lnTo>
                  <a:lnTo>
                    <a:pt x="1147" y="351"/>
                  </a:lnTo>
                  <a:lnTo>
                    <a:pt x="1145" y="349"/>
                  </a:lnTo>
                  <a:lnTo>
                    <a:pt x="1142" y="349"/>
                  </a:lnTo>
                  <a:lnTo>
                    <a:pt x="1139" y="349"/>
                  </a:lnTo>
                  <a:lnTo>
                    <a:pt x="1136" y="349"/>
                  </a:lnTo>
                  <a:lnTo>
                    <a:pt x="1136" y="351"/>
                  </a:lnTo>
                  <a:lnTo>
                    <a:pt x="1136" y="354"/>
                  </a:lnTo>
                  <a:lnTo>
                    <a:pt x="1136" y="359"/>
                  </a:lnTo>
                  <a:lnTo>
                    <a:pt x="1142" y="365"/>
                  </a:lnTo>
                  <a:lnTo>
                    <a:pt x="1142" y="367"/>
                  </a:lnTo>
                  <a:lnTo>
                    <a:pt x="1145" y="370"/>
                  </a:lnTo>
                  <a:lnTo>
                    <a:pt x="1142" y="370"/>
                  </a:lnTo>
                  <a:lnTo>
                    <a:pt x="1139" y="373"/>
                  </a:lnTo>
                  <a:lnTo>
                    <a:pt x="1139" y="375"/>
                  </a:lnTo>
                  <a:lnTo>
                    <a:pt x="1139" y="378"/>
                  </a:lnTo>
                  <a:lnTo>
                    <a:pt x="1139" y="381"/>
                  </a:lnTo>
                  <a:lnTo>
                    <a:pt x="1139" y="383"/>
                  </a:lnTo>
                  <a:lnTo>
                    <a:pt x="1136" y="383"/>
                  </a:lnTo>
                  <a:lnTo>
                    <a:pt x="1136" y="386"/>
                  </a:lnTo>
                  <a:lnTo>
                    <a:pt x="1136" y="389"/>
                  </a:lnTo>
                  <a:lnTo>
                    <a:pt x="1134" y="392"/>
                  </a:lnTo>
                  <a:lnTo>
                    <a:pt x="1134" y="397"/>
                  </a:lnTo>
                  <a:lnTo>
                    <a:pt x="1136" y="402"/>
                  </a:lnTo>
                  <a:lnTo>
                    <a:pt x="1136" y="405"/>
                  </a:lnTo>
                  <a:lnTo>
                    <a:pt x="1136" y="410"/>
                  </a:lnTo>
                  <a:lnTo>
                    <a:pt x="1136" y="413"/>
                  </a:lnTo>
                  <a:lnTo>
                    <a:pt x="1136" y="410"/>
                  </a:lnTo>
                  <a:lnTo>
                    <a:pt x="1134" y="408"/>
                  </a:lnTo>
                  <a:lnTo>
                    <a:pt x="1134" y="405"/>
                  </a:lnTo>
                  <a:lnTo>
                    <a:pt x="1131" y="402"/>
                  </a:lnTo>
                  <a:lnTo>
                    <a:pt x="1128" y="400"/>
                  </a:lnTo>
                  <a:lnTo>
                    <a:pt x="1128" y="394"/>
                  </a:lnTo>
                  <a:lnTo>
                    <a:pt x="1126" y="394"/>
                  </a:lnTo>
                  <a:lnTo>
                    <a:pt x="1126" y="392"/>
                  </a:lnTo>
                  <a:lnTo>
                    <a:pt x="1123" y="392"/>
                  </a:lnTo>
                  <a:lnTo>
                    <a:pt x="1123" y="389"/>
                  </a:lnTo>
                  <a:lnTo>
                    <a:pt x="1120" y="386"/>
                  </a:lnTo>
                  <a:lnTo>
                    <a:pt x="1118" y="383"/>
                  </a:lnTo>
                  <a:lnTo>
                    <a:pt x="1115" y="383"/>
                  </a:lnTo>
                  <a:lnTo>
                    <a:pt x="1115" y="378"/>
                  </a:lnTo>
                  <a:lnTo>
                    <a:pt x="1115" y="375"/>
                  </a:lnTo>
                  <a:lnTo>
                    <a:pt x="1115" y="373"/>
                  </a:lnTo>
                  <a:lnTo>
                    <a:pt x="1112" y="370"/>
                  </a:lnTo>
                  <a:lnTo>
                    <a:pt x="1110" y="367"/>
                  </a:lnTo>
                  <a:lnTo>
                    <a:pt x="1110" y="365"/>
                  </a:lnTo>
                  <a:lnTo>
                    <a:pt x="1104" y="359"/>
                  </a:lnTo>
                  <a:lnTo>
                    <a:pt x="1104" y="357"/>
                  </a:lnTo>
                  <a:lnTo>
                    <a:pt x="1104" y="351"/>
                  </a:lnTo>
                  <a:lnTo>
                    <a:pt x="1102" y="351"/>
                  </a:lnTo>
                  <a:lnTo>
                    <a:pt x="1099" y="346"/>
                  </a:lnTo>
                  <a:lnTo>
                    <a:pt x="1096" y="343"/>
                  </a:lnTo>
                  <a:lnTo>
                    <a:pt x="1094" y="341"/>
                  </a:lnTo>
                  <a:lnTo>
                    <a:pt x="1091" y="341"/>
                  </a:lnTo>
                  <a:lnTo>
                    <a:pt x="1091" y="338"/>
                  </a:lnTo>
                  <a:lnTo>
                    <a:pt x="1091" y="333"/>
                  </a:lnTo>
                  <a:lnTo>
                    <a:pt x="1091" y="330"/>
                  </a:lnTo>
                  <a:lnTo>
                    <a:pt x="1091" y="327"/>
                  </a:lnTo>
                  <a:lnTo>
                    <a:pt x="1088" y="327"/>
                  </a:lnTo>
                  <a:lnTo>
                    <a:pt x="1086" y="327"/>
                  </a:lnTo>
                  <a:lnTo>
                    <a:pt x="1086" y="324"/>
                  </a:lnTo>
                  <a:lnTo>
                    <a:pt x="1086" y="322"/>
                  </a:lnTo>
                  <a:lnTo>
                    <a:pt x="1086" y="319"/>
                  </a:lnTo>
                  <a:lnTo>
                    <a:pt x="1088" y="319"/>
                  </a:lnTo>
                  <a:lnTo>
                    <a:pt x="1088" y="316"/>
                  </a:lnTo>
                  <a:lnTo>
                    <a:pt x="1086" y="319"/>
                  </a:lnTo>
                  <a:lnTo>
                    <a:pt x="1083" y="316"/>
                  </a:lnTo>
                  <a:lnTo>
                    <a:pt x="1080" y="316"/>
                  </a:lnTo>
                  <a:lnTo>
                    <a:pt x="1078" y="314"/>
                  </a:lnTo>
                  <a:lnTo>
                    <a:pt x="1078" y="311"/>
                  </a:lnTo>
                  <a:lnTo>
                    <a:pt x="1078" y="308"/>
                  </a:lnTo>
                  <a:lnTo>
                    <a:pt x="1075" y="308"/>
                  </a:lnTo>
                  <a:lnTo>
                    <a:pt x="1072" y="308"/>
                  </a:lnTo>
                  <a:lnTo>
                    <a:pt x="1072" y="306"/>
                  </a:lnTo>
                  <a:lnTo>
                    <a:pt x="1069" y="306"/>
                  </a:lnTo>
                  <a:lnTo>
                    <a:pt x="1075" y="300"/>
                  </a:lnTo>
                  <a:lnTo>
                    <a:pt x="1072" y="298"/>
                  </a:lnTo>
                  <a:lnTo>
                    <a:pt x="1072" y="295"/>
                  </a:lnTo>
                  <a:lnTo>
                    <a:pt x="1075" y="292"/>
                  </a:lnTo>
                  <a:lnTo>
                    <a:pt x="1078" y="292"/>
                  </a:lnTo>
                  <a:lnTo>
                    <a:pt x="1080" y="292"/>
                  </a:lnTo>
                  <a:lnTo>
                    <a:pt x="1080" y="290"/>
                  </a:lnTo>
                  <a:lnTo>
                    <a:pt x="1075" y="287"/>
                  </a:lnTo>
                  <a:lnTo>
                    <a:pt x="1078" y="284"/>
                  </a:lnTo>
                  <a:lnTo>
                    <a:pt x="1075" y="282"/>
                  </a:lnTo>
                  <a:lnTo>
                    <a:pt x="1069" y="287"/>
                  </a:lnTo>
                  <a:lnTo>
                    <a:pt x="1067" y="287"/>
                  </a:lnTo>
                  <a:lnTo>
                    <a:pt x="1064" y="290"/>
                  </a:lnTo>
                  <a:lnTo>
                    <a:pt x="1064" y="295"/>
                  </a:lnTo>
                  <a:lnTo>
                    <a:pt x="1061" y="298"/>
                  </a:lnTo>
                  <a:lnTo>
                    <a:pt x="1059" y="300"/>
                  </a:lnTo>
                  <a:lnTo>
                    <a:pt x="1059" y="303"/>
                  </a:lnTo>
                  <a:lnTo>
                    <a:pt x="1056" y="303"/>
                  </a:lnTo>
                  <a:lnTo>
                    <a:pt x="1053" y="303"/>
                  </a:lnTo>
                  <a:lnTo>
                    <a:pt x="1051" y="303"/>
                  </a:lnTo>
                  <a:lnTo>
                    <a:pt x="1051" y="306"/>
                  </a:lnTo>
                  <a:lnTo>
                    <a:pt x="1048" y="308"/>
                  </a:lnTo>
                  <a:lnTo>
                    <a:pt x="1048" y="311"/>
                  </a:lnTo>
                  <a:lnTo>
                    <a:pt x="1048" y="314"/>
                  </a:lnTo>
                  <a:lnTo>
                    <a:pt x="1048" y="316"/>
                  </a:lnTo>
                  <a:lnTo>
                    <a:pt x="1051" y="319"/>
                  </a:lnTo>
                  <a:lnTo>
                    <a:pt x="1056" y="324"/>
                  </a:lnTo>
                  <a:lnTo>
                    <a:pt x="1051" y="324"/>
                  </a:lnTo>
                  <a:lnTo>
                    <a:pt x="1048" y="324"/>
                  </a:lnTo>
                  <a:lnTo>
                    <a:pt x="1045" y="324"/>
                  </a:lnTo>
                  <a:lnTo>
                    <a:pt x="1043" y="327"/>
                  </a:lnTo>
                  <a:lnTo>
                    <a:pt x="1040" y="327"/>
                  </a:lnTo>
                  <a:lnTo>
                    <a:pt x="1037" y="327"/>
                  </a:lnTo>
                  <a:lnTo>
                    <a:pt x="1035" y="327"/>
                  </a:lnTo>
                  <a:lnTo>
                    <a:pt x="1032" y="327"/>
                  </a:lnTo>
                  <a:lnTo>
                    <a:pt x="1032" y="324"/>
                  </a:lnTo>
                  <a:lnTo>
                    <a:pt x="1029" y="324"/>
                  </a:lnTo>
                  <a:lnTo>
                    <a:pt x="1029" y="327"/>
                  </a:lnTo>
                  <a:lnTo>
                    <a:pt x="1027" y="330"/>
                  </a:lnTo>
                  <a:lnTo>
                    <a:pt x="1027" y="333"/>
                  </a:lnTo>
                  <a:lnTo>
                    <a:pt x="1024" y="333"/>
                  </a:lnTo>
                  <a:lnTo>
                    <a:pt x="1024" y="335"/>
                  </a:lnTo>
                  <a:lnTo>
                    <a:pt x="1029" y="341"/>
                  </a:lnTo>
                  <a:lnTo>
                    <a:pt x="1029" y="343"/>
                  </a:lnTo>
                  <a:lnTo>
                    <a:pt x="1032" y="346"/>
                  </a:lnTo>
                  <a:lnTo>
                    <a:pt x="1027" y="346"/>
                  </a:lnTo>
                  <a:lnTo>
                    <a:pt x="1024" y="343"/>
                  </a:lnTo>
                  <a:lnTo>
                    <a:pt x="1024" y="341"/>
                  </a:lnTo>
                  <a:lnTo>
                    <a:pt x="1021" y="341"/>
                  </a:lnTo>
                  <a:lnTo>
                    <a:pt x="1019" y="341"/>
                  </a:lnTo>
                  <a:lnTo>
                    <a:pt x="1019" y="343"/>
                  </a:lnTo>
                  <a:lnTo>
                    <a:pt x="1019" y="346"/>
                  </a:lnTo>
                  <a:lnTo>
                    <a:pt x="1019" y="349"/>
                  </a:lnTo>
                  <a:lnTo>
                    <a:pt x="1016" y="346"/>
                  </a:lnTo>
                  <a:lnTo>
                    <a:pt x="1016" y="343"/>
                  </a:lnTo>
                  <a:lnTo>
                    <a:pt x="1013" y="346"/>
                  </a:lnTo>
                  <a:lnTo>
                    <a:pt x="997" y="359"/>
                  </a:lnTo>
                  <a:lnTo>
                    <a:pt x="994" y="362"/>
                  </a:lnTo>
                  <a:lnTo>
                    <a:pt x="997" y="362"/>
                  </a:lnTo>
                  <a:lnTo>
                    <a:pt x="997" y="365"/>
                  </a:lnTo>
                  <a:lnTo>
                    <a:pt x="992" y="373"/>
                  </a:lnTo>
                  <a:lnTo>
                    <a:pt x="989" y="373"/>
                  </a:lnTo>
                  <a:lnTo>
                    <a:pt x="986" y="375"/>
                  </a:lnTo>
                  <a:lnTo>
                    <a:pt x="986" y="378"/>
                  </a:lnTo>
                  <a:lnTo>
                    <a:pt x="986" y="381"/>
                  </a:lnTo>
                  <a:lnTo>
                    <a:pt x="984" y="386"/>
                  </a:lnTo>
                  <a:lnTo>
                    <a:pt x="984" y="397"/>
                  </a:lnTo>
                  <a:lnTo>
                    <a:pt x="984" y="410"/>
                  </a:lnTo>
                  <a:lnTo>
                    <a:pt x="984" y="413"/>
                  </a:lnTo>
                  <a:lnTo>
                    <a:pt x="986" y="416"/>
                  </a:lnTo>
                  <a:lnTo>
                    <a:pt x="986" y="418"/>
                  </a:lnTo>
                  <a:lnTo>
                    <a:pt x="986" y="421"/>
                  </a:lnTo>
                  <a:lnTo>
                    <a:pt x="989" y="421"/>
                  </a:lnTo>
                  <a:lnTo>
                    <a:pt x="989" y="424"/>
                  </a:lnTo>
                  <a:lnTo>
                    <a:pt x="989" y="426"/>
                  </a:lnTo>
                  <a:lnTo>
                    <a:pt x="989" y="429"/>
                  </a:lnTo>
                  <a:lnTo>
                    <a:pt x="989" y="434"/>
                  </a:lnTo>
                  <a:lnTo>
                    <a:pt x="989" y="443"/>
                  </a:lnTo>
                  <a:lnTo>
                    <a:pt x="992" y="445"/>
                  </a:lnTo>
                  <a:lnTo>
                    <a:pt x="989" y="451"/>
                  </a:lnTo>
                  <a:lnTo>
                    <a:pt x="986" y="453"/>
                  </a:lnTo>
                  <a:lnTo>
                    <a:pt x="989" y="456"/>
                  </a:lnTo>
                  <a:lnTo>
                    <a:pt x="992" y="453"/>
                  </a:lnTo>
                  <a:lnTo>
                    <a:pt x="994" y="451"/>
                  </a:lnTo>
                  <a:lnTo>
                    <a:pt x="1000" y="453"/>
                  </a:lnTo>
                  <a:lnTo>
                    <a:pt x="1002" y="453"/>
                  </a:lnTo>
                  <a:lnTo>
                    <a:pt x="1005" y="453"/>
                  </a:lnTo>
                  <a:lnTo>
                    <a:pt x="1008" y="456"/>
                  </a:lnTo>
                  <a:lnTo>
                    <a:pt x="1008" y="459"/>
                  </a:lnTo>
                  <a:lnTo>
                    <a:pt x="1008" y="464"/>
                  </a:lnTo>
                  <a:lnTo>
                    <a:pt x="1005" y="469"/>
                  </a:lnTo>
                  <a:lnTo>
                    <a:pt x="1002" y="472"/>
                  </a:lnTo>
                  <a:lnTo>
                    <a:pt x="994" y="475"/>
                  </a:lnTo>
                  <a:lnTo>
                    <a:pt x="992" y="477"/>
                  </a:lnTo>
                  <a:lnTo>
                    <a:pt x="989" y="480"/>
                  </a:lnTo>
                  <a:lnTo>
                    <a:pt x="986" y="483"/>
                  </a:lnTo>
                  <a:lnTo>
                    <a:pt x="984" y="485"/>
                  </a:lnTo>
                  <a:lnTo>
                    <a:pt x="981" y="488"/>
                  </a:lnTo>
                  <a:lnTo>
                    <a:pt x="976" y="491"/>
                  </a:lnTo>
                  <a:lnTo>
                    <a:pt x="973" y="491"/>
                  </a:lnTo>
                  <a:lnTo>
                    <a:pt x="973" y="493"/>
                  </a:lnTo>
                  <a:lnTo>
                    <a:pt x="970" y="496"/>
                  </a:lnTo>
                  <a:lnTo>
                    <a:pt x="960" y="504"/>
                  </a:lnTo>
                  <a:lnTo>
                    <a:pt x="957" y="507"/>
                  </a:lnTo>
                  <a:lnTo>
                    <a:pt x="954" y="507"/>
                  </a:lnTo>
                  <a:lnTo>
                    <a:pt x="952" y="504"/>
                  </a:lnTo>
                  <a:lnTo>
                    <a:pt x="949" y="504"/>
                  </a:lnTo>
                  <a:lnTo>
                    <a:pt x="946" y="507"/>
                  </a:lnTo>
                  <a:lnTo>
                    <a:pt x="944" y="515"/>
                  </a:lnTo>
                  <a:lnTo>
                    <a:pt x="941" y="518"/>
                  </a:lnTo>
                  <a:lnTo>
                    <a:pt x="944" y="520"/>
                  </a:lnTo>
                  <a:lnTo>
                    <a:pt x="946" y="523"/>
                  </a:lnTo>
                  <a:lnTo>
                    <a:pt x="944" y="523"/>
                  </a:lnTo>
                  <a:lnTo>
                    <a:pt x="944" y="526"/>
                  </a:lnTo>
                  <a:lnTo>
                    <a:pt x="938" y="531"/>
                  </a:lnTo>
                  <a:lnTo>
                    <a:pt x="933" y="531"/>
                  </a:lnTo>
                  <a:lnTo>
                    <a:pt x="930" y="531"/>
                  </a:lnTo>
                  <a:lnTo>
                    <a:pt x="927" y="531"/>
                  </a:lnTo>
                  <a:lnTo>
                    <a:pt x="927" y="534"/>
                  </a:lnTo>
                  <a:lnTo>
                    <a:pt x="927" y="536"/>
                  </a:lnTo>
                  <a:lnTo>
                    <a:pt x="930" y="536"/>
                  </a:lnTo>
                  <a:lnTo>
                    <a:pt x="930" y="539"/>
                  </a:lnTo>
                  <a:lnTo>
                    <a:pt x="930" y="542"/>
                  </a:lnTo>
                  <a:lnTo>
                    <a:pt x="930" y="544"/>
                  </a:lnTo>
                  <a:lnTo>
                    <a:pt x="927" y="547"/>
                  </a:lnTo>
                  <a:lnTo>
                    <a:pt x="925" y="552"/>
                  </a:lnTo>
                  <a:lnTo>
                    <a:pt x="925" y="555"/>
                  </a:lnTo>
                  <a:lnTo>
                    <a:pt x="922" y="555"/>
                  </a:lnTo>
                  <a:lnTo>
                    <a:pt x="922" y="558"/>
                  </a:lnTo>
                  <a:lnTo>
                    <a:pt x="922" y="561"/>
                  </a:lnTo>
                  <a:lnTo>
                    <a:pt x="919" y="563"/>
                  </a:lnTo>
                  <a:lnTo>
                    <a:pt x="917" y="571"/>
                  </a:lnTo>
                  <a:lnTo>
                    <a:pt x="906" y="587"/>
                  </a:lnTo>
                  <a:lnTo>
                    <a:pt x="895" y="601"/>
                  </a:lnTo>
                  <a:lnTo>
                    <a:pt x="882" y="614"/>
                  </a:lnTo>
                  <a:lnTo>
                    <a:pt x="879" y="614"/>
                  </a:lnTo>
                  <a:lnTo>
                    <a:pt x="877" y="617"/>
                  </a:lnTo>
                  <a:lnTo>
                    <a:pt x="858" y="630"/>
                  </a:lnTo>
                  <a:lnTo>
                    <a:pt x="842" y="636"/>
                  </a:lnTo>
                  <a:lnTo>
                    <a:pt x="826" y="644"/>
                  </a:lnTo>
                  <a:lnTo>
                    <a:pt x="793" y="654"/>
                  </a:lnTo>
                  <a:lnTo>
                    <a:pt x="780" y="660"/>
                  </a:lnTo>
                  <a:lnTo>
                    <a:pt x="764" y="660"/>
                  </a:lnTo>
                  <a:lnTo>
                    <a:pt x="745" y="662"/>
                  </a:lnTo>
                  <a:lnTo>
                    <a:pt x="734" y="665"/>
                  </a:lnTo>
                  <a:lnTo>
                    <a:pt x="729" y="665"/>
                  </a:lnTo>
                  <a:lnTo>
                    <a:pt x="726" y="665"/>
                  </a:lnTo>
                  <a:lnTo>
                    <a:pt x="724" y="665"/>
                  </a:lnTo>
                  <a:lnTo>
                    <a:pt x="724" y="668"/>
                  </a:lnTo>
                  <a:lnTo>
                    <a:pt x="726" y="668"/>
                  </a:lnTo>
                  <a:lnTo>
                    <a:pt x="726" y="670"/>
                  </a:lnTo>
                  <a:lnTo>
                    <a:pt x="724" y="670"/>
                  </a:lnTo>
                  <a:lnTo>
                    <a:pt x="721" y="670"/>
                  </a:lnTo>
                  <a:lnTo>
                    <a:pt x="718" y="670"/>
                  </a:lnTo>
                  <a:lnTo>
                    <a:pt x="718" y="673"/>
                  </a:lnTo>
                  <a:lnTo>
                    <a:pt x="716" y="673"/>
                  </a:lnTo>
                  <a:lnTo>
                    <a:pt x="710" y="676"/>
                  </a:lnTo>
                  <a:lnTo>
                    <a:pt x="708" y="676"/>
                  </a:lnTo>
                  <a:lnTo>
                    <a:pt x="705" y="676"/>
                  </a:lnTo>
                  <a:lnTo>
                    <a:pt x="700" y="673"/>
                  </a:lnTo>
                  <a:lnTo>
                    <a:pt x="700" y="670"/>
                  </a:lnTo>
                  <a:lnTo>
                    <a:pt x="697" y="668"/>
                  </a:lnTo>
                  <a:lnTo>
                    <a:pt x="697" y="670"/>
                  </a:lnTo>
                  <a:lnTo>
                    <a:pt x="694" y="670"/>
                  </a:lnTo>
                  <a:lnTo>
                    <a:pt x="689" y="668"/>
                  </a:lnTo>
                  <a:lnTo>
                    <a:pt x="686" y="668"/>
                  </a:lnTo>
                  <a:lnTo>
                    <a:pt x="684" y="668"/>
                  </a:lnTo>
                  <a:lnTo>
                    <a:pt x="681" y="668"/>
                  </a:lnTo>
                  <a:lnTo>
                    <a:pt x="670" y="665"/>
                  </a:lnTo>
                  <a:lnTo>
                    <a:pt x="667" y="665"/>
                  </a:lnTo>
                  <a:lnTo>
                    <a:pt x="665" y="665"/>
                  </a:lnTo>
                  <a:lnTo>
                    <a:pt x="665" y="668"/>
                  </a:lnTo>
                  <a:lnTo>
                    <a:pt x="665" y="670"/>
                  </a:lnTo>
                  <a:lnTo>
                    <a:pt x="662" y="665"/>
                  </a:lnTo>
                  <a:lnTo>
                    <a:pt x="659" y="665"/>
                  </a:lnTo>
                  <a:lnTo>
                    <a:pt x="657" y="668"/>
                  </a:lnTo>
                  <a:lnTo>
                    <a:pt x="654" y="670"/>
                  </a:lnTo>
                  <a:lnTo>
                    <a:pt x="651" y="670"/>
                  </a:lnTo>
                  <a:lnTo>
                    <a:pt x="649" y="673"/>
                  </a:lnTo>
                  <a:lnTo>
                    <a:pt x="646" y="673"/>
                  </a:lnTo>
                  <a:lnTo>
                    <a:pt x="646" y="676"/>
                  </a:lnTo>
                  <a:lnTo>
                    <a:pt x="643" y="681"/>
                  </a:lnTo>
                  <a:lnTo>
                    <a:pt x="635" y="689"/>
                  </a:lnTo>
                  <a:lnTo>
                    <a:pt x="633" y="695"/>
                  </a:lnTo>
                  <a:lnTo>
                    <a:pt x="630" y="697"/>
                  </a:lnTo>
                  <a:lnTo>
                    <a:pt x="627" y="700"/>
                  </a:lnTo>
                  <a:lnTo>
                    <a:pt x="625" y="700"/>
                  </a:lnTo>
                  <a:lnTo>
                    <a:pt x="622" y="700"/>
                  </a:lnTo>
                  <a:lnTo>
                    <a:pt x="617" y="703"/>
                  </a:lnTo>
                  <a:lnTo>
                    <a:pt x="614" y="703"/>
                  </a:lnTo>
                  <a:lnTo>
                    <a:pt x="611" y="703"/>
                  </a:lnTo>
                  <a:lnTo>
                    <a:pt x="609" y="703"/>
                  </a:lnTo>
                  <a:lnTo>
                    <a:pt x="606" y="703"/>
                  </a:lnTo>
                  <a:lnTo>
                    <a:pt x="603" y="703"/>
                  </a:lnTo>
                  <a:lnTo>
                    <a:pt x="600" y="703"/>
                  </a:lnTo>
                  <a:lnTo>
                    <a:pt x="587" y="705"/>
                  </a:lnTo>
                  <a:lnTo>
                    <a:pt x="582" y="708"/>
                  </a:lnTo>
                  <a:lnTo>
                    <a:pt x="579" y="708"/>
                  </a:lnTo>
                  <a:lnTo>
                    <a:pt x="579" y="705"/>
                  </a:lnTo>
                  <a:lnTo>
                    <a:pt x="576" y="705"/>
                  </a:lnTo>
                  <a:lnTo>
                    <a:pt x="574" y="705"/>
                  </a:lnTo>
                  <a:lnTo>
                    <a:pt x="571" y="705"/>
                  </a:lnTo>
                  <a:lnTo>
                    <a:pt x="571" y="708"/>
                  </a:lnTo>
                  <a:lnTo>
                    <a:pt x="568" y="708"/>
                  </a:lnTo>
                  <a:lnTo>
                    <a:pt x="566" y="708"/>
                  </a:lnTo>
                  <a:lnTo>
                    <a:pt x="563" y="708"/>
                  </a:lnTo>
                  <a:lnTo>
                    <a:pt x="563" y="705"/>
                  </a:lnTo>
                  <a:lnTo>
                    <a:pt x="560" y="705"/>
                  </a:lnTo>
                  <a:lnTo>
                    <a:pt x="560" y="708"/>
                  </a:lnTo>
                  <a:lnTo>
                    <a:pt x="558" y="708"/>
                  </a:lnTo>
                  <a:lnTo>
                    <a:pt x="536" y="721"/>
                  </a:lnTo>
                  <a:lnTo>
                    <a:pt x="536" y="724"/>
                  </a:lnTo>
                  <a:lnTo>
                    <a:pt x="536" y="727"/>
                  </a:lnTo>
                  <a:lnTo>
                    <a:pt x="533" y="730"/>
                  </a:lnTo>
                  <a:lnTo>
                    <a:pt x="531" y="730"/>
                  </a:lnTo>
                  <a:lnTo>
                    <a:pt x="528" y="730"/>
                  </a:lnTo>
                  <a:lnTo>
                    <a:pt x="528" y="732"/>
                  </a:lnTo>
                  <a:lnTo>
                    <a:pt x="525" y="735"/>
                  </a:lnTo>
                  <a:lnTo>
                    <a:pt x="523" y="735"/>
                  </a:lnTo>
                  <a:lnTo>
                    <a:pt x="520" y="738"/>
                  </a:lnTo>
                  <a:lnTo>
                    <a:pt x="515" y="738"/>
                  </a:lnTo>
                  <a:lnTo>
                    <a:pt x="515" y="740"/>
                  </a:lnTo>
                  <a:lnTo>
                    <a:pt x="512" y="738"/>
                  </a:lnTo>
                  <a:lnTo>
                    <a:pt x="509" y="740"/>
                  </a:lnTo>
                  <a:lnTo>
                    <a:pt x="507" y="740"/>
                  </a:lnTo>
                  <a:lnTo>
                    <a:pt x="504" y="740"/>
                  </a:lnTo>
                  <a:lnTo>
                    <a:pt x="501" y="740"/>
                  </a:lnTo>
                  <a:lnTo>
                    <a:pt x="499" y="740"/>
                  </a:lnTo>
                  <a:lnTo>
                    <a:pt x="493" y="743"/>
                  </a:lnTo>
                  <a:lnTo>
                    <a:pt x="491" y="746"/>
                  </a:lnTo>
                  <a:lnTo>
                    <a:pt x="483" y="746"/>
                  </a:lnTo>
                  <a:lnTo>
                    <a:pt x="475" y="746"/>
                  </a:lnTo>
                  <a:lnTo>
                    <a:pt x="469" y="746"/>
                  </a:lnTo>
                  <a:lnTo>
                    <a:pt x="464" y="746"/>
                  </a:lnTo>
                  <a:lnTo>
                    <a:pt x="456" y="743"/>
                  </a:lnTo>
                  <a:lnTo>
                    <a:pt x="456" y="740"/>
                  </a:lnTo>
                  <a:lnTo>
                    <a:pt x="453" y="740"/>
                  </a:lnTo>
                  <a:lnTo>
                    <a:pt x="453" y="738"/>
                  </a:lnTo>
                  <a:lnTo>
                    <a:pt x="453" y="735"/>
                  </a:lnTo>
                  <a:lnTo>
                    <a:pt x="453" y="732"/>
                  </a:lnTo>
                  <a:lnTo>
                    <a:pt x="450" y="735"/>
                  </a:lnTo>
                  <a:lnTo>
                    <a:pt x="448" y="738"/>
                  </a:lnTo>
                  <a:lnTo>
                    <a:pt x="445" y="738"/>
                  </a:lnTo>
                  <a:lnTo>
                    <a:pt x="442" y="735"/>
                  </a:lnTo>
                  <a:lnTo>
                    <a:pt x="432" y="740"/>
                  </a:lnTo>
                  <a:lnTo>
                    <a:pt x="429" y="740"/>
                  </a:lnTo>
                  <a:lnTo>
                    <a:pt x="429" y="743"/>
                  </a:lnTo>
                  <a:lnTo>
                    <a:pt x="426" y="743"/>
                  </a:lnTo>
                  <a:lnTo>
                    <a:pt x="424" y="746"/>
                  </a:lnTo>
                  <a:lnTo>
                    <a:pt x="421" y="746"/>
                  </a:lnTo>
                  <a:lnTo>
                    <a:pt x="418" y="743"/>
                  </a:lnTo>
                  <a:lnTo>
                    <a:pt x="413" y="740"/>
                  </a:lnTo>
                  <a:lnTo>
                    <a:pt x="413" y="738"/>
                  </a:lnTo>
                  <a:lnTo>
                    <a:pt x="416" y="735"/>
                  </a:lnTo>
                  <a:lnTo>
                    <a:pt x="416" y="730"/>
                  </a:lnTo>
                  <a:lnTo>
                    <a:pt x="416" y="727"/>
                  </a:lnTo>
                  <a:lnTo>
                    <a:pt x="418" y="727"/>
                  </a:lnTo>
                  <a:lnTo>
                    <a:pt x="418" y="724"/>
                  </a:lnTo>
                  <a:lnTo>
                    <a:pt x="416" y="724"/>
                  </a:lnTo>
                  <a:lnTo>
                    <a:pt x="416" y="727"/>
                  </a:lnTo>
                  <a:lnTo>
                    <a:pt x="413" y="727"/>
                  </a:lnTo>
                  <a:lnTo>
                    <a:pt x="413" y="730"/>
                  </a:lnTo>
                  <a:lnTo>
                    <a:pt x="408" y="735"/>
                  </a:lnTo>
                  <a:lnTo>
                    <a:pt x="405" y="740"/>
                  </a:lnTo>
                  <a:lnTo>
                    <a:pt x="391" y="748"/>
                  </a:lnTo>
                  <a:lnTo>
                    <a:pt x="389" y="748"/>
                  </a:lnTo>
                  <a:lnTo>
                    <a:pt x="386" y="748"/>
                  </a:lnTo>
                  <a:lnTo>
                    <a:pt x="383" y="748"/>
                  </a:lnTo>
                  <a:lnTo>
                    <a:pt x="383" y="751"/>
                  </a:lnTo>
                  <a:lnTo>
                    <a:pt x="383" y="754"/>
                  </a:lnTo>
                  <a:lnTo>
                    <a:pt x="381" y="754"/>
                  </a:lnTo>
                  <a:lnTo>
                    <a:pt x="378" y="756"/>
                  </a:lnTo>
                  <a:lnTo>
                    <a:pt x="375" y="756"/>
                  </a:lnTo>
                  <a:lnTo>
                    <a:pt x="370" y="756"/>
                  </a:lnTo>
                  <a:lnTo>
                    <a:pt x="367" y="756"/>
                  </a:lnTo>
                  <a:lnTo>
                    <a:pt x="365" y="759"/>
                  </a:lnTo>
                  <a:lnTo>
                    <a:pt x="362" y="759"/>
                  </a:lnTo>
                  <a:lnTo>
                    <a:pt x="359" y="762"/>
                  </a:lnTo>
                  <a:lnTo>
                    <a:pt x="357" y="762"/>
                  </a:lnTo>
                  <a:lnTo>
                    <a:pt x="357" y="759"/>
                  </a:lnTo>
                  <a:lnTo>
                    <a:pt x="354" y="759"/>
                  </a:lnTo>
                  <a:lnTo>
                    <a:pt x="351" y="759"/>
                  </a:lnTo>
                  <a:lnTo>
                    <a:pt x="349" y="762"/>
                  </a:lnTo>
                  <a:lnTo>
                    <a:pt x="349" y="764"/>
                  </a:lnTo>
                  <a:lnTo>
                    <a:pt x="349" y="770"/>
                  </a:lnTo>
                  <a:lnTo>
                    <a:pt x="346" y="772"/>
                  </a:lnTo>
                  <a:lnTo>
                    <a:pt x="343" y="775"/>
                  </a:lnTo>
                  <a:lnTo>
                    <a:pt x="338" y="775"/>
                  </a:lnTo>
                  <a:lnTo>
                    <a:pt x="335" y="778"/>
                  </a:lnTo>
                  <a:lnTo>
                    <a:pt x="332" y="778"/>
                  </a:lnTo>
                  <a:lnTo>
                    <a:pt x="327" y="780"/>
                  </a:lnTo>
                  <a:lnTo>
                    <a:pt x="324" y="780"/>
                  </a:lnTo>
                  <a:lnTo>
                    <a:pt x="322" y="783"/>
                  </a:lnTo>
                  <a:lnTo>
                    <a:pt x="319" y="786"/>
                  </a:lnTo>
                  <a:lnTo>
                    <a:pt x="316" y="789"/>
                  </a:lnTo>
                  <a:lnTo>
                    <a:pt x="314" y="791"/>
                  </a:lnTo>
                  <a:lnTo>
                    <a:pt x="311" y="797"/>
                  </a:lnTo>
                  <a:lnTo>
                    <a:pt x="311" y="799"/>
                  </a:lnTo>
                  <a:lnTo>
                    <a:pt x="308" y="802"/>
                  </a:lnTo>
                  <a:lnTo>
                    <a:pt x="292" y="807"/>
                  </a:lnTo>
                  <a:lnTo>
                    <a:pt x="290" y="810"/>
                  </a:lnTo>
                  <a:lnTo>
                    <a:pt x="287" y="813"/>
                  </a:lnTo>
                  <a:lnTo>
                    <a:pt x="279" y="821"/>
                  </a:lnTo>
                  <a:lnTo>
                    <a:pt x="276" y="823"/>
                  </a:lnTo>
                  <a:lnTo>
                    <a:pt x="276" y="826"/>
                  </a:lnTo>
                  <a:lnTo>
                    <a:pt x="274" y="826"/>
                  </a:lnTo>
                  <a:lnTo>
                    <a:pt x="274" y="829"/>
                  </a:lnTo>
                  <a:lnTo>
                    <a:pt x="271" y="831"/>
                  </a:lnTo>
                  <a:lnTo>
                    <a:pt x="247" y="839"/>
                  </a:lnTo>
                  <a:lnTo>
                    <a:pt x="233" y="848"/>
                  </a:lnTo>
                  <a:lnTo>
                    <a:pt x="233" y="845"/>
                  </a:lnTo>
                  <a:lnTo>
                    <a:pt x="231" y="845"/>
                  </a:lnTo>
                  <a:lnTo>
                    <a:pt x="231" y="848"/>
                  </a:lnTo>
                  <a:lnTo>
                    <a:pt x="228" y="848"/>
                  </a:lnTo>
                  <a:lnTo>
                    <a:pt x="223" y="850"/>
                  </a:lnTo>
                  <a:lnTo>
                    <a:pt x="220" y="848"/>
                  </a:lnTo>
                  <a:lnTo>
                    <a:pt x="215" y="850"/>
                  </a:lnTo>
                  <a:lnTo>
                    <a:pt x="199" y="858"/>
                  </a:lnTo>
                  <a:lnTo>
                    <a:pt x="190" y="861"/>
                  </a:lnTo>
                  <a:lnTo>
                    <a:pt x="190" y="864"/>
                  </a:lnTo>
                  <a:lnTo>
                    <a:pt x="188" y="864"/>
                  </a:lnTo>
                  <a:lnTo>
                    <a:pt x="188" y="866"/>
                  </a:lnTo>
                  <a:lnTo>
                    <a:pt x="185" y="866"/>
                  </a:lnTo>
                  <a:lnTo>
                    <a:pt x="182" y="872"/>
                  </a:lnTo>
                  <a:lnTo>
                    <a:pt x="182" y="874"/>
                  </a:lnTo>
                  <a:lnTo>
                    <a:pt x="180" y="877"/>
                  </a:lnTo>
                  <a:lnTo>
                    <a:pt x="174" y="888"/>
                  </a:lnTo>
                  <a:lnTo>
                    <a:pt x="174" y="885"/>
                  </a:lnTo>
                  <a:lnTo>
                    <a:pt x="172" y="882"/>
                  </a:lnTo>
                  <a:lnTo>
                    <a:pt x="169" y="882"/>
                  </a:lnTo>
                  <a:lnTo>
                    <a:pt x="169" y="885"/>
                  </a:lnTo>
                  <a:lnTo>
                    <a:pt x="169" y="888"/>
                  </a:lnTo>
                  <a:lnTo>
                    <a:pt x="172" y="888"/>
                  </a:lnTo>
                  <a:lnTo>
                    <a:pt x="172" y="890"/>
                  </a:lnTo>
                  <a:lnTo>
                    <a:pt x="172" y="893"/>
                  </a:lnTo>
                  <a:lnTo>
                    <a:pt x="169" y="896"/>
                  </a:lnTo>
                  <a:lnTo>
                    <a:pt x="169" y="898"/>
                  </a:lnTo>
                  <a:lnTo>
                    <a:pt x="169" y="901"/>
                  </a:lnTo>
                  <a:lnTo>
                    <a:pt x="166" y="901"/>
                  </a:lnTo>
                  <a:lnTo>
                    <a:pt x="166" y="904"/>
                  </a:lnTo>
                  <a:lnTo>
                    <a:pt x="164" y="907"/>
                  </a:lnTo>
                  <a:lnTo>
                    <a:pt x="164" y="909"/>
                  </a:lnTo>
                  <a:lnTo>
                    <a:pt x="161" y="912"/>
                  </a:lnTo>
                  <a:lnTo>
                    <a:pt x="161" y="915"/>
                  </a:lnTo>
                  <a:lnTo>
                    <a:pt x="158" y="920"/>
                  </a:lnTo>
                  <a:lnTo>
                    <a:pt x="158" y="923"/>
                  </a:lnTo>
                  <a:lnTo>
                    <a:pt x="158" y="925"/>
                  </a:lnTo>
                  <a:lnTo>
                    <a:pt x="156" y="925"/>
                  </a:lnTo>
                  <a:lnTo>
                    <a:pt x="156" y="928"/>
                  </a:lnTo>
                  <a:lnTo>
                    <a:pt x="156" y="931"/>
                  </a:lnTo>
                  <a:lnTo>
                    <a:pt x="156" y="933"/>
                  </a:lnTo>
                  <a:lnTo>
                    <a:pt x="153" y="933"/>
                  </a:lnTo>
                  <a:lnTo>
                    <a:pt x="153" y="936"/>
                  </a:lnTo>
                  <a:lnTo>
                    <a:pt x="150" y="933"/>
                  </a:lnTo>
                  <a:lnTo>
                    <a:pt x="148" y="931"/>
                  </a:lnTo>
                  <a:lnTo>
                    <a:pt x="145" y="931"/>
                  </a:lnTo>
                  <a:lnTo>
                    <a:pt x="142" y="931"/>
                  </a:lnTo>
                  <a:lnTo>
                    <a:pt x="140" y="933"/>
                  </a:lnTo>
                  <a:lnTo>
                    <a:pt x="137" y="933"/>
                  </a:lnTo>
                  <a:lnTo>
                    <a:pt x="137" y="936"/>
                  </a:lnTo>
                  <a:lnTo>
                    <a:pt x="134" y="939"/>
                  </a:lnTo>
                  <a:lnTo>
                    <a:pt x="132" y="939"/>
                  </a:lnTo>
                  <a:lnTo>
                    <a:pt x="129" y="936"/>
                  </a:lnTo>
                  <a:lnTo>
                    <a:pt x="129" y="933"/>
                  </a:lnTo>
                  <a:lnTo>
                    <a:pt x="129" y="928"/>
                  </a:lnTo>
                  <a:lnTo>
                    <a:pt x="129" y="925"/>
                  </a:lnTo>
                  <a:lnTo>
                    <a:pt x="129" y="923"/>
                  </a:lnTo>
                  <a:lnTo>
                    <a:pt x="132" y="920"/>
                  </a:lnTo>
                  <a:lnTo>
                    <a:pt x="134" y="920"/>
                  </a:lnTo>
                  <a:lnTo>
                    <a:pt x="134" y="917"/>
                  </a:lnTo>
                  <a:lnTo>
                    <a:pt x="134" y="915"/>
                  </a:lnTo>
                  <a:lnTo>
                    <a:pt x="132" y="915"/>
                  </a:lnTo>
                  <a:lnTo>
                    <a:pt x="129" y="917"/>
                  </a:lnTo>
                  <a:lnTo>
                    <a:pt x="129" y="915"/>
                  </a:lnTo>
                  <a:lnTo>
                    <a:pt x="129" y="912"/>
                  </a:lnTo>
                  <a:lnTo>
                    <a:pt x="129" y="909"/>
                  </a:lnTo>
                  <a:lnTo>
                    <a:pt x="126" y="907"/>
                  </a:lnTo>
                  <a:lnTo>
                    <a:pt x="126" y="904"/>
                  </a:lnTo>
                  <a:lnTo>
                    <a:pt x="123" y="901"/>
                  </a:lnTo>
                  <a:lnTo>
                    <a:pt x="126" y="898"/>
                  </a:lnTo>
                  <a:lnTo>
                    <a:pt x="126" y="893"/>
                  </a:lnTo>
                  <a:lnTo>
                    <a:pt x="129" y="874"/>
                  </a:lnTo>
                  <a:lnTo>
                    <a:pt x="132" y="869"/>
                  </a:lnTo>
                  <a:lnTo>
                    <a:pt x="132" y="866"/>
                  </a:lnTo>
                  <a:lnTo>
                    <a:pt x="134" y="864"/>
                  </a:lnTo>
                  <a:lnTo>
                    <a:pt x="134" y="861"/>
                  </a:lnTo>
                  <a:lnTo>
                    <a:pt x="132" y="861"/>
                  </a:lnTo>
                  <a:lnTo>
                    <a:pt x="129" y="861"/>
                  </a:lnTo>
                  <a:lnTo>
                    <a:pt x="126" y="861"/>
                  </a:lnTo>
                  <a:lnTo>
                    <a:pt x="126" y="864"/>
                  </a:lnTo>
                  <a:lnTo>
                    <a:pt x="123" y="864"/>
                  </a:lnTo>
                  <a:lnTo>
                    <a:pt x="121" y="866"/>
                  </a:lnTo>
                  <a:lnTo>
                    <a:pt x="118" y="866"/>
                  </a:lnTo>
                  <a:lnTo>
                    <a:pt x="110" y="877"/>
                  </a:lnTo>
                  <a:lnTo>
                    <a:pt x="107" y="885"/>
                  </a:lnTo>
                  <a:lnTo>
                    <a:pt x="105" y="888"/>
                  </a:lnTo>
                  <a:lnTo>
                    <a:pt x="105" y="890"/>
                  </a:lnTo>
                  <a:lnTo>
                    <a:pt x="105" y="893"/>
                  </a:lnTo>
                  <a:lnTo>
                    <a:pt x="94" y="917"/>
                  </a:lnTo>
                  <a:lnTo>
                    <a:pt x="94" y="920"/>
                  </a:lnTo>
                  <a:lnTo>
                    <a:pt x="91" y="923"/>
                  </a:lnTo>
                  <a:lnTo>
                    <a:pt x="89" y="925"/>
                  </a:lnTo>
                  <a:lnTo>
                    <a:pt x="89" y="928"/>
                  </a:lnTo>
                  <a:lnTo>
                    <a:pt x="89" y="933"/>
                  </a:lnTo>
                  <a:lnTo>
                    <a:pt x="86" y="936"/>
                  </a:lnTo>
                  <a:lnTo>
                    <a:pt x="83" y="939"/>
                  </a:lnTo>
                  <a:lnTo>
                    <a:pt x="83" y="941"/>
                  </a:lnTo>
                  <a:lnTo>
                    <a:pt x="81" y="941"/>
                  </a:lnTo>
                  <a:lnTo>
                    <a:pt x="78" y="941"/>
                  </a:lnTo>
                  <a:lnTo>
                    <a:pt x="78" y="944"/>
                  </a:lnTo>
                  <a:lnTo>
                    <a:pt x="81" y="947"/>
                  </a:lnTo>
                  <a:lnTo>
                    <a:pt x="81" y="949"/>
                  </a:lnTo>
                  <a:lnTo>
                    <a:pt x="81" y="952"/>
                  </a:lnTo>
                  <a:lnTo>
                    <a:pt x="81" y="955"/>
                  </a:lnTo>
                  <a:lnTo>
                    <a:pt x="81" y="960"/>
                  </a:lnTo>
                  <a:lnTo>
                    <a:pt x="83" y="960"/>
                  </a:lnTo>
                  <a:lnTo>
                    <a:pt x="86" y="960"/>
                  </a:lnTo>
                  <a:lnTo>
                    <a:pt x="91" y="966"/>
                  </a:lnTo>
                  <a:lnTo>
                    <a:pt x="91" y="974"/>
                  </a:lnTo>
                  <a:lnTo>
                    <a:pt x="94" y="976"/>
                  </a:lnTo>
                  <a:lnTo>
                    <a:pt x="94" y="979"/>
                  </a:lnTo>
                  <a:lnTo>
                    <a:pt x="97" y="982"/>
                  </a:lnTo>
                  <a:lnTo>
                    <a:pt x="97" y="995"/>
                  </a:lnTo>
                  <a:lnTo>
                    <a:pt x="94" y="998"/>
                  </a:lnTo>
                  <a:lnTo>
                    <a:pt x="94" y="1000"/>
                  </a:lnTo>
                  <a:lnTo>
                    <a:pt x="91" y="1000"/>
                  </a:lnTo>
                  <a:lnTo>
                    <a:pt x="89" y="1003"/>
                  </a:lnTo>
                  <a:lnTo>
                    <a:pt x="89" y="1006"/>
                  </a:lnTo>
                  <a:lnTo>
                    <a:pt x="89" y="1008"/>
                  </a:lnTo>
                  <a:lnTo>
                    <a:pt x="91" y="1014"/>
                  </a:lnTo>
                  <a:lnTo>
                    <a:pt x="94" y="1025"/>
                  </a:lnTo>
                  <a:lnTo>
                    <a:pt x="91" y="1027"/>
                  </a:lnTo>
                  <a:lnTo>
                    <a:pt x="91" y="1030"/>
                  </a:lnTo>
                  <a:lnTo>
                    <a:pt x="91" y="1038"/>
                  </a:lnTo>
                  <a:lnTo>
                    <a:pt x="91" y="1041"/>
                  </a:lnTo>
                  <a:lnTo>
                    <a:pt x="89" y="1041"/>
                  </a:lnTo>
                  <a:lnTo>
                    <a:pt x="89" y="1043"/>
                  </a:lnTo>
                  <a:lnTo>
                    <a:pt x="89" y="1046"/>
                  </a:lnTo>
                  <a:lnTo>
                    <a:pt x="83" y="1049"/>
                  </a:lnTo>
                  <a:lnTo>
                    <a:pt x="83" y="1051"/>
                  </a:lnTo>
                  <a:lnTo>
                    <a:pt x="81" y="1051"/>
                  </a:lnTo>
                  <a:lnTo>
                    <a:pt x="78" y="1051"/>
                  </a:lnTo>
                  <a:lnTo>
                    <a:pt x="78" y="1054"/>
                  </a:lnTo>
                  <a:lnTo>
                    <a:pt x="75" y="1054"/>
                  </a:lnTo>
                  <a:lnTo>
                    <a:pt x="73" y="1057"/>
                  </a:lnTo>
                  <a:lnTo>
                    <a:pt x="70" y="1067"/>
                  </a:lnTo>
                  <a:lnTo>
                    <a:pt x="67" y="1067"/>
                  </a:lnTo>
                  <a:lnTo>
                    <a:pt x="65" y="1070"/>
                  </a:lnTo>
                  <a:lnTo>
                    <a:pt x="62" y="1081"/>
                  </a:lnTo>
                  <a:lnTo>
                    <a:pt x="59" y="1086"/>
                  </a:lnTo>
                  <a:lnTo>
                    <a:pt x="59" y="1089"/>
                  </a:lnTo>
                  <a:lnTo>
                    <a:pt x="59" y="1092"/>
                  </a:lnTo>
                  <a:lnTo>
                    <a:pt x="59" y="1094"/>
                  </a:lnTo>
                  <a:lnTo>
                    <a:pt x="56" y="1097"/>
                  </a:lnTo>
                  <a:lnTo>
                    <a:pt x="54" y="1100"/>
                  </a:lnTo>
                  <a:lnTo>
                    <a:pt x="54" y="1102"/>
                  </a:lnTo>
                  <a:lnTo>
                    <a:pt x="54" y="1108"/>
                  </a:lnTo>
                  <a:lnTo>
                    <a:pt x="56" y="1110"/>
                  </a:lnTo>
                  <a:lnTo>
                    <a:pt x="56" y="1113"/>
                  </a:lnTo>
                  <a:lnTo>
                    <a:pt x="54" y="1116"/>
                  </a:lnTo>
                  <a:lnTo>
                    <a:pt x="51" y="1118"/>
                  </a:lnTo>
                  <a:lnTo>
                    <a:pt x="51" y="1121"/>
                  </a:lnTo>
                  <a:lnTo>
                    <a:pt x="51" y="1140"/>
                  </a:lnTo>
                  <a:lnTo>
                    <a:pt x="51" y="1145"/>
                  </a:lnTo>
                  <a:lnTo>
                    <a:pt x="54" y="1148"/>
                  </a:lnTo>
                  <a:lnTo>
                    <a:pt x="56" y="1153"/>
                  </a:lnTo>
                  <a:lnTo>
                    <a:pt x="67" y="1164"/>
                  </a:lnTo>
                  <a:lnTo>
                    <a:pt x="73" y="1172"/>
                  </a:lnTo>
                  <a:lnTo>
                    <a:pt x="75" y="1175"/>
                  </a:lnTo>
                  <a:lnTo>
                    <a:pt x="75" y="1177"/>
                  </a:lnTo>
                  <a:lnTo>
                    <a:pt x="75" y="1180"/>
                  </a:lnTo>
                  <a:lnTo>
                    <a:pt x="75" y="1183"/>
                  </a:lnTo>
                  <a:lnTo>
                    <a:pt x="75" y="1185"/>
                  </a:lnTo>
                  <a:lnTo>
                    <a:pt x="75" y="1188"/>
                  </a:lnTo>
                  <a:lnTo>
                    <a:pt x="75" y="1191"/>
                  </a:lnTo>
                  <a:lnTo>
                    <a:pt x="78" y="1191"/>
                  </a:lnTo>
                  <a:lnTo>
                    <a:pt x="81" y="1194"/>
                  </a:lnTo>
                  <a:lnTo>
                    <a:pt x="81" y="1196"/>
                  </a:lnTo>
                  <a:lnTo>
                    <a:pt x="81" y="1199"/>
                  </a:lnTo>
                  <a:lnTo>
                    <a:pt x="78" y="1199"/>
                  </a:lnTo>
                  <a:lnTo>
                    <a:pt x="78" y="1202"/>
                  </a:lnTo>
                  <a:lnTo>
                    <a:pt x="81" y="1204"/>
                  </a:lnTo>
                  <a:lnTo>
                    <a:pt x="81" y="1207"/>
                  </a:lnTo>
                  <a:lnTo>
                    <a:pt x="81" y="1210"/>
                  </a:lnTo>
                  <a:lnTo>
                    <a:pt x="83" y="1212"/>
                  </a:lnTo>
                  <a:lnTo>
                    <a:pt x="86" y="1215"/>
                  </a:lnTo>
                  <a:lnTo>
                    <a:pt x="89" y="1218"/>
                  </a:lnTo>
                  <a:lnTo>
                    <a:pt x="94" y="1220"/>
                  </a:lnTo>
                  <a:lnTo>
                    <a:pt x="97" y="1220"/>
                  </a:lnTo>
                  <a:lnTo>
                    <a:pt x="97" y="1226"/>
                  </a:lnTo>
                  <a:lnTo>
                    <a:pt x="99" y="1231"/>
                  </a:lnTo>
                  <a:lnTo>
                    <a:pt x="102" y="1231"/>
                  </a:lnTo>
                  <a:lnTo>
                    <a:pt x="102" y="1234"/>
                  </a:lnTo>
                  <a:lnTo>
                    <a:pt x="107" y="1250"/>
                  </a:lnTo>
                  <a:lnTo>
                    <a:pt x="110" y="1255"/>
                  </a:lnTo>
                  <a:lnTo>
                    <a:pt x="118" y="1263"/>
                  </a:lnTo>
                  <a:lnTo>
                    <a:pt x="121" y="1269"/>
                  </a:lnTo>
                  <a:lnTo>
                    <a:pt x="121" y="1271"/>
                  </a:lnTo>
                  <a:lnTo>
                    <a:pt x="126" y="1274"/>
                  </a:lnTo>
                  <a:lnTo>
                    <a:pt x="126" y="1277"/>
                  </a:lnTo>
                  <a:lnTo>
                    <a:pt x="129" y="1277"/>
                  </a:lnTo>
                  <a:lnTo>
                    <a:pt x="129" y="1279"/>
                  </a:lnTo>
                  <a:lnTo>
                    <a:pt x="132" y="1279"/>
                  </a:lnTo>
                  <a:lnTo>
                    <a:pt x="129" y="1282"/>
                  </a:lnTo>
                  <a:lnTo>
                    <a:pt x="132" y="1282"/>
                  </a:lnTo>
                  <a:lnTo>
                    <a:pt x="132" y="1285"/>
                  </a:lnTo>
                  <a:lnTo>
                    <a:pt x="132" y="1287"/>
                  </a:lnTo>
                  <a:lnTo>
                    <a:pt x="137" y="1287"/>
                  </a:lnTo>
                  <a:lnTo>
                    <a:pt x="142" y="1290"/>
                  </a:lnTo>
                  <a:lnTo>
                    <a:pt x="142" y="1293"/>
                  </a:lnTo>
                  <a:lnTo>
                    <a:pt x="145" y="1295"/>
                  </a:lnTo>
                  <a:lnTo>
                    <a:pt x="142" y="1295"/>
                  </a:lnTo>
                  <a:lnTo>
                    <a:pt x="142" y="1298"/>
                  </a:lnTo>
                  <a:lnTo>
                    <a:pt x="142" y="1301"/>
                  </a:lnTo>
                  <a:lnTo>
                    <a:pt x="142" y="1304"/>
                  </a:lnTo>
                  <a:lnTo>
                    <a:pt x="145" y="1306"/>
                  </a:lnTo>
                  <a:lnTo>
                    <a:pt x="145" y="1309"/>
                  </a:lnTo>
                  <a:lnTo>
                    <a:pt x="142" y="1309"/>
                  </a:lnTo>
                  <a:lnTo>
                    <a:pt x="140" y="1309"/>
                  </a:lnTo>
                  <a:lnTo>
                    <a:pt x="137" y="1306"/>
                  </a:lnTo>
                  <a:lnTo>
                    <a:pt x="137" y="1309"/>
                  </a:lnTo>
                  <a:lnTo>
                    <a:pt x="140" y="1314"/>
                  </a:lnTo>
                  <a:lnTo>
                    <a:pt x="140" y="1317"/>
                  </a:lnTo>
                  <a:lnTo>
                    <a:pt x="140" y="1320"/>
                  </a:lnTo>
                  <a:lnTo>
                    <a:pt x="137" y="1320"/>
                  </a:lnTo>
                  <a:lnTo>
                    <a:pt x="137" y="1322"/>
                  </a:lnTo>
                  <a:lnTo>
                    <a:pt x="134" y="1325"/>
                  </a:lnTo>
                  <a:lnTo>
                    <a:pt x="134" y="1328"/>
                  </a:lnTo>
                  <a:lnTo>
                    <a:pt x="134" y="1330"/>
                  </a:lnTo>
                  <a:lnTo>
                    <a:pt x="134" y="1333"/>
                  </a:lnTo>
                  <a:lnTo>
                    <a:pt x="137" y="1333"/>
                  </a:lnTo>
                  <a:lnTo>
                    <a:pt x="140" y="1338"/>
                  </a:lnTo>
                  <a:lnTo>
                    <a:pt x="137" y="1346"/>
                  </a:lnTo>
                  <a:lnTo>
                    <a:pt x="137" y="1349"/>
                  </a:lnTo>
                  <a:lnTo>
                    <a:pt x="134" y="1349"/>
                  </a:lnTo>
                  <a:lnTo>
                    <a:pt x="132" y="1349"/>
                  </a:lnTo>
                  <a:lnTo>
                    <a:pt x="129" y="1352"/>
                  </a:lnTo>
                  <a:lnTo>
                    <a:pt x="126" y="1354"/>
                  </a:lnTo>
                  <a:lnTo>
                    <a:pt x="126" y="1357"/>
                  </a:lnTo>
                  <a:lnTo>
                    <a:pt x="123" y="1357"/>
                  </a:lnTo>
                  <a:lnTo>
                    <a:pt x="118" y="1349"/>
                  </a:lnTo>
                  <a:lnTo>
                    <a:pt x="113" y="1344"/>
                  </a:lnTo>
                  <a:lnTo>
                    <a:pt x="110" y="1341"/>
                  </a:lnTo>
                  <a:lnTo>
                    <a:pt x="110" y="1338"/>
                  </a:lnTo>
                  <a:lnTo>
                    <a:pt x="110" y="1333"/>
                  </a:lnTo>
                  <a:lnTo>
                    <a:pt x="107" y="1328"/>
                  </a:lnTo>
                  <a:lnTo>
                    <a:pt x="107" y="1325"/>
                  </a:lnTo>
                  <a:lnTo>
                    <a:pt x="107" y="1322"/>
                  </a:lnTo>
                  <a:lnTo>
                    <a:pt x="105" y="1322"/>
                  </a:lnTo>
                  <a:lnTo>
                    <a:pt x="105" y="1320"/>
                  </a:lnTo>
                  <a:lnTo>
                    <a:pt x="102" y="1309"/>
                  </a:lnTo>
                  <a:lnTo>
                    <a:pt x="105" y="1306"/>
                  </a:lnTo>
                  <a:lnTo>
                    <a:pt x="105" y="1304"/>
                  </a:lnTo>
                  <a:lnTo>
                    <a:pt x="102" y="1304"/>
                  </a:lnTo>
                  <a:lnTo>
                    <a:pt x="99" y="1304"/>
                  </a:lnTo>
                  <a:lnTo>
                    <a:pt x="99" y="1306"/>
                  </a:lnTo>
                  <a:lnTo>
                    <a:pt x="102" y="1309"/>
                  </a:lnTo>
                  <a:lnTo>
                    <a:pt x="102" y="1312"/>
                  </a:lnTo>
                  <a:lnTo>
                    <a:pt x="99" y="1317"/>
                  </a:lnTo>
                  <a:lnTo>
                    <a:pt x="99" y="1320"/>
                  </a:lnTo>
                  <a:lnTo>
                    <a:pt x="91" y="1330"/>
                  </a:lnTo>
                  <a:lnTo>
                    <a:pt x="89" y="1330"/>
                  </a:lnTo>
                  <a:lnTo>
                    <a:pt x="86" y="1330"/>
                  </a:lnTo>
                  <a:lnTo>
                    <a:pt x="86" y="1328"/>
                  </a:lnTo>
                  <a:lnTo>
                    <a:pt x="83" y="1325"/>
                  </a:lnTo>
                  <a:lnTo>
                    <a:pt x="83" y="1322"/>
                  </a:lnTo>
                  <a:lnTo>
                    <a:pt x="83" y="1317"/>
                  </a:lnTo>
                  <a:lnTo>
                    <a:pt x="81" y="1314"/>
                  </a:lnTo>
                  <a:lnTo>
                    <a:pt x="83" y="1312"/>
                  </a:lnTo>
                  <a:lnTo>
                    <a:pt x="86" y="1309"/>
                  </a:lnTo>
                  <a:lnTo>
                    <a:pt x="86" y="1306"/>
                  </a:lnTo>
                  <a:lnTo>
                    <a:pt x="86" y="1304"/>
                  </a:lnTo>
                  <a:lnTo>
                    <a:pt x="86" y="1301"/>
                  </a:lnTo>
                  <a:lnTo>
                    <a:pt x="89" y="1301"/>
                  </a:lnTo>
                  <a:lnTo>
                    <a:pt x="89" y="1298"/>
                  </a:lnTo>
                  <a:lnTo>
                    <a:pt x="89" y="1295"/>
                  </a:lnTo>
                  <a:lnTo>
                    <a:pt x="86" y="1295"/>
                  </a:lnTo>
                  <a:lnTo>
                    <a:pt x="86" y="1293"/>
                  </a:lnTo>
                  <a:lnTo>
                    <a:pt x="83" y="1290"/>
                  </a:lnTo>
                  <a:lnTo>
                    <a:pt x="86" y="1287"/>
                  </a:lnTo>
                  <a:lnTo>
                    <a:pt x="83" y="1287"/>
                  </a:lnTo>
                  <a:lnTo>
                    <a:pt x="81" y="1285"/>
                  </a:lnTo>
                  <a:lnTo>
                    <a:pt x="78" y="1285"/>
                  </a:lnTo>
                  <a:lnTo>
                    <a:pt x="78" y="1282"/>
                  </a:lnTo>
                  <a:lnTo>
                    <a:pt x="73" y="1277"/>
                  </a:lnTo>
                  <a:lnTo>
                    <a:pt x="70" y="1277"/>
                  </a:lnTo>
                  <a:lnTo>
                    <a:pt x="70" y="1274"/>
                  </a:lnTo>
                  <a:lnTo>
                    <a:pt x="70" y="1269"/>
                  </a:lnTo>
                  <a:lnTo>
                    <a:pt x="67" y="1269"/>
                  </a:lnTo>
                  <a:lnTo>
                    <a:pt x="65" y="1269"/>
                  </a:lnTo>
                  <a:lnTo>
                    <a:pt x="65" y="1266"/>
                  </a:lnTo>
                  <a:lnTo>
                    <a:pt x="62" y="1266"/>
                  </a:lnTo>
                  <a:lnTo>
                    <a:pt x="62" y="1263"/>
                  </a:lnTo>
                  <a:lnTo>
                    <a:pt x="62" y="1261"/>
                  </a:lnTo>
                  <a:lnTo>
                    <a:pt x="62" y="1255"/>
                  </a:lnTo>
                  <a:lnTo>
                    <a:pt x="59" y="1261"/>
                  </a:lnTo>
                  <a:lnTo>
                    <a:pt x="56" y="1263"/>
                  </a:lnTo>
                  <a:lnTo>
                    <a:pt x="56" y="1266"/>
                  </a:lnTo>
                  <a:lnTo>
                    <a:pt x="54" y="1269"/>
                  </a:lnTo>
                  <a:lnTo>
                    <a:pt x="51" y="1271"/>
                  </a:lnTo>
                  <a:lnTo>
                    <a:pt x="51" y="1274"/>
                  </a:lnTo>
                  <a:lnTo>
                    <a:pt x="51" y="1277"/>
                  </a:lnTo>
                  <a:lnTo>
                    <a:pt x="51" y="1279"/>
                  </a:lnTo>
                  <a:lnTo>
                    <a:pt x="54" y="1282"/>
                  </a:lnTo>
                  <a:lnTo>
                    <a:pt x="56" y="1285"/>
                  </a:lnTo>
                  <a:lnTo>
                    <a:pt x="59" y="1285"/>
                  </a:lnTo>
                  <a:lnTo>
                    <a:pt x="56" y="1287"/>
                  </a:lnTo>
                  <a:lnTo>
                    <a:pt x="59" y="1290"/>
                  </a:lnTo>
                  <a:lnTo>
                    <a:pt x="62" y="1293"/>
                  </a:lnTo>
                  <a:lnTo>
                    <a:pt x="62" y="1295"/>
                  </a:lnTo>
                  <a:lnTo>
                    <a:pt x="62" y="1298"/>
                  </a:lnTo>
                  <a:lnTo>
                    <a:pt x="62" y="1301"/>
                  </a:lnTo>
                  <a:lnTo>
                    <a:pt x="67" y="1304"/>
                  </a:lnTo>
                  <a:lnTo>
                    <a:pt x="67" y="1314"/>
                  </a:lnTo>
                  <a:lnTo>
                    <a:pt x="70" y="1317"/>
                  </a:lnTo>
                  <a:lnTo>
                    <a:pt x="73" y="1320"/>
                  </a:lnTo>
                  <a:lnTo>
                    <a:pt x="75" y="1320"/>
                  </a:lnTo>
                  <a:lnTo>
                    <a:pt x="78" y="1325"/>
                  </a:lnTo>
                  <a:lnTo>
                    <a:pt x="81" y="1328"/>
                  </a:lnTo>
                  <a:lnTo>
                    <a:pt x="81" y="1330"/>
                  </a:lnTo>
                  <a:lnTo>
                    <a:pt x="89" y="1333"/>
                  </a:lnTo>
                  <a:lnTo>
                    <a:pt x="94" y="1336"/>
                  </a:lnTo>
                  <a:lnTo>
                    <a:pt x="97" y="1338"/>
                  </a:lnTo>
                  <a:lnTo>
                    <a:pt x="99" y="1341"/>
                  </a:lnTo>
                  <a:lnTo>
                    <a:pt x="102" y="1344"/>
                  </a:lnTo>
                  <a:lnTo>
                    <a:pt x="102" y="1346"/>
                  </a:lnTo>
                  <a:lnTo>
                    <a:pt x="99" y="1349"/>
                  </a:lnTo>
                  <a:lnTo>
                    <a:pt x="99" y="1352"/>
                  </a:lnTo>
                  <a:lnTo>
                    <a:pt x="99" y="1354"/>
                  </a:lnTo>
                  <a:lnTo>
                    <a:pt x="102" y="1357"/>
                  </a:lnTo>
                  <a:lnTo>
                    <a:pt x="102" y="1360"/>
                  </a:lnTo>
                  <a:lnTo>
                    <a:pt x="102" y="1363"/>
                  </a:lnTo>
                  <a:lnTo>
                    <a:pt x="99" y="1365"/>
                  </a:lnTo>
                  <a:lnTo>
                    <a:pt x="97" y="1368"/>
                  </a:lnTo>
                  <a:lnTo>
                    <a:pt x="94" y="1373"/>
                  </a:lnTo>
                  <a:lnTo>
                    <a:pt x="91" y="1373"/>
                  </a:lnTo>
                  <a:lnTo>
                    <a:pt x="91" y="1371"/>
                  </a:lnTo>
                  <a:lnTo>
                    <a:pt x="89" y="1371"/>
                  </a:lnTo>
                  <a:lnTo>
                    <a:pt x="86" y="1373"/>
                  </a:lnTo>
                  <a:lnTo>
                    <a:pt x="83" y="1376"/>
                  </a:lnTo>
                  <a:lnTo>
                    <a:pt x="81" y="1376"/>
                  </a:lnTo>
                  <a:lnTo>
                    <a:pt x="83" y="1379"/>
                  </a:lnTo>
                  <a:lnTo>
                    <a:pt x="78" y="1379"/>
                  </a:lnTo>
                  <a:lnTo>
                    <a:pt x="78" y="1376"/>
                  </a:lnTo>
                  <a:lnTo>
                    <a:pt x="78" y="1373"/>
                  </a:lnTo>
                  <a:lnTo>
                    <a:pt x="75" y="1373"/>
                  </a:lnTo>
                  <a:lnTo>
                    <a:pt x="75" y="1371"/>
                  </a:lnTo>
                  <a:lnTo>
                    <a:pt x="75" y="1365"/>
                  </a:lnTo>
                  <a:lnTo>
                    <a:pt x="75" y="1363"/>
                  </a:lnTo>
                  <a:lnTo>
                    <a:pt x="75" y="1360"/>
                  </a:lnTo>
                  <a:lnTo>
                    <a:pt x="75" y="1357"/>
                  </a:lnTo>
                  <a:lnTo>
                    <a:pt x="73" y="1360"/>
                  </a:lnTo>
                  <a:lnTo>
                    <a:pt x="73" y="1363"/>
                  </a:lnTo>
                  <a:lnTo>
                    <a:pt x="70" y="1365"/>
                  </a:lnTo>
                  <a:lnTo>
                    <a:pt x="70" y="1373"/>
                  </a:lnTo>
                  <a:lnTo>
                    <a:pt x="67" y="1371"/>
                  </a:lnTo>
                  <a:lnTo>
                    <a:pt x="67" y="1363"/>
                  </a:lnTo>
                  <a:lnTo>
                    <a:pt x="67" y="1360"/>
                  </a:lnTo>
                  <a:lnTo>
                    <a:pt x="67" y="1357"/>
                  </a:lnTo>
                  <a:lnTo>
                    <a:pt x="67" y="1354"/>
                  </a:lnTo>
                  <a:lnTo>
                    <a:pt x="67" y="1352"/>
                  </a:lnTo>
                  <a:lnTo>
                    <a:pt x="67" y="1349"/>
                  </a:lnTo>
                  <a:lnTo>
                    <a:pt x="67" y="1344"/>
                  </a:lnTo>
                  <a:lnTo>
                    <a:pt x="65" y="1341"/>
                  </a:lnTo>
                  <a:lnTo>
                    <a:pt x="65" y="1338"/>
                  </a:lnTo>
                  <a:lnTo>
                    <a:pt x="62" y="1338"/>
                  </a:lnTo>
                  <a:lnTo>
                    <a:pt x="62" y="1341"/>
                  </a:lnTo>
                  <a:lnTo>
                    <a:pt x="62" y="1346"/>
                  </a:lnTo>
                  <a:lnTo>
                    <a:pt x="62" y="1349"/>
                  </a:lnTo>
                  <a:lnTo>
                    <a:pt x="59" y="1349"/>
                  </a:lnTo>
                  <a:lnTo>
                    <a:pt x="59" y="1344"/>
                  </a:lnTo>
                  <a:lnTo>
                    <a:pt x="59" y="1338"/>
                  </a:lnTo>
                  <a:lnTo>
                    <a:pt x="56" y="1338"/>
                  </a:lnTo>
                  <a:lnTo>
                    <a:pt x="56" y="1333"/>
                  </a:lnTo>
                  <a:lnTo>
                    <a:pt x="54" y="1330"/>
                  </a:lnTo>
                  <a:lnTo>
                    <a:pt x="54" y="1325"/>
                  </a:lnTo>
                  <a:lnTo>
                    <a:pt x="51" y="1322"/>
                  </a:lnTo>
                  <a:lnTo>
                    <a:pt x="51" y="1325"/>
                  </a:lnTo>
                  <a:lnTo>
                    <a:pt x="51" y="1328"/>
                  </a:lnTo>
                  <a:lnTo>
                    <a:pt x="48" y="1314"/>
                  </a:lnTo>
                  <a:lnTo>
                    <a:pt x="46" y="1312"/>
                  </a:lnTo>
                  <a:lnTo>
                    <a:pt x="48" y="1320"/>
                  </a:lnTo>
                  <a:lnTo>
                    <a:pt x="48" y="1333"/>
                  </a:lnTo>
                  <a:lnTo>
                    <a:pt x="46" y="1336"/>
                  </a:lnTo>
                  <a:lnTo>
                    <a:pt x="46" y="1338"/>
                  </a:lnTo>
                  <a:lnTo>
                    <a:pt x="46" y="1341"/>
                  </a:lnTo>
                  <a:lnTo>
                    <a:pt x="48" y="1346"/>
                  </a:lnTo>
                  <a:lnTo>
                    <a:pt x="48" y="1349"/>
                  </a:lnTo>
                  <a:lnTo>
                    <a:pt x="46" y="1346"/>
                  </a:lnTo>
                  <a:lnTo>
                    <a:pt x="46" y="1344"/>
                  </a:lnTo>
                  <a:lnTo>
                    <a:pt x="43" y="1344"/>
                  </a:lnTo>
                  <a:lnTo>
                    <a:pt x="43" y="1341"/>
                  </a:lnTo>
                  <a:lnTo>
                    <a:pt x="43" y="1338"/>
                  </a:lnTo>
                  <a:lnTo>
                    <a:pt x="43" y="1336"/>
                  </a:lnTo>
                  <a:lnTo>
                    <a:pt x="40" y="1312"/>
                  </a:lnTo>
                  <a:lnTo>
                    <a:pt x="38" y="1312"/>
                  </a:lnTo>
                  <a:lnTo>
                    <a:pt x="38" y="1314"/>
                  </a:lnTo>
                  <a:lnTo>
                    <a:pt x="38" y="1320"/>
                  </a:lnTo>
                  <a:lnTo>
                    <a:pt x="38" y="1322"/>
                  </a:lnTo>
                  <a:lnTo>
                    <a:pt x="38" y="1325"/>
                  </a:lnTo>
                  <a:lnTo>
                    <a:pt x="38" y="1328"/>
                  </a:lnTo>
                  <a:lnTo>
                    <a:pt x="38" y="1330"/>
                  </a:lnTo>
                  <a:lnTo>
                    <a:pt x="38" y="1333"/>
                  </a:lnTo>
                  <a:lnTo>
                    <a:pt x="35" y="1333"/>
                  </a:lnTo>
                  <a:lnTo>
                    <a:pt x="35" y="1330"/>
                  </a:lnTo>
                  <a:lnTo>
                    <a:pt x="35" y="1328"/>
                  </a:lnTo>
                  <a:lnTo>
                    <a:pt x="32" y="1328"/>
                  </a:lnTo>
                  <a:lnTo>
                    <a:pt x="30" y="1328"/>
                  </a:lnTo>
                  <a:lnTo>
                    <a:pt x="27" y="1325"/>
                  </a:lnTo>
                  <a:lnTo>
                    <a:pt x="24" y="1325"/>
                  </a:lnTo>
                  <a:lnTo>
                    <a:pt x="24" y="1328"/>
                  </a:lnTo>
                  <a:lnTo>
                    <a:pt x="32" y="1333"/>
                  </a:lnTo>
                  <a:lnTo>
                    <a:pt x="35" y="1336"/>
                  </a:lnTo>
                  <a:lnTo>
                    <a:pt x="38" y="1341"/>
                  </a:lnTo>
                  <a:lnTo>
                    <a:pt x="38" y="1344"/>
                  </a:lnTo>
                  <a:lnTo>
                    <a:pt x="38" y="1346"/>
                  </a:lnTo>
                  <a:lnTo>
                    <a:pt x="40" y="1352"/>
                  </a:lnTo>
                  <a:lnTo>
                    <a:pt x="43" y="1354"/>
                  </a:lnTo>
                  <a:lnTo>
                    <a:pt x="46" y="1357"/>
                  </a:lnTo>
                  <a:lnTo>
                    <a:pt x="48" y="1357"/>
                  </a:lnTo>
                  <a:lnTo>
                    <a:pt x="59" y="1368"/>
                  </a:lnTo>
                  <a:lnTo>
                    <a:pt x="67" y="1376"/>
                  </a:lnTo>
                  <a:lnTo>
                    <a:pt x="70" y="1379"/>
                  </a:lnTo>
                  <a:lnTo>
                    <a:pt x="78" y="1392"/>
                  </a:lnTo>
                  <a:lnTo>
                    <a:pt x="91" y="1408"/>
                  </a:lnTo>
                  <a:lnTo>
                    <a:pt x="107" y="1435"/>
                  </a:lnTo>
                  <a:lnTo>
                    <a:pt x="118" y="1448"/>
                  </a:lnTo>
                  <a:lnTo>
                    <a:pt x="123" y="1464"/>
                  </a:lnTo>
                  <a:lnTo>
                    <a:pt x="132" y="1489"/>
                  </a:lnTo>
                  <a:lnTo>
                    <a:pt x="132" y="1491"/>
                  </a:lnTo>
                  <a:lnTo>
                    <a:pt x="129" y="1494"/>
                  </a:lnTo>
                  <a:lnTo>
                    <a:pt x="129" y="1497"/>
                  </a:lnTo>
                  <a:lnTo>
                    <a:pt x="126" y="1499"/>
                  </a:lnTo>
                  <a:lnTo>
                    <a:pt x="126" y="1502"/>
                  </a:lnTo>
                  <a:lnTo>
                    <a:pt x="126" y="1507"/>
                  </a:lnTo>
                  <a:lnTo>
                    <a:pt x="126" y="1513"/>
                  </a:lnTo>
                  <a:lnTo>
                    <a:pt x="132" y="1523"/>
                  </a:lnTo>
                  <a:lnTo>
                    <a:pt x="132" y="1526"/>
                  </a:lnTo>
                  <a:lnTo>
                    <a:pt x="132" y="1529"/>
                  </a:lnTo>
                  <a:lnTo>
                    <a:pt x="132" y="1531"/>
                  </a:lnTo>
                  <a:lnTo>
                    <a:pt x="134" y="1534"/>
                  </a:lnTo>
                  <a:lnTo>
                    <a:pt x="142" y="1542"/>
                  </a:lnTo>
                  <a:lnTo>
                    <a:pt x="145" y="1545"/>
                  </a:lnTo>
                  <a:lnTo>
                    <a:pt x="148" y="1545"/>
                  </a:lnTo>
                  <a:lnTo>
                    <a:pt x="150" y="1548"/>
                  </a:lnTo>
                  <a:lnTo>
                    <a:pt x="153" y="1553"/>
                  </a:lnTo>
                  <a:lnTo>
                    <a:pt x="156" y="1556"/>
                  </a:lnTo>
                  <a:lnTo>
                    <a:pt x="161" y="1564"/>
                  </a:lnTo>
                  <a:lnTo>
                    <a:pt x="169" y="1574"/>
                  </a:lnTo>
                  <a:lnTo>
                    <a:pt x="172" y="1577"/>
                  </a:lnTo>
                  <a:lnTo>
                    <a:pt x="180" y="1593"/>
                  </a:lnTo>
                  <a:lnTo>
                    <a:pt x="180" y="1596"/>
                  </a:lnTo>
                  <a:lnTo>
                    <a:pt x="180" y="1601"/>
                  </a:lnTo>
                  <a:lnTo>
                    <a:pt x="177" y="1607"/>
                  </a:lnTo>
                  <a:lnTo>
                    <a:pt x="180" y="1607"/>
                  </a:lnTo>
                  <a:lnTo>
                    <a:pt x="180" y="1612"/>
                  </a:lnTo>
                  <a:lnTo>
                    <a:pt x="182" y="1615"/>
                  </a:lnTo>
                  <a:lnTo>
                    <a:pt x="185" y="1617"/>
                  </a:lnTo>
                  <a:lnTo>
                    <a:pt x="185" y="1620"/>
                  </a:lnTo>
                  <a:lnTo>
                    <a:pt x="204" y="1639"/>
                  </a:lnTo>
                  <a:lnTo>
                    <a:pt x="207" y="1641"/>
                  </a:lnTo>
                  <a:lnTo>
                    <a:pt x="212" y="1655"/>
                  </a:lnTo>
                  <a:lnTo>
                    <a:pt x="212" y="1660"/>
                  </a:lnTo>
                  <a:lnTo>
                    <a:pt x="215" y="1663"/>
                  </a:lnTo>
                  <a:lnTo>
                    <a:pt x="215" y="1666"/>
                  </a:lnTo>
                  <a:lnTo>
                    <a:pt x="215" y="1668"/>
                  </a:lnTo>
                  <a:lnTo>
                    <a:pt x="217" y="1671"/>
                  </a:lnTo>
                  <a:lnTo>
                    <a:pt x="217" y="1674"/>
                  </a:lnTo>
                  <a:lnTo>
                    <a:pt x="220" y="1679"/>
                  </a:lnTo>
                  <a:lnTo>
                    <a:pt x="220" y="1682"/>
                  </a:lnTo>
                  <a:lnTo>
                    <a:pt x="220" y="1684"/>
                  </a:lnTo>
                  <a:lnTo>
                    <a:pt x="217" y="1690"/>
                  </a:lnTo>
                  <a:lnTo>
                    <a:pt x="217" y="1698"/>
                  </a:lnTo>
                  <a:lnTo>
                    <a:pt x="217" y="1709"/>
                  </a:lnTo>
                  <a:lnTo>
                    <a:pt x="217" y="1717"/>
                  </a:lnTo>
                  <a:lnTo>
                    <a:pt x="217" y="1719"/>
                  </a:lnTo>
                  <a:lnTo>
                    <a:pt x="220" y="1722"/>
                  </a:lnTo>
                  <a:lnTo>
                    <a:pt x="220" y="1725"/>
                  </a:lnTo>
                  <a:lnTo>
                    <a:pt x="217" y="1738"/>
                  </a:lnTo>
                  <a:lnTo>
                    <a:pt x="217" y="1743"/>
                  </a:lnTo>
                  <a:lnTo>
                    <a:pt x="220" y="1746"/>
                  </a:lnTo>
                  <a:lnTo>
                    <a:pt x="220" y="1749"/>
                  </a:lnTo>
                  <a:lnTo>
                    <a:pt x="223" y="1751"/>
                  </a:lnTo>
                  <a:lnTo>
                    <a:pt x="220" y="1754"/>
                  </a:lnTo>
                  <a:lnTo>
                    <a:pt x="220" y="1757"/>
                  </a:lnTo>
                  <a:lnTo>
                    <a:pt x="220" y="1759"/>
                  </a:lnTo>
                  <a:lnTo>
                    <a:pt x="223" y="1759"/>
                  </a:lnTo>
                  <a:lnTo>
                    <a:pt x="223" y="1762"/>
                  </a:lnTo>
                  <a:lnTo>
                    <a:pt x="225" y="1762"/>
                  </a:lnTo>
                  <a:lnTo>
                    <a:pt x="225" y="1765"/>
                  </a:lnTo>
                  <a:lnTo>
                    <a:pt x="225" y="1768"/>
                  </a:lnTo>
                  <a:lnTo>
                    <a:pt x="223" y="1768"/>
                  </a:lnTo>
                  <a:lnTo>
                    <a:pt x="223" y="1770"/>
                  </a:lnTo>
                  <a:lnTo>
                    <a:pt x="225" y="1770"/>
                  </a:lnTo>
                  <a:lnTo>
                    <a:pt x="225" y="1773"/>
                  </a:lnTo>
                  <a:lnTo>
                    <a:pt x="225" y="1776"/>
                  </a:lnTo>
                  <a:lnTo>
                    <a:pt x="228" y="1784"/>
                  </a:lnTo>
                  <a:lnTo>
                    <a:pt x="228" y="1786"/>
                  </a:lnTo>
                  <a:lnTo>
                    <a:pt x="228" y="1789"/>
                  </a:lnTo>
                  <a:lnTo>
                    <a:pt x="228" y="1792"/>
                  </a:lnTo>
                  <a:lnTo>
                    <a:pt x="233" y="1800"/>
                  </a:lnTo>
                  <a:lnTo>
                    <a:pt x="233" y="1802"/>
                  </a:lnTo>
                  <a:lnTo>
                    <a:pt x="239" y="1816"/>
                  </a:lnTo>
                  <a:lnTo>
                    <a:pt x="241" y="1816"/>
                  </a:lnTo>
                  <a:lnTo>
                    <a:pt x="241" y="1824"/>
                  </a:lnTo>
                  <a:lnTo>
                    <a:pt x="247" y="1829"/>
                  </a:lnTo>
                  <a:lnTo>
                    <a:pt x="255" y="1840"/>
                  </a:lnTo>
                  <a:lnTo>
                    <a:pt x="263" y="1856"/>
                  </a:lnTo>
                  <a:lnTo>
                    <a:pt x="271" y="1875"/>
                  </a:lnTo>
                  <a:lnTo>
                    <a:pt x="282" y="1888"/>
                  </a:lnTo>
                  <a:lnTo>
                    <a:pt x="287" y="1899"/>
                  </a:lnTo>
                  <a:lnTo>
                    <a:pt x="295" y="1912"/>
                  </a:lnTo>
                  <a:lnTo>
                    <a:pt x="298" y="1915"/>
                  </a:lnTo>
                  <a:lnTo>
                    <a:pt x="300" y="1923"/>
                  </a:lnTo>
                  <a:lnTo>
                    <a:pt x="303" y="1942"/>
                  </a:lnTo>
                  <a:lnTo>
                    <a:pt x="300" y="1955"/>
                  </a:lnTo>
                  <a:lnTo>
                    <a:pt x="300" y="1958"/>
                  </a:lnTo>
                  <a:lnTo>
                    <a:pt x="300" y="1961"/>
                  </a:lnTo>
                  <a:lnTo>
                    <a:pt x="300" y="1963"/>
                  </a:lnTo>
                  <a:lnTo>
                    <a:pt x="303" y="1966"/>
                  </a:lnTo>
                  <a:lnTo>
                    <a:pt x="303" y="1969"/>
                  </a:lnTo>
                  <a:lnTo>
                    <a:pt x="303" y="1971"/>
                  </a:lnTo>
                  <a:lnTo>
                    <a:pt x="300" y="1974"/>
                  </a:lnTo>
                  <a:lnTo>
                    <a:pt x="300" y="1977"/>
                  </a:lnTo>
                  <a:lnTo>
                    <a:pt x="295" y="1977"/>
                  </a:lnTo>
                  <a:lnTo>
                    <a:pt x="295" y="1979"/>
                  </a:lnTo>
                  <a:lnTo>
                    <a:pt x="298" y="1982"/>
                  </a:lnTo>
                  <a:lnTo>
                    <a:pt x="300" y="1982"/>
                  </a:lnTo>
                  <a:lnTo>
                    <a:pt x="300" y="1985"/>
                  </a:lnTo>
                  <a:lnTo>
                    <a:pt x="298" y="1987"/>
                  </a:lnTo>
                  <a:lnTo>
                    <a:pt x="300" y="1990"/>
                  </a:lnTo>
                  <a:lnTo>
                    <a:pt x="303" y="1993"/>
                  </a:lnTo>
                  <a:lnTo>
                    <a:pt x="303" y="1998"/>
                  </a:lnTo>
                  <a:lnTo>
                    <a:pt x="300" y="2001"/>
                  </a:lnTo>
                  <a:lnTo>
                    <a:pt x="298" y="2004"/>
                  </a:lnTo>
                  <a:lnTo>
                    <a:pt x="298" y="2006"/>
                  </a:lnTo>
                  <a:lnTo>
                    <a:pt x="300" y="2009"/>
                  </a:lnTo>
                  <a:lnTo>
                    <a:pt x="303" y="2009"/>
                  </a:lnTo>
                  <a:lnTo>
                    <a:pt x="303" y="2012"/>
                  </a:lnTo>
                  <a:lnTo>
                    <a:pt x="306" y="2012"/>
                  </a:lnTo>
                  <a:lnTo>
                    <a:pt x="303" y="2014"/>
                  </a:lnTo>
                  <a:lnTo>
                    <a:pt x="303" y="2017"/>
                  </a:lnTo>
                  <a:lnTo>
                    <a:pt x="298" y="2017"/>
                  </a:lnTo>
                  <a:lnTo>
                    <a:pt x="295" y="2014"/>
                  </a:lnTo>
                  <a:lnTo>
                    <a:pt x="292" y="2014"/>
                  </a:lnTo>
                  <a:lnTo>
                    <a:pt x="292" y="2017"/>
                  </a:lnTo>
                  <a:lnTo>
                    <a:pt x="295" y="2017"/>
                  </a:lnTo>
                  <a:lnTo>
                    <a:pt x="295" y="2020"/>
                  </a:lnTo>
                  <a:lnTo>
                    <a:pt x="295" y="2022"/>
                  </a:lnTo>
                  <a:lnTo>
                    <a:pt x="298" y="2022"/>
                  </a:lnTo>
                  <a:lnTo>
                    <a:pt x="298" y="2028"/>
                  </a:lnTo>
                  <a:lnTo>
                    <a:pt x="300" y="2030"/>
                  </a:lnTo>
                  <a:lnTo>
                    <a:pt x="298" y="2033"/>
                  </a:lnTo>
                  <a:lnTo>
                    <a:pt x="295" y="2030"/>
                  </a:lnTo>
                  <a:lnTo>
                    <a:pt x="295" y="2028"/>
                  </a:lnTo>
                  <a:lnTo>
                    <a:pt x="290" y="2020"/>
                  </a:lnTo>
                  <a:lnTo>
                    <a:pt x="290" y="2014"/>
                  </a:lnTo>
                  <a:lnTo>
                    <a:pt x="298" y="2006"/>
                  </a:lnTo>
                  <a:lnTo>
                    <a:pt x="298" y="2004"/>
                  </a:lnTo>
                  <a:lnTo>
                    <a:pt x="295" y="2006"/>
                  </a:lnTo>
                  <a:lnTo>
                    <a:pt x="290" y="2012"/>
                  </a:lnTo>
                  <a:lnTo>
                    <a:pt x="287" y="2014"/>
                  </a:lnTo>
                  <a:lnTo>
                    <a:pt x="287" y="2020"/>
                  </a:lnTo>
                  <a:lnTo>
                    <a:pt x="287" y="2022"/>
                  </a:lnTo>
                  <a:lnTo>
                    <a:pt x="287" y="2025"/>
                  </a:lnTo>
                  <a:lnTo>
                    <a:pt x="290" y="2036"/>
                  </a:lnTo>
                  <a:lnTo>
                    <a:pt x="292" y="2049"/>
                  </a:lnTo>
                  <a:lnTo>
                    <a:pt x="295" y="2057"/>
                  </a:lnTo>
                  <a:lnTo>
                    <a:pt x="295" y="2068"/>
                  </a:lnTo>
                  <a:lnTo>
                    <a:pt x="292" y="2087"/>
                  </a:lnTo>
                  <a:lnTo>
                    <a:pt x="295" y="2087"/>
                  </a:lnTo>
                  <a:lnTo>
                    <a:pt x="295" y="2081"/>
                  </a:lnTo>
                  <a:lnTo>
                    <a:pt x="295" y="2076"/>
                  </a:lnTo>
                  <a:lnTo>
                    <a:pt x="298" y="2076"/>
                  </a:lnTo>
                  <a:lnTo>
                    <a:pt x="298" y="2079"/>
                  </a:lnTo>
                  <a:lnTo>
                    <a:pt x="298" y="2084"/>
                  </a:lnTo>
                  <a:lnTo>
                    <a:pt x="298" y="2087"/>
                  </a:lnTo>
                  <a:lnTo>
                    <a:pt x="295" y="2089"/>
                  </a:lnTo>
                  <a:lnTo>
                    <a:pt x="292" y="2087"/>
                  </a:lnTo>
                  <a:lnTo>
                    <a:pt x="290" y="2087"/>
                  </a:lnTo>
                  <a:lnTo>
                    <a:pt x="290" y="2089"/>
                  </a:lnTo>
                  <a:lnTo>
                    <a:pt x="287" y="2095"/>
                  </a:lnTo>
                  <a:lnTo>
                    <a:pt x="284" y="2100"/>
                  </a:lnTo>
                  <a:lnTo>
                    <a:pt x="279" y="2111"/>
                  </a:lnTo>
                  <a:lnTo>
                    <a:pt x="268" y="2119"/>
                  </a:lnTo>
                  <a:lnTo>
                    <a:pt x="266" y="2122"/>
                  </a:lnTo>
                  <a:lnTo>
                    <a:pt x="263" y="2122"/>
                  </a:lnTo>
                  <a:lnTo>
                    <a:pt x="257" y="2124"/>
                  </a:lnTo>
                  <a:lnTo>
                    <a:pt x="252" y="2124"/>
                  </a:lnTo>
                  <a:lnTo>
                    <a:pt x="247" y="2124"/>
                  </a:lnTo>
                  <a:lnTo>
                    <a:pt x="244" y="2124"/>
                  </a:lnTo>
                  <a:lnTo>
                    <a:pt x="239" y="2122"/>
                  </a:lnTo>
                  <a:lnTo>
                    <a:pt x="236" y="2122"/>
                  </a:lnTo>
                  <a:lnTo>
                    <a:pt x="233" y="2119"/>
                  </a:lnTo>
                  <a:lnTo>
                    <a:pt x="231" y="2116"/>
                  </a:lnTo>
                  <a:lnTo>
                    <a:pt x="228" y="2114"/>
                  </a:lnTo>
                  <a:lnTo>
                    <a:pt x="223" y="2111"/>
                  </a:lnTo>
                  <a:lnTo>
                    <a:pt x="223" y="2114"/>
                  </a:lnTo>
                  <a:lnTo>
                    <a:pt x="223" y="2119"/>
                  </a:lnTo>
                  <a:lnTo>
                    <a:pt x="223" y="2122"/>
                  </a:lnTo>
                  <a:lnTo>
                    <a:pt x="220" y="2124"/>
                  </a:lnTo>
                  <a:lnTo>
                    <a:pt x="217" y="2127"/>
                  </a:lnTo>
                  <a:lnTo>
                    <a:pt x="217" y="2132"/>
                  </a:lnTo>
                  <a:lnTo>
                    <a:pt x="220" y="2135"/>
                  </a:lnTo>
                  <a:lnTo>
                    <a:pt x="223" y="2138"/>
                  </a:lnTo>
                  <a:lnTo>
                    <a:pt x="220" y="2140"/>
                  </a:lnTo>
                  <a:lnTo>
                    <a:pt x="220" y="2146"/>
                  </a:lnTo>
                  <a:lnTo>
                    <a:pt x="217" y="2146"/>
                  </a:lnTo>
                  <a:lnTo>
                    <a:pt x="220" y="2148"/>
                  </a:lnTo>
                  <a:lnTo>
                    <a:pt x="220" y="2154"/>
                  </a:lnTo>
                  <a:lnTo>
                    <a:pt x="220" y="2167"/>
                  </a:lnTo>
                  <a:lnTo>
                    <a:pt x="220" y="2170"/>
                  </a:lnTo>
                  <a:lnTo>
                    <a:pt x="220" y="2173"/>
                  </a:lnTo>
                  <a:lnTo>
                    <a:pt x="223" y="2178"/>
                  </a:lnTo>
                  <a:lnTo>
                    <a:pt x="223" y="2181"/>
                  </a:lnTo>
                  <a:lnTo>
                    <a:pt x="223" y="2186"/>
                  </a:lnTo>
                  <a:lnTo>
                    <a:pt x="223" y="2189"/>
                  </a:lnTo>
                  <a:lnTo>
                    <a:pt x="225" y="2189"/>
                  </a:lnTo>
                  <a:lnTo>
                    <a:pt x="233" y="2199"/>
                  </a:lnTo>
                  <a:lnTo>
                    <a:pt x="236" y="2199"/>
                  </a:lnTo>
                  <a:lnTo>
                    <a:pt x="241" y="2194"/>
                  </a:lnTo>
                  <a:lnTo>
                    <a:pt x="249" y="2194"/>
                  </a:lnTo>
                  <a:lnTo>
                    <a:pt x="255" y="2194"/>
                  </a:lnTo>
                  <a:lnTo>
                    <a:pt x="257" y="2197"/>
                  </a:lnTo>
                  <a:lnTo>
                    <a:pt x="274" y="2202"/>
                  </a:lnTo>
                  <a:lnTo>
                    <a:pt x="276" y="2202"/>
                  </a:lnTo>
                  <a:lnTo>
                    <a:pt x="276" y="2205"/>
                  </a:lnTo>
                  <a:lnTo>
                    <a:pt x="279" y="2205"/>
                  </a:lnTo>
                  <a:lnTo>
                    <a:pt x="279" y="2207"/>
                  </a:lnTo>
                  <a:lnTo>
                    <a:pt x="284" y="2207"/>
                  </a:lnTo>
                  <a:lnTo>
                    <a:pt x="287" y="2210"/>
                  </a:lnTo>
                  <a:lnTo>
                    <a:pt x="303" y="2218"/>
                  </a:lnTo>
                  <a:lnTo>
                    <a:pt x="316" y="2234"/>
                  </a:lnTo>
                  <a:lnTo>
                    <a:pt x="319" y="2237"/>
                  </a:lnTo>
                  <a:lnTo>
                    <a:pt x="322" y="2240"/>
                  </a:lnTo>
                  <a:lnTo>
                    <a:pt x="324" y="2242"/>
                  </a:lnTo>
                  <a:lnTo>
                    <a:pt x="327" y="2245"/>
                  </a:lnTo>
                  <a:lnTo>
                    <a:pt x="327" y="2248"/>
                  </a:lnTo>
                  <a:lnTo>
                    <a:pt x="327" y="2250"/>
                  </a:lnTo>
                  <a:lnTo>
                    <a:pt x="330" y="2250"/>
                  </a:lnTo>
                  <a:lnTo>
                    <a:pt x="332" y="2250"/>
                  </a:lnTo>
                  <a:lnTo>
                    <a:pt x="341" y="2250"/>
                  </a:lnTo>
                  <a:lnTo>
                    <a:pt x="357" y="2256"/>
                  </a:lnTo>
                  <a:lnTo>
                    <a:pt x="359" y="2258"/>
                  </a:lnTo>
                  <a:lnTo>
                    <a:pt x="365" y="2258"/>
                  </a:lnTo>
                  <a:lnTo>
                    <a:pt x="370" y="2261"/>
                  </a:lnTo>
                  <a:lnTo>
                    <a:pt x="373" y="2258"/>
                  </a:lnTo>
                  <a:lnTo>
                    <a:pt x="370" y="2253"/>
                  </a:lnTo>
                  <a:lnTo>
                    <a:pt x="373" y="2253"/>
                  </a:lnTo>
                  <a:lnTo>
                    <a:pt x="373" y="2256"/>
                  </a:lnTo>
                  <a:lnTo>
                    <a:pt x="375" y="2256"/>
                  </a:lnTo>
                  <a:lnTo>
                    <a:pt x="375" y="2258"/>
                  </a:lnTo>
                  <a:lnTo>
                    <a:pt x="381" y="2258"/>
                  </a:lnTo>
                  <a:lnTo>
                    <a:pt x="381" y="2261"/>
                  </a:lnTo>
                  <a:lnTo>
                    <a:pt x="383" y="2261"/>
                  </a:lnTo>
                  <a:lnTo>
                    <a:pt x="383" y="2264"/>
                  </a:lnTo>
                  <a:lnTo>
                    <a:pt x="381" y="2264"/>
                  </a:lnTo>
                  <a:lnTo>
                    <a:pt x="378" y="2261"/>
                  </a:lnTo>
                  <a:lnTo>
                    <a:pt x="370" y="2261"/>
                  </a:lnTo>
                  <a:lnTo>
                    <a:pt x="370" y="2264"/>
                  </a:lnTo>
                  <a:lnTo>
                    <a:pt x="375" y="2266"/>
                  </a:lnTo>
                  <a:lnTo>
                    <a:pt x="378" y="2269"/>
                  </a:lnTo>
                  <a:lnTo>
                    <a:pt x="381" y="2269"/>
                  </a:lnTo>
                  <a:lnTo>
                    <a:pt x="383" y="2269"/>
                  </a:lnTo>
                  <a:lnTo>
                    <a:pt x="386" y="2269"/>
                  </a:lnTo>
                  <a:lnTo>
                    <a:pt x="391" y="2272"/>
                  </a:lnTo>
                  <a:lnTo>
                    <a:pt x="394" y="2272"/>
                  </a:lnTo>
                  <a:lnTo>
                    <a:pt x="397" y="2274"/>
                  </a:lnTo>
                  <a:lnTo>
                    <a:pt x="397" y="2272"/>
                  </a:lnTo>
                  <a:lnTo>
                    <a:pt x="399" y="2272"/>
                  </a:lnTo>
                  <a:lnTo>
                    <a:pt x="408" y="2272"/>
                  </a:lnTo>
                  <a:lnTo>
                    <a:pt x="408" y="2269"/>
                  </a:lnTo>
                  <a:lnTo>
                    <a:pt x="410" y="2269"/>
                  </a:lnTo>
                  <a:lnTo>
                    <a:pt x="413" y="2272"/>
                  </a:lnTo>
                  <a:lnTo>
                    <a:pt x="418" y="2274"/>
                  </a:lnTo>
                  <a:lnTo>
                    <a:pt x="424" y="2274"/>
                  </a:lnTo>
                  <a:lnTo>
                    <a:pt x="426" y="2272"/>
                  </a:lnTo>
                  <a:lnTo>
                    <a:pt x="429" y="2269"/>
                  </a:lnTo>
                  <a:lnTo>
                    <a:pt x="432" y="2269"/>
                  </a:lnTo>
                  <a:lnTo>
                    <a:pt x="434" y="2272"/>
                  </a:lnTo>
                  <a:lnTo>
                    <a:pt x="437" y="2272"/>
                  </a:lnTo>
                  <a:lnTo>
                    <a:pt x="440" y="2272"/>
                  </a:lnTo>
                  <a:lnTo>
                    <a:pt x="442" y="2272"/>
                  </a:lnTo>
                  <a:lnTo>
                    <a:pt x="445" y="2272"/>
                  </a:lnTo>
                  <a:lnTo>
                    <a:pt x="448" y="2272"/>
                  </a:lnTo>
                  <a:lnTo>
                    <a:pt x="450" y="2274"/>
                  </a:lnTo>
                  <a:lnTo>
                    <a:pt x="453" y="2272"/>
                  </a:lnTo>
                  <a:lnTo>
                    <a:pt x="453" y="2269"/>
                  </a:lnTo>
                  <a:lnTo>
                    <a:pt x="456" y="2269"/>
                  </a:lnTo>
                  <a:lnTo>
                    <a:pt x="458" y="2269"/>
                  </a:lnTo>
                  <a:lnTo>
                    <a:pt x="458" y="2272"/>
                  </a:lnTo>
                  <a:lnTo>
                    <a:pt x="461" y="2269"/>
                  </a:lnTo>
                  <a:lnTo>
                    <a:pt x="464" y="2269"/>
                  </a:lnTo>
                  <a:lnTo>
                    <a:pt x="469" y="2272"/>
                  </a:lnTo>
                  <a:lnTo>
                    <a:pt x="472" y="2269"/>
                  </a:lnTo>
                  <a:lnTo>
                    <a:pt x="475" y="2272"/>
                  </a:lnTo>
                  <a:lnTo>
                    <a:pt x="477" y="2272"/>
                  </a:lnTo>
                  <a:lnTo>
                    <a:pt x="477" y="2274"/>
                  </a:lnTo>
                  <a:lnTo>
                    <a:pt x="485" y="2277"/>
                  </a:lnTo>
                  <a:lnTo>
                    <a:pt x="488" y="2277"/>
                  </a:lnTo>
                  <a:lnTo>
                    <a:pt x="493" y="2277"/>
                  </a:lnTo>
                  <a:lnTo>
                    <a:pt x="499" y="2283"/>
                  </a:lnTo>
                  <a:lnTo>
                    <a:pt x="501" y="2283"/>
                  </a:lnTo>
                  <a:lnTo>
                    <a:pt x="501" y="2280"/>
                  </a:lnTo>
                  <a:lnTo>
                    <a:pt x="501" y="2277"/>
                  </a:lnTo>
                  <a:lnTo>
                    <a:pt x="504" y="2274"/>
                  </a:lnTo>
                  <a:lnTo>
                    <a:pt x="507" y="2274"/>
                  </a:lnTo>
                  <a:lnTo>
                    <a:pt x="509" y="2274"/>
                  </a:lnTo>
                  <a:lnTo>
                    <a:pt x="515" y="2274"/>
                  </a:lnTo>
                  <a:lnTo>
                    <a:pt x="523" y="2277"/>
                  </a:lnTo>
                  <a:lnTo>
                    <a:pt x="528" y="2280"/>
                  </a:lnTo>
                  <a:lnTo>
                    <a:pt x="531" y="2280"/>
                  </a:lnTo>
                  <a:lnTo>
                    <a:pt x="536" y="2283"/>
                  </a:lnTo>
                  <a:lnTo>
                    <a:pt x="536" y="2280"/>
                  </a:lnTo>
                  <a:lnTo>
                    <a:pt x="539" y="2280"/>
                  </a:lnTo>
                  <a:lnTo>
                    <a:pt x="542" y="2280"/>
                  </a:lnTo>
                  <a:lnTo>
                    <a:pt x="542" y="2277"/>
                  </a:lnTo>
                  <a:lnTo>
                    <a:pt x="536" y="2277"/>
                  </a:lnTo>
                  <a:lnTo>
                    <a:pt x="533" y="2274"/>
                  </a:lnTo>
                  <a:lnTo>
                    <a:pt x="531" y="2272"/>
                  </a:lnTo>
                  <a:lnTo>
                    <a:pt x="531" y="2274"/>
                  </a:lnTo>
                  <a:lnTo>
                    <a:pt x="531" y="2277"/>
                  </a:lnTo>
                  <a:lnTo>
                    <a:pt x="528" y="2277"/>
                  </a:lnTo>
                  <a:lnTo>
                    <a:pt x="525" y="2274"/>
                  </a:lnTo>
                  <a:lnTo>
                    <a:pt x="525" y="2272"/>
                  </a:lnTo>
                  <a:lnTo>
                    <a:pt x="533" y="2272"/>
                  </a:lnTo>
                  <a:lnTo>
                    <a:pt x="533" y="2269"/>
                  </a:lnTo>
                  <a:lnTo>
                    <a:pt x="536" y="2269"/>
                  </a:lnTo>
                  <a:lnTo>
                    <a:pt x="539" y="2269"/>
                  </a:lnTo>
                  <a:lnTo>
                    <a:pt x="542" y="2269"/>
                  </a:lnTo>
                  <a:lnTo>
                    <a:pt x="544" y="2269"/>
                  </a:lnTo>
                  <a:lnTo>
                    <a:pt x="547" y="2269"/>
                  </a:lnTo>
                  <a:lnTo>
                    <a:pt x="552" y="2269"/>
                  </a:lnTo>
                  <a:lnTo>
                    <a:pt x="552" y="2266"/>
                  </a:lnTo>
                  <a:lnTo>
                    <a:pt x="555" y="2269"/>
                  </a:lnTo>
                  <a:lnTo>
                    <a:pt x="555" y="2266"/>
                  </a:lnTo>
                  <a:lnTo>
                    <a:pt x="560" y="2269"/>
                  </a:lnTo>
                  <a:lnTo>
                    <a:pt x="560" y="2272"/>
                  </a:lnTo>
                  <a:lnTo>
                    <a:pt x="563" y="2269"/>
                  </a:lnTo>
                  <a:lnTo>
                    <a:pt x="563" y="2266"/>
                  </a:lnTo>
                  <a:lnTo>
                    <a:pt x="560" y="2264"/>
                  </a:lnTo>
                  <a:lnTo>
                    <a:pt x="560" y="2261"/>
                  </a:lnTo>
                  <a:lnTo>
                    <a:pt x="563" y="2261"/>
                  </a:lnTo>
                  <a:lnTo>
                    <a:pt x="568" y="2258"/>
                  </a:lnTo>
                  <a:lnTo>
                    <a:pt x="571" y="2258"/>
                  </a:lnTo>
                  <a:lnTo>
                    <a:pt x="579" y="2258"/>
                  </a:lnTo>
                  <a:lnTo>
                    <a:pt x="584" y="2258"/>
                  </a:lnTo>
                  <a:lnTo>
                    <a:pt x="584" y="2256"/>
                  </a:lnTo>
                  <a:lnTo>
                    <a:pt x="584" y="2253"/>
                  </a:lnTo>
                  <a:lnTo>
                    <a:pt x="584" y="2250"/>
                  </a:lnTo>
                  <a:lnTo>
                    <a:pt x="584" y="2248"/>
                  </a:lnTo>
                  <a:lnTo>
                    <a:pt x="587" y="2245"/>
                  </a:lnTo>
                  <a:lnTo>
                    <a:pt x="587" y="2242"/>
                  </a:lnTo>
                  <a:lnTo>
                    <a:pt x="590" y="2240"/>
                  </a:lnTo>
                  <a:lnTo>
                    <a:pt x="592" y="2240"/>
                  </a:lnTo>
                  <a:lnTo>
                    <a:pt x="598" y="2237"/>
                  </a:lnTo>
                  <a:lnTo>
                    <a:pt x="609" y="2234"/>
                  </a:lnTo>
                  <a:lnTo>
                    <a:pt x="614" y="2232"/>
                  </a:lnTo>
                  <a:lnTo>
                    <a:pt x="617" y="2232"/>
                  </a:lnTo>
                  <a:lnTo>
                    <a:pt x="619" y="2229"/>
                  </a:lnTo>
                  <a:lnTo>
                    <a:pt x="622" y="2226"/>
                  </a:lnTo>
                  <a:lnTo>
                    <a:pt x="619" y="2226"/>
                  </a:lnTo>
                  <a:lnTo>
                    <a:pt x="619" y="2224"/>
                  </a:lnTo>
                  <a:lnTo>
                    <a:pt x="619" y="2221"/>
                  </a:lnTo>
                  <a:lnTo>
                    <a:pt x="622" y="2221"/>
                  </a:lnTo>
                  <a:lnTo>
                    <a:pt x="627" y="2218"/>
                  </a:lnTo>
                  <a:lnTo>
                    <a:pt x="627" y="2215"/>
                  </a:lnTo>
                  <a:lnTo>
                    <a:pt x="635" y="2215"/>
                  </a:lnTo>
                  <a:lnTo>
                    <a:pt x="638" y="2215"/>
                  </a:lnTo>
                  <a:lnTo>
                    <a:pt x="635" y="2215"/>
                  </a:lnTo>
                  <a:lnTo>
                    <a:pt x="633" y="2210"/>
                  </a:lnTo>
                  <a:lnTo>
                    <a:pt x="638" y="2210"/>
                  </a:lnTo>
                  <a:lnTo>
                    <a:pt x="641" y="2210"/>
                  </a:lnTo>
                  <a:lnTo>
                    <a:pt x="662" y="2213"/>
                  </a:lnTo>
                  <a:lnTo>
                    <a:pt x="665" y="2213"/>
                  </a:lnTo>
                  <a:lnTo>
                    <a:pt x="665" y="2215"/>
                  </a:lnTo>
                  <a:lnTo>
                    <a:pt x="667" y="2215"/>
                  </a:lnTo>
                  <a:lnTo>
                    <a:pt x="670" y="2215"/>
                  </a:lnTo>
                  <a:lnTo>
                    <a:pt x="673" y="2215"/>
                  </a:lnTo>
                  <a:lnTo>
                    <a:pt x="673" y="2218"/>
                  </a:lnTo>
                  <a:lnTo>
                    <a:pt x="676" y="2218"/>
                  </a:lnTo>
                  <a:lnTo>
                    <a:pt x="678" y="2215"/>
                  </a:lnTo>
                  <a:lnTo>
                    <a:pt x="676" y="2213"/>
                  </a:lnTo>
                  <a:lnTo>
                    <a:pt x="678" y="2213"/>
                  </a:lnTo>
                  <a:lnTo>
                    <a:pt x="678" y="2210"/>
                  </a:lnTo>
                  <a:lnTo>
                    <a:pt x="681" y="2210"/>
                  </a:lnTo>
                  <a:lnTo>
                    <a:pt x="684" y="2210"/>
                  </a:lnTo>
                  <a:lnTo>
                    <a:pt x="686" y="2213"/>
                  </a:lnTo>
                  <a:lnTo>
                    <a:pt x="686" y="2215"/>
                  </a:lnTo>
                  <a:lnTo>
                    <a:pt x="689" y="2215"/>
                  </a:lnTo>
                  <a:lnTo>
                    <a:pt x="689" y="2213"/>
                  </a:lnTo>
                  <a:lnTo>
                    <a:pt x="692" y="2210"/>
                  </a:lnTo>
                  <a:lnTo>
                    <a:pt x="689" y="2210"/>
                  </a:lnTo>
                  <a:lnTo>
                    <a:pt x="689" y="2205"/>
                  </a:lnTo>
                  <a:lnTo>
                    <a:pt x="689" y="2202"/>
                  </a:lnTo>
                  <a:lnTo>
                    <a:pt x="692" y="2202"/>
                  </a:lnTo>
                  <a:lnTo>
                    <a:pt x="697" y="2202"/>
                  </a:lnTo>
                  <a:lnTo>
                    <a:pt x="700" y="2205"/>
                  </a:lnTo>
                  <a:lnTo>
                    <a:pt x="702" y="2205"/>
                  </a:lnTo>
                  <a:lnTo>
                    <a:pt x="705" y="2205"/>
                  </a:lnTo>
                  <a:lnTo>
                    <a:pt x="708" y="2202"/>
                  </a:lnTo>
                  <a:lnTo>
                    <a:pt x="705" y="2202"/>
                  </a:lnTo>
                  <a:lnTo>
                    <a:pt x="702" y="2202"/>
                  </a:lnTo>
                  <a:lnTo>
                    <a:pt x="700" y="2199"/>
                  </a:lnTo>
                  <a:lnTo>
                    <a:pt x="700" y="2197"/>
                  </a:lnTo>
                  <a:lnTo>
                    <a:pt x="700" y="2194"/>
                  </a:lnTo>
                  <a:lnTo>
                    <a:pt x="700" y="2191"/>
                  </a:lnTo>
                  <a:lnTo>
                    <a:pt x="700" y="2189"/>
                  </a:lnTo>
                  <a:lnTo>
                    <a:pt x="702" y="2189"/>
                  </a:lnTo>
                  <a:lnTo>
                    <a:pt x="705" y="2186"/>
                  </a:lnTo>
                  <a:lnTo>
                    <a:pt x="705" y="2183"/>
                  </a:lnTo>
                  <a:lnTo>
                    <a:pt x="710" y="2178"/>
                  </a:lnTo>
                  <a:lnTo>
                    <a:pt x="710" y="2175"/>
                  </a:lnTo>
                  <a:lnTo>
                    <a:pt x="713" y="2175"/>
                  </a:lnTo>
                  <a:lnTo>
                    <a:pt x="716" y="2175"/>
                  </a:lnTo>
                  <a:lnTo>
                    <a:pt x="716" y="2173"/>
                  </a:lnTo>
                  <a:lnTo>
                    <a:pt x="713" y="2173"/>
                  </a:lnTo>
                  <a:lnTo>
                    <a:pt x="716" y="2170"/>
                  </a:lnTo>
                  <a:lnTo>
                    <a:pt x="724" y="2170"/>
                  </a:lnTo>
                  <a:lnTo>
                    <a:pt x="726" y="2167"/>
                  </a:lnTo>
                  <a:lnTo>
                    <a:pt x="734" y="2162"/>
                  </a:lnTo>
                  <a:lnTo>
                    <a:pt x="734" y="2159"/>
                  </a:lnTo>
                  <a:lnTo>
                    <a:pt x="740" y="2159"/>
                  </a:lnTo>
                  <a:lnTo>
                    <a:pt x="745" y="2159"/>
                  </a:lnTo>
                  <a:lnTo>
                    <a:pt x="748" y="2159"/>
                  </a:lnTo>
                  <a:lnTo>
                    <a:pt x="748" y="2156"/>
                  </a:lnTo>
                  <a:lnTo>
                    <a:pt x="753" y="2156"/>
                  </a:lnTo>
                  <a:lnTo>
                    <a:pt x="753" y="2154"/>
                  </a:lnTo>
                  <a:lnTo>
                    <a:pt x="756" y="2154"/>
                  </a:lnTo>
                  <a:lnTo>
                    <a:pt x="759" y="2154"/>
                  </a:lnTo>
                  <a:lnTo>
                    <a:pt x="761" y="2154"/>
                  </a:lnTo>
                  <a:lnTo>
                    <a:pt x="764" y="2156"/>
                  </a:lnTo>
                  <a:lnTo>
                    <a:pt x="767" y="2156"/>
                  </a:lnTo>
                  <a:lnTo>
                    <a:pt x="769" y="2156"/>
                  </a:lnTo>
                  <a:lnTo>
                    <a:pt x="772" y="2154"/>
                  </a:lnTo>
                  <a:lnTo>
                    <a:pt x="775" y="2154"/>
                  </a:lnTo>
                  <a:lnTo>
                    <a:pt x="785" y="2156"/>
                  </a:lnTo>
                  <a:lnTo>
                    <a:pt x="796" y="2159"/>
                  </a:lnTo>
                  <a:lnTo>
                    <a:pt x="801" y="2159"/>
                  </a:lnTo>
                  <a:lnTo>
                    <a:pt x="812" y="2156"/>
                  </a:lnTo>
                  <a:lnTo>
                    <a:pt x="812" y="2154"/>
                  </a:lnTo>
                  <a:lnTo>
                    <a:pt x="812" y="2151"/>
                  </a:lnTo>
                  <a:lnTo>
                    <a:pt x="815" y="2151"/>
                  </a:lnTo>
                  <a:lnTo>
                    <a:pt x="834" y="2151"/>
                  </a:lnTo>
                  <a:lnTo>
                    <a:pt x="836" y="2148"/>
                  </a:lnTo>
                  <a:lnTo>
                    <a:pt x="839" y="2148"/>
                  </a:lnTo>
                  <a:lnTo>
                    <a:pt x="842" y="2148"/>
                  </a:lnTo>
                  <a:lnTo>
                    <a:pt x="844" y="2148"/>
                  </a:lnTo>
                  <a:lnTo>
                    <a:pt x="847" y="2146"/>
                  </a:lnTo>
                  <a:lnTo>
                    <a:pt x="852" y="2146"/>
                  </a:lnTo>
                  <a:lnTo>
                    <a:pt x="855" y="2148"/>
                  </a:lnTo>
                  <a:lnTo>
                    <a:pt x="858" y="2148"/>
                  </a:lnTo>
                  <a:lnTo>
                    <a:pt x="860" y="2148"/>
                  </a:lnTo>
                  <a:lnTo>
                    <a:pt x="863" y="2148"/>
                  </a:lnTo>
                  <a:lnTo>
                    <a:pt x="866" y="2146"/>
                  </a:lnTo>
                  <a:lnTo>
                    <a:pt x="871" y="2146"/>
                  </a:lnTo>
                  <a:lnTo>
                    <a:pt x="874" y="2146"/>
                  </a:lnTo>
                  <a:lnTo>
                    <a:pt x="877" y="2146"/>
                  </a:lnTo>
                  <a:lnTo>
                    <a:pt x="879" y="2148"/>
                  </a:lnTo>
                  <a:lnTo>
                    <a:pt x="885" y="2146"/>
                  </a:lnTo>
                  <a:lnTo>
                    <a:pt x="887" y="2146"/>
                  </a:lnTo>
                  <a:lnTo>
                    <a:pt x="893" y="2143"/>
                  </a:lnTo>
                  <a:lnTo>
                    <a:pt x="895" y="2143"/>
                  </a:lnTo>
                  <a:lnTo>
                    <a:pt x="898" y="2143"/>
                  </a:lnTo>
                  <a:lnTo>
                    <a:pt x="914" y="2143"/>
                  </a:lnTo>
                  <a:lnTo>
                    <a:pt x="917" y="2143"/>
                  </a:lnTo>
                  <a:lnTo>
                    <a:pt x="919" y="2143"/>
                  </a:lnTo>
                  <a:lnTo>
                    <a:pt x="922" y="2146"/>
                  </a:lnTo>
                  <a:lnTo>
                    <a:pt x="925" y="2146"/>
                  </a:lnTo>
                  <a:lnTo>
                    <a:pt x="927" y="2148"/>
                  </a:lnTo>
                  <a:lnTo>
                    <a:pt x="930" y="2148"/>
                  </a:lnTo>
                  <a:lnTo>
                    <a:pt x="933" y="2148"/>
                  </a:lnTo>
                  <a:lnTo>
                    <a:pt x="933" y="2146"/>
                  </a:lnTo>
                  <a:lnTo>
                    <a:pt x="935" y="2146"/>
                  </a:lnTo>
                  <a:lnTo>
                    <a:pt x="938" y="2148"/>
                  </a:lnTo>
                  <a:lnTo>
                    <a:pt x="941" y="2148"/>
                  </a:lnTo>
                  <a:lnTo>
                    <a:pt x="944" y="2151"/>
                  </a:lnTo>
                  <a:lnTo>
                    <a:pt x="946" y="2151"/>
                  </a:lnTo>
                  <a:lnTo>
                    <a:pt x="949" y="2151"/>
                  </a:lnTo>
                  <a:lnTo>
                    <a:pt x="952" y="2148"/>
                  </a:lnTo>
                  <a:lnTo>
                    <a:pt x="954" y="2148"/>
                  </a:lnTo>
                  <a:lnTo>
                    <a:pt x="960" y="2146"/>
                  </a:lnTo>
                  <a:lnTo>
                    <a:pt x="962" y="2143"/>
                  </a:lnTo>
                  <a:lnTo>
                    <a:pt x="968" y="2143"/>
                  </a:lnTo>
                  <a:lnTo>
                    <a:pt x="970" y="2143"/>
                  </a:lnTo>
                  <a:lnTo>
                    <a:pt x="973" y="2146"/>
                  </a:lnTo>
                  <a:lnTo>
                    <a:pt x="976" y="2148"/>
                  </a:lnTo>
                  <a:lnTo>
                    <a:pt x="976" y="2151"/>
                  </a:lnTo>
                  <a:lnTo>
                    <a:pt x="978" y="2154"/>
                  </a:lnTo>
                  <a:lnTo>
                    <a:pt x="978" y="2159"/>
                  </a:lnTo>
                  <a:lnTo>
                    <a:pt x="976" y="2162"/>
                  </a:lnTo>
                  <a:lnTo>
                    <a:pt x="976" y="2164"/>
                  </a:lnTo>
                  <a:lnTo>
                    <a:pt x="978" y="2164"/>
                  </a:lnTo>
                  <a:lnTo>
                    <a:pt x="989" y="2164"/>
                  </a:lnTo>
                  <a:lnTo>
                    <a:pt x="989" y="2162"/>
                  </a:lnTo>
                  <a:lnTo>
                    <a:pt x="992" y="2162"/>
                  </a:lnTo>
                  <a:lnTo>
                    <a:pt x="994" y="2164"/>
                  </a:lnTo>
                  <a:lnTo>
                    <a:pt x="997" y="2162"/>
                  </a:lnTo>
                  <a:lnTo>
                    <a:pt x="997" y="2159"/>
                  </a:lnTo>
                  <a:lnTo>
                    <a:pt x="997" y="2156"/>
                  </a:lnTo>
                  <a:lnTo>
                    <a:pt x="1002" y="2154"/>
                  </a:lnTo>
                  <a:lnTo>
                    <a:pt x="1005" y="2154"/>
                  </a:lnTo>
                  <a:lnTo>
                    <a:pt x="1011" y="2154"/>
                  </a:lnTo>
                  <a:lnTo>
                    <a:pt x="1021" y="2156"/>
                  </a:lnTo>
                  <a:lnTo>
                    <a:pt x="1024" y="2154"/>
                  </a:lnTo>
                  <a:lnTo>
                    <a:pt x="1024" y="2156"/>
                  </a:lnTo>
                  <a:lnTo>
                    <a:pt x="1027" y="2156"/>
                  </a:lnTo>
                  <a:lnTo>
                    <a:pt x="1029" y="2156"/>
                  </a:lnTo>
                  <a:lnTo>
                    <a:pt x="1029" y="2154"/>
                  </a:lnTo>
                  <a:lnTo>
                    <a:pt x="1029" y="2151"/>
                  </a:lnTo>
                  <a:lnTo>
                    <a:pt x="1032" y="2151"/>
                  </a:lnTo>
                  <a:lnTo>
                    <a:pt x="1037" y="2151"/>
                  </a:lnTo>
                  <a:lnTo>
                    <a:pt x="1045" y="2151"/>
                  </a:lnTo>
                  <a:lnTo>
                    <a:pt x="1051" y="2148"/>
                  </a:lnTo>
                  <a:lnTo>
                    <a:pt x="1053" y="2148"/>
                  </a:lnTo>
                  <a:lnTo>
                    <a:pt x="1053" y="2151"/>
                  </a:lnTo>
                  <a:lnTo>
                    <a:pt x="1056" y="2151"/>
                  </a:lnTo>
                  <a:lnTo>
                    <a:pt x="1059" y="2151"/>
                  </a:lnTo>
                  <a:lnTo>
                    <a:pt x="1061" y="2151"/>
                  </a:lnTo>
                  <a:lnTo>
                    <a:pt x="1069" y="2148"/>
                  </a:lnTo>
                  <a:lnTo>
                    <a:pt x="1075" y="2148"/>
                  </a:lnTo>
                  <a:lnTo>
                    <a:pt x="1078" y="2146"/>
                  </a:lnTo>
                  <a:lnTo>
                    <a:pt x="1080" y="2148"/>
                  </a:lnTo>
                  <a:lnTo>
                    <a:pt x="1083" y="2148"/>
                  </a:lnTo>
                  <a:lnTo>
                    <a:pt x="1088" y="2151"/>
                  </a:lnTo>
                  <a:lnTo>
                    <a:pt x="1088" y="2156"/>
                  </a:lnTo>
                  <a:lnTo>
                    <a:pt x="1091" y="2162"/>
                  </a:lnTo>
                  <a:lnTo>
                    <a:pt x="1094" y="2162"/>
                  </a:lnTo>
                  <a:lnTo>
                    <a:pt x="1096" y="2162"/>
                  </a:lnTo>
                  <a:lnTo>
                    <a:pt x="1099" y="2162"/>
                  </a:lnTo>
                  <a:lnTo>
                    <a:pt x="1104" y="2159"/>
                  </a:lnTo>
                  <a:lnTo>
                    <a:pt x="1107" y="2154"/>
                  </a:lnTo>
                  <a:lnTo>
                    <a:pt x="1112" y="2151"/>
                  </a:lnTo>
                  <a:lnTo>
                    <a:pt x="1115" y="2151"/>
                  </a:lnTo>
                  <a:lnTo>
                    <a:pt x="1123" y="2151"/>
                  </a:lnTo>
                  <a:lnTo>
                    <a:pt x="1126" y="2151"/>
                  </a:lnTo>
                  <a:lnTo>
                    <a:pt x="1126" y="2154"/>
                  </a:lnTo>
                  <a:lnTo>
                    <a:pt x="1128" y="2154"/>
                  </a:lnTo>
                  <a:lnTo>
                    <a:pt x="1128" y="2156"/>
                  </a:lnTo>
                  <a:lnTo>
                    <a:pt x="1131" y="2156"/>
                  </a:lnTo>
                  <a:lnTo>
                    <a:pt x="1136" y="2148"/>
                  </a:lnTo>
                  <a:lnTo>
                    <a:pt x="1139" y="2148"/>
                  </a:lnTo>
                  <a:lnTo>
                    <a:pt x="1142" y="2148"/>
                  </a:lnTo>
                  <a:lnTo>
                    <a:pt x="1142" y="2146"/>
                  </a:lnTo>
                  <a:lnTo>
                    <a:pt x="1145" y="2146"/>
                  </a:lnTo>
                  <a:lnTo>
                    <a:pt x="1147" y="2143"/>
                  </a:lnTo>
                  <a:lnTo>
                    <a:pt x="1150" y="2143"/>
                  </a:lnTo>
                  <a:lnTo>
                    <a:pt x="1153" y="2140"/>
                  </a:lnTo>
                  <a:lnTo>
                    <a:pt x="1153" y="2138"/>
                  </a:lnTo>
                  <a:lnTo>
                    <a:pt x="1153" y="2135"/>
                  </a:lnTo>
                  <a:lnTo>
                    <a:pt x="1155" y="2135"/>
                  </a:lnTo>
                  <a:lnTo>
                    <a:pt x="1155" y="2132"/>
                  </a:lnTo>
                  <a:lnTo>
                    <a:pt x="1161" y="2124"/>
                  </a:lnTo>
                  <a:lnTo>
                    <a:pt x="1166" y="2122"/>
                  </a:lnTo>
                  <a:lnTo>
                    <a:pt x="1169" y="2119"/>
                  </a:lnTo>
                  <a:lnTo>
                    <a:pt x="1171" y="2116"/>
                  </a:lnTo>
                  <a:lnTo>
                    <a:pt x="1174" y="2116"/>
                  </a:lnTo>
                  <a:lnTo>
                    <a:pt x="1177" y="2116"/>
                  </a:lnTo>
                  <a:lnTo>
                    <a:pt x="1177" y="2114"/>
                  </a:lnTo>
                  <a:lnTo>
                    <a:pt x="1177" y="2108"/>
                  </a:lnTo>
                  <a:lnTo>
                    <a:pt x="1179" y="2105"/>
                  </a:lnTo>
                  <a:lnTo>
                    <a:pt x="1179" y="2103"/>
                  </a:lnTo>
                  <a:lnTo>
                    <a:pt x="1182" y="2100"/>
                  </a:lnTo>
                  <a:lnTo>
                    <a:pt x="1182" y="2097"/>
                  </a:lnTo>
                  <a:lnTo>
                    <a:pt x="1182" y="2095"/>
                  </a:lnTo>
                  <a:lnTo>
                    <a:pt x="1182" y="2092"/>
                  </a:lnTo>
                  <a:lnTo>
                    <a:pt x="1187" y="2087"/>
                  </a:lnTo>
                  <a:lnTo>
                    <a:pt x="1187" y="2084"/>
                  </a:lnTo>
                  <a:lnTo>
                    <a:pt x="1190" y="2081"/>
                  </a:lnTo>
                  <a:lnTo>
                    <a:pt x="1190" y="2076"/>
                  </a:lnTo>
                  <a:lnTo>
                    <a:pt x="1193" y="2071"/>
                  </a:lnTo>
                  <a:lnTo>
                    <a:pt x="1193" y="2068"/>
                  </a:lnTo>
                  <a:lnTo>
                    <a:pt x="1198" y="2063"/>
                  </a:lnTo>
                  <a:lnTo>
                    <a:pt x="1203" y="2060"/>
                  </a:lnTo>
                  <a:lnTo>
                    <a:pt x="1206" y="2057"/>
                  </a:lnTo>
                  <a:lnTo>
                    <a:pt x="1209" y="2057"/>
                  </a:lnTo>
                  <a:lnTo>
                    <a:pt x="1214" y="2052"/>
                  </a:lnTo>
                  <a:lnTo>
                    <a:pt x="1220" y="2049"/>
                  </a:lnTo>
                  <a:lnTo>
                    <a:pt x="1238" y="2049"/>
                  </a:lnTo>
                  <a:lnTo>
                    <a:pt x="1257" y="2044"/>
                  </a:lnTo>
                  <a:lnTo>
                    <a:pt x="1260" y="2044"/>
                  </a:lnTo>
                  <a:lnTo>
                    <a:pt x="1270" y="2038"/>
                  </a:lnTo>
                  <a:lnTo>
                    <a:pt x="1273" y="2038"/>
                  </a:lnTo>
                  <a:lnTo>
                    <a:pt x="1289" y="2028"/>
                  </a:lnTo>
                  <a:lnTo>
                    <a:pt x="1292" y="2028"/>
                  </a:lnTo>
                  <a:lnTo>
                    <a:pt x="1297" y="2025"/>
                  </a:lnTo>
                  <a:lnTo>
                    <a:pt x="1313" y="2014"/>
                  </a:lnTo>
                  <a:lnTo>
                    <a:pt x="1321" y="2012"/>
                  </a:lnTo>
                  <a:lnTo>
                    <a:pt x="1340" y="2009"/>
                  </a:lnTo>
                  <a:lnTo>
                    <a:pt x="1343" y="2006"/>
                  </a:lnTo>
                  <a:lnTo>
                    <a:pt x="1359" y="1996"/>
                  </a:lnTo>
                  <a:lnTo>
                    <a:pt x="1375" y="1985"/>
                  </a:lnTo>
                  <a:lnTo>
                    <a:pt x="1378" y="1985"/>
                  </a:lnTo>
                  <a:lnTo>
                    <a:pt x="1386" y="1979"/>
                  </a:lnTo>
                  <a:lnTo>
                    <a:pt x="1391" y="1977"/>
                  </a:lnTo>
                  <a:lnTo>
                    <a:pt x="1396" y="1977"/>
                  </a:lnTo>
                  <a:lnTo>
                    <a:pt x="1402" y="1979"/>
                  </a:lnTo>
                  <a:lnTo>
                    <a:pt x="1404" y="1977"/>
                  </a:lnTo>
                  <a:lnTo>
                    <a:pt x="1407" y="1977"/>
                  </a:lnTo>
                  <a:lnTo>
                    <a:pt x="1410" y="1974"/>
                  </a:lnTo>
                  <a:lnTo>
                    <a:pt x="1413" y="1974"/>
                  </a:lnTo>
                  <a:lnTo>
                    <a:pt x="1415" y="1974"/>
                  </a:lnTo>
                  <a:lnTo>
                    <a:pt x="1421" y="1974"/>
                  </a:lnTo>
                  <a:lnTo>
                    <a:pt x="1423" y="1977"/>
                  </a:lnTo>
                  <a:lnTo>
                    <a:pt x="1434" y="1979"/>
                  </a:lnTo>
                  <a:lnTo>
                    <a:pt x="1466" y="1982"/>
                  </a:lnTo>
                  <a:lnTo>
                    <a:pt x="1474" y="1982"/>
                  </a:lnTo>
                  <a:lnTo>
                    <a:pt x="1479" y="1979"/>
                  </a:lnTo>
                  <a:lnTo>
                    <a:pt x="1482" y="1982"/>
                  </a:lnTo>
                  <a:lnTo>
                    <a:pt x="1493" y="1979"/>
                  </a:lnTo>
                  <a:lnTo>
                    <a:pt x="1506" y="1982"/>
                  </a:lnTo>
                  <a:lnTo>
                    <a:pt x="1509" y="1979"/>
                  </a:lnTo>
                  <a:lnTo>
                    <a:pt x="1512" y="1979"/>
                  </a:lnTo>
                  <a:lnTo>
                    <a:pt x="1530" y="1977"/>
                  </a:lnTo>
                  <a:lnTo>
                    <a:pt x="1557" y="1971"/>
                  </a:lnTo>
                  <a:lnTo>
                    <a:pt x="1560" y="1969"/>
                  </a:lnTo>
                  <a:lnTo>
                    <a:pt x="1563" y="1969"/>
                  </a:lnTo>
                  <a:lnTo>
                    <a:pt x="1581" y="1961"/>
                  </a:lnTo>
                  <a:lnTo>
                    <a:pt x="1608" y="1958"/>
                  </a:lnTo>
                  <a:lnTo>
                    <a:pt x="1630" y="1950"/>
                  </a:lnTo>
                  <a:lnTo>
                    <a:pt x="1678" y="1931"/>
                  </a:lnTo>
                  <a:lnTo>
                    <a:pt x="1686" y="1928"/>
                  </a:lnTo>
                  <a:lnTo>
                    <a:pt x="1689" y="1926"/>
                  </a:lnTo>
                  <a:lnTo>
                    <a:pt x="1707" y="1918"/>
                  </a:lnTo>
                  <a:lnTo>
                    <a:pt x="1713" y="1915"/>
                  </a:lnTo>
                  <a:lnTo>
                    <a:pt x="1715" y="1915"/>
                  </a:lnTo>
                  <a:lnTo>
                    <a:pt x="1715" y="265"/>
                  </a:lnTo>
                  <a:lnTo>
                    <a:pt x="1710" y="265"/>
                  </a:lnTo>
                  <a:lnTo>
                    <a:pt x="1710" y="268"/>
                  </a:lnTo>
                  <a:lnTo>
                    <a:pt x="1707" y="268"/>
                  </a:lnTo>
                  <a:lnTo>
                    <a:pt x="1705" y="268"/>
                  </a:lnTo>
                  <a:lnTo>
                    <a:pt x="1705" y="271"/>
                  </a:lnTo>
                  <a:lnTo>
                    <a:pt x="1707" y="271"/>
                  </a:lnTo>
                  <a:lnTo>
                    <a:pt x="1710" y="271"/>
                  </a:lnTo>
                  <a:lnTo>
                    <a:pt x="1710" y="274"/>
                  </a:lnTo>
                  <a:lnTo>
                    <a:pt x="1707" y="274"/>
                  </a:lnTo>
                  <a:lnTo>
                    <a:pt x="1710" y="274"/>
                  </a:lnTo>
                  <a:lnTo>
                    <a:pt x="1713" y="274"/>
                  </a:lnTo>
                  <a:lnTo>
                    <a:pt x="1713" y="276"/>
                  </a:lnTo>
                  <a:lnTo>
                    <a:pt x="1710" y="276"/>
                  </a:lnTo>
                  <a:lnTo>
                    <a:pt x="1707" y="276"/>
                  </a:lnTo>
                  <a:lnTo>
                    <a:pt x="1705" y="279"/>
                  </a:lnTo>
                  <a:lnTo>
                    <a:pt x="1707" y="279"/>
                  </a:lnTo>
                  <a:lnTo>
                    <a:pt x="1707" y="282"/>
                  </a:lnTo>
                  <a:lnTo>
                    <a:pt x="1710" y="282"/>
                  </a:lnTo>
                  <a:lnTo>
                    <a:pt x="1705" y="282"/>
                  </a:lnTo>
                  <a:lnTo>
                    <a:pt x="1702" y="284"/>
                  </a:lnTo>
                  <a:lnTo>
                    <a:pt x="1705" y="287"/>
                  </a:lnTo>
                  <a:lnTo>
                    <a:pt x="1705" y="290"/>
                  </a:lnTo>
                  <a:lnTo>
                    <a:pt x="1702" y="290"/>
                  </a:lnTo>
                  <a:lnTo>
                    <a:pt x="1702" y="287"/>
                  </a:lnTo>
                  <a:lnTo>
                    <a:pt x="1702" y="290"/>
                  </a:lnTo>
                  <a:lnTo>
                    <a:pt x="1699" y="290"/>
                  </a:lnTo>
                  <a:lnTo>
                    <a:pt x="1699" y="287"/>
                  </a:lnTo>
                  <a:lnTo>
                    <a:pt x="1697" y="287"/>
                  </a:lnTo>
                  <a:lnTo>
                    <a:pt x="1697" y="290"/>
                  </a:lnTo>
                  <a:lnTo>
                    <a:pt x="1697" y="287"/>
                  </a:lnTo>
                  <a:lnTo>
                    <a:pt x="1694" y="287"/>
                  </a:lnTo>
                  <a:lnTo>
                    <a:pt x="1694" y="290"/>
                  </a:lnTo>
                  <a:lnTo>
                    <a:pt x="1694" y="292"/>
                  </a:lnTo>
                  <a:lnTo>
                    <a:pt x="1691" y="292"/>
                  </a:lnTo>
                  <a:lnTo>
                    <a:pt x="1691" y="295"/>
                  </a:lnTo>
                  <a:lnTo>
                    <a:pt x="1694" y="295"/>
                  </a:lnTo>
                  <a:lnTo>
                    <a:pt x="1694" y="298"/>
                  </a:lnTo>
                  <a:lnTo>
                    <a:pt x="1691" y="298"/>
                  </a:lnTo>
                  <a:lnTo>
                    <a:pt x="1691" y="300"/>
                  </a:lnTo>
                  <a:lnTo>
                    <a:pt x="1694" y="300"/>
                  </a:lnTo>
                  <a:lnTo>
                    <a:pt x="1694" y="303"/>
                  </a:lnTo>
                  <a:lnTo>
                    <a:pt x="1694" y="306"/>
                  </a:lnTo>
                  <a:lnTo>
                    <a:pt x="1691" y="306"/>
                  </a:lnTo>
                  <a:lnTo>
                    <a:pt x="1689" y="308"/>
                  </a:lnTo>
                  <a:lnTo>
                    <a:pt x="1691" y="308"/>
                  </a:lnTo>
                  <a:lnTo>
                    <a:pt x="1691" y="311"/>
                  </a:lnTo>
                  <a:lnTo>
                    <a:pt x="1694" y="311"/>
                  </a:lnTo>
                  <a:lnTo>
                    <a:pt x="1694" y="314"/>
                  </a:lnTo>
                  <a:lnTo>
                    <a:pt x="1691" y="314"/>
                  </a:lnTo>
                  <a:lnTo>
                    <a:pt x="1691" y="316"/>
                  </a:lnTo>
                  <a:lnTo>
                    <a:pt x="1691" y="319"/>
                  </a:lnTo>
                  <a:lnTo>
                    <a:pt x="1691" y="322"/>
                  </a:lnTo>
                  <a:lnTo>
                    <a:pt x="1689" y="322"/>
                  </a:lnTo>
                  <a:lnTo>
                    <a:pt x="1689" y="324"/>
                  </a:lnTo>
                  <a:lnTo>
                    <a:pt x="1686" y="327"/>
                  </a:lnTo>
                  <a:lnTo>
                    <a:pt x="1686" y="324"/>
                  </a:lnTo>
                  <a:lnTo>
                    <a:pt x="1686" y="322"/>
                  </a:lnTo>
                  <a:lnTo>
                    <a:pt x="1689" y="319"/>
                  </a:lnTo>
                  <a:lnTo>
                    <a:pt x="1689" y="316"/>
                  </a:lnTo>
                  <a:lnTo>
                    <a:pt x="1686" y="314"/>
                  </a:lnTo>
                  <a:lnTo>
                    <a:pt x="1686" y="316"/>
                  </a:lnTo>
                  <a:lnTo>
                    <a:pt x="1683" y="316"/>
                  </a:lnTo>
                  <a:lnTo>
                    <a:pt x="1683" y="314"/>
                  </a:lnTo>
                  <a:lnTo>
                    <a:pt x="1680" y="314"/>
                  </a:lnTo>
                  <a:lnTo>
                    <a:pt x="1680" y="316"/>
                  </a:lnTo>
                  <a:lnTo>
                    <a:pt x="1678" y="314"/>
                  </a:lnTo>
                  <a:lnTo>
                    <a:pt x="1675" y="316"/>
                  </a:lnTo>
                  <a:lnTo>
                    <a:pt x="1675" y="314"/>
                  </a:lnTo>
                  <a:lnTo>
                    <a:pt x="1672" y="314"/>
                  </a:lnTo>
                  <a:lnTo>
                    <a:pt x="1675" y="311"/>
                  </a:lnTo>
                  <a:lnTo>
                    <a:pt x="1672" y="311"/>
                  </a:lnTo>
                  <a:lnTo>
                    <a:pt x="1670" y="314"/>
                  </a:lnTo>
                  <a:lnTo>
                    <a:pt x="1670" y="311"/>
                  </a:lnTo>
                  <a:lnTo>
                    <a:pt x="1670" y="308"/>
                  </a:lnTo>
                  <a:lnTo>
                    <a:pt x="1672" y="308"/>
                  </a:lnTo>
                  <a:lnTo>
                    <a:pt x="1667" y="308"/>
                  </a:lnTo>
                  <a:lnTo>
                    <a:pt x="1667" y="306"/>
                  </a:lnTo>
                  <a:lnTo>
                    <a:pt x="1670" y="306"/>
                  </a:lnTo>
                  <a:lnTo>
                    <a:pt x="1672" y="306"/>
                  </a:lnTo>
                  <a:lnTo>
                    <a:pt x="1672" y="303"/>
                  </a:lnTo>
                  <a:lnTo>
                    <a:pt x="1670" y="303"/>
                  </a:lnTo>
                  <a:lnTo>
                    <a:pt x="1667" y="303"/>
                  </a:lnTo>
                  <a:lnTo>
                    <a:pt x="1667" y="300"/>
                  </a:lnTo>
                  <a:lnTo>
                    <a:pt x="1672" y="298"/>
                  </a:lnTo>
                  <a:lnTo>
                    <a:pt x="1670" y="298"/>
                  </a:lnTo>
                  <a:lnTo>
                    <a:pt x="1667" y="298"/>
                  </a:lnTo>
                  <a:lnTo>
                    <a:pt x="1664" y="303"/>
                  </a:lnTo>
                  <a:lnTo>
                    <a:pt x="1659" y="300"/>
                  </a:lnTo>
                  <a:lnTo>
                    <a:pt x="1662" y="300"/>
                  </a:lnTo>
                  <a:lnTo>
                    <a:pt x="1662" y="298"/>
                  </a:lnTo>
                  <a:lnTo>
                    <a:pt x="1664" y="295"/>
                  </a:lnTo>
                  <a:lnTo>
                    <a:pt x="1664" y="292"/>
                  </a:lnTo>
                  <a:lnTo>
                    <a:pt x="1675" y="282"/>
                  </a:lnTo>
                  <a:lnTo>
                    <a:pt x="1675" y="279"/>
                  </a:lnTo>
                  <a:lnTo>
                    <a:pt x="1675" y="276"/>
                  </a:lnTo>
                  <a:lnTo>
                    <a:pt x="1675" y="274"/>
                  </a:lnTo>
                  <a:lnTo>
                    <a:pt x="1672" y="271"/>
                  </a:lnTo>
                  <a:lnTo>
                    <a:pt x="1675" y="271"/>
                  </a:lnTo>
                  <a:lnTo>
                    <a:pt x="1675" y="268"/>
                  </a:lnTo>
                  <a:lnTo>
                    <a:pt x="1678" y="268"/>
                  </a:lnTo>
                  <a:lnTo>
                    <a:pt x="1678" y="265"/>
                  </a:lnTo>
                  <a:lnTo>
                    <a:pt x="1680" y="265"/>
                  </a:lnTo>
                  <a:lnTo>
                    <a:pt x="1680" y="268"/>
                  </a:lnTo>
                  <a:lnTo>
                    <a:pt x="1680" y="271"/>
                  </a:lnTo>
                  <a:lnTo>
                    <a:pt x="1683" y="268"/>
                  </a:lnTo>
                  <a:lnTo>
                    <a:pt x="1683" y="265"/>
                  </a:lnTo>
                  <a:lnTo>
                    <a:pt x="1678" y="263"/>
                  </a:lnTo>
                  <a:lnTo>
                    <a:pt x="1675" y="260"/>
                  </a:lnTo>
                  <a:lnTo>
                    <a:pt x="1678" y="260"/>
                  </a:lnTo>
                  <a:lnTo>
                    <a:pt x="1678" y="257"/>
                  </a:lnTo>
                  <a:lnTo>
                    <a:pt x="1680" y="257"/>
                  </a:lnTo>
                  <a:lnTo>
                    <a:pt x="1683" y="257"/>
                  </a:lnTo>
                  <a:lnTo>
                    <a:pt x="1686" y="257"/>
                  </a:lnTo>
                  <a:lnTo>
                    <a:pt x="1686" y="255"/>
                  </a:lnTo>
                  <a:lnTo>
                    <a:pt x="1686" y="252"/>
                  </a:lnTo>
                  <a:lnTo>
                    <a:pt x="1689" y="252"/>
                  </a:lnTo>
                  <a:lnTo>
                    <a:pt x="1691" y="249"/>
                  </a:lnTo>
                  <a:lnTo>
                    <a:pt x="1694" y="249"/>
                  </a:lnTo>
                  <a:lnTo>
                    <a:pt x="1694" y="252"/>
                  </a:lnTo>
                  <a:lnTo>
                    <a:pt x="1694" y="255"/>
                  </a:lnTo>
                  <a:lnTo>
                    <a:pt x="1689" y="257"/>
                  </a:lnTo>
                  <a:lnTo>
                    <a:pt x="1686" y="260"/>
                  </a:lnTo>
                  <a:lnTo>
                    <a:pt x="1691" y="260"/>
                  </a:lnTo>
                  <a:lnTo>
                    <a:pt x="1691" y="257"/>
                  </a:lnTo>
                  <a:lnTo>
                    <a:pt x="1691" y="260"/>
                  </a:lnTo>
                  <a:lnTo>
                    <a:pt x="1694" y="260"/>
                  </a:lnTo>
                  <a:lnTo>
                    <a:pt x="1694" y="263"/>
                  </a:lnTo>
                  <a:lnTo>
                    <a:pt x="1691" y="263"/>
                  </a:lnTo>
                  <a:lnTo>
                    <a:pt x="1694" y="263"/>
                  </a:lnTo>
                  <a:lnTo>
                    <a:pt x="1697" y="257"/>
                  </a:lnTo>
                  <a:lnTo>
                    <a:pt x="1697" y="260"/>
                  </a:lnTo>
                  <a:lnTo>
                    <a:pt x="1699" y="260"/>
                  </a:lnTo>
                  <a:lnTo>
                    <a:pt x="1699" y="257"/>
                  </a:lnTo>
                  <a:lnTo>
                    <a:pt x="1702" y="257"/>
                  </a:lnTo>
                  <a:lnTo>
                    <a:pt x="1702" y="255"/>
                  </a:lnTo>
                  <a:lnTo>
                    <a:pt x="1705" y="255"/>
                  </a:lnTo>
                  <a:lnTo>
                    <a:pt x="1707" y="255"/>
                  </a:lnTo>
                  <a:lnTo>
                    <a:pt x="1710" y="255"/>
                  </a:lnTo>
                  <a:lnTo>
                    <a:pt x="1715" y="255"/>
                  </a:lnTo>
                  <a:lnTo>
                    <a:pt x="1715" y="121"/>
                  </a:lnTo>
                  <a:lnTo>
                    <a:pt x="1713" y="121"/>
                  </a:lnTo>
                  <a:close/>
                  <a:moveTo>
                    <a:pt x="292" y="1974"/>
                  </a:moveTo>
                  <a:lnTo>
                    <a:pt x="292" y="1974"/>
                  </a:lnTo>
                  <a:lnTo>
                    <a:pt x="295" y="1974"/>
                  </a:lnTo>
                  <a:lnTo>
                    <a:pt x="295" y="1971"/>
                  </a:lnTo>
                  <a:lnTo>
                    <a:pt x="292" y="1966"/>
                  </a:lnTo>
                  <a:lnTo>
                    <a:pt x="292" y="1963"/>
                  </a:lnTo>
                  <a:lnTo>
                    <a:pt x="292" y="1966"/>
                  </a:lnTo>
                  <a:lnTo>
                    <a:pt x="292" y="1969"/>
                  </a:lnTo>
                  <a:lnTo>
                    <a:pt x="292" y="1971"/>
                  </a:lnTo>
                  <a:lnTo>
                    <a:pt x="292" y="1974"/>
                  </a:lnTo>
                  <a:close/>
                  <a:moveTo>
                    <a:pt x="1627" y="147"/>
                  </a:moveTo>
                  <a:lnTo>
                    <a:pt x="1627" y="147"/>
                  </a:lnTo>
                  <a:lnTo>
                    <a:pt x="1624" y="147"/>
                  </a:lnTo>
                  <a:lnTo>
                    <a:pt x="1624" y="145"/>
                  </a:lnTo>
                  <a:lnTo>
                    <a:pt x="1624" y="142"/>
                  </a:lnTo>
                  <a:lnTo>
                    <a:pt x="1622" y="139"/>
                  </a:lnTo>
                  <a:lnTo>
                    <a:pt x="1622" y="142"/>
                  </a:lnTo>
                  <a:lnTo>
                    <a:pt x="1622" y="147"/>
                  </a:lnTo>
                  <a:lnTo>
                    <a:pt x="1622" y="150"/>
                  </a:lnTo>
                  <a:lnTo>
                    <a:pt x="1622" y="153"/>
                  </a:lnTo>
                  <a:lnTo>
                    <a:pt x="1624" y="153"/>
                  </a:lnTo>
                  <a:lnTo>
                    <a:pt x="1627" y="156"/>
                  </a:lnTo>
                  <a:lnTo>
                    <a:pt x="1630" y="156"/>
                  </a:lnTo>
                  <a:lnTo>
                    <a:pt x="1630" y="153"/>
                  </a:lnTo>
                  <a:lnTo>
                    <a:pt x="1627" y="150"/>
                  </a:lnTo>
                  <a:lnTo>
                    <a:pt x="1627" y="147"/>
                  </a:lnTo>
                  <a:close/>
                  <a:moveTo>
                    <a:pt x="1217" y="169"/>
                  </a:moveTo>
                  <a:lnTo>
                    <a:pt x="1222" y="169"/>
                  </a:lnTo>
                  <a:lnTo>
                    <a:pt x="1225" y="169"/>
                  </a:lnTo>
                  <a:lnTo>
                    <a:pt x="1228" y="169"/>
                  </a:lnTo>
                  <a:lnTo>
                    <a:pt x="1228" y="166"/>
                  </a:lnTo>
                  <a:lnTo>
                    <a:pt x="1230" y="166"/>
                  </a:lnTo>
                  <a:lnTo>
                    <a:pt x="1230" y="164"/>
                  </a:lnTo>
                  <a:lnTo>
                    <a:pt x="1228" y="164"/>
                  </a:lnTo>
                  <a:lnTo>
                    <a:pt x="1225" y="164"/>
                  </a:lnTo>
                  <a:lnTo>
                    <a:pt x="1225" y="166"/>
                  </a:lnTo>
                  <a:lnTo>
                    <a:pt x="1222" y="166"/>
                  </a:lnTo>
                  <a:lnTo>
                    <a:pt x="1217" y="166"/>
                  </a:lnTo>
                  <a:lnTo>
                    <a:pt x="1217" y="169"/>
                  </a:lnTo>
                  <a:close/>
                  <a:moveTo>
                    <a:pt x="27" y="1320"/>
                  </a:moveTo>
                  <a:lnTo>
                    <a:pt x="27" y="1320"/>
                  </a:lnTo>
                  <a:lnTo>
                    <a:pt x="30" y="1322"/>
                  </a:lnTo>
                  <a:lnTo>
                    <a:pt x="32" y="1325"/>
                  </a:lnTo>
                  <a:lnTo>
                    <a:pt x="32" y="1322"/>
                  </a:lnTo>
                  <a:lnTo>
                    <a:pt x="32" y="1320"/>
                  </a:lnTo>
                  <a:lnTo>
                    <a:pt x="32" y="1317"/>
                  </a:lnTo>
                  <a:lnTo>
                    <a:pt x="32" y="1314"/>
                  </a:lnTo>
                  <a:lnTo>
                    <a:pt x="32" y="1312"/>
                  </a:lnTo>
                  <a:lnTo>
                    <a:pt x="30" y="1312"/>
                  </a:lnTo>
                  <a:lnTo>
                    <a:pt x="30" y="1309"/>
                  </a:lnTo>
                  <a:lnTo>
                    <a:pt x="27" y="1309"/>
                  </a:lnTo>
                  <a:lnTo>
                    <a:pt x="27" y="1306"/>
                  </a:lnTo>
                  <a:lnTo>
                    <a:pt x="27" y="1304"/>
                  </a:lnTo>
                  <a:lnTo>
                    <a:pt x="24" y="1304"/>
                  </a:lnTo>
                  <a:lnTo>
                    <a:pt x="24" y="1306"/>
                  </a:lnTo>
                  <a:lnTo>
                    <a:pt x="22" y="1306"/>
                  </a:lnTo>
                  <a:lnTo>
                    <a:pt x="22" y="1304"/>
                  </a:lnTo>
                  <a:lnTo>
                    <a:pt x="24" y="1295"/>
                  </a:lnTo>
                  <a:lnTo>
                    <a:pt x="22" y="1295"/>
                  </a:lnTo>
                  <a:lnTo>
                    <a:pt x="19" y="1293"/>
                  </a:lnTo>
                  <a:lnTo>
                    <a:pt x="19" y="1287"/>
                  </a:lnTo>
                  <a:lnTo>
                    <a:pt x="16" y="1282"/>
                  </a:lnTo>
                  <a:lnTo>
                    <a:pt x="16" y="1279"/>
                  </a:lnTo>
                  <a:lnTo>
                    <a:pt x="14" y="1277"/>
                  </a:lnTo>
                  <a:lnTo>
                    <a:pt x="11" y="1271"/>
                  </a:lnTo>
                  <a:lnTo>
                    <a:pt x="8" y="1266"/>
                  </a:lnTo>
                  <a:lnTo>
                    <a:pt x="8" y="1263"/>
                  </a:lnTo>
                  <a:lnTo>
                    <a:pt x="8" y="1258"/>
                  </a:lnTo>
                  <a:lnTo>
                    <a:pt x="11" y="1255"/>
                  </a:lnTo>
                  <a:lnTo>
                    <a:pt x="8" y="1255"/>
                  </a:lnTo>
                  <a:lnTo>
                    <a:pt x="6" y="1255"/>
                  </a:lnTo>
                  <a:lnTo>
                    <a:pt x="6" y="1253"/>
                  </a:lnTo>
                  <a:lnTo>
                    <a:pt x="3" y="1255"/>
                  </a:lnTo>
                  <a:lnTo>
                    <a:pt x="0" y="1258"/>
                  </a:lnTo>
                  <a:lnTo>
                    <a:pt x="0" y="1261"/>
                  </a:lnTo>
                  <a:lnTo>
                    <a:pt x="0" y="1263"/>
                  </a:lnTo>
                  <a:lnTo>
                    <a:pt x="0" y="1269"/>
                  </a:lnTo>
                  <a:lnTo>
                    <a:pt x="3" y="1277"/>
                  </a:lnTo>
                  <a:lnTo>
                    <a:pt x="6" y="1282"/>
                  </a:lnTo>
                  <a:lnTo>
                    <a:pt x="6" y="1285"/>
                  </a:lnTo>
                  <a:lnTo>
                    <a:pt x="6" y="1287"/>
                  </a:lnTo>
                  <a:lnTo>
                    <a:pt x="8" y="1290"/>
                  </a:lnTo>
                  <a:lnTo>
                    <a:pt x="14" y="1304"/>
                  </a:lnTo>
                  <a:lnTo>
                    <a:pt x="16" y="1306"/>
                  </a:lnTo>
                  <a:lnTo>
                    <a:pt x="24" y="1312"/>
                  </a:lnTo>
                  <a:lnTo>
                    <a:pt x="27" y="1320"/>
                  </a:lnTo>
                  <a:close/>
                  <a:moveTo>
                    <a:pt x="16" y="1231"/>
                  </a:moveTo>
                  <a:lnTo>
                    <a:pt x="16" y="1231"/>
                  </a:lnTo>
                  <a:lnTo>
                    <a:pt x="19" y="1228"/>
                  </a:lnTo>
                  <a:lnTo>
                    <a:pt x="16" y="1223"/>
                  </a:lnTo>
                  <a:lnTo>
                    <a:pt x="19" y="1223"/>
                  </a:lnTo>
                  <a:lnTo>
                    <a:pt x="19" y="1218"/>
                  </a:lnTo>
                  <a:lnTo>
                    <a:pt x="22" y="1218"/>
                  </a:lnTo>
                  <a:lnTo>
                    <a:pt x="22" y="1212"/>
                  </a:lnTo>
                  <a:lnTo>
                    <a:pt x="22" y="1210"/>
                  </a:lnTo>
                  <a:lnTo>
                    <a:pt x="22" y="1207"/>
                  </a:lnTo>
                  <a:lnTo>
                    <a:pt x="22" y="1204"/>
                  </a:lnTo>
                  <a:lnTo>
                    <a:pt x="19" y="1204"/>
                  </a:lnTo>
                  <a:lnTo>
                    <a:pt x="19" y="1210"/>
                  </a:lnTo>
                  <a:lnTo>
                    <a:pt x="19" y="1218"/>
                  </a:lnTo>
                  <a:lnTo>
                    <a:pt x="16" y="1220"/>
                  </a:lnTo>
                  <a:lnTo>
                    <a:pt x="16" y="1228"/>
                  </a:lnTo>
                  <a:lnTo>
                    <a:pt x="16" y="1231"/>
                  </a:lnTo>
                  <a:close/>
                  <a:moveTo>
                    <a:pt x="257" y="762"/>
                  </a:moveTo>
                  <a:lnTo>
                    <a:pt x="257" y="762"/>
                  </a:lnTo>
                  <a:lnTo>
                    <a:pt x="257" y="759"/>
                  </a:lnTo>
                  <a:lnTo>
                    <a:pt x="260" y="759"/>
                  </a:lnTo>
                  <a:lnTo>
                    <a:pt x="260" y="762"/>
                  </a:lnTo>
                  <a:lnTo>
                    <a:pt x="266" y="762"/>
                  </a:lnTo>
                  <a:lnTo>
                    <a:pt x="266" y="759"/>
                  </a:lnTo>
                  <a:lnTo>
                    <a:pt x="268" y="756"/>
                  </a:lnTo>
                  <a:lnTo>
                    <a:pt x="268" y="754"/>
                  </a:lnTo>
                  <a:lnTo>
                    <a:pt x="271" y="751"/>
                  </a:lnTo>
                  <a:lnTo>
                    <a:pt x="274" y="748"/>
                  </a:lnTo>
                  <a:lnTo>
                    <a:pt x="271" y="748"/>
                  </a:lnTo>
                  <a:lnTo>
                    <a:pt x="271" y="746"/>
                  </a:lnTo>
                  <a:lnTo>
                    <a:pt x="271" y="743"/>
                  </a:lnTo>
                  <a:lnTo>
                    <a:pt x="271" y="740"/>
                  </a:lnTo>
                  <a:lnTo>
                    <a:pt x="268" y="740"/>
                  </a:lnTo>
                  <a:lnTo>
                    <a:pt x="266" y="743"/>
                  </a:lnTo>
                  <a:lnTo>
                    <a:pt x="257" y="751"/>
                  </a:lnTo>
                  <a:lnTo>
                    <a:pt x="255" y="754"/>
                  </a:lnTo>
                  <a:lnTo>
                    <a:pt x="255" y="759"/>
                  </a:lnTo>
                  <a:lnTo>
                    <a:pt x="255" y="762"/>
                  </a:lnTo>
                  <a:lnTo>
                    <a:pt x="257" y="762"/>
                  </a:lnTo>
                  <a:close/>
                  <a:moveTo>
                    <a:pt x="22" y="1199"/>
                  </a:moveTo>
                  <a:lnTo>
                    <a:pt x="22" y="1202"/>
                  </a:lnTo>
                  <a:lnTo>
                    <a:pt x="22" y="1199"/>
                  </a:lnTo>
                  <a:lnTo>
                    <a:pt x="24" y="1199"/>
                  </a:lnTo>
                  <a:lnTo>
                    <a:pt x="27" y="1194"/>
                  </a:lnTo>
                  <a:lnTo>
                    <a:pt x="24" y="1194"/>
                  </a:lnTo>
                  <a:lnTo>
                    <a:pt x="24" y="1191"/>
                  </a:lnTo>
                  <a:lnTo>
                    <a:pt x="27" y="1180"/>
                  </a:lnTo>
                  <a:lnTo>
                    <a:pt x="27" y="1177"/>
                  </a:lnTo>
                  <a:lnTo>
                    <a:pt x="24" y="1180"/>
                  </a:lnTo>
                  <a:lnTo>
                    <a:pt x="22" y="1199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78850" name="Google Shape;976;p22">
              <a:extLst>
                <a:ext uri="{FF2B5EF4-FFF2-40B4-BE49-F238E27FC236}">
                  <a16:creationId xmlns:a16="http://schemas.microsoft.com/office/drawing/2014/main" id="{9B10FF91-A8BB-3C46-86ED-5A4B3C7E74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3333" y="4689740"/>
              <a:ext cx="1524000" cy="877093"/>
            </a:xfrm>
            <a:custGeom>
              <a:avLst/>
              <a:gdLst>
                <a:gd name="T0" fmla="*/ 1139190 w 960"/>
                <a:gd name="T1" fmla="*/ 975361 h 553"/>
                <a:gd name="T2" fmla="*/ 920115 w 960"/>
                <a:gd name="T3" fmla="*/ 895351 h 553"/>
                <a:gd name="T4" fmla="*/ 889635 w 960"/>
                <a:gd name="T5" fmla="*/ 920116 h 553"/>
                <a:gd name="T6" fmla="*/ 862965 w 960"/>
                <a:gd name="T7" fmla="*/ 925831 h 553"/>
                <a:gd name="T8" fmla="*/ 1522095 w 960"/>
                <a:gd name="T9" fmla="*/ 592456 h 553"/>
                <a:gd name="T10" fmla="*/ 1461135 w 960"/>
                <a:gd name="T11" fmla="*/ 516255 h 553"/>
                <a:gd name="T12" fmla="*/ 1440180 w 960"/>
                <a:gd name="T13" fmla="*/ 443865 h 553"/>
                <a:gd name="T14" fmla="*/ 1369695 w 960"/>
                <a:gd name="T15" fmla="*/ 398145 h 553"/>
                <a:gd name="T16" fmla="*/ 1297305 w 960"/>
                <a:gd name="T17" fmla="*/ 428625 h 553"/>
                <a:gd name="T18" fmla="*/ 1242060 w 960"/>
                <a:gd name="T19" fmla="*/ 440055 h 553"/>
                <a:gd name="T20" fmla="*/ 1236345 w 960"/>
                <a:gd name="T21" fmla="*/ 434340 h 553"/>
                <a:gd name="T22" fmla="*/ 1179195 w 960"/>
                <a:gd name="T23" fmla="*/ 424815 h 553"/>
                <a:gd name="T24" fmla="*/ 1102995 w 960"/>
                <a:gd name="T25" fmla="*/ 419100 h 553"/>
                <a:gd name="T26" fmla="*/ 1032510 w 960"/>
                <a:gd name="T27" fmla="*/ 413385 h 553"/>
                <a:gd name="T28" fmla="*/ 908685 w 960"/>
                <a:gd name="T29" fmla="*/ 379095 h 553"/>
                <a:gd name="T30" fmla="*/ 807720 w 960"/>
                <a:gd name="T31" fmla="*/ 419100 h 553"/>
                <a:gd name="T32" fmla="*/ 762000 w 960"/>
                <a:gd name="T33" fmla="*/ 434340 h 553"/>
                <a:gd name="T34" fmla="*/ 680085 w 960"/>
                <a:gd name="T35" fmla="*/ 363855 h 553"/>
                <a:gd name="T36" fmla="*/ 598170 w 960"/>
                <a:gd name="T37" fmla="*/ 306705 h 553"/>
                <a:gd name="T38" fmla="*/ 537210 w 960"/>
                <a:gd name="T39" fmla="*/ 270510 h 553"/>
                <a:gd name="T40" fmla="*/ 480060 w 960"/>
                <a:gd name="T41" fmla="*/ 200025 h 553"/>
                <a:gd name="T42" fmla="*/ 470535 w 960"/>
                <a:gd name="T43" fmla="*/ 158115 h 553"/>
                <a:gd name="T44" fmla="*/ 382905 w 960"/>
                <a:gd name="T45" fmla="*/ 133350 h 553"/>
                <a:gd name="T46" fmla="*/ 348615 w 960"/>
                <a:gd name="T47" fmla="*/ 154305 h 553"/>
                <a:gd name="T48" fmla="*/ 306705 w 960"/>
                <a:gd name="T49" fmla="*/ 139065 h 553"/>
                <a:gd name="T50" fmla="*/ 281940 w 960"/>
                <a:gd name="T51" fmla="*/ 76200 h 553"/>
                <a:gd name="T52" fmla="*/ 240030 w 960"/>
                <a:gd name="T53" fmla="*/ 36195 h 553"/>
                <a:gd name="T54" fmla="*/ 158115 w 960"/>
                <a:gd name="T55" fmla="*/ 26670 h 553"/>
                <a:gd name="T56" fmla="*/ 93345 w 960"/>
                <a:gd name="T57" fmla="*/ 36195 h 553"/>
                <a:gd name="T58" fmla="*/ 41910 w 960"/>
                <a:gd name="T59" fmla="*/ 20955 h 553"/>
                <a:gd name="T60" fmla="*/ 0 w 960"/>
                <a:gd name="T61" fmla="*/ 731521 h 553"/>
                <a:gd name="T62" fmla="*/ 97155 w 960"/>
                <a:gd name="T63" fmla="*/ 895351 h 553"/>
                <a:gd name="T64" fmla="*/ 139065 w 960"/>
                <a:gd name="T65" fmla="*/ 895351 h 553"/>
                <a:gd name="T66" fmla="*/ 255270 w 960"/>
                <a:gd name="T67" fmla="*/ 899161 h 553"/>
                <a:gd name="T68" fmla="*/ 331470 w 960"/>
                <a:gd name="T69" fmla="*/ 910591 h 553"/>
                <a:gd name="T70" fmla="*/ 449580 w 960"/>
                <a:gd name="T71" fmla="*/ 965836 h 553"/>
                <a:gd name="T72" fmla="*/ 531495 w 960"/>
                <a:gd name="T73" fmla="*/ 990601 h 553"/>
                <a:gd name="T74" fmla="*/ 598170 w 960"/>
                <a:gd name="T75" fmla="*/ 950596 h 553"/>
                <a:gd name="T76" fmla="*/ 659130 w 960"/>
                <a:gd name="T77" fmla="*/ 904876 h 553"/>
                <a:gd name="T78" fmla="*/ 750570 w 960"/>
                <a:gd name="T79" fmla="*/ 868681 h 553"/>
                <a:gd name="T80" fmla="*/ 695325 w 960"/>
                <a:gd name="T81" fmla="*/ 843916 h 553"/>
                <a:gd name="T82" fmla="*/ 777240 w 960"/>
                <a:gd name="T83" fmla="*/ 807721 h 553"/>
                <a:gd name="T84" fmla="*/ 842010 w 960"/>
                <a:gd name="T85" fmla="*/ 828676 h 553"/>
                <a:gd name="T86" fmla="*/ 811530 w 960"/>
                <a:gd name="T87" fmla="*/ 889636 h 553"/>
                <a:gd name="T88" fmla="*/ 811530 w 960"/>
                <a:gd name="T89" fmla="*/ 920116 h 553"/>
                <a:gd name="T90" fmla="*/ 868680 w 960"/>
                <a:gd name="T91" fmla="*/ 878206 h 553"/>
                <a:gd name="T92" fmla="*/ 923925 w 960"/>
                <a:gd name="T93" fmla="*/ 874396 h 553"/>
                <a:gd name="T94" fmla="*/ 908685 w 960"/>
                <a:gd name="T95" fmla="*/ 910591 h 553"/>
                <a:gd name="T96" fmla="*/ 950595 w 960"/>
                <a:gd name="T97" fmla="*/ 956311 h 553"/>
                <a:gd name="T98" fmla="*/ 1002030 w 960"/>
                <a:gd name="T99" fmla="*/ 986791 h 553"/>
                <a:gd name="T100" fmla="*/ 1093470 w 960"/>
                <a:gd name="T101" fmla="*/ 1038226 h 553"/>
                <a:gd name="T102" fmla="*/ 1114425 w 960"/>
                <a:gd name="T103" fmla="*/ 1026796 h 553"/>
                <a:gd name="T104" fmla="*/ 1108710 w 960"/>
                <a:gd name="T105" fmla="*/ 986791 h 553"/>
                <a:gd name="T106" fmla="*/ 1072515 w 960"/>
                <a:gd name="T107" fmla="*/ 986791 h 553"/>
                <a:gd name="T108" fmla="*/ 1129665 w 960"/>
                <a:gd name="T109" fmla="*/ 960121 h 553"/>
                <a:gd name="T110" fmla="*/ 1221105 w 960"/>
                <a:gd name="T111" fmla="*/ 935356 h 553"/>
                <a:gd name="T112" fmla="*/ 1613535 w 960"/>
                <a:gd name="T113" fmla="*/ 777241 h 553"/>
                <a:gd name="T114" fmla="*/ 1741170 w 960"/>
                <a:gd name="T115" fmla="*/ 765811 h 553"/>
                <a:gd name="T116" fmla="*/ 1792605 w 960"/>
                <a:gd name="T117" fmla="*/ 725806 h 55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0" t="0" r="r" b="b"/>
              <a:pathLst>
                <a:path w="960" h="553" extrusionOk="0">
                  <a:moveTo>
                    <a:pt x="606" y="510"/>
                  </a:moveTo>
                  <a:lnTo>
                    <a:pt x="606" y="510"/>
                  </a:lnTo>
                  <a:lnTo>
                    <a:pt x="603" y="510"/>
                  </a:lnTo>
                  <a:lnTo>
                    <a:pt x="601" y="510"/>
                  </a:lnTo>
                  <a:lnTo>
                    <a:pt x="598" y="510"/>
                  </a:lnTo>
                  <a:lnTo>
                    <a:pt x="595" y="510"/>
                  </a:lnTo>
                  <a:lnTo>
                    <a:pt x="590" y="510"/>
                  </a:lnTo>
                  <a:lnTo>
                    <a:pt x="587" y="510"/>
                  </a:lnTo>
                  <a:lnTo>
                    <a:pt x="590" y="512"/>
                  </a:lnTo>
                  <a:lnTo>
                    <a:pt x="593" y="512"/>
                  </a:lnTo>
                  <a:lnTo>
                    <a:pt x="595" y="515"/>
                  </a:lnTo>
                  <a:lnTo>
                    <a:pt x="598" y="515"/>
                  </a:lnTo>
                  <a:lnTo>
                    <a:pt x="598" y="512"/>
                  </a:lnTo>
                  <a:lnTo>
                    <a:pt x="606" y="512"/>
                  </a:lnTo>
                  <a:lnTo>
                    <a:pt x="606" y="510"/>
                  </a:lnTo>
                  <a:lnTo>
                    <a:pt x="609" y="510"/>
                  </a:lnTo>
                  <a:lnTo>
                    <a:pt x="606" y="510"/>
                  </a:lnTo>
                  <a:close/>
                  <a:moveTo>
                    <a:pt x="461" y="470"/>
                  </a:moveTo>
                  <a:lnTo>
                    <a:pt x="461" y="472"/>
                  </a:lnTo>
                  <a:lnTo>
                    <a:pt x="464" y="475"/>
                  </a:lnTo>
                  <a:lnTo>
                    <a:pt x="469" y="475"/>
                  </a:lnTo>
                  <a:lnTo>
                    <a:pt x="472" y="475"/>
                  </a:lnTo>
                  <a:lnTo>
                    <a:pt x="475" y="470"/>
                  </a:lnTo>
                  <a:lnTo>
                    <a:pt x="477" y="470"/>
                  </a:lnTo>
                  <a:lnTo>
                    <a:pt x="480" y="470"/>
                  </a:lnTo>
                  <a:lnTo>
                    <a:pt x="483" y="470"/>
                  </a:lnTo>
                  <a:lnTo>
                    <a:pt x="480" y="464"/>
                  </a:lnTo>
                  <a:lnTo>
                    <a:pt x="477" y="464"/>
                  </a:lnTo>
                  <a:lnTo>
                    <a:pt x="475" y="464"/>
                  </a:lnTo>
                  <a:lnTo>
                    <a:pt x="472" y="464"/>
                  </a:lnTo>
                  <a:lnTo>
                    <a:pt x="469" y="464"/>
                  </a:lnTo>
                  <a:lnTo>
                    <a:pt x="464" y="461"/>
                  </a:lnTo>
                  <a:lnTo>
                    <a:pt x="461" y="461"/>
                  </a:lnTo>
                  <a:lnTo>
                    <a:pt x="461" y="464"/>
                  </a:lnTo>
                  <a:lnTo>
                    <a:pt x="459" y="467"/>
                  </a:lnTo>
                  <a:lnTo>
                    <a:pt x="461" y="470"/>
                  </a:lnTo>
                  <a:close/>
                  <a:moveTo>
                    <a:pt x="469" y="486"/>
                  </a:moveTo>
                  <a:lnTo>
                    <a:pt x="467" y="486"/>
                  </a:lnTo>
                  <a:lnTo>
                    <a:pt x="467" y="483"/>
                  </a:lnTo>
                  <a:lnTo>
                    <a:pt x="464" y="483"/>
                  </a:lnTo>
                  <a:lnTo>
                    <a:pt x="464" y="480"/>
                  </a:lnTo>
                  <a:lnTo>
                    <a:pt x="464" y="478"/>
                  </a:lnTo>
                  <a:lnTo>
                    <a:pt x="461" y="478"/>
                  </a:lnTo>
                  <a:lnTo>
                    <a:pt x="459" y="478"/>
                  </a:lnTo>
                  <a:lnTo>
                    <a:pt x="453" y="478"/>
                  </a:lnTo>
                  <a:lnTo>
                    <a:pt x="451" y="480"/>
                  </a:lnTo>
                  <a:lnTo>
                    <a:pt x="448" y="483"/>
                  </a:lnTo>
                  <a:lnTo>
                    <a:pt x="442" y="486"/>
                  </a:lnTo>
                  <a:lnTo>
                    <a:pt x="445" y="486"/>
                  </a:lnTo>
                  <a:lnTo>
                    <a:pt x="448" y="486"/>
                  </a:lnTo>
                  <a:lnTo>
                    <a:pt x="451" y="486"/>
                  </a:lnTo>
                  <a:lnTo>
                    <a:pt x="453" y="486"/>
                  </a:lnTo>
                  <a:lnTo>
                    <a:pt x="456" y="486"/>
                  </a:lnTo>
                  <a:lnTo>
                    <a:pt x="459" y="486"/>
                  </a:lnTo>
                  <a:lnTo>
                    <a:pt x="461" y="486"/>
                  </a:lnTo>
                  <a:lnTo>
                    <a:pt x="464" y="486"/>
                  </a:lnTo>
                  <a:lnTo>
                    <a:pt x="467" y="488"/>
                  </a:lnTo>
                  <a:lnTo>
                    <a:pt x="469" y="491"/>
                  </a:lnTo>
                  <a:lnTo>
                    <a:pt x="469" y="488"/>
                  </a:lnTo>
                  <a:lnTo>
                    <a:pt x="469" y="486"/>
                  </a:lnTo>
                  <a:close/>
                  <a:moveTo>
                    <a:pt x="938" y="368"/>
                  </a:moveTo>
                  <a:lnTo>
                    <a:pt x="893" y="349"/>
                  </a:lnTo>
                  <a:lnTo>
                    <a:pt x="869" y="341"/>
                  </a:lnTo>
                  <a:lnTo>
                    <a:pt x="823" y="322"/>
                  </a:lnTo>
                  <a:lnTo>
                    <a:pt x="799" y="311"/>
                  </a:lnTo>
                  <a:lnTo>
                    <a:pt x="775" y="303"/>
                  </a:lnTo>
                  <a:lnTo>
                    <a:pt x="772" y="301"/>
                  </a:lnTo>
                  <a:lnTo>
                    <a:pt x="767" y="301"/>
                  </a:lnTo>
                  <a:lnTo>
                    <a:pt x="764" y="301"/>
                  </a:lnTo>
                  <a:lnTo>
                    <a:pt x="772" y="290"/>
                  </a:lnTo>
                  <a:lnTo>
                    <a:pt x="772" y="287"/>
                  </a:lnTo>
                  <a:lnTo>
                    <a:pt x="772" y="284"/>
                  </a:lnTo>
                  <a:lnTo>
                    <a:pt x="772" y="282"/>
                  </a:lnTo>
                  <a:lnTo>
                    <a:pt x="772" y="279"/>
                  </a:lnTo>
                  <a:lnTo>
                    <a:pt x="769" y="279"/>
                  </a:lnTo>
                  <a:lnTo>
                    <a:pt x="767" y="276"/>
                  </a:lnTo>
                  <a:lnTo>
                    <a:pt x="767" y="274"/>
                  </a:lnTo>
                  <a:lnTo>
                    <a:pt x="767" y="271"/>
                  </a:lnTo>
                  <a:lnTo>
                    <a:pt x="767" y="268"/>
                  </a:lnTo>
                  <a:lnTo>
                    <a:pt x="764" y="268"/>
                  </a:lnTo>
                  <a:lnTo>
                    <a:pt x="764" y="266"/>
                  </a:lnTo>
                  <a:lnTo>
                    <a:pt x="764" y="263"/>
                  </a:lnTo>
                  <a:lnTo>
                    <a:pt x="759" y="260"/>
                  </a:lnTo>
                  <a:lnTo>
                    <a:pt x="756" y="258"/>
                  </a:lnTo>
                  <a:lnTo>
                    <a:pt x="759" y="255"/>
                  </a:lnTo>
                  <a:lnTo>
                    <a:pt x="759" y="252"/>
                  </a:lnTo>
                  <a:lnTo>
                    <a:pt x="756" y="250"/>
                  </a:lnTo>
                  <a:lnTo>
                    <a:pt x="756" y="244"/>
                  </a:lnTo>
                  <a:lnTo>
                    <a:pt x="753" y="242"/>
                  </a:lnTo>
                  <a:lnTo>
                    <a:pt x="753" y="239"/>
                  </a:lnTo>
                  <a:lnTo>
                    <a:pt x="756" y="233"/>
                  </a:lnTo>
                  <a:lnTo>
                    <a:pt x="753" y="233"/>
                  </a:lnTo>
                  <a:lnTo>
                    <a:pt x="751" y="231"/>
                  </a:lnTo>
                  <a:lnTo>
                    <a:pt x="748" y="228"/>
                  </a:lnTo>
                  <a:lnTo>
                    <a:pt x="751" y="225"/>
                  </a:lnTo>
                  <a:lnTo>
                    <a:pt x="751" y="223"/>
                  </a:lnTo>
                  <a:lnTo>
                    <a:pt x="748" y="220"/>
                  </a:lnTo>
                  <a:lnTo>
                    <a:pt x="745" y="220"/>
                  </a:lnTo>
                  <a:lnTo>
                    <a:pt x="743" y="220"/>
                  </a:lnTo>
                  <a:lnTo>
                    <a:pt x="740" y="217"/>
                  </a:lnTo>
                  <a:lnTo>
                    <a:pt x="737" y="215"/>
                  </a:lnTo>
                  <a:lnTo>
                    <a:pt x="724" y="209"/>
                  </a:lnTo>
                  <a:lnTo>
                    <a:pt x="721" y="209"/>
                  </a:lnTo>
                  <a:lnTo>
                    <a:pt x="719" y="209"/>
                  </a:lnTo>
                  <a:lnTo>
                    <a:pt x="716" y="212"/>
                  </a:lnTo>
                  <a:lnTo>
                    <a:pt x="702" y="215"/>
                  </a:lnTo>
                  <a:lnTo>
                    <a:pt x="700" y="215"/>
                  </a:lnTo>
                  <a:lnTo>
                    <a:pt x="700" y="212"/>
                  </a:lnTo>
                  <a:lnTo>
                    <a:pt x="697" y="212"/>
                  </a:lnTo>
                  <a:lnTo>
                    <a:pt x="694" y="209"/>
                  </a:lnTo>
                  <a:lnTo>
                    <a:pt x="692" y="212"/>
                  </a:lnTo>
                  <a:lnTo>
                    <a:pt x="689" y="212"/>
                  </a:lnTo>
                  <a:lnTo>
                    <a:pt x="686" y="212"/>
                  </a:lnTo>
                  <a:lnTo>
                    <a:pt x="684" y="215"/>
                  </a:lnTo>
                  <a:lnTo>
                    <a:pt x="681" y="217"/>
                  </a:lnTo>
                  <a:lnTo>
                    <a:pt x="681" y="223"/>
                  </a:lnTo>
                  <a:lnTo>
                    <a:pt x="681" y="225"/>
                  </a:lnTo>
                  <a:lnTo>
                    <a:pt x="678" y="223"/>
                  </a:lnTo>
                  <a:lnTo>
                    <a:pt x="676" y="223"/>
                  </a:lnTo>
                  <a:lnTo>
                    <a:pt x="673" y="220"/>
                  </a:lnTo>
                  <a:lnTo>
                    <a:pt x="673" y="223"/>
                  </a:lnTo>
                  <a:lnTo>
                    <a:pt x="668" y="223"/>
                  </a:lnTo>
                  <a:lnTo>
                    <a:pt x="662" y="223"/>
                  </a:lnTo>
                  <a:lnTo>
                    <a:pt x="660" y="220"/>
                  </a:lnTo>
                  <a:lnTo>
                    <a:pt x="657" y="220"/>
                  </a:lnTo>
                  <a:lnTo>
                    <a:pt x="654" y="223"/>
                  </a:lnTo>
                  <a:lnTo>
                    <a:pt x="654" y="225"/>
                  </a:lnTo>
                  <a:lnTo>
                    <a:pt x="652" y="225"/>
                  </a:lnTo>
                  <a:lnTo>
                    <a:pt x="652" y="228"/>
                  </a:lnTo>
                  <a:lnTo>
                    <a:pt x="652" y="231"/>
                  </a:lnTo>
                  <a:lnTo>
                    <a:pt x="654" y="233"/>
                  </a:lnTo>
                  <a:lnTo>
                    <a:pt x="654" y="236"/>
                  </a:lnTo>
                  <a:lnTo>
                    <a:pt x="657" y="236"/>
                  </a:lnTo>
                  <a:lnTo>
                    <a:pt x="657" y="239"/>
                  </a:lnTo>
                  <a:lnTo>
                    <a:pt x="660" y="239"/>
                  </a:lnTo>
                  <a:lnTo>
                    <a:pt x="662" y="239"/>
                  </a:lnTo>
                  <a:lnTo>
                    <a:pt x="665" y="239"/>
                  </a:lnTo>
                  <a:lnTo>
                    <a:pt x="662" y="242"/>
                  </a:lnTo>
                  <a:lnTo>
                    <a:pt x="654" y="242"/>
                  </a:lnTo>
                  <a:lnTo>
                    <a:pt x="649" y="236"/>
                  </a:lnTo>
                  <a:lnTo>
                    <a:pt x="649" y="233"/>
                  </a:lnTo>
                  <a:lnTo>
                    <a:pt x="649" y="231"/>
                  </a:lnTo>
                  <a:lnTo>
                    <a:pt x="649" y="228"/>
                  </a:lnTo>
                  <a:lnTo>
                    <a:pt x="646" y="225"/>
                  </a:lnTo>
                  <a:lnTo>
                    <a:pt x="643" y="225"/>
                  </a:lnTo>
                  <a:lnTo>
                    <a:pt x="641" y="225"/>
                  </a:lnTo>
                  <a:lnTo>
                    <a:pt x="641" y="228"/>
                  </a:lnTo>
                  <a:lnTo>
                    <a:pt x="638" y="228"/>
                  </a:lnTo>
                  <a:lnTo>
                    <a:pt x="635" y="228"/>
                  </a:lnTo>
                  <a:lnTo>
                    <a:pt x="633" y="225"/>
                  </a:lnTo>
                  <a:lnTo>
                    <a:pt x="630" y="225"/>
                  </a:lnTo>
                  <a:lnTo>
                    <a:pt x="627" y="225"/>
                  </a:lnTo>
                  <a:lnTo>
                    <a:pt x="625" y="225"/>
                  </a:lnTo>
                  <a:lnTo>
                    <a:pt x="625" y="223"/>
                  </a:lnTo>
                  <a:lnTo>
                    <a:pt x="622" y="223"/>
                  </a:lnTo>
                  <a:lnTo>
                    <a:pt x="619" y="223"/>
                  </a:lnTo>
                  <a:lnTo>
                    <a:pt x="617" y="220"/>
                  </a:lnTo>
                  <a:lnTo>
                    <a:pt x="614" y="220"/>
                  </a:lnTo>
                  <a:lnTo>
                    <a:pt x="611" y="220"/>
                  </a:lnTo>
                  <a:lnTo>
                    <a:pt x="609" y="220"/>
                  </a:lnTo>
                  <a:lnTo>
                    <a:pt x="606" y="217"/>
                  </a:lnTo>
                  <a:lnTo>
                    <a:pt x="603" y="215"/>
                  </a:lnTo>
                  <a:lnTo>
                    <a:pt x="595" y="215"/>
                  </a:lnTo>
                  <a:lnTo>
                    <a:pt x="593" y="215"/>
                  </a:lnTo>
                  <a:lnTo>
                    <a:pt x="590" y="215"/>
                  </a:lnTo>
                  <a:lnTo>
                    <a:pt x="587" y="215"/>
                  </a:lnTo>
                  <a:lnTo>
                    <a:pt x="585" y="215"/>
                  </a:lnTo>
                  <a:lnTo>
                    <a:pt x="582" y="215"/>
                  </a:lnTo>
                  <a:lnTo>
                    <a:pt x="579" y="220"/>
                  </a:lnTo>
                  <a:lnTo>
                    <a:pt x="576" y="223"/>
                  </a:lnTo>
                  <a:lnTo>
                    <a:pt x="568" y="220"/>
                  </a:lnTo>
                  <a:lnTo>
                    <a:pt x="566" y="220"/>
                  </a:lnTo>
                  <a:lnTo>
                    <a:pt x="563" y="220"/>
                  </a:lnTo>
                  <a:lnTo>
                    <a:pt x="560" y="220"/>
                  </a:lnTo>
                  <a:lnTo>
                    <a:pt x="560" y="223"/>
                  </a:lnTo>
                  <a:lnTo>
                    <a:pt x="558" y="223"/>
                  </a:lnTo>
                  <a:lnTo>
                    <a:pt x="558" y="220"/>
                  </a:lnTo>
                  <a:lnTo>
                    <a:pt x="555" y="220"/>
                  </a:lnTo>
                  <a:lnTo>
                    <a:pt x="547" y="220"/>
                  </a:lnTo>
                  <a:lnTo>
                    <a:pt x="544" y="220"/>
                  </a:lnTo>
                  <a:lnTo>
                    <a:pt x="544" y="217"/>
                  </a:lnTo>
                  <a:lnTo>
                    <a:pt x="542" y="217"/>
                  </a:lnTo>
                  <a:lnTo>
                    <a:pt x="536" y="217"/>
                  </a:lnTo>
                  <a:lnTo>
                    <a:pt x="534" y="217"/>
                  </a:lnTo>
                  <a:lnTo>
                    <a:pt x="534" y="215"/>
                  </a:lnTo>
                  <a:lnTo>
                    <a:pt x="531" y="212"/>
                  </a:lnTo>
                  <a:lnTo>
                    <a:pt x="528" y="212"/>
                  </a:lnTo>
                  <a:lnTo>
                    <a:pt x="526" y="212"/>
                  </a:lnTo>
                  <a:lnTo>
                    <a:pt x="520" y="215"/>
                  </a:lnTo>
                  <a:lnTo>
                    <a:pt x="515" y="215"/>
                  </a:lnTo>
                  <a:lnTo>
                    <a:pt x="509" y="212"/>
                  </a:lnTo>
                  <a:lnTo>
                    <a:pt x="491" y="199"/>
                  </a:lnTo>
                  <a:lnTo>
                    <a:pt x="488" y="199"/>
                  </a:lnTo>
                  <a:lnTo>
                    <a:pt x="483" y="199"/>
                  </a:lnTo>
                  <a:lnTo>
                    <a:pt x="477" y="199"/>
                  </a:lnTo>
                  <a:lnTo>
                    <a:pt x="469" y="201"/>
                  </a:lnTo>
                  <a:lnTo>
                    <a:pt x="467" y="204"/>
                  </a:lnTo>
                  <a:lnTo>
                    <a:pt x="461" y="201"/>
                  </a:lnTo>
                  <a:lnTo>
                    <a:pt x="459" y="201"/>
                  </a:lnTo>
                  <a:lnTo>
                    <a:pt x="453" y="201"/>
                  </a:lnTo>
                  <a:lnTo>
                    <a:pt x="442" y="201"/>
                  </a:lnTo>
                  <a:lnTo>
                    <a:pt x="432" y="201"/>
                  </a:lnTo>
                  <a:lnTo>
                    <a:pt x="429" y="204"/>
                  </a:lnTo>
                  <a:lnTo>
                    <a:pt x="426" y="204"/>
                  </a:lnTo>
                  <a:lnTo>
                    <a:pt x="426" y="212"/>
                  </a:lnTo>
                  <a:lnTo>
                    <a:pt x="424" y="215"/>
                  </a:lnTo>
                  <a:lnTo>
                    <a:pt x="424" y="217"/>
                  </a:lnTo>
                  <a:lnTo>
                    <a:pt x="424" y="220"/>
                  </a:lnTo>
                  <a:lnTo>
                    <a:pt x="426" y="220"/>
                  </a:lnTo>
                  <a:lnTo>
                    <a:pt x="429" y="223"/>
                  </a:lnTo>
                  <a:lnTo>
                    <a:pt x="429" y="225"/>
                  </a:lnTo>
                  <a:lnTo>
                    <a:pt x="426" y="225"/>
                  </a:lnTo>
                  <a:lnTo>
                    <a:pt x="421" y="225"/>
                  </a:lnTo>
                  <a:lnTo>
                    <a:pt x="418" y="225"/>
                  </a:lnTo>
                  <a:lnTo>
                    <a:pt x="416" y="225"/>
                  </a:lnTo>
                  <a:lnTo>
                    <a:pt x="413" y="228"/>
                  </a:lnTo>
                  <a:lnTo>
                    <a:pt x="410" y="231"/>
                  </a:lnTo>
                  <a:lnTo>
                    <a:pt x="405" y="231"/>
                  </a:lnTo>
                  <a:lnTo>
                    <a:pt x="402" y="231"/>
                  </a:lnTo>
                  <a:lnTo>
                    <a:pt x="402" y="228"/>
                  </a:lnTo>
                  <a:lnTo>
                    <a:pt x="400" y="228"/>
                  </a:lnTo>
                  <a:lnTo>
                    <a:pt x="400" y="225"/>
                  </a:lnTo>
                  <a:lnTo>
                    <a:pt x="397" y="225"/>
                  </a:lnTo>
                  <a:lnTo>
                    <a:pt x="394" y="225"/>
                  </a:lnTo>
                  <a:lnTo>
                    <a:pt x="389" y="225"/>
                  </a:lnTo>
                  <a:lnTo>
                    <a:pt x="389" y="223"/>
                  </a:lnTo>
                  <a:lnTo>
                    <a:pt x="375" y="212"/>
                  </a:lnTo>
                  <a:lnTo>
                    <a:pt x="373" y="209"/>
                  </a:lnTo>
                  <a:lnTo>
                    <a:pt x="370" y="209"/>
                  </a:lnTo>
                  <a:lnTo>
                    <a:pt x="370" y="207"/>
                  </a:lnTo>
                  <a:lnTo>
                    <a:pt x="365" y="196"/>
                  </a:lnTo>
                  <a:lnTo>
                    <a:pt x="362" y="193"/>
                  </a:lnTo>
                  <a:lnTo>
                    <a:pt x="359" y="191"/>
                  </a:lnTo>
                  <a:lnTo>
                    <a:pt x="357" y="191"/>
                  </a:lnTo>
                  <a:lnTo>
                    <a:pt x="354" y="191"/>
                  </a:lnTo>
                  <a:lnTo>
                    <a:pt x="351" y="188"/>
                  </a:lnTo>
                  <a:lnTo>
                    <a:pt x="349" y="185"/>
                  </a:lnTo>
                  <a:lnTo>
                    <a:pt x="346" y="183"/>
                  </a:lnTo>
                  <a:lnTo>
                    <a:pt x="343" y="183"/>
                  </a:lnTo>
                  <a:lnTo>
                    <a:pt x="341" y="180"/>
                  </a:lnTo>
                  <a:lnTo>
                    <a:pt x="335" y="172"/>
                  </a:lnTo>
                  <a:lnTo>
                    <a:pt x="330" y="169"/>
                  </a:lnTo>
                  <a:lnTo>
                    <a:pt x="327" y="169"/>
                  </a:lnTo>
                  <a:lnTo>
                    <a:pt x="325" y="169"/>
                  </a:lnTo>
                  <a:lnTo>
                    <a:pt x="322" y="166"/>
                  </a:lnTo>
                  <a:lnTo>
                    <a:pt x="319" y="164"/>
                  </a:lnTo>
                  <a:lnTo>
                    <a:pt x="314" y="161"/>
                  </a:lnTo>
                  <a:lnTo>
                    <a:pt x="308" y="158"/>
                  </a:lnTo>
                  <a:lnTo>
                    <a:pt x="306" y="158"/>
                  </a:lnTo>
                  <a:lnTo>
                    <a:pt x="306" y="156"/>
                  </a:lnTo>
                  <a:lnTo>
                    <a:pt x="303" y="156"/>
                  </a:lnTo>
                  <a:lnTo>
                    <a:pt x="300" y="156"/>
                  </a:lnTo>
                  <a:lnTo>
                    <a:pt x="300" y="153"/>
                  </a:lnTo>
                  <a:lnTo>
                    <a:pt x="295" y="153"/>
                  </a:lnTo>
                  <a:lnTo>
                    <a:pt x="287" y="150"/>
                  </a:lnTo>
                  <a:lnTo>
                    <a:pt x="282" y="148"/>
                  </a:lnTo>
                  <a:lnTo>
                    <a:pt x="279" y="148"/>
                  </a:lnTo>
                  <a:lnTo>
                    <a:pt x="279" y="145"/>
                  </a:lnTo>
                  <a:lnTo>
                    <a:pt x="279" y="142"/>
                  </a:lnTo>
                  <a:lnTo>
                    <a:pt x="282" y="142"/>
                  </a:lnTo>
                  <a:lnTo>
                    <a:pt x="282" y="140"/>
                  </a:lnTo>
                  <a:lnTo>
                    <a:pt x="279" y="137"/>
                  </a:lnTo>
                  <a:lnTo>
                    <a:pt x="276" y="134"/>
                  </a:lnTo>
                  <a:lnTo>
                    <a:pt x="266" y="132"/>
                  </a:lnTo>
                  <a:lnTo>
                    <a:pt x="263" y="132"/>
                  </a:lnTo>
                  <a:lnTo>
                    <a:pt x="263" y="129"/>
                  </a:lnTo>
                  <a:lnTo>
                    <a:pt x="260" y="129"/>
                  </a:lnTo>
                  <a:lnTo>
                    <a:pt x="258" y="126"/>
                  </a:lnTo>
                  <a:lnTo>
                    <a:pt x="258" y="121"/>
                  </a:lnTo>
                  <a:lnTo>
                    <a:pt x="255" y="115"/>
                  </a:lnTo>
                  <a:lnTo>
                    <a:pt x="255" y="110"/>
                  </a:lnTo>
                  <a:lnTo>
                    <a:pt x="252" y="107"/>
                  </a:lnTo>
                  <a:lnTo>
                    <a:pt x="252" y="105"/>
                  </a:lnTo>
                  <a:lnTo>
                    <a:pt x="255" y="102"/>
                  </a:lnTo>
                  <a:lnTo>
                    <a:pt x="255" y="99"/>
                  </a:lnTo>
                  <a:lnTo>
                    <a:pt x="252" y="99"/>
                  </a:lnTo>
                  <a:lnTo>
                    <a:pt x="252" y="97"/>
                  </a:lnTo>
                  <a:lnTo>
                    <a:pt x="255" y="97"/>
                  </a:lnTo>
                  <a:lnTo>
                    <a:pt x="255" y="94"/>
                  </a:lnTo>
                  <a:lnTo>
                    <a:pt x="255" y="91"/>
                  </a:lnTo>
                  <a:lnTo>
                    <a:pt x="255" y="89"/>
                  </a:lnTo>
                  <a:lnTo>
                    <a:pt x="252" y="86"/>
                  </a:lnTo>
                  <a:lnTo>
                    <a:pt x="250" y="86"/>
                  </a:lnTo>
                  <a:lnTo>
                    <a:pt x="247" y="89"/>
                  </a:lnTo>
                  <a:lnTo>
                    <a:pt x="247" y="86"/>
                  </a:lnTo>
                  <a:lnTo>
                    <a:pt x="247" y="83"/>
                  </a:lnTo>
                  <a:lnTo>
                    <a:pt x="244" y="83"/>
                  </a:lnTo>
                  <a:lnTo>
                    <a:pt x="241" y="83"/>
                  </a:lnTo>
                  <a:lnTo>
                    <a:pt x="241" y="81"/>
                  </a:lnTo>
                  <a:lnTo>
                    <a:pt x="233" y="78"/>
                  </a:lnTo>
                  <a:lnTo>
                    <a:pt x="223" y="78"/>
                  </a:lnTo>
                  <a:lnTo>
                    <a:pt x="220" y="75"/>
                  </a:lnTo>
                  <a:lnTo>
                    <a:pt x="217" y="75"/>
                  </a:lnTo>
                  <a:lnTo>
                    <a:pt x="215" y="75"/>
                  </a:lnTo>
                  <a:lnTo>
                    <a:pt x="209" y="73"/>
                  </a:lnTo>
                  <a:lnTo>
                    <a:pt x="207" y="75"/>
                  </a:lnTo>
                  <a:lnTo>
                    <a:pt x="204" y="75"/>
                  </a:lnTo>
                  <a:lnTo>
                    <a:pt x="204" y="73"/>
                  </a:lnTo>
                  <a:lnTo>
                    <a:pt x="201" y="70"/>
                  </a:lnTo>
                  <a:lnTo>
                    <a:pt x="201" y="67"/>
                  </a:lnTo>
                  <a:lnTo>
                    <a:pt x="199" y="67"/>
                  </a:lnTo>
                  <a:lnTo>
                    <a:pt x="196" y="67"/>
                  </a:lnTo>
                  <a:lnTo>
                    <a:pt x="196" y="65"/>
                  </a:lnTo>
                  <a:lnTo>
                    <a:pt x="193" y="65"/>
                  </a:lnTo>
                  <a:lnTo>
                    <a:pt x="191" y="67"/>
                  </a:lnTo>
                  <a:lnTo>
                    <a:pt x="188" y="67"/>
                  </a:lnTo>
                  <a:lnTo>
                    <a:pt x="188" y="70"/>
                  </a:lnTo>
                  <a:lnTo>
                    <a:pt x="185" y="73"/>
                  </a:lnTo>
                  <a:lnTo>
                    <a:pt x="185" y="75"/>
                  </a:lnTo>
                  <a:lnTo>
                    <a:pt x="185" y="78"/>
                  </a:lnTo>
                  <a:lnTo>
                    <a:pt x="185" y="81"/>
                  </a:lnTo>
                  <a:lnTo>
                    <a:pt x="183" y="81"/>
                  </a:lnTo>
                  <a:lnTo>
                    <a:pt x="180" y="81"/>
                  </a:lnTo>
                  <a:lnTo>
                    <a:pt x="177" y="81"/>
                  </a:lnTo>
                  <a:lnTo>
                    <a:pt x="177" y="83"/>
                  </a:lnTo>
                  <a:lnTo>
                    <a:pt x="180" y="86"/>
                  </a:lnTo>
                  <a:lnTo>
                    <a:pt x="177" y="89"/>
                  </a:lnTo>
                  <a:lnTo>
                    <a:pt x="174" y="86"/>
                  </a:lnTo>
                  <a:lnTo>
                    <a:pt x="172" y="86"/>
                  </a:lnTo>
                  <a:lnTo>
                    <a:pt x="169" y="86"/>
                  </a:lnTo>
                  <a:lnTo>
                    <a:pt x="169" y="83"/>
                  </a:lnTo>
                  <a:lnTo>
                    <a:pt x="166" y="83"/>
                  </a:lnTo>
                  <a:lnTo>
                    <a:pt x="166" y="81"/>
                  </a:lnTo>
                  <a:lnTo>
                    <a:pt x="164" y="73"/>
                  </a:lnTo>
                  <a:lnTo>
                    <a:pt x="161" y="73"/>
                  </a:lnTo>
                  <a:lnTo>
                    <a:pt x="161" y="70"/>
                  </a:lnTo>
                  <a:lnTo>
                    <a:pt x="161" y="67"/>
                  </a:lnTo>
                  <a:lnTo>
                    <a:pt x="153" y="62"/>
                  </a:lnTo>
                  <a:lnTo>
                    <a:pt x="153" y="59"/>
                  </a:lnTo>
                  <a:lnTo>
                    <a:pt x="150" y="51"/>
                  </a:lnTo>
                  <a:lnTo>
                    <a:pt x="150" y="48"/>
                  </a:lnTo>
                  <a:lnTo>
                    <a:pt x="150" y="46"/>
                  </a:lnTo>
                  <a:lnTo>
                    <a:pt x="153" y="43"/>
                  </a:lnTo>
                  <a:lnTo>
                    <a:pt x="153" y="40"/>
                  </a:lnTo>
                  <a:lnTo>
                    <a:pt x="153" y="38"/>
                  </a:lnTo>
                  <a:lnTo>
                    <a:pt x="150" y="38"/>
                  </a:lnTo>
                  <a:lnTo>
                    <a:pt x="150" y="40"/>
                  </a:lnTo>
                  <a:lnTo>
                    <a:pt x="148" y="40"/>
                  </a:lnTo>
                  <a:lnTo>
                    <a:pt x="145" y="38"/>
                  </a:lnTo>
                  <a:lnTo>
                    <a:pt x="142" y="38"/>
                  </a:lnTo>
                  <a:lnTo>
                    <a:pt x="142" y="35"/>
                  </a:lnTo>
                  <a:lnTo>
                    <a:pt x="140" y="32"/>
                  </a:lnTo>
                  <a:lnTo>
                    <a:pt x="137" y="32"/>
                  </a:lnTo>
                  <a:lnTo>
                    <a:pt x="137" y="30"/>
                  </a:lnTo>
                  <a:lnTo>
                    <a:pt x="137" y="27"/>
                  </a:lnTo>
                  <a:lnTo>
                    <a:pt x="137" y="24"/>
                  </a:lnTo>
                  <a:lnTo>
                    <a:pt x="134" y="24"/>
                  </a:lnTo>
                  <a:lnTo>
                    <a:pt x="132" y="24"/>
                  </a:lnTo>
                  <a:lnTo>
                    <a:pt x="129" y="22"/>
                  </a:lnTo>
                  <a:lnTo>
                    <a:pt x="129" y="19"/>
                  </a:lnTo>
                  <a:lnTo>
                    <a:pt x="126" y="19"/>
                  </a:lnTo>
                  <a:lnTo>
                    <a:pt x="124" y="19"/>
                  </a:lnTo>
                  <a:lnTo>
                    <a:pt x="121" y="22"/>
                  </a:lnTo>
                  <a:lnTo>
                    <a:pt x="118" y="16"/>
                  </a:lnTo>
                  <a:lnTo>
                    <a:pt x="116" y="16"/>
                  </a:lnTo>
                  <a:lnTo>
                    <a:pt x="113" y="14"/>
                  </a:lnTo>
                  <a:lnTo>
                    <a:pt x="107" y="16"/>
                  </a:lnTo>
                  <a:lnTo>
                    <a:pt x="105" y="16"/>
                  </a:lnTo>
                  <a:lnTo>
                    <a:pt x="102" y="16"/>
                  </a:lnTo>
                  <a:lnTo>
                    <a:pt x="99" y="16"/>
                  </a:lnTo>
                  <a:lnTo>
                    <a:pt x="94" y="16"/>
                  </a:lnTo>
                  <a:lnTo>
                    <a:pt x="91" y="16"/>
                  </a:lnTo>
                  <a:lnTo>
                    <a:pt x="86" y="14"/>
                  </a:lnTo>
                  <a:lnTo>
                    <a:pt x="83" y="14"/>
                  </a:lnTo>
                  <a:lnTo>
                    <a:pt x="81" y="14"/>
                  </a:lnTo>
                  <a:lnTo>
                    <a:pt x="75" y="16"/>
                  </a:lnTo>
                  <a:lnTo>
                    <a:pt x="73" y="19"/>
                  </a:lnTo>
                  <a:lnTo>
                    <a:pt x="70" y="22"/>
                  </a:lnTo>
                  <a:lnTo>
                    <a:pt x="67" y="24"/>
                  </a:lnTo>
                  <a:lnTo>
                    <a:pt x="65" y="27"/>
                  </a:lnTo>
                  <a:lnTo>
                    <a:pt x="62" y="27"/>
                  </a:lnTo>
                  <a:lnTo>
                    <a:pt x="62" y="24"/>
                  </a:lnTo>
                  <a:lnTo>
                    <a:pt x="59" y="24"/>
                  </a:lnTo>
                  <a:lnTo>
                    <a:pt x="59" y="22"/>
                  </a:lnTo>
                  <a:lnTo>
                    <a:pt x="54" y="22"/>
                  </a:lnTo>
                  <a:lnTo>
                    <a:pt x="51" y="22"/>
                  </a:lnTo>
                  <a:lnTo>
                    <a:pt x="49" y="19"/>
                  </a:lnTo>
                  <a:lnTo>
                    <a:pt x="46" y="16"/>
                  </a:lnTo>
                  <a:lnTo>
                    <a:pt x="43" y="16"/>
                  </a:lnTo>
                  <a:lnTo>
                    <a:pt x="40" y="19"/>
                  </a:lnTo>
                  <a:lnTo>
                    <a:pt x="38" y="16"/>
                  </a:lnTo>
                  <a:lnTo>
                    <a:pt x="35" y="14"/>
                  </a:lnTo>
                  <a:lnTo>
                    <a:pt x="32" y="14"/>
                  </a:lnTo>
                  <a:lnTo>
                    <a:pt x="32" y="11"/>
                  </a:lnTo>
                  <a:lnTo>
                    <a:pt x="30" y="11"/>
                  </a:lnTo>
                  <a:lnTo>
                    <a:pt x="27" y="11"/>
                  </a:lnTo>
                  <a:lnTo>
                    <a:pt x="27" y="14"/>
                  </a:lnTo>
                  <a:lnTo>
                    <a:pt x="24" y="14"/>
                  </a:lnTo>
                  <a:lnTo>
                    <a:pt x="24" y="11"/>
                  </a:lnTo>
                  <a:lnTo>
                    <a:pt x="22" y="11"/>
                  </a:lnTo>
                  <a:lnTo>
                    <a:pt x="19" y="11"/>
                  </a:lnTo>
                  <a:lnTo>
                    <a:pt x="8" y="11"/>
                  </a:lnTo>
                  <a:lnTo>
                    <a:pt x="6" y="8"/>
                  </a:lnTo>
                  <a:lnTo>
                    <a:pt x="6" y="5"/>
                  </a:lnTo>
                  <a:lnTo>
                    <a:pt x="3" y="3"/>
                  </a:lnTo>
                  <a:lnTo>
                    <a:pt x="0" y="0"/>
                  </a:lnTo>
                  <a:lnTo>
                    <a:pt x="0" y="11"/>
                  </a:lnTo>
                  <a:lnTo>
                    <a:pt x="0" y="65"/>
                  </a:lnTo>
                  <a:lnTo>
                    <a:pt x="0" y="115"/>
                  </a:lnTo>
                  <a:lnTo>
                    <a:pt x="0" y="223"/>
                  </a:lnTo>
                  <a:lnTo>
                    <a:pt x="0" y="276"/>
                  </a:lnTo>
                  <a:lnTo>
                    <a:pt x="0" y="330"/>
                  </a:lnTo>
                  <a:lnTo>
                    <a:pt x="0" y="384"/>
                  </a:lnTo>
                  <a:lnTo>
                    <a:pt x="0" y="435"/>
                  </a:lnTo>
                  <a:lnTo>
                    <a:pt x="3" y="437"/>
                  </a:lnTo>
                  <a:lnTo>
                    <a:pt x="19" y="443"/>
                  </a:lnTo>
                  <a:lnTo>
                    <a:pt x="27" y="448"/>
                  </a:lnTo>
                  <a:lnTo>
                    <a:pt x="43" y="461"/>
                  </a:lnTo>
                  <a:lnTo>
                    <a:pt x="46" y="461"/>
                  </a:lnTo>
                  <a:lnTo>
                    <a:pt x="46" y="464"/>
                  </a:lnTo>
                  <a:lnTo>
                    <a:pt x="46" y="467"/>
                  </a:lnTo>
                  <a:lnTo>
                    <a:pt x="43" y="470"/>
                  </a:lnTo>
                  <a:lnTo>
                    <a:pt x="46" y="472"/>
                  </a:lnTo>
                  <a:lnTo>
                    <a:pt x="49" y="472"/>
                  </a:lnTo>
                  <a:lnTo>
                    <a:pt x="51" y="472"/>
                  </a:lnTo>
                  <a:lnTo>
                    <a:pt x="51" y="470"/>
                  </a:lnTo>
                  <a:lnTo>
                    <a:pt x="54" y="470"/>
                  </a:lnTo>
                  <a:lnTo>
                    <a:pt x="57" y="470"/>
                  </a:lnTo>
                  <a:lnTo>
                    <a:pt x="59" y="470"/>
                  </a:lnTo>
                  <a:lnTo>
                    <a:pt x="59" y="472"/>
                  </a:lnTo>
                  <a:lnTo>
                    <a:pt x="62" y="475"/>
                  </a:lnTo>
                  <a:lnTo>
                    <a:pt x="65" y="478"/>
                  </a:lnTo>
                  <a:lnTo>
                    <a:pt x="65" y="475"/>
                  </a:lnTo>
                  <a:lnTo>
                    <a:pt x="65" y="472"/>
                  </a:lnTo>
                  <a:lnTo>
                    <a:pt x="67" y="472"/>
                  </a:lnTo>
                  <a:lnTo>
                    <a:pt x="70" y="472"/>
                  </a:lnTo>
                  <a:lnTo>
                    <a:pt x="73" y="472"/>
                  </a:lnTo>
                  <a:lnTo>
                    <a:pt x="75" y="472"/>
                  </a:lnTo>
                  <a:lnTo>
                    <a:pt x="73" y="470"/>
                  </a:lnTo>
                  <a:lnTo>
                    <a:pt x="70" y="467"/>
                  </a:lnTo>
                  <a:lnTo>
                    <a:pt x="70" y="464"/>
                  </a:lnTo>
                  <a:lnTo>
                    <a:pt x="73" y="461"/>
                  </a:lnTo>
                  <a:lnTo>
                    <a:pt x="75" y="459"/>
                  </a:lnTo>
                  <a:lnTo>
                    <a:pt x="81" y="459"/>
                  </a:lnTo>
                  <a:lnTo>
                    <a:pt x="86" y="456"/>
                  </a:lnTo>
                  <a:lnTo>
                    <a:pt x="97" y="459"/>
                  </a:lnTo>
                  <a:lnTo>
                    <a:pt x="99" y="459"/>
                  </a:lnTo>
                  <a:lnTo>
                    <a:pt x="105" y="459"/>
                  </a:lnTo>
                  <a:lnTo>
                    <a:pt x="110" y="461"/>
                  </a:lnTo>
                  <a:lnTo>
                    <a:pt x="121" y="470"/>
                  </a:lnTo>
                  <a:lnTo>
                    <a:pt x="129" y="472"/>
                  </a:lnTo>
                  <a:lnTo>
                    <a:pt x="134" y="472"/>
                  </a:lnTo>
                  <a:lnTo>
                    <a:pt x="140" y="472"/>
                  </a:lnTo>
                  <a:lnTo>
                    <a:pt x="142" y="470"/>
                  </a:lnTo>
                  <a:lnTo>
                    <a:pt x="145" y="470"/>
                  </a:lnTo>
                  <a:lnTo>
                    <a:pt x="153" y="470"/>
                  </a:lnTo>
                  <a:lnTo>
                    <a:pt x="156" y="470"/>
                  </a:lnTo>
                  <a:lnTo>
                    <a:pt x="156" y="472"/>
                  </a:lnTo>
                  <a:lnTo>
                    <a:pt x="158" y="472"/>
                  </a:lnTo>
                  <a:lnTo>
                    <a:pt x="161" y="472"/>
                  </a:lnTo>
                  <a:lnTo>
                    <a:pt x="161" y="470"/>
                  </a:lnTo>
                  <a:lnTo>
                    <a:pt x="164" y="470"/>
                  </a:lnTo>
                  <a:lnTo>
                    <a:pt x="166" y="472"/>
                  </a:lnTo>
                  <a:lnTo>
                    <a:pt x="169" y="475"/>
                  </a:lnTo>
                  <a:lnTo>
                    <a:pt x="174" y="478"/>
                  </a:lnTo>
                  <a:lnTo>
                    <a:pt x="180" y="480"/>
                  </a:lnTo>
                  <a:lnTo>
                    <a:pt x="191" y="486"/>
                  </a:lnTo>
                  <a:lnTo>
                    <a:pt x="193" y="486"/>
                  </a:lnTo>
                  <a:lnTo>
                    <a:pt x="199" y="491"/>
                  </a:lnTo>
                  <a:lnTo>
                    <a:pt x="201" y="491"/>
                  </a:lnTo>
                  <a:lnTo>
                    <a:pt x="204" y="494"/>
                  </a:lnTo>
                  <a:lnTo>
                    <a:pt x="207" y="494"/>
                  </a:lnTo>
                  <a:lnTo>
                    <a:pt x="212" y="496"/>
                  </a:lnTo>
                  <a:lnTo>
                    <a:pt x="223" y="496"/>
                  </a:lnTo>
                  <a:lnTo>
                    <a:pt x="225" y="499"/>
                  </a:lnTo>
                  <a:lnTo>
                    <a:pt x="231" y="502"/>
                  </a:lnTo>
                  <a:lnTo>
                    <a:pt x="236" y="504"/>
                  </a:lnTo>
                  <a:lnTo>
                    <a:pt x="236" y="507"/>
                  </a:lnTo>
                  <a:lnTo>
                    <a:pt x="239" y="510"/>
                  </a:lnTo>
                  <a:lnTo>
                    <a:pt x="241" y="510"/>
                  </a:lnTo>
                  <a:lnTo>
                    <a:pt x="244" y="510"/>
                  </a:lnTo>
                  <a:lnTo>
                    <a:pt x="252" y="510"/>
                  </a:lnTo>
                  <a:lnTo>
                    <a:pt x="255" y="510"/>
                  </a:lnTo>
                  <a:lnTo>
                    <a:pt x="258" y="510"/>
                  </a:lnTo>
                  <a:lnTo>
                    <a:pt x="260" y="512"/>
                  </a:lnTo>
                  <a:lnTo>
                    <a:pt x="266" y="515"/>
                  </a:lnTo>
                  <a:lnTo>
                    <a:pt x="268" y="515"/>
                  </a:lnTo>
                  <a:lnTo>
                    <a:pt x="268" y="518"/>
                  </a:lnTo>
                  <a:lnTo>
                    <a:pt x="274" y="520"/>
                  </a:lnTo>
                  <a:lnTo>
                    <a:pt x="276" y="520"/>
                  </a:lnTo>
                  <a:lnTo>
                    <a:pt x="279" y="520"/>
                  </a:lnTo>
                  <a:lnTo>
                    <a:pt x="282" y="515"/>
                  </a:lnTo>
                  <a:lnTo>
                    <a:pt x="287" y="512"/>
                  </a:lnTo>
                  <a:lnTo>
                    <a:pt x="290" y="512"/>
                  </a:lnTo>
                  <a:lnTo>
                    <a:pt x="290" y="510"/>
                  </a:lnTo>
                  <a:lnTo>
                    <a:pt x="292" y="510"/>
                  </a:lnTo>
                  <a:lnTo>
                    <a:pt x="292" y="507"/>
                  </a:lnTo>
                  <a:lnTo>
                    <a:pt x="295" y="507"/>
                  </a:lnTo>
                  <a:lnTo>
                    <a:pt x="298" y="507"/>
                  </a:lnTo>
                  <a:lnTo>
                    <a:pt x="308" y="504"/>
                  </a:lnTo>
                  <a:lnTo>
                    <a:pt x="308" y="502"/>
                  </a:lnTo>
                  <a:lnTo>
                    <a:pt x="311" y="502"/>
                  </a:lnTo>
                  <a:lnTo>
                    <a:pt x="311" y="499"/>
                  </a:lnTo>
                  <a:lnTo>
                    <a:pt x="314" y="499"/>
                  </a:lnTo>
                  <a:lnTo>
                    <a:pt x="317" y="494"/>
                  </a:lnTo>
                  <a:lnTo>
                    <a:pt x="317" y="491"/>
                  </a:lnTo>
                  <a:lnTo>
                    <a:pt x="319" y="491"/>
                  </a:lnTo>
                  <a:lnTo>
                    <a:pt x="322" y="491"/>
                  </a:lnTo>
                  <a:lnTo>
                    <a:pt x="325" y="488"/>
                  </a:lnTo>
                  <a:lnTo>
                    <a:pt x="325" y="486"/>
                  </a:lnTo>
                  <a:lnTo>
                    <a:pt x="330" y="480"/>
                  </a:lnTo>
                  <a:lnTo>
                    <a:pt x="333" y="480"/>
                  </a:lnTo>
                  <a:lnTo>
                    <a:pt x="335" y="480"/>
                  </a:lnTo>
                  <a:lnTo>
                    <a:pt x="338" y="480"/>
                  </a:lnTo>
                  <a:lnTo>
                    <a:pt x="338" y="478"/>
                  </a:lnTo>
                  <a:lnTo>
                    <a:pt x="343" y="475"/>
                  </a:lnTo>
                  <a:lnTo>
                    <a:pt x="346" y="475"/>
                  </a:lnTo>
                  <a:lnTo>
                    <a:pt x="346" y="472"/>
                  </a:lnTo>
                  <a:lnTo>
                    <a:pt x="349" y="472"/>
                  </a:lnTo>
                  <a:lnTo>
                    <a:pt x="351" y="472"/>
                  </a:lnTo>
                  <a:lnTo>
                    <a:pt x="357" y="467"/>
                  </a:lnTo>
                  <a:lnTo>
                    <a:pt x="367" y="461"/>
                  </a:lnTo>
                  <a:lnTo>
                    <a:pt x="370" y="461"/>
                  </a:lnTo>
                  <a:lnTo>
                    <a:pt x="373" y="461"/>
                  </a:lnTo>
                  <a:lnTo>
                    <a:pt x="375" y="461"/>
                  </a:lnTo>
                  <a:lnTo>
                    <a:pt x="378" y="461"/>
                  </a:lnTo>
                  <a:lnTo>
                    <a:pt x="381" y="461"/>
                  </a:lnTo>
                  <a:lnTo>
                    <a:pt x="389" y="461"/>
                  </a:lnTo>
                  <a:lnTo>
                    <a:pt x="394" y="459"/>
                  </a:lnTo>
                  <a:lnTo>
                    <a:pt x="394" y="456"/>
                  </a:lnTo>
                  <a:lnTo>
                    <a:pt x="397" y="453"/>
                  </a:lnTo>
                  <a:lnTo>
                    <a:pt x="400" y="453"/>
                  </a:lnTo>
                  <a:lnTo>
                    <a:pt x="400" y="451"/>
                  </a:lnTo>
                  <a:lnTo>
                    <a:pt x="402" y="448"/>
                  </a:lnTo>
                  <a:lnTo>
                    <a:pt x="400" y="445"/>
                  </a:lnTo>
                  <a:lnTo>
                    <a:pt x="394" y="443"/>
                  </a:lnTo>
                  <a:lnTo>
                    <a:pt x="386" y="448"/>
                  </a:lnTo>
                  <a:lnTo>
                    <a:pt x="384" y="448"/>
                  </a:lnTo>
                  <a:lnTo>
                    <a:pt x="381" y="448"/>
                  </a:lnTo>
                  <a:lnTo>
                    <a:pt x="370" y="445"/>
                  </a:lnTo>
                  <a:lnTo>
                    <a:pt x="365" y="445"/>
                  </a:lnTo>
                  <a:lnTo>
                    <a:pt x="362" y="445"/>
                  </a:lnTo>
                  <a:lnTo>
                    <a:pt x="365" y="443"/>
                  </a:lnTo>
                  <a:lnTo>
                    <a:pt x="367" y="440"/>
                  </a:lnTo>
                  <a:lnTo>
                    <a:pt x="373" y="440"/>
                  </a:lnTo>
                  <a:lnTo>
                    <a:pt x="375" y="440"/>
                  </a:lnTo>
                  <a:lnTo>
                    <a:pt x="378" y="440"/>
                  </a:lnTo>
                  <a:lnTo>
                    <a:pt x="381" y="440"/>
                  </a:lnTo>
                  <a:lnTo>
                    <a:pt x="381" y="437"/>
                  </a:lnTo>
                  <a:lnTo>
                    <a:pt x="381" y="435"/>
                  </a:lnTo>
                  <a:lnTo>
                    <a:pt x="384" y="435"/>
                  </a:lnTo>
                  <a:lnTo>
                    <a:pt x="397" y="432"/>
                  </a:lnTo>
                  <a:lnTo>
                    <a:pt x="397" y="429"/>
                  </a:lnTo>
                  <a:lnTo>
                    <a:pt x="402" y="427"/>
                  </a:lnTo>
                  <a:lnTo>
                    <a:pt x="405" y="424"/>
                  </a:lnTo>
                  <a:lnTo>
                    <a:pt x="408" y="424"/>
                  </a:lnTo>
                  <a:lnTo>
                    <a:pt x="410" y="424"/>
                  </a:lnTo>
                  <a:lnTo>
                    <a:pt x="410" y="421"/>
                  </a:lnTo>
                  <a:lnTo>
                    <a:pt x="413" y="419"/>
                  </a:lnTo>
                  <a:lnTo>
                    <a:pt x="421" y="419"/>
                  </a:lnTo>
                  <a:lnTo>
                    <a:pt x="421" y="416"/>
                  </a:lnTo>
                  <a:lnTo>
                    <a:pt x="424" y="416"/>
                  </a:lnTo>
                  <a:lnTo>
                    <a:pt x="426" y="416"/>
                  </a:lnTo>
                  <a:lnTo>
                    <a:pt x="429" y="419"/>
                  </a:lnTo>
                  <a:lnTo>
                    <a:pt x="429" y="421"/>
                  </a:lnTo>
                  <a:lnTo>
                    <a:pt x="432" y="424"/>
                  </a:lnTo>
                  <a:lnTo>
                    <a:pt x="434" y="429"/>
                  </a:lnTo>
                  <a:lnTo>
                    <a:pt x="440" y="432"/>
                  </a:lnTo>
                  <a:lnTo>
                    <a:pt x="442" y="435"/>
                  </a:lnTo>
                  <a:lnTo>
                    <a:pt x="445" y="440"/>
                  </a:lnTo>
                  <a:lnTo>
                    <a:pt x="445" y="443"/>
                  </a:lnTo>
                  <a:lnTo>
                    <a:pt x="442" y="445"/>
                  </a:lnTo>
                  <a:lnTo>
                    <a:pt x="437" y="451"/>
                  </a:lnTo>
                  <a:lnTo>
                    <a:pt x="437" y="453"/>
                  </a:lnTo>
                  <a:lnTo>
                    <a:pt x="434" y="456"/>
                  </a:lnTo>
                  <a:lnTo>
                    <a:pt x="434" y="459"/>
                  </a:lnTo>
                  <a:lnTo>
                    <a:pt x="432" y="459"/>
                  </a:lnTo>
                  <a:lnTo>
                    <a:pt x="432" y="461"/>
                  </a:lnTo>
                  <a:lnTo>
                    <a:pt x="429" y="461"/>
                  </a:lnTo>
                  <a:lnTo>
                    <a:pt x="429" y="464"/>
                  </a:lnTo>
                  <a:lnTo>
                    <a:pt x="429" y="467"/>
                  </a:lnTo>
                  <a:lnTo>
                    <a:pt x="426" y="467"/>
                  </a:lnTo>
                  <a:lnTo>
                    <a:pt x="418" y="470"/>
                  </a:lnTo>
                  <a:lnTo>
                    <a:pt x="416" y="470"/>
                  </a:lnTo>
                  <a:lnTo>
                    <a:pt x="410" y="470"/>
                  </a:lnTo>
                  <a:lnTo>
                    <a:pt x="408" y="470"/>
                  </a:lnTo>
                  <a:lnTo>
                    <a:pt x="405" y="467"/>
                  </a:lnTo>
                  <a:lnTo>
                    <a:pt x="402" y="464"/>
                  </a:lnTo>
                  <a:lnTo>
                    <a:pt x="397" y="464"/>
                  </a:lnTo>
                  <a:lnTo>
                    <a:pt x="400" y="467"/>
                  </a:lnTo>
                  <a:lnTo>
                    <a:pt x="402" y="467"/>
                  </a:lnTo>
                  <a:lnTo>
                    <a:pt x="418" y="480"/>
                  </a:lnTo>
                  <a:lnTo>
                    <a:pt x="421" y="483"/>
                  </a:lnTo>
                  <a:lnTo>
                    <a:pt x="424" y="483"/>
                  </a:lnTo>
                  <a:lnTo>
                    <a:pt x="426" y="483"/>
                  </a:lnTo>
                  <a:lnTo>
                    <a:pt x="434" y="483"/>
                  </a:lnTo>
                  <a:lnTo>
                    <a:pt x="434" y="480"/>
                  </a:lnTo>
                  <a:lnTo>
                    <a:pt x="437" y="478"/>
                  </a:lnTo>
                  <a:lnTo>
                    <a:pt x="440" y="475"/>
                  </a:lnTo>
                  <a:lnTo>
                    <a:pt x="442" y="475"/>
                  </a:lnTo>
                  <a:lnTo>
                    <a:pt x="442" y="472"/>
                  </a:lnTo>
                  <a:lnTo>
                    <a:pt x="445" y="472"/>
                  </a:lnTo>
                  <a:lnTo>
                    <a:pt x="456" y="472"/>
                  </a:lnTo>
                  <a:lnTo>
                    <a:pt x="453" y="470"/>
                  </a:lnTo>
                  <a:lnTo>
                    <a:pt x="453" y="467"/>
                  </a:lnTo>
                  <a:lnTo>
                    <a:pt x="453" y="464"/>
                  </a:lnTo>
                  <a:lnTo>
                    <a:pt x="453" y="461"/>
                  </a:lnTo>
                  <a:lnTo>
                    <a:pt x="456" y="461"/>
                  </a:lnTo>
                  <a:lnTo>
                    <a:pt x="456" y="459"/>
                  </a:lnTo>
                  <a:lnTo>
                    <a:pt x="459" y="459"/>
                  </a:lnTo>
                  <a:lnTo>
                    <a:pt x="459" y="456"/>
                  </a:lnTo>
                  <a:lnTo>
                    <a:pt x="459" y="453"/>
                  </a:lnTo>
                  <a:lnTo>
                    <a:pt x="461" y="453"/>
                  </a:lnTo>
                  <a:lnTo>
                    <a:pt x="464" y="453"/>
                  </a:lnTo>
                  <a:lnTo>
                    <a:pt x="467" y="456"/>
                  </a:lnTo>
                  <a:lnTo>
                    <a:pt x="467" y="453"/>
                  </a:lnTo>
                  <a:lnTo>
                    <a:pt x="472" y="453"/>
                  </a:lnTo>
                  <a:lnTo>
                    <a:pt x="477" y="453"/>
                  </a:lnTo>
                  <a:lnTo>
                    <a:pt x="480" y="453"/>
                  </a:lnTo>
                  <a:lnTo>
                    <a:pt x="483" y="456"/>
                  </a:lnTo>
                  <a:lnTo>
                    <a:pt x="485" y="459"/>
                  </a:lnTo>
                  <a:lnTo>
                    <a:pt x="485" y="461"/>
                  </a:lnTo>
                  <a:lnTo>
                    <a:pt x="485" y="464"/>
                  </a:lnTo>
                  <a:lnTo>
                    <a:pt x="485" y="467"/>
                  </a:lnTo>
                  <a:lnTo>
                    <a:pt x="488" y="467"/>
                  </a:lnTo>
                  <a:lnTo>
                    <a:pt x="491" y="470"/>
                  </a:lnTo>
                  <a:lnTo>
                    <a:pt x="488" y="472"/>
                  </a:lnTo>
                  <a:lnTo>
                    <a:pt x="485" y="472"/>
                  </a:lnTo>
                  <a:lnTo>
                    <a:pt x="485" y="475"/>
                  </a:lnTo>
                  <a:lnTo>
                    <a:pt x="483" y="475"/>
                  </a:lnTo>
                  <a:lnTo>
                    <a:pt x="480" y="475"/>
                  </a:lnTo>
                  <a:lnTo>
                    <a:pt x="480" y="472"/>
                  </a:lnTo>
                  <a:lnTo>
                    <a:pt x="475" y="475"/>
                  </a:lnTo>
                  <a:lnTo>
                    <a:pt x="477" y="478"/>
                  </a:lnTo>
                  <a:lnTo>
                    <a:pt x="477" y="480"/>
                  </a:lnTo>
                  <a:lnTo>
                    <a:pt x="475" y="480"/>
                  </a:lnTo>
                  <a:lnTo>
                    <a:pt x="477" y="483"/>
                  </a:lnTo>
                  <a:lnTo>
                    <a:pt x="475" y="486"/>
                  </a:lnTo>
                  <a:lnTo>
                    <a:pt x="472" y="486"/>
                  </a:lnTo>
                  <a:lnTo>
                    <a:pt x="469" y="486"/>
                  </a:lnTo>
                  <a:lnTo>
                    <a:pt x="472" y="488"/>
                  </a:lnTo>
                  <a:lnTo>
                    <a:pt x="477" y="488"/>
                  </a:lnTo>
                  <a:lnTo>
                    <a:pt x="485" y="491"/>
                  </a:lnTo>
                  <a:lnTo>
                    <a:pt x="488" y="494"/>
                  </a:lnTo>
                  <a:lnTo>
                    <a:pt x="491" y="499"/>
                  </a:lnTo>
                  <a:lnTo>
                    <a:pt x="493" y="502"/>
                  </a:lnTo>
                  <a:lnTo>
                    <a:pt x="499" y="502"/>
                  </a:lnTo>
                  <a:lnTo>
                    <a:pt x="504" y="499"/>
                  </a:lnTo>
                  <a:lnTo>
                    <a:pt x="509" y="496"/>
                  </a:lnTo>
                  <a:lnTo>
                    <a:pt x="512" y="499"/>
                  </a:lnTo>
                  <a:lnTo>
                    <a:pt x="518" y="499"/>
                  </a:lnTo>
                  <a:lnTo>
                    <a:pt x="520" y="502"/>
                  </a:lnTo>
                  <a:lnTo>
                    <a:pt x="520" y="504"/>
                  </a:lnTo>
                  <a:lnTo>
                    <a:pt x="518" y="504"/>
                  </a:lnTo>
                  <a:lnTo>
                    <a:pt x="515" y="502"/>
                  </a:lnTo>
                  <a:lnTo>
                    <a:pt x="512" y="499"/>
                  </a:lnTo>
                  <a:lnTo>
                    <a:pt x="512" y="502"/>
                  </a:lnTo>
                  <a:lnTo>
                    <a:pt x="518" y="507"/>
                  </a:lnTo>
                  <a:lnTo>
                    <a:pt x="523" y="510"/>
                  </a:lnTo>
                  <a:lnTo>
                    <a:pt x="526" y="518"/>
                  </a:lnTo>
                  <a:lnTo>
                    <a:pt x="528" y="526"/>
                  </a:lnTo>
                  <a:lnTo>
                    <a:pt x="531" y="526"/>
                  </a:lnTo>
                  <a:lnTo>
                    <a:pt x="536" y="526"/>
                  </a:lnTo>
                  <a:lnTo>
                    <a:pt x="536" y="520"/>
                  </a:lnTo>
                  <a:lnTo>
                    <a:pt x="539" y="520"/>
                  </a:lnTo>
                  <a:lnTo>
                    <a:pt x="539" y="518"/>
                  </a:lnTo>
                  <a:lnTo>
                    <a:pt x="547" y="518"/>
                  </a:lnTo>
                  <a:lnTo>
                    <a:pt x="558" y="523"/>
                  </a:lnTo>
                  <a:lnTo>
                    <a:pt x="563" y="529"/>
                  </a:lnTo>
                  <a:lnTo>
                    <a:pt x="566" y="537"/>
                  </a:lnTo>
                  <a:lnTo>
                    <a:pt x="568" y="539"/>
                  </a:lnTo>
                  <a:lnTo>
                    <a:pt x="574" y="542"/>
                  </a:lnTo>
                  <a:lnTo>
                    <a:pt x="574" y="545"/>
                  </a:lnTo>
                  <a:lnTo>
                    <a:pt x="571" y="545"/>
                  </a:lnTo>
                  <a:lnTo>
                    <a:pt x="571" y="547"/>
                  </a:lnTo>
                  <a:lnTo>
                    <a:pt x="574" y="550"/>
                  </a:lnTo>
                  <a:lnTo>
                    <a:pt x="576" y="550"/>
                  </a:lnTo>
                  <a:lnTo>
                    <a:pt x="579" y="553"/>
                  </a:lnTo>
                  <a:lnTo>
                    <a:pt x="582" y="550"/>
                  </a:lnTo>
                  <a:lnTo>
                    <a:pt x="585" y="550"/>
                  </a:lnTo>
                  <a:lnTo>
                    <a:pt x="585" y="547"/>
                  </a:lnTo>
                  <a:lnTo>
                    <a:pt x="585" y="545"/>
                  </a:lnTo>
                  <a:lnTo>
                    <a:pt x="587" y="545"/>
                  </a:lnTo>
                  <a:lnTo>
                    <a:pt x="590" y="542"/>
                  </a:lnTo>
                  <a:lnTo>
                    <a:pt x="587" y="539"/>
                  </a:lnTo>
                  <a:lnTo>
                    <a:pt x="585" y="539"/>
                  </a:lnTo>
                  <a:lnTo>
                    <a:pt x="585" y="537"/>
                  </a:lnTo>
                  <a:lnTo>
                    <a:pt x="585" y="534"/>
                  </a:lnTo>
                  <a:lnTo>
                    <a:pt x="585" y="531"/>
                  </a:lnTo>
                  <a:lnTo>
                    <a:pt x="587" y="529"/>
                  </a:lnTo>
                  <a:lnTo>
                    <a:pt x="590" y="529"/>
                  </a:lnTo>
                  <a:lnTo>
                    <a:pt x="590" y="526"/>
                  </a:lnTo>
                  <a:lnTo>
                    <a:pt x="587" y="523"/>
                  </a:lnTo>
                  <a:lnTo>
                    <a:pt x="587" y="518"/>
                  </a:lnTo>
                  <a:lnTo>
                    <a:pt x="587" y="515"/>
                  </a:lnTo>
                  <a:lnTo>
                    <a:pt x="587" y="512"/>
                  </a:lnTo>
                  <a:lnTo>
                    <a:pt x="585" y="512"/>
                  </a:lnTo>
                  <a:lnTo>
                    <a:pt x="585" y="515"/>
                  </a:lnTo>
                  <a:lnTo>
                    <a:pt x="582" y="518"/>
                  </a:lnTo>
                  <a:lnTo>
                    <a:pt x="582" y="520"/>
                  </a:lnTo>
                  <a:lnTo>
                    <a:pt x="579" y="520"/>
                  </a:lnTo>
                  <a:lnTo>
                    <a:pt x="576" y="520"/>
                  </a:lnTo>
                  <a:lnTo>
                    <a:pt x="574" y="523"/>
                  </a:lnTo>
                  <a:lnTo>
                    <a:pt x="574" y="526"/>
                  </a:lnTo>
                  <a:lnTo>
                    <a:pt x="571" y="526"/>
                  </a:lnTo>
                  <a:lnTo>
                    <a:pt x="568" y="526"/>
                  </a:lnTo>
                  <a:lnTo>
                    <a:pt x="566" y="526"/>
                  </a:lnTo>
                  <a:lnTo>
                    <a:pt x="568" y="523"/>
                  </a:lnTo>
                  <a:lnTo>
                    <a:pt x="566" y="523"/>
                  </a:lnTo>
                  <a:lnTo>
                    <a:pt x="566" y="520"/>
                  </a:lnTo>
                  <a:lnTo>
                    <a:pt x="566" y="518"/>
                  </a:lnTo>
                  <a:lnTo>
                    <a:pt x="563" y="518"/>
                  </a:lnTo>
                  <a:lnTo>
                    <a:pt x="560" y="515"/>
                  </a:lnTo>
                  <a:lnTo>
                    <a:pt x="560" y="512"/>
                  </a:lnTo>
                  <a:lnTo>
                    <a:pt x="558" y="510"/>
                  </a:lnTo>
                  <a:lnTo>
                    <a:pt x="560" y="504"/>
                  </a:lnTo>
                  <a:lnTo>
                    <a:pt x="563" y="504"/>
                  </a:lnTo>
                  <a:lnTo>
                    <a:pt x="574" y="504"/>
                  </a:lnTo>
                  <a:lnTo>
                    <a:pt x="576" y="504"/>
                  </a:lnTo>
                  <a:lnTo>
                    <a:pt x="579" y="507"/>
                  </a:lnTo>
                  <a:lnTo>
                    <a:pt x="582" y="507"/>
                  </a:lnTo>
                  <a:lnTo>
                    <a:pt x="585" y="507"/>
                  </a:lnTo>
                  <a:lnTo>
                    <a:pt x="587" y="504"/>
                  </a:lnTo>
                  <a:lnTo>
                    <a:pt x="590" y="504"/>
                  </a:lnTo>
                  <a:lnTo>
                    <a:pt x="593" y="504"/>
                  </a:lnTo>
                  <a:lnTo>
                    <a:pt x="595" y="504"/>
                  </a:lnTo>
                  <a:lnTo>
                    <a:pt x="598" y="504"/>
                  </a:lnTo>
                  <a:lnTo>
                    <a:pt x="603" y="502"/>
                  </a:lnTo>
                  <a:lnTo>
                    <a:pt x="606" y="502"/>
                  </a:lnTo>
                  <a:lnTo>
                    <a:pt x="611" y="502"/>
                  </a:lnTo>
                  <a:lnTo>
                    <a:pt x="625" y="499"/>
                  </a:lnTo>
                  <a:lnTo>
                    <a:pt x="627" y="499"/>
                  </a:lnTo>
                  <a:lnTo>
                    <a:pt x="625" y="502"/>
                  </a:lnTo>
                  <a:lnTo>
                    <a:pt x="627" y="502"/>
                  </a:lnTo>
                  <a:lnTo>
                    <a:pt x="630" y="499"/>
                  </a:lnTo>
                  <a:lnTo>
                    <a:pt x="630" y="496"/>
                  </a:lnTo>
                  <a:lnTo>
                    <a:pt x="633" y="496"/>
                  </a:lnTo>
                  <a:lnTo>
                    <a:pt x="641" y="491"/>
                  </a:lnTo>
                  <a:lnTo>
                    <a:pt x="652" y="480"/>
                  </a:lnTo>
                  <a:lnTo>
                    <a:pt x="662" y="472"/>
                  </a:lnTo>
                  <a:lnTo>
                    <a:pt x="686" y="453"/>
                  </a:lnTo>
                  <a:lnTo>
                    <a:pt x="705" y="437"/>
                  </a:lnTo>
                  <a:lnTo>
                    <a:pt x="724" y="427"/>
                  </a:lnTo>
                  <a:lnTo>
                    <a:pt x="740" y="421"/>
                  </a:lnTo>
                  <a:lnTo>
                    <a:pt x="764" y="413"/>
                  </a:lnTo>
                  <a:lnTo>
                    <a:pt x="783" y="411"/>
                  </a:lnTo>
                  <a:lnTo>
                    <a:pt x="815" y="411"/>
                  </a:lnTo>
                  <a:lnTo>
                    <a:pt x="828" y="411"/>
                  </a:lnTo>
                  <a:lnTo>
                    <a:pt x="831" y="408"/>
                  </a:lnTo>
                  <a:lnTo>
                    <a:pt x="834" y="408"/>
                  </a:lnTo>
                  <a:lnTo>
                    <a:pt x="847" y="408"/>
                  </a:lnTo>
                  <a:lnTo>
                    <a:pt x="850" y="408"/>
                  </a:lnTo>
                  <a:lnTo>
                    <a:pt x="866" y="408"/>
                  </a:lnTo>
                  <a:lnTo>
                    <a:pt x="871" y="405"/>
                  </a:lnTo>
                  <a:lnTo>
                    <a:pt x="874" y="408"/>
                  </a:lnTo>
                  <a:lnTo>
                    <a:pt x="885" y="408"/>
                  </a:lnTo>
                  <a:lnTo>
                    <a:pt x="885" y="411"/>
                  </a:lnTo>
                  <a:lnTo>
                    <a:pt x="887" y="408"/>
                  </a:lnTo>
                  <a:lnTo>
                    <a:pt x="893" y="408"/>
                  </a:lnTo>
                  <a:lnTo>
                    <a:pt x="909" y="408"/>
                  </a:lnTo>
                  <a:lnTo>
                    <a:pt x="909" y="405"/>
                  </a:lnTo>
                  <a:lnTo>
                    <a:pt x="911" y="405"/>
                  </a:lnTo>
                  <a:lnTo>
                    <a:pt x="911" y="402"/>
                  </a:lnTo>
                  <a:lnTo>
                    <a:pt x="914" y="402"/>
                  </a:lnTo>
                  <a:lnTo>
                    <a:pt x="917" y="402"/>
                  </a:lnTo>
                  <a:lnTo>
                    <a:pt x="919" y="400"/>
                  </a:lnTo>
                  <a:lnTo>
                    <a:pt x="922" y="400"/>
                  </a:lnTo>
                  <a:lnTo>
                    <a:pt x="928" y="397"/>
                  </a:lnTo>
                  <a:lnTo>
                    <a:pt x="930" y="397"/>
                  </a:lnTo>
                  <a:lnTo>
                    <a:pt x="933" y="392"/>
                  </a:lnTo>
                  <a:lnTo>
                    <a:pt x="933" y="389"/>
                  </a:lnTo>
                  <a:lnTo>
                    <a:pt x="938" y="386"/>
                  </a:lnTo>
                  <a:lnTo>
                    <a:pt x="938" y="384"/>
                  </a:lnTo>
                  <a:lnTo>
                    <a:pt x="933" y="378"/>
                  </a:lnTo>
                  <a:lnTo>
                    <a:pt x="938" y="378"/>
                  </a:lnTo>
                  <a:lnTo>
                    <a:pt x="941" y="378"/>
                  </a:lnTo>
                  <a:lnTo>
                    <a:pt x="941" y="381"/>
                  </a:lnTo>
                  <a:lnTo>
                    <a:pt x="952" y="381"/>
                  </a:lnTo>
                  <a:lnTo>
                    <a:pt x="957" y="378"/>
                  </a:lnTo>
                  <a:lnTo>
                    <a:pt x="960" y="378"/>
                  </a:lnTo>
                  <a:lnTo>
                    <a:pt x="938" y="368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78851" name="Google Shape;977;p22">
              <a:extLst>
                <a:ext uri="{FF2B5EF4-FFF2-40B4-BE49-F238E27FC236}">
                  <a16:creationId xmlns:a16="http://schemas.microsoft.com/office/drawing/2014/main" id="{ED36F468-26F7-A84C-94C5-C2BCE58C41C5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0167" y="5638271"/>
              <a:ext cx="787136" cy="686594"/>
            </a:xfrm>
            <a:custGeom>
              <a:avLst/>
              <a:gdLst>
                <a:gd name="T0" fmla="*/ 851535 w 496"/>
                <a:gd name="T1" fmla="*/ 640080 h 432"/>
                <a:gd name="T2" fmla="*/ 708660 w 496"/>
                <a:gd name="T3" fmla="*/ 720090 h 432"/>
                <a:gd name="T4" fmla="*/ 897255 w 496"/>
                <a:gd name="T5" fmla="*/ 552450 h 432"/>
                <a:gd name="T6" fmla="*/ 902970 w 496"/>
                <a:gd name="T7" fmla="*/ 464820 h 432"/>
                <a:gd name="T8" fmla="*/ 902970 w 496"/>
                <a:gd name="T9" fmla="*/ 379095 h 432"/>
                <a:gd name="T10" fmla="*/ 908685 w 496"/>
                <a:gd name="T11" fmla="*/ 291465 h 432"/>
                <a:gd name="T12" fmla="*/ 832485 w 496"/>
                <a:gd name="T13" fmla="*/ 251460 h 432"/>
                <a:gd name="T14" fmla="*/ 723900 w 496"/>
                <a:gd name="T15" fmla="*/ 285750 h 432"/>
                <a:gd name="T16" fmla="*/ 607695 w 496"/>
                <a:gd name="T17" fmla="*/ 306705 h 432"/>
                <a:gd name="T18" fmla="*/ 592455 w 496"/>
                <a:gd name="T19" fmla="*/ 302895 h 432"/>
                <a:gd name="T20" fmla="*/ 453390 w 496"/>
                <a:gd name="T21" fmla="*/ 306705 h 432"/>
                <a:gd name="T22" fmla="*/ 340995 w 496"/>
                <a:gd name="T23" fmla="*/ 255270 h 432"/>
                <a:gd name="T24" fmla="*/ 285750 w 496"/>
                <a:gd name="T25" fmla="*/ 245745 h 432"/>
                <a:gd name="T26" fmla="*/ 179070 w 496"/>
                <a:gd name="T27" fmla="*/ 220980 h 432"/>
                <a:gd name="T28" fmla="*/ 173355 w 496"/>
                <a:gd name="T29" fmla="*/ 318135 h 432"/>
                <a:gd name="T30" fmla="*/ 228600 w 496"/>
                <a:gd name="T31" fmla="*/ 434340 h 432"/>
                <a:gd name="T32" fmla="*/ 310515 w 496"/>
                <a:gd name="T33" fmla="*/ 531495 h 432"/>
                <a:gd name="T34" fmla="*/ 331470 w 496"/>
                <a:gd name="T35" fmla="*/ 592455 h 432"/>
                <a:gd name="T36" fmla="*/ 276225 w 496"/>
                <a:gd name="T37" fmla="*/ 531495 h 432"/>
                <a:gd name="T38" fmla="*/ 310515 w 496"/>
                <a:gd name="T39" fmla="*/ 634365 h 432"/>
                <a:gd name="T40" fmla="*/ 377190 w 496"/>
                <a:gd name="T41" fmla="*/ 716280 h 432"/>
                <a:gd name="T42" fmla="*/ 419100 w 496"/>
                <a:gd name="T43" fmla="*/ 752475 h 432"/>
                <a:gd name="T44" fmla="*/ 459105 w 496"/>
                <a:gd name="T45" fmla="*/ 756285 h 432"/>
                <a:gd name="T46" fmla="*/ 464820 w 496"/>
                <a:gd name="T47" fmla="*/ 771525 h 432"/>
                <a:gd name="T48" fmla="*/ 464820 w 496"/>
                <a:gd name="T49" fmla="*/ 798195 h 432"/>
                <a:gd name="T50" fmla="*/ 550545 w 496"/>
                <a:gd name="T51" fmla="*/ 798195 h 432"/>
                <a:gd name="T52" fmla="*/ 632460 w 496"/>
                <a:gd name="T53" fmla="*/ 817245 h 432"/>
                <a:gd name="T54" fmla="*/ 653415 w 496"/>
                <a:gd name="T55" fmla="*/ 767715 h 432"/>
                <a:gd name="T56" fmla="*/ 641985 w 496"/>
                <a:gd name="T57" fmla="*/ 720090 h 432"/>
                <a:gd name="T58" fmla="*/ 693420 w 496"/>
                <a:gd name="T59" fmla="*/ 746760 h 432"/>
                <a:gd name="T60" fmla="*/ 714375 w 496"/>
                <a:gd name="T61" fmla="*/ 674370 h 432"/>
                <a:gd name="T62" fmla="*/ 735330 w 496"/>
                <a:gd name="T63" fmla="*/ 701040 h 432"/>
                <a:gd name="T64" fmla="*/ 760095 w 496"/>
                <a:gd name="T65" fmla="*/ 659130 h 432"/>
                <a:gd name="T66" fmla="*/ 821055 w 496"/>
                <a:gd name="T67" fmla="*/ 701040 h 432"/>
                <a:gd name="T68" fmla="*/ 790575 w 496"/>
                <a:gd name="T69" fmla="*/ 716280 h 432"/>
                <a:gd name="T70" fmla="*/ 847725 w 496"/>
                <a:gd name="T71" fmla="*/ 731520 h 432"/>
                <a:gd name="T72" fmla="*/ 836295 w 496"/>
                <a:gd name="T73" fmla="*/ 670560 h 432"/>
                <a:gd name="T74" fmla="*/ 836295 w 496"/>
                <a:gd name="T75" fmla="*/ 640080 h 432"/>
                <a:gd name="T76" fmla="*/ 847725 w 496"/>
                <a:gd name="T77" fmla="*/ 567690 h 432"/>
                <a:gd name="T78" fmla="*/ 872490 w 496"/>
                <a:gd name="T79" fmla="*/ 510540 h 432"/>
                <a:gd name="T80" fmla="*/ 878205 w 496"/>
                <a:gd name="T81" fmla="*/ 501015 h 432"/>
                <a:gd name="T82" fmla="*/ 918210 w 496"/>
                <a:gd name="T83" fmla="*/ 542925 h 432"/>
                <a:gd name="T84" fmla="*/ 464820 w 496"/>
                <a:gd name="T85" fmla="*/ 613410 h 432"/>
                <a:gd name="T86" fmla="*/ 499110 w 496"/>
                <a:gd name="T87" fmla="*/ 643890 h 432"/>
                <a:gd name="T88" fmla="*/ 459105 w 496"/>
                <a:gd name="T89" fmla="*/ 640080 h 432"/>
                <a:gd name="T90" fmla="*/ 453390 w 496"/>
                <a:gd name="T91" fmla="*/ 680085 h 432"/>
                <a:gd name="T92" fmla="*/ 468630 w 496"/>
                <a:gd name="T93" fmla="*/ 664845 h 432"/>
                <a:gd name="T94" fmla="*/ 520065 w 496"/>
                <a:gd name="T95" fmla="*/ 695325 h 432"/>
                <a:gd name="T96" fmla="*/ 659130 w 496"/>
                <a:gd name="T97" fmla="*/ 782955 h 432"/>
                <a:gd name="T98" fmla="*/ 699135 w 496"/>
                <a:gd name="T99" fmla="*/ 792480 h 432"/>
                <a:gd name="T100" fmla="*/ 194310 w 496"/>
                <a:gd name="T101" fmla="*/ 173355 h 432"/>
                <a:gd name="T102" fmla="*/ 51435 w 496"/>
                <a:gd name="T103" fmla="*/ 11430 h 432"/>
                <a:gd name="T104" fmla="*/ 9525 w 496"/>
                <a:gd name="T105" fmla="*/ 45720 h 432"/>
                <a:gd name="T106" fmla="*/ 51435 w 496"/>
                <a:gd name="T107" fmla="*/ 93345 h 432"/>
                <a:gd name="T108" fmla="*/ 887730 w 496"/>
                <a:gd name="T109" fmla="*/ 205740 h 432"/>
                <a:gd name="T110" fmla="*/ 842010 w 496"/>
                <a:gd name="T111" fmla="*/ 102870 h 432"/>
                <a:gd name="T112" fmla="*/ 914400 w 496"/>
                <a:gd name="T113" fmla="*/ 127635 h 432"/>
                <a:gd name="T114" fmla="*/ 878205 w 496"/>
                <a:gd name="T115" fmla="*/ 72390 h 432"/>
                <a:gd name="T116" fmla="*/ 811530 w 496"/>
                <a:gd name="T117" fmla="*/ 66675 h 432"/>
                <a:gd name="T118" fmla="*/ 847725 w 496"/>
                <a:gd name="T119" fmla="*/ 169545 h 432"/>
                <a:gd name="T120" fmla="*/ 929640 w 496"/>
                <a:gd name="T121" fmla="*/ 179070 h 432"/>
                <a:gd name="T122" fmla="*/ 209550 w 496"/>
                <a:gd name="T123" fmla="*/ 169545 h 432"/>
                <a:gd name="T124" fmla="*/ 243840 w 496"/>
                <a:gd name="T125" fmla="*/ 220980 h 43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496" h="432" extrusionOk="0">
                  <a:moveTo>
                    <a:pt x="461" y="325"/>
                  </a:moveTo>
                  <a:lnTo>
                    <a:pt x="461" y="325"/>
                  </a:lnTo>
                  <a:lnTo>
                    <a:pt x="458" y="322"/>
                  </a:lnTo>
                  <a:lnTo>
                    <a:pt x="458" y="319"/>
                  </a:lnTo>
                  <a:lnTo>
                    <a:pt x="455" y="319"/>
                  </a:lnTo>
                  <a:lnTo>
                    <a:pt x="453" y="319"/>
                  </a:lnTo>
                  <a:lnTo>
                    <a:pt x="450" y="322"/>
                  </a:lnTo>
                  <a:lnTo>
                    <a:pt x="447" y="322"/>
                  </a:lnTo>
                  <a:lnTo>
                    <a:pt x="445" y="325"/>
                  </a:lnTo>
                  <a:lnTo>
                    <a:pt x="445" y="327"/>
                  </a:lnTo>
                  <a:lnTo>
                    <a:pt x="447" y="330"/>
                  </a:lnTo>
                  <a:lnTo>
                    <a:pt x="450" y="330"/>
                  </a:lnTo>
                  <a:lnTo>
                    <a:pt x="447" y="333"/>
                  </a:lnTo>
                  <a:lnTo>
                    <a:pt x="447" y="336"/>
                  </a:lnTo>
                  <a:lnTo>
                    <a:pt x="445" y="336"/>
                  </a:lnTo>
                  <a:lnTo>
                    <a:pt x="445" y="338"/>
                  </a:lnTo>
                  <a:lnTo>
                    <a:pt x="447" y="338"/>
                  </a:lnTo>
                  <a:lnTo>
                    <a:pt x="447" y="336"/>
                  </a:lnTo>
                  <a:lnTo>
                    <a:pt x="450" y="336"/>
                  </a:lnTo>
                  <a:lnTo>
                    <a:pt x="455" y="336"/>
                  </a:lnTo>
                  <a:lnTo>
                    <a:pt x="453" y="333"/>
                  </a:lnTo>
                  <a:lnTo>
                    <a:pt x="453" y="330"/>
                  </a:lnTo>
                  <a:lnTo>
                    <a:pt x="455" y="327"/>
                  </a:lnTo>
                  <a:lnTo>
                    <a:pt x="461" y="330"/>
                  </a:lnTo>
                  <a:lnTo>
                    <a:pt x="463" y="327"/>
                  </a:lnTo>
                  <a:lnTo>
                    <a:pt x="461" y="327"/>
                  </a:lnTo>
                  <a:lnTo>
                    <a:pt x="461" y="325"/>
                  </a:lnTo>
                  <a:close/>
                  <a:moveTo>
                    <a:pt x="383" y="384"/>
                  </a:moveTo>
                  <a:lnTo>
                    <a:pt x="383" y="384"/>
                  </a:lnTo>
                  <a:lnTo>
                    <a:pt x="380" y="381"/>
                  </a:lnTo>
                  <a:lnTo>
                    <a:pt x="380" y="378"/>
                  </a:lnTo>
                  <a:lnTo>
                    <a:pt x="380" y="376"/>
                  </a:lnTo>
                  <a:lnTo>
                    <a:pt x="378" y="376"/>
                  </a:lnTo>
                  <a:lnTo>
                    <a:pt x="375" y="373"/>
                  </a:lnTo>
                  <a:lnTo>
                    <a:pt x="372" y="376"/>
                  </a:lnTo>
                  <a:lnTo>
                    <a:pt x="372" y="378"/>
                  </a:lnTo>
                  <a:lnTo>
                    <a:pt x="375" y="378"/>
                  </a:lnTo>
                  <a:lnTo>
                    <a:pt x="370" y="381"/>
                  </a:lnTo>
                  <a:lnTo>
                    <a:pt x="372" y="384"/>
                  </a:lnTo>
                  <a:lnTo>
                    <a:pt x="378" y="384"/>
                  </a:lnTo>
                  <a:lnTo>
                    <a:pt x="378" y="387"/>
                  </a:lnTo>
                  <a:lnTo>
                    <a:pt x="375" y="387"/>
                  </a:lnTo>
                  <a:lnTo>
                    <a:pt x="375" y="389"/>
                  </a:lnTo>
                  <a:lnTo>
                    <a:pt x="375" y="392"/>
                  </a:lnTo>
                  <a:lnTo>
                    <a:pt x="378" y="392"/>
                  </a:lnTo>
                  <a:lnTo>
                    <a:pt x="380" y="392"/>
                  </a:lnTo>
                  <a:lnTo>
                    <a:pt x="383" y="392"/>
                  </a:lnTo>
                  <a:lnTo>
                    <a:pt x="383" y="389"/>
                  </a:lnTo>
                  <a:lnTo>
                    <a:pt x="383" y="387"/>
                  </a:lnTo>
                  <a:lnTo>
                    <a:pt x="383" y="384"/>
                  </a:lnTo>
                  <a:close/>
                  <a:moveTo>
                    <a:pt x="480" y="293"/>
                  </a:moveTo>
                  <a:lnTo>
                    <a:pt x="477" y="293"/>
                  </a:lnTo>
                  <a:lnTo>
                    <a:pt x="477" y="290"/>
                  </a:lnTo>
                  <a:lnTo>
                    <a:pt x="471" y="290"/>
                  </a:lnTo>
                  <a:lnTo>
                    <a:pt x="469" y="290"/>
                  </a:lnTo>
                  <a:lnTo>
                    <a:pt x="469" y="293"/>
                  </a:lnTo>
                  <a:lnTo>
                    <a:pt x="471" y="293"/>
                  </a:lnTo>
                  <a:lnTo>
                    <a:pt x="474" y="293"/>
                  </a:lnTo>
                  <a:lnTo>
                    <a:pt x="477" y="295"/>
                  </a:lnTo>
                  <a:lnTo>
                    <a:pt x="480" y="295"/>
                  </a:lnTo>
                  <a:lnTo>
                    <a:pt x="480" y="293"/>
                  </a:lnTo>
                  <a:close/>
                  <a:moveTo>
                    <a:pt x="477" y="277"/>
                  </a:moveTo>
                  <a:lnTo>
                    <a:pt x="480" y="274"/>
                  </a:lnTo>
                  <a:lnTo>
                    <a:pt x="482" y="271"/>
                  </a:lnTo>
                  <a:lnTo>
                    <a:pt x="482" y="268"/>
                  </a:lnTo>
                  <a:lnTo>
                    <a:pt x="477" y="263"/>
                  </a:lnTo>
                  <a:lnTo>
                    <a:pt x="477" y="258"/>
                  </a:lnTo>
                  <a:lnTo>
                    <a:pt x="477" y="252"/>
                  </a:lnTo>
                  <a:lnTo>
                    <a:pt x="480" y="250"/>
                  </a:lnTo>
                  <a:lnTo>
                    <a:pt x="477" y="250"/>
                  </a:lnTo>
                  <a:lnTo>
                    <a:pt x="477" y="247"/>
                  </a:lnTo>
                  <a:lnTo>
                    <a:pt x="474" y="244"/>
                  </a:lnTo>
                  <a:lnTo>
                    <a:pt x="474" y="242"/>
                  </a:lnTo>
                  <a:lnTo>
                    <a:pt x="474" y="239"/>
                  </a:lnTo>
                  <a:lnTo>
                    <a:pt x="471" y="239"/>
                  </a:lnTo>
                  <a:lnTo>
                    <a:pt x="471" y="236"/>
                  </a:lnTo>
                  <a:lnTo>
                    <a:pt x="474" y="234"/>
                  </a:lnTo>
                  <a:lnTo>
                    <a:pt x="477" y="234"/>
                  </a:lnTo>
                  <a:lnTo>
                    <a:pt x="477" y="231"/>
                  </a:lnTo>
                  <a:lnTo>
                    <a:pt x="474" y="226"/>
                  </a:lnTo>
                  <a:lnTo>
                    <a:pt x="474" y="223"/>
                  </a:lnTo>
                  <a:lnTo>
                    <a:pt x="477" y="220"/>
                  </a:lnTo>
                  <a:lnTo>
                    <a:pt x="477" y="218"/>
                  </a:lnTo>
                  <a:lnTo>
                    <a:pt x="477" y="215"/>
                  </a:lnTo>
                  <a:lnTo>
                    <a:pt x="477" y="212"/>
                  </a:lnTo>
                  <a:lnTo>
                    <a:pt x="474" y="209"/>
                  </a:lnTo>
                  <a:lnTo>
                    <a:pt x="474" y="207"/>
                  </a:lnTo>
                  <a:lnTo>
                    <a:pt x="474" y="204"/>
                  </a:lnTo>
                  <a:lnTo>
                    <a:pt x="474" y="201"/>
                  </a:lnTo>
                  <a:lnTo>
                    <a:pt x="474" y="199"/>
                  </a:lnTo>
                  <a:lnTo>
                    <a:pt x="480" y="185"/>
                  </a:lnTo>
                  <a:lnTo>
                    <a:pt x="482" y="183"/>
                  </a:lnTo>
                  <a:lnTo>
                    <a:pt x="480" y="183"/>
                  </a:lnTo>
                  <a:lnTo>
                    <a:pt x="471" y="188"/>
                  </a:lnTo>
                  <a:lnTo>
                    <a:pt x="471" y="185"/>
                  </a:lnTo>
                  <a:lnTo>
                    <a:pt x="474" y="185"/>
                  </a:lnTo>
                  <a:lnTo>
                    <a:pt x="477" y="180"/>
                  </a:lnTo>
                  <a:lnTo>
                    <a:pt x="480" y="180"/>
                  </a:lnTo>
                  <a:lnTo>
                    <a:pt x="477" y="177"/>
                  </a:lnTo>
                  <a:lnTo>
                    <a:pt x="474" y="175"/>
                  </a:lnTo>
                  <a:lnTo>
                    <a:pt x="474" y="172"/>
                  </a:lnTo>
                  <a:lnTo>
                    <a:pt x="474" y="167"/>
                  </a:lnTo>
                  <a:lnTo>
                    <a:pt x="474" y="164"/>
                  </a:lnTo>
                  <a:lnTo>
                    <a:pt x="477" y="159"/>
                  </a:lnTo>
                  <a:lnTo>
                    <a:pt x="477" y="156"/>
                  </a:lnTo>
                  <a:lnTo>
                    <a:pt x="474" y="156"/>
                  </a:lnTo>
                  <a:lnTo>
                    <a:pt x="474" y="153"/>
                  </a:lnTo>
                  <a:lnTo>
                    <a:pt x="477" y="153"/>
                  </a:lnTo>
                  <a:lnTo>
                    <a:pt x="480" y="153"/>
                  </a:lnTo>
                  <a:lnTo>
                    <a:pt x="480" y="150"/>
                  </a:lnTo>
                  <a:lnTo>
                    <a:pt x="477" y="148"/>
                  </a:lnTo>
                  <a:lnTo>
                    <a:pt x="474" y="142"/>
                  </a:lnTo>
                  <a:lnTo>
                    <a:pt x="466" y="134"/>
                  </a:lnTo>
                  <a:lnTo>
                    <a:pt x="461" y="134"/>
                  </a:lnTo>
                  <a:lnTo>
                    <a:pt x="458" y="132"/>
                  </a:lnTo>
                  <a:lnTo>
                    <a:pt x="455" y="129"/>
                  </a:lnTo>
                  <a:lnTo>
                    <a:pt x="455" y="126"/>
                  </a:lnTo>
                  <a:lnTo>
                    <a:pt x="453" y="126"/>
                  </a:lnTo>
                  <a:lnTo>
                    <a:pt x="450" y="126"/>
                  </a:lnTo>
                  <a:lnTo>
                    <a:pt x="447" y="124"/>
                  </a:lnTo>
                  <a:lnTo>
                    <a:pt x="445" y="124"/>
                  </a:lnTo>
                  <a:lnTo>
                    <a:pt x="442" y="124"/>
                  </a:lnTo>
                  <a:lnTo>
                    <a:pt x="439" y="124"/>
                  </a:lnTo>
                  <a:lnTo>
                    <a:pt x="439" y="126"/>
                  </a:lnTo>
                  <a:lnTo>
                    <a:pt x="439" y="129"/>
                  </a:lnTo>
                  <a:lnTo>
                    <a:pt x="437" y="132"/>
                  </a:lnTo>
                  <a:lnTo>
                    <a:pt x="434" y="134"/>
                  </a:lnTo>
                  <a:lnTo>
                    <a:pt x="431" y="137"/>
                  </a:lnTo>
                  <a:lnTo>
                    <a:pt x="429" y="140"/>
                  </a:lnTo>
                  <a:lnTo>
                    <a:pt x="426" y="140"/>
                  </a:lnTo>
                  <a:lnTo>
                    <a:pt x="423" y="140"/>
                  </a:lnTo>
                  <a:lnTo>
                    <a:pt x="421" y="137"/>
                  </a:lnTo>
                  <a:lnTo>
                    <a:pt x="418" y="137"/>
                  </a:lnTo>
                  <a:lnTo>
                    <a:pt x="415" y="137"/>
                  </a:lnTo>
                  <a:lnTo>
                    <a:pt x="413" y="134"/>
                  </a:lnTo>
                  <a:lnTo>
                    <a:pt x="410" y="134"/>
                  </a:lnTo>
                  <a:lnTo>
                    <a:pt x="410" y="132"/>
                  </a:lnTo>
                  <a:lnTo>
                    <a:pt x="407" y="132"/>
                  </a:lnTo>
                  <a:lnTo>
                    <a:pt x="402" y="134"/>
                  </a:lnTo>
                  <a:lnTo>
                    <a:pt x="399" y="137"/>
                  </a:lnTo>
                  <a:lnTo>
                    <a:pt x="394" y="145"/>
                  </a:lnTo>
                  <a:lnTo>
                    <a:pt x="388" y="150"/>
                  </a:lnTo>
                  <a:lnTo>
                    <a:pt x="386" y="153"/>
                  </a:lnTo>
                  <a:lnTo>
                    <a:pt x="380" y="150"/>
                  </a:lnTo>
                  <a:lnTo>
                    <a:pt x="380" y="148"/>
                  </a:lnTo>
                  <a:lnTo>
                    <a:pt x="378" y="148"/>
                  </a:lnTo>
                  <a:lnTo>
                    <a:pt x="375" y="148"/>
                  </a:lnTo>
                  <a:lnTo>
                    <a:pt x="375" y="145"/>
                  </a:lnTo>
                  <a:lnTo>
                    <a:pt x="370" y="148"/>
                  </a:lnTo>
                  <a:lnTo>
                    <a:pt x="367" y="145"/>
                  </a:lnTo>
                  <a:lnTo>
                    <a:pt x="359" y="150"/>
                  </a:lnTo>
                  <a:lnTo>
                    <a:pt x="356" y="153"/>
                  </a:lnTo>
                  <a:lnTo>
                    <a:pt x="343" y="150"/>
                  </a:lnTo>
                  <a:lnTo>
                    <a:pt x="340" y="150"/>
                  </a:lnTo>
                  <a:lnTo>
                    <a:pt x="340" y="148"/>
                  </a:lnTo>
                  <a:lnTo>
                    <a:pt x="337" y="150"/>
                  </a:lnTo>
                  <a:lnTo>
                    <a:pt x="335" y="150"/>
                  </a:lnTo>
                  <a:lnTo>
                    <a:pt x="329" y="153"/>
                  </a:lnTo>
                  <a:lnTo>
                    <a:pt x="324" y="153"/>
                  </a:lnTo>
                  <a:lnTo>
                    <a:pt x="321" y="156"/>
                  </a:lnTo>
                  <a:lnTo>
                    <a:pt x="319" y="159"/>
                  </a:lnTo>
                  <a:lnTo>
                    <a:pt x="319" y="161"/>
                  </a:lnTo>
                  <a:lnTo>
                    <a:pt x="321" y="164"/>
                  </a:lnTo>
                  <a:lnTo>
                    <a:pt x="327" y="164"/>
                  </a:lnTo>
                  <a:lnTo>
                    <a:pt x="329" y="167"/>
                  </a:lnTo>
                  <a:lnTo>
                    <a:pt x="332" y="169"/>
                  </a:lnTo>
                  <a:lnTo>
                    <a:pt x="329" y="169"/>
                  </a:lnTo>
                  <a:lnTo>
                    <a:pt x="327" y="167"/>
                  </a:lnTo>
                  <a:lnTo>
                    <a:pt x="324" y="167"/>
                  </a:lnTo>
                  <a:lnTo>
                    <a:pt x="324" y="169"/>
                  </a:lnTo>
                  <a:lnTo>
                    <a:pt x="321" y="169"/>
                  </a:lnTo>
                  <a:lnTo>
                    <a:pt x="319" y="169"/>
                  </a:lnTo>
                  <a:lnTo>
                    <a:pt x="316" y="169"/>
                  </a:lnTo>
                  <a:lnTo>
                    <a:pt x="316" y="167"/>
                  </a:lnTo>
                  <a:lnTo>
                    <a:pt x="319" y="167"/>
                  </a:lnTo>
                  <a:lnTo>
                    <a:pt x="316" y="164"/>
                  </a:lnTo>
                  <a:lnTo>
                    <a:pt x="316" y="161"/>
                  </a:lnTo>
                  <a:lnTo>
                    <a:pt x="316" y="159"/>
                  </a:lnTo>
                  <a:lnTo>
                    <a:pt x="313" y="159"/>
                  </a:lnTo>
                  <a:lnTo>
                    <a:pt x="311" y="159"/>
                  </a:lnTo>
                  <a:lnTo>
                    <a:pt x="308" y="159"/>
                  </a:lnTo>
                  <a:lnTo>
                    <a:pt x="305" y="161"/>
                  </a:lnTo>
                  <a:lnTo>
                    <a:pt x="303" y="161"/>
                  </a:lnTo>
                  <a:lnTo>
                    <a:pt x="300" y="161"/>
                  </a:lnTo>
                  <a:lnTo>
                    <a:pt x="300" y="164"/>
                  </a:lnTo>
                  <a:lnTo>
                    <a:pt x="297" y="164"/>
                  </a:lnTo>
                  <a:lnTo>
                    <a:pt x="295" y="167"/>
                  </a:lnTo>
                  <a:lnTo>
                    <a:pt x="292" y="169"/>
                  </a:lnTo>
                  <a:lnTo>
                    <a:pt x="295" y="169"/>
                  </a:lnTo>
                  <a:lnTo>
                    <a:pt x="292" y="169"/>
                  </a:lnTo>
                  <a:lnTo>
                    <a:pt x="289" y="167"/>
                  </a:lnTo>
                  <a:lnTo>
                    <a:pt x="284" y="167"/>
                  </a:lnTo>
                  <a:lnTo>
                    <a:pt x="276" y="169"/>
                  </a:lnTo>
                  <a:lnTo>
                    <a:pt x="268" y="169"/>
                  </a:lnTo>
                  <a:lnTo>
                    <a:pt x="254" y="167"/>
                  </a:lnTo>
                  <a:lnTo>
                    <a:pt x="244" y="164"/>
                  </a:lnTo>
                  <a:lnTo>
                    <a:pt x="238" y="164"/>
                  </a:lnTo>
                  <a:lnTo>
                    <a:pt x="238" y="161"/>
                  </a:lnTo>
                  <a:lnTo>
                    <a:pt x="236" y="161"/>
                  </a:lnTo>
                  <a:lnTo>
                    <a:pt x="233" y="161"/>
                  </a:lnTo>
                  <a:lnTo>
                    <a:pt x="228" y="159"/>
                  </a:lnTo>
                  <a:lnTo>
                    <a:pt x="225" y="159"/>
                  </a:lnTo>
                  <a:lnTo>
                    <a:pt x="222" y="159"/>
                  </a:lnTo>
                  <a:lnTo>
                    <a:pt x="222" y="156"/>
                  </a:lnTo>
                  <a:lnTo>
                    <a:pt x="220" y="156"/>
                  </a:lnTo>
                  <a:lnTo>
                    <a:pt x="214" y="156"/>
                  </a:lnTo>
                  <a:lnTo>
                    <a:pt x="212" y="153"/>
                  </a:lnTo>
                  <a:lnTo>
                    <a:pt x="209" y="153"/>
                  </a:lnTo>
                  <a:lnTo>
                    <a:pt x="206" y="150"/>
                  </a:lnTo>
                  <a:lnTo>
                    <a:pt x="203" y="148"/>
                  </a:lnTo>
                  <a:lnTo>
                    <a:pt x="203" y="145"/>
                  </a:lnTo>
                  <a:lnTo>
                    <a:pt x="201" y="145"/>
                  </a:lnTo>
                  <a:lnTo>
                    <a:pt x="190" y="142"/>
                  </a:lnTo>
                  <a:lnTo>
                    <a:pt x="185" y="142"/>
                  </a:lnTo>
                  <a:lnTo>
                    <a:pt x="182" y="140"/>
                  </a:lnTo>
                  <a:lnTo>
                    <a:pt x="179" y="134"/>
                  </a:lnTo>
                  <a:lnTo>
                    <a:pt x="174" y="137"/>
                  </a:lnTo>
                  <a:lnTo>
                    <a:pt x="171" y="137"/>
                  </a:lnTo>
                  <a:lnTo>
                    <a:pt x="169" y="134"/>
                  </a:lnTo>
                  <a:lnTo>
                    <a:pt x="166" y="134"/>
                  </a:lnTo>
                  <a:lnTo>
                    <a:pt x="163" y="134"/>
                  </a:lnTo>
                  <a:lnTo>
                    <a:pt x="161" y="134"/>
                  </a:lnTo>
                  <a:lnTo>
                    <a:pt x="158" y="132"/>
                  </a:lnTo>
                  <a:lnTo>
                    <a:pt x="155" y="132"/>
                  </a:lnTo>
                  <a:lnTo>
                    <a:pt x="153" y="129"/>
                  </a:lnTo>
                  <a:lnTo>
                    <a:pt x="153" y="126"/>
                  </a:lnTo>
                  <a:lnTo>
                    <a:pt x="155" y="126"/>
                  </a:lnTo>
                  <a:lnTo>
                    <a:pt x="158" y="126"/>
                  </a:lnTo>
                  <a:lnTo>
                    <a:pt x="155" y="124"/>
                  </a:lnTo>
                  <a:lnTo>
                    <a:pt x="153" y="121"/>
                  </a:lnTo>
                  <a:lnTo>
                    <a:pt x="153" y="124"/>
                  </a:lnTo>
                  <a:lnTo>
                    <a:pt x="153" y="126"/>
                  </a:lnTo>
                  <a:lnTo>
                    <a:pt x="153" y="129"/>
                  </a:lnTo>
                  <a:lnTo>
                    <a:pt x="150" y="129"/>
                  </a:lnTo>
                  <a:lnTo>
                    <a:pt x="139" y="129"/>
                  </a:lnTo>
                  <a:lnTo>
                    <a:pt x="139" y="132"/>
                  </a:lnTo>
                  <a:lnTo>
                    <a:pt x="136" y="132"/>
                  </a:lnTo>
                  <a:lnTo>
                    <a:pt x="134" y="132"/>
                  </a:lnTo>
                  <a:lnTo>
                    <a:pt x="131" y="129"/>
                  </a:lnTo>
                  <a:lnTo>
                    <a:pt x="128" y="126"/>
                  </a:lnTo>
                  <a:lnTo>
                    <a:pt x="126" y="126"/>
                  </a:lnTo>
                  <a:lnTo>
                    <a:pt x="123" y="124"/>
                  </a:lnTo>
                  <a:lnTo>
                    <a:pt x="120" y="124"/>
                  </a:lnTo>
                  <a:lnTo>
                    <a:pt x="118" y="124"/>
                  </a:lnTo>
                  <a:lnTo>
                    <a:pt x="112" y="124"/>
                  </a:lnTo>
                  <a:lnTo>
                    <a:pt x="107" y="121"/>
                  </a:lnTo>
                  <a:lnTo>
                    <a:pt x="102" y="121"/>
                  </a:lnTo>
                  <a:lnTo>
                    <a:pt x="99" y="121"/>
                  </a:lnTo>
                  <a:lnTo>
                    <a:pt x="99" y="118"/>
                  </a:lnTo>
                  <a:lnTo>
                    <a:pt x="96" y="116"/>
                  </a:lnTo>
                  <a:lnTo>
                    <a:pt x="94" y="113"/>
                  </a:lnTo>
                  <a:lnTo>
                    <a:pt x="94" y="116"/>
                  </a:lnTo>
                  <a:lnTo>
                    <a:pt x="91" y="118"/>
                  </a:lnTo>
                  <a:lnTo>
                    <a:pt x="91" y="121"/>
                  </a:lnTo>
                  <a:lnTo>
                    <a:pt x="94" y="132"/>
                  </a:lnTo>
                  <a:lnTo>
                    <a:pt x="94" y="134"/>
                  </a:lnTo>
                  <a:lnTo>
                    <a:pt x="94" y="137"/>
                  </a:lnTo>
                  <a:lnTo>
                    <a:pt x="94" y="140"/>
                  </a:lnTo>
                  <a:lnTo>
                    <a:pt x="91" y="140"/>
                  </a:lnTo>
                  <a:lnTo>
                    <a:pt x="88" y="140"/>
                  </a:lnTo>
                  <a:lnTo>
                    <a:pt x="86" y="142"/>
                  </a:lnTo>
                  <a:lnTo>
                    <a:pt x="83" y="142"/>
                  </a:lnTo>
                  <a:lnTo>
                    <a:pt x="86" y="145"/>
                  </a:lnTo>
                  <a:lnTo>
                    <a:pt x="86" y="148"/>
                  </a:lnTo>
                  <a:lnTo>
                    <a:pt x="86" y="150"/>
                  </a:lnTo>
                  <a:lnTo>
                    <a:pt x="83" y="150"/>
                  </a:lnTo>
                  <a:lnTo>
                    <a:pt x="88" y="156"/>
                  </a:lnTo>
                  <a:lnTo>
                    <a:pt x="91" y="161"/>
                  </a:lnTo>
                  <a:lnTo>
                    <a:pt x="88" y="164"/>
                  </a:lnTo>
                  <a:lnTo>
                    <a:pt x="91" y="167"/>
                  </a:lnTo>
                  <a:lnTo>
                    <a:pt x="91" y="169"/>
                  </a:lnTo>
                  <a:lnTo>
                    <a:pt x="91" y="172"/>
                  </a:lnTo>
                  <a:lnTo>
                    <a:pt x="91" y="175"/>
                  </a:lnTo>
                  <a:lnTo>
                    <a:pt x="94" y="177"/>
                  </a:lnTo>
                  <a:lnTo>
                    <a:pt x="99" y="188"/>
                  </a:lnTo>
                  <a:lnTo>
                    <a:pt x="102" y="191"/>
                  </a:lnTo>
                  <a:lnTo>
                    <a:pt x="102" y="193"/>
                  </a:lnTo>
                  <a:lnTo>
                    <a:pt x="99" y="193"/>
                  </a:lnTo>
                  <a:lnTo>
                    <a:pt x="99" y="196"/>
                  </a:lnTo>
                  <a:lnTo>
                    <a:pt x="102" y="199"/>
                  </a:lnTo>
                  <a:lnTo>
                    <a:pt x="104" y="201"/>
                  </a:lnTo>
                  <a:lnTo>
                    <a:pt x="110" y="209"/>
                  </a:lnTo>
                  <a:lnTo>
                    <a:pt x="115" y="220"/>
                  </a:lnTo>
                  <a:lnTo>
                    <a:pt x="115" y="223"/>
                  </a:lnTo>
                  <a:lnTo>
                    <a:pt x="115" y="226"/>
                  </a:lnTo>
                  <a:lnTo>
                    <a:pt x="118" y="226"/>
                  </a:lnTo>
                  <a:lnTo>
                    <a:pt x="118" y="228"/>
                  </a:lnTo>
                  <a:lnTo>
                    <a:pt x="120" y="228"/>
                  </a:lnTo>
                  <a:lnTo>
                    <a:pt x="123" y="231"/>
                  </a:lnTo>
                  <a:lnTo>
                    <a:pt x="128" y="236"/>
                  </a:lnTo>
                  <a:lnTo>
                    <a:pt x="128" y="239"/>
                  </a:lnTo>
                  <a:lnTo>
                    <a:pt x="131" y="239"/>
                  </a:lnTo>
                  <a:lnTo>
                    <a:pt x="131" y="242"/>
                  </a:lnTo>
                  <a:lnTo>
                    <a:pt x="142" y="250"/>
                  </a:lnTo>
                  <a:lnTo>
                    <a:pt x="147" y="255"/>
                  </a:lnTo>
                  <a:lnTo>
                    <a:pt x="153" y="263"/>
                  </a:lnTo>
                  <a:lnTo>
                    <a:pt x="153" y="271"/>
                  </a:lnTo>
                  <a:lnTo>
                    <a:pt x="150" y="279"/>
                  </a:lnTo>
                  <a:lnTo>
                    <a:pt x="153" y="282"/>
                  </a:lnTo>
                  <a:lnTo>
                    <a:pt x="155" y="282"/>
                  </a:lnTo>
                  <a:lnTo>
                    <a:pt x="155" y="279"/>
                  </a:lnTo>
                  <a:lnTo>
                    <a:pt x="155" y="277"/>
                  </a:lnTo>
                  <a:lnTo>
                    <a:pt x="158" y="274"/>
                  </a:lnTo>
                  <a:lnTo>
                    <a:pt x="161" y="274"/>
                  </a:lnTo>
                  <a:lnTo>
                    <a:pt x="161" y="277"/>
                  </a:lnTo>
                  <a:lnTo>
                    <a:pt x="163" y="279"/>
                  </a:lnTo>
                  <a:lnTo>
                    <a:pt x="163" y="282"/>
                  </a:lnTo>
                  <a:lnTo>
                    <a:pt x="163" y="285"/>
                  </a:lnTo>
                  <a:lnTo>
                    <a:pt x="166" y="285"/>
                  </a:lnTo>
                  <a:lnTo>
                    <a:pt x="169" y="287"/>
                  </a:lnTo>
                  <a:lnTo>
                    <a:pt x="174" y="293"/>
                  </a:lnTo>
                  <a:lnTo>
                    <a:pt x="177" y="295"/>
                  </a:lnTo>
                  <a:lnTo>
                    <a:pt x="177" y="293"/>
                  </a:lnTo>
                  <a:lnTo>
                    <a:pt x="179" y="293"/>
                  </a:lnTo>
                  <a:lnTo>
                    <a:pt x="179" y="295"/>
                  </a:lnTo>
                  <a:lnTo>
                    <a:pt x="182" y="295"/>
                  </a:lnTo>
                  <a:lnTo>
                    <a:pt x="185" y="295"/>
                  </a:lnTo>
                  <a:lnTo>
                    <a:pt x="182" y="298"/>
                  </a:lnTo>
                  <a:lnTo>
                    <a:pt x="182" y="301"/>
                  </a:lnTo>
                  <a:lnTo>
                    <a:pt x="179" y="303"/>
                  </a:lnTo>
                  <a:lnTo>
                    <a:pt x="177" y="303"/>
                  </a:lnTo>
                  <a:lnTo>
                    <a:pt x="177" y="309"/>
                  </a:lnTo>
                  <a:lnTo>
                    <a:pt x="177" y="311"/>
                  </a:lnTo>
                  <a:lnTo>
                    <a:pt x="174" y="311"/>
                  </a:lnTo>
                  <a:lnTo>
                    <a:pt x="171" y="309"/>
                  </a:lnTo>
                  <a:lnTo>
                    <a:pt x="171" y="303"/>
                  </a:lnTo>
                  <a:lnTo>
                    <a:pt x="171" y="301"/>
                  </a:lnTo>
                  <a:lnTo>
                    <a:pt x="171" y="298"/>
                  </a:lnTo>
                  <a:lnTo>
                    <a:pt x="169" y="298"/>
                  </a:lnTo>
                  <a:lnTo>
                    <a:pt x="163" y="293"/>
                  </a:lnTo>
                  <a:lnTo>
                    <a:pt x="161" y="293"/>
                  </a:lnTo>
                  <a:lnTo>
                    <a:pt x="158" y="293"/>
                  </a:lnTo>
                  <a:lnTo>
                    <a:pt x="158" y="290"/>
                  </a:lnTo>
                  <a:lnTo>
                    <a:pt x="158" y="287"/>
                  </a:lnTo>
                  <a:lnTo>
                    <a:pt x="155" y="287"/>
                  </a:lnTo>
                  <a:lnTo>
                    <a:pt x="153" y="287"/>
                  </a:lnTo>
                  <a:lnTo>
                    <a:pt x="150" y="287"/>
                  </a:lnTo>
                  <a:lnTo>
                    <a:pt x="150" y="285"/>
                  </a:lnTo>
                  <a:lnTo>
                    <a:pt x="150" y="282"/>
                  </a:lnTo>
                  <a:lnTo>
                    <a:pt x="147" y="282"/>
                  </a:lnTo>
                  <a:lnTo>
                    <a:pt x="147" y="279"/>
                  </a:lnTo>
                  <a:lnTo>
                    <a:pt x="145" y="279"/>
                  </a:lnTo>
                  <a:lnTo>
                    <a:pt x="145" y="282"/>
                  </a:lnTo>
                  <a:lnTo>
                    <a:pt x="147" y="285"/>
                  </a:lnTo>
                  <a:lnTo>
                    <a:pt x="147" y="290"/>
                  </a:lnTo>
                  <a:lnTo>
                    <a:pt x="147" y="293"/>
                  </a:lnTo>
                  <a:lnTo>
                    <a:pt x="147" y="298"/>
                  </a:lnTo>
                  <a:lnTo>
                    <a:pt x="150" y="303"/>
                  </a:lnTo>
                  <a:lnTo>
                    <a:pt x="150" y="309"/>
                  </a:lnTo>
                  <a:lnTo>
                    <a:pt x="150" y="311"/>
                  </a:lnTo>
                  <a:lnTo>
                    <a:pt x="153" y="314"/>
                  </a:lnTo>
                  <a:lnTo>
                    <a:pt x="155" y="317"/>
                  </a:lnTo>
                  <a:lnTo>
                    <a:pt x="153" y="322"/>
                  </a:lnTo>
                  <a:lnTo>
                    <a:pt x="155" y="322"/>
                  </a:lnTo>
                  <a:lnTo>
                    <a:pt x="158" y="322"/>
                  </a:lnTo>
                  <a:lnTo>
                    <a:pt x="158" y="325"/>
                  </a:lnTo>
                  <a:lnTo>
                    <a:pt x="158" y="327"/>
                  </a:lnTo>
                  <a:lnTo>
                    <a:pt x="161" y="327"/>
                  </a:lnTo>
                  <a:lnTo>
                    <a:pt x="163" y="327"/>
                  </a:lnTo>
                  <a:lnTo>
                    <a:pt x="163" y="333"/>
                  </a:lnTo>
                  <a:lnTo>
                    <a:pt x="166" y="333"/>
                  </a:lnTo>
                  <a:lnTo>
                    <a:pt x="166" y="336"/>
                  </a:lnTo>
                  <a:lnTo>
                    <a:pt x="163" y="338"/>
                  </a:lnTo>
                  <a:lnTo>
                    <a:pt x="166" y="341"/>
                  </a:lnTo>
                  <a:lnTo>
                    <a:pt x="169" y="344"/>
                  </a:lnTo>
                  <a:lnTo>
                    <a:pt x="171" y="349"/>
                  </a:lnTo>
                  <a:lnTo>
                    <a:pt x="171" y="352"/>
                  </a:lnTo>
                  <a:lnTo>
                    <a:pt x="174" y="354"/>
                  </a:lnTo>
                  <a:lnTo>
                    <a:pt x="179" y="360"/>
                  </a:lnTo>
                  <a:lnTo>
                    <a:pt x="187" y="360"/>
                  </a:lnTo>
                  <a:lnTo>
                    <a:pt x="187" y="362"/>
                  </a:lnTo>
                  <a:lnTo>
                    <a:pt x="193" y="368"/>
                  </a:lnTo>
                  <a:lnTo>
                    <a:pt x="195" y="368"/>
                  </a:lnTo>
                  <a:lnTo>
                    <a:pt x="195" y="370"/>
                  </a:lnTo>
                  <a:lnTo>
                    <a:pt x="198" y="370"/>
                  </a:lnTo>
                  <a:lnTo>
                    <a:pt x="195" y="373"/>
                  </a:lnTo>
                  <a:lnTo>
                    <a:pt x="195" y="376"/>
                  </a:lnTo>
                  <a:lnTo>
                    <a:pt x="198" y="376"/>
                  </a:lnTo>
                  <a:lnTo>
                    <a:pt x="201" y="376"/>
                  </a:lnTo>
                  <a:lnTo>
                    <a:pt x="203" y="376"/>
                  </a:lnTo>
                  <a:lnTo>
                    <a:pt x="201" y="376"/>
                  </a:lnTo>
                  <a:lnTo>
                    <a:pt x="201" y="378"/>
                  </a:lnTo>
                  <a:lnTo>
                    <a:pt x="203" y="381"/>
                  </a:lnTo>
                  <a:lnTo>
                    <a:pt x="206" y="381"/>
                  </a:lnTo>
                  <a:lnTo>
                    <a:pt x="206" y="384"/>
                  </a:lnTo>
                  <a:lnTo>
                    <a:pt x="209" y="387"/>
                  </a:lnTo>
                  <a:lnTo>
                    <a:pt x="212" y="387"/>
                  </a:lnTo>
                  <a:lnTo>
                    <a:pt x="212" y="389"/>
                  </a:lnTo>
                  <a:lnTo>
                    <a:pt x="212" y="392"/>
                  </a:lnTo>
                  <a:lnTo>
                    <a:pt x="214" y="395"/>
                  </a:lnTo>
                  <a:lnTo>
                    <a:pt x="214" y="397"/>
                  </a:lnTo>
                  <a:lnTo>
                    <a:pt x="217" y="397"/>
                  </a:lnTo>
                  <a:lnTo>
                    <a:pt x="220" y="397"/>
                  </a:lnTo>
                  <a:lnTo>
                    <a:pt x="222" y="397"/>
                  </a:lnTo>
                  <a:lnTo>
                    <a:pt x="222" y="395"/>
                  </a:lnTo>
                  <a:lnTo>
                    <a:pt x="220" y="395"/>
                  </a:lnTo>
                  <a:lnTo>
                    <a:pt x="217" y="395"/>
                  </a:lnTo>
                  <a:lnTo>
                    <a:pt x="217" y="392"/>
                  </a:lnTo>
                  <a:lnTo>
                    <a:pt x="220" y="392"/>
                  </a:lnTo>
                  <a:lnTo>
                    <a:pt x="222" y="392"/>
                  </a:lnTo>
                  <a:lnTo>
                    <a:pt x="222" y="389"/>
                  </a:lnTo>
                  <a:lnTo>
                    <a:pt x="222" y="387"/>
                  </a:lnTo>
                  <a:lnTo>
                    <a:pt x="225" y="387"/>
                  </a:lnTo>
                  <a:lnTo>
                    <a:pt x="228" y="389"/>
                  </a:lnTo>
                  <a:lnTo>
                    <a:pt x="228" y="392"/>
                  </a:lnTo>
                  <a:lnTo>
                    <a:pt x="228" y="395"/>
                  </a:lnTo>
                  <a:lnTo>
                    <a:pt x="230" y="397"/>
                  </a:lnTo>
                  <a:lnTo>
                    <a:pt x="233" y="400"/>
                  </a:lnTo>
                  <a:lnTo>
                    <a:pt x="236" y="400"/>
                  </a:lnTo>
                  <a:lnTo>
                    <a:pt x="236" y="397"/>
                  </a:lnTo>
                  <a:lnTo>
                    <a:pt x="236" y="395"/>
                  </a:lnTo>
                  <a:lnTo>
                    <a:pt x="238" y="395"/>
                  </a:lnTo>
                  <a:lnTo>
                    <a:pt x="241" y="395"/>
                  </a:lnTo>
                  <a:lnTo>
                    <a:pt x="241" y="397"/>
                  </a:lnTo>
                  <a:lnTo>
                    <a:pt x="241" y="400"/>
                  </a:lnTo>
                  <a:lnTo>
                    <a:pt x="244" y="400"/>
                  </a:lnTo>
                  <a:lnTo>
                    <a:pt x="249" y="395"/>
                  </a:lnTo>
                  <a:lnTo>
                    <a:pt x="252" y="397"/>
                  </a:lnTo>
                  <a:lnTo>
                    <a:pt x="254" y="397"/>
                  </a:lnTo>
                  <a:lnTo>
                    <a:pt x="254" y="400"/>
                  </a:lnTo>
                  <a:lnTo>
                    <a:pt x="257" y="400"/>
                  </a:lnTo>
                  <a:lnTo>
                    <a:pt x="257" y="403"/>
                  </a:lnTo>
                  <a:lnTo>
                    <a:pt x="257" y="405"/>
                  </a:lnTo>
                  <a:lnTo>
                    <a:pt x="254" y="408"/>
                  </a:lnTo>
                  <a:lnTo>
                    <a:pt x="254" y="405"/>
                  </a:lnTo>
                  <a:lnTo>
                    <a:pt x="252" y="403"/>
                  </a:lnTo>
                  <a:lnTo>
                    <a:pt x="249" y="403"/>
                  </a:lnTo>
                  <a:lnTo>
                    <a:pt x="252" y="405"/>
                  </a:lnTo>
                  <a:lnTo>
                    <a:pt x="249" y="405"/>
                  </a:lnTo>
                  <a:lnTo>
                    <a:pt x="249" y="408"/>
                  </a:lnTo>
                  <a:lnTo>
                    <a:pt x="246" y="408"/>
                  </a:lnTo>
                  <a:lnTo>
                    <a:pt x="244" y="405"/>
                  </a:lnTo>
                  <a:lnTo>
                    <a:pt x="244" y="403"/>
                  </a:lnTo>
                  <a:lnTo>
                    <a:pt x="241" y="403"/>
                  </a:lnTo>
                  <a:lnTo>
                    <a:pt x="230" y="403"/>
                  </a:lnTo>
                  <a:lnTo>
                    <a:pt x="228" y="403"/>
                  </a:lnTo>
                  <a:lnTo>
                    <a:pt x="230" y="405"/>
                  </a:lnTo>
                  <a:lnTo>
                    <a:pt x="228" y="403"/>
                  </a:lnTo>
                  <a:lnTo>
                    <a:pt x="225" y="403"/>
                  </a:lnTo>
                  <a:lnTo>
                    <a:pt x="225" y="405"/>
                  </a:lnTo>
                  <a:lnTo>
                    <a:pt x="230" y="408"/>
                  </a:lnTo>
                  <a:lnTo>
                    <a:pt x="233" y="413"/>
                  </a:lnTo>
                  <a:lnTo>
                    <a:pt x="236" y="416"/>
                  </a:lnTo>
                  <a:lnTo>
                    <a:pt x="233" y="424"/>
                  </a:lnTo>
                  <a:lnTo>
                    <a:pt x="238" y="421"/>
                  </a:lnTo>
                  <a:lnTo>
                    <a:pt x="241" y="421"/>
                  </a:lnTo>
                  <a:lnTo>
                    <a:pt x="241" y="424"/>
                  </a:lnTo>
                  <a:lnTo>
                    <a:pt x="244" y="424"/>
                  </a:lnTo>
                  <a:lnTo>
                    <a:pt x="244" y="421"/>
                  </a:lnTo>
                  <a:lnTo>
                    <a:pt x="244" y="419"/>
                  </a:lnTo>
                  <a:lnTo>
                    <a:pt x="246" y="419"/>
                  </a:lnTo>
                  <a:lnTo>
                    <a:pt x="249" y="419"/>
                  </a:lnTo>
                  <a:lnTo>
                    <a:pt x="249" y="421"/>
                  </a:lnTo>
                  <a:lnTo>
                    <a:pt x="252" y="421"/>
                  </a:lnTo>
                  <a:lnTo>
                    <a:pt x="252" y="419"/>
                  </a:lnTo>
                  <a:lnTo>
                    <a:pt x="254" y="416"/>
                  </a:lnTo>
                  <a:lnTo>
                    <a:pt x="257" y="416"/>
                  </a:lnTo>
                  <a:lnTo>
                    <a:pt x="260" y="416"/>
                  </a:lnTo>
                  <a:lnTo>
                    <a:pt x="260" y="419"/>
                  </a:lnTo>
                  <a:lnTo>
                    <a:pt x="260" y="421"/>
                  </a:lnTo>
                  <a:lnTo>
                    <a:pt x="262" y="421"/>
                  </a:lnTo>
                  <a:lnTo>
                    <a:pt x="265" y="421"/>
                  </a:lnTo>
                  <a:lnTo>
                    <a:pt x="268" y="419"/>
                  </a:lnTo>
                  <a:lnTo>
                    <a:pt x="270" y="419"/>
                  </a:lnTo>
                  <a:lnTo>
                    <a:pt x="270" y="421"/>
                  </a:lnTo>
                  <a:lnTo>
                    <a:pt x="284" y="421"/>
                  </a:lnTo>
                  <a:lnTo>
                    <a:pt x="287" y="421"/>
                  </a:lnTo>
                  <a:lnTo>
                    <a:pt x="289" y="419"/>
                  </a:lnTo>
                  <a:lnTo>
                    <a:pt x="289" y="421"/>
                  </a:lnTo>
                  <a:lnTo>
                    <a:pt x="292" y="421"/>
                  </a:lnTo>
                  <a:lnTo>
                    <a:pt x="289" y="419"/>
                  </a:lnTo>
                  <a:lnTo>
                    <a:pt x="289" y="416"/>
                  </a:lnTo>
                  <a:lnTo>
                    <a:pt x="289" y="413"/>
                  </a:lnTo>
                  <a:lnTo>
                    <a:pt x="292" y="416"/>
                  </a:lnTo>
                  <a:lnTo>
                    <a:pt x="295" y="421"/>
                  </a:lnTo>
                  <a:lnTo>
                    <a:pt x="295" y="424"/>
                  </a:lnTo>
                  <a:lnTo>
                    <a:pt x="303" y="427"/>
                  </a:lnTo>
                  <a:lnTo>
                    <a:pt x="305" y="429"/>
                  </a:lnTo>
                  <a:lnTo>
                    <a:pt x="305" y="432"/>
                  </a:lnTo>
                  <a:lnTo>
                    <a:pt x="308" y="432"/>
                  </a:lnTo>
                  <a:lnTo>
                    <a:pt x="313" y="429"/>
                  </a:lnTo>
                  <a:lnTo>
                    <a:pt x="316" y="429"/>
                  </a:lnTo>
                  <a:lnTo>
                    <a:pt x="319" y="432"/>
                  </a:lnTo>
                  <a:lnTo>
                    <a:pt x="321" y="432"/>
                  </a:lnTo>
                  <a:lnTo>
                    <a:pt x="329" y="429"/>
                  </a:lnTo>
                  <a:lnTo>
                    <a:pt x="332" y="429"/>
                  </a:lnTo>
                  <a:lnTo>
                    <a:pt x="332" y="427"/>
                  </a:lnTo>
                  <a:lnTo>
                    <a:pt x="329" y="424"/>
                  </a:lnTo>
                  <a:lnTo>
                    <a:pt x="327" y="424"/>
                  </a:lnTo>
                  <a:lnTo>
                    <a:pt x="327" y="421"/>
                  </a:lnTo>
                  <a:lnTo>
                    <a:pt x="329" y="421"/>
                  </a:lnTo>
                  <a:lnTo>
                    <a:pt x="332" y="421"/>
                  </a:lnTo>
                  <a:lnTo>
                    <a:pt x="332" y="419"/>
                  </a:lnTo>
                  <a:lnTo>
                    <a:pt x="332" y="416"/>
                  </a:lnTo>
                  <a:lnTo>
                    <a:pt x="335" y="416"/>
                  </a:lnTo>
                  <a:lnTo>
                    <a:pt x="340" y="416"/>
                  </a:lnTo>
                  <a:lnTo>
                    <a:pt x="337" y="413"/>
                  </a:lnTo>
                  <a:lnTo>
                    <a:pt x="332" y="411"/>
                  </a:lnTo>
                  <a:lnTo>
                    <a:pt x="329" y="411"/>
                  </a:lnTo>
                  <a:lnTo>
                    <a:pt x="335" y="411"/>
                  </a:lnTo>
                  <a:lnTo>
                    <a:pt x="337" y="411"/>
                  </a:lnTo>
                  <a:lnTo>
                    <a:pt x="337" y="408"/>
                  </a:lnTo>
                  <a:lnTo>
                    <a:pt x="340" y="405"/>
                  </a:lnTo>
                  <a:lnTo>
                    <a:pt x="343" y="403"/>
                  </a:lnTo>
                  <a:lnTo>
                    <a:pt x="343" y="400"/>
                  </a:lnTo>
                  <a:lnTo>
                    <a:pt x="340" y="400"/>
                  </a:lnTo>
                  <a:lnTo>
                    <a:pt x="335" y="400"/>
                  </a:lnTo>
                  <a:lnTo>
                    <a:pt x="337" y="397"/>
                  </a:lnTo>
                  <a:lnTo>
                    <a:pt x="340" y="397"/>
                  </a:lnTo>
                  <a:lnTo>
                    <a:pt x="343" y="397"/>
                  </a:lnTo>
                  <a:lnTo>
                    <a:pt x="343" y="400"/>
                  </a:lnTo>
                  <a:lnTo>
                    <a:pt x="346" y="400"/>
                  </a:lnTo>
                  <a:lnTo>
                    <a:pt x="346" y="397"/>
                  </a:lnTo>
                  <a:lnTo>
                    <a:pt x="348" y="397"/>
                  </a:lnTo>
                  <a:lnTo>
                    <a:pt x="348" y="395"/>
                  </a:lnTo>
                  <a:lnTo>
                    <a:pt x="346" y="392"/>
                  </a:lnTo>
                  <a:lnTo>
                    <a:pt x="337" y="387"/>
                  </a:lnTo>
                  <a:lnTo>
                    <a:pt x="335" y="387"/>
                  </a:lnTo>
                  <a:lnTo>
                    <a:pt x="335" y="384"/>
                  </a:lnTo>
                  <a:lnTo>
                    <a:pt x="335" y="381"/>
                  </a:lnTo>
                  <a:lnTo>
                    <a:pt x="335" y="378"/>
                  </a:lnTo>
                  <a:lnTo>
                    <a:pt x="337" y="378"/>
                  </a:lnTo>
                  <a:lnTo>
                    <a:pt x="337" y="376"/>
                  </a:lnTo>
                  <a:lnTo>
                    <a:pt x="340" y="376"/>
                  </a:lnTo>
                  <a:lnTo>
                    <a:pt x="340" y="378"/>
                  </a:lnTo>
                  <a:lnTo>
                    <a:pt x="340" y="384"/>
                  </a:lnTo>
                  <a:lnTo>
                    <a:pt x="343" y="387"/>
                  </a:lnTo>
                  <a:lnTo>
                    <a:pt x="346" y="384"/>
                  </a:lnTo>
                  <a:lnTo>
                    <a:pt x="348" y="384"/>
                  </a:lnTo>
                  <a:lnTo>
                    <a:pt x="348" y="381"/>
                  </a:lnTo>
                  <a:lnTo>
                    <a:pt x="351" y="384"/>
                  </a:lnTo>
                  <a:lnTo>
                    <a:pt x="351" y="387"/>
                  </a:lnTo>
                  <a:lnTo>
                    <a:pt x="348" y="387"/>
                  </a:lnTo>
                  <a:lnTo>
                    <a:pt x="348" y="389"/>
                  </a:lnTo>
                  <a:lnTo>
                    <a:pt x="354" y="389"/>
                  </a:lnTo>
                  <a:lnTo>
                    <a:pt x="354" y="392"/>
                  </a:lnTo>
                  <a:lnTo>
                    <a:pt x="356" y="395"/>
                  </a:lnTo>
                  <a:lnTo>
                    <a:pt x="359" y="395"/>
                  </a:lnTo>
                  <a:lnTo>
                    <a:pt x="362" y="395"/>
                  </a:lnTo>
                  <a:lnTo>
                    <a:pt x="364" y="392"/>
                  </a:lnTo>
                  <a:lnTo>
                    <a:pt x="364" y="387"/>
                  </a:lnTo>
                  <a:lnTo>
                    <a:pt x="364" y="381"/>
                  </a:lnTo>
                  <a:lnTo>
                    <a:pt x="364" y="378"/>
                  </a:lnTo>
                  <a:lnTo>
                    <a:pt x="364" y="376"/>
                  </a:lnTo>
                  <a:lnTo>
                    <a:pt x="367" y="376"/>
                  </a:lnTo>
                  <a:lnTo>
                    <a:pt x="370" y="373"/>
                  </a:lnTo>
                  <a:lnTo>
                    <a:pt x="370" y="370"/>
                  </a:lnTo>
                  <a:lnTo>
                    <a:pt x="367" y="370"/>
                  </a:lnTo>
                  <a:lnTo>
                    <a:pt x="364" y="368"/>
                  </a:lnTo>
                  <a:lnTo>
                    <a:pt x="367" y="365"/>
                  </a:lnTo>
                  <a:lnTo>
                    <a:pt x="370" y="368"/>
                  </a:lnTo>
                  <a:lnTo>
                    <a:pt x="372" y="370"/>
                  </a:lnTo>
                  <a:lnTo>
                    <a:pt x="372" y="368"/>
                  </a:lnTo>
                  <a:lnTo>
                    <a:pt x="372" y="365"/>
                  </a:lnTo>
                  <a:lnTo>
                    <a:pt x="372" y="362"/>
                  </a:lnTo>
                  <a:lnTo>
                    <a:pt x="375" y="360"/>
                  </a:lnTo>
                  <a:lnTo>
                    <a:pt x="375" y="357"/>
                  </a:lnTo>
                  <a:lnTo>
                    <a:pt x="375" y="354"/>
                  </a:lnTo>
                  <a:lnTo>
                    <a:pt x="372" y="352"/>
                  </a:lnTo>
                  <a:lnTo>
                    <a:pt x="372" y="349"/>
                  </a:lnTo>
                  <a:lnTo>
                    <a:pt x="370" y="346"/>
                  </a:lnTo>
                  <a:lnTo>
                    <a:pt x="367" y="344"/>
                  </a:lnTo>
                  <a:lnTo>
                    <a:pt x="364" y="341"/>
                  </a:lnTo>
                  <a:lnTo>
                    <a:pt x="367" y="341"/>
                  </a:lnTo>
                  <a:lnTo>
                    <a:pt x="370" y="341"/>
                  </a:lnTo>
                  <a:lnTo>
                    <a:pt x="375" y="349"/>
                  </a:lnTo>
                  <a:lnTo>
                    <a:pt x="378" y="352"/>
                  </a:lnTo>
                  <a:lnTo>
                    <a:pt x="380" y="352"/>
                  </a:lnTo>
                  <a:lnTo>
                    <a:pt x="383" y="354"/>
                  </a:lnTo>
                  <a:lnTo>
                    <a:pt x="383" y="357"/>
                  </a:lnTo>
                  <a:lnTo>
                    <a:pt x="386" y="354"/>
                  </a:lnTo>
                  <a:lnTo>
                    <a:pt x="388" y="354"/>
                  </a:lnTo>
                  <a:lnTo>
                    <a:pt x="388" y="360"/>
                  </a:lnTo>
                  <a:lnTo>
                    <a:pt x="388" y="362"/>
                  </a:lnTo>
                  <a:lnTo>
                    <a:pt x="388" y="365"/>
                  </a:lnTo>
                  <a:lnTo>
                    <a:pt x="386" y="368"/>
                  </a:lnTo>
                  <a:lnTo>
                    <a:pt x="386" y="365"/>
                  </a:lnTo>
                  <a:lnTo>
                    <a:pt x="383" y="365"/>
                  </a:lnTo>
                  <a:lnTo>
                    <a:pt x="383" y="362"/>
                  </a:lnTo>
                  <a:lnTo>
                    <a:pt x="380" y="365"/>
                  </a:lnTo>
                  <a:lnTo>
                    <a:pt x="380" y="368"/>
                  </a:lnTo>
                  <a:lnTo>
                    <a:pt x="383" y="368"/>
                  </a:lnTo>
                  <a:lnTo>
                    <a:pt x="383" y="370"/>
                  </a:lnTo>
                  <a:lnTo>
                    <a:pt x="386" y="368"/>
                  </a:lnTo>
                  <a:lnTo>
                    <a:pt x="391" y="368"/>
                  </a:lnTo>
                  <a:lnTo>
                    <a:pt x="394" y="365"/>
                  </a:lnTo>
                  <a:lnTo>
                    <a:pt x="396" y="365"/>
                  </a:lnTo>
                  <a:lnTo>
                    <a:pt x="396" y="362"/>
                  </a:lnTo>
                  <a:lnTo>
                    <a:pt x="394" y="357"/>
                  </a:lnTo>
                  <a:lnTo>
                    <a:pt x="391" y="352"/>
                  </a:lnTo>
                  <a:lnTo>
                    <a:pt x="391" y="349"/>
                  </a:lnTo>
                  <a:lnTo>
                    <a:pt x="394" y="349"/>
                  </a:lnTo>
                  <a:lnTo>
                    <a:pt x="394" y="346"/>
                  </a:lnTo>
                  <a:lnTo>
                    <a:pt x="399" y="346"/>
                  </a:lnTo>
                  <a:lnTo>
                    <a:pt x="402" y="346"/>
                  </a:lnTo>
                  <a:lnTo>
                    <a:pt x="404" y="349"/>
                  </a:lnTo>
                  <a:lnTo>
                    <a:pt x="407" y="349"/>
                  </a:lnTo>
                  <a:lnTo>
                    <a:pt x="407" y="352"/>
                  </a:lnTo>
                  <a:lnTo>
                    <a:pt x="410" y="352"/>
                  </a:lnTo>
                  <a:lnTo>
                    <a:pt x="410" y="354"/>
                  </a:lnTo>
                  <a:lnTo>
                    <a:pt x="415" y="352"/>
                  </a:lnTo>
                  <a:lnTo>
                    <a:pt x="418" y="354"/>
                  </a:lnTo>
                  <a:lnTo>
                    <a:pt x="426" y="354"/>
                  </a:lnTo>
                  <a:lnTo>
                    <a:pt x="426" y="357"/>
                  </a:lnTo>
                  <a:lnTo>
                    <a:pt x="426" y="360"/>
                  </a:lnTo>
                  <a:lnTo>
                    <a:pt x="429" y="360"/>
                  </a:lnTo>
                  <a:lnTo>
                    <a:pt x="426" y="360"/>
                  </a:lnTo>
                  <a:lnTo>
                    <a:pt x="429" y="362"/>
                  </a:lnTo>
                  <a:lnTo>
                    <a:pt x="429" y="365"/>
                  </a:lnTo>
                  <a:lnTo>
                    <a:pt x="431" y="368"/>
                  </a:lnTo>
                  <a:lnTo>
                    <a:pt x="434" y="368"/>
                  </a:lnTo>
                  <a:lnTo>
                    <a:pt x="431" y="368"/>
                  </a:lnTo>
                  <a:lnTo>
                    <a:pt x="429" y="370"/>
                  </a:lnTo>
                  <a:lnTo>
                    <a:pt x="426" y="370"/>
                  </a:lnTo>
                  <a:lnTo>
                    <a:pt x="421" y="370"/>
                  </a:lnTo>
                  <a:lnTo>
                    <a:pt x="418" y="368"/>
                  </a:lnTo>
                  <a:lnTo>
                    <a:pt x="415" y="365"/>
                  </a:lnTo>
                  <a:lnTo>
                    <a:pt x="415" y="362"/>
                  </a:lnTo>
                  <a:lnTo>
                    <a:pt x="415" y="360"/>
                  </a:lnTo>
                  <a:lnTo>
                    <a:pt x="415" y="357"/>
                  </a:lnTo>
                  <a:lnTo>
                    <a:pt x="413" y="357"/>
                  </a:lnTo>
                  <a:lnTo>
                    <a:pt x="410" y="357"/>
                  </a:lnTo>
                  <a:lnTo>
                    <a:pt x="410" y="360"/>
                  </a:lnTo>
                  <a:lnTo>
                    <a:pt x="410" y="362"/>
                  </a:lnTo>
                  <a:lnTo>
                    <a:pt x="404" y="365"/>
                  </a:lnTo>
                  <a:lnTo>
                    <a:pt x="404" y="368"/>
                  </a:lnTo>
                  <a:lnTo>
                    <a:pt x="404" y="370"/>
                  </a:lnTo>
                  <a:lnTo>
                    <a:pt x="407" y="373"/>
                  </a:lnTo>
                  <a:lnTo>
                    <a:pt x="418" y="376"/>
                  </a:lnTo>
                  <a:lnTo>
                    <a:pt x="415" y="376"/>
                  </a:lnTo>
                  <a:lnTo>
                    <a:pt x="413" y="378"/>
                  </a:lnTo>
                  <a:lnTo>
                    <a:pt x="413" y="381"/>
                  </a:lnTo>
                  <a:lnTo>
                    <a:pt x="421" y="387"/>
                  </a:lnTo>
                  <a:lnTo>
                    <a:pt x="423" y="392"/>
                  </a:lnTo>
                  <a:lnTo>
                    <a:pt x="423" y="389"/>
                  </a:lnTo>
                  <a:lnTo>
                    <a:pt x="426" y="387"/>
                  </a:lnTo>
                  <a:lnTo>
                    <a:pt x="431" y="387"/>
                  </a:lnTo>
                  <a:lnTo>
                    <a:pt x="429" y="384"/>
                  </a:lnTo>
                  <a:lnTo>
                    <a:pt x="429" y="381"/>
                  </a:lnTo>
                  <a:lnTo>
                    <a:pt x="431" y="378"/>
                  </a:lnTo>
                  <a:lnTo>
                    <a:pt x="431" y="381"/>
                  </a:lnTo>
                  <a:lnTo>
                    <a:pt x="434" y="384"/>
                  </a:lnTo>
                  <a:lnTo>
                    <a:pt x="439" y="389"/>
                  </a:lnTo>
                  <a:lnTo>
                    <a:pt x="442" y="389"/>
                  </a:lnTo>
                  <a:lnTo>
                    <a:pt x="445" y="389"/>
                  </a:lnTo>
                  <a:lnTo>
                    <a:pt x="442" y="387"/>
                  </a:lnTo>
                  <a:lnTo>
                    <a:pt x="442" y="384"/>
                  </a:lnTo>
                  <a:lnTo>
                    <a:pt x="445" y="384"/>
                  </a:lnTo>
                  <a:lnTo>
                    <a:pt x="445" y="381"/>
                  </a:lnTo>
                  <a:lnTo>
                    <a:pt x="442" y="378"/>
                  </a:lnTo>
                  <a:lnTo>
                    <a:pt x="439" y="378"/>
                  </a:lnTo>
                  <a:lnTo>
                    <a:pt x="442" y="378"/>
                  </a:lnTo>
                  <a:lnTo>
                    <a:pt x="442" y="376"/>
                  </a:lnTo>
                  <a:lnTo>
                    <a:pt x="439" y="373"/>
                  </a:lnTo>
                  <a:lnTo>
                    <a:pt x="439" y="370"/>
                  </a:lnTo>
                  <a:lnTo>
                    <a:pt x="439" y="365"/>
                  </a:lnTo>
                  <a:lnTo>
                    <a:pt x="442" y="362"/>
                  </a:lnTo>
                  <a:lnTo>
                    <a:pt x="445" y="362"/>
                  </a:lnTo>
                  <a:lnTo>
                    <a:pt x="445" y="360"/>
                  </a:lnTo>
                  <a:lnTo>
                    <a:pt x="445" y="357"/>
                  </a:lnTo>
                  <a:lnTo>
                    <a:pt x="442" y="357"/>
                  </a:lnTo>
                  <a:lnTo>
                    <a:pt x="445" y="357"/>
                  </a:lnTo>
                  <a:lnTo>
                    <a:pt x="445" y="354"/>
                  </a:lnTo>
                  <a:lnTo>
                    <a:pt x="442" y="354"/>
                  </a:lnTo>
                  <a:lnTo>
                    <a:pt x="442" y="352"/>
                  </a:lnTo>
                  <a:lnTo>
                    <a:pt x="439" y="352"/>
                  </a:lnTo>
                  <a:lnTo>
                    <a:pt x="437" y="352"/>
                  </a:lnTo>
                  <a:lnTo>
                    <a:pt x="437" y="349"/>
                  </a:lnTo>
                  <a:lnTo>
                    <a:pt x="437" y="346"/>
                  </a:lnTo>
                  <a:lnTo>
                    <a:pt x="434" y="349"/>
                  </a:lnTo>
                  <a:lnTo>
                    <a:pt x="431" y="352"/>
                  </a:lnTo>
                  <a:lnTo>
                    <a:pt x="434" y="352"/>
                  </a:lnTo>
                  <a:lnTo>
                    <a:pt x="434" y="354"/>
                  </a:lnTo>
                  <a:lnTo>
                    <a:pt x="431" y="354"/>
                  </a:lnTo>
                  <a:lnTo>
                    <a:pt x="429" y="352"/>
                  </a:lnTo>
                  <a:lnTo>
                    <a:pt x="429" y="349"/>
                  </a:lnTo>
                  <a:lnTo>
                    <a:pt x="431" y="346"/>
                  </a:lnTo>
                  <a:lnTo>
                    <a:pt x="431" y="344"/>
                  </a:lnTo>
                  <a:lnTo>
                    <a:pt x="431" y="341"/>
                  </a:lnTo>
                  <a:lnTo>
                    <a:pt x="431" y="338"/>
                  </a:lnTo>
                  <a:lnTo>
                    <a:pt x="434" y="338"/>
                  </a:lnTo>
                  <a:lnTo>
                    <a:pt x="437" y="338"/>
                  </a:lnTo>
                  <a:lnTo>
                    <a:pt x="437" y="336"/>
                  </a:lnTo>
                  <a:lnTo>
                    <a:pt x="439" y="336"/>
                  </a:lnTo>
                  <a:lnTo>
                    <a:pt x="439" y="333"/>
                  </a:lnTo>
                  <a:lnTo>
                    <a:pt x="439" y="330"/>
                  </a:lnTo>
                  <a:lnTo>
                    <a:pt x="439" y="327"/>
                  </a:lnTo>
                  <a:lnTo>
                    <a:pt x="439" y="325"/>
                  </a:lnTo>
                  <a:lnTo>
                    <a:pt x="439" y="322"/>
                  </a:lnTo>
                  <a:lnTo>
                    <a:pt x="437" y="322"/>
                  </a:lnTo>
                  <a:lnTo>
                    <a:pt x="431" y="317"/>
                  </a:lnTo>
                  <a:lnTo>
                    <a:pt x="434" y="317"/>
                  </a:lnTo>
                  <a:lnTo>
                    <a:pt x="434" y="314"/>
                  </a:lnTo>
                  <a:lnTo>
                    <a:pt x="437" y="314"/>
                  </a:lnTo>
                  <a:lnTo>
                    <a:pt x="439" y="317"/>
                  </a:lnTo>
                  <a:lnTo>
                    <a:pt x="442" y="314"/>
                  </a:lnTo>
                  <a:lnTo>
                    <a:pt x="445" y="314"/>
                  </a:lnTo>
                  <a:lnTo>
                    <a:pt x="445" y="311"/>
                  </a:lnTo>
                  <a:lnTo>
                    <a:pt x="445" y="309"/>
                  </a:lnTo>
                  <a:lnTo>
                    <a:pt x="445" y="306"/>
                  </a:lnTo>
                  <a:lnTo>
                    <a:pt x="445" y="301"/>
                  </a:lnTo>
                  <a:lnTo>
                    <a:pt x="445" y="298"/>
                  </a:lnTo>
                  <a:lnTo>
                    <a:pt x="447" y="295"/>
                  </a:lnTo>
                  <a:lnTo>
                    <a:pt x="447" y="293"/>
                  </a:lnTo>
                  <a:lnTo>
                    <a:pt x="445" y="290"/>
                  </a:lnTo>
                  <a:lnTo>
                    <a:pt x="445" y="293"/>
                  </a:lnTo>
                  <a:lnTo>
                    <a:pt x="442" y="293"/>
                  </a:lnTo>
                  <a:lnTo>
                    <a:pt x="439" y="295"/>
                  </a:lnTo>
                  <a:lnTo>
                    <a:pt x="442" y="293"/>
                  </a:lnTo>
                  <a:lnTo>
                    <a:pt x="445" y="287"/>
                  </a:lnTo>
                  <a:lnTo>
                    <a:pt x="447" y="287"/>
                  </a:lnTo>
                  <a:lnTo>
                    <a:pt x="445" y="285"/>
                  </a:lnTo>
                  <a:lnTo>
                    <a:pt x="447" y="285"/>
                  </a:lnTo>
                  <a:lnTo>
                    <a:pt x="447" y="282"/>
                  </a:lnTo>
                  <a:lnTo>
                    <a:pt x="453" y="279"/>
                  </a:lnTo>
                  <a:lnTo>
                    <a:pt x="453" y="277"/>
                  </a:lnTo>
                  <a:lnTo>
                    <a:pt x="453" y="274"/>
                  </a:lnTo>
                  <a:lnTo>
                    <a:pt x="453" y="271"/>
                  </a:lnTo>
                  <a:lnTo>
                    <a:pt x="455" y="268"/>
                  </a:lnTo>
                  <a:lnTo>
                    <a:pt x="458" y="268"/>
                  </a:lnTo>
                  <a:lnTo>
                    <a:pt x="466" y="268"/>
                  </a:lnTo>
                  <a:lnTo>
                    <a:pt x="461" y="266"/>
                  </a:lnTo>
                  <a:lnTo>
                    <a:pt x="458" y="266"/>
                  </a:lnTo>
                  <a:lnTo>
                    <a:pt x="458" y="263"/>
                  </a:lnTo>
                  <a:lnTo>
                    <a:pt x="461" y="263"/>
                  </a:lnTo>
                  <a:lnTo>
                    <a:pt x="461" y="260"/>
                  </a:lnTo>
                  <a:lnTo>
                    <a:pt x="461" y="258"/>
                  </a:lnTo>
                  <a:lnTo>
                    <a:pt x="463" y="258"/>
                  </a:lnTo>
                  <a:lnTo>
                    <a:pt x="466" y="258"/>
                  </a:lnTo>
                  <a:lnTo>
                    <a:pt x="466" y="255"/>
                  </a:lnTo>
                  <a:lnTo>
                    <a:pt x="463" y="252"/>
                  </a:lnTo>
                  <a:lnTo>
                    <a:pt x="466" y="252"/>
                  </a:lnTo>
                  <a:lnTo>
                    <a:pt x="466" y="255"/>
                  </a:lnTo>
                  <a:lnTo>
                    <a:pt x="469" y="258"/>
                  </a:lnTo>
                  <a:lnTo>
                    <a:pt x="469" y="260"/>
                  </a:lnTo>
                  <a:lnTo>
                    <a:pt x="466" y="260"/>
                  </a:lnTo>
                  <a:lnTo>
                    <a:pt x="463" y="263"/>
                  </a:lnTo>
                  <a:lnTo>
                    <a:pt x="461" y="263"/>
                  </a:lnTo>
                  <a:lnTo>
                    <a:pt x="469" y="266"/>
                  </a:lnTo>
                  <a:lnTo>
                    <a:pt x="471" y="266"/>
                  </a:lnTo>
                  <a:lnTo>
                    <a:pt x="474" y="271"/>
                  </a:lnTo>
                  <a:lnTo>
                    <a:pt x="480" y="271"/>
                  </a:lnTo>
                  <a:lnTo>
                    <a:pt x="477" y="271"/>
                  </a:lnTo>
                  <a:lnTo>
                    <a:pt x="477" y="274"/>
                  </a:lnTo>
                  <a:lnTo>
                    <a:pt x="474" y="274"/>
                  </a:lnTo>
                  <a:lnTo>
                    <a:pt x="474" y="277"/>
                  </a:lnTo>
                  <a:lnTo>
                    <a:pt x="477" y="277"/>
                  </a:lnTo>
                  <a:lnTo>
                    <a:pt x="477" y="279"/>
                  </a:lnTo>
                  <a:lnTo>
                    <a:pt x="474" y="282"/>
                  </a:lnTo>
                  <a:lnTo>
                    <a:pt x="471" y="282"/>
                  </a:lnTo>
                  <a:lnTo>
                    <a:pt x="471" y="285"/>
                  </a:lnTo>
                  <a:lnTo>
                    <a:pt x="477" y="285"/>
                  </a:lnTo>
                  <a:lnTo>
                    <a:pt x="477" y="287"/>
                  </a:lnTo>
                  <a:lnTo>
                    <a:pt x="480" y="287"/>
                  </a:lnTo>
                  <a:lnTo>
                    <a:pt x="480" y="285"/>
                  </a:lnTo>
                  <a:lnTo>
                    <a:pt x="482" y="285"/>
                  </a:lnTo>
                  <a:lnTo>
                    <a:pt x="482" y="279"/>
                  </a:lnTo>
                  <a:lnTo>
                    <a:pt x="482" y="277"/>
                  </a:lnTo>
                  <a:lnTo>
                    <a:pt x="477" y="277"/>
                  </a:lnTo>
                  <a:close/>
                  <a:moveTo>
                    <a:pt x="230" y="333"/>
                  </a:moveTo>
                  <a:lnTo>
                    <a:pt x="230" y="333"/>
                  </a:lnTo>
                  <a:lnTo>
                    <a:pt x="233" y="333"/>
                  </a:lnTo>
                  <a:lnTo>
                    <a:pt x="233" y="330"/>
                  </a:lnTo>
                  <a:lnTo>
                    <a:pt x="233" y="327"/>
                  </a:lnTo>
                  <a:lnTo>
                    <a:pt x="233" y="325"/>
                  </a:lnTo>
                  <a:lnTo>
                    <a:pt x="236" y="322"/>
                  </a:lnTo>
                  <a:lnTo>
                    <a:pt x="236" y="325"/>
                  </a:lnTo>
                  <a:lnTo>
                    <a:pt x="236" y="330"/>
                  </a:lnTo>
                  <a:lnTo>
                    <a:pt x="238" y="330"/>
                  </a:lnTo>
                  <a:lnTo>
                    <a:pt x="238" y="327"/>
                  </a:lnTo>
                  <a:lnTo>
                    <a:pt x="241" y="325"/>
                  </a:lnTo>
                  <a:lnTo>
                    <a:pt x="241" y="322"/>
                  </a:lnTo>
                  <a:lnTo>
                    <a:pt x="241" y="319"/>
                  </a:lnTo>
                  <a:lnTo>
                    <a:pt x="244" y="322"/>
                  </a:lnTo>
                  <a:lnTo>
                    <a:pt x="244" y="325"/>
                  </a:lnTo>
                  <a:lnTo>
                    <a:pt x="244" y="327"/>
                  </a:lnTo>
                  <a:lnTo>
                    <a:pt x="246" y="327"/>
                  </a:lnTo>
                  <a:lnTo>
                    <a:pt x="249" y="327"/>
                  </a:lnTo>
                  <a:lnTo>
                    <a:pt x="249" y="325"/>
                  </a:lnTo>
                  <a:lnTo>
                    <a:pt x="249" y="322"/>
                  </a:lnTo>
                  <a:lnTo>
                    <a:pt x="252" y="319"/>
                  </a:lnTo>
                  <a:lnTo>
                    <a:pt x="254" y="322"/>
                  </a:lnTo>
                  <a:lnTo>
                    <a:pt x="257" y="325"/>
                  </a:lnTo>
                  <a:lnTo>
                    <a:pt x="260" y="325"/>
                  </a:lnTo>
                  <a:lnTo>
                    <a:pt x="260" y="327"/>
                  </a:lnTo>
                  <a:lnTo>
                    <a:pt x="257" y="327"/>
                  </a:lnTo>
                  <a:lnTo>
                    <a:pt x="257" y="330"/>
                  </a:lnTo>
                  <a:lnTo>
                    <a:pt x="260" y="330"/>
                  </a:lnTo>
                  <a:lnTo>
                    <a:pt x="262" y="333"/>
                  </a:lnTo>
                  <a:lnTo>
                    <a:pt x="265" y="336"/>
                  </a:lnTo>
                  <a:lnTo>
                    <a:pt x="262" y="336"/>
                  </a:lnTo>
                  <a:lnTo>
                    <a:pt x="262" y="338"/>
                  </a:lnTo>
                  <a:lnTo>
                    <a:pt x="265" y="338"/>
                  </a:lnTo>
                  <a:lnTo>
                    <a:pt x="268" y="344"/>
                  </a:lnTo>
                  <a:lnTo>
                    <a:pt x="268" y="346"/>
                  </a:lnTo>
                  <a:lnTo>
                    <a:pt x="265" y="344"/>
                  </a:lnTo>
                  <a:lnTo>
                    <a:pt x="262" y="341"/>
                  </a:lnTo>
                  <a:lnTo>
                    <a:pt x="260" y="341"/>
                  </a:lnTo>
                  <a:lnTo>
                    <a:pt x="260" y="344"/>
                  </a:lnTo>
                  <a:lnTo>
                    <a:pt x="257" y="346"/>
                  </a:lnTo>
                  <a:lnTo>
                    <a:pt x="257" y="349"/>
                  </a:lnTo>
                  <a:lnTo>
                    <a:pt x="254" y="349"/>
                  </a:lnTo>
                  <a:lnTo>
                    <a:pt x="254" y="346"/>
                  </a:lnTo>
                  <a:lnTo>
                    <a:pt x="252" y="346"/>
                  </a:lnTo>
                  <a:lnTo>
                    <a:pt x="252" y="344"/>
                  </a:lnTo>
                  <a:lnTo>
                    <a:pt x="249" y="341"/>
                  </a:lnTo>
                  <a:lnTo>
                    <a:pt x="249" y="338"/>
                  </a:lnTo>
                  <a:lnTo>
                    <a:pt x="246" y="336"/>
                  </a:lnTo>
                  <a:lnTo>
                    <a:pt x="244" y="336"/>
                  </a:lnTo>
                  <a:lnTo>
                    <a:pt x="241" y="336"/>
                  </a:lnTo>
                  <a:lnTo>
                    <a:pt x="238" y="336"/>
                  </a:lnTo>
                  <a:lnTo>
                    <a:pt x="236" y="336"/>
                  </a:lnTo>
                  <a:lnTo>
                    <a:pt x="233" y="336"/>
                  </a:lnTo>
                  <a:lnTo>
                    <a:pt x="230" y="336"/>
                  </a:lnTo>
                  <a:lnTo>
                    <a:pt x="228" y="336"/>
                  </a:lnTo>
                  <a:lnTo>
                    <a:pt x="230" y="333"/>
                  </a:lnTo>
                  <a:close/>
                  <a:moveTo>
                    <a:pt x="270" y="368"/>
                  </a:moveTo>
                  <a:lnTo>
                    <a:pt x="265" y="368"/>
                  </a:lnTo>
                  <a:lnTo>
                    <a:pt x="260" y="368"/>
                  </a:lnTo>
                  <a:lnTo>
                    <a:pt x="254" y="368"/>
                  </a:lnTo>
                  <a:lnTo>
                    <a:pt x="254" y="365"/>
                  </a:lnTo>
                  <a:lnTo>
                    <a:pt x="254" y="362"/>
                  </a:lnTo>
                  <a:lnTo>
                    <a:pt x="252" y="360"/>
                  </a:lnTo>
                  <a:lnTo>
                    <a:pt x="246" y="360"/>
                  </a:lnTo>
                  <a:lnTo>
                    <a:pt x="244" y="360"/>
                  </a:lnTo>
                  <a:lnTo>
                    <a:pt x="244" y="357"/>
                  </a:lnTo>
                  <a:lnTo>
                    <a:pt x="241" y="357"/>
                  </a:lnTo>
                  <a:lnTo>
                    <a:pt x="238" y="357"/>
                  </a:lnTo>
                  <a:lnTo>
                    <a:pt x="238" y="354"/>
                  </a:lnTo>
                  <a:lnTo>
                    <a:pt x="236" y="352"/>
                  </a:lnTo>
                  <a:lnTo>
                    <a:pt x="236" y="349"/>
                  </a:lnTo>
                  <a:lnTo>
                    <a:pt x="233" y="346"/>
                  </a:lnTo>
                  <a:lnTo>
                    <a:pt x="230" y="346"/>
                  </a:lnTo>
                  <a:lnTo>
                    <a:pt x="230" y="344"/>
                  </a:lnTo>
                  <a:lnTo>
                    <a:pt x="228" y="341"/>
                  </a:lnTo>
                  <a:lnTo>
                    <a:pt x="230" y="338"/>
                  </a:lnTo>
                  <a:lnTo>
                    <a:pt x="230" y="341"/>
                  </a:lnTo>
                  <a:lnTo>
                    <a:pt x="233" y="341"/>
                  </a:lnTo>
                  <a:lnTo>
                    <a:pt x="236" y="341"/>
                  </a:lnTo>
                  <a:lnTo>
                    <a:pt x="238" y="341"/>
                  </a:lnTo>
                  <a:lnTo>
                    <a:pt x="241" y="344"/>
                  </a:lnTo>
                  <a:lnTo>
                    <a:pt x="244" y="346"/>
                  </a:lnTo>
                  <a:lnTo>
                    <a:pt x="246" y="346"/>
                  </a:lnTo>
                  <a:lnTo>
                    <a:pt x="249" y="346"/>
                  </a:lnTo>
                  <a:lnTo>
                    <a:pt x="252" y="349"/>
                  </a:lnTo>
                  <a:lnTo>
                    <a:pt x="246" y="349"/>
                  </a:lnTo>
                  <a:lnTo>
                    <a:pt x="244" y="349"/>
                  </a:lnTo>
                  <a:lnTo>
                    <a:pt x="241" y="349"/>
                  </a:lnTo>
                  <a:lnTo>
                    <a:pt x="241" y="352"/>
                  </a:lnTo>
                  <a:lnTo>
                    <a:pt x="244" y="352"/>
                  </a:lnTo>
                  <a:lnTo>
                    <a:pt x="249" y="354"/>
                  </a:lnTo>
                  <a:lnTo>
                    <a:pt x="252" y="357"/>
                  </a:lnTo>
                  <a:lnTo>
                    <a:pt x="254" y="357"/>
                  </a:lnTo>
                  <a:lnTo>
                    <a:pt x="260" y="352"/>
                  </a:lnTo>
                  <a:lnTo>
                    <a:pt x="262" y="352"/>
                  </a:lnTo>
                  <a:lnTo>
                    <a:pt x="262" y="354"/>
                  </a:lnTo>
                  <a:lnTo>
                    <a:pt x="265" y="357"/>
                  </a:lnTo>
                  <a:lnTo>
                    <a:pt x="265" y="360"/>
                  </a:lnTo>
                  <a:lnTo>
                    <a:pt x="268" y="360"/>
                  </a:lnTo>
                  <a:lnTo>
                    <a:pt x="270" y="360"/>
                  </a:lnTo>
                  <a:lnTo>
                    <a:pt x="268" y="362"/>
                  </a:lnTo>
                  <a:lnTo>
                    <a:pt x="270" y="362"/>
                  </a:lnTo>
                  <a:lnTo>
                    <a:pt x="270" y="365"/>
                  </a:lnTo>
                  <a:lnTo>
                    <a:pt x="273" y="365"/>
                  </a:lnTo>
                  <a:lnTo>
                    <a:pt x="270" y="368"/>
                  </a:lnTo>
                  <a:close/>
                  <a:moveTo>
                    <a:pt x="375" y="403"/>
                  </a:moveTo>
                  <a:lnTo>
                    <a:pt x="372" y="400"/>
                  </a:lnTo>
                  <a:lnTo>
                    <a:pt x="370" y="392"/>
                  </a:lnTo>
                  <a:lnTo>
                    <a:pt x="367" y="395"/>
                  </a:lnTo>
                  <a:lnTo>
                    <a:pt x="364" y="397"/>
                  </a:lnTo>
                  <a:lnTo>
                    <a:pt x="362" y="400"/>
                  </a:lnTo>
                  <a:lnTo>
                    <a:pt x="364" y="403"/>
                  </a:lnTo>
                  <a:lnTo>
                    <a:pt x="362" y="405"/>
                  </a:lnTo>
                  <a:lnTo>
                    <a:pt x="359" y="403"/>
                  </a:lnTo>
                  <a:lnTo>
                    <a:pt x="356" y="403"/>
                  </a:lnTo>
                  <a:lnTo>
                    <a:pt x="356" y="405"/>
                  </a:lnTo>
                  <a:lnTo>
                    <a:pt x="356" y="408"/>
                  </a:lnTo>
                  <a:lnTo>
                    <a:pt x="356" y="411"/>
                  </a:lnTo>
                  <a:lnTo>
                    <a:pt x="356" y="413"/>
                  </a:lnTo>
                  <a:lnTo>
                    <a:pt x="354" y="413"/>
                  </a:lnTo>
                  <a:lnTo>
                    <a:pt x="348" y="408"/>
                  </a:lnTo>
                  <a:lnTo>
                    <a:pt x="346" y="411"/>
                  </a:lnTo>
                  <a:lnTo>
                    <a:pt x="348" y="411"/>
                  </a:lnTo>
                  <a:lnTo>
                    <a:pt x="348" y="413"/>
                  </a:lnTo>
                  <a:lnTo>
                    <a:pt x="351" y="413"/>
                  </a:lnTo>
                  <a:lnTo>
                    <a:pt x="351" y="416"/>
                  </a:lnTo>
                  <a:lnTo>
                    <a:pt x="354" y="419"/>
                  </a:lnTo>
                  <a:lnTo>
                    <a:pt x="356" y="419"/>
                  </a:lnTo>
                  <a:lnTo>
                    <a:pt x="356" y="416"/>
                  </a:lnTo>
                  <a:lnTo>
                    <a:pt x="359" y="413"/>
                  </a:lnTo>
                  <a:lnTo>
                    <a:pt x="359" y="411"/>
                  </a:lnTo>
                  <a:lnTo>
                    <a:pt x="362" y="408"/>
                  </a:lnTo>
                  <a:lnTo>
                    <a:pt x="364" y="411"/>
                  </a:lnTo>
                  <a:lnTo>
                    <a:pt x="362" y="411"/>
                  </a:lnTo>
                  <a:lnTo>
                    <a:pt x="362" y="413"/>
                  </a:lnTo>
                  <a:lnTo>
                    <a:pt x="364" y="413"/>
                  </a:lnTo>
                  <a:lnTo>
                    <a:pt x="364" y="416"/>
                  </a:lnTo>
                  <a:lnTo>
                    <a:pt x="362" y="416"/>
                  </a:lnTo>
                  <a:lnTo>
                    <a:pt x="364" y="416"/>
                  </a:lnTo>
                  <a:lnTo>
                    <a:pt x="367" y="416"/>
                  </a:lnTo>
                  <a:lnTo>
                    <a:pt x="367" y="419"/>
                  </a:lnTo>
                  <a:lnTo>
                    <a:pt x="370" y="419"/>
                  </a:lnTo>
                  <a:lnTo>
                    <a:pt x="372" y="419"/>
                  </a:lnTo>
                  <a:lnTo>
                    <a:pt x="372" y="416"/>
                  </a:lnTo>
                  <a:lnTo>
                    <a:pt x="372" y="413"/>
                  </a:lnTo>
                  <a:lnTo>
                    <a:pt x="375" y="411"/>
                  </a:lnTo>
                  <a:lnTo>
                    <a:pt x="375" y="408"/>
                  </a:lnTo>
                  <a:lnTo>
                    <a:pt x="378" y="408"/>
                  </a:lnTo>
                  <a:lnTo>
                    <a:pt x="378" y="405"/>
                  </a:lnTo>
                  <a:lnTo>
                    <a:pt x="375" y="403"/>
                  </a:lnTo>
                  <a:close/>
                  <a:moveTo>
                    <a:pt x="96" y="100"/>
                  </a:moveTo>
                  <a:lnTo>
                    <a:pt x="96" y="100"/>
                  </a:lnTo>
                  <a:lnTo>
                    <a:pt x="96" y="105"/>
                  </a:lnTo>
                  <a:lnTo>
                    <a:pt x="96" y="108"/>
                  </a:lnTo>
                  <a:lnTo>
                    <a:pt x="99" y="108"/>
                  </a:lnTo>
                  <a:lnTo>
                    <a:pt x="99" y="100"/>
                  </a:lnTo>
                  <a:lnTo>
                    <a:pt x="102" y="100"/>
                  </a:lnTo>
                  <a:lnTo>
                    <a:pt x="102" y="91"/>
                  </a:lnTo>
                  <a:lnTo>
                    <a:pt x="102" y="89"/>
                  </a:lnTo>
                  <a:lnTo>
                    <a:pt x="99" y="94"/>
                  </a:lnTo>
                  <a:lnTo>
                    <a:pt x="96" y="94"/>
                  </a:lnTo>
                  <a:lnTo>
                    <a:pt x="94" y="94"/>
                  </a:lnTo>
                  <a:lnTo>
                    <a:pt x="94" y="97"/>
                  </a:lnTo>
                  <a:lnTo>
                    <a:pt x="96" y="100"/>
                  </a:lnTo>
                  <a:close/>
                  <a:moveTo>
                    <a:pt x="32" y="35"/>
                  </a:moveTo>
                  <a:lnTo>
                    <a:pt x="32" y="35"/>
                  </a:lnTo>
                  <a:lnTo>
                    <a:pt x="29" y="35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32" y="27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29" y="16"/>
                  </a:lnTo>
                  <a:lnTo>
                    <a:pt x="29" y="11"/>
                  </a:lnTo>
                  <a:lnTo>
                    <a:pt x="29" y="8"/>
                  </a:lnTo>
                  <a:lnTo>
                    <a:pt x="27" y="6"/>
                  </a:lnTo>
                  <a:lnTo>
                    <a:pt x="24" y="3"/>
                  </a:lnTo>
                  <a:lnTo>
                    <a:pt x="21" y="3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5" y="11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2" y="22"/>
                  </a:lnTo>
                  <a:lnTo>
                    <a:pt x="5" y="24"/>
                  </a:lnTo>
                  <a:lnTo>
                    <a:pt x="2" y="27"/>
                  </a:lnTo>
                  <a:lnTo>
                    <a:pt x="2" y="30"/>
                  </a:lnTo>
                  <a:lnTo>
                    <a:pt x="0" y="35"/>
                  </a:lnTo>
                  <a:lnTo>
                    <a:pt x="0" y="38"/>
                  </a:lnTo>
                  <a:lnTo>
                    <a:pt x="2" y="41"/>
                  </a:lnTo>
                  <a:lnTo>
                    <a:pt x="5" y="41"/>
                  </a:lnTo>
                  <a:lnTo>
                    <a:pt x="8" y="43"/>
                  </a:lnTo>
                  <a:lnTo>
                    <a:pt x="8" y="49"/>
                  </a:lnTo>
                  <a:lnTo>
                    <a:pt x="5" y="51"/>
                  </a:lnTo>
                  <a:lnTo>
                    <a:pt x="5" y="54"/>
                  </a:lnTo>
                  <a:lnTo>
                    <a:pt x="5" y="57"/>
                  </a:lnTo>
                  <a:lnTo>
                    <a:pt x="8" y="59"/>
                  </a:lnTo>
                  <a:lnTo>
                    <a:pt x="11" y="59"/>
                  </a:lnTo>
                  <a:lnTo>
                    <a:pt x="21" y="54"/>
                  </a:lnTo>
                  <a:lnTo>
                    <a:pt x="24" y="54"/>
                  </a:lnTo>
                  <a:lnTo>
                    <a:pt x="24" y="51"/>
                  </a:lnTo>
                  <a:lnTo>
                    <a:pt x="27" y="51"/>
                  </a:lnTo>
                  <a:lnTo>
                    <a:pt x="27" y="49"/>
                  </a:lnTo>
                  <a:lnTo>
                    <a:pt x="29" y="49"/>
                  </a:lnTo>
                  <a:lnTo>
                    <a:pt x="29" y="46"/>
                  </a:lnTo>
                  <a:lnTo>
                    <a:pt x="32" y="46"/>
                  </a:lnTo>
                  <a:lnTo>
                    <a:pt x="32" y="43"/>
                  </a:lnTo>
                  <a:lnTo>
                    <a:pt x="32" y="38"/>
                  </a:lnTo>
                  <a:lnTo>
                    <a:pt x="35" y="38"/>
                  </a:lnTo>
                  <a:lnTo>
                    <a:pt x="32" y="35"/>
                  </a:lnTo>
                  <a:close/>
                  <a:moveTo>
                    <a:pt x="469" y="100"/>
                  </a:moveTo>
                  <a:lnTo>
                    <a:pt x="471" y="97"/>
                  </a:lnTo>
                  <a:lnTo>
                    <a:pt x="463" y="97"/>
                  </a:lnTo>
                  <a:lnTo>
                    <a:pt x="463" y="100"/>
                  </a:lnTo>
                  <a:lnTo>
                    <a:pt x="458" y="100"/>
                  </a:lnTo>
                  <a:lnTo>
                    <a:pt x="455" y="100"/>
                  </a:lnTo>
                  <a:lnTo>
                    <a:pt x="455" y="102"/>
                  </a:lnTo>
                  <a:lnTo>
                    <a:pt x="458" y="105"/>
                  </a:lnTo>
                  <a:lnTo>
                    <a:pt x="461" y="105"/>
                  </a:lnTo>
                  <a:lnTo>
                    <a:pt x="463" y="108"/>
                  </a:lnTo>
                  <a:lnTo>
                    <a:pt x="466" y="108"/>
                  </a:lnTo>
                  <a:lnTo>
                    <a:pt x="466" y="105"/>
                  </a:lnTo>
                  <a:lnTo>
                    <a:pt x="466" y="102"/>
                  </a:lnTo>
                  <a:lnTo>
                    <a:pt x="469" y="102"/>
                  </a:lnTo>
                  <a:lnTo>
                    <a:pt x="469" y="100"/>
                  </a:lnTo>
                  <a:close/>
                  <a:moveTo>
                    <a:pt x="426" y="35"/>
                  </a:moveTo>
                  <a:lnTo>
                    <a:pt x="429" y="32"/>
                  </a:lnTo>
                  <a:lnTo>
                    <a:pt x="431" y="32"/>
                  </a:lnTo>
                  <a:lnTo>
                    <a:pt x="431" y="35"/>
                  </a:lnTo>
                  <a:lnTo>
                    <a:pt x="434" y="38"/>
                  </a:lnTo>
                  <a:lnTo>
                    <a:pt x="434" y="41"/>
                  </a:lnTo>
                  <a:lnTo>
                    <a:pt x="434" y="43"/>
                  </a:lnTo>
                  <a:lnTo>
                    <a:pt x="431" y="46"/>
                  </a:lnTo>
                  <a:lnTo>
                    <a:pt x="431" y="49"/>
                  </a:lnTo>
                  <a:lnTo>
                    <a:pt x="434" y="49"/>
                  </a:lnTo>
                  <a:lnTo>
                    <a:pt x="437" y="49"/>
                  </a:lnTo>
                  <a:lnTo>
                    <a:pt x="439" y="51"/>
                  </a:lnTo>
                  <a:lnTo>
                    <a:pt x="439" y="54"/>
                  </a:lnTo>
                  <a:lnTo>
                    <a:pt x="442" y="54"/>
                  </a:lnTo>
                  <a:lnTo>
                    <a:pt x="445" y="57"/>
                  </a:lnTo>
                  <a:lnTo>
                    <a:pt x="447" y="59"/>
                  </a:lnTo>
                  <a:lnTo>
                    <a:pt x="445" y="62"/>
                  </a:lnTo>
                  <a:lnTo>
                    <a:pt x="447" y="65"/>
                  </a:lnTo>
                  <a:lnTo>
                    <a:pt x="450" y="67"/>
                  </a:lnTo>
                  <a:lnTo>
                    <a:pt x="447" y="67"/>
                  </a:lnTo>
                  <a:lnTo>
                    <a:pt x="450" y="70"/>
                  </a:lnTo>
                  <a:lnTo>
                    <a:pt x="453" y="73"/>
                  </a:lnTo>
                  <a:lnTo>
                    <a:pt x="458" y="73"/>
                  </a:lnTo>
                  <a:lnTo>
                    <a:pt x="461" y="73"/>
                  </a:lnTo>
                  <a:lnTo>
                    <a:pt x="463" y="70"/>
                  </a:lnTo>
                  <a:lnTo>
                    <a:pt x="466" y="67"/>
                  </a:lnTo>
                  <a:lnTo>
                    <a:pt x="469" y="67"/>
                  </a:lnTo>
                  <a:lnTo>
                    <a:pt x="471" y="67"/>
                  </a:lnTo>
                  <a:lnTo>
                    <a:pt x="474" y="67"/>
                  </a:lnTo>
                  <a:lnTo>
                    <a:pt x="474" y="70"/>
                  </a:lnTo>
                  <a:lnTo>
                    <a:pt x="477" y="70"/>
                  </a:lnTo>
                  <a:lnTo>
                    <a:pt x="480" y="67"/>
                  </a:lnTo>
                  <a:lnTo>
                    <a:pt x="477" y="67"/>
                  </a:lnTo>
                  <a:lnTo>
                    <a:pt x="474" y="65"/>
                  </a:lnTo>
                  <a:lnTo>
                    <a:pt x="474" y="62"/>
                  </a:lnTo>
                  <a:lnTo>
                    <a:pt x="480" y="65"/>
                  </a:lnTo>
                  <a:lnTo>
                    <a:pt x="480" y="62"/>
                  </a:lnTo>
                  <a:lnTo>
                    <a:pt x="480" y="59"/>
                  </a:lnTo>
                  <a:lnTo>
                    <a:pt x="477" y="57"/>
                  </a:lnTo>
                  <a:lnTo>
                    <a:pt x="477" y="54"/>
                  </a:lnTo>
                  <a:lnTo>
                    <a:pt x="474" y="57"/>
                  </a:lnTo>
                  <a:lnTo>
                    <a:pt x="471" y="59"/>
                  </a:lnTo>
                  <a:lnTo>
                    <a:pt x="469" y="59"/>
                  </a:lnTo>
                  <a:lnTo>
                    <a:pt x="469" y="57"/>
                  </a:lnTo>
                  <a:lnTo>
                    <a:pt x="474" y="54"/>
                  </a:lnTo>
                  <a:lnTo>
                    <a:pt x="474" y="51"/>
                  </a:lnTo>
                  <a:lnTo>
                    <a:pt x="474" y="43"/>
                  </a:lnTo>
                  <a:lnTo>
                    <a:pt x="477" y="41"/>
                  </a:lnTo>
                  <a:lnTo>
                    <a:pt x="466" y="41"/>
                  </a:lnTo>
                  <a:lnTo>
                    <a:pt x="461" y="38"/>
                  </a:lnTo>
                  <a:lnTo>
                    <a:pt x="461" y="35"/>
                  </a:lnTo>
                  <a:lnTo>
                    <a:pt x="458" y="35"/>
                  </a:lnTo>
                  <a:lnTo>
                    <a:pt x="439" y="14"/>
                  </a:lnTo>
                  <a:lnTo>
                    <a:pt x="434" y="19"/>
                  </a:lnTo>
                  <a:lnTo>
                    <a:pt x="431" y="19"/>
                  </a:lnTo>
                  <a:lnTo>
                    <a:pt x="431" y="16"/>
                  </a:lnTo>
                  <a:lnTo>
                    <a:pt x="429" y="16"/>
                  </a:lnTo>
                  <a:lnTo>
                    <a:pt x="429" y="19"/>
                  </a:lnTo>
                  <a:lnTo>
                    <a:pt x="431" y="19"/>
                  </a:lnTo>
                  <a:lnTo>
                    <a:pt x="431" y="22"/>
                  </a:lnTo>
                  <a:lnTo>
                    <a:pt x="429" y="22"/>
                  </a:lnTo>
                  <a:lnTo>
                    <a:pt x="429" y="24"/>
                  </a:lnTo>
                  <a:lnTo>
                    <a:pt x="429" y="27"/>
                  </a:lnTo>
                  <a:lnTo>
                    <a:pt x="423" y="27"/>
                  </a:lnTo>
                  <a:lnTo>
                    <a:pt x="421" y="30"/>
                  </a:lnTo>
                  <a:lnTo>
                    <a:pt x="418" y="32"/>
                  </a:lnTo>
                  <a:lnTo>
                    <a:pt x="423" y="35"/>
                  </a:lnTo>
                  <a:lnTo>
                    <a:pt x="426" y="35"/>
                  </a:lnTo>
                  <a:close/>
                  <a:moveTo>
                    <a:pt x="493" y="89"/>
                  </a:moveTo>
                  <a:lnTo>
                    <a:pt x="490" y="83"/>
                  </a:lnTo>
                  <a:lnTo>
                    <a:pt x="488" y="83"/>
                  </a:lnTo>
                  <a:lnTo>
                    <a:pt x="485" y="83"/>
                  </a:lnTo>
                  <a:lnTo>
                    <a:pt x="482" y="78"/>
                  </a:lnTo>
                  <a:lnTo>
                    <a:pt x="480" y="78"/>
                  </a:lnTo>
                  <a:lnTo>
                    <a:pt x="477" y="78"/>
                  </a:lnTo>
                  <a:lnTo>
                    <a:pt x="474" y="78"/>
                  </a:lnTo>
                  <a:lnTo>
                    <a:pt x="474" y="81"/>
                  </a:lnTo>
                  <a:lnTo>
                    <a:pt x="471" y="81"/>
                  </a:lnTo>
                  <a:lnTo>
                    <a:pt x="466" y="81"/>
                  </a:lnTo>
                  <a:lnTo>
                    <a:pt x="466" y="83"/>
                  </a:lnTo>
                  <a:lnTo>
                    <a:pt x="463" y="81"/>
                  </a:lnTo>
                  <a:lnTo>
                    <a:pt x="461" y="81"/>
                  </a:lnTo>
                  <a:lnTo>
                    <a:pt x="458" y="81"/>
                  </a:lnTo>
                  <a:lnTo>
                    <a:pt x="453" y="81"/>
                  </a:lnTo>
                  <a:lnTo>
                    <a:pt x="445" y="86"/>
                  </a:lnTo>
                  <a:lnTo>
                    <a:pt x="445" y="89"/>
                  </a:lnTo>
                  <a:lnTo>
                    <a:pt x="445" y="91"/>
                  </a:lnTo>
                  <a:lnTo>
                    <a:pt x="447" y="91"/>
                  </a:lnTo>
                  <a:lnTo>
                    <a:pt x="450" y="91"/>
                  </a:lnTo>
                  <a:lnTo>
                    <a:pt x="453" y="94"/>
                  </a:lnTo>
                  <a:lnTo>
                    <a:pt x="461" y="91"/>
                  </a:lnTo>
                  <a:lnTo>
                    <a:pt x="463" y="94"/>
                  </a:lnTo>
                  <a:lnTo>
                    <a:pt x="463" y="91"/>
                  </a:lnTo>
                  <a:lnTo>
                    <a:pt x="466" y="91"/>
                  </a:lnTo>
                  <a:lnTo>
                    <a:pt x="469" y="91"/>
                  </a:lnTo>
                  <a:lnTo>
                    <a:pt x="469" y="94"/>
                  </a:lnTo>
                  <a:lnTo>
                    <a:pt x="477" y="91"/>
                  </a:lnTo>
                  <a:lnTo>
                    <a:pt x="480" y="91"/>
                  </a:lnTo>
                  <a:lnTo>
                    <a:pt x="480" y="94"/>
                  </a:lnTo>
                  <a:lnTo>
                    <a:pt x="480" y="100"/>
                  </a:lnTo>
                  <a:lnTo>
                    <a:pt x="482" y="97"/>
                  </a:lnTo>
                  <a:lnTo>
                    <a:pt x="485" y="97"/>
                  </a:lnTo>
                  <a:lnTo>
                    <a:pt x="488" y="97"/>
                  </a:lnTo>
                  <a:lnTo>
                    <a:pt x="488" y="94"/>
                  </a:lnTo>
                  <a:lnTo>
                    <a:pt x="490" y="94"/>
                  </a:lnTo>
                  <a:lnTo>
                    <a:pt x="490" y="91"/>
                  </a:lnTo>
                  <a:lnTo>
                    <a:pt x="493" y="91"/>
                  </a:lnTo>
                  <a:lnTo>
                    <a:pt x="496" y="91"/>
                  </a:lnTo>
                  <a:lnTo>
                    <a:pt x="493" y="89"/>
                  </a:lnTo>
                  <a:close/>
                  <a:moveTo>
                    <a:pt x="110" y="94"/>
                  </a:moveTo>
                  <a:lnTo>
                    <a:pt x="112" y="94"/>
                  </a:lnTo>
                  <a:lnTo>
                    <a:pt x="115" y="94"/>
                  </a:lnTo>
                  <a:lnTo>
                    <a:pt x="118" y="94"/>
                  </a:lnTo>
                  <a:lnTo>
                    <a:pt x="120" y="94"/>
                  </a:lnTo>
                  <a:lnTo>
                    <a:pt x="120" y="91"/>
                  </a:lnTo>
                  <a:lnTo>
                    <a:pt x="120" y="89"/>
                  </a:lnTo>
                  <a:lnTo>
                    <a:pt x="120" y="86"/>
                  </a:lnTo>
                  <a:lnTo>
                    <a:pt x="118" y="86"/>
                  </a:lnTo>
                  <a:lnTo>
                    <a:pt x="115" y="86"/>
                  </a:lnTo>
                  <a:lnTo>
                    <a:pt x="112" y="86"/>
                  </a:lnTo>
                  <a:lnTo>
                    <a:pt x="112" y="89"/>
                  </a:lnTo>
                  <a:lnTo>
                    <a:pt x="110" y="89"/>
                  </a:lnTo>
                  <a:lnTo>
                    <a:pt x="107" y="89"/>
                  </a:lnTo>
                  <a:lnTo>
                    <a:pt x="107" y="91"/>
                  </a:lnTo>
                  <a:lnTo>
                    <a:pt x="110" y="94"/>
                  </a:lnTo>
                  <a:close/>
                  <a:moveTo>
                    <a:pt x="118" y="110"/>
                  </a:moveTo>
                  <a:lnTo>
                    <a:pt x="118" y="110"/>
                  </a:lnTo>
                  <a:lnTo>
                    <a:pt x="115" y="110"/>
                  </a:lnTo>
                  <a:lnTo>
                    <a:pt x="110" y="116"/>
                  </a:lnTo>
                  <a:lnTo>
                    <a:pt x="110" y="121"/>
                  </a:lnTo>
                  <a:lnTo>
                    <a:pt x="112" y="121"/>
                  </a:lnTo>
                  <a:lnTo>
                    <a:pt x="115" y="121"/>
                  </a:lnTo>
                  <a:lnTo>
                    <a:pt x="118" y="121"/>
                  </a:lnTo>
                  <a:lnTo>
                    <a:pt x="123" y="118"/>
                  </a:lnTo>
                  <a:lnTo>
                    <a:pt x="126" y="118"/>
                  </a:lnTo>
                  <a:lnTo>
                    <a:pt x="128" y="121"/>
                  </a:lnTo>
                  <a:lnTo>
                    <a:pt x="131" y="121"/>
                  </a:lnTo>
                  <a:lnTo>
                    <a:pt x="131" y="118"/>
                  </a:lnTo>
                  <a:lnTo>
                    <a:pt x="128" y="118"/>
                  </a:lnTo>
                  <a:lnTo>
                    <a:pt x="128" y="116"/>
                  </a:lnTo>
                  <a:lnTo>
                    <a:pt x="126" y="116"/>
                  </a:lnTo>
                  <a:lnTo>
                    <a:pt x="123" y="116"/>
                  </a:lnTo>
                  <a:lnTo>
                    <a:pt x="123" y="113"/>
                  </a:lnTo>
                  <a:lnTo>
                    <a:pt x="120" y="113"/>
                  </a:lnTo>
                  <a:lnTo>
                    <a:pt x="118" y="113"/>
                  </a:lnTo>
                  <a:lnTo>
                    <a:pt x="118" y="110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78852" name="Google Shape;978;p22">
              <a:extLst>
                <a:ext uri="{FF2B5EF4-FFF2-40B4-BE49-F238E27FC236}">
                  <a16:creationId xmlns:a16="http://schemas.microsoft.com/office/drawing/2014/main" id="{085A53B5-6499-E14B-B479-DB0E503D7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240" y="3340365"/>
              <a:ext cx="2030677" cy="2042583"/>
            </a:xfrm>
            <a:custGeom>
              <a:avLst/>
              <a:gdLst>
                <a:gd name="T0" fmla="*/ 939165 w 1279"/>
                <a:gd name="T1" fmla="*/ 1276351 h 1287"/>
                <a:gd name="T2" fmla="*/ 1461136 w 1279"/>
                <a:gd name="T3" fmla="*/ 1834516 h 1287"/>
                <a:gd name="T4" fmla="*/ 1689736 w 1279"/>
                <a:gd name="T5" fmla="*/ 1731646 h 1287"/>
                <a:gd name="T6" fmla="*/ 1783081 w 1279"/>
                <a:gd name="T7" fmla="*/ 1992631 h 1287"/>
                <a:gd name="T8" fmla="*/ 1746886 w 1279"/>
                <a:gd name="T9" fmla="*/ 1946911 h 1287"/>
                <a:gd name="T10" fmla="*/ 1577341 w 1279"/>
                <a:gd name="T11" fmla="*/ 1971676 h 1287"/>
                <a:gd name="T12" fmla="*/ 1558291 w 1279"/>
                <a:gd name="T13" fmla="*/ 2032636 h 1287"/>
                <a:gd name="T14" fmla="*/ 1655446 w 1279"/>
                <a:gd name="T15" fmla="*/ 2038351 h 1287"/>
                <a:gd name="T16" fmla="*/ 1752601 w 1279"/>
                <a:gd name="T17" fmla="*/ 2013586 h 1287"/>
                <a:gd name="T18" fmla="*/ 1847851 w 1279"/>
                <a:gd name="T19" fmla="*/ 1992631 h 1287"/>
                <a:gd name="T20" fmla="*/ 236220 w 1279"/>
                <a:gd name="T21" fmla="*/ 1133475 h 1287"/>
                <a:gd name="T22" fmla="*/ 649605 w 1279"/>
                <a:gd name="T23" fmla="*/ 1221105 h 1287"/>
                <a:gd name="T24" fmla="*/ 750570 w 1279"/>
                <a:gd name="T25" fmla="*/ 1211580 h 1287"/>
                <a:gd name="T26" fmla="*/ 862965 w 1279"/>
                <a:gd name="T27" fmla="*/ 1261111 h 1287"/>
                <a:gd name="T28" fmla="*/ 920115 w 1279"/>
                <a:gd name="T29" fmla="*/ 1251586 h 1287"/>
                <a:gd name="T30" fmla="*/ 965835 w 1279"/>
                <a:gd name="T31" fmla="*/ 1272541 h 1287"/>
                <a:gd name="T32" fmla="*/ 981075 w 1279"/>
                <a:gd name="T33" fmla="*/ 1327786 h 1287"/>
                <a:gd name="T34" fmla="*/ 1066800 w 1279"/>
                <a:gd name="T35" fmla="*/ 1339216 h 1287"/>
                <a:gd name="T36" fmla="*/ 1036320 w 1279"/>
                <a:gd name="T37" fmla="*/ 1373506 h 1287"/>
                <a:gd name="T38" fmla="*/ 1051560 w 1279"/>
                <a:gd name="T39" fmla="*/ 1430656 h 1287"/>
                <a:gd name="T40" fmla="*/ 1139190 w 1279"/>
                <a:gd name="T41" fmla="*/ 1470661 h 1287"/>
                <a:gd name="T42" fmla="*/ 1160145 w 1279"/>
                <a:gd name="T43" fmla="*/ 1476376 h 1287"/>
                <a:gd name="T44" fmla="*/ 1205865 w 1279"/>
                <a:gd name="T45" fmla="*/ 1567816 h 1287"/>
                <a:gd name="T46" fmla="*/ 1272541 w 1279"/>
                <a:gd name="T47" fmla="*/ 1661161 h 1287"/>
                <a:gd name="T48" fmla="*/ 1303021 w 1279"/>
                <a:gd name="T49" fmla="*/ 1746886 h 1287"/>
                <a:gd name="T50" fmla="*/ 1261111 w 1279"/>
                <a:gd name="T51" fmla="*/ 1716406 h 1287"/>
                <a:gd name="T52" fmla="*/ 1272541 w 1279"/>
                <a:gd name="T53" fmla="*/ 1746886 h 1287"/>
                <a:gd name="T54" fmla="*/ 1354456 w 1279"/>
                <a:gd name="T55" fmla="*/ 1807846 h 1287"/>
                <a:gd name="T56" fmla="*/ 1419226 w 1279"/>
                <a:gd name="T57" fmla="*/ 1788796 h 1287"/>
                <a:gd name="T58" fmla="*/ 1394461 w 1279"/>
                <a:gd name="T59" fmla="*/ 1777366 h 1287"/>
                <a:gd name="T60" fmla="*/ 1434466 w 1279"/>
                <a:gd name="T61" fmla="*/ 1722121 h 1287"/>
                <a:gd name="T62" fmla="*/ 1506856 w 1279"/>
                <a:gd name="T63" fmla="*/ 1628776 h 1287"/>
                <a:gd name="T64" fmla="*/ 1604011 w 1279"/>
                <a:gd name="T65" fmla="*/ 1583056 h 1287"/>
                <a:gd name="T66" fmla="*/ 1659256 w 1279"/>
                <a:gd name="T67" fmla="*/ 1558291 h 1287"/>
                <a:gd name="T68" fmla="*/ 1741171 w 1279"/>
                <a:gd name="T69" fmla="*/ 1424941 h 1287"/>
                <a:gd name="T70" fmla="*/ 1786891 w 1279"/>
                <a:gd name="T71" fmla="*/ 1379221 h 1287"/>
                <a:gd name="T72" fmla="*/ 1786891 w 1279"/>
                <a:gd name="T73" fmla="*/ 1343026 h 1287"/>
                <a:gd name="T74" fmla="*/ 1832611 w 1279"/>
                <a:gd name="T75" fmla="*/ 1445896 h 1287"/>
                <a:gd name="T76" fmla="*/ 1807846 w 1279"/>
                <a:gd name="T77" fmla="*/ 1506856 h 1287"/>
                <a:gd name="T78" fmla="*/ 1746886 w 1279"/>
                <a:gd name="T79" fmla="*/ 1598296 h 1287"/>
                <a:gd name="T80" fmla="*/ 1720216 w 1279"/>
                <a:gd name="T81" fmla="*/ 1670686 h 1287"/>
                <a:gd name="T82" fmla="*/ 1720216 w 1279"/>
                <a:gd name="T83" fmla="*/ 1767841 h 1287"/>
                <a:gd name="T84" fmla="*/ 1640206 w 1279"/>
                <a:gd name="T85" fmla="*/ 1813561 h 1287"/>
                <a:gd name="T86" fmla="*/ 1598296 w 1279"/>
                <a:gd name="T87" fmla="*/ 1864996 h 1287"/>
                <a:gd name="T88" fmla="*/ 1689736 w 1279"/>
                <a:gd name="T89" fmla="*/ 1864996 h 1287"/>
                <a:gd name="T90" fmla="*/ 1771651 w 1279"/>
                <a:gd name="T91" fmla="*/ 1838326 h 1287"/>
                <a:gd name="T92" fmla="*/ 1807846 w 1279"/>
                <a:gd name="T93" fmla="*/ 1710691 h 1287"/>
                <a:gd name="T94" fmla="*/ 1880236 w 1279"/>
                <a:gd name="T95" fmla="*/ 1710691 h 1287"/>
                <a:gd name="T96" fmla="*/ 1935481 w 1279"/>
                <a:gd name="T97" fmla="*/ 1788796 h 1287"/>
                <a:gd name="T98" fmla="*/ 1914526 w 1279"/>
                <a:gd name="T99" fmla="*/ 1895476 h 1287"/>
                <a:gd name="T100" fmla="*/ 1868806 w 1279"/>
                <a:gd name="T101" fmla="*/ 1962151 h 1287"/>
                <a:gd name="T102" fmla="*/ 2011681 w 1279"/>
                <a:gd name="T103" fmla="*/ 1941196 h 1287"/>
                <a:gd name="T104" fmla="*/ 2026921 w 1279"/>
                <a:gd name="T105" fmla="*/ 1935481 h 1287"/>
                <a:gd name="T106" fmla="*/ 2063116 w 1279"/>
                <a:gd name="T107" fmla="*/ 1895476 h 1287"/>
                <a:gd name="T108" fmla="*/ 2072641 w 1279"/>
                <a:gd name="T109" fmla="*/ 1935481 h 1287"/>
                <a:gd name="T110" fmla="*/ 2078356 w 1279"/>
                <a:gd name="T111" fmla="*/ 1941196 h 1287"/>
                <a:gd name="T112" fmla="*/ 2114551 w 1279"/>
                <a:gd name="T113" fmla="*/ 2002156 h 1287"/>
                <a:gd name="T114" fmla="*/ 2026921 w 1279"/>
                <a:gd name="T115" fmla="*/ 1950721 h 1287"/>
                <a:gd name="T116" fmla="*/ 2200276 w 1279"/>
                <a:gd name="T117" fmla="*/ 2186941 h 1287"/>
                <a:gd name="T118" fmla="*/ 2226946 w 1279"/>
                <a:gd name="T119" fmla="*/ 2335531 h 1287"/>
                <a:gd name="T120" fmla="*/ 2312671 w 1279"/>
                <a:gd name="T121" fmla="*/ 2421256 h 1287"/>
                <a:gd name="T122" fmla="*/ 2425066 w 1279"/>
                <a:gd name="T123" fmla="*/ 1619251 h 12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279" h="1287" extrusionOk="0">
                  <a:moveTo>
                    <a:pt x="796" y="976"/>
                  </a:moveTo>
                  <a:lnTo>
                    <a:pt x="794" y="974"/>
                  </a:lnTo>
                  <a:lnTo>
                    <a:pt x="794" y="976"/>
                  </a:lnTo>
                  <a:lnTo>
                    <a:pt x="791" y="976"/>
                  </a:lnTo>
                  <a:lnTo>
                    <a:pt x="794" y="979"/>
                  </a:lnTo>
                  <a:lnTo>
                    <a:pt x="796" y="979"/>
                  </a:lnTo>
                  <a:lnTo>
                    <a:pt x="799" y="979"/>
                  </a:lnTo>
                  <a:lnTo>
                    <a:pt x="796" y="976"/>
                  </a:lnTo>
                  <a:close/>
                  <a:moveTo>
                    <a:pt x="491" y="665"/>
                  </a:moveTo>
                  <a:lnTo>
                    <a:pt x="488" y="668"/>
                  </a:lnTo>
                  <a:lnTo>
                    <a:pt x="485" y="668"/>
                  </a:lnTo>
                  <a:lnTo>
                    <a:pt x="483" y="670"/>
                  </a:lnTo>
                  <a:lnTo>
                    <a:pt x="483" y="673"/>
                  </a:lnTo>
                  <a:lnTo>
                    <a:pt x="485" y="673"/>
                  </a:lnTo>
                  <a:lnTo>
                    <a:pt x="488" y="673"/>
                  </a:lnTo>
                  <a:lnTo>
                    <a:pt x="491" y="673"/>
                  </a:lnTo>
                  <a:lnTo>
                    <a:pt x="491" y="670"/>
                  </a:lnTo>
                  <a:lnTo>
                    <a:pt x="493" y="670"/>
                  </a:lnTo>
                  <a:lnTo>
                    <a:pt x="493" y="668"/>
                  </a:lnTo>
                  <a:lnTo>
                    <a:pt x="491" y="668"/>
                  </a:lnTo>
                  <a:lnTo>
                    <a:pt x="496" y="665"/>
                  </a:lnTo>
                  <a:lnTo>
                    <a:pt x="493" y="665"/>
                  </a:lnTo>
                  <a:lnTo>
                    <a:pt x="491" y="665"/>
                  </a:lnTo>
                  <a:close/>
                  <a:moveTo>
                    <a:pt x="590" y="821"/>
                  </a:moveTo>
                  <a:lnTo>
                    <a:pt x="590" y="821"/>
                  </a:lnTo>
                  <a:lnTo>
                    <a:pt x="587" y="821"/>
                  </a:lnTo>
                  <a:lnTo>
                    <a:pt x="585" y="821"/>
                  </a:lnTo>
                  <a:lnTo>
                    <a:pt x="585" y="823"/>
                  </a:lnTo>
                  <a:lnTo>
                    <a:pt x="582" y="826"/>
                  </a:lnTo>
                  <a:lnTo>
                    <a:pt x="582" y="829"/>
                  </a:lnTo>
                  <a:lnTo>
                    <a:pt x="585" y="829"/>
                  </a:lnTo>
                  <a:lnTo>
                    <a:pt x="587" y="826"/>
                  </a:lnTo>
                  <a:lnTo>
                    <a:pt x="590" y="826"/>
                  </a:lnTo>
                  <a:lnTo>
                    <a:pt x="590" y="823"/>
                  </a:lnTo>
                  <a:lnTo>
                    <a:pt x="590" y="821"/>
                  </a:lnTo>
                  <a:close/>
                  <a:moveTo>
                    <a:pt x="767" y="963"/>
                  </a:moveTo>
                  <a:lnTo>
                    <a:pt x="764" y="963"/>
                  </a:lnTo>
                  <a:lnTo>
                    <a:pt x="764" y="960"/>
                  </a:lnTo>
                  <a:lnTo>
                    <a:pt x="759" y="955"/>
                  </a:lnTo>
                  <a:lnTo>
                    <a:pt x="756" y="952"/>
                  </a:lnTo>
                  <a:lnTo>
                    <a:pt x="753" y="955"/>
                  </a:lnTo>
                  <a:lnTo>
                    <a:pt x="756" y="957"/>
                  </a:lnTo>
                  <a:lnTo>
                    <a:pt x="759" y="960"/>
                  </a:lnTo>
                  <a:lnTo>
                    <a:pt x="761" y="963"/>
                  </a:lnTo>
                  <a:lnTo>
                    <a:pt x="761" y="965"/>
                  </a:lnTo>
                  <a:lnTo>
                    <a:pt x="764" y="968"/>
                  </a:lnTo>
                  <a:lnTo>
                    <a:pt x="767" y="968"/>
                  </a:lnTo>
                  <a:lnTo>
                    <a:pt x="767" y="965"/>
                  </a:lnTo>
                  <a:lnTo>
                    <a:pt x="767" y="963"/>
                  </a:lnTo>
                  <a:close/>
                  <a:moveTo>
                    <a:pt x="890" y="909"/>
                  </a:moveTo>
                  <a:lnTo>
                    <a:pt x="890" y="906"/>
                  </a:lnTo>
                  <a:lnTo>
                    <a:pt x="890" y="904"/>
                  </a:lnTo>
                  <a:lnTo>
                    <a:pt x="887" y="906"/>
                  </a:lnTo>
                  <a:lnTo>
                    <a:pt x="887" y="909"/>
                  </a:lnTo>
                  <a:lnTo>
                    <a:pt x="890" y="909"/>
                  </a:lnTo>
                  <a:close/>
                  <a:moveTo>
                    <a:pt x="970" y="1046"/>
                  </a:moveTo>
                  <a:lnTo>
                    <a:pt x="968" y="1046"/>
                  </a:lnTo>
                  <a:lnTo>
                    <a:pt x="965" y="1046"/>
                  </a:lnTo>
                  <a:lnTo>
                    <a:pt x="965" y="1041"/>
                  </a:lnTo>
                  <a:lnTo>
                    <a:pt x="962" y="1041"/>
                  </a:lnTo>
                  <a:lnTo>
                    <a:pt x="960" y="1038"/>
                  </a:lnTo>
                  <a:lnTo>
                    <a:pt x="954" y="1038"/>
                  </a:lnTo>
                  <a:lnTo>
                    <a:pt x="952" y="1038"/>
                  </a:lnTo>
                  <a:lnTo>
                    <a:pt x="949" y="1038"/>
                  </a:lnTo>
                  <a:lnTo>
                    <a:pt x="946" y="1038"/>
                  </a:lnTo>
                  <a:lnTo>
                    <a:pt x="946" y="1041"/>
                  </a:lnTo>
                  <a:lnTo>
                    <a:pt x="946" y="1043"/>
                  </a:lnTo>
                  <a:lnTo>
                    <a:pt x="944" y="1043"/>
                  </a:lnTo>
                  <a:lnTo>
                    <a:pt x="944" y="1046"/>
                  </a:lnTo>
                  <a:lnTo>
                    <a:pt x="941" y="1046"/>
                  </a:lnTo>
                  <a:lnTo>
                    <a:pt x="938" y="1046"/>
                  </a:lnTo>
                  <a:lnTo>
                    <a:pt x="936" y="1046"/>
                  </a:lnTo>
                  <a:lnTo>
                    <a:pt x="936" y="1043"/>
                  </a:lnTo>
                  <a:lnTo>
                    <a:pt x="936" y="1041"/>
                  </a:lnTo>
                  <a:lnTo>
                    <a:pt x="933" y="1038"/>
                  </a:lnTo>
                  <a:lnTo>
                    <a:pt x="930" y="1041"/>
                  </a:lnTo>
                  <a:lnTo>
                    <a:pt x="928" y="1041"/>
                  </a:lnTo>
                  <a:lnTo>
                    <a:pt x="925" y="1041"/>
                  </a:lnTo>
                  <a:lnTo>
                    <a:pt x="920" y="1038"/>
                  </a:lnTo>
                  <a:lnTo>
                    <a:pt x="917" y="1038"/>
                  </a:lnTo>
                  <a:lnTo>
                    <a:pt x="914" y="1038"/>
                  </a:lnTo>
                  <a:lnTo>
                    <a:pt x="917" y="1033"/>
                  </a:lnTo>
                  <a:lnTo>
                    <a:pt x="920" y="1030"/>
                  </a:lnTo>
                  <a:lnTo>
                    <a:pt x="914" y="1030"/>
                  </a:lnTo>
                  <a:lnTo>
                    <a:pt x="914" y="1027"/>
                  </a:lnTo>
                  <a:lnTo>
                    <a:pt x="914" y="1024"/>
                  </a:lnTo>
                  <a:lnTo>
                    <a:pt x="917" y="1024"/>
                  </a:lnTo>
                  <a:lnTo>
                    <a:pt x="920" y="1024"/>
                  </a:lnTo>
                  <a:lnTo>
                    <a:pt x="920" y="1022"/>
                  </a:lnTo>
                  <a:lnTo>
                    <a:pt x="917" y="1022"/>
                  </a:lnTo>
                  <a:lnTo>
                    <a:pt x="914" y="1022"/>
                  </a:lnTo>
                  <a:lnTo>
                    <a:pt x="912" y="1022"/>
                  </a:lnTo>
                  <a:lnTo>
                    <a:pt x="909" y="1022"/>
                  </a:lnTo>
                  <a:lnTo>
                    <a:pt x="906" y="1024"/>
                  </a:lnTo>
                  <a:lnTo>
                    <a:pt x="903" y="1022"/>
                  </a:lnTo>
                  <a:lnTo>
                    <a:pt x="901" y="1022"/>
                  </a:lnTo>
                  <a:lnTo>
                    <a:pt x="901" y="1024"/>
                  </a:lnTo>
                  <a:lnTo>
                    <a:pt x="898" y="1024"/>
                  </a:lnTo>
                  <a:lnTo>
                    <a:pt x="890" y="1022"/>
                  </a:lnTo>
                  <a:lnTo>
                    <a:pt x="887" y="1022"/>
                  </a:lnTo>
                  <a:lnTo>
                    <a:pt x="885" y="1022"/>
                  </a:lnTo>
                  <a:lnTo>
                    <a:pt x="885" y="1024"/>
                  </a:lnTo>
                  <a:lnTo>
                    <a:pt x="882" y="1024"/>
                  </a:lnTo>
                  <a:lnTo>
                    <a:pt x="866" y="1027"/>
                  </a:lnTo>
                  <a:lnTo>
                    <a:pt x="861" y="1030"/>
                  </a:lnTo>
                  <a:lnTo>
                    <a:pt x="858" y="1030"/>
                  </a:lnTo>
                  <a:lnTo>
                    <a:pt x="831" y="1035"/>
                  </a:lnTo>
                  <a:lnTo>
                    <a:pt x="828" y="1035"/>
                  </a:lnTo>
                  <a:lnTo>
                    <a:pt x="826" y="1038"/>
                  </a:lnTo>
                  <a:lnTo>
                    <a:pt x="823" y="1038"/>
                  </a:lnTo>
                  <a:lnTo>
                    <a:pt x="818" y="1038"/>
                  </a:lnTo>
                  <a:lnTo>
                    <a:pt x="810" y="1041"/>
                  </a:lnTo>
                  <a:lnTo>
                    <a:pt x="807" y="1041"/>
                  </a:lnTo>
                  <a:lnTo>
                    <a:pt x="807" y="1043"/>
                  </a:lnTo>
                  <a:lnTo>
                    <a:pt x="807" y="1046"/>
                  </a:lnTo>
                  <a:lnTo>
                    <a:pt x="804" y="1046"/>
                  </a:lnTo>
                  <a:lnTo>
                    <a:pt x="804" y="1049"/>
                  </a:lnTo>
                  <a:lnTo>
                    <a:pt x="804" y="1051"/>
                  </a:lnTo>
                  <a:lnTo>
                    <a:pt x="802" y="1051"/>
                  </a:lnTo>
                  <a:lnTo>
                    <a:pt x="802" y="1054"/>
                  </a:lnTo>
                  <a:lnTo>
                    <a:pt x="802" y="1057"/>
                  </a:lnTo>
                  <a:lnTo>
                    <a:pt x="807" y="1062"/>
                  </a:lnTo>
                  <a:lnTo>
                    <a:pt x="810" y="1062"/>
                  </a:lnTo>
                  <a:lnTo>
                    <a:pt x="812" y="1062"/>
                  </a:lnTo>
                  <a:lnTo>
                    <a:pt x="815" y="1062"/>
                  </a:lnTo>
                  <a:lnTo>
                    <a:pt x="818" y="1067"/>
                  </a:lnTo>
                  <a:lnTo>
                    <a:pt x="820" y="1070"/>
                  </a:lnTo>
                  <a:lnTo>
                    <a:pt x="820" y="1073"/>
                  </a:lnTo>
                  <a:lnTo>
                    <a:pt x="823" y="1073"/>
                  </a:lnTo>
                  <a:lnTo>
                    <a:pt x="826" y="1073"/>
                  </a:lnTo>
                  <a:lnTo>
                    <a:pt x="828" y="1070"/>
                  </a:lnTo>
                  <a:lnTo>
                    <a:pt x="831" y="1070"/>
                  </a:lnTo>
                  <a:lnTo>
                    <a:pt x="834" y="1070"/>
                  </a:lnTo>
                  <a:lnTo>
                    <a:pt x="836" y="1070"/>
                  </a:lnTo>
                  <a:lnTo>
                    <a:pt x="839" y="1070"/>
                  </a:lnTo>
                  <a:lnTo>
                    <a:pt x="842" y="1070"/>
                  </a:lnTo>
                  <a:lnTo>
                    <a:pt x="847" y="1070"/>
                  </a:lnTo>
                  <a:lnTo>
                    <a:pt x="853" y="1067"/>
                  </a:lnTo>
                  <a:lnTo>
                    <a:pt x="855" y="1070"/>
                  </a:lnTo>
                  <a:lnTo>
                    <a:pt x="858" y="1070"/>
                  </a:lnTo>
                  <a:lnTo>
                    <a:pt x="861" y="1070"/>
                  </a:lnTo>
                  <a:lnTo>
                    <a:pt x="863" y="1070"/>
                  </a:lnTo>
                  <a:lnTo>
                    <a:pt x="866" y="1070"/>
                  </a:lnTo>
                  <a:lnTo>
                    <a:pt x="869" y="1070"/>
                  </a:lnTo>
                  <a:lnTo>
                    <a:pt x="871" y="1067"/>
                  </a:lnTo>
                  <a:lnTo>
                    <a:pt x="871" y="1065"/>
                  </a:lnTo>
                  <a:lnTo>
                    <a:pt x="874" y="1065"/>
                  </a:lnTo>
                  <a:lnTo>
                    <a:pt x="877" y="1065"/>
                  </a:lnTo>
                  <a:lnTo>
                    <a:pt x="882" y="1065"/>
                  </a:lnTo>
                  <a:lnTo>
                    <a:pt x="887" y="1067"/>
                  </a:lnTo>
                  <a:lnTo>
                    <a:pt x="890" y="1067"/>
                  </a:lnTo>
                  <a:lnTo>
                    <a:pt x="895" y="1073"/>
                  </a:lnTo>
                  <a:lnTo>
                    <a:pt x="898" y="1073"/>
                  </a:lnTo>
                  <a:lnTo>
                    <a:pt x="901" y="1075"/>
                  </a:lnTo>
                  <a:lnTo>
                    <a:pt x="903" y="1073"/>
                  </a:lnTo>
                  <a:lnTo>
                    <a:pt x="912" y="1070"/>
                  </a:lnTo>
                  <a:lnTo>
                    <a:pt x="914" y="1070"/>
                  </a:lnTo>
                  <a:lnTo>
                    <a:pt x="917" y="1067"/>
                  </a:lnTo>
                  <a:lnTo>
                    <a:pt x="917" y="1065"/>
                  </a:lnTo>
                  <a:lnTo>
                    <a:pt x="917" y="1062"/>
                  </a:lnTo>
                  <a:lnTo>
                    <a:pt x="917" y="1059"/>
                  </a:lnTo>
                  <a:lnTo>
                    <a:pt x="920" y="1057"/>
                  </a:lnTo>
                  <a:lnTo>
                    <a:pt x="922" y="1057"/>
                  </a:lnTo>
                  <a:lnTo>
                    <a:pt x="933" y="1051"/>
                  </a:lnTo>
                  <a:lnTo>
                    <a:pt x="936" y="1051"/>
                  </a:lnTo>
                  <a:lnTo>
                    <a:pt x="938" y="1051"/>
                  </a:lnTo>
                  <a:lnTo>
                    <a:pt x="941" y="1051"/>
                  </a:lnTo>
                  <a:lnTo>
                    <a:pt x="944" y="1054"/>
                  </a:lnTo>
                  <a:lnTo>
                    <a:pt x="946" y="1054"/>
                  </a:lnTo>
                  <a:lnTo>
                    <a:pt x="949" y="1054"/>
                  </a:lnTo>
                  <a:lnTo>
                    <a:pt x="952" y="1054"/>
                  </a:lnTo>
                  <a:lnTo>
                    <a:pt x="957" y="1057"/>
                  </a:lnTo>
                  <a:lnTo>
                    <a:pt x="960" y="1057"/>
                  </a:lnTo>
                  <a:lnTo>
                    <a:pt x="962" y="1057"/>
                  </a:lnTo>
                  <a:lnTo>
                    <a:pt x="965" y="1057"/>
                  </a:lnTo>
                  <a:lnTo>
                    <a:pt x="968" y="1054"/>
                  </a:lnTo>
                  <a:lnTo>
                    <a:pt x="968" y="1051"/>
                  </a:lnTo>
                  <a:lnTo>
                    <a:pt x="970" y="1051"/>
                  </a:lnTo>
                  <a:lnTo>
                    <a:pt x="970" y="1049"/>
                  </a:lnTo>
                  <a:lnTo>
                    <a:pt x="970" y="1046"/>
                  </a:lnTo>
                  <a:close/>
                  <a:moveTo>
                    <a:pt x="0" y="0"/>
                  </a:moveTo>
                  <a:lnTo>
                    <a:pt x="0" y="606"/>
                  </a:lnTo>
                  <a:lnTo>
                    <a:pt x="8" y="606"/>
                  </a:lnTo>
                  <a:lnTo>
                    <a:pt x="11" y="606"/>
                  </a:lnTo>
                  <a:lnTo>
                    <a:pt x="14" y="606"/>
                  </a:lnTo>
                  <a:lnTo>
                    <a:pt x="19" y="603"/>
                  </a:lnTo>
                  <a:lnTo>
                    <a:pt x="22" y="603"/>
                  </a:lnTo>
                  <a:lnTo>
                    <a:pt x="30" y="603"/>
                  </a:lnTo>
                  <a:lnTo>
                    <a:pt x="32" y="603"/>
                  </a:lnTo>
                  <a:lnTo>
                    <a:pt x="38" y="601"/>
                  </a:lnTo>
                  <a:lnTo>
                    <a:pt x="46" y="601"/>
                  </a:lnTo>
                  <a:lnTo>
                    <a:pt x="49" y="601"/>
                  </a:lnTo>
                  <a:lnTo>
                    <a:pt x="57" y="601"/>
                  </a:lnTo>
                  <a:lnTo>
                    <a:pt x="78" y="598"/>
                  </a:lnTo>
                  <a:lnTo>
                    <a:pt x="99" y="595"/>
                  </a:lnTo>
                  <a:lnTo>
                    <a:pt x="113" y="595"/>
                  </a:lnTo>
                  <a:lnTo>
                    <a:pt x="121" y="595"/>
                  </a:lnTo>
                  <a:lnTo>
                    <a:pt x="124" y="595"/>
                  </a:lnTo>
                  <a:lnTo>
                    <a:pt x="134" y="595"/>
                  </a:lnTo>
                  <a:lnTo>
                    <a:pt x="140" y="595"/>
                  </a:lnTo>
                  <a:lnTo>
                    <a:pt x="164" y="595"/>
                  </a:lnTo>
                  <a:lnTo>
                    <a:pt x="180" y="598"/>
                  </a:lnTo>
                  <a:lnTo>
                    <a:pt x="191" y="598"/>
                  </a:lnTo>
                  <a:lnTo>
                    <a:pt x="193" y="598"/>
                  </a:lnTo>
                  <a:lnTo>
                    <a:pt x="212" y="593"/>
                  </a:lnTo>
                  <a:lnTo>
                    <a:pt x="223" y="585"/>
                  </a:lnTo>
                  <a:lnTo>
                    <a:pt x="225" y="585"/>
                  </a:lnTo>
                  <a:lnTo>
                    <a:pt x="231" y="585"/>
                  </a:lnTo>
                  <a:lnTo>
                    <a:pt x="250" y="590"/>
                  </a:lnTo>
                  <a:lnTo>
                    <a:pt x="268" y="598"/>
                  </a:lnTo>
                  <a:lnTo>
                    <a:pt x="295" y="611"/>
                  </a:lnTo>
                  <a:lnTo>
                    <a:pt x="311" y="622"/>
                  </a:lnTo>
                  <a:lnTo>
                    <a:pt x="327" y="630"/>
                  </a:lnTo>
                  <a:lnTo>
                    <a:pt x="330" y="633"/>
                  </a:lnTo>
                  <a:lnTo>
                    <a:pt x="335" y="638"/>
                  </a:lnTo>
                  <a:lnTo>
                    <a:pt x="341" y="641"/>
                  </a:lnTo>
                  <a:lnTo>
                    <a:pt x="343" y="644"/>
                  </a:lnTo>
                  <a:lnTo>
                    <a:pt x="349" y="644"/>
                  </a:lnTo>
                  <a:lnTo>
                    <a:pt x="354" y="644"/>
                  </a:lnTo>
                  <a:lnTo>
                    <a:pt x="359" y="641"/>
                  </a:lnTo>
                  <a:lnTo>
                    <a:pt x="362" y="641"/>
                  </a:lnTo>
                  <a:lnTo>
                    <a:pt x="365" y="641"/>
                  </a:lnTo>
                  <a:lnTo>
                    <a:pt x="367" y="644"/>
                  </a:lnTo>
                  <a:lnTo>
                    <a:pt x="370" y="644"/>
                  </a:lnTo>
                  <a:lnTo>
                    <a:pt x="367" y="641"/>
                  </a:lnTo>
                  <a:lnTo>
                    <a:pt x="367" y="638"/>
                  </a:lnTo>
                  <a:lnTo>
                    <a:pt x="367" y="636"/>
                  </a:lnTo>
                  <a:lnTo>
                    <a:pt x="370" y="636"/>
                  </a:lnTo>
                  <a:lnTo>
                    <a:pt x="370" y="633"/>
                  </a:lnTo>
                  <a:lnTo>
                    <a:pt x="373" y="633"/>
                  </a:lnTo>
                  <a:lnTo>
                    <a:pt x="378" y="633"/>
                  </a:lnTo>
                  <a:lnTo>
                    <a:pt x="381" y="633"/>
                  </a:lnTo>
                  <a:lnTo>
                    <a:pt x="389" y="636"/>
                  </a:lnTo>
                  <a:lnTo>
                    <a:pt x="394" y="636"/>
                  </a:lnTo>
                  <a:lnTo>
                    <a:pt x="400" y="636"/>
                  </a:lnTo>
                  <a:lnTo>
                    <a:pt x="402" y="636"/>
                  </a:lnTo>
                  <a:lnTo>
                    <a:pt x="408" y="638"/>
                  </a:lnTo>
                  <a:lnTo>
                    <a:pt x="410" y="641"/>
                  </a:lnTo>
                  <a:lnTo>
                    <a:pt x="418" y="646"/>
                  </a:lnTo>
                  <a:lnTo>
                    <a:pt x="421" y="646"/>
                  </a:lnTo>
                  <a:lnTo>
                    <a:pt x="421" y="649"/>
                  </a:lnTo>
                  <a:lnTo>
                    <a:pt x="421" y="652"/>
                  </a:lnTo>
                  <a:lnTo>
                    <a:pt x="424" y="652"/>
                  </a:lnTo>
                  <a:lnTo>
                    <a:pt x="426" y="649"/>
                  </a:lnTo>
                  <a:lnTo>
                    <a:pt x="429" y="649"/>
                  </a:lnTo>
                  <a:lnTo>
                    <a:pt x="432" y="652"/>
                  </a:lnTo>
                  <a:lnTo>
                    <a:pt x="440" y="660"/>
                  </a:lnTo>
                  <a:lnTo>
                    <a:pt x="443" y="660"/>
                  </a:lnTo>
                  <a:lnTo>
                    <a:pt x="445" y="660"/>
                  </a:lnTo>
                  <a:lnTo>
                    <a:pt x="448" y="660"/>
                  </a:lnTo>
                  <a:lnTo>
                    <a:pt x="451" y="662"/>
                  </a:lnTo>
                  <a:lnTo>
                    <a:pt x="453" y="662"/>
                  </a:lnTo>
                  <a:lnTo>
                    <a:pt x="456" y="662"/>
                  </a:lnTo>
                  <a:lnTo>
                    <a:pt x="459" y="660"/>
                  </a:lnTo>
                  <a:lnTo>
                    <a:pt x="464" y="662"/>
                  </a:lnTo>
                  <a:lnTo>
                    <a:pt x="469" y="662"/>
                  </a:lnTo>
                  <a:lnTo>
                    <a:pt x="472" y="662"/>
                  </a:lnTo>
                  <a:lnTo>
                    <a:pt x="472" y="660"/>
                  </a:lnTo>
                  <a:lnTo>
                    <a:pt x="475" y="662"/>
                  </a:lnTo>
                  <a:lnTo>
                    <a:pt x="477" y="660"/>
                  </a:lnTo>
                  <a:lnTo>
                    <a:pt x="475" y="657"/>
                  </a:lnTo>
                  <a:lnTo>
                    <a:pt x="472" y="657"/>
                  </a:lnTo>
                  <a:lnTo>
                    <a:pt x="469" y="657"/>
                  </a:lnTo>
                  <a:lnTo>
                    <a:pt x="469" y="654"/>
                  </a:lnTo>
                  <a:lnTo>
                    <a:pt x="472" y="654"/>
                  </a:lnTo>
                  <a:lnTo>
                    <a:pt x="475" y="652"/>
                  </a:lnTo>
                  <a:lnTo>
                    <a:pt x="477" y="652"/>
                  </a:lnTo>
                  <a:lnTo>
                    <a:pt x="477" y="654"/>
                  </a:lnTo>
                  <a:lnTo>
                    <a:pt x="480" y="657"/>
                  </a:lnTo>
                  <a:lnTo>
                    <a:pt x="483" y="657"/>
                  </a:lnTo>
                  <a:lnTo>
                    <a:pt x="485" y="657"/>
                  </a:lnTo>
                  <a:lnTo>
                    <a:pt x="488" y="654"/>
                  </a:lnTo>
                  <a:lnTo>
                    <a:pt x="488" y="652"/>
                  </a:lnTo>
                  <a:lnTo>
                    <a:pt x="488" y="649"/>
                  </a:lnTo>
                  <a:lnTo>
                    <a:pt x="491" y="649"/>
                  </a:lnTo>
                  <a:lnTo>
                    <a:pt x="493" y="652"/>
                  </a:lnTo>
                  <a:lnTo>
                    <a:pt x="496" y="652"/>
                  </a:lnTo>
                  <a:lnTo>
                    <a:pt x="499" y="652"/>
                  </a:lnTo>
                  <a:lnTo>
                    <a:pt x="499" y="654"/>
                  </a:lnTo>
                  <a:lnTo>
                    <a:pt x="496" y="654"/>
                  </a:lnTo>
                  <a:lnTo>
                    <a:pt x="496" y="657"/>
                  </a:lnTo>
                  <a:lnTo>
                    <a:pt x="499" y="657"/>
                  </a:lnTo>
                  <a:lnTo>
                    <a:pt x="499" y="660"/>
                  </a:lnTo>
                  <a:lnTo>
                    <a:pt x="501" y="662"/>
                  </a:lnTo>
                  <a:lnTo>
                    <a:pt x="504" y="662"/>
                  </a:lnTo>
                  <a:lnTo>
                    <a:pt x="507" y="662"/>
                  </a:lnTo>
                  <a:lnTo>
                    <a:pt x="507" y="665"/>
                  </a:lnTo>
                  <a:lnTo>
                    <a:pt x="507" y="668"/>
                  </a:lnTo>
                  <a:lnTo>
                    <a:pt x="510" y="668"/>
                  </a:lnTo>
                  <a:lnTo>
                    <a:pt x="512" y="665"/>
                  </a:lnTo>
                  <a:lnTo>
                    <a:pt x="515" y="665"/>
                  </a:lnTo>
                  <a:lnTo>
                    <a:pt x="515" y="668"/>
                  </a:lnTo>
                  <a:lnTo>
                    <a:pt x="520" y="673"/>
                  </a:lnTo>
                  <a:lnTo>
                    <a:pt x="523" y="676"/>
                  </a:lnTo>
                  <a:lnTo>
                    <a:pt x="526" y="678"/>
                  </a:lnTo>
                  <a:lnTo>
                    <a:pt x="526" y="681"/>
                  </a:lnTo>
                  <a:lnTo>
                    <a:pt x="526" y="684"/>
                  </a:lnTo>
                  <a:lnTo>
                    <a:pt x="523" y="684"/>
                  </a:lnTo>
                  <a:lnTo>
                    <a:pt x="520" y="684"/>
                  </a:lnTo>
                  <a:lnTo>
                    <a:pt x="520" y="681"/>
                  </a:lnTo>
                  <a:lnTo>
                    <a:pt x="520" y="684"/>
                  </a:lnTo>
                  <a:lnTo>
                    <a:pt x="518" y="687"/>
                  </a:lnTo>
                  <a:lnTo>
                    <a:pt x="518" y="689"/>
                  </a:lnTo>
                  <a:lnTo>
                    <a:pt x="518" y="692"/>
                  </a:lnTo>
                  <a:lnTo>
                    <a:pt x="518" y="695"/>
                  </a:lnTo>
                  <a:lnTo>
                    <a:pt x="515" y="697"/>
                  </a:lnTo>
                  <a:lnTo>
                    <a:pt x="518" y="697"/>
                  </a:lnTo>
                  <a:lnTo>
                    <a:pt x="520" y="697"/>
                  </a:lnTo>
                  <a:lnTo>
                    <a:pt x="523" y="697"/>
                  </a:lnTo>
                  <a:lnTo>
                    <a:pt x="523" y="695"/>
                  </a:lnTo>
                  <a:lnTo>
                    <a:pt x="526" y="692"/>
                  </a:lnTo>
                  <a:lnTo>
                    <a:pt x="528" y="695"/>
                  </a:lnTo>
                  <a:lnTo>
                    <a:pt x="531" y="695"/>
                  </a:lnTo>
                  <a:lnTo>
                    <a:pt x="534" y="692"/>
                  </a:lnTo>
                  <a:lnTo>
                    <a:pt x="536" y="689"/>
                  </a:lnTo>
                  <a:lnTo>
                    <a:pt x="539" y="689"/>
                  </a:lnTo>
                  <a:lnTo>
                    <a:pt x="542" y="689"/>
                  </a:lnTo>
                  <a:lnTo>
                    <a:pt x="544" y="689"/>
                  </a:lnTo>
                  <a:lnTo>
                    <a:pt x="544" y="687"/>
                  </a:lnTo>
                  <a:lnTo>
                    <a:pt x="547" y="689"/>
                  </a:lnTo>
                  <a:lnTo>
                    <a:pt x="552" y="692"/>
                  </a:lnTo>
                  <a:lnTo>
                    <a:pt x="555" y="695"/>
                  </a:lnTo>
                  <a:lnTo>
                    <a:pt x="558" y="700"/>
                  </a:lnTo>
                  <a:lnTo>
                    <a:pt x="560" y="703"/>
                  </a:lnTo>
                  <a:lnTo>
                    <a:pt x="563" y="711"/>
                  </a:lnTo>
                  <a:lnTo>
                    <a:pt x="563" y="713"/>
                  </a:lnTo>
                  <a:lnTo>
                    <a:pt x="560" y="716"/>
                  </a:lnTo>
                  <a:lnTo>
                    <a:pt x="560" y="719"/>
                  </a:lnTo>
                  <a:lnTo>
                    <a:pt x="558" y="719"/>
                  </a:lnTo>
                  <a:lnTo>
                    <a:pt x="558" y="721"/>
                  </a:lnTo>
                  <a:lnTo>
                    <a:pt x="555" y="724"/>
                  </a:lnTo>
                  <a:lnTo>
                    <a:pt x="555" y="727"/>
                  </a:lnTo>
                  <a:lnTo>
                    <a:pt x="552" y="724"/>
                  </a:lnTo>
                  <a:lnTo>
                    <a:pt x="552" y="721"/>
                  </a:lnTo>
                  <a:lnTo>
                    <a:pt x="552" y="719"/>
                  </a:lnTo>
                  <a:lnTo>
                    <a:pt x="555" y="716"/>
                  </a:lnTo>
                  <a:lnTo>
                    <a:pt x="552" y="716"/>
                  </a:lnTo>
                  <a:lnTo>
                    <a:pt x="544" y="716"/>
                  </a:lnTo>
                  <a:lnTo>
                    <a:pt x="542" y="716"/>
                  </a:lnTo>
                  <a:lnTo>
                    <a:pt x="539" y="716"/>
                  </a:lnTo>
                  <a:lnTo>
                    <a:pt x="539" y="719"/>
                  </a:lnTo>
                  <a:lnTo>
                    <a:pt x="544" y="721"/>
                  </a:lnTo>
                  <a:lnTo>
                    <a:pt x="544" y="727"/>
                  </a:lnTo>
                  <a:lnTo>
                    <a:pt x="547" y="729"/>
                  </a:lnTo>
                  <a:lnTo>
                    <a:pt x="544" y="732"/>
                  </a:lnTo>
                  <a:lnTo>
                    <a:pt x="542" y="735"/>
                  </a:lnTo>
                  <a:lnTo>
                    <a:pt x="539" y="735"/>
                  </a:lnTo>
                  <a:lnTo>
                    <a:pt x="539" y="737"/>
                  </a:lnTo>
                  <a:lnTo>
                    <a:pt x="542" y="740"/>
                  </a:lnTo>
                  <a:lnTo>
                    <a:pt x="544" y="740"/>
                  </a:lnTo>
                  <a:lnTo>
                    <a:pt x="547" y="740"/>
                  </a:lnTo>
                  <a:lnTo>
                    <a:pt x="550" y="740"/>
                  </a:lnTo>
                  <a:lnTo>
                    <a:pt x="552" y="740"/>
                  </a:lnTo>
                  <a:lnTo>
                    <a:pt x="552" y="743"/>
                  </a:lnTo>
                  <a:lnTo>
                    <a:pt x="555" y="746"/>
                  </a:lnTo>
                  <a:lnTo>
                    <a:pt x="552" y="748"/>
                  </a:lnTo>
                  <a:lnTo>
                    <a:pt x="550" y="748"/>
                  </a:lnTo>
                  <a:lnTo>
                    <a:pt x="547" y="748"/>
                  </a:lnTo>
                  <a:lnTo>
                    <a:pt x="550" y="751"/>
                  </a:lnTo>
                  <a:lnTo>
                    <a:pt x="552" y="751"/>
                  </a:lnTo>
                  <a:lnTo>
                    <a:pt x="555" y="751"/>
                  </a:lnTo>
                  <a:lnTo>
                    <a:pt x="558" y="751"/>
                  </a:lnTo>
                  <a:lnTo>
                    <a:pt x="558" y="754"/>
                  </a:lnTo>
                  <a:lnTo>
                    <a:pt x="560" y="759"/>
                  </a:lnTo>
                  <a:lnTo>
                    <a:pt x="560" y="762"/>
                  </a:lnTo>
                  <a:lnTo>
                    <a:pt x="560" y="764"/>
                  </a:lnTo>
                  <a:lnTo>
                    <a:pt x="568" y="767"/>
                  </a:lnTo>
                  <a:lnTo>
                    <a:pt x="568" y="764"/>
                  </a:lnTo>
                  <a:lnTo>
                    <a:pt x="571" y="762"/>
                  </a:lnTo>
                  <a:lnTo>
                    <a:pt x="571" y="764"/>
                  </a:lnTo>
                  <a:lnTo>
                    <a:pt x="574" y="764"/>
                  </a:lnTo>
                  <a:lnTo>
                    <a:pt x="577" y="764"/>
                  </a:lnTo>
                  <a:lnTo>
                    <a:pt x="579" y="762"/>
                  </a:lnTo>
                  <a:lnTo>
                    <a:pt x="582" y="764"/>
                  </a:lnTo>
                  <a:lnTo>
                    <a:pt x="590" y="767"/>
                  </a:lnTo>
                  <a:lnTo>
                    <a:pt x="595" y="767"/>
                  </a:lnTo>
                  <a:lnTo>
                    <a:pt x="595" y="770"/>
                  </a:lnTo>
                  <a:lnTo>
                    <a:pt x="598" y="772"/>
                  </a:lnTo>
                  <a:lnTo>
                    <a:pt x="601" y="772"/>
                  </a:lnTo>
                  <a:lnTo>
                    <a:pt x="601" y="770"/>
                  </a:lnTo>
                  <a:lnTo>
                    <a:pt x="603" y="770"/>
                  </a:lnTo>
                  <a:lnTo>
                    <a:pt x="601" y="770"/>
                  </a:lnTo>
                  <a:lnTo>
                    <a:pt x="601" y="767"/>
                  </a:lnTo>
                  <a:lnTo>
                    <a:pt x="598" y="767"/>
                  </a:lnTo>
                  <a:lnTo>
                    <a:pt x="595" y="767"/>
                  </a:lnTo>
                  <a:lnTo>
                    <a:pt x="593" y="764"/>
                  </a:lnTo>
                  <a:lnTo>
                    <a:pt x="593" y="762"/>
                  </a:lnTo>
                  <a:lnTo>
                    <a:pt x="595" y="762"/>
                  </a:lnTo>
                  <a:lnTo>
                    <a:pt x="603" y="764"/>
                  </a:lnTo>
                  <a:lnTo>
                    <a:pt x="606" y="764"/>
                  </a:lnTo>
                  <a:lnTo>
                    <a:pt x="609" y="767"/>
                  </a:lnTo>
                  <a:lnTo>
                    <a:pt x="609" y="770"/>
                  </a:lnTo>
                  <a:lnTo>
                    <a:pt x="606" y="770"/>
                  </a:lnTo>
                  <a:lnTo>
                    <a:pt x="603" y="772"/>
                  </a:lnTo>
                  <a:lnTo>
                    <a:pt x="606" y="772"/>
                  </a:lnTo>
                  <a:lnTo>
                    <a:pt x="609" y="775"/>
                  </a:lnTo>
                  <a:lnTo>
                    <a:pt x="614" y="780"/>
                  </a:lnTo>
                  <a:lnTo>
                    <a:pt x="617" y="783"/>
                  </a:lnTo>
                  <a:lnTo>
                    <a:pt x="619" y="783"/>
                  </a:lnTo>
                  <a:lnTo>
                    <a:pt x="619" y="788"/>
                  </a:lnTo>
                  <a:lnTo>
                    <a:pt x="622" y="796"/>
                  </a:lnTo>
                  <a:lnTo>
                    <a:pt x="625" y="796"/>
                  </a:lnTo>
                  <a:lnTo>
                    <a:pt x="625" y="799"/>
                  </a:lnTo>
                  <a:lnTo>
                    <a:pt x="625" y="805"/>
                  </a:lnTo>
                  <a:lnTo>
                    <a:pt x="625" y="807"/>
                  </a:lnTo>
                  <a:lnTo>
                    <a:pt x="622" y="807"/>
                  </a:lnTo>
                  <a:lnTo>
                    <a:pt x="622" y="810"/>
                  </a:lnTo>
                  <a:lnTo>
                    <a:pt x="622" y="813"/>
                  </a:lnTo>
                  <a:lnTo>
                    <a:pt x="622" y="815"/>
                  </a:lnTo>
                  <a:lnTo>
                    <a:pt x="625" y="815"/>
                  </a:lnTo>
                  <a:lnTo>
                    <a:pt x="627" y="815"/>
                  </a:lnTo>
                  <a:lnTo>
                    <a:pt x="627" y="818"/>
                  </a:lnTo>
                  <a:lnTo>
                    <a:pt x="630" y="821"/>
                  </a:lnTo>
                  <a:lnTo>
                    <a:pt x="633" y="823"/>
                  </a:lnTo>
                  <a:lnTo>
                    <a:pt x="638" y="826"/>
                  </a:lnTo>
                  <a:lnTo>
                    <a:pt x="646" y="831"/>
                  </a:lnTo>
                  <a:lnTo>
                    <a:pt x="654" y="839"/>
                  </a:lnTo>
                  <a:lnTo>
                    <a:pt x="657" y="839"/>
                  </a:lnTo>
                  <a:lnTo>
                    <a:pt x="660" y="842"/>
                  </a:lnTo>
                  <a:lnTo>
                    <a:pt x="662" y="847"/>
                  </a:lnTo>
                  <a:lnTo>
                    <a:pt x="665" y="850"/>
                  </a:lnTo>
                  <a:lnTo>
                    <a:pt x="665" y="853"/>
                  </a:lnTo>
                  <a:lnTo>
                    <a:pt x="668" y="855"/>
                  </a:lnTo>
                  <a:lnTo>
                    <a:pt x="668" y="858"/>
                  </a:lnTo>
                  <a:lnTo>
                    <a:pt x="668" y="861"/>
                  </a:lnTo>
                  <a:lnTo>
                    <a:pt x="668" y="864"/>
                  </a:lnTo>
                  <a:lnTo>
                    <a:pt x="668" y="866"/>
                  </a:lnTo>
                  <a:lnTo>
                    <a:pt x="665" y="866"/>
                  </a:lnTo>
                  <a:lnTo>
                    <a:pt x="662" y="866"/>
                  </a:lnTo>
                  <a:lnTo>
                    <a:pt x="662" y="869"/>
                  </a:lnTo>
                  <a:lnTo>
                    <a:pt x="665" y="869"/>
                  </a:lnTo>
                  <a:lnTo>
                    <a:pt x="668" y="872"/>
                  </a:lnTo>
                  <a:lnTo>
                    <a:pt x="670" y="872"/>
                  </a:lnTo>
                  <a:lnTo>
                    <a:pt x="673" y="877"/>
                  </a:lnTo>
                  <a:lnTo>
                    <a:pt x="676" y="882"/>
                  </a:lnTo>
                  <a:lnTo>
                    <a:pt x="676" y="896"/>
                  </a:lnTo>
                  <a:lnTo>
                    <a:pt x="678" y="898"/>
                  </a:lnTo>
                  <a:lnTo>
                    <a:pt x="678" y="901"/>
                  </a:lnTo>
                  <a:lnTo>
                    <a:pt x="681" y="904"/>
                  </a:lnTo>
                  <a:lnTo>
                    <a:pt x="681" y="906"/>
                  </a:lnTo>
                  <a:lnTo>
                    <a:pt x="678" y="906"/>
                  </a:lnTo>
                  <a:lnTo>
                    <a:pt x="678" y="909"/>
                  </a:lnTo>
                  <a:lnTo>
                    <a:pt x="678" y="912"/>
                  </a:lnTo>
                  <a:lnTo>
                    <a:pt x="678" y="915"/>
                  </a:lnTo>
                  <a:lnTo>
                    <a:pt x="681" y="915"/>
                  </a:lnTo>
                  <a:lnTo>
                    <a:pt x="684" y="912"/>
                  </a:lnTo>
                  <a:lnTo>
                    <a:pt x="686" y="912"/>
                  </a:lnTo>
                  <a:lnTo>
                    <a:pt x="686" y="915"/>
                  </a:lnTo>
                  <a:lnTo>
                    <a:pt x="684" y="915"/>
                  </a:lnTo>
                  <a:lnTo>
                    <a:pt x="684" y="917"/>
                  </a:lnTo>
                  <a:lnTo>
                    <a:pt x="689" y="917"/>
                  </a:lnTo>
                  <a:lnTo>
                    <a:pt x="692" y="917"/>
                  </a:lnTo>
                  <a:lnTo>
                    <a:pt x="692" y="920"/>
                  </a:lnTo>
                  <a:lnTo>
                    <a:pt x="684" y="920"/>
                  </a:lnTo>
                  <a:lnTo>
                    <a:pt x="684" y="923"/>
                  </a:lnTo>
                  <a:lnTo>
                    <a:pt x="681" y="923"/>
                  </a:lnTo>
                  <a:lnTo>
                    <a:pt x="681" y="920"/>
                  </a:lnTo>
                  <a:lnTo>
                    <a:pt x="678" y="920"/>
                  </a:lnTo>
                  <a:lnTo>
                    <a:pt x="676" y="917"/>
                  </a:lnTo>
                  <a:lnTo>
                    <a:pt x="676" y="915"/>
                  </a:lnTo>
                  <a:lnTo>
                    <a:pt x="673" y="915"/>
                  </a:lnTo>
                  <a:lnTo>
                    <a:pt x="670" y="912"/>
                  </a:lnTo>
                  <a:lnTo>
                    <a:pt x="670" y="909"/>
                  </a:lnTo>
                  <a:lnTo>
                    <a:pt x="673" y="909"/>
                  </a:lnTo>
                  <a:lnTo>
                    <a:pt x="665" y="906"/>
                  </a:lnTo>
                  <a:lnTo>
                    <a:pt x="662" y="906"/>
                  </a:lnTo>
                  <a:lnTo>
                    <a:pt x="660" y="904"/>
                  </a:lnTo>
                  <a:lnTo>
                    <a:pt x="662" y="901"/>
                  </a:lnTo>
                  <a:lnTo>
                    <a:pt x="662" y="898"/>
                  </a:lnTo>
                  <a:lnTo>
                    <a:pt x="660" y="898"/>
                  </a:lnTo>
                  <a:lnTo>
                    <a:pt x="660" y="901"/>
                  </a:lnTo>
                  <a:lnTo>
                    <a:pt x="660" y="904"/>
                  </a:lnTo>
                  <a:lnTo>
                    <a:pt x="657" y="904"/>
                  </a:lnTo>
                  <a:lnTo>
                    <a:pt x="654" y="906"/>
                  </a:lnTo>
                  <a:lnTo>
                    <a:pt x="654" y="909"/>
                  </a:lnTo>
                  <a:lnTo>
                    <a:pt x="654" y="912"/>
                  </a:lnTo>
                  <a:lnTo>
                    <a:pt x="649" y="915"/>
                  </a:lnTo>
                  <a:lnTo>
                    <a:pt x="649" y="917"/>
                  </a:lnTo>
                  <a:lnTo>
                    <a:pt x="652" y="917"/>
                  </a:lnTo>
                  <a:lnTo>
                    <a:pt x="654" y="917"/>
                  </a:lnTo>
                  <a:lnTo>
                    <a:pt x="654" y="915"/>
                  </a:lnTo>
                  <a:lnTo>
                    <a:pt x="657" y="915"/>
                  </a:lnTo>
                  <a:lnTo>
                    <a:pt x="660" y="915"/>
                  </a:lnTo>
                  <a:lnTo>
                    <a:pt x="662" y="912"/>
                  </a:lnTo>
                  <a:lnTo>
                    <a:pt x="665" y="915"/>
                  </a:lnTo>
                  <a:lnTo>
                    <a:pt x="668" y="917"/>
                  </a:lnTo>
                  <a:lnTo>
                    <a:pt x="673" y="920"/>
                  </a:lnTo>
                  <a:lnTo>
                    <a:pt x="676" y="920"/>
                  </a:lnTo>
                  <a:lnTo>
                    <a:pt x="676" y="923"/>
                  </a:lnTo>
                  <a:lnTo>
                    <a:pt x="673" y="925"/>
                  </a:lnTo>
                  <a:lnTo>
                    <a:pt x="676" y="925"/>
                  </a:lnTo>
                  <a:lnTo>
                    <a:pt x="678" y="925"/>
                  </a:lnTo>
                  <a:lnTo>
                    <a:pt x="678" y="928"/>
                  </a:lnTo>
                  <a:lnTo>
                    <a:pt x="684" y="928"/>
                  </a:lnTo>
                  <a:lnTo>
                    <a:pt x="686" y="931"/>
                  </a:lnTo>
                  <a:lnTo>
                    <a:pt x="689" y="933"/>
                  </a:lnTo>
                  <a:lnTo>
                    <a:pt x="692" y="939"/>
                  </a:lnTo>
                  <a:lnTo>
                    <a:pt x="702" y="947"/>
                  </a:lnTo>
                  <a:lnTo>
                    <a:pt x="705" y="949"/>
                  </a:lnTo>
                  <a:lnTo>
                    <a:pt x="705" y="952"/>
                  </a:lnTo>
                  <a:lnTo>
                    <a:pt x="705" y="955"/>
                  </a:lnTo>
                  <a:lnTo>
                    <a:pt x="711" y="955"/>
                  </a:lnTo>
                  <a:lnTo>
                    <a:pt x="711" y="952"/>
                  </a:lnTo>
                  <a:lnTo>
                    <a:pt x="711" y="949"/>
                  </a:lnTo>
                  <a:lnTo>
                    <a:pt x="713" y="949"/>
                  </a:lnTo>
                  <a:lnTo>
                    <a:pt x="713" y="947"/>
                  </a:lnTo>
                  <a:lnTo>
                    <a:pt x="719" y="944"/>
                  </a:lnTo>
                  <a:lnTo>
                    <a:pt x="721" y="944"/>
                  </a:lnTo>
                  <a:lnTo>
                    <a:pt x="727" y="947"/>
                  </a:lnTo>
                  <a:lnTo>
                    <a:pt x="729" y="949"/>
                  </a:lnTo>
                  <a:lnTo>
                    <a:pt x="729" y="952"/>
                  </a:lnTo>
                  <a:lnTo>
                    <a:pt x="732" y="952"/>
                  </a:lnTo>
                  <a:lnTo>
                    <a:pt x="735" y="955"/>
                  </a:lnTo>
                  <a:lnTo>
                    <a:pt x="737" y="955"/>
                  </a:lnTo>
                  <a:lnTo>
                    <a:pt x="740" y="960"/>
                  </a:lnTo>
                  <a:lnTo>
                    <a:pt x="743" y="960"/>
                  </a:lnTo>
                  <a:lnTo>
                    <a:pt x="745" y="957"/>
                  </a:lnTo>
                  <a:lnTo>
                    <a:pt x="745" y="955"/>
                  </a:lnTo>
                  <a:lnTo>
                    <a:pt x="743" y="947"/>
                  </a:lnTo>
                  <a:lnTo>
                    <a:pt x="743" y="944"/>
                  </a:lnTo>
                  <a:lnTo>
                    <a:pt x="745" y="941"/>
                  </a:lnTo>
                  <a:lnTo>
                    <a:pt x="745" y="939"/>
                  </a:lnTo>
                  <a:lnTo>
                    <a:pt x="748" y="933"/>
                  </a:lnTo>
                  <a:lnTo>
                    <a:pt x="745" y="933"/>
                  </a:lnTo>
                  <a:lnTo>
                    <a:pt x="745" y="931"/>
                  </a:lnTo>
                  <a:lnTo>
                    <a:pt x="743" y="931"/>
                  </a:lnTo>
                  <a:lnTo>
                    <a:pt x="743" y="933"/>
                  </a:lnTo>
                  <a:lnTo>
                    <a:pt x="743" y="936"/>
                  </a:lnTo>
                  <a:lnTo>
                    <a:pt x="740" y="936"/>
                  </a:lnTo>
                  <a:lnTo>
                    <a:pt x="737" y="936"/>
                  </a:lnTo>
                  <a:lnTo>
                    <a:pt x="735" y="939"/>
                  </a:lnTo>
                  <a:lnTo>
                    <a:pt x="732" y="939"/>
                  </a:lnTo>
                  <a:lnTo>
                    <a:pt x="732" y="941"/>
                  </a:lnTo>
                  <a:lnTo>
                    <a:pt x="729" y="941"/>
                  </a:lnTo>
                  <a:lnTo>
                    <a:pt x="727" y="941"/>
                  </a:lnTo>
                  <a:lnTo>
                    <a:pt x="724" y="939"/>
                  </a:lnTo>
                  <a:lnTo>
                    <a:pt x="727" y="936"/>
                  </a:lnTo>
                  <a:lnTo>
                    <a:pt x="729" y="936"/>
                  </a:lnTo>
                  <a:lnTo>
                    <a:pt x="732" y="936"/>
                  </a:lnTo>
                  <a:lnTo>
                    <a:pt x="732" y="933"/>
                  </a:lnTo>
                  <a:lnTo>
                    <a:pt x="732" y="931"/>
                  </a:lnTo>
                  <a:lnTo>
                    <a:pt x="729" y="931"/>
                  </a:lnTo>
                  <a:lnTo>
                    <a:pt x="729" y="928"/>
                  </a:lnTo>
                  <a:lnTo>
                    <a:pt x="732" y="925"/>
                  </a:lnTo>
                  <a:lnTo>
                    <a:pt x="732" y="923"/>
                  </a:lnTo>
                  <a:lnTo>
                    <a:pt x="732" y="920"/>
                  </a:lnTo>
                  <a:lnTo>
                    <a:pt x="735" y="920"/>
                  </a:lnTo>
                  <a:lnTo>
                    <a:pt x="737" y="923"/>
                  </a:lnTo>
                  <a:lnTo>
                    <a:pt x="740" y="920"/>
                  </a:lnTo>
                  <a:lnTo>
                    <a:pt x="737" y="920"/>
                  </a:lnTo>
                  <a:lnTo>
                    <a:pt x="735" y="915"/>
                  </a:lnTo>
                  <a:lnTo>
                    <a:pt x="737" y="915"/>
                  </a:lnTo>
                  <a:lnTo>
                    <a:pt x="737" y="912"/>
                  </a:lnTo>
                  <a:lnTo>
                    <a:pt x="737" y="909"/>
                  </a:lnTo>
                  <a:lnTo>
                    <a:pt x="740" y="909"/>
                  </a:lnTo>
                  <a:lnTo>
                    <a:pt x="743" y="906"/>
                  </a:lnTo>
                  <a:lnTo>
                    <a:pt x="748" y="904"/>
                  </a:lnTo>
                  <a:lnTo>
                    <a:pt x="753" y="904"/>
                  </a:lnTo>
                  <a:lnTo>
                    <a:pt x="753" y="906"/>
                  </a:lnTo>
                  <a:lnTo>
                    <a:pt x="753" y="909"/>
                  </a:lnTo>
                  <a:lnTo>
                    <a:pt x="756" y="909"/>
                  </a:lnTo>
                  <a:lnTo>
                    <a:pt x="759" y="904"/>
                  </a:lnTo>
                  <a:lnTo>
                    <a:pt x="759" y="901"/>
                  </a:lnTo>
                  <a:lnTo>
                    <a:pt x="756" y="898"/>
                  </a:lnTo>
                  <a:lnTo>
                    <a:pt x="759" y="896"/>
                  </a:lnTo>
                  <a:lnTo>
                    <a:pt x="756" y="893"/>
                  </a:lnTo>
                  <a:lnTo>
                    <a:pt x="759" y="890"/>
                  </a:lnTo>
                  <a:lnTo>
                    <a:pt x="767" y="888"/>
                  </a:lnTo>
                  <a:lnTo>
                    <a:pt x="769" y="885"/>
                  </a:lnTo>
                  <a:lnTo>
                    <a:pt x="775" y="874"/>
                  </a:lnTo>
                  <a:lnTo>
                    <a:pt x="778" y="872"/>
                  </a:lnTo>
                  <a:lnTo>
                    <a:pt x="780" y="869"/>
                  </a:lnTo>
                  <a:lnTo>
                    <a:pt x="783" y="866"/>
                  </a:lnTo>
                  <a:lnTo>
                    <a:pt x="783" y="864"/>
                  </a:lnTo>
                  <a:lnTo>
                    <a:pt x="783" y="861"/>
                  </a:lnTo>
                  <a:lnTo>
                    <a:pt x="791" y="855"/>
                  </a:lnTo>
                  <a:lnTo>
                    <a:pt x="794" y="855"/>
                  </a:lnTo>
                  <a:lnTo>
                    <a:pt x="796" y="853"/>
                  </a:lnTo>
                  <a:lnTo>
                    <a:pt x="799" y="853"/>
                  </a:lnTo>
                  <a:lnTo>
                    <a:pt x="802" y="850"/>
                  </a:lnTo>
                  <a:lnTo>
                    <a:pt x="807" y="847"/>
                  </a:lnTo>
                  <a:lnTo>
                    <a:pt x="807" y="845"/>
                  </a:lnTo>
                  <a:lnTo>
                    <a:pt x="810" y="842"/>
                  </a:lnTo>
                  <a:lnTo>
                    <a:pt x="815" y="839"/>
                  </a:lnTo>
                  <a:lnTo>
                    <a:pt x="818" y="839"/>
                  </a:lnTo>
                  <a:lnTo>
                    <a:pt x="820" y="839"/>
                  </a:lnTo>
                  <a:lnTo>
                    <a:pt x="823" y="837"/>
                  </a:lnTo>
                  <a:lnTo>
                    <a:pt x="826" y="837"/>
                  </a:lnTo>
                  <a:lnTo>
                    <a:pt x="828" y="834"/>
                  </a:lnTo>
                  <a:lnTo>
                    <a:pt x="831" y="831"/>
                  </a:lnTo>
                  <a:lnTo>
                    <a:pt x="834" y="831"/>
                  </a:lnTo>
                  <a:lnTo>
                    <a:pt x="836" y="831"/>
                  </a:lnTo>
                  <a:lnTo>
                    <a:pt x="839" y="831"/>
                  </a:lnTo>
                  <a:lnTo>
                    <a:pt x="842" y="831"/>
                  </a:lnTo>
                  <a:lnTo>
                    <a:pt x="842" y="829"/>
                  </a:lnTo>
                  <a:lnTo>
                    <a:pt x="847" y="826"/>
                  </a:lnTo>
                  <a:lnTo>
                    <a:pt x="845" y="826"/>
                  </a:lnTo>
                  <a:lnTo>
                    <a:pt x="839" y="829"/>
                  </a:lnTo>
                  <a:lnTo>
                    <a:pt x="839" y="826"/>
                  </a:lnTo>
                  <a:lnTo>
                    <a:pt x="842" y="826"/>
                  </a:lnTo>
                  <a:lnTo>
                    <a:pt x="842" y="823"/>
                  </a:lnTo>
                  <a:lnTo>
                    <a:pt x="845" y="823"/>
                  </a:lnTo>
                  <a:lnTo>
                    <a:pt x="845" y="821"/>
                  </a:lnTo>
                  <a:lnTo>
                    <a:pt x="845" y="818"/>
                  </a:lnTo>
                  <a:lnTo>
                    <a:pt x="847" y="818"/>
                  </a:lnTo>
                  <a:lnTo>
                    <a:pt x="850" y="821"/>
                  </a:lnTo>
                  <a:lnTo>
                    <a:pt x="850" y="823"/>
                  </a:lnTo>
                  <a:lnTo>
                    <a:pt x="853" y="823"/>
                  </a:lnTo>
                  <a:lnTo>
                    <a:pt x="861" y="823"/>
                  </a:lnTo>
                  <a:lnTo>
                    <a:pt x="866" y="823"/>
                  </a:lnTo>
                  <a:lnTo>
                    <a:pt x="869" y="821"/>
                  </a:lnTo>
                  <a:lnTo>
                    <a:pt x="871" y="818"/>
                  </a:lnTo>
                  <a:lnTo>
                    <a:pt x="874" y="818"/>
                  </a:lnTo>
                  <a:lnTo>
                    <a:pt x="874" y="815"/>
                  </a:lnTo>
                  <a:lnTo>
                    <a:pt x="879" y="813"/>
                  </a:lnTo>
                  <a:lnTo>
                    <a:pt x="885" y="799"/>
                  </a:lnTo>
                  <a:lnTo>
                    <a:pt x="885" y="796"/>
                  </a:lnTo>
                  <a:lnTo>
                    <a:pt x="890" y="791"/>
                  </a:lnTo>
                  <a:lnTo>
                    <a:pt x="893" y="788"/>
                  </a:lnTo>
                  <a:lnTo>
                    <a:pt x="893" y="780"/>
                  </a:lnTo>
                  <a:lnTo>
                    <a:pt x="893" y="778"/>
                  </a:lnTo>
                  <a:lnTo>
                    <a:pt x="898" y="770"/>
                  </a:lnTo>
                  <a:lnTo>
                    <a:pt x="898" y="767"/>
                  </a:lnTo>
                  <a:lnTo>
                    <a:pt x="898" y="764"/>
                  </a:lnTo>
                  <a:lnTo>
                    <a:pt x="901" y="762"/>
                  </a:lnTo>
                  <a:lnTo>
                    <a:pt x="901" y="759"/>
                  </a:lnTo>
                  <a:lnTo>
                    <a:pt x="903" y="759"/>
                  </a:lnTo>
                  <a:lnTo>
                    <a:pt x="906" y="759"/>
                  </a:lnTo>
                  <a:lnTo>
                    <a:pt x="914" y="751"/>
                  </a:lnTo>
                  <a:lnTo>
                    <a:pt x="914" y="748"/>
                  </a:lnTo>
                  <a:lnTo>
                    <a:pt x="914" y="746"/>
                  </a:lnTo>
                  <a:lnTo>
                    <a:pt x="917" y="743"/>
                  </a:lnTo>
                  <a:lnTo>
                    <a:pt x="920" y="743"/>
                  </a:lnTo>
                  <a:lnTo>
                    <a:pt x="922" y="740"/>
                  </a:lnTo>
                  <a:lnTo>
                    <a:pt x="928" y="743"/>
                  </a:lnTo>
                  <a:lnTo>
                    <a:pt x="928" y="746"/>
                  </a:lnTo>
                  <a:lnTo>
                    <a:pt x="930" y="746"/>
                  </a:lnTo>
                  <a:lnTo>
                    <a:pt x="933" y="746"/>
                  </a:lnTo>
                  <a:lnTo>
                    <a:pt x="933" y="743"/>
                  </a:lnTo>
                  <a:lnTo>
                    <a:pt x="933" y="740"/>
                  </a:lnTo>
                  <a:lnTo>
                    <a:pt x="930" y="737"/>
                  </a:lnTo>
                  <a:lnTo>
                    <a:pt x="933" y="737"/>
                  </a:lnTo>
                  <a:lnTo>
                    <a:pt x="936" y="737"/>
                  </a:lnTo>
                  <a:lnTo>
                    <a:pt x="936" y="735"/>
                  </a:lnTo>
                  <a:lnTo>
                    <a:pt x="936" y="732"/>
                  </a:lnTo>
                  <a:lnTo>
                    <a:pt x="938" y="732"/>
                  </a:lnTo>
                  <a:lnTo>
                    <a:pt x="938" y="729"/>
                  </a:lnTo>
                  <a:lnTo>
                    <a:pt x="938" y="724"/>
                  </a:lnTo>
                  <a:lnTo>
                    <a:pt x="936" y="719"/>
                  </a:lnTo>
                  <a:lnTo>
                    <a:pt x="936" y="716"/>
                  </a:lnTo>
                  <a:lnTo>
                    <a:pt x="936" y="713"/>
                  </a:lnTo>
                  <a:lnTo>
                    <a:pt x="930" y="713"/>
                  </a:lnTo>
                  <a:lnTo>
                    <a:pt x="933" y="711"/>
                  </a:lnTo>
                  <a:lnTo>
                    <a:pt x="933" y="705"/>
                  </a:lnTo>
                  <a:lnTo>
                    <a:pt x="933" y="703"/>
                  </a:lnTo>
                  <a:lnTo>
                    <a:pt x="930" y="700"/>
                  </a:lnTo>
                  <a:lnTo>
                    <a:pt x="933" y="700"/>
                  </a:lnTo>
                  <a:lnTo>
                    <a:pt x="933" y="697"/>
                  </a:lnTo>
                  <a:lnTo>
                    <a:pt x="933" y="695"/>
                  </a:lnTo>
                  <a:lnTo>
                    <a:pt x="936" y="695"/>
                  </a:lnTo>
                  <a:lnTo>
                    <a:pt x="936" y="697"/>
                  </a:lnTo>
                  <a:lnTo>
                    <a:pt x="936" y="700"/>
                  </a:lnTo>
                  <a:lnTo>
                    <a:pt x="938" y="700"/>
                  </a:lnTo>
                  <a:lnTo>
                    <a:pt x="938" y="703"/>
                  </a:lnTo>
                  <a:lnTo>
                    <a:pt x="936" y="703"/>
                  </a:lnTo>
                  <a:lnTo>
                    <a:pt x="938" y="705"/>
                  </a:lnTo>
                  <a:lnTo>
                    <a:pt x="941" y="708"/>
                  </a:lnTo>
                  <a:lnTo>
                    <a:pt x="941" y="711"/>
                  </a:lnTo>
                  <a:lnTo>
                    <a:pt x="941" y="713"/>
                  </a:lnTo>
                  <a:lnTo>
                    <a:pt x="944" y="713"/>
                  </a:lnTo>
                  <a:lnTo>
                    <a:pt x="944" y="716"/>
                  </a:lnTo>
                  <a:lnTo>
                    <a:pt x="946" y="716"/>
                  </a:lnTo>
                  <a:lnTo>
                    <a:pt x="952" y="719"/>
                  </a:lnTo>
                  <a:lnTo>
                    <a:pt x="949" y="721"/>
                  </a:lnTo>
                  <a:lnTo>
                    <a:pt x="946" y="721"/>
                  </a:lnTo>
                  <a:lnTo>
                    <a:pt x="946" y="724"/>
                  </a:lnTo>
                  <a:lnTo>
                    <a:pt x="954" y="746"/>
                  </a:lnTo>
                  <a:lnTo>
                    <a:pt x="954" y="748"/>
                  </a:lnTo>
                  <a:lnTo>
                    <a:pt x="957" y="748"/>
                  </a:lnTo>
                  <a:lnTo>
                    <a:pt x="960" y="748"/>
                  </a:lnTo>
                  <a:lnTo>
                    <a:pt x="960" y="751"/>
                  </a:lnTo>
                  <a:lnTo>
                    <a:pt x="962" y="754"/>
                  </a:lnTo>
                  <a:lnTo>
                    <a:pt x="962" y="756"/>
                  </a:lnTo>
                  <a:lnTo>
                    <a:pt x="962" y="759"/>
                  </a:lnTo>
                  <a:lnTo>
                    <a:pt x="962" y="762"/>
                  </a:lnTo>
                  <a:lnTo>
                    <a:pt x="960" y="762"/>
                  </a:lnTo>
                  <a:lnTo>
                    <a:pt x="957" y="762"/>
                  </a:lnTo>
                  <a:lnTo>
                    <a:pt x="954" y="762"/>
                  </a:lnTo>
                  <a:lnTo>
                    <a:pt x="952" y="762"/>
                  </a:lnTo>
                  <a:lnTo>
                    <a:pt x="946" y="764"/>
                  </a:lnTo>
                  <a:lnTo>
                    <a:pt x="944" y="767"/>
                  </a:lnTo>
                  <a:lnTo>
                    <a:pt x="941" y="767"/>
                  </a:lnTo>
                  <a:lnTo>
                    <a:pt x="941" y="770"/>
                  </a:lnTo>
                  <a:lnTo>
                    <a:pt x="938" y="772"/>
                  </a:lnTo>
                  <a:lnTo>
                    <a:pt x="938" y="775"/>
                  </a:lnTo>
                  <a:lnTo>
                    <a:pt x="938" y="778"/>
                  </a:lnTo>
                  <a:lnTo>
                    <a:pt x="941" y="780"/>
                  </a:lnTo>
                  <a:lnTo>
                    <a:pt x="946" y="783"/>
                  </a:lnTo>
                  <a:lnTo>
                    <a:pt x="946" y="786"/>
                  </a:lnTo>
                  <a:lnTo>
                    <a:pt x="944" y="788"/>
                  </a:lnTo>
                  <a:lnTo>
                    <a:pt x="944" y="791"/>
                  </a:lnTo>
                  <a:lnTo>
                    <a:pt x="949" y="791"/>
                  </a:lnTo>
                  <a:lnTo>
                    <a:pt x="949" y="794"/>
                  </a:lnTo>
                  <a:lnTo>
                    <a:pt x="949" y="796"/>
                  </a:lnTo>
                  <a:lnTo>
                    <a:pt x="952" y="799"/>
                  </a:lnTo>
                  <a:lnTo>
                    <a:pt x="952" y="802"/>
                  </a:lnTo>
                  <a:lnTo>
                    <a:pt x="952" y="807"/>
                  </a:lnTo>
                  <a:lnTo>
                    <a:pt x="952" y="810"/>
                  </a:lnTo>
                  <a:lnTo>
                    <a:pt x="952" y="813"/>
                  </a:lnTo>
                  <a:lnTo>
                    <a:pt x="946" y="810"/>
                  </a:lnTo>
                  <a:lnTo>
                    <a:pt x="944" y="813"/>
                  </a:lnTo>
                  <a:lnTo>
                    <a:pt x="936" y="821"/>
                  </a:lnTo>
                  <a:lnTo>
                    <a:pt x="933" y="821"/>
                  </a:lnTo>
                  <a:lnTo>
                    <a:pt x="930" y="823"/>
                  </a:lnTo>
                  <a:lnTo>
                    <a:pt x="928" y="831"/>
                  </a:lnTo>
                  <a:lnTo>
                    <a:pt x="922" y="834"/>
                  </a:lnTo>
                  <a:lnTo>
                    <a:pt x="920" y="837"/>
                  </a:lnTo>
                  <a:lnTo>
                    <a:pt x="917" y="839"/>
                  </a:lnTo>
                  <a:lnTo>
                    <a:pt x="914" y="839"/>
                  </a:lnTo>
                  <a:lnTo>
                    <a:pt x="917" y="839"/>
                  </a:lnTo>
                  <a:lnTo>
                    <a:pt x="917" y="842"/>
                  </a:lnTo>
                  <a:lnTo>
                    <a:pt x="920" y="842"/>
                  </a:lnTo>
                  <a:lnTo>
                    <a:pt x="917" y="845"/>
                  </a:lnTo>
                  <a:lnTo>
                    <a:pt x="917" y="847"/>
                  </a:lnTo>
                  <a:lnTo>
                    <a:pt x="914" y="847"/>
                  </a:lnTo>
                  <a:lnTo>
                    <a:pt x="912" y="850"/>
                  </a:lnTo>
                  <a:lnTo>
                    <a:pt x="909" y="853"/>
                  </a:lnTo>
                  <a:lnTo>
                    <a:pt x="909" y="855"/>
                  </a:lnTo>
                  <a:lnTo>
                    <a:pt x="909" y="858"/>
                  </a:lnTo>
                  <a:lnTo>
                    <a:pt x="912" y="858"/>
                  </a:lnTo>
                  <a:lnTo>
                    <a:pt x="912" y="861"/>
                  </a:lnTo>
                  <a:lnTo>
                    <a:pt x="909" y="861"/>
                  </a:lnTo>
                  <a:lnTo>
                    <a:pt x="906" y="869"/>
                  </a:lnTo>
                  <a:lnTo>
                    <a:pt x="903" y="869"/>
                  </a:lnTo>
                  <a:lnTo>
                    <a:pt x="901" y="869"/>
                  </a:lnTo>
                  <a:lnTo>
                    <a:pt x="901" y="872"/>
                  </a:lnTo>
                  <a:lnTo>
                    <a:pt x="901" y="874"/>
                  </a:lnTo>
                  <a:lnTo>
                    <a:pt x="903" y="877"/>
                  </a:lnTo>
                  <a:lnTo>
                    <a:pt x="903" y="880"/>
                  </a:lnTo>
                  <a:lnTo>
                    <a:pt x="903" y="882"/>
                  </a:lnTo>
                  <a:lnTo>
                    <a:pt x="903" y="890"/>
                  </a:lnTo>
                  <a:lnTo>
                    <a:pt x="901" y="893"/>
                  </a:lnTo>
                  <a:lnTo>
                    <a:pt x="901" y="896"/>
                  </a:lnTo>
                  <a:lnTo>
                    <a:pt x="898" y="896"/>
                  </a:lnTo>
                  <a:lnTo>
                    <a:pt x="898" y="898"/>
                  </a:lnTo>
                  <a:lnTo>
                    <a:pt x="895" y="901"/>
                  </a:lnTo>
                  <a:lnTo>
                    <a:pt x="895" y="904"/>
                  </a:lnTo>
                  <a:lnTo>
                    <a:pt x="898" y="904"/>
                  </a:lnTo>
                  <a:lnTo>
                    <a:pt x="898" y="901"/>
                  </a:lnTo>
                  <a:lnTo>
                    <a:pt x="901" y="901"/>
                  </a:lnTo>
                  <a:lnTo>
                    <a:pt x="903" y="904"/>
                  </a:lnTo>
                  <a:lnTo>
                    <a:pt x="903" y="909"/>
                  </a:lnTo>
                  <a:lnTo>
                    <a:pt x="903" y="912"/>
                  </a:lnTo>
                  <a:lnTo>
                    <a:pt x="903" y="915"/>
                  </a:lnTo>
                  <a:lnTo>
                    <a:pt x="906" y="920"/>
                  </a:lnTo>
                  <a:lnTo>
                    <a:pt x="903" y="928"/>
                  </a:lnTo>
                  <a:lnTo>
                    <a:pt x="903" y="931"/>
                  </a:lnTo>
                  <a:lnTo>
                    <a:pt x="903" y="933"/>
                  </a:lnTo>
                  <a:lnTo>
                    <a:pt x="901" y="936"/>
                  </a:lnTo>
                  <a:lnTo>
                    <a:pt x="901" y="939"/>
                  </a:lnTo>
                  <a:lnTo>
                    <a:pt x="901" y="944"/>
                  </a:lnTo>
                  <a:lnTo>
                    <a:pt x="901" y="947"/>
                  </a:lnTo>
                  <a:lnTo>
                    <a:pt x="898" y="952"/>
                  </a:lnTo>
                  <a:lnTo>
                    <a:pt x="895" y="955"/>
                  </a:lnTo>
                  <a:lnTo>
                    <a:pt x="893" y="955"/>
                  </a:lnTo>
                  <a:lnTo>
                    <a:pt x="890" y="955"/>
                  </a:lnTo>
                  <a:lnTo>
                    <a:pt x="890" y="952"/>
                  </a:lnTo>
                  <a:lnTo>
                    <a:pt x="885" y="952"/>
                  </a:lnTo>
                  <a:lnTo>
                    <a:pt x="882" y="952"/>
                  </a:lnTo>
                  <a:lnTo>
                    <a:pt x="882" y="949"/>
                  </a:lnTo>
                  <a:lnTo>
                    <a:pt x="879" y="949"/>
                  </a:lnTo>
                  <a:lnTo>
                    <a:pt x="874" y="949"/>
                  </a:lnTo>
                  <a:lnTo>
                    <a:pt x="866" y="952"/>
                  </a:lnTo>
                  <a:lnTo>
                    <a:pt x="861" y="952"/>
                  </a:lnTo>
                  <a:lnTo>
                    <a:pt x="855" y="949"/>
                  </a:lnTo>
                  <a:lnTo>
                    <a:pt x="853" y="949"/>
                  </a:lnTo>
                  <a:lnTo>
                    <a:pt x="853" y="952"/>
                  </a:lnTo>
                  <a:lnTo>
                    <a:pt x="847" y="955"/>
                  </a:lnTo>
                  <a:lnTo>
                    <a:pt x="850" y="957"/>
                  </a:lnTo>
                  <a:lnTo>
                    <a:pt x="850" y="960"/>
                  </a:lnTo>
                  <a:lnTo>
                    <a:pt x="847" y="960"/>
                  </a:lnTo>
                  <a:lnTo>
                    <a:pt x="845" y="963"/>
                  </a:lnTo>
                  <a:lnTo>
                    <a:pt x="845" y="965"/>
                  </a:lnTo>
                  <a:lnTo>
                    <a:pt x="847" y="965"/>
                  </a:lnTo>
                  <a:lnTo>
                    <a:pt x="847" y="968"/>
                  </a:lnTo>
                  <a:lnTo>
                    <a:pt x="847" y="971"/>
                  </a:lnTo>
                  <a:lnTo>
                    <a:pt x="845" y="974"/>
                  </a:lnTo>
                  <a:lnTo>
                    <a:pt x="845" y="976"/>
                  </a:lnTo>
                  <a:lnTo>
                    <a:pt x="842" y="976"/>
                  </a:lnTo>
                  <a:lnTo>
                    <a:pt x="839" y="979"/>
                  </a:lnTo>
                  <a:lnTo>
                    <a:pt x="842" y="979"/>
                  </a:lnTo>
                  <a:lnTo>
                    <a:pt x="839" y="979"/>
                  </a:lnTo>
                  <a:lnTo>
                    <a:pt x="836" y="982"/>
                  </a:lnTo>
                  <a:lnTo>
                    <a:pt x="834" y="984"/>
                  </a:lnTo>
                  <a:lnTo>
                    <a:pt x="834" y="987"/>
                  </a:lnTo>
                  <a:lnTo>
                    <a:pt x="836" y="987"/>
                  </a:lnTo>
                  <a:lnTo>
                    <a:pt x="836" y="990"/>
                  </a:lnTo>
                  <a:lnTo>
                    <a:pt x="839" y="990"/>
                  </a:lnTo>
                  <a:lnTo>
                    <a:pt x="842" y="992"/>
                  </a:lnTo>
                  <a:lnTo>
                    <a:pt x="847" y="990"/>
                  </a:lnTo>
                  <a:lnTo>
                    <a:pt x="850" y="987"/>
                  </a:lnTo>
                  <a:lnTo>
                    <a:pt x="855" y="984"/>
                  </a:lnTo>
                  <a:lnTo>
                    <a:pt x="858" y="984"/>
                  </a:lnTo>
                  <a:lnTo>
                    <a:pt x="863" y="984"/>
                  </a:lnTo>
                  <a:lnTo>
                    <a:pt x="869" y="984"/>
                  </a:lnTo>
                  <a:lnTo>
                    <a:pt x="871" y="984"/>
                  </a:lnTo>
                  <a:lnTo>
                    <a:pt x="874" y="982"/>
                  </a:lnTo>
                  <a:lnTo>
                    <a:pt x="877" y="979"/>
                  </a:lnTo>
                  <a:lnTo>
                    <a:pt x="879" y="976"/>
                  </a:lnTo>
                  <a:lnTo>
                    <a:pt x="887" y="979"/>
                  </a:lnTo>
                  <a:lnTo>
                    <a:pt x="887" y="976"/>
                  </a:lnTo>
                  <a:lnTo>
                    <a:pt x="893" y="974"/>
                  </a:lnTo>
                  <a:lnTo>
                    <a:pt x="895" y="974"/>
                  </a:lnTo>
                  <a:lnTo>
                    <a:pt x="895" y="971"/>
                  </a:lnTo>
                  <a:lnTo>
                    <a:pt x="898" y="971"/>
                  </a:lnTo>
                  <a:lnTo>
                    <a:pt x="903" y="971"/>
                  </a:lnTo>
                  <a:lnTo>
                    <a:pt x="903" y="974"/>
                  </a:lnTo>
                  <a:lnTo>
                    <a:pt x="906" y="974"/>
                  </a:lnTo>
                  <a:lnTo>
                    <a:pt x="909" y="974"/>
                  </a:lnTo>
                  <a:lnTo>
                    <a:pt x="912" y="974"/>
                  </a:lnTo>
                  <a:lnTo>
                    <a:pt x="914" y="974"/>
                  </a:lnTo>
                  <a:lnTo>
                    <a:pt x="917" y="976"/>
                  </a:lnTo>
                  <a:lnTo>
                    <a:pt x="922" y="979"/>
                  </a:lnTo>
                  <a:lnTo>
                    <a:pt x="925" y="979"/>
                  </a:lnTo>
                  <a:lnTo>
                    <a:pt x="928" y="976"/>
                  </a:lnTo>
                  <a:lnTo>
                    <a:pt x="930" y="974"/>
                  </a:lnTo>
                  <a:lnTo>
                    <a:pt x="930" y="968"/>
                  </a:lnTo>
                  <a:lnTo>
                    <a:pt x="930" y="965"/>
                  </a:lnTo>
                  <a:lnTo>
                    <a:pt x="933" y="963"/>
                  </a:lnTo>
                  <a:lnTo>
                    <a:pt x="933" y="960"/>
                  </a:lnTo>
                  <a:lnTo>
                    <a:pt x="933" y="957"/>
                  </a:lnTo>
                  <a:lnTo>
                    <a:pt x="936" y="952"/>
                  </a:lnTo>
                  <a:lnTo>
                    <a:pt x="938" y="947"/>
                  </a:lnTo>
                  <a:lnTo>
                    <a:pt x="938" y="944"/>
                  </a:lnTo>
                  <a:lnTo>
                    <a:pt x="941" y="941"/>
                  </a:lnTo>
                  <a:lnTo>
                    <a:pt x="941" y="939"/>
                  </a:lnTo>
                  <a:lnTo>
                    <a:pt x="944" y="936"/>
                  </a:lnTo>
                  <a:lnTo>
                    <a:pt x="944" y="933"/>
                  </a:lnTo>
                  <a:lnTo>
                    <a:pt x="944" y="925"/>
                  </a:lnTo>
                  <a:lnTo>
                    <a:pt x="946" y="925"/>
                  </a:lnTo>
                  <a:lnTo>
                    <a:pt x="946" y="923"/>
                  </a:lnTo>
                  <a:lnTo>
                    <a:pt x="949" y="920"/>
                  </a:lnTo>
                  <a:lnTo>
                    <a:pt x="946" y="915"/>
                  </a:lnTo>
                  <a:lnTo>
                    <a:pt x="946" y="912"/>
                  </a:lnTo>
                  <a:lnTo>
                    <a:pt x="946" y="909"/>
                  </a:lnTo>
                  <a:lnTo>
                    <a:pt x="949" y="898"/>
                  </a:lnTo>
                  <a:lnTo>
                    <a:pt x="952" y="898"/>
                  </a:lnTo>
                  <a:lnTo>
                    <a:pt x="957" y="890"/>
                  </a:lnTo>
                  <a:lnTo>
                    <a:pt x="962" y="885"/>
                  </a:lnTo>
                  <a:lnTo>
                    <a:pt x="960" y="885"/>
                  </a:lnTo>
                  <a:lnTo>
                    <a:pt x="960" y="882"/>
                  </a:lnTo>
                  <a:lnTo>
                    <a:pt x="960" y="880"/>
                  </a:lnTo>
                  <a:lnTo>
                    <a:pt x="960" y="877"/>
                  </a:lnTo>
                  <a:lnTo>
                    <a:pt x="962" y="872"/>
                  </a:lnTo>
                  <a:lnTo>
                    <a:pt x="965" y="869"/>
                  </a:lnTo>
                  <a:lnTo>
                    <a:pt x="965" y="866"/>
                  </a:lnTo>
                  <a:lnTo>
                    <a:pt x="968" y="869"/>
                  </a:lnTo>
                  <a:lnTo>
                    <a:pt x="976" y="874"/>
                  </a:lnTo>
                  <a:lnTo>
                    <a:pt x="976" y="877"/>
                  </a:lnTo>
                  <a:lnTo>
                    <a:pt x="973" y="880"/>
                  </a:lnTo>
                  <a:lnTo>
                    <a:pt x="976" y="882"/>
                  </a:lnTo>
                  <a:lnTo>
                    <a:pt x="978" y="882"/>
                  </a:lnTo>
                  <a:lnTo>
                    <a:pt x="981" y="888"/>
                  </a:lnTo>
                  <a:lnTo>
                    <a:pt x="987" y="898"/>
                  </a:lnTo>
                  <a:lnTo>
                    <a:pt x="987" y="904"/>
                  </a:lnTo>
                  <a:lnTo>
                    <a:pt x="989" y="906"/>
                  </a:lnTo>
                  <a:lnTo>
                    <a:pt x="992" y="909"/>
                  </a:lnTo>
                  <a:lnTo>
                    <a:pt x="995" y="909"/>
                  </a:lnTo>
                  <a:lnTo>
                    <a:pt x="995" y="915"/>
                  </a:lnTo>
                  <a:lnTo>
                    <a:pt x="997" y="917"/>
                  </a:lnTo>
                  <a:lnTo>
                    <a:pt x="1000" y="917"/>
                  </a:lnTo>
                  <a:lnTo>
                    <a:pt x="1005" y="920"/>
                  </a:lnTo>
                  <a:lnTo>
                    <a:pt x="1005" y="923"/>
                  </a:lnTo>
                  <a:lnTo>
                    <a:pt x="1005" y="925"/>
                  </a:lnTo>
                  <a:lnTo>
                    <a:pt x="1008" y="928"/>
                  </a:lnTo>
                  <a:lnTo>
                    <a:pt x="1011" y="928"/>
                  </a:lnTo>
                  <a:lnTo>
                    <a:pt x="1011" y="931"/>
                  </a:lnTo>
                  <a:lnTo>
                    <a:pt x="1013" y="931"/>
                  </a:lnTo>
                  <a:lnTo>
                    <a:pt x="1016" y="931"/>
                  </a:lnTo>
                  <a:lnTo>
                    <a:pt x="1016" y="933"/>
                  </a:lnTo>
                  <a:lnTo>
                    <a:pt x="1016" y="936"/>
                  </a:lnTo>
                  <a:lnTo>
                    <a:pt x="1016" y="939"/>
                  </a:lnTo>
                  <a:lnTo>
                    <a:pt x="1016" y="936"/>
                  </a:lnTo>
                  <a:lnTo>
                    <a:pt x="1013" y="936"/>
                  </a:lnTo>
                  <a:lnTo>
                    <a:pt x="1011" y="936"/>
                  </a:lnTo>
                  <a:lnTo>
                    <a:pt x="1011" y="947"/>
                  </a:lnTo>
                  <a:lnTo>
                    <a:pt x="1011" y="949"/>
                  </a:lnTo>
                  <a:lnTo>
                    <a:pt x="1013" y="960"/>
                  </a:lnTo>
                  <a:lnTo>
                    <a:pt x="1013" y="963"/>
                  </a:lnTo>
                  <a:lnTo>
                    <a:pt x="1011" y="965"/>
                  </a:lnTo>
                  <a:lnTo>
                    <a:pt x="1008" y="968"/>
                  </a:lnTo>
                  <a:lnTo>
                    <a:pt x="1008" y="971"/>
                  </a:lnTo>
                  <a:lnTo>
                    <a:pt x="1008" y="976"/>
                  </a:lnTo>
                  <a:lnTo>
                    <a:pt x="1008" y="979"/>
                  </a:lnTo>
                  <a:lnTo>
                    <a:pt x="1008" y="982"/>
                  </a:lnTo>
                  <a:lnTo>
                    <a:pt x="1008" y="984"/>
                  </a:lnTo>
                  <a:lnTo>
                    <a:pt x="1008" y="987"/>
                  </a:lnTo>
                  <a:lnTo>
                    <a:pt x="1005" y="987"/>
                  </a:lnTo>
                  <a:lnTo>
                    <a:pt x="1005" y="990"/>
                  </a:lnTo>
                  <a:lnTo>
                    <a:pt x="1005" y="995"/>
                  </a:lnTo>
                  <a:lnTo>
                    <a:pt x="1003" y="998"/>
                  </a:lnTo>
                  <a:lnTo>
                    <a:pt x="1000" y="1000"/>
                  </a:lnTo>
                  <a:lnTo>
                    <a:pt x="997" y="1000"/>
                  </a:lnTo>
                  <a:lnTo>
                    <a:pt x="995" y="1000"/>
                  </a:lnTo>
                  <a:lnTo>
                    <a:pt x="995" y="1003"/>
                  </a:lnTo>
                  <a:lnTo>
                    <a:pt x="992" y="1006"/>
                  </a:lnTo>
                  <a:lnTo>
                    <a:pt x="989" y="1008"/>
                  </a:lnTo>
                  <a:lnTo>
                    <a:pt x="987" y="1011"/>
                  </a:lnTo>
                  <a:lnTo>
                    <a:pt x="976" y="1016"/>
                  </a:lnTo>
                  <a:lnTo>
                    <a:pt x="973" y="1016"/>
                  </a:lnTo>
                  <a:lnTo>
                    <a:pt x="970" y="1019"/>
                  </a:lnTo>
                  <a:lnTo>
                    <a:pt x="970" y="1022"/>
                  </a:lnTo>
                  <a:lnTo>
                    <a:pt x="970" y="1024"/>
                  </a:lnTo>
                  <a:lnTo>
                    <a:pt x="968" y="1024"/>
                  </a:lnTo>
                  <a:lnTo>
                    <a:pt x="970" y="1024"/>
                  </a:lnTo>
                  <a:lnTo>
                    <a:pt x="976" y="1030"/>
                  </a:lnTo>
                  <a:lnTo>
                    <a:pt x="978" y="1030"/>
                  </a:lnTo>
                  <a:lnTo>
                    <a:pt x="981" y="1030"/>
                  </a:lnTo>
                  <a:lnTo>
                    <a:pt x="984" y="1030"/>
                  </a:lnTo>
                  <a:lnTo>
                    <a:pt x="987" y="1030"/>
                  </a:lnTo>
                  <a:lnTo>
                    <a:pt x="987" y="1027"/>
                  </a:lnTo>
                  <a:lnTo>
                    <a:pt x="987" y="1030"/>
                  </a:lnTo>
                  <a:lnTo>
                    <a:pt x="1005" y="1030"/>
                  </a:lnTo>
                  <a:lnTo>
                    <a:pt x="1013" y="1027"/>
                  </a:lnTo>
                  <a:lnTo>
                    <a:pt x="1019" y="1027"/>
                  </a:lnTo>
                  <a:lnTo>
                    <a:pt x="1021" y="1024"/>
                  </a:lnTo>
                  <a:lnTo>
                    <a:pt x="1024" y="1022"/>
                  </a:lnTo>
                  <a:lnTo>
                    <a:pt x="1027" y="1019"/>
                  </a:lnTo>
                  <a:lnTo>
                    <a:pt x="1029" y="1019"/>
                  </a:lnTo>
                  <a:lnTo>
                    <a:pt x="1037" y="1016"/>
                  </a:lnTo>
                  <a:lnTo>
                    <a:pt x="1043" y="1016"/>
                  </a:lnTo>
                  <a:lnTo>
                    <a:pt x="1045" y="1016"/>
                  </a:lnTo>
                  <a:lnTo>
                    <a:pt x="1048" y="1019"/>
                  </a:lnTo>
                  <a:lnTo>
                    <a:pt x="1051" y="1019"/>
                  </a:lnTo>
                  <a:lnTo>
                    <a:pt x="1054" y="1019"/>
                  </a:lnTo>
                  <a:lnTo>
                    <a:pt x="1056" y="1019"/>
                  </a:lnTo>
                  <a:lnTo>
                    <a:pt x="1059" y="1019"/>
                  </a:lnTo>
                  <a:lnTo>
                    <a:pt x="1062" y="1019"/>
                  </a:lnTo>
                  <a:lnTo>
                    <a:pt x="1064" y="1019"/>
                  </a:lnTo>
                  <a:lnTo>
                    <a:pt x="1064" y="1016"/>
                  </a:lnTo>
                  <a:lnTo>
                    <a:pt x="1062" y="1016"/>
                  </a:lnTo>
                  <a:lnTo>
                    <a:pt x="1059" y="1016"/>
                  </a:lnTo>
                  <a:lnTo>
                    <a:pt x="1056" y="1016"/>
                  </a:lnTo>
                  <a:lnTo>
                    <a:pt x="1056" y="1014"/>
                  </a:lnTo>
                  <a:lnTo>
                    <a:pt x="1054" y="1014"/>
                  </a:lnTo>
                  <a:lnTo>
                    <a:pt x="1045" y="1014"/>
                  </a:lnTo>
                  <a:lnTo>
                    <a:pt x="1043" y="1014"/>
                  </a:lnTo>
                  <a:lnTo>
                    <a:pt x="1043" y="1011"/>
                  </a:lnTo>
                  <a:lnTo>
                    <a:pt x="1051" y="1011"/>
                  </a:lnTo>
                  <a:lnTo>
                    <a:pt x="1054" y="1011"/>
                  </a:lnTo>
                  <a:lnTo>
                    <a:pt x="1056" y="1014"/>
                  </a:lnTo>
                  <a:lnTo>
                    <a:pt x="1062" y="1014"/>
                  </a:lnTo>
                  <a:lnTo>
                    <a:pt x="1064" y="1014"/>
                  </a:lnTo>
                  <a:lnTo>
                    <a:pt x="1064" y="1016"/>
                  </a:lnTo>
                  <a:lnTo>
                    <a:pt x="1067" y="1014"/>
                  </a:lnTo>
                  <a:lnTo>
                    <a:pt x="1070" y="1014"/>
                  </a:lnTo>
                  <a:lnTo>
                    <a:pt x="1067" y="1014"/>
                  </a:lnTo>
                  <a:lnTo>
                    <a:pt x="1067" y="1011"/>
                  </a:lnTo>
                  <a:lnTo>
                    <a:pt x="1062" y="1011"/>
                  </a:lnTo>
                  <a:lnTo>
                    <a:pt x="1059" y="1008"/>
                  </a:lnTo>
                  <a:lnTo>
                    <a:pt x="1059" y="1006"/>
                  </a:lnTo>
                  <a:lnTo>
                    <a:pt x="1059" y="1003"/>
                  </a:lnTo>
                  <a:lnTo>
                    <a:pt x="1062" y="1003"/>
                  </a:lnTo>
                  <a:lnTo>
                    <a:pt x="1067" y="1000"/>
                  </a:lnTo>
                  <a:lnTo>
                    <a:pt x="1070" y="1000"/>
                  </a:lnTo>
                  <a:lnTo>
                    <a:pt x="1072" y="1000"/>
                  </a:lnTo>
                  <a:lnTo>
                    <a:pt x="1075" y="1000"/>
                  </a:lnTo>
                  <a:lnTo>
                    <a:pt x="1078" y="1000"/>
                  </a:lnTo>
                  <a:lnTo>
                    <a:pt x="1080" y="998"/>
                  </a:lnTo>
                  <a:lnTo>
                    <a:pt x="1083" y="995"/>
                  </a:lnTo>
                  <a:lnTo>
                    <a:pt x="1086" y="995"/>
                  </a:lnTo>
                  <a:lnTo>
                    <a:pt x="1083" y="995"/>
                  </a:lnTo>
                  <a:lnTo>
                    <a:pt x="1083" y="992"/>
                  </a:lnTo>
                  <a:lnTo>
                    <a:pt x="1088" y="992"/>
                  </a:lnTo>
                  <a:lnTo>
                    <a:pt x="1094" y="995"/>
                  </a:lnTo>
                  <a:lnTo>
                    <a:pt x="1096" y="998"/>
                  </a:lnTo>
                  <a:lnTo>
                    <a:pt x="1099" y="1003"/>
                  </a:lnTo>
                  <a:lnTo>
                    <a:pt x="1099" y="1000"/>
                  </a:lnTo>
                  <a:lnTo>
                    <a:pt x="1102" y="998"/>
                  </a:lnTo>
                  <a:lnTo>
                    <a:pt x="1102" y="1000"/>
                  </a:lnTo>
                  <a:lnTo>
                    <a:pt x="1104" y="1000"/>
                  </a:lnTo>
                  <a:lnTo>
                    <a:pt x="1102" y="1006"/>
                  </a:lnTo>
                  <a:lnTo>
                    <a:pt x="1104" y="1008"/>
                  </a:lnTo>
                  <a:lnTo>
                    <a:pt x="1104" y="1011"/>
                  </a:lnTo>
                  <a:lnTo>
                    <a:pt x="1102" y="1011"/>
                  </a:lnTo>
                  <a:lnTo>
                    <a:pt x="1096" y="1011"/>
                  </a:lnTo>
                  <a:lnTo>
                    <a:pt x="1094" y="1011"/>
                  </a:lnTo>
                  <a:lnTo>
                    <a:pt x="1091" y="1011"/>
                  </a:lnTo>
                  <a:lnTo>
                    <a:pt x="1088" y="1014"/>
                  </a:lnTo>
                  <a:lnTo>
                    <a:pt x="1088" y="1016"/>
                  </a:lnTo>
                  <a:lnTo>
                    <a:pt x="1094" y="1016"/>
                  </a:lnTo>
                  <a:lnTo>
                    <a:pt x="1102" y="1022"/>
                  </a:lnTo>
                  <a:lnTo>
                    <a:pt x="1102" y="1024"/>
                  </a:lnTo>
                  <a:lnTo>
                    <a:pt x="1102" y="1027"/>
                  </a:lnTo>
                  <a:lnTo>
                    <a:pt x="1099" y="1030"/>
                  </a:lnTo>
                  <a:lnTo>
                    <a:pt x="1102" y="1030"/>
                  </a:lnTo>
                  <a:lnTo>
                    <a:pt x="1099" y="1033"/>
                  </a:lnTo>
                  <a:lnTo>
                    <a:pt x="1099" y="1035"/>
                  </a:lnTo>
                  <a:lnTo>
                    <a:pt x="1096" y="1035"/>
                  </a:lnTo>
                  <a:lnTo>
                    <a:pt x="1091" y="1033"/>
                  </a:lnTo>
                  <a:lnTo>
                    <a:pt x="1088" y="1033"/>
                  </a:lnTo>
                  <a:lnTo>
                    <a:pt x="1088" y="1030"/>
                  </a:lnTo>
                  <a:lnTo>
                    <a:pt x="1091" y="1030"/>
                  </a:lnTo>
                  <a:lnTo>
                    <a:pt x="1091" y="1027"/>
                  </a:lnTo>
                  <a:lnTo>
                    <a:pt x="1088" y="1027"/>
                  </a:lnTo>
                  <a:lnTo>
                    <a:pt x="1088" y="1024"/>
                  </a:lnTo>
                  <a:lnTo>
                    <a:pt x="1088" y="1022"/>
                  </a:lnTo>
                  <a:lnTo>
                    <a:pt x="1091" y="1019"/>
                  </a:lnTo>
                  <a:lnTo>
                    <a:pt x="1088" y="1019"/>
                  </a:lnTo>
                  <a:lnTo>
                    <a:pt x="1088" y="1016"/>
                  </a:lnTo>
                  <a:lnTo>
                    <a:pt x="1086" y="1016"/>
                  </a:lnTo>
                  <a:lnTo>
                    <a:pt x="1083" y="1016"/>
                  </a:lnTo>
                  <a:lnTo>
                    <a:pt x="1080" y="1014"/>
                  </a:lnTo>
                  <a:lnTo>
                    <a:pt x="1078" y="1014"/>
                  </a:lnTo>
                  <a:lnTo>
                    <a:pt x="1072" y="1016"/>
                  </a:lnTo>
                  <a:lnTo>
                    <a:pt x="1072" y="1019"/>
                  </a:lnTo>
                  <a:lnTo>
                    <a:pt x="1072" y="1022"/>
                  </a:lnTo>
                  <a:lnTo>
                    <a:pt x="1070" y="1019"/>
                  </a:lnTo>
                  <a:lnTo>
                    <a:pt x="1070" y="1022"/>
                  </a:lnTo>
                  <a:lnTo>
                    <a:pt x="1067" y="1022"/>
                  </a:lnTo>
                  <a:lnTo>
                    <a:pt x="1070" y="1024"/>
                  </a:lnTo>
                  <a:lnTo>
                    <a:pt x="1075" y="1027"/>
                  </a:lnTo>
                  <a:lnTo>
                    <a:pt x="1083" y="1033"/>
                  </a:lnTo>
                  <a:lnTo>
                    <a:pt x="1104" y="1049"/>
                  </a:lnTo>
                  <a:lnTo>
                    <a:pt x="1107" y="1051"/>
                  </a:lnTo>
                  <a:lnTo>
                    <a:pt x="1110" y="1051"/>
                  </a:lnTo>
                  <a:lnTo>
                    <a:pt x="1112" y="1054"/>
                  </a:lnTo>
                  <a:lnTo>
                    <a:pt x="1115" y="1054"/>
                  </a:lnTo>
                  <a:lnTo>
                    <a:pt x="1129" y="1067"/>
                  </a:lnTo>
                  <a:lnTo>
                    <a:pt x="1129" y="1070"/>
                  </a:lnTo>
                  <a:lnTo>
                    <a:pt x="1129" y="1075"/>
                  </a:lnTo>
                  <a:lnTo>
                    <a:pt x="1134" y="1086"/>
                  </a:lnTo>
                  <a:lnTo>
                    <a:pt x="1137" y="1092"/>
                  </a:lnTo>
                  <a:lnTo>
                    <a:pt x="1134" y="1092"/>
                  </a:lnTo>
                  <a:lnTo>
                    <a:pt x="1129" y="1078"/>
                  </a:lnTo>
                  <a:lnTo>
                    <a:pt x="1126" y="1073"/>
                  </a:lnTo>
                  <a:lnTo>
                    <a:pt x="1118" y="1065"/>
                  </a:lnTo>
                  <a:lnTo>
                    <a:pt x="1112" y="1059"/>
                  </a:lnTo>
                  <a:lnTo>
                    <a:pt x="1102" y="1049"/>
                  </a:lnTo>
                  <a:lnTo>
                    <a:pt x="1064" y="1022"/>
                  </a:lnTo>
                  <a:lnTo>
                    <a:pt x="1059" y="1019"/>
                  </a:lnTo>
                  <a:lnTo>
                    <a:pt x="1056" y="1022"/>
                  </a:lnTo>
                  <a:lnTo>
                    <a:pt x="1062" y="1024"/>
                  </a:lnTo>
                  <a:lnTo>
                    <a:pt x="1064" y="1024"/>
                  </a:lnTo>
                  <a:lnTo>
                    <a:pt x="1067" y="1027"/>
                  </a:lnTo>
                  <a:lnTo>
                    <a:pt x="1072" y="1030"/>
                  </a:lnTo>
                  <a:lnTo>
                    <a:pt x="1075" y="1033"/>
                  </a:lnTo>
                  <a:lnTo>
                    <a:pt x="1078" y="1035"/>
                  </a:lnTo>
                  <a:lnTo>
                    <a:pt x="1080" y="1038"/>
                  </a:lnTo>
                  <a:lnTo>
                    <a:pt x="1086" y="1038"/>
                  </a:lnTo>
                  <a:lnTo>
                    <a:pt x="1094" y="1046"/>
                  </a:lnTo>
                  <a:lnTo>
                    <a:pt x="1112" y="1062"/>
                  </a:lnTo>
                  <a:lnTo>
                    <a:pt x="1115" y="1062"/>
                  </a:lnTo>
                  <a:lnTo>
                    <a:pt x="1115" y="1065"/>
                  </a:lnTo>
                  <a:lnTo>
                    <a:pt x="1121" y="1070"/>
                  </a:lnTo>
                  <a:lnTo>
                    <a:pt x="1123" y="1073"/>
                  </a:lnTo>
                  <a:lnTo>
                    <a:pt x="1126" y="1075"/>
                  </a:lnTo>
                  <a:lnTo>
                    <a:pt x="1131" y="1089"/>
                  </a:lnTo>
                  <a:lnTo>
                    <a:pt x="1142" y="1105"/>
                  </a:lnTo>
                  <a:lnTo>
                    <a:pt x="1155" y="1132"/>
                  </a:lnTo>
                  <a:lnTo>
                    <a:pt x="1155" y="1134"/>
                  </a:lnTo>
                  <a:lnTo>
                    <a:pt x="1155" y="1148"/>
                  </a:lnTo>
                  <a:lnTo>
                    <a:pt x="1155" y="1153"/>
                  </a:lnTo>
                  <a:lnTo>
                    <a:pt x="1155" y="1156"/>
                  </a:lnTo>
                  <a:lnTo>
                    <a:pt x="1150" y="1159"/>
                  </a:lnTo>
                  <a:lnTo>
                    <a:pt x="1147" y="1161"/>
                  </a:lnTo>
                  <a:lnTo>
                    <a:pt x="1137" y="1167"/>
                  </a:lnTo>
                  <a:lnTo>
                    <a:pt x="1137" y="1169"/>
                  </a:lnTo>
                  <a:lnTo>
                    <a:pt x="1139" y="1172"/>
                  </a:lnTo>
                  <a:lnTo>
                    <a:pt x="1142" y="1172"/>
                  </a:lnTo>
                  <a:lnTo>
                    <a:pt x="1142" y="1175"/>
                  </a:lnTo>
                  <a:lnTo>
                    <a:pt x="1142" y="1180"/>
                  </a:lnTo>
                  <a:lnTo>
                    <a:pt x="1145" y="1183"/>
                  </a:lnTo>
                  <a:lnTo>
                    <a:pt x="1147" y="1183"/>
                  </a:lnTo>
                  <a:lnTo>
                    <a:pt x="1147" y="1185"/>
                  </a:lnTo>
                  <a:lnTo>
                    <a:pt x="1147" y="1188"/>
                  </a:lnTo>
                  <a:lnTo>
                    <a:pt x="1145" y="1191"/>
                  </a:lnTo>
                  <a:lnTo>
                    <a:pt x="1147" y="1196"/>
                  </a:lnTo>
                  <a:lnTo>
                    <a:pt x="1150" y="1202"/>
                  </a:lnTo>
                  <a:lnTo>
                    <a:pt x="1169" y="1226"/>
                  </a:lnTo>
                  <a:lnTo>
                    <a:pt x="1174" y="1226"/>
                  </a:lnTo>
                  <a:lnTo>
                    <a:pt x="1174" y="1223"/>
                  </a:lnTo>
                  <a:lnTo>
                    <a:pt x="1177" y="1226"/>
                  </a:lnTo>
                  <a:lnTo>
                    <a:pt x="1179" y="1226"/>
                  </a:lnTo>
                  <a:lnTo>
                    <a:pt x="1182" y="1226"/>
                  </a:lnTo>
                  <a:lnTo>
                    <a:pt x="1182" y="1228"/>
                  </a:lnTo>
                  <a:lnTo>
                    <a:pt x="1185" y="1231"/>
                  </a:lnTo>
                  <a:lnTo>
                    <a:pt x="1182" y="1234"/>
                  </a:lnTo>
                  <a:lnTo>
                    <a:pt x="1185" y="1236"/>
                  </a:lnTo>
                  <a:lnTo>
                    <a:pt x="1193" y="1242"/>
                  </a:lnTo>
                  <a:lnTo>
                    <a:pt x="1196" y="1244"/>
                  </a:lnTo>
                  <a:lnTo>
                    <a:pt x="1201" y="1250"/>
                  </a:lnTo>
                  <a:lnTo>
                    <a:pt x="1201" y="1252"/>
                  </a:lnTo>
                  <a:lnTo>
                    <a:pt x="1206" y="1261"/>
                  </a:lnTo>
                  <a:lnTo>
                    <a:pt x="1209" y="1263"/>
                  </a:lnTo>
                  <a:lnTo>
                    <a:pt x="1209" y="1266"/>
                  </a:lnTo>
                  <a:lnTo>
                    <a:pt x="1212" y="1269"/>
                  </a:lnTo>
                  <a:lnTo>
                    <a:pt x="1214" y="1271"/>
                  </a:lnTo>
                  <a:lnTo>
                    <a:pt x="1220" y="1274"/>
                  </a:lnTo>
                  <a:lnTo>
                    <a:pt x="1222" y="1274"/>
                  </a:lnTo>
                  <a:lnTo>
                    <a:pt x="1230" y="1279"/>
                  </a:lnTo>
                  <a:lnTo>
                    <a:pt x="1233" y="1282"/>
                  </a:lnTo>
                  <a:lnTo>
                    <a:pt x="1236" y="1285"/>
                  </a:lnTo>
                  <a:lnTo>
                    <a:pt x="1238" y="1285"/>
                  </a:lnTo>
                  <a:lnTo>
                    <a:pt x="1241" y="1285"/>
                  </a:lnTo>
                  <a:lnTo>
                    <a:pt x="1244" y="1287"/>
                  </a:lnTo>
                  <a:lnTo>
                    <a:pt x="1246" y="1287"/>
                  </a:lnTo>
                  <a:lnTo>
                    <a:pt x="1273" y="1285"/>
                  </a:lnTo>
                  <a:lnTo>
                    <a:pt x="1273" y="1234"/>
                  </a:lnTo>
                  <a:lnTo>
                    <a:pt x="1273" y="1180"/>
                  </a:lnTo>
                  <a:lnTo>
                    <a:pt x="1273" y="1126"/>
                  </a:lnTo>
                  <a:lnTo>
                    <a:pt x="1273" y="1073"/>
                  </a:lnTo>
                  <a:lnTo>
                    <a:pt x="1273" y="965"/>
                  </a:lnTo>
                  <a:lnTo>
                    <a:pt x="1273" y="915"/>
                  </a:lnTo>
                  <a:lnTo>
                    <a:pt x="1273" y="861"/>
                  </a:lnTo>
                  <a:lnTo>
                    <a:pt x="1273" y="850"/>
                  </a:lnTo>
                  <a:lnTo>
                    <a:pt x="1276" y="853"/>
                  </a:lnTo>
                  <a:lnTo>
                    <a:pt x="1279" y="855"/>
                  </a:lnTo>
                  <a:lnTo>
                    <a:pt x="12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78853" name="Google Shape;979;p22">
              <a:extLst>
                <a:ext uri="{FF2B5EF4-FFF2-40B4-BE49-F238E27FC236}">
                  <a16:creationId xmlns:a16="http://schemas.microsoft.com/office/drawing/2014/main" id="{AD10972B-9372-D249-9AF8-72B647514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01948" y="505354"/>
              <a:ext cx="2628635" cy="3370792"/>
            </a:xfrm>
            <a:custGeom>
              <a:avLst/>
              <a:gdLst>
                <a:gd name="T0" fmla="*/ 2419350 w 1656"/>
                <a:gd name="T1" fmla="*/ 2636520 h 2124"/>
                <a:gd name="T2" fmla="*/ 2221230 w 1656"/>
                <a:gd name="T3" fmla="*/ 2242185 h 2124"/>
                <a:gd name="T4" fmla="*/ 2209800 w 1656"/>
                <a:gd name="T5" fmla="*/ 2217420 h 2124"/>
                <a:gd name="T6" fmla="*/ 2655570 w 1656"/>
                <a:gd name="T7" fmla="*/ 2891790 h 2124"/>
                <a:gd name="T8" fmla="*/ 3068955 w 1656"/>
                <a:gd name="T9" fmla="*/ 3350895 h 2124"/>
                <a:gd name="T10" fmla="*/ 3053715 w 1656"/>
                <a:gd name="T11" fmla="*/ 3244215 h 2124"/>
                <a:gd name="T12" fmla="*/ 2552700 w 1656"/>
                <a:gd name="T13" fmla="*/ 2646045 h 2124"/>
                <a:gd name="T14" fmla="*/ 2379345 w 1656"/>
                <a:gd name="T15" fmla="*/ 2676525 h 2124"/>
                <a:gd name="T16" fmla="*/ 316230 w 1656"/>
                <a:gd name="T17" fmla="*/ 1583055 h 2124"/>
                <a:gd name="T18" fmla="*/ 300990 w 1656"/>
                <a:gd name="T19" fmla="*/ 1476375 h 2124"/>
                <a:gd name="T20" fmla="*/ 255270 w 1656"/>
                <a:gd name="T21" fmla="*/ 1476375 h 2124"/>
                <a:gd name="T22" fmla="*/ 3129915 w 1656"/>
                <a:gd name="T23" fmla="*/ 3703320 h 2124"/>
                <a:gd name="T24" fmla="*/ 3135630 w 1656"/>
                <a:gd name="T25" fmla="*/ 3779520 h 2124"/>
                <a:gd name="T26" fmla="*/ 3057525 w 1656"/>
                <a:gd name="T27" fmla="*/ 3648075 h 2124"/>
                <a:gd name="T28" fmla="*/ 3084195 w 1656"/>
                <a:gd name="T29" fmla="*/ 3402330 h 2124"/>
                <a:gd name="T30" fmla="*/ 3027045 w 1656"/>
                <a:gd name="T31" fmla="*/ 3314700 h 2124"/>
                <a:gd name="T32" fmla="*/ 2971800 w 1656"/>
                <a:gd name="T33" fmla="*/ 3228975 h 2124"/>
                <a:gd name="T34" fmla="*/ 2783205 w 1656"/>
                <a:gd name="T35" fmla="*/ 3004185 h 2124"/>
                <a:gd name="T36" fmla="*/ 2705100 w 1656"/>
                <a:gd name="T37" fmla="*/ 2967990 h 2124"/>
                <a:gd name="T38" fmla="*/ 2598420 w 1656"/>
                <a:gd name="T39" fmla="*/ 2840355 h 2124"/>
                <a:gd name="T40" fmla="*/ 2573655 w 1656"/>
                <a:gd name="T41" fmla="*/ 2701290 h 2124"/>
                <a:gd name="T42" fmla="*/ 2562225 w 1656"/>
                <a:gd name="T43" fmla="*/ 2712720 h 2124"/>
                <a:gd name="T44" fmla="*/ 2425065 w 1656"/>
                <a:gd name="T45" fmla="*/ 2661285 h 2124"/>
                <a:gd name="T46" fmla="*/ 2358390 w 1656"/>
                <a:gd name="T47" fmla="*/ 2640330 h 2124"/>
                <a:gd name="T48" fmla="*/ 2312670 w 1656"/>
                <a:gd name="T49" fmla="*/ 2491740 h 2124"/>
                <a:gd name="T50" fmla="*/ 2245995 w 1656"/>
                <a:gd name="T51" fmla="*/ 2369820 h 2124"/>
                <a:gd name="T52" fmla="*/ 2175510 w 1656"/>
                <a:gd name="T53" fmla="*/ 2287905 h 2124"/>
                <a:gd name="T54" fmla="*/ 2194560 w 1656"/>
                <a:gd name="T55" fmla="*/ 2236470 h 2124"/>
                <a:gd name="T56" fmla="*/ 2124075 w 1656"/>
                <a:gd name="T57" fmla="*/ 2217420 h 2124"/>
                <a:gd name="T58" fmla="*/ 1996440 w 1656"/>
                <a:gd name="T59" fmla="*/ 2124075 h 2124"/>
                <a:gd name="T60" fmla="*/ 1859280 w 1656"/>
                <a:gd name="T61" fmla="*/ 2063115 h 2124"/>
                <a:gd name="T62" fmla="*/ 1716405 w 1656"/>
                <a:gd name="T63" fmla="*/ 1992630 h 2124"/>
                <a:gd name="T64" fmla="*/ 1628775 w 1656"/>
                <a:gd name="T65" fmla="*/ 1792605 h 2124"/>
                <a:gd name="T66" fmla="*/ 1613535 w 1656"/>
                <a:gd name="T67" fmla="*/ 1562100 h 2124"/>
                <a:gd name="T68" fmla="*/ 1531620 w 1656"/>
                <a:gd name="T69" fmla="*/ 1491615 h 2124"/>
                <a:gd name="T70" fmla="*/ 1485900 w 1656"/>
                <a:gd name="T71" fmla="*/ 1282065 h 2124"/>
                <a:gd name="T72" fmla="*/ 1455420 w 1656"/>
                <a:gd name="T73" fmla="*/ 1133475 h 2124"/>
                <a:gd name="T74" fmla="*/ 1337310 w 1656"/>
                <a:gd name="T75" fmla="*/ 1021080 h 2124"/>
                <a:gd name="T76" fmla="*/ 1184910 w 1656"/>
                <a:gd name="T77" fmla="*/ 1057275 h 2124"/>
                <a:gd name="T78" fmla="*/ 1118235 w 1656"/>
                <a:gd name="T79" fmla="*/ 760095 h 2124"/>
                <a:gd name="T80" fmla="*/ 1057275 w 1656"/>
                <a:gd name="T81" fmla="*/ 632460 h 2124"/>
                <a:gd name="T82" fmla="*/ 984885 w 1656"/>
                <a:gd name="T83" fmla="*/ 480060 h 2124"/>
                <a:gd name="T84" fmla="*/ 950595 w 1656"/>
                <a:gd name="T85" fmla="*/ 346710 h 2124"/>
                <a:gd name="T86" fmla="*/ 893445 w 1656"/>
                <a:gd name="T87" fmla="*/ 320040 h 2124"/>
                <a:gd name="T88" fmla="*/ 796290 w 1656"/>
                <a:gd name="T89" fmla="*/ 581025 h 2124"/>
                <a:gd name="T90" fmla="*/ 750570 w 1656"/>
                <a:gd name="T91" fmla="*/ 653415 h 2124"/>
                <a:gd name="T92" fmla="*/ 802005 w 1656"/>
                <a:gd name="T93" fmla="*/ 735330 h 2124"/>
                <a:gd name="T94" fmla="*/ 744855 w 1656"/>
                <a:gd name="T95" fmla="*/ 802005 h 2124"/>
                <a:gd name="T96" fmla="*/ 741045 w 1656"/>
                <a:gd name="T97" fmla="*/ 1158240 h 2124"/>
                <a:gd name="T98" fmla="*/ 668655 w 1656"/>
                <a:gd name="T99" fmla="*/ 1455420 h 2124"/>
                <a:gd name="T100" fmla="*/ 556260 w 1656"/>
                <a:gd name="T101" fmla="*/ 1680210 h 2124"/>
                <a:gd name="T102" fmla="*/ 270510 w 1656"/>
                <a:gd name="T103" fmla="*/ 1649730 h 2124"/>
                <a:gd name="T104" fmla="*/ 20955 w 1656"/>
                <a:gd name="T105" fmla="*/ 1501140 h 2124"/>
                <a:gd name="T106" fmla="*/ 2373630 w 1656"/>
                <a:gd name="T107" fmla="*/ 3933825 h 2124"/>
                <a:gd name="T108" fmla="*/ 2644140 w 1656"/>
                <a:gd name="T109" fmla="*/ 3954780 h 2124"/>
                <a:gd name="T110" fmla="*/ 2767965 w 1656"/>
                <a:gd name="T111" fmla="*/ 4000500 h 2124"/>
                <a:gd name="T112" fmla="*/ 2832735 w 1656"/>
                <a:gd name="T113" fmla="*/ 3922395 h 2124"/>
                <a:gd name="T114" fmla="*/ 3007995 w 1656"/>
                <a:gd name="T115" fmla="*/ 3882390 h 2124"/>
                <a:gd name="T116" fmla="*/ 838200 w 1656"/>
                <a:gd name="T117" fmla="*/ 280035 h 2124"/>
                <a:gd name="T118" fmla="*/ 1689735 w 1656"/>
                <a:gd name="T119" fmla="*/ 1847850 h 2124"/>
                <a:gd name="T120" fmla="*/ 878205 w 1656"/>
                <a:gd name="T121" fmla="*/ 274320 h 2124"/>
                <a:gd name="T122" fmla="*/ 960120 w 1656"/>
                <a:gd name="T123" fmla="*/ 24765 h 212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656" h="2124" extrusionOk="0">
                  <a:moveTo>
                    <a:pt x="938" y="1056"/>
                  </a:moveTo>
                  <a:lnTo>
                    <a:pt x="938" y="1056"/>
                  </a:lnTo>
                  <a:lnTo>
                    <a:pt x="941" y="1059"/>
                  </a:lnTo>
                  <a:lnTo>
                    <a:pt x="943" y="1056"/>
                  </a:lnTo>
                  <a:lnTo>
                    <a:pt x="946" y="1056"/>
                  </a:lnTo>
                  <a:lnTo>
                    <a:pt x="946" y="1054"/>
                  </a:lnTo>
                  <a:lnTo>
                    <a:pt x="946" y="1051"/>
                  </a:lnTo>
                  <a:lnTo>
                    <a:pt x="943" y="1051"/>
                  </a:lnTo>
                  <a:lnTo>
                    <a:pt x="941" y="1051"/>
                  </a:lnTo>
                  <a:lnTo>
                    <a:pt x="938" y="1051"/>
                  </a:lnTo>
                  <a:lnTo>
                    <a:pt x="938" y="1054"/>
                  </a:lnTo>
                  <a:lnTo>
                    <a:pt x="935" y="1054"/>
                  </a:lnTo>
                  <a:lnTo>
                    <a:pt x="938" y="1054"/>
                  </a:lnTo>
                  <a:lnTo>
                    <a:pt x="938" y="1056"/>
                  </a:lnTo>
                  <a:close/>
                  <a:moveTo>
                    <a:pt x="1179" y="1198"/>
                  </a:moveTo>
                  <a:lnTo>
                    <a:pt x="1177" y="1198"/>
                  </a:lnTo>
                  <a:lnTo>
                    <a:pt x="1177" y="1201"/>
                  </a:lnTo>
                  <a:lnTo>
                    <a:pt x="1179" y="1201"/>
                  </a:lnTo>
                  <a:lnTo>
                    <a:pt x="1182" y="1198"/>
                  </a:lnTo>
                  <a:lnTo>
                    <a:pt x="1185" y="1198"/>
                  </a:lnTo>
                  <a:lnTo>
                    <a:pt x="1185" y="1196"/>
                  </a:lnTo>
                  <a:lnTo>
                    <a:pt x="1182" y="1196"/>
                  </a:lnTo>
                  <a:lnTo>
                    <a:pt x="1182" y="1193"/>
                  </a:lnTo>
                  <a:lnTo>
                    <a:pt x="1182" y="1190"/>
                  </a:lnTo>
                  <a:lnTo>
                    <a:pt x="1182" y="1193"/>
                  </a:lnTo>
                  <a:lnTo>
                    <a:pt x="1182" y="1196"/>
                  </a:lnTo>
                  <a:lnTo>
                    <a:pt x="1179" y="1198"/>
                  </a:lnTo>
                  <a:close/>
                  <a:moveTo>
                    <a:pt x="1265" y="1378"/>
                  </a:moveTo>
                  <a:lnTo>
                    <a:pt x="1268" y="1378"/>
                  </a:lnTo>
                  <a:lnTo>
                    <a:pt x="1268" y="1381"/>
                  </a:lnTo>
                  <a:lnTo>
                    <a:pt x="1265" y="1381"/>
                  </a:lnTo>
                  <a:lnTo>
                    <a:pt x="1265" y="1384"/>
                  </a:lnTo>
                  <a:lnTo>
                    <a:pt x="1268" y="1384"/>
                  </a:lnTo>
                  <a:lnTo>
                    <a:pt x="1270" y="1384"/>
                  </a:lnTo>
                  <a:lnTo>
                    <a:pt x="1270" y="1381"/>
                  </a:lnTo>
                  <a:lnTo>
                    <a:pt x="1270" y="1375"/>
                  </a:lnTo>
                  <a:lnTo>
                    <a:pt x="1273" y="1373"/>
                  </a:lnTo>
                  <a:lnTo>
                    <a:pt x="1270" y="1373"/>
                  </a:lnTo>
                  <a:lnTo>
                    <a:pt x="1270" y="1370"/>
                  </a:lnTo>
                  <a:lnTo>
                    <a:pt x="1270" y="1367"/>
                  </a:lnTo>
                  <a:lnTo>
                    <a:pt x="1270" y="1365"/>
                  </a:lnTo>
                  <a:lnTo>
                    <a:pt x="1268" y="1365"/>
                  </a:lnTo>
                  <a:lnTo>
                    <a:pt x="1268" y="1367"/>
                  </a:lnTo>
                  <a:lnTo>
                    <a:pt x="1268" y="1370"/>
                  </a:lnTo>
                  <a:lnTo>
                    <a:pt x="1265" y="1373"/>
                  </a:lnTo>
                  <a:lnTo>
                    <a:pt x="1265" y="1375"/>
                  </a:lnTo>
                  <a:lnTo>
                    <a:pt x="1265" y="1378"/>
                  </a:lnTo>
                  <a:close/>
                  <a:moveTo>
                    <a:pt x="1115" y="1147"/>
                  </a:moveTo>
                  <a:lnTo>
                    <a:pt x="1115" y="1150"/>
                  </a:lnTo>
                  <a:lnTo>
                    <a:pt x="1118" y="1150"/>
                  </a:lnTo>
                  <a:lnTo>
                    <a:pt x="1118" y="1147"/>
                  </a:lnTo>
                  <a:lnTo>
                    <a:pt x="1118" y="1145"/>
                  </a:lnTo>
                  <a:lnTo>
                    <a:pt x="1115" y="1142"/>
                  </a:lnTo>
                  <a:lnTo>
                    <a:pt x="1112" y="1145"/>
                  </a:lnTo>
                  <a:lnTo>
                    <a:pt x="1115" y="1145"/>
                  </a:lnTo>
                  <a:lnTo>
                    <a:pt x="1115" y="1147"/>
                  </a:lnTo>
                  <a:close/>
                  <a:moveTo>
                    <a:pt x="1305" y="1325"/>
                  </a:moveTo>
                  <a:lnTo>
                    <a:pt x="1308" y="1325"/>
                  </a:lnTo>
                  <a:lnTo>
                    <a:pt x="1311" y="1325"/>
                  </a:lnTo>
                  <a:lnTo>
                    <a:pt x="1311" y="1322"/>
                  </a:lnTo>
                  <a:lnTo>
                    <a:pt x="1308" y="1322"/>
                  </a:lnTo>
                  <a:lnTo>
                    <a:pt x="1305" y="1319"/>
                  </a:lnTo>
                  <a:lnTo>
                    <a:pt x="1305" y="1322"/>
                  </a:lnTo>
                  <a:lnTo>
                    <a:pt x="1305" y="1325"/>
                  </a:lnTo>
                  <a:close/>
                  <a:moveTo>
                    <a:pt x="1168" y="1166"/>
                  </a:moveTo>
                  <a:lnTo>
                    <a:pt x="1168" y="1169"/>
                  </a:lnTo>
                  <a:lnTo>
                    <a:pt x="1168" y="1172"/>
                  </a:lnTo>
                  <a:lnTo>
                    <a:pt x="1166" y="1177"/>
                  </a:lnTo>
                  <a:lnTo>
                    <a:pt x="1168" y="1177"/>
                  </a:lnTo>
                  <a:lnTo>
                    <a:pt x="1168" y="1180"/>
                  </a:lnTo>
                  <a:lnTo>
                    <a:pt x="1171" y="1180"/>
                  </a:lnTo>
                  <a:lnTo>
                    <a:pt x="1174" y="1180"/>
                  </a:lnTo>
                  <a:lnTo>
                    <a:pt x="1174" y="1182"/>
                  </a:lnTo>
                  <a:lnTo>
                    <a:pt x="1177" y="1180"/>
                  </a:lnTo>
                  <a:lnTo>
                    <a:pt x="1177" y="1177"/>
                  </a:lnTo>
                  <a:lnTo>
                    <a:pt x="1179" y="1180"/>
                  </a:lnTo>
                  <a:lnTo>
                    <a:pt x="1179" y="1177"/>
                  </a:lnTo>
                  <a:lnTo>
                    <a:pt x="1177" y="1174"/>
                  </a:lnTo>
                  <a:lnTo>
                    <a:pt x="1177" y="1172"/>
                  </a:lnTo>
                  <a:lnTo>
                    <a:pt x="1174" y="1172"/>
                  </a:lnTo>
                  <a:lnTo>
                    <a:pt x="1174" y="1169"/>
                  </a:lnTo>
                  <a:lnTo>
                    <a:pt x="1174" y="1166"/>
                  </a:lnTo>
                  <a:lnTo>
                    <a:pt x="1171" y="1164"/>
                  </a:lnTo>
                  <a:lnTo>
                    <a:pt x="1168" y="1164"/>
                  </a:lnTo>
                  <a:lnTo>
                    <a:pt x="1168" y="1166"/>
                  </a:lnTo>
                  <a:close/>
                  <a:moveTo>
                    <a:pt x="1160" y="1164"/>
                  </a:moveTo>
                  <a:lnTo>
                    <a:pt x="1160" y="1164"/>
                  </a:lnTo>
                  <a:lnTo>
                    <a:pt x="1163" y="1164"/>
                  </a:lnTo>
                  <a:lnTo>
                    <a:pt x="1166" y="1164"/>
                  </a:lnTo>
                  <a:lnTo>
                    <a:pt x="1166" y="1166"/>
                  </a:lnTo>
                  <a:lnTo>
                    <a:pt x="1168" y="1161"/>
                  </a:lnTo>
                  <a:lnTo>
                    <a:pt x="1166" y="1158"/>
                  </a:lnTo>
                  <a:lnTo>
                    <a:pt x="1168" y="1156"/>
                  </a:lnTo>
                  <a:lnTo>
                    <a:pt x="1171" y="1153"/>
                  </a:lnTo>
                  <a:lnTo>
                    <a:pt x="1168" y="1150"/>
                  </a:lnTo>
                  <a:lnTo>
                    <a:pt x="1168" y="1153"/>
                  </a:lnTo>
                  <a:lnTo>
                    <a:pt x="1166" y="1153"/>
                  </a:lnTo>
                  <a:lnTo>
                    <a:pt x="1163" y="1153"/>
                  </a:lnTo>
                  <a:lnTo>
                    <a:pt x="1163" y="1156"/>
                  </a:lnTo>
                  <a:lnTo>
                    <a:pt x="1160" y="1158"/>
                  </a:lnTo>
                  <a:lnTo>
                    <a:pt x="1160" y="1161"/>
                  </a:lnTo>
                  <a:lnTo>
                    <a:pt x="1160" y="1164"/>
                  </a:lnTo>
                  <a:close/>
                  <a:moveTo>
                    <a:pt x="1391" y="1520"/>
                  </a:moveTo>
                  <a:lnTo>
                    <a:pt x="1391" y="1520"/>
                  </a:lnTo>
                  <a:lnTo>
                    <a:pt x="1388" y="1520"/>
                  </a:lnTo>
                  <a:lnTo>
                    <a:pt x="1391" y="1528"/>
                  </a:lnTo>
                  <a:lnTo>
                    <a:pt x="1394" y="1531"/>
                  </a:lnTo>
                  <a:lnTo>
                    <a:pt x="1396" y="1534"/>
                  </a:lnTo>
                  <a:lnTo>
                    <a:pt x="1402" y="1539"/>
                  </a:lnTo>
                  <a:lnTo>
                    <a:pt x="1404" y="1544"/>
                  </a:lnTo>
                  <a:lnTo>
                    <a:pt x="1407" y="1547"/>
                  </a:lnTo>
                  <a:lnTo>
                    <a:pt x="1410" y="1550"/>
                  </a:lnTo>
                  <a:lnTo>
                    <a:pt x="1415" y="1550"/>
                  </a:lnTo>
                  <a:lnTo>
                    <a:pt x="1415" y="1547"/>
                  </a:lnTo>
                  <a:lnTo>
                    <a:pt x="1418" y="1547"/>
                  </a:lnTo>
                  <a:lnTo>
                    <a:pt x="1418" y="1544"/>
                  </a:lnTo>
                  <a:lnTo>
                    <a:pt x="1418" y="1542"/>
                  </a:lnTo>
                  <a:lnTo>
                    <a:pt x="1418" y="1539"/>
                  </a:lnTo>
                  <a:lnTo>
                    <a:pt x="1415" y="1536"/>
                  </a:lnTo>
                  <a:lnTo>
                    <a:pt x="1412" y="1536"/>
                  </a:lnTo>
                  <a:lnTo>
                    <a:pt x="1412" y="1534"/>
                  </a:lnTo>
                  <a:lnTo>
                    <a:pt x="1410" y="1531"/>
                  </a:lnTo>
                  <a:lnTo>
                    <a:pt x="1410" y="1528"/>
                  </a:lnTo>
                  <a:lnTo>
                    <a:pt x="1410" y="1526"/>
                  </a:lnTo>
                  <a:lnTo>
                    <a:pt x="1412" y="1520"/>
                  </a:lnTo>
                  <a:lnTo>
                    <a:pt x="1412" y="1518"/>
                  </a:lnTo>
                  <a:lnTo>
                    <a:pt x="1410" y="1520"/>
                  </a:lnTo>
                  <a:lnTo>
                    <a:pt x="1407" y="1520"/>
                  </a:lnTo>
                  <a:lnTo>
                    <a:pt x="1407" y="1523"/>
                  </a:lnTo>
                  <a:lnTo>
                    <a:pt x="1404" y="1523"/>
                  </a:lnTo>
                  <a:lnTo>
                    <a:pt x="1407" y="1520"/>
                  </a:lnTo>
                  <a:lnTo>
                    <a:pt x="1404" y="1520"/>
                  </a:lnTo>
                  <a:lnTo>
                    <a:pt x="1402" y="1520"/>
                  </a:lnTo>
                  <a:lnTo>
                    <a:pt x="1402" y="1518"/>
                  </a:lnTo>
                  <a:lnTo>
                    <a:pt x="1396" y="1518"/>
                  </a:lnTo>
                  <a:lnTo>
                    <a:pt x="1394" y="1518"/>
                  </a:lnTo>
                  <a:lnTo>
                    <a:pt x="1394" y="1515"/>
                  </a:lnTo>
                  <a:lnTo>
                    <a:pt x="1391" y="1515"/>
                  </a:lnTo>
                  <a:lnTo>
                    <a:pt x="1388" y="1512"/>
                  </a:lnTo>
                  <a:lnTo>
                    <a:pt x="1388" y="1515"/>
                  </a:lnTo>
                  <a:lnTo>
                    <a:pt x="1391" y="1518"/>
                  </a:lnTo>
                  <a:lnTo>
                    <a:pt x="1394" y="1518"/>
                  </a:lnTo>
                  <a:lnTo>
                    <a:pt x="1391" y="1520"/>
                  </a:lnTo>
                  <a:close/>
                  <a:moveTo>
                    <a:pt x="1311" y="1333"/>
                  </a:moveTo>
                  <a:lnTo>
                    <a:pt x="1313" y="1335"/>
                  </a:lnTo>
                  <a:lnTo>
                    <a:pt x="1316" y="1335"/>
                  </a:lnTo>
                  <a:lnTo>
                    <a:pt x="1316" y="1333"/>
                  </a:lnTo>
                  <a:lnTo>
                    <a:pt x="1319" y="1333"/>
                  </a:lnTo>
                  <a:lnTo>
                    <a:pt x="1319" y="1330"/>
                  </a:lnTo>
                  <a:lnTo>
                    <a:pt x="1316" y="1333"/>
                  </a:lnTo>
                  <a:lnTo>
                    <a:pt x="1313" y="1330"/>
                  </a:lnTo>
                  <a:lnTo>
                    <a:pt x="1311" y="1333"/>
                  </a:lnTo>
                  <a:close/>
                  <a:moveTo>
                    <a:pt x="1605" y="1719"/>
                  </a:moveTo>
                  <a:lnTo>
                    <a:pt x="1603" y="1721"/>
                  </a:lnTo>
                  <a:lnTo>
                    <a:pt x="1600" y="1724"/>
                  </a:lnTo>
                  <a:lnTo>
                    <a:pt x="1600" y="1727"/>
                  </a:lnTo>
                  <a:lnTo>
                    <a:pt x="1597" y="1732"/>
                  </a:lnTo>
                  <a:lnTo>
                    <a:pt x="1597" y="1735"/>
                  </a:lnTo>
                  <a:lnTo>
                    <a:pt x="1595" y="1738"/>
                  </a:lnTo>
                  <a:lnTo>
                    <a:pt x="1592" y="1740"/>
                  </a:lnTo>
                  <a:lnTo>
                    <a:pt x="1595" y="1746"/>
                  </a:lnTo>
                  <a:lnTo>
                    <a:pt x="1597" y="1746"/>
                  </a:lnTo>
                  <a:lnTo>
                    <a:pt x="1597" y="1748"/>
                  </a:lnTo>
                  <a:lnTo>
                    <a:pt x="1600" y="1754"/>
                  </a:lnTo>
                  <a:lnTo>
                    <a:pt x="1597" y="1756"/>
                  </a:lnTo>
                  <a:lnTo>
                    <a:pt x="1600" y="1756"/>
                  </a:lnTo>
                  <a:lnTo>
                    <a:pt x="1600" y="1759"/>
                  </a:lnTo>
                  <a:lnTo>
                    <a:pt x="1605" y="1764"/>
                  </a:lnTo>
                  <a:lnTo>
                    <a:pt x="1608" y="1764"/>
                  </a:lnTo>
                  <a:lnTo>
                    <a:pt x="1611" y="1759"/>
                  </a:lnTo>
                  <a:lnTo>
                    <a:pt x="1611" y="1756"/>
                  </a:lnTo>
                  <a:lnTo>
                    <a:pt x="1608" y="1754"/>
                  </a:lnTo>
                  <a:lnTo>
                    <a:pt x="1608" y="1751"/>
                  </a:lnTo>
                  <a:lnTo>
                    <a:pt x="1616" y="1730"/>
                  </a:lnTo>
                  <a:lnTo>
                    <a:pt x="1627" y="1705"/>
                  </a:lnTo>
                  <a:lnTo>
                    <a:pt x="1635" y="1687"/>
                  </a:lnTo>
                  <a:lnTo>
                    <a:pt x="1637" y="1684"/>
                  </a:lnTo>
                  <a:lnTo>
                    <a:pt x="1637" y="1681"/>
                  </a:lnTo>
                  <a:lnTo>
                    <a:pt x="1637" y="1679"/>
                  </a:lnTo>
                  <a:lnTo>
                    <a:pt x="1637" y="1676"/>
                  </a:lnTo>
                  <a:lnTo>
                    <a:pt x="1632" y="1673"/>
                  </a:lnTo>
                  <a:lnTo>
                    <a:pt x="1632" y="1671"/>
                  </a:lnTo>
                  <a:lnTo>
                    <a:pt x="1629" y="1665"/>
                  </a:lnTo>
                  <a:lnTo>
                    <a:pt x="1629" y="1652"/>
                  </a:lnTo>
                  <a:lnTo>
                    <a:pt x="1629" y="1646"/>
                  </a:lnTo>
                  <a:lnTo>
                    <a:pt x="1627" y="1646"/>
                  </a:lnTo>
                  <a:lnTo>
                    <a:pt x="1624" y="1649"/>
                  </a:lnTo>
                  <a:lnTo>
                    <a:pt x="1621" y="1652"/>
                  </a:lnTo>
                  <a:lnTo>
                    <a:pt x="1619" y="1652"/>
                  </a:lnTo>
                  <a:lnTo>
                    <a:pt x="1613" y="1660"/>
                  </a:lnTo>
                  <a:lnTo>
                    <a:pt x="1616" y="1660"/>
                  </a:lnTo>
                  <a:lnTo>
                    <a:pt x="1619" y="1662"/>
                  </a:lnTo>
                  <a:lnTo>
                    <a:pt x="1621" y="1668"/>
                  </a:lnTo>
                  <a:lnTo>
                    <a:pt x="1624" y="1671"/>
                  </a:lnTo>
                  <a:lnTo>
                    <a:pt x="1624" y="1673"/>
                  </a:lnTo>
                  <a:lnTo>
                    <a:pt x="1624" y="1679"/>
                  </a:lnTo>
                  <a:lnTo>
                    <a:pt x="1624" y="1681"/>
                  </a:lnTo>
                  <a:lnTo>
                    <a:pt x="1621" y="1687"/>
                  </a:lnTo>
                  <a:lnTo>
                    <a:pt x="1619" y="1689"/>
                  </a:lnTo>
                  <a:lnTo>
                    <a:pt x="1613" y="1692"/>
                  </a:lnTo>
                  <a:lnTo>
                    <a:pt x="1603" y="1700"/>
                  </a:lnTo>
                  <a:lnTo>
                    <a:pt x="1600" y="1700"/>
                  </a:lnTo>
                  <a:lnTo>
                    <a:pt x="1600" y="1703"/>
                  </a:lnTo>
                  <a:lnTo>
                    <a:pt x="1603" y="1703"/>
                  </a:lnTo>
                  <a:lnTo>
                    <a:pt x="1605" y="1705"/>
                  </a:lnTo>
                  <a:lnTo>
                    <a:pt x="1605" y="1708"/>
                  </a:lnTo>
                  <a:lnTo>
                    <a:pt x="1605" y="1713"/>
                  </a:lnTo>
                  <a:lnTo>
                    <a:pt x="1605" y="1716"/>
                  </a:lnTo>
                  <a:lnTo>
                    <a:pt x="1605" y="1719"/>
                  </a:lnTo>
                  <a:close/>
                  <a:moveTo>
                    <a:pt x="1420" y="1553"/>
                  </a:moveTo>
                  <a:lnTo>
                    <a:pt x="1423" y="1555"/>
                  </a:lnTo>
                  <a:lnTo>
                    <a:pt x="1423" y="1558"/>
                  </a:lnTo>
                  <a:lnTo>
                    <a:pt x="1426" y="1561"/>
                  </a:lnTo>
                  <a:lnTo>
                    <a:pt x="1428" y="1558"/>
                  </a:lnTo>
                  <a:lnTo>
                    <a:pt x="1426" y="1555"/>
                  </a:lnTo>
                  <a:lnTo>
                    <a:pt x="1426" y="1553"/>
                  </a:lnTo>
                  <a:lnTo>
                    <a:pt x="1423" y="1550"/>
                  </a:lnTo>
                  <a:lnTo>
                    <a:pt x="1423" y="1547"/>
                  </a:lnTo>
                  <a:lnTo>
                    <a:pt x="1420" y="1547"/>
                  </a:lnTo>
                  <a:lnTo>
                    <a:pt x="1420" y="1553"/>
                  </a:lnTo>
                  <a:close/>
                  <a:moveTo>
                    <a:pt x="1597" y="1716"/>
                  </a:moveTo>
                  <a:lnTo>
                    <a:pt x="1600" y="1713"/>
                  </a:lnTo>
                  <a:lnTo>
                    <a:pt x="1597" y="1711"/>
                  </a:lnTo>
                  <a:lnTo>
                    <a:pt x="1595" y="1708"/>
                  </a:lnTo>
                  <a:lnTo>
                    <a:pt x="1595" y="1711"/>
                  </a:lnTo>
                  <a:lnTo>
                    <a:pt x="1597" y="1716"/>
                  </a:lnTo>
                  <a:close/>
                  <a:moveTo>
                    <a:pt x="1329" y="1392"/>
                  </a:moveTo>
                  <a:lnTo>
                    <a:pt x="1329" y="1392"/>
                  </a:lnTo>
                  <a:lnTo>
                    <a:pt x="1332" y="1394"/>
                  </a:lnTo>
                  <a:lnTo>
                    <a:pt x="1329" y="1394"/>
                  </a:lnTo>
                  <a:lnTo>
                    <a:pt x="1329" y="1397"/>
                  </a:lnTo>
                  <a:lnTo>
                    <a:pt x="1332" y="1397"/>
                  </a:lnTo>
                  <a:lnTo>
                    <a:pt x="1335" y="1397"/>
                  </a:lnTo>
                  <a:lnTo>
                    <a:pt x="1335" y="1394"/>
                  </a:lnTo>
                  <a:lnTo>
                    <a:pt x="1337" y="1394"/>
                  </a:lnTo>
                  <a:lnTo>
                    <a:pt x="1337" y="1392"/>
                  </a:lnTo>
                  <a:lnTo>
                    <a:pt x="1340" y="1392"/>
                  </a:lnTo>
                  <a:lnTo>
                    <a:pt x="1340" y="1389"/>
                  </a:lnTo>
                  <a:lnTo>
                    <a:pt x="1337" y="1389"/>
                  </a:lnTo>
                  <a:lnTo>
                    <a:pt x="1335" y="1389"/>
                  </a:lnTo>
                  <a:lnTo>
                    <a:pt x="1335" y="1386"/>
                  </a:lnTo>
                  <a:lnTo>
                    <a:pt x="1335" y="1384"/>
                  </a:lnTo>
                  <a:lnTo>
                    <a:pt x="1332" y="1384"/>
                  </a:lnTo>
                  <a:lnTo>
                    <a:pt x="1332" y="1381"/>
                  </a:lnTo>
                  <a:lnTo>
                    <a:pt x="1329" y="1384"/>
                  </a:lnTo>
                  <a:lnTo>
                    <a:pt x="1332" y="1384"/>
                  </a:lnTo>
                  <a:lnTo>
                    <a:pt x="1332" y="1386"/>
                  </a:lnTo>
                  <a:lnTo>
                    <a:pt x="1329" y="1389"/>
                  </a:lnTo>
                  <a:lnTo>
                    <a:pt x="1329" y="1392"/>
                  </a:lnTo>
                  <a:close/>
                  <a:moveTo>
                    <a:pt x="1637" y="1899"/>
                  </a:moveTo>
                  <a:lnTo>
                    <a:pt x="1637" y="1901"/>
                  </a:lnTo>
                  <a:lnTo>
                    <a:pt x="1637" y="1904"/>
                  </a:lnTo>
                  <a:lnTo>
                    <a:pt x="1637" y="1909"/>
                  </a:lnTo>
                  <a:lnTo>
                    <a:pt x="1637" y="1917"/>
                  </a:lnTo>
                  <a:lnTo>
                    <a:pt x="1640" y="1920"/>
                  </a:lnTo>
                  <a:lnTo>
                    <a:pt x="1643" y="1923"/>
                  </a:lnTo>
                  <a:lnTo>
                    <a:pt x="1643" y="1928"/>
                  </a:lnTo>
                  <a:lnTo>
                    <a:pt x="1643" y="1931"/>
                  </a:lnTo>
                  <a:lnTo>
                    <a:pt x="1646" y="1931"/>
                  </a:lnTo>
                  <a:lnTo>
                    <a:pt x="1646" y="1928"/>
                  </a:lnTo>
                  <a:lnTo>
                    <a:pt x="1646" y="1925"/>
                  </a:lnTo>
                  <a:lnTo>
                    <a:pt x="1643" y="1923"/>
                  </a:lnTo>
                  <a:lnTo>
                    <a:pt x="1643" y="1917"/>
                  </a:lnTo>
                  <a:lnTo>
                    <a:pt x="1643" y="1912"/>
                  </a:lnTo>
                  <a:lnTo>
                    <a:pt x="1648" y="1899"/>
                  </a:lnTo>
                  <a:lnTo>
                    <a:pt x="1648" y="1896"/>
                  </a:lnTo>
                  <a:lnTo>
                    <a:pt x="1648" y="1893"/>
                  </a:lnTo>
                  <a:lnTo>
                    <a:pt x="1646" y="1896"/>
                  </a:lnTo>
                  <a:lnTo>
                    <a:pt x="1643" y="1896"/>
                  </a:lnTo>
                  <a:lnTo>
                    <a:pt x="1640" y="1899"/>
                  </a:lnTo>
                  <a:lnTo>
                    <a:pt x="1637" y="1899"/>
                  </a:lnTo>
                  <a:close/>
                  <a:moveTo>
                    <a:pt x="1249" y="1405"/>
                  </a:moveTo>
                  <a:lnTo>
                    <a:pt x="1249" y="1405"/>
                  </a:lnTo>
                  <a:lnTo>
                    <a:pt x="1252" y="1405"/>
                  </a:lnTo>
                  <a:lnTo>
                    <a:pt x="1252" y="1402"/>
                  </a:lnTo>
                  <a:lnTo>
                    <a:pt x="1254" y="1400"/>
                  </a:lnTo>
                  <a:lnTo>
                    <a:pt x="1254" y="1397"/>
                  </a:lnTo>
                  <a:lnTo>
                    <a:pt x="1252" y="1397"/>
                  </a:lnTo>
                  <a:lnTo>
                    <a:pt x="1252" y="1394"/>
                  </a:lnTo>
                  <a:lnTo>
                    <a:pt x="1249" y="1397"/>
                  </a:lnTo>
                  <a:lnTo>
                    <a:pt x="1249" y="1400"/>
                  </a:lnTo>
                  <a:lnTo>
                    <a:pt x="1249" y="1402"/>
                  </a:lnTo>
                  <a:lnTo>
                    <a:pt x="1249" y="1405"/>
                  </a:lnTo>
                  <a:close/>
                  <a:moveTo>
                    <a:pt x="118" y="810"/>
                  </a:moveTo>
                  <a:lnTo>
                    <a:pt x="118" y="810"/>
                  </a:lnTo>
                  <a:lnTo>
                    <a:pt x="118" y="812"/>
                  </a:lnTo>
                  <a:lnTo>
                    <a:pt x="121" y="812"/>
                  </a:lnTo>
                  <a:lnTo>
                    <a:pt x="121" y="810"/>
                  </a:lnTo>
                  <a:lnTo>
                    <a:pt x="123" y="810"/>
                  </a:lnTo>
                  <a:lnTo>
                    <a:pt x="123" y="807"/>
                  </a:lnTo>
                  <a:lnTo>
                    <a:pt x="121" y="807"/>
                  </a:lnTo>
                  <a:lnTo>
                    <a:pt x="118" y="807"/>
                  </a:lnTo>
                  <a:lnTo>
                    <a:pt x="118" y="810"/>
                  </a:lnTo>
                  <a:close/>
                  <a:moveTo>
                    <a:pt x="153" y="842"/>
                  </a:moveTo>
                  <a:lnTo>
                    <a:pt x="153" y="839"/>
                  </a:lnTo>
                  <a:lnTo>
                    <a:pt x="155" y="839"/>
                  </a:lnTo>
                  <a:lnTo>
                    <a:pt x="155" y="836"/>
                  </a:lnTo>
                  <a:lnTo>
                    <a:pt x="158" y="836"/>
                  </a:lnTo>
                  <a:lnTo>
                    <a:pt x="158" y="839"/>
                  </a:lnTo>
                  <a:lnTo>
                    <a:pt x="161" y="839"/>
                  </a:lnTo>
                  <a:lnTo>
                    <a:pt x="164" y="839"/>
                  </a:lnTo>
                  <a:lnTo>
                    <a:pt x="166" y="836"/>
                  </a:lnTo>
                  <a:lnTo>
                    <a:pt x="169" y="836"/>
                  </a:lnTo>
                  <a:lnTo>
                    <a:pt x="169" y="834"/>
                  </a:lnTo>
                  <a:lnTo>
                    <a:pt x="166" y="834"/>
                  </a:lnTo>
                  <a:lnTo>
                    <a:pt x="166" y="831"/>
                  </a:lnTo>
                  <a:lnTo>
                    <a:pt x="166" y="828"/>
                  </a:lnTo>
                  <a:lnTo>
                    <a:pt x="161" y="826"/>
                  </a:lnTo>
                  <a:lnTo>
                    <a:pt x="158" y="828"/>
                  </a:lnTo>
                  <a:lnTo>
                    <a:pt x="155" y="834"/>
                  </a:lnTo>
                  <a:lnTo>
                    <a:pt x="153" y="834"/>
                  </a:lnTo>
                  <a:lnTo>
                    <a:pt x="150" y="836"/>
                  </a:lnTo>
                  <a:lnTo>
                    <a:pt x="153" y="839"/>
                  </a:lnTo>
                  <a:lnTo>
                    <a:pt x="153" y="842"/>
                  </a:lnTo>
                  <a:close/>
                  <a:moveTo>
                    <a:pt x="123" y="801"/>
                  </a:moveTo>
                  <a:lnTo>
                    <a:pt x="123" y="801"/>
                  </a:lnTo>
                  <a:lnTo>
                    <a:pt x="126" y="799"/>
                  </a:lnTo>
                  <a:lnTo>
                    <a:pt x="126" y="796"/>
                  </a:lnTo>
                  <a:lnTo>
                    <a:pt x="126" y="793"/>
                  </a:lnTo>
                  <a:lnTo>
                    <a:pt x="126" y="791"/>
                  </a:lnTo>
                  <a:lnTo>
                    <a:pt x="129" y="791"/>
                  </a:lnTo>
                  <a:lnTo>
                    <a:pt x="131" y="796"/>
                  </a:lnTo>
                  <a:lnTo>
                    <a:pt x="139" y="796"/>
                  </a:lnTo>
                  <a:lnTo>
                    <a:pt x="142" y="796"/>
                  </a:lnTo>
                  <a:lnTo>
                    <a:pt x="145" y="793"/>
                  </a:lnTo>
                  <a:lnTo>
                    <a:pt x="147" y="793"/>
                  </a:lnTo>
                  <a:lnTo>
                    <a:pt x="147" y="788"/>
                  </a:lnTo>
                  <a:lnTo>
                    <a:pt x="150" y="788"/>
                  </a:lnTo>
                  <a:lnTo>
                    <a:pt x="153" y="791"/>
                  </a:lnTo>
                  <a:lnTo>
                    <a:pt x="155" y="791"/>
                  </a:lnTo>
                  <a:lnTo>
                    <a:pt x="155" y="788"/>
                  </a:lnTo>
                  <a:lnTo>
                    <a:pt x="158" y="785"/>
                  </a:lnTo>
                  <a:lnTo>
                    <a:pt x="158" y="783"/>
                  </a:lnTo>
                  <a:lnTo>
                    <a:pt x="158" y="780"/>
                  </a:lnTo>
                  <a:lnTo>
                    <a:pt x="158" y="777"/>
                  </a:lnTo>
                  <a:lnTo>
                    <a:pt x="161" y="780"/>
                  </a:lnTo>
                  <a:lnTo>
                    <a:pt x="164" y="780"/>
                  </a:lnTo>
                  <a:lnTo>
                    <a:pt x="164" y="777"/>
                  </a:lnTo>
                  <a:lnTo>
                    <a:pt x="161" y="777"/>
                  </a:lnTo>
                  <a:lnTo>
                    <a:pt x="158" y="775"/>
                  </a:lnTo>
                  <a:lnTo>
                    <a:pt x="161" y="775"/>
                  </a:lnTo>
                  <a:lnTo>
                    <a:pt x="164" y="775"/>
                  </a:lnTo>
                  <a:lnTo>
                    <a:pt x="166" y="772"/>
                  </a:lnTo>
                  <a:lnTo>
                    <a:pt x="169" y="772"/>
                  </a:lnTo>
                  <a:lnTo>
                    <a:pt x="169" y="775"/>
                  </a:lnTo>
                  <a:lnTo>
                    <a:pt x="172" y="777"/>
                  </a:lnTo>
                  <a:lnTo>
                    <a:pt x="174" y="777"/>
                  </a:lnTo>
                  <a:lnTo>
                    <a:pt x="174" y="775"/>
                  </a:lnTo>
                  <a:lnTo>
                    <a:pt x="177" y="775"/>
                  </a:lnTo>
                  <a:lnTo>
                    <a:pt x="180" y="775"/>
                  </a:lnTo>
                  <a:lnTo>
                    <a:pt x="182" y="775"/>
                  </a:lnTo>
                  <a:lnTo>
                    <a:pt x="182" y="772"/>
                  </a:lnTo>
                  <a:lnTo>
                    <a:pt x="185" y="772"/>
                  </a:lnTo>
                  <a:lnTo>
                    <a:pt x="185" y="775"/>
                  </a:lnTo>
                  <a:lnTo>
                    <a:pt x="185" y="772"/>
                  </a:lnTo>
                  <a:lnTo>
                    <a:pt x="185" y="769"/>
                  </a:lnTo>
                  <a:lnTo>
                    <a:pt x="185" y="767"/>
                  </a:lnTo>
                  <a:lnTo>
                    <a:pt x="185" y="769"/>
                  </a:lnTo>
                  <a:lnTo>
                    <a:pt x="182" y="769"/>
                  </a:lnTo>
                  <a:lnTo>
                    <a:pt x="182" y="767"/>
                  </a:lnTo>
                  <a:lnTo>
                    <a:pt x="177" y="767"/>
                  </a:lnTo>
                  <a:lnTo>
                    <a:pt x="174" y="767"/>
                  </a:lnTo>
                  <a:lnTo>
                    <a:pt x="174" y="764"/>
                  </a:lnTo>
                  <a:lnTo>
                    <a:pt x="172" y="764"/>
                  </a:lnTo>
                  <a:lnTo>
                    <a:pt x="172" y="761"/>
                  </a:lnTo>
                  <a:lnTo>
                    <a:pt x="169" y="761"/>
                  </a:lnTo>
                  <a:lnTo>
                    <a:pt x="166" y="761"/>
                  </a:lnTo>
                  <a:lnTo>
                    <a:pt x="158" y="767"/>
                  </a:lnTo>
                  <a:lnTo>
                    <a:pt x="147" y="769"/>
                  </a:lnTo>
                  <a:lnTo>
                    <a:pt x="142" y="769"/>
                  </a:lnTo>
                  <a:lnTo>
                    <a:pt x="139" y="769"/>
                  </a:lnTo>
                  <a:lnTo>
                    <a:pt x="137" y="769"/>
                  </a:lnTo>
                  <a:lnTo>
                    <a:pt x="137" y="772"/>
                  </a:lnTo>
                  <a:lnTo>
                    <a:pt x="134" y="775"/>
                  </a:lnTo>
                  <a:lnTo>
                    <a:pt x="131" y="775"/>
                  </a:lnTo>
                  <a:lnTo>
                    <a:pt x="131" y="777"/>
                  </a:lnTo>
                  <a:lnTo>
                    <a:pt x="131" y="780"/>
                  </a:lnTo>
                  <a:lnTo>
                    <a:pt x="129" y="780"/>
                  </a:lnTo>
                  <a:lnTo>
                    <a:pt x="126" y="783"/>
                  </a:lnTo>
                  <a:lnTo>
                    <a:pt x="126" y="785"/>
                  </a:lnTo>
                  <a:lnTo>
                    <a:pt x="123" y="788"/>
                  </a:lnTo>
                  <a:lnTo>
                    <a:pt x="123" y="791"/>
                  </a:lnTo>
                  <a:lnTo>
                    <a:pt x="123" y="793"/>
                  </a:lnTo>
                  <a:lnTo>
                    <a:pt x="121" y="793"/>
                  </a:lnTo>
                  <a:lnTo>
                    <a:pt x="121" y="796"/>
                  </a:lnTo>
                  <a:lnTo>
                    <a:pt x="123" y="796"/>
                  </a:lnTo>
                  <a:lnTo>
                    <a:pt x="123" y="801"/>
                  </a:lnTo>
                  <a:close/>
                  <a:moveTo>
                    <a:pt x="440" y="96"/>
                  </a:moveTo>
                  <a:lnTo>
                    <a:pt x="440" y="96"/>
                  </a:lnTo>
                  <a:lnTo>
                    <a:pt x="442" y="99"/>
                  </a:lnTo>
                  <a:lnTo>
                    <a:pt x="445" y="99"/>
                  </a:lnTo>
                  <a:lnTo>
                    <a:pt x="445" y="96"/>
                  </a:lnTo>
                  <a:lnTo>
                    <a:pt x="448" y="96"/>
                  </a:lnTo>
                  <a:lnTo>
                    <a:pt x="448" y="91"/>
                  </a:lnTo>
                  <a:lnTo>
                    <a:pt x="448" y="88"/>
                  </a:lnTo>
                  <a:lnTo>
                    <a:pt x="445" y="85"/>
                  </a:lnTo>
                  <a:lnTo>
                    <a:pt x="442" y="85"/>
                  </a:lnTo>
                  <a:lnTo>
                    <a:pt x="437" y="93"/>
                  </a:lnTo>
                  <a:lnTo>
                    <a:pt x="440" y="96"/>
                  </a:lnTo>
                  <a:close/>
                  <a:moveTo>
                    <a:pt x="1651" y="1936"/>
                  </a:moveTo>
                  <a:lnTo>
                    <a:pt x="1651" y="1936"/>
                  </a:lnTo>
                  <a:lnTo>
                    <a:pt x="1648" y="1936"/>
                  </a:lnTo>
                  <a:lnTo>
                    <a:pt x="1648" y="1933"/>
                  </a:lnTo>
                  <a:lnTo>
                    <a:pt x="1646" y="1933"/>
                  </a:lnTo>
                  <a:lnTo>
                    <a:pt x="1646" y="1936"/>
                  </a:lnTo>
                  <a:lnTo>
                    <a:pt x="1646" y="1939"/>
                  </a:lnTo>
                  <a:lnTo>
                    <a:pt x="1643" y="1941"/>
                  </a:lnTo>
                  <a:lnTo>
                    <a:pt x="1643" y="1944"/>
                  </a:lnTo>
                  <a:lnTo>
                    <a:pt x="1640" y="1944"/>
                  </a:lnTo>
                  <a:lnTo>
                    <a:pt x="1643" y="1949"/>
                  </a:lnTo>
                  <a:lnTo>
                    <a:pt x="1643" y="1952"/>
                  </a:lnTo>
                  <a:lnTo>
                    <a:pt x="1640" y="1955"/>
                  </a:lnTo>
                  <a:lnTo>
                    <a:pt x="1640" y="1958"/>
                  </a:lnTo>
                  <a:lnTo>
                    <a:pt x="1643" y="1958"/>
                  </a:lnTo>
                  <a:lnTo>
                    <a:pt x="1643" y="1960"/>
                  </a:lnTo>
                  <a:lnTo>
                    <a:pt x="1643" y="1963"/>
                  </a:lnTo>
                  <a:lnTo>
                    <a:pt x="1640" y="1963"/>
                  </a:lnTo>
                  <a:lnTo>
                    <a:pt x="1640" y="1966"/>
                  </a:lnTo>
                  <a:lnTo>
                    <a:pt x="1640" y="1968"/>
                  </a:lnTo>
                  <a:lnTo>
                    <a:pt x="1643" y="1971"/>
                  </a:lnTo>
                  <a:lnTo>
                    <a:pt x="1646" y="1971"/>
                  </a:lnTo>
                  <a:lnTo>
                    <a:pt x="1648" y="1968"/>
                  </a:lnTo>
                  <a:lnTo>
                    <a:pt x="1654" y="1947"/>
                  </a:lnTo>
                  <a:lnTo>
                    <a:pt x="1656" y="1941"/>
                  </a:lnTo>
                  <a:lnTo>
                    <a:pt x="1656" y="1936"/>
                  </a:lnTo>
                  <a:lnTo>
                    <a:pt x="1654" y="1936"/>
                  </a:lnTo>
                  <a:lnTo>
                    <a:pt x="1651" y="1936"/>
                  </a:lnTo>
                  <a:close/>
                  <a:moveTo>
                    <a:pt x="1651" y="2011"/>
                  </a:moveTo>
                  <a:lnTo>
                    <a:pt x="1648" y="2008"/>
                  </a:lnTo>
                  <a:lnTo>
                    <a:pt x="1646" y="2006"/>
                  </a:lnTo>
                  <a:lnTo>
                    <a:pt x="1646" y="1998"/>
                  </a:lnTo>
                  <a:lnTo>
                    <a:pt x="1646" y="1992"/>
                  </a:lnTo>
                  <a:lnTo>
                    <a:pt x="1646" y="1995"/>
                  </a:lnTo>
                  <a:lnTo>
                    <a:pt x="1643" y="1995"/>
                  </a:lnTo>
                  <a:lnTo>
                    <a:pt x="1643" y="1998"/>
                  </a:lnTo>
                  <a:lnTo>
                    <a:pt x="1643" y="1995"/>
                  </a:lnTo>
                  <a:lnTo>
                    <a:pt x="1640" y="1995"/>
                  </a:lnTo>
                  <a:lnTo>
                    <a:pt x="1643" y="1992"/>
                  </a:lnTo>
                  <a:lnTo>
                    <a:pt x="1643" y="1990"/>
                  </a:lnTo>
                  <a:lnTo>
                    <a:pt x="1646" y="1992"/>
                  </a:lnTo>
                  <a:lnTo>
                    <a:pt x="1646" y="1987"/>
                  </a:lnTo>
                  <a:lnTo>
                    <a:pt x="1646" y="1984"/>
                  </a:lnTo>
                  <a:lnTo>
                    <a:pt x="1646" y="1979"/>
                  </a:lnTo>
                  <a:lnTo>
                    <a:pt x="1646" y="1976"/>
                  </a:lnTo>
                  <a:lnTo>
                    <a:pt x="1646" y="1979"/>
                  </a:lnTo>
                  <a:lnTo>
                    <a:pt x="1643" y="1979"/>
                  </a:lnTo>
                  <a:lnTo>
                    <a:pt x="1643" y="1976"/>
                  </a:lnTo>
                  <a:lnTo>
                    <a:pt x="1640" y="1974"/>
                  </a:lnTo>
                  <a:lnTo>
                    <a:pt x="1637" y="1971"/>
                  </a:lnTo>
                  <a:lnTo>
                    <a:pt x="1637" y="1968"/>
                  </a:lnTo>
                  <a:lnTo>
                    <a:pt x="1635" y="1968"/>
                  </a:lnTo>
                  <a:lnTo>
                    <a:pt x="1635" y="1966"/>
                  </a:lnTo>
                  <a:lnTo>
                    <a:pt x="1632" y="1963"/>
                  </a:lnTo>
                  <a:lnTo>
                    <a:pt x="1632" y="1960"/>
                  </a:lnTo>
                  <a:lnTo>
                    <a:pt x="1632" y="1955"/>
                  </a:lnTo>
                  <a:lnTo>
                    <a:pt x="1632" y="1952"/>
                  </a:lnTo>
                  <a:lnTo>
                    <a:pt x="1629" y="1949"/>
                  </a:lnTo>
                  <a:lnTo>
                    <a:pt x="1627" y="1944"/>
                  </a:lnTo>
                  <a:lnTo>
                    <a:pt x="1624" y="1941"/>
                  </a:lnTo>
                  <a:lnTo>
                    <a:pt x="1621" y="1941"/>
                  </a:lnTo>
                  <a:lnTo>
                    <a:pt x="1619" y="1941"/>
                  </a:lnTo>
                  <a:lnTo>
                    <a:pt x="1619" y="1939"/>
                  </a:lnTo>
                  <a:lnTo>
                    <a:pt x="1619" y="1933"/>
                  </a:lnTo>
                  <a:lnTo>
                    <a:pt x="1616" y="1931"/>
                  </a:lnTo>
                  <a:lnTo>
                    <a:pt x="1611" y="1928"/>
                  </a:lnTo>
                  <a:lnTo>
                    <a:pt x="1608" y="1928"/>
                  </a:lnTo>
                  <a:lnTo>
                    <a:pt x="1605" y="1925"/>
                  </a:lnTo>
                  <a:lnTo>
                    <a:pt x="1605" y="1923"/>
                  </a:lnTo>
                  <a:lnTo>
                    <a:pt x="1608" y="1920"/>
                  </a:lnTo>
                  <a:lnTo>
                    <a:pt x="1611" y="1920"/>
                  </a:lnTo>
                  <a:lnTo>
                    <a:pt x="1611" y="1917"/>
                  </a:lnTo>
                  <a:lnTo>
                    <a:pt x="1611" y="1915"/>
                  </a:lnTo>
                  <a:lnTo>
                    <a:pt x="1611" y="1912"/>
                  </a:lnTo>
                  <a:lnTo>
                    <a:pt x="1611" y="1915"/>
                  </a:lnTo>
                  <a:lnTo>
                    <a:pt x="1608" y="1915"/>
                  </a:lnTo>
                  <a:lnTo>
                    <a:pt x="1605" y="1915"/>
                  </a:lnTo>
                  <a:lnTo>
                    <a:pt x="1603" y="1912"/>
                  </a:lnTo>
                  <a:lnTo>
                    <a:pt x="1603" y="1909"/>
                  </a:lnTo>
                  <a:lnTo>
                    <a:pt x="1605" y="1907"/>
                  </a:lnTo>
                  <a:lnTo>
                    <a:pt x="1608" y="1904"/>
                  </a:lnTo>
                  <a:lnTo>
                    <a:pt x="1611" y="1901"/>
                  </a:lnTo>
                  <a:lnTo>
                    <a:pt x="1616" y="1901"/>
                  </a:lnTo>
                  <a:lnTo>
                    <a:pt x="1619" y="1904"/>
                  </a:lnTo>
                  <a:lnTo>
                    <a:pt x="1621" y="1901"/>
                  </a:lnTo>
                  <a:lnTo>
                    <a:pt x="1621" y="1899"/>
                  </a:lnTo>
                  <a:lnTo>
                    <a:pt x="1616" y="1885"/>
                  </a:lnTo>
                  <a:lnTo>
                    <a:pt x="1613" y="1880"/>
                  </a:lnTo>
                  <a:lnTo>
                    <a:pt x="1613" y="1877"/>
                  </a:lnTo>
                  <a:lnTo>
                    <a:pt x="1613" y="1874"/>
                  </a:lnTo>
                  <a:lnTo>
                    <a:pt x="1616" y="1872"/>
                  </a:lnTo>
                  <a:lnTo>
                    <a:pt x="1616" y="1869"/>
                  </a:lnTo>
                  <a:lnTo>
                    <a:pt x="1613" y="1866"/>
                  </a:lnTo>
                  <a:lnTo>
                    <a:pt x="1613" y="1864"/>
                  </a:lnTo>
                  <a:lnTo>
                    <a:pt x="1616" y="1858"/>
                  </a:lnTo>
                  <a:lnTo>
                    <a:pt x="1611" y="1858"/>
                  </a:lnTo>
                  <a:lnTo>
                    <a:pt x="1611" y="1856"/>
                  </a:lnTo>
                  <a:lnTo>
                    <a:pt x="1611" y="1834"/>
                  </a:lnTo>
                  <a:lnTo>
                    <a:pt x="1611" y="1831"/>
                  </a:lnTo>
                  <a:lnTo>
                    <a:pt x="1613" y="1829"/>
                  </a:lnTo>
                  <a:lnTo>
                    <a:pt x="1613" y="1826"/>
                  </a:lnTo>
                  <a:lnTo>
                    <a:pt x="1611" y="1826"/>
                  </a:lnTo>
                  <a:lnTo>
                    <a:pt x="1608" y="1826"/>
                  </a:lnTo>
                  <a:lnTo>
                    <a:pt x="1608" y="1823"/>
                  </a:lnTo>
                  <a:lnTo>
                    <a:pt x="1608" y="1821"/>
                  </a:lnTo>
                  <a:lnTo>
                    <a:pt x="1608" y="1815"/>
                  </a:lnTo>
                  <a:lnTo>
                    <a:pt x="1611" y="1805"/>
                  </a:lnTo>
                  <a:lnTo>
                    <a:pt x="1613" y="1797"/>
                  </a:lnTo>
                  <a:lnTo>
                    <a:pt x="1613" y="1791"/>
                  </a:lnTo>
                  <a:lnTo>
                    <a:pt x="1616" y="1789"/>
                  </a:lnTo>
                  <a:lnTo>
                    <a:pt x="1619" y="1786"/>
                  </a:lnTo>
                  <a:lnTo>
                    <a:pt x="1619" y="1783"/>
                  </a:lnTo>
                  <a:lnTo>
                    <a:pt x="1621" y="1781"/>
                  </a:lnTo>
                  <a:lnTo>
                    <a:pt x="1621" y="1778"/>
                  </a:lnTo>
                  <a:lnTo>
                    <a:pt x="1619" y="1781"/>
                  </a:lnTo>
                  <a:lnTo>
                    <a:pt x="1613" y="1781"/>
                  </a:lnTo>
                  <a:lnTo>
                    <a:pt x="1611" y="1778"/>
                  </a:lnTo>
                  <a:lnTo>
                    <a:pt x="1608" y="1772"/>
                  </a:lnTo>
                  <a:lnTo>
                    <a:pt x="1608" y="1767"/>
                  </a:lnTo>
                  <a:lnTo>
                    <a:pt x="1605" y="1767"/>
                  </a:lnTo>
                  <a:lnTo>
                    <a:pt x="1608" y="1770"/>
                  </a:lnTo>
                  <a:lnTo>
                    <a:pt x="1605" y="1770"/>
                  </a:lnTo>
                  <a:lnTo>
                    <a:pt x="1605" y="1772"/>
                  </a:lnTo>
                  <a:lnTo>
                    <a:pt x="1605" y="1775"/>
                  </a:lnTo>
                  <a:lnTo>
                    <a:pt x="1605" y="1778"/>
                  </a:lnTo>
                  <a:lnTo>
                    <a:pt x="1603" y="1783"/>
                  </a:lnTo>
                  <a:lnTo>
                    <a:pt x="1600" y="1783"/>
                  </a:lnTo>
                  <a:lnTo>
                    <a:pt x="1600" y="1781"/>
                  </a:lnTo>
                  <a:lnTo>
                    <a:pt x="1600" y="1778"/>
                  </a:lnTo>
                  <a:lnTo>
                    <a:pt x="1603" y="1778"/>
                  </a:lnTo>
                  <a:lnTo>
                    <a:pt x="1603" y="1775"/>
                  </a:lnTo>
                  <a:lnTo>
                    <a:pt x="1603" y="1772"/>
                  </a:lnTo>
                  <a:lnTo>
                    <a:pt x="1603" y="1770"/>
                  </a:lnTo>
                  <a:lnTo>
                    <a:pt x="1600" y="1767"/>
                  </a:lnTo>
                  <a:lnTo>
                    <a:pt x="1597" y="1762"/>
                  </a:lnTo>
                  <a:lnTo>
                    <a:pt x="1595" y="1762"/>
                  </a:lnTo>
                  <a:lnTo>
                    <a:pt x="1592" y="1759"/>
                  </a:lnTo>
                  <a:lnTo>
                    <a:pt x="1589" y="1756"/>
                  </a:lnTo>
                  <a:lnTo>
                    <a:pt x="1592" y="1756"/>
                  </a:lnTo>
                  <a:lnTo>
                    <a:pt x="1589" y="1754"/>
                  </a:lnTo>
                  <a:lnTo>
                    <a:pt x="1587" y="1754"/>
                  </a:lnTo>
                  <a:lnTo>
                    <a:pt x="1587" y="1751"/>
                  </a:lnTo>
                  <a:lnTo>
                    <a:pt x="1589" y="1751"/>
                  </a:lnTo>
                  <a:lnTo>
                    <a:pt x="1589" y="1748"/>
                  </a:lnTo>
                  <a:lnTo>
                    <a:pt x="1589" y="1740"/>
                  </a:lnTo>
                  <a:lnTo>
                    <a:pt x="1589" y="1738"/>
                  </a:lnTo>
                  <a:lnTo>
                    <a:pt x="1595" y="1735"/>
                  </a:lnTo>
                  <a:lnTo>
                    <a:pt x="1595" y="1732"/>
                  </a:lnTo>
                  <a:lnTo>
                    <a:pt x="1592" y="1732"/>
                  </a:lnTo>
                  <a:lnTo>
                    <a:pt x="1592" y="1730"/>
                  </a:lnTo>
                  <a:lnTo>
                    <a:pt x="1595" y="1730"/>
                  </a:lnTo>
                  <a:lnTo>
                    <a:pt x="1595" y="1727"/>
                  </a:lnTo>
                  <a:lnTo>
                    <a:pt x="1592" y="1727"/>
                  </a:lnTo>
                  <a:lnTo>
                    <a:pt x="1587" y="1730"/>
                  </a:lnTo>
                  <a:lnTo>
                    <a:pt x="1584" y="1730"/>
                  </a:lnTo>
                  <a:lnTo>
                    <a:pt x="1587" y="1730"/>
                  </a:lnTo>
                  <a:lnTo>
                    <a:pt x="1587" y="1727"/>
                  </a:lnTo>
                  <a:lnTo>
                    <a:pt x="1592" y="1724"/>
                  </a:lnTo>
                  <a:lnTo>
                    <a:pt x="1589" y="1713"/>
                  </a:lnTo>
                  <a:lnTo>
                    <a:pt x="1589" y="1711"/>
                  </a:lnTo>
                  <a:lnTo>
                    <a:pt x="1584" y="1708"/>
                  </a:lnTo>
                  <a:lnTo>
                    <a:pt x="1581" y="1708"/>
                  </a:lnTo>
                  <a:lnTo>
                    <a:pt x="1581" y="1705"/>
                  </a:lnTo>
                  <a:lnTo>
                    <a:pt x="1579" y="1705"/>
                  </a:lnTo>
                  <a:lnTo>
                    <a:pt x="1579" y="1708"/>
                  </a:lnTo>
                  <a:lnTo>
                    <a:pt x="1579" y="1711"/>
                  </a:lnTo>
                  <a:lnTo>
                    <a:pt x="1576" y="1708"/>
                  </a:lnTo>
                  <a:lnTo>
                    <a:pt x="1570" y="1708"/>
                  </a:lnTo>
                  <a:lnTo>
                    <a:pt x="1568" y="1705"/>
                  </a:lnTo>
                  <a:lnTo>
                    <a:pt x="1565" y="1705"/>
                  </a:lnTo>
                  <a:lnTo>
                    <a:pt x="1562" y="1703"/>
                  </a:lnTo>
                  <a:lnTo>
                    <a:pt x="1560" y="1700"/>
                  </a:lnTo>
                  <a:lnTo>
                    <a:pt x="1557" y="1700"/>
                  </a:lnTo>
                  <a:lnTo>
                    <a:pt x="1554" y="1697"/>
                  </a:lnTo>
                  <a:lnTo>
                    <a:pt x="1552" y="1697"/>
                  </a:lnTo>
                  <a:lnTo>
                    <a:pt x="1554" y="1697"/>
                  </a:lnTo>
                  <a:lnTo>
                    <a:pt x="1557" y="1697"/>
                  </a:lnTo>
                  <a:lnTo>
                    <a:pt x="1560" y="1697"/>
                  </a:lnTo>
                  <a:lnTo>
                    <a:pt x="1560" y="1695"/>
                  </a:lnTo>
                  <a:lnTo>
                    <a:pt x="1554" y="1692"/>
                  </a:lnTo>
                  <a:lnTo>
                    <a:pt x="1554" y="1689"/>
                  </a:lnTo>
                  <a:lnTo>
                    <a:pt x="1546" y="1679"/>
                  </a:lnTo>
                  <a:lnTo>
                    <a:pt x="1546" y="1676"/>
                  </a:lnTo>
                  <a:lnTo>
                    <a:pt x="1546" y="1668"/>
                  </a:lnTo>
                  <a:lnTo>
                    <a:pt x="1544" y="1662"/>
                  </a:lnTo>
                  <a:lnTo>
                    <a:pt x="1541" y="1660"/>
                  </a:lnTo>
                  <a:lnTo>
                    <a:pt x="1538" y="1654"/>
                  </a:lnTo>
                  <a:lnTo>
                    <a:pt x="1536" y="1652"/>
                  </a:lnTo>
                  <a:lnTo>
                    <a:pt x="1530" y="1652"/>
                  </a:lnTo>
                  <a:lnTo>
                    <a:pt x="1528" y="1649"/>
                  </a:lnTo>
                  <a:lnTo>
                    <a:pt x="1525" y="1649"/>
                  </a:lnTo>
                  <a:lnTo>
                    <a:pt x="1509" y="1638"/>
                  </a:lnTo>
                  <a:lnTo>
                    <a:pt x="1506" y="1636"/>
                  </a:lnTo>
                  <a:lnTo>
                    <a:pt x="1501" y="1630"/>
                  </a:lnTo>
                  <a:lnTo>
                    <a:pt x="1498" y="1628"/>
                  </a:lnTo>
                  <a:lnTo>
                    <a:pt x="1493" y="1617"/>
                  </a:lnTo>
                  <a:lnTo>
                    <a:pt x="1485" y="1598"/>
                  </a:lnTo>
                  <a:lnTo>
                    <a:pt x="1485" y="1595"/>
                  </a:lnTo>
                  <a:lnTo>
                    <a:pt x="1482" y="1593"/>
                  </a:lnTo>
                  <a:lnTo>
                    <a:pt x="1482" y="1590"/>
                  </a:lnTo>
                  <a:lnTo>
                    <a:pt x="1482" y="1587"/>
                  </a:lnTo>
                  <a:lnTo>
                    <a:pt x="1479" y="1587"/>
                  </a:lnTo>
                  <a:lnTo>
                    <a:pt x="1479" y="1590"/>
                  </a:lnTo>
                  <a:lnTo>
                    <a:pt x="1477" y="1590"/>
                  </a:lnTo>
                  <a:lnTo>
                    <a:pt x="1474" y="1590"/>
                  </a:lnTo>
                  <a:lnTo>
                    <a:pt x="1471" y="1587"/>
                  </a:lnTo>
                  <a:lnTo>
                    <a:pt x="1471" y="1585"/>
                  </a:lnTo>
                  <a:lnTo>
                    <a:pt x="1469" y="1582"/>
                  </a:lnTo>
                  <a:lnTo>
                    <a:pt x="1469" y="1579"/>
                  </a:lnTo>
                  <a:lnTo>
                    <a:pt x="1469" y="1574"/>
                  </a:lnTo>
                  <a:lnTo>
                    <a:pt x="1466" y="1577"/>
                  </a:lnTo>
                  <a:lnTo>
                    <a:pt x="1463" y="1579"/>
                  </a:lnTo>
                  <a:lnTo>
                    <a:pt x="1461" y="1577"/>
                  </a:lnTo>
                  <a:lnTo>
                    <a:pt x="1463" y="1574"/>
                  </a:lnTo>
                  <a:lnTo>
                    <a:pt x="1461" y="1574"/>
                  </a:lnTo>
                  <a:lnTo>
                    <a:pt x="1461" y="1571"/>
                  </a:lnTo>
                  <a:lnTo>
                    <a:pt x="1458" y="1571"/>
                  </a:lnTo>
                  <a:lnTo>
                    <a:pt x="1455" y="1571"/>
                  </a:lnTo>
                  <a:lnTo>
                    <a:pt x="1453" y="1571"/>
                  </a:lnTo>
                  <a:lnTo>
                    <a:pt x="1453" y="1574"/>
                  </a:lnTo>
                  <a:lnTo>
                    <a:pt x="1455" y="1574"/>
                  </a:lnTo>
                  <a:lnTo>
                    <a:pt x="1455" y="1577"/>
                  </a:lnTo>
                  <a:lnTo>
                    <a:pt x="1458" y="1577"/>
                  </a:lnTo>
                  <a:lnTo>
                    <a:pt x="1458" y="1579"/>
                  </a:lnTo>
                  <a:lnTo>
                    <a:pt x="1461" y="1582"/>
                  </a:lnTo>
                  <a:lnTo>
                    <a:pt x="1458" y="1582"/>
                  </a:lnTo>
                  <a:lnTo>
                    <a:pt x="1455" y="1579"/>
                  </a:lnTo>
                  <a:lnTo>
                    <a:pt x="1453" y="1579"/>
                  </a:lnTo>
                  <a:lnTo>
                    <a:pt x="1450" y="1579"/>
                  </a:lnTo>
                  <a:lnTo>
                    <a:pt x="1447" y="1577"/>
                  </a:lnTo>
                  <a:lnTo>
                    <a:pt x="1447" y="1579"/>
                  </a:lnTo>
                  <a:lnTo>
                    <a:pt x="1447" y="1582"/>
                  </a:lnTo>
                  <a:lnTo>
                    <a:pt x="1445" y="1582"/>
                  </a:lnTo>
                  <a:lnTo>
                    <a:pt x="1442" y="1579"/>
                  </a:lnTo>
                  <a:lnTo>
                    <a:pt x="1442" y="1577"/>
                  </a:lnTo>
                  <a:lnTo>
                    <a:pt x="1445" y="1577"/>
                  </a:lnTo>
                  <a:lnTo>
                    <a:pt x="1442" y="1574"/>
                  </a:lnTo>
                  <a:lnTo>
                    <a:pt x="1439" y="1574"/>
                  </a:lnTo>
                  <a:lnTo>
                    <a:pt x="1439" y="1571"/>
                  </a:lnTo>
                  <a:lnTo>
                    <a:pt x="1436" y="1571"/>
                  </a:lnTo>
                  <a:lnTo>
                    <a:pt x="1434" y="1571"/>
                  </a:lnTo>
                  <a:lnTo>
                    <a:pt x="1434" y="1574"/>
                  </a:lnTo>
                  <a:lnTo>
                    <a:pt x="1431" y="1571"/>
                  </a:lnTo>
                  <a:lnTo>
                    <a:pt x="1431" y="1569"/>
                  </a:lnTo>
                  <a:lnTo>
                    <a:pt x="1428" y="1569"/>
                  </a:lnTo>
                  <a:lnTo>
                    <a:pt x="1423" y="1561"/>
                  </a:lnTo>
                  <a:lnTo>
                    <a:pt x="1420" y="1558"/>
                  </a:lnTo>
                  <a:lnTo>
                    <a:pt x="1418" y="1558"/>
                  </a:lnTo>
                  <a:lnTo>
                    <a:pt x="1415" y="1555"/>
                  </a:lnTo>
                  <a:lnTo>
                    <a:pt x="1415" y="1553"/>
                  </a:lnTo>
                  <a:lnTo>
                    <a:pt x="1412" y="1555"/>
                  </a:lnTo>
                  <a:lnTo>
                    <a:pt x="1407" y="1553"/>
                  </a:lnTo>
                  <a:lnTo>
                    <a:pt x="1404" y="1550"/>
                  </a:lnTo>
                  <a:lnTo>
                    <a:pt x="1402" y="1547"/>
                  </a:lnTo>
                  <a:lnTo>
                    <a:pt x="1402" y="1544"/>
                  </a:lnTo>
                  <a:lnTo>
                    <a:pt x="1402" y="1542"/>
                  </a:lnTo>
                  <a:lnTo>
                    <a:pt x="1399" y="1539"/>
                  </a:lnTo>
                  <a:lnTo>
                    <a:pt x="1399" y="1536"/>
                  </a:lnTo>
                  <a:lnTo>
                    <a:pt x="1394" y="1534"/>
                  </a:lnTo>
                  <a:lnTo>
                    <a:pt x="1391" y="1531"/>
                  </a:lnTo>
                  <a:lnTo>
                    <a:pt x="1391" y="1526"/>
                  </a:lnTo>
                  <a:lnTo>
                    <a:pt x="1388" y="1526"/>
                  </a:lnTo>
                  <a:lnTo>
                    <a:pt x="1386" y="1526"/>
                  </a:lnTo>
                  <a:lnTo>
                    <a:pt x="1380" y="1523"/>
                  </a:lnTo>
                  <a:lnTo>
                    <a:pt x="1378" y="1526"/>
                  </a:lnTo>
                  <a:lnTo>
                    <a:pt x="1375" y="1526"/>
                  </a:lnTo>
                  <a:lnTo>
                    <a:pt x="1372" y="1526"/>
                  </a:lnTo>
                  <a:lnTo>
                    <a:pt x="1372" y="1523"/>
                  </a:lnTo>
                  <a:lnTo>
                    <a:pt x="1369" y="1520"/>
                  </a:lnTo>
                  <a:lnTo>
                    <a:pt x="1367" y="1520"/>
                  </a:lnTo>
                  <a:lnTo>
                    <a:pt x="1369" y="1520"/>
                  </a:lnTo>
                  <a:lnTo>
                    <a:pt x="1372" y="1520"/>
                  </a:lnTo>
                  <a:lnTo>
                    <a:pt x="1372" y="1518"/>
                  </a:lnTo>
                  <a:lnTo>
                    <a:pt x="1369" y="1512"/>
                  </a:lnTo>
                  <a:lnTo>
                    <a:pt x="1367" y="1510"/>
                  </a:lnTo>
                  <a:lnTo>
                    <a:pt x="1364" y="1499"/>
                  </a:lnTo>
                  <a:lnTo>
                    <a:pt x="1367" y="1499"/>
                  </a:lnTo>
                  <a:lnTo>
                    <a:pt x="1367" y="1496"/>
                  </a:lnTo>
                  <a:lnTo>
                    <a:pt x="1369" y="1494"/>
                  </a:lnTo>
                  <a:lnTo>
                    <a:pt x="1367" y="1491"/>
                  </a:lnTo>
                  <a:lnTo>
                    <a:pt x="1364" y="1491"/>
                  </a:lnTo>
                  <a:lnTo>
                    <a:pt x="1364" y="1488"/>
                  </a:lnTo>
                  <a:lnTo>
                    <a:pt x="1364" y="1485"/>
                  </a:lnTo>
                  <a:lnTo>
                    <a:pt x="1361" y="1483"/>
                  </a:lnTo>
                  <a:lnTo>
                    <a:pt x="1361" y="1480"/>
                  </a:lnTo>
                  <a:lnTo>
                    <a:pt x="1361" y="1469"/>
                  </a:lnTo>
                  <a:lnTo>
                    <a:pt x="1361" y="1467"/>
                  </a:lnTo>
                  <a:lnTo>
                    <a:pt x="1361" y="1464"/>
                  </a:lnTo>
                  <a:lnTo>
                    <a:pt x="1361" y="1461"/>
                  </a:lnTo>
                  <a:lnTo>
                    <a:pt x="1359" y="1461"/>
                  </a:lnTo>
                  <a:lnTo>
                    <a:pt x="1359" y="1459"/>
                  </a:lnTo>
                  <a:lnTo>
                    <a:pt x="1361" y="1459"/>
                  </a:lnTo>
                  <a:lnTo>
                    <a:pt x="1364" y="1459"/>
                  </a:lnTo>
                  <a:lnTo>
                    <a:pt x="1364" y="1456"/>
                  </a:lnTo>
                  <a:lnTo>
                    <a:pt x="1364" y="1451"/>
                  </a:lnTo>
                  <a:lnTo>
                    <a:pt x="1364" y="1445"/>
                  </a:lnTo>
                  <a:lnTo>
                    <a:pt x="1367" y="1443"/>
                  </a:lnTo>
                  <a:lnTo>
                    <a:pt x="1367" y="1437"/>
                  </a:lnTo>
                  <a:lnTo>
                    <a:pt x="1367" y="1434"/>
                  </a:lnTo>
                  <a:lnTo>
                    <a:pt x="1367" y="1432"/>
                  </a:lnTo>
                  <a:lnTo>
                    <a:pt x="1364" y="1429"/>
                  </a:lnTo>
                  <a:lnTo>
                    <a:pt x="1361" y="1426"/>
                  </a:lnTo>
                  <a:lnTo>
                    <a:pt x="1364" y="1421"/>
                  </a:lnTo>
                  <a:lnTo>
                    <a:pt x="1361" y="1418"/>
                  </a:lnTo>
                  <a:lnTo>
                    <a:pt x="1361" y="1416"/>
                  </a:lnTo>
                  <a:lnTo>
                    <a:pt x="1361" y="1418"/>
                  </a:lnTo>
                  <a:lnTo>
                    <a:pt x="1359" y="1421"/>
                  </a:lnTo>
                  <a:lnTo>
                    <a:pt x="1359" y="1424"/>
                  </a:lnTo>
                  <a:lnTo>
                    <a:pt x="1359" y="1426"/>
                  </a:lnTo>
                  <a:lnTo>
                    <a:pt x="1356" y="1426"/>
                  </a:lnTo>
                  <a:lnTo>
                    <a:pt x="1356" y="1424"/>
                  </a:lnTo>
                  <a:lnTo>
                    <a:pt x="1356" y="1421"/>
                  </a:lnTo>
                  <a:lnTo>
                    <a:pt x="1356" y="1418"/>
                  </a:lnTo>
                  <a:lnTo>
                    <a:pt x="1353" y="1418"/>
                  </a:lnTo>
                  <a:lnTo>
                    <a:pt x="1351" y="1418"/>
                  </a:lnTo>
                  <a:lnTo>
                    <a:pt x="1353" y="1416"/>
                  </a:lnTo>
                  <a:lnTo>
                    <a:pt x="1351" y="1416"/>
                  </a:lnTo>
                  <a:lnTo>
                    <a:pt x="1351" y="1413"/>
                  </a:lnTo>
                  <a:lnTo>
                    <a:pt x="1353" y="1413"/>
                  </a:lnTo>
                  <a:lnTo>
                    <a:pt x="1353" y="1416"/>
                  </a:lnTo>
                  <a:lnTo>
                    <a:pt x="1356" y="1416"/>
                  </a:lnTo>
                  <a:lnTo>
                    <a:pt x="1359" y="1410"/>
                  </a:lnTo>
                  <a:lnTo>
                    <a:pt x="1361" y="1410"/>
                  </a:lnTo>
                  <a:lnTo>
                    <a:pt x="1359" y="1408"/>
                  </a:lnTo>
                  <a:lnTo>
                    <a:pt x="1356" y="1408"/>
                  </a:lnTo>
                  <a:lnTo>
                    <a:pt x="1353" y="1405"/>
                  </a:lnTo>
                  <a:lnTo>
                    <a:pt x="1353" y="1402"/>
                  </a:lnTo>
                  <a:lnTo>
                    <a:pt x="1351" y="1400"/>
                  </a:lnTo>
                  <a:lnTo>
                    <a:pt x="1351" y="1397"/>
                  </a:lnTo>
                  <a:lnTo>
                    <a:pt x="1351" y="1400"/>
                  </a:lnTo>
                  <a:lnTo>
                    <a:pt x="1351" y="1402"/>
                  </a:lnTo>
                  <a:lnTo>
                    <a:pt x="1351" y="1405"/>
                  </a:lnTo>
                  <a:lnTo>
                    <a:pt x="1348" y="1402"/>
                  </a:lnTo>
                  <a:lnTo>
                    <a:pt x="1345" y="1402"/>
                  </a:lnTo>
                  <a:lnTo>
                    <a:pt x="1345" y="1400"/>
                  </a:lnTo>
                  <a:lnTo>
                    <a:pt x="1348" y="1400"/>
                  </a:lnTo>
                  <a:lnTo>
                    <a:pt x="1345" y="1397"/>
                  </a:lnTo>
                  <a:lnTo>
                    <a:pt x="1348" y="1397"/>
                  </a:lnTo>
                  <a:lnTo>
                    <a:pt x="1345" y="1394"/>
                  </a:lnTo>
                  <a:lnTo>
                    <a:pt x="1343" y="1397"/>
                  </a:lnTo>
                  <a:lnTo>
                    <a:pt x="1340" y="1394"/>
                  </a:lnTo>
                  <a:lnTo>
                    <a:pt x="1337" y="1400"/>
                  </a:lnTo>
                  <a:lnTo>
                    <a:pt x="1337" y="1405"/>
                  </a:lnTo>
                  <a:lnTo>
                    <a:pt x="1337" y="1410"/>
                  </a:lnTo>
                  <a:lnTo>
                    <a:pt x="1340" y="1413"/>
                  </a:lnTo>
                  <a:lnTo>
                    <a:pt x="1340" y="1416"/>
                  </a:lnTo>
                  <a:lnTo>
                    <a:pt x="1343" y="1418"/>
                  </a:lnTo>
                  <a:lnTo>
                    <a:pt x="1343" y="1421"/>
                  </a:lnTo>
                  <a:lnTo>
                    <a:pt x="1345" y="1424"/>
                  </a:lnTo>
                  <a:lnTo>
                    <a:pt x="1337" y="1418"/>
                  </a:lnTo>
                  <a:lnTo>
                    <a:pt x="1335" y="1416"/>
                  </a:lnTo>
                  <a:lnTo>
                    <a:pt x="1329" y="1416"/>
                  </a:lnTo>
                  <a:lnTo>
                    <a:pt x="1327" y="1413"/>
                  </a:lnTo>
                  <a:lnTo>
                    <a:pt x="1324" y="1413"/>
                  </a:lnTo>
                  <a:lnTo>
                    <a:pt x="1324" y="1410"/>
                  </a:lnTo>
                  <a:lnTo>
                    <a:pt x="1321" y="1410"/>
                  </a:lnTo>
                  <a:lnTo>
                    <a:pt x="1316" y="1408"/>
                  </a:lnTo>
                  <a:lnTo>
                    <a:pt x="1313" y="1405"/>
                  </a:lnTo>
                  <a:lnTo>
                    <a:pt x="1311" y="1405"/>
                  </a:lnTo>
                  <a:lnTo>
                    <a:pt x="1302" y="1402"/>
                  </a:lnTo>
                  <a:lnTo>
                    <a:pt x="1300" y="1400"/>
                  </a:lnTo>
                  <a:lnTo>
                    <a:pt x="1297" y="1397"/>
                  </a:lnTo>
                  <a:lnTo>
                    <a:pt x="1300" y="1394"/>
                  </a:lnTo>
                  <a:lnTo>
                    <a:pt x="1297" y="1392"/>
                  </a:lnTo>
                  <a:lnTo>
                    <a:pt x="1297" y="1389"/>
                  </a:lnTo>
                  <a:lnTo>
                    <a:pt x="1294" y="1389"/>
                  </a:lnTo>
                  <a:lnTo>
                    <a:pt x="1294" y="1386"/>
                  </a:lnTo>
                  <a:lnTo>
                    <a:pt x="1292" y="1386"/>
                  </a:lnTo>
                  <a:lnTo>
                    <a:pt x="1292" y="1384"/>
                  </a:lnTo>
                  <a:lnTo>
                    <a:pt x="1289" y="1384"/>
                  </a:lnTo>
                  <a:lnTo>
                    <a:pt x="1289" y="1378"/>
                  </a:lnTo>
                  <a:lnTo>
                    <a:pt x="1289" y="1375"/>
                  </a:lnTo>
                  <a:lnTo>
                    <a:pt x="1286" y="1375"/>
                  </a:lnTo>
                  <a:lnTo>
                    <a:pt x="1284" y="1375"/>
                  </a:lnTo>
                  <a:lnTo>
                    <a:pt x="1281" y="1375"/>
                  </a:lnTo>
                  <a:lnTo>
                    <a:pt x="1278" y="1375"/>
                  </a:lnTo>
                  <a:lnTo>
                    <a:pt x="1276" y="1378"/>
                  </a:lnTo>
                  <a:lnTo>
                    <a:pt x="1276" y="1384"/>
                  </a:lnTo>
                  <a:lnTo>
                    <a:pt x="1273" y="1389"/>
                  </a:lnTo>
                  <a:lnTo>
                    <a:pt x="1270" y="1392"/>
                  </a:lnTo>
                  <a:lnTo>
                    <a:pt x="1273" y="1392"/>
                  </a:lnTo>
                  <a:lnTo>
                    <a:pt x="1273" y="1394"/>
                  </a:lnTo>
                  <a:lnTo>
                    <a:pt x="1273" y="1397"/>
                  </a:lnTo>
                  <a:lnTo>
                    <a:pt x="1273" y="1394"/>
                  </a:lnTo>
                  <a:lnTo>
                    <a:pt x="1270" y="1397"/>
                  </a:lnTo>
                  <a:lnTo>
                    <a:pt x="1273" y="1400"/>
                  </a:lnTo>
                  <a:lnTo>
                    <a:pt x="1276" y="1402"/>
                  </a:lnTo>
                  <a:lnTo>
                    <a:pt x="1281" y="1418"/>
                  </a:lnTo>
                  <a:lnTo>
                    <a:pt x="1284" y="1429"/>
                  </a:lnTo>
                  <a:lnTo>
                    <a:pt x="1281" y="1426"/>
                  </a:lnTo>
                  <a:lnTo>
                    <a:pt x="1278" y="1424"/>
                  </a:lnTo>
                  <a:lnTo>
                    <a:pt x="1278" y="1421"/>
                  </a:lnTo>
                  <a:lnTo>
                    <a:pt x="1276" y="1418"/>
                  </a:lnTo>
                  <a:lnTo>
                    <a:pt x="1276" y="1416"/>
                  </a:lnTo>
                  <a:lnTo>
                    <a:pt x="1268" y="1410"/>
                  </a:lnTo>
                  <a:lnTo>
                    <a:pt x="1265" y="1408"/>
                  </a:lnTo>
                  <a:lnTo>
                    <a:pt x="1265" y="1405"/>
                  </a:lnTo>
                  <a:lnTo>
                    <a:pt x="1262" y="1400"/>
                  </a:lnTo>
                  <a:lnTo>
                    <a:pt x="1260" y="1400"/>
                  </a:lnTo>
                  <a:lnTo>
                    <a:pt x="1257" y="1400"/>
                  </a:lnTo>
                  <a:lnTo>
                    <a:pt x="1257" y="1405"/>
                  </a:lnTo>
                  <a:lnTo>
                    <a:pt x="1254" y="1408"/>
                  </a:lnTo>
                  <a:lnTo>
                    <a:pt x="1252" y="1410"/>
                  </a:lnTo>
                  <a:lnTo>
                    <a:pt x="1246" y="1410"/>
                  </a:lnTo>
                  <a:lnTo>
                    <a:pt x="1244" y="1413"/>
                  </a:lnTo>
                  <a:lnTo>
                    <a:pt x="1244" y="1410"/>
                  </a:lnTo>
                  <a:lnTo>
                    <a:pt x="1246" y="1408"/>
                  </a:lnTo>
                  <a:lnTo>
                    <a:pt x="1249" y="1405"/>
                  </a:lnTo>
                  <a:lnTo>
                    <a:pt x="1249" y="1400"/>
                  </a:lnTo>
                  <a:lnTo>
                    <a:pt x="1249" y="1397"/>
                  </a:lnTo>
                  <a:lnTo>
                    <a:pt x="1246" y="1397"/>
                  </a:lnTo>
                  <a:lnTo>
                    <a:pt x="1244" y="1397"/>
                  </a:lnTo>
                  <a:lnTo>
                    <a:pt x="1244" y="1394"/>
                  </a:lnTo>
                  <a:lnTo>
                    <a:pt x="1244" y="1392"/>
                  </a:lnTo>
                  <a:lnTo>
                    <a:pt x="1241" y="1392"/>
                  </a:lnTo>
                  <a:lnTo>
                    <a:pt x="1235" y="1389"/>
                  </a:lnTo>
                  <a:lnTo>
                    <a:pt x="1238" y="1386"/>
                  </a:lnTo>
                  <a:lnTo>
                    <a:pt x="1235" y="1384"/>
                  </a:lnTo>
                  <a:lnTo>
                    <a:pt x="1235" y="1381"/>
                  </a:lnTo>
                  <a:lnTo>
                    <a:pt x="1233" y="1381"/>
                  </a:lnTo>
                  <a:lnTo>
                    <a:pt x="1233" y="1378"/>
                  </a:lnTo>
                  <a:lnTo>
                    <a:pt x="1233" y="1375"/>
                  </a:lnTo>
                  <a:lnTo>
                    <a:pt x="1230" y="1370"/>
                  </a:lnTo>
                  <a:lnTo>
                    <a:pt x="1230" y="1367"/>
                  </a:lnTo>
                  <a:lnTo>
                    <a:pt x="1227" y="1362"/>
                  </a:lnTo>
                  <a:lnTo>
                    <a:pt x="1227" y="1359"/>
                  </a:lnTo>
                  <a:lnTo>
                    <a:pt x="1225" y="1354"/>
                  </a:lnTo>
                  <a:lnTo>
                    <a:pt x="1222" y="1351"/>
                  </a:lnTo>
                  <a:lnTo>
                    <a:pt x="1222" y="1349"/>
                  </a:lnTo>
                  <a:lnTo>
                    <a:pt x="1225" y="1346"/>
                  </a:lnTo>
                  <a:lnTo>
                    <a:pt x="1222" y="1343"/>
                  </a:lnTo>
                  <a:lnTo>
                    <a:pt x="1222" y="1341"/>
                  </a:lnTo>
                  <a:lnTo>
                    <a:pt x="1219" y="1338"/>
                  </a:lnTo>
                  <a:lnTo>
                    <a:pt x="1219" y="1335"/>
                  </a:lnTo>
                  <a:lnTo>
                    <a:pt x="1219" y="1333"/>
                  </a:lnTo>
                  <a:lnTo>
                    <a:pt x="1222" y="1333"/>
                  </a:lnTo>
                  <a:lnTo>
                    <a:pt x="1225" y="1330"/>
                  </a:lnTo>
                  <a:lnTo>
                    <a:pt x="1222" y="1330"/>
                  </a:lnTo>
                  <a:lnTo>
                    <a:pt x="1222" y="1327"/>
                  </a:lnTo>
                  <a:lnTo>
                    <a:pt x="1219" y="1322"/>
                  </a:lnTo>
                  <a:lnTo>
                    <a:pt x="1219" y="1319"/>
                  </a:lnTo>
                  <a:lnTo>
                    <a:pt x="1225" y="1314"/>
                  </a:lnTo>
                  <a:lnTo>
                    <a:pt x="1225" y="1311"/>
                  </a:lnTo>
                  <a:lnTo>
                    <a:pt x="1225" y="1308"/>
                  </a:lnTo>
                  <a:lnTo>
                    <a:pt x="1222" y="1311"/>
                  </a:lnTo>
                  <a:lnTo>
                    <a:pt x="1222" y="1314"/>
                  </a:lnTo>
                  <a:lnTo>
                    <a:pt x="1219" y="1314"/>
                  </a:lnTo>
                  <a:lnTo>
                    <a:pt x="1217" y="1314"/>
                  </a:lnTo>
                  <a:lnTo>
                    <a:pt x="1217" y="1311"/>
                  </a:lnTo>
                  <a:lnTo>
                    <a:pt x="1214" y="1311"/>
                  </a:lnTo>
                  <a:lnTo>
                    <a:pt x="1214" y="1308"/>
                  </a:lnTo>
                  <a:lnTo>
                    <a:pt x="1214" y="1306"/>
                  </a:lnTo>
                  <a:lnTo>
                    <a:pt x="1211" y="1306"/>
                  </a:lnTo>
                  <a:lnTo>
                    <a:pt x="1209" y="1303"/>
                  </a:lnTo>
                  <a:lnTo>
                    <a:pt x="1206" y="1306"/>
                  </a:lnTo>
                  <a:lnTo>
                    <a:pt x="1203" y="1308"/>
                  </a:lnTo>
                  <a:lnTo>
                    <a:pt x="1203" y="1303"/>
                  </a:lnTo>
                  <a:lnTo>
                    <a:pt x="1206" y="1300"/>
                  </a:lnTo>
                  <a:lnTo>
                    <a:pt x="1209" y="1298"/>
                  </a:lnTo>
                  <a:lnTo>
                    <a:pt x="1203" y="1298"/>
                  </a:lnTo>
                  <a:lnTo>
                    <a:pt x="1203" y="1295"/>
                  </a:lnTo>
                  <a:lnTo>
                    <a:pt x="1206" y="1295"/>
                  </a:lnTo>
                  <a:lnTo>
                    <a:pt x="1206" y="1292"/>
                  </a:lnTo>
                  <a:lnTo>
                    <a:pt x="1206" y="1290"/>
                  </a:lnTo>
                  <a:lnTo>
                    <a:pt x="1203" y="1287"/>
                  </a:lnTo>
                  <a:lnTo>
                    <a:pt x="1206" y="1284"/>
                  </a:lnTo>
                  <a:lnTo>
                    <a:pt x="1203" y="1284"/>
                  </a:lnTo>
                  <a:lnTo>
                    <a:pt x="1203" y="1282"/>
                  </a:lnTo>
                  <a:lnTo>
                    <a:pt x="1201" y="1282"/>
                  </a:lnTo>
                  <a:lnTo>
                    <a:pt x="1201" y="1279"/>
                  </a:lnTo>
                  <a:lnTo>
                    <a:pt x="1198" y="1282"/>
                  </a:lnTo>
                  <a:lnTo>
                    <a:pt x="1193" y="1276"/>
                  </a:lnTo>
                  <a:lnTo>
                    <a:pt x="1193" y="1271"/>
                  </a:lnTo>
                  <a:lnTo>
                    <a:pt x="1198" y="1266"/>
                  </a:lnTo>
                  <a:lnTo>
                    <a:pt x="1198" y="1263"/>
                  </a:lnTo>
                  <a:lnTo>
                    <a:pt x="1195" y="1257"/>
                  </a:lnTo>
                  <a:lnTo>
                    <a:pt x="1193" y="1257"/>
                  </a:lnTo>
                  <a:lnTo>
                    <a:pt x="1190" y="1255"/>
                  </a:lnTo>
                  <a:lnTo>
                    <a:pt x="1190" y="1252"/>
                  </a:lnTo>
                  <a:lnTo>
                    <a:pt x="1185" y="1252"/>
                  </a:lnTo>
                  <a:lnTo>
                    <a:pt x="1182" y="1249"/>
                  </a:lnTo>
                  <a:lnTo>
                    <a:pt x="1177" y="1249"/>
                  </a:lnTo>
                  <a:lnTo>
                    <a:pt x="1177" y="1247"/>
                  </a:lnTo>
                  <a:lnTo>
                    <a:pt x="1177" y="1244"/>
                  </a:lnTo>
                  <a:lnTo>
                    <a:pt x="1179" y="1244"/>
                  </a:lnTo>
                  <a:lnTo>
                    <a:pt x="1179" y="1241"/>
                  </a:lnTo>
                  <a:lnTo>
                    <a:pt x="1177" y="1241"/>
                  </a:lnTo>
                  <a:lnTo>
                    <a:pt x="1174" y="1241"/>
                  </a:lnTo>
                  <a:lnTo>
                    <a:pt x="1174" y="1244"/>
                  </a:lnTo>
                  <a:lnTo>
                    <a:pt x="1174" y="1241"/>
                  </a:lnTo>
                  <a:lnTo>
                    <a:pt x="1171" y="1239"/>
                  </a:lnTo>
                  <a:lnTo>
                    <a:pt x="1168" y="1239"/>
                  </a:lnTo>
                  <a:lnTo>
                    <a:pt x="1166" y="1239"/>
                  </a:lnTo>
                  <a:lnTo>
                    <a:pt x="1163" y="1239"/>
                  </a:lnTo>
                  <a:lnTo>
                    <a:pt x="1160" y="1236"/>
                  </a:lnTo>
                  <a:lnTo>
                    <a:pt x="1158" y="1239"/>
                  </a:lnTo>
                  <a:lnTo>
                    <a:pt x="1155" y="1241"/>
                  </a:lnTo>
                  <a:lnTo>
                    <a:pt x="1155" y="1239"/>
                  </a:lnTo>
                  <a:lnTo>
                    <a:pt x="1155" y="1236"/>
                  </a:lnTo>
                  <a:lnTo>
                    <a:pt x="1158" y="1236"/>
                  </a:lnTo>
                  <a:lnTo>
                    <a:pt x="1158" y="1231"/>
                  </a:lnTo>
                  <a:lnTo>
                    <a:pt x="1155" y="1228"/>
                  </a:lnTo>
                  <a:lnTo>
                    <a:pt x="1152" y="1228"/>
                  </a:lnTo>
                  <a:lnTo>
                    <a:pt x="1150" y="1228"/>
                  </a:lnTo>
                  <a:lnTo>
                    <a:pt x="1147" y="1225"/>
                  </a:lnTo>
                  <a:lnTo>
                    <a:pt x="1147" y="1223"/>
                  </a:lnTo>
                  <a:lnTo>
                    <a:pt x="1144" y="1223"/>
                  </a:lnTo>
                  <a:lnTo>
                    <a:pt x="1144" y="1220"/>
                  </a:lnTo>
                  <a:lnTo>
                    <a:pt x="1142" y="1217"/>
                  </a:lnTo>
                  <a:lnTo>
                    <a:pt x="1144" y="1217"/>
                  </a:lnTo>
                  <a:lnTo>
                    <a:pt x="1144" y="1215"/>
                  </a:lnTo>
                  <a:lnTo>
                    <a:pt x="1142" y="1215"/>
                  </a:lnTo>
                  <a:lnTo>
                    <a:pt x="1139" y="1215"/>
                  </a:lnTo>
                  <a:lnTo>
                    <a:pt x="1139" y="1212"/>
                  </a:lnTo>
                  <a:lnTo>
                    <a:pt x="1136" y="1209"/>
                  </a:lnTo>
                  <a:lnTo>
                    <a:pt x="1136" y="1207"/>
                  </a:lnTo>
                  <a:lnTo>
                    <a:pt x="1139" y="1207"/>
                  </a:lnTo>
                  <a:lnTo>
                    <a:pt x="1142" y="1204"/>
                  </a:lnTo>
                  <a:lnTo>
                    <a:pt x="1142" y="1201"/>
                  </a:lnTo>
                  <a:lnTo>
                    <a:pt x="1144" y="1198"/>
                  </a:lnTo>
                  <a:lnTo>
                    <a:pt x="1142" y="1198"/>
                  </a:lnTo>
                  <a:lnTo>
                    <a:pt x="1142" y="1196"/>
                  </a:lnTo>
                  <a:lnTo>
                    <a:pt x="1142" y="1193"/>
                  </a:lnTo>
                  <a:lnTo>
                    <a:pt x="1144" y="1193"/>
                  </a:lnTo>
                  <a:lnTo>
                    <a:pt x="1144" y="1196"/>
                  </a:lnTo>
                  <a:lnTo>
                    <a:pt x="1147" y="1196"/>
                  </a:lnTo>
                  <a:lnTo>
                    <a:pt x="1150" y="1196"/>
                  </a:lnTo>
                  <a:lnTo>
                    <a:pt x="1150" y="1193"/>
                  </a:lnTo>
                  <a:lnTo>
                    <a:pt x="1152" y="1193"/>
                  </a:lnTo>
                  <a:lnTo>
                    <a:pt x="1155" y="1193"/>
                  </a:lnTo>
                  <a:lnTo>
                    <a:pt x="1155" y="1196"/>
                  </a:lnTo>
                  <a:lnTo>
                    <a:pt x="1155" y="1198"/>
                  </a:lnTo>
                  <a:lnTo>
                    <a:pt x="1158" y="1198"/>
                  </a:lnTo>
                  <a:lnTo>
                    <a:pt x="1158" y="1201"/>
                  </a:lnTo>
                  <a:lnTo>
                    <a:pt x="1160" y="1201"/>
                  </a:lnTo>
                  <a:lnTo>
                    <a:pt x="1163" y="1204"/>
                  </a:lnTo>
                  <a:lnTo>
                    <a:pt x="1166" y="1204"/>
                  </a:lnTo>
                  <a:lnTo>
                    <a:pt x="1166" y="1201"/>
                  </a:lnTo>
                  <a:lnTo>
                    <a:pt x="1163" y="1198"/>
                  </a:lnTo>
                  <a:lnTo>
                    <a:pt x="1163" y="1196"/>
                  </a:lnTo>
                  <a:lnTo>
                    <a:pt x="1166" y="1196"/>
                  </a:lnTo>
                  <a:lnTo>
                    <a:pt x="1158" y="1193"/>
                  </a:lnTo>
                  <a:lnTo>
                    <a:pt x="1158" y="1190"/>
                  </a:lnTo>
                  <a:lnTo>
                    <a:pt x="1155" y="1188"/>
                  </a:lnTo>
                  <a:lnTo>
                    <a:pt x="1155" y="1185"/>
                  </a:lnTo>
                  <a:lnTo>
                    <a:pt x="1158" y="1185"/>
                  </a:lnTo>
                  <a:lnTo>
                    <a:pt x="1158" y="1182"/>
                  </a:lnTo>
                  <a:lnTo>
                    <a:pt x="1155" y="1182"/>
                  </a:lnTo>
                  <a:lnTo>
                    <a:pt x="1155" y="1180"/>
                  </a:lnTo>
                  <a:lnTo>
                    <a:pt x="1152" y="1180"/>
                  </a:lnTo>
                  <a:lnTo>
                    <a:pt x="1152" y="1177"/>
                  </a:lnTo>
                  <a:lnTo>
                    <a:pt x="1150" y="1177"/>
                  </a:lnTo>
                  <a:lnTo>
                    <a:pt x="1152" y="1174"/>
                  </a:lnTo>
                  <a:lnTo>
                    <a:pt x="1150" y="1172"/>
                  </a:lnTo>
                  <a:lnTo>
                    <a:pt x="1147" y="1172"/>
                  </a:lnTo>
                  <a:lnTo>
                    <a:pt x="1147" y="1174"/>
                  </a:lnTo>
                  <a:lnTo>
                    <a:pt x="1144" y="1172"/>
                  </a:lnTo>
                  <a:lnTo>
                    <a:pt x="1142" y="1174"/>
                  </a:lnTo>
                  <a:lnTo>
                    <a:pt x="1139" y="1174"/>
                  </a:lnTo>
                  <a:lnTo>
                    <a:pt x="1139" y="1172"/>
                  </a:lnTo>
                  <a:lnTo>
                    <a:pt x="1136" y="1169"/>
                  </a:lnTo>
                  <a:lnTo>
                    <a:pt x="1139" y="1169"/>
                  </a:lnTo>
                  <a:lnTo>
                    <a:pt x="1139" y="1166"/>
                  </a:lnTo>
                  <a:lnTo>
                    <a:pt x="1136" y="1166"/>
                  </a:lnTo>
                  <a:lnTo>
                    <a:pt x="1136" y="1164"/>
                  </a:lnTo>
                  <a:lnTo>
                    <a:pt x="1134" y="1166"/>
                  </a:lnTo>
                  <a:lnTo>
                    <a:pt x="1134" y="1169"/>
                  </a:lnTo>
                  <a:lnTo>
                    <a:pt x="1131" y="1169"/>
                  </a:lnTo>
                  <a:lnTo>
                    <a:pt x="1131" y="1166"/>
                  </a:lnTo>
                  <a:lnTo>
                    <a:pt x="1128" y="1164"/>
                  </a:lnTo>
                  <a:lnTo>
                    <a:pt x="1128" y="1161"/>
                  </a:lnTo>
                  <a:lnTo>
                    <a:pt x="1126" y="1158"/>
                  </a:lnTo>
                  <a:lnTo>
                    <a:pt x="1126" y="1153"/>
                  </a:lnTo>
                  <a:lnTo>
                    <a:pt x="1123" y="1153"/>
                  </a:lnTo>
                  <a:lnTo>
                    <a:pt x="1123" y="1156"/>
                  </a:lnTo>
                  <a:lnTo>
                    <a:pt x="1118" y="1156"/>
                  </a:lnTo>
                  <a:lnTo>
                    <a:pt x="1118" y="1153"/>
                  </a:lnTo>
                  <a:lnTo>
                    <a:pt x="1115" y="1153"/>
                  </a:lnTo>
                  <a:lnTo>
                    <a:pt x="1112" y="1153"/>
                  </a:lnTo>
                  <a:lnTo>
                    <a:pt x="1112" y="1156"/>
                  </a:lnTo>
                  <a:lnTo>
                    <a:pt x="1112" y="1158"/>
                  </a:lnTo>
                  <a:lnTo>
                    <a:pt x="1115" y="1158"/>
                  </a:lnTo>
                  <a:lnTo>
                    <a:pt x="1118" y="1158"/>
                  </a:lnTo>
                  <a:lnTo>
                    <a:pt x="1118" y="1161"/>
                  </a:lnTo>
                  <a:lnTo>
                    <a:pt x="1115" y="1161"/>
                  </a:lnTo>
                  <a:lnTo>
                    <a:pt x="1112" y="1164"/>
                  </a:lnTo>
                  <a:lnTo>
                    <a:pt x="1115" y="1164"/>
                  </a:lnTo>
                  <a:lnTo>
                    <a:pt x="1115" y="1166"/>
                  </a:lnTo>
                  <a:lnTo>
                    <a:pt x="1112" y="1166"/>
                  </a:lnTo>
                  <a:lnTo>
                    <a:pt x="1110" y="1169"/>
                  </a:lnTo>
                  <a:lnTo>
                    <a:pt x="1110" y="1166"/>
                  </a:lnTo>
                  <a:lnTo>
                    <a:pt x="1110" y="1164"/>
                  </a:lnTo>
                  <a:lnTo>
                    <a:pt x="1107" y="1164"/>
                  </a:lnTo>
                  <a:lnTo>
                    <a:pt x="1102" y="1161"/>
                  </a:lnTo>
                  <a:lnTo>
                    <a:pt x="1099" y="1156"/>
                  </a:lnTo>
                  <a:lnTo>
                    <a:pt x="1096" y="1156"/>
                  </a:lnTo>
                  <a:lnTo>
                    <a:pt x="1093" y="1156"/>
                  </a:lnTo>
                  <a:lnTo>
                    <a:pt x="1096" y="1153"/>
                  </a:lnTo>
                  <a:lnTo>
                    <a:pt x="1093" y="1150"/>
                  </a:lnTo>
                  <a:lnTo>
                    <a:pt x="1096" y="1150"/>
                  </a:lnTo>
                  <a:lnTo>
                    <a:pt x="1099" y="1150"/>
                  </a:lnTo>
                  <a:lnTo>
                    <a:pt x="1096" y="1147"/>
                  </a:lnTo>
                  <a:lnTo>
                    <a:pt x="1096" y="1145"/>
                  </a:lnTo>
                  <a:lnTo>
                    <a:pt x="1096" y="1142"/>
                  </a:lnTo>
                  <a:lnTo>
                    <a:pt x="1093" y="1142"/>
                  </a:lnTo>
                  <a:lnTo>
                    <a:pt x="1088" y="1139"/>
                  </a:lnTo>
                  <a:lnTo>
                    <a:pt x="1080" y="1139"/>
                  </a:lnTo>
                  <a:lnTo>
                    <a:pt x="1077" y="1137"/>
                  </a:lnTo>
                  <a:lnTo>
                    <a:pt x="1075" y="1134"/>
                  </a:lnTo>
                  <a:lnTo>
                    <a:pt x="1072" y="1134"/>
                  </a:lnTo>
                  <a:lnTo>
                    <a:pt x="1069" y="1134"/>
                  </a:lnTo>
                  <a:lnTo>
                    <a:pt x="1069" y="1137"/>
                  </a:lnTo>
                  <a:lnTo>
                    <a:pt x="1067" y="1137"/>
                  </a:lnTo>
                  <a:lnTo>
                    <a:pt x="1064" y="1137"/>
                  </a:lnTo>
                  <a:lnTo>
                    <a:pt x="1061" y="1137"/>
                  </a:lnTo>
                  <a:lnTo>
                    <a:pt x="1059" y="1134"/>
                  </a:lnTo>
                  <a:lnTo>
                    <a:pt x="1056" y="1134"/>
                  </a:lnTo>
                  <a:lnTo>
                    <a:pt x="1053" y="1131"/>
                  </a:lnTo>
                  <a:lnTo>
                    <a:pt x="1051" y="1129"/>
                  </a:lnTo>
                  <a:lnTo>
                    <a:pt x="1051" y="1118"/>
                  </a:lnTo>
                  <a:lnTo>
                    <a:pt x="1048" y="1115"/>
                  </a:lnTo>
                  <a:lnTo>
                    <a:pt x="1040" y="1113"/>
                  </a:lnTo>
                  <a:lnTo>
                    <a:pt x="1040" y="1121"/>
                  </a:lnTo>
                  <a:lnTo>
                    <a:pt x="1040" y="1123"/>
                  </a:lnTo>
                  <a:lnTo>
                    <a:pt x="1043" y="1129"/>
                  </a:lnTo>
                  <a:lnTo>
                    <a:pt x="1037" y="1129"/>
                  </a:lnTo>
                  <a:lnTo>
                    <a:pt x="1032" y="1129"/>
                  </a:lnTo>
                  <a:lnTo>
                    <a:pt x="1024" y="1121"/>
                  </a:lnTo>
                  <a:lnTo>
                    <a:pt x="1024" y="1115"/>
                  </a:lnTo>
                  <a:lnTo>
                    <a:pt x="1021" y="1115"/>
                  </a:lnTo>
                  <a:lnTo>
                    <a:pt x="1024" y="1115"/>
                  </a:lnTo>
                  <a:lnTo>
                    <a:pt x="1024" y="1113"/>
                  </a:lnTo>
                  <a:lnTo>
                    <a:pt x="1021" y="1110"/>
                  </a:lnTo>
                  <a:lnTo>
                    <a:pt x="1024" y="1107"/>
                  </a:lnTo>
                  <a:lnTo>
                    <a:pt x="1021" y="1105"/>
                  </a:lnTo>
                  <a:lnTo>
                    <a:pt x="1021" y="1102"/>
                  </a:lnTo>
                  <a:lnTo>
                    <a:pt x="1018" y="1099"/>
                  </a:lnTo>
                  <a:lnTo>
                    <a:pt x="1018" y="1097"/>
                  </a:lnTo>
                  <a:lnTo>
                    <a:pt x="1018" y="1094"/>
                  </a:lnTo>
                  <a:lnTo>
                    <a:pt x="1013" y="1088"/>
                  </a:lnTo>
                  <a:lnTo>
                    <a:pt x="1008" y="1075"/>
                  </a:lnTo>
                  <a:lnTo>
                    <a:pt x="1005" y="1072"/>
                  </a:lnTo>
                  <a:lnTo>
                    <a:pt x="1002" y="1072"/>
                  </a:lnTo>
                  <a:lnTo>
                    <a:pt x="1002" y="1075"/>
                  </a:lnTo>
                  <a:lnTo>
                    <a:pt x="1005" y="1075"/>
                  </a:lnTo>
                  <a:lnTo>
                    <a:pt x="1008" y="1078"/>
                  </a:lnTo>
                  <a:lnTo>
                    <a:pt x="1008" y="1080"/>
                  </a:lnTo>
                  <a:lnTo>
                    <a:pt x="1008" y="1083"/>
                  </a:lnTo>
                  <a:lnTo>
                    <a:pt x="1005" y="1083"/>
                  </a:lnTo>
                  <a:lnTo>
                    <a:pt x="989" y="1083"/>
                  </a:lnTo>
                  <a:lnTo>
                    <a:pt x="989" y="1086"/>
                  </a:lnTo>
                  <a:lnTo>
                    <a:pt x="986" y="1086"/>
                  </a:lnTo>
                  <a:lnTo>
                    <a:pt x="984" y="1083"/>
                  </a:lnTo>
                  <a:lnTo>
                    <a:pt x="978" y="1083"/>
                  </a:lnTo>
                  <a:lnTo>
                    <a:pt x="976" y="1083"/>
                  </a:lnTo>
                  <a:lnTo>
                    <a:pt x="973" y="1083"/>
                  </a:lnTo>
                  <a:lnTo>
                    <a:pt x="968" y="1078"/>
                  </a:lnTo>
                  <a:lnTo>
                    <a:pt x="968" y="1075"/>
                  </a:lnTo>
                  <a:lnTo>
                    <a:pt x="965" y="1072"/>
                  </a:lnTo>
                  <a:lnTo>
                    <a:pt x="965" y="1070"/>
                  </a:lnTo>
                  <a:lnTo>
                    <a:pt x="965" y="1067"/>
                  </a:lnTo>
                  <a:lnTo>
                    <a:pt x="968" y="1067"/>
                  </a:lnTo>
                  <a:lnTo>
                    <a:pt x="968" y="1064"/>
                  </a:lnTo>
                  <a:lnTo>
                    <a:pt x="965" y="1064"/>
                  </a:lnTo>
                  <a:lnTo>
                    <a:pt x="965" y="1062"/>
                  </a:lnTo>
                  <a:lnTo>
                    <a:pt x="962" y="1059"/>
                  </a:lnTo>
                  <a:lnTo>
                    <a:pt x="962" y="1062"/>
                  </a:lnTo>
                  <a:lnTo>
                    <a:pt x="962" y="1064"/>
                  </a:lnTo>
                  <a:lnTo>
                    <a:pt x="959" y="1067"/>
                  </a:lnTo>
                  <a:lnTo>
                    <a:pt x="957" y="1070"/>
                  </a:lnTo>
                  <a:lnTo>
                    <a:pt x="954" y="1072"/>
                  </a:lnTo>
                  <a:lnTo>
                    <a:pt x="954" y="1070"/>
                  </a:lnTo>
                  <a:lnTo>
                    <a:pt x="949" y="1072"/>
                  </a:lnTo>
                  <a:lnTo>
                    <a:pt x="946" y="1070"/>
                  </a:lnTo>
                  <a:lnTo>
                    <a:pt x="943" y="1067"/>
                  </a:lnTo>
                  <a:lnTo>
                    <a:pt x="941" y="1067"/>
                  </a:lnTo>
                  <a:lnTo>
                    <a:pt x="938" y="1064"/>
                  </a:lnTo>
                  <a:lnTo>
                    <a:pt x="935" y="1062"/>
                  </a:lnTo>
                  <a:lnTo>
                    <a:pt x="935" y="1059"/>
                  </a:lnTo>
                  <a:lnTo>
                    <a:pt x="933" y="1059"/>
                  </a:lnTo>
                  <a:lnTo>
                    <a:pt x="927" y="1059"/>
                  </a:lnTo>
                  <a:lnTo>
                    <a:pt x="922" y="1059"/>
                  </a:lnTo>
                  <a:lnTo>
                    <a:pt x="917" y="1054"/>
                  </a:lnTo>
                  <a:lnTo>
                    <a:pt x="914" y="1054"/>
                  </a:lnTo>
                  <a:lnTo>
                    <a:pt x="911" y="1054"/>
                  </a:lnTo>
                  <a:lnTo>
                    <a:pt x="911" y="1051"/>
                  </a:lnTo>
                  <a:lnTo>
                    <a:pt x="909" y="1051"/>
                  </a:lnTo>
                  <a:lnTo>
                    <a:pt x="903" y="1048"/>
                  </a:lnTo>
                  <a:lnTo>
                    <a:pt x="901" y="1046"/>
                  </a:lnTo>
                  <a:lnTo>
                    <a:pt x="898" y="1043"/>
                  </a:lnTo>
                  <a:lnTo>
                    <a:pt x="898" y="1040"/>
                  </a:lnTo>
                  <a:lnTo>
                    <a:pt x="890" y="1035"/>
                  </a:lnTo>
                  <a:lnTo>
                    <a:pt x="887" y="1032"/>
                  </a:lnTo>
                  <a:lnTo>
                    <a:pt x="884" y="1029"/>
                  </a:lnTo>
                  <a:lnTo>
                    <a:pt x="882" y="1027"/>
                  </a:lnTo>
                  <a:lnTo>
                    <a:pt x="882" y="1024"/>
                  </a:lnTo>
                  <a:lnTo>
                    <a:pt x="882" y="1021"/>
                  </a:lnTo>
                  <a:lnTo>
                    <a:pt x="884" y="1008"/>
                  </a:lnTo>
                  <a:lnTo>
                    <a:pt x="887" y="1003"/>
                  </a:lnTo>
                  <a:lnTo>
                    <a:pt x="887" y="997"/>
                  </a:lnTo>
                  <a:lnTo>
                    <a:pt x="890" y="995"/>
                  </a:lnTo>
                  <a:lnTo>
                    <a:pt x="890" y="989"/>
                  </a:lnTo>
                  <a:lnTo>
                    <a:pt x="884" y="989"/>
                  </a:lnTo>
                  <a:lnTo>
                    <a:pt x="884" y="987"/>
                  </a:lnTo>
                  <a:lnTo>
                    <a:pt x="882" y="989"/>
                  </a:lnTo>
                  <a:lnTo>
                    <a:pt x="879" y="987"/>
                  </a:lnTo>
                  <a:lnTo>
                    <a:pt x="876" y="987"/>
                  </a:lnTo>
                  <a:lnTo>
                    <a:pt x="874" y="979"/>
                  </a:lnTo>
                  <a:lnTo>
                    <a:pt x="874" y="976"/>
                  </a:lnTo>
                  <a:lnTo>
                    <a:pt x="874" y="973"/>
                  </a:lnTo>
                  <a:lnTo>
                    <a:pt x="871" y="973"/>
                  </a:lnTo>
                  <a:lnTo>
                    <a:pt x="868" y="970"/>
                  </a:lnTo>
                  <a:lnTo>
                    <a:pt x="866" y="970"/>
                  </a:lnTo>
                  <a:lnTo>
                    <a:pt x="863" y="970"/>
                  </a:lnTo>
                  <a:lnTo>
                    <a:pt x="855" y="960"/>
                  </a:lnTo>
                  <a:lnTo>
                    <a:pt x="855" y="957"/>
                  </a:lnTo>
                  <a:lnTo>
                    <a:pt x="855" y="954"/>
                  </a:lnTo>
                  <a:lnTo>
                    <a:pt x="855" y="952"/>
                  </a:lnTo>
                  <a:lnTo>
                    <a:pt x="852" y="952"/>
                  </a:lnTo>
                  <a:lnTo>
                    <a:pt x="852" y="949"/>
                  </a:lnTo>
                  <a:lnTo>
                    <a:pt x="855" y="949"/>
                  </a:lnTo>
                  <a:lnTo>
                    <a:pt x="855" y="946"/>
                  </a:lnTo>
                  <a:lnTo>
                    <a:pt x="855" y="941"/>
                  </a:lnTo>
                  <a:lnTo>
                    <a:pt x="860" y="933"/>
                  </a:lnTo>
                  <a:lnTo>
                    <a:pt x="863" y="925"/>
                  </a:lnTo>
                  <a:lnTo>
                    <a:pt x="863" y="922"/>
                  </a:lnTo>
                  <a:lnTo>
                    <a:pt x="863" y="920"/>
                  </a:lnTo>
                  <a:lnTo>
                    <a:pt x="866" y="920"/>
                  </a:lnTo>
                  <a:lnTo>
                    <a:pt x="866" y="917"/>
                  </a:lnTo>
                  <a:lnTo>
                    <a:pt x="863" y="914"/>
                  </a:lnTo>
                  <a:lnTo>
                    <a:pt x="863" y="911"/>
                  </a:lnTo>
                  <a:lnTo>
                    <a:pt x="863" y="909"/>
                  </a:lnTo>
                  <a:lnTo>
                    <a:pt x="866" y="909"/>
                  </a:lnTo>
                  <a:lnTo>
                    <a:pt x="863" y="901"/>
                  </a:lnTo>
                  <a:lnTo>
                    <a:pt x="866" y="898"/>
                  </a:lnTo>
                  <a:lnTo>
                    <a:pt x="868" y="895"/>
                  </a:lnTo>
                  <a:lnTo>
                    <a:pt x="868" y="893"/>
                  </a:lnTo>
                  <a:lnTo>
                    <a:pt x="868" y="890"/>
                  </a:lnTo>
                  <a:lnTo>
                    <a:pt x="866" y="887"/>
                  </a:lnTo>
                  <a:lnTo>
                    <a:pt x="860" y="885"/>
                  </a:lnTo>
                  <a:lnTo>
                    <a:pt x="860" y="882"/>
                  </a:lnTo>
                  <a:lnTo>
                    <a:pt x="860" y="879"/>
                  </a:lnTo>
                  <a:lnTo>
                    <a:pt x="860" y="874"/>
                  </a:lnTo>
                  <a:lnTo>
                    <a:pt x="860" y="869"/>
                  </a:lnTo>
                  <a:lnTo>
                    <a:pt x="858" y="866"/>
                  </a:lnTo>
                  <a:lnTo>
                    <a:pt x="855" y="863"/>
                  </a:lnTo>
                  <a:lnTo>
                    <a:pt x="852" y="858"/>
                  </a:lnTo>
                  <a:lnTo>
                    <a:pt x="850" y="852"/>
                  </a:lnTo>
                  <a:lnTo>
                    <a:pt x="850" y="850"/>
                  </a:lnTo>
                  <a:lnTo>
                    <a:pt x="850" y="847"/>
                  </a:lnTo>
                  <a:lnTo>
                    <a:pt x="847" y="844"/>
                  </a:lnTo>
                  <a:lnTo>
                    <a:pt x="844" y="836"/>
                  </a:lnTo>
                  <a:lnTo>
                    <a:pt x="842" y="834"/>
                  </a:lnTo>
                  <a:lnTo>
                    <a:pt x="842" y="831"/>
                  </a:lnTo>
                  <a:lnTo>
                    <a:pt x="842" y="828"/>
                  </a:lnTo>
                  <a:lnTo>
                    <a:pt x="844" y="823"/>
                  </a:lnTo>
                  <a:lnTo>
                    <a:pt x="847" y="820"/>
                  </a:lnTo>
                  <a:lnTo>
                    <a:pt x="847" y="818"/>
                  </a:lnTo>
                  <a:lnTo>
                    <a:pt x="847" y="815"/>
                  </a:lnTo>
                  <a:lnTo>
                    <a:pt x="850" y="815"/>
                  </a:lnTo>
                  <a:lnTo>
                    <a:pt x="850" y="812"/>
                  </a:lnTo>
                  <a:lnTo>
                    <a:pt x="847" y="812"/>
                  </a:lnTo>
                  <a:lnTo>
                    <a:pt x="844" y="812"/>
                  </a:lnTo>
                  <a:lnTo>
                    <a:pt x="842" y="815"/>
                  </a:lnTo>
                  <a:lnTo>
                    <a:pt x="839" y="815"/>
                  </a:lnTo>
                  <a:lnTo>
                    <a:pt x="836" y="815"/>
                  </a:lnTo>
                  <a:lnTo>
                    <a:pt x="831" y="818"/>
                  </a:lnTo>
                  <a:lnTo>
                    <a:pt x="831" y="820"/>
                  </a:lnTo>
                  <a:lnTo>
                    <a:pt x="831" y="823"/>
                  </a:lnTo>
                  <a:lnTo>
                    <a:pt x="831" y="826"/>
                  </a:lnTo>
                  <a:lnTo>
                    <a:pt x="828" y="826"/>
                  </a:lnTo>
                  <a:lnTo>
                    <a:pt x="828" y="823"/>
                  </a:lnTo>
                  <a:lnTo>
                    <a:pt x="828" y="820"/>
                  </a:lnTo>
                  <a:lnTo>
                    <a:pt x="825" y="820"/>
                  </a:lnTo>
                  <a:lnTo>
                    <a:pt x="825" y="818"/>
                  </a:lnTo>
                  <a:lnTo>
                    <a:pt x="825" y="815"/>
                  </a:lnTo>
                  <a:lnTo>
                    <a:pt x="828" y="815"/>
                  </a:lnTo>
                  <a:lnTo>
                    <a:pt x="828" y="812"/>
                  </a:lnTo>
                  <a:lnTo>
                    <a:pt x="825" y="810"/>
                  </a:lnTo>
                  <a:lnTo>
                    <a:pt x="823" y="804"/>
                  </a:lnTo>
                  <a:lnTo>
                    <a:pt x="820" y="804"/>
                  </a:lnTo>
                  <a:lnTo>
                    <a:pt x="820" y="801"/>
                  </a:lnTo>
                  <a:lnTo>
                    <a:pt x="817" y="799"/>
                  </a:lnTo>
                  <a:lnTo>
                    <a:pt x="817" y="796"/>
                  </a:lnTo>
                  <a:lnTo>
                    <a:pt x="815" y="796"/>
                  </a:lnTo>
                  <a:lnTo>
                    <a:pt x="812" y="796"/>
                  </a:lnTo>
                  <a:lnTo>
                    <a:pt x="809" y="791"/>
                  </a:lnTo>
                  <a:lnTo>
                    <a:pt x="807" y="791"/>
                  </a:lnTo>
                  <a:lnTo>
                    <a:pt x="807" y="788"/>
                  </a:lnTo>
                  <a:lnTo>
                    <a:pt x="804" y="785"/>
                  </a:lnTo>
                  <a:lnTo>
                    <a:pt x="804" y="783"/>
                  </a:lnTo>
                  <a:lnTo>
                    <a:pt x="801" y="780"/>
                  </a:lnTo>
                  <a:lnTo>
                    <a:pt x="799" y="777"/>
                  </a:lnTo>
                  <a:lnTo>
                    <a:pt x="796" y="775"/>
                  </a:lnTo>
                  <a:lnTo>
                    <a:pt x="796" y="772"/>
                  </a:lnTo>
                  <a:lnTo>
                    <a:pt x="793" y="769"/>
                  </a:lnTo>
                  <a:lnTo>
                    <a:pt x="791" y="769"/>
                  </a:lnTo>
                  <a:lnTo>
                    <a:pt x="788" y="767"/>
                  </a:lnTo>
                  <a:lnTo>
                    <a:pt x="791" y="764"/>
                  </a:lnTo>
                  <a:lnTo>
                    <a:pt x="791" y="756"/>
                  </a:lnTo>
                  <a:lnTo>
                    <a:pt x="793" y="753"/>
                  </a:lnTo>
                  <a:lnTo>
                    <a:pt x="796" y="748"/>
                  </a:lnTo>
                  <a:lnTo>
                    <a:pt x="796" y="745"/>
                  </a:lnTo>
                  <a:lnTo>
                    <a:pt x="796" y="742"/>
                  </a:lnTo>
                  <a:lnTo>
                    <a:pt x="793" y="742"/>
                  </a:lnTo>
                  <a:lnTo>
                    <a:pt x="793" y="740"/>
                  </a:lnTo>
                  <a:lnTo>
                    <a:pt x="793" y="737"/>
                  </a:lnTo>
                  <a:lnTo>
                    <a:pt x="796" y="729"/>
                  </a:lnTo>
                  <a:lnTo>
                    <a:pt x="796" y="726"/>
                  </a:lnTo>
                  <a:lnTo>
                    <a:pt x="793" y="724"/>
                  </a:lnTo>
                  <a:lnTo>
                    <a:pt x="793" y="718"/>
                  </a:lnTo>
                  <a:lnTo>
                    <a:pt x="788" y="713"/>
                  </a:lnTo>
                  <a:lnTo>
                    <a:pt x="785" y="710"/>
                  </a:lnTo>
                  <a:lnTo>
                    <a:pt x="785" y="708"/>
                  </a:lnTo>
                  <a:lnTo>
                    <a:pt x="785" y="705"/>
                  </a:lnTo>
                  <a:lnTo>
                    <a:pt x="785" y="702"/>
                  </a:lnTo>
                  <a:lnTo>
                    <a:pt x="785" y="700"/>
                  </a:lnTo>
                  <a:lnTo>
                    <a:pt x="785" y="697"/>
                  </a:lnTo>
                  <a:lnTo>
                    <a:pt x="785" y="694"/>
                  </a:lnTo>
                  <a:lnTo>
                    <a:pt x="785" y="692"/>
                  </a:lnTo>
                  <a:lnTo>
                    <a:pt x="785" y="689"/>
                  </a:lnTo>
                  <a:lnTo>
                    <a:pt x="780" y="681"/>
                  </a:lnTo>
                  <a:lnTo>
                    <a:pt x="780" y="678"/>
                  </a:lnTo>
                  <a:lnTo>
                    <a:pt x="780" y="675"/>
                  </a:lnTo>
                  <a:lnTo>
                    <a:pt x="780" y="673"/>
                  </a:lnTo>
                  <a:lnTo>
                    <a:pt x="775" y="670"/>
                  </a:lnTo>
                  <a:lnTo>
                    <a:pt x="775" y="667"/>
                  </a:lnTo>
                  <a:lnTo>
                    <a:pt x="777" y="665"/>
                  </a:lnTo>
                  <a:lnTo>
                    <a:pt x="775" y="659"/>
                  </a:lnTo>
                  <a:lnTo>
                    <a:pt x="772" y="659"/>
                  </a:lnTo>
                  <a:lnTo>
                    <a:pt x="772" y="657"/>
                  </a:lnTo>
                  <a:lnTo>
                    <a:pt x="775" y="654"/>
                  </a:lnTo>
                  <a:lnTo>
                    <a:pt x="777" y="654"/>
                  </a:lnTo>
                  <a:lnTo>
                    <a:pt x="777" y="651"/>
                  </a:lnTo>
                  <a:lnTo>
                    <a:pt x="777" y="649"/>
                  </a:lnTo>
                  <a:lnTo>
                    <a:pt x="777" y="646"/>
                  </a:lnTo>
                  <a:lnTo>
                    <a:pt x="780" y="643"/>
                  </a:lnTo>
                  <a:lnTo>
                    <a:pt x="783" y="641"/>
                  </a:lnTo>
                  <a:lnTo>
                    <a:pt x="783" y="638"/>
                  </a:lnTo>
                  <a:lnTo>
                    <a:pt x="780" y="635"/>
                  </a:lnTo>
                  <a:lnTo>
                    <a:pt x="780" y="638"/>
                  </a:lnTo>
                  <a:lnTo>
                    <a:pt x="780" y="641"/>
                  </a:lnTo>
                  <a:lnTo>
                    <a:pt x="777" y="641"/>
                  </a:lnTo>
                  <a:lnTo>
                    <a:pt x="775" y="641"/>
                  </a:lnTo>
                  <a:lnTo>
                    <a:pt x="775" y="638"/>
                  </a:lnTo>
                  <a:lnTo>
                    <a:pt x="775" y="635"/>
                  </a:lnTo>
                  <a:lnTo>
                    <a:pt x="772" y="633"/>
                  </a:lnTo>
                  <a:lnTo>
                    <a:pt x="772" y="630"/>
                  </a:lnTo>
                  <a:lnTo>
                    <a:pt x="772" y="622"/>
                  </a:lnTo>
                  <a:lnTo>
                    <a:pt x="775" y="622"/>
                  </a:lnTo>
                  <a:lnTo>
                    <a:pt x="783" y="611"/>
                  </a:lnTo>
                  <a:lnTo>
                    <a:pt x="783" y="606"/>
                  </a:lnTo>
                  <a:lnTo>
                    <a:pt x="780" y="606"/>
                  </a:lnTo>
                  <a:lnTo>
                    <a:pt x="777" y="608"/>
                  </a:lnTo>
                  <a:lnTo>
                    <a:pt x="769" y="600"/>
                  </a:lnTo>
                  <a:lnTo>
                    <a:pt x="769" y="598"/>
                  </a:lnTo>
                  <a:lnTo>
                    <a:pt x="769" y="595"/>
                  </a:lnTo>
                  <a:lnTo>
                    <a:pt x="767" y="595"/>
                  </a:lnTo>
                  <a:lnTo>
                    <a:pt x="764" y="595"/>
                  </a:lnTo>
                  <a:lnTo>
                    <a:pt x="761" y="595"/>
                  </a:lnTo>
                  <a:lnTo>
                    <a:pt x="758" y="595"/>
                  </a:lnTo>
                  <a:lnTo>
                    <a:pt x="756" y="592"/>
                  </a:lnTo>
                  <a:lnTo>
                    <a:pt x="753" y="590"/>
                  </a:lnTo>
                  <a:lnTo>
                    <a:pt x="750" y="592"/>
                  </a:lnTo>
                  <a:lnTo>
                    <a:pt x="748" y="590"/>
                  </a:lnTo>
                  <a:lnTo>
                    <a:pt x="742" y="587"/>
                  </a:lnTo>
                  <a:lnTo>
                    <a:pt x="740" y="584"/>
                  </a:lnTo>
                  <a:lnTo>
                    <a:pt x="740" y="579"/>
                  </a:lnTo>
                  <a:lnTo>
                    <a:pt x="737" y="576"/>
                  </a:lnTo>
                  <a:lnTo>
                    <a:pt x="737" y="573"/>
                  </a:lnTo>
                  <a:lnTo>
                    <a:pt x="737" y="571"/>
                  </a:lnTo>
                  <a:lnTo>
                    <a:pt x="734" y="571"/>
                  </a:lnTo>
                  <a:lnTo>
                    <a:pt x="726" y="571"/>
                  </a:lnTo>
                  <a:lnTo>
                    <a:pt x="724" y="571"/>
                  </a:lnTo>
                  <a:lnTo>
                    <a:pt x="724" y="568"/>
                  </a:lnTo>
                  <a:lnTo>
                    <a:pt x="721" y="565"/>
                  </a:lnTo>
                  <a:lnTo>
                    <a:pt x="718" y="565"/>
                  </a:lnTo>
                  <a:lnTo>
                    <a:pt x="716" y="565"/>
                  </a:lnTo>
                  <a:lnTo>
                    <a:pt x="713" y="565"/>
                  </a:lnTo>
                  <a:lnTo>
                    <a:pt x="710" y="565"/>
                  </a:lnTo>
                  <a:lnTo>
                    <a:pt x="710" y="563"/>
                  </a:lnTo>
                  <a:lnTo>
                    <a:pt x="710" y="560"/>
                  </a:lnTo>
                  <a:lnTo>
                    <a:pt x="708" y="557"/>
                  </a:lnTo>
                  <a:lnTo>
                    <a:pt x="705" y="557"/>
                  </a:lnTo>
                  <a:lnTo>
                    <a:pt x="705" y="549"/>
                  </a:lnTo>
                  <a:lnTo>
                    <a:pt x="708" y="549"/>
                  </a:lnTo>
                  <a:lnTo>
                    <a:pt x="708" y="547"/>
                  </a:lnTo>
                  <a:lnTo>
                    <a:pt x="708" y="544"/>
                  </a:lnTo>
                  <a:lnTo>
                    <a:pt x="708" y="541"/>
                  </a:lnTo>
                  <a:lnTo>
                    <a:pt x="705" y="544"/>
                  </a:lnTo>
                  <a:lnTo>
                    <a:pt x="702" y="544"/>
                  </a:lnTo>
                  <a:lnTo>
                    <a:pt x="702" y="539"/>
                  </a:lnTo>
                  <a:lnTo>
                    <a:pt x="702" y="536"/>
                  </a:lnTo>
                  <a:lnTo>
                    <a:pt x="702" y="533"/>
                  </a:lnTo>
                  <a:lnTo>
                    <a:pt x="697" y="528"/>
                  </a:lnTo>
                  <a:lnTo>
                    <a:pt x="697" y="525"/>
                  </a:lnTo>
                  <a:lnTo>
                    <a:pt x="694" y="525"/>
                  </a:lnTo>
                  <a:lnTo>
                    <a:pt x="691" y="523"/>
                  </a:lnTo>
                  <a:lnTo>
                    <a:pt x="691" y="525"/>
                  </a:lnTo>
                  <a:lnTo>
                    <a:pt x="689" y="528"/>
                  </a:lnTo>
                  <a:lnTo>
                    <a:pt x="689" y="533"/>
                  </a:lnTo>
                  <a:lnTo>
                    <a:pt x="686" y="533"/>
                  </a:lnTo>
                  <a:lnTo>
                    <a:pt x="673" y="539"/>
                  </a:lnTo>
                  <a:lnTo>
                    <a:pt x="670" y="539"/>
                  </a:lnTo>
                  <a:lnTo>
                    <a:pt x="667" y="539"/>
                  </a:lnTo>
                  <a:lnTo>
                    <a:pt x="665" y="533"/>
                  </a:lnTo>
                  <a:lnTo>
                    <a:pt x="665" y="536"/>
                  </a:lnTo>
                  <a:lnTo>
                    <a:pt x="662" y="536"/>
                  </a:lnTo>
                  <a:lnTo>
                    <a:pt x="662" y="533"/>
                  </a:lnTo>
                  <a:lnTo>
                    <a:pt x="659" y="533"/>
                  </a:lnTo>
                  <a:lnTo>
                    <a:pt x="659" y="536"/>
                  </a:lnTo>
                  <a:lnTo>
                    <a:pt x="659" y="539"/>
                  </a:lnTo>
                  <a:lnTo>
                    <a:pt x="659" y="541"/>
                  </a:lnTo>
                  <a:lnTo>
                    <a:pt x="659" y="544"/>
                  </a:lnTo>
                  <a:lnTo>
                    <a:pt x="657" y="547"/>
                  </a:lnTo>
                  <a:lnTo>
                    <a:pt x="654" y="549"/>
                  </a:lnTo>
                  <a:lnTo>
                    <a:pt x="651" y="549"/>
                  </a:lnTo>
                  <a:lnTo>
                    <a:pt x="646" y="555"/>
                  </a:lnTo>
                  <a:lnTo>
                    <a:pt x="643" y="557"/>
                  </a:lnTo>
                  <a:lnTo>
                    <a:pt x="638" y="557"/>
                  </a:lnTo>
                  <a:lnTo>
                    <a:pt x="635" y="560"/>
                  </a:lnTo>
                  <a:lnTo>
                    <a:pt x="633" y="560"/>
                  </a:lnTo>
                  <a:lnTo>
                    <a:pt x="633" y="557"/>
                  </a:lnTo>
                  <a:lnTo>
                    <a:pt x="630" y="557"/>
                  </a:lnTo>
                  <a:lnTo>
                    <a:pt x="627" y="557"/>
                  </a:lnTo>
                  <a:lnTo>
                    <a:pt x="624" y="557"/>
                  </a:lnTo>
                  <a:lnTo>
                    <a:pt x="622" y="555"/>
                  </a:lnTo>
                  <a:lnTo>
                    <a:pt x="619" y="552"/>
                  </a:lnTo>
                  <a:lnTo>
                    <a:pt x="616" y="549"/>
                  </a:lnTo>
                  <a:lnTo>
                    <a:pt x="614" y="541"/>
                  </a:lnTo>
                  <a:lnTo>
                    <a:pt x="608" y="528"/>
                  </a:lnTo>
                  <a:lnTo>
                    <a:pt x="608" y="520"/>
                  </a:lnTo>
                  <a:lnTo>
                    <a:pt x="608" y="517"/>
                  </a:lnTo>
                  <a:lnTo>
                    <a:pt x="608" y="514"/>
                  </a:lnTo>
                  <a:lnTo>
                    <a:pt x="606" y="509"/>
                  </a:lnTo>
                  <a:lnTo>
                    <a:pt x="606" y="506"/>
                  </a:lnTo>
                  <a:lnTo>
                    <a:pt x="600" y="501"/>
                  </a:lnTo>
                  <a:lnTo>
                    <a:pt x="598" y="501"/>
                  </a:lnTo>
                  <a:lnTo>
                    <a:pt x="598" y="498"/>
                  </a:lnTo>
                  <a:lnTo>
                    <a:pt x="598" y="493"/>
                  </a:lnTo>
                  <a:lnTo>
                    <a:pt x="592" y="488"/>
                  </a:lnTo>
                  <a:lnTo>
                    <a:pt x="592" y="485"/>
                  </a:lnTo>
                  <a:lnTo>
                    <a:pt x="590" y="482"/>
                  </a:lnTo>
                  <a:lnTo>
                    <a:pt x="590" y="480"/>
                  </a:lnTo>
                  <a:lnTo>
                    <a:pt x="590" y="477"/>
                  </a:lnTo>
                  <a:lnTo>
                    <a:pt x="592" y="474"/>
                  </a:lnTo>
                  <a:lnTo>
                    <a:pt x="592" y="466"/>
                  </a:lnTo>
                  <a:lnTo>
                    <a:pt x="592" y="464"/>
                  </a:lnTo>
                  <a:lnTo>
                    <a:pt x="598" y="458"/>
                  </a:lnTo>
                  <a:lnTo>
                    <a:pt x="598" y="455"/>
                  </a:lnTo>
                  <a:lnTo>
                    <a:pt x="595" y="455"/>
                  </a:lnTo>
                  <a:lnTo>
                    <a:pt x="595" y="453"/>
                  </a:lnTo>
                  <a:lnTo>
                    <a:pt x="598" y="447"/>
                  </a:lnTo>
                  <a:lnTo>
                    <a:pt x="598" y="445"/>
                  </a:lnTo>
                  <a:lnTo>
                    <a:pt x="595" y="442"/>
                  </a:lnTo>
                  <a:lnTo>
                    <a:pt x="595" y="439"/>
                  </a:lnTo>
                  <a:lnTo>
                    <a:pt x="590" y="437"/>
                  </a:lnTo>
                  <a:lnTo>
                    <a:pt x="590" y="434"/>
                  </a:lnTo>
                  <a:lnTo>
                    <a:pt x="590" y="421"/>
                  </a:lnTo>
                  <a:lnTo>
                    <a:pt x="587" y="407"/>
                  </a:lnTo>
                  <a:lnTo>
                    <a:pt x="587" y="399"/>
                  </a:lnTo>
                  <a:lnTo>
                    <a:pt x="587" y="394"/>
                  </a:lnTo>
                  <a:lnTo>
                    <a:pt x="587" y="391"/>
                  </a:lnTo>
                  <a:lnTo>
                    <a:pt x="592" y="383"/>
                  </a:lnTo>
                  <a:lnTo>
                    <a:pt x="590" y="383"/>
                  </a:lnTo>
                  <a:lnTo>
                    <a:pt x="587" y="383"/>
                  </a:lnTo>
                  <a:lnTo>
                    <a:pt x="587" y="386"/>
                  </a:lnTo>
                  <a:lnTo>
                    <a:pt x="584" y="386"/>
                  </a:lnTo>
                  <a:lnTo>
                    <a:pt x="582" y="386"/>
                  </a:lnTo>
                  <a:lnTo>
                    <a:pt x="582" y="383"/>
                  </a:lnTo>
                  <a:lnTo>
                    <a:pt x="579" y="383"/>
                  </a:lnTo>
                  <a:lnTo>
                    <a:pt x="579" y="386"/>
                  </a:lnTo>
                  <a:lnTo>
                    <a:pt x="576" y="386"/>
                  </a:lnTo>
                  <a:lnTo>
                    <a:pt x="574" y="386"/>
                  </a:lnTo>
                  <a:lnTo>
                    <a:pt x="574" y="383"/>
                  </a:lnTo>
                  <a:lnTo>
                    <a:pt x="571" y="386"/>
                  </a:lnTo>
                  <a:lnTo>
                    <a:pt x="574" y="386"/>
                  </a:lnTo>
                  <a:lnTo>
                    <a:pt x="574" y="378"/>
                  </a:lnTo>
                  <a:lnTo>
                    <a:pt x="574" y="372"/>
                  </a:lnTo>
                  <a:lnTo>
                    <a:pt x="576" y="367"/>
                  </a:lnTo>
                  <a:lnTo>
                    <a:pt x="576" y="364"/>
                  </a:lnTo>
                  <a:lnTo>
                    <a:pt x="576" y="362"/>
                  </a:lnTo>
                  <a:lnTo>
                    <a:pt x="579" y="359"/>
                  </a:lnTo>
                  <a:lnTo>
                    <a:pt x="576" y="356"/>
                  </a:lnTo>
                  <a:lnTo>
                    <a:pt x="576" y="354"/>
                  </a:lnTo>
                  <a:lnTo>
                    <a:pt x="574" y="354"/>
                  </a:lnTo>
                  <a:lnTo>
                    <a:pt x="571" y="354"/>
                  </a:lnTo>
                  <a:lnTo>
                    <a:pt x="568" y="354"/>
                  </a:lnTo>
                  <a:lnTo>
                    <a:pt x="566" y="351"/>
                  </a:lnTo>
                  <a:lnTo>
                    <a:pt x="563" y="348"/>
                  </a:lnTo>
                  <a:lnTo>
                    <a:pt x="563" y="346"/>
                  </a:lnTo>
                  <a:lnTo>
                    <a:pt x="563" y="340"/>
                  </a:lnTo>
                  <a:lnTo>
                    <a:pt x="563" y="337"/>
                  </a:lnTo>
                  <a:lnTo>
                    <a:pt x="560" y="335"/>
                  </a:lnTo>
                  <a:lnTo>
                    <a:pt x="555" y="332"/>
                  </a:lnTo>
                  <a:lnTo>
                    <a:pt x="552" y="329"/>
                  </a:lnTo>
                  <a:lnTo>
                    <a:pt x="549" y="329"/>
                  </a:lnTo>
                  <a:lnTo>
                    <a:pt x="544" y="329"/>
                  </a:lnTo>
                  <a:lnTo>
                    <a:pt x="541" y="329"/>
                  </a:lnTo>
                  <a:lnTo>
                    <a:pt x="541" y="324"/>
                  </a:lnTo>
                  <a:lnTo>
                    <a:pt x="541" y="321"/>
                  </a:lnTo>
                  <a:lnTo>
                    <a:pt x="544" y="319"/>
                  </a:lnTo>
                  <a:lnTo>
                    <a:pt x="541" y="319"/>
                  </a:lnTo>
                  <a:lnTo>
                    <a:pt x="544" y="316"/>
                  </a:lnTo>
                  <a:lnTo>
                    <a:pt x="544" y="313"/>
                  </a:lnTo>
                  <a:lnTo>
                    <a:pt x="541" y="311"/>
                  </a:lnTo>
                  <a:lnTo>
                    <a:pt x="541" y="308"/>
                  </a:lnTo>
                  <a:lnTo>
                    <a:pt x="544" y="308"/>
                  </a:lnTo>
                  <a:lnTo>
                    <a:pt x="555" y="292"/>
                  </a:lnTo>
                  <a:lnTo>
                    <a:pt x="557" y="292"/>
                  </a:lnTo>
                  <a:lnTo>
                    <a:pt x="560" y="292"/>
                  </a:lnTo>
                  <a:lnTo>
                    <a:pt x="560" y="289"/>
                  </a:lnTo>
                  <a:lnTo>
                    <a:pt x="557" y="289"/>
                  </a:lnTo>
                  <a:lnTo>
                    <a:pt x="555" y="289"/>
                  </a:lnTo>
                  <a:lnTo>
                    <a:pt x="552" y="289"/>
                  </a:lnTo>
                  <a:lnTo>
                    <a:pt x="547" y="284"/>
                  </a:lnTo>
                  <a:lnTo>
                    <a:pt x="544" y="284"/>
                  </a:lnTo>
                  <a:lnTo>
                    <a:pt x="541" y="284"/>
                  </a:lnTo>
                  <a:lnTo>
                    <a:pt x="539" y="284"/>
                  </a:lnTo>
                  <a:lnTo>
                    <a:pt x="536" y="287"/>
                  </a:lnTo>
                  <a:lnTo>
                    <a:pt x="533" y="287"/>
                  </a:lnTo>
                  <a:lnTo>
                    <a:pt x="531" y="284"/>
                  </a:lnTo>
                  <a:lnTo>
                    <a:pt x="528" y="281"/>
                  </a:lnTo>
                  <a:lnTo>
                    <a:pt x="525" y="281"/>
                  </a:lnTo>
                  <a:lnTo>
                    <a:pt x="520" y="278"/>
                  </a:lnTo>
                  <a:lnTo>
                    <a:pt x="520" y="276"/>
                  </a:lnTo>
                  <a:lnTo>
                    <a:pt x="517" y="273"/>
                  </a:lnTo>
                  <a:lnTo>
                    <a:pt x="520" y="265"/>
                  </a:lnTo>
                  <a:lnTo>
                    <a:pt x="517" y="252"/>
                  </a:lnTo>
                  <a:lnTo>
                    <a:pt x="517" y="249"/>
                  </a:lnTo>
                  <a:lnTo>
                    <a:pt x="517" y="246"/>
                  </a:lnTo>
                  <a:lnTo>
                    <a:pt x="517" y="241"/>
                  </a:lnTo>
                  <a:lnTo>
                    <a:pt x="515" y="238"/>
                  </a:lnTo>
                  <a:lnTo>
                    <a:pt x="515" y="236"/>
                  </a:lnTo>
                  <a:lnTo>
                    <a:pt x="517" y="230"/>
                  </a:lnTo>
                  <a:lnTo>
                    <a:pt x="520" y="230"/>
                  </a:lnTo>
                  <a:lnTo>
                    <a:pt x="520" y="227"/>
                  </a:lnTo>
                  <a:lnTo>
                    <a:pt x="520" y="225"/>
                  </a:lnTo>
                  <a:lnTo>
                    <a:pt x="517" y="225"/>
                  </a:lnTo>
                  <a:lnTo>
                    <a:pt x="517" y="222"/>
                  </a:lnTo>
                  <a:lnTo>
                    <a:pt x="517" y="219"/>
                  </a:lnTo>
                  <a:lnTo>
                    <a:pt x="515" y="217"/>
                  </a:lnTo>
                  <a:lnTo>
                    <a:pt x="515" y="219"/>
                  </a:lnTo>
                  <a:lnTo>
                    <a:pt x="512" y="217"/>
                  </a:lnTo>
                  <a:lnTo>
                    <a:pt x="512" y="214"/>
                  </a:lnTo>
                  <a:lnTo>
                    <a:pt x="512" y="209"/>
                  </a:lnTo>
                  <a:lnTo>
                    <a:pt x="512" y="206"/>
                  </a:lnTo>
                  <a:lnTo>
                    <a:pt x="515" y="206"/>
                  </a:lnTo>
                  <a:lnTo>
                    <a:pt x="512" y="203"/>
                  </a:lnTo>
                  <a:lnTo>
                    <a:pt x="512" y="201"/>
                  </a:lnTo>
                  <a:lnTo>
                    <a:pt x="512" y="198"/>
                  </a:lnTo>
                  <a:lnTo>
                    <a:pt x="512" y="195"/>
                  </a:lnTo>
                  <a:lnTo>
                    <a:pt x="509" y="193"/>
                  </a:lnTo>
                  <a:lnTo>
                    <a:pt x="509" y="190"/>
                  </a:lnTo>
                  <a:lnTo>
                    <a:pt x="507" y="190"/>
                  </a:lnTo>
                  <a:lnTo>
                    <a:pt x="507" y="187"/>
                  </a:lnTo>
                  <a:lnTo>
                    <a:pt x="507" y="185"/>
                  </a:lnTo>
                  <a:lnTo>
                    <a:pt x="504" y="182"/>
                  </a:lnTo>
                  <a:lnTo>
                    <a:pt x="501" y="185"/>
                  </a:lnTo>
                  <a:lnTo>
                    <a:pt x="499" y="185"/>
                  </a:lnTo>
                  <a:lnTo>
                    <a:pt x="499" y="187"/>
                  </a:lnTo>
                  <a:lnTo>
                    <a:pt x="499" y="185"/>
                  </a:lnTo>
                  <a:lnTo>
                    <a:pt x="499" y="182"/>
                  </a:lnTo>
                  <a:lnTo>
                    <a:pt x="499" y="179"/>
                  </a:lnTo>
                  <a:lnTo>
                    <a:pt x="496" y="179"/>
                  </a:lnTo>
                  <a:lnTo>
                    <a:pt x="493" y="174"/>
                  </a:lnTo>
                  <a:lnTo>
                    <a:pt x="493" y="171"/>
                  </a:lnTo>
                  <a:lnTo>
                    <a:pt x="490" y="171"/>
                  </a:lnTo>
                  <a:lnTo>
                    <a:pt x="488" y="174"/>
                  </a:lnTo>
                  <a:lnTo>
                    <a:pt x="485" y="174"/>
                  </a:lnTo>
                  <a:lnTo>
                    <a:pt x="485" y="177"/>
                  </a:lnTo>
                  <a:lnTo>
                    <a:pt x="485" y="179"/>
                  </a:lnTo>
                  <a:lnTo>
                    <a:pt x="482" y="179"/>
                  </a:lnTo>
                  <a:lnTo>
                    <a:pt x="480" y="182"/>
                  </a:lnTo>
                  <a:lnTo>
                    <a:pt x="482" y="179"/>
                  </a:lnTo>
                  <a:lnTo>
                    <a:pt x="482" y="177"/>
                  </a:lnTo>
                  <a:lnTo>
                    <a:pt x="482" y="174"/>
                  </a:lnTo>
                  <a:lnTo>
                    <a:pt x="482" y="171"/>
                  </a:lnTo>
                  <a:lnTo>
                    <a:pt x="485" y="168"/>
                  </a:lnTo>
                  <a:lnTo>
                    <a:pt x="488" y="166"/>
                  </a:lnTo>
                  <a:lnTo>
                    <a:pt x="488" y="163"/>
                  </a:lnTo>
                  <a:lnTo>
                    <a:pt x="490" y="163"/>
                  </a:lnTo>
                  <a:lnTo>
                    <a:pt x="493" y="160"/>
                  </a:lnTo>
                  <a:lnTo>
                    <a:pt x="490" y="158"/>
                  </a:lnTo>
                  <a:lnTo>
                    <a:pt x="488" y="155"/>
                  </a:lnTo>
                  <a:lnTo>
                    <a:pt x="485" y="155"/>
                  </a:lnTo>
                  <a:lnTo>
                    <a:pt x="485" y="152"/>
                  </a:lnTo>
                  <a:lnTo>
                    <a:pt x="485" y="155"/>
                  </a:lnTo>
                  <a:lnTo>
                    <a:pt x="482" y="155"/>
                  </a:lnTo>
                  <a:lnTo>
                    <a:pt x="480" y="155"/>
                  </a:lnTo>
                  <a:lnTo>
                    <a:pt x="477" y="155"/>
                  </a:lnTo>
                  <a:lnTo>
                    <a:pt x="474" y="155"/>
                  </a:lnTo>
                  <a:lnTo>
                    <a:pt x="474" y="158"/>
                  </a:lnTo>
                  <a:lnTo>
                    <a:pt x="472" y="160"/>
                  </a:lnTo>
                  <a:lnTo>
                    <a:pt x="472" y="163"/>
                  </a:lnTo>
                  <a:lnTo>
                    <a:pt x="469" y="166"/>
                  </a:lnTo>
                  <a:lnTo>
                    <a:pt x="469" y="168"/>
                  </a:lnTo>
                  <a:lnTo>
                    <a:pt x="466" y="171"/>
                  </a:lnTo>
                  <a:lnTo>
                    <a:pt x="464" y="174"/>
                  </a:lnTo>
                  <a:lnTo>
                    <a:pt x="461" y="177"/>
                  </a:lnTo>
                  <a:lnTo>
                    <a:pt x="458" y="177"/>
                  </a:lnTo>
                  <a:lnTo>
                    <a:pt x="456" y="177"/>
                  </a:lnTo>
                  <a:lnTo>
                    <a:pt x="453" y="177"/>
                  </a:lnTo>
                  <a:lnTo>
                    <a:pt x="450" y="179"/>
                  </a:lnTo>
                  <a:lnTo>
                    <a:pt x="445" y="179"/>
                  </a:lnTo>
                  <a:lnTo>
                    <a:pt x="442" y="182"/>
                  </a:lnTo>
                  <a:lnTo>
                    <a:pt x="442" y="185"/>
                  </a:lnTo>
                  <a:lnTo>
                    <a:pt x="445" y="193"/>
                  </a:lnTo>
                  <a:lnTo>
                    <a:pt x="445" y="203"/>
                  </a:lnTo>
                  <a:lnTo>
                    <a:pt x="442" y="206"/>
                  </a:lnTo>
                  <a:lnTo>
                    <a:pt x="442" y="209"/>
                  </a:lnTo>
                  <a:lnTo>
                    <a:pt x="442" y="211"/>
                  </a:lnTo>
                  <a:lnTo>
                    <a:pt x="442" y="214"/>
                  </a:lnTo>
                  <a:lnTo>
                    <a:pt x="442" y="219"/>
                  </a:lnTo>
                  <a:lnTo>
                    <a:pt x="442" y="222"/>
                  </a:lnTo>
                  <a:lnTo>
                    <a:pt x="429" y="262"/>
                  </a:lnTo>
                  <a:lnTo>
                    <a:pt x="429" y="265"/>
                  </a:lnTo>
                  <a:lnTo>
                    <a:pt x="429" y="268"/>
                  </a:lnTo>
                  <a:lnTo>
                    <a:pt x="423" y="273"/>
                  </a:lnTo>
                  <a:lnTo>
                    <a:pt x="421" y="281"/>
                  </a:lnTo>
                  <a:lnTo>
                    <a:pt x="421" y="287"/>
                  </a:lnTo>
                  <a:lnTo>
                    <a:pt x="421" y="289"/>
                  </a:lnTo>
                  <a:lnTo>
                    <a:pt x="423" y="292"/>
                  </a:lnTo>
                  <a:lnTo>
                    <a:pt x="426" y="292"/>
                  </a:lnTo>
                  <a:lnTo>
                    <a:pt x="429" y="295"/>
                  </a:lnTo>
                  <a:lnTo>
                    <a:pt x="429" y="297"/>
                  </a:lnTo>
                  <a:lnTo>
                    <a:pt x="432" y="297"/>
                  </a:lnTo>
                  <a:lnTo>
                    <a:pt x="429" y="300"/>
                  </a:lnTo>
                  <a:lnTo>
                    <a:pt x="423" y="297"/>
                  </a:lnTo>
                  <a:lnTo>
                    <a:pt x="421" y="297"/>
                  </a:lnTo>
                  <a:lnTo>
                    <a:pt x="418" y="305"/>
                  </a:lnTo>
                  <a:lnTo>
                    <a:pt x="418" y="303"/>
                  </a:lnTo>
                  <a:lnTo>
                    <a:pt x="418" y="300"/>
                  </a:lnTo>
                  <a:lnTo>
                    <a:pt x="415" y="295"/>
                  </a:lnTo>
                  <a:lnTo>
                    <a:pt x="415" y="292"/>
                  </a:lnTo>
                  <a:lnTo>
                    <a:pt x="415" y="289"/>
                  </a:lnTo>
                  <a:lnTo>
                    <a:pt x="418" y="289"/>
                  </a:lnTo>
                  <a:lnTo>
                    <a:pt x="413" y="289"/>
                  </a:lnTo>
                  <a:lnTo>
                    <a:pt x="410" y="295"/>
                  </a:lnTo>
                  <a:lnTo>
                    <a:pt x="405" y="300"/>
                  </a:lnTo>
                  <a:lnTo>
                    <a:pt x="405" y="305"/>
                  </a:lnTo>
                  <a:lnTo>
                    <a:pt x="402" y="311"/>
                  </a:lnTo>
                  <a:lnTo>
                    <a:pt x="402" y="313"/>
                  </a:lnTo>
                  <a:lnTo>
                    <a:pt x="399" y="316"/>
                  </a:lnTo>
                  <a:lnTo>
                    <a:pt x="402" y="316"/>
                  </a:lnTo>
                  <a:lnTo>
                    <a:pt x="405" y="316"/>
                  </a:lnTo>
                  <a:lnTo>
                    <a:pt x="405" y="313"/>
                  </a:lnTo>
                  <a:lnTo>
                    <a:pt x="405" y="316"/>
                  </a:lnTo>
                  <a:lnTo>
                    <a:pt x="405" y="319"/>
                  </a:lnTo>
                  <a:lnTo>
                    <a:pt x="407" y="319"/>
                  </a:lnTo>
                  <a:lnTo>
                    <a:pt x="405" y="319"/>
                  </a:lnTo>
                  <a:lnTo>
                    <a:pt x="402" y="319"/>
                  </a:lnTo>
                  <a:lnTo>
                    <a:pt x="399" y="319"/>
                  </a:lnTo>
                  <a:lnTo>
                    <a:pt x="397" y="319"/>
                  </a:lnTo>
                  <a:lnTo>
                    <a:pt x="394" y="327"/>
                  </a:lnTo>
                  <a:lnTo>
                    <a:pt x="383" y="348"/>
                  </a:lnTo>
                  <a:lnTo>
                    <a:pt x="383" y="351"/>
                  </a:lnTo>
                  <a:lnTo>
                    <a:pt x="383" y="354"/>
                  </a:lnTo>
                  <a:lnTo>
                    <a:pt x="386" y="354"/>
                  </a:lnTo>
                  <a:lnTo>
                    <a:pt x="391" y="351"/>
                  </a:lnTo>
                  <a:lnTo>
                    <a:pt x="394" y="351"/>
                  </a:lnTo>
                  <a:lnTo>
                    <a:pt x="391" y="348"/>
                  </a:lnTo>
                  <a:lnTo>
                    <a:pt x="391" y="343"/>
                  </a:lnTo>
                  <a:lnTo>
                    <a:pt x="391" y="340"/>
                  </a:lnTo>
                  <a:lnTo>
                    <a:pt x="394" y="343"/>
                  </a:lnTo>
                  <a:lnTo>
                    <a:pt x="399" y="343"/>
                  </a:lnTo>
                  <a:lnTo>
                    <a:pt x="394" y="346"/>
                  </a:lnTo>
                  <a:lnTo>
                    <a:pt x="399" y="348"/>
                  </a:lnTo>
                  <a:lnTo>
                    <a:pt x="402" y="351"/>
                  </a:lnTo>
                  <a:lnTo>
                    <a:pt x="402" y="354"/>
                  </a:lnTo>
                  <a:lnTo>
                    <a:pt x="405" y="354"/>
                  </a:lnTo>
                  <a:lnTo>
                    <a:pt x="405" y="356"/>
                  </a:lnTo>
                  <a:lnTo>
                    <a:pt x="407" y="356"/>
                  </a:lnTo>
                  <a:lnTo>
                    <a:pt x="410" y="356"/>
                  </a:lnTo>
                  <a:lnTo>
                    <a:pt x="413" y="356"/>
                  </a:lnTo>
                  <a:lnTo>
                    <a:pt x="415" y="354"/>
                  </a:lnTo>
                  <a:lnTo>
                    <a:pt x="415" y="356"/>
                  </a:lnTo>
                  <a:lnTo>
                    <a:pt x="418" y="354"/>
                  </a:lnTo>
                  <a:lnTo>
                    <a:pt x="421" y="354"/>
                  </a:lnTo>
                  <a:lnTo>
                    <a:pt x="423" y="356"/>
                  </a:lnTo>
                  <a:lnTo>
                    <a:pt x="421" y="356"/>
                  </a:lnTo>
                  <a:lnTo>
                    <a:pt x="418" y="356"/>
                  </a:lnTo>
                  <a:lnTo>
                    <a:pt x="415" y="356"/>
                  </a:lnTo>
                  <a:lnTo>
                    <a:pt x="413" y="359"/>
                  </a:lnTo>
                  <a:lnTo>
                    <a:pt x="410" y="362"/>
                  </a:lnTo>
                  <a:lnTo>
                    <a:pt x="407" y="362"/>
                  </a:lnTo>
                  <a:lnTo>
                    <a:pt x="410" y="364"/>
                  </a:lnTo>
                  <a:lnTo>
                    <a:pt x="415" y="364"/>
                  </a:lnTo>
                  <a:lnTo>
                    <a:pt x="415" y="367"/>
                  </a:lnTo>
                  <a:lnTo>
                    <a:pt x="418" y="367"/>
                  </a:lnTo>
                  <a:lnTo>
                    <a:pt x="418" y="370"/>
                  </a:lnTo>
                  <a:lnTo>
                    <a:pt x="421" y="370"/>
                  </a:lnTo>
                  <a:lnTo>
                    <a:pt x="426" y="370"/>
                  </a:lnTo>
                  <a:lnTo>
                    <a:pt x="429" y="370"/>
                  </a:lnTo>
                  <a:lnTo>
                    <a:pt x="426" y="372"/>
                  </a:lnTo>
                  <a:lnTo>
                    <a:pt x="418" y="375"/>
                  </a:lnTo>
                  <a:lnTo>
                    <a:pt x="418" y="380"/>
                  </a:lnTo>
                  <a:lnTo>
                    <a:pt x="421" y="383"/>
                  </a:lnTo>
                  <a:lnTo>
                    <a:pt x="421" y="386"/>
                  </a:lnTo>
                  <a:lnTo>
                    <a:pt x="421" y="388"/>
                  </a:lnTo>
                  <a:lnTo>
                    <a:pt x="421" y="391"/>
                  </a:lnTo>
                  <a:lnTo>
                    <a:pt x="418" y="386"/>
                  </a:lnTo>
                  <a:lnTo>
                    <a:pt x="415" y="383"/>
                  </a:lnTo>
                  <a:lnTo>
                    <a:pt x="415" y="380"/>
                  </a:lnTo>
                  <a:lnTo>
                    <a:pt x="415" y="375"/>
                  </a:lnTo>
                  <a:lnTo>
                    <a:pt x="415" y="370"/>
                  </a:lnTo>
                  <a:lnTo>
                    <a:pt x="413" y="367"/>
                  </a:lnTo>
                  <a:lnTo>
                    <a:pt x="410" y="367"/>
                  </a:lnTo>
                  <a:lnTo>
                    <a:pt x="410" y="364"/>
                  </a:lnTo>
                  <a:lnTo>
                    <a:pt x="407" y="367"/>
                  </a:lnTo>
                  <a:lnTo>
                    <a:pt x="407" y="364"/>
                  </a:lnTo>
                  <a:lnTo>
                    <a:pt x="405" y="364"/>
                  </a:lnTo>
                  <a:lnTo>
                    <a:pt x="405" y="367"/>
                  </a:lnTo>
                  <a:lnTo>
                    <a:pt x="405" y="370"/>
                  </a:lnTo>
                  <a:lnTo>
                    <a:pt x="402" y="378"/>
                  </a:lnTo>
                  <a:lnTo>
                    <a:pt x="402" y="380"/>
                  </a:lnTo>
                  <a:lnTo>
                    <a:pt x="399" y="383"/>
                  </a:lnTo>
                  <a:lnTo>
                    <a:pt x="397" y="386"/>
                  </a:lnTo>
                  <a:lnTo>
                    <a:pt x="394" y="388"/>
                  </a:lnTo>
                  <a:lnTo>
                    <a:pt x="391" y="388"/>
                  </a:lnTo>
                  <a:lnTo>
                    <a:pt x="389" y="391"/>
                  </a:lnTo>
                  <a:lnTo>
                    <a:pt x="389" y="388"/>
                  </a:lnTo>
                  <a:lnTo>
                    <a:pt x="389" y="391"/>
                  </a:lnTo>
                  <a:lnTo>
                    <a:pt x="386" y="391"/>
                  </a:lnTo>
                  <a:lnTo>
                    <a:pt x="386" y="394"/>
                  </a:lnTo>
                  <a:lnTo>
                    <a:pt x="383" y="396"/>
                  </a:lnTo>
                  <a:lnTo>
                    <a:pt x="383" y="399"/>
                  </a:lnTo>
                  <a:lnTo>
                    <a:pt x="386" y="399"/>
                  </a:lnTo>
                  <a:lnTo>
                    <a:pt x="386" y="405"/>
                  </a:lnTo>
                  <a:lnTo>
                    <a:pt x="386" y="413"/>
                  </a:lnTo>
                  <a:lnTo>
                    <a:pt x="386" y="415"/>
                  </a:lnTo>
                  <a:lnTo>
                    <a:pt x="389" y="418"/>
                  </a:lnTo>
                  <a:lnTo>
                    <a:pt x="391" y="421"/>
                  </a:lnTo>
                  <a:lnTo>
                    <a:pt x="394" y="423"/>
                  </a:lnTo>
                  <a:lnTo>
                    <a:pt x="394" y="426"/>
                  </a:lnTo>
                  <a:lnTo>
                    <a:pt x="394" y="429"/>
                  </a:lnTo>
                  <a:lnTo>
                    <a:pt x="394" y="431"/>
                  </a:lnTo>
                  <a:lnTo>
                    <a:pt x="391" y="431"/>
                  </a:lnTo>
                  <a:lnTo>
                    <a:pt x="391" y="434"/>
                  </a:lnTo>
                  <a:lnTo>
                    <a:pt x="391" y="437"/>
                  </a:lnTo>
                  <a:lnTo>
                    <a:pt x="389" y="437"/>
                  </a:lnTo>
                  <a:lnTo>
                    <a:pt x="386" y="439"/>
                  </a:lnTo>
                  <a:lnTo>
                    <a:pt x="383" y="447"/>
                  </a:lnTo>
                  <a:lnTo>
                    <a:pt x="381" y="453"/>
                  </a:lnTo>
                  <a:lnTo>
                    <a:pt x="378" y="455"/>
                  </a:lnTo>
                  <a:lnTo>
                    <a:pt x="375" y="461"/>
                  </a:lnTo>
                  <a:lnTo>
                    <a:pt x="370" y="482"/>
                  </a:lnTo>
                  <a:lnTo>
                    <a:pt x="370" y="493"/>
                  </a:lnTo>
                  <a:lnTo>
                    <a:pt x="373" y="501"/>
                  </a:lnTo>
                  <a:lnTo>
                    <a:pt x="378" y="509"/>
                  </a:lnTo>
                  <a:lnTo>
                    <a:pt x="381" y="512"/>
                  </a:lnTo>
                  <a:lnTo>
                    <a:pt x="383" y="514"/>
                  </a:lnTo>
                  <a:lnTo>
                    <a:pt x="383" y="520"/>
                  </a:lnTo>
                  <a:lnTo>
                    <a:pt x="386" y="523"/>
                  </a:lnTo>
                  <a:lnTo>
                    <a:pt x="383" y="528"/>
                  </a:lnTo>
                  <a:lnTo>
                    <a:pt x="383" y="533"/>
                  </a:lnTo>
                  <a:lnTo>
                    <a:pt x="378" y="549"/>
                  </a:lnTo>
                  <a:lnTo>
                    <a:pt x="375" y="552"/>
                  </a:lnTo>
                  <a:lnTo>
                    <a:pt x="375" y="557"/>
                  </a:lnTo>
                  <a:lnTo>
                    <a:pt x="375" y="560"/>
                  </a:lnTo>
                  <a:lnTo>
                    <a:pt x="378" y="563"/>
                  </a:lnTo>
                  <a:lnTo>
                    <a:pt x="378" y="565"/>
                  </a:lnTo>
                  <a:lnTo>
                    <a:pt x="378" y="573"/>
                  </a:lnTo>
                  <a:lnTo>
                    <a:pt x="386" y="600"/>
                  </a:lnTo>
                  <a:lnTo>
                    <a:pt x="386" y="603"/>
                  </a:lnTo>
                  <a:lnTo>
                    <a:pt x="389" y="606"/>
                  </a:lnTo>
                  <a:lnTo>
                    <a:pt x="389" y="608"/>
                  </a:lnTo>
                  <a:lnTo>
                    <a:pt x="391" y="611"/>
                  </a:lnTo>
                  <a:lnTo>
                    <a:pt x="391" y="614"/>
                  </a:lnTo>
                  <a:lnTo>
                    <a:pt x="391" y="616"/>
                  </a:lnTo>
                  <a:lnTo>
                    <a:pt x="391" y="619"/>
                  </a:lnTo>
                  <a:lnTo>
                    <a:pt x="391" y="622"/>
                  </a:lnTo>
                  <a:lnTo>
                    <a:pt x="389" y="622"/>
                  </a:lnTo>
                  <a:lnTo>
                    <a:pt x="389" y="624"/>
                  </a:lnTo>
                  <a:lnTo>
                    <a:pt x="389" y="627"/>
                  </a:lnTo>
                  <a:lnTo>
                    <a:pt x="386" y="630"/>
                  </a:lnTo>
                  <a:lnTo>
                    <a:pt x="383" y="633"/>
                  </a:lnTo>
                  <a:lnTo>
                    <a:pt x="386" y="635"/>
                  </a:lnTo>
                  <a:lnTo>
                    <a:pt x="383" y="635"/>
                  </a:lnTo>
                  <a:lnTo>
                    <a:pt x="383" y="638"/>
                  </a:lnTo>
                  <a:lnTo>
                    <a:pt x="381" y="643"/>
                  </a:lnTo>
                  <a:lnTo>
                    <a:pt x="373" y="665"/>
                  </a:lnTo>
                  <a:lnTo>
                    <a:pt x="367" y="683"/>
                  </a:lnTo>
                  <a:lnTo>
                    <a:pt x="365" y="705"/>
                  </a:lnTo>
                  <a:lnTo>
                    <a:pt x="365" y="708"/>
                  </a:lnTo>
                  <a:lnTo>
                    <a:pt x="365" y="710"/>
                  </a:lnTo>
                  <a:lnTo>
                    <a:pt x="362" y="710"/>
                  </a:lnTo>
                  <a:lnTo>
                    <a:pt x="362" y="713"/>
                  </a:lnTo>
                  <a:lnTo>
                    <a:pt x="365" y="724"/>
                  </a:lnTo>
                  <a:lnTo>
                    <a:pt x="367" y="726"/>
                  </a:lnTo>
                  <a:lnTo>
                    <a:pt x="365" y="729"/>
                  </a:lnTo>
                  <a:lnTo>
                    <a:pt x="359" y="740"/>
                  </a:lnTo>
                  <a:lnTo>
                    <a:pt x="359" y="742"/>
                  </a:lnTo>
                  <a:lnTo>
                    <a:pt x="356" y="742"/>
                  </a:lnTo>
                  <a:lnTo>
                    <a:pt x="356" y="748"/>
                  </a:lnTo>
                  <a:lnTo>
                    <a:pt x="356" y="751"/>
                  </a:lnTo>
                  <a:lnTo>
                    <a:pt x="356" y="753"/>
                  </a:lnTo>
                  <a:lnTo>
                    <a:pt x="354" y="756"/>
                  </a:lnTo>
                  <a:lnTo>
                    <a:pt x="354" y="759"/>
                  </a:lnTo>
                  <a:lnTo>
                    <a:pt x="351" y="761"/>
                  </a:lnTo>
                  <a:lnTo>
                    <a:pt x="351" y="764"/>
                  </a:lnTo>
                  <a:lnTo>
                    <a:pt x="351" y="767"/>
                  </a:lnTo>
                  <a:lnTo>
                    <a:pt x="354" y="767"/>
                  </a:lnTo>
                  <a:lnTo>
                    <a:pt x="354" y="769"/>
                  </a:lnTo>
                  <a:lnTo>
                    <a:pt x="351" y="769"/>
                  </a:lnTo>
                  <a:lnTo>
                    <a:pt x="351" y="772"/>
                  </a:lnTo>
                  <a:lnTo>
                    <a:pt x="351" y="775"/>
                  </a:lnTo>
                  <a:lnTo>
                    <a:pt x="348" y="780"/>
                  </a:lnTo>
                  <a:lnTo>
                    <a:pt x="346" y="780"/>
                  </a:lnTo>
                  <a:lnTo>
                    <a:pt x="343" y="788"/>
                  </a:lnTo>
                  <a:lnTo>
                    <a:pt x="343" y="791"/>
                  </a:lnTo>
                  <a:lnTo>
                    <a:pt x="343" y="793"/>
                  </a:lnTo>
                  <a:lnTo>
                    <a:pt x="340" y="793"/>
                  </a:lnTo>
                  <a:lnTo>
                    <a:pt x="335" y="801"/>
                  </a:lnTo>
                  <a:lnTo>
                    <a:pt x="332" y="804"/>
                  </a:lnTo>
                  <a:lnTo>
                    <a:pt x="330" y="804"/>
                  </a:lnTo>
                  <a:lnTo>
                    <a:pt x="327" y="815"/>
                  </a:lnTo>
                  <a:lnTo>
                    <a:pt x="316" y="826"/>
                  </a:lnTo>
                  <a:lnTo>
                    <a:pt x="314" y="828"/>
                  </a:lnTo>
                  <a:lnTo>
                    <a:pt x="316" y="831"/>
                  </a:lnTo>
                  <a:lnTo>
                    <a:pt x="316" y="834"/>
                  </a:lnTo>
                  <a:lnTo>
                    <a:pt x="316" y="842"/>
                  </a:lnTo>
                  <a:lnTo>
                    <a:pt x="314" y="842"/>
                  </a:lnTo>
                  <a:lnTo>
                    <a:pt x="314" y="844"/>
                  </a:lnTo>
                  <a:lnTo>
                    <a:pt x="314" y="847"/>
                  </a:lnTo>
                  <a:lnTo>
                    <a:pt x="311" y="850"/>
                  </a:lnTo>
                  <a:lnTo>
                    <a:pt x="308" y="855"/>
                  </a:lnTo>
                  <a:lnTo>
                    <a:pt x="308" y="863"/>
                  </a:lnTo>
                  <a:lnTo>
                    <a:pt x="306" y="871"/>
                  </a:lnTo>
                  <a:lnTo>
                    <a:pt x="303" y="874"/>
                  </a:lnTo>
                  <a:lnTo>
                    <a:pt x="300" y="874"/>
                  </a:lnTo>
                  <a:lnTo>
                    <a:pt x="298" y="874"/>
                  </a:lnTo>
                  <a:lnTo>
                    <a:pt x="295" y="877"/>
                  </a:lnTo>
                  <a:lnTo>
                    <a:pt x="292" y="879"/>
                  </a:lnTo>
                  <a:lnTo>
                    <a:pt x="292" y="882"/>
                  </a:lnTo>
                  <a:lnTo>
                    <a:pt x="287" y="882"/>
                  </a:lnTo>
                  <a:lnTo>
                    <a:pt x="281" y="887"/>
                  </a:lnTo>
                  <a:lnTo>
                    <a:pt x="279" y="887"/>
                  </a:lnTo>
                  <a:lnTo>
                    <a:pt x="279" y="890"/>
                  </a:lnTo>
                  <a:lnTo>
                    <a:pt x="276" y="890"/>
                  </a:lnTo>
                  <a:lnTo>
                    <a:pt x="273" y="890"/>
                  </a:lnTo>
                  <a:lnTo>
                    <a:pt x="271" y="893"/>
                  </a:lnTo>
                  <a:lnTo>
                    <a:pt x="268" y="895"/>
                  </a:lnTo>
                  <a:lnTo>
                    <a:pt x="263" y="895"/>
                  </a:lnTo>
                  <a:lnTo>
                    <a:pt x="260" y="895"/>
                  </a:lnTo>
                  <a:lnTo>
                    <a:pt x="257" y="898"/>
                  </a:lnTo>
                  <a:lnTo>
                    <a:pt x="239" y="901"/>
                  </a:lnTo>
                  <a:lnTo>
                    <a:pt x="225" y="903"/>
                  </a:lnTo>
                  <a:lnTo>
                    <a:pt x="214" y="901"/>
                  </a:lnTo>
                  <a:lnTo>
                    <a:pt x="212" y="901"/>
                  </a:lnTo>
                  <a:lnTo>
                    <a:pt x="209" y="898"/>
                  </a:lnTo>
                  <a:lnTo>
                    <a:pt x="206" y="893"/>
                  </a:lnTo>
                  <a:lnTo>
                    <a:pt x="196" y="890"/>
                  </a:lnTo>
                  <a:lnTo>
                    <a:pt x="196" y="887"/>
                  </a:lnTo>
                  <a:lnTo>
                    <a:pt x="193" y="887"/>
                  </a:lnTo>
                  <a:lnTo>
                    <a:pt x="190" y="887"/>
                  </a:lnTo>
                  <a:lnTo>
                    <a:pt x="182" y="885"/>
                  </a:lnTo>
                  <a:lnTo>
                    <a:pt x="180" y="885"/>
                  </a:lnTo>
                  <a:lnTo>
                    <a:pt x="177" y="882"/>
                  </a:lnTo>
                  <a:lnTo>
                    <a:pt x="174" y="882"/>
                  </a:lnTo>
                  <a:lnTo>
                    <a:pt x="169" y="877"/>
                  </a:lnTo>
                  <a:lnTo>
                    <a:pt x="164" y="874"/>
                  </a:lnTo>
                  <a:lnTo>
                    <a:pt x="164" y="871"/>
                  </a:lnTo>
                  <a:lnTo>
                    <a:pt x="161" y="871"/>
                  </a:lnTo>
                  <a:lnTo>
                    <a:pt x="158" y="869"/>
                  </a:lnTo>
                  <a:lnTo>
                    <a:pt x="155" y="866"/>
                  </a:lnTo>
                  <a:lnTo>
                    <a:pt x="153" y="866"/>
                  </a:lnTo>
                  <a:lnTo>
                    <a:pt x="150" y="866"/>
                  </a:lnTo>
                  <a:lnTo>
                    <a:pt x="142" y="866"/>
                  </a:lnTo>
                  <a:lnTo>
                    <a:pt x="137" y="863"/>
                  </a:lnTo>
                  <a:lnTo>
                    <a:pt x="134" y="860"/>
                  </a:lnTo>
                  <a:lnTo>
                    <a:pt x="129" y="858"/>
                  </a:lnTo>
                  <a:lnTo>
                    <a:pt x="126" y="847"/>
                  </a:lnTo>
                  <a:lnTo>
                    <a:pt x="123" y="844"/>
                  </a:lnTo>
                  <a:lnTo>
                    <a:pt x="123" y="839"/>
                  </a:lnTo>
                  <a:lnTo>
                    <a:pt x="123" y="834"/>
                  </a:lnTo>
                  <a:lnTo>
                    <a:pt x="123" y="831"/>
                  </a:lnTo>
                  <a:lnTo>
                    <a:pt x="118" y="826"/>
                  </a:lnTo>
                  <a:lnTo>
                    <a:pt x="115" y="823"/>
                  </a:lnTo>
                  <a:lnTo>
                    <a:pt x="113" y="818"/>
                  </a:lnTo>
                  <a:lnTo>
                    <a:pt x="107" y="815"/>
                  </a:lnTo>
                  <a:lnTo>
                    <a:pt x="105" y="815"/>
                  </a:lnTo>
                  <a:lnTo>
                    <a:pt x="94" y="812"/>
                  </a:lnTo>
                  <a:lnTo>
                    <a:pt x="91" y="812"/>
                  </a:lnTo>
                  <a:lnTo>
                    <a:pt x="86" y="810"/>
                  </a:lnTo>
                  <a:lnTo>
                    <a:pt x="80" y="810"/>
                  </a:lnTo>
                  <a:lnTo>
                    <a:pt x="78" y="807"/>
                  </a:lnTo>
                  <a:lnTo>
                    <a:pt x="75" y="807"/>
                  </a:lnTo>
                  <a:lnTo>
                    <a:pt x="72" y="807"/>
                  </a:lnTo>
                  <a:lnTo>
                    <a:pt x="70" y="801"/>
                  </a:lnTo>
                  <a:lnTo>
                    <a:pt x="59" y="801"/>
                  </a:lnTo>
                  <a:lnTo>
                    <a:pt x="54" y="804"/>
                  </a:lnTo>
                  <a:lnTo>
                    <a:pt x="48" y="801"/>
                  </a:lnTo>
                  <a:lnTo>
                    <a:pt x="43" y="801"/>
                  </a:lnTo>
                  <a:lnTo>
                    <a:pt x="40" y="799"/>
                  </a:lnTo>
                  <a:lnTo>
                    <a:pt x="35" y="799"/>
                  </a:lnTo>
                  <a:lnTo>
                    <a:pt x="32" y="799"/>
                  </a:lnTo>
                  <a:lnTo>
                    <a:pt x="30" y="796"/>
                  </a:lnTo>
                  <a:lnTo>
                    <a:pt x="27" y="796"/>
                  </a:lnTo>
                  <a:lnTo>
                    <a:pt x="24" y="796"/>
                  </a:lnTo>
                  <a:lnTo>
                    <a:pt x="21" y="793"/>
                  </a:lnTo>
                  <a:lnTo>
                    <a:pt x="16" y="791"/>
                  </a:lnTo>
                  <a:lnTo>
                    <a:pt x="11" y="788"/>
                  </a:lnTo>
                  <a:lnTo>
                    <a:pt x="8" y="785"/>
                  </a:lnTo>
                  <a:lnTo>
                    <a:pt x="0" y="777"/>
                  </a:lnTo>
                  <a:lnTo>
                    <a:pt x="0" y="1786"/>
                  </a:lnTo>
                  <a:lnTo>
                    <a:pt x="322" y="1786"/>
                  </a:lnTo>
                  <a:lnTo>
                    <a:pt x="322" y="2105"/>
                  </a:lnTo>
                  <a:lnTo>
                    <a:pt x="1168" y="2105"/>
                  </a:lnTo>
                  <a:lnTo>
                    <a:pt x="1171" y="2102"/>
                  </a:lnTo>
                  <a:lnTo>
                    <a:pt x="1177" y="2102"/>
                  </a:lnTo>
                  <a:lnTo>
                    <a:pt x="1177" y="2100"/>
                  </a:lnTo>
                  <a:lnTo>
                    <a:pt x="1179" y="2100"/>
                  </a:lnTo>
                  <a:lnTo>
                    <a:pt x="1182" y="2097"/>
                  </a:lnTo>
                  <a:lnTo>
                    <a:pt x="1182" y="2092"/>
                  </a:lnTo>
                  <a:lnTo>
                    <a:pt x="1182" y="2089"/>
                  </a:lnTo>
                  <a:lnTo>
                    <a:pt x="1185" y="2089"/>
                  </a:lnTo>
                  <a:lnTo>
                    <a:pt x="1187" y="2089"/>
                  </a:lnTo>
                  <a:lnTo>
                    <a:pt x="1190" y="2086"/>
                  </a:lnTo>
                  <a:lnTo>
                    <a:pt x="1193" y="2086"/>
                  </a:lnTo>
                  <a:lnTo>
                    <a:pt x="1195" y="2084"/>
                  </a:lnTo>
                  <a:lnTo>
                    <a:pt x="1195" y="2081"/>
                  </a:lnTo>
                  <a:lnTo>
                    <a:pt x="1198" y="2081"/>
                  </a:lnTo>
                  <a:lnTo>
                    <a:pt x="1201" y="2078"/>
                  </a:lnTo>
                  <a:lnTo>
                    <a:pt x="1203" y="2078"/>
                  </a:lnTo>
                  <a:lnTo>
                    <a:pt x="1214" y="2073"/>
                  </a:lnTo>
                  <a:lnTo>
                    <a:pt x="1217" y="2073"/>
                  </a:lnTo>
                  <a:lnTo>
                    <a:pt x="1219" y="2070"/>
                  </a:lnTo>
                  <a:lnTo>
                    <a:pt x="1222" y="2062"/>
                  </a:lnTo>
                  <a:lnTo>
                    <a:pt x="1225" y="2062"/>
                  </a:lnTo>
                  <a:lnTo>
                    <a:pt x="1235" y="2059"/>
                  </a:lnTo>
                  <a:lnTo>
                    <a:pt x="1238" y="2059"/>
                  </a:lnTo>
                  <a:lnTo>
                    <a:pt x="1238" y="2062"/>
                  </a:lnTo>
                  <a:lnTo>
                    <a:pt x="1238" y="2065"/>
                  </a:lnTo>
                  <a:lnTo>
                    <a:pt x="1241" y="2065"/>
                  </a:lnTo>
                  <a:lnTo>
                    <a:pt x="1244" y="2065"/>
                  </a:lnTo>
                  <a:lnTo>
                    <a:pt x="1246" y="2065"/>
                  </a:lnTo>
                  <a:lnTo>
                    <a:pt x="1249" y="2065"/>
                  </a:lnTo>
                  <a:lnTo>
                    <a:pt x="1252" y="2065"/>
                  </a:lnTo>
                  <a:lnTo>
                    <a:pt x="1254" y="2065"/>
                  </a:lnTo>
                  <a:lnTo>
                    <a:pt x="1265" y="2065"/>
                  </a:lnTo>
                  <a:lnTo>
                    <a:pt x="1270" y="2065"/>
                  </a:lnTo>
                  <a:lnTo>
                    <a:pt x="1273" y="2062"/>
                  </a:lnTo>
                  <a:lnTo>
                    <a:pt x="1276" y="2062"/>
                  </a:lnTo>
                  <a:lnTo>
                    <a:pt x="1278" y="2062"/>
                  </a:lnTo>
                  <a:lnTo>
                    <a:pt x="1281" y="2062"/>
                  </a:lnTo>
                  <a:lnTo>
                    <a:pt x="1286" y="2062"/>
                  </a:lnTo>
                  <a:lnTo>
                    <a:pt x="1289" y="2059"/>
                  </a:lnTo>
                  <a:lnTo>
                    <a:pt x="1297" y="2059"/>
                  </a:lnTo>
                  <a:lnTo>
                    <a:pt x="1297" y="2057"/>
                  </a:lnTo>
                  <a:lnTo>
                    <a:pt x="1305" y="2059"/>
                  </a:lnTo>
                  <a:lnTo>
                    <a:pt x="1308" y="2059"/>
                  </a:lnTo>
                  <a:lnTo>
                    <a:pt x="1308" y="2057"/>
                  </a:lnTo>
                  <a:lnTo>
                    <a:pt x="1311" y="2057"/>
                  </a:lnTo>
                  <a:lnTo>
                    <a:pt x="1313" y="2057"/>
                  </a:lnTo>
                  <a:lnTo>
                    <a:pt x="1319" y="2059"/>
                  </a:lnTo>
                  <a:lnTo>
                    <a:pt x="1324" y="2065"/>
                  </a:lnTo>
                  <a:lnTo>
                    <a:pt x="1327" y="2067"/>
                  </a:lnTo>
                  <a:lnTo>
                    <a:pt x="1332" y="2070"/>
                  </a:lnTo>
                  <a:lnTo>
                    <a:pt x="1345" y="2070"/>
                  </a:lnTo>
                  <a:lnTo>
                    <a:pt x="1351" y="2070"/>
                  </a:lnTo>
                  <a:lnTo>
                    <a:pt x="1359" y="2067"/>
                  </a:lnTo>
                  <a:lnTo>
                    <a:pt x="1364" y="2067"/>
                  </a:lnTo>
                  <a:lnTo>
                    <a:pt x="1369" y="2067"/>
                  </a:lnTo>
                  <a:lnTo>
                    <a:pt x="1372" y="2070"/>
                  </a:lnTo>
                  <a:lnTo>
                    <a:pt x="1375" y="2070"/>
                  </a:lnTo>
                  <a:lnTo>
                    <a:pt x="1378" y="2073"/>
                  </a:lnTo>
                  <a:lnTo>
                    <a:pt x="1380" y="2073"/>
                  </a:lnTo>
                  <a:lnTo>
                    <a:pt x="1383" y="2076"/>
                  </a:lnTo>
                  <a:lnTo>
                    <a:pt x="1386" y="2076"/>
                  </a:lnTo>
                  <a:lnTo>
                    <a:pt x="1388" y="2076"/>
                  </a:lnTo>
                  <a:lnTo>
                    <a:pt x="1391" y="2078"/>
                  </a:lnTo>
                  <a:lnTo>
                    <a:pt x="1391" y="2081"/>
                  </a:lnTo>
                  <a:lnTo>
                    <a:pt x="1391" y="2084"/>
                  </a:lnTo>
                  <a:lnTo>
                    <a:pt x="1391" y="2086"/>
                  </a:lnTo>
                  <a:lnTo>
                    <a:pt x="1394" y="2086"/>
                  </a:lnTo>
                  <a:lnTo>
                    <a:pt x="1394" y="2089"/>
                  </a:lnTo>
                  <a:lnTo>
                    <a:pt x="1396" y="2089"/>
                  </a:lnTo>
                  <a:lnTo>
                    <a:pt x="1402" y="2089"/>
                  </a:lnTo>
                  <a:lnTo>
                    <a:pt x="1404" y="2092"/>
                  </a:lnTo>
                  <a:lnTo>
                    <a:pt x="1410" y="2094"/>
                  </a:lnTo>
                  <a:lnTo>
                    <a:pt x="1418" y="2097"/>
                  </a:lnTo>
                  <a:lnTo>
                    <a:pt x="1418" y="2105"/>
                  </a:lnTo>
                  <a:lnTo>
                    <a:pt x="1418" y="2108"/>
                  </a:lnTo>
                  <a:lnTo>
                    <a:pt x="1418" y="2113"/>
                  </a:lnTo>
                  <a:lnTo>
                    <a:pt x="1420" y="2116"/>
                  </a:lnTo>
                  <a:lnTo>
                    <a:pt x="1420" y="2118"/>
                  </a:lnTo>
                  <a:lnTo>
                    <a:pt x="1423" y="2118"/>
                  </a:lnTo>
                  <a:lnTo>
                    <a:pt x="1423" y="2121"/>
                  </a:lnTo>
                  <a:lnTo>
                    <a:pt x="1423" y="2124"/>
                  </a:lnTo>
                  <a:lnTo>
                    <a:pt x="1426" y="2124"/>
                  </a:lnTo>
                  <a:lnTo>
                    <a:pt x="1428" y="2124"/>
                  </a:lnTo>
                  <a:lnTo>
                    <a:pt x="1431" y="2121"/>
                  </a:lnTo>
                  <a:lnTo>
                    <a:pt x="1434" y="2118"/>
                  </a:lnTo>
                  <a:lnTo>
                    <a:pt x="1436" y="2118"/>
                  </a:lnTo>
                  <a:lnTo>
                    <a:pt x="1436" y="2116"/>
                  </a:lnTo>
                  <a:lnTo>
                    <a:pt x="1439" y="2113"/>
                  </a:lnTo>
                  <a:lnTo>
                    <a:pt x="1442" y="2113"/>
                  </a:lnTo>
                  <a:lnTo>
                    <a:pt x="1442" y="2110"/>
                  </a:lnTo>
                  <a:lnTo>
                    <a:pt x="1442" y="2108"/>
                  </a:lnTo>
                  <a:lnTo>
                    <a:pt x="1445" y="2102"/>
                  </a:lnTo>
                  <a:lnTo>
                    <a:pt x="1445" y="2100"/>
                  </a:lnTo>
                  <a:lnTo>
                    <a:pt x="1447" y="2100"/>
                  </a:lnTo>
                  <a:lnTo>
                    <a:pt x="1450" y="2100"/>
                  </a:lnTo>
                  <a:lnTo>
                    <a:pt x="1453" y="2100"/>
                  </a:lnTo>
                  <a:lnTo>
                    <a:pt x="1453" y="2097"/>
                  </a:lnTo>
                  <a:lnTo>
                    <a:pt x="1455" y="2097"/>
                  </a:lnTo>
                  <a:lnTo>
                    <a:pt x="1461" y="2094"/>
                  </a:lnTo>
                  <a:lnTo>
                    <a:pt x="1463" y="2094"/>
                  </a:lnTo>
                  <a:lnTo>
                    <a:pt x="1466" y="2100"/>
                  </a:lnTo>
                  <a:lnTo>
                    <a:pt x="1469" y="2100"/>
                  </a:lnTo>
                  <a:lnTo>
                    <a:pt x="1469" y="2102"/>
                  </a:lnTo>
                  <a:lnTo>
                    <a:pt x="1471" y="2102"/>
                  </a:lnTo>
                  <a:lnTo>
                    <a:pt x="1474" y="2102"/>
                  </a:lnTo>
                  <a:lnTo>
                    <a:pt x="1474" y="2100"/>
                  </a:lnTo>
                  <a:lnTo>
                    <a:pt x="1477" y="2097"/>
                  </a:lnTo>
                  <a:lnTo>
                    <a:pt x="1479" y="2097"/>
                  </a:lnTo>
                  <a:lnTo>
                    <a:pt x="1482" y="2097"/>
                  </a:lnTo>
                  <a:lnTo>
                    <a:pt x="1485" y="2097"/>
                  </a:lnTo>
                  <a:lnTo>
                    <a:pt x="1487" y="2097"/>
                  </a:lnTo>
                  <a:lnTo>
                    <a:pt x="1490" y="2097"/>
                  </a:lnTo>
                  <a:lnTo>
                    <a:pt x="1493" y="2097"/>
                  </a:lnTo>
                  <a:lnTo>
                    <a:pt x="1493" y="2094"/>
                  </a:lnTo>
                  <a:lnTo>
                    <a:pt x="1495" y="2094"/>
                  </a:lnTo>
                  <a:lnTo>
                    <a:pt x="1495" y="2092"/>
                  </a:lnTo>
                  <a:lnTo>
                    <a:pt x="1495" y="2089"/>
                  </a:lnTo>
                  <a:lnTo>
                    <a:pt x="1495" y="2086"/>
                  </a:lnTo>
                  <a:lnTo>
                    <a:pt x="1498" y="2086"/>
                  </a:lnTo>
                  <a:lnTo>
                    <a:pt x="1498" y="2084"/>
                  </a:lnTo>
                  <a:lnTo>
                    <a:pt x="1498" y="2081"/>
                  </a:lnTo>
                  <a:lnTo>
                    <a:pt x="1498" y="2078"/>
                  </a:lnTo>
                  <a:lnTo>
                    <a:pt x="1498" y="2076"/>
                  </a:lnTo>
                  <a:lnTo>
                    <a:pt x="1498" y="2073"/>
                  </a:lnTo>
                  <a:lnTo>
                    <a:pt x="1495" y="2070"/>
                  </a:lnTo>
                  <a:lnTo>
                    <a:pt x="1493" y="2067"/>
                  </a:lnTo>
                  <a:lnTo>
                    <a:pt x="1493" y="2065"/>
                  </a:lnTo>
                  <a:lnTo>
                    <a:pt x="1493" y="2062"/>
                  </a:lnTo>
                  <a:lnTo>
                    <a:pt x="1490" y="2062"/>
                  </a:lnTo>
                  <a:lnTo>
                    <a:pt x="1487" y="2059"/>
                  </a:lnTo>
                  <a:lnTo>
                    <a:pt x="1487" y="2057"/>
                  </a:lnTo>
                  <a:lnTo>
                    <a:pt x="1490" y="2057"/>
                  </a:lnTo>
                  <a:lnTo>
                    <a:pt x="1493" y="2057"/>
                  </a:lnTo>
                  <a:lnTo>
                    <a:pt x="1493" y="2054"/>
                  </a:lnTo>
                  <a:lnTo>
                    <a:pt x="1495" y="2054"/>
                  </a:lnTo>
                  <a:lnTo>
                    <a:pt x="1495" y="2051"/>
                  </a:lnTo>
                  <a:lnTo>
                    <a:pt x="1498" y="2051"/>
                  </a:lnTo>
                  <a:lnTo>
                    <a:pt x="1509" y="2046"/>
                  </a:lnTo>
                  <a:lnTo>
                    <a:pt x="1512" y="2046"/>
                  </a:lnTo>
                  <a:lnTo>
                    <a:pt x="1517" y="2046"/>
                  </a:lnTo>
                  <a:lnTo>
                    <a:pt x="1520" y="2043"/>
                  </a:lnTo>
                  <a:lnTo>
                    <a:pt x="1522" y="2041"/>
                  </a:lnTo>
                  <a:lnTo>
                    <a:pt x="1525" y="2041"/>
                  </a:lnTo>
                  <a:lnTo>
                    <a:pt x="1530" y="2038"/>
                  </a:lnTo>
                  <a:lnTo>
                    <a:pt x="1533" y="2038"/>
                  </a:lnTo>
                  <a:lnTo>
                    <a:pt x="1536" y="2038"/>
                  </a:lnTo>
                  <a:lnTo>
                    <a:pt x="1536" y="2035"/>
                  </a:lnTo>
                  <a:lnTo>
                    <a:pt x="1538" y="2033"/>
                  </a:lnTo>
                  <a:lnTo>
                    <a:pt x="1541" y="2030"/>
                  </a:lnTo>
                  <a:lnTo>
                    <a:pt x="1544" y="2027"/>
                  </a:lnTo>
                  <a:lnTo>
                    <a:pt x="1546" y="2027"/>
                  </a:lnTo>
                  <a:lnTo>
                    <a:pt x="1549" y="2030"/>
                  </a:lnTo>
                  <a:lnTo>
                    <a:pt x="1549" y="2033"/>
                  </a:lnTo>
                  <a:lnTo>
                    <a:pt x="1552" y="2033"/>
                  </a:lnTo>
                  <a:lnTo>
                    <a:pt x="1552" y="2035"/>
                  </a:lnTo>
                  <a:lnTo>
                    <a:pt x="1554" y="2035"/>
                  </a:lnTo>
                  <a:lnTo>
                    <a:pt x="1554" y="2033"/>
                  </a:lnTo>
                  <a:lnTo>
                    <a:pt x="1557" y="2033"/>
                  </a:lnTo>
                  <a:lnTo>
                    <a:pt x="1557" y="2030"/>
                  </a:lnTo>
                  <a:lnTo>
                    <a:pt x="1560" y="2030"/>
                  </a:lnTo>
                  <a:lnTo>
                    <a:pt x="1562" y="2033"/>
                  </a:lnTo>
                  <a:lnTo>
                    <a:pt x="1573" y="2038"/>
                  </a:lnTo>
                  <a:lnTo>
                    <a:pt x="1576" y="2038"/>
                  </a:lnTo>
                  <a:lnTo>
                    <a:pt x="1579" y="2038"/>
                  </a:lnTo>
                  <a:lnTo>
                    <a:pt x="1581" y="2035"/>
                  </a:lnTo>
                  <a:lnTo>
                    <a:pt x="1581" y="2033"/>
                  </a:lnTo>
                  <a:lnTo>
                    <a:pt x="1584" y="2033"/>
                  </a:lnTo>
                  <a:lnTo>
                    <a:pt x="1587" y="2033"/>
                  </a:lnTo>
                  <a:lnTo>
                    <a:pt x="1589" y="2035"/>
                  </a:lnTo>
                  <a:lnTo>
                    <a:pt x="1592" y="2035"/>
                  </a:lnTo>
                  <a:lnTo>
                    <a:pt x="1600" y="2035"/>
                  </a:lnTo>
                  <a:lnTo>
                    <a:pt x="1605" y="2035"/>
                  </a:lnTo>
                  <a:lnTo>
                    <a:pt x="1608" y="2035"/>
                  </a:lnTo>
                  <a:lnTo>
                    <a:pt x="1608" y="2038"/>
                  </a:lnTo>
                  <a:lnTo>
                    <a:pt x="1611" y="2038"/>
                  </a:lnTo>
                  <a:lnTo>
                    <a:pt x="1611" y="2035"/>
                  </a:lnTo>
                  <a:lnTo>
                    <a:pt x="1613" y="2035"/>
                  </a:lnTo>
                  <a:lnTo>
                    <a:pt x="1616" y="2033"/>
                  </a:lnTo>
                  <a:lnTo>
                    <a:pt x="1616" y="2030"/>
                  </a:lnTo>
                  <a:lnTo>
                    <a:pt x="1619" y="2030"/>
                  </a:lnTo>
                  <a:lnTo>
                    <a:pt x="1619" y="2027"/>
                  </a:lnTo>
                  <a:lnTo>
                    <a:pt x="1621" y="2027"/>
                  </a:lnTo>
                  <a:lnTo>
                    <a:pt x="1624" y="2027"/>
                  </a:lnTo>
                  <a:lnTo>
                    <a:pt x="1632" y="2025"/>
                  </a:lnTo>
                  <a:lnTo>
                    <a:pt x="1637" y="2025"/>
                  </a:lnTo>
                  <a:lnTo>
                    <a:pt x="1640" y="2025"/>
                  </a:lnTo>
                  <a:lnTo>
                    <a:pt x="1648" y="2017"/>
                  </a:lnTo>
                  <a:lnTo>
                    <a:pt x="1654" y="2014"/>
                  </a:lnTo>
                  <a:lnTo>
                    <a:pt x="1651" y="2011"/>
                  </a:lnTo>
                  <a:close/>
                  <a:moveTo>
                    <a:pt x="453" y="150"/>
                  </a:moveTo>
                  <a:lnTo>
                    <a:pt x="450" y="147"/>
                  </a:lnTo>
                  <a:lnTo>
                    <a:pt x="450" y="144"/>
                  </a:lnTo>
                  <a:lnTo>
                    <a:pt x="448" y="142"/>
                  </a:lnTo>
                  <a:lnTo>
                    <a:pt x="448" y="144"/>
                  </a:lnTo>
                  <a:lnTo>
                    <a:pt x="445" y="144"/>
                  </a:lnTo>
                  <a:lnTo>
                    <a:pt x="445" y="147"/>
                  </a:lnTo>
                  <a:lnTo>
                    <a:pt x="442" y="147"/>
                  </a:lnTo>
                  <a:lnTo>
                    <a:pt x="440" y="147"/>
                  </a:lnTo>
                  <a:lnTo>
                    <a:pt x="440" y="150"/>
                  </a:lnTo>
                  <a:lnTo>
                    <a:pt x="440" y="152"/>
                  </a:lnTo>
                  <a:lnTo>
                    <a:pt x="440" y="155"/>
                  </a:lnTo>
                  <a:lnTo>
                    <a:pt x="442" y="158"/>
                  </a:lnTo>
                  <a:lnTo>
                    <a:pt x="442" y="160"/>
                  </a:lnTo>
                  <a:lnTo>
                    <a:pt x="448" y="163"/>
                  </a:lnTo>
                  <a:lnTo>
                    <a:pt x="448" y="160"/>
                  </a:lnTo>
                  <a:lnTo>
                    <a:pt x="448" y="158"/>
                  </a:lnTo>
                  <a:lnTo>
                    <a:pt x="450" y="158"/>
                  </a:lnTo>
                  <a:lnTo>
                    <a:pt x="453" y="155"/>
                  </a:lnTo>
                  <a:lnTo>
                    <a:pt x="456" y="155"/>
                  </a:lnTo>
                  <a:lnTo>
                    <a:pt x="456" y="158"/>
                  </a:lnTo>
                  <a:lnTo>
                    <a:pt x="458" y="155"/>
                  </a:lnTo>
                  <a:lnTo>
                    <a:pt x="456" y="152"/>
                  </a:lnTo>
                  <a:lnTo>
                    <a:pt x="453" y="150"/>
                  </a:lnTo>
                  <a:close/>
                  <a:moveTo>
                    <a:pt x="863" y="960"/>
                  </a:moveTo>
                  <a:lnTo>
                    <a:pt x="863" y="962"/>
                  </a:lnTo>
                  <a:lnTo>
                    <a:pt x="866" y="962"/>
                  </a:lnTo>
                  <a:lnTo>
                    <a:pt x="866" y="965"/>
                  </a:lnTo>
                  <a:lnTo>
                    <a:pt x="871" y="968"/>
                  </a:lnTo>
                  <a:lnTo>
                    <a:pt x="874" y="973"/>
                  </a:lnTo>
                  <a:lnTo>
                    <a:pt x="876" y="981"/>
                  </a:lnTo>
                  <a:lnTo>
                    <a:pt x="879" y="984"/>
                  </a:lnTo>
                  <a:lnTo>
                    <a:pt x="882" y="984"/>
                  </a:lnTo>
                  <a:lnTo>
                    <a:pt x="884" y="987"/>
                  </a:lnTo>
                  <a:lnTo>
                    <a:pt x="887" y="984"/>
                  </a:lnTo>
                  <a:lnTo>
                    <a:pt x="887" y="981"/>
                  </a:lnTo>
                  <a:lnTo>
                    <a:pt x="890" y="979"/>
                  </a:lnTo>
                  <a:lnTo>
                    <a:pt x="890" y="976"/>
                  </a:lnTo>
                  <a:lnTo>
                    <a:pt x="887" y="976"/>
                  </a:lnTo>
                  <a:lnTo>
                    <a:pt x="887" y="973"/>
                  </a:lnTo>
                  <a:lnTo>
                    <a:pt x="890" y="973"/>
                  </a:lnTo>
                  <a:lnTo>
                    <a:pt x="890" y="970"/>
                  </a:lnTo>
                  <a:lnTo>
                    <a:pt x="887" y="970"/>
                  </a:lnTo>
                  <a:lnTo>
                    <a:pt x="884" y="968"/>
                  </a:lnTo>
                  <a:lnTo>
                    <a:pt x="882" y="965"/>
                  </a:lnTo>
                  <a:lnTo>
                    <a:pt x="882" y="962"/>
                  </a:lnTo>
                  <a:lnTo>
                    <a:pt x="884" y="962"/>
                  </a:lnTo>
                  <a:lnTo>
                    <a:pt x="884" y="960"/>
                  </a:lnTo>
                  <a:lnTo>
                    <a:pt x="884" y="957"/>
                  </a:lnTo>
                  <a:lnTo>
                    <a:pt x="879" y="957"/>
                  </a:lnTo>
                  <a:lnTo>
                    <a:pt x="876" y="954"/>
                  </a:lnTo>
                  <a:lnTo>
                    <a:pt x="876" y="957"/>
                  </a:lnTo>
                  <a:lnTo>
                    <a:pt x="876" y="960"/>
                  </a:lnTo>
                  <a:lnTo>
                    <a:pt x="876" y="962"/>
                  </a:lnTo>
                  <a:lnTo>
                    <a:pt x="871" y="962"/>
                  </a:lnTo>
                  <a:lnTo>
                    <a:pt x="866" y="960"/>
                  </a:lnTo>
                  <a:lnTo>
                    <a:pt x="863" y="960"/>
                  </a:lnTo>
                  <a:close/>
                  <a:moveTo>
                    <a:pt x="453" y="96"/>
                  </a:moveTo>
                  <a:lnTo>
                    <a:pt x="450" y="96"/>
                  </a:lnTo>
                  <a:lnTo>
                    <a:pt x="450" y="99"/>
                  </a:lnTo>
                  <a:lnTo>
                    <a:pt x="448" y="99"/>
                  </a:lnTo>
                  <a:lnTo>
                    <a:pt x="448" y="101"/>
                  </a:lnTo>
                  <a:lnTo>
                    <a:pt x="448" y="104"/>
                  </a:lnTo>
                  <a:lnTo>
                    <a:pt x="450" y="104"/>
                  </a:lnTo>
                  <a:lnTo>
                    <a:pt x="450" y="107"/>
                  </a:lnTo>
                  <a:lnTo>
                    <a:pt x="453" y="104"/>
                  </a:lnTo>
                  <a:lnTo>
                    <a:pt x="453" y="107"/>
                  </a:lnTo>
                  <a:lnTo>
                    <a:pt x="456" y="107"/>
                  </a:lnTo>
                  <a:lnTo>
                    <a:pt x="458" y="107"/>
                  </a:lnTo>
                  <a:lnTo>
                    <a:pt x="461" y="101"/>
                  </a:lnTo>
                  <a:lnTo>
                    <a:pt x="464" y="101"/>
                  </a:lnTo>
                  <a:lnTo>
                    <a:pt x="461" y="99"/>
                  </a:lnTo>
                  <a:lnTo>
                    <a:pt x="461" y="96"/>
                  </a:lnTo>
                  <a:lnTo>
                    <a:pt x="458" y="93"/>
                  </a:lnTo>
                  <a:lnTo>
                    <a:pt x="453" y="93"/>
                  </a:lnTo>
                  <a:lnTo>
                    <a:pt x="453" y="96"/>
                  </a:lnTo>
                  <a:close/>
                  <a:moveTo>
                    <a:pt x="461" y="144"/>
                  </a:moveTo>
                  <a:lnTo>
                    <a:pt x="461" y="142"/>
                  </a:lnTo>
                  <a:lnTo>
                    <a:pt x="458" y="142"/>
                  </a:lnTo>
                  <a:lnTo>
                    <a:pt x="456" y="142"/>
                  </a:lnTo>
                  <a:lnTo>
                    <a:pt x="453" y="144"/>
                  </a:lnTo>
                  <a:lnTo>
                    <a:pt x="453" y="147"/>
                  </a:lnTo>
                  <a:lnTo>
                    <a:pt x="456" y="147"/>
                  </a:lnTo>
                  <a:lnTo>
                    <a:pt x="458" y="147"/>
                  </a:lnTo>
                  <a:lnTo>
                    <a:pt x="461" y="144"/>
                  </a:lnTo>
                  <a:close/>
                  <a:moveTo>
                    <a:pt x="917" y="1013"/>
                  </a:moveTo>
                  <a:lnTo>
                    <a:pt x="919" y="1013"/>
                  </a:lnTo>
                  <a:lnTo>
                    <a:pt x="922" y="1016"/>
                  </a:lnTo>
                  <a:lnTo>
                    <a:pt x="925" y="1016"/>
                  </a:lnTo>
                  <a:lnTo>
                    <a:pt x="925" y="1013"/>
                  </a:lnTo>
                  <a:lnTo>
                    <a:pt x="927" y="1013"/>
                  </a:lnTo>
                  <a:lnTo>
                    <a:pt x="925" y="1013"/>
                  </a:lnTo>
                  <a:lnTo>
                    <a:pt x="922" y="1013"/>
                  </a:lnTo>
                  <a:lnTo>
                    <a:pt x="922" y="1011"/>
                  </a:lnTo>
                  <a:lnTo>
                    <a:pt x="919" y="1008"/>
                  </a:lnTo>
                  <a:lnTo>
                    <a:pt x="917" y="1008"/>
                  </a:lnTo>
                  <a:lnTo>
                    <a:pt x="917" y="1005"/>
                  </a:lnTo>
                  <a:lnTo>
                    <a:pt x="914" y="1005"/>
                  </a:lnTo>
                  <a:lnTo>
                    <a:pt x="914" y="1008"/>
                  </a:lnTo>
                  <a:lnTo>
                    <a:pt x="914" y="1011"/>
                  </a:lnTo>
                  <a:lnTo>
                    <a:pt x="914" y="1013"/>
                  </a:lnTo>
                  <a:lnTo>
                    <a:pt x="917" y="1013"/>
                  </a:lnTo>
                  <a:close/>
                  <a:moveTo>
                    <a:pt x="493" y="18"/>
                  </a:moveTo>
                  <a:lnTo>
                    <a:pt x="496" y="18"/>
                  </a:lnTo>
                  <a:lnTo>
                    <a:pt x="504" y="18"/>
                  </a:lnTo>
                  <a:lnTo>
                    <a:pt x="507" y="18"/>
                  </a:lnTo>
                  <a:lnTo>
                    <a:pt x="507" y="16"/>
                  </a:lnTo>
                  <a:lnTo>
                    <a:pt x="509" y="16"/>
                  </a:lnTo>
                  <a:lnTo>
                    <a:pt x="509" y="13"/>
                  </a:lnTo>
                  <a:lnTo>
                    <a:pt x="507" y="13"/>
                  </a:lnTo>
                  <a:lnTo>
                    <a:pt x="504" y="13"/>
                  </a:lnTo>
                  <a:lnTo>
                    <a:pt x="501" y="13"/>
                  </a:lnTo>
                  <a:lnTo>
                    <a:pt x="499" y="13"/>
                  </a:lnTo>
                  <a:lnTo>
                    <a:pt x="496" y="13"/>
                  </a:lnTo>
                  <a:lnTo>
                    <a:pt x="493" y="13"/>
                  </a:lnTo>
                  <a:lnTo>
                    <a:pt x="490" y="16"/>
                  </a:lnTo>
                  <a:lnTo>
                    <a:pt x="493" y="18"/>
                  </a:lnTo>
                  <a:close/>
                  <a:moveTo>
                    <a:pt x="450" y="5"/>
                  </a:moveTo>
                  <a:lnTo>
                    <a:pt x="456" y="5"/>
                  </a:lnTo>
                  <a:lnTo>
                    <a:pt x="458" y="2"/>
                  </a:lnTo>
                  <a:lnTo>
                    <a:pt x="456" y="2"/>
                  </a:lnTo>
                  <a:lnTo>
                    <a:pt x="450" y="0"/>
                  </a:lnTo>
                  <a:lnTo>
                    <a:pt x="445" y="0"/>
                  </a:lnTo>
                  <a:lnTo>
                    <a:pt x="442" y="2"/>
                  </a:lnTo>
                  <a:lnTo>
                    <a:pt x="445" y="5"/>
                  </a:lnTo>
                  <a:lnTo>
                    <a:pt x="450" y="5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78854" name="Google Shape;980;p22">
              <a:extLst>
                <a:ext uri="{FF2B5EF4-FFF2-40B4-BE49-F238E27FC236}">
                  <a16:creationId xmlns:a16="http://schemas.microsoft.com/office/drawing/2014/main" id="{A2046953-6428-0D41-B2B6-A7267273E7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3240" y="793750"/>
              <a:ext cx="1518708" cy="2546615"/>
            </a:xfrm>
            <a:custGeom>
              <a:avLst/>
              <a:gdLst>
                <a:gd name="T0" fmla="*/ 449580 w 957"/>
                <a:gd name="T1" fmla="*/ 163830 h 1604"/>
                <a:gd name="T2" fmla="*/ 476250 w 957"/>
                <a:gd name="T3" fmla="*/ 60960 h 1604"/>
                <a:gd name="T4" fmla="*/ 394335 w 957"/>
                <a:gd name="T5" fmla="*/ 70485 h 1604"/>
                <a:gd name="T6" fmla="*/ 205740 w 957"/>
                <a:gd name="T7" fmla="*/ 167640 h 1604"/>
                <a:gd name="T8" fmla="*/ 291465 w 957"/>
                <a:gd name="T9" fmla="*/ 121920 h 1604"/>
                <a:gd name="T10" fmla="*/ 215265 w 957"/>
                <a:gd name="T11" fmla="*/ 163830 h 1604"/>
                <a:gd name="T12" fmla="*/ 1527811 w 957"/>
                <a:gd name="T13" fmla="*/ 97155 h 1604"/>
                <a:gd name="T14" fmla="*/ 1522096 w 957"/>
                <a:gd name="T15" fmla="*/ 91440 h 1604"/>
                <a:gd name="T16" fmla="*/ 1613536 w 957"/>
                <a:gd name="T17" fmla="*/ 965835 h 1604"/>
                <a:gd name="T18" fmla="*/ 1522096 w 957"/>
                <a:gd name="T19" fmla="*/ 167640 h 1604"/>
                <a:gd name="T20" fmla="*/ 1419226 w 957"/>
                <a:gd name="T21" fmla="*/ 152400 h 1604"/>
                <a:gd name="T22" fmla="*/ 1455421 w 957"/>
                <a:gd name="T23" fmla="*/ 142875 h 1604"/>
                <a:gd name="T24" fmla="*/ 127635 w 957"/>
                <a:gd name="T25" fmla="*/ 792480 h 1604"/>
                <a:gd name="T26" fmla="*/ 725805 w 957"/>
                <a:gd name="T27" fmla="*/ 15240 h 1604"/>
                <a:gd name="T28" fmla="*/ 889635 w 957"/>
                <a:gd name="T29" fmla="*/ 118110 h 1604"/>
                <a:gd name="T30" fmla="*/ 883920 w 957"/>
                <a:gd name="T31" fmla="*/ 142875 h 1604"/>
                <a:gd name="T32" fmla="*/ 1577341 w 957"/>
                <a:gd name="T33" fmla="*/ 622935 h 1604"/>
                <a:gd name="T34" fmla="*/ 1558291 w 957"/>
                <a:gd name="T35" fmla="*/ 567690 h 1604"/>
                <a:gd name="T36" fmla="*/ 1516381 w 957"/>
                <a:gd name="T37" fmla="*/ 582930 h 1604"/>
                <a:gd name="T38" fmla="*/ 1588771 w 957"/>
                <a:gd name="T39" fmla="*/ 674370 h 1604"/>
                <a:gd name="T40" fmla="*/ 1445896 w 957"/>
                <a:gd name="T41" fmla="*/ 504825 h 1604"/>
                <a:gd name="T42" fmla="*/ 1588771 w 957"/>
                <a:gd name="T43" fmla="*/ 950595 h 1604"/>
                <a:gd name="T44" fmla="*/ 1543051 w 957"/>
                <a:gd name="T45" fmla="*/ 923925 h 1604"/>
                <a:gd name="T46" fmla="*/ 1470661 w 957"/>
                <a:gd name="T47" fmla="*/ 577215 h 1604"/>
                <a:gd name="T48" fmla="*/ 1628776 w 957"/>
                <a:gd name="T49" fmla="*/ 1005840 h 1604"/>
                <a:gd name="T50" fmla="*/ 1491616 w 957"/>
                <a:gd name="T51" fmla="*/ 944880 h 1604"/>
                <a:gd name="T52" fmla="*/ 1306831 w 957"/>
                <a:gd name="T53" fmla="*/ 802005 h 1604"/>
                <a:gd name="T54" fmla="*/ 1415416 w 957"/>
                <a:gd name="T55" fmla="*/ 598170 h 1604"/>
                <a:gd name="T56" fmla="*/ 1403986 w 957"/>
                <a:gd name="T57" fmla="*/ 510540 h 1604"/>
                <a:gd name="T58" fmla="*/ 1449706 w 957"/>
                <a:gd name="T59" fmla="*/ 459105 h 1604"/>
                <a:gd name="T60" fmla="*/ 1485901 w 957"/>
                <a:gd name="T61" fmla="*/ 480060 h 1604"/>
                <a:gd name="T62" fmla="*/ 1552576 w 957"/>
                <a:gd name="T63" fmla="*/ 413385 h 1604"/>
                <a:gd name="T64" fmla="*/ 1558291 w 957"/>
                <a:gd name="T65" fmla="*/ 352425 h 1604"/>
                <a:gd name="T66" fmla="*/ 1558291 w 957"/>
                <a:gd name="T67" fmla="*/ 249555 h 1604"/>
                <a:gd name="T68" fmla="*/ 1516381 w 957"/>
                <a:gd name="T69" fmla="*/ 200025 h 1604"/>
                <a:gd name="T70" fmla="*/ 1455421 w 957"/>
                <a:gd name="T71" fmla="*/ 306705 h 1604"/>
                <a:gd name="T72" fmla="*/ 1419226 w 957"/>
                <a:gd name="T73" fmla="*/ 234315 h 1604"/>
                <a:gd name="T74" fmla="*/ 1388746 w 957"/>
                <a:gd name="T75" fmla="*/ 209550 h 1604"/>
                <a:gd name="T76" fmla="*/ 1354456 w 957"/>
                <a:gd name="T77" fmla="*/ 219075 h 1604"/>
                <a:gd name="T78" fmla="*/ 1245871 w 957"/>
                <a:gd name="T79" fmla="*/ 260985 h 1604"/>
                <a:gd name="T80" fmla="*/ 1118236 w 957"/>
                <a:gd name="T81" fmla="*/ 224790 h 1604"/>
                <a:gd name="T82" fmla="*/ 1011556 w 957"/>
                <a:gd name="T83" fmla="*/ 188595 h 1604"/>
                <a:gd name="T84" fmla="*/ 920116 w 957"/>
                <a:gd name="T85" fmla="*/ 182880 h 1604"/>
                <a:gd name="T86" fmla="*/ 822960 w 957"/>
                <a:gd name="T87" fmla="*/ 121920 h 1604"/>
                <a:gd name="T88" fmla="*/ 716280 w 957"/>
                <a:gd name="T89" fmla="*/ 76200 h 1604"/>
                <a:gd name="T90" fmla="*/ 643890 w 957"/>
                <a:gd name="T91" fmla="*/ 55245 h 1604"/>
                <a:gd name="T92" fmla="*/ 603885 w 957"/>
                <a:gd name="T93" fmla="*/ 36195 h 1604"/>
                <a:gd name="T94" fmla="*/ 592455 w 957"/>
                <a:gd name="T95" fmla="*/ 81915 h 1604"/>
                <a:gd name="T96" fmla="*/ 720090 w 957"/>
                <a:gd name="T97" fmla="*/ 121920 h 1604"/>
                <a:gd name="T98" fmla="*/ 699135 w 957"/>
                <a:gd name="T99" fmla="*/ 240030 h 1604"/>
                <a:gd name="T100" fmla="*/ 619125 w 957"/>
                <a:gd name="T101" fmla="*/ 276225 h 1604"/>
                <a:gd name="T102" fmla="*/ 455295 w 957"/>
                <a:gd name="T103" fmla="*/ 240030 h 1604"/>
                <a:gd name="T104" fmla="*/ 367665 w 957"/>
                <a:gd name="T105" fmla="*/ 295275 h 1604"/>
                <a:gd name="T106" fmla="*/ 358140 w 957"/>
                <a:gd name="T107" fmla="*/ 306705 h 1604"/>
                <a:gd name="T108" fmla="*/ 337185 w 957"/>
                <a:gd name="T109" fmla="*/ 358140 h 1604"/>
                <a:gd name="T110" fmla="*/ 270510 w 957"/>
                <a:gd name="T111" fmla="*/ 388620 h 1604"/>
                <a:gd name="T112" fmla="*/ 251460 w 957"/>
                <a:gd name="T113" fmla="*/ 485775 h 1604"/>
                <a:gd name="T114" fmla="*/ 142875 w 957"/>
                <a:gd name="T115" fmla="*/ 586740 h 1604"/>
                <a:gd name="T116" fmla="*/ 72390 w 957"/>
                <a:gd name="T117" fmla="*/ 683895 h 1604"/>
                <a:gd name="T118" fmla="*/ 148590 w 957"/>
                <a:gd name="T119" fmla="*/ 777240 h 1604"/>
                <a:gd name="T120" fmla="*/ 142875 w 957"/>
                <a:gd name="T121" fmla="*/ 859155 h 1604"/>
                <a:gd name="T122" fmla="*/ 41910 w 957"/>
                <a:gd name="T123" fmla="*/ 868680 h 1604"/>
                <a:gd name="T124" fmla="*/ 1823086 w 957"/>
                <a:gd name="T125" fmla="*/ 1133475 h 160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957" h="1604" extrusionOk="0">
                  <a:moveTo>
                    <a:pt x="145" y="32"/>
                  </a:moveTo>
                  <a:lnTo>
                    <a:pt x="148" y="37"/>
                  </a:lnTo>
                  <a:lnTo>
                    <a:pt x="148" y="40"/>
                  </a:lnTo>
                  <a:lnTo>
                    <a:pt x="148" y="43"/>
                  </a:lnTo>
                  <a:lnTo>
                    <a:pt x="148" y="45"/>
                  </a:lnTo>
                  <a:lnTo>
                    <a:pt x="150" y="56"/>
                  </a:lnTo>
                  <a:lnTo>
                    <a:pt x="153" y="59"/>
                  </a:lnTo>
                  <a:lnTo>
                    <a:pt x="156" y="62"/>
                  </a:lnTo>
                  <a:lnTo>
                    <a:pt x="158" y="64"/>
                  </a:lnTo>
                  <a:lnTo>
                    <a:pt x="158" y="72"/>
                  </a:lnTo>
                  <a:lnTo>
                    <a:pt x="158" y="75"/>
                  </a:lnTo>
                  <a:lnTo>
                    <a:pt x="161" y="75"/>
                  </a:lnTo>
                  <a:lnTo>
                    <a:pt x="164" y="75"/>
                  </a:lnTo>
                  <a:lnTo>
                    <a:pt x="166" y="75"/>
                  </a:lnTo>
                  <a:lnTo>
                    <a:pt x="166" y="78"/>
                  </a:lnTo>
                  <a:lnTo>
                    <a:pt x="172" y="80"/>
                  </a:lnTo>
                  <a:lnTo>
                    <a:pt x="177" y="86"/>
                  </a:lnTo>
                  <a:lnTo>
                    <a:pt x="177" y="88"/>
                  </a:lnTo>
                  <a:lnTo>
                    <a:pt x="180" y="88"/>
                  </a:lnTo>
                  <a:lnTo>
                    <a:pt x="183" y="88"/>
                  </a:lnTo>
                  <a:lnTo>
                    <a:pt x="183" y="91"/>
                  </a:lnTo>
                  <a:lnTo>
                    <a:pt x="185" y="91"/>
                  </a:lnTo>
                  <a:lnTo>
                    <a:pt x="191" y="94"/>
                  </a:lnTo>
                  <a:lnTo>
                    <a:pt x="196" y="96"/>
                  </a:lnTo>
                  <a:lnTo>
                    <a:pt x="201" y="99"/>
                  </a:lnTo>
                  <a:lnTo>
                    <a:pt x="204" y="102"/>
                  </a:lnTo>
                  <a:lnTo>
                    <a:pt x="207" y="105"/>
                  </a:lnTo>
                  <a:lnTo>
                    <a:pt x="209" y="105"/>
                  </a:lnTo>
                  <a:lnTo>
                    <a:pt x="223" y="94"/>
                  </a:lnTo>
                  <a:lnTo>
                    <a:pt x="233" y="88"/>
                  </a:lnTo>
                  <a:lnTo>
                    <a:pt x="233" y="86"/>
                  </a:lnTo>
                  <a:lnTo>
                    <a:pt x="236" y="86"/>
                  </a:lnTo>
                  <a:lnTo>
                    <a:pt x="236" y="83"/>
                  </a:lnTo>
                  <a:lnTo>
                    <a:pt x="239" y="83"/>
                  </a:lnTo>
                  <a:lnTo>
                    <a:pt x="242" y="83"/>
                  </a:lnTo>
                  <a:lnTo>
                    <a:pt x="244" y="80"/>
                  </a:lnTo>
                  <a:lnTo>
                    <a:pt x="247" y="78"/>
                  </a:lnTo>
                  <a:lnTo>
                    <a:pt x="252" y="67"/>
                  </a:lnTo>
                  <a:lnTo>
                    <a:pt x="255" y="67"/>
                  </a:lnTo>
                  <a:lnTo>
                    <a:pt x="258" y="67"/>
                  </a:lnTo>
                  <a:lnTo>
                    <a:pt x="258" y="70"/>
                  </a:lnTo>
                  <a:lnTo>
                    <a:pt x="260" y="70"/>
                  </a:lnTo>
                  <a:lnTo>
                    <a:pt x="263" y="70"/>
                  </a:lnTo>
                  <a:lnTo>
                    <a:pt x="263" y="67"/>
                  </a:lnTo>
                  <a:lnTo>
                    <a:pt x="260" y="64"/>
                  </a:lnTo>
                  <a:lnTo>
                    <a:pt x="260" y="62"/>
                  </a:lnTo>
                  <a:lnTo>
                    <a:pt x="263" y="56"/>
                  </a:lnTo>
                  <a:lnTo>
                    <a:pt x="266" y="54"/>
                  </a:lnTo>
                  <a:lnTo>
                    <a:pt x="268" y="56"/>
                  </a:lnTo>
                  <a:lnTo>
                    <a:pt x="268" y="54"/>
                  </a:lnTo>
                  <a:lnTo>
                    <a:pt x="268" y="51"/>
                  </a:lnTo>
                  <a:lnTo>
                    <a:pt x="268" y="48"/>
                  </a:lnTo>
                  <a:lnTo>
                    <a:pt x="268" y="45"/>
                  </a:lnTo>
                  <a:lnTo>
                    <a:pt x="266" y="45"/>
                  </a:lnTo>
                  <a:lnTo>
                    <a:pt x="263" y="45"/>
                  </a:lnTo>
                  <a:lnTo>
                    <a:pt x="260" y="43"/>
                  </a:lnTo>
                  <a:lnTo>
                    <a:pt x="260" y="40"/>
                  </a:lnTo>
                  <a:lnTo>
                    <a:pt x="260" y="37"/>
                  </a:lnTo>
                  <a:lnTo>
                    <a:pt x="258" y="37"/>
                  </a:lnTo>
                  <a:lnTo>
                    <a:pt x="260" y="35"/>
                  </a:lnTo>
                  <a:lnTo>
                    <a:pt x="258" y="32"/>
                  </a:lnTo>
                  <a:lnTo>
                    <a:pt x="255" y="29"/>
                  </a:lnTo>
                  <a:lnTo>
                    <a:pt x="252" y="32"/>
                  </a:lnTo>
                  <a:lnTo>
                    <a:pt x="250" y="32"/>
                  </a:lnTo>
                  <a:lnTo>
                    <a:pt x="250" y="29"/>
                  </a:lnTo>
                  <a:lnTo>
                    <a:pt x="247" y="29"/>
                  </a:lnTo>
                  <a:lnTo>
                    <a:pt x="247" y="32"/>
                  </a:lnTo>
                  <a:lnTo>
                    <a:pt x="247" y="35"/>
                  </a:lnTo>
                  <a:lnTo>
                    <a:pt x="244" y="35"/>
                  </a:lnTo>
                  <a:lnTo>
                    <a:pt x="244" y="32"/>
                  </a:lnTo>
                  <a:lnTo>
                    <a:pt x="244" y="29"/>
                  </a:lnTo>
                  <a:lnTo>
                    <a:pt x="244" y="27"/>
                  </a:lnTo>
                  <a:lnTo>
                    <a:pt x="242" y="24"/>
                  </a:lnTo>
                  <a:lnTo>
                    <a:pt x="239" y="24"/>
                  </a:lnTo>
                  <a:lnTo>
                    <a:pt x="236" y="27"/>
                  </a:lnTo>
                  <a:lnTo>
                    <a:pt x="236" y="29"/>
                  </a:lnTo>
                  <a:lnTo>
                    <a:pt x="233" y="32"/>
                  </a:lnTo>
                  <a:lnTo>
                    <a:pt x="233" y="35"/>
                  </a:lnTo>
                  <a:lnTo>
                    <a:pt x="236" y="37"/>
                  </a:lnTo>
                  <a:lnTo>
                    <a:pt x="236" y="40"/>
                  </a:lnTo>
                  <a:lnTo>
                    <a:pt x="236" y="43"/>
                  </a:lnTo>
                  <a:lnTo>
                    <a:pt x="236" y="45"/>
                  </a:lnTo>
                  <a:lnTo>
                    <a:pt x="236" y="48"/>
                  </a:lnTo>
                  <a:lnTo>
                    <a:pt x="236" y="45"/>
                  </a:lnTo>
                  <a:lnTo>
                    <a:pt x="231" y="40"/>
                  </a:lnTo>
                  <a:lnTo>
                    <a:pt x="231" y="37"/>
                  </a:lnTo>
                  <a:lnTo>
                    <a:pt x="228" y="35"/>
                  </a:lnTo>
                  <a:lnTo>
                    <a:pt x="228" y="32"/>
                  </a:lnTo>
                  <a:lnTo>
                    <a:pt x="225" y="32"/>
                  </a:lnTo>
                  <a:lnTo>
                    <a:pt x="223" y="35"/>
                  </a:lnTo>
                  <a:lnTo>
                    <a:pt x="220" y="37"/>
                  </a:lnTo>
                  <a:lnTo>
                    <a:pt x="217" y="37"/>
                  </a:lnTo>
                  <a:lnTo>
                    <a:pt x="215" y="48"/>
                  </a:lnTo>
                  <a:lnTo>
                    <a:pt x="212" y="43"/>
                  </a:lnTo>
                  <a:lnTo>
                    <a:pt x="209" y="40"/>
                  </a:lnTo>
                  <a:lnTo>
                    <a:pt x="207" y="37"/>
                  </a:lnTo>
                  <a:lnTo>
                    <a:pt x="204" y="37"/>
                  </a:lnTo>
                  <a:lnTo>
                    <a:pt x="201" y="37"/>
                  </a:lnTo>
                  <a:lnTo>
                    <a:pt x="199" y="40"/>
                  </a:lnTo>
                  <a:lnTo>
                    <a:pt x="196" y="43"/>
                  </a:lnTo>
                  <a:lnTo>
                    <a:pt x="188" y="43"/>
                  </a:lnTo>
                  <a:lnTo>
                    <a:pt x="183" y="45"/>
                  </a:lnTo>
                  <a:lnTo>
                    <a:pt x="180" y="51"/>
                  </a:lnTo>
                  <a:lnTo>
                    <a:pt x="177" y="45"/>
                  </a:lnTo>
                  <a:lnTo>
                    <a:pt x="175" y="45"/>
                  </a:lnTo>
                  <a:lnTo>
                    <a:pt x="177" y="40"/>
                  </a:lnTo>
                  <a:lnTo>
                    <a:pt x="175" y="40"/>
                  </a:lnTo>
                  <a:lnTo>
                    <a:pt x="169" y="45"/>
                  </a:lnTo>
                  <a:lnTo>
                    <a:pt x="166" y="45"/>
                  </a:lnTo>
                  <a:lnTo>
                    <a:pt x="164" y="45"/>
                  </a:lnTo>
                  <a:lnTo>
                    <a:pt x="166" y="43"/>
                  </a:lnTo>
                  <a:lnTo>
                    <a:pt x="169" y="40"/>
                  </a:lnTo>
                  <a:lnTo>
                    <a:pt x="169" y="37"/>
                  </a:lnTo>
                  <a:lnTo>
                    <a:pt x="169" y="35"/>
                  </a:lnTo>
                  <a:lnTo>
                    <a:pt x="166" y="35"/>
                  </a:lnTo>
                  <a:lnTo>
                    <a:pt x="164" y="32"/>
                  </a:lnTo>
                  <a:lnTo>
                    <a:pt x="164" y="35"/>
                  </a:lnTo>
                  <a:lnTo>
                    <a:pt x="161" y="35"/>
                  </a:lnTo>
                  <a:lnTo>
                    <a:pt x="161" y="37"/>
                  </a:lnTo>
                  <a:lnTo>
                    <a:pt x="158" y="35"/>
                  </a:lnTo>
                  <a:lnTo>
                    <a:pt x="153" y="27"/>
                  </a:lnTo>
                  <a:lnTo>
                    <a:pt x="148" y="21"/>
                  </a:lnTo>
                  <a:lnTo>
                    <a:pt x="145" y="21"/>
                  </a:lnTo>
                  <a:lnTo>
                    <a:pt x="145" y="24"/>
                  </a:lnTo>
                  <a:lnTo>
                    <a:pt x="145" y="27"/>
                  </a:lnTo>
                  <a:lnTo>
                    <a:pt x="145" y="29"/>
                  </a:lnTo>
                  <a:lnTo>
                    <a:pt x="145" y="32"/>
                  </a:lnTo>
                  <a:close/>
                  <a:moveTo>
                    <a:pt x="108" y="88"/>
                  </a:moveTo>
                  <a:lnTo>
                    <a:pt x="110" y="91"/>
                  </a:lnTo>
                  <a:lnTo>
                    <a:pt x="116" y="94"/>
                  </a:lnTo>
                  <a:lnTo>
                    <a:pt x="118" y="94"/>
                  </a:lnTo>
                  <a:lnTo>
                    <a:pt x="121" y="91"/>
                  </a:lnTo>
                  <a:lnTo>
                    <a:pt x="132" y="88"/>
                  </a:lnTo>
                  <a:lnTo>
                    <a:pt x="134" y="88"/>
                  </a:lnTo>
                  <a:lnTo>
                    <a:pt x="137" y="86"/>
                  </a:lnTo>
                  <a:lnTo>
                    <a:pt x="140" y="86"/>
                  </a:lnTo>
                  <a:lnTo>
                    <a:pt x="142" y="88"/>
                  </a:lnTo>
                  <a:lnTo>
                    <a:pt x="145" y="88"/>
                  </a:lnTo>
                  <a:lnTo>
                    <a:pt x="148" y="91"/>
                  </a:lnTo>
                  <a:lnTo>
                    <a:pt x="153" y="91"/>
                  </a:lnTo>
                  <a:lnTo>
                    <a:pt x="156" y="91"/>
                  </a:lnTo>
                  <a:lnTo>
                    <a:pt x="158" y="94"/>
                  </a:lnTo>
                  <a:lnTo>
                    <a:pt x="161" y="94"/>
                  </a:lnTo>
                  <a:lnTo>
                    <a:pt x="166" y="94"/>
                  </a:lnTo>
                  <a:lnTo>
                    <a:pt x="172" y="91"/>
                  </a:lnTo>
                  <a:lnTo>
                    <a:pt x="172" y="88"/>
                  </a:lnTo>
                  <a:lnTo>
                    <a:pt x="175" y="86"/>
                  </a:lnTo>
                  <a:lnTo>
                    <a:pt x="172" y="86"/>
                  </a:lnTo>
                  <a:lnTo>
                    <a:pt x="172" y="83"/>
                  </a:lnTo>
                  <a:lnTo>
                    <a:pt x="166" y="80"/>
                  </a:lnTo>
                  <a:lnTo>
                    <a:pt x="164" y="80"/>
                  </a:lnTo>
                  <a:lnTo>
                    <a:pt x="161" y="80"/>
                  </a:lnTo>
                  <a:lnTo>
                    <a:pt x="158" y="78"/>
                  </a:lnTo>
                  <a:lnTo>
                    <a:pt x="156" y="78"/>
                  </a:lnTo>
                  <a:lnTo>
                    <a:pt x="153" y="80"/>
                  </a:lnTo>
                  <a:lnTo>
                    <a:pt x="153" y="78"/>
                  </a:lnTo>
                  <a:lnTo>
                    <a:pt x="156" y="75"/>
                  </a:lnTo>
                  <a:lnTo>
                    <a:pt x="156" y="70"/>
                  </a:lnTo>
                  <a:lnTo>
                    <a:pt x="156" y="67"/>
                  </a:lnTo>
                  <a:lnTo>
                    <a:pt x="153" y="64"/>
                  </a:lnTo>
                  <a:lnTo>
                    <a:pt x="148" y="62"/>
                  </a:lnTo>
                  <a:lnTo>
                    <a:pt x="148" y="59"/>
                  </a:lnTo>
                  <a:lnTo>
                    <a:pt x="148" y="56"/>
                  </a:lnTo>
                  <a:lnTo>
                    <a:pt x="148" y="54"/>
                  </a:lnTo>
                  <a:lnTo>
                    <a:pt x="148" y="51"/>
                  </a:lnTo>
                  <a:lnTo>
                    <a:pt x="145" y="45"/>
                  </a:lnTo>
                  <a:lnTo>
                    <a:pt x="145" y="43"/>
                  </a:lnTo>
                  <a:lnTo>
                    <a:pt x="142" y="40"/>
                  </a:lnTo>
                  <a:lnTo>
                    <a:pt x="142" y="37"/>
                  </a:lnTo>
                  <a:lnTo>
                    <a:pt x="140" y="40"/>
                  </a:lnTo>
                  <a:lnTo>
                    <a:pt x="137" y="40"/>
                  </a:lnTo>
                  <a:lnTo>
                    <a:pt x="134" y="40"/>
                  </a:lnTo>
                  <a:lnTo>
                    <a:pt x="134" y="43"/>
                  </a:lnTo>
                  <a:lnTo>
                    <a:pt x="129" y="48"/>
                  </a:lnTo>
                  <a:lnTo>
                    <a:pt x="126" y="51"/>
                  </a:lnTo>
                  <a:lnTo>
                    <a:pt x="124" y="51"/>
                  </a:lnTo>
                  <a:lnTo>
                    <a:pt x="121" y="56"/>
                  </a:lnTo>
                  <a:lnTo>
                    <a:pt x="124" y="56"/>
                  </a:lnTo>
                  <a:lnTo>
                    <a:pt x="126" y="56"/>
                  </a:lnTo>
                  <a:lnTo>
                    <a:pt x="126" y="59"/>
                  </a:lnTo>
                  <a:lnTo>
                    <a:pt x="126" y="62"/>
                  </a:lnTo>
                  <a:lnTo>
                    <a:pt x="126" y="72"/>
                  </a:lnTo>
                  <a:lnTo>
                    <a:pt x="126" y="75"/>
                  </a:lnTo>
                  <a:lnTo>
                    <a:pt x="126" y="78"/>
                  </a:lnTo>
                  <a:lnTo>
                    <a:pt x="124" y="78"/>
                  </a:lnTo>
                  <a:lnTo>
                    <a:pt x="121" y="80"/>
                  </a:lnTo>
                  <a:lnTo>
                    <a:pt x="118" y="78"/>
                  </a:lnTo>
                  <a:lnTo>
                    <a:pt x="116" y="75"/>
                  </a:lnTo>
                  <a:lnTo>
                    <a:pt x="113" y="75"/>
                  </a:lnTo>
                  <a:lnTo>
                    <a:pt x="113" y="78"/>
                  </a:lnTo>
                  <a:lnTo>
                    <a:pt x="113" y="83"/>
                  </a:lnTo>
                  <a:lnTo>
                    <a:pt x="113" y="86"/>
                  </a:lnTo>
                  <a:lnTo>
                    <a:pt x="110" y="86"/>
                  </a:lnTo>
                  <a:lnTo>
                    <a:pt x="108" y="86"/>
                  </a:lnTo>
                  <a:lnTo>
                    <a:pt x="108" y="88"/>
                  </a:lnTo>
                  <a:close/>
                  <a:moveTo>
                    <a:pt x="831" y="303"/>
                  </a:moveTo>
                  <a:lnTo>
                    <a:pt x="831" y="306"/>
                  </a:lnTo>
                  <a:lnTo>
                    <a:pt x="831" y="303"/>
                  </a:lnTo>
                  <a:close/>
                  <a:moveTo>
                    <a:pt x="649" y="105"/>
                  </a:moveTo>
                  <a:lnTo>
                    <a:pt x="652" y="102"/>
                  </a:lnTo>
                  <a:lnTo>
                    <a:pt x="649" y="102"/>
                  </a:lnTo>
                  <a:lnTo>
                    <a:pt x="646" y="102"/>
                  </a:lnTo>
                  <a:lnTo>
                    <a:pt x="644" y="105"/>
                  </a:lnTo>
                  <a:lnTo>
                    <a:pt x="646" y="105"/>
                  </a:lnTo>
                  <a:lnTo>
                    <a:pt x="649" y="105"/>
                  </a:lnTo>
                  <a:close/>
                  <a:moveTo>
                    <a:pt x="630" y="115"/>
                  </a:moveTo>
                  <a:lnTo>
                    <a:pt x="633" y="115"/>
                  </a:lnTo>
                  <a:lnTo>
                    <a:pt x="635" y="115"/>
                  </a:lnTo>
                  <a:lnTo>
                    <a:pt x="638" y="115"/>
                  </a:lnTo>
                  <a:lnTo>
                    <a:pt x="635" y="113"/>
                  </a:lnTo>
                  <a:lnTo>
                    <a:pt x="633" y="113"/>
                  </a:lnTo>
                  <a:lnTo>
                    <a:pt x="630" y="113"/>
                  </a:lnTo>
                  <a:lnTo>
                    <a:pt x="630" y="115"/>
                  </a:lnTo>
                  <a:close/>
                  <a:moveTo>
                    <a:pt x="625" y="121"/>
                  </a:moveTo>
                  <a:lnTo>
                    <a:pt x="627" y="123"/>
                  </a:lnTo>
                  <a:lnTo>
                    <a:pt x="630" y="123"/>
                  </a:lnTo>
                  <a:lnTo>
                    <a:pt x="630" y="121"/>
                  </a:lnTo>
                  <a:lnTo>
                    <a:pt x="630" y="118"/>
                  </a:lnTo>
                  <a:lnTo>
                    <a:pt x="627" y="118"/>
                  </a:lnTo>
                  <a:lnTo>
                    <a:pt x="625" y="118"/>
                  </a:lnTo>
                  <a:lnTo>
                    <a:pt x="622" y="115"/>
                  </a:lnTo>
                  <a:lnTo>
                    <a:pt x="625" y="121"/>
                  </a:lnTo>
                  <a:close/>
                  <a:moveTo>
                    <a:pt x="799" y="54"/>
                  </a:moveTo>
                  <a:lnTo>
                    <a:pt x="802" y="51"/>
                  </a:lnTo>
                  <a:lnTo>
                    <a:pt x="802" y="54"/>
                  </a:lnTo>
                  <a:lnTo>
                    <a:pt x="802" y="51"/>
                  </a:lnTo>
                  <a:lnTo>
                    <a:pt x="810" y="43"/>
                  </a:lnTo>
                  <a:lnTo>
                    <a:pt x="812" y="40"/>
                  </a:lnTo>
                  <a:lnTo>
                    <a:pt x="815" y="35"/>
                  </a:lnTo>
                  <a:lnTo>
                    <a:pt x="815" y="32"/>
                  </a:lnTo>
                  <a:lnTo>
                    <a:pt x="818" y="29"/>
                  </a:lnTo>
                  <a:lnTo>
                    <a:pt x="820" y="27"/>
                  </a:lnTo>
                  <a:lnTo>
                    <a:pt x="823" y="27"/>
                  </a:lnTo>
                  <a:lnTo>
                    <a:pt x="823" y="24"/>
                  </a:lnTo>
                  <a:lnTo>
                    <a:pt x="823" y="19"/>
                  </a:lnTo>
                  <a:lnTo>
                    <a:pt x="826" y="16"/>
                  </a:lnTo>
                  <a:lnTo>
                    <a:pt x="826" y="11"/>
                  </a:lnTo>
                  <a:lnTo>
                    <a:pt x="828" y="11"/>
                  </a:lnTo>
                  <a:lnTo>
                    <a:pt x="828" y="8"/>
                  </a:lnTo>
                  <a:lnTo>
                    <a:pt x="826" y="5"/>
                  </a:lnTo>
                  <a:lnTo>
                    <a:pt x="826" y="8"/>
                  </a:lnTo>
                  <a:lnTo>
                    <a:pt x="823" y="8"/>
                  </a:lnTo>
                  <a:lnTo>
                    <a:pt x="823" y="11"/>
                  </a:lnTo>
                  <a:lnTo>
                    <a:pt x="823" y="13"/>
                  </a:lnTo>
                  <a:lnTo>
                    <a:pt x="820" y="13"/>
                  </a:lnTo>
                  <a:lnTo>
                    <a:pt x="820" y="19"/>
                  </a:lnTo>
                  <a:lnTo>
                    <a:pt x="820" y="24"/>
                  </a:lnTo>
                  <a:lnTo>
                    <a:pt x="815" y="27"/>
                  </a:lnTo>
                  <a:lnTo>
                    <a:pt x="810" y="32"/>
                  </a:lnTo>
                  <a:lnTo>
                    <a:pt x="810" y="35"/>
                  </a:lnTo>
                  <a:lnTo>
                    <a:pt x="807" y="37"/>
                  </a:lnTo>
                  <a:lnTo>
                    <a:pt x="807" y="40"/>
                  </a:lnTo>
                  <a:lnTo>
                    <a:pt x="804" y="40"/>
                  </a:lnTo>
                  <a:lnTo>
                    <a:pt x="804" y="43"/>
                  </a:lnTo>
                  <a:lnTo>
                    <a:pt x="804" y="45"/>
                  </a:lnTo>
                  <a:lnTo>
                    <a:pt x="799" y="48"/>
                  </a:lnTo>
                  <a:lnTo>
                    <a:pt x="799" y="51"/>
                  </a:lnTo>
                  <a:lnTo>
                    <a:pt x="799" y="54"/>
                  </a:lnTo>
                  <a:close/>
                  <a:moveTo>
                    <a:pt x="831" y="126"/>
                  </a:moveTo>
                  <a:lnTo>
                    <a:pt x="831" y="126"/>
                  </a:lnTo>
                  <a:lnTo>
                    <a:pt x="834" y="126"/>
                  </a:lnTo>
                  <a:lnTo>
                    <a:pt x="834" y="123"/>
                  </a:lnTo>
                  <a:lnTo>
                    <a:pt x="834" y="121"/>
                  </a:lnTo>
                  <a:lnTo>
                    <a:pt x="834" y="118"/>
                  </a:lnTo>
                  <a:lnTo>
                    <a:pt x="831" y="121"/>
                  </a:lnTo>
                  <a:lnTo>
                    <a:pt x="831" y="123"/>
                  </a:lnTo>
                  <a:lnTo>
                    <a:pt x="831" y="126"/>
                  </a:lnTo>
                  <a:close/>
                  <a:moveTo>
                    <a:pt x="807" y="86"/>
                  </a:moveTo>
                  <a:lnTo>
                    <a:pt x="804" y="86"/>
                  </a:lnTo>
                  <a:lnTo>
                    <a:pt x="804" y="88"/>
                  </a:lnTo>
                  <a:lnTo>
                    <a:pt x="802" y="86"/>
                  </a:lnTo>
                  <a:lnTo>
                    <a:pt x="802" y="88"/>
                  </a:lnTo>
                  <a:lnTo>
                    <a:pt x="799" y="88"/>
                  </a:lnTo>
                  <a:lnTo>
                    <a:pt x="802" y="88"/>
                  </a:lnTo>
                  <a:lnTo>
                    <a:pt x="804" y="88"/>
                  </a:lnTo>
                  <a:lnTo>
                    <a:pt x="807" y="88"/>
                  </a:lnTo>
                  <a:lnTo>
                    <a:pt x="807" y="86"/>
                  </a:lnTo>
                  <a:lnTo>
                    <a:pt x="810" y="86"/>
                  </a:lnTo>
                  <a:lnTo>
                    <a:pt x="812" y="83"/>
                  </a:lnTo>
                  <a:lnTo>
                    <a:pt x="810" y="83"/>
                  </a:lnTo>
                  <a:lnTo>
                    <a:pt x="807" y="86"/>
                  </a:lnTo>
                  <a:close/>
                  <a:moveTo>
                    <a:pt x="850" y="501"/>
                  </a:moveTo>
                  <a:lnTo>
                    <a:pt x="850" y="501"/>
                  </a:lnTo>
                  <a:lnTo>
                    <a:pt x="847" y="501"/>
                  </a:lnTo>
                  <a:lnTo>
                    <a:pt x="845" y="501"/>
                  </a:lnTo>
                  <a:lnTo>
                    <a:pt x="845" y="504"/>
                  </a:lnTo>
                  <a:lnTo>
                    <a:pt x="845" y="507"/>
                  </a:lnTo>
                  <a:lnTo>
                    <a:pt x="847" y="507"/>
                  </a:lnTo>
                  <a:lnTo>
                    <a:pt x="850" y="507"/>
                  </a:lnTo>
                  <a:lnTo>
                    <a:pt x="850" y="510"/>
                  </a:lnTo>
                  <a:lnTo>
                    <a:pt x="850" y="512"/>
                  </a:lnTo>
                  <a:lnTo>
                    <a:pt x="853" y="515"/>
                  </a:lnTo>
                  <a:lnTo>
                    <a:pt x="855" y="515"/>
                  </a:lnTo>
                  <a:lnTo>
                    <a:pt x="855" y="518"/>
                  </a:lnTo>
                  <a:lnTo>
                    <a:pt x="855" y="520"/>
                  </a:lnTo>
                  <a:lnTo>
                    <a:pt x="858" y="518"/>
                  </a:lnTo>
                  <a:lnTo>
                    <a:pt x="861" y="518"/>
                  </a:lnTo>
                  <a:lnTo>
                    <a:pt x="861" y="515"/>
                  </a:lnTo>
                  <a:lnTo>
                    <a:pt x="861" y="512"/>
                  </a:lnTo>
                  <a:lnTo>
                    <a:pt x="858" y="510"/>
                  </a:lnTo>
                  <a:lnTo>
                    <a:pt x="858" y="507"/>
                  </a:lnTo>
                  <a:lnTo>
                    <a:pt x="858" y="501"/>
                  </a:lnTo>
                  <a:lnTo>
                    <a:pt x="858" y="499"/>
                  </a:lnTo>
                  <a:lnTo>
                    <a:pt x="855" y="499"/>
                  </a:lnTo>
                  <a:lnTo>
                    <a:pt x="855" y="496"/>
                  </a:lnTo>
                  <a:lnTo>
                    <a:pt x="853" y="496"/>
                  </a:lnTo>
                  <a:lnTo>
                    <a:pt x="853" y="493"/>
                  </a:lnTo>
                  <a:lnTo>
                    <a:pt x="850" y="496"/>
                  </a:lnTo>
                  <a:lnTo>
                    <a:pt x="850" y="501"/>
                  </a:lnTo>
                  <a:close/>
                  <a:moveTo>
                    <a:pt x="799" y="88"/>
                  </a:moveTo>
                  <a:lnTo>
                    <a:pt x="796" y="91"/>
                  </a:lnTo>
                  <a:lnTo>
                    <a:pt x="796" y="94"/>
                  </a:lnTo>
                  <a:lnTo>
                    <a:pt x="794" y="96"/>
                  </a:lnTo>
                  <a:lnTo>
                    <a:pt x="794" y="99"/>
                  </a:lnTo>
                  <a:lnTo>
                    <a:pt x="794" y="102"/>
                  </a:lnTo>
                  <a:lnTo>
                    <a:pt x="796" y="102"/>
                  </a:lnTo>
                  <a:lnTo>
                    <a:pt x="796" y="99"/>
                  </a:lnTo>
                  <a:lnTo>
                    <a:pt x="796" y="96"/>
                  </a:lnTo>
                  <a:lnTo>
                    <a:pt x="799" y="91"/>
                  </a:lnTo>
                  <a:lnTo>
                    <a:pt x="799" y="88"/>
                  </a:lnTo>
                  <a:close/>
                  <a:moveTo>
                    <a:pt x="759" y="118"/>
                  </a:moveTo>
                  <a:lnTo>
                    <a:pt x="759" y="118"/>
                  </a:lnTo>
                  <a:lnTo>
                    <a:pt x="761" y="118"/>
                  </a:lnTo>
                  <a:lnTo>
                    <a:pt x="764" y="121"/>
                  </a:lnTo>
                  <a:lnTo>
                    <a:pt x="767" y="118"/>
                  </a:lnTo>
                  <a:lnTo>
                    <a:pt x="769" y="115"/>
                  </a:lnTo>
                  <a:lnTo>
                    <a:pt x="772" y="115"/>
                  </a:lnTo>
                  <a:lnTo>
                    <a:pt x="778" y="113"/>
                  </a:lnTo>
                  <a:lnTo>
                    <a:pt x="778" y="110"/>
                  </a:lnTo>
                  <a:lnTo>
                    <a:pt x="775" y="107"/>
                  </a:lnTo>
                  <a:lnTo>
                    <a:pt x="775" y="110"/>
                  </a:lnTo>
                  <a:lnTo>
                    <a:pt x="772" y="113"/>
                  </a:lnTo>
                  <a:lnTo>
                    <a:pt x="769" y="113"/>
                  </a:lnTo>
                  <a:lnTo>
                    <a:pt x="767" y="115"/>
                  </a:lnTo>
                  <a:lnTo>
                    <a:pt x="767" y="113"/>
                  </a:lnTo>
                  <a:lnTo>
                    <a:pt x="767" y="110"/>
                  </a:lnTo>
                  <a:lnTo>
                    <a:pt x="764" y="113"/>
                  </a:lnTo>
                  <a:lnTo>
                    <a:pt x="764" y="115"/>
                  </a:lnTo>
                  <a:lnTo>
                    <a:pt x="761" y="115"/>
                  </a:lnTo>
                  <a:lnTo>
                    <a:pt x="761" y="113"/>
                  </a:lnTo>
                  <a:lnTo>
                    <a:pt x="759" y="113"/>
                  </a:lnTo>
                  <a:lnTo>
                    <a:pt x="759" y="115"/>
                  </a:lnTo>
                  <a:lnTo>
                    <a:pt x="759" y="118"/>
                  </a:lnTo>
                  <a:close/>
                  <a:moveTo>
                    <a:pt x="745" y="80"/>
                  </a:moveTo>
                  <a:lnTo>
                    <a:pt x="748" y="80"/>
                  </a:lnTo>
                  <a:lnTo>
                    <a:pt x="748" y="78"/>
                  </a:lnTo>
                  <a:lnTo>
                    <a:pt x="751" y="75"/>
                  </a:lnTo>
                  <a:lnTo>
                    <a:pt x="748" y="75"/>
                  </a:lnTo>
                  <a:lnTo>
                    <a:pt x="743" y="75"/>
                  </a:lnTo>
                  <a:lnTo>
                    <a:pt x="740" y="78"/>
                  </a:lnTo>
                  <a:lnTo>
                    <a:pt x="743" y="80"/>
                  </a:lnTo>
                  <a:lnTo>
                    <a:pt x="745" y="80"/>
                  </a:lnTo>
                  <a:close/>
                  <a:moveTo>
                    <a:pt x="769" y="75"/>
                  </a:moveTo>
                  <a:lnTo>
                    <a:pt x="769" y="75"/>
                  </a:lnTo>
                  <a:lnTo>
                    <a:pt x="772" y="75"/>
                  </a:lnTo>
                  <a:lnTo>
                    <a:pt x="775" y="72"/>
                  </a:lnTo>
                  <a:lnTo>
                    <a:pt x="778" y="70"/>
                  </a:lnTo>
                  <a:lnTo>
                    <a:pt x="778" y="72"/>
                  </a:lnTo>
                  <a:lnTo>
                    <a:pt x="780" y="70"/>
                  </a:lnTo>
                  <a:lnTo>
                    <a:pt x="786" y="67"/>
                  </a:lnTo>
                  <a:lnTo>
                    <a:pt x="786" y="64"/>
                  </a:lnTo>
                  <a:lnTo>
                    <a:pt x="788" y="64"/>
                  </a:lnTo>
                  <a:lnTo>
                    <a:pt x="794" y="62"/>
                  </a:lnTo>
                  <a:lnTo>
                    <a:pt x="796" y="59"/>
                  </a:lnTo>
                  <a:lnTo>
                    <a:pt x="796" y="56"/>
                  </a:lnTo>
                  <a:lnTo>
                    <a:pt x="796" y="54"/>
                  </a:lnTo>
                  <a:lnTo>
                    <a:pt x="794" y="56"/>
                  </a:lnTo>
                  <a:lnTo>
                    <a:pt x="791" y="59"/>
                  </a:lnTo>
                  <a:lnTo>
                    <a:pt x="786" y="62"/>
                  </a:lnTo>
                  <a:lnTo>
                    <a:pt x="786" y="64"/>
                  </a:lnTo>
                  <a:lnTo>
                    <a:pt x="786" y="62"/>
                  </a:lnTo>
                  <a:lnTo>
                    <a:pt x="783" y="62"/>
                  </a:lnTo>
                  <a:lnTo>
                    <a:pt x="780" y="67"/>
                  </a:lnTo>
                  <a:lnTo>
                    <a:pt x="778" y="70"/>
                  </a:lnTo>
                  <a:lnTo>
                    <a:pt x="778" y="67"/>
                  </a:lnTo>
                  <a:lnTo>
                    <a:pt x="775" y="67"/>
                  </a:lnTo>
                  <a:lnTo>
                    <a:pt x="775" y="64"/>
                  </a:lnTo>
                  <a:lnTo>
                    <a:pt x="772" y="64"/>
                  </a:lnTo>
                  <a:lnTo>
                    <a:pt x="772" y="67"/>
                  </a:lnTo>
                  <a:lnTo>
                    <a:pt x="769" y="70"/>
                  </a:lnTo>
                  <a:lnTo>
                    <a:pt x="769" y="72"/>
                  </a:lnTo>
                  <a:lnTo>
                    <a:pt x="767" y="72"/>
                  </a:lnTo>
                  <a:lnTo>
                    <a:pt x="764" y="72"/>
                  </a:lnTo>
                  <a:lnTo>
                    <a:pt x="764" y="75"/>
                  </a:lnTo>
                  <a:lnTo>
                    <a:pt x="764" y="78"/>
                  </a:lnTo>
                  <a:lnTo>
                    <a:pt x="767" y="78"/>
                  </a:lnTo>
                  <a:lnTo>
                    <a:pt x="769" y="75"/>
                  </a:lnTo>
                  <a:close/>
                  <a:moveTo>
                    <a:pt x="362" y="126"/>
                  </a:moveTo>
                  <a:lnTo>
                    <a:pt x="362" y="123"/>
                  </a:lnTo>
                  <a:lnTo>
                    <a:pt x="362" y="121"/>
                  </a:lnTo>
                  <a:lnTo>
                    <a:pt x="359" y="118"/>
                  </a:lnTo>
                  <a:lnTo>
                    <a:pt x="357" y="121"/>
                  </a:lnTo>
                  <a:lnTo>
                    <a:pt x="354" y="121"/>
                  </a:lnTo>
                  <a:lnTo>
                    <a:pt x="359" y="126"/>
                  </a:lnTo>
                  <a:lnTo>
                    <a:pt x="362" y="126"/>
                  </a:lnTo>
                  <a:close/>
                  <a:moveTo>
                    <a:pt x="376" y="80"/>
                  </a:moveTo>
                  <a:lnTo>
                    <a:pt x="378" y="80"/>
                  </a:lnTo>
                  <a:lnTo>
                    <a:pt x="381" y="80"/>
                  </a:lnTo>
                  <a:lnTo>
                    <a:pt x="384" y="80"/>
                  </a:lnTo>
                  <a:lnTo>
                    <a:pt x="386" y="80"/>
                  </a:lnTo>
                  <a:lnTo>
                    <a:pt x="386" y="78"/>
                  </a:lnTo>
                  <a:lnTo>
                    <a:pt x="389" y="75"/>
                  </a:lnTo>
                  <a:lnTo>
                    <a:pt x="386" y="75"/>
                  </a:lnTo>
                  <a:lnTo>
                    <a:pt x="386" y="72"/>
                  </a:lnTo>
                  <a:lnTo>
                    <a:pt x="384" y="72"/>
                  </a:lnTo>
                  <a:lnTo>
                    <a:pt x="381" y="72"/>
                  </a:lnTo>
                  <a:lnTo>
                    <a:pt x="378" y="72"/>
                  </a:lnTo>
                  <a:lnTo>
                    <a:pt x="376" y="72"/>
                  </a:lnTo>
                  <a:lnTo>
                    <a:pt x="373" y="75"/>
                  </a:lnTo>
                  <a:lnTo>
                    <a:pt x="376" y="78"/>
                  </a:lnTo>
                  <a:lnTo>
                    <a:pt x="376" y="80"/>
                  </a:lnTo>
                  <a:close/>
                  <a:moveTo>
                    <a:pt x="65" y="416"/>
                  </a:moveTo>
                  <a:lnTo>
                    <a:pt x="65" y="416"/>
                  </a:lnTo>
                  <a:lnTo>
                    <a:pt x="65" y="418"/>
                  </a:lnTo>
                  <a:lnTo>
                    <a:pt x="67" y="418"/>
                  </a:lnTo>
                  <a:lnTo>
                    <a:pt x="67" y="416"/>
                  </a:lnTo>
                  <a:lnTo>
                    <a:pt x="65" y="413"/>
                  </a:lnTo>
                  <a:lnTo>
                    <a:pt x="65" y="410"/>
                  </a:lnTo>
                  <a:lnTo>
                    <a:pt x="62" y="410"/>
                  </a:lnTo>
                  <a:lnTo>
                    <a:pt x="62" y="413"/>
                  </a:lnTo>
                  <a:lnTo>
                    <a:pt x="65" y="416"/>
                  </a:lnTo>
                  <a:close/>
                  <a:moveTo>
                    <a:pt x="370" y="11"/>
                  </a:moveTo>
                  <a:lnTo>
                    <a:pt x="370" y="11"/>
                  </a:lnTo>
                  <a:lnTo>
                    <a:pt x="370" y="13"/>
                  </a:lnTo>
                  <a:lnTo>
                    <a:pt x="373" y="13"/>
                  </a:lnTo>
                  <a:lnTo>
                    <a:pt x="373" y="19"/>
                  </a:lnTo>
                  <a:lnTo>
                    <a:pt x="373" y="21"/>
                  </a:lnTo>
                  <a:lnTo>
                    <a:pt x="370" y="21"/>
                  </a:lnTo>
                  <a:lnTo>
                    <a:pt x="376" y="27"/>
                  </a:lnTo>
                  <a:lnTo>
                    <a:pt x="378" y="32"/>
                  </a:lnTo>
                  <a:lnTo>
                    <a:pt x="378" y="35"/>
                  </a:lnTo>
                  <a:lnTo>
                    <a:pt x="378" y="37"/>
                  </a:lnTo>
                  <a:lnTo>
                    <a:pt x="384" y="40"/>
                  </a:lnTo>
                  <a:lnTo>
                    <a:pt x="384" y="37"/>
                  </a:lnTo>
                  <a:lnTo>
                    <a:pt x="384" y="35"/>
                  </a:lnTo>
                  <a:lnTo>
                    <a:pt x="386" y="29"/>
                  </a:lnTo>
                  <a:lnTo>
                    <a:pt x="384" y="27"/>
                  </a:lnTo>
                  <a:lnTo>
                    <a:pt x="384" y="24"/>
                  </a:lnTo>
                  <a:lnTo>
                    <a:pt x="386" y="24"/>
                  </a:lnTo>
                  <a:lnTo>
                    <a:pt x="384" y="21"/>
                  </a:lnTo>
                  <a:lnTo>
                    <a:pt x="381" y="21"/>
                  </a:lnTo>
                  <a:lnTo>
                    <a:pt x="381" y="19"/>
                  </a:lnTo>
                  <a:lnTo>
                    <a:pt x="384" y="19"/>
                  </a:lnTo>
                  <a:lnTo>
                    <a:pt x="384" y="16"/>
                  </a:lnTo>
                  <a:lnTo>
                    <a:pt x="384" y="13"/>
                  </a:lnTo>
                  <a:lnTo>
                    <a:pt x="381" y="11"/>
                  </a:lnTo>
                  <a:lnTo>
                    <a:pt x="384" y="11"/>
                  </a:lnTo>
                  <a:lnTo>
                    <a:pt x="381" y="8"/>
                  </a:lnTo>
                  <a:lnTo>
                    <a:pt x="381" y="5"/>
                  </a:lnTo>
                  <a:lnTo>
                    <a:pt x="381" y="3"/>
                  </a:lnTo>
                  <a:lnTo>
                    <a:pt x="384" y="0"/>
                  </a:lnTo>
                  <a:lnTo>
                    <a:pt x="381" y="3"/>
                  </a:lnTo>
                  <a:lnTo>
                    <a:pt x="378" y="3"/>
                  </a:lnTo>
                  <a:lnTo>
                    <a:pt x="378" y="5"/>
                  </a:lnTo>
                  <a:lnTo>
                    <a:pt x="378" y="8"/>
                  </a:lnTo>
                  <a:lnTo>
                    <a:pt x="376" y="8"/>
                  </a:lnTo>
                  <a:lnTo>
                    <a:pt x="373" y="8"/>
                  </a:lnTo>
                  <a:lnTo>
                    <a:pt x="373" y="11"/>
                  </a:lnTo>
                  <a:lnTo>
                    <a:pt x="373" y="8"/>
                  </a:lnTo>
                  <a:lnTo>
                    <a:pt x="370" y="8"/>
                  </a:lnTo>
                  <a:lnTo>
                    <a:pt x="367" y="8"/>
                  </a:lnTo>
                  <a:lnTo>
                    <a:pt x="370" y="8"/>
                  </a:lnTo>
                  <a:lnTo>
                    <a:pt x="370" y="11"/>
                  </a:lnTo>
                  <a:close/>
                  <a:moveTo>
                    <a:pt x="57" y="410"/>
                  </a:moveTo>
                  <a:lnTo>
                    <a:pt x="54" y="410"/>
                  </a:lnTo>
                  <a:lnTo>
                    <a:pt x="54" y="408"/>
                  </a:lnTo>
                  <a:lnTo>
                    <a:pt x="51" y="410"/>
                  </a:lnTo>
                  <a:lnTo>
                    <a:pt x="54" y="410"/>
                  </a:lnTo>
                  <a:lnTo>
                    <a:pt x="54" y="413"/>
                  </a:lnTo>
                  <a:lnTo>
                    <a:pt x="57" y="416"/>
                  </a:lnTo>
                  <a:lnTo>
                    <a:pt x="59" y="421"/>
                  </a:lnTo>
                  <a:lnTo>
                    <a:pt x="59" y="424"/>
                  </a:lnTo>
                  <a:lnTo>
                    <a:pt x="62" y="424"/>
                  </a:lnTo>
                  <a:lnTo>
                    <a:pt x="62" y="426"/>
                  </a:lnTo>
                  <a:lnTo>
                    <a:pt x="62" y="421"/>
                  </a:lnTo>
                  <a:lnTo>
                    <a:pt x="62" y="418"/>
                  </a:lnTo>
                  <a:lnTo>
                    <a:pt x="59" y="416"/>
                  </a:lnTo>
                  <a:lnTo>
                    <a:pt x="57" y="410"/>
                  </a:lnTo>
                  <a:close/>
                  <a:moveTo>
                    <a:pt x="467" y="62"/>
                  </a:moveTo>
                  <a:lnTo>
                    <a:pt x="467" y="62"/>
                  </a:lnTo>
                  <a:lnTo>
                    <a:pt x="469" y="62"/>
                  </a:lnTo>
                  <a:lnTo>
                    <a:pt x="469" y="59"/>
                  </a:lnTo>
                  <a:lnTo>
                    <a:pt x="472" y="59"/>
                  </a:lnTo>
                  <a:lnTo>
                    <a:pt x="475" y="59"/>
                  </a:lnTo>
                  <a:lnTo>
                    <a:pt x="477" y="59"/>
                  </a:lnTo>
                  <a:lnTo>
                    <a:pt x="480" y="59"/>
                  </a:lnTo>
                  <a:lnTo>
                    <a:pt x="477" y="56"/>
                  </a:lnTo>
                  <a:lnTo>
                    <a:pt x="477" y="54"/>
                  </a:lnTo>
                  <a:lnTo>
                    <a:pt x="475" y="54"/>
                  </a:lnTo>
                  <a:lnTo>
                    <a:pt x="472" y="56"/>
                  </a:lnTo>
                  <a:lnTo>
                    <a:pt x="469" y="56"/>
                  </a:lnTo>
                  <a:lnTo>
                    <a:pt x="467" y="56"/>
                  </a:lnTo>
                  <a:lnTo>
                    <a:pt x="469" y="59"/>
                  </a:lnTo>
                  <a:lnTo>
                    <a:pt x="467" y="62"/>
                  </a:lnTo>
                  <a:close/>
                  <a:moveTo>
                    <a:pt x="464" y="75"/>
                  </a:moveTo>
                  <a:lnTo>
                    <a:pt x="464" y="75"/>
                  </a:lnTo>
                  <a:lnTo>
                    <a:pt x="467" y="75"/>
                  </a:lnTo>
                  <a:lnTo>
                    <a:pt x="469" y="75"/>
                  </a:lnTo>
                  <a:lnTo>
                    <a:pt x="469" y="72"/>
                  </a:lnTo>
                  <a:lnTo>
                    <a:pt x="467" y="72"/>
                  </a:lnTo>
                  <a:lnTo>
                    <a:pt x="467" y="70"/>
                  </a:lnTo>
                  <a:lnTo>
                    <a:pt x="469" y="70"/>
                  </a:lnTo>
                  <a:lnTo>
                    <a:pt x="472" y="70"/>
                  </a:lnTo>
                  <a:lnTo>
                    <a:pt x="475" y="70"/>
                  </a:lnTo>
                  <a:lnTo>
                    <a:pt x="477" y="70"/>
                  </a:lnTo>
                  <a:lnTo>
                    <a:pt x="475" y="67"/>
                  </a:lnTo>
                  <a:lnTo>
                    <a:pt x="472" y="67"/>
                  </a:lnTo>
                  <a:lnTo>
                    <a:pt x="469" y="67"/>
                  </a:lnTo>
                  <a:lnTo>
                    <a:pt x="467" y="70"/>
                  </a:lnTo>
                  <a:lnTo>
                    <a:pt x="464" y="70"/>
                  </a:lnTo>
                  <a:lnTo>
                    <a:pt x="464" y="72"/>
                  </a:lnTo>
                  <a:lnTo>
                    <a:pt x="464" y="75"/>
                  </a:lnTo>
                  <a:close/>
                  <a:moveTo>
                    <a:pt x="845" y="354"/>
                  </a:moveTo>
                  <a:lnTo>
                    <a:pt x="847" y="354"/>
                  </a:lnTo>
                  <a:lnTo>
                    <a:pt x="845" y="354"/>
                  </a:lnTo>
                  <a:lnTo>
                    <a:pt x="845" y="351"/>
                  </a:lnTo>
                  <a:lnTo>
                    <a:pt x="847" y="349"/>
                  </a:lnTo>
                  <a:lnTo>
                    <a:pt x="845" y="349"/>
                  </a:lnTo>
                  <a:lnTo>
                    <a:pt x="845" y="346"/>
                  </a:lnTo>
                  <a:lnTo>
                    <a:pt x="845" y="343"/>
                  </a:lnTo>
                  <a:lnTo>
                    <a:pt x="847" y="343"/>
                  </a:lnTo>
                  <a:lnTo>
                    <a:pt x="847" y="341"/>
                  </a:lnTo>
                  <a:lnTo>
                    <a:pt x="850" y="341"/>
                  </a:lnTo>
                  <a:lnTo>
                    <a:pt x="847" y="341"/>
                  </a:lnTo>
                  <a:lnTo>
                    <a:pt x="845" y="341"/>
                  </a:lnTo>
                  <a:lnTo>
                    <a:pt x="842" y="341"/>
                  </a:lnTo>
                  <a:lnTo>
                    <a:pt x="842" y="343"/>
                  </a:lnTo>
                  <a:lnTo>
                    <a:pt x="839" y="346"/>
                  </a:lnTo>
                  <a:lnTo>
                    <a:pt x="836" y="346"/>
                  </a:lnTo>
                  <a:lnTo>
                    <a:pt x="831" y="341"/>
                  </a:lnTo>
                  <a:lnTo>
                    <a:pt x="828" y="341"/>
                  </a:lnTo>
                  <a:lnTo>
                    <a:pt x="828" y="343"/>
                  </a:lnTo>
                  <a:lnTo>
                    <a:pt x="826" y="346"/>
                  </a:lnTo>
                  <a:lnTo>
                    <a:pt x="823" y="343"/>
                  </a:lnTo>
                  <a:lnTo>
                    <a:pt x="820" y="343"/>
                  </a:lnTo>
                  <a:lnTo>
                    <a:pt x="820" y="338"/>
                  </a:lnTo>
                  <a:lnTo>
                    <a:pt x="820" y="335"/>
                  </a:lnTo>
                  <a:lnTo>
                    <a:pt x="820" y="332"/>
                  </a:lnTo>
                  <a:lnTo>
                    <a:pt x="823" y="330"/>
                  </a:lnTo>
                  <a:lnTo>
                    <a:pt x="823" y="332"/>
                  </a:lnTo>
                  <a:lnTo>
                    <a:pt x="826" y="332"/>
                  </a:lnTo>
                  <a:lnTo>
                    <a:pt x="826" y="330"/>
                  </a:lnTo>
                  <a:lnTo>
                    <a:pt x="828" y="330"/>
                  </a:lnTo>
                  <a:lnTo>
                    <a:pt x="828" y="327"/>
                  </a:lnTo>
                  <a:lnTo>
                    <a:pt x="831" y="327"/>
                  </a:lnTo>
                  <a:lnTo>
                    <a:pt x="828" y="327"/>
                  </a:lnTo>
                  <a:lnTo>
                    <a:pt x="828" y="324"/>
                  </a:lnTo>
                  <a:lnTo>
                    <a:pt x="826" y="324"/>
                  </a:lnTo>
                  <a:lnTo>
                    <a:pt x="826" y="322"/>
                  </a:lnTo>
                  <a:lnTo>
                    <a:pt x="826" y="319"/>
                  </a:lnTo>
                  <a:lnTo>
                    <a:pt x="828" y="316"/>
                  </a:lnTo>
                  <a:lnTo>
                    <a:pt x="831" y="314"/>
                  </a:lnTo>
                  <a:lnTo>
                    <a:pt x="836" y="316"/>
                  </a:lnTo>
                  <a:lnTo>
                    <a:pt x="839" y="308"/>
                  </a:lnTo>
                  <a:lnTo>
                    <a:pt x="842" y="306"/>
                  </a:lnTo>
                  <a:lnTo>
                    <a:pt x="845" y="303"/>
                  </a:lnTo>
                  <a:lnTo>
                    <a:pt x="842" y="303"/>
                  </a:lnTo>
                  <a:lnTo>
                    <a:pt x="842" y="300"/>
                  </a:lnTo>
                  <a:lnTo>
                    <a:pt x="842" y="298"/>
                  </a:lnTo>
                  <a:lnTo>
                    <a:pt x="839" y="298"/>
                  </a:lnTo>
                  <a:lnTo>
                    <a:pt x="836" y="298"/>
                  </a:lnTo>
                  <a:lnTo>
                    <a:pt x="834" y="298"/>
                  </a:lnTo>
                  <a:lnTo>
                    <a:pt x="834" y="303"/>
                  </a:lnTo>
                  <a:lnTo>
                    <a:pt x="831" y="303"/>
                  </a:lnTo>
                  <a:lnTo>
                    <a:pt x="834" y="303"/>
                  </a:lnTo>
                  <a:lnTo>
                    <a:pt x="834" y="306"/>
                  </a:lnTo>
                  <a:lnTo>
                    <a:pt x="834" y="308"/>
                  </a:lnTo>
                  <a:lnTo>
                    <a:pt x="831" y="308"/>
                  </a:lnTo>
                  <a:lnTo>
                    <a:pt x="828" y="308"/>
                  </a:lnTo>
                  <a:lnTo>
                    <a:pt x="823" y="308"/>
                  </a:lnTo>
                  <a:lnTo>
                    <a:pt x="820" y="306"/>
                  </a:lnTo>
                  <a:lnTo>
                    <a:pt x="820" y="303"/>
                  </a:lnTo>
                  <a:lnTo>
                    <a:pt x="820" y="300"/>
                  </a:lnTo>
                  <a:lnTo>
                    <a:pt x="823" y="300"/>
                  </a:lnTo>
                  <a:lnTo>
                    <a:pt x="820" y="300"/>
                  </a:lnTo>
                  <a:lnTo>
                    <a:pt x="818" y="298"/>
                  </a:lnTo>
                  <a:lnTo>
                    <a:pt x="818" y="295"/>
                  </a:lnTo>
                  <a:lnTo>
                    <a:pt x="820" y="292"/>
                  </a:lnTo>
                  <a:lnTo>
                    <a:pt x="823" y="292"/>
                  </a:lnTo>
                  <a:lnTo>
                    <a:pt x="823" y="290"/>
                  </a:lnTo>
                  <a:lnTo>
                    <a:pt x="820" y="287"/>
                  </a:lnTo>
                  <a:lnTo>
                    <a:pt x="818" y="287"/>
                  </a:lnTo>
                  <a:lnTo>
                    <a:pt x="818" y="290"/>
                  </a:lnTo>
                  <a:lnTo>
                    <a:pt x="815" y="292"/>
                  </a:lnTo>
                  <a:lnTo>
                    <a:pt x="812" y="292"/>
                  </a:lnTo>
                  <a:lnTo>
                    <a:pt x="812" y="295"/>
                  </a:lnTo>
                  <a:lnTo>
                    <a:pt x="810" y="295"/>
                  </a:lnTo>
                  <a:lnTo>
                    <a:pt x="810" y="292"/>
                  </a:lnTo>
                  <a:lnTo>
                    <a:pt x="810" y="290"/>
                  </a:lnTo>
                  <a:lnTo>
                    <a:pt x="807" y="290"/>
                  </a:lnTo>
                  <a:lnTo>
                    <a:pt x="804" y="292"/>
                  </a:lnTo>
                  <a:lnTo>
                    <a:pt x="807" y="292"/>
                  </a:lnTo>
                  <a:lnTo>
                    <a:pt x="807" y="295"/>
                  </a:lnTo>
                  <a:lnTo>
                    <a:pt x="810" y="298"/>
                  </a:lnTo>
                  <a:lnTo>
                    <a:pt x="810" y="300"/>
                  </a:lnTo>
                  <a:lnTo>
                    <a:pt x="812" y="300"/>
                  </a:lnTo>
                  <a:lnTo>
                    <a:pt x="812" y="303"/>
                  </a:lnTo>
                  <a:lnTo>
                    <a:pt x="810" y="303"/>
                  </a:lnTo>
                  <a:lnTo>
                    <a:pt x="807" y="300"/>
                  </a:lnTo>
                  <a:lnTo>
                    <a:pt x="807" y="306"/>
                  </a:lnTo>
                  <a:lnTo>
                    <a:pt x="807" y="303"/>
                  </a:lnTo>
                  <a:lnTo>
                    <a:pt x="804" y="306"/>
                  </a:lnTo>
                  <a:lnTo>
                    <a:pt x="804" y="303"/>
                  </a:lnTo>
                  <a:lnTo>
                    <a:pt x="802" y="303"/>
                  </a:lnTo>
                  <a:lnTo>
                    <a:pt x="802" y="300"/>
                  </a:lnTo>
                  <a:lnTo>
                    <a:pt x="799" y="303"/>
                  </a:lnTo>
                  <a:lnTo>
                    <a:pt x="799" y="306"/>
                  </a:lnTo>
                  <a:lnTo>
                    <a:pt x="796" y="306"/>
                  </a:lnTo>
                  <a:lnTo>
                    <a:pt x="794" y="308"/>
                  </a:lnTo>
                  <a:lnTo>
                    <a:pt x="791" y="306"/>
                  </a:lnTo>
                  <a:lnTo>
                    <a:pt x="791" y="303"/>
                  </a:lnTo>
                  <a:lnTo>
                    <a:pt x="788" y="306"/>
                  </a:lnTo>
                  <a:lnTo>
                    <a:pt x="788" y="308"/>
                  </a:lnTo>
                  <a:lnTo>
                    <a:pt x="791" y="311"/>
                  </a:lnTo>
                  <a:lnTo>
                    <a:pt x="791" y="314"/>
                  </a:lnTo>
                  <a:lnTo>
                    <a:pt x="788" y="322"/>
                  </a:lnTo>
                  <a:lnTo>
                    <a:pt x="788" y="324"/>
                  </a:lnTo>
                  <a:lnTo>
                    <a:pt x="788" y="330"/>
                  </a:lnTo>
                  <a:lnTo>
                    <a:pt x="791" y="332"/>
                  </a:lnTo>
                  <a:lnTo>
                    <a:pt x="791" y="335"/>
                  </a:lnTo>
                  <a:lnTo>
                    <a:pt x="791" y="338"/>
                  </a:lnTo>
                  <a:lnTo>
                    <a:pt x="791" y="341"/>
                  </a:lnTo>
                  <a:lnTo>
                    <a:pt x="788" y="343"/>
                  </a:lnTo>
                  <a:lnTo>
                    <a:pt x="783" y="343"/>
                  </a:lnTo>
                  <a:lnTo>
                    <a:pt x="783" y="346"/>
                  </a:lnTo>
                  <a:lnTo>
                    <a:pt x="780" y="346"/>
                  </a:lnTo>
                  <a:lnTo>
                    <a:pt x="780" y="349"/>
                  </a:lnTo>
                  <a:lnTo>
                    <a:pt x="783" y="349"/>
                  </a:lnTo>
                  <a:lnTo>
                    <a:pt x="786" y="346"/>
                  </a:lnTo>
                  <a:lnTo>
                    <a:pt x="788" y="346"/>
                  </a:lnTo>
                  <a:lnTo>
                    <a:pt x="791" y="346"/>
                  </a:lnTo>
                  <a:lnTo>
                    <a:pt x="794" y="346"/>
                  </a:lnTo>
                  <a:lnTo>
                    <a:pt x="794" y="349"/>
                  </a:lnTo>
                  <a:lnTo>
                    <a:pt x="812" y="354"/>
                  </a:lnTo>
                  <a:lnTo>
                    <a:pt x="818" y="354"/>
                  </a:lnTo>
                  <a:lnTo>
                    <a:pt x="820" y="351"/>
                  </a:lnTo>
                  <a:lnTo>
                    <a:pt x="823" y="351"/>
                  </a:lnTo>
                  <a:lnTo>
                    <a:pt x="826" y="351"/>
                  </a:lnTo>
                  <a:lnTo>
                    <a:pt x="831" y="354"/>
                  </a:lnTo>
                  <a:lnTo>
                    <a:pt x="834" y="354"/>
                  </a:lnTo>
                  <a:lnTo>
                    <a:pt x="836" y="354"/>
                  </a:lnTo>
                  <a:lnTo>
                    <a:pt x="842" y="357"/>
                  </a:lnTo>
                  <a:lnTo>
                    <a:pt x="842" y="354"/>
                  </a:lnTo>
                  <a:lnTo>
                    <a:pt x="845" y="354"/>
                  </a:lnTo>
                  <a:lnTo>
                    <a:pt x="845" y="357"/>
                  </a:lnTo>
                  <a:lnTo>
                    <a:pt x="845" y="354"/>
                  </a:lnTo>
                  <a:close/>
                  <a:moveTo>
                    <a:pt x="812" y="512"/>
                  </a:moveTo>
                  <a:lnTo>
                    <a:pt x="812" y="512"/>
                  </a:lnTo>
                  <a:lnTo>
                    <a:pt x="815" y="512"/>
                  </a:lnTo>
                  <a:lnTo>
                    <a:pt x="815" y="515"/>
                  </a:lnTo>
                  <a:lnTo>
                    <a:pt x="818" y="510"/>
                  </a:lnTo>
                  <a:lnTo>
                    <a:pt x="820" y="507"/>
                  </a:lnTo>
                  <a:lnTo>
                    <a:pt x="820" y="504"/>
                  </a:lnTo>
                  <a:lnTo>
                    <a:pt x="818" y="504"/>
                  </a:lnTo>
                  <a:lnTo>
                    <a:pt x="815" y="501"/>
                  </a:lnTo>
                  <a:lnTo>
                    <a:pt x="815" y="504"/>
                  </a:lnTo>
                  <a:lnTo>
                    <a:pt x="812" y="504"/>
                  </a:lnTo>
                  <a:lnTo>
                    <a:pt x="810" y="504"/>
                  </a:lnTo>
                  <a:lnTo>
                    <a:pt x="810" y="507"/>
                  </a:lnTo>
                  <a:lnTo>
                    <a:pt x="810" y="510"/>
                  </a:lnTo>
                  <a:lnTo>
                    <a:pt x="812" y="512"/>
                  </a:lnTo>
                  <a:close/>
                  <a:moveTo>
                    <a:pt x="764" y="265"/>
                  </a:moveTo>
                  <a:lnTo>
                    <a:pt x="767" y="268"/>
                  </a:lnTo>
                  <a:lnTo>
                    <a:pt x="767" y="265"/>
                  </a:lnTo>
                  <a:lnTo>
                    <a:pt x="764" y="265"/>
                  </a:lnTo>
                  <a:lnTo>
                    <a:pt x="761" y="263"/>
                  </a:lnTo>
                  <a:lnTo>
                    <a:pt x="761" y="260"/>
                  </a:lnTo>
                  <a:lnTo>
                    <a:pt x="759" y="257"/>
                  </a:lnTo>
                  <a:lnTo>
                    <a:pt x="756" y="257"/>
                  </a:lnTo>
                  <a:lnTo>
                    <a:pt x="759" y="257"/>
                  </a:lnTo>
                  <a:lnTo>
                    <a:pt x="759" y="260"/>
                  </a:lnTo>
                  <a:lnTo>
                    <a:pt x="759" y="265"/>
                  </a:lnTo>
                  <a:lnTo>
                    <a:pt x="759" y="271"/>
                  </a:lnTo>
                  <a:lnTo>
                    <a:pt x="761" y="271"/>
                  </a:lnTo>
                  <a:lnTo>
                    <a:pt x="761" y="273"/>
                  </a:lnTo>
                  <a:lnTo>
                    <a:pt x="761" y="271"/>
                  </a:lnTo>
                  <a:lnTo>
                    <a:pt x="761" y="268"/>
                  </a:lnTo>
                  <a:lnTo>
                    <a:pt x="764" y="268"/>
                  </a:lnTo>
                  <a:lnTo>
                    <a:pt x="764" y="265"/>
                  </a:lnTo>
                  <a:close/>
                  <a:moveTo>
                    <a:pt x="713" y="418"/>
                  </a:moveTo>
                  <a:lnTo>
                    <a:pt x="713" y="421"/>
                  </a:lnTo>
                  <a:lnTo>
                    <a:pt x="716" y="418"/>
                  </a:lnTo>
                  <a:lnTo>
                    <a:pt x="719" y="418"/>
                  </a:lnTo>
                  <a:lnTo>
                    <a:pt x="721" y="421"/>
                  </a:lnTo>
                  <a:lnTo>
                    <a:pt x="721" y="418"/>
                  </a:lnTo>
                  <a:lnTo>
                    <a:pt x="721" y="416"/>
                  </a:lnTo>
                  <a:lnTo>
                    <a:pt x="719" y="416"/>
                  </a:lnTo>
                  <a:lnTo>
                    <a:pt x="719" y="413"/>
                  </a:lnTo>
                  <a:lnTo>
                    <a:pt x="716" y="413"/>
                  </a:lnTo>
                  <a:lnTo>
                    <a:pt x="716" y="416"/>
                  </a:lnTo>
                  <a:lnTo>
                    <a:pt x="716" y="418"/>
                  </a:lnTo>
                  <a:lnTo>
                    <a:pt x="713" y="418"/>
                  </a:lnTo>
                  <a:close/>
                  <a:moveTo>
                    <a:pt x="839" y="493"/>
                  </a:moveTo>
                  <a:lnTo>
                    <a:pt x="839" y="493"/>
                  </a:lnTo>
                  <a:lnTo>
                    <a:pt x="839" y="488"/>
                  </a:lnTo>
                  <a:lnTo>
                    <a:pt x="839" y="485"/>
                  </a:lnTo>
                  <a:lnTo>
                    <a:pt x="836" y="485"/>
                  </a:lnTo>
                  <a:lnTo>
                    <a:pt x="834" y="488"/>
                  </a:lnTo>
                  <a:lnTo>
                    <a:pt x="834" y="491"/>
                  </a:lnTo>
                  <a:lnTo>
                    <a:pt x="836" y="491"/>
                  </a:lnTo>
                  <a:lnTo>
                    <a:pt x="836" y="493"/>
                  </a:lnTo>
                  <a:lnTo>
                    <a:pt x="834" y="493"/>
                  </a:lnTo>
                  <a:lnTo>
                    <a:pt x="834" y="496"/>
                  </a:lnTo>
                  <a:lnTo>
                    <a:pt x="834" y="499"/>
                  </a:lnTo>
                  <a:lnTo>
                    <a:pt x="836" y="499"/>
                  </a:lnTo>
                  <a:lnTo>
                    <a:pt x="839" y="496"/>
                  </a:lnTo>
                  <a:lnTo>
                    <a:pt x="836" y="496"/>
                  </a:lnTo>
                  <a:lnTo>
                    <a:pt x="839" y="493"/>
                  </a:lnTo>
                  <a:close/>
                  <a:moveTo>
                    <a:pt x="828" y="501"/>
                  </a:moveTo>
                  <a:lnTo>
                    <a:pt x="831" y="501"/>
                  </a:lnTo>
                  <a:lnTo>
                    <a:pt x="831" y="504"/>
                  </a:lnTo>
                  <a:lnTo>
                    <a:pt x="834" y="504"/>
                  </a:lnTo>
                  <a:lnTo>
                    <a:pt x="834" y="501"/>
                  </a:lnTo>
                  <a:lnTo>
                    <a:pt x="831" y="501"/>
                  </a:lnTo>
                  <a:lnTo>
                    <a:pt x="831" y="499"/>
                  </a:lnTo>
                  <a:lnTo>
                    <a:pt x="828" y="501"/>
                  </a:lnTo>
                  <a:lnTo>
                    <a:pt x="826" y="499"/>
                  </a:lnTo>
                  <a:lnTo>
                    <a:pt x="823" y="501"/>
                  </a:lnTo>
                  <a:lnTo>
                    <a:pt x="823" y="504"/>
                  </a:lnTo>
                  <a:lnTo>
                    <a:pt x="823" y="507"/>
                  </a:lnTo>
                  <a:lnTo>
                    <a:pt x="823" y="510"/>
                  </a:lnTo>
                  <a:lnTo>
                    <a:pt x="823" y="512"/>
                  </a:lnTo>
                  <a:lnTo>
                    <a:pt x="826" y="510"/>
                  </a:lnTo>
                  <a:lnTo>
                    <a:pt x="828" y="510"/>
                  </a:lnTo>
                  <a:lnTo>
                    <a:pt x="828" y="507"/>
                  </a:lnTo>
                  <a:lnTo>
                    <a:pt x="828" y="504"/>
                  </a:lnTo>
                  <a:lnTo>
                    <a:pt x="828" y="501"/>
                  </a:lnTo>
                  <a:close/>
                  <a:moveTo>
                    <a:pt x="799" y="499"/>
                  </a:moveTo>
                  <a:lnTo>
                    <a:pt x="799" y="499"/>
                  </a:lnTo>
                  <a:lnTo>
                    <a:pt x="802" y="499"/>
                  </a:lnTo>
                  <a:lnTo>
                    <a:pt x="804" y="499"/>
                  </a:lnTo>
                  <a:lnTo>
                    <a:pt x="807" y="499"/>
                  </a:lnTo>
                  <a:lnTo>
                    <a:pt x="810" y="496"/>
                  </a:lnTo>
                  <a:lnTo>
                    <a:pt x="810" y="491"/>
                  </a:lnTo>
                  <a:lnTo>
                    <a:pt x="810" y="488"/>
                  </a:lnTo>
                  <a:lnTo>
                    <a:pt x="810" y="485"/>
                  </a:lnTo>
                  <a:lnTo>
                    <a:pt x="807" y="485"/>
                  </a:lnTo>
                  <a:lnTo>
                    <a:pt x="804" y="488"/>
                  </a:lnTo>
                  <a:lnTo>
                    <a:pt x="802" y="488"/>
                  </a:lnTo>
                  <a:lnTo>
                    <a:pt x="802" y="491"/>
                  </a:lnTo>
                  <a:lnTo>
                    <a:pt x="799" y="493"/>
                  </a:lnTo>
                  <a:lnTo>
                    <a:pt x="799" y="496"/>
                  </a:lnTo>
                  <a:lnTo>
                    <a:pt x="799" y="499"/>
                  </a:lnTo>
                  <a:close/>
                  <a:moveTo>
                    <a:pt x="772" y="298"/>
                  </a:moveTo>
                  <a:lnTo>
                    <a:pt x="772" y="298"/>
                  </a:lnTo>
                  <a:lnTo>
                    <a:pt x="775" y="295"/>
                  </a:lnTo>
                  <a:lnTo>
                    <a:pt x="775" y="292"/>
                  </a:lnTo>
                  <a:lnTo>
                    <a:pt x="772" y="292"/>
                  </a:lnTo>
                  <a:lnTo>
                    <a:pt x="772" y="290"/>
                  </a:lnTo>
                  <a:lnTo>
                    <a:pt x="769" y="290"/>
                  </a:lnTo>
                  <a:lnTo>
                    <a:pt x="767" y="290"/>
                  </a:lnTo>
                  <a:lnTo>
                    <a:pt x="764" y="292"/>
                  </a:lnTo>
                  <a:lnTo>
                    <a:pt x="764" y="295"/>
                  </a:lnTo>
                  <a:lnTo>
                    <a:pt x="761" y="298"/>
                  </a:lnTo>
                  <a:lnTo>
                    <a:pt x="756" y="295"/>
                  </a:lnTo>
                  <a:lnTo>
                    <a:pt x="756" y="306"/>
                  </a:lnTo>
                  <a:lnTo>
                    <a:pt x="759" y="306"/>
                  </a:lnTo>
                  <a:lnTo>
                    <a:pt x="761" y="308"/>
                  </a:lnTo>
                  <a:lnTo>
                    <a:pt x="761" y="306"/>
                  </a:lnTo>
                  <a:lnTo>
                    <a:pt x="761" y="303"/>
                  </a:lnTo>
                  <a:lnTo>
                    <a:pt x="761" y="300"/>
                  </a:lnTo>
                  <a:lnTo>
                    <a:pt x="764" y="300"/>
                  </a:lnTo>
                  <a:lnTo>
                    <a:pt x="767" y="306"/>
                  </a:lnTo>
                  <a:lnTo>
                    <a:pt x="767" y="308"/>
                  </a:lnTo>
                  <a:lnTo>
                    <a:pt x="769" y="308"/>
                  </a:lnTo>
                  <a:lnTo>
                    <a:pt x="772" y="308"/>
                  </a:lnTo>
                  <a:lnTo>
                    <a:pt x="772" y="306"/>
                  </a:lnTo>
                  <a:lnTo>
                    <a:pt x="772" y="303"/>
                  </a:lnTo>
                  <a:lnTo>
                    <a:pt x="775" y="303"/>
                  </a:lnTo>
                  <a:lnTo>
                    <a:pt x="775" y="300"/>
                  </a:lnTo>
                  <a:lnTo>
                    <a:pt x="772" y="300"/>
                  </a:lnTo>
                  <a:lnTo>
                    <a:pt x="772" y="298"/>
                  </a:lnTo>
                  <a:close/>
                  <a:moveTo>
                    <a:pt x="952" y="593"/>
                  </a:moveTo>
                  <a:lnTo>
                    <a:pt x="949" y="587"/>
                  </a:lnTo>
                  <a:lnTo>
                    <a:pt x="944" y="585"/>
                  </a:lnTo>
                  <a:lnTo>
                    <a:pt x="941" y="582"/>
                  </a:lnTo>
                  <a:lnTo>
                    <a:pt x="941" y="579"/>
                  </a:lnTo>
                  <a:lnTo>
                    <a:pt x="936" y="571"/>
                  </a:lnTo>
                  <a:lnTo>
                    <a:pt x="930" y="566"/>
                  </a:lnTo>
                  <a:lnTo>
                    <a:pt x="930" y="563"/>
                  </a:lnTo>
                  <a:lnTo>
                    <a:pt x="925" y="563"/>
                  </a:lnTo>
                  <a:lnTo>
                    <a:pt x="922" y="560"/>
                  </a:lnTo>
                  <a:lnTo>
                    <a:pt x="909" y="555"/>
                  </a:lnTo>
                  <a:lnTo>
                    <a:pt x="906" y="555"/>
                  </a:lnTo>
                  <a:lnTo>
                    <a:pt x="903" y="558"/>
                  </a:lnTo>
                  <a:lnTo>
                    <a:pt x="903" y="555"/>
                  </a:lnTo>
                  <a:lnTo>
                    <a:pt x="901" y="555"/>
                  </a:lnTo>
                  <a:lnTo>
                    <a:pt x="898" y="552"/>
                  </a:lnTo>
                  <a:lnTo>
                    <a:pt x="895" y="552"/>
                  </a:lnTo>
                  <a:lnTo>
                    <a:pt x="893" y="552"/>
                  </a:lnTo>
                  <a:lnTo>
                    <a:pt x="890" y="550"/>
                  </a:lnTo>
                  <a:lnTo>
                    <a:pt x="882" y="544"/>
                  </a:lnTo>
                  <a:lnTo>
                    <a:pt x="879" y="542"/>
                  </a:lnTo>
                  <a:lnTo>
                    <a:pt x="877" y="539"/>
                  </a:lnTo>
                  <a:lnTo>
                    <a:pt x="871" y="536"/>
                  </a:lnTo>
                  <a:lnTo>
                    <a:pt x="869" y="536"/>
                  </a:lnTo>
                  <a:lnTo>
                    <a:pt x="869" y="534"/>
                  </a:lnTo>
                  <a:lnTo>
                    <a:pt x="866" y="534"/>
                  </a:lnTo>
                  <a:lnTo>
                    <a:pt x="861" y="531"/>
                  </a:lnTo>
                  <a:lnTo>
                    <a:pt x="855" y="528"/>
                  </a:lnTo>
                  <a:lnTo>
                    <a:pt x="853" y="526"/>
                  </a:lnTo>
                  <a:lnTo>
                    <a:pt x="850" y="523"/>
                  </a:lnTo>
                  <a:lnTo>
                    <a:pt x="845" y="526"/>
                  </a:lnTo>
                  <a:lnTo>
                    <a:pt x="842" y="528"/>
                  </a:lnTo>
                  <a:lnTo>
                    <a:pt x="845" y="531"/>
                  </a:lnTo>
                  <a:lnTo>
                    <a:pt x="842" y="531"/>
                  </a:lnTo>
                  <a:lnTo>
                    <a:pt x="839" y="528"/>
                  </a:lnTo>
                  <a:lnTo>
                    <a:pt x="836" y="528"/>
                  </a:lnTo>
                  <a:lnTo>
                    <a:pt x="834" y="528"/>
                  </a:lnTo>
                  <a:lnTo>
                    <a:pt x="828" y="528"/>
                  </a:lnTo>
                  <a:lnTo>
                    <a:pt x="826" y="528"/>
                  </a:lnTo>
                  <a:lnTo>
                    <a:pt x="826" y="531"/>
                  </a:lnTo>
                  <a:lnTo>
                    <a:pt x="823" y="531"/>
                  </a:lnTo>
                  <a:lnTo>
                    <a:pt x="820" y="531"/>
                  </a:lnTo>
                  <a:lnTo>
                    <a:pt x="820" y="528"/>
                  </a:lnTo>
                  <a:lnTo>
                    <a:pt x="820" y="526"/>
                  </a:lnTo>
                  <a:lnTo>
                    <a:pt x="823" y="523"/>
                  </a:lnTo>
                  <a:lnTo>
                    <a:pt x="820" y="523"/>
                  </a:lnTo>
                  <a:lnTo>
                    <a:pt x="820" y="520"/>
                  </a:lnTo>
                  <a:lnTo>
                    <a:pt x="815" y="515"/>
                  </a:lnTo>
                  <a:lnTo>
                    <a:pt x="810" y="512"/>
                  </a:lnTo>
                  <a:lnTo>
                    <a:pt x="810" y="510"/>
                  </a:lnTo>
                  <a:lnTo>
                    <a:pt x="810" y="507"/>
                  </a:lnTo>
                  <a:lnTo>
                    <a:pt x="807" y="507"/>
                  </a:lnTo>
                  <a:lnTo>
                    <a:pt x="804" y="507"/>
                  </a:lnTo>
                  <a:lnTo>
                    <a:pt x="804" y="510"/>
                  </a:lnTo>
                  <a:lnTo>
                    <a:pt x="802" y="507"/>
                  </a:lnTo>
                  <a:lnTo>
                    <a:pt x="799" y="507"/>
                  </a:lnTo>
                  <a:lnTo>
                    <a:pt x="796" y="504"/>
                  </a:lnTo>
                  <a:lnTo>
                    <a:pt x="794" y="504"/>
                  </a:lnTo>
                  <a:lnTo>
                    <a:pt x="788" y="496"/>
                  </a:lnTo>
                  <a:lnTo>
                    <a:pt x="783" y="496"/>
                  </a:lnTo>
                  <a:lnTo>
                    <a:pt x="780" y="496"/>
                  </a:lnTo>
                  <a:lnTo>
                    <a:pt x="775" y="491"/>
                  </a:lnTo>
                  <a:lnTo>
                    <a:pt x="772" y="488"/>
                  </a:lnTo>
                  <a:lnTo>
                    <a:pt x="772" y="480"/>
                  </a:lnTo>
                  <a:lnTo>
                    <a:pt x="769" y="477"/>
                  </a:lnTo>
                  <a:lnTo>
                    <a:pt x="769" y="475"/>
                  </a:lnTo>
                  <a:lnTo>
                    <a:pt x="767" y="472"/>
                  </a:lnTo>
                  <a:lnTo>
                    <a:pt x="761" y="472"/>
                  </a:lnTo>
                  <a:lnTo>
                    <a:pt x="759" y="469"/>
                  </a:lnTo>
                  <a:lnTo>
                    <a:pt x="756" y="469"/>
                  </a:lnTo>
                  <a:lnTo>
                    <a:pt x="753" y="467"/>
                  </a:lnTo>
                  <a:lnTo>
                    <a:pt x="751" y="464"/>
                  </a:lnTo>
                  <a:lnTo>
                    <a:pt x="745" y="461"/>
                  </a:lnTo>
                  <a:lnTo>
                    <a:pt x="743" y="461"/>
                  </a:lnTo>
                  <a:lnTo>
                    <a:pt x="740" y="459"/>
                  </a:lnTo>
                  <a:lnTo>
                    <a:pt x="737" y="456"/>
                  </a:lnTo>
                  <a:lnTo>
                    <a:pt x="732" y="453"/>
                  </a:lnTo>
                  <a:lnTo>
                    <a:pt x="729" y="451"/>
                  </a:lnTo>
                  <a:lnTo>
                    <a:pt x="724" y="448"/>
                  </a:lnTo>
                  <a:lnTo>
                    <a:pt x="721" y="445"/>
                  </a:lnTo>
                  <a:lnTo>
                    <a:pt x="719" y="442"/>
                  </a:lnTo>
                  <a:lnTo>
                    <a:pt x="716" y="442"/>
                  </a:lnTo>
                  <a:lnTo>
                    <a:pt x="713" y="442"/>
                  </a:lnTo>
                  <a:lnTo>
                    <a:pt x="713" y="440"/>
                  </a:lnTo>
                  <a:lnTo>
                    <a:pt x="711" y="437"/>
                  </a:lnTo>
                  <a:lnTo>
                    <a:pt x="708" y="434"/>
                  </a:lnTo>
                  <a:lnTo>
                    <a:pt x="705" y="437"/>
                  </a:lnTo>
                  <a:lnTo>
                    <a:pt x="702" y="437"/>
                  </a:lnTo>
                  <a:lnTo>
                    <a:pt x="700" y="434"/>
                  </a:lnTo>
                  <a:lnTo>
                    <a:pt x="697" y="432"/>
                  </a:lnTo>
                  <a:lnTo>
                    <a:pt x="689" y="426"/>
                  </a:lnTo>
                  <a:lnTo>
                    <a:pt x="686" y="421"/>
                  </a:lnTo>
                  <a:lnTo>
                    <a:pt x="681" y="410"/>
                  </a:lnTo>
                  <a:lnTo>
                    <a:pt x="681" y="408"/>
                  </a:lnTo>
                  <a:lnTo>
                    <a:pt x="681" y="402"/>
                  </a:lnTo>
                  <a:lnTo>
                    <a:pt x="678" y="402"/>
                  </a:lnTo>
                  <a:lnTo>
                    <a:pt x="678" y="400"/>
                  </a:lnTo>
                  <a:lnTo>
                    <a:pt x="681" y="400"/>
                  </a:lnTo>
                  <a:lnTo>
                    <a:pt x="681" y="402"/>
                  </a:lnTo>
                  <a:lnTo>
                    <a:pt x="684" y="402"/>
                  </a:lnTo>
                  <a:lnTo>
                    <a:pt x="686" y="400"/>
                  </a:lnTo>
                  <a:lnTo>
                    <a:pt x="686" y="397"/>
                  </a:lnTo>
                  <a:lnTo>
                    <a:pt x="689" y="397"/>
                  </a:lnTo>
                  <a:lnTo>
                    <a:pt x="692" y="394"/>
                  </a:lnTo>
                  <a:lnTo>
                    <a:pt x="694" y="394"/>
                  </a:lnTo>
                  <a:lnTo>
                    <a:pt x="694" y="391"/>
                  </a:lnTo>
                  <a:lnTo>
                    <a:pt x="697" y="386"/>
                  </a:lnTo>
                  <a:lnTo>
                    <a:pt x="697" y="383"/>
                  </a:lnTo>
                  <a:lnTo>
                    <a:pt x="702" y="373"/>
                  </a:lnTo>
                  <a:lnTo>
                    <a:pt x="705" y="370"/>
                  </a:lnTo>
                  <a:lnTo>
                    <a:pt x="708" y="370"/>
                  </a:lnTo>
                  <a:lnTo>
                    <a:pt x="711" y="367"/>
                  </a:lnTo>
                  <a:lnTo>
                    <a:pt x="716" y="357"/>
                  </a:lnTo>
                  <a:lnTo>
                    <a:pt x="719" y="354"/>
                  </a:lnTo>
                  <a:lnTo>
                    <a:pt x="721" y="351"/>
                  </a:lnTo>
                  <a:lnTo>
                    <a:pt x="724" y="349"/>
                  </a:lnTo>
                  <a:lnTo>
                    <a:pt x="727" y="349"/>
                  </a:lnTo>
                  <a:lnTo>
                    <a:pt x="729" y="346"/>
                  </a:lnTo>
                  <a:lnTo>
                    <a:pt x="732" y="346"/>
                  </a:lnTo>
                  <a:lnTo>
                    <a:pt x="735" y="346"/>
                  </a:lnTo>
                  <a:lnTo>
                    <a:pt x="735" y="338"/>
                  </a:lnTo>
                  <a:lnTo>
                    <a:pt x="737" y="319"/>
                  </a:lnTo>
                  <a:lnTo>
                    <a:pt x="740" y="316"/>
                  </a:lnTo>
                  <a:lnTo>
                    <a:pt x="743" y="314"/>
                  </a:lnTo>
                  <a:lnTo>
                    <a:pt x="743" y="311"/>
                  </a:lnTo>
                  <a:lnTo>
                    <a:pt x="745" y="308"/>
                  </a:lnTo>
                  <a:lnTo>
                    <a:pt x="745" y="306"/>
                  </a:lnTo>
                  <a:lnTo>
                    <a:pt x="745" y="303"/>
                  </a:lnTo>
                  <a:lnTo>
                    <a:pt x="748" y="298"/>
                  </a:lnTo>
                  <a:lnTo>
                    <a:pt x="751" y="292"/>
                  </a:lnTo>
                  <a:lnTo>
                    <a:pt x="753" y="290"/>
                  </a:lnTo>
                  <a:lnTo>
                    <a:pt x="753" y="287"/>
                  </a:lnTo>
                  <a:lnTo>
                    <a:pt x="751" y="287"/>
                  </a:lnTo>
                  <a:lnTo>
                    <a:pt x="748" y="287"/>
                  </a:lnTo>
                  <a:lnTo>
                    <a:pt x="748" y="290"/>
                  </a:lnTo>
                  <a:lnTo>
                    <a:pt x="745" y="295"/>
                  </a:lnTo>
                  <a:lnTo>
                    <a:pt x="743" y="298"/>
                  </a:lnTo>
                  <a:lnTo>
                    <a:pt x="737" y="298"/>
                  </a:lnTo>
                  <a:lnTo>
                    <a:pt x="735" y="298"/>
                  </a:lnTo>
                  <a:lnTo>
                    <a:pt x="732" y="295"/>
                  </a:lnTo>
                  <a:lnTo>
                    <a:pt x="735" y="292"/>
                  </a:lnTo>
                  <a:lnTo>
                    <a:pt x="737" y="290"/>
                  </a:lnTo>
                  <a:lnTo>
                    <a:pt x="737" y="287"/>
                  </a:lnTo>
                  <a:lnTo>
                    <a:pt x="735" y="287"/>
                  </a:lnTo>
                  <a:lnTo>
                    <a:pt x="735" y="290"/>
                  </a:lnTo>
                  <a:lnTo>
                    <a:pt x="732" y="287"/>
                  </a:lnTo>
                  <a:lnTo>
                    <a:pt x="729" y="282"/>
                  </a:lnTo>
                  <a:lnTo>
                    <a:pt x="729" y="279"/>
                  </a:lnTo>
                  <a:lnTo>
                    <a:pt x="729" y="276"/>
                  </a:lnTo>
                  <a:lnTo>
                    <a:pt x="732" y="276"/>
                  </a:lnTo>
                  <a:lnTo>
                    <a:pt x="729" y="271"/>
                  </a:lnTo>
                  <a:lnTo>
                    <a:pt x="729" y="268"/>
                  </a:lnTo>
                  <a:lnTo>
                    <a:pt x="729" y="265"/>
                  </a:lnTo>
                  <a:lnTo>
                    <a:pt x="732" y="263"/>
                  </a:lnTo>
                  <a:lnTo>
                    <a:pt x="735" y="265"/>
                  </a:lnTo>
                  <a:lnTo>
                    <a:pt x="737" y="268"/>
                  </a:lnTo>
                  <a:lnTo>
                    <a:pt x="737" y="265"/>
                  </a:lnTo>
                  <a:lnTo>
                    <a:pt x="740" y="265"/>
                  </a:lnTo>
                  <a:lnTo>
                    <a:pt x="743" y="265"/>
                  </a:lnTo>
                  <a:lnTo>
                    <a:pt x="743" y="263"/>
                  </a:lnTo>
                  <a:lnTo>
                    <a:pt x="740" y="263"/>
                  </a:lnTo>
                  <a:lnTo>
                    <a:pt x="737" y="263"/>
                  </a:lnTo>
                  <a:lnTo>
                    <a:pt x="737" y="260"/>
                  </a:lnTo>
                  <a:lnTo>
                    <a:pt x="737" y="257"/>
                  </a:lnTo>
                  <a:lnTo>
                    <a:pt x="735" y="257"/>
                  </a:lnTo>
                  <a:lnTo>
                    <a:pt x="732" y="257"/>
                  </a:lnTo>
                  <a:lnTo>
                    <a:pt x="735" y="255"/>
                  </a:lnTo>
                  <a:lnTo>
                    <a:pt x="735" y="249"/>
                  </a:lnTo>
                  <a:lnTo>
                    <a:pt x="737" y="249"/>
                  </a:lnTo>
                  <a:lnTo>
                    <a:pt x="737" y="247"/>
                  </a:lnTo>
                  <a:lnTo>
                    <a:pt x="740" y="247"/>
                  </a:lnTo>
                  <a:lnTo>
                    <a:pt x="743" y="249"/>
                  </a:lnTo>
                  <a:lnTo>
                    <a:pt x="743" y="244"/>
                  </a:lnTo>
                  <a:lnTo>
                    <a:pt x="745" y="241"/>
                  </a:lnTo>
                  <a:lnTo>
                    <a:pt x="748" y="244"/>
                  </a:lnTo>
                  <a:lnTo>
                    <a:pt x="748" y="247"/>
                  </a:lnTo>
                  <a:lnTo>
                    <a:pt x="748" y="249"/>
                  </a:lnTo>
                  <a:lnTo>
                    <a:pt x="751" y="252"/>
                  </a:lnTo>
                  <a:lnTo>
                    <a:pt x="751" y="249"/>
                  </a:lnTo>
                  <a:lnTo>
                    <a:pt x="751" y="244"/>
                  </a:lnTo>
                  <a:lnTo>
                    <a:pt x="751" y="241"/>
                  </a:lnTo>
                  <a:lnTo>
                    <a:pt x="753" y="241"/>
                  </a:lnTo>
                  <a:lnTo>
                    <a:pt x="759" y="231"/>
                  </a:lnTo>
                  <a:lnTo>
                    <a:pt x="761" y="231"/>
                  </a:lnTo>
                  <a:lnTo>
                    <a:pt x="761" y="233"/>
                  </a:lnTo>
                  <a:lnTo>
                    <a:pt x="761" y="236"/>
                  </a:lnTo>
                  <a:lnTo>
                    <a:pt x="761" y="239"/>
                  </a:lnTo>
                  <a:lnTo>
                    <a:pt x="761" y="241"/>
                  </a:lnTo>
                  <a:lnTo>
                    <a:pt x="761" y="244"/>
                  </a:lnTo>
                  <a:lnTo>
                    <a:pt x="764" y="244"/>
                  </a:lnTo>
                  <a:lnTo>
                    <a:pt x="767" y="241"/>
                  </a:lnTo>
                  <a:lnTo>
                    <a:pt x="767" y="239"/>
                  </a:lnTo>
                  <a:lnTo>
                    <a:pt x="769" y="239"/>
                  </a:lnTo>
                  <a:lnTo>
                    <a:pt x="769" y="241"/>
                  </a:lnTo>
                  <a:lnTo>
                    <a:pt x="772" y="239"/>
                  </a:lnTo>
                  <a:lnTo>
                    <a:pt x="769" y="236"/>
                  </a:lnTo>
                  <a:lnTo>
                    <a:pt x="769" y="233"/>
                  </a:lnTo>
                  <a:lnTo>
                    <a:pt x="772" y="231"/>
                  </a:lnTo>
                  <a:lnTo>
                    <a:pt x="775" y="236"/>
                  </a:lnTo>
                  <a:lnTo>
                    <a:pt x="778" y="236"/>
                  </a:lnTo>
                  <a:lnTo>
                    <a:pt x="780" y="233"/>
                  </a:lnTo>
                  <a:lnTo>
                    <a:pt x="780" y="231"/>
                  </a:lnTo>
                  <a:lnTo>
                    <a:pt x="778" y="228"/>
                  </a:lnTo>
                  <a:lnTo>
                    <a:pt x="778" y="225"/>
                  </a:lnTo>
                  <a:lnTo>
                    <a:pt x="780" y="223"/>
                  </a:lnTo>
                  <a:lnTo>
                    <a:pt x="783" y="223"/>
                  </a:lnTo>
                  <a:lnTo>
                    <a:pt x="786" y="225"/>
                  </a:lnTo>
                  <a:lnTo>
                    <a:pt x="783" y="228"/>
                  </a:lnTo>
                  <a:lnTo>
                    <a:pt x="783" y="231"/>
                  </a:lnTo>
                  <a:lnTo>
                    <a:pt x="786" y="233"/>
                  </a:lnTo>
                  <a:lnTo>
                    <a:pt x="786" y="236"/>
                  </a:lnTo>
                  <a:lnTo>
                    <a:pt x="788" y="241"/>
                  </a:lnTo>
                  <a:lnTo>
                    <a:pt x="786" y="241"/>
                  </a:lnTo>
                  <a:lnTo>
                    <a:pt x="786" y="244"/>
                  </a:lnTo>
                  <a:lnTo>
                    <a:pt x="783" y="244"/>
                  </a:lnTo>
                  <a:lnTo>
                    <a:pt x="783" y="247"/>
                  </a:lnTo>
                  <a:lnTo>
                    <a:pt x="780" y="247"/>
                  </a:lnTo>
                  <a:lnTo>
                    <a:pt x="780" y="249"/>
                  </a:lnTo>
                  <a:lnTo>
                    <a:pt x="783" y="249"/>
                  </a:lnTo>
                  <a:lnTo>
                    <a:pt x="780" y="252"/>
                  </a:lnTo>
                  <a:lnTo>
                    <a:pt x="783" y="252"/>
                  </a:lnTo>
                  <a:lnTo>
                    <a:pt x="783" y="249"/>
                  </a:lnTo>
                  <a:lnTo>
                    <a:pt x="786" y="247"/>
                  </a:lnTo>
                  <a:lnTo>
                    <a:pt x="788" y="244"/>
                  </a:lnTo>
                  <a:lnTo>
                    <a:pt x="791" y="241"/>
                  </a:lnTo>
                  <a:lnTo>
                    <a:pt x="794" y="241"/>
                  </a:lnTo>
                  <a:lnTo>
                    <a:pt x="794" y="244"/>
                  </a:lnTo>
                  <a:lnTo>
                    <a:pt x="796" y="244"/>
                  </a:lnTo>
                  <a:lnTo>
                    <a:pt x="796" y="241"/>
                  </a:lnTo>
                  <a:lnTo>
                    <a:pt x="796" y="239"/>
                  </a:lnTo>
                  <a:lnTo>
                    <a:pt x="796" y="236"/>
                  </a:lnTo>
                  <a:lnTo>
                    <a:pt x="799" y="233"/>
                  </a:lnTo>
                  <a:lnTo>
                    <a:pt x="802" y="233"/>
                  </a:lnTo>
                  <a:lnTo>
                    <a:pt x="804" y="231"/>
                  </a:lnTo>
                  <a:lnTo>
                    <a:pt x="804" y="225"/>
                  </a:lnTo>
                  <a:lnTo>
                    <a:pt x="802" y="223"/>
                  </a:lnTo>
                  <a:lnTo>
                    <a:pt x="802" y="220"/>
                  </a:lnTo>
                  <a:lnTo>
                    <a:pt x="799" y="220"/>
                  </a:lnTo>
                  <a:lnTo>
                    <a:pt x="796" y="217"/>
                  </a:lnTo>
                  <a:lnTo>
                    <a:pt x="796" y="214"/>
                  </a:lnTo>
                  <a:lnTo>
                    <a:pt x="799" y="214"/>
                  </a:lnTo>
                  <a:lnTo>
                    <a:pt x="802" y="214"/>
                  </a:lnTo>
                  <a:lnTo>
                    <a:pt x="804" y="214"/>
                  </a:lnTo>
                  <a:lnTo>
                    <a:pt x="804" y="217"/>
                  </a:lnTo>
                  <a:lnTo>
                    <a:pt x="807" y="217"/>
                  </a:lnTo>
                  <a:lnTo>
                    <a:pt x="810" y="217"/>
                  </a:lnTo>
                  <a:lnTo>
                    <a:pt x="810" y="214"/>
                  </a:lnTo>
                  <a:lnTo>
                    <a:pt x="810" y="217"/>
                  </a:lnTo>
                  <a:lnTo>
                    <a:pt x="812" y="217"/>
                  </a:lnTo>
                  <a:lnTo>
                    <a:pt x="812" y="220"/>
                  </a:lnTo>
                  <a:lnTo>
                    <a:pt x="815" y="220"/>
                  </a:lnTo>
                  <a:lnTo>
                    <a:pt x="815" y="217"/>
                  </a:lnTo>
                  <a:lnTo>
                    <a:pt x="815" y="214"/>
                  </a:lnTo>
                  <a:lnTo>
                    <a:pt x="812" y="212"/>
                  </a:lnTo>
                  <a:lnTo>
                    <a:pt x="804" y="209"/>
                  </a:lnTo>
                  <a:lnTo>
                    <a:pt x="802" y="209"/>
                  </a:lnTo>
                  <a:lnTo>
                    <a:pt x="804" y="206"/>
                  </a:lnTo>
                  <a:lnTo>
                    <a:pt x="802" y="204"/>
                  </a:lnTo>
                  <a:lnTo>
                    <a:pt x="796" y="201"/>
                  </a:lnTo>
                  <a:lnTo>
                    <a:pt x="796" y="198"/>
                  </a:lnTo>
                  <a:lnTo>
                    <a:pt x="796" y="196"/>
                  </a:lnTo>
                  <a:lnTo>
                    <a:pt x="796" y="193"/>
                  </a:lnTo>
                  <a:lnTo>
                    <a:pt x="799" y="193"/>
                  </a:lnTo>
                  <a:lnTo>
                    <a:pt x="802" y="198"/>
                  </a:lnTo>
                  <a:lnTo>
                    <a:pt x="804" y="198"/>
                  </a:lnTo>
                  <a:lnTo>
                    <a:pt x="804" y="196"/>
                  </a:lnTo>
                  <a:lnTo>
                    <a:pt x="804" y="193"/>
                  </a:lnTo>
                  <a:lnTo>
                    <a:pt x="802" y="193"/>
                  </a:lnTo>
                  <a:lnTo>
                    <a:pt x="802" y="190"/>
                  </a:lnTo>
                  <a:lnTo>
                    <a:pt x="804" y="190"/>
                  </a:lnTo>
                  <a:lnTo>
                    <a:pt x="804" y="193"/>
                  </a:lnTo>
                  <a:lnTo>
                    <a:pt x="807" y="196"/>
                  </a:lnTo>
                  <a:lnTo>
                    <a:pt x="807" y="198"/>
                  </a:lnTo>
                  <a:lnTo>
                    <a:pt x="810" y="201"/>
                  </a:lnTo>
                  <a:lnTo>
                    <a:pt x="810" y="198"/>
                  </a:lnTo>
                  <a:lnTo>
                    <a:pt x="812" y="198"/>
                  </a:lnTo>
                  <a:lnTo>
                    <a:pt x="810" y="196"/>
                  </a:lnTo>
                  <a:lnTo>
                    <a:pt x="812" y="196"/>
                  </a:lnTo>
                  <a:lnTo>
                    <a:pt x="812" y="193"/>
                  </a:lnTo>
                  <a:lnTo>
                    <a:pt x="810" y="190"/>
                  </a:lnTo>
                  <a:lnTo>
                    <a:pt x="810" y="188"/>
                  </a:lnTo>
                  <a:lnTo>
                    <a:pt x="812" y="185"/>
                  </a:lnTo>
                  <a:lnTo>
                    <a:pt x="815" y="185"/>
                  </a:lnTo>
                  <a:lnTo>
                    <a:pt x="818" y="185"/>
                  </a:lnTo>
                  <a:lnTo>
                    <a:pt x="818" y="180"/>
                  </a:lnTo>
                  <a:lnTo>
                    <a:pt x="820" y="177"/>
                  </a:lnTo>
                  <a:lnTo>
                    <a:pt x="823" y="172"/>
                  </a:lnTo>
                  <a:lnTo>
                    <a:pt x="828" y="172"/>
                  </a:lnTo>
                  <a:lnTo>
                    <a:pt x="826" y="169"/>
                  </a:lnTo>
                  <a:lnTo>
                    <a:pt x="823" y="166"/>
                  </a:lnTo>
                  <a:lnTo>
                    <a:pt x="823" y="161"/>
                  </a:lnTo>
                  <a:lnTo>
                    <a:pt x="826" y="161"/>
                  </a:lnTo>
                  <a:lnTo>
                    <a:pt x="828" y="161"/>
                  </a:lnTo>
                  <a:lnTo>
                    <a:pt x="828" y="158"/>
                  </a:lnTo>
                  <a:lnTo>
                    <a:pt x="831" y="158"/>
                  </a:lnTo>
                  <a:lnTo>
                    <a:pt x="831" y="161"/>
                  </a:lnTo>
                  <a:lnTo>
                    <a:pt x="831" y="164"/>
                  </a:lnTo>
                  <a:lnTo>
                    <a:pt x="828" y="166"/>
                  </a:lnTo>
                  <a:lnTo>
                    <a:pt x="828" y="169"/>
                  </a:lnTo>
                  <a:lnTo>
                    <a:pt x="828" y="166"/>
                  </a:lnTo>
                  <a:lnTo>
                    <a:pt x="842" y="153"/>
                  </a:lnTo>
                  <a:lnTo>
                    <a:pt x="845" y="153"/>
                  </a:lnTo>
                  <a:lnTo>
                    <a:pt x="845" y="150"/>
                  </a:lnTo>
                  <a:lnTo>
                    <a:pt x="847" y="150"/>
                  </a:lnTo>
                  <a:lnTo>
                    <a:pt x="850" y="147"/>
                  </a:lnTo>
                  <a:lnTo>
                    <a:pt x="847" y="147"/>
                  </a:lnTo>
                  <a:lnTo>
                    <a:pt x="845" y="147"/>
                  </a:lnTo>
                  <a:lnTo>
                    <a:pt x="845" y="145"/>
                  </a:lnTo>
                  <a:lnTo>
                    <a:pt x="845" y="142"/>
                  </a:lnTo>
                  <a:lnTo>
                    <a:pt x="839" y="137"/>
                  </a:lnTo>
                  <a:lnTo>
                    <a:pt x="839" y="134"/>
                  </a:lnTo>
                  <a:lnTo>
                    <a:pt x="831" y="131"/>
                  </a:lnTo>
                  <a:lnTo>
                    <a:pt x="828" y="129"/>
                  </a:lnTo>
                  <a:lnTo>
                    <a:pt x="826" y="129"/>
                  </a:lnTo>
                  <a:lnTo>
                    <a:pt x="826" y="131"/>
                  </a:lnTo>
                  <a:lnTo>
                    <a:pt x="818" y="131"/>
                  </a:lnTo>
                  <a:lnTo>
                    <a:pt x="818" y="134"/>
                  </a:lnTo>
                  <a:lnTo>
                    <a:pt x="820" y="134"/>
                  </a:lnTo>
                  <a:lnTo>
                    <a:pt x="823" y="134"/>
                  </a:lnTo>
                  <a:lnTo>
                    <a:pt x="826" y="134"/>
                  </a:lnTo>
                  <a:lnTo>
                    <a:pt x="826" y="137"/>
                  </a:lnTo>
                  <a:lnTo>
                    <a:pt x="823" y="139"/>
                  </a:lnTo>
                  <a:lnTo>
                    <a:pt x="820" y="142"/>
                  </a:lnTo>
                  <a:lnTo>
                    <a:pt x="818" y="142"/>
                  </a:lnTo>
                  <a:lnTo>
                    <a:pt x="815" y="139"/>
                  </a:lnTo>
                  <a:lnTo>
                    <a:pt x="815" y="137"/>
                  </a:lnTo>
                  <a:lnTo>
                    <a:pt x="812" y="134"/>
                  </a:lnTo>
                  <a:lnTo>
                    <a:pt x="810" y="131"/>
                  </a:lnTo>
                  <a:lnTo>
                    <a:pt x="810" y="129"/>
                  </a:lnTo>
                  <a:lnTo>
                    <a:pt x="807" y="126"/>
                  </a:lnTo>
                  <a:lnTo>
                    <a:pt x="810" y="123"/>
                  </a:lnTo>
                  <a:lnTo>
                    <a:pt x="807" y="121"/>
                  </a:lnTo>
                  <a:lnTo>
                    <a:pt x="804" y="118"/>
                  </a:lnTo>
                  <a:lnTo>
                    <a:pt x="802" y="113"/>
                  </a:lnTo>
                  <a:lnTo>
                    <a:pt x="799" y="110"/>
                  </a:lnTo>
                  <a:lnTo>
                    <a:pt x="799" y="113"/>
                  </a:lnTo>
                  <a:lnTo>
                    <a:pt x="796" y="110"/>
                  </a:lnTo>
                  <a:lnTo>
                    <a:pt x="796" y="107"/>
                  </a:lnTo>
                  <a:lnTo>
                    <a:pt x="799" y="107"/>
                  </a:lnTo>
                  <a:lnTo>
                    <a:pt x="804" y="107"/>
                  </a:lnTo>
                  <a:lnTo>
                    <a:pt x="807" y="105"/>
                  </a:lnTo>
                  <a:lnTo>
                    <a:pt x="807" y="102"/>
                  </a:lnTo>
                  <a:lnTo>
                    <a:pt x="810" y="102"/>
                  </a:lnTo>
                  <a:lnTo>
                    <a:pt x="807" y="99"/>
                  </a:lnTo>
                  <a:lnTo>
                    <a:pt x="807" y="102"/>
                  </a:lnTo>
                  <a:lnTo>
                    <a:pt x="804" y="105"/>
                  </a:lnTo>
                  <a:lnTo>
                    <a:pt x="802" y="105"/>
                  </a:lnTo>
                  <a:lnTo>
                    <a:pt x="796" y="105"/>
                  </a:lnTo>
                  <a:lnTo>
                    <a:pt x="794" y="105"/>
                  </a:lnTo>
                  <a:lnTo>
                    <a:pt x="791" y="107"/>
                  </a:lnTo>
                  <a:lnTo>
                    <a:pt x="788" y="107"/>
                  </a:lnTo>
                  <a:lnTo>
                    <a:pt x="786" y="113"/>
                  </a:lnTo>
                  <a:lnTo>
                    <a:pt x="783" y="113"/>
                  </a:lnTo>
                  <a:lnTo>
                    <a:pt x="780" y="115"/>
                  </a:lnTo>
                  <a:lnTo>
                    <a:pt x="780" y="118"/>
                  </a:lnTo>
                  <a:lnTo>
                    <a:pt x="780" y="115"/>
                  </a:lnTo>
                  <a:lnTo>
                    <a:pt x="778" y="115"/>
                  </a:lnTo>
                  <a:lnTo>
                    <a:pt x="775" y="118"/>
                  </a:lnTo>
                  <a:lnTo>
                    <a:pt x="769" y="126"/>
                  </a:lnTo>
                  <a:lnTo>
                    <a:pt x="769" y="129"/>
                  </a:lnTo>
                  <a:lnTo>
                    <a:pt x="767" y="129"/>
                  </a:lnTo>
                  <a:lnTo>
                    <a:pt x="764" y="129"/>
                  </a:lnTo>
                  <a:lnTo>
                    <a:pt x="764" y="131"/>
                  </a:lnTo>
                  <a:lnTo>
                    <a:pt x="767" y="131"/>
                  </a:lnTo>
                  <a:lnTo>
                    <a:pt x="769" y="131"/>
                  </a:lnTo>
                  <a:lnTo>
                    <a:pt x="769" y="134"/>
                  </a:lnTo>
                  <a:lnTo>
                    <a:pt x="772" y="134"/>
                  </a:lnTo>
                  <a:lnTo>
                    <a:pt x="775" y="134"/>
                  </a:lnTo>
                  <a:lnTo>
                    <a:pt x="778" y="134"/>
                  </a:lnTo>
                  <a:lnTo>
                    <a:pt x="778" y="131"/>
                  </a:lnTo>
                  <a:lnTo>
                    <a:pt x="780" y="134"/>
                  </a:lnTo>
                  <a:lnTo>
                    <a:pt x="783" y="134"/>
                  </a:lnTo>
                  <a:lnTo>
                    <a:pt x="783" y="137"/>
                  </a:lnTo>
                  <a:lnTo>
                    <a:pt x="783" y="139"/>
                  </a:lnTo>
                  <a:lnTo>
                    <a:pt x="780" y="145"/>
                  </a:lnTo>
                  <a:lnTo>
                    <a:pt x="778" y="153"/>
                  </a:lnTo>
                  <a:lnTo>
                    <a:pt x="775" y="155"/>
                  </a:lnTo>
                  <a:lnTo>
                    <a:pt x="772" y="158"/>
                  </a:lnTo>
                  <a:lnTo>
                    <a:pt x="767" y="161"/>
                  </a:lnTo>
                  <a:lnTo>
                    <a:pt x="764" y="161"/>
                  </a:lnTo>
                  <a:lnTo>
                    <a:pt x="761" y="158"/>
                  </a:lnTo>
                  <a:lnTo>
                    <a:pt x="759" y="158"/>
                  </a:lnTo>
                  <a:lnTo>
                    <a:pt x="756" y="158"/>
                  </a:lnTo>
                  <a:lnTo>
                    <a:pt x="753" y="158"/>
                  </a:lnTo>
                  <a:lnTo>
                    <a:pt x="753" y="155"/>
                  </a:lnTo>
                  <a:lnTo>
                    <a:pt x="751" y="158"/>
                  </a:lnTo>
                  <a:lnTo>
                    <a:pt x="751" y="161"/>
                  </a:lnTo>
                  <a:lnTo>
                    <a:pt x="748" y="161"/>
                  </a:lnTo>
                  <a:lnTo>
                    <a:pt x="745" y="158"/>
                  </a:lnTo>
                  <a:lnTo>
                    <a:pt x="745" y="155"/>
                  </a:lnTo>
                  <a:lnTo>
                    <a:pt x="745" y="153"/>
                  </a:lnTo>
                  <a:lnTo>
                    <a:pt x="743" y="153"/>
                  </a:lnTo>
                  <a:lnTo>
                    <a:pt x="743" y="150"/>
                  </a:lnTo>
                  <a:lnTo>
                    <a:pt x="748" y="145"/>
                  </a:lnTo>
                  <a:lnTo>
                    <a:pt x="748" y="142"/>
                  </a:lnTo>
                  <a:lnTo>
                    <a:pt x="748" y="139"/>
                  </a:lnTo>
                  <a:lnTo>
                    <a:pt x="751" y="139"/>
                  </a:lnTo>
                  <a:lnTo>
                    <a:pt x="751" y="137"/>
                  </a:lnTo>
                  <a:lnTo>
                    <a:pt x="748" y="137"/>
                  </a:lnTo>
                  <a:lnTo>
                    <a:pt x="745" y="137"/>
                  </a:lnTo>
                  <a:lnTo>
                    <a:pt x="745" y="139"/>
                  </a:lnTo>
                  <a:lnTo>
                    <a:pt x="743" y="139"/>
                  </a:lnTo>
                  <a:lnTo>
                    <a:pt x="740" y="139"/>
                  </a:lnTo>
                  <a:lnTo>
                    <a:pt x="740" y="137"/>
                  </a:lnTo>
                  <a:lnTo>
                    <a:pt x="740" y="134"/>
                  </a:lnTo>
                  <a:lnTo>
                    <a:pt x="737" y="134"/>
                  </a:lnTo>
                  <a:lnTo>
                    <a:pt x="737" y="131"/>
                  </a:lnTo>
                  <a:lnTo>
                    <a:pt x="740" y="131"/>
                  </a:lnTo>
                  <a:lnTo>
                    <a:pt x="743" y="129"/>
                  </a:lnTo>
                  <a:lnTo>
                    <a:pt x="743" y="126"/>
                  </a:lnTo>
                  <a:lnTo>
                    <a:pt x="745" y="126"/>
                  </a:lnTo>
                  <a:lnTo>
                    <a:pt x="745" y="123"/>
                  </a:lnTo>
                  <a:lnTo>
                    <a:pt x="748" y="123"/>
                  </a:lnTo>
                  <a:lnTo>
                    <a:pt x="751" y="121"/>
                  </a:lnTo>
                  <a:lnTo>
                    <a:pt x="751" y="118"/>
                  </a:lnTo>
                  <a:lnTo>
                    <a:pt x="748" y="121"/>
                  </a:lnTo>
                  <a:lnTo>
                    <a:pt x="740" y="126"/>
                  </a:lnTo>
                  <a:lnTo>
                    <a:pt x="737" y="126"/>
                  </a:lnTo>
                  <a:lnTo>
                    <a:pt x="737" y="129"/>
                  </a:lnTo>
                  <a:lnTo>
                    <a:pt x="735" y="131"/>
                  </a:lnTo>
                  <a:lnTo>
                    <a:pt x="735" y="129"/>
                  </a:lnTo>
                  <a:lnTo>
                    <a:pt x="735" y="126"/>
                  </a:lnTo>
                  <a:lnTo>
                    <a:pt x="732" y="126"/>
                  </a:lnTo>
                  <a:lnTo>
                    <a:pt x="729" y="131"/>
                  </a:lnTo>
                  <a:lnTo>
                    <a:pt x="724" y="134"/>
                  </a:lnTo>
                  <a:lnTo>
                    <a:pt x="724" y="137"/>
                  </a:lnTo>
                  <a:lnTo>
                    <a:pt x="721" y="139"/>
                  </a:lnTo>
                  <a:lnTo>
                    <a:pt x="719" y="139"/>
                  </a:lnTo>
                  <a:lnTo>
                    <a:pt x="716" y="145"/>
                  </a:lnTo>
                  <a:lnTo>
                    <a:pt x="716" y="139"/>
                  </a:lnTo>
                  <a:lnTo>
                    <a:pt x="711" y="137"/>
                  </a:lnTo>
                  <a:lnTo>
                    <a:pt x="711" y="134"/>
                  </a:lnTo>
                  <a:lnTo>
                    <a:pt x="711" y="131"/>
                  </a:lnTo>
                  <a:lnTo>
                    <a:pt x="711" y="129"/>
                  </a:lnTo>
                  <a:lnTo>
                    <a:pt x="711" y="126"/>
                  </a:lnTo>
                  <a:lnTo>
                    <a:pt x="713" y="126"/>
                  </a:lnTo>
                  <a:lnTo>
                    <a:pt x="716" y="123"/>
                  </a:lnTo>
                  <a:lnTo>
                    <a:pt x="719" y="118"/>
                  </a:lnTo>
                  <a:lnTo>
                    <a:pt x="724" y="115"/>
                  </a:lnTo>
                  <a:lnTo>
                    <a:pt x="727" y="113"/>
                  </a:lnTo>
                  <a:lnTo>
                    <a:pt x="729" y="110"/>
                  </a:lnTo>
                  <a:lnTo>
                    <a:pt x="735" y="110"/>
                  </a:lnTo>
                  <a:lnTo>
                    <a:pt x="735" y="107"/>
                  </a:lnTo>
                  <a:lnTo>
                    <a:pt x="729" y="110"/>
                  </a:lnTo>
                  <a:lnTo>
                    <a:pt x="721" y="110"/>
                  </a:lnTo>
                  <a:lnTo>
                    <a:pt x="719" y="110"/>
                  </a:lnTo>
                  <a:lnTo>
                    <a:pt x="719" y="107"/>
                  </a:lnTo>
                  <a:lnTo>
                    <a:pt x="724" y="107"/>
                  </a:lnTo>
                  <a:lnTo>
                    <a:pt x="727" y="102"/>
                  </a:lnTo>
                  <a:lnTo>
                    <a:pt x="735" y="94"/>
                  </a:lnTo>
                  <a:lnTo>
                    <a:pt x="737" y="91"/>
                  </a:lnTo>
                  <a:lnTo>
                    <a:pt x="737" y="88"/>
                  </a:lnTo>
                  <a:lnTo>
                    <a:pt x="737" y="86"/>
                  </a:lnTo>
                  <a:lnTo>
                    <a:pt x="735" y="86"/>
                  </a:lnTo>
                  <a:lnTo>
                    <a:pt x="732" y="86"/>
                  </a:lnTo>
                  <a:lnTo>
                    <a:pt x="732" y="88"/>
                  </a:lnTo>
                  <a:lnTo>
                    <a:pt x="732" y="91"/>
                  </a:lnTo>
                  <a:lnTo>
                    <a:pt x="732" y="94"/>
                  </a:lnTo>
                  <a:lnTo>
                    <a:pt x="729" y="94"/>
                  </a:lnTo>
                  <a:lnTo>
                    <a:pt x="729" y="96"/>
                  </a:lnTo>
                  <a:lnTo>
                    <a:pt x="727" y="96"/>
                  </a:lnTo>
                  <a:lnTo>
                    <a:pt x="724" y="99"/>
                  </a:lnTo>
                  <a:lnTo>
                    <a:pt x="721" y="102"/>
                  </a:lnTo>
                  <a:lnTo>
                    <a:pt x="716" y="105"/>
                  </a:lnTo>
                  <a:lnTo>
                    <a:pt x="713" y="105"/>
                  </a:lnTo>
                  <a:lnTo>
                    <a:pt x="711" y="105"/>
                  </a:lnTo>
                  <a:lnTo>
                    <a:pt x="708" y="107"/>
                  </a:lnTo>
                  <a:lnTo>
                    <a:pt x="705" y="107"/>
                  </a:lnTo>
                  <a:lnTo>
                    <a:pt x="702" y="107"/>
                  </a:lnTo>
                  <a:lnTo>
                    <a:pt x="700" y="110"/>
                  </a:lnTo>
                  <a:lnTo>
                    <a:pt x="700" y="115"/>
                  </a:lnTo>
                  <a:lnTo>
                    <a:pt x="700" y="118"/>
                  </a:lnTo>
                  <a:lnTo>
                    <a:pt x="702" y="118"/>
                  </a:lnTo>
                  <a:lnTo>
                    <a:pt x="705" y="113"/>
                  </a:lnTo>
                  <a:lnTo>
                    <a:pt x="708" y="113"/>
                  </a:lnTo>
                  <a:lnTo>
                    <a:pt x="711" y="115"/>
                  </a:lnTo>
                  <a:lnTo>
                    <a:pt x="708" y="115"/>
                  </a:lnTo>
                  <a:lnTo>
                    <a:pt x="708" y="118"/>
                  </a:lnTo>
                  <a:lnTo>
                    <a:pt x="705" y="118"/>
                  </a:lnTo>
                  <a:lnTo>
                    <a:pt x="700" y="121"/>
                  </a:lnTo>
                  <a:lnTo>
                    <a:pt x="697" y="121"/>
                  </a:lnTo>
                  <a:lnTo>
                    <a:pt x="697" y="118"/>
                  </a:lnTo>
                  <a:lnTo>
                    <a:pt x="694" y="121"/>
                  </a:lnTo>
                  <a:lnTo>
                    <a:pt x="692" y="121"/>
                  </a:lnTo>
                  <a:lnTo>
                    <a:pt x="689" y="123"/>
                  </a:lnTo>
                  <a:lnTo>
                    <a:pt x="686" y="123"/>
                  </a:lnTo>
                  <a:lnTo>
                    <a:pt x="684" y="123"/>
                  </a:lnTo>
                  <a:lnTo>
                    <a:pt x="684" y="121"/>
                  </a:lnTo>
                  <a:lnTo>
                    <a:pt x="678" y="121"/>
                  </a:lnTo>
                  <a:lnTo>
                    <a:pt x="673" y="123"/>
                  </a:lnTo>
                  <a:lnTo>
                    <a:pt x="673" y="126"/>
                  </a:lnTo>
                  <a:lnTo>
                    <a:pt x="670" y="129"/>
                  </a:lnTo>
                  <a:lnTo>
                    <a:pt x="665" y="129"/>
                  </a:lnTo>
                  <a:lnTo>
                    <a:pt x="665" y="131"/>
                  </a:lnTo>
                  <a:lnTo>
                    <a:pt x="670" y="134"/>
                  </a:lnTo>
                  <a:lnTo>
                    <a:pt x="673" y="134"/>
                  </a:lnTo>
                  <a:lnTo>
                    <a:pt x="676" y="134"/>
                  </a:lnTo>
                  <a:lnTo>
                    <a:pt x="676" y="137"/>
                  </a:lnTo>
                  <a:lnTo>
                    <a:pt x="673" y="137"/>
                  </a:lnTo>
                  <a:lnTo>
                    <a:pt x="670" y="137"/>
                  </a:lnTo>
                  <a:lnTo>
                    <a:pt x="668" y="137"/>
                  </a:lnTo>
                  <a:lnTo>
                    <a:pt x="665" y="134"/>
                  </a:lnTo>
                  <a:lnTo>
                    <a:pt x="660" y="137"/>
                  </a:lnTo>
                  <a:lnTo>
                    <a:pt x="662" y="139"/>
                  </a:lnTo>
                  <a:lnTo>
                    <a:pt x="662" y="142"/>
                  </a:lnTo>
                  <a:lnTo>
                    <a:pt x="660" y="139"/>
                  </a:lnTo>
                  <a:lnTo>
                    <a:pt x="657" y="137"/>
                  </a:lnTo>
                  <a:lnTo>
                    <a:pt x="654" y="137"/>
                  </a:lnTo>
                  <a:lnTo>
                    <a:pt x="652" y="137"/>
                  </a:lnTo>
                  <a:lnTo>
                    <a:pt x="649" y="139"/>
                  </a:lnTo>
                  <a:lnTo>
                    <a:pt x="646" y="139"/>
                  </a:lnTo>
                  <a:lnTo>
                    <a:pt x="644" y="137"/>
                  </a:lnTo>
                  <a:lnTo>
                    <a:pt x="644" y="134"/>
                  </a:lnTo>
                  <a:lnTo>
                    <a:pt x="638" y="134"/>
                  </a:lnTo>
                  <a:lnTo>
                    <a:pt x="638" y="131"/>
                  </a:lnTo>
                  <a:lnTo>
                    <a:pt x="635" y="129"/>
                  </a:lnTo>
                  <a:lnTo>
                    <a:pt x="635" y="126"/>
                  </a:lnTo>
                  <a:lnTo>
                    <a:pt x="633" y="126"/>
                  </a:lnTo>
                  <a:lnTo>
                    <a:pt x="630" y="126"/>
                  </a:lnTo>
                  <a:lnTo>
                    <a:pt x="625" y="126"/>
                  </a:lnTo>
                  <a:lnTo>
                    <a:pt x="625" y="123"/>
                  </a:lnTo>
                  <a:lnTo>
                    <a:pt x="622" y="123"/>
                  </a:lnTo>
                  <a:lnTo>
                    <a:pt x="622" y="121"/>
                  </a:lnTo>
                  <a:lnTo>
                    <a:pt x="622" y="115"/>
                  </a:lnTo>
                  <a:lnTo>
                    <a:pt x="619" y="115"/>
                  </a:lnTo>
                  <a:lnTo>
                    <a:pt x="617" y="115"/>
                  </a:lnTo>
                  <a:lnTo>
                    <a:pt x="617" y="113"/>
                  </a:lnTo>
                  <a:lnTo>
                    <a:pt x="614" y="113"/>
                  </a:lnTo>
                  <a:lnTo>
                    <a:pt x="614" y="110"/>
                  </a:lnTo>
                  <a:lnTo>
                    <a:pt x="614" y="107"/>
                  </a:lnTo>
                  <a:lnTo>
                    <a:pt x="614" y="105"/>
                  </a:lnTo>
                  <a:lnTo>
                    <a:pt x="611" y="105"/>
                  </a:lnTo>
                  <a:lnTo>
                    <a:pt x="609" y="107"/>
                  </a:lnTo>
                  <a:lnTo>
                    <a:pt x="606" y="107"/>
                  </a:lnTo>
                  <a:lnTo>
                    <a:pt x="598" y="115"/>
                  </a:lnTo>
                  <a:lnTo>
                    <a:pt x="595" y="115"/>
                  </a:lnTo>
                  <a:lnTo>
                    <a:pt x="595" y="118"/>
                  </a:lnTo>
                  <a:lnTo>
                    <a:pt x="593" y="115"/>
                  </a:lnTo>
                  <a:lnTo>
                    <a:pt x="593" y="118"/>
                  </a:lnTo>
                  <a:lnTo>
                    <a:pt x="587" y="118"/>
                  </a:lnTo>
                  <a:lnTo>
                    <a:pt x="577" y="118"/>
                  </a:lnTo>
                  <a:lnTo>
                    <a:pt x="571" y="115"/>
                  </a:lnTo>
                  <a:lnTo>
                    <a:pt x="568" y="113"/>
                  </a:lnTo>
                  <a:lnTo>
                    <a:pt x="563" y="107"/>
                  </a:lnTo>
                  <a:lnTo>
                    <a:pt x="560" y="110"/>
                  </a:lnTo>
                  <a:lnTo>
                    <a:pt x="560" y="113"/>
                  </a:lnTo>
                  <a:lnTo>
                    <a:pt x="558" y="115"/>
                  </a:lnTo>
                  <a:lnTo>
                    <a:pt x="555" y="118"/>
                  </a:lnTo>
                  <a:lnTo>
                    <a:pt x="552" y="118"/>
                  </a:lnTo>
                  <a:lnTo>
                    <a:pt x="552" y="121"/>
                  </a:lnTo>
                  <a:lnTo>
                    <a:pt x="552" y="118"/>
                  </a:lnTo>
                  <a:lnTo>
                    <a:pt x="552" y="115"/>
                  </a:lnTo>
                  <a:lnTo>
                    <a:pt x="552" y="113"/>
                  </a:lnTo>
                  <a:lnTo>
                    <a:pt x="552" y="110"/>
                  </a:lnTo>
                  <a:lnTo>
                    <a:pt x="550" y="110"/>
                  </a:lnTo>
                  <a:lnTo>
                    <a:pt x="550" y="107"/>
                  </a:lnTo>
                  <a:lnTo>
                    <a:pt x="552" y="107"/>
                  </a:lnTo>
                  <a:lnTo>
                    <a:pt x="552" y="105"/>
                  </a:lnTo>
                  <a:lnTo>
                    <a:pt x="550" y="105"/>
                  </a:lnTo>
                  <a:lnTo>
                    <a:pt x="550" y="102"/>
                  </a:lnTo>
                  <a:lnTo>
                    <a:pt x="547" y="99"/>
                  </a:lnTo>
                  <a:lnTo>
                    <a:pt x="542" y="105"/>
                  </a:lnTo>
                  <a:lnTo>
                    <a:pt x="542" y="102"/>
                  </a:lnTo>
                  <a:lnTo>
                    <a:pt x="542" y="99"/>
                  </a:lnTo>
                  <a:lnTo>
                    <a:pt x="539" y="99"/>
                  </a:lnTo>
                  <a:lnTo>
                    <a:pt x="539" y="96"/>
                  </a:lnTo>
                  <a:lnTo>
                    <a:pt x="539" y="94"/>
                  </a:lnTo>
                  <a:lnTo>
                    <a:pt x="536" y="94"/>
                  </a:lnTo>
                  <a:lnTo>
                    <a:pt x="534" y="94"/>
                  </a:lnTo>
                  <a:lnTo>
                    <a:pt x="534" y="96"/>
                  </a:lnTo>
                  <a:lnTo>
                    <a:pt x="534" y="99"/>
                  </a:lnTo>
                  <a:lnTo>
                    <a:pt x="531" y="99"/>
                  </a:lnTo>
                  <a:lnTo>
                    <a:pt x="526" y="102"/>
                  </a:lnTo>
                  <a:lnTo>
                    <a:pt x="520" y="99"/>
                  </a:lnTo>
                  <a:lnTo>
                    <a:pt x="515" y="96"/>
                  </a:lnTo>
                  <a:lnTo>
                    <a:pt x="515" y="94"/>
                  </a:lnTo>
                  <a:lnTo>
                    <a:pt x="515" y="91"/>
                  </a:lnTo>
                  <a:lnTo>
                    <a:pt x="518" y="88"/>
                  </a:lnTo>
                  <a:lnTo>
                    <a:pt x="520" y="88"/>
                  </a:lnTo>
                  <a:lnTo>
                    <a:pt x="523" y="86"/>
                  </a:lnTo>
                  <a:lnTo>
                    <a:pt x="526" y="86"/>
                  </a:lnTo>
                  <a:lnTo>
                    <a:pt x="526" y="83"/>
                  </a:lnTo>
                  <a:lnTo>
                    <a:pt x="523" y="80"/>
                  </a:lnTo>
                  <a:lnTo>
                    <a:pt x="520" y="83"/>
                  </a:lnTo>
                  <a:lnTo>
                    <a:pt x="518" y="83"/>
                  </a:lnTo>
                  <a:lnTo>
                    <a:pt x="515" y="83"/>
                  </a:lnTo>
                  <a:lnTo>
                    <a:pt x="515" y="80"/>
                  </a:lnTo>
                  <a:lnTo>
                    <a:pt x="510" y="80"/>
                  </a:lnTo>
                  <a:lnTo>
                    <a:pt x="507" y="86"/>
                  </a:lnTo>
                  <a:lnTo>
                    <a:pt x="504" y="86"/>
                  </a:lnTo>
                  <a:lnTo>
                    <a:pt x="504" y="88"/>
                  </a:lnTo>
                  <a:lnTo>
                    <a:pt x="501" y="88"/>
                  </a:lnTo>
                  <a:lnTo>
                    <a:pt x="499" y="88"/>
                  </a:lnTo>
                  <a:lnTo>
                    <a:pt x="499" y="86"/>
                  </a:lnTo>
                  <a:lnTo>
                    <a:pt x="496" y="91"/>
                  </a:lnTo>
                  <a:lnTo>
                    <a:pt x="493" y="91"/>
                  </a:lnTo>
                  <a:lnTo>
                    <a:pt x="491" y="94"/>
                  </a:lnTo>
                  <a:lnTo>
                    <a:pt x="491" y="91"/>
                  </a:lnTo>
                  <a:lnTo>
                    <a:pt x="488" y="91"/>
                  </a:lnTo>
                  <a:lnTo>
                    <a:pt x="488" y="88"/>
                  </a:lnTo>
                  <a:lnTo>
                    <a:pt x="488" y="91"/>
                  </a:lnTo>
                  <a:lnTo>
                    <a:pt x="485" y="91"/>
                  </a:lnTo>
                  <a:lnTo>
                    <a:pt x="483" y="91"/>
                  </a:lnTo>
                  <a:lnTo>
                    <a:pt x="483" y="96"/>
                  </a:lnTo>
                  <a:lnTo>
                    <a:pt x="480" y="96"/>
                  </a:lnTo>
                  <a:lnTo>
                    <a:pt x="483" y="94"/>
                  </a:lnTo>
                  <a:lnTo>
                    <a:pt x="483" y="91"/>
                  </a:lnTo>
                  <a:lnTo>
                    <a:pt x="483" y="86"/>
                  </a:lnTo>
                  <a:lnTo>
                    <a:pt x="483" y="83"/>
                  </a:lnTo>
                  <a:lnTo>
                    <a:pt x="480" y="86"/>
                  </a:lnTo>
                  <a:lnTo>
                    <a:pt x="477" y="88"/>
                  </a:lnTo>
                  <a:lnTo>
                    <a:pt x="475" y="88"/>
                  </a:lnTo>
                  <a:lnTo>
                    <a:pt x="472" y="86"/>
                  </a:lnTo>
                  <a:lnTo>
                    <a:pt x="469" y="86"/>
                  </a:lnTo>
                  <a:lnTo>
                    <a:pt x="469" y="83"/>
                  </a:lnTo>
                  <a:lnTo>
                    <a:pt x="469" y="80"/>
                  </a:lnTo>
                  <a:lnTo>
                    <a:pt x="467" y="83"/>
                  </a:lnTo>
                  <a:lnTo>
                    <a:pt x="464" y="86"/>
                  </a:lnTo>
                  <a:lnTo>
                    <a:pt x="461" y="86"/>
                  </a:lnTo>
                  <a:lnTo>
                    <a:pt x="459" y="86"/>
                  </a:lnTo>
                  <a:lnTo>
                    <a:pt x="459" y="83"/>
                  </a:lnTo>
                  <a:lnTo>
                    <a:pt x="461" y="80"/>
                  </a:lnTo>
                  <a:lnTo>
                    <a:pt x="464" y="80"/>
                  </a:lnTo>
                  <a:lnTo>
                    <a:pt x="464" y="78"/>
                  </a:lnTo>
                  <a:lnTo>
                    <a:pt x="461" y="78"/>
                  </a:lnTo>
                  <a:lnTo>
                    <a:pt x="459" y="78"/>
                  </a:lnTo>
                  <a:lnTo>
                    <a:pt x="456" y="78"/>
                  </a:lnTo>
                  <a:lnTo>
                    <a:pt x="456" y="80"/>
                  </a:lnTo>
                  <a:lnTo>
                    <a:pt x="453" y="83"/>
                  </a:lnTo>
                  <a:lnTo>
                    <a:pt x="448" y="80"/>
                  </a:lnTo>
                  <a:lnTo>
                    <a:pt x="445" y="80"/>
                  </a:lnTo>
                  <a:lnTo>
                    <a:pt x="443" y="80"/>
                  </a:lnTo>
                  <a:lnTo>
                    <a:pt x="443" y="78"/>
                  </a:lnTo>
                  <a:lnTo>
                    <a:pt x="440" y="78"/>
                  </a:lnTo>
                  <a:lnTo>
                    <a:pt x="434" y="67"/>
                  </a:lnTo>
                  <a:lnTo>
                    <a:pt x="432" y="64"/>
                  </a:lnTo>
                  <a:lnTo>
                    <a:pt x="432" y="62"/>
                  </a:lnTo>
                  <a:lnTo>
                    <a:pt x="434" y="59"/>
                  </a:lnTo>
                  <a:lnTo>
                    <a:pt x="432" y="59"/>
                  </a:lnTo>
                  <a:lnTo>
                    <a:pt x="432" y="56"/>
                  </a:lnTo>
                  <a:lnTo>
                    <a:pt x="429" y="56"/>
                  </a:lnTo>
                  <a:lnTo>
                    <a:pt x="429" y="54"/>
                  </a:lnTo>
                  <a:lnTo>
                    <a:pt x="426" y="51"/>
                  </a:lnTo>
                  <a:lnTo>
                    <a:pt x="424" y="48"/>
                  </a:lnTo>
                  <a:lnTo>
                    <a:pt x="421" y="45"/>
                  </a:lnTo>
                  <a:lnTo>
                    <a:pt x="418" y="43"/>
                  </a:lnTo>
                  <a:lnTo>
                    <a:pt x="416" y="40"/>
                  </a:lnTo>
                  <a:lnTo>
                    <a:pt x="413" y="40"/>
                  </a:lnTo>
                  <a:lnTo>
                    <a:pt x="410" y="40"/>
                  </a:lnTo>
                  <a:lnTo>
                    <a:pt x="413" y="43"/>
                  </a:lnTo>
                  <a:lnTo>
                    <a:pt x="416" y="43"/>
                  </a:lnTo>
                  <a:lnTo>
                    <a:pt x="416" y="45"/>
                  </a:lnTo>
                  <a:lnTo>
                    <a:pt x="413" y="48"/>
                  </a:lnTo>
                  <a:lnTo>
                    <a:pt x="410" y="48"/>
                  </a:lnTo>
                  <a:lnTo>
                    <a:pt x="408" y="48"/>
                  </a:lnTo>
                  <a:lnTo>
                    <a:pt x="405" y="51"/>
                  </a:lnTo>
                  <a:lnTo>
                    <a:pt x="402" y="51"/>
                  </a:lnTo>
                  <a:lnTo>
                    <a:pt x="402" y="54"/>
                  </a:lnTo>
                  <a:lnTo>
                    <a:pt x="400" y="56"/>
                  </a:lnTo>
                  <a:lnTo>
                    <a:pt x="397" y="59"/>
                  </a:lnTo>
                  <a:lnTo>
                    <a:pt x="394" y="59"/>
                  </a:lnTo>
                  <a:lnTo>
                    <a:pt x="392" y="59"/>
                  </a:lnTo>
                  <a:lnTo>
                    <a:pt x="389" y="56"/>
                  </a:lnTo>
                  <a:lnTo>
                    <a:pt x="386" y="51"/>
                  </a:lnTo>
                  <a:lnTo>
                    <a:pt x="384" y="48"/>
                  </a:lnTo>
                  <a:lnTo>
                    <a:pt x="378" y="45"/>
                  </a:lnTo>
                  <a:lnTo>
                    <a:pt x="378" y="43"/>
                  </a:lnTo>
                  <a:lnTo>
                    <a:pt x="376" y="40"/>
                  </a:lnTo>
                  <a:lnTo>
                    <a:pt x="373" y="40"/>
                  </a:lnTo>
                  <a:lnTo>
                    <a:pt x="373" y="37"/>
                  </a:lnTo>
                  <a:lnTo>
                    <a:pt x="373" y="35"/>
                  </a:lnTo>
                  <a:lnTo>
                    <a:pt x="370" y="29"/>
                  </a:lnTo>
                  <a:lnTo>
                    <a:pt x="365" y="27"/>
                  </a:lnTo>
                  <a:lnTo>
                    <a:pt x="365" y="29"/>
                  </a:lnTo>
                  <a:lnTo>
                    <a:pt x="362" y="32"/>
                  </a:lnTo>
                  <a:lnTo>
                    <a:pt x="362" y="35"/>
                  </a:lnTo>
                  <a:lnTo>
                    <a:pt x="359" y="35"/>
                  </a:lnTo>
                  <a:lnTo>
                    <a:pt x="359" y="29"/>
                  </a:lnTo>
                  <a:lnTo>
                    <a:pt x="359" y="27"/>
                  </a:lnTo>
                  <a:lnTo>
                    <a:pt x="357" y="21"/>
                  </a:lnTo>
                  <a:lnTo>
                    <a:pt x="357" y="19"/>
                  </a:lnTo>
                  <a:lnTo>
                    <a:pt x="354" y="19"/>
                  </a:lnTo>
                  <a:lnTo>
                    <a:pt x="354" y="21"/>
                  </a:lnTo>
                  <a:lnTo>
                    <a:pt x="351" y="21"/>
                  </a:lnTo>
                  <a:lnTo>
                    <a:pt x="349" y="21"/>
                  </a:lnTo>
                  <a:lnTo>
                    <a:pt x="349" y="24"/>
                  </a:lnTo>
                  <a:lnTo>
                    <a:pt x="349" y="27"/>
                  </a:lnTo>
                  <a:lnTo>
                    <a:pt x="349" y="32"/>
                  </a:lnTo>
                  <a:lnTo>
                    <a:pt x="346" y="32"/>
                  </a:lnTo>
                  <a:lnTo>
                    <a:pt x="346" y="29"/>
                  </a:lnTo>
                  <a:lnTo>
                    <a:pt x="343" y="27"/>
                  </a:lnTo>
                  <a:lnTo>
                    <a:pt x="343" y="24"/>
                  </a:lnTo>
                  <a:lnTo>
                    <a:pt x="341" y="24"/>
                  </a:lnTo>
                  <a:lnTo>
                    <a:pt x="341" y="21"/>
                  </a:lnTo>
                  <a:lnTo>
                    <a:pt x="338" y="19"/>
                  </a:lnTo>
                  <a:lnTo>
                    <a:pt x="335" y="19"/>
                  </a:lnTo>
                  <a:lnTo>
                    <a:pt x="335" y="21"/>
                  </a:lnTo>
                  <a:lnTo>
                    <a:pt x="335" y="24"/>
                  </a:lnTo>
                  <a:lnTo>
                    <a:pt x="338" y="27"/>
                  </a:lnTo>
                  <a:lnTo>
                    <a:pt x="338" y="29"/>
                  </a:lnTo>
                  <a:lnTo>
                    <a:pt x="341" y="32"/>
                  </a:lnTo>
                  <a:lnTo>
                    <a:pt x="341" y="35"/>
                  </a:lnTo>
                  <a:lnTo>
                    <a:pt x="338" y="35"/>
                  </a:lnTo>
                  <a:lnTo>
                    <a:pt x="338" y="37"/>
                  </a:lnTo>
                  <a:lnTo>
                    <a:pt x="341" y="37"/>
                  </a:lnTo>
                  <a:lnTo>
                    <a:pt x="343" y="40"/>
                  </a:lnTo>
                  <a:lnTo>
                    <a:pt x="343" y="43"/>
                  </a:lnTo>
                  <a:lnTo>
                    <a:pt x="341" y="43"/>
                  </a:lnTo>
                  <a:lnTo>
                    <a:pt x="338" y="43"/>
                  </a:lnTo>
                  <a:lnTo>
                    <a:pt x="341" y="45"/>
                  </a:lnTo>
                  <a:lnTo>
                    <a:pt x="341" y="48"/>
                  </a:lnTo>
                  <a:lnTo>
                    <a:pt x="338" y="48"/>
                  </a:lnTo>
                  <a:lnTo>
                    <a:pt x="335" y="45"/>
                  </a:lnTo>
                  <a:lnTo>
                    <a:pt x="335" y="43"/>
                  </a:lnTo>
                  <a:lnTo>
                    <a:pt x="335" y="40"/>
                  </a:lnTo>
                  <a:lnTo>
                    <a:pt x="333" y="37"/>
                  </a:lnTo>
                  <a:lnTo>
                    <a:pt x="333" y="40"/>
                  </a:lnTo>
                  <a:lnTo>
                    <a:pt x="330" y="40"/>
                  </a:lnTo>
                  <a:lnTo>
                    <a:pt x="330" y="37"/>
                  </a:lnTo>
                  <a:lnTo>
                    <a:pt x="330" y="35"/>
                  </a:lnTo>
                  <a:lnTo>
                    <a:pt x="330" y="32"/>
                  </a:lnTo>
                  <a:lnTo>
                    <a:pt x="330" y="29"/>
                  </a:lnTo>
                  <a:lnTo>
                    <a:pt x="333" y="29"/>
                  </a:lnTo>
                  <a:lnTo>
                    <a:pt x="330" y="27"/>
                  </a:lnTo>
                  <a:lnTo>
                    <a:pt x="330" y="29"/>
                  </a:lnTo>
                  <a:lnTo>
                    <a:pt x="327" y="29"/>
                  </a:lnTo>
                  <a:lnTo>
                    <a:pt x="327" y="27"/>
                  </a:lnTo>
                  <a:lnTo>
                    <a:pt x="327" y="24"/>
                  </a:lnTo>
                  <a:lnTo>
                    <a:pt x="325" y="24"/>
                  </a:lnTo>
                  <a:lnTo>
                    <a:pt x="322" y="21"/>
                  </a:lnTo>
                  <a:lnTo>
                    <a:pt x="319" y="19"/>
                  </a:lnTo>
                  <a:lnTo>
                    <a:pt x="317" y="19"/>
                  </a:lnTo>
                  <a:lnTo>
                    <a:pt x="317" y="21"/>
                  </a:lnTo>
                  <a:lnTo>
                    <a:pt x="317" y="24"/>
                  </a:lnTo>
                  <a:lnTo>
                    <a:pt x="317" y="21"/>
                  </a:lnTo>
                  <a:lnTo>
                    <a:pt x="317" y="24"/>
                  </a:lnTo>
                  <a:lnTo>
                    <a:pt x="317" y="27"/>
                  </a:lnTo>
                  <a:lnTo>
                    <a:pt x="317" y="29"/>
                  </a:lnTo>
                  <a:lnTo>
                    <a:pt x="314" y="29"/>
                  </a:lnTo>
                  <a:lnTo>
                    <a:pt x="314" y="32"/>
                  </a:lnTo>
                  <a:lnTo>
                    <a:pt x="311" y="32"/>
                  </a:lnTo>
                  <a:lnTo>
                    <a:pt x="309" y="27"/>
                  </a:lnTo>
                  <a:lnTo>
                    <a:pt x="306" y="24"/>
                  </a:lnTo>
                  <a:lnTo>
                    <a:pt x="306" y="27"/>
                  </a:lnTo>
                  <a:lnTo>
                    <a:pt x="303" y="27"/>
                  </a:lnTo>
                  <a:lnTo>
                    <a:pt x="300" y="27"/>
                  </a:lnTo>
                  <a:lnTo>
                    <a:pt x="300" y="29"/>
                  </a:lnTo>
                  <a:lnTo>
                    <a:pt x="303" y="32"/>
                  </a:lnTo>
                  <a:lnTo>
                    <a:pt x="300" y="35"/>
                  </a:lnTo>
                  <a:lnTo>
                    <a:pt x="298" y="32"/>
                  </a:lnTo>
                  <a:lnTo>
                    <a:pt x="295" y="32"/>
                  </a:lnTo>
                  <a:lnTo>
                    <a:pt x="298" y="35"/>
                  </a:lnTo>
                  <a:lnTo>
                    <a:pt x="295" y="35"/>
                  </a:lnTo>
                  <a:lnTo>
                    <a:pt x="295" y="37"/>
                  </a:lnTo>
                  <a:lnTo>
                    <a:pt x="292" y="37"/>
                  </a:lnTo>
                  <a:lnTo>
                    <a:pt x="295" y="37"/>
                  </a:lnTo>
                  <a:lnTo>
                    <a:pt x="298" y="37"/>
                  </a:lnTo>
                  <a:lnTo>
                    <a:pt x="300" y="37"/>
                  </a:lnTo>
                  <a:lnTo>
                    <a:pt x="303" y="37"/>
                  </a:lnTo>
                  <a:lnTo>
                    <a:pt x="306" y="37"/>
                  </a:lnTo>
                  <a:lnTo>
                    <a:pt x="309" y="37"/>
                  </a:lnTo>
                  <a:lnTo>
                    <a:pt x="311" y="37"/>
                  </a:lnTo>
                  <a:lnTo>
                    <a:pt x="311" y="40"/>
                  </a:lnTo>
                  <a:lnTo>
                    <a:pt x="311" y="43"/>
                  </a:lnTo>
                  <a:lnTo>
                    <a:pt x="314" y="40"/>
                  </a:lnTo>
                  <a:lnTo>
                    <a:pt x="317" y="43"/>
                  </a:lnTo>
                  <a:lnTo>
                    <a:pt x="317" y="45"/>
                  </a:lnTo>
                  <a:lnTo>
                    <a:pt x="314" y="45"/>
                  </a:lnTo>
                  <a:lnTo>
                    <a:pt x="314" y="48"/>
                  </a:lnTo>
                  <a:lnTo>
                    <a:pt x="317" y="48"/>
                  </a:lnTo>
                  <a:lnTo>
                    <a:pt x="317" y="51"/>
                  </a:lnTo>
                  <a:lnTo>
                    <a:pt x="319" y="51"/>
                  </a:lnTo>
                  <a:lnTo>
                    <a:pt x="322" y="48"/>
                  </a:lnTo>
                  <a:lnTo>
                    <a:pt x="325" y="51"/>
                  </a:lnTo>
                  <a:lnTo>
                    <a:pt x="322" y="51"/>
                  </a:lnTo>
                  <a:lnTo>
                    <a:pt x="322" y="54"/>
                  </a:lnTo>
                  <a:lnTo>
                    <a:pt x="322" y="56"/>
                  </a:lnTo>
                  <a:lnTo>
                    <a:pt x="325" y="56"/>
                  </a:lnTo>
                  <a:lnTo>
                    <a:pt x="327" y="59"/>
                  </a:lnTo>
                  <a:lnTo>
                    <a:pt x="330" y="62"/>
                  </a:lnTo>
                  <a:lnTo>
                    <a:pt x="333" y="59"/>
                  </a:lnTo>
                  <a:lnTo>
                    <a:pt x="338" y="56"/>
                  </a:lnTo>
                  <a:lnTo>
                    <a:pt x="341" y="56"/>
                  </a:lnTo>
                  <a:lnTo>
                    <a:pt x="343" y="54"/>
                  </a:lnTo>
                  <a:lnTo>
                    <a:pt x="346" y="54"/>
                  </a:lnTo>
                  <a:lnTo>
                    <a:pt x="349" y="54"/>
                  </a:lnTo>
                  <a:lnTo>
                    <a:pt x="351" y="54"/>
                  </a:lnTo>
                  <a:lnTo>
                    <a:pt x="357" y="51"/>
                  </a:lnTo>
                  <a:lnTo>
                    <a:pt x="362" y="51"/>
                  </a:lnTo>
                  <a:lnTo>
                    <a:pt x="365" y="51"/>
                  </a:lnTo>
                  <a:lnTo>
                    <a:pt x="370" y="56"/>
                  </a:lnTo>
                  <a:lnTo>
                    <a:pt x="373" y="59"/>
                  </a:lnTo>
                  <a:lnTo>
                    <a:pt x="376" y="59"/>
                  </a:lnTo>
                  <a:lnTo>
                    <a:pt x="376" y="62"/>
                  </a:lnTo>
                  <a:lnTo>
                    <a:pt x="378" y="62"/>
                  </a:lnTo>
                  <a:lnTo>
                    <a:pt x="378" y="64"/>
                  </a:lnTo>
                  <a:lnTo>
                    <a:pt x="378" y="67"/>
                  </a:lnTo>
                  <a:lnTo>
                    <a:pt x="378" y="70"/>
                  </a:lnTo>
                  <a:lnTo>
                    <a:pt x="381" y="70"/>
                  </a:lnTo>
                  <a:lnTo>
                    <a:pt x="384" y="72"/>
                  </a:lnTo>
                  <a:lnTo>
                    <a:pt x="389" y="72"/>
                  </a:lnTo>
                  <a:lnTo>
                    <a:pt x="392" y="75"/>
                  </a:lnTo>
                  <a:lnTo>
                    <a:pt x="389" y="78"/>
                  </a:lnTo>
                  <a:lnTo>
                    <a:pt x="389" y="80"/>
                  </a:lnTo>
                  <a:lnTo>
                    <a:pt x="386" y="83"/>
                  </a:lnTo>
                  <a:lnTo>
                    <a:pt x="384" y="86"/>
                  </a:lnTo>
                  <a:lnTo>
                    <a:pt x="381" y="88"/>
                  </a:lnTo>
                  <a:lnTo>
                    <a:pt x="384" y="88"/>
                  </a:lnTo>
                  <a:lnTo>
                    <a:pt x="386" y="91"/>
                  </a:lnTo>
                  <a:lnTo>
                    <a:pt x="389" y="94"/>
                  </a:lnTo>
                  <a:lnTo>
                    <a:pt x="389" y="96"/>
                  </a:lnTo>
                  <a:lnTo>
                    <a:pt x="386" y="113"/>
                  </a:lnTo>
                  <a:lnTo>
                    <a:pt x="386" y="115"/>
                  </a:lnTo>
                  <a:lnTo>
                    <a:pt x="386" y="118"/>
                  </a:lnTo>
                  <a:lnTo>
                    <a:pt x="389" y="121"/>
                  </a:lnTo>
                  <a:lnTo>
                    <a:pt x="392" y="123"/>
                  </a:lnTo>
                  <a:lnTo>
                    <a:pt x="394" y="123"/>
                  </a:lnTo>
                  <a:lnTo>
                    <a:pt x="397" y="126"/>
                  </a:lnTo>
                  <a:lnTo>
                    <a:pt x="400" y="126"/>
                  </a:lnTo>
                  <a:lnTo>
                    <a:pt x="394" y="126"/>
                  </a:lnTo>
                  <a:lnTo>
                    <a:pt x="392" y="126"/>
                  </a:lnTo>
                  <a:lnTo>
                    <a:pt x="386" y="123"/>
                  </a:lnTo>
                  <a:lnTo>
                    <a:pt x="384" y="123"/>
                  </a:lnTo>
                  <a:lnTo>
                    <a:pt x="381" y="121"/>
                  </a:lnTo>
                  <a:lnTo>
                    <a:pt x="378" y="121"/>
                  </a:lnTo>
                  <a:lnTo>
                    <a:pt x="376" y="121"/>
                  </a:lnTo>
                  <a:lnTo>
                    <a:pt x="370" y="126"/>
                  </a:lnTo>
                  <a:lnTo>
                    <a:pt x="367" y="126"/>
                  </a:lnTo>
                  <a:lnTo>
                    <a:pt x="365" y="129"/>
                  </a:lnTo>
                  <a:lnTo>
                    <a:pt x="365" y="131"/>
                  </a:lnTo>
                  <a:lnTo>
                    <a:pt x="365" y="137"/>
                  </a:lnTo>
                  <a:lnTo>
                    <a:pt x="367" y="142"/>
                  </a:lnTo>
                  <a:lnTo>
                    <a:pt x="365" y="147"/>
                  </a:lnTo>
                  <a:lnTo>
                    <a:pt x="362" y="150"/>
                  </a:lnTo>
                  <a:lnTo>
                    <a:pt x="359" y="153"/>
                  </a:lnTo>
                  <a:lnTo>
                    <a:pt x="359" y="150"/>
                  </a:lnTo>
                  <a:lnTo>
                    <a:pt x="359" y="147"/>
                  </a:lnTo>
                  <a:lnTo>
                    <a:pt x="362" y="147"/>
                  </a:lnTo>
                  <a:lnTo>
                    <a:pt x="362" y="145"/>
                  </a:lnTo>
                  <a:lnTo>
                    <a:pt x="365" y="145"/>
                  </a:lnTo>
                  <a:lnTo>
                    <a:pt x="362" y="142"/>
                  </a:lnTo>
                  <a:lnTo>
                    <a:pt x="362" y="139"/>
                  </a:lnTo>
                  <a:lnTo>
                    <a:pt x="359" y="134"/>
                  </a:lnTo>
                  <a:lnTo>
                    <a:pt x="357" y="134"/>
                  </a:lnTo>
                  <a:lnTo>
                    <a:pt x="357" y="131"/>
                  </a:lnTo>
                  <a:lnTo>
                    <a:pt x="354" y="134"/>
                  </a:lnTo>
                  <a:lnTo>
                    <a:pt x="351" y="134"/>
                  </a:lnTo>
                  <a:lnTo>
                    <a:pt x="349" y="137"/>
                  </a:lnTo>
                  <a:lnTo>
                    <a:pt x="349" y="131"/>
                  </a:lnTo>
                  <a:lnTo>
                    <a:pt x="346" y="131"/>
                  </a:lnTo>
                  <a:lnTo>
                    <a:pt x="346" y="129"/>
                  </a:lnTo>
                  <a:lnTo>
                    <a:pt x="343" y="129"/>
                  </a:lnTo>
                  <a:lnTo>
                    <a:pt x="343" y="131"/>
                  </a:lnTo>
                  <a:lnTo>
                    <a:pt x="341" y="134"/>
                  </a:lnTo>
                  <a:lnTo>
                    <a:pt x="338" y="134"/>
                  </a:lnTo>
                  <a:lnTo>
                    <a:pt x="335" y="134"/>
                  </a:lnTo>
                  <a:lnTo>
                    <a:pt x="335" y="137"/>
                  </a:lnTo>
                  <a:lnTo>
                    <a:pt x="330" y="139"/>
                  </a:lnTo>
                  <a:lnTo>
                    <a:pt x="327" y="142"/>
                  </a:lnTo>
                  <a:lnTo>
                    <a:pt x="325" y="145"/>
                  </a:lnTo>
                  <a:lnTo>
                    <a:pt x="322" y="142"/>
                  </a:lnTo>
                  <a:lnTo>
                    <a:pt x="319" y="142"/>
                  </a:lnTo>
                  <a:lnTo>
                    <a:pt x="317" y="142"/>
                  </a:lnTo>
                  <a:lnTo>
                    <a:pt x="311" y="139"/>
                  </a:lnTo>
                  <a:lnTo>
                    <a:pt x="309" y="137"/>
                  </a:lnTo>
                  <a:lnTo>
                    <a:pt x="309" y="134"/>
                  </a:lnTo>
                  <a:lnTo>
                    <a:pt x="306" y="134"/>
                  </a:lnTo>
                  <a:lnTo>
                    <a:pt x="303" y="134"/>
                  </a:lnTo>
                  <a:lnTo>
                    <a:pt x="300" y="137"/>
                  </a:lnTo>
                  <a:lnTo>
                    <a:pt x="300" y="139"/>
                  </a:lnTo>
                  <a:lnTo>
                    <a:pt x="295" y="139"/>
                  </a:lnTo>
                  <a:lnTo>
                    <a:pt x="287" y="142"/>
                  </a:lnTo>
                  <a:lnTo>
                    <a:pt x="279" y="142"/>
                  </a:lnTo>
                  <a:lnTo>
                    <a:pt x="276" y="142"/>
                  </a:lnTo>
                  <a:lnTo>
                    <a:pt x="274" y="142"/>
                  </a:lnTo>
                  <a:lnTo>
                    <a:pt x="271" y="142"/>
                  </a:lnTo>
                  <a:lnTo>
                    <a:pt x="266" y="142"/>
                  </a:lnTo>
                  <a:lnTo>
                    <a:pt x="263" y="142"/>
                  </a:lnTo>
                  <a:lnTo>
                    <a:pt x="260" y="142"/>
                  </a:lnTo>
                  <a:lnTo>
                    <a:pt x="258" y="142"/>
                  </a:lnTo>
                  <a:lnTo>
                    <a:pt x="255" y="139"/>
                  </a:lnTo>
                  <a:lnTo>
                    <a:pt x="252" y="137"/>
                  </a:lnTo>
                  <a:lnTo>
                    <a:pt x="250" y="134"/>
                  </a:lnTo>
                  <a:lnTo>
                    <a:pt x="247" y="131"/>
                  </a:lnTo>
                  <a:lnTo>
                    <a:pt x="247" y="126"/>
                  </a:lnTo>
                  <a:lnTo>
                    <a:pt x="247" y="121"/>
                  </a:lnTo>
                  <a:lnTo>
                    <a:pt x="244" y="118"/>
                  </a:lnTo>
                  <a:lnTo>
                    <a:pt x="244" y="115"/>
                  </a:lnTo>
                  <a:lnTo>
                    <a:pt x="242" y="115"/>
                  </a:lnTo>
                  <a:lnTo>
                    <a:pt x="242" y="118"/>
                  </a:lnTo>
                  <a:lnTo>
                    <a:pt x="242" y="121"/>
                  </a:lnTo>
                  <a:lnTo>
                    <a:pt x="239" y="126"/>
                  </a:lnTo>
                  <a:lnTo>
                    <a:pt x="239" y="129"/>
                  </a:lnTo>
                  <a:lnTo>
                    <a:pt x="239" y="131"/>
                  </a:lnTo>
                  <a:lnTo>
                    <a:pt x="236" y="131"/>
                  </a:lnTo>
                  <a:lnTo>
                    <a:pt x="239" y="134"/>
                  </a:lnTo>
                  <a:lnTo>
                    <a:pt x="239" y="137"/>
                  </a:lnTo>
                  <a:lnTo>
                    <a:pt x="236" y="137"/>
                  </a:lnTo>
                  <a:lnTo>
                    <a:pt x="236" y="134"/>
                  </a:lnTo>
                  <a:lnTo>
                    <a:pt x="233" y="134"/>
                  </a:lnTo>
                  <a:lnTo>
                    <a:pt x="231" y="131"/>
                  </a:lnTo>
                  <a:lnTo>
                    <a:pt x="228" y="129"/>
                  </a:lnTo>
                  <a:lnTo>
                    <a:pt x="225" y="131"/>
                  </a:lnTo>
                  <a:lnTo>
                    <a:pt x="225" y="129"/>
                  </a:lnTo>
                  <a:lnTo>
                    <a:pt x="223" y="126"/>
                  </a:lnTo>
                  <a:lnTo>
                    <a:pt x="220" y="129"/>
                  </a:lnTo>
                  <a:lnTo>
                    <a:pt x="217" y="126"/>
                  </a:lnTo>
                  <a:lnTo>
                    <a:pt x="215" y="126"/>
                  </a:lnTo>
                  <a:lnTo>
                    <a:pt x="212" y="129"/>
                  </a:lnTo>
                  <a:lnTo>
                    <a:pt x="212" y="131"/>
                  </a:lnTo>
                  <a:lnTo>
                    <a:pt x="212" y="134"/>
                  </a:lnTo>
                  <a:lnTo>
                    <a:pt x="215" y="137"/>
                  </a:lnTo>
                  <a:lnTo>
                    <a:pt x="215" y="139"/>
                  </a:lnTo>
                  <a:lnTo>
                    <a:pt x="215" y="145"/>
                  </a:lnTo>
                  <a:lnTo>
                    <a:pt x="217" y="147"/>
                  </a:lnTo>
                  <a:lnTo>
                    <a:pt x="217" y="150"/>
                  </a:lnTo>
                  <a:lnTo>
                    <a:pt x="215" y="150"/>
                  </a:lnTo>
                  <a:lnTo>
                    <a:pt x="204" y="147"/>
                  </a:lnTo>
                  <a:lnTo>
                    <a:pt x="201" y="147"/>
                  </a:lnTo>
                  <a:lnTo>
                    <a:pt x="199" y="147"/>
                  </a:lnTo>
                  <a:lnTo>
                    <a:pt x="196" y="150"/>
                  </a:lnTo>
                  <a:lnTo>
                    <a:pt x="196" y="153"/>
                  </a:lnTo>
                  <a:lnTo>
                    <a:pt x="193" y="153"/>
                  </a:lnTo>
                  <a:lnTo>
                    <a:pt x="193" y="155"/>
                  </a:lnTo>
                  <a:lnTo>
                    <a:pt x="193" y="158"/>
                  </a:lnTo>
                  <a:lnTo>
                    <a:pt x="196" y="161"/>
                  </a:lnTo>
                  <a:lnTo>
                    <a:pt x="196" y="158"/>
                  </a:lnTo>
                  <a:lnTo>
                    <a:pt x="199" y="158"/>
                  </a:lnTo>
                  <a:lnTo>
                    <a:pt x="201" y="161"/>
                  </a:lnTo>
                  <a:lnTo>
                    <a:pt x="201" y="164"/>
                  </a:lnTo>
                  <a:lnTo>
                    <a:pt x="204" y="164"/>
                  </a:lnTo>
                  <a:lnTo>
                    <a:pt x="207" y="166"/>
                  </a:lnTo>
                  <a:lnTo>
                    <a:pt x="209" y="166"/>
                  </a:lnTo>
                  <a:lnTo>
                    <a:pt x="209" y="169"/>
                  </a:lnTo>
                  <a:lnTo>
                    <a:pt x="207" y="169"/>
                  </a:lnTo>
                  <a:lnTo>
                    <a:pt x="204" y="166"/>
                  </a:lnTo>
                  <a:lnTo>
                    <a:pt x="201" y="166"/>
                  </a:lnTo>
                  <a:lnTo>
                    <a:pt x="199" y="166"/>
                  </a:lnTo>
                  <a:lnTo>
                    <a:pt x="199" y="169"/>
                  </a:lnTo>
                  <a:lnTo>
                    <a:pt x="201" y="172"/>
                  </a:lnTo>
                  <a:lnTo>
                    <a:pt x="204" y="174"/>
                  </a:lnTo>
                  <a:lnTo>
                    <a:pt x="207" y="174"/>
                  </a:lnTo>
                  <a:lnTo>
                    <a:pt x="209" y="177"/>
                  </a:lnTo>
                  <a:lnTo>
                    <a:pt x="204" y="174"/>
                  </a:lnTo>
                  <a:lnTo>
                    <a:pt x="201" y="174"/>
                  </a:lnTo>
                  <a:lnTo>
                    <a:pt x="201" y="177"/>
                  </a:lnTo>
                  <a:lnTo>
                    <a:pt x="201" y="180"/>
                  </a:lnTo>
                  <a:lnTo>
                    <a:pt x="199" y="177"/>
                  </a:lnTo>
                  <a:lnTo>
                    <a:pt x="196" y="172"/>
                  </a:lnTo>
                  <a:lnTo>
                    <a:pt x="193" y="169"/>
                  </a:lnTo>
                  <a:lnTo>
                    <a:pt x="191" y="169"/>
                  </a:lnTo>
                  <a:lnTo>
                    <a:pt x="191" y="172"/>
                  </a:lnTo>
                  <a:lnTo>
                    <a:pt x="191" y="174"/>
                  </a:lnTo>
                  <a:lnTo>
                    <a:pt x="188" y="172"/>
                  </a:lnTo>
                  <a:lnTo>
                    <a:pt x="188" y="164"/>
                  </a:lnTo>
                  <a:lnTo>
                    <a:pt x="188" y="161"/>
                  </a:lnTo>
                  <a:lnTo>
                    <a:pt x="188" y="158"/>
                  </a:lnTo>
                  <a:lnTo>
                    <a:pt x="188" y="155"/>
                  </a:lnTo>
                  <a:lnTo>
                    <a:pt x="185" y="155"/>
                  </a:lnTo>
                  <a:lnTo>
                    <a:pt x="183" y="155"/>
                  </a:lnTo>
                  <a:lnTo>
                    <a:pt x="180" y="155"/>
                  </a:lnTo>
                  <a:lnTo>
                    <a:pt x="177" y="153"/>
                  </a:lnTo>
                  <a:lnTo>
                    <a:pt x="175" y="153"/>
                  </a:lnTo>
                  <a:lnTo>
                    <a:pt x="169" y="153"/>
                  </a:lnTo>
                  <a:lnTo>
                    <a:pt x="166" y="153"/>
                  </a:lnTo>
                  <a:lnTo>
                    <a:pt x="166" y="155"/>
                  </a:lnTo>
                  <a:lnTo>
                    <a:pt x="169" y="155"/>
                  </a:lnTo>
                  <a:lnTo>
                    <a:pt x="172" y="155"/>
                  </a:lnTo>
                  <a:lnTo>
                    <a:pt x="172" y="158"/>
                  </a:lnTo>
                  <a:lnTo>
                    <a:pt x="169" y="158"/>
                  </a:lnTo>
                  <a:lnTo>
                    <a:pt x="169" y="161"/>
                  </a:lnTo>
                  <a:lnTo>
                    <a:pt x="169" y="164"/>
                  </a:lnTo>
                  <a:lnTo>
                    <a:pt x="169" y="166"/>
                  </a:lnTo>
                  <a:lnTo>
                    <a:pt x="166" y="172"/>
                  </a:lnTo>
                  <a:lnTo>
                    <a:pt x="166" y="174"/>
                  </a:lnTo>
                  <a:lnTo>
                    <a:pt x="169" y="174"/>
                  </a:lnTo>
                  <a:lnTo>
                    <a:pt x="172" y="174"/>
                  </a:lnTo>
                  <a:lnTo>
                    <a:pt x="172" y="177"/>
                  </a:lnTo>
                  <a:lnTo>
                    <a:pt x="169" y="177"/>
                  </a:lnTo>
                  <a:lnTo>
                    <a:pt x="166" y="177"/>
                  </a:lnTo>
                  <a:lnTo>
                    <a:pt x="164" y="177"/>
                  </a:lnTo>
                  <a:lnTo>
                    <a:pt x="166" y="177"/>
                  </a:lnTo>
                  <a:lnTo>
                    <a:pt x="166" y="180"/>
                  </a:lnTo>
                  <a:lnTo>
                    <a:pt x="169" y="182"/>
                  </a:lnTo>
                  <a:lnTo>
                    <a:pt x="172" y="182"/>
                  </a:lnTo>
                  <a:lnTo>
                    <a:pt x="180" y="185"/>
                  </a:lnTo>
                  <a:lnTo>
                    <a:pt x="180" y="188"/>
                  </a:lnTo>
                  <a:lnTo>
                    <a:pt x="177" y="188"/>
                  </a:lnTo>
                  <a:lnTo>
                    <a:pt x="175" y="188"/>
                  </a:lnTo>
                  <a:lnTo>
                    <a:pt x="175" y="185"/>
                  </a:lnTo>
                  <a:lnTo>
                    <a:pt x="172" y="188"/>
                  </a:lnTo>
                  <a:lnTo>
                    <a:pt x="169" y="188"/>
                  </a:lnTo>
                  <a:lnTo>
                    <a:pt x="169" y="185"/>
                  </a:lnTo>
                  <a:lnTo>
                    <a:pt x="169" y="188"/>
                  </a:lnTo>
                  <a:lnTo>
                    <a:pt x="169" y="185"/>
                  </a:lnTo>
                  <a:lnTo>
                    <a:pt x="166" y="185"/>
                  </a:lnTo>
                  <a:lnTo>
                    <a:pt x="164" y="185"/>
                  </a:lnTo>
                  <a:lnTo>
                    <a:pt x="161" y="174"/>
                  </a:lnTo>
                  <a:lnTo>
                    <a:pt x="158" y="174"/>
                  </a:lnTo>
                  <a:lnTo>
                    <a:pt x="158" y="177"/>
                  </a:lnTo>
                  <a:lnTo>
                    <a:pt x="158" y="180"/>
                  </a:lnTo>
                  <a:lnTo>
                    <a:pt x="161" y="180"/>
                  </a:lnTo>
                  <a:lnTo>
                    <a:pt x="158" y="180"/>
                  </a:lnTo>
                  <a:lnTo>
                    <a:pt x="156" y="180"/>
                  </a:lnTo>
                  <a:lnTo>
                    <a:pt x="153" y="177"/>
                  </a:lnTo>
                  <a:lnTo>
                    <a:pt x="153" y="180"/>
                  </a:lnTo>
                  <a:lnTo>
                    <a:pt x="150" y="180"/>
                  </a:lnTo>
                  <a:lnTo>
                    <a:pt x="148" y="180"/>
                  </a:lnTo>
                  <a:lnTo>
                    <a:pt x="148" y="182"/>
                  </a:lnTo>
                  <a:lnTo>
                    <a:pt x="148" y="185"/>
                  </a:lnTo>
                  <a:lnTo>
                    <a:pt x="145" y="185"/>
                  </a:lnTo>
                  <a:lnTo>
                    <a:pt x="145" y="182"/>
                  </a:lnTo>
                  <a:lnTo>
                    <a:pt x="142" y="182"/>
                  </a:lnTo>
                  <a:lnTo>
                    <a:pt x="142" y="185"/>
                  </a:lnTo>
                  <a:lnTo>
                    <a:pt x="142" y="188"/>
                  </a:lnTo>
                  <a:lnTo>
                    <a:pt x="142" y="190"/>
                  </a:lnTo>
                  <a:lnTo>
                    <a:pt x="145" y="190"/>
                  </a:lnTo>
                  <a:lnTo>
                    <a:pt x="142" y="196"/>
                  </a:lnTo>
                  <a:lnTo>
                    <a:pt x="142" y="201"/>
                  </a:lnTo>
                  <a:lnTo>
                    <a:pt x="142" y="204"/>
                  </a:lnTo>
                  <a:lnTo>
                    <a:pt x="142" y="206"/>
                  </a:lnTo>
                  <a:lnTo>
                    <a:pt x="140" y="206"/>
                  </a:lnTo>
                  <a:lnTo>
                    <a:pt x="137" y="209"/>
                  </a:lnTo>
                  <a:lnTo>
                    <a:pt x="132" y="212"/>
                  </a:lnTo>
                  <a:lnTo>
                    <a:pt x="129" y="212"/>
                  </a:lnTo>
                  <a:lnTo>
                    <a:pt x="126" y="212"/>
                  </a:lnTo>
                  <a:lnTo>
                    <a:pt x="126" y="209"/>
                  </a:lnTo>
                  <a:lnTo>
                    <a:pt x="124" y="206"/>
                  </a:lnTo>
                  <a:lnTo>
                    <a:pt x="124" y="209"/>
                  </a:lnTo>
                  <a:lnTo>
                    <a:pt x="121" y="209"/>
                  </a:lnTo>
                  <a:lnTo>
                    <a:pt x="118" y="212"/>
                  </a:lnTo>
                  <a:lnTo>
                    <a:pt x="118" y="214"/>
                  </a:lnTo>
                  <a:lnTo>
                    <a:pt x="121" y="217"/>
                  </a:lnTo>
                  <a:lnTo>
                    <a:pt x="118" y="220"/>
                  </a:lnTo>
                  <a:lnTo>
                    <a:pt x="118" y="223"/>
                  </a:lnTo>
                  <a:lnTo>
                    <a:pt x="118" y="233"/>
                  </a:lnTo>
                  <a:lnTo>
                    <a:pt x="118" y="236"/>
                  </a:lnTo>
                  <a:lnTo>
                    <a:pt x="121" y="236"/>
                  </a:lnTo>
                  <a:lnTo>
                    <a:pt x="124" y="236"/>
                  </a:lnTo>
                  <a:lnTo>
                    <a:pt x="129" y="244"/>
                  </a:lnTo>
                  <a:lnTo>
                    <a:pt x="129" y="247"/>
                  </a:lnTo>
                  <a:lnTo>
                    <a:pt x="132" y="247"/>
                  </a:lnTo>
                  <a:lnTo>
                    <a:pt x="132" y="249"/>
                  </a:lnTo>
                  <a:lnTo>
                    <a:pt x="134" y="249"/>
                  </a:lnTo>
                  <a:lnTo>
                    <a:pt x="137" y="249"/>
                  </a:lnTo>
                  <a:lnTo>
                    <a:pt x="140" y="249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7" y="252"/>
                  </a:lnTo>
                  <a:lnTo>
                    <a:pt x="134" y="252"/>
                  </a:lnTo>
                  <a:lnTo>
                    <a:pt x="132" y="252"/>
                  </a:lnTo>
                  <a:lnTo>
                    <a:pt x="132" y="255"/>
                  </a:lnTo>
                  <a:lnTo>
                    <a:pt x="129" y="257"/>
                  </a:lnTo>
                  <a:lnTo>
                    <a:pt x="124" y="263"/>
                  </a:lnTo>
                  <a:lnTo>
                    <a:pt x="121" y="268"/>
                  </a:lnTo>
                  <a:lnTo>
                    <a:pt x="118" y="265"/>
                  </a:lnTo>
                  <a:lnTo>
                    <a:pt x="113" y="271"/>
                  </a:lnTo>
                  <a:lnTo>
                    <a:pt x="110" y="271"/>
                  </a:lnTo>
                  <a:lnTo>
                    <a:pt x="105" y="273"/>
                  </a:lnTo>
                  <a:lnTo>
                    <a:pt x="102" y="273"/>
                  </a:lnTo>
                  <a:lnTo>
                    <a:pt x="99" y="273"/>
                  </a:lnTo>
                  <a:lnTo>
                    <a:pt x="97" y="273"/>
                  </a:lnTo>
                  <a:lnTo>
                    <a:pt x="97" y="271"/>
                  </a:lnTo>
                  <a:lnTo>
                    <a:pt x="97" y="268"/>
                  </a:lnTo>
                  <a:lnTo>
                    <a:pt x="97" y="265"/>
                  </a:lnTo>
                  <a:lnTo>
                    <a:pt x="94" y="265"/>
                  </a:lnTo>
                  <a:lnTo>
                    <a:pt x="91" y="268"/>
                  </a:lnTo>
                  <a:lnTo>
                    <a:pt x="91" y="271"/>
                  </a:lnTo>
                  <a:lnTo>
                    <a:pt x="89" y="271"/>
                  </a:lnTo>
                  <a:lnTo>
                    <a:pt x="89" y="273"/>
                  </a:lnTo>
                  <a:lnTo>
                    <a:pt x="89" y="276"/>
                  </a:lnTo>
                  <a:lnTo>
                    <a:pt x="89" y="279"/>
                  </a:lnTo>
                  <a:lnTo>
                    <a:pt x="86" y="279"/>
                  </a:lnTo>
                  <a:lnTo>
                    <a:pt x="86" y="284"/>
                  </a:lnTo>
                  <a:lnTo>
                    <a:pt x="83" y="290"/>
                  </a:lnTo>
                  <a:lnTo>
                    <a:pt x="83" y="292"/>
                  </a:lnTo>
                  <a:lnTo>
                    <a:pt x="83" y="295"/>
                  </a:lnTo>
                  <a:lnTo>
                    <a:pt x="83" y="298"/>
                  </a:lnTo>
                  <a:lnTo>
                    <a:pt x="83" y="300"/>
                  </a:lnTo>
                  <a:lnTo>
                    <a:pt x="83" y="298"/>
                  </a:lnTo>
                  <a:lnTo>
                    <a:pt x="86" y="300"/>
                  </a:lnTo>
                  <a:lnTo>
                    <a:pt x="83" y="300"/>
                  </a:lnTo>
                  <a:lnTo>
                    <a:pt x="78" y="306"/>
                  </a:lnTo>
                  <a:lnTo>
                    <a:pt x="75" y="308"/>
                  </a:lnTo>
                  <a:lnTo>
                    <a:pt x="75" y="311"/>
                  </a:lnTo>
                  <a:lnTo>
                    <a:pt x="75" y="314"/>
                  </a:lnTo>
                  <a:lnTo>
                    <a:pt x="78" y="314"/>
                  </a:lnTo>
                  <a:lnTo>
                    <a:pt x="78" y="316"/>
                  </a:lnTo>
                  <a:lnTo>
                    <a:pt x="78" y="319"/>
                  </a:lnTo>
                  <a:lnTo>
                    <a:pt x="78" y="324"/>
                  </a:lnTo>
                  <a:lnTo>
                    <a:pt x="75" y="327"/>
                  </a:lnTo>
                  <a:lnTo>
                    <a:pt x="73" y="327"/>
                  </a:lnTo>
                  <a:lnTo>
                    <a:pt x="67" y="327"/>
                  </a:lnTo>
                  <a:lnTo>
                    <a:pt x="65" y="327"/>
                  </a:lnTo>
                  <a:lnTo>
                    <a:pt x="65" y="324"/>
                  </a:lnTo>
                  <a:lnTo>
                    <a:pt x="62" y="324"/>
                  </a:lnTo>
                  <a:lnTo>
                    <a:pt x="62" y="327"/>
                  </a:lnTo>
                  <a:lnTo>
                    <a:pt x="65" y="332"/>
                  </a:lnTo>
                  <a:lnTo>
                    <a:pt x="62" y="335"/>
                  </a:lnTo>
                  <a:lnTo>
                    <a:pt x="62" y="332"/>
                  </a:lnTo>
                  <a:lnTo>
                    <a:pt x="59" y="332"/>
                  </a:lnTo>
                  <a:lnTo>
                    <a:pt x="57" y="332"/>
                  </a:lnTo>
                  <a:lnTo>
                    <a:pt x="57" y="330"/>
                  </a:lnTo>
                  <a:lnTo>
                    <a:pt x="54" y="330"/>
                  </a:lnTo>
                  <a:lnTo>
                    <a:pt x="51" y="330"/>
                  </a:lnTo>
                  <a:lnTo>
                    <a:pt x="51" y="332"/>
                  </a:lnTo>
                  <a:lnTo>
                    <a:pt x="51" y="335"/>
                  </a:lnTo>
                  <a:lnTo>
                    <a:pt x="51" y="338"/>
                  </a:lnTo>
                  <a:lnTo>
                    <a:pt x="51" y="341"/>
                  </a:lnTo>
                  <a:lnTo>
                    <a:pt x="49" y="343"/>
                  </a:lnTo>
                  <a:lnTo>
                    <a:pt x="46" y="349"/>
                  </a:lnTo>
                  <a:lnTo>
                    <a:pt x="43" y="349"/>
                  </a:lnTo>
                  <a:lnTo>
                    <a:pt x="43" y="351"/>
                  </a:lnTo>
                  <a:lnTo>
                    <a:pt x="43" y="354"/>
                  </a:lnTo>
                  <a:lnTo>
                    <a:pt x="43" y="357"/>
                  </a:lnTo>
                  <a:lnTo>
                    <a:pt x="38" y="359"/>
                  </a:lnTo>
                  <a:lnTo>
                    <a:pt x="38" y="367"/>
                  </a:lnTo>
                  <a:lnTo>
                    <a:pt x="38" y="370"/>
                  </a:lnTo>
                  <a:lnTo>
                    <a:pt x="43" y="373"/>
                  </a:lnTo>
                  <a:lnTo>
                    <a:pt x="43" y="375"/>
                  </a:lnTo>
                  <a:lnTo>
                    <a:pt x="46" y="375"/>
                  </a:lnTo>
                  <a:lnTo>
                    <a:pt x="49" y="378"/>
                  </a:lnTo>
                  <a:lnTo>
                    <a:pt x="57" y="383"/>
                  </a:lnTo>
                  <a:lnTo>
                    <a:pt x="59" y="383"/>
                  </a:lnTo>
                  <a:lnTo>
                    <a:pt x="62" y="383"/>
                  </a:lnTo>
                  <a:lnTo>
                    <a:pt x="62" y="386"/>
                  </a:lnTo>
                  <a:lnTo>
                    <a:pt x="65" y="383"/>
                  </a:lnTo>
                  <a:lnTo>
                    <a:pt x="70" y="386"/>
                  </a:lnTo>
                  <a:lnTo>
                    <a:pt x="73" y="386"/>
                  </a:lnTo>
                  <a:lnTo>
                    <a:pt x="75" y="383"/>
                  </a:lnTo>
                  <a:lnTo>
                    <a:pt x="78" y="381"/>
                  </a:lnTo>
                  <a:lnTo>
                    <a:pt x="81" y="381"/>
                  </a:lnTo>
                  <a:lnTo>
                    <a:pt x="83" y="381"/>
                  </a:lnTo>
                  <a:lnTo>
                    <a:pt x="81" y="383"/>
                  </a:lnTo>
                  <a:lnTo>
                    <a:pt x="78" y="386"/>
                  </a:lnTo>
                  <a:lnTo>
                    <a:pt x="75" y="386"/>
                  </a:lnTo>
                  <a:lnTo>
                    <a:pt x="75" y="389"/>
                  </a:lnTo>
                  <a:lnTo>
                    <a:pt x="73" y="389"/>
                  </a:lnTo>
                  <a:lnTo>
                    <a:pt x="67" y="389"/>
                  </a:lnTo>
                  <a:lnTo>
                    <a:pt x="65" y="389"/>
                  </a:lnTo>
                  <a:lnTo>
                    <a:pt x="62" y="389"/>
                  </a:lnTo>
                  <a:lnTo>
                    <a:pt x="62" y="391"/>
                  </a:lnTo>
                  <a:lnTo>
                    <a:pt x="65" y="397"/>
                  </a:lnTo>
                  <a:lnTo>
                    <a:pt x="67" y="400"/>
                  </a:lnTo>
                  <a:lnTo>
                    <a:pt x="70" y="402"/>
                  </a:lnTo>
                  <a:lnTo>
                    <a:pt x="70" y="405"/>
                  </a:lnTo>
                  <a:lnTo>
                    <a:pt x="75" y="408"/>
                  </a:lnTo>
                  <a:lnTo>
                    <a:pt x="78" y="408"/>
                  </a:lnTo>
                  <a:lnTo>
                    <a:pt x="81" y="408"/>
                  </a:lnTo>
                  <a:lnTo>
                    <a:pt x="83" y="405"/>
                  </a:lnTo>
                  <a:lnTo>
                    <a:pt x="83" y="408"/>
                  </a:lnTo>
                  <a:lnTo>
                    <a:pt x="81" y="413"/>
                  </a:lnTo>
                  <a:lnTo>
                    <a:pt x="83" y="410"/>
                  </a:lnTo>
                  <a:lnTo>
                    <a:pt x="94" y="408"/>
                  </a:lnTo>
                  <a:lnTo>
                    <a:pt x="99" y="405"/>
                  </a:lnTo>
                  <a:lnTo>
                    <a:pt x="102" y="402"/>
                  </a:lnTo>
                  <a:lnTo>
                    <a:pt x="105" y="400"/>
                  </a:lnTo>
                  <a:lnTo>
                    <a:pt x="105" y="402"/>
                  </a:lnTo>
                  <a:lnTo>
                    <a:pt x="102" y="408"/>
                  </a:lnTo>
                  <a:lnTo>
                    <a:pt x="105" y="410"/>
                  </a:lnTo>
                  <a:lnTo>
                    <a:pt x="99" y="408"/>
                  </a:lnTo>
                  <a:lnTo>
                    <a:pt x="97" y="408"/>
                  </a:lnTo>
                  <a:lnTo>
                    <a:pt x="91" y="413"/>
                  </a:lnTo>
                  <a:lnTo>
                    <a:pt x="89" y="413"/>
                  </a:lnTo>
                  <a:lnTo>
                    <a:pt x="86" y="416"/>
                  </a:lnTo>
                  <a:lnTo>
                    <a:pt x="83" y="416"/>
                  </a:lnTo>
                  <a:lnTo>
                    <a:pt x="81" y="416"/>
                  </a:lnTo>
                  <a:lnTo>
                    <a:pt x="78" y="416"/>
                  </a:lnTo>
                  <a:lnTo>
                    <a:pt x="73" y="416"/>
                  </a:lnTo>
                  <a:lnTo>
                    <a:pt x="70" y="413"/>
                  </a:lnTo>
                  <a:lnTo>
                    <a:pt x="67" y="413"/>
                  </a:lnTo>
                  <a:lnTo>
                    <a:pt x="67" y="421"/>
                  </a:lnTo>
                  <a:lnTo>
                    <a:pt x="65" y="424"/>
                  </a:lnTo>
                  <a:lnTo>
                    <a:pt x="65" y="426"/>
                  </a:lnTo>
                  <a:lnTo>
                    <a:pt x="67" y="432"/>
                  </a:lnTo>
                  <a:lnTo>
                    <a:pt x="67" y="440"/>
                  </a:lnTo>
                  <a:lnTo>
                    <a:pt x="70" y="440"/>
                  </a:lnTo>
                  <a:lnTo>
                    <a:pt x="75" y="448"/>
                  </a:lnTo>
                  <a:lnTo>
                    <a:pt x="78" y="451"/>
                  </a:lnTo>
                  <a:lnTo>
                    <a:pt x="75" y="451"/>
                  </a:lnTo>
                  <a:lnTo>
                    <a:pt x="73" y="451"/>
                  </a:lnTo>
                  <a:lnTo>
                    <a:pt x="70" y="453"/>
                  </a:lnTo>
                  <a:lnTo>
                    <a:pt x="70" y="451"/>
                  </a:lnTo>
                  <a:lnTo>
                    <a:pt x="70" y="448"/>
                  </a:lnTo>
                  <a:lnTo>
                    <a:pt x="70" y="445"/>
                  </a:lnTo>
                  <a:lnTo>
                    <a:pt x="67" y="445"/>
                  </a:lnTo>
                  <a:lnTo>
                    <a:pt x="62" y="448"/>
                  </a:lnTo>
                  <a:lnTo>
                    <a:pt x="62" y="442"/>
                  </a:lnTo>
                  <a:lnTo>
                    <a:pt x="62" y="440"/>
                  </a:lnTo>
                  <a:lnTo>
                    <a:pt x="59" y="437"/>
                  </a:lnTo>
                  <a:lnTo>
                    <a:pt x="59" y="434"/>
                  </a:lnTo>
                  <a:lnTo>
                    <a:pt x="54" y="432"/>
                  </a:lnTo>
                  <a:lnTo>
                    <a:pt x="51" y="426"/>
                  </a:lnTo>
                  <a:lnTo>
                    <a:pt x="49" y="424"/>
                  </a:lnTo>
                  <a:lnTo>
                    <a:pt x="38" y="421"/>
                  </a:lnTo>
                  <a:lnTo>
                    <a:pt x="38" y="418"/>
                  </a:lnTo>
                  <a:lnTo>
                    <a:pt x="32" y="416"/>
                  </a:lnTo>
                  <a:lnTo>
                    <a:pt x="30" y="416"/>
                  </a:lnTo>
                  <a:lnTo>
                    <a:pt x="27" y="418"/>
                  </a:lnTo>
                  <a:lnTo>
                    <a:pt x="27" y="416"/>
                  </a:lnTo>
                  <a:lnTo>
                    <a:pt x="24" y="416"/>
                  </a:lnTo>
                  <a:lnTo>
                    <a:pt x="24" y="413"/>
                  </a:lnTo>
                  <a:lnTo>
                    <a:pt x="22" y="416"/>
                  </a:lnTo>
                  <a:lnTo>
                    <a:pt x="24" y="424"/>
                  </a:lnTo>
                  <a:lnTo>
                    <a:pt x="24" y="429"/>
                  </a:lnTo>
                  <a:lnTo>
                    <a:pt x="24" y="432"/>
                  </a:lnTo>
                  <a:lnTo>
                    <a:pt x="27" y="432"/>
                  </a:lnTo>
                  <a:lnTo>
                    <a:pt x="27" y="434"/>
                  </a:lnTo>
                  <a:lnTo>
                    <a:pt x="27" y="440"/>
                  </a:lnTo>
                  <a:lnTo>
                    <a:pt x="27" y="442"/>
                  </a:lnTo>
                  <a:lnTo>
                    <a:pt x="24" y="442"/>
                  </a:lnTo>
                  <a:lnTo>
                    <a:pt x="22" y="456"/>
                  </a:lnTo>
                  <a:lnTo>
                    <a:pt x="22" y="453"/>
                  </a:lnTo>
                  <a:lnTo>
                    <a:pt x="22" y="451"/>
                  </a:lnTo>
                  <a:lnTo>
                    <a:pt x="22" y="448"/>
                  </a:lnTo>
                  <a:lnTo>
                    <a:pt x="19" y="448"/>
                  </a:lnTo>
                  <a:lnTo>
                    <a:pt x="16" y="456"/>
                  </a:lnTo>
                  <a:lnTo>
                    <a:pt x="16" y="451"/>
                  </a:lnTo>
                  <a:lnTo>
                    <a:pt x="19" y="445"/>
                  </a:lnTo>
                  <a:lnTo>
                    <a:pt x="19" y="442"/>
                  </a:lnTo>
                  <a:lnTo>
                    <a:pt x="19" y="440"/>
                  </a:lnTo>
                  <a:lnTo>
                    <a:pt x="16" y="437"/>
                  </a:lnTo>
                  <a:lnTo>
                    <a:pt x="19" y="434"/>
                  </a:lnTo>
                  <a:lnTo>
                    <a:pt x="19" y="432"/>
                  </a:lnTo>
                  <a:lnTo>
                    <a:pt x="19" y="429"/>
                  </a:lnTo>
                  <a:lnTo>
                    <a:pt x="16" y="426"/>
                  </a:lnTo>
                  <a:lnTo>
                    <a:pt x="14" y="426"/>
                  </a:lnTo>
                  <a:lnTo>
                    <a:pt x="11" y="426"/>
                  </a:lnTo>
                  <a:lnTo>
                    <a:pt x="11" y="424"/>
                  </a:lnTo>
                  <a:lnTo>
                    <a:pt x="11" y="421"/>
                  </a:lnTo>
                  <a:lnTo>
                    <a:pt x="8" y="421"/>
                  </a:lnTo>
                  <a:lnTo>
                    <a:pt x="6" y="418"/>
                  </a:lnTo>
                  <a:lnTo>
                    <a:pt x="0" y="418"/>
                  </a:lnTo>
                  <a:lnTo>
                    <a:pt x="0" y="416"/>
                  </a:lnTo>
                  <a:lnTo>
                    <a:pt x="0" y="550"/>
                  </a:lnTo>
                  <a:lnTo>
                    <a:pt x="3" y="550"/>
                  </a:lnTo>
                  <a:lnTo>
                    <a:pt x="3" y="552"/>
                  </a:lnTo>
                  <a:lnTo>
                    <a:pt x="3" y="555"/>
                  </a:lnTo>
                  <a:lnTo>
                    <a:pt x="0" y="555"/>
                  </a:lnTo>
                  <a:lnTo>
                    <a:pt x="0" y="558"/>
                  </a:lnTo>
                  <a:lnTo>
                    <a:pt x="0" y="560"/>
                  </a:lnTo>
                  <a:lnTo>
                    <a:pt x="0" y="1604"/>
                  </a:lnTo>
                  <a:lnTo>
                    <a:pt x="957" y="1604"/>
                  </a:lnTo>
                  <a:lnTo>
                    <a:pt x="957" y="595"/>
                  </a:lnTo>
                  <a:lnTo>
                    <a:pt x="952" y="593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78855" name="Google Shape;981;p22">
              <a:extLst>
                <a:ext uri="{FF2B5EF4-FFF2-40B4-BE49-F238E27FC236}">
                  <a16:creationId xmlns:a16="http://schemas.microsoft.com/office/drawing/2014/main" id="{1BB4E332-4012-8241-B347-DBA5AC5EB3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3917" y="3701521"/>
              <a:ext cx="2135188" cy="1587500"/>
            </a:xfrm>
            <a:custGeom>
              <a:avLst/>
              <a:gdLst>
                <a:gd name="T0" fmla="*/ 2495549 w 1345"/>
                <a:gd name="T1" fmla="*/ 20955 h 1000"/>
                <a:gd name="T2" fmla="*/ 2409824 w 1345"/>
                <a:gd name="T3" fmla="*/ 36195 h 1000"/>
                <a:gd name="T4" fmla="*/ 2337434 w 1345"/>
                <a:gd name="T5" fmla="*/ 30480 h 1000"/>
                <a:gd name="T6" fmla="*/ 2234564 w 1345"/>
                <a:gd name="T7" fmla="*/ 70485 h 1000"/>
                <a:gd name="T8" fmla="*/ 2240279 w 1345"/>
                <a:gd name="T9" fmla="*/ 133350 h 1000"/>
                <a:gd name="T10" fmla="*/ 2188844 w 1345"/>
                <a:gd name="T11" fmla="*/ 167640 h 1000"/>
                <a:gd name="T12" fmla="*/ 2127884 w 1345"/>
                <a:gd name="T13" fmla="*/ 188595 h 1000"/>
                <a:gd name="T14" fmla="*/ 2072639 w 1345"/>
                <a:gd name="T15" fmla="*/ 152400 h 1000"/>
                <a:gd name="T16" fmla="*/ 2000249 w 1345"/>
                <a:gd name="T17" fmla="*/ 106680 h 1000"/>
                <a:gd name="T18" fmla="*/ 1857374 w 1345"/>
                <a:gd name="T19" fmla="*/ 85725 h 1000"/>
                <a:gd name="T20" fmla="*/ 1744979 w 1345"/>
                <a:gd name="T21" fmla="*/ 91440 h 1000"/>
                <a:gd name="T22" fmla="*/ 1644014 w 1345"/>
                <a:gd name="T23" fmla="*/ 142875 h 1000"/>
                <a:gd name="T24" fmla="*/ 34290 w 1345"/>
                <a:gd name="T25" fmla="*/ 1211580 h 1000"/>
                <a:gd name="T26" fmla="*/ 106680 w 1345"/>
                <a:gd name="T27" fmla="*/ 1230630 h 1000"/>
                <a:gd name="T28" fmla="*/ 203835 w 1345"/>
                <a:gd name="T29" fmla="*/ 1211580 h 1000"/>
                <a:gd name="T30" fmla="*/ 259080 w 1345"/>
                <a:gd name="T31" fmla="*/ 1257300 h 1000"/>
                <a:gd name="T32" fmla="*/ 300990 w 1345"/>
                <a:gd name="T33" fmla="*/ 1323975 h 1000"/>
                <a:gd name="T34" fmla="*/ 340995 w 1345"/>
                <a:gd name="T35" fmla="*/ 1323975 h 1000"/>
                <a:gd name="T36" fmla="*/ 407670 w 1345"/>
                <a:gd name="T37" fmla="*/ 1327785 h 1000"/>
                <a:gd name="T38" fmla="*/ 468630 w 1345"/>
                <a:gd name="T39" fmla="*/ 1373505 h 1000"/>
                <a:gd name="T40" fmla="*/ 525780 w 1345"/>
                <a:gd name="T41" fmla="*/ 1455420 h 1000"/>
                <a:gd name="T42" fmla="*/ 607695 w 1345"/>
                <a:gd name="T43" fmla="*/ 1506855 h 1000"/>
                <a:gd name="T44" fmla="*/ 699135 w 1345"/>
                <a:gd name="T45" fmla="*/ 1583055 h 1000"/>
                <a:gd name="T46" fmla="*/ 800100 w 1345"/>
                <a:gd name="T47" fmla="*/ 1613535 h 1000"/>
                <a:gd name="T48" fmla="*/ 882015 w 1345"/>
                <a:gd name="T49" fmla="*/ 1567815 h 1000"/>
                <a:gd name="T50" fmla="*/ 1015365 w 1345"/>
                <a:gd name="T51" fmla="*/ 1594485 h 1000"/>
                <a:gd name="T52" fmla="*/ 1102995 w 1345"/>
                <a:gd name="T53" fmla="*/ 1594485 h 1000"/>
                <a:gd name="T54" fmla="*/ 1188720 w 1345"/>
                <a:gd name="T55" fmla="*/ 1613535 h 1000"/>
                <a:gd name="T56" fmla="*/ 1255395 w 1345"/>
                <a:gd name="T57" fmla="*/ 1604010 h 1000"/>
                <a:gd name="T58" fmla="*/ 1301114 w 1345"/>
                <a:gd name="T59" fmla="*/ 1588770 h 1000"/>
                <a:gd name="T60" fmla="*/ 1419224 w 1345"/>
                <a:gd name="T61" fmla="*/ 1609725 h 1000"/>
                <a:gd name="T62" fmla="*/ 1443989 w 1345"/>
                <a:gd name="T63" fmla="*/ 1695450 h 1000"/>
                <a:gd name="T64" fmla="*/ 1556384 w 1345"/>
                <a:gd name="T65" fmla="*/ 1798320 h 1000"/>
                <a:gd name="T66" fmla="*/ 1826894 w 1345"/>
                <a:gd name="T67" fmla="*/ 1838325 h 1000"/>
                <a:gd name="T68" fmla="*/ 1811654 w 1345"/>
                <a:gd name="T69" fmla="*/ 1788795 h 1000"/>
                <a:gd name="T70" fmla="*/ 1832609 w 1345"/>
                <a:gd name="T71" fmla="*/ 1695450 h 1000"/>
                <a:gd name="T72" fmla="*/ 1847849 w 1345"/>
                <a:gd name="T73" fmla="*/ 1613535 h 1000"/>
                <a:gd name="T74" fmla="*/ 1866899 w 1345"/>
                <a:gd name="T75" fmla="*/ 1548765 h 1000"/>
                <a:gd name="T76" fmla="*/ 1924049 w 1345"/>
                <a:gd name="T77" fmla="*/ 1470660 h 1000"/>
                <a:gd name="T78" fmla="*/ 1975484 w 1345"/>
                <a:gd name="T79" fmla="*/ 1430655 h 1000"/>
                <a:gd name="T80" fmla="*/ 1985009 w 1345"/>
                <a:gd name="T81" fmla="*/ 1403985 h 1000"/>
                <a:gd name="T82" fmla="*/ 1979294 w 1345"/>
                <a:gd name="T83" fmla="*/ 1379220 h 1000"/>
                <a:gd name="T84" fmla="*/ 2000249 w 1345"/>
                <a:gd name="T85" fmla="*/ 1312545 h 1000"/>
                <a:gd name="T86" fmla="*/ 2030729 w 1345"/>
                <a:gd name="T87" fmla="*/ 1230630 h 1000"/>
                <a:gd name="T88" fmla="*/ 2051684 w 1345"/>
                <a:gd name="T89" fmla="*/ 1190625 h 1000"/>
                <a:gd name="T90" fmla="*/ 2082164 w 1345"/>
                <a:gd name="T91" fmla="*/ 1154430 h 1000"/>
                <a:gd name="T92" fmla="*/ 2087879 w 1345"/>
                <a:gd name="T93" fmla="*/ 1102995 h 1000"/>
                <a:gd name="T94" fmla="*/ 2106929 w 1345"/>
                <a:gd name="T95" fmla="*/ 1099185 h 1000"/>
                <a:gd name="T96" fmla="*/ 2133599 w 1345"/>
                <a:gd name="T97" fmla="*/ 1042035 h 1000"/>
                <a:gd name="T98" fmla="*/ 2169794 w 1345"/>
                <a:gd name="T99" fmla="*/ 996315 h 1000"/>
                <a:gd name="T100" fmla="*/ 2255519 w 1345"/>
                <a:gd name="T101" fmla="*/ 939165 h 1000"/>
                <a:gd name="T102" fmla="*/ 2270759 w 1345"/>
                <a:gd name="T103" fmla="*/ 920115 h 1000"/>
                <a:gd name="T104" fmla="*/ 2337434 w 1345"/>
                <a:gd name="T105" fmla="*/ 842010 h 1000"/>
                <a:gd name="T106" fmla="*/ 2388869 w 1345"/>
                <a:gd name="T107" fmla="*/ 750570 h 1000"/>
                <a:gd name="T108" fmla="*/ 2425064 w 1345"/>
                <a:gd name="T109" fmla="*/ 674370 h 1000"/>
                <a:gd name="T110" fmla="*/ 2449829 w 1345"/>
                <a:gd name="T111" fmla="*/ 567690 h 1000"/>
                <a:gd name="T112" fmla="*/ 2459354 w 1345"/>
                <a:gd name="T113" fmla="*/ 434340 h 1000"/>
                <a:gd name="T114" fmla="*/ 2489834 w 1345"/>
                <a:gd name="T115" fmla="*/ 331470 h 1000"/>
                <a:gd name="T116" fmla="*/ 2505074 w 1345"/>
                <a:gd name="T117" fmla="*/ 249555 h 1000"/>
                <a:gd name="T118" fmla="*/ 2552699 w 1345"/>
                <a:gd name="T119" fmla="*/ 127635 h 1000"/>
                <a:gd name="T120" fmla="*/ 1628774 w 1345"/>
                <a:gd name="T121" fmla="*/ 1190625 h 100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1345" h="1000" extrusionOk="0">
                  <a:moveTo>
                    <a:pt x="1342" y="53"/>
                  </a:moveTo>
                  <a:lnTo>
                    <a:pt x="1340" y="51"/>
                  </a:lnTo>
                  <a:lnTo>
                    <a:pt x="1337" y="48"/>
                  </a:lnTo>
                  <a:lnTo>
                    <a:pt x="1337" y="40"/>
                  </a:lnTo>
                  <a:lnTo>
                    <a:pt x="1337" y="35"/>
                  </a:lnTo>
                  <a:lnTo>
                    <a:pt x="1340" y="19"/>
                  </a:lnTo>
                  <a:lnTo>
                    <a:pt x="1340" y="13"/>
                  </a:lnTo>
                  <a:lnTo>
                    <a:pt x="1340" y="11"/>
                  </a:lnTo>
                  <a:lnTo>
                    <a:pt x="1337" y="5"/>
                  </a:lnTo>
                  <a:lnTo>
                    <a:pt x="1337" y="3"/>
                  </a:lnTo>
                  <a:lnTo>
                    <a:pt x="1334" y="5"/>
                  </a:lnTo>
                  <a:lnTo>
                    <a:pt x="1332" y="0"/>
                  </a:lnTo>
                  <a:lnTo>
                    <a:pt x="1326" y="3"/>
                  </a:lnTo>
                  <a:lnTo>
                    <a:pt x="1318" y="11"/>
                  </a:lnTo>
                  <a:lnTo>
                    <a:pt x="1315" y="11"/>
                  </a:lnTo>
                  <a:lnTo>
                    <a:pt x="1310" y="11"/>
                  </a:lnTo>
                  <a:lnTo>
                    <a:pt x="1302" y="13"/>
                  </a:lnTo>
                  <a:lnTo>
                    <a:pt x="1299" y="13"/>
                  </a:lnTo>
                  <a:lnTo>
                    <a:pt x="1297" y="13"/>
                  </a:lnTo>
                  <a:lnTo>
                    <a:pt x="1297" y="16"/>
                  </a:lnTo>
                  <a:lnTo>
                    <a:pt x="1294" y="16"/>
                  </a:lnTo>
                  <a:lnTo>
                    <a:pt x="1294" y="19"/>
                  </a:lnTo>
                  <a:lnTo>
                    <a:pt x="1291" y="21"/>
                  </a:lnTo>
                  <a:lnTo>
                    <a:pt x="1289" y="21"/>
                  </a:lnTo>
                  <a:lnTo>
                    <a:pt x="1289" y="24"/>
                  </a:lnTo>
                  <a:lnTo>
                    <a:pt x="1286" y="24"/>
                  </a:lnTo>
                  <a:lnTo>
                    <a:pt x="1286" y="21"/>
                  </a:lnTo>
                  <a:lnTo>
                    <a:pt x="1283" y="21"/>
                  </a:lnTo>
                  <a:lnTo>
                    <a:pt x="1278" y="21"/>
                  </a:lnTo>
                  <a:lnTo>
                    <a:pt x="1270" y="21"/>
                  </a:lnTo>
                  <a:lnTo>
                    <a:pt x="1267" y="21"/>
                  </a:lnTo>
                  <a:lnTo>
                    <a:pt x="1265" y="19"/>
                  </a:lnTo>
                  <a:lnTo>
                    <a:pt x="1262" y="19"/>
                  </a:lnTo>
                  <a:lnTo>
                    <a:pt x="1259" y="19"/>
                  </a:lnTo>
                  <a:lnTo>
                    <a:pt x="1259" y="21"/>
                  </a:lnTo>
                  <a:lnTo>
                    <a:pt x="1257" y="24"/>
                  </a:lnTo>
                  <a:lnTo>
                    <a:pt x="1254" y="24"/>
                  </a:lnTo>
                  <a:lnTo>
                    <a:pt x="1251" y="24"/>
                  </a:lnTo>
                  <a:lnTo>
                    <a:pt x="1240" y="19"/>
                  </a:lnTo>
                  <a:lnTo>
                    <a:pt x="1238" y="16"/>
                  </a:lnTo>
                  <a:lnTo>
                    <a:pt x="1235" y="16"/>
                  </a:lnTo>
                  <a:lnTo>
                    <a:pt x="1235" y="19"/>
                  </a:lnTo>
                  <a:lnTo>
                    <a:pt x="1232" y="19"/>
                  </a:lnTo>
                  <a:lnTo>
                    <a:pt x="1232" y="21"/>
                  </a:lnTo>
                  <a:lnTo>
                    <a:pt x="1230" y="21"/>
                  </a:lnTo>
                  <a:lnTo>
                    <a:pt x="1230" y="19"/>
                  </a:lnTo>
                  <a:lnTo>
                    <a:pt x="1227" y="19"/>
                  </a:lnTo>
                  <a:lnTo>
                    <a:pt x="1227" y="16"/>
                  </a:lnTo>
                  <a:lnTo>
                    <a:pt x="1224" y="13"/>
                  </a:lnTo>
                  <a:lnTo>
                    <a:pt x="1222" y="13"/>
                  </a:lnTo>
                  <a:lnTo>
                    <a:pt x="1219" y="16"/>
                  </a:lnTo>
                  <a:lnTo>
                    <a:pt x="1216" y="19"/>
                  </a:lnTo>
                  <a:lnTo>
                    <a:pt x="1214" y="21"/>
                  </a:lnTo>
                  <a:lnTo>
                    <a:pt x="1214" y="24"/>
                  </a:lnTo>
                  <a:lnTo>
                    <a:pt x="1211" y="24"/>
                  </a:lnTo>
                  <a:lnTo>
                    <a:pt x="1208" y="24"/>
                  </a:lnTo>
                  <a:lnTo>
                    <a:pt x="1203" y="27"/>
                  </a:lnTo>
                  <a:lnTo>
                    <a:pt x="1200" y="27"/>
                  </a:lnTo>
                  <a:lnTo>
                    <a:pt x="1198" y="29"/>
                  </a:lnTo>
                  <a:lnTo>
                    <a:pt x="1195" y="32"/>
                  </a:lnTo>
                  <a:lnTo>
                    <a:pt x="1190" y="32"/>
                  </a:lnTo>
                  <a:lnTo>
                    <a:pt x="1187" y="32"/>
                  </a:lnTo>
                  <a:lnTo>
                    <a:pt x="1176" y="37"/>
                  </a:lnTo>
                  <a:lnTo>
                    <a:pt x="1173" y="37"/>
                  </a:lnTo>
                  <a:lnTo>
                    <a:pt x="1173" y="40"/>
                  </a:lnTo>
                  <a:lnTo>
                    <a:pt x="1171" y="40"/>
                  </a:lnTo>
                  <a:lnTo>
                    <a:pt x="1171" y="43"/>
                  </a:lnTo>
                  <a:lnTo>
                    <a:pt x="1168" y="43"/>
                  </a:lnTo>
                  <a:lnTo>
                    <a:pt x="1165" y="43"/>
                  </a:lnTo>
                  <a:lnTo>
                    <a:pt x="1165" y="45"/>
                  </a:lnTo>
                  <a:lnTo>
                    <a:pt x="1168" y="48"/>
                  </a:lnTo>
                  <a:lnTo>
                    <a:pt x="1171" y="48"/>
                  </a:lnTo>
                  <a:lnTo>
                    <a:pt x="1171" y="51"/>
                  </a:lnTo>
                  <a:lnTo>
                    <a:pt x="1171" y="53"/>
                  </a:lnTo>
                  <a:lnTo>
                    <a:pt x="1173" y="56"/>
                  </a:lnTo>
                  <a:lnTo>
                    <a:pt x="1176" y="59"/>
                  </a:lnTo>
                  <a:lnTo>
                    <a:pt x="1176" y="62"/>
                  </a:lnTo>
                  <a:lnTo>
                    <a:pt x="1176" y="64"/>
                  </a:lnTo>
                  <a:lnTo>
                    <a:pt x="1176" y="67"/>
                  </a:lnTo>
                  <a:lnTo>
                    <a:pt x="1176" y="70"/>
                  </a:lnTo>
                  <a:lnTo>
                    <a:pt x="1176" y="72"/>
                  </a:lnTo>
                  <a:lnTo>
                    <a:pt x="1173" y="72"/>
                  </a:lnTo>
                  <a:lnTo>
                    <a:pt x="1173" y="75"/>
                  </a:lnTo>
                  <a:lnTo>
                    <a:pt x="1173" y="78"/>
                  </a:lnTo>
                  <a:lnTo>
                    <a:pt x="1173" y="80"/>
                  </a:lnTo>
                  <a:lnTo>
                    <a:pt x="1171" y="80"/>
                  </a:lnTo>
                  <a:lnTo>
                    <a:pt x="1171" y="83"/>
                  </a:lnTo>
                  <a:lnTo>
                    <a:pt x="1168" y="83"/>
                  </a:lnTo>
                  <a:lnTo>
                    <a:pt x="1165" y="83"/>
                  </a:lnTo>
                  <a:lnTo>
                    <a:pt x="1163" y="83"/>
                  </a:lnTo>
                  <a:lnTo>
                    <a:pt x="1160" y="83"/>
                  </a:lnTo>
                  <a:lnTo>
                    <a:pt x="1157" y="83"/>
                  </a:lnTo>
                  <a:lnTo>
                    <a:pt x="1155" y="83"/>
                  </a:lnTo>
                  <a:lnTo>
                    <a:pt x="1152" y="86"/>
                  </a:lnTo>
                  <a:lnTo>
                    <a:pt x="1152" y="88"/>
                  </a:lnTo>
                  <a:lnTo>
                    <a:pt x="1149" y="88"/>
                  </a:lnTo>
                  <a:lnTo>
                    <a:pt x="1147" y="88"/>
                  </a:lnTo>
                  <a:lnTo>
                    <a:pt x="1147" y="86"/>
                  </a:lnTo>
                  <a:lnTo>
                    <a:pt x="1144" y="86"/>
                  </a:lnTo>
                  <a:lnTo>
                    <a:pt x="1141" y="80"/>
                  </a:lnTo>
                  <a:lnTo>
                    <a:pt x="1139" y="80"/>
                  </a:lnTo>
                  <a:lnTo>
                    <a:pt x="1133" y="83"/>
                  </a:lnTo>
                  <a:lnTo>
                    <a:pt x="1131" y="83"/>
                  </a:lnTo>
                  <a:lnTo>
                    <a:pt x="1131" y="86"/>
                  </a:lnTo>
                  <a:lnTo>
                    <a:pt x="1128" y="86"/>
                  </a:lnTo>
                  <a:lnTo>
                    <a:pt x="1125" y="86"/>
                  </a:lnTo>
                  <a:lnTo>
                    <a:pt x="1123" y="86"/>
                  </a:lnTo>
                  <a:lnTo>
                    <a:pt x="1123" y="88"/>
                  </a:lnTo>
                  <a:lnTo>
                    <a:pt x="1120" y="94"/>
                  </a:lnTo>
                  <a:lnTo>
                    <a:pt x="1120" y="96"/>
                  </a:lnTo>
                  <a:lnTo>
                    <a:pt x="1120" y="99"/>
                  </a:lnTo>
                  <a:lnTo>
                    <a:pt x="1117" y="99"/>
                  </a:lnTo>
                  <a:lnTo>
                    <a:pt x="1114" y="102"/>
                  </a:lnTo>
                  <a:lnTo>
                    <a:pt x="1114" y="104"/>
                  </a:lnTo>
                  <a:lnTo>
                    <a:pt x="1112" y="104"/>
                  </a:lnTo>
                  <a:lnTo>
                    <a:pt x="1109" y="107"/>
                  </a:lnTo>
                  <a:lnTo>
                    <a:pt x="1106" y="110"/>
                  </a:lnTo>
                  <a:lnTo>
                    <a:pt x="1104" y="110"/>
                  </a:lnTo>
                  <a:lnTo>
                    <a:pt x="1101" y="110"/>
                  </a:lnTo>
                  <a:lnTo>
                    <a:pt x="1101" y="107"/>
                  </a:lnTo>
                  <a:lnTo>
                    <a:pt x="1101" y="104"/>
                  </a:lnTo>
                  <a:lnTo>
                    <a:pt x="1098" y="104"/>
                  </a:lnTo>
                  <a:lnTo>
                    <a:pt x="1098" y="102"/>
                  </a:lnTo>
                  <a:lnTo>
                    <a:pt x="1096" y="99"/>
                  </a:lnTo>
                  <a:lnTo>
                    <a:pt x="1096" y="94"/>
                  </a:lnTo>
                  <a:lnTo>
                    <a:pt x="1096" y="91"/>
                  </a:lnTo>
                  <a:lnTo>
                    <a:pt x="1096" y="83"/>
                  </a:lnTo>
                  <a:lnTo>
                    <a:pt x="1088" y="80"/>
                  </a:lnTo>
                  <a:lnTo>
                    <a:pt x="1082" y="78"/>
                  </a:lnTo>
                  <a:lnTo>
                    <a:pt x="1080" y="75"/>
                  </a:lnTo>
                  <a:lnTo>
                    <a:pt x="1074" y="75"/>
                  </a:lnTo>
                  <a:lnTo>
                    <a:pt x="1072" y="75"/>
                  </a:lnTo>
                  <a:lnTo>
                    <a:pt x="1072" y="72"/>
                  </a:lnTo>
                  <a:lnTo>
                    <a:pt x="1069" y="72"/>
                  </a:lnTo>
                  <a:lnTo>
                    <a:pt x="1069" y="70"/>
                  </a:lnTo>
                  <a:lnTo>
                    <a:pt x="1069" y="67"/>
                  </a:lnTo>
                  <a:lnTo>
                    <a:pt x="1069" y="64"/>
                  </a:lnTo>
                  <a:lnTo>
                    <a:pt x="1066" y="62"/>
                  </a:lnTo>
                  <a:lnTo>
                    <a:pt x="1064" y="62"/>
                  </a:lnTo>
                  <a:lnTo>
                    <a:pt x="1061" y="62"/>
                  </a:lnTo>
                  <a:lnTo>
                    <a:pt x="1058" y="59"/>
                  </a:lnTo>
                  <a:lnTo>
                    <a:pt x="1056" y="59"/>
                  </a:lnTo>
                  <a:lnTo>
                    <a:pt x="1053" y="56"/>
                  </a:lnTo>
                  <a:lnTo>
                    <a:pt x="1050" y="56"/>
                  </a:lnTo>
                  <a:lnTo>
                    <a:pt x="1047" y="53"/>
                  </a:lnTo>
                  <a:lnTo>
                    <a:pt x="1042" y="53"/>
                  </a:lnTo>
                  <a:lnTo>
                    <a:pt x="1037" y="53"/>
                  </a:lnTo>
                  <a:lnTo>
                    <a:pt x="1029" y="56"/>
                  </a:lnTo>
                  <a:lnTo>
                    <a:pt x="1023" y="56"/>
                  </a:lnTo>
                  <a:lnTo>
                    <a:pt x="1010" y="56"/>
                  </a:lnTo>
                  <a:lnTo>
                    <a:pt x="1005" y="53"/>
                  </a:lnTo>
                  <a:lnTo>
                    <a:pt x="1002" y="51"/>
                  </a:lnTo>
                  <a:lnTo>
                    <a:pt x="997" y="45"/>
                  </a:lnTo>
                  <a:lnTo>
                    <a:pt x="991" y="43"/>
                  </a:lnTo>
                  <a:lnTo>
                    <a:pt x="989" y="43"/>
                  </a:lnTo>
                  <a:lnTo>
                    <a:pt x="986" y="43"/>
                  </a:lnTo>
                  <a:lnTo>
                    <a:pt x="986" y="45"/>
                  </a:lnTo>
                  <a:lnTo>
                    <a:pt x="983" y="45"/>
                  </a:lnTo>
                  <a:lnTo>
                    <a:pt x="975" y="43"/>
                  </a:lnTo>
                  <a:lnTo>
                    <a:pt x="975" y="45"/>
                  </a:lnTo>
                  <a:lnTo>
                    <a:pt x="967" y="45"/>
                  </a:lnTo>
                  <a:lnTo>
                    <a:pt x="964" y="48"/>
                  </a:lnTo>
                  <a:lnTo>
                    <a:pt x="959" y="48"/>
                  </a:lnTo>
                  <a:lnTo>
                    <a:pt x="956" y="48"/>
                  </a:lnTo>
                  <a:lnTo>
                    <a:pt x="954" y="48"/>
                  </a:lnTo>
                  <a:lnTo>
                    <a:pt x="951" y="48"/>
                  </a:lnTo>
                  <a:lnTo>
                    <a:pt x="948" y="51"/>
                  </a:lnTo>
                  <a:lnTo>
                    <a:pt x="943" y="51"/>
                  </a:lnTo>
                  <a:lnTo>
                    <a:pt x="932" y="51"/>
                  </a:lnTo>
                  <a:lnTo>
                    <a:pt x="930" y="51"/>
                  </a:lnTo>
                  <a:lnTo>
                    <a:pt x="927" y="51"/>
                  </a:lnTo>
                  <a:lnTo>
                    <a:pt x="924" y="51"/>
                  </a:lnTo>
                  <a:lnTo>
                    <a:pt x="922" y="51"/>
                  </a:lnTo>
                  <a:lnTo>
                    <a:pt x="919" y="51"/>
                  </a:lnTo>
                  <a:lnTo>
                    <a:pt x="916" y="51"/>
                  </a:lnTo>
                  <a:lnTo>
                    <a:pt x="916" y="48"/>
                  </a:lnTo>
                  <a:lnTo>
                    <a:pt x="916" y="45"/>
                  </a:lnTo>
                  <a:lnTo>
                    <a:pt x="913" y="45"/>
                  </a:lnTo>
                  <a:lnTo>
                    <a:pt x="903" y="48"/>
                  </a:lnTo>
                  <a:lnTo>
                    <a:pt x="900" y="48"/>
                  </a:lnTo>
                  <a:lnTo>
                    <a:pt x="897" y="56"/>
                  </a:lnTo>
                  <a:lnTo>
                    <a:pt x="895" y="59"/>
                  </a:lnTo>
                  <a:lnTo>
                    <a:pt x="892" y="59"/>
                  </a:lnTo>
                  <a:lnTo>
                    <a:pt x="881" y="64"/>
                  </a:lnTo>
                  <a:lnTo>
                    <a:pt x="879" y="64"/>
                  </a:lnTo>
                  <a:lnTo>
                    <a:pt x="876" y="67"/>
                  </a:lnTo>
                  <a:lnTo>
                    <a:pt x="873" y="67"/>
                  </a:lnTo>
                  <a:lnTo>
                    <a:pt x="873" y="70"/>
                  </a:lnTo>
                  <a:lnTo>
                    <a:pt x="871" y="72"/>
                  </a:lnTo>
                  <a:lnTo>
                    <a:pt x="868" y="72"/>
                  </a:lnTo>
                  <a:lnTo>
                    <a:pt x="865" y="75"/>
                  </a:lnTo>
                  <a:lnTo>
                    <a:pt x="863" y="75"/>
                  </a:lnTo>
                  <a:lnTo>
                    <a:pt x="860" y="75"/>
                  </a:lnTo>
                  <a:lnTo>
                    <a:pt x="860" y="78"/>
                  </a:lnTo>
                  <a:lnTo>
                    <a:pt x="860" y="83"/>
                  </a:lnTo>
                  <a:lnTo>
                    <a:pt x="857" y="86"/>
                  </a:lnTo>
                  <a:lnTo>
                    <a:pt x="855" y="86"/>
                  </a:lnTo>
                  <a:lnTo>
                    <a:pt x="855" y="88"/>
                  </a:lnTo>
                  <a:lnTo>
                    <a:pt x="849" y="88"/>
                  </a:lnTo>
                  <a:lnTo>
                    <a:pt x="846" y="91"/>
                  </a:lnTo>
                  <a:lnTo>
                    <a:pt x="0" y="91"/>
                  </a:lnTo>
                  <a:lnTo>
                    <a:pt x="0" y="627"/>
                  </a:lnTo>
                  <a:lnTo>
                    <a:pt x="0" y="630"/>
                  </a:lnTo>
                  <a:lnTo>
                    <a:pt x="2" y="633"/>
                  </a:lnTo>
                  <a:lnTo>
                    <a:pt x="13" y="633"/>
                  </a:lnTo>
                  <a:lnTo>
                    <a:pt x="16" y="633"/>
                  </a:lnTo>
                  <a:lnTo>
                    <a:pt x="18" y="633"/>
                  </a:lnTo>
                  <a:lnTo>
                    <a:pt x="18" y="636"/>
                  </a:lnTo>
                  <a:lnTo>
                    <a:pt x="21" y="636"/>
                  </a:lnTo>
                  <a:lnTo>
                    <a:pt x="21" y="633"/>
                  </a:lnTo>
                  <a:lnTo>
                    <a:pt x="24" y="633"/>
                  </a:lnTo>
                  <a:lnTo>
                    <a:pt x="26" y="633"/>
                  </a:lnTo>
                  <a:lnTo>
                    <a:pt x="26" y="636"/>
                  </a:lnTo>
                  <a:lnTo>
                    <a:pt x="29" y="636"/>
                  </a:lnTo>
                  <a:lnTo>
                    <a:pt x="32" y="638"/>
                  </a:lnTo>
                  <a:lnTo>
                    <a:pt x="34" y="641"/>
                  </a:lnTo>
                  <a:lnTo>
                    <a:pt x="37" y="638"/>
                  </a:lnTo>
                  <a:lnTo>
                    <a:pt x="40" y="638"/>
                  </a:lnTo>
                  <a:lnTo>
                    <a:pt x="43" y="641"/>
                  </a:lnTo>
                  <a:lnTo>
                    <a:pt x="45" y="644"/>
                  </a:lnTo>
                  <a:lnTo>
                    <a:pt x="48" y="644"/>
                  </a:lnTo>
                  <a:lnTo>
                    <a:pt x="53" y="644"/>
                  </a:lnTo>
                  <a:lnTo>
                    <a:pt x="53" y="646"/>
                  </a:lnTo>
                  <a:lnTo>
                    <a:pt x="56" y="646"/>
                  </a:lnTo>
                  <a:lnTo>
                    <a:pt x="56" y="649"/>
                  </a:lnTo>
                  <a:lnTo>
                    <a:pt x="59" y="649"/>
                  </a:lnTo>
                  <a:lnTo>
                    <a:pt x="61" y="646"/>
                  </a:lnTo>
                  <a:lnTo>
                    <a:pt x="64" y="644"/>
                  </a:lnTo>
                  <a:lnTo>
                    <a:pt x="67" y="641"/>
                  </a:lnTo>
                  <a:lnTo>
                    <a:pt x="69" y="638"/>
                  </a:lnTo>
                  <a:lnTo>
                    <a:pt x="75" y="636"/>
                  </a:lnTo>
                  <a:lnTo>
                    <a:pt x="77" y="636"/>
                  </a:lnTo>
                  <a:lnTo>
                    <a:pt x="80" y="636"/>
                  </a:lnTo>
                  <a:lnTo>
                    <a:pt x="85" y="638"/>
                  </a:lnTo>
                  <a:lnTo>
                    <a:pt x="88" y="638"/>
                  </a:lnTo>
                  <a:lnTo>
                    <a:pt x="93" y="638"/>
                  </a:lnTo>
                  <a:lnTo>
                    <a:pt x="96" y="638"/>
                  </a:lnTo>
                  <a:lnTo>
                    <a:pt x="99" y="638"/>
                  </a:lnTo>
                  <a:lnTo>
                    <a:pt x="101" y="638"/>
                  </a:lnTo>
                  <a:lnTo>
                    <a:pt x="107" y="636"/>
                  </a:lnTo>
                  <a:lnTo>
                    <a:pt x="110" y="638"/>
                  </a:lnTo>
                  <a:lnTo>
                    <a:pt x="112" y="638"/>
                  </a:lnTo>
                  <a:lnTo>
                    <a:pt x="115" y="644"/>
                  </a:lnTo>
                  <a:lnTo>
                    <a:pt x="118" y="641"/>
                  </a:lnTo>
                  <a:lnTo>
                    <a:pt x="120" y="641"/>
                  </a:lnTo>
                  <a:lnTo>
                    <a:pt x="123" y="641"/>
                  </a:lnTo>
                  <a:lnTo>
                    <a:pt x="123" y="644"/>
                  </a:lnTo>
                  <a:lnTo>
                    <a:pt x="126" y="646"/>
                  </a:lnTo>
                  <a:lnTo>
                    <a:pt x="128" y="646"/>
                  </a:lnTo>
                  <a:lnTo>
                    <a:pt x="131" y="646"/>
                  </a:lnTo>
                  <a:lnTo>
                    <a:pt x="131" y="649"/>
                  </a:lnTo>
                  <a:lnTo>
                    <a:pt x="131" y="652"/>
                  </a:lnTo>
                  <a:lnTo>
                    <a:pt x="131" y="654"/>
                  </a:lnTo>
                  <a:lnTo>
                    <a:pt x="134" y="654"/>
                  </a:lnTo>
                  <a:lnTo>
                    <a:pt x="136" y="657"/>
                  </a:lnTo>
                  <a:lnTo>
                    <a:pt x="136" y="660"/>
                  </a:lnTo>
                  <a:lnTo>
                    <a:pt x="139" y="660"/>
                  </a:lnTo>
                  <a:lnTo>
                    <a:pt x="142" y="662"/>
                  </a:lnTo>
                  <a:lnTo>
                    <a:pt x="144" y="662"/>
                  </a:lnTo>
                  <a:lnTo>
                    <a:pt x="144" y="660"/>
                  </a:lnTo>
                  <a:lnTo>
                    <a:pt x="147" y="660"/>
                  </a:lnTo>
                  <a:lnTo>
                    <a:pt x="147" y="662"/>
                  </a:lnTo>
                  <a:lnTo>
                    <a:pt x="147" y="665"/>
                  </a:lnTo>
                  <a:lnTo>
                    <a:pt x="144" y="668"/>
                  </a:lnTo>
                  <a:lnTo>
                    <a:pt x="144" y="670"/>
                  </a:lnTo>
                  <a:lnTo>
                    <a:pt x="144" y="673"/>
                  </a:lnTo>
                  <a:lnTo>
                    <a:pt x="147" y="681"/>
                  </a:lnTo>
                  <a:lnTo>
                    <a:pt x="147" y="684"/>
                  </a:lnTo>
                  <a:lnTo>
                    <a:pt x="155" y="689"/>
                  </a:lnTo>
                  <a:lnTo>
                    <a:pt x="155" y="692"/>
                  </a:lnTo>
                  <a:lnTo>
                    <a:pt x="155" y="695"/>
                  </a:lnTo>
                  <a:lnTo>
                    <a:pt x="158" y="695"/>
                  </a:lnTo>
                  <a:lnTo>
                    <a:pt x="160" y="703"/>
                  </a:lnTo>
                  <a:lnTo>
                    <a:pt x="160" y="705"/>
                  </a:lnTo>
                  <a:lnTo>
                    <a:pt x="163" y="705"/>
                  </a:lnTo>
                  <a:lnTo>
                    <a:pt x="163" y="708"/>
                  </a:lnTo>
                  <a:lnTo>
                    <a:pt x="166" y="708"/>
                  </a:lnTo>
                  <a:lnTo>
                    <a:pt x="168" y="708"/>
                  </a:lnTo>
                  <a:lnTo>
                    <a:pt x="171" y="711"/>
                  </a:lnTo>
                  <a:lnTo>
                    <a:pt x="174" y="708"/>
                  </a:lnTo>
                  <a:lnTo>
                    <a:pt x="171" y="705"/>
                  </a:lnTo>
                  <a:lnTo>
                    <a:pt x="171" y="703"/>
                  </a:lnTo>
                  <a:lnTo>
                    <a:pt x="174" y="703"/>
                  </a:lnTo>
                  <a:lnTo>
                    <a:pt x="177" y="703"/>
                  </a:lnTo>
                  <a:lnTo>
                    <a:pt x="179" y="703"/>
                  </a:lnTo>
                  <a:lnTo>
                    <a:pt x="179" y="700"/>
                  </a:lnTo>
                  <a:lnTo>
                    <a:pt x="179" y="697"/>
                  </a:lnTo>
                  <a:lnTo>
                    <a:pt x="179" y="695"/>
                  </a:lnTo>
                  <a:lnTo>
                    <a:pt x="182" y="692"/>
                  </a:lnTo>
                  <a:lnTo>
                    <a:pt x="182" y="689"/>
                  </a:lnTo>
                  <a:lnTo>
                    <a:pt x="185" y="689"/>
                  </a:lnTo>
                  <a:lnTo>
                    <a:pt x="187" y="687"/>
                  </a:lnTo>
                  <a:lnTo>
                    <a:pt x="190" y="687"/>
                  </a:lnTo>
                  <a:lnTo>
                    <a:pt x="190" y="689"/>
                  </a:lnTo>
                  <a:lnTo>
                    <a:pt x="193" y="689"/>
                  </a:lnTo>
                  <a:lnTo>
                    <a:pt x="195" y="689"/>
                  </a:lnTo>
                  <a:lnTo>
                    <a:pt x="195" y="692"/>
                  </a:lnTo>
                  <a:lnTo>
                    <a:pt x="198" y="695"/>
                  </a:lnTo>
                  <a:lnTo>
                    <a:pt x="198" y="697"/>
                  </a:lnTo>
                  <a:lnTo>
                    <a:pt x="201" y="697"/>
                  </a:lnTo>
                  <a:lnTo>
                    <a:pt x="203" y="695"/>
                  </a:lnTo>
                  <a:lnTo>
                    <a:pt x="209" y="697"/>
                  </a:lnTo>
                  <a:lnTo>
                    <a:pt x="211" y="697"/>
                  </a:lnTo>
                  <a:lnTo>
                    <a:pt x="214" y="697"/>
                  </a:lnTo>
                  <a:lnTo>
                    <a:pt x="217" y="700"/>
                  </a:lnTo>
                  <a:lnTo>
                    <a:pt x="227" y="700"/>
                  </a:lnTo>
                  <a:lnTo>
                    <a:pt x="235" y="703"/>
                  </a:lnTo>
                  <a:lnTo>
                    <a:pt x="235" y="705"/>
                  </a:lnTo>
                  <a:lnTo>
                    <a:pt x="238" y="705"/>
                  </a:lnTo>
                  <a:lnTo>
                    <a:pt x="241" y="705"/>
                  </a:lnTo>
                  <a:lnTo>
                    <a:pt x="241" y="708"/>
                  </a:lnTo>
                  <a:lnTo>
                    <a:pt x="241" y="711"/>
                  </a:lnTo>
                  <a:lnTo>
                    <a:pt x="244" y="708"/>
                  </a:lnTo>
                  <a:lnTo>
                    <a:pt x="246" y="708"/>
                  </a:lnTo>
                  <a:lnTo>
                    <a:pt x="249" y="711"/>
                  </a:lnTo>
                  <a:lnTo>
                    <a:pt x="249" y="713"/>
                  </a:lnTo>
                  <a:lnTo>
                    <a:pt x="249" y="716"/>
                  </a:lnTo>
                  <a:lnTo>
                    <a:pt x="249" y="719"/>
                  </a:lnTo>
                  <a:lnTo>
                    <a:pt x="246" y="719"/>
                  </a:lnTo>
                  <a:lnTo>
                    <a:pt x="246" y="721"/>
                  </a:lnTo>
                  <a:lnTo>
                    <a:pt x="249" y="721"/>
                  </a:lnTo>
                  <a:lnTo>
                    <a:pt x="249" y="724"/>
                  </a:lnTo>
                  <a:lnTo>
                    <a:pt x="246" y="727"/>
                  </a:lnTo>
                  <a:lnTo>
                    <a:pt x="246" y="729"/>
                  </a:lnTo>
                  <a:lnTo>
                    <a:pt x="249" y="732"/>
                  </a:lnTo>
                  <a:lnTo>
                    <a:pt x="249" y="737"/>
                  </a:lnTo>
                  <a:lnTo>
                    <a:pt x="252" y="743"/>
                  </a:lnTo>
                  <a:lnTo>
                    <a:pt x="252" y="748"/>
                  </a:lnTo>
                  <a:lnTo>
                    <a:pt x="254" y="751"/>
                  </a:lnTo>
                  <a:lnTo>
                    <a:pt x="257" y="751"/>
                  </a:lnTo>
                  <a:lnTo>
                    <a:pt x="257" y="754"/>
                  </a:lnTo>
                  <a:lnTo>
                    <a:pt x="260" y="754"/>
                  </a:lnTo>
                  <a:lnTo>
                    <a:pt x="270" y="756"/>
                  </a:lnTo>
                  <a:lnTo>
                    <a:pt x="273" y="759"/>
                  </a:lnTo>
                  <a:lnTo>
                    <a:pt x="276" y="762"/>
                  </a:lnTo>
                  <a:lnTo>
                    <a:pt x="276" y="764"/>
                  </a:lnTo>
                  <a:lnTo>
                    <a:pt x="273" y="764"/>
                  </a:lnTo>
                  <a:lnTo>
                    <a:pt x="273" y="767"/>
                  </a:lnTo>
                  <a:lnTo>
                    <a:pt x="273" y="770"/>
                  </a:lnTo>
                  <a:lnTo>
                    <a:pt x="276" y="770"/>
                  </a:lnTo>
                  <a:lnTo>
                    <a:pt x="281" y="772"/>
                  </a:lnTo>
                  <a:lnTo>
                    <a:pt x="289" y="775"/>
                  </a:lnTo>
                  <a:lnTo>
                    <a:pt x="294" y="775"/>
                  </a:lnTo>
                  <a:lnTo>
                    <a:pt x="294" y="778"/>
                  </a:lnTo>
                  <a:lnTo>
                    <a:pt x="297" y="778"/>
                  </a:lnTo>
                  <a:lnTo>
                    <a:pt x="300" y="778"/>
                  </a:lnTo>
                  <a:lnTo>
                    <a:pt x="300" y="780"/>
                  </a:lnTo>
                  <a:lnTo>
                    <a:pt x="302" y="780"/>
                  </a:lnTo>
                  <a:lnTo>
                    <a:pt x="308" y="783"/>
                  </a:lnTo>
                  <a:lnTo>
                    <a:pt x="313" y="786"/>
                  </a:lnTo>
                  <a:lnTo>
                    <a:pt x="316" y="788"/>
                  </a:lnTo>
                  <a:lnTo>
                    <a:pt x="319" y="791"/>
                  </a:lnTo>
                  <a:lnTo>
                    <a:pt x="321" y="791"/>
                  </a:lnTo>
                  <a:lnTo>
                    <a:pt x="324" y="791"/>
                  </a:lnTo>
                  <a:lnTo>
                    <a:pt x="329" y="794"/>
                  </a:lnTo>
                  <a:lnTo>
                    <a:pt x="335" y="802"/>
                  </a:lnTo>
                  <a:lnTo>
                    <a:pt x="337" y="805"/>
                  </a:lnTo>
                  <a:lnTo>
                    <a:pt x="340" y="805"/>
                  </a:lnTo>
                  <a:lnTo>
                    <a:pt x="343" y="807"/>
                  </a:lnTo>
                  <a:lnTo>
                    <a:pt x="345" y="810"/>
                  </a:lnTo>
                  <a:lnTo>
                    <a:pt x="348" y="813"/>
                  </a:lnTo>
                  <a:lnTo>
                    <a:pt x="351" y="813"/>
                  </a:lnTo>
                  <a:lnTo>
                    <a:pt x="353" y="813"/>
                  </a:lnTo>
                  <a:lnTo>
                    <a:pt x="356" y="815"/>
                  </a:lnTo>
                  <a:lnTo>
                    <a:pt x="359" y="818"/>
                  </a:lnTo>
                  <a:lnTo>
                    <a:pt x="364" y="829"/>
                  </a:lnTo>
                  <a:lnTo>
                    <a:pt x="364" y="831"/>
                  </a:lnTo>
                  <a:lnTo>
                    <a:pt x="367" y="831"/>
                  </a:lnTo>
                  <a:lnTo>
                    <a:pt x="369" y="834"/>
                  </a:lnTo>
                  <a:lnTo>
                    <a:pt x="383" y="845"/>
                  </a:lnTo>
                  <a:lnTo>
                    <a:pt x="383" y="847"/>
                  </a:lnTo>
                  <a:lnTo>
                    <a:pt x="388" y="847"/>
                  </a:lnTo>
                  <a:lnTo>
                    <a:pt x="391" y="847"/>
                  </a:lnTo>
                  <a:lnTo>
                    <a:pt x="394" y="847"/>
                  </a:lnTo>
                  <a:lnTo>
                    <a:pt x="394" y="850"/>
                  </a:lnTo>
                  <a:lnTo>
                    <a:pt x="396" y="850"/>
                  </a:lnTo>
                  <a:lnTo>
                    <a:pt x="396" y="853"/>
                  </a:lnTo>
                  <a:lnTo>
                    <a:pt x="399" y="853"/>
                  </a:lnTo>
                  <a:lnTo>
                    <a:pt x="404" y="853"/>
                  </a:lnTo>
                  <a:lnTo>
                    <a:pt x="407" y="850"/>
                  </a:lnTo>
                  <a:lnTo>
                    <a:pt x="410" y="847"/>
                  </a:lnTo>
                  <a:lnTo>
                    <a:pt x="412" y="847"/>
                  </a:lnTo>
                  <a:lnTo>
                    <a:pt x="415" y="847"/>
                  </a:lnTo>
                  <a:lnTo>
                    <a:pt x="420" y="847"/>
                  </a:lnTo>
                  <a:lnTo>
                    <a:pt x="423" y="847"/>
                  </a:lnTo>
                  <a:lnTo>
                    <a:pt x="423" y="845"/>
                  </a:lnTo>
                  <a:lnTo>
                    <a:pt x="420" y="842"/>
                  </a:lnTo>
                  <a:lnTo>
                    <a:pt x="418" y="842"/>
                  </a:lnTo>
                  <a:lnTo>
                    <a:pt x="418" y="839"/>
                  </a:lnTo>
                  <a:lnTo>
                    <a:pt x="418" y="837"/>
                  </a:lnTo>
                  <a:lnTo>
                    <a:pt x="420" y="834"/>
                  </a:lnTo>
                  <a:lnTo>
                    <a:pt x="420" y="826"/>
                  </a:lnTo>
                  <a:lnTo>
                    <a:pt x="423" y="826"/>
                  </a:lnTo>
                  <a:lnTo>
                    <a:pt x="426" y="823"/>
                  </a:lnTo>
                  <a:lnTo>
                    <a:pt x="436" y="823"/>
                  </a:lnTo>
                  <a:lnTo>
                    <a:pt x="447" y="823"/>
                  </a:lnTo>
                  <a:lnTo>
                    <a:pt x="453" y="823"/>
                  </a:lnTo>
                  <a:lnTo>
                    <a:pt x="455" y="823"/>
                  </a:lnTo>
                  <a:lnTo>
                    <a:pt x="461" y="826"/>
                  </a:lnTo>
                  <a:lnTo>
                    <a:pt x="463" y="823"/>
                  </a:lnTo>
                  <a:lnTo>
                    <a:pt x="471" y="821"/>
                  </a:lnTo>
                  <a:lnTo>
                    <a:pt x="477" y="821"/>
                  </a:lnTo>
                  <a:lnTo>
                    <a:pt x="482" y="821"/>
                  </a:lnTo>
                  <a:lnTo>
                    <a:pt x="485" y="821"/>
                  </a:lnTo>
                  <a:lnTo>
                    <a:pt x="503" y="834"/>
                  </a:lnTo>
                  <a:lnTo>
                    <a:pt x="509" y="837"/>
                  </a:lnTo>
                  <a:lnTo>
                    <a:pt x="514" y="837"/>
                  </a:lnTo>
                  <a:lnTo>
                    <a:pt x="520" y="834"/>
                  </a:lnTo>
                  <a:lnTo>
                    <a:pt x="522" y="834"/>
                  </a:lnTo>
                  <a:lnTo>
                    <a:pt x="525" y="834"/>
                  </a:lnTo>
                  <a:lnTo>
                    <a:pt x="528" y="837"/>
                  </a:lnTo>
                  <a:lnTo>
                    <a:pt x="528" y="839"/>
                  </a:lnTo>
                  <a:lnTo>
                    <a:pt x="530" y="839"/>
                  </a:lnTo>
                  <a:lnTo>
                    <a:pt x="536" y="839"/>
                  </a:lnTo>
                  <a:lnTo>
                    <a:pt x="533" y="839"/>
                  </a:lnTo>
                  <a:lnTo>
                    <a:pt x="533" y="837"/>
                  </a:lnTo>
                  <a:lnTo>
                    <a:pt x="533" y="834"/>
                  </a:lnTo>
                  <a:lnTo>
                    <a:pt x="538" y="834"/>
                  </a:lnTo>
                  <a:lnTo>
                    <a:pt x="538" y="837"/>
                  </a:lnTo>
                  <a:lnTo>
                    <a:pt x="541" y="839"/>
                  </a:lnTo>
                  <a:lnTo>
                    <a:pt x="544" y="837"/>
                  </a:lnTo>
                  <a:lnTo>
                    <a:pt x="549" y="839"/>
                  </a:lnTo>
                  <a:lnTo>
                    <a:pt x="552" y="842"/>
                  </a:lnTo>
                  <a:lnTo>
                    <a:pt x="554" y="845"/>
                  </a:lnTo>
                  <a:lnTo>
                    <a:pt x="554" y="842"/>
                  </a:lnTo>
                  <a:lnTo>
                    <a:pt x="557" y="842"/>
                  </a:lnTo>
                  <a:lnTo>
                    <a:pt x="560" y="842"/>
                  </a:lnTo>
                  <a:lnTo>
                    <a:pt x="562" y="842"/>
                  </a:lnTo>
                  <a:lnTo>
                    <a:pt x="570" y="845"/>
                  </a:lnTo>
                  <a:lnTo>
                    <a:pt x="573" y="842"/>
                  </a:lnTo>
                  <a:lnTo>
                    <a:pt x="576" y="837"/>
                  </a:lnTo>
                  <a:lnTo>
                    <a:pt x="579" y="837"/>
                  </a:lnTo>
                  <a:lnTo>
                    <a:pt x="581" y="837"/>
                  </a:lnTo>
                  <a:lnTo>
                    <a:pt x="584" y="837"/>
                  </a:lnTo>
                  <a:lnTo>
                    <a:pt x="587" y="837"/>
                  </a:lnTo>
                  <a:lnTo>
                    <a:pt x="589" y="837"/>
                  </a:lnTo>
                  <a:lnTo>
                    <a:pt x="597" y="837"/>
                  </a:lnTo>
                  <a:lnTo>
                    <a:pt x="600" y="839"/>
                  </a:lnTo>
                  <a:lnTo>
                    <a:pt x="603" y="842"/>
                  </a:lnTo>
                  <a:lnTo>
                    <a:pt x="605" y="842"/>
                  </a:lnTo>
                  <a:lnTo>
                    <a:pt x="608" y="842"/>
                  </a:lnTo>
                  <a:lnTo>
                    <a:pt x="611" y="842"/>
                  </a:lnTo>
                  <a:lnTo>
                    <a:pt x="613" y="845"/>
                  </a:lnTo>
                  <a:lnTo>
                    <a:pt x="616" y="845"/>
                  </a:lnTo>
                  <a:lnTo>
                    <a:pt x="619" y="845"/>
                  </a:lnTo>
                  <a:lnTo>
                    <a:pt x="619" y="847"/>
                  </a:lnTo>
                  <a:lnTo>
                    <a:pt x="621" y="847"/>
                  </a:lnTo>
                  <a:lnTo>
                    <a:pt x="624" y="847"/>
                  </a:lnTo>
                  <a:lnTo>
                    <a:pt x="627" y="847"/>
                  </a:lnTo>
                  <a:lnTo>
                    <a:pt x="629" y="850"/>
                  </a:lnTo>
                  <a:lnTo>
                    <a:pt x="632" y="850"/>
                  </a:lnTo>
                  <a:lnTo>
                    <a:pt x="635" y="850"/>
                  </a:lnTo>
                  <a:lnTo>
                    <a:pt x="635" y="847"/>
                  </a:lnTo>
                  <a:lnTo>
                    <a:pt x="637" y="847"/>
                  </a:lnTo>
                  <a:lnTo>
                    <a:pt x="640" y="847"/>
                  </a:lnTo>
                  <a:lnTo>
                    <a:pt x="643" y="850"/>
                  </a:lnTo>
                  <a:lnTo>
                    <a:pt x="648" y="842"/>
                  </a:lnTo>
                  <a:lnTo>
                    <a:pt x="643" y="837"/>
                  </a:lnTo>
                  <a:lnTo>
                    <a:pt x="646" y="834"/>
                  </a:lnTo>
                  <a:lnTo>
                    <a:pt x="648" y="837"/>
                  </a:lnTo>
                  <a:lnTo>
                    <a:pt x="651" y="837"/>
                  </a:lnTo>
                  <a:lnTo>
                    <a:pt x="654" y="837"/>
                  </a:lnTo>
                  <a:lnTo>
                    <a:pt x="656" y="839"/>
                  </a:lnTo>
                  <a:lnTo>
                    <a:pt x="659" y="842"/>
                  </a:lnTo>
                  <a:lnTo>
                    <a:pt x="662" y="842"/>
                  </a:lnTo>
                  <a:lnTo>
                    <a:pt x="664" y="842"/>
                  </a:lnTo>
                  <a:lnTo>
                    <a:pt x="667" y="842"/>
                  </a:lnTo>
                  <a:lnTo>
                    <a:pt x="662" y="845"/>
                  </a:lnTo>
                  <a:lnTo>
                    <a:pt x="656" y="845"/>
                  </a:lnTo>
                  <a:lnTo>
                    <a:pt x="662" y="845"/>
                  </a:lnTo>
                  <a:lnTo>
                    <a:pt x="667" y="845"/>
                  </a:lnTo>
                  <a:lnTo>
                    <a:pt x="667" y="842"/>
                  </a:lnTo>
                  <a:lnTo>
                    <a:pt x="670" y="845"/>
                  </a:lnTo>
                  <a:lnTo>
                    <a:pt x="672" y="845"/>
                  </a:lnTo>
                  <a:lnTo>
                    <a:pt x="675" y="847"/>
                  </a:lnTo>
                  <a:lnTo>
                    <a:pt x="675" y="845"/>
                  </a:lnTo>
                  <a:lnTo>
                    <a:pt x="675" y="839"/>
                  </a:lnTo>
                  <a:lnTo>
                    <a:pt x="678" y="837"/>
                  </a:lnTo>
                  <a:lnTo>
                    <a:pt x="680" y="834"/>
                  </a:lnTo>
                  <a:lnTo>
                    <a:pt x="683" y="834"/>
                  </a:lnTo>
                  <a:lnTo>
                    <a:pt x="686" y="834"/>
                  </a:lnTo>
                  <a:lnTo>
                    <a:pt x="688" y="831"/>
                  </a:lnTo>
                  <a:lnTo>
                    <a:pt x="691" y="834"/>
                  </a:lnTo>
                  <a:lnTo>
                    <a:pt x="694" y="834"/>
                  </a:lnTo>
                  <a:lnTo>
                    <a:pt x="694" y="837"/>
                  </a:lnTo>
                  <a:lnTo>
                    <a:pt x="696" y="837"/>
                  </a:lnTo>
                  <a:lnTo>
                    <a:pt x="710" y="834"/>
                  </a:lnTo>
                  <a:lnTo>
                    <a:pt x="713" y="831"/>
                  </a:lnTo>
                  <a:lnTo>
                    <a:pt x="715" y="831"/>
                  </a:lnTo>
                  <a:lnTo>
                    <a:pt x="718" y="831"/>
                  </a:lnTo>
                  <a:lnTo>
                    <a:pt x="731" y="837"/>
                  </a:lnTo>
                  <a:lnTo>
                    <a:pt x="734" y="839"/>
                  </a:lnTo>
                  <a:lnTo>
                    <a:pt x="737" y="842"/>
                  </a:lnTo>
                  <a:lnTo>
                    <a:pt x="739" y="842"/>
                  </a:lnTo>
                  <a:lnTo>
                    <a:pt x="742" y="842"/>
                  </a:lnTo>
                  <a:lnTo>
                    <a:pt x="745" y="845"/>
                  </a:lnTo>
                  <a:lnTo>
                    <a:pt x="745" y="847"/>
                  </a:lnTo>
                  <a:lnTo>
                    <a:pt x="742" y="850"/>
                  </a:lnTo>
                  <a:lnTo>
                    <a:pt x="745" y="853"/>
                  </a:lnTo>
                  <a:lnTo>
                    <a:pt x="747" y="855"/>
                  </a:lnTo>
                  <a:lnTo>
                    <a:pt x="750" y="855"/>
                  </a:lnTo>
                  <a:lnTo>
                    <a:pt x="747" y="861"/>
                  </a:lnTo>
                  <a:lnTo>
                    <a:pt x="747" y="864"/>
                  </a:lnTo>
                  <a:lnTo>
                    <a:pt x="750" y="866"/>
                  </a:lnTo>
                  <a:lnTo>
                    <a:pt x="750" y="872"/>
                  </a:lnTo>
                  <a:lnTo>
                    <a:pt x="753" y="874"/>
                  </a:lnTo>
                  <a:lnTo>
                    <a:pt x="753" y="877"/>
                  </a:lnTo>
                  <a:lnTo>
                    <a:pt x="750" y="880"/>
                  </a:lnTo>
                  <a:lnTo>
                    <a:pt x="753" y="882"/>
                  </a:lnTo>
                  <a:lnTo>
                    <a:pt x="758" y="885"/>
                  </a:lnTo>
                  <a:lnTo>
                    <a:pt x="758" y="888"/>
                  </a:lnTo>
                  <a:lnTo>
                    <a:pt x="758" y="890"/>
                  </a:lnTo>
                  <a:lnTo>
                    <a:pt x="761" y="890"/>
                  </a:lnTo>
                  <a:lnTo>
                    <a:pt x="761" y="893"/>
                  </a:lnTo>
                  <a:lnTo>
                    <a:pt x="761" y="896"/>
                  </a:lnTo>
                  <a:lnTo>
                    <a:pt x="761" y="898"/>
                  </a:lnTo>
                  <a:lnTo>
                    <a:pt x="763" y="901"/>
                  </a:lnTo>
                  <a:lnTo>
                    <a:pt x="766" y="901"/>
                  </a:lnTo>
                  <a:lnTo>
                    <a:pt x="766" y="904"/>
                  </a:lnTo>
                  <a:lnTo>
                    <a:pt x="766" y="906"/>
                  </a:lnTo>
                  <a:lnTo>
                    <a:pt x="766" y="909"/>
                  </a:lnTo>
                  <a:lnTo>
                    <a:pt x="766" y="912"/>
                  </a:lnTo>
                  <a:lnTo>
                    <a:pt x="758" y="923"/>
                  </a:lnTo>
                  <a:lnTo>
                    <a:pt x="761" y="923"/>
                  </a:lnTo>
                  <a:lnTo>
                    <a:pt x="766" y="923"/>
                  </a:lnTo>
                  <a:lnTo>
                    <a:pt x="769" y="925"/>
                  </a:lnTo>
                  <a:lnTo>
                    <a:pt x="793" y="933"/>
                  </a:lnTo>
                  <a:lnTo>
                    <a:pt x="817" y="944"/>
                  </a:lnTo>
                  <a:lnTo>
                    <a:pt x="863" y="963"/>
                  </a:lnTo>
                  <a:lnTo>
                    <a:pt x="887" y="971"/>
                  </a:lnTo>
                  <a:lnTo>
                    <a:pt x="932" y="990"/>
                  </a:lnTo>
                  <a:lnTo>
                    <a:pt x="954" y="1000"/>
                  </a:lnTo>
                  <a:lnTo>
                    <a:pt x="956" y="998"/>
                  </a:lnTo>
                  <a:lnTo>
                    <a:pt x="954" y="992"/>
                  </a:lnTo>
                  <a:lnTo>
                    <a:pt x="954" y="990"/>
                  </a:lnTo>
                  <a:lnTo>
                    <a:pt x="954" y="984"/>
                  </a:lnTo>
                  <a:lnTo>
                    <a:pt x="954" y="982"/>
                  </a:lnTo>
                  <a:lnTo>
                    <a:pt x="951" y="976"/>
                  </a:lnTo>
                  <a:lnTo>
                    <a:pt x="954" y="974"/>
                  </a:lnTo>
                  <a:lnTo>
                    <a:pt x="956" y="974"/>
                  </a:lnTo>
                  <a:lnTo>
                    <a:pt x="959" y="974"/>
                  </a:lnTo>
                  <a:lnTo>
                    <a:pt x="962" y="974"/>
                  </a:lnTo>
                  <a:lnTo>
                    <a:pt x="959" y="968"/>
                  </a:lnTo>
                  <a:lnTo>
                    <a:pt x="959" y="965"/>
                  </a:lnTo>
                  <a:lnTo>
                    <a:pt x="959" y="963"/>
                  </a:lnTo>
                  <a:lnTo>
                    <a:pt x="956" y="960"/>
                  </a:lnTo>
                  <a:lnTo>
                    <a:pt x="954" y="957"/>
                  </a:lnTo>
                  <a:lnTo>
                    <a:pt x="951" y="957"/>
                  </a:lnTo>
                  <a:lnTo>
                    <a:pt x="948" y="957"/>
                  </a:lnTo>
                  <a:lnTo>
                    <a:pt x="946" y="957"/>
                  </a:lnTo>
                  <a:lnTo>
                    <a:pt x="943" y="955"/>
                  </a:lnTo>
                  <a:lnTo>
                    <a:pt x="946" y="955"/>
                  </a:lnTo>
                  <a:lnTo>
                    <a:pt x="948" y="952"/>
                  </a:lnTo>
                  <a:lnTo>
                    <a:pt x="951" y="952"/>
                  </a:lnTo>
                  <a:lnTo>
                    <a:pt x="951" y="949"/>
                  </a:lnTo>
                  <a:lnTo>
                    <a:pt x="951" y="947"/>
                  </a:lnTo>
                  <a:lnTo>
                    <a:pt x="948" y="947"/>
                  </a:lnTo>
                  <a:lnTo>
                    <a:pt x="948" y="944"/>
                  </a:lnTo>
                  <a:lnTo>
                    <a:pt x="951" y="941"/>
                  </a:lnTo>
                  <a:lnTo>
                    <a:pt x="951" y="939"/>
                  </a:lnTo>
                  <a:lnTo>
                    <a:pt x="948" y="939"/>
                  </a:lnTo>
                  <a:lnTo>
                    <a:pt x="946" y="936"/>
                  </a:lnTo>
                  <a:lnTo>
                    <a:pt x="948" y="936"/>
                  </a:lnTo>
                  <a:lnTo>
                    <a:pt x="951" y="931"/>
                  </a:lnTo>
                  <a:lnTo>
                    <a:pt x="951" y="928"/>
                  </a:lnTo>
                  <a:lnTo>
                    <a:pt x="951" y="925"/>
                  </a:lnTo>
                  <a:lnTo>
                    <a:pt x="954" y="923"/>
                  </a:lnTo>
                  <a:lnTo>
                    <a:pt x="956" y="920"/>
                  </a:lnTo>
                  <a:lnTo>
                    <a:pt x="956" y="917"/>
                  </a:lnTo>
                  <a:lnTo>
                    <a:pt x="956" y="914"/>
                  </a:lnTo>
                  <a:lnTo>
                    <a:pt x="956" y="912"/>
                  </a:lnTo>
                  <a:lnTo>
                    <a:pt x="959" y="904"/>
                  </a:lnTo>
                  <a:lnTo>
                    <a:pt x="964" y="901"/>
                  </a:lnTo>
                  <a:lnTo>
                    <a:pt x="964" y="898"/>
                  </a:lnTo>
                  <a:lnTo>
                    <a:pt x="964" y="896"/>
                  </a:lnTo>
                  <a:lnTo>
                    <a:pt x="962" y="890"/>
                  </a:lnTo>
                  <a:lnTo>
                    <a:pt x="964" y="890"/>
                  </a:lnTo>
                  <a:lnTo>
                    <a:pt x="964" y="888"/>
                  </a:lnTo>
                  <a:lnTo>
                    <a:pt x="964" y="885"/>
                  </a:lnTo>
                  <a:lnTo>
                    <a:pt x="964" y="882"/>
                  </a:lnTo>
                  <a:lnTo>
                    <a:pt x="964" y="880"/>
                  </a:lnTo>
                  <a:lnTo>
                    <a:pt x="967" y="877"/>
                  </a:lnTo>
                  <a:lnTo>
                    <a:pt x="970" y="874"/>
                  </a:lnTo>
                  <a:lnTo>
                    <a:pt x="972" y="874"/>
                  </a:lnTo>
                  <a:lnTo>
                    <a:pt x="972" y="872"/>
                  </a:lnTo>
                  <a:lnTo>
                    <a:pt x="972" y="869"/>
                  </a:lnTo>
                  <a:lnTo>
                    <a:pt x="972" y="866"/>
                  </a:lnTo>
                  <a:lnTo>
                    <a:pt x="970" y="858"/>
                  </a:lnTo>
                  <a:lnTo>
                    <a:pt x="970" y="855"/>
                  </a:lnTo>
                  <a:lnTo>
                    <a:pt x="972" y="850"/>
                  </a:lnTo>
                  <a:lnTo>
                    <a:pt x="972" y="847"/>
                  </a:lnTo>
                  <a:lnTo>
                    <a:pt x="970" y="847"/>
                  </a:lnTo>
                  <a:lnTo>
                    <a:pt x="967" y="847"/>
                  </a:lnTo>
                  <a:lnTo>
                    <a:pt x="967" y="845"/>
                  </a:lnTo>
                  <a:lnTo>
                    <a:pt x="970" y="842"/>
                  </a:lnTo>
                  <a:lnTo>
                    <a:pt x="970" y="845"/>
                  </a:lnTo>
                  <a:lnTo>
                    <a:pt x="972" y="845"/>
                  </a:lnTo>
                  <a:lnTo>
                    <a:pt x="975" y="842"/>
                  </a:lnTo>
                  <a:lnTo>
                    <a:pt x="975" y="834"/>
                  </a:lnTo>
                  <a:lnTo>
                    <a:pt x="975" y="831"/>
                  </a:lnTo>
                  <a:lnTo>
                    <a:pt x="972" y="829"/>
                  </a:lnTo>
                  <a:lnTo>
                    <a:pt x="972" y="826"/>
                  </a:lnTo>
                  <a:lnTo>
                    <a:pt x="978" y="823"/>
                  </a:lnTo>
                  <a:lnTo>
                    <a:pt x="980" y="823"/>
                  </a:lnTo>
                  <a:lnTo>
                    <a:pt x="983" y="821"/>
                  </a:lnTo>
                  <a:lnTo>
                    <a:pt x="983" y="818"/>
                  </a:lnTo>
                  <a:lnTo>
                    <a:pt x="980" y="815"/>
                  </a:lnTo>
                  <a:lnTo>
                    <a:pt x="980" y="813"/>
                  </a:lnTo>
                  <a:lnTo>
                    <a:pt x="978" y="810"/>
                  </a:lnTo>
                  <a:lnTo>
                    <a:pt x="980" y="807"/>
                  </a:lnTo>
                  <a:lnTo>
                    <a:pt x="983" y="807"/>
                  </a:lnTo>
                  <a:lnTo>
                    <a:pt x="983" y="810"/>
                  </a:lnTo>
                  <a:lnTo>
                    <a:pt x="986" y="810"/>
                  </a:lnTo>
                  <a:lnTo>
                    <a:pt x="989" y="810"/>
                  </a:lnTo>
                  <a:lnTo>
                    <a:pt x="991" y="807"/>
                  </a:lnTo>
                  <a:lnTo>
                    <a:pt x="994" y="799"/>
                  </a:lnTo>
                  <a:lnTo>
                    <a:pt x="997" y="794"/>
                  </a:lnTo>
                  <a:lnTo>
                    <a:pt x="999" y="791"/>
                  </a:lnTo>
                  <a:lnTo>
                    <a:pt x="1002" y="788"/>
                  </a:lnTo>
                  <a:lnTo>
                    <a:pt x="999" y="783"/>
                  </a:lnTo>
                  <a:lnTo>
                    <a:pt x="1002" y="780"/>
                  </a:lnTo>
                  <a:lnTo>
                    <a:pt x="1005" y="778"/>
                  </a:lnTo>
                  <a:lnTo>
                    <a:pt x="1005" y="775"/>
                  </a:lnTo>
                  <a:lnTo>
                    <a:pt x="1010" y="772"/>
                  </a:lnTo>
                  <a:lnTo>
                    <a:pt x="1010" y="770"/>
                  </a:lnTo>
                  <a:lnTo>
                    <a:pt x="1010" y="767"/>
                  </a:lnTo>
                  <a:lnTo>
                    <a:pt x="1010" y="764"/>
                  </a:lnTo>
                  <a:lnTo>
                    <a:pt x="1010" y="762"/>
                  </a:lnTo>
                  <a:lnTo>
                    <a:pt x="1013" y="759"/>
                  </a:lnTo>
                  <a:lnTo>
                    <a:pt x="1015" y="759"/>
                  </a:lnTo>
                  <a:lnTo>
                    <a:pt x="1015" y="756"/>
                  </a:lnTo>
                  <a:lnTo>
                    <a:pt x="1015" y="754"/>
                  </a:lnTo>
                  <a:lnTo>
                    <a:pt x="1021" y="754"/>
                  </a:lnTo>
                  <a:lnTo>
                    <a:pt x="1023" y="751"/>
                  </a:lnTo>
                  <a:lnTo>
                    <a:pt x="1026" y="751"/>
                  </a:lnTo>
                  <a:lnTo>
                    <a:pt x="1031" y="751"/>
                  </a:lnTo>
                  <a:lnTo>
                    <a:pt x="1031" y="754"/>
                  </a:lnTo>
                  <a:lnTo>
                    <a:pt x="1034" y="754"/>
                  </a:lnTo>
                  <a:lnTo>
                    <a:pt x="1034" y="751"/>
                  </a:lnTo>
                  <a:lnTo>
                    <a:pt x="1037" y="751"/>
                  </a:lnTo>
                  <a:lnTo>
                    <a:pt x="1039" y="751"/>
                  </a:lnTo>
                  <a:lnTo>
                    <a:pt x="1039" y="748"/>
                  </a:lnTo>
                  <a:lnTo>
                    <a:pt x="1039" y="746"/>
                  </a:lnTo>
                  <a:lnTo>
                    <a:pt x="1037" y="746"/>
                  </a:lnTo>
                  <a:lnTo>
                    <a:pt x="1034" y="746"/>
                  </a:lnTo>
                  <a:lnTo>
                    <a:pt x="1031" y="746"/>
                  </a:lnTo>
                  <a:lnTo>
                    <a:pt x="1031" y="743"/>
                  </a:lnTo>
                  <a:lnTo>
                    <a:pt x="1031" y="740"/>
                  </a:lnTo>
                  <a:lnTo>
                    <a:pt x="1029" y="740"/>
                  </a:lnTo>
                  <a:lnTo>
                    <a:pt x="1031" y="735"/>
                  </a:lnTo>
                  <a:lnTo>
                    <a:pt x="1034" y="732"/>
                  </a:lnTo>
                  <a:lnTo>
                    <a:pt x="1037" y="732"/>
                  </a:lnTo>
                  <a:lnTo>
                    <a:pt x="1039" y="732"/>
                  </a:lnTo>
                  <a:lnTo>
                    <a:pt x="1042" y="732"/>
                  </a:lnTo>
                  <a:lnTo>
                    <a:pt x="1039" y="735"/>
                  </a:lnTo>
                  <a:lnTo>
                    <a:pt x="1042" y="737"/>
                  </a:lnTo>
                  <a:lnTo>
                    <a:pt x="1039" y="737"/>
                  </a:lnTo>
                  <a:lnTo>
                    <a:pt x="1039" y="740"/>
                  </a:lnTo>
                  <a:lnTo>
                    <a:pt x="1042" y="740"/>
                  </a:lnTo>
                  <a:lnTo>
                    <a:pt x="1042" y="743"/>
                  </a:lnTo>
                  <a:lnTo>
                    <a:pt x="1045" y="740"/>
                  </a:lnTo>
                  <a:lnTo>
                    <a:pt x="1047" y="740"/>
                  </a:lnTo>
                  <a:lnTo>
                    <a:pt x="1047" y="737"/>
                  </a:lnTo>
                  <a:lnTo>
                    <a:pt x="1047" y="735"/>
                  </a:lnTo>
                  <a:lnTo>
                    <a:pt x="1047" y="732"/>
                  </a:lnTo>
                  <a:lnTo>
                    <a:pt x="1045" y="732"/>
                  </a:lnTo>
                  <a:lnTo>
                    <a:pt x="1042" y="732"/>
                  </a:lnTo>
                  <a:lnTo>
                    <a:pt x="1039" y="729"/>
                  </a:lnTo>
                  <a:lnTo>
                    <a:pt x="1042" y="727"/>
                  </a:lnTo>
                  <a:lnTo>
                    <a:pt x="1039" y="727"/>
                  </a:lnTo>
                  <a:lnTo>
                    <a:pt x="1042" y="727"/>
                  </a:lnTo>
                  <a:lnTo>
                    <a:pt x="1039" y="724"/>
                  </a:lnTo>
                  <a:lnTo>
                    <a:pt x="1037" y="724"/>
                  </a:lnTo>
                  <a:lnTo>
                    <a:pt x="1039" y="724"/>
                  </a:lnTo>
                  <a:lnTo>
                    <a:pt x="1039" y="721"/>
                  </a:lnTo>
                  <a:lnTo>
                    <a:pt x="1037" y="721"/>
                  </a:lnTo>
                  <a:lnTo>
                    <a:pt x="1037" y="719"/>
                  </a:lnTo>
                  <a:lnTo>
                    <a:pt x="1034" y="719"/>
                  </a:lnTo>
                  <a:lnTo>
                    <a:pt x="1037" y="716"/>
                  </a:lnTo>
                  <a:lnTo>
                    <a:pt x="1039" y="711"/>
                  </a:lnTo>
                  <a:lnTo>
                    <a:pt x="1045" y="711"/>
                  </a:lnTo>
                  <a:lnTo>
                    <a:pt x="1045" y="708"/>
                  </a:lnTo>
                  <a:lnTo>
                    <a:pt x="1047" y="705"/>
                  </a:lnTo>
                  <a:lnTo>
                    <a:pt x="1050" y="692"/>
                  </a:lnTo>
                  <a:lnTo>
                    <a:pt x="1050" y="689"/>
                  </a:lnTo>
                  <a:lnTo>
                    <a:pt x="1056" y="689"/>
                  </a:lnTo>
                  <a:lnTo>
                    <a:pt x="1053" y="689"/>
                  </a:lnTo>
                  <a:lnTo>
                    <a:pt x="1050" y="689"/>
                  </a:lnTo>
                  <a:lnTo>
                    <a:pt x="1047" y="687"/>
                  </a:lnTo>
                  <a:lnTo>
                    <a:pt x="1047" y="684"/>
                  </a:lnTo>
                  <a:lnTo>
                    <a:pt x="1045" y="684"/>
                  </a:lnTo>
                  <a:lnTo>
                    <a:pt x="1042" y="684"/>
                  </a:lnTo>
                  <a:lnTo>
                    <a:pt x="1047" y="678"/>
                  </a:lnTo>
                  <a:lnTo>
                    <a:pt x="1050" y="678"/>
                  </a:lnTo>
                  <a:lnTo>
                    <a:pt x="1050" y="681"/>
                  </a:lnTo>
                  <a:lnTo>
                    <a:pt x="1047" y="684"/>
                  </a:lnTo>
                  <a:lnTo>
                    <a:pt x="1050" y="684"/>
                  </a:lnTo>
                  <a:lnTo>
                    <a:pt x="1053" y="681"/>
                  </a:lnTo>
                  <a:lnTo>
                    <a:pt x="1053" y="678"/>
                  </a:lnTo>
                  <a:lnTo>
                    <a:pt x="1056" y="678"/>
                  </a:lnTo>
                  <a:lnTo>
                    <a:pt x="1056" y="668"/>
                  </a:lnTo>
                  <a:lnTo>
                    <a:pt x="1058" y="660"/>
                  </a:lnTo>
                  <a:lnTo>
                    <a:pt x="1066" y="649"/>
                  </a:lnTo>
                  <a:lnTo>
                    <a:pt x="1066" y="646"/>
                  </a:lnTo>
                  <a:lnTo>
                    <a:pt x="1074" y="644"/>
                  </a:lnTo>
                  <a:lnTo>
                    <a:pt x="1077" y="641"/>
                  </a:lnTo>
                  <a:lnTo>
                    <a:pt x="1080" y="638"/>
                  </a:lnTo>
                  <a:lnTo>
                    <a:pt x="1082" y="636"/>
                  </a:lnTo>
                  <a:lnTo>
                    <a:pt x="1082" y="633"/>
                  </a:lnTo>
                  <a:lnTo>
                    <a:pt x="1080" y="633"/>
                  </a:lnTo>
                  <a:lnTo>
                    <a:pt x="1077" y="633"/>
                  </a:lnTo>
                  <a:lnTo>
                    <a:pt x="1080" y="633"/>
                  </a:lnTo>
                  <a:lnTo>
                    <a:pt x="1082" y="630"/>
                  </a:lnTo>
                  <a:lnTo>
                    <a:pt x="1088" y="630"/>
                  </a:lnTo>
                  <a:lnTo>
                    <a:pt x="1088" y="627"/>
                  </a:lnTo>
                  <a:lnTo>
                    <a:pt x="1080" y="627"/>
                  </a:lnTo>
                  <a:lnTo>
                    <a:pt x="1077" y="627"/>
                  </a:lnTo>
                  <a:lnTo>
                    <a:pt x="1074" y="627"/>
                  </a:lnTo>
                  <a:lnTo>
                    <a:pt x="1074" y="625"/>
                  </a:lnTo>
                  <a:lnTo>
                    <a:pt x="1077" y="625"/>
                  </a:lnTo>
                  <a:lnTo>
                    <a:pt x="1080" y="625"/>
                  </a:lnTo>
                  <a:lnTo>
                    <a:pt x="1082" y="625"/>
                  </a:lnTo>
                  <a:lnTo>
                    <a:pt x="1082" y="622"/>
                  </a:lnTo>
                  <a:lnTo>
                    <a:pt x="1085" y="619"/>
                  </a:lnTo>
                  <a:lnTo>
                    <a:pt x="1088" y="622"/>
                  </a:lnTo>
                  <a:lnTo>
                    <a:pt x="1090" y="625"/>
                  </a:lnTo>
                  <a:lnTo>
                    <a:pt x="1093" y="622"/>
                  </a:lnTo>
                  <a:lnTo>
                    <a:pt x="1093" y="619"/>
                  </a:lnTo>
                  <a:lnTo>
                    <a:pt x="1096" y="614"/>
                  </a:lnTo>
                  <a:lnTo>
                    <a:pt x="1096" y="611"/>
                  </a:lnTo>
                  <a:lnTo>
                    <a:pt x="1096" y="609"/>
                  </a:lnTo>
                  <a:lnTo>
                    <a:pt x="1093" y="609"/>
                  </a:lnTo>
                  <a:lnTo>
                    <a:pt x="1093" y="611"/>
                  </a:lnTo>
                  <a:lnTo>
                    <a:pt x="1090" y="611"/>
                  </a:lnTo>
                  <a:lnTo>
                    <a:pt x="1090" y="609"/>
                  </a:lnTo>
                  <a:lnTo>
                    <a:pt x="1093" y="606"/>
                  </a:lnTo>
                  <a:lnTo>
                    <a:pt x="1096" y="606"/>
                  </a:lnTo>
                  <a:lnTo>
                    <a:pt x="1096" y="601"/>
                  </a:lnTo>
                  <a:lnTo>
                    <a:pt x="1098" y="598"/>
                  </a:lnTo>
                  <a:lnTo>
                    <a:pt x="1096" y="598"/>
                  </a:lnTo>
                  <a:lnTo>
                    <a:pt x="1096" y="595"/>
                  </a:lnTo>
                  <a:lnTo>
                    <a:pt x="1098" y="593"/>
                  </a:lnTo>
                  <a:lnTo>
                    <a:pt x="1098" y="590"/>
                  </a:lnTo>
                  <a:lnTo>
                    <a:pt x="1101" y="587"/>
                  </a:lnTo>
                  <a:lnTo>
                    <a:pt x="1098" y="582"/>
                  </a:lnTo>
                  <a:lnTo>
                    <a:pt x="1098" y="585"/>
                  </a:lnTo>
                  <a:lnTo>
                    <a:pt x="1098" y="587"/>
                  </a:lnTo>
                  <a:lnTo>
                    <a:pt x="1096" y="590"/>
                  </a:lnTo>
                  <a:lnTo>
                    <a:pt x="1093" y="590"/>
                  </a:lnTo>
                  <a:lnTo>
                    <a:pt x="1096" y="587"/>
                  </a:lnTo>
                  <a:lnTo>
                    <a:pt x="1098" y="582"/>
                  </a:lnTo>
                  <a:lnTo>
                    <a:pt x="1096" y="579"/>
                  </a:lnTo>
                  <a:lnTo>
                    <a:pt x="1096" y="582"/>
                  </a:lnTo>
                  <a:lnTo>
                    <a:pt x="1090" y="582"/>
                  </a:lnTo>
                  <a:lnTo>
                    <a:pt x="1088" y="582"/>
                  </a:lnTo>
                  <a:lnTo>
                    <a:pt x="1090" y="582"/>
                  </a:lnTo>
                  <a:lnTo>
                    <a:pt x="1090" y="579"/>
                  </a:lnTo>
                  <a:lnTo>
                    <a:pt x="1088" y="579"/>
                  </a:lnTo>
                  <a:lnTo>
                    <a:pt x="1088" y="577"/>
                  </a:lnTo>
                  <a:lnTo>
                    <a:pt x="1090" y="574"/>
                  </a:lnTo>
                  <a:lnTo>
                    <a:pt x="1090" y="577"/>
                  </a:lnTo>
                  <a:lnTo>
                    <a:pt x="1093" y="579"/>
                  </a:lnTo>
                  <a:lnTo>
                    <a:pt x="1096" y="577"/>
                  </a:lnTo>
                  <a:lnTo>
                    <a:pt x="1098" y="577"/>
                  </a:lnTo>
                  <a:lnTo>
                    <a:pt x="1101" y="577"/>
                  </a:lnTo>
                  <a:lnTo>
                    <a:pt x="1104" y="577"/>
                  </a:lnTo>
                  <a:lnTo>
                    <a:pt x="1104" y="574"/>
                  </a:lnTo>
                  <a:lnTo>
                    <a:pt x="1106" y="577"/>
                  </a:lnTo>
                  <a:lnTo>
                    <a:pt x="1109" y="574"/>
                  </a:lnTo>
                  <a:lnTo>
                    <a:pt x="1112" y="571"/>
                  </a:lnTo>
                  <a:lnTo>
                    <a:pt x="1112" y="568"/>
                  </a:lnTo>
                  <a:lnTo>
                    <a:pt x="1114" y="568"/>
                  </a:lnTo>
                  <a:lnTo>
                    <a:pt x="1112" y="566"/>
                  </a:lnTo>
                  <a:lnTo>
                    <a:pt x="1114" y="563"/>
                  </a:lnTo>
                  <a:lnTo>
                    <a:pt x="1117" y="560"/>
                  </a:lnTo>
                  <a:lnTo>
                    <a:pt x="1117" y="558"/>
                  </a:lnTo>
                  <a:lnTo>
                    <a:pt x="1114" y="558"/>
                  </a:lnTo>
                  <a:lnTo>
                    <a:pt x="1112" y="558"/>
                  </a:lnTo>
                  <a:lnTo>
                    <a:pt x="1112" y="555"/>
                  </a:lnTo>
                  <a:lnTo>
                    <a:pt x="1114" y="555"/>
                  </a:lnTo>
                  <a:lnTo>
                    <a:pt x="1114" y="552"/>
                  </a:lnTo>
                  <a:lnTo>
                    <a:pt x="1112" y="552"/>
                  </a:lnTo>
                  <a:lnTo>
                    <a:pt x="1117" y="550"/>
                  </a:lnTo>
                  <a:lnTo>
                    <a:pt x="1120" y="547"/>
                  </a:lnTo>
                  <a:lnTo>
                    <a:pt x="1123" y="547"/>
                  </a:lnTo>
                  <a:lnTo>
                    <a:pt x="1120" y="552"/>
                  </a:lnTo>
                  <a:lnTo>
                    <a:pt x="1120" y="555"/>
                  </a:lnTo>
                  <a:lnTo>
                    <a:pt x="1120" y="552"/>
                  </a:lnTo>
                  <a:lnTo>
                    <a:pt x="1125" y="550"/>
                  </a:lnTo>
                  <a:lnTo>
                    <a:pt x="1125" y="547"/>
                  </a:lnTo>
                  <a:lnTo>
                    <a:pt x="1125" y="544"/>
                  </a:lnTo>
                  <a:lnTo>
                    <a:pt x="1128" y="542"/>
                  </a:lnTo>
                  <a:lnTo>
                    <a:pt x="1131" y="542"/>
                  </a:lnTo>
                  <a:lnTo>
                    <a:pt x="1131" y="539"/>
                  </a:lnTo>
                  <a:lnTo>
                    <a:pt x="1131" y="536"/>
                  </a:lnTo>
                  <a:lnTo>
                    <a:pt x="1133" y="534"/>
                  </a:lnTo>
                  <a:lnTo>
                    <a:pt x="1133" y="531"/>
                  </a:lnTo>
                  <a:lnTo>
                    <a:pt x="1136" y="526"/>
                  </a:lnTo>
                  <a:lnTo>
                    <a:pt x="1136" y="523"/>
                  </a:lnTo>
                  <a:lnTo>
                    <a:pt x="1139" y="523"/>
                  </a:lnTo>
                  <a:lnTo>
                    <a:pt x="1141" y="520"/>
                  </a:lnTo>
                  <a:lnTo>
                    <a:pt x="1144" y="518"/>
                  </a:lnTo>
                  <a:lnTo>
                    <a:pt x="1144" y="515"/>
                  </a:lnTo>
                  <a:lnTo>
                    <a:pt x="1147" y="512"/>
                  </a:lnTo>
                  <a:lnTo>
                    <a:pt x="1149" y="512"/>
                  </a:lnTo>
                  <a:lnTo>
                    <a:pt x="1147" y="512"/>
                  </a:lnTo>
                  <a:lnTo>
                    <a:pt x="1149" y="509"/>
                  </a:lnTo>
                  <a:lnTo>
                    <a:pt x="1152" y="504"/>
                  </a:lnTo>
                  <a:lnTo>
                    <a:pt x="1155" y="504"/>
                  </a:lnTo>
                  <a:lnTo>
                    <a:pt x="1160" y="501"/>
                  </a:lnTo>
                  <a:lnTo>
                    <a:pt x="1165" y="499"/>
                  </a:lnTo>
                  <a:lnTo>
                    <a:pt x="1168" y="499"/>
                  </a:lnTo>
                  <a:lnTo>
                    <a:pt x="1176" y="496"/>
                  </a:lnTo>
                  <a:lnTo>
                    <a:pt x="1181" y="496"/>
                  </a:lnTo>
                  <a:lnTo>
                    <a:pt x="1184" y="496"/>
                  </a:lnTo>
                  <a:lnTo>
                    <a:pt x="1184" y="493"/>
                  </a:lnTo>
                  <a:lnTo>
                    <a:pt x="1187" y="493"/>
                  </a:lnTo>
                  <a:lnTo>
                    <a:pt x="1190" y="493"/>
                  </a:lnTo>
                  <a:lnTo>
                    <a:pt x="1190" y="491"/>
                  </a:lnTo>
                  <a:lnTo>
                    <a:pt x="1192" y="491"/>
                  </a:lnTo>
                  <a:lnTo>
                    <a:pt x="1190" y="488"/>
                  </a:lnTo>
                  <a:lnTo>
                    <a:pt x="1187" y="488"/>
                  </a:lnTo>
                  <a:lnTo>
                    <a:pt x="1179" y="488"/>
                  </a:lnTo>
                  <a:lnTo>
                    <a:pt x="1176" y="485"/>
                  </a:lnTo>
                  <a:lnTo>
                    <a:pt x="1181" y="485"/>
                  </a:lnTo>
                  <a:lnTo>
                    <a:pt x="1184" y="483"/>
                  </a:lnTo>
                  <a:lnTo>
                    <a:pt x="1187" y="483"/>
                  </a:lnTo>
                  <a:lnTo>
                    <a:pt x="1190" y="485"/>
                  </a:lnTo>
                  <a:lnTo>
                    <a:pt x="1192" y="485"/>
                  </a:lnTo>
                  <a:lnTo>
                    <a:pt x="1195" y="485"/>
                  </a:lnTo>
                  <a:lnTo>
                    <a:pt x="1192" y="485"/>
                  </a:lnTo>
                  <a:lnTo>
                    <a:pt x="1192" y="483"/>
                  </a:lnTo>
                  <a:lnTo>
                    <a:pt x="1192" y="480"/>
                  </a:lnTo>
                  <a:lnTo>
                    <a:pt x="1195" y="480"/>
                  </a:lnTo>
                  <a:lnTo>
                    <a:pt x="1195" y="477"/>
                  </a:lnTo>
                  <a:lnTo>
                    <a:pt x="1200" y="475"/>
                  </a:lnTo>
                  <a:lnTo>
                    <a:pt x="1203" y="475"/>
                  </a:lnTo>
                  <a:lnTo>
                    <a:pt x="1208" y="469"/>
                  </a:lnTo>
                  <a:lnTo>
                    <a:pt x="1208" y="467"/>
                  </a:lnTo>
                  <a:lnTo>
                    <a:pt x="1214" y="464"/>
                  </a:lnTo>
                  <a:lnTo>
                    <a:pt x="1230" y="459"/>
                  </a:lnTo>
                  <a:lnTo>
                    <a:pt x="1227" y="456"/>
                  </a:lnTo>
                  <a:lnTo>
                    <a:pt x="1227" y="453"/>
                  </a:lnTo>
                  <a:lnTo>
                    <a:pt x="1227" y="450"/>
                  </a:lnTo>
                  <a:lnTo>
                    <a:pt x="1227" y="448"/>
                  </a:lnTo>
                  <a:lnTo>
                    <a:pt x="1230" y="448"/>
                  </a:lnTo>
                  <a:lnTo>
                    <a:pt x="1230" y="445"/>
                  </a:lnTo>
                  <a:lnTo>
                    <a:pt x="1227" y="442"/>
                  </a:lnTo>
                  <a:lnTo>
                    <a:pt x="1227" y="440"/>
                  </a:lnTo>
                  <a:lnTo>
                    <a:pt x="1230" y="437"/>
                  </a:lnTo>
                  <a:lnTo>
                    <a:pt x="1230" y="434"/>
                  </a:lnTo>
                  <a:lnTo>
                    <a:pt x="1232" y="434"/>
                  </a:lnTo>
                  <a:lnTo>
                    <a:pt x="1230" y="432"/>
                  </a:lnTo>
                  <a:lnTo>
                    <a:pt x="1227" y="429"/>
                  </a:lnTo>
                  <a:lnTo>
                    <a:pt x="1224" y="426"/>
                  </a:lnTo>
                  <a:lnTo>
                    <a:pt x="1227" y="424"/>
                  </a:lnTo>
                  <a:lnTo>
                    <a:pt x="1227" y="421"/>
                  </a:lnTo>
                  <a:lnTo>
                    <a:pt x="1230" y="418"/>
                  </a:lnTo>
                  <a:lnTo>
                    <a:pt x="1230" y="413"/>
                  </a:lnTo>
                  <a:lnTo>
                    <a:pt x="1232" y="413"/>
                  </a:lnTo>
                  <a:lnTo>
                    <a:pt x="1240" y="402"/>
                  </a:lnTo>
                  <a:lnTo>
                    <a:pt x="1243" y="400"/>
                  </a:lnTo>
                  <a:lnTo>
                    <a:pt x="1251" y="397"/>
                  </a:lnTo>
                  <a:lnTo>
                    <a:pt x="1254" y="394"/>
                  </a:lnTo>
                  <a:lnTo>
                    <a:pt x="1251" y="391"/>
                  </a:lnTo>
                  <a:lnTo>
                    <a:pt x="1254" y="389"/>
                  </a:lnTo>
                  <a:lnTo>
                    <a:pt x="1257" y="383"/>
                  </a:lnTo>
                  <a:lnTo>
                    <a:pt x="1259" y="383"/>
                  </a:lnTo>
                  <a:lnTo>
                    <a:pt x="1259" y="381"/>
                  </a:lnTo>
                  <a:lnTo>
                    <a:pt x="1259" y="378"/>
                  </a:lnTo>
                  <a:lnTo>
                    <a:pt x="1259" y="375"/>
                  </a:lnTo>
                  <a:lnTo>
                    <a:pt x="1262" y="375"/>
                  </a:lnTo>
                  <a:lnTo>
                    <a:pt x="1262" y="373"/>
                  </a:lnTo>
                  <a:lnTo>
                    <a:pt x="1262" y="370"/>
                  </a:lnTo>
                  <a:lnTo>
                    <a:pt x="1262" y="365"/>
                  </a:lnTo>
                  <a:lnTo>
                    <a:pt x="1265" y="362"/>
                  </a:lnTo>
                  <a:lnTo>
                    <a:pt x="1267" y="359"/>
                  </a:lnTo>
                  <a:lnTo>
                    <a:pt x="1270" y="357"/>
                  </a:lnTo>
                  <a:lnTo>
                    <a:pt x="1273" y="357"/>
                  </a:lnTo>
                  <a:lnTo>
                    <a:pt x="1273" y="354"/>
                  </a:lnTo>
                  <a:lnTo>
                    <a:pt x="1273" y="351"/>
                  </a:lnTo>
                  <a:lnTo>
                    <a:pt x="1270" y="351"/>
                  </a:lnTo>
                  <a:lnTo>
                    <a:pt x="1270" y="349"/>
                  </a:lnTo>
                  <a:lnTo>
                    <a:pt x="1270" y="346"/>
                  </a:lnTo>
                  <a:lnTo>
                    <a:pt x="1275" y="338"/>
                  </a:lnTo>
                  <a:lnTo>
                    <a:pt x="1275" y="330"/>
                  </a:lnTo>
                  <a:lnTo>
                    <a:pt x="1275" y="327"/>
                  </a:lnTo>
                  <a:lnTo>
                    <a:pt x="1275" y="324"/>
                  </a:lnTo>
                  <a:lnTo>
                    <a:pt x="1281" y="316"/>
                  </a:lnTo>
                  <a:lnTo>
                    <a:pt x="1283" y="314"/>
                  </a:lnTo>
                  <a:lnTo>
                    <a:pt x="1283" y="311"/>
                  </a:lnTo>
                  <a:lnTo>
                    <a:pt x="1283" y="308"/>
                  </a:lnTo>
                  <a:lnTo>
                    <a:pt x="1283" y="306"/>
                  </a:lnTo>
                  <a:lnTo>
                    <a:pt x="1283" y="303"/>
                  </a:lnTo>
                  <a:lnTo>
                    <a:pt x="1286" y="300"/>
                  </a:lnTo>
                  <a:lnTo>
                    <a:pt x="1286" y="298"/>
                  </a:lnTo>
                  <a:lnTo>
                    <a:pt x="1286" y="295"/>
                  </a:lnTo>
                  <a:lnTo>
                    <a:pt x="1286" y="292"/>
                  </a:lnTo>
                  <a:lnTo>
                    <a:pt x="1283" y="292"/>
                  </a:lnTo>
                  <a:lnTo>
                    <a:pt x="1283" y="295"/>
                  </a:lnTo>
                  <a:lnTo>
                    <a:pt x="1281" y="292"/>
                  </a:lnTo>
                  <a:lnTo>
                    <a:pt x="1281" y="290"/>
                  </a:lnTo>
                  <a:lnTo>
                    <a:pt x="1278" y="287"/>
                  </a:lnTo>
                  <a:lnTo>
                    <a:pt x="1278" y="268"/>
                  </a:lnTo>
                  <a:lnTo>
                    <a:pt x="1278" y="265"/>
                  </a:lnTo>
                  <a:lnTo>
                    <a:pt x="1281" y="252"/>
                  </a:lnTo>
                  <a:lnTo>
                    <a:pt x="1283" y="249"/>
                  </a:lnTo>
                  <a:lnTo>
                    <a:pt x="1286" y="244"/>
                  </a:lnTo>
                  <a:lnTo>
                    <a:pt x="1286" y="241"/>
                  </a:lnTo>
                  <a:lnTo>
                    <a:pt x="1286" y="239"/>
                  </a:lnTo>
                  <a:lnTo>
                    <a:pt x="1291" y="233"/>
                  </a:lnTo>
                  <a:lnTo>
                    <a:pt x="1291" y="228"/>
                  </a:lnTo>
                  <a:lnTo>
                    <a:pt x="1291" y="225"/>
                  </a:lnTo>
                  <a:lnTo>
                    <a:pt x="1297" y="217"/>
                  </a:lnTo>
                  <a:lnTo>
                    <a:pt x="1299" y="212"/>
                  </a:lnTo>
                  <a:lnTo>
                    <a:pt x="1299" y="206"/>
                  </a:lnTo>
                  <a:lnTo>
                    <a:pt x="1299" y="204"/>
                  </a:lnTo>
                  <a:lnTo>
                    <a:pt x="1297" y="201"/>
                  </a:lnTo>
                  <a:lnTo>
                    <a:pt x="1299" y="201"/>
                  </a:lnTo>
                  <a:lnTo>
                    <a:pt x="1299" y="198"/>
                  </a:lnTo>
                  <a:lnTo>
                    <a:pt x="1302" y="196"/>
                  </a:lnTo>
                  <a:lnTo>
                    <a:pt x="1305" y="193"/>
                  </a:lnTo>
                  <a:lnTo>
                    <a:pt x="1305" y="190"/>
                  </a:lnTo>
                  <a:lnTo>
                    <a:pt x="1305" y="188"/>
                  </a:lnTo>
                  <a:lnTo>
                    <a:pt x="1305" y="182"/>
                  </a:lnTo>
                  <a:lnTo>
                    <a:pt x="1307" y="182"/>
                  </a:lnTo>
                  <a:lnTo>
                    <a:pt x="1307" y="180"/>
                  </a:lnTo>
                  <a:lnTo>
                    <a:pt x="1307" y="174"/>
                  </a:lnTo>
                  <a:lnTo>
                    <a:pt x="1307" y="172"/>
                  </a:lnTo>
                  <a:lnTo>
                    <a:pt x="1307" y="169"/>
                  </a:lnTo>
                  <a:lnTo>
                    <a:pt x="1310" y="166"/>
                  </a:lnTo>
                  <a:lnTo>
                    <a:pt x="1310" y="163"/>
                  </a:lnTo>
                  <a:lnTo>
                    <a:pt x="1310" y="161"/>
                  </a:lnTo>
                  <a:lnTo>
                    <a:pt x="1313" y="158"/>
                  </a:lnTo>
                  <a:lnTo>
                    <a:pt x="1310" y="155"/>
                  </a:lnTo>
                  <a:lnTo>
                    <a:pt x="1310" y="153"/>
                  </a:lnTo>
                  <a:lnTo>
                    <a:pt x="1313" y="153"/>
                  </a:lnTo>
                  <a:lnTo>
                    <a:pt x="1313" y="150"/>
                  </a:lnTo>
                  <a:lnTo>
                    <a:pt x="1315" y="145"/>
                  </a:lnTo>
                  <a:lnTo>
                    <a:pt x="1315" y="142"/>
                  </a:lnTo>
                  <a:lnTo>
                    <a:pt x="1315" y="139"/>
                  </a:lnTo>
                  <a:lnTo>
                    <a:pt x="1315" y="137"/>
                  </a:lnTo>
                  <a:lnTo>
                    <a:pt x="1315" y="134"/>
                  </a:lnTo>
                  <a:lnTo>
                    <a:pt x="1315" y="131"/>
                  </a:lnTo>
                  <a:lnTo>
                    <a:pt x="1313" y="131"/>
                  </a:lnTo>
                  <a:lnTo>
                    <a:pt x="1313" y="126"/>
                  </a:lnTo>
                  <a:lnTo>
                    <a:pt x="1315" y="121"/>
                  </a:lnTo>
                  <a:lnTo>
                    <a:pt x="1315" y="118"/>
                  </a:lnTo>
                  <a:lnTo>
                    <a:pt x="1321" y="110"/>
                  </a:lnTo>
                  <a:lnTo>
                    <a:pt x="1324" y="107"/>
                  </a:lnTo>
                  <a:lnTo>
                    <a:pt x="1324" y="102"/>
                  </a:lnTo>
                  <a:lnTo>
                    <a:pt x="1324" y="99"/>
                  </a:lnTo>
                  <a:lnTo>
                    <a:pt x="1326" y="96"/>
                  </a:lnTo>
                  <a:lnTo>
                    <a:pt x="1326" y="91"/>
                  </a:lnTo>
                  <a:lnTo>
                    <a:pt x="1332" y="86"/>
                  </a:lnTo>
                  <a:lnTo>
                    <a:pt x="1340" y="80"/>
                  </a:lnTo>
                  <a:lnTo>
                    <a:pt x="1342" y="78"/>
                  </a:lnTo>
                  <a:lnTo>
                    <a:pt x="1342" y="72"/>
                  </a:lnTo>
                  <a:lnTo>
                    <a:pt x="1340" y="70"/>
                  </a:lnTo>
                  <a:lnTo>
                    <a:pt x="1340" y="67"/>
                  </a:lnTo>
                  <a:lnTo>
                    <a:pt x="1342" y="64"/>
                  </a:lnTo>
                  <a:lnTo>
                    <a:pt x="1342" y="62"/>
                  </a:lnTo>
                  <a:lnTo>
                    <a:pt x="1342" y="59"/>
                  </a:lnTo>
                  <a:lnTo>
                    <a:pt x="1345" y="56"/>
                  </a:lnTo>
                  <a:lnTo>
                    <a:pt x="1342" y="53"/>
                  </a:lnTo>
                  <a:close/>
                  <a:moveTo>
                    <a:pt x="849" y="617"/>
                  </a:moveTo>
                  <a:lnTo>
                    <a:pt x="849" y="617"/>
                  </a:lnTo>
                  <a:lnTo>
                    <a:pt x="852" y="617"/>
                  </a:lnTo>
                  <a:lnTo>
                    <a:pt x="855" y="617"/>
                  </a:lnTo>
                  <a:lnTo>
                    <a:pt x="857" y="614"/>
                  </a:lnTo>
                  <a:lnTo>
                    <a:pt x="860" y="614"/>
                  </a:lnTo>
                  <a:lnTo>
                    <a:pt x="860" y="617"/>
                  </a:lnTo>
                  <a:lnTo>
                    <a:pt x="855" y="617"/>
                  </a:lnTo>
                  <a:lnTo>
                    <a:pt x="855" y="619"/>
                  </a:lnTo>
                  <a:lnTo>
                    <a:pt x="855" y="622"/>
                  </a:lnTo>
                  <a:lnTo>
                    <a:pt x="855" y="625"/>
                  </a:lnTo>
                  <a:lnTo>
                    <a:pt x="852" y="625"/>
                  </a:lnTo>
                  <a:lnTo>
                    <a:pt x="852" y="619"/>
                  </a:lnTo>
                  <a:lnTo>
                    <a:pt x="849" y="619"/>
                  </a:lnTo>
                  <a:lnTo>
                    <a:pt x="849" y="622"/>
                  </a:lnTo>
                  <a:lnTo>
                    <a:pt x="849" y="625"/>
                  </a:lnTo>
                  <a:lnTo>
                    <a:pt x="846" y="625"/>
                  </a:lnTo>
                  <a:lnTo>
                    <a:pt x="846" y="622"/>
                  </a:lnTo>
                  <a:lnTo>
                    <a:pt x="849" y="617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78856" name="Google Shape;982;p22">
              <a:extLst>
                <a:ext uri="{FF2B5EF4-FFF2-40B4-BE49-F238E27FC236}">
                  <a16:creationId xmlns:a16="http://schemas.microsoft.com/office/drawing/2014/main" id="{3004400C-BEE7-BB40-A4A9-BC1282EDC4F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2167" y="4693709"/>
              <a:ext cx="182563" cy="246063"/>
            </a:xfrm>
            <a:custGeom>
              <a:avLst/>
              <a:gdLst>
                <a:gd name="T0" fmla="*/ 112084 w 43"/>
                <a:gd name="T1" fmla="*/ 0 h 58"/>
                <a:gd name="T2" fmla="*/ 0 w 43"/>
                <a:gd name="T3" fmla="*/ 112000 h 58"/>
                <a:gd name="T4" fmla="*/ 20379 w 43"/>
                <a:gd name="T5" fmla="*/ 168001 h 58"/>
                <a:gd name="T6" fmla="*/ 101895 w 43"/>
                <a:gd name="T7" fmla="*/ 285092 h 58"/>
                <a:gd name="T8" fmla="*/ 112084 w 43"/>
                <a:gd name="T9" fmla="*/ 295274 h 58"/>
                <a:gd name="T10" fmla="*/ 117179 w 43"/>
                <a:gd name="T11" fmla="*/ 285092 h 58"/>
                <a:gd name="T12" fmla="*/ 203790 w 43"/>
                <a:gd name="T13" fmla="*/ 168001 h 58"/>
                <a:gd name="T14" fmla="*/ 219074 w 43"/>
                <a:gd name="T15" fmla="*/ 112000 h 58"/>
                <a:gd name="T16" fmla="*/ 112084 w 43"/>
                <a:gd name="T17" fmla="*/ 0 h 58"/>
                <a:gd name="T18" fmla="*/ 112084 w 43"/>
                <a:gd name="T19" fmla="*/ 152728 h 58"/>
                <a:gd name="T20" fmla="*/ 66232 w 43"/>
                <a:gd name="T21" fmla="*/ 106910 h 58"/>
                <a:gd name="T22" fmla="*/ 112084 w 43"/>
                <a:gd name="T23" fmla="*/ 66182 h 58"/>
                <a:gd name="T24" fmla="*/ 152842 w 43"/>
                <a:gd name="T25" fmla="*/ 106910 h 58"/>
                <a:gd name="T26" fmla="*/ 112084 w 43"/>
                <a:gd name="T27" fmla="*/ 152728 h 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" h="58" extrusionOk="0">
                  <a:moveTo>
                    <a:pt x="22" y="0"/>
                  </a:moveTo>
                  <a:cubicBezTo>
                    <a:pt x="10" y="0"/>
                    <a:pt x="0" y="10"/>
                    <a:pt x="0" y="22"/>
                  </a:cubicBezTo>
                  <a:cubicBezTo>
                    <a:pt x="0" y="26"/>
                    <a:pt x="1" y="30"/>
                    <a:pt x="4" y="33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7"/>
                    <a:pt x="21" y="58"/>
                    <a:pt x="22" y="58"/>
                  </a:cubicBezTo>
                  <a:cubicBezTo>
                    <a:pt x="22" y="58"/>
                    <a:pt x="23" y="57"/>
                    <a:pt x="23" y="56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2" y="30"/>
                    <a:pt x="43" y="26"/>
                    <a:pt x="43" y="22"/>
                  </a:cubicBezTo>
                  <a:cubicBezTo>
                    <a:pt x="43" y="10"/>
                    <a:pt x="34" y="0"/>
                    <a:pt x="22" y="0"/>
                  </a:cubicBezTo>
                  <a:close/>
                  <a:moveTo>
                    <a:pt x="22" y="30"/>
                  </a:moveTo>
                  <a:cubicBezTo>
                    <a:pt x="17" y="30"/>
                    <a:pt x="13" y="26"/>
                    <a:pt x="13" y="21"/>
                  </a:cubicBezTo>
                  <a:cubicBezTo>
                    <a:pt x="13" y="17"/>
                    <a:pt x="17" y="13"/>
                    <a:pt x="22" y="13"/>
                  </a:cubicBezTo>
                  <a:cubicBezTo>
                    <a:pt x="27" y="13"/>
                    <a:pt x="30" y="17"/>
                    <a:pt x="30" y="21"/>
                  </a:cubicBezTo>
                  <a:cubicBezTo>
                    <a:pt x="30" y="26"/>
                    <a:pt x="27" y="30"/>
                    <a:pt x="22" y="30"/>
                  </a:cubicBezTo>
                  <a:close/>
                </a:path>
              </a:pathLst>
            </a:custGeom>
            <a:solidFill>
              <a:srgbClr val="FC9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78857" name="Google Shape;983;p22">
              <a:extLst>
                <a:ext uri="{FF2B5EF4-FFF2-40B4-BE49-F238E27FC236}">
                  <a16:creationId xmlns:a16="http://schemas.microsoft.com/office/drawing/2014/main" id="{471B1E2D-F35F-E141-A133-DC3FE7EDF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5230" y="4421188"/>
              <a:ext cx="183886" cy="247386"/>
            </a:xfrm>
            <a:custGeom>
              <a:avLst/>
              <a:gdLst>
                <a:gd name="T0" fmla="*/ 113060 w 43"/>
                <a:gd name="T1" fmla="*/ 0 h 58"/>
                <a:gd name="T2" fmla="*/ 0 w 43"/>
                <a:gd name="T3" fmla="*/ 112723 h 58"/>
                <a:gd name="T4" fmla="*/ 20556 w 43"/>
                <a:gd name="T5" fmla="*/ 169085 h 58"/>
                <a:gd name="T6" fmla="*/ 102781 w 43"/>
                <a:gd name="T7" fmla="*/ 286932 h 58"/>
                <a:gd name="T8" fmla="*/ 113060 w 43"/>
                <a:gd name="T9" fmla="*/ 297180 h 58"/>
                <a:gd name="T10" fmla="*/ 123338 w 43"/>
                <a:gd name="T11" fmla="*/ 286932 h 58"/>
                <a:gd name="T12" fmla="*/ 205563 w 43"/>
                <a:gd name="T13" fmla="*/ 169085 h 58"/>
                <a:gd name="T14" fmla="*/ 220980 w 43"/>
                <a:gd name="T15" fmla="*/ 112723 h 58"/>
                <a:gd name="T16" fmla="*/ 113060 w 43"/>
                <a:gd name="T17" fmla="*/ 0 h 58"/>
                <a:gd name="T18" fmla="*/ 113060 w 43"/>
                <a:gd name="T19" fmla="*/ 153714 h 58"/>
                <a:gd name="T20" fmla="*/ 66808 w 43"/>
                <a:gd name="T21" fmla="*/ 112723 h 58"/>
                <a:gd name="T22" fmla="*/ 113060 w 43"/>
                <a:gd name="T23" fmla="*/ 66609 h 58"/>
                <a:gd name="T24" fmla="*/ 154172 w 43"/>
                <a:gd name="T25" fmla="*/ 112723 h 58"/>
                <a:gd name="T26" fmla="*/ 113060 w 43"/>
                <a:gd name="T27" fmla="*/ 153714 h 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" h="58" extrusionOk="0">
                  <a:moveTo>
                    <a:pt x="22" y="0"/>
                  </a:moveTo>
                  <a:cubicBezTo>
                    <a:pt x="10" y="0"/>
                    <a:pt x="0" y="10"/>
                    <a:pt x="0" y="22"/>
                  </a:cubicBezTo>
                  <a:cubicBezTo>
                    <a:pt x="0" y="26"/>
                    <a:pt x="1" y="30"/>
                    <a:pt x="4" y="33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7"/>
                    <a:pt x="21" y="58"/>
                    <a:pt x="22" y="58"/>
                  </a:cubicBezTo>
                  <a:cubicBezTo>
                    <a:pt x="22" y="58"/>
                    <a:pt x="23" y="57"/>
                    <a:pt x="24" y="56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2" y="30"/>
                    <a:pt x="43" y="26"/>
                    <a:pt x="43" y="22"/>
                  </a:cubicBezTo>
                  <a:cubicBezTo>
                    <a:pt x="43" y="10"/>
                    <a:pt x="34" y="0"/>
                    <a:pt x="22" y="0"/>
                  </a:cubicBezTo>
                  <a:close/>
                  <a:moveTo>
                    <a:pt x="22" y="30"/>
                  </a:moveTo>
                  <a:cubicBezTo>
                    <a:pt x="17" y="30"/>
                    <a:pt x="13" y="26"/>
                    <a:pt x="13" y="22"/>
                  </a:cubicBezTo>
                  <a:cubicBezTo>
                    <a:pt x="13" y="17"/>
                    <a:pt x="17" y="13"/>
                    <a:pt x="22" y="13"/>
                  </a:cubicBezTo>
                  <a:cubicBezTo>
                    <a:pt x="27" y="13"/>
                    <a:pt x="30" y="17"/>
                    <a:pt x="30" y="22"/>
                  </a:cubicBezTo>
                  <a:cubicBezTo>
                    <a:pt x="30" y="26"/>
                    <a:pt x="27" y="30"/>
                    <a:pt x="22" y="30"/>
                  </a:cubicBezTo>
                  <a:close/>
                </a:path>
              </a:pathLst>
            </a:custGeom>
            <a:solidFill>
              <a:srgbClr val="39B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78858" name="Google Shape;984;p22">
              <a:extLst>
                <a:ext uri="{FF2B5EF4-FFF2-40B4-BE49-F238E27FC236}">
                  <a16:creationId xmlns:a16="http://schemas.microsoft.com/office/drawing/2014/main" id="{136D877D-2A20-3248-BF35-A07F2FDD78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3199" y="5114396"/>
              <a:ext cx="182563" cy="248708"/>
            </a:xfrm>
            <a:custGeom>
              <a:avLst/>
              <a:gdLst>
                <a:gd name="T0" fmla="*/ 106990 w 43"/>
                <a:gd name="T1" fmla="*/ 0 h 58"/>
                <a:gd name="T2" fmla="*/ 0 w 43"/>
                <a:gd name="T3" fmla="*/ 112723 h 58"/>
                <a:gd name="T4" fmla="*/ 15284 w 43"/>
                <a:gd name="T5" fmla="*/ 169085 h 58"/>
                <a:gd name="T6" fmla="*/ 96800 w 43"/>
                <a:gd name="T7" fmla="*/ 286932 h 58"/>
                <a:gd name="T8" fmla="*/ 106990 w 43"/>
                <a:gd name="T9" fmla="*/ 297180 h 58"/>
                <a:gd name="T10" fmla="*/ 117179 w 43"/>
                <a:gd name="T11" fmla="*/ 286932 h 58"/>
                <a:gd name="T12" fmla="*/ 198695 w 43"/>
                <a:gd name="T13" fmla="*/ 169085 h 58"/>
                <a:gd name="T14" fmla="*/ 219074 w 43"/>
                <a:gd name="T15" fmla="*/ 112723 h 58"/>
                <a:gd name="T16" fmla="*/ 106990 w 43"/>
                <a:gd name="T17" fmla="*/ 0 h 58"/>
                <a:gd name="T18" fmla="*/ 106990 w 43"/>
                <a:gd name="T19" fmla="*/ 153714 h 58"/>
                <a:gd name="T20" fmla="*/ 66232 w 43"/>
                <a:gd name="T21" fmla="*/ 112723 h 58"/>
                <a:gd name="T22" fmla="*/ 106990 w 43"/>
                <a:gd name="T23" fmla="*/ 66609 h 58"/>
                <a:gd name="T24" fmla="*/ 152842 w 43"/>
                <a:gd name="T25" fmla="*/ 112723 h 58"/>
                <a:gd name="T26" fmla="*/ 106990 w 43"/>
                <a:gd name="T27" fmla="*/ 153714 h 5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0" t="0" r="r" b="b"/>
              <a:pathLst>
                <a:path w="43" h="58" extrusionOk="0">
                  <a:moveTo>
                    <a:pt x="21" y="0"/>
                  </a:moveTo>
                  <a:cubicBezTo>
                    <a:pt x="9" y="0"/>
                    <a:pt x="0" y="10"/>
                    <a:pt x="0" y="22"/>
                  </a:cubicBezTo>
                  <a:cubicBezTo>
                    <a:pt x="0" y="26"/>
                    <a:pt x="1" y="30"/>
                    <a:pt x="3" y="33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0" y="57"/>
                    <a:pt x="21" y="58"/>
                    <a:pt x="21" y="58"/>
                  </a:cubicBezTo>
                  <a:cubicBezTo>
                    <a:pt x="22" y="58"/>
                    <a:pt x="22" y="57"/>
                    <a:pt x="23" y="56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42" y="30"/>
                    <a:pt x="43" y="26"/>
                    <a:pt x="43" y="22"/>
                  </a:cubicBezTo>
                  <a:cubicBezTo>
                    <a:pt x="43" y="10"/>
                    <a:pt x="33" y="0"/>
                    <a:pt x="21" y="0"/>
                  </a:cubicBezTo>
                  <a:close/>
                  <a:moveTo>
                    <a:pt x="21" y="30"/>
                  </a:moveTo>
                  <a:cubicBezTo>
                    <a:pt x="16" y="30"/>
                    <a:pt x="13" y="26"/>
                    <a:pt x="13" y="22"/>
                  </a:cubicBezTo>
                  <a:cubicBezTo>
                    <a:pt x="13" y="17"/>
                    <a:pt x="16" y="13"/>
                    <a:pt x="21" y="13"/>
                  </a:cubicBezTo>
                  <a:cubicBezTo>
                    <a:pt x="26" y="13"/>
                    <a:pt x="30" y="17"/>
                    <a:pt x="30" y="22"/>
                  </a:cubicBezTo>
                  <a:cubicBezTo>
                    <a:pt x="30" y="26"/>
                    <a:pt x="26" y="30"/>
                    <a:pt x="21" y="30"/>
                  </a:cubicBezTo>
                  <a:close/>
                </a:path>
              </a:pathLst>
            </a:custGeom>
            <a:solidFill>
              <a:srgbClr val="9C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167"/>
            </a:p>
          </p:txBody>
        </p:sp>
        <p:sp>
          <p:nvSpPr>
            <p:cNvPr id="32781" name="Google Shape;985;p22">
              <a:extLst>
                <a:ext uri="{FF2B5EF4-FFF2-40B4-BE49-F238E27FC236}">
                  <a16:creationId xmlns:a16="http://schemas.microsoft.com/office/drawing/2014/main" id="{33EC6DF9-A726-104C-BD43-D0091F34AF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79708" y="4697678"/>
              <a:ext cx="783167" cy="25532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333333"/>
                </a:buClr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solidFill>
                    <a:srgbClr val="333333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Canberra</a:t>
              </a:r>
              <a:endParaRPr lang="en-US" altLang="en-US"/>
            </a:p>
          </p:txBody>
        </p:sp>
        <p:sp>
          <p:nvSpPr>
            <p:cNvPr id="32782" name="Google Shape;986;p22">
              <a:extLst>
                <a:ext uri="{FF2B5EF4-FFF2-40B4-BE49-F238E27FC236}">
                  <a16:creationId xmlns:a16="http://schemas.microsoft.com/office/drawing/2014/main" id="{75E52DE8-EAE2-CD47-AEC8-BB04A29E85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34125" y="5102490"/>
              <a:ext cx="906198" cy="25532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333333"/>
                </a:buClr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solidFill>
                    <a:srgbClr val="333333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Melbourne</a:t>
              </a:r>
              <a:endParaRPr lang="en-US" altLang="en-US"/>
            </a:p>
          </p:txBody>
        </p:sp>
        <p:sp>
          <p:nvSpPr>
            <p:cNvPr id="32783" name="Google Shape;987;p22">
              <a:extLst>
                <a:ext uri="{FF2B5EF4-FFF2-40B4-BE49-F238E27FC236}">
                  <a16:creationId xmlns:a16="http://schemas.microsoft.com/office/drawing/2014/main" id="{778D3068-5254-A246-A371-51D86300E0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59386" y="4374886"/>
              <a:ext cx="625739" cy="25532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333333"/>
                </a:buClr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solidFill>
                    <a:srgbClr val="333333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Sydney</a:t>
              </a:r>
              <a:endParaRPr lang="en-US" altLang="en-US"/>
            </a:p>
          </p:txBody>
        </p:sp>
        <p:sp>
          <p:nvSpPr>
            <p:cNvPr id="32784" name="Google Shape;988;p22">
              <a:extLst>
                <a:ext uri="{FF2B5EF4-FFF2-40B4-BE49-F238E27FC236}">
                  <a16:creationId xmlns:a16="http://schemas.microsoft.com/office/drawing/2014/main" id="{88C3DE09-C1FE-9349-A918-27C74058E0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490" y="2254250"/>
              <a:ext cx="845343" cy="370417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NORTHERN</a:t>
              </a:r>
              <a:endParaRPr lang="en-US" altLang="en-US"/>
            </a:p>
            <a:p>
              <a:pPr algn="ctr" eaLnBrk="1" hangingPunct="1"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TERRITORY</a:t>
              </a:r>
              <a:endParaRPr lang="en-US" altLang="en-US"/>
            </a:p>
          </p:txBody>
        </p:sp>
        <p:sp>
          <p:nvSpPr>
            <p:cNvPr id="32785" name="Google Shape;989;p22">
              <a:extLst>
                <a:ext uri="{FF2B5EF4-FFF2-40B4-BE49-F238E27FC236}">
                  <a16:creationId xmlns:a16="http://schemas.microsoft.com/office/drawing/2014/main" id="{6453A26F-D32E-FE42-9994-98E94998AE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19751" y="2927615"/>
              <a:ext cx="1124479" cy="25532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QUEENSLAND</a:t>
              </a:r>
              <a:endParaRPr lang="en-US" altLang="en-US"/>
            </a:p>
          </p:txBody>
        </p:sp>
        <p:sp>
          <p:nvSpPr>
            <p:cNvPr id="32786" name="Google Shape;990;p22">
              <a:extLst>
                <a:ext uri="{FF2B5EF4-FFF2-40B4-BE49-F238E27FC236}">
                  <a16:creationId xmlns:a16="http://schemas.microsoft.com/office/drawing/2014/main" id="{E8FF718E-8ADA-3342-8DF2-DAB05F9E9E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41938" y="5371042"/>
              <a:ext cx="787136" cy="25532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VIKTORIA</a:t>
              </a:r>
              <a:endParaRPr lang="en-US" altLang="en-US"/>
            </a:p>
          </p:txBody>
        </p:sp>
        <p:sp>
          <p:nvSpPr>
            <p:cNvPr id="32787" name="Google Shape;991;p22">
              <a:extLst>
                <a:ext uri="{FF2B5EF4-FFF2-40B4-BE49-F238E27FC236}">
                  <a16:creationId xmlns:a16="http://schemas.microsoft.com/office/drawing/2014/main" id="{8C0123FC-5667-1348-AAD7-E2B9D6DFDB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3886" y="5843324"/>
              <a:ext cx="877093" cy="25532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TASMANIA</a:t>
              </a:r>
              <a:endParaRPr lang="en-US" altLang="en-US"/>
            </a:p>
          </p:txBody>
        </p:sp>
        <p:sp>
          <p:nvSpPr>
            <p:cNvPr id="32788" name="Google Shape;992;p22">
              <a:extLst>
                <a:ext uri="{FF2B5EF4-FFF2-40B4-BE49-F238E27FC236}">
                  <a16:creationId xmlns:a16="http://schemas.microsoft.com/office/drawing/2014/main" id="{48E0B196-5795-9B44-9E52-068CEB75CA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13438" y="4183062"/>
              <a:ext cx="914136" cy="370417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 dirty="0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NEW SOUTH</a:t>
              </a:r>
              <a:endParaRPr lang="en-US" altLang="en-US" dirty="0"/>
            </a:p>
            <a:p>
              <a:pPr algn="ctr" eaLnBrk="1" hangingPunct="1"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 dirty="0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WALES</a:t>
              </a:r>
              <a:endParaRPr lang="en-US" altLang="en-US" dirty="0"/>
            </a:p>
          </p:txBody>
        </p:sp>
        <p:sp>
          <p:nvSpPr>
            <p:cNvPr id="32789" name="Google Shape;993;p22">
              <a:extLst>
                <a:ext uri="{FF2B5EF4-FFF2-40B4-BE49-F238E27FC236}">
                  <a16:creationId xmlns:a16="http://schemas.microsoft.com/office/drawing/2014/main" id="{BDBBBB09-FC57-054B-BBD0-1743241A59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05011" y="3664480"/>
              <a:ext cx="816239" cy="369094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SOUTH</a:t>
              </a:r>
              <a:endParaRPr lang="en-US" altLang="en-US"/>
            </a:p>
            <a:p>
              <a:pPr algn="ctr" eaLnBrk="1" hangingPunct="1"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AUSTRALIA</a:t>
              </a:r>
              <a:endParaRPr lang="en-US" altLang="en-US"/>
            </a:p>
          </p:txBody>
        </p:sp>
        <p:sp>
          <p:nvSpPr>
            <p:cNvPr id="32790" name="Google Shape;994;p22">
              <a:extLst>
                <a:ext uri="{FF2B5EF4-FFF2-40B4-BE49-F238E27FC236}">
                  <a16:creationId xmlns:a16="http://schemas.microsoft.com/office/drawing/2014/main" id="{A600840C-0F0E-7D47-A5BB-5302553FB9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208" y="3259667"/>
              <a:ext cx="816240" cy="369094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WESTERN</a:t>
              </a:r>
              <a:endParaRPr lang="en-US" altLang="en-US"/>
            </a:p>
            <a:p>
              <a:pPr eaLnBrk="1" hangingPunct="1"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AUSTRALIA</a:t>
              </a:r>
              <a:endParaRPr lang="en-US" altLang="en-US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A48A4629-0FB1-8B48-A0C2-803628F4D88B}"/>
              </a:ext>
            </a:extLst>
          </p:cNvPr>
          <p:cNvGrpSpPr/>
          <p:nvPr/>
        </p:nvGrpSpPr>
        <p:grpSpPr>
          <a:xfrm>
            <a:off x="7458605" y="1295136"/>
            <a:ext cx="4198938" cy="4267730"/>
            <a:chOff x="8950326" y="1554163"/>
            <a:chExt cx="5038725" cy="5121276"/>
          </a:xfrm>
        </p:grpSpPr>
        <p:sp>
          <p:nvSpPr>
            <p:cNvPr id="32770" name="Google Shape;974;p22">
              <a:extLst>
                <a:ext uri="{FF2B5EF4-FFF2-40B4-BE49-F238E27FC236}">
                  <a16:creationId xmlns:a16="http://schemas.microsoft.com/office/drawing/2014/main" id="{197772B5-6D87-6D49-9BAE-716F926316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61713" y="3330576"/>
              <a:ext cx="2825750" cy="776288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r" eaLnBrk="1" hangingPunct="1"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altLang="en-US" sz="12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  <p:sp>
          <p:nvSpPr>
            <p:cNvPr id="78870" name="Google Shape;995;p22">
              <a:extLst>
                <a:ext uri="{FF2B5EF4-FFF2-40B4-BE49-F238E27FC236}">
                  <a16:creationId xmlns:a16="http://schemas.microsoft.com/office/drawing/2014/main" id="{9A945800-E564-7148-A549-1950CBF298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950326" y="1554163"/>
              <a:ext cx="3611563" cy="690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lnSpc>
                  <a:spcPct val="90000"/>
                </a:lnSpc>
                <a:spcBef>
                  <a:spcPts val="1200"/>
                </a:spcBef>
                <a:buFont typeface="Arial" panose="020B0604020202020204" pitchFamily="34" charset="0"/>
                <a:buChar char="•"/>
                <a:defRPr sz="33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6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6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600"/>
                </a:spcBef>
                <a:buFont typeface="Arial" panose="020B0604020202020204" pitchFamily="34" charset="0"/>
                <a:buChar char="•"/>
                <a:defRPr sz="2100"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600"/>
                </a:spcBef>
                <a:buFont typeface="Arial" panose="020B0604020202020204" pitchFamily="34" charset="0"/>
                <a:buChar char="•"/>
                <a:defRPr sz="2100"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100"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100"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100"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6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 sz="2100"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algn="r" eaLnBrk="1" hangingPunct="1">
                <a:lnSpc>
                  <a:spcPct val="100000"/>
                </a:lnSpc>
                <a:spcBef>
                  <a:spcPct val="0"/>
                </a:spcBef>
                <a:buClr>
                  <a:srgbClr val="000000"/>
                </a:buClr>
                <a:buSzPts val="4700"/>
                <a:buFont typeface="Montserrat" panose="02000505000000020004" pitchFamily="2" charset="77"/>
                <a:buNone/>
              </a:pPr>
              <a:r>
                <a:rPr lang="en-US" altLang="en-US" sz="3750" b="1" dirty="0">
                  <a:solidFill>
                    <a:srgbClr val="000000"/>
                  </a:solidFill>
                  <a:latin typeface="Arial" panose="020B0604020202020204" pitchFamily="34" charset="0"/>
                  <a:sym typeface="Montserrat" panose="02000505000000020004" pitchFamily="2" charset="77"/>
                </a:rPr>
                <a:t>AUSTRALIA</a:t>
              </a:r>
              <a:endParaRPr lang="en-US" altLang="en-US" sz="3750" dirty="0">
                <a:solidFill>
                  <a:srgbClr val="00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32795" name="Google Shape;999;p22">
              <a:extLst>
                <a:ext uri="{FF2B5EF4-FFF2-40B4-BE49-F238E27FC236}">
                  <a16:creationId xmlns:a16="http://schemas.microsoft.com/office/drawing/2014/main" id="{3FB00F56-FF35-B445-A355-BDBC986AB9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652375" y="4341814"/>
              <a:ext cx="1336675" cy="37782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C9B00"/>
                </a:buClr>
                <a:buSzPts val="1500"/>
                <a:buFont typeface="Open Sans SemiBold" panose="020B0706030804020204" pitchFamily="34" charset="0"/>
                <a:buNone/>
                <a:defRPr/>
              </a:pPr>
              <a:r>
                <a:rPr lang="en-US" altLang="en-US" sz="1500" b="1">
                  <a:solidFill>
                    <a:srgbClr val="FC9B00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CANBERRA</a:t>
              </a:r>
              <a:endParaRPr lang="en-US" altLang="en-US"/>
            </a:p>
          </p:txBody>
        </p:sp>
        <p:sp>
          <p:nvSpPr>
            <p:cNvPr id="32796" name="Google Shape;1000;p22">
              <a:extLst>
                <a:ext uri="{FF2B5EF4-FFF2-40B4-BE49-F238E27FC236}">
                  <a16:creationId xmlns:a16="http://schemas.microsoft.com/office/drawing/2014/main" id="{29E917A4-E61D-8F48-A5C2-23B81E15B6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977813" y="3051175"/>
              <a:ext cx="1011238" cy="376238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39B3E3"/>
                </a:buClr>
                <a:buSzPts val="1500"/>
                <a:buFont typeface="Open Sans SemiBold" panose="020B0706030804020204" pitchFamily="34" charset="0"/>
                <a:buNone/>
                <a:defRPr/>
              </a:pPr>
              <a:r>
                <a:rPr lang="en-US" altLang="en-US" sz="1500" b="1" dirty="0">
                  <a:solidFill>
                    <a:srgbClr val="39B3E3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SYDNEY</a:t>
              </a:r>
              <a:endParaRPr lang="en-US" altLang="en-US" dirty="0"/>
            </a:p>
          </p:txBody>
        </p:sp>
        <p:sp>
          <p:nvSpPr>
            <p:cNvPr id="32797" name="Google Shape;1001;p22">
              <a:extLst>
                <a:ext uri="{FF2B5EF4-FFF2-40B4-BE49-F238E27FC236}">
                  <a16:creationId xmlns:a16="http://schemas.microsoft.com/office/drawing/2014/main" id="{67D0112C-81A4-B14F-A7BC-9E7AA6C4B2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430126" y="5621340"/>
              <a:ext cx="1558925" cy="376237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9CCF00"/>
                </a:buClr>
                <a:buSzPts val="1500"/>
                <a:buFont typeface="Open Sans SemiBold" panose="020B0706030804020204" pitchFamily="34" charset="0"/>
                <a:buNone/>
                <a:defRPr/>
              </a:pPr>
              <a:r>
                <a:rPr lang="en-US" altLang="en-US" sz="1500" b="1">
                  <a:solidFill>
                    <a:srgbClr val="9CCF00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MELBOURNE</a:t>
              </a:r>
              <a:endParaRPr lang="en-US" altLang="en-US"/>
            </a:p>
          </p:txBody>
        </p:sp>
        <p:sp>
          <p:nvSpPr>
            <p:cNvPr id="32801" name="Google Shape;1005;p22">
              <a:extLst>
                <a:ext uri="{FF2B5EF4-FFF2-40B4-BE49-F238E27FC236}">
                  <a16:creationId xmlns:a16="http://schemas.microsoft.com/office/drawing/2014/main" id="{EC908244-E574-264A-912A-C57A6CF472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61713" y="4622801"/>
              <a:ext cx="2825750" cy="774700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r" eaLnBrk="1" hangingPunct="1"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altLang="en-US" sz="12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  <p:sp>
          <p:nvSpPr>
            <p:cNvPr id="32802" name="Google Shape;1006;p22">
              <a:extLst>
                <a:ext uri="{FF2B5EF4-FFF2-40B4-BE49-F238E27FC236}">
                  <a16:creationId xmlns:a16="http://schemas.microsoft.com/office/drawing/2014/main" id="{63309856-81B5-DE47-9E0C-3B53689C6B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161713" y="5900739"/>
              <a:ext cx="2825750" cy="774700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r" eaLnBrk="1" hangingPunct="1"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altLang="en-US" sz="12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  <p:pic>
          <p:nvPicPr>
            <p:cNvPr id="78876" name="Picture 2">
              <a:extLst>
                <a:ext uri="{FF2B5EF4-FFF2-40B4-BE49-F238E27FC236}">
                  <a16:creationId xmlns:a16="http://schemas.microsoft.com/office/drawing/2014/main" id="{2CDD9D62-F517-834E-8F27-CE194CBD1A6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860339" y="1617663"/>
              <a:ext cx="987425" cy="5127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405650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DD1D0918-547C-4F45-98DE-714CD9251639}"/>
              </a:ext>
            </a:extLst>
          </p:cNvPr>
          <p:cNvGrpSpPr/>
          <p:nvPr/>
        </p:nvGrpSpPr>
        <p:grpSpPr>
          <a:xfrm>
            <a:off x="6803761" y="218282"/>
            <a:ext cx="4124854" cy="6405563"/>
            <a:chOff x="8164513" y="261938"/>
            <a:chExt cx="4949825" cy="7686675"/>
          </a:xfrm>
        </p:grpSpPr>
        <p:grpSp>
          <p:nvGrpSpPr>
            <p:cNvPr id="15365" name="Group 3">
              <a:extLst>
                <a:ext uri="{FF2B5EF4-FFF2-40B4-BE49-F238E27FC236}">
                  <a16:creationId xmlns:a16="http://schemas.microsoft.com/office/drawing/2014/main" id="{36C3AC8B-6D1D-8D4D-8819-1AB74336E9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64513" y="261938"/>
              <a:ext cx="4949825" cy="7686675"/>
              <a:chOff x="16327438" y="522288"/>
              <a:chExt cx="9901237" cy="15373350"/>
            </a:xfrm>
          </p:grpSpPr>
          <p:sp>
            <p:nvSpPr>
              <p:cNvPr id="15377" name="Freeform 27">
                <a:extLst>
                  <a:ext uri="{FF2B5EF4-FFF2-40B4-BE49-F238E27FC236}">
                    <a16:creationId xmlns:a16="http://schemas.microsoft.com/office/drawing/2014/main" id="{7D343D13-F92C-794E-8191-8885694A25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7438" y="15484475"/>
                <a:ext cx="274637" cy="411163"/>
              </a:xfrm>
              <a:custGeom>
                <a:avLst/>
                <a:gdLst>
                  <a:gd name="T0" fmla="*/ 2147483646 w 763"/>
                  <a:gd name="T1" fmla="*/ 2147483646 h 1144"/>
                  <a:gd name="T2" fmla="*/ 2147483646 w 763"/>
                  <a:gd name="T3" fmla="*/ 2147483646 h 1144"/>
                  <a:gd name="T4" fmla="*/ 2147483646 w 763"/>
                  <a:gd name="T5" fmla="*/ 2147483646 h 1144"/>
                  <a:gd name="T6" fmla="*/ 2147483646 w 763"/>
                  <a:gd name="T7" fmla="*/ 2147483646 h 1144"/>
                  <a:gd name="T8" fmla="*/ 2147483646 w 763"/>
                  <a:gd name="T9" fmla="*/ 2147483646 h 1144"/>
                  <a:gd name="T10" fmla="*/ 2147483646 w 763"/>
                  <a:gd name="T11" fmla="*/ 2147483646 h 1144"/>
                  <a:gd name="T12" fmla="*/ 2147483646 w 763"/>
                  <a:gd name="T13" fmla="*/ 2147483646 h 1144"/>
                  <a:gd name="T14" fmla="*/ 2147483646 w 763"/>
                  <a:gd name="T15" fmla="*/ 2147483646 h 1144"/>
                  <a:gd name="T16" fmla="*/ 2147483646 w 763"/>
                  <a:gd name="T17" fmla="*/ 2147483646 h 1144"/>
                  <a:gd name="T18" fmla="*/ 2147483646 w 763"/>
                  <a:gd name="T19" fmla="*/ 2147483646 h 1144"/>
                  <a:gd name="T20" fmla="*/ 2147483646 w 763"/>
                  <a:gd name="T21" fmla="*/ 2147483646 h 1144"/>
                  <a:gd name="T22" fmla="*/ 2147483646 w 763"/>
                  <a:gd name="T23" fmla="*/ 2147483646 h 1144"/>
                  <a:gd name="T24" fmla="*/ 2147483646 w 763"/>
                  <a:gd name="T25" fmla="*/ 2147483646 h 1144"/>
                  <a:gd name="T26" fmla="*/ 2147483646 w 763"/>
                  <a:gd name="T27" fmla="*/ 2147483646 h 1144"/>
                  <a:gd name="T28" fmla="*/ 2147483646 w 763"/>
                  <a:gd name="T29" fmla="*/ 2147483646 h 1144"/>
                  <a:gd name="T30" fmla="*/ 2147483646 w 763"/>
                  <a:gd name="T31" fmla="*/ 2147483646 h 1144"/>
                  <a:gd name="T32" fmla="*/ 2147483646 w 763"/>
                  <a:gd name="T33" fmla="*/ 2147483646 h 1144"/>
                  <a:gd name="T34" fmla="*/ 2147483646 w 763"/>
                  <a:gd name="T35" fmla="*/ 2147483646 h 1144"/>
                  <a:gd name="T36" fmla="*/ 2147483646 w 763"/>
                  <a:gd name="T37" fmla="*/ 2147483646 h 1144"/>
                  <a:gd name="T38" fmla="*/ 2147483646 w 763"/>
                  <a:gd name="T39" fmla="*/ 2147483646 h 1144"/>
                  <a:gd name="T40" fmla="*/ 2147483646 w 763"/>
                  <a:gd name="T41" fmla="*/ 2147483646 h 1144"/>
                  <a:gd name="T42" fmla="*/ 2147483646 w 763"/>
                  <a:gd name="T43" fmla="*/ 2147483646 h 1144"/>
                  <a:gd name="T44" fmla="*/ 2147483646 w 763"/>
                  <a:gd name="T45" fmla="*/ 2147483646 h 1144"/>
                  <a:gd name="T46" fmla="*/ 2147483646 w 763"/>
                  <a:gd name="T47" fmla="*/ 2147483646 h 1144"/>
                  <a:gd name="T48" fmla="*/ 2147483646 w 763"/>
                  <a:gd name="T49" fmla="*/ 2147483646 h 1144"/>
                  <a:gd name="T50" fmla="*/ 2147483646 w 763"/>
                  <a:gd name="T51" fmla="*/ 2147483646 h 1144"/>
                  <a:gd name="T52" fmla="*/ 2147483646 w 763"/>
                  <a:gd name="T53" fmla="*/ 2147483646 h 1144"/>
                  <a:gd name="T54" fmla="*/ 2147483646 w 763"/>
                  <a:gd name="T55" fmla="*/ 2147483646 h 1144"/>
                  <a:gd name="T56" fmla="*/ 2147483646 w 763"/>
                  <a:gd name="T57" fmla="*/ 2147483646 h 1144"/>
                  <a:gd name="T58" fmla="*/ 2147483646 w 763"/>
                  <a:gd name="T59" fmla="*/ 2147483646 h 1144"/>
                  <a:gd name="T60" fmla="*/ 2147483646 w 763"/>
                  <a:gd name="T61" fmla="*/ 2147483646 h 1144"/>
                  <a:gd name="T62" fmla="*/ 2147483646 w 763"/>
                  <a:gd name="T63" fmla="*/ 2147483646 h 1144"/>
                  <a:gd name="T64" fmla="*/ 2147483646 w 763"/>
                  <a:gd name="T65" fmla="*/ 2147483646 h 1144"/>
                  <a:gd name="T66" fmla="*/ 2147483646 w 763"/>
                  <a:gd name="T67" fmla="*/ 2147483646 h 1144"/>
                  <a:gd name="T68" fmla="*/ 2147483646 w 763"/>
                  <a:gd name="T69" fmla="*/ 2147483646 h 1144"/>
                  <a:gd name="T70" fmla="*/ 2147483646 w 763"/>
                  <a:gd name="T71" fmla="*/ 2147483646 h 1144"/>
                  <a:gd name="T72" fmla="*/ 2147483646 w 763"/>
                  <a:gd name="T73" fmla="*/ 2147483646 h 1144"/>
                  <a:gd name="T74" fmla="*/ 2147483646 w 763"/>
                  <a:gd name="T75" fmla="*/ 2147483646 h 1144"/>
                  <a:gd name="T76" fmla="*/ 2147483646 w 763"/>
                  <a:gd name="T77" fmla="*/ 2147483646 h 1144"/>
                  <a:gd name="T78" fmla="*/ 2147483646 w 763"/>
                  <a:gd name="T79" fmla="*/ 2147483646 h 1144"/>
                  <a:gd name="T80" fmla="*/ 2147483646 w 763"/>
                  <a:gd name="T81" fmla="*/ 2147483646 h 1144"/>
                  <a:gd name="T82" fmla="*/ 2147483646 w 763"/>
                  <a:gd name="T83" fmla="*/ 0 h 1144"/>
                  <a:gd name="T84" fmla="*/ 2147483646 w 763"/>
                  <a:gd name="T85" fmla="*/ 2147483646 h 1144"/>
                  <a:gd name="T86" fmla="*/ 2147483646 w 763"/>
                  <a:gd name="T87" fmla="*/ 2147483646 h 1144"/>
                  <a:gd name="T88" fmla="*/ 2147483646 w 763"/>
                  <a:gd name="T89" fmla="*/ 2147483646 h 1144"/>
                  <a:gd name="T90" fmla="*/ 2147483646 w 763"/>
                  <a:gd name="T91" fmla="*/ 2147483646 h 1144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0" t="0" r="r" b="b"/>
                <a:pathLst>
                  <a:path w="763" h="1144">
                    <a:moveTo>
                      <a:pt x="457" y="1009"/>
                    </a:moveTo>
                    <a:lnTo>
                      <a:pt x="591" y="1047"/>
                    </a:lnTo>
                    <a:lnTo>
                      <a:pt x="629" y="1067"/>
                    </a:lnTo>
                    <a:lnTo>
                      <a:pt x="609" y="1085"/>
                    </a:lnTo>
                    <a:lnTo>
                      <a:pt x="553" y="1104"/>
                    </a:lnTo>
                    <a:lnTo>
                      <a:pt x="495" y="1123"/>
                    </a:lnTo>
                    <a:lnTo>
                      <a:pt x="477" y="1123"/>
                    </a:lnTo>
                    <a:lnTo>
                      <a:pt x="457" y="1123"/>
                    </a:lnTo>
                    <a:lnTo>
                      <a:pt x="438" y="1143"/>
                    </a:lnTo>
                    <a:lnTo>
                      <a:pt x="172" y="1123"/>
                    </a:lnTo>
                    <a:lnTo>
                      <a:pt x="152" y="1104"/>
                    </a:lnTo>
                    <a:lnTo>
                      <a:pt x="133" y="1067"/>
                    </a:lnTo>
                    <a:lnTo>
                      <a:pt x="96" y="1028"/>
                    </a:lnTo>
                    <a:lnTo>
                      <a:pt x="76" y="1009"/>
                    </a:lnTo>
                    <a:lnTo>
                      <a:pt x="57" y="971"/>
                    </a:lnTo>
                    <a:lnTo>
                      <a:pt x="96" y="971"/>
                    </a:lnTo>
                    <a:lnTo>
                      <a:pt x="133" y="990"/>
                    </a:lnTo>
                    <a:lnTo>
                      <a:pt x="172" y="1047"/>
                    </a:lnTo>
                    <a:lnTo>
                      <a:pt x="210" y="1047"/>
                    </a:lnTo>
                    <a:lnTo>
                      <a:pt x="343" y="1009"/>
                    </a:lnTo>
                    <a:lnTo>
                      <a:pt x="381" y="971"/>
                    </a:lnTo>
                    <a:lnTo>
                      <a:pt x="400" y="971"/>
                    </a:lnTo>
                    <a:lnTo>
                      <a:pt x="457" y="1009"/>
                    </a:lnTo>
                    <a:close/>
                    <a:moveTo>
                      <a:pt x="667" y="228"/>
                    </a:moveTo>
                    <a:lnTo>
                      <a:pt x="629" y="266"/>
                    </a:lnTo>
                    <a:lnTo>
                      <a:pt x="609" y="266"/>
                    </a:lnTo>
                    <a:lnTo>
                      <a:pt x="591" y="247"/>
                    </a:lnTo>
                    <a:lnTo>
                      <a:pt x="553" y="266"/>
                    </a:lnTo>
                    <a:lnTo>
                      <a:pt x="572" y="285"/>
                    </a:lnTo>
                    <a:lnTo>
                      <a:pt x="591" y="324"/>
                    </a:lnTo>
                    <a:lnTo>
                      <a:pt x="609" y="381"/>
                    </a:lnTo>
                    <a:lnTo>
                      <a:pt x="591" y="381"/>
                    </a:lnTo>
                    <a:lnTo>
                      <a:pt x="572" y="381"/>
                    </a:lnTo>
                    <a:lnTo>
                      <a:pt x="553" y="361"/>
                    </a:lnTo>
                    <a:lnTo>
                      <a:pt x="553" y="419"/>
                    </a:lnTo>
                    <a:lnTo>
                      <a:pt x="572" y="438"/>
                    </a:lnTo>
                    <a:lnTo>
                      <a:pt x="553" y="438"/>
                    </a:lnTo>
                    <a:lnTo>
                      <a:pt x="514" y="495"/>
                    </a:lnTo>
                    <a:lnTo>
                      <a:pt x="533" y="476"/>
                    </a:lnTo>
                    <a:lnTo>
                      <a:pt x="572" y="476"/>
                    </a:lnTo>
                    <a:lnTo>
                      <a:pt x="609" y="495"/>
                    </a:lnTo>
                    <a:lnTo>
                      <a:pt x="629" y="514"/>
                    </a:lnTo>
                    <a:lnTo>
                      <a:pt x="591" y="533"/>
                    </a:lnTo>
                    <a:lnTo>
                      <a:pt x="477" y="514"/>
                    </a:lnTo>
                    <a:lnTo>
                      <a:pt x="438" y="533"/>
                    </a:lnTo>
                    <a:lnTo>
                      <a:pt x="438" y="552"/>
                    </a:lnTo>
                    <a:lnTo>
                      <a:pt x="477" y="552"/>
                    </a:lnTo>
                    <a:lnTo>
                      <a:pt x="533" y="590"/>
                    </a:lnTo>
                    <a:lnTo>
                      <a:pt x="572" y="590"/>
                    </a:lnTo>
                    <a:lnTo>
                      <a:pt x="553" y="647"/>
                    </a:lnTo>
                    <a:lnTo>
                      <a:pt x="533" y="686"/>
                    </a:lnTo>
                    <a:lnTo>
                      <a:pt x="572" y="686"/>
                    </a:lnTo>
                    <a:lnTo>
                      <a:pt x="609" y="686"/>
                    </a:lnTo>
                    <a:lnTo>
                      <a:pt x="648" y="686"/>
                    </a:lnTo>
                    <a:lnTo>
                      <a:pt x="629" y="723"/>
                    </a:lnTo>
                    <a:lnTo>
                      <a:pt x="629" y="742"/>
                    </a:lnTo>
                    <a:lnTo>
                      <a:pt x="629" y="762"/>
                    </a:lnTo>
                    <a:lnTo>
                      <a:pt x="648" y="800"/>
                    </a:lnTo>
                    <a:lnTo>
                      <a:pt x="629" y="781"/>
                    </a:lnTo>
                    <a:lnTo>
                      <a:pt x="591" y="800"/>
                    </a:lnTo>
                    <a:lnTo>
                      <a:pt x="572" y="800"/>
                    </a:lnTo>
                    <a:lnTo>
                      <a:pt x="572" y="818"/>
                    </a:lnTo>
                    <a:lnTo>
                      <a:pt x="609" y="818"/>
                    </a:lnTo>
                    <a:lnTo>
                      <a:pt x="629" y="838"/>
                    </a:lnTo>
                    <a:lnTo>
                      <a:pt x="667" y="857"/>
                    </a:lnTo>
                    <a:lnTo>
                      <a:pt x="686" y="876"/>
                    </a:lnTo>
                    <a:lnTo>
                      <a:pt x="667" y="914"/>
                    </a:lnTo>
                    <a:lnTo>
                      <a:pt x="648" y="971"/>
                    </a:lnTo>
                    <a:lnTo>
                      <a:pt x="629" y="990"/>
                    </a:lnTo>
                    <a:lnTo>
                      <a:pt x="591" y="990"/>
                    </a:lnTo>
                    <a:lnTo>
                      <a:pt x="553" y="952"/>
                    </a:lnTo>
                    <a:lnTo>
                      <a:pt x="495" y="914"/>
                    </a:lnTo>
                    <a:lnTo>
                      <a:pt x="438" y="895"/>
                    </a:lnTo>
                    <a:lnTo>
                      <a:pt x="400" y="838"/>
                    </a:lnTo>
                    <a:lnTo>
                      <a:pt x="381" y="857"/>
                    </a:lnTo>
                    <a:lnTo>
                      <a:pt x="362" y="876"/>
                    </a:lnTo>
                    <a:lnTo>
                      <a:pt x="324" y="914"/>
                    </a:lnTo>
                    <a:lnTo>
                      <a:pt x="324" y="876"/>
                    </a:lnTo>
                    <a:lnTo>
                      <a:pt x="343" y="838"/>
                    </a:lnTo>
                    <a:lnTo>
                      <a:pt x="362" y="781"/>
                    </a:lnTo>
                    <a:lnTo>
                      <a:pt x="362" y="742"/>
                    </a:lnTo>
                    <a:lnTo>
                      <a:pt x="324" y="704"/>
                    </a:lnTo>
                    <a:lnTo>
                      <a:pt x="305" y="686"/>
                    </a:lnTo>
                    <a:lnTo>
                      <a:pt x="286" y="686"/>
                    </a:lnTo>
                    <a:lnTo>
                      <a:pt x="267" y="704"/>
                    </a:lnTo>
                    <a:lnTo>
                      <a:pt x="267" y="723"/>
                    </a:lnTo>
                    <a:lnTo>
                      <a:pt x="286" y="762"/>
                    </a:lnTo>
                    <a:lnTo>
                      <a:pt x="305" y="781"/>
                    </a:lnTo>
                    <a:lnTo>
                      <a:pt x="286" y="800"/>
                    </a:lnTo>
                    <a:lnTo>
                      <a:pt x="267" y="781"/>
                    </a:lnTo>
                    <a:lnTo>
                      <a:pt x="229" y="742"/>
                    </a:lnTo>
                    <a:lnTo>
                      <a:pt x="191" y="742"/>
                    </a:lnTo>
                    <a:lnTo>
                      <a:pt x="210" y="781"/>
                    </a:lnTo>
                    <a:lnTo>
                      <a:pt x="229" y="800"/>
                    </a:lnTo>
                    <a:lnTo>
                      <a:pt x="248" y="818"/>
                    </a:lnTo>
                    <a:lnTo>
                      <a:pt x="267" y="857"/>
                    </a:lnTo>
                    <a:lnTo>
                      <a:pt x="248" y="895"/>
                    </a:lnTo>
                    <a:lnTo>
                      <a:pt x="248" y="933"/>
                    </a:lnTo>
                    <a:lnTo>
                      <a:pt x="229" y="952"/>
                    </a:lnTo>
                    <a:lnTo>
                      <a:pt x="210" y="952"/>
                    </a:lnTo>
                    <a:lnTo>
                      <a:pt x="172" y="952"/>
                    </a:lnTo>
                    <a:lnTo>
                      <a:pt x="133" y="933"/>
                    </a:lnTo>
                    <a:lnTo>
                      <a:pt x="115" y="914"/>
                    </a:lnTo>
                    <a:lnTo>
                      <a:pt x="96" y="876"/>
                    </a:lnTo>
                    <a:lnTo>
                      <a:pt x="76" y="876"/>
                    </a:lnTo>
                    <a:lnTo>
                      <a:pt x="57" y="914"/>
                    </a:lnTo>
                    <a:lnTo>
                      <a:pt x="19" y="971"/>
                    </a:lnTo>
                    <a:lnTo>
                      <a:pt x="0" y="800"/>
                    </a:lnTo>
                    <a:lnTo>
                      <a:pt x="76" y="686"/>
                    </a:lnTo>
                    <a:lnTo>
                      <a:pt x="324" y="514"/>
                    </a:lnTo>
                    <a:lnTo>
                      <a:pt x="362" y="457"/>
                    </a:lnTo>
                    <a:lnTo>
                      <a:pt x="381" y="381"/>
                    </a:lnTo>
                    <a:lnTo>
                      <a:pt x="381" y="305"/>
                    </a:lnTo>
                    <a:lnTo>
                      <a:pt x="400" y="228"/>
                    </a:lnTo>
                    <a:lnTo>
                      <a:pt x="419" y="152"/>
                    </a:lnTo>
                    <a:lnTo>
                      <a:pt x="419" y="95"/>
                    </a:lnTo>
                    <a:lnTo>
                      <a:pt x="381" y="38"/>
                    </a:lnTo>
                    <a:lnTo>
                      <a:pt x="419" y="38"/>
                    </a:lnTo>
                    <a:lnTo>
                      <a:pt x="438" y="19"/>
                    </a:lnTo>
                    <a:lnTo>
                      <a:pt x="477" y="19"/>
                    </a:lnTo>
                    <a:lnTo>
                      <a:pt x="495" y="38"/>
                    </a:lnTo>
                    <a:lnTo>
                      <a:pt x="533" y="38"/>
                    </a:lnTo>
                    <a:lnTo>
                      <a:pt x="609" y="19"/>
                    </a:lnTo>
                    <a:lnTo>
                      <a:pt x="648" y="0"/>
                    </a:lnTo>
                    <a:lnTo>
                      <a:pt x="629" y="19"/>
                    </a:lnTo>
                    <a:lnTo>
                      <a:pt x="629" y="57"/>
                    </a:lnTo>
                    <a:lnTo>
                      <a:pt x="629" y="76"/>
                    </a:lnTo>
                    <a:lnTo>
                      <a:pt x="667" y="95"/>
                    </a:lnTo>
                    <a:lnTo>
                      <a:pt x="743" y="76"/>
                    </a:lnTo>
                    <a:lnTo>
                      <a:pt x="743" y="114"/>
                    </a:lnTo>
                    <a:lnTo>
                      <a:pt x="762" y="152"/>
                    </a:lnTo>
                    <a:lnTo>
                      <a:pt x="762" y="171"/>
                    </a:lnTo>
                    <a:lnTo>
                      <a:pt x="686" y="171"/>
                    </a:lnTo>
                    <a:lnTo>
                      <a:pt x="667" y="171"/>
                    </a:lnTo>
                    <a:lnTo>
                      <a:pt x="667" y="190"/>
                    </a:lnTo>
                    <a:lnTo>
                      <a:pt x="667" y="209"/>
                    </a:lnTo>
                    <a:lnTo>
                      <a:pt x="667" y="228"/>
                    </a:ln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78" name="Freeform 28">
                <a:extLst>
                  <a:ext uri="{FF2B5EF4-FFF2-40B4-BE49-F238E27FC236}">
                    <a16:creationId xmlns:a16="http://schemas.microsoft.com/office/drawing/2014/main" id="{375E277F-B061-B645-8275-5394EDA71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12638" y="14538325"/>
                <a:ext cx="82550" cy="109538"/>
              </a:xfrm>
              <a:custGeom>
                <a:avLst/>
                <a:gdLst>
                  <a:gd name="T0" fmla="*/ 2147483646 w 230"/>
                  <a:gd name="T1" fmla="*/ 2147483646 h 306"/>
                  <a:gd name="T2" fmla="*/ 2147483646 w 230"/>
                  <a:gd name="T3" fmla="*/ 2147483646 h 306"/>
                  <a:gd name="T4" fmla="*/ 2147483646 w 230"/>
                  <a:gd name="T5" fmla="*/ 2147483646 h 306"/>
                  <a:gd name="T6" fmla="*/ 2147483646 w 230"/>
                  <a:gd name="T7" fmla="*/ 2147483646 h 306"/>
                  <a:gd name="T8" fmla="*/ 2147483646 w 230"/>
                  <a:gd name="T9" fmla="*/ 2147483646 h 306"/>
                  <a:gd name="T10" fmla="*/ 2147483646 w 230"/>
                  <a:gd name="T11" fmla="*/ 2147483646 h 306"/>
                  <a:gd name="T12" fmla="*/ 2147483646 w 230"/>
                  <a:gd name="T13" fmla="*/ 2147483646 h 306"/>
                  <a:gd name="T14" fmla="*/ 2147483646 w 230"/>
                  <a:gd name="T15" fmla="*/ 2147483646 h 306"/>
                  <a:gd name="T16" fmla="*/ 2147483646 w 230"/>
                  <a:gd name="T17" fmla="*/ 2147483646 h 306"/>
                  <a:gd name="T18" fmla="*/ 2147483646 w 230"/>
                  <a:gd name="T19" fmla="*/ 2147483646 h 306"/>
                  <a:gd name="T20" fmla="*/ 0 w 230"/>
                  <a:gd name="T21" fmla="*/ 2147483646 h 306"/>
                  <a:gd name="T22" fmla="*/ 0 w 230"/>
                  <a:gd name="T23" fmla="*/ 2147483646 h 306"/>
                  <a:gd name="T24" fmla="*/ 2147483646 w 230"/>
                  <a:gd name="T25" fmla="*/ 2147483646 h 306"/>
                  <a:gd name="T26" fmla="*/ 2147483646 w 230"/>
                  <a:gd name="T27" fmla="*/ 2147483646 h 306"/>
                  <a:gd name="T28" fmla="*/ 2147483646 w 230"/>
                  <a:gd name="T29" fmla="*/ 2147483646 h 306"/>
                  <a:gd name="T30" fmla="*/ 2147483646 w 230"/>
                  <a:gd name="T31" fmla="*/ 0 h 306"/>
                  <a:gd name="T32" fmla="*/ 2147483646 w 230"/>
                  <a:gd name="T33" fmla="*/ 0 h 306"/>
                  <a:gd name="T34" fmla="*/ 2147483646 w 230"/>
                  <a:gd name="T35" fmla="*/ 2147483646 h 306"/>
                  <a:gd name="T36" fmla="*/ 2147483646 w 230"/>
                  <a:gd name="T37" fmla="*/ 2147483646 h 30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230" h="306">
                    <a:moveTo>
                      <a:pt x="229" y="57"/>
                    </a:moveTo>
                    <a:lnTo>
                      <a:pt x="229" y="95"/>
                    </a:lnTo>
                    <a:lnTo>
                      <a:pt x="229" y="152"/>
                    </a:lnTo>
                    <a:lnTo>
                      <a:pt x="210" y="191"/>
                    </a:lnTo>
                    <a:lnTo>
                      <a:pt x="210" y="247"/>
                    </a:lnTo>
                    <a:lnTo>
                      <a:pt x="210" y="286"/>
                    </a:lnTo>
                    <a:lnTo>
                      <a:pt x="191" y="305"/>
                    </a:lnTo>
                    <a:lnTo>
                      <a:pt x="172" y="305"/>
                    </a:lnTo>
                    <a:lnTo>
                      <a:pt x="96" y="305"/>
                    </a:lnTo>
                    <a:lnTo>
                      <a:pt x="39" y="286"/>
                    </a:lnTo>
                    <a:lnTo>
                      <a:pt x="0" y="247"/>
                    </a:lnTo>
                    <a:lnTo>
                      <a:pt x="0" y="171"/>
                    </a:lnTo>
                    <a:lnTo>
                      <a:pt x="20" y="133"/>
                    </a:lnTo>
                    <a:lnTo>
                      <a:pt x="96" y="38"/>
                    </a:lnTo>
                    <a:lnTo>
                      <a:pt x="134" y="19"/>
                    </a:lnTo>
                    <a:lnTo>
                      <a:pt x="153" y="0"/>
                    </a:lnTo>
                    <a:lnTo>
                      <a:pt x="191" y="0"/>
                    </a:lnTo>
                    <a:lnTo>
                      <a:pt x="210" y="19"/>
                    </a:lnTo>
                    <a:lnTo>
                      <a:pt x="229" y="57"/>
                    </a:lnTo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79" name="Freeform 29">
                <a:extLst>
                  <a:ext uri="{FF2B5EF4-FFF2-40B4-BE49-F238E27FC236}">
                    <a16:creationId xmlns:a16="http://schemas.microsoft.com/office/drawing/2014/main" id="{CBAE2F1C-5E16-A442-8BC6-E571B827F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34963" y="8770938"/>
                <a:ext cx="493712" cy="588962"/>
              </a:xfrm>
              <a:custGeom>
                <a:avLst/>
                <a:gdLst>
                  <a:gd name="T0" fmla="*/ 2147483646 w 1373"/>
                  <a:gd name="T1" fmla="*/ 2147483646 h 1638"/>
                  <a:gd name="T2" fmla="*/ 2147483646 w 1373"/>
                  <a:gd name="T3" fmla="*/ 2147483646 h 1638"/>
                  <a:gd name="T4" fmla="*/ 2147483646 w 1373"/>
                  <a:gd name="T5" fmla="*/ 2147483646 h 1638"/>
                  <a:gd name="T6" fmla="*/ 2147483646 w 1373"/>
                  <a:gd name="T7" fmla="*/ 2147483646 h 1638"/>
                  <a:gd name="T8" fmla="*/ 2147483646 w 1373"/>
                  <a:gd name="T9" fmla="*/ 2147483646 h 1638"/>
                  <a:gd name="T10" fmla="*/ 2147483646 w 1373"/>
                  <a:gd name="T11" fmla="*/ 2147483646 h 1638"/>
                  <a:gd name="T12" fmla="*/ 2147483646 w 1373"/>
                  <a:gd name="T13" fmla="*/ 2147483646 h 1638"/>
                  <a:gd name="T14" fmla="*/ 2147483646 w 1373"/>
                  <a:gd name="T15" fmla="*/ 2147483646 h 1638"/>
                  <a:gd name="T16" fmla="*/ 2147483646 w 1373"/>
                  <a:gd name="T17" fmla="*/ 2147483646 h 1638"/>
                  <a:gd name="T18" fmla="*/ 2147483646 w 1373"/>
                  <a:gd name="T19" fmla="*/ 2147483646 h 1638"/>
                  <a:gd name="T20" fmla="*/ 2147483646 w 1373"/>
                  <a:gd name="T21" fmla="*/ 2147483646 h 1638"/>
                  <a:gd name="T22" fmla="*/ 2147483646 w 1373"/>
                  <a:gd name="T23" fmla="*/ 2147483646 h 1638"/>
                  <a:gd name="T24" fmla="*/ 2147483646 w 1373"/>
                  <a:gd name="T25" fmla="*/ 2147483646 h 1638"/>
                  <a:gd name="T26" fmla="*/ 2147483646 w 1373"/>
                  <a:gd name="T27" fmla="*/ 2147483646 h 1638"/>
                  <a:gd name="T28" fmla="*/ 2147483646 w 1373"/>
                  <a:gd name="T29" fmla="*/ 2147483646 h 1638"/>
                  <a:gd name="T30" fmla="*/ 2147483646 w 1373"/>
                  <a:gd name="T31" fmla="*/ 2147483646 h 1638"/>
                  <a:gd name="T32" fmla="*/ 2147483646 w 1373"/>
                  <a:gd name="T33" fmla="*/ 2147483646 h 1638"/>
                  <a:gd name="T34" fmla="*/ 2147483646 w 1373"/>
                  <a:gd name="T35" fmla="*/ 2147483646 h 1638"/>
                  <a:gd name="T36" fmla="*/ 2147483646 w 1373"/>
                  <a:gd name="T37" fmla="*/ 2147483646 h 1638"/>
                  <a:gd name="T38" fmla="*/ 2147483646 w 1373"/>
                  <a:gd name="T39" fmla="*/ 2147483646 h 1638"/>
                  <a:gd name="T40" fmla="*/ 2147483646 w 1373"/>
                  <a:gd name="T41" fmla="*/ 2147483646 h 1638"/>
                  <a:gd name="T42" fmla="*/ 2147483646 w 1373"/>
                  <a:gd name="T43" fmla="*/ 2147483646 h 1638"/>
                  <a:gd name="T44" fmla="*/ 2147483646 w 1373"/>
                  <a:gd name="T45" fmla="*/ 2147483646 h 1638"/>
                  <a:gd name="T46" fmla="*/ 2147483646 w 1373"/>
                  <a:gd name="T47" fmla="*/ 2147483646 h 1638"/>
                  <a:gd name="T48" fmla="*/ 2147483646 w 1373"/>
                  <a:gd name="T49" fmla="*/ 2147483646 h 1638"/>
                  <a:gd name="T50" fmla="*/ 2147483646 w 1373"/>
                  <a:gd name="T51" fmla="*/ 2147483646 h 1638"/>
                  <a:gd name="T52" fmla="*/ 2147483646 w 1373"/>
                  <a:gd name="T53" fmla="*/ 2147483646 h 1638"/>
                  <a:gd name="T54" fmla="*/ 2147483646 w 1373"/>
                  <a:gd name="T55" fmla="*/ 2147483646 h 1638"/>
                  <a:gd name="T56" fmla="*/ 2147483646 w 1373"/>
                  <a:gd name="T57" fmla="*/ 2147483646 h 1638"/>
                  <a:gd name="T58" fmla="*/ 2147483646 w 1373"/>
                  <a:gd name="T59" fmla="*/ 2147483646 h 1638"/>
                  <a:gd name="T60" fmla="*/ 2147483646 w 1373"/>
                  <a:gd name="T61" fmla="*/ 2147483646 h 1638"/>
                  <a:gd name="T62" fmla="*/ 2147483646 w 1373"/>
                  <a:gd name="T63" fmla="*/ 2147483646 h 1638"/>
                  <a:gd name="T64" fmla="*/ 2147483646 w 1373"/>
                  <a:gd name="T65" fmla="*/ 2147483646 h 1638"/>
                  <a:gd name="T66" fmla="*/ 2147483646 w 1373"/>
                  <a:gd name="T67" fmla="*/ 2147483646 h 1638"/>
                  <a:gd name="T68" fmla="*/ 2147483646 w 1373"/>
                  <a:gd name="T69" fmla="*/ 2147483646 h 1638"/>
                  <a:gd name="T70" fmla="*/ 0 w 1373"/>
                  <a:gd name="T71" fmla="*/ 2147483646 h 1638"/>
                  <a:gd name="T72" fmla="*/ 2147483646 w 1373"/>
                  <a:gd name="T73" fmla="*/ 2147483646 h 1638"/>
                  <a:gd name="T74" fmla="*/ 2147483646 w 1373"/>
                  <a:gd name="T75" fmla="*/ 2147483646 h 1638"/>
                  <a:gd name="T76" fmla="*/ 2147483646 w 1373"/>
                  <a:gd name="T77" fmla="*/ 2147483646 h 1638"/>
                  <a:gd name="T78" fmla="*/ 2147483646 w 1373"/>
                  <a:gd name="T79" fmla="*/ 2147483646 h 1638"/>
                  <a:gd name="T80" fmla="*/ 2147483646 w 1373"/>
                  <a:gd name="T81" fmla="*/ 2147483646 h 1638"/>
                  <a:gd name="T82" fmla="*/ 2147483646 w 1373"/>
                  <a:gd name="T83" fmla="*/ 0 h 1638"/>
                  <a:gd name="T84" fmla="*/ 2147483646 w 1373"/>
                  <a:gd name="T85" fmla="*/ 2147483646 h 1638"/>
                  <a:gd name="T86" fmla="*/ 2147483646 w 1373"/>
                  <a:gd name="T87" fmla="*/ 2147483646 h 1638"/>
                  <a:gd name="T88" fmla="*/ 2147483646 w 1373"/>
                  <a:gd name="T89" fmla="*/ 2147483646 h 1638"/>
                  <a:gd name="T90" fmla="*/ 2147483646 w 1373"/>
                  <a:gd name="T91" fmla="*/ 2147483646 h 1638"/>
                  <a:gd name="T92" fmla="*/ 2147483646 w 1373"/>
                  <a:gd name="T93" fmla="*/ 2147483646 h 1638"/>
                  <a:gd name="T94" fmla="*/ 2147483646 w 1373"/>
                  <a:gd name="T95" fmla="*/ 2147483646 h 163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373" h="1638">
                    <a:moveTo>
                      <a:pt x="1315" y="1390"/>
                    </a:moveTo>
                    <a:lnTo>
                      <a:pt x="1334" y="1409"/>
                    </a:lnTo>
                    <a:lnTo>
                      <a:pt x="1372" y="1447"/>
                    </a:lnTo>
                    <a:lnTo>
                      <a:pt x="1315" y="1485"/>
                    </a:lnTo>
                    <a:lnTo>
                      <a:pt x="1296" y="1523"/>
                    </a:lnTo>
                    <a:lnTo>
                      <a:pt x="1296" y="1581"/>
                    </a:lnTo>
                    <a:lnTo>
                      <a:pt x="1219" y="1619"/>
                    </a:lnTo>
                    <a:lnTo>
                      <a:pt x="1182" y="1637"/>
                    </a:lnTo>
                    <a:lnTo>
                      <a:pt x="1182" y="1600"/>
                    </a:lnTo>
                    <a:lnTo>
                      <a:pt x="1163" y="1581"/>
                    </a:lnTo>
                    <a:lnTo>
                      <a:pt x="1163" y="1561"/>
                    </a:lnTo>
                    <a:lnTo>
                      <a:pt x="1163" y="1542"/>
                    </a:lnTo>
                    <a:lnTo>
                      <a:pt x="1163" y="1523"/>
                    </a:lnTo>
                    <a:lnTo>
                      <a:pt x="1200" y="1466"/>
                    </a:lnTo>
                    <a:lnTo>
                      <a:pt x="1200" y="1447"/>
                    </a:lnTo>
                    <a:lnTo>
                      <a:pt x="1182" y="1409"/>
                    </a:lnTo>
                    <a:lnTo>
                      <a:pt x="1163" y="1390"/>
                    </a:lnTo>
                    <a:lnTo>
                      <a:pt x="1143" y="1390"/>
                    </a:lnTo>
                    <a:lnTo>
                      <a:pt x="1182" y="1352"/>
                    </a:lnTo>
                    <a:lnTo>
                      <a:pt x="1200" y="1333"/>
                    </a:lnTo>
                    <a:lnTo>
                      <a:pt x="1239" y="1333"/>
                    </a:lnTo>
                    <a:lnTo>
                      <a:pt x="1277" y="1333"/>
                    </a:lnTo>
                    <a:lnTo>
                      <a:pt x="1296" y="1333"/>
                    </a:lnTo>
                    <a:lnTo>
                      <a:pt x="1315" y="1352"/>
                    </a:lnTo>
                    <a:lnTo>
                      <a:pt x="1315" y="1371"/>
                    </a:lnTo>
                    <a:lnTo>
                      <a:pt x="1315" y="1390"/>
                    </a:lnTo>
                    <a:close/>
                    <a:moveTo>
                      <a:pt x="877" y="495"/>
                    </a:moveTo>
                    <a:lnTo>
                      <a:pt x="877" y="514"/>
                    </a:lnTo>
                    <a:lnTo>
                      <a:pt x="858" y="533"/>
                    </a:lnTo>
                    <a:lnTo>
                      <a:pt x="858" y="514"/>
                    </a:lnTo>
                    <a:lnTo>
                      <a:pt x="838" y="495"/>
                    </a:lnTo>
                    <a:lnTo>
                      <a:pt x="838" y="438"/>
                    </a:lnTo>
                    <a:lnTo>
                      <a:pt x="838" y="400"/>
                    </a:lnTo>
                    <a:lnTo>
                      <a:pt x="819" y="381"/>
                    </a:lnTo>
                    <a:lnTo>
                      <a:pt x="858" y="362"/>
                    </a:lnTo>
                    <a:lnTo>
                      <a:pt x="896" y="304"/>
                    </a:lnTo>
                    <a:lnTo>
                      <a:pt x="934" y="247"/>
                    </a:lnTo>
                    <a:lnTo>
                      <a:pt x="934" y="209"/>
                    </a:lnTo>
                    <a:lnTo>
                      <a:pt x="896" y="152"/>
                    </a:lnTo>
                    <a:lnTo>
                      <a:pt x="838" y="133"/>
                    </a:lnTo>
                    <a:lnTo>
                      <a:pt x="743" y="133"/>
                    </a:lnTo>
                    <a:lnTo>
                      <a:pt x="629" y="114"/>
                    </a:lnTo>
                    <a:lnTo>
                      <a:pt x="591" y="133"/>
                    </a:lnTo>
                    <a:lnTo>
                      <a:pt x="591" y="190"/>
                    </a:lnTo>
                    <a:lnTo>
                      <a:pt x="629" y="209"/>
                    </a:lnTo>
                    <a:lnTo>
                      <a:pt x="801" y="247"/>
                    </a:lnTo>
                    <a:lnTo>
                      <a:pt x="667" y="381"/>
                    </a:lnTo>
                    <a:lnTo>
                      <a:pt x="648" y="400"/>
                    </a:lnTo>
                    <a:lnTo>
                      <a:pt x="724" y="495"/>
                    </a:lnTo>
                    <a:lnTo>
                      <a:pt x="743" y="533"/>
                    </a:lnTo>
                    <a:lnTo>
                      <a:pt x="743" y="571"/>
                    </a:lnTo>
                    <a:lnTo>
                      <a:pt x="743" y="590"/>
                    </a:lnTo>
                    <a:lnTo>
                      <a:pt x="743" y="628"/>
                    </a:lnTo>
                    <a:lnTo>
                      <a:pt x="782" y="666"/>
                    </a:lnTo>
                    <a:lnTo>
                      <a:pt x="858" y="590"/>
                    </a:lnTo>
                    <a:lnTo>
                      <a:pt x="858" y="647"/>
                    </a:lnTo>
                    <a:lnTo>
                      <a:pt x="877" y="704"/>
                    </a:lnTo>
                    <a:lnTo>
                      <a:pt x="877" y="723"/>
                    </a:lnTo>
                    <a:lnTo>
                      <a:pt x="915" y="762"/>
                    </a:lnTo>
                    <a:lnTo>
                      <a:pt x="934" y="780"/>
                    </a:lnTo>
                    <a:lnTo>
                      <a:pt x="991" y="799"/>
                    </a:lnTo>
                    <a:lnTo>
                      <a:pt x="1010" y="799"/>
                    </a:lnTo>
                    <a:lnTo>
                      <a:pt x="1029" y="876"/>
                    </a:lnTo>
                    <a:lnTo>
                      <a:pt x="972" y="895"/>
                    </a:lnTo>
                    <a:lnTo>
                      <a:pt x="896" y="895"/>
                    </a:lnTo>
                    <a:lnTo>
                      <a:pt x="858" y="895"/>
                    </a:lnTo>
                    <a:lnTo>
                      <a:pt x="838" y="914"/>
                    </a:lnTo>
                    <a:lnTo>
                      <a:pt x="782" y="933"/>
                    </a:lnTo>
                    <a:lnTo>
                      <a:pt x="743" y="971"/>
                    </a:lnTo>
                    <a:lnTo>
                      <a:pt x="648" y="1009"/>
                    </a:lnTo>
                    <a:lnTo>
                      <a:pt x="629" y="1066"/>
                    </a:lnTo>
                    <a:lnTo>
                      <a:pt x="515" y="1066"/>
                    </a:lnTo>
                    <a:lnTo>
                      <a:pt x="477" y="1066"/>
                    </a:lnTo>
                    <a:lnTo>
                      <a:pt x="457" y="1047"/>
                    </a:lnTo>
                    <a:lnTo>
                      <a:pt x="457" y="990"/>
                    </a:lnTo>
                    <a:lnTo>
                      <a:pt x="439" y="933"/>
                    </a:lnTo>
                    <a:lnTo>
                      <a:pt x="401" y="838"/>
                    </a:lnTo>
                    <a:lnTo>
                      <a:pt x="381" y="838"/>
                    </a:lnTo>
                    <a:lnTo>
                      <a:pt x="362" y="819"/>
                    </a:lnTo>
                    <a:lnTo>
                      <a:pt x="362" y="799"/>
                    </a:lnTo>
                    <a:lnTo>
                      <a:pt x="362" y="780"/>
                    </a:lnTo>
                    <a:lnTo>
                      <a:pt x="420" y="762"/>
                    </a:lnTo>
                    <a:lnTo>
                      <a:pt x="515" y="685"/>
                    </a:lnTo>
                    <a:lnTo>
                      <a:pt x="534" y="647"/>
                    </a:lnTo>
                    <a:lnTo>
                      <a:pt x="553" y="628"/>
                    </a:lnTo>
                    <a:lnTo>
                      <a:pt x="591" y="590"/>
                    </a:lnTo>
                    <a:lnTo>
                      <a:pt x="629" y="552"/>
                    </a:lnTo>
                    <a:lnTo>
                      <a:pt x="610" y="495"/>
                    </a:lnTo>
                    <a:lnTo>
                      <a:pt x="534" y="342"/>
                    </a:lnTo>
                    <a:lnTo>
                      <a:pt x="496" y="286"/>
                    </a:lnTo>
                    <a:lnTo>
                      <a:pt x="457" y="247"/>
                    </a:lnTo>
                    <a:lnTo>
                      <a:pt x="439" y="247"/>
                    </a:lnTo>
                    <a:lnTo>
                      <a:pt x="401" y="247"/>
                    </a:lnTo>
                    <a:lnTo>
                      <a:pt x="381" y="247"/>
                    </a:lnTo>
                    <a:lnTo>
                      <a:pt x="362" y="266"/>
                    </a:lnTo>
                    <a:lnTo>
                      <a:pt x="343" y="266"/>
                    </a:lnTo>
                    <a:lnTo>
                      <a:pt x="325" y="247"/>
                    </a:lnTo>
                    <a:lnTo>
                      <a:pt x="305" y="266"/>
                    </a:lnTo>
                    <a:lnTo>
                      <a:pt x="325" y="304"/>
                    </a:lnTo>
                    <a:lnTo>
                      <a:pt x="305" y="323"/>
                    </a:lnTo>
                    <a:lnTo>
                      <a:pt x="267" y="304"/>
                    </a:lnTo>
                    <a:lnTo>
                      <a:pt x="248" y="323"/>
                    </a:lnTo>
                    <a:lnTo>
                      <a:pt x="191" y="304"/>
                    </a:lnTo>
                    <a:lnTo>
                      <a:pt x="58" y="342"/>
                    </a:lnTo>
                    <a:lnTo>
                      <a:pt x="0" y="286"/>
                    </a:lnTo>
                    <a:lnTo>
                      <a:pt x="20" y="247"/>
                    </a:lnTo>
                    <a:lnTo>
                      <a:pt x="58" y="228"/>
                    </a:lnTo>
                    <a:lnTo>
                      <a:pt x="96" y="209"/>
                    </a:lnTo>
                    <a:lnTo>
                      <a:pt x="134" y="190"/>
                    </a:lnTo>
                    <a:lnTo>
                      <a:pt x="134" y="171"/>
                    </a:lnTo>
                    <a:lnTo>
                      <a:pt x="134" y="152"/>
                    </a:lnTo>
                    <a:lnTo>
                      <a:pt x="134" y="133"/>
                    </a:lnTo>
                    <a:lnTo>
                      <a:pt x="153" y="114"/>
                    </a:lnTo>
                    <a:lnTo>
                      <a:pt x="153" y="133"/>
                    </a:lnTo>
                    <a:lnTo>
                      <a:pt x="210" y="152"/>
                    </a:lnTo>
                    <a:lnTo>
                      <a:pt x="229" y="171"/>
                    </a:lnTo>
                    <a:lnTo>
                      <a:pt x="401" y="152"/>
                    </a:lnTo>
                    <a:lnTo>
                      <a:pt x="420" y="133"/>
                    </a:lnTo>
                    <a:lnTo>
                      <a:pt x="457" y="76"/>
                    </a:lnTo>
                    <a:lnTo>
                      <a:pt x="457" y="37"/>
                    </a:lnTo>
                    <a:lnTo>
                      <a:pt x="477" y="0"/>
                    </a:lnTo>
                    <a:lnTo>
                      <a:pt x="515" y="0"/>
                    </a:lnTo>
                    <a:lnTo>
                      <a:pt x="534" y="0"/>
                    </a:lnTo>
                    <a:lnTo>
                      <a:pt x="572" y="19"/>
                    </a:lnTo>
                    <a:lnTo>
                      <a:pt x="591" y="19"/>
                    </a:lnTo>
                    <a:lnTo>
                      <a:pt x="667" y="19"/>
                    </a:lnTo>
                    <a:lnTo>
                      <a:pt x="686" y="19"/>
                    </a:lnTo>
                    <a:lnTo>
                      <a:pt x="819" y="95"/>
                    </a:lnTo>
                    <a:lnTo>
                      <a:pt x="858" y="95"/>
                    </a:lnTo>
                    <a:lnTo>
                      <a:pt x="1277" y="57"/>
                    </a:lnTo>
                    <a:lnTo>
                      <a:pt x="1277" y="76"/>
                    </a:lnTo>
                    <a:lnTo>
                      <a:pt x="1239" y="76"/>
                    </a:lnTo>
                    <a:lnTo>
                      <a:pt x="1219" y="95"/>
                    </a:lnTo>
                    <a:lnTo>
                      <a:pt x="1219" y="133"/>
                    </a:lnTo>
                    <a:lnTo>
                      <a:pt x="1219" y="171"/>
                    </a:lnTo>
                    <a:lnTo>
                      <a:pt x="1143" y="114"/>
                    </a:lnTo>
                    <a:lnTo>
                      <a:pt x="1067" y="171"/>
                    </a:lnTo>
                    <a:lnTo>
                      <a:pt x="991" y="247"/>
                    </a:lnTo>
                    <a:lnTo>
                      <a:pt x="896" y="400"/>
                    </a:lnTo>
                    <a:lnTo>
                      <a:pt x="896" y="438"/>
                    </a:lnTo>
                    <a:lnTo>
                      <a:pt x="877" y="495"/>
                    </a:ln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0" name="Freeform 30">
                <a:extLst>
                  <a:ext uri="{FF2B5EF4-FFF2-40B4-BE49-F238E27FC236}">
                    <a16:creationId xmlns:a16="http://schemas.microsoft.com/office/drawing/2014/main" id="{FBB876C9-20C5-B848-9EB9-CEDBDE8570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79875" y="12892088"/>
                <a:ext cx="49213" cy="69850"/>
              </a:xfrm>
              <a:custGeom>
                <a:avLst/>
                <a:gdLst>
                  <a:gd name="T0" fmla="*/ 2147483646 w 135"/>
                  <a:gd name="T1" fmla="*/ 0 h 192"/>
                  <a:gd name="T2" fmla="*/ 2147483646 w 135"/>
                  <a:gd name="T3" fmla="*/ 2147483646 h 192"/>
                  <a:gd name="T4" fmla="*/ 2147483646 w 135"/>
                  <a:gd name="T5" fmla="*/ 2147483646 h 192"/>
                  <a:gd name="T6" fmla="*/ 2147483646 w 135"/>
                  <a:gd name="T7" fmla="*/ 2147483646 h 192"/>
                  <a:gd name="T8" fmla="*/ 2147483646 w 135"/>
                  <a:gd name="T9" fmla="*/ 2147483646 h 192"/>
                  <a:gd name="T10" fmla="*/ 2147483646 w 135"/>
                  <a:gd name="T11" fmla="*/ 2147483646 h 192"/>
                  <a:gd name="T12" fmla="*/ 2147483646 w 135"/>
                  <a:gd name="T13" fmla="*/ 2147483646 h 192"/>
                  <a:gd name="T14" fmla="*/ 2147483646 w 135"/>
                  <a:gd name="T15" fmla="*/ 2147483646 h 192"/>
                  <a:gd name="T16" fmla="*/ 2147483646 w 135"/>
                  <a:gd name="T17" fmla="*/ 2147483646 h 192"/>
                  <a:gd name="T18" fmla="*/ 2147483646 w 135"/>
                  <a:gd name="T19" fmla="*/ 2147483646 h 192"/>
                  <a:gd name="T20" fmla="*/ 2147483646 w 135"/>
                  <a:gd name="T21" fmla="*/ 2147483646 h 192"/>
                  <a:gd name="T22" fmla="*/ 0 w 135"/>
                  <a:gd name="T23" fmla="*/ 2147483646 h 192"/>
                  <a:gd name="T24" fmla="*/ 0 w 135"/>
                  <a:gd name="T25" fmla="*/ 2147483646 h 192"/>
                  <a:gd name="T26" fmla="*/ 2147483646 w 135"/>
                  <a:gd name="T27" fmla="*/ 2147483646 h 192"/>
                  <a:gd name="T28" fmla="*/ 2147483646 w 135"/>
                  <a:gd name="T29" fmla="*/ 0 h 19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35" h="192">
                    <a:moveTo>
                      <a:pt x="134" y="0"/>
                    </a:moveTo>
                    <a:lnTo>
                      <a:pt x="134" y="19"/>
                    </a:lnTo>
                    <a:lnTo>
                      <a:pt x="114" y="77"/>
                    </a:lnTo>
                    <a:lnTo>
                      <a:pt x="114" y="95"/>
                    </a:lnTo>
                    <a:lnTo>
                      <a:pt x="134" y="134"/>
                    </a:lnTo>
                    <a:lnTo>
                      <a:pt x="134" y="153"/>
                    </a:lnTo>
                    <a:lnTo>
                      <a:pt x="134" y="191"/>
                    </a:lnTo>
                    <a:lnTo>
                      <a:pt x="114" y="191"/>
                    </a:lnTo>
                    <a:lnTo>
                      <a:pt x="114" y="172"/>
                    </a:lnTo>
                    <a:lnTo>
                      <a:pt x="96" y="134"/>
                    </a:lnTo>
                    <a:lnTo>
                      <a:pt x="77" y="115"/>
                    </a:lnTo>
                    <a:lnTo>
                      <a:pt x="0" y="134"/>
                    </a:lnTo>
                    <a:lnTo>
                      <a:pt x="0" y="115"/>
                    </a:lnTo>
                    <a:lnTo>
                      <a:pt x="96" y="19"/>
                    </a:lnTo>
                    <a:lnTo>
                      <a:pt x="134" y="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1" name="Freeform 31">
                <a:extLst>
                  <a:ext uri="{FF2B5EF4-FFF2-40B4-BE49-F238E27FC236}">
                    <a16:creationId xmlns:a16="http://schemas.microsoft.com/office/drawing/2014/main" id="{6C04FD12-EC56-9B4B-9243-B5C4F46833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1613" y="9291638"/>
                <a:ext cx="1852612" cy="2887662"/>
              </a:xfrm>
              <a:custGeom>
                <a:avLst/>
                <a:gdLst>
                  <a:gd name="T0" fmla="*/ 2147483646 w 5144"/>
                  <a:gd name="T1" fmla="*/ 2147483646 h 8020"/>
                  <a:gd name="T2" fmla="*/ 2147483646 w 5144"/>
                  <a:gd name="T3" fmla="*/ 2147483646 h 8020"/>
                  <a:gd name="T4" fmla="*/ 2147483646 w 5144"/>
                  <a:gd name="T5" fmla="*/ 2147483646 h 8020"/>
                  <a:gd name="T6" fmla="*/ 2147483646 w 5144"/>
                  <a:gd name="T7" fmla="*/ 2147483646 h 8020"/>
                  <a:gd name="T8" fmla="*/ 2147483646 w 5144"/>
                  <a:gd name="T9" fmla="*/ 2147483646 h 8020"/>
                  <a:gd name="T10" fmla="*/ 2147483646 w 5144"/>
                  <a:gd name="T11" fmla="*/ 2147483646 h 8020"/>
                  <a:gd name="T12" fmla="*/ 2147483646 w 5144"/>
                  <a:gd name="T13" fmla="*/ 2147483646 h 8020"/>
                  <a:gd name="T14" fmla="*/ 2147483646 w 5144"/>
                  <a:gd name="T15" fmla="*/ 2147483646 h 8020"/>
                  <a:gd name="T16" fmla="*/ 2147483646 w 5144"/>
                  <a:gd name="T17" fmla="*/ 2147483646 h 8020"/>
                  <a:gd name="T18" fmla="*/ 2147483646 w 5144"/>
                  <a:gd name="T19" fmla="*/ 2147483646 h 8020"/>
                  <a:gd name="T20" fmla="*/ 2147483646 w 5144"/>
                  <a:gd name="T21" fmla="*/ 2147483646 h 8020"/>
                  <a:gd name="T22" fmla="*/ 2147483646 w 5144"/>
                  <a:gd name="T23" fmla="*/ 2147483646 h 8020"/>
                  <a:gd name="T24" fmla="*/ 2147483646 w 5144"/>
                  <a:gd name="T25" fmla="*/ 2147483646 h 8020"/>
                  <a:gd name="T26" fmla="*/ 2147483646 w 5144"/>
                  <a:gd name="T27" fmla="*/ 2147483646 h 8020"/>
                  <a:gd name="T28" fmla="*/ 2147483646 w 5144"/>
                  <a:gd name="T29" fmla="*/ 2147483646 h 8020"/>
                  <a:gd name="T30" fmla="*/ 2147483646 w 5144"/>
                  <a:gd name="T31" fmla="*/ 2147483646 h 8020"/>
                  <a:gd name="T32" fmla="*/ 2147483646 w 5144"/>
                  <a:gd name="T33" fmla="*/ 2147483646 h 8020"/>
                  <a:gd name="T34" fmla="*/ 2147483646 w 5144"/>
                  <a:gd name="T35" fmla="*/ 2147483646 h 8020"/>
                  <a:gd name="T36" fmla="*/ 2147483646 w 5144"/>
                  <a:gd name="T37" fmla="*/ 2147483646 h 8020"/>
                  <a:gd name="T38" fmla="*/ 2147483646 w 5144"/>
                  <a:gd name="T39" fmla="*/ 2147483646 h 8020"/>
                  <a:gd name="T40" fmla="*/ 2147483646 w 5144"/>
                  <a:gd name="T41" fmla="*/ 2147483646 h 8020"/>
                  <a:gd name="T42" fmla="*/ 2147483646 w 5144"/>
                  <a:gd name="T43" fmla="*/ 2147483646 h 8020"/>
                  <a:gd name="T44" fmla="*/ 2147483646 w 5144"/>
                  <a:gd name="T45" fmla="*/ 2147483646 h 8020"/>
                  <a:gd name="T46" fmla="*/ 2147483646 w 5144"/>
                  <a:gd name="T47" fmla="*/ 2147483646 h 8020"/>
                  <a:gd name="T48" fmla="*/ 2147483646 w 5144"/>
                  <a:gd name="T49" fmla="*/ 2147483646 h 8020"/>
                  <a:gd name="T50" fmla="*/ 2147483646 w 5144"/>
                  <a:gd name="T51" fmla="*/ 2147483646 h 8020"/>
                  <a:gd name="T52" fmla="*/ 2147483646 w 5144"/>
                  <a:gd name="T53" fmla="*/ 2147483646 h 8020"/>
                  <a:gd name="T54" fmla="*/ 2147483646 w 5144"/>
                  <a:gd name="T55" fmla="*/ 2147483646 h 8020"/>
                  <a:gd name="T56" fmla="*/ 2147483646 w 5144"/>
                  <a:gd name="T57" fmla="*/ 2147483646 h 8020"/>
                  <a:gd name="T58" fmla="*/ 2147483646 w 5144"/>
                  <a:gd name="T59" fmla="*/ 2147483646 h 8020"/>
                  <a:gd name="T60" fmla="*/ 2147483646 w 5144"/>
                  <a:gd name="T61" fmla="*/ 2147483646 h 8020"/>
                  <a:gd name="T62" fmla="*/ 2147483646 w 5144"/>
                  <a:gd name="T63" fmla="*/ 2147483646 h 8020"/>
                  <a:gd name="T64" fmla="*/ 2147483646 w 5144"/>
                  <a:gd name="T65" fmla="*/ 2147483646 h 8020"/>
                  <a:gd name="T66" fmla="*/ 2147483646 w 5144"/>
                  <a:gd name="T67" fmla="*/ 2147483646 h 8020"/>
                  <a:gd name="T68" fmla="*/ 2147483646 w 5144"/>
                  <a:gd name="T69" fmla="*/ 2147483646 h 8020"/>
                  <a:gd name="T70" fmla="*/ 2147483646 w 5144"/>
                  <a:gd name="T71" fmla="*/ 2147483646 h 8020"/>
                  <a:gd name="T72" fmla="*/ 2147483646 w 5144"/>
                  <a:gd name="T73" fmla="*/ 2147483646 h 8020"/>
                  <a:gd name="T74" fmla="*/ 2147483646 w 5144"/>
                  <a:gd name="T75" fmla="*/ 2147483646 h 8020"/>
                  <a:gd name="T76" fmla="*/ 2147483646 w 5144"/>
                  <a:gd name="T77" fmla="*/ 2147483646 h 8020"/>
                  <a:gd name="T78" fmla="*/ 2147483646 w 5144"/>
                  <a:gd name="T79" fmla="*/ 2147483646 h 8020"/>
                  <a:gd name="T80" fmla="*/ 2147483646 w 5144"/>
                  <a:gd name="T81" fmla="*/ 2147483646 h 8020"/>
                  <a:gd name="T82" fmla="*/ 2147483646 w 5144"/>
                  <a:gd name="T83" fmla="*/ 2147483646 h 8020"/>
                  <a:gd name="T84" fmla="*/ 2147483646 w 5144"/>
                  <a:gd name="T85" fmla="*/ 2147483646 h 8020"/>
                  <a:gd name="T86" fmla="*/ 2147483646 w 5144"/>
                  <a:gd name="T87" fmla="*/ 2147483646 h 8020"/>
                  <a:gd name="T88" fmla="*/ 2147483646 w 5144"/>
                  <a:gd name="T89" fmla="*/ 2147483646 h 8020"/>
                  <a:gd name="T90" fmla="*/ 2147483646 w 5144"/>
                  <a:gd name="T91" fmla="*/ 2147483646 h 8020"/>
                  <a:gd name="T92" fmla="*/ 2147483646 w 5144"/>
                  <a:gd name="T93" fmla="*/ 2147483646 h 8020"/>
                  <a:gd name="T94" fmla="*/ 2147483646 w 5144"/>
                  <a:gd name="T95" fmla="*/ 2147483646 h 8020"/>
                  <a:gd name="T96" fmla="*/ 2147483646 w 5144"/>
                  <a:gd name="T97" fmla="*/ 2147483646 h 8020"/>
                  <a:gd name="T98" fmla="*/ 2147483646 w 5144"/>
                  <a:gd name="T99" fmla="*/ 2147483646 h 8020"/>
                  <a:gd name="T100" fmla="*/ 2147483646 w 5144"/>
                  <a:gd name="T101" fmla="*/ 2147483646 h 8020"/>
                  <a:gd name="T102" fmla="*/ 2147483646 w 5144"/>
                  <a:gd name="T103" fmla="*/ 2147483646 h 8020"/>
                  <a:gd name="T104" fmla="*/ 2147483646 w 5144"/>
                  <a:gd name="T105" fmla="*/ 2147483646 h 8020"/>
                  <a:gd name="T106" fmla="*/ 2147483646 w 5144"/>
                  <a:gd name="T107" fmla="*/ 2147483646 h 8020"/>
                  <a:gd name="T108" fmla="*/ 2147483646 w 5144"/>
                  <a:gd name="T109" fmla="*/ 2147483646 h 8020"/>
                  <a:gd name="T110" fmla="*/ 2147483646 w 5144"/>
                  <a:gd name="T111" fmla="*/ 2147483646 h 8020"/>
                  <a:gd name="T112" fmla="*/ 2147483646 w 5144"/>
                  <a:gd name="T113" fmla="*/ 2147483646 h 8020"/>
                  <a:gd name="T114" fmla="*/ 2147483646 w 5144"/>
                  <a:gd name="T115" fmla="*/ 2147483646 h 8020"/>
                  <a:gd name="T116" fmla="*/ 2147483646 w 5144"/>
                  <a:gd name="T117" fmla="*/ 2147483646 h 802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5144" h="8020">
                    <a:moveTo>
                      <a:pt x="1772" y="7905"/>
                    </a:moveTo>
                    <a:lnTo>
                      <a:pt x="1790" y="7867"/>
                    </a:lnTo>
                    <a:lnTo>
                      <a:pt x="1848" y="7829"/>
                    </a:lnTo>
                    <a:lnTo>
                      <a:pt x="1886" y="7829"/>
                    </a:lnTo>
                    <a:lnTo>
                      <a:pt x="1904" y="7867"/>
                    </a:lnTo>
                    <a:lnTo>
                      <a:pt x="1886" y="7886"/>
                    </a:lnTo>
                    <a:lnTo>
                      <a:pt x="1828" y="7924"/>
                    </a:lnTo>
                    <a:lnTo>
                      <a:pt x="1790" y="7943"/>
                    </a:lnTo>
                    <a:lnTo>
                      <a:pt x="1772" y="7905"/>
                    </a:lnTo>
                    <a:close/>
                    <a:moveTo>
                      <a:pt x="2324" y="6686"/>
                    </a:moveTo>
                    <a:lnTo>
                      <a:pt x="2305" y="6705"/>
                    </a:lnTo>
                    <a:lnTo>
                      <a:pt x="2267" y="6705"/>
                    </a:lnTo>
                    <a:lnTo>
                      <a:pt x="2248" y="6705"/>
                    </a:lnTo>
                    <a:lnTo>
                      <a:pt x="2229" y="6667"/>
                    </a:lnTo>
                    <a:lnTo>
                      <a:pt x="2248" y="6629"/>
                    </a:lnTo>
                    <a:lnTo>
                      <a:pt x="2267" y="6610"/>
                    </a:lnTo>
                    <a:lnTo>
                      <a:pt x="2285" y="6610"/>
                    </a:lnTo>
                    <a:lnTo>
                      <a:pt x="2305" y="6610"/>
                    </a:lnTo>
                    <a:lnTo>
                      <a:pt x="2343" y="6629"/>
                    </a:lnTo>
                    <a:lnTo>
                      <a:pt x="2324" y="6686"/>
                    </a:lnTo>
                    <a:close/>
                    <a:moveTo>
                      <a:pt x="3962" y="6534"/>
                    </a:moveTo>
                    <a:lnTo>
                      <a:pt x="3981" y="6610"/>
                    </a:lnTo>
                    <a:lnTo>
                      <a:pt x="3962" y="6667"/>
                    </a:lnTo>
                    <a:lnTo>
                      <a:pt x="3924" y="6705"/>
                    </a:lnTo>
                    <a:lnTo>
                      <a:pt x="3905" y="6724"/>
                    </a:lnTo>
                    <a:lnTo>
                      <a:pt x="3905" y="6705"/>
                    </a:lnTo>
                    <a:lnTo>
                      <a:pt x="3905" y="6667"/>
                    </a:lnTo>
                    <a:lnTo>
                      <a:pt x="3885" y="6648"/>
                    </a:lnTo>
                    <a:lnTo>
                      <a:pt x="3867" y="6610"/>
                    </a:lnTo>
                    <a:lnTo>
                      <a:pt x="3885" y="6610"/>
                    </a:lnTo>
                    <a:lnTo>
                      <a:pt x="3924" y="6610"/>
                    </a:lnTo>
                    <a:lnTo>
                      <a:pt x="3943" y="6572"/>
                    </a:lnTo>
                    <a:lnTo>
                      <a:pt x="3962" y="6534"/>
                    </a:lnTo>
                    <a:close/>
                    <a:moveTo>
                      <a:pt x="3238" y="7391"/>
                    </a:moveTo>
                    <a:lnTo>
                      <a:pt x="3314" y="7448"/>
                    </a:lnTo>
                    <a:lnTo>
                      <a:pt x="3333" y="7486"/>
                    </a:lnTo>
                    <a:lnTo>
                      <a:pt x="3333" y="7505"/>
                    </a:lnTo>
                    <a:lnTo>
                      <a:pt x="3314" y="7505"/>
                    </a:lnTo>
                    <a:lnTo>
                      <a:pt x="3295" y="7505"/>
                    </a:lnTo>
                    <a:lnTo>
                      <a:pt x="3276" y="7505"/>
                    </a:lnTo>
                    <a:lnTo>
                      <a:pt x="3276" y="7467"/>
                    </a:lnTo>
                    <a:lnTo>
                      <a:pt x="3257" y="7448"/>
                    </a:lnTo>
                    <a:lnTo>
                      <a:pt x="3219" y="7448"/>
                    </a:lnTo>
                    <a:lnTo>
                      <a:pt x="3200" y="7467"/>
                    </a:lnTo>
                    <a:lnTo>
                      <a:pt x="3219" y="7543"/>
                    </a:lnTo>
                    <a:lnTo>
                      <a:pt x="3200" y="7543"/>
                    </a:lnTo>
                    <a:lnTo>
                      <a:pt x="3124" y="7524"/>
                    </a:lnTo>
                    <a:lnTo>
                      <a:pt x="3143" y="7562"/>
                    </a:lnTo>
                    <a:lnTo>
                      <a:pt x="3010" y="7562"/>
                    </a:lnTo>
                    <a:lnTo>
                      <a:pt x="2895" y="7581"/>
                    </a:lnTo>
                    <a:lnTo>
                      <a:pt x="2857" y="7601"/>
                    </a:lnTo>
                    <a:lnTo>
                      <a:pt x="2743" y="7715"/>
                    </a:lnTo>
                    <a:lnTo>
                      <a:pt x="2705" y="7772"/>
                    </a:lnTo>
                    <a:lnTo>
                      <a:pt x="2666" y="7791"/>
                    </a:lnTo>
                    <a:lnTo>
                      <a:pt x="2648" y="7791"/>
                    </a:lnTo>
                    <a:lnTo>
                      <a:pt x="2610" y="7772"/>
                    </a:lnTo>
                    <a:lnTo>
                      <a:pt x="2590" y="7753"/>
                    </a:lnTo>
                    <a:lnTo>
                      <a:pt x="2552" y="7734"/>
                    </a:lnTo>
                    <a:lnTo>
                      <a:pt x="2495" y="7734"/>
                    </a:lnTo>
                    <a:lnTo>
                      <a:pt x="2457" y="7734"/>
                    </a:lnTo>
                    <a:lnTo>
                      <a:pt x="2457" y="7696"/>
                    </a:lnTo>
                    <a:lnTo>
                      <a:pt x="2438" y="7657"/>
                    </a:lnTo>
                    <a:lnTo>
                      <a:pt x="2419" y="7638"/>
                    </a:lnTo>
                    <a:lnTo>
                      <a:pt x="2381" y="7677"/>
                    </a:lnTo>
                    <a:lnTo>
                      <a:pt x="2343" y="7696"/>
                    </a:lnTo>
                    <a:lnTo>
                      <a:pt x="2343" y="7715"/>
                    </a:lnTo>
                    <a:lnTo>
                      <a:pt x="2324" y="7772"/>
                    </a:lnTo>
                    <a:lnTo>
                      <a:pt x="2285" y="7753"/>
                    </a:lnTo>
                    <a:lnTo>
                      <a:pt x="2190" y="7829"/>
                    </a:lnTo>
                    <a:lnTo>
                      <a:pt x="2153" y="7848"/>
                    </a:lnTo>
                    <a:lnTo>
                      <a:pt x="2171" y="7886"/>
                    </a:lnTo>
                    <a:lnTo>
                      <a:pt x="2229" y="7867"/>
                    </a:lnTo>
                    <a:lnTo>
                      <a:pt x="2343" y="7829"/>
                    </a:lnTo>
                    <a:lnTo>
                      <a:pt x="2324" y="7886"/>
                    </a:lnTo>
                    <a:lnTo>
                      <a:pt x="2305" y="7924"/>
                    </a:lnTo>
                    <a:lnTo>
                      <a:pt x="2248" y="7982"/>
                    </a:lnTo>
                    <a:lnTo>
                      <a:pt x="2248" y="7905"/>
                    </a:lnTo>
                    <a:lnTo>
                      <a:pt x="2229" y="7924"/>
                    </a:lnTo>
                    <a:lnTo>
                      <a:pt x="2190" y="7943"/>
                    </a:lnTo>
                    <a:lnTo>
                      <a:pt x="2171" y="7982"/>
                    </a:lnTo>
                    <a:lnTo>
                      <a:pt x="2133" y="8000"/>
                    </a:lnTo>
                    <a:lnTo>
                      <a:pt x="2076" y="8019"/>
                    </a:lnTo>
                    <a:lnTo>
                      <a:pt x="2000" y="8019"/>
                    </a:lnTo>
                    <a:lnTo>
                      <a:pt x="1962" y="8019"/>
                    </a:lnTo>
                    <a:lnTo>
                      <a:pt x="1962" y="7962"/>
                    </a:lnTo>
                    <a:lnTo>
                      <a:pt x="1962" y="7886"/>
                    </a:lnTo>
                    <a:lnTo>
                      <a:pt x="2000" y="7829"/>
                    </a:lnTo>
                    <a:lnTo>
                      <a:pt x="2019" y="7791"/>
                    </a:lnTo>
                    <a:lnTo>
                      <a:pt x="2038" y="7772"/>
                    </a:lnTo>
                    <a:lnTo>
                      <a:pt x="2076" y="7753"/>
                    </a:lnTo>
                    <a:lnTo>
                      <a:pt x="2114" y="7734"/>
                    </a:lnTo>
                    <a:lnTo>
                      <a:pt x="2171" y="7696"/>
                    </a:lnTo>
                    <a:lnTo>
                      <a:pt x="2133" y="7677"/>
                    </a:lnTo>
                    <a:lnTo>
                      <a:pt x="2133" y="7657"/>
                    </a:lnTo>
                    <a:lnTo>
                      <a:pt x="2153" y="7620"/>
                    </a:lnTo>
                    <a:lnTo>
                      <a:pt x="2153" y="7581"/>
                    </a:lnTo>
                    <a:lnTo>
                      <a:pt x="2153" y="7543"/>
                    </a:lnTo>
                    <a:lnTo>
                      <a:pt x="2153" y="7505"/>
                    </a:lnTo>
                    <a:lnTo>
                      <a:pt x="2153" y="7486"/>
                    </a:lnTo>
                    <a:lnTo>
                      <a:pt x="2171" y="7448"/>
                    </a:lnTo>
                    <a:lnTo>
                      <a:pt x="2190" y="7410"/>
                    </a:lnTo>
                    <a:lnTo>
                      <a:pt x="2209" y="7391"/>
                    </a:lnTo>
                    <a:lnTo>
                      <a:pt x="2248" y="7372"/>
                    </a:lnTo>
                    <a:lnTo>
                      <a:pt x="2285" y="7353"/>
                    </a:lnTo>
                    <a:lnTo>
                      <a:pt x="2305" y="7372"/>
                    </a:lnTo>
                    <a:lnTo>
                      <a:pt x="2324" y="7372"/>
                    </a:lnTo>
                    <a:lnTo>
                      <a:pt x="2343" y="7372"/>
                    </a:lnTo>
                    <a:lnTo>
                      <a:pt x="2381" y="7353"/>
                    </a:lnTo>
                    <a:lnTo>
                      <a:pt x="2381" y="7276"/>
                    </a:lnTo>
                    <a:lnTo>
                      <a:pt x="2362" y="7200"/>
                    </a:lnTo>
                    <a:lnTo>
                      <a:pt x="2362" y="7143"/>
                    </a:lnTo>
                    <a:lnTo>
                      <a:pt x="2400" y="7124"/>
                    </a:lnTo>
                    <a:lnTo>
                      <a:pt x="2438" y="7124"/>
                    </a:lnTo>
                    <a:lnTo>
                      <a:pt x="2476" y="7105"/>
                    </a:lnTo>
                    <a:lnTo>
                      <a:pt x="2495" y="7048"/>
                    </a:lnTo>
                    <a:lnTo>
                      <a:pt x="2514" y="7029"/>
                    </a:lnTo>
                    <a:lnTo>
                      <a:pt x="2514" y="6991"/>
                    </a:lnTo>
                    <a:lnTo>
                      <a:pt x="2514" y="6934"/>
                    </a:lnTo>
                    <a:lnTo>
                      <a:pt x="2476" y="6877"/>
                    </a:lnTo>
                    <a:lnTo>
                      <a:pt x="2419" y="6781"/>
                    </a:lnTo>
                    <a:lnTo>
                      <a:pt x="2400" y="6743"/>
                    </a:lnTo>
                    <a:lnTo>
                      <a:pt x="2419" y="6724"/>
                    </a:lnTo>
                    <a:lnTo>
                      <a:pt x="2438" y="6705"/>
                    </a:lnTo>
                    <a:lnTo>
                      <a:pt x="2438" y="6686"/>
                    </a:lnTo>
                    <a:lnTo>
                      <a:pt x="2438" y="6667"/>
                    </a:lnTo>
                    <a:lnTo>
                      <a:pt x="2438" y="6648"/>
                    </a:lnTo>
                    <a:lnTo>
                      <a:pt x="2419" y="6629"/>
                    </a:lnTo>
                    <a:lnTo>
                      <a:pt x="2419" y="6610"/>
                    </a:lnTo>
                    <a:lnTo>
                      <a:pt x="2419" y="6591"/>
                    </a:lnTo>
                    <a:lnTo>
                      <a:pt x="2419" y="6572"/>
                    </a:lnTo>
                    <a:lnTo>
                      <a:pt x="2419" y="6553"/>
                    </a:lnTo>
                    <a:lnTo>
                      <a:pt x="2438" y="6477"/>
                    </a:lnTo>
                    <a:lnTo>
                      <a:pt x="2457" y="6438"/>
                    </a:lnTo>
                    <a:lnTo>
                      <a:pt x="2495" y="6438"/>
                    </a:lnTo>
                    <a:lnTo>
                      <a:pt x="2552" y="6438"/>
                    </a:lnTo>
                    <a:lnTo>
                      <a:pt x="2610" y="6458"/>
                    </a:lnTo>
                    <a:lnTo>
                      <a:pt x="2648" y="6458"/>
                    </a:lnTo>
                    <a:lnTo>
                      <a:pt x="2666" y="6438"/>
                    </a:lnTo>
                    <a:lnTo>
                      <a:pt x="2686" y="6419"/>
                    </a:lnTo>
                    <a:lnTo>
                      <a:pt x="2705" y="6400"/>
                    </a:lnTo>
                    <a:lnTo>
                      <a:pt x="2800" y="6458"/>
                    </a:lnTo>
                    <a:lnTo>
                      <a:pt x="2838" y="6477"/>
                    </a:lnTo>
                    <a:lnTo>
                      <a:pt x="2857" y="6514"/>
                    </a:lnTo>
                    <a:lnTo>
                      <a:pt x="3028" y="6763"/>
                    </a:lnTo>
                    <a:lnTo>
                      <a:pt x="3067" y="6781"/>
                    </a:lnTo>
                    <a:lnTo>
                      <a:pt x="3086" y="6800"/>
                    </a:lnTo>
                    <a:lnTo>
                      <a:pt x="3124" y="6839"/>
                    </a:lnTo>
                    <a:lnTo>
                      <a:pt x="3124" y="6877"/>
                    </a:lnTo>
                    <a:lnTo>
                      <a:pt x="3143" y="6877"/>
                    </a:lnTo>
                    <a:lnTo>
                      <a:pt x="3200" y="6895"/>
                    </a:lnTo>
                    <a:lnTo>
                      <a:pt x="3219" y="6934"/>
                    </a:lnTo>
                    <a:lnTo>
                      <a:pt x="3181" y="6972"/>
                    </a:lnTo>
                    <a:lnTo>
                      <a:pt x="3219" y="6991"/>
                    </a:lnTo>
                    <a:lnTo>
                      <a:pt x="3219" y="7010"/>
                    </a:lnTo>
                    <a:lnTo>
                      <a:pt x="3162" y="7029"/>
                    </a:lnTo>
                    <a:lnTo>
                      <a:pt x="3010" y="7010"/>
                    </a:lnTo>
                    <a:lnTo>
                      <a:pt x="3010" y="6972"/>
                    </a:lnTo>
                    <a:lnTo>
                      <a:pt x="2914" y="6972"/>
                    </a:lnTo>
                    <a:lnTo>
                      <a:pt x="2876" y="6991"/>
                    </a:lnTo>
                    <a:lnTo>
                      <a:pt x="2895" y="7029"/>
                    </a:lnTo>
                    <a:lnTo>
                      <a:pt x="2895" y="7067"/>
                    </a:lnTo>
                    <a:lnTo>
                      <a:pt x="2800" y="7200"/>
                    </a:lnTo>
                    <a:lnTo>
                      <a:pt x="2838" y="7181"/>
                    </a:lnTo>
                    <a:lnTo>
                      <a:pt x="2914" y="7105"/>
                    </a:lnTo>
                    <a:lnTo>
                      <a:pt x="2952" y="7086"/>
                    </a:lnTo>
                    <a:lnTo>
                      <a:pt x="2971" y="7086"/>
                    </a:lnTo>
                    <a:lnTo>
                      <a:pt x="3010" y="7124"/>
                    </a:lnTo>
                    <a:lnTo>
                      <a:pt x="3067" y="7143"/>
                    </a:lnTo>
                    <a:lnTo>
                      <a:pt x="3143" y="7181"/>
                    </a:lnTo>
                    <a:lnTo>
                      <a:pt x="3124" y="7200"/>
                    </a:lnTo>
                    <a:lnTo>
                      <a:pt x="3124" y="7220"/>
                    </a:lnTo>
                    <a:lnTo>
                      <a:pt x="3105" y="7239"/>
                    </a:lnTo>
                    <a:lnTo>
                      <a:pt x="3105" y="7257"/>
                    </a:lnTo>
                    <a:lnTo>
                      <a:pt x="3124" y="7257"/>
                    </a:lnTo>
                    <a:lnTo>
                      <a:pt x="3219" y="7220"/>
                    </a:lnTo>
                    <a:lnTo>
                      <a:pt x="3238" y="7220"/>
                    </a:lnTo>
                    <a:lnTo>
                      <a:pt x="3276" y="7200"/>
                    </a:lnTo>
                    <a:lnTo>
                      <a:pt x="3295" y="7200"/>
                    </a:lnTo>
                    <a:lnTo>
                      <a:pt x="3295" y="7220"/>
                    </a:lnTo>
                    <a:lnTo>
                      <a:pt x="3314" y="7239"/>
                    </a:lnTo>
                    <a:lnTo>
                      <a:pt x="3333" y="7257"/>
                    </a:lnTo>
                    <a:lnTo>
                      <a:pt x="3352" y="7257"/>
                    </a:lnTo>
                    <a:lnTo>
                      <a:pt x="3333" y="7296"/>
                    </a:lnTo>
                    <a:lnTo>
                      <a:pt x="3314" y="7353"/>
                    </a:lnTo>
                    <a:lnTo>
                      <a:pt x="3314" y="7372"/>
                    </a:lnTo>
                    <a:lnTo>
                      <a:pt x="3295" y="7391"/>
                    </a:lnTo>
                    <a:lnTo>
                      <a:pt x="3276" y="7391"/>
                    </a:lnTo>
                    <a:lnTo>
                      <a:pt x="3257" y="7391"/>
                    </a:lnTo>
                    <a:lnTo>
                      <a:pt x="3238" y="7372"/>
                    </a:lnTo>
                    <a:lnTo>
                      <a:pt x="3238" y="7391"/>
                    </a:lnTo>
                    <a:close/>
                    <a:moveTo>
                      <a:pt x="457" y="3543"/>
                    </a:moveTo>
                    <a:lnTo>
                      <a:pt x="495" y="3581"/>
                    </a:lnTo>
                    <a:lnTo>
                      <a:pt x="514" y="3619"/>
                    </a:lnTo>
                    <a:lnTo>
                      <a:pt x="533" y="3676"/>
                    </a:lnTo>
                    <a:lnTo>
                      <a:pt x="552" y="3734"/>
                    </a:lnTo>
                    <a:lnTo>
                      <a:pt x="533" y="3791"/>
                    </a:lnTo>
                    <a:lnTo>
                      <a:pt x="514" y="3848"/>
                    </a:lnTo>
                    <a:lnTo>
                      <a:pt x="476" y="3867"/>
                    </a:lnTo>
                    <a:lnTo>
                      <a:pt x="438" y="3867"/>
                    </a:lnTo>
                    <a:lnTo>
                      <a:pt x="419" y="3829"/>
                    </a:lnTo>
                    <a:lnTo>
                      <a:pt x="400" y="3810"/>
                    </a:lnTo>
                    <a:lnTo>
                      <a:pt x="400" y="3867"/>
                    </a:lnTo>
                    <a:lnTo>
                      <a:pt x="381" y="3867"/>
                    </a:lnTo>
                    <a:lnTo>
                      <a:pt x="362" y="3886"/>
                    </a:lnTo>
                    <a:lnTo>
                      <a:pt x="343" y="3867"/>
                    </a:lnTo>
                    <a:lnTo>
                      <a:pt x="343" y="3848"/>
                    </a:lnTo>
                    <a:lnTo>
                      <a:pt x="324" y="3791"/>
                    </a:lnTo>
                    <a:lnTo>
                      <a:pt x="324" y="3734"/>
                    </a:lnTo>
                    <a:lnTo>
                      <a:pt x="324" y="3715"/>
                    </a:lnTo>
                    <a:lnTo>
                      <a:pt x="304" y="3658"/>
                    </a:lnTo>
                    <a:lnTo>
                      <a:pt x="267" y="3658"/>
                    </a:lnTo>
                    <a:lnTo>
                      <a:pt x="152" y="3791"/>
                    </a:lnTo>
                    <a:lnTo>
                      <a:pt x="114" y="3829"/>
                    </a:lnTo>
                    <a:lnTo>
                      <a:pt x="76" y="3829"/>
                    </a:lnTo>
                    <a:lnTo>
                      <a:pt x="95" y="3791"/>
                    </a:lnTo>
                    <a:lnTo>
                      <a:pt x="114" y="3753"/>
                    </a:lnTo>
                    <a:lnTo>
                      <a:pt x="133" y="3715"/>
                    </a:lnTo>
                    <a:lnTo>
                      <a:pt x="152" y="3695"/>
                    </a:lnTo>
                    <a:lnTo>
                      <a:pt x="152" y="3676"/>
                    </a:lnTo>
                    <a:lnTo>
                      <a:pt x="172" y="3639"/>
                    </a:lnTo>
                    <a:lnTo>
                      <a:pt x="190" y="3600"/>
                    </a:lnTo>
                    <a:lnTo>
                      <a:pt x="209" y="3600"/>
                    </a:lnTo>
                    <a:lnTo>
                      <a:pt x="267" y="3600"/>
                    </a:lnTo>
                    <a:lnTo>
                      <a:pt x="419" y="3543"/>
                    </a:lnTo>
                    <a:lnTo>
                      <a:pt x="438" y="3543"/>
                    </a:lnTo>
                    <a:lnTo>
                      <a:pt x="457" y="3543"/>
                    </a:lnTo>
                    <a:close/>
                    <a:moveTo>
                      <a:pt x="952" y="2343"/>
                    </a:moveTo>
                    <a:lnTo>
                      <a:pt x="971" y="2438"/>
                    </a:lnTo>
                    <a:lnTo>
                      <a:pt x="990" y="2534"/>
                    </a:lnTo>
                    <a:lnTo>
                      <a:pt x="1066" y="2705"/>
                    </a:lnTo>
                    <a:lnTo>
                      <a:pt x="1010" y="2724"/>
                    </a:lnTo>
                    <a:lnTo>
                      <a:pt x="971" y="2705"/>
                    </a:lnTo>
                    <a:lnTo>
                      <a:pt x="952" y="2686"/>
                    </a:lnTo>
                    <a:lnTo>
                      <a:pt x="914" y="2667"/>
                    </a:lnTo>
                    <a:lnTo>
                      <a:pt x="876" y="2648"/>
                    </a:lnTo>
                    <a:lnTo>
                      <a:pt x="838" y="2629"/>
                    </a:lnTo>
                    <a:lnTo>
                      <a:pt x="819" y="2591"/>
                    </a:lnTo>
                    <a:lnTo>
                      <a:pt x="800" y="2552"/>
                    </a:lnTo>
                    <a:lnTo>
                      <a:pt x="800" y="2534"/>
                    </a:lnTo>
                    <a:lnTo>
                      <a:pt x="819" y="2534"/>
                    </a:lnTo>
                    <a:lnTo>
                      <a:pt x="819" y="2515"/>
                    </a:lnTo>
                    <a:lnTo>
                      <a:pt x="819" y="2496"/>
                    </a:lnTo>
                    <a:lnTo>
                      <a:pt x="933" y="2305"/>
                    </a:lnTo>
                    <a:lnTo>
                      <a:pt x="933" y="2324"/>
                    </a:lnTo>
                    <a:lnTo>
                      <a:pt x="952" y="2343"/>
                    </a:lnTo>
                    <a:close/>
                    <a:moveTo>
                      <a:pt x="5067" y="6229"/>
                    </a:moveTo>
                    <a:lnTo>
                      <a:pt x="5048" y="6229"/>
                    </a:lnTo>
                    <a:lnTo>
                      <a:pt x="5028" y="6248"/>
                    </a:lnTo>
                    <a:lnTo>
                      <a:pt x="5028" y="6305"/>
                    </a:lnTo>
                    <a:lnTo>
                      <a:pt x="5009" y="6324"/>
                    </a:lnTo>
                    <a:lnTo>
                      <a:pt x="5009" y="6343"/>
                    </a:lnTo>
                    <a:lnTo>
                      <a:pt x="4991" y="6362"/>
                    </a:lnTo>
                    <a:lnTo>
                      <a:pt x="4933" y="6362"/>
                    </a:lnTo>
                    <a:lnTo>
                      <a:pt x="4896" y="6343"/>
                    </a:lnTo>
                    <a:lnTo>
                      <a:pt x="4876" y="6324"/>
                    </a:lnTo>
                    <a:lnTo>
                      <a:pt x="4876" y="6286"/>
                    </a:lnTo>
                    <a:lnTo>
                      <a:pt x="4857" y="6286"/>
                    </a:lnTo>
                    <a:lnTo>
                      <a:pt x="4838" y="6286"/>
                    </a:lnTo>
                    <a:lnTo>
                      <a:pt x="4838" y="6305"/>
                    </a:lnTo>
                    <a:lnTo>
                      <a:pt x="4838" y="6343"/>
                    </a:lnTo>
                    <a:lnTo>
                      <a:pt x="4838" y="6382"/>
                    </a:lnTo>
                    <a:lnTo>
                      <a:pt x="4781" y="6400"/>
                    </a:lnTo>
                    <a:lnTo>
                      <a:pt x="4724" y="6382"/>
                    </a:lnTo>
                    <a:lnTo>
                      <a:pt x="4667" y="6362"/>
                    </a:lnTo>
                    <a:lnTo>
                      <a:pt x="4610" y="6343"/>
                    </a:lnTo>
                    <a:lnTo>
                      <a:pt x="4552" y="6343"/>
                    </a:lnTo>
                    <a:lnTo>
                      <a:pt x="4515" y="6343"/>
                    </a:lnTo>
                    <a:lnTo>
                      <a:pt x="4495" y="6305"/>
                    </a:lnTo>
                    <a:lnTo>
                      <a:pt x="4438" y="6133"/>
                    </a:lnTo>
                    <a:lnTo>
                      <a:pt x="4438" y="6115"/>
                    </a:lnTo>
                    <a:lnTo>
                      <a:pt x="4438" y="6077"/>
                    </a:lnTo>
                    <a:lnTo>
                      <a:pt x="4400" y="6077"/>
                    </a:lnTo>
                    <a:lnTo>
                      <a:pt x="4343" y="6096"/>
                    </a:lnTo>
                    <a:lnTo>
                      <a:pt x="4152" y="6133"/>
                    </a:lnTo>
                    <a:lnTo>
                      <a:pt x="4095" y="6133"/>
                    </a:lnTo>
                    <a:lnTo>
                      <a:pt x="4114" y="6096"/>
                    </a:lnTo>
                    <a:lnTo>
                      <a:pt x="4134" y="6096"/>
                    </a:lnTo>
                    <a:lnTo>
                      <a:pt x="4152" y="6096"/>
                    </a:lnTo>
                    <a:lnTo>
                      <a:pt x="4190" y="6077"/>
                    </a:lnTo>
                    <a:lnTo>
                      <a:pt x="4152" y="6057"/>
                    </a:lnTo>
                    <a:lnTo>
                      <a:pt x="4095" y="6038"/>
                    </a:lnTo>
                    <a:lnTo>
                      <a:pt x="4000" y="6038"/>
                    </a:lnTo>
                    <a:lnTo>
                      <a:pt x="4019" y="6077"/>
                    </a:lnTo>
                    <a:lnTo>
                      <a:pt x="4038" y="6096"/>
                    </a:lnTo>
                    <a:lnTo>
                      <a:pt x="4057" y="6115"/>
                    </a:lnTo>
                    <a:lnTo>
                      <a:pt x="4038" y="6153"/>
                    </a:lnTo>
                    <a:lnTo>
                      <a:pt x="4057" y="6172"/>
                    </a:lnTo>
                    <a:lnTo>
                      <a:pt x="4057" y="6191"/>
                    </a:lnTo>
                    <a:lnTo>
                      <a:pt x="3962" y="6229"/>
                    </a:lnTo>
                    <a:lnTo>
                      <a:pt x="3638" y="6191"/>
                    </a:lnTo>
                    <a:lnTo>
                      <a:pt x="3657" y="6133"/>
                    </a:lnTo>
                    <a:lnTo>
                      <a:pt x="3676" y="6133"/>
                    </a:lnTo>
                    <a:lnTo>
                      <a:pt x="3695" y="6115"/>
                    </a:lnTo>
                    <a:lnTo>
                      <a:pt x="3714" y="6115"/>
                    </a:lnTo>
                    <a:lnTo>
                      <a:pt x="3772" y="6115"/>
                    </a:lnTo>
                    <a:lnTo>
                      <a:pt x="3809" y="6115"/>
                    </a:lnTo>
                    <a:lnTo>
                      <a:pt x="3829" y="6153"/>
                    </a:lnTo>
                    <a:lnTo>
                      <a:pt x="3867" y="6153"/>
                    </a:lnTo>
                    <a:lnTo>
                      <a:pt x="3905" y="6133"/>
                    </a:lnTo>
                    <a:lnTo>
                      <a:pt x="3867" y="6096"/>
                    </a:lnTo>
                    <a:lnTo>
                      <a:pt x="3809" y="6077"/>
                    </a:lnTo>
                    <a:lnTo>
                      <a:pt x="3657" y="6077"/>
                    </a:lnTo>
                    <a:lnTo>
                      <a:pt x="3581" y="6038"/>
                    </a:lnTo>
                    <a:lnTo>
                      <a:pt x="3543" y="6019"/>
                    </a:lnTo>
                    <a:lnTo>
                      <a:pt x="3524" y="6077"/>
                    </a:lnTo>
                    <a:lnTo>
                      <a:pt x="3543" y="6115"/>
                    </a:lnTo>
                    <a:lnTo>
                      <a:pt x="3581" y="6191"/>
                    </a:lnTo>
                    <a:lnTo>
                      <a:pt x="3619" y="6248"/>
                    </a:lnTo>
                    <a:lnTo>
                      <a:pt x="3562" y="6229"/>
                    </a:lnTo>
                    <a:lnTo>
                      <a:pt x="3486" y="6153"/>
                    </a:lnTo>
                    <a:lnTo>
                      <a:pt x="3448" y="6133"/>
                    </a:lnTo>
                    <a:lnTo>
                      <a:pt x="3448" y="6115"/>
                    </a:lnTo>
                    <a:lnTo>
                      <a:pt x="3448" y="6096"/>
                    </a:lnTo>
                    <a:lnTo>
                      <a:pt x="3428" y="6077"/>
                    </a:lnTo>
                    <a:lnTo>
                      <a:pt x="3391" y="6057"/>
                    </a:lnTo>
                    <a:lnTo>
                      <a:pt x="3372" y="6038"/>
                    </a:lnTo>
                    <a:lnTo>
                      <a:pt x="3352" y="6019"/>
                    </a:lnTo>
                    <a:lnTo>
                      <a:pt x="3352" y="5981"/>
                    </a:lnTo>
                    <a:lnTo>
                      <a:pt x="3409" y="5962"/>
                    </a:lnTo>
                    <a:lnTo>
                      <a:pt x="3428" y="5962"/>
                    </a:lnTo>
                    <a:lnTo>
                      <a:pt x="3448" y="5981"/>
                    </a:lnTo>
                    <a:lnTo>
                      <a:pt x="3448" y="6001"/>
                    </a:lnTo>
                    <a:lnTo>
                      <a:pt x="3467" y="6019"/>
                    </a:lnTo>
                    <a:lnTo>
                      <a:pt x="3486" y="6001"/>
                    </a:lnTo>
                    <a:lnTo>
                      <a:pt x="3581" y="5905"/>
                    </a:lnTo>
                    <a:lnTo>
                      <a:pt x="3600" y="5848"/>
                    </a:lnTo>
                    <a:lnTo>
                      <a:pt x="3581" y="5753"/>
                    </a:lnTo>
                    <a:lnTo>
                      <a:pt x="3543" y="5696"/>
                    </a:lnTo>
                    <a:lnTo>
                      <a:pt x="3505" y="5696"/>
                    </a:lnTo>
                    <a:lnTo>
                      <a:pt x="3505" y="5753"/>
                    </a:lnTo>
                    <a:lnTo>
                      <a:pt x="3486" y="5829"/>
                    </a:lnTo>
                    <a:lnTo>
                      <a:pt x="3467" y="5867"/>
                    </a:lnTo>
                    <a:lnTo>
                      <a:pt x="3428" y="5848"/>
                    </a:lnTo>
                    <a:lnTo>
                      <a:pt x="3391" y="5810"/>
                    </a:lnTo>
                    <a:lnTo>
                      <a:pt x="3352" y="5715"/>
                    </a:lnTo>
                    <a:lnTo>
                      <a:pt x="3257" y="5524"/>
                    </a:lnTo>
                    <a:lnTo>
                      <a:pt x="3238" y="5486"/>
                    </a:lnTo>
                    <a:lnTo>
                      <a:pt x="3181" y="5467"/>
                    </a:lnTo>
                    <a:lnTo>
                      <a:pt x="2991" y="5505"/>
                    </a:lnTo>
                    <a:lnTo>
                      <a:pt x="2971" y="5524"/>
                    </a:lnTo>
                    <a:lnTo>
                      <a:pt x="2971" y="5543"/>
                    </a:lnTo>
                    <a:lnTo>
                      <a:pt x="2971" y="5581"/>
                    </a:lnTo>
                    <a:lnTo>
                      <a:pt x="2971" y="5600"/>
                    </a:lnTo>
                    <a:lnTo>
                      <a:pt x="2933" y="5581"/>
                    </a:lnTo>
                    <a:lnTo>
                      <a:pt x="2914" y="5562"/>
                    </a:lnTo>
                    <a:lnTo>
                      <a:pt x="2876" y="5562"/>
                    </a:lnTo>
                    <a:lnTo>
                      <a:pt x="2857" y="5562"/>
                    </a:lnTo>
                    <a:lnTo>
                      <a:pt x="2800" y="5562"/>
                    </a:lnTo>
                    <a:lnTo>
                      <a:pt x="2762" y="5562"/>
                    </a:lnTo>
                    <a:lnTo>
                      <a:pt x="2743" y="5581"/>
                    </a:lnTo>
                    <a:lnTo>
                      <a:pt x="2743" y="5620"/>
                    </a:lnTo>
                    <a:lnTo>
                      <a:pt x="2705" y="5620"/>
                    </a:lnTo>
                    <a:lnTo>
                      <a:pt x="2686" y="5620"/>
                    </a:lnTo>
                    <a:lnTo>
                      <a:pt x="2666" y="5620"/>
                    </a:lnTo>
                    <a:lnTo>
                      <a:pt x="2648" y="5600"/>
                    </a:lnTo>
                    <a:lnTo>
                      <a:pt x="2629" y="5600"/>
                    </a:lnTo>
                    <a:lnTo>
                      <a:pt x="2610" y="5600"/>
                    </a:lnTo>
                    <a:lnTo>
                      <a:pt x="2590" y="5620"/>
                    </a:lnTo>
                    <a:lnTo>
                      <a:pt x="2571" y="5639"/>
                    </a:lnTo>
                    <a:lnTo>
                      <a:pt x="2552" y="5620"/>
                    </a:lnTo>
                    <a:lnTo>
                      <a:pt x="2534" y="5600"/>
                    </a:lnTo>
                    <a:lnTo>
                      <a:pt x="2514" y="5581"/>
                    </a:lnTo>
                    <a:lnTo>
                      <a:pt x="2495" y="5562"/>
                    </a:lnTo>
                    <a:lnTo>
                      <a:pt x="2476" y="5543"/>
                    </a:lnTo>
                    <a:lnTo>
                      <a:pt x="2457" y="5486"/>
                    </a:lnTo>
                    <a:lnTo>
                      <a:pt x="2438" y="5486"/>
                    </a:lnTo>
                    <a:lnTo>
                      <a:pt x="2400" y="5448"/>
                    </a:lnTo>
                    <a:lnTo>
                      <a:pt x="2381" y="5429"/>
                    </a:lnTo>
                    <a:lnTo>
                      <a:pt x="2400" y="5410"/>
                    </a:lnTo>
                    <a:lnTo>
                      <a:pt x="2419" y="5410"/>
                    </a:lnTo>
                    <a:lnTo>
                      <a:pt x="2457" y="5391"/>
                    </a:lnTo>
                    <a:lnTo>
                      <a:pt x="2457" y="5353"/>
                    </a:lnTo>
                    <a:lnTo>
                      <a:pt x="2362" y="5239"/>
                    </a:lnTo>
                    <a:lnTo>
                      <a:pt x="2324" y="5143"/>
                    </a:lnTo>
                    <a:lnTo>
                      <a:pt x="2324" y="5105"/>
                    </a:lnTo>
                    <a:lnTo>
                      <a:pt x="2305" y="5067"/>
                    </a:lnTo>
                    <a:lnTo>
                      <a:pt x="2229" y="5067"/>
                    </a:lnTo>
                    <a:lnTo>
                      <a:pt x="2190" y="5048"/>
                    </a:lnTo>
                    <a:lnTo>
                      <a:pt x="2095" y="4991"/>
                    </a:lnTo>
                    <a:lnTo>
                      <a:pt x="2076" y="4991"/>
                    </a:lnTo>
                    <a:lnTo>
                      <a:pt x="1848" y="4972"/>
                    </a:lnTo>
                    <a:lnTo>
                      <a:pt x="1828" y="4991"/>
                    </a:lnTo>
                    <a:lnTo>
                      <a:pt x="1828" y="5029"/>
                    </a:lnTo>
                    <a:lnTo>
                      <a:pt x="1828" y="5048"/>
                    </a:lnTo>
                    <a:lnTo>
                      <a:pt x="1790" y="5105"/>
                    </a:lnTo>
                    <a:lnTo>
                      <a:pt x="1790" y="5124"/>
                    </a:lnTo>
                    <a:lnTo>
                      <a:pt x="1790" y="5162"/>
                    </a:lnTo>
                    <a:lnTo>
                      <a:pt x="1772" y="5200"/>
                    </a:lnTo>
                    <a:lnTo>
                      <a:pt x="1752" y="5239"/>
                    </a:lnTo>
                    <a:lnTo>
                      <a:pt x="1733" y="5258"/>
                    </a:lnTo>
                    <a:lnTo>
                      <a:pt x="1657" y="5239"/>
                    </a:lnTo>
                    <a:lnTo>
                      <a:pt x="1638" y="5258"/>
                    </a:lnTo>
                    <a:lnTo>
                      <a:pt x="1581" y="5295"/>
                    </a:lnTo>
                    <a:lnTo>
                      <a:pt x="1543" y="5295"/>
                    </a:lnTo>
                    <a:lnTo>
                      <a:pt x="1505" y="5295"/>
                    </a:lnTo>
                    <a:lnTo>
                      <a:pt x="1428" y="5276"/>
                    </a:lnTo>
                    <a:lnTo>
                      <a:pt x="1391" y="5258"/>
                    </a:lnTo>
                    <a:lnTo>
                      <a:pt x="1371" y="5276"/>
                    </a:lnTo>
                    <a:lnTo>
                      <a:pt x="1352" y="5276"/>
                    </a:lnTo>
                    <a:lnTo>
                      <a:pt x="1333" y="5295"/>
                    </a:lnTo>
                    <a:lnTo>
                      <a:pt x="1314" y="5295"/>
                    </a:lnTo>
                    <a:lnTo>
                      <a:pt x="1314" y="5276"/>
                    </a:lnTo>
                    <a:lnTo>
                      <a:pt x="1295" y="5258"/>
                    </a:lnTo>
                    <a:lnTo>
                      <a:pt x="1276" y="5258"/>
                    </a:lnTo>
                    <a:lnTo>
                      <a:pt x="1162" y="5200"/>
                    </a:lnTo>
                    <a:lnTo>
                      <a:pt x="1124" y="5200"/>
                    </a:lnTo>
                    <a:lnTo>
                      <a:pt x="1086" y="5219"/>
                    </a:lnTo>
                    <a:lnTo>
                      <a:pt x="1066" y="5200"/>
                    </a:lnTo>
                    <a:lnTo>
                      <a:pt x="933" y="5181"/>
                    </a:lnTo>
                    <a:lnTo>
                      <a:pt x="685" y="5181"/>
                    </a:lnTo>
                    <a:lnTo>
                      <a:pt x="552" y="5162"/>
                    </a:lnTo>
                    <a:lnTo>
                      <a:pt x="457" y="5086"/>
                    </a:lnTo>
                    <a:lnTo>
                      <a:pt x="400" y="5010"/>
                    </a:lnTo>
                    <a:lnTo>
                      <a:pt x="381" y="4972"/>
                    </a:lnTo>
                    <a:lnTo>
                      <a:pt x="400" y="4972"/>
                    </a:lnTo>
                    <a:lnTo>
                      <a:pt x="457" y="4934"/>
                    </a:lnTo>
                    <a:lnTo>
                      <a:pt x="476" y="4914"/>
                    </a:lnTo>
                    <a:lnTo>
                      <a:pt x="533" y="4838"/>
                    </a:lnTo>
                    <a:lnTo>
                      <a:pt x="609" y="4743"/>
                    </a:lnTo>
                    <a:lnTo>
                      <a:pt x="666" y="4629"/>
                    </a:lnTo>
                    <a:lnTo>
                      <a:pt x="685" y="4572"/>
                    </a:lnTo>
                    <a:lnTo>
                      <a:pt x="724" y="4553"/>
                    </a:lnTo>
                    <a:lnTo>
                      <a:pt x="781" y="4533"/>
                    </a:lnTo>
                    <a:lnTo>
                      <a:pt x="857" y="4457"/>
                    </a:lnTo>
                    <a:lnTo>
                      <a:pt x="914" y="4438"/>
                    </a:lnTo>
                    <a:lnTo>
                      <a:pt x="914" y="4419"/>
                    </a:lnTo>
                    <a:lnTo>
                      <a:pt x="876" y="4419"/>
                    </a:lnTo>
                    <a:lnTo>
                      <a:pt x="762" y="4496"/>
                    </a:lnTo>
                    <a:lnTo>
                      <a:pt x="685" y="4515"/>
                    </a:lnTo>
                    <a:lnTo>
                      <a:pt x="629" y="4553"/>
                    </a:lnTo>
                    <a:lnTo>
                      <a:pt x="609" y="4591"/>
                    </a:lnTo>
                    <a:lnTo>
                      <a:pt x="590" y="4610"/>
                    </a:lnTo>
                    <a:lnTo>
                      <a:pt x="609" y="4629"/>
                    </a:lnTo>
                    <a:lnTo>
                      <a:pt x="609" y="4648"/>
                    </a:lnTo>
                    <a:lnTo>
                      <a:pt x="609" y="4667"/>
                    </a:lnTo>
                    <a:lnTo>
                      <a:pt x="590" y="4686"/>
                    </a:lnTo>
                    <a:lnTo>
                      <a:pt x="533" y="4743"/>
                    </a:lnTo>
                    <a:lnTo>
                      <a:pt x="533" y="4762"/>
                    </a:lnTo>
                    <a:lnTo>
                      <a:pt x="514" y="4724"/>
                    </a:lnTo>
                    <a:lnTo>
                      <a:pt x="533" y="4705"/>
                    </a:lnTo>
                    <a:lnTo>
                      <a:pt x="533" y="4667"/>
                    </a:lnTo>
                    <a:lnTo>
                      <a:pt x="495" y="4648"/>
                    </a:lnTo>
                    <a:lnTo>
                      <a:pt x="476" y="4743"/>
                    </a:lnTo>
                    <a:lnTo>
                      <a:pt x="419" y="4782"/>
                    </a:lnTo>
                    <a:lnTo>
                      <a:pt x="286" y="4800"/>
                    </a:lnTo>
                    <a:lnTo>
                      <a:pt x="286" y="4762"/>
                    </a:lnTo>
                    <a:lnTo>
                      <a:pt x="286" y="4724"/>
                    </a:lnTo>
                    <a:lnTo>
                      <a:pt x="304" y="4686"/>
                    </a:lnTo>
                    <a:lnTo>
                      <a:pt x="343" y="4705"/>
                    </a:lnTo>
                    <a:lnTo>
                      <a:pt x="343" y="4629"/>
                    </a:lnTo>
                    <a:lnTo>
                      <a:pt x="362" y="4572"/>
                    </a:lnTo>
                    <a:lnTo>
                      <a:pt x="400" y="4533"/>
                    </a:lnTo>
                    <a:lnTo>
                      <a:pt x="457" y="4496"/>
                    </a:lnTo>
                    <a:lnTo>
                      <a:pt x="571" y="4457"/>
                    </a:lnTo>
                    <a:lnTo>
                      <a:pt x="609" y="4438"/>
                    </a:lnTo>
                    <a:lnTo>
                      <a:pt x="648" y="4381"/>
                    </a:lnTo>
                    <a:lnTo>
                      <a:pt x="571" y="4419"/>
                    </a:lnTo>
                    <a:lnTo>
                      <a:pt x="514" y="4438"/>
                    </a:lnTo>
                    <a:lnTo>
                      <a:pt x="495" y="4438"/>
                    </a:lnTo>
                    <a:lnTo>
                      <a:pt x="457" y="4419"/>
                    </a:lnTo>
                    <a:lnTo>
                      <a:pt x="419" y="4401"/>
                    </a:lnTo>
                    <a:lnTo>
                      <a:pt x="514" y="4267"/>
                    </a:lnTo>
                    <a:lnTo>
                      <a:pt x="533" y="4229"/>
                    </a:lnTo>
                    <a:lnTo>
                      <a:pt x="533" y="4210"/>
                    </a:lnTo>
                    <a:lnTo>
                      <a:pt x="514" y="4191"/>
                    </a:lnTo>
                    <a:lnTo>
                      <a:pt x="495" y="4210"/>
                    </a:lnTo>
                    <a:lnTo>
                      <a:pt x="476" y="4210"/>
                    </a:lnTo>
                    <a:lnTo>
                      <a:pt x="457" y="4229"/>
                    </a:lnTo>
                    <a:lnTo>
                      <a:pt x="457" y="4248"/>
                    </a:lnTo>
                    <a:lnTo>
                      <a:pt x="457" y="4267"/>
                    </a:lnTo>
                    <a:lnTo>
                      <a:pt x="438" y="4286"/>
                    </a:lnTo>
                    <a:lnTo>
                      <a:pt x="438" y="4305"/>
                    </a:lnTo>
                    <a:lnTo>
                      <a:pt x="400" y="4324"/>
                    </a:lnTo>
                    <a:lnTo>
                      <a:pt x="400" y="4343"/>
                    </a:lnTo>
                    <a:lnTo>
                      <a:pt x="343" y="4419"/>
                    </a:lnTo>
                    <a:lnTo>
                      <a:pt x="343" y="4438"/>
                    </a:lnTo>
                    <a:lnTo>
                      <a:pt x="304" y="4477"/>
                    </a:lnTo>
                    <a:lnTo>
                      <a:pt x="133" y="4533"/>
                    </a:lnTo>
                    <a:lnTo>
                      <a:pt x="114" y="4553"/>
                    </a:lnTo>
                    <a:lnTo>
                      <a:pt x="57" y="4591"/>
                    </a:lnTo>
                    <a:lnTo>
                      <a:pt x="57" y="4610"/>
                    </a:lnTo>
                    <a:lnTo>
                      <a:pt x="38" y="4591"/>
                    </a:lnTo>
                    <a:lnTo>
                      <a:pt x="19" y="4553"/>
                    </a:lnTo>
                    <a:lnTo>
                      <a:pt x="19" y="4515"/>
                    </a:lnTo>
                    <a:lnTo>
                      <a:pt x="19" y="4496"/>
                    </a:lnTo>
                    <a:lnTo>
                      <a:pt x="19" y="4477"/>
                    </a:lnTo>
                    <a:lnTo>
                      <a:pt x="19" y="4438"/>
                    </a:lnTo>
                    <a:lnTo>
                      <a:pt x="0" y="4381"/>
                    </a:lnTo>
                    <a:lnTo>
                      <a:pt x="0" y="4134"/>
                    </a:lnTo>
                    <a:lnTo>
                      <a:pt x="19" y="4076"/>
                    </a:lnTo>
                    <a:lnTo>
                      <a:pt x="57" y="4057"/>
                    </a:lnTo>
                    <a:lnTo>
                      <a:pt x="172" y="4038"/>
                    </a:lnTo>
                    <a:lnTo>
                      <a:pt x="304" y="4038"/>
                    </a:lnTo>
                    <a:lnTo>
                      <a:pt x="286" y="4057"/>
                    </a:lnTo>
                    <a:lnTo>
                      <a:pt x="304" y="4076"/>
                    </a:lnTo>
                    <a:lnTo>
                      <a:pt x="343" y="4038"/>
                    </a:lnTo>
                    <a:lnTo>
                      <a:pt x="400" y="4020"/>
                    </a:lnTo>
                    <a:lnTo>
                      <a:pt x="514" y="4020"/>
                    </a:lnTo>
                    <a:lnTo>
                      <a:pt x="571" y="4000"/>
                    </a:lnTo>
                    <a:lnTo>
                      <a:pt x="666" y="3962"/>
                    </a:lnTo>
                    <a:lnTo>
                      <a:pt x="705" y="3962"/>
                    </a:lnTo>
                    <a:lnTo>
                      <a:pt x="762" y="3981"/>
                    </a:lnTo>
                    <a:lnTo>
                      <a:pt x="800" y="3962"/>
                    </a:lnTo>
                    <a:lnTo>
                      <a:pt x="819" y="3962"/>
                    </a:lnTo>
                    <a:lnTo>
                      <a:pt x="838" y="3943"/>
                    </a:lnTo>
                    <a:lnTo>
                      <a:pt x="857" y="3924"/>
                    </a:lnTo>
                    <a:lnTo>
                      <a:pt x="876" y="3886"/>
                    </a:lnTo>
                    <a:lnTo>
                      <a:pt x="971" y="3848"/>
                    </a:lnTo>
                    <a:lnTo>
                      <a:pt x="1010" y="3810"/>
                    </a:lnTo>
                    <a:lnTo>
                      <a:pt x="1029" y="3753"/>
                    </a:lnTo>
                    <a:lnTo>
                      <a:pt x="952" y="3791"/>
                    </a:lnTo>
                    <a:lnTo>
                      <a:pt x="933" y="3791"/>
                    </a:lnTo>
                    <a:lnTo>
                      <a:pt x="800" y="3791"/>
                    </a:lnTo>
                    <a:lnTo>
                      <a:pt x="629" y="3829"/>
                    </a:lnTo>
                    <a:lnTo>
                      <a:pt x="571" y="3810"/>
                    </a:lnTo>
                    <a:lnTo>
                      <a:pt x="609" y="3734"/>
                    </a:lnTo>
                    <a:lnTo>
                      <a:pt x="629" y="3715"/>
                    </a:lnTo>
                    <a:lnTo>
                      <a:pt x="666" y="3695"/>
                    </a:lnTo>
                    <a:lnTo>
                      <a:pt x="762" y="3658"/>
                    </a:lnTo>
                    <a:lnTo>
                      <a:pt x="800" y="3639"/>
                    </a:lnTo>
                    <a:lnTo>
                      <a:pt x="609" y="3658"/>
                    </a:lnTo>
                    <a:lnTo>
                      <a:pt x="590" y="3658"/>
                    </a:lnTo>
                    <a:lnTo>
                      <a:pt x="571" y="3581"/>
                    </a:lnTo>
                    <a:lnTo>
                      <a:pt x="571" y="3524"/>
                    </a:lnTo>
                    <a:lnTo>
                      <a:pt x="590" y="3486"/>
                    </a:lnTo>
                    <a:lnTo>
                      <a:pt x="629" y="3467"/>
                    </a:lnTo>
                    <a:lnTo>
                      <a:pt x="685" y="3467"/>
                    </a:lnTo>
                    <a:lnTo>
                      <a:pt x="781" y="3410"/>
                    </a:lnTo>
                    <a:lnTo>
                      <a:pt x="838" y="3391"/>
                    </a:lnTo>
                    <a:lnTo>
                      <a:pt x="933" y="3429"/>
                    </a:lnTo>
                    <a:lnTo>
                      <a:pt x="990" y="3429"/>
                    </a:lnTo>
                    <a:lnTo>
                      <a:pt x="1029" y="3391"/>
                    </a:lnTo>
                    <a:lnTo>
                      <a:pt x="952" y="3391"/>
                    </a:lnTo>
                    <a:lnTo>
                      <a:pt x="933" y="3391"/>
                    </a:lnTo>
                    <a:lnTo>
                      <a:pt x="914" y="3353"/>
                    </a:lnTo>
                    <a:lnTo>
                      <a:pt x="1029" y="3314"/>
                    </a:lnTo>
                    <a:lnTo>
                      <a:pt x="1086" y="3277"/>
                    </a:lnTo>
                    <a:lnTo>
                      <a:pt x="1105" y="3219"/>
                    </a:lnTo>
                    <a:lnTo>
                      <a:pt x="857" y="3353"/>
                    </a:lnTo>
                    <a:lnTo>
                      <a:pt x="705" y="3372"/>
                    </a:lnTo>
                    <a:lnTo>
                      <a:pt x="590" y="3429"/>
                    </a:lnTo>
                    <a:lnTo>
                      <a:pt x="571" y="3429"/>
                    </a:lnTo>
                    <a:lnTo>
                      <a:pt x="533" y="3448"/>
                    </a:lnTo>
                    <a:lnTo>
                      <a:pt x="514" y="3448"/>
                    </a:lnTo>
                    <a:lnTo>
                      <a:pt x="476" y="3448"/>
                    </a:lnTo>
                    <a:lnTo>
                      <a:pt x="476" y="3429"/>
                    </a:lnTo>
                    <a:lnTo>
                      <a:pt x="438" y="3391"/>
                    </a:lnTo>
                    <a:lnTo>
                      <a:pt x="438" y="3353"/>
                    </a:lnTo>
                    <a:lnTo>
                      <a:pt x="514" y="3200"/>
                    </a:lnTo>
                    <a:lnTo>
                      <a:pt x="552" y="3029"/>
                    </a:lnTo>
                    <a:lnTo>
                      <a:pt x="571" y="2991"/>
                    </a:lnTo>
                    <a:lnTo>
                      <a:pt x="648" y="2953"/>
                    </a:lnTo>
                    <a:lnTo>
                      <a:pt x="743" y="2991"/>
                    </a:lnTo>
                    <a:lnTo>
                      <a:pt x="838" y="3048"/>
                    </a:lnTo>
                    <a:lnTo>
                      <a:pt x="914" y="3067"/>
                    </a:lnTo>
                    <a:lnTo>
                      <a:pt x="895" y="3010"/>
                    </a:lnTo>
                    <a:lnTo>
                      <a:pt x="857" y="2933"/>
                    </a:lnTo>
                    <a:lnTo>
                      <a:pt x="838" y="2915"/>
                    </a:lnTo>
                    <a:lnTo>
                      <a:pt x="800" y="2972"/>
                    </a:lnTo>
                    <a:lnTo>
                      <a:pt x="781" y="2953"/>
                    </a:lnTo>
                    <a:lnTo>
                      <a:pt x="705" y="2915"/>
                    </a:lnTo>
                    <a:lnTo>
                      <a:pt x="666" y="2896"/>
                    </a:lnTo>
                    <a:lnTo>
                      <a:pt x="648" y="2857"/>
                    </a:lnTo>
                    <a:lnTo>
                      <a:pt x="648" y="2838"/>
                    </a:lnTo>
                    <a:lnTo>
                      <a:pt x="648" y="2801"/>
                    </a:lnTo>
                    <a:lnTo>
                      <a:pt x="666" y="2743"/>
                    </a:lnTo>
                    <a:lnTo>
                      <a:pt x="743" y="2686"/>
                    </a:lnTo>
                    <a:lnTo>
                      <a:pt x="781" y="2648"/>
                    </a:lnTo>
                    <a:lnTo>
                      <a:pt x="800" y="2667"/>
                    </a:lnTo>
                    <a:lnTo>
                      <a:pt x="819" y="2705"/>
                    </a:lnTo>
                    <a:lnTo>
                      <a:pt x="838" y="2743"/>
                    </a:lnTo>
                    <a:lnTo>
                      <a:pt x="914" y="2781"/>
                    </a:lnTo>
                    <a:lnTo>
                      <a:pt x="914" y="2801"/>
                    </a:lnTo>
                    <a:lnTo>
                      <a:pt x="895" y="2801"/>
                    </a:lnTo>
                    <a:lnTo>
                      <a:pt x="876" y="2819"/>
                    </a:lnTo>
                    <a:lnTo>
                      <a:pt x="876" y="2857"/>
                    </a:lnTo>
                    <a:lnTo>
                      <a:pt x="933" y="2838"/>
                    </a:lnTo>
                    <a:lnTo>
                      <a:pt x="990" y="2819"/>
                    </a:lnTo>
                    <a:lnTo>
                      <a:pt x="1029" y="2819"/>
                    </a:lnTo>
                    <a:lnTo>
                      <a:pt x="1086" y="2877"/>
                    </a:lnTo>
                    <a:lnTo>
                      <a:pt x="1105" y="2896"/>
                    </a:lnTo>
                    <a:lnTo>
                      <a:pt x="1105" y="2915"/>
                    </a:lnTo>
                    <a:lnTo>
                      <a:pt x="1105" y="2953"/>
                    </a:lnTo>
                    <a:lnTo>
                      <a:pt x="1086" y="2972"/>
                    </a:lnTo>
                    <a:lnTo>
                      <a:pt x="1047" y="3010"/>
                    </a:lnTo>
                    <a:lnTo>
                      <a:pt x="1029" y="3048"/>
                    </a:lnTo>
                    <a:lnTo>
                      <a:pt x="1105" y="3048"/>
                    </a:lnTo>
                    <a:lnTo>
                      <a:pt x="1124" y="3029"/>
                    </a:lnTo>
                    <a:lnTo>
                      <a:pt x="1143" y="3010"/>
                    </a:lnTo>
                    <a:lnTo>
                      <a:pt x="1162" y="2972"/>
                    </a:lnTo>
                    <a:lnTo>
                      <a:pt x="1162" y="2933"/>
                    </a:lnTo>
                    <a:lnTo>
                      <a:pt x="1181" y="2915"/>
                    </a:lnTo>
                    <a:lnTo>
                      <a:pt x="1238" y="2972"/>
                    </a:lnTo>
                    <a:lnTo>
                      <a:pt x="1257" y="2991"/>
                    </a:lnTo>
                    <a:lnTo>
                      <a:pt x="1276" y="3010"/>
                    </a:lnTo>
                    <a:lnTo>
                      <a:pt x="1276" y="3067"/>
                    </a:lnTo>
                    <a:lnTo>
                      <a:pt x="1314" y="3162"/>
                    </a:lnTo>
                    <a:lnTo>
                      <a:pt x="1333" y="3162"/>
                    </a:lnTo>
                    <a:lnTo>
                      <a:pt x="1333" y="3143"/>
                    </a:lnTo>
                    <a:lnTo>
                      <a:pt x="1352" y="3162"/>
                    </a:lnTo>
                    <a:lnTo>
                      <a:pt x="1371" y="3162"/>
                    </a:lnTo>
                    <a:lnTo>
                      <a:pt x="1391" y="3181"/>
                    </a:lnTo>
                    <a:lnTo>
                      <a:pt x="1371" y="3086"/>
                    </a:lnTo>
                    <a:lnTo>
                      <a:pt x="1276" y="2972"/>
                    </a:lnTo>
                    <a:lnTo>
                      <a:pt x="1086" y="2781"/>
                    </a:lnTo>
                    <a:lnTo>
                      <a:pt x="1124" y="2743"/>
                    </a:lnTo>
                    <a:lnTo>
                      <a:pt x="1143" y="2724"/>
                    </a:lnTo>
                    <a:lnTo>
                      <a:pt x="1333" y="2667"/>
                    </a:lnTo>
                    <a:lnTo>
                      <a:pt x="1371" y="2667"/>
                    </a:lnTo>
                    <a:lnTo>
                      <a:pt x="1391" y="2686"/>
                    </a:lnTo>
                    <a:lnTo>
                      <a:pt x="1428" y="2762"/>
                    </a:lnTo>
                    <a:lnTo>
                      <a:pt x="1447" y="2781"/>
                    </a:lnTo>
                    <a:lnTo>
                      <a:pt x="1486" y="2781"/>
                    </a:lnTo>
                    <a:lnTo>
                      <a:pt x="1524" y="2801"/>
                    </a:lnTo>
                    <a:lnTo>
                      <a:pt x="1562" y="2781"/>
                    </a:lnTo>
                    <a:lnTo>
                      <a:pt x="1581" y="2743"/>
                    </a:lnTo>
                    <a:lnTo>
                      <a:pt x="1543" y="2724"/>
                    </a:lnTo>
                    <a:lnTo>
                      <a:pt x="1486" y="2743"/>
                    </a:lnTo>
                    <a:lnTo>
                      <a:pt x="1447" y="2724"/>
                    </a:lnTo>
                    <a:lnTo>
                      <a:pt x="1428" y="2686"/>
                    </a:lnTo>
                    <a:lnTo>
                      <a:pt x="1428" y="2629"/>
                    </a:lnTo>
                    <a:lnTo>
                      <a:pt x="1447" y="2591"/>
                    </a:lnTo>
                    <a:lnTo>
                      <a:pt x="1467" y="2591"/>
                    </a:lnTo>
                    <a:lnTo>
                      <a:pt x="1391" y="2591"/>
                    </a:lnTo>
                    <a:lnTo>
                      <a:pt x="1314" y="2610"/>
                    </a:lnTo>
                    <a:lnTo>
                      <a:pt x="1276" y="2629"/>
                    </a:lnTo>
                    <a:lnTo>
                      <a:pt x="1124" y="2648"/>
                    </a:lnTo>
                    <a:lnTo>
                      <a:pt x="1086" y="2629"/>
                    </a:lnTo>
                    <a:lnTo>
                      <a:pt x="1086" y="2591"/>
                    </a:lnTo>
                    <a:lnTo>
                      <a:pt x="1066" y="2534"/>
                    </a:lnTo>
                    <a:lnTo>
                      <a:pt x="1047" y="2496"/>
                    </a:lnTo>
                    <a:lnTo>
                      <a:pt x="1029" y="2457"/>
                    </a:lnTo>
                    <a:lnTo>
                      <a:pt x="1010" y="2420"/>
                    </a:lnTo>
                    <a:lnTo>
                      <a:pt x="1010" y="2305"/>
                    </a:lnTo>
                    <a:lnTo>
                      <a:pt x="1029" y="2267"/>
                    </a:lnTo>
                    <a:lnTo>
                      <a:pt x="1066" y="2229"/>
                    </a:lnTo>
                    <a:lnTo>
                      <a:pt x="1124" y="2248"/>
                    </a:lnTo>
                    <a:lnTo>
                      <a:pt x="1162" y="2267"/>
                    </a:lnTo>
                    <a:lnTo>
                      <a:pt x="1238" y="2381"/>
                    </a:lnTo>
                    <a:lnTo>
                      <a:pt x="1257" y="2381"/>
                    </a:lnTo>
                    <a:lnTo>
                      <a:pt x="1295" y="2400"/>
                    </a:lnTo>
                    <a:lnTo>
                      <a:pt x="1314" y="2400"/>
                    </a:lnTo>
                    <a:lnTo>
                      <a:pt x="1333" y="2381"/>
                    </a:lnTo>
                    <a:lnTo>
                      <a:pt x="1314" y="2362"/>
                    </a:lnTo>
                    <a:lnTo>
                      <a:pt x="1257" y="2305"/>
                    </a:lnTo>
                    <a:lnTo>
                      <a:pt x="1181" y="2229"/>
                    </a:lnTo>
                    <a:lnTo>
                      <a:pt x="1143" y="2191"/>
                    </a:lnTo>
                    <a:lnTo>
                      <a:pt x="1105" y="2191"/>
                    </a:lnTo>
                    <a:lnTo>
                      <a:pt x="1181" y="2057"/>
                    </a:lnTo>
                    <a:lnTo>
                      <a:pt x="1219" y="2019"/>
                    </a:lnTo>
                    <a:lnTo>
                      <a:pt x="1257" y="2039"/>
                    </a:lnTo>
                    <a:lnTo>
                      <a:pt x="1333" y="2153"/>
                    </a:lnTo>
                    <a:lnTo>
                      <a:pt x="1333" y="2191"/>
                    </a:lnTo>
                    <a:lnTo>
                      <a:pt x="1333" y="2229"/>
                    </a:lnTo>
                    <a:lnTo>
                      <a:pt x="1333" y="2248"/>
                    </a:lnTo>
                    <a:lnTo>
                      <a:pt x="1352" y="2267"/>
                    </a:lnTo>
                    <a:lnTo>
                      <a:pt x="1371" y="2229"/>
                    </a:lnTo>
                    <a:lnTo>
                      <a:pt x="1352" y="2191"/>
                    </a:lnTo>
                    <a:lnTo>
                      <a:pt x="1371" y="2171"/>
                    </a:lnTo>
                    <a:lnTo>
                      <a:pt x="1391" y="2153"/>
                    </a:lnTo>
                    <a:lnTo>
                      <a:pt x="1505" y="2171"/>
                    </a:lnTo>
                    <a:lnTo>
                      <a:pt x="1486" y="2134"/>
                    </a:lnTo>
                    <a:lnTo>
                      <a:pt x="1371" y="2095"/>
                    </a:lnTo>
                    <a:lnTo>
                      <a:pt x="1333" y="2057"/>
                    </a:lnTo>
                    <a:lnTo>
                      <a:pt x="1314" y="2019"/>
                    </a:lnTo>
                    <a:lnTo>
                      <a:pt x="1276" y="1981"/>
                    </a:lnTo>
                    <a:lnTo>
                      <a:pt x="1276" y="1943"/>
                    </a:lnTo>
                    <a:lnTo>
                      <a:pt x="1314" y="1886"/>
                    </a:lnTo>
                    <a:lnTo>
                      <a:pt x="1352" y="1886"/>
                    </a:lnTo>
                    <a:lnTo>
                      <a:pt x="1391" y="1886"/>
                    </a:lnTo>
                    <a:lnTo>
                      <a:pt x="1447" y="1924"/>
                    </a:lnTo>
                    <a:lnTo>
                      <a:pt x="1505" y="1924"/>
                    </a:lnTo>
                    <a:lnTo>
                      <a:pt x="1543" y="1943"/>
                    </a:lnTo>
                    <a:lnTo>
                      <a:pt x="1581" y="2000"/>
                    </a:lnTo>
                    <a:lnTo>
                      <a:pt x="1619" y="2019"/>
                    </a:lnTo>
                    <a:lnTo>
                      <a:pt x="1657" y="1981"/>
                    </a:lnTo>
                    <a:lnTo>
                      <a:pt x="1619" y="1981"/>
                    </a:lnTo>
                    <a:lnTo>
                      <a:pt x="1391" y="1848"/>
                    </a:lnTo>
                    <a:lnTo>
                      <a:pt x="1371" y="1829"/>
                    </a:lnTo>
                    <a:lnTo>
                      <a:pt x="1371" y="1791"/>
                    </a:lnTo>
                    <a:lnTo>
                      <a:pt x="1410" y="1753"/>
                    </a:lnTo>
                    <a:lnTo>
                      <a:pt x="1505" y="1677"/>
                    </a:lnTo>
                    <a:lnTo>
                      <a:pt x="1524" y="1658"/>
                    </a:lnTo>
                    <a:lnTo>
                      <a:pt x="1562" y="1638"/>
                    </a:lnTo>
                    <a:lnTo>
                      <a:pt x="1619" y="1638"/>
                    </a:lnTo>
                    <a:lnTo>
                      <a:pt x="1600" y="1638"/>
                    </a:lnTo>
                    <a:lnTo>
                      <a:pt x="1581" y="1600"/>
                    </a:lnTo>
                    <a:lnTo>
                      <a:pt x="1581" y="1581"/>
                    </a:lnTo>
                    <a:lnTo>
                      <a:pt x="1714" y="1505"/>
                    </a:lnTo>
                    <a:lnTo>
                      <a:pt x="1772" y="1505"/>
                    </a:lnTo>
                    <a:lnTo>
                      <a:pt x="1809" y="1581"/>
                    </a:lnTo>
                    <a:lnTo>
                      <a:pt x="1809" y="1600"/>
                    </a:lnTo>
                    <a:lnTo>
                      <a:pt x="1828" y="1600"/>
                    </a:lnTo>
                    <a:lnTo>
                      <a:pt x="1828" y="1619"/>
                    </a:lnTo>
                    <a:lnTo>
                      <a:pt x="1848" y="1658"/>
                    </a:lnTo>
                    <a:lnTo>
                      <a:pt x="1828" y="1677"/>
                    </a:lnTo>
                    <a:lnTo>
                      <a:pt x="1809" y="1734"/>
                    </a:lnTo>
                    <a:lnTo>
                      <a:pt x="1809" y="1753"/>
                    </a:lnTo>
                    <a:lnTo>
                      <a:pt x="1828" y="1791"/>
                    </a:lnTo>
                    <a:lnTo>
                      <a:pt x="1848" y="1810"/>
                    </a:lnTo>
                    <a:lnTo>
                      <a:pt x="1867" y="1848"/>
                    </a:lnTo>
                    <a:lnTo>
                      <a:pt x="1848" y="1886"/>
                    </a:lnTo>
                    <a:lnTo>
                      <a:pt x="1924" y="1905"/>
                    </a:lnTo>
                    <a:lnTo>
                      <a:pt x="1962" y="1905"/>
                    </a:lnTo>
                    <a:lnTo>
                      <a:pt x="1943" y="1867"/>
                    </a:lnTo>
                    <a:lnTo>
                      <a:pt x="1943" y="1848"/>
                    </a:lnTo>
                    <a:lnTo>
                      <a:pt x="1943" y="1829"/>
                    </a:lnTo>
                    <a:lnTo>
                      <a:pt x="1924" y="1810"/>
                    </a:lnTo>
                    <a:lnTo>
                      <a:pt x="1924" y="1791"/>
                    </a:lnTo>
                    <a:lnTo>
                      <a:pt x="1924" y="1772"/>
                    </a:lnTo>
                    <a:lnTo>
                      <a:pt x="1886" y="1734"/>
                    </a:lnTo>
                    <a:lnTo>
                      <a:pt x="1886" y="1714"/>
                    </a:lnTo>
                    <a:lnTo>
                      <a:pt x="1886" y="1677"/>
                    </a:lnTo>
                    <a:lnTo>
                      <a:pt x="1886" y="1638"/>
                    </a:lnTo>
                    <a:lnTo>
                      <a:pt x="1867" y="1600"/>
                    </a:lnTo>
                    <a:lnTo>
                      <a:pt x="1867" y="1562"/>
                    </a:lnTo>
                    <a:lnTo>
                      <a:pt x="1828" y="1486"/>
                    </a:lnTo>
                    <a:lnTo>
                      <a:pt x="1828" y="1448"/>
                    </a:lnTo>
                    <a:lnTo>
                      <a:pt x="1848" y="1372"/>
                    </a:lnTo>
                    <a:lnTo>
                      <a:pt x="1904" y="1314"/>
                    </a:lnTo>
                    <a:lnTo>
                      <a:pt x="1981" y="1296"/>
                    </a:lnTo>
                    <a:lnTo>
                      <a:pt x="2038" y="1353"/>
                    </a:lnTo>
                    <a:lnTo>
                      <a:pt x="2038" y="1391"/>
                    </a:lnTo>
                    <a:lnTo>
                      <a:pt x="2038" y="1410"/>
                    </a:lnTo>
                    <a:lnTo>
                      <a:pt x="2019" y="1429"/>
                    </a:lnTo>
                    <a:lnTo>
                      <a:pt x="2000" y="1467"/>
                    </a:lnTo>
                    <a:lnTo>
                      <a:pt x="2000" y="1505"/>
                    </a:lnTo>
                    <a:lnTo>
                      <a:pt x="2000" y="1543"/>
                    </a:lnTo>
                    <a:lnTo>
                      <a:pt x="2019" y="1581"/>
                    </a:lnTo>
                    <a:lnTo>
                      <a:pt x="2057" y="1600"/>
                    </a:lnTo>
                    <a:lnTo>
                      <a:pt x="2057" y="1543"/>
                    </a:lnTo>
                    <a:lnTo>
                      <a:pt x="2076" y="1505"/>
                    </a:lnTo>
                    <a:lnTo>
                      <a:pt x="2095" y="1467"/>
                    </a:lnTo>
                    <a:lnTo>
                      <a:pt x="2114" y="1429"/>
                    </a:lnTo>
                    <a:lnTo>
                      <a:pt x="2114" y="1372"/>
                    </a:lnTo>
                    <a:lnTo>
                      <a:pt x="2057" y="1314"/>
                    </a:lnTo>
                    <a:lnTo>
                      <a:pt x="2038" y="1277"/>
                    </a:lnTo>
                    <a:lnTo>
                      <a:pt x="2019" y="1238"/>
                    </a:lnTo>
                    <a:lnTo>
                      <a:pt x="2019" y="1219"/>
                    </a:lnTo>
                    <a:lnTo>
                      <a:pt x="2057" y="1200"/>
                    </a:lnTo>
                    <a:lnTo>
                      <a:pt x="2076" y="1181"/>
                    </a:lnTo>
                    <a:lnTo>
                      <a:pt x="2095" y="1181"/>
                    </a:lnTo>
                    <a:lnTo>
                      <a:pt x="2114" y="1181"/>
                    </a:lnTo>
                    <a:lnTo>
                      <a:pt x="2153" y="1238"/>
                    </a:lnTo>
                    <a:lnTo>
                      <a:pt x="2171" y="1277"/>
                    </a:lnTo>
                    <a:lnTo>
                      <a:pt x="2209" y="1277"/>
                    </a:lnTo>
                    <a:lnTo>
                      <a:pt x="2267" y="1296"/>
                    </a:lnTo>
                    <a:lnTo>
                      <a:pt x="2229" y="1277"/>
                    </a:lnTo>
                    <a:lnTo>
                      <a:pt x="2153" y="1200"/>
                    </a:lnTo>
                    <a:lnTo>
                      <a:pt x="2114" y="1143"/>
                    </a:lnTo>
                    <a:lnTo>
                      <a:pt x="2114" y="1124"/>
                    </a:lnTo>
                    <a:lnTo>
                      <a:pt x="2114" y="1086"/>
                    </a:lnTo>
                    <a:lnTo>
                      <a:pt x="2153" y="1067"/>
                    </a:lnTo>
                    <a:lnTo>
                      <a:pt x="2248" y="1029"/>
                    </a:lnTo>
                    <a:lnTo>
                      <a:pt x="2267" y="1010"/>
                    </a:lnTo>
                    <a:lnTo>
                      <a:pt x="2285" y="972"/>
                    </a:lnTo>
                    <a:lnTo>
                      <a:pt x="2305" y="952"/>
                    </a:lnTo>
                    <a:lnTo>
                      <a:pt x="2324" y="952"/>
                    </a:lnTo>
                    <a:lnTo>
                      <a:pt x="2343" y="934"/>
                    </a:lnTo>
                    <a:lnTo>
                      <a:pt x="2400" y="876"/>
                    </a:lnTo>
                    <a:lnTo>
                      <a:pt x="2457" y="857"/>
                    </a:lnTo>
                    <a:lnTo>
                      <a:pt x="2514" y="857"/>
                    </a:lnTo>
                    <a:lnTo>
                      <a:pt x="2590" y="934"/>
                    </a:lnTo>
                    <a:lnTo>
                      <a:pt x="2648" y="972"/>
                    </a:lnTo>
                    <a:lnTo>
                      <a:pt x="2666" y="1010"/>
                    </a:lnTo>
                    <a:lnTo>
                      <a:pt x="2724" y="1124"/>
                    </a:lnTo>
                    <a:lnTo>
                      <a:pt x="2743" y="1086"/>
                    </a:lnTo>
                    <a:lnTo>
                      <a:pt x="2743" y="1048"/>
                    </a:lnTo>
                    <a:lnTo>
                      <a:pt x="2743" y="1010"/>
                    </a:lnTo>
                    <a:lnTo>
                      <a:pt x="2724" y="972"/>
                    </a:lnTo>
                    <a:lnTo>
                      <a:pt x="2686" y="952"/>
                    </a:lnTo>
                    <a:lnTo>
                      <a:pt x="2629" y="896"/>
                    </a:lnTo>
                    <a:lnTo>
                      <a:pt x="2629" y="876"/>
                    </a:lnTo>
                    <a:lnTo>
                      <a:pt x="2610" y="876"/>
                    </a:lnTo>
                    <a:lnTo>
                      <a:pt x="2590" y="857"/>
                    </a:lnTo>
                    <a:lnTo>
                      <a:pt x="2590" y="838"/>
                    </a:lnTo>
                    <a:lnTo>
                      <a:pt x="2590" y="762"/>
                    </a:lnTo>
                    <a:lnTo>
                      <a:pt x="2571" y="686"/>
                    </a:lnTo>
                    <a:lnTo>
                      <a:pt x="2571" y="648"/>
                    </a:lnTo>
                    <a:lnTo>
                      <a:pt x="2552" y="629"/>
                    </a:lnTo>
                    <a:lnTo>
                      <a:pt x="2590" y="553"/>
                    </a:lnTo>
                    <a:lnTo>
                      <a:pt x="2743" y="381"/>
                    </a:lnTo>
                    <a:lnTo>
                      <a:pt x="2800" y="324"/>
                    </a:lnTo>
                    <a:lnTo>
                      <a:pt x="2876" y="286"/>
                    </a:lnTo>
                    <a:lnTo>
                      <a:pt x="2914" y="229"/>
                    </a:lnTo>
                    <a:lnTo>
                      <a:pt x="2914" y="134"/>
                    </a:lnTo>
                    <a:lnTo>
                      <a:pt x="3086" y="134"/>
                    </a:lnTo>
                    <a:lnTo>
                      <a:pt x="3124" y="76"/>
                    </a:lnTo>
                    <a:lnTo>
                      <a:pt x="3124" y="38"/>
                    </a:lnTo>
                    <a:lnTo>
                      <a:pt x="3105" y="38"/>
                    </a:lnTo>
                    <a:lnTo>
                      <a:pt x="3219" y="0"/>
                    </a:lnTo>
                    <a:lnTo>
                      <a:pt x="3314" y="0"/>
                    </a:lnTo>
                    <a:lnTo>
                      <a:pt x="3372" y="19"/>
                    </a:lnTo>
                    <a:lnTo>
                      <a:pt x="3428" y="76"/>
                    </a:lnTo>
                    <a:lnTo>
                      <a:pt x="3467" y="114"/>
                    </a:lnTo>
                    <a:lnTo>
                      <a:pt x="3505" y="172"/>
                    </a:lnTo>
                    <a:lnTo>
                      <a:pt x="3524" y="229"/>
                    </a:lnTo>
                    <a:lnTo>
                      <a:pt x="3562" y="267"/>
                    </a:lnTo>
                    <a:lnTo>
                      <a:pt x="3543" y="324"/>
                    </a:lnTo>
                    <a:lnTo>
                      <a:pt x="3524" y="381"/>
                    </a:lnTo>
                    <a:lnTo>
                      <a:pt x="3467" y="571"/>
                    </a:lnTo>
                    <a:lnTo>
                      <a:pt x="3428" y="629"/>
                    </a:lnTo>
                    <a:lnTo>
                      <a:pt x="3372" y="667"/>
                    </a:lnTo>
                    <a:lnTo>
                      <a:pt x="3314" y="743"/>
                    </a:lnTo>
                    <a:lnTo>
                      <a:pt x="3238" y="857"/>
                    </a:lnTo>
                    <a:lnTo>
                      <a:pt x="3200" y="952"/>
                    </a:lnTo>
                    <a:lnTo>
                      <a:pt x="3162" y="1143"/>
                    </a:lnTo>
                    <a:lnTo>
                      <a:pt x="3162" y="1238"/>
                    </a:lnTo>
                    <a:lnTo>
                      <a:pt x="3124" y="1448"/>
                    </a:lnTo>
                    <a:lnTo>
                      <a:pt x="3086" y="1562"/>
                    </a:lnTo>
                    <a:lnTo>
                      <a:pt x="3105" y="1658"/>
                    </a:lnTo>
                    <a:lnTo>
                      <a:pt x="3124" y="1734"/>
                    </a:lnTo>
                    <a:lnTo>
                      <a:pt x="3162" y="1829"/>
                    </a:lnTo>
                    <a:lnTo>
                      <a:pt x="3219" y="1886"/>
                    </a:lnTo>
                    <a:lnTo>
                      <a:pt x="3257" y="1943"/>
                    </a:lnTo>
                    <a:lnTo>
                      <a:pt x="3372" y="1981"/>
                    </a:lnTo>
                    <a:lnTo>
                      <a:pt x="3372" y="2039"/>
                    </a:lnTo>
                    <a:lnTo>
                      <a:pt x="3295" y="2267"/>
                    </a:lnTo>
                    <a:lnTo>
                      <a:pt x="3314" y="2343"/>
                    </a:lnTo>
                    <a:lnTo>
                      <a:pt x="3333" y="2420"/>
                    </a:lnTo>
                    <a:lnTo>
                      <a:pt x="3409" y="2552"/>
                    </a:lnTo>
                    <a:lnTo>
                      <a:pt x="3409" y="2629"/>
                    </a:lnTo>
                    <a:lnTo>
                      <a:pt x="3428" y="2705"/>
                    </a:lnTo>
                    <a:lnTo>
                      <a:pt x="3524" y="2762"/>
                    </a:lnTo>
                    <a:lnTo>
                      <a:pt x="3600" y="2762"/>
                    </a:lnTo>
                    <a:lnTo>
                      <a:pt x="3714" y="2743"/>
                    </a:lnTo>
                    <a:lnTo>
                      <a:pt x="4038" y="2591"/>
                    </a:lnTo>
                    <a:lnTo>
                      <a:pt x="4095" y="2629"/>
                    </a:lnTo>
                    <a:lnTo>
                      <a:pt x="4134" y="2743"/>
                    </a:lnTo>
                    <a:lnTo>
                      <a:pt x="4266" y="2915"/>
                    </a:lnTo>
                    <a:lnTo>
                      <a:pt x="4305" y="3010"/>
                    </a:lnTo>
                    <a:lnTo>
                      <a:pt x="4362" y="3048"/>
                    </a:lnTo>
                    <a:lnTo>
                      <a:pt x="4438" y="3048"/>
                    </a:lnTo>
                    <a:lnTo>
                      <a:pt x="4515" y="3010"/>
                    </a:lnTo>
                    <a:lnTo>
                      <a:pt x="4724" y="2724"/>
                    </a:lnTo>
                    <a:lnTo>
                      <a:pt x="4800" y="2667"/>
                    </a:lnTo>
                    <a:lnTo>
                      <a:pt x="4876" y="2705"/>
                    </a:lnTo>
                    <a:lnTo>
                      <a:pt x="5048" y="2896"/>
                    </a:lnTo>
                    <a:lnTo>
                      <a:pt x="5086" y="3010"/>
                    </a:lnTo>
                    <a:lnTo>
                      <a:pt x="5009" y="3086"/>
                    </a:lnTo>
                    <a:lnTo>
                      <a:pt x="4876" y="3429"/>
                    </a:lnTo>
                    <a:lnTo>
                      <a:pt x="4762" y="3658"/>
                    </a:lnTo>
                    <a:lnTo>
                      <a:pt x="4724" y="3791"/>
                    </a:lnTo>
                    <a:lnTo>
                      <a:pt x="4724" y="3867"/>
                    </a:lnTo>
                    <a:lnTo>
                      <a:pt x="4724" y="3943"/>
                    </a:lnTo>
                    <a:lnTo>
                      <a:pt x="4724" y="3981"/>
                    </a:lnTo>
                    <a:lnTo>
                      <a:pt x="4724" y="4038"/>
                    </a:lnTo>
                    <a:lnTo>
                      <a:pt x="4743" y="4134"/>
                    </a:lnTo>
                    <a:lnTo>
                      <a:pt x="4781" y="4172"/>
                    </a:lnTo>
                    <a:lnTo>
                      <a:pt x="4819" y="4229"/>
                    </a:lnTo>
                    <a:lnTo>
                      <a:pt x="4857" y="4286"/>
                    </a:lnTo>
                    <a:lnTo>
                      <a:pt x="4857" y="4343"/>
                    </a:lnTo>
                    <a:lnTo>
                      <a:pt x="4857" y="4419"/>
                    </a:lnTo>
                    <a:lnTo>
                      <a:pt x="4857" y="4496"/>
                    </a:lnTo>
                    <a:lnTo>
                      <a:pt x="4876" y="4591"/>
                    </a:lnTo>
                    <a:lnTo>
                      <a:pt x="4914" y="4667"/>
                    </a:lnTo>
                    <a:lnTo>
                      <a:pt x="4972" y="4743"/>
                    </a:lnTo>
                    <a:lnTo>
                      <a:pt x="4991" y="4838"/>
                    </a:lnTo>
                    <a:lnTo>
                      <a:pt x="4991" y="4914"/>
                    </a:lnTo>
                    <a:lnTo>
                      <a:pt x="5009" y="4991"/>
                    </a:lnTo>
                    <a:lnTo>
                      <a:pt x="5067" y="5124"/>
                    </a:lnTo>
                    <a:lnTo>
                      <a:pt x="5067" y="5295"/>
                    </a:lnTo>
                    <a:lnTo>
                      <a:pt x="5048" y="5391"/>
                    </a:lnTo>
                    <a:lnTo>
                      <a:pt x="5028" y="5448"/>
                    </a:lnTo>
                    <a:lnTo>
                      <a:pt x="5009" y="5524"/>
                    </a:lnTo>
                    <a:lnTo>
                      <a:pt x="5028" y="5600"/>
                    </a:lnTo>
                    <a:lnTo>
                      <a:pt x="5048" y="5676"/>
                    </a:lnTo>
                    <a:lnTo>
                      <a:pt x="5048" y="5734"/>
                    </a:lnTo>
                    <a:lnTo>
                      <a:pt x="5048" y="5791"/>
                    </a:lnTo>
                    <a:lnTo>
                      <a:pt x="5124" y="5905"/>
                    </a:lnTo>
                    <a:lnTo>
                      <a:pt x="5143" y="5962"/>
                    </a:lnTo>
                    <a:lnTo>
                      <a:pt x="5105" y="6038"/>
                    </a:lnTo>
                    <a:lnTo>
                      <a:pt x="5086" y="6096"/>
                    </a:lnTo>
                    <a:lnTo>
                      <a:pt x="5067" y="6229"/>
                    </a:ln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2" name="Freeform 32">
                <a:extLst>
                  <a:ext uri="{FF2B5EF4-FFF2-40B4-BE49-F238E27FC236}">
                    <a16:creationId xmlns:a16="http://schemas.microsoft.com/office/drawing/2014/main" id="{3511A6EA-3DD6-5F4C-987B-F916987F2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8325" y="6062663"/>
                <a:ext cx="1138238" cy="1577975"/>
              </a:xfrm>
              <a:custGeom>
                <a:avLst/>
                <a:gdLst>
                  <a:gd name="T0" fmla="*/ 2147483646 w 3162"/>
                  <a:gd name="T1" fmla="*/ 2147483646 h 4382"/>
                  <a:gd name="T2" fmla="*/ 2147483646 w 3162"/>
                  <a:gd name="T3" fmla="*/ 2147483646 h 4382"/>
                  <a:gd name="T4" fmla="*/ 2147483646 w 3162"/>
                  <a:gd name="T5" fmla="*/ 2147483646 h 4382"/>
                  <a:gd name="T6" fmla="*/ 2147483646 w 3162"/>
                  <a:gd name="T7" fmla="*/ 2147483646 h 4382"/>
                  <a:gd name="T8" fmla="*/ 2147483646 w 3162"/>
                  <a:gd name="T9" fmla="*/ 2147483646 h 4382"/>
                  <a:gd name="T10" fmla="*/ 2147483646 w 3162"/>
                  <a:gd name="T11" fmla="*/ 2147483646 h 4382"/>
                  <a:gd name="T12" fmla="*/ 2147483646 w 3162"/>
                  <a:gd name="T13" fmla="*/ 2147483646 h 4382"/>
                  <a:gd name="T14" fmla="*/ 2147483646 w 3162"/>
                  <a:gd name="T15" fmla="*/ 2147483646 h 4382"/>
                  <a:gd name="T16" fmla="*/ 2147483646 w 3162"/>
                  <a:gd name="T17" fmla="*/ 2147483646 h 4382"/>
                  <a:gd name="T18" fmla="*/ 2147483646 w 3162"/>
                  <a:gd name="T19" fmla="*/ 2147483646 h 4382"/>
                  <a:gd name="T20" fmla="*/ 2147483646 w 3162"/>
                  <a:gd name="T21" fmla="*/ 2147483646 h 4382"/>
                  <a:gd name="T22" fmla="*/ 2147483646 w 3162"/>
                  <a:gd name="T23" fmla="*/ 2147483646 h 4382"/>
                  <a:gd name="T24" fmla="*/ 2147483646 w 3162"/>
                  <a:gd name="T25" fmla="*/ 2147483646 h 4382"/>
                  <a:gd name="T26" fmla="*/ 2147483646 w 3162"/>
                  <a:gd name="T27" fmla="*/ 2147483646 h 4382"/>
                  <a:gd name="T28" fmla="*/ 2147483646 w 3162"/>
                  <a:gd name="T29" fmla="*/ 2147483646 h 4382"/>
                  <a:gd name="T30" fmla="*/ 2147483646 w 3162"/>
                  <a:gd name="T31" fmla="*/ 2147483646 h 4382"/>
                  <a:gd name="T32" fmla="*/ 2147483646 w 3162"/>
                  <a:gd name="T33" fmla="*/ 2147483646 h 4382"/>
                  <a:gd name="T34" fmla="*/ 2147483646 w 3162"/>
                  <a:gd name="T35" fmla="*/ 2147483646 h 4382"/>
                  <a:gd name="T36" fmla="*/ 2147483646 w 3162"/>
                  <a:gd name="T37" fmla="*/ 2147483646 h 4382"/>
                  <a:gd name="T38" fmla="*/ 2147483646 w 3162"/>
                  <a:gd name="T39" fmla="*/ 2147483646 h 4382"/>
                  <a:gd name="T40" fmla="*/ 2147483646 w 3162"/>
                  <a:gd name="T41" fmla="*/ 2147483646 h 4382"/>
                  <a:gd name="T42" fmla="*/ 2147483646 w 3162"/>
                  <a:gd name="T43" fmla="*/ 2147483646 h 4382"/>
                  <a:gd name="T44" fmla="*/ 2147483646 w 3162"/>
                  <a:gd name="T45" fmla="*/ 2147483646 h 4382"/>
                  <a:gd name="T46" fmla="*/ 2147483646 w 3162"/>
                  <a:gd name="T47" fmla="*/ 2147483646 h 4382"/>
                  <a:gd name="T48" fmla="*/ 2147483646 w 3162"/>
                  <a:gd name="T49" fmla="*/ 2147483646 h 4382"/>
                  <a:gd name="T50" fmla="*/ 2147483646 w 3162"/>
                  <a:gd name="T51" fmla="*/ 2147483646 h 4382"/>
                  <a:gd name="T52" fmla="*/ 2147483646 w 3162"/>
                  <a:gd name="T53" fmla="*/ 2147483646 h 4382"/>
                  <a:gd name="T54" fmla="*/ 2147483646 w 3162"/>
                  <a:gd name="T55" fmla="*/ 2147483646 h 4382"/>
                  <a:gd name="T56" fmla="*/ 2147483646 w 3162"/>
                  <a:gd name="T57" fmla="*/ 2147483646 h 4382"/>
                  <a:gd name="T58" fmla="*/ 2147483646 w 3162"/>
                  <a:gd name="T59" fmla="*/ 2147483646 h 4382"/>
                  <a:gd name="T60" fmla="*/ 2147483646 w 3162"/>
                  <a:gd name="T61" fmla="*/ 2147483646 h 4382"/>
                  <a:gd name="T62" fmla="*/ 2147483646 w 3162"/>
                  <a:gd name="T63" fmla="*/ 2147483646 h 4382"/>
                  <a:gd name="T64" fmla="*/ 2147483646 w 3162"/>
                  <a:gd name="T65" fmla="*/ 2147483646 h 4382"/>
                  <a:gd name="T66" fmla="*/ 2147483646 w 3162"/>
                  <a:gd name="T67" fmla="*/ 2147483646 h 4382"/>
                  <a:gd name="T68" fmla="*/ 2147483646 w 3162"/>
                  <a:gd name="T69" fmla="*/ 2147483646 h 4382"/>
                  <a:gd name="T70" fmla="*/ 2147483646 w 3162"/>
                  <a:gd name="T71" fmla="*/ 2147483646 h 4382"/>
                  <a:gd name="T72" fmla="*/ 2147483646 w 3162"/>
                  <a:gd name="T73" fmla="*/ 2147483646 h 4382"/>
                  <a:gd name="T74" fmla="*/ 2147483646 w 3162"/>
                  <a:gd name="T75" fmla="*/ 2147483646 h 4382"/>
                  <a:gd name="T76" fmla="*/ 2147483646 w 3162"/>
                  <a:gd name="T77" fmla="*/ 2147483646 h 4382"/>
                  <a:gd name="T78" fmla="*/ 2147483646 w 3162"/>
                  <a:gd name="T79" fmla="*/ 2147483646 h 4382"/>
                  <a:gd name="T80" fmla="*/ 2147483646 w 3162"/>
                  <a:gd name="T81" fmla="*/ 2147483646 h 4382"/>
                  <a:gd name="T82" fmla="*/ 2147483646 w 3162"/>
                  <a:gd name="T83" fmla="*/ 2147483646 h 4382"/>
                  <a:gd name="T84" fmla="*/ 2147483646 w 3162"/>
                  <a:gd name="T85" fmla="*/ 2147483646 h 4382"/>
                  <a:gd name="T86" fmla="*/ 2147483646 w 3162"/>
                  <a:gd name="T87" fmla="*/ 2147483646 h 4382"/>
                  <a:gd name="T88" fmla="*/ 2147483646 w 3162"/>
                  <a:gd name="T89" fmla="*/ 2147483646 h 4382"/>
                  <a:gd name="T90" fmla="*/ 2147483646 w 3162"/>
                  <a:gd name="T91" fmla="*/ 2147483646 h 4382"/>
                  <a:gd name="T92" fmla="*/ 2147483646 w 3162"/>
                  <a:gd name="T93" fmla="*/ 2147483646 h 4382"/>
                  <a:gd name="T94" fmla="*/ 2147483646 w 3162"/>
                  <a:gd name="T95" fmla="*/ 2147483646 h 4382"/>
                  <a:gd name="T96" fmla="*/ 2147483646 w 3162"/>
                  <a:gd name="T97" fmla="*/ 2147483646 h 4382"/>
                  <a:gd name="T98" fmla="*/ 2147483646 w 3162"/>
                  <a:gd name="T99" fmla="*/ 2147483646 h 4382"/>
                  <a:gd name="T100" fmla="*/ 2147483646 w 3162"/>
                  <a:gd name="T101" fmla="*/ 2147483646 h 4382"/>
                  <a:gd name="T102" fmla="*/ 2147483646 w 3162"/>
                  <a:gd name="T103" fmla="*/ 2147483646 h 4382"/>
                  <a:gd name="T104" fmla="*/ 2147483646 w 3162"/>
                  <a:gd name="T105" fmla="*/ 2147483646 h 4382"/>
                  <a:gd name="T106" fmla="*/ 2147483646 w 3162"/>
                  <a:gd name="T107" fmla="*/ 2147483646 h 4382"/>
                  <a:gd name="T108" fmla="*/ 2147483646 w 3162"/>
                  <a:gd name="T109" fmla="*/ 2147483646 h 4382"/>
                  <a:gd name="T110" fmla="*/ 2147483646 w 3162"/>
                  <a:gd name="T111" fmla="*/ 2147483646 h 4382"/>
                  <a:gd name="T112" fmla="*/ 2147483646 w 3162"/>
                  <a:gd name="T113" fmla="*/ 2147483646 h 4382"/>
                  <a:gd name="T114" fmla="*/ 2147483646 w 3162"/>
                  <a:gd name="T115" fmla="*/ 2147483646 h 4382"/>
                  <a:gd name="T116" fmla="*/ 2147483646 w 3162"/>
                  <a:gd name="T117" fmla="*/ 2147483646 h 4382"/>
                  <a:gd name="T118" fmla="*/ 2147483646 w 3162"/>
                  <a:gd name="T119" fmla="*/ 2147483646 h 4382"/>
                  <a:gd name="T120" fmla="*/ 2147483646 w 3162"/>
                  <a:gd name="T121" fmla="*/ 2147483646 h 4382"/>
                  <a:gd name="T122" fmla="*/ 2147483646 w 3162"/>
                  <a:gd name="T123" fmla="*/ 2147483646 h 4382"/>
                  <a:gd name="T124" fmla="*/ 2147483646 w 3162"/>
                  <a:gd name="T125" fmla="*/ 2147483646 h 438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162" h="4382">
                    <a:moveTo>
                      <a:pt x="3123" y="971"/>
                    </a:moveTo>
                    <a:lnTo>
                      <a:pt x="3142" y="990"/>
                    </a:lnTo>
                    <a:lnTo>
                      <a:pt x="3161" y="990"/>
                    </a:lnTo>
                    <a:lnTo>
                      <a:pt x="3142" y="1028"/>
                    </a:lnTo>
                    <a:lnTo>
                      <a:pt x="3161" y="1066"/>
                    </a:lnTo>
                    <a:lnTo>
                      <a:pt x="3142" y="1085"/>
                    </a:lnTo>
                    <a:lnTo>
                      <a:pt x="3123" y="1161"/>
                    </a:lnTo>
                    <a:lnTo>
                      <a:pt x="3123" y="1200"/>
                    </a:lnTo>
                    <a:lnTo>
                      <a:pt x="3085" y="1219"/>
                    </a:lnTo>
                    <a:lnTo>
                      <a:pt x="3066" y="1219"/>
                    </a:lnTo>
                    <a:lnTo>
                      <a:pt x="3028" y="1219"/>
                    </a:lnTo>
                    <a:lnTo>
                      <a:pt x="2990" y="1219"/>
                    </a:lnTo>
                    <a:lnTo>
                      <a:pt x="2971" y="1219"/>
                    </a:lnTo>
                    <a:lnTo>
                      <a:pt x="2914" y="1276"/>
                    </a:lnTo>
                    <a:lnTo>
                      <a:pt x="2895" y="1276"/>
                    </a:lnTo>
                    <a:lnTo>
                      <a:pt x="2875" y="1295"/>
                    </a:lnTo>
                    <a:lnTo>
                      <a:pt x="2780" y="1276"/>
                    </a:lnTo>
                    <a:lnTo>
                      <a:pt x="2799" y="1257"/>
                    </a:lnTo>
                    <a:lnTo>
                      <a:pt x="2819" y="1257"/>
                    </a:lnTo>
                    <a:lnTo>
                      <a:pt x="2838" y="1237"/>
                    </a:lnTo>
                    <a:lnTo>
                      <a:pt x="2875" y="1257"/>
                    </a:lnTo>
                    <a:lnTo>
                      <a:pt x="2895" y="1237"/>
                    </a:lnTo>
                    <a:lnTo>
                      <a:pt x="2990" y="1123"/>
                    </a:lnTo>
                    <a:lnTo>
                      <a:pt x="3028" y="1161"/>
                    </a:lnTo>
                    <a:lnTo>
                      <a:pt x="3066" y="1142"/>
                    </a:lnTo>
                    <a:lnTo>
                      <a:pt x="3085" y="1105"/>
                    </a:lnTo>
                    <a:lnTo>
                      <a:pt x="3085" y="1066"/>
                    </a:lnTo>
                    <a:lnTo>
                      <a:pt x="3066" y="1066"/>
                    </a:lnTo>
                    <a:lnTo>
                      <a:pt x="3047" y="1066"/>
                    </a:lnTo>
                    <a:lnTo>
                      <a:pt x="3028" y="1047"/>
                    </a:lnTo>
                    <a:lnTo>
                      <a:pt x="3009" y="1028"/>
                    </a:lnTo>
                    <a:lnTo>
                      <a:pt x="3047" y="1028"/>
                    </a:lnTo>
                    <a:lnTo>
                      <a:pt x="3066" y="1009"/>
                    </a:lnTo>
                    <a:lnTo>
                      <a:pt x="3104" y="990"/>
                    </a:lnTo>
                    <a:lnTo>
                      <a:pt x="3123" y="971"/>
                    </a:lnTo>
                    <a:close/>
                    <a:moveTo>
                      <a:pt x="2018" y="495"/>
                    </a:moveTo>
                    <a:lnTo>
                      <a:pt x="2037" y="476"/>
                    </a:lnTo>
                    <a:lnTo>
                      <a:pt x="2037" y="457"/>
                    </a:lnTo>
                    <a:lnTo>
                      <a:pt x="2037" y="438"/>
                    </a:lnTo>
                    <a:lnTo>
                      <a:pt x="2037" y="399"/>
                    </a:lnTo>
                    <a:lnTo>
                      <a:pt x="2018" y="419"/>
                    </a:lnTo>
                    <a:lnTo>
                      <a:pt x="2018" y="438"/>
                    </a:lnTo>
                    <a:lnTo>
                      <a:pt x="1999" y="399"/>
                    </a:lnTo>
                    <a:lnTo>
                      <a:pt x="1999" y="380"/>
                    </a:lnTo>
                    <a:lnTo>
                      <a:pt x="1999" y="343"/>
                    </a:lnTo>
                    <a:lnTo>
                      <a:pt x="2018" y="323"/>
                    </a:lnTo>
                    <a:lnTo>
                      <a:pt x="2037" y="343"/>
                    </a:lnTo>
                    <a:lnTo>
                      <a:pt x="2057" y="380"/>
                    </a:lnTo>
                    <a:lnTo>
                      <a:pt x="2095" y="399"/>
                    </a:lnTo>
                    <a:lnTo>
                      <a:pt x="2133" y="399"/>
                    </a:lnTo>
                    <a:lnTo>
                      <a:pt x="2133" y="380"/>
                    </a:lnTo>
                    <a:lnTo>
                      <a:pt x="2095" y="362"/>
                    </a:lnTo>
                    <a:lnTo>
                      <a:pt x="2076" y="343"/>
                    </a:lnTo>
                    <a:lnTo>
                      <a:pt x="2076" y="304"/>
                    </a:lnTo>
                    <a:lnTo>
                      <a:pt x="2057" y="266"/>
                    </a:lnTo>
                    <a:lnTo>
                      <a:pt x="2057" y="228"/>
                    </a:lnTo>
                    <a:lnTo>
                      <a:pt x="2095" y="133"/>
                    </a:lnTo>
                    <a:lnTo>
                      <a:pt x="2095" y="114"/>
                    </a:lnTo>
                    <a:lnTo>
                      <a:pt x="2113" y="114"/>
                    </a:lnTo>
                    <a:lnTo>
                      <a:pt x="2113" y="133"/>
                    </a:lnTo>
                    <a:lnTo>
                      <a:pt x="2113" y="152"/>
                    </a:lnTo>
                    <a:lnTo>
                      <a:pt x="2133" y="171"/>
                    </a:lnTo>
                    <a:lnTo>
                      <a:pt x="2152" y="133"/>
                    </a:lnTo>
                    <a:lnTo>
                      <a:pt x="2152" y="114"/>
                    </a:lnTo>
                    <a:lnTo>
                      <a:pt x="2171" y="95"/>
                    </a:lnTo>
                    <a:lnTo>
                      <a:pt x="2190" y="114"/>
                    </a:lnTo>
                    <a:lnTo>
                      <a:pt x="2190" y="152"/>
                    </a:lnTo>
                    <a:lnTo>
                      <a:pt x="2190" y="190"/>
                    </a:lnTo>
                    <a:lnTo>
                      <a:pt x="2209" y="228"/>
                    </a:lnTo>
                    <a:lnTo>
                      <a:pt x="2209" y="209"/>
                    </a:lnTo>
                    <a:lnTo>
                      <a:pt x="2266" y="190"/>
                    </a:lnTo>
                    <a:lnTo>
                      <a:pt x="2304" y="171"/>
                    </a:lnTo>
                    <a:lnTo>
                      <a:pt x="2247" y="171"/>
                    </a:lnTo>
                    <a:lnTo>
                      <a:pt x="2285" y="133"/>
                    </a:lnTo>
                    <a:lnTo>
                      <a:pt x="2304" y="114"/>
                    </a:lnTo>
                    <a:lnTo>
                      <a:pt x="2323" y="76"/>
                    </a:lnTo>
                    <a:lnTo>
                      <a:pt x="2342" y="18"/>
                    </a:lnTo>
                    <a:lnTo>
                      <a:pt x="2342" y="0"/>
                    </a:lnTo>
                    <a:lnTo>
                      <a:pt x="2362" y="38"/>
                    </a:lnTo>
                    <a:lnTo>
                      <a:pt x="2362" y="76"/>
                    </a:lnTo>
                    <a:lnTo>
                      <a:pt x="2342" y="95"/>
                    </a:lnTo>
                    <a:lnTo>
                      <a:pt x="2323" y="171"/>
                    </a:lnTo>
                    <a:lnTo>
                      <a:pt x="2342" y="190"/>
                    </a:lnTo>
                    <a:lnTo>
                      <a:pt x="2342" y="209"/>
                    </a:lnTo>
                    <a:lnTo>
                      <a:pt x="2323" y="228"/>
                    </a:lnTo>
                    <a:lnTo>
                      <a:pt x="2304" y="247"/>
                    </a:lnTo>
                    <a:lnTo>
                      <a:pt x="2285" y="266"/>
                    </a:lnTo>
                    <a:lnTo>
                      <a:pt x="2285" y="285"/>
                    </a:lnTo>
                    <a:lnTo>
                      <a:pt x="2285" y="362"/>
                    </a:lnTo>
                    <a:lnTo>
                      <a:pt x="2266" y="380"/>
                    </a:lnTo>
                    <a:lnTo>
                      <a:pt x="2228" y="380"/>
                    </a:lnTo>
                    <a:lnTo>
                      <a:pt x="2209" y="399"/>
                    </a:lnTo>
                    <a:lnTo>
                      <a:pt x="2190" y="419"/>
                    </a:lnTo>
                    <a:lnTo>
                      <a:pt x="2171" y="438"/>
                    </a:lnTo>
                    <a:lnTo>
                      <a:pt x="2133" y="457"/>
                    </a:lnTo>
                    <a:lnTo>
                      <a:pt x="2113" y="457"/>
                    </a:lnTo>
                    <a:lnTo>
                      <a:pt x="2113" y="476"/>
                    </a:lnTo>
                    <a:lnTo>
                      <a:pt x="2113" y="495"/>
                    </a:lnTo>
                    <a:lnTo>
                      <a:pt x="2095" y="495"/>
                    </a:lnTo>
                    <a:lnTo>
                      <a:pt x="2076" y="514"/>
                    </a:lnTo>
                    <a:lnTo>
                      <a:pt x="2057" y="533"/>
                    </a:lnTo>
                    <a:lnTo>
                      <a:pt x="2018" y="533"/>
                    </a:lnTo>
                    <a:lnTo>
                      <a:pt x="1999" y="514"/>
                    </a:lnTo>
                    <a:lnTo>
                      <a:pt x="1999" y="495"/>
                    </a:lnTo>
                    <a:lnTo>
                      <a:pt x="2018" y="495"/>
                    </a:lnTo>
                    <a:close/>
                    <a:moveTo>
                      <a:pt x="1656" y="857"/>
                    </a:moveTo>
                    <a:lnTo>
                      <a:pt x="1676" y="838"/>
                    </a:lnTo>
                    <a:lnTo>
                      <a:pt x="1714" y="857"/>
                    </a:lnTo>
                    <a:lnTo>
                      <a:pt x="1732" y="876"/>
                    </a:lnTo>
                    <a:lnTo>
                      <a:pt x="1752" y="933"/>
                    </a:lnTo>
                    <a:lnTo>
                      <a:pt x="1752" y="971"/>
                    </a:lnTo>
                    <a:lnTo>
                      <a:pt x="1771" y="971"/>
                    </a:lnTo>
                    <a:lnTo>
                      <a:pt x="1771" y="952"/>
                    </a:lnTo>
                    <a:lnTo>
                      <a:pt x="1790" y="952"/>
                    </a:lnTo>
                    <a:lnTo>
                      <a:pt x="1809" y="971"/>
                    </a:lnTo>
                    <a:lnTo>
                      <a:pt x="1828" y="952"/>
                    </a:lnTo>
                    <a:lnTo>
                      <a:pt x="1809" y="895"/>
                    </a:lnTo>
                    <a:lnTo>
                      <a:pt x="1828" y="876"/>
                    </a:lnTo>
                    <a:lnTo>
                      <a:pt x="1885" y="857"/>
                    </a:lnTo>
                    <a:lnTo>
                      <a:pt x="1923" y="838"/>
                    </a:lnTo>
                    <a:lnTo>
                      <a:pt x="1942" y="800"/>
                    </a:lnTo>
                    <a:lnTo>
                      <a:pt x="1942" y="780"/>
                    </a:lnTo>
                    <a:lnTo>
                      <a:pt x="1923" y="761"/>
                    </a:lnTo>
                    <a:lnTo>
                      <a:pt x="1904" y="761"/>
                    </a:lnTo>
                    <a:lnTo>
                      <a:pt x="1828" y="800"/>
                    </a:lnTo>
                    <a:lnTo>
                      <a:pt x="1828" y="761"/>
                    </a:lnTo>
                    <a:lnTo>
                      <a:pt x="1847" y="704"/>
                    </a:lnTo>
                    <a:lnTo>
                      <a:pt x="1866" y="704"/>
                    </a:lnTo>
                    <a:lnTo>
                      <a:pt x="1904" y="685"/>
                    </a:lnTo>
                    <a:lnTo>
                      <a:pt x="1923" y="666"/>
                    </a:lnTo>
                    <a:lnTo>
                      <a:pt x="1942" y="647"/>
                    </a:lnTo>
                    <a:lnTo>
                      <a:pt x="2037" y="647"/>
                    </a:lnTo>
                    <a:lnTo>
                      <a:pt x="2057" y="628"/>
                    </a:lnTo>
                    <a:lnTo>
                      <a:pt x="2095" y="571"/>
                    </a:lnTo>
                    <a:lnTo>
                      <a:pt x="2133" y="533"/>
                    </a:lnTo>
                    <a:lnTo>
                      <a:pt x="2133" y="647"/>
                    </a:lnTo>
                    <a:lnTo>
                      <a:pt x="2171" y="647"/>
                    </a:lnTo>
                    <a:lnTo>
                      <a:pt x="2190" y="647"/>
                    </a:lnTo>
                    <a:lnTo>
                      <a:pt x="2247" y="590"/>
                    </a:lnTo>
                    <a:lnTo>
                      <a:pt x="2247" y="571"/>
                    </a:lnTo>
                    <a:lnTo>
                      <a:pt x="2247" y="552"/>
                    </a:lnTo>
                    <a:lnTo>
                      <a:pt x="2247" y="533"/>
                    </a:lnTo>
                    <a:lnTo>
                      <a:pt x="2266" y="533"/>
                    </a:lnTo>
                    <a:lnTo>
                      <a:pt x="2285" y="514"/>
                    </a:lnTo>
                    <a:lnTo>
                      <a:pt x="2380" y="476"/>
                    </a:lnTo>
                    <a:lnTo>
                      <a:pt x="2399" y="476"/>
                    </a:lnTo>
                    <a:lnTo>
                      <a:pt x="2418" y="476"/>
                    </a:lnTo>
                    <a:lnTo>
                      <a:pt x="2438" y="476"/>
                    </a:lnTo>
                    <a:lnTo>
                      <a:pt x="2457" y="495"/>
                    </a:lnTo>
                    <a:lnTo>
                      <a:pt x="2476" y="552"/>
                    </a:lnTo>
                    <a:lnTo>
                      <a:pt x="2438" y="552"/>
                    </a:lnTo>
                    <a:lnTo>
                      <a:pt x="2362" y="533"/>
                    </a:lnTo>
                    <a:lnTo>
                      <a:pt x="2362" y="571"/>
                    </a:lnTo>
                    <a:lnTo>
                      <a:pt x="2362" y="590"/>
                    </a:lnTo>
                    <a:lnTo>
                      <a:pt x="2342" y="609"/>
                    </a:lnTo>
                    <a:lnTo>
                      <a:pt x="2323" y="647"/>
                    </a:lnTo>
                    <a:lnTo>
                      <a:pt x="2304" y="628"/>
                    </a:lnTo>
                    <a:lnTo>
                      <a:pt x="2285" y="628"/>
                    </a:lnTo>
                    <a:lnTo>
                      <a:pt x="2266" y="628"/>
                    </a:lnTo>
                    <a:lnTo>
                      <a:pt x="2247" y="647"/>
                    </a:lnTo>
                    <a:lnTo>
                      <a:pt x="2266" y="666"/>
                    </a:lnTo>
                    <a:lnTo>
                      <a:pt x="2266" y="685"/>
                    </a:lnTo>
                    <a:lnTo>
                      <a:pt x="2285" y="685"/>
                    </a:lnTo>
                    <a:lnTo>
                      <a:pt x="2266" y="724"/>
                    </a:lnTo>
                    <a:lnTo>
                      <a:pt x="2190" y="743"/>
                    </a:lnTo>
                    <a:lnTo>
                      <a:pt x="2133" y="743"/>
                    </a:lnTo>
                    <a:lnTo>
                      <a:pt x="2113" y="704"/>
                    </a:lnTo>
                    <a:lnTo>
                      <a:pt x="2076" y="704"/>
                    </a:lnTo>
                    <a:lnTo>
                      <a:pt x="2037" y="724"/>
                    </a:lnTo>
                    <a:lnTo>
                      <a:pt x="1999" y="743"/>
                    </a:lnTo>
                    <a:lnTo>
                      <a:pt x="2057" y="800"/>
                    </a:lnTo>
                    <a:lnTo>
                      <a:pt x="2018" y="800"/>
                    </a:lnTo>
                    <a:lnTo>
                      <a:pt x="1999" y="838"/>
                    </a:lnTo>
                    <a:lnTo>
                      <a:pt x="2037" y="857"/>
                    </a:lnTo>
                    <a:lnTo>
                      <a:pt x="2037" y="895"/>
                    </a:lnTo>
                    <a:lnTo>
                      <a:pt x="2018" y="914"/>
                    </a:lnTo>
                    <a:lnTo>
                      <a:pt x="1999" y="933"/>
                    </a:lnTo>
                    <a:lnTo>
                      <a:pt x="1981" y="952"/>
                    </a:lnTo>
                    <a:lnTo>
                      <a:pt x="1999" y="971"/>
                    </a:lnTo>
                    <a:lnTo>
                      <a:pt x="2018" y="990"/>
                    </a:lnTo>
                    <a:lnTo>
                      <a:pt x="2037" y="971"/>
                    </a:lnTo>
                    <a:lnTo>
                      <a:pt x="2057" y="933"/>
                    </a:lnTo>
                    <a:lnTo>
                      <a:pt x="2095" y="876"/>
                    </a:lnTo>
                    <a:lnTo>
                      <a:pt x="2095" y="857"/>
                    </a:lnTo>
                    <a:lnTo>
                      <a:pt x="2209" y="838"/>
                    </a:lnTo>
                    <a:lnTo>
                      <a:pt x="2285" y="838"/>
                    </a:lnTo>
                    <a:lnTo>
                      <a:pt x="2323" y="857"/>
                    </a:lnTo>
                    <a:lnTo>
                      <a:pt x="2304" y="857"/>
                    </a:lnTo>
                    <a:lnTo>
                      <a:pt x="2285" y="857"/>
                    </a:lnTo>
                    <a:lnTo>
                      <a:pt x="2285" y="876"/>
                    </a:lnTo>
                    <a:lnTo>
                      <a:pt x="2285" y="895"/>
                    </a:lnTo>
                    <a:lnTo>
                      <a:pt x="2266" y="914"/>
                    </a:lnTo>
                    <a:lnTo>
                      <a:pt x="2247" y="914"/>
                    </a:lnTo>
                    <a:lnTo>
                      <a:pt x="2228" y="914"/>
                    </a:lnTo>
                    <a:lnTo>
                      <a:pt x="2209" y="914"/>
                    </a:lnTo>
                    <a:lnTo>
                      <a:pt x="2209" y="895"/>
                    </a:lnTo>
                    <a:lnTo>
                      <a:pt x="2190" y="895"/>
                    </a:lnTo>
                    <a:lnTo>
                      <a:pt x="2190" y="914"/>
                    </a:lnTo>
                    <a:lnTo>
                      <a:pt x="2190" y="933"/>
                    </a:lnTo>
                    <a:lnTo>
                      <a:pt x="2209" y="933"/>
                    </a:lnTo>
                    <a:lnTo>
                      <a:pt x="2209" y="952"/>
                    </a:lnTo>
                    <a:lnTo>
                      <a:pt x="2209" y="971"/>
                    </a:lnTo>
                    <a:lnTo>
                      <a:pt x="2190" y="990"/>
                    </a:lnTo>
                    <a:lnTo>
                      <a:pt x="2171" y="990"/>
                    </a:lnTo>
                    <a:lnTo>
                      <a:pt x="2171" y="971"/>
                    </a:lnTo>
                    <a:lnTo>
                      <a:pt x="2152" y="1028"/>
                    </a:lnTo>
                    <a:lnTo>
                      <a:pt x="2113" y="1047"/>
                    </a:lnTo>
                    <a:lnTo>
                      <a:pt x="2095" y="1066"/>
                    </a:lnTo>
                    <a:lnTo>
                      <a:pt x="2076" y="1105"/>
                    </a:lnTo>
                    <a:lnTo>
                      <a:pt x="2095" y="1105"/>
                    </a:lnTo>
                    <a:lnTo>
                      <a:pt x="2133" y="1105"/>
                    </a:lnTo>
                    <a:lnTo>
                      <a:pt x="2171" y="1142"/>
                    </a:lnTo>
                    <a:lnTo>
                      <a:pt x="2171" y="1161"/>
                    </a:lnTo>
                    <a:lnTo>
                      <a:pt x="2171" y="1200"/>
                    </a:lnTo>
                    <a:lnTo>
                      <a:pt x="2152" y="1257"/>
                    </a:lnTo>
                    <a:lnTo>
                      <a:pt x="2152" y="1276"/>
                    </a:lnTo>
                    <a:lnTo>
                      <a:pt x="2133" y="1314"/>
                    </a:lnTo>
                    <a:lnTo>
                      <a:pt x="2076" y="1333"/>
                    </a:lnTo>
                    <a:lnTo>
                      <a:pt x="1981" y="1371"/>
                    </a:lnTo>
                    <a:lnTo>
                      <a:pt x="1981" y="1390"/>
                    </a:lnTo>
                    <a:lnTo>
                      <a:pt x="1999" y="1409"/>
                    </a:lnTo>
                    <a:lnTo>
                      <a:pt x="1999" y="1428"/>
                    </a:lnTo>
                    <a:lnTo>
                      <a:pt x="2018" y="1428"/>
                    </a:lnTo>
                    <a:lnTo>
                      <a:pt x="2228" y="1314"/>
                    </a:lnTo>
                    <a:lnTo>
                      <a:pt x="2285" y="1295"/>
                    </a:lnTo>
                    <a:lnTo>
                      <a:pt x="2285" y="1276"/>
                    </a:lnTo>
                    <a:lnTo>
                      <a:pt x="2266" y="1276"/>
                    </a:lnTo>
                    <a:lnTo>
                      <a:pt x="2247" y="1276"/>
                    </a:lnTo>
                    <a:lnTo>
                      <a:pt x="2209" y="1276"/>
                    </a:lnTo>
                    <a:lnTo>
                      <a:pt x="2209" y="1257"/>
                    </a:lnTo>
                    <a:lnTo>
                      <a:pt x="2285" y="1237"/>
                    </a:lnTo>
                    <a:lnTo>
                      <a:pt x="2323" y="1237"/>
                    </a:lnTo>
                    <a:lnTo>
                      <a:pt x="2342" y="1257"/>
                    </a:lnTo>
                    <a:lnTo>
                      <a:pt x="2380" y="1276"/>
                    </a:lnTo>
                    <a:lnTo>
                      <a:pt x="2418" y="1257"/>
                    </a:lnTo>
                    <a:lnTo>
                      <a:pt x="2476" y="1237"/>
                    </a:lnTo>
                    <a:lnTo>
                      <a:pt x="2494" y="1237"/>
                    </a:lnTo>
                    <a:lnTo>
                      <a:pt x="2476" y="1219"/>
                    </a:lnTo>
                    <a:lnTo>
                      <a:pt x="2457" y="1200"/>
                    </a:lnTo>
                    <a:lnTo>
                      <a:pt x="2571" y="1200"/>
                    </a:lnTo>
                    <a:lnTo>
                      <a:pt x="2628" y="1200"/>
                    </a:lnTo>
                    <a:lnTo>
                      <a:pt x="2666" y="1142"/>
                    </a:lnTo>
                    <a:lnTo>
                      <a:pt x="2457" y="1142"/>
                    </a:lnTo>
                    <a:lnTo>
                      <a:pt x="2418" y="1161"/>
                    </a:lnTo>
                    <a:lnTo>
                      <a:pt x="2418" y="1181"/>
                    </a:lnTo>
                    <a:lnTo>
                      <a:pt x="2418" y="1200"/>
                    </a:lnTo>
                    <a:lnTo>
                      <a:pt x="2399" y="1200"/>
                    </a:lnTo>
                    <a:lnTo>
                      <a:pt x="2380" y="1200"/>
                    </a:lnTo>
                    <a:lnTo>
                      <a:pt x="2362" y="1181"/>
                    </a:lnTo>
                    <a:lnTo>
                      <a:pt x="2362" y="1142"/>
                    </a:lnTo>
                    <a:lnTo>
                      <a:pt x="2266" y="1181"/>
                    </a:lnTo>
                    <a:lnTo>
                      <a:pt x="2228" y="1181"/>
                    </a:lnTo>
                    <a:lnTo>
                      <a:pt x="2209" y="1105"/>
                    </a:lnTo>
                    <a:lnTo>
                      <a:pt x="2209" y="1066"/>
                    </a:lnTo>
                    <a:lnTo>
                      <a:pt x="2228" y="1047"/>
                    </a:lnTo>
                    <a:lnTo>
                      <a:pt x="2247" y="1028"/>
                    </a:lnTo>
                    <a:lnTo>
                      <a:pt x="2285" y="1009"/>
                    </a:lnTo>
                    <a:lnTo>
                      <a:pt x="2285" y="990"/>
                    </a:lnTo>
                    <a:lnTo>
                      <a:pt x="2285" y="971"/>
                    </a:lnTo>
                    <a:lnTo>
                      <a:pt x="2285" y="952"/>
                    </a:lnTo>
                    <a:lnTo>
                      <a:pt x="2304" y="952"/>
                    </a:lnTo>
                    <a:lnTo>
                      <a:pt x="2323" y="952"/>
                    </a:lnTo>
                    <a:lnTo>
                      <a:pt x="2323" y="933"/>
                    </a:lnTo>
                    <a:lnTo>
                      <a:pt x="2323" y="914"/>
                    </a:lnTo>
                    <a:lnTo>
                      <a:pt x="2380" y="933"/>
                    </a:lnTo>
                    <a:lnTo>
                      <a:pt x="2362" y="971"/>
                    </a:lnTo>
                    <a:lnTo>
                      <a:pt x="2362" y="1009"/>
                    </a:lnTo>
                    <a:lnTo>
                      <a:pt x="2362" y="1085"/>
                    </a:lnTo>
                    <a:lnTo>
                      <a:pt x="2399" y="1009"/>
                    </a:lnTo>
                    <a:lnTo>
                      <a:pt x="2418" y="971"/>
                    </a:lnTo>
                    <a:lnTo>
                      <a:pt x="2438" y="952"/>
                    </a:lnTo>
                    <a:lnTo>
                      <a:pt x="2494" y="952"/>
                    </a:lnTo>
                    <a:lnTo>
                      <a:pt x="2457" y="895"/>
                    </a:lnTo>
                    <a:lnTo>
                      <a:pt x="2457" y="876"/>
                    </a:lnTo>
                    <a:lnTo>
                      <a:pt x="2494" y="819"/>
                    </a:lnTo>
                    <a:lnTo>
                      <a:pt x="2494" y="780"/>
                    </a:lnTo>
                    <a:lnTo>
                      <a:pt x="2476" y="761"/>
                    </a:lnTo>
                    <a:lnTo>
                      <a:pt x="2438" y="761"/>
                    </a:lnTo>
                    <a:lnTo>
                      <a:pt x="2438" y="780"/>
                    </a:lnTo>
                    <a:lnTo>
                      <a:pt x="2418" y="819"/>
                    </a:lnTo>
                    <a:lnTo>
                      <a:pt x="2418" y="838"/>
                    </a:lnTo>
                    <a:lnTo>
                      <a:pt x="2380" y="838"/>
                    </a:lnTo>
                    <a:lnTo>
                      <a:pt x="2323" y="761"/>
                    </a:lnTo>
                    <a:lnTo>
                      <a:pt x="2323" y="743"/>
                    </a:lnTo>
                    <a:lnTo>
                      <a:pt x="2380" y="743"/>
                    </a:lnTo>
                    <a:lnTo>
                      <a:pt x="2362" y="704"/>
                    </a:lnTo>
                    <a:lnTo>
                      <a:pt x="2362" y="685"/>
                    </a:lnTo>
                    <a:lnTo>
                      <a:pt x="2380" y="666"/>
                    </a:lnTo>
                    <a:lnTo>
                      <a:pt x="2399" y="685"/>
                    </a:lnTo>
                    <a:lnTo>
                      <a:pt x="2399" y="628"/>
                    </a:lnTo>
                    <a:lnTo>
                      <a:pt x="2438" y="647"/>
                    </a:lnTo>
                    <a:lnTo>
                      <a:pt x="2514" y="724"/>
                    </a:lnTo>
                    <a:lnTo>
                      <a:pt x="2552" y="743"/>
                    </a:lnTo>
                    <a:lnTo>
                      <a:pt x="2590" y="761"/>
                    </a:lnTo>
                    <a:lnTo>
                      <a:pt x="2628" y="743"/>
                    </a:lnTo>
                    <a:lnTo>
                      <a:pt x="2647" y="704"/>
                    </a:lnTo>
                    <a:lnTo>
                      <a:pt x="2685" y="743"/>
                    </a:lnTo>
                    <a:lnTo>
                      <a:pt x="2704" y="724"/>
                    </a:lnTo>
                    <a:lnTo>
                      <a:pt x="2723" y="685"/>
                    </a:lnTo>
                    <a:lnTo>
                      <a:pt x="2723" y="647"/>
                    </a:lnTo>
                    <a:lnTo>
                      <a:pt x="2742" y="647"/>
                    </a:lnTo>
                    <a:lnTo>
                      <a:pt x="2780" y="666"/>
                    </a:lnTo>
                    <a:lnTo>
                      <a:pt x="2799" y="704"/>
                    </a:lnTo>
                    <a:lnTo>
                      <a:pt x="2819" y="743"/>
                    </a:lnTo>
                    <a:lnTo>
                      <a:pt x="2819" y="780"/>
                    </a:lnTo>
                    <a:lnTo>
                      <a:pt x="2819" y="800"/>
                    </a:lnTo>
                    <a:lnTo>
                      <a:pt x="2799" y="800"/>
                    </a:lnTo>
                    <a:lnTo>
                      <a:pt x="2761" y="819"/>
                    </a:lnTo>
                    <a:lnTo>
                      <a:pt x="2761" y="838"/>
                    </a:lnTo>
                    <a:lnTo>
                      <a:pt x="2761" y="857"/>
                    </a:lnTo>
                    <a:lnTo>
                      <a:pt x="2799" y="895"/>
                    </a:lnTo>
                    <a:lnTo>
                      <a:pt x="2838" y="876"/>
                    </a:lnTo>
                    <a:lnTo>
                      <a:pt x="2856" y="838"/>
                    </a:lnTo>
                    <a:lnTo>
                      <a:pt x="2895" y="800"/>
                    </a:lnTo>
                    <a:lnTo>
                      <a:pt x="2971" y="724"/>
                    </a:lnTo>
                    <a:lnTo>
                      <a:pt x="3009" y="704"/>
                    </a:lnTo>
                    <a:lnTo>
                      <a:pt x="3009" y="743"/>
                    </a:lnTo>
                    <a:lnTo>
                      <a:pt x="3009" y="780"/>
                    </a:lnTo>
                    <a:lnTo>
                      <a:pt x="2914" y="933"/>
                    </a:lnTo>
                    <a:lnTo>
                      <a:pt x="2895" y="952"/>
                    </a:lnTo>
                    <a:lnTo>
                      <a:pt x="2895" y="1009"/>
                    </a:lnTo>
                    <a:lnTo>
                      <a:pt x="2895" y="1028"/>
                    </a:lnTo>
                    <a:lnTo>
                      <a:pt x="2875" y="1028"/>
                    </a:lnTo>
                    <a:lnTo>
                      <a:pt x="2856" y="1028"/>
                    </a:lnTo>
                    <a:lnTo>
                      <a:pt x="2838" y="1047"/>
                    </a:lnTo>
                    <a:lnTo>
                      <a:pt x="2838" y="1066"/>
                    </a:lnTo>
                    <a:lnTo>
                      <a:pt x="2819" y="1085"/>
                    </a:lnTo>
                    <a:lnTo>
                      <a:pt x="2799" y="1085"/>
                    </a:lnTo>
                    <a:lnTo>
                      <a:pt x="2780" y="1047"/>
                    </a:lnTo>
                    <a:lnTo>
                      <a:pt x="2780" y="952"/>
                    </a:lnTo>
                    <a:lnTo>
                      <a:pt x="2780" y="933"/>
                    </a:lnTo>
                    <a:lnTo>
                      <a:pt x="2761" y="952"/>
                    </a:lnTo>
                    <a:lnTo>
                      <a:pt x="2761" y="990"/>
                    </a:lnTo>
                    <a:lnTo>
                      <a:pt x="2742" y="1009"/>
                    </a:lnTo>
                    <a:lnTo>
                      <a:pt x="2723" y="990"/>
                    </a:lnTo>
                    <a:lnTo>
                      <a:pt x="2723" y="1028"/>
                    </a:lnTo>
                    <a:lnTo>
                      <a:pt x="2742" y="1047"/>
                    </a:lnTo>
                    <a:lnTo>
                      <a:pt x="2742" y="1085"/>
                    </a:lnTo>
                    <a:lnTo>
                      <a:pt x="2780" y="1123"/>
                    </a:lnTo>
                    <a:lnTo>
                      <a:pt x="2799" y="1142"/>
                    </a:lnTo>
                    <a:lnTo>
                      <a:pt x="2819" y="1181"/>
                    </a:lnTo>
                    <a:lnTo>
                      <a:pt x="2799" y="1181"/>
                    </a:lnTo>
                    <a:lnTo>
                      <a:pt x="2780" y="1200"/>
                    </a:lnTo>
                    <a:lnTo>
                      <a:pt x="2780" y="1181"/>
                    </a:lnTo>
                    <a:lnTo>
                      <a:pt x="2742" y="1219"/>
                    </a:lnTo>
                    <a:lnTo>
                      <a:pt x="2723" y="1237"/>
                    </a:lnTo>
                    <a:lnTo>
                      <a:pt x="2704" y="1237"/>
                    </a:lnTo>
                    <a:lnTo>
                      <a:pt x="2704" y="1257"/>
                    </a:lnTo>
                    <a:lnTo>
                      <a:pt x="2666" y="1257"/>
                    </a:lnTo>
                    <a:lnTo>
                      <a:pt x="2571" y="1257"/>
                    </a:lnTo>
                    <a:lnTo>
                      <a:pt x="2533" y="1276"/>
                    </a:lnTo>
                    <a:lnTo>
                      <a:pt x="2494" y="1314"/>
                    </a:lnTo>
                    <a:lnTo>
                      <a:pt x="2476" y="1295"/>
                    </a:lnTo>
                    <a:lnTo>
                      <a:pt x="2457" y="1295"/>
                    </a:lnTo>
                    <a:lnTo>
                      <a:pt x="2438" y="1314"/>
                    </a:lnTo>
                    <a:lnTo>
                      <a:pt x="2418" y="1333"/>
                    </a:lnTo>
                    <a:lnTo>
                      <a:pt x="2399" y="1314"/>
                    </a:lnTo>
                    <a:lnTo>
                      <a:pt x="2362" y="1333"/>
                    </a:lnTo>
                    <a:lnTo>
                      <a:pt x="2323" y="1352"/>
                    </a:lnTo>
                    <a:lnTo>
                      <a:pt x="2304" y="1371"/>
                    </a:lnTo>
                    <a:lnTo>
                      <a:pt x="2285" y="1409"/>
                    </a:lnTo>
                    <a:lnTo>
                      <a:pt x="2342" y="1409"/>
                    </a:lnTo>
                    <a:lnTo>
                      <a:pt x="2380" y="1390"/>
                    </a:lnTo>
                    <a:lnTo>
                      <a:pt x="2399" y="1371"/>
                    </a:lnTo>
                    <a:lnTo>
                      <a:pt x="2457" y="1390"/>
                    </a:lnTo>
                    <a:lnTo>
                      <a:pt x="2476" y="1371"/>
                    </a:lnTo>
                    <a:lnTo>
                      <a:pt x="2494" y="1352"/>
                    </a:lnTo>
                    <a:lnTo>
                      <a:pt x="2533" y="1333"/>
                    </a:lnTo>
                    <a:lnTo>
                      <a:pt x="2552" y="1333"/>
                    </a:lnTo>
                    <a:lnTo>
                      <a:pt x="2571" y="1333"/>
                    </a:lnTo>
                    <a:lnTo>
                      <a:pt x="2590" y="1333"/>
                    </a:lnTo>
                    <a:lnTo>
                      <a:pt x="2628" y="1314"/>
                    </a:lnTo>
                    <a:lnTo>
                      <a:pt x="2666" y="1314"/>
                    </a:lnTo>
                    <a:lnTo>
                      <a:pt x="2685" y="1295"/>
                    </a:lnTo>
                    <a:lnTo>
                      <a:pt x="2704" y="1314"/>
                    </a:lnTo>
                    <a:lnTo>
                      <a:pt x="2723" y="1352"/>
                    </a:lnTo>
                    <a:lnTo>
                      <a:pt x="2761" y="1352"/>
                    </a:lnTo>
                    <a:lnTo>
                      <a:pt x="2780" y="1371"/>
                    </a:lnTo>
                    <a:lnTo>
                      <a:pt x="2799" y="1352"/>
                    </a:lnTo>
                    <a:lnTo>
                      <a:pt x="2838" y="1333"/>
                    </a:lnTo>
                    <a:lnTo>
                      <a:pt x="2856" y="1333"/>
                    </a:lnTo>
                    <a:lnTo>
                      <a:pt x="2895" y="1333"/>
                    </a:lnTo>
                    <a:lnTo>
                      <a:pt x="2933" y="1314"/>
                    </a:lnTo>
                    <a:lnTo>
                      <a:pt x="3009" y="1257"/>
                    </a:lnTo>
                    <a:lnTo>
                      <a:pt x="2990" y="1314"/>
                    </a:lnTo>
                    <a:lnTo>
                      <a:pt x="2971" y="1371"/>
                    </a:lnTo>
                    <a:lnTo>
                      <a:pt x="2952" y="1390"/>
                    </a:lnTo>
                    <a:lnTo>
                      <a:pt x="2914" y="1428"/>
                    </a:lnTo>
                    <a:lnTo>
                      <a:pt x="2895" y="1447"/>
                    </a:lnTo>
                    <a:lnTo>
                      <a:pt x="2895" y="1466"/>
                    </a:lnTo>
                    <a:lnTo>
                      <a:pt x="2875" y="1486"/>
                    </a:lnTo>
                    <a:lnTo>
                      <a:pt x="2875" y="1504"/>
                    </a:lnTo>
                    <a:lnTo>
                      <a:pt x="2819" y="1523"/>
                    </a:lnTo>
                    <a:lnTo>
                      <a:pt x="2761" y="1562"/>
                    </a:lnTo>
                    <a:lnTo>
                      <a:pt x="2742" y="1562"/>
                    </a:lnTo>
                    <a:lnTo>
                      <a:pt x="2742" y="1542"/>
                    </a:lnTo>
                    <a:lnTo>
                      <a:pt x="2780" y="1486"/>
                    </a:lnTo>
                    <a:lnTo>
                      <a:pt x="2761" y="1466"/>
                    </a:lnTo>
                    <a:lnTo>
                      <a:pt x="2723" y="1504"/>
                    </a:lnTo>
                    <a:lnTo>
                      <a:pt x="2704" y="1504"/>
                    </a:lnTo>
                    <a:lnTo>
                      <a:pt x="2704" y="1466"/>
                    </a:lnTo>
                    <a:lnTo>
                      <a:pt x="2666" y="1504"/>
                    </a:lnTo>
                    <a:lnTo>
                      <a:pt x="2628" y="1562"/>
                    </a:lnTo>
                    <a:lnTo>
                      <a:pt x="2590" y="1638"/>
                    </a:lnTo>
                    <a:lnTo>
                      <a:pt x="2552" y="1695"/>
                    </a:lnTo>
                    <a:lnTo>
                      <a:pt x="2514" y="1771"/>
                    </a:lnTo>
                    <a:lnTo>
                      <a:pt x="2514" y="1790"/>
                    </a:lnTo>
                    <a:lnTo>
                      <a:pt x="2514" y="1847"/>
                    </a:lnTo>
                    <a:lnTo>
                      <a:pt x="2533" y="1923"/>
                    </a:lnTo>
                    <a:lnTo>
                      <a:pt x="2533" y="1943"/>
                    </a:lnTo>
                    <a:lnTo>
                      <a:pt x="2514" y="1999"/>
                    </a:lnTo>
                    <a:lnTo>
                      <a:pt x="2552" y="1999"/>
                    </a:lnTo>
                    <a:lnTo>
                      <a:pt x="2571" y="2038"/>
                    </a:lnTo>
                    <a:lnTo>
                      <a:pt x="2590" y="2057"/>
                    </a:lnTo>
                    <a:lnTo>
                      <a:pt x="2571" y="2076"/>
                    </a:lnTo>
                    <a:lnTo>
                      <a:pt x="2590" y="2095"/>
                    </a:lnTo>
                    <a:lnTo>
                      <a:pt x="2609" y="2095"/>
                    </a:lnTo>
                    <a:lnTo>
                      <a:pt x="2628" y="2095"/>
                    </a:lnTo>
                    <a:lnTo>
                      <a:pt x="2628" y="2038"/>
                    </a:lnTo>
                    <a:lnTo>
                      <a:pt x="2609" y="1981"/>
                    </a:lnTo>
                    <a:lnTo>
                      <a:pt x="2609" y="1943"/>
                    </a:lnTo>
                    <a:lnTo>
                      <a:pt x="2628" y="1962"/>
                    </a:lnTo>
                    <a:lnTo>
                      <a:pt x="2723" y="2152"/>
                    </a:lnTo>
                    <a:lnTo>
                      <a:pt x="2742" y="2171"/>
                    </a:lnTo>
                    <a:lnTo>
                      <a:pt x="2742" y="2209"/>
                    </a:lnTo>
                    <a:lnTo>
                      <a:pt x="2761" y="2228"/>
                    </a:lnTo>
                    <a:lnTo>
                      <a:pt x="2761" y="2285"/>
                    </a:lnTo>
                    <a:lnTo>
                      <a:pt x="2761" y="2304"/>
                    </a:lnTo>
                    <a:lnTo>
                      <a:pt x="2799" y="2438"/>
                    </a:lnTo>
                    <a:lnTo>
                      <a:pt x="2819" y="2457"/>
                    </a:lnTo>
                    <a:lnTo>
                      <a:pt x="2838" y="2514"/>
                    </a:lnTo>
                    <a:lnTo>
                      <a:pt x="2875" y="2533"/>
                    </a:lnTo>
                    <a:lnTo>
                      <a:pt x="2914" y="2533"/>
                    </a:lnTo>
                    <a:lnTo>
                      <a:pt x="2952" y="2514"/>
                    </a:lnTo>
                    <a:lnTo>
                      <a:pt x="2952" y="2590"/>
                    </a:lnTo>
                    <a:lnTo>
                      <a:pt x="2819" y="2838"/>
                    </a:lnTo>
                    <a:lnTo>
                      <a:pt x="2780" y="2895"/>
                    </a:lnTo>
                    <a:lnTo>
                      <a:pt x="2571" y="3123"/>
                    </a:lnTo>
                    <a:lnTo>
                      <a:pt x="2514" y="3047"/>
                    </a:lnTo>
                    <a:lnTo>
                      <a:pt x="2494" y="3028"/>
                    </a:lnTo>
                    <a:lnTo>
                      <a:pt x="2476" y="3028"/>
                    </a:lnTo>
                    <a:lnTo>
                      <a:pt x="2457" y="3028"/>
                    </a:lnTo>
                    <a:lnTo>
                      <a:pt x="2418" y="3028"/>
                    </a:lnTo>
                    <a:lnTo>
                      <a:pt x="2362" y="3009"/>
                    </a:lnTo>
                    <a:lnTo>
                      <a:pt x="2342" y="3009"/>
                    </a:lnTo>
                    <a:lnTo>
                      <a:pt x="2304" y="2990"/>
                    </a:lnTo>
                    <a:lnTo>
                      <a:pt x="2285" y="2990"/>
                    </a:lnTo>
                    <a:lnTo>
                      <a:pt x="2247" y="2990"/>
                    </a:lnTo>
                    <a:lnTo>
                      <a:pt x="2095" y="3028"/>
                    </a:lnTo>
                    <a:lnTo>
                      <a:pt x="2057" y="3028"/>
                    </a:lnTo>
                    <a:lnTo>
                      <a:pt x="2037" y="3066"/>
                    </a:lnTo>
                    <a:lnTo>
                      <a:pt x="2018" y="3066"/>
                    </a:lnTo>
                    <a:lnTo>
                      <a:pt x="1999" y="3066"/>
                    </a:lnTo>
                    <a:lnTo>
                      <a:pt x="1981" y="3028"/>
                    </a:lnTo>
                    <a:lnTo>
                      <a:pt x="1942" y="2990"/>
                    </a:lnTo>
                    <a:lnTo>
                      <a:pt x="1923" y="2990"/>
                    </a:lnTo>
                    <a:lnTo>
                      <a:pt x="1885" y="3009"/>
                    </a:lnTo>
                    <a:lnTo>
                      <a:pt x="1866" y="3086"/>
                    </a:lnTo>
                    <a:lnTo>
                      <a:pt x="1828" y="3123"/>
                    </a:lnTo>
                    <a:lnTo>
                      <a:pt x="1790" y="3142"/>
                    </a:lnTo>
                    <a:lnTo>
                      <a:pt x="1771" y="3181"/>
                    </a:lnTo>
                    <a:lnTo>
                      <a:pt x="1714" y="3200"/>
                    </a:lnTo>
                    <a:lnTo>
                      <a:pt x="1676" y="3218"/>
                    </a:lnTo>
                    <a:lnTo>
                      <a:pt x="1637" y="3238"/>
                    </a:lnTo>
                    <a:lnTo>
                      <a:pt x="1600" y="3276"/>
                    </a:lnTo>
                    <a:lnTo>
                      <a:pt x="1485" y="3371"/>
                    </a:lnTo>
                    <a:lnTo>
                      <a:pt x="1428" y="3523"/>
                    </a:lnTo>
                    <a:lnTo>
                      <a:pt x="1428" y="3581"/>
                    </a:lnTo>
                    <a:lnTo>
                      <a:pt x="1409" y="3638"/>
                    </a:lnTo>
                    <a:lnTo>
                      <a:pt x="1390" y="3676"/>
                    </a:lnTo>
                    <a:lnTo>
                      <a:pt x="1371" y="3695"/>
                    </a:lnTo>
                    <a:lnTo>
                      <a:pt x="1199" y="3771"/>
                    </a:lnTo>
                    <a:lnTo>
                      <a:pt x="1142" y="3790"/>
                    </a:lnTo>
                    <a:lnTo>
                      <a:pt x="1028" y="3904"/>
                    </a:lnTo>
                    <a:lnTo>
                      <a:pt x="971" y="3943"/>
                    </a:lnTo>
                    <a:lnTo>
                      <a:pt x="933" y="4000"/>
                    </a:lnTo>
                    <a:lnTo>
                      <a:pt x="894" y="4038"/>
                    </a:lnTo>
                    <a:lnTo>
                      <a:pt x="952" y="4076"/>
                    </a:lnTo>
                    <a:lnTo>
                      <a:pt x="952" y="4095"/>
                    </a:lnTo>
                    <a:lnTo>
                      <a:pt x="914" y="4171"/>
                    </a:lnTo>
                    <a:lnTo>
                      <a:pt x="875" y="4228"/>
                    </a:lnTo>
                    <a:lnTo>
                      <a:pt x="838" y="4285"/>
                    </a:lnTo>
                    <a:lnTo>
                      <a:pt x="799" y="4305"/>
                    </a:lnTo>
                    <a:lnTo>
                      <a:pt x="761" y="4305"/>
                    </a:lnTo>
                    <a:lnTo>
                      <a:pt x="704" y="4361"/>
                    </a:lnTo>
                    <a:lnTo>
                      <a:pt x="666" y="4381"/>
                    </a:lnTo>
                    <a:lnTo>
                      <a:pt x="628" y="4381"/>
                    </a:lnTo>
                    <a:lnTo>
                      <a:pt x="590" y="4324"/>
                    </a:lnTo>
                    <a:lnTo>
                      <a:pt x="571" y="4324"/>
                    </a:lnTo>
                    <a:lnTo>
                      <a:pt x="533" y="4305"/>
                    </a:lnTo>
                    <a:lnTo>
                      <a:pt x="513" y="4285"/>
                    </a:lnTo>
                    <a:lnTo>
                      <a:pt x="513" y="4266"/>
                    </a:lnTo>
                    <a:lnTo>
                      <a:pt x="513" y="4228"/>
                    </a:lnTo>
                    <a:lnTo>
                      <a:pt x="533" y="4190"/>
                    </a:lnTo>
                    <a:lnTo>
                      <a:pt x="457" y="4133"/>
                    </a:lnTo>
                    <a:lnTo>
                      <a:pt x="437" y="4114"/>
                    </a:lnTo>
                    <a:lnTo>
                      <a:pt x="418" y="4076"/>
                    </a:lnTo>
                    <a:lnTo>
                      <a:pt x="399" y="4038"/>
                    </a:lnTo>
                    <a:lnTo>
                      <a:pt x="380" y="3980"/>
                    </a:lnTo>
                    <a:lnTo>
                      <a:pt x="342" y="3962"/>
                    </a:lnTo>
                    <a:lnTo>
                      <a:pt x="304" y="3962"/>
                    </a:lnTo>
                    <a:lnTo>
                      <a:pt x="285" y="3943"/>
                    </a:lnTo>
                    <a:lnTo>
                      <a:pt x="266" y="3924"/>
                    </a:lnTo>
                    <a:lnTo>
                      <a:pt x="266" y="3885"/>
                    </a:lnTo>
                    <a:lnTo>
                      <a:pt x="285" y="3848"/>
                    </a:lnTo>
                    <a:lnTo>
                      <a:pt x="266" y="3809"/>
                    </a:lnTo>
                    <a:lnTo>
                      <a:pt x="247" y="3790"/>
                    </a:lnTo>
                    <a:lnTo>
                      <a:pt x="228" y="3714"/>
                    </a:lnTo>
                    <a:lnTo>
                      <a:pt x="228" y="3676"/>
                    </a:lnTo>
                    <a:lnTo>
                      <a:pt x="209" y="3657"/>
                    </a:lnTo>
                    <a:lnTo>
                      <a:pt x="190" y="3638"/>
                    </a:lnTo>
                    <a:lnTo>
                      <a:pt x="152" y="3599"/>
                    </a:lnTo>
                    <a:lnTo>
                      <a:pt x="132" y="3599"/>
                    </a:lnTo>
                    <a:lnTo>
                      <a:pt x="95" y="3599"/>
                    </a:lnTo>
                    <a:lnTo>
                      <a:pt x="56" y="3581"/>
                    </a:lnTo>
                    <a:lnTo>
                      <a:pt x="18" y="3504"/>
                    </a:lnTo>
                    <a:lnTo>
                      <a:pt x="0" y="3485"/>
                    </a:lnTo>
                    <a:lnTo>
                      <a:pt x="76" y="3276"/>
                    </a:lnTo>
                    <a:lnTo>
                      <a:pt x="266" y="3028"/>
                    </a:lnTo>
                    <a:lnTo>
                      <a:pt x="266" y="2990"/>
                    </a:lnTo>
                    <a:lnTo>
                      <a:pt x="304" y="2857"/>
                    </a:lnTo>
                    <a:lnTo>
                      <a:pt x="323" y="2781"/>
                    </a:lnTo>
                    <a:lnTo>
                      <a:pt x="380" y="2685"/>
                    </a:lnTo>
                    <a:lnTo>
                      <a:pt x="418" y="2647"/>
                    </a:lnTo>
                    <a:lnTo>
                      <a:pt x="418" y="2609"/>
                    </a:lnTo>
                    <a:lnTo>
                      <a:pt x="437" y="2571"/>
                    </a:lnTo>
                    <a:lnTo>
                      <a:pt x="552" y="2476"/>
                    </a:lnTo>
                    <a:lnTo>
                      <a:pt x="628" y="2380"/>
                    </a:lnTo>
                    <a:lnTo>
                      <a:pt x="685" y="2285"/>
                    </a:lnTo>
                    <a:lnTo>
                      <a:pt x="818" y="2114"/>
                    </a:lnTo>
                    <a:lnTo>
                      <a:pt x="875" y="2038"/>
                    </a:lnTo>
                    <a:lnTo>
                      <a:pt x="952" y="2019"/>
                    </a:lnTo>
                    <a:lnTo>
                      <a:pt x="1009" y="1999"/>
                    </a:lnTo>
                    <a:lnTo>
                      <a:pt x="1047" y="1981"/>
                    </a:lnTo>
                    <a:lnTo>
                      <a:pt x="1066" y="1943"/>
                    </a:lnTo>
                    <a:lnTo>
                      <a:pt x="1047" y="1885"/>
                    </a:lnTo>
                    <a:lnTo>
                      <a:pt x="1047" y="1828"/>
                    </a:lnTo>
                    <a:lnTo>
                      <a:pt x="1066" y="1771"/>
                    </a:lnTo>
                    <a:lnTo>
                      <a:pt x="1066" y="1733"/>
                    </a:lnTo>
                    <a:lnTo>
                      <a:pt x="1085" y="1676"/>
                    </a:lnTo>
                    <a:lnTo>
                      <a:pt x="1123" y="1657"/>
                    </a:lnTo>
                    <a:lnTo>
                      <a:pt x="1199" y="1618"/>
                    </a:lnTo>
                    <a:lnTo>
                      <a:pt x="1275" y="1523"/>
                    </a:lnTo>
                    <a:lnTo>
                      <a:pt x="1447" y="1276"/>
                    </a:lnTo>
                    <a:lnTo>
                      <a:pt x="1523" y="1200"/>
                    </a:lnTo>
                    <a:lnTo>
                      <a:pt x="1580" y="1123"/>
                    </a:lnTo>
                    <a:lnTo>
                      <a:pt x="1600" y="1085"/>
                    </a:lnTo>
                    <a:lnTo>
                      <a:pt x="1637" y="990"/>
                    </a:lnTo>
                    <a:lnTo>
                      <a:pt x="1656" y="914"/>
                    </a:lnTo>
                    <a:lnTo>
                      <a:pt x="1656" y="876"/>
                    </a:lnTo>
                    <a:lnTo>
                      <a:pt x="1656" y="857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3" name="Freeform 33">
                <a:extLst>
                  <a:ext uri="{FF2B5EF4-FFF2-40B4-BE49-F238E27FC236}">
                    <a16:creationId xmlns:a16="http://schemas.microsoft.com/office/drawing/2014/main" id="{9025BB69-A345-7942-B55E-284E64EC4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09000" y="6372225"/>
                <a:ext cx="274638" cy="295275"/>
              </a:xfrm>
              <a:custGeom>
                <a:avLst/>
                <a:gdLst>
                  <a:gd name="T0" fmla="*/ 0 w 763"/>
                  <a:gd name="T1" fmla="*/ 2147483646 h 820"/>
                  <a:gd name="T2" fmla="*/ 2147483646 w 763"/>
                  <a:gd name="T3" fmla="*/ 2147483646 h 820"/>
                  <a:gd name="T4" fmla="*/ 2147483646 w 763"/>
                  <a:gd name="T5" fmla="*/ 2147483646 h 820"/>
                  <a:gd name="T6" fmla="*/ 2147483646 w 763"/>
                  <a:gd name="T7" fmla="*/ 2147483646 h 820"/>
                  <a:gd name="T8" fmla="*/ 2147483646 w 763"/>
                  <a:gd name="T9" fmla="*/ 2147483646 h 820"/>
                  <a:gd name="T10" fmla="*/ 2147483646 w 763"/>
                  <a:gd name="T11" fmla="*/ 2147483646 h 820"/>
                  <a:gd name="T12" fmla="*/ 2147483646 w 763"/>
                  <a:gd name="T13" fmla="*/ 2147483646 h 820"/>
                  <a:gd name="T14" fmla="*/ 2147483646 w 763"/>
                  <a:gd name="T15" fmla="*/ 2147483646 h 820"/>
                  <a:gd name="T16" fmla="*/ 2147483646 w 763"/>
                  <a:gd name="T17" fmla="*/ 2147483646 h 820"/>
                  <a:gd name="T18" fmla="*/ 2147483646 w 763"/>
                  <a:gd name="T19" fmla="*/ 2147483646 h 820"/>
                  <a:gd name="T20" fmla="*/ 2147483646 w 763"/>
                  <a:gd name="T21" fmla="*/ 2147483646 h 820"/>
                  <a:gd name="T22" fmla="*/ 2147483646 w 763"/>
                  <a:gd name="T23" fmla="*/ 2147483646 h 820"/>
                  <a:gd name="T24" fmla="*/ 2147483646 w 763"/>
                  <a:gd name="T25" fmla="*/ 2147483646 h 820"/>
                  <a:gd name="T26" fmla="*/ 2147483646 w 763"/>
                  <a:gd name="T27" fmla="*/ 2147483646 h 820"/>
                  <a:gd name="T28" fmla="*/ 2147483646 w 763"/>
                  <a:gd name="T29" fmla="*/ 2147483646 h 820"/>
                  <a:gd name="T30" fmla="*/ 2147483646 w 763"/>
                  <a:gd name="T31" fmla="*/ 2147483646 h 820"/>
                  <a:gd name="T32" fmla="*/ 2147483646 w 763"/>
                  <a:gd name="T33" fmla="*/ 2147483646 h 820"/>
                  <a:gd name="T34" fmla="*/ 2147483646 w 763"/>
                  <a:gd name="T35" fmla="*/ 2147483646 h 820"/>
                  <a:gd name="T36" fmla="*/ 2147483646 w 763"/>
                  <a:gd name="T37" fmla="*/ 2147483646 h 820"/>
                  <a:gd name="T38" fmla="*/ 2147483646 w 763"/>
                  <a:gd name="T39" fmla="*/ 2147483646 h 820"/>
                  <a:gd name="T40" fmla="*/ 2147483646 w 763"/>
                  <a:gd name="T41" fmla="*/ 2147483646 h 820"/>
                  <a:gd name="T42" fmla="*/ 2147483646 w 763"/>
                  <a:gd name="T43" fmla="*/ 2147483646 h 820"/>
                  <a:gd name="T44" fmla="*/ 2147483646 w 763"/>
                  <a:gd name="T45" fmla="*/ 2147483646 h 820"/>
                  <a:gd name="T46" fmla="*/ 2147483646 w 763"/>
                  <a:gd name="T47" fmla="*/ 2147483646 h 820"/>
                  <a:gd name="T48" fmla="*/ 2147483646 w 763"/>
                  <a:gd name="T49" fmla="*/ 2147483646 h 820"/>
                  <a:gd name="T50" fmla="*/ 2147483646 w 763"/>
                  <a:gd name="T51" fmla="*/ 2147483646 h 820"/>
                  <a:gd name="T52" fmla="*/ 2147483646 w 763"/>
                  <a:gd name="T53" fmla="*/ 0 h 820"/>
                  <a:gd name="T54" fmla="*/ 2147483646 w 763"/>
                  <a:gd name="T55" fmla="*/ 0 h 820"/>
                  <a:gd name="T56" fmla="*/ 2147483646 w 763"/>
                  <a:gd name="T57" fmla="*/ 2147483646 h 820"/>
                  <a:gd name="T58" fmla="*/ 2147483646 w 763"/>
                  <a:gd name="T59" fmla="*/ 2147483646 h 820"/>
                  <a:gd name="T60" fmla="*/ 2147483646 w 763"/>
                  <a:gd name="T61" fmla="*/ 2147483646 h 820"/>
                  <a:gd name="T62" fmla="*/ 2147483646 w 763"/>
                  <a:gd name="T63" fmla="*/ 2147483646 h 820"/>
                  <a:gd name="T64" fmla="*/ 2147483646 w 763"/>
                  <a:gd name="T65" fmla="*/ 2147483646 h 820"/>
                  <a:gd name="T66" fmla="*/ 2147483646 w 763"/>
                  <a:gd name="T67" fmla="*/ 2147483646 h 820"/>
                  <a:gd name="T68" fmla="*/ 2147483646 w 763"/>
                  <a:gd name="T69" fmla="*/ 2147483646 h 820"/>
                  <a:gd name="T70" fmla="*/ 2147483646 w 763"/>
                  <a:gd name="T71" fmla="*/ 2147483646 h 820"/>
                  <a:gd name="T72" fmla="*/ 2147483646 w 763"/>
                  <a:gd name="T73" fmla="*/ 2147483646 h 820"/>
                  <a:gd name="T74" fmla="*/ 2147483646 w 763"/>
                  <a:gd name="T75" fmla="*/ 2147483646 h 820"/>
                  <a:gd name="T76" fmla="*/ 2147483646 w 763"/>
                  <a:gd name="T77" fmla="*/ 2147483646 h 820"/>
                  <a:gd name="T78" fmla="*/ 2147483646 w 763"/>
                  <a:gd name="T79" fmla="*/ 2147483646 h 820"/>
                  <a:gd name="T80" fmla="*/ 2147483646 w 763"/>
                  <a:gd name="T81" fmla="*/ 2147483646 h 820"/>
                  <a:gd name="T82" fmla="*/ 0 w 763"/>
                  <a:gd name="T83" fmla="*/ 2147483646 h 820"/>
                  <a:gd name="T84" fmla="*/ 0 w 763"/>
                  <a:gd name="T85" fmla="*/ 2147483646 h 820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763" h="820">
                    <a:moveTo>
                      <a:pt x="0" y="629"/>
                    </a:moveTo>
                    <a:lnTo>
                      <a:pt x="20" y="629"/>
                    </a:lnTo>
                    <a:lnTo>
                      <a:pt x="58" y="609"/>
                    </a:lnTo>
                    <a:lnTo>
                      <a:pt x="115" y="533"/>
                    </a:lnTo>
                    <a:lnTo>
                      <a:pt x="191" y="495"/>
                    </a:lnTo>
                    <a:lnTo>
                      <a:pt x="210" y="457"/>
                    </a:lnTo>
                    <a:lnTo>
                      <a:pt x="286" y="362"/>
                    </a:lnTo>
                    <a:lnTo>
                      <a:pt x="401" y="248"/>
                    </a:lnTo>
                    <a:lnTo>
                      <a:pt x="458" y="228"/>
                    </a:lnTo>
                    <a:lnTo>
                      <a:pt x="477" y="190"/>
                    </a:lnTo>
                    <a:lnTo>
                      <a:pt x="496" y="190"/>
                    </a:lnTo>
                    <a:lnTo>
                      <a:pt x="496" y="209"/>
                    </a:lnTo>
                    <a:lnTo>
                      <a:pt x="496" y="228"/>
                    </a:lnTo>
                    <a:lnTo>
                      <a:pt x="496" y="248"/>
                    </a:lnTo>
                    <a:lnTo>
                      <a:pt x="553" y="228"/>
                    </a:lnTo>
                    <a:lnTo>
                      <a:pt x="591" y="209"/>
                    </a:lnTo>
                    <a:lnTo>
                      <a:pt x="610" y="171"/>
                    </a:lnTo>
                    <a:lnTo>
                      <a:pt x="648" y="114"/>
                    </a:lnTo>
                    <a:lnTo>
                      <a:pt x="667" y="95"/>
                    </a:lnTo>
                    <a:lnTo>
                      <a:pt x="686" y="114"/>
                    </a:lnTo>
                    <a:lnTo>
                      <a:pt x="706" y="114"/>
                    </a:lnTo>
                    <a:lnTo>
                      <a:pt x="724" y="95"/>
                    </a:lnTo>
                    <a:lnTo>
                      <a:pt x="706" y="57"/>
                    </a:lnTo>
                    <a:lnTo>
                      <a:pt x="724" y="19"/>
                    </a:lnTo>
                    <a:lnTo>
                      <a:pt x="743" y="0"/>
                    </a:lnTo>
                    <a:lnTo>
                      <a:pt x="762" y="0"/>
                    </a:lnTo>
                    <a:lnTo>
                      <a:pt x="762" y="19"/>
                    </a:lnTo>
                    <a:lnTo>
                      <a:pt x="762" y="57"/>
                    </a:lnTo>
                    <a:lnTo>
                      <a:pt x="743" y="133"/>
                    </a:lnTo>
                    <a:lnTo>
                      <a:pt x="706" y="228"/>
                    </a:lnTo>
                    <a:lnTo>
                      <a:pt x="686" y="266"/>
                    </a:lnTo>
                    <a:lnTo>
                      <a:pt x="629" y="343"/>
                    </a:lnTo>
                    <a:lnTo>
                      <a:pt x="553" y="419"/>
                    </a:lnTo>
                    <a:lnTo>
                      <a:pt x="381" y="666"/>
                    </a:lnTo>
                    <a:lnTo>
                      <a:pt x="305" y="761"/>
                    </a:lnTo>
                    <a:lnTo>
                      <a:pt x="229" y="800"/>
                    </a:lnTo>
                    <a:lnTo>
                      <a:pt x="191" y="819"/>
                    </a:lnTo>
                    <a:lnTo>
                      <a:pt x="115" y="781"/>
                    </a:lnTo>
                    <a:lnTo>
                      <a:pt x="58" y="724"/>
                    </a:lnTo>
                    <a:lnTo>
                      <a:pt x="0" y="647"/>
                    </a:lnTo>
                    <a:lnTo>
                      <a:pt x="0" y="62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4" name="Freeform 34">
                <a:extLst>
                  <a:ext uri="{FF2B5EF4-FFF2-40B4-BE49-F238E27FC236}">
                    <a16:creationId xmlns:a16="http://schemas.microsoft.com/office/drawing/2014/main" id="{C338AF5E-77B4-3F4B-9DC9-F7F683173C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2875" y="5878513"/>
                <a:ext cx="815975" cy="1619250"/>
              </a:xfrm>
              <a:custGeom>
                <a:avLst/>
                <a:gdLst>
                  <a:gd name="T0" fmla="*/ 2147483646 w 2268"/>
                  <a:gd name="T1" fmla="*/ 2147483646 h 4496"/>
                  <a:gd name="T2" fmla="*/ 2147483646 w 2268"/>
                  <a:gd name="T3" fmla="*/ 2147483646 h 4496"/>
                  <a:gd name="T4" fmla="*/ 2147483646 w 2268"/>
                  <a:gd name="T5" fmla="*/ 2147483646 h 4496"/>
                  <a:gd name="T6" fmla="*/ 2147483646 w 2268"/>
                  <a:gd name="T7" fmla="*/ 2147483646 h 4496"/>
                  <a:gd name="T8" fmla="*/ 2147483646 w 2268"/>
                  <a:gd name="T9" fmla="*/ 2147483646 h 4496"/>
                  <a:gd name="T10" fmla="*/ 2147483646 w 2268"/>
                  <a:gd name="T11" fmla="*/ 2147483646 h 4496"/>
                  <a:gd name="T12" fmla="*/ 2147483646 w 2268"/>
                  <a:gd name="T13" fmla="*/ 2147483646 h 4496"/>
                  <a:gd name="T14" fmla="*/ 2147483646 w 2268"/>
                  <a:gd name="T15" fmla="*/ 2147483646 h 4496"/>
                  <a:gd name="T16" fmla="*/ 2147483646 w 2268"/>
                  <a:gd name="T17" fmla="*/ 2147483646 h 4496"/>
                  <a:gd name="T18" fmla="*/ 2147483646 w 2268"/>
                  <a:gd name="T19" fmla="*/ 2147483646 h 4496"/>
                  <a:gd name="T20" fmla="*/ 2147483646 w 2268"/>
                  <a:gd name="T21" fmla="*/ 2147483646 h 4496"/>
                  <a:gd name="T22" fmla="*/ 2147483646 w 2268"/>
                  <a:gd name="T23" fmla="*/ 2147483646 h 4496"/>
                  <a:gd name="T24" fmla="*/ 2147483646 w 2268"/>
                  <a:gd name="T25" fmla="*/ 2147483646 h 4496"/>
                  <a:gd name="T26" fmla="*/ 2147483646 w 2268"/>
                  <a:gd name="T27" fmla="*/ 2147483646 h 4496"/>
                  <a:gd name="T28" fmla="*/ 2147483646 w 2268"/>
                  <a:gd name="T29" fmla="*/ 2147483646 h 4496"/>
                  <a:gd name="T30" fmla="*/ 2147483646 w 2268"/>
                  <a:gd name="T31" fmla="*/ 2147483646 h 4496"/>
                  <a:gd name="T32" fmla="*/ 2147483646 w 2268"/>
                  <a:gd name="T33" fmla="*/ 2147483646 h 4496"/>
                  <a:gd name="T34" fmla="*/ 2147483646 w 2268"/>
                  <a:gd name="T35" fmla="*/ 2147483646 h 4496"/>
                  <a:gd name="T36" fmla="*/ 2147483646 w 2268"/>
                  <a:gd name="T37" fmla="*/ 2147483646 h 4496"/>
                  <a:gd name="T38" fmla="*/ 2147483646 w 2268"/>
                  <a:gd name="T39" fmla="*/ 2147483646 h 4496"/>
                  <a:gd name="T40" fmla="*/ 2147483646 w 2268"/>
                  <a:gd name="T41" fmla="*/ 2147483646 h 4496"/>
                  <a:gd name="T42" fmla="*/ 2147483646 w 2268"/>
                  <a:gd name="T43" fmla="*/ 2147483646 h 4496"/>
                  <a:gd name="T44" fmla="*/ 2147483646 w 2268"/>
                  <a:gd name="T45" fmla="*/ 2147483646 h 4496"/>
                  <a:gd name="T46" fmla="*/ 2147483646 w 2268"/>
                  <a:gd name="T47" fmla="*/ 2147483646 h 4496"/>
                  <a:gd name="T48" fmla="*/ 2147483646 w 2268"/>
                  <a:gd name="T49" fmla="*/ 2147483646 h 4496"/>
                  <a:gd name="T50" fmla="*/ 2147483646 w 2268"/>
                  <a:gd name="T51" fmla="*/ 2147483646 h 4496"/>
                  <a:gd name="T52" fmla="*/ 2147483646 w 2268"/>
                  <a:gd name="T53" fmla="*/ 2147483646 h 4496"/>
                  <a:gd name="T54" fmla="*/ 2147483646 w 2268"/>
                  <a:gd name="T55" fmla="*/ 2147483646 h 4496"/>
                  <a:gd name="T56" fmla="*/ 2147483646 w 2268"/>
                  <a:gd name="T57" fmla="*/ 2147483646 h 4496"/>
                  <a:gd name="T58" fmla="*/ 2147483646 w 2268"/>
                  <a:gd name="T59" fmla="*/ 2147483646 h 4496"/>
                  <a:gd name="T60" fmla="*/ 2147483646 w 2268"/>
                  <a:gd name="T61" fmla="*/ 2147483646 h 4496"/>
                  <a:gd name="T62" fmla="*/ 2147483646 w 2268"/>
                  <a:gd name="T63" fmla="*/ 2147483646 h 4496"/>
                  <a:gd name="T64" fmla="*/ 2147483646 w 2268"/>
                  <a:gd name="T65" fmla="*/ 2147483646 h 4496"/>
                  <a:gd name="T66" fmla="*/ 2147483646 w 2268"/>
                  <a:gd name="T67" fmla="*/ 2147483646 h 4496"/>
                  <a:gd name="T68" fmla="*/ 2147483646 w 2268"/>
                  <a:gd name="T69" fmla="*/ 2147483646 h 4496"/>
                  <a:gd name="T70" fmla="*/ 2147483646 w 2268"/>
                  <a:gd name="T71" fmla="*/ 2147483646 h 4496"/>
                  <a:gd name="T72" fmla="*/ 2147483646 w 2268"/>
                  <a:gd name="T73" fmla="*/ 2147483646 h 4496"/>
                  <a:gd name="T74" fmla="*/ 2147483646 w 2268"/>
                  <a:gd name="T75" fmla="*/ 2147483646 h 4496"/>
                  <a:gd name="T76" fmla="*/ 2147483646 w 2268"/>
                  <a:gd name="T77" fmla="*/ 2147483646 h 4496"/>
                  <a:gd name="T78" fmla="*/ 2147483646 w 2268"/>
                  <a:gd name="T79" fmla="*/ 2147483646 h 4496"/>
                  <a:gd name="T80" fmla="*/ 2147483646 w 2268"/>
                  <a:gd name="T81" fmla="*/ 2147483646 h 4496"/>
                  <a:gd name="T82" fmla="*/ 0 w 2268"/>
                  <a:gd name="T83" fmla="*/ 2147483646 h 4496"/>
                  <a:gd name="T84" fmla="*/ 2147483646 w 2268"/>
                  <a:gd name="T85" fmla="*/ 2147483646 h 4496"/>
                  <a:gd name="T86" fmla="*/ 2147483646 w 2268"/>
                  <a:gd name="T87" fmla="*/ 2147483646 h 4496"/>
                  <a:gd name="T88" fmla="*/ 2147483646 w 2268"/>
                  <a:gd name="T89" fmla="*/ 2147483646 h 4496"/>
                  <a:gd name="T90" fmla="*/ 2147483646 w 2268"/>
                  <a:gd name="T91" fmla="*/ 2147483646 h 4496"/>
                  <a:gd name="T92" fmla="*/ 2147483646 w 2268"/>
                  <a:gd name="T93" fmla="*/ 2147483646 h 4496"/>
                  <a:gd name="T94" fmla="*/ 2147483646 w 2268"/>
                  <a:gd name="T95" fmla="*/ 2147483646 h 4496"/>
                  <a:gd name="T96" fmla="*/ 2147483646 w 2268"/>
                  <a:gd name="T97" fmla="*/ 2147483646 h 4496"/>
                  <a:gd name="T98" fmla="*/ 2147483646 w 2268"/>
                  <a:gd name="T99" fmla="*/ 2147483646 h 4496"/>
                  <a:gd name="T100" fmla="*/ 2147483646 w 2268"/>
                  <a:gd name="T101" fmla="*/ 2147483646 h 4496"/>
                  <a:gd name="T102" fmla="*/ 2147483646 w 2268"/>
                  <a:gd name="T103" fmla="*/ 2147483646 h 4496"/>
                  <a:gd name="T104" fmla="*/ 2147483646 w 2268"/>
                  <a:gd name="T105" fmla="*/ 2147483646 h 4496"/>
                  <a:gd name="T106" fmla="*/ 2147483646 w 2268"/>
                  <a:gd name="T107" fmla="*/ 2147483646 h 4496"/>
                  <a:gd name="T108" fmla="*/ 2147483646 w 2268"/>
                  <a:gd name="T109" fmla="*/ 2147483646 h 4496"/>
                  <a:gd name="T110" fmla="*/ 2147483646 w 2268"/>
                  <a:gd name="T111" fmla="*/ 2147483646 h 4496"/>
                  <a:gd name="T112" fmla="*/ 2147483646 w 2268"/>
                  <a:gd name="T113" fmla="*/ 2147483646 h 4496"/>
                  <a:gd name="T114" fmla="*/ 2147483646 w 2268"/>
                  <a:gd name="T115" fmla="*/ 2147483646 h 4496"/>
                  <a:gd name="T116" fmla="*/ 2147483646 w 2268"/>
                  <a:gd name="T117" fmla="*/ 2147483646 h 4496"/>
                  <a:gd name="T118" fmla="*/ 2147483646 w 2268"/>
                  <a:gd name="T119" fmla="*/ 2147483646 h 4496"/>
                  <a:gd name="T120" fmla="*/ 2147483646 w 2268"/>
                  <a:gd name="T121" fmla="*/ 2147483646 h 4496"/>
                  <a:gd name="T122" fmla="*/ 2147483646 w 2268"/>
                  <a:gd name="T123" fmla="*/ 2147483646 h 44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2268" h="4496">
                    <a:moveTo>
                      <a:pt x="305" y="686"/>
                    </a:moveTo>
                    <a:lnTo>
                      <a:pt x="343" y="686"/>
                    </a:lnTo>
                    <a:lnTo>
                      <a:pt x="381" y="667"/>
                    </a:lnTo>
                    <a:lnTo>
                      <a:pt x="420" y="629"/>
                    </a:lnTo>
                    <a:lnTo>
                      <a:pt x="438" y="610"/>
                    </a:lnTo>
                    <a:lnTo>
                      <a:pt x="457" y="610"/>
                    </a:lnTo>
                    <a:lnTo>
                      <a:pt x="552" y="533"/>
                    </a:lnTo>
                    <a:lnTo>
                      <a:pt x="743" y="305"/>
                    </a:lnTo>
                    <a:lnTo>
                      <a:pt x="819" y="229"/>
                    </a:lnTo>
                    <a:lnTo>
                      <a:pt x="896" y="191"/>
                    </a:lnTo>
                    <a:lnTo>
                      <a:pt x="857" y="267"/>
                    </a:lnTo>
                    <a:lnTo>
                      <a:pt x="857" y="305"/>
                    </a:lnTo>
                    <a:lnTo>
                      <a:pt x="877" y="305"/>
                    </a:lnTo>
                    <a:lnTo>
                      <a:pt x="896" y="305"/>
                    </a:lnTo>
                    <a:lnTo>
                      <a:pt x="896" y="286"/>
                    </a:lnTo>
                    <a:lnTo>
                      <a:pt x="915" y="267"/>
                    </a:lnTo>
                    <a:lnTo>
                      <a:pt x="953" y="267"/>
                    </a:lnTo>
                    <a:lnTo>
                      <a:pt x="972" y="248"/>
                    </a:lnTo>
                    <a:lnTo>
                      <a:pt x="991" y="248"/>
                    </a:lnTo>
                    <a:lnTo>
                      <a:pt x="972" y="210"/>
                    </a:lnTo>
                    <a:lnTo>
                      <a:pt x="1029" y="191"/>
                    </a:lnTo>
                    <a:lnTo>
                      <a:pt x="1048" y="152"/>
                    </a:lnTo>
                    <a:lnTo>
                      <a:pt x="1010" y="134"/>
                    </a:lnTo>
                    <a:lnTo>
                      <a:pt x="991" y="152"/>
                    </a:lnTo>
                    <a:lnTo>
                      <a:pt x="953" y="172"/>
                    </a:lnTo>
                    <a:lnTo>
                      <a:pt x="933" y="172"/>
                    </a:lnTo>
                    <a:lnTo>
                      <a:pt x="915" y="152"/>
                    </a:lnTo>
                    <a:lnTo>
                      <a:pt x="991" y="76"/>
                    </a:lnTo>
                    <a:lnTo>
                      <a:pt x="1067" y="20"/>
                    </a:lnTo>
                    <a:lnTo>
                      <a:pt x="1429" y="0"/>
                    </a:lnTo>
                    <a:lnTo>
                      <a:pt x="1562" y="20"/>
                    </a:lnTo>
                    <a:lnTo>
                      <a:pt x="1676" y="57"/>
                    </a:lnTo>
                    <a:lnTo>
                      <a:pt x="1734" y="57"/>
                    </a:lnTo>
                    <a:lnTo>
                      <a:pt x="1676" y="76"/>
                    </a:lnTo>
                    <a:lnTo>
                      <a:pt x="1277" y="38"/>
                    </a:lnTo>
                    <a:lnTo>
                      <a:pt x="1258" y="57"/>
                    </a:lnTo>
                    <a:lnTo>
                      <a:pt x="1238" y="76"/>
                    </a:lnTo>
                    <a:lnTo>
                      <a:pt x="1219" y="134"/>
                    </a:lnTo>
                    <a:lnTo>
                      <a:pt x="1200" y="229"/>
                    </a:lnTo>
                    <a:lnTo>
                      <a:pt x="1182" y="267"/>
                    </a:lnTo>
                    <a:lnTo>
                      <a:pt x="1162" y="286"/>
                    </a:lnTo>
                    <a:lnTo>
                      <a:pt x="1162" y="343"/>
                    </a:lnTo>
                    <a:lnTo>
                      <a:pt x="1162" y="362"/>
                    </a:lnTo>
                    <a:lnTo>
                      <a:pt x="1143" y="362"/>
                    </a:lnTo>
                    <a:lnTo>
                      <a:pt x="1105" y="362"/>
                    </a:lnTo>
                    <a:lnTo>
                      <a:pt x="1124" y="419"/>
                    </a:lnTo>
                    <a:lnTo>
                      <a:pt x="1143" y="438"/>
                    </a:lnTo>
                    <a:lnTo>
                      <a:pt x="1162" y="457"/>
                    </a:lnTo>
                    <a:lnTo>
                      <a:pt x="1182" y="457"/>
                    </a:lnTo>
                    <a:lnTo>
                      <a:pt x="1182" y="496"/>
                    </a:lnTo>
                    <a:lnTo>
                      <a:pt x="1162" y="572"/>
                    </a:lnTo>
                    <a:lnTo>
                      <a:pt x="1162" y="610"/>
                    </a:lnTo>
                    <a:lnTo>
                      <a:pt x="1182" y="610"/>
                    </a:lnTo>
                    <a:lnTo>
                      <a:pt x="1219" y="572"/>
                    </a:lnTo>
                    <a:lnTo>
                      <a:pt x="1238" y="648"/>
                    </a:lnTo>
                    <a:lnTo>
                      <a:pt x="1314" y="724"/>
                    </a:lnTo>
                    <a:lnTo>
                      <a:pt x="1467" y="838"/>
                    </a:lnTo>
                    <a:lnTo>
                      <a:pt x="1486" y="858"/>
                    </a:lnTo>
                    <a:lnTo>
                      <a:pt x="1524" y="838"/>
                    </a:lnTo>
                    <a:lnTo>
                      <a:pt x="1562" y="800"/>
                    </a:lnTo>
                    <a:lnTo>
                      <a:pt x="1600" y="800"/>
                    </a:lnTo>
                    <a:lnTo>
                      <a:pt x="1600" y="762"/>
                    </a:lnTo>
                    <a:lnTo>
                      <a:pt x="1600" y="743"/>
                    </a:lnTo>
                    <a:lnTo>
                      <a:pt x="1639" y="724"/>
                    </a:lnTo>
                    <a:lnTo>
                      <a:pt x="1658" y="743"/>
                    </a:lnTo>
                    <a:lnTo>
                      <a:pt x="1695" y="705"/>
                    </a:lnTo>
                    <a:lnTo>
                      <a:pt x="1715" y="686"/>
                    </a:lnTo>
                    <a:lnTo>
                      <a:pt x="1734" y="686"/>
                    </a:lnTo>
                    <a:lnTo>
                      <a:pt x="1772" y="724"/>
                    </a:lnTo>
                    <a:lnTo>
                      <a:pt x="1772" y="762"/>
                    </a:lnTo>
                    <a:lnTo>
                      <a:pt x="1772" y="781"/>
                    </a:lnTo>
                    <a:lnTo>
                      <a:pt x="1772" y="838"/>
                    </a:lnTo>
                    <a:lnTo>
                      <a:pt x="1772" y="858"/>
                    </a:lnTo>
                    <a:lnTo>
                      <a:pt x="1772" y="877"/>
                    </a:lnTo>
                    <a:lnTo>
                      <a:pt x="1753" y="895"/>
                    </a:lnTo>
                    <a:lnTo>
                      <a:pt x="1791" y="914"/>
                    </a:lnTo>
                    <a:lnTo>
                      <a:pt x="1810" y="895"/>
                    </a:lnTo>
                    <a:lnTo>
                      <a:pt x="1829" y="914"/>
                    </a:lnTo>
                    <a:lnTo>
                      <a:pt x="1848" y="953"/>
                    </a:lnTo>
                    <a:lnTo>
                      <a:pt x="1829" y="1067"/>
                    </a:lnTo>
                    <a:lnTo>
                      <a:pt x="1829" y="1124"/>
                    </a:lnTo>
                    <a:lnTo>
                      <a:pt x="1848" y="1143"/>
                    </a:lnTo>
                    <a:lnTo>
                      <a:pt x="1829" y="1162"/>
                    </a:lnTo>
                    <a:lnTo>
                      <a:pt x="1810" y="1181"/>
                    </a:lnTo>
                    <a:lnTo>
                      <a:pt x="1772" y="1239"/>
                    </a:lnTo>
                    <a:lnTo>
                      <a:pt x="1734" y="1276"/>
                    </a:lnTo>
                    <a:lnTo>
                      <a:pt x="1753" y="1276"/>
                    </a:lnTo>
                    <a:lnTo>
                      <a:pt x="1772" y="1276"/>
                    </a:lnTo>
                    <a:lnTo>
                      <a:pt x="1791" y="1276"/>
                    </a:lnTo>
                    <a:lnTo>
                      <a:pt x="1810" y="1391"/>
                    </a:lnTo>
                    <a:lnTo>
                      <a:pt x="1810" y="1429"/>
                    </a:lnTo>
                    <a:lnTo>
                      <a:pt x="1829" y="1467"/>
                    </a:lnTo>
                    <a:lnTo>
                      <a:pt x="1848" y="1505"/>
                    </a:lnTo>
                    <a:lnTo>
                      <a:pt x="1867" y="1543"/>
                    </a:lnTo>
                    <a:lnTo>
                      <a:pt x="1848" y="1581"/>
                    </a:lnTo>
                    <a:lnTo>
                      <a:pt x="1848" y="1543"/>
                    </a:lnTo>
                    <a:lnTo>
                      <a:pt x="1829" y="1524"/>
                    </a:lnTo>
                    <a:lnTo>
                      <a:pt x="1810" y="1505"/>
                    </a:lnTo>
                    <a:lnTo>
                      <a:pt x="1791" y="1600"/>
                    </a:lnTo>
                    <a:lnTo>
                      <a:pt x="1791" y="1620"/>
                    </a:lnTo>
                    <a:lnTo>
                      <a:pt x="1829" y="1657"/>
                    </a:lnTo>
                    <a:lnTo>
                      <a:pt x="1848" y="1696"/>
                    </a:lnTo>
                    <a:lnTo>
                      <a:pt x="1867" y="1657"/>
                    </a:lnTo>
                    <a:lnTo>
                      <a:pt x="1886" y="1696"/>
                    </a:lnTo>
                    <a:lnTo>
                      <a:pt x="1905" y="1791"/>
                    </a:lnTo>
                    <a:lnTo>
                      <a:pt x="1924" y="1867"/>
                    </a:lnTo>
                    <a:lnTo>
                      <a:pt x="1924" y="1886"/>
                    </a:lnTo>
                    <a:lnTo>
                      <a:pt x="1924" y="1905"/>
                    </a:lnTo>
                    <a:lnTo>
                      <a:pt x="1886" y="1905"/>
                    </a:lnTo>
                    <a:lnTo>
                      <a:pt x="1886" y="1924"/>
                    </a:lnTo>
                    <a:lnTo>
                      <a:pt x="1886" y="1962"/>
                    </a:lnTo>
                    <a:lnTo>
                      <a:pt x="1924" y="1981"/>
                    </a:lnTo>
                    <a:lnTo>
                      <a:pt x="1962" y="2001"/>
                    </a:lnTo>
                    <a:lnTo>
                      <a:pt x="2057" y="2001"/>
                    </a:lnTo>
                    <a:lnTo>
                      <a:pt x="2076" y="2001"/>
                    </a:lnTo>
                    <a:lnTo>
                      <a:pt x="2076" y="2019"/>
                    </a:lnTo>
                    <a:lnTo>
                      <a:pt x="2134" y="2096"/>
                    </a:lnTo>
                    <a:lnTo>
                      <a:pt x="2191" y="2153"/>
                    </a:lnTo>
                    <a:lnTo>
                      <a:pt x="2267" y="2191"/>
                    </a:lnTo>
                    <a:lnTo>
                      <a:pt x="2248" y="2248"/>
                    </a:lnTo>
                    <a:lnTo>
                      <a:pt x="2248" y="2286"/>
                    </a:lnTo>
                    <a:lnTo>
                      <a:pt x="2229" y="2343"/>
                    </a:lnTo>
                    <a:lnTo>
                      <a:pt x="2229" y="2400"/>
                    </a:lnTo>
                    <a:lnTo>
                      <a:pt x="2248" y="2458"/>
                    </a:lnTo>
                    <a:lnTo>
                      <a:pt x="2229" y="2496"/>
                    </a:lnTo>
                    <a:lnTo>
                      <a:pt x="2191" y="2514"/>
                    </a:lnTo>
                    <a:lnTo>
                      <a:pt x="2134" y="2534"/>
                    </a:lnTo>
                    <a:lnTo>
                      <a:pt x="2057" y="2553"/>
                    </a:lnTo>
                    <a:lnTo>
                      <a:pt x="2000" y="2629"/>
                    </a:lnTo>
                    <a:lnTo>
                      <a:pt x="1867" y="2800"/>
                    </a:lnTo>
                    <a:lnTo>
                      <a:pt x="1810" y="2895"/>
                    </a:lnTo>
                    <a:lnTo>
                      <a:pt x="1734" y="2991"/>
                    </a:lnTo>
                    <a:lnTo>
                      <a:pt x="1619" y="3086"/>
                    </a:lnTo>
                    <a:lnTo>
                      <a:pt x="1600" y="3124"/>
                    </a:lnTo>
                    <a:lnTo>
                      <a:pt x="1600" y="3162"/>
                    </a:lnTo>
                    <a:lnTo>
                      <a:pt x="1562" y="3200"/>
                    </a:lnTo>
                    <a:lnTo>
                      <a:pt x="1505" y="3296"/>
                    </a:lnTo>
                    <a:lnTo>
                      <a:pt x="1486" y="3372"/>
                    </a:lnTo>
                    <a:lnTo>
                      <a:pt x="1448" y="3505"/>
                    </a:lnTo>
                    <a:lnTo>
                      <a:pt x="1448" y="3543"/>
                    </a:lnTo>
                    <a:lnTo>
                      <a:pt x="1258" y="3791"/>
                    </a:lnTo>
                    <a:lnTo>
                      <a:pt x="1182" y="4000"/>
                    </a:lnTo>
                    <a:lnTo>
                      <a:pt x="1162" y="4000"/>
                    </a:lnTo>
                    <a:lnTo>
                      <a:pt x="1143" y="3982"/>
                    </a:lnTo>
                    <a:lnTo>
                      <a:pt x="1124" y="3982"/>
                    </a:lnTo>
                    <a:lnTo>
                      <a:pt x="1105" y="3982"/>
                    </a:lnTo>
                    <a:lnTo>
                      <a:pt x="1086" y="3982"/>
                    </a:lnTo>
                    <a:lnTo>
                      <a:pt x="1067" y="4000"/>
                    </a:lnTo>
                    <a:lnTo>
                      <a:pt x="1067" y="4019"/>
                    </a:lnTo>
                    <a:lnTo>
                      <a:pt x="1067" y="4058"/>
                    </a:lnTo>
                    <a:lnTo>
                      <a:pt x="1010" y="4210"/>
                    </a:lnTo>
                    <a:lnTo>
                      <a:pt x="991" y="4267"/>
                    </a:lnTo>
                    <a:lnTo>
                      <a:pt x="896" y="4363"/>
                    </a:lnTo>
                    <a:lnTo>
                      <a:pt x="857" y="4400"/>
                    </a:lnTo>
                    <a:lnTo>
                      <a:pt x="838" y="4419"/>
                    </a:lnTo>
                    <a:lnTo>
                      <a:pt x="781" y="4419"/>
                    </a:lnTo>
                    <a:lnTo>
                      <a:pt x="743" y="4419"/>
                    </a:lnTo>
                    <a:lnTo>
                      <a:pt x="724" y="4419"/>
                    </a:lnTo>
                    <a:lnTo>
                      <a:pt x="705" y="4419"/>
                    </a:lnTo>
                    <a:lnTo>
                      <a:pt x="686" y="4439"/>
                    </a:lnTo>
                    <a:lnTo>
                      <a:pt x="686" y="4458"/>
                    </a:lnTo>
                    <a:lnTo>
                      <a:pt x="667" y="4477"/>
                    </a:lnTo>
                    <a:lnTo>
                      <a:pt x="648" y="4495"/>
                    </a:lnTo>
                    <a:lnTo>
                      <a:pt x="629" y="4495"/>
                    </a:lnTo>
                    <a:lnTo>
                      <a:pt x="610" y="4477"/>
                    </a:lnTo>
                    <a:lnTo>
                      <a:pt x="591" y="4439"/>
                    </a:lnTo>
                    <a:lnTo>
                      <a:pt x="552" y="4363"/>
                    </a:lnTo>
                    <a:lnTo>
                      <a:pt x="534" y="4286"/>
                    </a:lnTo>
                    <a:lnTo>
                      <a:pt x="515" y="4191"/>
                    </a:lnTo>
                    <a:lnTo>
                      <a:pt x="496" y="4153"/>
                    </a:lnTo>
                    <a:lnTo>
                      <a:pt x="476" y="4114"/>
                    </a:lnTo>
                    <a:lnTo>
                      <a:pt x="438" y="4096"/>
                    </a:lnTo>
                    <a:lnTo>
                      <a:pt x="420" y="4096"/>
                    </a:lnTo>
                    <a:lnTo>
                      <a:pt x="381" y="4096"/>
                    </a:lnTo>
                    <a:lnTo>
                      <a:pt x="362" y="4096"/>
                    </a:lnTo>
                    <a:lnTo>
                      <a:pt x="343" y="4077"/>
                    </a:lnTo>
                    <a:lnTo>
                      <a:pt x="324" y="4077"/>
                    </a:lnTo>
                    <a:lnTo>
                      <a:pt x="305" y="4058"/>
                    </a:lnTo>
                    <a:lnTo>
                      <a:pt x="286" y="4038"/>
                    </a:lnTo>
                    <a:lnTo>
                      <a:pt x="286" y="4000"/>
                    </a:lnTo>
                    <a:lnTo>
                      <a:pt x="267" y="3982"/>
                    </a:lnTo>
                    <a:lnTo>
                      <a:pt x="248" y="3962"/>
                    </a:lnTo>
                    <a:lnTo>
                      <a:pt x="191" y="3982"/>
                    </a:lnTo>
                    <a:lnTo>
                      <a:pt x="153" y="3982"/>
                    </a:lnTo>
                    <a:lnTo>
                      <a:pt x="134" y="3962"/>
                    </a:lnTo>
                    <a:lnTo>
                      <a:pt x="115" y="3924"/>
                    </a:lnTo>
                    <a:lnTo>
                      <a:pt x="115" y="3886"/>
                    </a:lnTo>
                    <a:lnTo>
                      <a:pt x="95" y="3848"/>
                    </a:lnTo>
                    <a:lnTo>
                      <a:pt x="95" y="3810"/>
                    </a:lnTo>
                    <a:lnTo>
                      <a:pt x="95" y="3772"/>
                    </a:lnTo>
                    <a:lnTo>
                      <a:pt x="76" y="3753"/>
                    </a:lnTo>
                    <a:lnTo>
                      <a:pt x="58" y="3753"/>
                    </a:lnTo>
                    <a:lnTo>
                      <a:pt x="39" y="3733"/>
                    </a:lnTo>
                    <a:lnTo>
                      <a:pt x="19" y="3715"/>
                    </a:lnTo>
                    <a:lnTo>
                      <a:pt x="0" y="3657"/>
                    </a:lnTo>
                    <a:lnTo>
                      <a:pt x="0" y="3619"/>
                    </a:lnTo>
                    <a:lnTo>
                      <a:pt x="0" y="3601"/>
                    </a:lnTo>
                    <a:lnTo>
                      <a:pt x="19" y="3467"/>
                    </a:lnTo>
                    <a:lnTo>
                      <a:pt x="58" y="3429"/>
                    </a:lnTo>
                    <a:lnTo>
                      <a:pt x="76" y="3391"/>
                    </a:lnTo>
                    <a:lnTo>
                      <a:pt x="95" y="3334"/>
                    </a:lnTo>
                    <a:lnTo>
                      <a:pt x="115" y="3276"/>
                    </a:lnTo>
                    <a:lnTo>
                      <a:pt x="95" y="3239"/>
                    </a:lnTo>
                    <a:lnTo>
                      <a:pt x="95" y="3200"/>
                    </a:lnTo>
                    <a:lnTo>
                      <a:pt x="95" y="3181"/>
                    </a:lnTo>
                    <a:lnTo>
                      <a:pt x="76" y="3162"/>
                    </a:lnTo>
                    <a:lnTo>
                      <a:pt x="76" y="3143"/>
                    </a:lnTo>
                    <a:lnTo>
                      <a:pt x="95" y="3105"/>
                    </a:lnTo>
                    <a:lnTo>
                      <a:pt x="95" y="3086"/>
                    </a:lnTo>
                    <a:lnTo>
                      <a:pt x="115" y="3048"/>
                    </a:lnTo>
                    <a:lnTo>
                      <a:pt x="153" y="3029"/>
                    </a:lnTo>
                    <a:lnTo>
                      <a:pt x="172" y="3010"/>
                    </a:lnTo>
                    <a:lnTo>
                      <a:pt x="210" y="2991"/>
                    </a:lnTo>
                    <a:lnTo>
                      <a:pt x="305" y="2972"/>
                    </a:lnTo>
                    <a:lnTo>
                      <a:pt x="324" y="2953"/>
                    </a:lnTo>
                    <a:lnTo>
                      <a:pt x="324" y="2934"/>
                    </a:lnTo>
                    <a:lnTo>
                      <a:pt x="324" y="2895"/>
                    </a:lnTo>
                    <a:lnTo>
                      <a:pt x="324" y="2858"/>
                    </a:lnTo>
                    <a:lnTo>
                      <a:pt x="362" y="2839"/>
                    </a:lnTo>
                    <a:lnTo>
                      <a:pt x="400" y="2819"/>
                    </a:lnTo>
                    <a:lnTo>
                      <a:pt x="438" y="2800"/>
                    </a:lnTo>
                    <a:lnTo>
                      <a:pt x="457" y="2781"/>
                    </a:lnTo>
                    <a:lnTo>
                      <a:pt x="476" y="2724"/>
                    </a:lnTo>
                    <a:lnTo>
                      <a:pt x="496" y="2648"/>
                    </a:lnTo>
                    <a:lnTo>
                      <a:pt x="515" y="2553"/>
                    </a:lnTo>
                    <a:lnTo>
                      <a:pt x="534" y="2514"/>
                    </a:lnTo>
                    <a:lnTo>
                      <a:pt x="552" y="2496"/>
                    </a:lnTo>
                    <a:lnTo>
                      <a:pt x="629" y="2438"/>
                    </a:lnTo>
                    <a:lnTo>
                      <a:pt x="648" y="2400"/>
                    </a:lnTo>
                    <a:lnTo>
                      <a:pt x="667" y="2382"/>
                    </a:lnTo>
                    <a:lnTo>
                      <a:pt x="667" y="2343"/>
                    </a:lnTo>
                    <a:lnTo>
                      <a:pt x="648" y="2324"/>
                    </a:lnTo>
                    <a:lnTo>
                      <a:pt x="629" y="2305"/>
                    </a:lnTo>
                    <a:lnTo>
                      <a:pt x="648" y="2286"/>
                    </a:lnTo>
                    <a:lnTo>
                      <a:pt x="667" y="2267"/>
                    </a:lnTo>
                    <a:lnTo>
                      <a:pt x="705" y="2267"/>
                    </a:lnTo>
                    <a:lnTo>
                      <a:pt x="724" y="2248"/>
                    </a:lnTo>
                    <a:lnTo>
                      <a:pt x="801" y="2286"/>
                    </a:lnTo>
                    <a:lnTo>
                      <a:pt x="819" y="2286"/>
                    </a:lnTo>
                    <a:lnTo>
                      <a:pt x="857" y="2267"/>
                    </a:lnTo>
                    <a:lnTo>
                      <a:pt x="896" y="2248"/>
                    </a:lnTo>
                    <a:lnTo>
                      <a:pt x="933" y="2191"/>
                    </a:lnTo>
                    <a:lnTo>
                      <a:pt x="953" y="2172"/>
                    </a:lnTo>
                    <a:lnTo>
                      <a:pt x="953" y="2115"/>
                    </a:lnTo>
                    <a:lnTo>
                      <a:pt x="953" y="2077"/>
                    </a:lnTo>
                    <a:lnTo>
                      <a:pt x="953" y="2038"/>
                    </a:lnTo>
                    <a:lnTo>
                      <a:pt x="972" y="2001"/>
                    </a:lnTo>
                    <a:lnTo>
                      <a:pt x="972" y="1981"/>
                    </a:lnTo>
                    <a:lnTo>
                      <a:pt x="972" y="1962"/>
                    </a:lnTo>
                    <a:lnTo>
                      <a:pt x="933" y="1924"/>
                    </a:lnTo>
                    <a:lnTo>
                      <a:pt x="933" y="1905"/>
                    </a:lnTo>
                    <a:lnTo>
                      <a:pt x="953" y="1886"/>
                    </a:lnTo>
                    <a:lnTo>
                      <a:pt x="1086" y="1848"/>
                    </a:lnTo>
                    <a:lnTo>
                      <a:pt x="1182" y="1772"/>
                    </a:lnTo>
                    <a:lnTo>
                      <a:pt x="1182" y="1752"/>
                    </a:lnTo>
                    <a:lnTo>
                      <a:pt x="1182" y="1734"/>
                    </a:lnTo>
                    <a:lnTo>
                      <a:pt x="1162" y="1715"/>
                    </a:lnTo>
                    <a:lnTo>
                      <a:pt x="1124" y="1676"/>
                    </a:lnTo>
                    <a:lnTo>
                      <a:pt x="1029" y="1657"/>
                    </a:lnTo>
                    <a:lnTo>
                      <a:pt x="1010" y="1638"/>
                    </a:lnTo>
                    <a:lnTo>
                      <a:pt x="972" y="1620"/>
                    </a:lnTo>
                    <a:lnTo>
                      <a:pt x="896" y="1543"/>
                    </a:lnTo>
                    <a:lnTo>
                      <a:pt x="877" y="1524"/>
                    </a:lnTo>
                    <a:lnTo>
                      <a:pt x="857" y="1524"/>
                    </a:lnTo>
                    <a:lnTo>
                      <a:pt x="838" y="1505"/>
                    </a:lnTo>
                    <a:lnTo>
                      <a:pt x="819" y="1486"/>
                    </a:lnTo>
                    <a:lnTo>
                      <a:pt x="801" y="1467"/>
                    </a:lnTo>
                    <a:lnTo>
                      <a:pt x="801" y="1448"/>
                    </a:lnTo>
                    <a:lnTo>
                      <a:pt x="781" y="1429"/>
                    </a:lnTo>
                    <a:lnTo>
                      <a:pt x="781" y="1391"/>
                    </a:lnTo>
                    <a:lnTo>
                      <a:pt x="762" y="1372"/>
                    </a:lnTo>
                    <a:lnTo>
                      <a:pt x="743" y="1353"/>
                    </a:lnTo>
                    <a:lnTo>
                      <a:pt x="724" y="1334"/>
                    </a:lnTo>
                    <a:lnTo>
                      <a:pt x="686" y="1334"/>
                    </a:lnTo>
                    <a:lnTo>
                      <a:pt x="629" y="1353"/>
                    </a:lnTo>
                    <a:lnTo>
                      <a:pt x="610" y="1353"/>
                    </a:lnTo>
                    <a:lnTo>
                      <a:pt x="591" y="1334"/>
                    </a:lnTo>
                    <a:lnTo>
                      <a:pt x="572" y="1334"/>
                    </a:lnTo>
                    <a:lnTo>
                      <a:pt x="552" y="1353"/>
                    </a:lnTo>
                    <a:lnTo>
                      <a:pt x="515" y="1391"/>
                    </a:lnTo>
                    <a:lnTo>
                      <a:pt x="496" y="1410"/>
                    </a:lnTo>
                    <a:lnTo>
                      <a:pt x="476" y="1391"/>
                    </a:lnTo>
                    <a:lnTo>
                      <a:pt x="476" y="1315"/>
                    </a:lnTo>
                    <a:lnTo>
                      <a:pt x="476" y="1276"/>
                    </a:lnTo>
                    <a:lnTo>
                      <a:pt x="496" y="1239"/>
                    </a:lnTo>
                    <a:lnTo>
                      <a:pt x="515" y="1219"/>
                    </a:lnTo>
                    <a:lnTo>
                      <a:pt x="534" y="1200"/>
                    </a:lnTo>
                    <a:lnTo>
                      <a:pt x="534" y="1162"/>
                    </a:lnTo>
                    <a:lnTo>
                      <a:pt x="534" y="1143"/>
                    </a:lnTo>
                    <a:lnTo>
                      <a:pt x="515" y="1105"/>
                    </a:lnTo>
                    <a:lnTo>
                      <a:pt x="496" y="1086"/>
                    </a:lnTo>
                    <a:lnTo>
                      <a:pt x="476" y="1067"/>
                    </a:lnTo>
                    <a:lnTo>
                      <a:pt x="457" y="1029"/>
                    </a:lnTo>
                    <a:lnTo>
                      <a:pt x="438" y="991"/>
                    </a:lnTo>
                    <a:lnTo>
                      <a:pt x="420" y="953"/>
                    </a:lnTo>
                    <a:lnTo>
                      <a:pt x="362" y="914"/>
                    </a:lnTo>
                    <a:lnTo>
                      <a:pt x="343" y="877"/>
                    </a:lnTo>
                    <a:lnTo>
                      <a:pt x="324" y="705"/>
                    </a:lnTo>
                    <a:lnTo>
                      <a:pt x="305" y="686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5" name="Freeform 35">
                <a:extLst>
                  <a:ext uri="{FF2B5EF4-FFF2-40B4-BE49-F238E27FC236}">
                    <a16:creationId xmlns:a16="http://schemas.microsoft.com/office/drawing/2014/main" id="{DAC61FAF-D8E3-AE4C-94AC-4271C24578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08575" y="6124575"/>
                <a:ext cx="3079750" cy="3373438"/>
              </a:xfrm>
              <a:custGeom>
                <a:avLst/>
                <a:gdLst>
                  <a:gd name="T0" fmla="*/ 2147483646 w 8555"/>
                  <a:gd name="T1" fmla="*/ 2147483646 h 9371"/>
                  <a:gd name="T2" fmla="*/ 2147483646 w 8555"/>
                  <a:gd name="T3" fmla="*/ 2147483646 h 9371"/>
                  <a:gd name="T4" fmla="*/ 2147483646 w 8555"/>
                  <a:gd name="T5" fmla="*/ 2147483646 h 9371"/>
                  <a:gd name="T6" fmla="*/ 2147483646 w 8555"/>
                  <a:gd name="T7" fmla="*/ 2147483646 h 9371"/>
                  <a:gd name="T8" fmla="*/ 2147483646 w 8555"/>
                  <a:gd name="T9" fmla="*/ 2147483646 h 9371"/>
                  <a:gd name="T10" fmla="*/ 2147483646 w 8555"/>
                  <a:gd name="T11" fmla="*/ 2147483646 h 9371"/>
                  <a:gd name="T12" fmla="*/ 2147483646 w 8555"/>
                  <a:gd name="T13" fmla="*/ 2147483646 h 9371"/>
                  <a:gd name="T14" fmla="*/ 2147483646 w 8555"/>
                  <a:gd name="T15" fmla="*/ 2147483646 h 9371"/>
                  <a:gd name="T16" fmla="*/ 2147483646 w 8555"/>
                  <a:gd name="T17" fmla="*/ 2147483646 h 9371"/>
                  <a:gd name="T18" fmla="*/ 2147483646 w 8555"/>
                  <a:gd name="T19" fmla="*/ 2147483646 h 9371"/>
                  <a:gd name="T20" fmla="*/ 2147483646 w 8555"/>
                  <a:gd name="T21" fmla="*/ 2147483646 h 9371"/>
                  <a:gd name="T22" fmla="*/ 2147483646 w 8555"/>
                  <a:gd name="T23" fmla="*/ 2147483646 h 9371"/>
                  <a:gd name="T24" fmla="*/ 2147483646 w 8555"/>
                  <a:gd name="T25" fmla="*/ 2147483646 h 9371"/>
                  <a:gd name="T26" fmla="*/ 2147483646 w 8555"/>
                  <a:gd name="T27" fmla="*/ 2147483646 h 9371"/>
                  <a:gd name="T28" fmla="*/ 2147483646 w 8555"/>
                  <a:gd name="T29" fmla="*/ 2147483646 h 9371"/>
                  <a:gd name="T30" fmla="*/ 2147483646 w 8555"/>
                  <a:gd name="T31" fmla="*/ 2147483646 h 9371"/>
                  <a:gd name="T32" fmla="*/ 2147483646 w 8555"/>
                  <a:gd name="T33" fmla="*/ 2147483646 h 9371"/>
                  <a:gd name="T34" fmla="*/ 2147483646 w 8555"/>
                  <a:gd name="T35" fmla="*/ 2147483646 h 9371"/>
                  <a:gd name="T36" fmla="*/ 2147483646 w 8555"/>
                  <a:gd name="T37" fmla="*/ 2147483646 h 9371"/>
                  <a:gd name="T38" fmla="*/ 2147483646 w 8555"/>
                  <a:gd name="T39" fmla="*/ 2147483646 h 9371"/>
                  <a:gd name="T40" fmla="*/ 2147483646 w 8555"/>
                  <a:gd name="T41" fmla="*/ 2147483646 h 9371"/>
                  <a:gd name="T42" fmla="*/ 2147483646 w 8555"/>
                  <a:gd name="T43" fmla="*/ 2147483646 h 9371"/>
                  <a:gd name="T44" fmla="*/ 2147483646 w 8555"/>
                  <a:gd name="T45" fmla="*/ 2147483646 h 9371"/>
                  <a:gd name="T46" fmla="*/ 2147483646 w 8555"/>
                  <a:gd name="T47" fmla="*/ 2147483646 h 9371"/>
                  <a:gd name="T48" fmla="*/ 2147483646 w 8555"/>
                  <a:gd name="T49" fmla="*/ 2147483646 h 9371"/>
                  <a:gd name="T50" fmla="*/ 2147483646 w 8555"/>
                  <a:gd name="T51" fmla="*/ 2147483646 h 9371"/>
                  <a:gd name="T52" fmla="*/ 2147483646 w 8555"/>
                  <a:gd name="T53" fmla="*/ 2147483646 h 9371"/>
                  <a:gd name="T54" fmla="*/ 2147483646 w 8555"/>
                  <a:gd name="T55" fmla="*/ 2147483646 h 9371"/>
                  <a:gd name="T56" fmla="*/ 2147483646 w 8555"/>
                  <a:gd name="T57" fmla="*/ 2147483646 h 9371"/>
                  <a:gd name="T58" fmla="*/ 2147483646 w 8555"/>
                  <a:gd name="T59" fmla="*/ 2147483646 h 9371"/>
                  <a:gd name="T60" fmla="*/ 2147483646 w 8555"/>
                  <a:gd name="T61" fmla="*/ 2147483646 h 9371"/>
                  <a:gd name="T62" fmla="*/ 2147483646 w 8555"/>
                  <a:gd name="T63" fmla="*/ 2147483646 h 9371"/>
                  <a:gd name="T64" fmla="*/ 2147483646 w 8555"/>
                  <a:gd name="T65" fmla="*/ 2147483646 h 9371"/>
                  <a:gd name="T66" fmla="*/ 2147483646 w 8555"/>
                  <a:gd name="T67" fmla="*/ 2147483646 h 9371"/>
                  <a:gd name="T68" fmla="*/ 2147483646 w 8555"/>
                  <a:gd name="T69" fmla="*/ 2147483646 h 9371"/>
                  <a:gd name="T70" fmla="*/ 2147483646 w 8555"/>
                  <a:gd name="T71" fmla="*/ 2147483646 h 9371"/>
                  <a:gd name="T72" fmla="*/ 2147483646 w 8555"/>
                  <a:gd name="T73" fmla="*/ 2147483646 h 9371"/>
                  <a:gd name="T74" fmla="*/ 2147483646 w 8555"/>
                  <a:gd name="T75" fmla="*/ 2147483646 h 9371"/>
                  <a:gd name="T76" fmla="*/ 2147483646 w 8555"/>
                  <a:gd name="T77" fmla="*/ 2147483646 h 9371"/>
                  <a:gd name="T78" fmla="*/ 2147483646 w 8555"/>
                  <a:gd name="T79" fmla="*/ 2147483646 h 9371"/>
                  <a:gd name="T80" fmla="*/ 2147483646 w 8555"/>
                  <a:gd name="T81" fmla="*/ 2147483646 h 9371"/>
                  <a:gd name="T82" fmla="*/ 2147483646 w 8555"/>
                  <a:gd name="T83" fmla="*/ 2147483646 h 9371"/>
                  <a:gd name="T84" fmla="*/ 2147483646 w 8555"/>
                  <a:gd name="T85" fmla="*/ 2147483646 h 9371"/>
                  <a:gd name="T86" fmla="*/ 2147483646 w 8555"/>
                  <a:gd name="T87" fmla="*/ 2147483646 h 9371"/>
                  <a:gd name="T88" fmla="*/ 2147483646 w 8555"/>
                  <a:gd name="T89" fmla="*/ 2147483646 h 9371"/>
                  <a:gd name="T90" fmla="*/ 2147483646 w 8555"/>
                  <a:gd name="T91" fmla="*/ 2147483646 h 9371"/>
                  <a:gd name="T92" fmla="*/ 2147483646 w 8555"/>
                  <a:gd name="T93" fmla="*/ 2147483646 h 9371"/>
                  <a:gd name="T94" fmla="*/ 2147483646 w 8555"/>
                  <a:gd name="T95" fmla="*/ 2147483646 h 9371"/>
                  <a:gd name="T96" fmla="*/ 2147483646 w 8555"/>
                  <a:gd name="T97" fmla="*/ 2147483646 h 9371"/>
                  <a:gd name="T98" fmla="*/ 2147483646 w 8555"/>
                  <a:gd name="T99" fmla="*/ 2147483646 h 9371"/>
                  <a:gd name="T100" fmla="*/ 2147483646 w 8555"/>
                  <a:gd name="T101" fmla="*/ 2147483646 h 9371"/>
                  <a:gd name="T102" fmla="*/ 2147483646 w 8555"/>
                  <a:gd name="T103" fmla="*/ 2147483646 h 9371"/>
                  <a:gd name="T104" fmla="*/ 2147483646 w 8555"/>
                  <a:gd name="T105" fmla="*/ 2147483646 h 9371"/>
                  <a:gd name="T106" fmla="*/ 2147483646 w 8555"/>
                  <a:gd name="T107" fmla="*/ 2147483646 h 9371"/>
                  <a:gd name="T108" fmla="*/ 2147483646 w 8555"/>
                  <a:gd name="T109" fmla="*/ 2147483646 h 9371"/>
                  <a:gd name="T110" fmla="*/ 2147483646 w 8555"/>
                  <a:gd name="T111" fmla="*/ 2147483646 h 9371"/>
                  <a:gd name="T112" fmla="*/ 2147483646 w 8555"/>
                  <a:gd name="T113" fmla="*/ 2147483646 h 9371"/>
                  <a:gd name="T114" fmla="*/ 2147483646 w 8555"/>
                  <a:gd name="T115" fmla="*/ 2147483646 h 937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8555" h="9371">
                    <a:moveTo>
                      <a:pt x="58" y="8837"/>
                    </a:moveTo>
                    <a:lnTo>
                      <a:pt x="58" y="8818"/>
                    </a:lnTo>
                    <a:lnTo>
                      <a:pt x="0" y="8799"/>
                    </a:lnTo>
                    <a:lnTo>
                      <a:pt x="0" y="8780"/>
                    </a:lnTo>
                    <a:lnTo>
                      <a:pt x="96" y="8742"/>
                    </a:lnTo>
                    <a:lnTo>
                      <a:pt x="134" y="8723"/>
                    </a:lnTo>
                    <a:lnTo>
                      <a:pt x="191" y="8647"/>
                    </a:lnTo>
                    <a:lnTo>
                      <a:pt x="305" y="8571"/>
                    </a:lnTo>
                    <a:lnTo>
                      <a:pt x="381" y="8495"/>
                    </a:lnTo>
                    <a:lnTo>
                      <a:pt x="439" y="8418"/>
                    </a:lnTo>
                    <a:lnTo>
                      <a:pt x="439" y="8399"/>
                    </a:lnTo>
                    <a:lnTo>
                      <a:pt x="439" y="8380"/>
                    </a:lnTo>
                    <a:lnTo>
                      <a:pt x="458" y="8342"/>
                    </a:lnTo>
                    <a:lnTo>
                      <a:pt x="477" y="8304"/>
                    </a:lnTo>
                    <a:lnTo>
                      <a:pt x="496" y="8285"/>
                    </a:lnTo>
                    <a:lnTo>
                      <a:pt x="515" y="8266"/>
                    </a:lnTo>
                    <a:lnTo>
                      <a:pt x="534" y="8247"/>
                    </a:lnTo>
                    <a:lnTo>
                      <a:pt x="553" y="8247"/>
                    </a:lnTo>
                    <a:lnTo>
                      <a:pt x="534" y="8247"/>
                    </a:lnTo>
                    <a:lnTo>
                      <a:pt x="496" y="8209"/>
                    </a:lnTo>
                    <a:lnTo>
                      <a:pt x="534" y="8190"/>
                    </a:lnTo>
                    <a:lnTo>
                      <a:pt x="572" y="8190"/>
                    </a:lnTo>
                    <a:lnTo>
                      <a:pt x="686" y="8171"/>
                    </a:lnTo>
                    <a:lnTo>
                      <a:pt x="762" y="8151"/>
                    </a:lnTo>
                    <a:lnTo>
                      <a:pt x="820" y="8132"/>
                    </a:lnTo>
                    <a:lnTo>
                      <a:pt x="858" y="8095"/>
                    </a:lnTo>
                    <a:lnTo>
                      <a:pt x="877" y="8075"/>
                    </a:lnTo>
                    <a:lnTo>
                      <a:pt x="896" y="8056"/>
                    </a:lnTo>
                    <a:lnTo>
                      <a:pt x="953" y="8075"/>
                    </a:lnTo>
                    <a:lnTo>
                      <a:pt x="972" y="8056"/>
                    </a:lnTo>
                    <a:lnTo>
                      <a:pt x="1010" y="8018"/>
                    </a:lnTo>
                    <a:lnTo>
                      <a:pt x="1048" y="8037"/>
                    </a:lnTo>
                    <a:lnTo>
                      <a:pt x="1067" y="8075"/>
                    </a:lnTo>
                    <a:lnTo>
                      <a:pt x="1105" y="8114"/>
                    </a:lnTo>
                    <a:lnTo>
                      <a:pt x="1201" y="8132"/>
                    </a:lnTo>
                    <a:lnTo>
                      <a:pt x="1296" y="8095"/>
                    </a:lnTo>
                    <a:lnTo>
                      <a:pt x="1410" y="8037"/>
                    </a:lnTo>
                    <a:lnTo>
                      <a:pt x="1524" y="7923"/>
                    </a:lnTo>
                    <a:lnTo>
                      <a:pt x="1600" y="7866"/>
                    </a:lnTo>
                    <a:lnTo>
                      <a:pt x="1639" y="7828"/>
                    </a:lnTo>
                    <a:lnTo>
                      <a:pt x="1677" y="7809"/>
                    </a:lnTo>
                    <a:lnTo>
                      <a:pt x="1791" y="7733"/>
                    </a:lnTo>
                    <a:lnTo>
                      <a:pt x="1829" y="7714"/>
                    </a:lnTo>
                    <a:lnTo>
                      <a:pt x="1829" y="7694"/>
                    </a:lnTo>
                    <a:lnTo>
                      <a:pt x="1829" y="7656"/>
                    </a:lnTo>
                    <a:lnTo>
                      <a:pt x="1849" y="7638"/>
                    </a:lnTo>
                    <a:lnTo>
                      <a:pt x="1905" y="7599"/>
                    </a:lnTo>
                    <a:lnTo>
                      <a:pt x="1925" y="7599"/>
                    </a:lnTo>
                    <a:lnTo>
                      <a:pt x="1962" y="7580"/>
                    </a:lnTo>
                    <a:lnTo>
                      <a:pt x="2020" y="7485"/>
                    </a:lnTo>
                    <a:lnTo>
                      <a:pt x="2058" y="7466"/>
                    </a:lnTo>
                    <a:lnTo>
                      <a:pt x="2096" y="7447"/>
                    </a:lnTo>
                    <a:lnTo>
                      <a:pt x="2229" y="7371"/>
                    </a:lnTo>
                    <a:lnTo>
                      <a:pt x="2325" y="7333"/>
                    </a:lnTo>
                    <a:lnTo>
                      <a:pt x="2382" y="7294"/>
                    </a:lnTo>
                    <a:lnTo>
                      <a:pt x="2401" y="7257"/>
                    </a:lnTo>
                    <a:lnTo>
                      <a:pt x="2401" y="7237"/>
                    </a:lnTo>
                    <a:lnTo>
                      <a:pt x="2420" y="7218"/>
                    </a:lnTo>
                    <a:lnTo>
                      <a:pt x="2458" y="7199"/>
                    </a:lnTo>
                    <a:lnTo>
                      <a:pt x="2477" y="7199"/>
                    </a:lnTo>
                    <a:lnTo>
                      <a:pt x="2515" y="7199"/>
                    </a:lnTo>
                    <a:lnTo>
                      <a:pt x="2534" y="7199"/>
                    </a:lnTo>
                    <a:lnTo>
                      <a:pt x="2553" y="7199"/>
                    </a:lnTo>
                    <a:lnTo>
                      <a:pt x="2572" y="7199"/>
                    </a:lnTo>
                    <a:lnTo>
                      <a:pt x="2591" y="7180"/>
                    </a:lnTo>
                    <a:lnTo>
                      <a:pt x="2610" y="7161"/>
                    </a:lnTo>
                    <a:lnTo>
                      <a:pt x="2687" y="7142"/>
                    </a:lnTo>
                    <a:lnTo>
                      <a:pt x="2763" y="7085"/>
                    </a:lnTo>
                    <a:lnTo>
                      <a:pt x="2839" y="7104"/>
                    </a:lnTo>
                    <a:lnTo>
                      <a:pt x="2877" y="7104"/>
                    </a:lnTo>
                    <a:lnTo>
                      <a:pt x="2972" y="7028"/>
                    </a:lnTo>
                    <a:lnTo>
                      <a:pt x="3010" y="7008"/>
                    </a:lnTo>
                    <a:lnTo>
                      <a:pt x="3029" y="6990"/>
                    </a:lnTo>
                    <a:lnTo>
                      <a:pt x="3105" y="6894"/>
                    </a:lnTo>
                    <a:lnTo>
                      <a:pt x="3124" y="6856"/>
                    </a:lnTo>
                    <a:lnTo>
                      <a:pt x="3144" y="6837"/>
                    </a:lnTo>
                    <a:lnTo>
                      <a:pt x="3144" y="6799"/>
                    </a:lnTo>
                    <a:lnTo>
                      <a:pt x="3182" y="6761"/>
                    </a:lnTo>
                    <a:lnTo>
                      <a:pt x="3220" y="6742"/>
                    </a:lnTo>
                    <a:lnTo>
                      <a:pt x="3239" y="6723"/>
                    </a:lnTo>
                    <a:lnTo>
                      <a:pt x="3239" y="6685"/>
                    </a:lnTo>
                    <a:lnTo>
                      <a:pt x="3258" y="6628"/>
                    </a:lnTo>
                    <a:lnTo>
                      <a:pt x="3296" y="6590"/>
                    </a:lnTo>
                    <a:lnTo>
                      <a:pt x="3334" y="6551"/>
                    </a:lnTo>
                    <a:lnTo>
                      <a:pt x="3581" y="6418"/>
                    </a:lnTo>
                    <a:lnTo>
                      <a:pt x="3601" y="6380"/>
                    </a:lnTo>
                    <a:lnTo>
                      <a:pt x="3620" y="6323"/>
                    </a:lnTo>
                    <a:lnTo>
                      <a:pt x="3658" y="6304"/>
                    </a:lnTo>
                    <a:lnTo>
                      <a:pt x="3696" y="6285"/>
                    </a:lnTo>
                    <a:lnTo>
                      <a:pt x="3715" y="6247"/>
                    </a:lnTo>
                    <a:lnTo>
                      <a:pt x="3715" y="6209"/>
                    </a:lnTo>
                    <a:lnTo>
                      <a:pt x="3734" y="6190"/>
                    </a:lnTo>
                    <a:lnTo>
                      <a:pt x="3791" y="6170"/>
                    </a:lnTo>
                    <a:lnTo>
                      <a:pt x="3830" y="6133"/>
                    </a:lnTo>
                    <a:lnTo>
                      <a:pt x="3867" y="6114"/>
                    </a:lnTo>
                    <a:lnTo>
                      <a:pt x="3886" y="6114"/>
                    </a:lnTo>
                    <a:lnTo>
                      <a:pt x="3906" y="6114"/>
                    </a:lnTo>
                    <a:lnTo>
                      <a:pt x="3944" y="6151"/>
                    </a:lnTo>
                    <a:lnTo>
                      <a:pt x="3982" y="6151"/>
                    </a:lnTo>
                    <a:lnTo>
                      <a:pt x="4096" y="5961"/>
                    </a:lnTo>
                    <a:lnTo>
                      <a:pt x="4039" y="5942"/>
                    </a:lnTo>
                    <a:lnTo>
                      <a:pt x="3982" y="5999"/>
                    </a:lnTo>
                    <a:lnTo>
                      <a:pt x="3944" y="6056"/>
                    </a:lnTo>
                    <a:lnTo>
                      <a:pt x="3906" y="6094"/>
                    </a:lnTo>
                    <a:lnTo>
                      <a:pt x="3944" y="5980"/>
                    </a:lnTo>
                    <a:lnTo>
                      <a:pt x="4001" y="5904"/>
                    </a:lnTo>
                    <a:lnTo>
                      <a:pt x="4058" y="5866"/>
                    </a:lnTo>
                    <a:lnTo>
                      <a:pt x="4058" y="5829"/>
                    </a:lnTo>
                    <a:lnTo>
                      <a:pt x="4058" y="5810"/>
                    </a:lnTo>
                    <a:lnTo>
                      <a:pt x="4211" y="5810"/>
                    </a:lnTo>
                    <a:lnTo>
                      <a:pt x="4248" y="5790"/>
                    </a:lnTo>
                    <a:lnTo>
                      <a:pt x="4267" y="5772"/>
                    </a:lnTo>
                    <a:lnTo>
                      <a:pt x="4248" y="5753"/>
                    </a:lnTo>
                    <a:lnTo>
                      <a:pt x="4287" y="5714"/>
                    </a:lnTo>
                    <a:lnTo>
                      <a:pt x="4306" y="5695"/>
                    </a:lnTo>
                    <a:lnTo>
                      <a:pt x="4324" y="5658"/>
                    </a:lnTo>
                    <a:lnTo>
                      <a:pt x="4382" y="5676"/>
                    </a:lnTo>
                    <a:lnTo>
                      <a:pt x="4382" y="5638"/>
                    </a:lnTo>
                    <a:lnTo>
                      <a:pt x="4401" y="5638"/>
                    </a:lnTo>
                    <a:lnTo>
                      <a:pt x="4420" y="5619"/>
                    </a:lnTo>
                    <a:lnTo>
                      <a:pt x="4477" y="5562"/>
                    </a:lnTo>
                    <a:lnTo>
                      <a:pt x="4648" y="5505"/>
                    </a:lnTo>
                    <a:lnTo>
                      <a:pt x="4724" y="5448"/>
                    </a:lnTo>
                    <a:lnTo>
                      <a:pt x="4782" y="5429"/>
                    </a:lnTo>
                    <a:lnTo>
                      <a:pt x="4820" y="5429"/>
                    </a:lnTo>
                    <a:lnTo>
                      <a:pt x="4839" y="5429"/>
                    </a:lnTo>
                    <a:lnTo>
                      <a:pt x="4839" y="5409"/>
                    </a:lnTo>
                    <a:lnTo>
                      <a:pt x="4877" y="5391"/>
                    </a:lnTo>
                    <a:lnTo>
                      <a:pt x="4896" y="5372"/>
                    </a:lnTo>
                    <a:lnTo>
                      <a:pt x="4953" y="5333"/>
                    </a:lnTo>
                    <a:lnTo>
                      <a:pt x="4991" y="5295"/>
                    </a:lnTo>
                    <a:lnTo>
                      <a:pt x="5068" y="5200"/>
                    </a:lnTo>
                    <a:lnTo>
                      <a:pt x="5086" y="5181"/>
                    </a:lnTo>
                    <a:lnTo>
                      <a:pt x="5125" y="5143"/>
                    </a:lnTo>
                    <a:lnTo>
                      <a:pt x="5277" y="4876"/>
                    </a:lnTo>
                    <a:lnTo>
                      <a:pt x="5315" y="4838"/>
                    </a:lnTo>
                    <a:lnTo>
                      <a:pt x="5334" y="4838"/>
                    </a:lnTo>
                    <a:lnTo>
                      <a:pt x="5372" y="4819"/>
                    </a:lnTo>
                    <a:lnTo>
                      <a:pt x="5391" y="4800"/>
                    </a:lnTo>
                    <a:lnTo>
                      <a:pt x="5410" y="4762"/>
                    </a:lnTo>
                    <a:lnTo>
                      <a:pt x="5430" y="4724"/>
                    </a:lnTo>
                    <a:lnTo>
                      <a:pt x="5448" y="4705"/>
                    </a:lnTo>
                    <a:lnTo>
                      <a:pt x="5467" y="4686"/>
                    </a:lnTo>
                    <a:lnTo>
                      <a:pt x="5506" y="4667"/>
                    </a:lnTo>
                    <a:lnTo>
                      <a:pt x="5544" y="4629"/>
                    </a:lnTo>
                    <a:lnTo>
                      <a:pt x="5582" y="4534"/>
                    </a:lnTo>
                    <a:lnTo>
                      <a:pt x="5620" y="4515"/>
                    </a:lnTo>
                    <a:lnTo>
                      <a:pt x="5753" y="4248"/>
                    </a:lnTo>
                    <a:lnTo>
                      <a:pt x="5791" y="4190"/>
                    </a:lnTo>
                    <a:lnTo>
                      <a:pt x="5811" y="4153"/>
                    </a:lnTo>
                    <a:lnTo>
                      <a:pt x="5811" y="4076"/>
                    </a:lnTo>
                    <a:lnTo>
                      <a:pt x="5829" y="4019"/>
                    </a:lnTo>
                    <a:lnTo>
                      <a:pt x="5925" y="3886"/>
                    </a:lnTo>
                    <a:lnTo>
                      <a:pt x="5963" y="3772"/>
                    </a:lnTo>
                    <a:lnTo>
                      <a:pt x="6001" y="3391"/>
                    </a:lnTo>
                    <a:lnTo>
                      <a:pt x="6039" y="3296"/>
                    </a:lnTo>
                    <a:lnTo>
                      <a:pt x="6039" y="3238"/>
                    </a:lnTo>
                    <a:lnTo>
                      <a:pt x="6058" y="3181"/>
                    </a:lnTo>
                    <a:lnTo>
                      <a:pt x="6077" y="3162"/>
                    </a:lnTo>
                    <a:lnTo>
                      <a:pt x="6134" y="3086"/>
                    </a:lnTo>
                    <a:lnTo>
                      <a:pt x="6172" y="3047"/>
                    </a:lnTo>
                    <a:lnTo>
                      <a:pt x="6192" y="2991"/>
                    </a:lnTo>
                    <a:lnTo>
                      <a:pt x="6210" y="2819"/>
                    </a:lnTo>
                    <a:lnTo>
                      <a:pt x="6248" y="2781"/>
                    </a:lnTo>
                    <a:lnTo>
                      <a:pt x="6268" y="2705"/>
                    </a:lnTo>
                    <a:lnTo>
                      <a:pt x="6306" y="2610"/>
                    </a:lnTo>
                    <a:lnTo>
                      <a:pt x="6287" y="2571"/>
                    </a:lnTo>
                    <a:lnTo>
                      <a:pt x="6268" y="2590"/>
                    </a:lnTo>
                    <a:lnTo>
                      <a:pt x="6268" y="2571"/>
                    </a:lnTo>
                    <a:lnTo>
                      <a:pt x="6268" y="2553"/>
                    </a:lnTo>
                    <a:lnTo>
                      <a:pt x="6268" y="2438"/>
                    </a:lnTo>
                    <a:lnTo>
                      <a:pt x="6287" y="2419"/>
                    </a:lnTo>
                    <a:lnTo>
                      <a:pt x="6401" y="2438"/>
                    </a:lnTo>
                    <a:lnTo>
                      <a:pt x="6534" y="2419"/>
                    </a:lnTo>
                    <a:lnTo>
                      <a:pt x="6573" y="2419"/>
                    </a:lnTo>
                    <a:lnTo>
                      <a:pt x="6668" y="2381"/>
                    </a:lnTo>
                    <a:lnTo>
                      <a:pt x="6839" y="2267"/>
                    </a:lnTo>
                    <a:lnTo>
                      <a:pt x="6896" y="2209"/>
                    </a:lnTo>
                    <a:lnTo>
                      <a:pt x="6915" y="2190"/>
                    </a:lnTo>
                    <a:lnTo>
                      <a:pt x="6934" y="2190"/>
                    </a:lnTo>
                    <a:lnTo>
                      <a:pt x="6953" y="2190"/>
                    </a:lnTo>
                    <a:lnTo>
                      <a:pt x="6972" y="2190"/>
                    </a:lnTo>
                    <a:lnTo>
                      <a:pt x="6991" y="2133"/>
                    </a:lnTo>
                    <a:lnTo>
                      <a:pt x="7010" y="2114"/>
                    </a:lnTo>
                    <a:lnTo>
                      <a:pt x="7030" y="2095"/>
                    </a:lnTo>
                    <a:lnTo>
                      <a:pt x="7049" y="2095"/>
                    </a:lnTo>
                    <a:lnTo>
                      <a:pt x="7067" y="2038"/>
                    </a:lnTo>
                    <a:lnTo>
                      <a:pt x="7144" y="1886"/>
                    </a:lnTo>
                    <a:lnTo>
                      <a:pt x="7163" y="1867"/>
                    </a:lnTo>
                    <a:lnTo>
                      <a:pt x="7163" y="1810"/>
                    </a:lnTo>
                    <a:lnTo>
                      <a:pt x="7182" y="1810"/>
                    </a:lnTo>
                    <a:lnTo>
                      <a:pt x="7182" y="1791"/>
                    </a:lnTo>
                    <a:lnTo>
                      <a:pt x="7201" y="1772"/>
                    </a:lnTo>
                    <a:lnTo>
                      <a:pt x="7201" y="1752"/>
                    </a:lnTo>
                    <a:lnTo>
                      <a:pt x="7220" y="1714"/>
                    </a:lnTo>
                    <a:lnTo>
                      <a:pt x="7220" y="1696"/>
                    </a:lnTo>
                    <a:lnTo>
                      <a:pt x="7239" y="1657"/>
                    </a:lnTo>
                    <a:lnTo>
                      <a:pt x="7277" y="1619"/>
                    </a:lnTo>
                    <a:lnTo>
                      <a:pt x="7334" y="1581"/>
                    </a:lnTo>
                    <a:lnTo>
                      <a:pt x="7372" y="1562"/>
                    </a:lnTo>
                    <a:lnTo>
                      <a:pt x="7372" y="1543"/>
                    </a:lnTo>
                    <a:lnTo>
                      <a:pt x="7372" y="1524"/>
                    </a:lnTo>
                    <a:lnTo>
                      <a:pt x="7372" y="1505"/>
                    </a:lnTo>
                    <a:lnTo>
                      <a:pt x="7391" y="1447"/>
                    </a:lnTo>
                    <a:lnTo>
                      <a:pt x="7411" y="1410"/>
                    </a:lnTo>
                    <a:lnTo>
                      <a:pt x="7411" y="1371"/>
                    </a:lnTo>
                    <a:lnTo>
                      <a:pt x="7411" y="1315"/>
                    </a:lnTo>
                    <a:lnTo>
                      <a:pt x="7411" y="1276"/>
                    </a:lnTo>
                    <a:lnTo>
                      <a:pt x="7430" y="1295"/>
                    </a:lnTo>
                    <a:lnTo>
                      <a:pt x="7448" y="1276"/>
                    </a:lnTo>
                    <a:lnTo>
                      <a:pt x="7467" y="1276"/>
                    </a:lnTo>
                    <a:lnTo>
                      <a:pt x="7487" y="1257"/>
                    </a:lnTo>
                    <a:lnTo>
                      <a:pt x="7506" y="1257"/>
                    </a:lnTo>
                    <a:lnTo>
                      <a:pt x="7467" y="1200"/>
                    </a:lnTo>
                    <a:lnTo>
                      <a:pt x="7467" y="1162"/>
                    </a:lnTo>
                    <a:lnTo>
                      <a:pt x="7448" y="895"/>
                    </a:lnTo>
                    <a:lnTo>
                      <a:pt x="7448" y="857"/>
                    </a:lnTo>
                    <a:lnTo>
                      <a:pt x="7467" y="800"/>
                    </a:lnTo>
                    <a:lnTo>
                      <a:pt x="7467" y="781"/>
                    </a:lnTo>
                    <a:lnTo>
                      <a:pt x="7448" y="648"/>
                    </a:lnTo>
                    <a:lnTo>
                      <a:pt x="7448" y="381"/>
                    </a:lnTo>
                    <a:lnTo>
                      <a:pt x="7448" y="305"/>
                    </a:lnTo>
                    <a:lnTo>
                      <a:pt x="7448" y="267"/>
                    </a:lnTo>
                    <a:lnTo>
                      <a:pt x="7467" y="248"/>
                    </a:lnTo>
                    <a:lnTo>
                      <a:pt x="7487" y="248"/>
                    </a:lnTo>
                    <a:lnTo>
                      <a:pt x="7506" y="228"/>
                    </a:lnTo>
                    <a:lnTo>
                      <a:pt x="7544" y="172"/>
                    </a:lnTo>
                    <a:lnTo>
                      <a:pt x="7582" y="114"/>
                    </a:lnTo>
                    <a:lnTo>
                      <a:pt x="7582" y="95"/>
                    </a:lnTo>
                    <a:lnTo>
                      <a:pt x="7601" y="76"/>
                    </a:lnTo>
                    <a:lnTo>
                      <a:pt x="7601" y="57"/>
                    </a:lnTo>
                    <a:lnTo>
                      <a:pt x="7620" y="57"/>
                    </a:lnTo>
                    <a:lnTo>
                      <a:pt x="7639" y="57"/>
                    </a:lnTo>
                    <a:lnTo>
                      <a:pt x="7639" y="38"/>
                    </a:lnTo>
                    <a:lnTo>
                      <a:pt x="7658" y="38"/>
                    </a:lnTo>
                    <a:lnTo>
                      <a:pt x="7658" y="19"/>
                    </a:lnTo>
                    <a:lnTo>
                      <a:pt x="7658" y="0"/>
                    </a:lnTo>
                    <a:lnTo>
                      <a:pt x="7677" y="0"/>
                    </a:lnTo>
                    <a:lnTo>
                      <a:pt x="7696" y="19"/>
                    </a:lnTo>
                    <a:lnTo>
                      <a:pt x="7715" y="191"/>
                    </a:lnTo>
                    <a:lnTo>
                      <a:pt x="7734" y="228"/>
                    </a:lnTo>
                    <a:lnTo>
                      <a:pt x="7792" y="267"/>
                    </a:lnTo>
                    <a:lnTo>
                      <a:pt x="7810" y="305"/>
                    </a:lnTo>
                    <a:lnTo>
                      <a:pt x="7829" y="343"/>
                    </a:lnTo>
                    <a:lnTo>
                      <a:pt x="7848" y="381"/>
                    </a:lnTo>
                    <a:lnTo>
                      <a:pt x="7868" y="400"/>
                    </a:lnTo>
                    <a:lnTo>
                      <a:pt x="7887" y="419"/>
                    </a:lnTo>
                    <a:lnTo>
                      <a:pt x="7906" y="457"/>
                    </a:lnTo>
                    <a:lnTo>
                      <a:pt x="7906" y="476"/>
                    </a:lnTo>
                    <a:lnTo>
                      <a:pt x="7906" y="514"/>
                    </a:lnTo>
                    <a:lnTo>
                      <a:pt x="7887" y="533"/>
                    </a:lnTo>
                    <a:lnTo>
                      <a:pt x="7868" y="553"/>
                    </a:lnTo>
                    <a:lnTo>
                      <a:pt x="7848" y="590"/>
                    </a:lnTo>
                    <a:lnTo>
                      <a:pt x="7848" y="629"/>
                    </a:lnTo>
                    <a:lnTo>
                      <a:pt x="7848" y="705"/>
                    </a:lnTo>
                    <a:lnTo>
                      <a:pt x="7868" y="724"/>
                    </a:lnTo>
                    <a:lnTo>
                      <a:pt x="7887" y="705"/>
                    </a:lnTo>
                    <a:lnTo>
                      <a:pt x="7924" y="667"/>
                    </a:lnTo>
                    <a:lnTo>
                      <a:pt x="7944" y="648"/>
                    </a:lnTo>
                    <a:lnTo>
                      <a:pt x="7963" y="648"/>
                    </a:lnTo>
                    <a:lnTo>
                      <a:pt x="7982" y="667"/>
                    </a:lnTo>
                    <a:lnTo>
                      <a:pt x="8001" y="667"/>
                    </a:lnTo>
                    <a:lnTo>
                      <a:pt x="8058" y="648"/>
                    </a:lnTo>
                    <a:lnTo>
                      <a:pt x="8096" y="648"/>
                    </a:lnTo>
                    <a:lnTo>
                      <a:pt x="8115" y="667"/>
                    </a:lnTo>
                    <a:lnTo>
                      <a:pt x="8134" y="686"/>
                    </a:lnTo>
                    <a:lnTo>
                      <a:pt x="8153" y="705"/>
                    </a:lnTo>
                    <a:lnTo>
                      <a:pt x="8153" y="743"/>
                    </a:lnTo>
                    <a:lnTo>
                      <a:pt x="8173" y="762"/>
                    </a:lnTo>
                    <a:lnTo>
                      <a:pt x="8173" y="781"/>
                    </a:lnTo>
                    <a:lnTo>
                      <a:pt x="8191" y="800"/>
                    </a:lnTo>
                    <a:lnTo>
                      <a:pt x="8210" y="819"/>
                    </a:lnTo>
                    <a:lnTo>
                      <a:pt x="8229" y="838"/>
                    </a:lnTo>
                    <a:lnTo>
                      <a:pt x="8249" y="838"/>
                    </a:lnTo>
                    <a:lnTo>
                      <a:pt x="8268" y="857"/>
                    </a:lnTo>
                    <a:lnTo>
                      <a:pt x="8344" y="934"/>
                    </a:lnTo>
                    <a:lnTo>
                      <a:pt x="8382" y="952"/>
                    </a:lnTo>
                    <a:lnTo>
                      <a:pt x="8401" y="971"/>
                    </a:lnTo>
                    <a:lnTo>
                      <a:pt x="8496" y="990"/>
                    </a:lnTo>
                    <a:lnTo>
                      <a:pt x="8534" y="1029"/>
                    </a:lnTo>
                    <a:lnTo>
                      <a:pt x="8554" y="1048"/>
                    </a:lnTo>
                    <a:lnTo>
                      <a:pt x="8554" y="1066"/>
                    </a:lnTo>
                    <a:lnTo>
                      <a:pt x="8554" y="1086"/>
                    </a:lnTo>
                    <a:lnTo>
                      <a:pt x="8458" y="1162"/>
                    </a:lnTo>
                    <a:lnTo>
                      <a:pt x="8325" y="1200"/>
                    </a:lnTo>
                    <a:lnTo>
                      <a:pt x="8305" y="1219"/>
                    </a:lnTo>
                    <a:lnTo>
                      <a:pt x="8305" y="1238"/>
                    </a:lnTo>
                    <a:lnTo>
                      <a:pt x="8344" y="1276"/>
                    </a:lnTo>
                    <a:lnTo>
                      <a:pt x="8344" y="1295"/>
                    </a:lnTo>
                    <a:lnTo>
                      <a:pt x="8344" y="1315"/>
                    </a:lnTo>
                    <a:lnTo>
                      <a:pt x="8325" y="1352"/>
                    </a:lnTo>
                    <a:lnTo>
                      <a:pt x="8325" y="1391"/>
                    </a:lnTo>
                    <a:lnTo>
                      <a:pt x="8325" y="1429"/>
                    </a:lnTo>
                    <a:lnTo>
                      <a:pt x="8325" y="1486"/>
                    </a:lnTo>
                    <a:lnTo>
                      <a:pt x="8305" y="1505"/>
                    </a:lnTo>
                    <a:lnTo>
                      <a:pt x="8268" y="1562"/>
                    </a:lnTo>
                    <a:lnTo>
                      <a:pt x="8229" y="1581"/>
                    </a:lnTo>
                    <a:lnTo>
                      <a:pt x="8191" y="1600"/>
                    </a:lnTo>
                    <a:lnTo>
                      <a:pt x="8173" y="1600"/>
                    </a:lnTo>
                    <a:lnTo>
                      <a:pt x="8096" y="1562"/>
                    </a:lnTo>
                    <a:lnTo>
                      <a:pt x="8077" y="1581"/>
                    </a:lnTo>
                    <a:lnTo>
                      <a:pt x="8039" y="1581"/>
                    </a:lnTo>
                    <a:lnTo>
                      <a:pt x="8020" y="1600"/>
                    </a:lnTo>
                    <a:lnTo>
                      <a:pt x="8001" y="1619"/>
                    </a:lnTo>
                    <a:lnTo>
                      <a:pt x="8020" y="1638"/>
                    </a:lnTo>
                    <a:lnTo>
                      <a:pt x="8039" y="1657"/>
                    </a:lnTo>
                    <a:lnTo>
                      <a:pt x="8039" y="1696"/>
                    </a:lnTo>
                    <a:lnTo>
                      <a:pt x="8020" y="1714"/>
                    </a:lnTo>
                    <a:lnTo>
                      <a:pt x="8001" y="1752"/>
                    </a:lnTo>
                    <a:lnTo>
                      <a:pt x="7924" y="1810"/>
                    </a:lnTo>
                    <a:lnTo>
                      <a:pt x="7906" y="1828"/>
                    </a:lnTo>
                    <a:lnTo>
                      <a:pt x="7887" y="1867"/>
                    </a:lnTo>
                    <a:lnTo>
                      <a:pt x="7868" y="1962"/>
                    </a:lnTo>
                    <a:lnTo>
                      <a:pt x="7848" y="2038"/>
                    </a:lnTo>
                    <a:lnTo>
                      <a:pt x="7829" y="2095"/>
                    </a:lnTo>
                    <a:lnTo>
                      <a:pt x="7810" y="2114"/>
                    </a:lnTo>
                    <a:lnTo>
                      <a:pt x="7772" y="2133"/>
                    </a:lnTo>
                    <a:lnTo>
                      <a:pt x="7734" y="2153"/>
                    </a:lnTo>
                    <a:lnTo>
                      <a:pt x="7696" y="2172"/>
                    </a:lnTo>
                    <a:lnTo>
                      <a:pt x="7696" y="2209"/>
                    </a:lnTo>
                    <a:lnTo>
                      <a:pt x="7696" y="2248"/>
                    </a:lnTo>
                    <a:lnTo>
                      <a:pt x="7696" y="2267"/>
                    </a:lnTo>
                    <a:lnTo>
                      <a:pt x="7677" y="2286"/>
                    </a:lnTo>
                    <a:lnTo>
                      <a:pt x="7582" y="2305"/>
                    </a:lnTo>
                    <a:lnTo>
                      <a:pt x="7544" y="2324"/>
                    </a:lnTo>
                    <a:lnTo>
                      <a:pt x="7525" y="2343"/>
                    </a:lnTo>
                    <a:lnTo>
                      <a:pt x="7487" y="2362"/>
                    </a:lnTo>
                    <a:lnTo>
                      <a:pt x="7467" y="2400"/>
                    </a:lnTo>
                    <a:lnTo>
                      <a:pt x="7467" y="2419"/>
                    </a:lnTo>
                    <a:lnTo>
                      <a:pt x="7448" y="2457"/>
                    </a:lnTo>
                    <a:lnTo>
                      <a:pt x="7448" y="2476"/>
                    </a:lnTo>
                    <a:lnTo>
                      <a:pt x="7467" y="2495"/>
                    </a:lnTo>
                    <a:lnTo>
                      <a:pt x="7467" y="2514"/>
                    </a:lnTo>
                    <a:lnTo>
                      <a:pt x="7467" y="2553"/>
                    </a:lnTo>
                    <a:lnTo>
                      <a:pt x="7487" y="2590"/>
                    </a:lnTo>
                    <a:lnTo>
                      <a:pt x="7467" y="2648"/>
                    </a:lnTo>
                    <a:lnTo>
                      <a:pt x="7448" y="2705"/>
                    </a:lnTo>
                    <a:lnTo>
                      <a:pt x="7430" y="2743"/>
                    </a:lnTo>
                    <a:lnTo>
                      <a:pt x="7391" y="2781"/>
                    </a:lnTo>
                    <a:lnTo>
                      <a:pt x="7372" y="2915"/>
                    </a:lnTo>
                    <a:lnTo>
                      <a:pt x="7372" y="2933"/>
                    </a:lnTo>
                    <a:lnTo>
                      <a:pt x="7372" y="2971"/>
                    </a:lnTo>
                    <a:lnTo>
                      <a:pt x="7391" y="3029"/>
                    </a:lnTo>
                    <a:lnTo>
                      <a:pt x="7411" y="3047"/>
                    </a:lnTo>
                    <a:lnTo>
                      <a:pt x="7430" y="3067"/>
                    </a:lnTo>
                    <a:lnTo>
                      <a:pt x="7448" y="3067"/>
                    </a:lnTo>
                    <a:lnTo>
                      <a:pt x="7467" y="3086"/>
                    </a:lnTo>
                    <a:lnTo>
                      <a:pt x="7467" y="3124"/>
                    </a:lnTo>
                    <a:lnTo>
                      <a:pt x="7467" y="3162"/>
                    </a:lnTo>
                    <a:lnTo>
                      <a:pt x="7487" y="3200"/>
                    </a:lnTo>
                    <a:lnTo>
                      <a:pt x="7487" y="3238"/>
                    </a:lnTo>
                    <a:lnTo>
                      <a:pt x="7506" y="3276"/>
                    </a:lnTo>
                    <a:lnTo>
                      <a:pt x="7525" y="3296"/>
                    </a:lnTo>
                    <a:lnTo>
                      <a:pt x="7563" y="3296"/>
                    </a:lnTo>
                    <a:lnTo>
                      <a:pt x="7620" y="3276"/>
                    </a:lnTo>
                    <a:lnTo>
                      <a:pt x="7639" y="3296"/>
                    </a:lnTo>
                    <a:lnTo>
                      <a:pt x="7658" y="3314"/>
                    </a:lnTo>
                    <a:lnTo>
                      <a:pt x="7658" y="3352"/>
                    </a:lnTo>
                    <a:lnTo>
                      <a:pt x="7677" y="3372"/>
                    </a:lnTo>
                    <a:lnTo>
                      <a:pt x="7696" y="3391"/>
                    </a:lnTo>
                    <a:lnTo>
                      <a:pt x="7715" y="3391"/>
                    </a:lnTo>
                    <a:lnTo>
                      <a:pt x="7734" y="3410"/>
                    </a:lnTo>
                    <a:lnTo>
                      <a:pt x="7753" y="3410"/>
                    </a:lnTo>
                    <a:lnTo>
                      <a:pt x="7792" y="3410"/>
                    </a:lnTo>
                    <a:lnTo>
                      <a:pt x="7810" y="3410"/>
                    </a:lnTo>
                    <a:lnTo>
                      <a:pt x="7848" y="3428"/>
                    </a:lnTo>
                    <a:lnTo>
                      <a:pt x="7868" y="3467"/>
                    </a:lnTo>
                    <a:lnTo>
                      <a:pt x="7887" y="3505"/>
                    </a:lnTo>
                    <a:lnTo>
                      <a:pt x="7906" y="3600"/>
                    </a:lnTo>
                    <a:lnTo>
                      <a:pt x="7924" y="3677"/>
                    </a:lnTo>
                    <a:lnTo>
                      <a:pt x="7963" y="3753"/>
                    </a:lnTo>
                    <a:lnTo>
                      <a:pt x="7982" y="3791"/>
                    </a:lnTo>
                    <a:lnTo>
                      <a:pt x="8001" y="3809"/>
                    </a:lnTo>
                    <a:lnTo>
                      <a:pt x="8020" y="3809"/>
                    </a:lnTo>
                    <a:lnTo>
                      <a:pt x="8039" y="3791"/>
                    </a:lnTo>
                    <a:lnTo>
                      <a:pt x="8058" y="3772"/>
                    </a:lnTo>
                    <a:lnTo>
                      <a:pt x="8058" y="3753"/>
                    </a:lnTo>
                    <a:lnTo>
                      <a:pt x="8077" y="3733"/>
                    </a:lnTo>
                    <a:lnTo>
                      <a:pt x="8096" y="3733"/>
                    </a:lnTo>
                    <a:lnTo>
                      <a:pt x="8115" y="3733"/>
                    </a:lnTo>
                    <a:lnTo>
                      <a:pt x="8153" y="3733"/>
                    </a:lnTo>
                    <a:lnTo>
                      <a:pt x="8134" y="3791"/>
                    </a:lnTo>
                    <a:lnTo>
                      <a:pt x="8134" y="3809"/>
                    </a:lnTo>
                    <a:lnTo>
                      <a:pt x="8115" y="3848"/>
                    </a:lnTo>
                    <a:lnTo>
                      <a:pt x="8096" y="3886"/>
                    </a:lnTo>
                    <a:lnTo>
                      <a:pt x="8096" y="3924"/>
                    </a:lnTo>
                    <a:lnTo>
                      <a:pt x="8077" y="3943"/>
                    </a:lnTo>
                    <a:lnTo>
                      <a:pt x="8058" y="3981"/>
                    </a:lnTo>
                    <a:lnTo>
                      <a:pt x="8001" y="4000"/>
                    </a:lnTo>
                    <a:lnTo>
                      <a:pt x="7982" y="4000"/>
                    </a:lnTo>
                    <a:lnTo>
                      <a:pt x="7924" y="4038"/>
                    </a:lnTo>
                    <a:lnTo>
                      <a:pt x="7829" y="4114"/>
                    </a:lnTo>
                    <a:lnTo>
                      <a:pt x="7715" y="4210"/>
                    </a:lnTo>
                    <a:lnTo>
                      <a:pt x="7677" y="4229"/>
                    </a:lnTo>
                    <a:lnTo>
                      <a:pt x="7658" y="4267"/>
                    </a:lnTo>
                    <a:lnTo>
                      <a:pt x="7639" y="4305"/>
                    </a:lnTo>
                    <a:lnTo>
                      <a:pt x="7601" y="4343"/>
                    </a:lnTo>
                    <a:lnTo>
                      <a:pt x="7582" y="4381"/>
                    </a:lnTo>
                    <a:lnTo>
                      <a:pt x="7563" y="4400"/>
                    </a:lnTo>
                    <a:lnTo>
                      <a:pt x="7487" y="4457"/>
                    </a:lnTo>
                    <a:lnTo>
                      <a:pt x="7430" y="4571"/>
                    </a:lnTo>
                    <a:lnTo>
                      <a:pt x="7372" y="4610"/>
                    </a:lnTo>
                    <a:lnTo>
                      <a:pt x="7334" y="4648"/>
                    </a:lnTo>
                    <a:lnTo>
                      <a:pt x="7296" y="4648"/>
                    </a:lnTo>
                    <a:lnTo>
                      <a:pt x="7239" y="4648"/>
                    </a:lnTo>
                    <a:lnTo>
                      <a:pt x="7220" y="4667"/>
                    </a:lnTo>
                    <a:lnTo>
                      <a:pt x="7163" y="4705"/>
                    </a:lnTo>
                    <a:lnTo>
                      <a:pt x="7125" y="4743"/>
                    </a:lnTo>
                    <a:lnTo>
                      <a:pt x="7086" y="4800"/>
                    </a:lnTo>
                    <a:lnTo>
                      <a:pt x="7030" y="4857"/>
                    </a:lnTo>
                    <a:lnTo>
                      <a:pt x="7030" y="4876"/>
                    </a:lnTo>
                    <a:lnTo>
                      <a:pt x="7030" y="4933"/>
                    </a:lnTo>
                    <a:lnTo>
                      <a:pt x="6915" y="5010"/>
                    </a:lnTo>
                    <a:lnTo>
                      <a:pt x="6820" y="5028"/>
                    </a:lnTo>
                    <a:lnTo>
                      <a:pt x="6801" y="5048"/>
                    </a:lnTo>
                    <a:lnTo>
                      <a:pt x="6801" y="5067"/>
                    </a:lnTo>
                    <a:lnTo>
                      <a:pt x="6782" y="5143"/>
                    </a:lnTo>
                    <a:lnTo>
                      <a:pt x="6763" y="5200"/>
                    </a:lnTo>
                    <a:lnTo>
                      <a:pt x="6744" y="5238"/>
                    </a:lnTo>
                    <a:lnTo>
                      <a:pt x="6744" y="5277"/>
                    </a:lnTo>
                    <a:lnTo>
                      <a:pt x="6725" y="5295"/>
                    </a:lnTo>
                    <a:lnTo>
                      <a:pt x="6686" y="5314"/>
                    </a:lnTo>
                    <a:lnTo>
                      <a:pt x="6591" y="5314"/>
                    </a:lnTo>
                    <a:lnTo>
                      <a:pt x="6534" y="5314"/>
                    </a:lnTo>
                    <a:lnTo>
                      <a:pt x="6458" y="5333"/>
                    </a:lnTo>
                    <a:lnTo>
                      <a:pt x="6382" y="5353"/>
                    </a:lnTo>
                    <a:lnTo>
                      <a:pt x="6363" y="5353"/>
                    </a:lnTo>
                    <a:lnTo>
                      <a:pt x="6344" y="5333"/>
                    </a:lnTo>
                    <a:lnTo>
                      <a:pt x="6324" y="5333"/>
                    </a:lnTo>
                    <a:lnTo>
                      <a:pt x="6306" y="5333"/>
                    </a:lnTo>
                    <a:lnTo>
                      <a:pt x="6229" y="5372"/>
                    </a:lnTo>
                    <a:lnTo>
                      <a:pt x="6192" y="5391"/>
                    </a:lnTo>
                    <a:lnTo>
                      <a:pt x="6172" y="5409"/>
                    </a:lnTo>
                    <a:lnTo>
                      <a:pt x="6134" y="5429"/>
                    </a:lnTo>
                    <a:lnTo>
                      <a:pt x="6077" y="5429"/>
                    </a:lnTo>
                    <a:lnTo>
                      <a:pt x="6001" y="5448"/>
                    </a:lnTo>
                    <a:lnTo>
                      <a:pt x="5963" y="5486"/>
                    </a:lnTo>
                    <a:lnTo>
                      <a:pt x="5867" y="5562"/>
                    </a:lnTo>
                    <a:lnTo>
                      <a:pt x="5848" y="5619"/>
                    </a:lnTo>
                    <a:lnTo>
                      <a:pt x="5829" y="5658"/>
                    </a:lnTo>
                    <a:lnTo>
                      <a:pt x="5829" y="5676"/>
                    </a:lnTo>
                    <a:lnTo>
                      <a:pt x="5811" y="5714"/>
                    </a:lnTo>
                    <a:lnTo>
                      <a:pt x="5772" y="5734"/>
                    </a:lnTo>
                    <a:lnTo>
                      <a:pt x="5620" y="5772"/>
                    </a:lnTo>
                    <a:lnTo>
                      <a:pt x="5582" y="5772"/>
                    </a:lnTo>
                    <a:lnTo>
                      <a:pt x="5506" y="5810"/>
                    </a:lnTo>
                    <a:lnTo>
                      <a:pt x="5391" y="6018"/>
                    </a:lnTo>
                    <a:lnTo>
                      <a:pt x="5334" y="6075"/>
                    </a:lnTo>
                    <a:lnTo>
                      <a:pt x="5144" y="6170"/>
                    </a:lnTo>
                    <a:lnTo>
                      <a:pt x="4820" y="6418"/>
                    </a:lnTo>
                    <a:lnTo>
                      <a:pt x="4629" y="6628"/>
                    </a:lnTo>
                    <a:lnTo>
                      <a:pt x="4591" y="6628"/>
                    </a:lnTo>
                    <a:lnTo>
                      <a:pt x="4553" y="6609"/>
                    </a:lnTo>
                    <a:lnTo>
                      <a:pt x="4496" y="6628"/>
                    </a:lnTo>
                    <a:lnTo>
                      <a:pt x="4401" y="6666"/>
                    </a:lnTo>
                    <a:lnTo>
                      <a:pt x="4153" y="6799"/>
                    </a:lnTo>
                    <a:lnTo>
                      <a:pt x="3962" y="6876"/>
                    </a:lnTo>
                    <a:lnTo>
                      <a:pt x="3906" y="6913"/>
                    </a:lnTo>
                    <a:lnTo>
                      <a:pt x="3772" y="7028"/>
                    </a:lnTo>
                    <a:lnTo>
                      <a:pt x="3715" y="7085"/>
                    </a:lnTo>
                    <a:lnTo>
                      <a:pt x="3696" y="7142"/>
                    </a:lnTo>
                    <a:lnTo>
                      <a:pt x="3658" y="7218"/>
                    </a:lnTo>
                    <a:lnTo>
                      <a:pt x="3620" y="7275"/>
                    </a:lnTo>
                    <a:lnTo>
                      <a:pt x="3563" y="7333"/>
                    </a:lnTo>
                    <a:lnTo>
                      <a:pt x="3525" y="7409"/>
                    </a:lnTo>
                    <a:lnTo>
                      <a:pt x="3486" y="7466"/>
                    </a:lnTo>
                    <a:lnTo>
                      <a:pt x="3429" y="7542"/>
                    </a:lnTo>
                    <a:lnTo>
                      <a:pt x="3144" y="7790"/>
                    </a:lnTo>
                    <a:lnTo>
                      <a:pt x="3087" y="7866"/>
                    </a:lnTo>
                    <a:lnTo>
                      <a:pt x="3010" y="7923"/>
                    </a:lnTo>
                    <a:lnTo>
                      <a:pt x="2915" y="8037"/>
                    </a:lnTo>
                    <a:lnTo>
                      <a:pt x="2858" y="8018"/>
                    </a:lnTo>
                    <a:lnTo>
                      <a:pt x="2839" y="8018"/>
                    </a:lnTo>
                    <a:lnTo>
                      <a:pt x="2782" y="8018"/>
                    </a:lnTo>
                    <a:lnTo>
                      <a:pt x="2743" y="8056"/>
                    </a:lnTo>
                    <a:lnTo>
                      <a:pt x="2724" y="8114"/>
                    </a:lnTo>
                    <a:lnTo>
                      <a:pt x="2687" y="8171"/>
                    </a:lnTo>
                    <a:lnTo>
                      <a:pt x="2629" y="8190"/>
                    </a:lnTo>
                    <a:lnTo>
                      <a:pt x="2572" y="8247"/>
                    </a:lnTo>
                    <a:lnTo>
                      <a:pt x="2496" y="8285"/>
                    </a:lnTo>
                    <a:lnTo>
                      <a:pt x="2420" y="8342"/>
                    </a:lnTo>
                    <a:lnTo>
                      <a:pt x="2343" y="8380"/>
                    </a:lnTo>
                    <a:lnTo>
                      <a:pt x="2286" y="8361"/>
                    </a:lnTo>
                    <a:lnTo>
                      <a:pt x="2248" y="8323"/>
                    </a:lnTo>
                    <a:lnTo>
                      <a:pt x="2210" y="8304"/>
                    </a:lnTo>
                    <a:lnTo>
                      <a:pt x="2153" y="8304"/>
                    </a:lnTo>
                    <a:lnTo>
                      <a:pt x="2096" y="8342"/>
                    </a:lnTo>
                    <a:lnTo>
                      <a:pt x="1981" y="8361"/>
                    </a:lnTo>
                    <a:lnTo>
                      <a:pt x="1886" y="8361"/>
                    </a:lnTo>
                    <a:lnTo>
                      <a:pt x="1810" y="8380"/>
                    </a:lnTo>
                    <a:lnTo>
                      <a:pt x="1715" y="8418"/>
                    </a:lnTo>
                    <a:lnTo>
                      <a:pt x="1620" y="8476"/>
                    </a:lnTo>
                    <a:lnTo>
                      <a:pt x="1600" y="8513"/>
                    </a:lnTo>
                    <a:lnTo>
                      <a:pt x="1582" y="8552"/>
                    </a:lnTo>
                    <a:lnTo>
                      <a:pt x="1524" y="8628"/>
                    </a:lnTo>
                    <a:lnTo>
                      <a:pt x="1468" y="8666"/>
                    </a:lnTo>
                    <a:lnTo>
                      <a:pt x="1410" y="8723"/>
                    </a:lnTo>
                    <a:lnTo>
                      <a:pt x="1372" y="8761"/>
                    </a:lnTo>
                    <a:lnTo>
                      <a:pt x="1353" y="8818"/>
                    </a:lnTo>
                    <a:lnTo>
                      <a:pt x="1353" y="8857"/>
                    </a:lnTo>
                    <a:lnTo>
                      <a:pt x="1296" y="8989"/>
                    </a:lnTo>
                    <a:lnTo>
                      <a:pt x="1258" y="9047"/>
                    </a:lnTo>
                    <a:lnTo>
                      <a:pt x="1201" y="9123"/>
                    </a:lnTo>
                    <a:lnTo>
                      <a:pt x="1143" y="9161"/>
                    </a:lnTo>
                    <a:lnTo>
                      <a:pt x="1010" y="9180"/>
                    </a:lnTo>
                    <a:lnTo>
                      <a:pt x="648" y="9352"/>
                    </a:lnTo>
                    <a:lnTo>
                      <a:pt x="420" y="9370"/>
                    </a:lnTo>
                    <a:lnTo>
                      <a:pt x="477" y="9180"/>
                    </a:lnTo>
                    <a:lnTo>
                      <a:pt x="496" y="9123"/>
                    </a:lnTo>
                    <a:lnTo>
                      <a:pt x="515" y="9066"/>
                    </a:lnTo>
                    <a:lnTo>
                      <a:pt x="477" y="9028"/>
                    </a:lnTo>
                    <a:lnTo>
                      <a:pt x="458" y="8971"/>
                    </a:lnTo>
                    <a:lnTo>
                      <a:pt x="420" y="8913"/>
                    </a:lnTo>
                    <a:lnTo>
                      <a:pt x="381" y="8875"/>
                    </a:lnTo>
                    <a:lnTo>
                      <a:pt x="325" y="8818"/>
                    </a:lnTo>
                    <a:lnTo>
                      <a:pt x="267" y="8799"/>
                    </a:lnTo>
                    <a:lnTo>
                      <a:pt x="172" y="8799"/>
                    </a:lnTo>
                    <a:lnTo>
                      <a:pt x="58" y="883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6" name="Freeform 36">
                <a:extLst>
                  <a:ext uri="{FF2B5EF4-FFF2-40B4-BE49-F238E27FC236}">
                    <a16:creationId xmlns:a16="http://schemas.microsoft.com/office/drawing/2014/main" id="{7E473211-6DD1-3949-B059-084F53D9F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2863" y="9010650"/>
                <a:ext cx="2043112" cy="2565400"/>
              </a:xfrm>
              <a:custGeom>
                <a:avLst/>
                <a:gdLst>
                  <a:gd name="T0" fmla="*/ 2147483646 w 5677"/>
                  <a:gd name="T1" fmla="*/ 2147483646 h 7125"/>
                  <a:gd name="T2" fmla="*/ 2147483646 w 5677"/>
                  <a:gd name="T3" fmla="*/ 2147483646 h 7125"/>
                  <a:gd name="T4" fmla="*/ 2147483646 w 5677"/>
                  <a:gd name="T5" fmla="*/ 2147483646 h 7125"/>
                  <a:gd name="T6" fmla="*/ 2147483646 w 5677"/>
                  <a:gd name="T7" fmla="*/ 2147483646 h 7125"/>
                  <a:gd name="T8" fmla="*/ 2147483646 w 5677"/>
                  <a:gd name="T9" fmla="*/ 2147483646 h 7125"/>
                  <a:gd name="T10" fmla="*/ 2147483646 w 5677"/>
                  <a:gd name="T11" fmla="*/ 2147483646 h 7125"/>
                  <a:gd name="T12" fmla="*/ 2147483646 w 5677"/>
                  <a:gd name="T13" fmla="*/ 2147483646 h 7125"/>
                  <a:gd name="T14" fmla="*/ 2147483646 w 5677"/>
                  <a:gd name="T15" fmla="*/ 2147483646 h 7125"/>
                  <a:gd name="T16" fmla="*/ 2147483646 w 5677"/>
                  <a:gd name="T17" fmla="*/ 2147483646 h 7125"/>
                  <a:gd name="T18" fmla="*/ 2147483646 w 5677"/>
                  <a:gd name="T19" fmla="*/ 2147483646 h 7125"/>
                  <a:gd name="T20" fmla="*/ 2147483646 w 5677"/>
                  <a:gd name="T21" fmla="*/ 2147483646 h 7125"/>
                  <a:gd name="T22" fmla="*/ 2147483646 w 5677"/>
                  <a:gd name="T23" fmla="*/ 2147483646 h 7125"/>
                  <a:gd name="T24" fmla="*/ 2147483646 w 5677"/>
                  <a:gd name="T25" fmla="*/ 2147483646 h 7125"/>
                  <a:gd name="T26" fmla="*/ 2147483646 w 5677"/>
                  <a:gd name="T27" fmla="*/ 2147483646 h 7125"/>
                  <a:gd name="T28" fmla="*/ 2147483646 w 5677"/>
                  <a:gd name="T29" fmla="*/ 2147483646 h 7125"/>
                  <a:gd name="T30" fmla="*/ 2147483646 w 5677"/>
                  <a:gd name="T31" fmla="*/ 2147483646 h 7125"/>
                  <a:gd name="T32" fmla="*/ 2147483646 w 5677"/>
                  <a:gd name="T33" fmla="*/ 2147483646 h 7125"/>
                  <a:gd name="T34" fmla="*/ 2147483646 w 5677"/>
                  <a:gd name="T35" fmla="*/ 2147483646 h 7125"/>
                  <a:gd name="T36" fmla="*/ 2147483646 w 5677"/>
                  <a:gd name="T37" fmla="*/ 2147483646 h 7125"/>
                  <a:gd name="T38" fmla="*/ 2147483646 w 5677"/>
                  <a:gd name="T39" fmla="*/ 2147483646 h 7125"/>
                  <a:gd name="T40" fmla="*/ 2147483646 w 5677"/>
                  <a:gd name="T41" fmla="*/ 2147483646 h 7125"/>
                  <a:gd name="T42" fmla="*/ 2147483646 w 5677"/>
                  <a:gd name="T43" fmla="*/ 2147483646 h 7125"/>
                  <a:gd name="T44" fmla="*/ 2147483646 w 5677"/>
                  <a:gd name="T45" fmla="*/ 2147483646 h 7125"/>
                  <a:gd name="T46" fmla="*/ 2147483646 w 5677"/>
                  <a:gd name="T47" fmla="*/ 2147483646 h 7125"/>
                  <a:gd name="T48" fmla="*/ 2147483646 w 5677"/>
                  <a:gd name="T49" fmla="*/ 2147483646 h 7125"/>
                  <a:gd name="T50" fmla="*/ 2147483646 w 5677"/>
                  <a:gd name="T51" fmla="*/ 2147483646 h 7125"/>
                  <a:gd name="T52" fmla="*/ 2147483646 w 5677"/>
                  <a:gd name="T53" fmla="*/ 2147483646 h 7125"/>
                  <a:gd name="T54" fmla="*/ 2147483646 w 5677"/>
                  <a:gd name="T55" fmla="*/ 2147483646 h 7125"/>
                  <a:gd name="T56" fmla="*/ 2147483646 w 5677"/>
                  <a:gd name="T57" fmla="*/ 2147483646 h 7125"/>
                  <a:gd name="T58" fmla="*/ 2147483646 w 5677"/>
                  <a:gd name="T59" fmla="*/ 2147483646 h 7125"/>
                  <a:gd name="T60" fmla="*/ 2147483646 w 5677"/>
                  <a:gd name="T61" fmla="*/ 2147483646 h 7125"/>
                  <a:gd name="T62" fmla="*/ 2147483646 w 5677"/>
                  <a:gd name="T63" fmla="*/ 2147483646 h 7125"/>
                  <a:gd name="T64" fmla="*/ 2147483646 w 5677"/>
                  <a:gd name="T65" fmla="*/ 2147483646 h 7125"/>
                  <a:gd name="T66" fmla="*/ 2147483646 w 5677"/>
                  <a:gd name="T67" fmla="*/ 2147483646 h 7125"/>
                  <a:gd name="T68" fmla="*/ 2147483646 w 5677"/>
                  <a:gd name="T69" fmla="*/ 2147483646 h 7125"/>
                  <a:gd name="T70" fmla="*/ 2147483646 w 5677"/>
                  <a:gd name="T71" fmla="*/ 2147483646 h 7125"/>
                  <a:gd name="T72" fmla="*/ 2147483646 w 5677"/>
                  <a:gd name="T73" fmla="*/ 2147483646 h 7125"/>
                  <a:gd name="T74" fmla="*/ 2147483646 w 5677"/>
                  <a:gd name="T75" fmla="*/ 2147483646 h 7125"/>
                  <a:gd name="T76" fmla="*/ 2147483646 w 5677"/>
                  <a:gd name="T77" fmla="*/ 2147483646 h 7125"/>
                  <a:gd name="T78" fmla="*/ 2147483646 w 5677"/>
                  <a:gd name="T79" fmla="*/ 2147483646 h 7125"/>
                  <a:gd name="T80" fmla="*/ 2147483646 w 5677"/>
                  <a:gd name="T81" fmla="*/ 2147483646 h 7125"/>
                  <a:gd name="T82" fmla="*/ 2147483646 w 5677"/>
                  <a:gd name="T83" fmla="*/ 2147483646 h 7125"/>
                  <a:gd name="T84" fmla="*/ 2147483646 w 5677"/>
                  <a:gd name="T85" fmla="*/ 2147483646 h 7125"/>
                  <a:gd name="T86" fmla="*/ 2147483646 w 5677"/>
                  <a:gd name="T87" fmla="*/ 2147483646 h 7125"/>
                  <a:gd name="T88" fmla="*/ 2147483646 w 5677"/>
                  <a:gd name="T89" fmla="*/ 2147483646 h 7125"/>
                  <a:gd name="T90" fmla="*/ 2147483646 w 5677"/>
                  <a:gd name="T91" fmla="*/ 2147483646 h 7125"/>
                  <a:gd name="T92" fmla="*/ 2147483646 w 5677"/>
                  <a:gd name="T93" fmla="*/ 2147483646 h 7125"/>
                  <a:gd name="T94" fmla="*/ 2147483646 w 5677"/>
                  <a:gd name="T95" fmla="*/ 2147483646 h 7125"/>
                  <a:gd name="T96" fmla="*/ 2147483646 w 5677"/>
                  <a:gd name="T97" fmla="*/ 2147483646 h 7125"/>
                  <a:gd name="T98" fmla="*/ 2147483646 w 5677"/>
                  <a:gd name="T99" fmla="*/ 2147483646 h 7125"/>
                  <a:gd name="T100" fmla="*/ 2147483646 w 5677"/>
                  <a:gd name="T101" fmla="*/ 2147483646 h 7125"/>
                  <a:gd name="T102" fmla="*/ 2147483646 w 5677"/>
                  <a:gd name="T103" fmla="*/ 2147483646 h 7125"/>
                  <a:gd name="T104" fmla="*/ 2147483646 w 5677"/>
                  <a:gd name="T105" fmla="*/ 2147483646 h 7125"/>
                  <a:gd name="T106" fmla="*/ 2147483646 w 5677"/>
                  <a:gd name="T107" fmla="*/ 2147483646 h 7125"/>
                  <a:gd name="T108" fmla="*/ 2147483646 w 5677"/>
                  <a:gd name="T109" fmla="*/ 2147483646 h 7125"/>
                  <a:gd name="T110" fmla="*/ 2147483646 w 5677"/>
                  <a:gd name="T111" fmla="*/ 2147483646 h 7125"/>
                  <a:gd name="T112" fmla="*/ 2147483646 w 5677"/>
                  <a:gd name="T113" fmla="*/ 2147483646 h 7125"/>
                  <a:gd name="T114" fmla="*/ 2147483646 w 5677"/>
                  <a:gd name="T115" fmla="*/ 2147483646 h 7125"/>
                  <a:gd name="T116" fmla="*/ 2147483646 w 5677"/>
                  <a:gd name="T117" fmla="*/ 2147483646 h 7125"/>
                  <a:gd name="T118" fmla="*/ 2147483646 w 5677"/>
                  <a:gd name="T119" fmla="*/ 2147483646 h 7125"/>
                  <a:gd name="T120" fmla="*/ 2147483646 w 5677"/>
                  <a:gd name="T121" fmla="*/ 2147483646 h 7125"/>
                  <a:gd name="T122" fmla="*/ 2147483646 w 5677"/>
                  <a:gd name="T123" fmla="*/ 2147483646 h 712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677" h="7125">
                    <a:moveTo>
                      <a:pt x="5676" y="2572"/>
                    </a:moveTo>
                    <a:lnTo>
                      <a:pt x="5657" y="2610"/>
                    </a:lnTo>
                    <a:lnTo>
                      <a:pt x="5638" y="2648"/>
                    </a:lnTo>
                    <a:lnTo>
                      <a:pt x="5523" y="2896"/>
                    </a:lnTo>
                    <a:lnTo>
                      <a:pt x="5314" y="3105"/>
                    </a:lnTo>
                    <a:lnTo>
                      <a:pt x="5219" y="3333"/>
                    </a:lnTo>
                    <a:lnTo>
                      <a:pt x="5162" y="3505"/>
                    </a:lnTo>
                    <a:lnTo>
                      <a:pt x="5143" y="3562"/>
                    </a:lnTo>
                    <a:lnTo>
                      <a:pt x="5124" y="3638"/>
                    </a:lnTo>
                    <a:lnTo>
                      <a:pt x="5143" y="3677"/>
                    </a:lnTo>
                    <a:lnTo>
                      <a:pt x="5181" y="3696"/>
                    </a:lnTo>
                    <a:lnTo>
                      <a:pt x="5181" y="3753"/>
                    </a:lnTo>
                    <a:lnTo>
                      <a:pt x="5105" y="3848"/>
                    </a:lnTo>
                    <a:lnTo>
                      <a:pt x="5086" y="3886"/>
                    </a:lnTo>
                    <a:lnTo>
                      <a:pt x="5086" y="3905"/>
                    </a:lnTo>
                    <a:lnTo>
                      <a:pt x="5105" y="3943"/>
                    </a:lnTo>
                    <a:lnTo>
                      <a:pt x="5105" y="3962"/>
                    </a:lnTo>
                    <a:lnTo>
                      <a:pt x="5066" y="4019"/>
                    </a:lnTo>
                    <a:lnTo>
                      <a:pt x="5029" y="4058"/>
                    </a:lnTo>
                    <a:lnTo>
                      <a:pt x="4990" y="4095"/>
                    </a:lnTo>
                    <a:lnTo>
                      <a:pt x="4990" y="4153"/>
                    </a:lnTo>
                    <a:lnTo>
                      <a:pt x="4971" y="4191"/>
                    </a:lnTo>
                    <a:lnTo>
                      <a:pt x="4952" y="4210"/>
                    </a:lnTo>
                    <a:lnTo>
                      <a:pt x="4933" y="4210"/>
                    </a:lnTo>
                    <a:lnTo>
                      <a:pt x="4895" y="4172"/>
                    </a:lnTo>
                    <a:lnTo>
                      <a:pt x="4895" y="4210"/>
                    </a:lnTo>
                    <a:lnTo>
                      <a:pt x="4895" y="4229"/>
                    </a:lnTo>
                    <a:lnTo>
                      <a:pt x="4914" y="4286"/>
                    </a:lnTo>
                    <a:lnTo>
                      <a:pt x="4895" y="4324"/>
                    </a:lnTo>
                    <a:lnTo>
                      <a:pt x="4857" y="4324"/>
                    </a:lnTo>
                    <a:lnTo>
                      <a:pt x="4800" y="4324"/>
                    </a:lnTo>
                    <a:lnTo>
                      <a:pt x="4762" y="4343"/>
                    </a:lnTo>
                    <a:lnTo>
                      <a:pt x="4762" y="4362"/>
                    </a:lnTo>
                    <a:lnTo>
                      <a:pt x="4781" y="4400"/>
                    </a:lnTo>
                    <a:lnTo>
                      <a:pt x="4838" y="4400"/>
                    </a:lnTo>
                    <a:lnTo>
                      <a:pt x="4781" y="4496"/>
                    </a:lnTo>
                    <a:lnTo>
                      <a:pt x="4781" y="4515"/>
                    </a:lnTo>
                    <a:lnTo>
                      <a:pt x="4762" y="4515"/>
                    </a:lnTo>
                    <a:lnTo>
                      <a:pt x="4724" y="4534"/>
                    </a:lnTo>
                    <a:lnTo>
                      <a:pt x="4685" y="4572"/>
                    </a:lnTo>
                    <a:lnTo>
                      <a:pt x="4666" y="4572"/>
                    </a:lnTo>
                    <a:lnTo>
                      <a:pt x="4648" y="4572"/>
                    </a:lnTo>
                    <a:lnTo>
                      <a:pt x="4648" y="4591"/>
                    </a:lnTo>
                    <a:lnTo>
                      <a:pt x="4648" y="4610"/>
                    </a:lnTo>
                    <a:lnTo>
                      <a:pt x="4648" y="4629"/>
                    </a:lnTo>
                    <a:lnTo>
                      <a:pt x="4666" y="4629"/>
                    </a:lnTo>
                    <a:lnTo>
                      <a:pt x="4685" y="4629"/>
                    </a:lnTo>
                    <a:lnTo>
                      <a:pt x="4705" y="4648"/>
                    </a:lnTo>
                    <a:lnTo>
                      <a:pt x="4724" y="4667"/>
                    </a:lnTo>
                    <a:lnTo>
                      <a:pt x="4762" y="4667"/>
                    </a:lnTo>
                    <a:lnTo>
                      <a:pt x="4781" y="4629"/>
                    </a:lnTo>
                    <a:lnTo>
                      <a:pt x="4819" y="4667"/>
                    </a:lnTo>
                    <a:lnTo>
                      <a:pt x="4857" y="4686"/>
                    </a:lnTo>
                    <a:lnTo>
                      <a:pt x="4895" y="4724"/>
                    </a:lnTo>
                    <a:lnTo>
                      <a:pt x="4895" y="4762"/>
                    </a:lnTo>
                    <a:lnTo>
                      <a:pt x="4876" y="4781"/>
                    </a:lnTo>
                    <a:lnTo>
                      <a:pt x="4781" y="4801"/>
                    </a:lnTo>
                    <a:lnTo>
                      <a:pt x="4743" y="4819"/>
                    </a:lnTo>
                    <a:lnTo>
                      <a:pt x="4705" y="4877"/>
                    </a:lnTo>
                    <a:lnTo>
                      <a:pt x="4685" y="4896"/>
                    </a:lnTo>
                    <a:lnTo>
                      <a:pt x="4666" y="4896"/>
                    </a:lnTo>
                    <a:lnTo>
                      <a:pt x="4648" y="4896"/>
                    </a:lnTo>
                    <a:lnTo>
                      <a:pt x="4629" y="4915"/>
                    </a:lnTo>
                    <a:lnTo>
                      <a:pt x="4609" y="4972"/>
                    </a:lnTo>
                    <a:lnTo>
                      <a:pt x="4552" y="5029"/>
                    </a:lnTo>
                    <a:lnTo>
                      <a:pt x="4533" y="5067"/>
                    </a:lnTo>
                    <a:lnTo>
                      <a:pt x="4552" y="5048"/>
                    </a:lnTo>
                    <a:lnTo>
                      <a:pt x="4629" y="5029"/>
                    </a:lnTo>
                    <a:lnTo>
                      <a:pt x="4685" y="4991"/>
                    </a:lnTo>
                    <a:lnTo>
                      <a:pt x="4762" y="4953"/>
                    </a:lnTo>
                    <a:lnTo>
                      <a:pt x="4800" y="4933"/>
                    </a:lnTo>
                    <a:lnTo>
                      <a:pt x="4819" y="4857"/>
                    </a:lnTo>
                    <a:lnTo>
                      <a:pt x="4838" y="4838"/>
                    </a:lnTo>
                    <a:lnTo>
                      <a:pt x="4876" y="4819"/>
                    </a:lnTo>
                    <a:lnTo>
                      <a:pt x="4895" y="4819"/>
                    </a:lnTo>
                    <a:lnTo>
                      <a:pt x="4914" y="4801"/>
                    </a:lnTo>
                    <a:lnTo>
                      <a:pt x="4933" y="4762"/>
                    </a:lnTo>
                    <a:lnTo>
                      <a:pt x="4952" y="4801"/>
                    </a:lnTo>
                    <a:lnTo>
                      <a:pt x="4952" y="4838"/>
                    </a:lnTo>
                    <a:lnTo>
                      <a:pt x="4952" y="4991"/>
                    </a:lnTo>
                    <a:lnTo>
                      <a:pt x="4933" y="5010"/>
                    </a:lnTo>
                    <a:lnTo>
                      <a:pt x="4914" y="5029"/>
                    </a:lnTo>
                    <a:lnTo>
                      <a:pt x="4876" y="5029"/>
                    </a:lnTo>
                    <a:lnTo>
                      <a:pt x="4838" y="5029"/>
                    </a:lnTo>
                    <a:lnTo>
                      <a:pt x="4819" y="5029"/>
                    </a:lnTo>
                    <a:lnTo>
                      <a:pt x="4800" y="5048"/>
                    </a:lnTo>
                    <a:lnTo>
                      <a:pt x="4800" y="5067"/>
                    </a:lnTo>
                    <a:lnTo>
                      <a:pt x="4800" y="5086"/>
                    </a:lnTo>
                    <a:lnTo>
                      <a:pt x="4800" y="5105"/>
                    </a:lnTo>
                    <a:lnTo>
                      <a:pt x="4400" y="5143"/>
                    </a:lnTo>
                    <a:lnTo>
                      <a:pt x="4248" y="5200"/>
                    </a:lnTo>
                    <a:lnTo>
                      <a:pt x="4114" y="5296"/>
                    </a:lnTo>
                    <a:lnTo>
                      <a:pt x="4000" y="5448"/>
                    </a:lnTo>
                    <a:lnTo>
                      <a:pt x="3981" y="5524"/>
                    </a:lnTo>
                    <a:lnTo>
                      <a:pt x="3962" y="5543"/>
                    </a:lnTo>
                    <a:lnTo>
                      <a:pt x="3962" y="5639"/>
                    </a:lnTo>
                    <a:lnTo>
                      <a:pt x="3943" y="5677"/>
                    </a:lnTo>
                    <a:lnTo>
                      <a:pt x="3943" y="5695"/>
                    </a:lnTo>
                    <a:lnTo>
                      <a:pt x="3923" y="5753"/>
                    </a:lnTo>
                    <a:lnTo>
                      <a:pt x="3886" y="5810"/>
                    </a:lnTo>
                    <a:lnTo>
                      <a:pt x="3847" y="5848"/>
                    </a:lnTo>
                    <a:lnTo>
                      <a:pt x="3809" y="5886"/>
                    </a:lnTo>
                    <a:lnTo>
                      <a:pt x="3714" y="5924"/>
                    </a:lnTo>
                    <a:lnTo>
                      <a:pt x="3676" y="5943"/>
                    </a:lnTo>
                    <a:lnTo>
                      <a:pt x="3619" y="6000"/>
                    </a:lnTo>
                    <a:lnTo>
                      <a:pt x="3600" y="6057"/>
                    </a:lnTo>
                    <a:lnTo>
                      <a:pt x="3562" y="6096"/>
                    </a:lnTo>
                    <a:lnTo>
                      <a:pt x="3295" y="6267"/>
                    </a:lnTo>
                    <a:lnTo>
                      <a:pt x="3238" y="6362"/>
                    </a:lnTo>
                    <a:lnTo>
                      <a:pt x="3219" y="6515"/>
                    </a:lnTo>
                    <a:lnTo>
                      <a:pt x="3219" y="6572"/>
                    </a:lnTo>
                    <a:lnTo>
                      <a:pt x="3219" y="6610"/>
                    </a:lnTo>
                    <a:lnTo>
                      <a:pt x="3161" y="6629"/>
                    </a:lnTo>
                    <a:lnTo>
                      <a:pt x="3105" y="6667"/>
                    </a:lnTo>
                    <a:lnTo>
                      <a:pt x="3066" y="6667"/>
                    </a:lnTo>
                    <a:lnTo>
                      <a:pt x="3009" y="6648"/>
                    </a:lnTo>
                    <a:lnTo>
                      <a:pt x="2971" y="6629"/>
                    </a:lnTo>
                    <a:lnTo>
                      <a:pt x="2933" y="6648"/>
                    </a:lnTo>
                    <a:lnTo>
                      <a:pt x="2895" y="6667"/>
                    </a:lnTo>
                    <a:lnTo>
                      <a:pt x="2857" y="6667"/>
                    </a:lnTo>
                    <a:lnTo>
                      <a:pt x="2895" y="6686"/>
                    </a:lnTo>
                    <a:lnTo>
                      <a:pt x="3029" y="6686"/>
                    </a:lnTo>
                    <a:lnTo>
                      <a:pt x="2990" y="6782"/>
                    </a:lnTo>
                    <a:lnTo>
                      <a:pt x="2933" y="6819"/>
                    </a:lnTo>
                    <a:lnTo>
                      <a:pt x="2876" y="6858"/>
                    </a:lnTo>
                    <a:lnTo>
                      <a:pt x="2819" y="6914"/>
                    </a:lnTo>
                    <a:lnTo>
                      <a:pt x="2781" y="6896"/>
                    </a:lnTo>
                    <a:lnTo>
                      <a:pt x="2743" y="6877"/>
                    </a:lnTo>
                    <a:lnTo>
                      <a:pt x="2685" y="6877"/>
                    </a:lnTo>
                    <a:lnTo>
                      <a:pt x="2648" y="6896"/>
                    </a:lnTo>
                    <a:lnTo>
                      <a:pt x="2628" y="6914"/>
                    </a:lnTo>
                    <a:lnTo>
                      <a:pt x="2533" y="6972"/>
                    </a:lnTo>
                    <a:lnTo>
                      <a:pt x="2533" y="6991"/>
                    </a:lnTo>
                    <a:lnTo>
                      <a:pt x="2552" y="7010"/>
                    </a:lnTo>
                    <a:lnTo>
                      <a:pt x="2571" y="7029"/>
                    </a:lnTo>
                    <a:lnTo>
                      <a:pt x="2514" y="7048"/>
                    </a:lnTo>
                    <a:lnTo>
                      <a:pt x="2457" y="7029"/>
                    </a:lnTo>
                    <a:lnTo>
                      <a:pt x="2400" y="7010"/>
                    </a:lnTo>
                    <a:lnTo>
                      <a:pt x="2362" y="7086"/>
                    </a:lnTo>
                    <a:lnTo>
                      <a:pt x="2323" y="7048"/>
                    </a:lnTo>
                    <a:lnTo>
                      <a:pt x="2304" y="7048"/>
                    </a:lnTo>
                    <a:lnTo>
                      <a:pt x="2247" y="7029"/>
                    </a:lnTo>
                    <a:lnTo>
                      <a:pt x="2209" y="7029"/>
                    </a:lnTo>
                    <a:lnTo>
                      <a:pt x="2190" y="7048"/>
                    </a:lnTo>
                    <a:lnTo>
                      <a:pt x="2152" y="7086"/>
                    </a:lnTo>
                    <a:lnTo>
                      <a:pt x="2133" y="7105"/>
                    </a:lnTo>
                    <a:lnTo>
                      <a:pt x="2114" y="7124"/>
                    </a:lnTo>
                    <a:lnTo>
                      <a:pt x="2038" y="7124"/>
                    </a:lnTo>
                    <a:lnTo>
                      <a:pt x="2019" y="7124"/>
                    </a:lnTo>
                    <a:lnTo>
                      <a:pt x="2000" y="7105"/>
                    </a:lnTo>
                    <a:lnTo>
                      <a:pt x="2000" y="7048"/>
                    </a:lnTo>
                    <a:lnTo>
                      <a:pt x="2000" y="7010"/>
                    </a:lnTo>
                    <a:lnTo>
                      <a:pt x="1981" y="7010"/>
                    </a:lnTo>
                    <a:lnTo>
                      <a:pt x="2000" y="6877"/>
                    </a:lnTo>
                    <a:lnTo>
                      <a:pt x="2019" y="6819"/>
                    </a:lnTo>
                    <a:lnTo>
                      <a:pt x="2057" y="6743"/>
                    </a:lnTo>
                    <a:lnTo>
                      <a:pt x="2038" y="6686"/>
                    </a:lnTo>
                    <a:lnTo>
                      <a:pt x="1962" y="6572"/>
                    </a:lnTo>
                    <a:lnTo>
                      <a:pt x="1962" y="6515"/>
                    </a:lnTo>
                    <a:lnTo>
                      <a:pt x="1962" y="6457"/>
                    </a:lnTo>
                    <a:lnTo>
                      <a:pt x="1942" y="6381"/>
                    </a:lnTo>
                    <a:lnTo>
                      <a:pt x="1923" y="6305"/>
                    </a:lnTo>
                    <a:lnTo>
                      <a:pt x="1942" y="6229"/>
                    </a:lnTo>
                    <a:lnTo>
                      <a:pt x="1962" y="6172"/>
                    </a:lnTo>
                    <a:lnTo>
                      <a:pt x="1981" y="6076"/>
                    </a:lnTo>
                    <a:lnTo>
                      <a:pt x="1981" y="5905"/>
                    </a:lnTo>
                    <a:lnTo>
                      <a:pt x="1923" y="5772"/>
                    </a:lnTo>
                    <a:lnTo>
                      <a:pt x="1905" y="5695"/>
                    </a:lnTo>
                    <a:lnTo>
                      <a:pt x="1905" y="5619"/>
                    </a:lnTo>
                    <a:lnTo>
                      <a:pt x="1886" y="5524"/>
                    </a:lnTo>
                    <a:lnTo>
                      <a:pt x="1828" y="5448"/>
                    </a:lnTo>
                    <a:lnTo>
                      <a:pt x="1790" y="5372"/>
                    </a:lnTo>
                    <a:lnTo>
                      <a:pt x="1771" y="5277"/>
                    </a:lnTo>
                    <a:lnTo>
                      <a:pt x="1771" y="5200"/>
                    </a:lnTo>
                    <a:lnTo>
                      <a:pt x="1771" y="5124"/>
                    </a:lnTo>
                    <a:lnTo>
                      <a:pt x="1771" y="5067"/>
                    </a:lnTo>
                    <a:lnTo>
                      <a:pt x="1733" y="5010"/>
                    </a:lnTo>
                    <a:lnTo>
                      <a:pt x="1695" y="4953"/>
                    </a:lnTo>
                    <a:lnTo>
                      <a:pt x="1657" y="4915"/>
                    </a:lnTo>
                    <a:lnTo>
                      <a:pt x="1638" y="4819"/>
                    </a:lnTo>
                    <a:lnTo>
                      <a:pt x="1638" y="4762"/>
                    </a:lnTo>
                    <a:lnTo>
                      <a:pt x="1638" y="4724"/>
                    </a:lnTo>
                    <a:lnTo>
                      <a:pt x="1638" y="4648"/>
                    </a:lnTo>
                    <a:lnTo>
                      <a:pt x="1638" y="4572"/>
                    </a:lnTo>
                    <a:lnTo>
                      <a:pt x="1676" y="4439"/>
                    </a:lnTo>
                    <a:lnTo>
                      <a:pt x="1790" y="4210"/>
                    </a:lnTo>
                    <a:lnTo>
                      <a:pt x="1923" y="3867"/>
                    </a:lnTo>
                    <a:lnTo>
                      <a:pt x="2000" y="3791"/>
                    </a:lnTo>
                    <a:lnTo>
                      <a:pt x="1962" y="3677"/>
                    </a:lnTo>
                    <a:lnTo>
                      <a:pt x="1790" y="3486"/>
                    </a:lnTo>
                    <a:lnTo>
                      <a:pt x="1714" y="3448"/>
                    </a:lnTo>
                    <a:lnTo>
                      <a:pt x="1638" y="3505"/>
                    </a:lnTo>
                    <a:lnTo>
                      <a:pt x="1429" y="3791"/>
                    </a:lnTo>
                    <a:lnTo>
                      <a:pt x="1352" y="3829"/>
                    </a:lnTo>
                    <a:lnTo>
                      <a:pt x="1276" y="3829"/>
                    </a:lnTo>
                    <a:lnTo>
                      <a:pt x="1219" y="3791"/>
                    </a:lnTo>
                    <a:lnTo>
                      <a:pt x="1180" y="3696"/>
                    </a:lnTo>
                    <a:lnTo>
                      <a:pt x="1048" y="3524"/>
                    </a:lnTo>
                    <a:lnTo>
                      <a:pt x="1009" y="3410"/>
                    </a:lnTo>
                    <a:lnTo>
                      <a:pt x="952" y="3372"/>
                    </a:lnTo>
                    <a:lnTo>
                      <a:pt x="628" y="3524"/>
                    </a:lnTo>
                    <a:lnTo>
                      <a:pt x="514" y="3543"/>
                    </a:lnTo>
                    <a:lnTo>
                      <a:pt x="438" y="3543"/>
                    </a:lnTo>
                    <a:lnTo>
                      <a:pt x="342" y="3486"/>
                    </a:lnTo>
                    <a:lnTo>
                      <a:pt x="323" y="3410"/>
                    </a:lnTo>
                    <a:lnTo>
                      <a:pt x="323" y="3333"/>
                    </a:lnTo>
                    <a:lnTo>
                      <a:pt x="247" y="3201"/>
                    </a:lnTo>
                    <a:lnTo>
                      <a:pt x="228" y="3124"/>
                    </a:lnTo>
                    <a:lnTo>
                      <a:pt x="209" y="3048"/>
                    </a:lnTo>
                    <a:lnTo>
                      <a:pt x="286" y="2820"/>
                    </a:lnTo>
                    <a:lnTo>
                      <a:pt x="286" y="2762"/>
                    </a:lnTo>
                    <a:lnTo>
                      <a:pt x="171" y="2724"/>
                    </a:lnTo>
                    <a:lnTo>
                      <a:pt x="133" y="2667"/>
                    </a:lnTo>
                    <a:lnTo>
                      <a:pt x="76" y="2610"/>
                    </a:lnTo>
                    <a:lnTo>
                      <a:pt x="38" y="2515"/>
                    </a:lnTo>
                    <a:lnTo>
                      <a:pt x="19" y="2439"/>
                    </a:lnTo>
                    <a:lnTo>
                      <a:pt x="0" y="2343"/>
                    </a:lnTo>
                    <a:lnTo>
                      <a:pt x="38" y="2229"/>
                    </a:lnTo>
                    <a:lnTo>
                      <a:pt x="76" y="2019"/>
                    </a:lnTo>
                    <a:lnTo>
                      <a:pt x="76" y="1924"/>
                    </a:lnTo>
                    <a:lnTo>
                      <a:pt x="114" y="1733"/>
                    </a:lnTo>
                    <a:lnTo>
                      <a:pt x="152" y="1638"/>
                    </a:lnTo>
                    <a:lnTo>
                      <a:pt x="228" y="1524"/>
                    </a:lnTo>
                    <a:lnTo>
                      <a:pt x="286" y="1448"/>
                    </a:lnTo>
                    <a:lnTo>
                      <a:pt x="342" y="1410"/>
                    </a:lnTo>
                    <a:lnTo>
                      <a:pt x="381" y="1352"/>
                    </a:lnTo>
                    <a:lnTo>
                      <a:pt x="609" y="1334"/>
                    </a:lnTo>
                    <a:lnTo>
                      <a:pt x="971" y="1162"/>
                    </a:lnTo>
                    <a:lnTo>
                      <a:pt x="1104" y="1143"/>
                    </a:lnTo>
                    <a:lnTo>
                      <a:pt x="1162" y="1105"/>
                    </a:lnTo>
                    <a:lnTo>
                      <a:pt x="1219" y="1029"/>
                    </a:lnTo>
                    <a:lnTo>
                      <a:pt x="1257" y="971"/>
                    </a:lnTo>
                    <a:lnTo>
                      <a:pt x="1314" y="839"/>
                    </a:lnTo>
                    <a:lnTo>
                      <a:pt x="1314" y="800"/>
                    </a:lnTo>
                    <a:lnTo>
                      <a:pt x="1333" y="743"/>
                    </a:lnTo>
                    <a:lnTo>
                      <a:pt x="1371" y="705"/>
                    </a:lnTo>
                    <a:lnTo>
                      <a:pt x="1429" y="648"/>
                    </a:lnTo>
                    <a:lnTo>
                      <a:pt x="1485" y="610"/>
                    </a:lnTo>
                    <a:lnTo>
                      <a:pt x="1543" y="534"/>
                    </a:lnTo>
                    <a:lnTo>
                      <a:pt x="1561" y="495"/>
                    </a:lnTo>
                    <a:lnTo>
                      <a:pt x="1581" y="458"/>
                    </a:lnTo>
                    <a:lnTo>
                      <a:pt x="1676" y="400"/>
                    </a:lnTo>
                    <a:lnTo>
                      <a:pt x="1771" y="362"/>
                    </a:lnTo>
                    <a:lnTo>
                      <a:pt x="1847" y="343"/>
                    </a:lnTo>
                    <a:lnTo>
                      <a:pt x="1942" y="343"/>
                    </a:lnTo>
                    <a:lnTo>
                      <a:pt x="2057" y="324"/>
                    </a:lnTo>
                    <a:lnTo>
                      <a:pt x="2114" y="286"/>
                    </a:lnTo>
                    <a:lnTo>
                      <a:pt x="2171" y="286"/>
                    </a:lnTo>
                    <a:lnTo>
                      <a:pt x="2209" y="305"/>
                    </a:lnTo>
                    <a:lnTo>
                      <a:pt x="2247" y="343"/>
                    </a:lnTo>
                    <a:lnTo>
                      <a:pt x="2304" y="362"/>
                    </a:lnTo>
                    <a:lnTo>
                      <a:pt x="2381" y="324"/>
                    </a:lnTo>
                    <a:lnTo>
                      <a:pt x="2457" y="267"/>
                    </a:lnTo>
                    <a:lnTo>
                      <a:pt x="2533" y="229"/>
                    </a:lnTo>
                    <a:lnTo>
                      <a:pt x="2590" y="172"/>
                    </a:lnTo>
                    <a:lnTo>
                      <a:pt x="2648" y="153"/>
                    </a:lnTo>
                    <a:lnTo>
                      <a:pt x="2685" y="96"/>
                    </a:lnTo>
                    <a:lnTo>
                      <a:pt x="2704" y="38"/>
                    </a:lnTo>
                    <a:lnTo>
                      <a:pt x="2743" y="0"/>
                    </a:lnTo>
                    <a:lnTo>
                      <a:pt x="2800" y="0"/>
                    </a:lnTo>
                    <a:lnTo>
                      <a:pt x="2819" y="0"/>
                    </a:lnTo>
                    <a:lnTo>
                      <a:pt x="2876" y="19"/>
                    </a:lnTo>
                    <a:lnTo>
                      <a:pt x="2895" y="172"/>
                    </a:lnTo>
                    <a:lnTo>
                      <a:pt x="2876" y="229"/>
                    </a:lnTo>
                    <a:lnTo>
                      <a:pt x="2819" y="305"/>
                    </a:lnTo>
                    <a:lnTo>
                      <a:pt x="2800" y="381"/>
                    </a:lnTo>
                    <a:lnTo>
                      <a:pt x="2762" y="438"/>
                    </a:lnTo>
                    <a:lnTo>
                      <a:pt x="2704" y="514"/>
                    </a:lnTo>
                    <a:lnTo>
                      <a:pt x="2685" y="553"/>
                    </a:lnTo>
                    <a:lnTo>
                      <a:pt x="2648" y="610"/>
                    </a:lnTo>
                    <a:lnTo>
                      <a:pt x="2648" y="667"/>
                    </a:lnTo>
                    <a:lnTo>
                      <a:pt x="2648" y="1143"/>
                    </a:lnTo>
                    <a:lnTo>
                      <a:pt x="2648" y="1200"/>
                    </a:lnTo>
                    <a:lnTo>
                      <a:pt x="2667" y="1238"/>
                    </a:lnTo>
                    <a:lnTo>
                      <a:pt x="2724" y="1276"/>
                    </a:lnTo>
                    <a:lnTo>
                      <a:pt x="2762" y="1315"/>
                    </a:lnTo>
                    <a:lnTo>
                      <a:pt x="2800" y="1391"/>
                    </a:lnTo>
                    <a:lnTo>
                      <a:pt x="2819" y="1562"/>
                    </a:lnTo>
                    <a:lnTo>
                      <a:pt x="2857" y="1601"/>
                    </a:lnTo>
                    <a:lnTo>
                      <a:pt x="2914" y="1638"/>
                    </a:lnTo>
                    <a:lnTo>
                      <a:pt x="2952" y="1619"/>
                    </a:lnTo>
                    <a:lnTo>
                      <a:pt x="3009" y="1696"/>
                    </a:lnTo>
                    <a:lnTo>
                      <a:pt x="3105" y="1810"/>
                    </a:lnTo>
                    <a:lnTo>
                      <a:pt x="3257" y="1791"/>
                    </a:lnTo>
                    <a:lnTo>
                      <a:pt x="3314" y="1810"/>
                    </a:lnTo>
                    <a:lnTo>
                      <a:pt x="3371" y="1886"/>
                    </a:lnTo>
                    <a:lnTo>
                      <a:pt x="3410" y="1981"/>
                    </a:lnTo>
                    <a:lnTo>
                      <a:pt x="3466" y="2172"/>
                    </a:lnTo>
                    <a:lnTo>
                      <a:pt x="3542" y="2324"/>
                    </a:lnTo>
                    <a:lnTo>
                      <a:pt x="3581" y="2419"/>
                    </a:lnTo>
                    <a:lnTo>
                      <a:pt x="3638" y="2476"/>
                    </a:lnTo>
                    <a:lnTo>
                      <a:pt x="3695" y="2495"/>
                    </a:lnTo>
                    <a:lnTo>
                      <a:pt x="3828" y="2515"/>
                    </a:lnTo>
                    <a:lnTo>
                      <a:pt x="3981" y="2476"/>
                    </a:lnTo>
                    <a:lnTo>
                      <a:pt x="4057" y="2476"/>
                    </a:lnTo>
                    <a:lnTo>
                      <a:pt x="4095" y="2495"/>
                    </a:lnTo>
                    <a:lnTo>
                      <a:pt x="4114" y="2553"/>
                    </a:lnTo>
                    <a:lnTo>
                      <a:pt x="4114" y="2610"/>
                    </a:lnTo>
                    <a:lnTo>
                      <a:pt x="4114" y="2686"/>
                    </a:lnTo>
                    <a:lnTo>
                      <a:pt x="4133" y="2743"/>
                    </a:lnTo>
                    <a:lnTo>
                      <a:pt x="4172" y="2820"/>
                    </a:lnTo>
                    <a:lnTo>
                      <a:pt x="4209" y="2857"/>
                    </a:lnTo>
                    <a:lnTo>
                      <a:pt x="4400" y="2743"/>
                    </a:lnTo>
                    <a:lnTo>
                      <a:pt x="4685" y="2476"/>
                    </a:lnTo>
                    <a:lnTo>
                      <a:pt x="4762" y="2458"/>
                    </a:lnTo>
                    <a:lnTo>
                      <a:pt x="4819" y="2439"/>
                    </a:lnTo>
                    <a:lnTo>
                      <a:pt x="4895" y="2419"/>
                    </a:lnTo>
                    <a:lnTo>
                      <a:pt x="5047" y="2381"/>
                    </a:lnTo>
                    <a:lnTo>
                      <a:pt x="5391" y="2476"/>
                    </a:lnTo>
                    <a:lnTo>
                      <a:pt x="5581" y="2553"/>
                    </a:lnTo>
                    <a:lnTo>
                      <a:pt x="5676" y="2572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7" name="Freeform 37">
                <a:extLst>
                  <a:ext uri="{FF2B5EF4-FFF2-40B4-BE49-F238E27FC236}">
                    <a16:creationId xmlns:a16="http://schemas.microsoft.com/office/drawing/2014/main" id="{FD7E59F3-AC29-F147-8387-5D4D3B1DC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75363" y="7138988"/>
                <a:ext cx="3038475" cy="2900362"/>
              </a:xfrm>
              <a:custGeom>
                <a:avLst/>
                <a:gdLst>
                  <a:gd name="T0" fmla="*/ 2147483646 w 8439"/>
                  <a:gd name="T1" fmla="*/ 2147483646 h 8057"/>
                  <a:gd name="T2" fmla="*/ 2147483646 w 8439"/>
                  <a:gd name="T3" fmla="*/ 2147483646 h 8057"/>
                  <a:gd name="T4" fmla="*/ 2147483646 w 8439"/>
                  <a:gd name="T5" fmla="*/ 2147483646 h 8057"/>
                  <a:gd name="T6" fmla="*/ 2147483646 w 8439"/>
                  <a:gd name="T7" fmla="*/ 2147483646 h 8057"/>
                  <a:gd name="T8" fmla="*/ 2147483646 w 8439"/>
                  <a:gd name="T9" fmla="*/ 2147483646 h 8057"/>
                  <a:gd name="T10" fmla="*/ 2147483646 w 8439"/>
                  <a:gd name="T11" fmla="*/ 2147483646 h 8057"/>
                  <a:gd name="T12" fmla="*/ 2147483646 w 8439"/>
                  <a:gd name="T13" fmla="*/ 2147483646 h 8057"/>
                  <a:gd name="T14" fmla="*/ 2147483646 w 8439"/>
                  <a:gd name="T15" fmla="*/ 2147483646 h 8057"/>
                  <a:gd name="T16" fmla="*/ 2147483646 w 8439"/>
                  <a:gd name="T17" fmla="*/ 2147483646 h 8057"/>
                  <a:gd name="T18" fmla="*/ 2147483646 w 8439"/>
                  <a:gd name="T19" fmla="*/ 2147483646 h 8057"/>
                  <a:gd name="T20" fmla="*/ 2147483646 w 8439"/>
                  <a:gd name="T21" fmla="*/ 2147483646 h 8057"/>
                  <a:gd name="T22" fmla="*/ 2147483646 w 8439"/>
                  <a:gd name="T23" fmla="*/ 2147483646 h 8057"/>
                  <a:gd name="T24" fmla="*/ 2147483646 w 8439"/>
                  <a:gd name="T25" fmla="*/ 2147483646 h 8057"/>
                  <a:gd name="T26" fmla="*/ 2147483646 w 8439"/>
                  <a:gd name="T27" fmla="*/ 2147483646 h 8057"/>
                  <a:gd name="T28" fmla="*/ 2147483646 w 8439"/>
                  <a:gd name="T29" fmla="*/ 2147483646 h 8057"/>
                  <a:gd name="T30" fmla="*/ 2147483646 w 8439"/>
                  <a:gd name="T31" fmla="*/ 2147483646 h 8057"/>
                  <a:gd name="T32" fmla="*/ 2147483646 w 8439"/>
                  <a:gd name="T33" fmla="*/ 2147483646 h 8057"/>
                  <a:gd name="T34" fmla="*/ 2147483646 w 8439"/>
                  <a:gd name="T35" fmla="*/ 2147483646 h 8057"/>
                  <a:gd name="T36" fmla="*/ 2147483646 w 8439"/>
                  <a:gd name="T37" fmla="*/ 2147483646 h 8057"/>
                  <a:gd name="T38" fmla="*/ 2147483646 w 8439"/>
                  <a:gd name="T39" fmla="*/ 2147483646 h 8057"/>
                  <a:gd name="T40" fmla="*/ 2147483646 w 8439"/>
                  <a:gd name="T41" fmla="*/ 2147483646 h 8057"/>
                  <a:gd name="T42" fmla="*/ 2147483646 w 8439"/>
                  <a:gd name="T43" fmla="*/ 2147483646 h 8057"/>
                  <a:gd name="T44" fmla="*/ 2147483646 w 8439"/>
                  <a:gd name="T45" fmla="*/ 2147483646 h 8057"/>
                  <a:gd name="T46" fmla="*/ 2147483646 w 8439"/>
                  <a:gd name="T47" fmla="*/ 2147483646 h 8057"/>
                  <a:gd name="T48" fmla="*/ 2147483646 w 8439"/>
                  <a:gd name="T49" fmla="*/ 2147483646 h 8057"/>
                  <a:gd name="T50" fmla="*/ 2147483646 w 8439"/>
                  <a:gd name="T51" fmla="*/ 2147483646 h 8057"/>
                  <a:gd name="T52" fmla="*/ 2147483646 w 8439"/>
                  <a:gd name="T53" fmla="*/ 2147483646 h 8057"/>
                  <a:gd name="T54" fmla="*/ 2147483646 w 8439"/>
                  <a:gd name="T55" fmla="*/ 2147483646 h 8057"/>
                  <a:gd name="T56" fmla="*/ 2147483646 w 8439"/>
                  <a:gd name="T57" fmla="*/ 2147483646 h 8057"/>
                  <a:gd name="T58" fmla="*/ 2147483646 w 8439"/>
                  <a:gd name="T59" fmla="*/ 2147483646 h 8057"/>
                  <a:gd name="T60" fmla="*/ 2147483646 w 8439"/>
                  <a:gd name="T61" fmla="*/ 2147483646 h 8057"/>
                  <a:gd name="T62" fmla="*/ 2147483646 w 8439"/>
                  <a:gd name="T63" fmla="*/ 2147483646 h 8057"/>
                  <a:gd name="T64" fmla="*/ 2147483646 w 8439"/>
                  <a:gd name="T65" fmla="*/ 2147483646 h 8057"/>
                  <a:gd name="T66" fmla="*/ 2147483646 w 8439"/>
                  <a:gd name="T67" fmla="*/ 2147483646 h 8057"/>
                  <a:gd name="T68" fmla="*/ 2147483646 w 8439"/>
                  <a:gd name="T69" fmla="*/ 2147483646 h 8057"/>
                  <a:gd name="T70" fmla="*/ 0 w 8439"/>
                  <a:gd name="T71" fmla="*/ 2147483646 h 8057"/>
                  <a:gd name="T72" fmla="*/ 2147483646 w 8439"/>
                  <a:gd name="T73" fmla="*/ 2147483646 h 8057"/>
                  <a:gd name="T74" fmla="*/ 2147483646 w 8439"/>
                  <a:gd name="T75" fmla="*/ 2147483646 h 8057"/>
                  <a:gd name="T76" fmla="*/ 2147483646 w 8439"/>
                  <a:gd name="T77" fmla="*/ 2147483646 h 8057"/>
                  <a:gd name="T78" fmla="*/ 2147483646 w 8439"/>
                  <a:gd name="T79" fmla="*/ 2147483646 h 8057"/>
                  <a:gd name="T80" fmla="*/ 2147483646 w 8439"/>
                  <a:gd name="T81" fmla="*/ 2147483646 h 8057"/>
                  <a:gd name="T82" fmla="*/ 2147483646 w 8439"/>
                  <a:gd name="T83" fmla="*/ 2147483646 h 8057"/>
                  <a:gd name="T84" fmla="*/ 2147483646 w 8439"/>
                  <a:gd name="T85" fmla="*/ 2147483646 h 8057"/>
                  <a:gd name="T86" fmla="*/ 2147483646 w 8439"/>
                  <a:gd name="T87" fmla="*/ 2147483646 h 8057"/>
                  <a:gd name="T88" fmla="*/ 2147483646 w 8439"/>
                  <a:gd name="T89" fmla="*/ 2147483646 h 8057"/>
                  <a:gd name="T90" fmla="*/ 2147483646 w 8439"/>
                  <a:gd name="T91" fmla="*/ 2147483646 h 8057"/>
                  <a:gd name="T92" fmla="*/ 2147483646 w 8439"/>
                  <a:gd name="T93" fmla="*/ 2147483646 h 8057"/>
                  <a:gd name="T94" fmla="*/ 2147483646 w 8439"/>
                  <a:gd name="T95" fmla="*/ 2147483646 h 8057"/>
                  <a:gd name="T96" fmla="*/ 2147483646 w 8439"/>
                  <a:gd name="T97" fmla="*/ 2147483646 h 8057"/>
                  <a:gd name="T98" fmla="*/ 2147483646 w 8439"/>
                  <a:gd name="T99" fmla="*/ 2147483646 h 8057"/>
                  <a:gd name="T100" fmla="*/ 2147483646 w 8439"/>
                  <a:gd name="T101" fmla="*/ 2147483646 h 8057"/>
                  <a:gd name="T102" fmla="*/ 2147483646 w 8439"/>
                  <a:gd name="T103" fmla="*/ 2147483646 h 8057"/>
                  <a:gd name="T104" fmla="*/ 2147483646 w 8439"/>
                  <a:gd name="T105" fmla="*/ 2147483646 h 8057"/>
                  <a:gd name="T106" fmla="*/ 2147483646 w 8439"/>
                  <a:gd name="T107" fmla="*/ 2147483646 h 8057"/>
                  <a:gd name="T108" fmla="*/ 2147483646 w 8439"/>
                  <a:gd name="T109" fmla="*/ 2147483646 h 8057"/>
                  <a:gd name="T110" fmla="*/ 2147483646 w 8439"/>
                  <a:gd name="T111" fmla="*/ 2147483646 h 8057"/>
                  <a:gd name="T112" fmla="*/ 2147483646 w 8439"/>
                  <a:gd name="T113" fmla="*/ 2147483646 h 805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439" h="8057">
                    <a:moveTo>
                      <a:pt x="8438" y="133"/>
                    </a:moveTo>
                    <a:lnTo>
                      <a:pt x="8285" y="286"/>
                    </a:lnTo>
                    <a:lnTo>
                      <a:pt x="8229" y="381"/>
                    </a:lnTo>
                    <a:lnTo>
                      <a:pt x="8209" y="438"/>
                    </a:lnTo>
                    <a:lnTo>
                      <a:pt x="8190" y="477"/>
                    </a:lnTo>
                    <a:lnTo>
                      <a:pt x="8190" y="553"/>
                    </a:lnTo>
                    <a:lnTo>
                      <a:pt x="8190" y="609"/>
                    </a:lnTo>
                    <a:lnTo>
                      <a:pt x="8171" y="629"/>
                    </a:lnTo>
                    <a:lnTo>
                      <a:pt x="8171" y="648"/>
                    </a:lnTo>
                    <a:lnTo>
                      <a:pt x="8152" y="686"/>
                    </a:lnTo>
                    <a:lnTo>
                      <a:pt x="8152" y="705"/>
                    </a:lnTo>
                    <a:lnTo>
                      <a:pt x="8114" y="743"/>
                    </a:lnTo>
                    <a:lnTo>
                      <a:pt x="8076" y="800"/>
                    </a:lnTo>
                    <a:lnTo>
                      <a:pt x="8038" y="838"/>
                    </a:lnTo>
                    <a:lnTo>
                      <a:pt x="7962" y="895"/>
                    </a:lnTo>
                    <a:lnTo>
                      <a:pt x="7924" y="934"/>
                    </a:lnTo>
                    <a:lnTo>
                      <a:pt x="7866" y="1029"/>
                    </a:lnTo>
                    <a:lnTo>
                      <a:pt x="7848" y="1048"/>
                    </a:lnTo>
                    <a:lnTo>
                      <a:pt x="7828" y="1048"/>
                    </a:lnTo>
                    <a:lnTo>
                      <a:pt x="7809" y="1048"/>
                    </a:lnTo>
                    <a:lnTo>
                      <a:pt x="7790" y="1086"/>
                    </a:lnTo>
                    <a:lnTo>
                      <a:pt x="7790" y="1105"/>
                    </a:lnTo>
                    <a:lnTo>
                      <a:pt x="7752" y="1124"/>
                    </a:lnTo>
                    <a:lnTo>
                      <a:pt x="7733" y="1143"/>
                    </a:lnTo>
                    <a:lnTo>
                      <a:pt x="7733" y="1162"/>
                    </a:lnTo>
                    <a:lnTo>
                      <a:pt x="7733" y="1200"/>
                    </a:lnTo>
                    <a:lnTo>
                      <a:pt x="7733" y="1219"/>
                    </a:lnTo>
                    <a:lnTo>
                      <a:pt x="7771" y="1257"/>
                    </a:lnTo>
                    <a:lnTo>
                      <a:pt x="7771" y="1276"/>
                    </a:lnTo>
                    <a:lnTo>
                      <a:pt x="7771" y="1295"/>
                    </a:lnTo>
                    <a:lnTo>
                      <a:pt x="7752" y="1315"/>
                    </a:lnTo>
                    <a:lnTo>
                      <a:pt x="7714" y="1276"/>
                    </a:lnTo>
                    <a:lnTo>
                      <a:pt x="7695" y="1257"/>
                    </a:lnTo>
                    <a:lnTo>
                      <a:pt x="7657" y="1257"/>
                    </a:lnTo>
                    <a:lnTo>
                      <a:pt x="7638" y="1257"/>
                    </a:lnTo>
                    <a:lnTo>
                      <a:pt x="7599" y="1295"/>
                    </a:lnTo>
                    <a:lnTo>
                      <a:pt x="7581" y="1295"/>
                    </a:lnTo>
                    <a:lnTo>
                      <a:pt x="7562" y="1315"/>
                    </a:lnTo>
                    <a:lnTo>
                      <a:pt x="7467" y="1448"/>
                    </a:lnTo>
                    <a:lnTo>
                      <a:pt x="7428" y="1543"/>
                    </a:lnTo>
                    <a:lnTo>
                      <a:pt x="7390" y="1638"/>
                    </a:lnTo>
                    <a:lnTo>
                      <a:pt x="7352" y="1733"/>
                    </a:lnTo>
                    <a:lnTo>
                      <a:pt x="7257" y="1791"/>
                    </a:lnTo>
                    <a:lnTo>
                      <a:pt x="7257" y="1810"/>
                    </a:lnTo>
                    <a:lnTo>
                      <a:pt x="7276" y="1810"/>
                    </a:lnTo>
                    <a:lnTo>
                      <a:pt x="7295" y="1810"/>
                    </a:lnTo>
                    <a:lnTo>
                      <a:pt x="7314" y="1810"/>
                    </a:lnTo>
                    <a:lnTo>
                      <a:pt x="7162" y="2133"/>
                    </a:lnTo>
                    <a:lnTo>
                      <a:pt x="7142" y="2229"/>
                    </a:lnTo>
                    <a:lnTo>
                      <a:pt x="7105" y="2267"/>
                    </a:lnTo>
                    <a:lnTo>
                      <a:pt x="7086" y="2324"/>
                    </a:lnTo>
                    <a:lnTo>
                      <a:pt x="7028" y="2343"/>
                    </a:lnTo>
                    <a:lnTo>
                      <a:pt x="7009" y="2381"/>
                    </a:lnTo>
                    <a:lnTo>
                      <a:pt x="7028" y="2419"/>
                    </a:lnTo>
                    <a:lnTo>
                      <a:pt x="7028" y="2458"/>
                    </a:lnTo>
                    <a:lnTo>
                      <a:pt x="7028" y="2476"/>
                    </a:lnTo>
                    <a:lnTo>
                      <a:pt x="7009" y="2514"/>
                    </a:lnTo>
                    <a:lnTo>
                      <a:pt x="6990" y="2534"/>
                    </a:lnTo>
                    <a:lnTo>
                      <a:pt x="6971" y="2553"/>
                    </a:lnTo>
                    <a:lnTo>
                      <a:pt x="6952" y="2590"/>
                    </a:lnTo>
                    <a:lnTo>
                      <a:pt x="6952" y="2610"/>
                    </a:lnTo>
                    <a:lnTo>
                      <a:pt x="6933" y="2629"/>
                    </a:lnTo>
                    <a:lnTo>
                      <a:pt x="6857" y="2686"/>
                    </a:lnTo>
                    <a:lnTo>
                      <a:pt x="6838" y="2686"/>
                    </a:lnTo>
                    <a:lnTo>
                      <a:pt x="6781" y="2686"/>
                    </a:lnTo>
                    <a:lnTo>
                      <a:pt x="6705" y="2743"/>
                    </a:lnTo>
                    <a:lnTo>
                      <a:pt x="6685" y="2762"/>
                    </a:lnTo>
                    <a:lnTo>
                      <a:pt x="6685" y="2781"/>
                    </a:lnTo>
                    <a:lnTo>
                      <a:pt x="6685" y="2819"/>
                    </a:lnTo>
                    <a:lnTo>
                      <a:pt x="6666" y="2819"/>
                    </a:lnTo>
                    <a:lnTo>
                      <a:pt x="6571" y="2895"/>
                    </a:lnTo>
                    <a:lnTo>
                      <a:pt x="6324" y="2953"/>
                    </a:lnTo>
                    <a:lnTo>
                      <a:pt x="6266" y="2991"/>
                    </a:lnTo>
                    <a:lnTo>
                      <a:pt x="6209" y="3047"/>
                    </a:lnTo>
                    <a:lnTo>
                      <a:pt x="6076" y="3161"/>
                    </a:lnTo>
                    <a:lnTo>
                      <a:pt x="6038" y="3199"/>
                    </a:lnTo>
                    <a:lnTo>
                      <a:pt x="5999" y="3314"/>
                    </a:lnTo>
                    <a:lnTo>
                      <a:pt x="5962" y="3390"/>
                    </a:lnTo>
                    <a:lnTo>
                      <a:pt x="5943" y="3409"/>
                    </a:lnTo>
                    <a:lnTo>
                      <a:pt x="5962" y="3447"/>
                    </a:lnTo>
                    <a:lnTo>
                      <a:pt x="5962" y="3466"/>
                    </a:lnTo>
                    <a:lnTo>
                      <a:pt x="5962" y="3542"/>
                    </a:lnTo>
                    <a:lnTo>
                      <a:pt x="5943" y="3599"/>
                    </a:lnTo>
                    <a:lnTo>
                      <a:pt x="5943" y="3732"/>
                    </a:lnTo>
                    <a:lnTo>
                      <a:pt x="5923" y="3752"/>
                    </a:lnTo>
                    <a:lnTo>
                      <a:pt x="5923" y="3790"/>
                    </a:lnTo>
                    <a:lnTo>
                      <a:pt x="5923" y="3847"/>
                    </a:lnTo>
                    <a:lnTo>
                      <a:pt x="5962" y="3999"/>
                    </a:lnTo>
                    <a:lnTo>
                      <a:pt x="5999" y="4152"/>
                    </a:lnTo>
                    <a:lnTo>
                      <a:pt x="5999" y="4189"/>
                    </a:lnTo>
                    <a:lnTo>
                      <a:pt x="5981" y="4171"/>
                    </a:lnTo>
                    <a:lnTo>
                      <a:pt x="5962" y="4152"/>
                    </a:lnTo>
                    <a:lnTo>
                      <a:pt x="5943" y="4171"/>
                    </a:lnTo>
                    <a:lnTo>
                      <a:pt x="5962" y="4209"/>
                    </a:lnTo>
                    <a:lnTo>
                      <a:pt x="5999" y="4228"/>
                    </a:lnTo>
                    <a:lnTo>
                      <a:pt x="6114" y="4266"/>
                    </a:lnTo>
                    <a:lnTo>
                      <a:pt x="6057" y="4285"/>
                    </a:lnTo>
                    <a:lnTo>
                      <a:pt x="5923" y="4304"/>
                    </a:lnTo>
                    <a:lnTo>
                      <a:pt x="5885" y="4323"/>
                    </a:lnTo>
                    <a:lnTo>
                      <a:pt x="5828" y="4361"/>
                    </a:lnTo>
                    <a:lnTo>
                      <a:pt x="5847" y="4380"/>
                    </a:lnTo>
                    <a:lnTo>
                      <a:pt x="5904" y="4380"/>
                    </a:lnTo>
                    <a:lnTo>
                      <a:pt x="5943" y="4399"/>
                    </a:lnTo>
                    <a:lnTo>
                      <a:pt x="5981" y="4342"/>
                    </a:lnTo>
                    <a:lnTo>
                      <a:pt x="6057" y="4342"/>
                    </a:lnTo>
                    <a:lnTo>
                      <a:pt x="6114" y="4342"/>
                    </a:lnTo>
                    <a:lnTo>
                      <a:pt x="6152" y="4342"/>
                    </a:lnTo>
                    <a:lnTo>
                      <a:pt x="6152" y="4380"/>
                    </a:lnTo>
                    <a:lnTo>
                      <a:pt x="6171" y="4418"/>
                    </a:lnTo>
                    <a:lnTo>
                      <a:pt x="6190" y="4438"/>
                    </a:lnTo>
                    <a:lnTo>
                      <a:pt x="6190" y="4418"/>
                    </a:lnTo>
                    <a:lnTo>
                      <a:pt x="6209" y="4361"/>
                    </a:lnTo>
                    <a:lnTo>
                      <a:pt x="6228" y="4304"/>
                    </a:lnTo>
                    <a:lnTo>
                      <a:pt x="6266" y="4323"/>
                    </a:lnTo>
                    <a:lnTo>
                      <a:pt x="6285" y="4342"/>
                    </a:lnTo>
                    <a:lnTo>
                      <a:pt x="6285" y="4399"/>
                    </a:lnTo>
                    <a:lnTo>
                      <a:pt x="6285" y="4456"/>
                    </a:lnTo>
                    <a:lnTo>
                      <a:pt x="6285" y="4475"/>
                    </a:lnTo>
                    <a:lnTo>
                      <a:pt x="6304" y="4475"/>
                    </a:lnTo>
                    <a:lnTo>
                      <a:pt x="6324" y="4456"/>
                    </a:lnTo>
                    <a:lnTo>
                      <a:pt x="6343" y="4418"/>
                    </a:lnTo>
                    <a:lnTo>
                      <a:pt x="6361" y="4399"/>
                    </a:lnTo>
                    <a:lnTo>
                      <a:pt x="6380" y="4380"/>
                    </a:lnTo>
                    <a:lnTo>
                      <a:pt x="6400" y="4380"/>
                    </a:lnTo>
                    <a:lnTo>
                      <a:pt x="6438" y="4399"/>
                    </a:lnTo>
                    <a:lnTo>
                      <a:pt x="6457" y="4418"/>
                    </a:lnTo>
                    <a:lnTo>
                      <a:pt x="6457" y="4456"/>
                    </a:lnTo>
                    <a:lnTo>
                      <a:pt x="6514" y="4399"/>
                    </a:lnTo>
                    <a:lnTo>
                      <a:pt x="6533" y="4380"/>
                    </a:lnTo>
                    <a:lnTo>
                      <a:pt x="6552" y="4438"/>
                    </a:lnTo>
                    <a:lnTo>
                      <a:pt x="6571" y="4456"/>
                    </a:lnTo>
                    <a:lnTo>
                      <a:pt x="6590" y="4475"/>
                    </a:lnTo>
                    <a:lnTo>
                      <a:pt x="6609" y="4514"/>
                    </a:lnTo>
                    <a:lnTo>
                      <a:pt x="6609" y="4533"/>
                    </a:lnTo>
                    <a:lnTo>
                      <a:pt x="6609" y="4552"/>
                    </a:lnTo>
                    <a:lnTo>
                      <a:pt x="6609" y="4570"/>
                    </a:lnTo>
                    <a:lnTo>
                      <a:pt x="6609" y="4590"/>
                    </a:lnTo>
                    <a:lnTo>
                      <a:pt x="6628" y="4628"/>
                    </a:lnTo>
                    <a:lnTo>
                      <a:pt x="6628" y="4704"/>
                    </a:lnTo>
                    <a:lnTo>
                      <a:pt x="6628" y="4780"/>
                    </a:lnTo>
                    <a:lnTo>
                      <a:pt x="6609" y="4856"/>
                    </a:lnTo>
                    <a:lnTo>
                      <a:pt x="6590" y="4914"/>
                    </a:lnTo>
                    <a:lnTo>
                      <a:pt x="6571" y="4875"/>
                    </a:lnTo>
                    <a:lnTo>
                      <a:pt x="6514" y="4933"/>
                    </a:lnTo>
                    <a:lnTo>
                      <a:pt x="6495" y="4933"/>
                    </a:lnTo>
                    <a:lnTo>
                      <a:pt x="6476" y="4990"/>
                    </a:lnTo>
                    <a:lnTo>
                      <a:pt x="6476" y="5009"/>
                    </a:lnTo>
                    <a:lnTo>
                      <a:pt x="6457" y="4990"/>
                    </a:lnTo>
                    <a:lnTo>
                      <a:pt x="6438" y="4971"/>
                    </a:lnTo>
                    <a:lnTo>
                      <a:pt x="6438" y="4990"/>
                    </a:lnTo>
                    <a:lnTo>
                      <a:pt x="6419" y="5009"/>
                    </a:lnTo>
                    <a:lnTo>
                      <a:pt x="6400" y="4971"/>
                    </a:lnTo>
                    <a:lnTo>
                      <a:pt x="6380" y="4914"/>
                    </a:lnTo>
                    <a:lnTo>
                      <a:pt x="6380" y="4875"/>
                    </a:lnTo>
                    <a:lnTo>
                      <a:pt x="6380" y="4837"/>
                    </a:lnTo>
                    <a:lnTo>
                      <a:pt x="6380" y="4819"/>
                    </a:lnTo>
                    <a:lnTo>
                      <a:pt x="6380" y="4799"/>
                    </a:lnTo>
                    <a:lnTo>
                      <a:pt x="6361" y="4761"/>
                    </a:lnTo>
                    <a:lnTo>
                      <a:pt x="6343" y="4723"/>
                    </a:lnTo>
                    <a:lnTo>
                      <a:pt x="6343" y="4685"/>
                    </a:lnTo>
                    <a:lnTo>
                      <a:pt x="6343" y="4666"/>
                    </a:lnTo>
                    <a:lnTo>
                      <a:pt x="6324" y="4647"/>
                    </a:lnTo>
                    <a:lnTo>
                      <a:pt x="6304" y="4666"/>
                    </a:lnTo>
                    <a:lnTo>
                      <a:pt x="6285" y="4685"/>
                    </a:lnTo>
                    <a:lnTo>
                      <a:pt x="6285" y="4723"/>
                    </a:lnTo>
                    <a:lnTo>
                      <a:pt x="6304" y="4742"/>
                    </a:lnTo>
                    <a:lnTo>
                      <a:pt x="6285" y="4799"/>
                    </a:lnTo>
                    <a:lnTo>
                      <a:pt x="6285" y="4875"/>
                    </a:lnTo>
                    <a:lnTo>
                      <a:pt x="6304" y="4951"/>
                    </a:lnTo>
                    <a:lnTo>
                      <a:pt x="6361" y="5047"/>
                    </a:lnTo>
                    <a:lnTo>
                      <a:pt x="6304" y="5028"/>
                    </a:lnTo>
                    <a:lnTo>
                      <a:pt x="6190" y="5028"/>
                    </a:lnTo>
                    <a:lnTo>
                      <a:pt x="6171" y="5028"/>
                    </a:lnTo>
                    <a:lnTo>
                      <a:pt x="6114" y="4971"/>
                    </a:lnTo>
                    <a:lnTo>
                      <a:pt x="6076" y="4990"/>
                    </a:lnTo>
                    <a:lnTo>
                      <a:pt x="6057" y="4971"/>
                    </a:lnTo>
                    <a:lnTo>
                      <a:pt x="6019" y="4914"/>
                    </a:lnTo>
                    <a:lnTo>
                      <a:pt x="5943" y="4837"/>
                    </a:lnTo>
                    <a:lnTo>
                      <a:pt x="5943" y="4799"/>
                    </a:lnTo>
                    <a:lnTo>
                      <a:pt x="5981" y="4761"/>
                    </a:lnTo>
                    <a:lnTo>
                      <a:pt x="5943" y="4761"/>
                    </a:lnTo>
                    <a:lnTo>
                      <a:pt x="5904" y="4780"/>
                    </a:lnTo>
                    <a:lnTo>
                      <a:pt x="5752" y="4799"/>
                    </a:lnTo>
                    <a:lnTo>
                      <a:pt x="5695" y="4837"/>
                    </a:lnTo>
                    <a:lnTo>
                      <a:pt x="5581" y="4837"/>
                    </a:lnTo>
                    <a:lnTo>
                      <a:pt x="5428" y="4895"/>
                    </a:lnTo>
                    <a:lnTo>
                      <a:pt x="5352" y="4914"/>
                    </a:lnTo>
                    <a:lnTo>
                      <a:pt x="5333" y="4914"/>
                    </a:lnTo>
                    <a:lnTo>
                      <a:pt x="5333" y="4875"/>
                    </a:lnTo>
                    <a:lnTo>
                      <a:pt x="5352" y="4856"/>
                    </a:lnTo>
                    <a:lnTo>
                      <a:pt x="5371" y="4837"/>
                    </a:lnTo>
                    <a:lnTo>
                      <a:pt x="5428" y="4837"/>
                    </a:lnTo>
                    <a:lnTo>
                      <a:pt x="5714" y="4742"/>
                    </a:lnTo>
                    <a:lnTo>
                      <a:pt x="5733" y="4742"/>
                    </a:lnTo>
                    <a:lnTo>
                      <a:pt x="5771" y="4723"/>
                    </a:lnTo>
                    <a:lnTo>
                      <a:pt x="5752" y="4704"/>
                    </a:lnTo>
                    <a:lnTo>
                      <a:pt x="5695" y="4666"/>
                    </a:lnTo>
                    <a:lnTo>
                      <a:pt x="5676" y="4666"/>
                    </a:lnTo>
                    <a:lnTo>
                      <a:pt x="5618" y="4685"/>
                    </a:lnTo>
                    <a:lnTo>
                      <a:pt x="5581" y="4666"/>
                    </a:lnTo>
                    <a:lnTo>
                      <a:pt x="5581" y="4647"/>
                    </a:lnTo>
                    <a:lnTo>
                      <a:pt x="5542" y="4609"/>
                    </a:lnTo>
                    <a:lnTo>
                      <a:pt x="5542" y="4590"/>
                    </a:lnTo>
                    <a:lnTo>
                      <a:pt x="5486" y="4570"/>
                    </a:lnTo>
                    <a:lnTo>
                      <a:pt x="5428" y="4590"/>
                    </a:lnTo>
                    <a:lnTo>
                      <a:pt x="5390" y="4609"/>
                    </a:lnTo>
                    <a:lnTo>
                      <a:pt x="5333" y="4609"/>
                    </a:lnTo>
                    <a:lnTo>
                      <a:pt x="5314" y="4647"/>
                    </a:lnTo>
                    <a:lnTo>
                      <a:pt x="5295" y="4704"/>
                    </a:lnTo>
                    <a:lnTo>
                      <a:pt x="5276" y="4780"/>
                    </a:lnTo>
                    <a:lnTo>
                      <a:pt x="5276" y="4837"/>
                    </a:lnTo>
                    <a:lnTo>
                      <a:pt x="5276" y="4875"/>
                    </a:lnTo>
                    <a:lnTo>
                      <a:pt x="5295" y="4895"/>
                    </a:lnTo>
                    <a:lnTo>
                      <a:pt x="5276" y="4914"/>
                    </a:lnTo>
                    <a:lnTo>
                      <a:pt x="5257" y="4933"/>
                    </a:lnTo>
                    <a:lnTo>
                      <a:pt x="5237" y="4951"/>
                    </a:lnTo>
                    <a:lnTo>
                      <a:pt x="5085" y="4971"/>
                    </a:lnTo>
                    <a:lnTo>
                      <a:pt x="5066" y="4971"/>
                    </a:lnTo>
                    <a:lnTo>
                      <a:pt x="5028" y="4990"/>
                    </a:lnTo>
                    <a:lnTo>
                      <a:pt x="4990" y="5028"/>
                    </a:lnTo>
                    <a:lnTo>
                      <a:pt x="4914" y="5047"/>
                    </a:lnTo>
                    <a:lnTo>
                      <a:pt x="4876" y="5085"/>
                    </a:lnTo>
                    <a:lnTo>
                      <a:pt x="4666" y="5180"/>
                    </a:lnTo>
                    <a:lnTo>
                      <a:pt x="4323" y="5447"/>
                    </a:lnTo>
                    <a:lnTo>
                      <a:pt x="4266" y="5447"/>
                    </a:lnTo>
                    <a:lnTo>
                      <a:pt x="4228" y="5447"/>
                    </a:lnTo>
                    <a:lnTo>
                      <a:pt x="4209" y="5447"/>
                    </a:lnTo>
                    <a:lnTo>
                      <a:pt x="4171" y="5466"/>
                    </a:lnTo>
                    <a:lnTo>
                      <a:pt x="4038" y="5561"/>
                    </a:lnTo>
                    <a:lnTo>
                      <a:pt x="3962" y="5580"/>
                    </a:lnTo>
                    <a:lnTo>
                      <a:pt x="3942" y="5580"/>
                    </a:lnTo>
                    <a:lnTo>
                      <a:pt x="3923" y="5599"/>
                    </a:lnTo>
                    <a:lnTo>
                      <a:pt x="3904" y="5637"/>
                    </a:lnTo>
                    <a:lnTo>
                      <a:pt x="3886" y="5657"/>
                    </a:lnTo>
                    <a:lnTo>
                      <a:pt x="3828" y="5676"/>
                    </a:lnTo>
                    <a:lnTo>
                      <a:pt x="3771" y="5694"/>
                    </a:lnTo>
                    <a:lnTo>
                      <a:pt x="3752" y="5713"/>
                    </a:lnTo>
                    <a:lnTo>
                      <a:pt x="3733" y="5713"/>
                    </a:lnTo>
                    <a:lnTo>
                      <a:pt x="3695" y="5771"/>
                    </a:lnTo>
                    <a:lnTo>
                      <a:pt x="3676" y="5790"/>
                    </a:lnTo>
                    <a:lnTo>
                      <a:pt x="3657" y="5809"/>
                    </a:lnTo>
                    <a:lnTo>
                      <a:pt x="3619" y="5828"/>
                    </a:lnTo>
                    <a:lnTo>
                      <a:pt x="3581" y="5847"/>
                    </a:lnTo>
                    <a:lnTo>
                      <a:pt x="3485" y="5961"/>
                    </a:lnTo>
                    <a:lnTo>
                      <a:pt x="3428" y="5999"/>
                    </a:lnTo>
                    <a:lnTo>
                      <a:pt x="3390" y="5980"/>
                    </a:lnTo>
                    <a:lnTo>
                      <a:pt x="3371" y="5999"/>
                    </a:lnTo>
                    <a:lnTo>
                      <a:pt x="3352" y="6018"/>
                    </a:lnTo>
                    <a:lnTo>
                      <a:pt x="3333" y="6038"/>
                    </a:lnTo>
                    <a:lnTo>
                      <a:pt x="3314" y="6056"/>
                    </a:lnTo>
                    <a:lnTo>
                      <a:pt x="3219" y="6247"/>
                    </a:lnTo>
                    <a:lnTo>
                      <a:pt x="3219" y="6285"/>
                    </a:lnTo>
                    <a:lnTo>
                      <a:pt x="3219" y="6437"/>
                    </a:lnTo>
                    <a:lnTo>
                      <a:pt x="3200" y="6475"/>
                    </a:lnTo>
                    <a:lnTo>
                      <a:pt x="3180" y="6514"/>
                    </a:lnTo>
                    <a:lnTo>
                      <a:pt x="3124" y="6590"/>
                    </a:lnTo>
                    <a:lnTo>
                      <a:pt x="3124" y="6609"/>
                    </a:lnTo>
                    <a:lnTo>
                      <a:pt x="3124" y="6628"/>
                    </a:lnTo>
                    <a:lnTo>
                      <a:pt x="3124" y="6666"/>
                    </a:lnTo>
                    <a:lnTo>
                      <a:pt x="3085" y="6666"/>
                    </a:lnTo>
                    <a:lnTo>
                      <a:pt x="3085" y="6685"/>
                    </a:lnTo>
                    <a:lnTo>
                      <a:pt x="3028" y="6704"/>
                    </a:lnTo>
                    <a:lnTo>
                      <a:pt x="3066" y="6761"/>
                    </a:lnTo>
                    <a:lnTo>
                      <a:pt x="3066" y="6856"/>
                    </a:lnTo>
                    <a:lnTo>
                      <a:pt x="3066" y="7047"/>
                    </a:lnTo>
                    <a:lnTo>
                      <a:pt x="3104" y="7180"/>
                    </a:lnTo>
                    <a:lnTo>
                      <a:pt x="3104" y="7218"/>
                    </a:lnTo>
                    <a:lnTo>
                      <a:pt x="3085" y="7276"/>
                    </a:lnTo>
                    <a:lnTo>
                      <a:pt x="3066" y="7294"/>
                    </a:lnTo>
                    <a:lnTo>
                      <a:pt x="3047" y="7294"/>
                    </a:lnTo>
                    <a:lnTo>
                      <a:pt x="3028" y="7333"/>
                    </a:lnTo>
                    <a:lnTo>
                      <a:pt x="3085" y="7352"/>
                    </a:lnTo>
                    <a:lnTo>
                      <a:pt x="3104" y="7409"/>
                    </a:lnTo>
                    <a:lnTo>
                      <a:pt x="3085" y="7485"/>
                    </a:lnTo>
                    <a:lnTo>
                      <a:pt x="3085" y="7657"/>
                    </a:lnTo>
                    <a:lnTo>
                      <a:pt x="3066" y="7694"/>
                    </a:lnTo>
                    <a:lnTo>
                      <a:pt x="3028" y="7733"/>
                    </a:lnTo>
                    <a:lnTo>
                      <a:pt x="3028" y="7771"/>
                    </a:lnTo>
                    <a:lnTo>
                      <a:pt x="2933" y="7752"/>
                    </a:lnTo>
                    <a:lnTo>
                      <a:pt x="2743" y="7675"/>
                    </a:lnTo>
                    <a:lnTo>
                      <a:pt x="2399" y="7580"/>
                    </a:lnTo>
                    <a:lnTo>
                      <a:pt x="2247" y="7618"/>
                    </a:lnTo>
                    <a:lnTo>
                      <a:pt x="2171" y="7638"/>
                    </a:lnTo>
                    <a:lnTo>
                      <a:pt x="2114" y="7657"/>
                    </a:lnTo>
                    <a:lnTo>
                      <a:pt x="2037" y="7675"/>
                    </a:lnTo>
                    <a:lnTo>
                      <a:pt x="1752" y="7942"/>
                    </a:lnTo>
                    <a:lnTo>
                      <a:pt x="1561" y="8056"/>
                    </a:lnTo>
                    <a:lnTo>
                      <a:pt x="1524" y="8019"/>
                    </a:lnTo>
                    <a:lnTo>
                      <a:pt x="1485" y="7942"/>
                    </a:lnTo>
                    <a:lnTo>
                      <a:pt x="1466" y="7885"/>
                    </a:lnTo>
                    <a:lnTo>
                      <a:pt x="1466" y="7809"/>
                    </a:lnTo>
                    <a:lnTo>
                      <a:pt x="1466" y="7752"/>
                    </a:lnTo>
                    <a:lnTo>
                      <a:pt x="1447" y="7694"/>
                    </a:lnTo>
                    <a:lnTo>
                      <a:pt x="1409" y="7675"/>
                    </a:lnTo>
                    <a:lnTo>
                      <a:pt x="1333" y="7675"/>
                    </a:lnTo>
                    <a:lnTo>
                      <a:pt x="1180" y="7714"/>
                    </a:lnTo>
                    <a:lnTo>
                      <a:pt x="1047" y="7694"/>
                    </a:lnTo>
                    <a:lnTo>
                      <a:pt x="990" y="7675"/>
                    </a:lnTo>
                    <a:lnTo>
                      <a:pt x="933" y="7618"/>
                    </a:lnTo>
                    <a:lnTo>
                      <a:pt x="894" y="7523"/>
                    </a:lnTo>
                    <a:lnTo>
                      <a:pt x="818" y="7371"/>
                    </a:lnTo>
                    <a:lnTo>
                      <a:pt x="762" y="7180"/>
                    </a:lnTo>
                    <a:lnTo>
                      <a:pt x="723" y="7085"/>
                    </a:lnTo>
                    <a:lnTo>
                      <a:pt x="666" y="7009"/>
                    </a:lnTo>
                    <a:lnTo>
                      <a:pt x="609" y="6990"/>
                    </a:lnTo>
                    <a:lnTo>
                      <a:pt x="457" y="7009"/>
                    </a:lnTo>
                    <a:lnTo>
                      <a:pt x="361" y="6895"/>
                    </a:lnTo>
                    <a:lnTo>
                      <a:pt x="304" y="6818"/>
                    </a:lnTo>
                    <a:lnTo>
                      <a:pt x="266" y="6837"/>
                    </a:lnTo>
                    <a:lnTo>
                      <a:pt x="209" y="6800"/>
                    </a:lnTo>
                    <a:lnTo>
                      <a:pt x="171" y="6761"/>
                    </a:lnTo>
                    <a:lnTo>
                      <a:pt x="152" y="6590"/>
                    </a:lnTo>
                    <a:lnTo>
                      <a:pt x="114" y="6514"/>
                    </a:lnTo>
                    <a:lnTo>
                      <a:pt x="76" y="6475"/>
                    </a:lnTo>
                    <a:lnTo>
                      <a:pt x="19" y="6437"/>
                    </a:lnTo>
                    <a:lnTo>
                      <a:pt x="0" y="6399"/>
                    </a:lnTo>
                    <a:lnTo>
                      <a:pt x="0" y="6342"/>
                    </a:lnTo>
                    <a:lnTo>
                      <a:pt x="0" y="5866"/>
                    </a:lnTo>
                    <a:lnTo>
                      <a:pt x="0" y="5809"/>
                    </a:lnTo>
                    <a:lnTo>
                      <a:pt x="37" y="5752"/>
                    </a:lnTo>
                    <a:lnTo>
                      <a:pt x="56" y="5713"/>
                    </a:lnTo>
                    <a:lnTo>
                      <a:pt x="114" y="5637"/>
                    </a:lnTo>
                    <a:lnTo>
                      <a:pt x="152" y="5580"/>
                    </a:lnTo>
                    <a:lnTo>
                      <a:pt x="171" y="5504"/>
                    </a:lnTo>
                    <a:lnTo>
                      <a:pt x="228" y="5428"/>
                    </a:lnTo>
                    <a:lnTo>
                      <a:pt x="247" y="5371"/>
                    </a:lnTo>
                    <a:lnTo>
                      <a:pt x="228" y="5218"/>
                    </a:lnTo>
                    <a:lnTo>
                      <a:pt x="323" y="5104"/>
                    </a:lnTo>
                    <a:lnTo>
                      <a:pt x="400" y="5047"/>
                    </a:lnTo>
                    <a:lnTo>
                      <a:pt x="457" y="4971"/>
                    </a:lnTo>
                    <a:lnTo>
                      <a:pt x="742" y="4723"/>
                    </a:lnTo>
                    <a:lnTo>
                      <a:pt x="799" y="4647"/>
                    </a:lnTo>
                    <a:lnTo>
                      <a:pt x="838" y="4590"/>
                    </a:lnTo>
                    <a:lnTo>
                      <a:pt x="876" y="4514"/>
                    </a:lnTo>
                    <a:lnTo>
                      <a:pt x="933" y="4456"/>
                    </a:lnTo>
                    <a:lnTo>
                      <a:pt x="971" y="4399"/>
                    </a:lnTo>
                    <a:lnTo>
                      <a:pt x="1009" y="4323"/>
                    </a:lnTo>
                    <a:lnTo>
                      <a:pt x="1028" y="4266"/>
                    </a:lnTo>
                    <a:lnTo>
                      <a:pt x="1085" y="4209"/>
                    </a:lnTo>
                    <a:lnTo>
                      <a:pt x="1219" y="4094"/>
                    </a:lnTo>
                    <a:lnTo>
                      <a:pt x="1275" y="4057"/>
                    </a:lnTo>
                    <a:lnTo>
                      <a:pt x="1466" y="3980"/>
                    </a:lnTo>
                    <a:lnTo>
                      <a:pt x="1714" y="3847"/>
                    </a:lnTo>
                    <a:lnTo>
                      <a:pt x="1809" y="3809"/>
                    </a:lnTo>
                    <a:lnTo>
                      <a:pt x="1866" y="3790"/>
                    </a:lnTo>
                    <a:lnTo>
                      <a:pt x="1904" y="3809"/>
                    </a:lnTo>
                    <a:lnTo>
                      <a:pt x="1942" y="3809"/>
                    </a:lnTo>
                    <a:lnTo>
                      <a:pt x="2133" y="3599"/>
                    </a:lnTo>
                    <a:lnTo>
                      <a:pt x="2457" y="3351"/>
                    </a:lnTo>
                    <a:lnTo>
                      <a:pt x="2647" y="3256"/>
                    </a:lnTo>
                    <a:lnTo>
                      <a:pt x="2704" y="3199"/>
                    </a:lnTo>
                    <a:lnTo>
                      <a:pt x="2819" y="2991"/>
                    </a:lnTo>
                    <a:lnTo>
                      <a:pt x="2895" y="2953"/>
                    </a:lnTo>
                    <a:lnTo>
                      <a:pt x="2933" y="2953"/>
                    </a:lnTo>
                    <a:lnTo>
                      <a:pt x="3085" y="2915"/>
                    </a:lnTo>
                    <a:lnTo>
                      <a:pt x="3124" y="2895"/>
                    </a:lnTo>
                    <a:lnTo>
                      <a:pt x="3142" y="2857"/>
                    </a:lnTo>
                    <a:lnTo>
                      <a:pt x="3142" y="2839"/>
                    </a:lnTo>
                    <a:lnTo>
                      <a:pt x="3161" y="2800"/>
                    </a:lnTo>
                    <a:lnTo>
                      <a:pt x="3180" y="2743"/>
                    </a:lnTo>
                    <a:lnTo>
                      <a:pt x="3276" y="2667"/>
                    </a:lnTo>
                    <a:lnTo>
                      <a:pt x="3314" y="2629"/>
                    </a:lnTo>
                    <a:lnTo>
                      <a:pt x="3390" y="2610"/>
                    </a:lnTo>
                    <a:lnTo>
                      <a:pt x="3447" y="2610"/>
                    </a:lnTo>
                    <a:lnTo>
                      <a:pt x="3485" y="2590"/>
                    </a:lnTo>
                    <a:lnTo>
                      <a:pt x="3505" y="2572"/>
                    </a:lnTo>
                    <a:lnTo>
                      <a:pt x="3542" y="2553"/>
                    </a:lnTo>
                    <a:lnTo>
                      <a:pt x="3619" y="2514"/>
                    </a:lnTo>
                    <a:lnTo>
                      <a:pt x="3637" y="2514"/>
                    </a:lnTo>
                    <a:lnTo>
                      <a:pt x="3657" y="2514"/>
                    </a:lnTo>
                    <a:lnTo>
                      <a:pt x="3676" y="2534"/>
                    </a:lnTo>
                    <a:lnTo>
                      <a:pt x="3695" y="2534"/>
                    </a:lnTo>
                    <a:lnTo>
                      <a:pt x="3771" y="2514"/>
                    </a:lnTo>
                    <a:lnTo>
                      <a:pt x="3847" y="2495"/>
                    </a:lnTo>
                    <a:lnTo>
                      <a:pt x="3904" y="2495"/>
                    </a:lnTo>
                    <a:lnTo>
                      <a:pt x="3999" y="2495"/>
                    </a:lnTo>
                    <a:lnTo>
                      <a:pt x="4038" y="2476"/>
                    </a:lnTo>
                    <a:lnTo>
                      <a:pt x="4057" y="2458"/>
                    </a:lnTo>
                    <a:lnTo>
                      <a:pt x="4057" y="2419"/>
                    </a:lnTo>
                    <a:lnTo>
                      <a:pt x="4076" y="2381"/>
                    </a:lnTo>
                    <a:lnTo>
                      <a:pt x="4095" y="2324"/>
                    </a:lnTo>
                    <a:lnTo>
                      <a:pt x="4114" y="2248"/>
                    </a:lnTo>
                    <a:lnTo>
                      <a:pt x="4114" y="2229"/>
                    </a:lnTo>
                    <a:lnTo>
                      <a:pt x="4133" y="2209"/>
                    </a:lnTo>
                    <a:lnTo>
                      <a:pt x="4228" y="2191"/>
                    </a:lnTo>
                    <a:lnTo>
                      <a:pt x="4343" y="2114"/>
                    </a:lnTo>
                    <a:lnTo>
                      <a:pt x="4343" y="2057"/>
                    </a:lnTo>
                    <a:lnTo>
                      <a:pt x="4343" y="2038"/>
                    </a:lnTo>
                    <a:lnTo>
                      <a:pt x="4399" y="1981"/>
                    </a:lnTo>
                    <a:lnTo>
                      <a:pt x="4438" y="1924"/>
                    </a:lnTo>
                    <a:lnTo>
                      <a:pt x="4476" y="1886"/>
                    </a:lnTo>
                    <a:lnTo>
                      <a:pt x="4533" y="1848"/>
                    </a:lnTo>
                    <a:lnTo>
                      <a:pt x="4552" y="1829"/>
                    </a:lnTo>
                    <a:lnTo>
                      <a:pt x="4609" y="1829"/>
                    </a:lnTo>
                    <a:lnTo>
                      <a:pt x="4647" y="1829"/>
                    </a:lnTo>
                    <a:lnTo>
                      <a:pt x="4685" y="1791"/>
                    </a:lnTo>
                    <a:lnTo>
                      <a:pt x="4743" y="1752"/>
                    </a:lnTo>
                    <a:lnTo>
                      <a:pt x="4800" y="1638"/>
                    </a:lnTo>
                    <a:lnTo>
                      <a:pt x="4876" y="1581"/>
                    </a:lnTo>
                    <a:lnTo>
                      <a:pt x="4895" y="1562"/>
                    </a:lnTo>
                    <a:lnTo>
                      <a:pt x="4914" y="1524"/>
                    </a:lnTo>
                    <a:lnTo>
                      <a:pt x="4952" y="1486"/>
                    </a:lnTo>
                    <a:lnTo>
                      <a:pt x="4971" y="1448"/>
                    </a:lnTo>
                    <a:lnTo>
                      <a:pt x="4990" y="1410"/>
                    </a:lnTo>
                    <a:lnTo>
                      <a:pt x="5028" y="1391"/>
                    </a:lnTo>
                    <a:lnTo>
                      <a:pt x="5142" y="1295"/>
                    </a:lnTo>
                    <a:lnTo>
                      <a:pt x="5237" y="1219"/>
                    </a:lnTo>
                    <a:lnTo>
                      <a:pt x="5295" y="1181"/>
                    </a:lnTo>
                    <a:lnTo>
                      <a:pt x="5314" y="1181"/>
                    </a:lnTo>
                    <a:lnTo>
                      <a:pt x="5371" y="1162"/>
                    </a:lnTo>
                    <a:lnTo>
                      <a:pt x="5390" y="1124"/>
                    </a:lnTo>
                    <a:lnTo>
                      <a:pt x="5409" y="1105"/>
                    </a:lnTo>
                    <a:lnTo>
                      <a:pt x="5409" y="1067"/>
                    </a:lnTo>
                    <a:lnTo>
                      <a:pt x="5428" y="1029"/>
                    </a:lnTo>
                    <a:lnTo>
                      <a:pt x="5447" y="990"/>
                    </a:lnTo>
                    <a:lnTo>
                      <a:pt x="5447" y="972"/>
                    </a:lnTo>
                    <a:lnTo>
                      <a:pt x="5466" y="914"/>
                    </a:lnTo>
                    <a:lnTo>
                      <a:pt x="5523" y="914"/>
                    </a:lnTo>
                    <a:lnTo>
                      <a:pt x="5542" y="895"/>
                    </a:lnTo>
                    <a:lnTo>
                      <a:pt x="5581" y="858"/>
                    </a:lnTo>
                    <a:lnTo>
                      <a:pt x="5676" y="762"/>
                    </a:lnTo>
                    <a:lnTo>
                      <a:pt x="5695" y="705"/>
                    </a:lnTo>
                    <a:lnTo>
                      <a:pt x="5752" y="553"/>
                    </a:lnTo>
                    <a:lnTo>
                      <a:pt x="5752" y="514"/>
                    </a:lnTo>
                    <a:lnTo>
                      <a:pt x="5752" y="495"/>
                    </a:lnTo>
                    <a:lnTo>
                      <a:pt x="5771" y="477"/>
                    </a:lnTo>
                    <a:lnTo>
                      <a:pt x="5790" y="477"/>
                    </a:lnTo>
                    <a:lnTo>
                      <a:pt x="5809" y="477"/>
                    </a:lnTo>
                    <a:lnTo>
                      <a:pt x="5828" y="477"/>
                    </a:lnTo>
                    <a:lnTo>
                      <a:pt x="5847" y="495"/>
                    </a:lnTo>
                    <a:lnTo>
                      <a:pt x="5867" y="495"/>
                    </a:lnTo>
                    <a:lnTo>
                      <a:pt x="5885" y="514"/>
                    </a:lnTo>
                    <a:lnTo>
                      <a:pt x="5923" y="591"/>
                    </a:lnTo>
                    <a:lnTo>
                      <a:pt x="5962" y="609"/>
                    </a:lnTo>
                    <a:lnTo>
                      <a:pt x="5999" y="609"/>
                    </a:lnTo>
                    <a:lnTo>
                      <a:pt x="6019" y="609"/>
                    </a:lnTo>
                    <a:lnTo>
                      <a:pt x="6057" y="648"/>
                    </a:lnTo>
                    <a:lnTo>
                      <a:pt x="6076" y="667"/>
                    </a:lnTo>
                    <a:lnTo>
                      <a:pt x="6095" y="686"/>
                    </a:lnTo>
                    <a:lnTo>
                      <a:pt x="6095" y="724"/>
                    </a:lnTo>
                    <a:lnTo>
                      <a:pt x="6114" y="800"/>
                    </a:lnTo>
                    <a:lnTo>
                      <a:pt x="6133" y="819"/>
                    </a:lnTo>
                    <a:lnTo>
                      <a:pt x="6152" y="858"/>
                    </a:lnTo>
                    <a:lnTo>
                      <a:pt x="6133" y="895"/>
                    </a:lnTo>
                    <a:lnTo>
                      <a:pt x="6133" y="934"/>
                    </a:lnTo>
                    <a:lnTo>
                      <a:pt x="6152" y="953"/>
                    </a:lnTo>
                    <a:lnTo>
                      <a:pt x="6171" y="972"/>
                    </a:lnTo>
                    <a:lnTo>
                      <a:pt x="6209" y="972"/>
                    </a:lnTo>
                    <a:lnTo>
                      <a:pt x="6247" y="990"/>
                    </a:lnTo>
                    <a:lnTo>
                      <a:pt x="6266" y="1048"/>
                    </a:lnTo>
                    <a:lnTo>
                      <a:pt x="6285" y="1086"/>
                    </a:lnTo>
                    <a:lnTo>
                      <a:pt x="6304" y="1124"/>
                    </a:lnTo>
                    <a:lnTo>
                      <a:pt x="6324" y="1143"/>
                    </a:lnTo>
                    <a:lnTo>
                      <a:pt x="6400" y="1200"/>
                    </a:lnTo>
                    <a:lnTo>
                      <a:pt x="6380" y="1238"/>
                    </a:lnTo>
                    <a:lnTo>
                      <a:pt x="6380" y="1276"/>
                    </a:lnTo>
                    <a:lnTo>
                      <a:pt x="6380" y="1295"/>
                    </a:lnTo>
                    <a:lnTo>
                      <a:pt x="6400" y="1315"/>
                    </a:lnTo>
                    <a:lnTo>
                      <a:pt x="6438" y="1334"/>
                    </a:lnTo>
                    <a:lnTo>
                      <a:pt x="6457" y="1334"/>
                    </a:lnTo>
                    <a:lnTo>
                      <a:pt x="6495" y="1391"/>
                    </a:lnTo>
                    <a:lnTo>
                      <a:pt x="6533" y="1391"/>
                    </a:lnTo>
                    <a:lnTo>
                      <a:pt x="6571" y="1371"/>
                    </a:lnTo>
                    <a:lnTo>
                      <a:pt x="6628" y="1315"/>
                    </a:lnTo>
                    <a:lnTo>
                      <a:pt x="6666" y="1315"/>
                    </a:lnTo>
                    <a:lnTo>
                      <a:pt x="6705" y="1295"/>
                    </a:lnTo>
                    <a:lnTo>
                      <a:pt x="6742" y="1238"/>
                    </a:lnTo>
                    <a:lnTo>
                      <a:pt x="6781" y="1181"/>
                    </a:lnTo>
                    <a:lnTo>
                      <a:pt x="6819" y="1105"/>
                    </a:lnTo>
                    <a:lnTo>
                      <a:pt x="6819" y="1086"/>
                    </a:lnTo>
                    <a:lnTo>
                      <a:pt x="6761" y="1048"/>
                    </a:lnTo>
                    <a:lnTo>
                      <a:pt x="6800" y="1010"/>
                    </a:lnTo>
                    <a:lnTo>
                      <a:pt x="6838" y="953"/>
                    </a:lnTo>
                    <a:lnTo>
                      <a:pt x="6895" y="914"/>
                    </a:lnTo>
                    <a:lnTo>
                      <a:pt x="7009" y="800"/>
                    </a:lnTo>
                    <a:lnTo>
                      <a:pt x="7066" y="781"/>
                    </a:lnTo>
                    <a:lnTo>
                      <a:pt x="7238" y="705"/>
                    </a:lnTo>
                    <a:lnTo>
                      <a:pt x="7257" y="686"/>
                    </a:lnTo>
                    <a:lnTo>
                      <a:pt x="7276" y="648"/>
                    </a:lnTo>
                    <a:lnTo>
                      <a:pt x="7295" y="591"/>
                    </a:lnTo>
                    <a:lnTo>
                      <a:pt x="7295" y="533"/>
                    </a:lnTo>
                    <a:lnTo>
                      <a:pt x="7352" y="381"/>
                    </a:lnTo>
                    <a:lnTo>
                      <a:pt x="7467" y="286"/>
                    </a:lnTo>
                    <a:lnTo>
                      <a:pt x="7504" y="248"/>
                    </a:lnTo>
                    <a:lnTo>
                      <a:pt x="7543" y="228"/>
                    </a:lnTo>
                    <a:lnTo>
                      <a:pt x="7581" y="210"/>
                    </a:lnTo>
                    <a:lnTo>
                      <a:pt x="7638" y="191"/>
                    </a:lnTo>
                    <a:lnTo>
                      <a:pt x="7657" y="152"/>
                    </a:lnTo>
                    <a:lnTo>
                      <a:pt x="7695" y="133"/>
                    </a:lnTo>
                    <a:lnTo>
                      <a:pt x="7733" y="96"/>
                    </a:lnTo>
                    <a:lnTo>
                      <a:pt x="7752" y="19"/>
                    </a:lnTo>
                    <a:lnTo>
                      <a:pt x="7790" y="0"/>
                    </a:lnTo>
                    <a:lnTo>
                      <a:pt x="7809" y="0"/>
                    </a:lnTo>
                    <a:lnTo>
                      <a:pt x="7848" y="38"/>
                    </a:lnTo>
                    <a:lnTo>
                      <a:pt x="7866" y="76"/>
                    </a:lnTo>
                    <a:lnTo>
                      <a:pt x="7885" y="76"/>
                    </a:lnTo>
                    <a:lnTo>
                      <a:pt x="7904" y="76"/>
                    </a:lnTo>
                    <a:lnTo>
                      <a:pt x="7924" y="38"/>
                    </a:lnTo>
                    <a:lnTo>
                      <a:pt x="7962" y="38"/>
                    </a:lnTo>
                    <a:lnTo>
                      <a:pt x="8114" y="0"/>
                    </a:lnTo>
                    <a:lnTo>
                      <a:pt x="8152" y="0"/>
                    </a:lnTo>
                    <a:lnTo>
                      <a:pt x="8171" y="0"/>
                    </a:lnTo>
                    <a:lnTo>
                      <a:pt x="8209" y="19"/>
                    </a:lnTo>
                    <a:lnTo>
                      <a:pt x="8229" y="19"/>
                    </a:lnTo>
                    <a:lnTo>
                      <a:pt x="8285" y="38"/>
                    </a:lnTo>
                    <a:lnTo>
                      <a:pt x="8324" y="38"/>
                    </a:lnTo>
                    <a:lnTo>
                      <a:pt x="8343" y="38"/>
                    </a:lnTo>
                    <a:lnTo>
                      <a:pt x="8361" y="38"/>
                    </a:lnTo>
                    <a:lnTo>
                      <a:pt x="8381" y="57"/>
                    </a:lnTo>
                    <a:lnTo>
                      <a:pt x="8438" y="133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8" name="Freeform 38">
                <a:extLst>
                  <a:ext uri="{FF2B5EF4-FFF2-40B4-BE49-F238E27FC236}">
                    <a16:creationId xmlns:a16="http://schemas.microsoft.com/office/drawing/2014/main" id="{F6A23974-523D-974F-B838-4848202E02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75750" y="2092325"/>
                <a:ext cx="925513" cy="1028700"/>
              </a:xfrm>
              <a:custGeom>
                <a:avLst/>
                <a:gdLst>
                  <a:gd name="T0" fmla="*/ 2147483646 w 2573"/>
                  <a:gd name="T1" fmla="*/ 2147483646 h 2858"/>
                  <a:gd name="T2" fmla="*/ 2147483646 w 2573"/>
                  <a:gd name="T3" fmla="*/ 2147483646 h 2858"/>
                  <a:gd name="T4" fmla="*/ 2147483646 w 2573"/>
                  <a:gd name="T5" fmla="*/ 2147483646 h 2858"/>
                  <a:gd name="T6" fmla="*/ 2147483646 w 2573"/>
                  <a:gd name="T7" fmla="*/ 2147483646 h 2858"/>
                  <a:gd name="T8" fmla="*/ 2147483646 w 2573"/>
                  <a:gd name="T9" fmla="*/ 2147483646 h 2858"/>
                  <a:gd name="T10" fmla="*/ 2147483646 w 2573"/>
                  <a:gd name="T11" fmla="*/ 2147483646 h 2858"/>
                  <a:gd name="T12" fmla="*/ 2147483646 w 2573"/>
                  <a:gd name="T13" fmla="*/ 2147483646 h 2858"/>
                  <a:gd name="T14" fmla="*/ 2147483646 w 2573"/>
                  <a:gd name="T15" fmla="*/ 2147483646 h 2858"/>
                  <a:gd name="T16" fmla="*/ 2147483646 w 2573"/>
                  <a:gd name="T17" fmla="*/ 2147483646 h 2858"/>
                  <a:gd name="T18" fmla="*/ 2147483646 w 2573"/>
                  <a:gd name="T19" fmla="*/ 2147483646 h 2858"/>
                  <a:gd name="T20" fmla="*/ 2147483646 w 2573"/>
                  <a:gd name="T21" fmla="*/ 2147483646 h 2858"/>
                  <a:gd name="T22" fmla="*/ 2147483646 w 2573"/>
                  <a:gd name="T23" fmla="*/ 2147483646 h 2858"/>
                  <a:gd name="T24" fmla="*/ 2147483646 w 2573"/>
                  <a:gd name="T25" fmla="*/ 0 h 2858"/>
                  <a:gd name="T26" fmla="*/ 2147483646 w 2573"/>
                  <a:gd name="T27" fmla="*/ 2147483646 h 2858"/>
                  <a:gd name="T28" fmla="*/ 2147483646 w 2573"/>
                  <a:gd name="T29" fmla="*/ 2147483646 h 2858"/>
                  <a:gd name="T30" fmla="*/ 2147483646 w 2573"/>
                  <a:gd name="T31" fmla="*/ 2147483646 h 2858"/>
                  <a:gd name="T32" fmla="*/ 2147483646 w 2573"/>
                  <a:gd name="T33" fmla="*/ 2147483646 h 2858"/>
                  <a:gd name="T34" fmla="*/ 2147483646 w 2573"/>
                  <a:gd name="T35" fmla="*/ 2147483646 h 2858"/>
                  <a:gd name="T36" fmla="*/ 2147483646 w 2573"/>
                  <a:gd name="T37" fmla="*/ 2147483646 h 2858"/>
                  <a:gd name="T38" fmla="*/ 2147483646 w 2573"/>
                  <a:gd name="T39" fmla="*/ 2147483646 h 2858"/>
                  <a:gd name="T40" fmla="*/ 2147483646 w 2573"/>
                  <a:gd name="T41" fmla="*/ 2147483646 h 2858"/>
                  <a:gd name="T42" fmla="*/ 2147483646 w 2573"/>
                  <a:gd name="T43" fmla="*/ 2147483646 h 2858"/>
                  <a:gd name="T44" fmla="*/ 2147483646 w 2573"/>
                  <a:gd name="T45" fmla="*/ 2147483646 h 2858"/>
                  <a:gd name="T46" fmla="*/ 2147483646 w 2573"/>
                  <a:gd name="T47" fmla="*/ 2147483646 h 2858"/>
                  <a:gd name="T48" fmla="*/ 2147483646 w 2573"/>
                  <a:gd name="T49" fmla="*/ 2147483646 h 2858"/>
                  <a:gd name="T50" fmla="*/ 2147483646 w 2573"/>
                  <a:gd name="T51" fmla="*/ 2147483646 h 2858"/>
                  <a:gd name="T52" fmla="*/ 2147483646 w 2573"/>
                  <a:gd name="T53" fmla="*/ 2147483646 h 2858"/>
                  <a:gd name="T54" fmla="*/ 2147483646 w 2573"/>
                  <a:gd name="T55" fmla="*/ 2147483646 h 2858"/>
                  <a:gd name="T56" fmla="*/ 2147483646 w 2573"/>
                  <a:gd name="T57" fmla="*/ 2147483646 h 2858"/>
                  <a:gd name="T58" fmla="*/ 2147483646 w 2573"/>
                  <a:gd name="T59" fmla="*/ 2147483646 h 2858"/>
                  <a:gd name="T60" fmla="*/ 2147483646 w 2573"/>
                  <a:gd name="T61" fmla="*/ 2147483646 h 2858"/>
                  <a:gd name="T62" fmla="*/ 2147483646 w 2573"/>
                  <a:gd name="T63" fmla="*/ 2147483646 h 2858"/>
                  <a:gd name="T64" fmla="*/ 2147483646 w 2573"/>
                  <a:gd name="T65" fmla="*/ 2147483646 h 2858"/>
                  <a:gd name="T66" fmla="*/ 2147483646 w 2573"/>
                  <a:gd name="T67" fmla="*/ 2147483646 h 2858"/>
                  <a:gd name="T68" fmla="*/ 2147483646 w 2573"/>
                  <a:gd name="T69" fmla="*/ 2147483646 h 2858"/>
                  <a:gd name="T70" fmla="*/ 2147483646 w 2573"/>
                  <a:gd name="T71" fmla="*/ 2147483646 h 2858"/>
                  <a:gd name="T72" fmla="*/ 2147483646 w 2573"/>
                  <a:gd name="T73" fmla="*/ 2147483646 h 2858"/>
                  <a:gd name="T74" fmla="*/ 2147483646 w 2573"/>
                  <a:gd name="T75" fmla="*/ 2147483646 h 2858"/>
                  <a:gd name="T76" fmla="*/ 2147483646 w 2573"/>
                  <a:gd name="T77" fmla="*/ 2147483646 h 2858"/>
                  <a:gd name="T78" fmla="*/ 2147483646 w 2573"/>
                  <a:gd name="T79" fmla="*/ 2147483646 h 2858"/>
                  <a:gd name="T80" fmla="*/ 2147483646 w 2573"/>
                  <a:gd name="T81" fmla="*/ 2147483646 h 2858"/>
                  <a:gd name="T82" fmla="*/ 2147483646 w 2573"/>
                  <a:gd name="T83" fmla="*/ 2147483646 h 2858"/>
                  <a:gd name="T84" fmla="*/ 2147483646 w 2573"/>
                  <a:gd name="T85" fmla="*/ 2147483646 h 2858"/>
                  <a:gd name="T86" fmla="*/ 2147483646 w 2573"/>
                  <a:gd name="T87" fmla="*/ 2147483646 h 2858"/>
                  <a:gd name="T88" fmla="*/ 2147483646 w 2573"/>
                  <a:gd name="T89" fmla="*/ 2147483646 h 2858"/>
                  <a:gd name="T90" fmla="*/ 2147483646 w 2573"/>
                  <a:gd name="T91" fmla="*/ 2147483646 h 2858"/>
                  <a:gd name="T92" fmla="*/ 2147483646 w 2573"/>
                  <a:gd name="T93" fmla="*/ 2147483646 h 2858"/>
                  <a:gd name="T94" fmla="*/ 2147483646 w 2573"/>
                  <a:gd name="T95" fmla="*/ 2147483646 h 2858"/>
                  <a:gd name="T96" fmla="*/ 2147483646 w 2573"/>
                  <a:gd name="T97" fmla="*/ 2147483646 h 2858"/>
                  <a:gd name="T98" fmla="*/ 2147483646 w 2573"/>
                  <a:gd name="T99" fmla="*/ 2147483646 h 2858"/>
                  <a:gd name="T100" fmla="*/ 2147483646 w 2573"/>
                  <a:gd name="T101" fmla="*/ 2147483646 h 2858"/>
                  <a:gd name="T102" fmla="*/ 2147483646 w 2573"/>
                  <a:gd name="T103" fmla="*/ 2147483646 h 2858"/>
                  <a:gd name="T104" fmla="*/ 2147483646 w 2573"/>
                  <a:gd name="T105" fmla="*/ 2147483646 h 2858"/>
                  <a:gd name="T106" fmla="*/ 2147483646 w 2573"/>
                  <a:gd name="T107" fmla="*/ 2147483646 h 2858"/>
                  <a:gd name="T108" fmla="*/ 2147483646 w 2573"/>
                  <a:gd name="T109" fmla="*/ 2147483646 h 2858"/>
                  <a:gd name="T110" fmla="*/ 2147483646 w 2573"/>
                  <a:gd name="T111" fmla="*/ 2147483646 h 2858"/>
                  <a:gd name="T112" fmla="*/ 2147483646 w 2573"/>
                  <a:gd name="T113" fmla="*/ 2147483646 h 2858"/>
                  <a:gd name="T114" fmla="*/ 2147483646 w 2573"/>
                  <a:gd name="T115" fmla="*/ 2147483646 h 2858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573" h="2858">
                    <a:moveTo>
                      <a:pt x="1848" y="1562"/>
                    </a:moveTo>
                    <a:lnTo>
                      <a:pt x="1886" y="1543"/>
                    </a:lnTo>
                    <a:lnTo>
                      <a:pt x="1886" y="1562"/>
                    </a:lnTo>
                    <a:lnTo>
                      <a:pt x="1905" y="1581"/>
                    </a:lnTo>
                    <a:lnTo>
                      <a:pt x="1924" y="1600"/>
                    </a:lnTo>
                    <a:lnTo>
                      <a:pt x="1905" y="1619"/>
                    </a:lnTo>
                    <a:lnTo>
                      <a:pt x="1886" y="1619"/>
                    </a:lnTo>
                    <a:lnTo>
                      <a:pt x="1867" y="1657"/>
                    </a:lnTo>
                    <a:lnTo>
                      <a:pt x="1867" y="1676"/>
                    </a:lnTo>
                    <a:lnTo>
                      <a:pt x="1886" y="1714"/>
                    </a:lnTo>
                    <a:lnTo>
                      <a:pt x="1886" y="1733"/>
                    </a:lnTo>
                    <a:lnTo>
                      <a:pt x="1867" y="1752"/>
                    </a:lnTo>
                    <a:lnTo>
                      <a:pt x="1867" y="1771"/>
                    </a:lnTo>
                    <a:lnTo>
                      <a:pt x="1848" y="1752"/>
                    </a:lnTo>
                    <a:lnTo>
                      <a:pt x="1829" y="1752"/>
                    </a:lnTo>
                    <a:lnTo>
                      <a:pt x="1791" y="1771"/>
                    </a:lnTo>
                    <a:lnTo>
                      <a:pt x="1753" y="1771"/>
                    </a:lnTo>
                    <a:lnTo>
                      <a:pt x="1715" y="1771"/>
                    </a:lnTo>
                    <a:lnTo>
                      <a:pt x="1638" y="1752"/>
                    </a:lnTo>
                    <a:lnTo>
                      <a:pt x="1657" y="1733"/>
                    </a:lnTo>
                    <a:lnTo>
                      <a:pt x="1619" y="1695"/>
                    </a:lnTo>
                    <a:lnTo>
                      <a:pt x="1601" y="1676"/>
                    </a:lnTo>
                    <a:lnTo>
                      <a:pt x="1562" y="1695"/>
                    </a:lnTo>
                    <a:lnTo>
                      <a:pt x="1543" y="1714"/>
                    </a:lnTo>
                    <a:lnTo>
                      <a:pt x="1543" y="1676"/>
                    </a:lnTo>
                    <a:lnTo>
                      <a:pt x="1543" y="1638"/>
                    </a:lnTo>
                    <a:lnTo>
                      <a:pt x="1562" y="1619"/>
                    </a:lnTo>
                    <a:lnTo>
                      <a:pt x="1581" y="1619"/>
                    </a:lnTo>
                    <a:lnTo>
                      <a:pt x="1677" y="1619"/>
                    </a:lnTo>
                    <a:lnTo>
                      <a:pt x="1696" y="1638"/>
                    </a:lnTo>
                    <a:lnTo>
                      <a:pt x="1715" y="1657"/>
                    </a:lnTo>
                    <a:lnTo>
                      <a:pt x="1733" y="1657"/>
                    </a:lnTo>
                    <a:lnTo>
                      <a:pt x="1753" y="1638"/>
                    </a:lnTo>
                    <a:lnTo>
                      <a:pt x="1848" y="1562"/>
                    </a:lnTo>
                    <a:close/>
                    <a:moveTo>
                      <a:pt x="1257" y="761"/>
                    </a:moveTo>
                    <a:lnTo>
                      <a:pt x="1276" y="743"/>
                    </a:lnTo>
                    <a:lnTo>
                      <a:pt x="1315" y="761"/>
                    </a:lnTo>
                    <a:lnTo>
                      <a:pt x="1334" y="781"/>
                    </a:lnTo>
                    <a:lnTo>
                      <a:pt x="1352" y="819"/>
                    </a:lnTo>
                    <a:lnTo>
                      <a:pt x="1352" y="876"/>
                    </a:lnTo>
                    <a:lnTo>
                      <a:pt x="1352" y="895"/>
                    </a:lnTo>
                    <a:lnTo>
                      <a:pt x="1334" y="895"/>
                    </a:lnTo>
                    <a:lnTo>
                      <a:pt x="1257" y="895"/>
                    </a:lnTo>
                    <a:lnTo>
                      <a:pt x="1238" y="895"/>
                    </a:lnTo>
                    <a:lnTo>
                      <a:pt x="1276" y="876"/>
                    </a:lnTo>
                    <a:lnTo>
                      <a:pt x="1276" y="838"/>
                    </a:lnTo>
                    <a:lnTo>
                      <a:pt x="1257" y="781"/>
                    </a:lnTo>
                    <a:lnTo>
                      <a:pt x="1257" y="761"/>
                    </a:lnTo>
                    <a:close/>
                    <a:moveTo>
                      <a:pt x="1772" y="266"/>
                    </a:moveTo>
                    <a:lnTo>
                      <a:pt x="1791" y="285"/>
                    </a:lnTo>
                    <a:lnTo>
                      <a:pt x="1810" y="304"/>
                    </a:lnTo>
                    <a:lnTo>
                      <a:pt x="1810" y="324"/>
                    </a:lnTo>
                    <a:lnTo>
                      <a:pt x="1810" y="343"/>
                    </a:lnTo>
                    <a:lnTo>
                      <a:pt x="1791" y="362"/>
                    </a:lnTo>
                    <a:lnTo>
                      <a:pt x="1772" y="380"/>
                    </a:lnTo>
                    <a:lnTo>
                      <a:pt x="1733" y="380"/>
                    </a:lnTo>
                    <a:lnTo>
                      <a:pt x="1715" y="380"/>
                    </a:lnTo>
                    <a:lnTo>
                      <a:pt x="1677" y="324"/>
                    </a:lnTo>
                    <a:lnTo>
                      <a:pt x="1715" y="285"/>
                    </a:lnTo>
                    <a:lnTo>
                      <a:pt x="1753" y="266"/>
                    </a:lnTo>
                    <a:lnTo>
                      <a:pt x="1772" y="266"/>
                    </a:lnTo>
                    <a:close/>
                    <a:moveTo>
                      <a:pt x="2534" y="514"/>
                    </a:moveTo>
                    <a:lnTo>
                      <a:pt x="2572" y="552"/>
                    </a:lnTo>
                    <a:lnTo>
                      <a:pt x="2572" y="571"/>
                    </a:lnTo>
                    <a:lnTo>
                      <a:pt x="2553" y="647"/>
                    </a:lnTo>
                    <a:lnTo>
                      <a:pt x="2534" y="666"/>
                    </a:lnTo>
                    <a:lnTo>
                      <a:pt x="2495" y="666"/>
                    </a:lnTo>
                    <a:lnTo>
                      <a:pt x="2476" y="647"/>
                    </a:lnTo>
                    <a:lnTo>
                      <a:pt x="2476" y="629"/>
                    </a:lnTo>
                    <a:lnTo>
                      <a:pt x="2476" y="590"/>
                    </a:lnTo>
                    <a:lnTo>
                      <a:pt x="2476" y="571"/>
                    </a:lnTo>
                    <a:lnTo>
                      <a:pt x="2439" y="571"/>
                    </a:lnTo>
                    <a:lnTo>
                      <a:pt x="2419" y="590"/>
                    </a:lnTo>
                    <a:lnTo>
                      <a:pt x="2400" y="590"/>
                    </a:lnTo>
                    <a:lnTo>
                      <a:pt x="2381" y="571"/>
                    </a:lnTo>
                    <a:lnTo>
                      <a:pt x="2381" y="514"/>
                    </a:lnTo>
                    <a:lnTo>
                      <a:pt x="2381" y="495"/>
                    </a:lnTo>
                    <a:lnTo>
                      <a:pt x="2362" y="476"/>
                    </a:lnTo>
                    <a:lnTo>
                      <a:pt x="2343" y="476"/>
                    </a:lnTo>
                    <a:lnTo>
                      <a:pt x="2305" y="495"/>
                    </a:lnTo>
                    <a:lnTo>
                      <a:pt x="2305" y="476"/>
                    </a:lnTo>
                    <a:lnTo>
                      <a:pt x="2305" y="457"/>
                    </a:lnTo>
                    <a:lnTo>
                      <a:pt x="2305" y="438"/>
                    </a:lnTo>
                    <a:lnTo>
                      <a:pt x="2286" y="419"/>
                    </a:lnTo>
                    <a:lnTo>
                      <a:pt x="2248" y="438"/>
                    </a:lnTo>
                    <a:lnTo>
                      <a:pt x="2191" y="419"/>
                    </a:lnTo>
                    <a:lnTo>
                      <a:pt x="2153" y="380"/>
                    </a:lnTo>
                    <a:lnTo>
                      <a:pt x="2134" y="324"/>
                    </a:lnTo>
                    <a:lnTo>
                      <a:pt x="2191" y="380"/>
                    </a:lnTo>
                    <a:lnTo>
                      <a:pt x="2210" y="362"/>
                    </a:lnTo>
                    <a:lnTo>
                      <a:pt x="2210" y="343"/>
                    </a:lnTo>
                    <a:lnTo>
                      <a:pt x="2210" y="304"/>
                    </a:lnTo>
                    <a:lnTo>
                      <a:pt x="2210" y="285"/>
                    </a:lnTo>
                    <a:lnTo>
                      <a:pt x="2229" y="248"/>
                    </a:lnTo>
                    <a:lnTo>
                      <a:pt x="2210" y="209"/>
                    </a:lnTo>
                    <a:lnTo>
                      <a:pt x="2172" y="190"/>
                    </a:lnTo>
                    <a:lnTo>
                      <a:pt x="2153" y="152"/>
                    </a:lnTo>
                    <a:lnTo>
                      <a:pt x="2210" y="152"/>
                    </a:lnTo>
                    <a:lnTo>
                      <a:pt x="2229" y="152"/>
                    </a:lnTo>
                    <a:lnTo>
                      <a:pt x="2248" y="133"/>
                    </a:lnTo>
                    <a:lnTo>
                      <a:pt x="2210" y="95"/>
                    </a:lnTo>
                    <a:lnTo>
                      <a:pt x="2210" y="38"/>
                    </a:lnTo>
                    <a:lnTo>
                      <a:pt x="2229" y="0"/>
                    </a:lnTo>
                    <a:lnTo>
                      <a:pt x="2267" y="0"/>
                    </a:lnTo>
                    <a:lnTo>
                      <a:pt x="2286" y="0"/>
                    </a:lnTo>
                    <a:lnTo>
                      <a:pt x="2305" y="19"/>
                    </a:lnTo>
                    <a:lnTo>
                      <a:pt x="2324" y="38"/>
                    </a:lnTo>
                    <a:lnTo>
                      <a:pt x="2324" y="76"/>
                    </a:lnTo>
                    <a:lnTo>
                      <a:pt x="2343" y="95"/>
                    </a:lnTo>
                    <a:lnTo>
                      <a:pt x="2381" y="133"/>
                    </a:lnTo>
                    <a:lnTo>
                      <a:pt x="2362" y="152"/>
                    </a:lnTo>
                    <a:lnTo>
                      <a:pt x="2362" y="171"/>
                    </a:lnTo>
                    <a:lnTo>
                      <a:pt x="2381" y="209"/>
                    </a:lnTo>
                    <a:lnTo>
                      <a:pt x="2439" y="228"/>
                    </a:lnTo>
                    <a:lnTo>
                      <a:pt x="2476" y="248"/>
                    </a:lnTo>
                    <a:lnTo>
                      <a:pt x="2495" y="248"/>
                    </a:lnTo>
                    <a:lnTo>
                      <a:pt x="2515" y="266"/>
                    </a:lnTo>
                    <a:lnTo>
                      <a:pt x="2515" y="285"/>
                    </a:lnTo>
                    <a:lnTo>
                      <a:pt x="2495" y="304"/>
                    </a:lnTo>
                    <a:lnTo>
                      <a:pt x="2476" y="324"/>
                    </a:lnTo>
                    <a:lnTo>
                      <a:pt x="2476" y="362"/>
                    </a:lnTo>
                    <a:lnTo>
                      <a:pt x="2458" y="380"/>
                    </a:lnTo>
                    <a:lnTo>
                      <a:pt x="2458" y="419"/>
                    </a:lnTo>
                    <a:lnTo>
                      <a:pt x="2476" y="457"/>
                    </a:lnTo>
                    <a:lnTo>
                      <a:pt x="2495" y="457"/>
                    </a:lnTo>
                    <a:lnTo>
                      <a:pt x="2495" y="476"/>
                    </a:lnTo>
                    <a:lnTo>
                      <a:pt x="2515" y="476"/>
                    </a:lnTo>
                    <a:lnTo>
                      <a:pt x="2534" y="476"/>
                    </a:lnTo>
                    <a:lnTo>
                      <a:pt x="2534" y="495"/>
                    </a:lnTo>
                    <a:lnTo>
                      <a:pt x="2534" y="514"/>
                    </a:lnTo>
                    <a:close/>
                    <a:moveTo>
                      <a:pt x="915" y="2857"/>
                    </a:moveTo>
                    <a:lnTo>
                      <a:pt x="876" y="2762"/>
                    </a:lnTo>
                    <a:lnTo>
                      <a:pt x="858" y="2686"/>
                    </a:lnTo>
                    <a:lnTo>
                      <a:pt x="819" y="2610"/>
                    </a:lnTo>
                    <a:lnTo>
                      <a:pt x="819" y="2571"/>
                    </a:lnTo>
                    <a:lnTo>
                      <a:pt x="800" y="2533"/>
                    </a:lnTo>
                    <a:lnTo>
                      <a:pt x="724" y="2381"/>
                    </a:lnTo>
                    <a:lnTo>
                      <a:pt x="705" y="2324"/>
                    </a:lnTo>
                    <a:lnTo>
                      <a:pt x="743" y="2305"/>
                    </a:lnTo>
                    <a:lnTo>
                      <a:pt x="781" y="2324"/>
                    </a:lnTo>
                    <a:lnTo>
                      <a:pt x="858" y="2305"/>
                    </a:lnTo>
                    <a:lnTo>
                      <a:pt x="895" y="2305"/>
                    </a:lnTo>
                    <a:lnTo>
                      <a:pt x="915" y="2324"/>
                    </a:lnTo>
                    <a:lnTo>
                      <a:pt x="915" y="2361"/>
                    </a:lnTo>
                    <a:lnTo>
                      <a:pt x="895" y="2381"/>
                    </a:lnTo>
                    <a:lnTo>
                      <a:pt x="876" y="2400"/>
                    </a:lnTo>
                    <a:lnTo>
                      <a:pt x="971" y="2571"/>
                    </a:lnTo>
                    <a:lnTo>
                      <a:pt x="991" y="2647"/>
                    </a:lnTo>
                    <a:lnTo>
                      <a:pt x="1010" y="2705"/>
                    </a:lnTo>
                    <a:lnTo>
                      <a:pt x="1048" y="2742"/>
                    </a:lnTo>
                    <a:lnTo>
                      <a:pt x="1067" y="2686"/>
                    </a:lnTo>
                    <a:lnTo>
                      <a:pt x="1048" y="2628"/>
                    </a:lnTo>
                    <a:lnTo>
                      <a:pt x="1029" y="2590"/>
                    </a:lnTo>
                    <a:lnTo>
                      <a:pt x="1067" y="2571"/>
                    </a:lnTo>
                    <a:lnTo>
                      <a:pt x="1105" y="2590"/>
                    </a:lnTo>
                    <a:lnTo>
                      <a:pt x="1143" y="2571"/>
                    </a:lnTo>
                    <a:lnTo>
                      <a:pt x="1162" y="2552"/>
                    </a:lnTo>
                    <a:lnTo>
                      <a:pt x="1124" y="2552"/>
                    </a:lnTo>
                    <a:lnTo>
                      <a:pt x="1029" y="2533"/>
                    </a:lnTo>
                    <a:lnTo>
                      <a:pt x="1010" y="2533"/>
                    </a:lnTo>
                    <a:lnTo>
                      <a:pt x="1029" y="2514"/>
                    </a:lnTo>
                    <a:lnTo>
                      <a:pt x="1124" y="2419"/>
                    </a:lnTo>
                    <a:lnTo>
                      <a:pt x="1143" y="2438"/>
                    </a:lnTo>
                    <a:lnTo>
                      <a:pt x="1143" y="2476"/>
                    </a:lnTo>
                    <a:lnTo>
                      <a:pt x="1220" y="2381"/>
                    </a:lnTo>
                    <a:lnTo>
                      <a:pt x="1257" y="2361"/>
                    </a:lnTo>
                    <a:lnTo>
                      <a:pt x="1315" y="2343"/>
                    </a:lnTo>
                    <a:lnTo>
                      <a:pt x="1372" y="2438"/>
                    </a:lnTo>
                    <a:lnTo>
                      <a:pt x="1410" y="2438"/>
                    </a:lnTo>
                    <a:lnTo>
                      <a:pt x="1429" y="2438"/>
                    </a:lnTo>
                    <a:lnTo>
                      <a:pt x="1429" y="2400"/>
                    </a:lnTo>
                    <a:lnTo>
                      <a:pt x="1429" y="2381"/>
                    </a:lnTo>
                    <a:lnTo>
                      <a:pt x="1410" y="2343"/>
                    </a:lnTo>
                    <a:lnTo>
                      <a:pt x="1410" y="2324"/>
                    </a:lnTo>
                    <a:lnTo>
                      <a:pt x="1315" y="2285"/>
                    </a:lnTo>
                    <a:lnTo>
                      <a:pt x="1276" y="2247"/>
                    </a:lnTo>
                    <a:lnTo>
                      <a:pt x="1257" y="2266"/>
                    </a:lnTo>
                    <a:lnTo>
                      <a:pt x="1238" y="2229"/>
                    </a:lnTo>
                    <a:lnTo>
                      <a:pt x="1220" y="2190"/>
                    </a:lnTo>
                    <a:lnTo>
                      <a:pt x="1200" y="2152"/>
                    </a:lnTo>
                    <a:lnTo>
                      <a:pt x="1162" y="2209"/>
                    </a:lnTo>
                    <a:lnTo>
                      <a:pt x="1124" y="2190"/>
                    </a:lnTo>
                    <a:lnTo>
                      <a:pt x="1124" y="2133"/>
                    </a:lnTo>
                    <a:lnTo>
                      <a:pt x="1143" y="2114"/>
                    </a:lnTo>
                    <a:lnTo>
                      <a:pt x="1162" y="2095"/>
                    </a:lnTo>
                    <a:lnTo>
                      <a:pt x="1200" y="2095"/>
                    </a:lnTo>
                    <a:lnTo>
                      <a:pt x="1220" y="2057"/>
                    </a:lnTo>
                    <a:lnTo>
                      <a:pt x="1220" y="2038"/>
                    </a:lnTo>
                    <a:lnTo>
                      <a:pt x="1105" y="2019"/>
                    </a:lnTo>
                    <a:lnTo>
                      <a:pt x="971" y="2019"/>
                    </a:lnTo>
                    <a:lnTo>
                      <a:pt x="915" y="2038"/>
                    </a:lnTo>
                    <a:lnTo>
                      <a:pt x="858" y="2076"/>
                    </a:lnTo>
                    <a:lnTo>
                      <a:pt x="839" y="2114"/>
                    </a:lnTo>
                    <a:lnTo>
                      <a:pt x="839" y="2171"/>
                    </a:lnTo>
                    <a:lnTo>
                      <a:pt x="819" y="2190"/>
                    </a:lnTo>
                    <a:lnTo>
                      <a:pt x="800" y="2209"/>
                    </a:lnTo>
                    <a:lnTo>
                      <a:pt x="743" y="2171"/>
                    </a:lnTo>
                    <a:lnTo>
                      <a:pt x="724" y="2209"/>
                    </a:lnTo>
                    <a:lnTo>
                      <a:pt x="686" y="2247"/>
                    </a:lnTo>
                    <a:lnTo>
                      <a:pt x="629" y="2266"/>
                    </a:lnTo>
                    <a:lnTo>
                      <a:pt x="591" y="2247"/>
                    </a:lnTo>
                    <a:lnTo>
                      <a:pt x="572" y="2209"/>
                    </a:lnTo>
                    <a:lnTo>
                      <a:pt x="495" y="1943"/>
                    </a:lnTo>
                    <a:lnTo>
                      <a:pt x="458" y="1714"/>
                    </a:lnTo>
                    <a:lnTo>
                      <a:pt x="419" y="1619"/>
                    </a:lnTo>
                    <a:lnTo>
                      <a:pt x="324" y="1447"/>
                    </a:lnTo>
                    <a:lnTo>
                      <a:pt x="77" y="1124"/>
                    </a:lnTo>
                    <a:lnTo>
                      <a:pt x="19" y="1010"/>
                    </a:lnTo>
                    <a:lnTo>
                      <a:pt x="0" y="895"/>
                    </a:lnTo>
                    <a:lnTo>
                      <a:pt x="19" y="876"/>
                    </a:lnTo>
                    <a:lnTo>
                      <a:pt x="19" y="857"/>
                    </a:lnTo>
                    <a:lnTo>
                      <a:pt x="38" y="838"/>
                    </a:lnTo>
                    <a:lnTo>
                      <a:pt x="57" y="838"/>
                    </a:lnTo>
                    <a:lnTo>
                      <a:pt x="38" y="895"/>
                    </a:lnTo>
                    <a:lnTo>
                      <a:pt x="38" y="933"/>
                    </a:lnTo>
                    <a:lnTo>
                      <a:pt x="38" y="971"/>
                    </a:lnTo>
                    <a:lnTo>
                      <a:pt x="77" y="895"/>
                    </a:lnTo>
                    <a:lnTo>
                      <a:pt x="96" y="876"/>
                    </a:lnTo>
                    <a:lnTo>
                      <a:pt x="114" y="876"/>
                    </a:lnTo>
                    <a:lnTo>
                      <a:pt x="153" y="895"/>
                    </a:lnTo>
                    <a:lnTo>
                      <a:pt x="172" y="971"/>
                    </a:lnTo>
                    <a:lnTo>
                      <a:pt x="210" y="990"/>
                    </a:lnTo>
                    <a:lnTo>
                      <a:pt x="248" y="1066"/>
                    </a:lnTo>
                    <a:lnTo>
                      <a:pt x="286" y="1086"/>
                    </a:lnTo>
                    <a:lnTo>
                      <a:pt x="305" y="1105"/>
                    </a:lnTo>
                    <a:lnTo>
                      <a:pt x="324" y="1124"/>
                    </a:lnTo>
                    <a:lnTo>
                      <a:pt x="324" y="1142"/>
                    </a:lnTo>
                    <a:lnTo>
                      <a:pt x="305" y="1181"/>
                    </a:lnTo>
                    <a:lnTo>
                      <a:pt x="381" y="1200"/>
                    </a:lnTo>
                    <a:lnTo>
                      <a:pt x="400" y="1200"/>
                    </a:lnTo>
                    <a:lnTo>
                      <a:pt x="381" y="1219"/>
                    </a:lnTo>
                    <a:lnTo>
                      <a:pt x="343" y="1238"/>
                    </a:lnTo>
                    <a:lnTo>
                      <a:pt x="324" y="1238"/>
                    </a:lnTo>
                    <a:lnTo>
                      <a:pt x="343" y="1257"/>
                    </a:lnTo>
                    <a:lnTo>
                      <a:pt x="343" y="1276"/>
                    </a:lnTo>
                    <a:lnTo>
                      <a:pt x="343" y="1295"/>
                    </a:lnTo>
                    <a:lnTo>
                      <a:pt x="343" y="1314"/>
                    </a:lnTo>
                    <a:lnTo>
                      <a:pt x="362" y="1314"/>
                    </a:lnTo>
                    <a:lnTo>
                      <a:pt x="381" y="1314"/>
                    </a:lnTo>
                    <a:lnTo>
                      <a:pt x="419" y="1352"/>
                    </a:lnTo>
                    <a:lnTo>
                      <a:pt x="419" y="1333"/>
                    </a:lnTo>
                    <a:lnTo>
                      <a:pt x="419" y="1295"/>
                    </a:lnTo>
                    <a:lnTo>
                      <a:pt x="419" y="1276"/>
                    </a:lnTo>
                    <a:lnTo>
                      <a:pt x="438" y="1314"/>
                    </a:lnTo>
                    <a:lnTo>
                      <a:pt x="458" y="1371"/>
                    </a:lnTo>
                    <a:lnTo>
                      <a:pt x="477" y="1390"/>
                    </a:lnTo>
                    <a:lnTo>
                      <a:pt x="495" y="1352"/>
                    </a:lnTo>
                    <a:lnTo>
                      <a:pt x="514" y="1352"/>
                    </a:lnTo>
                    <a:lnTo>
                      <a:pt x="514" y="1314"/>
                    </a:lnTo>
                    <a:lnTo>
                      <a:pt x="514" y="1276"/>
                    </a:lnTo>
                    <a:lnTo>
                      <a:pt x="534" y="1257"/>
                    </a:lnTo>
                    <a:lnTo>
                      <a:pt x="534" y="1238"/>
                    </a:lnTo>
                    <a:lnTo>
                      <a:pt x="572" y="1200"/>
                    </a:lnTo>
                    <a:lnTo>
                      <a:pt x="591" y="1181"/>
                    </a:lnTo>
                    <a:lnTo>
                      <a:pt x="553" y="1200"/>
                    </a:lnTo>
                    <a:lnTo>
                      <a:pt x="534" y="1200"/>
                    </a:lnTo>
                    <a:lnTo>
                      <a:pt x="534" y="1162"/>
                    </a:lnTo>
                    <a:lnTo>
                      <a:pt x="553" y="1047"/>
                    </a:lnTo>
                    <a:lnTo>
                      <a:pt x="534" y="1028"/>
                    </a:lnTo>
                    <a:lnTo>
                      <a:pt x="514" y="1066"/>
                    </a:lnTo>
                    <a:lnTo>
                      <a:pt x="514" y="1047"/>
                    </a:lnTo>
                    <a:lnTo>
                      <a:pt x="514" y="933"/>
                    </a:lnTo>
                    <a:lnTo>
                      <a:pt x="495" y="914"/>
                    </a:lnTo>
                    <a:lnTo>
                      <a:pt x="514" y="914"/>
                    </a:lnTo>
                    <a:lnTo>
                      <a:pt x="534" y="876"/>
                    </a:lnTo>
                    <a:lnTo>
                      <a:pt x="534" y="838"/>
                    </a:lnTo>
                    <a:lnTo>
                      <a:pt x="514" y="819"/>
                    </a:lnTo>
                    <a:lnTo>
                      <a:pt x="495" y="800"/>
                    </a:lnTo>
                    <a:lnTo>
                      <a:pt x="495" y="761"/>
                    </a:lnTo>
                    <a:lnTo>
                      <a:pt x="534" y="724"/>
                    </a:lnTo>
                    <a:lnTo>
                      <a:pt x="477" y="685"/>
                    </a:lnTo>
                    <a:lnTo>
                      <a:pt x="458" y="685"/>
                    </a:lnTo>
                    <a:lnTo>
                      <a:pt x="438" y="724"/>
                    </a:lnTo>
                    <a:lnTo>
                      <a:pt x="419" y="743"/>
                    </a:lnTo>
                    <a:lnTo>
                      <a:pt x="400" y="761"/>
                    </a:lnTo>
                    <a:lnTo>
                      <a:pt x="286" y="761"/>
                    </a:lnTo>
                    <a:lnTo>
                      <a:pt x="229" y="743"/>
                    </a:lnTo>
                    <a:lnTo>
                      <a:pt x="191" y="705"/>
                    </a:lnTo>
                    <a:lnTo>
                      <a:pt x="172" y="629"/>
                    </a:lnTo>
                    <a:lnTo>
                      <a:pt x="191" y="647"/>
                    </a:lnTo>
                    <a:lnTo>
                      <a:pt x="210" y="590"/>
                    </a:lnTo>
                    <a:lnTo>
                      <a:pt x="229" y="590"/>
                    </a:lnTo>
                    <a:lnTo>
                      <a:pt x="267" y="609"/>
                    </a:lnTo>
                    <a:lnTo>
                      <a:pt x="286" y="609"/>
                    </a:lnTo>
                    <a:lnTo>
                      <a:pt x="362" y="609"/>
                    </a:lnTo>
                    <a:lnTo>
                      <a:pt x="400" y="609"/>
                    </a:lnTo>
                    <a:lnTo>
                      <a:pt x="438" y="571"/>
                    </a:lnTo>
                    <a:lnTo>
                      <a:pt x="458" y="552"/>
                    </a:lnTo>
                    <a:lnTo>
                      <a:pt x="495" y="533"/>
                    </a:lnTo>
                    <a:lnTo>
                      <a:pt x="534" y="514"/>
                    </a:lnTo>
                    <a:lnTo>
                      <a:pt x="591" y="457"/>
                    </a:lnTo>
                    <a:lnTo>
                      <a:pt x="610" y="457"/>
                    </a:lnTo>
                    <a:lnTo>
                      <a:pt x="629" y="457"/>
                    </a:lnTo>
                    <a:lnTo>
                      <a:pt x="648" y="438"/>
                    </a:lnTo>
                    <a:lnTo>
                      <a:pt x="648" y="419"/>
                    </a:lnTo>
                    <a:lnTo>
                      <a:pt x="629" y="400"/>
                    </a:lnTo>
                    <a:lnTo>
                      <a:pt x="629" y="380"/>
                    </a:lnTo>
                    <a:lnTo>
                      <a:pt x="667" y="343"/>
                    </a:lnTo>
                    <a:lnTo>
                      <a:pt x="858" y="190"/>
                    </a:lnTo>
                    <a:lnTo>
                      <a:pt x="895" y="171"/>
                    </a:lnTo>
                    <a:lnTo>
                      <a:pt x="915" y="190"/>
                    </a:lnTo>
                    <a:lnTo>
                      <a:pt x="1010" y="362"/>
                    </a:lnTo>
                    <a:lnTo>
                      <a:pt x="1086" y="419"/>
                    </a:lnTo>
                    <a:lnTo>
                      <a:pt x="1162" y="476"/>
                    </a:lnTo>
                    <a:lnTo>
                      <a:pt x="1200" y="495"/>
                    </a:lnTo>
                    <a:lnTo>
                      <a:pt x="1200" y="514"/>
                    </a:lnTo>
                    <a:lnTo>
                      <a:pt x="1200" y="533"/>
                    </a:lnTo>
                    <a:lnTo>
                      <a:pt x="1200" y="552"/>
                    </a:lnTo>
                    <a:lnTo>
                      <a:pt x="1200" y="571"/>
                    </a:lnTo>
                    <a:lnTo>
                      <a:pt x="1181" y="571"/>
                    </a:lnTo>
                    <a:lnTo>
                      <a:pt x="1181" y="552"/>
                    </a:lnTo>
                    <a:lnTo>
                      <a:pt x="1162" y="571"/>
                    </a:lnTo>
                    <a:lnTo>
                      <a:pt x="1162" y="552"/>
                    </a:lnTo>
                    <a:lnTo>
                      <a:pt x="1162" y="590"/>
                    </a:lnTo>
                    <a:lnTo>
                      <a:pt x="1162" y="629"/>
                    </a:lnTo>
                    <a:lnTo>
                      <a:pt x="1220" y="647"/>
                    </a:lnTo>
                    <a:lnTo>
                      <a:pt x="1257" y="647"/>
                    </a:lnTo>
                    <a:lnTo>
                      <a:pt x="1315" y="666"/>
                    </a:lnTo>
                    <a:lnTo>
                      <a:pt x="1257" y="685"/>
                    </a:lnTo>
                    <a:lnTo>
                      <a:pt x="1105" y="666"/>
                    </a:lnTo>
                    <a:lnTo>
                      <a:pt x="1067" y="666"/>
                    </a:lnTo>
                    <a:lnTo>
                      <a:pt x="1067" y="705"/>
                    </a:lnTo>
                    <a:lnTo>
                      <a:pt x="1105" y="800"/>
                    </a:lnTo>
                    <a:lnTo>
                      <a:pt x="1124" y="857"/>
                    </a:lnTo>
                    <a:lnTo>
                      <a:pt x="1124" y="895"/>
                    </a:lnTo>
                    <a:lnTo>
                      <a:pt x="1124" y="952"/>
                    </a:lnTo>
                    <a:lnTo>
                      <a:pt x="1124" y="971"/>
                    </a:lnTo>
                    <a:lnTo>
                      <a:pt x="1086" y="876"/>
                    </a:lnTo>
                    <a:lnTo>
                      <a:pt x="1048" y="819"/>
                    </a:lnTo>
                    <a:lnTo>
                      <a:pt x="1010" y="800"/>
                    </a:lnTo>
                    <a:lnTo>
                      <a:pt x="1029" y="914"/>
                    </a:lnTo>
                    <a:lnTo>
                      <a:pt x="1029" y="952"/>
                    </a:lnTo>
                    <a:lnTo>
                      <a:pt x="991" y="952"/>
                    </a:lnTo>
                    <a:lnTo>
                      <a:pt x="991" y="971"/>
                    </a:lnTo>
                    <a:lnTo>
                      <a:pt x="1010" y="971"/>
                    </a:lnTo>
                    <a:lnTo>
                      <a:pt x="1029" y="990"/>
                    </a:lnTo>
                    <a:lnTo>
                      <a:pt x="1048" y="1010"/>
                    </a:lnTo>
                    <a:lnTo>
                      <a:pt x="1048" y="1028"/>
                    </a:lnTo>
                    <a:lnTo>
                      <a:pt x="991" y="1066"/>
                    </a:lnTo>
                    <a:lnTo>
                      <a:pt x="991" y="1086"/>
                    </a:lnTo>
                    <a:lnTo>
                      <a:pt x="991" y="1105"/>
                    </a:lnTo>
                    <a:lnTo>
                      <a:pt x="1010" y="1142"/>
                    </a:lnTo>
                    <a:lnTo>
                      <a:pt x="1010" y="1181"/>
                    </a:lnTo>
                    <a:lnTo>
                      <a:pt x="1010" y="1219"/>
                    </a:lnTo>
                    <a:lnTo>
                      <a:pt x="1029" y="1238"/>
                    </a:lnTo>
                    <a:lnTo>
                      <a:pt x="1048" y="1257"/>
                    </a:lnTo>
                    <a:lnTo>
                      <a:pt x="1067" y="1276"/>
                    </a:lnTo>
                    <a:lnTo>
                      <a:pt x="1086" y="1276"/>
                    </a:lnTo>
                    <a:lnTo>
                      <a:pt x="1143" y="1276"/>
                    </a:lnTo>
                    <a:lnTo>
                      <a:pt x="1220" y="1257"/>
                    </a:lnTo>
                    <a:lnTo>
                      <a:pt x="1238" y="1257"/>
                    </a:lnTo>
                    <a:lnTo>
                      <a:pt x="1257" y="1276"/>
                    </a:lnTo>
                    <a:lnTo>
                      <a:pt x="1162" y="1333"/>
                    </a:lnTo>
                    <a:lnTo>
                      <a:pt x="1124" y="1352"/>
                    </a:lnTo>
                    <a:lnTo>
                      <a:pt x="1086" y="1352"/>
                    </a:lnTo>
                    <a:lnTo>
                      <a:pt x="1010" y="1314"/>
                    </a:lnTo>
                    <a:lnTo>
                      <a:pt x="1048" y="1352"/>
                    </a:lnTo>
                    <a:lnTo>
                      <a:pt x="1086" y="1409"/>
                    </a:lnTo>
                    <a:lnTo>
                      <a:pt x="1200" y="1752"/>
                    </a:lnTo>
                    <a:lnTo>
                      <a:pt x="1143" y="1752"/>
                    </a:lnTo>
                    <a:lnTo>
                      <a:pt x="1124" y="1733"/>
                    </a:lnTo>
                    <a:lnTo>
                      <a:pt x="1105" y="1714"/>
                    </a:lnTo>
                    <a:lnTo>
                      <a:pt x="1048" y="1752"/>
                    </a:lnTo>
                    <a:lnTo>
                      <a:pt x="1029" y="1733"/>
                    </a:lnTo>
                    <a:lnTo>
                      <a:pt x="1029" y="1714"/>
                    </a:lnTo>
                    <a:lnTo>
                      <a:pt x="1029" y="1695"/>
                    </a:lnTo>
                    <a:lnTo>
                      <a:pt x="1048" y="1676"/>
                    </a:lnTo>
                    <a:lnTo>
                      <a:pt x="1010" y="1676"/>
                    </a:lnTo>
                    <a:lnTo>
                      <a:pt x="971" y="1600"/>
                    </a:lnTo>
                    <a:lnTo>
                      <a:pt x="953" y="1600"/>
                    </a:lnTo>
                    <a:lnTo>
                      <a:pt x="876" y="1638"/>
                    </a:lnTo>
                    <a:lnTo>
                      <a:pt x="858" y="1657"/>
                    </a:lnTo>
                    <a:lnTo>
                      <a:pt x="819" y="1695"/>
                    </a:lnTo>
                    <a:lnTo>
                      <a:pt x="819" y="1714"/>
                    </a:lnTo>
                    <a:lnTo>
                      <a:pt x="839" y="1714"/>
                    </a:lnTo>
                    <a:lnTo>
                      <a:pt x="915" y="1695"/>
                    </a:lnTo>
                    <a:lnTo>
                      <a:pt x="934" y="1714"/>
                    </a:lnTo>
                    <a:lnTo>
                      <a:pt x="915" y="1733"/>
                    </a:lnTo>
                    <a:lnTo>
                      <a:pt x="895" y="1752"/>
                    </a:lnTo>
                    <a:lnTo>
                      <a:pt x="876" y="1771"/>
                    </a:lnTo>
                    <a:lnTo>
                      <a:pt x="895" y="1790"/>
                    </a:lnTo>
                    <a:lnTo>
                      <a:pt x="915" y="1809"/>
                    </a:lnTo>
                    <a:lnTo>
                      <a:pt x="934" y="1809"/>
                    </a:lnTo>
                    <a:lnTo>
                      <a:pt x="915" y="1828"/>
                    </a:lnTo>
                    <a:lnTo>
                      <a:pt x="934" y="1924"/>
                    </a:lnTo>
                    <a:lnTo>
                      <a:pt x="934" y="1962"/>
                    </a:lnTo>
                    <a:lnTo>
                      <a:pt x="953" y="1962"/>
                    </a:lnTo>
                    <a:lnTo>
                      <a:pt x="971" y="1962"/>
                    </a:lnTo>
                    <a:lnTo>
                      <a:pt x="971" y="1924"/>
                    </a:lnTo>
                    <a:lnTo>
                      <a:pt x="971" y="1904"/>
                    </a:lnTo>
                    <a:lnTo>
                      <a:pt x="971" y="1867"/>
                    </a:lnTo>
                    <a:lnTo>
                      <a:pt x="991" y="1885"/>
                    </a:lnTo>
                    <a:lnTo>
                      <a:pt x="1010" y="1867"/>
                    </a:lnTo>
                    <a:lnTo>
                      <a:pt x="1029" y="1848"/>
                    </a:lnTo>
                    <a:lnTo>
                      <a:pt x="1048" y="1828"/>
                    </a:lnTo>
                    <a:lnTo>
                      <a:pt x="1067" y="1809"/>
                    </a:lnTo>
                    <a:lnTo>
                      <a:pt x="1086" y="1809"/>
                    </a:lnTo>
                    <a:lnTo>
                      <a:pt x="1181" y="1828"/>
                    </a:lnTo>
                    <a:lnTo>
                      <a:pt x="1296" y="1828"/>
                    </a:lnTo>
                    <a:lnTo>
                      <a:pt x="1334" y="1848"/>
                    </a:lnTo>
                    <a:lnTo>
                      <a:pt x="1334" y="1924"/>
                    </a:lnTo>
                    <a:lnTo>
                      <a:pt x="1315" y="1943"/>
                    </a:lnTo>
                    <a:lnTo>
                      <a:pt x="1296" y="1962"/>
                    </a:lnTo>
                    <a:lnTo>
                      <a:pt x="1276" y="1981"/>
                    </a:lnTo>
                    <a:lnTo>
                      <a:pt x="1296" y="2038"/>
                    </a:lnTo>
                    <a:lnTo>
                      <a:pt x="1296" y="2057"/>
                    </a:lnTo>
                    <a:lnTo>
                      <a:pt x="1315" y="2076"/>
                    </a:lnTo>
                    <a:lnTo>
                      <a:pt x="1334" y="2076"/>
                    </a:lnTo>
                    <a:lnTo>
                      <a:pt x="1352" y="2038"/>
                    </a:lnTo>
                    <a:lnTo>
                      <a:pt x="1391" y="1790"/>
                    </a:lnTo>
                    <a:lnTo>
                      <a:pt x="1410" y="1790"/>
                    </a:lnTo>
                    <a:lnTo>
                      <a:pt x="1448" y="1904"/>
                    </a:lnTo>
                    <a:lnTo>
                      <a:pt x="1467" y="1962"/>
                    </a:lnTo>
                    <a:lnTo>
                      <a:pt x="1467" y="2019"/>
                    </a:lnTo>
                    <a:lnTo>
                      <a:pt x="1505" y="2000"/>
                    </a:lnTo>
                    <a:lnTo>
                      <a:pt x="1543" y="2000"/>
                    </a:lnTo>
                    <a:lnTo>
                      <a:pt x="1581" y="1981"/>
                    </a:lnTo>
                    <a:lnTo>
                      <a:pt x="1543" y="1924"/>
                    </a:lnTo>
                    <a:lnTo>
                      <a:pt x="1543" y="1885"/>
                    </a:lnTo>
                    <a:lnTo>
                      <a:pt x="1581" y="1885"/>
                    </a:lnTo>
                    <a:lnTo>
                      <a:pt x="1638" y="1885"/>
                    </a:lnTo>
                    <a:lnTo>
                      <a:pt x="1677" y="1904"/>
                    </a:lnTo>
                    <a:lnTo>
                      <a:pt x="1696" y="1962"/>
                    </a:lnTo>
                    <a:lnTo>
                      <a:pt x="1677" y="2057"/>
                    </a:lnTo>
                    <a:lnTo>
                      <a:pt x="1696" y="2095"/>
                    </a:lnTo>
                    <a:lnTo>
                      <a:pt x="1733" y="2114"/>
                    </a:lnTo>
                    <a:lnTo>
                      <a:pt x="1753" y="2095"/>
                    </a:lnTo>
                    <a:lnTo>
                      <a:pt x="1772" y="2076"/>
                    </a:lnTo>
                    <a:lnTo>
                      <a:pt x="1810" y="2076"/>
                    </a:lnTo>
                    <a:lnTo>
                      <a:pt x="1848" y="2038"/>
                    </a:lnTo>
                    <a:lnTo>
                      <a:pt x="1867" y="2057"/>
                    </a:lnTo>
                    <a:lnTo>
                      <a:pt x="1886" y="2057"/>
                    </a:lnTo>
                    <a:lnTo>
                      <a:pt x="1943" y="2038"/>
                    </a:lnTo>
                    <a:lnTo>
                      <a:pt x="1962" y="2038"/>
                    </a:lnTo>
                    <a:lnTo>
                      <a:pt x="1982" y="2038"/>
                    </a:lnTo>
                    <a:lnTo>
                      <a:pt x="2019" y="2076"/>
                    </a:lnTo>
                    <a:lnTo>
                      <a:pt x="2038" y="2076"/>
                    </a:lnTo>
                    <a:lnTo>
                      <a:pt x="2058" y="2095"/>
                    </a:lnTo>
                    <a:lnTo>
                      <a:pt x="2114" y="2171"/>
                    </a:lnTo>
                    <a:lnTo>
                      <a:pt x="2134" y="2190"/>
                    </a:lnTo>
                    <a:lnTo>
                      <a:pt x="2038" y="2247"/>
                    </a:lnTo>
                    <a:lnTo>
                      <a:pt x="1982" y="2209"/>
                    </a:lnTo>
                    <a:lnTo>
                      <a:pt x="1924" y="2305"/>
                    </a:lnTo>
                    <a:lnTo>
                      <a:pt x="1886" y="2419"/>
                    </a:lnTo>
                    <a:lnTo>
                      <a:pt x="1886" y="2590"/>
                    </a:lnTo>
                    <a:lnTo>
                      <a:pt x="1715" y="2610"/>
                    </a:lnTo>
                    <a:lnTo>
                      <a:pt x="1505" y="2666"/>
                    </a:lnTo>
                    <a:lnTo>
                      <a:pt x="1296" y="2705"/>
                    </a:lnTo>
                    <a:lnTo>
                      <a:pt x="1143" y="2762"/>
                    </a:lnTo>
                    <a:lnTo>
                      <a:pt x="1029" y="2838"/>
                    </a:lnTo>
                    <a:lnTo>
                      <a:pt x="915" y="2857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89" name="Freeform 39">
                <a:extLst>
                  <a:ext uri="{FF2B5EF4-FFF2-40B4-BE49-F238E27FC236}">
                    <a16:creationId xmlns:a16="http://schemas.microsoft.com/office/drawing/2014/main" id="{A00E3342-2F07-2447-8722-292DB647A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69438" y="2435225"/>
                <a:ext cx="1262062" cy="2393950"/>
              </a:xfrm>
              <a:custGeom>
                <a:avLst/>
                <a:gdLst>
                  <a:gd name="T0" fmla="*/ 2147483646 w 3506"/>
                  <a:gd name="T1" fmla="*/ 2147483646 h 6649"/>
                  <a:gd name="T2" fmla="*/ 2147483646 w 3506"/>
                  <a:gd name="T3" fmla="*/ 2147483646 h 6649"/>
                  <a:gd name="T4" fmla="*/ 0 w 3506"/>
                  <a:gd name="T5" fmla="*/ 2147483646 h 6649"/>
                  <a:gd name="T6" fmla="*/ 2147483646 w 3506"/>
                  <a:gd name="T7" fmla="*/ 2147483646 h 6649"/>
                  <a:gd name="T8" fmla="*/ 2147483646 w 3506"/>
                  <a:gd name="T9" fmla="*/ 2147483646 h 6649"/>
                  <a:gd name="T10" fmla="*/ 2147483646 w 3506"/>
                  <a:gd name="T11" fmla="*/ 2147483646 h 6649"/>
                  <a:gd name="T12" fmla="*/ 2147483646 w 3506"/>
                  <a:gd name="T13" fmla="*/ 2147483646 h 6649"/>
                  <a:gd name="T14" fmla="*/ 2147483646 w 3506"/>
                  <a:gd name="T15" fmla="*/ 2147483646 h 6649"/>
                  <a:gd name="T16" fmla="*/ 2147483646 w 3506"/>
                  <a:gd name="T17" fmla="*/ 2147483646 h 6649"/>
                  <a:gd name="T18" fmla="*/ 2147483646 w 3506"/>
                  <a:gd name="T19" fmla="*/ 2147483646 h 6649"/>
                  <a:gd name="T20" fmla="*/ 2147483646 w 3506"/>
                  <a:gd name="T21" fmla="*/ 2147483646 h 6649"/>
                  <a:gd name="T22" fmla="*/ 2147483646 w 3506"/>
                  <a:gd name="T23" fmla="*/ 2147483646 h 6649"/>
                  <a:gd name="T24" fmla="*/ 2147483646 w 3506"/>
                  <a:gd name="T25" fmla="*/ 2147483646 h 6649"/>
                  <a:gd name="T26" fmla="*/ 2147483646 w 3506"/>
                  <a:gd name="T27" fmla="*/ 2147483646 h 6649"/>
                  <a:gd name="T28" fmla="*/ 2147483646 w 3506"/>
                  <a:gd name="T29" fmla="*/ 2147483646 h 6649"/>
                  <a:gd name="T30" fmla="*/ 2147483646 w 3506"/>
                  <a:gd name="T31" fmla="*/ 2147483646 h 6649"/>
                  <a:gd name="T32" fmla="*/ 2147483646 w 3506"/>
                  <a:gd name="T33" fmla="*/ 2147483646 h 6649"/>
                  <a:gd name="T34" fmla="*/ 2147483646 w 3506"/>
                  <a:gd name="T35" fmla="*/ 2147483646 h 6649"/>
                  <a:gd name="T36" fmla="*/ 2147483646 w 3506"/>
                  <a:gd name="T37" fmla="*/ 2147483646 h 6649"/>
                  <a:gd name="T38" fmla="*/ 2147483646 w 3506"/>
                  <a:gd name="T39" fmla="*/ 2147483646 h 6649"/>
                  <a:gd name="T40" fmla="*/ 2147483646 w 3506"/>
                  <a:gd name="T41" fmla="*/ 2147483646 h 6649"/>
                  <a:gd name="T42" fmla="*/ 2147483646 w 3506"/>
                  <a:gd name="T43" fmla="*/ 2147483646 h 6649"/>
                  <a:gd name="T44" fmla="*/ 2147483646 w 3506"/>
                  <a:gd name="T45" fmla="*/ 2147483646 h 6649"/>
                  <a:gd name="T46" fmla="*/ 2147483646 w 3506"/>
                  <a:gd name="T47" fmla="*/ 2147483646 h 6649"/>
                  <a:gd name="T48" fmla="*/ 2147483646 w 3506"/>
                  <a:gd name="T49" fmla="*/ 2147483646 h 6649"/>
                  <a:gd name="T50" fmla="*/ 2147483646 w 3506"/>
                  <a:gd name="T51" fmla="*/ 2147483646 h 6649"/>
                  <a:gd name="T52" fmla="*/ 2147483646 w 3506"/>
                  <a:gd name="T53" fmla="*/ 2147483646 h 6649"/>
                  <a:gd name="T54" fmla="*/ 2147483646 w 3506"/>
                  <a:gd name="T55" fmla="*/ 2147483646 h 6649"/>
                  <a:gd name="T56" fmla="*/ 2147483646 w 3506"/>
                  <a:gd name="T57" fmla="*/ 2147483646 h 6649"/>
                  <a:gd name="T58" fmla="*/ 2147483646 w 3506"/>
                  <a:gd name="T59" fmla="*/ 2147483646 h 6649"/>
                  <a:gd name="T60" fmla="*/ 2147483646 w 3506"/>
                  <a:gd name="T61" fmla="*/ 2147483646 h 6649"/>
                  <a:gd name="T62" fmla="*/ 2147483646 w 3506"/>
                  <a:gd name="T63" fmla="*/ 2147483646 h 6649"/>
                  <a:gd name="T64" fmla="*/ 2147483646 w 3506"/>
                  <a:gd name="T65" fmla="*/ 2147483646 h 6649"/>
                  <a:gd name="T66" fmla="*/ 2147483646 w 3506"/>
                  <a:gd name="T67" fmla="*/ 2147483646 h 6649"/>
                  <a:gd name="T68" fmla="*/ 2147483646 w 3506"/>
                  <a:gd name="T69" fmla="*/ 2147483646 h 6649"/>
                  <a:gd name="T70" fmla="*/ 2147483646 w 3506"/>
                  <a:gd name="T71" fmla="*/ 2147483646 h 6649"/>
                  <a:gd name="T72" fmla="*/ 2147483646 w 3506"/>
                  <a:gd name="T73" fmla="*/ 2147483646 h 6649"/>
                  <a:gd name="T74" fmla="*/ 2147483646 w 3506"/>
                  <a:gd name="T75" fmla="*/ 2147483646 h 6649"/>
                  <a:gd name="T76" fmla="*/ 2147483646 w 3506"/>
                  <a:gd name="T77" fmla="*/ 2147483646 h 6649"/>
                  <a:gd name="T78" fmla="*/ 2147483646 w 3506"/>
                  <a:gd name="T79" fmla="*/ 2147483646 h 6649"/>
                  <a:gd name="T80" fmla="*/ 2147483646 w 3506"/>
                  <a:gd name="T81" fmla="*/ 2147483646 h 6649"/>
                  <a:gd name="T82" fmla="*/ 2147483646 w 3506"/>
                  <a:gd name="T83" fmla="*/ 2147483646 h 6649"/>
                  <a:gd name="T84" fmla="*/ 2147483646 w 3506"/>
                  <a:gd name="T85" fmla="*/ 2147483646 h 6649"/>
                  <a:gd name="T86" fmla="*/ 2147483646 w 3506"/>
                  <a:gd name="T87" fmla="*/ 2147483646 h 6649"/>
                  <a:gd name="T88" fmla="*/ 2147483646 w 3506"/>
                  <a:gd name="T89" fmla="*/ 2147483646 h 6649"/>
                  <a:gd name="T90" fmla="*/ 2147483646 w 3506"/>
                  <a:gd name="T91" fmla="*/ 2147483646 h 6649"/>
                  <a:gd name="T92" fmla="*/ 2147483646 w 3506"/>
                  <a:gd name="T93" fmla="*/ 2147483646 h 6649"/>
                  <a:gd name="T94" fmla="*/ 2147483646 w 3506"/>
                  <a:gd name="T95" fmla="*/ 2147483646 h 6649"/>
                  <a:gd name="T96" fmla="*/ 2147483646 w 3506"/>
                  <a:gd name="T97" fmla="*/ 2147483646 h 6649"/>
                  <a:gd name="T98" fmla="*/ 2147483646 w 3506"/>
                  <a:gd name="T99" fmla="*/ 2147483646 h 6649"/>
                  <a:gd name="T100" fmla="*/ 2147483646 w 3506"/>
                  <a:gd name="T101" fmla="*/ 2147483646 h 6649"/>
                  <a:gd name="T102" fmla="*/ 2147483646 w 3506"/>
                  <a:gd name="T103" fmla="*/ 2147483646 h 6649"/>
                  <a:gd name="T104" fmla="*/ 2147483646 w 3506"/>
                  <a:gd name="T105" fmla="*/ 2147483646 h 6649"/>
                  <a:gd name="T106" fmla="*/ 2147483646 w 3506"/>
                  <a:gd name="T107" fmla="*/ 2147483646 h 6649"/>
                  <a:gd name="T108" fmla="*/ 2147483646 w 3506"/>
                  <a:gd name="T109" fmla="*/ 2147483646 h 6649"/>
                  <a:gd name="T110" fmla="*/ 2147483646 w 3506"/>
                  <a:gd name="T111" fmla="*/ 2147483646 h 6649"/>
                  <a:gd name="T112" fmla="*/ 2147483646 w 3506"/>
                  <a:gd name="T113" fmla="*/ 2147483646 h 6649"/>
                  <a:gd name="T114" fmla="*/ 2147483646 w 3506"/>
                  <a:gd name="T115" fmla="*/ 2147483646 h 6649"/>
                  <a:gd name="T116" fmla="*/ 2147483646 w 3506"/>
                  <a:gd name="T117" fmla="*/ 2147483646 h 6649"/>
                  <a:gd name="T118" fmla="*/ 2147483646 w 3506"/>
                  <a:gd name="T119" fmla="*/ 2147483646 h 66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506" h="6649">
                    <a:moveTo>
                      <a:pt x="2286" y="343"/>
                    </a:moveTo>
                    <a:lnTo>
                      <a:pt x="2267" y="343"/>
                    </a:lnTo>
                    <a:lnTo>
                      <a:pt x="2267" y="362"/>
                    </a:lnTo>
                    <a:lnTo>
                      <a:pt x="2248" y="362"/>
                    </a:lnTo>
                    <a:lnTo>
                      <a:pt x="2229" y="362"/>
                    </a:lnTo>
                    <a:lnTo>
                      <a:pt x="2210" y="343"/>
                    </a:lnTo>
                    <a:lnTo>
                      <a:pt x="2191" y="343"/>
                    </a:lnTo>
                    <a:lnTo>
                      <a:pt x="2191" y="324"/>
                    </a:lnTo>
                    <a:lnTo>
                      <a:pt x="2191" y="305"/>
                    </a:lnTo>
                    <a:lnTo>
                      <a:pt x="2191" y="286"/>
                    </a:lnTo>
                    <a:lnTo>
                      <a:pt x="2191" y="267"/>
                    </a:lnTo>
                    <a:lnTo>
                      <a:pt x="2172" y="267"/>
                    </a:lnTo>
                    <a:lnTo>
                      <a:pt x="2153" y="267"/>
                    </a:lnTo>
                    <a:lnTo>
                      <a:pt x="2153" y="229"/>
                    </a:lnTo>
                    <a:lnTo>
                      <a:pt x="2191" y="229"/>
                    </a:lnTo>
                    <a:lnTo>
                      <a:pt x="2210" y="229"/>
                    </a:lnTo>
                    <a:lnTo>
                      <a:pt x="2229" y="305"/>
                    </a:lnTo>
                    <a:lnTo>
                      <a:pt x="2248" y="305"/>
                    </a:lnTo>
                    <a:lnTo>
                      <a:pt x="2267" y="305"/>
                    </a:lnTo>
                    <a:lnTo>
                      <a:pt x="2267" y="324"/>
                    </a:lnTo>
                    <a:lnTo>
                      <a:pt x="2286" y="343"/>
                    </a:lnTo>
                    <a:close/>
                    <a:moveTo>
                      <a:pt x="0" y="5239"/>
                    </a:moveTo>
                    <a:lnTo>
                      <a:pt x="0" y="5239"/>
                    </a:lnTo>
                    <a:lnTo>
                      <a:pt x="39" y="5219"/>
                    </a:lnTo>
                    <a:lnTo>
                      <a:pt x="20" y="5181"/>
                    </a:lnTo>
                    <a:lnTo>
                      <a:pt x="20" y="5143"/>
                    </a:lnTo>
                    <a:lnTo>
                      <a:pt x="39" y="5105"/>
                    </a:lnTo>
                    <a:lnTo>
                      <a:pt x="39" y="5067"/>
                    </a:lnTo>
                    <a:lnTo>
                      <a:pt x="39" y="4648"/>
                    </a:lnTo>
                    <a:lnTo>
                      <a:pt x="57" y="4572"/>
                    </a:lnTo>
                    <a:lnTo>
                      <a:pt x="134" y="4419"/>
                    </a:lnTo>
                    <a:lnTo>
                      <a:pt x="152" y="4343"/>
                    </a:lnTo>
                    <a:lnTo>
                      <a:pt x="172" y="4248"/>
                    </a:lnTo>
                    <a:lnTo>
                      <a:pt x="172" y="4096"/>
                    </a:lnTo>
                    <a:lnTo>
                      <a:pt x="191" y="4020"/>
                    </a:lnTo>
                    <a:lnTo>
                      <a:pt x="191" y="3962"/>
                    </a:lnTo>
                    <a:lnTo>
                      <a:pt x="191" y="3924"/>
                    </a:lnTo>
                    <a:lnTo>
                      <a:pt x="172" y="3886"/>
                    </a:lnTo>
                    <a:lnTo>
                      <a:pt x="152" y="3848"/>
                    </a:lnTo>
                    <a:lnTo>
                      <a:pt x="172" y="3810"/>
                    </a:lnTo>
                    <a:lnTo>
                      <a:pt x="191" y="3829"/>
                    </a:lnTo>
                    <a:lnTo>
                      <a:pt x="229" y="3829"/>
                    </a:lnTo>
                    <a:lnTo>
                      <a:pt x="267" y="3829"/>
                    </a:lnTo>
                    <a:lnTo>
                      <a:pt x="305" y="3810"/>
                    </a:lnTo>
                    <a:lnTo>
                      <a:pt x="305" y="3829"/>
                    </a:lnTo>
                    <a:lnTo>
                      <a:pt x="305" y="3867"/>
                    </a:lnTo>
                    <a:lnTo>
                      <a:pt x="324" y="3867"/>
                    </a:lnTo>
                    <a:lnTo>
                      <a:pt x="343" y="3886"/>
                    </a:lnTo>
                    <a:lnTo>
                      <a:pt x="343" y="3848"/>
                    </a:lnTo>
                    <a:lnTo>
                      <a:pt x="381" y="3886"/>
                    </a:lnTo>
                    <a:lnTo>
                      <a:pt x="401" y="3905"/>
                    </a:lnTo>
                    <a:lnTo>
                      <a:pt x="419" y="3924"/>
                    </a:lnTo>
                    <a:lnTo>
                      <a:pt x="457" y="3905"/>
                    </a:lnTo>
                    <a:lnTo>
                      <a:pt x="438" y="3886"/>
                    </a:lnTo>
                    <a:lnTo>
                      <a:pt x="419" y="3848"/>
                    </a:lnTo>
                    <a:lnTo>
                      <a:pt x="457" y="3829"/>
                    </a:lnTo>
                    <a:lnTo>
                      <a:pt x="515" y="3848"/>
                    </a:lnTo>
                    <a:lnTo>
                      <a:pt x="572" y="3848"/>
                    </a:lnTo>
                    <a:lnTo>
                      <a:pt x="610" y="3791"/>
                    </a:lnTo>
                    <a:lnTo>
                      <a:pt x="572" y="3791"/>
                    </a:lnTo>
                    <a:lnTo>
                      <a:pt x="553" y="3791"/>
                    </a:lnTo>
                    <a:lnTo>
                      <a:pt x="533" y="3810"/>
                    </a:lnTo>
                    <a:lnTo>
                      <a:pt x="533" y="3791"/>
                    </a:lnTo>
                    <a:lnTo>
                      <a:pt x="533" y="3753"/>
                    </a:lnTo>
                    <a:lnTo>
                      <a:pt x="496" y="3715"/>
                    </a:lnTo>
                    <a:lnTo>
                      <a:pt x="438" y="3695"/>
                    </a:lnTo>
                    <a:lnTo>
                      <a:pt x="401" y="3695"/>
                    </a:lnTo>
                    <a:lnTo>
                      <a:pt x="381" y="3734"/>
                    </a:lnTo>
                    <a:lnTo>
                      <a:pt x="381" y="3753"/>
                    </a:lnTo>
                    <a:lnTo>
                      <a:pt x="362" y="3771"/>
                    </a:lnTo>
                    <a:lnTo>
                      <a:pt x="343" y="3771"/>
                    </a:lnTo>
                    <a:lnTo>
                      <a:pt x="324" y="3753"/>
                    </a:lnTo>
                    <a:lnTo>
                      <a:pt x="324" y="3734"/>
                    </a:lnTo>
                    <a:lnTo>
                      <a:pt x="324" y="3695"/>
                    </a:lnTo>
                    <a:lnTo>
                      <a:pt x="343" y="3657"/>
                    </a:lnTo>
                    <a:lnTo>
                      <a:pt x="343" y="3639"/>
                    </a:lnTo>
                    <a:lnTo>
                      <a:pt x="362" y="3639"/>
                    </a:lnTo>
                    <a:lnTo>
                      <a:pt x="381" y="3619"/>
                    </a:lnTo>
                    <a:lnTo>
                      <a:pt x="419" y="3619"/>
                    </a:lnTo>
                    <a:lnTo>
                      <a:pt x="477" y="3543"/>
                    </a:lnTo>
                    <a:lnTo>
                      <a:pt x="496" y="3524"/>
                    </a:lnTo>
                    <a:lnTo>
                      <a:pt x="496" y="3486"/>
                    </a:lnTo>
                    <a:lnTo>
                      <a:pt x="477" y="3448"/>
                    </a:lnTo>
                    <a:lnTo>
                      <a:pt x="438" y="3429"/>
                    </a:lnTo>
                    <a:lnTo>
                      <a:pt x="401" y="3486"/>
                    </a:lnTo>
                    <a:lnTo>
                      <a:pt x="381" y="3543"/>
                    </a:lnTo>
                    <a:lnTo>
                      <a:pt x="362" y="3562"/>
                    </a:lnTo>
                    <a:lnTo>
                      <a:pt x="324" y="3524"/>
                    </a:lnTo>
                    <a:lnTo>
                      <a:pt x="305" y="3486"/>
                    </a:lnTo>
                    <a:lnTo>
                      <a:pt x="324" y="3258"/>
                    </a:lnTo>
                    <a:lnTo>
                      <a:pt x="381" y="3143"/>
                    </a:lnTo>
                    <a:lnTo>
                      <a:pt x="457" y="3124"/>
                    </a:lnTo>
                    <a:lnTo>
                      <a:pt x="572" y="3124"/>
                    </a:lnTo>
                    <a:lnTo>
                      <a:pt x="667" y="3105"/>
                    </a:lnTo>
                    <a:lnTo>
                      <a:pt x="667" y="3086"/>
                    </a:lnTo>
                    <a:lnTo>
                      <a:pt x="648" y="3067"/>
                    </a:lnTo>
                    <a:lnTo>
                      <a:pt x="629" y="3048"/>
                    </a:lnTo>
                    <a:lnTo>
                      <a:pt x="610" y="3048"/>
                    </a:lnTo>
                    <a:lnTo>
                      <a:pt x="648" y="3029"/>
                    </a:lnTo>
                    <a:lnTo>
                      <a:pt x="667" y="3010"/>
                    </a:lnTo>
                    <a:lnTo>
                      <a:pt x="667" y="2972"/>
                    </a:lnTo>
                    <a:lnTo>
                      <a:pt x="648" y="2933"/>
                    </a:lnTo>
                    <a:lnTo>
                      <a:pt x="572" y="2991"/>
                    </a:lnTo>
                    <a:lnTo>
                      <a:pt x="553" y="3029"/>
                    </a:lnTo>
                    <a:lnTo>
                      <a:pt x="533" y="3029"/>
                    </a:lnTo>
                    <a:lnTo>
                      <a:pt x="515" y="3010"/>
                    </a:lnTo>
                    <a:lnTo>
                      <a:pt x="457" y="3048"/>
                    </a:lnTo>
                    <a:lnTo>
                      <a:pt x="438" y="3010"/>
                    </a:lnTo>
                    <a:lnTo>
                      <a:pt x="305" y="2552"/>
                    </a:lnTo>
                    <a:lnTo>
                      <a:pt x="210" y="2286"/>
                    </a:lnTo>
                    <a:lnTo>
                      <a:pt x="191" y="2171"/>
                    </a:lnTo>
                    <a:lnTo>
                      <a:pt x="191" y="2153"/>
                    </a:lnTo>
                    <a:lnTo>
                      <a:pt x="210" y="2134"/>
                    </a:lnTo>
                    <a:lnTo>
                      <a:pt x="229" y="2115"/>
                    </a:lnTo>
                    <a:lnTo>
                      <a:pt x="286" y="2095"/>
                    </a:lnTo>
                    <a:lnTo>
                      <a:pt x="305" y="2076"/>
                    </a:lnTo>
                    <a:lnTo>
                      <a:pt x="324" y="2039"/>
                    </a:lnTo>
                    <a:lnTo>
                      <a:pt x="343" y="1981"/>
                    </a:lnTo>
                    <a:lnTo>
                      <a:pt x="362" y="1943"/>
                    </a:lnTo>
                    <a:lnTo>
                      <a:pt x="401" y="1924"/>
                    </a:lnTo>
                    <a:lnTo>
                      <a:pt x="401" y="1905"/>
                    </a:lnTo>
                    <a:lnTo>
                      <a:pt x="381" y="1886"/>
                    </a:lnTo>
                    <a:lnTo>
                      <a:pt x="362" y="1905"/>
                    </a:lnTo>
                    <a:lnTo>
                      <a:pt x="343" y="1924"/>
                    </a:lnTo>
                    <a:lnTo>
                      <a:pt x="305" y="1943"/>
                    </a:lnTo>
                    <a:lnTo>
                      <a:pt x="286" y="1962"/>
                    </a:lnTo>
                    <a:lnTo>
                      <a:pt x="229" y="2057"/>
                    </a:lnTo>
                    <a:lnTo>
                      <a:pt x="210" y="2057"/>
                    </a:lnTo>
                    <a:lnTo>
                      <a:pt x="172" y="2039"/>
                    </a:lnTo>
                    <a:lnTo>
                      <a:pt x="134" y="1981"/>
                    </a:lnTo>
                    <a:lnTo>
                      <a:pt x="96" y="1905"/>
                    </a:lnTo>
                    <a:lnTo>
                      <a:pt x="210" y="1886"/>
                    </a:lnTo>
                    <a:lnTo>
                      <a:pt x="324" y="1810"/>
                    </a:lnTo>
                    <a:lnTo>
                      <a:pt x="477" y="1753"/>
                    </a:lnTo>
                    <a:lnTo>
                      <a:pt x="686" y="1714"/>
                    </a:lnTo>
                    <a:lnTo>
                      <a:pt x="896" y="1658"/>
                    </a:lnTo>
                    <a:lnTo>
                      <a:pt x="1067" y="1638"/>
                    </a:lnTo>
                    <a:lnTo>
                      <a:pt x="1067" y="1467"/>
                    </a:lnTo>
                    <a:lnTo>
                      <a:pt x="1105" y="1353"/>
                    </a:lnTo>
                    <a:lnTo>
                      <a:pt x="1163" y="1257"/>
                    </a:lnTo>
                    <a:lnTo>
                      <a:pt x="1219" y="1295"/>
                    </a:lnTo>
                    <a:lnTo>
                      <a:pt x="1315" y="1238"/>
                    </a:lnTo>
                    <a:lnTo>
                      <a:pt x="1334" y="1277"/>
                    </a:lnTo>
                    <a:lnTo>
                      <a:pt x="1334" y="1295"/>
                    </a:lnTo>
                    <a:lnTo>
                      <a:pt x="1334" y="1353"/>
                    </a:lnTo>
                    <a:lnTo>
                      <a:pt x="1295" y="1524"/>
                    </a:lnTo>
                    <a:lnTo>
                      <a:pt x="1315" y="1562"/>
                    </a:lnTo>
                    <a:lnTo>
                      <a:pt x="1334" y="1619"/>
                    </a:lnTo>
                    <a:lnTo>
                      <a:pt x="1372" y="1658"/>
                    </a:lnTo>
                    <a:lnTo>
                      <a:pt x="1391" y="1695"/>
                    </a:lnTo>
                    <a:lnTo>
                      <a:pt x="1467" y="1734"/>
                    </a:lnTo>
                    <a:lnTo>
                      <a:pt x="1543" y="1734"/>
                    </a:lnTo>
                    <a:lnTo>
                      <a:pt x="1620" y="1714"/>
                    </a:lnTo>
                    <a:lnTo>
                      <a:pt x="1696" y="1676"/>
                    </a:lnTo>
                    <a:lnTo>
                      <a:pt x="1715" y="1676"/>
                    </a:lnTo>
                    <a:lnTo>
                      <a:pt x="1715" y="1658"/>
                    </a:lnTo>
                    <a:lnTo>
                      <a:pt x="1734" y="1638"/>
                    </a:lnTo>
                    <a:lnTo>
                      <a:pt x="1753" y="1638"/>
                    </a:lnTo>
                    <a:lnTo>
                      <a:pt x="1772" y="1658"/>
                    </a:lnTo>
                    <a:lnTo>
                      <a:pt x="1772" y="1676"/>
                    </a:lnTo>
                    <a:lnTo>
                      <a:pt x="1772" y="1734"/>
                    </a:lnTo>
                    <a:lnTo>
                      <a:pt x="1791" y="1772"/>
                    </a:lnTo>
                    <a:lnTo>
                      <a:pt x="1810" y="1790"/>
                    </a:lnTo>
                    <a:lnTo>
                      <a:pt x="1848" y="1810"/>
                    </a:lnTo>
                    <a:lnTo>
                      <a:pt x="1886" y="1790"/>
                    </a:lnTo>
                    <a:lnTo>
                      <a:pt x="1848" y="1772"/>
                    </a:lnTo>
                    <a:lnTo>
                      <a:pt x="1829" y="1753"/>
                    </a:lnTo>
                    <a:lnTo>
                      <a:pt x="1810" y="1714"/>
                    </a:lnTo>
                    <a:lnTo>
                      <a:pt x="1810" y="1638"/>
                    </a:lnTo>
                    <a:lnTo>
                      <a:pt x="1791" y="1581"/>
                    </a:lnTo>
                    <a:lnTo>
                      <a:pt x="1791" y="1543"/>
                    </a:lnTo>
                    <a:lnTo>
                      <a:pt x="1753" y="1486"/>
                    </a:lnTo>
                    <a:lnTo>
                      <a:pt x="1753" y="1448"/>
                    </a:lnTo>
                    <a:lnTo>
                      <a:pt x="1753" y="1314"/>
                    </a:lnTo>
                    <a:lnTo>
                      <a:pt x="1734" y="1295"/>
                    </a:lnTo>
                    <a:lnTo>
                      <a:pt x="1734" y="1277"/>
                    </a:lnTo>
                    <a:lnTo>
                      <a:pt x="1696" y="1124"/>
                    </a:lnTo>
                    <a:lnTo>
                      <a:pt x="1676" y="1105"/>
                    </a:lnTo>
                    <a:lnTo>
                      <a:pt x="1657" y="1086"/>
                    </a:lnTo>
                    <a:lnTo>
                      <a:pt x="1639" y="1048"/>
                    </a:lnTo>
                    <a:lnTo>
                      <a:pt x="1581" y="1029"/>
                    </a:lnTo>
                    <a:lnTo>
                      <a:pt x="1562" y="991"/>
                    </a:lnTo>
                    <a:lnTo>
                      <a:pt x="1562" y="972"/>
                    </a:lnTo>
                    <a:lnTo>
                      <a:pt x="1562" y="952"/>
                    </a:lnTo>
                    <a:lnTo>
                      <a:pt x="1543" y="933"/>
                    </a:lnTo>
                    <a:lnTo>
                      <a:pt x="1524" y="896"/>
                    </a:lnTo>
                    <a:lnTo>
                      <a:pt x="1562" y="896"/>
                    </a:lnTo>
                    <a:lnTo>
                      <a:pt x="1600" y="896"/>
                    </a:lnTo>
                    <a:lnTo>
                      <a:pt x="1639" y="896"/>
                    </a:lnTo>
                    <a:lnTo>
                      <a:pt x="1676" y="857"/>
                    </a:lnTo>
                    <a:lnTo>
                      <a:pt x="1620" y="857"/>
                    </a:lnTo>
                    <a:lnTo>
                      <a:pt x="1581" y="857"/>
                    </a:lnTo>
                    <a:lnTo>
                      <a:pt x="1562" y="838"/>
                    </a:lnTo>
                    <a:lnTo>
                      <a:pt x="1581" y="838"/>
                    </a:lnTo>
                    <a:lnTo>
                      <a:pt x="1600" y="819"/>
                    </a:lnTo>
                    <a:lnTo>
                      <a:pt x="1620" y="819"/>
                    </a:lnTo>
                    <a:lnTo>
                      <a:pt x="1639" y="800"/>
                    </a:lnTo>
                    <a:lnTo>
                      <a:pt x="1620" y="800"/>
                    </a:lnTo>
                    <a:lnTo>
                      <a:pt x="1600" y="781"/>
                    </a:lnTo>
                    <a:lnTo>
                      <a:pt x="1581" y="781"/>
                    </a:lnTo>
                    <a:lnTo>
                      <a:pt x="1676" y="743"/>
                    </a:lnTo>
                    <a:lnTo>
                      <a:pt x="1715" y="724"/>
                    </a:lnTo>
                    <a:lnTo>
                      <a:pt x="1696" y="667"/>
                    </a:lnTo>
                    <a:lnTo>
                      <a:pt x="1676" y="686"/>
                    </a:lnTo>
                    <a:lnTo>
                      <a:pt x="1657" y="705"/>
                    </a:lnTo>
                    <a:lnTo>
                      <a:pt x="1639" y="667"/>
                    </a:lnTo>
                    <a:lnTo>
                      <a:pt x="1639" y="648"/>
                    </a:lnTo>
                    <a:lnTo>
                      <a:pt x="1639" y="629"/>
                    </a:lnTo>
                    <a:lnTo>
                      <a:pt x="1657" y="610"/>
                    </a:lnTo>
                    <a:lnTo>
                      <a:pt x="1600" y="534"/>
                    </a:lnTo>
                    <a:lnTo>
                      <a:pt x="1620" y="476"/>
                    </a:lnTo>
                    <a:lnTo>
                      <a:pt x="1639" y="419"/>
                    </a:lnTo>
                    <a:lnTo>
                      <a:pt x="1639" y="362"/>
                    </a:lnTo>
                    <a:lnTo>
                      <a:pt x="1620" y="362"/>
                    </a:lnTo>
                    <a:lnTo>
                      <a:pt x="1600" y="343"/>
                    </a:lnTo>
                    <a:lnTo>
                      <a:pt x="1581" y="343"/>
                    </a:lnTo>
                    <a:lnTo>
                      <a:pt x="1562" y="324"/>
                    </a:lnTo>
                    <a:lnTo>
                      <a:pt x="1524" y="267"/>
                    </a:lnTo>
                    <a:lnTo>
                      <a:pt x="1505" y="248"/>
                    </a:lnTo>
                    <a:lnTo>
                      <a:pt x="1429" y="229"/>
                    </a:lnTo>
                    <a:lnTo>
                      <a:pt x="1391" y="190"/>
                    </a:lnTo>
                    <a:lnTo>
                      <a:pt x="1391" y="172"/>
                    </a:lnTo>
                    <a:lnTo>
                      <a:pt x="1372" y="134"/>
                    </a:lnTo>
                    <a:lnTo>
                      <a:pt x="1372" y="38"/>
                    </a:lnTo>
                    <a:lnTo>
                      <a:pt x="1391" y="0"/>
                    </a:lnTo>
                    <a:lnTo>
                      <a:pt x="1429" y="0"/>
                    </a:lnTo>
                    <a:lnTo>
                      <a:pt x="1467" y="19"/>
                    </a:lnTo>
                    <a:lnTo>
                      <a:pt x="1524" y="0"/>
                    </a:lnTo>
                    <a:lnTo>
                      <a:pt x="1543" y="19"/>
                    </a:lnTo>
                    <a:lnTo>
                      <a:pt x="1543" y="38"/>
                    </a:lnTo>
                    <a:lnTo>
                      <a:pt x="1562" y="58"/>
                    </a:lnTo>
                    <a:lnTo>
                      <a:pt x="1562" y="76"/>
                    </a:lnTo>
                    <a:lnTo>
                      <a:pt x="1581" y="76"/>
                    </a:lnTo>
                    <a:lnTo>
                      <a:pt x="1600" y="95"/>
                    </a:lnTo>
                    <a:lnTo>
                      <a:pt x="1639" y="134"/>
                    </a:lnTo>
                    <a:lnTo>
                      <a:pt x="1657" y="134"/>
                    </a:lnTo>
                    <a:lnTo>
                      <a:pt x="1696" y="76"/>
                    </a:lnTo>
                    <a:lnTo>
                      <a:pt x="1734" y="114"/>
                    </a:lnTo>
                    <a:lnTo>
                      <a:pt x="1753" y="172"/>
                    </a:lnTo>
                    <a:lnTo>
                      <a:pt x="1753" y="229"/>
                    </a:lnTo>
                    <a:lnTo>
                      <a:pt x="1715" y="286"/>
                    </a:lnTo>
                    <a:lnTo>
                      <a:pt x="1753" y="305"/>
                    </a:lnTo>
                    <a:lnTo>
                      <a:pt x="1791" y="324"/>
                    </a:lnTo>
                    <a:lnTo>
                      <a:pt x="1829" y="324"/>
                    </a:lnTo>
                    <a:lnTo>
                      <a:pt x="1848" y="381"/>
                    </a:lnTo>
                    <a:lnTo>
                      <a:pt x="1848" y="438"/>
                    </a:lnTo>
                    <a:lnTo>
                      <a:pt x="1848" y="476"/>
                    </a:lnTo>
                    <a:lnTo>
                      <a:pt x="1810" y="457"/>
                    </a:lnTo>
                    <a:lnTo>
                      <a:pt x="1791" y="438"/>
                    </a:lnTo>
                    <a:lnTo>
                      <a:pt x="1772" y="457"/>
                    </a:lnTo>
                    <a:lnTo>
                      <a:pt x="1772" y="476"/>
                    </a:lnTo>
                    <a:lnTo>
                      <a:pt x="1791" y="495"/>
                    </a:lnTo>
                    <a:lnTo>
                      <a:pt x="1810" y="515"/>
                    </a:lnTo>
                    <a:lnTo>
                      <a:pt x="1848" y="495"/>
                    </a:lnTo>
                    <a:lnTo>
                      <a:pt x="1886" y="515"/>
                    </a:lnTo>
                    <a:lnTo>
                      <a:pt x="1886" y="534"/>
                    </a:lnTo>
                    <a:lnTo>
                      <a:pt x="1886" y="552"/>
                    </a:lnTo>
                    <a:lnTo>
                      <a:pt x="1867" y="571"/>
                    </a:lnTo>
                    <a:lnTo>
                      <a:pt x="1867" y="610"/>
                    </a:lnTo>
                    <a:lnTo>
                      <a:pt x="1886" y="667"/>
                    </a:lnTo>
                    <a:lnTo>
                      <a:pt x="1905" y="667"/>
                    </a:lnTo>
                    <a:lnTo>
                      <a:pt x="1981" y="610"/>
                    </a:lnTo>
                    <a:lnTo>
                      <a:pt x="1943" y="610"/>
                    </a:lnTo>
                    <a:lnTo>
                      <a:pt x="1962" y="571"/>
                    </a:lnTo>
                    <a:lnTo>
                      <a:pt x="1981" y="571"/>
                    </a:lnTo>
                    <a:lnTo>
                      <a:pt x="2001" y="571"/>
                    </a:lnTo>
                    <a:lnTo>
                      <a:pt x="2020" y="591"/>
                    </a:lnTo>
                    <a:lnTo>
                      <a:pt x="2038" y="610"/>
                    </a:lnTo>
                    <a:lnTo>
                      <a:pt x="2077" y="591"/>
                    </a:lnTo>
                    <a:lnTo>
                      <a:pt x="2115" y="552"/>
                    </a:lnTo>
                    <a:lnTo>
                      <a:pt x="2153" y="534"/>
                    </a:lnTo>
                    <a:lnTo>
                      <a:pt x="2172" y="534"/>
                    </a:lnTo>
                    <a:lnTo>
                      <a:pt x="2210" y="552"/>
                    </a:lnTo>
                    <a:lnTo>
                      <a:pt x="2229" y="571"/>
                    </a:lnTo>
                    <a:lnTo>
                      <a:pt x="2248" y="571"/>
                    </a:lnTo>
                    <a:lnTo>
                      <a:pt x="2267" y="571"/>
                    </a:lnTo>
                    <a:lnTo>
                      <a:pt x="2286" y="571"/>
                    </a:lnTo>
                    <a:lnTo>
                      <a:pt x="2305" y="610"/>
                    </a:lnTo>
                    <a:lnTo>
                      <a:pt x="2286" y="629"/>
                    </a:lnTo>
                    <a:lnTo>
                      <a:pt x="2267" y="648"/>
                    </a:lnTo>
                    <a:lnTo>
                      <a:pt x="2210" y="629"/>
                    </a:lnTo>
                    <a:lnTo>
                      <a:pt x="2210" y="648"/>
                    </a:lnTo>
                    <a:lnTo>
                      <a:pt x="2172" y="705"/>
                    </a:lnTo>
                    <a:lnTo>
                      <a:pt x="2153" y="724"/>
                    </a:lnTo>
                    <a:lnTo>
                      <a:pt x="2096" y="743"/>
                    </a:lnTo>
                    <a:lnTo>
                      <a:pt x="2077" y="762"/>
                    </a:lnTo>
                    <a:lnTo>
                      <a:pt x="2038" y="800"/>
                    </a:lnTo>
                    <a:lnTo>
                      <a:pt x="2020" y="857"/>
                    </a:lnTo>
                    <a:lnTo>
                      <a:pt x="2038" y="876"/>
                    </a:lnTo>
                    <a:lnTo>
                      <a:pt x="2038" y="896"/>
                    </a:lnTo>
                    <a:lnTo>
                      <a:pt x="2038" y="915"/>
                    </a:lnTo>
                    <a:lnTo>
                      <a:pt x="2038" y="933"/>
                    </a:lnTo>
                    <a:lnTo>
                      <a:pt x="2057" y="952"/>
                    </a:lnTo>
                    <a:lnTo>
                      <a:pt x="2077" y="972"/>
                    </a:lnTo>
                    <a:lnTo>
                      <a:pt x="2096" y="952"/>
                    </a:lnTo>
                    <a:lnTo>
                      <a:pt x="2096" y="933"/>
                    </a:lnTo>
                    <a:lnTo>
                      <a:pt x="2115" y="915"/>
                    </a:lnTo>
                    <a:lnTo>
                      <a:pt x="2115" y="838"/>
                    </a:lnTo>
                    <a:lnTo>
                      <a:pt x="2134" y="800"/>
                    </a:lnTo>
                    <a:lnTo>
                      <a:pt x="2172" y="838"/>
                    </a:lnTo>
                    <a:lnTo>
                      <a:pt x="2248" y="819"/>
                    </a:lnTo>
                    <a:lnTo>
                      <a:pt x="2286" y="857"/>
                    </a:lnTo>
                    <a:lnTo>
                      <a:pt x="2305" y="876"/>
                    </a:lnTo>
                    <a:lnTo>
                      <a:pt x="2286" y="933"/>
                    </a:lnTo>
                    <a:lnTo>
                      <a:pt x="2305" y="952"/>
                    </a:lnTo>
                    <a:lnTo>
                      <a:pt x="2324" y="991"/>
                    </a:lnTo>
                    <a:lnTo>
                      <a:pt x="2343" y="1010"/>
                    </a:lnTo>
                    <a:lnTo>
                      <a:pt x="2343" y="1048"/>
                    </a:lnTo>
                    <a:lnTo>
                      <a:pt x="2362" y="1162"/>
                    </a:lnTo>
                    <a:lnTo>
                      <a:pt x="2362" y="1238"/>
                    </a:lnTo>
                    <a:lnTo>
                      <a:pt x="2362" y="1277"/>
                    </a:lnTo>
                    <a:lnTo>
                      <a:pt x="2343" y="1295"/>
                    </a:lnTo>
                    <a:lnTo>
                      <a:pt x="2324" y="1314"/>
                    </a:lnTo>
                    <a:lnTo>
                      <a:pt x="2324" y="1333"/>
                    </a:lnTo>
                    <a:lnTo>
                      <a:pt x="2324" y="1353"/>
                    </a:lnTo>
                    <a:lnTo>
                      <a:pt x="2343" y="1353"/>
                    </a:lnTo>
                    <a:lnTo>
                      <a:pt x="2382" y="1314"/>
                    </a:lnTo>
                    <a:lnTo>
                      <a:pt x="2382" y="1295"/>
                    </a:lnTo>
                    <a:lnTo>
                      <a:pt x="2419" y="1353"/>
                    </a:lnTo>
                    <a:lnTo>
                      <a:pt x="2419" y="1409"/>
                    </a:lnTo>
                    <a:lnTo>
                      <a:pt x="2382" y="1467"/>
                    </a:lnTo>
                    <a:lnTo>
                      <a:pt x="2362" y="1524"/>
                    </a:lnTo>
                    <a:lnTo>
                      <a:pt x="2343" y="1543"/>
                    </a:lnTo>
                    <a:lnTo>
                      <a:pt x="2362" y="1543"/>
                    </a:lnTo>
                    <a:lnTo>
                      <a:pt x="2401" y="1543"/>
                    </a:lnTo>
                    <a:lnTo>
                      <a:pt x="2419" y="1562"/>
                    </a:lnTo>
                    <a:lnTo>
                      <a:pt x="2419" y="1581"/>
                    </a:lnTo>
                    <a:lnTo>
                      <a:pt x="2419" y="1658"/>
                    </a:lnTo>
                    <a:lnTo>
                      <a:pt x="2419" y="1676"/>
                    </a:lnTo>
                    <a:lnTo>
                      <a:pt x="2401" y="1676"/>
                    </a:lnTo>
                    <a:lnTo>
                      <a:pt x="2401" y="1658"/>
                    </a:lnTo>
                    <a:lnTo>
                      <a:pt x="2382" y="1638"/>
                    </a:lnTo>
                    <a:lnTo>
                      <a:pt x="2382" y="1600"/>
                    </a:lnTo>
                    <a:lnTo>
                      <a:pt x="2362" y="1600"/>
                    </a:lnTo>
                    <a:lnTo>
                      <a:pt x="2362" y="1658"/>
                    </a:lnTo>
                    <a:lnTo>
                      <a:pt x="2382" y="1714"/>
                    </a:lnTo>
                    <a:lnTo>
                      <a:pt x="2382" y="1753"/>
                    </a:lnTo>
                    <a:lnTo>
                      <a:pt x="2362" y="1790"/>
                    </a:lnTo>
                    <a:lnTo>
                      <a:pt x="2419" y="1810"/>
                    </a:lnTo>
                    <a:lnTo>
                      <a:pt x="2438" y="1829"/>
                    </a:lnTo>
                    <a:lnTo>
                      <a:pt x="2458" y="1886"/>
                    </a:lnTo>
                    <a:lnTo>
                      <a:pt x="2477" y="1962"/>
                    </a:lnTo>
                    <a:lnTo>
                      <a:pt x="2496" y="2057"/>
                    </a:lnTo>
                    <a:lnTo>
                      <a:pt x="2496" y="2076"/>
                    </a:lnTo>
                    <a:lnTo>
                      <a:pt x="2419" y="2115"/>
                    </a:lnTo>
                    <a:lnTo>
                      <a:pt x="2401" y="2191"/>
                    </a:lnTo>
                    <a:lnTo>
                      <a:pt x="2362" y="2267"/>
                    </a:lnTo>
                    <a:lnTo>
                      <a:pt x="2343" y="2267"/>
                    </a:lnTo>
                    <a:lnTo>
                      <a:pt x="2324" y="2324"/>
                    </a:lnTo>
                    <a:lnTo>
                      <a:pt x="2362" y="2362"/>
                    </a:lnTo>
                    <a:lnTo>
                      <a:pt x="2362" y="2381"/>
                    </a:lnTo>
                    <a:lnTo>
                      <a:pt x="2305" y="2362"/>
                    </a:lnTo>
                    <a:lnTo>
                      <a:pt x="2248" y="2343"/>
                    </a:lnTo>
                    <a:lnTo>
                      <a:pt x="2229" y="2362"/>
                    </a:lnTo>
                    <a:lnTo>
                      <a:pt x="2210" y="2400"/>
                    </a:lnTo>
                    <a:lnTo>
                      <a:pt x="2229" y="2438"/>
                    </a:lnTo>
                    <a:lnTo>
                      <a:pt x="2267" y="2476"/>
                    </a:lnTo>
                    <a:lnTo>
                      <a:pt x="2248" y="2515"/>
                    </a:lnTo>
                    <a:lnTo>
                      <a:pt x="2248" y="2572"/>
                    </a:lnTo>
                    <a:lnTo>
                      <a:pt x="2267" y="2629"/>
                    </a:lnTo>
                    <a:lnTo>
                      <a:pt x="2267" y="2705"/>
                    </a:lnTo>
                    <a:lnTo>
                      <a:pt x="2305" y="2781"/>
                    </a:lnTo>
                    <a:lnTo>
                      <a:pt x="2362" y="2857"/>
                    </a:lnTo>
                    <a:lnTo>
                      <a:pt x="2419" y="3029"/>
                    </a:lnTo>
                    <a:lnTo>
                      <a:pt x="2438" y="3219"/>
                    </a:lnTo>
                    <a:lnTo>
                      <a:pt x="2458" y="3238"/>
                    </a:lnTo>
                    <a:lnTo>
                      <a:pt x="2514" y="3314"/>
                    </a:lnTo>
                    <a:lnTo>
                      <a:pt x="2514" y="3353"/>
                    </a:lnTo>
                    <a:lnTo>
                      <a:pt x="2496" y="3410"/>
                    </a:lnTo>
                    <a:lnTo>
                      <a:pt x="2514" y="3505"/>
                    </a:lnTo>
                    <a:lnTo>
                      <a:pt x="2534" y="3543"/>
                    </a:lnTo>
                    <a:lnTo>
                      <a:pt x="2572" y="3562"/>
                    </a:lnTo>
                    <a:lnTo>
                      <a:pt x="2610" y="3562"/>
                    </a:lnTo>
                    <a:lnTo>
                      <a:pt x="2667" y="3581"/>
                    </a:lnTo>
                    <a:lnTo>
                      <a:pt x="2686" y="3657"/>
                    </a:lnTo>
                    <a:lnTo>
                      <a:pt x="2724" y="3695"/>
                    </a:lnTo>
                    <a:lnTo>
                      <a:pt x="2781" y="3734"/>
                    </a:lnTo>
                    <a:lnTo>
                      <a:pt x="2915" y="3753"/>
                    </a:lnTo>
                    <a:lnTo>
                      <a:pt x="2991" y="3829"/>
                    </a:lnTo>
                    <a:lnTo>
                      <a:pt x="3029" y="3867"/>
                    </a:lnTo>
                    <a:lnTo>
                      <a:pt x="3029" y="3924"/>
                    </a:lnTo>
                    <a:lnTo>
                      <a:pt x="3048" y="4020"/>
                    </a:lnTo>
                    <a:lnTo>
                      <a:pt x="3067" y="4115"/>
                    </a:lnTo>
                    <a:lnTo>
                      <a:pt x="3086" y="4191"/>
                    </a:lnTo>
                    <a:lnTo>
                      <a:pt x="3124" y="4229"/>
                    </a:lnTo>
                    <a:lnTo>
                      <a:pt x="3144" y="4267"/>
                    </a:lnTo>
                    <a:lnTo>
                      <a:pt x="3162" y="4305"/>
                    </a:lnTo>
                    <a:lnTo>
                      <a:pt x="3448" y="4438"/>
                    </a:lnTo>
                    <a:lnTo>
                      <a:pt x="3486" y="4477"/>
                    </a:lnTo>
                    <a:lnTo>
                      <a:pt x="3505" y="4572"/>
                    </a:lnTo>
                    <a:lnTo>
                      <a:pt x="3467" y="4762"/>
                    </a:lnTo>
                    <a:lnTo>
                      <a:pt x="3429" y="4819"/>
                    </a:lnTo>
                    <a:lnTo>
                      <a:pt x="3315" y="4762"/>
                    </a:lnTo>
                    <a:lnTo>
                      <a:pt x="3296" y="4800"/>
                    </a:lnTo>
                    <a:lnTo>
                      <a:pt x="3276" y="4838"/>
                    </a:lnTo>
                    <a:lnTo>
                      <a:pt x="3258" y="4895"/>
                    </a:lnTo>
                    <a:lnTo>
                      <a:pt x="3220" y="4914"/>
                    </a:lnTo>
                    <a:lnTo>
                      <a:pt x="3162" y="4914"/>
                    </a:lnTo>
                    <a:lnTo>
                      <a:pt x="3144" y="4895"/>
                    </a:lnTo>
                    <a:lnTo>
                      <a:pt x="3144" y="4877"/>
                    </a:lnTo>
                    <a:lnTo>
                      <a:pt x="3162" y="4838"/>
                    </a:lnTo>
                    <a:lnTo>
                      <a:pt x="3181" y="4800"/>
                    </a:lnTo>
                    <a:lnTo>
                      <a:pt x="3200" y="4781"/>
                    </a:lnTo>
                    <a:lnTo>
                      <a:pt x="3200" y="4762"/>
                    </a:lnTo>
                    <a:lnTo>
                      <a:pt x="3200" y="4724"/>
                    </a:lnTo>
                    <a:lnTo>
                      <a:pt x="3181" y="4705"/>
                    </a:lnTo>
                    <a:lnTo>
                      <a:pt x="3144" y="4705"/>
                    </a:lnTo>
                    <a:lnTo>
                      <a:pt x="3124" y="4705"/>
                    </a:lnTo>
                    <a:lnTo>
                      <a:pt x="3105" y="4705"/>
                    </a:lnTo>
                    <a:lnTo>
                      <a:pt x="3086" y="4743"/>
                    </a:lnTo>
                    <a:lnTo>
                      <a:pt x="3067" y="4743"/>
                    </a:lnTo>
                    <a:lnTo>
                      <a:pt x="3029" y="4762"/>
                    </a:lnTo>
                    <a:lnTo>
                      <a:pt x="3010" y="4762"/>
                    </a:lnTo>
                    <a:lnTo>
                      <a:pt x="2934" y="4762"/>
                    </a:lnTo>
                    <a:lnTo>
                      <a:pt x="2895" y="4705"/>
                    </a:lnTo>
                    <a:lnTo>
                      <a:pt x="2858" y="4686"/>
                    </a:lnTo>
                    <a:lnTo>
                      <a:pt x="2819" y="4648"/>
                    </a:lnTo>
                    <a:lnTo>
                      <a:pt x="2763" y="4705"/>
                    </a:lnTo>
                    <a:lnTo>
                      <a:pt x="2743" y="4743"/>
                    </a:lnTo>
                    <a:lnTo>
                      <a:pt x="2724" y="4762"/>
                    </a:lnTo>
                    <a:lnTo>
                      <a:pt x="2705" y="4781"/>
                    </a:lnTo>
                    <a:lnTo>
                      <a:pt x="2686" y="4781"/>
                    </a:lnTo>
                    <a:lnTo>
                      <a:pt x="2667" y="4838"/>
                    </a:lnTo>
                    <a:lnTo>
                      <a:pt x="2686" y="4877"/>
                    </a:lnTo>
                    <a:lnTo>
                      <a:pt x="2781" y="4914"/>
                    </a:lnTo>
                    <a:lnTo>
                      <a:pt x="2934" y="4972"/>
                    </a:lnTo>
                    <a:lnTo>
                      <a:pt x="2972" y="5010"/>
                    </a:lnTo>
                    <a:lnTo>
                      <a:pt x="2934" y="5105"/>
                    </a:lnTo>
                    <a:lnTo>
                      <a:pt x="2895" y="5200"/>
                    </a:lnTo>
                    <a:lnTo>
                      <a:pt x="2972" y="5295"/>
                    </a:lnTo>
                    <a:lnTo>
                      <a:pt x="3029" y="5391"/>
                    </a:lnTo>
                    <a:lnTo>
                      <a:pt x="2991" y="5429"/>
                    </a:lnTo>
                    <a:lnTo>
                      <a:pt x="2953" y="5429"/>
                    </a:lnTo>
                    <a:lnTo>
                      <a:pt x="2819" y="5391"/>
                    </a:lnTo>
                    <a:lnTo>
                      <a:pt x="2781" y="5391"/>
                    </a:lnTo>
                    <a:lnTo>
                      <a:pt x="2763" y="5448"/>
                    </a:lnTo>
                    <a:lnTo>
                      <a:pt x="2763" y="5524"/>
                    </a:lnTo>
                    <a:lnTo>
                      <a:pt x="2781" y="5543"/>
                    </a:lnTo>
                    <a:lnTo>
                      <a:pt x="2819" y="5638"/>
                    </a:lnTo>
                    <a:lnTo>
                      <a:pt x="2877" y="5734"/>
                    </a:lnTo>
                    <a:lnTo>
                      <a:pt x="2934" y="5791"/>
                    </a:lnTo>
                    <a:lnTo>
                      <a:pt x="2991" y="5791"/>
                    </a:lnTo>
                    <a:lnTo>
                      <a:pt x="3029" y="5772"/>
                    </a:lnTo>
                    <a:lnTo>
                      <a:pt x="3067" y="5810"/>
                    </a:lnTo>
                    <a:lnTo>
                      <a:pt x="3086" y="6019"/>
                    </a:lnTo>
                    <a:lnTo>
                      <a:pt x="3010" y="6172"/>
                    </a:lnTo>
                    <a:lnTo>
                      <a:pt x="2915" y="6286"/>
                    </a:lnTo>
                    <a:lnTo>
                      <a:pt x="2858" y="6267"/>
                    </a:lnTo>
                    <a:lnTo>
                      <a:pt x="2763" y="6305"/>
                    </a:lnTo>
                    <a:lnTo>
                      <a:pt x="2610" y="6305"/>
                    </a:lnTo>
                    <a:lnTo>
                      <a:pt x="2534" y="6305"/>
                    </a:lnTo>
                    <a:lnTo>
                      <a:pt x="2514" y="6324"/>
                    </a:lnTo>
                    <a:lnTo>
                      <a:pt x="2477" y="6400"/>
                    </a:lnTo>
                    <a:lnTo>
                      <a:pt x="2401" y="6419"/>
                    </a:lnTo>
                    <a:lnTo>
                      <a:pt x="2382" y="6438"/>
                    </a:lnTo>
                    <a:lnTo>
                      <a:pt x="2362" y="6477"/>
                    </a:lnTo>
                    <a:lnTo>
                      <a:pt x="2343" y="6514"/>
                    </a:lnTo>
                    <a:lnTo>
                      <a:pt x="2324" y="6553"/>
                    </a:lnTo>
                    <a:lnTo>
                      <a:pt x="2324" y="6591"/>
                    </a:lnTo>
                    <a:lnTo>
                      <a:pt x="2286" y="6610"/>
                    </a:lnTo>
                    <a:lnTo>
                      <a:pt x="2229" y="6648"/>
                    </a:lnTo>
                    <a:lnTo>
                      <a:pt x="2153" y="6648"/>
                    </a:lnTo>
                    <a:lnTo>
                      <a:pt x="1981" y="6648"/>
                    </a:lnTo>
                    <a:lnTo>
                      <a:pt x="1810" y="6591"/>
                    </a:lnTo>
                    <a:lnTo>
                      <a:pt x="1810" y="6495"/>
                    </a:lnTo>
                    <a:lnTo>
                      <a:pt x="1848" y="6419"/>
                    </a:lnTo>
                    <a:lnTo>
                      <a:pt x="1886" y="6305"/>
                    </a:lnTo>
                    <a:lnTo>
                      <a:pt x="1905" y="6210"/>
                    </a:lnTo>
                    <a:lnTo>
                      <a:pt x="1905" y="6153"/>
                    </a:lnTo>
                    <a:lnTo>
                      <a:pt x="1867" y="6115"/>
                    </a:lnTo>
                    <a:lnTo>
                      <a:pt x="1886" y="6057"/>
                    </a:lnTo>
                    <a:lnTo>
                      <a:pt x="1924" y="6019"/>
                    </a:lnTo>
                    <a:lnTo>
                      <a:pt x="1943" y="5943"/>
                    </a:lnTo>
                    <a:lnTo>
                      <a:pt x="1943" y="5886"/>
                    </a:lnTo>
                    <a:lnTo>
                      <a:pt x="1886" y="5886"/>
                    </a:lnTo>
                    <a:lnTo>
                      <a:pt x="1829" y="5905"/>
                    </a:lnTo>
                    <a:lnTo>
                      <a:pt x="1753" y="5867"/>
                    </a:lnTo>
                    <a:lnTo>
                      <a:pt x="1772" y="5772"/>
                    </a:lnTo>
                    <a:lnTo>
                      <a:pt x="1791" y="5752"/>
                    </a:lnTo>
                    <a:lnTo>
                      <a:pt x="1791" y="5715"/>
                    </a:lnTo>
                    <a:lnTo>
                      <a:pt x="1753" y="5657"/>
                    </a:lnTo>
                    <a:lnTo>
                      <a:pt x="1734" y="5600"/>
                    </a:lnTo>
                    <a:lnTo>
                      <a:pt x="1772" y="5543"/>
                    </a:lnTo>
                    <a:lnTo>
                      <a:pt x="1772" y="5467"/>
                    </a:lnTo>
                    <a:lnTo>
                      <a:pt x="1715" y="5429"/>
                    </a:lnTo>
                    <a:lnTo>
                      <a:pt x="1696" y="5353"/>
                    </a:lnTo>
                    <a:lnTo>
                      <a:pt x="1753" y="5257"/>
                    </a:lnTo>
                    <a:lnTo>
                      <a:pt x="1791" y="5162"/>
                    </a:lnTo>
                    <a:lnTo>
                      <a:pt x="1810" y="5086"/>
                    </a:lnTo>
                    <a:lnTo>
                      <a:pt x="1867" y="5010"/>
                    </a:lnTo>
                    <a:lnTo>
                      <a:pt x="1905" y="4953"/>
                    </a:lnTo>
                    <a:lnTo>
                      <a:pt x="1886" y="4914"/>
                    </a:lnTo>
                    <a:lnTo>
                      <a:pt x="1829" y="4953"/>
                    </a:lnTo>
                    <a:lnTo>
                      <a:pt x="1772" y="4972"/>
                    </a:lnTo>
                    <a:lnTo>
                      <a:pt x="1696" y="4934"/>
                    </a:lnTo>
                    <a:lnTo>
                      <a:pt x="1620" y="4895"/>
                    </a:lnTo>
                    <a:lnTo>
                      <a:pt x="1505" y="4895"/>
                    </a:lnTo>
                    <a:lnTo>
                      <a:pt x="1410" y="4914"/>
                    </a:lnTo>
                    <a:lnTo>
                      <a:pt x="1353" y="4914"/>
                    </a:lnTo>
                    <a:lnTo>
                      <a:pt x="1334" y="4895"/>
                    </a:lnTo>
                    <a:lnTo>
                      <a:pt x="1295" y="4914"/>
                    </a:lnTo>
                    <a:lnTo>
                      <a:pt x="1276" y="4953"/>
                    </a:lnTo>
                    <a:lnTo>
                      <a:pt x="1276" y="4972"/>
                    </a:lnTo>
                    <a:lnTo>
                      <a:pt x="1258" y="4972"/>
                    </a:lnTo>
                    <a:lnTo>
                      <a:pt x="1239" y="4991"/>
                    </a:lnTo>
                    <a:lnTo>
                      <a:pt x="1200" y="5029"/>
                    </a:lnTo>
                    <a:lnTo>
                      <a:pt x="1124" y="5067"/>
                    </a:lnTo>
                    <a:lnTo>
                      <a:pt x="1086" y="5067"/>
                    </a:lnTo>
                    <a:lnTo>
                      <a:pt x="1010" y="5048"/>
                    </a:lnTo>
                    <a:lnTo>
                      <a:pt x="934" y="5048"/>
                    </a:lnTo>
                    <a:lnTo>
                      <a:pt x="914" y="5067"/>
                    </a:lnTo>
                    <a:lnTo>
                      <a:pt x="896" y="5086"/>
                    </a:lnTo>
                    <a:lnTo>
                      <a:pt x="877" y="5067"/>
                    </a:lnTo>
                    <a:lnTo>
                      <a:pt x="858" y="5067"/>
                    </a:lnTo>
                    <a:lnTo>
                      <a:pt x="819" y="5105"/>
                    </a:lnTo>
                    <a:lnTo>
                      <a:pt x="762" y="5124"/>
                    </a:lnTo>
                    <a:lnTo>
                      <a:pt x="648" y="5143"/>
                    </a:lnTo>
                    <a:lnTo>
                      <a:pt x="648" y="5181"/>
                    </a:lnTo>
                    <a:lnTo>
                      <a:pt x="648" y="5219"/>
                    </a:lnTo>
                    <a:lnTo>
                      <a:pt x="610" y="5295"/>
                    </a:lnTo>
                    <a:lnTo>
                      <a:pt x="591" y="5315"/>
                    </a:lnTo>
                    <a:lnTo>
                      <a:pt x="591" y="5334"/>
                    </a:lnTo>
                    <a:lnTo>
                      <a:pt x="533" y="5371"/>
                    </a:lnTo>
                    <a:lnTo>
                      <a:pt x="457" y="5410"/>
                    </a:lnTo>
                    <a:lnTo>
                      <a:pt x="419" y="5371"/>
                    </a:lnTo>
                    <a:lnTo>
                      <a:pt x="381" y="5334"/>
                    </a:lnTo>
                    <a:lnTo>
                      <a:pt x="362" y="5315"/>
                    </a:lnTo>
                    <a:lnTo>
                      <a:pt x="324" y="5315"/>
                    </a:lnTo>
                    <a:lnTo>
                      <a:pt x="286" y="5315"/>
                    </a:lnTo>
                    <a:lnTo>
                      <a:pt x="134" y="5315"/>
                    </a:lnTo>
                    <a:lnTo>
                      <a:pt x="0" y="5239"/>
                    </a:lnTo>
                    <a:close/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90" name="Freeform 40">
                <a:extLst>
                  <a:ext uri="{FF2B5EF4-FFF2-40B4-BE49-F238E27FC236}">
                    <a16:creationId xmlns:a16="http://schemas.microsoft.com/office/drawing/2014/main" id="{F1D06022-65FA-B440-B38F-161E679FF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96213" y="522288"/>
                <a:ext cx="28575" cy="20637"/>
              </a:xfrm>
              <a:custGeom>
                <a:avLst/>
                <a:gdLst>
                  <a:gd name="T0" fmla="*/ 2147483646 w 78"/>
                  <a:gd name="T1" fmla="*/ 0 h 58"/>
                  <a:gd name="T2" fmla="*/ 2147483646 w 78"/>
                  <a:gd name="T3" fmla="*/ 0 h 58"/>
                  <a:gd name="T4" fmla="*/ 2147483646 w 78"/>
                  <a:gd name="T5" fmla="*/ 0 h 58"/>
                  <a:gd name="T6" fmla="*/ 2147483646 w 78"/>
                  <a:gd name="T7" fmla="*/ 2147483646 h 58"/>
                  <a:gd name="T8" fmla="*/ 2147483646 w 78"/>
                  <a:gd name="T9" fmla="*/ 2147483646 h 58"/>
                  <a:gd name="T10" fmla="*/ 2147483646 w 78"/>
                  <a:gd name="T11" fmla="*/ 2147483646 h 58"/>
                  <a:gd name="T12" fmla="*/ 2147483646 w 78"/>
                  <a:gd name="T13" fmla="*/ 2147483646 h 58"/>
                  <a:gd name="T14" fmla="*/ 2147483646 w 78"/>
                  <a:gd name="T15" fmla="*/ 2147483646 h 58"/>
                  <a:gd name="T16" fmla="*/ 2147483646 w 78"/>
                  <a:gd name="T17" fmla="*/ 2147483646 h 58"/>
                  <a:gd name="T18" fmla="*/ 2147483646 w 78"/>
                  <a:gd name="T19" fmla="*/ 2147483646 h 58"/>
                  <a:gd name="T20" fmla="*/ 2147483646 w 78"/>
                  <a:gd name="T21" fmla="*/ 2147483646 h 58"/>
                  <a:gd name="T22" fmla="*/ 2147483646 w 78"/>
                  <a:gd name="T23" fmla="*/ 2147483646 h 58"/>
                  <a:gd name="T24" fmla="*/ 2147483646 w 78"/>
                  <a:gd name="T25" fmla="*/ 2147483646 h 58"/>
                  <a:gd name="T26" fmla="*/ 2147483646 w 78"/>
                  <a:gd name="T27" fmla="*/ 2147483646 h 58"/>
                  <a:gd name="T28" fmla="*/ 2147483646 w 78"/>
                  <a:gd name="T29" fmla="*/ 2147483646 h 58"/>
                  <a:gd name="T30" fmla="*/ 0 w 78"/>
                  <a:gd name="T31" fmla="*/ 2147483646 h 58"/>
                  <a:gd name="T32" fmla="*/ 0 w 78"/>
                  <a:gd name="T33" fmla="*/ 2147483646 h 58"/>
                  <a:gd name="T34" fmla="*/ 0 w 78"/>
                  <a:gd name="T35" fmla="*/ 0 h 58"/>
                  <a:gd name="T36" fmla="*/ 0 w 78"/>
                  <a:gd name="T37" fmla="*/ 0 h 58"/>
                  <a:gd name="T38" fmla="*/ 0 w 78"/>
                  <a:gd name="T39" fmla="*/ 0 h 58"/>
                  <a:gd name="T40" fmla="*/ 2147483646 w 78"/>
                  <a:gd name="T41" fmla="*/ 2147483646 h 58"/>
                  <a:gd name="T42" fmla="*/ 2147483646 w 78"/>
                  <a:gd name="T43" fmla="*/ 2147483646 h 58"/>
                  <a:gd name="T44" fmla="*/ 2147483646 w 78"/>
                  <a:gd name="T45" fmla="*/ 0 h 58"/>
                  <a:gd name="T46" fmla="*/ 2147483646 w 78"/>
                  <a:gd name="T47" fmla="*/ 0 h 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78" h="58">
                    <a:moveTo>
                      <a:pt x="58" y="0"/>
                    </a:moveTo>
                    <a:lnTo>
                      <a:pt x="58" y="0"/>
                    </a:lnTo>
                    <a:lnTo>
                      <a:pt x="77" y="0"/>
                    </a:lnTo>
                    <a:lnTo>
                      <a:pt x="77" y="19"/>
                    </a:lnTo>
                    <a:lnTo>
                      <a:pt x="58" y="19"/>
                    </a:lnTo>
                    <a:lnTo>
                      <a:pt x="58" y="38"/>
                    </a:lnTo>
                    <a:lnTo>
                      <a:pt x="58" y="57"/>
                    </a:lnTo>
                    <a:lnTo>
                      <a:pt x="39" y="57"/>
                    </a:lnTo>
                    <a:lnTo>
                      <a:pt x="20" y="57"/>
                    </a:lnTo>
                    <a:lnTo>
                      <a:pt x="20" y="38"/>
                    </a:lnTo>
                    <a:lnTo>
                      <a:pt x="0" y="38"/>
                    </a:lnTo>
                    <a:lnTo>
                      <a:pt x="0" y="19"/>
                    </a:lnTo>
                    <a:lnTo>
                      <a:pt x="0" y="0"/>
                    </a:lnTo>
                    <a:lnTo>
                      <a:pt x="20" y="19"/>
                    </a:lnTo>
                    <a:lnTo>
                      <a:pt x="39" y="19"/>
                    </a:lnTo>
                    <a:lnTo>
                      <a:pt x="39" y="0"/>
                    </a:lnTo>
                    <a:lnTo>
                      <a:pt x="58" y="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91" name="Freeform 41">
                <a:extLst>
                  <a:ext uri="{FF2B5EF4-FFF2-40B4-BE49-F238E27FC236}">
                    <a16:creationId xmlns:a16="http://schemas.microsoft.com/office/drawing/2014/main" id="{BE89BED2-C533-2B44-AEEA-3E8B17D22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56738" y="6083300"/>
                <a:ext cx="1131887" cy="788988"/>
              </a:xfrm>
              <a:custGeom>
                <a:avLst/>
                <a:gdLst>
                  <a:gd name="T0" fmla="*/ 2147483646 w 3144"/>
                  <a:gd name="T1" fmla="*/ 2147483646 h 2191"/>
                  <a:gd name="T2" fmla="*/ 2147483646 w 3144"/>
                  <a:gd name="T3" fmla="*/ 2147483646 h 2191"/>
                  <a:gd name="T4" fmla="*/ 2147483646 w 3144"/>
                  <a:gd name="T5" fmla="*/ 2147483646 h 2191"/>
                  <a:gd name="T6" fmla="*/ 2147483646 w 3144"/>
                  <a:gd name="T7" fmla="*/ 2147483646 h 2191"/>
                  <a:gd name="T8" fmla="*/ 2147483646 w 3144"/>
                  <a:gd name="T9" fmla="*/ 2147483646 h 2191"/>
                  <a:gd name="T10" fmla="*/ 2147483646 w 3144"/>
                  <a:gd name="T11" fmla="*/ 2147483646 h 2191"/>
                  <a:gd name="T12" fmla="*/ 2147483646 w 3144"/>
                  <a:gd name="T13" fmla="*/ 2147483646 h 2191"/>
                  <a:gd name="T14" fmla="*/ 2147483646 w 3144"/>
                  <a:gd name="T15" fmla="*/ 2147483646 h 2191"/>
                  <a:gd name="T16" fmla="*/ 2147483646 w 3144"/>
                  <a:gd name="T17" fmla="*/ 2147483646 h 2191"/>
                  <a:gd name="T18" fmla="*/ 2147483646 w 3144"/>
                  <a:gd name="T19" fmla="*/ 2147483646 h 2191"/>
                  <a:gd name="T20" fmla="*/ 2147483646 w 3144"/>
                  <a:gd name="T21" fmla="*/ 2147483646 h 2191"/>
                  <a:gd name="T22" fmla="*/ 2147483646 w 3144"/>
                  <a:gd name="T23" fmla="*/ 2147483646 h 2191"/>
                  <a:gd name="T24" fmla="*/ 2147483646 w 3144"/>
                  <a:gd name="T25" fmla="*/ 2147483646 h 2191"/>
                  <a:gd name="T26" fmla="*/ 2147483646 w 3144"/>
                  <a:gd name="T27" fmla="*/ 2147483646 h 2191"/>
                  <a:gd name="T28" fmla="*/ 2147483646 w 3144"/>
                  <a:gd name="T29" fmla="*/ 2147483646 h 2191"/>
                  <a:gd name="T30" fmla="*/ 2147483646 w 3144"/>
                  <a:gd name="T31" fmla="*/ 2147483646 h 2191"/>
                  <a:gd name="T32" fmla="*/ 2147483646 w 3144"/>
                  <a:gd name="T33" fmla="*/ 2147483646 h 2191"/>
                  <a:gd name="T34" fmla="*/ 2147483646 w 3144"/>
                  <a:gd name="T35" fmla="*/ 2147483646 h 2191"/>
                  <a:gd name="T36" fmla="*/ 2147483646 w 3144"/>
                  <a:gd name="T37" fmla="*/ 2147483646 h 2191"/>
                  <a:gd name="T38" fmla="*/ 2147483646 w 3144"/>
                  <a:gd name="T39" fmla="*/ 2147483646 h 2191"/>
                  <a:gd name="T40" fmla="*/ 2147483646 w 3144"/>
                  <a:gd name="T41" fmla="*/ 2147483646 h 2191"/>
                  <a:gd name="T42" fmla="*/ 2147483646 w 3144"/>
                  <a:gd name="T43" fmla="*/ 2147483646 h 2191"/>
                  <a:gd name="T44" fmla="*/ 2147483646 w 3144"/>
                  <a:gd name="T45" fmla="*/ 2147483646 h 2191"/>
                  <a:gd name="T46" fmla="*/ 2147483646 w 3144"/>
                  <a:gd name="T47" fmla="*/ 2147483646 h 2191"/>
                  <a:gd name="T48" fmla="*/ 2147483646 w 3144"/>
                  <a:gd name="T49" fmla="*/ 2147483646 h 2191"/>
                  <a:gd name="T50" fmla="*/ 2147483646 w 3144"/>
                  <a:gd name="T51" fmla="*/ 2147483646 h 2191"/>
                  <a:gd name="T52" fmla="*/ 2147483646 w 3144"/>
                  <a:gd name="T53" fmla="*/ 2147483646 h 2191"/>
                  <a:gd name="T54" fmla="*/ 2147483646 w 3144"/>
                  <a:gd name="T55" fmla="*/ 2147483646 h 2191"/>
                  <a:gd name="T56" fmla="*/ 2147483646 w 3144"/>
                  <a:gd name="T57" fmla="*/ 2147483646 h 2191"/>
                  <a:gd name="T58" fmla="*/ 2147483646 w 3144"/>
                  <a:gd name="T59" fmla="*/ 2147483646 h 2191"/>
                  <a:gd name="T60" fmla="*/ 2147483646 w 3144"/>
                  <a:gd name="T61" fmla="*/ 2147483646 h 2191"/>
                  <a:gd name="T62" fmla="*/ 2147483646 w 3144"/>
                  <a:gd name="T63" fmla="*/ 2147483646 h 2191"/>
                  <a:gd name="T64" fmla="*/ 2147483646 w 3144"/>
                  <a:gd name="T65" fmla="*/ 2147483646 h 2191"/>
                  <a:gd name="T66" fmla="*/ 2147483646 w 3144"/>
                  <a:gd name="T67" fmla="*/ 2147483646 h 2191"/>
                  <a:gd name="T68" fmla="*/ 2147483646 w 3144"/>
                  <a:gd name="T69" fmla="*/ 2147483646 h 2191"/>
                  <a:gd name="T70" fmla="*/ 2147483646 w 3144"/>
                  <a:gd name="T71" fmla="*/ 2147483646 h 2191"/>
                  <a:gd name="T72" fmla="*/ 2147483646 w 3144"/>
                  <a:gd name="T73" fmla="*/ 2147483646 h 2191"/>
                  <a:gd name="T74" fmla="*/ 2147483646 w 3144"/>
                  <a:gd name="T75" fmla="*/ 2147483646 h 2191"/>
                  <a:gd name="T76" fmla="*/ 2147483646 w 3144"/>
                  <a:gd name="T77" fmla="*/ 2147483646 h 2191"/>
                  <a:gd name="T78" fmla="*/ 2147483646 w 3144"/>
                  <a:gd name="T79" fmla="*/ 2147483646 h 2191"/>
                  <a:gd name="T80" fmla="*/ 2147483646 w 3144"/>
                  <a:gd name="T81" fmla="*/ 2147483646 h 2191"/>
                  <a:gd name="T82" fmla="*/ 2147483646 w 3144"/>
                  <a:gd name="T83" fmla="*/ 2147483646 h 2191"/>
                  <a:gd name="T84" fmla="*/ 2147483646 w 3144"/>
                  <a:gd name="T85" fmla="*/ 2147483646 h 2191"/>
                  <a:gd name="T86" fmla="*/ 2147483646 w 3144"/>
                  <a:gd name="T87" fmla="*/ 2147483646 h 2191"/>
                  <a:gd name="T88" fmla="*/ 2147483646 w 3144"/>
                  <a:gd name="T89" fmla="*/ 2147483646 h 2191"/>
                  <a:gd name="T90" fmla="*/ 2147483646 w 3144"/>
                  <a:gd name="T91" fmla="*/ 2147483646 h 2191"/>
                  <a:gd name="T92" fmla="*/ 2147483646 w 3144"/>
                  <a:gd name="T93" fmla="*/ 2147483646 h 2191"/>
                  <a:gd name="T94" fmla="*/ 2147483646 w 3144"/>
                  <a:gd name="T95" fmla="*/ 2147483646 h 2191"/>
                  <a:gd name="T96" fmla="*/ 2147483646 w 3144"/>
                  <a:gd name="T97" fmla="*/ 2147483646 h 2191"/>
                  <a:gd name="T98" fmla="*/ 2147483646 w 3144"/>
                  <a:gd name="T99" fmla="*/ 2147483646 h 2191"/>
                  <a:gd name="T100" fmla="*/ 2147483646 w 3144"/>
                  <a:gd name="T101" fmla="*/ 2147483646 h 2191"/>
                  <a:gd name="T102" fmla="*/ 2147483646 w 3144"/>
                  <a:gd name="T103" fmla="*/ 2147483646 h 2191"/>
                  <a:gd name="T104" fmla="*/ 2147483646 w 3144"/>
                  <a:gd name="T105" fmla="*/ 2147483646 h 2191"/>
                  <a:gd name="T106" fmla="*/ 2147483646 w 3144"/>
                  <a:gd name="T107" fmla="*/ 2147483646 h 2191"/>
                  <a:gd name="T108" fmla="*/ 2147483646 w 3144"/>
                  <a:gd name="T109" fmla="*/ 2147483646 h 2191"/>
                  <a:gd name="T110" fmla="*/ 2147483646 w 3144"/>
                  <a:gd name="T111" fmla="*/ 2147483646 h 2191"/>
                  <a:gd name="T112" fmla="*/ 2147483646 w 3144"/>
                  <a:gd name="T113" fmla="*/ 2147483646 h 2191"/>
                  <a:gd name="T114" fmla="*/ 2147483646 w 3144"/>
                  <a:gd name="T115" fmla="*/ 2147483646 h 2191"/>
                  <a:gd name="T116" fmla="*/ 2147483646 w 3144"/>
                  <a:gd name="T117" fmla="*/ 2147483646 h 2191"/>
                  <a:gd name="T118" fmla="*/ 2147483646 w 3144"/>
                  <a:gd name="T119" fmla="*/ 2147483646 h 219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144" h="2191">
                    <a:moveTo>
                      <a:pt x="3143" y="171"/>
                    </a:moveTo>
                    <a:lnTo>
                      <a:pt x="3067" y="323"/>
                    </a:lnTo>
                    <a:lnTo>
                      <a:pt x="3048" y="438"/>
                    </a:lnTo>
                    <a:lnTo>
                      <a:pt x="3010" y="495"/>
                    </a:lnTo>
                    <a:lnTo>
                      <a:pt x="2915" y="533"/>
                    </a:lnTo>
                    <a:lnTo>
                      <a:pt x="2877" y="571"/>
                    </a:lnTo>
                    <a:lnTo>
                      <a:pt x="2857" y="628"/>
                    </a:lnTo>
                    <a:lnTo>
                      <a:pt x="2838" y="686"/>
                    </a:lnTo>
                    <a:lnTo>
                      <a:pt x="2781" y="914"/>
                    </a:lnTo>
                    <a:lnTo>
                      <a:pt x="2724" y="1009"/>
                    </a:lnTo>
                    <a:lnTo>
                      <a:pt x="2552" y="1257"/>
                    </a:lnTo>
                    <a:lnTo>
                      <a:pt x="2267" y="1505"/>
                    </a:lnTo>
                    <a:lnTo>
                      <a:pt x="2191" y="1581"/>
                    </a:lnTo>
                    <a:lnTo>
                      <a:pt x="2095" y="1638"/>
                    </a:lnTo>
                    <a:lnTo>
                      <a:pt x="1981" y="1695"/>
                    </a:lnTo>
                    <a:lnTo>
                      <a:pt x="1581" y="2019"/>
                    </a:lnTo>
                    <a:lnTo>
                      <a:pt x="1448" y="2076"/>
                    </a:lnTo>
                    <a:lnTo>
                      <a:pt x="1429" y="2095"/>
                    </a:lnTo>
                    <a:lnTo>
                      <a:pt x="1353" y="2171"/>
                    </a:lnTo>
                    <a:lnTo>
                      <a:pt x="1333" y="2171"/>
                    </a:lnTo>
                    <a:lnTo>
                      <a:pt x="1181" y="2190"/>
                    </a:lnTo>
                    <a:lnTo>
                      <a:pt x="1162" y="2171"/>
                    </a:lnTo>
                    <a:lnTo>
                      <a:pt x="1143" y="2095"/>
                    </a:lnTo>
                    <a:lnTo>
                      <a:pt x="1105" y="2076"/>
                    </a:lnTo>
                    <a:lnTo>
                      <a:pt x="1124" y="2038"/>
                    </a:lnTo>
                    <a:lnTo>
                      <a:pt x="1105" y="2000"/>
                    </a:lnTo>
                    <a:lnTo>
                      <a:pt x="1105" y="1981"/>
                    </a:lnTo>
                    <a:lnTo>
                      <a:pt x="1086" y="1962"/>
                    </a:lnTo>
                    <a:lnTo>
                      <a:pt x="1086" y="1924"/>
                    </a:lnTo>
                    <a:lnTo>
                      <a:pt x="1105" y="1733"/>
                    </a:lnTo>
                    <a:lnTo>
                      <a:pt x="1105" y="1714"/>
                    </a:lnTo>
                    <a:lnTo>
                      <a:pt x="1086" y="1695"/>
                    </a:lnTo>
                    <a:lnTo>
                      <a:pt x="857" y="1600"/>
                    </a:lnTo>
                    <a:lnTo>
                      <a:pt x="820" y="1600"/>
                    </a:lnTo>
                    <a:lnTo>
                      <a:pt x="762" y="1619"/>
                    </a:lnTo>
                    <a:lnTo>
                      <a:pt x="724" y="1638"/>
                    </a:lnTo>
                    <a:lnTo>
                      <a:pt x="629" y="1733"/>
                    </a:lnTo>
                    <a:lnTo>
                      <a:pt x="610" y="1752"/>
                    </a:lnTo>
                    <a:lnTo>
                      <a:pt x="591" y="1752"/>
                    </a:lnTo>
                    <a:lnTo>
                      <a:pt x="571" y="1752"/>
                    </a:lnTo>
                    <a:lnTo>
                      <a:pt x="515" y="1714"/>
                    </a:lnTo>
                    <a:lnTo>
                      <a:pt x="495" y="1695"/>
                    </a:lnTo>
                    <a:lnTo>
                      <a:pt x="495" y="1676"/>
                    </a:lnTo>
                    <a:lnTo>
                      <a:pt x="515" y="1619"/>
                    </a:lnTo>
                    <a:lnTo>
                      <a:pt x="515" y="1581"/>
                    </a:lnTo>
                    <a:lnTo>
                      <a:pt x="495" y="1543"/>
                    </a:lnTo>
                    <a:lnTo>
                      <a:pt x="495" y="1485"/>
                    </a:lnTo>
                    <a:lnTo>
                      <a:pt x="515" y="1429"/>
                    </a:lnTo>
                    <a:lnTo>
                      <a:pt x="553" y="1333"/>
                    </a:lnTo>
                    <a:lnTo>
                      <a:pt x="571" y="1257"/>
                    </a:lnTo>
                    <a:lnTo>
                      <a:pt x="534" y="1219"/>
                    </a:lnTo>
                    <a:lnTo>
                      <a:pt x="495" y="1200"/>
                    </a:lnTo>
                    <a:lnTo>
                      <a:pt x="439" y="1200"/>
                    </a:lnTo>
                    <a:lnTo>
                      <a:pt x="400" y="1219"/>
                    </a:lnTo>
                    <a:lnTo>
                      <a:pt x="362" y="1257"/>
                    </a:lnTo>
                    <a:lnTo>
                      <a:pt x="343" y="1276"/>
                    </a:lnTo>
                    <a:lnTo>
                      <a:pt x="324" y="1295"/>
                    </a:lnTo>
                    <a:lnTo>
                      <a:pt x="324" y="1333"/>
                    </a:lnTo>
                    <a:lnTo>
                      <a:pt x="400" y="1371"/>
                    </a:lnTo>
                    <a:lnTo>
                      <a:pt x="439" y="1390"/>
                    </a:lnTo>
                    <a:lnTo>
                      <a:pt x="419" y="1447"/>
                    </a:lnTo>
                    <a:lnTo>
                      <a:pt x="419" y="1466"/>
                    </a:lnTo>
                    <a:lnTo>
                      <a:pt x="400" y="1485"/>
                    </a:lnTo>
                    <a:lnTo>
                      <a:pt x="381" y="1485"/>
                    </a:lnTo>
                    <a:lnTo>
                      <a:pt x="362" y="1466"/>
                    </a:lnTo>
                    <a:lnTo>
                      <a:pt x="343" y="1466"/>
                    </a:lnTo>
                    <a:lnTo>
                      <a:pt x="305" y="1485"/>
                    </a:lnTo>
                    <a:lnTo>
                      <a:pt x="286" y="1505"/>
                    </a:lnTo>
                    <a:lnTo>
                      <a:pt x="267" y="1505"/>
                    </a:lnTo>
                    <a:lnTo>
                      <a:pt x="172" y="1505"/>
                    </a:lnTo>
                    <a:lnTo>
                      <a:pt x="95" y="1447"/>
                    </a:lnTo>
                    <a:lnTo>
                      <a:pt x="19" y="1371"/>
                    </a:lnTo>
                    <a:lnTo>
                      <a:pt x="0" y="1295"/>
                    </a:lnTo>
                    <a:lnTo>
                      <a:pt x="19" y="1238"/>
                    </a:lnTo>
                    <a:lnTo>
                      <a:pt x="58" y="1219"/>
                    </a:lnTo>
                    <a:lnTo>
                      <a:pt x="153" y="1200"/>
                    </a:lnTo>
                    <a:lnTo>
                      <a:pt x="172" y="1180"/>
                    </a:lnTo>
                    <a:lnTo>
                      <a:pt x="248" y="1085"/>
                    </a:lnTo>
                    <a:lnTo>
                      <a:pt x="286" y="1048"/>
                    </a:lnTo>
                    <a:lnTo>
                      <a:pt x="343" y="952"/>
                    </a:lnTo>
                    <a:lnTo>
                      <a:pt x="362" y="914"/>
                    </a:lnTo>
                    <a:lnTo>
                      <a:pt x="400" y="895"/>
                    </a:lnTo>
                    <a:lnTo>
                      <a:pt x="439" y="876"/>
                    </a:lnTo>
                    <a:lnTo>
                      <a:pt x="457" y="876"/>
                    </a:lnTo>
                    <a:lnTo>
                      <a:pt x="476" y="933"/>
                    </a:lnTo>
                    <a:lnTo>
                      <a:pt x="495" y="914"/>
                    </a:lnTo>
                    <a:lnTo>
                      <a:pt x="515" y="895"/>
                    </a:lnTo>
                    <a:lnTo>
                      <a:pt x="515" y="876"/>
                    </a:lnTo>
                    <a:lnTo>
                      <a:pt x="495" y="838"/>
                    </a:lnTo>
                    <a:lnTo>
                      <a:pt x="495" y="819"/>
                    </a:lnTo>
                    <a:lnTo>
                      <a:pt x="476" y="800"/>
                    </a:lnTo>
                    <a:lnTo>
                      <a:pt x="457" y="762"/>
                    </a:lnTo>
                    <a:lnTo>
                      <a:pt x="476" y="743"/>
                    </a:lnTo>
                    <a:lnTo>
                      <a:pt x="495" y="743"/>
                    </a:lnTo>
                    <a:lnTo>
                      <a:pt x="515" y="686"/>
                    </a:lnTo>
                    <a:lnTo>
                      <a:pt x="553" y="686"/>
                    </a:lnTo>
                    <a:lnTo>
                      <a:pt x="571" y="686"/>
                    </a:lnTo>
                    <a:lnTo>
                      <a:pt x="591" y="667"/>
                    </a:lnTo>
                    <a:lnTo>
                      <a:pt x="610" y="628"/>
                    </a:lnTo>
                    <a:lnTo>
                      <a:pt x="629" y="609"/>
                    </a:lnTo>
                    <a:lnTo>
                      <a:pt x="648" y="590"/>
                    </a:lnTo>
                    <a:lnTo>
                      <a:pt x="648" y="552"/>
                    </a:lnTo>
                    <a:lnTo>
                      <a:pt x="648" y="495"/>
                    </a:lnTo>
                    <a:lnTo>
                      <a:pt x="686" y="381"/>
                    </a:lnTo>
                    <a:lnTo>
                      <a:pt x="705" y="342"/>
                    </a:lnTo>
                    <a:lnTo>
                      <a:pt x="820" y="228"/>
                    </a:lnTo>
                    <a:lnTo>
                      <a:pt x="876" y="152"/>
                    </a:lnTo>
                    <a:lnTo>
                      <a:pt x="934" y="152"/>
                    </a:lnTo>
                    <a:lnTo>
                      <a:pt x="1124" y="114"/>
                    </a:lnTo>
                    <a:lnTo>
                      <a:pt x="1353" y="114"/>
                    </a:lnTo>
                    <a:lnTo>
                      <a:pt x="1505" y="76"/>
                    </a:lnTo>
                    <a:lnTo>
                      <a:pt x="1600" y="114"/>
                    </a:lnTo>
                    <a:lnTo>
                      <a:pt x="1658" y="133"/>
                    </a:lnTo>
                    <a:lnTo>
                      <a:pt x="1943" y="95"/>
                    </a:lnTo>
                    <a:lnTo>
                      <a:pt x="2229" y="57"/>
                    </a:lnTo>
                    <a:lnTo>
                      <a:pt x="2591" y="0"/>
                    </a:lnTo>
                    <a:lnTo>
                      <a:pt x="2838" y="19"/>
                    </a:lnTo>
                    <a:lnTo>
                      <a:pt x="3010" y="57"/>
                    </a:lnTo>
                    <a:lnTo>
                      <a:pt x="3067" y="133"/>
                    </a:lnTo>
                    <a:lnTo>
                      <a:pt x="3143" y="17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92" name="Freeform 42">
                <a:extLst>
                  <a:ext uri="{FF2B5EF4-FFF2-40B4-BE49-F238E27FC236}">
                    <a16:creationId xmlns:a16="http://schemas.microsoft.com/office/drawing/2014/main" id="{8EBE0A55-3B8E-C34E-976E-6B09E7F15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72625" y="4197350"/>
                <a:ext cx="1241425" cy="1947863"/>
              </a:xfrm>
              <a:custGeom>
                <a:avLst/>
                <a:gdLst>
                  <a:gd name="T0" fmla="*/ 2147483646 w 3449"/>
                  <a:gd name="T1" fmla="*/ 2147483646 h 5411"/>
                  <a:gd name="T2" fmla="*/ 2147483646 w 3449"/>
                  <a:gd name="T3" fmla="*/ 2147483646 h 5411"/>
                  <a:gd name="T4" fmla="*/ 2147483646 w 3449"/>
                  <a:gd name="T5" fmla="*/ 2147483646 h 5411"/>
                  <a:gd name="T6" fmla="*/ 2147483646 w 3449"/>
                  <a:gd name="T7" fmla="*/ 2147483646 h 5411"/>
                  <a:gd name="T8" fmla="*/ 2147483646 w 3449"/>
                  <a:gd name="T9" fmla="*/ 2147483646 h 5411"/>
                  <a:gd name="T10" fmla="*/ 2147483646 w 3449"/>
                  <a:gd name="T11" fmla="*/ 2147483646 h 5411"/>
                  <a:gd name="T12" fmla="*/ 2147483646 w 3449"/>
                  <a:gd name="T13" fmla="*/ 2147483646 h 5411"/>
                  <a:gd name="T14" fmla="*/ 2147483646 w 3449"/>
                  <a:gd name="T15" fmla="*/ 2147483646 h 5411"/>
                  <a:gd name="T16" fmla="*/ 2147483646 w 3449"/>
                  <a:gd name="T17" fmla="*/ 2147483646 h 5411"/>
                  <a:gd name="T18" fmla="*/ 2147483646 w 3449"/>
                  <a:gd name="T19" fmla="*/ 2147483646 h 5411"/>
                  <a:gd name="T20" fmla="*/ 2147483646 w 3449"/>
                  <a:gd name="T21" fmla="*/ 2147483646 h 5411"/>
                  <a:gd name="T22" fmla="*/ 2147483646 w 3449"/>
                  <a:gd name="T23" fmla="*/ 2147483646 h 5411"/>
                  <a:gd name="T24" fmla="*/ 2147483646 w 3449"/>
                  <a:gd name="T25" fmla="*/ 2147483646 h 5411"/>
                  <a:gd name="T26" fmla="*/ 2147483646 w 3449"/>
                  <a:gd name="T27" fmla="*/ 2147483646 h 5411"/>
                  <a:gd name="T28" fmla="*/ 2147483646 w 3449"/>
                  <a:gd name="T29" fmla="*/ 2147483646 h 5411"/>
                  <a:gd name="T30" fmla="*/ 2147483646 w 3449"/>
                  <a:gd name="T31" fmla="*/ 2147483646 h 5411"/>
                  <a:gd name="T32" fmla="*/ 2147483646 w 3449"/>
                  <a:gd name="T33" fmla="*/ 2147483646 h 5411"/>
                  <a:gd name="T34" fmla="*/ 2147483646 w 3449"/>
                  <a:gd name="T35" fmla="*/ 2147483646 h 5411"/>
                  <a:gd name="T36" fmla="*/ 2147483646 w 3449"/>
                  <a:gd name="T37" fmla="*/ 2147483646 h 5411"/>
                  <a:gd name="T38" fmla="*/ 2147483646 w 3449"/>
                  <a:gd name="T39" fmla="*/ 2147483646 h 5411"/>
                  <a:gd name="T40" fmla="*/ 2147483646 w 3449"/>
                  <a:gd name="T41" fmla="*/ 2147483646 h 5411"/>
                  <a:gd name="T42" fmla="*/ 2147483646 w 3449"/>
                  <a:gd name="T43" fmla="*/ 2147483646 h 5411"/>
                  <a:gd name="T44" fmla="*/ 2147483646 w 3449"/>
                  <a:gd name="T45" fmla="*/ 2147483646 h 5411"/>
                  <a:gd name="T46" fmla="*/ 2147483646 w 3449"/>
                  <a:gd name="T47" fmla="*/ 0 h 5411"/>
                  <a:gd name="T48" fmla="*/ 2147483646 w 3449"/>
                  <a:gd name="T49" fmla="*/ 2147483646 h 5411"/>
                  <a:gd name="T50" fmla="*/ 2147483646 w 3449"/>
                  <a:gd name="T51" fmla="*/ 2147483646 h 5411"/>
                  <a:gd name="T52" fmla="*/ 2147483646 w 3449"/>
                  <a:gd name="T53" fmla="*/ 2147483646 h 5411"/>
                  <a:gd name="T54" fmla="*/ 2147483646 w 3449"/>
                  <a:gd name="T55" fmla="*/ 2147483646 h 5411"/>
                  <a:gd name="T56" fmla="*/ 2147483646 w 3449"/>
                  <a:gd name="T57" fmla="*/ 2147483646 h 5411"/>
                  <a:gd name="T58" fmla="*/ 2147483646 w 3449"/>
                  <a:gd name="T59" fmla="*/ 2147483646 h 5411"/>
                  <a:gd name="T60" fmla="*/ 2147483646 w 3449"/>
                  <a:gd name="T61" fmla="*/ 2147483646 h 5411"/>
                  <a:gd name="T62" fmla="*/ 2147483646 w 3449"/>
                  <a:gd name="T63" fmla="*/ 2147483646 h 5411"/>
                  <a:gd name="T64" fmla="*/ 2147483646 w 3449"/>
                  <a:gd name="T65" fmla="*/ 2147483646 h 5411"/>
                  <a:gd name="T66" fmla="*/ 2147483646 w 3449"/>
                  <a:gd name="T67" fmla="*/ 2147483646 h 5411"/>
                  <a:gd name="T68" fmla="*/ 2147483646 w 3449"/>
                  <a:gd name="T69" fmla="*/ 2147483646 h 5411"/>
                  <a:gd name="T70" fmla="*/ 2147483646 w 3449"/>
                  <a:gd name="T71" fmla="*/ 2147483646 h 5411"/>
                  <a:gd name="T72" fmla="*/ 2147483646 w 3449"/>
                  <a:gd name="T73" fmla="*/ 2147483646 h 5411"/>
                  <a:gd name="T74" fmla="*/ 2147483646 w 3449"/>
                  <a:gd name="T75" fmla="*/ 2147483646 h 5411"/>
                  <a:gd name="T76" fmla="*/ 2147483646 w 3449"/>
                  <a:gd name="T77" fmla="*/ 2147483646 h 5411"/>
                  <a:gd name="T78" fmla="*/ 2147483646 w 3449"/>
                  <a:gd name="T79" fmla="*/ 2147483646 h 5411"/>
                  <a:gd name="T80" fmla="*/ 2147483646 w 3449"/>
                  <a:gd name="T81" fmla="*/ 2147483646 h 5411"/>
                  <a:gd name="T82" fmla="*/ 2147483646 w 3449"/>
                  <a:gd name="T83" fmla="*/ 2147483646 h 5411"/>
                  <a:gd name="T84" fmla="*/ 2147483646 w 3449"/>
                  <a:gd name="T85" fmla="*/ 2147483646 h 5411"/>
                  <a:gd name="T86" fmla="*/ 2147483646 w 3449"/>
                  <a:gd name="T87" fmla="*/ 2147483646 h 5411"/>
                  <a:gd name="T88" fmla="*/ 2147483646 w 3449"/>
                  <a:gd name="T89" fmla="*/ 2147483646 h 5411"/>
                  <a:gd name="T90" fmla="*/ 2147483646 w 3449"/>
                  <a:gd name="T91" fmla="*/ 2147483646 h 5411"/>
                  <a:gd name="T92" fmla="*/ 2147483646 w 3449"/>
                  <a:gd name="T93" fmla="*/ 2147483646 h 5411"/>
                  <a:gd name="T94" fmla="*/ 2147483646 w 3449"/>
                  <a:gd name="T95" fmla="*/ 2147483646 h 5411"/>
                  <a:gd name="T96" fmla="*/ 2147483646 w 3449"/>
                  <a:gd name="T97" fmla="*/ 2147483646 h 5411"/>
                  <a:gd name="T98" fmla="*/ 2147483646 w 3449"/>
                  <a:gd name="T99" fmla="*/ 2147483646 h 5411"/>
                  <a:gd name="T100" fmla="*/ 2147483646 w 3449"/>
                  <a:gd name="T101" fmla="*/ 2147483646 h 5411"/>
                  <a:gd name="T102" fmla="*/ 2147483646 w 3449"/>
                  <a:gd name="T103" fmla="*/ 2147483646 h 5411"/>
                  <a:gd name="T104" fmla="*/ 2147483646 w 3449"/>
                  <a:gd name="T105" fmla="*/ 2147483646 h 541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3449" h="5411">
                    <a:moveTo>
                      <a:pt x="552" y="5391"/>
                    </a:moveTo>
                    <a:lnTo>
                      <a:pt x="591" y="5296"/>
                    </a:lnTo>
                    <a:lnTo>
                      <a:pt x="686" y="5086"/>
                    </a:lnTo>
                    <a:lnTo>
                      <a:pt x="743" y="4934"/>
                    </a:lnTo>
                    <a:lnTo>
                      <a:pt x="762" y="4896"/>
                    </a:lnTo>
                    <a:lnTo>
                      <a:pt x="781" y="4839"/>
                    </a:lnTo>
                    <a:lnTo>
                      <a:pt x="781" y="4705"/>
                    </a:lnTo>
                    <a:lnTo>
                      <a:pt x="781" y="4648"/>
                    </a:lnTo>
                    <a:lnTo>
                      <a:pt x="781" y="4629"/>
                    </a:lnTo>
                    <a:lnTo>
                      <a:pt x="781" y="4610"/>
                    </a:lnTo>
                    <a:lnTo>
                      <a:pt x="781" y="4591"/>
                    </a:lnTo>
                    <a:lnTo>
                      <a:pt x="800" y="4591"/>
                    </a:lnTo>
                    <a:lnTo>
                      <a:pt x="819" y="4591"/>
                    </a:lnTo>
                    <a:lnTo>
                      <a:pt x="838" y="4591"/>
                    </a:lnTo>
                    <a:lnTo>
                      <a:pt x="819" y="4553"/>
                    </a:lnTo>
                    <a:lnTo>
                      <a:pt x="819" y="4515"/>
                    </a:lnTo>
                    <a:lnTo>
                      <a:pt x="819" y="4477"/>
                    </a:lnTo>
                    <a:lnTo>
                      <a:pt x="819" y="4458"/>
                    </a:lnTo>
                    <a:lnTo>
                      <a:pt x="838" y="4401"/>
                    </a:lnTo>
                    <a:lnTo>
                      <a:pt x="857" y="4267"/>
                    </a:lnTo>
                    <a:lnTo>
                      <a:pt x="877" y="4172"/>
                    </a:lnTo>
                    <a:lnTo>
                      <a:pt x="857" y="4153"/>
                    </a:lnTo>
                    <a:lnTo>
                      <a:pt x="857" y="4134"/>
                    </a:lnTo>
                    <a:lnTo>
                      <a:pt x="819" y="4077"/>
                    </a:lnTo>
                    <a:lnTo>
                      <a:pt x="800" y="3905"/>
                    </a:lnTo>
                    <a:lnTo>
                      <a:pt x="762" y="3772"/>
                    </a:lnTo>
                    <a:lnTo>
                      <a:pt x="743" y="3715"/>
                    </a:lnTo>
                    <a:lnTo>
                      <a:pt x="705" y="3658"/>
                    </a:lnTo>
                    <a:lnTo>
                      <a:pt x="572" y="3505"/>
                    </a:lnTo>
                    <a:lnTo>
                      <a:pt x="533" y="3448"/>
                    </a:lnTo>
                    <a:lnTo>
                      <a:pt x="362" y="3258"/>
                    </a:lnTo>
                    <a:lnTo>
                      <a:pt x="229" y="3163"/>
                    </a:lnTo>
                    <a:lnTo>
                      <a:pt x="133" y="3124"/>
                    </a:lnTo>
                    <a:lnTo>
                      <a:pt x="76" y="3105"/>
                    </a:lnTo>
                    <a:lnTo>
                      <a:pt x="0" y="3105"/>
                    </a:lnTo>
                    <a:lnTo>
                      <a:pt x="57" y="3010"/>
                    </a:lnTo>
                    <a:lnTo>
                      <a:pt x="95" y="2972"/>
                    </a:lnTo>
                    <a:lnTo>
                      <a:pt x="133" y="2953"/>
                    </a:lnTo>
                    <a:lnTo>
                      <a:pt x="191" y="2896"/>
                    </a:lnTo>
                    <a:lnTo>
                      <a:pt x="229" y="2838"/>
                    </a:lnTo>
                    <a:lnTo>
                      <a:pt x="286" y="2838"/>
                    </a:lnTo>
                    <a:lnTo>
                      <a:pt x="305" y="2801"/>
                    </a:lnTo>
                    <a:lnTo>
                      <a:pt x="305" y="2762"/>
                    </a:lnTo>
                    <a:lnTo>
                      <a:pt x="305" y="2706"/>
                    </a:lnTo>
                    <a:lnTo>
                      <a:pt x="305" y="2686"/>
                    </a:lnTo>
                    <a:lnTo>
                      <a:pt x="324" y="2686"/>
                    </a:lnTo>
                    <a:lnTo>
                      <a:pt x="381" y="2667"/>
                    </a:lnTo>
                    <a:lnTo>
                      <a:pt x="400" y="2648"/>
                    </a:lnTo>
                    <a:lnTo>
                      <a:pt x="400" y="2610"/>
                    </a:lnTo>
                    <a:lnTo>
                      <a:pt x="381" y="2591"/>
                    </a:lnTo>
                    <a:lnTo>
                      <a:pt x="381" y="2496"/>
                    </a:lnTo>
                    <a:lnTo>
                      <a:pt x="419" y="2381"/>
                    </a:lnTo>
                    <a:lnTo>
                      <a:pt x="400" y="2305"/>
                    </a:lnTo>
                    <a:lnTo>
                      <a:pt x="362" y="2229"/>
                    </a:lnTo>
                    <a:lnTo>
                      <a:pt x="286" y="2153"/>
                    </a:lnTo>
                    <a:lnTo>
                      <a:pt x="229" y="2096"/>
                    </a:lnTo>
                    <a:lnTo>
                      <a:pt x="210" y="2039"/>
                    </a:lnTo>
                    <a:lnTo>
                      <a:pt x="210" y="1981"/>
                    </a:lnTo>
                    <a:lnTo>
                      <a:pt x="210" y="1963"/>
                    </a:lnTo>
                    <a:lnTo>
                      <a:pt x="229" y="1944"/>
                    </a:lnTo>
                    <a:lnTo>
                      <a:pt x="210" y="1905"/>
                    </a:lnTo>
                    <a:lnTo>
                      <a:pt x="171" y="1886"/>
                    </a:lnTo>
                    <a:lnTo>
                      <a:pt x="95" y="1829"/>
                    </a:lnTo>
                    <a:lnTo>
                      <a:pt x="95" y="1791"/>
                    </a:lnTo>
                    <a:lnTo>
                      <a:pt x="115" y="1753"/>
                    </a:lnTo>
                    <a:lnTo>
                      <a:pt x="152" y="1677"/>
                    </a:lnTo>
                    <a:lnTo>
                      <a:pt x="210" y="1619"/>
                    </a:lnTo>
                    <a:lnTo>
                      <a:pt x="247" y="1600"/>
                    </a:lnTo>
                    <a:lnTo>
                      <a:pt x="286" y="1600"/>
                    </a:lnTo>
                    <a:lnTo>
                      <a:pt x="324" y="1505"/>
                    </a:lnTo>
                    <a:lnTo>
                      <a:pt x="476" y="1296"/>
                    </a:lnTo>
                    <a:lnTo>
                      <a:pt x="496" y="1296"/>
                    </a:lnTo>
                    <a:lnTo>
                      <a:pt x="533" y="1315"/>
                    </a:lnTo>
                    <a:lnTo>
                      <a:pt x="552" y="1296"/>
                    </a:lnTo>
                    <a:lnTo>
                      <a:pt x="533" y="1258"/>
                    </a:lnTo>
                    <a:lnTo>
                      <a:pt x="496" y="1220"/>
                    </a:lnTo>
                    <a:lnTo>
                      <a:pt x="362" y="1182"/>
                    </a:lnTo>
                    <a:lnTo>
                      <a:pt x="362" y="1124"/>
                    </a:lnTo>
                    <a:lnTo>
                      <a:pt x="343" y="1048"/>
                    </a:lnTo>
                    <a:lnTo>
                      <a:pt x="267" y="1029"/>
                    </a:lnTo>
                    <a:lnTo>
                      <a:pt x="229" y="991"/>
                    </a:lnTo>
                    <a:lnTo>
                      <a:pt x="210" y="915"/>
                    </a:lnTo>
                    <a:lnTo>
                      <a:pt x="210" y="839"/>
                    </a:lnTo>
                    <a:lnTo>
                      <a:pt x="191" y="781"/>
                    </a:lnTo>
                    <a:lnTo>
                      <a:pt x="115" y="820"/>
                    </a:lnTo>
                    <a:lnTo>
                      <a:pt x="76" y="743"/>
                    </a:lnTo>
                    <a:lnTo>
                      <a:pt x="57" y="648"/>
                    </a:lnTo>
                    <a:lnTo>
                      <a:pt x="95" y="572"/>
                    </a:lnTo>
                    <a:lnTo>
                      <a:pt x="95" y="553"/>
                    </a:lnTo>
                    <a:lnTo>
                      <a:pt x="115" y="534"/>
                    </a:lnTo>
                    <a:lnTo>
                      <a:pt x="152" y="534"/>
                    </a:lnTo>
                    <a:lnTo>
                      <a:pt x="171" y="515"/>
                    </a:lnTo>
                    <a:lnTo>
                      <a:pt x="247" y="476"/>
                    </a:lnTo>
                    <a:lnTo>
                      <a:pt x="305" y="439"/>
                    </a:lnTo>
                    <a:lnTo>
                      <a:pt x="305" y="420"/>
                    </a:lnTo>
                    <a:lnTo>
                      <a:pt x="324" y="400"/>
                    </a:lnTo>
                    <a:lnTo>
                      <a:pt x="362" y="324"/>
                    </a:lnTo>
                    <a:lnTo>
                      <a:pt x="362" y="286"/>
                    </a:lnTo>
                    <a:lnTo>
                      <a:pt x="362" y="248"/>
                    </a:lnTo>
                    <a:lnTo>
                      <a:pt x="476" y="229"/>
                    </a:lnTo>
                    <a:lnTo>
                      <a:pt x="533" y="210"/>
                    </a:lnTo>
                    <a:lnTo>
                      <a:pt x="572" y="172"/>
                    </a:lnTo>
                    <a:lnTo>
                      <a:pt x="591" y="172"/>
                    </a:lnTo>
                    <a:lnTo>
                      <a:pt x="610" y="191"/>
                    </a:lnTo>
                    <a:lnTo>
                      <a:pt x="628" y="172"/>
                    </a:lnTo>
                    <a:lnTo>
                      <a:pt x="648" y="153"/>
                    </a:lnTo>
                    <a:lnTo>
                      <a:pt x="724" y="153"/>
                    </a:lnTo>
                    <a:lnTo>
                      <a:pt x="800" y="172"/>
                    </a:lnTo>
                    <a:lnTo>
                      <a:pt x="838" y="172"/>
                    </a:lnTo>
                    <a:lnTo>
                      <a:pt x="914" y="134"/>
                    </a:lnTo>
                    <a:lnTo>
                      <a:pt x="953" y="96"/>
                    </a:lnTo>
                    <a:lnTo>
                      <a:pt x="972" y="77"/>
                    </a:lnTo>
                    <a:lnTo>
                      <a:pt x="990" y="77"/>
                    </a:lnTo>
                    <a:lnTo>
                      <a:pt x="990" y="58"/>
                    </a:lnTo>
                    <a:lnTo>
                      <a:pt x="1009" y="19"/>
                    </a:lnTo>
                    <a:lnTo>
                      <a:pt x="1048" y="0"/>
                    </a:lnTo>
                    <a:lnTo>
                      <a:pt x="1067" y="19"/>
                    </a:lnTo>
                    <a:lnTo>
                      <a:pt x="1124" y="19"/>
                    </a:lnTo>
                    <a:lnTo>
                      <a:pt x="1219" y="0"/>
                    </a:lnTo>
                    <a:lnTo>
                      <a:pt x="1334" y="0"/>
                    </a:lnTo>
                    <a:lnTo>
                      <a:pt x="1410" y="39"/>
                    </a:lnTo>
                    <a:lnTo>
                      <a:pt x="1486" y="77"/>
                    </a:lnTo>
                    <a:lnTo>
                      <a:pt x="1543" y="58"/>
                    </a:lnTo>
                    <a:lnTo>
                      <a:pt x="1600" y="19"/>
                    </a:lnTo>
                    <a:lnTo>
                      <a:pt x="1619" y="58"/>
                    </a:lnTo>
                    <a:lnTo>
                      <a:pt x="1581" y="115"/>
                    </a:lnTo>
                    <a:lnTo>
                      <a:pt x="1524" y="191"/>
                    </a:lnTo>
                    <a:lnTo>
                      <a:pt x="1505" y="267"/>
                    </a:lnTo>
                    <a:lnTo>
                      <a:pt x="1467" y="362"/>
                    </a:lnTo>
                    <a:lnTo>
                      <a:pt x="1410" y="458"/>
                    </a:lnTo>
                    <a:lnTo>
                      <a:pt x="1429" y="534"/>
                    </a:lnTo>
                    <a:lnTo>
                      <a:pt x="1486" y="572"/>
                    </a:lnTo>
                    <a:lnTo>
                      <a:pt x="1486" y="648"/>
                    </a:lnTo>
                    <a:lnTo>
                      <a:pt x="1448" y="705"/>
                    </a:lnTo>
                    <a:lnTo>
                      <a:pt x="1467" y="762"/>
                    </a:lnTo>
                    <a:lnTo>
                      <a:pt x="1505" y="820"/>
                    </a:lnTo>
                    <a:lnTo>
                      <a:pt x="1505" y="857"/>
                    </a:lnTo>
                    <a:lnTo>
                      <a:pt x="1486" y="877"/>
                    </a:lnTo>
                    <a:lnTo>
                      <a:pt x="1467" y="972"/>
                    </a:lnTo>
                    <a:lnTo>
                      <a:pt x="1543" y="1010"/>
                    </a:lnTo>
                    <a:lnTo>
                      <a:pt x="1600" y="991"/>
                    </a:lnTo>
                    <a:lnTo>
                      <a:pt x="1657" y="991"/>
                    </a:lnTo>
                    <a:lnTo>
                      <a:pt x="1657" y="1048"/>
                    </a:lnTo>
                    <a:lnTo>
                      <a:pt x="1638" y="1124"/>
                    </a:lnTo>
                    <a:lnTo>
                      <a:pt x="1600" y="1162"/>
                    </a:lnTo>
                    <a:lnTo>
                      <a:pt x="1581" y="1220"/>
                    </a:lnTo>
                    <a:lnTo>
                      <a:pt x="1619" y="1258"/>
                    </a:lnTo>
                    <a:lnTo>
                      <a:pt x="1619" y="1315"/>
                    </a:lnTo>
                    <a:lnTo>
                      <a:pt x="1600" y="1410"/>
                    </a:lnTo>
                    <a:lnTo>
                      <a:pt x="1562" y="1524"/>
                    </a:lnTo>
                    <a:lnTo>
                      <a:pt x="1524" y="1600"/>
                    </a:lnTo>
                    <a:lnTo>
                      <a:pt x="1524" y="1696"/>
                    </a:lnTo>
                    <a:lnTo>
                      <a:pt x="1695" y="1753"/>
                    </a:lnTo>
                    <a:lnTo>
                      <a:pt x="1867" y="1753"/>
                    </a:lnTo>
                    <a:lnTo>
                      <a:pt x="1943" y="1753"/>
                    </a:lnTo>
                    <a:lnTo>
                      <a:pt x="2000" y="1715"/>
                    </a:lnTo>
                    <a:lnTo>
                      <a:pt x="2038" y="1696"/>
                    </a:lnTo>
                    <a:lnTo>
                      <a:pt x="2038" y="1658"/>
                    </a:lnTo>
                    <a:lnTo>
                      <a:pt x="2057" y="1619"/>
                    </a:lnTo>
                    <a:lnTo>
                      <a:pt x="2076" y="1582"/>
                    </a:lnTo>
                    <a:lnTo>
                      <a:pt x="2096" y="1543"/>
                    </a:lnTo>
                    <a:lnTo>
                      <a:pt x="2115" y="1524"/>
                    </a:lnTo>
                    <a:lnTo>
                      <a:pt x="2191" y="1505"/>
                    </a:lnTo>
                    <a:lnTo>
                      <a:pt x="2228" y="1429"/>
                    </a:lnTo>
                    <a:lnTo>
                      <a:pt x="2248" y="1410"/>
                    </a:lnTo>
                    <a:lnTo>
                      <a:pt x="2324" y="1410"/>
                    </a:lnTo>
                    <a:lnTo>
                      <a:pt x="2477" y="1410"/>
                    </a:lnTo>
                    <a:lnTo>
                      <a:pt x="2572" y="1372"/>
                    </a:lnTo>
                    <a:lnTo>
                      <a:pt x="2629" y="1391"/>
                    </a:lnTo>
                    <a:lnTo>
                      <a:pt x="2629" y="1505"/>
                    </a:lnTo>
                    <a:lnTo>
                      <a:pt x="2686" y="1582"/>
                    </a:lnTo>
                    <a:lnTo>
                      <a:pt x="2819" y="1619"/>
                    </a:lnTo>
                    <a:lnTo>
                      <a:pt x="2838" y="1677"/>
                    </a:lnTo>
                    <a:lnTo>
                      <a:pt x="2838" y="1715"/>
                    </a:lnTo>
                    <a:lnTo>
                      <a:pt x="2858" y="1734"/>
                    </a:lnTo>
                    <a:lnTo>
                      <a:pt x="2858" y="1753"/>
                    </a:lnTo>
                    <a:lnTo>
                      <a:pt x="2819" y="1791"/>
                    </a:lnTo>
                    <a:lnTo>
                      <a:pt x="2800" y="1829"/>
                    </a:lnTo>
                    <a:lnTo>
                      <a:pt x="2800" y="1848"/>
                    </a:lnTo>
                    <a:lnTo>
                      <a:pt x="2800" y="1886"/>
                    </a:lnTo>
                    <a:lnTo>
                      <a:pt x="2838" y="1905"/>
                    </a:lnTo>
                    <a:lnTo>
                      <a:pt x="2895" y="1944"/>
                    </a:lnTo>
                    <a:lnTo>
                      <a:pt x="2876" y="2020"/>
                    </a:lnTo>
                    <a:lnTo>
                      <a:pt x="2858" y="2077"/>
                    </a:lnTo>
                    <a:lnTo>
                      <a:pt x="2876" y="2229"/>
                    </a:lnTo>
                    <a:lnTo>
                      <a:pt x="2838" y="2248"/>
                    </a:lnTo>
                    <a:lnTo>
                      <a:pt x="2781" y="2267"/>
                    </a:lnTo>
                    <a:lnTo>
                      <a:pt x="2724" y="2286"/>
                    </a:lnTo>
                    <a:lnTo>
                      <a:pt x="2629" y="2401"/>
                    </a:lnTo>
                    <a:lnTo>
                      <a:pt x="2591" y="2439"/>
                    </a:lnTo>
                    <a:lnTo>
                      <a:pt x="2572" y="2457"/>
                    </a:lnTo>
                    <a:lnTo>
                      <a:pt x="2591" y="2477"/>
                    </a:lnTo>
                    <a:lnTo>
                      <a:pt x="2609" y="2477"/>
                    </a:lnTo>
                    <a:lnTo>
                      <a:pt x="2629" y="2515"/>
                    </a:lnTo>
                    <a:lnTo>
                      <a:pt x="2609" y="2553"/>
                    </a:lnTo>
                    <a:lnTo>
                      <a:pt x="2629" y="2610"/>
                    </a:lnTo>
                    <a:lnTo>
                      <a:pt x="2648" y="2667"/>
                    </a:lnTo>
                    <a:lnTo>
                      <a:pt x="2648" y="2686"/>
                    </a:lnTo>
                    <a:lnTo>
                      <a:pt x="2629" y="2686"/>
                    </a:lnTo>
                    <a:lnTo>
                      <a:pt x="2629" y="2706"/>
                    </a:lnTo>
                    <a:lnTo>
                      <a:pt x="2629" y="2743"/>
                    </a:lnTo>
                    <a:lnTo>
                      <a:pt x="2533" y="3048"/>
                    </a:lnTo>
                    <a:lnTo>
                      <a:pt x="2514" y="3219"/>
                    </a:lnTo>
                    <a:lnTo>
                      <a:pt x="2477" y="3391"/>
                    </a:lnTo>
                    <a:lnTo>
                      <a:pt x="2477" y="3410"/>
                    </a:lnTo>
                    <a:lnTo>
                      <a:pt x="2477" y="3448"/>
                    </a:lnTo>
                    <a:lnTo>
                      <a:pt x="2514" y="3486"/>
                    </a:lnTo>
                    <a:lnTo>
                      <a:pt x="2553" y="3505"/>
                    </a:lnTo>
                    <a:lnTo>
                      <a:pt x="2667" y="3486"/>
                    </a:lnTo>
                    <a:lnTo>
                      <a:pt x="2781" y="3600"/>
                    </a:lnTo>
                    <a:lnTo>
                      <a:pt x="2819" y="3620"/>
                    </a:lnTo>
                    <a:lnTo>
                      <a:pt x="2838" y="3620"/>
                    </a:lnTo>
                    <a:lnTo>
                      <a:pt x="2858" y="3620"/>
                    </a:lnTo>
                    <a:lnTo>
                      <a:pt x="2876" y="3639"/>
                    </a:lnTo>
                    <a:lnTo>
                      <a:pt x="2876" y="3658"/>
                    </a:lnTo>
                    <a:lnTo>
                      <a:pt x="2876" y="3696"/>
                    </a:lnTo>
                    <a:lnTo>
                      <a:pt x="2876" y="3734"/>
                    </a:lnTo>
                    <a:lnTo>
                      <a:pt x="2914" y="3753"/>
                    </a:lnTo>
                    <a:lnTo>
                      <a:pt x="2972" y="3810"/>
                    </a:lnTo>
                    <a:lnTo>
                      <a:pt x="2972" y="3867"/>
                    </a:lnTo>
                    <a:lnTo>
                      <a:pt x="2972" y="3905"/>
                    </a:lnTo>
                    <a:lnTo>
                      <a:pt x="2972" y="3962"/>
                    </a:lnTo>
                    <a:lnTo>
                      <a:pt x="3010" y="4096"/>
                    </a:lnTo>
                    <a:lnTo>
                      <a:pt x="3029" y="4172"/>
                    </a:lnTo>
                    <a:lnTo>
                      <a:pt x="3010" y="4267"/>
                    </a:lnTo>
                    <a:lnTo>
                      <a:pt x="3010" y="4324"/>
                    </a:lnTo>
                    <a:lnTo>
                      <a:pt x="3067" y="4401"/>
                    </a:lnTo>
                    <a:lnTo>
                      <a:pt x="3124" y="4438"/>
                    </a:lnTo>
                    <a:lnTo>
                      <a:pt x="3315" y="4458"/>
                    </a:lnTo>
                    <a:lnTo>
                      <a:pt x="3371" y="4496"/>
                    </a:lnTo>
                    <a:lnTo>
                      <a:pt x="3448" y="4553"/>
                    </a:lnTo>
                    <a:lnTo>
                      <a:pt x="3448" y="4572"/>
                    </a:lnTo>
                    <a:lnTo>
                      <a:pt x="3410" y="4629"/>
                    </a:lnTo>
                    <a:lnTo>
                      <a:pt x="3371" y="4629"/>
                    </a:lnTo>
                    <a:lnTo>
                      <a:pt x="3334" y="4629"/>
                    </a:lnTo>
                    <a:lnTo>
                      <a:pt x="3295" y="4629"/>
                    </a:lnTo>
                    <a:lnTo>
                      <a:pt x="3181" y="4819"/>
                    </a:lnTo>
                    <a:lnTo>
                      <a:pt x="3067" y="4915"/>
                    </a:lnTo>
                    <a:lnTo>
                      <a:pt x="3048" y="4953"/>
                    </a:lnTo>
                    <a:lnTo>
                      <a:pt x="3048" y="4972"/>
                    </a:lnTo>
                    <a:lnTo>
                      <a:pt x="3048" y="5010"/>
                    </a:lnTo>
                    <a:lnTo>
                      <a:pt x="3029" y="5029"/>
                    </a:lnTo>
                    <a:lnTo>
                      <a:pt x="2990" y="5105"/>
                    </a:lnTo>
                    <a:lnTo>
                      <a:pt x="2953" y="5124"/>
                    </a:lnTo>
                    <a:lnTo>
                      <a:pt x="2934" y="5124"/>
                    </a:lnTo>
                    <a:lnTo>
                      <a:pt x="2934" y="5144"/>
                    </a:lnTo>
                    <a:lnTo>
                      <a:pt x="2858" y="5334"/>
                    </a:lnTo>
                    <a:lnTo>
                      <a:pt x="2819" y="5410"/>
                    </a:lnTo>
                    <a:lnTo>
                      <a:pt x="2743" y="5372"/>
                    </a:lnTo>
                    <a:lnTo>
                      <a:pt x="2686" y="5296"/>
                    </a:lnTo>
                    <a:lnTo>
                      <a:pt x="2514" y="5258"/>
                    </a:lnTo>
                    <a:lnTo>
                      <a:pt x="2267" y="5239"/>
                    </a:lnTo>
                    <a:lnTo>
                      <a:pt x="1905" y="5296"/>
                    </a:lnTo>
                    <a:lnTo>
                      <a:pt x="1619" y="5334"/>
                    </a:lnTo>
                    <a:lnTo>
                      <a:pt x="1334" y="5372"/>
                    </a:lnTo>
                    <a:lnTo>
                      <a:pt x="1276" y="5353"/>
                    </a:lnTo>
                    <a:lnTo>
                      <a:pt x="1181" y="5315"/>
                    </a:lnTo>
                    <a:lnTo>
                      <a:pt x="1029" y="5353"/>
                    </a:lnTo>
                    <a:lnTo>
                      <a:pt x="800" y="5353"/>
                    </a:lnTo>
                    <a:lnTo>
                      <a:pt x="610" y="5391"/>
                    </a:lnTo>
                    <a:lnTo>
                      <a:pt x="552" y="5391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93" name="Freeform 43">
                <a:extLst>
                  <a:ext uri="{FF2B5EF4-FFF2-40B4-BE49-F238E27FC236}">
                    <a16:creationId xmlns:a16="http://schemas.microsoft.com/office/drawing/2014/main" id="{49415335-1D7D-3546-9C6B-5C095D5B5B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93175" y="4321175"/>
                <a:ext cx="877888" cy="993775"/>
              </a:xfrm>
              <a:custGeom>
                <a:avLst/>
                <a:gdLst>
                  <a:gd name="T0" fmla="*/ 2147483646 w 2439"/>
                  <a:gd name="T1" fmla="*/ 2147483646 h 2762"/>
                  <a:gd name="T2" fmla="*/ 2147483646 w 2439"/>
                  <a:gd name="T3" fmla="*/ 2147483646 h 2762"/>
                  <a:gd name="T4" fmla="*/ 2147483646 w 2439"/>
                  <a:gd name="T5" fmla="*/ 2147483646 h 2762"/>
                  <a:gd name="T6" fmla="*/ 2147483646 w 2439"/>
                  <a:gd name="T7" fmla="*/ 2147483646 h 2762"/>
                  <a:gd name="T8" fmla="*/ 2147483646 w 2439"/>
                  <a:gd name="T9" fmla="*/ 2147483646 h 2762"/>
                  <a:gd name="T10" fmla="*/ 2147483646 w 2439"/>
                  <a:gd name="T11" fmla="*/ 2147483646 h 2762"/>
                  <a:gd name="T12" fmla="*/ 2147483646 w 2439"/>
                  <a:gd name="T13" fmla="*/ 2147483646 h 2762"/>
                  <a:gd name="T14" fmla="*/ 2147483646 w 2439"/>
                  <a:gd name="T15" fmla="*/ 2147483646 h 2762"/>
                  <a:gd name="T16" fmla="*/ 2147483646 w 2439"/>
                  <a:gd name="T17" fmla="*/ 2147483646 h 2762"/>
                  <a:gd name="T18" fmla="*/ 2147483646 w 2439"/>
                  <a:gd name="T19" fmla="*/ 2147483646 h 2762"/>
                  <a:gd name="T20" fmla="*/ 2147483646 w 2439"/>
                  <a:gd name="T21" fmla="*/ 2147483646 h 2762"/>
                  <a:gd name="T22" fmla="*/ 2147483646 w 2439"/>
                  <a:gd name="T23" fmla="*/ 2147483646 h 2762"/>
                  <a:gd name="T24" fmla="*/ 2147483646 w 2439"/>
                  <a:gd name="T25" fmla="*/ 2147483646 h 2762"/>
                  <a:gd name="T26" fmla="*/ 2147483646 w 2439"/>
                  <a:gd name="T27" fmla="*/ 2147483646 h 2762"/>
                  <a:gd name="T28" fmla="*/ 2147483646 w 2439"/>
                  <a:gd name="T29" fmla="*/ 2147483646 h 2762"/>
                  <a:gd name="T30" fmla="*/ 2147483646 w 2439"/>
                  <a:gd name="T31" fmla="*/ 2147483646 h 2762"/>
                  <a:gd name="T32" fmla="*/ 2147483646 w 2439"/>
                  <a:gd name="T33" fmla="*/ 2147483646 h 2762"/>
                  <a:gd name="T34" fmla="*/ 2147483646 w 2439"/>
                  <a:gd name="T35" fmla="*/ 0 h 2762"/>
                  <a:gd name="T36" fmla="*/ 2147483646 w 2439"/>
                  <a:gd name="T37" fmla="*/ 2147483646 h 2762"/>
                  <a:gd name="T38" fmla="*/ 2147483646 w 2439"/>
                  <a:gd name="T39" fmla="*/ 2147483646 h 2762"/>
                  <a:gd name="T40" fmla="*/ 2147483646 w 2439"/>
                  <a:gd name="T41" fmla="*/ 2147483646 h 2762"/>
                  <a:gd name="T42" fmla="*/ 2147483646 w 2439"/>
                  <a:gd name="T43" fmla="*/ 2147483646 h 2762"/>
                  <a:gd name="T44" fmla="*/ 2147483646 w 2439"/>
                  <a:gd name="T45" fmla="*/ 2147483646 h 2762"/>
                  <a:gd name="T46" fmla="*/ 2147483646 w 2439"/>
                  <a:gd name="T47" fmla="*/ 2147483646 h 2762"/>
                  <a:gd name="T48" fmla="*/ 2147483646 w 2439"/>
                  <a:gd name="T49" fmla="*/ 2147483646 h 2762"/>
                  <a:gd name="T50" fmla="*/ 2147483646 w 2439"/>
                  <a:gd name="T51" fmla="*/ 2147483646 h 2762"/>
                  <a:gd name="T52" fmla="*/ 2147483646 w 2439"/>
                  <a:gd name="T53" fmla="*/ 2147483646 h 2762"/>
                  <a:gd name="T54" fmla="*/ 2147483646 w 2439"/>
                  <a:gd name="T55" fmla="*/ 2147483646 h 2762"/>
                  <a:gd name="T56" fmla="*/ 2147483646 w 2439"/>
                  <a:gd name="T57" fmla="*/ 2147483646 h 2762"/>
                  <a:gd name="T58" fmla="*/ 2147483646 w 2439"/>
                  <a:gd name="T59" fmla="*/ 2147483646 h 2762"/>
                  <a:gd name="T60" fmla="*/ 2147483646 w 2439"/>
                  <a:gd name="T61" fmla="*/ 2147483646 h 2762"/>
                  <a:gd name="T62" fmla="*/ 2147483646 w 2439"/>
                  <a:gd name="T63" fmla="*/ 2147483646 h 2762"/>
                  <a:gd name="T64" fmla="*/ 2147483646 w 2439"/>
                  <a:gd name="T65" fmla="*/ 2147483646 h 2762"/>
                  <a:gd name="T66" fmla="*/ 2147483646 w 2439"/>
                  <a:gd name="T67" fmla="*/ 2147483646 h 2762"/>
                  <a:gd name="T68" fmla="*/ 2147483646 w 2439"/>
                  <a:gd name="T69" fmla="*/ 2147483646 h 2762"/>
                  <a:gd name="T70" fmla="*/ 2147483646 w 2439"/>
                  <a:gd name="T71" fmla="*/ 2147483646 h 2762"/>
                  <a:gd name="T72" fmla="*/ 2147483646 w 2439"/>
                  <a:gd name="T73" fmla="*/ 2147483646 h 2762"/>
                  <a:gd name="T74" fmla="*/ 2147483646 w 2439"/>
                  <a:gd name="T75" fmla="*/ 2147483646 h 2762"/>
                  <a:gd name="T76" fmla="*/ 2147483646 w 2439"/>
                  <a:gd name="T77" fmla="*/ 2147483646 h 2762"/>
                  <a:gd name="T78" fmla="*/ 2147483646 w 2439"/>
                  <a:gd name="T79" fmla="*/ 2147483646 h 2762"/>
                  <a:gd name="T80" fmla="*/ 2147483646 w 2439"/>
                  <a:gd name="T81" fmla="*/ 2147483646 h 2762"/>
                  <a:gd name="T82" fmla="*/ 2147483646 w 2439"/>
                  <a:gd name="T83" fmla="*/ 2147483646 h 2762"/>
                  <a:gd name="T84" fmla="*/ 2147483646 w 2439"/>
                  <a:gd name="T85" fmla="*/ 2147483646 h 2762"/>
                  <a:gd name="T86" fmla="*/ 2147483646 w 2439"/>
                  <a:gd name="T87" fmla="*/ 2147483646 h 2762"/>
                  <a:gd name="T88" fmla="*/ 2147483646 w 2439"/>
                  <a:gd name="T89" fmla="*/ 2147483646 h 2762"/>
                  <a:gd name="T90" fmla="*/ 2147483646 w 2439"/>
                  <a:gd name="T91" fmla="*/ 2147483646 h 2762"/>
                  <a:gd name="T92" fmla="*/ 2147483646 w 2439"/>
                  <a:gd name="T93" fmla="*/ 2147483646 h 2762"/>
                  <a:gd name="T94" fmla="*/ 2147483646 w 2439"/>
                  <a:gd name="T95" fmla="*/ 2147483646 h 2762"/>
                  <a:gd name="T96" fmla="*/ 2147483646 w 2439"/>
                  <a:gd name="T97" fmla="*/ 2147483646 h 2762"/>
                  <a:gd name="T98" fmla="*/ 2147483646 w 2439"/>
                  <a:gd name="T99" fmla="*/ 2147483646 h 276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2439" h="2762">
                    <a:moveTo>
                      <a:pt x="1886" y="2761"/>
                    </a:moveTo>
                    <a:lnTo>
                      <a:pt x="1810" y="2761"/>
                    </a:lnTo>
                    <a:lnTo>
                      <a:pt x="1676" y="2704"/>
                    </a:lnTo>
                    <a:lnTo>
                      <a:pt x="1562" y="2704"/>
                    </a:lnTo>
                    <a:lnTo>
                      <a:pt x="1505" y="2685"/>
                    </a:lnTo>
                    <a:lnTo>
                      <a:pt x="1467" y="2666"/>
                    </a:lnTo>
                    <a:lnTo>
                      <a:pt x="1258" y="2476"/>
                    </a:lnTo>
                    <a:lnTo>
                      <a:pt x="1219" y="2418"/>
                    </a:lnTo>
                    <a:lnTo>
                      <a:pt x="1124" y="2247"/>
                    </a:lnTo>
                    <a:lnTo>
                      <a:pt x="1048" y="2171"/>
                    </a:lnTo>
                    <a:lnTo>
                      <a:pt x="953" y="2113"/>
                    </a:lnTo>
                    <a:lnTo>
                      <a:pt x="858" y="2095"/>
                    </a:lnTo>
                    <a:lnTo>
                      <a:pt x="533" y="2037"/>
                    </a:lnTo>
                    <a:lnTo>
                      <a:pt x="419" y="1999"/>
                    </a:lnTo>
                    <a:lnTo>
                      <a:pt x="172" y="1809"/>
                    </a:lnTo>
                    <a:lnTo>
                      <a:pt x="115" y="1733"/>
                    </a:lnTo>
                    <a:lnTo>
                      <a:pt x="57" y="1637"/>
                    </a:lnTo>
                    <a:lnTo>
                      <a:pt x="20" y="1523"/>
                    </a:lnTo>
                    <a:lnTo>
                      <a:pt x="0" y="1428"/>
                    </a:lnTo>
                    <a:lnTo>
                      <a:pt x="20" y="1314"/>
                    </a:lnTo>
                    <a:lnTo>
                      <a:pt x="38" y="1199"/>
                    </a:lnTo>
                    <a:lnTo>
                      <a:pt x="96" y="1085"/>
                    </a:lnTo>
                    <a:lnTo>
                      <a:pt x="172" y="1028"/>
                    </a:lnTo>
                    <a:lnTo>
                      <a:pt x="362" y="933"/>
                    </a:lnTo>
                    <a:lnTo>
                      <a:pt x="838" y="628"/>
                    </a:lnTo>
                    <a:lnTo>
                      <a:pt x="877" y="628"/>
                    </a:lnTo>
                    <a:lnTo>
                      <a:pt x="1124" y="647"/>
                    </a:lnTo>
                    <a:lnTo>
                      <a:pt x="1219" y="609"/>
                    </a:lnTo>
                    <a:lnTo>
                      <a:pt x="1295" y="552"/>
                    </a:lnTo>
                    <a:lnTo>
                      <a:pt x="1524" y="323"/>
                    </a:lnTo>
                    <a:lnTo>
                      <a:pt x="1562" y="266"/>
                    </a:lnTo>
                    <a:lnTo>
                      <a:pt x="1562" y="171"/>
                    </a:lnTo>
                    <a:lnTo>
                      <a:pt x="1581" y="114"/>
                    </a:lnTo>
                    <a:lnTo>
                      <a:pt x="1600" y="95"/>
                    </a:lnTo>
                    <a:lnTo>
                      <a:pt x="1600" y="18"/>
                    </a:lnTo>
                    <a:lnTo>
                      <a:pt x="1600" y="0"/>
                    </a:lnTo>
                    <a:lnTo>
                      <a:pt x="1734" y="76"/>
                    </a:lnTo>
                    <a:lnTo>
                      <a:pt x="1886" y="76"/>
                    </a:lnTo>
                    <a:lnTo>
                      <a:pt x="1924" y="76"/>
                    </a:lnTo>
                    <a:lnTo>
                      <a:pt x="1962" y="76"/>
                    </a:lnTo>
                    <a:lnTo>
                      <a:pt x="1981" y="95"/>
                    </a:lnTo>
                    <a:lnTo>
                      <a:pt x="2019" y="132"/>
                    </a:lnTo>
                    <a:lnTo>
                      <a:pt x="2057" y="171"/>
                    </a:lnTo>
                    <a:lnTo>
                      <a:pt x="2038" y="190"/>
                    </a:lnTo>
                    <a:lnTo>
                      <a:pt x="2001" y="190"/>
                    </a:lnTo>
                    <a:lnTo>
                      <a:pt x="1981" y="209"/>
                    </a:lnTo>
                    <a:lnTo>
                      <a:pt x="1981" y="228"/>
                    </a:lnTo>
                    <a:lnTo>
                      <a:pt x="1943" y="304"/>
                    </a:lnTo>
                    <a:lnTo>
                      <a:pt x="1962" y="399"/>
                    </a:lnTo>
                    <a:lnTo>
                      <a:pt x="2001" y="476"/>
                    </a:lnTo>
                    <a:lnTo>
                      <a:pt x="2077" y="437"/>
                    </a:lnTo>
                    <a:lnTo>
                      <a:pt x="2096" y="495"/>
                    </a:lnTo>
                    <a:lnTo>
                      <a:pt x="2096" y="571"/>
                    </a:lnTo>
                    <a:lnTo>
                      <a:pt x="2115" y="647"/>
                    </a:lnTo>
                    <a:lnTo>
                      <a:pt x="2153" y="685"/>
                    </a:lnTo>
                    <a:lnTo>
                      <a:pt x="2229" y="704"/>
                    </a:lnTo>
                    <a:lnTo>
                      <a:pt x="2248" y="780"/>
                    </a:lnTo>
                    <a:lnTo>
                      <a:pt x="2248" y="838"/>
                    </a:lnTo>
                    <a:lnTo>
                      <a:pt x="2382" y="876"/>
                    </a:lnTo>
                    <a:lnTo>
                      <a:pt x="2419" y="914"/>
                    </a:lnTo>
                    <a:lnTo>
                      <a:pt x="2438" y="952"/>
                    </a:lnTo>
                    <a:lnTo>
                      <a:pt x="2419" y="971"/>
                    </a:lnTo>
                    <a:lnTo>
                      <a:pt x="2382" y="952"/>
                    </a:lnTo>
                    <a:lnTo>
                      <a:pt x="2362" y="952"/>
                    </a:lnTo>
                    <a:lnTo>
                      <a:pt x="2210" y="1161"/>
                    </a:lnTo>
                    <a:lnTo>
                      <a:pt x="2172" y="1256"/>
                    </a:lnTo>
                    <a:lnTo>
                      <a:pt x="2133" y="1256"/>
                    </a:lnTo>
                    <a:lnTo>
                      <a:pt x="2096" y="1275"/>
                    </a:lnTo>
                    <a:lnTo>
                      <a:pt x="2038" y="1333"/>
                    </a:lnTo>
                    <a:lnTo>
                      <a:pt x="2001" y="1409"/>
                    </a:lnTo>
                    <a:lnTo>
                      <a:pt x="1981" y="1447"/>
                    </a:lnTo>
                    <a:lnTo>
                      <a:pt x="1981" y="1485"/>
                    </a:lnTo>
                    <a:lnTo>
                      <a:pt x="2057" y="1542"/>
                    </a:lnTo>
                    <a:lnTo>
                      <a:pt x="2096" y="1561"/>
                    </a:lnTo>
                    <a:lnTo>
                      <a:pt x="2115" y="1600"/>
                    </a:lnTo>
                    <a:lnTo>
                      <a:pt x="2096" y="1619"/>
                    </a:lnTo>
                    <a:lnTo>
                      <a:pt x="2096" y="1637"/>
                    </a:lnTo>
                    <a:lnTo>
                      <a:pt x="2096" y="1695"/>
                    </a:lnTo>
                    <a:lnTo>
                      <a:pt x="2115" y="1752"/>
                    </a:lnTo>
                    <a:lnTo>
                      <a:pt x="2172" y="1809"/>
                    </a:lnTo>
                    <a:lnTo>
                      <a:pt x="2248" y="1885"/>
                    </a:lnTo>
                    <a:lnTo>
                      <a:pt x="2286" y="1961"/>
                    </a:lnTo>
                    <a:lnTo>
                      <a:pt x="2305" y="2037"/>
                    </a:lnTo>
                    <a:lnTo>
                      <a:pt x="2267" y="2152"/>
                    </a:lnTo>
                    <a:lnTo>
                      <a:pt x="2267" y="2247"/>
                    </a:lnTo>
                    <a:lnTo>
                      <a:pt x="2286" y="2266"/>
                    </a:lnTo>
                    <a:lnTo>
                      <a:pt x="2286" y="2304"/>
                    </a:lnTo>
                    <a:lnTo>
                      <a:pt x="2267" y="2323"/>
                    </a:lnTo>
                    <a:lnTo>
                      <a:pt x="2210" y="2342"/>
                    </a:lnTo>
                    <a:lnTo>
                      <a:pt x="2191" y="2342"/>
                    </a:lnTo>
                    <a:lnTo>
                      <a:pt x="2191" y="2362"/>
                    </a:lnTo>
                    <a:lnTo>
                      <a:pt x="2191" y="2418"/>
                    </a:lnTo>
                    <a:lnTo>
                      <a:pt x="2191" y="2457"/>
                    </a:lnTo>
                    <a:lnTo>
                      <a:pt x="2172" y="2494"/>
                    </a:lnTo>
                    <a:lnTo>
                      <a:pt x="2115" y="2494"/>
                    </a:lnTo>
                    <a:lnTo>
                      <a:pt x="2077" y="2552"/>
                    </a:lnTo>
                    <a:lnTo>
                      <a:pt x="2019" y="2609"/>
                    </a:lnTo>
                    <a:lnTo>
                      <a:pt x="1981" y="2628"/>
                    </a:lnTo>
                    <a:lnTo>
                      <a:pt x="1943" y="2666"/>
                    </a:lnTo>
                    <a:lnTo>
                      <a:pt x="1886" y="276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94" name="Freeform 44">
                <a:extLst>
                  <a:ext uri="{FF2B5EF4-FFF2-40B4-BE49-F238E27FC236}">
                    <a16:creationId xmlns:a16="http://schemas.microsoft.com/office/drawing/2014/main" id="{EA3EF646-D0FF-1541-BE88-6F9A19204C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7688" y="728663"/>
                <a:ext cx="1330325" cy="1646237"/>
              </a:xfrm>
              <a:custGeom>
                <a:avLst/>
                <a:gdLst>
                  <a:gd name="T0" fmla="*/ 2147483646 w 3696"/>
                  <a:gd name="T1" fmla="*/ 2147483646 h 4573"/>
                  <a:gd name="T2" fmla="*/ 2147483646 w 3696"/>
                  <a:gd name="T3" fmla="*/ 2147483646 h 4573"/>
                  <a:gd name="T4" fmla="*/ 2147483646 w 3696"/>
                  <a:gd name="T5" fmla="*/ 2147483646 h 4573"/>
                  <a:gd name="T6" fmla="*/ 2147483646 w 3696"/>
                  <a:gd name="T7" fmla="*/ 2147483646 h 4573"/>
                  <a:gd name="T8" fmla="*/ 2147483646 w 3696"/>
                  <a:gd name="T9" fmla="*/ 2147483646 h 4573"/>
                  <a:gd name="T10" fmla="*/ 2147483646 w 3696"/>
                  <a:gd name="T11" fmla="*/ 2147483646 h 4573"/>
                  <a:gd name="T12" fmla="*/ 2147483646 w 3696"/>
                  <a:gd name="T13" fmla="*/ 2147483646 h 4573"/>
                  <a:gd name="T14" fmla="*/ 2147483646 w 3696"/>
                  <a:gd name="T15" fmla="*/ 2147483646 h 4573"/>
                  <a:gd name="T16" fmla="*/ 2147483646 w 3696"/>
                  <a:gd name="T17" fmla="*/ 2147483646 h 4573"/>
                  <a:gd name="T18" fmla="*/ 2147483646 w 3696"/>
                  <a:gd name="T19" fmla="*/ 2147483646 h 4573"/>
                  <a:gd name="T20" fmla="*/ 2147483646 w 3696"/>
                  <a:gd name="T21" fmla="*/ 2147483646 h 4573"/>
                  <a:gd name="T22" fmla="*/ 2147483646 w 3696"/>
                  <a:gd name="T23" fmla="*/ 2147483646 h 4573"/>
                  <a:gd name="T24" fmla="*/ 2147483646 w 3696"/>
                  <a:gd name="T25" fmla="*/ 2147483646 h 4573"/>
                  <a:gd name="T26" fmla="*/ 2147483646 w 3696"/>
                  <a:gd name="T27" fmla="*/ 2147483646 h 4573"/>
                  <a:gd name="T28" fmla="*/ 2147483646 w 3696"/>
                  <a:gd name="T29" fmla="*/ 2147483646 h 4573"/>
                  <a:gd name="T30" fmla="*/ 2147483646 w 3696"/>
                  <a:gd name="T31" fmla="*/ 2147483646 h 4573"/>
                  <a:gd name="T32" fmla="*/ 2147483646 w 3696"/>
                  <a:gd name="T33" fmla="*/ 2147483646 h 4573"/>
                  <a:gd name="T34" fmla="*/ 2147483646 w 3696"/>
                  <a:gd name="T35" fmla="*/ 2147483646 h 4573"/>
                  <a:gd name="T36" fmla="*/ 2147483646 w 3696"/>
                  <a:gd name="T37" fmla="*/ 2147483646 h 4573"/>
                  <a:gd name="T38" fmla="*/ 2147483646 w 3696"/>
                  <a:gd name="T39" fmla="*/ 2147483646 h 4573"/>
                  <a:gd name="T40" fmla="*/ 2147483646 w 3696"/>
                  <a:gd name="T41" fmla="*/ 2147483646 h 4573"/>
                  <a:gd name="T42" fmla="*/ 2147483646 w 3696"/>
                  <a:gd name="T43" fmla="*/ 2147483646 h 4573"/>
                  <a:gd name="T44" fmla="*/ 2147483646 w 3696"/>
                  <a:gd name="T45" fmla="*/ 2147483646 h 4573"/>
                  <a:gd name="T46" fmla="*/ 2147483646 w 3696"/>
                  <a:gd name="T47" fmla="*/ 2147483646 h 4573"/>
                  <a:gd name="T48" fmla="*/ 2147483646 w 3696"/>
                  <a:gd name="T49" fmla="*/ 2147483646 h 4573"/>
                  <a:gd name="T50" fmla="*/ 2147483646 w 3696"/>
                  <a:gd name="T51" fmla="*/ 2147483646 h 4573"/>
                  <a:gd name="T52" fmla="*/ 2147483646 w 3696"/>
                  <a:gd name="T53" fmla="*/ 2147483646 h 4573"/>
                  <a:gd name="T54" fmla="*/ 2147483646 w 3696"/>
                  <a:gd name="T55" fmla="*/ 2147483646 h 4573"/>
                  <a:gd name="T56" fmla="*/ 2147483646 w 3696"/>
                  <a:gd name="T57" fmla="*/ 2147483646 h 4573"/>
                  <a:gd name="T58" fmla="*/ 2147483646 w 3696"/>
                  <a:gd name="T59" fmla="*/ 2147483646 h 4573"/>
                  <a:gd name="T60" fmla="*/ 2147483646 w 3696"/>
                  <a:gd name="T61" fmla="*/ 2147483646 h 4573"/>
                  <a:gd name="T62" fmla="*/ 2147483646 w 3696"/>
                  <a:gd name="T63" fmla="*/ 2147483646 h 4573"/>
                  <a:gd name="T64" fmla="*/ 2147483646 w 3696"/>
                  <a:gd name="T65" fmla="*/ 2147483646 h 4573"/>
                  <a:gd name="T66" fmla="*/ 2147483646 w 3696"/>
                  <a:gd name="T67" fmla="*/ 2147483646 h 4573"/>
                  <a:gd name="T68" fmla="*/ 2147483646 w 3696"/>
                  <a:gd name="T69" fmla="*/ 2147483646 h 4573"/>
                  <a:gd name="T70" fmla="*/ 2147483646 w 3696"/>
                  <a:gd name="T71" fmla="*/ 2147483646 h 4573"/>
                  <a:gd name="T72" fmla="*/ 2147483646 w 3696"/>
                  <a:gd name="T73" fmla="*/ 2147483646 h 4573"/>
                  <a:gd name="T74" fmla="*/ 2147483646 w 3696"/>
                  <a:gd name="T75" fmla="*/ 2147483646 h 4573"/>
                  <a:gd name="T76" fmla="*/ 2147483646 w 3696"/>
                  <a:gd name="T77" fmla="*/ 2147483646 h 4573"/>
                  <a:gd name="T78" fmla="*/ 2147483646 w 3696"/>
                  <a:gd name="T79" fmla="*/ 2147483646 h 4573"/>
                  <a:gd name="T80" fmla="*/ 2147483646 w 3696"/>
                  <a:gd name="T81" fmla="*/ 2147483646 h 4573"/>
                  <a:gd name="T82" fmla="*/ 2147483646 w 3696"/>
                  <a:gd name="T83" fmla="*/ 2147483646 h 4573"/>
                  <a:gd name="T84" fmla="*/ 2147483646 w 3696"/>
                  <a:gd name="T85" fmla="*/ 2147483646 h 4573"/>
                  <a:gd name="T86" fmla="*/ 2147483646 w 3696"/>
                  <a:gd name="T87" fmla="*/ 2147483646 h 4573"/>
                  <a:gd name="T88" fmla="*/ 2147483646 w 3696"/>
                  <a:gd name="T89" fmla="*/ 2147483646 h 4573"/>
                  <a:gd name="T90" fmla="*/ 2147483646 w 3696"/>
                  <a:gd name="T91" fmla="*/ 2147483646 h 4573"/>
                  <a:gd name="T92" fmla="*/ 2147483646 w 3696"/>
                  <a:gd name="T93" fmla="*/ 2147483646 h 4573"/>
                  <a:gd name="T94" fmla="*/ 2147483646 w 3696"/>
                  <a:gd name="T95" fmla="*/ 2147483646 h 4573"/>
                  <a:gd name="T96" fmla="*/ 2147483646 w 3696"/>
                  <a:gd name="T97" fmla="*/ 2147483646 h 4573"/>
                  <a:gd name="T98" fmla="*/ 2147483646 w 3696"/>
                  <a:gd name="T99" fmla="*/ 2147483646 h 4573"/>
                  <a:gd name="T100" fmla="*/ 2147483646 w 3696"/>
                  <a:gd name="T101" fmla="*/ 2147483646 h 4573"/>
                  <a:gd name="T102" fmla="*/ 2147483646 w 3696"/>
                  <a:gd name="T103" fmla="*/ 2147483646 h 4573"/>
                  <a:gd name="T104" fmla="*/ 2147483646 w 3696"/>
                  <a:gd name="T105" fmla="*/ 2147483646 h 4573"/>
                  <a:gd name="T106" fmla="*/ 2147483646 w 3696"/>
                  <a:gd name="T107" fmla="*/ 2147483646 h 4573"/>
                  <a:gd name="T108" fmla="*/ 2147483646 w 3696"/>
                  <a:gd name="T109" fmla="*/ 2147483646 h 4573"/>
                  <a:gd name="T110" fmla="*/ 2147483646 w 3696"/>
                  <a:gd name="T111" fmla="*/ 2147483646 h 4573"/>
                  <a:gd name="T112" fmla="*/ 2147483646 w 3696"/>
                  <a:gd name="T113" fmla="*/ 2147483646 h 4573"/>
                  <a:gd name="T114" fmla="*/ 2147483646 w 3696"/>
                  <a:gd name="T115" fmla="*/ 2147483646 h 4573"/>
                  <a:gd name="T116" fmla="*/ 2147483646 w 3696"/>
                  <a:gd name="T117" fmla="*/ 2147483646 h 457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696" h="4573">
                    <a:moveTo>
                      <a:pt x="3429" y="4171"/>
                    </a:moveTo>
                    <a:lnTo>
                      <a:pt x="3391" y="4191"/>
                    </a:lnTo>
                    <a:lnTo>
                      <a:pt x="3372" y="4210"/>
                    </a:lnTo>
                    <a:lnTo>
                      <a:pt x="3353" y="4210"/>
                    </a:lnTo>
                    <a:lnTo>
                      <a:pt x="3334" y="4210"/>
                    </a:lnTo>
                    <a:lnTo>
                      <a:pt x="3314" y="4210"/>
                    </a:lnTo>
                    <a:lnTo>
                      <a:pt x="3314" y="4229"/>
                    </a:lnTo>
                    <a:lnTo>
                      <a:pt x="3258" y="4267"/>
                    </a:lnTo>
                    <a:lnTo>
                      <a:pt x="3238" y="4286"/>
                    </a:lnTo>
                    <a:lnTo>
                      <a:pt x="3219" y="4248"/>
                    </a:lnTo>
                    <a:lnTo>
                      <a:pt x="3200" y="4267"/>
                    </a:lnTo>
                    <a:lnTo>
                      <a:pt x="3162" y="4305"/>
                    </a:lnTo>
                    <a:lnTo>
                      <a:pt x="3124" y="4324"/>
                    </a:lnTo>
                    <a:lnTo>
                      <a:pt x="3086" y="4324"/>
                    </a:lnTo>
                    <a:lnTo>
                      <a:pt x="3048" y="4305"/>
                    </a:lnTo>
                    <a:lnTo>
                      <a:pt x="3029" y="4305"/>
                    </a:lnTo>
                    <a:lnTo>
                      <a:pt x="3029" y="4248"/>
                    </a:lnTo>
                    <a:lnTo>
                      <a:pt x="3048" y="4248"/>
                    </a:lnTo>
                    <a:lnTo>
                      <a:pt x="3105" y="4267"/>
                    </a:lnTo>
                    <a:lnTo>
                      <a:pt x="3124" y="4286"/>
                    </a:lnTo>
                    <a:lnTo>
                      <a:pt x="3143" y="4305"/>
                    </a:lnTo>
                    <a:lnTo>
                      <a:pt x="3162" y="4248"/>
                    </a:lnTo>
                    <a:lnTo>
                      <a:pt x="3181" y="4171"/>
                    </a:lnTo>
                    <a:lnTo>
                      <a:pt x="3219" y="4115"/>
                    </a:lnTo>
                    <a:lnTo>
                      <a:pt x="3238" y="4076"/>
                    </a:lnTo>
                    <a:lnTo>
                      <a:pt x="3238" y="4057"/>
                    </a:lnTo>
                    <a:lnTo>
                      <a:pt x="3238" y="4039"/>
                    </a:lnTo>
                    <a:lnTo>
                      <a:pt x="3258" y="4019"/>
                    </a:lnTo>
                    <a:lnTo>
                      <a:pt x="3277" y="4019"/>
                    </a:lnTo>
                    <a:lnTo>
                      <a:pt x="3314" y="4019"/>
                    </a:lnTo>
                    <a:lnTo>
                      <a:pt x="3314" y="4000"/>
                    </a:lnTo>
                    <a:lnTo>
                      <a:pt x="3295" y="3962"/>
                    </a:lnTo>
                    <a:lnTo>
                      <a:pt x="3277" y="3962"/>
                    </a:lnTo>
                    <a:lnTo>
                      <a:pt x="3200" y="3943"/>
                    </a:lnTo>
                    <a:lnTo>
                      <a:pt x="3219" y="4000"/>
                    </a:lnTo>
                    <a:lnTo>
                      <a:pt x="3181" y="4076"/>
                    </a:lnTo>
                    <a:lnTo>
                      <a:pt x="3143" y="4153"/>
                    </a:lnTo>
                    <a:lnTo>
                      <a:pt x="3086" y="4171"/>
                    </a:lnTo>
                    <a:lnTo>
                      <a:pt x="3124" y="4134"/>
                    </a:lnTo>
                    <a:lnTo>
                      <a:pt x="3105" y="4115"/>
                    </a:lnTo>
                    <a:lnTo>
                      <a:pt x="3086" y="4115"/>
                    </a:lnTo>
                    <a:lnTo>
                      <a:pt x="3067" y="4115"/>
                    </a:lnTo>
                    <a:lnTo>
                      <a:pt x="3067" y="4095"/>
                    </a:lnTo>
                    <a:lnTo>
                      <a:pt x="3048" y="4057"/>
                    </a:lnTo>
                    <a:lnTo>
                      <a:pt x="3029" y="4057"/>
                    </a:lnTo>
                    <a:lnTo>
                      <a:pt x="3010" y="4057"/>
                    </a:lnTo>
                    <a:lnTo>
                      <a:pt x="2991" y="4057"/>
                    </a:lnTo>
                    <a:lnTo>
                      <a:pt x="2972" y="4057"/>
                    </a:lnTo>
                    <a:lnTo>
                      <a:pt x="2972" y="4039"/>
                    </a:lnTo>
                    <a:lnTo>
                      <a:pt x="2972" y="4019"/>
                    </a:lnTo>
                    <a:lnTo>
                      <a:pt x="2972" y="3981"/>
                    </a:lnTo>
                    <a:lnTo>
                      <a:pt x="2991" y="3962"/>
                    </a:lnTo>
                    <a:lnTo>
                      <a:pt x="2991" y="3924"/>
                    </a:lnTo>
                    <a:lnTo>
                      <a:pt x="2972" y="3924"/>
                    </a:lnTo>
                    <a:lnTo>
                      <a:pt x="2953" y="3943"/>
                    </a:lnTo>
                    <a:lnTo>
                      <a:pt x="2914" y="3981"/>
                    </a:lnTo>
                    <a:lnTo>
                      <a:pt x="2914" y="3924"/>
                    </a:lnTo>
                    <a:lnTo>
                      <a:pt x="2896" y="3924"/>
                    </a:lnTo>
                    <a:lnTo>
                      <a:pt x="2800" y="3981"/>
                    </a:lnTo>
                    <a:lnTo>
                      <a:pt x="2819" y="4000"/>
                    </a:lnTo>
                    <a:lnTo>
                      <a:pt x="2819" y="4057"/>
                    </a:lnTo>
                    <a:lnTo>
                      <a:pt x="2857" y="4057"/>
                    </a:lnTo>
                    <a:lnTo>
                      <a:pt x="2896" y="4057"/>
                    </a:lnTo>
                    <a:lnTo>
                      <a:pt x="2914" y="4057"/>
                    </a:lnTo>
                    <a:lnTo>
                      <a:pt x="2933" y="4076"/>
                    </a:lnTo>
                    <a:lnTo>
                      <a:pt x="2953" y="4115"/>
                    </a:lnTo>
                    <a:lnTo>
                      <a:pt x="2933" y="4134"/>
                    </a:lnTo>
                    <a:lnTo>
                      <a:pt x="2933" y="4171"/>
                    </a:lnTo>
                    <a:lnTo>
                      <a:pt x="2953" y="4171"/>
                    </a:lnTo>
                    <a:lnTo>
                      <a:pt x="2972" y="4171"/>
                    </a:lnTo>
                    <a:lnTo>
                      <a:pt x="2972" y="4153"/>
                    </a:lnTo>
                    <a:lnTo>
                      <a:pt x="2991" y="4134"/>
                    </a:lnTo>
                    <a:lnTo>
                      <a:pt x="3010" y="4134"/>
                    </a:lnTo>
                    <a:lnTo>
                      <a:pt x="3029" y="4153"/>
                    </a:lnTo>
                    <a:lnTo>
                      <a:pt x="3067" y="4210"/>
                    </a:lnTo>
                    <a:lnTo>
                      <a:pt x="2991" y="4229"/>
                    </a:lnTo>
                    <a:lnTo>
                      <a:pt x="2972" y="4248"/>
                    </a:lnTo>
                    <a:lnTo>
                      <a:pt x="2972" y="4267"/>
                    </a:lnTo>
                    <a:lnTo>
                      <a:pt x="2953" y="4267"/>
                    </a:lnTo>
                    <a:lnTo>
                      <a:pt x="2933" y="4267"/>
                    </a:lnTo>
                    <a:lnTo>
                      <a:pt x="2914" y="4248"/>
                    </a:lnTo>
                    <a:lnTo>
                      <a:pt x="2896" y="4229"/>
                    </a:lnTo>
                    <a:lnTo>
                      <a:pt x="2877" y="4210"/>
                    </a:lnTo>
                    <a:lnTo>
                      <a:pt x="2857" y="4210"/>
                    </a:lnTo>
                    <a:lnTo>
                      <a:pt x="2838" y="4210"/>
                    </a:lnTo>
                    <a:lnTo>
                      <a:pt x="2800" y="4134"/>
                    </a:lnTo>
                    <a:lnTo>
                      <a:pt x="2781" y="4115"/>
                    </a:lnTo>
                    <a:lnTo>
                      <a:pt x="2762" y="4076"/>
                    </a:lnTo>
                    <a:lnTo>
                      <a:pt x="2724" y="4039"/>
                    </a:lnTo>
                    <a:lnTo>
                      <a:pt x="2705" y="4039"/>
                    </a:lnTo>
                    <a:lnTo>
                      <a:pt x="2610" y="4039"/>
                    </a:lnTo>
                    <a:lnTo>
                      <a:pt x="2591" y="4019"/>
                    </a:lnTo>
                    <a:lnTo>
                      <a:pt x="2572" y="4000"/>
                    </a:lnTo>
                    <a:lnTo>
                      <a:pt x="2552" y="3962"/>
                    </a:lnTo>
                    <a:lnTo>
                      <a:pt x="2515" y="3943"/>
                    </a:lnTo>
                    <a:lnTo>
                      <a:pt x="2496" y="3943"/>
                    </a:lnTo>
                    <a:lnTo>
                      <a:pt x="2457" y="3924"/>
                    </a:lnTo>
                    <a:lnTo>
                      <a:pt x="2457" y="3867"/>
                    </a:lnTo>
                    <a:lnTo>
                      <a:pt x="2457" y="3791"/>
                    </a:lnTo>
                    <a:lnTo>
                      <a:pt x="2438" y="3753"/>
                    </a:lnTo>
                    <a:lnTo>
                      <a:pt x="2381" y="3695"/>
                    </a:lnTo>
                    <a:lnTo>
                      <a:pt x="2362" y="3619"/>
                    </a:lnTo>
                    <a:lnTo>
                      <a:pt x="2343" y="3600"/>
                    </a:lnTo>
                    <a:lnTo>
                      <a:pt x="2286" y="3562"/>
                    </a:lnTo>
                    <a:lnTo>
                      <a:pt x="2362" y="3486"/>
                    </a:lnTo>
                    <a:lnTo>
                      <a:pt x="2362" y="3448"/>
                    </a:lnTo>
                    <a:lnTo>
                      <a:pt x="2362" y="3391"/>
                    </a:lnTo>
                    <a:lnTo>
                      <a:pt x="2343" y="3391"/>
                    </a:lnTo>
                    <a:lnTo>
                      <a:pt x="2324" y="3372"/>
                    </a:lnTo>
                    <a:lnTo>
                      <a:pt x="2305" y="3353"/>
                    </a:lnTo>
                    <a:lnTo>
                      <a:pt x="2286" y="3372"/>
                    </a:lnTo>
                    <a:lnTo>
                      <a:pt x="2305" y="3410"/>
                    </a:lnTo>
                    <a:lnTo>
                      <a:pt x="2324" y="3410"/>
                    </a:lnTo>
                    <a:lnTo>
                      <a:pt x="2343" y="3429"/>
                    </a:lnTo>
                    <a:lnTo>
                      <a:pt x="2324" y="3486"/>
                    </a:lnTo>
                    <a:lnTo>
                      <a:pt x="2248" y="3524"/>
                    </a:lnTo>
                    <a:lnTo>
                      <a:pt x="2248" y="3562"/>
                    </a:lnTo>
                    <a:lnTo>
                      <a:pt x="2343" y="3695"/>
                    </a:lnTo>
                    <a:lnTo>
                      <a:pt x="2362" y="3714"/>
                    </a:lnTo>
                    <a:lnTo>
                      <a:pt x="2400" y="3733"/>
                    </a:lnTo>
                    <a:lnTo>
                      <a:pt x="2400" y="3791"/>
                    </a:lnTo>
                    <a:lnTo>
                      <a:pt x="2420" y="3848"/>
                    </a:lnTo>
                    <a:lnTo>
                      <a:pt x="2438" y="3886"/>
                    </a:lnTo>
                    <a:lnTo>
                      <a:pt x="2438" y="3924"/>
                    </a:lnTo>
                    <a:lnTo>
                      <a:pt x="2476" y="3962"/>
                    </a:lnTo>
                    <a:lnTo>
                      <a:pt x="2476" y="3981"/>
                    </a:lnTo>
                    <a:lnTo>
                      <a:pt x="2496" y="4000"/>
                    </a:lnTo>
                    <a:lnTo>
                      <a:pt x="2534" y="4019"/>
                    </a:lnTo>
                    <a:lnTo>
                      <a:pt x="2552" y="4019"/>
                    </a:lnTo>
                    <a:lnTo>
                      <a:pt x="2552" y="4076"/>
                    </a:lnTo>
                    <a:lnTo>
                      <a:pt x="2572" y="4095"/>
                    </a:lnTo>
                    <a:lnTo>
                      <a:pt x="2591" y="4095"/>
                    </a:lnTo>
                    <a:lnTo>
                      <a:pt x="2610" y="4115"/>
                    </a:lnTo>
                    <a:lnTo>
                      <a:pt x="2705" y="4267"/>
                    </a:lnTo>
                    <a:lnTo>
                      <a:pt x="2743" y="4286"/>
                    </a:lnTo>
                    <a:lnTo>
                      <a:pt x="2762" y="4286"/>
                    </a:lnTo>
                    <a:lnTo>
                      <a:pt x="2800" y="4286"/>
                    </a:lnTo>
                    <a:lnTo>
                      <a:pt x="2800" y="4305"/>
                    </a:lnTo>
                    <a:lnTo>
                      <a:pt x="2762" y="4324"/>
                    </a:lnTo>
                    <a:lnTo>
                      <a:pt x="2781" y="4362"/>
                    </a:lnTo>
                    <a:lnTo>
                      <a:pt x="2819" y="4400"/>
                    </a:lnTo>
                    <a:lnTo>
                      <a:pt x="2838" y="4457"/>
                    </a:lnTo>
                    <a:lnTo>
                      <a:pt x="2838" y="4496"/>
                    </a:lnTo>
                    <a:lnTo>
                      <a:pt x="2800" y="4534"/>
                    </a:lnTo>
                    <a:lnTo>
                      <a:pt x="2705" y="4572"/>
                    </a:lnTo>
                    <a:lnTo>
                      <a:pt x="2610" y="4572"/>
                    </a:lnTo>
                    <a:lnTo>
                      <a:pt x="2572" y="4496"/>
                    </a:lnTo>
                    <a:lnTo>
                      <a:pt x="2515" y="4267"/>
                    </a:lnTo>
                    <a:lnTo>
                      <a:pt x="2267" y="3943"/>
                    </a:lnTo>
                    <a:lnTo>
                      <a:pt x="2210" y="3791"/>
                    </a:lnTo>
                    <a:lnTo>
                      <a:pt x="1790" y="3238"/>
                    </a:lnTo>
                    <a:lnTo>
                      <a:pt x="1372" y="2667"/>
                    </a:lnTo>
                    <a:lnTo>
                      <a:pt x="1353" y="2629"/>
                    </a:lnTo>
                    <a:lnTo>
                      <a:pt x="1372" y="2591"/>
                    </a:lnTo>
                    <a:lnTo>
                      <a:pt x="1429" y="2495"/>
                    </a:lnTo>
                    <a:lnTo>
                      <a:pt x="1448" y="2457"/>
                    </a:lnTo>
                    <a:lnTo>
                      <a:pt x="1448" y="2419"/>
                    </a:lnTo>
                    <a:lnTo>
                      <a:pt x="1467" y="2362"/>
                    </a:lnTo>
                    <a:lnTo>
                      <a:pt x="1486" y="2324"/>
                    </a:lnTo>
                    <a:lnTo>
                      <a:pt x="1524" y="2343"/>
                    </a:lnTo>
                    <a:lnTo>
                      <a:pt x="1524" y="2324"/>
                    </a:lnTo>
                    <a:lnTo>
                      <a:pt x="1543" y="2324"/>
                    </a:lnTo>
                    <a:lnTo>
                      <a:pt x="1562" y="2343"/>
                    </a:lnTo>
                    <a:lnTo>
                      <a:pt x="1562" y="2362"/>
                    </a:lnTo>
                    <a:lnTo>
                      <a:pt x="1581" y="2381"/>
                    </a:lnTo>
                    <a:lnTo>
                      <a:pt x="1619" y="2400"/>
                    </a:lnTo>
                    <a:lnTo>
                      <a:pt x="1619" y="2381"/>
                    </a:lnTo>
                    <a:lnTo>
                      <a:pt x="1619" y="2305"/>
                    </a:lnTo>
                    <a:lnTo>
                      <a:pt x="1619" y="2267"/>
                    </a:lnTo>
                    <a:lnTo>
                      <a:pt x="1676" y="2343"/>
                    </a:lnTo>
                    <a:lnTo>
                      <a:pt x="1676" y="2305"/>
                    </a:lnTo>
                    <a:lnTo>
                      <a:pt x="1676" y="2267"/>
                    </a:lnTo>
                    <a:lnTo>
                      <a:pt x="1695" y="2229"/>
                    </a:lnTo>
                    <a:lnTo>
                      <a:pt x="1734" y="2190"/>
                    </a:lnTo>
                    <a:lnTo>
                      <a:pt x="1753" y="2190"/>
                    </a:lnTo>
                    <a:lnTo>
                      <a:pt x="1753" y="2210"/>
                    </a:lnTo>
                    <a:lnTo>
                      <a:pt x="1772" y="2210"/>
                    </a:lnTo>
                    <a:lnTo>
                      <a:pt x="1790" y="2190"/>
                    </a:lnTo>
                    <a:lnTo>
                      <a:pt x="1790" y="2172"/>
                    </a:lnTo>
                    <a:lnTo>
                      <a:pt x="1810" y="2134"/>
                    </a:lnTo>
                    <a:lnTo>
                      <a:pt x="1848" y="2076"/>
                    </a:lnTo>
                    <a:lnTo>
                      <a:pt x="1772" y="2095"/>
                    </a:lnTo>
                    <a:lnTo>
                      <a:pt x="1753" y="2095"/>
                    </a:lnTo>
                    <a:lnTo>
                      <a:pt x="1753" y="2058"/>
                    </a:lnTo>
                    <a:lnTo>
                      <a:pt x="1753" y="2038"/>
                    </a:lnTo>
                    <a:lnTo>
                      <a:pt x="1734" y="2038"/>
                    </a:lnTo>
                    <a:lnTo>
                      <a:pt x="1714" y="2038"/>
                    </a:lnTo>
                    <a:lnTo>
                      <a:pt x="1714" y="2134"/>
                    </a:lnTo>
                    <a:lnTo>
                      <a:pt x="1695" y="2095"/>
                    </a:lnTo>
                    <a:lnTo>
                      <a:pt x="1658" y="1981"/>
                    </a:lnTo>
                    <a:lnTo>
                      <a:pt x="1619" y="2019"/>
                    </a:lnTo>
                    <a:lnTo>
                      <a:pt x="1638" y="2058"/>
                    </a:lnTo>
                    <a:lnTo>
                      <a:pt x="1658" y="2114"/>
                    </a:lnTo>
                    <a:lnTo>
                      <a:pt x="1676" y="2153"/>
                    </a:lnTo>
                    <a:lnTo>
                      <a:pt x="1658" y="2190"/>
                    </a:lnTo>
                    <a:lnTo>
                      <a:pt x="1638" y="2210"/>
                    </a:lnTo>
                    <a:lnTo>
                      <a:pt x="1600" y="2210"/>
                    </a:lnTo>
                    <a:lnTo>
                      <a:pt x="1543" y="2172"/>
                    </a:lnTo>
                    <a:lnTo>
                      <a:pt x="1524" y="2172"/>
                    </a:lnTo>
                    <a:lnTo>
                      <a:pt x="1543" y="2229"/>
                    </a:lnTo>
                    <a:lnTo>
                      <a:pt x="1524" y="2229"/>
                    </a:lnTo>
                    <a:lnTo>
                      <a:pt x="1505" y="2248"/>
                    </a:lnTo>
                    <a:lnTo>
                      <a:pt x="1486" y="2248"/>
                    </a:lnTo>
                    <a:lnTo>
                      <a:pt x="1467" y="2248"/>
                    </a:lnTo>
                    <a:lnTo>
                      <a:pt x="1429" y="2210"/>
                    </a:lnTo>
                    <a:lnTo>
                      <a:pt x="1410" y="2229"/>
                    </a:lnTo>
                    <a:lnTo>
                      <a:pt x="1372" y="2248"/>
                    </a:lnTo>
                    <a:lnTo>
                      <a:pt x="1391" y="2286"/>
                    </a:lnTo>
                    <a:lnTo>
                      <a:pt x="1372" y="2305"/>
                    </a:lnTo>
                    <a:lnTo>
                      <a:pt x="1353" y="2305"/>
                    </a:lnTo>
                    <a:lnTo>
                      <a:pt x="1333" y="2324"/>
                    </a:lnTo>
                    <a:lnTo>
                      <a:pt x="1333" y="2343"/>
                    </a:lnTo>
                    <a:lnTo>
                      <a:pt x="1333" y="2362"/>
                    </a:lnTo>
                    <a:lnTo>
                      <a:pt x="1333" y="2534"/>
                    </a:lnTo>
                    <a:lnTo>
                      <a:pt x="1333" y="2553"/>
                    </a:lnTo>
                    <a:lnTo>
                      <a:pt x="1314" y="2553"/>
                    </a:lnTo>
                    <a:lnTo>
                      <a:pt x="1296" y="2534"/>
                    </a:lnTo>
                    <a:lnTo>
                      <a:pt x="1143" y="2324"/>
                    </a:lnTo>
                    <a:lnTo>
                      <a:pt x="1124" y="2248"/>
                    </a:lnTo>
                    <a:lnTo>
                      <a:pt x="1124" y="2210"/>
                    </a:lnTo>
                    <a:lnTo>
                      <a:pt x="1181" y="2153"/>
                    </a:lnTo>
                    <a:lnTo>
                      <a:pt x="1143" y="2134"/>
                    </a:lnTo>
                    <a:lnTo>
                      <a:pt x="1143" y="2153"/>
                    </a:lnTo>
                    <a:lnTo>
                      <a:pt x="1181" y="2095"/>
                    </a:lnTo>
                    <a:lnTo>
                      <a:pt x="1200" y="2076"/>
                    </a:lnTo>
                    <a:lnTo>
                      <a:pt x="1200" y="2058"/>
                    </a:lnTo>
                    <a:lnTo>
                      <a:pt x="1143" y="2058"/>
                    </a:lnTo>
                    <a:lnTo>
                      <a:pt x="1105" y="2095"/>
                    </a:lnTo>
                    <a:lnTo>
                      <a:pt x="1086" y="2153"/>
                    </a:lnTo>
                    <a:lnTo>
                      <a:pt x="1067" y="2210"/>
                    </a:lnTo>
                    <a:lnTo>
                      <a:pt x="1048" y="2190"/>
                    </a:lnTo>
                    <a:lnTo>
                      <a:pt x="991" y="2114"/>
                    </a:lnTo>
                    <a:lnTo>
                      <a:pt x="991" y="2095"/>
                    </a:lnTo>
                    <a:lnTo>
                      <a:pt x="1010" y="2076"/>
                    </a:lnTo>
                    <a:lnTo>
                      <a:pt x="1067" y="2038"/>
                    </a:lnTo>
                    <a:lnTo>
                      <a:pt x="1086" y="2000"/>
                    </a:lnTo>
                    <a:lnTo>
                      <a:pt x="1067" y="2000"/>
                    </a:lnTo>
                    <a:lnTo>
                      <a:pt x="1010" y="2019"/>
                    </a:lnTo>
                    <a:lnTo>
                      <a:pt x="972" y="2038"/>
                    </a:lnTo>
                    <a:lnTo>
                      <a:pt x="933" y="2019"/>
                    </a:lnTo>
                    <a:lnTo>
                      <a:pt x="915" y="2000"/>
                    </a:lnTo>
                    <a:lnTo>
                      <a:pt x="876" y="1943"/>
                    </a:lnTo>
                    <a:lnTo>
                      <a:pt x="800" y="1867"/>
                    </a:lnTo>
                    <a:lnTo>
                      <a:pt x="781" y="1829"/>
                    </a:lnTo>
                    <a:lnTo>
                      <a:pt x="781" y="1791"/>
                    </a:lnTo>
                    <a:lnTo>
                      <a:pt x="819" y="1772"/>
                    </a:lnTo>
                    <a:lnTo>
                      <a:pt x="857" y="1791"/>
                    </a:lnTo>
                    <a:lnTo>
                      <a:pt x="876" y="1810"/>
                    </a:lnTo>
                    <a:lnTo>
                      <a:pt x="952" y="1714"/>
                    </a:lnTo>
                    <a:lnTo>
                      <a:pt x="972" y="1619"/>
                    </a:lnTo>
                    <a:lnTo>
                      <a:pt x="991" y="1505"/>
                    </a:lnTo>
                    <a:lnTo>
                      <a:pt x="952" y="1391"/>
                    </a:lnTo>
                    <a:lnTo>
                      <a:pt x="896" y="1238"/>
                    </a:lnTo>
                    <a:lnTo>
                      <a:pt x="876" y="1200"/>
                    </a:lnTo>
                    <a:lnTo>
                      <a:pt x="762" y="1086"/>
                    </a:lnTo>
                    <a:lnTo>
                      <a:pt x="724" y="1048"/>
                    </a:lnTo>
                    <a:lnTo>
                      <a:pt x="667" y="895"/>
                    </a:lnTo>
                    <a:lnTo>
                      <a:pt x="648" y="876"/>
                    </a:lnTo>
                    <a:lnTo>
                      <a:pt x="610" y="857"/>
                    </a:lnTo>
                    <a:lnTo>
                      <a:pt x="229" y="343"/>
                    </a:lnTo>
                    <a:lnTo>
                      <a:pt x="172" y="286"/>
                    </a:lnTo>
                    <a:lnTo>
                      <a:pt x="0" y="191"/>
                    </a:lnTo>
                    <a:lnTo>
                      <a:pt x="19" y="172"/>
                    </a:lnTo>
                    <a:lnTo>
                      <a:pt x="38" y="153"/>
                    </a:lnTo>
                    <a:lnTo>
                      <a:pt x="58" y="114"/>
                    </a:lnTo>
                    <a:lnTo>
                      <a:pt x="58" y="95"/>
                    </a:lnTo>
                    <a:lnTo>
                      <a:pt x="58" y="57"/>
                    </a:lnTo>
                    <a:lnTo>
                      <a:pt x="58" y="38"/>
                    </a:lnTo>
                    <a:lnTo>
                      <a:pt x="95" y="57"/>
                    </a:lnTo>
                    <a:lnTo>
                      <a:pt x="134" y="77"/>
                    </a:lnTo>
                    <a:lnTo>
                      <a:pt x="248" y="77"/>
                    </a:lnTo>
                    <a:lnTo>
                      <a:pt x="286" y="114"/>
                    </a:lnTo>
                    <a:lnTo>
                      <a:pt x="305" y="95"/>
                    </a:lnTo>
                    <a:lnTo>
                      <a:pt x="362" y="77"/>
                    </a:lnTo>
                    <a:lnTo>
                      <a:pt x="419" y="38"/>
                    </a:lnTo>
                    <a:lnTo>
                      <a:pt x="629" y="57"/>
                    </a:lnTo>
                    <a:lnTo>
                      <a:pt x="667" y="57"/>
                    </a:lnTo>
                    <a:lnTo>
                      <a:pt x="686" y="38"/>
                    </a:lnTo>
                    <a:lnTo>
                      <a:pt x="705" y="0"/>
                    </a:lnTo>
                    <a:lnTo>
                      <a:pt x="724" y="0"/>
                    </a:lnTo>
                    <a:lnTo>
                      <a:pt x="762" y="38"/>
                    </a:lnTo>
                    <a:lnTo>
                      <a:pt x="705" y="77"/>
                    </a:lnTo>
                    <a:lnTo>
                      <a:pt x="686" y="114"/>
                    </a:lnTo>
                    <a:lnTo>
                      <a:pt x="686" y="229"/>
                    </a:lnTo>
                    <a:lnTo>
                      <a:pt x="686" y="267"/>
                    </a:lnTo>
                    <a:lnTo>
                      <a:pt x="686" y="286"/>
                    </a:lnTo>
                    <a:lnTo>
                      <a:pt x="667" y="286"/>
                    </a:lnTo>
                    <a:lnTo>
                      <a:pt x="629" y="305"/>
                    </a:lnTo>
                    <a:lnTo>
                      <a:pt x="629" y="286"/>
                    </a:lnTo>
                    <a:lnTo>
                      <a:pt x="610" y="248"/>
                    </a:lnTo>
                    <a:lnTo>
                      <a:pt x="610" y="229"/>
                    </a:lnTo>
                    <a:lnTo>
                      <a:pt x="571" y="209"/>
                    </a:lnTo>
                    <a:lnTo>
                      <a:pt x="591" y="209"/>
                    </a:lnTo>
                    <a:lnTo>
                      <a:pt x="591" y="191"/>
                    </a:lnTo>
                    <a:lnTo>
                      <a:pt x="591" y="172"/>
                    </a:lnTo>
                    <a:lnTo>
                      <a:pt x="552" y="153"/>
                    </a:lnTo>
                    <a:lnTo>
                      <a:pt x="534" y="172"/>
                    </a:lnTo>
                    <a:lnTo>
                      <a:pt x="534" y="209"/>
                    </a:lnTo>
                    <a:lnTo>
                      <a:pt x="515" y="267"/>
                    </a:lnTo>
                    <a:lnTo>
                      <a:pt x="515" y="286"/>
                    </a:lnTo>
                    <a:lnTo>
                      <a:pt x="476" y="267"/>
                    </a:lnTo>
                    <a:lnTo>
                      <a:pt x="476" y="286"/>
                    </a:lnTo>
                    <a:lnTo>
                      <a:pt x="476" y="305"/>
                    </a:lnTo>
                    <a:lnTo>
                      <a:pt x="457" y="324"/>
                    </a:lnTo>
                    <a:lnTo>
                      <a:pt x="438" y="324"/>
                    </a:lnTo>
                    <a:lnTo>
                      <a:pt x="457" y="343"/>
                    </a:lnTo>
                    <a:lnTo>
                      <a:pt x="515" y="400"/>
                    </a:lnTo>
                    <a:lnTo>
                      <a:pt x="515" y="362"/>
                    </a:lnTo>
                    <a:lnTo>
                      <a:pt x="534" y="343"/>
                    </a:lnTo>
                    <a:lnTo>
                      <a:pt x="552" y="324"/>
                    </a:lnTo>
                    <a:lnTo>
                      <a:pt x="571" y="324"/>
                    </a:lnTo>
                    <a:lnTo>
                      <a:pt x="552" y="362"/>
                    </a:lnTo>
                    <a:lnTo>
                      <a:pt x="552" y="381"/>
                    </a:lnTo>
                    <a:lnTo>
                      <a:pt x="534" y="400"/>
                    </a:lnTo>
                    <a:lnTo>
                      <a:pt x="552" y="400"/>
                    </a:lnTo>
                    <a:lnTo>
                      <a:pt x="571" y="400"/>
                    </a:lnTo>
                    <a:lnTo>
                      <a:pt x="591" y="400"/>
                    </a:lnTo>
                    <a:lnTo>
                      <a:pt x="610" y="381"/>
                    </a:lnTo>
                    <a:lnTo>
                      <a:pt x="610" y="400"/>
                    </a:lnTo>
                    <a:lnTo>
                      <a:pt x="610" y="438"/>
                    </a:lnTo>
                    <a:lnTo>
                      <a:pt x="610" y="553"/>
                    </a:lnTo>
                    <a:lnTo>
                      <a:pt x="629" y="572"/>
                    </a:lnTo>
                    <a:lnTo>
                      <a:pt x="648" y="553"/>
                    </a:lnTo>
                    <a:lnTo>
                      <a:pt x="667" y="514"/>
                    </a:lnTo>
                    <a:lnTo>
                      <a:pt x="667" y="438"/>
                    </a:lnTo>
                    <a:lnTo>
                      <a:pt x="648" y="381"/>
                    </a:lnTo>
                    <a:lnTo>
                      <a:pt x="629" y="324"/>
                    </a:lnTo>
                    <a:lnTo>
                      <a:pt x="686" y="343"/>
                    </a:lnTo>
                    <a:lnTo>
                      <a:pt x="705" y="458"/>
                    </a:lnTo>
                    <a:lnTo>
                      <a:pt x="724" y="590"/>
                    </a:lnTo>
                    <a:lnTo>
                      <a:pt x="743" y="686"/>
                    </a:lnTo>
                    <a:lnTo>
                      <a:pt x="800" y="743"/>
                    </a:lnTo>
                    <a:lnTo>
                      <a:pt x="876" y="819"/>
                    </a:lnTo>
                    <a:lnTo>
                      <a:pt x="952" y="895"/>
                    </a:lnTo>
                    <a:lnTo>
                      <a:pt x="952" y="991"/>
                    </a:lnTo>
                    <a:lnTo>
                      <a:pt x="876" y="876"/>
                    </a:lnTo>
                    <a:lnTo>
                      <a:pt x="838" y="857"/>
                    </a:lnTo>
                    <a:lnTo>
                      <a:pt x="838" y="934"/>
                    </a:lnTo>
                    <a:lnTo>
                      <a:pt x="915" y="1010"/>
                    </a:lnTo>
                    <a:lnTo>
                      <a:pt x="1162" y="1162"/>
                    </a:lnTo>
                    <a:lnTo>
                      <a:pt x="1162" y="1181"/>
                    </a:lnTo>
                    <a:lnTo>
                      <a:pt x="1124" y="1238"/>
                    </a:lnTo>
                    <a:lnTo>
                      <a:pt x="1105" y="1257"/>
                    </a:lnTo>
                    <a:lnTo>
                      <a:pt x="1105" y="1276"/>
                    </a:lnTo>
                    <a:lnTo>
                      <a:pt x="1105" y="1371"/>
                    </a:lnTo>
                    <a:lnTo>
                      <a:pt x="1105" y="1391"/>
                    </a:lnTo>
                    <a:lnTo>
                      <a:pt x="1124" y="1371"/>
                    </a:lnTo>
                    <a:lnTo>
                      <a:pt x="1143" y="1391"/>
                    </a:lnTo>
                    <a:lnTo>
                      <a:pt x="1200" y="1391"/>
                    </a:lnTo>
                    <a:lnTo>
                      <a:pt x="1219" y="1391"/>
                    </a:lnTo>
                    <a:lnTo>
                      <a:pt x="1238" y="1371"/>
                    </a:lnTo>
                    <a:lnTo>
                      <a:pt x="1238" y="1352"/>
                    </a:lnTo>
                    <a:lnTo>
                      <a:pt x="1238" y="1333"/>
                    </a:lnTo>
                    <a:lnTo>
                      <a:pt x="1277" y="1315"/>
                    </a:lnTo>
                    <a:lnTo>
                      <a:pt x="1296" y="1296"/>
                    </a:lnTo>
                    <a:lnTo>
                      <a:pt x="1296" y="1219"/>
                    </a:lnTo>
                    <a:lnTo>
                      <a:pt x="1257" y="1124"/>
                    </a:lnTo>
                    <a:lnTo>
                      <a:pt x="1277" y="1067"/>
                    </a:lnTo>
                    <a:lnTo>
                      <a:pt x="1314" y="1048"/>
                    </a:lnTo>
                    <a:lnTo>
                      <a:pt x="1353" y="1048"/>
                    </a:lnTo>
                    <a:lnTo>
                      <a:pt x="1391" y="1010"/>
                    </a:lnTo>
                    <a:lnTo>
                      <a:pt x="1410" y="991"/>
                    </a:lnTo>
                    <a:lnTo>
                      <a:pt x="1410" y="953"/>
                    </a:lnTo>
                    <a:lnTo>
                      <a:pt x="1391" y="934"/>
                    </a:lnTo>
                    <a:lnTo>
                      <a:pt x="1391" y="915"/>
                    </a:lnTo>
                    <a:lnTo>
                      <a:pt x="1429" y="895"/>
                    </a:lnTo>
                    <a:lnTo>
                      <a:pt x="1448" y="915"/>
                    </a:lnTo>
                    <a:lnTo>
                      <a:pt x="1448" y="953"/>
                    </a:lnTo>
                    <a:lnTo>
                      <a:pt x="1467" y="971"/>
                    </a:lnTo>
                    <a:lnTo>
                      <a:pt x="1448" y="991"/>
                    </a:lnTo>
                    <a:lnTo>
                      <a:pt x="1448" y="1029"/>
                    </a:lnTo>
                    <a:lnTo>
                      <a:pt x="1505" y="991"/>
                    </a:lnTo>
                    <a:lnTo>
                      <a:pt x="1524" y="991"/>
                    </a:lnTo>
                    <a:lnTo>
                      <a:pt x="1505" y="1010"/>
                    </a:lnTo>
                    <a:lnTo>
                      <a:pt x="1524" y="1029"/>
                    </a:lnTo>
                    <a:lnTo>
                      <a:pt x="1543" y="1067"/>
                    </a:lnTo>
                    <a:lnTo>
                      <a:pt x="1467" y="1105"/>
                    </a:lnTo>
                    <a:lnTo>
                      <a:pt x="1391" y="1105"/>
                    </a:lnTo>
                    <a:lnTo>
                      <a:pt x="1372" y="1105"/>
                    </a:lnTo>
                    <a:lnTo>
                      <a:pt x="1353" y="1143"/>
                    </a:lnTo>
                    <a:lnTo>
                      <a:pt x="1372" y="1181"/>
                    </a:lnTo>
                    <a:lnTo>
                      <a:pt x="1391" y="1219"/>
                    </a:lnTo>
                    <a:lnTo>
                      <a:pt x="1410" y="1257"/>
                    </a:lnTo>
                    <a:lnTo>
                      <a:pt x="1429" y="1296"/>
                    </a:lnTo>
                    <a:lnTo>
                      <a:pt x="1467" y="1315"/>
                    </a:lnTo>
                    <a:lnTo>
                      <a:pt x="1505" y="1333"/>
                    </a:lnTo>
                    <a:lnTo>
                      <a:pt x="1543" y="1352"/>
                    </a:lnTo>
                    <a:lnTo>
                      <a:pt x="1638" y="1333"/>
                    </a:lnTo>
                    <a:lnTo>
                      <a:pt x="1658" y="1352"/>
                    </a:lnTo>
                    <a:lnTo>
                      <a:pt x="1695" y="1391"/>
                    </a:lnTo>
                    <a:lnTo>
                      <a:pt x="1714" y="1352"/>
                    </a:lnTo>
                    <a:lnTo>
                      <a:pt x="1734" y="1352"/>
                    </a:lnTo>
                    <a:lnTo>
                      <a:pt x="1714" y="1333"/>
                    </a:lnTo>
                    <a:lnTo>
                      <a:pt x="1676" y="1296"/>
                    </a:lnTo>
                    <a:lnTo>
                      <a:pt x="1658" y="1276"/>
                    </a:lnTo>
                    <a:lnTo>
                      <a:pt x="1658" y="1238"/>
                    </a:lnTo>
                    <a:lnTo>
                      <a:pt x="1676" y="1200"/>
                    </a:lnTo>
                    <a:lnTo>
                      <a:pt x="1695" y="1200"/>
                    </a:lnTo>
                    <a:lnTo>
                      <a:pt x="1734" y="1219"/>
                    </a:lnTo>
                    <a:lnTo>
                      <a:pt x="1753" y="1257"/>
                    </a:lnTo>
                    <a:lnTo>
                      <a:pt x="1772" y="1238"/>
                    </a:lnTo>
                    <a:lnTo>
                      <a:pt x="1790" y="1238"/>
                    </a:lnTo>
                    <a:lnTo>
                      <a:pt x="1810" y="1238"/>
                    </a:lnTo>
                    <a:lnTo>
                      <a:pt x="1848" y="1296"/>
                    </a:lnTo>
                    <a:lnTo>
                      <a:pt x="1867" y="1296"/>
                    </a:lnTo>
                    <a:lnTo>
                      <a:pt x="1924" y="1296"/>
                    </a:lnTo>
                    <a:lnTo>
                      <a:pt x="1943" y="1276"/>
                    </a:lnTo>
                    <a:lnTo>
                      <a:pt x="1962" y="1276"/>
                    </a:lnTo>
                    <a:lnTo>
                      <a:pt x="1981" y="1276"/>
                    </a:lnTo>
                    <a:lnTo>
                      <a:pt x="1981" y="1296"/>
                    </a:lnTo>
                    <a:lnTo>
                      <a:pt x="1981" y="1315"/>
                    </a:lnTo>
                    <a:lnTo>
                      <a:pt x="1981" y="1333"/>
                    </a:lnTo>
                    <a:lnTo>
                      <a:pt x="2000" y="1352"/>
                    </a:lnTo>
                    <a:lnTo>
                      <a:pt x="2019" y="1371"/>
                    </a:lnTo>
                    <a:lnTo>
                      <a:pt x="2039" y="1371"/>
                    </a:lnTo>
                    <a:lnTo>
                      <a:pt x="2076" y="1391"/>
                    </a:lnTo>
                    <a:lnTo>
                      <a:pt x="2039" y="1391"/>
                    </a:lnTo>
                    <a:lnTo>
                      <a:pt x="2039" y="1410"/>
                    </a:lnTo>
                    <a:lnTo>
                      <a:pt x="2019" y="1448"/>
                    </a:lnTo>
                    <a:lnTo>
                      <a:pt x="2019" y="1467"/>
                    </a:lnTo>
                    <a:lnTo>
                      <a:pt x="1981" y="1486"/>
                    </a:lnTo>
                    <a:lnTo>
                      <a:pt x="1962" y="1505"/>
                    </a:lnTo>
                    <a:lnTo>
                      <a:pt x="1962" y="1524"/>
                    </a:lnTo>
                    <a:lnTo>
                      <a:pt x="2019" y="1581"/>
                    </a:lnTo>
                    <a:lnTo>
                      <a:pt x="2057" y="1581"/>
                    </a:lnTo>
                    <a:lnTo>
                      <a:pt x="2076" y="1581"/>
                    </a:lnTo>
                    <a:lnTo>
                      <a:pt x="2076" y="1562"/>
                    </a:lnTo>
                    <a:lnTo>
                      <a:pt x="2076" y="1543"/>
                    </a:lnTo>
                    <a:lnTo>
                      <a:pt x="2115" y="1467"/>
                    </a:lnTo>
                    <a:lnTo>
                      <a:pt x="2115" y="1448"/>
                    </a:lnTo>
                    <a:lnTo>
                      <a:pt x="2095" y="1410"/>
                    </a:lnTo>
                    <a:lnTo>
                      <a:pt x="2115" y="1391"/>
                    </a:lnTo>
                    <a:lnTo>
                      <a:pt x="2153" y="1391"/>
                    </a:lnTo>
                    <a:lnTo>
                      <a:pt x="2191" y="1371"/>
                    </a:lnTo>
                    <a:lnTo>
                      <a:pt x="2210" y="1371"/>
                    </a:lnTo>
                    <a:lnTo>
                      <a:pt x="2267" y="1371"/>
                    </a:lnTo>
                    <a:lnTo>
                      <a:pt x="2286" y="1410"/>
                    </a:lnTo>
                    <a:lnTo>
                      <a:pt x="2305" y="1448"/>
                    </a:lnTo>
                    <a:lnTo>
                      <a:pt x="2381" y="1505"/>
                    </a:lnTo>
                    <a:lnTo>
                      <a:pt x="2420" y="1543"/>
                    </a:lnTo>
                    <a:lnTo>
                      <a:pt x="2420" y="1600"/>
                    </a:lnTo>
                    <a:lnTo>
                      <a:pt x="2457" y="1638"/>
                    </a:lnTo>
                    <a:lnTo>
                      <a:pt x="2515" y="1638"/>
                    </a:lnTo>
                    <a:lnTo>
                      <a:pt x="2610" y="1638"/>
                    </a:lnTo>
                    <a:lnTo>
                      <a:pt x="2667" y="1638"/>
                    </a:lnTo>
                    <a:lnTo>
                      <a:pt x="2705" y="1677"/>
                    </a:lnTo>
                    <a:lnTo>
                      <a:pt x="2743" y="1714"/>
                    </a:lnTo>
                    <a:lnTo>
                      <a:pt x="2762" y="1772"/>
                    </a:lnTo>
                    <a:lnTo>
                      <a:pt x="2686" y="1810"/>
                    </a:lnTo>
                    <a:lnTo>
                      <a:pt x="2667" y="1791"/>
                    </a:lnTo>
                    <a:lnTo>
                      <a:pt x="2648" y="1772"/>
                    </a:lnTo>
                    <a:lnTo>
                      <a:pt x="2648" y="1753"/>
                    </a:lnTo>
                    <a:lnTo>
                      <a:pt x="2648" y="1733"/>
                    </a:lnTo>
                    <a:lnTo>
                      <a:pt x="2629" y="1733"/>
                    </a:lnTo>
                    <a:lnTo>
                      <a:pt x="2610" y="1733"/>
                    </a:lnTo>
                    <a:lnTo>
                      <a:pt x="2591" y="1733"/>
                    </a:lnTo>
                    <a:lnTo>
                      <a:pt x="2572" y="1714"/>
                    </a:lnTo>
                    <a:lnTo>
                      <a:pt x="2534" y="1733"/>
                    </a:lnTo>
                    <a:lnTo>
                      <a:pt x="2515" y="1753"/>
                    </a:lnTo>
                    <a:lnTo>
                      <a:pt x="2534" y="1772"/>
                    </a:lnTo>
                    <a:lnTo>
                      <a:pt x="2572" y="1810"/>
                    </a:lnTo>
                    <a:lnTo>
                      <a:pt x="2496" y="1829"/>
                    </a:lnTo>
                    <a:lnTo>
                      <a:pt x="2496" y="1867"/>
                    </a:lnTo>
                    <a:lnTo>
                      <a:pt x="2534" y="1886"/>
                    </a:lnTo>
                    <a:lnTo>
                      <a:pt x="2572" y="1867"/>
                    </a:lnTo>
                    <a:lnTo>
                      <a:pt x="2591" y="1886"/>
                    </a:lnTo>
                    <a:lnTo>
                      <a:pt x="2610" y="1886"/>
                    </a:lnTo>
                    <a:lnTo>
                      <a:pt x="2629" y="1886"/>
                    </a:lnTo>
                    <a:lnTo>
                      <a:pt x="2648" y="1867"/>
                    </a:lnTo>
                    <a:lnTo>
                      <a:pt x="2667" y="1905"/>
                    </a:lnTo>
                    <a:lnTo>
                      <a:pt x="2667" y="1924"/>
                    </a:lnTo>
                    <a:lnTo>
                      <a:pt x="2648" y="1962"/>
                    </a:lnTo>
                    <a:lnTo>
                      <a:pt x="2648" y="1981"/>
                    </a:lnTo>
                    <a:lnTo>
                      <a:pt x="2648" y="2019"/>
                    </a:lnTo>
                    <a:lnTo>
                      <a:pt x="2724" y="2095"/>
                    </a:lnTo>
                    <a:lnTo>
                      <a:pt x="2743" y="2114"/>
                    </a:lnTo>
                    <a:lnTo>
                      <a:pt x="2743" y="2134"/>
                    </a:lnTo>
                    <a:lnTo>
                      <a:pt x="2743" y="2190"/>
                    </a:lnTo>
                    <a:lnTo>
                      <a:pt x="2743" y="2210"/>
                    </a:lnTo>
                    <a:lnTo>
                      <a:pt x="2762" y="2190"/>
                    </a:lnTo>
                    <a:lnTo>
                      <a:pt x="2781" y="2153"/>
                    </a:lnTo>
                    <a:lnTo>
                      <a:pt x="2781" y="2114"/>
                    </a:lnTo>
                    <a:lnTo>
                      <a:pt x="2819" y="2134"/>
                    </a:lnTo>
                    <a:lnTo>
                      <a:pt x="2838" y="2134"/>
                    </a:lnTo>
                    <a:lnTo>
                      <a:pt x="2857" y="2153"/>
                    </a:lnTo>
                    <a:lnTo>
                      <a:pt x="2857" y="2134"/>
                    </a:lnTo>
                    <a:lnTo>
                      <a:pt x="2857" y="2114"/>
                    </a:lnTo>
                    <a:lnTo>
                      <a:pt x="2838" y="2095"/>
                    </a:lnTo>
                    <a:lnTo>
                      <a:pt x="2877" y="2095"/>
                    </a:lnTo>
                    <a:lnTo>
                      <a:pt x="2896" y="2114"/>
                    </a:lnTo>
                    <a:lnTo>
                      <a:pt x="2914" y="2134"/>
                    </a:lnTo>
                    <a:lnTo>
                      <a:pt x="2933" y="2114"/>
                    </a:lnTo>
                    <a:lnTo>
                      <a:pt x="2933" y="2095"/>
                    </a:lnTo>
                    <a:lnTo>
                      <a:pt x="2933" y="2076"/>
                    </a:lnTo>
                    <a:lnTo>
                      <a:pt x="2914" y="2058"/>
                    </a:lnTo>
                    <a:lnTo>
                      <a:pt x="2877" y="2058"/>
                    </a:lnTo>
                    <a:lnTo>
                      <a:pt x="2819" y="2058"/>
                    </a:lnTo>
                    <a:lnTo>
                      <a:pt x="2781" y="2019"/>
                    </a:lnTo>
                    <a:lnTo>
                      <a:pt x="2762" y="1981"/>
                    </a:lnTo>
                    <a:lnTo>
                      <a:pt x="2762" y="2000"/>
                    </a:lnTo>
                    <a:lnTo>
                      <a:pt x="2800" y="1981"/>
                    </a:lnTo>
                    <a:lnTo>
                      <a:pt x="2838" y="1981"/>
                    </a:lnTo>
                    <a:lnTo>
                      <a:pt x="2933" y="1981"/>
                    </a:lnTo>
                    <a:lnTo>
                      <a:pt x="2933" y="1962"/>
                    </a:lnTo>
                    <a:lnTo>
                      <a:pt x="2914" y="1962"/>
                    </a:lnTo>
                    <a:lnTo>
                      <a:pt x="2933" y="1962"/>
                    </a:lnTo>
                    <a:lnTo>
                      <a:pt x="2972" y="1962"/>
                    </a:lnTo>
                    <a:lnTo>
                      <a:pt x="2991" y="1962"/>
                    </a:lnTo>
                    <a:lnTo>
                      <a:pt x="2991" y="1981"/>
                    </a:lnTo>
                    <a:lnTo>
                      <a:pt x="3010" y="1962"/>
                    </a:lnTo>
                    <a:lnTo>
                      <a:pt x="3010" y="1943"/>
                    </a:lnTo>
                    <a:lnTo>
                      <a:pt x="3010" y="1924"/>
                    </a:lnTo>
                    <a:lnTo>
                      <a:pt x="3067" y="1867"/>
                    </a:lnTo>
                    <a:lnTo>
                      <a:pt x="3124" y="1810"/>
                    </a:lnTo>
                    <a:lnTo>
                      <a:pt x="3143" y="1867"/>
                    </a:lnTo>
                    <a:lnTo>
                      <a:pt x="3124" y="1924"/>
                    </a:lnTo>
                    <a:lnTo>
                      <a:pt x="3105" y="1962"/>
                    </a:lnTo>
                    <a:lnTo>
                      <a:pt x="3086" y="2019"/>
                    </a:lnTo>
                    <a:lnTo>
                      <a:pt x="3105" y="2076"/>
                    </a:lnTo>
                    <a:lnTo>
                      <a:pt x="3124" y="2095"/>
                    </a:lnTo>
                    <a:lnTo>
                      <a:pt x="3181" y="2095"/>
                    </a:lnTo>
                    <a:lnTo>
                      <a:pt x="3219" y="2095"/>
                    </a:lnTo>
                    <a:lnTo>
                      <a:pt x="3219" y="2114"/>
                    </a:lnTo>
                    <a:lnTo>
                      <a:pt x="3200" y="2153"/>
                    </a:lnTo>
                    <a:lnTo>
                      <a:pt x="3258" y="2210"/>
                    </a:lnTo>
                    <a:lnTo>
                      <a:pt x="3219" y="2248"/>
                    </a:lnTo>
                    <a:lnTo>
                      <a:pt x="3219" y="2229"/>
                    </a:lnTo>
                    <a:lnTo>
                      <a:pt x="3162" y="2172"/>
                    </a:lnTo>
                    <a:lnTo>
                      <a:pt x="3105" y="2134"/>
                    </a:lnTo>
                    <a:lnTo>
                      <a:pt x="3086" y="2114"/>
                    </a:lnTo>
                    <a:lnTo>
                      <a:pt x="3124" y="2172"/>
                    </a:lnTo>
                    <a:lnTo>
                      <a:pt x="3181" y="2324"/>
                    </a:lnTo>
                    <a:lnTo>
                      <a:pt x="3219" y="2343"/>
                    </a:lnTo>
                    <a:lnTo>
                      <a:pt x="3258" y="2362"/>
                    </a:lnTo>
                    <a:lnTo>
                      <a:pt x="3295" y="2362"/>
                    </a:lnTo>
                    <a:lnTo>
                      <a:pt x="3314" y="2343"/>
                    </a:lnTo>
                    <a:lnTo>
                      <a:pt x="3334" y="2362"/>
                    </a:lnTo>
                    <a:lnTo>
                      <a:pt x="3334" y="2381"/>
                    </a:lnTo>
                    <a:lnTo>
                      <a:pt x="3353" y="2400"/>
                    </a:lnTo>
                    <a:lnTo>
                      <a:pt x="3391" y="2476"/>
                    </a:lnTo>
                    <a:lnTo>
                      <a:pt x="3410" y="2515"/>
                    </a:lnTo>
                    <a:lnTo>
                      <a:pt x="3334" y="2515"/>
                    </a:lnTo>
                    <a:lnTo>
                      <a:pt x="3334" y="2553"/>
                    </a:lnTo>
                    <a:lnTo>
                      <a:pt x="3429" y="2629"/>
                    </a:lnTo>
                    <a:lnTo>
                      <a:pt x="3524" y="2724"/>
                    </a:lnTo>
                    <a:lnTo>
                      <a:pt x="3543" y="2781"/>
                    </a:lnTo>
                    <a:lnTo>
                      <a:pt x="3524" y="2857"/>
                    </a:lnTo>
                    <a:lnTo>
                      <a:pt x="3486" y="2838"/>
                    </a:lnTo>
                    <a:lnTo>
                      <a:pt x="3410" y="2820"/>
                    </a:lnTo>
                    <a:lnTo>
                      <a:pt x="3372" y="2820"/>
                    </a:lnTo>
                    <a:lnTo>
                      <a:pt x="3353" y="2838"/>
                    </a:lnTo>
                    <a:lnTo>
                      <a:pt x="3391" y="2857"/>
                    </a:lnTo>
                    <a:lnTo>
                      <a:pt x="3448" y="2896"/>
                    </a:lnTo>
                    <a:lnTo>
                      <a:pt x="3429" y="2915"/>
                    </a:lnTo>
                    <a:lnTo>
                      <a:pt x="3467" y="2915"/>
                    </a:lnTo>
                    <a:lnTo>
                      <a:pt x="3486" y="2934"/>
                    </a:lnTo>
                    <a:lnTo>
                      <a:pt x="3486" y="2952"/>
                    </a:lnTo>
                    <a:lnTo>
                      <a:pt x="3486" y="2972"/>
                    </a:lnTo>
                    <a:lnTo>
                      <a:pt x="3467" y="2991"/>
                    </a:lnTo>
                    <a:lnTo>
                      <a:pt x="3448" y="3010"/>
                    </a:lnTo>
                    <a:lnTo>
                      <a:pt x="3429" y="3010"/>
                    </a:lnTo>
                    <a:lnTo>
                      <a:pt x="3543" y="3067"/>
                    </a:lnTo>
                    <a:lnTo>
                      <a:pt x="3562" y="3105"/>
                    </a:lnTo>
                    <a:lnTo>
                      <a:pt x="3562" y="3124"/>
                    </a:lnTo>
                    <a:lnTo>
                      <a:pt x="3543" y="3181"/>
                    </a:lnTo>
                    <a:lnTo>
                      <a:pt x="3562" y="3200"/>
                    </a:lnTo>
                    <a:lnTo>
                      <a:pt x="3600" y="3296"/>
                    </a:lnTo>
                    <a:lnTo>
                      <a:pt x="3543" y="3296"/>
                    </a:lnTo>
                    <a:lnTo>
                      <a:pt x="3505" y="3277"/>
                    </a:lnTo>
                    <a:lnTo>
                      <a:pt x="3467" y="3238"/>
                    </a:lnTo>
                    <a:lnTo>
                      <a:pt x="3429" y="3219"/>
                    </a:lnTo>
                    <a:lnTo>
                      <a:pt x="3448" y="3162"/>
                    </a:lnTo>
                    <a:lnTo>
                      <a:pt x="3391" y="3162"/>
                    </a:lnTo>
                    <a:lnTo>
                      <a:pt x="3391" y="3124"/>
                    </a:lnTo>
                    <a:lnTo>
                      <a:pt x="3372" y="3124"/>
                    </a:lnTo>
                    <a:lnTo>
                      <a:pt x="3314" y="3143"/>
                    </a:lnTo>
                    <a:lnTo>
                      <a:pt x="3295" y="3143"/>
                    </a:lnTo>
                    <a:lnTo>
                      <a:pt x="3277" y="3143"/>
                    </a:lnTo>
                    <a:lnTo>
                      <a:pt x="3258" y="3124"/>
                    </a:lnTo>
                    <a:lnTo>
                      <a:pt x="3238" y="3124"/>
                    </a:lnTo>
                    <a:lnTo>
                      <a:pt x="3219" y="3162"/>
                    </a:lnTo>
                    <a:lnTo>
                      <a:pt x="3181" y="3162"/>
                    </a:lnTo>
                    <a:lnTo>
                      <a:pt x="3181" y="3143"/>
                    </a:lnTo>
                    <a:lnTo>
                      <a:pt x="3181" y="3105"/>
                    </a:lnTo>
                    <a:lnTo>
                      <a:pt x="3181" y="3067"/>
                    </a:lnTo>
                    <a:lnTo>
                      <a:pt x="3181" y="3048"/>
                    </a:lnTo>
                    <a:lnTo>
                      <a:pt x="3162" y="3010"/>
                    </a:lnTo>
                    <a:lnTo>
                      <a:pt x="3143" y="2991"/>
                    </a:lnTo>
                    <a:lnTo>
                      <a:pt x="3124" y="3048"/>
                    </a:lnTo>
                    <a:lnTo>
                      <a:pt x="3143" y="3162"/>
                    </a:lnTo>
                    <a:lnTo>
                      <a:pt x="3124" y="3200"/>
                    </a:lnTo>
                    <a:lnTo>
                      <a:pt x="3124" y="3219"/>
                    </a:lnTo>
                    <a:lnTo>
                      <a:pt x="3124" y="3257"/>
                    </a:lnTo>
                    <a:lnTo>
                      <a:pt x="3124" y="3277"/>
                    </a:lnTo>
                    <a:lnTo>
                      <a:pt x="3143" y="3296"/>
                    </a:lnTo>
                    <a:lnTo>
                      <a:pt x="3162" y="3314"/>
                    </a:lnTo>
                    <a:lnTo>
                      <a:pt x="3181" y="3296"/>
                    </a:lnTo>
                    <a:lnTo>
                      <a:pt x="3200" y="3257"/>
                    </a:lnTo>
                    <a:lnTo>
                      <a:pt x="3200" y="3238"/>
                    </a:lnTo>
                    <a:lnTo>
                      <a:pt x="3238" y="3219"/>
                    </a:lnTo>
                    <a:lnTo>
                      <a:pt x="3372" y="3238"/>
                    </a:lnTo>
                    <a:lnTo>
                      <a:pt x="3410" y="3257"/>
                    </a:lnTo>
                    <a:lnTo>
                      <a:pt x="3429" y="3296"/>
                    </a:lnTo>
                    <a:lnTo>
                      <a:pt x="3429" y="3353"/>
                    </a:lnTo>
                    <a:lnTo>
                      <a:pt x="3391" y="3391"/>
                    </a:lnTo>
                    <a:lnTo>
                      <a:pt x="3353" y="3429"/>
                    </a:lnTo>
                    <a:lnTo>
                      <a:pt x="3391" y="3467"/>
                    </a:lnTo>
                    <a:lnTo>
                      <a:pt x="3391" y="3524"/>
                    </a:lnTo>
                    <a:lnTo>
                      <a:pt x="3391" y="3581"/>
                    </a:lnTo>
                    <a:lnTo>
                      <a:pt x="3391" y="3619"/>
                    </a:lnTo>
                    <a:lnTo>
                      <a:pt x="3410" y="3658"/>
                    </a:lnTo>
                    <a:lnTo>
                      <a:pt x="3505" y="3714"/>
                    </a:lnTo>
                    <a:lnTo>
                      <a:pt x="3543" y="3733"/>
                    </a:lnTo>
                    <a:lnTo>
                      <a:pt x="3562" y="3733"/>
                    </a:lnTo>
                    <a:lnTo>
                      <a:pt x="3600" y="3733"/>
                    </a:lnTo>
                    <a:lnTo>
                      <a:pt x="3619" y="3753"/>
                    </a:lnTo>
                    <a:lnTo>
                      <a:pt x="3639" y="3772"/>
                    </a:lnTo>
                    <a:lnTo>
                      <a:pt x="3639" y="3791"/>
                    </a:lnTo>
                    <a:lnTo>
                      <a:pt x="3639" y="3810"/>
                    </a:lnTo>
                    <a:lnTo>
                      <a:pt x="3619" y="3848"/>
                    </a:lnTo>
                    <a:lnTo>
                      <a:pt x="3639" y="3886"/>
                    </a:lnTo>
                    <a:lnTo>
                      <a:pt x="3658" y="3924"/>
                    </a:lnTo>
                    <a:lnTo>
                      <a:pt x="3676" y="3943"/>
                    </a:lnTo>
                    <a:lnTo>
                      <a:pt x="3695" y="3962"/>
                    </a:lnTo>
                    <a:lnTo>
                      <a:pt x="3658" y="3981"/>
                    </a:lnTo>
                    <a:lnTo>
                      <a:pt x="3467" y="4134"/>
                    </a:lnTo>
                    <a:lnTo>
                      <a:pt x="3429" y="417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95" name="Freeform 45">
                <a:extLst>
                  <a:ext uri="{FF2B5EF4-FFF2-40B4-BE49-F238E27FC236}">
                    <a16:creationId xmlns:a16="http://schemas.microsoft.com/office/drawing/2014/main" id="{F6319452-175A-254B-8762-F499241F84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64775" y="3182938"/>
                <a:ext cx="1522413" cy="1536700"/>
              </a:xfrm>
              <a:custGeom>
                <a:avLst/>
                <a:gdLst>
                  <a:gd name="T0" fmla="*/ 2147483646 w 4230"/>
                  <a:gd name="T1" fmla="*/ 2147483646 h 4268"/>
                  <a:gd name="T2" fmla="*/ 2147483646 w 4230"/>
                  <a:gd name="T3" fmla="*/ 2147483646 h 4268"/>
                  <a:gd name="T4" fmla="*/ 2147483646 w 4230"/>
                  <a:gd name="T5" fmla="*/ 2147483646 h 4268"/>
                  <a:gd name="T6" fmla="*/ 2147483646 w 4230"/>
                  <a:gd name="T7" fmla="*/ 2147483646 h 4268"/>
                  <a:gd name="T8" fmla="*/ 2147483646 w 4230"/>
                  <a:gd name="T9" fmla="*/ 2147483646 h 4268"/>
                  <a:gd name="T10" fmla="*/ 2147483646 w 4230"/>
                  <a:gd name="T11" fmla="*/ 2147483646 h 4268"/>
                  <a:gd name="T12" fmla="*/ 2147483646 w 4230"/>
                  <a:gd name="T13" fmla="*/ 2147483646 h 4268"/>
                  <a:gd name="T14" fmla="*/ 2147483646 w 4230"/>
                  <a:gd name="T15" fmla="*/ 2147483646 h 4268"/>
                  <a:gd name="T16" fmla="*/ 2147483646 w 4230"/>
                  <a:gd name="T17" fmla="*/ 2147483646 h 4268"/>
                  <a:gd name="T18" fmla="*/ 2147483646 w 4230"/>
                  <a:gd name="T19" fmla="*/ 2147483646 h 4268"/>
                  <a:gd name="T20" fmla="*/ 2147483646 w 4230"/>
                  <a:gd name="T21" fmla="*/ 2147483646 h 4268"/>
                  <a:gd name="T22" fmla="*/ 2147483646 w 4230"/>
                  <a:gd name="T23" fmla="*/ 2147483646 h 4268"/>
                  <a:gd name="T24" fmla="*/ 2147483646 w 4230"/>
                  <a:gd name="T25" fmla="*/ 2147483646 h 4268"/>
                  <a:gd name="T26" fmla="*/ 2147483646 w 4230"/>
                  <a:gd name="T27" fmla="*/ 2147483646 h 4268"/>
                  <a:gd name="T28" fmla="*/ 2147483646 w 4230"/>
                  <a:gd name="T29" fmla="*/ 2147483646 h 4268"/>
                  <a:gd name="T30" fmla="*/ 2147483646 w 4230"/>
                  <a:gd name="T31" fmla="*/ 2147483646 h 4268"/>
                  <a:gd name="T32" fmla="*/ 2147483646 w 4230"/>
                  <a:gd name="T33" fmla="*/ 2147483646 h 4268"/>
                  <a:gd name="T34" fmla="*/ 2147483646 w 4230"/>
                  <a:gd name="T35" fmla="*/ 2147483646 h 4268"/>
                  <a:gd name="T36" fmla="*/ 2147483646 w 4230"/>
                  <a:gd name="T37" fmla="*/ 2147483646 h 4268"/>
                  <a:gd name="T38" fmla="*/ 2147483646 w 4230"/>
                  <a:gd name="T39" fmla="*/ 2147483646 h 4268"/>
                  <a:gd name="T40" fmla="*/ 2147483646 w 4230"/>
                  <a:gd name="T41" fmla="*/ 2147483646 h 4268"/>
                  <a:gd name="T42" fmla="*/ 2147483646 w 4230"/>
                  <a:gd name="T43" fmla="*/ 2147483646 h 4268"/>
                  <a:gd name="T44" fmla="*/ 2147483646 w 4230"/>
                  <a:gd name="T45" fmla="*/ 2147483646 h 4268"/>
                  <a:gd name="T46" fmla="*/ 2147483646 w 4230"/>
                  <a:gd name="T47" fmla="*/ 2147483646 h 4268"/>
                  <a:gd name="T48" fmla="*/ 2147483646 w 4230"/>
                  <a:gd name="T49" fmla="*/ 2147483646 h 4268"/>
                  <a:gd name="T50" fmla="*/ 2147483646 w 4230"/>
                  <a:gd name="T51" fmla="*/ 2147483646 h 4268"/>
                  <a:gd name="T52" fmla="*/ 2147483646 w 4230"/>
                  <a:gd name="T53" fmla="*/ 2147483646 h 4268"/>
                  <a:gd name="T54" fmla="*/ 2147483646 w 4230"/>
                  <a:gd name="T55" fmla="*/ 2147483646 h 4268"/>
                  <a:gd name="T56" fmla="*/ 2147483646 w 4230"/>
                  <a:gd name="T57" fmla="*/ 2147483646 h 4268"/>
                  <a:gd name="T58" fmla="*/ 2147483646 w 4230"/>
                  <a:gd name="T59" fmla="*/ 2147483646 h 4268"/>
                  <a:gd name="T60" fmla="*/ 2147483646 w 4230"/>
                  <a:gd name="T61" fmla="*/ 2147483646 h 4268"/>
                  <a:gd name="T62" fmla="*/ 2147483646 w 4230"/>
                  <a:gd name="T63" fmla="*/ 2147483646 h 4268"/>
                  <a:gd name="T64" fmla="*/ 2147483646 w 4230"/>
                  <a:gd name="T65" fmla="*/ 2147483646 h 4268"/>
                  <a:gd name="T66" fmla="*/ 2147483646 w 4230"/>
                  <a:gd name="T67" fmla="*/ 2147483646 h 4268"/>
                  <a:gd name="T68" fmla="*/ 2147483646 w 4230"/>
                  <a:gd name="T69" fmla="*/ 2147483646 h 4268"/>
                  <a:gd name="T70" fmla="*/ 2147483646 w 4230"/>
                  <a:gd name="T71" fmla="*/ 2147483646 h 4268"/>
                  <a:gd name="T72" fmla="*/ 2147483646 w 4230"/>
                  <a:gd name="T73" fmla="*/ 2147483646 h 4268"/>
                  <a:gd name="T74" fmla="*/ 2147483646 w 4230"/>
                  <a:gd name="T75" fmla="*/ 2147483646 h 4268"/>
                  <a:gd name="T76" fmla="*/ 2147483646 w 4230"/>
                  <a:gd name="T77" fmla="*/ 2147483646 h 4268"/>
                  <a:gd name="T78" fmla="*/ 2147483646 w 4230"/>
                  <a:gd name="T79" fmla="*/ 2147483646 h 4268"/>
                  <a:gd name="T80" fmla="*/ 2147483646 w 4230"/>
                  <a:gd name="T81" fmla="*/ 2147483646 h 4268"/>
                  <a:gd name="T82" fmla="*/ 2147483646 w 4230"/>
                  <a:gd name="T83" fmla="*/ 2147483646 h 4268"/>
                  <a:gd name="T84" fmla="*/ 2147483646 w 4230"/>
                  <a:gd name="T85" fmla="*/ 2147483646 h 4268"/>
                  <a:gd name="T86" fmla="*/ 2147483646 w 4230"/>
                  <a:gd name="T87" fmla="*/ 2147483646 h 4268"/>
                  <a:gd name="T88" fmla="*/ 2147483646 w 4230"/>
                  <a:gd name="T89" fmla="*/ 2147483646 h 4268"/>
                  <a:gd name="T90" fmla="*/ 2147483646 w 4230"/>
                  <a:gd name="T91" fmla="*/ 2147483646 h 4268"/>
                  <a:gd name="T92" fmla="*/ 2147483646 w 4230"/>
                  <a:gd name="T93" fmla="*/ 2147483646 h 4268"/>
                  <a:gd name="T94" fmla="*/ 2147483646 w 4230"/>
                  <a:gd name="T95" fmla="*/ 2147483646 h 4268"/>
                  <a:gd name="T96" fmla="*/ 2147483646 w 4230"/>
                  <a:gd name="T97" fmla="*/ 2147483646 h 4268"/>
                  <a:gd name="T98" fmla="*/ 2147483646 w 4230"/>
                  <a:gd name="T99" fmla="*/ 2147483646 h 4268"/>
                  <a:gd name="T100" fmla="*/ 2147483646 w 4230"/>
                  <a:gd name="T101" fmla="*/ 2147483646 h 4268"/>
                  <a:gd name="T102" fmla="*/ 2147483646 w 4230"/>
                  <a:gd name="T103" fmla="*/ 2147483646 h 4268"/>
                  <a:gd name="T104" fmla="*/ 2147483646 w 4230"/>
                  <a:gd name="T105" fmla="*/ 2147483646 h 4268"/>
                  <a:gd name="T106" fmla="*/ 2147483646 w 4230"/>
                  <a:gd name="T107" fmla="*/ 2147483646 h 4268"/>
                  <a:gd name="T108" fmla="*/ 2147483646 w 4230"/>
                  <a:gd name="T109" fmla="*/ 2147483646 h 4268"/>
                  <a:gd name="T110" fmla="*/ 2147483646 w 4230"/>
                  <a:gd name="T111" fmla="*/ 2147483646 h 4268"/>
                  <a:gd name="T112" fmla="*/ 2147483646 w 4230"/>
                  <a:gd name="T113" fmla="*/ 2147483646 h 4268"/>
                  <a:gd name="T114" fmla="*/ 2147483646 w 4230"/>
                  <a:gd name="T115" fmla="*/ 2147483646 h 4268"/>
                  <a:gd name="T116" fmla="*/ 0 w 4230"/>
                  <a:gd name="T117" fmla="*/ 2147483646 h 4268"/>
                  <a:gd name="T118" fmla="*/ 2147483646 w 4230"/>
                  <a:gd name="T119" fmla="*/ 2147483646 h 426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4230" h="4268">
                    <a:moveTo>
                      <a:pt x="286" y="0"/>
                    </a:moveTo>
                    <a:lnTo>
                      <a:pt x="286" y="19"/>
                    </a:lnTo>
                    <a:lnTo>
                      <a:pt x="324" y="95"/>
                    </a:lnTo>
                    <a:lnTo>
                      <a:pt x="324" y="134"/>
                    </a:lnTo>
                    <a:lnTo>
                      <a:pt x="343" y="153"/>
                    </a:lnTo>
                    <a:lnTo>
                      <a:pt x="362" y="172"/>
                    </a:lnTo>
                    <a:lnTo>
                      <a:pt x="362" y="191"/>
                    </a:lnTo>
                    <a:lnTo>
                      <a:pt x="362" y="210"/>
                    </a:lnTo>
                    <a:lnTo>
                      <a:pt x="343" y="191"/>
                    </a:lnTo>
                    <a:lnTo>
                      <a:pt x="324" y="210"/>
                    </a:lnTo>
                    <a:lnTo>
                      <a:pt x="304" y="248"/>
                    </a:lnTo>
                    <a:lnTo>
                      <a:pt x="324" y="248"/>
                    </a:lnTo>
                    <a:lnTo>
                      <a:pt x="400" y="267"/>
                    </a:lnTo>
                    <a:lnTo>
                      <a:pt x="438" y="286"/>
                    </a:lnTo>
                    <a:lnTo>
                      <a:pt x="476" y="305"/>
                    </a:lnTo>
                    <a:lnTo>
                      <a:pt x="495" y="324"/>
                    </a:lnTo>
                    <a:lnTo>
                      <a:pt x="533" y="362"/>
                    </a:lnTo>
                    <a:lnTo>
                      <a:pt x="553" y="381"/>
                    </a:lnTo>
                    <a:lnTo>
                      <a:pt x="571" y="457"/>
                    </a:lnTo>
                    <a:lnTo>
                      <a:pt x="590" y="476"/>
                    </a:lnTo>
                    <a:lnTo>
                      <a:pt x="648" y="534"/>
                    </a:lnTo>
                    <a:lnTo>
                      <a:pt x="667" y="553"/>
                    </a:lnTo>
                    <a:lnTo>
                      <a:pt x="667" y="610"/>
                    </a:lnTo>
                    <a:lnTo>
                      <a:pt x="609" y="553"/>
                    </a:lnTo>
                    <a:lnTo>
                      <a:pt x="590" y="534"/>
                    </a:lnTo>
                    <a:lnTo>
                      <a:pt x="553" y="534"/>
                    </a:lnTo>
                    <a:lnTo>
                      <a:pt x="533" y="534"/>
                    </a:lnTo>
                    <a:lnTo>
                      <a:pt x="495" y="534"/>
                    </a:lnTo>
                    <a:lnTo>
                      <a:pt x="476" y="515"/>
                    </a:lnTo>
                    <a:lnTo>
                      <a:pt x="495" y="496"/>
                    </a:lnTo>
                    <a:lnTo>
                      <a:pt x="553" y="476"/>
                    </a:lnTo>
                    <a:lnTo>
                      <a:pt x="476" y="439"/>
                    </a:lnTo>
                    <a:lnTo>
                      <a:pt x="457" y="400"/>
                    </a:lnTo>
                    <a:lnTo>
                      <a:pt x="419" y="362"/>
                    </a:lnTo>
                    <a:lnTo>
                      <a:pt x="381" y="343"/>
                    </a:lnTo>
                    <a:lnTo>
                      <a:pt x="343" y="343"/>
                    </a:lnTo>
                    <a:lnTo>
                      <a:pt x="248" y="362"/>
                    </a:lnTo>
                    <a:lnTo>
                      <a:pt x="267" y="381"/>
                    </a:lnTo>
                    <a:lnTo>
                      <a:pt x="286" y="400"/>
                    </a:lnTo>
                    <a:lnTo>
                      <a:pt x="286" y="420"/>
                    </a:lnTo>
                    <a:lnTo>
                      <a:pt x="286" y="439"/>
                    </a:lnTo>
                    <a:lnTo>
                      <a:pt x="267" y="457"/>
                    </a:lnTo>
                    <a:lnTo>
                      <a:pt x="286" y="476"/>
                    </a:lnTo>
                    <a:lnTo>
                      <a:pt x="286" y="496"/>
                    </a:lnTo>
                    <a:lnTo>
                      <a:pt x="304" y="496"/>
                    </a:lnTo>
                    <a:lnTo>
                      <a:pt x="324" y="496"/>
                    </a:lnTo>
                    <a:lnTo>
                      <a:pt x="343" y="496"/>
                    </a:lnTo>
                    <a:lnTo>
                      <a:pt x="362" y="515"/>
                    </a:lnTo>
                    <a:lnTo>
                      <a:pt x="343" y="534"/>
                    </a:lnTo>
                    <a:lnTo>
                      <a:pt x="343" y="553"/>
                    </a:lnTo>
                    <a:lnTo>
                      <a:pt x="343" y="610"/>
                    </a:lnTo>
                    <a:lnTo>
                      <a:pt x="362" y="610"/>
                    </a:lnTo>
                    <a:lnTo>
                      <a:pt x="362" y="629"/>
                    </a:lnTo>
                    <a:lnTo>
                      <a:pt x="381" y="629"/>
                    </a:lnTo>
                    <a:lnTo>
                      <a:pt x="400" y="629"/>
                    </a:lnTo>
                    <a:lnTo>
                      <a:pt x="419" y="629"/>
                    </a:lnTo>
                    <a:lnTo>
                      <a:pt x="438" y="610"/>
                    </a:lnTo>
                    <a:lnTo>
                      <a:pt x="476" y="610"/>
                    </a:lnTo>
                    <a:lnTo>
                      <a:pt x="495" y="648"/>
                    </a:lnTo>
                    <a:lnTo>
                      <a:pt x="495" y="686"/>
                    </a:lnTo>
                    <a:lnTo>
                      <a:pt x="514" y="724"/>
                    </a:lnTo>
                    <a:lnTo>
                      <a:pt x="553" y="705"/>
                    </a:lnTo>
                    <a:lnTo>
                      <a:pt x="571" y="705"/>
                    </a:lnTo>
                    <a:lnTo>
                      <a:pt x="590" y="743"/>
                    </a:lnTo>
                    <a:lnTo>
                      <a:pt x="609" y="743"/>
                    </a:lnTo>
                    <a:lnTo>
                      <a:pt x="629" y="743"/>
                    </a:lnTo>
                    <a:lnTo>
                      <a:pt x="648" y="705"/>
                    </a:lnTo>
                    <a:lnTo>
                      <a:pt x="648" y="686"/>
                    </a:lnTo>
                    <a:lnTo>
                      <a:pt x="685" y="705"/>
                    </a:lnTo>
                    <a:lnTo>
                      <a:pt x="705" y="724"/>
                    </a:lnTo>
                    <a:lnTo>
                      <a:pt x="724" y="743"/>
                    </a:lnTo>
                    <a:lnTo>
                      <a:pt x="724" y="762"/>
                    </a:lnTo>
                    <a:lnTo>
                      <a:pt x="724" y="801"/>
                    </a:lnTo>
                    <a:lnTo>
                      <a:pt x="724" y="820"/>
                    </a:lnTo>
                    <a:lnTo>
                      <a:pt x="762" y="820"/>
                    </a:lnTo>
                    <a:lnTo>
                      <a:pt x="781" y="820"/>
                    </a:lnTo>
                    <a:lnTo>
                      <a:pt x="819" y="820"/>
                    </a:lnTo>
                    <a:lnTo>
                      <a:pt x="781" y="705"/>
                    </a:lnTo>
                    <a:lnTo>
                      <a:pt x="743" y="629"/>
                    </a:lnTo>
                    <a:lnTo>
                      <a:pt x="743" y="591"/>
                    </a:lnTo>
                    <a:lnTo>
                      <a:pt x="762" y="591"/>
                    </a:lnTo>
                    <a:lnTo>
                      <a:pt x="800" y="610"/>
                    </a:lnTo>
                    <a:lnTo>
                      <a:pt x="857" y="743"/>
                    </a:lnTo>
                    <a:lnTo>
                      <a:pt x="914" y="762"/>
                    </a:lnTo>
                    <a:lnTo>
                      <a:pt x="952" y="781"/>
                    </a:lnTo>
                    <a:lnTo>
                      <a:pt x="1066" y="838"/>
                    </a:lnTo>
                    <a:lnTo>
                      <a:pt x="1124" y="838"/>
                    </a:lnTo>
                    <a:lnTo>
                      <a:pt x="1143" y="857"/>
                    </a:lnTo>
                    <a:lnTo>
                      <a:pt x="1200" y="896"/>
                    </a:lnTo>
                    <a:lnTo>
                      <a:pt x="1219" y="915"/>
                    </a:lnTo>
                    <a:lnTo>
                      <a:pt x="1276" y="915"/>
                    </a:lnTo>
                    <a:lnTo>
                      <a:pt x="1295" y="934"/>
                    </a:lnTo>
                    <a:lnTo>
                      <a:pt x="1315" y="934"/>
                    </a:lnTo>
                    <a:lnTo>
                      <a:pt x="1695" y="1200"/>
                    </a:lnTo>
                    <a:lnTo>
                      <a:pt x="1772" y="1238"/>
                    </a:lnTo>
                    <a:lnTo>
                      <a:pt x="1886" y="1258"/>
                    </a:lnTo>
                    <a:lnTo>
                      <a:pt x="2000" y="1296"/>
                    </a:lnTo>
                    <a:lnTo>
                      <a:pt x="2133" y="1314"/>
                    </a:lnTo>
                    <a:lnTo>
                      <a:pt x="2229" y="1372"/>
                    </a:lnTo>
                    <a:lnTo>
                      <a:pt x="2400" y="1410"/>
                    </a:lnTo>
                    <a:lnTo>
                      <a:pt x="2476" y="1448"/>
                    </a:lnTo>
                    <a:lnTo>
                      <a:pt x="2362" y="1448"/>
                    </a:lnTo>
                    <a:lnTo>
                      <a:pt x="2343" y="1448"/>
                    </a:lnTo>
                    <a:lnTo>
                      <a:pt x="2343" y="1467"/>
                    </a:lnTo>
                    <a:lnTo>
                      <a:pt x="2438" y="1524"/>
                    </a:lnTo>
                    <a:lnTo>
                      <a:pt x="2457" y="1543"/>
                    </a:lnTo>
                    <a:lnTo>
                      <a:pt x="2495" y="1543"/>
                    </a:lnTo>
                    <a:lnTo>
                      <a:pt x="2514" y="1524"/>
                    </a:lnTo>
                    <a:lnTo>
                      <a:pt x="2514" y="1505"/>
                    </a:lnTo>
                    <a:lnTo>
                      <a:pt x="2514" y="1467"/>
                    </a:lnTo>
                    <a:lnTo>
                      <a:pt x="2495" y="1448"/>
                    </a:lnTo>
                    <a:lnTo>
                      <a:pt x="2534" y="1429"/>
                    </a:lnTo>
                    <a:lnTo>
                      <a:pt x="2552" y="1448"/>
                    </a:lnTo>
                    <a:lnTo>
                      <a:pt x="2552" y="1467"/>
                    </a:lnTo>
                    <a:lnTo>
                      <a:pt x="2590" y="1467"/>
                    </a:lnTo>
                    <a:lnTo>
                      <a:pt x="2705" y="1467"/>
                    </a:lnTo>
                    <a:lnTo>
                      <a:pt x="2705" y="1486"/>
                    </a:lnTo>
                    <a:lnTo>
                      <a:pt x="2724" y="1524"/>
                    </a:lnTo>
                    <a:lnTo>
                      <a:pt x="2743" y="1524"/>
                    </a:lnTo>
                    <a:lnTo>
                      <a:pt x="2762" y="1505"/>
                    </a:lnTo>
                    <a:lnTo>
                      <a:pt x="2781" y="1505"/>
                    </a:lnTo>
                    <a:lnTo>
                      <a:pt x="2781" y="1486"/>
                    </a:lnTo>
                    <a:lnTo>
                      <a:pt x="2781" y="1467"/>
                    </a:lnTo>
                    <a:lnTo>
                      <a:pt x="2800" y="1448"/>
                    </a:lnTo>
                    <a:lnTo>
                      <a:pt x="2857" y="1448"/>
                    </a:lnTo>
                    <a:lnTo>
                      <a:pt x="3029" y="1429"/>
                    </a:lnTo>
                    <a:lnTo>
                      <a:pt x="3067" y="1410"/>
                    </a:lnTo>
                    <a:lnTo>
                      <a:pt x="3105" y="1372"/>
                    </a:lnTo>
                    <a:lnTo>
                      <a:pt x="3257" y="1277"/>
                    </a:lnTo>
                    <a:lnTo>
                      <a:pt x="3314" y="1238"/>
                    </a:lnTo>
                    <a:lnTo>
                      <a:pt x="3333" y="1200"/>
                    </a:lnTo>
                    <a:lnTo>
                      <a:pt x="3333" y="1182"/>
                    </a:lnTo>
                    <a:lnTo>
                      <a:pt x="3333" y="1124"/>
                    </a:lnTo>
                    <a:lnTo>
                      <a:pt x="3372" y="1067"/>
                    </a:lnTo>
                    <a:lnTo>
                      <a:pt x="3372" y="1048"/>
                    </a:lnTo>
                    <a:lnTo>
                      <a:pt x="3391" y="1029"/>
                    </a:lnTo>
                    <a:lnTo>
                      <a:pt x="3467" y="991"/>
                    </a:lnTo>
                    <a:lnTo>
                      <a:pt x="3486" y="953"/>
                    </a:lnTo>
                    <a:lnTo>
                      <a:pt x="3505" y="857"/>
                    </a:lnTo>
                    <a:lnTo>
                      <a:pt x="3524" y="820"/>
                    </a:lnTo>
                    <a:lnTo>
                      <a:pt x="3562" y="781"/>
                    </a:lnTo>
                    <a:lnTo>
                      <a:pt x="3581" y="762"/>
                    </a:lnTo>
                    <a:lnTo>
                      <a:pt x="3581" y="743"/>
                    </a:lnTo>
                    <a:lnTo>
                      <a:pt x="3600" y="724"/>
                    </a:lnTo>
                    <a:lnTo>
                      <a:pt x="3772" y="667"/>
                    </a:lnTo>
                    <a:lnTo>
                      <a:pt x="3809" y="667"/>
                    </a:lnTo>
                    <a:lnTo>
                      <a:pt x="3848" y="648"/>
                    </a:lnTo>
                    <a:lnTo>
                      <a:pt x="3867" y="629"/>
                    </a:lnTo>
                    <a:lnTo>
                      <a:pt x="3924" y="572"/>
                    </a:lnTo>
                    <a:lnTo>
                      <a:pt x="3943" y="553"/>
                    </a:lnTo>
                    <a:lnTo>
                      <a:pt x="4019" y="534"/>
                    </a:lnTo>
                    <a:lnTo>
                      <a:pt x="4057" y="515"/>
                    </a:lnTo>
                    <a:lnTo>
                      <a:pt x="4095" y="496"/>
                    </a:lnTo>
                    <a:lnTo>
                      <a:pt x="4095" y="476"/>
                    </a:lnTo>
                    <a:lnTo>
                      <a:pt x="4076" y="439"/>
                    </a:lnTo>
                    <a:lnTo>
                      <a:pt x="4057" y="420"/>
                    </a:lnTo>
                    <a:lnTo>
                      <a:pt x="4134" y="420"/>
                    </a:lnTo>
                    <a:lnTo>
                      <a:pt x="4229" y="439"/>
                    </a:lnTo>
                    <a:lnTo>
                      <a:pt x="4229" y="476"/>
                    </a:lnTo>
                    <a:lnTo>
                      <a:pt x="4190" y="534"/>
                    </a:lnTo>
                    <a:lnTo>
                      <a:pt x="4076" y="553"/>
                    </a:lnTo>
                    <a:lnTo>
                      <a:pt x="4038" y="591"/>
                    </a:lnTo>
                    <a:lnTo>
                      <a:pt x="4038" y="610"/>
                    </a:lnTo>
                    <a:lnTo>
                      <a:pt x="4038" y="629"/>
                    </a:lnTo>
                    <a:lnTo>
                      <a:pt x="4057" y="705"/>
                    </a:lnTo>
                    <a:lnTo>
                      <a:pt x="4057" y="781"/>
                    </a:lnTo>
                    <a:lnTo>
                      <a:pt x="4038" y="820"/>
                    </a:lnTo>
                    <a:lnTo>
                      <a:pt x="4038" y="877"/>
                    </a:lnTo>
                    <a:lnTo>
                      <a:pt x="4076" y="915"/>
                    </a:lnTo>
                    <a:lnTo>
                      <a:pt x="4134" y="877"/>
                    </a:lnTo>
                    <a:lnTo>
                      <a:pt x="4171" y="877"/>
                    </a:lnTo>
                    <a:lnTo>
                      <a:pt x="4190" y="915"/>
                    </a:lnTo>
                    <a:lnTo>
                      <a:pt x="4134" y="1010"/>
                    </a:lnTo>
                    <a:lnTo>
                      <a:pt x="4057" y="1086"/>
                    </a:lnTo>
                    <a:lnTo>
                      <a:pt x="3962" y="1258"/>
                    </a:lnTo>
                    <a:lnTo>
                      <a:pt x="3867" y="1639"/>
                    </a:lnTo>
                    <a:lnTo>
                      <a:pt x="3790" y="1734"/>
                    </a:lnTo>
                    <a:lnTo>
                      <a:pt x="3714" y="1695"/>
                    </a:lnTo>
                    <a:lnTo>
                      <a:pt x="3638" y="1619"/>
                    </a:lnTo>
                    <a:lnTo>
                      <a:pt x="3562" y="1563"/>
                    </a:lnTo>
                    <a:lnTo>
                      <a:pt x="3505" y="1543"/>
                    </a:lnTo>
                    <a:lnTo>
                      <a:pt x="3486" y="1563"/>
                    </a:lnTo>
                    <a:lnTo>
                      <a:pt x="3505" y="1619"/>
                    </a:lnTo>
                    <a:lnTo>
                      <a:pt x="3505" y="1695"/>
                    </a:lnTo>
                    <a:lnTo>
                      <a:pt x="3486" y="1753"/>
                    </a:lnTo>
                    <a:lnTo>
                      <a:pt x="3448" y="1791"/>
                    </a:lnTo>
                    <a:lnTo>
                      <a:pt x="3448" y="1829"/>
                    </a:lnTo>
                    <a:lnTo>
                      <a:pt x="3428" y="1848"/>
                    </a:lnTo>
                    <a:lnTo>
                      <a:pt x="3410" y="1867"/>
                    </a:lnTo>
                    <a:lnTo>
                      <a:pt x="3372" y="1886"/>
                    </a:lnTo>
                    <a:lnTo>
                      <a:pt x="3333" y="1924"/>
                    </a:lnTo>
                    <a:lnTo>
                      <a:pt x="3296" y="1962"/>
                    </a:lnTo>
                    <a:lnTo>
                      <a:pt x="3238" y="1981"/>
                    </a:lnTo>
                    <a:lnTo>
                      <a:pt x="3181" y="2000"/>
                    </a:lnTo>
                    <a:lnTo>
                      <a:pt x="3143" y="2020"/>
                    </a:lnTo>
                    <a:lnTo>
                      <a:pt x="3124" y="2058"/>
                    </a:lnTo>
                    <a:lnTo>
                      <a:pt x="3143" y="2096"/>
                    </a:lnTo>
                    <a:lnTo>
                      <a:pt x="3124" y="2172"/>
                    </a:lnTo>
                    <a:lnTo>
                      <a:pt x="3086" y="2248"/>
                    </a:lnTo>
                    <a:lnTo>
                      <a:pt x="3029" y="2324"/>
                    </a:lnTo>
                    <a:lnTo>
                      <a:pt x="2800" y="2420"/>
                    </a:lnTo>
                    <a:lnTo>
                      <a:pt x="2666" y="2496"/>
                    </a:lnTo>
                    <a:lnTo>
                      <a:pt x="2666" y="2572"/>
                    </a:lnTo>
                    <a:lnTo>
                      <a:pt x="2686" y="2667"/>
                    </a:lnTo>
                    <a:lnTo>
                      <a:pt x="2666" y="2724"/>
                    </a:lnTo>
                    <a:lnTo>
                      <a:pt x="2629" y="2743"/>
                    </a:lnTo>
                    <a:lnTo>
                      <a:pt x="2571" y="2762"/>
                    </a:lnTo>
                    <a:lnTo>
                      <a:pt x="2552" y="2819"/>
                    </a:lnTo>
                    <a:lnTo>
                      <a:pt x="2534" y="2838"/>
                    </a:lnTo>
                    <a:lnTo>
                      <a:pt x="2534" y="2858"/>
                    </a:lnTo>
                    <a:lnTo>
                      <a:pt x="2438" y="2896"/>
                    </a:lnTo>
                    <a:lnTo>
                      <a:pt x="2419" y="2934"/>
                    </a:lnTo>
                    <a:lnTo>
                      <a:pt x="2381" y="2953"/>
                    </a:lnTo>
                    <a:lnTo>
                      <a:pt x="2362" y="2953"/>
                    </a:lnTo>
                    <a:lnTo>
                      <a:pt x="2343" y="2953"/>
                    </a:lnTo>
                    <a:lnTo>
                      <a:pt x="2305" y="2991"/>
                    </a:lnTo>
                    <a:lnTo>
                      <a:pt x="2267" y="3010"/>
                    </a:lnTo>
                    <a:lnTo>
                      <a:pt x="2267" y="3048"/>
                    </a:lnTo>
                    <a:lnTo>
                      <a:pt x="2248" y="3086"/>
                    </a:lnTo>
                    <a:lnTo>
                      <a:pt x="2209" y="3124"/>
                    </a:lnTo>
                    <a:lnTo>
                      <a:pt x="2190" y="3163"/>
                    </a:lnTo>
                    <a:lnTo>
                      <a:pt x="2133" y="3163"/>
                    </a:lnTo>
                    <a:lnTo>
                      <a:pt x="2095" y="3143"/>
                    </a:lnTo>
                    <a:lnTo>
                      <a:pt x="1981" y="3086"/>
                    </a:lnTo>
                    <a:lnTo>
                      <a:pt x="1828" y="3124"/>
                    </a:lnTo>
                    <a:lnTo>
                      <a:pt x="1772" y="3143"/>
                    </a:lnTo>
                    <a:lnTo>
                      <a:pt x="1714" y="3181"/>
                    </a:lnTo>
                    <a:lnTo>
                      <a:pt x="1676" y="3239"/>
                    </a:lnTo>
                    <a:lnTo>
                      <a:pt x="1695" y="3372"/>
                    </a:lnTo>
                    <a:lnTo>
                      <a:pt x="1676" y="3391"/>
                    </a:lnTo>
                    <a:lnTo>
                      <a:pt x="1657" y="3410"/>
                    </a:lnTo>
                    <a:lnTo>
                      <a:pt x="1676" y="3486"/>
                    </a:lnTo>
                    <a:lnTo>
                      <a:pt x="1600" y="3581"/>
                    </a:lnTo>
                    <a:lnTo>
                      <a:pt x="1505" y="3676"/>
                    </a:lnTo>
                    <a:lnTo>
                      <a:pt x="1486" y="3734"/>
                    </a:lnTo>
                    <a:lnTo>
                      <a:pt x="1486" y="3810"/>
                    </a:lnTo>
                    <a:lnTo>
                      <a:pt x="1505" y="3848"/>
                    </a:lnTo>
                    <a:lnTo>
                      <a:pt x="1467" y="3848"/>
                    </a:lnTo>
                    <a:lnTo>
                      <a:pt x="1391" y="3867"/>
                    </a:lnTo>
                    <a:lnTo>
                      <a:pt x="1238" y="3867"/>
                    </a:lnTo>
                    <a:lnTo>
                      <a:pt x="1162" y="3981"/>
                    </a:lnTo>
                    <a:lnTo>
                      <a:pt x="1162" y="4057"/>
                    </a:lnTo>
                    <a:lnTo>
                      <a:pt x="1181" y="4134"/>
                    </a:lnTo>
                    <a:lnTo>
                      <a:pt x="1124" y="4134"/>
                    </a:lnTo>
                    <a:lnTo>
                      <a:pt x="1066" y="4172"/>
                    </a:lnTo>
                    <a:lnTo>
                      <a:pt x="1105" y="4229"/>
                    </a:lnTo>
                    <a:lnTo>
                      <a:pt x="1066" y="4267"/>
                    </a:lnTo>
                    <a:lnTo>
                      <a:pt x="914" y="4210"/>
                    </a:lnTo>
                    <a:lnTo>
                      <a:pt x="800" y="4096"/>
                    </a:lnTo>
                    <a:lnTo>
                      <a:pt x="876" y="3943"/>
                    </a:lnTo>
                    <a:lnTo>
                      <a:pt x="857" y="3734"/>
                    </a:lnTo>
                    <a:lnTo>
                      <a:pt x="819" y="3696"/>
                    </a:lnTo>
                    <a:lnTo>
                      <a:pt x="781" y="3715"/>
                    </a:lnTo>
                    <a:lnTo>
                      <a:pt x="724" y="3715"/>
                    </a:lnTo>
                    <a:lnTo>
                      <a:pt x="667" y="3658"/>
                    </a:lnTo>
                    <a:lnTo>
                      <a:pt x="609" y="3562"/>
                    </a:lnTo>
                    <a:lnTo>
                      <a:pt x="571" y="3467"/>
                    </a:lnTo>
                    <a:lnTo>
                      <a:pt x="553" y="3448"/>
                    </a:lnTo>
                    <a:lnTo>
                      <a:pt x="553" y="3372"/>
                    </a:lnTo>
                    <a:lnTo>
                      <a:pt x="571" y="3315"/>
                    </a:lnTo>
                    <a:lnTo>
                      <a:pt x="609" y="3315"/>
                    </a:lnTo>
                    <a:lnTo>
                      <a:pt x="743" y="3353"/>
                    </a:lnTo>
                    <a:lnTo>
                      <a:pt x="781" y="3353"/>
                    </a:lnTo>
                    <a:lnTo>
                      <a:pt x="819" y="3315"/>
                    </a:lnTo>
                    <a:lnTo>
                      <a:pt x="762" y="3219"/>
                    </a:lnTo>
                    <a:lnTo>
                      <a:pt x="685" y="3124"/>
                    </a:lnTo>
                    <a:lnTo>
                      <a:pt x="724" y="3029"/>
                    </a:lnTo>
                    <a:lnTo>
                      <a:pt x="762" y="2934"/>
                    </a:lnTo>
                    <a:lnTo>
                      <a:pt x="724" y="2896"/>
                    </a:lnTo>
                    <a:lnTo>
                      <a:pt x="571" y="2838"/>
                    </a:lnTo>
                    <a:lnTo>
                      <a:pt x="476" y="2801"/>
                    </a:lnTo>
                    <a:lnTo>
                      <a:pt x="457" y="2762"/>
                    </a:lnTo>
                    <a:lnTo>
                      <a:pt x="476" y="2705"/>
                    </a:lnTo>
                    <a:lnTo>
                      <a:pt x="495" y="2705"/>
                    </a:lnTo>
                    <a:lnTo>
                      <a:pt x="514" y="2686"/>
                    </a:lnTo>
                    <a:lnTo>
                      <a:pt x="533" y="2667"/>
                    </a:lnTo>
                    <a:lnTo>
                      <a:pt x="553" y="2629"/>
                    </a:lnTo>
                    <a:lnTo>
                      <a:pt x="609" y="2572"/>
                    </a:lnTo>
                    <a:lnTo>
                      <a:pt x="648" y="2610"/>
                    </a:lnTo>
                    <a:lnTo>
                      <a:pt x="685" y="2629"/>
                    </a:lnTo>
                    <a:lnTo>
                      <a:pt x="724" y="2686"/>
                    </a:lnTo>
                    <a:lnTo>
                      <a:pt x="800" y="2686"/>
                    </a:lnTo>
                    <a:lnTo>
                      <a:pt x="819" y="2686"/>
                    </a:lnTo>
                    <a:lnTo>
                      <a:pt x="857" y="2667"/>
                    </a:lnTo>
                    <a:lnTo>
                      <a:pt x="876" y="2667"/>
                    </a:lnTo>
                    <a:lnTo>
                      <a:pt x="895" y="2629"/>
                    </a:lnTo>
                    <a:lnTo>
                      <a:pt x="914" y="2629"/>
                    </a:lnTo>
                    <a:lnTo>
                      <a:pt x="934" y="2629"/>
                    </a:lnTo>
                    <a:lnTo>
                      <a:pt x="971" y="2629"/>
                    </a:lnTo>
                    <a:lnTo>
                      <a:pt x="990" y="2648"/>
                    </a:lnTo>
                    <a:lnTo>
                      <a:pt x="990" y="2686"/>
                    </a:lnTo>
                    <a:lnTo>
                      <a:pt x="990" y="2705"/>
                    </a:lnTo>
                    <a:lnTo>
                      <a:pt x="971" y="2724"/>
                    </a:lnTo>
                    <a:lnTo>
                      <a:pt x="952" y="2762"/>
                    </a:lnTo>
                    <a:lnTo>
                      <a:pt x="934" y="2801"/>
                    </a:lnTo>
                    <a:lnTo>
                      <a:pt x="934" y="2819"/>
                    </a:lnTo>
                    <a:lnTo>
                      <a:pt x="952" y="2838"/>
                    </a:lnTo>
                    <a:lnTo>
                      <a:pt x="1010" y="2838"/>
                    </a:lnTo>
                    <a:lnTo>
                      <a:pt x="1048" y="2819"/>
                    </a:lnTo>
                    <a:lnTo>
                      <a:pt x="1066" y="2762"/>
                    </a:lnTo>
                    <a:lnTo>
                      <a:pt x="1086" y="2724"/>
                    </a:lnTo>
                    <a:lnTo>
                      <a:pt x="1105" y="2686"/>
                    </a:lnTo>
                    <a:lnTo>
                      <a:pt x="1219" y="2743"/>
                    </a:lnTo>
                    <a:lnTo>
                      <a:pt x="1257" y="2686"/>
                    </a:lnTo>
                    <a:lnTo>
                      <a:pt x="1295" y="2496"/>
                    </a:lnTo>
                    <a:lnTo>
                      <a:pt x="1276" y="2401"/>
                    </a:lnTo>
                    <a:lnTo>
                      <a:pt x="1238" y="2362"/>
                    </a:lnTo>
                    <a:lnTo>
                      <a:pt x="952" y="2229"/>
                    </a:lnTo>
                    <a:lnTo>
                      <a:pt x="934" y="2191"/>
                    </a:lnTo>
                    <a:lnTo>
                      <a:pt x="914" y="2153"/>
                    </a:lnTo>
                    <a:lnTo>
                      <a:pt x="876" y="2115"/>
                    </a:lnTo>
                    <a:lnTo>
                      <a:pt x="857" y="2039"/>
                    </a:lnTo>
                    <a:lnTo>
                      <a:pt x="838" y="1944"/>
                    </a:lnTo>
                    <a:lnTo>
                      <a:pt x="819" y="1848"/>
                    </a:lnTo>
                    <a:lnTo>
                      <a:pt x="819" y="1791"/>
                    </a:lnTo>
                    <a:lnTo>
                      <a:pt x="781" y="1753"/>
                    </a:lnTo>
                    <a:lnTo>
                      <a:pt x="705" y="1677"/>
                    </a:lnTo>
                    <a:lnTo>
                      <a:pt x="571" y="1658"/>
                    </a:lnTo>
                    <a:lnTo>
                      <a:pt x="514" y="1619"/>
                    </a:lnTo>
                    <a:lnTo>
                      <a:pt x="476" y="1581"/>
                    </a:lnTo>
                    <a:lnTo>
                      <a:pt x="457" y="1505"/>
                    </a:lnTo>
                    <a:lnTo>
                      <a:pt x="400" y="1486"/>
                    </a:lnTo>
                    <a:lnTo>
                      <a:pt x="362" y="1486"/>
                    </a:lnTo>
                    <a:lnTo>
                      <a:pt x="324" y="1467"/>
                    </a:lnTo>
                    <a:lnTo>
                      <a:pt x="304" y="1429"/>
                    </a:lnTo>
                    <a:lnTo>
                      <a:pt x="286" y="1334"/>
                    </a:lnTo>
                    <a:lnTo>
                      <a:pt x="304" y="1277"/>
                    </a:lnTo>
                    <a:lnTo>
                      <a:pt x="304" y="1238"/>
                    </a:lnTo>
                    <a:lnTo>
                      <a:pt x="248" y="1162"/>
                    </a:lnTo>
                    <a:lnTo>
                      <a:pt x="228" y="1143"/>
                    </a:lnTo>
                    <a:lnTo>
                      <a:pt x="209" y="953"/>
                    </a:lnTo>
                    <a:lnTo>
                      <a:pt x="152" y="781"/>
                    </a:lnTo>
                    <a:lnTo>
                      <a:pt x="95" y="705"/>
                    </a:lnTo>
                    <a:lnTo>
                      <a:pt x="57" y="629"/>
                    </a:lnTo>
                    <a:lnTo>
                      <a:pt x="57" y="553"/>
                    </a:lnTo>
                    <a:lnTo>
                      <a:pt x="38" y="496"/>
                    </a:lnTo>
                    <a:lnTo>
                      <a:pt x="38" y="439"/>
                    </a:lnTo>
                    <a:lnTo>
                      <a:pt x="57" y="400"/>
                    </a:lnTo>
                    <a:lnTo>
                      <a:pt x="19" y="362"/>
                    </a:lnTo>
                    <a:lnTo>
                      <a:pt x="0" y="324"/>
                    </a:lnTo>
                    <a:lnTo>
                      <a:pt x="19" y="286"/>
                    </a:lnTo>
                    <a:lnTo>
                      <a:pt x="38" y="267"/>
                    </a:lnTo>
                    <a:lnTo>
                      <a:pt x="95" y="286"/>
                    </a:lnTo>
                    <a:lnTo>
                      <a:pt x="152" y="305"/>
                    </a:lnTo>
                    <a:lnTo>
                      <a:pt x="152" y="286"/>
                    </a:lnTo>
                    <a:lnTo>
                      <a:pt x="114" y="248"/>
                    </a:lnTo>
                    <a:lnTo>
                      <a:pt x="133" y="191"/>
                    </a:lnTo>
                    <a:lnTo>
                      <a:pt x="152" y="191"/>
                    </a:lnTo>
                    <a:lnTo>
                      <a:pt x="191" y="115"/>
                    </a:lnTo>
                    <a:lnTo>
                      <a:pt x="209" y="39"/>
                    </a:lnTo>
                    <a:lnTo>
                      <a:pt x="286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96" name="Freeform 46">
                <a:extLst>
                  <a:ext uri="{FF2B5EF4-FFF2-40B4-BE49-F238E27FC236}">
                    <a16:creationId xmlns:a16="http://schemas.microsoft.com/office/drawing/2014/main" id="{572ACC14-28E0-8944-92BC-2F9B1C584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25213" y="3340100"/>
                <a:ext cx="885825" cy="1200150"/>
              </a:xfrm>
              <a:custGeom>
                <a:avLst/>
                <a:gdLst>
                  <a:gd name="T0" fmla="*/ 2147483646 w 2459"/>
                  <a:gd name="T1" fmla="*/ 2147483646 h 3334"/>
                  <a:gd name="T2" fmla="*/ 2147483646 w 2459"/>
                  <a:gd name="T3" fmla="*/ 2147483646 h 3334"/>
                  <a:gd name="T4" fmla="*/ 2147483646 w 2459"/>
                  <a:gd name="T5" fmla="*/ 2147483646 h 3334"/>
                  <a:gd name="T6" fmla="*/ 2147483646 w 2459"/>
                  <a:gd name="T7" fmla="*/ 2147483646 h 3334"/>
                  <a:gd name="T8" fmla="*/ 2147483646 w 2459"/>
                  <a:gd name="T9" fmla="*/ 2147483646 h 3334"/>
                  <a:gd name="T10" fmla="*/ 2147483646 w 2459"/>
                  <a:gd name="T11" fmla="*/ 2147483646 h 3334"/>
                  <a:gd name="T12" fmla="*/ 2147483646 w 2459"/>
                  <a:gd name="T13" fmla="*/ 2147483646 h 3334"/>
                  <a:gd name="T14" fmla="*/ 2147483646 w 2459"/>
                  <a:gd name="T15" fmla="*/ 2147483646 h 3334"/>
                  <a:gd name="T16" fmla="*/ 2147483646 w 2459"/>
                  <a:gd name="T17" fmla="*/ 2147483646 h 3334"/>
                  <a:gd name="T18" fmla="*/ 2147483646 w 2459"/>
                  <a:gd name="T19" fmla="*/ 2147483646 h 3334"/>
                  <a:gd name="T20" fmla="*/ 2147483646 w 2459"/>
                  <a:gd name="T21" fmla="*/ 2147483646 h 3334"/>
                  <a:gd name="T22" fmla="*/ 2147483646 w 2459"/>
                  <a:gd name="T23" fmla="*/ 2147483646 h 3334"/>
                  <a:gd name="T24" fmla="*/ 2147483646 w 2459"/>
                  <a:gd name="T25" fmla="*/ 2147483646 h 3334"/>
                  <a:gd name="T26" fmla="*/ 2147483646 w 2459"/>
                  <a:gd name="T27" fmla="*/ 2147483646 h 3334"/>
                  <a:gd name="T28" fmla="*/ 2147483646 w 2459"/>
                  <a:gd name="T29" fmla="*/ 2147483646 h 3334"/>
                  <a:gd name="T30" fmla="*/ 2147483646 w 2459"/>
                  <a:gd name="T31" fmla="*/ 2147483646 h 3334"/>
                  <a:gd name="T32" fmla="*/ 2147483646 w 2459"/>
                  <a:gd name="T33" fmla="*/ 2147483646 h 3334"/>
                  <a:gd name="T34" fmla="*/ 2147483646 w 2459"/>
                  <a:gd name="T35" fmla="*/ 2147483646 h 3334"/>
                  <a:gd name="T36" fmla="*/ 2147483646 w 2459"/>
                  <a:gd name="T37" fmla="*/ 2147483646 h 3334"/>
                  <a:gd name="T38" fmla="*/ 2147483646 w 2459"/>
                  <a:gd name="T39" fmla="*/ 2147483646 h 3334"/>
                  <a:gd name="T40" fmla="*/ 2147483646 w 2459"/>
                  <a:gd name="T41" fmla="*/ 2147483646 h 3334"/>
                  <a:gd name="T42" fmla="*/ 2147483646 w 2459"/>
                  <a:gd name="T43" fmla="*/ 2147483646 h 3334"/>
                  <a:gd name="T44" fmla="*/ 2147483646 w 2459"/>
                  <a:gd name="T45" fmla="*/ 2147483646 h 3334"/>
                  <a:gd name="T46" fmla="*/ 2147483646 w 2459"/>
                  <a:gd name="T47" fmla="*/ 2147483646 h 3334"/>
                  <a:gd name="T48" fmla="*/ 2147483646 w 2459"/>
                  <a:gd name="T49" fmla="*/ 2147483646 h 3334"/>
                  <a:gd name="T50" fmla="*/ 2147483646 w 2459"/>
                  <a:gd name="T51" fmla="*/ 2147483646 h 3334"/>
                  <a:gd name="T52" fmla="*/ 2147483646 w 2459"/>
                  <a:gd name="T53" fmla="*/ 2147483646 h 3334"/>
                  <a:gd name="T54" fmla="*/ 2147483646 w 2459"/>
                  <a:gd name="T55" fmla="*/ 2147483646 h 3334"/>
                  <a:gd name="T56" fmla="*/ 2147483646 w 2459"/>
                  <a:gd name="T57" fmla="*/ 2147483646 h 3334"/>
                  <a:gd name="T58" fmla="*/ 2147483646 w 2459"/>
                  <a:gd name="T59" fmla="*/ 2147483646 h 3334"/>
                  <a:gd name="T60" fmla="*/ 2147483646 w 2459"/>
                  <a:gd name="T61" fmla="*/ 2147483646 h 3334"/>
                  <a:gd name="T62" fmla="*/ 0 w 2459"/>
                  <a:gd name="T63" fmla="*/ 2147483646 h 3334"/>
                  <a:gd name="T64" fmla="*/ 2147483646 w 2459"/>
                  <a:gd name="T65" fmla="*/ 2147483646 h 3334"/>
                  <a:gd name="T66" fmla="*/ 2147483646 w 2459"/>
                  <a:gd name="T67" fmla="*/ 2147483646 h 3334"/>
                  <a:gd name="T68" fmla="*/ 2147483646 w 2459"/>
                  <a:gd name="T69" fmla="*/ 2147483646 h 3334"/>
                  <a:gd name="T70" fmla="*/ 2147483646 w 2459"/>
                  <a:gd name="T71" fmla="*/ 2147483646 h 3334"/>
                  <a:gd name="T72" fmla="*/ 2147483646 w 2459"/>
                  <a:gd name="T73" fmla="*/ 2147483646 h 3334"/>
                  <a:gd name="T74" fmla="*/ 2147483646 w 2459"/>
                  <a:gd name="T75" fmla="*/ 2147483646 h 3334"/>
                  <a:gd name="T76" fmla="*/ 2147483646 w 2459"/>
                  <a:gd name="T77" fmla="*/ 2147483646 h 3334"/>
                  <a:gd name="T78" fmla="*/ 2147483646 w 2459"/>
                  <a:gd name="T79" fmla="*/ 2147483646 h 3334"/>
                  <a:gd name="T80" fmla="*/ 2147483646 w 2459"/>
                  <a:gd name="T81" fmla="*/ 2147483646 h 3334"/>
                  <a:gd name="T82" fmla="*/ 2147483646 w 2459"/>
                  <a:gd name="T83" fmla="*/ 2147483646 h 3334"/>
                  <a:gd name="T84" fmla="*/ 2147483646 w 2459"/>
                  <a:gd name="T85" fmla="*/ 2147483646 h 3334"/>
                  <a:gd name="T86" fmla="*/ 2147483646 w 2459"/>
                  <a:gd name="T87" fmla="*/ 2147483646 h 3334"/>
                  <a:gd name="T88" fmla="*/ 2147483646 w 2459"/>
                  <a:gd name="T89" fmla="*/ 2147483646 h 3334"/>
                  <a:gd name="T90" fmla="*/ 2147483646 w 2459"/>
                  <a:gd name="T91" fmla="*/ 2147483646 h 3334"/>
                  <a:gd name="T92" fmla="*/ 2147483646 w 2459"/>
                  <a:gd name="T93" fmla="*/ 0 h 3334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2459" h="3334">
                    <a:moveTo>
                      <a:pt x="1563" y="0"/>
                    </a:moveTo>
                    <a:lnTo>
                      <a:pt x="1925" y="18"/>
                    </a:lnTo>
                    <a:lnTo>
                      <a:pt x="1963" y="18"/>
                    </a:lnTo>
                    <a:lnTo>
                      <a:pt x="2001" y="37"/>
                    </a:lnTo>
                    <a:lnTo>
                      <a:pt x="1963" y="76"/>
                    </a:lnTo>
                    <a:lnTo>
                      <a:pt x="1982" y="95"/>
                    </a:lnTo>
                    <a:lnTo>
                      <a:pt x="2020" y="133"/>
                    </a:lnTo>
                    <a:lnTo>
                      <a:pt x="2039" y="152"/>
                    </a:lnTo>
                    <a:lnTo>
                      <a:pt x="2077" y="152"/>
                    </a:lnTo>
                    <a:lnTo>
                      <a:pt x="2115" y="171"/>
                    </a:lnTo>
                    <a:lnTo>
                      <a:pt x="2172" y="171"/>
                    </a:lnTo>
                    <a:lnTo>
                      <a:pt x="2191" y="171"/>
                    </a:lnTo>
                    <a:lnTo>
                      <a:pt x="2230" y="209"/>
                    </a:lnTo>
                    <a:lnTo>
                      <a:pt x="2248" y="209"/>
                    </a:lnTo>
                    <a:lnTo>
                      <a:pt x="2306" y="209"/>
                    </a:lnTo>
                    <a:lnTo>
                      <a:pt x="2344" y="209"/>
                    </a:lnTo>
                    <a:lnTo>
                      <a:pt x="2362" y="228"/>
                    </a:lnTo>
                    <a:lnTo>
                      <a:pt x="2401" y="247"/>
                    </a:lnTo>
                    <a:lnTo>
                      <a:pt x="2439" y="285"/>
                    </a:lnTo>
                    <a:lnTo>
                      <a:pt x="2458" y="342"/>
                    </a:lnTo>
                    <a:lnTo>
                      <a:pt x="2458" y="381"/>
                    </a:lnTo>
                    <a:lnTo>
                      <a:pt x="2439" y="399"/>
                    </a:lnTo>
                    <a:lnTo>
                      <a:pt x="2401" y="457"/>
                    </a:lnTo>
                    <a:lnTo>
                      <a:pt x="2344" y="533"/>
                    </a:lnTo>
                    <a:lnTo>
                      <a:pt x="2306" y="647"/>
                    </a:lnTo>
                    <a:lnTo>
                      <a:pt x="2267" y="704"/>
                    </a:lnTo>
                    <a:lnTo>
                      <a:pt x="2210" y="743"/>
                    </a:lnTo>
                    <a:lnTo>
                      <a:pt x="2172" y="799"/>
                    </a:lnTo>
                    <a:lnTo>
                      <a:pt x="2134" y="952"/>
                    </a:lnTo>
                    <a:lnTo>
                      <a:pt x="2115" y="990"/>
                    </a:lnTo>
                    <a:lnTo>
                      <a:pt x="2077" y="1028"/>
                    </a:lnTo>
                    <a:lnTo>
                      <a:pt x="2058" y="1047"/>
                    </a:lnTo>
                    <a:lnTo>
                      <a:pt x="2058" y="1085"/>
                    </a:lnTo>
                    <a:lnTo>
                      <a:pt x="2077" y="1124"/>
                    </a:lnTo>
                    <a:lnTo>
                      <a:pt x="2096" y="1180"/>
                    </a:lnTo>
                    <a:lnTo>
                      <a:pt x="2115" y="1238"/>
                    </a:lnTo>
                    <a:lnTo>
                      <a:pt x="2115" y="1295"/>
                    </a:lnTo>
                    <a:lnTo>
                      <a:pt x="2077" y="1333"/>
                    </a:lnTo>
                    <a:lnTo>
                      <a:pt x="2039" y="1352"/>
                    </a:lnTo>
                    <a:lnTo>
                      <a:pt x="2020" y="1390"/>
                    </a:lnTo>
                    <a:lnTo>
                      <a:pt x="2077" y="1485"/>
                    </a:lnTo>
                    <a:lnTo>
                      <a:pt x="2058" y="1542"/>
                    </a:lnTo>
                    <a:lnTo>
                      <a:pt x="2039" y="1581"/>
                    </a:lnTo>
                    <a:lnTo>
                      <a:pt x="2020" y="1619"/>
                    </a:lnTo>
                    <a:lnTo>
                      <a:pt x="2001" y="1676"/>
                    </a:lnTo>
                    <a:lnTo>
                      <a:pt x="2020" y="1714"/>
                    </a:lnTo>
                    <a:lnTo>
                      <a:pt x="2058" y="1771"/>
                    </a:lnTo>
                    <a:lnTo>
                      <a:pt x="2077" y="1790"/>
                    </a:lnTo>
                    <a:lnTo>
                      <a:pt x="2077" y="1828"/>
                    </a:lnTo>
                    <a:lnTo>
                      <a:pt x="2058" y="1847"/>
                    </a:lnTo>
                    <a:lnTo>
                      <a:pt x="2039" y="1885"/>
                    </a:lnTo>
                    <a:lnTo>
                      <a:pt x="2020" y="1904"/>
                    </a:lnTo>
                    <a:lnTo>
                      <a:pt x="2020" y="1962"/>
                    </a:lnTo>
                    <a:lnTo>
                      <a:pt x="2001" y="1999"/>
                    </a:lnTo>
                    <a:lnTo>
                      <a:pt x="2020" y="1999"/>
                    </a:lnTo>
                    <a:lnTo>
                      <a:pt x="2039" y="2018"/>
                    </a:lnTo>
                    <a:lnTo>
                      <a:pt x="2058" y="2038"/>
                    </a:lnTo>
                    <a:lnTo>
                      <a:pt x="2058" y="2076"/>
                    </a:lnTo>
                    <a:lnTo>
                      <a:pt x="2039" y="2095"/>
                    </a:lnTo>
                    <a:lnTo>
                      <a:pt x="1982" y="2133"/>
                    </a:lnTo>
                    <a:lnTo>
                      <a:pt x="1963" y="2152"/>
                    </a:lnTo>
                    <a:lnTo>
                      <a:pt x="1963" y="2304"/>
                    </a:lnTo>
                    <a:lnTo>
                      <a:pt x="1963" y="2323"/>
                    </a:lnTo>
                    <a:lnTo>
                      <a:pt x="1753" y="2552"/>
                    </a:lnTo>
                    <a:lnTo>
                      <a:pt x="1563" y="2724"/>
                    </a:lnTo>
                    <a:lnTo>
                      <a:pt x="1524" y="2742"/>
                    </a:lnTo>
                    <a:lnTo>
                      <a:pt x="1448" y="2685"/>
                    </a:lnTo>
                    <a:lnTo>
                      <a:pt x="1410" y="2666"/>
                    </a:lnTo>
                    <a:lnTo>
                      <a:pt x="1353" y="2685"/>
                    </a:lnTo>
                    <a:lnTo>
                      <a:pt x="1315" y="2704"/>
                    </a:lnTo>
                    <a:lnTo>
                      <a:pt x="1296" y="2724"/>
                    </a:lnTo>
                    <a:lnTo>
                      <a:pt x="1296" y="2704"/>
                    </a:lnTo>
                    <a:lnTo>
                      <a:pt x="1277" y="2704"/>
                    </a:lnTo>
                    <a:lnTo>
                      <a:pt x="1277" y="2742"/>
                    </a:lnTo>
                    <a:lnTo>
                      <a:pt x="1277" y="2761"/>
                    </a:lnTo>
                    <a:lnTo>
                      <a:pt x="1296" y="2780"/>
                    </a:lnTo>
                    <a:lnTo>
                      <a:pt x="1334" y="2819"/>
                    </a:lnTo>
                    <a:lnTo>
                      <a:pt x="1334" y="2856"/>
                    </a:lnTo>
                    <a:lnTo>
                      <a:pt x="1334" y="2876"/>
                    </a:lnTo>
                    <a:lnTo>
                      <a:pt x="1315" y="2933"/>
                    </a:lnTo>
                    <a:lnTo>
                      <a:pt x="1296" y="2990"/>
                    </a:lnTo>
                    <a:lnTo>
                      <a:pt x="1296" y="3123"/>
                    </a:lnTo>
                    <a:lnTo>
                      <a:pt x="1277" y="3257"/>
                    </a:lnTo>
                    <a:lnTo>
                      <a:pt x="1239" y="3333"/>
                    </a:lnTo>
                    <a:lnTo>
                      <a:pt x="1182" y="3237"/>
                    </a:lnTo>
                    <a:lnTo>
                      <a:pt x="1106" y="3219"/>
                    </a:lnTo>
                    <a:lnTo>
                      <a:pt x="896" y="3047"/>
                    </a:lnTo>
                    <a:lnTo>
                      <a:pt x="591" y="2685"/>
                    </a:lnTo>
                    <a:lnTo>
                      <a:pt x="591" y="2514"/>
                    </a:lnTo>
                    <a:lnTo>
                      <a:pt x="420" y="2399"/>
                    </a:lnTo>
                    <a:lnTo>
                      <a:pt x="381" y="2533"/>
                    </a:lnTo>
                    <a:lnTo>
                      <a:pt x="0" y="2285"/>
                    </a:lnTo>
                    <a:lnTo>
                      <a:pt x="20" y="2228"/>
                    </a:lnTo>
                    <a:lnTo>
                      <a:pt x="0" y="2133"/>
                    </a:lnTo>
                    <a:lnTo>
                      <a:pt x="0" y="2057"/>
                    </a:lnTo>
                    <a:lnTo>
                      <a:pt x="134" y="1981"/>
                    </a:lnTo>
                    <a:lnTo>
                      <a:pt x="363" y="1885"/>
                    </a:lnTo>
                    <a:lnTo>
                      <a:pt x="420" y="1809"/>
                    </a:lnTo>
                    <a:lnTo>
                      <a:pt x="458" y="1733"/>
                    </a:lnTo>
                    <a:lnTo>
                      <a:pt x="477" y="1657"/>
                    </a:lnTo>
                    <a:lnTo>
                      <a:pt x="458" y="1619"/>
                    </a:lnTo>
                    <a:lnTo>
                      <a:pt x="477" y="1581"/>
                    </a:lnTo>
                    <a:lnTo>
                      <a:pt x="515" y="1561"/>
                    </a:lnTo>
                    <a:lnTo>
                      <a:pt x="572" y="1542"/>
                    </a:lnTo>
                    <a:lnTo>
                      <a:pt x="630" y="1523"/>
                    </a:lnTo>
                    <a:lnTo>
                      <a:pt x="667" y="1485"/>
                    </a:lnTo>
                    <a:lnTo>
                      <a:pt x="706" y="1447"/>
                    </a:lnTo>
                    <a:lnTo>
                      <a:pt x="744" y="1428"/>
                    </a:lnTo>
                    <a:lnTo>
                      <a:pt x="762" y="1409"/>
                    </a:lnTo>
                    <a:lnTo>
                      <a:pt x="782" y="1390"/>
                    </a:lnTo>
                    <a:lnTo>
                      <a:pt x="782" y="1352"/>
                    </a:lnTo>
                    <a:lnTo>
                      <a:pt x="820" y="1314"/>
                    </a:lnTo>
                    <a:lnTo>
                      <a:pt x="839" y="1256"/>
                    </a:lnTo>
                    <a:lnTo>
                      <a:pt x="839" y="1180"/>
                    </a:lnTo>
                    <a:lnTo>
                      <a:pt x="820" y="1124"/>
                    </a:lnTo>
                    <a:lnTo>
                      <a:pt x="839" y="1104"/>
                    </a:lnTo>
                    <a:lnTo>
                      <a:pt x="896" y="1124"/>
                    </a:lnTo>
                    <a:lnTo>
                      <a:pt x="972" y="1180"/>
                    </a:lnTo>
                    <a:lnTo>
                      <a:pt x="1048" y="1256"/>
                    </a:lnTo>
                    <a:lnTo>
                      <a:pt x="1124" y="1295"/>
                    </a:lnTo>
                    <a:lnTo>
                      <a:pt x="1201" y="1200"/>
                    </a:lnTo>
                    <a:lnTo>
                      <a:pt x="1296" y="819"/>
                    </a:lnTo>
                    <a:lnTo>
                      <a:pt x="1391" y="647"/>
                    </a:lnTo>
                    <a:lnTo>
                      <a:pt x="1468" y="571"/>
                    </a:lnTo>
                    <a:lnTo>
                      <a:pt x="1524" y="476"/>
                    </a:lnTo>
                    <a:lnTo>
                      <a:pt x="1505" y="438"/>
                    </a:lnTo>
                    <a:lnTo>
                      <a:pt x="1468" y="438"/>
                    </a:lnTo>
                    <a:lnTo>
                      <a:pt x="1410" y="476"/>
                    </a:lnTo>
                    <a:lnTo>
                      <a:pt x="1372" y="438"/>
                    </a:lnTo>
                    <a:lnTo>
                      <a:pt x="1372" y="381"/>
                    </a:lnTo>
                    <a:lnTo>
                      <a:pt x="1391" y="342"/>
                    </a:lnTo>
                    <a:lnTo>
                      <a:pt x="1391" y="266"/>
                    </a:lnTo>
                    <a:lnTo>
                      <a:pt x="1372" y="190"/>
                    </a:lnTo>
                    <a:lnTo>
                      <a:pt x="1372" y="171"/>
                    </a:lnTo>
                    <a:lnTo>
                      <a:pt x="1372" y="152"/>
                    </a:lnTo>
                    <a:lnTo>
                      <a:pt x="1410" y="114"/>
                    </a:lnTo>
                    <a:lnTo>
                      <a:pt x="1524" y="95"/>
                    </a:lnTo>
                    <a:lnTo>
                      <a:pt x="1563" y="37"/>
                    </a:lnTo>
                    <a:lnTo>
                      <a:pt x="1563" y="0"/>
                    </a:lnTo>
                  </a:path>
                </a:pathLst>
              </a:custGeom>
              <a:solidFill>
                <a:srgbClr val="ADADA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97" name="Freeform 47">
                <a:extLst>
                  <a:ext uri="{FF2B5EF4-FFF2-40B4-BE49-F238E27FC236}">
                    <a16:creationId xmlns:a16="http://schemas.microsoft.com/office/drawing/2014/main" id="{2DE72DE8-ED96-284C-B49A-F98BA8B2B9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64800" y="4164013"/>
                <a:ext cx="1268413" cy="1673225"/>
              </a:xfrm>
              <a:custGeom>
                <a:avLst/>
                <a:gdLst>
                  <a:gd name="T0" fmla="*/ 2147483646 w 3524"/>
                  <a:gd name="T1" fmla="*/ 2147483646 h 4649"/>
                  <a:gd name="T2" fmla="*/ 2147483646 w 3524"/>
                  <a:gd name="T3" fmla="*/ 2147483646 h 4649"/>
                  <a:gd name="T4" fmla="*/ 2147483646 w 3524"/>
                  <a:gd name="T5" fmla="*/ 2147483646 h 4649"/>
                  <a:gd name="T6" fmla="*/ 2147483646 w 3524"/>
                  <a:gd name="T7" fmla="*/ 2147483646 h 4649"/>
                  <a:gd name="T8" fmla="*/ 2147483646 w 3524"/>
                  <a:gd name="T9" fmla="*/ 2147483646 h 4649"/>
                  <a:gd name="T10" fmla="*/ 2147483646 w 3524"/>
                  <a:gd name="T11" fmla="*/ 2147483646 h 4649"/>
                  <a:gd name="T12" fmla="*/ 2147483646 w 3524"/>
                  <a:gd name="T13" fmla="*/ 2147483646 h 4649"/>
                  <a:gd name="T14" fmla="*/ 2147483646 w 3524"/>
                  <a:gd name="T15" fmla="*/ 2147483646 h 4649"/>
                  <a:gd name="T16" fmla="*/ 2147483646 w 3524"/>
                  <a:gd name="T17" fmla="*/ 2147483646 h 4649"/>
                  <a:gd name="T18" fmla="*/ 2147483646 w 3524"/>
                  <a:gd name="T19" fmla="*/ 2147483646 h 4649"/>
                  <a:gd name="T20" fmla="*/ 2147483646 w 3524"/>
                  <a:gd name="T21" fmla="*/ 2147483646 h 4649"/>
                  <a:gd name="T22" fmla="*/ 2147483646 w 3524"/>
                  <a:gd name="T23" fmla="*/ 2147483646 h 4649"/>
                  <a:gd name="T24" fmla="*/ 2147483646 w 3524"/>
                  <a:gd name="T25" fmla="*/ 2147483646 h 4649"/>
                  <a:gd name="T26" fmla="*/ 2147483646 w 3524"/>
                  <a:gd name="T27" fmla="*/ 2147483646 h 4649"/>
                  <a:gd name="T28" fmla="*/ 2147483646 w 3524"/>
                  <a:gd name="T29" fmla="*/ 2147483646 h 4649"/>
                  <a:gd name="T30" fmla="*/ 2147483646 w 3524"/>
                  <a:gd name="T31" fmla="*/ 2147483646 h 4649"/>
                  <a:gd name="T32" fmla="*/ 2147483646 w 3524"/>
                  <a:gd name="T33" fmla="*/ 2147483646 h 4649"/>
                  <a:gd name="T34" fmla="*/ 2147483646 w 3524"/>
                  <a:gd name="T35" fmla="*/ 2147483646 h 4649"/>
                  <a:gd name="T36" fmla="*/ 2147483646 w 3524"/>
                  <a:gd name="T37" fmla="*/ 2147483646 h 4649"/>
                  <a:gd name="T38" fmla="*/ 2147483646 w 3524"/>
                  <a:gd name="T39" fmla="*/ 2147483646 h 4649"/>
                  <a:gd name="T40" fmla="*/ 2147483646 w 3524"/>
                  <a:gd name="T41" fmla="*/ 2147483646 h 4649"/>
                  <a:gd name="T42" fmla="*/ 2147483646 w 3524"/>
                  <a:gd name="T43" fmla="*/ 2147483646 h 4649"/>
                  <a:gd name="T44" fmla="*/ 2147483646 w 3524"/>
                  <a:gd name="T45" fmla="*/ 2147483646 h 4649"/>
                  <a:gd name="T46" fmla="*/ 2147483646 w 3524"/>
                  <a:gd name="T47" fmla="*/ 2147483646 h 4649"/>
                  <a:gd name="T48" fmla="*/ 2147483646 w 3524"/>
                  <a:gd name="T49" fmla="*/ 2147483646 h 4649"/>
                  <a:gd name="T50" fmla="*/ 2147483646 w 3524"/>
                  <a:gd name="T51" fmla="*/ 2147483646 h 4649"/>
                  <a:gd name="T52" fmla="*/ 2147483646 w 3524"/>
                  <a:gd name="T53" fmla="*/ 2147483646 h 4649"/>
                  <a:gd name="T54" fmla="*/ 2147483646 w 3524"/>
                  <a:gd name="T55" fmla="*/ 2147483646 h 4649"/>
                  <a:gd name="T56" fmla="*/ 2147483646 w 3524"/>
                  <a:gd name="T57" fmla="*/ 2147483646 h 4649"/>
                  <a:gd name="T58" fmla="*/ 2147483646 w 3524"/>
                  <a:gd name="T59" fmla="*/ 2147483646 h 4649"/>
                  <a:gd name="T60" fmla="*/ 2147483646 w 3524"/>
                  <a:gd name="T61" fmla="*/ 2147483646 h 4649"/>
                  <a:gd name="T62" fmla="*/ 2147483646 w 3524"/>
                  <a:gd name="T63" fmla="*/ 2147483646 h 4649"/>
                  <a:gd name="T64" fmla="*/ 2147483646 w 3524"/>
                  <a:gd name="T65" fmla="*/ 2147483646 h 4649"/>
                  <a:gd name="T66" fmla="*/ 2147483646 w 3524"/>
                  <a:gd name="T67" fmla="*/ 2147483646 h 4649"/>
                  <a:gd name="T68" fmla="*/ 0 w 3524"/>
                  <a:gd name="T69" fmla="*/ 2147483646 h 4649"/>
                  <a:gd name="T70" fmla="*/ 2147483646 w 3524"/>
                  <a:gd name="T71" fmla="*/ 2147483646 h 4649"/>
                  <a:gd name="T72" fmla="*/ 2147483646 w 3524"/>
                  <a:gd name="T73" fmla="*/ 2147483646 h 4649"/>
                  <a:gd name="T74" fmla="*/ 2147483646 w 3524"/>
                  <a:gd name="T75" fmla="*/ 2147483646 h 4649"/>
                  <a:gd name="T76" fmla="*/ 2147483646 w 3524"/>
                  <a:gd name="T77" fmla="*/ 2147483646 h 4649"/>
                  <a:gd name="T78" fmla="*/ 2147483646 w 3524"/>
                  <a:gd name="T79" fmla="*/ 2147483646 h 4649"/>
                  <a:gd name="T80" fmla="*/ 2147483646 w 3524"/>
                  <a:gd name="T81" fmla="*/ 2147483646 h 4649"/>
                  <a:gd name="T82" fmla="*/ 2147483646 w 3524"/>
                  <a:gd name="T83" fmla="*/ 2147483646 h 4649"/>
                  <a:gd name="T84" fmla="*/ 2147483646 w 3524"/>
                  <a:gd name="T85" fmla="*/ 2147483646 h 4649"/>
                  <a:gd name="T86" fmla="*/ 2147483646 w 3524"/>
                  <a:gd name="T87" fmla="*/ 2147483646 h 4649"/>
                  <a:gd name="T88" fmla="*/ 2147483646 w 3524"/>
                  <a:gd name="T89" fmla="*/ 2147483646 h 4649"/>
                  <a:gd name="T90" fmla="*/ 2147483646 w 3524"/>
                  <a:gd name="T91" fmla="*/ 2147483646 h 4649"/>
                  <a:gd name="T92" fmla="*/ 2147483646 w 3524"/>
                  <a:gd name="T93" fmla="*/ 2147483646 h 4649"/>
                  <a:gd name="T94" fmla="*/ 2147483646 w 3524"/>
                  <a:gd name="T95" fmla="*/ 2147483646 h 4649"/>
                  <a:gd name="T96" fmla="*/ 2147483646 w 3524"/>
                  <a:gd name="T97" fmla="*/ 2147483646 h 4649"/>
                  <a:gd name="T98" fmla="*/ 2147483646 w 3524"/>
                  <a:gd name="T99" fmla="*/ 2147483646 h 4649"/>
                  <a:gd name="T100" fmla="*/ 2147483646 w 3524"/>
                  <a:gd name="T101" fmla="*/ 2147483646 h 4649"/>
                  <a:gd name="T102" fmla="*/ 2147483646 w 3524"/>
                  <a:gd name="T103" fmla="*/ 2147483646 h 4649"/>
                  <a:gd name="T104" fmla="*/ 2147483646 w 3524"/>
                  <a:gd name="T105" fmla="*/ 2147483646 h 4649"/>
                  <a:gd name="T106" fmla="*/ 2147483646 w 3524"/>
                  <a:gd name="T107" fmla="*/ 2147483646 h 4649"/>
                  <a:gd name="T108" fmla="*/ 2147483646 w 3524"/>
                  <a:gd name="T109" fmla="*/ 0 h 4649"/>
                  <a:gd name="T110" fmla="*/ 2147483646 w 3524"/>
                  <a:gd name="T111" fmla="*/ 2147483646 h 4649"/>
                  <a:gd name="T112" fmla="*/ 2147483646 w 3524"/>
                  <a:gd name="T113" fmla="*/ 2147483646 h 464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524" h="4649">
                    <a:moveTo>
                      <a:pt x="3352" y="1048"/>
                    </a:moveTo>
                    <a:lnTo>
                      <a:pt x="3352" y="1143"/>
                    </a:lnTo>
                    <a:lnTo>
                      <a:pt x="3352" y="1181"/>
                    </a:lnTo>
                    <a:lnTo>
                      <a:pt x="3352" y="1219"/>
                    </a:lnTo>
                    <a:lnTo>
                      <a:pt x="3352" y="1257"/>
                    </a:lnTo>
                    <a:lnTo>
                      <a:pt x="3314" y="1296"/>
                    </a:lnTo>
                    <a:lnTo>
                      <a:pt x="3314" y="1333"/>
                    </a:lnTo>
                    <a:lnTo>
                      <a:pt x="3428" y="1353"/>
                    </a:lnTo>
                    <a:lnTo>
                      <a:pt x="3504" y="1391"/>
                    </a:lnTo>
                    <a:lnTo>
                      <a:pt x="3523" y="1448"/>
                    </a:lnTo>
                    <a:lnTo>
                      <a:pt x="3428" y="1543"/>
                    </a:lnTo>
                    <a:lnTo>
                      <a:pt x="3371" y="1677"/>
                    </a:lnTo>
                    <a:lnTo>
                      <a:pt x="3352" y="1753"/>
                    </a:lnTo>
                    <a:lnTo>
                      <a:pt x="3333" y="1772"/>
                    </a:lnTo>
                    <a:lnTo>
                      <a:pt x="3314" y="1810"/>
                    </a:lnTo>
                    <a:lnTo>
                      <a:pt x="3276" y="1829"/>
                    </a:lnTo>
                    <a:lnTo>
                      <a:pt x="3237" y="1677"/>
                    </a:lnTo>
                    <a:lnTo>
                      <a:pt x="3219" y="1600"/>
                    </a:lnTo>
                    <a:lnTo>
                      <a:pt x="3219" y="1543"/>
                    </a:lnTo>
                    <a:lnTo>
                      <a:pt x="3219" y="1505"/>
                    </a:lnTo>
                    <a:lnTo>
                      <a:pt x="3237" y="1467"/>
                    </a:lnTo>
                    <a:lnTo>
                      <a:pt x="3256" y="1429"/>
                    </a:lnTo>
                    <a:lnTo>
                      <a:pt x="3276" y="1391"/>
                    </a:lnTo>
                    <a:lnTo>
                      <a:pt x="3276" y="1372"/>
                    </a:lnTo>
                    <a:lnTo>
                      <a:pt x="3256" y="1353"/>
                    </a:lnTo>
                    <a:lnTo>
                      <a:pt x="3219" y="1353"/>
                    </a:lnTo>
                    <a:lnTo>
                      <a:pt x="3180" y="1391"/>
                    </a:lnTo>
                    <a:lnTo>
                      <a:pt x="3161" y="1372"/>
                    </a:lnTo>
                    <a:lnTo>
                      <a:pt x="3104" y="1333"/>
                    </a:lnTo>
                    <a:lnTo>
                      <a:pt x="3085" y="1333"/>
                    </a:lnTo>
                    <a:lnTo>
                      <a:pt x="2799" y="1315"/>
                    </a:lnTo>
                    <a:lnTo>
                      <a:pt x="2494" y="1315"/>
                    </a:lnTo>
                    <a:lnTo>
                      <a:pt x="2476" y="1296"/>
                    </a:lnTo>
                    <a:lnTo>
                      <a:pt x="2457" y="1277"/>
                    </a:lnTo>
                    <a:lnTo>
                      <a:pt x="2438" y="1277"/>
                    </a:lnTo>
                    <a:lnTo>
                      <a:pt x="2380" y="1315"/>
                    </a:lnTo>
                    <a:lnTo>
                      <a:pt x="2037" y="1486"/>
                    </a:lnTo>
                    <a:lnTo>
                      <a:pt x="1790" y="1619"/>
                    </a:lnTo>
                    <a:lnTo>
                      <a:pt x="1771" y="1638"/>
                    </a:lnTo>
                    <a:lnTo>
                      <a:pt x="1752" y="1695"/>
                    </a:lnTo>
                    <a:lnTo>
                      <a:pt x="1733" y="1753"/>
                    </a:lnTo>
                    <a:lnTo>
                      <a:pt x="1714" y="1791"/>
                    </a:lnTo>
                    <a:lnTo>
                      <a:pt x="1656" y="1867"/>
                    </a:lnTo>
                    <a:lnTo>
                      <a:pt x="1600" y="1924"/>
                    </a:lnTo>
                    <a:lnTo>
                      <a:pt x="1561" y="1962"/>
                    </a:lnTo>
                    <a:lnTo>
                      <a:pt x="1542" y="1981"/>
                    </a:lnTo>
                    <a:lnTo>
                      <a:pt x="1523" y="2039"/>
                    </a:lnTo>
                    <a:lnTo>
                      <a:pt x="1504" y="2076"/>
                    </a:lnTo>
                    <a:lnTo>
                      <a:pt x="1485" y="2095"/>
                    </a:lnTo>
                    <a:lnTo>
                      <a:pt x="1485" y="2134"/>
                    </a:lnTo>
                    <a:lnTo>
                      <a:pt x="1485" y="2172"/>
                    </a:lnTo>
                    <a:lnTo>
                      <a:pt x="1485" y="2210"/>
                    </a:lnTo>
                    <a:lnTo>
                      <a:pt x="1504" y="2229"/>
                    </a:lnTo>
                    <a:lnTo>
                      <a:pt x="1523" y="2248"/>
                    </a:lnTo>
                    <a:lnTo>
                      <a:pt x="1542" y="2267"/>
                    </a:lnTo>
                    <a:lnTo>
                      <a:pt x="1561" y="2324"/>
                    </a:lnTo>
                    <a:lnTo>
                      <a:pt x="1580" y="2552"/>
                    </a:lnTo>
                    <a:lnTo>
                      <a:pt x="1580" y="2591"/>
                    </a:lnTo>
                    <a:lnTo>
                      <a:pt x="1600" y="2629"/>
                    </a:lnTo>
                    <a:lnTo>
                      <a:pt x="1619" y="2648"/>
                    </a:lnTo>
                    <a:lnTo>
                      <a:pt x="1637" y="2667"/>
                    </a:lnTo>
                    <a:lnTo>
                      <a:pt x="1695" y="2705"/>
                    </a:lnTo>
                    <a:lnTo>
                      <a:pt x="1714" y="2724"/>
                    </a:lnTo>
                    <a:lnTo>
                      <a:pt x="1733" y="2724"/>
                    </a:lnTo>
                    <a:lnTo>
                      <a:pt x="1771" y="2724"/>
                    </a:lnTo>
                    <a:lnTo>
                      <a:pt x="1828" y="2724"/>
                    </a:lnTo>
                    <a:lnTo>
                      <a:pt x="1885" y="2743"/>
                    </a:lnTo>
                    <a:lnTo>
                      <a:pt x="1885" y="2781"/>
                    </a:lnTo>
                    <a:lnTo>
                      <a:pt x="1847" y="2819"/>
                    </a:lnTo>
                    <a:lnTo>
                      <a:pt x="1828" y="2877"/>
                    </a:lnTo>
                    <a:lnTo>
                      <a:pt x="1809" y="2896"/>
                    </a:lnTo>
                    <a:lnTo>
                      <a:pt x="1790" y="2915"/>
                    </a:lnTo>
                    <a:lnTo>
                      <a:pt x="1771" y="2933"/>
                    </a:lnTo>
                    <a:lnTo>
                      <a:pt x="1733" y="2953"/>
                    </a:lnTo>
                    <a:lnTo>
                      <a:pt x="1714" y="2972"/>
                    </a:lnTo>
                    <a:lnTo>
                      <a:pt x="1676" y="3143"/>
                    </a:lnTo>
                    <a:lnTo>
                      <a:pt x="1676" y="3162"/>
                    </a:lnTo>
                    <a:lnTo>
                      <a:pt x="1676" y="3182"/>
                    </a:lnTo>
                    <a:lnTo>
                      <a:pt x="1676" y="3200"/>
                    </a:lnTo>
                    <a:lnTo>
                      <a:pt x="1637" y="3200"/>
                    </a:lnTo>
                    <a:lnTo>
                      <a:pt x="1637" y="3219"/>
                    </a:lnTo>
                    <a:lnTo>
                      <a:pt x="1600" y="3258"/>
                    </a:lnTo>
                    <a:lnTo>
                      <a:pt x="1542" y="3467"/>
                    </a:lnTo>
                    <a:lnTo>
                      <a:pt x="1504" y="3581"/>
                    </a:lnTo>
                    <a:lnTo>
                      <a:pt x="1485" y="3619"/>
                    </a:lnTo>
                    <a:lnTo>
                      <a:pt x="1466" y="3639"/>
                    </a:lnTo>
                    <a:lnTo>
                      <a:pt x="1466" y="3676"/>
                    </a:lnTo>
                    <a:lnTo>
                      <a:pt x="1466" y="3734"/>
                    </a:lnTo>
                    <a:lnTo>
                      <a:pt x="1466" y="3753"/>
                    </a:lnTo>
                    <a:lnTo>
                      <a:pt x="1447" y="3791"/>
                    </a:lnTo>
                    <a:lnTo>
                      <a:pt x="1428" y="3810"/>
                    </a:lnTo>
                    <a:lnTo>
                      <a:pt x="1409" y="3886"/>
                    </a:lnTo>
                    <a:lnTo>
                      <a:pt x="1371" y="3981"/>
                    </a:lnTo>
                    <a:lnTo>
                      <a:pt x="1295" y="4096"/>
                    </a:lnTo>
                    <a:lnTo>
                      <a:pt x="1199" y="4172"/>
                    </a:lnTo>
                    <a:lnTo>
                      <a:pt x="1180" y="4153"/>
                    </a:lnTo>
                    <a:lnTo>
                      <a:pt x="1161" y="4134"/>
                    </a:lnTo>
                    <a:lnTo>
                      <a:pt x="1142" y="4134"/>
                    </a:lnTo>
                    <a:lnTo>
                      <a:pt x="1123" y="4153"/>
                    </a:lnTo>
                    <a:lnTo>
                      <a:pt x="1066" y="4210"/>
                    </a:lnTo>
                    <a:lnTo>
                      <a:pt x="1047" y="4248"/>
                    </a:lnTo>
                    <a:lnTo>
                      <a:pt x="1047" y="4305"/>
                    </a:lnTo>
                    <a:lnTo>
                      <a:pt x="1066" y="4286"/>
                    </a:lnTo>
                    <a:lnTo>
                      <a:pt x="1085" y="4267"/>
                    </a:lnTo>
                    <a:lnTo>
                      <a:pt x="1085" y="4248"/>
                    </a:lnTo>
                    <a:lnTo>
                      <a:pt x="1104" y="4248"/>
                    </a:lnTo>
                    <a:lnTo>
                      <a:pt x="990" y="4496"/>
                    </a:lnTo>
                    <a:lnTo>
                      <a:pt x="971" y="4648"/>
                    </a:lnTo>
                    <a:lnTo>
                      <a:pt x="894" y="4591"/>
                    </a:lnTo>
                    <a:lnTo>
                      <a:pt x="838" y="4553"/>
                    </a:lnTo>
                    <a:lnTo>
                      <a:pt x="647" y="4533"/>
                    </a:lnTo>
                    <a:lnTo>
                      <a:pt x="590" y="4496"/>
                    </a:lnTo>
                    <a:lnTo>
                      <a:pt x="533" y="4419"/>
                    </a:lnTo>
                    <a:lnTo>
                      <a:pt x="533" y="4362"/>
                    </a:lnTo>
                    <a:lnTo>
                      <a:pt x="552" y="4267"/>
                    </a:lnTo>
                    <a:lnTo>
                      <a:pt x="533" y="4191"/>
                    </a:lnTo>
                    <a:lnTo>
                      <a:pt x="495" y="4057"/>
                    </a:lnTo>
                    <a:lnTo>
                      <a:pt x="495" y="4000"/>
                    </a:lnTo>
                    <a:lnTo>
                      <a:pt x="495" y="3962"/>
                    </a:lnTo>
                    <a:lnTo>
                      <a:pt x="495" y="3905"/>
                    </a:lnTo>
                    <a:lnTo>
                      <a:pt x="437" y="3848"/>
                    </a:lnTo>
                    <a:lnTo>
                      <a:pt x="399" y="3829"/>
                    </a:lnTo>
                    <a:lnTo>
                      <a:pt x="399" y="3791"/>
                    </a:lnTo>
                    <a:lnTo>
                      <a:pt x="399" y="3753"/>
                    </a:lnTo>
                    <a:lnTo>
                      <a:pt x="399" y="3734"/>
                    </a:lnTo>
                    <a:lnTo>
                      <a:pt x="381" y="3715"/>
                    </a:lnTo>
                    <a:lnTo>
                      <a:pt x="361" y="3715"/>
                    </a:lnTo>
                    <a:lnTo>
                      <a:pt x="342" y="3715"/>
                    </a:lnTo>
                    <a:lnTo>
                      <a:pt x="304" y="3695"/>
                    </a:lnTo>
                    <a:lnTo>
                      <a:pt x="190" y="3581"/>
                    </a:lnTo>
                    <a:lnTo>
                      <a:pt x="76" y="3600"/>
                    </a:lnTo>
                    <a:lnTo>
                      <a:pt x="37" y="3581"/>
                    </a:lnTo>
                    <a:lnTo>
                      <a:pt x="0" y="3543"/>
                    </a:lnTo>
                    <a:lnTo>
                      <a:pt x="0" y="3505"/>
                    </a:lnTo>
                    <a:lnTo>
                      <a:pt x="0" y="3486"/>
                    </a:lnTo>
                    <a:lnTo>
                      <a:pt x="37" y="3314"/>
                    </a:lnTo>
                    <a:lnTo>
                      <a:pt x="56" y="3143"/>
                    </a:lnTo>
                    <a:lnTo>
                      <a:pt x="152" y="2838"/>
                    </a:lnTo>
                    <a:lnTo>
                      <a:pt x="152" y="2801"/>
                    </a:lnTo>
                    <a:lnTo>
                      <a:pt x="152" y="2781"/>
                    </a:lnTo>
                    <a:lnTo>
                      <a:pt x="171" y="2781"/>
                    </a:lnTo>
                    <a:lnTo>
                      <a:pt x="171" y="2762"/>
                    </a:lnTo>
                    <a:lnTo>
                      <a:pt x="152" y="2705"/>
                    </a:lnTo>
                    <a:lnTo>
                      <a:pt x="132" y="2648"/>
                    </a:lnTo>
                    <a:lnTo>
                      <a:pt x="152" y="2610"/>
                    </a:lnTo>
                    <a:lnTo>
                      <a:pt x="132" y="2572"/>
                    </a:lnTo>
                    <a:lnTo>
                      <a:pt x="114" y="2572"/>
                    </a:lnTo>
                    <a:lnTo>
                      <a:pt x="95" y="2552"/>
                    </a:lnTo>
                    <a:lnTo>
                      <a:pt x="114" y="2534"/>
                    </a:lnTo>
                    <a:lnTo>
                      <a:pt x="152" y="2496"/>
                    </a:lnTo>
                    <a:lnTo>
                      <a:pt x="247" y="2381"/>
                    </a:lnTo>
                    <a:lnTo>
                      <a:pt x="304" y="2362"/>
                    </a:lnTo>
                    <a:lnTo>
                      <a:pt x="361" y="2343"/>
                    </a:lnTo>
                    <a:lnTo>
                      <a:pt x="399" y="2324"/>
                    </a:lnTo>
                    <a:lnTo>
                      <a:pt x="381" y="2172"/>
                    </a:lnTo>
                    <a:lnTo>
                      <a:pt x="399" y="2115"/>
                    </a:lnTo>
                    <a:lnTo>
                      <a:pt x="418" y="2039"/>
                    </a:lnTo>
                    <a:lnTo>
                      <a:pt x="361" y="2000"/>
                    </a:lnTo>
                    <a:lnTo>
                      <a:pt x="323" y="1981"/>
                    </a:lnTo>
                    <a:lnTo>
                      <a:pt x="323" y="1943"/>
                    </a:lnTo>
                    <a:lnTo>
                      <a:pt x="323" y="1924"/>
                    </a:lnTo>
                    <a:lnTo>
                      <a:pt x="342" y="1886"/>
                    </a:lnTo>
                    <a:lnTo>
                      <a:pt x="381" y="1848"/>
                    </a:lnTo>
                    <a:lnTo>
                      <a:pt x="381" y="1829"/>
                    </a:lnTo>
                    <a:lnTo>
                      <a:pt x="361" y="1810"/>
                    </a:lnTo>
                    <a:lnTo>
                      <a:pt x="361" y="1772"/>
                    </a:lnTo>
                    <a:lnTo>
                      <a:pt x="342" y="1714"/>
                    </a:lnTo>
                    <a:lnTo>
                      <a:pt x="209" y="1677"/>
                    </a:lnTo>
                    <a:lnTo>
                      <a:pt x="152" y="1600"/>
                    </a:lnTo>
                    <a:lnTo>
                      <a:pt x="152" y="1486"/>
                    </a:lnTo>
                    <a:lnTo>
                      <a:pt x="247" y="1372"/>
                    </a:lnTo>
                    <a:lnTo>
                      <a:pt x="361" y="1486"/>
                    </a:lnTo>
                    <a:lnTo>
                      <a:pt x="513" y="1543"/>
                    </a:lnTo>
                    <a:lnTo>
                      <a:pt x="552" y="1505"/>
                    </a:lnTo>
                    <a:lnTo>
                      <a:pt x="513" y="1448"/>
                    </a:lnTo>
                    <a:lnTo>
                      <a:pt x="571" y="1410"/>
                    </a:lnTo>
                    <a:lnTo>
                      <a:pt x="628" y="1410"/>
                    </a:lnTo>
                    <a:lnTo>
                      <a:pt x="609" y="1333"/>
                    </a:lnTo>
                    <a:lnTo>
                      <a:pt x="609" y="1257"/>
                    </a:lnTo>
                    <a:lnTo>
                      <a:pt x="685" y="1143"/>
                    </a:lnTo>
                    <a:lnTo>
                      <a:pt x="838" y="1143"/>
                    </a:lnTo>
                    <a:lnTo>
                      <a:pt x="914" y="1124"/>
                    </a:lnTo>
                    <a:lnTo>
                      <a:pt x="952" y="1124"/>
                    </a:lnTo>
                    <a:lnTo>
                      <a:pt x="933" y="1086"/>
                    </a:lnTo>
                    <a:lnTo>
                      <a:pt x="933" y="1010"/>
                    </a:lnTo>
                    <a:lnTo>
                      <a:pt x="952" y="952"/>
                    </a:lnTo>
                    <a:lnTo>
                      <a:pt x="1047" y="857"/>
                    </a:lnTo>
                    <a:lnTo>
                      <a:pt x="1123" y="762"/>
                    </a:lnTo>
                    <a:lnTo>
                      <a:pt x="1104" y="686"/>
                    </a:lnTo>
                    <a:lnTo>
                      <a:pt x="1123" y="667"/>
                    </a:lnTo>
                    <a:lnTo>
                      <a:pt x="1142" y="648"/>
                    </a:lnTo>
                    <a:lnTo>
                      <a:pt x="1123" y="515"/>
                    </a:lnTo>
                    <a:lnTo>
                      <a:pt x="1161" y="457"/>
                    </a:lnTo>
                    <a:lnTo>
                      <a:pt x="1219" y="419"/>
                    </a:lnTo>
                    <a:lnTo>
                      <a:pt x="1275" y="400"/>
                    </a:lnTo>
                    <a:lnTo>
                      <a:pt x="1428" y="362"/>
                    </a:lnTo>
                    <a:lnTo>
                      <a:pt x="1542" y="419"/>
                    </a:lnTo>
                    <a:lnTo>
                      <a:pt x="1580" y="439"/>
                    </a:lnTo>
                    <a:lnTo>
                      <a:pt x="1637" y="439"/>
                    </a:lnTo>
                    <a:lnTo>
                      <a:pt x="1656" y="400"/>
                    </a:lnTo>
                    <a:lnTo>
                      <a:pt x="1695" y="362"/>
                    </a:lnTo>
                    <a:lnTo>
                      <a:pt x="1714" y="324"/>
                    </a:lnTo>
                    <a:lnTo>
                      <a:pt x="1714" y="286"/>
                    </a:lnTo>
                    <a:lnTo>
                      <a:pt x="1752" y="267"/>
                    </a:lnTo>
                    <a:lnTo>
                      <a:pt x="1790" y="229"/>
                    </a:lnTo>
                    <a:lnTo>
                      <a:pt x="1809" y="229"/>
                    </a:lnTo>
                    <a:lnTo>
                      <a:pt x="1828" y="229"/>
                    </a:lnTo>
                    <a:lnTo>
                      <a:pt x="1866" y="210"/>
                    </a:lnTo>
                    <a:lnTo>
                      <a:pt x="1885" y="172"/>
                    </a:lnTo>
                    <a:lnTo>
                      <a:pt x="1981" y="134"/>
                    </a:lnTo>
                    <a:lnTo>
                      <a:pt x="1981" y="114"/>
                    </a:lnTo>
                    <a:lnTo>
                      <a:pt x="1999" y="95"/>
                    </a:lnTo>
                    <a:lnTo>
                      <a:pt x="2018" y="38"/>
                    </a:lnTo>
                    <a:lnTo>
                      <a:pt x="2076" y="19"/>
                    </a:lnTo>
                    <a:lnTo>
                      <a:pt x="2113" y="0"/>
                    </a:lnTo>
                    <a:lnTo>
                      <a:pt x="2494" y="248"/>
                    </a:lnTo>
                    <a:lnTo>
                      <a:pt x="2533" y="114"/>
                    </a:lnTo>
                    <a:lnTo>
                      <a:pt x="2704" y="229"/>
                    </a:lnTo>
                    <a:lnTo>
                      <a:pt x="2704" y="400"/>
                    </a:lnTo>
                    <a:lnTo>
                      <a:pt x="3009" y="762"/>
                    </a:lnTo>
                    <a:lnTo>
                      <a:pt x="3219" y="934"/>
                    </a:lnTo>
                    <a:lnTo>
                      <a:pt x="3295" y="952"/>
                    </a:lnTo>
                    <a:lnTo>
                      <a:pt x="3352" y="104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15366" name="Group 2">
              <a:extLst>
                <a:ext uri="{FF2B5EF4-FFF2-40B4-BE49-F238E27FC236}">
                  <a16:creationId xmlns:a16="http://schemas.microsoft.com/office/drawing/2014/main" id="{ED3D4457-D606-EE4A-8B0E-ADF62D8A97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34563" y="871538"/>
              <a:ext cx="2254250" cy="3463925"/>
              <a:chOff x="19667538" y="1741488"/>
              <a:chExt cx="4511307" cy="6927850"/>
            </a:xfrm>
          </p:grpSpPr>
          <p:sp>
            <p:nvSpPr>
              <p:cNvPr id="15371" name="Freeform 48">
                <a:extLst>
                  <a:ext uri="{FF2B5EF4-FFF2-40B4-BE49-F238E27FC236}">
                    <a16:creationId xmlns:a16="http://schemas.microsoft.com/office/drawing/2014/main" id="{F677D4CC-CA2F-EF42-96F9-600BBFAD6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13688" y="7962900"/>
                <a:ext cx="528637" cy="706438"/>
              </a:xfrm>
              <a:custGeom>
                <a:avLst/>
                <a:gdLst>
                  <a:gd name="T0" fmla="*/ 2147483646 w 1467"/>
                  <a:gd name="T1" fmla="*/ 0 h 1962"/>
                  <a:gd name="T2" fmla="*/ 2147483646 w 1467"/>
                  <a:gd name="T3" fmla="*/ 0 h 1962"/>
                  <a:gd name="T4" fmla="*/ 0 w 1467"/>
                  <a:gd name="T5" fmla="*/ 2147483646 h 1962"/>
                  <a:gd name="T6" fmla="*/ 2147483646 w 1467"/>
                  <a:gd name="T7" fmla="*/ 2147483646 h 1962"/>
                  <a:gd name="T8" fmla="*/ 2147483646 w 1467"/>
                  <a:gd name="T9" fmla="*/ 2147483646 h 1962"/>
                  <a:gd name="T10" fmla="*/ 2147483646 w 1467"/>
                  <a:gd name="T11" fmla="*/ 2147483646 h 1962"/>
                  <a:gd name="T12" fmla="*/ 2147483646 w 1467"/>
                  <a:gd name="T13" fmla="*/ 2147483646 h 1962"/>
                  <a:gd name="T14" fmla="*/ 2147483646 w 1467"/>
                  <a:gd name="T15" fmla="*/ 2147483646 h 1962"/>
                  <a:gd name="T16" fmla="*/ 2147483646 w 1467"/>
                  <a:gd name="T17" fmla="*/ 2147483646 h 1962"/>
                  <a:gd name="T18" fmla="*/ 2147483646 w 1467"/>
                  <a:gd name="T19" fmla="*/ 0 h 1962"/>
                  <a:gd name="T20" fmla="*/ 2147483646 w 1467"/>
                  <a:gd name="T21" fmla="*/ 2147483646 h 1962"/>
                  <a:gd name="T22" fmla="*/ 2147483646 w 1467"/>
                  <a:gd name="T23" fmla="*/ 2147483646 h 1962"/>
                  <a:gd name="T24" fmla="*/ 2147483646 w 1467"/>
                  <a:gd name="T25" fmla="*/ 2147483646 h 1962"/>
                  <a:gd name="T26" fmla="*/ 2147483646 w 1467"/>
                  <a:gd name="T27" fmla="*/ 2147483646 h 1962"/>
                  <a:gd name="T28" fmla="*/ 2147483646 w 1467"/>
                  <a:gd name="T29" fmla="*/ 2147483646 h 1962"/>
                  <a:gd name="T30" fmla="*/ 2147483646 w 1467"/>
                  <a:gd name="T31" fmla="*/ 2147483646 h 19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2">
                    <a:moveTo>
                      <a:pt x="723" y="0"/>
                    </a:moveTo>
                    <a:lnTo>
                      <a:pt x="723" y="0"/>
                    </a:lnTo>
                    <a:cubicBezTo>
                      <a:pt x="323" y="0"/>
                      <a:pt x="0" y="324"/>
                      <a:pt x="0" y="743"/>
                    </a:cubicBezTo>
                    <a:cubicBezTo>
                      <a:pt x="0" y="875"/>
                      <a:pt x="37" y="1009"/>
                      <a:pt x="114" y="1123"/>
                    </a:cubicBezTo>
                    <a:cubicBezTo>
                      <a:pt x="666" y="1903"/>
                      <a:pt x="666" y="1903"/>
                      <a:pt x="666" y="1903"/>
                    </a:cubicBezTo>
                    <a:cubicBezTo>
                      <a:pt x="685" y="1942"/>
                      <a:pt x="704" y="1961"/>
                      <a:pt x="723" y="1961"/>
                    </a:cubicBezTo>
                    <a:cubicBezTo>
                      <a:pt x="762" y="1961"/>
                      <a:pt x="780" y="1942"/>
                      <a:pt x="799" y="1903"/>
                    </a:cubicBezTo>
                    <a:cubicBezTo>
                      <a:pt x="1352" y="1123"/>
                      <a:pt x="1352" y="1123"/>
                      <a:pt x="1352" y="1123"/>
                    </a:cubicBezTo>
                    <a:cubicBezTo>
                      <a:pt x="1428" y="1009"/>
                      <a:pt x="1466" y="875"/>
                      <a:pt x="1466" y="743"/>
                    </a:cubicBezTo>
                    <a:cubicBezTo>
                      <a:pt x="1466" y="324"/>
                      <a:pt x="1142" y="0"/>
                      <a:pt x="723" y="0"/>
                    </a:cubicBezTo>
                    <a:close/>
                    <a:moveTo>
                      <a:pt x="723" y="1028"/>
                    </a:moveTo>
                    <a:lnTo>
                      <a:pt x="723" y="1028"/>
                    </a:lnTo>
                    <a:cubicBezTo>
                      <a:pt x="571" y="1028"/>
                      <a:pt x="437" y="894"/>
                      <a:pt x="437" y="724"/>
                    </a:cubicBezTo>
                    <a:cubicBezTo>
                      <a:pt x="437" y="571"/>
                      <a:pt x="571" y="438"/>
                      <a:pt x="723" y="438"/>
                    </a:cubicBezTo>
                    <a:cubicBezTo>
                      <a:pt x="894" y="438"/>
                      <a:pt x="1028" y="571"/>
                      <a:pt x="1028" y="724"/>
                    </a:cubicBezTo>
                    <a:cubicBezTo>
                      <a:pt x="1028" y="894"/>
                      <a:pt x="894" y="1028"/>
                      <a:pt x="723" y="1028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72" name="Text Box 49">
                <a:extLst>
                  <a:ext uri="{FF2B5EF4-FFF2-40B4-BE49-F238E27FC236}">
                    <a16:creationId xmlns:a16="http://schemas.microsoft.com/office/drawing/2014/main" id="{03FEA87A-B4BC-CF48-B183-464615DA3A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667538" y="5213350"/>
                <a:ext cx="2892110" cy="6619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Wellington</a:t>
                </a:r>
              </a:p>
            </p:txBody>
          </p:sp>
          <p:sp>
            <p:nvSpPr>
              <p:cNvPr id="46129" name="Text Box 50">
                <a:extLst>
                  <a:ext uri="{FF2B5EF4-FFF2-40B4-BE49-F238E27FC236}">
                    <a16:creationId xmlns:a16="http://schemas.microsoft.com/office/drawing/2014/main" id="{CF31E2A8-C4B5-924B-936B-CCB15B4529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2533171" y="1741488"/>
                <a:ext cx="1645674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Auckland</a:t>
                </a:r>
              </a:p>
            </p:txBody>
          </p:sp>
          <p:sp>
            <p:nvSpPr>
              <p:cNvPr id="46130" name="Text Box 51">
                <a:extLst>
                  <a:ext uri="{FF2B5EF4-FFF2-40B4-BE49-F238E27FC236}">
                    <a16:creationId xmlns:a16="http://schemas.microsoft.com/office/drawing/2014/main" id="{B11E734D-E37A-8C48-8970-8F97C48EFA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195663" y="7685088"/>
                <a:ext cx="2284247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Christchurch</a:t>
                </a:r>
              </a:p>
            </p:txBody>
          </p:sp>
          <p:sp>
            <p:nvSpPr>
              <p:cNvPr id="15375" name="Freeform 52">
                <a:extLst>
                  <a:ext uri="{FF2B5EF4-FFF2-40B4-BE49-F238E27FC236}">
                    <a16:creationId xmlns:a16="http://schemas.microsoft.com/office/drawing/2014/main" id="{D2B5A9EF-B8E3-4142-B1F6-0A1350D823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21813" y="5857875"/>
                <a:ext cx="528637" cy="706438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24" y="0"/>
                      <a:pt x="0" y="343"/>
                      <a:pt x="0" y="743"/>
                    </a:cubicBezTo>
                    <a:cubicBezTo>
                      <a:pt x="0" y="895"/>
                      <a:pt x="38" y="1029"/>
                      <a:pt x="114" y="1143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686" y="1943"/>
                      <a:pt x="724" y="1962"/>
                      <a:pt x="743" y="1962"/>
                    </a:cubicBezTo>
                    <a:cubicBezTo>
                      <a:pt x="762" y="1962"/>
                      <a:pt x="781" y="1943"/>
                      <a:pt x="800" y="1924"/>
                    </a:cubicBezTo>
                    <a:cubicBezTo>
                      <a:pt x="1352" y="1143"/>
                      <a:pt x="1352" y="1143"/>
                      <a:pt x="1352" y="1143"/>
                    </a:cubicBezTo>
                    <a:cubicBezTo>
                      <a:pt x="1428" y="1029"/>
                      <a:pt x="1467" y="895"/>
                      <a:pt x="1467" y="743"/>
                    </a:cubicBezTo>
                    <a:cubicBezTo>
                      <a:pt x="1467" y="343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1" y="1029"/>
                      <a:pt x="438" y="895"/>
                      <a:pt x="438" y="743"/>
                    </a:cubicBezTo>
                    <a:cubicBezTo>
                      <a:pt x="438" y="572"/>
                      <a:pt x="571" y="438"/>
                      <a:pt x="743" y="438"/>
                    </a:cubicBezTo>
                    <a:cubicBezTo>
                      <a:pt x="895" y="438"/>
                      <a:pt x="1029" y="572"/>
                      <a:pt x="1029" y="743"/>
                    </a:cubicBezTo>
                    <a:cubicBezTo>
                      <a:pt x="1029" y="895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5376" name="Freeform 53">
                <a:extLst>
                  <a:ext uri="{FF2B5EF4-FFF2-40B4-BE49-F238E27FC236}">
                    <a16:creationId xmlns:a16="http://schemas.microsoft.com/office/drawing/2014/main" id="{7119E056-9390-AA45-8808-95C5853FC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90075" y="2243138"/>
                <a:ext cx="528638" cy="706437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25" y="0"/>
                    </a:moveTo>
                    <a:lnTo>
                      <a:pt x="725" y="0"/>
                    </a:lnTo>
                    <a:cubicBezTo>
                      <a:pt x="324" y="0"/>
                      <a:pt x="0" y="342"/>
                      <a:pt x="0" y="743"/>
                    </a:cubicBezTo>
                    <a:cubicBezTo>
                      <a:pt x="0" y="895"/>
                      <a:pt x="39" y="1028"/>
                      <a:pt x="115" y="1143"/>
                    </a:cubicBezTo>
                    <a:cubicBezTo>
                      <a:pt x="667" y="1924"/>
                      <a:pt x="667" y="1924"/>
                      <a:pt x="667" y="1924"/>
                    </a:cubicBezTo>
                    <a:cubicBezTo>
                      <a:pt x="686" y="1962"/>
                      <a:pt x="705" y="1962"/>
                      <a:pt x="725" y="1962"/>
                    </a:cubicBezTo>
                    <a:cubicBezTo>
                      <a:pt x="762" y="1962"/>
                      <a:pt x="781" y="1962"/>
                      <a:pt x="781" y="1924"/>
                    </a:cubicBezTo>
                    <a:cubicBezTo>
                      <a:pt x="1353" y="1143"/>
                      <a:pt x="1353" y="1143"/>
                      <a:pt x="1353" y="1143"/>
                    </a:cubicBezTo>
                    <a:cubicBezTo>
                      <a:pt x="1429" y="1028"/>
                      <a:pt x="1467" y="895"/>
                      <a:pt x="1467" y="743"/>
                    </a:cubicBezTo>
                    <a:cubicBezTo>
                      <a:pt x="1467" y="342"/>
                      <a:pt x="1143" y="0"/>
                      <a:pt x="725" y="0"/>
                    </a:cubicBezTo>
                    <a:close/>
                    <a:moveTo>
                      <a:pt x="725" y="1028"/>
                    </a:moveTo>
                    <a:lnTo>
                      <a:pt x="725" y="1028"/>
                    </a:lnTo>
                    <a:cubicBezTo>
                      <a:pt x="572" y="1028"/>
                      <a:pt x="439" y="895"/>
                      <a:pt x="439" y="743"/>
                    </a:cubicBezTo>
                    <a:cubicBezTo>
                      <a:pt x="439" y="571"/>
                      <a:pt x="572" y="457"/>
                      <a:pt x="725" y="457"/>
                    </a:cubicBezTo>
                    <a:cubicBezTo>
                      <a:pt x="896" y="457"/>
                      <a:pt x="1029" y="571"/>
                      <a:pt x="1029" y="743"/>
                    </a:cubicBezTo>
                    <a:cubicBezTo>
                      <a:pt x="1029" y="895"/>
                      <a:pt x="896" y="1028"/>
                      <a:pt x="725" y="1028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CC142B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0CE19134-905F-DF4F-8A9F-CD1DEB7A85C4}"/>
              </a:ext>
            </a:extLst>
          </p:cNvPr>
          <p:cNvGrpSpPr/>
          <p:nvPr/>
        </p:nvGrpSpPr>
        <p:grpSpPr>
          <a:xfrm>
            <a:off x="862542" y="1776678"/>
            <a:ext cx="6017948" cy="3407833"/>
            <a:chOff x="1035050" y="2132013"/>
            <a:chExt cx="7221538" cy="4089400"/>
          </a:xfrm>
        </p:grpSpPr>
        <p:sp>
          <p:nvSpPr>
            <p:cNvPr id="46081" name="Text Box 2">
              <a:extLst>
                <a:ext uri="{FF2B5EF4-FFF2-40B4-BE49-F238E27FC236}">
                  <a16:creationId xmlns:a16="http://schemas.microsoft.com/office/drawing/2014/main" id="{167D9DF9-53FB-264C-B74E-09E3D71D6B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319463"/>
              <a:ext cx="1673225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 dirty="0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WELLINGTON</a:t>
              </a:r>
            </a:p>
          </p:txBody>
        </p:sp>
        <p:sp>
          <p:nvSpPr>
            <p:cNvPr id="46082" name="Text Box 3">
              <a:extLst>
                <a:ext uri="{FF2B5EF4-FFF2-40B4-BE49-F238E27FC236}">
                  <a16:creationId xmlns:a16="http://schemas.microsoft.com/office/drawing/2014/main" id="{A8E8789B-8C69-8641-8B7E-A0C0A798B3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7763" y="4351338"/>
              <a:ext cx="1931987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CHRISTCHURCH</a:t>
              </a:r>
            </a:p>
          </p:txBody>
        </p:sp>
        <p:sp>
          <p:nvSpPr>
            <p:cNvPr id="46083" name="Text Box 4">
              <a:extLst>
                <a:ext uri="{FF2B5EF4-FFF2-40B4-BE49-F238E27FC236}">
                  <a16:creationId xmlns:a16="http://schemas.microsoft.com/office/drawing/2014/main" id="{1C67E1BE-61D2-9547-8055-8B48EE3CDD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7763" y="5383213"/>
              <a:ext cx="1385887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AUCKLAND</a:t>
              </a:r>
            </a:p>
          </p:txBody>
        </p:sp>
        <p:sp>
          <p:nvSpPr>
            <p:cNvPr id="15364" name="Text Box 5">
              <a:extLst>
                <a:ext uri="{FF2B5EF4-FFF2-40B4-BE49-F238E27FC236}">
                  <a16:creationId xmlns:a16="http://schemas.microsoft.com/office/drawing/2014/main" id="{3628C9F3-CD96-8A48-A978-4B3B74CB7D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2063" y="2132013"/>
              <a:ext cx="5724525" cy="8318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  <a:tab pos="9410700" algn="l"/>
                  <a:tab pos="101346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  <a:tab pos="9410700" algn="l"/>
                  <a:tab pos="101346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  <a:tab pos="9410700" algn="l"/>
                  <a:tab pos="101346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  <a:tab pos="9410700" algn="l"/>
                  <a:tab pos="101346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  <a:tab pos="9410700" algn="l"/>
                  <a:tab pos="101346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  <a:tab pos="9410700" algn="l"/>
                  <a:tab pos="101346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  <a:tab pos="9410700" algn="l"/>
                  <a:tab pos="101346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  <a:tab pos="9410700" algn="l"/>
                  <a:tab pos="101346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  <a:tab pos="6515100" algn="l"/>
                  <a:tab pos="7239000" algn="l"/>
                  <a:tab pos="7962900" algn="l"/>
                  <a:tab pos="8686800" algn="l"/>
                  <a:tab pos="9410700" algn="l"/>
                  <a:tab pos="101346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4500" b="1" dirty="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NEW ZEALAND</a:t>
              </a:r>
            </a:p>
          </p:txBody>
        </p:sp>
        <p:pic>
          <p:nvPicPr>
            <p:cNvPr id="15367" name="Picture 1">
              <a:extLst>
                <a:ext uri="{FF2B5EF4-FFF2-40B4-BE49-F238E27FC236}">
                  <a16:creationId xmlns:a16="http://schemas.microsoft.com/office/drawing/2014/main" id="{157E81FB-45D9-6443-A04D-3CFE26E8AB0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52525" y="2244725"/>
              <a:ext cx="1058863" cy="5476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368" name="Google Shape;615;p19">
              <a:extLst>
                <a:ext uri="{FF2B5EF4-FFF2-40B4-BE49-F238E27FC236}">
                  <a16:creationId xmlns:a16="http://schemas.microsoft.com/office/drawing/2014/main" id="{3EEFB96E-1751-ED4A-8973-FCD20A7ECC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3590925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69" name="Google Shape;615;p19">
              <a:extLst>
                <a:ext uri="{FF2B5EF4-FFF2-40B4-BE49-F238E27FC236}">
                  <a16:creationId xmlns:a16="http://schemas.microsoft.com/office/drawing/2014/main" id="{747C2A59-28B5-BE48-9BB7-5584A8D677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460533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5370" name="Google Shape;615;p19">
              <a:extLst>
                <a:ext uri="{FF2B5EF4-FFF2-40B4-BE49-F238E27FC236}">
                  <a16:creationId xmlns:a16="http://schemas.microsoft.com/office/drawing/2014/main" id="{564418DA-3744-104A-8956-2A396F4B09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5050" y="5627688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صورة 2">
            <a:extLst>
              <a:ext uri="{FF2B5EF4-FFF2-40B4-BE49-F238E27FC236}">
                <a16:creationId xmlns:a16="http://schemas.microsoft.com/office/drawing/2014/main" id="{9217B246-CE61-4E4F-4755-9AE5367B1DD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19167534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F795302A-6729-4AA3-81AA-067917998FC2}"/>
              </a:ext>
            </a:extLst>
          </p:cNvPr>
          <p:cNvSpPr/>
          <p:nvPr/>
        </p:nvSpPr>
        <p:spPr>
          <a:xfrm>
            <a:off x="0" y="600"/>
            <a:ext cx="12191935" cy="6857400"/>
          </a:xfrm>
          <a:prstGeom prst="rect">
            <a:avLst/>
          </a:prstGeom>
          <a:solidFill>
            <a:srgbClr val="DC5223"/>
          </a:solidFill>
          <a:ln w="762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>
              <a:latin typeface="Cairo" panose="00000500000000000000" pitchFamily="2" charset="-78"/>
              <a:cs typeface="Cairo" panose="00000500000000000000" pitchFamily="2" charset="-78"/>
            </a:endParaRPr>
          </a:p>
        </p:txBody>
      </p:sp>
      <p:sp>
        <p:nvSpPr>
          <p:cNvPr id="3" name="مربع نص 2">
            <a:extLst>
              <a:ext uri="{FF2B5EF4-FFF2-40B4-BE49-F238E27FC236}">
                <a16:creationId xmlns:a16="http://schemas.microsoft.com/office/drawing/2014/main" id="{8197C538-F605-4470-B8E7-E81A57470B0C}"/>
              </a:ext>
            </a:extLst>
          </p:cNvPr>
          <p:cNvSpPr txBox="1"/>
          <p:nvPr/>
        </p:nvSpPr>
        <p:spPr>
          <a:xfrm>
            <a:off x="2221761" y="5413655"/>
            <a:ext cx="774847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ar-EG" b="1" dirty="0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الخط</a:t>
            </a:r>
            <a:r>
              <a:rPr lang="ar-SA" b="1" dirty="0" err="1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وط</a:t>
            </a:r>
            <a:r>
              <a:rPr lang="ar-EG" b="1" dirty="0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المستخدم</a:t>
            </a:r>
            <a:r>
              <a:rPr lang="ar-SA" b="1" dirty="0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ة</a:t>
            </a:r>
            <a:r>
              <a:rPr lang="en-GB" b="1" dirty="0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b="1" dirty="0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ar-EG" b="1" dirty="0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في القالب </a:t>
            </a:r>
            <a:endParaRPr lang="ar-SA" b="1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/>
            <a:r>
              <a:rPr lang="en-US" sz="14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Cairo</a:t>
            </a:r>
            <a:r>
              <a:rPr lang="ar-EG" b="1" dirty="0">
                <a:solidFill>
                  <a:srgbClr val="22222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  </a:t>
            </a:r>
            <a:r>
              <a:rPr lang="ar-EG" b="1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الرابط</a:t>
            </a:r>
            <a:endParaRPr lang="ar-EG" b="1" dirty="0">
              <a:solidFill>
                <a:schemeClr val="accent1">
                  <a:lumMod val="50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" name="مربع نص 8">
            <a:extLst>
              <a:ext uri="{FF2B5EF4-FFF2-40B4-BE49-F238E27FC236}">
                <a16:creationId xmlns:a16="http://schemas.microsoft.com/office/drawing/2014/main" id="{1C4F0F2F-DFC6-49FA-A149-8246FD7A06D5}"/>
              </a:ext>
            </a:extLst>
          </p:cNvPr>
          <p:cNvSpPr txBox="1"/>
          <p:nvPr/>
        </p:nvSpPr>
        <p:spPr>
          <a:xfrm>
            <a:off x="33" y="2231424"/>
            <a:ext cx="12191935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ingez-ppt.com</a:t>
            </a:r>
            <a:endParaRPr lang="en-GB" sz="48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" name="مربع نص 10">
            <a:extLst>
              <a:ext uri="{FF2B5EF4-FFF2-40B4-BE49-F238E27FC236}">
                <a16:creationId xmlns:a16="http://schemas.microsoft.com/office/drawing/2014/main" id="{508F09B2-EE43-3C1F-85BB-11008055807F}"/>
              </a:ext>
            </a:extLst>
          </p:cNvPr>
          <p:cNvSpPr txBox="1"/>
          <p:nvPr/>
        </p:nvSpPr>
        <p:spPr>
          <a:xfrm>
            <a:off x="2453583" y="3624447"/>
            <a:ext cx="728483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0"/>
            <a:r>
              <a:rPr lang="ar-SA" sz="1400" b="1" dirty="0">
                <a:solidFill>
                  <a:schemeClr val="bg1"/>
                </a:solidFill>
                <a:latin typeface="Cairo" panose="00000500000000000000" charset="-78"/>
                <a:cs typeface="Cairo" panose="00000500000000000000" charset="-78"/>
              </a:rPr>
              <a:t>قوالب بوربوينت باللغة العربية</a:t>
            </a:r>
            <a:r>
              <a:rPr lang="en-US" sz="1400" b="1" dirty="0">
                <a:solidFill>
                  <a:schemeClr val="bg1"/>
                </a:solidFill>
                <a:latin typeface="Cairo" panose="00000500000000000000" charset="-78"/>
                <a:cs typeface="Cairo" panose="00000500000000000000" charset="-78"/>
              </a:rPr>
              <a:t> </a:t>
            </a:r>
            <a:endParaRPr lang="en-GB" sz="1400" b="1" dirty="0">
              <a:solidFill>
                <a:schemeClr val="bg1"/>
              </a:solidFill>
              <a:latin typeface="Cairo" panose="00000500000000000000" charset="-78"/>
              <a:cs typeface="Cairo" panose="00000500000000000000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7131775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7677691F-BB15-7C4F-B6C1-29284106CC16}"/>
              </a:ext>
            </a:extLst>
          </p:cNvPr>
          <p:cNvGrpSpPr/>
          <p:nvPr/>
        </p:nvGrpSpPr>
        <p:grpSpPr>
          <a:xfrm>
            <a:off x="5942542" y="595313"/>
            <a:ext cx="5909469" cy="3130021"/>
            <a:chOff x="7131050" y="714375"/>
            <a:chExt cx="7091363" cy="3756025"/>
          </a:xfrm>
        </p:grpSpPr>
        <p:sp>
          <p:nvSpPr>
            <p:cNvPr id="40962" name="Google Shape;1134;p26">
              <a:extLst>
                <a:ext uri="{FF2B5EF4-FFF2-40B4-BE49-F238E27FC236}">
                  <a16:creationId xmlns:a16="http://schemas.microsoft.com/office/drawing/2014/main" id="{08039C7A-0FC6-EB4C-BD36-EF0B5C2DA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85075" y="2620963"/>
              <a:ext cx="2452688" cy="554037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r" eaLnBrk="1" hangingPunct="1"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altLang="en-US" sz="12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  <p:sp>
          <p:nvSpPr>
            <p:cNvPr id="40963" name="Google Shape;1135;p26">
              <a:extLst>
                <a:ext uri="{FF2B5EF4-FFF2-40B4-BE49-F238E27FC236}">
                  <a16:creationId xmlns:a16="http://schemas.microsoft.com/office/drawing/2014/main" id="{40ED5B3A-7C8E-AE42-A980-3C84A42616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1050" y="714375"/>
              <a:ext cx="7023100" cy="941388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5100"/>
                <a:buFont typeface="Montserrat" panose="02000505000000020004" pitchFamily="2" charset="0"/>
                <a:buNone/>
                <a:defRPr/>
              </a:pPr>
              <a:r>
                <a:rPr lang="en-US" altLang="en-US" sz="5100" b="1" dirty="0">
                  <a:sym typeface="Montserrat" panose="02000505000000020004" pitchFamily="2" charset="0"/>
                </a:rPr>
                <a:t>SOUTHEAST ASIA</a:t>
              </a:r>
              <a:endParaRPr lang="en-US" altLang="en-US" dirty="0"/>
            </a:p>
          </p:txBody>
        </p:sp>
        <p:sp>
          <p:nvSpPr>
            <p:cNvPr id="40964" name="Google Shape;1136;p26">
              <a:extLst>
                <a:ext uri="{FF2B5EF4-FFF2-40B4-BE49-F238E27FC236}">
                  <a16:creationId xmlns:a16="http://schemas.microsoft.com/office/drawing/2014/main" id="{CED5E24D-5375-014F-8014-A39400BDE1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1050" y="2428875"/>
              <a:ext cx="663575" cy="660400"/>
            </a:xfrm>
            <a:prstGeom prst="ellipse">
              <a:avLst/>
            </a:prstGeom>
            <a:solidFill>
              <a:srgbClr val="9CCF00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40965" name="Google Shape;1137;p26">
              <a:extLst>
                <a:ext uri="{FF2B5EF4-FFF2-40B4-BE49-F238E27FC236}">
                  <a16:creationId xmlns:a16="http://schemas.microsoft.com/office/drawing/2014/main" id="{43FC3C29-E5BE-0244-A157-88431A4CB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481050" y="3746500"/>
              <a:ext cx="663575" cy="663575"/>
            </a:xfrm>
            <a:prstGeom prst="ellipse">
              <a:avLst/>
            </a:prstGeom>
            <a:solidFill>
              <a:srgbClr val="39B3E3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40966" name="Google Shape;1138;p26">
              <a:extLst>
                <a:ext uri="{FF2B5EF4-FFF2-40B4-BE49-F238E27FC236}">
                  <a16:creationId xmlns:a16="http://schemas.microsoft.com/office/drawing/2014/main" id="{8E245D2D-C16D-0945-A550-7B88B8988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15550" y="2428875"/>
              <a:ext cx="660400" cy="660400"/>
            </a:xfrm>
            <a:prstGeom prst="ellipse">
              <a:avLst/>
            </a:prstGeom>
            <a:solidFill>
              <a:srgbClr val="FFB312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40967" name="Google Shape;1139;p26">
              <a:extLst>
                <a:ext uri="{FF2B5EF4-FFF2-40B4-BE49-F238E27FC236}">
                  <a16:creationId xmlns:a16="http://schemas.microsoft.com/office/drawing/2014/main" id="{8B7380D7-DFA7-6B46-9E43-032EF931F8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15550" y="3746500"/>
              <a:ext cx="660400" cy="663575"/>
            </a:xfrm>
            <a:prstGeom prst="ellipse">
              <a:avLst/>
            </a:prstGeom>
            <a:solidFill>
              <a:srgbClr val="E24956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40968" name="Google Shape;1140;p26">
              <a:extLst>
                <a:ext uri="{FF2B5EF4-FFF2-40B4-BE49-F238E27FC236}">
                  <a16:creationId xmlns:a16="http://schemas.microsoft.com/office/drawing/2014/main" id="{BA047415-F5AD-5A4B-8D1B-24FC76D88D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07875" y="2363788"/>
              <a:ext cx="1211263" cy="331787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9CCF00"/>
                </a:buClr>
                <a:buSzPts val="1300"/>
                <a:buFont typeface="Open Sans SemiBold" panose="020B0706030804020204" pitchFamily="34" charset="0"/>
                <a:buNone/>
                <a:defRPr/>
              </a:pPr>
              <a:r>
                <a:rPr lang="en-US" altLang="en-US" sz="1300" b="1">
                  <a:solidFill>
                    <a:srgbClr val="9CCF00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INDONESIA</a:t>
              </a:r>
              <a:endParaRPr lang="en-US" altLang="en-US"/>
            </a:p>
          </p:txBody>
        </p:sp>
        <p:sp>
          <p:nvSpPr>
            <p:cNvPr id="40969" name="Google Shape;1141;p26">
              <a:extLst>
                <a:ext uri="{FF2B5EF4-FFF2-40B4-BE49-F238E27FC236}">
                  <a16:creationId xmlns:a16="http://schemas.microsoft.com/office/drawing/2014/main" id="{6FA3D4CE-C584-5A4C-8FCA-2FD71D092A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04713" y="3679825"/>
              <a:ext cx="1119187" cy="331788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39B3E3"/>
                </a:buClr>
                <a:buSzPts val="1300"/>
                <a:buFont typeface="Open Sans SemiBold" panose="020B0706030804020204" pitchFamily="34" charset="0"/>
                <a:buNone/>
                <a:defRPr/>
              </a:pPr>
              <a:r>
                <a:rPr lang="en-US" altLang="en-US" sz="1300" b="1">
                  <a:solidFill>
                    <a:srgbClr val="39B3E3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THAILAND</a:t>
              </a:r>
              <a:endParaRPr lang="en-US" altLang="en-US"/>
            </a:p>
          </p:txBody>
        </p:sp>
        <p:sp>
          <p:nvSpPr>
            <p:cNvPr id="40970" name="Google Shape;1142;p26">
              <a:extLst>
                <a:ext uri="{FF2B5EF4-FFF2-40B4-BE49-F238E27FC236}">
                  <a16:creationId xmlns:a16="http://schemas.microsoft.com/office/drawing/2014/main" id="{02A15280-DC60-0C44-AF55-0D7C8A69F3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42363" y="2363788"/>
              <a:ext cx="1304925" cy="331787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B312"/>
                </a:buClr>
                <a:buSzPts val="1300"/>
                <a:buFont typeface="Open Sans SemiBold" panose="020B0706030804020204" pitchFamily="34" charset="0"/>
                <a:buNone/>
                <a:defRPr/>
              </a:pPr>
              <a:r>
                <a:rPr lang="en-US" altLang="en-US" sz="1300" b="1">
                  <a:solidFill>
                    <a:srgbClr val="FFB312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PHILIPPINES</a:t>
              </a:r>
              <a:endParaRPr lang="en-US" altLang="en-US"/>
            </a:p>
          </p:txBody>
        </p:sp>
        <p:sp>
          <p:nvSpPr>
            <p:cNvPr id="40971" name="Google Shape;1143;p26">
              <a:extLst>
                <a:ext uri="{FF2B5EF4-FFF2-40B4-BE49-F238E27FC236}">
                  <a16:creationId xmlns:a16="http://schemas.microsoft.com/office/drawing/2014/main" id="{CAC15973-2108-1344-8E75-C82D712C3E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55100" y="3679825"/>
              <a:ext cx="1003300" cy="331788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E24956"/>
                </a:buClr>
                <a:buSzPts val="1300"/>
                <a:buFont typeface="Open Sans SemiBold" panose="020B0706030804020204" pitchFamily="34" charset="0"/>
                <a:buNone/>
                <a:defRPr/>
              </a:pPr>
              <a:r>
                <a:rPr lang="en-US" altLang="en-US" sz="1300" b="1">
                  <a:solidFill>
                    <a:srgbClr val="E24956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VIETNAM</a:t>
              </a:r>
              <a:endParaRPr lang="en-US" altLang="en-US"/>
            </a:p>
          </p:txBody>
        </p:sp>
        <p:sp>
          <p:nvSpPr>
            <p:cNvPr id="40972" name="Google Shape;1144;p26">
              <a:extLst>
                <a:ext uri="{FF2B5EF4-FFF2-40B4-BE49-F238E27FC236}">
                  <a16:creationId xmlns:a16="http://schemas.microsoft.com/office/drawing/2014/main" id="{35E0A213-BCB8-0746-A1D6-D2B30A3575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33450" y="2565400"/>
              <a:ext cx="588963" cy="55562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2200"/>
                <a:buFont typeface="Open Sans SemiBold" panose="020B0706030804020204" pitchFamily="34" charset="0"/>
                <a:buNone/>
                <a:defRPr/>
              </a:pPr>
              <a:r>
                <a:rPr lang="en-US" altLang="en-US" sz="22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03</a:t>
              </a:r>
              <a:endParaRPr lang="en-US" altLang="en-US"/>
            </a:p>
          </p:txBody>
        </p:sp>
        <p:sp>
          <p:nvSpPr>
            <p:cNvPr id="40973" name="Google Shape;1145;p26">
              <a:extLst>
                <a:ext uri="{FF2B5EF4-FFF2-40B4-BE49-F238E27FC236}">
                  <a16:creationId xmlns:a16="http://schemas.microsoft.com/office/drawing/2014/main" id="{81448B65-2F86-EB4E-8C4C-281D768EAE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23925" y="3875088"/>
              <a:ext cx="588963" cy="554037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2200"/>
                <a:buFont typeface="Open Sans SemiBold" panose="020B0706030804020204" pitchFamily="34" charset="0"/>
                <a:buNone/>
                <a:defRPr/>
              </a:pPr>
              <a:r>
                <a:rPr lang="en-US" altLang="en-US" sz="22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04</a:t>
              </a:r>
              <a:endParaRPr lang="en-US" altLang="en-US"/>
            </a:p>
          </p:txBody>
        </p:sp>
        <p:sp>
          <p:nvSpPr>
            <p:cNvPr id="40974" name="Google Shape;1146;p26">
              <a:extLst>
                <a:ext uri="{FF2B5EF4-FFF2-40B4-BE49-F238E27FC236}">
                  <a16:creationId xmlns:a16="http://schemas.microsoft.com/office/drawing/2014/main" id="{EFD45399-D9BE-484E-8283-E4B47445A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56838" y="3875088"/>
              <a:ext cx="588962" cy="554037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2200"/>
                <a:buFont typeface="Open Sans SemiBold" panose="020B0706030804020204" pitchFamily="34" charset="0"/>
                <a:buNone/>
                <a:defRPr/>
              </a:pPr>
              <a:r>
                <a:rPr lang="en-US" altLang="en-US" sz="22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02</a:t>
              </a:r>
              <a:endParaRPr lang="en-US" altLang="en-US"/>
            </a:p>
          </p:txBody>
        </p:sp>
        <p:sp>
          <p:nvSpPr>
            <p:cNvPr id="40975" name="Google Shape;1147;p26">
              <a:extLst>
                <a:ext uri="{FF2B5EF4-FFF2-40B4-BE49-F238E27FC236}">
                  <a16:creationId xmlns:a16="http://schemas.microsoft.com/office/drawing/2014/main" id="{B253A886-7C4B-154F-B721-1D62004F56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93013" y="3916363"/>
              <a:ext cx="2452687" cy="554037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r" eaLnBrk="1" hangingPunct="1"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altLang="en-US" sz="12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  <p:sp>
          <p:nvSpPr>
            <p:cNvPr id="40976" name="Google Shape;1148;p26">
              <a:extLst>
                <a:ext uri="{FF2B5EF4-FFF2-40B4-BE49-F238E27FC236}">
                  <a16:creationId xmlns:a16="http://schemas.microsoft.com/office/drawing/2014/main" id="{0349DCDA-1BC7-D741-A26E-DD3BD4D2DE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52163" y="2616200"/>
              <a:ext cx="2451100" cy="555625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r" eaLnBrk="1" hangingPunct="1"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altLang="en-US" sz="12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  <p:sp>
          <p:nvSpPr>
            <p:cNvPr id="40977" name="Google Shape;1149;p26">
              <a:extLst>
                <a:ext uri="{FF2B5EF4-FFF2-40B4-BE49-F238E27FC236}">
                  <a16:creationId xmlns:a16="http://schemas.microsoft.com/office/drawing/2014/main" id="{8E410101-0E85-CA4C-8E11-77E9F02BAC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63275" y="3911600"/>
              <a:ext cx="2451100" cy="554038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r" eaLnBrk="1" hangingPunct="1"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altLang="en-US" sz="12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  <p:sp>
          <p:nvSpPr>
            <p:cNvPr id="40978" name="Google Shape;1150;p26">
              <a:extLst>
                <a:ext uri="{FF2B5EF4-FFF2-40B4-BE49-F238E27FC236}">
                  <a16:creationId xmlns:a16="http://schemas.microsoft.com/office/drawing/2014/main" id="{06DDFC8B-0ACA-304A-926B-F25EEF22F4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56838" y="2559050"/>
              <a:ext cx="384175" cy="40481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2200"/>
                <a:buFont typeface="Open Sans SemiBold" panose="020B0706030804020204" pitchFamily="34" charset="0"/>
                <a:buNone/>
                <a:defRPr/>
              </a:pPr>
              <a:r>
                <a:rPr lang="en-US" altLang="en-US" sz="22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01</a:t>
              </a:r>
              <a:endParaRPr lang="en-US" altLang="en-US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4EF03F7B-316A-9944-A35C-F4704853E561}"/>
              </a:ext>
            </a:extLst>
          </p:cNvPr>
          <p:cNvGrpSpPr/>
          <p:nvPr/>
        </p:nvGrpSpPr>
        <p:grpSpPr>
          <a:xfrm>
            <a:off x="441854" y="500063"/>
            <a:ext cx="9685073" cy="5913438"/>
            <a:chOff x="530225" y="600075"/>
            <a:chExt cx="11622088" cy="7096125"/>
          </a:xfrm>
        </p:grpSpPr>
        <p:sp>
          <p:nvSpPr>
            <p:cNvPr id="87058" name="Google Shape;1151;p26">
              <a:extLst>
                <a:ext uri="{FF2B5EF4-FFF2-40B4-BE49-F238E27FC236}">
                  <a16:creationId xmlns:a16="http://schemas.microsoft.com/office/drawing/2014/main" id="{EBB4346D-DC40-DC46-BA88-CA3FFFA1A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7775" y="808038"/>
              <a:ext cx="1549400" cy="1795462"/>
            </a:xfrm>
            <a:custGeom>
              <a:avLst/>
              <a:gdLst>
                <a:gd name="T0" fmla="*/ 217170 w 813"/>
                <a:gd name="T1" fmla="*/ 251460 h 943"/>
                <a:gd name="T2" fmla="*/ 287655 w 813"/>
                <a:gd name="T3" fmla="*/ 198120 h 943"/>
                <a:gd name="T4" fmla="*/ 270510 w 813"/>
                <a:gd name="T5" fmla="*/ 47625 h 943"/>
                <a:gd name="T6" fmla="*/ 367665 w 813"/>
                <a:gd name="T7" fmla="*/ 0 h 943"/>
                <a:gd name="T8" fmla="*/ 478155 w 813"/>
                <a:gd name="T9" fmla="*/ 100965 h 943"/>
                <a:gd name="T10" fmla="*/ 502920 w 813"/>
                <a:gd name="T11" fmla="*/ 201930 h 943"/>
                <a:gd name="T12" fmla="*/ 689610 w 813"/>
                <a:gd name="T13" fmla="*/ 331470 h 943"/>
                <a:gd name="T14" fmla="*/ 830579 w 813"/>
                <a:gd name="T15" fmla="*/ 321945 h 943"/>
                <a:gd name="T16" fmla="*/ 914399 w 813"/>
                <a:gd name="T17" fmla="*/ 401955 h 943"/>
                <a:gd name="T18" fmla="*/ 967739 w 813"/>
                <a:gd name="T19" fmla="*/ 476250 h 943"/>
                <a:gd name="T20" fmla="*/ 901064 w 813"/>
                <a:gd name="T21" fmla="*/ 577215 h 943"/>
                <a:gd name="T22" fmla="*/ 777239 w 813"/>
                <a:gd name="T23" fmla="*/ 609600 h 943"/>
                <a:gd name="T24" fmla="*/ 794384 w 813"/>
                <a:gd name="T25" fmla="*/ 714375 h 943"/>
                <a:gd name="T26" fmla="*/ 861059 w 813"/>
                <a:gd name="T27" fmla="*/ 790575 h 943"/>
                <a:gd name="T28" fmla="*/ 1015364 w 813"/>
                <a:gd name="T29" fmla="*/ 824865 h 943"/>
                <a:gd name="T30" fmla="*/ 1156334 w 813"/>
                <a:gd name="T31" fmla="*/ 971551 h 943"/>
                <a:gd name="T32" fmla="*/ 1232534 w 813"/>
                <a:gd name="T33" fmla="*/ 1112521 h 943"/>
                <a:gd name="T34" fmla="*/ 1320164 w 813"/>
                <a:gd name="T35" fmla="*/ 1160146 h 943"/>
                <a:gd name="T36" fmla="*/ 1367789 w 813"/>
                <a:gd name="T37" fmla="*/ 1213486 h 943"/>
                <a:gd name="T38" fmla="*/ 1403984 w 813"/>
                <a:gd name="T39" fmla="*/ 1276351 h 943"/>
                <a:gd name="T40" fmla="*/ 1491614 w 813"/>
                <a:gd name="T41" fmla="*/ 1316356 h 943"/>
                <a:gd name="T42" fmla="*/ 1514474 w 813"/>
                <a:gd name="T43" fmla="*/ 1354456 h 943"/>
                <a:gd name="T44" fmla="*/ 1548764 w 813"/>
                <a:gd name="T45" fmla="*/ 1434466 h 943"/>
                <a:gd name="T46" fmla="*/ 1504949 w 813"/>
                <a:gd name="T47" fmla="*/ 1571626 h 943"/>
                <a:gd name="T48" fmla="*/ 1487804 w 813"/>
                <a:gd name="T49" fmla="*/ 1672591 h 943"/>
                <a:gd name="T50" fmla="*/ 1390649 w 813"/>
                <a:gd name="T51" fmla="*/ 1642111 h 943"/>
                <a:gd name="T52" fmla="*/ 1270634 w 813"/>
                <a:gd name="T53" fmla="*/ 1659256 h 943"/>
                <a:gd name="T54" fmla="*/ 1320164 w 813"/>
                <a:gd name="T55" fmla="*/ 1769746 h 943"/>
                <a:gd name="T56" fmla="*/ 1223009 w 813"/>
                <a:gd name="T57" fmla="*/ 1716406 h 943"/>
                <a:gd name="T58" fmla="*/ 1108709 w 813"/>
                <a:gd name="T59" fmla="*/ 1659256 h 943"/>
                <a:gd name="T60" fmla="*/ 1156334 w 813"/>
                <a:gd name="T61" fmla="*/ 1554481 h 943"/>
                <a:gd name="T62" fmla="*/ 1152524 w 813"/>
                <a:gd name="T63" fmla="*/ 1461136 h 943"/>
                <a:gd name="T64" fmla="*/ 1108709 w 813"/>
                <a:gd name="T65" fmla="*/ 1363981 h 943"/>
                <a:gd name="T66" fmla="*/ 1055369 w 813"/>
                <a:gd name="T67" fmla="*/ 1323976 h 943"/>
                <a:gd name="T68" fmla="*/ 988694 w 813"/>
                <a:gd name="T69" fmla="*/ 1226821 h 943"/>
                <a:gd name="T70" fmla="*/ 984884 w 813"/>
                <a:gd name="T71" fmla="*/ 1102996 h 943"/>
                <a:gd name="T72" fmla="*/ 927734 w 813"/>
                <a:gd name="T73" fmla="*/ 998221 h 943"/>
                <a:gd name="T74" fmla="*/ 729615 w 813"/>
                <a:gd name="T75" fmla="*/ 861060 h 943"/>
                <a:gd name="T76" fmla="*/ 548640 w 813"/>
                <a:gd name="T77" fmla="*/ 965836 h 943"/>
                <a:gd name="T78" fmla="*/ 411480 w 813"/>
                <a:gd name="T79" fmla="*/ 895350 h 943"/>
                <a:gd name="T80" fmla="*/ 300990 w 813"/>
                <a:gd name="T81" fmla="*/ 971551 h 943"/>
                <a:gd name="T82" fmla="*/ 243840 w 813"/>
                <a:gd name="T83" fmla="*/ 834390 h 943"/>
                <a:gd name="T84" fmla="*/ 251460 w 813"/>
                <a:gd name="T85" fmla="*/ 727710 h 943"/>
                <a:gd name="T86" fmla="*/ 247650 w 813"/>
                <a:gd name="T87" fmla="*/ 613410 h 943"/>
                <a:gd name="T88" fmla="*/ 116205 w 813"/>
                <a:gd name="T89" fmla="*/ 630555 h 943"/>
                <a:gd name="T90" fmla="*/ 110490 w 813"/>
                <a:gd name="T91" fmla="*/ 493395 h 943"/>
                <a:gd name="T92" fmla="*/ 0 w 813"/>
                <a:gd name="T93" fmla="*/ 419100 h 943"/>
                <a:gd name="T94" fmla="*/ 80010 w 813"/>
                <a:gd name="T95" fmla="*/ 339090 h 943"/>
                <a:gd name="T96" fmla="*/ 83820 w 813"/>
                <a:gd name="T97" fmla="*/ 247650 h 94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0" t="0" r="r" b="b"/>
              <a:pathLst>
                <a:path w="813" h="943" extrusionOk="0">
                  <a:moveTo>
                    <a:pt x="93" y="106"/>
                  </a:moveTo>
                  <a:lnTo>
                    <a:pt x="105" y="116"/>
                  </a:lnTo>
                  <a:lnTo>
                    <a:pt x="114" y="132"/>
                  </a:lnTo>
                  <a:lnTo>
                    <a:pt x="139" y="125"/>
                  </a:lnTo>
                  <a:lnTo>
                    <a:pt x="158" y="130"/>
                  </a:lnTo>
                  <a:lnTo>
                    <a:pt x="151" y="104"/>
                  </a:lnTo>
                  <a:lnTo>
                    <a:pt x="151" y="81"/>
                  </a:lnTo>
                  <a:lnTo>
                    <a:pt x="144" y="60"/>
                  </a:lnTo>
                  <a:lnTo>
                    <a:pt x="142" y="25"/>
                  </a:lnTo>
                  <a:lnTo>
                    <a:pt x="156" y="16"/>
                  </a:lnTo>
                  <a:lnTo>
                    <a:pt x="156" y="2"/>
                  </a:lnTo>
                  <a:lnTo>
                    <a:pt x="193" y="0"/>
                  </a:lnTo>
                  <a:lnTo>
                    <a:pt x="200" y="14"/>
                  </a:lnTo>
                  <a:lnTo>
                    <a:pt x="234" y="30"/>
                  </a:lnTo>
                  <a:lnTo>
                    <a:pt x="251" y="53"/>
                  </a:lnTo>
                  <a:lnTo>
                    <a:pt x="269" y="69"/>
                  </a:lnTo>
                  <a:lnTo>
                    <a:pt x="274" y="90"/>
                  </a:lnTo>
                  <a:lnTo>
                    <a:pt x="264" y="106"/>
                  </a:lnTo>
                  <a:lnTo>
                    <a:pt x="299" y="139"/>
                  </a:lnTo>
                  <a:lnTo>
                    <a:pt x="320" y="174"/>
                  </a:lnTo>
                  <a:lnTo>
                    <a:pt x="362" y="174"/>
                  </a:lnTo>
                  <a:lnTo>
                    <a:pt x="387" y="181"/>
                  </a:lnTo>
                  <a:lnTo>
                    <a:pt x="408" y="169"/>
                  </a:lnTo>
                  <a:lnTo>
                    <a:pt x="436" y="169"/>
                  </a:lnTo>
                  <a:lnTo>
                    <a:pt x="452" y="185"/>
                  </a:lnTo>
                  <a:lnTo>
                    <a:pt x="478" y="190"/>
                  </a:lnTo>
                  <a:lnTo>
                    <a:pt x="480" y="211"/>
                  </a:lnTo>
                  <a:lnTo>
                    <a:pt x="480" y="229"/>
                  </a:lnTo>
                  <a:lnTo>
                    <a:pt x="508" y="236"/>
                  </a:lnTo>
                  <a:lnTo>
                    <a:pt x="508" y="250"/>
                  </a:lnTo>
                  <a:lnTo>
                    <a:pt x="494" y="255"/>
                  </a:lnTo>
                  <a:lnTo>
                    <a:pt x="482" y="294"/>
                  </a:lnTo>
                  <a:lnTo>
                    <a:pt x="473" y="303"/>
                  </a:lnTo>
                  <a:lnTo>
                    <a:pt x="452" y="308"/>
                  </a:lnTo>
                  <a:lnTo>
                    <a:pt x="424" y="317"/>
                  </a:lnTo>
                  <a:lnTo>
                    <a:pt x="408" y="320"/>
                  </a:lnTo>
                  <a:lnTo>
                    <a:pt x="413" y="336"/>
                  </a:lnTo>
                  <a:lnTo>
                    <a:pt x="434" y="359"/>
                  </a:lnTo>
                  <a:lnTo>
                    <a:pt x="417" y="375"/>
                  </a:lnTo>
                  <a:lnTo>
                    <a:pt x="422" y="387"/>
                  </a:lnTo>
                  <a:lnTo>
                    <a:pt x="438" y="387"/>
                  </a:lnTo>
                  <a:lnTo>
                    <a:pt x="452" y="415"/>
                  </a:lnTo>
                  <a:lnTo>
                    <a:pt x="484" y="415"/>
                  </a:lnTo>
                  <a:lnTo>
                    <a:pt x="512" y="431"/>
                  </a:lnTo>
                  <a:lnTo>
                    <a:pt x="533" y="433"/>
                  </a:lnTo>
                  <a:lnTo>
                    <a:pt x="559" y="468"/>
                  </a:lnTo>
                  <a:lnTo>
                    <a:pt x="586" y="482"/>
                  </a:lnTo>
                  <a:lnTo>
                    <a:pt x="607" y="510"/>
                  </a:lnTo>
                  <a:lnTo>
                    <a:pt x="607" y="526"/>
                  </a:lnTo>
                  <a:lnTo>
                    <a:pt x="637" y="561"/>
                  </a:lnTo>
                  <a:lnTo>
                    <a:pt x="647" y="584"/>
                  </a:lnTo>
                  <a:lnTo>
                    <a:pt x="658" y="591"/>
                  </a:lnTo>
                  <a:lnTo>
                    <a:pt x="684" y="591"/>
                  </a:lnTo>
                  <a:lnTo>
                    <a:pt x="693" y="609"/>
                  </a:lnTo>
                  <a:lnTo>
                    <a:pt x="698" y="626"/>
                  </a:lnTo>
                  <a:lnTo>
                    <a:pt x="709" y="640"/>
                  </a:lnTo>
                  <a:lnTo>
                    <a:pt x="718" y="637"/>
                  </a:lnTo>
                  <a:lnTo>
                    <a:pt x="735" y="642"/>
                  </a:lnTo>
                  <a:lnTo>
                    <a:pt x="730" y="660"/>
                  </a:lnTo>
                  <a:lnTo>
                    <a:pt x="737" y="670"/>
                  </a:lnTo>
                  <a:lnTo>
                    <a:pt x="760" y="672"/>
                  </a:lnTo>
                  <a:lnTo>
                    <a:pt x="772" y="688"/>
                  </a:lnTo>
                  <a:lnTo>
                    <a:pt x="783" y="691"/>
                  </a:lnTo>
                  <a:lnTo>
                    <a:pt x="802" y="684"/>
                  </a:lnTo>
                  <a:lnTo>
                    <a:pt x="809" y="697"/>
                  </a:lnTo>
                  <a:lnTo>
                    <a:pt x="795" y="711"/>
                  </a:lnTo>
                  <a:lnTo>
                    <a:pt x="790" y="739"/>
                  </a:lnTo>
                  <a:lnTo>
                    <a:pt x="799" y="751"/>
                  </a:lnTo>
                  <a:lnTo>
                    <a:pt x="813" y="753"/>
                  </a:lnTo>
                  <a:lnTo>
                    <a:pt x="813" y="776"/>
                  </a:lnTo>
                  <a:lnTo>
                    <a:pt x="786" y="799"/>
                  </a:lnTo>
                  <a:lnTo>
                    <a:pt x="790" y="825"/>
                  </a:lnTo>
                  <a:lnTo>
                    <a:pt x="797" y="839"/>
                  </a:lnTo>
                  <a:lnTo>
                    <a:pt x="799" y="867"/>
                  </a:lnTo>
                  <a:lnTo>
                    <a:pt x="781" y="878"/>
                  </a:lnTo>
                  <a:lnTo>
                    <a:pt x="765" y="881"/>
                  </a:lnTo>
                  <a:lnTo>
                    <a:pt x="744" y="867"/>
                  </a:lnTo>
                  <a:lnTo>
                    <a:pt x="730" y="862"/>
                  </a:lnTo>
                  <a:lnTo>
                    <a:pt x="721" y="846"/>
                  </a:lnTo>
                  <a:lnTo>
                    <a:pt x="686" y="855"/>
                  </a:lnTo>
                  <a:lnTo>
                    <a:pt x="667" y="871"/>
                  </a:lnTo>
                  <a:lnTo>
                    <a:pt x="691" y="892"/>
                  </a:lnTo>
                  <a:lnTo>
                    <a:pt x="686" y="911"/>
                  </a:lnTo>
                  <a:lnTo>
                    <a:pt x="693" y="929"/>
                  </a:lnTo>
                  <a:lnTo>
                    <a:pt x="691" y="943"/>
                  </a:lnTo>
                  <a:lnTo>
                    <a:pt x="661" y="932"/>
                  </a:lnTo>
                  <a:lnTo>
                    <a:pt x="642" y="901"/>
                  </a:lnTo>
                  <a:lnTo>
                    <a:pt x="614" y="901"/>
                  </a:lnTo>
                  <a:lnTo>
                    <a:pt x="605" y="888"/>
                  </a:lnTo>
                  <a:lnTo>
                    <a:pt x="582" y="871"/>
                  </a:lnTo>
                  <a:lnTo>
                    <a:pt x="593" y="867"/>
                  </a:lnTo>
                  <a:lnTo>
                    <a:pt x="605" y="850"/>
                  </a:lnTo>
                  <a:lnTo>
                    <a:pt x="607" y="816"/>
                  </a:lnTo>
                  <a:lnTo>
                    <a:pt x="600" y="799"/>
                  </a:lnTo>
                  <a:lnTo>
                    <a:pt x="607" y="781"/>
                  </a:lnTo>
                  <a:lnTo>
                    <a:pt x="605" y="767"/>
                  </a:lnTo>
                  <a:lnTo>
                    <a:pt x="612" y="746"/>
                  </a:lnTo>
                  <a:lnTo>
                    <a:pt x="607" y="732"/>
                  </a:lnTo>
                  <a:lnTo>
                    <a:pt x="582" y="716"/>
                  </a:lnTo>
                  <a:lnTo>
                    <a:pt x="589" y="704"/>
                  </a:lnTo>
                  <a:lnTo>
                    <a:pt x="572" y="697"/>
                  </a:lnTo>
                  <a:lnTo>
                    <a:pt x="554" y="695"/>
                  </a:lnTo>
                  <a:lnTo>
                    <a:pt x="533" y="672"/>
                  </a:lnTo>
                  <a:lnTo>
                    <a:pt x="515" y="660"/>
                  </a:lnTo>
                  <a:lnTo>
                    <a:pt x="519" y="644"/>
                  </a:lnTo>
                  <a:lnTo>
                    <a:pt x="522" y="616"/>
                  </a:lnTo>
                  <a:lnTo>
                    <a:pt x="510" y="593"/>
                  </a:lnTo>
                  <a:lnTo>
                    <a:pt x="517" y="579"/>
                  </a:lnTo>
                  <a:lnTo>
                    <a:pt x="522" y="563"/>
                  </a:lnTo>
                  <a:lnTo>
                    <a:pt x="510" y="542"/>
                  </a:lnTo>
                  <a:lnTo>
                    <a:pt x="487" y="524"/>
                  </a:lnTo>
                  <a:lnTo>
                    <a:pt x="443" y="491"/>
                  </a:lnTo>
                  <a:lnTo>
                    <a:pt x="429" y="463"/>
                  </a:lnTo>
                  <a:lnTo>
                    <a:pt x="383" y="452"/>
                  </a:lnTo>
                  <a:lnTo>
                    <a:pt x="350" y="459"/>
                  </a:lnTo>
                  <a:lnTo>
                    <a:pt x="329" y="503"/>
                  </a:lnTo>
                  <a:lnTo>
                    <a:pt x="288" y="507"/>
                  </a:lnTo>
                  <a:lnTo>
                    <a:pt x="269" y="487"/>
                  </a:lnTo>
                  <a:lnTo>
                    <a:pt x="251" y="487"/>
                  </a:lnTo>
                  <a:lnTo>
                    <a:pt x="216" y="470"/>
                  </a:lnTo>
                  <a:lnTo>
                    <a:pt x="183" y="484"/>
                  </a:lnTo>
                  <a:lnTo>
                    <a:pt x="181" y="505"/>
                  </a:lnTo>
                  <a:lnTo>
                    <a:pt x="158" y="510"/>
                  </a:lnTo>
                  <a:lnTo>
                    <a:pt x="130" y="526"/>
                  </a:lnTo>
                  <a:lnTo>
                    <a:pt x="128" y="473"/>
                  </a:lnTo>
                  <a:lnTo>
                    <a:pt x="128" y="438"/>
                  </a:lnTo>
                  <a:lnTo>
                    <a:pt x="118" y="415"/>
                  </a:lnTo>
                  <a:lnTo>
                    <a:pt x="130" y="398"/>
                  </a:lnTo>
                  <a:lnTo>
                    <a:pt x="132" y="382"/>
                  </a:lnTo>
                  <a:lnTo>
                    <a:pt x="121" y="364"/>
                  </a:lnTo>
                  <a:lnTo>
                    <a:pt x="132" y="341"/>
                  </a:lnTo>
                  <a:lnTo>
                    <a:pt x="130" y="322"/>
                  </a:lnTo>
                  <a:lnTo>
                    <a:pt x="93" y="322"/>
                  </a:lnTo>
                  <a:lnTo>
                    <a:pt x="77" y="336"/>
                  </a:lnTo>
                  <a:lnTo>
                    <a:pt x="61" y="331"/>
                  </a:lnTo>
                  <a:lnTo>
                    <a:pt x="47" y="306"/>
                  </a:lnTo>
                  <a:lnTo>
                    <a:pt x="63" y="294"/>
                  </a:lnTo>
                  <a:lnTo>
                    <a:pt x="58" y="259"/>
                  </a:lnTo>
                  <a:lnTo>
                    <a:pt x="37" y="236"/>
                  </a:lnTo>
                  <a:lnTo>
                    <a:pt x="12" y="243"/>
                  </a:lnTo>
                  <a:lnTo>
                    <a:pt x="0" y="220"/>
                  </a:lnTo>
                  <a:lnTo>
                    <a:pt x="12" y="195"/>
                  </a:lnTo>
                  <a:lnTo>
                    <a:pt x="21" y="195"/>
                  </a:lnTo>
                  <a:lnTo>
                    <a:pt x="42" y="178"/>
                  </a:lnTo>
                  <a:lnTo>
                    <a:pt x="33" y="164"/>
                  </a:lnTo>
                  <a:lnTo>
                    <a:pt x="44" y="148"/>
                  </a:lnTo>
                  <a:lnTo>
                    <a:pt x="44" y="130"/>
                  </a:lnTo>
                  <a:lnTo>
                    <a:pt x="72" y="125"/>
                  </a:lnTo>
                  <a:lnTo>
                    <a:pt x="93" y="106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7059" name="Google Shape;1152;p26">
              <a:extLst>
                <a:ext uri="{FF2B5EF4-FFF2-40B4-BE49-F238E27FC236}">
                  <a16:creationId xmlns:a16="http://schemas.microsoft.com/office/drawing/2014/main" id="{114B1790-343E-AF4E-A722-AE697998A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6075" y="600075"/>
              <a:ext cx="1568450" cy="3059113"/>
            </a:xfrm>
            <a:custGeom>
              <a:avLst/>
              <a:gdLst>
                <a:gd name="T0" fmla="*/ 60960 w 824"/>
                <a:gd name="T1" fmla="*/ 158115 h 1606"/>
                <a:gd name="T2" fmla="*/ 167640 w 824"/>
                <a:gd name="T3" fmla="*/ 190500 h 1606"/>
                <a:gd name="T4" fmla="*/ 281940 w 824"/>
                <a:gd name="T5" fmla="*/ 144780 h 1606"/>
                <a:gd name="T6" fmla="*/ 422910 w 824"/>
                <a:gd name="T7" fmla="*/ 127635 h 1606"/>
                <a:gd name="T8" fmla="*/ 600075 w 824"/>
                <a:gd name="T9" fmla="*/ 0 h 1606"/>
                <a:gd name="T10" fmla="*/ 784860 w 824"/>
                <a:gd name="T11" fmla="*/ 87630 h 1606"/>
                <a:gd name="T12" fmla="*/ 851535 w 824"/>
                <a:gd name="T13" fmla="*/ 154305 h 1606"/>
                <a:gd name="T14" fmla="*/ 952500 w 824"/>
                <a:gd name="T15" fmla="*/ 325755 h 1606"/>
                <a:gd name="T16" fmla="*/ 1106805 w 824"/>
                <a:gd name="T17" fmla="*/ 358140 h 1606"/>
                <a:gd name="T18" fmla="*/ 1093470 w 824"/>
                <a:gd name="T19" fmla="*/ 419100 h 1606"/>
                <a:gd name="T20" fmla="*/ 992505 w 824"/>
                <a:gd name="T21" fmla="*/ 489585 h 1606"/>
                <a:gd name="T22" fmla="*/ 902970 w 824"/>
                <a:gd name="T23" fmla="*/ 529590 h 1606"/>
                <a:gd name="T24" fmla="*/ 845820 w 824"/>
                <a:gd name="T25" fmla="*/ 560070 h 1606"/>
                <a:gd name="T26" fmla="*/ 859155 w 824"/>
                <a:gd name="T27" fmla="*/ 657225 h 1606"/>
                <a:gd name="T28" fmla="*/ 771525 w 824"/>
                <a:gd name="T29" fmla="*/ 710565 h 1606"/>
                <a:gd name="T30" fmla="*/ 727710 w 824"/>
                <a:gd name="T31" fmla="*/ 821055 h 1606"/>
                <a:gd name="T32" fmla="*/ 754380 w 824"/>
                <a:gd name="T33" fmla="*/ 971550 h 1606"/>
                <a:gd name="T34" fmla="*/ 859155 w 824"/>
                <a:gd name="T35" fmla="*/ 1095375 h 1606"/>
                <a:gd name="T36" fmla="*/ 908685 w 824"/>
                <a:gd name="T37" fmla="*/ 1213485 h 1606"/>
                <a:gd name="T38" fmla="*/ 1143000 w 824"/>
                <a:gd name="T39" fmla="*/ 1390650 h 1606"/>
                <a:gd name="T40" fmla="*/ 1371600 w 824"/>
                <a:gd name="T41" fmla="*/ 1638300 h 1606"/>
                <a:gd name="T42" fmla="*/ 1432560 w 824"/>
                <a:gd name="T43" fmla="*/ 1743075 h 1606"/>
                <a:gd name="T44" fmla="*/ 1495425 w 824"/>
                <a:gd name="T45" fmla="*/ 1943100 h 1606"/>
                <a:gd name="T46" fmla="*/ 1508760 w 824"/>
                <a:gd name="T47" fmla="*/ 2057400 h 1606"/>
                <a:gd name="T48" fmla="*/ 1569720 w 824"/>
                <a:gd name="T49" fmla="*/ 2198370 h 1606"/>
                <a:gd name="T50" fmla="*/ 1529715 w 824"/>
                <a:gd name="T51" fmla="*/ 2207895 h 1606"/>
                <a:gd name="T52" fmla="*/ 1525905 w 824"/>
                <a:gd name="T53" fmla="*/ 2308860 h 1606"/>
                <a:gd name="T54" fmla="*/ 1495425 w 824"/>
                <a:gd name="T55" fmla="*/ 2446020 h 1606"/>
                <a:gd name="T56" fmla="*/ 1375410 w 824"/>
                <a:gd name="T57" fmla="*/ 2569845 h 1606"/>
                <a:gd name="T58" fmla="*/ 1194435 w 824"/>
                <a:gd name="T59" fmla="*/ 2701290 h 1606"/>
                <a:gd name="T60" fmla="*/ 1083945 w 824"/>
                <a:gd name="T61" fmla="*/ 2674620 h 1606"/>
                <a:gd name="T62" fmla="*/ 1059180 w 824"/>
                <a:gd name="T63" fmla="*/ 2693670 h 1606"/>
                <a:gd name="T64" fmla="*/ 1059180 w 824"/>
                <a:gd name="T65" fmla="*/ 2747010 h 1606"/>
                <a:gd name="T66" fmla="*/ 1036320 w 824"/>
                <a:gd name="T67" fmla="*/ 2817495 h 1606"/>
                <a:gd name="T68" fmla="*/ 975360 w 824"/>
                <a:gd name="T69" fmla="*/ 2844165 h 1606"/>
                <a:gd name="T70" fmla="*/ 939165 w 824"/>
                <a:gd name="T71" fmla="*/ 2887980 h 1606"/>
                <a:gd name="T72" fmla="*/ 845820 w 824"/>
                <a:gd name="T73" fmla="*/ 2988945 h 1606"/>
                <a:gd name="T74" fmla="*/ 687705 w 824"/>
                <a:gd name="T75" fmla="*/ 3049905 h 1606"/>
                <a:gd name="T76" fmla="*/ 721995 w 824"/>
                <a:gd name="T77" fmla="*/ 2988945 h 1606"/>
                <a:gd name="T78" fmla="*/ 721995 w 824"/>
                <a:gd name="T79" fmla="*/ 2838450 h 1606"/>
                <a:gd name="T80" fmla="*/ 754380 w 824"/>
                <a:gd name="T81" fmla="*/ 2737485 h 1606"/>
                <a:gd name="T82" fmla="*/ 657225 w 824"/>
                <a:gd name="T83" fmla="*/ 2724150 h 1606"/>
                <a:gd name="T84" fmla="*/ 744855 w 824"/>
                <a:gd name="T85" fmla="*/ 2577465 h 1606"/>
                <a:gd name="T86" fmla="*/ 939165 w 824"/>
                <a:gd name="T87" fmla="*/ 2617470 h 1606"/>
                <a:gd name="T88" fmla="*/ 912495 w 824"/>
                <a:gd name="T89" fmla="*/ 2499360 h 1606"/>
                <a:gd name="T90" fmla="*/ 1089660 w 824"/>
                <a:gd name="T91" fmla="*/ 2335530 h 1606"/>
                <a:gd name="T92" fmla="*/ 1200150 w 824"/>
                <a:gd name="T93" fmla="*/ 2185035 h 1606"/>
                <a:gd name="T94" fmla="*/ 1137285 w 824"/>
                <a:gd name="T95" fmla="*/ 1943100 h 1606"/>
                <a:gd name="T96" fmla="*/ 1137285 w 824"/>
                <a:gd name="T97" fmla="*/ 1779270 h 1606"/>
                <a:gd name="T98" fmla="*/ 1137285 w 824"/>
                <a:gd name="T99" fmla="*/ 1615440 h 1606"/>
                <a:gd name="T100" fmla="*/ 1102995 w 824"/>
                <a:gd name="T101" fmla="*/ 1518285 h 1606"/>
                <a:gd name="T102" fmla="*/ 1000125 w 824"/>
                <a:gd name="T103" fmla="*/ 1421130 h 1606"/>
                <a:gd name="T104" fmla="*/ 885825 w 824"/>
                <a:gd name="T105" fmla="*/ 1333500 h 1606"/>
                <a:gd name="T106" fmla="*/ 748665 w 824"/>
                <a:gd name="T107" fmla="*/ 1125855 h 1606"/>
                <a:gd name="T108" fmla="*/ 493395 w 824"/>
                <a:gd name="T109" fmla="*/ 998220 h 1606"/>
                <a:gd name="T110" fmla="*/ 419100 w 824"/>
                <a:gd name="T111" fmla="*/ 847725 h 1606"/>
                <a:gd name="T112" fmla="*/ 550545 w 824"/>
                <a:gd name="T113" fmla="*/ 767715 h 1606"/>
                <a:gd name="T114" fmla="*/ 546735 w 824"/>
                <a:gd name="T115" fmla="*/ 609600 h 1606"/>
                <a:gd name="T116" fmla="*/ 369570 w 824"/>
                <a:gd name="T117" fmla="*/ 552450 h 1606"/>
                <a:gd name="T118" fmla="*/ 154305 w 824"/>
                <a:gd name="T119" fmla="*/ 379095 h 1606"/>
                <a:gd name="T120" fmla="*/ 0 w 824"/>
                <a:gd name="T121" fmla="*/ 211455 h 1606"/>
                <a:gd name="T122" fmla="*/ 577215 w 824"/>
                <a:gd name="T123" fmla="*/ 2767965 h 160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824" h="1606" extrusionOk="0">
                  <a:moveTo>
                    <a:pt x="0" y="111"/>
                  </a:moveTo>
                  <a:lnTo>
                    <a:pt x="7" y="104"/>
                  </a:lnTo>
                  <a:lnTo>
                    <a:pt x="16" y="104"/>
                  </a:lnTo>
                  <a:lnTo>
                    <a:pt x="20" y="93"/>
                  </a:lnTo>
                  <a:lnTo>
                    <a:pt x="32" y="83"/>
                  </a:lnTo>
                  <a:lnTo>
                    <a:pt x="53" y="76"/>
                  </a:lnTo>
                  <a:lnTo>
                    <a:pt x="67" y="76"/>
                  </a:lnTo>
                  <a:lnTo>
                    <a:pt x="64" y="93"/>
                  </a:lnTo>
                  <a:lnTo>
                    <a:pt x="74" y="100"/>
                  </a:lnTo>
                  <a:lnTo>
                    <a:pt x="88" y="100"/>
                  </a:lnTo>
                  <a:lnTo>
                    <a:pt x="90" y="81"/>
                  </a:lnTo>
                  <a:lnTo>
                    <a:pt x="106" y="69"/>
                  </a:lnTo>
                  <a:lnTo>
                    <a:pt x="127" y="88"/>
                  </a:lnTo>
                  <a:lnTo>
                    <a:pt x="136" y="74"/>
                  </a:lnTo>
                  <a:lnTo>
                    <a:pt x="148" y="76"/>
                  </a:lnTo>
                  <a:lnTo>
                    <a:pt x="152" y="90"/>
                  </a:lnTo>
                  <a:lnTo>
                    <a:pt x="176" y="79"/>
                  </a:lnTo>
                  <a:lnTo>
                    <a:pt x="178" y="65"/>
                  </a:lnTo>
                  <a:lnTo>
                    <a:pt x="203" y="58"/>
                  </a:lnTo>
                  <a:lnTo>
                    <a:pt x="222" y="67"/>
                  </a:lnTo>
                  <a:lnTo>
                    <a:pt x="257" y="58"/>
                  </a:lnTo>
                  <a:lnTo>
                    <a:pt x="254" y="25"/>
                  </a:lnTo>
                  <a:lnTo>
                    <a:pt x="275" y="14"/>
                  </a:lnTo>
                  <a:lnTo>
                    <a:pt x="301" y="14"/>
                  </a:lnTo>
                  <a:lnTo>
                    <a:pt x="315" y="0"/>
                  </a:lnTo>
                  <a:lnTo>
                    <a:pt x="335" y="18"/>
                  </a:lnTo>
                  <a:lnTo>
                    <a:pt x="335" y="30"/>
                  </a:lnTo>
                  <a:lnTo>
                    <a:pt x="359" y="35"/>
                  </a:lnTo>
                  <a:lnTo>
                    <a:pt x="368" y="49"/>
                  </a:lnTo>
                  <a:lnTo>
                    <a:pt x="412" y="46"/>
                  </a:lnTo>
                  <a:lnTo>
                    <a:pt x="421" y="58"/>
                  </a:lnTo>
                  <a:lnTo>
                    <a:pt x="447" y="46"/>
                  </a:lnTo>
                  <a:lnTo>
                    <a:pt x="465" y="60"/>
                  </a:lnTo>
                  <a:lnTo>
                    <a:pt x="461" y="79"/>
                  </a:lnTo>
                  <a:lnTo>
                    <a:pt x="447" y="81"/>
                  </a:lnTo>
                  <a:lnTo>
                    <a:pt x="435" y="118"/>
                  </a:lnTo>
                  <a:lnTo>
                    <a:pt x="447" y="123"/>
                  </a:lnTo>
                  <a:lnTo>
                    <a:pt x="454" y="144"/>
                  </a:lnTo>
                  <a:lnTo>
                    <a:pt x="493" y="157"/>
                  </a:lnTo>
                  <a:lnTo>
                    <a:pt x="500" y="171"/>
                  </a:lnTo>
                  <a:lnTo>
                    <a:pt x="518" y="181"/>
                  </a:lnTo>
                  <a:lnTo>
                    <a:pt x="539" y="192"/>
                  </a:lnTo>
                  <a:lnTo>
                    <a:pt x="560" y="185"/>
                  </a:lnTo>
                  <a:lnTo>
                    <a:pt x="569" y="192"/>
                  </a:lnTo>
                  <a:lnTo>
                    <a:pt x="581" y="188"/>
                  </a:lnTo>
                  <a:lnTo>
                    <a:pt x="597" y="197"/>
                  </a:lnTo>
                  <a:lnTo>
                    <a:pt x="600" y="206"/>
                  </a:lnTo>
                  <a:lnTo>
                    <a:pt x="595" y="218"/>
                  </a:lnTo>
                  <a:lnTo>
                    <a:pt x="583" y="220"/>
                  </a:lnTo>
                  <a:lnTo>
                    <a:pt x="574" y="220"/>
                  </a:lnTo>
                  <a:lnTo>
                    <a:pt x="558" y="232"/>
                  </a:lnTo>
                  <a:lnTo>
                    <a:pt x="539" y="232"/>
                  </a:lnTo>
                  <a:lnTo>
                    <a:pt x="523" y="234"/>
                  </a:lnTo>
                  <a:lnTo>
                    <a:pt x="516" y="243"/>
                  </a:lnTo>
                  <a:lnTo>
                    <a:pt x="521" y="257"/>
                  </a:lnTo>
                  <a:lnTo>
                    <a:pt x="512" y="264"/>
                  </a:lnTo>
                  <a:lnTo>
                    <a:pt x="507" y="271"/>
                  </a:lnTo>
                  <a:lnTo>
                    <a:pt x="498" y="266"/>
                  </a:lnTo>
                  <a:lnTo>
                    <a:pt x="484" y="269"/>
                  </a:lnTo>
                  <a:lnTo>
                    <a:pt x="474" y="278"/>
                  </a:lnTo>
                  <a:lnTo>
                    <a:pt x="468" y="280"/>
                  </a:lnTo>
                  <a:lnTo>
                    <a:pt x="461" y="271"/>
                  </a:lnTo>
                  <a:lnTo>
                    <a:pt x="454" y="269"/>
                  </a:lnTo>
                  <a:lnTo>
                    <a:pt x="451" y="283"/>
                  </a:lnTo>
                  <a:lnTo>
                    <a:pt x="444" y="294"/>
                  </a:lnTo>
                  <a:lnTo>
                    <a:pt x="449" y="299"/>
                  </a:lnTo>
                  <a:lnTo>
                    <a:pt x="447" y="315"/>
                  </a:lnTo>
                  <a:lnTo>
                    <a:pt x="449" y="331"/>
                  </a:lnTo>
                  <a:lnTo>
                    <a:pt x="444" y="334"/>
                  </a:lnTo>
                  <a:lnTo>
                    <a:pt x="451" y="345"/>
                  </a:lnTo>
                  <a:lnTo>
                    <a:pt x="447" y="355"/>
                  </a:lnTo>
                  <a:lnTo>
                    <a:pt x="437" y="357"/>
                  </a:lnTo>
                  <a:lnTo>
                    <a:pt x="424" y="380"/>
                  </a:lnTo>
                  <a:lnTo>
                    <a:pt x="410" y="380"/>
                  </a:lnTo>
                  <a:lnTo>
                    <a:pt x="405" y="373"/>
                  </a:lnTo>
                  <a:lnTo>
                    <a:pt x="405" y="382"/>
                  </a:lnTo>
                  <a:lnTo>
                    <a:pt x="396" y="389"/>
                  </a:lnTo>
                  <a:lnTo>
                    <a:pt x="391" y="405"/>
                  </a:lnTo>
                  <a:lnTo>
                    <a:pt x="382" y="412"/>
                  </a:lnTo>
                  <a:lnTo>
                    <a:pt x="382" y="431"/>
                  </a:lnTo>
                  <a:lnTo>
                    <a:pt x="389" y="433"/>
                  </a:lnTo>
                  <a:lnTo>
                    <a:pt x="396" y="443"/>
                  </a:lnTo>
                  <a:lnTo>
                    <a:pt x="386" y="475"/>
                  </a:lnTo>
                  <a:lnTo>
                    <a:pt x="375" y="494"/>
                  </a:lnTo>
                  <a:lnTo>
                    <a:pt x="396" y="510"/>
                  </a:lnTo>
                  <a:lnTo>
                    <a:pt x="393" y="521"/>
                  </a:lnTo>
                  <a:lnTo>
                    <a:pt x="377" y="526"/>
                  </a:lnTo>
                  <a:lnTo>
                    <a:pt x="396" y="531"/>
                  </a:lnTo>
                  <a:lnTo>
                    <a:pt x="424" y="549"/>
                  </a:lnTo>
                  <a:lnTo>
                    <a:pt x="451" y="575"/>
                  </a:lnTo>
                  <a:lnTo>
                    <a:pt x="461" y="575"/>
                  </a:lnTo>
                  <a:lnTo>
                    <a:pt x="474" y="596"/>
                  </a:lnTo>
                  <a:lnTo>
                    <a:pt x="474" y="607"/>
                  </a:lnTo>
                  <a:lnTo>
                    <a:pt x="470" y="614"/>
                  </a:lnTo>
                  <a:lnTo>
                    <a:pt x="477" y="637"/>
                  </a:lnTo>
                  <a:lnTo>
                    <a:pt x="481" y="649"/>
                  </a:lnTo>
                  <a:lnTo>
                    <a:pt x="521" y="681"/>
                  </a:lnTo>
                  <a:lnTo>
                    <a:pt x="544" y="693"/>
                  </a:lnTo>
                  <a:lnTo>
                    <a:pt x="546" y="700"/>
                  </a:lnTo>
                  <a:lnTo>
                    <a:pt x="600" y="730"/>
                  </a:lnTo>
                  <a:lnTo>
                    <a:pt x="648" y="765"/>
                  </a:lnTo>
                  <a:lnTo>
                    <a:pt x="657" y="786"/>
                  </a:lnTo>
                  <a:lnTo>
                    <a:pt x="701" y="818"/>
                  </a:lnTo>
                  <a:lnTo>
                    <a:pt x="718" y="844"/>
                  </a:lnTo>
                  <a:lnTo>
                    <a:pt x="720" y="860"/>
                  </a:lnTo>
                  <a:lnTo>
                    <a:pt x="727" y="860"/>
                  </a:lnTo>
                  <a:lnTo>
                    <a:pt x="725" y="874"/>
                  </a:lnTo>
                  <a:lnTo>
                    <a:pt x="748" y="897"/>
                  </a:lnTo>
                  <a:lnTo>
                    <a:pt x="748" y="906"/>
                  </a:lnTo>
                  <a:lnTo>
                    <a:pt x="752" y="915"/>
                  </a:lnTo>
                  <a:lnTo>
                    <a:pt x="748" y="925"/>
                  </a:lnTo>
                  <a:lnTo>
                    <a:pt x="766" y="946"/>
                  </a:lnTo>
                  <a:lnTo>
                    <a:pt x="771" y="983"/>
                  </a:lnTo>
                  <a:lnTo>
                    <a:pt x="778" y="987"/>
                  </a:lnTo>
                  <a:lnTo>
                    <a:pt x="785" y="1020"/>
                  </a:lnTo>
                  <a:lnTo>
                    <a:pt x="792" y="1027"/>
                  </a:lnTo>
                  <a:lnTo>
                    <a:pt x="794" y="1043"/>
                  </a:lnTo>
                  <a:lnTo>
                    <a:pt x="789" y="1054"/>
                  </a:lnTo>
                  <a:lnTo>
                    <a:pt x="796" y="1073"/>
                  </a:lnTo>
                  <a:lnTo>
                    <a:pt x="792" y="1080"/>
                  </a:lnTo>
                  <a:lnTo>
                    <a:pt x="799" y="1105"/>
                  </a:lnTo>
                  <a:lnTo>
                    <a:pt x="799" y="1115"/>
                  </a:lnTo>
                  <a:lnTo>
                    <a:pt x="808" y="1117"/>
                  </a:lnTo>
                  <a:lnTo>
                    <a:pt x="813" y="1131"/>
                  </a:lnTo>
                  <a:lnTo>
                    <a:pt x="824" y="1154"/>
                  </a:lnTo>
                  <a:lnTo>
                    <a:pt x="822" y="1170"/>
                  </a:lnTo>
                  <a:lnTo>
                    <a:pt x="817" y="1170"/>
                  </a:lnTo>
                  <a:lnTo>
                    <a:pt x="817" y="1161"/>
                  </a:lnTo>
                  <a:lnTo>
                    <a:pt x="810" y="1154"/>
                  </a:lnTo>
                  <a:lnTo>
                    <a:pt x="803" y="1159"/>
                  </a:lnTo>
                  <a:lnTo>
                    <a:pt x="803" y="1175"/>
                  </a:lnTo>
                  <a:lnTo>
                    <a:pt x="813" y="1184"/>
                  </a:lnTo>
                  <a:lnTo>
                    <a:pt x="813" y="1194"/>
                  </a:lnTo>
                  <a:lnTo>
                    <a:pt x="801" y="1203"/>
                  </a:lnTo>
                  <a:lnTo>
                    <a:pt x="801" y="1212"/>
                  </a:lnTo>
                  <a:lnTo>
                    <a:pt x="785" y="1226"/>
                  </a:lnTo>
                  <a:lnTo>
                    <a:pt x="799" y="1247"/>
                  </a:lnTo>
                  <a:lnTo>
                    <a:pt x="792" y="1263"/>
                  </a:lnTo>
                  <a:lnTo>
                    <a:pt x="799" y="1272"/>
                  </a:lnTo>
                  <a:lnTo>
                    <a:pt x="785" y="1284"/>
                  </a:lnTo>
                  <a:lnTo>
                    <a:pt x="773" y="1289"/>
                  </a:lnTo>
                  <a:lnTo>
                    <a:pt x="771" y="1314"/>
                  </a:lnTo>
                  <a:lnTo>
                    <a:pt x="759" y="1319"/>
                  </a:lnTo>
                  <a:lnTo>
                    <a:pt x="739" y="1340"/>
                  </a:lnTo>
                  <a:lnTo>
                    <a:pt x="722" y="1349"/>
                  </a:lnTo>
                  <a:lnTo>
                    <a:pt x="704" y="1363"/>
                  </a:lnTo>
                  <a:lnTo>
                    <a:pt x="701" y="1379"/>
                  </a:lnTo>
                  <a:lnTo>
                    <a:pt x="683" y="1379"/>
                  </a:lnTo>
                  <a:lnTo>
                    <a:pt x="671" y="1393"/>
                  </a:lnTo>
                  <a:lnTo>
                    <a:pt x="627" y="1418"/>
                  </a:lnTo>
                  <a:lnTo>
                    <a:pt x="602" y="1421"/>
                  </a:lnTo>
                  <a:lnTo>
                    <a:pt x="590" y="1416"/>
                  </a:lnTo>
                  <a:lnTo>
                    <a:pt x="572" y="1421"/>
                  </a:lnTo>
                  <a:lnTo>
                    <a:pt x="567" y="1416"/>
                  </a:lnTo>
                  <a:lnTo>
                    <a:pt x="569" y="1404"/>
                  </a:lnTo>
                  <a:lnTo>
                    <a:pt x="569" y="1391"/>
                  </a:lnTo>
                  <a:lnTo>
                    <a:pt x="565" y="1402"/>
                  </a:lnTo>
                  <a:lnTo>
                    <a:pt x="562" y="1409"/>
                  </a:lnTo>
                  <a:lnTo>
                    <a:pt x="544" y="1404"/>
                  </a:lnTo>
                  <a:lnTo>
                    <a:pt x="556" y="1414"/>
                  </a:lnTo>
                  <a:lnTo>
                    <a:pt x="556" y="1421"/>
                  </a:lnTo>
                  <a:lnTo>
                    <a:pt x="551" y="1423"/>
                  </a:lnTo>
                  <a:lnTo>
                    <a:pt x="535" y="1421"/>
                  </a:lnTo>
                  <a:lnTo>
                    <a:pt x="562" y="1432"/>
                  </a:lnTo>
                  <a:lnTo>
                    <a:pt x="556" y="1442"/>
                  </a:lnTo>
                  <a:lnTo>
                    <a:pt x="562" y="1458"/>
                  </a:lnTo>
                  <a:lnTo>
                    <a:pt x="549" y="1465"/>
                  </a:lnTo>
                  <a:lnTo>
                    <a:pt x="525" y="1451"/>
                  </a:lnTo>
                  <a:lnTo>
                    <a:pt x="544" y="1469"/>
                  </a:lnTo>
                  <a:lnTo>
                    <a:pt x="544" y="1479"/>
                  </a:lnTo>
                  <a:lnTo>
                    <a:pt x="535" y="1490"/>
                  </a:lnTo>
                  <a:lnTo>
                    <a:pt x="525" y="1488"/>
                  </a:lnTo>
                  <a:lnTo>
                    <a:pt x="518" y="1476"/>
                  </a:lnTo>
                  <a:lnTo>
                    <a:pt x="507" y="1479"/>
                  </a:lnTo>
                  <a:lnTo>
                    <a:pt x="512" y="1493"/>
                  </a:lnTo>
                  <a:lnTo>
                    <a:pt x="512" y="1497"/>
                  </a:lnTo>
                  <a:lnTo>
                    <a:pt x="516" y="1502"/>
                  </a:lnTo>
                  <a:lnTo>
                    <a:pt x="507" y="1509"/>
                  </a:lnTo>
                  <a:lnTo>
                    <a:pt x="502" y="1516"/>
                  </a:lnTo>
                  <a:lnTo>
                    <a:pt x="493" y="1516"/>
                  </a:lnTo>
                  <a:lnTo>
                    <a:pt x="472" y="1534"/>
                  </a:lnTo>
                  <a:lnTo>
                    <a:pt x="465" y="1539"/>
                  </a:lnTo>
                  <a:lnTo>
                    <a:pt x="451" y="1539"/>
                  </a:lnTo>
                  <a:lnTo>
                    <a:pt x="447" y="1548"/>
                  </a:lnTo>
                  <a:lnTo>
                    <a:pt x="444" y="1569"/>
                  </a:lnTo>
                  <a:lnTo>
                    <a:pt x="433" y="1581"/>
                  </a:lnTo>
                  <a:lnTo>
                    <a:pt x="426" y="1581"/>
                  </a:lnTo>
                  <a:lnTo>
                    <a:pt x="428" y="1585"/>
                  </a:lnTo>
                  <a:lnTo>
                    <a:pt x="384" y="1606"/>
                  </a:lnTo>
                  <a:lnTo>
                    <a:pt x="361" y="1601"/>
                  </a:lnTo>
                  <a:lnTo>
                    <a:pt x="375" y="1592"/>
                  </a:lnTo>
                  <a:lnTo>
                    <a:pt x="393" y="1585"/>
                  </a:lnTo>
                  <a:lnTo>
                    <a:pt x="403" y="1574"/>
                  </a:lnTo>
                  <a:lnTo>
                    <a:pt x="393" y="1578"/>
                  </a:lnTo>
                  <a:lnTo>
                    <a:pt x="379" y="1569"/>
                  </a:lnTo>
                  <a:lnTo>
                    <a:pt x="382" y="1539"/>
                  </a:lnTo>
                  <a:lnTo>
                    <a:pt x="384" y="1537"/>
                  </a:lnTo>
                  <a:lnTo>
                    <a:pt x="377" y="1534"/>
                  </a:lnTo>
                  <a:lnTo>
                    <a:pt x="382" y="1523"/>
                  </a:lnTo>
                  <a:lnTo>
                    <a:pt x="379" y="1490"/>
                  </a:lnTo>
                  <a:lnTo>
                    <a:pt x="393" y="1465"/>
                  </a:lnTo>
                  <a:lnTo>
                    <a:pt x="421" y="1444"/>
                  </a:lnTo>
                  <a:lnTo>
                    <a:pt x="430" y="1435"/>
                  </a:lnTo>
                  <a:lnTo>
                    <a:pt x="417" y="1439"/>
                  </a:lnTo>
                  <a:lnTo>
                    <a:pt x="396" y="1437"/>
                  </a:lnTo>
                  <a:lnTo>
                    <a:pt x="379" y="1442"/>
                  </a:lnTo>
                  <a:lnTo>
                    <a:pt x="370" y="1437"/>
                  </a:lnTo>
                  <a:lnTo>
                    <a:pt x="361" y="1439"/>
                  </a:lnTo>
                  <a:lnTo>
                    <a:pt x="342" y="1435"/>
                  </a:lnTo>
                  <a:lnTo>
                    <a:pt x="345" y="1430"/>
                  </a:lnTo>
                  <a:lnTo>
                    <a:pt x="345" y="1414"/>
                  </a:lnTo>
                  <a:lnTo>
                    <a:pt x="340" y="1409"/>
                  </a:lnTo>
                  <a:lnTo>
                    <a:pt x="359" y="1386"/>
                  </a:lnTo>
                  <a:lnTo>
                    <a:pt x="379" y="1384"/>
                  </a:lnTo>
                  <a:lnTo>
                    <a:pt x="391" y="1353"/>
                  </a:lnTo>
                  <a:lnTo>
                    <a:pt x="412" y="1353"/>
                  </a:lnTo>
                  <a:lnTo>
                    <a:pt x="424" y="1360"/>
                  </a:lnTo>
                  <a:lnTo>
                    <a:pt x="470" y="1349"/>
                  </a:lnTo>
                  <a:lnTo>
                    <a:pt x="488" y="1360"/>
                  </a:lnTo>
                  <a:lnTo>
                    <a:pt x="493" y="1374"/>
                  </a:lnTo>
                  <a:lnTo>
                    <a:pt x="525" y="1372"/>
                  </a:lnTo>
                  <a:lnTo>
                    <a:pt x="516" y="1351"/>
                  </a:lnTo>
                  <a:lnTo>
                    <a:pt x="521" y="1337"/>
                  </a:lnTo>
                  <a:lnTo>
                    <a:pt x="502" y="1319"/>
                  </a:lnTo>
                  <a:lnTo>
                    <a:pt x="479" y="1312"/>
                  </a:lnTo>
                  <a:lnTo>
                    <a:pt x="474" y="1277"/>
                  </a:lnTo>
                  <a:lnTo>
                    <a:pt x="495" y="1263"/>
                  </a:lnTo>
                  <a:lnTo>
                    <a:pt x="532" y="1265"/>
                  </a:lnTo>
                  <a:lnTo>
                    <a:pt x="542" y="1245"/>
                  </a:lnTo>
                  <a:lnTo>
                    <a:pt x="572" y="1226"/>
                  </a:lnTo>
                  <a:lnTo>
                    <a:pt x="597" y="1219"/>
                  </a:lnTo>
                  <a:lnTo>
                    <a:pt x="602" y="1205"/>
                  </a:lnTo>
                  <a:lnTo>
                    <a:pt x="618" y="1198"/>
                  </a:lnTo>
                  <a:lnTo>
                    <a:pt x="632" y="1168"/>
                  </a:lnTo>
                  <a:lnTo>
                    <a:pt x="630" y="1147"/>
                  </a:lnTo>
                  <a:lnTo>
                    <a:pt x="637" y="1119"/>
                  </a:lnTo>
                  <a:lnTo>
                    <a:pt x="630" y="1101"/>
                  </a:lnTo>
                  <a:lnTo>
                    <a:pt x="632" y="1068"/>
                  </a:lnTo>
                  <a:lnTo>
                    <a:pt x="616" y="1029"/>
                  </a:lnTo>
                  <a:lnTo>
                    <a:pt x="597" y="1020"/>
                  </a:lnTo>
                  <a:lnTo>
                    <a:pt x="586" y="987"/>
                  </a:lnTo>
                  <a:lnTo>
                    <a:pt x="588" y="987"/>
                  </a:lnTo>
                  <a:lnTo>
                    <a:pt x="606" y="976"/>
                  </a:lnTo>
                  <a:lnTo>
                    <a:pt x="604" y="948"/>
                  </a:lnTo>
                  <a:lnTo>
                    <a:pt x="597" y="934"/>
                  </a:lnTo>
                  <a:lnTo>
                    <a:pt x="593" y="908"/>
                  </a:lnTo>
                  <a:lnTo>
                    <a:pt x="620" y="885"/>
                  </a:lnTo>
                  <a:lnTo>
                    <a:pt x="620" y="862"/>
                  </a:lnTo>
                  <a:lnTo>
                    <a:pt x="606" y="860"/>
                  </a:lnTo>
                  <a:lnTo>
                    <a:pt x="597" y="848"/>
                  </a:lnTo>
                  <a:lnTo>
                    <a:pt x="602" y="820"/>
                  </a:lnTo>
                  <a:lnTo>
                    <a:pt x="616" y="806"/>
                  </a:lnTo>
                  <a:lnTo>
                    <a:pt x="609" y="793"/>
                  </a:lnTo>
                  <a:lnTo>
                    <a:pt x="590" y="800"/>
                  </a:lnTo>
                  <a:lnTo>
                    <a:pt x="579" y="797"/>
                  </a:lnTo>
                  <a:lnTo>
                    <a:pt x="567" y="781"/>
                  </a:lnTo>
                  <a:lnTo>
                    <a:pt x="544" y="779"/>
                  </a:lnTo>
                  <a:lnTo>
                    <a:pt x="537" y="769"/>
                  </a:lnTo>
                  <a:lnTo>
                    <a:pt x="542" y="751"/>
                  </a:lnTo>
                  <a:lnTo>
                    <a:pt x="525" y="746"/>
                  </a:lnTo>
                  <a:lnTo>
                    <a:pt x="516" y="749"/>
                  </a:lnTo>
                  <a:lnTo>
                    <a:pt x="505" y="735"/>
                  </a:lnTo>
                  <a:lnTo>
                    <a:pt x="500" y="718"/>
                  </a:lnTo>
                  <a:lnTo>
                    <a:pt x="491" y="700"/>
                  </a:lnTo>
                  <a:lnTo>
                    <a:pt x="465" y="700"/>
                  </a:lnTo>
                  <a:lnTo>
                    <a:pt x="454" y="693"/>
                  </a:lnTo>
                  <a:lnTo>
                    <a:pt x="444" y="670"/>
                  </a:lnTo>
                  <a:lnTo>
                    <a:pt x="414" y="635"/>
                  </a:lnTo>
                  <a:lnTo>
                    <a:pt x="414" y="619"/>
                  </a:lnTo>
                  <a:lnTo>
                    <a:pt x="393" y="591"/>
                  </a:lnTo>
                  <a:lnTo>
                    <a:pt x="366" y="577"/>
                  </a:lnTo>
                  <a:lnTo>
                    <a:pt x="340" y="542"/>
                  </a:lnTo>
                  <a:lnTo>
                    <a:pt x="319" y="540"/>
                  </a:lnTo>
                  <a:lnTo>
                    <a:pt x="291" y="524"/>
                  </a:lnTo>
                  <a:lnTo>
                    <a:pt x="259" y="524"/>
                  </a:lnTo>
                  <a:lnTo>
                    <a:pt x="245" y="496"/>
                  </a:lnTo>
                  <a:lnTo>
                    <a:pt x="229" y="496"/>
                  </a:lnTo>
                  <a:lnTo>
                    <a:pt x="224" y="484"/>
                  </a:lnTo>
                  <a:lnTo>
                    <a:pt x="241" y="468"/>
                  </a:lnTo>
                  <a:lnTo>
                    <a:pt x="220" y="445"/>
                  </a:lnTo>
                  <a:lnTo>
                    <a:pt x="215" y="429"/>
                  </a:lnTo>
                  <a:lnTo>
                    <a:pt x="231" y="426"/>
                  </a:lnTo>
                  <a:lnTo>
                    <a:pt x="259" y="417"/>
                  </a:lnTo>
                  <a:lnTo>
                    <a:pt x="280" y="412"/>
                  </a:lnTo>
                  <a:lnTo>
                    <a:pt x="289" y="403"/>
                  </a:lnTo>
                  <a:lnTo>
                    <a:pt x="301" y="364"/>
                  </a:lnTo>
                  <a:lnTo>
                    <a:pt x="315" y="359"/>
                  </a:lnTo>
                  <a:lnTo>
                    <a:pt x="315" y="345"/>
                  </a:lnTo>
                  <a:lnTo>
                    <a:pt x="287" y="338"/>
                  </a:lnTo>
                  <a:lnTo>
                    <a:pt x="287" y="320"/>
                  </a:lnTo>
                  <a:lnTo>
                    <a:pt x="285" y="299"/>
                  </a:lnTo>
                  <a:lnTo>
                    <a:pt x="259" y="294"/>
                  </a:lnTo>
                  <a:lnTo>
                    <a:pt x="243" y="278"/>
                  </a:lnTo>
                  <a:lnTo>
                    <a:pt x="215" y="278"/>
                  </a:lnTo>
                  <a:lnTo>
                    <a:pt x="194" y="290"/>
                  </a:lnTo>
                  <a:lnTo>
                    <a:pt x="169" y="283"/>
                  </a:lnTo>
                  <a:lnTo>
                    <a:pt x="127" y="283"/>
                  </a:lnTo>
                  <a:lnTo>
                    <a:pt x="106" y="248"/>
                  </a:lnTo>
                  <a:lnTo>
                    <a:pt x="71" y="215"/>
                  </a:lnTo>
                  <a:lnTo>
                    <a:pt x="81" y="199"/>
                  </a:lnTo>
                  <a:lnTo>
                    <a:pt x="76" y="178"/>
                  </a:lnTo>
                  <a:lnTo>
                    <a:pt x="58" y="162"/>
                  </a:lnTo>
                  <a:lnTo>
                    <a:pt x="41" y="139"/>
                  </a:lnTo>
                  <a:lnTo>
                    <a:pt x="7" y="123"/>
                  </a:lnTo>
                  <a:lnTo>
                    <a:pt x="0" y="111"/>
                  </a:lnTo>
                  <a:close/>
                  <a:moveTo>
                    <a:pt x="278" y="1418"/>
                  </a:moveTo>
                  <a:lnTo>
                    <a:pt x="287" y="1430"/>
                  </a:lnTo>
                  <a:lnTo>
                    <a:pt x="285" y="1442"/>
                  </a:lnTo>
                  <a:lnTo>
                    <a:pt x="291" y="1458"/>
                  </a:lnTo>
                  <a:lnTo>
                    <a:pt x="303" y="1453"/>
                  </a:lnTo>
                  <a:lnTo>
                    <a:pt x="308" y="1423"/>
                  </a:lnTo>
                  <a:lnTo>
                    <a:pt x="301" y="1421"/>
                  </a:lnTo>
                  <a:lnTo>
                    <a:pt x="296" y="1407"/>
                  </a:lnTo>
                  <a:lnTo>
                    <a:pt x="278" y="1418"/>
                  </a:lnTo>
                  <a:close/>
                </a:path>
              </a:pathLst>
            </a:custGeom>
            <a:solidFill>
              <a:srgbClr val="E249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7060" name="Google Shape;1153;p26">
              <a:extLst>
                <a:ext uri="{FF2B5EF4-FFF2-40B4-BE49-F238E27FC236}">
                  <a16:creationId xmlns:a16="http://schemas.microsoft.com/office/drawing/2014/main" id="{C5AE9A19-958D-ED41-AF9D-A0B388AF5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9258300" y="5584825"/>
              <a:ext cx="2894013" cy="2111375"/>
            </a:xfrm>
            <a:custGeom>
              <a:avLst/>
              <a:gdLst>
                <a:gd name="T0" fmla="*/ 2320250 w 656"/>
                <a:gd name="T1" fmla="*/ 2053335 h 478"/>
                <a:gd name="T2" fmla="*/ 2320250 w 656"/>
                <a:gd name="T3" fmla="*/ 2053335 h 478"/>
                <a:gd name="T4" fmla="*/ 1230703 w 656"/>
                <a:gd name="T5" fmla="*/ 211957 h 478"/>
                <a:gd name="T6" fmla="*/ 2743718 w 656"/>
                <a:gd name="T7" fmla="*/ 927313 h 478"/>
                <a:gd name="T8" fmla="*/ 2783418 w 656"/>
                <a:gd name="T9" fmla="*/ 1112775 h 478"/>
                <a:gd name="T10" fmla="*/ 2668729 w 656"/>
                <a:gd name="T11" fmla="*/ 847829 h 478"/>
                <a:gd name="T12" fmla="*/ 2562862 w 656"/>
                <a:gd name="T13" fmla="*/ 675613 h 478"/>
                <a:gd name="T14" fmla="*/ 2011472 w 656"/>
                <a:gd name="T15" fmla="*/ 335599 h 478"/>
                <a:gd name="T16" fmla="*/ 2342306 w 656"/>
                <a:gd name="T17" fmla="*/ 613793 h 478"/>
                <a:gd name="T18" fmla="*/ 2267317 w 656"/>
                <a:gd name="T19" fmla="*/ 525477 h 478"/>
                <a:gd name="T20" fmla="*/ 1698282 w 656"/>
                <a:gd name="T21" fmla="*/ 4416 h 478"/>
                <a:gd name="T22" fmla="*/ 1848260 w 656"/>
                <a:gd name="T23" fmla="*/ 317936 h 478"/>
                <a:gd name="T24" fmla="*/ 1764449 w 656"/>
                <a:gd name="T25" fmla="*/ 728603 h 478"/>
                <a:gd name="T26" fmla="*/ 1592415 w 656"/>
                <a:gd name="T27" fmla="*/ 984718 h 478"/>
                <a:gd name="T28" fmla="*/ 1936483 w 656"/>
                <a:gd name="T29" fmla="*/ 1024460 h 478"/>
                <a:gd name="T30" fmla="*/ 2165861 w 656"/>
                <a:gd name="T31" fmla="*/ 865492 h 478"/>
                <a:gd name="T32" fmla="*/ 2187916 w 656"/>
                <a:gd name="T33" fmla="*/ 596129 h 478"/>
                <a:gd name="T34" fmla="*/ 2077638 w 656"/>
                <a:gd name="T35" fmla="*/ 755097 h 478"/>
                <a:gd name="T36" fmla="*/ 1835027 w 656"/>
                <a:gd name="T37" fmla="*/ 852244 h 478"/>
                <a:gd name="T38" fmla="*/ 1711515 w 656"/>
                <a:gd name="T39" fmla="*/ 852244 h 478"/>
                <a:gd name="T40" fmla="*/ 1314514 w 656"/>
                <a:gd name="T41" fmla="*/ 878739 h 478"/>
                <a:gd name="T42" fmla="*/ 1191003 w 656"/>
                <a:gd name="T43" fmla="*/ 834581 h 478"/>
                <a:gd name="T44" fmla="*/ 1014558 w 656"/>
                <a:gd name="T45" fmla="*/ 702108 h 478"/>
                <a:gd name="T46" fmla="*/ 2227617 w 656"/>
                <a:gd name="T47" fmla="*/ 1554352 h 478"/>
                <a:gd name="T48" fmla="*/ 1971772 w 656"/>
                <a:gd name="T49" fmla="*/ 1483700 h 478"/>
                <a:gd name="T50" fmla="*/ 1927660 w 656"/>
                <a:gd name="T51" fmla="*/ 1761894 h 478"/>
                <a:gd name="T52" fmla="*/ 1905605 w 656"/>
                <a:gd name="T53" fmla="*/ 1766310 h 478"/>
                <a:gd name="T54" fmla="*/ 1879138 w 656"/>
                <a:gd name="T55" fmla="*/ 1695657 h 478"/>
                <a:gd name="T56" fmla="*/ 1839438 w 656"/>
                <a:gd name="T57" fmla="*/ 1651499 h 478"/>
                <a:gd name="T58" fmla="*/ 1790916 w 656"/>
                <a:gd name="T59" fmla="*/ 1620589 h 478"/>
                <a:gd name="T60" fmla="*/ 714602 w 656"/>
                <a:gd name="T61" fmla="*/ 1298238 h 478"/>
                <a:gd name="T62" fmla="*/ 705780 w 656"/>
                <a:gd name="T63" fmla="*/ 1315901 h 478"/>
                <a:gd name="T64" fmla="*/ 599913 w 656"/>
                <a:gd name="T65" fmla="*/ 1346811 h 478"/>
                <a:gd name="T66" fmla="*/ 502868 w 656"/>
                <a:gd name="T67" fmla="*/ 1483700 h 478"/>
                <a:gd name="T68" fmla="*/ 445523 w 656"/>
                <a:gd name="T69" fmla="*/ 1479284 h 478"/>
                <a:gd name="T70" fmla="*/ 498457 w 656"/>
                <a:gd name="T71" fmla="*/ 1386553 h 478"/>
                <a:gd name="T72" fmla="*/ 44111 w 656"/>
                <a:gd name="T73" fmla="*/ 304688 h 478"/>
                <a:gd name="T74" fmla="*/ 123511 w 656"/>
                <a:gd name="T75" fmla="*/ 1589679 h 478"/>
                <a:gd name="T76" fmla="*/ 423468 w 656"/>
                <a:gd name="T77" fmla="*/ 1580847 h 478"/>
                <a:gd name="T78" fmla="*/ 255845 w 656"/>
                <a:gd name="T79" fmla="*/ 1421879 h 478"/>
                <a:gd name="T80" fmla="*/ 145567 w 656"/>
                <a:gd name="T81" fmla="*/ 1271743 h 478"/>
                <a:gd name="T82" fmla="*/ 322012 w 656"/>
                <a:gd name="T83" fmla="*/ 1443958 h 478"/>
                <a:gd name="T84" fmla="*/ 458757 w 656"/>
                <a:gd name="T85" fmla="*/ 1360058 h 478"/>
                <a:gd name="T86" fmla="*/ 524924 w 656"/>
                <a:gd name="T87" fmla="*/ 1337980 h 478"/>
                <a:gd name="T88" fmla="*/ 595501 w 656"/>
                <a:gd name="T89" fmla="*/ 1307069 h 478"/>
                <a:gd name="T90" fmla="*/ 644024 w 656"/>
                <a:gd name="T91" fmla="*/ 1262911 h 478"/>
                <a:gd name="T92" fmla="*/ 807235 w 656"/>
                <a:gd name="T93" fmla="*/ 1276159 h 478"/>
                <a:gd name="T94" fmla="*/ 1027791 w 656"/>
                <a:gd name="T95" fmla="*/ 1488116 h 478"/>
                <a:gd name="T96" fmla="*/ 1274814 w 656"/>
                <a:gd name="T97" fmla="*/ 1779557 h 478"/>
                <a:gd name="T98" fmla="*/ 1588004 w 656"/>
                <a:gd name="T99" fmla="*/ 1819299 h 478"/>
                <a:gd name="T100" fmla="*/ 1782093 w 656"/>
                <a:gd name="T101" fmla="*/ 1912030 h 478"/>
                <a:gd name="T102" fmla="*/ 1874727 w 656"/>
                <a:gd name="T103" fmla="*/ 1810467 h 478"/>
                <a:gd name="T104" fmla="*/ 1711515 w 656"/>
                <a:gd name="T105" fmla="*/ 1691241 h 478"/>
                <a:gd name="T106" fmla="*/ 1548304 w 656"/>
                <a:gd name="T107" fmla="*/ 1563184 h 478"/>
                <a:gd name="T108" fmla="*/ 1363037 w 656"/>
                <a:gd name="T109" fmla="*/ 1373306 h 478"/>
                <a:gd name="T110" fmla="*/ 1164536 w 656"/>
                <a:gd name="T111" fmla="*/ 1139270 h 478"/>
                <a:gd name="T112" fmla="*/ 1217470 w 656"/>
                <a:gd name="T113" fmla="*/ 967055 h 478"/>
                <a:gd name="T114" fmla="*/ 961625 w 656"/>
                <a:gd name="T115" fmla="*/ 750682 h 478"/>
                <a:gd name="T116" fmla="*/ 732246 w 656"/>
                <a:gd name="T117" fmla="*/ 569635 h 478"/>
                <a:gd name="T118" fmla="*/ 361712 w 656"/>
                <a:gd name="T119" fmla="*/ 432746 h 478"/>
                <a:gd name="T120" fmla="*/ 79400 w 656"/>
                <a:gd name="T121" fmla="*/ 309104 h 4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656" h="478" extrusionOk="0">
                  <a:moveTo>
                    <a:pt x="562" y="464"/>
                  </a:moveTo>
                  <a:cubicBezTo>
                    <a:pt x="567" y="459"/>
                    <a:pt x="567" y="459"/>
                    <a:pt x="567" y="459"/>
                  </a:cubicBezTo>
                  <a:cubicBezTo>
                    <a:pt x="575" y="461"/>
                    <a:pt x="575" y="461"/>
                    <a:pt x="575" y="461"/>
                  </a:cubicBezTo>
                  <a:cubicBezTo>
                    <a:pt x="573" y="466"/>
                    <a:pt x="573" y="466"/>
                    <a:pt x="573" y="466"/>
                  </a:cubicBezTo>
                  <a:cubicBezTo>
                    <a:pt x="566" y="467"/>
                    <a:pt x="566" y="467"/>
                    <a:pt x="566" y="467"/>
                  </a:cubicBezTo>
                  <a:cubicBezTo>
                    <a:pt x="562" y="466"/>
                    <a:pt x="562" y="466"/>
                    <a:pt x="562" y="466"/>
                  </a:cubicBezTo>
                  <a:cubicBezTo>
                    <a:pt x="562" y="464"/>
                    <a:pt x="562" y="464"/>
                    <a:pt x="562" y="464"/>
                  </a:cubicBezTo>
                  <a:close/>
                  <a:moveTo>
                    <a:pt x="526" y="465"/>
                  </a:moveTo>
                  <a:cubicBezTo>
                    <a:pt x="536" y="475"/>
                    <a:pt x="536" y="475"/>
                    <a:pt x="536" y="475"/>
                  </a:cubicBezTo>
                  <a:cubicBezTo>
                    <a:pt x="541" y="475"/>
                    <a:pt x="541" y="475"/>
                    <a:pt x="541" y="475"/>
                  </a:cubicBezTo>
                  <a:cubicBezTo>
                    <a:pt x="546" y="478"/>
                    <a:pt x="546" y="478"/>
                    <a:pt x="546" y="478"/>
                  </a:cubicBezTo>
                  <a:cubicBezTo>
                    <a:pt x="549" y="476"/>
                    <a:pt x="549" y="476"/>
                    <a:pt x="549" y="476"/>
                  </a:cubicBezTo>
                  <a:cubicBezTo>
                    <a:pt x="547" y="471"/>
                    <a:pt x="547" y="471"/>
                    <a:pt x="547" y="471"/>
                  </a:cubicBezTo>
                  <a:cubicBezTo>
                    <a:pt x="540" y="471"/>
                    <a:pt x="540" y="471"/>
                    <a:pt x="540" y="471"/>
                  </a:cubicBezTo>
                  <a:cubicBezTo>
                    <a:pt x="531" y="464"/>
                    <a:pt x="531" y="464"/>
                    <a:pt x="531" y="464"/>
                  </a:cubicBezTo>
                  <a:cubicBezTo>
                    <a:pt x="526" y="465"/>
                    <a:pt x="526" y="465"/>
                    <a:pt x="526" y="465"/>
                  </a:cubicBezTo>
                  <a:close/>
                  <a:moveTo>
                    <a:pt x="254" y="38"/>
                  </a:moveTo>
                  <a:cubicBezTo>
                    <a:pt x="257" y="36"/>
                    <a:pt x="257" y="36"/>
                    <a:pt x="257" y="36"/>
                  </a:cubicBezTo>
                  <a:cubicBezTo>
                    <a:pt x="264" y="36"/>
                    <a:pt x="264" y="36"/>
                    <a:pt x="264" y="36"/>
                  </a:cubicBezTo>
                  <a:cubicBezTo>
                    <a:pt x="271" y="34"/>
                    <a:pt x="271" y="34"/>
                    <a:pt x="271" y="34"/>
                  </a:cubicBezTo>
                  <a:cubicBezTo>
                    <a:pt x="276" y="38"/>
                    <a:pt x="276" y="38"/>
                    <a:pt x="276" y="38"/>
                  </a:cubicBezTo>
                  <a:cubicBezTo>
                    <a:pt x="283" y="36"/>
                    <a:pt x="283" y="36"/>
                    <a:pt x="283" y="36"/>
                  </a:cubicBezTo>
                  <a:cubicBezTo>
                    <a:pt x="288" y="40"/>
                    <a:pt x="288" y="40"/>
                    <a:pt x="288" y="40"/>
                  </a:cubicBezTo>
                  <a:cubicBezTo>
                    <a:pt x="279" y="48"/>
                    <a:pt x="279" y="48"/>
                    <a:pt x="279" y="48"/>
                  </a:cubicBezTo>
                  <a:cubicBezTo>
                    <a:pt x="268" y="48"/>
                    <a:pt x="268" y="48"/>
                    <a:pt x="268" y="48"/>
                  </a:cubicBezTo>
                  <a:cubicBezTo>
                    <a:pt x="264" y="45"/>
                    <a:pt x="264" y="45"/>
                    <a:pt x="264" y="45"/>
                  </a:cubicBezTo>
                  <a:cubicBezTo>
                    <a:pt x="257" y="44"/>
                    <a:pt x="257" y="44"/>
                    <a:pt x="257" y="44"/>
                  </a:cubicBezTo>
                  <a:cubicBezTo>
                    <a:pt x="257" y="44"/>
                    <a:pt x="254" y="37"/>
                    <a:pt x="254" y="38"/>
                  </a:cubicBezTo>
                  <a:close/>
                  <a:moveTo>
                    <a:pt x="605" y="192"/>
                  </a:moveTo>
                  <a:cubicBezTo>
                    <a:pt x="614" y="192"/>
                    <a:pt x="614" y="192"/>
                    <a:pt x="614" y="192"/>
                  </a:cubicBezTo>
                  <a:cubicBezTo>
                    <a:pt x="619" y="198"/>
                    <a:pt x="619" y="198"/>
                    <a:pt x="619" y="198"/>
                  </a:cubicBezTo>
                  <a:cubicBezTo>
                    <a:pt x="622" y="210"/>
                    <a:pt x="622" y="210"/>
                    <a:pt x="622" y="210"/>
                  </a:cubicBezTo>
                  <a:cubicBezTo>
                    <a:pt x="633" y="214"/>
                    <a:pt x="633" y="214"/>
                    <a:pt x="633" y="214"/>
                  </a:cubicBezTo>
                  <a:cubicBezTo>
                    <a:pt x="647" y="225"/>
                    <a:pt x="647" y="225"/>
                    <a:pt x="647" y="225"/>
                  </a:cubicBezTo>
                  <a:cubicBezTo>
                    <a:pt x="656" y="236"/>
                    <a:pt x="656" y="236"/>
                    <a:pt x="656" y="236"/>
                  </a:cubicBezTo>
                  <a:cubicBezTo>
                    <a:pt x="655" y="247"/>
                    <a:pt x="655" y="247"/>
                    <a:pt x="655" y="247"/>
                  </a:cubicBezTo>
                  <a:cubicBezTo>
                    <a:pt x="649" y="249"/>
                    <a:pt x="649" y="249"/>
                    <a:pt x="649" y="249"/>
                  </a:cubicBezTo>
                  <a:cubicBezTo>
                    <a:pt x="647" y="253"/>
                    <a:pt x="647" y="253"/>
                    <a:pt x="647" y="253"/>
                  </a:cubicBezTo>
                  <a:cubicBezTo>
                    <a:pt x="637" y="254"/>
                    <a:pt x="637" y="254"/>
                    <a:pt x="637" y="254"/>
                  </a:cubicBezTo>
                  <a:cubicBezTo>
                    <a:pt x="631" y="252"/>
                    <a:pt x="631" y="252"/>
                    <a:pt x="631" y="252"/>
                  </a:cubicBezTo>
                  <a:cubicBezTo>
                    <a:pt x="624" y="252"/>
                    <a:pt x="624" y="252"/>
                    <a:pt x="624" y="252"/>
                  </a:cubicBezTo>
                  <a:cubicBezTo>
                    <a:pt x="619" y="245"/>
                    <a:pt x="619" y="245"/>
                    <a:pt x="619" y="245"/>
                  </a:cubicBezTo>
                  <a:cubicBezTo>
                    <a:pt x="622" y="241"/>
                    <a:pt x="622" y="241"/>
                    <a:pt x="622" y="241"/>
                  </a:cubicBezTo>
                  <a:cubicBezTo>
                    <a:pt x="614" y="226"/>
                    <a:pt x="614" y="226"/>
                    <a:pt x="614" y="226"/>
                  </a:cubicBezTo>
                  <a:cubicBezTo>
                    <a:pt x="605" y="221"/>
                    <a:pt x="605" y="221"/>
                    <a:pt x="605" y="221"/>
                  </a:cubicBezTo>
                  <a:cubicBezTo>
                    <a:pt x="605" y="208"/>
                    <a:pt x="605" y="208"/>
                    <a:pt x="605" y="208"/>
                  </a:cubicBezTo>
                  <a:cubicBezTo>
                    <a:pt x="603" y="200"/>
                    <a:pt x="603" y="200"/>
                    <a:pt x="603" y="200"/>
                  </a:cubicBezTo>
                  <a:cubicBezTo>
                    <a:pt x="605" y="192"/>
                    <a:pt x="605" y="192"/>
                    <a:pt x="605" y="192"/>
                  </a:cubicBezTo>
                  <a:close/>
                  <a:moveTo>
                    <a:pt x="596" y="172"/>
                  </a:moveTo>
                  <a:cubicBezTo>
                    <a:pt x="593" y="176"/>
                    <a:pt x="593" y="176"/>
                    <a:pt x="593" y="176"/>
                  </a:cubicBezTo>
                  <a:cubicBezTo>
                    <a:pt x="597" y="182"/>
                    <a:pt x="597" y="182"/>
                    <a:pt x="597" y="182"/>
                  </a:cubicBezTo>
                  <a:cubicBezTo>
                    <a:pt x="598" y="190"/>
                    <a:pt x="598" y="190"/>
                    <a:pt x="598" y="190"/>
                  </a:cubicBezTo>
                  <a:cubicBezTo>
                    <a:pt x="603" y="183"/>
                    <a:pt x="603" y="183"/>
                    <a:pt x="603" y="183"/>
                  </a:cubicBezTo>
                  <a:cubicBezTo>
                    <a:pt x="602" y="174"/>
                    <a:pt x="602" y="174"/>
                    <a:pt x="602" y="174"/>
                  </a:cubicBezTo>
                  <a:cubicBezTo>
                    <a:pt x="596" y="172"/>
                    <a:pt x="596" y="172"/>
                    <a:pt x="596" y="172"/>
                  </a:cubicBezTo>
                  <a:close/>
                  <a:moveTo>
                    <a:pt x="581" y="153"/>
                  </a:moveTo>
                  <a:cubicBezTo>
                    <a:pt x="586" y="152"/>
                    <a:pt x="586" y="152"/>
                    <a:pt x="586" y="152"/>
                  </a:cubicBezTo>
                  <a:cubicBezTo>
                    <a:pt x="589" y="145"/>
                    <a:pt x="589" y="145"/>
                    <a:pt x="589" y="145"/>
                  </a:cubicBezTo>
                  <a:cubicBezTo>
                    <a:pt x="594" y="152"/>
                    <a:pt x="594" y="152"/>
                    <a:pt x="594" y="152"/>
                  </a:cubicBezTo>
                  <a:cubicBezTo>
                    <a:pt x="589" y="158"/>
                    <a:pt x="589" y="158"/>
                    <a:pt x="589" y="158"/>
                  </a:cubicBezTo>
                  <a:cubicBezTo>
                    <a:pt x="583" y="157"/>
                    <a:pt x="583" y="157"/>
                    <a:pt x="583" y="157"/>
                  </a:cubicBezTo>
                  <a:cubicBezTo>
                    <a:pt x="581" y="153"/>
                    <a:pt x="581" y="153"/>
                    <a:pt x="581" y="153"/>
                  </a:cubicBezTo>
                  <a:close/>
                  <a:moveTo>
                    <a:pt x="437" y="65"/>
                  </a:moveTo>
                  <a:cubicBezTo>
                    <a:pt x="456" y="76"/>
                    <a:pt x="456" y="76"/>
                    <a:pt x="456" y="76"/>
                  </a:cubicBezTo>
                  <a:cubicBezTo>
                    <a:pt x="469" y="80"/>
                    <a:pt x="469" y="80"/>
                    <a:pt x="469" y="80"/>
                  </a:cubicBezTo>
                  <a:cubicBezTo>
                    <a:pt x="485" y="93"/>
                    <a:pt x="485" y="93"/>
                    <a:pt x="485" y="93"/>
                  </a:cubicBezTo>
                  <a:cubicBezTo>
                    <a:pt x="497" y="96"/>
                    <a:pt x="497" y="96"/>
                    <a:pt x="497" y="96"/>
                  </a:cubicBezTo>
                  <a:cubicBezTo>
                    <a:pt x="504" y="103"/>
                    <a:pt x="504" y="103"/>
                    <a:pt x="504" y="103"/>
                  </a:cubicBezTo>
                  <a:cubicBezTo>
                    <a:pt x="514" y="108"/>
                    <a:pt x="514" y="108"/>
                    <a:pt x="514" y="108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7" y="121"/>
                    <a:pt x="527" y="121"/>
                    <a:pt x="527" y="121"/>
                  </a:cubicBezTo>
                  <a:cubicBezTo>
                    <a:pt x="531" y="139"/>
                    <a:pt x="531" y="139"/>
                    <a:pt x="531" y="139"/>
                  </a:cubicBezTo>
                  <a:cubicBezTo>
                    <a:pt x="535" y="140"/>
                    <a:pt x="535" y="140"/>
                    <a:pt x="535" y="140"/>
                  </a:cubicBezTo>
                  <a:cubicBezTo>
                    <a:pt x="536" y="148"/>
                    <a:pt x="536" y="148"/>
                    <a:pt x="536" y="148"/>
                  </a:cubicBezTo>
                  <a:cubicBezTo>
                    <a:pt x="532" y="156"/>
                    <a:pt x="532" y="156"/>
                    <a:pt x="532" y="156"/>
                  </a:cubicBezTo>
                  <a:cubicBezTo>
                    <a:pt x="529" y="167"/>
                    <a:pt x="529" y="167"/>
                    <a:pt x="529" y="167"/>
                  </a:cubicBezTo>
                  <a:cubicBezTo>
                    <a:pt x="520" y="157"/>
                    <a:pt x="520" y="157"/>
                    <a:pt x="520" y="157"/>
                  </a:cubicBezTo>
                  <a:cubicBezTo>
                    <a:pt x="517" y="148"/>
                    <a:pt x="517" y="148"/>
                    <a:pt x="517" y="148"/>
                  </a:cubicBezTo>
                  <a:cubicBezTo>
                    <a:pt x="520" y="141"/>
                    <a:pt x="520" y="141"/>
                    <a:pt x="520" y="141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499" y="103"/>
                    <a:pt x="499" y="103"/>
                    <a:pt x="499" y="103"/>
                  </a:cubicBezTo>
                  <a:cubicBezTo>
                    <a:pt x="489" y="102"/>
                    <a:pt x="489" y="102"/>
                    <a:pt x="489" y="102"/>
                  </a:cubicBezTo>
                  <a:cubicBezTo>
                    <a:pt x="473" y="93"/>
                    <a:pt x="473" y="93"/>
                    <a:pt x="473" y="93"/>
                  </a:cubicBezTo>
                  <a:cubicBezTo>
                    <a:pt x="443" y="76"/>
                    <a:pt x="443" y="76"/>
                    <a:pt x="443" y="76"/>
                  </a:cubicBezTo>
                  <a:cubicBezTo>
                    <a:pt x="438" y="71"/>
                    <a:pt x="438" y="71"/>
                    <a:pt x="438" y="71"/>
                  </a:cubicBezTo>
                  <a:cubicBezTo>
                    <a:pt x="437" y="65"/>
                    <a:pt x="437" y="65"/>
                    <a:pt x="437" y="65"/>
                  </a:cubicBezTo>
                  <a:close/>
                  <a:moveTo>
                    <a:pt x="377" y="0"/>
                  </a:moveTo>
                  <a:cubicBezTo>
                    <a:pt x="385" y="1"/>
                    <a:pt x="385" y="1"/>
                    <a:pt x="385" y="1"/>
                  </a:cubicBezTo>
                  <a:cubicBezTo>
                    <a:pt x="390" y="8"/>
                    <a:pt x="390" y="8"/>
                    <a:pt x="390" y="8"/>
                  </a:cubicBezTo>
                  <a:cubicBezTo>
                    <a:pt x="390" y="13"/>
                    <a:pt x="390" y="13"/>
                    <a:pt x="390" y="13"/>
                  </a:cubicBezTo>
                  <a:cubicBezTo>
                    <a:pt x="379" y="6"/>
                    <a:pt x="379" y="6"/>
                    <a:pt x="379" y="6"/>
                  </a:cubicBezTo>
                  <a:cubicBezTo>
                    <a:pt x="377" y="0"/>
                    <a:pt x="377" y="0"/>
                    <a:pt x="377" y="0"/>
                  </a:cubicBezTo>
                  <a:close/>
                  <a:moveTo>
                    <a:pt x="403" y="63"/>
                  </a:moveTo>
                  <a:cubicBezTo>
                    <a:pt x="413" y="60"/>
                    <a:pt x="413" y="60"/>
                    <a:pt x="413" y="60"/>
                  </a:cubicBezTo>
                  <a:cubicBezTo>
                    <a:pt x="419" y="63"/>
                    <a:pt x="419" y="63"/>
                    <a:pt x="419" y="63"/>
                  </a:cubicBezTo>
                  <a:cubicBezTo>
                    <a:pt x="419" y="72"/>
                    <a:pt x="419" y="72"/>
                    <a:pt x="419" y="72"/>
                  </a:cubicBezTo>
                  <a:cubicBezTo>
                    <a:pt x="410" y="74"/>
                    <a:pt x="410" y="74"/>
                    <a:pt x="410" y="74"/>
                  </a:cubicBezTo>
                  <a:cubicBezTo>
                    <a:pt x="404" y="70"/>
                    <a:pt x="404" y="70"/>
                    <a:pt x="404" y="70"/>
                  </a:cubicBezTo>
                  <a:cubicBezTo>
                    <a:pt x="403" y="63"/>
                    <a:pt x="403" y="63"/>
                    <a:pt x="403" y="63"/>
                  </a:cubicBezTo>
                  <a:close/>
                  <a:moveTo>
                    <a:pt x="399" y="169"/>
                  </a:moveTo>
                  <a:cubicBezTo>
                    <a:pt x="407" y="178"/>
                    <a:pt x="407" y="178"/>
                    <a:pt x="407" y="178"/>
                  </a:cubicBezTo>
                  <a:cubicBezTo>
                    <a:pt x="412" y="172"/>
                    <a:pt x="412" y="172"/>
                    <a:pt x="412" y="172"/>
                  </a:cubicBezTo>
                  <a:cubicBezTo>
                    <a:pt x="406" y="164"/>
                    <a:pt x="406" y="164"/>
                    <a:pt x="406" y="164"/>
                  </a:cubicBezTo>
                  <a:cubicBezTo>
                    <a:pt x="400" y="165"/>
                    <a:pt x="400" y="165"/>
                    <a:pt x="400" y="165"/>
                  </a:cubicBezTo>
                  <a:cubicBezTo>
                    <a:pt x="399" y="169"/>
                    <a:pt x="399" y="169"/>
                    <a:pt x="399" y="169"/>
                  </a:cubicBezTo>
                  <a:close/>
                  <a:moveTo>
                    <a:pt x="329" y="190"/>
                  </a:moveTo>
                  <a:cubicBezTo>
                    <a:pt x="323" y="201"/>
                    <a:pt x="323" y="201"/>
                    <a:pt x="323" y="201"/>
                  </a:cubicBezTo>
                  <a:cubicBezTo>
                    <a:pt x="330" y="210"/>
                    <a:pt x="330" y="210"/>
                    <a:pt x="330" y="210"/>
                  </a:cubicBezTo>
                  <a:cubicBezTo>
                    <a:pt x="339" y="211"/>
                    <a:pt x="339" y="211"/>
                    <a:pt x="339" y="211"/>
                  </a:cubicBezTo>
                  <a:cubicBezTo>
                    <a:pt x="353" y="223"/>
                    <a:pt x="353" y="223"/>
                    <a:pt x="353" y="223"/>
                  </a:cubicBezTo>
                  <a:cubicBezTo>
                    <a:pt x="355" y="228"/>
                    <a:pt x="355" y="228"/>
                    <a:pt x="355" y="228"/>
                  </a:cubicBezTo>
                  <a:cubicBezTo>
                    <a:pt x="361" y="223"/>
                    <a:pt x="361" y="223"/>
                    <a:pt x="361" y="223"/>
                  </a:cubicBezTo>
                  <a:cubicBezTo>
                    <a:pt x="375" y="223"/>
                    <a:pt x="375" y="223"/>
                    <a:pt x="375" y="223"/>
                  </a:cubicBezTo>
                  <a:cubicBezTo>
                    <a:pt x="380" y="232"/>
                    <a:pt x="380" y="232"/>
                    <a:pt x="380" y="232"/>
                  </a:cubicBezTo>
                  <a:cubicBezTo>
                    <a:pt x="390" y="233"/>
                    <a:pt x="390" y="233"/>
                    <a:pt x="390" y="233"/>
                  </a:cubicBezTo>
                  <a:cubicBezTo>
                    <a:pt x="397" y="232"/>
                    <a:pt x="397" y="232"/>
                    <a:pt x="397" y="232"/>
                  </a:cubicBezTo>
                  <a:cubicBezTo>
                    <a:pt x="413" y="229"/>
                    <a:pt x="413" y="229"/>
                    <a:pt x="413" y="229"/>
                  </a:cubicBezTo>
                  <a:cubicBezTo>
                    <a:pt x="421" y="231"/>
                    <a:pt x="421" y="231"/>
                    <a:pt x="421" y="231"/>
                  </a:cubicBezTo>
                  <a:cubicBezTo>
                    <a:pt x="428" y="228"/>
                    <a:pt x="428" y="228"/>
                    <a:pt x="428" y="228"/>
                  </a:cubicBezTo>
                  <a:cubicBezTo>
                    <a:pt x="439" y="232"/>
                    <a:pt x="439" y="232"/>
                    <a:pt x="439" y="232"/>
                  </a:cubicBezTo>
                  <a:cubicBezTo>
                    <a:pt x="442" y="228"/>
                    <a:pt x="442" y="228"/>
                    <a:pt x="442" y="228"/>
                  </a:cubicBezTo>
                  <a:cubicBezTo>
                    <a:pt x="442" y="222"/>
                    <a:pt x="442" y="222"/>
                    <a:pt x="442" y="222"/>
                  </a:cubicBezTo>
                  <a:cubicBezTo>
                    <a:pt x="453" y="221"/>
                    <a:pt x="453" y="221"/>
                    <a:pt x="453" y="221"/>
                  </a:cubicBezTo>
                  <a:cubicBezTo>
                    <a:pt x="468" y="202"/>
                    <a:pt x="468" y="202"/>
                    <a:pt x="468" y="202"/>
                  </a:cubicBezTo>
                  <a:cubicBezTo>
                    <a:pt x="468" y="196"/>
                    <a:pt x="468" y="196"/>
                    <a:pt x="468" y="196"/>
                  </a:cubicBezTo>
                  <a:cubicBezTo>
                    <a:pt x="474" y="195"/>
                    <a:pt x="474" y="195"/>
                    <a:pt x="474" y="195"/>
                  </a:cubicBezTo>
                  <a:cubicBezTo>
                    <a:pt x="480" y="199"/>
                    <a:pt x="480" y="199"/>
                    <a:pt x="480" y="199"/>
                  </a:cubicBezTo>
                  <a:cubicBezTo>
                    <a:pt x="491" y="196"/>
                    <a:pt x="491" y="196"/>
                    <a:pt x="491" y="196"/>
                  </a:cubicBezTo>
                  <a:cubicBezTo>
                    <a:pt x="496" y="188"/>
                    <a:pt x="496" y="188"/>
                    <a:pt x="496" y="188"/>
                  </a:cubicBezTo>
                  <a:cubicBezTo>
                    <a:pt x="486" y="179"/>
                    <a:pt x="486" y="179"/>
                    <a:pt x="486" y="179"/>
                  </a:cubicBezTo>
                  <a:cubicBezTo>
                    <a:pt x="486" y="173"/>
                    <a:pt x="486" y="173"/>
                    <a:pt x="486" y="173"/>
                  </a:cubicBezTo>
                  <a:cubicBezTo>
                    <a:pt x="492" y="170"/>
                    <a:pt x="492" y="170"/>
                    <a:pt x="492" y="170"/>
                  </a:cubicBezTo>
                  <a:cubicBezTo>
                    <a:pt x="496" y="172"/>
                    <a:pt x="496" y="172"/>
                    <a:pt x="496" y="172"/>
                  </a:cubicBezTo>
                  <a:cubicBezTo>
                    <a:pt x="506" y="163"/>
                    <a:pt x="506" y="163"/>
                    <a:pt x="506" y="163"/>
                  </a:cubicBezTo>
                  <a:cubicBezTo>
                    <a:pt x="506" y="143"/>
                    <a:pt x="506" y="143"/>
                    <a:pt x="506" y="143"/>
                  </a:cubicBezTo>
                  <a:cubicBezTo>
                    <a:pt x="496" y="135"/>
                    <a:pt x="496" y="135"/>
                    <a:pt x="496" y="135"/>
                  </a:cubicBezTo>
                  <a:cubicBezTo>
                    <a:pt x="491" y="139"/>
                    <a:pt x="491" y="139"/>
                    <a:pt x="491" y="139"/>
                  </a:cubicBezTo>
                  <a:cubicBezTo>
                    <a:pt x="488" y="142"/>
                    <a:pt x="488" y="142"/>
                    <a:pt x="488" y="142"/>
                  </a:cubicBezTo>
                  <a:cubicBezTo>
                    <a:pt x="483" y="138"/>
                    <a:pt x="483" y="138"/>
                    <a:pt x="483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68" y="144"/>
                    <a:pt x="468" y="144"/>
                    <a:pt x="468" y="144"/>
                  </a:cubicBezTo>
                  <a:cubicBezTo>
                    <a:pt x="472" y="163"/>
                    <a:pt x="472" y="163"/>
                    <a:pt x="472" y="163"/>
                  </a:cubicBezTo>
                  <a:cubicBezTo>
                    <a:pt x="475" y="166"/>
                    <a:pt x="475" y="166"/>
                    <a:pt x="475" y="166"/>
                  </a:cubicBezTo>
                  <a:cubicBezTo>
                    <a:pt x="471" y="171"/>
                    <a:pt x="471" y="171"/>
                    <a:pt x="471" y="171"/>
                  </a:cubicBezTo>
                  <a:cubicBezTo>
                    <a:pt x="463" y="171"/>
                    <a:pt x="463" y="171"/>
                    <a:pt x="463" y="171"/>
                  </a:cubicBezTo>
                  <a:cubicBezTo>
                    <a:pt x="446" y="184"/>
                    <a:pt x="446" y="184"/>
                    <a:pt x="446" y="184"/>
                  </a:cubicBezTo>
                  <a:cubicBezTo>
                    <a:pt x="443" y="192"/>
                    <a:pt x="443" y="192"/>
                    <a:pt x="443" y="192"/>
                  </a:cubicBezTo>
                  <a:cubicBezTo>
                    <a:pt x="438" y="196"/>
                    <a:pt x="438" y="196"/>
                    <a:pt x="438" y="196"/>
                  </a:cubicBezTo>
                  <a:cubicBezTo>
                    <a:pt x="433" y="195"/>
                    <a:pt x="433" y="195"/>
                    <a:pt x="433" y="195"/>
                  </a:cubicBezTo>
                  <a:cubicBezTo>
                    <a:pt x="427" y="199"/>
                    <a:pt x="427" y="199"/>
                    <a:pt x="427" y="199"/>
                  </a:cubicBezTo>
                  <a:cubicBezTo>
                    <a:pt x="422" y="192"/>
                    <a:pt x="422" y="192"/>
                    <a:pt x="422" y="192"/>
                  </a:cubicBezTo>
                  <a:cubicBezTo>
                    <a:pt x="416" y="193"/>
                    <a:pt x="416" y="193"/>
                    <a:pt x="416" y="193"/>
                  </a:cubicBezTo>
                  <a:cubicBezTo>
                    <a:pt x="410" y="200"/>
                    <a:pt x="410" y="200"/>
                    <a:pt x="410" y="200"/>
                  </a:cubicBezTo>
                  <a:cubicBezTo>
                    <a:pt x="404" y="199"/>
                    <a:pt x="404" y="199"/>
                    <a:pt x="404" y="199"/>
                  </a:cubicBezTo>
                  <a:cubicBezTo>
                    <a:pt x="402" y="188"/>
                    <a:pt x="402" y="188"/>
                    <a:pt x="402" y="188"/>
                  </a:cubicBezTo>
                  <a:cubicBezTo>
                    <a:pt x="404" y="182"/>
                    <a:pt x="404" y="182"/>
                    <a:pt x="404" y="182"/>
                  </a:cubicBezTo>
                  <a:cubicBezTo>
                    <a:pt x="397" y="178"/>
                    <a:pt x="397" y="178"/>
                    <a:pt x="397" y="178"/>
                  </a:cubicBezTo>
                  <a:cubicBezTo>
                    <a:pt x="393" y="182"/>
                    <a:pt x="393" y="182"/>
                    <a:pt x="393" y="182"/>
                  </a:cubicBezTo>
                  <a:cubicBezTo>
                    <a:pt x="394" y="188"/>
                    <a:pt x="394" y="188"/>
                    <a:pt x="394" y="188"/>
                  </a:cubicBezTo>
                  <a:cubicBezTo>
                    <a:pt x="388" y="193"/>
                    <a:pt x="388" y="193"/>
                    <a:pt x="388" y="193"/>
                  </a:cubicBezTo>
                  <a:cubicBezTo>
                    <a:pt x="379" y="192"/>
                    <a:pt x="379" y="192"/>
                    <a:pt x="379" y="192"/>
                  </a:cubicBezTo>
                  <a:cubicBezTo>
                    <a:pt x="369" y="196"/>
                    <a:pt x="369" y="196"/>
                    <a:pt x="369" y="196"/>
                  </a:cubicBezTo>
                  <a:cubicBezTo>
                    <a:pt x="362" y="196"/>
                    <a:pt x="362" y="196"/>
                    <a:pt x="362" y="196"/>
                  </a:cubicBezTo>
                  <a:cubicBezTo>
                    <a:pt x="356" y="192"/>
                    <a:pt x="356" y="192"/>
                    <a:pt x="356" y="192"/>
                  </a:cubicBezTo>
                  <a:cubicBezTo>
                    <a:pt x="348" y="192"/>
                    <a:pt x="348" y="192"/>
                    <a:pt x="348" y="192"/>
                  </a:cubicBezTo>
                  <a:cubicBezTo>
                    <a:pt x="337" y="195"/>
                    <a:pt x="337" y="195"/>
                    <a:pt x="337" y="195"/>
                  </a:cubicBezTo>
                  <a:cubicBezTo>
                    <a:pt x="329" y="190"/>
                    <a:pt x="329" y="190"/>
                    <a:pt x="329" y="190"/>
                  </a:cubicBezTo>
                  <a:close/>
                  <a:moveTo>
                    <a:pt x="298" y="199"/>
                  </a:moveTo>
                  <a:cubicBezTo>
                    <a:pt x="303" y="193"/>
                    <a:pt x="303" y="193"/>
                    <a:pt x="303" y="193"/>
                  </a:cubicBezTo>
                  <a:cubicBezTo>
                    <a:pt x="310" y="198"/>
                    <a:pt x="310" y="198"/>
                    <a:pt x="310" y="198"/>
                  </a:cubicBezTo>
                  <a:cubicBezTo>
                    <a:pt x="312" y="206"/>
                    <a:pt x="312" y="206"/>
                    <a:pt x="312" y="206"/>
                  </a:cubicBezTo>
                  <a:cubicBezTo>
                    <a:pt x="310" y="210"/>
                    <a:pt x="310" y="210"/>
                    <a:pt x="310" y="210"/>
                  </a:cubicBezTo>
                  <a:cubicBezTo>
                    <a:pt x="303" y="205"/>
                    <a:pt x="303" y="205"/>
                    <a:pt x="303" y="205"/>
                  </a:cubicBezTo>
                  <a:cubicBezTo>
                    <a:pt x="298" y="199"/>
                    <a:pt x="298" y="199"/>
                    <a:pt x="298" y="199"/>
                  </a:cubicBezTo>
                  <a:close/>
                  <a:moveTo>
                    <a:pt x="274" y="182"/>
                  </a:moveTo>
                  <a:cubicBezTo>
                    <a:pt x="270" y="189"/>
                    <a:pt x="270" y="189"/>
                    <a:pt x="270" y="189"/>
                  </a:cubicBezTo>
                  <a:cubicBezTo>
                    <a:pt x="274" y="194"/>
                    <a:pt x="274" y="194"/>
                    <a:pt x="274" y="194"/>
                  </a:cubicBezTo>
                  <a:cubicBezTo>
                    <a:pt x="279" y="193"/>
                    <a:pt x="279" y="193"/>
                    <a:pt x="279" y="193"/>
                  </a:cubicBezTo>
                  <a:cubicBezTo>
                    <a:pt x="279" y="185"/>
                    <a:pt x="279" y="185"/>
                    <a:pt x="279" y="185"/>
                  </a:cubicBezTo>
                  <a:cubicBezTo>
                    <a:pt x="274" y="182"/>
                    <a:pt x="274" y="182"/>
                    <a:pt x="274" y="182"/>
                  </a:cubicBezTo>
                  <a:close/>
                  <a:moveTo>
                    <a:pt x="231" y="154"/>
                  </a:moveTo>
                  <a:cubicBezTo>
                    <a:pt x="221" y="158"/>
                    <a:pt x="221" y="158"/>
                    <a:pt x="221" y="158"/>
                  </a:cubicBezTo>
                  <a:cubicBezTo>
                    <a:pt x="224" y="164"/>
                    <a:pt x="224" y="164"/>
                    <a:pt x="224" y="164"/>
                  </a:cubicBezTo>
                  <a:cubicBezTo>
                    <a:pt x="230" y="159"/>
                    <a:pt x="230" y="159"/>
                    <a:pt x="230" y="159"/>
                  </a:cubicBezTo>
                  <a:cubicBezTo>
                    <a:pt x="231" y="154"/>
                    <a:pt x="231" y="154"/>
                    <a:pt x="231" y="154"/>
                  </a:cubicBezTo>
                  <a:close/>
                  <a:moveTo>
                    <a:pt x="505" y="352"/>
                  </a:moveTo>
                  <a:cubicBezTo>
                    <a:pt x="503" y="358"/>
                    <a:pt x="503" y="358"/>
                    <a:pt x="503" y="358"/>
                  </a:cubicBezTo>
                  <a:cubicBezTo>
                    <a:pt x="505" y="363"/>
                    <a:pt x="505" y="363"/>
                    <a:pt x="505" y="363"/>
                  </a:cubicBezTo>
                  <a:cubicBezTo>
                    <a:pt x="509" y="362"/>
                    <a:pt x="509" y="362"/>
                    <a:pt x="509" y="362"/>
                  </a:cubicBezTo>
                  <a:cubicBezTo>
                    <a:pt x="518" y="368"/>
                    <a:pt x="518" y="368"/>
                    <a:pt x="518" y="368"/>
                  </a:cubicBezTo>
                  <a:cubicBezTo>
                    <a:pt x="517" y="363"/>
                    <a:pt x="517" y="363"/>
                    <a:pt x="517" y="363"/>
                  </a:cubicBezTo>
                  <a:cubicBezTo>
                    <a:pt x="505" y="352"/>
                    <a:pt x="505" y="352"/>
                    <a:pt x="505" y="352"/>
                  </a:cubicBezTo>
                  <a:close/>
                  <a:moveTo>
                    <a:pt x="441" y="325"/>
                  </a:moveTo>
                  <a:cubicBezTo>
                    <a:pt x="439" y="329"/>
                    <a:pt x="439" y="329"/>
                    <a:pt x="439" y="329"/>
                  </a:cubicBezTo>
                  <a:cubicBezTo>
                    <a:pt x="442" y="335"/>
                    <a:pt x="442" y="335"/>
                    <a:pt x="442" y="335"/>
                  </a:cubicBezTo>
                  <a:cubicBezTo>
                    <a:pt x="444" y="334"/>
                    <a:pt x="444" y="334"/>
                    <a:pt x="444" y="334"/>
                  </a:cubicBezTo>
                  <a:cubicBezTo>
                    <a:pt x="445" y="340"/>
                    <a:pt x="445" y="340"/>
                    <a:pt x="445" y="340"/>
                  </a:cubicBezTo>
                  <a:cubicBezTo>
                    <a:pt x="444" y="343"/>
                    <a:pt x="444" y="343"/>
                    <a:pt x="444" y="343"/>
                  </a:cubicBezTo>
                  <a:cubicBezTo>
                    <a:pt x="445" y="343"/>
                    <a:pt x="445" y="343"/>
                    <a:pt x="445" y="343"/>
                  </a:cubicBezTo>
                  <a:cubicBezTo>
                    <a:pt x="447" y="336"/>
                    <a:pt x="447" y="336"/>
                    <a:pt x="447" y="336"/>
                  </a:cubicBezTo>
                  <a:cubicBezTo>
                    <a:pt x="445" y="324"/>
                    <a:pt x="445" y="324"/>
                    <a:pt x="445" y="324"/>
                  </a:cubicBezTo>
                  <a:cubicBezTo>
                    <a:pt x="441" y="325"/>
                    <a:pt x="441" y="325"/>
                    <a:pt x="441" y="325"/>
                  </a:cubicBezTo>
                  <a:close/>
                  <a:moveTo>
                    <a:pt x="423" y="388"/>
                  </a:moveTo>
                  <a:cubicBezTo>
                    <a:pt x="428" y="389"/>
                    <a:pt x="428" y="389"/>
                    <a:pt x="428" y="389"/>
                  </a:cubicBezTo>
                  <a:cubicBezTo>
                    <a:pt x="432" y="393"/>
                    <a:pt x="432" y="393"/>
                    <a:pt x="432" y="393"/>
                  </a:cubicBezTo>
                  <a:cubicBezTo>
                    <a:pt x="433" y="395"/>
                    <a:pt x="433" y="395"/>
                    <a:pt x="433" y="395"/>
                  </a:cubicBezTo>
                  <a:cubicBezTo>
                    <a:pt x="436" y="396"/>
                    <a:pt x="436" y="396"/>
                    <a:pt x="436" y="396"/>
                  </a:cubicBezTo>
                  <a:cubicBezTo>
                    <a:pt x="437" y="399"/>
                    <a:pt x="437" y="399"/>
                    <a:pt x="437" y="399"/>
                  </a:cubicBezTo>
                  <a:cubicBezTo>
                    <a:pt x="442" y="395"/>
                    <a:pt x="442" y="395"/>
                    <a:pt x="442" y="395"/>
                  </a:cubicBezTo>
                  <a:cubicBezTo>
                    <a:pt x="446" y="395"/>
                    <a:pt x="446" y="395"/>
                    <a:pt x="446" y="395"/>
                  </a:cubicBezTo>
                  <a:cubicBezTo>
                    <a:pt x="447" y="399"/>
                    <a:pt x="447" y="399"/>
                    <a:pt x="447" y="399"/>
                  </a:cubicBezTo>
                  <a:cubicBezTo>
                    <a:pt x="443" y="402"/>
                    <a:pt x="443" y="402"/>
                    <a:pt x="443" y="402"/>
                  </a:cubicBezTo>
                  <a:cubicBezTo>
                    <a:pt x="442" y="405"/>
                    <a:pt x="442" y="405"/>
                    <a:pt x="442" y="405"/>
                  </a:cubicBezTo>
                  <a:cubicBezTo>
                    <a:pt x="438" y="407"/>
                    <a:pt x="438" y="407"/>
                    <a:pt x="438" y="407"/>
                  </a:cubicBezTo>
                  <a:cubicBezTo>
                    <a:pt x="432" y="405"/>
                    <a:pt x="432" y="405"/>
                    <a:pt x="432" y="405"/>
                  </a:cubicBezTo>
                  <a:cubicBezTo>
                    <a:pt x="432" y="400"/>
                    <a:pt x="432" y="400"/>
                    <a:pt x="432" y="400"/>
                  </a:cubicBezTo>
                  <a:cubicBezTo>
                    <a:pt x="430" y="399"/>
                    <a:pt x="430" y="399"/>
                    <a:pt x="430" y="399"/>
                  </a:cubicBezTo>
                  <a:cubicBezTo>
                    <a:pt x="426" y="392"/>
                    <a:pt x="426" y="392"/>
                    <a:pt x="426" y="392"/>
                  </a:cubicBezTo>
                  <a:cubicBezTo>
                    <a:pt x="423" y="390"/>
                    <a:pt x="423" y="390"/>
                    <a:pt x="423" y="390"/>
                  </a:cubicBezTo>
                  <a:cubicBezTo>
                    <a:pt x="423" y="388"/>
                    <a:pt x="423" y="388"/>
                    <a:pt x="423" y="388"/>
                  </a:cubicBezTo>
                  <a:close/>
                  <a:moveTo>
                    <a:pt x="415" y="375"/>
                  </a:moveTo>
                  <a:cubicBezTo>
                    <a:pt x="417" y="382"/>
                    <a:pt x="417" y="382"/>
                    <a:pt x="417" y="382"/>
                  </a:cubicBezTo>
                  <a:cubicBezTo>
                    <a:pt x="421" y="384"/>
                    <a:pt x="421" y="384"/>
                    <a:pt x="421" y="384"/>
                  </a:cubicBezTo>
                  <a:cubicBezTo>
                    <a:pt x="426" y="384"/>
                    <a:pt x="426" y="384"/>
                    <a:pt x="426" y="384"/>
                  </a:cubicBezTo>
                  <a:cubicBezTo>
                    <a:pt x="428" y="386"/>
                    <a:pt x="428" y="386"/>
                    <a:pt x="428" y="386"/>
                  </a:cubicBezTo>
                  <a:cubicBezTo>
                    <a:pt x="430" y="383"/>
                    <a:pt x="430" y="383"/>
                    <a:pt x="430" y="383"/>
                  </a:cubicBezTo>
                  <a:cubicBezTo>
                    <a:pt x="428" y="380"/>
                    <a:pt x="428" y="380"/>
                    <a:pt x="428" y="380"/>
                  </a:cubicBezTo>
                  <a:cubicBezTo>
                    <a:pt x="425" y="380"/>
                    <a:pt x="425" y="380"/>
                    <a:pt x="425" y="380"/>
                  </a:cubicBezTo>
                  <a:cubicBezTo>
                    <a:pt x="426" y="378"/>
                    <a:pt x="426" y="378"/>
                    <a:pt x="426" y="378"/>
                  </a:cubicBezTo>
                  <a:cubicBezTo>
                    <a:pt x="425" y="375"/>
                    <a:pt x="425" y="375"/>
                    <a:pt x="425" y="375"/>
                  </a:cubicBezTo>
                  <a:cubicBezTo>
                    <a:pt x="422" y="375"/>
                    <a:pt x="422" y="375"/>
                    <a:pt x="422" y="375"/>
                  </a:cubicBezTo>
                  <a:cubicBezTo>
                    <a:pt x="417" y="374"/>
                    <a:pt x="417" y="374"/>
                    <a:pt x="417" y="374"/>
                  </a:cubicBezTo>
                  <a:cubicBezTo>
                    <a:pt x="415" y="375"/>
                    <a:pt x="415" y="375"/>
                    <a:pt x="415" y="375"/>
                  </a:cubicBezTo>
                  <a:close/>
                  <a:moveTo>
                    <a:pt x="396" y="367"/>
                  </a:moveTo>
                  <a:cubicBezTo>
                    <a:pt x="400" y="375"/>
                    <a:pt x="400" y="375"/>
                    <a:pt x="400" y="375"/>
                  </a:cubicBezTo>
                  <a:cubicBezTo>
                    <a:pt x="403" y="374"/>
                    <a:pt x="403" y="374"/>
                    <a:pt x="403" y="374"/>
                  </a:cubicBezTo>
                  <a:cubicBezTo>
                    <a:pt x="407" y="379"/>
                    <a:pt x="407" y="379"/>
                    <a:pt x="407" y="379"/>
                  </a:cubicBezTo>
                  <a:cubicBezTo>
                    <a:pt x="410" y="380"/>
                    <a:pt x="410" y="380"/>
                    <a:pt x="410" y="380"/>
                  </a:cubicBezTo>
                  <a:cubicBezTo>
                    <a:pt x="410" y="374"/>
                    <a:pt x="410" y="374"/>
                    <a:pt x="410" y="374"/>
                  </a:cubicBezTo>
                  <a:cubicBezTo>
                    <a:pt x="406" y="367"/>
                    <a:pt x="406" y="367"/>
                    <a:pt x="406" y="367"/>
                  </a:cubicBezTo>
                  <a:cubicBezTo>
                    <a:pt x="401" y="364"/>
                    <a:pt x="401" y="364"/>
                    <a:pt x="401" y="364"/>
                  </a:cubicBezTo>
                  <a:cubicBezTo>
                    <a:pt x="396" y="367"/>
                    <a:pt x="396" y="367"/>
                    <a:pt x="396" y="367"/>
                  </a:cubicBezTo>
                  <a:close/>
                  <a:moveTo>
                    <a:pt x="180" y="296"/>
                  </a:moveTo>
                  <a:cubicBezTo>
                    <a:pt x="178" y="298"/>
                    <a:pt x="178" y="298"/>
                    <a:pt x="178" y="298"/>
                  </a:cubicBezTo>
                  <a:cubicBezTo>
                    <a:pt x="180" y="302"/>
                    <a:pt x="180" y="302"/>
                    <a:pt x="180" y="302"/>
                  </a:cubicBezTo>
                  <a:cubicBezTo>
                    <a:pt x="180" y="302"/>
                    <a:pt x="180" y="296"/>
                    <a:pt x="180" y="296"/>
                  </a:cubicBezTo>
                  <a:close/>
                  <a:moveTo>
                    <a:pt x="163" y="297"/>
                  </a:moveTo>
                  <a:cubicBezTo>
                    <a:pt x="162" y="294"/>
                    <a:pt x="162" y="294"/>
                    <a:pt x="162" y="294"/>
                  </a:cubicBezTo>
                  <a:cubicBezTo>
                    <a:pt x="165" y="294"/>
                    <a:pt x="165" y="294"/>
                    <a:pt x="165" y="294"/>
                  </a:cubicBezTo>
                  <a:cubicBezTo>
                    <a:pt x="163" y="297"/>
                    <a:pt x="163" y="297"/>
                    <a:pt x="163" y="297"/>
                  </a:cubicBezTo>
                  <a:close/>
                  <a:moveTo>
                    <a:pt x="150" y="294"/>
                  </a:moveTo>
                  <a:cubicBezTo>
                    <a:pt x="149" y="299"/>
                    <a:pt x="149" y="299"/>
                    <a:pt x="149" y="299"/>
                  </a:cubicBezTo>
                  <a:cubicBezTo>
                    <a:pt x="154" y="299"/>
                    <a:pt x="154" y="299"/>
                    <a:pt x="154" y="299"/>
                  </a:cubicBezTo>
                  <a:cubicBezTo>
                    <a:pt x="154" y="297"/>
                    <a:pt x="154" y="297"/>
                    <a:pt x="154" y="297"/>
                  </a:cubicBezTo>
                  <a:cubicBezTo>
                    <a:pt x="150" y="294"/>
                    <a:pt x="150" y="294"/>
                    <a:pt x="150" y="294"/>
                  </a:cubicBezTo>
                  <a:close/>
                  <a:moveTo>
                    <a:pt x="160" y="298"/>
                  </a:moveTo>
                  <a:cubicBezTo>
                    <a:pt x="154" y="292"/>
                    <a:pt x="154" y="292"/>
                    <a:pt x="154" y="292"/>
                  </a:cubicBezTo>
                  <a:cubicBezTo>
                    <a:pt x="157" y="287"/>
                    <a:pt x="157" y="287"/>
                    <a:pt x="157" y="287"/>
                  </a:cubicBezTo>
                  <a:cubicBezTo>
                    <a:pt x="161" y="288"/>
                    <a:pt x="161" y="288"/>
                    <a:pt x="161" y="288"/>
                  </a:cubicBezTo>
                  <a:cubicBezTo>
                    <a:pt x="159" y="294"/>
                    <a:pt x="159" y="294"/>
                    <a:pt x="159" y="294"/>
                  </a:cubicBezTo>
                  <a:cubicBezTo>
                    <a:pt x="160" y="298"/>
                    <a:pt x="160" y="298"/>
                    <a:pt x="160" y="298"/>
                  </a:cubicBezTo>
                  <a:close/>
                  <a:moveTo>
                    <a:pt x="129" y="297"/>
                  </a:moveTo>
                  <a:cubicBezTo>
                    <a:pt x="132" y="304"/>
                    <a:pt x="132" y="304"/>
                    <a:pt x="132" y="304"/>
                  </a:cubicBezTo>
                  <a:cubicBezTo>
                    <a:pt x="136" y="305"/>
                    <a:pt x="136" y="305"/>
                    <a:pt x="136" y="305"/>
                  </a:cubicBezTo>
                  <a:cubicBezTo>
                    <a:pt x="133" y="300"/>
                    <a:pt x="133" y="300"/>
                    <a:pt x="133" y="300"/>
                  </a:cubicBezTo>
                  <a:cubicBezTo>
                    <a:pt x="129" y="297"/>
                    <a:pt x="129" y="297"/>
                    <a:pt x="129" y="297"/>
                  </a:cubicBezTo>
                  <a:close/>
                  <a:moveTo>
                    <a:pt x="114" y="331"/>
                  </a:moveTo>
                  <a:cubicBezTo>
                    <a:pt x="119" y="326"/>
                    <a:pt x="119" y="326"/>
                    <a:pt x="119" y="326"/>
                  </a:cubicBezTo>
                  <a:cubicBezTo>
                    <a:pt x="126" y="326"/>
                    <a:pt x="126" y="326"/>
                    <a:pt x="126" y="326"/>
                  </a:cubicBezTo>
                  <a:cubicBezTo>
                    <a:pt x="124" y="330"/>
                    <a:pt x="124" y="330"/>
                    <a:pt x="124" y="330"/>
                  </a:cubicBezTo>
                  <a:cubicBezTo>
                    <a:pt x="124" y="330"/>
                    <a:pt x="115" y="331"/>
                    <a:pt x="114" y="331"/>
                  </a:cubicBezTo>
                  <a:close/>
                  <a:moveTo>
                    <a:pt x="114" y="336"/>
                  </a:moveTo>
                  <a:cubicBezTo>
                    <a:pt x="117" y="339"/>
                    <a:pt x="117" y="339"/>
                    <a:pt x="117" y="339"/>
                  </a:cubicBezTo>
                  <a:cubicBezTo>
                    <a:pt x="116" y="335"/>
                    <a:pt x="116" y="335"/>
                    <a:pt x="116" y="335"/>
                  </a:cubicBezTo>
                  <a:cubicBezTo>
                    <a:pt x="114" y="336"/>
                    <a:pt x="114" y="336"/>
                    <a:pt x="114" y="336"/>
                  </a:cubicBezTo>
                  <a:close/>
                  <a:moveTo>
                    <a:pt x="104" y="332"/>
                  </a:moveTo>
                  <a:cubicBezTo>
                    <a:pt x="109" y="334"/>
                    <a:pt x="109" y="334"/>
                    <a:pt x="109" y="334"/>
                  </a:cubicBezTo>
                  <a:cubicBezTo>
                    <a:pt x="111" y="331"/>
                    <a:pt x="111" y="331"/>
                    <a:pt x="111" y="331"/>
                  </a:cubicBezTo>
                  <a:cubicBezTo>
                    <a:pt x="104" y="332"/>
                    <a:pt x="104" y="332"/>
                    <a:pt x="104" y="332"/>
                  </a:cubicBezTo>
                  <a:close/>
                  <a:moveTo>
                    <a:pt x="101" y="335"/>
                  </a:moveTo>
                  <a:cubicBezTo>
                    <a:pt x="101" y="335"/>
                    <a:pt x="113" y="340"/>
                    <a:pt x="113" y="340"/>
                  </a:cubicBezTo>
                  <a:cubicBezTo>
                    <a:pt x="119" y="347"/>
                    <a:pt x="119" y="347"/>
                    <a:pt x="119" y="347"/>
                  </a:cubicBezTo>
                  <a:cubicBezTo>
                    <a:pt x="101" y="335"/>
                    <a:pt x="101" y="335"/>
                    <a:pt x="101" y="335"/>
                  </a:cubicBezTo>
                  <a:close/>
                  <a:moveTo>
                    <a:pt x="113" y="314"/>
                  </a:moveTo>
                  <a:cubicBezTo>
                    <a:pt x="120" y="316"/>
                    <a:pt x="120" y="316"/>
                    <a:pt x="120" y="316"/>
                  </a:cubicBezTo>
                  <a:cubicBezTo>
                    <a:pt x="119" y="318"/>
                    <a:pt x="119" y="318"/>
                    <a:pt x="119" y="318"/>
                  </a:cubicBezTo>
                  <a:cubicBezTo>
                    <a:pt x="114" y="317"/>
                    <a:pt x="114" y="317"/>
                    <a:pt x="114" y="317"/>
                  </a:cubicBezTo>
                  <a:cubicBezTo>
                    <a:pt x="113" y="314"/>
                    <a:pt x="113" y="314"/>
                    <a:pt x="113" y="314"/>
                  </a:cubicBezTo>
                  <a:close/>
                  <a:moveTo>
                    <a:pt x="124" y="313"/>
                  </a:moveTo>
                  <a:cubicBezTo>
                    <a:pt x="120" y="308"/>
                    <a:pt x="120" y="308"/>
                    <a:pt x="120" y="308"/>
                  </a:cubicBezTo>
                  <a:cubicBezTo>
                    <a:pt x="120" y="304"/>
                    <a:pt x="120" y="304"/>
                    <a:pt x="120" y="304"/>
                  </a:cubicBezTo>
                  <a:cubicBezTo>
                    <a:pt x="125" y="300"/>
                    <a:pt x="125" y="300"/>
                    <a:pt x="125" y="300"/>
                  </a:cubicBezTo>
                  <a:cubicBezTo>
                    <a:pt x="128" y="309"/>
                    <a:pt x="128" y="309"/>
                    <a:pt x="128" y="309"/>
                  </a:cubicBezTo>
                  <a:cubicBezTo>
                    <a:pt x="127" y="312"/>
                    <a:pt x="127" y="312"/>
                    <a:pt x="127" y="312"/>
                  </a:cubicBezTo>
                  <a:cubicBezTo>
                    <a:pt x="127" y="312"/>
                    <a:pt x="124" y="313"/>
                    <a:pt x="124" y="313"/>
                  </a:cubicBezTo>
                  <a:close/>
                  <a:moveTo>
                    <a:pt x="10" y="69"/>
                  </a:moveTo>
                  <a:cubicBezTo>
                    <a:pt x="5" y="231"/>
                    <a:pt x="5" y="231"/>
                    <a:pt x="5" y="231"/>
                  </a:cubicBezTo>
                  <a:cubicBezTo>
                    <a:pt x="2" y="244"/>
                    <a:pt x="2" y="244"/>
                    <a:pt x="2" y="244"/>
                  </a:cubicBezTo>
                  <a:cubicBezTo>
                    <a:pt x="2" y="251"/>
                    <a:pt x="2" y="251"/>
                    <a:pt x="2" y="251"/>
                  </a:cubicBezTo>
                  <a:cubicBezTo>
                    <a:pt x="4" y="254"/>
                    <a:pt x="4" y="254"/>
                    <a:pt x="4" y="254"/>
                  </a:cubicBezTo>
                  <a:cubicBezTo>
                    <a:pt x="0" y="359"/>
                    <a:pt x="0" y="359"/>
                    <a:pt x="0" y="359"/>
                  </a:cubicBezTo>
                  <a:cubicBezTo>
                    <a:pt x="15" y="359"/>
                    <a:pt x="15" y="359"/>
                    <a:pt x="15" y="359"/>
                  </a:cubicBezTo>
                  <a:cubicBezTo>
                    <a:pt x="20" y="362"/>
                    <a:pt x="20" y="362"/>
                    <a:pt x="20" y="362"/>
                  </a:cubicBezTo>
                  <a:cubicBezTo>
                    <a:pt x="28" y="360"/>
                    <a:pt x="28" y="360"/>
                    <a:pt x="28" y="360"/>
                  </a:cubicBezTo>
                  <a:cubicBezTo>
                    <a:pt x="51" y="361"/>
                    <a:pt x="51" y="361"/>
                    <a:pt x="51" y="361"/>
                  </a:cubicBezTo>
                  <a:cubicBezTo>
                    <a:pt x="56" y="359"/>
                    <a:pt x="56" y="359"/>
                    <a:pt x="56" y="359"/>
                  </a:cubicBezTo>
                  <a:cubicBezTo>
                    <a:pt x="58" y="365"/>
                    <a:pt x="58" y="365"/>
                    <a:pt x="58" y="365"/>
                  </a:cubicBezTo>
                  <a:cubicBezTo>
                    <a:pt x="64" y="370"/>
                    <a:pt x="64" y="370"/>
                    <a:pt x="64" y="370"/>
                  </a:cubicBezTo>
                  <a:cubicBezTo>
                    <a:pt x="71" y="372"/>
                    <a:pt x="71" y="372"/>
                    <a:pt x="71" y="372"/>
                  </a:cubicBezTo>
                  <a:cubicBezTo>
                    <a:pt x="80" y="367"/>
                    <a:pt x="80" y="367"/>
                    <a:pt x="80" y="367"/>
                  </a:cubicBezTo>
                  <a:cubicBezTo>
                    <a:pt x="95" y="362"/>
                    <a:pt x="95" y="362"/>
                    <a:pt x="95" y="362"/>
                  </a:cubicBezTo>
                  <a:cubicBezTo>
                    <a:pt x="96" y="358"/>
                    <a:pt x="96" y="358"/>
                    <a:pt x="96" y="358"/>
                  </a:cubicBezTo>
                  <a:cubicBezTo>
                    <a:pt x="100" y="361"/>
                    <a:pt x="100" y="361"/>
                    <a:pt x="100" y="361"/>
                  </a:cubicBezTo>
                  <a:cubicBezTo>
                    <a:pt x="104" y="357"/>
                    <a:pt x="104" y="357"/>
                    <a:pt x="104" y="357"/>
                  </a:cubicBezTo>
                  <a:cubicBezTo>
                    <a:pt x="104" y="344"/>
                    <a:pt x="104" y="344"/>
                    <a:pt x="104" y="344"/>
                  </a:cubicBezTo>
                  <a:cubicBezTo>
                    <a:pt x="92" y="336"/>
                    <a:pt x="92" y="336"/>
                    <a:pt x="92" y="336"/>
                  </a:cubicBezTo>
                  <a:cubicBezTo>
                    <a:pt x="80" y="331"/>
                    <a:pt x="80" y="331"/>
                    <a:pt x="80" y="331"/>
                  </a:cubicBezTo>
                  <a:cubicBezTo>
                    <a:pt x="69" y="329"/>
                    <a:pt x="69" y="329"/>
                    <a:pt x="69" y="329"/>
                  </a:cubicBezTo>
                  <a:cubicBezTo>
                    <a:pt x="65" y="325"/>
                    <a:pt x="65" y="325"/>
                    <a:pt x="65" y="325"/>
                  </a:cubicBezTo>
                  <a:cubicBezTo>
                    <a:pt x="58" y="322"/>
                    <a:pt x="58" y="322"/>
                    <a:pt x="58" y="322"/>
                  </a:cubicBezTo>
                  <a:cubicBezTo>
                    <a:pt x="56" y="323"/>
                    <a:pt x="56" y="323"/>
                    <a:pt x="56" y="323"/>
                  </a:cubicBezTo>
                  <a:cubicBezTo>
                    <a:pt x="51" y="319"/>
                    <a:pt x="51" y="319"/>
                    <a:pt x="51" y="319"/>
                  </a:cubicBezTo>
                  <a:cubicBezTo>
                    <a:pt x="49" y="309"/>
                    <a:pt x="49" y="309"/>
                    <a:pt x="49" y="309"/>
                  </a:cubicBezTo>
                  <a:cubicBezTo>
                    <a:pt x="42" y="299"/>
                    <a:pt x="42" y="299"/>
                    <a:pt x="42" y="299"/>
                  </a:cubicBezTo>
                  <a:cubicBezTo>
                    <a:pt x="34" y="295"/>
                    <a:pt x="34" y="295"/>
                    <a:pt x="34" y="295"/>
                  </a:cubicBezTo>
                  <a:cubicBezTo>
                    <a:pt x="32" y="289"/>
                    <a:pt x="32" y="289"/>
                    <a:pt x="32" y="289"/>
                  </a:cubicBezTo>
                  <a:cubicBezTo>
                    <a:pt x="27" y="285"/>
                    <a:pt x="27" y="285"/>
                    <a:pt x="27" y="285"/>
                  </a:cubicBezTo>
                  <a:cubicBezTo>
                    <a:pt x="33" y="288"/>
                    <a:pt x="33" y="288"/>
                    <a:pt x="33" y="288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40" y="296"/>
                    <a:pt x="40" y="296"/>
                    <a:pt x="40" y="296"/>
                  </a:cubicBezTo>
                  <a:cubicBezTo>
                    <a:pt x="50" y="302"/>
                    <a:pt x="50" y="302"/>
                    <a:pt x="50" y="302"/>
                  </a:cubicBezTo>
                  <a:cubicBezTo>
                    <a:pt x="51" y="309"/>
                    <a:pt x="51" y="309"/>
                    <a:pt x="51" y="309"/>
                  </a:cubicBezTo>
                  <a:cubicBezTo>
                    <a:pt x="52" y="318"/>
                    <a:pt x="52" y="318"/>
                    <a:pt x="52" y="318"/>
                  </a:cubicBezTo>
                  <a:cubicBezTo>
                    <a:pt x="56" y="318"/>
                    <a:pt x="56" y="318"/>
                    <a:pt x="56" y="318"/>
                  </a:cubicBezTo>
                  <a:cubicBezTo>
                    <a:pt x="67" y="321"/>
                    <a:pt x="67" y="321"/>
                    <a:pt x="67" y="321"/>
                  </a:cubicBezTo>
                  <a:cubicBezTo>
                    <a:pt x="73" y="327"/>
                    <a:pt x="73" y="327"/>
                    <a:pt x="73" y="327"/>
                  </a:cubicBezTo>
                  <a:cubicBezTo>
                    <a:pt x="77" y="326"/>
                    <a:pt x="77" y="326"/>
                    <a:pt x="77" y="326"/>
                  </a:cubicBezTo>
                  <a:cubicBezTo>
                    <a:pt x="87" y="326"/>
                    <a:pt x="87" y="326"/>
                    <a:pt x="87" y="326"/>
                  </a:cubicBezTo>
                  <a:cubicBezTo>
                    <a:pt x="99" y="323"/>
                    <a:pt x="99" y="323"/>
                    <a:pt x="99" y="323"/>
                  </a:cubicBezTo>
                  <a:cubicBezTo>
                    <a:pt x="108" y="324"/>
                    <a:pt x="108" y="324"/>
                    <a:pt x="108" y="324"/>
                  </a:cubicBezTo>
                  <a:cubicBezTo>
                    <a:pt x="115" y="322"/>
                    <a:pt x="115" y="322"/>
                    <a:pt x="115" y="322"/>
                  </a:cubicBezTo>
                  <a:cubicBezTo>
                    <a:pt x="113" y="318"/>
                    <a:pt x="113" y="318"/>
                    <a:pt x="113" y="318"/>
                  </a:cubicBezTo>
                  <a:cubicBezTo>
                    <a:pt x="107" y="314"/>
                    <a:pt x="107" y="314"/>
                    <a:pt x="107" y="314"/>
                  </a:cubicBezTo>
                  <a:cubicBezTo>
                    <a:pt x="104" y="308"/>
                    <a:pt x="104" y="308"/>
                    <a:pt x="104" y="308"/>
                  </a:cubicBezTo>
                  <a:cubicBezTo>
                    <a:pt x="98" y="309"/>
                    <a:pt x="98" y="309"/>
                    <a:pt x="98" y="309"/>
                  </a:cubicBezTo>
                  <a:cubicBezTo>
                    <a:pt x="95" y="303"/>
                    <a:pt x="95" y="303"/>
                    <a:pt x="95" y="303"/>
                  </a:cubicBezTo>
                  <a:cubicBezTo>
                    <a:pt x="99" y="307"/>
                    <a:pt x="99" y="307"/>
                    <a:pt x="99" y="307"/>
                  </a:cubicBezTo>
                  <a:cubicBezTo>
                    <a:pt x="108" y="305"/>
                    <a:pt x="108" y="305"/>
                    <a:pt x="108" y="305"/>
                  </a:cubicBezTo>
                  <a:cubicBezTo>
                    <a:pt x="114" y="312"/>
                    <a:pt x="114" y="312"/>
                    <a:pt x="114" y="312"/>
                  </a:cubicBezTo>
                  <a:cubicBezTo>
                    <a:pt x="122" y="314"/>
                    <a:pt x="122" y="314"/>
                    <a:pt x="122" y="314"/>
                  </a:cubicBezTo>
                  <a:cubicBezTo>
                    <a:pt x="119" y="309"/>
                    <a:pt x="119" y="309"/>
                    <a:pt x="119" y="309"/>
                  </a:cubicBezTo>
                  <a:cubicBezTo>
                    <a:pt x="119" y="303"/>
                    <a:pt x="119" y="303"/>
                    <a:pt x="119" y="303"/>
                  </a:cubicBezTo>
                  <a:cubicBezTo>
                    <a:pt x="123" y="300"/>
                    <a:pt x="123" y="300"/>
                    <a:pt x="123" y="300"/>
                  </a:cubicBezTo>
                  <a:cubicBezTo>
                    <a:pt x="123" y="295"/>
                    <a:pt x="123" y="295"/>
                    <a:pt x="123" y="295"/>
                  </a:cubicBezTo>
                  <a:cubicBezTo>
                    <a:pt x="123" y="289"/>
                    <a:pt x="123" y="289"/>
                    <a:pt x="123" y="289"/>
                  </a:cubicBezTo>
                  <a:cubicBezTo>
                    <a:pt x="116" y="283"/>
                    <a:pt x="116" y="283"/>
                    <a:pt x="116" y="283"/>
                  </a:cubicBezTo>
                  <a:cubicBezTo>
                    <a:pt x="116" y="280"/>
                    <a:pt x="116" y="280"/>
                    <a:pt x="116" y="280"/>
                  </a:cubicBezTo>
                  <a:cubicBezTo>
                    <a:pt x="123" y="283"/>
                    <a:pt x="123" y="283"/>
                    <a:pt x="123" y="283"/>
                  </a:cubicBezTo>
                  <a:cubicBezTo>
                    <a:pt x="126" y="288"/>
                    <a:pt x="126" y="288"/>
                    <a:pt x="126" y="288"/>
                  </a:cubicBezTo>
                  <a:cubicBezTo>
                    <a:pt x="135" y="296"/>
                    <a:pt x="135" y="296"/>
                    <a:pt x="135" y="296"/>
                  </a:cubicBezTo>
                  <a:cubicBezTo>
                    <a:pt x="141" y="298"/>
                    <a:pt x="141" y="298"/>
                    <a:pt x="141" y="298"/>
                  </a:cubicBezTo>
                  <a:cubicBezTo>
                    <a:pt x="142" y="294"/>
                    <a:pt x="142" y="294"/>
                    <a:pt x="142" y="294"/>
                  </a:cubicBezTo>
                  <a:cubicBezTo>
                    <a:pt x="140" y="288"/>
                    <a:pt x="140" y="288"/>
                    <a:pt x="140" y="288"/>
                  </a:cubicBezTo>
                  <a:cubicBezTo>
                    <a:pt x="142" y="290"/>
                    <a:pt x="142" y="290"/>
                    <a:pt x="142" y="290"/>
                  </a:cubicBezTo>
                  <a:cubicBezTo>
                    <a:pt x="145" y="297"/>
                    <a:pt x="145" y="297"/>
                    <a:pt x="145" y="297"/>
                  </a:cubicBezTo>
                  <a:cubicBezTo>
                    <a:pt x="148" y="297"/>
                    <a:pt x="148" y="297"/>
                    <a:pt x="148" y="297"/>
                  </a:cubicBezTo>
                  <a:cubicBezTo>
                    <a:pt x="148" y="291"/>
                    <a:pt x="148" y="291"/>
                    <a:pt x="148" y="291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8" y="277"/>
                    <a:pt x="148" y="277"/>
                    <a:pt x="148" y="277"/>
                  </a:cubicBezTo>
                  <a:cubicBezTo>
                    <a:pt x="152" y="282"/>
                    <a:pt x="152" y="282"/>
                    <a:pt x="152" y="282"/>
                  </a:cubicBezTo>
                  <a:cubicBezTo>
                    <a:pt x="163" y="285"/>
                    <a:pt x="163" y="285"/>
                    <a:pt x="163" y="285"/>
                  </a:cubicBezTo>
                  <a:cubicBezTo>
                    <a:pt x="165" y="291"/>
                    <a:pt x="165" y="291"/>
                    <a:pt x="165" y="291"/>
                  </a:cubicBezTo>
                  <a:cubicBezTo>
                    <a:pt x="171" y="293"/>
                    <a:pt x="171" y="293"/>
                    <a:pt x="171" y="293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9" y="294"/>
                    <a:pt x="179" y="294"/>
                    <a:pt x="179" y="294"/>
                  </a:cubicBezTo>
                  <a:cubicBezTo>
                    <a:pt x="183" y="289"/>
                    <a:pt x="183" y="289"/>
                    <a:pt x="183" y="289"/>
                  </a:cubicBezTo>
                  <a:cubicBezTo>
                    <a:pt x="182" y="295"/>
                    <a:pt x="182" y="295"/>
                    <a:pt x="182" y="295"/>
                  </a:cubicBezTo>
                  <a:cubicBezTo>
                    <a:pt x="183" y="301"/>
                    <a:pt x="183" y="301"/>
                    <a:pt x="183" y="301"/>
                  </a:cubicBezTo>
                  <a:cubicBezTo>
                    <a:pt x="187" y="302"/>
                    <a:pt x="187" y="302"/>
                    <a:pt x="187" y="302"/>
                  </a:cubicBezTo>
                  <a:cubicBezTo>
                    <a:pt x="192" y="307"/>
                    <a:pt x="192" y="307"/>
                    <a:pt x="192" y="307"/>
                  </a:cubicBezTo>
                  <a:cubicBezTo>
                    <a:pt x="216" y="313"/>
                    <a:pt x="216" y="313"/>
                    <a:pt x="216" y="313"/>
                  </a:cubicBezTo>
                  <a:cubicBezTo>
                    <a:pt x="223" y="317"/>
                    <a:pt x="223" y="317"/>
                    <a:pt x="223" y="317"/>
                  </a:cubicBezTo>
                  <a:cubicBezTo>
                    <a:pt x="229" y="325"/>
                    <a:pt x="229" y="325"/>
                    <a:pt x="229" y="325"/>
                  </a:cubicBezTo>
                  <a:cubicBezTo>
                    <a:pt x="233" y="337"/>
                    <a:pt x="233" y="337"/>
                    <a:pt x="233" y="337"/>
                  </a:cubicBezTo>
                  <a:cubicBezTo>
                    <a:pt x="245" y="351"/>
                    <a:pt x="245" y="351"/>
                    <a:pt x="245" y="351"/>
                  </a:cubicBezTo>
                  <a:cubicBezTo>
                    <a:pt x="246" y="357"/>
                    <a:pt x="246" y="357"/>
                    <a:pt x="246" y="357"/>
                  </a:cubicBezTo>
                  <a:cubicBezTo>
                    <a:pt x="254" y="359"/>
                    <a:pt x="254" y="359"/>
                    <a:pt x="254" y="359"/>
                  </a:cubicBezTo>
                  <a:cubicBezTo>
                    <a:pt x="259" y="366"/>
                    <a:pt x="259" y="366"/>
                    <a:pt x="259" y="366"/>
                  </a:cubicBezTo>
                  <a:cubicBezTo>
                    <a:pt x="261" y="371"/>
                    <a:pt x="261" y="371"/>
                    <a:pt x="261" y="371"/>
                  </a:cubicBezTo>
                  <a:cubicBezTo>
                    <a:pt x="281" y="392"/>
                    <a:pt x="281" y="392"/>
                    <a:pt x="281" y="392"/>
                  </a:cubicBezTo>
                  <a:cubicBezTo>
                    <a:pt x="281" y="398"/>
                    <a:pt x="281" y="398"/>
                    <a:pt x="281" y="398"/>
                  </a:cubicBezTo>
                  <a:cubicBezTo>
                    <a:pt x="289" y="403"/>
                    <a:pt x="289" y="403"/>
                    <a:pt x="289" y="403"/>
                  </a:cubicBezTo>
                  <a:cubicBezTo>
                    <a:pt x="301" y="408"/>
                    <a:pt x="301" y="408"/>
                    <a:pt x="301" y="408"/>
                  </a:cubicBezTo>
                  <a:cubicBezTo>
                    <a:pt x="306" y="406"/>
                    <a:pt x="306" y="406"/>
                    <a:pt x="306" y="406"/>
                  </a:cubicBezTo>
                  <a:cubicBezTo>
                    <a:pt x="310" y="406"/>
                    <a:pt x="310" y="406"/>
                    <a:pt x="310" y="406"/>
                  </a:cubicBezTo>
                  <a:cubicBezTo>
                    <a:pt x="317" y="408"/>
                    <a:pt x="317" y="408"/>
                    <a:pt x="317" y="408"/>
                  </a:cubicBezTo>
                  <a:cubicBezTo>
                    <a:pt x="330" y="406"/>
                    <a:pt x="330" y="406"/>
                    <a:pt x="330" y="406"/>
                  </a:cubicBezTo>
                  <a:cubicBezTo>
                    <a:pt x="339" y="410"/>
                    <a:pt x="339" y="410"/>
                    <a:pt x="339" y="410"/>
                  </a:cubicBezTo>
                  <a:cubicBezTo>
                    <a:pt x="347" y="409"/>
                    <a:pt x="347" y="409"/>
                    <a:pt x="347" y="409"/>
                  </a:cubicBezTo>
                  <a:cubicBezTo>
                    <a:pt x="360" y="412"/>
                    <a:pt x="360" y="412"/>
                    <a:pt x="360" y="412"/>
                  </a:cubicBezTo>
                  <a:cubicBezTo>
                    <a:pt x="366" y="415"/>
                    <a:pt x="366" y="415"/>
                    <a:pt x="366" y="415"/>
                  </a:cubicBezTo>
                  <a:cubicBezTo>
                    <a:pt x="376" y="414"/>
                    <a:pt x="376" y="414"/>
                    <a:pt x="376" y="414"/>
                  </a:cubicBezTo>
                  <a:cubicBezTo>
                    <a:pt x="380" y="419"/>
                    <a:pt x="380" y="419"/>
                    <a:pt x="380" y="419"/>
                  </a:cubicBezTo>
                  <a:cubicBezTo>
                    <a:pt x="389" y="419"/>
                    <a:pt x="389" y="419"/>
                    <a:pt x="389" y="419"/>
                  </a:cubicBezTo>
                  <a:cubicBezTo>
                    <a:pt x="390" y="422"/>
                    <a:pt x="390" y="422"/>
                    <a:pt x="390" y="422"/>
                  </a:cubicBezTo>
                  <a:cubicBezTo>
                    <a:pt x="386" y="425"/>
                    <a:pt x="386" y="425"/>
                    <a:pt x="386" y="425"/>
                  </a:cubicBezTo>
                  <a:cubicBezTo>
                    <a:pt x="394" y="427"/>
                    <a:pt x="394" y="427"/>
                    <a:pt x="394" y="427"/>
                  </a:cubicBezTo>
                  <a:cubicBezTo>
                    <a:pt x="404" y="433"/>
                    <a:pt x="404" y="433"/>
                    <a:pt x="404" y="433"/>
                  </a:cubicBezTo>
                  <a:cubicBezTo>
                    <a:pt x="414" y="431"/>
                    <a:pt x="414" y="431"/>
                    <a:pt x="414" y="431"/>
                  </a:cubicBezTo>
                  <a:cubicBezTo>
                    <a:pt x="416" y="425"/>
                    <a:pt x="416" y="425"/>
                    <a:pt x="416" y="425"/>
                  </a:cubicBezTo>
                  <a:cubicBezTo>
                    <a:pt x="406" y="419"/>
                    <a:pt x="406" y="419"/>
                    <a:pt x="406" y="419"/>
                  </a:cubicBezTo>
                  <a:cubicBezTo>
                    <a:pt x="402" y="419"/>
                    <a:pt x="402" y="419"/>
                    <a:pt x="402" y="419"/>
                  </a:cubicBezTo>
                  <a:cubicBezTo>
                    <a:pt x="402" y="415"/>
                    <a:pt x="402" y="415"/>
                    <a:pt x="402" y="415"/>
                  </a:cubicBezTo>
                  <a:cubicBezTo>
                    <a:pt x="410" y="412"/>
                    <a:pt x="410" y="412"/>
                    <a:pt x="410" y="412"/>
                  </a:cubicBezTo>
                  <a:cubicBezTo>
                    <a:pt x="417" y="415"/>
                    <a:pt x="417" y="415"/>
                    <a:pt x="417" y="415"/>
                  </a:cubicBezTo>
                  <a:cubicBezTo>
                    <a:pt x="425" y="410"/>
                    <a:pt x="425" y="410"/>
                    <a:pt x="425" y="410"/>
                  </a:cubicBezTo>
                  <a:cubicBezTo>
                    <a:pt x="408" y="407"/>
                    <a:pt x="408" y="407"/>
                    <a:pt x="408" y="407"/>
                  </a:cubicBezTo>
                  <a:cubicBezTo>
                    <a:pt x="390" y="405"/>
                    <a:pt x="390" y="405"/>
                    <a:pt x="390" y="405"/>
                  </a:cubicBezTo>
                  <a:cubicBezTo>
                    <a:pt x="378" y="399"/>
                    <a:pt x="378" y="399"/>
                    <a:pt x="378" y="399"/>
                  </a:cubicBezTo>
                  <a:cubicBezTo>
                    <a:pt x="374" y="394"/>
                    <a:pt x="374" y="394"/>
                    <a:pt x="374" y="394"/>
                  </a:cubicBezTo>
                  <a:cubicBezTo>
                    <a:pt x="384" y="389"/>
                    <a:pt x="384" y="389"/>
                    <a:pt x="384" y="389"/>
                  </a:cubicBezTo>
                  <a:cubicBezTo>
                    <a:pt x="390" y="390"/>
                    <a:pt x="390" y="390"/>
                    <a:pt x="390" y="390"/>
                  </a:cubicBezTo>
                  <a:cubicBezTo>
                    <a:pt x="394" y="387"/>
                    <a:pt x="394" y="387"/>
                    <a:pt x="394" y="387"/>
                  </a:cubicBezTo>
                  <a:cubicBezTo>
                    <a:pt x="388" y="383"/>
                    <a:pt x="388" y="383"/>
                    <a:pt x="388" y="383"/>
                  </a:cubicBezTo>
                  <a:cubicBezTo>
                    <a:pt x="374" y="383"/>
                    <a:pt x="374" y="383"/>
                    <a:pt x="374" y="383"/>
                  </a:cubicBezTo>
                  <a:cubicBezTo>
                    <a:pt x="360" y="381"/>
                    <a:pt x="360" y="381"/>
                    <a:pt x="360" y="381"/>
                  </a:cubicBezTo>
                  <a:cubicBezTo>
                    <a:pt x="354" y="376"/>
                    <a:pt x="354" y="376"/>
                    <a:pt x="354" y="376"/>
                  </a:cubicBezTo>
                  <a:cubicBezTo>
                    <a:pt x="354" y="370"/>
                    <a:pt x="354" y="370"/>
                    <a:pt x="354" y="370"/>
                  </a:cubicBezTo>
                  <a:cubicBezTo>
                    <a:pt x="359" y="364"/>
                    <a:pt x="359" y="364"/>
                    <a:pt x="359" y="364"/>
                  </a:cubicBezTo>
                  <a:cubicBezTo>
                    <a:pt x="361" y="359"/>
                    <a:pt x="361" y="359"/>
                    <a:pt x="361" y="359"/>
                  </a:cubicBezTo>
                  <a:cubicBezTo>
                    <a:pt x="357" y="354"/>
                    <a:pt x="357" y="354"/>
                    <a:pt x="357" y="354"/>
                  </a:cubicBezTo>
                  <a:cubicBezTo>
                    <a:pt x="351" y="354"/>
                    <a:pt x="351" y="354"/>
                    <a:pt x="351" y="354"/>
                  </a:cubicBezTo>
                  <a:cubicBezTo>
                    <a:pt x="348" y="357"/>
                    <a:pt x="348" y="357"/>
                    <a:pt x="348" y="357"/>
                  </a:cubicBezTo>
                  <a:cubicBezTo>
                    <a:pt x="341" y="355"/>
                    <a:pt x="341" y="355"/>
                    <a:pt x="341" y="355"/>
                  </a:cubicBezTo>
                  <a:cubicBezTo>
                    <a:pt x="337" y="355"/>
                    <a:pt x="337" y="355"/>
                    <a:pt x="337" y="355"/>
                  </a:cubicBezTo>
                  <a:cubicBezTo>
                    <a:pt x="329" y="347"/>
                    <a:pt x="329" y="347"/>
                    <a:pt x="329" y="347"/>
                  </a:cubicBezTo>
                  <a:cubicBezTo>
                    <a:pt x="327" y="335"/>
                    <a:pt x="327" y="335"/>
                    <a:pt x="327" y="335"/>
                  </a:cubicBezTo>
                  <a:cubicBezTo>
                    <a:pt x="321" y="332"/>
                    <a:pt x="321" y="332"/>
                    <a:pt x="321" y="332"/>
                  </a:cubicBezTo>
                  <a:cubicBezTo>
                    <a:pt x="313" y="313"/>
                    <a:pt x="313" y="313"/>
                    <a:pt x="313" y="313"/>
                  </a:cubicBezTo>
                  <a:cubicBezTo>
                    <a:pt x="309" y="311"/>
                    <a:pt x="309" y="311"/>
                    <a:pt x="309" y="311"/>
                  </a:cubicBezTo>
                  <a:cubicBezTo>
                    <a:pt x="307" y="305"/>
                    <a:pt x="307" y="305"/>
                    <a:pt x="307" y="305"/>
                  </a:cubicBezTo>
                  <a:cubicBezTo>
                    <a:pt x="297" y="305"/>
                    <a:pt x="297" y="305"/>
                    <a:pt x="297" y="305"/>
                  </a:cubicBezTo>
                  <a:cubicBezTo>
                    <a:pt x="291" y="301"/>
                    <a:pt x="291" y="301"/>
                    <a:pt x="291" y="301"/>
                  </a:cubicBezTo>
                  <a:cubicBezTo>
                    <a:pt x="286" y="292"/>
                    <a:pt x="286" y="292"/>
                    <a:pt x="286" y="292"/>
                  </a:cubicBezTo>
                  <a:cubicBezTo>
                    <a:pt x="277" y="282"/>
                    <a:pt x="277" y="282"/>
                    <a:pt x="277" y="282"/>
                  </a:cubicBezTo>
                  <a:cubicBezTo>
                    <a:pt x="275" y="272"/>
                    <a:pt x="275" y="272"/>
                    <a:pt x="275" y="272"/>
                  </a:cubicBezTo>
                  <a:cubicBezTo>
                    <a:pt x="269" y="267"/>
                    <a:pt x="269" y="267"/>
                    <a:pt x="269" y="267"/>
                  </a:cubicBezTo>
                  <a:cubicBezTo>
                    <a:pt x="264" y="258"/>
                    <a:pt x="264" y="258"/>
                    <a:pt x="264" y="258"/>
                  </a:cubicBezTo>
                  <a:cubicBezTo>
                    <a:pt x="264" y="254"/>
                    <a:pt x="264" y="254"/>
                    <a:pt x="264" y="254"/>
                  </a:cubicBezTo>
                  <a:cubicBezTo>
                    <a:pt x="282" y="256"/>
                    <a:pt x="282" y="256"/>
                    <a:pt x="282" y="256"/>
                  </a:cubicBezTo>
                  <a:cubicBezTo>
                    <a:pt x="298" y="248"/>
                    <a:pt x="298" y="248"/>
                    <a:pt x="298" y="248"/>
                  </a:cubicBezTo>
                  <a:cubicBezTo>
                    <a:pt x="302" y="240"/>
                    <a:pt x="302" y="240"/>
                    <a:pt x="302" y="240"/>
                  </a:cubicBezTo>
                  <a:cubicBezTo>
                    <a:pt x="301" y="231"/>
                    <a:pt x="301" y="231"/>
                    <a:pt x="301" y="231"/>
                  </a:cubicBezTo>
                  <a:cubicBezTo>
                    <a:pt x="289" y="218"/>
                    <a:pt x="289" y="218"/>
                    <a:pt x="289" y="218"/>
                  </a:cubicBezTo>
                  <a:cubicBezTo>
                    <a:pt x="280" y="217"/>
                    <a:pt x="280" y="217"/>
                    <a:pt x="280" y="217"/>
                  </a:cubicBezTo>
                  <a:cubicBezTo>
                    <a:pt x="276" y="219"/>
                    <a:pt x="276" y="219"/>
                    <a:pt x="276" y="219"/>
                  </a:cubicBezTo>
                  <a:cubicBezTo>
                    <a:pt x="266" y="215"/>
                    <a:pt x="266" y="215"/>
                    <a:pt x="266" y="215"/>
                  </a:cubicBezTo>
                  <a:cubicBezTo>
                    <a:pt x="251" y="208"/>
                    <a:pt x="251" y="208"/>
                    <a:pt x="251" y="208"/>
                  </a:cubicBezTo>
                  <a:cubicBezTo>
                    <a:pt x="243" y="200"/>
                    <a:pt x="243" y="200"/>
                    <a:pt x="243" y="200"/>
                  </a:cubicBezTo>
                  <a:cubicBezTo>
                    <a:pt x="235" y="201"/>
                    <a:pt x="235" y="201"/>
                    <a:pt x="235" y="201"/>
                  </a:cubicBezTo>
                  <a:cubicBezTo>
                    <a:pt x="214" y="193"/>
                    <a:pt x="214" y="193"/>
                    <a:pt x="214" y="193"/>
                  </a:cubicBezTo>
                  <a:cubicBezTo>
                    <a:pt x="212" y="188"/>
                    <a:pt x="212" y="188"/>
                    <a:pt x="212" y="188"/>
                  </a:cubicBezTo>
                  <a:cubicBezTo>
                    <a:pt x="217" y="178"/>
                    <a:pt x="217" y="178"/>
                    <a:pt x="217" y="178"/>
                  </a:cubicBezTo>
                  <a:cubicBezTo>
                    <a:pt x="218" y="170"/>
                    <a:pt x="218" y="170"/>
                    <a:pt x="218" y="170"/>
                  </a:cubicBezTo>
                  <a:cubicBezTo>
                    <a:pt x="213" y="163"/>
                    <a:pt x="213" y="163"/>
                    <a:pt x="213" y="163"/>
                  </a:cubicBezTo>
                  <a:cubicBezTo>
                    <a:pt x="197" y="147"/>
                    <a:pt x="197" y="147"/>
                    <a:pt x="197" y="147"/>
                  </a:cubicBezTo>
                  <a:cubicBezTo>
                    <a:pt x="193" y="147"/>
                    <a:pt x="193" y="147"/>
                    <a:pt x="193" y="147"/>
                  </a:cubicBezTo>
                  <a:cubicBezTo>
                    <a:pt x="188" y="149"/>
                    <a:pt x="188" y="149"/>
                    <a:pt x="188" y="149"/>
                  </a:cubicBezTo>
                  <a:cubicBezTo>
                    <a:pt x="185" y="143"/>
                    <a:pt x="185" y="143"/>
                    <a:pt x="185" y="143"/>
                  </a:cubicBezTo>
                  <a:cubicBezTo>
                    <a:pt x="177" y="137"/>
                    <a:pt x="177" y="137"/>
                    <a:pt x="177" y="137"/>
                  </a:cubicBezTo>
                  <a:cubicBezTo>
                    <a:pt x="175" y="131"/>
                    <a:pt x="175" y="131"/>
                    <a:pt x="175" y="131"/>
                  </a:cubicBezTo>
                  <a:cubicBezTo>
                    <a:pt x="166" y="129"/>
                    <a:pt x="166" y="129"/>
                    <a:pt x="166" y="129"/>
                  </a:cubicBezTo>
                  <a:cubicBezTo>
                    <a:pt x="161" y="123"/>
                    <a:pt x="161" y="123"/>
                    <a:pt x="161" y="123"/>
                  </a:cubicBezTo>
                  <a:cubicBezTo>
                    <a:pt x="157" y="124"/>
                    <a:pt x="157" y="124"/>
                    <a:pt x="157" y="124"/>
                  </a:cubicBezTo>
                  <a:cubicBezTo>
                    <a:pt x="149" y="120"/>
                    <a:pt x="149" y="120"/>
                    <a:pt x="149" y="120"/>
                  </a:cubicBezTo>
                  <a:cubicBezTo>
                    <a:pt x="140" y="119"/>
                    <a:pt x="140" y="119"/>
                    <a:pt x="140" y="119"/>
                  </a:cubicBezTo>
                  <a:cubicBezTo>
                    <a:pt x="131" y="112"/>
                    <a:pt x="131" y="112"/>
                    <a:pt x="131" y="112"/>
                  </a:cubicBezTo>
                  <a:cubicBezTo>
                    <a:pt x="121" y="110"/>
                    <a:pt x="121" y="110"/>
                    <a:pt x="121" y="110"/>
                  </a:cubicBezTo>
                  <a:cubicBezTo>
                    <a:pt x="105" y="100"/>
                    <a:pt x="105" y="100"/>
                    <a:pt x="105" y="100"/>
                  </a:cubicBezTo>
                  <a:cubicBezTo>
                    <a:pt x="82" y="98"/>
                    <a:pt x="82" y="98"/>
                    <a:pt x="82" y="98"/>
                  </a:cubicBezTo>
                  <a:cubicBezTo>
                    <a:pt x="73" y="94"/>
                    <a:pt x="73" y="94"/>
                    <a:pt x="73" y="94"/>
                  </a:cubicBezTo>
                  <a:cubicBezTo>
                    <a:pt x="68" y="88"/>
                    <a:pt x="68" y="88"/>
                    <a:pt x="68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44" y="83"/>
                    <a:pt x="44" y="83"/>
                    <a:pt x="44" y="83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18" y="70"/>
                    <a:pt x="18" y="70"/>
                    <a:pt x="18" y="70"/>
                  </a:cubicBezTo>
                  <a:lnTo>
                    <a:pt x="10" y="69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7061" name="Google Shape;1154;p26">
              <a:extLst>
                <a:ext uri="{FF2B5EF4-FFF2-40B4-BE49-F238E27FC236}">
                  <a16:creationId xmlns:a16="http://schemas.microsoft.com/office/drawing/2014/main" id="{C38D811F-8466-024C-82ED-7CF94FFC9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7088" y="1390650"/>
              <a:ext cx="1897062" cy="2860675"/>
            </a:xfrm>
            <a:custGeom>
              <a:avLst/>
              <a:gdLst>
                <a:gd name="T0" fmla="*/ 728064 w 430"/>
                <a:gd name="T1" fmla="*/ 39740 h 648"/>
                <a:gd name="T2" fmla="*/ 953103 w 430"/>
                <a:gd name="T3" fmla="*/ 1130394 h 648"/>
                <a:gd name="T4" fmla="*/ 1204616 w 430"/>
                <a:gd name="T5" fmla="*/ 1165719 h 648"/>
                <a:gd name="T6" fmla="*/ 1328166 w 430"/>
                <a:gd name="T7" fmla="*/ 1351174 h 648"/>
                <a:gd name="T8" fmla="*/ 1288453 w 430"/>
                <a:gd name="T9" fmla="*/ 1386499 h 648"/>
                <a:gd name="T10" fmla="*/ 1014878 w 430"/>
                <a:gd name="T11" fmla="*/ 1174550 h 648"/>
                <a:gd name="T12" fmla="*/ 789840 w 430"/>
                <a:gd name="T13" fmla="*/ 1236369 h 648"/>
                <a:gd name="T14" fmla="*/ 657464 w 430"/>
                <a:gd name="T15" fmla="*/ 1068576 h 648"/>
                <a:gd name="T16" fmla="*/ 529501 w 430"/>
                <a:gd name="T17" fmla="*/ 980264 h 648"/>
                <a:gd name="T18" fmla="*/ 507439 w 430"/>
                <a:gd name="T19" fmla="*/ 697665 h 648"/>
                <a:gd name="T20" fmla="*/ 706002 w 430"/>
                <a:gd name="T21" fmla="*/ 203118 h 648"/>
                <a:gd name="T22" fmla="*/ 864852 w 430"/>
                <a:gd name="T23" fmla="*/ 353248 h 648"/>
                <a:gd name="T24" fmla="*/ 878090 w 430"/>
                <a:gd name="T25" fmla="*/ 697665 h 648"/>
                <a:gd name="T26" fmla="*/ 904565 w 430"/>
                <a:gd name="T27" fmla="*/ 1077407 h 648"/>
                <a:gd name="T28" fmla="*/ 939865 w 430"/>
                <a:gd name="T29" fmla="*/ 927276 h 648"/>
                <a:gd name="T30" fmla="*/ 635402 w 430"/>
                <a:gd name="T31" fmla="*/ 1276109 h 648"/>
                <a:gd name="T32" fmla="*/ 847202 w 430"/>
                <a:gd name="T33" fmla="*/ 1452733 h 648"/>
                <a:gd name="T34" fmla="*/ 1336991 w 430"/>
                <a:gd name="T35" fmla="*/ 1139225 h 648"/>
                <a:gd name="T36" fmla="*/ 944277 w 430"/>
                <a:gd name="T37" fmla="*/ 1289356 h 648"/>
                <a:gd name="T38" fmla="*/ 988403 w 430"/>
                <a:gd name="T39" fmla="*/ 1488058 h 648"/>
                <a:gd name="T40" fmla="*/ 1138428 w 430"/>
                <a:gd name="T41" fmla="*/ 1320265 h 648"/>
                <a:gd name="T42" fmla="*/ 1248741 w 430"/>
                <a:gd name="T43" fmla="*/ 1435071 h 648"/>
                <a:gd name="T44" fmla="*/ 1222266 w 430"/>
                <a:gd name="T45" fmla="*/ 1461564 h 648"/>
                <a:gd name="T46" fmla="*/ 966340 w 430"/>
                <a:gd name="T47" fmla="*/ 1872215 h 648"/>
                <a:gd name="T48" fmla="*/ 1028115 w 430"/>
                <a:gd name="T49" fmla="*/ 1620526 h 648"/>
                <a:gd name="T50" fmla="*/ 1151666 w 430"/>
                <a:gd name="T51" fmla="*/ 1748578 h 648"/>
                <a:gd name="T52" fmla="*/ 1103128 w 430"/>
                <a:gd name="T53" fmla="*/ 1854553 h 648"/>
                <a:gd name="T54" fmla="*/ 1350229 w 430"/>
                <a:gd name="T55" fmla="*/ 1858968 h 648"/>
                <a:gd name="T56" fmla="*/ 1248741 w 430"/>
                <a:gd name="T57" fmla="*/ 2066502 h 648"/>
                <a:gd name="T58" fmla="*/ 1138428 w 430"/>
                <a:gd name="T59" fmla="*/ 1867800 h 648"/>
                <a:gd name="T60" fmla="*/ 1231091 w 430"/>
                <a:gd name="T61" fmla="*/ 2132736 h 648"/>
                <a:gd name="T62" fmla="*/ 1442891 w 430"/>
                <a:gd name="T63" fmla="*/ 1934034 h 648"/>
                <a:gd name="T64" fmla="*/ 1614979 w 430"/>
                <a:gd name="T65" fmla="*/ 1973774 h 648"/>
                <a:gd name="T66" fmla="*/ 1451716 w 430"/>
                <a:gd name="T67" fmla="*/ 1673513 h 648"/>
                <a:gd name="T68" fmla="*/ 1681167 w 430"/>
                <a:gd name="T69" fmla="*/ 1744163 h 648"/>
                <a:gd name="T70" fmla="*/ 1526729 w 430"/>
                <a:gd name="T71" fmla="*/ 1439486 h 648"/>
                <a:gd name="T72" fmla="*/ 1531142 w 430"/>
                <a:gd name="T73" fmla="*/ 1629357 h 648"/>
                <a:gd name="T74" fmla="*/ 1425241 w 430"/>
                <a:gd name="T75" fmla="*/ 1730916 h 648"/>
                <a:gd name="T76" fmla="*/ 1597329 w 430"/>
                <a:gd name="T77" fmla="*/ 1920787 h 648"/>
                <a:gd name="T78" fmla="*/ 1694404 w 430"/>
                <a:gd name="T79" fmla="*/ 1792734 h 648"/>
                <a:gd name="T80" fmla="*/ 1681167 w 430"/>
                <a:gd name="T81" fmla="*/ 1872215 h 648"/>
                <a:gd name="T82" fmla="*/ 1738530 w 430"/>
                <a:gd name="T83" fmla="*/ 2022346 h 648"/>
                <a:gd name="T84" fmla="*/ 1019290 w 430"/>
                <a:gd name="T85" fmla="*/ 2455075 h 648"/>
                <a:gd name="T86" fmla="*/ 1292866 w 430"/>
                <a:gd name="T87" fmla="*/ 2229879 h 648"/>
                <a:gd name="T88" fmla="*/ 1526729 w 430"/>
                <a:gd name="T89" fmla="*/ 2247541 h 648"/>
                <a:gd name="T90" fmla="*/ 1632629 w 430"/>
                <a:gd name="T91" fmla="*/ 2013514 h 648"/>
                <a:gd name="T92" fmla="*/ 1791480 w 430"/>
                <a:gd name="T93" fmla="*/ 2243126 h 648"/>
                <a:gd name="T94" fmla="*/ 1879730 w 430"/>
                <a:gd name="T95" fmla="*/ 2583127 h 648"/>
                <a:gd name="T96" fmla="*/ 1800305 w 430"/>
                <a:gd name="T97" fmla="*/ 2614036 h 648"/>
                <a:gd name="T98" fmla="*/ 1685579 w 430"/>
                <a:gd name="T99" fmla="*/ 2843648 h 648"/>
                <a:gd name="T100" fmla="*/ 1464954 w 430"/>
                <a:gd name="T101" fmla="*/ 2781829 h 648"/>
                <a:gd name="T102" fmla="*/ 1416416 w 430"/>
                <a:gd name="T103" fmla="*/ 2530140 h 648"/>
                <a:gd name="T104" fmla="*/ 1239916 w 430"/>
                <a:gd name="T105" fmla="*/ 2481568 h 648"/>
                <a:gd name="T106" fmla="*/ 1107540 w 430"/>
                <a:gd name="T107" fmla="*/ 2432997 h 648"/>
                <a:gd name="T108" fmla="*/ 1036940 w 430"/>
                <a:gd name="T109" fmla="*/ 2649361 h 648"/>
                <a:gd name="T110" fmla="*/ 608927 w 430"/>
                <a:gd name="T111" fmla="*/ 1549876 h 648"/>
                <a:gd name="T112" fmla="*/ 503026 w 430"/>
                <a:gd name="T113" fmla="*/ 1571954 h 648"/>
                <a:gd name="T114" fmla="*/ 101488 w 430"/>
                <a:gd name="T115" fmla="*/ 2256373 h 648"/>
                <a:gd name="T116" fmla="*/ 414776 w 430"/>
                <a:gd name="T117" fmla="*/ 1964943 h 648"/>
                <a:gd name="T118" fmla="*/ 436839 w 430"/>
                <a:gd name="T119" fmla="*/ 1810397 h 648"/>
                <a:gd name="T120" fmla="*/ 172088 w 430"/>
                <a:gd name="T121" fmla="*/ 2119489 h 648"/>
                <a:gd name="T122" fmla="*/ 79425 w 430"/>
                <a:gd name="T123" fmla="*/ 2322607 h 64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430" h="648" extrusionOk="0">
                  <a:moveTo>
                    <a:pt x="154" y="31"/>
                  </a:moveTo>
                  <a:cubicBezTo>
                    <a:pt x="165" y="31"/>
                    <a:pt x="165" y="31"/>
                    <a:pt x="165" y="31"/>
                  </a:cubicBezTo>
                  <a:cubicBezTo>
                    <a:pt x="158" y="34"/>
                    <a:pt x="158" y="34"/>
                    <a:pt x="158" y="34"/>
                  </a:cubicBezTo>
                  <a:cubicBezTo>
                    <a:pt x="154" y="31"/>
                    <a:pt x="154" y="31"/>
                    <a:pt x="154" y="31"/>
                  </a:cubicBezTo>
                  <a:close/>
                  <a:moveTo>
                    <a:pt x="148" y="12"/>
                  </a:moveTo>
                  <a:cubicBezTo>
                    <a:pt x="154" y="18"/>
                    <a:pt x="154" y="18"/>
                    <a:pt x="154" y="18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8" y="12"/>
                    <a:pt x="148" y="12"/>
                    <a:pt x="148" y="12"/>
                  </a:cubicBezTo>
                  <a:close/>
                  <a:moveTo>
                    <a:pt x="167" y="0"/>
                  </a:moveTo>
                  <a:cubicBezTo>
                    <a:pt x="160" y="5"/>
                    <a:pt x="160" y="5"/>
                    <a:pt x="160" y="5"/>
                  </a:cubicBezTo>
                  <a:cubicBezTo>
                    <a:pt x="165" y="9"/>
                    <a:pt x="165" y="9"/>
                    <a:pt x="165" y="9"/>
                  </a:cubicBezTo>
                  <a:cubicBezTo>
                    <a:pt x="167" y="0"/>
                    <a:pt x="167" y="0"/>
                    <a:pt x="167" y="0"/>
                  </a:cubicBezTo>
                  <a:close/>
                  <a:moveTo>
                    <a:pt x="185" y="22"/>
                  </a:moveTo>
                  <a:cubicBezTo>
                    <a:pt x="180" y="28"/>
                    <a:pt x="180" y="28"/>
                    <a:pt x="180" y="28"/>
                  </a:cubicBezTo>
                  <a:cubicBezTo>
                    <a:pt x="185" y="32"/>
                    <a:pt x="185" y="32"/>
                    <a:pt x="185" y="32"/>
                  </a:cubicBezTo>
                  <a:cubicBezTo>
                    <a:pt x="188" y="26"/>
                    <a:pt x="188" y="26"/>
                    <a:pt x="188" y="26"/>
                  </a:cubicBezTo>
                  <a:cubicBezTo>
                    <a:pt x="188" y="26"/>
                    <a:pt x="185" y="22"/>
                    <a:pt x="185" y="22"/>
                  </a:cubicBezTo>
                  <a:close/>
                  <a:moveTo>
                    <a:pt x="189" y="241"/>
                  </a:moveTo>
                  <a:cubicBezTo>
                    <a:pt x="196" y="246"/>
                    <a:pt x="196" y="246"/>
                    <a:pt x="196" y="246"/>
                  </a:cubicBezTo>
                  <a:cubicBezTo>
                    <a:pt x="200" y="255"/>
                    <a:pt x="200" y="255"/>
                    <a:pt x="200" y="255"/>
                  </a:cubicBezTo>
                  <a:cubicBezTo>
                    <a:pt x="209" y="258"/>
                    <a:pt x="209" y="258"/>
                    <a:pt x="209" y="258"/>
                  </a:cubicBezTo>
                  <a:cubicBezTo>
                    <a:pt x="216" y="256"/>
                    <a:pt x="216" y="256"/>
                    <a:pt x="216" y="256"/>
                  </a:cubicBezTo>
                  <a:cubicBezTo>
                    <a:pt x="218" y="249"/>
                    <a:pt x="218" y="249"/>
                    <a:pt x="218" y="249"/>
                  </a:cubicBezTo>
                  <a:cubicBezTo>
                    <a:pt x="230" y="240"/>
                    <a:pt x="230" y="240"/>
                    <a:pt x="230" y="240"/>
                  </a:cubicBezTo>
                  <a:cubicBezTo>
                    <a:pt x="238" y="240"/>
                    <a:pt x="238" y="240"/>
                    <a:pt x="238" y="240"/>
                  </a:cubicBezTo>
                  <a:cubicBezTo>
                    <a:pt x="251" y="248"/>
                    <a:pt x="251" y="248"/>
                    <a:pt x="251" y="248"/>
                  </a:cubicBezTo>
                  <a:cubicBezTo>
                    <a:pt x="256" y="258"/>
                    <a:pt x="256" y="258"/>
                    <a:pt x="256" y="258"/>
                  </a:cubicBezTo>
                  <a:cubicBezTo>
                    <a:pt x="255" y="267"/>
                    <a:pt x="255" y="267"/>
                    <a:pt x="255" y="267"/>
                  </a:cubicBezTo>
                  <a:cubicBezTo>
                    <a:pt x="259" y="271"/>
                    <a:pt x="259" y="271"/>
                    <a:pt x="259" y="271"/>
                  </a:cubicBezTo>
                  <a:cubicBezTo>
                    <a:pt x="265" y="268"/>
                    <a:pt x="265" y="268"/>
                    <a:pt x="265" y="268"/>
                  </a:cubicBezTo>
                  <a:cubicBezTo>
                    <a:pt x="264" y="259"/>
                    <a:pt x="264" y="259"/>
                    <a:pt x="264" y="259"/>
                  </a:cubicBezTo>
                  <a:cubicBezTo>
                    <a:pt x="268" y="256"/>
                    <a:pt x="268" y="256"/>
                    <a:pt x="268" y="256"/>
                  </a:cubicBezTo>
                  <a:cubicBezTo>
                    <a:pt x="273" y="264"/>
                    <a:pt x="273" y="264"/>
                    <a:pt x="273" y="264"/>
                  </a:cubicBezTo>
                  <a:cubicBezTo>
                    <a:pt x="283" y="265"/>
                    <a:pt x="283" y="265"/>
                    <a:pt x="283" y="265"/>
                  </a:cubicBezTo>
                  <a:cubicBezTo>
                    <a:pt x="292" y="270"/>
                    <a:pt x="292" y="270"/>
                    <a:pt x="292" y="270"/>
                  </a:cubicBezTo>
                  <a:cubicBezTo>
                    <a:pt x="293" y="273"/>
                    <a:pt x="293" y="273"/>
                    <a:pt x="293" y="273"/>
                  </a:cubicBezTo>
                  <a:cubicBezTo>
                    <a:pt x="287" y="274"/>
                    <a:pt x="287" y="274"/>
                    <a:pt x="287" y="274"/>
                  </a:cubicBezTo>
                  <a:cubicBezTo>
                    <a:pt x="283" y="272"/>
                    <a:pt x="283" y="272"/>
                    <a:pt x="283" y="272"/>
                  </a:cubicBezTo>
                  <a:cubicBezTo>
                    <a:pt x="279" y="275"/>
                    <a:pt x="279" y="275"/>
                    <a:pt x="279" y="275"/>
                  </a:cubicBezTo>
                  <a:cubicBezTo>
                    <a:pt x="280" y="282"/>
                    <a:pt x="280" y="282"/>
                    <a:pt x="280" y="282"/>
                  </a:cubicBezTo>
                  <a:cubicBezTo>
                    <a:pt x="286" y="297"/>
                    <a:pt x="286" y="297"/>
                    <a:pt x="286" y="297"/>
                  </a:cubicBezTo>
                  <a:cubicBezTo>
                    <a:pt x="286" y="303"/>
                    <a:pt x="286" y="303"/>
                    <a:pt x="286" y="303"/>
                  </a:cubicBezTo>
                  <a:cubicBezTo>
                    <a:pt x="295" y="303"/>
                    <a:pt x="295" y="303"/>
                    <a:pt x="295" y="303"/>
                  </a:cubicBezTo>
                  <a:cubicBezTo>
                    <a:pt x="301" y="306"/>
                    <a:pt x="301" y="306"/>
                    <a:pt x="301" y="306"/>
                  </a:cubicBezTo>
                  <a:cubicBezTo>
                    <a:pt x="308" y="306"/>
                    <a:pt x="308" y="306"/>
                    <a:pt x="308" y="306"/>
                  </a:cubicBezTo>
                  <a:cubicBezTo>
                    <a:pt x="311" y="310"/>
                    <a:pt x="311" y="310"/>
                    <a:pt x="311" y="310"/>
                  </a:cubicBezTo>
                  <a:cubicBezTo>
                    <a:pt x="308" y="314"/>
                    <a:pt x="308" y="314"/>
                    <a:pt x="308" y="314"/>
                  </a:cubicBezTo>
                  <a:cubicBezTo>
                    <a:pt x="309" y="319"/>
                    <a:pt x="309" y="319"/>
                    <a:pt x="309" y="319"/>
                  </a:cubicBezTo>
                  <a:cubicBezTo>
                    <a:pt x="305" y="332"/>
                    <a:pt x="305" y="332"/>
                    <a:pt x="305" y="332"/>
                  </a:cubicBezTo>
                  <a:cubicBezTo>
                    <a:pt x="298" y="329"/>
                    <a:pt x="298" y="329"/>
                    <a:pt x="298" y="329"/>
                  </a:cubicBezTo>
                  <a:cubicBezTo>
                    <a:pt x="291" y="321"/>
                    <a:pt x="291" y="321"/>
                    <a:pt x="291" y="321"/>
                  </a:cubicBezTo>
                  <a:cubicBezTo>
                    <a:pt x="298" y="317"/>
                    <a:pt x="298" y="317"/>
                    <a:pt x="298" y="317"/>
                  </a:cubicBezTo>
                  <a:cubicBezTo>
                    <a:pt x="298" y="312"/>
                    <a:pt x="298" y="312"/>
                    <a:pt x="298" y="312"/>
                  </a:cubicBezTo>
                  <a:cubicBezTo>
                    <a:pt x="291" y="311"/>
                    <a:pt x="291" y="311"/>
                    <a:pt x="291" y="311"/>
                  </a:cubicBezTo>
                  <a:cubicBezTo>
                    <a:pt x="292" y="314"/>
                    <a:pt x="292" y="314"/>
                    <a:pt x="292" y="314"/>
                  </a:cubicBezTo>
                  <a:cubicBezTo>
                    <a:pt x="284" y="316"/>
                    <a:pt x="284" y="316"/>
                    <a:pt x="284" y="316"/>
                  </a:cubicBezTo>
                  <a:cubicBezTo>
                    <a:pt x="274" y="305"/>
                    <a:pt x="274" y="305"/>
                    <a:pt x="274" y="305"/>
                  </a:cubicBezTo>
                  <a:cubicBezTo>
                    <a:pt x="268" y="303"/>
                    <a:pt x="268" y="303"/>
                    <a:pt x="268" y="303"/>
                  </a:cubicBezTo>
                  <a:cubicBezTo>
                    <a:pt x="268" y="293"/>
                    <a:pt x="268" y="293"/>
                    <a:pt x="268" y="293"/>
                  </a:cubicBezTo>
                  <a:cubicBezTo>
                    <a:pt x="264" y="285"/>
                    <a:pt x="264" y="285"/>
                    <a:pt x="264" y="285"/>
                  </a:cubicBezTo>
                  <a:cubicBezTo>
                    <a:pt x="252" y="281"/>
                    <a:pt x="252" y="281"/>
                    <a:pt x="252" y="281"/>
                  </a:cubicBezTo>
                  <a:cubicBezTo>
                    <a:pt x="246" y="271"/>
                    <a:pt x="246" y="271"/>
                    <a:pt x="246" y="271"/>
                  </a:cubicBezTo>
                  <a:cubicBezTo>
                    <a:pt x="241" y="268"/>
                    <a:pt x="241" y="268"/>
                    <a:pt x="241" y="268"/>
                  </a:cubicBezTo>
                  <a:cubicBezTo>
                    <a:pt x="236" y="263"/>
                    <a:pt x="236" y="263"/>
                    <a:pt x="236" y="263"/>
                  </a:cubicBezTo>
                  <a:cubicBezTo>
                    <a:pt x="231" y="262"/>
                    <a:pt x="231" y="262"/>
                    <a:pt x="231" y="262"/>
                  </a:cubicBezTo>
                  <a:cubicBezTo>
                    <a:pt x="230" y="266"/>
                    <a:pt x="230" y="266"/>
                    <a:pt x="230" y="266"/>
                  </a:cubicBezTo>
                  <a:cubicBezTo>
                    <a:pt x="239" y="282"/>
                    <a:pt x="239" y="282"/>
                    <a:pt x="239" y="282"/>
                  </a:cubicBezTo>
                  <a:cubicBezTo>
                    <a:pt x="242" y="296"/>
                    <a:pt x="242" y="296"/>
                    <a:pt x="242" y="296"/>
                  </a:cubicBezTo>
                  <a:cubicBezTo>
                    <a:pt x="238" y="297"/>
                    <a:pt x="238" y="297"/>
                    <a:pt x="238" y="297"/>
                  </a:cubicBezTo>
                  <a:cubicBezTo>
                    <a:pt x="230" y="283"/>
                    <a:pt x="230" y="283"/>
                    <a:pt x="230" y="283"/>
                  </a:cubicBezTo>
                  <a:cubicBezTo>
                    <a:pt x="220" y="276"/>
                    <a:pt x="220" y="276"/>
                    <a:pt x="220" y="276"/>
                  </a:cubicBezTo>
                  <a:cubicBezTo>
                    <a:pt x="217" y="269"/>
                    <a:pt x="217" y="269"/>
                    <a:pt x="217" y="269"/>
                  </a:cubicBezTo>
                  <a:cubicBezTo>
                    <a:pt x="199" y="262"/>
                    <a:pt x="199" y="262"/>
                    <a:pt x="199" y="262"/>
                  </a:cubicBezTo>
                  <a:cubicBezTo>
                    <a:pt x="189" y="263"/>
                    <a:pt x="189" y="263"/>
                    <a:pt x="189" y="263"/>
                  </a:cubicBezTo>
                  <a:cubicBezTo>
                    <a:pt x="185" y="269"/>
                    <a:pt x="185" y="269"/>
                    <a:pt x="185" y="269"/>
                  </a:cubicBezTo>
                  <a:cubicBezTo>
                    <a:pt x="187" y="275"/>
                    <a:pt x="187" y="275"/>
                    <a:pt x="187" y="275"/>
                  </a:cubicBezTo>
                  <a:cubicBezTo>
                    <a:pt x="179" y="280"/>
                    <a:pt x="179" y="280"/>
                    <a:pt x="179" y="280"/>
                  </a:cubicBezTo>
                  <a:cubicBezTo>
                    <a:pt x="169" y="270"/>
                    <a:pt x="169" y="270"/>
                    <a:pt x="169" y="270"/>
                  </a:cubicBezTo>
                  <a:cubicBezTo>
                    <a:pt x="163" y="275"/>
                    <a:pt x="163" y="275"/>
                    <a:pt x="163" y="275"/>
                  </a:cubicBezTo>
                  <a:cubicBezTo>
                    <a:pt x="157" y="277"/>
                    <a:pt x="157" y="277"/>
                    <a:pt x="157" y="277"/>
                  </a:cubicBezTo>
                  <a:cubicBezTo>
                    <a:pt x="161" y="269"/>
                    <a:pt x="161" y="269"/>
                    <a:pt x="161" y="269"/>
                  </a:cubicBezTo>
                  <a:cubicBezTo>
                    <a:pt x="157" y="262"/>
                    <a:pt x="157" y="262"/>
                    <a:pt x="157" y="262"/>
                  </a:cubicBezTo>
                  <a:cubicBezTo>
                    <a:pt x="152" y="264"/>
                    <a:pt x="152" y="264"/>
                    <a:pt x="152" y="264"/>
                  </a:cubicBezTo>
                  <a:cubicBezTo>
                    <a:pt x="150" y="273"/>
                    <a:pt x="150" y="273"/>
                    <a:pt x="150" y="273"/>
                  </a:cubicBezTo>
                  <a:cubicBezTo>
                    <a:pt x="144" y="263"/>
                    <a:pt x="144" y="263"/>
                    <a:pt x="144" y="263"/>
                  </a:cubicBezTo>
                  <a:cubicBezTo>
                    <a:pt x="145" y="253"/>
                    <a:pt x="145" y="253"/>
                    <a:pt x="145" y="253"/>
                  </a:cubicBezTo>
                  <a:cubicBezTo>
                    <a:pt x="144" y="248"/>
                    <a:pt x="144" y="248"/>
                    <a:pt x="144" y="248"/>
                  </a:cubicBezTo>
                  <a:cubicBezTo>
                    <a:pt x="149" y="242"/>
                    <a:pt x="149" y="242"/>
                    <a:pt x="149" y="242"/>
                  </a:cubicBezTo>
                  <a:cubicBezTo>
                    <a:pt x="158" y="230"/>
                    <a:pt x="158" y="230"/>
                    <a:pt x="158" y="230"/>
                  </a:cubicBezTo>
                  <a:cubicBezTo>
                    <a:pt x="151" y="224"/>
                    <a:pt x="151" y="224"/>
                    <a:pt x="151" y="224"/>
                  </a:cubicBezTo>
                  <a:cubicBezTo>
                    <a:pt x="141" y="223"/>
                    <a:pt x="141" y="223"/>
                    <a:pt x="141" y="223"/>
                  </a:cubicBezTo>
                  <a:cubicBezTo>
                    <a:pt x="141" y="229"/>
                    <a:pt x="141" y="229"/>
                    <a:pt x="141" y="229"/>
                  </a:cubicBezTo>
                  <a:cubicBezTo>
                    <a:pt x="146" y="234"/>
                    <a:pt x="146" y="234"/>
                    <a:pt x="146" y="234"/>
                  </a:cubicBezTo>
                  <a:cubicBezTo>
                    <a:pt x="141" y="240"/>
                    <a:pt x="141" y="240"/>
                    <a:pt x="141" y="240"/>
                  </a:cubicBezTo>
                  <a:cubicBezTo>
                    <a:pt x="135" y="240"/>
                    <a:pt x="135" y="240"/>
                    <a:pt x="135" y="240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6" y="220"/>
                    <a:pt x="126" y="220"/>
                    <a:pt x="126" y="220"/>
                  </a:cubicBezTo>
                  <a:cubicBezTo>
                    <a:pt x="123" y="219"/>
                    <a:pt x="123" y="219"/>
                    <a:pt x="123" y="219"/>
                  </a:cubicBezTo>
                  <a:cubicBezTo>
                    <a:pt x="120" y="222"/>
                    <a:pt x="120" y="222"/>
                    <a:pt x="120" y="222"/>
                  </a:cubicBezTo>
                  <a:cubicBezTo>
                    <a:pt x="116" y="219"/>
                    <a:pt x="116" y="219"/>
                    <a:pt x="116" y="219"/>
                  </a:cubicBezTo>
                  <a:cubicBezTo>
                    <a:pt x="116" y="203"/>
                    <a:pt x="116" y="203"/>
                    <a:pt x="116" y="203"/>
                  </a:cubicBezTo>
                  <a:cubicBezTo>
                    <a:pt x="109" y="191"/>
                    <a:pt x="109" y="191"/>
                    <a:pt x="109" y="191"/>
                  </a:cubicBezTo>
                  <a:cubicBezTo>
                    <a:pt x="106" y="179"/>
                    <a:pt x="106" y="179"/>
                    <a:pt x="106" y="179"/>
                  </a:cubicBezTo>
                  <a:cubicBezTo>
                    <a:pt x="109" y="173"/>
                    <a:pt x="109" y="173"/>
                    <a:pt x="109" y="173"/>
                  </a:cubicBezTo>
                  <a:cubicBezTo>
                    <a:pt x="108" y="170"/>
                    <a:pt x="108" y="170"/>
                    <a:pt x="108" y="170"/>
                  </a:cubicBezTo>
                  <a:cubicBezTo>
                    <a:pt x="103" y="170"/>
                    <a:pt x="103" y="170"/>
                    <a:pt x="103" y="170"/>
                  </a:cubicBezTo>
                  <a:cubicBezTo>
                    <a:pt x="101" y="160"/>
                    <a:pt x="101" y="160"/>
                    <a:pt x="101" y="160"/>
                  </a:cubicBezTo>
                  <a:cubicBezTo>
                    <a:pt x="102" y="150"/>
                    <a:pt x="102" y="150"/>
                    <a:pt x="102" y="150"/>
                  </a:cubicBezTo>
                  <a:cubicBezTo>
                    <a:pt x="108" y="157"/>
                    <a:pt x="108" y="157"/>
                    <a:pt x="108" y="157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21" y="155"/>
                    <a:pt x="121" y="155"/>
                    <a:pt x="121" y="155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15" y="135"/>
                    <a:pt x="115" y="135"/>
                    <a:pt x="115" y="135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124" y="103"/>
                    <a:pt x="124" y="103"/>
                    <a:pt x="124" y="103"/>
                  </a:cubicBezTo>
                  <a:cubicBezTo>
                    <a:pt x="123" y="85"/>
                    <a:pt x="123" y="85"/>
                    <a:pt x="123" y="85"/>
                  </a:cubicBezTo>
                  <a:cubicBezTo>
                    <a:pt x="121" y="75"/>
                    <a:pt x="121" y="75"/>
                    <a:pt x="121" y="75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44" y="43"/>
                    <a:pt x="144" y="43"/>
                    <a:pt x="144" y="43"/>
                  </a:cubicBezTo>
                  <a:cubicBezTo>
                    <a:pt x="160" y="46"/>
                    <a:pt x="160" y="46"/>
                    <a:pt x="160" y="46"/>
                  </a:cubicBezTo>
                  <a:cubicBezTo>
                    <a:pt x="167" y="55"/>
                    <a:pt x="167" y="55"/>
                    <a:pt x="167" y="55"/>
                  </a:cubicBezTo>
                  <a:cubicBezTo>
                    <a:pt x="173" y="59"/>
                    <a:pt x="173" y="59"/>
                    <a:pt x="173" y="59"/>
                  </a:cubicBezTo>
                  <a:cubicBezTo>
                    <a:pt x="176" y="54"/>
                    <a:pt x="176" y="54"/>
                    <a:pt x="176" y="54"/>
                  </a:cubicBezTo>
                  <a:cubicBezTo>
                    <a:pt x="188" y="54"/>
                    <a:pt x="188" y="54"/>
                    <a:pt x="188" y="54"/>
                  </a:cubicBezTo>
                  <a:cubicBezTo>
                    <a:pt x="194" y="49"/>
                    <a:pt x="194" y="49"/>
                    <a:pt x="194" y="49"/>
                  </a:cubicBezTo>
                  <a:cubicBezTo>
                    <a:pt x="194" y="45"/>
                    <a:pt x="194" y="45"/>
                    <a:pt x="194" y="45"/>
                  </a:cubicBezTo>
                  <a:cubicBezTo>
                    <a:pt x="198" y="44"/>
                    <a:pt x="198" y="44"/>
                    <a:pt x="198" y="44"/>
                  </a:cubicBezTo>
                  <a:cubicBezTo>
                    <a:pt x="204" y="51"/>
                    <a:pt x="204" y="51"/>
                    <a:pt x="204" y="51"/>
                  </a:cubicBezTo>
                  <a:cubicBezTo>
                    <a:pt x="203" y="57"/>
                    <a:pt x="203" y="57"/>
                    <a:pt x="203" y="57"/>
                  </a:cubicBezTo>
                  <a:cubicBezTo>
                    <a:pt x="198" y="63"/>
                    <a:pt x="198" y="63"/>
                    <a:pt x="198" y="63"/>
                  </a:cubicBezTo>
                  <a:cubicBezTo>
                    <a:pt x="196" y="80"/>
                    <a:pt x="196" y="80"/>
                    <a:pt x="196" y="80"/>
                  </a:cubicBezTo>
                  <a:cubicBezTo>
                    <a:pt x="204" y="93"/>
                    <a:pt x="204" y="93"/>
                    <a:pt x="204" y="93"/>
                  </a:cubicBezTo>
                  <a:cubicBezTo>
                    <a:pt x="209" y="95"/>
                    <a:pt x="209" y="95"/>
                    <a:pt x="209" y="95"/>
                  </a:cubicBezTo>
                  <a:cubicBezTo>
                    <a:pt x="212" y="106"/>
                    <a:pt x="212" y="106"/>
                    <a:pt x="212" y="106"/>
                  </a:cubicBezTo>
                  <a:cubicBezTo>
                    <a:pt x="216" y="111"/>
                    <a:pt x="216" y="111"/>
                    <a:pt x="216" y="111"/>
                  </a:cubicBezTo>
                  <a:cubicBezTo>
                    <a:pt x="212" y="132"/>
                    <a:pt x="212" y="132"/>
                    <a:pt x="212" y="132"/>
                  </a:cubicBezTo>
                  <a:cubicBezTo>
                    <a:pt x="207" y="144"/>
                    <a:pt x="207" y="144"/>
                    <a:pt x="207" y="144"/>
                  </a:cubicBezTo>
                  <a:cubicBezTo>
                    <a:pt x="209" y="154"/>
                    <a:pt x="209" y="154"/>
                    <a:pt x="209" y="154"/>
                  </a:cubicBezTo>
                  <a:cubicBezTo>
                    <a:pt x="202" y="166"/>
                    <a:pt x="202" y="166"/>
                    <a:pt x="202" y="166"/>
                  </a:cubicBezTo>
                  <a:cubicBezTo>
                    <a:pt x="202" y="162"/>
                    <a:pt x="202" y="162"/>
                    <a:pt x="202" y="162"/>
                  </a:cubicBezTo>
                  <a:cubicBezTo>
                    <a:pt x="204" y="155"/>
                    <a:pt x="204" y="155"/>
                    <a:pt x="204" y="155"/>
                  </a:cubicBezTo>
                  <a:cubicBezTo>
                    <a:pt x="199" y="158"/>
                    <a:pt x="199" y="158"/>
                    <a:pt x="199" y="158"/>
                  </a:cubicBezTo>
                  <a:cubicBezTo>
                    <a:pt x="186" y="171"/>
                    <a:pt x="186" y="171"/>
                    <a:pt x="186" y="171"/>
                  </a:cubicBezTo>
                  <a:cubicBezTo>
                    <a:pt x="183" y="179"/>
                    <a:pt x="183" y="179"/>
                    <a:pt x="183" y="179"/>
                  </a:cubicBezTo>
                  <a:cubicBezTo>
                    <a:pt x="184" y="189"/>
                    <a:pt x="184" y="189"/>
                    <a:pt x="184" y="189"/>
                  </a:cubicBezTo>
                  <a:cubicBezTo>
                    <a:pt x="179" y="195"/>
                    <a:pt x="179" y="195"/>
                    <a:pt x="179" y="195"/>
                  </a:cubicBezTo>
                  <a:cubicBezTo>
                    <a:pt x="178" y="206"/>
                    <a:pt x="178" y="206"/>
                    <a:pt x="178" y="206"/>
                  </a:cubicBezTo>
                  <a:cubicBezTo>
                    <a:pt x="182" y="209"/>
                    <a:pt x="182" y="209"/>
                    <a:pt x="182" y="209"/>
                  </a:cubicBezTo>
                  <a:cubicBezTo>
                    <a:pt x="187" y="221"/>
                    <a:pt x="187" y="221"/>
                    <a:pt x="187" y="221"/>
                  </a:cubicBezTo>
                  <a:cubicBezTo>
                    <a:pt x="192" y="227"/>
                    <a:pt x="192" y="227"/>
                    <a:pt x="192" y="227"/>
                  </a:cubicBezTo>
                  <a:cubicBezTo>
                    <a:pt x="189" y="232"/>
                    <a:pt x="189" y="232"/>
                    <a:pt x="189" y="232"/>
                  </a:cubicBezTo>
                  <a:cubicBezTo>
                    <a:pt x="189" y="241"/>
                    <a:pt x="189" y="241"/>
                    <a:pt x="189" y="241"/>
                  </a:cubicBezTo>
                  <a:close/>
                  <a:moveTo>
                    <a:pt x="205" y="244"/>
                  </a:moveTo>
                  <a:cubicBezTo>
                    <a:pt x="206" y="251"/>
                    <a:pt x="206" y="251"/>
                    <a:pt x="206" y="251"/>
                  </a:cubicBezTo>
                  <a:cubicBezTo>
                    <a:pt x="212" y="255"/>
                    <a:pt x="212" y="255"/>
                    <a:pt x="212" y="255"/>
                  </a:cubicBezTo>
                  <a:cubicBezTo>
                    <a:pt x="211" y="248"/>
                    <a:pt x="211" y="248"/>
                    <a:pt x="211" y="248"/>
                  </a:cubicBezTo>
                  <a:cubicBezTo>
                    <a:pt x="205" y="244"/>
                    <a:pt x="205" y="244"/>
                    <a:pt x="205" y="244"/>
                  </a:cubicBezTo>
                  <a:close/>
                  <a:moveTo>
                    <a:pt x="197" y="212"/>
                  </a:moveTo>
                  <a:cubicBezTo>
                    <a:pt x="202" y="223"/>
                    <a:pt x="202" y="223"/>
                    <a:pt x="202" y="223"/>
                  </a:cubicBezTo>
                  <a:cubicBezTo>
                    <a:pt x="200" y="227"/>
                    <a:pt x="200" y="227"/>
                    <a:pt x="200" y="227"/>
                  </a:cubicBezTo>
                  <a:cubicBezTo>
                    <a:pt x="202" y="233"/>
                    <a:pt x="202" y="233"/>
                    <a:pt x="202" y="233"/>
                  </a:cubicBezTo>
                  <a:cubicBezTo>
                    <a:pt x="208" y="227"/>
                    <a:pt x="208" y="227"/>
                    <a:pt x="208" y="227"/>
                  </a:cubicBezTo>
                  <a:cubicBezTo>
                    <a:pt x="209" y="214"/>
                    <a:pt x="209" y="214"/>
                    <a:pt x="209" y="214"/>
                  </a:cubicBezTo>
                  <a:cubicBezTo>
                    <a:pt x="213" y="210"/>
                    <a:pt x="213" y="210"/>
                    <a:pt x="213" y="210"/>
                  </a:cubicBezTo>
                  <a:cubicBezTo>
                    <a:pt x="208" y="206"/>
                    <a:pt x="208" y="206"/>
                    <a:pt x="208" y="206"/>
                  </a:cubicBezTo>
                  <a:cubicBezTo>
                    <a:pt x="197" y="212"/>
                    <a:pt x="197" y="212"/>
                    <a:pt x="197" y="212"/>
                  </a:cubicBezTo>
                  <a:close/>
                  <a:moveTo>
                    <a:pt x="121" y="266"/>
                  </a:moveTo>
                  <a:cubicBezTo>
                    <a:pt x="122" y="272"/>
                    <a:pt x="122" y="272"/>
                    <a:pt x="122" y="272"/>
                  </a:cubicBezTo>
                  <a:cubicBezTo>
                    <a:pt x="132" y="277"/>
                    <a:pt x="132" y="277"/>
                    <a:pt x="132" y="277"/>
                  </a:cubicBezTo>
                  <a:cubicBezTo>
                    <a:pt x="135" y="275"/>
                    <a:pt x="135" y="275"/>
                    <a:pt x="135" y="275"/>
                  </a:cubicBezTo>
                  <a:cubicBezTo>
                    <a:pt x="127" y="266"/>
                    <a:pt x="127" y="266"/>
                    <a:pt x="127" y="266"/>
                  </a:cubicBezTo>
                  <a:cubicBezTo>
                    <a:pt x="121" y="266"/>
                    <a:pt x="121" y="266"/>
                    <a:pt x="121" y="266"/>
                  </a:cubicBezTo>
                  <a:close/>
                  <a:moveTo>
                    <a:pt x="136" y="285"/>
                  </a:moveTo>
                  <a:cubicBezTo>
                    <a:pt x="138" y="289"/>
                    <a:pt x="138" y="289"/>
                    <a:pt x="138" y="289"/>
                  </a:cubicBezTo>
                  <a:cubicBezTo>
                    <a:pt x="144" y="289"/>
                    <a:pt x="144" y="289"/>
                    <a:pt x="144" y="289"/>
                  </a:cubicBezTo>
                  <a:cubicBezTo>
                    <a:pt x="146" y="299"/>
                    <a:pt x="146" y="299"/>
                    <a:pt x="146" y="299"/>
                  </a:cubicBezTo>
                  <a:cubicBezTo>
                    <a:pt x="152" y="301"/>
                    <a:pt x="152" y="301"/>
                    <a:pt x="152" y="301"/>
                  </a:cubicBezTo>
                  <a:cubicBezTo>
                    <a:pt x="157" y="309"/>
                    <a:pt x="157" y="309"/>
                    <a:pt x="157" y="309"/>
                  </a:cubicBezTo>
                  <a:cubicBezTo>
                    <a:pt x="157" y="322"/>
                    <a:pt x="157" y="322"/>
                    <a:pt x="157" y="322"/>
                  </a:cubicBezTo>
                  <a:cubicBezTo>
                    <a:pt x="164" y="326"/>
                    <a:pt x="164" y="326"/>
                    <a:pt x="164" y="326"/>
                  </a:cubicBezTo>
                  <a:cubicBezTo>
                    <a:pt x="164" y="334"/>
                    <a:pt x="164" y="334"/>
                    <a:pt x="164" y="334"/>
                  </a:cubicBezTo>
                  <a:cubicBezTo>
                    <a:pt x="173" y="344"/>
                    <a:pt x="173" y="344"/>
                    <a:pt x="173" y="344"/>
                  </a:cubicBezTo>
                  <a:cubicBezTo>
                    <a:pt x="180" y="345"/>
                    <a:pt x="180" y="345"/>
                    <a:pt x="180" y="345"/>
                  </a:cubicBezTo>
                  <a:cubicBezTo>
                    <a:pt x="188" y="339"/>
                    <a:pt x="188" y="339"/>
                    <a:pt x="188" y="339"/>
                  </a:cubicBezTo>
                  <a:cubicBezTo>
                    <a:pt x="188" y="332"/>
                    <a:pt x="188" y="332"/>
                    <a:pt x="188" y="332"/>
                  </a:cubicBezTo>
                  <a:cubicBezTo>
                    <a:pt x="192" y="329"/>
                    <a:pt x="192" y="329"/>
                    <a:pt x="192" y="329"/>
                  </a:cubicBezTo>
                  <a:cubicBezTo>
                    <a:pt x="192" y="322"/>
                    <a:pt x="192" y="322"/>
                    <a:pt x="192" y="322"/>
                  </a:cubicBezTo>
                  <a:cubicBezTo>
                    <a:pt x="187" y="315"/>
                    <a:pt x="187" y="315"/>
                    <a:pt x="187" y="315"/>
                  </a:cubicBezTo>
                  <a:cubicBezTo>
                    <a:pt x="190" y="309"/>
                    <a:pt x="190" y="309"/>
                    <a:pt x="190" y="309"/>
                  </a:cubicBezTo>
                  <a:cubicBezTo>
                    <a:pt x="190" y="301"/>
                    <a:pt x="190" y="301"/>
                    <a:pt x="190" y="301"/>
                  </a:cubicBezTo>
                  <a:cubicBezTo>
                    <a:pt x="182" y="298"/>
                    <a:pt x="182" y="298"/>
                    <a:pt x="182" y="298"/>
                  </a:cubicBezTo>
                  <a:cubicBezTo>
                    <a:pt x="164" y="282"/>
                    <a:pt x="164" y="282"/>
                    <a:pt x="164" y="282"/>
                  </a:cubicBezTo>
                  <a:cubicBezTo>
                    <a:pt x="153" y="285"/>
                    <a:pt x="153" y="285"/>
                    <a:pt x="153" y="285"/>
                  </a:cubicBezTo>
                  <a:cubicBezTo>
                    <a:pt x="144" y="281"/>
                    <a:pt x="144" y="281"/>
                    <a:pt x="144" y="281"/>
                  </a:cubicBezTo>
                  <a:cubicBezTo>
                    <a:pt x="136" y="285"/>
                    <a:pt x="136" y="285"/>
                    <a:pt x="136" y="285"/>
                  </a:cubicBezTo>
                  <a:close/>
                  <a:moveTo>
                    <a:pt x="307" y="255"/>
                  </a:moveTo>
                  <a:cubicBezTo>
                    <a:pt x="303" y="258"/>
                    <a:pt x="303" y="258"/>
                    <a:pt x="303" y="258"/>
                  </a:cubicBezTo>
                  <a:cubicBezTo>
                    <a:pt x="304" y="268"/>
                    <a:pt x="304" y="268"/>
                    <a:pt x="304" y="268"/>
                  </a:cubicBezTo>
                  <a:cubicBezTo>
                    <a:pt x="302" y="274"/>
                    <a:pt x="302" y="274"/>
                    <a:pt x="302" y="274"/>
                  </a:cubicBezTo>
                  <a:cubicBezTo>
                    <a:pt x="299" y="277"/>
                    <a:pt x="299" y="277"/>
                    <a:pt x="299" y="277"/>
                  </a:cubicBezTo>
                  <a:cubicBezTo>
                    <a:pt x="303" y="281"/>
                    <a:pt x="303" y="281"/>
                    <a:pt x="303" y="281"/>
                  </a:cubicBezTo>
                  <a:cubicBezTo>
                    <a:pt x="314" y="279"/>
                    <a:pt x="314" y="279"/>
                    <a:pt x="314" y="279"/>
                  </a:cubicBezTo>
                  <a:cubicBezTo>
                    <a:pt x="317" y="270"/>
                    <a:pt x="317" y="270"/>
                    <a:pt x="317" y="270"/>
                  </a:cubicBezTo>
                  <a:cubicBezTo>
                    <a:pt x="313" y="261"/>
                    <a:pt x="313" y="261"/>
                    <a:pt x="313" y="261"/>
                  </a:cubicBezTo>
                  <a:cubicBezTo>
                    <a:pt x="307" y="255"/>
                    <a:pt x="307" y="255"/>
                    <a:pt x="307" y="255"/>
                  </a:cubicBezTo>
                  <a:close/>
                  <a:moveTo>
                    <a:pt x="202" y="290"/>
                  </a:moveTo>
                  <a:cubicBezTo>
                    <a:pt x="212" y="297"/>
                    <a:pt x="212" y="297"/>
                    <a:pt x="212" y="297"/>
                  </a:cubicBezTo>
                  <a:cubicBezTo>
                    <a:pt x="214" y="292"/>
                    <a:pt x="214" y="292"/>
                    <a:pt x="214" y="292"/>
                  </a:cubicBezTo>
                  <a:cubicBezTo>
                    <a:pt x="218" y="288"/>
                    <a:pt x="218" y="288"/>
                    <a:pt x="218" y="288"/>
                  </a:cubicBezTo>
                  <a:cubicBezTo>
                    <a:pt x="214" y="280"/>
                    <a:pt x="214" y="280"/>
                    <a:pt x="214" y="280"/>
                  </a:cubicBezTo>
                  <a:cubicBezTo>
                    <a:pt x="206" y="278"/>
                    <a:pt x="206" y="278"/>
                    <a:pt x="206" y="278"/>
                  </a:cubicBezTo>
                  <a:cubicBezTo>
                    <a:pt x="201" y="284"/>
                    <a:pt x="201" y="284"/>
                    <a:pt x="201" y="284"/>
                  </a:cubicBezTo>
                  <a:cubicBezTo>
                    <a:pt x="202" y="290"/>
                    <a:pt x="202" y="290"/>
                    <a:pt x="202" y="290"/>
                  </a:cubicBezTo>
                  <a:close/>
                  <a:moveTo>
                    <a:pt x="219" y="323"/>
                  </a:moveTo>
                  <a:cubicBezTo>
                    <a:pt x="216" y="331"/>
                    <a:pt x="216" y="331"/>
                    <a:pt x="216" y="331"/>
                  </a:cubicBezTo>
                  <a:cubicBezTo>
                    <a:pt x="210" y="338"/>
                    <a:pt x="210" y="338"/>
                    <a:pt x="210" y="338"/>
                  </a:cubicBezTo>
                  <a:cubicBezTo>
                    <a:pt x="215" y="350"/>
                    <a:pt x="215" y="350"/>
                    <a:pt x="215" y="350"/>
                  </a:cubicBezTo>
                  <a:cubicBezTo>
                    <a:pt x="220" y="348"/>
                    <a:pt x="220" y="348"/>
                    <a:pt x="220" y="348"/>
                  </a:cubicBezTo>
                  <a:cubicBezTo>
                    <a:pt x="224" y="337"/>
                    <a:pt x="224" y="337"/>
                    <a:pt x="224" y="337"/>
                  </a:cubicBezTo>
                  <a:cubicBezTo>
                    <a:pt x="221" y="330"/>
                    <a:pt x="221" y="330"/>
                    <a:pt x="221" y="330"/>
                  </a:cubicBezTo>
                  <a:cubicBezTo>
                    <a:pt x="223" y="320"/>
                    <a:pt x="223" y="320"/>
                    <a:pt x="223" y="320"/>
                  </a:cubicBezTo>
                  <a:cubicBezTo>
                    <a:pt x="219" y="323"/>
                    <a:pt x="219" y="323"/>
                    <a:pt x="219" y="323"/>
                  </a:cubicBezTo>
                  <a:close/>
                  <a:moveTo>
                    <a:pt x="239" y="330"/>
                  </a:moveTo>
                  <a:cubicBezTo>
                    <a:pt x="236" y="333"/>
                    <a:pt x="236" y="333"/>
                    <a:pt x="236" y="333"/>
                  </a:cubicBezTo>
                  <a:cubicBezTo>
                    <a:pt x="237" y="338"/>
                    <a:pt x="237" y="338"/>
                    <a:pt x="237" y="338"/>
                  </a:cubicBezTo>
                  <a:cubicBezTo>
                    <a:pt x="245" y="337"/>
                    <a:pt x="245" y="337"/>
                    <a:pt x="245" y="337"/>
                  </a:cubicBezTo>
                  <a:cubicBezTo>
                    <a:pt x="245" y="333"/>
                    <a:pt x="245" y="333"/>
                    <a:pt x="245" y="333"/>
                  </a:cubicBezTo>
                  <a:cubicBezTo>
                    <a:pt x="239" y="330"/>
                    <a:pt x="239" y="330"/>
                    <a:pt x="239" y="330"/>
                  </a:cubicBezTo>
                  <a:close/>
                  <a:moveTo>
                    <a:pt x="266" y="308"/>
                  </a:moveTo>
                  <a:cubicBezTo>
                    <a:pt x="258" y="299"/>
                    <a:pt x="258" y="299"/>
                    <a:pt x="258" y="299"/>
                  </a:cubicBezTo>
                  <a:cubicBezTo>
                    <a:pt x="254" y="300"/>
                    <a:pt x="254" y="300"/>
                    <a:pt x="254" y="300"/>
                  </a:cubicBezTo>
                  <a:cubicBezTo>
                    <a:pt x="254" y="305"/>
                    <a:pt x="254" y="305"/>
                    <a:pt x="254" y="305"/>
                  </a:cubicBezTo>
                  <a:cubicBezTo>
                    <a:pt x="265" y="317"/>
                    <a:pt x="265" y="317"/>
                    <a:pt x="265" y="317"/>
                  </a:cubicBezTo>
                  <a:cubicBezTo>
                    <a:pt x="267" y="313"/>
                    <a:pt x="267" y="313"/>
                    <a:pt x="267" y="313"/>
                  </a:cubicBezTo>
                  <a:cubicBezTo>
                    <a:pt x="266" y="308"/>
                    <a:pt x="266" y="308"/>
                    <a:pt x="266" y="308"/>
                  </a:cubicBezTo>
                  <a:close/>
                  <a:moveTo>
                    <a:pt x="283" y="325"/>
                  </a:moveTo>
                  <a:cubicBezTo>
                    <a:pt x="285" y="329"/>
                    <a:pt x="285" y="329"/>
                    <a:pt x="285" y="329"/>
                  </a:cubicBezTo>
                  <a:cubicBezTo>
                    <a:pt x="292" y="336"/>
                    <a:pt x="292" y="336"/>
                    <a:pt x="292" y="336"/>
                  </a:cubicBezTo>
                  <a:cubicBezTo>
                    <a:pt x="296" y="336"/>
                    <a:pt x="296" y="336"/>
                    <a:pt x="296" y="336"/>
                  </a:cubicBezTo>
                  <a:cubicBezTo>
                    <a:pt x="288" y="327"/>
                    <a:pt x="288" y="327"/>
                    <a:pt x="288" y="327"/>
                  </a:cubicBezTo>
                  <a:cubicBezTo>
                    <a:pt x="283" y="325"/>
                    <a:pt x="283" y="325"/>
                    <a:pt x="283" y="325"/>
                  </a:cubicBezTo>
                  <a:close/>
                  <a:moveTo>
                    <a:pt x="268" y="356"/>
                  </a:moveTo>
                  <a:cubicBezTo>
                    <a:pt x="275" y="345"/>
                    <a:pt x="275" y="345"/>
                    <a:pt x="275" y="345"/>
                  </a:cubicBezTo>
                  <a:cubicBezTo>
                    <a:pt x="282" y="344"/>
                    <a:pt x="282" y="344"/>
                    <a:pt x="282" y="344"/>
                  </a:cubicBezTo>
                  <a:cubicBezTo>
                    <a:pt x="291" y="356"/>
                    <a:pt x="291" y="356"/>
                    <a:pt x="291" y="356"/>
                  </a:cubicBezTo>
                  <a:cubicBezTo>
                    <a:pt x="302" y="360"/>
                    <a:pt x="302" y="360"/>
                    <a:pt x="302" y="360"/>
                  </a:cubicBezTo>
                  <a:cubicBezTo>
                    <a:pt x="308" y="359"/>
                    <a:pt x="308" y="359"/>
                    <a:pt x="308" y="359"/>
                  </a:cubicBezTo>
                  <a:cubicBezTo>
                    <a:pt x="308" y="354"/>
                    <a:pt x="308" y="354"/>
                    <a:pt x="308" y="354"/>
                  </a:cubicBezTo>
                  <a:cubicBezTo>
                    <a:pt x="303" y="347"/>
                    <a:pt x="303" y="347"/>
                    <a:pt x="303" y="347"/>
                  </a:cubicBezTo>
                  <a:cubicBezTo>
                    <a:pt x="290" y="339"/>
                    <a:pt x="290" y="339"/>
                    <a:pt x="290" y="339"/>
                  </a:cubicBezTo>
                  <a:cubicBezTo>
                    <a:pt x="284" y="338"/>
                    <a:pt x="284" y="338"/>
                    <a:pt x="284" y="338"/>
                  </a:cubicBezTo>
                  <a:cubicBezTo>
                    <a:pt x="277" y="331"/>
                    <a:pt x="277" y="331"/>
                    <a:pt x="277" y="331"/>
                  </a:cubicBezTo>
                  <a:cubicBezTo>
                    <a:pt x="274" y="331"/>
                    <a:pt x="274" y="331"/>
                    <a:pt x="274" y="331"/>
                  </a:cubicBezTo>
                  <a:cubicBezTo>
                    <a:pt x="274" y="328"/>
                    <a:pt x="274" y="328"/>
                    <a:pt x="274" y="328"/>
                  </a:cubicBezTo>
                  <a:cubicBezTo>
                    <a:pt x="268" y="326"/>
                    <a:pt x="268" y="326"/>
                    <a:pt x="268" y="326"/>
                  </a:cubicBezTo>
                  <a:cubicBezTo>
                    <a:pt x="269" y="336"/>
                    <a:pt x="269" y="336"/>
                    <a:pt x="269" y="336"/>
                  </a:cubicBezTo>
                  <a:cubicBezTo>
                    <a:pt x="270" y="343"/>
                    <a:pt x="270" y="343"/>
                    <a:pt x="270" y="343"/>
                  </a:cubicBezTo>
                  <a:cubicBezTo>
                    <a:pt x="267" y="346"/>
                    <a:pt x="267" y="346"/>
                    <a:pt x="267" y="346"/>
                  </a:cubicBezTo>
                  <a:cubicBezTo>
                    <a:pt x="266" y="351"/>
                    <a:pt x="266" y="351"/>
                    <a:pt x="266" y="351"/>
                  </a:cubicBezTo>
                  <a:cubicBezTo>
                    <a:pt x="268" y="356"/>
                    <a:pt x="268" y="356"/>
                    <a:pt x="268" y="356"/>
                  </a:cubicBezTo>
                  <a:close/>
                  <a:moveTo>
                    <a:pt x="226" y="419"/>
                  </a:moveTo>
                  <a:cubicBezTo>
                    <a:pt x="223" y="422"/>
                    <a:pt x="223" y="422"/>
                    <a:pt x="223" y="422"/>
                  </a:cubicBezTo>
                  <a:cubicBezTo>
                    <a:pt x="219" y="424"/>
                    <a:pt x="219" y="424"/>
                    <a:pt x="219" y="424"/>
                  </a:cubicBezTo>
                  <a:cubicBezTo>
                    <a:pt x="216" y="409"/>
                    <a:pt x="216" y="409"/>
                    <a:pt x="216" y="409"/>
                  </a:cubicBezTo>
                  <a:cubicBezTo>
                    <a:pt x="219" y="399"/>
                    <a:pt x="219" y="399"/>
                    <a:pt x="219" y="399"/>
                  </a:cubicBezTo>
                  <a:cubicBezTo>
                    <a:pt x="219" y="384"/>
                    <a:pt x="219" y="384"/>
                    <a:pt x="219" y="384"/>
                  </a:cubicBezTo>
                  <a:cubicBezTo>
                    <a:pt x="221" y="376"/>
                    <a:pt x="221" y="376"/>
                    <a:pt x="221" y="376"/>
                  </a:cubicBezTo>
                  <a:cubicBezTo>
                    <a:pt x="221" y="368"/>
                    <a:pt x="221" y="368"/>
                    <a:pt x="221" y="368"/>
                  </a:cubicBezTo>
                  <a:cubicBezTo>
                    <a:pt x="217" y="367"/>
                    <a:pt x="217" y="367"/>
                    <a:pt x="217" y="367"/>
                  </a:cubicBezTo>
                  <a:cubicBezTo>
                    <a:pt x="208" y="364"/>
                    <a:pt x="208" y="364"/>
                    <a:pt x="208" y="364"/>
                  </a:cubicBezTo>
                  <a:cubicBezTo>
                    <a:pt x="209" y="358"/>
                    <a:pt x="209" y="358"/>
                    <a:pt x="209" y="358"/>
                  </a:cubicBezTo>
                  <a:cubicBezTo>
                    <a:pt x="218" y="356"/>
                    <a:pt x="218" y="356"/>
                    <a:pt x="218" y="356"/>
                  </a:cubicBezTo>
                  <a:cubicBezTo>
                    <a:pt x="227" y="364"/>
                    <a:pt x="227" y="364"/>
                    <a:pt x="227" y="364"/>
                  </a:cubicBezTo>
                  <a:cubicBezTo>
                    <a:pt x="233" y="367"/>
                    <a:pt x="233" y="367"/>
                    <a:pt x="233" y="367"/>
                  </a:cubicBezTo>
                  <a:cubicBezTo>
                    <a:pt x="231" y="370"/>
                    <a:pt x="231" y="370"/>
                    <a:pt x="231" y="370"/>
                  </a:cubicBezTo>
                  <a:cubicBezTo>
                    <a:pt x="236" y="371"/>
                    <a:pt x="236" y="371"/>
                    <a:pt x="236" y="371"/>
                  </a:cubicBezTo>
                  <a:cubicBezTo>
                    <a:pt x="245" y="370"/>
                    <a:pt x="245" y="370"/>
                    <a:pt x="245" y="370"/>
                  </a:cubicBezTo>
                  <a:cubicBezTo>
                    <a:pt x="251" y="372"/>
                    <a:pt x="251" y="372"/>
                    <a:pt x="251" y="372"/>
                  </a:cubicBezTo>
                  <a:cubicBezTo>
                    <a:pt x="256" y="380"/>
                    <a:pt x="256" y="380"/>
                    <a:pt x="256" y="380"/>
                  </a:cubicBezTo>
                  <a:cubicBezTo>
                    <a:pt x="262" y="373"/>
                    <a:pt x="262" y="373"/>
                    <a:pt x="262" y="373"/>
                  </a:cubicBezTo>
                  <a:cubicBezTo>
                    <a:pt x="267" y="369"/>
                    <a:pt x="267" y="369"/>
                    <a:pt x="267" y="369"/>
                  </a:cubicBezTo>
                  <a:cubicBezTo>
                    <a:pt x="271" y="376"/>
                    <a:pt x="271" y="376"/>
                    <a:pt x="271" y="376"/>
                  </a:cubicBezTo>
                  <a:cubicBezTo>
                    <a:pt x="270" y="383"/>
                    <a:pt x="270" y="383"/>
                    <a:pt x="270" y="383"/>
                  </a:cubicBezTo>
                  <a:cubicBezTo>
                    <a:pt x="265" y="387"/>
                    <a:pt x="265" y="387"/>
                    <a:pt x="265" y="387"/>
                  </a:cubicBezTo>
                  <a:cubicBezTo>
                    <a:pt x="261" y="396"/>
                    <a:pt x="261" y="396"/>
                    <a:pt x="261" y="396"/>
                  </a:cubicBezTo>
                  <a:cubicBezTo>
                    <a:pt x="250" y="404"/>
                    <a:pt x="250" y="404"/>
                    <a:pt x="250" y="404"/>
                  </a:cubicBezTo>
                  <a:cubicBezTo>
                    <a:pt x="247" y="410"/>
                    <a:pt x="247" y="410"/>
                    <a:pt x="247" y="410"/>
                  </a:cubicBezTo>
                  <a:cubicBezTo>
                    <a:pt x="242" y="410"/>
                    <a:pt x="242" y="410"/>
                    <a:pt x="242" y="410"/>
                  </a:cubicBezTo>
                  <a:cubicBezTo>
                    <a:pt x="241" y="413"/>
                    <a:pt x="241" y="413"/>
                    <a:pt x="241" y="413"/>
                  </a:cubicBezTo>
                  <a:cubicBezTo>
                    <a:pt x="236" y="413"/>
                    <a:pt x="236" y="413"/>
                    <a:pt x="236" y="413"/>
                  </a:cubicBezTo>
                  <a:cubicBezTo>
                    <a:pt x="226" y="419"/>
                    <a:pt x="226" y="419"/>
                    <a:pt x="226" y="419"/>
                  </a:cubicBezTo>
                  <a:close/>
                  <a:moveTo>
                    <a:pt x="248" y="413"/>
                  </a:moveTo>
                  <a:cubicBezTo>
                    <a:pt x="241" y="415"/>
                    <a:pt x="241" y="415"/>
                    <a:pt x="241" y="415"/>
                  </a:cubicBezTo>
                  <a:cubicBezTo>
                    <a:pt x="238" y="424"/>
                    <a:pt x="238" y="424"/>
                    <a:pt x="238" y="424"/>
                  </a:cubicBezTo>
                  <a:cubicBezTo>
                    <a:pt x="243" y="428"/>
                    <a:pt x="243" y="428"/>
                    <a:pt x="243" y="428"/>
                  </a:cubicBezTo>
                  <a:cubicBezTo>
                    <a:pt x="250" y="420"/>
                    <a:pt x="250" y="420"/>
                    <a:pt x="250" y="420"/>
                  </a:cubicBezTo>
                  <a:cubicBezTo>
                    <a:pt x="251" y="415"/>
                    <a:pt x="251" y="415"/>
                    <a:pt x="251" y="415"/>
                  </a:cubicBezTo>
                  <a:cubicBezTo>
                    <a:pt x="248" y="413"/>
                    <a:pt x="248" y="413"/>
                    <a:pt x="248" y="413"/>
                  </a:cubicBezTo>
                  <a:close/>
                  <a:moveTo>
                    <a:pt x="321" y="411"/>
                  </a:moveTo>
                  <a:cubicBezTo>
                    <a:pt x="320" y="419"/>
                    <a:pt x="320" y="419"/>
                    <a:pt x="320" y="419"/>
                  </a:cubicBezTo>
                  <a:cubicBezTo>
                    <a:pt x="317" y="415"/>
                    <a:pt x="317" y="415"/>
                    <a:pt x="317" y="415"/>
                  </a:cubicBezTo>
                  <a:cubicBezTo>
                    <a:pt x="321" y="411"/>
                    <a:pt x="321" y="411"/>
                    <a:pt x="321" y="411"/>
                  </a:cubicBezTo>
                  <a:close/>
                  <a:moveTo>
                    <a:pt x="283" y="468"/>
                  </a:moveTo>
                  <a:cubicBezTo>
                    <a:pt x="289" y="461"/>
                    <a:pt x="289" y="461"/>
                    <a:pt x="289" y="461"/>
                  </a:cubicBezTo>
                  <a:cubicBezTo>
                    <a:pt x="292" y="443"/>
                    <a:pt x="292" y="443"/>
                    <a:pt x="292" y="443"/>
                  </a:cubicBezTo>
                  <a:cubicBezTo>
                    <a:pt x="304" y="429"/>
                    <a:pt x="304" y="429"/>
                    <a:pt x="304" y="429"/>
                  </a:cubicBezTo>
                  <a:cubicBezTo>
                    <a:pt x="306" y="421"/>
                    <a:pt x="306" y="421"/>
                    <a:pt x="306" y="421"/>
                  </a:cubicBezTo>
                  <a:cubicBezTo>
                    <a:pt x="305" y="413"/>
                    <a:pt x="305" y="413"/>
                    <a:pt x="305" y="413"/>
                  </a:cubicBezTo>
                  <a:cubicBezTo>
                    <a:pt x="308" y="408"/>
                    <a:pt x="308" y="408"/>
                    <a:pt x="308" y="408"/>
                  </a:cubicBezTo>
                  <a:cubicBezTo>
                    <a:pt x="308" y="391"/>
                    <a:pt x="308" y="391"/>
                    <a:pt x="308" y="391"/>
                  </a:cubicBezTo>
                  <a:cubicBezTo>
                    <a:pt x="303" y="393"/>
                    <a:pt x="303" y="393"/>
                    <a:pt x="303" y="393"/>
                  </a:cubicBezTo>
                  <a:cubicBezTo>
                    <a:pt x="301" y="409"/>
                    <a:pt x="301" y="409"/>
                    <a:pt x="301" y="409"/>
                  </a:cubicBezTo>
                  <a:cubicBezTo>
                    <a:pt x="292" y="422"/>
                    <a:pt x="292" y="422"/>
                    <a:pt x="292" y="422"/>
                  </a:cubicBezTo>
                  <a:cubicBezTo>
                    <a:pt x="292" y="432"/>
                    <a:pt x="292" y="432"/>
                    <a:pt x="292" y="432"/>
                  </a:cubicBezTo>
                  <a:cubicBezTo>
                    <a:pt x="288" y="444"/>
                    <a:pt x="288" y="444"/>
                    <a:pt x="288" y="444"/>
                  </a:cubicBezTo>
                  <a:cubicBezTo>
                    <a:pt x="281" y="452"/>
                    <a:pt x="281" y="452"/>
                    <a:pt x="281" y="452"/>
                  </a:cubicBezTo>
                  <a:cubicBezTo>
                    <a:pt x="281" y="461"/>
                    <a:pt x="281" y="461"/>
                    <a:pt x="281" y="461"/>
                  </a:cubicBezTo>
                  <a:cubicBezTo>
                    <a:pt x="283" y="468"/>
                    <a:pt x="283" y="468"/>
                    <a:pt x="283" y="468"/>
                  </a:cubicBezTo>
                  <a:close/>
                  <a:moveTo>
                    <a:pt x="274" y="464"/>
                  </a:moveTo>
                  <a:cubicBezTo>
                    <a:pt x="273" y="448"/>
                    <a:pt x="273" y="448"/>
                    <a:pt x="273" y="448"/>
                  </a:cubicBezTo>
                  <a:cubicBezTo>
                    <a:pt x="278" y="423"/>
                    <a:pt x="278" y="423"/>
                    <a:pt x="278" y="423"/>
                  </a:cubicBezTo>
                  <a:cubicBezTo>
                    <a:pt x="286" y="415"/>
                    <a:pt x="286" y="415"/>
                    <a:pt x="286" y="415"/>
                  </a:cubicBezTo>
                  <a:cubicBezTo>
                    <a:pt x="286" y="408"/>
                    <a:pt x="286" y="408"/>
                    <a:pt x="286" y="408"/>
                  </a:cubicBezTo>
                  <a:cubicBezTo>
                    <a:pt x="279" y="403"/>
                    <a:pt x="279" y="403"/>
                    <a:pt x="279" y="403"/>
                  </a:cubicBezTo>
                  <a:cubicBezTo>
                    <a:pt x="275" y="405"/>
                    <a:pt x="275" y="405"/>
                    <a:pt x="275" y="405"/>
                  </a:cubicBezTo>
                  <a:cubicBezTo>
                    <a:pt x="270" y="402"/>
                    <a:pt x="270" y="402"/>
                    <a:pt x="270" y="402"/>
                  </a:cubicBezTo>
                  <a:cubicBezTo>
                    <a:pt x="263" y="407"/>
                    <a:pt x="263" y="407"/>
                    <a:pt x="263" y="407"/>
                  </a:cubicBezTo>
                  <a:cubicBezTo>
                    <a:pt x="263" y="415"/>
                    <a:pt x="263" y="415"/>
                    <a:pt x="263" y="415"/>
                  </a:cubicBezTo>
                  <a:cubicBezTo>
                    <a:pt x="258" y="423"/>
                    <a:pt x="258" y="423"/>
                    <a:pt x="258" y="423"/>
                  </a:cubicBezTo>
                  <a:cubicBezTo>
                    <a:pt x="259" y="434"/>
                    <a:pt x="259" y="434"/>
                    <a:pt x="259" y="434"/>
                  </a:cubicBezTo>
                  <a:cubicBezTo>
                    <a:pt x="255" y="444"/>
                    <a:pt x="255" y="444"/>
                    <a:pt x="255" y="444"/>
                  </a:cubicBezTo>
                  <a:cubicBezTo>
                    <a:pt x="241" y="448"/>
                    <a:pt x="241" y="448"/>
                    <a:pt x="241" y="448"/>
                  </a:cubicBezTo>
                  <a:cubicBezTo>
                    <a:pt x="237" y="453"/>
                    <a:pt x="237" y="453"/>
                    <a:pt x="237" y="453"/>
                  </a:cubicBezTo>
                  <a:cubicBezTo>
                    <a:pt x="240" y="466"/>
                    <a:pt x="240" y="466"/>
                    <a:pt x="240" y="466"/>
                  </a:cubicBezTo>
                  <a:cubicBezTo>
                    <a:pt x="246" y="467"/>
                    <a:pt x="246" y="467"/>
                    <a:pt x="246" y="467"/>
                  </a:cubicBezTo>
                  <a:cubicBezTo>
                    <a:pt x="256" y="474"/>
                    <a:pt x="256" y="474"/>
                    <a:pt x="256" y="474"/>
                  </a:cubicBezTo>
                  <a:cubicBezTo>
                    <a:pt x="264" y="474"/>
                    <a:pt x="264" y="474"/>
                    <a:pt x="264" y="474"/>
                  </a:cubicBezTo>
                  <a:cubicBezTo>
                    <a:pt x="265" y="484"/>
                    <a:pt x="265" y="484"/>
                    <a:pt x="265" y="484"/>
                  </a:cubicBezTo>
                  <a:cubicBezTo>
                    <a:pt x="271" y="488"/>
                    <a:pt x="271" y="488"/>
                    <a:pt x="271" y="488"/>
                  </a:cubicBezTo>
                  <a:cubicBezTo>
                    <a:pt x="279" y="483"/>
                    <a:pt x="279" y="483"/>
                    <a:pt x="279" y="483"/>
                  </a:cubicBezTo>
                  <a:cubicBezTo>
                    <a:pt x="279" y="475"/>
                    <a:pt x="279" y="475"/>
                    <a:pt x="279" y="475"/>
                  </a:cubicBezTo>
                  <a:cubicBezTo>
                    <a:pt x="274" y="464"/>
                    <a:pt x="274" y="464"/>
                    <a:pt x="274" y="464"/>
                  </a:cubicBezTo>
                  <a:close/>
                  <a:moveTo>
                    <a:pt x="295" y="478"/>
                  </a:moveTo>
                  <a:cubicBezTo>
                    <a:pt x="298" y="480"/>
                    <a:pt x="298" y="480"/>
                    <a:pt x="298" y="480"/>
                  </a:cubicBezTo>
                  <a:cubicBezTo>
                    <a:pt x="297" y="485"/>
                    <a:pt x="297" y="485"/>
                    <a:pt x="297" y="485"/>
                  </a:cubicBezTo>
                  <a:cubicBezTo>
                    <a:pt x="290" y="488"/>
                    <a:pt x="290" y="488"/>
                    <a:pt x="290" y="488"/>
                  </a:cubicBezTo>
                  <a:cubicBezTo>
                    <a:pt x="285" y="484"/>
                    <a:pt x="285" y="484"/>
                    <a:pt x="285" y="484"/>
                  </a:cubicBezTo>
                  <a:cubicBezTo>
                    <a:pt x="287" y="479"/>
                    <a:pt x="287" y="479"/>
                    <a:pt x="287" y="479"/>
                  </a:cubicBezTo>
                  <a:cubicBezTo>
                    <a:pt x="295" y="478"/>
                    <a:pt x="295" y="478"/>
                    <a:pt x="295" y="478"/>
                  </a:cubicBezTo>
                  <a:close/>
                  <a:moveTo>
                    <a:pt x="322" y="438"/>
                  </a:moveTo>
                  <a:cubicBezTo>
                    <a:pt x="327" y="438"/>
                    <a:pt x="327" y="438"/>
                    <a:pt x="327" y="438"/>
                  </a:cubicBezTo>
                  <a:cubicBezTo>
                    <a:pt x="332" y="443"/>
                    <a:pt x="332" y="443"/>
                    <a:pt x="332" y="443"/>
                  </a:cubicBezTo>
                  <a:cubicBezTo>
                    <a:pt x="332" y="452"/>
                    <a:pt x="332" y="452"/>
                    <a:pt x="332" y="452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16" y="463"/>
                    <a:pt x="316" y="463"/>
                    <a:pt x="316" y="463"/>
                  </a:cubicBezTo>
                  <a:cubicBezTo>
                    <a:pt x="305" y="464"/>
                    <a:pt x="305" y="464"/>
                    <a:pt x="305" y="464"/>
                  </a:cubicBezTo>
                  <a:cubicBezTo>
                    <a:pt x="306" y="460"/>
                    <a:pt x="306" y="460"/>
                    <a:pt x="306" y="460"/>
                  </a:cubicBezTo>
                  <a:cubicBezTo>
                    <a:pt x="302" y="454"/>
                    <a:pt x="302" y="454"/>
                    <a:pt x="302" y="454"/>
                  </a:cubicBezTo>
                  <a:cubicBezTo>
                    <a:pt x="307" y="447"/>
                    <a:pt x="307" y="447"/>
                    <a:pt x="307" y="447"/>
                  </a:cubicBezTo>
                  <a:cubicBezTo>
                    <a:pt x="322" y="438"/>
                    <a:pt x="322" y="438"/>
                    <a:pt x="322" y="438"/>
                  </a:cubicBezTo>
                  <a:close/>
                  <a:moveTo>
                    <a:pt x="361" y="440"/>
                  </a:moveTo>
                  <a:cubicBezTo>
                    <a:pt x="366" y="447"/>
                    <a:pt x="366" y="447"/>
                    <a:pt x="366" y="447"/>
                  </a:cubicBezTo>
                  <a:cubicBezTo>
                    <a:pt x="366" y="454"/>
                    <a:pt x="366" y="454"/>
                    <a:pt x="366" y="454"/>
                  </a:cubicBezTo>
                  <a:cubicBezTo>
                    <a:pt x="360" y="447"/>
                    <a:pt x="360" y="447"/>
                    <a:pt x="360" y="447"/>
                  </a:cubicBezTo>
                  <a:cubicBezTo>
                    <a:pt x="361" y="440"/>
                    <a:pt x="361" y="440"/>
                    <a:pt x="361" y="440"/>
                  </a:cubicBezTo>
                  <a:close/>
                  <a:moveTo>
                    <a:pt x="337" y="474"/>
                  </a:moveTo>
                  <a:cubicBezTo>
                    <a:pt x="345" y="480"/>
                    <a:pt x="345" y="480"/>
                    <a:pt x="345" y="480"/>
                  </a:cubicBezTo>
                  <a:cubicBezTo>
                    <a:pt x="344" y="488"/>
                    <a:pt x="344" y="488"/>
                    <a:pt x="344" y="488"/>
                  </a:cubicBezTo>
                  <a:cubicBezTo>
                    <a:pt x="337" y="484"/>
                    <a:pt x="337" y="484"/>
                    <a:pt x="337" y="484"/>
                  </a:cubicBezTo>
                  <a:cubicBezTo>
                    <a:pt x="336" y="478"/>
                    <a:pt x="336" y="478"/>
                    <a:pt x="336" y="478"/>
                  </a:cubicBezTo>
                  <a:cubicBezTo>
                    <a:pt x="337" y="474"/>
                    <a:pt x="337" y="474"/>
                    <a:pt x="337" y="474"/>
                  </a:cubicBezTo>
                  <a:close/>
                  <a:moveTo>
                    <a:pt x="331" y="371"/>
                  </a:moveTo>
                  <a:cubicBezTo>
                    <a:pt x="329" y="379"/>
                    <a:pt x="329" y="379"/>
                    <a:pt x="329" y="379"/>
                  </a:cubicBezTo>
                  <a:cubicBezTo>
                    <a:pt x="323" y="380"/>
                    <a:pt x="323" y="380"/>
                    <a:pt x="323" y="380"/>
                  </a:cubicBezTo>
                  <a:cubicBezTo>
                    <a:pt x="317" y="376"/>
                    <a:pt x="317" y="376"/>
                    <a:pt x="317" y="376"/>
                  </a:cubicBezTo>
                  <a:cubicBezTo>
                    <a:pt x="321" y="372"/>
                    <a:pt x="321" y="372"/>
                    <a:pt x="321" y="372"/>
                  </a:cubicBezTo>
                  <a:cubicBezTo>
                    <a:pt x="331" y="371"/>
                    <a:pt x="331" y="371"/>
                    <a:pt x="331" y="371"/>
                  </a:cubicBezTo>
                  <a:close/>
                  <a:moveTo>
                    <a:pt x="349" y="383"/>
                  </a:moveTo>
                  <a:cubicBezTo>
                    <a:pt x="356" y="387"/>
                    <a:pt x="356" y="387"/>
                    <a:pt x="356" y="387"/>
                  </a:cubicBezTo>
                  <a:cubicBezTo>
                    <a:pt x="359" y="393"/>
                    <a:pt x="359" y="393"/>
                    <a:pt x="359" y="393"/>
                  </a:cubicBezTo>
                  <a:cubicBezTo>
                    <a:pt x="372" y="394"/>
                    <a:pt x="372" y="394"/>
                    <a:pt x="372" y="394"/>
                  </a:cubicBezTo>
                  <a:cubicBezTo>
                    <a:pt x="374" y="395"/>
                    <a:pt x="374" y="395"/>
                    <a:pt x="374" y="395"/>
                  </a:cubicBezTo>
                  <a:cubicBezTo>
                    <a:pt x="376" y="393"/>
                    <a:pt x="376" y="393"/>
                    <a:pt x="376" y="393"/>
                  </a:cubicBezTo>
                  <a:cubicBezTo>
                    <a:pt x="381" y="395"/>
                    <a:pt x="381" y="395"/>
                    <a:pt x="381" y="395"/>
                  </a:cubicBezTo>
                  <a:cubicBezTo>
                    <a:pt x="377" y="390"/>
                    <a:pt x="377" y="390"/>
                    <a:pt x="377" y="390"/>
                  </a:cubicBezTo>
                  <a:cubicBezTo>
                    <a:pt x="374" y="382"/>
                    <a:pt x="374" y="382"/>
                    <a:pt x="374" y="382"/>
                  </a:cubicBezTo>
                  <a:cubicBezTo>
                    <a:pt x="369" y="378"/>
                    <a:pt x="369" y="378"/>
                    <a:pt x="369" y="378"/>
                  </a:cubicBezTo>
                  <a:cubicBezTo>
                    <a:pt x="370" y="366"/>
                    <a:pt x="370" y="366"/>
                    <a:pt x="370" y="366"/>
                  </a:cubicBezTo>
                  <a:cubicBezTo>
                    <a:pt x="368" y="350"/>
                    <a:pt x="368" y="350"/>
                    <a:pt x="368" y="350"/>
                  </a:cubicBezTo>
                  <a:cubicBezTo>
                    <a:pt x="369" y="345"/>
                    <a:pt x="369" y="345"/>
                    <a:pt x="369" y="345"/>
                  </a:cubicBezTo>
                  <a:cubicBezTo>
                    <a:pt x="366" y="343"/>
                    <a:pt x="366" y="343"/>
                    <a:pt x="366" y="343"/>
                  </a:cubicBezTo>
                  <a:cubicBezTo>
                    <a:pt x="358" y="333"/>
                    <a:pt x="358" y="333"/>
                    <a:pt x="358" y="333"/>
                  </a:cubicBezTo>
                  <a:cubicBezTo>
                    <a:pt x="354" y="325"/>
                    <a:pt x="354" y="325"/>
                    <a:pt x="354" y="325"/>
                  </a:cubicBezTo>
                  <a:cubicBezTo>
                    <a:pt x="349" y="325"/>
                    <a:pt x="349" y="325"/>
                    <a:pt x="349" y="325"/>
                  </a:cubicBezTo>
                  <a:cubicBezTo>
                    <a:pt x="346" y="326"/>
                    <a:pt x="346" y="326"/>
                    <a:pt x="346" y="326"/>
                  </a:cubicBezTo>
                  <a:cubicBezTo>
                    <a:pt x="342" y="324"/>
                    <a:pt x="342" y="324"/>
                    <a:pt x="342" y="324"/>
                  </a:cubicBezTo>
                  <a:cubicBezTo>
                    <a:pt x="337" y="325"/>
                    <a:pt x="337" y="325"/>
                    <a:pt x="337" y="325"/>
                  </a:cubicBezTo>
                  <a:cubicBezTo>
                    <a:pt x="334" y="328"/>
                    <a:pt x="334" y="328"/>
                    <a:pt x="334" y="328"/>
                  </a:cubicBezTo>
                  <a:cubicBezTo>
                    <a:pt x="326" y="328"/>
                    <a:pt x="326" y="328"/>
                    <a:pt x="326" y="328"/>
                  </a:cubicBezTo>
                  <a:cubicBezTo>
                    <a:pt x="319" y="328"/>
                    <a:pt x="319" y="328"/>
                    <a:pt x="319" y="328"/>
                  </a:cubicBezTo>
                  <a:cubicBezTo>
                    <a:pt x="315" y="326"/>
                    <a:pt x="315" y="326"/>
                    <a:pt x="315" y="326"/>
                  </a:cubicBezTo>
                  <a:cubicBezTo>
                    <a:pt x="315" y="332"/>
                    <a:pt x="315" y="332"/>
                    <a:pt x="315" y="332"/>
                  </a:cubicBezTo>
                  <a:cubicBezTo>
                    <a:pt x="322" y="346"/>
                    <a:pt x="322" y="346"/>
                    <a:pt x="322" y="346"/>
                  </a:cubicBezTo>
                  <a:cubicBezTo>
                    <a:pt x="333" y="354"/>
                    <a:pt x="333" y="354"/>
                    <a:pt x="333" y="354"/>
                  </a:cubicBezTo>
                  <a:cubicBezTo>
                    <a:pt x="343" y="366"/>
                    <a:pt x="343" y="366"/>
                    <a:pt x="343" y="366"/>
                  </a:cubicBezTo>
                  <a:cubicBezTo>
                    <a:pt x="347" y="369"/>
                    <a:pt x="347" y="369"/>
                    <a:pt x="347" y="369"/>
                  </a:cubicBezTo>
                  <a:cubicBezTo>
                    <a:pt x="346" y="373"/>
                    <a:pt x="346" y="373"/>
                    <a:pt x="346" y="373"/>
                  </a:cubicBezTo>
                  <a:cubicBezTo>
                    <a:pt x="342" y="378"/>
                    <a:pt x="342" y="378"/>
                    <a:pt x="342" y="378"/>
                  </a:cubicBezTo>
                  <a:cubicBezTo>
                    <a:pt x="341" y="380"/>
                    <a:pt x="341" y="380"/>
                    <a:pt x="341" y="380"/>
                  </a:cubicBezTo>
                  <a:cubicBezTo>
                    <a:pt x="345" y="378"/>
                    <a:pt x="345" y="378"/>
                    <a:pt x="345" y="378"/>
                  </a:cubicBezTo>
                  <a:cubicBezTo>
                    <a:pt x="346" y="381"/>
                    <a:pt x="346" y="381"/>
                    <a:pt x="346" y="381"/>
                  </a:cubicBezTo>
                  <a:cubicBezTo>
                    <a:pt x="349" y="383"/>
                    <a:pt x="349" y="383"/>
                    <a:pt x="349" y="383"/>
                  </a:cubicBezTo>
                  <a:close/>
                  <a:moveTo>
                    <a:pt x="342" y="384"/>
                  </a:moveTo>
                  <a:cubicBezTo>
                    <a:pt x="333" y="387"/>
                    <a:pt x="333" y="387"/>
                    <a:pt x="333" y="387"/>
                  </a:cubicBezTo>
                  <a:cubicBezTo>
                    <a:pt x="325" y="384"/>
                    <a:pt x="325" y="384"/>
                    <a:pt x="325" y="384"/>
                  </a:cubicBezTo>
                  <a:cubicBezTo>
                    <a:pt x="320" y="384"/>
                    <a:pt x="320" y="384"/>
                    <a:pt x="320" y="384"/>
                  </a:cubicBezTo>
                  <a:cubicBezTo>
                    <a:pt x="323" y="392"/>
                    <a:pt x="323" y="392"/>
                    <a:pt x="323" y="392"/>
                  </a:cubicBezTo>
                  <a:cubicBezTo>
                    <a:pt x="323" y="401"/>
                    <a:pt x="323" y="401"/>
                    <a:pt x="323" y="401"/>
                  </a:cubicBezTo>
                  <a:cubicBezTo>
                    <a:pt x="328" y="406"/>
                    <a:pt x="328" y="406"/>
                    <a:pt x="328" y="406"/>
                  </a:cubicBezTo>
                  <a:cubicBezTo>
                    <a:pt x="333" y="402"/>
                    <a:pt x="333" y="402"/>
                    <a:pt x="333" y="402"/>
                  </a:cubicBezTo>
                  <a:cubicBezTo>
                    <a:pt x="338" y="406"/>
                    <a:pt x="338" y="406"/>
                    <a:pt x="338" y="406"/>
                  </a:cubicBezTo>
                  <a:cubicBezTo>
                    <a:pt x="337" y="418"/>
                    <a:pt x="337" y="418"/>
                    <a:pt x="337" y="418"/>
                  </a:cubicBezTo>
                  <a:cubicBezTo>
                    <a:pt x="341" y="425"/>
                    <a:pt x="341" y="425"/>
                    <a:pt x="341" y="425"/>
                  </a:cubicBezTo>
                  <a:cubicBezTo>
                    <a:pt x="342" y="438"/>
                    <a:pt x="342" y="438"/>
                    <a:pt x="342" y="438"/>
                  </a:cubicBezTo>
                  <a:cubicBezTo>
                    <a:pt x="349" y="443"/>
                    <a:pt x="349" y="443"/>
                    <a:pt x="349" y="443"/>
                  </a:cubicBezTo>
                  <a:cubicBezTo>
                    <a:pt x="350" y="431"/>
                    <a:pt x="350" y="431"/>
                    <a:pt x="350" y="431"/>
                  </a:cubicBezTo>
                  <a:cubicBezTo>
                    <a:pt x="355" y="437"/>
                    <a:pt x="355" y="437"/>
                    <a:pt x="355" y="437"/>
                  </a:cubicBezTo>
                  <a:cubicBezTo>
                    <a:pt x="362" y="435"/>
                    <a:pt x="362" y="435"/>
                    <a:pt x="362" y="435"/>
                  </a:cubicBezTo>
                  <a:cubicBezTo>
                    <a:pt x="363" y="429"/>
                    <a:pt x="363" y="429"/>
                    <a:pt x="363" y="429"/>
                  </a:cubicBezTo>
                  <a:cubicBezTo>
                    <a:pt x="356" y="416"/>
                    <a:pt x="356" y="416"/>
                    <a:pt x="356" y="416"/>
                  </a:cubicBezTo>
                  <a:cubicBezTo>
                    <a:pt x="350" y="412"/>
                    <a:pt x="350" y="412"/>
                    <a:pt x="350" y="412"/>
                  </a:cubicBezTo>
                  <a:cubicBezTo>
                    <a:pt x="348" y="399"/>
                    <a:pt x="348" y="399"/>
                    <a:pt x="348" y="399"/>
                  </a:cubicBezTo>
                  <a:cubicBezTo>
                    <a:pt x="344" y="388"/>
                    <a:pt x="344" y="388"/>
                    <a:pt x="344" y="388"/>
                  </a:cubicBezTo>
                  <a:cubicBezTo>
                    <a:pt x="342" y="384"/>
                    <a:pt x="342" y="384"/>
                    <a:pt x="342" y="384"/>
                  </a:cubicBezTo>
                  <a:close/>
                  <a:moveTo>
                    <a:pt x="384" y="406"/>
                  </a:moveTo>
                  <a:cubicBezTo>
                    <a:pt x="388" y="404"/>
                    <a:pt x="388" y="404"/>
                    <a:pt x="388" y="404"/>
                  </a:cubicBezTo>
                  <a:cubicBezTo>
                    <a:pt x="386" y="402"/>
                    <a:pt x="386" y="402"/>
                    <a:pt x="386" y="402"/>
                  </a:cubicBezTo>
                  <a:cubicBezTo>
                    <a:pt x="383" y="402"/>
                    <a:pt x="383" y="402"/>
                    <a:pt x="383" y="402"/>
                  </a:cubicBezTo>
                  <a:cubicBezTo>
                    <a:pt x="384" y="406"/>
                    <a:pt x="384" y="406"/>
                    <a:pt x="384" y="406"/>
                  </a:cubicBezTo>
                  <a:close/>
                  <a:moveTo>
                    <a:pt x="386" y="414"/>
                  </a:moveTo>
                  <a:cubicBezTo>
                    <a:pt x="380" y="410"/>
                    <a:pt x="380" y="410"/>
                    <a:pt x="380" y="410"/>
                  </a:cubicBezTo>
                  <a:cubicBezTo>
                    <a:pt x="381" y="415"/>
                    <a:pt x="381" y="415"/>
                    <a:pt x="381" y="415"/>
                  </a:cubicBezTo>
                  <a:cubicBezTo>
                    <a:pt x="384" y="417"/>
                    <a:pt x="384" y="417"/>
                    <a:pt x="384" y="417"/>
                  </a:cubicBezTo>
                  <a:cubicBezTo>
                    <a:pt x="386" y="414"/>
                    <a:pt x="386" y="414"/>
                    <a:pt x="386" y="414"/>
                  </a:cubicBezTo>
                  <a:close/>
                  <a:moveTo>
                    <a:pt x="384" y="456"/>
                  </a:moveTo>
                  <a:cubicBezTo>
                    <a:pt x="386" y="446"/>
                    <a:pt x="386" y="446"/>
                    <a:pt x="386" y="446"/>
                  </a:cubicBezTo>
                  <a:cubicBezTo>
                    <a:pt x="380" y="439"/>
                    <a:pt x="380" y="439"/>
                    <a:pt x="380" y="439"/>
                  </a:cubicBezTo>
                  <a:cubicBezTo>
                    <a:pt x="380" y="430"/>
                    <a:pt x="380" y="430"/>
                    <a:pt x="380" y="430"/>
                  </a:cubicBezTo>
                  <a:cubicBezTo>
                    <a:pt x="383" y="428"/>
                    <a:pt x="383" y="428"/>
                    <a:pt x="383" y="428"/>
                  </a:cubicBezTo>
                  <a:cubicBezTo>
                    <a:pt x="381" y="424"/>
                    <a:pt x="381" y="424"/>
                    <a:pt x="381" y="424"/>
                  </a:cubicBezTo>
                  <a:cubicBezTo>
                    <a:pt x="377" y="425"/>
                    <a:pt x="377" y="425"/>
                    <a:pt x="377" y="425"/>
                  </a:cubicBezTo>
                  <a:cubicBezTo>
                    <a:pt x="375" y="435"/>
                    <a:pt x="375" y="435"/>
                    <a:pt x="375" y="435"/>
                  </a:cubicBezTo>
                  <a:cubicBezTo>
                    <a:pt x="380" y="446"/>
                    <a:pt x="380" y="446"/>
                    <a:pt x="380" y="446"/>
                  </a:cubicBezTo>
                  <a:cubicBezTo>
                    <a:pt x="379" y="451"/>
                    <a:pt x="379" y="451"/>
                    <a:pt x="379" y="451"/>
                  </a:cubicBezTo>
                  <a:cubicBezTo>
                    <a:pt x="381" y="455"/>
                    <a:pt x="381" y="455"/>
                    <a:pt x="381" y="455"/>
                  </a:cubicBezTo>
                  <a:cubicBezTo>
                    <a:pt x="384" y="456"/>
                    <a:pt x="384" y="456"/>
                    <a:pt x="384" y="456"/>
                  </a:cubicBezTo>
                  <a:close/>
                  <a:moveTo>
                    <a:pt x="394" y="458"/>
                  </a:moveTo>
                  <a:cubicBezTo>
                    <a:pt x="392" y="463"/>
                    <a:pt x="392" y="463"/>
                    <a:pt x="392" y="463"/>
                  </a:cubicBezTo>
                  <a:cubicBezTo>
                    <a:pt x="396" y="467"/>
                    <a:pt x="396" y="467"/>
                    <a:pt x="396" y="467"/>
                  </a:cubicBezTo>
                  <a:cubicBezTo>
                    <a:pt x="398" y="462"/>
                    <a:pt x="398" y="462"/>
                    <a:pt x="398" y="462"/>
                  </a:cubicBezTo>
                  <a:cubicBezTo>
                    <a:pt x="394" y="458"/>
                    <a:pt x="394" y="458"/>
                    <a:pt x="394" y="458"/>
                  </a:cubicBezTo>
                  <a:close/>
                  <a:moveTo>
                    <a:pt x="400" y="439"/>
                  </a:moveTo>
                  <a:cubicBezTo>
                    <a:pt x="398" y="449"/>
                    <a:pt x="398" y="449"/>
                    <a:pt x="398" y="449"/>
                  </a:cubicBezTo>
                  <a:cubicBezTo>
                    <a:pt x="397" y="452"/>
                    <a:pt x="397" y="452"/>
                    <a:pt x="397" y="452"/>
                  </a:cubicBezTo>
                  <a:cubicBezTo>
                    <a:pt x="401" y="458"/>
                    <a:pt x="401" y="458"/>
                    <a:pt x="401" y="458"/>
                  </a:cubicBezTo>
                  <a:cubicBezTo>
                    <a:pt x="407" y="455"/>
                    <a:pt x="407" y="455"/>
                    <a:pt x="407" y="455"/>
                  </a:cubicBezTo>
                  <a:cubicBezTo>
                    <a:pt x="404" y="447"/>
                    <a:pt x="404" y="447"/>
                    <a:pt x="404" y="447"/>
                  </a:cubicBezTo>
                  <a:cubicBezTo>
                    <a:pt x="400" y="439"/>
                    <a:pt x="400" y="439"/>
                    <a:pt x="400" y="439"/>
                  </a:cubicBezTo>
                  <a:close/>
                  <a:moveTo>
                    <a:pt x="232" y="590"/>
                  </a:moveTo>
                  <a:cubicBezTo>
                    <a:pt x="222" y="581"/>
                    <a:pt x="222" y="581"/>
                    <a:pt x="222" y="581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31" y="556"/>
                    <a:pt x="231" y="556"/>
                    <a:pt x="231" y="556"/>
                  </a:cubicBezTo>
                  <a:cubicBezTo>
                    <a:pt x="228" y="550"/>
                    <a:pt x="228" y="550"/>
                    <a:pt x="228" y="550"/>
                  </a:cubicBezTo>
                  <a:cubicBezTo>
                    <a:pt x="236" y="540"/>
                    <a:pt x="236" y="540"/>
                    <a:pt x="236" y="540"/>
                  </a:cubicBezTo>
                  <a:cubicBezTo>
                    <a:pt x="244" y="538"/>
                    <a:pt x="244" y="538"/>
                    <a:pt x="244" y="538"/>
                  </a:cubicBezTo>
                  <a:cubicBezTo>
                    <a:pt x="250" y="532"/>
                    <a:pt x="250" y="532"/>
                    <a:pt x="250" y="532"/>
                  </a:cubicBezTo>
                  <a:cubicBezTo>
                    <a:pt x="259" y="535"/>
                    <a:pt x="259" y="535"/>
                    <a:pt x="259" y="535"/>
                  </a:cubicBezTo>
                  <a:cubicBezTo>
                    <a:pt x="271" y="532"/>
                    <a:pt x="271" y="532"/>
                    <a:pt x="271" y="532"/>
                  </a:cubicBezTo>
                  <a:cubicBezTo>
                    <a:pt x="267" y="525"/>
                    <a:pt x="267" y="525"/>
                    <a:pt x="267" y="525"/>
                  </a:cubicBezTo>
                  <a:cubicBezTo>
                    <a:pt x="271" y="517"/>
                    <a:pt x="271" y="517"/>
                    <a:pt x="271" y="517"/>
                  </a:cubicBezTo>
                  <a:cubicBezTo>
                    <a:pt x="281" y="513"/>
                    <a:pt x="281" y="513"/>
                    <a:pt x="281" y="513"/>
                  </a:cubicBezTo>
                  <a:cubicBezTo>
                    <a:pt x="286" y="505"/>
                    <a:pt x="286" y="505"/>
                    <a:pt x="286" y="505"/>
                  </a:cubicBezTo>
                  <a:cubicBezTo>
                    <a:pt x="293" y="505"/>
                    <a:pt x="293" y="505"/>
                    <a:pt x="293" y="505"/>
                  </a:cubicBezTo>
                  <a:cubicBezTo>
                    <a:pt x="304" y="514"/>
                    <a:pt x="304" y="514"/>
                    <a:pt x="304" y="514"/>
                  </a:cubicBezTo>
                  <a:cubicBezTo>
                    <a:pt x="305" y="529"/>
                    <a:pt x="305" y="529"/>
                    <a:pt x="305" y="529"/>
                  </a:cubicBezTo>
                  <a:cubicBezTo>
                    <a:pt x="296" y="542"/>
                    <a:pt x="296" y="542"/>
                    <a:pt x="296" y="542"/>
                  </a:cubicBezTo>
                  <a:cubicBezTo>
                    <a:pt x="304" y="535"/>
                    <a:pt x="304" y="535"/>
                    <a:pt x="304" y="535"/>
                  </a:cubicBezTo>
                  <a:cubicBezTo>
                    <a:pt x="312" y="533"/>
                    <a:pt x="312" y="533"/>
                    <a:pt x="312" y="533"/>
                  </a:cubicBezTo>
                  <a:cubicBezTo>
                    <a:pt x="322" y="528"/>
                    <a:pt x="322" y="528"/>
                    <a:pt x="322" y="528"/>
                  </a:cubicBezTo>
                  <a:cubicBezTo>
                    <a:pt x="326" y="513"/>
                    <a:pt x="326" y="513"/>
                    <a:pt x="326" y="513"/>
                  </a:cubicBezTo>
                  <a:cubicBezTo>
                    <a:pt x="335" y="509"/>
                    <a:pt x="335" y="509"/>
                    <a:pt x="335" y="509"/>
                  </a:cubicBezTo>
                  <a:cubicBezTo>
                    <a:pt x="340" y="519"/>
                    <a:pt x="340" y="519"/>
                    <a:pt x="340" y="519"/>
                  </a:cubicBezTo>
                  <a:cubicBezTo>
                    <a:pt x="345" y="516"/>
                    <a:pt x="345" y="516"/>
                    <a:pt x="345" y="516"/>
                  </a:cubicBezTo>
                  <a:cubicBezTo>
                    <a:pt x="346" y="509"/>
                    <a:pt x="346" y="509"/>
                    <a:pt x="346" y="509"/>
                  </a:cubicBezTo>
                  <a:cubicBezTo>
                    <a:pt x="342" y="507"/>
                    <a:pt x="342" y="507"/>
                    <a:pt x="342" y="507"/>
                  </a:cubicBezTo>
                  <a:cubicBezTo>
                    <a:pt x="347" y="490"/>
                    <a:pt x="347" y="490"/>
                    <a:pt x="347" y="490"/>
                  </a:cubicBezTo>
                  <a:cubicBezTo>
                    <a:pt x="356" y="494"/>
                    <a:pt x="356" y="494"/>
                    <a:pt x="356" y="494"/>
                  </a:cubicBezTo>
                  <a:cubicBezTo>
                    <a:pt x="361" y="498"/>
                    <a:pt x="361" y="498"/>
                    <a:pt x="361" y="498"/>
                  </a:cubicBezTo>
                  <a:cubicBezTo>
                    <a:pt x="364" y="494"/>
                    <a:pt x="364" y="494"/>
                    <a:pt x="364" y="494"/>
                  </a:cubicBezTo>
                  <a:cubicBezTo>
                    <a:pt x="364" y="483"/>
                    <a:pt x="364" y="483"/>
                    <a:pt x="364" y="483"/>
                  </a:cubicBezTo>
                  <a:cubicBezTo>
                    <a:pt x="367" y="482"/>
                    <a:pt x="367" y="482"/>
                    <a:pt x="367" y="482"/>
                  </a:cubicBezTo>
                  <a:cubicBezTo>
                    <a:pt x="373" y="489"/>
                    <a:pt x="373" y="489"/>
                    <a:pt x="373" y="489"/>
                  </a:cubicBezTo>
                  <a:cubicBezTo>
                    <a:pt x="374" y="483"/>
                    <a:pt x="374" y="483"/>
                    <a:pt x="374" y="483"/>
                  </a:cubicBezTo>
                  <a:cubicBezTo>
                    <a:pt x="370" y="466"/>
                    <a:pt x="370" y="466"/>
                    <a:pt x="370" y="466"/>
                  </a:cubicBezTo>
                  <a:cubicBezTo>
                    <a:pt x="370" y="456"/>
                    <a:pt x="370" y="456"/>
                    <a:pt x="370" y="456"/>
                  </a:cubicBezTo>
                  <a:cubicBezTo>
                    <a:pt x="377" y="458"/>
                    <a:pt x="377" y="458"/>
                    <a:pt x="377" y="458"/>
                  </a:cubicBezTo>
                  <a:cubicBezTo>
                    <a:pt x="380" y="457"/>
                    <a:pt x="380" y="457"/>
                    <a:pt x="380" y="457"/>
                  </a:cubicBezTo>
                  <a:cubicBezTo>
                    <a:pt x="382" y="464"/>
                    <a:pt x="382" y="464"/>
                    <a:pt x="382" y="464"/>
                  </a:cubicBezTo>
                  <a:cubicBezTo>
                    <a:pt x="393" y="474"/>
                    <a:pt x="393" y="474"/>
                    <a:pt x="393" y="474"/>
                  </a:cubicBezTo>
                  <a:cubicBezTo>
                    <a:pt x="402" y="482"/>
                    <a:pt x="402" y="482"/>
                    <a:pt x="402" y="482"/>
                  </a:cubicBezTo>
                  <a:cubicBezTo>
                    <a:pt x="407" y="477"/>
                    <a:pt x="407" y="477"/>
                    <a:pt x="407" y="477"/>
                  </a:cubicBezTo>
                  <a:cubicBezTo>
                    <a:pt x="407" y="484"/>
                    <a:pt x="407" y="484"/>
                    <a:pt x="407" y="484"/>
                  </a:cubicBezTo>
                  <a:cubicBezTo>
                    <a:pt x="413" y="493"/>
                    <a:pt x="413" y="493"/>
                    <a:pt x="413" y="493"/>
                  </a:cubicBezTo>
                  <a:cubicBezTo>
                    <a:pt x="413" y="504"/>
                    <a:pt x="413" y="504"/>
                    <a:pt x="413" y="504"/>
                  </a:cubicBezTo>
                  <a:cubicBezTo>
                    <a:pt x="407" y="503"/>
                    <a:pt x="407" y="503"/>
                    <a:pt x="407" y="503"/>
                  </a:cubicBezTo>
                  <a:cubicBezTo>
                    <a:pt x="406" y="508"/>
                    <a:pt x="406" y="508"/>
                    <a:pt x="406" y="508"/>
                  </a:cubicBezTo>
                  <a:cubicBezTo>
                    <a:pt x="411" y="514"/>
                    <a:pt x="411" y="514"/>
                    <a:pt x="411" y="514"/>
                  </a:cubicBezTo>
                  <a:cubicBezTo>
                    <a:pt x="415" y="514"/>
                    <a:pt x="415" y="514"/>
                    <a:pt x="415" y="514"/>
                  </a:cubicBezTo>
                  <a:cubicBezTo>
                    <a:pt x="414" y="520"/>
                    <a:pt x="414" y="520"/>
                    <a:pt x="414" y="520"/>
                  </a:cubicBezTo>
                  <a:cubicBezTo>
                    <a:pt x="414" y="530"/>
                    <a:pt x="414" y="530"/>
                    <a:pt x="414" y="530"/>
                  </a:cubicBezTo>
                  <a:cubicBezTo>
                    <a:pt x="417" y="525"/>
                    <a:pt x="417" y="525"/>
                    <a:pt x="417" y="525"/>
                  </a:cubicBezTo>
                  <a:cubicBezTo>
                    <a:pt x="419" y="535"/>
                    <a:pt x="419" y="535"/>
                    <a:pt x="419" y="535"/>
                  </a:cubicBezTo>
                  <a:cubicBezTo>
                    <a:pt x="419" y="545"/>
                    <a:pt x="419" y="545"/>
                    <a:pt x="419" y="545"/>
                  </a:cubicBezTo>
                  <a:cubicBezTo>
                    <a:pt x="423" y="552"/>
                    <a:pt x="423" y="552"/>
                    <a:pt x="423" y="552"/>
                  </a:cubicBezTo>
                  <a:cubicBezTo>
                    <a:pt x="428" y="560"/>
                    <a:pt x="428" y="560"/>
                    <a:pt x="428" y="560"/>
                  </a:cubicBezTo>
                  <a:cubicBezTo>
                    <a:pt x="430" y="574"/>
                    <a:pt x="430" y="574"/>
                    <a:pt x="430" y="574"/>
                  </a:cubicBezTo>
                  <a:cubicBezTo>
                    <a:pt x="426" y="585"/>
                    <a:pt x="426" y="585"/>
                    <a:pt x="426" y="585"/>
                  </a:cubicBezTo>
                  <a:cubicBezTo>
                    <a:pt x="422" y="585"/>
                    <a:pt x="422" y="585"/>
                    <a:pt x="422" y="585"/>
                  </a:cubicBezTo>
                  <a:cubicBezTo>
                    <a:pt x="422" y="590"/>
                    <a:pt x="422" y="590"/>
                    <a:pt x="422" y="590"/>
                  </a:cubicBezTo>
                  <a:cubicBezTo>
                    <a:pt x="419" y="585"/>
                    <a:pt x="419" y="585"/>
                    <a:pt x="419" y="585"/>
                  </a:cubicBezTo>
                  <a:cubicBezTo>
                    <a:pt x="414" y="585"/>
                    <a:pt x="414" y="585"/>
                    <a:pt x="414" y="585"/>
                  </a:cubicBezTo>
                  <a:cubicBezTo>
                    <a:pt x="413" y="591"/>
                    <a:pt x="413" y="591"/>
                    <a:pt x="413" y="591"/>
                  </a:cubicBezTo>
                  <a:cubicBezTo>
                    <a:pt x="416" y="603"/>
                    <a:pt x="416" y="603"/>
                    <a:pt x="416" y="603"/>
                  </a:cubicBezTo>
                  <a:cubicBezTo>
                    <a:pt x="415" y="613"/>
                    <a:pt x="415" y="613"/>
                    <a:pt x="415" y="613"/>
                  </a:cubicBezTo>
                  <a:cubicBezTo>
                    <a:pt x="415" y="619"/>
                    <a:pt x="415" y="619"/>
                    <a:pt x="415" y="619"/>
                  </a:cubicBezTo>
                  <a:cubicBezTo>
                    <a:pt x="412" y="613"/>
                    <a:pt x="412" y="613"/>
                    <a:pt x="412" y="613"/>
                  </a:cubicBezTo>
                  <a:cubicBezTo>
                    <a:pt x="408" y="600"/>
                    <a:pt x="408" y="600"/>
                    <a:pt x="408" y="600"/>
                  </a:cubicBezTo>
                  <a:cubicBezTo>
                    <a:pt x="408" y="592"/>
                    <a:pt x="408" y="592"/>
                    <a:pt x="408" y="592"/>
                  </a:cubicBezTo>
                  <a:cubicBezTo>
                    <a:pt x="404" y="585"/>
                    <a:pt x="404" y="585"/>
                    <a:pt x="404" y="585"/>
                  </a:cubicBezTo>
                  <a:cubicBezTo>
                    <a:pt x="402" y="577"/>
                    <a:pt x="402" y="577"/>
                    <a:pt x="402" y="577"/>
                  </a:cubicBezTo>
                  <a:cubicBezTo>
                    <a:pt x="396" y="568"/>
                    <a:pt x="396" y="568"/>
                    <a:pt x="396" y="568"/>
                  </a:cubicBezTo>
                  <a:cubicBezTo>
                    <a:pt x="390" y="572"/>
                    <a:pt x="390" y="572"/>
                    <a:pt x="390" y="572"/>
                  </a:cubicBezTo>
                  <a:cubicBezTo>
                    <a:pt x="380" y="590"/>
                    <a:pt x="380" y="590"/>
                    <a:pt x="380" y="590"/>
                  </a:cubicBezTo>
                  <a:cubicBezTo>
                    <a:pt x="378" y="597"/>
                    <a:pt x="378" y="597"/>
                    <a:pt x="378" y="597"/>
                  </a:cubicBezTo>
                  <a:cubicBezTo>
                    <a:pt x="385" y="603"/>
                    <a:pt x="385" y="603"/>
                    <a:pt x="385" y="603"/>
                  </a:cubicBezTo>
                  <a:cubicBezTo>
                    <a:pt x="390" y="614"/>
                    <a:pt x="390" y="614"/>
                    <a:pt x="390" y="614"/>
                  </a:cubicBezTo>
                  <a:cubicBezTo>
                    <a:pt x="394" y="620"/>
                    <a:pt x="394" y="620"/>
                    <a:pt x="394" y="620"/>
                  </a:cubicBezTo>
                  <a:cubicBezTo>
                    <a:pt x="393" y="628"/>
                    <a:pt x="393" y="628"/>
                    <a:pt x="393" y="628"/>
                  </a:cubicBezTo>
                  <a:cubicBezTo>
                    <a:pt x="382" y="644"/>
                    <a:pt x="382" y="644"/>
                    <a:pt x="382" y="644"/>
                  </a:cubicBezTo>
                  <a:cubicBezTo>
                    <a:pt x="375" y="648"/>
                    <a:pt x="375" y="648"/>
                    <a:pt x="375" y="648"/>
                  </a:cubicBezTo>
                  <a:cubicBezTo>
                    <a:pt x="373" y="645"/>
                    <a:pt x="373" y="645"/>
                    <a:pt x="373" y="645"/>
                  </a:cubicBezTo>
                  <a:cubicBezTo>
                    <a:pt x="370" y="637"/>
                    <a:pt x="370" y="637"/>
                    <a:pt x="370" y="637"/>
                  </a:cubicBezTo>
                  <a:cubicBezTo>
                    <a:pt x="373" y="632"/>
                    <a:pt x="373" y="632"/>
                    <a:pt x="373" y="632"/>
                  </a:cubicBezTo>
                  <a:cubicBezTo>
                    <a:pt x="370" y="628"/>
                    <a:pt x="370" y="628"/>
                    <a:pt x="370" y="628"/>
                  </a:cubicBezTo>
                  <a:cubicBezTo>
                    <a:pt x="366" y="631"/>
                    <a:pt x="366" y="631"/>
                    <a:pt x="366" y="631"/>
                  </a:cubicBezTo>
                  <a:cubicBezTo>
                    <a:pt x="365" y="636"/>
                    <a:pt x="365" y="636"/>
                    <a:pt x="365" y="636"/>
                  </a:cubicBezTo>
                  <a:cubicBezTo>
                    <a:pt x="358" y="640"/>
                    <a:pt x="358" y="640"/>
                    <a:pt x="358" y="640"/>
                  </a:cubicBezTo>
                  <a:cubicBezTo>
                    <a:pt x="349" y="636"/>
                    <a:pt x="349" y="636"/>
                    <a:pt x="349" y="636"/>
                  </a:cubicBezTo>
                  <a:cubicBezTo>
                    <a:pt x="341" y="630"/>
                    <a:pt x="341" y="630"/>
                    <a:pt x="341" y="630"/>
                  </a:cubicBezTo>
                  <a:cubicBezTo>
                    <a:pt x="332" y="630"/>
                    <a:pt x="332" y="630"/>
                    <a:pt x="332" y="630"/>
                  </a:cubicBezTo>
                  <a:cubicBezTo>
                    <a:pt x="324" y="620"/>
                    <a:pt x="324" y="620"/>
                    <a:pt x="324" y="620"/>
                  </a:cubicBezTo>
                  <a:cubicBezTo>
                    <a:pt x="322" y="613"/>
                    <a:pt x="322" y="613"/>
                    <a:pt x="322" y="613"/>
                  </a:cubicBezTo>
                  <a:cubicBezTo>
                    <a:pt x="316" y="605"/>
                    <a:pt x="316" y="605"/>
                    <a:pt x="316" y="605"/>
                  </a:cubicBezTo>
                  <a:cubicBezTo>
                    <a:pt x="318" y="599"/>
                    <a:pt x="318" y="599"/>
                    <a:pt x="318" y="599"/>
                  </a:cubicBezTo>
                  <a:cubicBezTo>
                    <a:pt x="317" y="593"/>
                    <a:pt x="317" y="593"/>
                    <a:pt x="317" y="593"/>
                  </a:cubicBezTo>
                  <a:cubicBezTo>
                    <a:pt x="313" y="588"/>
                    <a:pt x="313" y="588"/>
                    <a:pt x="313" y="588"/>
                  </a:cubicBezTo>
                  <a:cubicBezTo>
                    <a:pt x="317" y="583"/>
                    <a:pt x="317" y="583"/>
                    <a:pt x="317" y="583"/>
                  </a:cubicBezTo>
                  <a:cubicBezTo>
                    <a:pt x="317" y="578"/>
                    <a:pt x="317" y="578"/>
                    <a:pt x="317" y="578"/>
                  </a:cubicBezTo>
                  <a:cubicBezTo>
                    <a:pt x="320" y="577"/>
                    <a:pt x="320" y="577"/>
                    <a:pt x="320" y="577"/>
                  </a:cubicBezTo>
                  <a:cubicBezTo>
                    <a:pt x="327" y="580"/>
                    <a:pt x="327" y="580"/>
                    <a:pt x="327" y="580"/>
                  </a:cubicBezTo>
                  <a:cubicBezTo>
                    <a:pt x="321" y="573"/>
                    <a:pt x="321" y="573"/>
                    <a:pt x="321" y="573"/>
                  </a:cubicBezTo>
                  <a:cubicBezTo>
                    <a:pt x="319" y="566"/>
                    <a:pt x="319" y="566"/>
                    <a:pt x="319" y="566"/>
                  </a:cubicBezTo>
                  <a:cubicBezTo>
                    <a:pt x="311" y="559"/>
                    <a:pt x="311" y="559"/>
                    <a:pt x="311" y="559"/>
                  </a:cubicBezTo>
                  <a:cubicBezTo>
                    <a:pt x="303" y="557"/>
                    <a:pt x="303" y="557"/>
                    <a:pt x="303" y="557"/>
                  </a:cubicBezTo>
                  <a:cubicBezTo>
                    <a:pt x="295" y="550"/>
                    <a:pt x="295" y="550"/>
                    <a:pt x="295" y="550"/>
                  </a:cubicBezTo>
                  <a:cubicBezTo>
                    <a:pt x="291" y="550"/>
                    <a:pt x="291" y="550"/>
                    <a:pt x="291" y="550"/>
                  </a:cubicBezTo>
                  <a:cubicBezTo>
                    <a:pt x="288" y="554"/>
                    <a:pt x="288" y="554"/>
                    <a:pt x="288" y="554"/>
                  </a:cubicBezTo>
                  <a:cubicBezTo>
                    <a:pt x="290" y="558"/>
                    <a:pt x="290" y="558"/>
                    <a:pt x="290" y="558"/>
                  </a:cubicBezTo>
                  <a:cubicBezTo>
                    <a:pt x="287" y="561"/>
                    <a:pt x="287" y="561"/>
                    <a:pt x="287" y="561"/>
                  </a:cubicBezTo>
                  <a:cubicBezTo>
                    <a:pt x="291" y="568"/>
                    <a:pt x="291" y="568"/>
                    <a:pt x="291" y="568"/>
                  </a:cubicBezTo>
                  <a:cubicBezTo>
                    <a:pt x="288" y="568"/>
                    <a:pt x="288" y="568"/>
                    <a:pt x="288" y="568"/>
                  </a:cubicBezTo>
                  <a:cubicBezTo>
                    <a:pt x="281" y="562"/>
                    <a:pt x="281" y="562"/>
                    <a:pt x="281" y="562"/>
                  </a:cubicBezTo>
                  <a:cubicBezTo>
                    <a:pt x="277" y="563"/>
                    <a:pt x="277" y="563"/>
                    <a:pt x="277" y="563"/>
                  </a:cubicBezTo>
                  <a:cubicBezTo>
                    <a:pt x="279" y="558"/>
                    <a:pt x="279" y="558"/>
                    <a:pt x="279" y="558"/>
                  </a:cubicBezTo>
                  <a:cubicBezTo>
                    <a:pt x="274" y="556"/>
                    <a:pt x="274" y="556"/>
                    <a:pt x="274" y="556"/>
                  </a:cubicBezTo>
                  <a:cubicBezTo>
                    <a:pt x="271" y="559"/>
                    <a:pt x="271" y="559"/>
                    <a:pt x="271" y="559"/>
                  </a:cubicBezTo>
                  <a:cubicBezTo>
                    <a:pt x="270" y="567"/>
                    <a:pt x="270" y="567"/>
                    <a:pt x="270" y="567"/>
                  </a:cubicBezTo>
                  <a:cubicBezTo>
                    <a:pt x="266" y="564"/>
                    <a:pt x="266" y="564"/>
                    <a:pt x="266" y="564"/>
                  </a:cubicBezTo>
                  <a:cubicBezTo>
                    <a:pt x="262" y="566"/>
                    <a:pt x="262" y="566"/>
                    <a:pt x="262" y="566"/>
                  </a:cubicBezTo>
                  <a:cubicBezTo>
                    <a:pt x="260" y="564"/>
                    <a:pt x="260" y="564"/>
                    <a:pt x="260" y="564"/>
                  </a:cubicBezTo>
                  <a:cubicBezTo>
                    <a:pt x="262" y="555"/>
                    <a:pt x="262" y="555"/>
                    <a:pt x="262" y="555"/>
                  </a:cubicBezTo>
                  <a:cubicBezTo>
                    <a:pt x="256" y="549"/>
                    <a:pt x="256" y="549"/>
                    <a:pt x="256" y="549"/>
                  </a:cubicBezTo>
                  <a:cubicBezTo>
                    <a:pt x="251" y="551"/>
                    <a:pt x="251" y="551"/>
                    <a:pt x="251" y="551"/>
                  </a:cubicBezTo>
                  <a:cubicBezTo>
                    <a:pt x="246" y="562"/>
                    <a:pt x="246" y="562"/>
                    <a:pt x="246" y="562"/>
                  </a:cubicBezTo>
                  <a:cubicBezTo>
                    <a:pt x="241" y="566"/>
                    <a:pt x="241" y="566"/>
                    <a:pt x="241" y="566"/>
                  </a:cubicBezTo>
                  <a:cubicBezTo>
                    <a:pt x="235" y="585"/>
                    <a:pt x="235" y="585"/>
                    <a:pt x="235" y="585"/>
                  </a:cubicBezTo>
                  <a:cubicBezTo>
                    <a:pt x="232" y="590"/>
                    <a:pt x="232" y="590"/>
                    <a:pt x="232" y="590"/>
                  </a:cubicBezTo>
                  <a:close/>
                  <a:moveTo>
                    <a:pt x="218" y="601"/>
                  </a:moveTo>
                  <a:cubicBezTo>
                    <a:pt x="218" y="605"/>
                    <a:pt x="218" y="605"/>
                    <a:pt x="218" y="605"/>
                  </a:cubicBezTo>
                  <a:cubicBezTo>
                    <a:pt x="224" y="613"/>
                    <a:pt x="224" y="613"/>
                    <a:pt x="224" y="613"/>
                  </a:cubicBezTo>
                  <a:cubicBezTo>
                    <a:pt x="229" y="615"/>
                    <a:pt x="229" y="615"/>
                    <a:pt x="229" y="615"/>
                  </a:cubicBezTo>
                  <a:cubicBezTo>
                    <a:pt x="239" y="605"/>
                    <a:pt x="239" y="605"/>
                    <a:pt x="239" y="605"/>
                  </a:cubicBezTo>
                  <a:cubicBezTo>
                    <a:pt x="240" y="602"/>
                    <a:pt x="240" y="602"/>
                    <a:pt x="240" y="602"/>
                  </a:cubicBezTo>
                  <a:cubicBezTo>
                    <a:pt x="235" y="600"/>
                    <a:pt x="235" y="600"/>
                    <a:pt x="235" y="600"/>
                  </a:cubicBezTo>
                  <a:cubicBezTo>
                    <a:pt x="230" y="597"/>
                    <a:pt x="230" y="597"/>
                    <a:pt x="230" y="597"/>
                  </a:cubicBezTo>
                  <a:cubicBezTo>
                    <a:pt x="226" y="600"/>
                    <a:pt x="226" y="600"/>
                    <a:pt x="226" y="600"/>
                  </a:cubicBezTo>
                  <a:cubicBezTo>
                    <a:pt x="218" y="601"/>
                    <a:pt x="218" y="601"/>
                    <a:pt x="218" y="601"/>
                  </a:cubicBezTo>
                  <a:close/>
                  <a:moveTo>
                    <a:pt x="120" y="352"/>
                  </a:moveTo>
                  <a:cubicBezTo>
                    <a:pt x="116" y="348"/>
                    <a:pt x="116" y="348"/>
                    <a:pt x="116" y="348"/>
                  </a:cubicBezTo>
                  <a:cubicBezTo>
                    <a:pt x="113" y="341"/>
                    <a:pt x="113" y="341"/>
                    <a:pt x="113" y="341"/>
                  </a:cubicBezTo>
                  <a:cubicBezTo>
                    <a:pt x="116" y="338"/>
                    <a:pt x="116" y="338"/>
                    <a:pt x="116" y="338"/>
                  </a:cubicBezTo>
                  <a:cubicBezTo>
                    <a:pt x="122" y="339"/>
                    <a:pt x="122" y="339"/>
                    <a:pt x="122" y="339"/>
                  </a:cubicBezTo>
                  <a:cubicBezTo>
                    <a:pt x="128" y="345"/>
                    <a:pt x="128" y="345"/>
                    <a:pt x="128" y="345"/>
                  </a:cubicBezTo>
                  <a:cubicBezTo>
                    <a:pt x="136" y="347"/>
                    <a:pt x="136" y="347"/>
                    <a:pt x="136" y="347"/>
                  </a:cubicBezTo>
                  <a:cubicBezTo>
                    <a:pt x="138" y="351"/>
                    <a:pt x="138" y="351"/>
                    <a:pt x="138" y="351"/>
                  </a:cubicBezTo>
                  <a:cubicBezTo>
                    <a:pt x="134" y="355"/>
                    <a:pt x="134" y="355"/>
                    <a:pt x="134" y="355"/>
                  </a:cubicBezTo>
                  <a:cubicBezTo>
                    <a:pt x="129" y="353"/>
                    <a:pt x="129" y="353"/>
                    <a:pt x="129" y="353"/>
                  </a:cubicBezTo>
                  <a:cubicBezTo>
                    <a:pt x="120" y="352"/>
                    <a:pt x="120" y="352"/>
                    <a:pt x="120" y="352"/>
                  </a:cubicBezTo>
                  <a:close/>
                  <a:moveTo>
                    <a:pt x="114" y="356"/>
                  </a:moveTo>
                  <a:cubicBezTo>
                    <a:pt x="123" y="359"/>
                    <a:pt x="123" y="359"/>
                    <a:pt x="123" y="359"/>
                  </a:cubicBezTo>
                  <a:cubicBezTo>
                    <a:pt x="126" y="365"/>
                    <a:pt x="126" y="365"/>
                    <a:pt x="126" y="365"/>
                  </a:cubicBezTo>
                  <a:cubicBezTo>
                    <a:pt x="123" y="367"/>
                    <a:pt x="123" y="367"/>
                    <a:pt x="123" y="367"/>
                  </a:cubicBezTo>
                  <a:cubicBezTo>
                    <a:pt x="120" y="371"/>
                    <a:pt x="120" y="371"/>
                    <a:pt x="120" y="371"/>
                  </a:cubicBezTo>
                  <a:cubicBezTo>
                    <a:pt x="116" y="371"/>
                    <a:pt x="116" y="371"/>
                    <a:pt x="116" y="371"/>
                  </a:cubicBezTo>
                  <a:cubicBezTo>
                    <a:pt x="113" y="361"/>
                    <a:pt x="113" y="361"/>
                    <a:pt x="113" y="361"/>
                  </a:cubicBezTo>
                  <a:cubicBezTo>
                    <a:pt x="114" y="356"/>
                    <a:pt x="114" y="356"/>
                    <a:pt x="114" y="356"/>
                  </a:cubicBezTo>
                  <a:close/>
                  <a:moveTo>
                    <a:pt x="120" y="421"/>
                  </a:moveTo>
                  <a:cubicBezTo>
                    <a:pt x="123" y="419"/>
                    <a:pt x="123" y="419"/>
                    <a:pt x="123" y="419"/>
                  </a:cubicBezTo>
                  <a:cubicBezTo>
                    <a:pt x="124" y="415"/>
                    <a:pt x="124" y="415"/>
                    <a:pt x="124" y="415"/>
                  </a:cubicBezTo>
                  <a:cubicBezTo>
                    <a:pt x="127" y="419"/>
                    <a:pt x="127" y="419"/>
                    <a:pt x="127" y="419"/>
                  </a:cubicBezTo>
                  <a:cubicBezTo>
                    <a:pt x="130" y="422"/>
                    <a:pt x="130" y="422"/>
                    <a:pt x="130" y="422"/>
                  </a:cubicBezTo>
                  <a:cubicBezTo>
                    <a:pt x="130" y="427"/>
                    <a:pt x="130" y="427"/>
                    <a:pt x="130" y="427"/>
                  </a:cubicBezTo>
                  <a:cubicBezTo>
                    <a:pt x="124" y="427"/>
                    <a:pt x="124" y="427"/>
                    <a:pt x="124" y="427"/>
                  </a:cubicBezTo>
                  <a:cubicBezTo>
                    <a:pt x="118" y="427"/>
                    <a:pt x="118" y="427"/>
                    <a:pt x="118" y="427"/>
                  </a:cubicBezTo>
                  <a:cubicBezTo>
                    <a:pt x="120" y="421"/>
                    <a:pt x="120" y="421"/>
                    <a:pt x="120" y="421"/>
                  </a:cubicBezTo>
                  <a:close/>
                  <a:moveTo>
                    <a:pt x="15" y="517"/>
                  </a:moveTo>
                  <a:cubicBezTo>
                    <a:pt x="23" y="511"/>
                    <a:pt x="23" y="511"/>
                    <a:pt x="23" y="511"/>
                  </a:cubicBezTo>
                  <a:cubicBezTo>
                    <a:pt x="29" y="510"/>
                    <a:pt x="29" y="510"/>
                    <a:pt x="29" y="510"/>
                  </a:cubicBezTo>
                  <a:cubicBezTo>
                    <a:pt x="34" y="504"/>
                    <a:pt x="34" y="504"/>
                    <a:pt x="34" y="504"/>
                  </a:cubicBezTo>
                  <a:cubicBezTo>
                    <a:pt x="43" y="500"/>
                    <a:pt x="43" y="500"/>
                    <a:pt x="43" y="500"/>
                  </a:cubicBezTo>
                  <a:cubicBezTo>
                    <a:pt x="53" y="486"/>
                    <a:pt x="53" y="486"/>
                    <a:pt x="53" y="486"/>
                  </a:cubicBezTo>
                  <a:cubicBezTo>
                    <a:pt x="63" y="482"/>
                    <a:pt x="63" y="482"/>
                    <a:pt x="63" y="482"/>
                  </a:cubicBezTo>
                  <a:cubicBezTo>
                    <a:pt x="70" y="476"/>
                    <a:pt x="70" y="476"/>
                    <a:pt x="70" y="476"/>
                  </a:cubicBezTo>
                  <a:cubicBezTo>
                    <a:pt x="70" y="472"/>
                    <a:pt x="70" y="472"/>
                    <a:pt x="70" y="472"/>
                  </a:cubicBezTo>
                  <a:cubicBezTo>
                    <a:pt x="76" y="465"/>
                    <a:pt x="76" y="465"/>
                    <a:pt x="76" y="465"/>
                  </a:cubicBezTo>
                  <a:cubicBezTo>
                    <a:pt x="76" y="452"/>
                    <a:pt x="76" y="452"/>
                    <a:pt x="76" y="452"/>
                  </a:cubicBezTo>
                  <a:cubicBezTo>
                    <a:pt x="81" y="446"/>
                    <a:pt x="81" y="446"/>
                    <a:pt x="81" y="446"/>
                  </a:cubicBezTo>
                  <a:cubicBezTo>
                    <a:pt x="94" y="445"/>
                    <a:pt x="94" y="445"/>
                    <a:pt x="94" y="445"/>
                  </a:cubicBezTo>
                  <a:cubicBezTo>
                    <a:pt x="98" y="436"/>
                    <a:pt x="98" y="436"/>
                    <a:pt x="98" y="436"/>
                  </a:cubicBezTo>
                  <a:cubicBezTo>
                    <a:pt x="104" y="430"/>
                    <a:pt x="104" y="430"/>
                    <a:pt x="104" y="430"/>
                  </a:cubicBezTo>
                  <a:cubicBezTo>
                    <a:pt x="111" y="429"/>
                    <a:pt x="111" y="429"/>
                    <a:pt x="111" y="429"/>
                  </a:cubicBezTo>
                  <a:cubicBezTo>
                    <a:pt x="114" y="422"/>
                    <a:pt x="114" y="422"/>
                    <a:pt x="114" y="422"/>
                  </a:cubicBezTo>
                  <a:cubicBezTo>
                    <a:pt x="110" y="411"/>
                    <a:pt x="110" y="411"/>
                    <a:pt x="110" y="411"/>
                  </a:cubicBezTo>
                  <a:cubicBezTo>
                    <a:pt x="103" y="403"/>
                    <a:pt x="103" y="403"/>
                    <a:pt x="103" y="403"/>
                  </a:cubicBezTo>
                  <a:cubicBezTo>
                    <a:pt x="104" y="395"/>
                    <a:pt x="104" y="395"/>
                    <a:pt x="104" y="395"/>
                  </a:cubicBezTo>
                  <a:cubicBezTo>
                    <a:pt x="103" y="383"/>
                    <a:pt x="103" y="383"/>
                    <a:pt x="103" y="383"/>
                  </a:cubicBezTo>
                  <a:cubicBezTo>
                    <a:pt x="99" y="384"/>
                    <a:pt x="99" y="384"/>
                    <a:pt x="99" y="384"/>
                  </a:cubicBezTo>
                  <a:cubicBezTo>
                    <a:pt x="98" y="398"/>
                    <a:pt x="98" y="398"/>
                    <a:pt x="98" y="398"/>
                  </a:cubicBezTo>
                  <a:cubicBezTo>
                    <a:pt x="99" y="410"/>
                    <a:pt x="99" y="410"/>
                    <a:pt x="99" y="410"/>
                  </a:cubicBezTo>
                  <a:cubicBezTo>
                    <a:pt x="92" y="406"/>
                    <a:pt x="92" y="406"/>
                    <a:pt x="92" y="406"/>
                  </a:cubicBezTo>
                  <a:cubicBezTo>
                    <a:pt x="98" y="415"/>
                    <a:pt x="98" y="415"/>
                    <a:pt x="98" y="415"/>
                  </a:cubicBezTo>
                  <a:cubicBezTo>
                    <a:pt x="97" y="421"/>
                    <a:pt x="97" y="421"/>
                    <a:pt x="97" y="421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4" y="429"/>
                    <a:pt x="84" y="429"/>
                    <a:pt x="84" y="429"/>
                  </a:cubicBezTo>
                  <a:cubicBezTo>
                    <a:pt x="77" y="438"/>
                    <a:pt x="77" y="438"/>
                    <a:pt x="77" y="438"/>
                  </a:cubicBezTo>
                  <a:cubicBezTo>
                    <a:pt x="76" y="444"/>
                    <a:pt x="76" y="444"/>
                    <a:pt x="76" y="444"/>
                  </a:cubicBezTo>
                  <a:cubicBezTo>
                    <a:pt x="67" y="449"/>
                    <a:pt x="67" y="449"/>
                    <a:pt x="67" y="449"/>
                  </a:cubicBezTo>
                  <a:cubicBezTo>
                    <a:pt x="59" y="467"/>
                    <a:pt x="59" y="467"/>
                    <a:pt x="59" y="467"/>
                  </a:cubicBezTo>
                  <a:cubicBezTo>
                    <a:pt x="46" y="480"/>
                    <a:pt x="46" y="480"/>
                    <a:pt x="46" y="480"/>
                  </a:cubicBezTo>
                  <a:cubicBezTo>
                    <a:pt x="39" y="480"/>
                    <a:pt x="39" y="480"/>
                    <a:pt x="39" y="480"/>
                  </a:cubicBezTo>
                  <a:cubicBezTo>
                    <a:pt x="33" y="492"/>
                    <a:pt x="33" y="492"/>
                    <a:pt x="33" y="492"/>
                  </a:cubicBezTo>
                  <a:cubicBezTo>
                    <a:pt x="28" y="494"/>
                    <a:pt x="28" y="494"/>
                    <a:pt x="28" y="494"/>
                  </a:cubicBezTo>
                  <a:cubicBezTo>
                    <a:pt x="16" y="510"/>
                    <a:pt x="16" y="510"/>
                    <a:pt x="16" y="510"/>
                  </a:cubicBezTo>
                  <a:cubicBezTo>
                    <a:pt x="14" y="514"/>
                    <a:pt x="14" y="514"/>
                    <a:pt x="14" y="514"/>
                  </a:cubicBezTo>
                  <a:cubicBezTo>
                    <a:pt x="15" y="517"/>
                    <a:pt x="15" y="517"/>
                    <a:pt x="15" y="517"/>
                  </a:cubicBezTo>
                  <a:close/>
                  <a:moveTo>
                    <a:pt x="16" y="522"/>
                  </a:moveTo>
                  <a:cubicBezTo>
                    <a:pt x="12" y="526"/>
                    <a:pt x="12" y="526"/>
                    <a:pt x="12" y="526"/>
                  </a:cubicBezTo>
                  <a:cubicBezTo>
                    <a:pt x="15" y="526"/>
                    <a:pt x="15" y="526"/>
                    <a:pt x="15" y="526"/>
                  </a:cubicBezTo>
                  <a:cubicBezTo>
                    <a:pt x="16" y="522"/>
                    <a:pt x="16" y="522"/>
                    <a:pt x="16" y="522"/>
                  </a:cubicBezTo>
                  <a:close/>
                  <a:moveTo>
                    <a:pt x="20" y="523"/>
                  </a:moveTo>
                  <a:cubicBezTo>
                    <a:pt x="18" y="526"/>
                    <a:pt x="18" y="526"/>
                    <a:pt x="18" y="526"/>
                  </a:cubicBezTo>
                  <a:cubicBezTo>
                    <a:pt x="22" y="529"/>
                    <a:pt x="22" y="529"/>
                    <a:pt x="22" y="529"/>
                  </a:cubicBezTo>
                  <a:cubicBezTo>
                    <a:pt x="20" y="523"/>
                    <a:pt x="20" y="523"/>
                    <a:pt x="20" y="523"/>
                  </a:cubicBezTo>
                  <a:close/>
                  <a:moveTo>
                    <a:pt x="8" y="533"/>
                  </a:moveTo>
                  <a:cubicBezTo>
                    <a:pt x="1" y="536"/>
                    <a:pt x="1" y="536"/>
                    <a:pt x="1" y="536"/>
                  </a:cubicBezTo>
                  <a:cubicBezTo>
                    <a:pt x="0" y="542"/>
                    <a:pt x="0" y="542"/>
                    <a:pt x="0" y="542"/>
                  </a:cubicBezTo>
                  <a:cubicBezTo>
                    <a:pt x="5" y="550"/>
                    <a:pt x="5" y="550"/>
                    <a:pt x="5" y="550"/>
                  </a:cubicBezTo>
                  <a:cubicBezTo>
                    <a:pt x="9" y="550"/>
                    <a:pt x="9" y="550"/>
                    <a:pt x="9" y="550"/>
                  </a:cubicBezTo>
                  <a:cubicBezTo>
                    <a:pt x="10" y="539"/>
                    <a:pt x="10" y="539"/>
                    <a:pt x="10" y="539"/>
                  </a:cubicBezTo>
                  <a:cubicBezTo>
                    <a:pt x="11" y="536"/>
                    <a:pt x="11" y="536"/>
                    <a:pt x="11" y="536"/>
                  </a:cubicBezTo>
                  <a:lnTo>
                    <a:pt x="8" y="533"/>
                  </a:lnTo>
                  <a:close/>
                </a:path>
              </a:pathLst>
            </a:custGeom>
            <a:solidFill>
              <a:srgbClr val="FFB3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7062" name="Google Shape;1155;p26">
              <a:extLst>
                <a:ext uri="{FF2B5EF4-FFF2-40B4-BE49-F238E27FC236}">
                  <a16:creationId xmlns:a16="http://schemas.microsoft.com/office/drawing/2014/main" id="{A3D348AF-80E3-4D4F-9A79-6EF5DBBA37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25" y="4070350"/>
              <a:ext cx="8772525" cy="3475038"/>
            </a:xfrm>
            <a:custGeom>
              <a:avLst/>
              <a:gdLst>
                <a:gd name="T0" fmla="*/ 8401856 w 1988"/>
                <a:gd name="T1" fmla="*/ 2715315 h 787"/>
                <a:gd name="T2" fmla="*/ 7704643 w 1988"/>
                <a:gd name="T3" fmla="*/ 2181082 h 787"/>
                <a:gd name="T4" fmla="*/ 7170702 w 1988"/>
                <a:gd name="T5" fmla="*/ 2044213 h 787"/>
                <a:gd name="T6" fmla="*/ 7117749 w 1988"/>
                <a:gd name="T7" fmla="*/ 1748398 h 787"/>
                <a:gd name="T8" fmla="*/ 7466355 w 1988"/>
                <a:gd name="T9" fmla="*/ 1796964 h 787"/>
                <a:gd name="T10" fmla="*/ 8256235 w 1988"/>
                <a:gd name="T11" fmla="*/ 1642434 h 787"/>
                <a:gd name="T12" fmla="*/ 6852984 w 1988"/>
                <a:gd name="T13" fmla="*/ 1381941 h 787"/>
                <a:gd name="T14" fmla="*/ 6058691 w 1988"/>
                <a:gd name="T15" fmla="*/ 419439 h 787"/>
                <a:gd name="T16" fmla="*/ 6182248 w 1988"/>
                <a:gd name="T17" fmla="*/ 1125862 h 787"/>
                <a:gd name="T18" fmla="*/ 6438187 w 1988"/>
                <a:gd name="T19" fmla="*/ 1262732 h 787"/>
                <a:gd name="T20" fmla="*/ 6301392 w 1988"/>
                <a:gd name="T21" fmla="*/ 1633604 h 787"/>
                <a:gd name="T22" fmla="*/ 6230788 w 1988"/>
                <a:gd name="T23" fmla="*/ 1920589 h 787"/>
                <a:gd name="T24" fmla="*/ 6310217 w 1988"/>
                <a:gd name="T25" fmla="*/ 1872022 h 787"/>
                <a:gd name="T26" fmla="*/ 4787822 w 1988"/>
                <a:gd name="T27" fmla="*/ 2521048 h 787"/>
                <a:gd name="T28" fmla="*/ 5665957 w 1988"/>
                <a:gd name="T29" fmla="*/ 1691001 h 787"/>
                <a:gd name="T30" fmla="*/ 5251160 w 1988"/>
                <a:gd name="T31" fmla="*/ 2282631 h 787"/>
                <a:gd name="T32" fmla="*/ 5405606 w 1988"/>
                <a:gd name="T33" fmla="*/ 1562962 h 787"/>
                <a:gd name="T34" fmla="*/ 5418844 w 1988"/>
                <a:gd name="T35" fmla="*/ 1267147 h 787"/>
                <a:gd name="T36" fmla="*/ 4906966 w 1988"/>
                <a:gd name="T37" fmla="*/ 1055220 h 787"/>
                <a:gd name="T38" fmla="*/ 4527471 w 1988"/>
                <a:gd name="T39" fmla="*/ 2017722 h 787"/>
                <a:gd name="T40" fmla="*/ 4884903 w 1988"/>
                <a:gd name="T41" fmla="*/ 1841116 h 787"/>
                <a:gd name="T42" fmla="*/ 5242334 w 1988"/>
                <a:gd name="T43" fmla="*/ 2083949 h 787"/>
                <a:gd name="T44" fmla="*/ 5295287 w 1988"/>
                <a:gd name="T45" fmla="*/ 1496735 h 787"/>
                <a:gd name="T46" fmla="*/ 4946681 w 1988"/>
                <a:gd name="T47" fmla="*/ 114794 h 787"/>
                <a:gd name="T48" fmla="*/ 4262706 w 1988"/>
                <a:gd name="T49" fmla="*/ 613705 h 787"/>
                <a:gd name="T50" fmla="*/ 2705009 w 1988"/>
                <a:gd name="T51" fmla="*/ 1483489 h 787"/>
                <a:gd name="T52" fmla="*/ 3711114 w 1988"/>
                <a:gd name="T53" fmla="*/ 975747 h 787"/>
                <a:gd name="T54" fmla="*/ 4293595 w 1988"/>
                <a:gd name="T55" fmla="*/ 878614 h 787"/>
                <a:gd name="T56" fmla="*/ 4064133 w 1988"/>
                <a:gd name="T57" fmla="*/ 1646850 h 787"/>
                <a:gd name="T58" fmla="*/ 3614034 w 1988"/>
                <a:gd name="T59" fmla="*/ 1991231 h 787"/>
                <a:gd name="T60" fmla="*/ 2921234 w 1988"/>
                <a:gd name="T61" fmla="*/ 1902928 h 787"/>
                <a:gd name="T62" fmla="*/ 2656469 w 1988"/>
                <a:gd name="T63" fmla="*/ 1072881 h 787"/>
                <a:gd name="T64" fmla="*/ 7779660 w 1988"/>
                <a:gd name="T65" fmla="*/ 1430507 h 787"/>
                <a:gd name="T66" fmla="*/ 7501657 w 1988"/>
                <a:gd name="T67" fmla="*/ 2604936 h 787"/>
                <a:gd name="T68" fmla="*/ 7453117 w 1988"/>
                <a:gd name="T69" fmla="*/ 2437161 h 787"/>
                <a:gd name="T70" fmla="*/ 6808857 w 1988"/>
                <a:gd name="T71" fmla="*/ 2781542 h 787"/>
                <a:gd name="T72" fmla="*/ 6526442 w 1988"/>
                <a:gd name="T73" fmla="*/ 2627012 h 787"/>
                <a:gd name="T74" fmla="*/ 6239614 w 1988"/>
                <a:gd name="T75" fmla="*/ 2944902 h 787"/>
                <a:gd name="T76" fmla="*/ 5401193 w 1988"/>
                <a:gd name="T77" fmla="*/ 3223057 h 787"/>
                <a:gd name="T78" fmla="*/ 4739282 w 1988"/>
                <a:gd name="T79" fmla="*/ 3209811 h 787"/>
                <a:gd name="T80" fmla="*/ 5948373 w 1988"/>
                <a:gd name="T81" fmla="*/ 2878675 h 787"/>
                <a:gd name="T82" fmla="*/ 5471797 w 1988"/>
                <a:gd name="T83" fmla="*/ 2975808 h 787"/>
                <a:gd name="T84" fmla="*/ 5145254 w 1988"/>
                <a:gd name="T85" fmla="*/ 2989054 h 787"/>
                <a:gd name="T86" fmla="*/ 4606900 w 1988"/>
                <a:gd name="T87" fmla="*/ 2989054 h 787"/>
                <a:gd name="T88" fmla="*/ 4373025 w 1988"/>
                <a:gd name="T89" fmla="*/ 2940487 h 787"/>
                <a:gd name="T90" fmla="*/ 3644923 w 1988"/>
                <a:gd name="T91" fmla="*/ 2909581 h 787"/>
                <a:gd name="T92" fmla="*/ 8344490 w 1988"/>
                <a:gd name="T93" fmla="*/ 2808033 h 787"/>
                <a:gd name="T94" fmla="*/ 2051924 w 1988"/>
                <a:gd name="T95" fmla="*/ 2503388 h 787"/>
                <a:gd name="T96" fmla="*/ 3371333 w 1988"/>
                <a:gd name="T97" fmla="*/ 2816863 h 787"/>
                <a:gd name="T98" fmla="*/ 2629993 w 1988"/>
                <a:gd name="T99" fmla="*/ 2847769 h 787"/>
                <a:gd name="T100" fmla="*/ 2126940 w 1988"/>
                <a:gd name="T101" fmla="*/ 741745 h 787"/>
                <a:gd name="T102" fmla="*/ 2625580 w 1988"/>
                <a:gd name="T103" fmla="*/ 1660095 h 787"/>
                <a:gd name="T104" fmla="*/ 2051924 w 1988"/>
                <a:gd name="T105" fmla="*/ 1796964 h 787"/>
                <a:gd name="T106" fmla="*/ 1853351 w 1988"/>
                <a:gd name="T107" fmla="*/ 1333374 h 787"/>
                <a:gd name="T108" fmla="*/ 1023756 w 1988"/>
                <a:gd name="T109" fmla="*/ 1898513 h 787"/>
                <a:gd name="T110" fmla="*/ 432448 w 1988"/>
                <a:gd name="T111" fmla="*/ 1015484 h 787"/>
                <a:gd name="T112" fmla="*/ 494227 w 1988"/>
                <a:gd name="T113" fmla="*/ 759405 h 787"/>
                <a:gd name="T114" fmla="*/ 1456204 w 1988"/>
                <a:gd name="T115" fmla="*/ 2176667 h 787"/>
                <a:gd name="T116" fmla="*/ 1985733 w 1988"/>
                <a:gd name="T117" fmla="*/ 1788134 h 787"/>
                <a:gd name="T118" fmla="*/ 1513570 w 1988"/>
                <a:gd name="T119" fmla="*/ 1200920 h 787"/>
                <a:gd name="T120" fmla="*/ 379496 w 1988"/>
                <a:gd name="T121" fmla="*/ 256078 h 787"/>
                <a:gd name="T122" fmla="*/ 5895420 w 1988"/>
                <a:gd name="T123" fmla="*/ 3011130 h 78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0" t="0" r="r" b="b"/>
              <a:pathLst>
                <a:path w="1988" h="787" extrusionOk="0">
                  <a:moveTo>
                    <a:pt x="1988" y="412"/>
                  </a:moveTo>
                  <a:cubicBezTo>
                    <a:pt x="1983" y="574"/>
                    <a:pt x="1983" y="574"/>
                    <a:pt x="1983" y="574"/>
                  </a:cubicBezTo>
                  <a:cubicBezTo>
                    <a:pt x="1980" y="587"/>
                    <a:pt x="1980" y="587"/>
                    <a:pt x="1980" y="587"/>
                  </a:cubicBezTo>
                  <a:cubicBezTo>
                    <a:pt x="1980" y="594"/>
                    <a:pt x="1980" y="594"/>
                    <a:pt x="1980" y="594"/>
                  </a:cubicBezTo>
                  <a:cubicBezTo>
                    <a:pt x="1982" y="597"/>
                    <a:pt x="1982" y="597"/>
                    <a:pt x="1982" y="597"/>
                  </a:cubicBezTo>
                  <a:cubicBezTo>
                    <a:pt x="1978" y="702"/>
                    <a:pt x="1978" y="702"/>
                    <a:pt x="1978" y="702"/>
                  </a:cubicBezTo>
                  <a:cubicBezTo>
                    <a:pt x="1976" y="702"/>
                    <a:pt x="1976" y="702"/>
                    <a:pt x="1976" y="702"/>
                  </a:cubicBezTo>
                  <a:cubicBezTo>
                    <a:pt x="1965" y="698"/>
                    <a:pt x="1965" y="698"/>
                    <a:pt x="1965" y="698"/>
                  </a:cubicBezTo>
                  <a:cubicBezTo>
                    <a:pt x="1953" y="685"/>
                    <a:pt x="1953" y="685"/>
                    <a:pt x="1953" y="685"/>
                  </a:cubicBezTo>
                  <a:cubicBezTo>
                    <a:pt x="1950" y="679"/>
                    <a:pt x="1950" y="679"/>
                    <a:pt x="1950" y="679"/>
                  </a:cubicBezTo>
                  <a:cubicBezTo>
                    <a:pt x="1951" y="676"/>
                    <a:pt x="1951" y="676"/>
                    <a:pt x="1951" y="676"/>
                  </a:cubicBezTo>
                  <a:cubicBezTo>
                    <a:pt x="1942" y="668"/>
                    <a:pt x="1942" y="668"/>
                    <a:pt x="1942" y="668"/>
                  </a:cubicBezTo>
                  <a:cubicBezTo>
                    <a:pt x="1938" y="666"/>
                    <a:pt x="1938" y="666"/>
                    <a:pt x="1938" y="666"/>
                  </a:cubicBezTo>
                  <a:cubicBezTo>
                    <a:pt x="1936" y="659"/>
                    <a:pt x="1936" y="659"/>
                    <a:pt x="1936" y="659"/>
                  </a:cubicBezTo>
                  <a:cubicBezTo>
                    <a:pt x="1940" y="653"/>
                    <a:pt x="1940" y="653"/>
                    <a:pt x="1940" y="653"/>
                  </a:cubicBezTo>
                  <a:cubicBezTo>
                    <a:pt x="1940" y="643"/>
                    <a:pt x="1940" y="643"/>
                    <a:pt x="1940" y="643"/>
                  </a:cubicBezTo>
                  <a:cubicBezTo>
                    <a:pt x="1938" y="653"/>
                    <a:pt x="1938" y="653"/>
                    <a:pt x="1938" y="653"/>
                  </a:cubicBezTo>
                  <a:cubicBezTo>
                    <a:pt x="1932" y="656"/>
                    <a:pt x="1932" y="656"/>
                    <a:pt x="1932" y="656"/>
                  </a:cubicBezTo>
                  <a:cubicBezTo>
                    <a:pt x="1919" y="656"/>
                    <a:pt x="1919" y="656"/>
                    <a:pt x="1919" y="656"/>
                  </a:cubicBezTo>
                  <a:cubicBezTo>
                    <a:pt x="1912" y="659"/>
                    <a:pt x="1912" y="659"/>
                    <a:pt x="1912" y="659"/>
                  </a:cubicBezTo>
                  <a:cubicBezTo>
                    <a:pt x="1906" y="659"/>
                    <a:pt x="1906" y="659"/>
                    <a:pt x="1906" y="659"/>
                  </a:cubicBezTo>
                  <a:cubicBezTo>
                    <a:pt x="1902" y="656"/>
                    <a:pt x="1902" y="656"/>
                    <a:pt x="1902" y="656"/>
                  </a:cubicBezTo>
                  <a:cubicBezTo>
                    <a:pt x="1892" y="661"/>
                    <a:pt x="1892" y="661"/>
                    <a:pt x="1892" y="661"/>
                  </a:cubicBezTo>
                  <a:cubicBezTo>
                    <a:pt x="1887" y="655"/>
                    <a:pt x="1887" y="655"/>
                    <a:pt x="1887" y="655"/>
                  </a:cubicBezTo>
                  <a:cubicBezTo>
                    <a:pt x="1891" y="652"/>
                    <a:pt x="1891" y="652"/>
                    <a:pt x="1891" y="652"/>
                  </a:cubicBezTo>
                  <a:cubicBezTo>
                    <a:pt x="1893" y="646"/>
                    <a:pt x="1893" y="646"/>
                    <a:pt x="1893" y="646"/>
                  </a:cubicBezTo>
                  <a:cubicBezTo>
                    <a:pt x="1893" y="641"/>
                    <a:pt x="1893" y="641"/>
                    <a:pt x="1893" y="641"/>
                  </a:cubicBezTo>
                  <a:cubicBezTo>
                    <a:pt x="1895" y="638"/>
                    <a:pt x="1895" y="638"/>
                    <a:pt x="1895" y="638"/>
                  </a:cubicBezTo>
                  <a:cubicBezTo>
                    <a:pt x="1897" y="627"/>
                    <a:pt x="1897" y="627"/>
                    <a:pt x="1897" y="627"/>
                  </a:cubicBezTo>
                  <a:cubicBezTo>
                    <a:pt x="1892" y="625"/>
                    <a:pt x="1892" y="625"/>
                    <a:pt x="1892" y="625"/>
                  </a:cubicBezTo>
                  <a:cubicBezTo>
                    <a:pt x="1887" y="618"/>
                    <a:pt x="1887" y="618"/>
                    <a:pt x="1887" y="618"/>
                  </a:cubicBezTo>
                  <a:cubicBezTo>
                    <a:pt x="1891" y="617"/>
                    <a:pt x="1891" y="617"/>
                    <a:pt x="1891" y="617"/>
                  </a:cubicBezTo>
                  <a:cubicBezTo>
                    <a:pt x="1895" y="619"/>
                    <a:pt x="1895" y="619"/>
                    <a:pt x="1895" y="619"/>
                  </a:cubicBezTo>
                  <a:cubicBezTo>
                    <a:pt x="1904" y="615"/>
                    <a:pt x="1904" y="615"/>
                    <a:pt x="1904" y="615"/>
                  </a:cubicBezTo>
                  <a:cubicBezTo>
                    <a:pt x="1909" y="614"/>
                    <a:pt x="1909" y="614"/>
                    <a:pt x="1909" y="614"/>
                  </a:cubicBezTo>
                  <a:cubicBezTo>
                    <a:pt x="1903" y="613"/>
                    <a:pt x="1903" y="613"/>
                    <a:pt x="1903" y="613"/>
                  </a:cubicBezTo>
                  <a:cubicBezTo>
                    <a:pt x="1894" y="614"/>
                    <a:pt x="1894" y="614"/>
                    <a:pt x="1894" y="614"/>
                  </a:cubicBezTo>
                  <a:cubicBezTo>
                    <a:pt x="1886" y="611"/>
                    <a:pt x="1886" y="611"/>
                    <a:pt x="1886" y="611"/>
                  </a:cubicBezTo>
                  <a:cubicBezTo>
                    <a:pt x="1879" y="605"/>
                    <a:pt x="1879" y="605"/>
                    <a:pt x="1879" y="605"/>
                  </a:cubicBezTo>
                  <a:cubicBezTo>
                    <a:pt x="1881" y="600"/>
                    <a:pt x="1881" y="600"/>
                    <a:pt x="1881" y="600"/>
                  </a:cubicBezTo>
                  <a:cubicBezTo>
                    <a:pt x="1885" y="599"/>
                    <a:pt x="1885" y="599"/>
                    <a:pt x="1885" y="599"/>
                  </a:cubicBezTo>
                  <a:cubicBezTo>
                    <a:pt x="1892" y="600"/>
                    <a:pt x="1892" y="600"/>
                    <a:pt x="1892" y="600"/>
                  </a:cubicBezTo>
                  <a:cubicBezTo>
                    <a:pt x="1888" y="595"/>
                    <a:pt x="1888" y="595"/>
                    <a:pt x="1888" y="595"/>
                  </a:cubicBezTo>
                  <a:cubicBezTo>
                    <a:pt x="1877" y="587"/>
                    <a:pt x="1877" y="587"/>
                    <a:pt x="1877" y="587"/>
                  </a:cubicBezTo>
                  <a:cubicBezTo>
                    <a:pt x="1869" y="582"/>
                    <a:pt x="1869" y="582"/>
                    <a:pt x="1869" y="582"/>
                  </a:cubicBezTo>
                  <a:cubicBezTo>
                    <a:pt x="1867" y="577"/>
                    <a:pt x="1867" y="577"/>
                    <a:pt x="1867" y="577"/>
                  </a:cubicBezTo>
                  <a:cubicBezTo>
                    <a:pt x="1869" y="568"/>
                    <a:pt x="1869" y="568"/>
                    <a:pt x="1869" y="568"/>
                  </a:cubicBezTo>
                  <a:cubicBezTo>
                    <a:pt x="1860" y="558"/>
                    <a:pt x="1860" y="558"/>
                    <a:pt x="1860" y="558"/>
                  </a:cubicBezTo>
                  <a:cubicBezTo>
                    <a:pt x="1860" y="554"/>
                    <a:pt x="1860" y="554"/>
                    <a:pt x="1860" y="554"/>
                  </a:cubicBezTo>
                  <a:cubicBezTo>
                    <a:pt x="1868" y="547"/>
                    <a:pt x="1868" y="547"/>
                    <a:pt x="1868" y="547"/>
                  </a:cubicBezTo>
                  <a:cubicBezTo>
                    <a:pt x="1860" y="548"/>
                    <a:pt x="1860" y="548"/>
                    <a:pt x="1860" y="548"/>
                  </a:cubicBezTo>
                  <a:cubicBezTo>
                    <a:pt x="1855" y="544"/>
                    <a:pt x="1855" y="544"/>
                    <a:pt x="1855" y="544"/>
                  </a:cubicBezTo>
                  <a:cubicBezTo>
                    <a:pt x="1857" y="541"/>
                    <a:pt x="1857" y="541"/>
                    <a:pt x="1857" y="541"/>
                  </a:cubicBezTo>
                  <a:cubicBezTo>
                    <a:pt x="1854" y="537"/>
                    <a:pt x="1854" y="537"/>
                    <a:pt x="1854" y="537"/>
                  </a:cubicBezTo>
                  <a:cubicBezTo>
                    <a:pt x="1860" y="532"/>
                    <a:pt x="1860" y="532"/>
                    <a:pt x="1860" y="532"/>
                  </a:cubicBezTo>
                  <a:cubicBezTo>
                    <a:pt x="1850" y="534"/>
                    <a:pt x="1850" y="534"/>
                    <a:pt x="1850" y="534"/>
                  </a:cubicBezTo>
                  <a:cubicBezTo>
                    <a:pt x="1847" y="530"/>
                    <a:pt x="1847" y="530"/>
                    <a:pt x="1847" y="530"/>
                  </a:cubicBezTo>
                  <a:cubicBezTo>
                    <a:pt x="1842" y="532"/>
                    <a:pt x="1842" y="532"/>
                    <a:pt x="1842" y="532"/>
                  </a:cubicBezTo>
                  <a:cubicBezTo>
                    <a:pt x="1839" y="530"/>
                    <a:pt x="1839" y="530"/>
                    <a:pt x="1839" y="530"/>
                  </a:cubicBezTo>
                  <a:cubicBezTo>
                    <a:pt x="1846" y="521"/>
                    <a:pt x="1846" y="521"/>
                    <a:pt x="1846" y="521"/>
                  </a:cubicBezTo>
                  <a:cubicBezTo>
                    <a:pt x="1840" y="525"/>
                    <a:pt x="1840" y="525"/>
                    <a:pt x="1840" y="525"/>
                  </a:cubicBezTo>
                  <a:cubicBezTo>
                    <a:pt x="1832" y="525"/>
                    <a:pt x="1832" y="525"/>
                    <a:pt x="1832" y="525"/>
                  </a:cubicBezTo>
                  <a:cubicBezTo>
                    <a:pt x="1821" y="521"/>
                    <a:pt x="1821" y="521"/>
                    <a:pt x="1821" y="521"/>
                  </a:cubicBezTo>
                  <a:cubicBezTo>
                    <a:pt x="1818" y="513"/>
                    <a:pt x="1818" y="513"/>
                    <a:pt x="1818" y="513"/>
                  </a:cubicBezTo>
                  <a:cubicBezTo>
                    <a:pt x="1806" y="509"/>
                    <a:pt x="1806" y="509"/>
                    <a:pt x="1806" y="509"/>
                  </a:cubicBezTo>
                  <a:cubicBezTo>
                    <a:pt x="1798" y="510"/>
                    <a:pt x="1798" y="510"/>
                    <a:pt x="1798" y="510"/>
                  </a:cubicBezTo>
                  <a:cubicBezTo>
                    <a:pt x="1773" y="502"/>
                    <a:pt x="1773" y="502"/>
                    <a:pt x="1773" y="502"/>
                  </a:cubicBezTo>
                  <a:cubicBezTo>
                    <a:pt x="1746" y="494"/>
                    <a:pt x="1746" y="494"/>
                    <a:pt x="1746" y="494"/>
                  </a:cubicBezTo>
                  <a:cubicBezTo>
                    <a:pt x="1733" y="493"/>
                    <a:pt x="1733" y="493"/>
                    <a:pt x="1733" y="493"/>
                  </a:cubicBezTo>
                  <a:cubicBezTo>
                    <a:pt x="1723" y="488"/>
                    <a:pt x="1723" y="488"/>
                    <a:pt x="1723" y="488"/>
                  </a:cubicBezTo>
                  <a:cubicBezTo>
                    <a:pt x="1721" y="484"/>
                    <a:pt x="1721" y="484"/>
                    <a:pt x="1721" y="484"/>
                  </a:cubicBezTo>
                  <a:cubicBezTo>
                    <a:pt x="1720" y="481"/>
                    <a:pt x="1720" y="481"/>
                    <a:pt x="1720" y="481"/>
                  </a:cubicBezTo>
                  <a:cubicBezTo>
                    <a:pt x="1711" y="479"/>
                    <a:pt x="1711" y="479"/>
                    <a:pt x="1711" y="479"/>
                  </a:cubicBezTo>
                  <a:cubicBezTo>
                    <a:pt x="1711" y="473"/>
                    <a:pt x="1711" y="473"/>
                    <a:pt x="1711" y="473"/>
                  </a:cubicBezTo>
                  <a:cubicBezTo>
                    <a:pt x="1718" y="472"/>
                    <a:pt x="1718" y="472"/>
                    <a:pt x="1718" y="472"/>
                  </a:cubicBezTo>
                  <a:cubicBezTo>
                    <a:pt x="1721" y="473"/>
                    <a:pt x="1721" y="473"/>
                    <a:pt x="1721" y="473"/>
                  </a:cubicBezTo>
                  <a:cubicBezTo>
                    <a:pt x="1721" y="471"/>
                    <a:pt x="1721" y="471"/>
                    <a:pt x="1721" y="471"/>
                  </a:cubicBezTo>
                  <a:cubicBezTo>
                    <a:pt x="1714" y="470"/>
                    <a:pt x="1714" y="470"/>
                    <a:pt x="1714" y="470"/>
                  </a:cubicBezTo>
                  <a:cubicBezTo>
                    <a:pt x="1707" y="473"/>
                    <a:pt x="1707" y="473"/>
                    <a:pt x="1707" y="473"/>
                  </a:cubicBezTo>
                  <a:cubicBezTo>
                    <a:pt x="1701" y="470"/>
                    <a:pt x="1701" y="470"/>
                    <a:pt x="1701" y="470"/>
                  </a:cubicBezTo>
                  <a:cubicBezTo>
                    <a:pt x="1698" y="467"/>
                    <a:pt x="1698" y="467"/>
                    <a:pt x="1698" y="467"/>
                  </a:cubicBezTo>
                  <a:cubicBezTo>
                    <a:pt x="1696" y="466"/>
                    <a:pt x="1696" y="466"/>
                    <a:pt x="1696" y="466"/>
                  </a:cubicBezTo>
                  <a:cubicBezTo>
                    <a:pt x="1692" y="470"/>
                    <a:pt x="1692" y="470"/>
                    <a:pt x="1692" y="470"/>
                  </a:cubicBezTo>
                  <a:cubicBezTo>
                    <a:pt x="1690" y="462"/>
                    <a:pt x="1690" y="462"/>
                    <a:pt x="1690" y="462"/>
                  </a:cubicBezTo>
                  <a:cubicBezTo>
                    <a:pt x="1687" y="459"/>
                    <a:pt x="1687" y="459"/>
                    <a:pt x="1687" y="459"/>
                  </a:cubicBezTo>
                  <a:cubicBezTo>
                    <a:pt x="1684" y="461"/>
                    <a:pt x="1684" y="461"/>
                    <a:pt x="1684" y="461"/>
                  </a:cubicBezTo>
                  <a:cubicBezTo>
                    <a:pt x="1682" y="465"/>
                    <a:pt x="1682" y="465"/>
                    <a:pt x="1682" y="465"/>
                  </a:cubicBezTo>
                  <a:cubicBezTo>
                    <a:pt x="1677" y="459"/>
                    <a:pt x="1677" y="459"/>
                    <a:pt x="1677" y="459"/>
                  </a:cubicBezTo>
                  <a:cubicBezTo>
                    <a:pt x="1674" y="449"/>
                    <a:pt x="1674" y="449"/>
                    <a:pt x="1674" y="449"/>
                  </a:cubicBezTo>
                  <a:cubicBezTo>
                    <a:pt x="1670" y="440"/>
                    <a:pt x="1670" y="440"/>
                    <a:pt x="1670" y="440"/>
                  </a:cubicBezTo>
                  <a:cubicBezTo>
                    <a:pt x="1675" y="433"/>
                    <a:pt x="1675" y="433"/>
                    <a:pt x="1675" y="433"/>
                  </a:cubicBezTo>
                  <a:cubicBezTo>
                    <a:pt x="1675" y="423"/>
                    <a:pt x="1675" y="423"/>
                    <a:pt x="1675" y="423"/>
                  </a:cubicBezTo>
                  <a:cubicBezTo>
                    <a:pt x="1671" y="431"/>
                    <a:pt x="1671" y="431"/>
                    <a:pt x="1671" y="431"/>
                  </a:cubicBezTo>
                  <a:cubicBezTo>
                    <a:pt x="1668" y="440"/>
                    <a:pt x="1668" y="440"/>
                    <a:pt x="1668" y="440"/>
                  </a:cubicBezTo>
                  <a:cubicBezTo>
                    <a:pt x="1666" y="447"/>
                    <a:pt x="1666" y="447"/>
                    <a:pt x="1666" y="447"/>
                  </a:cubicBezTo>
                  <a:cubicBezTo>
                    <a:pt x="1663" y="449"/>
                    <a:pt x="1663" y="449"/>
                    <a:pt x="1663" y="449"/>
                  </a:cubicBezTo>
                  <a:cubicBezTo>
                    <a:pt x="1656" y="460"/>
                    <a:pt x="1656" y="460"/>
                    <a:pt x="1656" y="460"/>
                  </a:cubicBezTo>
                  <a:cubicBezTo>
                    <a:pt x="1657" y="468"/>
                    <a:pt x="1657" y="468"/>
                    <a:pt x="1657" y="468"/>
                  </a:cubicBezTo>
                  <a:cubicBezTo>
                    <a:pt x="1648" y="479"/>
                    <a:pt x="1648" y="479"/>
                    <a:pt x="1648" y="479"/>
                  </a:cubicBezTo>
                  <a:cubicBezTo>
                    <a:pt x="1640" y="480"/>
                    <a:pt x="1640" y="480"/>
                    <a:pt x="1640" y="480"/>
                  </a:cubicBezTo>
                  <a:cubicBezTo>
                    <a:pt x="1632" y="478"/>
                    <a:pt x="1632" y="478"/>
                    <a:pt x="1632" y="478"/>
                  </a:cubicBezTo>
                  <a:cubicBezTo>
                    <a:pt x="1625" y="463"/>
                    <a:pt x="1625" y="463"/>
                    <a:pt x="1625" y="463"/>
                  </a:cubicBezTo>
                  <a:cubicBezTo>
                    <a:pt x="1626" y="458"/>
                    <a:pt x="1626" y="458"/>
                    <a:pt x="1626" y="458"/>
                  </a:cubicBezTo>
                  <a:cubicBezTo>
                    <a:pt x="1629" y="456"/>
                    <a:pt x="1629" y="456"/>
                    <a:pt x="1629" y="456"/>
                  </a:cubicBezTo>
                  <a:cubicBezTo>
                    <a:pt x="1630" y="451"/>
                    <a:pt x="1630" y="451"/>
                    <a:pt x="1630" y="451"/>
                  </a:cubicBezTo>
                  <a:cubicBezTo>
                    <a:pt x="1629" y="445"/>
                    <a:pt x="1629" y="445"/>
                    <a:pt x="1629" y="445"/>
                  </a:cubicBezTo>
                  <a:cubicBezTo>
                    <a:pt x="1624" y="446"/>
                    <a:pt x="1624" y="446"/>
                    <a:pt x="1624" y="446"/>
                  </a:cubicBezTo>
                  <a:cubicBezTo>
                    <a:pt x="1621" y="443"/>
                    <a:pt x="1621" y="443"/>
                    <a:pt x="1621" y="443"/>
                  </a:cubicBezTo>
                  <a:cubicBezTo>
                    <a:pt x="1616" y="433"/>
                    <a:pt x="1616" y="433"/>
                    <a:pt x="1616" y="433"/>
                  </a:cubicBezTo>
                  <a:cubicBezTo>
                    <a:pt x="1609" y="429"/>
                    <a:pt x="1609" y="429"/>
                    <a:pt x="1609" y="429"/>
                  </a:cubicBezTo>
                  <a:cubicBezTo>
                    <a:pt x="1599" y="427"/>
                    <a:pt x="1599" y="427"/>
                    <a:pt x="1599" y="427"/>
                  </a:cubicBezTo>
                  <a:cubicBezTo>
                    <a:pt x="1596" y="423"/>
                    <a:pt x="1596" y="423"/>
                    <a:pt x="1596" y="423"/>
                  </a:cubicBezTo>
                  <a:cubicBezTo>
                    <a:pt x="1601" y="416"/>
                    <a:pt x="1601" y="416"/>
                    <a:pt x="1601" y="416"/>
                  </a:cubicBezTo>
                  <a:cubicBezTo>
                    <a:pt x="1611" y="415"/>
                    <a:pt x="1611" y="415"/>
                    <a:pt x="1611" y="415"/>
                  </a:cubicBezTo>
                  <a:cubicBezTo>
                    <a:pt x="1615" y="419"/>
                    <a:pt x="1615" y="419"/>
                    <a:pt x="1615" y="419"/>
                  </a:cubicBezTo>
                  <a:cubicBezTo>
                    <a:pt x="1624" y="420"/>
                    <a:pt x="1624" y="420"/>
                    <a:pt x="1624" y="420"/>
                  </a:cubicBezTo>
                  <a:cubicBezTo>
                    <a:pt x="1630" y="423"/>
                    <a:pt x="1630" y="423"/>
                    <a:pt x="1630" y="423"/>
                  </a:cubicBezTo>
                  <a:cubicBezTo>
                    <a:pt x="1638" y="418"/>
                    <a:pt x="1638" y="418"/>
                    <a:pt x="1638" y="418"/>
                  </a:cubicBezTo>
                  <a:cubicBezTo>
                    <a:pt x="1641" y="408"/>
                    <a:pt x="1641" y="408"/>
                    <a:pt x="1641" y="408"/>
                  </a:cubicBezTo>
                  <a:cubicBezTo>
                    <a:pt x="1648" y="406"/>
                    <a:pt x="1648" y="406"/>
                    <a:pt x="1648" y="406"/>
                  </a:cubicBezTo>
                  <a:cubicBezTo>
                    <a:pt x="1661" y="412"/>
                    <a:pt x="1661" y="412"/>
                    <a:pt x="1661" y="412"/>
                  </a:cubicBezTo>
                  <a:cubicBezTo>
                    <a:pt x="1666" y="420"/>
                    <a:pt x="1666" y="420"/>
                    <a:pt x="1666" y="420"/>
                  </a:cubicBezTo>
                  <a:cubicBezTo>
                    <a:pt x="1670" y="411"/>
                    <a:pt x="1670" y="411"/>
                    <a:pt x="1670" y="411"/>
                  </a:cubicBezTo>
                  <a:cubicBezTo>
                    <a:pt x="1675" y="405"/>
                    <a:pt x="1675" y="405"/>
                    <a:pt x="1675" y="405"/>
                  </a:cubicBezTo>
                  <a:cubicBezTo>
                    <a:pt x="1679" y="407"/>
                    <a:pt x="1679" y="407"/>
                    <a:pt x="1679" y="407"/>
                  </a:cubicBezTo>
                  <a:cubicBezTo>
                    <a:pt x="1680" y="397"/>
                    <a:pt x="1680" y="397"/>
                    <a:pt x="1680" y="397"/>
                  </a:cubicBezTo>
                  <a:cubicBezTo>
                    <a:pt x="1678" y="392"/>
                    <a:pt x="1678" y="392"/>
                    <a:pt x="1678" y="392"/>
                  </a:cubicBezTo>
                  <a:cubicBezTo>
                    <a:pt x="1656" y="389"/>
                    <a:pt x="1656" y="389"/>
                    <a:pt x="1656" y="389"/>
                  </a:cubicBezTo>
                  <a:cubicBezTo>
                    <a:pt x="1659" y="394"/>
                    <a:pt x="1659" y="394"/>
                    <a:pt x="1659" y="394"/>
                  </a:cubicBezTo>
                  <a:cubicBezTo>
                    <a:pt x="1654" y="395"/>
                    <a:pt x="1654" y="395"/>
                    <a:pt x="1654" y="395"/>
                  </a:cubicBezTo>
                  <a:cubicBezTo>
                    <a:pt x="1650" y="394"/>
                    <a:pt x="1650" y="394"/>
                    <a:pt x="1650" y="394"/>
                  </a:cubicBezTo>
                  <a:cubicBezTo>
                    <a:pt x="1636" y="396"/>
                    <a:pt x="1636" y="396"/>
                    <a:pt x="1636" y="396"/>
                  </a:cubicBezTo>
                  <a:cubicBezTo>
                    <a:pt x="1631" y="395"/>
                    <a:pt x="1631" y="395"/>
                    <a:pt x="1631" y="395"/>
                  </a:cubicBezTo>
                  <a:cubicBezTo>
                    <a:pt x="1626" y="397"/>
                    <a:pt x="1626" y="397"/>
                    <a:pt x="1626" y="397"/>
                  </a:cubicBezTo>
                  <a:cubicBezTo>
                    <a:pt x="1621" y="394"/>
                    <a:pt x="1621" y="394"/>
                    <a:pt x="1621" y="394"/>
                  </a:cubicBezTo>
                  <a:cubicBezTo>
                    <a:pt x="1613" y="396"/>
                    <a:pt x="1613" y="396"/>
                    <a:pt x="1613" y="396"/>
                  </a:cubicBezTo>
                  <a:cubicBezTo>
                    <a:pt x="1605" y="395"/>
                    <a:pt x="1605" y="395"/>
                    <a:pt x="1605" y="395"/>
                  </a:cubicBezTo>
                  <a:cubicBezTo>
                    <a:pt x="1596" y="387"/>
                    <a:pt x="1596" y="387"/>
                    <a:pt x="1596" y="387"/>
                  </a:cubicBezTo>
                  <a:cubicBezTo>
                    <a:pt x="1593" y="377"/>
                    <a:pt x="1593" y="377"/>
                    <a:pt x="1593" y="377"/>
                  </a:cubicBezTo>
                  <a:cubicBezTo>
                    <a:pt x="1595" y="375"/>
                    <a:pt x="1595" y="375"/>
                    <a:pt x="1595" y="375"/>
                  </a:cubicBezTo>
                  <a:cubicBezTo>
                    <a:pt x="1591" y="367"/>
                    <a:pt x="1591" y="367"/>
                    <a:pt x="1591" y="367"/>
                  </a:cubicBezTo>
                  <a:cubicBezTo>
                    <a:pt x="1578" y="360"/>
                    <a:pt x="1578" y="360"/>
                    <a:pt x="1578" y="360"/>
                  </a:cubicBezTo>
                  <a:cubicBezTo>
                    <a:pt x="1574" y="355"/>
                    <a:pt x="1574" y="355"/>
                    <a:pt x="1574" y="355"/>
                  </a:cubicBezTo>
                  <a:cubicBezTo>
                    <a:pt x="1571" y="358"/>
                    <a:pt x="1571" y="358"/>
                    <a:pt x="1571" y="358"/>
                  </a:cubicBezTo>
                  <a:cubicBezTo>
                    <a:pt x="1564" y="362"/>
                    <a:pt x="1564" y="362"/>
                    <a:pt x="1564" y="362"/>
                  </a:cubicBezTo>
                  <a:cubicBezTo>
                    <a:pt x="1555" y="360"/>
                    <a:pt x="1555" y="360"/>
                    <a:pt x="1555" y="360"/>
                  </a:cubicBezTo>
                  <a:cubicBezTo>
                    <a:pt x="1556" y="355"/>
                    <a:pt x="1556" y="355"/>
                    <a:pt x="1556" y="355"/>
                  </a:cubicBezTo>
                  <a:cubicBezTo>
                    <a:pt x="1566" y="349"/>
                    <a:pt x="1566" y="349"/>
                    <a:pt x="1566" y="349"/>
                  </a:cubicBezTo>
                  <a:cubicBezTo>
                    <a:pt x="1567" y="342"/>
                    <a:pt x="1567" y="342"/>
                    <a:pt x="1567" y="342"/>
                  </a:cubicBezTo>
                  <a:cubicBezTo>
                    <a:pt x="1564" y="337"/>
                    <a:pt x="1564" y="337"/>
                    <a:pt x="1564" y="337"/>
                  </a:cubicBezTo>
                  <a:cubicBezTo>
                    <a:pt x="1571" y="331"/>
                    <a:pt x="1571" y="331"/>
                    <a:pt x="1571" y="331"/>
                  </a:cubicBezTo>
                  <a:cubicBezTo>
                    <a:pt x="1583" y="331"/>
                    <a:pt x="1583" y="331"/>
                    <a:pt x="1583" y="331"/>
                  </a:cubicBezTo>
                  <a:cubicBezTo>
                    <a:pt x="1588" y="325"/>
                    <a:pt x="1588" y="325"/>
                    <a:pt x="1588" y="325"/>
                  </a:cubicBezTo>
                  <a:cubicBezTo>
                    <a:pt x="1595" y="323"/>
                    <a:pt x="1595" y="323"/>
                    <a:pt x="1595" y="323"/>
                  </a:cubicBezTo>
                  <a:cubicBezTo>
                    <a:pt x="1606" y="315"/>
                    <a:pt x="1606" y="315"/>
                    <a:pt x="1606" y="315"/>
                  </a:cubicBezTo>
                  <a:cubicBezTo>
                    <a:pt x="1610" y="312"/>
                    <a:pt x="1610" y="312"/>
                    <a:pt x="1610" y="312"/>
                  </a:cubicBezTo>
                  <a:cubicBezTo>
                    <a:pt x="1624" y="309"/>
                    <a:pt x="1624" y="309"/>
                    <a:pt x="1624" y="309"/>
                  </a:cubicBezTo>
                  <a:cubicBezTo>
                    <a:pt x="1646" y="317"/>
                    <a:pt x="1646" y="317"/>
                    <a:pt x="1646" y="317"/>
                  </a:cubicBezTo>
                  <a:cubicBezTo>
                    <a:pt x="1659" y="326"/>
                    <a:pt x="1659" y="326"/>
                    <a:pt x="1659" y="326"/>
                  </a:cubicBezTo>
                  <a:cubicBezTo>
                    <a:pt x="1673" y="326"/>
                    <a:pt x="1673" y="326"/>
                    <a:pt x="1673" y="326"/>
                  </a:cubicBezTo>
                  <a:cubicBezTo>
                    <a:pt x="1688" y="327"/>
                    <a:pt x="1688" y="327"/>
                    <a:pt x="1688" y="327"/>
                  </a:cubicBezTo>
                  <a:cubicBezTo>
                    <a:pt x="1691" y="331"/>
                    <a:pt x="1691" y="331"/>
                    <a:pt x="1691" y="331"/>
                  </a:cubicBezTo>
                  <a:cubicBezTo>
                    <a:pt x="1688" y="335"/>
                    <a:pt x="1688" y="335"/>
                    <a:pt x="1688" y="335"/>
                  </a:cubicBezTo>
                  <a:cubicBezTo>
                    <a:pt x="1688" y="346"/>
                    <a:pt x="1688" y="346"/>
                    <a:pt x="1688" y="346"/>
                  </a:cubicBezTo>
                  <a:cubicBezTo>
                    <a:pt x="1696" y="352"/>
                    <a:pt x="1696" y="352"/>
                    <a:pt x="1696" y="352"/>
                  </a:cubicBezTo>
                  <a:cubicBezTo>
                    <a:pt x="1698" y="360"/>
                    <a:pt x="1698" y="360"/>
                    <a:pt x="1698" y="360"/>
                  </a:cubicBezTo>
                  <a:cubicBezTo>
                    <a:pt x="1693" y="368"/>
                    <a:pt x="1693" y="368"/>
                    <a:pt x="1693" y="368"/>
                  </a:cubicBezTo>
                  <a:cubicBezTo>
                    <a:pt x="1689" y="376"/>
                    <a:pt x="1689" y="376"/>
                    <a:pt x="1689" y="376"/>
                  </a:cubicBezTo>
                  <a:cubicBezTo>
                    <a:pt x="1692" y="387"/>
                    <a:pt x="1692" y="387"/>
                    <a:pt x="1692" y="387"/>
                  </a:cubicBezTo>
                  <a:cubicBezTo>
                    <a:pt x="1692" y="407"/>
                    <a:pt x="1692" y="407"/>
                    <a:pt x="1692" y="407"/>
                  </a:cubicBezTo>
                  <a:cubicBezTo>
                    <a:pt x="1698" y="417"/>
                    <a:pt x="1698" y="417"/>
                    <a:pt x="1698" y="417"/>
                  </a:cubicBezTo>
                  <a:cubicBezTo>
                    <a:pt x="1703" y="423"/>
                    <a:pt x="1703" y="423"/>
                    <a:pt x="1703" y="423"/>
                  </a:cubicBezTo>
                  <a:cubicBezTo>
                    <a:pt x="1706" y="423"/>
                    <a:pt x="1706" y="423"/>
                    <a:pt x="1706" y="423"/>
                  </a:cubicBezTo>
                  <a:cubicBezTo>
                    <a:pt x="1705" y="413"/>
                    <a:pt x="1705" y="413"/>
                    <a:pt x="1705" y="413"/>
                  </a:cubicBezTo>
                  <a:cubicBezTo>
                    <a:pt x="1709" y="408"/>
                    <a:pt x="1709" y="408"/>
                    <a:pt x="1709" y="408"/>
                  </a:cubicBezTo>
                  <a:cubicBezTo>
                    <a:pt x="1714" y="411"/>
                    <a:pt x="1714" y="411"/>
                    <a:pt x="1714" y="411"/>
                  </a:cubicBezTo>
                  <a:cubicBezTo>
                    <a:pt x="1714" y="420"/>
                    <a:pt x="1714" y="420"/>
                    <a:pt x="1714" y="420"/>
                  </a:cubicBezTo>
                  <a:cubicBezTo>
                    <a:pt x="1717" y="428"/>
                    <a:pt x="1717" y="428"/>
                    <a:pt x="1717" y="428"/>
                  </a:cubicBezTo>
                  <a:cubicBezTo>
                    <a:pt x="1720" y="427"/>
                    <a:pt x="1720" y="427"/>
                    <a:pt x="1720" y="427"/>
                  </a:cubicBezTo>
                  <a:cubicBezTo>
                    <a:pt x="1722" y="434"/>
                    <a:pt x="1722" y="434"/>
                    <a:pt x="1722" y="434"/>
                  </a:cubicBezTo>
                  <a:cubicBezTo>
                    <a:pt x="1732" y="442"/>
                    <a:pt x="1732" y="442"/>
                    <a:pt x="1732" y="442"/>
                  </a:cubicBezTo>
                  <a:cubicBezTo>
                    <a:pt x="1737" y="447"/>
                    <a:pt x="1737" y="447"/>
                    <a:pt x="1737" y="447"/>
                  </a:cubicBezTo>
                  <a:cubicBezTo>
                    <a:pt x="1744" y="447"/>
                    <a:pt x="1744" y="447"/>
                    <a:pt x="1744" y="447"/>
                  </a:cubicBezTo>
                  <a:cubicBezTo>
                    <a:pt x="1753" y="444"/>
                    <a:pt x="1753" y="444"/>
                    <a:pt x="1753" y="444"/>
                  </a:cubicBezTo>
                  <a:cubicBezTo>
                    <a:pt x="1755" y="436"/>
                    <a:pt x="1755" y="436"/>
                    <a:pt x="1755" y="436"/>
                  </a:cubicBezTo>
                  <a:cubicBezTo>
                    <a:pt x="1759" y="432"/>
                    <a:pt x="1759" y="432"/>
                    <a:pt x="1759" y="432"/>
                  </a:cubicBezTo>
                  <a:cubicBezTo>
                    <a:pt x="1764" y="430"/>
                    <a:pt x="1764" y="430"/>
                    <a:pt x="1764" y="430"/>
                  </a:cubicBezTo>
                  <a:cubicBezTo>
                    <a:pt x="1764" y="420"/>
                    <a:pt x="1764" y="420"/>
                    <a:pt x="1764" y="420"/>
                  </a:cubicBezTo>
                  <a:cubicBezTo>
                    <a:pt x="1770" y="411"/>
                    <a:pt x="1770" y="411"/>
                    <a:pt x="1770" y="411"/>
                  </a:cubicBezTo>
                  <a:cubicBezTo>
                    <a:pt x="1778" y="410"/>
                    <a:pt x="1778" y="410"/>
                    <a:pt x="1778" y="410"/>
                  </a:cubicBezTo>
                  <a:cubicBezTo>
                    <a:pt x="1786" y="405"/>
                    <a:pt x="1786" y="405"/>
                    <a:pt x="1786" y="405"/>
                  </a:cubicBezTo>
                  <a:cubicBezTo>
                    <a:pt x="1787" y="397"/>
                    <a:pt x="1787" y="397"/>
                    <a:pt x="1787" y="397"/>
                  </a:cubicBezTo>
                  <a:cubicBezTo>
                    <a:pt x="1790" y="393"/>
                    <a:pt x="1790" y="393"/>
                    <a:pt x="1790" y="393"/>
                  </a:cubicBezTo>
                  <a:cubicBezTo>
                    <a:pt x="1794" y="395"/>
                    <a:pt x="1794" y="395"/>
                    <a:pt x="1794" y="395"/>
                  </a:cubicBezTo>
                  <a:cubicBezTo>
                    <a:pt x="1800" y="394"/>
                    <a:pt x="1800" y="394"/>
                    <a:pt x="1800" y="394"/>
                  </a:cubicBezTo>
                  <a:cubicBezTo>
                    <a:pt x="1808" y="391"/>
                    <a:pt x="1808" y="391"/>
                    <a:pt x="1808" y="391"/>
                  </a:cubicBezTo>
                  <a:cubicBezTo>
                    <a:pt x="1820" y="390"/>
                    <a:pt x="1820" y="390"/>
                    <a:pt x="1820" y="390"/>
                  </a:cubicBezTo>
                  <a:cubicBezTo>
                    <a:pt x="1822" y="383"/>
                    <a:pt x="1822" y="383"/>
                    <a:pt x="1822" y="383"/>
                  </a:cubicBezTo>
                  <a:cubicBezTo>
                    <a:pt x="1818" y="376"/>
                    <a:pt x="1818" y="376"/>
                    <a:pt x="1818" y="376"/>
                  </a:cubicBezTo>
                  <a:cubicBezTo>
                    <a:pt x="1819" y="371"/>
                    <a:pt x="1819" y="371"/>
                    <a:pt x="1819" y="371"/>
                  </a:cubicBezTo>
                  <a:cubicBezTo>
                    <a:pt x="1841" y="359"/>
                    <a:pt x="1841" y="359"/>
                    <a:pt x="1841" y="359"/>
                  </a:cubicBezTo>
                  <a:cubicBezTo>
                    <a:pt x="1851" y="360"/>
                    <a:pt x="1851" y="360"/>
                    <a:pt x="1851" y="360"/>
                  </a:cubicBezTo>
                  <a:cubicBezTo>
                    <a:pt x="1858" y="366"/>
                    <a:pt x="1858" y="366"/>
                    <a:pt x="1858" y="366"/>
                  </a:cubicBezTo>
                  <a:cubicBezTo>
                    <a:pt x="1871" y="372"/>
                    <a:pt x="1871" y="372"/>
                    <a:pt x="1871" y="372"/>
                  </a:cubicBezTo>
                  <a:cubicBezTo>
                    <a:pt x="1886" y="375"/>
                    <a:pt x="1886" y="375"/>
                    <a:pt x="1886" y="375"/>
                  </a:cubicBezTo>
                  <a:cubicBezTo>
                    <a:pt x="1894" y="382"/>
                    <a:pt x="1894" y="382"/>
                    <a:pt x="1894" y="382"/>
                  </a:cubicBezTo>
                  <a:cubicBezTo>
                    <a:pt x="1903" y="383"/>
                    <a:pt x="1903" y="383"/>
                    <a:pt x="1903" y="383"/>
                  </a:cubicBezTo>
                  <a:cubicBezTo>
                    <a:pt x="1914" y="386"/>
                    <a:pt x="1914" y="386"/>
                    <a:pt x="1914" y="386"/>
                  </a:cubicBezTo>
                  <a:cubicBezTo>
                    <a:pt x="1939" y="398"/>
                    <a:pt x="1939" y="398"/>
                    <a:pt x="1939" y="398"/>
                  </a:cubicBezTo>
                  <a:cubicBezTo>
                    <a:pt x="1945" y="396"/>
                    <a:pt x="1945" y="396"/>
                    <a:pt x="1945" y="396"/>
                  </a:cubicBezTo>
                  <a:cubicBezTo>
                    <a:pt x="1951" y="397"/>
                    <a:pt x="1951" y="397"/>
                    <a:pt x="1951" y="397"/>
                  </a:cubicBezTo>
                  <a:cubicBezTo>
                    <a:pt x="1962" y="400"/>
                    <a:pt x="1962" y="400"/>
                    <a:pt x="1962" y="400"/>
                  </a:cubicBezTo>
                  <a:cubicBezTo>
                    <a:pt x="1970" y="400"/>
                    <a:pt x="1970" y="400"/>
                    <a:pt x="1970" y="400"/>
                  </a:cubicBezTo>
                  <a:cubicBezTo>
                    <a:pt x="1976" y="404"/>
                    <a:pt x="1976" y="404"/>
                    <a:pt x="1976" y="404"/>
                  </a:cubicBezTo>
                  <a:cubicBezTo>
                    <a:pt x="1975" y="408"/>
                    <a:pt x="1975" y="408"/>
                    <a:pt x="1975" y="408"/>
                  </a:cubicBezTo>
                  <a:cubicBezTo>
                    <a:pt x="1975" y="413"/>
                    <a:pt x="1975" y="413"/>
                    <a:pt x="1975" y="413"/>
                  </a:cubicBezTo>
                  <a:cubicBezTo>
                    <a:pt x="1981" y="414"/>
                    <a:pt x="1981" y="414"/>
                    <a:pt x="1981" y="414"/>
                  </a:cubicBezTo>
                  <a:cubicBezTo>
                    <a:pt x="1988" y="412"/>
                    <a:pt x="1988" y="412"/>
                    <a:pt x="1988" y="412"/>
                  </a:cubicBezTo>
                  <a:cubicBezTo>
                    <a:pt x="1988" y="412"/>
                    <a:pt x="1988" y="412"/>
                    <a:pt x="1988" y="412"/>
                  </a:cubicBezTo>
                  <a:close/>
                  <a:moveTo>
                    <a:pt x="1474" y="293"/>
                  </a:moveTo>
                  <a:cubicBezTo>
                    <a:pt x="1491" y="301"/>
                    <a:pt x="1491" y="301"/>
                    <a:pt x="1491" y="301"/>
                  </a:cubicBezTo>
                  <a:cubicBezTo>
                    <a:pt x="1492" y="305"/>
                    <a:pt x="1492" y="305"/>
                    <a:pt x="1492" y="305"/>
                  </a:cubicBezTo>
                  <a:cubicBezTo>
                    <a:pt x="1480" y="299"/>
                    <a:pt x="1480" y="299"/>
                    <a:pt x="1480" y="299"/>
                  </a:cubicBezTo>
                  <a:cubicBezTo>
                    <a:pt x="1474" y="293"/>
                    <a:pt x="1474" y="293"/>
                    <a:pt x="1474" y="293"/>
                  </a:cubicBezTo>
                  <a:close/>
                  <a:moveTo>
                    <a:pt x="1560" y="310"/>
                  </a:moveTo>
                  <a:cubicBezTo>
                    <a:pt x="1566" y="312"/>
                    <a:pt x="1566" y="312"/>
                    <a:pt x="1566" y="312"/>
                  </a:cubicBezTo>
                  <a:cubicBezTo>
                    <a:pt x="1573" y="310"/>
                    <a:pt x="1573" y="310"/>
                    <a:pt x="1573" y="310"/>
                  </a:cubicBezTo>
                  <a:cubicBezTo>
                    <a:pt x="1572" y="304"/>
                    <a:pt x="1572" y="304"/>
                    <a:pt x="1572" y="304"/>
                  </a:cubicBezTo>
                  <a:cubicBezTo>
                    <a:pt x="1561" y="297"/>
                    <a:pt x="1561" y="297"/>
                    <a:pt x="1561" y="297"/>
                  </a:cubicBezTo>
                  <a:cubicBezTo>
                    <a:pt x="1547" y="297"/>
                    <a:pt x="1547" y="297"/>
                    <a:pt x="1547" y="297"/>
                  </a:cubicBezTo>
                  <a:cubicBezTo>
                    <a:pt x="1540" y="302"/>
                    <a:pt x="1540" y="302"/>
                    <a:pt x="1540" y="302"/>
                  </a:cubicBezTo>
                  <a:cubicBezTo>
                    <a:pt x="1531" y="302"/>
                    <a:pt x="1531" y="302"/>
                    <a:pt x="1531" y="302"/>
                  </a:cubicBezTo>
                  <a:cubicBezTo>
                    <a:pt x="1529" y="304"/>
                    <a:pt x="1529" y="304"/>
                    <a:pt x="1529" y="304"/>
                  </a:cubicBezTo>
                  <a:cubicBezTo>
                    <a:pt x="1532" y="307"/>
                    <a:pt x="1532" y="307"/>
                    <a:pt x="1532" y="307"/>
                  </a:cubicBezTo>
                  <a:cubicBezTo>
                    <a:pt x="1526" y="309"/>
                    <a:pt x="1526" y="309"/>
                    <a:pt x="1526" y="309"/>
                  </a:cubicBezTo>
                  <a:cubicBezTo>
                    <a:pt x="1538" y="311"/>
                    <a:pt x="1538" y="311"/>
                    <a:pt x="1538" y="311"/>
                  </a:cubicBezTo>
                  <a:cubicBezTo>
                    <a:pt x="1546" y="314"/>
                    <a:pt x="1546" y="314"/>
                    <a:pt x="1546" y="314"/>
                  </a:cubicBezTo>
                  <a:cubicBezTo>
                    <a:pt x="1553" y="313"/>
                    <a:pt x="1553" y="313"/>
                    <a:pt x="1553" y="313"/>
                  </a:cubicBezTo>
                  <a:cubicBezTo>
                    <a:pt x="1553" y="309"/>
                    <a:pt x="1553" y="309"/>
                    <a:pt x="1553" y="309"/>
                  </a:cubicBezTo>
                  <a:cubicBezTo>
                    <a:pt x="1546" y="307"/>
                    <a:pt x="1546" y="307"/>
                    <a:pt x="1546" y="307"/>
                  </a:cubicBezTo>
                  <a:cubicBezTo>
                    <a:pt x="1545" y="305"/>
                    <a:pt x="1545" y="305"/>
                    <a:pt x="1545" y="305"/>
                  </a:cubicBezTo>
                  <a:cubicBezTo>
                    <a:pt x="1548" y="303"/>
                    <a:pt x="1548" y="303"/>
                    <a:pt x="1548" y="303"/>
                  </a:cubicBezTo>
                  <a:cubicBezTo>
                    <a:pt x="1560" y="310"/>
                    <a:pt x="1560" y="310"/>
                    <a:pt x="1560" y="310"/>
                  </a:cubicBezTo>
                  <a:close/>
                  <a:moveTo>
                    <a:pt x="1546" y="336"/>
                  </a:moveTo>
                  <a:cubicBezTo>
                    <a:pt x="1538" y="332"/>
                    <a:pt x="1538" y="332"/>
                    <a:pt x="1538" y="332"/>
                  </a:cubicBezTo>
                  <a:cubicBezTo>
                    <a:pt x="1529" y="334"/>
                    <a:pt x="1529" y="334"/>
                    <a:pt x="1529" y="334"/>
                  </a:cubicBezTo>
                  <a:cubicBezTo>
                    <a:pt x="1536" y="338"/>
                    <a:pt x="1536" y="338"/>
                    <a:pt x="1536" y="338"/>
                  </a:cubicBezTo>
                  <a:cubicBezTo>
                    <a:pt x="1546" y="336"/>
                    <a:pt x="1546" y="336"/>
                    <a:pt x="1546" y="336"/>
                  </a:cubicBezTo>
                  <a:close/>
                  <a:moveTo>
                    <a:pt x="1553" y="330"/>
                  </a:moveTo>
                  <a:cubicBezTo>
                    <a:pt x="1549" y="335"/>
                    <a:pt x="1549" y="335"/>
                    <a:pt x="1549" y="335"/>
                  </a:cubicBezTo>
                  <a:cubicBezTo>
                    <a:pt x="1546" y="331"/>
                    <a:pt x="1546" y="331"/>
                    <a:pt x="1546" y="331"/>
                  </a:cubicBezTo>
                  <a:cubicBezTo>
                    <a:pt x="1553" y="330"/>
                    <a:pt x="1553" y="330"/>
                    <a:pt x="1553" y="330"/>
                  </a:cubicBezTo>
                  <a:close/>
                  <a:moveTo>
                    <a:pt x="1551" y="336"/>
                  </a:moveTo>
                  <a:cubicBezTo>
                    <a:pt x="1542" y="342"/>
                    <a:pt x="1542" y="342"/>
                    <a:pt x="1542" y="342"/>
                  </a:cubicBezTo>
                  <a:cubicBezTo>
                    <a:pt x="1543" y="354"/>
                    <a:pt x="1543" y="354"/>
                    <a:pt x="1543" y="354"/>
                  </a:cubicBezTo>
                  <a:cubicBezTo>
                    <a:pt x="1552" y="356"/>
                    <a:pt x="1552" y="356"/>
                    <a:pt x="1552" y="356"/>
                  </a:cubicBezTo>
                  <a:cubicBezTo>
                    <a:pt x="1556" y="353"/>
                    <a:pt x="1556" y="353"/>
                    <a:pt x="1556" y="353"/>
                  </a:cubicBezTo>
                  <a:cubicBezTo>
                    <a:pt x="1558" y="338"/>
                    <a:pt x="1558" y="338"/>
                    <a:pt x="1558" y="338"/>
                  </a:cubicBezTo>
                  <a:cubicBezTo>
                    <a:pt x="1551" y="336"/>
                    <a:pt x="1551" y="336"/>
                    <a:pt x="1551" y="336"/>
                  </a:cubicBezTo>
                  <a:close/>
                  <a:moveTo>
                    <a:pt x="1310" y="125"/>
                  </a:moveTo>
                  <a:cubicBezTo>
                    <a:pt x="1319" y="135"/>
                    <a:pt x="1319" y="135"/>
                    <a:pt x="1319" y="135"/>
                  </a:cubicBezTo>
                  <a:cubicBezTo>
                    <a:pt x="1322" y="144"/>
                    <a:pt x="1322" y="144"/>
                    <a:pt x="1322" y="144"/>
                  </a:cubicBezTo>
                  <a:cubicBezTo>
                    <a:pt x="1318" y="149"/>
                    <a:pt x="1318" y="149"/>
                    <a:pt x="1318" y="149"/>
                  </a:cubicBezTo>
                  <a:cubicBezTo>
                    <a:pt x="1310" y="142"/>
                    <a:pt x="1310" y="142"/>
                    <a:pt x="1310" y="142"/>
                  </a:cubicBezTo>
                  <a:cubicBezTo>
                    <a:pt x="1309" y="131"/>
                    <a:pt x="1309" y="131"/>
                    <a:pt x="1309" y="131"/>
                  </a:cubicBezTo>
                  <a:cubicBezTo>
                    <a:pt x="1310" y="125"/>
                    <a:pt x="1310" y="125"/>
                    <a:pt x="1310" y="125"/>
                  </a:cubicBezTo>
                  <a:close/>
                  <a:moveTo>
                    <a:pt x="1363" y="94"/>
                  </a:moveTo>
                  <a:cubicBezTo>
                    <a:pt x="1366" y="105"/>
                    <a:pt x="1366" y="105"/>
                    <a:pt x="1366" y="105"/>
                  </a:cubicBezTo>
                  <a:cubicBezTo>
                    <a:pt x="1367" y="113"/>
                    <a:pt x="1367" y="113"/>
                    <a:pt x="1367" y="113"/>
                  </a:cubicBezTo>
                  <a:cubicBezTo>
                    <a:pt x="1372" y="111"/>
                    <a:pt x="1372" y="111"/>
                    <a:pt x="1372" y="111"/>
                  </a:cubicBezTo>
                  <a:cubicBezTo>
                    <a:pt x="1375" y="103"/>
                    <a:pt x="1375" y="103"/>
                    <a:pt x="1375" y="103"/>
                  </a:cubicBezTo>
                  <a:cubicBezTo>
                    <a:pt x="1373" y="95"/>
                    <a:pt x="1373" y="95"/>
                    <a:pt x="1373" y="95"/>
                  </a:cubicBezTo>
                  <a:cubicBezTo>
                    <a:pt x="1367" y="91"/>
                    <a:pt x="1367" y="91"/>
                    <a:pt x="1367" y="91"/>
                  </a:cubicBezTo>
                  <a:cubicBezTo>
                    <a:pt x="1363" y="94"/>
                    <a:pt x="1363" y="94"/>
                    <a:pt x="1363" y="94"/>
                  </a:cubicBezTo>
                  <a:close/>
                  <a:moveTo>
                    <a:pt x="1363" y="115"/>
                  </a:moveTo>
                  <a:cubicBezTo>
                    <a:pt x="1368" y="116"/>
                    <a:pt x="1368" y="116"/>
                    <a:pt x="1368" y="116"/>
                  </a:cubicBezTo>
                  <a:cubicBezTo>
                    <a:pt x="1370" y="125"/>
                    <a:pt x="1370" y="125"/>
                    <a:pt x="1370" y="125"/>
                  </a:cubicBezTo>
                  <a:cubicBezTo>
                    <a:pt x="1367" y="125"/>
                    <a:pt x="1367" y="125"/>
                    <a:pt x="1367" y="125"/>
                  </a:cubicBezTo>
                  <a:cubicBezTo>
                    <a:pt x="1367" y="125"/>
                    <a:pt x="1363" y="115"/>
                    <a:pt x="1363" y="115"/>
                  </a:cubicBezTo>
                  <a:close/>
                  <a:moveTo>
                    <a:pt x="1432" y="195"/>
                  </a:moveTo>
                  <a:cubicBezTo>
                    <a:pt x="1435" y="209"/>
                    <a:pt x="1435" y="209"/>
                    <a:pt x="1435" y="209"/>
                  </a:cubicBezTo>
                  <a:cubicBezTo>
                    <a:pt x="1440" y="205"/>
                    <a:pt x="1440" y="205"/>
                    <a:pt x="1440" y="205"/>
                  </a:cubicBezTo>
                  <a:cubicBezTo>
                    <a:pt x="1446" y="205"/>
                    <a:pt x="1446" y="205"/>
                    <a:pt x="1446" y="205"/>
                  </a:cubicBezTo>
                  <a:cubicBezTo>
                    <a:pt x="1452" y="199"/>
                    <a:pt x="1452" y="199"/>
                    <a:pt x="1452" y="199"/>
                  </a:cubicBezTo>
                  <a:cubicBezTo>
                    <a:pt x="1450" y="192"/>
                    <a:pt x="1450" y="192"/>
                    <a:pt x="1450" y="192"/>
                  </a:cubicBezTo>
                  <a:cubicBezTo>
                    <a:pt x="1444" y="189"/>
                    <a:pt x="1444" y="189"/>
                    <a:pt x="1444" y="189"/>
                  </a:cubicBezTo>
                  <a:cubicBezTo>
                    <a:pt x="1439" y="193"/>
                    <a:pt x="1439" y="193"/>
                    <a:pt x="1439" y="193"/>
                  </a:cubicBezTo>
                  <a:cubicBezTo>
                    <a:pt x="1432" y="195"/>
                    <a:pt x="1432" y="195"/>
                    <a:pt x="1432" y="195"/>
                  </a:cubicBezTo>
                  <a:close/>
                  <a:moveTo>
                    <a:pt x="1424" y="311"/>
                  </a:moveTo>
                  <a:cubicBezTo>
                    <a:pt x="1428" y="323"/>
                    <a:pt x="1428" y="323"/>
                    <a:pt x="1428" y="323"/>
                  </a:cubicBezTo>
                  <a:cubicBezTo>
                    <a:pt x="1439" y="333"/>
                    <a:pt x="1439" y="333"/>
                    <a:pt x="1439" y="333"/>
                  </a:cubicBezTo>
                  <a:cubicBezTo>
                    <a:pt x="1441" y="337"/>
                    <a:pt x="1441" y="337"/>
                    <a:pt x="1441" y="337"/>
                  </a:cubicBezTo>
                  <a:cubicBezTo>
                    <a:pt x="1438" y="338"/>
                    <a:pt x="1438" y="338"/>
                    <a:pt x="1438" y="338"/>
                  </a:cubicBezTo>
                  <a:cubicBezTo>
                    <a:pt x="1437" y="343"/>
                    <a:pt x="1437" y="343"/>
                    <a:pt x="1437" y="343"/>
                  </a:cubicBezTo>
                  <a:cubicBezTo>
                    <a:pt x="1435" y="336"/>
                    <a:pt x="1435" y="336"/>
                    <a:pt x="1435" y="336"/>
                  </a:cubicBezTo>
                  <a:cubicBezTo>
                    <a:pt x="1428" y="333"/>
                    <a:pt x="1428" y="333"/>
                    <a:pt x="1428" y="333"/>
                  </a:cubicBezTo>
                  <a:cubicBezTo>
                    <a:pt x="1421" y="319"/>
                    <a:pt x="1421" y="319"/>
                    <a:pt x="1421" y="319"/>
                  </a:cubicBezTo>
                  <a:cubicBezTo>
                    <a:pt x="1412" y="314"/>
                    <a:pt x="1412" y="314"/>
                    <a:pt x="1412" y="314"/>
                  </a:cubicBezTo>
                  <a:cubicBezTo>
                    <a:pt x="1407" y="304"/>
                    <a:pt x="1407" y="304"/>
                    <a:pt x="1407" y="304"/>
                  </a:cubicBezTo>
                  <a:cubicBezTo>
                    <a:pt x="1410" y="295"/>
                    <a:pt x="1410" y="295"/>
                    <a:pt x="1410" y="295"/>
                  </a:cubicBezTo>
                  <a:cubicBezTo>
                    <a:pt x="1408" y="290"/>
                    <a:pt x="1408" y="290"/>
                    <a:pt x="1408" y="290"/>
                  </a:cubicBezTo>
                  <a:cubicBezTo>
                    <a:pt x="1410" y="285"/>
                    <a:pt x="1410" y="285"/>
                    <a:pt x="1410" y="285"/>
                  </a:cubicBezTo>
                  <a:cubicBezTo>
                    <a:pt x="1401" y="278"/>
                    <a:pt x="1401" y="278"/>
                    <a:pt x="1401" y="278"/>
                  </a:cubicBezTo>
                  <a:cubicBezTo>
                    <a:pt x="1403" y="269"/>
                    <a:pt x="1403" y="269"/>
                    <a:pt x="1403" y="269"/>
                  </a:cubicBezTo>
                  <a:cubicBezTo>
                    <a:pt x="1406" y="264"/>
                    <a:pt x="1406" y="264"/>
                    <a:pt x="1406" y="264"/>
                  </a:cubicBezTo>
                  <a:cubicBezTo>
                    <a:pt x="1401" y="255"/>
                    <a:pt x="1401" y="255"/>
                    <a:pt x="1401" y="255"/>
                  </a:cubicBezTo>
                  <a:cubicBezTo>
                    <a:pt x="1397" y="249"/>
                    <a:pt x="1397" y="249"/>
                    <a:pt x="1397" y="249"/>
                  </a:cubicBezTo>
                  <a:cubicBezTo>
                    <a:pt x="1400" y="238"/>
                    <a:pt x="1400" y="238"/>
                    <a:pt x="1400" y="238"/>
                  </a:cubicBezTo>
                  <a:cubicBezTo>
                    <a:pt x="1405" y="234"/>
                    <a:pt x="1405" y="234"/>
                    <a:pt x="1405" y="234"/>
                  </a:cubicBezTo>
                  <a:cubicBezTo>
                    <a:pt x="1404" y="223"/>
                    <a:pt x="1404" y="223"/>
                    <a:pt x="1404" y="223"/>
                  </a:cubicBezTo>
                  <a:cubicBezTo>
                    <a:pt x="1407" y="211"/>
                    <a:pt x="1407" y="211"/>
                    <a:pt x="1407" y="211"/>
                  </a:cubicBezTo>
                  <a:cubicBezTo>
                    <a:pt x="1420" y="198"/>
                    <a:pt x="1420" y="198"/>
                    <a:pt x="1420" y="198"/>
                  </a:cubicBezTo>
                  <a:cubicBezTo>
                    <a:pt x="1424" y="197"/>
                    <a:pt x="1424" y="197"/>
                    <a:pt x="1424" y="197"/>
                  </a:cubicBezTo>
                  <a:cubicBezTo>
                    <a:pt x="1423" y="204"/>
                    <a:pt x="1423" y="204"/>
                    <a:pt x="1423" y="204"/>
                  </a:cubicBezTo>
                  <a:cubicBezTo>
                    <a:pt x="1417" y="211"/>
                    <a:pt x="1417" y="211"/>
                    <a:pt x="1417" y="211"/>
                  </a:cubicBezTo>
                  <a:cubicBezTo>
                    <a:pt x="1418" y="216"/>
                    <a:pt x="1418" y="216"/>
                    <a:pt x="1418" y="216"/>
                  </a:cubicBezTo>
                  <a:cubicBezTo>
                    <a:pt x="1426" y="219"/>
                    <a:pt x="1426" y="219"/>
                    <a:pt x="1426" y="219"/>
                  </a:cubicBezTo>
                  <a:cubicBezTo>
                    <a:pt x="1426" y="232"/>
                    <a:pt x="1426" y="232"/>
                    <a:pt x="1426" y="232"/>
                  </a:cubicBezTo>
                  <a:cubicBezTo>
                    <a:pt x="1422" y="243"/>
                    <a:pt x="1422" y="243"/>
                    <a:pt x="1422" y="243"/>
                  </a:cubicBezTo>
                  <a:cubicBezTo>
                    <a:pt x="1416" y="243"/>
                    <a:pt x="1416" y="243"/>
                    <a:pt x="1416" y="243"/>
                  </a:cubicBezTo>
                  <a:cubicBezTo>
                    <a:pt x="1409" y="249"/>
                    <a:pt x="1409" y="249"/>
                    <a:pt x="1409" y="249"/>
                  </a:cubicBezTo>
                  <a:cubicBezTo>
                    <a:pt x="1413" y="257"/>
                    <a:pt x="1413" y="257"/>
                    <a:pt x="1413" y="257"/>
                  </a:cubicBezTo>
                  <a:cubicBezTo>
                    <a:pt x="1418" y="256"/>
                    <a:pt x="1418" y="256"/>
                    <a:pt x="1418" y="256"/>
                  </a:cubicBezTo>
                  <a:cubicBezTo>
                    <a:pt x="1421" y="249"/>
                    <a:pt x="1421" y="249"/>
                    <a:pt x="1421" y="249"/>
                  </a:cubicBezTo>
                  <a:cubicBezTo>
                    <a:pt x="1428" y="245"/>
                    <a:pt x="1428" y="245"/>
                    <a:pt x="1428" y="245"/>
                  </a:cubicBezTo>
                  <a:cubicBezTo>
                    <a:pt x="1432" y="241"/>
                    <a:pt x="1432" y="241"/>
                    <a:pt x="1432" y="241"/>
                  </a:cubicBezTo>
                  <a:cubicBezTo>
                    <a:pt x="1428" y="241"/>
                    <a:pt x="1428" y="241"/>
                    <a:pt x="1428" y="241"/>
                  </a:cubicBezTo>
                  <a:cubicBezTo>
                    <a:pt x="1429" y="235"/>
                    <a:pt x="1429" y="235"/>
                    <a:pt x="1429" y="235"/>
                  </a:cubicBezTo>
                  <a:cubicBezTo>
                    <a:pt x="1442" y="228"/>
                    <a:pt x="1442" y="228"/>
                    <a:pt x="1442" y="228"/>
                  </a:cubicBezTo>
                  <a:cubicBezTo>
                    <a:pt x="1455" y="223"/>
                    <a:pt x="1455" y="223"/>
                    <a:pt x="1455" y="223"/>
                  </a:cubicBezTo>
                  <a:cubicBezTo>
                    <a:pt x="1460" y="229"/>
                    <a:pt x="1460" y="229"/>
                    <a:pt x="1460" y="229"/>
                  </a:cubicBezTo>
                  <a:cubicBezTo>
                    <a:pt x="1461" y="235"/>
                    <a:pt x="1461" y="235"/>
                    <a:pt x="1461" y="235"/>
                  </a:cubicBezTo>
                  <a:cubicBezTo>
                    <a:pt x="1454" y="250"/>
                    <a:pt x="1454" y="250"/>
                    <a:pt x="1454" y="250"/>
                  </a:cubicBezTo>
                  <a:cubicBezTo>
                    <a:pt x="1439" y="255"/>
                    <a:pt x="1439" y="255"/>
                    <a:pt x="1439" y="255"/>
                  </a:cubicBezTo>
                  <a:cubicBezTo>
                    <a:pt x="1433" y="262"/>
                    <a:pt x="1433" y="262"/>
                    <a:pt x="1433" y="262"/>
                  </a:cubicBezTo>
                  <a:cubicBezTo>
                    <a:pt x="1437" y="268"/>
                    <a:pt x="1437" y="268"/>
                    <a:pt x="1437" y="268"/>
                  </a:cubicBezTo>
                  <a:cubicBezTo>
                    <a:pt x="1442" y="268"/>
                    <a:pt x="1442" y="268"/>
                    <a:pt x="1442" y="268"/>
                  </a:cubicBezTo>
                  <a:cubicBezTo>
                    <a:pt x="1453" y="276"/>
                    <a:pt x="1453" y="276"/>
                    <a:pt x="1453" y="276"/>
                  </a:cubicBezTo>
                  <a:cubicBezTo>
                    <a:pt x="1455" y="282"/>
                    <a:pt x="1455" y="282"/>
                    <a:pt x="1455" y="282"/>
                  </a:cubicBezTo>
                  <a:cubicBezTo>
                    <a:pt x="1459" y="286"/>
                    <a:pt x="1459" y="286"/>
                    <a:pt x="1459" y="286"/>
                  </a:cubicBezTo>
                  <a:cubicBezTo>
                    <a:pt x="1450" y="286"/>
                    <a:pt x="1450" y="286"/>
                    <a:pt x="1450" y="286"/>
                  </a:cubicBezTo>
                  <a:cubicBezTo>
                    <a:pt x="1444" y="282"/>
                    <a:pt x="1444" y="282"/>
                    <a:pt x="1444" y="282"/>
                  </a:cubicBezTo>
                  <a:cubicBezTo>
                    <a:pt x="1433" y="281"/>
                    <a:pt x="1433" y="281"/>
                    <a:pt x="1433" y="281"/>
                  </a:cubicBezTo>
                  <a:cubicBezTo>
                    <a:pt x="1423" y="278"/>
                    <a:pt x="1423" y="278"/>
                    <a:pt x="1423" y="278"/>
                  </a:cubicBezTo>
                  <a:cubicBezTo>
                    <a:pt x="1417" y="280"/>
                    <a:pt x="1417" y="280"/>
                    <a:pt x="1417" y="280"/>
                  </a:cubicBezTo>
                  <a:cubicBezTo>
                    <a:pt x="1417" y="297"/>
                    <a:pt x="1417" y="297"/>
                    <a:pt x="1417" y="297"/>
                  </a:cubicBezTo>
                  <a:cubicBezTo>
                    <a:pt x="1424" y="311"/>
                    <a:pt x="1424" y="311"/>
                    <a:pt x="1424" y="311"/>
                  </a:cubicBezTo>
                  <a:close/>
                  <a:moveTo>
                    <a:pt x="1390" y="330"/>
                  </a:moveTo>
                  <a:cubicBezTo>
                    <a:pt x="1393" y="336"/>
                    <a:pt x="1393" y="336"/>
                    <a:pt x="1393" y="336"/>
                  </a:cubicBezTo>
                  <a:cubicBezTo>
                    <a:pt x="1384" y="334"/>
                    <a:pt x="1384" y="334"/>
                    <a:pt x="1384" y="334"/>
                  </a:cubicBezTo>
                  <a:cubicBezTo>
                    <a:pt x="1387" y="328"/>
                    <a:pt x="1387" y="328"/>
                    <a:pt x="1387" y="328"/>
                  </a:cubicBezTo>
                  <a:cubicBezTo>
                    <a:pt x="1390" y="330"/>
                    <a:pt x="1390" y="330"/>
                    <a:pt x="1390" y="330"/>
                  </a:cubicBezTo>
                  <a:close/>
                  <a:moveTo>
                    <a:pt x="1389" y="313"/>
                  </a:moveTo>
                  <a:cubicBezTo>
                    <a:pt x="1384" y="313"/>
                    <a:pt x="1384" y="313"/>
                    <a:pt x="1384" y="313"/>
                  </a:cubicBezTo>
                  <a:cubicBezTo>
                    <a:pt x="1382" y="321"/>
                    <a:pt x="1382" y="321"/>
                    <a:pt x="1382" y="321"/>
                  </a:cubicBezTo>
                  <a:cubicBezTo>
                    <a:pt x="1387" y="323"/>
                    <a:pt x="1387" y="323"/>
                    <a:pt x="1387" y="323"/>
                  </a:cubicBezTo>
                  <a:cubicBezTo>
                    <a:pt x="1389" y="317"/>
                    <a:pt x="1389" y="317"/>
                    <a:pt x="1389" y="317"/>
                  </a:cubicBezTo>
                  <a:cubicBezTo>
                    <a:pt x="1389" y="313"/>
                    <a:pt x="1389" y="313"/>
                    <a:pt x="1389" y="313"/>
                  </a:cubicBezTo>
                  <a:close/>
                  <a:moveTo>
                    <a:pt x="1396" y="318"/>
                  </a:moveTo>
                  <a:cubicBezTo>
                    <a:pt x="1394" y="320"/>
                    <a:pt x="1394" y="320"/>
                    <a:pt x="1394" y="320"/>
                  </a:cubicBezTo>
                  <a:cubicBezTo>
                    <a:pt x="1394" y="325"/>
                    <a:pt x="1394" y="325"/>
                    <a:pt x="1394" y="325"/>
                  </a:cubicBezTo>
                  <a:cubicBezTo>
                    <a:pt x="1399" y="332"/>
                    <a:pt x="1399" y="332"/>
                    <a:pt x="1399" y="332"/>
                  </a:cubicBezTo>
                  <a:cubicBezTo>
                    <a:pt x="1406" y="332"/>
                    <a:pt x="1406" y="332"/>
                    <a:pt x="1406" y="332"/>
                  </a:cubicBezTo>
                  <a:cubicBezTo>
                    <a:pt x="1411" y="337"/>
                    <a:pt x="1411" y="337"/>
                    <a:pt x="1411" y="337"/>
                  </a:cubicBezTo>
                  <a:cubicBezTo>
                    <a:pt x="1415" y="332"/>
                    <a:pt x="1415" y="332"/>
                    <a:pt x="1415" y="332"/>
                  </a:cubicBezTo>
                  <a:cubicBezTo>
                    <a:pt x="1413" y="329"/>
                    <a:pt x="1413" y="329"/>
                    <a:pt x="1413" y="329"/>
                  </a:cubicBezTo>
                  <a:cubicBezTo>
                    <a:pt x="1407" y="326"/>
                    <a:pt x="1407" y="326"/>
                    <a:pt x="1407" y="326"/>
                  </a:cubicBezTo>
                  <a:cubicBezTo>
                    <a:pt x="1407" y="320"/>
                    <a:pt x="1407" y="320"/>
                    <a:pt x="1407" y="320"/>
                  </a:cubicBezTo>
                  <a:cubicBezTo>
                    <a:pt x="1402" y="316"/>
                    <a:pt x="1402" y="316"/>
                    <a:pt x="1402" y="316"/>
                  </a:cubicBezTo>
                  <a:cubicBezTo>
                    <a:pt x="1396" y="318"/>
                    <a:pt x="1396" y="318"/>
                    <a:pt x="1396" y="318"/>
                  </a:cubicBezTo>
                  <a:close/>
                  <a:moveTo>
                    <a:pt x="1395" y="368"/>
                  </a:moveTo>
                  <a:cubicBezTo>
                    <a:pt x="1407" y="359"/>
                    <a:pt x="1407" y="359"/>
                    <a:pt x="1407" y="359"/>
                  </a:cubicBezTo>
                  <a:cubicBezTo>
                    <a:pt x="1418" y="359"/>
                    <a:pt x="1418" y="359"/>
                    <a:pt x="1418" y="359"/>
                  </a:cubicBezTo>
                  <a:cubicBezTo>
                    <a:pt x="1428" y="370"/>
                    <a:pt x="1428" y="370"/>
                    <a:pt x="1428" y="370"/>
                  </a:cubicBezTo>
                  <a:cubicBezTo>
                    <a:pt x="1426" y="375"/>
                    <a:pt x="1426" y="375"/>
                    <a:pt x="1426" y="375"/>
                  </a:cubicBezTo>
                  <a:cubicBezTo>
                    <a:pt x="1420" y="375"/>
                    <a:pt x="1420" y="375"/>
                    <a:pt x="1420" y="375"/>
                  </a:cubicBezTo>
                  <a:cubicBezTo>
                    <a:pt x="1413" y="375"/>
                    <a:pt x="1413" y="375"/>
                    <a:pt x="1413" y="375"/>
                  </a:cubicBezTo>
                  <a:cubicBezTo>
                    <a:pt x="1407" y="376"/>
                    <a:pt x="1407" y="376"/>
                    <a:pt x="1407" y="376"/>
                  </a:cubicBezTo>
                  <a:cubicBezTo>
                    <a:pt x="1400" y="373"/>
                    <a:pt x="1400" y="373"/>
                    <a:pt x="1400" y="373"/>
                  </a:cubicBezTo>
                  <a:cubicBezTo>
                    <a:pt x="1395" y="368"/>
                    <a:pt x="1395" y="368"/>
                    <a:pt x="1395" y="368"/>
                  </a:cubicBezTo>
                  <a:close/>
                  <a:moveTo>
                    <a:pt x="1520" y="372"/>
                  </a:moveTo>
                  <a:cubicBezTo>
                    <a:pt x="1504" y="375"/>
                    <a:pt x="1504" y="375"/>
                    <a:pt x="1504" y="375"/>
                  </a:cubicBezTo>
                  <a:cubicBezTo>
                    <a:pt x="1498" y="379"/>
                    <a:pt x="1498" y="379"/>
                    <a:pt x="1498" y="379"/>
                  </a:cubicBezTo>
                  <a:cubicBezTo>
                    <a:pt x="1502" y="383"/>
                    <a:pt x="1502" y="383"/>
                    <a:pt x="1502" y="383"/>
                  </a:cubicBezTo>
                  <a:cubicBezTo>
                    <a:pt x="1516" y="387"/>
                    <a:pt x="1516" y="387"/>
                    <a:pt x="1516" y="387"/>
                  </a:cubicBezTo>
                  <a:cubicBezTo>
                    <a:pt x="1527" y="384"/>
                    <a:pt x="1527" y="384"/>
                    <a:pt x="1527" y="384"/>
                  </a:cubicBezTo>
                  <a:cubicBezTo>
                    <a:pt x="1524" y="382"/>
                    <a:pt x="1524" y="382"/>
                    <a:pt x="1524" y="382"/>
                  </a:cubicBezTo>
                  <a:cubicBezTo>
                    <a:pt x="1523" y="375"/>
                    <a:pt x="1523" y="375"/>
                    <a:pt x="1523" y="375"/>
                  </a:cubicBezTo>
                  <a:cubicBezTo>
                    <a:pt x="1520" y="372"/>
                    <a:pt x="1520" y="372"/>
                    <a:pt x="1520" y="372"/>
                  </a:cubicBezTo>
                  <a:close/>
                  <a:moveTo>
                    <a:pt x="1445" y="456"/>
                  </a:moveTo>
                  <a:cubicBezTo>
                    <a:pt x="1450" y="455"/>
                    <a:pt x="1450" y="455"/>
                    <a:pt x="1450" y="455"/>
                  </a:cubicBezTo>
                  <a:cubicBezTo>
                    <a:pt x="1450" y="458"/>
                    <a:pt x="1450" y="458"/>
                    <a:pt x="1450" y="458"/>
                  </a:cubicBezTo>
                  <a:cubicBezTo>
                    <a:pt x="1447" y="459"/>
                    <a:pt x="1447" y="459"/>
                    <a:pt x="1447" y="459"/>
                  </a:cubicBezTo>
                  <a:cubicBezTo>
                    <a:pt x="1445" y="456"/>
                    <a:pt x="1445" y="456"/>
                    <a:pt x="1445" y="456"/>
                  </a:cubicBezTo>
                  <a:close/>
                  <a:moveTo>
                    <a:pt x="1437" y="456"/>
                  </a:moveTo>
                  <a:cubicBezTo>
                    <a:pt x="1442" y="456"/>
                    <a:pt x="1442" y="456"/>
                    <a:pt x="1442" y="456"/>
                  </a:cubicBezTo>
                  <a:cubicBezTo>
                    <a:pt x="1442" y="460"/>
                    <a:pt x="1442" y="460"/>
                    <a:pt x="1442" y="460"/>
                  </a:cubicBezTo>
                  <a:cubicBezTo>
                    <a:pt x="1438" y="460"/>
                    <a:pt x="1438" y="460"/>
                    <a:pt x="1438" y="460"/>
                  </a:cubicBezTo>
                  <a:cubicBezTo>
                    <a:pt x="1437" y="456"/>
                    <a:pt x="1437" y="456"/>
                    <a:pt x="1437" y="456"/>
                  </a:cubicBezTo>
                  <a:close/>
                  <a:moveTo>
                    <a:pt x="1415" y="461"/>
                  </a:moveTo>
                  <a:cubicBezTo>
                    <a:pt x="1425" y="458"/>
                    <a:pt x="1425" y="458"/>
                    <a:pt x="1425" y="458"/>
                  </a:cubicBezTo>
                  <a:cubicBezTo>
                    <a:pt x="1429" y="455"/>
                    <a:pt x="1429" y="455"/>
                    <a:pt x="1429" y="455"/>
                  </a:cubicBezTo>
                  <a:cubicBezTo>
                    <a:pt x="1434" y="457"/>
                    <a:pt x="1434" y="457"/>
                    <a:pt x="1434" y="457"/>
                  </a:cubicBezTo>
                  <a:cubicBezTo>
                    <a:pt x="1429" y="466"/>
                    <a:pt x="1429" y="466"/>
                    <a:pt x="1429" y="466"/>
                  </a:cubicBezTo>
                  <a:cubicBezTo>
                    <a:pt x="1427" y="462"/>
                    <a:pt x="1427" y="462"/>
                    <a:pt x="1427" y="462"/>
                  </a:cubicBezTo>
                  <a:cubicBezTo>
                    <a:pt x="1421" y="466"/>
                    <a:pt x="1421" y="466"/>
                    <a:pt x="1421" y="466"/>
                  </a:cubicBezTo>
                  <a:cubicBezTo>
                    <a:pt x="1415" y="461"/>
                    <a:pt x="1415" y="461"/>
                    <a:pt x="1415" y="461"/>
                  </a:cubicBezTo>
                  <a:close/>
                  <a:moveTo>
                    <a:pt x="1412" y="435"/>
                  </a:moveTo>
                  <a:cubicBezTo>
                    <a:pt x="1407" y="439"/>
                    <a:pt x="1407" y="439"/>
                    <a:pt x="1407" y="439"/>
                  </a:cubicBezTo>
                  <a:cubicBezTo>
                    <a:pt x="1412" y="440"/>
                    <a:pt x="1412" y="440"/>
                    <a:pt x="1412" y="440"/>
                  </a:cubicBezTo>
                  <a:cubicBezTo>
                    <a:pt x="1412" y="435"/>
                    <a:pt x="1412" y="435"/>
                    <a:pt x="1412" y="435"/>
                  </a:cubicBezTo>
                  <a:close/>
                  <a:moveTo>
                    <a:pt x="1421" y="426"/>
                  </a:moveTo>
                  <a:cubicBezTo>
                    <a:pt x="1414" y="426"/>
                    <a:pt x="1414" y="426"/>
                    <a:pt x="1414" y="426"/>
                  </a:cubicBezTo>
                  <a:cubicBezTo>
                    <a:pt x="1415" y="430"/>
                    <a:pt x="1415" y="430"/>
                    <a:pt x="1415" y="430"/>
                  </a:cubicBezTo>
                  <a:cubicBezTo>
                    <a:pt x="1420" y="430"/>
                    <a:pt x="1420" y="430"/>
                    <a:pt x="1420" y="430"/>
                  </a:cubicBezTo>
                  <a:cubicBezTo>
                    <a:pt x="1421" y="426"/>
                    <a:pt x="1421" y="426"/>
                    <a:pt x="1421" y="426"/>
                  </a:cubicBezTo>
                  <a:close/>
                  <a:moveTo>
                    <a:pt x="1423" y="450"/>
                  </a:moveTo>
                  <a:cubicBezTo>
                    <a:pt x="1431" y="437"/>
                    <a:pt x="1431" y="437"/>
                    <a:pt x="1431" y="437"/>
                  </a:cubicBezTo>
                  <a:cubicBezTo>
                    <a:pt x="1438" y="445"/>
                    <a:pt x="1438" y="445"/>
                    <a:pt x="1438" y="445"/>
                  </a:cubicBezTo>
                  <a:cubicBezTo>
                    <a:pt x="1441" y="450"/>
                    <a:pt x="1441" y="450"/>
                    <a:pt x="1441" y="450"/>
                  </a:cubicBezTo>
                  <a:cubicBezTo>
                    <a:pt x="1449" y="450"/>
                    <a:pt x="1449" y="450"/>
                    <a:pt x="1449" y="450"/>
                  </a:cubicBezTo>
                  <a:cubicBezTo>
                    <a:pt x="1457" y="442"/>
                    <a:pt x="1457" y="442"/>
                    <a:pt x="1457" y="442"/>
                  </a:cubicBezTo>
                  <a:cubicBezTo>
                    <a:pt x="1463" y="442"/>
                    <a:pt x="1463" y="442"/>
                    <a:pt x="1463" y="442"/>
                  </a:cubicBezTo>
                  <a:cubicBezTo>
                    <a:pt x="1467" y="450"/>
                    <a:pt x="1467" y="450"/>
                    <a:pt x="1467" y="450"/>
                  </a:cubicBezTo>
                  <a:cubicBezTo>
                    <a:pt x="1486" y="452"/>
                    <a:pt x="1486" y="452"/>
                    <a:pt x="1486" y="452"/>
                  </a:cubicBezTo>
                  <a:cubicBezTo>
                    <a:pt x="1490" y="446"/>
                    <a:pt x="1490" y="446"/>
                    <a:pt x="1490" y="446"/>
                  </a:cubicBezTo>
                  <a:cubicBezTo>
                    <a:pt x="1499" y="446"/>
                    <a:pt x="1499" y="446"/>
                    <a:pt x="1499" y="446"/>
                  </a:cubicBezTo>
                  <a:cubicBezTo>
                    <a:pt x="1516" y="456"/>
                    <a:pt x="1516" y="456"/>
                    <a:pt x="1516" y="456"/>
                  </a:cubicBezTo>
                  <a:cubicBezTo>
                    <a:pt x="1523" y="458"/>
                    <a:pt x="1523" y="458"/>
                    <a:pt x="1523" y="458"/>
                  </a:cubicBezTo>
                  <a:cubicBezTo>
                    <a:pt x="1533" y="468"/>
                    <a:pt x="1533" y="468"/>
                    <a:pt x="1533" y="468"/>
                  </a:cubicBezTo>
                  <a:cubicBezTo>
                    <a:pt x="1542" y="468"/>
                    <a:pt x="1542" y="468"/>
                    <a:pt x="1542" y="468"/>
                  </a:cubicBezTo>
                  <a:cubicBezTo>
                    <a:pt x="1545" y="460"/>
                    <a:pt x="1545" y="460"/>
                    <a:pt x="1545" y="460"/>
                  </a:cubicBezTo>
                  <a:cubicBezTo>
                    <a:pt x="1541" y="444"/>
                    <a:pt x="1541" y="444"/>
                    <a:pt x="1541" y="444"/>
                  </a:cubicBezTo>
                  <a:cubicBezTo>
                    <a:pt x="1520" y="432"/>
                    <a:pt x="1520" y="432"/>
                    <a:pt x="1520" y="432"/>
                  </a:cubicBezTo>
                  <a:cubicBezTo>
                    <a:pt x="1502" y="428"/>
                    <a:pt x="1502" y="428"/>
                    <a:pt x="1502" y="428"/>
                  </a:cubicBezTo>
                  <a:cubicBezTo>
                    <a:pt x="1493" y="421"/>
                    <a:pt x="1493" y="421"/>
                    <a:pt x="1493" y="421"/>
                  </a:cubicBezTo>
                  <a:cubicBezTo>
                    <a:pt x="1484" y="420"/>
                    <a:pt x="1484" y="420"/>
                    <a:pt x="1484" y="420"/>
                  </a:cubicBezTo>
                  <a:cubicBezTo>
                    <a:pt x="1476" y="427"/>
                    <a:pt x="1476" y="427"/>
                    <a:pt x="1476" y="427"/>
                  </a:cubicBezTo>
                  <a:cubicBezTo>
                    <a:pt x="1467" y="426"/>
                    <a:pt x="1467" y="426"/>
                    <a:pt x="1467" y="426"/>
                  </a:cubicBezTo>
                  <a:cubicBezTo>
                    <a:pt x="1461" y="424"/>
                    <a:pt x="1461" y="424"/>
                    <a:pt x="1461" y="424"/>
                  </a:cubicBezTo>
                  <a:cubicBezTo>
                    <a:pt x="1448" y="425"/>
                    <a:pt x="1448" y="425"/>
                    <a:pt x="1448" y="425"/>
                  </a:cubicBezTo>
                  <a:cubicBezTo>
                    <a:pt x="1430" y="424"/>
                    <a:pt x="1430" y="424"/>
                    <a:pt x="1430" y="424"/>
                  </a:cubicBezTo>
                  <a:cubicBezTo>
                    <a:pt x="1427" y="429"/>
                    <a:pt x="1427" y="429"/>
                    <a:pt x="1427" y="429"/>
                  </a:cubicBezTo>
                  <a:cubicBezTo>
                    <a:pt x="1426" y="434"/>
                    <a:pt x="1426" y="434"/>
                    <a:pt x="1426" y="434"/>
                  </a:cubicBezTo>
                  <a:cubicBezTo>
                    <a:pt x="1419" y="437"/>
                    <a:pt x="1419" y="437"/>
                    <a:pt x="1419" y="437"/>
                  </a:cubicBezTo>
                  <a:cubicBezTo>
                    <a:pt x="1416" y="444"/>
                    <a:pt x="1416" y="444"/>
                    <a:pt x="1416" y="444"/>
                  </a:cubicBezTo>
                  <a:cubicBezTo>
                    <a:pt x="1418" y="450"/>
                    <a:pt x="1418" y="450"/>
                    <a:pt x="1418" y="450"/>
                  </a:cubicBezTo>
                  <a:cubicBezTo>
                    <a:pt x="1423" y="450"/>
                    <a:pt x="1423" y="450"/>
                    <a:pt x="1423" y="450"/>
                  </a:cubicBezTo>
                  <a:close/>
                  <a:moveTo>
                    <a:pt x="1338" y="436"/>
                  </a:moveTo>
                  <a:cubicBezTo>
                    <a:pt x="1346" y="440"/>
                    <a:pt x="1346" y="440"/>
                    <a:pt x="1346" y="440"/>
                  </a:cubicBezTo>
                  <a:cubicBezTo>
                    <a:pt x="1353" y="434"/>
                    <a:pt x="1353" y="434"/>
                    <a:pt x="1353" y="434"/>
                  </a:cubicBezTo>
                  <a:cubicBezTo>
                    <a:pt x="1370" y="435"/>
                    <a:pt x="1370" y="435"/>
                    <a:pt x="1370" y="435"/>
                  </a:cubicBezTo>
                  <a:cubicBezTo>
                    <a:pt x="1382" y="440"/>
                    <a:pt x="1382" y="440"/>
                    <a:pt x="1382" y="440"/>
                  </a:cubicBezTo>
                  <a:cubicBezTo>
                    <a:pt x="1382" y="445"/>
                    <a:pt x="1382" y="445"/>
                    <a:pt x="1382" y="445"/>
                  </a:cubicBezTo>
                  <a:cubicBezTo>
                    <a:pt x="1390" y="453"/>
                    <a:pt x="1390" y="453"/>
                    <a:pt x="1390" y="453"/>
                  </a:cubicBezTo>
                  <a:cubicBezTo>
                    <a:pt x="1389" y="460"/>
                    <a:pt x="1389" y="460"/>
                    <a:pt x="1389" y="460"/>
                  </a:cubicBezTo>
                  <a:cubicBezTo>
                    <a:pt x="1382" y="460"/>
                    <a:pt x="1382" y="460"/>
                    <a:pt x="1382" y="460"/>
                  </a:cubicBezTo>
                  <a:cubicBezTo>
                    <a:pt x="1373" y="467"/>
                    <a:pt x="1373" y="467"/>
                    <a:pt x="1373" y="467"/>
                  </a:cubicBezTo>
                  <a:cubicBezTo>
                    <a:pt x="1363" y="466"/>
                    <a:pt x="1363" y="466"/>
                    <a:pt x="1363" y="466"/>
                  </a:cubicBezTo>
                  <a:cubicBezTo>
                    <a:pt x="1353" y="467"/>
                    <a:pt x="1353" y="467"/>
                    <a:pt x="1353" y="467"/>
                  </a:cubicBezTo>
                  <a:cubicBezTo>
                    <a:pt x="1349" y="464"/>
                    <a:pt x="1349" y="464"/>
                    <a:pt x="1349" y="464"/>
                  </a:cubicBezTo>
                  <a:cubicBezTo>
                    <a:pt x="1337" y="461"/>
                    <a:pt x="1337" y="461"/>
                    <a:pt x="1337" y="461"/>
                  </a:cubicBezTo>
                  <a:cubicBezTo>
                    <a:pt x="1330" y="452"/>
                    <a:pt x="1330" y="452"/>
                    <a:pt x="1330" y="452"/>
                  </a:cubicBezTo>
                  <a:cubicBezTo>
                    <a:pt x="1331" y="441"/>
                    <a:pt x="1331" y="441"/>
                    <a:pt x="1331" y="441"/>
                  </a:cubicBezTo>
                  <a:cubicBezTo>
                    <a:pt x="1338" y="436"/>
                    <a:pt x="1338" y="436"/>
                    <a:pt x="1338" y="436"/>
                  </a:cubicBezTo>
                  <a:close/>
                  <a:moveTo>
                    <a:pt x="1100" y="614"/>
                  </a:moveTo>
                  <a:cubicBezTo>
                    <a:pt x="1094" y="611"/>
                    <a:pt x="1094" y="611"/>
                    <a:pt x="1094" y="611"/>
                  </a:cubicBezTo>
                  <a:cubicBezTo>
                    <a:pt x="1090" y="614"/>
                    <a:pt x="1090" y="614"/>
                    <a:pt x="1090" y="614"/>
                  </a:cubicBezTo>
                  <a:cubicBezTo>
                    <a:pt x="1095" y="618"/>
                    <a:pt x="1095" y="618"/>
                    <a:pt x="1095" y="618"/>
                  </a:cubicBezTo>
                  <a:cubicBezTo>
                    <a:pt x="1100" y="614"/>
                    <a:pt x="1100" y="614"/>
                    <a:pt x="1100" y="614"/>
                  </a:cubicBezTo>
                  <a:close/>
                  <a:moveTo>
                    <a:pt x="1091" y="554"/>
                  </a:moveTo>
                  <a:cubicBezTo>
                    <a:pt x="1098" y="568"/>
                    <a:pt x="1098" y="568"/>
                    <a:pt x="1098" y="568"/>
                  </a:cubicBezTo>
                  <a:cubicBezTo>
                    <a:pt x="1094" y="574"/>
                    <a:pt x="1094" y="574"/>
                    <a:pt x="1094" y="574"/>
                  </a:cubicBezTo>
                  <a:cubicBezTo>
                    <a:pt x="1091" y="583"/>
                    <a:pt x="1091" y="583"/>
                    <a:pt x="1091" y="583"/>
                  </a:cubicBezTo>
                  <a:cubicBezTo>
                    <a:pt x="1089" y="577"/>
                    <a:pt x="1089" y="577"/>
                    <a:pt x="1089" y="577"/>
                  </a:cubicBezTo>
                  <a:cubicBezTo>
                    <a:pt x="1085" y="571"/>
                    <a:pt x="1085" y="571"/>
                    <a:pt x="1085" y="571"/>
                  </a:cubicBezTo>
                  <a:cubicBezTo>
                    <a:pt x="1088" y="565"/>
                    <a:pt x="1088" y="565"/>
                    <a:pt x="1088" y="565"/>
                  </a:cubicBezTo>
                  <a:cubicBezTo>
                    <a:pt x="1089" y="558"/>
                    <a:pt x="1089" y="558"/>
                    <a:pt x="1089" y="558"/>
                  </a:cubicBezTo>
                  <a:cubicBezTo>
                    <a:pt x="1091" y="554"/>
                    <a:pt x="1091" y="554"/>
                    <a:pt x="1091" y="554"/>
                  </a:cubicBezTo>
                  <a:close/>
                  <a:moveTo>
                    <a:pt x="1330" y="388"/>
                  </a:moveTo>
                  <a:cubicBezTo>
                    <a:pt x="1330" y="394"/>
                    <a:pt x="1330" y="394"/>
                    <a:pt x="1330" y="394"/>
                  </a:cubicBezTo>
                  <a:cubicBezTo>
                    <a:pt x="1336" y="404"/>
                    <a:pt x="1336" y="404"/>
                    <a:pt x="1336" y="404"/>
                  </a:cubicBezTo>
                  <a:cubicBezTo>
                    <a:pt x="1336" y="408"/>
                    <a:pt x="1336" y="408"/>
                    <a:pt x="1336" y="408"/>
                  </a:cubicBezTo>
                  <a:cubicBezTo>
                    <a:pt x="1332" y="407"/>
                    <a:pt x="1332" y="407"/>
                    <a:pt x="1332" y="407"/>
                  </a:cubicBezTo>
                  <a:cubicBezTo>
                    <a:pt x="1329" y="396"/>
                    <a:pt x="1329" y="396"/>
                    <a:pt x="1329" y="396"/>
                  </a:cubicBezTo>
                  <a:cubicBezTo>
                    <a:pt x="1327" y="389"/>
                    <a:pt x="1327" y="389"/>
                    <a:pt x="1327" y="389"/>
                  </a:cubicBezTo>
                  <a:cubicBezTo>
                    <a:pt x="1330" y="388"/>
                    <a:pt x="1330" y="388"/>
                    <a:pt x="1330" y="388"/>
                  </a:cubicBezTo>
                  <a:close/>
                  <a:moveTo>
                    <a:pt x="1306" y="377"/>
                  </a:moveTo>
                  <a:cubicBezTo>
                    <a:pt x="1311" y="375"/>
                    <a:pt x="1311" y="375"/>
                    <a:pt x="1311" y="375"/>
                  </a:cubicBezTo>
                  <a:cubicBezTo>
                    <a:pt x="1318" y="377"/>
                    <a:pt x="1318" y="377"/>
                    <a:pt x="1318" y="377"/>
                  </a:cubicBezTo>
                  <a:cubicBezTo>
                    <a:pt x="1324" y="375"/>
                    <a:pt x="1324" y="375"/>
                    <a:pt x="1324" y="375"/>
                  </a:cubicBezTo>
                  <a:cubicBezTo>
                    <a:pt x="1340" y="377"/>
                    <a:pt x="1340" y="377"/>
                    <a:pt x="1340" y="377"/>
                  </a:cubicBezTo>
                  <a:cubicBezTo>
                    <a:pt x="1348" y="378"/>
                    <a:pt x="1348" y="378"/>
                    <a:pt x="1348" y="378"/>
                  </a:cubicBezTo>
                  <a:cubicBezTo>
                    <a:pt x="1338" y="381"/>
                    <a:pt x="1338" y="381"/>
                    <a:pt x="1338" y="381"/>
                  </a:cubicBezTo>
                  <a:cubicBezTo>
                    <a:pt x="1319" y="385"/>
                    <a:pt x="1319" y="385"/>
                    <a:pt x="1319" y="385"/>
                  </a:cubicBezTo>
                  <a:cubicBezTo>
                    <a:pt x="1310" y="383"/>
                    <a:pt x="1310" y="383"/>
                    <a:pt x="1310" y="383"/>
                  </a:cubicBezTo>
                  <a:cubicBezTo>
                    <a:pt x="1310" y="379"/>
                    <a:pt x="1310" y="379"/>
                    <a:pt x="1310" y="379"/>
                  </a:cubicBezTo>
                  <a:cubicBezTo>
                    <a:pt x="1306" y="377"/>
                    <a:pt x="1306" y="377"/>
                    <a:pt x="1306" y="377"/>
                  </a:cubicBezTo>
                  <a:close/>
                  <a:moveTo>
                    <a:pt x="1264" y="378"/>
                  </a:moveTo>
                  <a:cubicBezTo>
                    <a:pt x="1269" y="372"/>
                    <a:pt x="1269" y="372"/>
                    <a:pt x="1269" y="372"/>
                  </a:cubicBezTo>
                  <a:cubicBezTo>
                    <a:pt x="1273" y="373"/>
                    <a:pt x="1273" y="373"/>
                    <a:pt x="1273" y="373"/>
                  </a:cubicBezTo>
                  <a:cubicBezTo>
                    <a:pt x="1279" y="371"/>
                    <a:pt x="1279" y="371"/>
                    <a:pt x="1279" y="371"/>
                  </a:cubicBezTo>
                  <a:cubicBezTo>
                    <a:pt x="1287" y="373"/>
                    <a:pt x="1287" y="373"/>
                    <a:pt x="1287" y="373"/>
                  </a:cubicBezTo>
                  <a:cubicBezTo>
                    <a:pt x="1293" y="376"/>
                    <a:pt x="1293" y="376"/>
                    <a:pt x="1293" y="376"/>
                  </a:cubicBezTo>
                  <a:cubicBezTo>
                    <a:pt x="1298" y="372"/>
                    <a:pt x="1298" y="372"/>
                    <a:pt x="1298" y="372"/>
                  </a:cubicBezTo>
                  <a:cubicBezTo>
                    <a:pt x="1304" y="374"/>
                    <a:pt x="1304" y="374"/>
                    <a:pt x="1304" y="374"/>
                  </a:cubicBezTo>
                  <a:cubicBezTo>
                    <a:pt x="1304" y="382"/>
                    <a:pt x="1304" y="382"/>
                    <a:pt x="1304" y="382"/>
                  </a:cubicBezTo>
                  <a:cubicBezTo>
                    <a:pt x="1297" y="381"/>
                    <a:pt x="1297" y="381"/>
                    <a:pt x="1297" y="381"/>
                  </a:cubicBezTo>
                  <a:cubicBezTo>
                    <a:pt x="1290" y="385"/>
                    <a:pt x="1290" y="385"/>
                    <a:pt x="1290" y="385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74" y="389"/>
                    <a:pt x="1274" y="389"/>
                    <a:pt x="1274" y="389"/>
                  </a:cubicBezTo>
                  <a:cubicBezTo>
                    <a:pt x="1266" y="387"/>
                    <a:pt x="1266" y="387"/>
                    <a:pt x="1266" y="387"/>
                  </a:cubicBezTo>
                  <a:cubicBezTo>
                    <a:pt x="1263" y="382"/>
                    <a:pt x="1263" y="382"/>
                    <a:pt x="1263" y="382"/>
                  </a:cubicBezTo>
                  <a:cubicBezTo>
                    <a:pt x="1264" y="378"/>
                    <a:pt x="1264" y="378"/>
                    <a:pt x="1264" y="378"/>
                  </a:cubicBezTo>
                  <a:close/>
                  <a:moveTo>
                    <a:pt x="1188" y="537"/>
                  </a:moveTo>
                  <a:cubicBezTo>
                    <a:pt x="1195" y="525"/>
                    <a:pt x="1195" y="525"/>
                    <a:pt x="1195" y="525"/>
                  </a:cubicBezTo>
                  <a:cubicBezTo>
                    <a:pt x="1199" y="511"/>
                    <a:pt x="1199" y="511"/>
                    <a:pt x="1199" y="511"/>
                  </a:cubicBezTo>
                  <a:cubicBezTo>
                    <a:pt x="1200" y="498"/>
                    <a:pt x="1200" y="498"/>
                    <a:pt x="1200" y="498"/>
                  </a:cubicBezTo>
                  <a:cubicBezTo>
                    <a:pt x="1203" y="494"/>
                    <a:pt x="1203" y="494"/>
                    <a:pt x="1203" y="494"/>
                  </a:cubicBezTo>
                  <a:cubicBezTo>
                    <a:pt x="1209" y="495"/>
                    <a:pt x="1209" y="495"/>
                    <a:pt x="1209" y="495"/>
                  </a:cubicBezTo>
                  <a:cubicBezTo>
                    <a:pt x="1209" y="501"/>
                    <a:pt x="1209" y="501"/>
                    <a:pt x="1209" y="501"/>
                  </a:cubicBezTo>
                  <a:cubicBezTo>
                    <a:pt x="1212" y="507"/>
                    <a:pt x="1212" y="507"/>
                    <a:pt x="1212" y="507"/>
                  </a:cubicBezTo>
                  <a:cubicBezTo>
                    <a:pt x="1212" y="511"/>
                    <a:pt x="1212" y="511"/>
                    <a:pt x="1212" y="511"/>
                  </a:cubicBezTo>
                  <a:cubicBezTo>
                    <a:pt x="1210" y="507"/>
                    <a:pt x="1210" y="507"/>
                    <a:pt x="1210" y="507"/>
                  </a:cubicBezTo>
                  <a:cubicBezTo>
                    <a:pt x="1208" y="511"/>
                    <a:pt x="1208" y="511"/>
                    <a:pt x="1208" y="511"/>
                  </a:cubicBezTo>
                  <a:cubicBezTo>
                    <a:pt x="1203" y="515"/>
                    <a:pt x="1203" y="515"/>
                    <a:pt x="1203" y="515"/>
                  </a:cubicBezTo>
                  <a:cubicBezTo>
                    <a:pt x="1201" y="518"/>
                    <a:pt x="1201" y="518"/>
                    <a:pt x="1201" y="518"/>
                  </a:cubicBezTo>
                  <a:cubicBezTo>
                    <a:pt x="1202" y="525"/>
                    <a:pt x="1202" y="525"/>
                    <a:pt x="1202" y="525"/>
                  </a:cubicBezTo>
                  <a:cubicBezTo>
                    <a:pt x="1209" y="527"/>
                    <a:pt x="1209" y="527"/>
                    <a:pt x="1209" y="527"/>
                  </a:cubicBezTo>
                  <a:cubicBezTo>
                    <a:pt x="1211" y="530"/>
                    <a:pt x="1211" y="530"/>
                    <a:pt x="1211" y="530"/>
                  </a:cubicBezTo>
                  <a:cubicBezTo>
                    <a:pt x="1208" y="534"/>
                    <a:pt x="1208" y="534"/>
                    <a:pt x="1208" y="534"/>
                  </a:cubicBezTo>
                  <a:cubicBezTo>
                    <a:pt x="1203" y="536"/>
                    <a:pt x="1203" y="536"/>
                    <a:pt x="1203" y="536"/>
                  </a:cubicBezTo>
                  <a:cubicBezTo>
                    <a:pt x="1198" y="544"/>
                    <a:pt x="1198" y="544"/>
                    <a:pt x="1198" y="544"/>
                  </a:cubicBezTo>
                  <a:cubicBezTo>
                    <a:pt x="1192" y="547"/>
                    <a:pt x="1192" y="547"/>
                    <a:pt x="1192" y="547"/>
                  </a:cubicBezTo>
                  <a:cubicBezTo>
                    <a:pt x="1187" y="544"/>
                    <a:pt x="1187" y="544"/>
                    <a:pt x="1187" y="544"/>
                  </a:cubicBezTo>
                  <a:cubicBezTo>
                    <a:pt x="1188" y="537"/>
                    <a:pt x="1188" y="537"/>
                    <a:pt x="1188" y="537"/>
                  </a:cubicBezTo>
                  <a:close/>
                  <a:moveTo>
                    <a:pt x="1168" y="529"/>
                  </a:moveTo>
                  <a:cubicBezTo>
                    <a:pt x="1168" y="528"/>
                    <a:pt x="1168" y="532"/>
                    <a:pt x="1168" y="532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9" y="534"/>
                    <a:pt x="1179" y="534"/>
                    <a:pt x="1179" y="534"/>
                  </a:cubicBezTo>
                  <a:cubicBezTo>
                    <a:pt x="1180" y="531"/>
                    <a:pt x="1180" y="531"/>
                    <a:pt x="1180" y="531"/>
                  </a:cubicBezTo>
                  <a:cubicBezTo>
                    <a:pt x="1183" y="530"/>
                    <a:pt x="1183" y="530"/>
                    <a:pt x="1183" y="530"/>
                  </a:cubicBezTo>
                  <a:cubicBezTo>
                    <a:pt x="1184" y="523"/>
                    <a:pt x="1184" y="523"/>
                    <a:pt x="1184" y="523"/>
                  </a:cubicBezTo>
                  <a:cubicBezTo>
                    <a:pt x="1190" y="517"/>
                    <a:pt x="1190" y="517"/>
                    <a:pt x="1190" y="517"/>
                  </a:cubicBezTo>
                  <a:cubicBezTo>
                    <a:pt x="1190" y="512"/>
                    <a:pt x="1190" y="512"/>
                    <a:pt x="1190" y="512"/>
                  </a:cubicBezTo>
                  <a:cubicBezTo>
                    <a:pt x="1186" y="505"/>
                    <a:pt x="1186" y="505"/>
                    <a:pt x="1186" y="505"/>
                  </a:cubicBezTo>
                  <a:cubicBezTo>
                    <a:pt x="1179" y="509"/>
                    <a:pt x="1179" y="509"/>
                    <a:pt x="1179" y="509"/>
                  </a:cubicBezTo>
                  <a:cubicBezTo>
                    <a:pt x="1173" y="515"/>
                    <a:pt x="1173" y="515"/>
                    <a:pt x="1173" y="515"/>
                  </a:cubicBezTo>
                  <a:cubicBezTo>
                    <a:pt x="1175" y="520"/>
                    <a:pt x="1175" y="520"/>
                    <a:pt x="1175" y="520"/>
                  </a:cubicBezTo>
                  <a:cubicBezTo>
                    <a:pt x="1168" y="529"/>
                    <a:pt x="1168" y="529"/>
                    <a:pt x="1168" y="529"/>
                  </a:cubicBezTo>
                  <a:close/>
                  <a:moveTo>
                    <a:pt x="1149" y="522"/>
                  </a:moveTo>
                  <a:cubicBezTo>
                    <a:pt x="1148" y="528"/>
                    <a:pt x="1148" y="528"/>
                    <a:pt x="1148" y="528"/>
                  </a:cubicBezTo>
                  <a:cubicBezTo>
                    <a:pt x="1146" y="530"/>
                    <a:pt x="1146" y="530"/>
                    <a:pt x="1146" y="530"/>
                  </a:cubicBezTo>
                  <a:cubicBezTo>
                    <a:pt x="1149" y="540"/>
                    <a:pt x="1149" y="540"/>
                    <a:pt x="1149" y="540"/>
                  </a:cubicBezTo>
                  <a:cubicBezTo>
                    <a:pt x="1153" y="541"/>
                    <a:pt x="1153" y="541"/>
                    <a:pt x="1153" y="541"/>
                  </a:cubicBezTo>
                  <a:cubicBezTo>
                    <a:pt x="1159" y="537"/>
                    <a:pt x="1159" y="537"/>
                    <a:pt x="1159" y="537"/>
                  </a:cubicBezTo>
                  <a:cubicBezTo>
                    <a:pt x="1157" y="528"/>
                    <a:pt x="1157" y="528"/>
                    <a:pt x="1157" y="528"/>
                  </a:cubicBezTo>
                  <a:cubicBezTo>
                    <a:pt x="1152" y="521"/>
                    <a:pt x="1152" y="521"/>
                    <a:pt x="1152" y="521"/>
                  </a:cubicBezTo>
                  <a:cubicBezTo>
                    <a:pt x="1152" y="521"/>
                    <a:pt x="1149" y="522"/>
                    <a:pt x="1149" y="522"/>
                  </a:cubicBezTo>
                  <a:close/>
                  <a:moveTo>
                    <a:pt x="1212" y="381"/>
                  </a:moveTo>
                  <a:cubicBezTo>
                    <a:pt x="1205" y="384"/>
                    <a:pt x="1205" y="384"/>
                    <a:pt x="1205" y="384"/>
                  </a:cubicBezTo>
                  <a:cubicBezTo>
                    <a:pt x="1210" y="386"/>
                    <a:pt x="1210" y="386"/>
                    <a:pt x="1210" y="386"/>
                  </a:cubicBezTo>
                  <a:cubicBezTo>
                    <a:pt x="1210" y="386"/>
                    <a:pt x="1212" y="381"/>
                    <a:pt x="1212" y="381"/>
                  </a:cubicBezTo>
                  <a:close/>
                  <a:moveTo>
                    <a:pt x="1221" y="376"/>
                  </a:moveTo>
                  <a:cubicBezTo>
                    <a:pt x="1217" y="379"/>
                    <a:pt x="1217" y="379"/>
                    <a:pt x="1217" y="379"/>
                  </a:cubicBezTo>
                  <a:cubicBezTo>
                    <a:pt x="1223" y="380"/>
                    <a:pt x="1223" y="380"/>
                    <a:pt x="1223" y="380"/>
                  </a:cubicBezTo>
                  <a:cubicBezTo>
                    <a:pt x="1221" y="376"/>
                    <a:pt x="1221" y="376"/>
                    <a:pt x="1221" y="376"/>
                  </a:cubicBezTo>
                  <a:close/>
                  <a:moveTo>
                    <a:pt x="1232" y="367"/>
                  </a:moveTo>
                  <a:cubicBezTo>
                    <a:pt x="1227" y="371"/>
                    <a:pt x="1227" y="371"/>
                    <a:pt x="1227" y="371"/>
                  </a:cubicBezTo>
                  <a:cubicBezTo>
                    <a:pt x="1234" y="373"/>
                    <a:pt x="1234" y="373"/>
                    <a:pt x="1234" y="373"/>
                  </a:cubicBezTo>
                  <a:cubicBezTo>
                    <a:pt x="1232" y="367"/>
                    <a:pt x="1232" y="367"/>
                    <a:pt x="1232" y="367"/>
                  </a:cubicBezTo>
                  <a:close/>
                  <a:moveTo>
                    <a:pt x="1196" y="357"/>
                  </a:moveTo>
                  <a:cubicBezTo>
                    <a:pt x="1206" y="351"/>
                    <a:pt x="1206" y="351"/>
                    <a:pt x="1206" y="351"/>
                  </a:cubicBezTo>
                  <a:cubicBezTo>
                    <a:pt x="1218" y="352"/>
                    <a:pt x="1218" y="352"/>
                    <a:pt x="1218" y="352"/>
                  </a:cubicBezTo>
                  <a:cubicBezTo>
                    <a:pt x="1218" y="356"/>
                    <a:pt x="1218" y="356"/>
                    <a:pt x="1218" y="356"/>
                  </a:cubicBezTo>
                  <a:cubicBezTo>
                    <a:pt x="1216" y="361"/>
                    <a:pt x="1216" y="361"/>
                    <a:pt x="1216" y="361"/>
                  </a:cubicBezTo>
                  <a:cubicBezTo>
                    <a:pt x="1222" y="359"/>
                    <a:pt x="1222" y="359"/>
                    <a:pt x="1222" y="359"/>
                  </a:cubicBezTo>
                  <a:cubicBezTo>
                    <a:pt x="1225" y="354"/>
                    <a:pt x="1225" y="354"/>
                    <a:pt x="1225" y="354"/>
                  </a:cubicBezTo>
                  <a:cubicBezTo>
                    <a:pt x="1232" y="358"/>
                    <a:pt x="1232" y="358"/>
                    <a:pt x="1232" y="358"/>
                  </a:cubicBezTo>
                  <a:cubicBezTo>
                    <a:pt x="1230" y="365"/>
                    <a:pt x="1230" y="365"/>
                    <a:pt x="1230" y="365"/>
                  </a:cubicBezTo>
                  <a:cubicBezTo>
                    <a:pt x="1222" y="367"/>
                    <a:pt x="1222" y="367"/>
                    <a:pt x="1222" y="367"/>
                  </a:cubicBezTo>
                  <a:cubicBezTo>
                    <a:pt x="1220" y="364"/>
                    <a:pt x="1220" y="364"/>
                    <a:pt x="1220" y="364"/>
                  </a:cubicBezTo>
                  <a:cubicBezTo>
                    <a:pt x="1216" y="370"/>
                    <a:pt x="1216" y="370"/>
                    <a:pt x="1216" y="370"/>
                  </a:cubicBezTo>
                  <a:cubicBezTo>
                    <a:pt x="1209" y="364"/>
                    <a:pt x="1209" y="364"/>
                    <a:pt x="1209" y="364"/>
                  </a:cubicBezTo>
                  <a:cubicBezTo>
                    <a:pt x="1203" y="369"/>
                    <a:pt x="1203" y="369"/>
                    <a:pt x="1203" y="369"/>
                  </a:cubicBezTo>
                  <a:cubicBezTo>
                    <a:pt x="1196" y="365"/>
                    <a:pt x="1196" y="365"/>
                    <a:pt x="1196" y="365"/>
                  </a:cubicBezTo>
                  <a:cubicBezTo>
                    <a:pt x="1196" y="357"/>
                    <a:pt x="1196" y="357"/>
                    <a:pt x="1196" y="357"/>
                  </a:cubicBezTo>
                  <a:close/>
                  <a:moveTo>
                    <a:pt x="1151" y="314"/>
                  </a:moveTo>
                  <a:cubicBezTo>
                    <a:pt x="1157" y="317"/>
                    <a:pt x="1157" y="317"/>
                    <a:pt x="1157" y="317"/>
                  </a:cubicBezTo>
                  <a:cubicBezTo>
                    <a:pt x="1158" y="312"/>
                    <a:pt x="1158" y="312"/>
                    <a:pt x="1158" y="312"/>
                  </a:cubicBezTo>
                  <a:cubicBezTo>
                    <a:pt x="1158" y="312"/>
                    <a:pt x="1151" y="314"/>
                    <a:pt x="1151" y="314"/>
                  </a:cubicBezTo>
                  <a:close/>
                  <a:moveTo>
                    <a:pt x="1145" y="316"/>
                  </a:moveTo>
                  <a:cubicBezTo>
                    <a:pt x="1148" y="316"/>
                    <a:pt x="1148" y="316"/>
                    <a:pt x="1148" y="316"/>
                  </a:cubicBezTo>
                  <a:cubicBezTo>
                    <a:pt x="1154" y="320"/>
                    <a:pt x="1154" y="320"/>
                    <a:pt x="1154" y="320"/>
                  </a:cubicBezTo>
                  <a:cubicBezTo>
                    <a:pt x="1148" y="321"/>
                    <a:pt x="1148" y="321"/>
                    <a:pt x="1148" y="321"/>
                  </a:cubicBezTo>
                  <a:cubicBezTo>
                    <a:pt x="1145" y="316"/>
                    <a:pt x="1145" y="316"/>
                    <a:pt x="1145" y="316"/>
                  </a:cubicBezTo>
                  <a:close/>
                  <a:moveTo>
                    <a:pt x="1090" y="279"/>
                  </a:moveTo>
                  <a:cubicBezTo>
                    <a:pt x="1100" y="275"/>
                    <a:pt x="1100" y="275"/>
                    <a:pt x="1100" y="275"/>
                  </a:cubicBezTo>
                  <a:cubicBezTo>
                    <a:pt x="1112" y="281"/>
                    <a:pt x="1112" y="281"/>
                    <a:pt x="1112" y="281"/>
                  </a:cubicBezTo>
                  <a:cubicBezTo>
                    <a:pt x="1126" y="281"/>
                    <a:pt x="1126" y="281"/>
                    <a:pt x="1126" y="281"/>
                  </a:cubicBezTo>
                  <a:cubicBezTo>
                    <a:pt x="1142" y="273"/>
                    <a:pt x="1142" y="273"/>
                    <a:pt x="1142" y="273"/>
                  </a:cubicBezTo>
                  <a:cubicBezTo>
                    <a:pt x="1152" y="275"/>
                    <a:pt x="1152" y="275"/>
                    <a:pt x="1152" y="275"/>
                  </a:cubicBezTo>
                  <a:cubicBezTo>
                    <a:pt x="1156" y="280"/>
                    <a:pt x="1156" y="280"/>
                    <a:pt x="1156" y="280"/>
                  </a:cubicBezTo>
                  <a:cubicBezTo>
                    <a:pt x="1165" y="280"/>
                    <a:pt x="1165" y="280"/>
                    <a:pt x="1165" y="280"/>
                  </a:cubicBezTo>
                  <a:cubicBezTo>
                    <a:pt x="1170" y="277"/>
                    <a:pt x="1170" y="277"/>
                    <a:pt x="1170" y="277"/>
                  </a:cubicBezTo>
                  <a:cubicBezTo>
                    <a:pt x="1188" y="279"/>
                    <a:pt x="1188" y="279"/>
                    <a:pt x="1188" y="279"/>
                  </a:cubicBezTo>
                  <a:cubicBezTo>
                    <a:pt x="1198" y="278"/>
                    <a:pt x="1198" y="278"/>
                    <a:pt x="1198" y="278"/>
                  </a:cubicBezTo>
                  <a:cubicBezTo>
                    <a:pt x="1200" y="276"/>
                    <a:pt x="1200" y="276"/>
                    <a:pt x="1200" y="276"/>
                  </a:cubicBezTo>
                  <a:cubicBezTo>
                    <a:pt x="1210" y="276"/>
                    <a:pt x="1210" y="276"/>
                    <a:pt x="1210" y="276"/>
                  </a:cubicBezTo>
                  <a:cubicBezTo>
                    <a:pt x="1217" y="280"/>
                    <a:pt x="1217" y="280"/>
                    <a:pt x="1217" y="280"/>
                  </a:cubicBezTo>
                  <a:cubicBezTo>
                    <a:pt x="1219" y="284"/>
                    <a:pt x="1219" y="284"/>
                    <a:pt x="1219" y="284"/>
                  </a:cubicBezTo>
                  <a:cubicBezTo>
                    <a:pt x="1228" y="287"/>
                    <a:pt x="1228" y="287"/>
                    <a:pt x="1228" y="287"/>
                  </a:cubicBezTo>
                  <a:cubicBezTo>
                    <a:pt x="1260" y="280"/>
                    <a:pt x="1260" y="280"/>
                    <a:pt x="1260" y="280"/>
                  </a:cubicBezTo>
                  <a:cubicBezTo>
                    <a:pt x="1274" y="270"/>
                    <a:pt x="1274" y="270"/>
                    <a:pt x="1274" y="270"/>
                  </a:cubicBezTo>
                  <a:cubicBezTo>
                    <a:pt x="1278" y="263"/>
                    <a:pt x="1278" y="263"/>
                    <a:pt x="1278" y="263"/>
                  </a:cubicBezTo>
                  <a:cubicBezTo>
                    <a:pt x="1283" y="262"/>
                    <a:pt x="1283" y="262"/>
                    <a:pt x="1283" y="262"/>
                  </a:cubicBezTo>
                  <a:cubicBezTo>
                    <a:pt x="1288" y="257"/>
                    <a:pt x="1288" y="257"/>
                    <a:pt x="1288" y="257"/>
                  </a:cubicBezTo>
                  <a:cubicBezTo>
                    <a:pt x="1294" y="253"/>
                    <a:pt x="1294" y="253"/>
                    <a:pt x="1294" y="253"/>
                  </a:cubicBezTo>
                  <a:cubicBezTo>
                    <a:pt x="1297" y="245"/>
                    <a:pt x="1297" y="245"/>
                    <a:pt x="1297" y="245"/>
                  </a:cubicBezTo>
                  <a:cubicBezTo>
                    <a:pt x="1301" y="239"/>
                    <a:pt x="1301" y="239"/>
                    <a:pt x="1301" y="239"/>
                  </a:cubicBezTo>
                  <a:cubicBezTo>
                    <a:pt x="1305" y="236"/>
                    <a:pt x="1305" y="236"/>
                    <a:pt x="1305" y="236"/>
                  </a:cubicBezTo>
                  <a:cubicBezTo>
                    <a:pt x="1301" y="232"/>
                    <a:pt x="1301" y="232"/>
                    <a:pt x="1301" y="232"/>
                  </a:cubicBezTo>
                  <a:cubicBezTo>
                    <a:pt x="1300" y="227"/>
                    <a:pt x="1300" y="227"/>
                    <a:pt x="1300" y="227"/>
                  </a:cubicBezTo>
                  <a:cubicBezTo>
                    <a:pt x="1287" y="224"/>
                    <a:pt x="1287" y="224"/>
                    <a:pt x="1287" y="224"/>
                  </a:cubicBezTo>
                  <a:cubicBezTo>
                    <a:pt x="1279" y="227"/>
                    <a:pt x="1279" y="227"/>
                    <a:pt x="1279" y="227"/>
                  </a:cubicBezTo>
                  <a:cubicBezTo>
                    <a:pt x="1278" y="235"/>
                    <a:pt x="1278" y="235"/>
                    <a:pt x="1278" y="235"/>
                  </a:cubicBezTo>
                  <a:cubicBezTo>
                    <a:pt x="1271" y="240"/>
                    <a:pt x="1271" y="240"/>
                    <a:pt x="1271" y="240"/>
                  </a:cubicBezTo>
                  <a:cubicBezTo>
                    <a:pt x="1270" y="244"/>
                    <a:pt x="1270" y="244"/>
                    <a:pt x="1270" y="244"/>
                  </a:cubicBezTo>
                  <a:cubicBezTo>
                    <a:pt x="1261" y="251"/>
                    <a:pt x="1261" y="251"/>
                    <a:pt x="1261" y="251"/>
                  </a:cubicBezTo>
                  <a:cubicBezTo>
                    <a:pt x="1255" y="252"/>
                    <a:pt x="1255" y="252"/>
                    <a:pt x="1255" y="252"/>
                  </a:cubicBezTo>
                  <a:cubicBezTo>
                    <a:pt x="1250" y="258"/>
                    <a:pt x="1250" y="258"/>
                    <a:pt x="1250" y="258"/>
                  </a:cubicBezTo>
                  <a:cubicBezTo>
                    <a:pt x="1240" y="261"/>
                    <a:pt x="1240" y="261"/>
                    <a:pt x="1240" y="261"/>
                  </a:cubicBezTo>
                  <a:cubicBezTo>
                    <a:pt x="1219" y="257"/>
                    <a:pt x="1219" y="257"/>
                    <a:pt x="1219" y="257"/>
                  </a:cubicBezTo>
                  <a:cubicBezTo>
                    <a:pt x="1202" y="255"/>
                    <a:pt x="1202" y="255"/>
                    <a:pt x="1202" y="255"/>
                  </a:cubicBezTo>
                  <a:cubicBezTo>
                    <a:pt x="1199" y="260"/>
                    <a:pt x="1199" y="260"/>
                    <a:pt x="1199" y="260"/>
                  </a:cubicBezTo>
                  <a:cubicBezTo>
                    <a:pt x="1195" y="261"/>
                    <a:pt x="1195" y="261"/>
                    <a:pt x="1195" y="261"/>
                  </a:cubicBezTo>
                  <a:cubicBezTo>
                    <a:pt x="1186" y="253"/>
                    <a:pt x="1186" y="253"/>
                    <a:pt x="1186" y="253"/>
                  </a:cubicBezTo>
                  <a:cubicBezTo>
                    <a:pt x="1180" y="252"/>
                    <a:pt x="1180" y="252"/>
                    <a:pt x="1180" y="252"/>
                  </a:cubicBezTo>
                  <a:cubicBezTo>
                    <a:pt x="1172" y="253"/>
                    <a:pt x="1172" y="253"/>
                    <a:pt x="1172" y="253"/>
                  </a:cubicBezTo>
                  <a:cubicBezTo>
                    <a:pt x="1164" y="251"/>
                    <a:pt x="1164" y="251"/>
                    <a:pt x="1164" y="251"/>
                  </a:cubicBezTo>
                  <a:cubicBezTo>
                    <a:pt x="1153" y="249"/>
                    <a:pt x="1153" y="249"/>
                    <a:pt x="1153" y="249"/>
                  </a:cubicBezTo>
                  <a:cubicBezTo>
                    <a:pt x="1147" y="253"/>
                    <a:pt x="1147" y="253"/>
                    <a:pt x="1147" y="253"/>
                  </a:cubicBezTo>
                  <a:cubicBezTo>
                    <a:pt x="1141" y="249"/>
                    <a:pt x="1141" y="249"/>
                    <a:pt x="1141" y="249"/>
                  </a:cubicBezTo>
                  <a:cubicBezTo>
                    <a:pt x="1132" y="241"/>
                    <a:pt x="1132" y="241"/>
                    <a:pt x="1132" y="241"/>
                  </a:cubicBezTo>
                  <a:cubicBezTo>
                    <a:pt x="1120" y="238"/>
                    <a:pt x="1120" y="238"/>
                    <a:pt x="1120" y="238"/>
                  </a:cubicBezTo>
                  <a:cubicBezTo>
                    <a:pt x="1112" y="239"/>
                    <a:pt x="1112" y="239"/>
                    <a:pt x="1112" y="239"/>
                  </a:cubicBezTo>
                  <a:cubicBezTo>
                    <a:pt x="1112" y="248"/>
                    <a:pt x="1112" y="248"/>
                    <a:pt x="1112" y="248"/>
                  </a:cubicBezTo>
                  <a:cubicBezTo>
                    <a:pt x="1105" y="252"/>
                    <a:pt x="1105" y="252"/>
                    <a:pt x="1105" y="252"/>
                  </a:cubicBezTo>
                  <a:cubicBezTo>
                    <a:pt x="1102" y="261"/>
                    <a:pt x="1102" y="261"/>
                    <a:pt x="1102" y="261"/>
                  </a:cubicBezTo>
                  <a:cubicBezTo>
                    <a:pt x="1096" y="266"/>
                    <a:pt x="1096" y="266"/>
                    <a:pt x="1096" y="266"/>
                  </a:cubicBezTo>
                  <a:cubicBezTo>
                    <a:pt x="1085" y="262"/>
                    <a:pt x="1085" y="262"/>
                    <a:pt x="1085" y="262"/>
                  </a:cubicBezTo>
                  <a:cubicBezTo>
                    <a:pt x="1075" y="264"/>
                    <a:pt x="1075" y="264"/>
                    <a:pt x="1075" y="264"/>
                  </a:cubicBezTo>
                  <a:cubicBezTo>
                    <a:pt x="1070" y="269"/>
                    <a:pt x="1070" y="269"/>
                    <a:pt x="1070" y="269"/>
                  </a:cubicBezTo>
                  <a:cubicBezTo>
                    <a:pt x="1071" y="272"/>
                    <a:pt x="1071" y="272"/>
                    <a:pt x="1071" y="272"/>
                  </a:cubicBezTo>
                  <a:cubicBezTo>
                    <a:pt x="1061" y="282"/>
                    <a:pt x="1061" y="282"/>
                    <a:pt x="1061" y="282"/>
                  </a:cubicBezTo>
                  <a:cubicBezTo>
                    <a:pt x="1061" y="295"/>
                    <a:pt x="1061" y="295"/>
                    <a:pt x="1061" y="295"/>
                  </a:cubicBezTo>
                  <a:cubicBezTo>
                    <a:pt x="1063" y="302"/>
                    <a:pt x="1063" y="302"/>
                    <a:pt x="1063" y="302"/>
                  </a:cubicBezTo>
                  <a:cubicBezTo>
                    <a:pt x="1062" y="316"/>
                    <a:pt x="1062" y="316"/>
                    <a:pt x="1062" y="316"/>
                  </a:cubicBezTo>
                  <a:cubicBezTo>
                    <a:pt x="1060" y="321"/>
                    <a:pt x="1060" y="321"/>
                    <a:pt x="1060" y="321"/>
                  </a:cubicBezTo>
                  <a:cubicBezTo>
                    <a:pt x="1064" y="331"/>
                    <a:pt x="1064" y="331"/>
                    <a:pt x="1064" y="331"/>
                  </a:cubicBezTo>
                  <a:cubicBezTo>
                    <a:pt x="1066" y="340"/>
                    <a:pt x="1066" y="340"/>
                    <a:pt x="1066" y="340"/>
                  </a:cubicBezTo>
                  <a:cubicBezTo>
                    <a:pt x="1062" y="335"/>
                    <a:pt x="1062" y="335"/>
                    <a:pt x="1062" y="335"/>
                  </a:cubicBezTo>
                  <a:cubicBezTo>
                    <a:pt x="1060" y="329"/>
                    <a:pt x="1060" y="329"/>
                    <a:pt x="1060" y="329"/>
                  </a:cubicBezTo>
                  <a:cubicBezTo>
                    <a:pt x="1054" y="330"/>
                    <a:pt x="1054" y="330"/>
                    <a:pt x="1054" y="330"/>
                  </a:cubicBezTo>
                  <a:cubicBezTo>
                    <a:pt x="1048" y="337"/>
                    <a:pt x="1048" y="337"/>
                    <a:pt x="1048" y="337"/>
                  </a:cubicBezTo>
                  <a:cubicBezTo>
                    <a:pt x="1042" y="341"/>
                    <a:pt x="1042" y="341"/>
                    <a:pt x="1042" y="341"/>
                  </a:cubicBezTo>
                  <a:cubicBezTo>
                    <a:pt x="1040" y="349"/>
                    <a:pt x="1040" y="349"/>
                    <a:pt x="1040" y="349"/>
                  </a:cubicBezTo>
                  <a:cubicBezTo>
                    <a:pt x="1041" y="359"/>
                    <a:pt x="1041" y="359"/>
                    <a:pt x="1041" y="359"/>
                  </a:cubicBezTo>
                  <a:cubicBezTo>
                    <a:pt x="1038" y="366"/>
                    <a:pt x="1038" y="366"/>
                    <a:pt x="1038" y="366"/>
                  </a:cubicBezTo>
                  <a:cubicBezTo>
                    <a:pt x="1040" y="384"/>
                    <a:pt x="1040" y="384"/>
                    <a:pt x="1040" y="384"/>
                  </a:cubicBezTo>
                  <a:cubicBezTo>
                    <a:pt x="1038" y="388"/>
                    <a:pt x="1038" y="388"/>
                    <a:pt x="1038" y="388"/>
                  </a:cubicBezTo>
                  <a:cubicBezTo>
                    <a:pt x="1037" y="395"/>
                    <a:pt x="1037" y="395"/>
                    <a:pt x="1037" y="395"/>
                  </a:cubicBezTo>
                  <a:cubicBezTo>
                    <a:pt x="1031" y="397"/>
                    <a:pt x="1031" y="397"/>
                    <a:pt x="1031" y="397"/>
                  </a:cubicBezTo>
                  <a:cubicBezTo>
                    <a:pt x="1032" y="408"/>
                    <a:pt x="1032" y="408"/>
                    <a:pt x="1032" y="408"/>
                  </a:cubicBezTo>
                  <a:cubicBezTo>
                    <a:pt x="1022" y="416"/>
                    <a:pt x="1022" y="416"/>
                    <a:pt x="1022" y="416"/>
                  </a:cubicBezTo>
                  <a:cubicBezTo>
                    <a:pt x="1019" y="427"/>
                    <a:pt x="1019" y="427"/>
                    <a:pt x="1019" y="427"/>
                  </a:cubicBezTo>
                  <a:cubicBezTo>
                    <a:pt x="1020" y="431"/>
                    <a:pt x="1020" y="431"/>
                    <a:pt x="1020" y="431"/>
                  </a:cubicBezTo>
                  <a:cubicBezTo>
                    <a:pt x="1016" y="436"/>
                    <a:pt x="1016" y="436"/>
                    <a:pt x="1016" y="436"/>
                  </a:cubicBezTo>
                  <a:cubicBezTo>
                    <a:pt x="1021" y="451"/>
                    <a:pt x="1021" y="451"/>
                    <a:pt x="1021" y="451"/>
                  </a:cubicBezTo>
                  <a:cubicBezTo>
                    <a:pt x="1026" y="457"/>
                    <a:pt x="1026" y="457"/>
                    <a:pt x="1026" y="457"/>
                  </a:cubicBezTo>
                  <a:cubicBezTo>
                    <a:pt x="1029" y="455"/>
                    <a:pt x="1029" y="455"/>
                    <a:pt x="1029" y="455"/>
                  </a:cubicBezTo>
                  <a:cubicBezTo>
                    <a:pt x="1036" y="455"/>
                    <a:pt x="1036" y="455"/>
                    <a:pt x="1036" y="455"/>
                  </a:cubicBezTo>
                  <a:cubicBezTo>
                    <a:pt x="1040" y="452"/>
                    <a:pt x="1040" y="452"/>
                    <a:pt x="1040" y="452"/>
                  </a:cubicBezTo>
                  <a:cubicBezTo>
                    <a:pt x="1045" y="454"/>
                    <a:pt x="1045" y="454"/>
                    <a:pt x="1045" y="454"/>
                  </a:cubicBezTo>
                  <a:cubicBezTo>
                    <a:pt x="1047" y="465"/>
                    <a:pt x="1047" y="465"/>
                    <a:pt x="1047" y="465"/>
                  </a:cubicBezTo>
                  <a:cubicBezTo>
                    <a:pt x="1055" y="485"/>
                    <a:pt x="1055" y="485"/>
                    <a:pt x="1055" y="485"/>
                  </a:cubicBezTo>
                  <a:cubicBezTo>
                    <a:pt x="1052" y="490"/>
                    <a:pt x="1052" y="490"/>
                    <a:pt x="1052" y="490"/>
                  </a:cubicBezTo>
                  <a:cubicBezTo>
                    <a:pt x="1049" y="501"/>
                    <a:pt x="1049" y="501"/>
                    <a:pt x="1049" y="501"/>
                  </a:cubicBezTo>
                  <a:cubicBezTo>
                    <a:pt x="1043" y="510"/>
                    <a:pt x="1043" y="510"/>
                    <a:pt x="1043" y="510"/>
                  </a:cubicBezTo>
                  <a:cubicBezTo>
                    <a:pt x="1042" y="529"/>
                    <a:pt x="1042" y="529"/>
                    <a:pt x="1042" y="529"/>
                  </a:cubicBezTo>
                  <a:cubicBezTo>
                    <a:pt x="1043" y="543"/>
                    <a:pt x="1043" y="543"/>
                    <a:pt x="1043" y="543"/>
                  </a:cubicBezTo>
                  <a:cubicBezTo>
                    <a:pt x="1048" y="543"/>
                    <a:pt x="1048" y="543"/>
                    <a:pt x="1048" y="543"/>
                  </a:cubicBezTo>
                  <a:cubicBezTo>
                    <a:pt x="1054" y="547"/>
                    <a:pt x="1054" y="547"/>
                    <a:pt x="1054" y="547"/>
                  </a:cubicBezTo>
                  <a:cubicBezTo>
                    <a:pt x="1063" y="547"/>
                    <a:pt x="1063" y="547"/>
                    <a:pt x="1063" y="547"/>
                  </a:cubicBezTo>
                  <a:cubicBezTo>
                    <a:pt x="1067" y="542"/>
                    <a:pt x="1067" y="542"/>
                    <a:pt x="1067" y="542"/>
                  </a:cubicBezTo>
                  <a:cubicBezTo>
                    <a:pt x="1075" y="544"/>
                    <a:pt x="1075" y="544"/>
                    <a:pt x="1075" y="544"/>
                  </a:cubicBezTo>
                  <a:cubicBezTo>
                    <a:pt x="1082" y="543"/>
                    <a:pt x="1082" y="543"/>
                    <a:pt x="1082" y="543"/>
                  </a:cubicBezTo>
                  <a:cubicBezTo>
                    <a:pt x="1088" y="547"/>
                    <a:pt x="1088" y="547"/>
                    <a:pt x="1088" y="547"/>
                  </a:cubicBezTo>
                  <a:cubicBezTo>
                    <a:pt x="1089" y="540"/>
                    <a:pt x="1089" y="540"/>
                    <a:pt x="1089" y="540"/>
                  </a:cubicBezTo>
                  <a:cubicBezTo>
                    <a:pt x="1088" y="531"/>
                    <a:pt x="1088" y="531"/>
                    <a:pt x="1088" y="531"/>
                  </a:cubicBezTo>
                  <a:cubicBezTo>
                    <a:pt x="1082" y="527"/>
                    <a:pt x="1082" y="527"/>
                    <a:pt x="1082" y="527"/>
                  </a:cubicBezTo>
                  <a:cubicBezTo>
                    <a:pt x="1081" y="516"/>
                    <a:pt x="1081" y="516"/>
                    <a:pt x="1081" y="516"/>
                  </a:cubicBezTo>
                  <a:cubicBezTo>
                    <a:pt x="1086" y="508"/>
                    <a:pt x="1086" y="508"/>
                    <a:pt x="1086" y="508"/>
                  </a:cubicBezTo>
                  <a:cubicBezTo>
                    <a:pt x="1088" y="494"/>
                    <a:pt x="1088" y="494"/>
                    <a:pt x="1088" y="494"/>
                  </a:cubicBezTo>
                  <a:cubicBezTo>
                    <a:pt x="1086" y="481"/>
                    <a:pt x="1086" y="481"/>
                    <a:pt x="1086" y="481"/>
                  </a:cubicBezTo>
                  <a:cubicBezTo>
                    <a:pt x="1083" y="477"/>
                    <a:pt x="1083" y="477"/>
                    <a:pt x="1083" y="477"/>
                  </a:cubicBezTo>
                  <a:cubicBezTo>
                    <a:pt x="1091" y="465"/>
                    <a:pt x="1091" y="465"/>
                    <a:pt x="1091" y="465"/>
                  </a:cubicBezTo>
                  <a:cubicBezTo>
                    <a:pt x="1094" y="453"/>
                    <a:pt x="1094" y="453"/>
                    <a:pt x="1094" y="453"/>
                  </a:cubicBezTo>
                  <a:cubicBezTo>
                    <a:pt x="1091" y="440"/>
                    <a:pt x="1091" y="440"/>
                    <a:pt x="1091" y="440"/>
                  </a:cubicBezTo>
                  <a:cubicBezTo>
                    <a:pt x="1086" y="435"/>
                    <a:pt x="1086" y="435"/>
                    <a:pt x="1086" y="435"/>
                  </a:cubicBezTo>
                  <a:cubicBezTo>
                    <a:pt x="1086" y="431"/>
                    <a:pt x="1086" y="431"/>
                    <a:pt x="1086" y="431"/>
                  </a:cubicBezTo>
                  <a:cubicBezTo>
                    <a:pt x="1095" y="425"/>
                    <a:pt x="1095" y="425"/>
                    <a:pt x="1095" y="425"/>
                  </a:cubicBezTo>
                  <a:cubicBezTo>
                    <a:pt x="1099" y="419"/>
                    <a:pt x="1099" y="419"/>
                    <a:pt x="1099" y="419"/>
                  </a:cubicBezTo>
                  <a:cubicBezTo>
                    <a:pt x="1107" y="417"/>
                    <a:pt x="1107" y="417"/>
                    <a:pt x="1107" y="417"/>
                  </a:cubicBezTo>
                  <a:cubicBezTo>
                    <a:pt x="1116" y="420"/>
                    <a:pt x="1116" y="420"/>
                    <a:pt x="1116" y="420"/>
                  </a:cubicBezTo>
                  <a:cubicBezTo>
                    <a:pt x="1115" y="425"/>
                    <a:pt x="1115" y="425"/>
                    <a:pt x="1115" y="425"/>
                  </a:cubicBezTo>
                  <a:cubicBezTo>
                    <a:pt x="1119" y="432"/>
                    <a:pt x="1119" y="432"/>
                    <a:pt x="1119" y="432"/>
                  </a:cubicBezTo>
                  <a:cubicBezTo>
                    <a:pt x="1119" y="441"/>
                    <a:pt x="1119" y="441"/>
                    <a:pt x="1119" y="441"/>
                  </a:cubicBezTo>
                  <a:cubicBezTo>
                    <a:pt x="1112" y="448"/>
                    <a:pt x="1112" y="448"/>
                    <a:pt x="1112" y="448"/>
                  </a:cubicBezTo>
                  <a:cubicBezTo>
                    <a:pt x="1111" y="456"/>
                    <a:pt x="1111" y="456"/>
                    <a:pt x="1111" y="456"/>
                  </a:cubicBezTo>
                  <a:cubicBezTo>
                    <a:pt x="1115" y="465"/>
                    <a:pt x="1115" y="465"/>
                    <a:pt x="1115" y="465"/>
                  </a:cubicBezTo>
                  <a:cubicBezTo>
                    <a:pt x="1121" y="466"/>
                    <a:pt x="1121" y="466"/>
                    <a:pt x="1121" y="466"/>
                  </a:cubicBezTo>
                  <a:cubicBezTo>
                    <a:pt x="1126" y="472"/>
                    <a:pt x="1126" y="472"/>
                    <a:pt x="1126" y="472"/>
                  </a:cubicBezTo>
                  <a:cubicBezTo>
                    <a:pt x="1136" y="478"/>
                    <a:pt x="1136" y="478"/>
                    <a:pt x="1136" y="478"/>
                  </a:cubicBezTo>
                  <a:cubicBezTo>
                    <a:pt x="1138" y="486"/>
                    <a:pt x="1138" y="486"/>
                    <a:pt x="1138" y="486"/>
                  </a:cubicBezTo>
                  <a:cubicBezTo>
                    <a:pt x="1135" y="486"/>
                    <a:pt x="1135" y="486"/>
                    <a:pt x="1135" y="486"/>
                  </a:cubicBezTo>
                  <a:cubicBezTo>
                    <a:pt x="1132" y="502"/>
                    <a:pt x="1132" y="502"/>
                    <a:pt x="1132" y="502"/>
                  </a:cubicBezTo>
                  <a:cubicBezTo>
                    <a:pt x="1135" y="510"/>
                    <a:pt x="1135" y="510"/>
                    <a:pt x="1135" y="510"/>
                  </a:cubicBezTo>
                  <a:cubicBezTo>
                    <a:pt x="1142" y="512"/>
                    <a:pt x="1142" y="512"/>
                    <a:pt x="1142" y="512"/>
                  </a:cubicBezTo>
                  <a:cubicBezTo>
                    <a:pt x="1146" y="511"/>
                    <a:pt x="1146" y="511"/>
                    <a:pt x="1146" y="511"/>
                  </a:cubicBezTo>
                  <a:cubicBezTo>
                    <a:pt x="1156" y="515"/>
                    <a:pt x="1156" y="515"/>
                    <a:pt x="1156" y="515"/>
                  </a:cubicBezTo>
                  <a:cubicBezTo>
                    <a:pt x="1163" y="514"/>
                    <a:pt x="1163" y="514"/>
                    <a:pt x="1163" y="514"/>
                  </a:cubicBezTo>
                  <a:cubicBezTo>
                    <a:pt x="1163" y="511"/>
                    <a:pt x="1163" y="511"/>
                    <a:pt x="1163" y="511"/>
                  </a:cubicBezTo>
                  <a:cubicBezTo>
                    <a:pt x="1160" y="504"/>
                    <a:pt x="1160" y="504"/>
                    <a:pt x="1160" y="504"/>
                  </a:cubicBezTo>
                  <a:cubicBezTo>
                    <a:pt x="1167" y="497"/>
                    <a:pt x="1167" y="497"/>
                    <a:pt x="1167" y="497"/>
                  </a:cubicBezTo>
                  <a:cubicBezTo>
                    <a:pt x="1175" y="496"/>
                    <a:pt x="1175" y="496"/>
                    <a:pt x="1175" y="496"/>
                  </a:cubicBezTo>
                  <a:cubicBezTo>
                    <a:pt x="1185" y="490"/>
                    <a:pt x="1185" y="490"/>
                    <a:pt x="1185" y="490"/>
                  </a:cubicBezTo>
                  <a:cubicBezTo>
                    <a:pt x="1198" y="491"/>
                    <a:pt x="1198" y="491"/>
                    <a:pt x="1198" y="491"/>
                  </a:cubicBezTo>
                  <a:cubicBezTo>
                    <a:pt x="1203" y="486"/>
                    <a:pt x="1203" y="486"/>
                    <a:pt x="1203" y="486"/>
                  </a:cubicBezTo>
                  <a:cubicBezTo>
                    <a:pt x="1206" y="488"/>
                    <a:pt x="1206" y="488"/>
                    <a:pt x="1206" y="488"/>
                  </a:cubicBezTo>
                  <a:cubicBezTo>
                    <a:pt x="1212" y="488"/>
                    <a:pt x="1212" y="488"/>
                    <a:pt x="1212" y="488"/>
                  </a:cubicBezTo>
                  <a:cubicBezTo>
                    <a:pt x="1216" y="481"/>
                    <a:pt x="1216" y="481"/>
                    <a:pt x="1216" y="481"/>
                  </a:cubicBezTo>
                  <a:cubicBezTo>
                    <a:pt x="1215" y="478"/>
                    <a:pt x="1215" y="478"/>
                    <a:pt x="1215" y="478"/>
                  </a:cubicBezTo>
                  <a:cubicBezTo>
                    <a:pt x="1204" y="477"/>
                    <a:pt x="1204" y="477"/>
                    <a:pt x="1204" y="477"/>
                  </a:cubicBezTo>
                  <a:cubicBezTo>
                    <a:pt x="1200" y="478"/>
                    <a:pt x="1200" y="478"/>
                    <a:pt x="1200" y="478"/>
                  </a:cubicBezTo>
                  <a:cubicBezTo>
                    <a:pt x="1196" y="477"/>
                    <a:pt x="1196" y="477"/>
                    <a:pt x="1196" y="477"/>
                  </a:cubicBezTo>
                  <a:cubicBezTo>
                    <a:pt x="1188" y="478"/>
                    <a:pt x="1188" y="478"/>
                    <a:pt x="1188" y="478"/>
                  </a:cubicBezTo>
                  <a:cubicBezTo>
                    <a:pt x="1188" y="472"/>
                    <a:pt x="1188" y="472"/>
                    <a:pt x="1188" y="472"/>
                  </a:cubicBezTo>
                  <a:cubicBezTo>
                    <a:pt x="1184" y="471"/>
                    <a:pt x="1184" y="471"/>
                    <a:pt x="1184" y="471"/>
                  </a:cubicBezTo>
                  <a:cubicBezTo>
                    <a:pt x="1184" y="467"/>
                    <a:pt x="1184" y="467"/>
                    <a:pt x="1184" y="467"/>
                  </a:cubicBezTo>
                  <a:cubicBezTo>
                    <a:pt x="1180" y="466"/>
                    <a:pt x="1180" y="466"/>
                    <a:pt x="1180" y="466"/>
                  </a:cubicBezTo>
                  <a:cubicBezTo>
                    <a:pt x="1176" y="468"/>
                    <a:pt x="1176" y="468"/>
                    <a:pt x="1176" y="468"/>
                  </a:cubicBezTo>
                  <a:cubicBezTo>
                    <a:pt x="1176" y="464"/>
                    <a:pt x="1176" y="464"/>
                    <a:pt x="1176" y="464"/>
                  </a:cubicBezTo>
                  <a:cubicBezTo>
                    <a:pt x="1169" y="461"/>
                    <a:pt x="1169" y="461"/>
                    <a:pt x="1169" y="461"/>
                  </a:cubicBezTo>
                  <a:cubicBezTo>
                    <a:pt x="1166" y="456"/>
                    <a:pt x="1166" y="456"/>
                    <a:pt x="1166" y="456"/>
                  </a:cubicBezTo>
                  <a:cubicBezTo>
                    <a:pt x="1171" y="451"/>
                    <a:pt x="1171" y="451"/>
                    <a:pt x="1171" y="451"/>
                  </a:cubicBezTo>
                  <a:cubicBezTo>
                    <a:pt x="1173" y="447"/>
                    <a:pt x="1173" y="447"/>
                    <a:pt x="1173" y="447"/>
                  </a:cubicBezTo>
                  <a:cubicBezTo>
                    <a:pt x="1176" y="448"/>
                    <a:pt x="1176" y="448"/>
                    <a:pt x="1176" y="448"/>
                  </a:cubicBezTo>
                  <a:cubicBezTo>
                    <a:pt x="1174" y="443"/>
                    <a:pt x="1174" y="443"/>
                    <a:pt x="1174" y="443"/>
                  </a:cubicBezTo>
                  <a:cubicBezTo>
                    <a:pt x="1177" y="442"/>
                    <a:pt x="1177" y="442"/>
                    <a:pt x="1177" y="442"/>
                  </a:cubicBezTo>
                  <a:cubicBezTo>
                    <a:pt x="1179" y="438"/>
                    <a:pt x="1179" y="438"/>
                    <a:pt x="1179" y="438"/>
                  </a:cubicBezTo>
                  <a:cubicBezTo>
                    <a:pt x="1175" y="434"/>
                    <a:pt x="1175" y="434"/>
                    <a:pt x="1175" y="434"/>
                  </a:cubicBezTo>
                  <a:cubicBezTo>
                    <a:pt x="1169" y="432"/>
                    <a:pt x="1169" y="432"/>
                    <a:pt x="1169" y="432"/>
                  </a:cubicBezTo>
                  <a:cubicBezTo>
                    <a:pt x="1172" y="428"/>
                    <a:pt x="1172" y="428"/>
                    <a:pt x="1172" y="428"/>
                  </a:cubicBezTo>
                  <a:cubicBezTo>
                    <a:pt x="1171" y="423"/>
                    <a:pt x="1171" y="423"/>
                    <a:pt x="1171" y="423"/>
                  </a:cubicBezTo>
                  <a:cubicBezTo>
                    <a:pt x="1163" y="418"/>
                    <a:pt x="1163" y="418"/>
                    <a:pt x="1163" y="418"/>
                  </a:cubicBezTo>
                  <a:cubicBezTo>
                    <a:pt x="1158" y="418"/>
                    <a:pt x="1158" y="418"/>
                    <a:pt x="1158" y="418"/>
                  </a:cubicBezTo>
                  <a:cubicBezTo>
                    <a:pt x="1156" y="410"/>
                    <a:pt x="1156" y="410"/>
                    <a:pt x="1156" y="410"/>
                  </a:cubicBezTo>
                  <a:cubicBezTo>
                    <a:pt x="1144" y="397"/>
                    <a:pt x="1144" y="397"/>
                    <a:pt x="1144" y="397"/>
                  </a:cubicBezTo>
                  <a:cubicBezTo>
                    <a:pt x="1137" y="392"/>
                    <a:pt x="1137" y="392"/>
                    <a:pt x="1137" y="392"/>
                  </a:cubicBezTo>
                  <a:cubicBezTo>
                    <a:pt x="1133" y="384"/>
                    <a:pt x="1133" y="384"/>
                    <a:pt x="1133" y="384"/>
                  </a:cubicBezTo>
                  <a:cubicBezTo>
                    <a:pt x="1134" y="381"/>
                    <a:pt x="1134" y="381"/>
                    <a:pt x="1134" y="381"/>
                  </a:cubicBezTo>
                  <a:cubicBezTo>
                    <a:pt x="1137" y="381"/>
                    <a:pt x="1137" y="381"/>
                    <a:pt x="1137" y="381"/>
                  </a:cubicBezTo>
                  <a:cubicBezTo>
                    <a:pt x="1139" y="385"/>
                    <a:pt x="1139" y="385"/>
                    <a:pt x="1139" y="385"/>
                  </a:cubicBezTo>
                  <a:cubicBezTo>
                    <a:pt x="1147" y="386"/>
                    <a:pt x="1147" y="386"/>
                    <a:pt x="1147" y="386"/>
                  </a:cubicBezTo>
                  <a:cubicBezTo>
                    <a:pt x="1154" y="380"/>
                    <a:pt x="1154" y="380"/>
                    <a:pt x="1154" y="380"/>
                  </a:cubicBezTo>
                  <a:cubicBezTo>
                    <a:pt x="1156" y="375"/>
                    <a:pt x="1156" y="375"/>
                    <a:pt x="1156" y="375"/>
                  </a:cubicBezTo>
                  <a:cubicBezTo>
                    <a:pt x="1173" y="369"/>
                    <a:pt x="1173" y="369"/>
                    <a:pt x="1173" y="369"/>
                  </a:cubicBezTo>
                  <a:cubicBezTo>
                    <a:pt x="1186" y="359"/>
                    <a:pt x="1186" y="359"/>
                    <a:pt x="1186" y="359"/>
                  </a:cubicBezTo>
                  <a:cubicBezTo>
                    <a:pt x="1191" y="349"/>
                    <a:pt x="1191" y="349"/>
                    <a:pt x="1191" y="349"/>
                  </a:cubicBezTo>
                  <a:cubicBezTo>
                    <a:pt x="1199" y="345"/>
                    <a:pt x="1199" y="345"/>
                    <a:pt x="1199" y="345"/>
                  </a:cubicBezTo>
                  <a:cubicBezTo>
                    <a:pt x="1200" y="339"/>
                    <a:pt x="1200" y="339"/>
                    <a:pt x="1200" y="339"/>
                  </a:cubicBezTo>
                  <a:cubicBezTo>
                    <a:pt x="1209" y="337"/>
                    <a:pt x="1209" y="337"/>
                    <a:pt x="1209" y="337"/>
                  </a:cubicBezTo>
                  <a:cubicBezTo>
                    <a:pt x="1217" y="341"/>
                    <a:pt x="1217" y="341"/>
                    <a:pt x="1217" y="341"/>
                  </a:cubicBezTo>
                  <a:cubicBezTo>
                    <a:pt x="1223" y="342"/>
                    <a:pt x="1223" y="342"/>
                    <a:pt x="1223" y="342"/>
                  </a:cubicBezTo>
                  <a:cubicBezTo>
                    <a:pt x="1230" y="331"/>
                    <a:pt x="1230" y="331"/>
                    <a:pt x="1230" y="331"/>
                  </a:cubicBezTo>
                  <a:cubicBezTo>
                    <a:pt x="1230" y="325"/>
                    <a:pt x="1230" y="325"/>
                    <a:pt x="1230" y="325"/>
                  </a:cubicBezTo>
                  <a:cubicBezTo>
                    <a:pt x="1221" y="321"/>
                    <a:pt x="1221" y="321"/>
                    <a:pt x="1221" y="321"/>
                  </a:cubicBezTo>
                  <a:cubicBezTo>
                    <a:pt x="1202" y="323"/>
                    <a:pt x="1202" y="323"/>
                    <a:pt x="1202" y="323"/>
                  </a:cubicBezTo>
                  <a:cubicBezTo>
                    <a:pt x="1193" y="329"/>
                    <a:pt x="1193" y="329"/>
                    <a:pt x="1193" y="329"/>
                  </a:cubicBezTo>
                  <a:cubicBezTo>
                    <a:pt x="1181" y="329"/>
                    <a:pt x="1181" y="329"/>
                    <a:pt x="1181" y="329"/>
                  </a:cubicBezTo>
                  <a:cubicBezTo>
                    <a:pt x="1174" y="331"/>
                    <a:pt x="1174" y="331"/>
                    <a:pt x="1174" y="331"/>
                  </a:cubicBezTo>
                  <a:cubicBezTo>
                    <a:pt x="1167" y="339"/>
                    <a:pt x="1167" y="339"/>
                    <a:pt x="1167" y="339"/>
                  </a:cubicBezTo>
                  <a:cubicBezTo>
                    <a:pt x="1159" y="338"/>
                    <a:pt x="1159" y="338"/>
                    <a:pt x="1159" y="338"/>
                  </a:cubicBezTo>
                  <a:cubicBezTo>
                    <a:pt x="1153" y="340"/>
                    <a:pt x="1153" y="340"/>
                    <a:pt x="1153" y="340"/>
                  </a:cubicBezTo>
                  <a:cubicBezTo>
                    <a:pt x="1144" y="335"/>
                    <a:pt x="1144" y="335"/>
                    <a:pt x="1144" y="335"/>
                  </a:cubicBezTo>
                  <a:cubicBezTo>
                    <a:pt x="1137" y="332"/>
                    <a:pt x="1137" y="332"/>
                    <a:pt x="1137" y="332"/>
                  </a:cubicBezTo>
                  <a:cubicBezTo>
                    <a:pt x="1128" y="343"/>
                    <a:pt x="1128" y="343"/>
                    <a:pt x="1128" y="343"/>
                  </a:cubicBezTo>
                  <a:cubicBezTo>
                    <a:pt x="1122" y="358"/>
                    <a:pt x="1122" y="358"/>
                    <a:pt x="1122" y="358"/>
                  </a:cubicBezTo>
                  <a:cubicBezTo>
                    <a:pt x="1114" y="362"/>
                    <a:pt x="1114" y="362"/>
                    <a:pt x="1114" y="362"/>
                  </a:cubicBezTo>
                  <a:cubicBezTo>
                    <a:pt x="1105" y="361"/>
                    <a:pt x="1105" y="361"/>
                    <a:pt x="1105" y="361"/>
                  </a:cubicBezTo>
                  <a:cubicBezTo>
                    <a:pt x="1103" y="357"/>
                    <a:pt x="1103" y="357"/>
                    <a:pt x="1103" y="357"/>
                  </a:cubicBezTo>
                  <a:cubicBezTo>
                    <a:pt x="1092" y="344"/>
                    <a:pt x="1092" y="344"/>
                    <a:pt x="1092" y="344"/>
                  </a:cubicBezTo>
                  <a:cubicBezTo>
                    <a:pt x="1080" y="335"/>
                    <a:pt x="1080" y="335"/>
                    <a:pt x="1080" y="335"/>
                  </a:cubicBezTo>
                  <a:cubicBezTo>
                    <a:pt x="1075" y="319"/>
                    <a:pt x="1075" y="319"/>
                    <a:pt x="1075" y="319"/>
                  </a:cubicBezTo>
                  <a:cubicBezTo>
                    <a:pt x="1076" y="303"/>
                    <a:pt x="1076" y="303"/>
                    <a:pt x="1076" y="303"/>
                  </a:cubicBezTo>
                  <a:cubicBezTo>
                    <a:pt x="1083" y="286"/>
                    <a:pt x="1083" y="286"/>
                    <a:pt x="1083" y="286"/>
                  </a:cubicBezTo>
                  <a:cubicBezTo>
                    <a:pt x="1090" y="279"/>
                    <a:pt x="1090" y="279"/>
                    <a:pt x="1090" y="279"/>
                  </a:cubicBezTo>
                  <a:close/>
                  <a:moveTo>
                    <a:pt x="1099" y="0"/>
                  </a:moveTo>
                  <a:cubicBezTo>
                    <a:pt x="1093" y="6"/>
                    <a:pt x="1093" y="6"/>
                    <a:pt x="1093" y="6"/>
                  </a:cubicBezTo>
                  <a:cubicBezTo>
                    <a:pt x="1098" y="8"/>
                    <a:pt x="1098" y="8"/>
                    <a:pt x="1098" y="8"/>
                  </a:cubicBezTo>
                  <a:cubicBezTo>
                    <a:pt x="1101" y="4"/>
                    <a:pt x="1101" y="4"/>
                    <a:pt x="1101" y="4"/>
                  </a:cubicBezTo>
                  <a:cubicBezTo>
                    <a:pt x="1099" y="0"/>
                    <a:pt x="1099" y="0"/>
                    <a:pt x="1099" y="0"/>
                  </a:cubicBezTo>
                  <a:close/>
                  <a:moveTo>
                    <a:pt x="1109" y="28"/>
                  </a:moveTo>
                  <a:cubicBezTo>
                    <a:pt x="1117" y="28"/>
                    <a:pt x="1117" y="28"/>
                    <a:pt x="1117" y="28"/>
                  </a:cubicBezTo>
                  <a:cubicBezTo>
                    <a:pt x="1121" y="26"/>
                    <a:pt x="1121" y="26"/>
                    <a:pt x="1121" y="26"/>
                  </a:cubicBezTo>
                  <a:cubicBezTo>
                    <a:pt x="1124" y="28"/>
                    <a:pt x="1124" y="28"/>
                    <a:pt x="1124" y="28"/>
                  </a:cubicBezTo>
                  <a:cubicBezTo>
                    <a:pt x="1131" y="25"/>
                    <a:pt x="1131" y="25"/>
                    <a:pt x="1131" y="25"/>
                  </a:cubicBezTo>
                  <a:cubicBezTo>
                    <a:pt x="1130" y="21"/>
                    <a:pt x="1130" y="21"/>
                    <a:pt x="1130" y="21"/>
                  </a:cubicBezTo>
                  <a:cubicBezTo>
                    <a:pt x="1121" y="20"/>
                    <a:pt x="1121" y="20"/>
                    <a:pt x="1121" y="20"/>
                  </a:cubicBezTo>
                  <a:cubicBezTo>
                    <a:pt x="1110" y="22"/>
                    <a:pt x="1110" y="22"/>
                    <a:pt x="1110" y="22"/>
                  </a:cubicBezTo>
                  <a:cubicBezTo>
                    <a:pt x="1107" y="25"/>
                    <a:pt x="1107" y="25"/>
                    <a:pt x="1107" y="25"/>
                  </a:cubicBezTo>
                  <a:cubicBezTo>
                    <a:pt x="1109" y="28"/>
                    <a:pt x="1109" y="28"/>
                    <a:pt x="1109" y="28"/>
                  </a:cubicBezTo>
                  <a:close/>
                  <a:moveTo>
                    <a:pt x="1044" y="73"/>
                  </a:moveTo>
                  <a:cubicBezTo>
                    <a:pt x="1042" y="78"/>
                    <a:pt x="1042" y="78"/>
                    <a:pt x="1042" y="78"/>
                  </a:cubicBezTo>
                  <a:cubicBezTo>
                    <a:pt x="1046" y="86"/>
                    <a:pt x="1046" y="86"/>
                    <a:pt x="1046" y="86"/>
                  </a:cubicBezTo>
                  <a:cubicBezTo>
                    <a:pt x="1046" y="79"/>
                    <a:pt x="1046" y="79"/>
                    <a:pt x="1046" y="79"/>
                  </a:cubicBezTo>
                  <a:cubicBezTo>
                    <a:pt x="1044" y="73"/>
                    <a:pt x="1044" y="73"/>
                    <a:pt x="1044" y="73"/>
                  </a:cubicBezTo>
                  <a:close/>
                  <a:moveTo>
                    <a:pt x="1059" y="64"/>
                  </a:moveTo>
                  <a:cubicBezTo>
                    <a:pt x="1073" y="52"/>
                    <a:pt x="1073" y="52"/>
                    <a:pt x="1073" y="52"/>
                  </a:cubicBezTo>
                  <a:cubicBezTo>
                    <a:pt x="1080" y="51"/>
                    <a:pt x="1080" y="51"/>
                    <a:pt x="1080" y="51"/>
                  </a:cubicBezTo>
                  <a:cubicBezTo>
                    <a:pt x="1081" y="57"/>
                    <a:pt x="1081" y="57"/>
                    <a:pt x="1081" y="57"/>
                  </a:cubicBezTo>
                  <a:cubicBezTo>
                    <a:pt x="1071" y="64"/>
                    <a:pt x="1071" y="64"/>
                    <a:pt x="1071" y="64"/>
                  </a:cubicBezTo>
                  <a:cubicBezTo>
                    <a:pt x="1062" y="66"/>
                    <a:pt x="1062" y="66"/>
                    <a:pt x="1062" y="66"/>
                  </a:cubicBezTo>
                  <a:cubicBezTo>
                    <a:pt x="1059" y="64"/>
                    <a:pt x="1059" y="64"/>
                    <a:pt x="1059" y="64"/>
                  </a:cubicBezTo>
                  <a:close/>
                  <a:moveTo>
                    <a:pt x="970" y="111"/>
                  </a:moveTo>
                  <a:cubicBezTo>
                    <a:pt x="973" y="115"/>
                    <a:pt x="973" y="115"/>
                    <a:pt x="973" y="115"/>
                  </a:cubicBezTo>
                  <a:cubicBezTo>
                    <a:pt x="969" y="113"/>
                    <a:pt x="969" y="113"/>
                    <a:pt x="969" y="113"/>
                  </a:cubicBezTo>
                  <a:cubicBezTo>
                    <a:pt x="970" y="111"/>
                    <a:pt x="970" y="111"/>
                    <a:pt x="970" y="111"/>
                  </a:cubicBezTo>
                  <a:close/>
                  <a:moveTo>
                    <a:pt x="971" y="106"/>
                  </a:moveTo>
                  <a:cubicBezTo>
                    <a:pt x="970" y="108"/>
                    <a:pt x="970" y="108"/>
                    <a:pt x="970" y="108"/>
                  </a:cubicBezTo>
                  <a:cubicBezTo>
                    <a:pt x="973" y="112"/>
                    <a:pt x="973" y="112"/>
                    <a:pt x="973" y="112"/>
                  </a:cubicBezTo>
                  <a:cubicBezTo>
                    <a:pt x="980" y="112"/>
                    <a:pt x="980" y="112"/>
                    <a:pt x="980" y="112"/>
                  </a:cubicBezTo>
                  <a:cubicBezTo>
                    <a:pt x="980" y="109"/>
                    <a:pt x="980" y="109"/>
                    <a:pt x="980" y="109"/>
                  </a:cubicBezTo>
                  <a:cubicBezTo>
                    <a:pt x="971" y="106"/>
                    <a:pt x="971" y="106"/>
                    <a:pt x="971" y="106"/>
                  </a:cubicBezTo>
                  <a:close/>
                  <a:moveTo>
                    <a:pt x="976" y="130"/>
                  </a:moveTo>
                  <a:cubicBezTo>
                    <a:pt x="967" y="132"/>
                    <a:pt x="967" y="132"/>
                    <a:pt x="967" y="132"/>
                  </a:cubicBezTo>
                  <a:cubicBezTo>
                    <a:pt x="973" y="134"/>
                    <a:pt x="973" y="134"/>
                    <a:pt x="973" y="134"/>
                  </a:cubicBezTo>
                  <a:cubicBezTo>
                    <a:pt x="976" y="130"/>
                    <a:pt x="976" y="130"/>
                    <a:pt x="976" y="130"/>
                  </a:cubicBezTo>
                  <a:close/>
                  <a:moveTo>
                    <a:pt x="966" y="139"/>
                  </a:moveTo>
                  <a:cubicBezTo>
                    <a:pt x="970" y="141"/>
                    <a:pt x="970" y="141"/>
                    <a:pt x="970" y="141"/>
                  </a:cubicBezTo>
                  <a:cubicBezTo>
                    <a:pt x="970" y="149"/>
                    <a:pt x="970" y="149"/>
                    <a:pt x="970" y="149"/>
                  </a:cubicBezTo>
                  <a:cubicBezTo>
                    <a:pt x="968" y="148"/>
                    <a:pt x="968" y="148"/>
                    <a:pt x="968" y="148"/>
                  </a:cubicBezTo>
                  <a:cubicBezTo>
                    <a:pt x="966" y="139"/>
                    <a:pt x="966" y="139"/>
                    <a:pt x="966" y="139"/>
                  </a:cubicBezTo>
                  <a:close/>
                  <a:moveTo>
                    <a:pt x="912" y="450"/>
                  </a:moveTo>
                  <a:cubicBezTo>
                    <a:pt x="915" y="452"/>
                    <a:pt x="915" y="452"/>
                    <a:pt x="915" y="452"/>
                  </a:cubicBezTo>
                  <a:cubicBezTo>
                    <a:pt x="914" y="464"/>
                    <a:pt x="914" y="464"/>
                    <a:pt x="914" y="464"/>
                  </a:cubicBezTo>
                  <a:cubicBezTo>
                    <a:pt x="911" y="464"/>
                    <a:pt x="911" y="464"/>
                    <a:pt x="911" y="464"/>
                  </a:cubicBezTo>
                  <a:cubicBezTo>
                    <a:pt x="911" y="454"/>
                    <a:pt x="911" y="454"/>
                    <a:pt x="911" y="454"/>
                  </a:cubicBezTo>
                  <a:cubicBezTo>
                    <a:pt x="912" y="450"/>
                    <a:pt x="912" y="450"/>
                    <a:pt x="912" y="450"/>
                  </a:cubicBezTo>
                  <a:close/>
                  <a:moveTo>
                    <a:pt x="909" y="451"/>
                  </a:moveTo>
                  <a:cubicBezTo>
                    <a:pt x="909" y="466"/>
                    <a:pt x="909" y="466"/>
                    <a:pt x="909" y="466"/>
                  </a:cubicBezTo>
                  <a:cubicBezTo>
                    <a:pt x="907" y="474"/>
                    <a:pt x="907" y="474"/>
                    <a:pt x="907" y="474"/>
                  </a:cubicBezTo>
                  <a:cubicBezTo>
                    <a:pt x="900" y="479"/>
                    <a:pt x="900" y="479"/>
                    <a:pt x="900" y="479"/>
                  </a:cubicBezTo>
                  <a:cubicBezTo>
                    <a:pt x="897" y="475"/>
                    <a:pt x="897" y="475"/>
                    <a:pt x="897" y="475"/>
                  </a:cubicBezTo>
                  <a:cubicBezTo>
                    <a:pt x="898" y="462"/>
                    <a:pt x="898" y="462"/>
                    <a:pt x="898" y="462"/>
                  </a:cubicBezTo>
                  <a:cubicBezTo>
                    <a:pt x="903" y="450"/>
                    <a:pt x="903" y="450"/>
                    <a:pt x="903" y="450"/>
                  </a:cubicBezTo>
                  <a:cubicBezTo>
                    <a:pt x="907" y="447"/>
                    <a:pt x="907" y="447"/>
                    <a:pt x="907" y="447"/>
                  </a:cubicBezTo>
                  <a:cubicBezTo>
                    <a:pt x="909" y="451"/>
                    <a:pt x="909" y="451"/>
                    <a:pt x="909" y="451"/>
                  </a:cubicBezTo>
                  <a:close/>
                  <a:moveTo>
                    <a:pt x="610" y="314"/>
                  </a:moveTo>
                  <a:cubicBezTo>
                    <a:pt x="620" y="317"/>
                    <a:pt x="620" y="317"/>
                    <a:pt x="620" y="317"/>
                  </a:cubicBezTo>
                  <a:cubicBezTo>
                    <a:pt x="622" y="320"/>
                    <a:pt x="622" y="320"/>
                    <a:pt x="622" y="320"/>
                  </a:cubicBezTo>
                  <a:cubicBezTo>
                    <a:pt x="618" y="322"/>
                    <a:pt x="618" y="322"/>
                    <a:pt x="618" y="322"/>
                  </a:cubicBezTo>
                  <a:cubicBezTo>
                    <a:pt x="610" y="319"/>
                    <a:pt x="610" y="319"/>
                    <a:pt x="610" y="319"/>
                  </a:cubicBezTo>
                  <a:cubicBezTo>
                    <a:pt x="608" y="315"/>
                    <a:pt x="608" y="315"/>
                    <a:pt x="608" y="315"/>
                  </a:cubicBezTo>
                  <a:cubicBezTo>
                    <a:pt x="610" y="314"/>
                    <a:pt x="610" y="314"/>
                    <a:pt x="610" y="314"/>
                  </a:cubicBezTo>
                  <a:close/>
                  <a:moveTo>
                    <a:pt x="614" y="333"/>
                  </a:moveTo>
                  <a:cubicBezTo>
                    <a:pt x="625" y="335"/>
                    <a:pt x="625" y="335"/>
                    <a:pt x="625" y="335"/>
                  </a:cubicBezTo>
                  <a:cubicBezTo>
                    <a:pt x="630" y="340"/>
                    <a:pt x="630" y="340"/>
                    <a:pt x="630" y="340"/>
                  </a:cubicBezTo>
                  <a:cubicBezTo>
                    <a:pt x="633" y="341"/>
                    <a:pt x="633" y="341"/>
                    <a:pt x="633" y="341"/>
                  </a:cubicBezTo>
                  <a:cubicBezTo>
                    <a:pt x="633" y="344"/>
                    <a:pt x="633" y="344"/>
                    <a:pt x="633" y="344"/>
                  </a:cubicBezTo>
                  <a:cubicBezTo>
                    <a:pt x="623" y="343"/>
                    <a:pt x="623" y="343"/>
                    <a:pt x="623" y="343"/>
                  </a:cubicBezTo>
                  <a:cubicBezTo>
                    <a:pt x="619" y="343"/>
                    <a:pt x="619" y="343"/>
                    <a:pt x="619" y="343"/>
                  </a:cubicBezTo>
                  <a:cubicBezTo>
                    <a:pt x="613" y="336"/>
                    <a:pt x="613" y="336"/>
                    <a:pt x="613" y="336"/>
                  </a:cubicBezTo>
                  <a:cubicBezTo>
                    <a:pt x="614" y="333"/>
                    <a:pt x="614" y="333"/>
                    <a:pt x="614" y="333"/>
                  </a:cubicBezTo>
                  <a:close/>
                  <a:moveTo>
                    <a:pt x="623" y="347"/>
                  </a:moveTo>
                  <a:cubicBezTo>
                    <a:pt x="634" y="347"/>
                    <a:pt x="634" y="347"/>
                    <a:pt x="634" y="347"/>
                  </a:cubicBezTo>
                  <a:cubicBezTo>
                    <a:pt x="640" y="352"/>
                    <a:pt x="640" y="352"/>
                    <a:pt x="640" y="352"/>
                  </a:cubicBezTo>
                  <a:cubicBezTo>
                    <a:pt x="631" y="360"/>
                    <a:pt x="631" y="360"/>
                    <a:pt x="631" y="360"/>
                  </a:cubicBezTo>
                  <a:cubicBezTo>
                    <a:pt x="626" y="362"/>
                    <a:pt x="626" y="362"/>
                    <a:pt x="626" y="362"/>
                  </a:cubicBezTo>
                  <a:cubicBezTo>
                    <a:pt x="622" y="357"/>
                    <a:pt x="622" y="357"/>
                    <a:pt x="622" y="357"/>
                  </a:cubicBezTo>
                  <a:cubicBezTo>
                    <a:pt x="624" y="352"/>
                    <a:pt x="624" y="352"/>
                    <a:pt x="624" y="352"/>
                  </a:cubicBezTo>
                  <a:cubicBezTo>
                    <a:pt x="624" y="352"/>
                    <a:pt x="623" y="347"/>
                    <a:pt x="623" y="347"/>
                  </a:cubicBezTo>
                  <a:close/>
                  <a:moveTo>
                    <a:pt x="602" y="243"/>
                  </a:moveTo>
                  <a:cubicBezTo>
                    <a:pt x="609" y="232"/>
                    <a:pt x="609" y="232"/>
                    <a:pt x="609" y="232"/>
                  </a:cubicBezTo>
                  <a:cubicBezTo>
                    <a:pt x="619" y="218"/>
                    <a:pt x="619" y="218"/>
                    <a:pt x="619" y="218"/>
                  </a:cubicBezTo>
                  <a:cubicBezTo>
                    <a:pt x="624" y="211"/>
                    <a:pt x="624" y="211"/>
                    <a:pt x="624" y="211"/>
                  </a:cubicBezTo>
                  <a:cubicBezTo>
                    <a:pt x="630" y="209"/>
                    <a:pt x="630" y="209"/>
                    <a:pt x="630" y="209"/>
                  </a:cubicBezTo>
                  <a:cubicBezTo>
                    <a:pt x="639" y="225"/>
                    <a:pt x="639" y="225"/>
                    <a:pt x="639" y="225"/>
                  </a:cubicBezTo>
                  <a:cubicBezTo>
                    <a:pt x="653" y="235"/>
                    <a:pt x="653" y="235"/>
                    <a:pt x="653" y="235"/>
                  </a:cubicBezTo>
                  <a:cubicBezTo>
                    <a:pt x="654" y="239"/>
                    <a:pt x="654" y="239"/>
                    <a:pt x="654" y="239"/>
                  </a:cubicBezTo>
                  <a:cubicBezTo>
                    <a:pt x="664" y="248"/>
                    <a:pt x="664" y="248"/>
                    <a:pt x="664" y="248"/>
                  </a:cubicBezTo>
                  <a:cubicBezTo>
                    <a:pt x="668" y="255"/>
                    <a:pt x="668" y="255"/>
                    <a:pt x="668" y="255"/>
                  </a:cubicBezTo>
                  <a:cubicBezTo>
                    <a:pt x="674" y="256"/>
                    <a:pt x="674" y="256"/>
                    <a:pt x="674" y="256"/>
                  </a:cubicBezTo>
                  <a:cubicBezTo>
                    <a:pt x="687" y="252"/>
                    <a:pt x="687" y="252"/>
                    <a:pt x="687" y="252"/>
                  </a:cubicBezTo>
                  <a:cubicBezTo>
                    <a:pt x="688" y="247"/>
                    <a:pt x="688" y="247"/>
                    <a:pt x="688" y="247"/>
                  </a:cubicBezTo>
                  <a:cubicBezTo>
                    <a:pt x="699" y="248"/>
                    <a:pt x="699" y="248"/>
                    <a:pt x="699" y="248"/>
                  </a:cubicBezTo>
                  <a:cubicBezTo>
                    <a:pt x="705" y="245"/>
                    <a:pt x="705" y="245"/>
                    <a:pt x="705" y="245"/>
                  </a:cubicBezTo>
                  <a:cubicBezTo>
                    <a:pt x="729" y="246"/>
                    <a:pt x="729" y="246"/>
                    <a:pt x="729" y="246"/>
                  </a:cubicBezTo>
                  <a:cubicBezTo>
                    <a:pt x="753" y="236"/>
                    <a:pt x="753" y="236"/>
                    <a:pt x="753" y="236"/>
                  </a:cubicBezTo>
                  <a:cubicBezTo>
                    <a:pt x="759" y="231"/>
                    <a:pt x="759" y="231"/>
                    <a:pt x="759" y="231"/>
                  </a:cubicBezTo>
                  <a:cubicBezTo>
                    <a:pt x="780" y="230"/>
                    <a:pt x="780" y="230"/>
                    <a:pt x="780" y="230"/>
                  </a:cubicBezTo>
                  <a:cubicBezTo>
                    <a:pt x="791" y="236"/>
                    <a:pt x="791" y="236"/>
                    <a:pt x="791" y="236"/>
                  </a:cubicBezTo>
                  <a:cubicBezTo>
                    <a:pt x="794" y="241"/>
                    <a:pt x="794" y="241"/>
                    <a:pt x="794" y="241"/>
                  </a:cubicBezTo>
                  <a:cubicBezTo>
                    <a:pt x="804" y="240"/>
                    <a:pt x="804" y="240"/>
                    <a:pt x="804" y="240"/>
                  </a:cubicBezTo>
                  <a:cubicBezTo>
                    <a:pt x="822" y="231"/>
                    <a:pt x="822" y="231"/>
                    <a:pt x="822" y="231"/>
                  </a:cubicBezTo>
                  <a:cubicBezTo>
                    <a:pt x="843" y="228"/>
                    <a:pt x="843" y="228"/>
                    <a:pt x="843" y="228"/>
                  </a:cubicBezTo>
                  <a:cubicBezTo>
                    <a:pt x="841" y="221"/>
                    <a:pt x="841" y="221"/>
                    <a:pt x="841" y="221"/>
                  </a:cubicBezTo>
                  <a:cubicBezTo>
                    <a:pt x="859" y="195"/>
                    <a:pt x="859" y="195"/>
                    <a:pt x="859" y="195"/>
                  </a:cubicBezTo>
                  <a:cubicBezTo>
                    <a:pt x="865" y="177"/>
                    <a:pt x="865" y="177"/>
                    <a:pt x="865" y="177"/>
                  </a:cubicBezTo>
                  <a:cubicBezTo>
                    <a:pt x="878" y="157"/>
                    <a:pt x="878" y="157"/>
                    <a:pt x="878" y="157"/>
                  </a:cubicBezTo>
                  <a:cubicBezTo>
                    <a:pt x="888" y="124"/>
                    <a:pt x="888" y="124"/>
                    <a:pt x="888" y="124"/>
                  </a:cubicBezTo>
                  <a:cubicBezTo>
                    <a:pt x="888" y="118"/>
                    <a:pt x="888" y="118"/>
                    <a:pt x="888" y="118"/>
                  </a:cubicBezTo>
                  <a:cubicBezTo>
                    <a:pt x="892" y="110"/>
                    <a:pt x="892" y="110"/>
                    <a:pt x="892" y="110"/>
                  </a:cubicBezTo>
                  <a:cubicBezTo>
                    <a:pt x="892" y="105"/>
                    <a:pt x="892" y="105"/>
                    <a:pt x="892" y="105"/>
                  </a:cubicBezTo>
                  <a:cubicBezTo>
                    <a:pt x="901" y="94"/>
                    <a:pt x="901" y="94"/>
                    <a:pt x="901" y="94"/>
                  </a:cubicBezTo>
                  <a:cubicBezTo>
                    <a:pt x="908" y="97"/>
                    <a:pt x="908" y="97"/>
                    <a:pt x="908" y="97"/>
                  </a:cubicBezTo>
                  <a:cubicBezTo>
                    <a:pt x="921" y="96"/>
                    <a:pt x="921" y="96"/>
                    <a:pt x="921" y="96"/>
                  </a:cubicBezTo>
                  <a:cubicBezTo>
                    <a:pt x="940" y="96"/>
                    <a:pt x="940" y="96"/>
                    <a:pt x="940" y="96"/>
                  </a:cubicBezTo>
                  <a:cubicBezTo>
                    <a:pt x="945" y="99"/>
                    <a:pt x="945" y="99"/>
                    <a:pt x="945" y="99"/>
                  </a:cubicBezTo>
                  <a:cubicBezTo>
                    <a:pt x="957" y="99"/>
                    <a:pt x="957" y="99"/>
                    <a:pt x="957" y="99"/>
                  </a:cubicBezTo>
                  <a:cubicBezTo>
                    <a:pt x="966" y="102"/>
                    <a:pt x="966" y="102"/>
                    <a:pt x="966" y="102"/>
                  </a:cubicBezTo>
                  <a:cubicBezTo>
                    <a:pt x="966" y="104"/>
                    <a:pt x="966" y="104"/>
                    <a:pt x="966" y="104"/>
                  </a:cubicBezTo>
                  <a:cubicBezTo>
                    <a:pt x="962" y="105"/>
                    <a:pt x="962" y="105"/>
                    <a:pt x="962" y="105"/>
                  </a:cubicBezTo>
                  <a:cubicBezTo>
                    <a:pt x="962" y="109"/>
                    <a:pt x="962" y="109"/>
                    <a:pt x="962" y="109"/>
                  </a:cubicBezTo>
                  <a:cubicBezTo>
                    <a:pt x="959" y="114"/>
                    <a:pt x="959" y="114"/>
                    <a:pt x="959" y="114"/>
                  </a:cubicBezTo>
                  <a:cubicBezTo>
                    <a:pt x="969" y="117"/>
                    <a:pt x="969" y="117"/>
                    <a:pt x="969" y="117"/>
                  </a:cubicBezTo>
                  <a:cubicBezTo>
                    <a:pt x="977" y="127"/>
                    <a:pt x="977" y="127"/>
                    <a:pt x="977" y="127"/>
                  </a:cubicBezTo>
                  <a:cubicBezTo>
                    <a:pt x="967" y="129"/>
                    <a:pt x="967" y="129"/>
                    <a:pt x="967" y="129"/>
                  </a:cubicBezTo>
                  <a:cubicBezTo>
                    <a:pt x="958" y="128"/>
                    <a:pt x="958" y="128"/>
                    <a:pt x="958" y="128"/>
                  </a:cubicBezTo>
                  <a:cubicBezTo>
                    <a:pt x="954" y="130"/>
                    <a:pt x="954" y="130"/>
                    <a:pt x="954" y="130"/>
                  </a:cubicBezTo>
                  <a:cubicBezTo>
                    <a:pt x="960" y="138"/>
                    <a:pt x="960" y="138"/>
                    <a:pt x="960" y="138"/>
                  </a:cubicBezTo>
                  <a:cubicBezTo>
                    <a:pt x="964" y="140"/>
                    <a:pt x="964" y="140"/>
                    <a:pt x="964" y="140"/>
                  </a:cubicBezTo>
                  <a:cubicBezTo>
                    <a:pt x="965" y="145"/>
                    <a:pt x="965" y="145"/>
                    <a:pt x="965" y="145"/>
                  </a:cubicBezTo>
                  <a:cubicBezTo>
                    <a:pt x="961" y="146"/>
                    <a:pt x="961" y="146"/>
                    <a:pt x="961" y="146"/>
                  </a:cubicBezTo>
                  <a:cubicBezTo>
                    <a:pt x="958" y="153"/>
                    <a:pt x="958" y="153"/>
                    <a:pt x="958" y="153"/>
                  </a:cubicBezTo>
                  <a:cubicBezTo>
                    <a:pt x="965" y="159"/>
                    <a:pt x="965" y="159"/>
                    <a:pt x="965" y="159"/>
                  </a:cubicBezTo>
                  <a:cubicBezTo>
                    <a:pt x="968" y="168"/>
                    <a:pt x="968" y="168"/>
                    <a:pt x="968" y="168"/>
                  </a:cubicBezTo>
                  <a:cubicBezTo>
                    <a:pt x="982" y="183"/>
                    <a:pt x="982" y="183"/>
                    <a:pt x="982" y="183"/>
                  </a:cubicBezTo>
                  <a:cubicBezTo>
                    <a:pt x="989" y="189"/>
                    <a:pt x="989" y="189"/>
                    <a:pt x="989" y="189"/>
                  </a:cubicBezTo>
                  <a:cubicBezTo>
                    <a:pt x="985" y="197"/>
                    <a:pt x="985" y="197"/>
                    <a:pt x="985" y="197"/>
                  </a:cubicBezTo>
                  <a:cubicBezTo>
                    <a:pt x="973" y="199"/>
                    <a:pt x="973" y="199"/>
                    <a:pt x="973" y="199"/>
                  </a:cubicBezTo>
                  <a:cubicBezTo>
                    <a:pt x="972" y="205"/>
                    <a:pt x="972" y="205"/>
                    <a:pt x="972" y="205"/>
                  </a:cubicBezTo>
                  <a:cubicBezTo>
                    <a:pt x="976" y="208"/>
                    <a:pt x="976" y="208"/>
                    <a:pt x="976" y="208"/>
                  </a:cubicBezTo>
                  <a:cubicBezTo>
                    <a:pt x="978" y="215"/>
                    <a:pt x="978" y="215"/>
                    <a:pt x="978" y="215"/>
                  </a:cubicBezTo>
                  <a:cubicBezTo>
                    <a:pt x="984" y="219"/>
                    <a:pt x="984" y="219"/>
                    <a:pt x="984" y="219"/>
                  </a:cubicBezTo>
                  <a:cubicBezTo>
                    <a:pt x="1002" y="236"/>
                    <a:pt x="1002" y="236"/>
                    <a:pt x="1002" y="236"/>
                  </a:cubicBezTo>
                  <a:cubicBezTo>
                    <a:pt x="1009" y="236"/>
                    <a:pt x="1009" y="236"/>
                    <a:pt x="1009" y="236"/>
                  </a:cubicBezTo>
                  <a:cubicBezTo>
                    <a:pt x="1016" y="244"/>
                    <a:pt x="1016" y="244"/>
                    <a:pt x="1016" y="244"/>
                  </a:cubicBezTo>
                  <a:cubicBezTo>
                    <a:pt x="1018" y="249"/>
                    <a:pt x="1018" y="249"/>
                    <a:pt x="1018" y="249"/>
                  </a:cubicBezTo>
                  <a:cubicBezTo>
                    <a:pt x="1025" y="251"/>
                    <a:pt x="1025" y="251"/>
                    <a:pt x="1025" y="251"/>
                  </a:cubicBezTo>
                  <a:cubicBezTo>
                    <a:pt x="1023" y="259"/>
                    <a:pt x="1023" y="259"/>
                    <a:pt x="1023" y="259"/>
                  </a:cubicBezTo>
                  <a:cubicBezTo>
                    <a:pt x="1018" y="261"/>
                    <a:pt x="1018" y="261"/>
                    <a:pt x="1018" y="261"/>
                  </a:cubicBezTo>
                  <a:cubicBezTo>
                    <a:pt x="1012" y="259"/>
                    <a:pt x="1012" y="259"/>
                    <a:pt x="1012" y="259"/>
                  </a:cubicBezTo>
                  <a:cubicBezTo>
                    <a:pt x="1005" y="263"/>
                    <a:pt x="1005" y="263"/>
                    <a:pt x="1005" y="263"/>
                  </a:cubicBezTo>
                  <a:cubicBezTo>
                    <a:pt x="996" y="262"/>
                    <a:pt x="996" y="262"/>
                    <a:pt x="996" y="262"/>
                  </a:cubicBezTo>
                  <a:cubicBezTo>
                    <a:pt x="982" y="248"/>
                    <a:pt x="982" y="248"/>
                    <a:pt x="982" y="248"/>
                  </a:cubicBezTo>
                  <a:cubicBezTo>
                    <a:pt x="984" y="260"/>
                    <a:pt x="984" y="260"/>
                    <a:pt x="984" y="260"/>
                  </a:cubicBezTo>
                  <a:cubicBezTo>
                    <a:pt x="982" y="264"/>
                    <a:pt x="982" y="264"/>
                    <a:pt x="982" y="264"/>
                  </a:cubicBezTo>
                  <a:cubicBezTo>
                    <a:pt x="978" y="259"/>
                    <a:pt x="978" y="259"/>
                    <a:pt x="978" y="259"/>
                  </a:cubicBezTo>
                  <a:cubicBezTo>
                    <a:pt x="969" y="268"/>
                    <a:pt x="969" y="268"/>
                    <a:pt x="969" y="268"/>
                  </a:cubicBezTo>
                  <a:cubicBezTo>
                    <a:pt x="969" y="274"/>
                    <a:pt x="969" y="274"/>
                    <a:pt x="969" y="274"/>
                  </a:cubicBezTo>
                  <a:cubicBezTo>
                    <a:pt x="965" y="279"/>
                    <a:pt x="965" y="279"/>
                    <a:pt x="965" y="279"/>
                  </a:cubicBezTo>
                  <a:cubicBezTo>
                    <a:pt x="963" y="295"/>
                    <a:pt x="963" y="295"/>
                    <a:pt x="963" y="295"/>
                  </a:cubicBezTo>
                  <a:cubicBezTo>
                    <a:pt x="959" y="301"/>
                    <a:pt x="959" y="301"/>
                    <a:pt x="959" y="301"/>
                  </a:cubicBezTo>
                  <a:cubicBezTo>
                    <a:pt x="956" y="316"/>
                    <a:pt x="956" y="316"/>
                    <a:pt x="956" y="316"/>
                  </a:cubicBezTo>
                  <a:cubicBezTo>
                    <a:pt x="945" y="325"/>
                    <a:pt x="945" y="325"/>
                    <a:pt x="945" y="325"/>
                  </a:cubicBezTo>
                  <a:cubicBezTo>
                    <a:pt x="949" y="336"/>
                    <a:pt x="949" y="336"/>
                    <a:pt x="949" y="336"/>
                  </a:cubicBezTo>
                  <a:cubicBezTo>
                    <a:pt x="944" y="344"/>
                    <a:pt x="944" y="344"/>
                    <a:pt x="944" y="344"/>
                  </a:cubicBezTo>
                  <a:cubicBezTo>
                    <a:pt x="936" y="352"/>
                    <a:pt x="936" y="352"/>
                    <a:pt x="936" y="352"/>
                  </a:cubicBezTo>
                  <a:cubicBezTo>
                    <a:pt x="933" y="344"/>
                    <a:pt x="933" y="344"/>
                    <a:pt x="933" y="344"/>
                  </a:cubicBezTo>
                  <a:cubicBezTo>
                    <a:pt x="928" y="342"/>
                    <a:pt x="928" y="342"/>
                    <a:pt x="928" y="342"/>
                  </a:cubicBezTo>
                  <a:cubicBezTo>
                    <a:pt x="931" y="347"/>
                    <a:pt x="931" y="347"/>
                    <a:pt x="931" y="347"/>
                  </a:cubicBezTo>
                  <a:cubicBezTo>
                    <a:pt x="930" y="357"/>
                    <a:pt x="930" y="357"/>
                    <a:pt x="930" y="357"/>
                  </a:cubicBezTo>
                  <a:cubicBezTo>
                    <a:pt x="923" y="365"/>
                    <a:pt x="923" y="365"/>
                    <a:pt x="923" y="365"/>
                  </a:cubicBezTo>
                  <a:cubicBezTo>
                    <a:pt x="921" y="373"/>
                    <a:pt x="921" y="373"/>
                    <a:pt x="921" y="373"/>
                  </a:cubicBezTo>
                  <a:cubicBezTo>
                    <a:pt x="914" y="376"/>
                    <a:pt x="914" y="376"/>
                    <a:pt x="914" y="376"/>
                  </a:cubicBezTo>
                  <a:cubicBezTo>
                    <a:pt x="908" y="375"/>
                    <a:pt x="908" y="375"/>
                    <a:pt x="908" y="375"/>
                  </a:cubicBezTo>
                  <a:cubicBezTo>
                    <a:pt x="909" y="379"/>
                    <a:pt x="909" y="379"/>
                    <a:pt x="909" y="379"/>
                  </a:cubicBezTo>
                  <a:cubicBezTo>
                    <a:pt x="906" y="384"/>
                    <a:pt x="906" y="384"/>
                    <a:pt x="906" y="384"/>
                  </a:cubicBezTo>
                  <a:cubicBezTo>
                    <a:pt x="916" y="383"/>
                    <a:pt x="916" y="383"/>
                    <a:pt x="916" y="383"/>
                  </a:cubicBezTo>
                  <a:cubicBezTo>
                    <a:pt x="918" y="385"/>
                    <a:pt x="918" y="385"/>
                    <a:pt x="918" y="385"/>
                  </a:cubicBezTo>
                  <a:cubicBezTo>
                    <a:pt x="917" y="392"/>
                    <a:pt x="917" y="392"/>
                    <a:pt x="917" y="392"/>
                  </a:cubicBezTo>
                  <a:cubicBezTo>
                    <a:pt x="912" y="396"/>
                    <a:pt x="912" y="396"/>
                    <a:pt x="912" y="396"/>
                  </a:cubicBezTo>
                  <a:cubicBezTo>
                    <a:pt x="915" y="398"/>
                    <a:pt x="915" y="398"/>
                    <a:pt x="915" y="398"/>
                  </a:cubicBezTo>
                  <a:cubicBezTo>
                    <a:pt x="920" y="397"/>
                    <a:pt x="920" y="397"/>
                    <a:pt x="920" y="397"/>
                  </a:cubicBezTo>
                  <a:cubicBezTo>
                    <a:pt x="921" y="403"/>
                    <a:pt x="921" y="403"/>
                    <a:pt x="921" y="403"/>
                  </a:cubicBezTo>
                  <a:cubicBezTo>
                    <a:pt x="918" y="410"/>
                    <a:pt x="918" y="410"/>
                    <a:pt x="918" y="410"/>
                  </a:cubicBezTo>
                  <a:cubicBezTo>
                    <a:pt x="911" y="408"/>
                    <a:pt x="911" y="408"/>
                    <a:pt x="911" y="408"/>
                  </a:cubicBezTo>
                  <a:cubicBezTo>
                    <a:pt x="910" y="406"/>
                    <a:pt x="910" y="406"/>
                    <a:pt x="910" y="406"/>
                  </a:cubicBezTo>
                  <a:cubicBezTo>
                    <a:pt x="910" y="410"/>
                    <a:pt x="910" y="410"/>
                    <a:pt x="910" y="410"/>
                  </a:cubicBezTo>
                  <a:cubicBezTo>
                    <a:pt x="914" y="413"/>
                    <a:pt x="914" y="413"/>
                    <a:pt x="914" y="413"/>
                  </a:cubicBezTo>
                  <a:cubicBezTo>
                    <a:pt x="916" y="416"/>
                    <a:pt x="916" y="416"/>
                    <a:pt x="916" y="416"/>
                  </a:cubicBezTo>
                  <a:cubicBezTo>
                    <a:pt x="910" y="430"/>
                    <a:pt x="910" y="430"/>
                    <a:pt x="910" y="430"/>
                  </a:cubicBezTo>
                  <a:cubicBezTo>
                    <a:pt x="905" y="430"/>
                    <a:pt x="905" y="430"/>
                    <a:pt x="905" y="430"/>
                  </a:cubicBezTo>
                  <a:cubicBezTo>
                    <a:pt x="903" y="426"/>
                    <a:pt x="903" y="426"/>
                    <a:pt x="903" y="426"/>
                  </a:cubicBezTo>
                  <a:cubicBezTo>
                    <a:pt x="901" y="437"/>
                    <a:pt x="901" y="437"/>
                    <a:pt x="901" y="437"/>
                  </a:cubicBezTo>
                  <a:cubicBezTo>
                    <a:pt x="901" y="443"/>
                    <a:pt x="901" y="443"/>
                    <a:pt x="901" y="443"/>
                  </a:cubicBezTo>
                  <a:cubicBezTo>
                    <a:pt x="892" y="460"/>
                    <a:pt x="892" y="460"/>
                    <a:pt x="892" y="460"/>
                  </a:cubicBezTo>
                  <a:cubicBezTo>
                    <a:pt x="877" y="469"/>
                    <a:pt x="877" y="469"/>
                    <a:pt x="877" y="469"/>
                  </a:cubicBezTo>
                  <a:cubicBezTo>
                    <a:pt x="865" y="472"/>
                    <a:pt x="865" y="472"/>
                    <a:pt x="865" y="472"/>
                  </a:cubicBezTo>
                  <a:cubicBezTo>
                    <a:pt x="847" y="480"/>
                    <a:pt x="847" y="480"/>
                    <a:pt x="847" y="480"/>
                  </a:cubicBezTo>
                  <a:cubicBezTo>
                    <a:pt x="839" y="481"/>
                    <a:pt x="839" y="481"/>
                    <a:pt x="839" y="481"/>
                  </a:cubicBezTo>
                  <a:cubicBezTo>
                    <a:pt x="836" y="469"/>
                    <a:pt x="836" y="469"/>
                    <a:pt x="836" y="469"/>
                  </a:cubicBezTo>
                  <a:cubicBezTo>
                    <a:pt x="838" y="463"/>
                    <a:pt x="838" y="463"/>
                    <a:pt x="838" y="463"/>
                  </a:cubicBezTo>
                  <a:cubicBezTo>
                    <a:pt x="833" y="456"/>
                    <a:pt x="833" y="456"/>
                    <a:pt x="833" y="456"/>
                  </a:cubicBezTo>
                  <a:cubicBezTo>
                    <a:pt x="832" y="453"/>
                    <a:pt x="832" y="453"/>
                    <a:pt x="832" y="453"/>
                  </a:cubicBezTo>
                  <a:cubicBezTo>
                    <a:pt x="828" y="455"/>
                    <a:pt x="828" y="455"/>
                    <a:pt x="828" y="455"/>
                  </a:cubicBezTo>
                  <a:cubicBezTo>
                    <a:pt x="823" y="449"/>
                    <a:pt x="823" y="449"/>
                    <a:pt x="823" y="449"/>
                  </a:cubicBezTo>
                  <a:cubicBezTo>
                    <a:pt x="819" y="451"/>
                    <a:pt x="819" y="451"/>
                    <a:pt x="819" y="451"/>
                  </a:cubicBezTo>
                  <a:cubicBezTo>
                    <a:pt x="812" y="449"/>
                    <a:pt x="812" y="449"/>
                    <a:pt x="812" y="449"/>
                  </a:cubicBezTo>
                  <a:cubicBezTo>
                    <a:pt x="808" y="442"/>
                    <a:pt x="808" y="442"/>
                    <a:pt x="808" y="442"/>
                  </a:cubicBezTo>
                  <a:cubicBezTo>
                    <a:pt x="805" y="449"/>
                    <a:pt x="805" y="449"/>
                    <a:pt x="805" y="449"/>
                  </a:cubicBezTo>
                  <a:cubicBezTo>
                    <a:pt x="808" y="455"/>
                    <a:pt x="808" y="455"/>
                    <a:pt x="808" y="455"/>
                  </a:cubicBezTo>
                  <a:cubicBezTo>
                    <a:pt x="800" y="453"/>
                    <a:pt x="800" y="453"/>
                    <a:pt x="800" y="453"/>
                  </a:cubicBezTo>
                  <a:cubicBezTo>
                    <a:pt x="797" y="448"/>
                    <a:pt x="797" y="448"/>
                    <a:pt x="797" y="448"/>
                  </a:cubicBezTo>
                  <a:cubicBezTo>
                    <a:pt x="797" y="442"/>
                    <a:pt x="797" y="442"/>
                    <a:pt x="797" y="442"/>
                  </a:cubicBezTo>
                  <a:cubicBezTo>
                    <a:pt x="792" y="437"/>
                    <a:pt x="792" y="437"/>
                    <a:pt x="792" y="437"/>
                  </a:cubicBezTo>
                  <a:cubicBezTo>
                    <a:pt x="787" y="441"/>
                    <a:pt x="787" y="441"/>
                    <a:pt x="787" y="441"/>
                  </a:cubicBezTo>
                  <a:cubicBezTo>
                    <a:pt x="779" y="436"/>
                    <a:pt x="779" y="436"/>
                    <a:pt x="779" y="436"/>
                  </a:cubicBezTo>
                  <a:cubicBezTo>
                    <a:pt x="775" y="437"/>
                    <a:pt x="775" y="437"/>
                    <a:pt x="775" y="437"/>
                  </a:cubicBezTo>
                  <a:cubicBezTo>
                    <a:pt x="768" y="444"/>
                    <a:pt x="768" y="444"/>
                    <a:pt x="768" y="444"/>
                  </a:cubicBezTo>
                  <a:cubicBezTo>
                    <a:pt x="758" y="445"/>
                    <a:pt x="758" y="445"/>
                    <a:pt x="758" y="445"/>
                  </a:cubicBezTo>
                  <a:cubicBezTo>
                    <a:pt x="756" y="449"/>
                    <a:pt x="756" y="449"/>
                    <a:pt x="756" y="449"/>
                  </a:cubicBezTo>
                  <a:cubicBezTo>
                    <a:pt x="750" y="450"/>
                    <a:pt x="750" y="450"/>
                    <a:pt x="750" y="450"/>
                  </a:cubicBezTo>
                  <a:cubicBezTo>
                    <a:pt x="745" y="446"/>
                    <a:pt x="745" y="446"/>
                    <a:pt x="745" y="446"/>
                  </a:cubicBezTo>
                  <a:cubicBezTo>
                    <a:pt x="740" y="448"/>
                    <a:pt x="740" y="448"/>
                    <a:pt x="740" y="448"/>
                  </a:cubicBezTo>
                  <a:cubicBezTo>
                    <a:pt x="730" y="460"/>
                    <a:pt x="730" y="460"/>
                    <a:pt x="730" y="460"/>
                  </a:cubicBezTo>
                  <a:cubicBezTo>
                    <a:pt x="724" y="460"/>
                    <a:pt x="724" y="460"/>
                    <a:pt x="724" y="460"/>
                  </a:cubicBezTo>
                  <a:cubicBezTo>
                    <a:pt x="725" y="453"/>
                    <a:pt x="725" y="453"/>
                    <a:pt x="725" y="453"/>
                  </a:cubicBezTo>
                  <a:cubicBezTo>
                    <a:pt x="724" y="439"/>
                    <a:pt x="724" y="439"/>
                    <a:pt x="724" y="439"/>
                  </a:cubicBezTo>
                  <a:cubicBezTo>
                    <a:pt x="720" y="428"/>
                    <a:pt x="720" y="428"/>
                    <a:pt x="720" y="428"/>
                  </a:cubicBezTo>
                  <a:cubicBezTo>
                    <a:pt x="722" y="420"/>
                    <a:pt x="722" y="420"/>
                    <a:pt x="722" y="420"/>
                  </a:cubicBezTo>
                  <a:cubicBezTo>
                    <a:pt x="719" y="415"/>
                    <a:pt x="719" y="415"/>
                    <a:pt x="719" y="415"/>
                  </a:cubicBezTo>
                  <a:cubicBezTo>
                    <a:pt x="720" y="419"/>
                    <a:pt x="720" y="419"/>
                    <a:pt x="720" y="419"/>
                  </a:cubicBezTo>
                  <a:cubicBezTo>
                    <a:pt x="716" y="428"/>
                    <a:pt x="716" y="428"/>
                    <a:pt x="716" y="428"/>
                  </a:cubicBezTo>
                  <a:cubicBezTo>
                    <a:pt x="710" y="431"/>
                    <a:pt x="710" y="431"/>
                    <a:pt x="710" y="431"/>
                  </a:cubicBezTo>
                  <a:cubicBezTo>
                    <a:pt x="705" y="427"/>
                    <a:pt x="705" y="427"/>
                    <a:pt x="705" y="427"/>
                  </a:cubicBezTo>
                  <a:cubicBezTo>
                    <a:pt x="698" y="433"/>
                    <a:pt x="698" y="433"/>
                    <a:pt x="698" y="433"/>
                  </a:cubicBezTo>
                  <a:cubicBezTo>
                    <a:pt x="687" y="434"/>
                    <a:pt x="687" y="434"/>
                    <a:pt x="687" y="434"/>
                  </a:cubicBezTo>
                  <a:cubicBezTo>
                    <a:pt x="680" y="431"/>
                    <a:pt x="680" y="431"/>
                    <a:pt x="680" y="431"/>
                  </a:cubicBezTo>
                  <a:cubicBezTo>
                    <a:pt x="671" y="431"/>
                    <a:pt x="671" y="431"/>
                    <a:pt x="671" y="431"/>
                  </a:cubicBezTo>
                  <a:cubicBezTo>
                    <a:pt x="669" y="425"/>
                    <a:pt x="669" y="425"/>
                    <a:pt x="669" y="425"/>
                  </a:cubicBezTo>
                  <a:cubicBezTo>
                    <a:pt x="662" y="431"/>
                    <a:pt x="662" y="431"/>
                    <a:pt x="662" y="431"/>
                  </a:cubicBezTo>
                  <a:cubicBezTo>
                    <a:pt x="657" y="431"/>
                    <a:pt x="657" y="431"/>
                    <a:pt x="657" y="431"/>
                  </a:cubicBezTo>
                  <a:cubicBezTo>
                    <a:pt x="652" y="419"/>
                    <a:pt x="652" y="419"/>
                    <a:pt x="652" y="419"/>
                  </a:cubicBezTo>
                  <a:cubicBezTo>
                    <a:pt x="652" y="409"/>
                    <a:pt x="652" y="409"/>
                    <a:pt x="652" y="409"/>
                  </a:cubicBezTo>
                  <a:cubicBezTo>
                    <a:pt x="650" y="389"/>
                    <a:pt x="650" y="389"/>
                    <a:pt x="650" y="389"/>
                  </a:cubicBezTo>
                  <a:cubicBezTo>
                    <a:pt x="642" y="385"/>
                    <a:pt x="642" y="385"/>
                    <a:pt x="642" y="385"/>
                  </a:cubicBezTo>
                  <a:cubicBezTo>
                    <a:pt x="640" y="379"/>
                    <a:pt x="640" y="379"/>
                    <a:pt x="640" y="379"/>
                  </a:cubicBezTo>
                  <a:cubicBezTo>
                    <a:pt x="645" y="373"/>
                    <a:pt x="645" y="373"/>
                    <a:pt x="645" y="373"/>
                  </a:cubicBezTo>
                  <a:cubicBezTo>
                    <a:pt x="651" y="365"/>
                    <a:pt x="651" y="365"/>
                    <a:pt x="651" y="365"/>
                  </a:cubicBezTo>
                  <a:cubicBezTo>
                    <a:pt x="650" y="357"/>
                    <a:pt x="650" y="357"/>
                    <a:pt x="650" y="357"/>
                  </a:cubicBezTo>
                  <a:cubicBezTo>
                    <a:pt x="645" y="350"/>
                    <a:pt x="645" y="350"/>
                    <a:pt x="645" y="350"/>
                  </a:cubicBezTo>
                  <a:cubicBezTo>
                    <a:pt x="633" y="337"/>
                    <a:pt x="633" y="337"/>
                    <a:pt x="633" y="337"/>
                  </a:cubicBezTo>
                  <a:cubicBezTo>
                    <a:pt x="622" y="331"/>
                    <a:pt x="622" y="331"/>
                    <a:pt x="622" y="331"/>
                  </a:cubicBezTo>
                  <a:cubicBezTo>
                    <a:pt x="612" y="329"/>
                    <a:pt x="612" y="329"/>
                    <a:pt x="612" y="329"/>
                  </a:cubicBezTo>
                  <a:cubicBezTo>
                    <a:pt x="612" y="325"/>
                    <a:pt x="612" y="325"/>
                    <a:pt x="612" y="325"/>
                  </a:cubicBezTo>
                  <a:cubicBezTo>
                    <a:pt x="620" y="324"/>
                    <a:pt x="620" y="324"/>
                    <a:pt x="620" y="324"/>
                  </a:cubicBezTo>
                  <a:cubicBezTo>
                    <a:pt x="626" y="318"/>
                    <a:pt x="626" y="318"/>
                    <a:pt x="626" y="318"/>
                  </a:cubicBezTo>
                  <a:cubicBezTo>
                    <a:pt x="642" y="315"/>
                    <a:pt x="642" y="315"/>
                    <a:pt x="642" y="315"/>
                  </a:cubicBezTo>
                  <a:cubicBezTo>
                    <a:pt x="652" y="307"/>
                    <a:pt x="652" y="307"/>
                    <a:pt x="652" y="307"/>
                  </a:cubicBezTo>
                  <a:cubicBezTo>
                    <a:pt x="660" y="308"/>
                    <a:pt x="660" y="308"/>
                    <a:pt x="660" y="308"/>
                  </a:cubicBezTo>
                  <a:cubicBezTo>
                    <a:pt x="652" y="305"/>
                    <a:pt x="652" y="305"/>
                    <a:pt x="652" y="305"/>
                  </a:cubicBezTo>
                  <a:cubicBezTo>
                    <a:pt x="641" y="312"/>
                    <a:pt x="641" y="312"/>
                    <a:pt x="641" y="312"/>
                  </a:cubicBezTo>
                  <a:cubicBezTo>
                    <a:pt x="627" y="314"/>
                    <a:pt x="627" y="314"/>
                    <a:pt x="627" y="314"/>
                  </a:cubicBezTo>
                  <a:cubicBezTo>
                    <a:pt x="622" y="316"/>
                    <a:pt x="622" y="316"/>
                    <a:pt x="622" y="316"/>
                  </a:cubicBezTo>
                  <a:cubicBezTo>
                    <a:pt x="613" y="313"/>
                    <a:pt x="613" y="313"/>
                    <a:pt x="613" y="313"/>
                  </a:cubicBezTo>
                  <a:cubicBezTo>
                    <a:pt x="607" y="303"/>
                    <a:pt x="607" y="303"/>
                    <a:pt x="607" y="303"/>
                  </a:cubicBezTo>
                  <a:cubicBezTo>
                    <a:pt x="610" y="300"/>
                    <a:pt x="610" y="300"/>
                    <a:pt x="610" y="300"/>
                  </a:cubicBezTo>
                  <a:cubicBezTo>
                    <a:pt x="615" y="303"/>
                    <a:pt x="615" y="303"/>
                    <a:pt x="615" y="303"/>
                  </a:cubicBezTo>
                  <a:cubicBezTo>
                    <a:pt x="611" y="296"/>
                    <a:pt x="611" y="296"/>
                    <a:pt x="611" y="296"/>
                  </a:cubicBezTo>
                  <a:cubicBezTo>
                    <a:pt x="598" y="280"/>
                    <a:pt x="598" y="280"/>
                    <a:pt x="598" y="280"/>
                  </a:cubicBezTo>
                  <a:cubicBezTo>
                    <a:pt x="597" y="264"/>
                    <a:pt x="597" y="264"/>
                    <a:pt x="597" y="264"/>
                  </a:cubicBezTo>
                  <a:cubicBezTo>
                    <a:pt x="603" y="260"/>
                    <a:pt x="603" y="260"/>
                    <a:pt x="603" y="260"/>
                  </a:cubicBezTo>
                  <a:cubicBezTo>
                    <a:pt x="604" y="255"/>
                    <a:pt x="604" y="255"/>
                    <a:pt x="604" y="255"/>
                  </a:cubicBezTo>
                  <a:cubicBezTo>
                    <a:pt x="602" y="249"/>
                    <a:pt x="602" y="249"/>
                    <a:pt x="602" y="249"/>
                  </a:cubicBezTo>
                  <a:cubicBezTo>
                    <a:pt x="602" y="243"/>
                    <a:pt x="602" y="243"/>
                    <a:pt x="602" y="243"/>
                  </a:cubicBezTo>
                  <a:close/>
                  <a:moveTo>
                    <a:pt x="1720" y="336"/>
                  </a:moveTo>
                  <a:cubicBezTo>
                    <a:pt x="1715" y="338"/>
                    <a:pt x="1715" y="338"/>
                    <a:pt x="1715" y="338"/>
                  </a:cubicBezTo>
                  <a:cubicBezTo>
                    <a:pt x="1720" y="343"/>
                    <a:pt x="1720" y="343"/>
                    <a:pt x="1720" y="343"/>
                  </a:cubicBezTo>
                  <a:cubicBezTo>
                    <a:pt x="1725" y="342"/>
                    <a:pt x="1725" y="342"/>
                    <a:pt x="1725" y="342"/>
                  </a:cubicBezTo>
                  <a:cubicBezTo>
                    <a:pt x="1720" y="336"/>
                    <a:pt x="1720" y="336"/>
                    <a:pt x="1720" y="336"/>
                  </a:cubicBezTo>
                  <a:close/>
                  <a:moveTo>
                    <a:pt x="1739" y="364"/>
                  </a:moveTo>
                  <a:cubicBezTo>
                    <a:pt x="1728" y="364"/>
                    <a:pt x="1728" y="364"/>
                    <a:pt x="1728" y="364"/>
                  </a:cubicBezTo>
                  <a:cubicBezTo>
                    <a:pt x="1734" y="366"/>
                    <a:pt x="1734" y="366"/>
                    <a:pt x="1734" y="366"/>
                  </a:cubicBezTo>
                  <a:cubicBezTo>
                    <a:pt x="1739" y="364"/>
                    <a:pt x="1739" y="364"/>
                    <a:pt x="1739" y="364"/>
                  </a:cubicBezTo>
                  <a:close/>
                  <a:moveTo>
                    <a:pt x="1745" y="367"/>
                  </a:moveTo>
                  <a:cubicBezTo>
                    <a:pt x="1745" y="366"/>
                    <a:pt x="1748" y="370"/>
                    <a:pt x="1748" y="370"/>
                  </a:cubicBezTo>
                  <a:cubicBezTo>
                    <a:pt x="1762" y="376"/>
                    <a:pt x="1762" y="376"/>
                    <a:pt x="1762" y="376"/>
                  </a:cubicBezTo>
                  <a:cubicBezTo>
                    <a:pt x="1782" y="378"/>
                    <a:pt x="1782" y="378"/>
                    <a:pt x="1782" y="378"/>
                  </a:cubicBezTo>
                  <a:cubicBezTo>
                    <a:pt x="1800" y="376"/>
                    <a:pt x="1800" y="376"/>
                    <a:pt x="1800" y="376"/>
                  </a:cubicBezTo>
                  <a:cubicBezTo>
                    <a:pt x="1805" y="373"/>
                    <a:pt x="1805" y="373"/>
                    <a:pt x="1805" y="373"/>
                  </a:cubicBezTo>
                  <a:cubicBezTo>
                    <a:pt x="1790" y="370"/>
                    <a:pt x="1790" y="370"/>
                    <a:pt x="1790" y="370"/>
                  </a:cubicBezTo>
                  <a:cubicBezTo>
                    <a:pt x="1783" y="372"/>
                    <a:pt x="1783" y="372"/>
                    <a:pt x="1783" y="372"/>
                  </a:cubicBezTo>
                  <a:cubicBezTo>
                    <a:pt x="1770" y="368"/>
                    <a:pt x="1770" y="368"/>
                    <a:pt x="1770" y="368"/>
                  </a:cubicBezTo>
                  <a:cubicBezTo>
                    <a:pt x="1761" y="372"/>
                    <a:pt x="1761" y="372"/>
                    <a:pt x="1761" y="372"/>
                  </a:cubicBezTo>
                  <a:cubicBezTo>
                    <a:pt x="1745" y="367"/>
                    <a:pt x="1745" y="367"/>
                    <a:pt x="1745" y="367"/>
                  </a:cubicBezTo>
                  <a:close/>
                  <a:moveTo>
                    <a:pt x="1745" y="325"/>
                  </a:moveTo>
                  <a:cubicBezTo>
                    <a:pt x="1753" y="332"/>
                    <a:pt x="1753" y="332"/>
                    <a:pt x="1753" y="332"/>
                  </a:cubicBezTo>
                  <a:cubicBezTo>
                    <a:pt x="1752" y="327"/>
                    <a:pt x="1752" y="327"/>
                    <a:pt x="1752" y="327"/>
                  </a:cubicBezTo>
                  <a:cubicBezTo>
                    <a:pt x="1757" y="328"/>
                    <a:pt x="1757" y="328"/>
                    <a:pt x="1757" y="328"/>
                  </a:cubicBezTo>
                  <a:cubicBezTo>
                    <a:pt x="1764" y="338"/>
                    <a:pt x="1764" y="338"/>
                    <a:pt x="1764" y="338"/>
                  </a:cubicBezTo>
                  <a:cubicBezTo>
                    <a:pt x="1763" y="343"/>
                    <a:pt x="1763" y="343"/>
                    <a:pt x="1763" y="343"/>
                  </a:cubicBezTo>
                  <a:cubicBezTo>
                    <a:pt x="1769" y="345"/>
                    <a:pt x="1769" y="345"/>
                    <a:pt x="1769" y="345"/>
                  </a:cubicBezTo>
                  <a:cubicBezTo>
                    <a:pt x="1772" y="345"/>
                    <a:pt x="1772" y="345"/>
                    <a:pt x="1772" y="345"/>
                  </a:cubicBezTo>
                  <a:cubicBezTo>
                    <a:pt x="1776" y="346"/>
                    <a:pt x="1776" y="346"/>
                    <a:pt x="1776" y="346"/>
                  </a:cubicBezTo>
                  <a:cubicBezTo>
                    <a:pt x="1786" y="345"/>
                    <a:pt x="1786" y="345"/>
                    <a:pt x="1786" y="345"/>
                  </a:cubicBezTo>
                  <a:cubicBezTo>
                    <a:pt x="1782" y="341"/>
                    <a:pt x="1782" y="341"/>
                    <a:pt x="1782" y="341"/>
                  </a:cubicBezTo>
                  <a:cubicBezTo>
                    <a:pt x="1776" y="338"/>
                    <a:pt x="1776" y="338"/>
                    <a:pt x="1776" y="338"/>
                  </a:cubicBezTo>
                  <a:cubicBezTo>
                    <a:pt x="1770" y="329"/>
                    <a:pt x="1770" y="329"/>
                    <a:pt x="1770" y="329"/>
                  </a:cubicBezTo>
                  <a:cubicBezTo>
                    <a:pt x="1763" y="324"/>
                    <a:pt x="1763" y="324"/>
                    <a:pt x="1763" y="324"/>
                  </a:cubicBezTo>
                  <a:cubicBezTo>
                    <a:pt x="1756" y="324"/>
                    <a:pt x="1756" y="324"/>
                    <a:pt x="1756" y="324"/>
                  </a:cubicBezTo>
                  <a:cubicBezTo>
                    <a:pt x="1744" y="322"/>
                    <a:pt x="1744" y="322"/>
                    <a:pt x="1744" y="322"/>
                  </a:cubicBezTo>
                  <a:cubicBezTo>
                    <a:pt x="1745" y="325"/>
                    <a:pt x="1745" y="325"/>
                    <a:pt x="1745" y="325"/>
                  </a:cubicBezTo>
                  <a:close/>
                  <a:moveTo>
                    <a:pt x="1620" y="541"/>
                  </a:moveTo>
                  <a:cubicBezTo>
                    <a:pt x="1623" y="549"/>
                    <a:pt x="1623" y="549"/>
                    <a:pt x="1623" y="549"/>
                  </a:cubicBezTo>
                  <a:cubicBezTo>
                    <a:pt x="1623" y="556"/>
                    <a:pt x="1623" y="556"/>
                    <a:pt x="1623" y="556"/>
                  </a:cubicBezTo>
                  <a:cubicBezTo>
                    <a:pt x="1626" y="560"/>
                    <a:pt x="1626" y="560"/>
                    <a:pt x="1626" y="560"/>
                  </a:cubicBezTo>
                  <a:cubicBezTo>
                    <a:pt x="1626" y="550"/>
                    <a:pt x="1626" y="550"/>
                    <a:pt x="1626" y="550"/>
                  </a:cubicBezTo>
                  <a:cubicBezTo>
                    <a:pt x="1620" y="541"/>
                    <a:pt x="1620" y="541"/>
                    <a:pt x="1620" y="541"/>
                  </a:cubicBezTo>
                  <a:close/>
                  <a:moveTo>
                    <a:pt x="1643" y="533"/>
                  </a:moveTo>
                  <a:cubicBezTo>
                    <a:pt x="1635" y="537"/>
                    <a:pt x="1635" y="537"/>
                    <a:pt x="1635" y="537"/>
                  </a:cubicBezTo>
                  <a:cubicBezTo>
                    <a:pt x="1631" y="555"/>
                    <a:pt x="1631" y="555"/>
                    <a:pt x="1631" y="555"/>
                  </a:cubicBezTo>
                  <a:cubicBezTo>
                    <a:pt x="1628" y="560"/>
                    <a:pt x="1628" y="560"/>
                    <a:pt x="1628" y="560"/>
                  </a:cubicBezTo>
                  <a:cubicBezTo>
                    <a:pt x="1634" y="558"/>
                    <a:pt x="1634" y="558"/>
                    <a:pt x="1634" y="558"/>
                  </a:cubicBezTo>
                  <a:cubicBezTo>
                    <a:pt x="1640" y="540"/>
                    <a:pt x="1640" y="540"/>
                    <a:pt x="1640" y="540"/>
                  </a:cubicBezTo>
                  <a:cubicBezTo>
                    <a:pt x="1643" y="533"/>
                    <a:pt x="1643" y="533"/>
                    <a:pt x="1643" y="533"/>
                  </a:cubicBezTo>
                  <a:close/>
                  <a:moveTo>
                    <a:pt x="1711" y="591"/>
                  </a:moveTo>
                  <a:cubicBezTo>
                    <a:pt x="1708" y="594"/>
                    <a:pt x="1708" y="594"/>
                    <a:pt x="1708" y="594"/>
                  </a:cubicBezTo>
                  <a:cubicBezTo>
                    <a:pt x="1710" y="596"/>
                    <a:pt x="1710" y="596"/>
                    <a:pt x="1710" y="596"/>
                  </a:cubicBezTo>
                  <a:cubicBezTo>
                    <a:pt x="1712" y="594"/>
                    <a:pt x="1712" y="594"/>
                    <a:pt x="1712" y="594"/>
                  </a:cubicBezTo>
                  <a:cubicBezTo>
                    <a:pt x="1711" y="591"/>
                    <a:pt x="1711" y="591"/>
                    <a:pt x="1711" y="591"/>
                  </a:cubicBezTo>
                  <a:close/>
                  <a:moveTo>
                    <a:pt x="1686" y="575"/>
                  </a:moveTo>
                  <a:cubicBezTo>
                    <a:pt x="1683" y="573"/>
                    <a:pt x="1683" y="573"/>
                    <a:pt x="1683" y="573"/>
                  </a:cubicBezTo>
                  <a:cubicBezTo>
                    <a:pt x="1683" y="576"/>
                    <a:pt x="1683" y="576"/>
                    <a:pt x="1683" y="576"/>
                  </a:cubicBezTo>
                  <a:cubicBezTo>
                    <a:pt x="1684" y="585"/>
                    <a:pt x="1684" y="585"/>
                    <a:pt x="1684" y="585"/>
                  </a:cubicBezTo>
                  <a:cubicBezTo>
                    <a:pt x="1687" y="588"/>
                    <a:pt x="1687" y="588"/>
                    <a:pt x="1687" y="588"/>
                  </a:cubicBezTo>
                  <a:cubicBezTo>
                    <a:pt x="1689" y="593"/>
                    <a:pt x="1689" y="593"/>
                    <a:pt x="1689" y="593"/>
                  </a:cubicBezTo>
                  <a:cubicBezTo>
                    <a:pt x="1686" y="590"/>
                    <a:pt x="1686" y="590"/>
                    <a:pt x="1686" y="590"/>
                  </a:cubicBezTo>
                  <a:cubicBezTo>
                    <a:pt x="1683" y="590"/>
                    <a:pt x="1683" y="590"/>
                    <a:pt x="1683" y="590"/>
                  </a:cubicBezTo>
                  <a:cubicBezTo>
                    <a:pt x="1682" y="598"/>
                    <a:pt x="1682" y="598"/>
                    <a:pt x="1682" y="598"/>
                  </a:cubicBezTo>
                  <a:cubicBezTo>
                    <a:pt x="1687" y="602"/>
                    <a:pt x="1687" y="602"/>
                    <a:pt x="1687" y="602"/>
                  </a:cubicBezTo>
                  <a:cubicBezTo>
                    <a:pt x="1691" y="601"/>
                    <a:pt x="1691" y="601"/>
                    <a:pt x="1691" y="601"/>
                  </a:cubicBezTo>
                  <a:cubicBezTo>
                    <a:pt x="1699" y="594"/>
                    <a:pt x="1699" y="594"/>
                    <a:pt x="1699" y="594"/>
                  </a:cubicBezTo>
                  <a:cubicBezTo>
                    <a:pt x="1700" y="590"/>
                    <a:pt x="1700" y="590"/>
                    <a:pt x="1700" y="590"/>
                  </a:cubicBezTo>
                  <a:cubicBezTo>
                    <a:pt x="1696" y="588"/>
                    <a:pt x="1696" y="588"/>
                    <a:pt x="1696" y="588"/>
                  </a:cubicBezTo>
                  <a:cubicBezTo>
                    <a:pt x="1694" y="582"/>
                    <a:pt x="1694" y="582"/>
                    <a:pt x="1694" y="582"/>
                  </a:cubicBezTo>
                  <a:cubicBezTo>
                    <a:pt x="1686" y="575"/>
                    <a:pt x="1686" y="575"/>
                    <a:pt x="1686" y="575"/>
                  </a:cubicBezTo>
                  <a:close/>
                  <a:moveTo>
                    <a:pt x="1701" y="578"/>
                  </a:moveTo>
                  <a:cubicBezTo>
                    <a:pt x="1701" y="578"/>
                    <a:pt x="1699" y="580"/>
                    <a:pt x="1699" y="580"/>
                  </a:cubicBezTo>
                  <a:cubicBezTo>
                    <a:pt x="1699" y="584"/>
                    <a:pt x="1699" y="584"/>
                    <a:pt x="1699" y="584"/>
                  </a:cubicBezTo>
                  <a:cubicBezTo>
                    <a:pt x="1703" y="587"/>
                    <a:pt x="1703" y="587"/>
                    <a:pt x="1703" y="587"/>
                  </a:cubicBezTo>
                  <a:cubicBezTo>
                    <a:pt x="1707" y="586"/>
                    <a:pt x="1707" y="586"/>
                    <a:pt x="1707" y="586"/>
                  </a:cubicBezTo>
                  <a:cubicBezTo>
                    <a:pt x="1706" y="582"/>
                    <a:pt x="1706" y="582"/>
                    <a:pt x="1706" y="582"/>
                  </a:cubicBezTo>
                  <a:cubicBezTo>
                    <a:pt x="1701" y="578"/>
                    <a:pt x="1701" y="578"/>
                    <a:pt x="1701" y="578"/>
                  </a:cubicBezTo>
                  <a:close/>
                  <a:moveTo>
                    <a:pt x="1690" y="565"/>
                  </a:moveTo>
                  <a:cubicBezTo>
                    <a:pt x="1685" y="564"/>
                    <a:pt x="1685" y="564"/>
                    <a:pt x="1685" y="564"/>
                  </a:cubicBezTo>
                  <a:cubicBezTo>
                    <a:pt x="1684" y="568"/>
                    <a:pt x="1684" y="568"/>
                    <a:pt x="1684" y="568"/>
                  </a:cubicBezTo>
                  <a:cubicBezTo>
                    <a:pt x="1690" y="576"/>
                    <a:pt x="1690" y="576"/>
                    <a:pt x="1690" y="576"/>
                  </a:cubicBezTo>
                  <a:cubicBezTo>
                    <a:pt x="1696" y="578"/>
                    <a:pt x="1696" y="578"/>
                    <a:pt x="1696" y="578"/>
                  </a:cubicBezTo>
                  <a:cubicBezTo>
                    <a:pt x="1698" y="577"/>
                    <a:pt x="1698" y="577"/>
                    <a:pt x="1698" y="577"/>
                  </a:cubicBezTo>
                  <a:cubicBezTo>
                    <a:pt x="1691" y="570"/>
                    <a:pt x="1691" y="570"/>
                    <a:pt x="1691" y="570"/>
                  </a:cubicBezTo>
                  <a:cubicBezTo>
                    <a:pt x="1690" y="565"/>
                    <a:pt x="1690" y="565"/>
                    <a:pt x="1690" y="565"/>
                  </a:cubicBezTo>
                  <a:close/>
                  <a:moveTo>
                    <a:pt x="1706" y="559"/>
                  </a:moveTo>
                  <a:cubicBezTo>
                    <a:pt x="1698" y="562"/>
                    <a:pt x="1698" y="562"/>
                    <a:pt x="1698" y="562"/>
                  </a:cubicBezTo>
                  <a:cubicBezTo>
                    <a:pt x="1692" y="567"/>
                    <a:pt x="1692" y="567"/>
                    <a:pt x="1692" y="567"/>
                  </a:cubicBezTo>
                  <a:cubicBezTo>
                    <a:pt x="1694" y="569"/>
                    <a:pt x="1694" y="569"/>
                    <a:pt x="1694" y="569"/>
                  </a:cubicBezTo>
                  <a:cubicBezTo>
                    <a:pt x="1703" y="574"/>
                    <a:pt x="1703" y="574"/>
                    <a:pt x="1703" y="574"/>
                  </a:cubicBezTo>
                  <a:cubicBezTo>
                    <a:pt x="1706" y="577"/>
                    <a:pt x="1706" y="577"/>
                    <a:pt x="1706" y="577"/>
                  </a:cubicBezTo>
                  <a:cubicBezTo>
                    <a:pt x="1711" y="571"/>
                    <a:pt x="1711" y="571"/>
                    <a:pt x="1711" y="571"/>
                  </a:cubicBezTo>
                  <a:cubicBezTo>
                    <a:pt x="1712" y="567"/>
                    <a:pt x="1712" y="567"/>
                    <a:pt x="1712" y="567"/>
                  </a:cubicBezTo>
                  <a:cubicBezTo>
                    <a:pt x="1710" y="566"/>
                    <a:pt x="1710" y="566"/>
                    <a:pt x="1710" y="566"/>
                  </a:cubicBezTo>
                  <a:cubicBezTo>
                    <a:pt x="1711" y="563"/>
                    <a:pt x="1711" y="563"/>
                    <a:pt x="1711" y="563"/>
                  </a:cubicBezTo>
                  <a:cubicBezTo>
                    <a:pt x="1708" y="559"/>
                    <a:pt x="1708" y="559"/>
                    <a:pt x="1708" y="559"/>
                  </a:cubicBezTo>
                  <a:cubicBezTo>
                    <a:pt x="1706" y="559"/>
                    <a:pt x="1706" y="559"/>
                    <a:pt x="1706" y="559"/>
                  </a:cubicBezTo>
                  <a:close/>
                  <a:moveTo>
                    <a:pt x="1689" y="549"/>
                  </a:moveTo>
                  <a:cubicBezTo>
                    <a:pt x="1687" y="549"/>
                    <a:pt x="1687" y="549"/>
                    <a:pt x="1687" y="549"/>
                  </a:cubicBezTo>
                  <a:cubicBezTo>
                    <a:pt x="1685" y="552"/>
                    <a:pt x="1685" y="552"/>
                    <a:pt x="1685" y="552"/>
                  </a:cubicBezTo>
                  <a:cubicBezTo>
                    <a:pt x="1689" y="552"/>
                    <a:pt x="1689" y="552"/>
                    <a:pt x="1689" y="552"/>
                  </a:cubicBezTo>
                  <a:cubicBezTo>
                    <a:pt x="1689" y="549"/>
                    <a:pt x="1689" y="549"/>
                    <a:pt x="1689" y="549"/>
                  </a:cubicBezTo>
                  <a:close/>
                  <a:moveTo>
                    <a:pt x="1702" y="537"/>
                  </a:moveTo>
                  <a:cubicBezTo>
                    <a:pt x="1706" y="542"/>
                    <a:pt x="1706" y="542"/>
                    <a:pt x="1706" y="542"/>
                  </a:cubicBezTo>
                  <a:cubicBezTo>
                    <a:pt x="1710" y="542"/>
                    <a:pt x="1710" y="542"/>
                    <a:pt x="1710" y="542"/>
                  </a:cubicBezTo>
                  <a:cubicBezTo>
                    <a:pt x="1706" y="537"/>
                    <a:pt x="1706" y="537"/>
                    <a:pt x="1706" y="537"/>
                  </a:cubicBezTo>
                  <a:cubicBezTo>
                    <a:pt x="1702" y="537"/>
                    <a:pt x="1702" y="537"/>
                    <a:pt x="1702" y="537"/>
                  </a:cubicBezTo>
                  <a:close/>
                  <a:moveTo>
                    <a:pt x="1701" y="540"/>
                  </a:moveTo>
                  <a:cubicBezTo>
                    <a:pt x="1697" y="539"/>
                    <a:pt x="1697" y="539"/>
                    <a:pt x="1697" y="539"/>
                  </a:cubicBezTo>
                  <a:cubicBezTo>
                    <a:pt x="1693" y="546"/>
                    <a:pt x="1693" y="546"/>
                    <a:pt x="1693" y="546"/>
                  </a:cubicBezTo>
                  <a:cubicBezTo>
                    <a:pt x="1689" y="547"/>
                    <a:pt x="1689" y="547"/>
                    <a:pt x="1689" y="547"/>
                  </a:cubicBezTo>
                  <a:cubicBezTo>
                    <a:pt x="1694" y="548"/>
                    <a:pt x="1694" y="548"/>
                    <a:pt x="1694" y="548"/>
                  </a:cubicBezTo>
                  <a:cubicBezTo>
                    <a:pt x="1694" y="551"/>
                    <a:pt x="1694" y="551"/>
                    <a:pt x="1694" y="551"/>
                  </a:cubicBezTo>
                  <a:cubicBezTo>
                    <a:pt x="1698" y="551"/>
                    <a:pt x="1698" y="551"/>
                    <a:pt x="1698" y="551"/>
                  </a:cubicBezTo>
                  <a:cubicBezTo>
                    <a:pt x="1692" y="555"/>
                    <a:pt x="1692" y="555"/>
                    <a:pt x="1692" y="555"/>
                  </a:cubicBezTo>
                  <a:cubicBezTo>
                    <a:pt x="1694" y="560"/>
                    <a:pt x="1694" y="560"/>
                    <a:pt x="1694" y="560"/>
                  </a:cubicBezTo>
                  <a:cubicBezTo>
                    <a:pt x="1697" y="560"/>
                    <a:pt x="1697" y="560"/>
                    <a:pt x="1697" y="560"/>
                  </a:cubicBezTo>
                  <a:cubicBezTo>
                    <a:pt x="1703" y="556"/>
                    <a:pt x="1703" y="556"/>
                    <a:pt x="1703" y="556"/>
                  </a:cubicBezTo>
                  <a:cubicBezTo>
                    <a:pt x="1708" y="556"/>
                    <a:pt x="1708" y="556"/>
                    <a:pt x="1708" y="556"/>
                  </a:cubicBezTo>
                  <a:cubicBezTo>
                    <a:pt x="1710" y="552"/>
                    <a:pt x="1710" y="552"/>
                    <a:pt x="1710" y="552"/>
                  </a:cubicBezTo>
                  <a:cubicBezTo>
                    <a:pt x="1709" y="544"/>
                    <a:pt x="1709" y="544"/>
                    <a:pt x="1709" y="544"/>
                  </a:cubicBezTo>
                  <a:cubicBezTo>
                    <a:pt x="1706" y="544"/>
                    <a:pt x="1706" y="544"/>
                    <a:pt x="1706" y="544"/>
                  </a:cubicBezTo>
                  <a:cubicBezTo>
                    <a:pt x="1701" y="540"/>
                    <a:pt x="1701" y="540"/>
                    <a:pt x="1701" y="540"/>
                  </a:cubicBezTo>
                  <a:close/>
                  <a:moveTo>
                    <a:pt x="1588" y="608"/>
                  </a:moveTo>
                  <a:cubicBezTo>
                    <a:pt x="1595" y="604"/>
                    <a:pt x="1595" y="604"/>
                    <a:pt x="1595" y="604"/>
                  </a:cubicBezTo>
                  <a:cubicBezTo>
                    <a:pt x="1592" y="603"/>
                    <a:pt x="1592" y="603"/>
                    <a:pt x="1592" y="603"/>
                  </a:cubicBezTo>
                  <a:cubicBezTo>
                    <a:pt x="1588" y="608"/>
                    <a:pt x="1588" y="608"/>
                    <a:pt x="1588" y="608"/>
                  </a:cubicBezTo>
                  <a:close/>
                  <a:moveTo>
                    <a:pt x="1580" y="611"/>
                  </a:moveTo>
                  <a:cubicBezTo>
                    <a:pt x="1591" y="617"/>
                    <a:pt x="1591" y="617"/>
                    <a:pt x="1591" y="617"/>
                  </a:cubicBezTo>
                  <a:cubicBezTo>
                    <a:pt x="1588" y="613"/>
                    <a:pt x="1588" y="613"/>
                    <a:pt x="1588" y="613"/>
                  </a:cubicBezTo>
                  <a:cubicBezTo>
                    <a:pt x="1580" y="611"/>
                    <a:pt x="1580" y="611"/>
                    <a:pt x="1580" y="611"/>
                  </a:cubicBezTo>
                  <a:close/>
                  <a:moveTo>
                    <a:pt x="1543" y="630"/>
                  </a:moveTo>
                  <a:cubicBezTo>
                    <a:pt x="1538" y="631"/>
                    <a:pt x="1538" y="631"/>
                    <a:pt x="1538" y="631"/>
                  </a:cubicBezTo>
                  <a:cubicBezTo>
                    <a:pt x="1542" y="632"/>
                    <a:pt x="1542" y="632"/>
                    <a:pt x="1542" y="632"/>
                  </a:cubicBezTo>
                  <a:cubicBezTo>
                    <a:pt x="1542" y="632"/>
                    <a:pt x="1543" y="629"/>
                    <a:pt x="1543" y="630"/>
                  </a:cubicBezTo>
                  <a:close/>
                  <a:moveTo>
                    <a:pt x="1554" y="625"/>
                  </a:moveTo>
                  <a:cubicBezTo>
                    <a:pt x="1543" y="625"/>
                    <a:pt x="1543" y="625"/>
                    <a:pt x="1543" y="625"/>
                  </a:cubicBezTo>
                  <a:cubicBezTo>
                    <a:pt x="1548" y="628"/>
                    <a:pt x="1548" y="628"/>
                    <a:pt x="1548" y="628"/>
                  </a:cubicBezTo>
                  <a:cubicBezTo>
                    <a:pt x="1553" y="627"/>
                    <a:pt x="1553" y="627"/>
                    <a:pt x="1553" y="627"/>
                  </a:cubicBezTo>
                  <a:cubicBezTo>
                    <a:pt x="1554" y="625"/>
                    <a:pt x="1554" y="625"/>
                    <a:pt x="1554" y="625"/>
                  </a:cubicBezTo>
                  <a:close/>
                  <a:moveTo>
                    <a:pt x="1555" y="656"/>
                  </a:moveTo>
                  <a:cubicBezTo>
                    <a:pt x="1550" y="656"/>
                    <a:pt x="1550" y="656"/>
                    <a:pt x="1550" y="656"/>
                  </a:cubicBezTo>
                  <a:cubicBezTo>
                    <a:pt x="1542" y="661"/>
                    <a:pt x="1542" y="661"/>
                    <a:pt x="1542" y="661"/>
                  </a:cubicBezTo>
                  <a:cubicBezTo>
                    <a:pt x="1541" y="664"/>
                    <a:pt x="1541" y="664"/>
                    <a:pt x="1541" y="664"/>
                  </a:cubicBezTo>
                  <a:cubicBezTo>
                    <a:pt x="1547" y="663"/>
                    <a:pt x="1547" y="663"/>
                    <a:pt x="1547" y="663"/>
                  </a:cubicBezTo>
                  <a:cubicBezTo>
                    <a:pt x="1553" y="659"/>
                    <a:pt x="1553" y="659"/>
                    <a:pt x="1553" y="659"/>
                  </a:cubicBezTo>
                  <a:cubicBezTo>
                    <a:pt x="1555" y="656"/>
                    <a:pt x="1555" y="656"/>
                    <a:pt x="1555" y="656"/>
                  </a:cubicBezTo>
                  <a:close/>
                  <a:moveTo>
                    <a:pt x="1569" y="620"/>
                  </a:moveTo>
                  <a:cubicBezTo>
                    <a:pt x="1557" y="631"/>
                    <a:pt x="1557" y="631"/>
                    <a:pt x="1557" y="631"/>
                  </a:cubicBezTo>
                  <a:cubicBezTo>
                    <a:pt x="1556" y="635"/>
                    <a:pt x="1556" y="635"/>
                    <a:pt x="1556" y="635"/>
                  </a:cubicBezTo>
                  <a:cubicBezTo>
                    <a:pt x="1558" y="638"/>
                    <a:pt x="1558" y="638"/>
                    <a:pt x="1558" y="638"/>
                  </a:cubicBezTo>
                  <a:cubicBezTo>
                    <a:pt x="1553" y="642"/>
                    <a:pt x="1553" y="642"/>
                    <a:pt x="1553" y="642"/>
                  </a:cubicBezTo>
                  <a:cubicBezTo>
                    <a:pt x="1553" y="648"/>
                    <a:pt x="1553" y="648"/>
                    <a:pt x="1553" y="648"/>
                  </a:cubicBezTo>
                  <a:cubicBezTo>
                    <a:pt x="1559" y="653"/>
                    <a:pt x="1559" y="653"/>
                    <a:pt x="1559" y="653"/>
                  </a:cubicBezTo>
                  <a:cubicBezTo>
                    <a:pt x="1565" y="652"/>
                    <a:pt x="1565" y="652"/>
                    <a:pt x="1565" y="652"/>
                  </a:cubicBezTo>
                  <a:cubicBezTo>
                    <a:pt x="1575" y="640"/>
                    <a:pt x="1575" y="640"/>
                    <a:pt x="1575" y="640"/>
                  </a:cubicBezTo>
                  <a:cubicBezTo>
                    <a:pt x="1578" y="629"/>
                    <a:pt x="1578" y="629"/>
                    <a:pt x="1578" y="629"/>
                  </a:cubicBezTo>
                  <a:cubicBezTo>
                    <a:pt x="1576" y="623"/>
                    <a:pt x="1576" y="623"/>
                    <a:pt x="1576" y="623"/>
                  </a:cubicBezTo>
                  <a:cubicBezTo>
                    <a:pt x="1579" y="618"/>
                    <a:pt x="1579" y="618"/>
                    <a:pt x="1579" y="618"/>
                  </a:cubicBezTo>
                  <a:cubicBezTo>
                    <a:pt x="1578" y="615"/>
                    <a:pt x="1578" y="615"/>
                    <a:pt x="1578" y="615"/>
                  </a:cubicBezTo>
                  <a:cubicBezTo>
                    <a:pt x="1573" y="614"/>
                    <a:pt x="1573" y="614"/>
                    <a:pt x="1573" y="614"/>
                  </a:cubicBezTo>
                  <a:cubicBezTo>
                    <a:pt x="1569" y="617"/>
                    <a:pt x="1569" y="617"/>
                    <a:pt x="1569" y="617"/>
                  </a:cubicBezTo>
                  <a:cubicBezTo>
                    <a:pt x="1569" y="620"/>
                    <a:pt x="1569" y="620"/>
                    <a:pt x="1569" y="620"/>
                  </a:cubicBezTo>
                  <a:close/>
                  <a:moveTo>
                    <a:pt x="1503" y="578"/>
                  </a:moveTo>
                  <a:cubicBezTo>
                    <a:pt x="1509" y="575"/>
                    <a:pt x="1509" y="575"/>
                    <a:pt x="1509" y="575"/>
                  </a:cubicBezTo>
                  <a:cubicBezTo>
                    <a:pt x="1505" y="573"/>
                    <a:pt x="1505" y="573"/>
                    <a:pt x="1505" y="573"/>
                  </a:cubicBezTo>
                  <a:cubicBezTo>
                    <a:pt x="1503" y="578"/>
                    <a:pt x="1503" y="578"/>
                    <a:pt x="1503" y="578"/>
                  </a:cubicBezTo>
                  <a:close/>
                  <a:moveTo>
                    <a:pt x="1484" y="591"/>
                  </a:moveTo>
                  <a:cubicBezTo>
                    <a:pt x="1479" y="595"/>
                    <a:pt x="1479" y="595"/>
                    <a:pt x="1479" y="595"/>
                  </a:cubicBezTo>
                  <a:cubicBezTo>
                    <a:pt x="1485" y="595"/>
                    <a:pt x="1485" y="595"/>
                    <a:pt x="1485" y="595"/>
                  </a:cubicBezTo>
                  <a:cubicBezTo>
                    <a:pt x="1484" y="591"/>
                    <a:pt x="1484" y="591"/>
                    <a:pt x="1484" y="591"/>
                  </a:cubicBezTo>
                  <a:close/>
                  <a:moveTo>
                    <a:pt x="1499" y="656"/>
                  </a:moveTo>
                  <a:cubicBezTo>
                    <a:pt x="1490" y="661"/>
                    <a:pt x="1490" y="661"/>
                    <a:pt x="1490" y="661"/>
                  </a:cubicBezTo>
                  <a:cubicBezTo>
                    <a:pt x="1496" y="661"/>
                    <a:pt x="1496" y="661"/>
                    <a:pt x="1496" y="661"/>
                  </a:cubicBezTo>
                  <a:cubicBezTo>
                    <a:pt x="1499" y="656"/>
                    <a:pt x="1499" y="656"/>
                    <a:pt x="1499" y="656"/>
                  </a:cubicBezTo>
                  <a:close/>
                  <a:moveTo>
                    <a:pt x="1485" y="644"/>
                  </a:moveTo>
                  <a:cubicBezTo>
                    <a:pt x="1490" y="641"/>
                    <a:pt x="1490" y="641"/>
                    <a:pt x="1490" y="641"/>
                  </a:cubicBezTo>
                  <a:cubicBezTo>
                    <a:pt x="1496" y="644"/>
                    <a:pt x="1496" y="644"/>
                    <a:pt x="1496" y="644"/>
                  </a:cubicBezTo>
                  <a:cubicBezTo>
                    <a:pt x="1497" y="651"/>
                    <a:pt x="1497" y="651"/>
                    <a:pt x="1497" y="651"/>
                  </a:cubicBezTo>
                  <a:cubicBezTo>
                    <a:pt x="1491" y="653"/>
                    <a:pt x="1491" y="653"/>
                    <a:pt x="1491" y="653"/>
                  </a:cubicBezTo>
                  <a:cubicBezTo>
                    <a:pt x="1485" y="648"/>
                    <a:pt x="1485" y="648"/>
                    <a:pt x="1485" y="648"/>
                  </a:cubicBezTo>
                  <a:cubicBezTo>
                    <a:pt x="1485" y="644"/>
                    <a:pt x="1485" y="644"/>
                    <a:pt x="1485" y="644"/>
                  </a:cubicBezTo>
                  <a:close/>
                  <a:moveTo>
                    <a:pt x="1438" y="614"/>
                  </a:moveTo>
                  <a:cubicBezTo>
                    <a:pt x="1442" y="611"/>
                    <a:pt x="1442" y="611"/>
                    <a:pt x="1442" y="611"/>
                  </a:cubicBezTo>
                  <a:cubicBezTo>
                    <a:pt x="1447" y="614"/>
                    <a:pt x="1447" y="614"/>
                    <a:pt x="1447" y="614"/>
                  </a:cubicBezTo>
                  <a:cubicBezTo>
                    <a:pt x="1444" y="618"/>
                    <a:pt x="1444" y="618"/>
                    <a:pt x="1444" y="618"/>
                  </a:cubicBezTo>
                  <a:cubicBezTo>
                    <a:pt x="1440" y="618"/>
                    <a:pt x="1440" y="618"/>
                    <a:pt x="1440" y="618"/>
                  </a:cubicBezTo>
                  <a:cubicBezTo>
                    <a:pt x="1438" y="614"/>
                    <a:pt x="1438" y="614"/>
                    <a:pt x="1438" y="614"/>
                  </a:cubicBezTo>
                  <a:close/>
                  <a:moveTo>
                    <a:pt x="1448" y="665"/>
                  </a:moveTo>
                  <a:cubicBezTo>
                    <a:pt x="1456" y="664"/>
                    <a:pt x="1456" y="664"/>
                    <a:pt x="1456" y="664"/>
                  </a:cubicBezTo>
                  <a:cubicBezTo>
                    <a:pt x="1460" y="666"/>
                    <a:pt x="1460" y="666"/>
                    <a:pt x="1460" y="666"/>
                  </a:cubicBezTo>
                  <a:cubicBezTo>
                    <a:pt x="1452" y="667"/>
                    <a:pt x="1452" y="667"/>
                    <a:pt x="1452" y="667"/>
                  </a:cubicBezTo>
                  <a:cubicBezTo>
                    <a:pt x="1448" y="665"/>
                    <a:pt x="1448" y="665"/>
                    <a:pt x="1448" y="665"/>
                  </a:cubicBezTo>
                  <a:close/>
                  <a:moveTo>
                    <a:pt x="1382" y="635"/>
                  </a:moveTo>
                  <a:cubicBezTo>
                    <a:pt x="1390" y="629"/>
                    <a:pt x="1390" y="629"/>
                    <a:pt x="1390" y="629"/>
                  </a:cubicBezTo>
                  <a:cubicBezTo>
                    <a:pt x="1385" y="627"/>
                    <a:pt x="1385" y="627"/>
                    <a:pt x="1385" y="627"/>
                  </a:cubicBezTo>
                  <a:cubicBezTo>
                    <a:pt x="1381" y="630"/>
                    <a:pt x="1381" y="630"/>
                    <a:pt x="1381" y="630"/>
                  </a:cubicBezTo>
                  <a:cubicBezTo>
                    <a:pt x="1382" y="635"/>
                    <a:pt x="1382" y="635"/>
                    <a:pt x="1382" y="635"/>
                  </a:cubicBezTo>
                  <a:close/>
                  <a:moveTo>
                    <a:pt x="1405" y="659"/>
                  </a:moveTo>
                  <a:cubicBezTo>
                    <a:pt x="1417" y="660"/>
                    <a:pt x="1417" y="660"/>
                    <a:pt x="1417" y="660"/>
                  </a:cubicBezTo>
                  <a:cubicBezTo>
                    <a:pt x="1424" y="659"/>
                    <a:pt x="1424" y="659"/>
                    <a:pt x="1424" y="659"/>
                  </a:cubicBezTo>
                  <a:cubicBezTo>
                    <a:pt x="1424" y="663"/>
                    <a:pt x="1424" y="663"/>
                    <a:pt x="1424" y="663"/>
                  </a:cubicBezTo>
                  <a:cubicBezTo>
                    <a:pt x="1414" y="667"/>
                    <a:pt x="1414" y="667"/>
                    <a:pt x="1414" y="667"/>
                  </a:cubicBezTo>
                  <a:cubicBezTo>
                    <a:pt x="1406" y="663"/>
                    <a:pt x="1406" y="663"/>
                    <a:pt x="1406" y="663"/>
                  </a:cubicBezTo>
                  <a:cubicBezTo>
                    <a:pt x="1405" y="659"/>
                    <a:pt x="1405" y="659"/>
                    <a:pt x="1405" y="659"/>
                  </a:cubicBezTo>
                  <a:close/>
                  <a:moveTo>
                    <a:pt x="1393" y="663"/>
                  </a:moveTo>
                  <a:cubicBezTo>
                    <a:pt x="1399" y="661"/>
                    <a:pt x="1399" y="661"/>
                    <a:pt x="1399" y="661"/>
                  </a:cubicBezTo>
                  <a:cubicBezTo>
                    <a:pt x="1398" y="666"/>
                    <a:pt x="1398" y="666"/>
                    <a:pt x="1398" y="666"/>
                  </a:cubicBezTo>
                  <a:cubicBezTo>
                    <a:pt x="1393" y="663"/>
                    <a:pt x="1393" y="663"/>
                    <a:pt x="1393" y="663"/>
                  </a:cubicBezTo>
                  <a:close/>
                  <a:moveTo>
                    <a:pt x="1373" y="660"/>
                  </a:moveTo>
                  <a:cubicBezTo>
                    <a:pt x="1378" y="657"/>
                    <a:pt x="1378" y="657"/>
                    <a:pt x="1378" y="657"/>
                  </a:cubicBezTo>
                  <a:cubicBezTo>
                    <a:pt x="1383" y="661"/>
                    <a:pt x="1383" y="661"/>
                    <a:pt x="1383" y="661"/>
                  </a:cubicBezTo>
                  <a:cubicBezTo>
                    <a:pt x="1377" y="664"/>
                    <a:pt x="1377" y="664"/>
                    <a:pt x="1377" y="664"/>
                  </a:cubicBezTo>
                  <a:cubicBezTo>
                    <a:pt x="1373" y="660"/>
                    <a:pt x="1373" y="660"/>
                    <a:pt x="1373" y="660"/>
                  </a:cubicBezTo>
                  <a:close/>
                  <a:moveTo>
                    <a:pt x="1212" y="751"/>
                  </a:moveTo>
                  <a:cubicBezTo>
                    <a:pt x="1209" y="760"/>
                    <a:pt x="1209" y="760"/>
                    <a:pt x="1209" y="760"/>
                  </a:cubicBezTo>
                  <a:cubicBezTo>
                    <a:pt x="1214" y="763"/>
                    <a:pt x="1214" y="763"/>
                    <a:pt x="1214" y="763"/>
                  </a:cubicBezTo>
                  <a:cubicBezTo>
                    <a:pt x="1228" y="763"/>
                    <a:pt x="1228" y="763"/>
                    <a:pt x="1228" y="763"/>
                  </a:cubicBezTo>
                  <a:cubicBezTo>
                    <a:pt x="1240" y="755"/>
                    <a:pt x="1240" y="755"/>
                    <a:pt x="1240" y="755"/>
                  </a:cubicBezTo>
                  <a:cubicBezTo>
                    <a:pt x="1248" y="752"/>
                    <a:pt x="1248" y="752"/>
                    <a:pt x="1248" y="752"/>
                  </a:cubicBezTo>
                  <a:cubicBezTo>
                    <a:pt x="1255" y="753"/>
                    <a:pt x="1255" y="753"/>
                    <a:pt x="1255" y="753"/>
                  </a:cubicBezTo>
                  <a:cubicBezTo>
                    <a:pt x="1263" y="747"/>
                    <a:pt x="1263" y="747"/>
                    <a:pt x="1263" y="747"/>
                  </a:cubicBezTo>
                  <a:cubicBezTo>
                    <a:pt x="1268" y="739"/>
                    <a:pt x="1268" y="739"/>
                    <a:pt x="1268" y="739"/>
                  </a:cubicBezTo>
                  <a:cubicBezTo>
                    <a:pt x="1284" y="727"/>
                    <a:pt x="1284" y="727"/>
                    <a:pt x="1284" y="727"/>
                  </a:cubicBezTo>
                  <a:cubicBezTo>
                    <a:pt x="1288" y="722"/>
                    <a:pt x="1288" y="722"/>
                    <a:pt x="1288" y="722"/>
                  </a:cubicBezTo>
                  <a:cubicBezTo>
                    <a:pt x="1292" y="720"/>
                    <a:pt x="1292" y="720"/>
                    <a:pt x="1292" y="720"/>
                  </a:cubicBezTo>
                  <a:cubicBezTo>
                    <a:pt x="1282" y="710"/>
                    <a:pt x="1282" y="710"/>
                    <a:pt x="1282" y="710"/>
                  </a:cubicBezTo>
                  <a:cubicBezTo>
                    <a:pt x="1273" y="700"/>
                    <a:pt x="1273" y="700"/>
                    <a:pt x="1273" y="700"/>
                  </a:cubicBezTo>
                  <a:cubicBezTo>
                    <a:pt x="1269" y="702"/>
                    <a:pt x="1269" y="702"/>
                    <a:pt x="1269" y="702"/>
                  </a:cubicBezTo>
                  <a:cubicBezTo>
                    <a:pt x="1262" y="704"/>
                    <a:pt x="1262" y="704"/>
                    <a:pt x="1262" y="704"/>
                  </a:cubicBezTo>
                  <a:cubicBezTo>
                    <a:pt x="1262" y="715"/>
                    <a:pt x="1262" y="715"/>
                    <a:pt x="1262" y="715"/>
                  </a:cubicBezTo>
                  <a:cubicBezTo>
                    <a:pt x="1254" y="716"/>
                    <a:pt x="1254" y="716"/>
                    <a:pt x="1254" y="716"/>
                  </a:cubicBezTo>
                  <a:cubicBezTo>
                    <a:pt x="1245" y="721"/>
                    <a:pt x="1245" y="721"/>
                    <a:pt x="1245" y="721"/>
                  </a:cubicBezTo>
                  <a:cubicBezTo>
                    <a:pt x="1238" y="713"/>
                    <a:pt x="1238" y="713"/>
                    <a:pt x="1238" y="713"/>
                  </a:cubicBezTo>
                  <a:cubicBezTo>
                    <a:pt x="1236" y="716"/>
                    <a:pt x="1236" y="716"/>
                    <a:pt x="1236" y="716"/>
                  </a:cubicBezTo>
                  <a:cubicBezTo>
                    <a:pt x="1227" y="721"/>
                    <a:pt x="1227" y="721"/>
                    <a:pt x="1227" y="721"/>
                  </a:cubicBezTo>
                  <a:cubicBezTo>
                    <a:pt x="1224" y="730"/>
                    <a:pt x="1224" y="730"/>
                    <a:pt x="1224" y="730"/>
                  </a:cubicBezTo>
                  <a:cubicBezTo>
                    <a:pt x="1216" y="743"/>
                    <a:pt x="1216" y="743"/>
                    <a:pt x="1216" y="743"/>
                  </a:cubicBezTo>
                  <a:cubicBezTo>
                    <a:pt x="1215" y="747"/>
                    <a:pt x="1215" y="747"/>
                    <a:pt x="1215" y="747"/>
                  </a:cubicBezTo>
                  <a:cubicBezTo>
                    <a:pt x="1219" y="750"/>
                    <a:pt x="1219" y="750"/>
                    <a:pt x="1219" y="750"/>
                  </a:cubicBezTo>
                  <a:cubicBezTo>
                    <a:pt x="1220" y="754"/>
                    <a:pt x="1220" y="754"/>
                    <a:pt x="1220" y="754"/>
                  </a:cubicBezTo>
                  <a:cubicBezTo>
                    <a:pt x="1215" y="754"/>
                    <a:pt x="1215" y="754"/>
                    <a:pt x="1215" y="754"/>
                  </a:cubicBezTo>
                  <a:cubicBezTo>
                    <a:pt x="1212" y="751"/>
                    <a:pt x="1212" y="751"/>
                    <a:pt x="1212" y="751"/>
                  </a:cubicBezTo>
                  <a:close/>
                  <a:moveTo>
                    <a:pt x="1203" y="761"/>
                  </a:moveTo>
                  <a:cubicBezTo>
                    <a:pt x="1206" y="752"/>
                    <a:pt x="1206" y="752"/>
                    <a:pt x="1206" y="752"/>
                  </a:cubicBezTo>
                  <a:cubicBezTo>
                    <a:pt x="1203" y="752"/>
                    <a:pt x="1203" y="752"/>
                    <a:pt x="1203" y="752"/>
                  </a:cubicBezTo>
                  <a:cubicBezTo>
                    <a:pt x="1199" y="759"/>
                    <a:pt x="1199" y="759"/>
                    <a:pt x="1199" y="759"/>
                  </a:cubicBezTo>
                  <a:cubicBezTo>
                    <a:pt x="1203" y="761"/>
                    <a:pt x="1203" y="761"/>
                    <a:pt x="1203" y="761"/>
                  </a:cubicBezTo>
                  <a:close/>
                  <a:moveTo>
                    <a:pt x="1204" y="767"/>
                  </a:moveTo>
                  <a:cubicBezTo>
                    <a:pt x="1196" y="770"/>
                    <a:pt x="1196" y="770"/>
                    <a:pt x="1196" y="770"/>
                  </a:cubicBezTo>
                  <a:cubicBezTo>
                    <a:pt x="1198" y="772"/>
                    <a:pt x="1198" y="772"/>
                    <a:pt x="1198" y="772"/>
                  </a:cubicBezTo>
                  <a:cubicBezTo>
                    <a:pt x="1184" y="779"/>
                    <a:pt x="1184" y="779"/>
                    <a:pt x="1184" y="779"/>
                  </a:cubicBezTo>
                  <a:cubicBezTo>
                    <a:pt x="1178" y="784"/>
                    <a:pt x="1178" y="784"/>
                    <a:pt x="1178" y="784"/>
                  </a:cubicBezTo>
                  <a:cubicBezTo>
                    <a:pt x="1184" y="787"/>
                    <a:pt x="1184" y="787"/>
                    <a:pt x="1184" y="787"/>
                  </a:cubicBezTo>
                  <a:cubicBezTo>
                    <a:pt x="1204" y="779"/>
                    <a:pt x="1204" y="779"/>
                    <a:pt x="1204" y="779"/>
                  </a:cubicBezTo>
                  <a:cubicBezTo>
                    <a:pt x="1206" y="772"/>
                    <a:pt x="1206" y="772"/>
                    <a:pt x="1206" y="772"/>
                  </a:cubicBezTo>
                  <a:cubicBezTo>
                    <a:pt x="1204" y="767"/>
                    <a:pt x="1204" y="767"/>
                    <a:pt x="1204" y="767"/>
                  </a:cubicBezTo>
                  <a:close/>
                  <a:moveTo>
                    <a:pt x="1140" y="765"/>
                  </a:moveTo>
                  <a:cubicBezTo>
                    <a:pt x="1145" y="768"/>
                    <a:pt x="1145" y="768"/>
                    <a:pt x="1145" y="768"/>
                  </a:cubicBezTo>
                  <a:cubicBezTo>
                    <a:pt x="1146" y="772"/>
                    <a:pt x="1146" y="772"/>
                    <a:pt x="1146" y="772"/>
                  </a:cubicBezTo>
                  <a:cubicBezTo>
                    <a:pt x="1140" y="775"/>
                    <a:pt x="1140" y="775"/>
                    <a:pt x="1140" y="775"/>
                  </a:cubicBezTo>
                  <a:cubicBezTo>
                    <a:pt x="1132" y="775"/>
                    <a:pt x="1132" y="775"/>
                    <a:pt x="1132" y="775"/>
                  </a:cubicBezTo>
                  <a:cubicBezTo>
                    <a:pt x="1137" y="768"/>
                    <a:pt x="1137" y="768"/>
                    <a:pt x="1137" y="768"/>
                  </a:cubicBezTo>
                  <a:cubicBezTo>
                    <a:pt x="1140" y="765"/>
                    <a:pt x="1140" y="765"/>
                    <a:pt x="1140" y="765"/>
                  </a:cubicBezTo>
                  <a:close/>
                  <a:moveTo>
                    <a:pt x="1015" y="719"/>
                  </a:moveTo>
                  <a:cubicBezTo>
                    <a:pt x="1034" y="709"/>
                    <a:pt x="1034" y="709"/>
                    <a:pt x="1034" y="709"/>
                  </a:cubicBezTo>
                  <a:cubicBezTo>
                    <a:pt x="1045" y="718"/>
                    <a:pt x="1045" y="718"/>
                    <a:pt x="1045" y="718"/>
                  </a:cubicBezTo>
                  <a:cubicBezTo>
                    <a:pt x="1053" y="718"/>
                    <a:pt x="1053" y="718"/>
                    <a:pt x="1053" y="718"/>
                  </a:cubicBezTo>
                  <a:cubicBezTo>
                    <a:pt x="1061" y="714"/>
                    <a:pt x="1061" y="714"/>
                    <a:pt x="1061" y="714"/>
                  </a:cubicBezTo>
                  <a:cubicBezTo>
                    <a:pt x="1071" y="719"/>
                    <a:pt x="1071" y="719"/>
                    <a:pt x="1071" y="719"/>
                  </a:cubicBezTo>
                  <a:cubicBezTo>
                    <a:pt x="1074" y="727"/>
                    <a:pt x="1074" y="727"/>
                    <a:pt x="1074" y="727"/>
                  </a:cubicBezTo>
                  <a:cubicBezTo>
                    <a:pt x="1082" y="727"/>
                    <a:pt x="1082" y="727"/>
                    <a:pt x="1082" y="727"/>
                  </a:cubicBezTo>
                  <a:cubicBezTo>
                    <a:pt x="1089" y="737"/>
                    <a:pt x="1089" y="737"/>
                    <a:pt x="1089" y="737"/>
                  </a:cubicBezTo>
                  <a:cubicBezTo>
                    <a:pt x="1097" y="744"/>
                    <a:pt x="1097" y="744"/>
                    <a:pt x="1097" y="744"/>
                  </a:cubicBezTo>
                  <a:cubicBezTo>
                    <a:pt x="1097" y="750"/>
                    <a:pt x="1097" y="750"/>
                    <a:pt x="1097" y="750"/>
                  </a:cubicBezTo>
                  <a:cubicBezTo>
                    <a:pt x="1086" y="756"/>
                    <a:pt x="1086" y="756"/>
                    <a:pt x="1086" y="756"/>
                  </a:cubicBezTo>
                  <a:cubicBezTo>
                    <a:pt x="1074" y="757"/>
                    <a:pt x="1074" y="757"/>
                    <a:pt x="1074" y="757"/>
                  </a:cubicBezTo>
                  <a:cubicBezTo>
                    <a:pt x="1064" y="752"/>
                    <a:pt x="1064" y="752"/>
                    <a:pt x="1064" y="752"/>
                  </a:cubicBezTo>
                  <a:cubicBezTo>
                    <a:pt x="1057" y="742"/>
                    <a:pt x="1057" y="742"/>
                    <a:pt x="1057" y="742"/>
                  </a:cubicBezTo>
                  <a:cubicBezTo>
                    <a:pt x="1050" y="741"/>
                    <a:pt x="1050" y="741"/>
                    <a:pt x="1050" y="741"/>
                  </a:cubicBezTo>
                  <a:cubicBezTo>
                    <a:pt x="1043" y="732"/>
                    <a:pt x="1043" y="732"/>
                    <a:pt x="1043" y="732"/>
                  </a:cubicBezTo>
                  <a:cubicBezTo>
                    <a:pt x="1033" y="734"/>
                    <a:pt x="1033" y="734"/>
                    <a:pt x="1033" y="734"/>
                  </a:cubicBezTo>
                  <a:cubicBezTo>
                    <a:pt x="1021" y="731"/>
                    <a:pt x="1021" y="731"/>
                    <a:pt x="1021" y="731"/>
                  </a:cubicBezTo>
                  <a:cubicBezTo>
                    <a:pt x="1015" y="725"/>
                    <a:pt x="1015" y="725"/>
                    <a:pt x="1015" y="725"/>
                  </a:cubicBezTo>
                  <a:cubicBezTo>
                    <a:pt x="1015" y="719"/>
                    <a:pt x="1015" y="719"/>
                    <a:pt x="1015" y="719"/>
                  </a:cubicBezTo>
                  <a:close/>
                  <a:moveTo>
                    <a:pt x="882" y="620"/>
                  </a:moveTo>
                  <a:cubicBezTo>
                    <a:pt x="888" y="620"/>
                    <a:pt x="888" y="620"/>
                    <a:pt x="888" y="620"/>
                  </a:cubicBezTo>
                  <a:cubicBezTo>
                    <a:pt x="890" y="620"/>
                    <a:pt x="890" y="620"/>
                    <a:pt x="890" y="620"/>
                  </a:cubicBezTo>
                  <a:cubicBezTo>
                    <a:pt x="889" y="622"/>
                    <a:pt x="889" y="622"/>
                    <a:pt x="889" y="622"/>
                  </a:cubicBezTo>
                  <a:cubicBezTo>
                    <a:pt x="883" y="622"/>
                    <a:pt x="883" y="622"/>
                    <a:pt x="883" y="622"/>
                  </a:cubicBezTo>
                  <a:cubicBezTo>
                    <a:pt x="882" y="620"/>
                    <a:pt x="882" y="620"/>
                    <a:pt x="882" y="620"/>
                  </a:cubicBezTo>
                  <a:close/>
                  <a:moveTo>
                    <a:pt x="857" y="607"/>
                  </a:moveTo>
                  <a:cubicBezTo>
                    <a:pt x="863" y="612"/>
                    <a:pt x="863" y="612"/>
                    <a:pt x="863" y="612"/>
                  </a:cubicBezTo>
                  <a:cubicBezTo>
                    <a:pt x="868" y="606"/>
                    <a:pt x="868" y="606"/>
                    <a:pt x="868" y="606"/>
                  </a:cubicBezTo>
                  <a:cubicBezTo>
                    <a:pt x="872" y="607"/>
                    <a:pt x="872" y="607"/>
                    <a:pt x="872" y="607"/>
                  </a:cubicBezTo>
                  <a:cubicBezTo>
                    <a:pt x="875" y="607"/>
                    <a:pt x="875" y="607"/>
                    <a:pt x="875" y="607"/>
                  </a:cubicBezTo>
                  <a:cubicBezTo>
                    <a:pt x="873" y="605"/>
                    <a:pt x="873" y="605"/>
                    <a:pt x="873" y="605"/>
                  </a:cubicBezTo>
                  <a:cubicBezTo>
                    <a:pt x="868" y="602"/>
                    <a:pt x="868" y="602"/>
                    <a:pt x="868" y="602"/>
                  </a:cubicBezTo>
                  <a:cubicBezTo>
                    <a:pt x="860" y="601"/>
                    <a:pt x="860" y="601"/>
                    <a:pt x="860" y="601"/>
                  </a:cubicBezTo>
                  <a:cubicBezTo>
                    <a:pt x="856" y="604"/>
                    <a:pt x="856" y="604"/>
                    <a:pt x="856" y="604"/>
                  </a:cubicBezTo>
                  <a:cubicBezTo>
                    <a:pt x="857" y="607"/>
                    <a:pt x="857" y="607"/>
                    <a:pt x="857" y="607"/>
                  </a:cubicBezTo>
                  <a:close/>
                  <a:moveTo>
                    <a:pt x="1321" y="650"/>
                  </a:moveTo>
                  <a:cubicBezTo>
                    <a:pt x="1330" y="645"/>
                    <a:pt x="1330" y="645"/>
                    <a:pt x="1330" y="645"/>
                  </a:cubicBezTo>
                  <a:cubicBezTo>
                    <a:pt x="1344" y="648"/>
                    <a:pt x="1344" y="648"/>
                    <a:pt x="1344" y="648"/>
                  </a:cubicBezTo>
                  <a:cubicBezTo>
                    <a:pt x="1348" y="652"/>
                    <a:pt x="1348" y="652"/>
                    <a:pt x="1348" y="652"/>
                  </a:cubicBezTo>
                  <a:cubicBezTo>
                    <a:pt x="1350" y="648"/>
                    <a:pt x="1350" y="648"/>
                    <a:pt x="1350" y="648"/>
                  </a:cubicBezTo>
                  <a:cubicBezTo>
                    <a:pt x="1357" y="643"/>
                    <a:pt x="1357" y="643"/>
                    <a:pt x="1357" y="643"/>
                  </a:cubicBezTo>
                  <a:cubicBezTo>
                    <a:pt x="1363" y="639"/>
                    <a:pt x="1363" y="639"/>
                    <a:pt x="1363" y="639"/>
                  </a:cubicBezTo>
                  <a:cubicBezTo>
                    <a:pt x="1361" y="635"/>
                    <a:pt x="1361" y="635"/>
                    <a:pt x="1361" y="635"/>
                  </a:cubicBezTo>
                  <a:cubicBezTo>
                    <a:pt x="1354" y="632"/>
                    <a:pt x="1354" y="632"/>
                    <a:pt x="1354" y="632"/>
                  </a:cubicBezTo>
                  <a:cubicBezTo>
                    <a:pt x="1348" y="637"/>
                    <a:pt x="1348" y="637"/>
                    <a:pt x="1348" y="637"/>
                  </a:cubicBezTo>
                  <a:cubicBezTo>
                    <a:pt x="1333" y="638"/>
                    <a:pt x="1333" y="638"/>
                    <a:pt x="1333" y="638"/>
                  </a:cubicBezTo>
                  <a:cubicBezTo>
                    <a:pt x="1329" y="634"/>
                    <a:pt x="1329" y="634"/>
                    <a:pt x="1329" y="634"/>
                  </a:cubicBezTo>
                  <a:cubicBezTo>
                    <a:pt x="1322" y="638"/>
                    <a:pt x="1322" y="638"/>
                    <a:pt x="1322" y="638"/>
                  </a:cubicBezTo>
                  <a:cubicBezTo>
                    <a:pt x="1319" y="647"/>
                    <a:pt x="1319" y="647"/>
                    <a:pt x="1319" y="647"/>
                  </a:cubicBezTo>
                  <a:cubicBezTo>
                    <a:pt x="1321" y="650"/>
                    <a:pt x="1321" y="650"/>
                    <a:pt x="1321" y="650"/>
                  </a:cubicBezTo>
                  <a:close/>
                  <a:moveTo>
                    <a:pt x="1306" y="662"/>
                  </a:moveTo>
                  <a:cubicBezTo>
                    <a:pt x="1304" y="666"/>
                    <a:pt x="1304" y="666"/>
                    <a:pt x="1304" y="666"/>
                  </a:cubicBezTo>
                  <a:cubicBezTo>
                    <a:pt x="1305" y="668"/>
                    <a:pt x="1305" y="668"/>
                    <a:pt x="1305" y="668"/>
                  </a:cubicBezTo>
                  <a:cubicBezTo>
                    <a:pt x="1309" y="665"/>
                    <a:pt x="1309" y="665"/>
                    <a:pt x="1309" y="665"/>
                  </a:cubicBezTo>
                  <a:cubicBezTo>
                    <a:pt x="1306" y="662"/>
                    <a:pt x="1306" y="662"/>
                    <a:pt x="1306" y="662"/>
                  </a:cubicBezTo>
                  <a:close/>
                  <a:moveTo>
                    <a:pt x="1267" y="661"/>
                  </a:moveTo>
                  <a:cubicBezTo>
                    <a:pt x="1259" y="665"/>
                    <a:pt x="1259" y="665"/>
                    <a:pt x="1259" y="665"/>
                  </a:cubicBezTo>
                  <a:cubicBezTo>
                    <a:pt x="1262" y="668"/>
                    <a:pt x="1262" y="668"/>
                    <a:pt x="1262" y="668"/>
                  </a:cubicBezTo>
                  <a:cubicBezTo>
                    <a:pt x="1259" y="671"/>
                    <a:pt x="1259" y="671"/>
                    <a:pt x="1259" y="671"/>
                  </a:cubicBezTo>
                  <a:cubicBezTo>
                    <a:pt x="1260" y="674"/>
                    <a:pt x="1260" y="674"/>
                    <a:pt x="1260" y="674"/>
                  </a:cubicBezTo>
                  <a:cubicBezTo>
                    <a:pt x="1268" y="676"/>
                    <a:pt x="1268" y="676"/>
                    <a:pt x="1268" y="676"/>
                  </a:cubicBezTo>
                  <a:cubicBezTo>
                    <a:pt x="1282" y="671"/>
                    <a:pt x="1282" y="671"/>
                    <a:pt x="1282" y="671"/>
                  </a:cubicBezTo>
                  <a:cubicBezTo>
                    <a:pt x="1287" y="665"/>
                    <a:pt x="1287" y="665"/>
                    <a:pt x="1287" y="665"/>
                  </a:cubicBezTo>
                  <a:cubicBezTo>
                    <a:pt x="1283" y="662"/>
                    <a:pt x="1283" y="662"/>
                    <a:pt x="1283" y="662"/>
                  </a:cubicBezTo>
                  <a:cubicBezTo>
                    <a:pt x="1271" y="663"/>
                    <a:pt x="1271" y="663"/>
                    <a:pt x="1271" y="663"/>
                  </a:cubicBezTo>
                  <a:cubicBezTo>
                    <a:pt x="1267" y="661"/>
                    <a:pt x="1267" y="661"/>
                    <a:pt x="1267" y="661"/>
                  </a:cubicBezTo>
                  <a:close/>
                  <a:moveTo>
                    <a:pt x="1236" y="678"/>
                  </a:moveTo>
                  <a:cubicBezTo>
                    <a:pt x="1242" y="678"/>
                    <a:pt x="1242" y="678"/>
                    <a:pt x="1242" y="678"/>
                  </a:cubicBezTo>
                  <a:cubicBezTo>
                    <a:pt x="1246" y="682"/>
                    <a:pt x="1246" y="682"/>
                    <a:pt x="1246" y="682"/>
                  </a:cubicBezTo>
                  <a:cubicBezTo>
                    <a:pt x="1253" y="673"/>
                    <a:pt x="1253" y="673"/>
                    <a:pt x="1253" y="673"/>
                  </a:cubicBezTo>
                  <a:cubicBezTo>
                    <a:pt x="1252" y="669"/>
                    <a:pt x="1252" y="669"/>
                    <a:pt x="1252" y="669"/>
                  </a:cubicBezTo>
                  <a:cubicBezTo>
                    <a:pt x="1248" y="673"/>
                    <a:pt x="1248" y="673"/>
                    <a:pt x="1248" y="673"/>
                  </a:cubicBezTo>
                  <a:cubicBezTo>
                    <a:pt x="1240" y="674"/>
                    <a:pt x="1240" y="674"/>
                    <a:pt x="1240" y="674"/>
                  </a:cubicBezTo>
                  <a:cubicBezTo>
                    <a:pt x="1236" y="678"/>
                    <a:pt x="1236" y="678"/>
                    <a:pt x="1236" y="678"/>
                  </a:cubicBezTo>
                  <a:close/>
                  <a:moveTo>
                    <a:pt x="1209" y="680"/>
                  </a:moveTo>
                  <a:cubicBezTo>
                    <a:pt x="1218" y="673"/>
                    <a:pt x="1218" y="673"/>
                    <a:pt x="1218" y="673"/>
                  </a:cubicBezTo>
                  <a:cubicBezTo>
                    <a:pt x="1216" y="670"/>
                    <a:pt x="1216" y="670"/>
                    <a:pt x="1216" y="670"/>
                  </a:cubicBezTo>
                  <a:cubicBezTo>
                    <a:pt x="1220" y="668"/>
                    <a:pt x="1220" y="668"/>
                    <a:pt x="1220" y="668"/>
                  </a:cubicBezTo>
                  <a:cubicBezTo>
                    <a:pt x="1226" y="669"/>
                    <a:pt x="1226" y="669"/>
                    <a:pt x="1226" y="669"/>
                  </a:cubicBezTo>
                  <a:cubicBezTo>
                    <a:pt x="1232" y="666"/>
                    <a:pt x="1232" y="666"/>
                    <a:pt x="1232" y="666"/>
                  </a:cubicBezTo>
                  <a:cubicBezTo>
                    <a:pt x="1235" y="668"/>
                    <a:pt x="1235" y="668"/>
                    <a:pt x="1235" y="668"/>
                  </a:cubicBezTo>
                  <a:cubicBezTo>
                    <a:pt x="1226" y="676"/>
                    <a:pt x="1226" y="676"/>
                    <a:pt x="1226" y="676"/>
                  </a:cubicBezTo>
                  <a:cubicBezTo>
                    <a:pt x="1222" y="681"/>
                    <a:pt x="1222" y="681"/>
                    <a:pt x="1222" y="681"/>
                  </a:cubicBezTo>
                  <a:cubicBezTo>
                    <a:pt x="1213" y="683"/>
                    <a:pt x="1213" y="683"/>
                    <a:pt x="1213" y="683"/>
                  </a:cubicBezTo>
                  <a:cubicBezTo>
                    <a:pt x="1209" y="680"/>
                    <a:pt x="1209" y="680"/>
                    <a:pt x="1209" y="680"/>
                  </a:cubicBezTo>
                  <a:close/>
                  <a:moveTo>
                    <a:pt x="1202" y="677"/>
                  </a:moveTo>
                  <a:cubicBezTo>
                    <a:pt x="1193" y="679"/>
                    <a:pt x="1193" y="679"/>
                    <a:pt x="1193" y="679"/>
                  </a:cubicBezTo>
                  <a:cubicBezTo>
                    <a:pt x="1190" y="686"/>
                    <a:pt x="1190" y="686"/>
                    <a:pt x="1190" y="686"/>
                  </a:cubicBezTo>
                  <a:cubicBezTo>
                    <a:pt x="1195" y="681"/>
                    <a:pt x="1195" y="681"/>
                    <a:pt x="1195" y="681"/>
                  </a:cubicBezTo>
                  <a:cubicBezTo>
                    <a:pt x="1202" y="677"/>
                    <a:pt x="1202" y="677"/>
                    <a:pt x="1202" y="677"/>
                  </a:cubicBezTo>
                  <a:close/>
                  <a:moveTo>
                    <a:pt x="1207" y="664"/>
                  </a:moveTo>
                  <a:cubicBezTo>
                    <a:pt x="1201" y="669"/>
                    <a:pt x="1201" y="669"/>
                    <a:pt x="1201" y="669"/>
                  </a:cubicBezTo>
                  <a:cubicBezTo>
                    <a:pt x="1205" y="672"/>
                    <a:pt x="1205" y="672"/>
                    <a:pt x="1205" y="672"/>
                  </a:cubicBezTo>
                  <a:cubicBezTo>
                    <a:pt x="1208" y="668"/>
                    <a:pt x="1208" y="668"/>
                    <a:pt x="1208" y="668"/>
                  </a:cubicBezTo>
                  <a:cubicBezTo>
                    <a:pt x="1207" y="664"/>
                    <a:pt x="1207" y="664"/>
                    <a:pt x="1207" y="664"/>
                  </a:cubicBezTo>
                  <a:close/>
                  <a:moveTo>
                    <a:pt x="1053" y="682"/>
                  </a:moveTo>
                  <a:cubicBezTo>
                    <a:pt x="1053" y="682"/>
                    <a:pt x="1056" y="675"/>
                    <a:pt x="1056" y="675"/>
                  </a:cubicBezTo>
                  <a:cubicBezTo>
                    <a:pt x="1069" y="668"/>
                    <a:pt x="1069" y="668"/>
                    <a:pt x="1069" y="668"/>
                  </a:cubicBezTo>
                  <a:cubicBezTo>
                    <a:pt x="1090" y="663"/>
                    <a:pt x="1090" y="663"/>
                    <a:pt x="1090" y="663"/>
                  </a:cubicBezTo>
                  <a:cubicBezTo>
                    <a:pt x="1100" y="668"/>
                    <a:pt x="1100" y="668"/>
                    <a:pt x="1100" y="668"/>
                  </a:cubicBezTo>
                  <a:cubicBezTo>
                    <a:pt x="1106" y="667"/>
                    <a:pt x="1106" y="667"/>
                    <a:pt x="1106" y="667"/>
                  </a:cubicBezTo>
                  <a:cubicBezTo>
                    <a:pt x="1117" y="669"/>
                    <a:pt x="1117" y="669"/>
                    <a:pt x="1117" y="669"/>
                  </a:cubicBezTo>
                  <a:cubicBezTo>
                    <a:pt x="1129" y="677"/>
                    <a:pt x="1129" y="677"/>
                    <a:pt x="1129" y="677"/>
                  </a:cubicBezTo>
                  <a:cubicBezTo>
                    <a:pt x="1138" y="673"/>
                    <a:pt x="1138" y="673"/>
                    <a:pt x="1138" y="673"/>
                  </a:cubicBezTo>
                  <a:cubicBezTo>
                    <a:pt x="1151" y="674"/>
                    <a:pt x="1151" y="674"/>
                    <a:pt x="1151" y="674"/>
                  </a:cubicBezTo>
                  <a:cubicBezTo>
                    <a:pt x="1156" y="678"/>
                    <a:pt x="1156" y="678"/>
                    <a:pt x="1156" y="678"/>
                  </a:cubicBezTo>
                  <a:cubicBezTo>
                    <a:pt x="1166" y="677"/>
                    <a:pt x="1166" y="677"/>
                    <a:pt x="1166" y="677"/>
                  </a:cubicBezTo>
                  <a:cubicBezTo>
                    <a:pt x="1171" y="671"/>
                    <a:pt x="1171" y="671"/>
                    <a:pt x="1171" y="671"/>
                  </a:cubicBezTo>
                  <a:cubicBezTo>
                    <a:pt x="1179" y="669"/>
                    <a:pt x="1179" y="669"/>
                    <a:pt x="1179" y="669"/>
                  </a:cubicBezTo>
                  <a:cubicBezTo>
                    <a:pt x="1184" y="661"/>
                    <a:pt x="1184" y="661"/>
                    <a:pt x="1184" y="661"/>
                  </a:cubicBezTo>
                  <a:cubicBezTo>
                    <a:pt x="1180" y="659"/>
                    <a:pt x="1180" y="659"/>
                    <a:pt x="1180" y="659"/>
                  </a:cubicBezTo>
                  <a:cubicBezTo>
                    <a:pt x="1188" y="654"/>
                    <a:pt x="1188" y="654"/>
                    <a:pt x="1188" y="654"/>
                  </a:cubicBezTo>
                  <a:cubicBezTo>
                    <a:pt x="1197" y="658"/>
                    <a:pt x="1197" y="658"/>
                    <a:pt x="1197" y="658"/>
                  </a:cubicBezTo>
                  <a:cubicBezTo>
                    <a:pt x="1198" y="666"/>
                    <a:pt x="1198" y="666"/>
                    <a:pt x="1198" y="666"/>
                  </a:cubicBezTo>
                  <a:cubicBezTo>
                    <a:pt x="1194" y="673"/>
                    <a:pt x="1194" y="673"/>
                    <a:pt x="1194" y="673"/>
                  </a:cubicBezTo>
                  <a:cubicBezTo>
                    <a:pt x="1188" y="676"/>
                    <a:pt x="1188" y="676"/>
                    <a:pt x="1188" y="676"/>
                  </a:cubicBezTo>
                  <a:cubicBezTo>
                    <a:pt x="1182" y="684"/>
                    <a:pt x="1182" y="684"/>
                    <a:pt x="1182" y="684"/>
                  </a:cubicBezTo>
                  <a:cubicBezTo>
                    <a:pt x="1172" y="685"/>
                    <a:pt x="1172" y="685"/>
                    <a:pt x="1172" y="685"/>
                  </a:cubicBezTo>
                  <a:cubicBezTo>
                    <a:pt x="1169" y="689"/>
                    <a:pt x="1169" y="689"/>
                    <a:pt x="1169" y="689"/>
                  </a:cubicBezTo>
                  <a:cubicBezTo>
                    <a:pt x="1163" y="687"/>
                    <a:pt x="1163" y="687"/>
                    <a:pt x="1163" y="687"/>
                  </a:cubicBezTo>
                  <a:cubicBezTo>
                    <a:pt x="1149" y="687"/>
                    <a:pt x="1149" y="687"/>
                    <a:pt x="1149" y="687"/>
                  </a:cubicBezTo>
                  <a:cubicBezTo>
                    <a:pt x="1137" y="692"/>
                    <a:pt x="1137" y="692"/>
                    <a:pt x="1137" y="692"/>
                  </a:cubicBezTo>
                  <a:cubicBezTo>
                    <a:pt x="1123" y="690"/>
                    <a:pt x="1123" y="690"/>
                    <a:pt x="1123" y="690"/>
                  </a:cubicBezTo>
                  <a:cubicBezTo>
                    <a:pt x="1114" y="694"/>
                    <a:pt x="1114" y="694"/>
                    <a:pt x="1114" y="694"/>
                  </a:cubicBezTo>
                  <a:cubicBezTo>
                    <a:pt x="1112" y="696"/>
                    <a:pt x="1112" y="696"/>
                    <a:pt x="1112" y="696"/>
                  </a:cubicBezTo>
                  <a:cubicBezTo>
                    <a:pt x="1106" y="696"/>
                    <a:pt x="1106" y="696"/>
                    <a:pt x="1106" y="696"/>
                  </a:cubicBezTo>
                  <a:cubicBezTo>
                    <a:pt x="1101" y="693"/>
                    <a:pt x="1101" y="693"/>
                    <a:pt x="1101" y="693"/>
                  </a:cubicBezTo>
                  <a:cubicBezTo>
                    <a:pt x="1093" y="697"/>
                    <a:pt x="1093" y="697"/>
                    <a:pt x="1093" y="697"/>
                  </a:cubicBezTo>
                  <a:cubicBezTo>
                    <a:pt x="1088" y="692"/>
                    <a:pt x="1088" y="692"/>
                    <a:pt x="1088" y="692"/>
                  </a:cubicBezTo>
                  <a:cubicBezTo>
                    <a:pt x="1082" y="691"/>
                    <a:pt x="1082" y="691"/>
                    <a:pt x="1082" y="691"/>
                  </a:cubicBezTo>
                  <a:cubicBezTo>
                    <a:pt x="1075" y="693"/>
                    <a:pt x="1075" y="693"/>
                    <a:pt x="1075" y="693"/>
                  </a:cubicBezTo>
                  <a:cubicBezTo>
                    <a:pt x="1069" y="691"/>
                    <a:pt x="1069" y="691"/>
                    <a:pt x="1069" y="691"/>
                  </a:cubicBezTo>
                  <a:cubicBezTo>
                    <a:pt x="1063" y="691"/>
                    <a:pt x="1063" y="691"/>
                    <a:pt x="1063" y="691"/>
                  </a:cubicBezTo>
                  <a:cubicBezTo>
                    <a:pt x="1056" y="690"/>
                    <a:pt x="1056" y="690"/>
                    <a:pt x="1056" y="690"/>
                  </a:cubicBezTo>
                  <a:cubicBezTo>
                    <a:pt x="1053" y="682"/>
                    <a:pt x="1053" y="682"/>
                    <a:pt x="1053" y="682"/>
                  </a:cubicBezTo>
                  <a:close/>
                  <a:moveTo>
                    <a:pt x="1048" y="682"/>
                  </a:moveTo>
                  <a:cubicBezTo>
                    <a:pt x="1045" y="690"/>
                    <a:pt x="1045" y="690"/>
                    <a:pt x="1045" y="690"/>
                  </a:cubicBezTo>
                  <a:cubicBezTo>
                    <a:pt x="1050" y="689"/>
                    <a:pt x="1050" y="689"/>
                    <a:pt x="1050" y="689"/>
                  </a:cubicBezTo>
                  <a:cubicBezTo>
                    <a:pt x="1051" y="684"/>
                    <a:pt x="1051" y="684"/>
                    <a:pt x="1051" y="684"/>
                  </a:cubicBezTo>
                  <a:cubicBezTo>
                    <a:pt x="1048" y="682"/>
                    <a:pt x="1048" y="682"/>
                    <a:pt x="1048" y="682"/>
                  </a:cubicBezTo>
                  <a:close/>
                  <a:moveTo>
                    <a:pt x="1044" y="677"/>
                  </a:moveTo>
                  <a:cubicBezTo>
                    <a:pt x="1036" y="675"/>
                    <a:pt x="1036" y="675"/>
                    <a:pt x="1036" y="675"/>
                  </a:cubicBezTo>
                  <a:cubicBezTo>
                    <a:pt x="1033" y="685"/>
                    <a:pt x="1033" y="685"/>
                    <a:pt x="1033" y="685"/>
                  </a:cubicBezTo>
                  <a:cubicBezTo>
                    <a:pt x="1038" y="691"/>
                    <a:pt x="1038" y="691"/>
                    <a:pt x="1038" y="691"/>
                  </a:cubicBezTo>
                  <a:cubicBezTo>
                    <a:pt x="1040" y="681"/>
                    <a:pt x="1040" y="681"/>
                    <a:pt x="1040" y="681"/>
                  </a:cubicBezTo>
                  <a:cubicBezTo>
                    <a:pt x="1044" y="677"/>
                    <a:pt x="1044" y="677"/>
                    <a:pt x="1044" y="677"/>
                  </a:cubicBezTo>
                  <a:close/>
                  <a:moveTo>
                    <a:pt x="920" y="683"/>
                  </a:moveTo>
                  <a:cubicBezTo>
                    <a:pt x="919" y="688"/>
                    <a:pt x="919" y="688"/>
                    <a:pt x="919" y="688"/>
                  </a:cubicBezTo>
                  <a:cubicBezTo>
                    <a:pt x="922" y="691"/>
                    <a:pt x="922" y="691"/>
                    <a:pt x="922" y="691"/>
                  </a:cubicBezTo>
                  <a:cubicBezTo>
                    <a:pt x="920" y="695"/>
                    <a:pt x="920" y="695"/>
                    <a:pt x="920" y="695"/>
                  </a:cubicBezTo>
                  <a:cubicBezTo>
                    <a:pt x="923" y="700"/>
                    <a:pt x="923" y="700"/>
                    <a:pt x="923" y="700"/>
                  </a:cubicBezTo>
                  <a:cubicBezTo>
                    <a:pt x="931" y="703"/>
                    <a:pt x="931" y="703"/>
                    <a:pt x="931" y="703"/>
                  </a:cubicBezTo>
                  <a:cubicBezTo>
                    <a:pt x="942" y="701"/>
                    <a:pt x="942" y="701"/>
                    <a:pt x="942" y="701"/>
                  </a:cubicBezTo>
                  <a:cubicBezTo>
                    <a:pt x="949" y="703"/>
                    <a:pt x="949" y="703"/>
                    <a:pt x="949" y="703"/>
                  </a:cubicBezTo>
                  <a:cubicBezTo>
                    <a:pt x="958" y="700"/>
                    <a:pt x="958" y="700"/>
                    <a:pt x="958" y="700"/>
                  </a:cubicBezTo>
                  <a:cubicBezTo>
                    <a:pt x="962" y="695"/>
                    <a:pt x="962" y="695"/>
                    <a:pt x="962" y="695"/>
                  </a:cubicBezTo>
                  <a:cubicBezTo>
                    <a:pt x="969" y="698"/>
                    <a:pt x="969" y="698"/>
                    <a:pt x="969" y="698"/>
                  </a:cubicBezTo>
                  <a:cubicBezTo>
                    <a:pt x="979" y="694"/>
                    <a:pt x="979" y="694"/>
                    <a:pt x="979" y="694"/>
                  </a:cubicBezTo>
                  <a:cubicBezTo>
                    <a:pt x="987" y="696"/>
                    <a:pt x="987" y="696"/>
                    <a:pt x="987" y="696"/>
                  </a:cubicBezTo>
                  <a:cubicBezTo>
                    <a:pt x="997" y="687"/>
                    <a:pt x="997" y="687"/>
                    <a:pt x="997" y="687"/>
                  </a:cubicBezTo>
                  <a:cubicBezTo>
                    <a:pt x="1000" y="693"/>
                    <a:pt x="1000" y="693"/>
                    <a:pt x="1000" y="693"/>
                  </a:cubicBezTo>
                  <a:cubicBezTo>
                    <a:pt x="1008" y="692"/>
                    <a:pt x="1008" y="692"/>
                    <a:pt x="1008" y="692"/>
                  </a:cubicBezTo>
                  <a:cubicBezTo>
                    <a:pt x="1020" y="694"/>
                    <a:pt x="1020" y="694"/>
                    <a:pt x="1020" y="694"/>
                  </a:cubicBezTo>
                  <a:cubicBezTo>
                    <a:pt x="1014" y="689"/>
                    <a:pt x="1014" y="689"/>
                    <a:pt x="1014" y="689"/>
                  </a:cubicBezTo>
                  <a:cubicBezTo>
                    <a:pt x="1025" y="689"/>
                    <a:pt x="1025" y="689"/>
                    <a:pt x="1025" y="689"/>
                  </a:cubicBezTo>
                  <a:cubicBezTo>
                    <a:pt x="1026" y="680"/>
                    <a:pt x="1026" y="680"/>
                    <a:pt x="1026" y="680"/>
                  </a:cubicBezTo>
                  <a:cubicBezTo>
                    <a:pt x="1023" y="683"/>
                    <a:pt x="1023" y="683"/>
                    <a:pt x="1023" y="683"/>
                  </a:cubicBezTo>
                  <a:cubicBezTo>
                    <a:pt x="1021" y="676"/>
                    <a:pt x="1021" y="676"/>
                    <a:pt x="1021" y="676"/>
                  </a:cubicBezTo>
                  <a:cubicBezTo>
                    <a:pt x="1022" y="669"/>
                    <a:pt x="1022" y="669"/>
                    <a:pt x="1022" y="669"/>
                  </a:cubicBezTo>
                  <a:cubicBezTo>
                    <a:pt x="1013" y="667"/>
                    <a:pt x="1013" y="667"/>
                    <a:pt x="1013" y="667"/>
                  </a:cubicBezTo>
                  <a:cubicBezTo>
                    <a:pt x="1014" y="673"/>
                    <a:pt x="1014" y="673"/>
                    <a:pt x="1014" y="673"/>
                  </a:cubicBezTo>
                  <a:cubicBezTo>
                    <a:pt x="1010" y="675"/>
                    <a:pt x="1010" y="675"/>
                    <a:pt x="1010" y="675"/>
                  </a:cubicBezTo>
                  <a:cubicBezTo>
                    <a:pt x="1009" y="668"/>
                    <a:pt x="1009" y="668"/>
                    <a:pt x="1009" y="668"/>
                  </a:cubicBezTo>
                  <a:cubicBezTo>
                    <a:pt x="1000" y="663"/>
                    <a:pt x="1000" y="663"/>
                    <a:pt x="1000" y="663"/>
                  </a:cubicBezTo>
                  <a:cubicBezTo>
                    <a:pt x="991" y="666"/>
                    <a:pt x="991" y="666"/>
                    <a:pt x="991" y="666"/>
                  </a:cubicBezTo>
                  <a:cubicBezTo>
                    <a:pt x="983" y="661"/>
                    <a:pt x="983" y="661"/>
                    <a:pt x="983" y="661"/>
                  </a:cubicBezTo>
                  <a:cubicBezTo>
                    <a:pt x="976" y="658"/>
                    <a:pt x="976" y="658"/>
                    <a:pt x="976" y="658"/>
                  </a:cubicBezTo>
                  <a:cubicBezTo>
                    <a:pt x="965" y="664"/>
                    <a:pt x="965" y="664"/>
                    <a:pt x="965" y="664"/>
                  </a:cubicBezTo>
                  <a:cubicBezTo>
                    <a:pt x="966" y="669"/>
                    <a:pt x="966" y="669"/>
                    <a:pt x="966" y="669"/>
                  </a:cubicBezTo>
                  <a:cubicBezTo>
                    <a:pt x="983" y="675"/>
                    <a:pt x="983" y="675"/>
                    <a:pt x="983" y="675"/>
                  </a:cubicBezTo>
                  <a:cubicBezTo>
                    <a:pt x="990" y="682"/>
                    <a:pt x="990" y="682"/>
                    <a:pt x="990" y="682"/>
                  </a:cubicBezTo>
                  <a:cubicBezTo>
                    <a:pt x="978" y="684"/>
                    <a:pt x="978" y="684"/>
                    <a:pt x="978" y="684"/>
                  </a:cubicBezTo>
                  <a:cubicBezTo>
                    <a:pt x="972" y="687"/>
                    <a:pt x="972" y="687"/>
                    <a:pt x="972" y="687"/>
                  </a:cubicBezTo>
                  <a:cubicBezTo>
                    <a:pt x="961" y="680"/>
                    <a:pt x="961" y="680"/>
                    <a:pt x="961" y="680"/>
                  </a:cubicBezTo>
                  <a:cubicBezTo>
                    <a:pt x="959" y="673"/>
                    <a:pt x="959" y="673"/>
                    <a:pt x="959" y="673"/>
                  </a:cubicBezTo>
                  <a:cubicBezTo>
                    <a:pt x="953" y="672"/>
                    <a:pt x="953" y="672"/>
                    <a:pt x="953" y="672"/>
                  </a:cubicBezTo>
                  <a:cubicBezTo>
                    <a:pt x="946" y="673"/>
                    <a:pt x="946" y="673"/>
                    <a:pt x="946" y="673"/>
                  </a:cubicBezTo>
                  <a:cubicBezTo>
                    <a:pt x="938" y="672"/>
                    <a:pt x="938" y="672"/>
                    <a:pt x="938" y="672"/>
                  </a:cubicBezTo>
                  <a:cubicBezTo>
                    <a:pt x="926" y="676"/>
                    <a:pt x="926" y="676"/>
                    <a:pt x="926" y="676"/>
                  </a:cubicBezTo>
                  <a:cubicBezTo>
                    <a:pt x="926" y="676"/>
                    <a:pt x="920" y="683"/>
                    <a:pt x="920" y="683"/>
                  </a:cubicBezTo>
                  <a:close/>
                  <a:moveTo>
                    <a:pt x="895" y="672"/>
                  </a:moveTo>
                  <a:cubicBezTo>
                    <a:pt x="904" y="666"/>
                    <a:pt x="904" y="666"/>
                    <a:pt x="904" y="666"/>
                  </a:cubicBezTo>
                  <a:cubicBezTo>
                    <a:pt x="918" y="670"/>
                    <a:pt x="918" y="670"/>
                    <a:pt x="918" y="670"/>
                  </a:cubicBezTo>
                  <a:cubicBezTo>
                    <a:pt x="916" y="680"/>
                    <a:pt x="916" y="680"/>
                    <a:pt x="916" y="680"/>
                  </a:cubicBezTo>
                  <a:cubicBezTo>
                    <a:pt x="912" y="686"/>
                    <a:pt x="912" y="686"/>
                    <a:pt x="912" y="686"/>
                  </a:cubicBezTo>
                  <a:cubicBezTo>
                    <a:pt x="913" y="693"/>
                    <a:pt x="913" y="693"/>
                    <a:pt x="913" y="693"/>
                  </a:cubicBezTo>
                  <a:cubicBezTo>
                    <a:pt x="907" y="691"/>
                    <a:pt x="907" y="691"/>
                    <a:pt x="907" y="691"/>
                  </a:cubicBezTo>
                  <a:cubicBezTo>
                    <a:pt x="899" y="694"/>
                    <a:pt x="899" y="694"/>
                    <a:pt x="899" y="694"/>
                  </a:cubicBezTo>
                  <a:cubicBezTo>
                    <a:pt x="885" y="690"/>
                    <a:pt x="885" y="690"/>
                    <a:pt x="885" y="690"/>
                  </a:cubicBezTo>
                  <a:cubicBezTo>
                    <a:pt x="882" y="686"/>
                    <a:pt x="882" y="686"/>
                    <a:pt x="882" y="686"/>
                  </a:cubicBezTo>
                  <a:cubicBezTo>
                    <a:pt x="886" y="684"/>
                    <a:pt x="886" y="684"/>
                    <a:pt x="886" y="684"/>
                  </a:cubicBezTo>
                  <a:cubicBezTo>
                    <a:pt x="893" y="684"/>
                    <a:pt x="893" y="684"/>
                    <a:pt x="893" y="684"/>
                  </a:cubicBezTo>
                  <a:cubicBezTo>
                    <a:pt x="895" y="672"/>
                    <a:pt x="895" y="672"/>
                    <a:pt x="895" y="672"/>
                  </a:cubicBezTo>
                  <a:close/>
                  <a:moveTo>
                    <a:pt x="867" y="686"/>
                  </a:moveTo>
                  <a:cubicBezTo>
                    <a:pt x="871" y="682"/>
                    <a:pt x="871" y="682"/>
                    <a:pt x="871" y="682"/>
                  </a:cubicBezTo>
                  <a:cubicBezTo>
                    <a:pt x="874" y="687"/>
                    <a:pt x="874" y="687"/>
                    <a:pt x="874" y="687"/>
                  </a:cubicBezTo>
                  <a:cubicBezTo>
                    <a:pt x="870" y="689"/>
                    <a:pt x="870" y="689"/>
                    <a:pt x="870" y="689"/>
                  </a:cubicBezTo>
                  <a:cubicBezTo>
                    <a:pt x="867" y="686"/>
                    <a:pt x="867" y="686"/>
                    <a:pt x="867" y="686"/>
                  </a:cubicBezTo>
                  <a:close/>
                  <a:moveTo>
                    <a:pt x="826" y="659"/>
                  </a:moveTo>
                  <a:cubicBezTo>
                    <a:pt x="826" y="666"/>
                    <a:pt x="826" y="666"/>
                    <a:pt x="826" y="666"/>
                  </a:cubicBezTo>
                  <a:cubicBezTo>
                    <a:pt x="830" y="672"/>
                    <a:pt x="830" y="672"/>
                    <a:pt x="830" y="672"/>
                  </a:cubicBezTo>
                  <a:cubicBezTo>
                    <a:pt x="842" y="674"/>
                    <a:pt x="842" y="674"/>
                    <a:pt x="842" y="674"/>
                  </a:cubicBezTo>
                  <a:cubicBezTo>
                    <a:pt x="853" y="682"/>
                    <a:pt x="853" y="682"/>
                    <a:pt x="853" y="682"/>
                  </a:cubicBezTo>
                  <a:cubicBezTo>
                    <a:pt x="855" y="687"/>
                    <a:pt x="855" y="687"/>
                    <a:pt x="855" y="687"/>
                  </a:cubicBezTo>
                  <a:cubicBezTo>
                    <a:pt x="858" y="682"/>
                    <a:pt x="858" y="682"/>
                    <a:pt x="858" y="682"/>
                  </a:cubicBezTo>
                  <a:cubicBezTo>
                    <a:pt x="865" y="678"/>
                    <a:pt x="865" y="678"/>
                    <a:pt x="865" y="678"/>
                  </a:cubicBezTo>
                  <a:cubicBezTo>
                    <a:pt x="868" y="675"/>
                    <a:pt x="868" y="675"/>
                    <a:pt x="868" y="675"/>
                  </a:cubicBezTo>
                  <a:cubicBezTo>
                    <a:pt x="876" y="674"/>
                    <a:pt x="876" y="674"/>
                    <a:pt x="876" y="674"/>
                  </a:cubicBezTo>
                  <a:cubicBezTo>
                    <a:pt x="878" y="669"/>
                    <a:pt x="878" y="669"/>
                    <a:pt x="878" y="669"/>
                  </a:cubicBezTo>
                  <a:cubicBezTo>
                    <a:pt x="869" y="658"/>
                    <a:pt x="869" y="658"/>
                    <a:pt x="869" y="658"/>
                  </a:cubicBezTo>
                  <a:cubicBezTo>
                    <a:pt x="857" y="655"/>
                    <a:pt x="857" y="655"/>
                    <a:pt x="857" y="655"/>
                  </a:cubicBezTo>
                  <a:cubicBezTo>
                    <a:pt x="845" y="659"/>
                    <a:pt x="845" y="659"/>
                    <a:pt x="845" y="659"/>
                  </a:cubicBezTo>
                  <a:cubicBezTo>
                    <a:pt x="836" y="657"/>
                    <a:pt x="836" y="657"/>
                    <a:pt x="836" y="657"/>
                  </a:cubicBezTo>
                  <a:cubicBezTo>
                    <a:pt x="826" y="659"/>
                    <a:pt x="826" y="659"/>
                    <a:pt x="826" y="659"/>
                  </a:cubicBezTo>
                  <a:close/>
                  <a:moveTo>
                    <a:pt x="1874" y="666"/>
                  </a:moveTo>
                  <a:cubicBezTo>
                    <a:pt x="1878" y="666"/>
                    <a:pt x="1878" y="666"/>
                    <a:pt x="1878" y="666"/>
                  </a:cubicBezTo>
                  <a:cubicBezTo>
                    <a:pt x="1886" y="669"/>
                    <a:pt x="1886" y="669"/>
                    <a:pt x="1886" y="669"/>
                  </a:cubicBezTo>
                  <a:cubicBezTo>
                    <a:pt x="1888" y="667"/>
                    <a:pt x="1888" y="667"/>
                    <a:pt x="1888" y="667"/>
                  </a:cubicBezTo>
                  <a:cubicBezTo>
                    <a:pt x="1885" y="657"/>
                    <a:pt x="1885" y="657"/>
                    <a:pt x="1885" y="657"/>
                  </a:cubicBezTo>
                  <a:cubicBezTo>
                    <a:pt x="1882" y="656"/>
                    <a:pt x="1882" y="656"/>
                    <a:pt x="1882" y="656"/>
                  </a:cubicBezTo>
                  <a:cubicBezTo>
                    <a:pt x="1878" y="659"/>
                    <a:pt x="1878" y="659"/>
                    <a:pt x="1878" y="659"/>
                  </a:cubicBezTo>
                  <a:cubicBezTo>
                    <a:pt x="1874" y="666"/>
                    <a:pt x="1874" y="666"/>
                    <a:pt x="1874" y="666"/>
                  </a:cubicBezTo>
                  <a:close/>
                  <a:moveTo>
                    <a:pt x="1832" y="667"/>
                  </a:moveTo>
                  <a:cubicBezTo>
                    <a:pt x="1831" y="668"/>
                    <a:pt x="1846" y="666"/>
                    <a:pt x="1846" y="666"/>
                  </a:cubicBezTo>
                  <a:cubicBezTo>
                    <a:pt x="1852" y="665"/>
                    <a:pt x="1852" y="665"/>
                    <a:pt x="1852" y="665"/>
                  </a:cubicBezTo>
                  <a:cubicBezTo>
                    <a:pt x="1863" y="667"/>
                    <a:pt x="1863" y="667"/>
                    <a:pt x="1863" y="667"/>
                  </a:cubicBezTo>
                  <a:cubicBezTo>
                    <a:pt x="1870" y="663"/>
                    <a:pt x="1870" y="663"/>
                    <a:pt x="1870" y="663"/>
                  </a:cubicBezTo>
                  <a:cubicBezTo>
                    <a:pt x="1877" y="656"/>
                    <a:pt x="1877" y="656"/>
                    <a:pt x="1877" y="656"/>
                  </a:cubicBezTo>
                  <a:cubicBezTo>
                    <a:pt x="1884" y="654"/>
                    <a:pt x="1884" y="654"/>
                    <a:pt x="1884" y="654"/>
                  </a:cubicBezTo>
                  <a:cubicBezTo>
                    <a:pt x="1887" y="649"/>
                    <a:pt x="1887" y="649"/>
                    <a:pt x="1887" y="649"/>
                  </a:cubicBezTo>
                  <a:cubicBezTo>
                    <a:pt x="1887" y="645"/>
                    <a:pt x="1887" y="645"/>
                    <a:pt x="1887" y="645"/>
                  </a:cubicBezTo>
                  <a:cubicBezTo>
                    <a:pt x="1889" y="643"/>
                    <a:pt x="1889" y="643"/>
                    <a:pt x="1889" y="643"/>
                  </a:cubicBezTo>
                  <a:cubicBezTo>
                    <a:pt x="1891" y="636"/>
                    <a:pt x="1891" y="636"/>
                    <a:pt x="1891" y="636"/>
                  </a:cubicBezTo>
                  <a:cubicBezTo>
                    <a:pt x="1892" y="632"/>
                    <a:pt x="1892" y="632"/>
                    <a:pt x="1892" y="632"/>
                  </a:cubicBezTo>
                  <a:cubicBezTo>
                    <a:pt x="1886" y="627"/>
                    <a:pt x="1886" y="627"/>
                    <a:pt x="1886" y="627"/>
                  </a:cubicBezTo>
                  <a:cubicBezTo>
                    <a:pt x="1883" y="625"/>
                    <a:pt x="1883" y="625"/>
                    <a:pt x="1883" y="625"/>
                  </a:cubicBezTo>
                  <a:cubicBezTo>
                    <a:pt x="1868" y="624"/>
                    <a:pt x="1868" y="624"/>
                    <a:pt x="1868" y="624"/>
                  </a:cubicBezTo>
                  <a:cubicBezTo>
                    <a:pt x="1858" y="629"/>
                    <a:pt x="1858" y="629"/>
                    <a:pt x="1858" y="629"/>
                  </a:cubicBezTo>
                  <a:cubicBezTo>
                    <a:pt x="1854" y="641"/>
                    <a:pt x="1854" y="641"/>
                    <a:pt x="1854" y="641"/>
                  </a:cubicBezTo>
                  <a:cubicBezTo>
                    <a:pt x="1849" y="650"/>
                    <a:pt x="1849" y="650"/>
                    <a:pt x="1849" y="650"/>
                  </a:cubicBezTo>
                  <a:cubicBezTo>
                    <a:pt x="1832" y="667"/>
                    <a:pt x="1832" y="667"/>
                    <a:pt x="1832" y="667"/>
                  </a:cubicBezTo>
                  <a:close/>
                  <a:moveTo>
                    <a:pt x="760" y="602"/>
                  </a:moveTo>
                  <a:cubicBezTo>
                    <a:pt x="754" y="611"/>
                    <a:pt x="754" y="611"/>
                    <a:pt x="754" y="611"/>
                  </a:cubicBezTo>
                  <a:cubicBezTo>
                    <a:pt x="763" y="620"/>
                    <a:pt x="763" y="620"/>
                    <a:pt x="763" y="620"/>
                  </a:cubicBezTo>
                  <a:cubicBezTo>
                    <a:pt x="769" y="621"/>
                    <a:pt x="769" y="621"/>
                    <a:pt x="769" y="621"/>
                  </a:cubicBezTo>
                  <a:cubicBezTo>
                    <a:pt x="775" y="617"/>
                    <a:pt x="775" y="617"/>
                    <a:pt x="775" y="617"/>
                  </a:cubicBezTo>
                  <a:cubicBezTo>
                    <a:pt x="789" y="618"/>
                    <a:pt x="789" y="618"/>
                    <a:pt x="789" y="618"/>
                  </a:cubicBezTo>
                  <a:cubicBezTo>
                    <a:pt x="797" y="615"/>
                    <a:pt x="797" y="615"/>
                    <a:pt x="797" y="615"/>
                  </a:cubicBezTo>
                  <a:cubicBezTo>
                    <a:pt x="807" y="613"/>
                    <a:pt x="807" y="613"/>
                    <a:pt x="807" y="613"/>
                  </a:cubicBezTo>
                  <a:cubicBezTo>
                    <a:pt x="810" y="608"/>
                    <a:pt x="810" y="608"/>
                    <a:pt x="810" y="608"/>
                  </a:cubicBezTo>
                  <a:cubicBezTo>
                    <a:pt x="806" y="606"/>
                    <a:pt x="806" y="606"/>
                    <a:pt x="806" y="606"/>
                  </a:cubicBezTo>
                  <a:cubicBezTo>
                    <a:pt x="795" y="608"/>
                    <a:pt x="795" y="608"/>
                    <a:pt x="795" y="608"/>
                  </a:cubicBezTo>
                  <a:cubicBezTo>
                    <a:pt x="788" y="606"/>
                    <a:pt x="788" y="606"/>
                    <a:pt x="788" y="606"/>
                  </a:cubicBezTo>
                  <a:cubicBezTo>
                    <a:pt x="765" y="605"/>
                    <a:pt x="765" y="605"/>
                    <a:pt x="765" y="605"/>
                  </a:cubicBezTo>
                  <a:cubicBezTo>
                    <a:pt x="760" y="602"/>
                    <a:pt x="760" y="602"/>
                    <a:pt x="760" y="602"/>
                  </a:cubicBezTo>
                  <a:close/>
                  <a:moveTo>
                    <a:pt x="435" y="588"/>
                  </a:moveTo>
                  <a:cubicBezTo>
                    <a:pt x="436" y="592"/>
                    <a:pt x="436" y="592"/>
                    <a:pt x="436" y="592"/>
                  </a:cubicBezTo>
                  <a:cubicBezTo>
                    <a:pt x="439" y="592"/>
                    <a:pt x="439" y="592"/>
                    <a:pt x="439" y="592"/>
                  </a:cubicBezTo>
                  <a:cubicBezTo>
                    <a:pt x="440" y="588"/>
                    <a:pt x="440" y="588"/>
                    <a:pt x="440" y="588"/>
                  </a:cubicBezTo>
                  <a:cubicBezTo>
                    <a:pt x="435" y="588"/>
                    <a:pt x="435" y="588"/>
                    <a:pt x="435" y="588"/>
                  </a:cubicBezTo>
                  <a:close/>
                  <a:moveTo>
                    <a:pt x="442" y="594"/>
                  </a:moveTo>
                  <a:cubicBezTo>
                    <a:pt x="445" y="597"/>
                    <a:pt x="445" y="597"/>
                    <a:pt x="445" y="597"/>
                  </a:cubicBezTo>
                  <a:cubicBezTo>
                    <a:pt x="452" y="595"/>
                    <a:pt x="452" y="595"/>
                    <a:pt x="452" y="595"/>
                  </a:cubicBezTo>
                  <a:cubicBezTo>
                    <a:pt x="452" y="586"/>
                    <a:pt x="452" y="586"/>
                    <a:pt x="452" y="586"/>
                  </a:cubicBezTo>
                  <a:cubicBezTo>
                    <a:pt x="461" y="585"/>
                    <a:pt x="461" y="585"/>
                    <a:pt x="461" y="585"/>
                  </a:cubicBezTo>
                  <a:cubicBezTo>
                    <a:pt x="465" y="576"/>
                    <a:pt x="465" y="576"/>
                    <a:pt x="465" y="576"/>
                  </a:cubicBezTo>
                  <a:cubicBezTo>
                    <a:pt x="465" y="567"/>
                    <a:pt x="465" y="567"/>
                    <a:pt x="465" y="567"/>
                  </a:cubicBezTo>
                  <a:cubicBezTo>
                    <a:pt x="474" y="557"/>
                    <a:pt x="474" y="557"/>
                    <a:pt x="474" y="557"/>
                  </a:cubicBezTo>
                  <a:cubicBezTo>
                    <a:pt x="477" y="561"/>
                    <a:pt x="477" y="561"/>
                    <a:pt x="477" y="561"/>
                  </a:cubicBezTo>
                  <a:cubicBezTo>
                    <a:pt x="488" y="561"/>
                    <a:pt x="488" y="561"/>
                    <a:pt x="488" y="561"/>
                  </a:cubicBezTo>
                  <a:cubicBezTo>
                    <a:pt x="501" y="563"/>
                    <a:pt x="501" y="563"/>
                    <a:pt x="501" y="563"/>
                  </a:cubicBezTo>
                  <a:cubicBezTo>
                    <a:pt x="508" y="568"/>
                    <a:pt x="508" y="568"/>
                    <a:pt x="508" y="568"/>
                  </a:cubicBezTo>
                  <a:cubicBezTo>
                    <a:pt x="512" y="565"/>
                    <a:pt x="512" y="565"/>
                    <a:pt x="512" y="565"/>
                  </a:cubicBezTo>
                  <a:cubicBezTo>
                    <a:pt x="515" y="561"/>
                    <a:pt x="515" y="561"/>
                    <a:pt x="515" y="561"/>
                  </a:cubicBezTo>
                  <a:cubicBezTo>
                    <a:pt x="529" y="561"/>
                    <a:pt x="529" y="561"/>
                    <a:pt x="529" y="561"/>
                  </a:cubicBezTo>
                  <a:cubicBezTo>
                    <a:pt x="537" y="568"/>
                    <a:pt x="537" y="568"/>
                    <a:pt x="537" y="568"/>
                  </a:cubicBezTo>
                  <a:cubicBezTo>
                    <a:pt x="553" y="572"/>
                    <a:pt x="553" y="572"/>
                    <a:pt x="553" y="572"/>
                  </a:cubicBezTo>
                  <a:cubicBezTo>
                    <a:pt x="571" y="574"/>
                    <a:pt x="571" y="574"/>
                    <a:pt x="571" y="574"/>
                  </a:cubicBezTo>
                  <a:cubicBezTo>
                    <a:pt x="576" y="583"/>
                    <a:pt x="576" y="583"/>
                    <a:pt x="576" y="583"/>
                  </a:cubicBezTo>
                  <a:cubicBezTo>
                    <a:pt x="575" y="591"/>
                    <a:pt x="575" y="591"/>
                    <a:pt x="575" y="591"/>
                  </a:cubicBezTo>
                  <a:cubicBezTo>
                    <a:pt x="578" y="595"/>
                    <a:pt x="578" y="595"/>
                    <a:pt x="578" y="595"/>
                  </a:cubicBezTo>
                  <a:cubicBezTo>
                    <a:pt x="593" y="602"/>
                    <a:pt x="593" y="602"/>
                    <a:pt x="593" y="602"/>
                  </a:cubicBezTo>
                  <a:cubicBezTo>
                    <a:pt x="619" y="601"/>
                    <a:pt x="619" y="601"/>
                    <a:pt x="619" y="601"/>
                  </a:cubicBezTo>
                  <a:cubicBezTo>
                    <a:pt x="642" y="605"/>
                    <a:pt x="642" y="605"/>
                    <a:pt x="642" y="605"/>
                  </a:cubicBezTo>
                  <a:cubicBezTo>
                    <a:pt x="662" y="602"/>
                    <a:pt x="662" y="602"/>
                    <a:pt x="662" y="602"/>
                  </a:cubicBezTo>
                  <a:cubicBezTo>
                    <a:pt x="667" y="595"/>
                    <a:pt x="667" y="595"/>
                    <a:pt x="667" y="595"/>
                  </a:cubicBezTo>
                  <a:cubicBezTo>
                    <a:pt x="669" y="578"/>
                    <a:pt x="669" y="578"/>
                    <a:pt x="669" y="578"/>
                  </a:cubicBezTo>
                  <a:cubicBezTo>
                    <a:pt x="678" y="577"/>
                    <a:pt x="678" y="577"/>
                    <a:pt x="678" y="577"/>
                  </a:cubicBezTo>
                  <a:cubicBezTo>
                    <a:pt x="688" y="588"/>
                    <a:pt x="688" y="588"/>
                    <a:pt x="688" y="588"/>
                  </a:cubicBezTo>
                  <a:cubicBezTo>
                    <a:pt x="695" y="588"/>
                    <a:pt x="695" y="588"/>
                    <a:pt x="695" y="588"/>
                  </a:cubicBezTo>
                  <a:cubicBezTo>
                    <a:pt x="703" y="587"/>
                    <a:pt x="703" y="587"/>
                    <a:pt x="703" y="587"/>
                  </a:cubicBezTo>
                  <a:cubicBezTo>
                    <a:pt x="709" y="590"/>
                    <a:pt x="709" y="590"/>
                    <a:pt x="709" y="590"/>
                  </a:cubicBezTo>
                  <a:cubicBezTo>
                    <a:pt x="718" y="598"/>
                    <a:pt x="718" y="598"/>
                    <a:pt x="718" y="598"/>
                  </a:cubicBezTo>
                  <a:cubicBezTo>
                    <a:pt x="725" y="598"/>
                    <a:pt x="725" y="598"/>
                    <a:pt x="725" y="598"/>
                  </a:cubicBezTo>
                  <a:cubicBezTo>
                    <a:pt x="731" y="605"/>
                    <a:pt x="731" y="605"/>
                    <a:pt x="731" y="605"/>
                  </a:cubicBezTo>
                  <a:cubicBezTo>
                    <a:pt x="737" y="602"/>
                    <a:pt x="737" y="602"/>
                    <a:pt x="737" y="602"/>
                  </a:cubicBezTo>
                  <a:cubicBezTo>
                    <a:pt x="748" y="602"/>
                    <a:pt x="748" y="602"/>
                    <a:pt x="748" y="602"/>
                  </a:cubicBezTo>
                  <a:cubicBezTo>
                    <a:pt x="749" y="614"/>
                    <a:pt x="749" y="614"/>
                    <a:pt x="749" y="614"/>
                  </a:cubicBezTo>
                  <a:cubicBezTo>
                    <a:pt x="757" y="624"/>
                    <a:pt x="757" y="624"/>
                    <a:pt x="757" y="624"/>
                  </a:cubicBezTo>
                  <a:cubicBezTo>
                    <a:pt x="758" y="631"/>
                    <a:pt x="758" y="631"/>
                    <a:pt x="758" y="631"/>
                  </a:cubicBezTo>
                  <a:cubicBezTo>
                    <a:pt x="764" y="638"/>
                    <a:pt x="764" y="638"/>
                    <a:pt x="764" y="638"/>
                  </a:cubicBezTo>
                  <a:cubicBezTo>
                    <a:pt x="773" y="642"/>
                    <a:pt x="773" y="642"/>
                    <a:pt x="773" y="642"/>
                  </a:cubicBezTo>
                  <a:cubicBezTo>
                    <a:pt x="783" y="639"/>
                    <a:pt x="783" y="639"/>
                    <a:pt x="783" y="639"/>
                  </a:cubicBezTo>
                  <a:cubicBezTo>
                    <a:pt x="789" y="643"/>
                    <a:pt x="789" y="643"/>
                    <a:pt x="789" y="643"/>
                  </a:cubicBezTo>
                  <a:cubicBezTo>
                    <a:pt x="796" y="642"/>
                    <a:pt x="796" y="642"/>
                    <a:pt x="796" y="642"/>
                  </a:cubicBezTo>
                  <a:cubicBezTo>
                    <a:pt x="802" y="639"/>
                    <a:pt x="802" y="639"/>
                    <a:pt x="802" y="639"/>
                  </a:cubicBezTo>
                  <a:cubicBezTo>
                    <a:pt x="809" y="639"/>
                    <a:pt x="809" y="639"/>
                    <a:pt x="809" y="639"/>
                  </a:cubicBezTo>
                  <a:cubicBezTo>
                    <a:pt x="811" y="641"/>
                    <a:pt x="811" y="641"/>
                    <a:pt x="811" y="641"/>
                  </a:cubicBezTo>
                  <a:cubicBezTo>
                    <a:pt x="819" y="643"/>
                    <a:pt x="819" y="643"/>
                    <a:pt x="819" y="643"/>
                  </a:cubicBezTo>
                  <a:cubicBezTo>
                    <a:pt x="823" y="648"/>
                    <a:pt x="823" y="648"/>
                    <a:pt x="823" y="648"/>
                  </a:cubicBezTo>
                  <a:cubicBezTo>
                    <a:pt x="821" y="667"/>
                    <a:pt x="821" y="667"/>
                    <a:pt x="821" y="667"/>
                  </a:cubicBezTo>
                  <a:cubicBezTo>
                    <a:pt x="816" y="672"/>
                    <a:pt x="816" y="672"/>
                    <a:pt x="816" y="672"/>
                  </a:cubicBezTo>
                  <a:cubicBezTo>
                    <a:pt x="821" y="676"/>
                    <a:pt x="821" y="676"/>
                    <a:pt x="821" y="676"/>
                  </a:cubicBezTo>
                  <a:cubicBezTo>
                    <a:pt x="824" y="689"/>
                    <a:pt x="824" y="689"/>
                    <a:pt x="824" y="689"/>
                  </a:cubicBezTo>
                  <a:cubicBezTo>
                    <a:pt x="819" y="690"/>
                    <a:pt x="819" y="690"/>
                    <a:pt x="819" y="690"/>
                  </a:cubicBezTo>
                  <a:cubicBezTo>
                    <a:pt x="812" y="684"/>
                    <a:pt x="812" y="684"/>
                    <a:pt x="812" y="684"/>
                  </a:cubicBezTo>
                  <a:cubicBezTo>
                    <a:pt x="802" y="685"/>
                    <a:pt x="802" y="685"/>
                    <a:pt x="802" y="685"/>
                  </a:cubicBezTo>
                  <a:cubicBezTo>
                    <a:pt x="791" y="675"/>
                    <a:pt x="791" y="675"/>
                    <a:pt x="791" y="675"/>
                  </a:cubicBezTo>
                  <a:cubicBezTo>
                    <a:pt x="783" y="673"/>
                    <a:pt x="783" y="673"/>
                    <a:pt x="783" y="673"/>
                  </a:cubicBezTo>
                  <a:cubicBezTo>
                    <a:pt x="774" y="664"/>
                    <a:pt x="774" y="664"/>
                    <a:pt x="774" y="664"/>
                  </a:cubicBezTo>
                  <a:cubicBezTo>
                    <a:pt x="768" y="664"/>
                    <a:pt x="768" y="664"/>
                    <a:pt x="768" y="664"/>
                  </a:cubicBezTo>
                  <a:cubicBezTo>
                    <a:pt x="755" y="671"/>
                    <a:pt x="755" y="671"/>
                    <a:pt x="755" y="671"/>
                  </a:cubicBezTo>
                  <a:cubicBezTo>
                    <a:pt x="743" y="671"/>
                    <a:pt x="743" y="671"/>
                    <a:pt x="743" y="671"/>
                  </a:cubicBezTo>
                  <a:cubicBezTo>
                    <a:pt x="732" y="665"/>
                    <a:pt x="732" y="665"/>
                    <a:pt x="732" y="665"/>
                  </a:cubicBezTo>
                  <a:cubicBezTo>
                    <a:pt x="720" y="662"/>
                    <a:pt x="720" y="662"/>
                    <a:pt x="720" y="662"/>
                  </a:cubicBezTo>
                  <a:cubicBezTo>
                    <a:pt x="710" y="671"/>
                    <a:pt x="710" y="671"/>
                    <a:pt x="710" y="671"/>
                  </a:cubicBezTo>
                  <a:cubicBezTo>
                    <a:pt x="699" y="663"/>
                    <a:pt x="699" y="663"/>
                    <a:pt x="699" y="663"/>
                  </a:cubicBezTo>
                  <a:cubicBezTo>
                    <a:pt x="684" y="662"/>
                    <a:pt x="684" y="662"/>
                    <a:pt x="684" y="662"/>
                  </a:cubicBezTo>
                  <a:cubicBezTo>
                    <a:pt x="675" y="667"/>
                    <a:pt x="675" y="667"/>
                    <a:pt x="675" y="667"/>
                  </a:cubicBezTo>
                  <a:cubicBezTo>
                    <a:pt x="652" y="658"/>
                    <a:pt x="652" y="658"/>
                    <a:pt x="652" y="658"/>
                  </a:cubicBezTo>
                  <a:cubicBezTo>
                    <a:pt x="631" y="645"/>
                    <a:pt x="631" y="645"/>
                    <a:pt x="631" y="645"/>
                  </a:cubicBezTo>
                  <a:cubicBezTo>
                    <a:pt x="618" y="646"/>
                    <a:pt x="618" y="646"/>
                    <a:pt x="618" y="646"/>
                  </a:cubicBezTo>
                  <a:cubicBezTo>
                    <a:pt x="607" y="638"/>
                    <a:pt x="607" y="638"/>
                    <a:pt x="607" y="638"/>
                  </a:cubicBezTo>
                  <a:cubicBezTo>
                    <a:pt x="601" y="639"/>
                    <a:pt x="601" y="639"/>
                    <a:pt x="601" y="639"/>
                  </a:cubicBezTo>
                  <a:cubicBezTo>
                    <a:pt x="596" y="645"/>
                    <a:pt x="596" y="645"/>
                    <a:pt x="596" y="645"/>
                  </a:cubicBezTo>
                  <a:cubicBezTo>
                    <a:pt x="588" y="643"/>
                    <a:pt x="588" y="643"/>
                    <a:pt x="588" y="643"/>
                  </a:cubicBezTo>
                  <a:cubicBezTo>
                    <a:pt x="581" y="637"/>
                    <a:pt x="581" y="637"/>
                    <a:pt x="581" y="637"/>
                  </a:cubicBezTo>
                  <a:cubicBezTo>
                    <a:pt x="575" y="637"/>
                    <a:pt x="575" y="637"/>
                    <a:pt x="575" y="637"/>
                  </a:cubicBezTo>
                  <a:cubicBezTo>
                    <a:pt x="567" y="646"/>
                    <a:pt x="567" y="646"/>
                    <a:pt x="567" y="646"/>
                  </a:cubicBezTo>
                  <a:cubicBezTo>
                    <a:pt x="548" y="641"/>
                    <a:pt x="548" y="641"/>
                    <a:pt x="548" y="641"/>
                  </a:cubicBezTo>
                  <a:cubicBezTo>
                    <a:pt x="535" y="631"/>
                    <a:pt x="535" y="631"/>
                    <a:pt x="535" y="631"/>
                  </a:cubicBezTo>
                  <a:cubicBezTo>
                    <a:pt x="522" y="630"/>
                    <a:pt x="522" y="630"/>
                    <a:pt x="522" y="630"/>
                  </a:cubicBezTo>
                  <a:cubicBezTo>
                    <a:pt x="516" y="626"/>
                    <a:pt x="516" y="626"/>
                    <a:pt x="516" y="626"/>
                  </a:cubicBezTo>
                  <a:cubicBezTo>
                    <a:pt x="508" y="631"/>
                    <a:pt x="508" y="631"/>
                    <a:pt x="508" y="631"/>
                  </a:cubicBezTo>
                  <a:cubicBezTo>
                    <a:pt x="498" y="628"/>
                    <a:pt x="498" y="628"/>
                    <a:pt x="498" y="628"/>
                  </a:cubicBezTo>
                  <a:cubicBezTo>
                    <a:pt x="486" y="626"/>
                    <a:pt x="486" y="626"/>
                    <a:pt x="486" y="626"/>
                  </a:cubicBezTo>
                  <a:cubicBezTo>
                    <a:pt x="483" y="622"/>
                    <a:pt x="483" y="622"/>
                    <a:pt x="483" y="622"/>
                  </a:cubicBezTo>
                  <a:cubicBezTo>
                    <a:pt x="488" y="611"/>
                    <a:pt x="488" y="611"/>
                    <a:pt x="488" y="611"/>
                  </a:cubicBezTo>
                  <a:cubicBezTo>
                    <a:pt x="492" y="608"/>
                    <a:pt x="492" y="608"/>
                    <a:pt x="492" y="608"/>
                  </a:cubicBezTo>
                  <a:cubicBezTo>
                    <a:pt x="486" y="607"/>
                    <a:pt x="486" y="607"/>
                    <a:pt x="486" y="607"/>
                  </a:cubicBezTo>
                  <a:cubicBezTo>
                    <a:pt x="481" y="610"/>
                    <a:pt x="481" y="610"/>
                    <a:pt x="481" y="610"/>
                  </a:cubicBezTo>
                  <a:cubicBezTo>
                    <a:pt x="475" y="606"/>
                    <a:pt x="475" y="606"/>
                    <a:pt x="475" y="606"/>
                  </a:cubicBezTo>
                  <a:cubicBezTo>
                    <a:pt x="471" y="599"/>
                    <a:pt x="471" y="599"/>
                    <a:pt x="471" y="599"/>
                  </a:cubicBezTo>
                  <a:cubicBezTo>
                    <a:pt x="462" y="603"/>
                    <a:pt x="462" y="603"/>
                    <a:pt x="462" y="603"/>
                  </a:cubicBezTo>
                  <a:cubicBezTo>
                    <a:pt x="445" y="602"/>
                    <a:pt x="445" y="602"/>
                    <a:pt x="445" y="602"/>
                  </a:cubicBezTo>
                  <a:cubicBezTo>
                    <a:pt x="439" y="599"/>
                    <a:pt x="439" y="599"/>
                    <a:pt x="439" y="599"/>
                  </a:cubicBezTo>
                  <a:cubicBezTo>
                    <a:pt x="439" y="594"/>
                    <a:pt x="439" y="594"/>
                    <a:pt x="439" y="594"/>
                  </a:cubicBezTo>
                  <a:cubicBezTo>
                    <a:pt x="442" y="594"/>
                    <a:pt x="442" y="594"/>
                    <a:pt x="442" y="594"/>
                  </a:cubicBezTo>
                  <a:close/>
                  <a:moveTo>
                    <a:pt x="554" y="109"/>
                  </a:moveTo>
                  <a:cubicBezTo>
                    <a:pt x="562" y="117"/>
                    <a:pt x="562" y="117"/>
                    <a:pt x="562" y="117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5" y="124"/>
                    <a:pt x="565" y="124"/>
                    <a:pt x="565" y="124"/>
                  </a:cubicBezTo>
                  <a:cubicBezTo>
                    <a:pt x="572" y="124"/>
                    <a:pt x="572" y="124"/>
                    <a:pt x="572" y="124"/>
                  </a:cubicBezTo>
                  <a:cubicBezTo>
                    <a:pt x="575" y="111"/>
                    <a:pt x="575" y="111"/>
                    <a:pt x="575" y="111"/>
                  </a:cubicBezTo>
                  <a:cubicBezTo>
                    <a:pt x="565" y="98"/>
                    <a:pt x="565" y="98"/>
                    <a:pt x="565" y="98"/>
                  </a:cubicBezTo>
                  <a:cubicBezTo>
                    <a:pt x="558" y="102"/>
                    <a:pt x="558" y="102"/>
                    <a:pt x="558" y="102"/>
                  </a:cubicBezTo>
                  <a:cubicBezTo>
                    <a:pt x="554" y="109"/>
                    <a:pt x="554" y="109"/>
                    <a:pt x="554" y="109"/>
                  </a:cubicBezTo>
                  <a:close/>
                  <a:moveTo>
                    <a:pt x="482" y="161"/>
                  </a:moveTo>
                  <a:cubicBezTo>
                    <a:pt x="482" y="168"/>
                    <a:pt x="482" y="168"/>
                    <a:pt x="482" y="168"/>
                  </a:cubicBezTo>
                  <a:cubicBezTo>
                    <a:pt x="486" y="166"/>
                    <a:pt x="486" y="166"/>
                    <a:pt x="486" y="166"/>
                  </a:cubicBezTo>
                  <a:cubicBezTo>
                    <a:pt x="482" y="161"/>
                    <a:pt x="482" y="161"/>
                    <a:pt x="482" y="161"/>
                  </a:cubicBezTo>
                  <a:close/>
                  <a:moveTo>
                    <a:pt x="482" y="143"/>
                  </a:moveTo>
                  <a:cubicBezTo>
                    <a:pt x="486" y="138"/>
                    <a:pt x="486" y="138"/>
                    <a:pt x="486" y="138"/>
                  </a:cubicBezTo>
                  <a:cubicBezTo>
                    <a:pt x="481" y="136"/>
                    <a:pt x="481" y="136"/>
                    <a:pt x="481" y="136"/>
                  </a:cubicBezTo>
                  <a:cubicBezTo>
                    <a:pt x="482" y="143"/>
                    <a:pt x="482" y="143"/>
                    <a:pt x="482" y="143"/>
                  </a:cubicBezTo>
                  <a:close/>
                  <a:moveTo>
                    <a:pt x="483" y="147"/>
                  </a:moveTo>
                  <a:cubicBezTo>
                    <a:pt x="480" y="152"/>
                    <a:pt x="480" y="152"/>
                    <a:pt x="480" y="152"/>
                  </a:cubicBezTo>
                  <a:cubicBezTo>
                    <a:pt x="486" y="153"/>
                    <a:pt x="486" y="153"/>
                    <a:pt x="486" y="153"/>
                  </a:cubicBezTo>
                  <a:cubicBezTo>
                    <a:pt x="483" y="147"/>
                    <a:pt x="483" y="147"/>
                    <a:pt x="483" y="147"/>
                  </a:cubicBezTo>
                  <a:close/>
                  <a:moveTo>
                    <a:pt x="456" y="155"/>
                  </a:moveTo>
                  <a:cubicBezTo>
                    <a:pt x="455" y="163"/>
                    <a:pt x="455" y="163"/>
                    <a:pt x="455" y="163"/>
                  </a:cubicBezTo>
                  <a:cubicBezTo>
                    <a:pt x="459" y="166"/>
                    <a:pt x="459" y="166"/>
                    <a:pt x="459" y="166"/>
                  </a:cubicBezTo>
                  <a:cubicBezTo>
                    <a:pt x="468" y="157"/>
                    <a:pt x="468" y="157"/>
                    <a:pt x="468" y="157"/>
                  </a:cubicBezTo>
                  <a:cubicBezTo>
                    <a:pt x="461" y="154"/>
                    <a:pt x="461" y="154"/>
                    <a:pt x="461" y="154"/>
                  </a:cubicBezTo>
                  <a:cubicBezTo>
                    <a:pt x="456" y="155"/>
                    <a:pt x="456" y="155"/>
                    <a:pt x="456" y="155"/>
                  </a:cubicBezTo>
                  <a:close/>
                  <a:moveTo>
                    <a:pt x="382" y="250"/>
                  </a:moveTo>
                  <a:cubicBezTo>
                    <a:pt x="391" y="253"/>
                    <a:pt x="391" y="253"/>
                    <a:pt x="391" y="253"/>
                  </a:cubicBezTo>
                  <a:cubicBezTo>
                    <a:pt x="395" y="245"/>
                    <a:pt x="395" y="245"/>
                    <a:pt x="395" y="245"/>
                  </a:cubicBezTo>
                  <a:cubicBezTo>
                    <a:pt x="393" y="239"/>
                    <a:pt x="393" y="239"/>
                    <a:pt x="393" y="239"/>
                  </a:cubicBezTo>
                  <a:cubicBezTo>
                    <a:pt x="382" y="250"/>
                    <a:pt x="382" y="250"/>
                    <a:pt x="382" y="250"/>
                  </a:cubicBezTo>
                  <a:close/>
                  <a:moveTo>
                    <a:pt x="403" y="242"/>
                  </a:moveTo>
                  <a:cubicBezTo>
                    <a:pt x="399" y="251"/>
                    <a:pt x="399" y="251"/>
                    <a:pt x="399" y="251"/>
                  </a:cubicBezTo>
                  <a:cubicBezTo>
                    <a:pt x="408" y="253"/>
                    <a:pt x="408" y="253"/>
                    <a:pt x="408" y="253"/>
                  </a:cubicBezTo>
                  <a:cubicBezTo>
                    <a:pt x="411" y="264"/>
                    <a:pt x="411" y="264"/>
                    <a:pt x="411" y="264"/>
                  </a:cubicBezTo>
                  <a:cubicBezTo>
                    <a:pt x="416" y="262"/>
                    <a:pt x="416" y="262"/>
                    <a:pt x="416" y="262"/>
                  </a:cubicBezTo>
                  <a:cubicBezTo>
                    <a:pt x="419" y="249"/>
                    <a:pt x="419" y="249"/>
                    <a:pt x="419" y="249"/>
                  </a:cubicBezTo>
                  <a:cubicBezTo>
                    <a:pt x="415" y="244"/>
                    <a:pt x="415" y="244"/>
                    <a:pt x="415" y="244"/>
                  </a:cubicBezTo>
                  <a:cubicBezTo>
                    <a:pt x="418" y="238"/>
                    <a:pt x="418" y="238"/>
                    <a:pt x="418" y="238"/>
                  </a:cubicBezTo>
                  <a:cubicBezTo>
                    <a:pt x="414" y="239"/>
                    <a:pt x="414" y="239"/>
                    <a:pt x="414" y="239"/>
                  </a:cubicBezTo>
                  <a:cubicBezTo>
                    <a:pt x="410" y="243"/>
                    <a:pt x="410" y="243"/>
                    <a:pt x="410" y="243"/>
                  </a:cubicBezTo>
                  <a:cubicBezTo>
                    <a:pt x="403" y="242"/>
                    <a:pt x="403" y="242"/>
                    <a:pt x="403" y="242"/>
                  </a:cubicBezTo>
                  <a:close/>
                  <a:moveTo>
                    <a:pt x="594" y="371"/>
                  </a:moveTo>
                  <a:cubicBezTo>
                    <a:pt x="595" y="376"/>
                    <a:pt x="595" y="376"/>
                    <a:pt x="595" y="376"/>
                  </a:cubicBezTo>
                  <a:cubicBezTo>
                    <a:pt x="601" y="379"/>
                    <a:pt x="601" y="379"/>
                    <a:pt x="601" y="379"/>
                  </a:cubicBezTo>
                  <a:cubicBezTo>
                    <a:pt x="604" y="375"/>
                    <a:pt x="604" y="375"/>
                    <a:pt x="604" y="375"/>
                  </a:cubicBezTo>
                  <a:cubicBezTo>
                    <a:pt x="600" y="371"/>
                    <a:pt x="600" y="371"/>
                    <a:pt x="600" y="371"/>
                  </a:cubicBezTo>
                  <a:cubicBezTo>
                    <a:pt x="594" y="371"/>
                    <a:pt x="594" y="371"/>
                    <a:pt x="594" y="371"/>
                  </a:cubicBezTo>
                  <a:close/>
                  <a:moveTo>
                    <a:pt x="538" y="411"/>
                  </a:moveTo>
                  <a:cubicBezTo>
                    <a:pt x="541" y="419"/>
                    <a:pt x="541" y="419"/>
                    <a:pt x="541" y="419"/>
                  </a:cubicBezTo>
                  <a:cubicBezTo>
                    <a:pt x="540" y="423"/>
                    <a:pt x="540" y="423"/>
                    <a:pt x="540" y="423"/>
                  </a:cubicBezTo>
                  <a:cubicBezTo>
                    <a:pt x="531" y="425"/>
                    <a:pt x="531" y="425"/>
                    <a:pt x="531" y="425"/>
                  </a:cubicBezTo>
                  <a:cubicBezTo>
                    <a:pt x="529" y="430"/>
                    <a:pt x="529" y="430"/>
                    <a:pt x="529" y="430"/>
                  </a:cubicBezTo>
                  <a:cubicBezTo>
                    <a:pt x="535" y="430"/>
                    <a:pt x="535" y="430"/>
                    <a:pt x="535" y="430"/>
                  </a:cubicBezTo>
                  <a:cubicBezTo>
                    <a:pt x="535" y="427"/>
                    <a:pt x="535" y="427"/>
                    <a:pt x="535" y="427"/>
                  </a:cubicBezTo>
                  <a:cubicBezTo>
                    <a:pt x="541" y="424"/>
                    <a:pt x="541" y="424"/>
                    <a:pt x="541" y="424"/>
                  </a:cubicBezTo>
                  <a:cubicBezTo>
                    <a:pt x="541" y="436"/>
                    <a:pt x="541" y="436"/>
                    <a:pt x="541" y="436"/>
                  </a:cubicBezTo>
                  <a:cubicBezTo>
                    <a:pt x="547" y="443"/>
                    <a:pt x="547" y="443"/>
                    <a:pt x="547" y="443"/>
                  </a:cubicBezTo>
                  <a:cubicBezTo>
                    <a:pt x="554" y="432"/>
                    <a:pt x="554" y="432"/>
                    <a:pt x="554" y="432"/>
                  </a:cubicBezTo>
                  <a:cubicBezTo>
                    <a:pt x="559" y="439"/>
                    <a:pt x="559" y="439"/>
                    <a:pt x="559" y="439"/>
                  </a:cubicBezTo>
                  <a:cubicBezTo>
                    <a:pt x="566" y="440"/>
                    <a:pt x="566" y="440"/>
                    <a:pt x="566" y="440"/>
                  </a:cubicBezTo>
                  <a:cubicBezTo>
                    <a:pt x="568" y="434"/>
                    <a:pt x="568" y="434"/>
                    <a:pt x="568" y="434"/>
                  </a:cubicBezTo>
                  <a:cubicBezTo>
                    <a:pt x="575" y="431"/>
                    <a:pt x="575" y="431"/>
                    <a:pt x="575" y="431"/>
                  </a:cubicBezTo>
                  <a:cubicBezTo>
                    <a:pt x="571" y="422"/>
                    <a:pt x="571" y="422"/>
                    <a:pt x="571" y="422"/>
                  </a:cubicBezTo>
                  <a:cubicBezTo>
                    <a:pt x="556" y="413"/>
                    <a:pt x="556" y="413"/>
                    <a:pt x="556" y="413"/>
                  </a:cubicBezTo>
                  <a:cubicBezTo>
                    <a:pt x="542" y="410"/>
                    <a:pt x="542" y="410"/>
                    <a:pt x="542" y="410"/>
                  </a:cubicBezTo>
                  <a:cubicBezTo>
                    <a:pt x="538" y="411"/>
                    <a:pt x="538" y="411"/>
                    <a:pt x="538" y="411"/>
                  </a:cubicBezTo>
                  <a:close/>
                  <a:moveTo>
                    <a:pt x="510" y="428"/>
                  </a:moveTo>
                  <a:cubicBezTo>
                    <a:pt x="508" y="435"/>
                    <a:pt x="508" y="435"/>
                    <a:pt x="508" y="435"/>
                  </a:cubicBezTo>
                  <a:cubicBezTo>
                    <a:pt x="514" y="431"/>
                    <a:pt x="514" y="431"/>
                    <a:pt x="514" y="431"/>
                  </a:cubicBezTo>
                  <a:cubicBezTo>
                    <a:pt x="510" y="428"/>
                    <a:pt x="510" y="428"/>
                    <a:pt x="510" y="428"/>
                  </a:cubicBezTo>
                  <a:close/>
                  <a:moveTo>
                    <a:pt x="448" y="372"/>
                  </a:moveTo>
                  <a:cubicBezTo>
                    <a:pt x="448" y="380"/>
                    <a:pt x="448" y="380"/>
                    <a:pt x="448" y="380"/>
                  </a:cubicBezTo>
                  <a:cubicBezTo>
                    <a:pt x="439" y="386"/>
                    <a:pt x="439" y="386"/>
                    <a:pt x="439" y="386"/>
                  </a:cubicBezTo>
                  <a:cubicBezTo>
                    <a:pt x="445" y="393"/>
                    <a:pt x="445" y="393"/>
                    <a:pt x="445" y="393"/>
                  </a:cubicBezTo>
                  <a:cubicBezTo>
                    <a:pt x="460" y="394"/>
                    <a:pt x="460" y="394"/>
                    <a:pt x="460" y="394"/>
                  </a:cubicBezTo>
                  <a:cubicBezTo>
                    <a:pt x="465" y="398"/>
                    <a:pt x="465" y="398"/>
                    <a:pt x="465" y="398"/>
                  </a:cubicBezTo>
                  <a:cubicBezTo>
                    <a:pt x="465" y="407"/>
                    <a:pt x="465" y="407"/>
                    <a:pt x="465" y="407"/>
                  </a:cubicBezTo>
                  <a:cubicBezTo>
                    <a:pt x="470" y="410"/>
                    <a:pt x="470" y="410"/>
                    <a:pt x="470" y="410"/>
                  </a:cubicBezTo>
                  <a:cubicBezTo>
                    <a:pt x="472" y="421"/>
                    <a:pt x="472" y="421"/>
                    <a:pt x="472" y="421"/>
                  </a:cubicBezTo>
                  <a:cubicBezTo>
                    <a:pt x="482" y="428"/>
                    <a:pt x="482" y="428"/>
                    <a:pt x="482" y="428"/>
                  </a:cubicBezTo>
                  <a:cubicBezTo>
                    <a:pt x="491" y="426"/>
                    <a:pt x="491" y="426"/>
                    <a:pt x="491" y="426"/>
                  </a:cubicBezTo>
                  <a:cubicBezTo>
                    <a:pt x="493" y="435"/>
                    <a:pt x="493" y="435"/>
                    <a:pt x="493" y="435"/>
                  </a:cubicBezTo>
                  <a:cubicBezTo>
                    <a:pt x="498" y="438"/>
                    <a:pt x="498" y="438"/>
                    <a:pt x="498" y="438"/>
                  </a:cubicBezTo>
                  <a:cubicBezTo>
                    <a:pt x="502" y="432"/>
                    <a:pt x="502" y="432"/>
                    <a:pt x="502" y="432"/>
                  </a:cubicBezTo>
                  <a:cubicBezTo>
                    <a:pt x="499" y="423"/>
                    <a:pt x="499" y="423"/>
                    <a:pt x="499" y="423"/>
                  </a:cubicBezTo>
                  <a:cubicBezTo>
                    <a:pt x="503" y="413"/>
                    <a:pt x="503" y="413"/>
                    <a:pt x="503" y="413"/>
                  </a:cubicBezTo>
                  <a:cubicBezTo>
                    <a:pt x="489" y="409"/>
                    <a:pt x="489" y="409"/>
                    <a:pt x="489" y="409"/>
                  </a:cubicBezTo>
                  <a:cubicBezTo>
                    <a:pt x="480" y="399"/>
                    <a:pt x="480" y="399"/>
                    <a:pt x="480" y="399"/>
                  </a:cubicBezTo>
                  <a:cubicBezTo>
                    <a:pt x="477" y="380"/>
                    <a:pt x="477" y="380"/>
                    <a:pt x="477" y="380"/>
                  </a:cubicBezTo>
                  <a:cubicBezTo>
                    <a:pt x="473" y="377"/>
                    <a:pt x="473" y="377"/>
                    <a:pt x="473" y="377"/>
                  </a:cubicBezTo>
                  <a:cubicBezTo>
                    <a:pt x="472" y="369"/>
                    <a:pt x="472" y="369"/>
                    <a:pt x="472" y="369"/>
                  </a:cubicBezTo>
                  <a:cubicBezTo>
                    <a:pt x="466" y="366"/>
                    <a:pt x="466" y="366"/>
                    <a:pt x="466" y="366"/>
                  </a:cubicBezTo>
                  <a:cubicBezTo>
                    <a:pt x="460" y="366"/>
                    <a:pt x="460" y="366"/>
                    <a:pt x="460" y="366"/>
                  </a:cubicBezTo>
                  <a:cubicBezTo>
                    <a:pt x="461" y="374"/>
                    <a:pt x="461" y="374"/>
                    <a:pt x="461" y="374"/>
                  </a:cubicBezTo>
                  <a:cubicBezTo>
                    <a:pt x="464" y="380"/>
                    <a:pt x="464" y="380"/>
                    <a:pt x="464" y="380"/>
                  </a:cubicBezTo>
                  <a:cubicBezTo>
                    <a:pt x="456" y="377"/>
                    <a:pt x="456" y="377"/>
                    <a:pt x="456" y="377"/>
                  </a:cubicBezTo>
                  <a:cubicBezTo>
                    <a:pt x="450" y="371"/>
                    <a:pt x="450" y="371"/>
                    <a:pt x="450" y="371"/>
                  </a:cubicBezTo>
                  <a:cubicBezTo>
                    <a:pt x="448" y="372"/>
                    <a:pt x="448" y="372"/>
                    <a:pt x="448" y="372"/>
                  </a:cubicBezTo>
                  <a:close/>
                  <a:moveTo>
                    <a:pt x="406" y="319"/>
                  </a:moveTo>
                  <a:cubicBezTo>
                    <a:pt x="402" y="325"/>
                    <a:pt x="402" y="325"/>
                    <a:pt x="402" y="325"/>
                  </a:cubicBezTo>
                  <a:cubicBezTo>
                    <a:pt x="409" y="332"/>
                    <a:pt x="409" y="332"/>
                    <a:pt x="409" y="332"/>
                  </a:cubicBezTo>
                  <a:cubicBezTo>
                    <a:pt x="416" y="328"/>
                    <a:pt x="416" y="328"/>
                    <a:pt x="416" y="328"/>
                  </a:cubicBezTo>
                  <a:cubicBezTo>
                    <a:pt x="413" y="319"/>
                    <a:pt x="413" y="319"/>
                    <a:pt x="413" y="319"/>
                  </a:cubicBezTo>
                  <a:cubicBezTo>
                    <a:pt x="406" y="319"/>
                    <a:pt x="406" y="319"/>
                    <a:pt x="406" y="319"/>
                  </a:cubicBezTo>
                  <a:close/>
                  <a:moveTo>
                    <a:pt x="413" y="301"/>
                  </a:moveTo>
                  <a:cubicBezTo>
                    <a:pt x="408" y="309"/>
                    <a:pt x="408" y="309"/>
                    <a:pt x="408" y="309"/>
                  </a:cubicBezTo>
                  <a:cubicBezTo>
                    <a:pt x="413" y="314"/>
                    <a:pt x="413" y="314"/>
                    <a:pt x="413" y="314"/>
                  </a:cubicBezTo>
                  <a:cubicBezTo>
                    <a:pt x="420" y="312"/>
                    <a:pt x="420" y="312"/>
                    <a:pt x="420" y="312"/>
                  </a:cubicBezTo>
                  <a:cubicBezTo>
                    <a:pt x="430" y="317"/>
                    <a:pt x="430" y="317"/>
                    <a:pt x="430" y="317"/>
                  </a:cubicBezTo>
                  <a:cubicBezTo>
                    <a:pt x="433" y="315"/>
                    <a:pt x="433" y="315"/>
                    <a:pt x="433" y="315"/>
                  </a:cubicBezTo>
                  <a:cubicBezTo>
                    <a:pt x="420" y="302"/>
                    <a:pt x="420" y="302"/>
                    <a:pt x="420" y="302"/>
                  </a:cubicBezTo>
                  <a:cubicBezTo>
                    <a:pt x="413" y="301"/>
                    <a:pt x="413" y="301"/>
                    <a:pt x="413" y="301"/>
                  </a:cubicBezTo>
                  <a:close/>
                  <a:moveTo>
                    <a:pt x="327" y="243"/>
                  </a:moveTo>
                  <a:cubicBezTo>
                    <a:pt x="320" y="254"/>
                    <a:pt x="320" y="254"/>
                    <a:pt x="320" y="254"/>
                  </a:cubicBezTo>
                  <a:cubicBezTo>
                    <a:pt x="322" y="262"/>
                    <a:pt x="322" y="262"/>
                    <a:pt x="322" y="262"/>
                  </a:cubicBezTo>
                  <a:cubicBezTo>
                    <a:pt x="337" y="264"/>
                    <a:pt x="337" y="264"/>
                    <a:pt x="337" y="264"/>
                  </a:cubicBezTo>
                  <a:cubicBezTo>
                    <a:pt x="347" y="269"/>
                    <a:pt x="347" y="269"/>
                    <a:pt x="347" y="269"/>
                  </a:cubicBezTo>
                  <a:cubicBezTo>
                    <a:pt x="350" y="266"/>
                    <a:pt x="350" y="266"/>
                    <a:pt x="350" y="266"/>
                  </a:cubicBezTo>
                  <a:cubicBezTo>
                    <a:pt x="347" y="253"/>
                    <a:pt x="347" y="253"/>
                    <a:pt x="347" y="253"/>
                  </a:cubicBezTo>
                  <a:cubicBezTo>
                    <a:pt x="338" y="245"/>
                    <a:pt x="338" y="245"/>
                    <a:pt x="338" y="245"/>
                  </a:cubicBezTo>
                  <a:cubicBezTo>
                    <a:pt x="327" y="243"/>
                    <a:pt x="327" y="243"/>
                    <a:pt x="327" y="243"/>
                  </a:cubicBezTo>
                  <a:close/>
                  <a:moveTo>
                    <a:pt x="302" y="230"/>
                  </a:moveTo>
                  <a:cubicBezTo>
                    <a:pt x="307" y="229"/>
                    <a:pt x="307" y="229"/>
                    <a:pt x="307" y="229"/>
                  </a:cubicBezTo>
                  <a:cubicBezTo>
                    <a:pt x="318" y="233"/>
                    <a:pt x="318" y="233"/>
                    <a:pt x="318" y="233"/>
                  </a:cubicBezTo>
                  <a:cubicBezTo>
                    <a:pt x="323" y="240"/>
                    <a:pt x="323" y="240"/>
                    <a:pt x="323" y="240"/>
                  </a:cubicBezTo>
                  <a:cubicBezTo>
                    <a:pt x="317" y="249"/>
                    <a:pt x="317" y="249"/>
                    <a:pt x="317" y="249"/>
                  </a:cubicBezTo>
                  <a:cubicBezTo>
                    <a:pt x="313" y="246"/>
                    <a:pt x="313" y="246"/>
                    <a:pt x="313" y="246"/>
                  </a:cubicBezTo>
                  <a:cubicBezTo>
                    <a:pt x="302" y="230"/>
                    <a:pt x="302" y="230"/>
                    <a:pt x="302" y="230"/>
                  </a:cubicBezTo>
                  <a:close/>
                  <a:moveTo>
                    <a:pt x="273" y="209"/>
                  </a:moveTo>
                  <a:cubicBezTo>
                    <a:pt x="277" y="222"/>
                    <a:pt x="277" y="222"/>
                    <a:pt x="277" y="222"/>
                  </a:cubicBezTo>
                  <a:cubicBezTo>
                    <a:pt x="285" y="220"/>
                    <a:pt x="285" y="220"/>
                    <a:pt x="285" y="220"/>
                  </a:cubicBezTo>
                  <a:cubicBezTo>
                    <a:pt x="293" y="211"/>
                    <a:pt x="293" y="211"/>
                    <a:pt x="293" y="211"/>
                  </a:cubicBezTo>
                  <a:cubicBezTo>
                    <a:pt x="285" y="203"/>
                    <a:pt x="285" y="203"/>
                    <a:pt x="285" y="203"/>
                  </a:cubicBezTo>
                  <a:cubicBezTo>
                    <a:pt x="280" y="207"/>
                    <a:pt x="280" y="207"/>
                    <a:pt x="280" y="207"/>
                  </a:cubicBezTo>
                  <a:cubicBezTo>
                    <a:pt x="273" y="209"/>
                    <a:pt x="273" y="209"/>
                    <a:pt x="273" y="209"/>
                  </a:cubicBezTo>
                  <a:close/>
                  <a:moveTo>
                    <a:pt x="303" y="532"/>
                  </a:moveTo>
                  <a:cubicBezTo>
                    <a:pt x="313" y="540"/>
                    <a:pt x="313" y="540"/>
                    <a:pt x="313" y="540"/>
                  </a:cubicBezTo>
                  <a:cubicBezTo>
                    <a:pt x="313" y="534"/>
                    <a:pt x="313" y="534"/>
                    <a:pt x="313" y="534"/>
                  </a:cubicBezTo>
                  <a:cubicBezTo>
                    <a:pt x="308" y="530"/>
                    <a:pt x="308" y="530"/>
                    <a:pt x="308" y="530"/>
                  </a:cubicBezTo>
                  <a:cubicBezTo>
                    <a:pt x="303" y="532"/>
                    <a:pt x="303" y="532"/>
                    <a:pt x="303" y="532"/>
                  </a:cubicBezTo>
                  <a:close/>
                  <a:moveTo>
                    <a:pt x="223" y="423"/>
                  </a:moveTo>
                  <a:cubicBezTo>
                    <a:pt x="217" y="431"/>
                    <a:pt x="217" y="431"/>
                    <a:pt x="217" y="431"/>
                  </a:cubicBezTo>
                  <a:cubicBezTo>
                    <a:pt x="233" y="446"/>
                    <a:pt x="233" y="446"/>
                    <a:pt x="233" y="446"/>
                  </a:cubicBezTo>
                  <a:cubicBezTo>
                    <a:pt x="231" y="437"/>
                    <a:pt x="231" y="437"/>
                    <a:pt x="231" y="437"/>
                  </a:cubicBezTo>
                  <a:cubicBezTo>
                    <a:pt x="232" y="430"/>
                    <a:pt x="232" y="430"/>
                    <a:pt x="232" y="430"/>
                  </a:cubicBezTo>
                  <a:cubicBezTo>
                    <a:pt x="223" y="423"/>
                    <a:pt x="223" y="423"/>
                    <a:pt x="223" y="423"/>
                  </a:cubicBezTo>
                  <a:close/>
                  <a:moveTo>
                    <a:pt x="210" y="415"/>
                  </a:moveTo>
                  <a:cubicBezTo>
                    <a:pt x="218" y="418"/>
                    <a:pt x="218" y="418"/>
                    <a:pt x="218" y="418"/>
                  </a:cubicBezTo>
                  <a:cubicBezTo>
                    <a:pt x="211" y="424"/>
                    <a:pt x="211" y="424"/>
                    <a:pt x="211" y="424"/>
                  </a:cubicBezTo>
                  <a:cubicBezTo>
                    <a:pt x="210" y="415"/>
                    <a:pt x="210" y="415"/>
                    <a:pt x="210" y="415"/>
                  </a:cubicBezTo>
                  <a:close/>
                  <a:moveTo>
                    <a:pt x="194" y="388"/>
                  </a:moveTo>
                  <a:cubicBezTo>
                    <a:pt x="190" y="393"/>
                    <a:pt x="190" y="393"/>
                    <a:pt x="190" y="393"/>
                  </a:cubicBezTo>
                  <a:cubicBezTo>
                    <a:pt x="195" y="399"/>
                    <a:pt x="195" y="399"/>
                    <a:pt x="195" y="399"/>
                  </a:cubicBezTo>
                  <a:cubicBezTo>
                    <a:pt x="204" y="402"/>
                    <a:pt x="204" y="402"/>
                    <a:pt x="204" y="402"/>
                  </a:cubicBezTo>
                  <a:cubicBezTo>
                    <a:pt x="194" y="388"/>
                    <a:pt x="194" y="388"/>
                    <a:pt x="194" y="388"/>
                  </a:cubicBezTo>
                  <a:close/>
                  <a:moveTo>
                    <a:pt x="147" y="348"/>
                  </a:moveTo>
                  <a:cubicBezTo>
                    <a:pt x="147" y="355"/>
                    <a:pt x="147" y="355"/>
                    <a:pt x="147" y="355"/>
                  </a:cubicBezTo>
                  <a:cubicBezTo>
                    <a:pt x="157" y="359"/>
                    <a:pt x="157" y="359"/>
                    <a:pt x="157" y="359"/>
                  </a:cubicBezTo>
                  <a:cubicBezTo>
                    <a:pt x="168" y="375"/>
                    <a:pt x="168" y="375"/>
                    <a:pt x="168" y="375"/>
                  </a:cubicBezTo>
                  <a:cubicBezTo>
                    <a:pt x="179" y="379"/>
                    <a:pt x="179" y="379"/>
                    <a:pt x="179" y="379"/>
                  </a:cubicBezTo>
                  <a:cubicBezTo>
                    <a:pt x="179" y="363"/>
                    <a:pt x="179" y="363"/>
                    <a:pt x="179" y="363"/>
                  </a:cubicBezTo>
                  <a:cubicBezTo>
                    <a:pt x="166" y="344"/>
                    <a:pt x="166" y="344"/>
                    <a:pt x="166" y="344"/>
                  </a:cubicBezTo>
                  <a:cubicBezTo>
                    <a:pt x="156" y="341"/>
                    <a:pt x="156" y="341"/>
                    <a:pt x="156" y="341"/>
                  </a:cubicBezTo>
                  <a:cubicBezTo>
                    <a:pt x="147" y="348"/>
                    <a:pt x="147" y="348"/>
                    <a:pt x="147" y="348"/>
                  </a:cubicBezTo>
                  <a:close/>
                  <a:moveTo>
                    <a:pt x="141" y="316"/>
                  </a:moveTo>
                  <a:cubicBezTo>
                    <a:pt x="137" y="326"/>
                    <a:pt x="137" y="326"/>
                    <a:pt x="137" y="326"/>
                  </a:cubicBezTo>
                  <a:cubicBezTo>
                    <a:pt x="142" y="332"/>
                    <a:pt x="142" y="332"/>
                    <a:pt x="142" y="332"/>
                  </a:cubicBezTo>
                  <a:cubicBezTo>
                    <a:pt x="148" y="326"/>
                    <a:pt x="148" y="326"/>
                    <a:pt x="148" y="326"/>
                  </a:cubicBezTo>
                  <a:cubicBezTo>
                    <a:pt x="148" y="319"/>
                    <a:pt x="148" y="319"/>
                    <a:pt x="148" y="319"/>
                  </a:cubicBezTo>
                  <a:cubicBezTo>
                    <a:pt x="141" y="316"/>
                    <a:pt x="141" y="316"/>
                    <a:pt x="141" y="316"/>
                  </a:cubicBezTo>
                  <a:close/>
                  <a:moveTo>
                    <a:pt x="147" y="293"/>
                  </a:moveTo>
                  <a:cubicBezTo>
                    <a:pt x="157" y="293"/>
                    <a:pt x="157" y="293"/>
                    <a:pt x="157" y="293"/>
                  </a:cubicBezTo>
                  <a:cubicBezTo>
                    <a:pt x="161" y="296"/>
                    <a:pt x="161" y="296"/>
                    <a:pt x="161" y="296"/>
                  </a:cubicBezTo>
                  <a:cubicBezTo>
                    <a:pt x="162" y="290"/>
                    <a:pt x="162" y="290"/>
                    <a:pt x="162" y="290"/>
                  </a:cubicBezTo>
                  <a:cubicBezTo>
                    <a:pt x="152" y="287"/>
                    <a:pt x="152" y="287"/>
                    <a:pt x="152" y="287"/>
                  </a:cubicBezTo>
                  <a:cubicBezTo>
                    <a:pt x="147" y="293"/>
                    <a:pt x="147" y="293"/>
                    <a:pt x="147" y="293"/>
                  </a:cubicBezTo>
                  <a:close/>
                  <a:moveTo>
                    <a:pt x="86" y="235"/>
                  </a:moveTo>
                  <a:cubicBezTo>
                    <a:pt x="94" y="234"/>
                    <a:pt x="94" y="234"/>
                    <a:pt x="94" y="234"/>
                  </a:cubicBezTo>
                  <a:cubicBezTo>
                    <a:pt x="98" y="230"/>
                    <a:pt x="98" y="230"/>
                    <a:pt x="98" y="230"/>
                  </a:cubicBezTo>
                  <a:cubicBezTo>
                    <a:pt x="104" y="232"/>
                    <a:pt x="104" y="232"/>
                    <a:pt x="104" y="232"/>
                  </a:cubicBezTo>
                  <a:cubicBezTo>
                    <a:pt x="110" y="244"/>
                    <a:pt x="110" y="244"/>
                    <a:pt x="110" y="244"/>
                  </a:cubicBezTo>
                  <a:cubicBezTo>
                    <a:pt x="120" y="252"/>
                    <a:pt x="120" y="252"/>
                    <a:pt x="120" y="252"/>
                  </a:cubicBezTo>
                  <a:cubicBezTo>
                    <a:pt x="117" y="258"/>
                    <a:pt x="117" y="258"/>
                    <a:pt x="117" y="258"/>
                  </a:cubicBezTo>
                  <a:cubicBezTo>
                    <a:pt x="116" y="269"/>
                    <a:pt x="116" y="269"/>
                    <a:pt x="116" y="269"/>
                  </a:cubicBezTo>
                  <a:cubicBezTo>
                    <a:pt x="112" y="271"/>
                    <a:pt x="112" y="271"/>
                    <a:pt x="112" y="271"/>
                  </a:cubicBezTo>
                  <a:cubicBezTo>
                    <a:pt x="104" y="256"/>
                    <a:pt x="104" y="256"/>
                    <a:pt x="104" y="256"/>
                  </a:cubicBezTo>
                  <a:cubicBezTo>
                    <a:pt x="98" y="254"/>
                    <a:pt x="98" y="254"/>
                    <a:pt x="98" y="254"/>
                  </a:cubicBezTo>
                  <a:cubicBezTo>
                    <a:pt x="95" y="245"/>
                    <a:pt x="95" y="245"/>
                    <a:pt x="95" y="245"/>
                  </a:cubicBezTo>
                  <a:cubicBezTo>
                    <a:pt x="86" y="235"/>
                    <a:pt x="86" y="235"/>
                    <a:pt x="86" y="235"/>
                  </a:cubicBezTo>
                  <a:close/>
                  <a:moveTo>
                    <a:pt x="85" y="202"/>
                  </a:moveTo>
                  <a:cubicBezTo>
                    <a:pt x="95" y="205"/>
                    <a:pt x="95" y="205"/>
                    <a:pt x="95" y="205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85" y="202"/>
                    <a:pt x="85" y="202"/>
                    <a:pt x="85" y="202"/>
                  </a:cubicBezTo>
                  <a:close/>
                  <a:moveTo>
                    <a:pt x="26" y="164"/>
                  </a:moveTo>
                  <a:cubicBezTo>
                    <a:pt x="23" y="168"/>
                    <a:pt x="23" y="168"/>
                    <a:pt x="23" y="168"/>
                  </a:cubicBezTo>
                  <a:cubicBezTo>
                    <a:pt x="20" y="173"/>
                    <a:pt x="20" y="173"/>
                    <a:pt x="20" y="173"/>
                  </a:cubicBezTo>
                  <a:cubicBezTo>
                    <a:pt x="29" y="178"/>
                    <a:pt x="29" y="178"/>
                    <a:pt x="29" y="178"/>
                  </a:cubicBezTo>
                  <a:cubicBezTo>
                    <a:pt x="39" y="177"/>
                    <a:pt x="39" y="177"/>
                    <a:pt x="39" y="177"/>
                  </a:cubicBezTo>
                  <a:cubicBezTo>
                    <a:pt x="33" y="169"/>
                    <a:pt x="33" y="169"/>
                    <a:pt x="33" y="169"/>
                  </a:cubicBezTo>
                  <a:cubicBezTo>
                    <a:pt x="26" y="164"/>
                    <a:pt x="26" y="164"/>
                    <a:pt x="26" y="164"/>
                  </a:cubicBezTo>
                  <a:close/>
                  <a:moveTo>
                    <a:pt x="2" y="43"/>
                  </a:moveTo>
                  <a:cubicBezTo>
                    <a:pt x="0" y="47"/>
                    <a:pt x="0" y="47"/>
                    <a:pt x="0" y="47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3" y="83"/>
                    <a:pt x="13" y="83"/>
                    <a:pt x="13" y="83"/>
                  </a:cubicBezTo>
                  <a:cubicBezTo>
                    <a:pt x="20" y="87"/>
                    <a:pt x="20" y="87"/>
                    <a:pt x="20" y="87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44" y="107"/>
                    <a:pt x="44" y="107"/>
                    <a:pt x="44" y="107"/>
                  </a:cubicBezTo>
                  <a:cubicBezTo>
                    <a:pt x="55" y="121"/>
                    <a:pt x="55" y="121"/>
                    <a:pt x="55" y="121"/>
                  </a:cubicBezTo>
                  <a:cubicBezTo>
                    <a:pt x="62" y="124"/>
                    <a:pt x="62" y="124"/>
                    <a:pt x="62" y="124"/>
                  </a:cubicBezTo>
                  <a:cubicBezTo>
                    <a:pt x="68" y="122"/>
                    <a:pt x="68" y="122"/>
                    <a:pt x="68" y="122"/>
                  </a:cubicBezTo>
                  <a:cubicBezTo>
                    <a:pt x="82" y="134"/>
                    <a:pt x="82" y="134"/>
                    <a:pt x="82" y="134"/>
                  </a:cubicBezTo>
                  <a:cubicBezTo>
                    <a:pt x="97" y="158"/>
                    <a:pt x="97" y="158"/>
                    <a:pt x="97" y="158"/>
                  </a:cubicBezTo>
                  <a:cubicBezTo>
                    <a:pt x="112" y="172"/>
                    <a:pt x="112" y="172"/>
                    <a:pt x="112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84"/>
                    <a:pt x="116" y="184"/>
                    <a:pt x="116" y="184"/>
                  </a:cubicBezTo>
                  <a:cubicBezTo>
                    <a:pt x="120" y="187"/>
                    <a:pt x="120" y="187"/>
                    <a:pt x="120" y="187"/>
                  </a:cubicBezTo>
                  <a:cubicBezTo>
                    <a:pt x="122" y="198"/>
                    <a:pt x="122" y="198"/>
                    <a:pt x="122" y="198"/>
                  </a:cubicBezTo>
                  <a:cubicBezTo>
                    <a:pt x="127" y="203"/>
                    <a:pt x="127" y="203"/>
                    <a:pt x="127" y="203"/>
                  </a:cubicBezTo>
                  <a:cubicBezTo>
                    <a:pt x="136" y="203"/>
                    <a:pt x="136" y="203"/>
                    <a:pt x="136" y="203"/>
                  </a:cubicBezTo>
                  <a:cubicBezTo>
                    <a:pt x="148" y="217"/>
                    <a:pt x="148" y="217"/>
                    <a:pt x="148" y="217"/>
                  </a:cubicBezTo>
                  <a:cubicBezTo>
                    <a:pt x="154" y="221"/>
                    <a:pt x="154" y="221"/>
                    <a:pt x="154" y="221"/>
                  </a:cubicBezTo>
                  <a:cubicBezTo>
                    <a:pt x="159" y="220"/>
                    <a:pt x="159" y="220"/>
                    <a:pt x="159" y="220"/>
                  </a:cubicBezTo>
                  <a:cubicBezTo>
                    <a:pt x="161" y="225"/>
                    <a:pt x="161" y="225"/>
                    <a:pt x="161" y="225"/>
                  </a:cubicBezTo>
                  <a:cubicBezTo>
                    <a:pt x="157" y="231"/>
                    <a:pt x="157" y="231"/>
                    <a:pt x="157" y="231"/>
                  </a:cubicBezTo>
                  <a:cubicBezTo>
                    <a:pt x="163" y="237"/>
                    <a:pt x="163" y="237"/>
                    <a:pt x="163" y="237"/>
                  </a:cubicBezTo>
                  <a:cubicBezTo>
                    <a:pt x="167" y="248"/>
                    <a:pt x="167" y="248"/>
                    <a:pt x="167" y="248"/>
                  </a:cubicBezTo>
                  <a:cubicBezTo>
                    <a:pt x="166" y="250"/>
                    <a:pt x="166" y="250"/>
                    <a:pt x="166" y="250"/>
                  </a:cubicBezTo>
                  <a:cubicBezTo>
                    <a:pt x="175" y="273"/>
                    <a:pt x="175" y="273"/>
                    <a:pt x="175" y="273"/>
                  </a:cubicBezTo>
                  <a:cubicBezTo>
                    <a:pt x="179" y="286"/>
                    <a:pt x="179" y="286"/>
                    <a:pt x="179" y="286"/>
                  </a:cubicBezTo>
                  <a:cubicBezTo>
                    <a:pt x="190" y="289"/>
                    <a:pt x="190" y="289"/>
                    <a:pt x="190" y="289"/>
                  </a:cubicBezTo>
                  <a:cubicBezTo>
                    <a:pt x="203" y="298"/>
                    <a:pt x="203" y="298"/>
                    <a:pt x="203" y="298"/>
                  </a:cubicBezTo>
                  <a:cubicBezTo>
                    <a:pt x="203" y="305"/>
                    <a:pt x="203" y="305"/>
                    <a:pt x="203" y="305"/>
                  </a:cubicBezTo>
                  <a:cubicBezTo>
                    <a:pt x="214" y="324"/>
                    <a:pt x="214" y="324"/>
                    <a:pt x="214" y="324"/>
                  </a:cubicBezTo>
                  <a:cubicBezTo>
                    <a:pt x="224" y="332"/>
                    <a:pt x="224" y="332"/>
                    <a:pt x="224" y="332"/>
                  </a:cubicBezTo>
                  <a:cubicBezTo>
                    <a:pt x="226" y="353"/>
                    <a:pt x="226" y="353"/>
                    <a:pt x="226" y="353"/>
                  </a:cubicBezTo>
                  <a:cubicBezTo>
                    <a:pt x="242" y="383"/>
                    <a:pt x="242" y="383"/>
                    <a:pt x="242" y="383"/>
                  </a:cubicBezTo>
                  <a:cubicBezTo>
                    <a:pt x="241" y="395"/>
                    <a:pt x="241" y="395"/>
                    <a:pt x="241" y="395"/>
                  </a:cubicBezTo>
                  <a:cubicBezTo>
                    <a:pt x="245" y="406"/>
                    <a:pt x="245" y="406"/>
                    <a:pt x="245" y="406"/>
                  </a:cubicBezTo>
                  <a:cubicBezTo>
                    <a:pt x="260" y="417"/>
                    <a:pt x="260" y="417"/>
                    <a:pt x="260" y="417"/>
                  </a:cubicBezTo>
                  <a:cubicBezTo>
                    <a:pt x="276" y="437"/>
                    <a:pt x="276" y="437"/>
                    <a:pt x="276" y="437"/>
                  </a:cubicBezTo>
                  <a:cubicBezTo>
                    <a:pt x="281" y="448"/>
                    <a:pt x="281" y="448"/>
                    <a:pt x="281" y="448"/>
                  </a:cubicBezTo>
                  <a:cubicBezTo>
                    <a:pt x="293" y="450"/>
                    <a:pt x="293" y="450"/>
                    <a:pt x="293" y="450"/>
                  </a:cubicBezTo>
                  <a:cubicBezTo>
                    <a:pt x="297" y="455"/>
                    <a:pt x="297" y="455"/>
                    <a:pt x="297" y="455"/>
                  </a:cubicBezTo>
                  <a:cubicBezTo>
                    <a:pt x="308" y="462"/>
                    <a:pt x="308" y="462"/>
                    <a:pt x="308" y="462"/>
                  </a:cubicBezTo>
                  <a:cubicBezTo>
                    <a:pt x="309" y="474"/>
                    <a:pt x="309" y="474"/>
                    <a:pt x="309" y="474"/>
                  </a:cubicBezTo>
                  <a:cubicBezTo>
                    <a:pt x="318" y="480"/>
                    <a:pt x="318" y="480"/>
                    <a:pt x="318" y="480"/>
                  </a:cubicBezTo>
                  <a:cubicBezTo>
                    <a:pt x="330" y="493"/>
                    <a:pt x="330" y="493"/>
                    <a:pt x="330" y="493"/>
                  </a:cubicBezTo>
                  <a:cubicBezTo>
                    <a:pt x="349" y="505"/>
                    <a:pt x="349" y="505"/>
                    <a:pt x="349" y="505"/>
                  </a:cubicBezTo>
                  <a:cubicBezTo>
                    <a:pt x="353" y="514"/>
                    <a:pt x="353" y="514"/>
                    <a:pt x="353" y="514"/>
                  </a:cubicBezTo>
                  <a:cubicBezTo>
                    <a:pt x="366" y="518"/>
                    <a:pt x="366" y="518"/>
                    <a:pt x="366" y="518"/>
                  </a:cubicBezTo>
                  <a:cubicBezTo>
                    <a:pt x="391" y="540"/>
                    <a:pt x="391" y="540"/>
                    <a:pt x="391" y="540"/>
                  </a:cubicBezTo>
                  <a:cubicBezTo>
                    <a:pt x="393" y="549"/>
                    <a:pt x="393" y="549"/>
                    <a:pt x="393" y="549"/>
                  </a:cubicBezTo>
                  <a:cubicBezTo>
                    <a:pt x="399" y="551"/>
                    <a:pt x="399" y="551"/>
                    <a:pt x="399" y="551"/>
                  </a:cubicBezTo>
                  <a:cubicBezTo>
                    <a:pt x="405" y="561"/>
                    <a:pt x="405" y="561"/>
                    <a:pt x="405" y="561"/>
                  </a:cubicBezTo>
                  <a:cubicBezTo>
                    <a:pt x="408" y="558"/>
                    <a:pt x="408" y="558"/>
                    <a:pt x="408" y="558"/>
                  </a:cubicBezTo>
                  <a:cubicBezTo>
                    <a:pt x="408" y="549"/>
                    <a:pt x="408" y="549"/>
                    <a:pt x="408" y="549"/>
                  </a:cubicBezTo>
                  <a:cubicBezTo>
                    <a:pt x="406" y="545"/>
                    <a:pt x="406" y="545"/>
                    <a:pt x="406" y="545"/>
                  </a:cubicBezTo>
                  <a:cubicBezTo>
                    <a:pt x="406" y="540"/>
                    <a:pt x="406" y="540"/>
                    <a:pt x="406" y="540"/>
                  </a:cubicBezTo>
                  <a:cubicBezTo>
                    <a:pt x="413" y="542"/>
                    <a:pt x="413" y="542"/>
                    <a:pt x="413" y="542"/>
                  </a:cubicBezTo>
                  <a:cubicBezTo>
                    <a:pt x="430" y="557"/>
                    <a:pt x="430" y="557"/>
                    <a:pt x="430" y="557"/>
                  </a:cubicBezTo>
                  <a:cubicBezTo>
                    <a:pt x="434" y="555"/>
                    <a:pt x="434" y="555"/>
                    <a:pt x="434" y="555"/>
                  </a:cubicBezTo>
                  <a:cubicBezTo>
                    <a:pt x="434" y="543"/>
                    <a:pt x="434" y="543"/>
                    <a:pt x="434" y="543"/>
                  </a:cubicBezTo>
                  <a:cubicBezTo>
                    <a:pt x="437" y="537"/>
                    <a:pt x="437" y="537"/>
                    <a:pt x="437" y="537"/>
                  </a:cubicBezTo>
                  <a:cubicBezTo>
                    <a:pt x="444" y="539"/>
                    <a:pt x="444" y="539"/>
                    <a:pt x="444" y="539"/>
                  </a:cubicBezTo>
                  <a:cubicBezTo>
                    <a:pt x="452" y="551"/>
                    <a:pt x="452" y="551"/>
                    <a:pt x="452" y="551"/>
                  </a:cubicBezTo>
                  <a:cubicBezTo>
                    <a:pt x="457" y="553"/>
                    <a:pt x="457" y="553"/>
                    <a:pt x="457" y="553"/>
                  </a:cubicBezTo>
                  <a:cubicBezTo>
                    <a:pt x="463" y="547"/>
                    <a:pt x="463" y="547"/>
                    <a:pt x="463" y="547"/>
                  </a:cubicBezTo>
                  <a:cubicBezTo>
                    <a:pt x="462" y="528"/>
                    <a:pt x="462" y="528"/>
                    <a:pt x="462" y="528"/>
                  </a:cubicBezTo>
                  <a:cubicBezTo>
                    <a:pt x="466" y="504"/>
                    <a:pt x="466" y="504"/>
                    <a:pt x="466" y="504"/>
                  </a:cubicBezTo>
                  <a:cubicBezTo>
                    <a:pt x="462" y="489"/>
                    <a:pt x="462" y="489"/>
                    <a:pt x="462" y="489"/>
                  </a:cubicBezTo>
                  <a:cubicBezTo>
                    <a:pt x="469" y="472"/>
                    <a:pt x="469" y="472"/>
                    <a:pt x="469" y="472"/>
                  </a:cubicBezTo>
                  <a:cubicBezTo>
                    <a:pt x="465" y="465"/>
                    <a:pt x="465" y="465"/>
                    <a:pt x="465" y="465"/>
                  </a:cubicBezTo>
                  <a:cubicBezTo>
                    <a:pt x="466" y="451"/>
                    <a:pt x="466" y="451"/>
                    <a:pt x="466" y="451"/>
                  </a:cubicBezTo>
                  <a:cubicBezTo>
                    <a:pt x="474" y="448"/>
                    <a:pt x="474" y="448"/>
                    <a:pt x="474" y="448"/>
                  </a:cubicBezTo>
                  <a:cubicBezTo>
                    <a:pt x="477" y="442"/>
                    <a:pt x="477" y="442"/>
                    <a:pt x="477" y="442"/>
                  </a:cubicBezTo>
                  <a:cubicBezTo>
                    <a:pt x="476" y="434"/>
                    <a:pt x="476" y="434"/>
                    <a:pt x="476" y="434"/>
                  </a:cubicBezTo>
                  <a:cubicBezTo>
                    <a:pt x="469" y="430"/>
                    <a:pt x="469" y="430"/>
                    <a:pt x="469" y="430"/>
                  </a:cubicBezTo>
                  <a:cubicBezTo>
                    <a:pt x="461" y="424"/>
                    <a:pt x="461" y="424"/>
                    <a:pt x="461" y="424"/>
                  </a:cubicBezTo>
                  <a:cubicBezTo>
                    <a:pt x="458" y="414"/>
                    <a:pt x="458" y="414"/>
                    <a:pt x="458" y="414"/>
                  </a:cubicBezTo>
                  <a:cubicBezTo>
                    <a:pt x="453" y="411"/>
                    <a:pt x="453" y="411"/>
                    <a:pt x="453" y="411"/>
                  </a:cubicBezTo>
                  <a:cubicBezTo>
                    <a:pt x="450" y="405"/>
                    <a:pt x="450" y="405"/>
                    <a:pt x="450" y="405"/>
                  </a:cubicBezTo>
                  <a:cubicBezTo>
                    <a:pt x="442" y="401"/>
                    <a:pt x="442" y="401"/>
                    <a:pt x="442" y="401"/>
                  </a:cubicBezTo>
                  <a:cubicBezTo>
                    <a:pt x="429" y="403"/>
                    <a:pt x="429" y="403"/>
                    <a:pt x="429" y="403"/>
                  </a:cubicBezTo>
                  <a:cubicBezTo>
                    <a:pt x="421" y="402"/>
                    <a:pt x="421" y="402"/>
                    <a:pt x="421" y="402"/>
                  </a:cubicBezTo>
                  <a:cubicBezTo>
                    <a:pt x="420" y="389"/>
                    <a:pt x="420" y="389"/>
                    <a:pt x="420" y="389"/>
                  </a:cubicBezTo>
                  <a:cubicBezTo>
                    <a:pt x="413" y="380"/>
                    <a:pt x="413" y="380"/>
                    <a:pt x="413" y="380"/>
                  </a:cubicBezTo>
                  <a:cubicBezTo>
                    <a:pt x="408" y="384"/>
                    <a:pt x="408" y="384"/>
                    <a:pt x="408" y="384"/>
                  </a:cubicBezTo>
                  <a:cubicBezTo>
                    <a:pt x="412" y="375"/>
                    <a:pt x="412" y="375"/>
                    <a:pt x="412" y="375"/>
                  </a:cubicBezTo>
                  <a:cubicBezTo>
                    <a:pt x="408" y="366"/>
                    <a:pt x="408" y="366"/>
                    <a:pt x="408" y="366"/>
                  </a:cubicBezTo>
                  <a:cubicBezTo>
                    <a:pt x="407" y="345"/>
                    <a:pt x="407" y="345"/>
                    <a:pt x="407" y="345"/>
                  </a:cubicBezTo>
                  <a:cubicBezTo>
                    <a:pt x="397" y="349"/>
                    <a:pt x="397" y="349"/>
                    <a:pt x="397" y="349"/>
                  </a:cubicBezTo>
                  <a:cubicBezTo>
                    <a:pt x="392" y="345"/>
                    <a:pt x="392" y="345"/>
                    <a:pt x="392" y="345"/>
                  </a:cubicBezTo>
                  <a:cubicBezTo>
                    <a:pt x="376" y="345"/>
                    <a:pt x="376" y="345"/>
                    <a:pt x="376" y="345"/>
                  </a:cubicBezTo>
                  <a:cubicBezTo>
                    <a:pt x="361" y="335"/>
                    <a:pt x="361" y="335"/>
                    <a:pt x="361" y="335"/>
                  </a:cubicBezTo>
                  <a:cubicBezTo>
                    <a:pt x="361" y="328"/>
                    <a:pt x="361" y="328"/>
                    <a:pt x="361" y="328"/>
                  </a:cubicBezTo>
                  <a:cubicBezTo>
                    <a:pt x="370" y="324"/>
                    <a:pt x="370" y="324"/>
                    <a:pt x="370" y="324"/>
                  </a:cubicBezTo>
                  <a:cubicBezTo>
                    <a:pt x="380" y="318"/>
                    <a:pt x="380" y="318"/>
                    <a:pt x="380" y="318"/>
                  </a:cubicBezTo>
                  <a:cubicBezTo>
                    <a:pt x="374" y="314"/>
                    <a:pt x="374" y="314"/>
                    <a:pt x="374" y="314"/>
                  </a:cubicBezTo>
                  <a:cubicBezTo>
                    <a:pt x="364" y="316"/>
                    <a:pt x="364" y="316"/>
                    <a:pt x="364" y="316"/>
                  </a:cubicBezTo>
                  <a:cubicBezTo>
                    <a:pt x="359" y="314"/>
                    <a:pt x="359" y="314"/>
                    <a:pt x="359" y="314"/>
                  </a:cubicBezTo>
                  <a:cubicBezTo>
                    <a:pt x="350" y="317"/>
                    <a:pt x="350" y="317"/>
                    <a:pt x="350" y="317"/>
                  </a:cubicBezTo>
                  <a:cubicBezTo>
                    <a:pt x="356" y="311"/>
                    <a:pt x="356" y="311"/>
                    <a:pt x="356" y="311"/>
                  </a:cubicBezTo>
                  <a:cubicBezTo>
                    <a:pt x="367" y="304"/>
                    <a:pt x="367" y="304"/>
                    <a:pt x="367" y="304"/>
                  </a:cubicBezTo>
                  <a:cubicBezTo>
                    <a:pt x="379" y="302"/>
                    <a:pt x="379" y="302"/>
                    <a:pt x="379" y="302"/>
                  </a:cubicBezTo>
                  <a:cubicBezTo>
                    <a:pt x="377" y="293"/>
                    <a:pt x="377" y="293"/>
                    <a:pt x="377" y="293"/>
                  </a:cubicBezTo>
                  <a:cubicBezTo>
                    <a:pt x="364" y="278"/>
                    <a:pt x="364" y="278"/>
                    <a:pt x="364" y="278"/>
                  </a:cubicBezTo>
                  <a:cubicBezTo>
                    <a:pt x="356" y="277"/>
                    <a:pt x="356" y="277"/>
                    <a:pt x="356" y="277"/>
                  </a:cubicBezTo>
                  <a:cubicBezTo>
                    <a:pt x="346" y="284"/>
                    <a:pt x="346" y="284"/>
                    <a:pt x="346" y="284"/>
                  </a:cubicBezTo>
                  <a:cubicBezTo>
                    <a:pt x="337" y="289"/>
                    <a:pt x="337" y="289"/>
                    <a:pt x="337" y="289"/>
                  </a:cubicBezTo>
                  <a:cubicBezTo>
                    <a:pt x="326" y="290"/>
                    <a:pt x="326" y="290"/>
                    <a:pt x="326" y="290"/>
                  </a:cubicBezTo>
                  <a:cubicBezTo>
                    <a:pt x="333" y="289"/>
                    <a:pt x="333" y="289"/>
                    <a:pt x="333" y="289"/>
                  </a:cubicBezTo>
                  <a:cubicBezTo>
                    <a:pt x="337" y="285"/>
                    <a:pt x="337" y="285"/>
                    <a:pt x="337" y="285"/>
                  </a:cubicBezTo>
                  <a:cubicBezTo>
                    <a:pt x="341" y="284"/>
                    <a:pt x="341" y="284"/>
                    <a:pt x="341" y="284"/>
                  </a:cubicBezTo>
                  <a:cubicBezTo>
                    <a:pt x="345" y="278"/>
                    <a:pt x="345" y="278"/>
                    <a:pt x="345" y="278"/>
                  </a:cubicBezTo>
                  <a:cubicBezTo>
                    <a:pt x="343" y="272"/>
                    <a:pt x="343" y="272"/>
                    <a:pt x="343" y="272"/>
                  </a:cubicBezTo>
                  <a:cubicBezTo>
                    <a:pt x="333" y="268"/>
                    <a:pt x="333" y="268"/>
                    <a:pt x="333" y="268"/>
                  </a:cubicBezTo>
                  <a:cubicBezTo>
                    <a:pt x="318" y="268"/>
                    <a:pt x="318" y="268"/>
                    <a:pt x="318" y="268"/>
                  </a:cubicBezTo>
                  <a:cubicBezTo>
                    <a:pt x="307" y="259"/>
                    <a:pt x="307" y="259"/>
                    <a:pt x="307" y="259"/>
                  </a:cubicBezTo>
                  <a:cubicBezTo>
                    <a:pt x="307" y="253"/>
                    <a:pt x="307" y="253"/>
                    <a:pt x="307" y="253"/>
                  </a:cubicBezTo>
                  <a:cubicBezTo>
                    <a:pt x="306" y="242"/>
                    <a:pt x="306" y="242"/>
                    <a:pt x="306" y="242"/>
                  </a:cubicBezTo>
                  <a:cubicBezTo>
                    <a:pt x="288" y="224"/>
                    <a:pt x="288" y="224"/>
                    <a:pt x="288" y="224"/>
                  </a:cubicBezTo>
                  <a:cubicBezTo>
                    <a:pt x="282" y="223"/>
                    <a:pt x="282" y="223"/>
                    <a:pt x="282" y="223"/>
                  </a:cubicBezTo>
                  <a:cubicBezTo>
                    <a:pt x="276" y="225"/>
                    <a:pt x="276" y="225"/>
                    <a:pt x="276" y="225"/>
                  </a:cubicBezTo>
                  <a:cubicBezTo>
                    <a:pt x="269" y="219"/>
                    <a:pt x="269" y="219"/>
                    <a:pt x="269" y="219"/>
                  </a:cubicBezTo>
                  <a:cubicBezTo>
                    <a:pt x="267" y="204"/>
                    <a:pt x="267" y="204"/>
                    <a:pt x="267" y="204"/>
                  </a:cubicBezTo>
                  <a:cubicBezTo>
                    <a:pt x="255" y="191"/>
                    <a:pt x="255" y="191"/>
                    <a:pt x="255" y="191"/>
                  </a:cubicBezTo>
                  <a:cubicBezTo>
                    <a:pt x="239" y="182"/>
                    <a:pt x="239" y="182"/>
                    <a:pt x="239" y="182"/>
                  </a:cubicBezTo>
                  <a:cubicBezTo>
                    <a:pt x="228" y="181"/>
                    <a:pt x="228" y="181"/>
                    <a:pt x="228" y="181"/>
                  </a:cubicBezTo>
                  <a:cubicBezTo>
                    <a:pt x="226" y="185"/>
                    <a:pt x="226" y="185"/>
                    <a:pt x="226" y="185"/>
                  </a:cubicBezTo>
                  <a:cubicBezTo>
                    <a:pt x="221" y="182"/>
                    <a:pt x="221" y="182"/>
                    <a:pt x="221" y="182"/>
                  </a:cubicBezTo>
                  <a:cubicBezTo>
                    <a:pt x="219" y="171"/>
                    <a:pt x="219" y="171"/>
                    <a:pt x="219" y="171"/>
                  </a:cubicBezTo>
                  <a:cubicBezTo>
                    <a:pt x="213" y="176"/>
                    <a:pt x="213" y="176"/>
                    <a:pt x="213" y="176"/>
                  </a:cubicBezTo>
                  <a:cubicBezTo>
                    <a:pt x="208" y="170"/>
                    <a:pt x="208" y="170"/>
                    <a:pt x="208" y="170"/>
                  </a:cubicBezTo>
                  <a:cubicBezTo>
                    <a:pt x="208" y="157"/>
                    <a:pt x="208" y="157"/>
                    <a:pt x="208" y="157"/>
                  </a:cubicBezTo>
                  <a:cubicBezTo>
                    <a:pt x="200" y="148"/>
                    <a:pt x="200" y="148"/>
                    <a:pt x="200" y="148"/>
                  </a:cubicBezTo>
                  <a:cubicBezTo>
                    <a:pt x="191" y="146"/>
                    <a:pt x="191" y="146"/>
                    <a:pt x="191" y="146"/>
                  </a:cubicBezTo>
                  <a:cubicBezTo>
                    <a:pt x="187" y="140"/>
                    <a:pt x="187" y="140"/>
                    <a:pt x="187" y="140"/>
                  </a:cubicBezTo>
                  <a:cubicBezTo>
                    <a:pt x="162" y="123"/>
                    <a:pt x="162" y="123"/>
                    <a:pt x="162" y="123"/>
                  </a:cubicBezTo>
                  <a:cubicBezTo>
                    <a:pt x="154" y="122"/>
                    <a:pt x="154" y="122"/>
                    <a:pt x="154" y="122"/>
                  </a:cubicBezTo>
                  <a:cubicBezTo>
                    <a:pt x="144" y="111"/>
                    <a:pt x="144" y="111"/>
                    <a:pt x="144" y="111"/>
                  </a:cubicBezTo>
                  <a:cubicBezTo>
                    <a:pt x="133" y="109"/>
                    <a:pt x="133" y="109"/>
                    <a:pt x="133" y="109"/>
                  </a:cubicBezTo>
                  <a:cubicBezTo>
                    <a:pt x="131" y="103"/>
                    <a:pt x="131" y="103"/>
                    <a:pt x="131" y="103"/>
                  </a:cubicBezTo>
                  <a:cubicBezTo>
                    <a:pt x="129" y="89"/>
                    <a:pt x="129" y="89"/>
                    <a:pt x="129" y="89"/>
                  </a:cubicBezTo>
                  <a:cubicBezTo>
                    <a:pt x="120" y="84"/>
                    <a:pt x="120" y="84"/>
                    <a:pt x="120" y="84"/>
                  </a:cubicBezTo>
                  <a:cubicBezTo>
                    <a:pt x="115" y="74"/>
                    <a:pt x="115" y="74"/>
                    <a:pt x="115" y="74"/>
                  </a:cubicBezTo>
                  <a:cubicBezTo>
                    <a:pt x="111" y="73"/>
                    <a:pt x="111" y="73"/>
                    <a:pt x="111" y="73"/>
                  </a:cubicBezTo>
                  <a:cubicBezTo>
                    <a:pt x="105" y="61"/>
                    <a:pt x="105" y="61"/>
                    <a:pt x="105" y="61"/>
                  </a:cubicBezTo>
                  <a:cubicBezTo>
                    <a:pt x="95" y="58"/>
                    <a:pt x="95" y="58"/>
                    <a:pt x="95" y="58"/>
                  </a:cubicBezTo>
                  <a:cubicBezTo>
                    <a:pt x="86" y="58"/>
                    <a:pt x="86" y="58"/>
                    <a:pt x="86" y="58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8" y="40"/>
                    <a:pt x="8" y="40"/>
                    <a:pt x="8" y="40"/>
                  </a:cubicBezTo>
                  <a:lnTo>
                    <a:pt x="2" y="43"/>
                  </a:lnTo>
                  <a:close/>
                  <a:moveTo>
                    <a:pt x="1238" y="713"/>
                  </a:moveTo>
                  <a:cubicBezTo>
                    <a:pt x="1245" y="721"/>
                    <a:pt x="1245" y="721"/>
                    <a:pt x="1245" y="721"/>
                  </a:cubicBezTo>
                  <a:cubicBezTo>
                    <a:pt x="1254" y="716"/>
                    <a:pt x="1254" y="716"/>
                    <a:pt x="1254" y="716"/>
                  </a:cubicBezTo>
                  <a:cubicBezTo>
                    <a:pt x="1262" y="715"/>
                    <a:pt x="1262" y="715"/>
                    <a:pt x="1262" y="715"/>
                  </a:cubicBezTo>
                  <a:cubicBezTo>
                    <a:pt x="1262" y="704"/>
                    <a:pt x="1262" y="704"/>
                    <a:pt x="1262" y="704"/>
                  </a:cubicBezTo>
                  <a:cubicBezTo>
                    <a:pt x="1257" y="705"/>
                    <a:pt x="1257" y="705"/>
                    <a:pt x="1257" y="705"/>
                  </a:cubicBezTo>
                  <a:cubicBezTo>
                    <a:pt x="1245" y="707"/>
                    <a:pt x="1245" y="707"/>
                    <a:pt x="1245" y="707"/>
                  </a:cubicBezTo>
                  <a:cubicBezTo>
                    <a:pt x="1238" y="713"/>
                    <a:pt x="1238" y="713"/>
                    <a:pt x="1238" y="713"/>
                  </a:cubicBezTo>
                  <a:close/>
                  <a:moveTo>
                    <a:pt x="1273" y="700"/>
                  </a:moveTo>
                  <a:cubicBezTo>
                    <a:pt x="1282" y="710"/>
                    <a:pt x="1282" y="710"/>
                    <a:pt x="1282" y="710"/>
                  </a:cubicBezTo>
                  <a:cubicBezTo>
                    <a:pt x="1292" y="720"/>
                    <a:pt x="1292" y="720"/>
                    <a:pt x="1292" y="720"/>
                  </a:cubicBezTo>
                  <a:cubicBezTo>
                    <a:pt x="1294" y="719"/>
                    <a:pt x="1294" y="719"/>
                    <a:pt x="1294" y="719"/>
                  </a:cubicBezTo>
                  <a:cubicBezTo>
                    <a:pt x="1302" y="711"/>
                    <a:pt x="1302" y="711"/>
                    <a:pt x="1302" y="711"/>
                  </a:cubicBezTo>
                  <a:cubicBezTo>
                    <a:pt x="1309" y="709"/>
                    <a:pt x="1309" y="709"/>
                    <a:pt x="1309" y="709"/>
                  </a:cubicBezTo>
                  <a:cubicBezTo>
                    <a:pt x="1317" y="710"/>
                    <a:pt x="1317" y="710"/>
                    <a:pt x="1317" y="710"/>
                  </a:cubicBezTo>
                  <a:cubicBezTo>
                    <a:pt x="1335" y="706"/>
                    <a:pt x="1335" y="706"/>
                    <a:pt x="1335" y="706"/>
                  </a:cubicBezTo>
                  <a:cubicBezTo>
                    <a:pt x="1347" y="699"/>
                    <a:pt x="1347" y="699"/>
                    <a:pt x="1347" y="699"/>
                  </a:cubicBezTo>
                  <a:cubicBezTo>
                    <a:pt x="1359" y="695"/>
                    <a:pt x="1359" y="695"/>
                    <a:pt x="1359" y="695"/>
                  </a:cubicBezTo>
                  <a:cubicBezTo>
                    <a:pt x="1362" y="690"/>
                    <a:pt x="1362" y="690"/>
                    <a:pt x="1362" y="690"/>
                  </a:cubicBezTo>
                  <a:cubicBezTo>
                    <a:pt x="1367" y="689"/>
                    <a:pt x="1367" y="689"/>
                    <a:pt x="1367" y="689"/>
                  </a:cubicBezTo>
                  <a:cubicBezTo>
                    <a:pt x="1376" y="684"/>
                    <a:pt x="1376" y="684"/>
                    <a:pt x="1376" y="684"/>
                  </a:cubicBezTo>
                  <a:cubicBezTo>
                    <a:pt x="1376" y="680"/>
                    <a:pt x="1376" y="680"/>
                    <a:pt x="1376" y="680"/>
                  </a:cubicBezTo>
                  <a:cubicBezTo>
                    <a:pt x="1372" y="676"/>
                    <a:pt x="1372" y="676"/>
                    <a:pt x="1372" y="676"/>
                  </a:cubicBezTo>
                  <a:cubicBezTo>
                    <a:pt x="1356" y="680"/>
                    <a:pt x="1356" y="680"/>
                    <a:pt x="1356" y="680"/>
                  </a:cubicBezTo>
                  <a:cubicBezTo>
                    <a:pt x="1345" y="680"/>
                    <a:pt x="1345" y="680"/>
                    <a:pt x="1345" y="680"/>
                  </a:cubicBezTo>
                  <a:cubicBezTo>
                    <a:pt x="1336" y="682"/>
                    <a:pt x="1336" y="682"/>
                    <a:pt x="1336" y="682"/>
                  </a:cubicBezTo>
                  <a:cubicBezTo>
                    <a:pt x="1327" y="682"/>
                    <a:pt x="1327" y="682"/>
                    <a:pt x="1327" y="682"/>
                  </a:cubicBezTo>
                  <a:cubicBezTo>
                    <a:pt x="1315" y="684"/>
                    <a:pt x="1315" y="684"/>
                    <a:pt x="1315" y="684"/>
                  </a:cubicBezTo>
                  <a:cubicBezTo>
                    <a:pt x="1297" y="683"/>
                    <a:pt x="1297" y="683"/>
                    <a:pt x="1297" y="683"/>
                  </a:cubicBezTo>
                  <a:cubicBezTo>
                    <a:pt x="1283" y="695"/>
                    <a:pt x="1283" y="695"/>
                    <a:pt x="1283" y="695"/>
                  </a:cubicBezTo>
                  <a:lnTo>
                    <a:pt x="1273" y="700"/>
                  </a:lnTo>
                  <a:close/>
                </a:path>
              </a:pathLst>
            </a:custGeom>
            <a:solidFill>
              <a:srgbClr val="9C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7063" name="Google Shape;1156;p26">
              <a:extLst>
                <a:ext uri="{FF2B5EF4-FFF2-40B4-BE49-F238E27FC236}">
                  <a16:creationId xmlns:a16="http://schemas.microsoft.com/office/drawing/2014/main" id="{72759F73-229E-ED44-B9B5-2EF6DDD40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6550" y="4362450"/>
              <a:ext cx="225425" cy="180975"/>
            </a:xfrm>
            <a:custGeom>
              <a:avLst/>
              <a:gdLst>
                <a:gd name="T0" fmla="*/ 0 w 118"/>
                <a:gd name="T1" fmla="*/ 78105 h 95"/>
                <a:gd name="T2" fmla="*/ 30480 w 118"/>
                <a:gd name="T3" fmla="*/ 91441 h 95"/>
                <a:gd name="T4" fmla="*/ 49530 w 118"/>
                <a:gd name="T5" fmla="*/ 97156 h 95"/>
                <a:gd name="T6" fmla="*/ 83820 w 118"/>
                <a:gd name="T7" fmla="*/ 148591 h 95"/>
                <a:gd name="T8" fmla="*/ 120015 w 118"/>
                <a:gd name="T9" fmla="*/ 180976 h 95"/>
                <a:gd name="T10" fmla="*/ 140970 w 118"/>
                <a:gd name="T11" fmla="*/ 171451 h 95"/>
                <a:gd name="T12" fmla="*/ 127635 w 118"/>
                <a:gd name="T13" fmla="*/ 87630 h 95"/>
                <a:gd name="T14" fmla="*/ 150495 w 118"/>
                <a:gd name="T15" fmla="*/ 57150 h 95"/>
                <a:gd name="T16" fmla="*/ 163830 w 118"/>
                <a:gd name="T17" fmla="*/ 51435 h 95"/>
                <a:gd name="T18" fmla="*/ 167640 w 118"/>
                <a:gd name="T19" fmla="*/ 40005 h 95"/>
                <a:gd name="T20" fmla="*/ 163830 w 118"/>
                <a:gd name="T21" fmla="*/ 0 h 95"/>
                <a:gd name="T22" fmla="*/ 123825 w 118"/>
                <a:gd name="T23" fmla="*/ 13335 h 95"/>
                <a:gd name="T24" fmla="*/ 80010 w 118"/>
                <a:gd name="T25" fmla="*/ 47625 h 95"/>
                <a:gd name="T26" fmla="*/ 9525 w 118"/>
                <a:gd name="T27" fmla="*/ 70485 h 95"/>
                <a:gd name="T28" fmla="*/ 0 w 118"/>
                <a:gd name="T29" fmla="*/ 78105 h 95"/>
                <a:gd name="T30" fmla="*/ 173355 w 118"/>
                <a:gd name="T31" fmla="*/ 60960 h 95"/>
                <a:gd name="T32" fmla="*/ 180975 w 118"/>
                <a:gd name="T33" fmla="*/ 91441 h 95"/>
                <a:gd name="T34" fmla="*/ 180975 w 118"/>
                <a:gd name="T35" fmla="*/ 140971 h 95"/>
                <a:gd name="T36" fmla="*/ 207645 w 118"/>
                <a:gd name="T37" fmla="*/ 154306 h 95"/>
                <a:gd name="T38" fmla="*/ 224790 w 118"/>
                <a:gd name="T39" fmla="*/ 123826 h 95"/>
                <a:gd name="T40" fmla="*/ 203835 w 118"/>
                <a:gd name="T41" fmla="*/ 57150 h 95"/>
                <a:gd name="T42" fmla="*/ 198120 w 118"/>
                <a:gd name="T43" fmla="*/ 43815 h 95"/>
                <a:gd name="T44" fmla="*/ 184785 w 118"/>
                <a:gd name="T45" fmla="*/ 57150 h 95"/>
                <a:gd name="T46" fmla="*/ 173355 w 118"/>
                <a:gd name="T47" fmla="*/ 60960 h 95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0" t="0" r="r" b="b"/>
              <a:pathLst>
                <a:path w="118" h="95" extrusionOk="0">
                  <a:moveTo>
                    <a:pt x="0" y="41"/>
                  </a:moveTo>
                  <a:lnTo>
                    <a:pt x="16" y="48"/>
                  </a:lnTo>
                  <a:lnTo>
                    <a:pt x="26" y="51"/>
                  </a:lnTo>
                  <a:lnTo>
                    <a:pt x="44" y="78"/>
                  </a:lnTo>
                  <a:lnTo>
                    <a:pt x="63" y="95"/>
                  </a:lnTo>
                  <a:lnTo>
                    <a:pt x="74" y="90"/>
                  </a:lnTo>
                  <a:lnTo>
                    <a:pt x="67" y="46"/>
                  </a:lnTo>
                  <a:lnTo>
                    <a:pt x="79" y="30"/>
                  </a:lnTo>
                  <a:lnTo>
                    <a:pt x="86" y="27"/>
                  </a:lnTo>
                  <a:lnTo>
                    <a:pt x="88" y="21"/>
                  </a:lnTo>
                  <a:lnTo>
                    <a:pt x="86" y="0"/>
                  </a:lnTo>
                  <a:lnTo>
                    <a:pt x="65" y="7"/>
                  </a:lnTo>
                  <a:lnTo>
                    <a:pt x="42" y="25"/>
                  </a:lnTo>
                  <a:lnTo>
                    <a:pt x="5" y="37"/>
                  </a:lnTo>
                  <a:lnTo>
                    <a:pt x="0" y="41"/>
                  </a:lnTo>
                  <a:close/>
                  <a:moveTo>
                    <a:pt x="91" y="32"/>
                  </a:moveTo>
                  <a:lnTo>
                    <a:pt x="95" y="48"/>
                  </a:lnTo>
                  <a:lnTo>
                    <a:pt x="95" y="74"/>
                  </a:lnTo>
                  <a:lnTo>
                    <a:pt x="109" y="81"/>
                  </a:lnTo>
                  <a:lnTo>
                    <a:pt x="118" y="65"/>
                  </a:lnTo>
                  <a:lnTo>
                    <a:pt x="107" y="30"/>
                  </a:lnTo>
                  <a:lnTo>
                    <a:pt x="104" y="23"/>
                  </a:lnTo>
                  <a:lnTo>
                    <a:pt x="97" y="30"/>
                  </a:lnTo>
                  <a:lnTo>
                    <a:pt x="91" y="32"/>
                  </a:lnTo>
                  <a:close/>
                </a:path>
              </a:pathLst>
            </a:custGeom>
            <a:solidFill>
              <a:srgbClr val="C8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7064" name="Google Shape;1157;p26">
              <a:extLst>
                <a:ext uri="{FF2B5EF4-FFF2-40B4-BE49-F238E27FC236}">
                  <a16:creationId xmlns:a16="http://schemas.microsoft.com/office/drawing/2014/main" id="{16354477-F315-3C45-B323-1F5EB1E738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20863" y="2419350"/>
              <a:ext cx="1008062" cy="865188"/>
            </a:xfrm>
            <a:custGeom>
              <a:avLst/>
              <a:gdLst>
                <a:gd name="T0" fmla="*/ 478155 w 529"/>
                <a:gd name="T1" fmla="*/ 821055 h 454"/>
                <a:gd name="T2" fmla="*/ 539116 w 529"/>
                <a:gd name="T3" fmla="*/ 758190 h 454"/>
                <a:gd name="T4" fmla="*/ 601981 w 529"/>
                <a:gd name="T5" fmla="*/ 771525 h 454"/>
                <a:gd name="T6" fmla="*/ 723901 w 529"/>
                <a:gd name="T7" fmla="*/ 771525 h 454"/>
                <a:gd name="T8" fmla="*/ 794386 w 529"/>
                <a:gd name="T9" fmla="*/ 794385 h 454"/>
                <a:gd name="T10" fmla="*/ 786766 w 529"/>
                <a:gd name="T11" fmla="*/ 727710 h 454"/>
                <a:gd name="T12" fmla="*/ 706756 w 529"/>
                <a:gd name="T13" fmla="*/ 680085 h 454"/>
                <a:gd name="T14" fmla="*/ 737236 w 529"/>
                <a:gd name="T15" fmla="*/ 586740 h 454"/>
                <a:gd name="T16" fmla="*/ 826771 w 529"/>
                <a:gd name="T17" fmla="*/ 552450 h 454"/>
                <a:gd name="T18" fmla="*/ 931546 w 529"/>
                <a:gd name="T19" fmla="*/ 502920 h 454"/>
                <a:gd name="T20" fmla="*/ 971551 w 529"/>
                <a:gd name="T21" fmla="*/ 462915 h 454"/>
                <a:gd name="T22" fmla="*/ 994411 w 529"/>
                <a:gd name="T23" fmla="*/ 365760 h 454"/>
                <a:gd name="T24" fmla="*/ 994411 w 529"/>
                <a:gd name="T25" fmla="*/ 278130 h 454"/>
                <a:gd name="T26" fmla="*/ 967741 w 529"/>
                <a:gd name="T27" fmla="*/ 140970 h 454"/>
                <a:gd name="T28" fmla="*/ 910591 w 529"/>
                <a:gd name="T29" fmla="*/ 60960 h 454"/>
                <a:gd name="T30" fmla="*/ 843916 w 529"/>
                <a:gd name="T31" fmla="*/ 40005 h 454"/>
                <a:gd name="T32" fmla="*/ 800101 w 529"/>
                <a:gd name="T33" fmla="*/ 0 h 454"/>
                <a:gd name="T34" fmla="*/ 697231 w 529"/>
                <a:gd name="T35" fmla="*/ 47625 h 454"/>
                <a:gd name="T36" fmla="*/ 733426 w 529"/>
                <a:gd name="T37" fmla="*/ 123825 h 454"/>
                <a:gd name="T38" fmla="*/ 742951 w 529"/>
                <a:gd name="T39" fmla="*/ 184785 h 454"/>
                <a:gd name="T40" fmla="*/ 649606 w 529"/>
                <a:gd name="T41" fmla="*/ 104775 h 454"/>
                <a:gd name="T42" fmla="*/ 579121 w 529"/>
                <a:gd name="T43" fmla="*/ 80010 h 454"/>
                <a:gd name="T44" fmla="*/ 508636 w 529"/>
                <a:gd name="T45" fmla="*/ 57150 h 454"/>
                <a:gd name="T46" fmla="*/ 424815 w 529"/>
                <a:gd name="T47" fmla="*/ 40005 h 454"/>
                <a:gd name="T48" fmla="*/ 340995 w 529"/>
                <a:gd name="T49" fmla="*/ 30480 h 454"/>
                <a:gd name="T50" fmla="*/ 270510 w 529"/>
                <a:gd name="T51" fmla="*/ 30480 h 454"/>
                <a:gd name="T52" fmla="*/ 129540 w 529"/>
                <a:gd name="T53" fmla="*/ 57150 h 454"/>
                <a:gd name="T54" fmla="*/ 49530 w 529"/>
                <a:gd name="T55" fmla="*/ 114300 h 454"/>
                <a:gd name="T56" fmla="*/ 5715 w 529"/>
                <a:gd name="T57" fmla="*/ 215265 h 454"/>
                <a:gd name="T58" fmla="*/ 19050 w 529"/>
                <a:gd name="T59" fmla="*/ 365760 h 454"/>
                <a:gd name="T60" fmla="*/ 72390 w 529"/>
                <a:gd name="T61" fmla="*/ 419100 h 454"/>
                <a:gd name="T62" fmla="*/ 59055 w 529"/>
                <a:gd name="T63" fmla="*/ 516255 h 454"/>
                <a:gd name="T64" fmla="*/ 83820 w 529"/>
                <a:gd name="T65" fmla="*/ 546735 h 454"/>
                <a:gd name="T66" fmla="*/ 110490 w 529"/>
                <a:gd name="T67" fmla="*/ 603885 h 454"/>
                <a:gd name="T68" fmla="*/ 142875 w 529"/>
                <a:gd name="T69" fmla="*/ 680085 h 454"/>
                <a:gd name="T70" fmla="*/ 167640 w 529"/>
                <a:gd name="T71" fmla="*/ 701040 h 454"/>
                <a:gd name="T72" fmla="*/ 180975 w 529"/>
                <a:gd name="T73" fmla="*/ 754380 h 454"/>
                <a:gd name="T74" fmla="*/ 217170 w 529"/>
                <a:gd name="T75" fmla="*/ 784860 h 454"/>
                <a:gd name="T76" fmla="*/ 240030 w 529"/>
                <a:gd name="T77" fmla="*/ 750570 h 454"/>
                <a:gd name="T78" fmla="*/ 278130 w 529"/>
                <a:gd name="T79" fmla="*/ 720090 h 454"/>
                <a:gd name="T80" fmla="*/ 291465 w 529"/>
                <a:gd name="T81" fmla="*/ 771525 h 454"/>
                <a:gd name="T82" fmla="*/ 264795 w 529"/>
                <a:gd name="T83" fmla="*/ 824865 h 454"/>
                <a:gd name="T84" fmla="*/ 283845 w 529"/>
                <a:gd name="T85" fmla="*/ 855345 h 454"/>
                <a:gd name="T86" fmla="*/ 331470 w 529"/>
                <a:gd name="T87" fmla="*/ 830580 h 454"/>
                <a:gd name="T88" fmla="*/ 358140 w 529"/>
                <a:gd name="T89" fmla="*/ 834390 h 454"/>
                <a:gd name="T90" fmla="*/ 407670 w 529"/>
                <a:gd name="T91" fmla="*/ 838200 h 45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9" h="454" extrusionOk="0">
                  <a:moveTo>
                    <a:pt x="232" y="454"/>
                  </a:moveTo>
                  <a:lnTo>
                    <a:pt x="251" y="431"/>
                  </a:lnTo>
                  <a:lnTo>
                    <a:pt x="271" y="429"/>
                  </a:lnTo>
                  <a:lnTo>
                    <a:pt x="283" y="398"/>
                  </a:lnTo>
                  <a:lnTo>
                    <a:pt x="304" y="398"/>
                  </a:lnTo>
                  <a:lnTo>
                    <a:pt x="316" y="405"/>
                  </a:lnTo>
                  <a:lnTo>
                    <a:pt x="362" y="394"/>
                  </a:lnTo>
                  <a:lnTo>
                    <a:pt x="380" y="405"/>
                  </a:lnTo>
                  <a:lnTo>
                    <a:pt x="385" y="419"/>
                  </a:lnTo>
                  <a:lnTo>
                    <a:pt x="417" y="417"/>
                  </a:lnTo>
                  <a:lnTo>
                    <a:pt x="408" y="396"/>
                  </a:lnTo>
                  <a:lnTo>
                    <a:pt x="413" y="382"/>
                  </a:lnTo>
                  <a:lnTo>
                    <a:pt x="394" y="364"/>
                  </a:lnTo>
                  <a:lnTo>
                    <a:pt x="371" y="357"/>
                  </a:lnTo>
                  <a:lnTo>
                    <a:pt x="366" y="322"/>
                  </a:lnTo>
                  <a:lnTo>
                    <a:pt x="387" y="308"/>
                  </a:lnTo>
                  <a:lnTo>
                    <a:pt x="424" y="310"/>
                  </a:lnTo>
                  <a:lnTo>
                    <a:pt x="434" y="290"/>
                  </a:lnTo>
                  <a:lnTo>
                    <a:pt x="464" y="271"/>
                  </a:lnTo>
                  <a:lnTo>
                    <a:pt x="489" y="264"/>
                  </a:lnTo>
                  <a:lnTo>
                    <a:pt x="494" y="250"/>
                  </a:lnTo>
                  <a:lnTo>
                    <a:pt x="510" y="243"/>
                  </a:lnTo>
                  <a:lnTo>
                    <a:pt x="524" y="213"/>
                  </a:lnTo>
                  <a:lnTo>
                    <a:pt x="522" y="192"/>
                  </a:lnTo>
                  <a:lnTo>
                    <a:pt x="529" y="164"/>
                  </a:lnTo>
                  <a:lnTo>
                    <a:pt x="522" y="146"/>
                  </a:lnTo>
                  <a:lnTo>
                    <a:pt x="524" y="113"/>
                  </a:lnTo>
                  <a:lnTo>
                    <a:pt x="508" y="74"/>
                  </a:lnTo>
                  <a:lnTo>
                    <a:pt x="489" y="65"/>
                  </a:lnTo>
                  <a:lnTo>
                    <a:pt x="478" y="32"/>
                  </a:lnTo>
                  <a:lnTo>
                    <a:pt x="464" y="35"/>
                  </a:lnTo>
                  <a:lnTo>
                    <a:pt x="443" y="21"/>
                  </a:lnTo>
                  <a:lnTo>
                    <a:pt x="429" y="16"/>
                  </a:lnTo>
                  <a:lnTo>
                    <a:pt x="420" y="0"/>
                  </a:lnTo>
                  <a:lnTo>
                    <a:pt x="385" y="9"/>
                  </a:lnTo>
                  <a:lnTo>
                    <a:pt x="366" y="25"/>
                  </a:lnTo>
                  <a:lnTo>
                    <a:pt x="390" y="46"/>
                  </a:lnTo>
                  <a:lnTo>
                    <a:pt x="385" y="65"/>
                  </a:lnTo>
                  <a:lnTo>
                    <a:pt x="392" y="83"/>
                  </a:lnTo>
                  <a:lnTo>
                    <a:pt x="390" y="97"/>
                  </a:lnTo>
                  <a:lnTo>
                    <a:pt x="360" y="86"/>
                  </a:lnTo>
                  <a:lnTo>
                    <a:pt x="341" y="55"/>
                  </a:lnTo>
                  <a:lnTo>
                    <a:pt x="313" y="55"/>
                  </a:lnTo>
                  <a:lnTo>
                    <a:pt x="304" y="42"/>
                  </a:lnTo>
                  <a:lnTo>
                    <a:pt x="281" y="25"/>
                  </a:lnTo>
                  <a:lnTo>
                    <a:pt x="267" y="30"/>
                  </a:lnTo>
                  <a:lnTo>
                    <a:pt x="251" y="18"/>
                  </a:lnTo>
                  <a:lnTo>
                    <a:pt x="223" y="21"/>
                  </a:lnTo>
                  <a:lnTo>
                    <a:pt x="200" y="16"/>
                  </a:lnTo>
                  <a:lnTo>
                    <a:pt x="179" y="16"/>
                  </a:lnTo>
                  <a:lnTo>
                    <a:pt x="151" y="25"/>
                  </a:lnTo>
                  <a:lnTo>
                    <a:pt x="142" y="16"/>
                  </a:lnTo>
                  <a:lnTo>
                    <a:pt x="114" y="16"/>
                  </a:lnTo>
                  <a:lnTo>
                    <a:pt x="68" y="30"/>
                  </a:lnTo>
                  <a:lnTo>
                    <a:pt x="47" y="30"/>
                  </a:lnTo>
                  <a:lnTo>
                    <a:pt x="26" y="60"/>
                  </a:lnTo>
                  <a:lnTo>
                    <a:pt x="19" y="90"/>
                  </a:lnTo>
                  <a:lnTo>
                    <a:pt x="3" y="113"/>
                  </a:lnTo>
                  <a:lnTo>
                    <a:pt x="0" y="150"/>
                  </a:lnTo>
                  <a:lnTo>
                    <a:pt x="10" y="192"/>
                  </a:lnTo>
                  <a:lnTo>
                    <a:pt x="28" y="201"/>
                  </a:lnTo>
                  <a:lnTo>
                    <a:pt x="38" y="220"/>
                  </a:lnTo>
                  <a:lnTo>
                    <a:pt x="35" y="257"/>
                  </a:lnTo>
                  <a:lnTo>
                    <a:pt x="31" y="271"/>
                  </a:lnTo>
                  <a:lnTo>
                    <a:pt x="33" y="271"/>
                  </a:lnTo>
                  <a:lnTo>
                    <a:pt x="44" y="287"/>
                  </a:lnTo>
                  <a:lnTo>
                    <a:pt x="47" y="306"/>
                  </a:lnTo>
                  <a:lnTo>
                    <a:pt x="58" y="317"/>
                  </a:lnTo>
                  <a:lnTo>
                    <a:pt x="61" y="338"/>
                  </a:lnTo>
                  <a:lnTo>
                    <a:pt x="75" y="357"/>
                  </a:lnTo>
                  <a:lnTo>
                    <a:pt x="82" y="354"/>
                  </a:lnTo>
                  <a:lnTo>
                    <a:pt x="88" y="368"/>
                  </a:lnTo>
                  <a:lnTo>
                    <a:pt x="88" y="385"/>
                  </a:lnTo>
                  <a:lnTo>
                    <a:pt x="95" y="396"/>
                  </a:lnTo>
                  <a:lnTo>
                    <a:pt x="98" y="412"/>
                  </a:lnTo>
                  <a:lnTo>
                    <a:pt x="114" y="412"/>
                  </a:lnTo>
                  <a:lnTo>
                    <a:pt x="126" y="412"/>
                  </a:lnTo>
                  <a:lnTo>
                    <a:pt x="126" y="394"/>
                  </a:lnTo>
                  <a:lnTo>
                    <a:pt x="137" y="385"/>
                  </a:lnTo>
                  <a:lnTo>
                    <a:pt x="146" y="378"/>
                  </a:lnTo>
                  <a:lnTo>
                    <a:pt x="146" y="392"/>
                  </a:lnTo>
                  <a:lnTo>
                    <a:pt x="153" y="405"/>
                  </a:lnTo>
                  <a:lnTo>
                    <a:pt x="151" y="419"/>
                  </a:lnTo>
                  <a:lnTo>
                    <a:pt x="139" y="433"/>
                  </a:lnTo>
                  <a:lnTo>
                    <a:pt x="146" y="443"/>
                  </a:lnTo>
                  <a:lnTo>
                    <a:pt x="149" y="449"/>
                  </a:lnTo>
                  <a:lnTo>
                    <a:pt x="158" y="452"/>
                  </a:lnTo>
                  <a:lnTo>
                    <a:pt x="174" y="436"/>
                  </a:lnTo>
                  <a:lnTo>
                    <a:pt x="177" y="431"/>
                  </a:lnTo>
                  <a:lnTo>
                    <a:pt x="188" y="438"/>
                  </a:lnTo>
                  <a:lnTo>
                    <a:pt x="207" y="445"/>
                  </a:lnTo>
                  <a:lnTo>
                    <a:pt x="214" y="440"/>
                  </a:lnTo>
                  <a:lnTo>
                    <a:pt x="232" y="454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7065" name="Google Shape;1158;p26">
              <a:extLst>
                <a:ext uri="{FF2B5EF4-FFF2-40B4-BE49-F238E27FC236}">
                  <a16:creationId xmlns:a16="http://schemas.microsoft.com/office/drawing/2014/main" id="{07B161A8-282D-D94E-A2C5-30F228B05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988" y="1227138"/>
              <a:ext cx="1624012" cy="3001962"/>
            </a:xfrm>
            <a:custGeom>
              <a:avLst/>
              <a:gdLst>
                <a:gd name="T0" fmla="*/ 578453 w 368"/>
                <a:gd name="T1" fmla="*/ 141284 h 680"/>
                <a:gd name="T2" fmla="*/ 706507 w 368"/>
                <a:gd name="T3" fmla="*/ 194265 h 680"/>
                <a:gd name="T4" fmla="*/ 684429 w 368"/>
                <a:gd name="T5" fmla="*/ 370870 h 680"/>
                <a:gd name="T6" fmla="*/ 803652 w 368"/>
                <a:gd name="T7" fmla="*/ 543059 h 680"/>
                <a:gd name="T8" fmla="*/ 1006772 w 368"/>
                <a:gd name="T9" fmla="*/ 547475 h 680"/>
                <a:gd name="T10" fmla="*/ 1302622 w 368"/>
                <a:gd name="T11" fmla="*/ 516569 h 680"/>
                <a:gd name="T12" fmla="*/ 1430677 w 368"/>
                <a:gd name="T13" fmla="*/ 710834 h 680"/>
                <a:gd name="T14" fmla="*/ 1514574 w 368"/>
                <a:gd name="T15" fmla="*/ 905099 h 680"/>
                <a:gd name="T16" fmla="*/ 1624966 w 368"/>
                <a:gd name="T17" fmla="*/ 1002232 h 680"/>
                <a:gd name="T18" fmla="*/ 1611719 w 368"/>
                <a:gd name="T19" fmla="*/ 1200912 h 680"/>
                <a:gd name="T20" fmla="*/ 1413014 w 368"/>
                <a:gd name="T21" fmla="*/ 1222988 h 680"/>
                <a:gd name="T22" fmla="*/ 1161321 w 368"/>
                <a:gd name="T23" fmla="*/ 1249478 h 680"/>
                <a:gd name="T24" fmla="*/ 1033266 w 368"/>
                <a:gd name="T25" fmla="*/ 1479064 h 680"/>
                <a:gd name="T26" fmla="*/ 1090670 w 368"/>
                <a:gd name="T27" fmla="*/ 1708651 h 680"/>
                <a:gd name="T28" fmla="*/ 1020019 w 368"/>
                <a:gd name="T29" fmla="*/ 1695405 h 680"/>
                <a:gd name="T30" fmla="*/ 905212 w 368"/>
                <a:gd name="T31" fmla="*/ 1607103 h 680"/>
                <a:gd name="T32" fmla="*/ 825730 w 368"/>
                <a:gd name="T33" fmla="*/ 1620348 h 680"/>
                <a:gd name="T34" fmla="*/ 755079 w 368"/>
                <a:gd name="T35" fmla="*/ 1580612 h 680"/>
                <a:gd name="T36" fmla="*/ 710923 w 368"/>
                <a:gd name="T37" fmla="*/ 1456989 h 680"/>
                <a:gd name="T38" fmla="*/ 622609 w 368"/>
                <a:gd name="T39" fmla="*/ 1461404 h 680"/>
                <a:gd name="T40" fmla="*/ 565206 w 368"/>
                <a:gd name="T41" fmla="*/ 1465819 h 680"/>
                <a:gd name="T42" fmla="*/ 574037 w 368"/>
                <a:gd name="T43" fmla="*/ 1615933 h 680"/>
                <a:gd name="T44" fmla="*/ 543127 w 368"/>
                <a:gd name="T45" fmla="*/ 1779292 h 680"/>
                <a:gd name="T46" fmla="*/ 441567 w 368"/>
                <a:gd name="T47" fmla="*/ 2101596 h 680"/>
                <a:gd name="T48" fmla="*/ 463645 w 368"/>
                <a:gd name="T49" fmla="*/ 2194313 h 680"/>
                <a:gd name="T50" fmla="*/ 512218 w 368"/>
                <a:gd name="T51" fmla="*/ 2317937 h 680"/>
                <a:gd name="T52" fmla="*/ 591700 w 368"/>
                <a:gd name="T53" fmla="*/ 2309107 h 680"/>
                <a:gd name="T54" fmla="*/ 649103 w 368"/>
                <a:gd name="T55" fmla="*/ 2463636 h 680"/>
                <a:gd name="T56" fmla="*/ 702091 w 368"/>
                <a:gd name="T57" fmla="*/ 2485711 h 680"/>
                <a:gd name="T58" fmla="*/ 724170 w 368"/>
                <a:gd name="T59" fmla="*/ 2631410 h 680"/>
                <a:gd name="T60" fmla="*/ 741832 w 368"/>
                <a:gd name="T61" fmla="*/ 2657901 h 680"/>
                <a:gd name="T62" fmla="*/ 856640 w 368"/>
                <a:gd name="T63" fmla="*/ 2790354 h 680"/>
                <a:gd name="T64" fmla="*/ 993525 w 368"/>
                <a:gd name="T65" fmla="*/ 2878657 h 680"/>
                <a:gd name="T66" fmla="*/ 997941 w 368"/>
                <a:gd name="T67" fmla="*/ 2984620 h 680"/>
                <a:gd name="T68" fmla="*/ 843393 w 368"/>
                <a:gd name="T69" fmla="*/ 2962544 h 680"/>
                <a:gd name="T70" fmla="*/ 799236 w 368"/>
                <a:gd name="T71" fmla="*/ 2834506 h 680"/>
                <a:gd name="T72" fmla="*/ 657935 w 368"/>
                <a:gd name="T73" fmla="*/ 2838921 h 680"/>
                <a:gd name="T74" fmla="*/ 569621 w 368"/>
                <a:gd name="T75" fmla="*/ 2719712 h 680"/>
                <a:gd name="T76" fmla="*/ 450398 w 368"/>
                <a:gd name="T77" fmla="*/ 2600504 h 680"/>
                <a:gd name="T78" fmla="*/ 370916 w 368"/>
                <a:gd name="T79" fmla="*/ 2463636 h 680"/>
                <a:gd name="T80" fmla="*/ 287018 w 368"/>
                <a:gd name="T81" fmla="*/ 2419484 h 680"/>
                <a:gd name="T82" fmla="*/ 331175 w 368"/>
                <a:gd name="T83" fmla="*/ 2269370 h 680"/>
                <a:gd name="T84" fmla="*/ 366500 w 368"/>
                <a:gd name="T85" fmla="*/ 2145747 h 680"/>
                <a:gd name="T86" fmla="*/ 388579 w 368"/>
                <a:gd name="T87" fmla="*/ 1973558 h 680"/>
                <a:gd name="T88" fmla="*/ 472477 w 368"/>
                <a:gd name="T89" fmla="*/ 1699820 h 680"/>
                <a:gd name="T90" fmla="*/ 432736 w 368"/>
                <a:gd name="T91" fmla="*/ 1492310 h 680"/>
                <a:gd name="T92" fmla="*/ 304681 w 368"/>
                <a:gd name="T93" fmla="*/ 1245063 h 680"/>
                <a:gd name="T94" fmla="*/ 273771 w 368"/>
                <a:gd name="T95" fmla="*/ 1033138 h 680"/>
                <a:gd name="T96" fmla="*/ 256109 w 368"/>
                <a:gd name="T97" fmla="*/ 830042 h 680"/>
                <a:gd name="T98" fmla="*/ 105976 w 368"/>
                <a:gd name="T99" fmla="*/ 596041 h 680"/>
                <a:gd name="T100" fmla="*/ 0 w 368"/>
                <a:gd name="T101" fmla="*/ 445927 h 680"/>
                <a:gd name="T102" fmla="*/ 101560 w 368"/>
                <a:gd name="T103" fmla="*/ 286983 h 680"/>
                <a:gd name="T104" fmla="*/ 278187 w 368"/>
                <a:gd name="T105" fmla="*/ 172190 h 680"/>
                <a:gd name="T106" fmla="*/ 379747 w 368"/>
                <a:gd name="T107" fmla="*/ 70642 h 680"/>
                <a:gd name="T108" fmla="*/ 459230 w 368"/>
                <a:gd name="T109" fmla="*/ 0 h 680"/>
                <a:gd name="T110" fmla="*/ 574037 w 368"/>
                <a:gd name="T111" fmla="*/ 2803600 h 680"/>
                <a:gd name="T112" fmla="*/ 454814 w 368"/>
                <a:gd name="T113" fmla="*/ 2622580 h 680"/>
                <a:gd name="T114" fmla="*/ 304681 w 368"/>
                <a:gd name="T115" fmla="*/ 2604919 h 680"/>
                <a:gd name="T116" fmla="*/ 1002357 w 368"/>
                <a:gd name="T117" fmla="*/ 1739556 h 680"/>
                <a:gd name="T118" fmla="*/ 591700 w 368"/>
                <a:gd name="T119" fmla="*/ 2189898 h 680"/>
                <a:gd name="T120" fmla="*/ 609362 w 368"/>
                <a:gd name="T121" fmla="*/ 2260540 h 68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368" h="680" extrusionOk="0">
                  <a:moveTo>
                    <a:pt x="104" y="0"/>
                  </a:moveTo>
                  <a:cubicBezTo>
                    <a:pt x="109" y="10"/>
                    <a:pt x="109" y="10"/>
                    <a:pt x="109" y="10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9" y="17"/>
                    <a:pt x="129" y="17"/>
                    <a:pt x="129" y="17"/>
                  </a:cubicBezTo>
                  <a:cubicBezTo>
                    <a:pt x="131" y="32"/>
                    <a:pt x="131" y="32"/>
                    <a:pt x="131" y="32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37" y="50"/>
                    <a:pt x="137" y="50"/>
                    <a:pt x="137" y="50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60" y="44"/>
                    <a:pt x="160" y="44"/>
                    <a:pt x="160" y="44"/>
                  </a:cubicBezTo>
                  <a:cubicBezTo>
                    <a:pt x="161" y="52"/>
                    <a:pt x="161" y="52"/>
                    <a:pt x="161" y="52"/>
                  </a:cubicBezTo>
                  <a:cubicBezTo>
                    <a:pt x="156" y="62"/>
                    <a:pt x="156" y="62"/>
                    <a:pt x="156" y="62"/>
                  </a:cubicBezTo>
                  <a:cubicBezTo>
                    <a:pt x="161" y="70"/>
                    <a:pt x="161" y="70"/>
                    <a:pt x="161" y="70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55" y="84"/>
                    <a:pt x="155" y="84"/>
                    <a:pt x="155" y="84"/>
                  </a:cubicBezTo>
                  <a:cubicBezTo>
                    <a:pt x="159" y="94"/>
                    <a:pt x="159" y="94"/>
                    <a:pt x="159" y="94"/>
                  </a:cubicBezTo>
                  <a:cubicBezTo>
                    <a:pt x="159" y="109"/>
                    <a:pt x="159" y="109"/>
                    <a:pt x="159" y="109"/>
                  </a:cubicBezTo>
                  <a:cubicBezTo>
                    <a:pt x="160" y="132"/>
                    <a:pt x="160" y="132"/>
                    <a:pt x="160" y="132"/>
                  </a:cubicBezTo>
                  <a:cubicBezTo>
                    <a:pt x="172" y="125"/>
                    <a:pt x="172" y="125"/>
                    <a:pt x="172" y="125"/>
                  </a:cubicBezTo>
                  <a:cubicBezTo>
                    <a:pt x="182" y="123"/>
                    <a:pt x="182" y="123"/>
                    <a:pt x="182" y="123"/>
                  </a:cubicBezTo>
                  <a:cubicBezTo>
                    <a:pt x="183" y="114"/>
                    <a:pt x="183" y="114"/>
                    <a:pt x="183" y="114"/>
                  </a:cubicBezTo>
                  <a:cubicBezTo>
                    <a:pt x="197" y="108"/>
                    <a:pt x="197" y="108"/>
                    <a:pt x="197" y="108"/>
                  </a:cubicBezTo>
                  <a:cubicBezTo>
                    <a:pt x="212" y="115"/>
                    <a:pt x="212" y="115"/>
                    <a:pt x="212" y="115"/>
                  </a:cubicBezTo>
                  <a:cubicBezTo>
                    <a:pt x="220" y="115"/>
                    <a:pt x="220" y="115"/>
                    <a:pt x="220" y="115"/>
                  </a:cubicBezTo>
                  <a:cubicBezTo>
                    <a:pt x="228" y="124"/>
                    <a:pt x="228" y="124"/>
                    <a:pt x="228" y="124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55" y="103"/>
                    <a:pt x="255" y="103"/>
                    <a:pt x="255" y="103"/>
                  </a:cubicBezTo>
                  <a:cubicBezTo>
                    <a:pt x="269" y="100"/>
                    <a:pt x="269" y="100"/>
                    <a:pt x="269" y="100"/>
                  </a:cubicBezTo>
                  <a:cubicBezTo>
                    <a:pt x="289" y="105"/>
                    <a:pt x="289" y="105"/>
                    <a:pt x="289" y="105"/>
                  </a:cubicBezTo>
                  <a:cubicBezTo>
                    <a:pt x="295" y="117"/>
                    <a:pt x="295" y="117"/>
                    <a:pt x="295" y="117"/>
                  </a:cubicBezTo>
                  <a:cubicBezTo>
                    <a:pt x="314" y="131"/>
                    <a:pt x="314" y="131"/>
                    <a:pt x="314" y="131"/>
                  </a:cubicBezTo>
                  <a:cubicBezTo>
                    <a:pt x="324" y="139"/>
                    <a:pt x="324" y="139"/>
                    <a:pt x="324" y="139"/>
                  </a:cubicBezTo>
                  <a:cubicBezTo>
                    <a:pt x="329" y="148"/>
                    <a:pt x="329" y="148"/>
                    <a:pt x="329" y="148"/>
                  </a:cubicBezTo>
                  <a:cubicBezTo>
                    <a:pt x="327" y="155"/>
                    <a:pt x="327" y="155"/>
                    <a:pt x="327" y="155"/>
                  </a:cubicBezTo>
                  <a:cubicBezTo>
                    <a:pt x="324" y="161"/>
                    <a:pt x="324" y="161"/>
                    <a:pt x="324" y="161"/>
                  </a:cubicBezTo>
                  <a:cubicBezTo>
                    <a:pt x="329" y="171"/>
                    <a:pt x="329" y="171"/>
                    <a:pt x="329" y="171"/>
                  </a:cubicBezTo>
                  <a:cubicBezTo>
                    <a:pt x="328" y="183"/>
                    <a:pt x="328" y="183"/>
                    <a:pt x="328" y="183"/>
                  </a:cubicBezTo>
                  <a:cubicBezTo>
                    <a:pt x="326" y="190"/>
                    <a:pt x="326" y="190"/>
                    <a:pt x="326" y="190"/>
                  </a:cubicBezTo>
                  <a:cubicBezTo>
                    <a:pt x="334" y="195"/>
                    <a:pt x="334" y="195"/>
                    <a:pt x="334" y="195"/>
                  </a:cubicBezTo>
                  <a:cubicBezTo>
                    <a:pt x="343" y="205"/>
                    <a:pt x="343" y="205"/>
                    <a:pt x="343" y="205"/>
                  </a:cubicBezTo>
                  <a:cubicBezTo>
                    <a:pt x="351" y="206"/>
                    <a:pt x="351" y="206"/>
                    <a:pt x="351" y="206"/>
                  </a:cubicBezTo>
                  <a:cubicBezTo>
                    <a:pt x="358" y="209"/>
                    <a:pt x="358" y="209"/>
                    <a:pt x="358" y="209"/>
                  </a:cubicBezTo>
                  <a:cubicBezTo>
                    <a:pt x="355" y="214"/>
                    <a:pt x="355" y="214"/>
                    <a:pt x="355" y="214"/>
                  </a:cubicBezTo>
                  <a:cubicBezTo>
                    <a:pt x="366" y="221"/>
                    <a:pt x="366" y="221"/>
                    <a:pt x="366" y="221"/>
                  </a:cubicBezTo>
                  <a:cubicBezTo>
                    <a:pt x="368" y="227"/>
                    <a:pt x="368" y="227"/>
                    <a:pt x="368" y="227"/>
                  </a:cubicBezTo>
                  <a:cubicBezTo>
                    <a:pt x="365" y="236"/>
                    <a:pt x="365" y="236"/>
                    <a:pt x="365" y="236"/>
                  </a:cubicBezTo>
                  <a:cubicBezTo>
                    <a:pt x="366" y="242"/>
                    <a:pt x="366" y="242"/>
                    <a:pt x="366" y="242"/>
                  </a:cubicBezTo>
                  <a:cubicBezTo>
                    <a:pt x="363" y="250"/>
                    <a:pt x="363" y="250"/>
                    <a:pt x="363" y="250"/>
                  </a:cubicBezTo>
                  <a:cubicBezTo>
                    <a:pt x="366" y="257"/>
                    <a:pt x="366" y="257"/>
                    <a:pt x="366" y="257"/>
                  </a:cubicBezTo>
                  <a:cubicBezTo>
                    <a:pt x="365" y="272"/>
                    <a:pt x="365" y="272"/>
                    <a:pt x="365" y="272"/>
                  </a:cubicBezTo>
                  <a:cubicBezTo>
                    <a:pt x="360" y="279"/>
                    <a:pt x="360" y="279"/>
                    <a:pt x="360" y="279"/>
                  </a:cubicBezTo>
                  <a:cubicBezTo>
                    <a:pt x="349" y="283"/>
                    <a:pt x="349" y="283"/>
                    <a:pt x="349" y="283"/>
                  </a:cubicBezTo>
                  <a:cubicBezTo>
                    <a:pt x="342" y="278"/>
                    <a:pt x="342" y="278"/>
                    <a:pt x="342" y="278"/>
                  </a:cubicBezTo>
                  <a:cubicBezTo>
                    <a:pt x="330" y="279"/>
                    <a:pt x="330" y="279"/>
                    <a:pt x="330" y="279"/>
                  </a:cubicBezTo>
                  <a:cubicBezTo>
                    <a:pt x="320" y="277"/>
                    <a:pt x="320" y="277"/>
                    <a:pt x="320" y="277"/>
                  </a:cubicBezTo>
                  <a:cubicBezTo>
                    <a:pt x="311" y="277"/>
                    <a:pt x="311" y="277"/>
                    <a:pt x="311" y="277"/>
                  </a:cubicBezTo>
                  <a:cubicBezTo>
                    <a:pt x="299" y="281"/>
                    <a:pt x="299" y="281"/>
                    <a:pt x="299" y="281"/>
                  </a:cubicBezTo>
                  <a:cubicBezTo>
                    <a:pt x="295" y="277"/>
                    <a:pt x="295" y="277"/>
                    <a:pt x="295" y="277"/>
                  </a:cubicBezTo>
                  <a:cubicBezTo>
                    <a:pt x="283" y="277"/>
                    <a:pt x="283" y="277"/>
                    <a:pt x="283" y="277"/>
                  </a:cubicBezTo>
                  <a:cubicBezTo>
                    <a:pt x="263" y="283"/>
                    <a:pt x="263" y="283"/>
                    <a:pt x="263" y="283"/>
                  </a:cubicBezTo>
                  <a:cubicBezTo>
                    <a:pt x="254" y="283"/>
                    <a:pt x="254" y="283"/>
                    <a:pt x="254" y="283"/>
                  </a:cubicBezTo>
                  <a:cubicBezTo>
                    <a:pt x="245" y="296"/>
                    <a:pt x="245" y="296"/>
                    <a:pt x="245" y="296"/>
                  </a:cubicBezTo>
                  <a:cubicBezTo>
                    <a:pt x="242" y="309"/>
                    <a:pt x="242" y="309"/>
                    <a:pt x="242" y="309"/>
                  </a:cubicBezTo>
                  <a:cubicBezTo>
                    <a:pt x="235" y="319"/>
                    <a:pt x="235" y="319"/>
                    <a:pt x="235" y="319"/>
                  </a:cubicBezTo>
                  <a:cubicBezTo>
                    <a:pt x="234" y="335"/>
                    <a:pt x="234" y="335"/>
                    <a:pt x="234" y="335"/>
                  </a:cubicBezTo>
                  <a:cubicBezTo>
                    <a:pt x="238" y="353"/>
                    <a:pt x="238" y="353"/>
                    <a:pt x="238" y="353"/>
                  </a:cubicBezTo>
                  <a:cubicBezTo>
                    <a:pt x="246" y="357"/>
                    <a:pt x="246" y="357"/>
                    <a:pt x="246" y="357"/>
                  </a:cubicBezTo>
                  <a:cubicBezTo>
                    <a:pt x="250" y="365"/>
                    <a:pt x="250" y="365"/>
                    <a:pt x="250" y="365"/>
                  </a:cubicBezTo>
                  <a:cubicBezTo>
                    <a:pt x="249" y="381"/>
                    <a:pt x="249" y="381"/>
                    <a:pt x="249" y="381"/>
                  </a:cubicBezTo>
                  <a:cubicBezTo>
                    <a:pt x="247" y="387"/>
                    <a:pt x="247" y="387"/>
                    <a:pt x="247" y="387"/>
                  </a:cubicBezTo>
                  <a:cubicBezTo>
                    <a:pt x="244" y="387"/>
                    <a:pt x="244" y="387"/>
                    <a:pt x="244" y="387"/>
                  </a:cubicBezTo>
                  <a:cubicBezTo>
                    <a:pt x="243" y="393"/>
                    <a:pt x="243" y="393"/>
                    <a:pt x="243" y="393"/>
                  </a:cubicBezTo>
                  <a:cubicBezTo>
                    <a:pt x="242" y="394"/>
                    <a:pt x="242" y="394"/>
                    <a:pt x="242" y="394"/>
                  </a:cubicBezTo>
                  <a:cubicBezTo>
                    <a:pt x="240" y="392"/>
                    <a:pt x="240" y="392"/>
                    <a:pt x="240" y="392"/>
                  </a:cubicBezTo>
                  <a:cubicBezTo>
                    <a:pt x="231" y="384"/>
                    <a:pt x="231" y="384"/>
                    <a:pt x="231" y="384"/>
                  </a:cubicBezTo>
                  <a:cubicBezTo>
                    <a:pt x="228" y="384"/>
                    <a:pt x="228" y="384"/>
                    <a:pt x="228" y="384"/>
                  </a:cubicBezTo>
                  <a:cubicBezTo>
                    <a:pt x="228" y="380"/>
                    <a:pt x="228" y="380"/>
                    <a:pt x="228" y="380"/>
                  </a:cubicBezTo>
                  <a:cubicBezTo>
                    <a:pt x="223" y="377"/>
                    <a:pt x="223" y="377"/>
                    <a:pt x="223" y="377"/>
                  </a:cubicBezTo>
                  <a:cubicBezTo>
                    <a:pt x="211" y="366"/>
                    <a:pt x="211" y="366"/>
                    <a:pt x="211" y="366"/>
                  </a:cubicBezTo>
                  <a:cubicBezTo>
                    <a:pt x="205" y="364"/>
                    <a:pt x="205" y="364"/>
                    <a:pt x="205" y="364"/>
                  </a:cubicBezTo>
                  <a:cubicBezTo>
                    <a:pt x="200" y="368"/>
                    <a:pt x="200" y="368"/>
                    <a:pt x="200" y="368"/>
                  </a:cubicBezTo>
                  <a:cubicBezTo>
                    <a:pt x="201" y="370"/>
                    <a:pt x="201" y="370"/>
                    <a:pt x="201" y="370"/>
                  </a:cubicBezTo>
                  <a:cubicBezTo>
                    <a:pt x="200" y="372"/>
                    <a:pt x="200" y="372"/>
                    <a:pt x="200" y="372"/>
                  </a:cubicBezTo>
                  <a:cubicBezTo>
                    <a:pt x="197" y="369"/>
                    <a:pt x="197" y="369"/>
                    <a:pt x="197" y="369"/>
                  </a:cubicBezTo>
                  <a:cubicBezTo>
                    <a:pt x="187" y="367"/>
                    <a:pt x="187" y="367"/>
                    <a:pt x="187" y="367"/>
                  </a:cubicBezTo>
                  <a:cubicBezTo>
                    <a:pt x="179" y="369"/>
                    <a:pt x="179" y="369"/>
                    <a:pt x="179" y="369"/>
                  </a:cubicBezTo>
                  <a:cubicBezTo>
                    <a:pt x="173" y="367"/>
                    <a:pt x="173" y="367"/>
                    <a:pt x="173" y="367"/>
                  </a:cubicBezTo>
                  <a:cubicBezTo>
                    <a:pt x="166" y="367"/>
                    <a:pt x="166" y="367"/>
                    <a:pt x="166" y="367"/>
                  </a:cubicBezTo>
                  <a:cubicBezTo>
                    <a:pt x="169" y="360"/>
                    <a:pt x="169" y="360"/>
                    <a:pt x="169" y="360"/>
                  </a:cubicBezTo>
                  <a:cubicBezTo>
                    <a:pt x="171" y="358"/>
                    <a:pt x="171" y="358"/>
                    <a:pt x="171" y="358"/>
                  </a:cubicBezTo>
                  <a:cubicBezTo>
                    <a:pt x="167" y="351"/>
                    <a:pt x="167" y="351"/>
                    <a:pt x="167" y="351"/>
                  </a:cubicBezTo>
                  <a:cubicBezTo>
                    <a:pt x="168" y="339"/>
                    <a:pt x="168" y="339"/>
                    <a:pt x="168" y="339"/>
                  </a:cubicBezTo>
                  <a:cubicBezTo>
                    <a:pt x="170" y="337"/>
                    <a:pt x="170" y="337"/>
                    <a:pt x="170" y="337"/>
                  </a:cubicBezTo>
                  <a:cubicBezTo>
                    <a:pt x="168" y="331"/>
                    <a:pt x="168" y="331"/>
                    <a:pt x="168" y="331"/>
                  </a:cubicBezTo>
                  <a:cubicBezTo>
                    <a:pt x="161" y="330"/>
                    <a:pt x="161" y="330"/>
                    <a:pt x="161" y="330"/>
                  </a:cubicBezTo>
                  <a:cubicBezTo>
                    <a:pt x="159" y="328"/>
                    <a:pt x="159" y="328"/>
                    <a:pt x="159" y="328"/>
                  </a:cubicBezTo>
                  <a:cubicBezTo>
                    <a:pt x="156" y="329"/>
                    <a:pt x="156" y="329"/>
                    <a:pt x="156" y="329"/>
                  </a:cubicBezTo>
                  <a:cubicBezTo>
                    <a:pt x="153" y="327"/>
                    <a:pt x="153" y="327"/>
                    <a:pt x="153" y="327"/>
                  </a:cubicBezTo>
                  <a:cubicBezTo>
                    <a:pt x="147" y="330"/>
                    <a:pt x="147" y="330"/>
                    <a:pt x="147" y="330"/>
                  </a:cubicBezTo>
                  <a:cubicBezTo>
                    <a:pt x="141" y="331"/>
                    <a:pt x="141" y="331"/>
                    <a:pt x="141" y="331"/>
                  </a:cubicBezTo>
                  <a:cubicBezTo>
                    <a:pt x="138" y="328"/>
                    <a:pt x="138" y="328"/>
                    <a:pt x="138" y="328"/>
                  </a:cubicBezTo>
                  <a:cubicBezTo>
                    <a:pt x="136" y="331"/>
                    <a:pt x="136" y="331"/>
                    <a:pt x="136" y="331"/>
                  </a:cubicBezTo>
                  <a:cubicBezTo>
                    <a:pt x="131" y="331"/>
                    <a:pt x="131" y="331"/>
                    <a:pt x="131" y="331"/>
                  </a:cubicBezTo>
                  <a:cubicBezTo>
                    <a:pt x="128" y="330"/>
                    <a:pt x="128" y="330"/>
                    <a:pt x="128" y="330"/>
                  </a:cubicBezTo>
                  <a:cubicBezTo>
                    <a:pt x="128" y="332"/>
                    <a:pt x="128" y="332"/>
                    <a:pt x="128" y="332"/>
                  </a:cubicBezTo>
                  <a:cubicBezTo>
                    <a:pt x="126" y="338"/>
                    <a:pt x="126" y="338"/>
                    <a:pt x="126" y="338"/>
                  </a:cubicBezTo>
                  <a:cubicBezTo>
                    <a:pt x="133" y="342"/>
                    <a:pt x="133" y="342"/>
                    <a:pt x="133" y="342"/>
                  </a:cubicBezTo>
                  <a:cubicBezTo>
                    <a:pt x="135" y="349"/>
                    <a:pt x="135" y="349"/>
                    <a:pt x="135" y="349"/>
                  </a:cubicBezTo>
                  <a:cubicBezTo>
                    <a:pt x="130" y="357"/>
                    <a:pt x="130" y="357"/>
                    <a:pt x="130" y="357"/>
                  </a:cubicBezTo>
                  <a:cubicBezTo>
                    <a:pt x="130" y="366"/>
                    <a:pt x="130" y="366"/>
                    <a:pt x="130" y="366"/>
                  </a:cubicBezTo>
                  <a:cubicBezTo>
                    <a:pt x="129" y="372"/>
                    <a:pt x="129" y="372"/>
                    <a:pt x="129" y="372"/>
                  </a:cubicBezTo>
                  <a:cubicBezTo>
                    <a:pt x="132" y="374"/>
                    <a:pt x="132" y="374"/>
                    <a:pt x="132" y="374"/>
                  </a:cubicBezTo>
                  <a:cubicBezTo>
                    <a:pt x="131" y="386"/>
                    <a:pt x="131" y="386"/>
                    <a:pt x="131" y="386"/>
                  </a:cubicBezTo>
                  <a:cubicBezTo>
                    <a:pt x="125" y="394"/>
                    <a:pt x="125" y="394"/>
                    <a:pt x="125" y="394"/>
                  </a:cubicBezTo>
                  <a:cubicBezTo>
                    <a:pt x="123" y="403"/>
                    <a:pt x="123" y="403"/>
                    <a:pt x="123" y="403"/>
                  </a:cubicBezTo>
                  <a:cubicBezTo>
                    <a:pt x="117" y="412"/>
                    <a:pt x="117" y="412"/>
                    <a:pt x="117" y="412"/>
                  </a:cubicBezTo>
                  <a:cubicBezTo>
                    <a:pt x="115" y="445"/>
                    <a:pt x="115" y="445"/>
                    <a:pt x="115" y="445"/>
                  </a:cubicBezTo>
                  <a:cubicBezTo>
                    <a:pt x="105" y="458"/>
                    <a:pt x="105" y="458"/>
                    <a:pt x="105" y="458"/>
                  </a:cubicBezTo>
                  <a:cubicBezTo>
                    <a:pt x="105" y="467"/>
                    <a:pt x="105" y="467"/>
                    <a:pt x="105" y="467"/>
                  </a:cubicBezTo>
                  <a:cubicBezTo>
                    <a:pt x="100" y="476"/>
                    <a:pt x="100" y="476"/>
                    <a:pt x="100" y="476"/>
                  </a:cubicBezTo>
                  <a:cubicBezTo>
                    <a:pt x="105" y="476"/>
                    <a:pt x="105" y="476"/>
                    <a:pt x="105" y="476"/>
                  </a:cubicBezTo>
                  <a:cubicBezTo>
                    <a:pt x="106" y="479"/>
                    <a:pt x="106" y="479"/>
                    <a:pt x="106" y="479"/>
                  </a:cubicBezTo>
                  <a:cubicBezTo>
                    <a:pt x="102" y="484"/>
                    <a:pt x="102" y="484"/>
                    <a:pt x="102" y="484"/>
                  </a:cubicBezTo>
                  <a:cubicBezTo>
                    <a:pt x="103" y="488"/>
                    <a:pt x="103" y="488"/>
                    <a:pt x="103" y="488"/>
                  </a:cubicBezTo>
                  <a:cubicBezTo>
                    <a:pt x="105" y="497"/>
                    <a:pt x="105" y="497"/>
                    <a:pt x="105" y="497"/>
                  </a:cubicBezTo>
                  <a:cubicBezTo>
                    <a:pt x="105" y="502"/>
                    <a:pt x="105" y="502"/>
                    <a:pt x="105" y="502"/>
                  </a:cubicBezTo>
                  <a:cubicBezTo>
                    <a:pt x="113" y="515"/>
                    <a:pt x="113" y="515"/>
                    <a:pt x="113" y="515"/>
                  </a:cubicBezTo>
                  <a:cubicBezTo>
                    <a:pt x="109" y="523"/>
                    <a:pt x="109" y="523"/>
                    <a:pt x="109" y="523"/>
                  </a:cubicBezTo>
                  <a:cubicBezTo>
                    <a:pt x="112" y="526"/>
                    <a:pt x="112" y="526"/>
                    <a:pt x="112" y="526"/>
                  </a:cubicBezTo>
                  <a:cubicBezTo>
                    <a:pt x="116" y="525"/>
                    <a:pt x="116" y="525"/>
                    <a:pt x="116" y="525"/>
                  </a:cubicBezTo>
                  <a:cubicBezTo>
                    <a:pt x="118" y="521"/>
                    <a:pt x="118" y="521"/>
                    <a:pt x="118" y="521"/>
                  </a:cubicBezTo>
                  <a:cubicBezTo>
                    <a:pt x="122" y="517"/>
                    <a:pt x="122" y="517"/>
                    <a:pt x="122" y="517"/>
                  </a:cubicBezTo>
                  <a:cubicBezTo>
                    <a:pt x="124" y="518"/>
                    <a:pt x="124" y="518"/>
                    <a:pt x="124" y="518"/>
                  </a:cubicBezTo>
                  <a:cubicBezTo>
                    <a:pt x="130" y="519"/>
                    <a:pt x="130" y="519"/>
                    <a:pt x="130" y="519"/>
                  </a:cubicBezTo>
                  <a:cubicBezTo>
                    <a:pt x="134" y="523"/>
                    <a:pt x="134" y="523"/>
                    <a:pt x="134" y="523"/>
                  </a:cubicBezTo>
                  <a:cubicBezTo>
                    <a:pt x="135" y="532"/>
                    <a:pt x="135" y="532"/>
                    <a:pt x="135" y="532"/>
                  </a:cubicBezTo>
                  <a:cubicBezTo>
                    <a:pt x="139" y="537"/>
                    <a:pt x="139" y="537"/>
                    <a:pt x="139" y="537"/>
                  </a:cubicBezTo>
                  <a:cubicBezTo>
                    <a:pt x="138" y="546"/>
                    <a:pt x="138" y="546"/>
                    <a:pt x="138" y="546"/>
                  </a:cubicBezTo>
                  <a:cubicBezTo>
                    <a:pt x="143" y="548"/>
                    <a:pt x="143" y="548"/>
                    <a:pt x="143" y="548"/>
                  </a:cubicBezTo>
                  <a:cubicBezTo>
                    <a:pt x="147" y="558"/>
                    <a:pt x="147" y="558"/>
                    <a:pt x="147" y="558"/>
                  </a:cubicBezTo>
                  <a:cubicBezTo>
                    <a:pt x="152" y="558"/>
                    <a:pt x="152" y="558"/>
                    <a:pt x="152" y="558"/>
                  </a:cubicBezTo>
                  <a:cubicBezTo>
                    <a:pt x="152" y="553"/>
                    <a:pt x="152" y="553"/>
                    <a:pt x="152" y="553"/>
                  </a:cubicBezTo>
                  <a:cubicBezTo>
                    <a:pt x="152" y="549"/>
                    <a:pt x="152" y="549"/>
                    <a:pt x="152" y="549"/>
                  </a:cubicBezTo>
                  <a:cubicBezTo>
                    <a:pt x="155" y="556"/>
                    <a:pt x="155" y="556"/>
                    <a:pt x="155" y="556"/>
                  </a:cubicBezTo>
                  <a:cubicBezTo>
                    <a:pt x="159" y="563"/>
                    <a:pt x="159" y="563"/>
                    <a:pt x="159" y="563"/>
                  </a:cubicBezTo>
                  <a:cubicBezTo>
                    <a:pt x="160" y="570"/>
                    <a:pt x="160" y="570"/>
                    <a:pt x="160" y="570"/>
                  </a:cubicBezTo>
                  <a:cubicBezTo>
                    <a:pt x="164" y="572"/>
                    <a:pt x="164" y="572"/>
                    <a:pt x="164" y="572"/>
                  </a:cubicBezTo>
                  <a:cubicBezTo>
                    <a:pt x="167" y="590"/>
                    <a:pt x="167" y="590"/>
                    <a:pt x="167" y="590"/>
                  </a:cubicBezTo>
                  <a:cubicBezTo>
                    <a:pt x="165" y="593"/>
                    <a:pt x="165" y="593"/>
                    <a:pt x="165" y="593"/>
                  </a:cubicBezTo>
                  <a:cubicBezTo>
                    <a:pt x="164" y="596"/>
                    <a:pt x="164" y="596"/>
                    <a:pt x="164" y="596"/>
                  </a:cubicBezTo>
                  <a:cubicBezTo>
                    <a:pt x="162" y="593"/>
                    <a:pt x="162" y="593"/>
                    <a:pt x="162" y="593"/>
                  </a:cubicBezTo>
                  <a:cubicBezTo>
                    <a:pt x="155" y="597"/>
                    <a:pt x="155" y="597"/>
                    <a:pt x="155" y="597"/>
                  </a:cubicBezTo>
                  <a:cubicBezTo>
                    <a:pt x="154" y="604"/>
                    <a:pt x="154" y="604"/>
                    <a:pt x="154" y="604"/>
                  </a:cubicBezTo>
                  <a:cubicBezTo>
                    <a:pt x="166" y="608"/>
                    <a:pt x="166" y="608"/>
                    <a:pt x="166" y="608"/>
                  </a:cubicBezTo>
                  <a:cubicBezTo>
                    <a:pt x="168" y="602"/>
                    <a:pt x="168" y="602"/>
                    <a:pt x="168" y="602"/>
                  </a:cubicBezTo>
                  <a:cubicBezTo>
                    <a:pt x="170" y="604"/>
                    <a:pt x="170" y="604"/>
                    <a:pt x="170" y="604"/>
                  </a:cubicBezTo>
                  <a:cubicBezTo>
                    <a:pt x="171" y="611"/>
                    <a:pt x="171" y="611"/>
                    <a:pt x="171" y="611"/>
                  </a:cubicBezTo>
                  <a:cubicBezTo>
                    <a:pt x="177" y="616"/>
                    <a:pt x="177" y="616"/>
                    <a:pt x="177" y="616"/>
                  </a:cubicBezTo>
                  <a:cubicBezTo>
                    <a:pt x="189" y="628"/>
                    <a:pt x="189" y="628"/>
                    <a:pt x="189" y="628"/>
                  </a:cubicBezTo>
                  <a:cubicBezTo>
                    <a:pt x="194" y="632"/>
                    <a:pt x="194" y="632"/>
                    <a:pt x="194" y="632"/>
                  </a:cubicBezTo>
                  <a:cubicBezTo>
                    <a:pt x="198" y="630"/>
                    <a:pt x="198" y="630"/>
                    <a:pt x="198" y="630"/>
                  </a:cubicBezTo>
                  <a:cubicBezTo>
                    <a:pt x="207" y="631"/>
                    <a:pt x="207" y="631"/>
                    <a:pt x="207" y="631"/>
                  </a:cubicBezTo>
                  <a:cubicBezTo>
                    <a:pt x="215" y="634"/>
                    <a:pt x="215" y="634"/>
                    <a:pt x="215" y="634"/>
                  </a:cubicBezTo>
                  <a:cubicBezTo>
                    <a:pt x="220" y="646"/>
                    <a:pt x="220" y="646"/>
                    <a:pt x="220" y="646"/>
                  </a:cubicBezTo>
                  <a:cubicBezTo>
                    <a:pt x="225" y="652"/>
                    <a:pt x="225" y="652"/>
                    <a:pt x="225" y="652"/>
                  </a:cubicBezTo>
                  <a:cubicBezTo>
                    <a:pt x="233" y="657"/>
                    <a:pt x="233" y="657"/>
                    <a:pt x="233" y="657"/>
                  </a:cubicBezTo>
                  <a:cubicBezTo>
                    <a:pt x="234" y="662"/>
                    <a:pt x="234" y="662"/>
                    <a:pt x="234" y="662"/>
                  </a:cubicBezTo>
                  <a:cubicBezTo>
                    <a:pt x="232" y="664"/>
                    <a:pt x="232" y="664"/>
                    <a:pt x="232" y="664"/>
                  </a:cubicBezTo>
                  <a:cubicBezTo>
                    <a:pt x="232" y="672"/>
                    <a:pt x="232" y="672"/>
                    <a:pt x="232" y="672"/>
                  </a:cubicBezTo>
                  <a:cubicBezTo>
                    <a:pt x="226" y="676"/>
                    <a:pt x="226" y="676"/>
                    <a:pt x="226" y="676"/>
                  </a:cubicBezTo>
                  <a:cubicBezTo>
                    <a:pt x="220" y="671"/>
                    <a:pt x="220" y="671"/>
                    <a:pt x="220" y="671"/>
                  </a:cubicBezTo>
                  <a:cubicBezTo>
                    <a:pt x="212" y="672"/>
                    <a:pt x="212" y="672"/>
                    <a:pt x="212" y="672"/>
                  </a:cubicBezTo>
                  <a:cubicBezTo>
                    <a:pt x="203" y="680"/>
                    <a:pt x="203" y="680"/>
                    <a:pt x="203" y="680"/>
                  </a:cubicBezTo>
                  <a:cubicBezTo>
                    <a:pt x="191" y="677"/>
                    <a:pt x="191" y="677"/>
                    <a:pt x="191" y="677"/>
                  </a:cubicBezTo>
                  <a:cubicBezTo>
                    <a:pt x="191" y="671"/>
                    <a:pt x="191" y="671"/>
                    <a:pt x="191" y="671"/>
                  </a:cubicBezTo>
                  <a:cubicBezTo>
                    <a:pt x="196" y="665"/>
                    <a:pt x="196" y="665"/>
                    <a:pt x="196" y="665"/>
                  </a:cubicBezTo>
                  <a:cubicBezTo>
                    <a:pt x="198" y="653"/>
                    <a:pt x="198" y="653"/>
                    <a:pt x="198" y="653"/>
                  </a:cubicBezTo>
                  <a:cubicBezTo>
                    <a:pt x="192" y="647"/>
                    <a:pt x="192" y="647"/>
                    <a:pt x="192" y="647"/>
                  </a:cubicBezTo>
                  <a:cubicBezTo>
                    <a:pt x="183" y="647"/>
                    <a:pt x="183" y="647"/>
                    <a:pt x="183" y="647"/>
                  </a:cubicBezTo>
                  <a:cubicBezTo>
                    <a:pt x="181" y="642"/>
                    <a:pt x="181" y="642"/>
                    <a:pt x="181" y="642"/>
                  </a:cubicBezTo>
                  <a:cubicBezTo>
                    <a:pt x="169" y="639"/>
                    <a:pt x="169" y="639"/>
                    <a:pt x="169" y="639"/>
                  </a:cubicBezTo>
                  <a:cubicBezTo>
                    <a:pt x="161" y="631"/>
                    <a:pt x="161" y="631"/>
                    <a:pt x="161" y="631"/>
                  </a:cubicBezTo>
                  <a:cubicBezTo>
                    <a:pt x="155" y="639"/>
                    <a:pt x="155" y="639"/>
                    <a:pt x="155" y="639"/>
                  </a:cubicBezTo>
                  <a:cubicBezTo>
                    <a:pt x="153" y="648"/>
                    <a:pt x="153" y="648"/>
                    <a:pt x="153" y="648"/>
                  </a:cubicBezTo>
                  <a:cubicBezTo>
                    <a:pt x="149" y="643"/>
                    <a:pt x="149" y="643"/>
                    <a:pt x="149" y="643"/>
                  </a:cubicBezTo>
                  <a:cubicBezTo>
                    <a:pt x="130" y="629"/>
                    <a:pt x="130" y="629"/>
                    <a:pt x="130" y="629"/>
                  </a:cubicBezTo>
                  <a:cubicBezTo>
                    <a:pt x="130" y="626"/>
                    <a:pt x="130" y="626"/>
                    <a:pt x="130" y="626"/>
                  </a:cubicBezTo>
                  <a:cubicBezTo>
                    <a:pt x="133" y="622"/>
                    <a:pt x="133" y="622"/>
                    <a:pt x="133" y="622"/>
                  </a:cubicBezTo>
                  <a:cubicBezTo>
                    <a:pt x="134" y="617"/>
                    <a:pt x="134" y="617"/>
                    <a:pt x="134" y="617"/>
                  </a:cubicBezTo>
                  <a:cubicBezTo>
                    <a:pt x="129" y="616"/>
                    <a:pt x="129" y="616"/>
                    <a:pt x="129" y="616"/>
                  </a:cubicBezTo>
                  <a:cubicBezTo>
                    <a:pt x="126" y="609"/>
                    <a:pt x="126" y="609"/>
                    <a:pt x="126" y="609"/>
                  </a:cubicBezTo>
                  <a:cubicBezTo>
                    <a:pt x="118" y="608"/>
                    <a:pt x="118" y="608"/>
                    <a:pt x="118" y="608"/>
                  </a:cubicBezTo>
                  <a:cubicBezTo>
                    <a:pt x="118" y="602"/>
                    <a:pt x="118" y="602"/>
                    <a:pt x="118" y="602"/>
                  </a:cubicBezTo>
                  <a:cubicBezTo>
                    <a:pt x="108" y="589"/>
                    <a:pt x="108" y="589"/>
                    <a:pt x="108" y="589"/>
                  </a:cubicBezTo>
                  <a:cubicBezTo>
                    <a:pt x="102" y="589"/>
                    <a:pt x="102" y="589"/>
                    <a:pt x="102" y="589"/>
                  </a:cubicBezTo>
                  <a:cubicBezTo>
                    <a:pt x="97" y="573"/>
                    <a:pt x="97" y="573"/>
                    <a:pt x="97" y="573"/>
                  </a:cubicBezTo>
                  <a:cubicBezTo>
                    <a:pt x="89" y="572"/>
                    <a:pt x="89" y="572"/>
                    <a:pt x="89" y="572"/>
                  </a:cubicBezTo>
                  <a:cubicBezTo>
                    <a:pt x="89" y="565"/>
                    <a:pt x="89" y="565"/>
                    <a:pt x="89" y="565"/>
                  </a:cubicBezTo>
                  <a:cubicBezTo>
                    <a:pt x="84" y="562"/>
                    <a:pt x="84" y="562"/>
                    <a:pt x="84" y="562"/>
                  </a:cubicBezTo>
                  <a:cubicBezTo>
                    <a:pt x="84" y="558"/>
                    <a:pt x="84" y="558"/>
                    <a:pt x="84" y="558"/>
                  </a:cubicBezTo>
                  <a:cubicBezTo>
                    <a:pt x="76" y="561"/>
                    <a:pt x="76" y="561"/>
                    <a:pt x="76" y="561"/>
                  </a:cubicBezTo>
                  <a:cubicBezTo>
                    <a:pt x="77" y="570"/>
                    <a:pt x="77" y="570"/>
                    <a:pt x="77" y="570"/>
                  </a:cubicBezTo>
                  <a:cubicBezTo>
                    <a:pt x="71" y="569"/>
                    <a:pt x="71" y="569"/>
                    <a:pt x="71" y="569"/>
                  </a:cubicBezTo>
                  <a:cubicBezTo>
                    <a:pt x="67" y="563"/>
                    <a:pt x="67" y="563"/>
                    <a:pt x="67" y="563"/>
                  </a:cubicBezTo>
                  <a:cubicBezTo>
                    <a:pt x="65" y="548"/>
                    <a:pt x="65" y="548"/>
                    <a:pt x="65" y="548"/>
                  </a:cubicBezTo>
                  <a:cubicBezTo>
                    <a:pt x="67" y="545"/>
                    <a:pt x="67" y="545"/>
                    <a:pt x="67" y="545"/>
                  </a:cubicBezTo>
                  <a:cubicBezTo>
                    <a:pt x="66" y="532"/>
                    <a:pt x="66" y="532"/>
                    <a:pt x="66" y="532"/>
                  </a:cubicBezTo>
                  <a:cubicBezTo>
                    <a:pt x="71" y="529"/>
                    <a:pt x="71" y="529"/>
                    <a:pt x="71" y="529"/>
                  </a:cubicBezTo>
                  <a:cubicBezTo>
                    <a:pt x="71" y="513"/>
                    <a:pt x="71" y="513"/>
                    <a:pt x="71" y="513"/>
                  </a:cubicBezTo>
                  <a:cubicBezTo>
                    <a:pt x="75" y="514"/>
                    <a:pt x="75" y="514"/>
                    <a:pt x="75" y="514"/>
                  </a:cubicBezTo>
                  <a:cubicBezTo>
                    <a:pt x="79" y="507"/>
                    <a:pt x="79" y="507"/>
                    <a:pt x="79" y="507"/>
                  </a:cubicBezTo>
                  <a:cubicBezTo>
                    <a:pt x="74" y="506"/>
                    <a:pt x="74" y="506"/>
                    <a:pt x="74" y="506"/>
                  </a:cubicBezTo>
                  <a:cubicBezTo>
                    <a:pt x="80" y="498"/>
                    <a:pt x="80" y="498"/>
                    <a:pt x="80" y="498"/>
                  </a:cubicBezTo>
                  <a:cubicBezTo>
                    <a:pt x="78" y="494"/>
                    <a:pt x="78" y="494"/>
                    <a:pt x="78" y="494"/>
                  </a:cubicBezTo>
                  <a:cubicBezTo>
                    <a:pt x="83" y="486"/>
                    <a:pt x="83" y="486"/>
                    <a:pt x="83" y="486"/>
                  </a:cubicBezTo>
                  <a:cubicBezTo>
                    <a:pt x="79" y="485"/>
                    <a:pt x="79" y="485"/>
                    <a:pt x="79" y="485"/>
                  </a:cubicBezTo>
                  <a:cubicBezTo>
                    <a:pt x="80" y="471"/>
                    <a:pt x="80" y="471"/>
                    <a:pt x="80" y="471"/>
                  </a:cubicBezTo>
                  <a:cubicBezTo>
                    <a:pt x="83" y="464"/>
                    <a:pt x="83" y="464"/>
                    <a:pt x="83" y="464"/>
                  </a:cubicBezTo>
                  <a:cubicBezTo>
                    <a:pt x="87" y="458"/>
                    <a:pt x="87" y="458"/>
                    <a:pt x="87" y="458"/>
                  </a:cubicBezTo>
                  <a:cubicBezTo>
                    <a:pt x="88" y="447"/>
                    <a:pt x="88" y="447"/>
                    <a:pt x="88" y="447"/>
                  </a:cubicBezTo>
                  <a:cubicBezTo>
                    <a:pt x="97" y="440"/>
                    <a:pt x="97" y="440"/>
                    <a:pt x="97" y="440"/>
                  </a:cubicBezTo>
                  <a:cubicBezTo>
                    <a:pt x="107" y="413"/>
                    <a:pt x="107" y="413"/>
                    <a:pt x="107" y="413"/>
                  </a:cubicBezTo>
                  <a:cubicBezTo>
                    <a:pt x="112" y="409"/>
                    <a:pt x="112" y="409"/>
                    <a:pt x="112" y="409"/>
                  </a:cubicBezTo>
                  <a:cubicBezTo>
                    <a:pt x="113" y="395"/>
                    <a:pt x="113" y="395"/>
                    <a:pt x="113" y="395"/>
                  </a:cubicBezTo>
                  <a:cubicBezTo>
                    <a:pt x="107" y="385"/>
                    <a:pt x="107" y="385"/>
                    <a:pt x="107" y="385"/>
                  </a:cubicBezTo>
                  <a:cubicBezTo>
                    <a:pt x="108" y="373"/>
                    <a:pt x="108" y="373"/>
                    <a:pt x="108" y="373"/>
                  </a:cubicBezTo>
                  <a:cubicBezTo>
                    <a:pt x="104" y="365"/>
                    <a:pt x="104" y="365"/>
                    <a:pt x="104" y="365"/>
                  </a:cubicBezTo>
                  <a:cubicBezTo>
                    <a:pt x="103" y="353"/>
                    <a:pt x="103" y="353"/>
                    <a:pt x="103" y="353"/>
                  </a:cubicBezTo>
                  <a:cubicBezTo>
                    <a:pt x="98" y="347"/>
                    <a:pt x="98" y="347"/>
                    <a:pt x="98" y="347"/>
                  </a:cubicBezTo>
                  <a:cubicBezTo>
                    <a:pt x="98" y="338"/>
                    <a:pt x="98" y="338"/>
                    <a:pt x="98" y="338"/>
                  </a:cubicBezTo>
                  <a:cubicBezTo>
                    <a:pt x="97" y="329"/>
                    <a:pt x="97" y="329"/>
                    <a:pt x="97" y="329"/>
                  </a:cubicBezTo>
                  <a:cubicBezTo>
                    <a:pt x="100" y="322"/>
                    <a:pt x="100" y="322"/>
                    <a:pt x="100" y="322"/>
                  </a:cubicBezTo>
                  <a:cubicBezTo>
                    <a:pt x="94" y="304"/>
                    <a:pt x="94" y="304"/>
                    <a:pt x="94" y="304"/>
                  </a:cubicBezTo>
                  <a:cubicBezTo>
                    <a:pt x="82" y="292"/>
                    <a:pt x="82" y="292"/>
                    <a:pt x="82" y="292"/>
                  </a:cubicBezTo>
                  <a:cubicBezTo>
                    <a:pt x="69" y="282"/>
                    <a:pt x="69" y="282"/>
                    <a:pt x="69" y="282"/>
                  </a:cubicBezTo>
                  <a:cubicBezTo>
                    <a:pt x="58" y="268"/>
                    <a:pt x="58" y="268"/>
                    <a:pt x="58" y="268"/>
                  </a:cubicBezTo>
                  <a:cubicBezTo>
                    <a:pt x="58" y="260"/>
                    <a:pt x="58" y="260"/>
                    <a:pt x="58" y="260"/>
                  </a:cubicBezTo>
                  <a:cubicBezTo>
                    <a:pt x="52" y="246"/>
                    <a:pt x="52" y="246"/>
                    <a:pt x="52" y="246"/>
                  </a:cubicBezTo>
                  <a:cubicBezTo>
                    <a:pt x="61" y="240"/>
                    <a:pt x="61" y="240"/>
                    <a:pt x="61" y="240"/>
                  </a:cubicBezTo>
                  <a:cubicBezTo>
                    <a:pt x="62" y="234"/>
                    <a:pt x="62" y="234"/>
                    <a:pt x="62" y="234"/>
                  </a:cubicBezTo>
                  <a:cubicBezTo>
                    <a:pt x="57" y="212"/>
                    <a:pt x="57" y="212"/>
                    <a:pt x="57" y="212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68" y="201"/>
                    <a:pt x="68" y="201"/>
                    <a:pt x="68" y="201"/>
                  </a:cubicBezTo>
                  <a:cubicBezTo>
                    <a:pt x="67" y="192"/>
                    <a:pt x="67" y="192"/>
                    <a:pt x="67" y="192"/>
                  </a:cubicBezTo>
                  <a:cubicBezTo>
                    <a:pt x="58" y="188"/>
                    <a:pt x="58" y="188"/>
                    <a:pt x="58" y="188"/>
                  </a:cubicBezTo>
                  <a:cubicBezTo>
                    <a:pt x="57" y="179"/>
                    <a:pt x="57" y="179"/>
                    <a:pt x="57" y="179"/>
                  </a:cubicBezTo>
                  <a:cubicBezTo>
                    <a:pt x="52" y="168"/>
                    <a:pt x="52" y="168"/>
                    <a:pt x="52" y="168"/>
                  </a:cubicBezTo>
                  <a:cubicBezTo>
                    <a:pt x="45" y="165"/>
                    <a:pt x="45" y="165"/>
                    <a:pt x="45" y="165"/>
                  </a:cubicBezTo>
                  <a:cubicBezTo>
                    <a:pt x="35" y="143"/>
                    <a:pt x="35" y="143"/>
                    <a:pt x="35" y="143"/>
                  </a:cubicBezTo>
                  <a:cubicBezTo>
                    <a:pt x="24" y="135"/>
                    <a:pt x="24" y="135"/>
                    <a:pt x="24" y="135"/>
                  </a:cubicBezTo>
                  <a:cubicBezTo>
                    <a:pt x="21" y="128"/>
                    <a:pt x="21" y="128"/>
                    <a:pt x="21" y="128"/>
                  </a:cubicBezTo>
                  <a:cubicBezTo>
                    <a:pt x="15" y="122"/>
                    <a:pt x="15" y="122"/>
                    <a:pt x="15" y="122"/>
                  </a:cubicBezTo>
                  <a:cubicBezTo>
                    <a:pt x="8" y="110"/>
                    <a:pt x="8" y="110"/>
                    <a:pt x="8" y="110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11" y="97"/>
                    <a:pt x="11" y="97"/>
                    <a:pt x="11" y="97"/>
                  </a:cubicBezTo>
                  <a:cubicBezTo>
                    <a:pt x="19" y="91"/>
                    <a:pt x="19" y="91"/>
                    <a:pt x="19" y="91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6" y="16"/>
                    <a:pt x="86" y="16"/>
                    <a:pt x="86" y="16"/>
                  </a:cubicBezTo>
                  <a:cubicBezTo>
                    <a:pt x="81" y="9"/>
                    <a:pt x="81" y="9"/>
                    <a:pt x="81" y="9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103" y="1"/>
                    <a:pt x="103" y="1"/>
                    <a:pt x="103" y="1"/>
                  </a:cubicBezTo>
                  <a:cubicBezTo>
                    <a:pt x="104" y="0"/>
                    <a:pt x="104" y="0"/>
                    <a:pt x="104" y="0"/>
                  </a:cubicBezTo>
                  <a:close/>
                  <a:moveTo>
                    <a:pt x="128" y="636"/>
                  </a:moveTo>
                  <a:cubicBezTo>
                    <a:pt x="131" y="643"/>
                    <a:pt x="131" y="643"/>
                    <a:pt x="131" y="643"/>
                  </a:cubicBezTo>
                  <a:cubicBezTo>
                    <a:pt x="134" y="642"/>
                    <a:pt x="134" y="642"/>
                    <a:pt x="134" y="642"/>
                  </a:cubicBezTo>
                  <a:cubicBezTo>
                    <a:pt x="133" y="636"/>
                    <a:pt x="133" y="636"/>
                    <a:pt x="133" y="636"/>
                  </a:cubicBezTo>
                  <a:cubicBezTo>
                    <a:pt x="130" y="635"/>
                    <a:pt x="130" y="635"/>
                    <a:pt x="130" y="635"/>
                  </a:cubicBezTo>
                  <a:cubicBezTo>
                    <a:pt x="128" y="636"/>
                    <a:pt x="128" y="636"/>
                    <a:pt x="128" y="636"/>
                  </a:cubicBezTo>
                  <a:close/>
                  <a:moveTo>
                    <a:pt x="100" y="594"/>
                  </a:moveTo>
                  <a:cubicBezTo>
                    <a:pt x="102" y="603"/>
                    <a:pt x="102" y="603"/>
                    <a:pt x="102" y="603"/>
                  </a:cubicBezTo>
                  <a:cubicBezTo>
                    <a:pt x="103" y="598"/>
                    <a:pt x="103" y="598"/>
                    <a:pt x="103" y="598"/>
                  </a:cubicBezTo>
                  <a:cubicBezTo>
                    <a:pt x="103" y="594"/>
                    <a:pt x="103" y="594"/>
                    <a:pt x="103" y="594"/>
                  </a:cubicBezTo>
                  <a:cubicBezTo>
                    <a:pt x="100" y="594"/>
                    <a:pt x="100" y="594"/>
                    <a:pt x="100" y="594"/>
                  </a:cubicBezTo>
                  <a:close/>
                  <a:moveTo>
                    <a:pt x="70" y="572"/>
                  </a:moveTo>
                  <a:cubicBezTo>
                    <a:pt x="68" y="578"/>
                    <a:pt x="68" y="578"/>
                    <a:pt x="68" y="578"/>
                  </a:cubicBezTo>
                  <a:cubicBezTo>
                    <a:pt x="70" y="581"/>
                    <a:pt x="70" y="581"/>
                    <a:pt x="70" y="581"/>
                  </a:cubicBezTo>
                  <a:cubicBezTo>
                    <a:pt x="69" y="590"/>
                    <a:pt x="69" y="590"/>
                    <a:pt x="69" y="590"/>
                  </a:cubicBezTo>
                  <a:cubicBezTo>
                    <a:pt x="75" y="583"/>
                    <a:pt x="75" y="583"/>
                    <a:pt x="75" y="583"/>
                  </a:cubicBezTo>
                  <a:cubicBezTo>
                    <a:pt x="75" y="572"/>
                    <a:pt x="75" y="572"/>
                    <a:pt x="75" y="572"/>
                  </a:cubicBezTo>
                  <a:cubicBezTo>
                    <a:pt x="75" y="572"/>
                    <a:pt x="70" y="572"/>
                    <a:pt x="70" y="572"/>
                  </a:cubicBezTo>
                  <a:close/>
                  <a:moveTo>
                    <a:pt x="227" y="386"/>
                  </a:moveTo>
                  <a:cubicBezTo>
                    <a:pt x="227" y="394"/>
                    <a:pt x="227" y="394"/>
                    <a:pt x="227" y="394"/>
                  </a:cubicBezTo>
                  <a:cubicBezTo>
                    <a:pt x="233" y="399"/>
                    <a:pt x="233" y="399"/>
                    <a:pt x="233" y="399"/>
                  </a:cubicBezTo>
                  <a:cubicBezTo>
                    <a:pt x="238" y="398"/>
                    <a:pt x="238" y="398"/>
                    <a:pt x="238" y="398"/>
                  </a:cubicBezTo>
                  <a:cubicBezTo>
                    <a:pt x="227" y="386"/>
                    <a:pt x="227" y="386"/>
                    <a:pt x="227" y="386"/>
                  </a:cubicBezTo>
                  <a:close/>
                  <a:moveTo>
                    <a:pt x="142" y="493"/>
                  </a:moveTo>
                  <a:cubicBezTo>
                    <a:pt x="134" y="496"/>
                    <a:pt x="134" y="496"/>
                    <a:pt x="134" y="496"/>
                  </a:cubicBezTo>
                  <a:cubicBezTo>
                    <a:pt x="140" y="498"/>
                    <a:pt x="140" y="498"/>
                    <a:pt x="140" y="498"/>
                  </a:cubicBezTo>
                  <a:cubicBezTo>
                    <a:pt x="142" y="493"/>
                    <a:pt x="142" y="493"/>
                    <a:pt x="142" y="493"/>
                  </a:cubicBezTo>
                  <a:close/>
                  <a:moveTo>
                    <a:pt x="144" y="502"/>
                  </a:moveTo>
                  <a:cubicBezTo>
                    <a:pt x="138" y="506"/>
                    <a:pt x="138" y="506"/>
                    <a:pt x="138" y="506"/>
                  </a:cubicBezTo>
                  <a:cubicBezTo>
                    <a:pt x="138" y="512"/>
                    <a:pt x="138" y="512"/>
                    <a:pt x="138" y="512"/>
                  </a:cubicBezTo>
                  <a:cubicBezTo>
                    <a:pt x="144" y="517"/>
                    <a:pt x="144" y="517"/>
                    <a:pt x="144" y="517"/>
                  </a:cubicBezTo>
                  <a:cubicBezTo>
                    <a:pt x="146" y="508"/>
                    <a:pt x="146" y="508"/>
                    <a:pt x="146" y="508"/>
                  </a:cubicBezTo>
                  <a:lnTo>
                    <a:pt x="144" y="502"/>
                  </a:lnTo>
                  <a:close/>
                </a:path>
              </a:pathLst>
            </a:custGeom>
            <a:solidFill>
              <a:srgbClr val="39B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7066" name="Google Shape;1159;p26">
              <a:extLst>
                <a:ext uri="{FF2B5EF4-FFF2-40B4-BE49-F238E27FC236}">
                  <a16:creationId xmlns:a16="http://schemas.microsoft.com/office/drawing/2014/main" id="{FBBC7CE6-AC59-C14D-AFD6-CAB964D9DC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55738" y="3906838"/>
              <a:ext cx="3657600" cy="1293812"/>
            </a:xfrm>
            <a:custGeom>
              <a:avLst/>
              <a:gdLst>
                <a:gd name="T0" fmla="*/ 3482340 w 1920"/>
                <a:gd name="T1" fmla="*/ 472440 h 679"/>
                <a:gd name="T2" fmla="*/ 3509010 w 1920"/>
                <a:gd name="T3" fmla="*/ 603885 h 679"/>
                <a:gd name="T4" fmla="*/ 3341370 w 1920"/>
                <a:gd name="T5" fmla="*/ 596265 h 679"/>
                <a:gd name="T6" fmla="*/ 3221355 w 1920"/>
                <a:gd name="T7" fmla="*/ 586740 h 679"/>
                <a:gd name="T8" fmla="*/ 3009900 w 1920"/>
                <a:gd name="T9" fmla="*/ 626745 h 679"/>
                <a:gd name="T10" fmla="*/ 2948940 w 1920"/>
                <a:gd name="T11" fmla="*/ 857249 h 679"/>
                <a:gd name="T12" fmla="*/ 2792730 w 1920"/>
                <a:gd name="T13" fmla="*/ 1169669 h 679"/>
                <a:gd name="T14" fmla="*/ 2564130 w 1920"/>
                <a:gd name="T15" fmla="*/ 1205864 h 679"/>
                <a:gd name="T16" fmla="*/ 2289810 w 1920"/>
                <a:gd name="T17" fmla="*/ 1249679 h 679"/>
                <a:gd name="T18" fmla="*/ 2105025 w 1920"/>
                <a:gd name="T19" fmla="*/ 1276349 h 679"/>
                <a:gd name="T20" fmla="*/ 1960245 w 1920"/>
                <a:gd name="T21" fmla="*/ 1219199 h 679"/>
                <a:gd name="T22" fmla="*/ 1870710 w 1920"/>
                <a:gd name="T23" fmla="*/ 1082039 h 679"/>
                <a:gd name="T24" fmla="*/ 2057400 w 1920"/>
                <a:gd name="T25" fmla="*/ 1179194 h 679"/>
                <a:gd name="T26" fmla="*/ 2162175 w 1920"/>
                <a:gd name="T27" fmla="*/ 1072514 h 679"/>
                <a:gd name="T28" fmla="*/ 2268855 w 1920"/>
                <a:gd name="T29" fmla="*/ 988694 h 679"/>
                <a:gd name="T30" fmla="*/ 2282190 w 1920"/>
                <a:gd name="T31" fmla="*/ 918209 h 679"/>
                <a:gd name="T32" fmla="*/ 2546985 w 1920"/>
                <a:gd name="T33" fmla="*/ 746759 h 679"/>
                <a:gd name="T34" fmla="*/ 2670810 w 1920"/>
                <a:gd name="T35" fmla="*/ 569595 h 679"/>
                <a:gd name="T36" fmla="*/ 2775585 w 1920"/>
                <a:gd name="T37" fmla="*/ 603885 h 679"/>
                <a:gd name="T38" fmla="*/ 2842260 w 1920"/>
                <a:gd name="T39" fmla="*/ 512445 h 679"/>
                <a:gd name="T40" fmla="*/ 2872740 w 1920"/>
                <a:gd name="T41" fmla="*/ 546735 h 679"/>
                <a:gd name="T42" fmla="*/ 2895600 w 1920"/>
                <a:gd name="T43" fmla="*/ 512445 h 679"/>
                <a:gd name="T44" fmla="*/ 2943225 w 1920"/>
                <a:gd name="T45" fmla="*/ 445770 h 679"/>
                <a:gd name="T46" fmla="*/ 2872740 w 1920"/>
                <a:gd name="T47" fmla="*/ 432435 h 679"/>
                <a:gd name="T48" fmla="*/ 3049905 w 1920"/>
                <a:gd name="T49" fmla="*/ 318135 h 679"/>
                <a:gd name="T50" fmla="*/ 3150870 w 1920"/>
                <a:gd name="T51" fmla="*/ 83820 h 679"/>
                <a:gd name="T52" fmla="*/ 3187065 w 1920"/>
                <a:gd name="T53" fmla="*/ 154305 h 679"/>
                <a:gd name="T54" fmla="*/ 3270885 w 1920"/>
                <a:gd name="T55" fmla="*/ 93345 h 679"/>
                <a:gd name="T56" fmla="*/ 3371850 w 1920"/>
                <a:gd name="T57" fmla="*/ 194310 h 679"/>
                <a:gd name="T58" fmla="*/ 3354705 w 1920"/>
                <a:gd name="T59" fmla="*/ 295275 h 679"/>
                <a:gd name="T60" fmla="*/ 3432810 w 1920"/>
                <a:gd name="T61" fmla="*/ 300990 h 679"/>
                <a:gd name="T62" fmla="*/ 3465195 w 1920"/>
                <a:gd name="T63" fmla="*/ 321945 h 679"/>
                <a:gd name="T64" fmla="*/ 3623310 w 1920"/>
                <a:gd name="T65" fmla="*/ 405765 h 679"/>
                <a:gd name="T66" fmla="*/ 2255520 w 1920"/>
                <a:gd name="T67" fmla="*/ 927734 h 679"/>
                <a:gd name="T68" fmla="*/ 2242185 w 1920"/>
                <a:gd name="T69" fmla="*/ 984884 h 679"/>
                <a:gd name="T70" fmla="*/ 2198370 w 1920"/>
                <a:gd name="T71" fmla="*/ 958214 h 679"/>
                <a:gd name="T72" fmla="*/ 3213735 w 1920"/>
                <a:gd name="T73" fmla="*/ 0 h 679"/>
                <a:gd name="T74" fmla="*/ 3278505 w 1920"/>
                <a:gd name="T75" fmla="*/ 30480 h 679"/>
                <a:gd name="T76" fmla="*/ 3234690 w 1920"/>
                <a:gd name="T77" fmla="*/ 43815 h 679"/>
                <a:gd name="T78" fmla="*/ 2205990 w 1920"/>
                <a:gd name="T79" fmla="*/ 998219 h 679"/>
                <a:gd name="T80" fmla="*/ 2211705 w 1920"/>
                <a:gd name="T81" fmla="*/ 971549 h 679"/>
                <a:gd name="T82" fmla="*/ 777240 w 1920"/>
                <a:gd name="T83" fmla="*/ 1051559 h 679"/>
                <a:gd name="T84" fmla="*/ 750570 w 1920"/>
                <a:gd name="T85" fmla="*/ 958214 h 679"/>
                <a:gd name="T86" fmla="*/ 670560 w 1920"/>
                <a:gd name="T87" fmla="*/ 887729 h 679"/>
                <a:gd name="T88" fmla="*/ 636270 w 1920"/>
                <a:gd name="T89" fmla="*/ 683894 h 679"/>
                <a:gd name="T90" fmla="*/ 636270 w 1920"/>
                <a:gd name="T91" fmla="*/ 476250 h 679"/>
                <a:gd name="T92" fmla="*/ 411480 w 1920"/>
                <a:gd name="T93" fmla="*/ 220980 h 679"/>
                <a:gd name="T94" fmla="*/ 358140 w 1920"/>
                <a:gd name="T95" fmla="*/ 287655 h 679"/>
                <a:gd name="T96" fmla="*/ 230505 w 1920"/>
                <a:gd name="T97" fmla="*/ 321945 h 679"/>
                <a:gd name="T98" fmla="*/ 207645 w 1920"/>
                <a:gd name="T99" fmla="*/ 203835 h 679"/>
                <a:gd name="T100" fmla="*/ 80010 w 1920"/>
                <a:gd name="T101" fmla="*/ 140970 h 679"/>
                <a:gd name="T102" fmla="*/ 43815 w 1920"/>
                <a:gd name="T103" fmla="*/ 247650 h 679"/>
                <a:gd name="T104" fmla="*/ 106680 w 1920"/>
                <a:gd name="T105" fmla="*/ 565785 h 679"/>
                <a:gd name="T106" fmla="*/ 114300 w 1920"/>
                <a:gd name="T107" fmla="*/ 662939 h 679"/>
                <a:gd name="T108" fmla="*/ 257175 w 1920"/>
                <a:gd name="T109" fmla="*/ 798194 h 679"/>
                <a:gd name="T110" fmla="*/ 270510 w 1920"/>
                <a:gd name="T111" fmla="*/ 904874 h 679"/>
                <a:gd name="T112" fmla="*/ 441960 w 1920"/>
                <a:gd name="T113" fmla="*/ 1062989 h 679"/>
                <a:gd name="T114" fmla="*/ 542925 w 1920"/>
                <a:gd name="T115" fmla="*/ 1108709 h 679"/>
                <a:gd name="T116" fmla="*/ 723900 w 1920"/>
                <a:gd name="T117" fmla="*/ 1196339 h 679"/>
                <a:gd name="T118" fmla="*/ 786765 w 1920"/>
                <a:gd name="T119" fmla="*/ 1142999 h 679"/>
                <a:gd name="T120" fmla="*/ 803910 w 1920"/>
                <a:gd name="T121" fmla="*/ 1179194 h 679"/>
                <a:gd name="T122" fmla="*/ 17145 w 1920"/>
                <a:gd name="T123" fmla="*/ 352425 h 679"/>
                <a:gd name="T124" fmla="*/ 43815 w 1920"/>
                <a:gd name="T125" fmla="*/ 405765 h 67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1920" h="679" extrusionOk="0">
                  <a:moveTo>
                    <a:pt x="1920" y="229"/>
                  </a:moveTo>
                  <a:lnTo>
                    <a:pt x="1900" y="243"/>
                  </a:lnTo>
                  <a:lnTo>
                    <a:pt x="1867" y="253"/>
                  </a:lnTo>
                  <a:lnTo>
                    <a:pt x="1828" y="248"/>
                  </a:lnTo>
                  <a:lnTo>
                    <a:pt x="1814" y="257"/>
                  </a:lnTo>
                  <a:lnTo>
                    <a:pt x="1814" y="283"/>
                  </a:lnTo>
                  <a:lnTo>
                    <a:pt x="1842" y="306"/>
                  </a:lnTo>
                  <a:lnTo>
                    <a:pt x="1842" y="317"/>
                  </a:lnTo>
                  <a:lnTo>
                    <a:pt x="1816" y="322"/>
                  </a:lnTo>
                  <a:lnTo>
                    <a:pt x="1795" y="334"/>
                  </a:lnTo>
                  <a:lnTo>
                    <a:pt x="1779" y="329"/>
                  </a:lnTo>
                  <a:lnTo>
                    <a:pt x="1754" y="313"/>
                  </a:lnTo>
                  <a:lnTo>
                    <a:pt x="1751" y="322"/>
                  </a:lnTo>
                  <a:lnTo>
                    <a:pt x="1731" y="315"/>
                  </a:lnTo>
                  <a:lnTo>
                    <a:pt x="1703" y="315"/>
                  </a:lnTo>
                  <a:lnTo>
                    <a:pt x="1691" y="308"/>
                  </a:lnTo>
                  <a:lnTo>
                    <a:pt x="1647" y="308"/>
                  </a:lnTo>
                  <a:lnTo>
                    <a:pt x="1617" y="310"/>
                  </a:lnTo>
                  <a:lnTo>
                    <a:pt x="1601" y="304"/>
                  </a:lnTo>
                  <a:lnTo>
                    <a:pt x="1580" y="329"/>
                  </a:lnTo>
                  <a:lnTo>
                    <a:pt x="1580" y="341"/>
                  </a:lnTo>
                  <a:lnTo>
                    <a:pt x="1571" y="359"/>
                  </a:lnTo>
                  <a:lnTo>
                    <a:pt x="1571" y="373"/>
                  </a:lnTo>
                  <a:lnTo>
                    <a:pt x="1548" y="450"/>
                  </a:lnTo>
                  <a:lnTo>
                    <a:pt x="1517" y="496"/>
                  </a:lnTo>
                  <a:lnTo>
                    <a:pt x="1504" y="538"/>
                  </a:lnTo>
                  <a:lnTo>
                    <a:pt x="1462" y="598"/>
                  </a:lnTo>
                  <a:lnTo>
                    <a:pt x="1466" y="614"/>
                  </a:lnTo>
                  <a:lnTo>
                    <a:pt x="1418" y="621"/>
                  </a:lnTo>
                  <a:lnTo>
                    <a:pt x="1376" y="642"/>
                  </a:lnTo>
                  <a:lnTo>
                    <a:pt x="1353" y="644"/>
                  </a:lnTo>
                  <a:lnTo>
                    <a:pt x="1346" y="633"/>
                  </a:lnTo>
                  <a:lnTo>
                    <a:pt x="1321" y="619"/>
                  </a:lnTo>
                  <a:lnTo>
                    <a:pt x="1272" y="621"/>
                  </a:lnTo>
                  <a:lnTo>
                    <a:pt x="1258" y="633"/>
                  </a:lnTo>
                  <a:lnTo>
                    <a:pt x="1202" y="656"/>
                  </a:lnTo>
                  <a:lnTo>
                    <a:pt x="1147" y="654"/>
                  </a:lnTo>
                  <a:lnTo>
                    <a:pt x="1133" y="660"/>
                  </a:lnTo>
                  <a:lnTo>
                    <a:pt x="1107" y="658"/>
                  </a:lnTo>
                  <a:lnTo>
                    <a:pt x="1105" y="670"/>
                  </a:lnTo>
                  <a:lnTo>
                    <a:pt x="1075" y="679"/>
                  </a:lnTo>
                  <a:lnTo>
                    <a:pt x="1061" y="677"/>
                  </a:lnTo>
                  <a:lnTo>
                    <a:pt x="1052" y="660"/>
                  </a:lnTo>
                  <a:lnTo>
                    <a:pt x="1029" y="640"/>
                  </a:lnTo>
                  <a:lnTo>
                    <a:pt x="1026" y="630"/>
                  </a:lnTo>
                  <a:lnTo>
                    <a:pt x="994" y="607"/>
                  </a:lnTo>
                  <a:lnTo>
                    <a:pt x="973" y="570"/>
                  </a:lnTo>
                  <a:lnTo>
                    <a:pt x="982" y="568"/>
                  </a:lnTo>
                  <a:lnTo>
                    <a:pt x="999" y="589"/>
                  </a:lnTo>
                  <a:lnTo>
                    <a:pt x="1010" y="605"/>
                  </a:lnTo>
                  <a:lnTo>
                    <a:pt x="1038" y="603"/>
                  </a:lnTo>
                  <a:lnTo>
                    <a:pt x="1080" y="619"/>
                  </a:lnTo>
                  <a:lnTo>
                    <a:pt x="1119" y="623"/>
                  </a:lnTo>
                  <a:lnTo>
                    <a:pt x="1119" y="616"/>
                  </a:lnTo>
                  <a:lnTo>
                    <a:pt x="1135" y="591"/>
                  </a:lnTo>
                  <a:lnTo>
                    <a:pt x="1135" y="563"/>
                  </a:lnTo>
                  <a:lnTo>
                    <a:pt x="1142" y="542"/>
                  </a:lnTo>
                  <a:lnTo>
                    <a:pt x="1154" y="528"/>
                  </a:lnTo>
                  <a:lnTo>
                    <a:pt x="1177" y="526"/>
                  </a:lnTo>
                  <a:lnTo>
                    <a:pt x="1191" y="519"/>
                  </a:lnTo>
                  <a:lnTo>
                    <a:pt x="1205" y="524"/>
                  </a:lnTo>
                  <a:lnTo>
                    <a:pt x="1193" y="512"/>
                  </a:lnTo>
                  <a:lnTo>
                    <a:pt x="1189" y="487"/>
                  </a:lnTo>
                  <a:lnTo>
                    <a:pt x="1198" y="482"/>
                  </a:lnTo>
                  <a:lnTo>
                    <a:pt x="1279" y="463"/>
                  </a:lnTo>
                  <a:lnTo>
                    <a:pt x="1307" y="440"/>
                  </a:lnTo>
                  <a:lnTo>
                    <a:pt x="1330" y="410"/>
                  </a:lnTo>
                  <a:lnTo>
                    <a:pt x="1337" y="392"/>
                  </a:lnTo>
                  <a:lnTo>
                    <a:pt x="1365" y="364"/>
                  </a:lnTo>
                  <a:lnTo>
                    <a:pt x="1374" y="345"/>
                  </a:lnTo>
                  <a:lnTo>
                    <a:pt x="1399" y="322"/>
                  </a:lnTo>
                  <a:lnTo>
                    <a:pt x="1402" y="299"/>
                  </a:lnTo>
                  <a:lnTo>
                    <a:pt x="1413" y="280"/>
                  </a:lnTo>
                  <a:lnTo>
                    <a:pt x="1429" y="287"/>
                  </a:lnTo>
                  <a:lnTo>
                    <a:pt x="1439" y="290"/>
                  </a:lnTo>
                  <a:lnTo>
                    <a:pt x="1457" y="317"/>
                  </a:lnTo>
                  <a:lnTo>
                    <a:pt x="1476" y="334"/>
                  </a:lnTo>
                  <a:lnTo>
                    <a:pt x="1487" y="329"/>
                  </a:lnTo>
                  <a:lnTo>
                    <a:pt x="1480" y="285"/>
                  </a:lnTo>
                  <a:lnTo>
                    <a:pt x="1492" y="269"/>
                  </a:lnTo>
                  <a:lnTo>
                    <a:pt x="1499" y="266"/>
                  </a:lnTo>
                  <a:lnTo>
                    <a:pt x="1499" y="271"/>
                  </a:lnTo>
                  <a:lnTo>
                    <a:pt x="1504" y="271"/>
                  </a:lnTo>
                  <a:lnTo>
                    <a:pt x="1508" y="287"/>
                  </a:lnTo>
                  <a:lnTo>
                    <a:pt x="1508" y="313"/>
                  </a:lnTo>
                  <a:lnTo>
                    <a:pt x="1522" y="320"/>
                  </a:lnTo>
                  <a:lnTo>
                    <a:pt x="1531" y="304"/>
                  </a:lnTo>
                  <a:lnTo>
                    <a:pt x="1520" y="269"/>
                  </a:lnTo>
                  <a:lnTo>
                    <a:pt x="1517" y="262"/>
                  </a:lnTo>
                  <a:lnTo>
                    <a:pt x="1520" y="257"/>
                  </a:lnTo>
                  <a:lnTo>
                    <a:pt x="1536" y="250"/>
                  </a:lnTo>
                  <a:lnTo>
                    <a:pt x="1545" y="234"/>
                  </a:lnTo>
                  <a:lnTo>
                    <a:pt x="1522" y="241"/>
                  </a:lnTo>
                  <a:lnTo>
                    <a:pt x="1513" y="239"/>
                  </a:lnTo>
                  <a:lnTo>
                    <a:pt x="1520" y="227"/>
                  </a:lnTo>
                  <a:lnTo>
                    <a:pt x="1508" y="227"/>
                  </a:lnTo>
                  <a:lnTo>
                    <a:pt x="1520" y="215"/>
                  </a:lnTo>
                  <a:lnTo>
                    <a:pt x="1548" y="204"/>
                  </a:lnTo>
                  <a:lnTo>
                    <a:pt x="1564" y="204"/>
                  </a:lnTo>
                  <a:lnTo>
                    <a:pt x="1601" y="167"/>
                  </a:lnTo>
                  <a:lnTo>
                    <a:pt x="1605" y="139"/>
                  </a:lnTo>
                  <a:lnTo>
                    <a:pt x="1626" y="93"/>
                  </a:lnTo>
                  <a:lnTo>
                    <a:pt x="1640" y="88"/>
                  </a:lnTo>
                  <a:lnTo>
                    <a:pt x="1654" y="44"/>
                  </a:lnTo>
                  <a:lnTo>
                    <a:pt x="1666" y="44"/>
                  </a:lnTo>
                  <a:lnTo>
                    <a:pt x="1670" y="60"/>
                  </a:lnTo>
                  <a:lnTo>
                    <a:pt x="1663" y="79"/>
                  </a:lnTo>
                  <a:lnTo>
                    <a:pt x="1673" y="81"/>
                  </a:lnTo>
                  <a:lnTo>
                    <a:pt x="1693" y="60"/>
                  </a:lnTo>
                  <a:lnTo>
                    <a:pt x="1689" y="42"/>
                  </a:lnTo>
                  <a:lnTo>
                    <a:pt x="1698" y="35"/>
                  </a:lnTo>
                  <a:lnTo>
                    <a:pt x="1717" y="49"/>
                  </a:lnTo>
                  <a:lnTo>
                    <a:pt x="1719" y="76"/>
                  </a:lnTo>
                  <a:lnTo>
                    <a:pt x="1738" y="93"/>
                  </a:lnTo>
                  <a:lnTo>
                    <a:pt x="1747" y="88"/>
                  </a:lnTo>
                  <a:lnTo>
                    <a:pt x="1770" y="102"/>
                  </a:lnTo>
                  <a:lnTo>
                    <a:pt x="1770" y="116"/>
                  </a:lnTo>
                  <a:lnTo>
                    <a:pt x="1754" y="123"/>
                  </a:lnTo>
                  <a:lnTo>
                    <a:pt x="1751" y="153"/>
                  </a:lnTo>
                  <a:lnTo>
                    <a:pt x="1761" y="155"/>
                  </a:lnTo>
                  <a:lnTo>
                    <a:pt x="1768" y="167"/>
                  </a:lnTo>
                  <a:lnTo>
                    <a:pt x="1782" y="148"/>
                  </a:lnTo>
                  <a:lnTo>
                    <a:pt x="1791" y="146"/>
                  </a:lnTo>
                  <a:lnTo>
                    <a:pt x="1802" y="158"/>
                  </a:lnTo>
                  <a:lnTo>
                    <a:pt x="1779" y="176"/>
                  </a:lnTo>
                  <a:lnTo>
                    <a:pt x="1788" y="185"/>
                  </a:lnTo>
                  <a:lnTo>
                    <a:pt x="1805" y="169"/>
                  </a:lnTo>
                  <a:lnTo>
                    <a:pt x="1819" y="169"/>
                  </a:lnTo>
                  <a:lnTo>
                    <a:pt x="1844" y="195"/>
                  </a:lnTo>
                  <a:lnTo>
                    <a:pt x="1860" y="192"/>
                  </a:lnTo>
                  <a:lnTo>
                    <a:pt x="1879" y="209"/>
                  </a:lnTo>
                  <a:lnTo>
                    <a:pt x="1902" y="213"/>
                  </a:lnTo>
                  <a:lnTo>
                    <a:pt x="1918" y="213"/>
                  </a:lnTo>
                  <a:lnTo>
                    <a:pt x="1920" y="229"/>
                  </a:lnTo>
                  <a:close/>
                  <a:moveTo>
                    <a:pt x="1191" y="510"/>
                  </a:moveTo>
                  <a:lnTo>
                    <a:pt x="1184" y="487"/>
                  </a:lnTo>
                  <a:lnTo>
                    <a:pt x="1170" y="491"/>
                  </a:lnTo>
                  <a:lnTo>
                    <a:pt x="1163" y="494"/>
                  </a:lnTo>
                  <a:lnTo>
                    <a:pt x="1163" y="503"/>
                  </a:lnTo>
                  <a:lnTo>
                    <a:pt x="1177" y="517"/>
                  </a:lnTo>
                  <a:lnTo>
                    <a:pt x="1191" y="510"/>
                  </a:lnTo>
                  <a:close/>
                  <a:moveTo>
                    <a:pt x="1158" y="508"/>
                  </a:moveTo>
                  <a:lnTo>
                    <a:pt x="1161" y="491"/>
                  </a:lnTo>
                  <a:lnTo>
                    <a:pt x="1154" y="503"/>
                  </a:lnTo>
                  <a:lnTo>
                    <a:pt x="1156" y="510"/>
                  </a:lnTo>
                  <a:lnTo>
                    <a:pt x="1158" y="508"/>
                  </a:lnTo>
                  <a:close/>
                  <a:moveTo>
                    <a:pt x="1687" y="7"/>
                  </a:moveTo>
                  <a:lnTo>
                    <a:pt x="1687" y="0"/>
                  </a:lnTo>
                  <a:lnTo>
                    <a:pt x="1661" y="14"/>
                  </a:lnTo>
                  <a:lnTo>
                    <a:pt x="1673" y="14"/>
                  </a:lnTo>
                  <a:lnTo>
                    <a:pt x="1687" y="7"/>
                  </a:lnTo>
                  <a:close/>
                  <a:moveTo>
                    <a:pt x="1721" y="16"/>
                  </a:moveTo>
                  <a:lnTo>
                    <a:pt x="1721" y="2"/>
                  </a:lnTo>
                  <a:lnTo>
                    <a:pt x="1712" y="0"/>
                  </a:lnTo>
                  <a:lnTo>
                    <a:pt x="1693" y="16"/>
                  </a:lnTo>
                  <a:lnTo>
                    <a:pt x="1698" y="23"/>
                  </a:lnTo>
                  <a:lnTo>
                    <a:pt x="1721" y="16"/>
                  </a:lnTo>
                  <a:close/>
                  <a:moveTo>
                    <a:pt x="1154" y="514"/>
                  </a:moveTo>
                  <a:lnTo>
                    <a:pt x="1142" y="531"/>
                  </a:lnTo>
                  <a:lnTo>
                    <a:pt x="1158" y="524"/>
                  </a:lnTo>
                  <a:lnTo>
                    <a:pt x="1154" y="514"/>
                  </a:lnTo>
                  <a:close/>
                  <a:moveTo>
                    <a:pt x="1161" y="524"/>
                  </a:moveTo>
                  <a:lnTo>
                    <a:pt x="1172" y="519"/>
                  </a:lnTo>
                  <a:lnTo>
                    <a:pt x="1161" y="510"/>
                  </a:lnTo>
                  <a:lnTo>
                    <a:pt x="1158" y="514"/>
                  </a:lnTo>
                  <a:lnTo>
                    <a:pt x="1161" y="524"/>
                  </a:lnTo>
                  <a:close/>
                  <a:moveTo>
                    <a:pt x="415" y="556"/>
                  </a:moveTo>
                  <a:lnTo>
                    <a:pt x="408" y="552"/>
                  </a:lnTo>
                  <a:lnTo>
                    <a:pt x="408" y="547"/>
                  </a:lnTo>
                  <a:lnTo>
                    <a:pt x="406" y="540"/>
                  </a:lnTo>
                  <a:lnTo>
                    <a:pt x="399" y="533"/>
                  </a:lnTo>
                  <a:lnTo>
                    <a:pt x="394" y="503"/>
                  </a:lnTo>
                  <a:lnTo>
                    <a:pt x="396" y="496"/>
                  </a:lnTo>
                  <a:lnTo>
                    <a:pt x="392" y="487"/>
                  </a:lnTo>
                  <a:lnTo>
                    <a:pt x="375" y="487"/>
                  </a:lnTo>
                  <a:lnTo>
                    <a:pt x="352" y="466"/>
                  </a:lnTo>
                  <a:lnTo>
                    <a:pt x="341" y="440"/>
                  </a:lnTo>
                  <a:lnTo>
                    <a:pt x="341" y="389"/>
                  </a:lnTo>
                  <a:lnTo>
                    <a:pt x="334" y="378"/>
                  </a:lnTo>
                  <a:lnTo>
                    <a:pt x="334" y="359"/>
                  </a:lnTo>
                  <a:lnTo>
                    <a:pt x="338" y="350"/>
                  </a:lnTo>
                  <a:lnTo>
                    <a:pt x="336" y="301"/>
                  </a:lnTo>
                  <a:lnTo>
                    <a:pt x="343" y="290"/>
                  </a:lnTo>
                  <a:lnTo>
                    <a:pt x="334" y="250"/>
                  </a:lnTo>
                  <a:lnTo>
                    <a:pt x="311" y="215"/>
                  </a:lnTo>
                  <a:lnTo>
                    <a:pt x="239" y="141"/>
                  </a:lnTo>
                  <a:lnTo>
                    <a:pt x="225" y="113"/>
                  </a:lnTo>
                  <a:lnTo>
                    <a:pt x="216" y="116"/>
                  </a:lnTo>
                  <a:lnTo>
                    <a:pt x="206" y="125"/>
                  </a:lnTo>
                  <a:lnTo>
                    <a:pt x="192" y="127"/>
                  </a:lnTo>
                  <a:lnTo>
                    <a:pt x="188" y="132"/>
                  </a:lnTo>
                  <a:lnTo>
                    <a:pt x="188" y="151"/>
                  </a:lnTo>
                  <a:lnTo>
                    <a:pt x="174" y="160"/>
                  </a:lnTo>
                  <a:lnTo>
                    <a:pt x="160" y="148"/>
                  </a:lnTo>
                  <a:lnTo>
                    <a:pt x="142" y="151"/>
                  </a:lnTo>
                  <a:lnTo>
                    <a:pt x="121" y="169"/>
                  </a:lnTo>
                  <a:lnTo>
                    <a:pt x="93" y="162"/>
                  </a:lnTo>
                  <a:lnTo>
                    <a:pt x="93" y="148"/>
                  </a:lnTo>
                  <a:lnTo>
                    <a:pt x="104" y="134"/>
                  </a:lnTo>
                  <a:lnTo>
                    <a:pt x="109" y="107"/>
                  </a:lnTo>
                  <a:lnTo>
                    <a:pt x="95" y="93"/>
                  </a:lnTo>
                  <a:lnTo>
                    <a:pt x="74" y="93"/>
                  </a:lnTo>
                  <a:lnTo>
                    <a:pt x="70" y="81"/>
                  </a:lnTo>
                  <a:lnTo>
                    <a:pt x="42" y="74"/>
                  </a:lnTo>
                  <a:lnTo>
                    <a:pt x="23" y="56"/>
                  </a:lnTo>
                  <a:lnTo>
                    <a:pt x="9" y="74"/>
                  </a:lnTo>
                  <a:lnTo>
                    <a:pt x="5" y="95"/>
                  </a:lnTo>
                  <a:lnTo>
                    <a:pt x="23" y="130"/>
                  </a:lnTo>
                  <a:lnTo>
                    <a:pt x="35" y="213"/>
                  </a:lnTo>
                  <a:lnTo>
                    <a:pt x="47" y="239"/>
                  </a:lnTo>
                  <a:lnTo>
                    <a:pt x="58" y="264"/>
                  </a:lnTo>
                  <a:lnTo>
                    <a:pt x="56" y="297"/>
                  </a:lnTo>
                  <a:lnTo>
                    <a:pt x="49" y="301"/>
                  </a:lnTo>
                  <a:lnTo>
                    <a:pt x="51" y="324"/>
                  </a:lnTo>
                  <a:lnTo>
                    <a:pt x="65" y="338"/>
                  </a:lnTo>
                  <a:lnTo>
                    <a:pt x="60" y="348"/>
                  </a:lnTo>
                  <a:lnTo>
                    <a:pt x="72" y="364"/>
                  </a:lnTo>
                  <a:lnTo>
                    <a:pt x="100" y="380"/>
                  </a:lnTo>
                  <a:lnTo>
                    <a:pt x="118" y="408"/>
                  </a:lnTo>
                  <a:lnTo>
                    <a:pt x="135" y="419"/>
                  </a:lnTo>
                  <a:lnTo>
                    <a:pt x="148" y="438"/>
                  </a:lnTo>
                  <a:lnTo>
                    <a:pt x="132" y="452"/>
                  </a:lnTo>
                  <a:lnTo>
                    <a:pt x="130" y="466"/>
                  </a:lnTo>
                  <a:lnTo>
                    <a:pt x="142" y="475"/>
                  </a:lnTo>
                  <a:lnTo>
                    <a:pt x="179" y="491"/>
                  </a:lnTo>
                  <a:lnTo>
                    <a:pt x="209" y="514"/>
                  </a:lnTo>
                  <a:lnTo>
                    <a:pt x="206" y="533"/>
                  </a:lnTo>
                  <a:lnTo>
                    <a:pt x="232" y="558"/>
                  </a:lnTo>
                  <a:lnTo>
                    <a:pt x="246" y="558"/>
                  </a:lnTo>
                  <a:lnTo>
                    <a:pt x="260" y="556"/>
                  </a:lnTo>
                  <a:lnTo>
                    <a:pt x="271" y="565"/>
                  </a:lnTo>
                  <a:lnTo>
                    <a:pt x="285" y="582"/>
                  </a:lnTo>
                  <a:lnTo>
                    <a:pt x="315" y="598"/>
                  </a:lnTo>
                  <a:lnTo>
                    <a:pt x="348" y="603"/>
                  </a:lnTo>
                  <a:lnTo>
                    <a:pt x="362" y="619"/>
                  </a:lnTo>
                  <a:lnTo>
                    <a:pt x="380" y="628"/>
                  </a:lnTo>
                  <a:lnTo>
                    <a:pt x="387" y="621"/>
                  </a:lnTo>
                  <a:lnTo>
                    <a:pt x="406" y="614"/>
                  </a:lnTo>
                  <a:lnTo>
                    <a:pt x="410" y="612"/>
                  </a:lnTo>
                  <a:lnTo>
                    <a:pt x="413" y="600"/>
                  </a:lnTo>
                  <a:lnTo>
                    <a:pt x="408" y="593"/>
                  </a:lnTo>
                  <a:lnTo>
                    <a:pt x="417" y="600"/>
                  </a:lnTo>
                  <a:lnTo>
                    <a:pt x="417" y="612"/>
                  </a:lnTo>
                  <a:lnTo>
                    <a:pt x="422" y="619"/>
                  </a:lnTo>
                  <a:lnTo>
                    <a:pt x="436" y="621"/>
                  </a:lnTo>
                  <a:lnTo>
                    <a:pt x="436" y="598"/>
                  </a:lnTo>
                  <a:lnTo>
                    <a:pt x="415" y="556"/>
                  </a:lnTo>
                  <a:close/>
                  <a:moveTo>
                    <a:pt x="9" y="185"/>
                  </a:moveTo>
                  <a:lnTo>
                    <a:pt x="0" y="183"/>
                  </a:lnTo>
                  <a:lnTo>
                    <a:pt x="5" y="204"/>
                  </a:lnTo>
                  <a:lnTo>
                    <a:pt x="14" y="218"/>
                  </a:lnTo>
                  <a:lnTo>
                    <a:pt x="23" y="213"/>
                  </a:lnTo>
                  <a:lnTo>
                    <a:pt x="19" y="199"/>
                  </a:lnTo>
                  <a:lnTo>
                    <a:pt x="9" y="185"/>
                  </a:lnTo>
                  <a:close/>
                </a:path>
              </a:pathLst>
            </a:custGeom>
            <a:solidFill>
              <a:srgbClr val="E3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7067" name="Google Shape;1160;p26">
              <a:extLst>
                <a:ext uri="{FF2B5EF4-FFF2-40B4-BE49-F238E27FC236}">
                  <a16:creationId xmlns:a16="http://schemas.microsoft.com/office/drawing/2014/main" id="{E4E3731F-D481-2746-9645-E0F57E1B8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338" y="5076825"/>
              <a:ext cx="53975" cy="36513"/>
            </a:xfrm>
            <a:custGeom>
              <a:avLst/>
              <a:gdLst>
                <a:gd name="T0" fmla="*/ 43815 w 28"/>
                <a:gd name="T1" fmla="*/ 0 h 19"/>
                <a:gd name="T2" fmla="*/ 36195 w 28"/>
                <a:gd name="T3" fmla="*/ 0 h 19"/>
                <a:gd name="T4" fmla="*/ 0 w 28"/>
                <a:gd name="T5" fmla="*/ 13335 h 19"/>
                <a:gd name="T6" fmla="*/ 9525 w 28"/>
                <a:gd name="T7" fmla="*/ 26669 h 19"/>
                <a:gd name="T8" fmla="*/ 13335 w 28"/>
                <a:gd name="T9" fmla="*/ 36194 h 19"/>
                <a:gd name="T10" fmla="*/ 53340 w 28"/>
                <a:gd name="T11" fmla="*/ 9525 h 19"/>
                <a:gd name="T12" fmla="*/ 53340 w 28"/>
                <a:gd name="T13" fmla="*/ 0 h 19"/>
                <a:gd name="T14" fmla="*/ 43815 w 28"/>
                <a:gd name="T15" fmla="*/ 0 h 1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0" t="0" r="r" b="b"/>
              <a:pathLst>
                <a:path w="28" h="19" extrusionOk="0">
                  <a:moveTo>
                    <a:pt x="23" y="0"/>
                  </a:moveTo>
                  <a:lnTo>
                    <a:pt x="19" y="0"/>
                  </a:lnTo>
                  <a:lnTo>
                    <a:pt x="0" y="7"/>
                  </a:lnTo>
                  <a:lnTo>
                    <a:pt x="5" y="14"/>
                  </a:lnTo>
                  <a:lnTo>
                    <a:pt x="7" y="19"/>
                  </a:lnTo>
                  <a:lnTo>
                    <a:pt x="28" y="5"/>
                  </a:lnTo>
                  <a:lnTo>
                    <a:pt x="28" y="0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C6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40989" name="Google Shape;1161;p26">
              <a:extLst>
                <a:ext uri="{FF2B5EF4-FFF2-40B4-BE49-F238E27FC236}">
                  <a16:creationId xmlns:a16="http://schemas.microsoft.com/office/drawing/2014/main" id="{C0E64BB7-3DB1-0D4C-A4D3-36320DF1AF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00150" y="2079625"/>
              <a:ext cx="1187450" cy="3587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1400"/>
                <a:buFont typeface="Open Sans SemiBold" panose="020B0706030804020204" pitchFamily="34" charset="0"/>
                <a:buNone/>
                <a:defRPr/>
              </a:pPr>
              <a:r>
                <a:rPr lang="en-US" altLang="en-US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THAILAND</a:t>
              </a:r>
              <a:endParaRPr lang="en-US" altLang="en-US"/>
            </a:p>
          </p:txBody>
        </p:sp>
        <p:sp>
          <p:nvSpPr>
            <p:cNvPr id="40990" name="Google Shape;1162;p26">
              <a:extLst>
                <a:ext uri="{FF2B5EF4-FFF2-40B4-BE49-F238E27FC236}">
                  <a16:creationId xmlns:a16="http://schemas.microsoft.com/office/drawing/2014/main" id="{B29EE24F-532A-A14E-ACA9-0605E303F8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1675" y="2674938"/>
              <a:ext cx="922338" cy="2571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900"/>
                <a:buFont typeface="Open Sans SemiBold" panose="020B0706030804020204" pitchFamily="34" charset="0"/>
                <a:buNone/>
                <a:defRPr/>
              </a:pPr>
              <a:r>
                <a:rPr lang="en-US" altLang="en-US" sz="9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CAMBODIA</a:t>
              </a:r>
              <a:endParaRPr lang="en-US" altLang="en-US"/>
            </a:p>
          </p:txBody>
        </p:sp>
        <p:sp>
          <p:nvSpPr>
            <p:cNvPr id="40991" name="Google Shape;1163;p26">
              <a:extLst>
                <a:ext uri="{FF2B5EF4-FFF2-40B4-BE49-F238E27FC236}">
                  <a16:creationId xmlns:a16="http://schemas.microsoft.com/office/drawing/2014/main" id="{C02878AD-0F50-F143-8D84-1DD130CFC9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2963" y="4202113"/>
              <a:ext cx="995362" cy="30162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MALAYSIA</a:t>
              </a:r>
              <a:endParaRPr lang="en-US" altLang="en-US"/>
            </a:p>
          </p:txBody>
        </p:sp>
        <p:sp>
          <p:nvSpPr>
            <p:cNvPr id="40992" name="Google Shape;1164;p26">
              <a:extLst>
                <a:ext uri="{FF2B5EF4-FFF2-40B4-BE49-F238E27FC236}">
                  <a16:creationId xmlns:a16="http://schemas.microsoft.com/office/drawing/2014/main" id="{9AEA1DB5-13DE-A748-8D30-8AEBDD3B8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9013" y="5002213"/>
              <a:ext cx="577850" cy="15081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600"/>
                <a:buFont typeface="Open Sans SemiBold" panose="020B0706030804020204" pitchFamily="34" charset="0"/>
                <a:buNone/>
                <a:defRPr/>
              </a:pPr>
              <a:r>
                <a:rPr lang="en-US" altLang="en-US" sz="6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SINGAPORE</a:t>
              </a:r>
              <a:endParaRPr lang="en-US" altLang="en-US"/>
            </a:p>
          </p:txBody>
        </p:sp>
        <p:sp>
          <p:nvSpPr>
            <p:cNvPr id="40993" name="Google Shape;1165;p26">
              <a:extLst>
                <a:ext uri="{FF2B5EF4-FFF2-40B4-BE49-F238E27FC236}">
                  <a16:creationId xmlns:a16="http://schemas.microsoft.com/office/drawing/2014/main" id="{A656C0CE-1483-E344-99D1-AE5E905F9C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8275" y="1616075"/>
              <a:ext cx="1222375" cy="401638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500"/>
                <a:buFont typeface="Open Sans SemiBold" panose="020B0706030804020204" pitchFamily="34" charset="0"/>
                <a:buNone/>
                <a:defRPr/>
              </a:pPr>
              <a:r>
                <a:rPr lang="en-US" altLang="en-US" sz="15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VIETNAM</a:t>
              </a:r>
              <a:endParaRPr lang="en-US" altLang="en-US"/>
            </a:p>
          </p:txBody>
        </p:sp>
        <p:sp>
          <p:nvSpPr>
            <p:cNvPr id="40994" name="Google Shape;1166;p26">
              <a:extLst>
                <a:ext uri="{FF2B5EF4-FFF2-40B4-BE49-F238E27FC236}">
                  <a16:creationId xmlns:a16="http://schemas.microsoft.com/office/drawing/2014/main" id="{DB1309FB-3B54-694F-BD01-5398D6F211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4750" y="4159250"/>
              <a:ext cx="717550" cy="27781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100"/>
                <a:buFont typeface="Open Sans SemiBold" panose="020B0706030804020204" pitchFamily="34" charset="0"/>
                <a:buNone/>
                <a:defRPr/>
              </a:pPr>
              <a:r>
                <a:rPr lang="en-US" altLang="en-US" sz="11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BRUNEI</a:t>
              </a:r>
              <a:endParaRPr lang="en-US" altLang="en-US"/>
            </a:p>
          </p:txBody>
        </p:sp>
        <p:sp>
          <p:nvSpPr>
            <p:cNvPr id="40995" name="Google Shape;1167;p26">
              <a:extLst>
                <a:ext uri="{FF2B5EF4-FFF2-40B4-BE49-F238E27FC236}">
                  <a16:creationId xmlns:a16="http://schemas.microsoft.com/office/drawing/2014/main" id="{00230FA4-826D-344B-8358-B56E402D4D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51350" y="2952750"/>
              <a:ext cx="1181100" cy="30162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200"/>
                <a:buFont typeface="Open Sans SemiBold" panose="020B0706030804020204" pitchFamily="34" charset="0"/>
                <a:buNone/>
                <a:defRPr/>
              </a:pPr>
              <a:r>
                <a:rPr lang="en-US" altLang="en-US" sz="12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PHILIPPINES</a:t>
              </a:r>
              <a:endParaRPr lang="en-US" altLang="en-US"/>
            </a:p>
          </p:txBody>
        </p:sp>
        <p:sp>
          <p:nvSpPr>
            <p:cNvPr id="40996" name="Google Shape;1168;p26">
              <a:extLst>
                <a:ext uri="{FF2B5EF4-FFF2-40B4-BE49-F238E27FC236}">
                  <a16:creationId xmlns:a16="http://schemas.microsoft.com/office/drawing/2014/main" id="{D7B7CC2D-C693-CD43-AA79-FA64C5FC43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20225" y="6181725"/>
              <a:ext cx="650875" cy="27781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100"/>
                <a:buFont typeface="Open Sans SemiBold" panose="020B0706030804020204" pitchFamily="34" charset="0"/>
                <a:buNone/>
                <a:defRPr/>
              </a:pPr>
              <a:r>
                <a:rPr lang="en-US" altLang="en-US" sz="11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PAPUA</a:t>
              </a:r>
              <a:endParaRPr lang="en-US" altLang="en-US"/>
            </a:p>
          </p:txBody>
        </p:sp>
        <p:sp>
          <p:nvSpPr>
            <p:cNvPr id="40997" name="Google Shape;1169;p26">
              <a:extLst>
                <a:ext uri="{FF2B5EF4-FFF2-40B4-BE49-F238E27FC236}">
                  <a16:creationId xmlns:a16="http://schemas.microsoft.com/office/drawing/2014/main" id="{2F491C5E-1077-9040-ABA3-F470247004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99600" y="6362700"/>
              <a:ext cx="484188" cy="27781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100"/>
                <a:buFont typeface="Open Sans SemiBold" panose="020B0706030804020204" pitchFamily="34" charset="0"/>
                <a:buNone/>
                <a:defRPr/>
              </a:pPr>
              <a:r>
                <a:rPr lang="en-US" altLang="en-US" sz="11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NEW</a:t>
              </a:r>
              <a:endParaRPr lang="en-US" altLang="en-US"/>
            </a:p>
          </p:txBody>
        </p:sp>
        <p:sp>
          <p:nvSpPr>
            <p:cNvPr id="40998" name="Google Shape;1170;p26">
              <a:extLst>
                <a:ext uri="{FF2B5EF4-FFF2-40B4-BE49-F238E27FC236}">
                  <a16:creationId xmlns:a16="http://schemas.microsoft.com/office/drawing/2014/main" id="{66174EE5-497A-CF41-B4F7-893058C0BE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385300" y="6546850"/>
              <a:ext cx="731838" cy="27940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100"/>
                <a:buFont typeface="Open Sans SemiBold" panose="020B0706030804020204" pitchFamily="34" charset="0"/>
                <a:buNone/>
                <a:defRPr/>
              </a:pPr>
              <a:r>
                <a:rPr lang="en-US" altLang="en-US" sz="11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GUINEA</a:t>
              </a:r>
              <a:endParaRPr lang="en-US" altLang="en-US"/>
            </a:p>
          </p:txBody>
        </p:sp>
        <p:sp>
          <p:nvSpPr>
            <p:cNvPr id="40999" name="Google Shape;1171;p26">
              <a:extLst>
                <a:ext uri="{FF2B5EF4-FFF2-40B4-BE49-F238E27FC236}">
                  <a16:creationId xmlns:a16="http://schemas.microsoft.com/office/drawing/2014/main" id="{F7F4A3C1-8983-D249-AFED-FDFEEFC838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32325" y="6477000"/>
              <a:ext cx="2740025" cy="5619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2200"/>
                <a:buFont typeface="Open Sans SemiBold" panose="020B0706030804020204" pitchFamily="34" charset="0"/>
                <a:buNone/>
                <a:defRPr/>
              </a:pPr>
              <a:r>
                <a:rPr lang="en-US" altLang="en-US" sz="22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I N D O N E S I A</a:t>
              </a:r>
              <a:endParaRPr lang="en-US" altLang="en-US"/>
            </a:p>
          </p:txBody>
        </p:sp>
        <p:sp>
          <p:nvSpPr>
            <p:cNvPr id="41000" name="Google Shape;1172;p26">
              <a:extLst>
                <a:ext uri="{FF2B5EF4-FFF2-40B4-BE49-F238E27FC236}">
                  <a16:creationId xmlns:a16="http://schemas.microsoft.com/office/drawing/2014/main" id="{E9E9A625-A089-B745-8519-CBAB4C9CF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92250" y="1155700"/>
              <a:ext cx="620713" cy="32861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300"/>
                <a:buFont typeface="Open Sans SemiBold" panose="020B0706030804020204" pitchFamily="34" charset="0"/>
                <a:buNone/>
                <a:defRPr/>
              </a:pPr>
              <a:r>
                <a:rPr lang="en-US" altLang="en-US" sz="13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LAOS</a:t>
              </a:r>
              <a:endParaRPr lang="en-US" altLang="en-US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A5831F5D-542A-CA44-9AE5-0252E0E7D6A7}"/>
              </a:ext>
            </a:extLst>
          </p:cNvPr>
          <p:cNvGrpSpPr/>
          <p:nvPr/>
        </p:nvGrpSpPr>
        <p:grpSpPr>
          <a:xfrm>
            <a:off x="5585354" y="616479"/>
            <a:ext cx="6053667" cy="5741458"/>
            <a:chOff x="6702425" y="739775"/>
            <a:chExt cx="7264400" cy="6889750"/>
          </a:xfrm>
        </p:grpSpPr>
        <p:sp>
          <p:nvSpPr>
            <p:cNvPr id="89103" name="Google Shape;1191;p27">
              <a:extLst>
                <a:ext uri="{FF2B5EF4-FFF2-40B4-BE49-F238E27FC236}">
                  <a16:creationId xmlns:a16="http://schemas.microsoft.com/office/drawing/2014/main" id="{D8A3B28E-C3E2-3B4C-9F23-3A9F1A2FB3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485313" y="1944688"/>
              <a:ext cx="2057400" cy="1978025"/>
            </a:xfrm>
            <a:custGeom>
              <a:avLst/>
              <a:gdLst>
                <a:gd name="T0" fmla="*/ 289560 w 1080"/>
                <a:gd name="T1" fmla="*/ 1255395 h 1038"/>
                <a:gd name="T2" fmla="*/ 1678305 w 1080"/>
                <a:gd name="T3" fmla="*/ 1933575 h 1038"/>
                <a:gd name="T4" fmla="*/ 1941195 w 1080"/>
                <a:gd name="T5" fmla="*/ 1739265 h 1038"/>
                <a:gd name="T6" fmla="*/ 2038350 w 1080"/>
                <a:gd name="T7" fmla="*/ 1672590 h 1038"/>
                <a:gd name="T8" fmla="*/ 2017395 w 1080"/>
                <a:gd name="T9" fmla="*/ 1666875 h 1038"/>
                <a:gd name="T10" fmla="*/ 1960245 w 1080"/>
                <a:gd name="T11" fmla="*/ 1632585 h 1038"/>
                <a:gd name="T12" fmla="*/ 1906905 w 1080"/>
                <a:gd name="T13" fmla="*/ 1482090 h 1038"/>
                <a:gd name="T14" fmla="*/ 1824990 w 1080"/>
                <a:gd name="T15" fmla="*/ 1424940 h 1038"/>
                <a:gd name="T16" fmla="*/ 1872615 w 1080"/>
                <a:gd name="T17" fmla="*/ 1327785 h 1038"/>
                <a:gd name="T18" fmla="*/ 1790700 w 1080"/>
                <a:gd name="T19" fmla="*/ 1211580 h 1038"/>
                <a:gd name="T20" fmla="*/ 1727835 w 1080"/>
                <a:gd name="T21" fmla="*/ 1120140 h 1038"/>
                <a:gd name="T22" fmla="*/ 1548765 w 1080"/>
                <a:gd name="T23" fmla="*/ 1026795 h 1038"/>
                <a:gd name="T24" fmla="*/ 1495425 w 1080"/>
                <a:gd name="T25" fmla="*/ 1047750 h 1038"/>
                <a:gd name="T26" fmla="*/ 1457325 w 1080"/>
                <a:gd name="T27" fmla="*/ 988695 h 1038"/>
                <a:gd name="T28" fmla="*/ 1466850 w 1080"/>
                <a:gd name="T29" fmla="*/ 929640 h 1038"/>
                <a:gd name="T30" fmla="*/ 1407795 w 1080"/>
                <a:gd name="T31" fmla="*/ 857250 h 1038"/>
                <a:gd name="T32" fmla="*/ 1341120 w 1080"/>
                <a:gd name="T33" fmla="*/ 824865 h 1038"/>
                <a:gd name="T34" fmla="*/ 1310640 w 1080"/>
                <a:gd name="T35" fmla="*/ 790575 h 1038"/>
                <a:gd name="T36" fmla="*/ 1316355 w 1080"/>
                <a:gd name="T37" fmla="*/ 746760 h 1038"/>
                <a:gd name="T38" fmla="*/ 1331595 w 1080"/>
                <a:gd name="T39" fmla="*/ 643890 h 1038"/>
                <a:gd name="T40" fmla="*/ 1360170 w 1080"/>
                <a:gd name="T41" fmla="*/ 558165 h 1038"/>
                <a:gd name="T42" fmla="*/ 1413510 w 1080"/>
                <a:gd name="T43" fmla="*/ 548640 h 1038"/>
                <a:gd name="T44" fmla="*/ 1394460 w 1080"/>
                <a:gd name="T45" fmla="*/ 464820 h 1038"/>
                <a:gd name="T46" fmla="*/ 1417320 w 1080"/>
                <a:gd name="T47" fmla="*/ 407670 h 1038"/>
                <a:gd name="T48" fmla="*/ 1470660 w 1080"/>
                <a:gd name="T49" fmla="*/ 382905 h 1038"/>
                <a:gd name="T50" fmla="*/ 1423035 w 1080"/>
                <a:gd name="T51" fmla="*/ 358140 h 1038"/>
                <a:gd name="T52" fmla="*/ 1344930 w 1080"/>
                <a:gd name="T53" fmla="*/ 354330 h 1038"/>
                <a:gd name="T54" fmla="*/ 1247775 w 1080"/>
                <a:gd name="T55" fmla="*/ 310515 h 1038"/>
                <a:gd name="T56" fmla="*/ 1190625 w 1080"/>
                <a:gd name="T57" fmla="*/ 241935 h 1038"/>
                <a:gd name="T58" fmla="*/ 1137285 w 1080"/>
                <a:gd name="T59" fmla="*/ 198120 h 1038"/>
                <a:gd name="T60" fmla="*/ 1118235 w 1080"/>
                <a:gd name="T61" fmla="*/ 121920 h 1038"/>
                <a:gd name="T62" fmla="*/ 1059180 w 1080"/>
                <a:gd name="T63" fmla="*/ 62865 h 1038"/>
                <a:gd name="T64" fmla="*/ 1011555 w 1080"/>
                <a:gd name="T65" fmla="*/ 81915 h 1038"/>
                <a:gd name="T66" fmla="*/ 977265 w 1080"/>
                <a:gd name="T67" fmla="*/ 24765 h 1038"/>
                <a:gd name="T68" fmla="*/ 895350 w 1080"/>
                <a:gd name="T69" fmla="*/ 19050 h 1038"/>
                <a:gd name="T70" fmla="*/ 741045 w 1080"/>
                <a:gd name="T71" fmla="*/ 0 h 1038"/>
                <a:gd name="T72" fmla="*/ 666750 w 1080"/>
                <a:gd name="T73" fmla="*/ 19050 h 1038"/>
                <a:gd name="T74" fmla="*/ 594360 w 1080"/>
                <a:gd name="T75" fmla="*/ 53340 h 1038"/>
                <a:gd name="T76" fmla="*/ 594360 w 1080"/>
                <a:gd name="T77" fmla="*/ 116205 h 1038"/>
                <a:gd name="T78" fmla="*/ 531495 w 1080"/>
                <a:gd name="T79" fmla="*/ 156210 h 1038"/>
                <a:gd name="T80" fmla="*/ 411480 w 1080"/>
                <a:gd name="T81" fmla="*/ 241935 h 1038"/>
                <a:gd name="T82" fmla="*/ 443865 w 1080"/>
                <a:gd name="T83" fmla="*/ 388620 h 1038"/>
                <a:gd name="T84" fmla="*/ 411480 w 1080"/>
                <a:gd name="T85" fmla="*/ 523875 h 1038"/>
                <a:gd name="T86" fmla="*/ 421005 w 1080"/>
                <a:gd name="T87" fmla="*/ 615315 h 1038"/>
                <a:gd name="T88" fmla="*/ 367665 w 1080"/>
                <a:gd name="T89" fmla="*/ 693420 h 1038"/>
                <a:gd name="T90" fmla="*/ 106680 w 1080"/>
                <a:gd name="T91" fmla="*/ 1230630 h 10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080" h="1038" extrusionOk="0">
                  <a:moveTo>
                    <a:pt x="56" y="646"/>
                  </a:moveTo>
                  <a:lnTo>
                    <a:pt x="152" y="659"/>
                  </a:lnTo>
                  <a:lnTo>
                    <a:pt x="660" y="1012"/>
                  </a:lnTo>
                  <a:lnTo>
                    <a:pt x="881" y="1015"/>
                  </a:lnTo>
                  <a:lnTo>
                    <a:pt x="953" y="1038"/>
                  </a:lnTo>
                  <a:lnTo>
                    <a:pt x="1019" y="913"/>
                  </a:lnTo>
                  <a:lnTo>
                    <a:pt x="1080" y="890"/>
                  </a:lnTo>
                  <a:lnTo>
                    <a:pt x="1070" y="878"/>
                  </a:lnTo>
                  <a:lnTo>
                    <a:pt x="1070" y="870"/>
                  </a:lnTo>
                  <a:lnTo>
                    <a:pt x="1059" y="875"/>
                  </a:lnTo>
                  <a:lnTo>
                    <a:pt x="1052" y="867"/>
                  </a:lnTo>
                  <a:lnTo>
                    <a:pt x="1029" y="857"/>
                  </a:lnTo>
                  <a:lnTo>
                    <a:pt x="1009" y="845"/>
                  </a:lnTo>
                  <a:lnTo>
                    <a:pt x="1001" y="778"/>
                  </a:lnTo>
                  <a:lnTo>
                    <a:pt x="968" y="778"/>
                  </a:lnTo>
                  <a:lnTo>
                    <a:pt x="958" y="748"/>
                  </a:lnTo>
                  <a:lnTo>
                    <a:pt x="960" y="717"/>
                  </a:lnTo>
                  <a:lnTo>
                    <a:pt x="983" y="697"/>
                  </a:lnTo>
                  <a:lnTo>
                    <a:pt x="960" y="646"/>
                  </a:lnTo>
                  <a:lnTo>
                    <a:pt x="940" y="636"/>
                  </a:lnTo>
                  <a:lnTo>
                    <a:pt x="920" y="598"/>
                  </a:lnTo>
                  <a:lnTo>
                    <a:pt x="907" y="588"/>
                  </a:lnTo>
                  <a:lnTo>
                    <a:pt x="894" y="593"/>
                  </a:lnTo>
                  <a:lnTo>
                    <a:pt x="813" y="539"/>
                  </a:lnTo>
                  <a:lnTo>
                    <a:pt x="795" y="542"/>
                  </a:lnTo>
                  <a:lnTo>
                    <a:pt x="785" y="550"/>
                  </a:lnTo>
                  <a:lnTo>
                    <a:pt x="762" y="532"/>
                  </a:lnTo>
                  <a:lnTo>
                    <a:pt x="765" y="519"/>
                  </a:lnTo>
                  <a:lnTo>
                    <a:pt x="760" y="511"/>
                  </a:lnTo>
                  <a:lnTo>
                    <a:pt x="770" y="488"/>
                  </a:lnTo>
                  <a:lnTo>
                    <a:pt x="744" y="468"/>
                  </a:lnTo>
                  <a:lnTo>
                    <a:pt x="739" y="450"/>
                  </a:lnTo>
                  <a:lnTo>
                    <a:pt x="716" y="448"/>
                  </a:lnTo>
                  <a:lnTo>
                    <a:pt x="704" y="433"/>
                  </a:lnTo>
                  <a:lnTo>
                    <a:pt x="688" y="430"/>
                  </a:lnTo>
                  <a:lnTo>
                    <a:pt x="688" y="415"/>
                  </a:lnTo>
                  <a:lnTo>
                    <a:pt x="699" y="405"/>
                  </a:lnTo>
                  <a:lnTo>
                    <a:pt x="691" y="392"/>
                  </a:lnTo>
                  <a:lnTo>
                    <a:pt x="699" y="377"/>
                  </a:lnTo>
                  <a:lnTo>
                    <a:pt x="699" y="338"/>
                  </a:lnTo>
                  <a:lnTo>
                    <a:pt x="711" y="328"/>
                  </a:lnTo>
                  <a:lnTo>
                    <a:pt x="714" y="293"/>
                  </a:lnTo>
                  <a:lnTo>
                    <a:pt x="729" y="298"/>
                  </a:lnTo>
                  <a:lnTo>
                    <a:pt x="742" y="288"/>
                  </a:lnTo>
                  <a:lnTo>
                    <a:pt x="742" y="249"/>
                  </a:lnTo>
                  <a:lnTo>
                    <a:pt x="732" y="244"/>
                  </a:lnTo>
                  <a:lnTo>
                    <a:pt x="732" y="216"/>
                  </a:lnTo>
                  <a:lnTo>
                    <a:pt x="744" y="214"/>
                  </a:lnTo>
                  <a:lnTo>
                    <a:pt x="765" y="206"/>
                  </a:lnTo>
                  <a:lnTo>
                    <a:pt x="772" y="201"/>
                  </a:lnTo>
                  <a:lnTo>
                    <a:pt x="762" y="196"/>
                  </a:lnTo>
                  <a:lnTo>
                    <a:pt x="747" y="188"/>
                  </a:lnTo>
                  <a:lnTo>
                    <a:pt x="724" y="191"/>
                  </a:lnTo>
                  <a:lnTo>
                    <a:pt x="706" y="186"/>
                  </a:lnTo>
                  <a:lnTo>
                    <a:pt x="671" y="165"/>
                  </a:lnTo>
                  <a:lnTo>
                    <a:pt x="655" y="163"/>
                  </a:lnTo>
                  <a:lnTo>
                    <a:pt x="635" y="150"/>
                  </a:lnTo>
                  <a:lnTo>
                    <a:pt x="625" y="127"/>
                  </a:lnTo>
                  <a:lnTo>
                    <a:pt x="615" y="107"/>
                  </a:lnTo>
                  <a:lnTo>
                    <a:pt x="597" y="104"/>
                  </a:lnTo>
                  <a:lnTo>
                    <a:pt x="587" y="84"/>
                  </a:lnTo>
                  <a:lnTo>
                    <a:pt x="587" y="64"/>
                  </a:lnTo>
                  <a:lnTo>
                    <a:pt x="577" y="36"/>
                  </a:lnTo>
                  <a:lnTo>
                    <a:pt x="556" y="33"/>
                  </a:lnTo>
                  <a:lnTo>
                    <a:pt x="554" y="36"/>
                  </a:lnTo>
                  <a:lnTo>
                    <a:pt x="531" y="43"/>
                  </a:lnTo>
                  <a:lnTo>
                    <a:pt x="513" y="33"/>
                  </a:lnTo>
                  <a:lnTo>
                    <a:pt x="513" y="13"/>
                  </a:lnTo>
                  <a:lnTo>
                    <a:pt x="498" y="3"/>
                  </a:lnTo>
                  <a:lnTo>
                    <a:pt x="470" y="10"/>
                  </a:lnTo>
                  <a:lnTo>
                    <a:pt x="432" y="0"/>
                  </a:lnTo>
                  <a:lnTo>
                    <a:pt x="389" y="0"/>
                  </a:lnTo>
                  <a:lnTo>
                    <a:pt x="376" y="10"/>
                  </a:lnTo>
                  <a:lnTo>
                    <a:pt x="350" y="10"/>
                  </a:lnTo>
                  <a:lnTo>
                    <a:pt x="320" y="33"/>
                  </a:lnTo>
                  <a:lnTo>
                    <a:pt x="312" y="28"/>
                  </a:lnTo>
                  <a:lnTo>
                    <a:pt x="325" y="38"/>
                  </a:lnTo>
                  <a:lnTo>
                    <a:pt x="312" y="61"/>
                  </a:lnTo>
                  <a:lnTo>
                    <a:pt x="302" y="61"/>
                  </a:lnTo>
                  <a:lnTo>
                    <a:pt x="279" y="82"/>
                  </a:lnTo>
                  <a:lnTo>
                    <a:pt x="236" y="89"/>
                  </a:lnTo>
                  <a:lnTo>
                    <a:pt x="216" y="127"/>
                  </a:lnTo>
                  <a:lnTo>
                    <a:pt x="213" y="160"/>
                  </a:lnTo>
                  <a:lnTo>
                    <a:pt x="233" y="204"/>
                  </a:lnTo>
                  <a:lnTo>
                    <a:pt x="236" y="237"/>
                  </a:lnTo>
                  <a:lnTo>
                    <a:pt x="216" y="275"/>
                  </a:lnTo>
                  <a:lnTo>
                    <a:pt x="221" y="293"/>
                  </a:lnTo>
                  <a:lnTo>
                    <a:pt x="221" y="323"/>
                  </a:lnTo>
                  <a:lnTo>
                    <a:pt x="203" y="349"/>
                  </a:lnTo>
                  <a:lnTo>
                    <a:pt x="193" y="364"/>
                  </a:lnTo>
                  <a:lnTo>
                    <a:pt x="0" y="504"/>
                  </a:lnTo>
                  <a:lnTo>
                    <a:pt x="56" y="646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9104" name="Google Shape;1192;p27">
              <a:extLst>
                <a:ext uri="{FF2B5EF4-FFF2-40B4-BE49-F238E27FC236}">
                  <a16:creationId xmlns:a16="http://schemas.microsoft.com/office/drawing/2014/main" id="{EAEB9876-6B2D-304E-A65A-A5D18439C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9412288" y="3602038"/>
              <a:ext cx="19050" cy="25400"/>
            </a:xfrm>
            <a:custGeom>
              <a:avLst/>
              <a:gdLst>
                <a:gd name="T0" fmla="*/ 0 w 10"/>
                <a:gd name="T1" fmla="*/ 24764 h 13"/>
                <a:gd name="T2" fmla="*/ 0 w 10"/>
                <a:gd name="T3" fmla="*/ 24764 h 13"/>
                <a:gd name="T4" fmla="*/ 19050 w 10"/>
                <a:gd name="T5" fmla="*/ 0 h 13"/>
                <a:gd name="T6" fmla="*/ 0 w 10"/>
                <a:gd name="T7" fmla="*/ 24764 h 1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" h="13" extrusionOk="0">
                  <a:moveTo>
                    <a:pt x="0" y="13"/>
                  </a:moveTo>
                  <a:lnTo>
                    <a:pt x="0" y="13"/>
                  </a:lnTo>
                  <a:lnTo>
                    <a:pt x="10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9105" name="Google Shape;1193;p27">
              <a:extLst>
                <a:ext uri="{FF2B5EF4-FFF2-40B4-BE49-F238E27FC236}">
                  <a16:creationId xmlns:a16="http://schemas.microsoft.com/office/drawing/2014/main" id="{3FC1C372-B99B-6C46-8CD3-434568458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8075" y="3175000"/>
              <a:ext cx="4319588" cy="3644900"/>
            </a:xfrm>
            <a:custGeom>
              <a:avLst/>
              <a:gdLst>
                <a:gd name="T0" fmla="*/ 2625091 w 2267"/>
                <a:gd name="T1" fmla="*/ 760095 h 1913"/>
                <a:gd name="T2" fmla="*/ 1045845 w 2267"/>
                <a:gd name="T3" fmla="*/ 24765 h 1913"/>
                <a:gd name="T4" fmla="*/ 464820 w 2267"/>
                <a:gd name="T5" fmla="*/ 175260 h 1913"/>
                <a:gd name="T6" fmla="*/ 605790 w 2267"/>
                <a:gd name="T7" fmla="*/ 590550 h 1913"/>
                <a:gd name="T8" fmla="*/ 87630 w 2267"/>
                <a:gd name="T9" fmla="*/ 702945 h 1913"/>
                <a:gd name="T10" fmla="*/ 24765 w 2267"/>
                <a:gd name="T11" fmla="*/ 872490 h 1913"/>
                <a:gd name="T12" fmla="*/ 34290 w 2267"/>
                <a:gd name="T13" fmla="*/ 941070 h 1913"/>
                <a:gd name="T14" fmla="*/ 116205 w 2267"/>
                <a:gd name="T15" fmla="*/ 963930 h 1913"/>
                <a:gd name="T16" fmla="*/ 209550 w 2267"/>
                <a:gd name="T17" fmla="*/ 1120140 h 1913"/>
                <a:gd name="T18" fmla="*/ 281940 w 2267"/>
                <a:gd name="T19" fmla="*/ 1211580 h 1913"/>
                <a:gd name="T20" fmla="*/ 363855 w 2267"/>
                <a:gd name="T21" fmla="*/ 1346835 h 1913"/>
                <a:gd name="T22" fmla="*/ 421005 w 2267"/>
                <a:gd name="T23" fmla="*/ 1443990 h 1913"/>
                <a:gd name="T24" fmla="*/ 527685 w 2267"/>
                <a:gd name="T25" fmla="*/ 1588770 h 1913"/>
                <a:gd name="T26" fmla="*/ 558165 w 2267"/>
                <a:gd name="T27" fmla="*/ 1701165 h 1913"/>
                <a:gd name="T28" fmla="*/ 600075 w 2267"/>
                <a:gd name="T29" fmla="*/ 1798320 h 1913"/>
                <a:gd name="T30" fmla="*/ 706755 w 2267"/>
                <a:gd name="T31" fmla="*/ 1817370 h 1913"/>
                <a:gd name="T32" fmla="*/ 838200 w 2267"/>
                <a:gd name="T33" fmla="*/ 1948814 h 1913"/>
                <a:gd name="T34" fmla="*/ 882015 w 2267"/>
                <a:gd name="T35" fmla="*/ 2021204 h 1913"/>
                <a:gd name="T36" fmla="*/ 954405 w 2267"/>
                <a:gd name="T37" fmla="*/ 2200274 h 1913"/>
                <a:gd name="T38" fmla="*/ 935355 w 2267"/>
                <a:gd name="T39" fmla="*/ 2301239 h 1913"/>
                <a:gd name="T40" fmla="*/ 979170 w 2267"/>
                <a:gd name="T41" fmla="*/ 2491739 h 1913"/>
                <a:gd name="T42" fmla="*/ 1127760 w 2267"/>
                <a:gd name="T43" fmla="*/ 2665094 h 1913"/>
                <a:gd name="T44" fmla="*/ 1234440 w 2267"/>
                <a:gd name="T45" fmla="*/ 2724149 h 1913"/>
                <a:gd name="T46" fmla="*/ 1316355 w 2267"/>
                <a:gd name="T47" fmla="*/ 2806064 h 1913"/>
                <a:gd name="T48" fmla="*/ 1390650 w 2267"/>
                <a:gd name="T49" fmla="*/ 2859404 h 1913"/>
                <a:gd name="T50" fmla="*/ 1485900 w 2267"/>
                <a:gd name="T51" fmla="*/ 3116579 h 1913"/>
                <a:gd name="T52" fmla="*/ 1680210 w 2267"/>
                <a:gd name="T53" fmla="*/ 3362324 h 1913"/>
                <a:gd name="T54" fmla="*/ 1821180 w 2267"/>
                <a:gd name="T55" fmla="*/ 3493769 h 1913"/>
                <a:gd name="T56" fmla="*/ 1927860 w 2267"/>
                <a:gd name="T57" fmla="*/ 3430904 h 1913"/>
                <a:gd name="T58" fmla="*/ 1971675 w 2267"/>
                <a:gd name="T59" fmla="*/ 3236594 h 1913"/>
                <a:gd name="T60" fmla="*/ 2343151 w 2267"/>
                <a:gd name="T61" fmla="*/ 3362324 h 1913"/>
                <a:gd name="T62" fmla="*/ 2914651 w 2267"/>
                <a:gd name="T63" fmla="*/ 3129914 h 1913"/>
                <a:gd name="T64" fmla="*/ 4271011 w 2267"/>
                <a:gd name="T65" fmla="*/ 2099309 h 1913"/>
                <a:gd name="T66" fmla="*/ 3549016 w 2267"/>
                <a:gd name="T67" fmla="*/ 1908809 h 1913"/>
                <a:gd name="T68" fmla="*/ 3489961 w 2267"/>
                <a:gd name="T69" fmla="*/ 1783080 h 1913"/>
                <a:gd name="T70" fmla="*/ 3489961 w 2267"/>
                <a:gd name="T71" fmla="*/ 1704975 h 1913"/>
                <a:gd name="T72" fmla="*/ 3417571 w 2267"/>
                <a:gd name="T73" fmla="*/ 1695450 h 1913"/>
                <a:gd name="T74" fmla="*/ 3331846 w 2267"/>
                <a:gd name="T75" fmla="*/ 1647825 h 1913"/>
                <a:gd name="T76" fmla="*/ 3181351 w 2267"/>
                <a:gd name="T77" fmla="*/ 1415415 h 1913"/>
                <a:gd name="T78" fmla="*/ 3175636 w 2267"/>
                <a:gd name="T79" fmla="*/ 1346835 h 1913"/>
                <a:gd name="T80" fmla="*/ 3112771 w 2267"/>
                <a:gd name="T81" fmla="*/ 1183005 h 1913"/>
                <a:gd name="T82" fmla="*/ 3002281 w 2267"/>
                <a:gd name="T83" fmla="*/ 1085850 h 1913"/>
                <a:gd name="T84" fmla="*/ 2987041 w 2267"/>
                <a:gd name="T85" fmla="*/ 1032510 h 1913"/>
                <a:gd name="T86" fmla="*/ 2952751 w 2267"/>
                <a:gd name="T87" fmla="*/ 1013460 h 1913"/>
                <a:gd name="T88" fmla="*/ 2817496 w 2267"/>
                <a:gd name="T89" fmla="*/ 838200 h 1913"/>
                <a:gd name="T90" fmla="*/ 2779396 w 2267"/>
                <a:gd name="T91" fmla="*/ 800100 h 191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267" h="1913" extrusionOk="0">
                  <a:moveTo>
                    <a:pt x="1451" y="410"/>
                  </a:moveTo>
                  <a:lnTo>
                    <a:pt x="1385" y="440"/>
                  </a:lnTo>
                  <a:lnTo>
                    <a:pt x="1378" y="399"/>
                  </a:lnTo>
                  <a:lnTo>
                    <a:pt x="1278" y="369"/>
                  </a:lnTo>
                  <a:lnTo>
                    <a:pt x="1057" y="366"/>
                  </a:lnTo>
                  <a:lnTo>
                    <a:pt x="549" y="13"/>
                  </a:lnTo>
                  <a:lnTo>
                    <a:pt x="448" y="0"/>
                  </a:lnTo>
                  <a:lnTo>
                    <a:pt x="407" y="41"/>
                  </a:lnTo>
                  <a:lnTo>
                    <a:pt x="244" y="92"/>
                  </a:lnTo>
                  <a:lnTo>
                    <a:pt x="369" y="224"/>
                  </a:lnTo>
                  <a:lnTo>
                    <a:pt x="323" y="280"/>
                  </a:lnTo>
                  <a:lnTo>
                    <a:pt x="318" y="310"/>
                  </a:lnTo>
                  <a:lnTo>
                    <a:pt x="237" y="323"/>
                  </a:lnTo>
                  <a:lnTo>
                    <a:pt x="158" y="399"/>
                  </a:lnTo>
                  <a:lnTo>
                    <a:pt x="46" y="369"/>
                  </a:lnTo>
                  <a:lnTo>
                    <a:pt x="13" y="372"/>
                  </a:lnTo>
                  <a:lnTo>
                    <a:pt x="10" y="410"/>
                  </a:lnTo>
                  <a:lnTo>
                    <a:pt x="13" y="458"/>
                  </a:lnTo>
                  <a:lnTo>
                    <a:pt x="0" y="489"/>
                  </a:lnTo>
                  <a:lnTo>
                    <a:pt x="3" y="499"/>
                  </a:lnTo>
                  <a:lnTo>
                    <a:pt x="18" y="494"/>
                  </a:lnTo>
                  <a:lnTo>
                    <a:pt x="23" y="501"/>
                  </a:lnTo>
                  <a:lnTo>
                    <a:pt x="38" y="494"/>
                  </a:lnTo>
                  <a:lnTo>
                    <a:pt x="61" y="506"/>
                  </a:lnTo>
                  <a:lnTo>
                    <a:pt x="56" y="511"/>
                  </a:lnTo>
                  <a:lnTo>
                    <a:pt x="104" y="565"/>
                  </a:lnTo>
                  <a:lnTo>
                    <a:pt x="110" y="588"/>
                  </a:lnTo>
                  <a:lnTo>
                    <a:pt x="120" y="593"/>
                  </a:lnTo>
                  <a:lnTo>
                    <a:pt x="122" y="616"/>
                  </a:lnTo>
                  <a:lnTo>
                    <a:pt x="148" y="636"/>
                  </a:lnTo>
                  <a:lnTo>
                    <a:pt x="158" y="636"/>
                  </a:lnTo>
                  <a:lnTo>
                    <a:pt x="191" y="689"/>
                  </a:lnTo>
                  <a:lnTo>
                    <a:pt x="191" y="707"/>
                  </a:lnTo>
                  <a:lnTo>
                    <a:pt x="198" y="728"/>
                  </a:lnTo>
                  <a:lnTo>
                    <a:pt x="216" y="730"/>
                  </a:lnTo>
                  <a:lnTo>
                    <a:pt x="221" y="758"/>
                  </a:lnTo>
                  <a:lnTo>
                    <a:pt x="232" y="771"/>
                  </a:lnTo>
                  <a:lnTo>
                    <a:pt x="257" y="784"/>
                  </a:lnTo>
                  <a:lnTo>
                    <a:pt x="277" y="834"/>
                  </a:lnTo>
                  <a:lnTo>
                    <a:pt x="293" y="845"/>
                  </a:lnTo>
                  <a:lnTo>
                    <a:pt x="298" y="878"/>
                  </a:lnTo>
                  <a:lnTo>
                    <a:pt x="293" y="893"/>
                  </a:lnTo>
                  <a:lnTo>
                    <a:pt x="293" y="908"/>
                  </a:lnTo>
                  <a:lnTo>
                    <a:pt x="315" y="923"/>
                  </a:lnTo>
                  <a:lnTo>
                    <a:pt x="315" y="944"/>
                  </a:lnTo>
                  <a:lnTo>
                    <a:pt x="331" y="951"/>
                  </a:lnTo>
                  <a:lnTo>
                    <a:pt x="348" y="936"/>
                  </a:lnTo>
                  <a:lnTo>
                    <a:pt x="371" y="954"/>
                  </a:lnTo>
                  <a:lnTo>
                    <a:pt x="404" y="969"/>
                  </a:lnTo>
                  <a:lnTo>
                    <a:pt x="432" y="997"/>
                  </a:lnTo>
                  <a:lnTo>
                    <a:pt x="440" y="1023"/>
                  </a:lnTo>
                  <a:lnTo>
                    <a:pt x="448" y="1023"/>
                  </a:lnTo>
                  <a:lnTo>
                    <a:pt x="453" y="1051"/>
                  </a:lnTo>
                  <a:lnTo>
                    <a:pt x="463" y="1061"/>
                  </a:lnTo>
                  <a:lnTo>
                    <a:pt x="473" y="1096"/>
                  </a:lnTo>
                  <a:lnTo>
                    <a:pt x="493" y="1117"/>
                  </a:lnTo>
                  <a:lnTo>
                    <a:pt x="501" y="1155"/>
                  </a:lnTo>
                  <a:lnTo>
                    <a:pt x="506" y="1165"/>
                  </a:lnTo>
                  <a:lnTo>
                    <a:pt x="498" y="1201"/>
                  </a:lnTo>
                  <a:lnTo>
                    <a:pt x="491" y="1208"/>
                  </a:lnTo>
                  <a:lnTo>
                    <a:pt x="498" y="1226"/>
                  </a:lnTo>
                  <a:lnTo>
                    <a:pt x="509" y="1267"/>
                  </a:lnTo>
                  <a:lnTo>
                    <a:pt x="514" y="1308"/>
                  </a:lnTo>
                  <a:lnTo>
                    <a:pt x="534" y="1325"/>
                  </a:lnTo>
                  <a:lnTo>
                    <a:pt x="536" y="1341"/>
                  </a:lnTo>
                  <a:lnTo>
                    <a:pt x="592" y="1399"/>
                  </a:lnTo>
                  <a:lnTo>
                    <a:pt x="610" y="1407"/>
                  </a:lnTo>
                  <a:lnTo>
                    <a:pt x="633" y="1409"/>
                  </a:lnTo>
                  <a:lnTo>
                    <a:pt x="648" y="1430"/>
                  </a:lnTo>
                  <a:lnTo>
                    <a:pt x="658" y="1430"/>
                  </a:lnTo>
                  <a:lnTo>
                    <a:pt x="689" y="1458"/>
                  </a:lnTo>
                  <a:lnTo>
                    <a:pt x="691" y="1473"/>
                  </a:lnTo>
                  <a:lnTo>
                    <a:pt x="719" y="1478"/>
                  </a:lnTo>
                  <a:lnTo>
                    <a:pt x="714" y="1493"/>
                  </a:lnTo>
                  <a:lnTo>
                    <a:pt x="730" y="1501"/>
                  </a:lnTo>
                  <a:lnTo>
                    <a:pt x="755" y="1595"/>
                  </a:lnTo>
                  <a:lnTo>
                    <a:pt x="778" y="1608"/>
                  </a:lnTo>
                  <a:lnTo>
                    <a:pt x="780" y="1636"/>
                  </a:lnTo>
                  <a:lnTo>
                    <a:pt x="862" y="1720"/>
                  </a:lnTo>
                  <a:lnTo>
                    <a:pt x="874" y="1720"/>
                  </a:lnTo>
                  <a:lnTo>
                    <a:pt x="882" y="1765"/>
                  </a:lnTo>
                  <a:lnTo>
                    <a:pt x="915" y="1776"/>
                  </a:lnTo>
                  <a:lnTo>
                    <a:pt x="935" y="1831"/>
                  </a:lnTo>
                  <a:lnTo>
                    <a:pt x="956" y="1834"/>
                  </a:lnTo>
                  <a:lnTo>
                    <a:pt x="971" y="1842"/>
                  </a:lnTo>
                  <a:lnTo>
                    <a:pt x="984" y="1819"/>
                  </a:lnTo>
                  <a:lnTo>
                    <a:pt x="1012" y="1801"/>
                  </a:lnTo>
                  <a:lnTo>
                    <a:pt x="991" y="1763"/>
                  </a:lnTo>
                  <a:lnTo>
                    <a:pt x="1007" y="1712"/>
                  </a:lnTo>
                  <a:lnTo>
                    <a:pt x="1035" y="1699"/>
                  </a:lnTo>
                  <a:lnTo>
                    <a:pt x="1068" y="1725"/>
                  </a:lnTo>
                  <a:lnTo>
                    <a:pt x="1136" y="1727"/>
                  </a:lnTo>
                  <a:lnTo>
                    <a:pt x="1230" y="1765"/>
                  </a:lnTo>
                  <a:lnTo>
                    <a:pt x="1327" y="1814"/>
                  </a:lnTo>
                  <a:lnTo>
                    <a:pt x="1332" y="1913"/>
                  </a:lnTo>
                  <a:lnTo>
                    <a:pt x="1530" y="1643"/>
                  </a:lnTo>
                  <a:lnTo>
                    <a:pt x="2252" y="1427"/>
                  </a:lnTo>
                  <a:lnTo>
                    <a:pt x="2267" y="1191"/>
                  </a:lnTo>
                  <a:lnTo>
                    <a:pt x="2242" y="1102"/>
                  </a:lnTo>
                  <a:lnTo>
                    <a:pt x="2206" y="1135"/>
                  </a:lnTo>
                  <a:lnTo>
                    <a:pt x="1886" y="1086"/>
                  </a:lnTo>
                  <a:lnTo>
                    <a:pt x="1863" y="1002"/>
                  </a:lnTo>
                  <a:lnTo>
                    <a:pt x="1838" y="972"/>
                  </a:lnTo>
                  <a:lnTo>
                    <a:pt x="1838" y="934"/>
                  </a:lnTo>
                  <a:lnTo>
                    <a:pt x="1832" y="936"/>
                  </a:lnTo>
                  <a:lnTo>
                    <a:pt x="1822" y="918"/>
                  </a:lnTo>
                  <a:lnTo>
                    <a:pt x="1822" y="908"/>
                  </a:lnTo>
                  <a:lnTo>
                    <a:pt x="1832" y="895"/>
                  </a:lnTo>
                  <a:lnTo>
                    <a:pt x="1815" y="895"/>
                  </a:lnTo>
                  <a:lnTo>
                    <a:pt x="1812" y="890"/>
                  </a:lnTo>
                  <a:lnTo>
                    <a:pt x="1794" y="890"/>
                  </a:lnTo>
                  <a:lnTo>
                    <a:pt x="1759" y="873"/>
                  </a:lnTo>
                  <a:lnTo>
                    <a:pt x="1754" y="862"/>
                  </a:lnTo>
                  <a:lnTo>
                    <a:pt x="1749" y="865"/>
                  </a:lnTo>
                  <a:lnTo>
                    <a:pt x="1728" y="840"/>
                  </a:lnTo>
                  <a:lnTo>
                    <a:pt x="1723" y="812"/>
                  </a:lnTo>
                  <a:lnTo>
                    <a:pt x="1670" y="743"/>
                  </a:lnTo>
                  <a:lnTo>
                    <a:pt x="1655" y="717"/>
                  </a:lnTo>
                  <a:lnTo>
                    <a:pt x="1667" y="720"/>
                  </a:lnTo>
                  <a:lnTo>
                    <a:pt x="1667" y="707"/>
                  </a:lnTo>
                  <a:lnTo>
                    <a:pt x="1647" y="654"/>
                  </a:lnTo>
                  <a:lnTo>
                    <a:pt x="1647" y="644"/>
                  </a:lnTo>
                  <a:lnTo>
                    <a:pt x="1634" y="621"/>
                  </a:lnTo>
                  <a:lnTo>
                    <a:pt x="1624" y="621"/>
                  </a:lnTo>
                  <a:lnTo>
                    <a:pt x="1589" y="570"/>
                  </a:lnTo>
                  <a:lnTo>
                    <a:pt x="1576" y="570"/>
                  </a:lnTo>
                  <a:lnTo>
                    <a:pt x="1561" y="552"/>
                  </a:lnTo>
                  <a:lnTo>
                    <a:pt x="1561" y="544"/>
                  </a:lnTo>
                  <a:lnTo>
                    <a:pt x="1568" y="542"/>
                  </a:lnTo>
                  <a:lnTo>
                    <a:pt x="1576" y="550"/>
                  </a:lnTo>
                  <a:lnTo>
                    <a:pt x="1568" y="534"/>
                  </a:lnTo>
                  <a:lnTo>
                    <a:pt x="1550" y="532"/>
                  </a:lnTo>
                  <a:lnTo>
                    <a:pt x="1512" y="524"/>
                  </a:lnTo>
                  <a:lnTo>
                    <a:pt x="1492" y="468"/>
                  </a:lnTo>
                  <a:lnTo>
                    <a:pt x="1479" y="440"/>
                  </a:lnTo>
                  <a:lnTo>
                    <a:pt x="1467" y="433"/>
                  </a:lnTo>
                  <a:lnTo>
                    <a:pt x="1467" y="415"/>
                  </a:lnTo>
                  <a:lnTo>
                    <a:pt x="1459" y="420"/>
                  </a:lnTo>
                  <a:lnTo>
                    <a:pt x="1451" y="410"/>
                  </a:lnTo>
                  <a:close/>
                </a:path>
              </a:pathLst>
            </a:custGeom>
            <a:solidFill>
              <a:srgbClr val="FC79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9106" name="Google Shape;1194;p27">
              <a:extLst>
                <a:ext uri="{FF2B5EF4-FFF2-40B4-BE49-F238E27FC236}">
                  <a16:creationId xmlns:a16="http://schemas.microsoft.com/office/drawing/2014/main" id="{AE034567-5224-F34A-82B2-F6309AAFC0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2100" y="739775"/>
              <a:ext cx="1143000" cy="938213"/>
            </a:xfrm>
            <a:custGeom>
              <a:avLst/>
              <a:gdLst>
                <a:gd name="T0" fmla="*/ 15240 w 600"/>
                <a:gd name="T1" fmla="*/ 160020 h 493"/>
                <a:gd name="T2" fmla="*/ 213360 w 600"/>
                <a:gd name="T3" fmla="*/ 194310 h 493"/>
                <a:gd name="T4" fmla="*/ 363855 w 600"/>
                <a:gd name="T5" fmla="*/ 236220 h 493"/>
                <a:gd name="T6" fmla="*/ 342900 w 600"/>
                <a:gd name="T7" fmla="*/ 120015 h 493"/>
                <a:gd name="T8" fmla="*/ 314325 w 600"/>
                <a:gd name="T9" fmla="*/ 13335 h 493"/>
                <a:gd name="T10" fmla="*/ 468630 w 600"/>
                <a:gd name="T11" fmla="*/ 97155 h 493"/>
                <a:gd name="T12" fmla="*/ 590550 w 600"/>
                <a:gd name="T13" fmla="*/ 154305 h 493"/>
                <a:gd name="T14" fmla="*/ 668655 w 600"/>
                <a:gd name="T15" fmla="*/ 87630 h 493"/>
                <a:gd name="T16" fmla="*/ 784860 w 600"/>
                <a:gd name="T17" fmla="*/ 34290 h 493"/>
                <a:gd name="T18" fmla="*/ 851535 w 600"/>
                <a:gd name="T19" fmla="*/ 154305 h 493"/>
                <a:gd name="T20" fmla="*/ 948690 w 600"/>
                <a:gd name="T21" fmla="*/ 260985 h 493"/>
                <a:gd name="T22" fmla="*/ 1002030 w 600"/>
                <a:gd name="T23" fmla="*/ 329565 h 493"/>
                <a:gd name="T24" fmla="*/ 1112520 w 600"/>
                <a:gd name="T25" fmla="*/ 352425 h 493"/>
                <a:gd name="T26" fmla="*/ 1108710 w 600"/>
                <a:gd name="T27" fmla="*/ 392430 h 493"/>
                <a:gd name="T28" fmla="*/ 1026795 w 600"/>
                <a:gd name="T29" fmla="*/ 417195 h 493"/>
                <a:gd name="T30" fmla="*/ 967740 w 600"/>
                <a:gd name="T31" fmla="*/ 521971 h 493"/>
                <a:gd name="T32" fmla="*/ 954405 w 600"/>
                <a:gd name="T33" fmla="*/ 590551 h 493"/>
                <a:gd name="T34" fmla="*/ 963930 w 600"/>
                <a:gd name="T35" fmla="*/ 649606 h 493"/>
                <a:gd name="T36" fmla="*/ 942975 w 600"/>
                <a:gd name="T37" fmla="*/ 697231 h 493"/>
                <a:gd name="T38" fmla="*/ 933450 w 600"/>
                <a:gd name="T39" fmla="*/ 794386 h 493"/>
                <a:gd name="T40" fmla="*/ 933450 w 600"/>
                <a:gd name="T41" fmla="*/ 725806 h 493"/>
                <a:gd name="T42" fmla="*/ 891540 w 600"/>
                <a:gd name="T43" fmla="*/ 712471 h 493"/>
                <a:gd name="T44" fmla="*/ 891540 w 600"/>
                <a:gd name="T45" fmla="*/ 798196 h 493"/>
                <a:gd name="T46" fmla="*/ 895350 w 600"/>
                <a:gd name="T47" fmla="*/ 851536 h 493"/>
                <a:gd name="T48" fmla="*/ 876300 w 600"/>
                <a:gd name="T49" fmla="*/ 939166 h 493"/>
                <a:gd name="T50" fmla="*/ 832485 w 600"/>
                <a:gd name="T51" fmla="*/ 910591 h 493"/>
                <a:gd name="T52" fmla="*/ 725805 w 600"/>
                <a:gd name="T53" fmla="*/ 819151 h 493"/>
                <a:gd name="T54" fmla="*/ 744855 w 600"/>
                <a:gd name="T55" fmla="*/ 741046 h 493"/>
                <a:gd name="T56" fmla="*/ 760095 w 600"/>
                <a:gd name="T57" fmla="*/ 697231 h 493"/>
                <a:gd name="T58" fmla="*/ 716280 w 600"/>
                <a:gd name="T59" fmla="*/ 640081 h 493"/>
                <a:gd name="T60" fmla="*/ 691515 w 600"/>
                <a:gd name="T61" fmla="*/ 624841 h 493"/>
                <a:gd name="T62" fmla="*/ 628650 w 600"/>
                <a:gd name="T63" fmla="*/ 653416 h 493"/>
                <a:gd name="T64" fmla="*/ 575310 w 600"/>
                <a:gd name="T65" fmla="*/ 693421 h 493"/>
                <a:gd name="T66" fmla="*/ 512445 w 600"/>
                <a:gd name="T67" fmla="*/ 756286 h 493"/>
                <a:gd name="T68" fmla="*/ 480060 w 600"/>
                <a:gd name="T69" fmla="*/ 775336 h 493"/>
                <a:gd name="T70" fmla="*/ 436245 w 600"/>
                <a:gd name="T71" fmla="*/ 813436 h 493"/>
                <a:gd name="T72" fmla="*/ 405765 w 600"/>
                <a:gd name="T73" fmla="*/ 760096 h 493"/>
                <a:gd name="T74" fmla="*/ 392430 w 600"/>
                <a:gd name="T75" fmla="*/ 687706 h 493"/>
                <a:gd name="T76" fmla="*/ 396240 w 600"/>
                <a:gd name="T77" fmla="*/ 628651 h 493"/>
                <a:gd name="T78" fmla="*/ 241935 w 600"/>
                <a:gd name="T79" fmla="*/ 575311 h 493"/>
                <a:gd name="T80" fmla="*/ 241935 w 600"/>
                <a:gd name="T81" fmla="*/ 483871 h 493"/>
                <a:gd name="T82" fmla="*/ 154305 w 600"/>
                <a:gd name="T83" fmla="*/ 373380 h 493"/>
                <a:gd name="T84" fmla="*/ 169545 w 600"/>
                <a:gd name="T85" fmla="*/ 280035 h 493"/>
                <a:gd name="T86" fmla="*/ 53340 w 600"/>
                <a:gd name="T87" fmla="*/ 232410 h 493"/>
                <a:gd name="T88" fmla="*/ 358140 w 600"/>
                <a:gd name="T89" fmla="*/ 813436 h 493"/>
                <a:gd name="T90" fmla="*/ 217170 w 600"/>
                <a:gd name="T91" fmla="*/ 659131 h 493"/>
                <a:gd name="T92" fmla="*/ 150495 w 600"/>
                <a:gd name="T93" fmla="*/ 590551 h 493"/>
                <a:gd name="T94" fmla="*/ 72390 w 600"/>
                <a:gd name="T95" fmla="*/ 561976 h 493"/>
                <a:gd name="T96" fmla="*/ 0 w 600"/>
                <a:gd name="T97" fmla="*/ 581026 h 493"/>
                <a:gd name="T98" fmla="*/ 19050 w 600"/>
                <a:gd name="T99" fmla="*/ 596266 h 493"/>
                <a:gd name="T100" fmla="*/ 72390 w 600"/>
                <a:gd name="T101" fmla="*/ 624841 h 493"/>
                <a:gd name="T102" fmla="*/ 87630 w 600"/>
                <a:gd name="T103" fmla="*/ 693421 h 493"/>
                <a:gd name="T104" fmla="*/ 184785 w 600"/>
                <a:gd name="T105" fmla="*/ 784861 h 493"/>
                <a:gd name="T106" fmla="*/ 289560 w 600"/>
                <a:gd name="T107" fmla="*/ 813436 h 493"/>
                <a:gd name="T108" fmla="*/ 358140 w 600"/>
                <a:gd name="T109" fmla="*/ 813436 h 49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0" t="0" r="r" b="b"/>
              <a:pathLst>
                <a:path w="600" h="493" extrusionOk="0">
                  <a:moveTo>
                    <a:pt x="8" y="102"/>
                  </a:moveTo>
                  <a:lnTo>
                    <a:pt x="8" y="84"/>
                  </a:lnTo>
                  <a:lnTo>
                    <a:pt x="48" y="68"/>
                  </a:lnTo>
                  <a:lnTo>
                    <a:pt x="112" y="102"/>
                  </a:lnTo>
                  <a:lnTo>
                    <a:pt x="152" y="104"/>
                  </a:lnTo>
                  <a:lnTo>
                    <a:pt x="191" y="124"/>
                  </a:lnTo>
                  <a:lnTo>
                    <a:pt x="198" y="86"/>
                  </a:lnTo>
                  <a:lnTo>
                    <a:pt x="180" y="63"/>
                  </a:lnTo>
                  <a:lnTo>
                    <a:pt x="152" y="46"/>
                  </a:lnTo>
                  <a:lnTo>
                    <a:pt x="165" y="7"/>
                  </a:lnTo>
                  <a:lnTo>
                    <a:pt x="196" y="10"/>
                  </a:lnTo>
                  <a:lnTo>
                    <a:pt x="246" y="51"/>
                  </a:lnTo>
                  <a:lnTo>
                    <a:pt x="259" y="79"/>
                  </a:lnTo>
                  <a:lnTo>
                    <a:pt x="310" y="81"/>
                  </a:lnTo>
                  <a:lnTo>
                    <a:pt x="320" y="63"/>
                  </a:lnTo>
                  <a:lnTo>
                    <a:pt x="351" y="46"/>
                  </a:lnTo>
                  <a:lnTo>
                    <a:pt x="389" y="0"/>
                  </a:lnTo>
                  <a:lnTo>
                    <a:pt x="412" y="18"/>
                  </a:lnTo>
                  <a:lnTo>
                    <a:pt x="447" y="61"/>
                  </a:lnTo>
                  <a:lnTo>
                    <a:pt x="447" y="81"/>
                  </a:lnTo>
                  <a:lnTo>
                    <a:pt x="462" y="112"/>
                  </a:lnTo>
                  <a:lnTo>
                    <a:pt x="498" y="137"/>
                  </a:lnTo>
                  <a:lnTo>
                    <a:pt x="503" y="155"/>
                  </a:lnTo>
                  <a:lnTo>
                    <a:pt x="526" y="173"/>
                  </a:lnTo>
                  <a:lnTo>
                    <a:pt x="554" y="173"/>
                  </a:lnTo>
                  <a:lnTo>
                    <a:pt x="584" y="185"/>
                  </a:lnTo>
                  <a:lnTo>
                    <a:pt x="600" y="208"/>
                  </a:lnTo>
                  <a:lnTo>
                    <a:pt x="582" y="206"/>
                  </a:lnTo>
                  <a:lnTo>
                    <a:pt x="567" y="216"/>
                  </a:lnTo>
                  <a:lnTo>
                    <a:pt x="539" y="219"/>
                  </a:lnTo>
                  <a:lnTo>
                    <a:pt x="506" y="244"/>
                  </a:lnTo>
                  <a:lnTo>
                    <a:pt x="508" y="274"/>
                  </a:lnTo>
                  <a:lnTo>
                    <a:pt x="511" y="297"/>
                  </a:lnTo>
                  <a:lnTo>
                    <a:pt x="501" y="310"/>
                  </a:lnTo>
                  <a:lnTo>
                    <a:pt x="501" y="330"/>
                  </a:lnTo>
                  <a:lnTo>
                    <a:pt x="506" y="341"/>
                  </a:lnTo>
                  <a:lnTo>
                    <a:pt x="506" y="356"/>
                  </a:lnTo>
                  <a:lnTo>
                    <a:pt x="495" y="366"/>
                  </a:lnTo>
                  <a:lnTo>
                    <a:pt x="495" y="404"/>
                  </a:lnTo>
                  <a:lnTo>
                    <a:pt x="490" y="417"/>
                  </a:lnTo>
                  <a:lnTo>
                    <a:pt x="483" y="404"/>
                  </a:lnTo>
                  <a:lnTo>
                    <a:pt x="490" y="381"/>
                  </a:lnTo>
                  <a:lnTo>
                    <a:pt x="475" y="366"/>
                  </a:lnTo>
                  <a:lnTo>
                    <a:pt x="468" y="374"/>
                  </a:lnTo>
                  <a:lnTo>
                    <a:pt x="460" y="391"/>
                  </a:lnTo>
                  <a:lnTo>
                    <a:pt x="468" y="419"/>
                  </a:lnTo>
                  <a:lnTo>
                    <a:pt x="465" y="437"/>
                  </a:lnTo>
                  <a:lnTo>
                    <a:pt x="470" y="447"/>
                  </a:lnTo>
                  <a:lnTo>
                    <a:pt x="470" y="488"/>
                  </a:lnTo>
                  <a:lnTo>
                    <a:pt x="460" y="493"/>
                  </a:lnTo>
                  <a:lnTo>
                    <a:pt x="442" y="491"/>
                  </a:lnTo>
                  <a:lnTo>
                    <a:pt x="437" y="478"/>
                  </a:lnTo>
                  <a:lnTo>
                    <a:pt x="417" y="468"/>
                  </a:lnTo>
                  <a:lnTo>
                    <a:pt x="381" y="430"/>
                  </a:lnTo>
                  <a:lnTo>
                    <a:pt x="417" y="404"/>
                  </a:lnTo>
                  <a:lnTo>
                    <a:pt x="391" y="389"/>
                  </a:lnTo>
                  <a:lnTo>
                    <a:pt x="386" y="379"/>
                  </a:lnTo>
                  <a:lnTo>
                    <a:pt x="399" y="366"/>
                  </a:lnTo>
                  <a:lnTo>
                    <a:pt x="384" y="353"/>
                  </a:lnTo>
                  <a:lnTo>
                    <a:pt x="376" y="336"/>
                  </a:lnTo>
                  <a:lnTo>
                    <a:pt x="366" y="333"/>
                  </a:lnTo>
                  <a:lnTo>
                    <a:pt x="363" y="328"/>
                  </a:lnTo>
                  <a:lnTo>
                    <a:pt x="351" y="328"/>
                  </a:lnTo>
                  <a:lnTo>
                    <a:pt x="330" y="343"/>
                  </a:lnTo>
                  <a:lnTo>
                    <a:pt x="315" y="346"/>
                  </a:lnTo>
                  <a:lnTo>
                    <a:pt x="302" y="364"/>
                  </a:lnTo>
                  <a:lnTo>
                    <a:pt x="290" y="369"/>
                  </a:lnTo>
                  <a:lnTo>
                    <a:pt x="269" y="397"/>
                  </a:lnTo>
                  <a:lnTo>
                    <a:pt x="259" y="397"/>
                  </a:lnTo>
                  <a:lnTo>
                    <a:pt x="252" y="407"/>
                  </a:lnTo>
                  <a:lnTo>
                    <a:pt x="249" y="419"/>
                  </a:lnTo>
                  <a:lnTo>
                    <a:pt x="229" y="427"/>
                  </a:lnTo>
                  <a:lnTo>
                    <a:pt x="213" y="422"/>
                  </a:lnTo>
                  <a:lnTo>
                    <a:pt x="213" y="399"/>
                  </a:lnTo>
                  <a:lnTo>
                    <a:pt x="224" y="389"/>
                  </a:lnTo>
                  <a:lnTo>
                    <a:pt x="206" y="361"/>
                  </a:lnTo>
                  <a:lnTo>
                    <a:pt x="234" y="353"/>
                  </a:lnTo>
                  <a:lnTo>
                    <a:pt x="208" y="330"/>
                  </a:lnTo>
                  <a:lnTo>
                    <a:pt x="178" y="330"/>
                  </a:lnTo>
                  <a:lnTo>
                    <a:pt x="127" y="302"/>
                  </a:lnTo>
                  <a:lnTo>
                    <a:pt x="114" y="269"/>
                  </a:lnTo>
                  <a:lnTo>
                    <a:pt x="127" y="254"/>
                  </a:lnTo>
                  <a:lnTo>
                    <a:pt x="127" y="231"/>
                  </a:lnTo>
                  <a:lnTo>
                    <a:pt x="81" y="196"/>
                  </a:lnTo>
                  <a:lnTo>
                    <a:pt x="81" y="173"/>
                  </a:lnTo>
                  <a:lnTo>
                    <a:pt x="89" y="147"/>
                  </a:lnTo>
                  <a:lnTo>
                    <a:pt x="66" y="127"/>
                  </a:lnTo>
                  <a:lnTo>
                    <a:pt x="28" y="122"/>
                  </a:lnTo>
                  <a:lnTo>
                    <a:pt x="8" y="102"/>
                  </a:lnTo>
                  <a:close/>
                  <a:moveTo>
                    <a:pt x="188" y="427"/>
                  </a:moveTo>
                  <a:lnTo>
                    <a:pt x="140" y="353"/>
                  </a:lnTo>
                  <a:lnTo>
                    <a:pt x="114" y="346"/>
                  </a:lnTo>
                  <a:lnTo>
                    <a:pt x="97" y="310"/>
                  </a:lnTo>
                  <a:lnTo>
                    <a:pt x="79" y="310"/>
                  </a:lnTo>
                  <a:lnTo>
                    <a:pt x="66" y="320"/>
                  </a:lnTo>
                  <a:lnTo>
                    <a:pt x="38" y="295"/>
                  </a:lnTo>
                  <a:lnTo>
                    <a:pt x="20" y="305"/>
                  </a:lnTo>
                  <a:lnTo>
                    <a:pt x="0" y="305"/>
                  </a:lnTo>
                  <a:lnTo>
                    <a:pt x="5" y="313"/>
                  </a:lnTo>
                  <a:lnTo>
                    <a:pt x="10" y="313"/>
                  </a:lnTo>
                  <a:lnTo>
                    <a:pt x="25" y="330"/>
                  </a:lnTo>
                  <a:lnTo>
                    <a:pt x="38" y="328"/>
                  </a:lnTo>
                  <a:lnTo>
                    <a:pt x="46" y="348"/>
                  </a:lnTo>
                  <a:lnTo>
                    <a:pt x="46" y="364"/>
                  </a:lnTo>
                  <a:lnTo>
                    <a:pt x="91" y="391"/>
                  </a:lnTo>
                  <a:lnTo>
                    <a:pt x="97" y="412"/>
                  </a:lnTo>
                  <a:lnTo>
                    <a:pt x="124" y="427"/>
                  </a:lnTo>
                  <a:lnTo>
                    <a:pt x="152" y="427"/>
                  </a:lnTo>
                  <a:lnTo>
                    <a:pt x="183" y="445"/>
                  </a:lnTo>
                  <a:lnTo>
                    <a:pt x="188" y="427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9107" name="Google Shape;1195;p27">
              <a:extLst>
                <a:ext uri="{FF2B5EF4-FFF2-40B4-BE49-F238E27FC236}">
                  <a16:creationId xmlns:a16="http://schemas.microsoft.com/office/drawing/2014/main" id="{C84E185B-39CB-554B-B3A0-79CD420C0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2063" y="917575"/>
              <a:ext cx="746125" cy="635000"/>
            </a:xfrm>
            <a:custGeom>
              <a:avLst/>
              <a:gdLst>
                <a:gd name="T0" fmla="*/ 0 w 392"/>
                <a:gd name="T1" fmla="*/ 43815 h 333"/>
                <a:gd name="T2" fmla="*/ 62865 w 392"/>
                <a:gd name="T3" fmla="*/ 24765 h 333"/>
                <a:gd name="T4" fmla="*/ 160020 w 392"/>
                <a:gd name="T5" fmla="*/ 0 h 333"/>
                <a:gd name="T6" fmla="*/ 184785 w 392"/>
                <a:gd name="T7" fmla="*/ 9525 h 333"/>
                <a:gd name="T8" fmla="*/ 300990 w 392"/>
                <a:gd name="T9" fmla="*/ 3810 h 333"/>
                <a:gd name="T10" fmla="*/ 354330 w 392"/>
                <a:gd name="T11" fmla="*/ 53340 h 333"/>
                <a:gd name="T12" fmla="*/ 426720 w 392"/>
                <a:gd name="T13" fmla="*/ 62865 h 333"/>
                <a:gd name="T14" fmla="*/ 470535 w 392"/>
                <a:gd name="T15" fmla="*/ 100965 h 333"/>
                <a:gd name="T16" fmla="*/ 455295 w 392"/>
                <a:gd name="T17" fmla="*/ 150495 h 333"/>
                <a:gd name="T18" fmla="*/ 455295 w 392"/>
                <a:gd name="T19" fmla="*/ 194310 h 333"/>
                <a:gd name="T20" fmla="*/ 542925 w 392"/>
                <a:gd name="T21" fmla="*/ 260985 h 333"/>
                <a:gd name="T22" fmla="*/ 542925 w 392"/>
                <a:gd name="T23" fmla="*/ 304800 h 333"/>
                <a:gd name="T24" fmla="*/ 518160 w 392"/>
                <a:gd name="T25" fmla="*/ 333376 h 333"/>
                <a:gd name="T26" fmla="*/ 542925 w 392"/>
                <a:gd name="T27" fmla="*/ 396241 h 333"/>
                <a:gd name="T28" fmla="*/ 640080 w 392"/>
                <a:gd name="T29" fmla="*/ 449581 h 333"/>
                <a:gd name="T30" fmla="*/ 697230 w 392"/>
                <a:gd name="T31" fmla="*/ 449581 h 333"/>
                <a:gd name="T32" fmla="*/ 746760 w 392"/>
                <a:gd name="T33" fmla="*/ 493396 h 333"/>
                <a:gd name="T34" fmla="*/ 693420 w 392"/>
                <a:gd name="T35" fmla="*/ 508636 h 333"/>
                <a:gd name="T36" fmla="*/ 727710 w 392"/>
                <a:gd name="T37" fmla="*/ 561976 h 333"/>
                <a:gd name="T38" fmla="*/ 706755 w 392"/>
                <a:gd name="T39" fmla="*/ 581026 h 333"/>
                <a:gd name="T40" fmla="*/ 706755 w 392"/>
                <a:gd name="T41" fmla="*/ 624841 h 333"/>
                <a:gd name="T42" fmla="*/ 664845 w 392"/>
                <a:gd name="T43" fmla="*/ 634366 h 333"/>
                <a:gd name="T44" fmla="*/ 567690 w 392"/>
                <a:gd name="T45" fmla="*/ 493396 h 333"/>
                <a:gd name="T46" fmla="*/ 518160 w 392"/>
                <a:gd name="T47" fmla="*/ 480061 h 333"/>
                <a:gd name="T48" fmla="*/ 485775 w 392"/>
                <a:gd name="T49" fmla="*/ 411481 h 333"/>
                <a:gd name="T50" fmla="*/ 451485 w 392"/>
                <a:gd name="T51" fmla="*/ 411481 h 333"/>
                <a:gd name="T52" fmla="*/ 426720 w 392"/>
                <a:gd name="T53" fmla="*/ 430531 h 333"/>
                <a:gd name="T54" fmla="*/ 373380 w 392"/>
                <a:gd name="T55" fmla="*/ 382906 h 333"/>
                <a:gd name="T56" fmla="*/ 339090 w 392"/>
                <a:gd name="T57" fmla="*/ 401956 h 333"/>
                <a:gd name="T58" fmla="*/ 300990 w 392"/>
                <a:gd name="T59" fmla="*/ 401956 h 333"/>
                <a:gd name="T60" fmla="*/ 285750 w 392"/>
                <a:gd name="T61" fmla="*/ 377191 h 333"/>
                <a:gd name="T62" fmla="*/ 253365 w 392"/>
                <a:gd name="T63" fmla="*/ 339091 h 333"/>
                <a:gd name="T64" fmla="*/ 209550 w 392"/>
                <a:gd name="T65" fmla="*/ 342901 h 333"/>
                <a:gd name="T66" fmla="*/ 146685 w 392"/>
                <a:gd name="T67" fmla="*/ 339091 h 333"/>
                <a:gd name="T68" fmla="*/ 87630 w 392"/>
                <a:gd name="T69" fmla="*/ 304800 h 333"/>
                <a:gd name="T70" fmla="*/ 83820 w 392"/>
                <a:gd name="T71" fmla="*/ 222885 h 333"/>
                <a:gd name="T72" fmla="*/ 97155 w 392"/>
                <a:gd name="T73" fmla="*/ 160020 h 333"/>
                <a:gd name="T74" fmla="*/ 74295 w 392"/>
                <a:gd name="T75" fmla="*/ 116205 h 333"/>
                <a:gd name="T76" fmla="*/ 34290 w 392"/>
                <a:gd name="T77" fmla="*/ 106680 h 333"/>
                <a:gd name="T78" fmla="*/ 34290 w 392"/>
                <a:gd name="T79" fmla="*/ 81915 h 333"/>
                <a:gd name="T80" fmla="*/ 0 w 392"/>
                <a:gd name="T81" fmla="*/ 43815 h 33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392" h="333" extrusionOk="0">
                  <a:moveTo>
                    <a:pt x="0" y="23"/>
                  </a:moveTo>
                  <a:lnTo>
                    <a:pt x="33" y="13"/>
                  </a:lnTo>
                  <a:lnTo>
                    <a:pt x="84" y="0"/>
                  </a:lnTo>
                  <a:lnTo>
                    <a:pt x="97" y="5"/>
                  </a:lnTo>
                  <a:lnTo>
                    <a:pt x="158" y="2"/>
                  </a:lnTo>
                  <a:lnTo>
                    <a:pt x="186" y="28"/>
                  </a:lnTo>
                  <a:lnTo>
                    <a:pt x="224" y="33"/>
                  </a:lnTo>
                  <a:lnTo>
                    <a:pt x="247" y="53"/>
                  </a:lnTo>
                  <a:lnTo>
                    <a:pt x="239" y="79"/>
                  </a:lnTo>
                  <a:lnTo>
                    <a:pt x="239" y="102"/>
                  </a:lnTo>
                  <a:lnTo>
                    <a:pt x="285" y="137"/>
                  </a:lnTo>
                  <a:lnTo>
                    <a:pt x="285" y="160"/>
                  </a:lnTo>
                  <a:lnTo>
                    <a:pt x="272" y="175"/>
                  </a:lnTo>
                  <a:lnTo>
                    <a:pt x="285" y="208"/>
                  </a:lnTo>
                  <a:lnTo>
                    <a:pt x="336" y="236"/>
                  </a:lnTo>
                  <a:lnTo>
                    <a:pt x="366" y="236"/>
                  </a:lnTo>
                  <a:lnTo>
                    <a:pt x="392" y="259"/>
                  </a:lnTo>
                  <a:lnTo>
                    <a:pt x="364" y="267"/>
                  </a:lnTo>
                  <a:lnTo>
                    <a:pt x="382" y="295"/>
                  </a:lnTo>
                  <a:lnTo>
                    <a:pt x="371" y="305"/>
                  </a:lnTo>
                  <a:lnTo>
                    <a:pt x="371" y="328"/>
                  </a:lnTo>
                  <a:lnTo>
                    <a:pt x="349" y="333"/>
                  </a:lnTo>
                  <a:lnTo>
                    <a:pt x="298" y="259"/>
                  </a:lnTo>
                  <a:lnTo>
                    <a:pt x="272" y="252"/>
                  </a:lnTo>
                  <a:lnTo>
                    <a:pt x="255" y="216"/>
                  </a:lnTo>
                  <a:lnTo>
                    <a:pt x="237" y="216"/>
                  </a:lnTo>
                  <a:lnTo>
                    <a:pt x="224" y="226"/>
                  </a:lnTo>
                  <a:lnTo>
                    <a:pt x="196" y="201"/>
                  </a:lnTo>
                  <a:lnTo>
                    <a:pt x="178" y="211"/>
                  </a:lnTo>
                  <a:lnTo>
                    <a:pt x="158" y="211"/>
                  </a:lnTo>
                  <a:lnTo>
                    <a:pt x="150" y="198"/>
                  </a:lnTo>
                  <a:lnTo>
                    <a:pt x="133" y="178"/>
                  </a:lnTo>
                  <a:lnTo>
                    <a:pt x="110" y="180"/>
                  </a:lnTo>
                  <a:lnTo>
                    <a:pt x="77" y="178"/>
                  </a:lnTo>
                  <a:lnTo>
                    <a:pt x="46" y="160"/>
                  </a:lnTo>
                  <a:lnTo>
                    <a:pt x="44" y="117"/>
                  </a:lnTo>
                  <a:lnTo>
                    <a:pt x="51" y="84"/>
                  </a:lnTo>
                  <a:lnTo>
                    <a:pt x="39" y="61"/>
                  </a:lnTo>
                  <a:lnTo>
                    <a:pt x="18" y="56"/>
                  </a:lnTo>
                  <a:lnTo>
                    <a:pt x="18" y="4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9108" name="Google Shape;1196;p27">
              <a:extLst>
                <a:ext uri="{FF2B5EF4-FFF2-40B4-BE49-F238E27FC236}">
                  <a16:creationId xmlns:a16="http://schemas.microsoft.com/office/drawing/2014/main" id="{C946B17D-A956-4149-BEDB-27A4EB5CD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425" y="768350"/>
              <a:ext cx="3851275" cy="1544638"/>
            </a:xfrm>
            <a:custGeom>
              <a:avLst/>
              <a:gdLst>
                <a:gd name="T0" fmla="*/ 173355 w 2022"/>
                <a:gd name="T1" fmla="*/ 203835 h 811"/>
                <a:gd name="T2" fmla="*/ 207645 w 2022"/>
                <a:gd name="T3" fmla="*/ 38100 h 811"/>
                <a:gd name="T4" fmla="*/ 424815 w 2022"/>
                <a:gd name="T5" fmla="*/ 43815 h 811"/>
                <a:gd name="T6" fmla="*/ 628650 w 2022"/>
                <a:gd name="T7" fmla="*/ 251460 h 811"/>
                <a:gd name="T8" fmla="*/ 462915 w 2022"/>
                <a:gd name="T9" fmla="*/ 295275 h 811"/>
                <a:gd name="T10" fmla="*/ 201930 w 2022"/>
                <a:gd name="T11" fmla="*/ 436245 h 811"/>
                <a:gd name="T12" fmla="*/ 198120 w 2022"/>
                <a:gd name="T13" fmla="*/ 392430 h 811"/>
                <a:gd name="T14" fmla="*/ 62865 w 2022"/>
                <a:gd name="T15" fmla="*/ 339090 h 811"/>
                <a:gd name="T16" fmla="*/ 3015615 w 2022"/>
                <a:gd name="T17" fmla="*/ 184785 h 811"/>
                <a:gd name="T18" fmla="*/ 2758440 w 2022"/>
                <a:gd name="T19" fmla="*/ 257175 h 811"/>
                <a:gd name="T20" fmla="*/ 2573655 w 2022"/>
                <a:gd name="T21" fmla="*/ 251460 h 811"/>
                <a:gd name="T22" fmla="*/ 2265045 w 2022"/>
                <a:gd name="T23" fmla="*/ 217170 h 811"/>
                <a:gd name="T24" fmla="*/ 2076450 w 2022"/>
                <a:gd name="T25" fmla="*/ 184785 h 811"/>
                <a:gd name="T26" fmla="*/ 1925955 w 2022"/>
                <a:gd name="T27" fmla="*/ 112395 h 811"/>
                <a:gd name="T28" fmla="*/ 1794510 w 2022"/>
                <a:gd name="T29" fmla="*/ 0 h 811"/>
                <a:gd name="T30" fmla="*/ 1504950 w 2022"/>
                <a:gd name="T31" fmla="*/ 19050 h 811"/>
                <a:gd name="T32" fmla="*/ 1213485 w 2022"/>
                <a:gd name="T33" fmla="*/ 121920 h 811"/>
                <a:gd name="T34" fmla="*/ 1087755 w 2022"/>
                <a:gd name="T35" fmla="*/ 241935 h 811"/>
                <a:gd name="T36" fmla="*/ 845820 w 2022"/>
                <a:gd name="T37" fmla="*/ 247650 h 811"/>
                <a:gd name="T38" fmla="*/ 641985 w 2022"/>
                <a:gd name="T39" fmla="*/ 285750 h 811"/>
                <a:gd name="T40" fmla="*/ 695325 w 2022"/>
                <a:gd name="T41" fmla="*/ 377190 h 811"/>
                <a:gd name="T42" fmla="*/ 666750 w 2022"/>
                <a:gd name="T43" fmla="*/ 470535 h 811"/>
                <a:gd name="T44" fmla="*/ 424815 w 2022"/>
                <a:gd name="T45" fmla="*/ 445770 h 811"/>
                <a:gd name="T46" fmla="*/ 230505 w 2022"/>
                <a:gd name="T47" fmla="*/ 445770 h 811"/>
                <a:gd name="T48" fmla="*/ 120015 w 2022"/>
                <a:gd name="T49" fmla="*/ 664845 h 811"/>
                <a:gd name="T50" fmla="*/ 230505 w 2022"/>
                <a:gd name="T51" fmla="*/ 683895 h 811"/>
                <a:gd name="T52" fmla="*/ 255270 w 2022"/>
                <a:gd name="T53" fmla="*/ 819149 h 811"/>
                <a:gd name="T54" fmla="*/ 283845 w 2022"/>
                <a:gd name="T55" fmla="*/ 872489 h 811"/>
                <a:gd name="T56" fmla="*/ 230505 w 2022"/>
                <a:gd name="T57" fmla="*/ 973454 h 811"/>
                <a:gd name="T58" fmla="*/ 179070 w 2022"/>
                <a:gd name="T59" fmla="*/ 982979 h 811"/>
                <a:gd name="T60" fmla="*/ 251460 w 2022"/>
                <a:gd name="T61" fmla="*/ 1070609 h 811"/>
                <a:gd name="T62" fmla="*/ 333375 w 2022"/>
                <a:gd name="T63" fmla="*/ 1202054 h 811"/>
                <a:gd name="T64" fmla="*/ 361950 w 2022"/>
                <a:gd name="T65" fmla="*/ 1303019 h 811"/>
                <a:gd name="T66" fmla="*/ 527685 w 2022"/>
                <a:gd name="T67" fmla="*/ 1337309 h 811"/>
                <a:gd name="T68" fmla="*/ 400050 w 2022"/>
                <a:gd name="T69" fmla="*/ 1405889 h 811"/>
                <a:gd name="T70" fmla="*/ 516255 w 2022"/>
                <a:gd name="T71" fmla="*/ 1424939 h 811"/>
                <a:gd name="T72" fmla="*/ 647700 w 2022"/>
                <a:gd name="T73" fmla="*/ 1384934 h 811"/>
                <a:gd name="T74" fmla="*/ 716280 w 2022"/>
                <a:gd name="T75" fmla="*/ 1415414 h 811"/>
                <a:gd name="T76" fmla="*/ 845820 w 2022"/>
                <a:gd name="T77" fmla="*/ 1522094 h 811"/>
                <a:gd name="T78" fmla="*/ 1021080 w 2022"/>
                <a:gd name="T79" fmla="*/ 1491614 h 811"/>
                <a:gd name="T80" fmla="*/ 1127760 w 2022"/>
                <a:gd name="T81" fmla="*/ 1352549 h 811"/>
                <a:gd name="T82" fmla="*/ 1461135 w 2022"/>
                <a:gd name="T83" fmla="*/ 1531619 h 811"/>
                <a:gd name="T84" fmla="*/ 1762125 w 2022"/>
                <a:gd name="T85" fmla="*/ 1472564 h 811"/>
                <a:gd name="T86" fmla="*/ 2023110 w 2022"/>
                <a:gd name="T87" fmla="*/ 1384934 h 811"/>
                <a:gd name="T88" fmla="*/ 2173605 w 2022"/>
                <a:gd name="T89" fmla="*/ 1362074 h 811"/>
                <a:gd name="T90" fmla="*/ 2133600 w 2022"/>
                <a:gd name="T91" fmla="*/ 1541144 h 811"/>
                <a:gd name="T92" fmla="*/ 2278380 w 2022"/>
                <a:gd name="T93" fmla="*/ 1463039 h 811"/>
                <a:gd name="T94" fmla="*/ 2487930 w 2022"/>
                <a:gd name="T95" fmla="*/ 1337309 h 811"/>
                <a:gd name="T96" fmla="*/ 2710815 w 2022"/>
                <a:gd name="T97" fmla="*/ 1337309 h 811"/>
                <a:gd name="T98" fmla="*/ 2966085 w 2022"/>
                <a:gd name="T99" fmla="*/ 1283969 h 811"/>
                <a:gd name="T100" fmla="*/ 3320415 w 2022"/>
                <a:gd name="T101" fmla="*/ 1230629 h 811"/>
                <a:gd name="T102" fmla="*/ 3524250 w 2022"/>
                <a:gd name="T103" fmla="*/ 1177289 h 811"/>
                <a:gd name="T104" fmla="*/ 3760470 w 2022"/>
                <a:gd name="T105" fmla="*/ 1240154 h 811"/>
                <a:gd name="T106" fmla="*/ 3785235 w 2022"/>
                <a:gd name="T107" fmla="*/ 1080134 h 811"/>
                <a:gd name="T108" fmla="*/ 3745230 w 2022"/>
                <a:gd name="T109" fmla="*/ 887729 h 811"/>
                <a:gd name="T110" fmla="*/ 3659505 w 2022"/>
                <a:gd name="T111" fmla="*/ 664845 h 811"/>
                <a:gd name="T112" fmla="*/ 3735705 w 2022"/>
                <a:gd name="T113" fmla="*/ 527685 h 811"/>
                <a:gd name="T114" fmla="*/ 3533775 w 2022"/>
                <a:gd name="T115" fmla="*/ 373380 h 811"/>
                <a:gd name="T116" fmla="*/ 3446145 w 2022"/>
                <a:gd name="T117" fmla="*/ 194310 h 811"/>
                <a:gd name="T118" fmla="*/ 3232785 w 2022"/>
                <a:gd name="T119" fmla="*/ 131445 h 811"/>
                <a:gd name="T120" fmla="*/ 3101340 w 2022"/>
                <a:gd name="T121" fmla="*/ 87630 h 811"/>
                <a:gd name="T122" fmla="*/ 474345 w 2022"/>
                <a:gd name="T123" fmla="*/ 1438274 h 811"/>
                <a:gd name="T124" fmla="*/ 76200 w 2022"/>
                <a:gd name="T125" fmla="*/ 483870 h 811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0" t="0" r="r" b="b"/>
              <a:pathLst>
                <a:path w="2022" h="811" extrusionOk="0">
                  <a:moveTo>
                    <a:pt x="30" y="178"/>
                  </a:moveTo>
                  <a:lnTo>
                    <a:pt x="55" y="173"/>
                  </a:lnTo>
                  <a:lnTo>
                    <a:pt x="68" y="148"/>
                  </a:lnTo>
                  <a:lnTo>
                    <a:pt x="63" y="125"/>
                  </a:lnTo>
                  <a:lnTo>
                    <a:pt x="91" y="107"/>
                  </a:lnTo>
                  <a:lnTo>
                    <a:pt x="94" y="79"/>
                  </a:lnTo>
                  <a:lnTo>
                    <a:pt x="71" y="71"/>
                  </a:lnTo>
                  <a:lnTo>
                    <a:pt x="76" y="41"/>
                  </a:lnTo>
                  <a:lnTo>
                    <a:pt x="94" y="20"/>
                  </a:lnTo>
                  <a:lnTo>
                    <a:pt x="109" y="20"/>
                  </a:lnTo>
                  <a:lnTo>
                    <a:pt x="121" y="5"/>
                  </a:lnTo>
                  <a:lnTo>
                    <a:pt x="155" y="5"/>
                  </a:lnTo>
                  <a:lnTo>
                    <a:pt x="182" y="31"/>
                  </a:lnTo>
                  <a:lnTo>
                    <a:pt x="200" y="18"/>
                  </a:lnTo>
                  <a:lnTo>
                    <a:pt x="223" y="23"/>
                  </a:lnTo>
                  <a:lnTo>
                    <a:pt x="226" y="61"/>
                  </a:lnTo>
                  <a:lnTo>
                    <a:pt x="259" y="92"/>
                  </a:lnTo>
                  <a:lnTo>
                    <a:pt x="284" y="94"/>
                  </a:lnTo>
                  <a:lnTo>
                    <a:pt x="307" y="120"/>
                  </a:lnTo>
                  <a:lnTo>
                    <a:pt x="330" y="132"/>
                  </a:lnTo>
                  <a:lnTo>
                    <a:pt x="330" y="145"/>
                  </a:lnTo>
                  <a:lnTo>
                    <a:pt x="312" y="165"/>
                  </a:lnTo>
                  <a:lnTo>
                    <a:pt x="284" y="163"/>
                  </a:lnTo>
                  <a:lnTo>
                    <a:pt x="269" y="155"/>
                  </a:lnTo>
                  <a:lnTo>
                    <a:pt x="243" y="155"/>
                  </a:lnTo>
                  <a:lnTo>
                    <a:pt x="236" y="163"/>
                  </a:lnTo>
                  <a:lnTo>
                    <a:pt x="198" y="163"/>
                  </a:lnTo>
                  <a:lnTo>
                    <a:pt x="175" y="170"/>
                  </a:lnTo>
                  <a:lnTo>
                    <a:pt x="165" y="201"/>
                  </a:lnTo>
                  <a:lnTo>
                    <a:pt x="106" y="229"/>
                  </a:lnTo>
                  <a:lnTo>
                    <a:pt x="63" y="270"/>
                  </a:lnTo>
                  <a:lnTo>
                    <a:pt x="61" y="254"/>
                  </a:lnTo>
                  <a:lnTo>
                    <a:pt x="71" y="221"/>
                  </a:lnTo>
                  <a:lnTo>
                    <a:pt x="83" y="221"/>
                  </a:lnTo>
                  <a:lnTo>
                    <a:pt x="104" y="206"/>
                  </a:lnTo>
                  <a:lnTo>
                    <a:pt x="83" y="209"/>
                  </a:lnTo>
                  <a:lnTo>
                    <a:pt x="71" y="206"/>
                  </a:lnTo>
                  <a:lnTo>
                    <a:pt x="58" y="209"/>
                  </a:lnTo>
                  <a:lnTo>
                    <a:pt x="40" y="198"/>
                  </a:lnTo>
                  <a:lnTo>
                    <a:pt x="33" y="178"/>
                  </a:lnTo>
                  <a:lnTo>
                    <a:pt x="30" y="178"/>
                  </a:lnTo>
                  <a:close/>
                  <a:moveTo>
                    <a:pt x="1628" y="46"/>
                  </a:moveTo>
                  <a:lnTo>
                    <a:pt x="1623" y="53"/>
                  </a:lnTo>
                  <a:lnTo>
                    <a:pt x="1611" y="81"/>
                  </a:lnTo>
                  <a:lnTo>
                    <a:pt x="1583" y="97"/>
                  </a:lnTo>
                  <a:lnTo>
                    <a:pt x="1547" y="114"/>
                  </a:lnTo>
                  <a:lnTo>
                    <a:pt x="1539" y="132"/>
                  </a:lnTo>
                  <a:lnTo>
                    <a:pt x="1506" y="135"/>
                  </a:lnTo>
                  <a:lnTo>
                    <a:pt x="1494" y="145"/>
                  </a:lnTo>
                  <a:lnTo>
                    <a:pt x="1448" y="135"/>
                  </a:lnTo>
                  <a:lnTo>
                    <a:pt x="1435" y="127"/>
                  </a:lnTo>
                  <a:lnTo>
                    <a:pt x="1420" y="127"/>
                  </a:lnTo>
                  <a:lnTo>
                    <a:pt x="1412" y="122"/>
                  </a:lnTo>
                  <a:lnTo>
                    <a:pt x="1392" y="130"/>
                  </a:lnTo>
                  <a:lnTo>
                    <a:pt x="1351" y="132"/>
                  </a:lnTo>
                  <a:lnTo>
                    <a:pt x="1306" y="150"/>
                  </a:lnTo>
                  <a:lnTo>
                    <a:pt x="1270" y="142"/>
                  </a:lnTo>
                  <a:lnTo>
                    <a:pt x="1245" y="127"/>
                  </a:lnTo>
                  <a:lnTo>
                    <a:pt x="1232" y="135"/>
                  </a:lnTo>
                  <a:lnTo>
                    <a:pt x="1189" y="114"/>
                  </a:lnTo>
                  <a:lnTo>
                    <a:pt x="1168" y="112"/>
                  </a:lnTo>
                  <a:lnTo>
                    <a:pt x="1130" y="87"/>
                  </a:lnTo>
                  <a:lnTo>
                    <a:pt x="1118" y="87"/>
                  </a:lnTo>
                  <a:lnTo>
                    <a:pt x="1107" y="99"/>
                  </a:lnTo>
                  <a:lnTo>
                    <a:pt x="1090" y="97"/>
                  </a:lnTo>
                  <a:lnTo>
                    <a:pt x="1072" y="71"/>
                  </a:lnTo>
                  <a:lnTo>
                    <a:pt x="1067" y="43"/>
                  </a:lnTo>
                  <a:lnTo>
                    <a:pt x="1049" y="28"/>
                  </a:lnTo>
                  <a:lnTo>
                    <a:pt x="1036" y="31"/>
                  </a:lnTo>
                  <a:lnTo>
                    <a:pt x="1011" y="59"/>
                  </a:lnTo>
                  <a:lnTo>
                    <a:pt x="1001" y="53"/>
                  </a:lnTo>
                  <a:lnTo>
                    <a:pt x="991" y="61"/>
                  </a:lnTo>
                  <a:lnTo>
                    <a:pt x="952" y="23"/>
                  </a:lnTo>
                  <a:lnTo>
                    <a:pt x="947" y="3"/>
                  </a:lnTo>
                  <a:lnTo>
                    <a:pt x="942" y="0"/>
                  </a:lnTo>
                  <a:lnTo>
                    <a:pt x="914" y="13"/>
                  </a:lnTo>
                  <a:lnTo>
                    <a:pt x="881" y="13"/>
                  </a:lnTo>
                  <a:lnTo>
                    <a:pt x="864" y="8"/>
                  </a:lnTo>
                  <a:lnTo>
                    <a:pt x="843" y="13"/>
                  </a:lnTo>
                  <a:lnTo>
                    <a:pt x="790" y="10"/>
                  </a:lnTo>
                  <a:lnTo>
                    <a:pt x="762" y="15"/>
                  </a:lnTo>
                  <a:lnTo>
                    <a:pt x="714" y="38"/>
                  </a:lnTo>
                  <a:lnTo>
                    <a:pt x="691" y="41"/>
                  </a:lnTo>
                  <a:lnTo>
                    <a:pt x="650" y="48"/>
                  </a:lnTo>
                  <a:lnTo>
                    <a:pt x="637" y="64"/>
                  </a:lnTo>
                  <a:lnTo>
                    <a:pt x="620" y="69"/>
                  </a:lnTo>
                  <a:lnTo>
                    <a:pt x="602" y="89"/>
                  </a:lnTo>
                  <a:lnTo>
                    <a:pt x="592" y="94"/>
                  </a:lnTo>
                  <a:lnTo>
                    <a:pt x="579" y="120"/>
                  </a:lnTo>
                  <a:lnTo>
                    <a:pt x="571" y="127"/>
                  </a:lnTo>
                  <a:lnTo>
                    <a:pt x="571" y="137"/>
                  </a:lnTo>
                  <a:lnTo>
                    <a:pt x="533" y="140"/>
                  </a:lnTo>
                  <a:lnTo>
                    <a:pt x="475" y="120"/>
                  </a:lnTo>
                  <a:lnTo>
                    <a:pt x="457" y="120"/>
                  </a:lnTo>
                  <a:lnTo>
                    <a:pt x="444" y="130"/>
                  </a:lnTo>
                  <a:lnTo>
                    <a:pt x="421" y="125"/>
                  </a:lnTo>
                  <a:lnTo>
                    <a:pt x="388" y="132"/>
                  </a:lnTo>
                  <a:lnTo>
                    <a:pt x="371" y="127"/>
                  </a:lnTo>
                  <a:lnTo>
                    <a:pt x="343" y="135"/>
                  </a:lnTo>
                  <a:lnTo>
                    <a:pt x="337" y="150"/>
                  </a:lnTo>
                  <a:lnTo>
                    <a:pt x="358" y="183"/>
                  </a:lnTo>
                  <a:lnTo>
                    <a:pt x="388" y="183"/>
                  </a:lnTo>
                  <a:lnTo>
                    <a:pt x="414" y="188"/>
                  </a:lnTo>
                  <a:lnTo>
                    <a:pt x="411" y="198"/>
                  </a:lnTo>
                  <a:lnTo>
                    <a:pt x="365" y="198"/>
                  </a:lnTo>
                  <a:lnTo>
                    <a:pt x="327" y="211"/>
                  </a:lnTo>
                  <a:lnTo>
                    <a:pt x="312" y="229"/>
                  </a:lnTo>
                  <a:lnTo>
                    <a:pt x="320" y="239"/>
                  </a:lnTo>
                  <a:lnTo>
                    <a:pt x="340" y="234"/>
                  </a:lnTo>
                  <a:lnTo>
                    <a:pt x="350" y="247"/>
                  </a:lnTo>
                  <a:lnTo>
                    <a:pt x="332" y="252"/>
                  </a:lnTo>
                  <a:lnTo>
                    <a:pt x="282" y="252"/>
                  </a:lnTo>
                  <a:lnTo>
                    <a:pt x="261" y="242"/>
                  </a:lnTo>
                  <a:lnTo>
                    <a:pt x="236" y="252"/>
                  </a:lnTo>
                  <a:lnTo>
                    <a:pt x="223" y="234"/>
                  </a:lnTo>
                  <a:lnTo>
                    <a:pt x="210" y="234"/>
                  </a:lnTo>
                  <a:lnTo>
                    <a:pt x="190" y="257"/>
                  </a:lnTo>
                  <a:lnTo>
                    <a:pt x="172" y="254"/>
                  </a:lnTo>
                  <a:lnTo>
                    <a:pt x="147" y="234"/>
                  </a:lnTo>
                  <a:lnTo>
                    <a:pt x="121" y="234"/>
                  </a:lnTo>
                  <a:lnTo>
                    <a:pt x="71" y="272"/>
                  </a:lnTo>
                  <a:lnTo>
                    <a:pt x="63" y="293"/>
                  </a:lnTo>
                  <a:lnTo>
                    <a:pt x="55" y="313"/>
                  </a:lnTo>
                  <a:lnTo>
                    <a:pt x="63" y="326"/>
                  </a:lnTo>
                  <a:lnTo>
                    <a:pt x="63" y="349"/>
                  </a:lnTo>
                  <a:lnTo>
                    <a:pt x="55" y="356"/>
                  </a:lnTo>
                  <a:lnTo>
                    <a:pt x="63" y="371"/>
                  </a:lnTo>
                  <a:lnTo>
                    <a:pt x="91" y="361"/>
                  </a:lnTo>
                  <a:lnTo>
                    <a:pt x="99" y="364"/>
                  </a:lnTo>
                  <a:lnTo>
                    <a:pt x="121" y="359"/>
                  </a:lnTo>
                  <a:lnTo>
                    <a:pt x="147" y="359"/>
                  </a:lnTo>
                  <a:lnTo>
                    <a:pt x="121" y="384"/>
                  </a:lnTo>
                  <a:lnTo>
                    <a:pt x="124" y="399"/>
                  </a:lnTo>
                  <a:lnTo>
                    <a:pt x="137" y="417"/>
                  </a:lnTo>
                  <a:lnTo>
                    <a:pt x="134" y="430"/>
                  </a:lnTo>
                  <a:lnTo>
                    <a:pt x="134" y="440"/>
                  </a:lnTo>
                  <a:lnTo>
                    <a:pt x="139" y="445"/>
                  </a:lnTo>
                  <a:lnTo>
                    <a:pt x="160" y="432"/>
                  </a:lnTo>
                  <a:lnTo>
                    <a:pt x="162" y="443"/>
                  </a:lnTo>
                  <a:lnTo>
                    <a:pt x="149" y="458"/>
                  </a:lnTo>
                  <a:lnTo>
                    <a:pt x="121" y="473"/>
                  </a:lnTo>
                  <a:lnTo>
                    <a:pt x="132" y="481"/>
                  </a:lnTo>
                  <a:lnTo>
                    <a:pt x="147" y="481"/>
                  </a:lnTo>
                  <a:lnTo>
                    <a:pt x="132" y="491"/>
                  </a:lnTo>
                  <a:lnTo>
                    <a:pt x="121" y="511"/>
                  </a:lnTo>
                  <a:lnTo>
                    <a:pt x="109" y="511"/>
                  </a:lnTo>
                  <a:lnTo>
                    <a:pt x="99" y="483"/>
                  </a:lnTo>
                  <a:lnTo>
                    <a:pt x="88" y="478"/>
                  </a:lnTo>
                  <a:lnTo>
                    <a:pt x="86" y="496"/>
                  </a:lnTo>
                  <a:lnTo>
                    <a:pt x="94" y="516"/>
                  </a:lnTo>
                  <a:lnTo>
                    <a:pt x="83" y="527"/>
                  </a:lnTo>
                  <a:lnTo>
                    <a:pt x="88" y="542"/>
                  </a:lnTo>
                  <a:lnTo>
                    <a:pt x="106" y="555"/>
                  </a:lnTo>
                  <a:lnTo>
                    <a:pt x="109" y="544"/>
                  </a:lnTo>
                  <a:lnTo>
                    <a:pt x="132" y="562"/>
                  </a:lnTo>
                  <a:lnTo>
                    <a:pt x="147" y="560"/>
                  </a:lnTo>
                  <a:lnTo>
                    <a:pt x="172" y="575"/>
                  </a:lnTo>
                  <a:lnTo>
                    <a:pt x="180" y="600"/>
                  </a:lnTo>
                  <a:lnTo>
                    <a:pt x="162" y="618"/>
                  </a:lnTo>
                  <a:lnTo>
                    <a:pt x="175" y="631"/>
                  </a:lnTo>
                  <a:lnTo>
                    <a:pt x="177" y="644"/>
                  </a:lnTo>
                  <a:lnTo>
                    <a:pt x="190" y="646"/>
                  </a:lnTo>
                  <a:lnTo>
                    <a:pt x="218" y="672"/>
                  </a:lnTo>
                  <a:lnTo>
                    <a:pt x="208" y="689"/>
                  </a:lnTo>
                  <a:lnTo>
                    <a:pt x="190" y="684"/>
                  </a:lnTo>
                  <a:lnTo>
                    <a:pt x="185" y="697"/>
                  </a:lnTo>
                  <a:lnTo>
                    <a:pt x="200" y="702"/>
                  </a:lnTo>
                  <a:lnTo>
                    <a:pt x="233" y="694"/>
                  </a:lnTo>
                  <a:lnTo>
                    <a:pt x="279" y="694"/>
                  </a:lnTo>
                  <a:lnTo>
                    <a:pt x="277" y="702"/>
                  </a:lnTo>
                  <a:lnTo>
                    <a:pt x="266" y="715"/>
                  </a:lnTo>
                  <a:lnTo>
                    <a:pt x="241" y="725"/>
                  </a:lnTo>
                  <a:lnTo>
                    <a:pt x="205" y="722"/>
                  </a:lnTo>
                  <a:lnTo>
                    <a:pt x="198" y="735"/>
                  </a:lnTo>
                  <a:lnTo>
                    <a:pt x="210" y="738"/>
                  </a:lnTo>
                  <a:lnTo>
                    <a:pt x="228" y="733"/>
                  </a:lnTo>
                  <a:lnTo>
                    <a:pt x="254" y="733"/>
                  </a:lnTo>
                  <a:lnTo>
                    <a:pt x="266" y="727"/>
                  </a:lnTo>
                  <a:lnTo>
                    <a:pt x="266" y="743"/>
                  </a:lnTo>
                  <a:lnTo>
                    <a:pt x="271" y="748"/>
                  </a:lnTo>
                  <a:lnTo>
                    <a:pt x="284" y="733"/>
                  </a:lnTo>
                  <a:lnTo>
                    <a:pt x="299" y="715"/>
                  </a:lnTo>
                  <a:lnTo>
                    <a:pt x="315" y="712"/>
                  </a:lnTo>
                  <a:lnTo>
                    <a:pt x="325" y="727"/>
                  </a:lnTo>
                  <a:lnTo>
                    <a:pt x="340" y="727"/>
                  </a:lnTo>
                  <a:lnTo>
                    <a:pt x="360" y="738"/>
                  </a:lnTo>
                  <a:lnTo>
                    <a:pt x="371" y="725"/>
                  </a:lnTo>
                  <a:lnTo>
                    <a:pt x="386" y="727"/>
                  </a:lnTo>
                  <a:lnTo>
                    <a:pt x="383" y="738"/>
                  </a:lnTo>
                  <a:lnTo>
                    <a:pt x="376" y="743"/>
                  </a:lnTo>
                  <a:lnTo>
                    <a:pt x="386" y="758"/>
                  </a:lnTo>
                  <a:lnTo>
                    <a:pt x="388" y="773"/>
                  </a:lnTo>
                  <a:lnTo>
                    <a:pt x="411" y="791"/>
                  </a:lnTo>
                  <a:lnTo>
                    <a:pt x="419" y="789"/>
                  </a:lnTo>
                  <a:lnTo>
                    <a:pt x="444" y="799"/>
                  </a:lnTo>
                  <a:lnTo>
                    <a:pt x="470" y="794"/>
                  </a:lnTo>
                  <a:lnTo>
                    <a:pt x="482" y="783"/>
                  </a:lnTo>
                  <a:lnTo>
                    <a:pt x="505" y="783"/>
                  </a:lnTo>
                  <a:lnTo>
                    <a:pt x="518" y="773"/>
                  </a:lnTo>
                  <a:lnTo>
                    <a:pt x="536" y="783"/>
                  </a:lnTo>
                  <a:lnTo>
                    <a:pt x="548" y="776"/>
                  </a:lnTo>
                  <a:lnTo>
                    <a:pt x="546" y="750"/>
                  </a:lnTo>
                  <a:lnTo>
                    <a:pt x="551" y="738"/>
                  </a:lnTo>
                  <a:lnTo>
                    <a:pt x="546" y="712"/>
                  </a:lnTo>
                  <a:lnTo>
                    <a:pt x="592" y="710"/>
                  </a:lnTo>
                  <a:lnTo>
                    <a:pt x="632" y="712"/>
                  </a:lnTo>
                  <a:lnTo>
                    <a:pt x="686" y="738"/>
                  </a:lnTo>
                  <a:lnTo>
                    <a:pt x="703" y="738"/>
                  </a:lnTo>
                  <a:lnTo>
                    <a:pt x="739" y="786"/>
                  </a:lnTo>
                  <a:lnTo>
                    <a:pt x="767" y="804"/>
                  </a:lnTo>
                  <a:lnTo>
                    <a:pt x="866" y="791"/>
                  </a:lnTo>
                  <a:lnTo>
                    <a:pt x="897" y="778"/>
                  </a:lnTo>
                  <a:lnTo>
                    <a:pt x="907" y="778"/>
                  </a:lnTo>
                  <a:lnTo>
                    <a:pt x="912" y="783"/>
                  </a:lnTo>
                  <a:lnTo>
                    <a:pt x="925" y="773"/>
                  </a:lnTo>
                  <a:lnTo>
                    <a:pt x="930" y="755"/>
                  </a:lnTo>
                  <a:lnTo>
                    <a:pt x="978" y="702"/>
                  </a:lnTo>
                  <a:lnTo>
                    <a:pt x="988" y="700"/>
                  </a:lnTo>
                  <a:lnTo>
                    <a:pt x="1034" y="715"/>
                  </a:lnTo>
                  <a:lnTo>
                    <a:pt x="1062" y="727"/>
                  </a:lnTo>
                  <a:lnTo>
                    <a:pt x="1095" y="722"/>
                  </a:lnTo>
                  <a:lnTo>
                    <a:pt x="1097" y="712"/>
                  </a:lnTo>
                  <a:lnTo>
                    <a:pt x="1120" y="694"/>
                  </a:lnTo>
                  <a:lnTo>
                    <a:pt x="1138" y="700"/>
                  </a:lnTo>
                  <a:lnTo>
                    <a:pt x="1141" y="715"/>
                  </a:lnTo>
                  <a:lnTo>
                    <a:pt x="1125" y="743"/>
                  </a:lnTo>
                  <a:lnTo>
                    <a:pt x="1102" y="761"/>
                  </a:lnTo>
                  <a:lnTo>
                    <a:pt x="1105" y="771"/>
                  </a:lnTo>
                  <a:lnTo>
                    <a:pt x="1123" y="794"/>
                  </a:lnTo>
                  <a:lnTo>
                    <a:pt x="1120" y="809"/>
                  </a:lnTo>
                  <a:lnTo>
                    <a:pt x="1141" y="811"/>
                  </a:lnTo>
                  <a:lnTo>
                    <a:pt x="1163" y="809"/>
                  </a:lnTo>
                  <a:lnTo>
                    <a:pt x="1186" y="801"/>
                  </a:lnTo>
                  <a:lnTo>
                    <a:pt x="1184" y="776"/>
                  </a:lnTo>
                  <a:lnTo>
                    <a:pt x="1196" y="768"/>
                  </a:lnTo>
                  <a:lnTo>
                    <a:pt x="1196" y="727"/>
                  </a:lnTo>
                  <a:lnTo>
                    <a:pt x="1204" y="710"/>
                  </a:lnTo>
                  <a:lnTo>
                    <a:pt x="1235" y="717"/>
                  </a:lnTo>
                  <a:lnTo>
                    <a:pt x="1255" y="722"/>
                  </a:lnTo>
                  <a:lnTo>
                    <a:pt x="1306" y="702"/>
                  </a:lnTo>
                  <a:lnTo>
                    <a:pt x="1318" y="700"/>
                  </a:lnTo>
                  <a:lnTo>
                    <a:pt x="1336" y="692"/>
                  </a:lnTo>
                  <a:lnTo>
                    <a:pt x="1392" y="684"/>
                  </a:lnTo>
                  <a:lnTo>
                    <a:pt x="1412" y="692"/>
                  </a:lnTo>
                  <a:lnTo>
                    <a:pt x="1423" y="702"/>
                  </a:lnTo>
                  <a:lnTo>
                    <a:pt x="1458" y="707"/>
                  </a:lnTo>
                  <a:lnTo>
                    <a:pt x="1506" y="710"/>
                  </a:lnTo>
                  <a:lnTo>
                    <a:pt x="1512" y="700"/>
                  </a:lnTo>
                  <a:lnTo>
                    <a:pt x="1539" y="692"/>
                  </a:lnTo>
                  <a:lnTo>
                    <a:pt x="1557" y="674"/>
                  </a:lnTo>
                  <a:lnTo>
                    <a:pt x="1595" y="661"/>
                  </a:lnTo>
                  <a:lnTo>
                    <a:pt x="1623" y="661"/>
                  </a:lnTo>
                  <a:lnTo>
                    <a:pt x="1644" y="659"/>
                  </a:lnTo>
                  <a:lnTo>
                    <a:pt x="1700" y="661"/>
                  </a:lnTo>
                  <a:lnTo>
                    <a:pt x="1743" y="646"/>
                  </a:lnTo>
                  <a:lnTo>
                    <a:pt x="1773" y="646"/>
                  </a:lnTo>
                  <a:lnTo>
                    <a:pt x="1781" y="651"/>
                  </a:lnTo>
                  <a:lnTo>
                    <a:pt x="1811" y="628"/>
                  </a:lnTo>
                  <a:lnTo>
                    <a:pt x="1837" y="628"/>
                  </a:lnTo>
                  <a:lnTo>
                    <a:pt x="1850" y="618"/>
                  </a:lnTo>
                  <a:lnTo>
                    <a:pt x="1893" y="618"/>
                  </a:lnTo>
                  <a:lnTo>
                    <a:pt x="1931" y="628"/>
                  </a:lnTo>
                  <a:lnTo>
                    <a:pt x="1959" y="621"/>
                  </a:lnTo>
                  <a:lnTo>
                    <a:pt x="1974" y="631"/>
                  </a:lnTo>
                  <a:lnTo>
                    <a:pt x="1974" y="651"/>
                  </a:lnTo>
                  <a:lnTo>
                    <a:pt x="1992" y="661"/>
                  </a:lnTo>
                  <a:lnTo>
                    <a:pt x="2015" y="654"/>
                  </a:lnTo>
                  <a:lnTo>
                    <a:pt x="2022" y="633"/>
                  </a:lnTo>
                  <a:lnTo>
                    <a:pt x="2012" y="608"/>
                  </a:lnTo>
                  <a:lnTo>
                    <a:pt x="1987" y="567"/>
                  </a:lnTo>
                  <a:lnTo>
                    <a:pt x="1959" y="555"/>
                  </a:lnTo>
                  <a:lnTo>
                    <a:pt x="1961" y="542"/>
                  </a:lnTo>
                  <a:lnTo>
                    <a:pt x="1959" y="511"/>
                  </a:lnTo>
                  <a:lnTo>
                    <a:pt x="1974" y="478"/>
                  </a:lnTo>
                  <a:lnTo>
                    <a:pt x="1966" y="466"/>
                  </a:lnTo>
                  <a:lnTo>
                    <a:pt x="1941" y="463"/>
                  </a:lnTo>
                  <a:lnTo>
                    <a:pt x="1941" y="432"/>
                  </a:lnTo>
                  <a:lnTo>
                    <a:pt x="1944" y="412"/>
                  </a:lnTo>
                  <a:lnTo>
                    <a:pt x="1933" y="371"/>
                  </a:lnTo>
                  <a:lnTo>
                    <a:pt x="1921" y="349"/>
                  </a:lnTo>
                  <a:lnTo>
                    <a:pt x="1921" y="338"/>
                  </a:lnTo>
                  <a:lnTo>
                    <a:pt x="1951" y="336"/>
                  </a:lnTo>
                  <a:lnTo>
                    <a:pt x="1961" y="308"/>
                  </a:lnTo>
                  <a:lnTo>
                    <a:pt x="1974" y="298"/>
                  </a:lnTo>
                  <a:lnTo>
                    <a:pt x="1961" y="277"/>
                  </a:lnTo>
                  <a:lnTo>
                    <a:pt x="1944" y="257"/>
                  </a:lnTo>
                  <a:lnTo>
                    <a:pt x="1921" y="259"/>
                  </a:lnTo>
                  <a:lnTo>
                    <a:pt x="1888" y="257"/>
                  </a:lnTo>
                  <a:lnTo>
                    <a:pt x="1857" y="239"/>
                  </a:lnTo>
                  <a:lnTo>
                    <a:pt x="1855" y="196"/>
                  </a:lnTo>
                  <a:lnTo>
                    <a:pt x="1862" y="163"/>
                  </a:lnTo>
                  <a:lnTo>
                    <a:pt x="1850" y="140"/>
                  </a:lnTo>
                  <a:lnTo>
                    <a:pt x="1829" y="135"/>
                  </a:lnTo>
                  <a:lnTo>
                    <a:pt x="1829" y="122"/>
                  </a:lnTo>
                  <a:lnTo>
                    <a:pt x="1809" y="102"/>
                  </a:lnTo>
                  <a:lnTo>
                    <a:pt x="1791" y="97"/>
                  </a:lnTo>
                  <a:lnTo>
                    <a:pt x="1745" y="59"/>
                  </a:lnTo>
                  <a:lnTo>
                    <a:pt x="1728" y="53"/>
                  </a:lnTo>
                  <a:lnTo>
                    <a:pt x="1712" y="66"/>
                  </a:lnTo>
                  <a:lnTo>
                    <a:pt x="1697" y="69"/>
                  </a:lnTo>
                  <a:lnTo>
                    <a:pt x="1669" y="59"/>
                  </a:lnTo>
                  <a:lnTo>
                    <a:pt x="1659" y="71"/>
                  </a:lnTo>
                  <a:lnTo>
                    <a:pt x="1646" y="66"/>
                  </a:lnTo>
                  <a:lnTo>
                    <a:pt x="1641" y="48"/>
                  </a:lnTo>
                  <a:lnTo>
                    <a:pt x="1628" y="46"/>
                  </a:lnTo>
                  <a:close/>
                  <a:moveTo>
                    <a:pt x="238" y="753"/>
                  </a:moveTo>
                  <a:lnTo>
                    <a:pt x="246" y="743"/>
                  </a:lnTo>
                  <a:lnTo>
                    <a:pt x="256" y="745"/>
                  </a:lnTo>
                  <a:lnTo>
                    <a:pt x="259" y="753"/>
                  </a:lnTo>
                  <a:lnTo>
                    <a:pt x="249" y="755"/>
                  </a:lnTo>
                  <a:lnTo>
                    <a:pt x="238" y="753"/>
                  </a:lnTo>
                  <a:close/>
                  <a:moveTo>
                    <a:pt x="0" y="265"/>
                  </a:moveTo>
                  <a:lnTo>
                    <a:pt x="17" y="272"/>
                  </a:lnTo>
                  <a:lnTo>
                    <a:pt x="38" y="265"/>
                  </a:lnTo>
                  <a:lnTo>
                    <a:pt x="40" y="254"/>
                  </a:lnTo>
                  <a:lnTo>
                    <a:pt x="30" y="247"/>
                  </a:lnTo>
                  <a:lnTo>
                    <a:pt x="20" y="257"/>
                  </a:lnTo>
                  <a:lnTo>
                    <a:pt x="5" y="257"/>
                  </a:lnTo>
                  <a:lnTo>
                    <a:pt x="0" y="265"/>
                  </a:lnTo>
                  <a:close/>
                </a:path>
              </a:pathLst>
            </a:custGeom>
            <a:solidFill>
              <a:srgbClr val="A3133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9109" name="Google Shape;1197;p27">
              <a:extLst>
                <a:ext uri="{FF2B5EF4-FFF2-40B4-BE49-F238E27FC236}">
                  <a16:creationId xmlns:a16="http://schemas.microsoft.com/office/drawing/2014/main" id="{DA9C105D-6900-8748-8421-1080B58D4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34725" y="3646488"/>
              <a:ext cx="358775" cy="366712"/>
            </a:xfrm>
            <a:custGeom>
              <a:avLst/>
              <a:gdLst>
                <a:gd name="T0" fmla="*/ 0 w 188"/>
                <a:gd name="T1" fmla="*/ 232411 h 193"/>
                <a:gd name="T2" fmla="*/ 49530 w 188"/>
                <a:gd name="T3" fmla="*/ 144780 h 193"/>
                <a:gd name="T4" fmla="*/ 93345 w 188"/>
                <a:gd name="T5" fmla="*/ 43815 h 193"/>
                <a:gd name="T6" fmla="*/ 184785 w 188"/>
                <a:gd name="T7" fmla="*/ 0 h 193"/>
                <a:gd name="T8" fmla="*/ 257175 w 188"/>
                <a:gd name="T9" fmla="*/ 28575 h 193"/>
                <a:gd name="T10" fmla="*/ 304800 w 188"/>
                <a:gd name="T11" fmla="*/ 15240 h 193"/>
                <a:gd name="T12" fmla="*/ 325755 w 188"/>
                <a:gd name="T13" fmla="*/ 24765 h 193"/>
                <a:gd name="T14" fmla="*/ 320040 w 188"/>
                <a:gd name="T15" fmla="*/ 34290 h 193"/>
                <a:gd name="T16" fmla="*/ 339090 w 188"/>
                <a:gd name="T17" fmla="*/ 125730 h 193"/>
                <a:gd name="T18" fmla="*/ 222885 w 188"/>
                <a:gd name="T19" fmla="*/ 150495 h 193"/>
                <a:gd name="T20" fmla="*/ 300990 w 188"/>
                <a:gd name="T21" fmla="*/ 203836 h 193"/>
                <a:gd name="T22" fmla="*/ 310515 w 188"/>
                <a:gd name="T23" fmla="*/ 184786 h 193"/>
                <a:gd name="T24" fmla="*/ 325755 w 188"/>
                <a:gd name="T25" fmla="*/ 217171 h 193"/>
                <a:gd name="T26" fmla="*/ 329565 w 188"/>
                <a:gd name="T27" fmla="*/ 251461 h 193"/>
                <a:gd name="T28" fmla="*/ 348615 w 188"/>
                <a:gd name="T29" fmla="*/ 276226 h 193"/>
                <a:gd name="T30" fmla="*/ 344805 w 188"/>
                <a:gd name="T31" fmla="*/ 276226 h 193"/>
                <a:gd name="T32" fmla="*/ 335280 w 188"/>
                <a:gd name="T33" fmla="*/ 280036 h 193"/>
                <a:gd name="T34" fmla="*/ 358140 w 188"/>
                <a:gd name="T35" fmla="*/ 310516 h 193"/>
                <a:gd name="T36" fmla="*/ 232410 w 188"/>
                <a:gd name="T37" fmla="*/ 367666 h 193"/>
                <a:gd name="T38" fmla="*/ 219075 w 188"/>
                <a:gd name="T39" fmla="*/ 289561 h 193"/>
                <a:gd name="T40" fmla="*/ 28575 w 188"/>
                <a:gd name="T41" fmla="*/ 232411 h 193"/>
                <a:gd name="T42" fmla="*/ 0 w 188"/>
                <a:gd name="T43" fmla="*/ 232411 h 19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88" h="193" extrusionOk="0">
                  <a:moveTo>
                    <a:pt x="0" y="122"/>
                  </a:moveTo>
                  <a:lnTo>
                    <a:pt x="26" y="76"/>
                  </a:lnTo>
                  <a:lnTo>
                    <a:pt x="49" y="23"/>
                  </a:lnTo>
                  <a:lnTo>
                    <a:pt x="97" y="0"/>
                  </a:lnTo>
                  <a:lnTo>
                    <a:pt x="135" y="15"/>
                  </a:lnTo>
                  <a:lnTo>
                    <a:pt x="160" y="8"/>
                  </a:lnTo>
                  <a:lnTo>
                    <a:pt x="171" y="13"/>
                  </a:lnTo>
                  <a:lnTo>
                    <a:pt x="168" y="18"/>
                  </a:lnTo>
                  <a:lnTo>
                    <a:pt x="178" y="66"/>
                  </a:lnTo>
                  <a:lnTo>
                    <a:pt x="117" y="79"/>
                  </a:lnTo>
                  <a:lnTo>
                    <a:pt x="158" y="107"/>
                  </a:lnTo>
                  <a:lnTo>
                    <a:pt x="163" y="97"/>
                  </a:lnTo>
                  <a:lnTo>
                    <a:pt x="171" y="114"/>
                  </a:lnTo>
                  <a:lnTo>
                    <a:pt x="173" y="132"/>
                  </a:lnTo>
                  <a:lnTo>
                    <a:pt x="183" y="145"/>
                  </a:lnTo>
                  <a:lnTo>
                    <a:pt x="181" y="145"/>
                  </a:lnTo>
                  <a:lnTo>
                    <a:pt x="176" y="147"/>
                  </a:lnTo>
                  <a:lnTo>
                    <a:pt x="188" y="163"/>
                  </a:lnTo>
                  <a:lnTo>
                    <a:pt x="122" y="193"/>
                  </a:lnTo>
                  <a:lnTo>
                    <a:pt x="115" y="152"/>
                  </a:lnTo>
                  <a:lnTo>
                    <a:pt x="15" y="122"/>
                  </a:lnTo>
                  <a:lnTo>
                    <a:pt x="0" y="122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9110" name="Google Shape;1198;p27">
              <a:extLst>
                <a:ext uri="{FF2B5EF4-FFF2-40B4-BE49-F238E27FC236}">
                  <a16:creationId xmlns:a16="http://schemas.microsoft.com/office/drawing/2014/main" id="{5B2B84F7-838C-724C-9C3A-94FF1B6D6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8807450" y="1998663"/>
              <a:ext cx="1296988" cy="1163637"/>
            </a:xfrm>
            <a:custGeom>
              <a:avLst/>
              <a:gdLst>
                <a:gd name="T0" fmla="*/ 1045844 w 681"/>
                <a:gd name="T1" fmla="*/ 640079 h 611"/>
                <a:gd name="T2" fmla="*/ 1099184 w 681"/>
                <a:gd name="T3" fmla="*/ 561975 h 611"/>
                <a:gd name="T4" fmla="*/ 1089659 w 681"/>
                <a:gd name="T5" fmla="*/ 470535 h 611"/>
                <a:gd name="T6" fmla="*/ 1122044 w 681"/>
                <a:gd name="T7" fmla="*/ 335280 h 611"/>
                <a:gd name="T8" fmla="*/ 1089659 w 681"/>
                <a:gd name="T9" fmla="*/ 188595 h 611"/>
                <a:gd name="T10" fmla="*/ 1209674 w 681"/>
                <a:gd name="T11" fmla="*/ 102870 h 611"/>
                <a:gd name="T12" fmla="*/ 1272539 w 681"/>
                <a:gd name="T13" fmla="*/ 62865 h 611"/>
                <a:gd name="T14" fmla="*/ 1272539 w 681"/>
                <a:gd name="T15" fmla="*/ 0 h 611"/>
                <a:gd name="T16" fmla="*/ 1133474 w 681"/>
                <a:gd name="T17" fmla="*/ 28575 h 611"/>
                <a:gd name="T18" fmla="*/ 986789 w 681"/>
                <a:gd name="T19" fmla="*/ 28575 h 611"/>
                <a:gd name="T20" fmla="*/ 861059 w 681"/>
                <a:gd name="T21" fmla="*/ 53340 h 611"/>
                <a:gd name="T22" fmla="*/ 775334 w 681"/>
                <a:gd name="T23" fmla="*/ 102870 h 611"/>
                <a:gd name="T24" fmla="*/ 672464 w 681"/>
                <a:gd name="T25" fmla="*/ 116205 h 611"/>
                <a:gd name="T26" fmla="*/ 584835 w 681"/>
                <a:gd name="T27" fmla="*/ 87630 h 611"/>
                <a:gd name="T28" fmla="*/ 440055 w 681"/>
                <a:gd name="T29" fmla="*/ 87630 h 611"/>
                <a:gd name="T30" fmla="*/ 382905 w 681"/>
                <a:gd name="T31" fmla="*/ 106680 h 611"/>
                <a:gd name="T32" fmla="*/ 247650 w 681"/>
                <a:gd name="T33" fmla="*/ 135255 h 611"/>
                <a:gd name="T34" fmla="*/ 173355 w 681"/>
                <a:gd name="T35" fmla="*/ 154305 h 611"/>
                <a:gd name="T36" fmla="*/ 150495 w 681"/>
                <a:gd name="T37" fmla="*/ 247650 h 611"/>
                <a:gd name="T38" fmla="*/ 110490 w 681"/>
                <a:gd name="T39" fmla="*/ 310515 h 611"/>
                <a:gd name="T40" fmla="*/ 28575 w 681"/>
                <a:gd name="T41" fmla="*/ 310515 h 611"/>
                <a:gd name="T42" fmla="*/ 0 w 681"/>
                <a:gd name="T43" fmla="*/ 325755 h 611"/>
                <a:gd name="T44" fmla="*/ 43815 w 681"/>
                <a:gd name="T45" fmla="*/ 455295 h 611"/>
                <a:gd name="T46" fmla="*/ 47625 w 681"/>
                <a:gd name="T47" fmla="*/ 558165 h 611"/>
                <a:gd name="T48" fmla="*/ 131445 w 681"/>
                <a:gd name="T49" fmla="*/ 640079 h 611"/>
                <a:gd name="T50" fmla="*/ 182880 w 681"/>
                <a:gd name="T51" fmla="*/ 702944 h 611"/>
                <a:gd name="T52" fmla="*/ 194310 w 681"/>
                <a:gd name="T53" fmla="*/ 790574 h 611"/>
                <a:gd name="T54" fmla="*/ 154305 w 681"/>
                <a:gd name="T55" fmla="*/ 803909 h 611"/>
                <a:gd name="T56" fmla="*/ 97155 w 681"/>
                <a:gd name="T57" fmla="*/ 882014 h 611"/>
                <a:gd name="T58" fmla="*/ 57150 w 681"/>
                <a:gd name="T59" fmla="*/ 929639 h 611"/>
                <a:gd name="T60" fmla="*/ 100965 w 681"/>
                <a:gd name="T61" fmla="*/ 973454 h 611"/>
                <a:gd name="T62" fmla="*/ 97155 w 681"/>
                <a:gd name="T63" fmla="*/ 1080134 h 611"/>
                <a:gd name="T64" fmla="*/ 182880 w 681"/>
                <a:gd name="T65" fmla="*/ 1110614 h 611"/>
                <a:gd name="T66" fmla="*/ 236220 w 681"/>
                <a:gd name="T67" fmla="*/ 1142999 h 611"/>
                <a:gd name="T68" fmla="*/ 678179 w 681"/>
                <a:gd name="T69" fmla="*/ 906779 h 611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0" t="0" r="r" b="b"/>
              <a:pathLst>
                <a:path w="681" h="611" extrusionOk="0">
                  <a:moveTo>
                    <a:pt x="356" y="476"/>
                  </a:moveTo>
                  <a:lnTo>
                    <a:pt x="549" y="336"/>
                  </a:lnTo>
                  <a:lnTo>
                    <a:pt x="559" y="321"/>
                  </a:lnTo>
                  <a:lnTo>
                    <a:pt x="577" y="295"/>
                  </a:lnTo>
                  <a:lnTo>
                    <a:pt x="577" y="265"/>
                  </a:lnTo>
                  <a:lnTo>
                    <a:pt x="572" y="247"/>
                  </a:lnTo>
                  <a:lnTo>
                    <a:pt x="592" y="209"/>
                  </a:lnTo>
                  <a:lnTo>
                    <a:pt x="589" y="176"/>
                  </a:lnTo>
                  <a:lnTo>
                    <a:pt x="569" y="132"/>
                  </a:lnTo>
                  <a:lnTo>
                    <a:pt x="572" y="99"/>
                  </a:lnTo>
                  <a:lnTo>
                    <a:pt x="592" y="61"/>
                  </a:lnTo>
                  <a:lnTo>
                    <a:pt x="635" y="54"/>
                  </a:lnTo>
                  <a:lnTo>
                    <a:pt x="658" y="33"/>
                  </a:lnTo>
                  <a:lnTo>
                    <a:pt x="668" y="33"/>
                  </a:lnTo>
                  <a:lnTo>
                    <a:pt x="681" y="10"/>
                  </a:lnTo>
                  <a:lnTo>
                    <a:pt x="668" y="0"/>
                  </a:lnTo>
                  <a:lnTo>
                    <a:pt x="638" y="0"/>
                  </a:lnTo>
                  <a:lnTo>
                    <a:pt x="595" y="15"/>
                  </a:lnTo>
                  <a:lnTo>
                    <a:pt x="539" y="13"/>
                  </a:lnTo>
                  <a:lnTo>
                    <a:pt x="518" y="15"/>
                  </a:lnTo>
                  <a:lnTo>
                    <a:pt x="490" y="15"/>
                  </a:lnTo>
                  <a:lnTo>
                    <a:pt x="452" y="28"/>
                  </a:lnTo>
                  <a:lnTo>
                    <a:pt x="434" y="46"/>
                  </a:lnTo>
                  <a:lnTo>
                    <a:pt x="407" y="54"/>
                  </a:lnTo>
                  <a:lnTo>
                    <a:pt x="401" y="64"/>
                  </a:lnTo>
                  <a:lnTo>
                    <a:pt x="353" y="61"/>
                  </a:lnTo>
                  <a:lnTo>
                    <a:pt x="318" y="56"/>
                  </a:lnTo>
                  <a:lnTo>
                    <a:pt x="307" y="46"/>
                  </a:lnTo>
                  <a:lnTo>
                    <a:pt x="287" y="38"/>
                  </a:lnTo>
                  <a:lnTo>
                    <a:pt x="231" y="46"/>
                  </a:lnTo>
                  <a:lnTo>
                    <a:pt x="213" y="54"/>
                  </a:lnTo>
                  <a:lnTo>
                    <a:pt x="201" y="56"/>
                  </a:lnTo>
                  <a:lnTo>
                    <a:pt x="150" y="76"/>
                  </a:lnTo>
                  <a:lnTo>
                    <a:pt x="130" y="71"/>
                  </a:lnTo>
                  <a:lnTo>
                    <a:pt x="99" y="64"/>
                  </a:lnTo>
                  <a:lnTo>
                    <a:pt x="91" y="81"/>
                  </a:lnTo>
                  <a:lnTo>
                    <a:pt x="91" y="122"/>
                  </a:lnTo>
                  <a:lnTo>
                    <a:pt x="79" y="130"/>
                  </a:lnTo>
                  <a:lnTo>
                    <a:pt x="81" y="155"/>
                  </a:lnTo>
                  <a:lnTo>
                    <a:pt x="58" y="163"/>
                  </a:lnTo>
                  <a:lnTo>
                    <a:pt x="36" y="165"/>
                  </a:lnTo>
                  <a:lnTo>
                    <a:pt x="15" y="163"/>
                  </a:lnTo>
                  <a:lnTo>
                    <a:pt x="15" y="165"/>
                  </a:lnTo>
                  <a:lnTo>
                    <a:pt x="0" y="171"/>
                  </a:lnTo>
                  <a:lnTo>
                    <a:pt x="5" y="204"/>
                  </a:lnTo>
                  <a:lnTo>
                    <a:pt x="23" y="239"/>
                  </a:lnTo>
                  <a:lnTo>
                    <a:pt x="30" y="267"/>
                  </a:lnTo>
                  <a:lnTo>
                    <a:pt x="25" y="293"/>
                  </a:lnTo>
                  <a:lnTo>
                    <a:pt x="20" y="333"/>
                  </a:lnTo>
                  <a:lnTo>
                    <a:pt x="69" y="336"/>
                  </a:lnTo>
                  <a:lnTo>
                    <a:pt x="79" y="359"/>
                  </a:lnTo>
                  <a:lnTo>
                    <a:pt x="96" y="369"/>
                  </a:lnTo>
                  <a:lnTo>
                    <a:pt x="94" y="399"/>
                  </a:lnTo>
                  <a:lnTo>
                    <a:pt x="102" y="415"/>
                  </a:lnTo>
                  <a:lnTo>
                    <a:pt x="91" y="422"/>
                  </a:lnTo>
                  <a:lnTo>
                    <a:pt x="81" y="422"/>
                  </a:lnTo>
                  <a:lnTo>
                    <a:pt x="58" y="432"/>
                  </a:lnTo>
                  <a:lnTo>
                    <a:pt x="51" y="463"/>
                  </a:lnTo>
                  <a:lnTo>
                    <a:pt x="36" y="488"/>
                  </a:lnTo>
                  <a:lnTo>
                    <a:pt x="30" y="488"/>
                  </a:lnTo>
                  <a:lnTo>
                    <a:pt x="38" y="496"/>
                  </a:lnTo>
                  <a:lnTo>
                    <a:pt x="53" y="511"/>
                  </a:lnTo>
                  <a:lnTo>
                    <a:pt x="56" y="549"/>
                  </a:lnTo>
                  <a:lnTo>
                    <a:pt x="51" y="567"/>
                  </a:lnTo>
                  <a:lnTo>
                    <a:pt x="58" y="567"/>
                  </a:lnTo>
                  <a:lnTo>
                    <a:pt x="96" y="583"/>
                  </a:lnTo>
                  <a:lnTo>
                    <a:pt x="117" y="600"/>
                  </a:lnTo>
                  <a:lnTo>
                    <a:pt x="124" y="600"/>
                  </a:lnTo>
                  <a:lnTo>
                    <a:pt x="140" y="611"/>
                  </a:lnTo>
                  <a:lnTo>
                    <a:pt x="356" y="476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9111" name="Google Shape;1199;p27">
              <a:extLst>
                <a:ext uri="{FF2B5EF4-FFF2-40B4-BE49-F238E27FC236}">
                  <a16:creationId xmlns:a16="http://schemas.microsoft.com/office/drawing/2014/main" id="{835D8A42-38E7-3243-ACC6-0FD54A9B3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8545513" y="2927350"/>
              <a:ext cx="319087" cy="912813"/>
            </a:xfrm>
            <a:custGeom>
              <a:avLst/>
              <a:gdLst>
                <a:gd name="T0" fmla="*/ 198121 w 167"/>
                <a:gd name="T1" fmla="*/ 912494 h 479"/>
                <a:gd name="T2" fmla="*/ 222886 w 167"/>
                <a:gd name="T3" fmla="*/ 878204 h 479"/>
                <a:gd name="T4" fmla="*/ 226696 w 167"/>
                <a:gd name="T5" fmla="*/ 868679 h 479"/>
                <a:gd name="T6" fmla="*/ 222886 w 167"/>
                <a:gd name="T7" fmla="*/ 843914 h 479"/>
                <a:gd name="T8" fmla="*/ 241936 w 167"/>
                <a:gd name="T9" fmla="*/ 819149 h 479"/>
                <a:gd name="T10" fmla="*/ 241936 w 167"/>
                <a:gd name="T11" fmla="*/ 775334 h 479"/>
                <a:gd name="T12" fmla="*/ 260986 w 167"/>
                <a:gd name="T13" fmla="*/ 721994 h 479"/>
                <a:gd name="T14" fmla="*/ 255271 w 167"/>
                <a:gd name="T15" fmla="*/ 659129 h 479"/>
                <a:gd name="T16" fmla="*/ 270511 w 167"/>
                <a:gd name="T17" fmla="*/ 655319 h 479"/>
                <a:gd name="T18" fmla="*/ 270511 w 167"/>
                <a:gd name="T19" fmla="*/ 605789 h 479"/>
                <a:gd name="T20" fmla="*/ 280036 w 167"/>
                <a:gd name="T21" fmla="*/ 561974 h 479"/>
                <a:gd name="T22" fmla="*/ 280036 w 167"/>
                <a:gd name="T23" fmla="*/ 529589 h 479"/>
                <a:gd name="T24" fmla="*/ 285751 w 167"/>
                <a:gd name="T25" fmla="*/ 441960 h 479"/>
                <a:gd name="T26" fmla="*/ 270511 w 167"/>
                <a:gd name="T27" fmla="*/ 445770 h 479"/>
                <a:gd name="T28" fmla="*/ 245746 w 167"/>
                <a:gd name="T29" fmla="*/ 445770 h 479"/>
                <a:gd name="T30" fmla="*/ 213361 w 167"/>
                <a:gd name="T31" fmla="*/ 461009 h 479"/>
                <a:gd name="T32" fmla="*/ 192406 w 167"/>
                <a:gd name="T33" fmla="*/ 441960 h 479"/>
                <a:gd name="T34" fmla="*/ 201931 w 167"/>
                <a:gd name="T35" fmla="*/ 379095 h 479"/>
                <a:gd name="T36" fmla="*/ 201931 w 167"/>
                <a:gd name="T37" fmla="*/ 281940 h 479"/>
                <a:gd name="T38" fmla="*/ 188596 w 167"/>
                <a:gd name="T39" fmla="*/ 262890 h 479"/>
                <a:gd name="T40" fmla="*/ 198121 w 167"/>
                <a:gd name="T41" fmla="*/ 203835 h 479"/>
                <a:gd name="T42" fmla="*/ 251461 w 167"/>
                <a:gd name="T43" fmla="*/ 203835 h 479"/>
                <a:gd name="T44" fmla="*/ 251461 w 167"/>
                <a:gd name="T45" fmla="*/ 238125 h 479"/>
                <a:gd name="T46" fmla="*/ 276226 w 167"/>
                <a:gd name="T47" fmla="*/ 238125 h 479"/>
                <a:gd name="T48" fmla="*/ 299086 w 167"/>
                <a:gd name="T49" fmla="*/ 219075 h 479"/>
                <a:gd name="T50" fmla="*/ 299086 w 167"/>
                <a:gd name="T51" fmla="*/ 194310 h 479"/>
                <a:gd name="T52" fmla="*/ 304801 w 167"/>
                <a:gd name="T53" fmla="*/ 194310 h 479"/>
                <a:gd name="T54" fmla="*/ 295276 w 167"/>
                <a:gd name="T55" fmla="*/ 175260 h 479"/>
                <a:gd name="T56" fmla="*/ 285751 w 167"/>
                <a:gd name="T57" fmla="*/ 137160 h 479"/>
                <a:gd name="T58" fmla="*/ 299086 w 167"/>
                <a:gd name="T59" fmla="*/ 78105 h 479"/>
                <a:gd name="T60" fmla="*/ 308611 w 167"/>
                <a:gd name="T61" fmla="*/ 24765 h 479"/>
                <a:gd name="T62" fmla="*/ 318136 w 167"/>
                <a:gd name="T63" fmla="*/ 0 h 479"/>
                <a:gd name="T64" fmla="*/ 299086 w 167"/>
                <a:gd name="T65" fmla="*/ 0 h 479"/>
                <a:gd name="T66" fmla="*/ 276226 w 167"/>
                <a:gd name="T67" fmla="*/ 43815 h 479"/>
                <a:gd name="T68" fmla="*/ 213361 w 167"/>
                <a:gd name="T69" fmla="*/ 43815 h 479"/>
                <a:gd name="T70" fmla="*/ 182881 w 167"/>
                <a:gd name="T71" fmla="*/ 40005 h 479"/>
                <a:gd name="T72" fmla="*/ 139065 w 167"/>
                <a:gd name="T73" fmla="*/ 93345 h 479"/>
                <a:gd name="T74" fmla="*/ 125730 w 167"/>
                <a:gd name="T75" fmla="*/ 243840 h 479"/>
                <a:gd name="T76" fmla="*/ 66675 w 167"/>
                <a:gd name="T77" fmla="*/ 360045 h 479"/>
                <a:gd name="T78" fmla="*/ 0 w 167"/>
                <a:gd name="T79" fmla="*/ 445770 h 479"/>
                <a:gd name="T80" fmla="*/ 22860 w 167"/>
                <a:gd name="T81" fmla="*/ 457199 h 479"/>
                <a:gd name="T82" fmla="*/ 62865 w 167"/>
                <a:gd name="T83" fmla="*/ 520064 h 479"/>
                <a:gd name="T84" fmla="*/ 85725 w 167"/>
                <a:gd name="T85" fmla="*/ 596264 h 479"/>
                <a:gd name="T86" fmla="*/ 144780 w 167"/>
                <a:gd name="T87" fmla="*/ 683894 h 479"/>
                <a:gd name="T88" fmla="*/ 188596 w 167"/>
                <a:gd name="T89" fmla="*/ 790574 h 479"/>
                <a:gd name="T90" fmla="*/ 173356 w 167"/>
                <a:gd name="T91" fmla="*/ 843914 h 479"/>
                <a:gd name="T92" fmla="*/ 198121 w 167"/>
                <a:gd name="T93" fmla="*/ 912494 h 47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0" t="0" r="r" b="b"/>
              <a:pathLst>
                <a:path w="167" h="479" extrusionOk="0">
                  <a:moveTo>
                    <a:pt x="104" y="479"/>
                  </a:moveTo>
                  <a:lnTo>
                    <a:pt x="117" y="461"/>
                  </a:lnTo>
                  <a:lnTo>
                    <a:pt x="119" y="456"/>
                  </a:lnTo>
                  <a:lnTo>
                    <a:pt x="117" y="443"/>
                  </a:lnTo>
                  <a:lnTo>
                    <a:pt x="127" y="430"/>
                  </a:lnTo>
                  <a:lnTo>
                    <a:pt x="127" y="407"/>
                  </a:lnTo>
                  <a:lnTo>
                    <a:pt x="137" y="379"/>
                  </a:lnTo>
                  <a:lnTo>
                    <a:pt x="134" y="346"/>
                  </a:lnTo>
                  <a:lnTo>
                    <a:pt x="142" y="344"/>
                  </a:lnTo>
                  <a:lnTo>
                    <a:pt x="142" y="318"/>
                  </a:lnTo>
                  <a:lnTo>
                    <a:pt x="147" y="295"/>
                  </a:lnTo>
                  <a:lnTo>
                    <a:pt x="147" y="278"/>
                  </a:lnTo>
                  <a:lnTo>
                    <a:pt x="150" y="232"/>
                  </a:lnTo>
                  <a:lnTo>
                    <a:pt x="142" y="234"/>
                  </a:lnTo>
                  <a:lnTo>
                    <a:pt x="129" y="234"/>
                  </a:lnTo>
                  <a:lnTo>
                    <a:pt x="112" y="242"/>
                  </a:lnTo>
                  <a:lnTo>
                    <a:pt x="101" y="232"/>
                  </a:lnTo>
                  <a:lnTo>
                    <a:pt x="106" y="199"/>
                  </a:lnTo>
                  <a:lnTo>
                    <a:pt x="106" y="148"/>
                  </a:lnTo>
                  <a:lnTo>
                    <a:pt x="99" y="138"/>
                  </a:lnTo>
                  <a:lnTo>
                    <a:pt x="104" y="107"/>
                  </a:lnTo>
                  <a:lnTo>
                    <a:pt x="132" y="107"/>
                  </a:lnTo>
                  <a:lnTo>
                    <a:pt x="132" y="125"/>
                  </a:lnTo>
                  <a:lnTo>
                    <a:pt x="145" y="125"/>
                  </a:lnTo>
                  <a:lnTo>
                    <a:pt x="157" y="115"/>
                  </a:lnTo>
                  <a:lnTo>
                    <a:pt x="157" y="102"/>
                  </a:lnTo>
                  <a:lnTo>
                    <a:pt x="160" y="102"/>
                  </a:lnTo>
                  <a:lnTo>
                    <a:pt x="155" y="92"/>
                  </a:lnTo>
                  <a:lnTo>
                    <a:pt x="150" y="72"/>
                  </a:lnTo>
                  <a:lnTo>
                    <a:pt x="157" y="41"/>
                  </a:lnTo>
                  <a:lnTo>
                    <a:pt x="162" y="13"/>
                  </a:lnTo>
                  <a:lnTo>
                    <a:pt x="167" y="0"/>
                  </a:lnTo>
                  <a:lnTo>
                    <a:pt x="157" y="0"/>
                  </a:lnTo>
                  <a:lnTo>
                    <a:pt x="145" y="23"/>
                  </a:lnTo>
                  <a:lnTo>
                    <a:pt x="112" y="23"/>
                  </a:lnTo>
                  <a:lnTo>
                    <a:pt x="96" y="21"/>
                  </a:lnTo>
                  <a:lnTo>
                    <a:pt x="73" y="49"/>
                  </a:lnTo>
                  <a:lnTo>
                    <a:pt x="66" y="128"/>
                  </a:lnTo>
                  <a:lnTo>
                    <a:pt x="35" y="189"/>
                  </a:lnTo>
                  <a:lnTo>
                    <a:pt x="0" y="234"/>
                  </a:lnTo>
                  <a:lnTo>
                    <a:pt x="12" y="240"/>
                  </a:lnTo>
                  <a:lnTo>
                    <a:pt x="33" y="273"/>
                  </a:lnTo>
                  <a:lnTo>
                    <a:pt x="45" y="313"/>
                  </a:lnTo>
                  <a:lnTo>
                    <a:pt x="76" y="359"/>
                  </a:lnTo>
                  <a:lnTo>
                    <a:pt x="99" y="415"/>
                  </a:lnTo>
                  <a:lnTo>
                    <a:pt x="91" y="443"/>
                  </a:lnTo>
                  <a:lnTo>
                    <a:pt x="104" y="479"/>
                  </a:lnTo>
                  <a:close/>
                </a:path>
              </a:pathLst>
            </a:custGeom>
            <a:solidFill>
              <a:srgbClr val="9CC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9112" name="Google Shape;1200;p27">
              <a:extLst>
                <a:ext uri="{FF2B5EF4-FFF2-40B4-BE49-F238E27FC236}">
                  <a16:creationId xmlns:a16="http://schemas.microsoft.com/office/drawing/2014/main" id="{F0F0FECF-78EF-BD40-91CE-9B179DBD8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34425" y="2927350"/>
              <a:ext cx="179388" cy="461963"/>
            </a:xfrm>
            <a:custGeom>
              <a:avLst/>
              <a:gdLst>
                <a:gd name="T0" fmla="*/ 116205 w 94"/>
                <a:gd name="T1" fmla="*/ 194310 h 242"/>
                <a:gd name="T2" fmla="*/ 106680 w 94"/>
                <a:gd name="T3" fmla="*/ 175260 h 242"/>
                <a:gd name="T4" fmla="*/ 97155 w 94"/>
                <a:gd name="T5" fmla="*/ 137160 h 242"/>
                <a:gd name="T6" fmla="*/ 110490 w 94"/>
                <a:gd name="T7" fmla="*/ 78105 h 242"/>
                <a:gd name="T8" fmla="*/ 120015 w 94"/>
                <a:gd name="T9" fmla="*/ 24765 h 242"/>
                <a:gd name="T10" fmla="*/ 129540 w 94"/>
                <a:gd name="T11" fmla="*/ 0 h 242"/>
                <a:gd name="T12" fmla="*/ 144780 w 94"/>
                <a:gd name="T13" fmla="*/ 15240 h 242"/>
                <a:gd name="T14" fmla="*/ 173355 w 94"/>
                <a:gd name="T15" fmla="*/ 43815 h 242"/>
                <a:gd name="T16" fmla="*/ 179070 w 94"/>
                <a:gd name="T17" fmla="*/ 116205 h 242"/>
                <a:gd name="T18" fmla="*/ 169545 w 94"/>
                <a:gd name="T19" fmla="*/ 150495 h 242"/>
                <a:gd name="T20" fmla="*/ 163830 w 94"/>
                <a:gd name="T21" fmla="*/ 150495 h 242"/>
                <a:gd name="T22" fmla="*/ 140970 w 94"/>
                <a:gd name="T23" fmla="*/ 175260 h 242"/>
                <a:gd name="T24" fmla="*/ 125730 w 94"/>
                <a:gd name="T25" fmla="*/ 194310 h 242"/>
                <a:gd name="T26" fmla="*/ 116205 w 94"/>
                <a:gd name="T27" fmla="*/ 194310 h 242"/>
                <a:gd name="T28" fmla="*/ 97155 w 94"/>
                <a:gd name="T29" fmla="*/ 441960 h 242"/>
                <a:gd name="T30" fmla="*/ 106680 w 94"/>
                <a:gd name="T31" fmla="*/ 363855 h 242"/>
                <a:gd name="T32" fmla="*/ 106680 w 94"/>
                <a:gd name="T33" fmla="*/ 329565 h 242"/>
                <a:gd name="T34" fmla="*/ 106680 w 94"/>
                <a:gd name="T35" fmla="*/ 276225 h 242"/>
                <a:gd name="T36" fmla="*/ 116205 w 94"/>
                <a:gd name="T37" fmla="*/ 257175 h 242"/>
                <a:gd name="T38" fmla="*/ 110490 w 94"/>
                <a:gd name="T39" fmla="*/ 228600 h 242"/>
                <a:gd name="T40" fmla="*/ 110490 w 94"/>
                <a:gd name="T41" fmla="*/ 219075 h 242"/>
                <a:gd name="T42" fmla="*/ 87630 w 94"/>
                <a:gd name="T43" fmla="*/ 238125 h 242"/>
                <a:gd name="T44" fmla="*/ 62865 w 94"/>
                <a:gd name="T45" fmla="*/ 238125 h 242"/>
                <a:gd name="T46" fmla="*/ 62865 w 94"/>
                <a:gd name="T47" fmla="*/ 203835 h 242"/>
                <a:gd name="T48" fmla="*/ 9525 w 94"/>
                <a:gd name="T49" fmla="*/ 203835 h 242"/>
                <a:gd name="T50" fmla="*/ 0 w 94"/>
                <a:gd name="T51" fmla="*/ 262890 h 242"/>
                <a:gd name="T52" fmla="*/ 13335 w 94"/>
                <a:gd name="T53" fmla="*/ 281940 h 242"/>
                <a:gd name="T54" fmla="*/ 13335 w 94"/>
                <a:gd name="T55" fmla="*/ 379095 h 242"/>
                <a:gd name="T56" fmla="*/ 3810 w 94"/>
                <a:gd name="T57" fmla="*/ 441960 h 242"/>
                <a:gd name="T58" fmla="*/ 24765 w 94"/>
                <a:gd name="T59" fmla="*/ 461010 h 242"/>
                <a:gd name="T60" fmla="*/ 57150 w 94"/>
                <a:gd name="T61" fmla="*/ 445770 h 242"/>
                <a:gd name="T62" fmla="*/ 81915 w 94"/>
                <a:gd name="T63" fmla="*/ 445770 h 242"/>
                <a:gd name="T64" fmla="*/ 97155 w 94"/>
                <a:gd name="T65" fmla="*/ 441960 h 2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94" h="242" extrusionOk="0">
                  <a:moveTo>
                    <a:pt x="61" y="102"/>
                  </a:moveTo>
                  <a:lnTo>
                    <a:pt x="56" y="92"/>
                  </a:lnTo>
                  <a:lnTo>
                    <a:pt x="51" y="72"/>
                  </a:lnTo>
                  <a:lnTo>
                    <a:pt x="58" y="41"/>
                  </a:lnTo>
                  <a:lnTo>
                    <a:pt x="63" y="13"/>
                  </a:lnTo>
                  <a:lnTo>
                    <a:pt x="68" y="0"/>
                  </a:lnTo>
                  <a:lnTo>
                    <a:pt x="76" y="8"/>
                  </a:lnTo>
                  <a:lnTo>
                    <a:pt x="91" y="23"/>
                  </a:lnTo>
                  <a:lnTo>
                    <a:pt x="94" y="61"/>
                  </a:lnTo>
                  <a:lnTo>
                    <a:pt x="89" y="79"/>
                  </a:lnTo>
                  <a:lnTo>
                    <a:pt x="86" y="79"/>
                  </a:lnTo>
                  <a:lnTo>
                    <a:pt x="74" y="92"/>
                  </a:lnTo>
                  <a:lnTo>
                    <a:pt x="66" y="102"/>
                  </a:lnTo>
                  <a:lnTo>
                    <a:pt x="61" y="102"/>
                  </a:lnTo>
                  <a:close/>
                  <a:moveTo>
                    <a:pt x="51" y="232"/>
                  </a:moveTo>
                  <a:lnTo>
                    <a:pt x="56" y="191"/>
                  </a:lnTo>
                  <a:lnTo>
                    <a:pt x="56" y="173"/>
                  </a:lnTo>
                  <a:lnTo>
                    <a:pt x="56" y="145"/>
                  </a:lnTo>
                  <a:lnTo>
                    <a:pt x="61" y="135"/>
                  </a:lnTo>
                  <a:lnTo>
                    <a:pt x="58" y="120"/>
                  </a:lnTo>
                  <a:lnTo>
                    <a:pt x="58" y="115"/>
                  </a:lnTo>
                  <a:lnTo>
                    <a:pt x="46" y="125"/>
                  </a:lnTo>
                  <a:lnTo>
                    <a:pt x="33" y="125"/>
                  </a:lnTo>
                  <a:lnTo>
                    <a:pt x="33" y="107"/>
                  </a:lnTo>
                  <a:lnTo>
                    <a:pt x="5" y="107"/>
                  </a:lnTo>
                  <a:lnTo>
                    <a:pt x="0" y="138"/>
                  </a:lnTo>
                  <a:lnTo>
                    <a:pt x="7" y="148"/>
                  </a:lnTo>
                  <a:lnTo>
                    <a:pt x="7" y="199"/>
                  </a:lnTo>
                  <a:lnTo>
                    <a:pt x="2" y="232"/>
                  </a:lnTo>
                  <a:lnTo>
                    <a:pt x="13" y="242"/>
                  </a:lnTo>
                  <a:lnTo>
                    <a:pt x="30" y="234"/>
                  </a:lnTo>
                  <a:lnTo>
                    <a:pt x="43" y="234"/>
                  </a:lnTo>
                  <a:lnTo>
                    <a:pt x="51" y="232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9113" name="Google Shape;1201;p27">
              <a:extLst>
                <a:ext uri="{FF2B5EF4-FFF2-40B4-BE49-F238E27FC236}">
                  <a16:creationId xmlns:a16="http://schemas.microsoft.com/office/drawing/2014/main" id="{43FADE19-D66E-4446-8B7A-63D31E047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8075" y="2632075"/>
              <a:ext cx="273050" cy="339725"/>
            </a:xfrm>
            <a:custGeom>
              <a:avLst/>
              <a:gdLst>
                <a:gd name="T0" fmla="*/ 0 w 143"/>
                <a:gd name="T1" fmla="*/ 335280 h 178"/>
                <a:gd name="T2" fmla="*/ 30480 w 143"/>
                <a:gd name="T3" fmla="*/ 339090 h 178"/>
                <a:gd name="T4" fmla="*/ 93345 w 143"/>
                <a:gd name="T5" fmla="*/ 339090 h 178"/>
                <a:gd name="T6" fmla="*/ 116205 w 143"/>
                <a:gd name="T7" fmla="*/ 295275 h 178"/>
                <a:gd name="T8" fmla="*/ 146686 w 143"/>
                <a:gd name="T9" fmla="*/ 295275 h 178"/>
                <a:gd name="T10" fmla="*/ 175261 w 143"/>
                <a:gd name="T11" fmla="*/ 247650 h 178"/>
                <a:gd name="T12" fmla="*/ 188596 w 143"/>
                <a:gd name="T13" fmla="*/ 188595 h 178"/>
                <a:gd name="T14" fmla="*/ 232411 w 143"/>
                <a:gd name="T15" fmla="*/ 169545 h 178"/>
                <a:gd name="T16" fmla="*/ 251461 w 143"/>
                <a:gd name="T17" fmla="*/ 169545 h 178"/>
                <a:gd name="T18" fmla="*/ 272416 w 143"/>
                <a:gd name="T19" fmla="*/ 156210 h 178"/>
                <a:gd name="T20" fmla="*/ 257176 w 143"/>
                <a:gd name="T21" fmla="*/ 125730 h 178"/>
                <a:gd name="T22" fmla="*/ 260986 w 143"/>
                <a:gd name="T23" fmla="*/ 68580 h 178"/>
                <a:gd name="T24" fmla="*/ 228601 w 143"/>
                <a:gd name="T25" fmla="*/ 49530 h 178"/>
                <a:gd name="T26" fmla="*/ 209551 w 143"/>
                <a:gd name="T27" fmla="*/ 5715 h 178"/>
                <a:gd name="T28" fmla="*/ 116205 w 143"/>
                <a:gd name="T29" fmla="*/ 0 h 178"/>
                <a:gd name="T30" fmla="*/ 116205 w 143"/>
                <a:gd name="T31" fmla="*/ 9525 h 178"/>
                <a:gd name="T32" fmla="*/ 87630 w 143"/>
                <a:gd name="T33" fmla="*/ 19050 h 178"/>
                <a:gd name="T34" fmla="*/ 81915 w 143"/>
                <a:gd name="T35" fmla="*/ 165735 h 178"/>
                <a:gd name="T36" fmla="*/ 43815 w 143"/>
                <a:gd name="T37" fmla="*/ 219075 h 178"/>
                <a:gd name="T38" fmla="*/ 9525 w 143"/>
                <a:gd name="T39" fmla="*/ 272415 h 178"/>
                <a:gd name="T40" fmla="*/ 9525 w 143"/>
                <a:gd name="T41" fmla="*/ 329565 h 178"/>
                <a:gd name="T42" fmla="*/ 0 w 143"/>
                <a:gd name="T43" fmla="*/ 335280 h 17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0" t="0" r="r" b="b"/>
              <a:pathLst>
                <a:path w="143" h="178" extrusionOk="0">
                  <a:moveTo>
                    <a:pt x="0" y="176"/>
                  </a:moveTo>
                  <a:lnTo>
                    <a:pt x="16" y="178"/>
                  </a:lnTo>
                  <a:lnTo>
                    <a:pt x="49" y="178"/>
                  </a:lnTo>
                  <a:lnTo>
                    <a:pt x="61" y="155"/>
                  </a:lnTo>
                  <a:lnTo>
                    <a:pt x="77" y="155"/>
                  </a:lnTo>
                  <a:lnTo>
                    <a:pt x="92" y="130"/>
                  </a:lnTo>
                  <a:lnTo>
                    <a:pt x="99" y="99"/>
                  </a:lnTo>
                  <a:lnTo>
                    <a:pt x="122" y="89"/>
                  </a:lnTo>
                  <a:lnTo>
                    <a:pt x="132" y="89"/>
                  </a:lnTo>
                  <a:lnTo>
                    <a:pt x="143" y="82"/>
                  </a:lnTo>
                  <a:lnTo>
                    <a:pt x="135" y="66"/>
                  </a:lnTo>
                  <a:lnTo>
                    <a:pt x="137" y="36"/>
                  </a:lnTo>
                  <a:lnTo>
                    <a:pt x="120" y="26"/>
                  </a:lnTo>
                  <a:lnTo>
                    <a:pt x="110" y="3"/>
                  </a:lnTo>
                  <a:lnTo>
                    <a:pt x="61" y="0"/>
                  </a:lnTo>
                  <a:lnTo>
                    <a:pt x="61" y="5"/>
                  </a:lnTo>
                  <a:lnTo>
                    <a:pt x="46" y="10"/>
                  </a:lnTo>
                  <a:lnTo>
                    <a:pt x="43" y="87"/>
                  </a:lnTo>
                  <a:lnTo>
                    <a:pt x="23" y="115"/>
                  </a:lnTo>
                  <a:lnTo>
                    <a:pt x="5" y="143"/>
                  </a:lnTo>
                  <a:lnTo>
                    <a:pt x="5" y="173"/>
                  </a:lnTo>
                  <a:lnTo>
                    <a:pt x="0" y="176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9114" name="Google Shape;1202;p27">
              <a:extLst>
                <a:ext uri="{FF2B5EF4-FFF2-40B4-BE49-F238E27FC236}">
                  <a16:creationId xmlns:a16="http://schemas.microsoft.com/office/drawing/2014/main" id="{75E692EC-51B1-8A44-BF9B-F4D2AF1399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2905125"/>
              <a:ext cx="838200" cy="1030288"/>
            </a:xfrm>
            <a:custGeom>
              <a:avLst/>
              <a:gdLst>
                <a:gd name="T0" fmla="*/ 15240 w 440"/>
                <a:gd name="T1" fmla="*/ 901064 h 541"/>
                <a:gd name="T2" fmla="*/ 19050 w 440"/>
                <a:gd name="T3" fmla="*/ 891539 h 541"/>
                <a:gd name="T4" fmla="*/ 15240 w 440"/>
                <a:gd name="T5" fmla="*/ 866774 h 541"/>
                <a:gd name="T6" fmla="*/ 34290 w 440"/>
                <a:gd name="T7" fmla="*/ 842009 h 541"/>
                <a:gd name="T8" fmla="*/ 34290 w 440"/>
                <a:gd name="T9" fmla="*/ 798194 h 541"/>
                <a:gd name="T10" fmla="*/ 53340 w 440"/>
                <a:gd name="T11" fmla="*/ 744854 h 541"/>
                <a:gd name="T12" fmla="*/ 47625 w 440"/>
                <a:gd name="T13" fmla="*/ 681989 h 541"/>
                <a:gd name="T14" fmla="*/ 62865 w 440"/>
                <a:gd name="T15" fmla="*/ 678179 h 541"/>
                <a:gd name="T16" fmla="*/ 62865 w 440"/>
                <a:gd name="T17" fmla="*/ 628649 h 541"/>
                <a:gd name="T18" fmla="*/ 72390 w 440"/>
                <a:gd name="T19" fmla="*/ 584834 h 541"/>
                <a:gd name="T20" fmla="*/ 72390 w 440"/>
                <a:gd name="T21" fmla="*/ 552449 h 541"/>
                <a:gd name="T22" fmla="*/ 87630 w 440"/>
                <a:gd name="T23" fmla="*/ 386715 h 541"/>
                <a:gd name="T24" fmla="*/ 87630 w 440"/>
                <a:gd name="T25" fmla="*/ 352425 h 541"/>
                <a:gd name="T26" fmla="*/ 87630 w 440"/>
                <a:gd name="T27" fmla="*/ 299085 h 541"/>
                <a:gd name="T28" fmla="*/ 97155 w 440"/>
                <a:gd name="T29" fmla="*/ 280035 h 541"/>
                <a:gd name="T30" fmla="*/ 91440 w 440"/>
                <a:gd name="T31" fmla="*/ 251460 h 541"/>
                <a:gd name="T32" fmla="*/ 91440 w 440"/>
                <a:gd name="T33" fmla="*/ 217170 h 541"/>
                <a:gd name="T34" fmla="*/ 106680 w 440"/>
                <a:gd name="T35" fmla="*/ 217170 h 541"/>
                <a:gd name="T36" fmla="*/ 121920 w 440"/>
                <a:gd name="T37" fmla="*/ 198120 h 541"/>
                <a:gd name="T38" fmla="*/ 144780 w 440"/>
                <a:gd name="T39" fmla="*/ 173355 h 541"/>
                <a:gd name="T40" fmla="*/ 163830 w 440"/>
                <a:gd name="T41" fmla="*/ 173355 h 541"/>
                <a:gd name="T42" fmla="*/ 236220 w 440"/>
                <a:gd name="T43" fmla="*/ 203835 h 541"/>
                <a:gd name="T44" fmla="*/ 276225 w 440"/>
                <a:gd name="T45" fmla="*/ 236220 h 541"/>
                <a:gd name="T46" fmla="*/ 289560 w 440"/>
                <a:gd name="T47" fmla="*/ 236220 h 541"/>
                <a:gd name="T48" fmla="*/ 320040 w 440"/>
                <a:gd name="T49" fmla="*/ 257175 h 541"/>
                <a:gd name="T50" fmla="*/ 731520 w 440"/>
                <a:gd name="T51" fmla="*/ 0 h 541"/>
                <a:gd name="T52" fmla="*/ 838200 w 440"/>
                <a:gd name="T53" fmla="*/ 270510 h 541"/>
                <a:gd name="T54" fmla="*/ 828675 w 440"/>
                <a:gd name="T55" fmla="*/ 270510 h 541"/>
                <a:gd name="T56" fmla="*/ 750570 w 440"/>
                <a:gd name="T57" fmla="*/ 348615 h 541"/>
                <a:gd name="T58" fmla="*/ 440055 w 440"/>
                <a:gd name="T59" fmla="*/ 445770 h 541"/>
                <a:gd name="T60" fmla="*/ 678180 w 440"/>
                <a:gd name="T61" fmla="*/ 697229 h 541"/>
                <a:gd name="T62" fmla="*/ 590550 w 440"/>
                <a:gd name="T63" fmla="*/ 803909 h 541"/>
                <a:gd name="T64" fmla="*/ 581025 w 440"/>
                <a:gd name="T65" fmla="*/ 861059 h 541"/>
                <a:gd name="T66" fmla="*/ 426720 w 440"/>
                <a:gd name="T67" fmla="*/ 885824 h 541"/>
                <a:gd name="T68" fmla="*/ 276225 w 440"/>
                <a:gd name="T69" fmla="*/ 1030604 h 541"/>
                <a:gd name="T70" fmla="*/ 62865 w 440"/>
                <a:gd name="T71" fmla="*/ 973454 h 541"/>
                <a:gd name="T72" fmla="*/ 0 w 440"/>
                <a:gd name="T73" fmla="*/ 979169 h 541"/>
                <a:gd name="T74" fmla="*/ 0 w 440"/>
                <a:gd name="T75" fmla="*/ 967739 h 541"/>
                <a:gd name="T76" fmla="*/ 19050 w 440"/>
                <a:gd name="T77" fmla="*/ 914399 h 541"/>
                <a:gd name="T78" fmla="*/ 19050 w 440"/>
                <a:gd name="T79" fmla="*/ 895349 h 541"/>
                <a:gd name="T80" fmla="*/ 15240 w 440"/>
                <a:gd name="T81" fmla="*/ 901064 h 5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0" h="541" extrusionOk="0">
                  <a:moveTo>
                    <a:pt x="8" y="473"/>
                  </a:moveTo>
                  <a:lnTo>
                    <a:pt x="10" y="468"/>
                  </a:lnTo>
                  <a:lnTo>
                    <a:pt x="8" y="455"/>
                  </a:lnTo>
                  <a:lnTo>
                    <a:pt x="18" y="442"/>
                  </a:lnTo>
                  <a:lnTo>
                    <a:pt x="18" y="419"/>
                  </a:lnTo>
                  <a:lnTo>
                    <a:pt x="28" y="391"/>
                  </a:lnTo>
                  <a:lnTo>
                    <a:pt x="25" y="358"/>
                  </a:lnTo>
                  <a:lnTo>
                    <a:pt x="33" y="356"/>
                  </a:lnTo>
                  <a:lnTo>
                    <a:pt x="33" y="330"/>
                  </a:lnTo>
                  <a:lnTo>
                    <a:pt x="38" y="307"/>
                  </a:lnTo>
                  <a:lnTo>
                    <a:pt x="38" y="290"/>
                  </a:lnTo>
                  <a:lnTo>
                    <a:pt x="46" y="203"/>
                  </a:lnTo>
                  <a:lnTo>
                    <a:pt x="46" y="185"/>
                  </a:lnTo>
                  <a:lnTo>
                    <a:pt x="46" y="157"/>
                  </a:lnTo>
                  <a:lnTo>
                    <a:pt x="51" y="147"/>
                  </a:lnTo>
                  <a:lnTo>
                    <a:pt x="48" y="132"/>
                  </a:lnTo>
                  <a:lnTo>
                    <a:pt x="48" y="114"/>
                  </a:lnTo>
                  <a:lnTo>
                    <a:pt x="56" y="114"/>
                  </a:lnTo>
                  <a:lnTo>
                    <a:pt x="64" y="104"/>
                  </a:lnTo>
                  <a:lnTo>
                    <a:pt x="76" y="91"/>
                  </a:lnTo>
                  <a:lnTo>
                    <a:pt x="86" y="91"/>
                  </a:lnTo>
                  <a:lnTo>
                    <a:pt x="124" y="107"/>
                  </a:lnTo>
                  <a:lnTo>
                    <a:pt x="145" y="124"/>
                  </a:lnTo>
                  <a:lnTo>
                    <a:pt x="152" y="124"/>
                  </a:lnTo>
                  <a:lnTo>
                    <a:pt x="168" y="135"/>
                  </a:lnTo>
                  <a:lnTo>
                    <a:pt x="384" y="0"/>
                  </a:lnTo>
                  <a:lnTo>
                    <a:pt x="440" y="142"/>
                  </a:lnTo>
                  <a:lnTo>
                    <a:pt x="435" y="142"/>
                  </a:lnTo>
                  <a:lnTo>
                    <a:pt x="394" y="183"/>
                  </a:lnTo>
                  <a:lnTo>
                    <a:pt x="231" y="234"/>
                  </a:lnTo>
                  <a:lnTo>
                    <a:pt x="356" y="366"/>
                  </a:lnTo>
                  <a:lnTo>
                    <a:pt x="310" y="422"/>
                  </a:lnTo>
                  <a:lnTo>
                    <a:pt x="305" y="452"/>
                  </a:lnTo>
                  <a:lnTo>
                    <a:pt x="224" y="465"/>
                  </a:lnTo>
                  <a:lnTo>
                    <a:pt x="145" y="541"/>
                  </a:lnTo>
                  <a:lnTo>
                    <a:pt x="33" y="511"/>
                  </a:lnTo>
                  <a:lnTo>
                    <a:pt x="0" y="514"/>
                  </a:lnTo>
                  <a:lnTo>
                    <a:pt x="0" y="508"/>
                  </a:lnTo>
                  <a:lnTo>
                    <a:pt x="10" y="480"/>
                  </a:lnTo>
                  <a:lnTo>
                    <a:pt x="10" y="470"/>
                  </a:lnTo>
                  <a:lnTo>
                    <a:pt x="8" y="473"/>
                  </a:lnTo>
                  <a:close/>
                </a:path>
              </a:pathLst>
            </a:custGeom>
            <a:solidFill>
              <a:srgbClr val="DEDFE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9115" name="Google Shape;1203;p27">
              <a:extLst>
                <a:ext uri="{FF2B5EF4-FFF2-40B4-BE49-F238E27FC236}">
                  <a16:creationId xmlns:a16="http://schemas.microsoft.com/office/drawing/2014/main" id="{DA20C130-67F5-FF4D-B31F-A90B956EF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3475" y="2905125"/>
              <a:ext cx="838200" cy="1030288"/>
            </a:xfrm>
            <a:custGeom>
              <a:avLst/>
              <a:gdLst>
                <a:gd name="T0" fmla="*/ 15240 w 440"/>
                <a:gd name="T1" fmla="*/ 901064 h 541"/>
                <a:gd name="T2" fmla="*/ 19050 w 440"/>
                <a:gd name="T3" fmla="*/ 891539 h 541"/>
                <a:gd name="T4" fmla="*/ 15240 w 440"/>
                <a:gd name="T5" fmla="*/ 866774 h 541"/>
                <a:gd name="T6" fmla="*/ 34290 w 440"/>
                <a:gd name="T7" fmla="*/ 842009 h 541"/>
                <a:gd name="T8" fmla="*/ 34290 w 440"/>
                <a:gd name="T9" fmla="*/ 798194 h 541"/>
                <a:gd name="T10" fmla="*/ 53340 w 440"/>
                <a:gd name="T11" fmla="*/ 744854 h 541"/>
                <a:gd name="T12" fmla="*/ 47625 w 440"/>
                <a:gd name="T13" fmla="*/ 681989 h 541"/>
                <a:gd name="T14" fmla="*/ 62865 w 440"/>
                <a:gd name="T15" fmla="*/ 678179 h 541"/>
                <a:gd name="T16" fmla="*/ 62865 w 440"/>
                <a:gd name="T17" fmla="*/ 628649 h 541"/>
                <a:gd name="T18" fmla="*/ 72390 w 440"/>
                <a:gd name="T19" fmla="*/ 584834 h 541"/>
                <a:gd name="T20" fmla="*/ 72390 w 440"/>
                <a:gd name="T21" fmla="*/ 552449 h 541"/>
                <a:gd name="T22" fmla="*/ 87630 w 440"/>
                <a:gd name="T23" fmla="*/ 386715 h 541"/>
                <a:gd name="T24" fmla="*/ 87630 w 440"/>
                <a:gd name="T25" fmla="*/ 352425 h 541"/>
                <a:gd name="T26" fmla="*/ 87630 w 440"/>
                <a:gd name="T27" fmla="*/ 299085 h 541"/>
                <a:gd name="T28" fmla="*/ 97155 w 440"/>
                <a:gd name="T29" fmla="*/ 280035 h 541"/>
                <a:gd name="T30" fmla="*/ 91440 w 440"/>
                <a:gd name="T31" fmla="*/ 251460 h 541"/>
                <a:gd name="T32" fmla="*/ 91440 w 440"/>
                <a:gd name="T33" fmla="*/ 217170 h 541"/>
                <a:gd name="T34" fmla="*/ 106680 w 440"/>
                <a:gd name="T35" fmla="*/ 217170 h 541"/>
                <a:gd name="T36" fmla="*/ 121920 w 440"/>
                <a:gd name="T37" fmla="*/ 198120 h 541"/>
                <a:gd name="T38" fmla="*/ 144780 w 440"/>
                <a:gd name="T39" fmla="*/ 173355 h 541"/>
                <a:gd name="T40" fmla="*/ 163830 w 440"/>
                <a:gd name="T41" fmla="*/ 173355 h 541"/>
                <a:gd name="T42" fmla="*/ 236220 w 440"/>
                <a:gd name="T43" fmla="*/ 203835 h 541"/>
                <a:gd name="T44" fmla="*/ 276225 w 440"/>
                <a:gd name="T45" fmla="*/ 236220 h 541"/>
                <a:gd name="T46" fmla="*/ 289560 w 440"/>
                <a:gd name="T47" fmla="*/ 236220 h 541"/>
                <a:gd name="T48" fmla="*/ 320040 w 440"/>
                <a:gd name="T49" fmla="*/ 257175 h 541"/>
                <a:gd name="T50" fmla="*/ 731520 w 440"/>
                <a:gd name="T51" fmla="*/ 0 h 541"/>
                <a:gd name="T52" fmla="*/ 838200 w 440"/>
                <a:gd name="T53" fmla="*/ 270510 h 541"/>
                <a:gd name="T54" fmla="*/ 828675 w 440"/>
                <a:gd name="T55" fmla="*/ 270510 h 541"/>
                <a:gd name="T56" fmla="*/ 750570 w 440"/>
                <a:gd name="T57" fmla="*/ 348615 h 541"/>
                <a:gd name="T58" fmla="*/ 440055 w 440"/>
                <a:gd name="T59" fmla="*/ 445770 h 541"/>
                <a:gd name="T60" fmla="*/ 678180 w 440"/>
                <a:gd name="T61" fmla="*/ 697229 h 541"/>
                <a:gd name="T62" fmla="*/ 590550 w 440"/>
                <a:gd name="T63" fmla="*/ 803909 h 541"/>
                <a:gd name="T64" fmla="*/ 581025 w 440"/>
                <a:gd name="T65" fmla="*/ 861059 h 541"/>
                <a:gd name="T66" fmla="*/ 426720 w 440"/>
                <a:gd name="T67" fmla="*/ 885824 h 541"/>
                <a:gd name="T68" fmla="*/ 276225 w 440"/>
                <a:gd name="T69" fmla="*/ 1030604 h 541"/>
                <a:gd name="T70" fmla="*/ 62865 w 440"/>
                <a:gd name="T71" fmla="*/ 973454 h 541"/>
                <a:gd name="T72" fmla="*/ 0 w 440"/>
                <a:gd name="T73" fmla="*/ 979169 h 541"/>
                <a:gd name="T74" fmla="*/ 0 w 440"/>
                <a:gd name="T75" fmla="*/ 967739 h 541"/>
                <a:gd name="T76" fmla="*/ 19050 w 440"/>
                <a:gd name="T77" fmla="*/ 914399 h 541"/>
                <a:gd name="T78" fmla="*/ 19050 w 440"/>
                <a:gd name="T79" fmla="*/ 895349 h 541"/>
                <a:gd name="T80" fmla="*/ 15240 w 440"/>
                <a:gd name="T81" fmla="*/ 901064 h 541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440" h="541" extrusionOk="0">
                  <a:moveTo>
                    <a:pt x="8" y="473"/>
                  </a:moveTo>
                  <a:lnTo>
                    <a:pt x="10" y="468"/>
                  </a:lnTo>
                  <a:lnTo>
                    <a:pt x="8" y="455"/>
                  </a:lnTo>
                  <a:lnTo>
                    <a:pt x="18" y="442"/>
                  </a:lnTo>
                  <a:lnTo>
                    <a:pt x="18" y="419"/>
                  </a:lnTo>
                  <a:lnTo>
                    <a:pt x="28" y="391"/>
                  </a:lnTo>
                  <a:lnTo>
                    <a:pt x="25" y="358"/>
                  </a:lnTo>
                  <a:lnTo>
                    <a:pt x="33" y="356"/>
                  </a:lnTo>
                  <a:lnTo>
                    <a:pt x="33" y="330"/>
                  </a:lnTo>
                  <a:lnTo>
                    <a:pt x="38" y="307"/>
                  </a:lnTo>
                  <a:lnTo>
                    <a:pt x="38" y="290"/>
                  </a:lnTo>
                  <a:lnTo>
                    <a:pt x="46" y="203"/>
                  </a:lnTo>
                  <a:lnTo>
                    <a:pt x="46" y="185"/>
                  </a:lnTo>
                  <a:lnTo>
                    <a:pt x="46" y="157"/>
                  </a:lnTo>
                  <a:lnTo>
                    <a:pt x="51" y="147"/>
                  </a:lnTo>
                  <a:lnTo>
                    <a:pt x="48" y="132"/>
                  </a:lnTo>
                  <a:lnTo>
                    <a:pt x="48" y="114"/>
                  </a:lnTo>
                  <a:lnTo>
                    <a:pt x="56" y="114"/>
                  </a:lnTo>
                  <a:lnTo>
                    <a:pt x="64" y="104"/>
                  </a:lnTo>
                  <a:lnTo>
                    <a:pt x="76" y="91"/>
                  </a:lnTo>
                  <a:lnTo>
                    <a:pt x="86" y="91"/>
                  </a:lnTo>
                  <a:lnTo>
                    <a:pt x="124" y="107"/>
                  </a:lnTo>
                  <a:lnTo>
                    <a:pt x="145" y="124"/>
                  </a:lnTo>
                  <a:lnTo>
                    <a:pt x="152" y="124"/>
                  </a:lnTo>
                  <a:lnTo>
                    <a:pt x="168" y="135"/>
                  </a:lnTo>
                  <a:lnTo>
                    <a:pt x="384" y="0"/>
                  </a:lnTo>
                  <a:lnTo>
                    <a:pt x="440" y="142"/>
                  </a:lnTo>
                  <a:lnTo>
                    <a:pt x="435" y="142"/>
                  </a:lnTo>
                  <a:lnTo>
                    <a:pt x="394" y="183"/>
                  </a:lnTo>
                  <a:lnTo>
                    <a:pt x="231" y="234"/>
                  </a:lnTo>
                  <a:lnTo>
                    <a:pt x="356" y="366"/>
                  </a:lnTo>
                  <a:lnTo>
                    <a:pt x="310" y="422"/>
                  </a:lnTo>
                  <a:lnTo>
                    <a:pt x="305" y="452"/>
                  </a:lnTo>
                  <a:lnTo>
                    <a:pt x="224" y="465"/>
                  </a:lnTo>
                  <a:lnTo>
                    <a:pt x="145" y="541"/>
                  </a:lnTo>
                  <a:lnTo>
                    <a:pt x="33" y="511"/>
                  </a:lnTo>
                  <a:lnTo>
                    <a:pt x="0" y="514"/>
                  </a:lnTo>
                  <a:lnTo>
                    <a:pt x="0" y="508"/>
                  </a:lnTo>
                  <a:lnTo>
                    <a:pt x="10" y="480"/>
                  </a:lnTo>
                  <a:lnTo>
                    <a:pt x="10" y="470"/>
                  </a:lnTo>
                  <a:lnTo>
                    <a:pt x="8" y="473"/>
                  </a:lnTo>
                  <a:close/>
                </a:path>
              </a:pathLst>
            </a:custGeom>
            <a:solidFill>
              <a:srgbClr val="CDCE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9116" name="Google Shape;1204;p27">
              <a:extLst>
                <a:ext uri="{FF2B5EF4-FFF2-40B4-BE49-F238E27FC236}">
                  <a16:creationId xmlns:a16="http://schemas.microsoft.com/office/drawing/2014/main" id="{A50811A0-CA33-014E-AFDD-4592B079F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728075" y="3175000"/>
              <a:ext cx="4319588" cy="3644900"/>
            </a:xfrm>
            <a:custGeom>
              <a:avLst/>
              <a:gdLst>
                <a:gd name="T0" fmla="*/ 2625091 w 2267"/>
                <a:gd name="T1" fmla="*/ 760095 h 1913"/>
                <a:gd name="T2" fmla="*/ 1045845 w 2267"/>
                <a:gd name="T3" fmla="*/ 24765 h 1913"/>
                <a:gd name="T4" fmla="*/ 464820 w 2267"/>
                <a:gd name="T5" fmla="*/ 175260 h 1913"/>
                <a:gd name="T6" fmla="*/ 605790 w 2267"/>
                <a:gd name="T7" fmla="*/ 590550 h 1913"/>
                <a:gd name="T8" fmla="*/ 87630 w 2267"/>
                <a:gd name="T9" fmla="*/ 702945 h 1913"/>
                <a:gd name="T10" fmla="*/ 24765 w 2267"/>
                <a:gd name="T11" fmla="*/ 872490 h 1913"/>
                <a:gd name="T12" fmla="*/ 34290 w 2267"/>
                <a:gd name="T13" fmla="*/ 941070 h 1913"/>
                <a:gd name="T14" fmla="*/ 116205 w 2267"/>
                <a:gd name="T15" fmla="*/ 963930 h 1913"/>
                <a:gd name="T16" fmla="*/ 209550 w 2267"/>
                <a:gd name="T17" fmla="*/ 1120140 h 1913"/>
                <a:gd name="T18" fmla="*/ 281940 w 2267"/>
                <a:gd name="T19" fmla="*/ 1211580 h 1913"/>
                <a:gd name="T20" fmla="*/ 363855 w 2267"/>
                <a:gd name="T21" fmla="*/ 1346835 h 1913"/>
                <a:gd name="T22" fmla="*/ 421005 w 2267"/>
                <a:gd name="T23" fmla="*/ 1443990 h 1913"/>
                <a:gd name="T24" fmla="*/ 527685 w 2267"/>
                <a:gd name="T25" fmla="*/ 1588770 h 1913"/>
                <a:gd name="T26" fmla="*/ 558165 w 2267"/>
                <a:gd name="T27" fmla="*/ 1701165 h 1913"/>
                <a:gd name="T28" fmla="*/ 600075 w 2267"/>
                <a:gd name="T29" fmla="*/ 1798320 h 1913"/>
                <a:gd name="T30" fmla="*/ 706755 w 2267"/>
                <a:gd name="T31" fmla="*/ 1817370 h 1913"/>
                <a:gd name="T32" fmla="*/ 838200 w 2267"/>
                <a:gd name="T33" fmla="*/ 1948814 h 1913"/>
                <a:gd name="T34" fmla="*/ 882015 w 2267"/>
                <a:gd name="T35" fmla="*/ 2021204 h 1913"/>
                <a:gd name="T36" fmla="*/ 954405 w 2267"/>
                <a:gd name="T37" fmla="*/ 2200274 h 1913"/>
                <a:gd name="T38" fmla="*/ 935355 w 2267"/>
                <a:gd name="T39" fmla="*/ 2301239 h 1913"/>
                <a:gd name="T40" fmla="*/ 979170 w 2267"/>
                <a:gd name="T41" fmla="*/ 2491739 h 1913"/>
                <a:gd name="T42" fmla="*/ 1127760 w 2267"/>
                <a:gd name="T43" fmla="*/ 2665094 h 1913"/>
                <a:gd name="T44" fmla="*/ 1234440 w 2267"/>
                <a:gd name="T45" fmla="*/ 2724149 h 1913"/>
                <a:gd name="T46" fmla="*/ 1316355 w 2267"/>
                <a:gd name="T47" fmla="*/ 2806064 h 1913"/>
                <a:gd name="T48" fmla="*/ 1390650 w 2267"/>
                <a:gd name="T49" fmla="*/ 2859404 h 1913"/>
                <a:gd name="T50" fmla="*/ 1485900 w 2267"/>
                <a:gd name="T51" fmla="*/ 3116579 h 1913"/>
                <a:gd name="T52" fmla="*/ 1680210 w 2267"/>
                <a:gd name="T53" fmla="*/ 3362324 h 1913"/>
                <a:gd name="T54" fmla="*/ 1821180 w 2267"/>
                <a:gd name="T55" fmla="*/ 3493769 h 1913"/>
                <a:gd name="T56" fmla="*/ 1927860 w 2267"/>
                <a:gd name="T57" fmla="*/ 3430904 h 1913"/>
                <a:gd name="T58" fmla="*/ 1971675 w 2267"/>
                <a:gd name="T59" fmla="*/ 3236594 h 1913"/>
                <a:gd name="T60" fmla="*/ 2343151 w 2267"/>
                <a:gd name="T61" fmla="*/ 3362324 h 1913"/>
                <a:gd name="T62" fmla="*/ 2914651 w 2267"/>
                <a:gd name="T63" fmla="*/ 3129914 h 1913"/>
                <a:gd name="T64" fmla="*/ 4271011 w 2267"/>
                <a:gd name="T65" fmla="*/ 2099309 h 1913"/>
                <a:gd name="T66" fmla="*/ 3549016 w 2267"/>
                <a:gd name="T67" fmla="*/ 1908809 h 1913"/>
                <a:gd name="T68" fmla="*/ 3489961 w 2267"/>
                <a:gd name="T69" fmla="*/ 1783080 h 1913"/>
                <a:gd name="T70" fmla="*/ 3489961 w 2267"/>
                <a:gd name="T71" fmla="*/ 1704975 h 1913"/>
                <a:gd name="T72" fmla="*/ 3417571 w 2267"/>
                <a:gd name="T73" fmla="*/ 1695450 h 1913"/>
                <a:gd name="T74" fmla="*/ 3331846 w 2267"/>
                <a:gd name="T75" fmla="*/ 1647825 h 1913"/>
                <a:gd name="T76" fmla="*/ 3181351 w 2267"/>
                <a:gd name="T77" fmla="*/ 1415415 h 1913"/>
                <a:gd name="T78" fmla="*/ 3175636 w 2267"/>
                <a:gd name="T79" fmla="*/ 1346835 h 1913"/>
                <a:gd name="T80" fmla="*/ 3112771 w 2267"/>
                <a:gd name="T81" fmla="*/ 1183005 h 1913"/>
                <a:gd name="T82" fmla="*/ 3002281 w 2267"/>
                <a:gd name="T83" fmla="*/ 1085850 h 1913"/>
                <a:gd name="T84" fmla="*/ 2987041 w 2267"/>
                <a:gd name="T85" fmla="*/ 1032510 h 1913"/>
                <a:gd name="T86" fmla="*/ 2952751 w 2267"/>
                <a:gd name="T87" fmla="*/ 1013460 h 1913"/>
                <a:gd name="T88" fmla="*/ 2817496 w 2267"/>
                <a:gd name="T89" fmla="*/ 838200 h 1913"/>
                <a:gd name="T90" fmla="*/ 2779396 w 2267"/>
                <a:gd name="T91" fmla="*/ 800100 h 191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267" h="1913" extrusionOk="0">
                  <a:moveTo>
                    <a:pt x="1451" y="410"/>
                  </a:moveTo>
                  <a:lnTo>
                    <a:pt x="1385" y="440"/>
                  </a:lnTo>
                  <a:lnTo>
                    <a:pt x="1378" y="399"/>
                  </a:lnTo>
                  <a:lnTo>
                    <a:pt x="1278" y="369"/>
                  </a:lnTo>
                  <a:lnTo>
                    <a:pt x="1057" y="366"/>
                  </a:lnTo>
                  <a:lnTo>
                    <a:pt x="549" y="13"/>
                  </a:lnTo>
                  <a:lnTo>
                    <a:pt x="448" y="0"/>
                  </a:lnTo>
                  <a:lnTo>
                    <a:pt x="407" y="41"/>
                  </a:lnTo>
                  <a:lnTo>
                    <a:pt x="244" y="92"/>
                  </a:lnTo>
                  <a:lnTo>
                    <a:pt x="369" y="224"/>
                  </a:lnTo>
                  <a:lnTo>
                    <a:pt x="323" y="280"/>
                  </a:lnTo>
                  <a:lnTo>
                    <a:pt x="318" y="310"/>
                  </a:lnTo>
                  <a:lnTo>
                    <a:pt x="237" y="323"/>
                  </a:lnTo>
                  <a:lnTo>
                    <a:pt x="158" y="399"/>
                  </a:lnTo>
                  <a:lnTo>
                    <a:pt x="46" y="369"/>
                  </a:lnTo>
                  <a:lnTo>
                    <a:pt x="13" y="372"/>
                  </a:lnTo>
                  <a:lnTo>
                    <a:pt x="10" y="410"/>
                  </a:lnTo>
                  <a:lnTo>
                    <a:pt x="13" y="458"/>
                  </a:lnTo>
                  <a:lnTo>
                    <a:pt x="0" y="489"/>
                  </a:lnTo>
                  <a:lnTo>
                    <a:pt x="3" y="499"/>
                  </a:lnTo>
                  <a:lnTo>
                    <a:pt x="18" y="494"/>
                  </a:lnTo>
                  <a:lnTo>
                    <a:pt x="23" y="501"/>
                  </a:lnTo>
                  <a:lnTo>
                    <a:pt x="38" y="494"/>
                  </a:lnTo>
                  <a:lnTo>
                    <a:pt x="61" y="506"/>
                  </a:lnTo>
                  <a:lnTo>
                    <a:pt x="56" y="511"/>
                  </a:lnTo>
                  <a:lnTo>
                    <a:pt x="104" y="565"/>
                  </a:lnTo>
                  <a:lnTo>
                    <a:pt x="110" y="588"/>
                  </a:lnTo>
                  <a:lnTo>
                    <a:pt x="120" y="593"/>
                  </a:lnTo>
                  <a:lnTo>
                    <a:pt x="122" y="616"/>
                  </a:lnTo>
                  <a:lnTo>
                    <a:pt x="148" y="636"/>
                  </a:lnTo>
                  <a:lnTo>
                    <a:pt x="158" y="636"/>
                  </a:lnTo>
                  <a:lnTo>
                    <a:pt x="191" y="689"/>
                  </a:lnTo>
                  <a:lnTo>
                    <a:pt x="191" y="707"/>
                  </a:lnTo>
                  <a:lnTo>
                    <a:pt x="198" y="728"/>
                  </a:lnTo>
                  <a:lnTo>
                    <a:pt x="216" y="730"/>
                  </a:lnTo>
                  <a:lnTo>
                    <a:pt x="221" y="758"/>
                  </a:lnTo>
                  <a:lnTo>
                    <a:pt x="232" y="771"/>
                  </a:lnTo>
                  <a:lnTo>
                    <a:pt x="257" y="784"/>
                  </a:lnTo>
                  <a:lnTo>
                    <a:pt x="277" y="834"/>
                  </a:lnTo>
                  <a:lnTo>
                    <a:pt x="293" y="845"/>
                  </a:lnTo>
                  <a:lnTo>
                    <a:pt x="298" y="878"/>
                  </a:lnTo>
                  <a:lnTo>
                    <a:pt x="293" y="893"/>
                  </a:lnTo>
                  <a:lnTo>
                    <a:pt x="293" y="908"/>
                  </a:lnTo>
                  <a:lnTo>
                    <a:pt x="315" y="923"/>
                  </a:lnTo>
                  <a:lnTo>
                    <a:pt x="315" y="944"/>
                  </a:lnTo>
                  <a:lnTo>
                    <a:pt x="331" y="951"/>
                  </a:lnTo>
                  <a:lnTo>
                    <a:pt x="348" y="936"/>
                  </a:lnTo>
                  <a:lnTo>
                    <a:pt x="371" y="954"/>
                  </a:lnTo>
                  <a:lnTo>
                    <a:pt x="404" y="969"/>
                  </a:lnTo>
                  <a:lnTo>
                    <a:pt x="432" y="997"/>
                  </a:lnTo>
                  <a:lnTo>
                    <a:pt x="440" y="1023"/>
                  </a:lnTo>
                  <a:lnTo>
                    <a:pt x="448" y="1023"/>
                  </a:lnTo>
                  <a:lnTo>
                    <a:pt x="453" y="1051"/>
                  </a:lnTo>
                  <a:lnTo>
                    <a:pt x="463" y="1061"/>
                  </a:lnTo>
                  <a:lnTo>
                    <a:pt x="473" y="1096"/>
                  </a:lnTo>
                  <a:lnTo>
                    <a:pt x="493" y="1117"/>
                  </a:lnTo>
                  <a:lnTo>
                    <a:pt x="501" y="1155"/>
                  </a:lnTo>
                  <a:lnTo>
                    <a:pt x="506" y="1165"/>
                  </a:lnTo>
                  <a:lnTo>
                    <a:pt x="498" y="1201"/>
                  </a:lnTo>
                  <a:lnTo>
                    <a:pt x="491" y="1208"/>
                  </a:lnTo>
                  <a:lnTo>
                    <a:pt x="498" y="1226"/>
                  </a:lnTo>
                  <a:lnTo>
                    <a:pt x="509" y="1267"/>
                  </a:lnTo>
                  <a:lnTo>
                    <a:pt x="514" y="1308"/>
                  </a:lnTo>
                  <a:lnTo>
                    <a:pt x="534" y="1325"/>
                  </a:lnTo>
                  <a:lnTo>
                    <a:pt x="536" y="1341"/>
                  </a:lnTo>
                  <a:lnTo>
                    <a:pt x="592" y="1399"/>
                  </a:lnTo>
                  <a:lnTo>
                    <a:pt x="610" y="1407"/>
                  </a:lnTo>
                  <a:lnTo>
                    <a:pt x="633" y="1409"/>
                  </a:lnTo>
                  <a:lnTo>
                    <a:pt x="648" y="1430"/>
                  </a:lnTo>
                  <a:lnTo>
                    <a:pt x="658" y="1430"/>
                  </a:lnTo>
                  <a:lnTo>
                    <a:pt x="689" y="1458"/>
                  </a:lnTo>
                  <a:lnTo>
                    <a:pt x="691" y="1473"/>
                  </a:lnTo>
                  <a:lnTo>
                    <a:pt x="719" y="1478"/>
                  </a:lnTo>
                  <a:lnTo>
                    <a:pt x="714" y="1493"/>
                  </a:lnTo>
                  <a:lnTo>
                    <a:pt x="730" y="1501"/>
                  </a:lnTo>
                  <a:lnTo>
                    <a:pt x="755" y="1595"/>
                  </a:lnTo>
                  <a:lnTo>
                    <a:pt x="778" y="1608"/>
                  </a:lnTo>
                  <a:lnTo>
                    <a:pt x="780" y="1636"/>
                  </a:lnTo>
                  <a:lnTo>
                    <a:pt x="862" y="1720"/>
                  </a:lnTo>
                  <a:lnTo>
                    <a:pt x="874" y="1720"/>
                  </a:lnTo>
                  <a:lnTo>
                    <a:pt x="882" y="1765"/>
                  </a:lnTo>
                  <a:lnTo>
                    <a:pt x="915" y="1776"/>
                  </a:lnTo>
                  <a:lnTo>
                    <a:pt x="935" y="1831"/>
                  </a:lnTo>
                  <a:lnTo>
                    <a:pt x="956" y="1834"/>
                  </a:lnTo>
                  <a:lnTo>
                    <a:pt x="971" y="1842"/>
                  </a:lnTo>
                  <a:lnTo>
                    <a:pt x="984" y="1819"/>
                  </a:lnTo>
                  <a:lnTo>
                    <a:pt x="1012" y="1801"/>
                  </a:lnTo>
                  <a:lnTo>
                    <a:pt x="991" y="1763"/>
                  </a:lnTo>
                  <a:lnTo>
                    <a:pt x="1007" y="1712"/>
                  </a:lnTo>
                  <a:lnTo>
                    <a:pt x="1035" y="1699"/>
                  </a:lnTo>
                  <a:lnTo>
                    <a:pt x="1068" y="1725"/>
                  </a:lnTo>
                  <a:lnTo>
                    <a:pt x="1136" y="1727"/>
                  </a:lnTo>
                  <a:lnTo>
                    <a:pt x="1230" y="1765"/>
                  </a:lnTo>
                  <a:lnTo>
                    <a:pt x="1327" y="1814"/>
                  </a:lnTo>
                  <a:lnTo>
                    <a:pt x="1332" y="1913"/>
                  </a:lnTo>
                  <a:lnTo>
                    <a:pt x="1530" y="1643"/>
                  </a:lnTo>
                  <a:lnTo>
                    <a:pt x="2252" y="1427"/>
                  </a:lnTo>
                  <a:lnTo>
                    <a:pt x="2267" y="1191"/>
                  </a:lnTo>
                  <a:lnTo>
                    <a:pt x="2242" y="1102"/>
                  </a:lnTo>
                  <a:lnTo>
                    <a:pt x="2206" y="1135"/>
                  </a:lnTo>
                  <a:lnTo>
                    <a:pt x="1886" y="1086"/>
                  </a:lnTo>
                  <a:lnTo>
                    <a:pt x="1863" y="1002"/>
                  </a:lnTo>
                  <a:lnTo>
                    <a:pt x="1838" y="972"/>
                  </a:lnTo>
                  <a:lnTo>
                    <a:pt x="1838" y="934"/>
                  </a:lnTo>
                  <a:lnTo>
                    <a:pt x="1832" y="936"/>
                  </a:lnTo>
                  <a:lnTo>
                    <a:pt x="1822" y="918"/>
                  </a:lnTo>
                  <a:lnTo>
                    <a:pt x="1822" y="908"/>
                  </a:lnTo>
                  <a:lnTo>
                    <a:pt x="1832" y="895"/>
                  </a:lnTo>
                  <a:lnTo>
                    <a:pt x="1815" y="895"/>
                  </a:lnTo>
                  <a:lnTo>
                    <a:pt x="1812" y="890"/>
                  </a:lnTo>
                  <a:lnTo>
                    <a:pt x="1794" y="890"/>
                  </a:lnTo>
                  <a:lnTo>
                    <a:pt x="1759" y="873"/>
                  </a:lnTo>
                  <a:lnTo>
                    <a:pt x="1754" y="862"/>
                  </a:lnTo>
                  <a:lnTo>
                    <a:pt x="1749" y="865"/>
                  </a:lnTo>
                  <a:lnTo>
                    <a:pt x="1728" y="840"/>
                  </a:lnTo>
                  <a:lnTo>
                    <a:pt x="1723" y="812"/>
                  </a:lnTo>
                  <a:lnTo>
                    <a:pt x="1670" y="743"/>
                  </a:lnTo>
                  <a:lnTo>
                    <a:pt x="1655" y="717"/>
                  </a:lnTo>
                  <a:lnTo>
                    <a:pt x="1667" y="720"/>
                  </a:lnTo>
                  <a:lnTo>
                    <a:pt x="1667" y="707"/>
                  </a:lnTo>
                  <a:lnTo>
                    <a:pt x="1647" y="654"/>
                  </a:lnTo>
                  <a:lnTo>
                    <a:pt x="1647" y="644"/>
                  </a:lnTo>
                  <a:lnTo>
                    <a:pt x="1634" y="621"/>
                  </a:lnTo>
                  <a:lnTo>
                    <a:pt x="1624" y="621"/>
                  </a:lnTo>
                  <a:lnTo>
                    <a:pt x="1589" y="570"/>
                  </a:lnTo>
                  <a:lnTo>
                    <a:pt x="1576" y="570"/>
                  </a:lnTo>
                  <a:lnTo>
                    <a:pt x="1561" y="552"/>
                  </a:lnTo>
                  <a:lnTo>
                    <a:pt x="1561" y="544"/>
                  </a:lnTo>
                  <a:lnTo>
                    <a:pt x="1568" y="542"/>
                  </a:lnTo>
                  <a:lnTo>
                    <a:pt x="1576" y="550"/>
                  </a:lnTo>
                  <a:lnTo>
                    <a:pt x="1568" y="534"/>
                  </a:lnTo>
                  <a:lnTo>
                    <a:pt x="1550" y="532"/>
                  </a:lnTo>
                  <a:lnTo>
                    <a:pt x="1512" y="524"/>
                  </a:lnTo>
                  <a:lnTo>
                    <a:pt x="1492" y="468"/>
                  </a:lnTo>
                  <a:lnTo>
                    <a:pt x="1479" y="440"/>
                  </a:lnTo>
                  <a:lnTo>
                    <a:pt x="1467" y="433"/>
                  </a:lnTo>
                  <a:lnTo>
                    <a:pt x="1467" y="415"/>
                  </a:lnTo>
                  <a:lnTo>
                    <a:pt x="1459" y="420"/>
                  </a:lnTo>
                  <a:lnTo>
                    <a:pt x="1451" y="410"/>
                  </a:lnTo>
                  <a:close/>
                </a:path>
              </a:pathLst>
            </a:custGeom>
            <a:solidFill>
              <a:srgbClr val="FFA6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9117" name="Google Shape;1205;p27">
              <a:extLst>
                <a:ext uri="{FF2B5EF4-FFF2-40B4-BE49-F238E27FC236}">
                  <a16:creationId xmlns:a16="http://schemas.microsoft.com/office/drawing/2014/main" id="{2EEA5650-FE64-AC43-9BED-580BC219C2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055475" y="4522788"/>
              <a:ext cx="163513" cy="347662"/>
            </a:xfrm>
            <a:custGeom>
              <a:avLst/>
              <a:gdLst>
                <a:gd name="T0" fmla="*/ 125730 w 86"/>
                <a:gd name="T1" fmla="*/ 348616 h 183"/>
                <a:gd name="T2" fmla="*/ 91440 w 86"/>
                <a:gd name="T3" fmla="*/ 348616 h 183"/>
                <a:gd name="T4" fmla="*/ 24765 w 86"/>
                <a:gd name="T5" fmla="*/ 316231 h 183"/>
                <a:gd name="T6" fmla="*/ 15240 w 86"/>
                <a:gd name="T7" fmla="*/ 295276 h 183"/>
                <a:gd name="T8" fmla="*/ 24765 w 86"/>
                <a:gd name="T9" fmla="*/ 285751 h 183"/>
                <a:gd name="T10" fmla="*/ 24765 w 86"/>
                <a:gd name="T11" fmla="*/ 247651 h 183"/>
                <a:gd name="T12" fmla="*/ 9525 w 86"/>
                <a:gd name="T13" fmla="*/ 228601 h 183"/>
                <a:gd name="T14" fmla="*/ 0 w 86"/>
                <a:gd name="T15" fmla="*/ 200026 h 183"/>
                <a:gd name="T16" fmla="*/ 5715 w 86"/>
                <a:gd name="T17" fmla="*/ 135255 h 183"/>
                <a:gd name="T18" fmla="*/ 24765 w 86"/>
                <a:gd name="T19" fmla="*/ 135255 h 183"/>
                <a:gd name="T20" fmla="*/ 34290 w 86"/>
                <a:gd name="T21" fmla="*/ 146685 h 183"/>
                <a:gd name="T22" fmla="*/ 24765 w 86"/>
                <a:gd name="T23" fmla="*/ 83820 h 183"/>
                <a:gd name="T24" fmla="*/ 34290 w 86"/>
                <a:gd name="T25" fmla="*/ 83820 h 183"/>
                <a:gd name="T26" fmla="*/ 24765 w 86"/>
                <a:gd name="T27" fmla="*/ 49530 h 183"/>
                <a:gd name="T28" fmla="*/ 38100 w 86"/>
                <a:gd name="T29" fmla="*/ 40005 h 183"/>
                <a:gd name="T30" fmla="*/ 38100 w 86"/>
                <a:gd name="T31" fmla="*/ 19050 h 183"/>
                <a:gd name="T32" fmla="*/ 59055 w 86"/>
                <a:gd name="T33" fmla="*/ 19050 h 183"/>
                <a:gd name="T34" fmla="*/ 62865 w 86"/>
                <a:gd name="T35" fmla="*/ 0 h 183"/>
                <a:gd name="T36" fmla="*/ 78105 w 86"/>
                <a:gd name="T37" fmla="*/ 0 h 183"/>
                <a:gd name="T38" fmla="*/ 116205 w 86"/>
                <a:gd name="T39" fmla="*/ 30480 h 183"/>
                <a:gd name="T40" fmla="*/ 116205 w 86"/>
                <a:gd name="T41" fmla="*/ 49530 h 183"/>
                <a:gd name="T42" fmla="*/ 135255 w 86"/>
                <a:gd name="T43" fmla="*/ 49530 h 183"/>
                <a:gd name="T44" fmla="*/ 140970 w 86"/>
                <a:gd name="T45" fmla="*/ 62865 h 183"/>
                <a:gd name="T46" fmla="*/ 125730 w 86"/>
                <a:gd name="T47" fmla="*/ 131445 h 183"/>
                <a:gd name="T48" fmla="*/ 116205 w 86"/>
                <a:gd name="T49" fmla="*/ 131445 h 183"/>
                <a:gd name="T50" fmla="*/ 125730 w 86"/>
                <a:gd name="T51" fmla="*/ 203836 h 183"/>
                <a:gd name="T52" fmla="*/ 140970 w 86"/>
                <a:gd name="T53" fmla="*/ 203836 h 183"/>
                <a:gd name="T54" fmla="*/ 163830 w 86"/>
                <a:gd name="T55" fmla="*/ 241936 h 183"/>
                <a:gd name="T56" fmla="*/ 144780 w 86"/>
                <a:gd name="T57" fmla="*/ 344806 h 183"/>
                <a:gd name="T58" fmla="*/ 121920 w 86"/>
                <a:gd name="T59" fmla="*/ 348616 h 183"/>
                <a:gd name="T60" fmla="*/ 125730 w 86"/>
                <a:gd name="T61" fmla="*/ 348616 h 183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0" t="0" r="r" b="b"/>
              <a:pathLst>
                <a:path w="86" h="183" extrusionOk="0">
                  <a:moveTo>
                    <a:pt x="66" y="183"/>
                  </a:moveTo>
                  <a:lnTo>
                    <a:pt x="48" y="183"/>
                  </a:lnTo>
                  <a:lnTo>
                    <a:pt x="13" y="166"/>
                  </a:lnTo>
                  <a:lnTo>
                    <a:pt x="8" y="155"/>
                  </a:lnTo>
                  <a:lnTo>
                    <a:pt x="13" y="150"/>
                  </a:lnTo>
                  <a:lnTo>
                    <a:pt x="13" y="130"/>
                  </a:lnTo>
                  <a:lnTo>
                    <a:pt x="5" y="120"/>
                  </a:lnTo>
                  <a:lnTo>
                    <a:pt x="0" y="105"/>
                  </a:lnTo>
                  <a:lnTo>
                    <a:pt x="3" y="71"/>
                  </a:lnTo>
                  <a:lnTo>
                    <a:pt x="13" y="71"/>
                  </a:lnTo>
                  <a:lnTo>
                    <a:pt x="18" y="77"/>
                  </a:lnTo>
                  <a:lnTo>
                    <a:pt x="13" y="44"/>
                  </a:lnTo>
                  <a:lnTo>
                    <a:pt x="18" y="44"/>
                  </a:lnTo>
                  <a:lnTo>
                    <a:pt x="13" y="26"/>
                  </a:lnTo>
                  <a:lnTo>
                    <a:pt x="20" y="21"/>
                  </a:lnTo>
                  <a:lnTo>
                    <a:pt x="20" y="10"/>
                  </a:lnTo>
                  <a:lnTo>
                    <a:pt x="31" y="10"/>
                  </a:lnTo>
                  <a:lnTo>
                    <a:pt x="33" y="0"/>
                  </a:lnTo>
                  <a:lnTo>
                    <a:pt x="41" y="0"/>
                  </a:lnTo>
                  <a:lnTo>
                    <a:pt x="61" y="16"/>
                  </a:lnTo>
                  <a:lnTo>
                    <a:pt x="61" y="26"/>
                  </a:lnTo>
                  <a:lnTo>
                    <a:pt x="71" y="26"/>
                  </a:lnTo>
                  <a:lnTo>
                    <a:pt x="74" y="33"/>
                  </a:lnTo>
                  <a:lnTo>
                    <a:pt x="66" y="69"/>
                  </a:lnTo>
                  <a:lnTo>
                    <a:pt x="61" y="69"/>
                  </a:lnTo>
                  <a:lnTo>
                    <a:pt x="66" y="107"/>
                  </a:lnTo>
                  <a:lnTo>
                    <a:pt x="74" y="107"/>
                  </a:lnTo>
                  <a:lnTo>
                    <a:pt x="86" y="127"/>
                  </a:lnTo>
                  <a:lnTo>
                    <a:pt x="76" y="181"/>
                  </a:lnTo>
                  <a:lnTo>
                    <a:pt x="64" y="183"/>
                  </a:lnTo>
                  <a:lnTo>
                    <a:pt x="66" y="183"/>
                  </a:lnTo>
                  <a:close/>
                </a:path>
              </a:pathLst>
            </a:custGeom>
            <a:solidFill>
              <a:srgbClr val="BFBF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9118" name="Google Shape;1206;p27">
              <a:extLst>
                <a:ext uri="{FF2B5EF4-FFF2-40B4-BE49-F238E27FC236}">
                  <a16:creationId xmlns:a16="http://schemas.microsoft.com/office/drawing/2014/main" id="{0CFB0B4A-9E04-0D4C-8C9D-AAE525C97C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0100" y="4546600"/>
              <a:ext cx="987425" cy="790575"/>
            </a:xfrm>
            <a:custGeom>
              <a:avLst/>
              <a:gdLst>
                <a:gd name="T0" fmla="*/ 0 w 518"/>
                <a:gd name="T1" fmla="*/ 407669 h 415"/>
                <a:gd name="T2" fmla="*/ 0 w 518"/>
                <a:gd name="T3" fmla="*/ 480059 h 415"/>
                <a:gd name="T4" fmla="*/ 47625 w 518"/>
                <a:gd name="T5" fmla="*/ 537209 h 415"/>
                <a:gd name="T6" fmla="*/ 91440 w 518"/>
                <a:gd name="T7" fmla="*/ 697229 h 415"/>
                <a:gd name="T8" fmla="*/ 701040 w 518"/>
                <a:gd name="T9" fmla="*/ 790574 h 415"/>
                <a:gd name="T10" fmla="*/ 769620 w 518"/>
                <a:gd name="T11" fmla="*/ 727709 h 415"/>
                <a:gd name="T12" fmla="*/ 948690 w 518"/>
                <a:gd name="T13" fmla="*/ 179070 h 415"/>
                <a:gd name="T14" fmla="*/ 986790 w 518"/>
                <a:gd name="T15" fmla="*/ 175260 h 415"/>
                <a:gd name="T16" fmla="*/ 981075 w 518"/>
                <a:gd name="T17" fmla="*/ 121920 h 415"/>
                <a:gd name="T18" fmla="*/ 977265 w 518"/>
                <a:gd name="T19" fmla="*/ 91440 h 415"/>
                <a:gd name="T20" fmla="*/ 958215 w 518"/>
                <a:gd name="T21" fmla="*/ 100965 h 415"/>
                <a:gd name="T22" fmla="*/ 948690 w 518"/>
                <a:gd name="T23" fmla="*/ 91440 h 415"/>
                <a:gd name="T24" fmla="*/ 948690 w 518"/>
                <a:gd name="T25" fmla="*/ 87630 h 415"/>
                <a:gd name="T26" fmla="*/ 927735 w 518"/>
                <a:gd name="T27" fmla="*/ 81915 h 415"/>
                <a:gd name="T28" fmla="*/ 923925 w 518"/>
                <a:gd name="T29" fmla="*/ 9525 h 415"/>
                <a:gd name="T30" fmla="*/ 895350 w 518"/>
                <a:gd name="T31" fmla="*/ 0 h 415"/>
                <a:gd name="T32" fmla="*/ 895350 w 518"/>
                <a:gd name="T33" fmla="*/ 34290 h 415"/>
                <a:gd name="T34" fmla="*/ 885825 w 518"/>
                <a:gd name="T35" fmla="*/ 53340 h 415"/>
                <a:gd name="T36" fmla="*/ 754380 w 518"/>
                <a:gd name="T37" fmla="*/ 131445 h 415"/>
                <a:gd name="T38" fmla="*/ 754380 w 518"/>
                <a:gd name="T39" fmla="*/ 188595 h 415"/>
                <a:gd name="T40" fmla="*/ 632460 w 518"/>
                <a:gd name="T41" fmla="*/ 291465 h 415"/>
                <a:gd name="T42" fmla="*/ 619125 w 518"/>
                <a:gd name="T43" fmla="*/ 320040 h 415"/>
                <a:gd name="T44" fmla="*/ 632460 w 518"/>
                <a:gd name="T45" fmla="*/ 323850 h 415"/>
                <a:gd name="T46" fmla="*/ 643890 w 518"/>
                <a:gd name="T47" fmla="*/ 348615 h 415"/>
                <a:gd name="T48" fmla="*/ 590550 w 518"/>
                <a:gd name="T49" fmla="*/ 407669 h 415"/>
                <a:gd name="T50" fmla="*/ 575310 w 518"/>
                <a:gd name="T51" fmla="*/ 377190 h 415"/>
                <a:gd name="T52" fmla="*/ 556260 w 518"/>
                <a:gd name="T53" fmla="*/ 392430 h 415"/>
                <a:gd name="T54" fmla="*/ 527685 w 518"/>
                <a:gd name="T55" fmla="*/ 392430 h 415"/>
                <a:gd name="T56" fmla="*/ 531495 w 518"/>
                <a:gd name="T57" fmla="*/ 426719 h 415"/>
                <a:gd name="T58" fmla="*/ 516255 w 518"/>
                <a:gd name="T59" fmla="*/ 430529 h 415"/>
                <a:gd name="T60" fmla="*/ 512445 w 518"/>
                <a:gd name="T61" fmla="*/ 445769 h 415"/>
                <a:gd name="T62" fmla="*/ 449580 w 518"/>
                <a:gd name="T63" fmla="*/ 461009 h 415"/>
                <a:gd name="T64" fmla="*/ 405765 w 518"/>
                <a:gd name="T65" fmla="*/ 464819 h 415"/>
                <a:gd name="T66" fmla="*/ 386715 w 518"/>
                <a:gd name="T67" fmla="*/ 440054 h 415"/>
                <a:gd name="T68" fmla="*/ 348615 w 518"/>
                <a:gd name="T69" fmla="*/ 440054 h 415"/>
                <a:gd name="T70" fmla="*/ 327660 w 518"/>
                <a:gd name="T71" fmla="*/ 436244 h 415"/>
                <a:gd name="T72" fmla="*/ 299085 w 518"/>
                <a:gd name="T73" fmla="*/ 440054 h 415"/>
                <a:gd name="T74" fmla="*/ 226695 w 518"/>
                <a:gd name="T75" fmla="*/ 426719 h 415"/>
                <a:gd name="T76" fmla="*/ 144780 w 518"/>
                <a:gd name="T77" fmla="*/ 489584 h 415"/>
                <a:gd name="T78" fmla="*/ 110490 w 518"/>
                <a:gd name="T79" fmla="*/ 480059 h 415"/>
                <a:gd name="T80" fmla="*/ 76200 w 518"/>
                <a:gd name="T81" fmla="*/ 480059 h 415"/>
                <a:gd name="T82" fmla="*/ 47625 w 518"/>
                <a:gd name="T83" fmla="*/ 493394 h 415"/>
                <a:gd name="T84" fmla="*/ 32385 w 518"/>
                <a:gd name="T85" fmla="*/ 398144 h 415"/>
                <a:gd name="T86" fmla="*/ 13335 w 518"/>
                <a:gd name="T87" fmla="*/ 417194 h 415"/>
                <a:gd name="T88" fmla="*/ 0 w 518"/>
                <a:gd name="T89" fmla="*/ 407669 h 41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518" h="415" extrusionOk="0">
                  <a:moveTo>
                    <a:pt x="0" y="214"/>
                  </a:moveTo>
                  <a:lnTo>
                    <a:pt x="0" y="252"/>
                  </a:lnTo>
                  <a:lnTo>
                    <a:pt x="25" y="282"/>
                  </a:lnTo>
                  <a:lnTo>
                    <a:pt x="48" y="366"/>
                  </a:lnTo>
                  <a:lnTo>
                    <a:pt x="368" y="415"/>
                  </a:lnTo>
                  <a:lnTo>
                    <a:pt x="404" y="382"/>
                  </a:lnTo>
                  <a:lnTo>
                    <a:pt x="498" y="94"/>
                  </a:lnTo>
                  <a:lnTo>
                    <a:pt x="518" y="92"/>
                  </a:lnTo>
                  <a:lnTo>
                    <a:pt x="515" y="64"/>
                  </a:lnTo>
                  <a:lnTo>
                    <a:pt x="513" y="48"/>
                  </a:lnTo>
                  <a:lnTo>
                    <a:pt x="503" y="53"/>
                  </a:lnTo>
                  <a:lnTo>
                    <a:pt x="498" y="48"/>
                  </a:lnTo>
                  <a:lnTo>
                    <a:pt x="498" y="46"/>
                  </a:lnTo>
                  <a:lnTo>
                    <a:pt x="487" y="43"/>
                  </a:lnTo>
                  <a:lnTo>
                    <a:pt x="485" y="5"/>
                  </a:lnTo>
                  <a:lnTo>
                    <a:pt x="470" y="0"/>
                  </a:lnTo>
                  <a:lnTo>
                    <a:pt x="470" y="18"/>
                  </a:lnTo>
                  <a:lnTo>
                    <a:pt x="465" y="28"/>
                  </a:lnTo>
                  <a:lnTo>
                    <a:pt x="396" y="69"/>
                  </a:lnTo>
                  <a:lnTo>
                    <a:pt x="396" y="99"/>
                  </a:lnTo>
                  <a:lnTo>
                    <a:pt x="332" y="153"/>
                  </a:lnTo>
                  <a:lnTo>
                    <a:pt x="325" y="168"/>
                  </a:lnTo>
                  <a:lnTo>
                    <a:pt x="332" y="170"/>
                  </a:lnTo>
                  <a:lnTo>
                    <a:pt x="338" y="183"/>
                  </a:lnTo>
                  <a:lnTo>
                    <a:pt x="310" y="214"/>
                  </a:lnTo>
                  <a:lnTo>
                    <a:pt x="302" y="198"/>
                  </a:lnTo>
                  <a:lnTo>
                    <a:pt x="292" y="206"/>
                  </a:lnTo>
                  <a:lnTo>
                    <a:pt x="277" y="206"/>
                  </a:lnTo>
                  <a:lnTo>
                    <a:pt x="279" y="224"/>
                  </a:lnTo>
                  <a:lnTo>
                    <a:pt x="271" y="226"/>
                  </a:lnTo>
                  <a:lnTo>
                    <a:pt x="269" y="234"/>
                  </a:lnTo>
                  <a:lnTo>
                    <a:pt x="236" y="242"/>
                  </a:lnTo>
                  <a:lnTo>
                    <a:pt x="213" y="244"/>
                  </a:lnTo>
                  <a:lnTo>
                    <a:pt x="203" y="231"/>
                  </a:lnTo>
                  <a:lnTo>
                    <a:pt x="183" y="231"/>
                  </a:lnTo>
                  <a:lnTo>
                    <a:pt x="172" y="229"/>
                  </a:lnTo>
                  <a:lnTo>
                    <a:pt x="157" y="231"/>
                  </a:lnTo>
                  <a:lnTo>
                    <a:pt x="119" y="224"/>
                  </a:lnTo>
                  <a:lnTo>
                    <a:pt x="76" y="257"/>
                  </a:lnTo>
                  <a:lnTo>
                    <a:pt x="58" y="252"/>
                  </a:lnTo>
                  <a:lnTo>
                    <a:pt x="40" y="252"/>
                  </a:lnTo>
                  <a:lnTo>
                    <a:pt x="25" y="259"/>
                  </a:lnTo>
                  <a:lnTo>
                    <a:pt x="17" y="209"/>
                  </a:lnTo>
                  <a:lnTo>
                    <a:pt x="7" y="219"/>
                  </a:lnTo>
                  <a:lnTo>
                    <a:pt x="0" y="214"/>
                  </a:lnTo>
                  <a:close/>
                </a:path>
              </a:pathLst>
            </a:custGeom>
            <a:solidFill>
              <a:srgbClr val="095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9119" name="Google Shape;1207;p27">
              <a:extLst>
                <a:ext uri="{FF2B5EF4-FFF2-40B4-BE49-F238E27FC236}">
                  <a16:creationId xmlns:a16="http://schemas.microsoft.com/office/drawing/2014/main" id="{4B6EF76E-1EF1-4C4A-A14A-481171854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19013" y="4456113"/>
              <a:ext cx="1547812" cy="2193925"/>
            </a:xfrm>
            <a:custGeom>
              <a:avLst/>
              <a:gdLst>
                <a:gd name="T0" fmla="*/ 600075 w 813"/>
                <a:gd name="T1" fmla="*/ 1438275 h 1152"/>
                <a:gd name="T2" fmla="*/ 581025 w 813"/>
                <a:gd name="T3" fmla="*/ 819150 h 1152"/>
                <a:gd name="T4" fmla="*/ 798194 w 813"/>
                <a:gd name="T5" fmla="*/ 266700 h 1152"/>
                <a:gd name="T6" fmla="*/ 880109 w 813"/>
                <a:gd name="T7" fmla="*/ 474345 h 1152"/>
                <a:gd name="T8" fmla="*/ 1002029 w 813"/>
                <a:gd name="T9" fmla="*/ 600075 h 1152"/>
                <a:gd name="T10" fmla="*/ 1078229 w 813"/>
                <a:gd name="T11" fmla="*/ 600075 h 1152"/>
                <a:gd name="T12" fmla="*/ 1209674 w 813"/>
                <a:gd name="T13" fmla="*/ 619125 h 1152"/>
                <a:gd name="T14" fmla="*/ 1291589 w 813"/>
                <a:gd name="T15" fmla="*/ 609600 h 1152"/>
                <a:gd name="T16" fmla="*/ 1363979 w 813"/>
                <a:gd name="T17" fmla="*/ 741045 h 1152"/>
                <a:gd name="T18" fmla="*/ 1423034 w 813"/>
                <a:gd name="T19" fmla="*/ 807720 h 1152"/>
                <a:gd name="T20" fmla="*/ 1533524 w 813"/>
                <a:gd name="T21" fmla="*/ 882015 h 1152"/>
                <a:gd name="T22" fmla="*/ 1543049 w 813"/>
                <a:gd name="T23" fmla="*/ 935355 h 1152"/>
                <a:gd name="T24" fmla="*/ 1523999 w 813"/>
                <a:gd name="T25" fmla="*/ 1007745 h 1152"/>
                <a:gd name="T26" fmla="*/ 1442084 w 813"/>
                <a:gd name="T27" fmla="*/ 1162050 h 1152"/>
                <a:gd name="T28" fmla="*/ 1369694 w 813"/>
                <a:gd name="T29" fmla="*/ 1253490 h 1152"/>
                <a:gd name="T30" fmla="*/ 1320164 w 813"/>
                <a:gd name="T31" fmla="*/ 1356360 h 1152"/>
                <a:gd name="T32" fmla="*/ 1272539 w 813"/>
                <a:gd name="T33" fmla="*/ 1341120 h 1152"/>
                <a:gd name="T34" fmla="*/ 1287779 w 813"/>
                <a:gd name="T35" fmla="*/ 1297305 h 1152"/>
                <a:gd name="T36" fmla="*/ 1247774 w 813"/>
                <a:gd name="T37" fmla="*/ 1306830 h 1152"/>
                <a:gd name="T38" fmla="*/ 1213484 w 813"/>
                <a:gd name="T39" fmla="*/ 1356360 h 1152"/>
                <a:gd name="T40" fmla="*/ 1203959 w 813"/>
                <a:gd name="T41" fmla="*/ 1384935 h 1152"/>
                <a:gd name="T42" fmla="*/ 1171574 w 813"/>
                <a:gd name="T43" fmla="*/ 1491615 h 1152"/>
                <a:gd name="T44" fmla="*/ 1165859 w 813"/>
                <a:gd name="T45" fmla="*/ 1525905 h 1152"/>
                <a:gd name="T46" fmla="*/ 1171574 w 813"/>
                <a:gd name="T47" fmla="*/ 1564005 h 1152"/>
                <a:gd name="T48" fmla="*/ 1213484 w 813"/>
                <a:gd name="T49" fmla="*/ 1657350 h 1152"/>
                <a:gd name="T50" fmla="*/ 1102994 w 813"/>
                <a:gd name="T51" fmla="*/ 1685925 h 1152"/>
                <a:gd name="T52" fmla="*/ 1055369 w 813"/>
                <a:gd name="T53" fmla="*/ 1685925 h 1152"/>
                <a:gd name="T54" fmla="*/ 933449 w 813"/>
                <a:gd name="T55" fmla="*/ 1792605 h 1152"/>
                <a:gd name="T56" fmla="*/ 914399 w 813"/>
                <a:gd name="T57" fmla="*/ 1868805 h 1152"/>
                <a:gd name="T58" fmla="*/ 845819 w 813"/>
                <a:gd name="T59" fmla="*/ 1903095 h 1152"/>
                <a:gd name="T60" fmla="*/ 725805 w 813"/>
                <a:gd name="T61" fmla="*/ 1908810 h 1152"/>
                <a:gd name="T62" fmla="*/ 676275 w 813"/>
                <a:gd name="T63" fmla="*/ 1956435 h 1152"/>
                <a:gd name="T64" fmla="*/ 676275 w 813"/>
                <a:gd name="T65" fmla="*/ 2005965 h 1152"/>
                <a:gd name="T66" fmla="*/ 697230 w 813"/>
                <a:gd name="T67" fmla="*/ 2038350 h 1152"/>
                <a:gd name="T68" fmla="*/ 687705 w 813"/>
                <a:gd name="T69" fmla="*/ 2049780 h 1152"/>
                <a:gd name="T70" fmla="*/ 613410 w 813"/>
                <a:gd name="T71" fmla="*/ 2125980 h 1152"/>
                <a:gd name="T72" fmla="*/ 546735 w 813"/>
                <a:gd name="T73" fmla="*/ 2112645 h 1152"/>
                <a:gd name="T74" fmla="*/ 430530 w 813"/>
                <a:gd name="T75" fmla="*/ 2150745 h 1152"/>
                <a:gd name="T76" fmla="*/ 358140 w 813"/>
                <a:gd name="T77" fmla="*/ 2194560 h 1152"/>
                <a:gd name="T78" fmla="*/ 304800 w 813"/>
                <a:gd name="T79" fmla="*/ 2185035 h 1152"/>
                <a:gd name="T80" fmla="*/ 160020 w 813"/>
                <a:gd name="T81" fmla="*/ 2049780 h 1152"/>
                <a:gd name="T82" fmla="*/ 0 w 813"/>
                <a:gd name="T83" fmla="*/ 1720215 h 1152"/>
                <a:gd name="T84" fmla="*/ 760095 w 813"/>
                <a:gd name="T85" fmla="*/ 179070 h 1152"/>
                <a:gd name="T86" fmla="*/ 779144 w 813"/>
                <a:gd name="T87" fmla="*/ 120015 h 1152"/>
                <a:gd name="T88" fmla="*/ 773430 w 813"/>
                <a:gd name="T89" fmla="*/ 53340 h 1152"/>
                <a:gd name="T90" fmla="*/ 769620 w 813"/>
                <a:gd name="T91" fmla="*/ 19050 h 1152"/>
                <a:gd name="T92" fmla="*/ 788669 w 813"/>
                <a:gd name="T93" fmla="*/ 13335 h 1152"/>
                <a:gd name="T94" fmla="*/ 763905 w 813"/>
                <a:gd name="T95" fmla="*/ 0 h 1152"/>
                <a:gd name="T96" fmla="*/ 735330 w 813"/>
                <a:gd name="T97" fmla="*/ 57150 h 1152"/>
                <a:gd name="T98" fmla="*/ 716280 w 813"/>
                <a:gd name="T99" fmla="*/ 57150 h 1152"/>
                <a:gd name="T100" fmla="*/ 706755 w 813"/>
                <a:gd name="T101" fmla="*/ 91440 h 1152"/>
                <a:gd name="T102" fmla="*/ 739140 w 813"/>
                <a:gd name="T103" fmla="*/ 173355 h 115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0" t="0" r="r" b="b"/>
              <a:pathLst>
                <a:path w="813" h="1152" extrusionOk="0">
                  <a:moveTo>
                    <a:pt x="5" y="849"/>
                  </a:moveTo>
                  <a:lnTo>
                    <a:pt x="315" y="755"/>
                  </a:lnTo>
                  <a:lnTo>
                    <a:pt x="330" y="519"/>
                  </a:lnTo>
                  <a:lnTo>
                    <a:pt x="305" y="430"/>
                  </a:lnTo>
                  <a:lnTo>
                    <a:pt x="399" y="142"/>
                  </a:lnTo>
                  <a:lnTo>
                    <a:pt x="419" y="140"/>
                  </a:lnTo>
                  <a:lnTo>
                    <a:pt x="424" y="206"/>
                  </a:lnTo>
                  <a:lnTo>
                    <a:pt x="462" y="249"/>
                  </a:lnTo>
                  <a:lnTo>
                    <a:pt x="465" y="264"/>
                  </a:lnTo>
                  <a:lnTo>
                    <a:pt x="526" y="315"/>
                  </a:lnTo>
                  <a:lnTo>
                    <a:pt x="554" y="323"/>
                  </a:lnTo>
                  <a:lnTo>
                    <a:pt x="566" y="315"/>
                  </a:lnTo>
                  <a:lnTo>
                    <a:pt x="587" y="315"/>
                  </a:lnTo>
                  <a:lnTo>
                    <a:pt x="635" y="325"/>
                  </a:lnTo>
                  <a:lnTo>
                    <a:pt x="663" y="318"/>
                  </a:lnTo>
                  <a:lnTo>
                    <a:pt x="678" y="320"/>
                  </a:lnTo>
                  <a:lnTo>
                    <a:pt x="709" y="361"/>
                  </a:lnTo>
                  <a:lnTo>
                    <a:pt x="716" y="389"/>
                  </a:lnTo>
                  <a:lnTo>
                    <a:pt x="737" y="404"/>
                  </a:lnTo>
                  <a:lnTo>
                    <a:pt x="747" y="424"/>
                  </a:lnTo>
                  <a:lnTo>
                    <a:pt x="785" y="457"/>
                  </a:lnTo>
                  <a:lnTo>
                    <a:pt x="805" y="463"/>
                  </a:lnTo>
                  <a:lnTo>
                    <a:pt x="813" y="470"/>
                  </a:lnTo>
                  <a:lnTo>
                    <a:pt x="810" y="491"/>
                  </a:lnTo>
                  <a:lnTo>
                    <a:pt x="798" y="513"/>
                  </a:lnTo>
                  <a:lnTo>
                    <a:pt x="800" y="529"/>
                  </a:lnTo>
                  <a:lnTo>
                    <a:pt x="798" y="544"/>
                  </a:lnTo>
                  <a:lnTo>
                    <a:pt x="757" y="610"/>
                  </a:lnTo>
                  <a:lnTo>
                    <a:pt x="729" y="633"/>
                  </a:lnTo>
                  <a:lnTo>
                    <a:pt x="719" y="658"/>
                  </a:lnTo>
                  <a:lnTo>
                    <a:pt x="706" y="669"/>
                  </a:lnTo>
                  <a:lnTo>
                    <a:pt x="693" y="712"/>
                  </a:lnTo>
                  <a:lnTo>
                    <a:pt x="681" y="709"/>
                  </a:lnTo>
                  <a:lnTo>
                    <a:pt x="668" y="704"/>
                  </a:lnTo>
                  <a:lnTo>
                    <a:pt x="671" y="691"/>
                  </a:lnTo>
                  <a:lnTo>
                    <a:pt x="676" y="681"/>
                  </a:lnTo>
                  <a:lnTo>
                    <a:pt x="665" y="676"/>
                  </a:lnTo>
                  <a:lnTo>
                    <a:pt x="655" y="686"/>
                  </a:lnTo>
                  <a:lnTo>
                    <a:pt x="643" y="709"/>
                  </a:lnTo>
                  <a:lnTo>
                    <a:pt x="637" y="712"/>
                  </a:lnTo>
                  <a:lnTo>
                    <a:pt x="645" y="725"/>
                  </a:lnTo>
                  <a:lnTo>
                    <a:pt x="632" y="727"/>
                  </a:lnTo>
                  <a:lnTo>
                    <a:pt x="615" y="763"/>
                  </a:lnTo>
                  <a:lnTo>
                    <a:pt x="615" y="783"/>
                  </a:lnTo>
                  <a:lnTo>
                    <a:pt x="607" y="798"/>
                  </a:lnTo>
                  <a:lnTo>
                    <a:pt x="612" y="801"/>
                  </a:lnTo>
                  <a:lnTo>
                    <a:pt x="622" y="821"/>
                  </a:lnTo>
                  <a:lnTo>
                    <a:pt x="615" y="821"/>
                  </a:lnTo>
                  <a:lnTo>
                    <a:pt x="630" y="862"/>
                  </a:lnTo>
                  <a:lnTo>
                    <a:pt x="637" y="870"/>
                  </a:lnTo>
                  <a:lnTo>
                    <a:pt x="635" y="880"/>
                  </a:lnTo>
                  <a:lnTo>
                    <a:pt x="579" y="885"/>
                  </a:lnTo>
                  <a:lnTo>
                    <a:pt x="569" y="892"/>
                  </a:lnTo>
                  <a:lnTo>
                    <a:pt x="554" y="885"/>
                  </a:lnTo>
                  <a:lnTo>
                    <a:pt x="528" y="892"/>
                  </a:lnTo>
                  <a:lnTo>
                    <a:pt x="490" y="941"/>
                  </a:lnTo>
                  <a:lnTo>
                    <a:pt x="490" y="974"/>
                  </a:lnTo>
                  <a:lnTo>
                    <a:pt x="480" y="981"/>
                  </a:lnTo>
                  <a:lnTo>
                    <a:pt x="460" y="1004"/>
                  </a:lnTo>
                  <a:lnTo>
                    <a:pt x="444" y="999"/>
                  </a:lnTo>
                  <a:lnTo>
                    <a:pt x="419" y="1002"/>
                  </a:lnTo>
                  <a:lnTo>
                    <a:pt x="381" y="1002"/>
                  </a:lnTo>
                  <a:lnTo>
                    <a:pt x="371" y="1012"/>
                  </a:lnTo>
                  <a:lnTo>
                    <a:pt x="355" y="1027"/>
                  </a:lnTo>
                  <a:lnTo>
                    <a:pt x="358" y="1037"/>
                  </a:lnTo>
                  <a:lnTo>
                    <a:pt x="355" y="1053"/>
                  </a:lnTo>
                  <a:lnTo>
                    <a:pt x="366" y="1058"/>
                  </a:lnTo>
                  <a:lnTo>
                    <a:pt x="366" y="1070"/>
                  </a:lnTo>
                  <a:lnTo>
                    <a:pt x="361" y="1070"/>
                  </a:lnTo>
                  <a:lnTo>
                    <a:pt x="361" y="1076"/>
                  </a:lnTo>
                  <a:lnTo>
                    <a:pt x="335" y="1114"/>
                  </a:lnTo>
                  <a:lnTo>
                    <a:pt x="322" y="1116"/>
                  </a:lnTo>
                  <a:lnTo>
                    <a:pt x="305" y="1106"/>
                  </a:lnTo>
                  <a:lnTo>
                    <a:pt x="287" y="1109"/>
                  </a:lnTo>
                  <a:lnTo>
                    <a:pt x="264" y="1109"/>
                  </a:lnTo>
                  <a:lnTo>
                    <a:pt x="226" y="1129"/>
                  </a:lnTo>
                  <a:lnTo>
                    <a:pt x="203" y="1126"/>
                  </a:lnTo>
                  <a:lnTo>
                    <a:pt x="188" y="1152"/>
                  </a:lnTo>
                  <a:lnTo>
                    <a:pt x="167" y="1152"/>
                  </a:lnTo>
                  <a:lnTo>
                    <a:pt x="160" y="1147"/>
                  </a:lnTo>
                  <a:lnTo>
                    <a:pt x="147" y="1149"/>
                  </a:lnTo>
                  <a:lnTo>
                    <a:pt x="84" y="1076"/>
                  </a:lnTo>
                  <a:lnTo>
                    <a:pt x="99" y="1030"/>
                  </a:lnTo>
                  <a:lnTo>
                    <a:pt x="0" y="903"/>
                  </a:lnTo>
                  <a:lnTo>
                    <a:pt x="5" y="849"/>
                  </a:lnTo>
                  <a:close/>
                  <a:moveTo>
                    <a:pt x="399" y="94"/>
                  </a:moveTo>
                  <a:lnTo>
                    <a:pt x="399" y="79"/>
                  </a:lnTo>
                  <a:lnTo>
                    <a:pt x="409" y="63"/>
                  </a:lnTo>
                  <a:lnTo>
                    <a:pt x="411" y="30"/>
                  </a:lnTo>
                  <a:lnTo>
                    <a:pt x="406" y="28"/>
                  </a:lnTo>
                  <a:lnTo>
                    <a:pt x="409" y="15"/>
                  </a:lnTo>
                  <a:lnTo>
                    <a:pt x="404" y="10"/>
                  </a:lnTo>
                  <a:lnTo>
                    <a:pt x="409" y="5"/>
                  </a:lnTo>
                  <a:lnTo>
                    <a:pt x="414" y="7"/>
                  </a:lnTo>
                  <a:lnTo>
                    <a:pt x="409" y="0"/>
                  </a:lnTo>
                  <a:lnTo>
                    <a:pt x="401" y="0"/>
                  </a:lnTo>
                  <a:lnTo>
                    <a:pt x="391" y="0"/>
                  </a:lnTo>
                  <a:lnTo>
                    <a:pt x="386" y="30"/>
                  </a:lnTo>
                  <a:lnTo>
                    <a:pt x="381" y="35"/>
                  </a:lnTo>
                  <a:lnTo>
                    <a:pt x="376" y="30"/>
                  </a:lnTo>
                  <a:lnTo>
                    <a:pt x="371" y="40"/>
                  </a:lnTo>
                  <a:lnTo>
                    <a:pt x="371" y="48"/>
                  </a:lnTo>
                  <a:lnTo>
                    <a:pt x="386" y="53"/>
                  </a:lnTo>
                  <a:lnTo>
                    <a:pt x="388" y="91"/>
                  </a:lnTo>
                  <a:lnTo>
                    <a:pt x="399" y="94"/>
                  </a:lnTo>
                  <a:close/>
                </a:path>
              </a:pathLst>
            </a:custGeom>
            <a:solidFill>
              <a:srgbClr val="EEE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9120" name="Google Shape;1208;p27">
              <a:extLst>
                <a:ext uri="{FF2B5EF4-FFF2-40B4-BE49-F238E27FC236}">
                  <a16:creationId xmlns:a16="http://schemas.microsoft.com/office/drawing/2014/main" id="{356B3D17-1C45-1246-869E-D679471CCA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80675" y="6073775"/>
              <a:ext cx="2528888" cy="1555750"/>
            </a:xfrm>
            <a:custGeom>
              <a:avLst/>
              <a:gdLst>
                <a:gd name="T0" fmla="*/ 68580 w 1327"/>
                <a:gd name="T1" fmla="*/ 596265 h 817"/>
                <a:gd name="T2" fmla="*/ 121920 w 1327"/>
                <a:gd name="T3" fmla="*/ 567690 h 817"/>
                <a:gd name="T4" fmla="*/ 135255 w 1327"/>
                <a:gd name="T5" fmla="*/ 461010 h 817"/>
                <a:gd name="T6" fmla="*/ 219075 w 1327"/>
                <a:gd name="T7" fmla="*/ 339090 h 817"/>
                <a:gd name="T8" fmla="*/ 411480 w 1327"/>
                <a:gd name="T9" fmla="*/ 392430 h 817"/>
                <a:gd name="T10" fmla="*/ 775335 w 1327"/>
                <a:gd name="T11" fmla="*/ 558165 h 817"/>
                <a:gd name="T12" fmla="*/ 1162050 w 1327"/>
                <a:gd name="T13" fmla="*/ 232410 h 817"/>
                <a:gd name="T14" fmla="*/ 1937386 w 1327"/>
                <a:gd name="T15" fmla="*/ 102870 h 817"/>
                <a:gd name="T16" fmla="*/ 2097406 w 1327"/>
                <a:gd name="T17" fmla="*/ 432435 h 817"/>
                <a:gd name="T18" fmla="*/ 2169796 w 1327"/>
                <a:gd name="T19" fmla="*/ 586740 h 817"/>
                <a:gd name="T20" fmla="*/ 2019301 w 1327"/>
                <a:gd name="T21" fmla="*/ 687705 h 817"/>
                <a:gd name="T22" fmla="*/ 2028826 w 1327"/>
                <a:gd name="T23" fmla="*/ 756285 h 817"/>
                <a:gd name="T24" fmla="*/ 2032636 w 1327"/>
                <a:gd name="T25" fmla="*/ 794386 h 817"/>
                <a:gd name="T26" fmla="*/ 1903096 w 1327"/>
                <a:gd name="T27" fmla="*/ 853441 h 817"/>
                <a:gd name="T28" fmla="*/ 1689736 w 1327"/>
                <a:gd name="T29" fmla="*/ 916306 h 817"/>
                <a:gd name="T30" fmla="*/ 1442086 w 1327"/>
                <a:gd name="T31" fmla="*/ 1003936 h 817"/>
                <a:gd name="T32" fmla="*/ 1379221 w 1327"/>
                <a:gd name="T33" fmla="*/ 1022986 h 817"/>
                <a:gd name="T34" fmla="*/ 1278256 w 1327"/>
                <a:gd name="T35" fmla="*/ 1143001 h 817"/>
                <a:gd name="T36" fmla="*/ 1234440 w 1327"/>
                <a:gd name="T37" fmla="*/ 1129666 h 817"/>
                <a:gd name="T38" fmla="*/ 1186815 w 1327"/>
                <a:gd name="T39" fmla="*/ 1154431 h 817"/>
                <a:gd name="T40" fmla="*/ 1127760 w 1327"/>
                <a:gd name="T41" fmla="*/ 1133476 h 817"/>
                <a:gd name="T42" fmla="*/ 1051560 w 1327"/>
                <a:gd name="T43" fmla="*/ 1217296 h 817"/>
                <a:gd name="T44" fmla="*/ 944880 w 1327"/>
                <a:gd name="T45" fmla="*/ 1245871 h 817"/>
                <a:gd name="T46" fmla="*/ 809625 w 1327"/>
                <a:gd name="T47" fmla="*/ 1274446 h 817"/>
                <a:gd name="T48" fmla="*/ 735330 w 1327"/>
                <a:gd name="T49" fmla="*/ 1264921 h 817"/>
                <a:gd name="T50" fmla="*/ 693420 w 1327"/>
                <a:gd name="T51" fmla="*/ 1249681 h 817"/>
                <a:gd name="T52" fmla="*/ 615315 w 1327"/>
                <a:gd name="T53" fmla="*/ 1289686 h 817"/>
                <a:gd name="T54" fmla="*/ 571500 w 1327"/>
                <a:gd name="T55" fmla="*/ 1346836 h 817"/>
                <a:gd name="T56" fmla="*/ 493395 w 1327"/>
                <a:gd name="T57" fmla="*/ 1419226 h 817"/>
                <a:gd name="T58" fmla="*/ 430530 w 1327"/>
                <a:gd name="T59" fmla="*/ 1396366 h 817"/>
                <a:gd name="T60" fmla="*/ 354330 w 1327"/>
                <a:gd name="T61" fmla="*/ 1440181 h 817"/>
                <a:gd name="T62" fmla="*/ 285750 w 1327"/>
                <a:gd name="T63" fmla="*/ 1434466 h 817"/>
                <a:gd name="T64" fmla="*/ 222885 w 1327"/>
                <a:gd name="T65" fmla="*/ 1405891 h 817"/>
                <a:gd name="T66" fmla="*/ 175260 w 1327"/>
                <a:gd name="T67" fmla="*/ 1308736 h 817"/>
                <a:gd name="T68" fmla="*/ 175260 w 1327"/>
                <a:gd name="T69" fmla="*/ 1236346 h 817"/>
                <a:gd name="T70" fmla="*/ 116205 w 1327"/>
                <a:gd name="T71" fmla="*/ 1129666 h 817"/>
                <a:gd name="T72" fmla="*/ 40005 w 1327"/>
                <a:gd name="T73" fmla="*/ 872491 h 817"/>
                <a:gd name="T74" fmla="*/ 15240 w 1327"/>
                <a:gd name="T75" fmla="*/ 843916 h 817"/>
                <a:gd name="T76" fmla="*/ 34290 w 1327"/>
                <a:gd name="T77" fmla="*/ 819151 h 817"/>
                <a:gd name="T78" fmla="*/ 59055 w 1327"/>
                <a:gd name="T79" fmla="*/ 800101 h 817"/>
                <a:gd name="T80" fmla="*/ 43815 w 1327"/>
                <a:gd name="T81" fmla="*/ 630555 h 817"/>
                <a:gd name="T82" fmla="*/ 2019301 w 1327"/>
                <a:gd name="T83" fmla="*/ 1546861 h 817"/>
                <a:gd name="T84" fmla="*/ 2116456 w 1327"/>
                <a:gd name="T85" fmla="*/ 1546861 h 817"/>
                <a:gd name="T86" fmla="*/ 2019301 w 1327"/>
                <a:gd name="T87" fmla="*/ 1546861 h 817"/>
                <a:gd name="T88" fmla="*/ 2299336 w 1327"/>
                <a:gd name="T89" fmla="*/ 1468756 h 817"/>
                <a:gd name="T90" fmla="*/ 2327911 w 1327"/>
                <a:gd name="T91" fmla="*/ 1415416 h 817"/>
                <a:gd name="T92" fmla="*/ 2367916 w 1327"/>
                <a:gd name="T93" fmla="*/ 1440181 h 817"/>
                <a:gd name="T94" fmla="*/ 2421256 w 1327"/>
                <a:gd name="T95" fmla="*/ 1434466 h 817"/>
                <a:gd name="T96" fmla="*/ 2487931 w 1327"/>
                <a:gd name="T97" fmla="*/ 1440181 h 817"/>
                <a:gd name="T98" fmla="*/ 2527936 w 1327"/>
                <a:gd name="T99" fmla="*/ 1463041 h 817"/>
                <a:gd name="T100" fmla="*/ 2478406 w 1327"/>
                <a:gd name="T101" fmla="*/ 1482091 h 817"/>
                <a:gd name="T102" fmla="*/ 2371726 w 1327"/>
                <a:gd name="T103" fmla="*/ 1525906 h 817"/>
                <a:gd name="T104" fmla="*/ 2305051 w 1327"/>
                <a:gd name="T105" fmla="*/ 1493521 h 81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0" t="0" r="r" b="b"/>
              <a:pathLst>
                <a:path w="1327" h="817" extrusionOk="0">
                  <a:moveTo>
                    <a:pt x="15" y="310"/>
                  </a:moveTo>
                  <a:lnTo>
                    <a:pt x="36" y="313"/>
                  </a:lnTo>
                  <a:lnTo>
                    <a:pt x="51" y="321"/>
                  </a:lnTo>
                  <a:lnTo>
                    <a:pt x="64" y="298"/>
                  </a:lnTo>
                  <a:lnTo>
                    <a:pt x="92" y="280"/>
                  </a:lnTo>
                  <a:lnTo>
                    <a:pt x="71" y="242"/>
                  </a:lnTo>
                  <a:lnTo>
                    <a:pt x="87" y="191"/>
                  </a:lnTo>
                  <a:lnTo>
                    <a:pt x="115" y="178"/>
                  </a:lnTo>
                  <a:lnTo>
                    <a:pt x="148" y="204"/>
                  </a:lnTo>
                  <a:lnTo>
                    <a:pt x="216" y="206"/>
                  </a:lnTo>
                  <a:lnTo>
                    <a:pt x="310" y="244"/>
                  </a:lnTo>
                  <a:lnTo>
                    <a:pt x="407" y="293"/>
                  </a:lnTo>
                  <a:lnTo>
                    <a:pt x="412" y="392"/>
                  </a:lnTo>
                  <a:lnTo>
                    <a:pt x="610" y="122"/>
                  </a:lnTo>
                  <a:lnTo>
                    <a:pt x="1022" y="0"/>
                  </a:lnTo>
                  <a:lnTo>
                    <a:pt x="1017" y="54"/>
                  </a:lnTo>
                  <a:lnTo>
                    <a:pt x="1116" y="181"/>
                  </a:lnTo>
                  <a:lnTo>
                    <a:pt x="1101" y="227"/>
                  </a:lnTo>
                  <a:lnTo>
                    <a:pt x="1164" y="300"/>
                  </a:lnTo>
                  <a:lnTo>
                    <a:pt x="1139" y="308"/>
                  </a:lnTo>
                  <a:lnTo>
                    <a:pt x="1098" y="316"/>
                  </a:lnTo>
                  <a:lnTo>
                    <a:pt x="1060" y="361"/>
                  </a:lnTo>
                  <a:lnTo>
                    <a:pt x="1057" y="389"/>
                  </a:lnTo>
                  <a:lnTo>
                    <a:pt x="1065" y="397"/>
                  </a:lnTo>
                  <a:lnTo>
                    <a:pt x="1062" y="405"/>
                  </a:lnTo>
                  <a:lnTo>
                    <a:pt x="1067" y="417"/>
                  </a:lnTo>
                  <a:lnTo>
                    <a:pt x="1019" y="427"/>
                  </a:lnTo>
                  <a:lnTo>
                    <a:pt x="999" y="448"/>
                  </a:lnTo>
                  <a:lnTo>
                    <a:pt x="956" y="468"/>
                  </a:lnTo>
                  <a:lnTo>
                    <a:pt x="887" y="481"/>
                  </a:lnTo>
                  <a:lnTo>
                    <a:pt x="877" y="491"/>
                  </a:lnTo>
                  <a:lnTo>
                    <a:pt x="757" y="527"/>
                  </a:lnTo>
                  <a:lnTo>
                    <a:pt x="745" y="527"/>
                  </a:lnTo>
                  <a:lnTo>
                    <a:pt x="724" y="537"/>
                  </a:lnTo>
                  <a:lnTo>
                    <a:pt x="702" y="572"/>
                  </a:lnTo>
                  <a:lnTo>
                    <a:pt x="671" y="600"/>
                  </a:lnTo>
                  <a:lnTo>
                    <a:pt x="656" y="600"/>
                  </a:lnTo>
                  <a:lnTo>
                    <a:pt x="648" y="593"/>
                  </a:lnTo>
                  <a:lnTo>
                    <a:pt x="638" y="603"/>
                  </a:lnTo>
                  <a:lnTo>
                    <a:pt x="623" y="606"/>
                  </a:lnTo>
                  <a:lnTo>
                    <a:pt x="610" y="595"/>
                  </a:lnTo>
                  <a:lnTo>
                    <a:pt x="592" y="595"/>
                  </a:lnTo>
                  <a:lnTo>
                    <a:pt x="554" y="626"/>
                  </a:lnTo>
                  <a:lnTo>
                    <a:pt x="552" y="639"/>
                  </a:lnTo>
                  <a:lnTo>
                    <a:pt x="536" y="651"/>
                  </a:lnTo>
                  <a:lnTo>
                    <a:pt x="496" y="654"/>
                  </a:lnTo>
                  <a:lnTo>
                    <a:pt x="445" y="674"/>
                  </a:lnTo>
                  <a:lnTo>
                    <a:pt x="425" y="669"/>
                  </a:lnTo>
                  <a:lnTo>
                    <a:pt x="417" y="661"/>
                  </a:lnTo>
                  <a:lnTo>
                    <a:pt x="386" y="664"/>
                  </a:lnTo>
                  <a:lnTo>
                    <a:pt x="381" y="656"/>
                  </a:lnTo>
                  <a:lnTo>
                    <a:pt x="364" y="656"/>
                  </a:lnTo>
                  <a:lnTo>
                    <a:pt x="351" y="659"/>
                  </a:lnTo>
                  <a:lnTo>
                    <a:pt x="323" y="677"/>
                  </a:lnTo>
                  <a:lnTo>
                    <a:pt x="310" y="705"/>
                  </a:lnTo>
                  <a:lnTo>
                    <a:pt x="300" y="707"/>
                  </a:lnTo>
                  <a:lnTo>
                    <a:pt x="280" y="735"/>
                  </a:lnTo>
                  <a:lnTo>
                    <a:pt x="259" y="745"/>
                  </a:lnTo>
                  <a:lnTo>
                    <a:pt x="247" y="733"/>
                  </a:lnTo>
                  <a:lnTo>
                    <a:pt x="226" y="733"/>
                  </a:lnTo>
                  <a:lnTo>
                    <a:pt x="203" y="753"/>
                  </a:lnTo>
                  <a:lnTo>
                    <a:pt x="186" y="756"/>
                  </a:lnTo>
                  <a:lnTo>
                    <a:pt x="155" y="745"/>
                  </a:lnTo>
                  <a:lnTo>
                    <a:pt x="150" y="753"/>
                  </a:lnTo>
                  <a:lnTo>
                    <a:pt x="127" y="758"/>
                  </a:lnTo>
                  <a:lnTo>
                    <a:pt x="117" y="738"/>
                  </a:lnTo>
                  <a:lnTo>
                    <a:pt x="115" y="712"/>
                  </a:lnTo>
                  <a:lnTo>
                    <a:pt x="92" y="687"/>
                  </a:lnTo>
                  <a:lnTo>
                    <a:pt x="79" y="656"/>
                  </a:lnTo>
                  <a:lnTo>
                    <a:pt x="92" y="649"/>
                  </a:lnTo>
                  <a:lnTo>
                    <a:pt x="89" y="618"/>
                  </a:lnTo>
                  <a:lnTo>
                    <a:pt x="61" y="593"/>
                  </a:lnTo>
                  <a:lnTo>
                    <a:pt x="46" y="491"/>
                  </a:lnTo>
                  <a:lnTo>
                    <a:pt x="21" y="458"/>
                  </a:lnTo>
                  <a:lnTo>
                    <a:pt x="21" y="443"/>
                  </a:lnTo>
                  <a:lnTo>
                    <a:pt x="8" y="443"/>
                  </a:lnTo>
                  <a:lnTo>
                    <a:pt x="0" y="425"/>
                  </a:lnTo>
                  <a:lnTo>
                    <a:pt x="18" y="430"/>
                  </a:lnTo>
                  <a:lnTo>
                    <a:pt x="18" y="420"/>
                  </a:lnTo>
                  <a:lnTo>
                    <a:pt x="31" y="420"/>
                  </a:lnTo>
                  <a:lnTo>
                    <a:pt x="33" y="387"/>
                  </a:lnTo>
                  <a:lnTo>
                    <a:pt x="23" y="331"/>
                  </a:lnTo>
                  <a:lnTo>
                    <a:pt x="15" y="310"/>
                  </a:lnTo>
                  <a:close/>
                  <a:moveTo>
                    <a:pt x="1060" y="812"/>
                  </a:moveTo>
                  <a:lnTo>
                    <a:pt x="1083" y="804"/>
                  </a:lnTo>
                  <a:lnTo>
                    <a:pt x="1111" y="812"/>
                  </a:lnTo>
                  <a:lnTo>
                    <a:pt x="1088" y="817"/>
                  </a:lnTo>
                  <a:lnTo>
                    <a:pt x="1060" y="812"/>
                  </a:lnTo>
                  <a:close/>
                  <a:moveTo>
                    <a:pt x="1195" y="776"/>
                  </a:moveTo>
                  <a:lnTo>
                    <a:pt x="1207" y="771"/>
                  </a:lnTo>
                  <a:lnTo>
                    <a:pt x="1210" y="753"/>
                  </a:lnTo>
                  <a:lnTo>
                    <a:pt x="1222" y="743"/>
                  </a:lnTo>
                  <a:lnTo>
                    <a:pt x="1235" y="745"/>
                  </a:lnTo>
                  <a:lnTo>
                    <a:pt x="1243" y="756"/>
                  </a:lnTo>
                  <a:lnTo>
                    <a:pt x="1256" y="758"/>
                  </a:lnTo>
                  <a:lnTo>
                    <a:pt x="1271" y="753"/>
                  </a:lnTo>
                  <a:lnTo>
                    <a:pt x="1294" y="751"/>
                  </a:lnTo>
                  <a:lnTo>
                    <a:pt x="1306" y="756"/>
                  </a:lnTo>
                  <a:lnTo>
                    <a:pt x="1324" y="761"/>
                  </a:lnTo>
                  <a:lnTo>
                    <a:pt x="1327" y="768"/>
                  </a:lnTo>
                  <a:lnTo>
                    <a:pt x="1319" y="778"/>
                  </a:lnTo>
                  <a:lnTo>
                    <a:pt x="1301" y="778"/>
                  </a:lnTo>
                  <a:lnTo>
                    <a:pt x="1278" y="796"/>
                  </a:lnTo>
                  <a:lnTo>
                    <a:pt x="1245" y="801"/>
                  </a:lnTo>
                  <a:lnTo>
                    <a:pt x="1222" y="796"/>
                  </a:lnTo>
                  <a:lnTo>
                    <a:pt x="1210" y="784"/>
                  </a:lnTo>
                  <a:lnTo>
                    <a:pt x="1195" y="776"/>
                  </a:lnTo>
                  <a:close/>
                </a:path>
              </a:pathLst>
            </a:custGeom>
            <a:solidFill>
              <a:srgbClr val="CFCF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43042" name="Google Shape;1209;p27">
              <a:extLst>
                <a:ext uri="{FF2B5EF4-FFF2-40B4-BE49-F238E27FC236}">
                  <a16:creationId xmlns:a16="http://schemas.microsoft.com/office/drawing/2014/main" id="{4CD29C88-4828-B745-9A34-3B8897FB5A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96225" y="1254125"/>
              <a:ext cx="1722438" cy="65881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2500"/>
                <a:buFont typeface="Open Sans SemiBold" panose="020B0706030804020204" pitchFamily="34" charset="0"/>
                <a:buNone/>
                <a:defRPr/>
              </a:pPr>
              <a:r>
                <a:rPr lang="en-US" altLang="en-US" sz="25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TURKEY</a:t>
              </a:r>
              <a:endParaRPr lang="en-US" altLang="en-US"/>
            </a:p>
          </p:txBody>
        </p:sp>
        <p:sp>
          <p:nvSpPr>
            <p:cNvPr id="43043" name="Google Shape;1210;p27">
              <a:extLst>
                <a:ext uri="{FF2B5EF4-FFF2-40B4-BE49-F238E27FC236}">
                  <a16:creationId xmlns:a16="http://schemas.microsoft.com/office/drawing/2014/main" id="{ECB9D464-4120-6C47-8C43-3C4F0158D4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47300" y="4383088"/>
              <a:ext cx="1636713" cy="750887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2900"/>
                <a:buFont typeface="Open Sans SemiBold" panose="020B0706030804020204" pitchFamily="34" charset="0"/>
                <a:buNone/>
                <a:defRPr/>
              </a:pPr>
              <a:r>
                <a:rPr lang="en-US" altLang="en-US" sz="2900" b="1" dirty="0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SAUDI</a:t>
              </a:r>
              <a:endParaRPr lang="en-US" altLang="en-US" dirty="0"/>
            </a:p>
          </p:txBody>
        </p:sp>
        <p:sp>
          <p:nvSpPr>
            <p:cNvPr id="43044" name="Google Shape;1211;p27">
              <a:extLst>
                <a:ext uri="{FF2B5EF4-FFF2-40B4-BE49-F238E27FC236}">
                  <a16:creationId xmlns:a16="http://schemas.microsoft.com/office/drawing/2014/main" id="{C8C9769E-B8EB-CF4E-B2C6-5E14537B56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17125" y="4905375"/>
              <a:ext cx="1909763" cy="750888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2900"/>
                <a:buFont typeface="Open Sans SemiBold" panose="020B0706030804020204" pitchFamily="34" charset="0"/>
                <a:buNone/>
                <a:defRPr/>
              </a:pPr>
              <a:r>
                <a:rPr lang="en-US" altLang="en-US" sz="29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ARABIA</a:t>
              </a:r>
              <a:endParaRPr lang="en-US" altLang="en-US"/>
            </a:p>
          </p:txBody>
        </p:sp>
        <p:sp>
          <p:nvSpPr>
            <p:cNvPr id="43045" name="Google Shape;1212;p27">
              <a:extLst>
                <a:ext uri="{FF2B5EF4-FFF2-40B4-BE49-F238E27FC236}">
                  <a16:creationId xmlns:a16="http://schemas.microsoft.com/office/drawing/2014/main" id="{FEA4F76B-2091-4C4F-81B9-47A18DB709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3350" y="2289175"/>
              <a:ext cx="862013" cy="4222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700"/>
                <a:buFont typeface="Open Sans SemiBold" panose="020B0706030804020204" pitchFamily="34" charset="0"/>
                <a:buNone/>
                <a:defRPr/>
              </a:pPr>
              <a:r>
                <a:rPr lang="en-US" altLang="en-US" sz="17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SYRIA</a:t>
              </a:r>
              <a:endParaRPr lang="en-US" altLang="en-US"/>
            </a:p>
          </p:txBody>
        </p:sp>
        <p:sp>
          <p:nvSpPr>
            <p:cNvPr id="43046" name="Google Shape;1213;p27">
              <a:extLst>
                <a:ext uri="{FF2B5EF4-FFF2-40B4-BE49-F238E27FC236}">
                  <a16:creationId xmlns:a16="http://schemas.microsoft.com/office/drawing/2014/main" id="{F9297886-C967-C547-8B50-1C5EC57B39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050463" y="2860675"/>
              <a:ext cx="769937" cy="4222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700"/>
                <a:buFont typeface="Open Sans SemiBold" panose="020B0706030804020204" pitchFamily="34" charset="0"/>
                <a:buNone/>
                <a:defRPr/>
              </a:pPr>
              <a:r>
                <a:rPr lang="en-US" altLang="en-US" sz="17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IRAQ</a:t>
              </a:r>
              <a:endParaRPr lang="en-US" altLang="en-US"/>
            </a:p>
          </p:txBody>
        </p:sp>
        <p:sp>
          <p:nvSpPr>
            <p:cNvPr id="43047" name="Google Shape;1214;p27">
              <a:extLst>
                <a:ext uri="{FF2B5EF4-FFF2-40B4-BE49-F238E27FC236}">
                  <a16:creationId xmlns:a16="http://schemas.microsoft.com/office/drawing/2014/main" id="{159A4458-7E47-7D49-BBB1-2AD778F6F1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351838" y="2673350"/>
              <a:ext cx="571500" cy="173038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600"/>
                <a:buFont typeface="Open Sans SemiBold" panose="020B0706030804020204" pitchFamily="34" charset="0"/>
                <a:buNone/>
                <a:defRPr/>
              </a:pPr>
              <a:r>
                <a:rPr lang="en-US" altLang="en-US" sz="6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LEBANON</a:t>
              </a:r>
              <a:endParaRPr lang="en-US" altLang="en-US"/>
            </a:p>
          </p:txBody>
        </p:sp>
        <p:sp>
          <p:nvSpPr>
            <p:cNvPr id="43048" name="Google Shape;1215;p27">
              <a:extLst>
                <a:ext uri="{FF2B5EF4-FFF2-40B4-BE49-F238E27FC236}">
                  <a16:creationId xmlns:a16="http://schemas.microsoft.com/office/drawing/2014/main" id="{20B069D9-B353-2446-A34F-BDB1B0CA3A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47050" y="3438525"/>
              <a:ext cx="522288" cy="22225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900"/>
                <a:buFont typeface="Open Sans SemiBold" panose="020B0706030804020204" pitchFamily="34" charset="0"/>
                <a:buNone/>
                <a:defRPr/>
              </a:pPr>
              <a:r>
                <a:rPr lang="en-US" altLang="en-US" sz="9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ISRAEL</a:t>
              </a:r>
              <a:endParaRPr lang="en-US" altLang="en-US"/>
            </a:p>
          </p:txBody>
        </p:sp>
        <p:sp>
          <p:nvSpPr>
            <p:cNvPr id="89128" name="Google Shape;1216;p27">
              <a:extLst>
                <a:ext uri="{FF2B5EF4-FFF2-40B4-BE49-F238E27FC236}">
                  <a16:creationId xmlns:a16="http://schemas.microsoft.com/office/drawing/2014/main" id="{A5933DC1-23D1-764E-A17F-4AF879F3F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50313" y="3568700"/>
              <a:ext cx="34925" cy="106363"/>
            </a:xfrm>
            <a:custGeom>
              <a:avLst/>
              <a:gdLst>
                <a:gd name="T0" fmla="*/ 29391 w 7"/>
                <a:gd name="T1" fmla="*/ 101831 h 22"/>
                <a:gd name="T2" fmla="*/ 34290 w 7"/>
                <a:gd name="T3" fmla="*/ 82435 h 22"/>
                <a:gd name="T4" fmla="*/ 34290 w 7"/>
                <a:gd name="T5" fmla="*/ 0 h 22"/>
                <a:gd name="T6" fmla="*/ 19594 w 7"/>
                <a:gd name="T7" fmla="*/ 0 h 22"/>
                <a:gd name="T8" fmla="*/ 19594 w 7"/>
                <a:gd name="T9" fmla="*/ 82435 h 22"/>
                <a:gd name="T10" fmla="*/ 9797 w 7"/>
                <a:gd name="T11" fmla="*/ 96982 h 22"/>
                <a:gd name="T12" fmla="*/ 0 w 7"/>
                <a:gd name="T13" fmla="*/ 96982 h 22"/>
                <a:gd name="T14" fmla="*/ 0 w 7"/>
                <a:gd name="T15" fmla="*/ 106680 h 22"/>
                <a:gd name="T16" fmla="*/ 9797 w 7"/>
                <a:gd name="T17" fmla="*/ 106680 h 22"/>
                <a:gd name="T18" fmla="*/ 29391 w 7"/>
                <a:gd name="T19" fmla="*/ 101831 h 22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0" t="0" r="r" b="b"/>
              <a:pathLst>
                <a:path w="7" h="22" extrusionOk="0">
                  <a:moveTo>
                    <a:pt x="6" y="21"/>
                  </a:moveTo>
                  <a:cubicBezTo>
                    <a:pt x="7" y="20"/>
                    <a:pt x="7" y="19"/>
                    <a:pt x="7" y="17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9"/>
                    <a:pt x="3" y="20"/>
                    <a:pt x="2" y="20"/>
                  </a:cubicBezTo>
                  <a:cubicBezTo>
                    <a:pt x="1" y="20"/>
                    <a:pt x="1" y="20"/>
                    <a:pt x="0" y="2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4" y="22"/>
                    <a:pt x="5" y="22"/>
                    <a:pt x="6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9129" name="Google Shape;1217;p27">
              <a:extLst>
                <a:ext uri="{FF2B5EF4-FFF2-40B4-BE49-F238E27FC236}">
                  <a16:creationId xmlns:a16="http://schemas.microsoft.com/office/drawing/2014/main" id="{AD593D96-C0DA-CD44-89B2-3917A6B82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8904288" y="3568700"/>
              <a:ext cx="76200" cy="87313"/>
            </a:xfrm>
            <a:custGeom>
              <a:avLst/>
              <a:gdLst>
                <a:gd name="T0" fmla="*/ 61913 w 16"/>
                <a:gd name="T1" fmla="*/ 9737 h 18"/>
                <a:gd name="T2" fmla="*/ 38100 w 16"/>
                <a:gd name="T3" fmla="*/ 0 h 18"/>
                <a:gd name="T4" fmla="*/ 9525 w 16"/>
                <a:gd name="T5" fmla="*/ 9737 h 18"/>
                <a:gd name="T6" fmla="*/ 0 w 16"/>
                <a:gd name="T7" fmla="*/ 43815 h 18"/>
                <a:gd name="T8" fmla="*/ 9525 w 16"/>
                <a:gd name="T9" fmla="*/ 73025 h 18"/>
                <a:gd name="T10" fmla="*/ 38100 w 16"/>
                <a:gd name="T11" fmla="*/ 87630 h 18"/>
                <a:gd name="T12" fmla="*/ 61913 w 16"/>
                <a:gd name="T13" fmla="*/ 73025 h 18"/>
                <a:gd name="T14" fmla="*/ 76200 w 16"/>
                <a:gd name="T15" fmla="*/ 43815 h 18"/>
                <a:gd name="T16" fmla="*/ 61913 w 16"/>
                <a:gd name="T17" fmla="*/ 9737 h 18"/>
                <a:gd name="T18" fmla="*/ 19050 w 16"/>
                <a:gd name="T19" fmla="*/ 19473 h 18"/>
                <a:gd name="T20" fmla="*/ 38100 w 16"/>
                <a:gd name="T21" fmla="*/ 9737 h 18"/>
                <a:gd name="T22" fmla="*/ 52388 w 16"/>
                <a:gd name="T23" fmla="*/ 19473 h 18"/>
                <a:gd name="T24" fmla="*/ 61913 w 16"/>
                <a:gd name="T25" fmla="*/ 43815 h 18"/>
                <a:gd name="T26" fmla="*/ 52388 w 16"/>
                <a:gd name="T27" fmla="*/ 68157 h 18"/>
                <a:gd name="T28" fmla="*/ 38100 w 16"/>
                <a:gd name="T29" fmla="*/ 73025 h 18"/>
                <a:gd name="T30" fmla="*/ 19050 w 16"/>
                <a:gd name="T31" fmla="*/ 68157 h 18"/>
                <a:gd name="T32" fmla="*/ 14288 w 16"/>
                <a:gd name="T33" fmla="*/ 43815 h 18"/>
                <a:gd name="T34" fmla="*/ 19050 w 16"/>
                <a:gd name="T35" fmla="*/ 19473 h 1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0" t="0" r="r" b="b"/>
              <a:pathLst>
                <a:path w="16" h="18" extrusionOk="0">
                  <a:moveTo>
                    <a:pt x="13" y="2"/>
                  </a:moveTo>
                  <a:cubicBezTo>
                    <a:pt x="12" y="1"/>
                    <a:pt x="10" y="0"/>
                    <a:pt x="8" y="0"/>
                  </a:cubicBezTo>
                  <a:cubicBezTo>
                    <a:pt x="5" y="0"/>
                    <a:pt x="3" y="1"/>
                    <a:pt x="2" y="2"/>
                  </a:cubicBezTo>
                  <a:cubicBezTo>
                    <a:pt x="0" y="4"/>
                    <a:pt x="0" y="6"/>
                    <a:pt x="0" y="9"/>
                  </a:cubicBezTo>
                  <a:cubicBezTo>
                    <a:pt x="0" y="12"/>
                    <a:pt x="0" y="14"/>
                    <a:pt x="2" y="15"/>
                  </a:cubicBezTo>
                  <a:cubicBezTo>
                    <a:pt x="3" y="17"/>
                    <a:pt x="5" y="18"/>
                    <a:pt x="8" y="18"/>
                  </a:cubicBezTo>
                  <a:cubicBezTo>
                    <a:pt x="10" y="18"/>
                    <a:pt x="12" y="17"/>
                    <a:pt x="13" y="15"/>
                  </a:cubicBezTo>
                  <a:cubicBezTo>
                    <a:pt x="15" y="14"/>
                    <a:pt x="16" y="12"/>
                    <a:pt x="16" y="9"/>
                  </a:cubicBezTo>
                  <a:cubicBezTo>
                    <a:pt x="16" y="6"/>
                    <a:pt x="15" y="4"/>
                    <a:pt x="13" y="2"/>
                  </a:cubicBezTo>
                  <a:close/>
                  <a:moveTo>
                    <a:pt x="4" y="4"/>
                  </a:moveTo>
                  <a:cubicBezTo>
                    <a:pt x="5" y="3"/>
                    <a:pt x="6" y="2"/>
                    <a:pt x="8" y="2"/>
                  </a:cubicBezTo>
                  <a:cubicBezTo>
                    <a:pt x="9" y="2"/>
                    <a:pt x="10" y="3"/>
                    <a:pt x="11" y="4"/>
                  </a:cubicBezTo>
                  <a:cubicBezTo>
                    <a:pt x="12" y="5"/>
                    <a:pt x="13" y="7"/>
                    <a:pt x="13" y="9"/>
                  </a:cubicBezTo>
                  <a:cubicBezTo>
                    <a:pt x="13" y="11"/>
                    <a:pt x="12" y="13"/>
                    <a:pt x="11" y="14"/>
                  </a:cubicBezTo>
                  <a:cubicBezTo>
                    <a:pt x="10" y="15"/>
                    <a:pt x="9" y="15"/>
                    <a:pt x="8" y="15"/>
                  </a:cubicBezTo>
                  <a:cubicBezTo>
                    <a:pt x="6" y="15"/>
                    <a:pt x="5" y="15"/>
                    <a:pt x="4" y="14"/>
                  </a:cubicBezTo>
                  <a:cubicBezTo>
                    <a:pt x="3" y="13"/>
                    <a:pt x="3" y="11"/>
                    <a:pt x="3" y="9"/>
                  </a:cubicBezTo>
                  <a:cubicBezTo>
                    <a:pt x="3" y="7"/>
                    <a:pt x="3" y="5"/>
                    <a:pt x="4" y="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9130" name="Google Shape;1218;p27">
              <a:extLst>
                <a:ext uri="{FF2B5EF4-FFF2-40B4-BE49-F238E27FC236}">
                  <a16:creationId xmlns:a16="http://schemas.microsoft.com/office/drawing/2014/main" id="{3713AC8E-858F-8548-BA46-8C272A54B2D2}"/>
                </a:ext>
              </a:extLst>
            </p:cNvPr>
            <p:cNvSpPr>
              <a:spLocks/>
            </p:cNvSpPr>
            <p:nvPr/>
          </p:nvSpPr>
          <p:spPr bwMode="auto">
            <a:xfrm>
              <a:off x="8994775" y="3568700"/>
              <a:ext cx="63500" cy="80963"/>
            </a:xfrm>
            <a:custGeom>
              <a:avLst/>
              <a:gdLst>
                <a:gd name="T0" fmla="*/ 14508 w 13"/>
                <a:gd name="T1" fmla="*/ 14455 h 17"/>
                <a:gd name="T2" fmla="*/ 24179 w 13"/>
                <a:gd name="T3" fmla="*/ 14455 h 17"/>
                <a:gd name="T4" fmla="*/ 38687 w 13"/>
                <a:gd name="T5" fmla="*/ 14455 h 17"/>
                <a:gd name="T6" fmla="*/ 43523 w 13"/>
                <a:gd name="T7" fmla="*/ 24092 h 17"/>
                <a:gd name="T8" fmla="*/ 38687 w 13"/>
                <a:gd name="T9" fmla="*/ 38548 h 17"/>
                <a:gd name="T10" fmla="*/ 24179 w 13"/>
                <a:gd name="T11" fmla="*/ 38548 h 17"/>
                <a:gd name="T12" fmla="*/ 14508 w 13"/>
                <a:gd name="T13" fmla="*/ 38548 h 17"/>
                <a:gd name="T14" fmla="*/ 14508 w 13"/>
                <a:gd name="T15" fmla="*/ 14455 h 17"/>
                <a:gd name="T16" fmla="*/ 29015 w 13"/>
                <a:gd name="T17" fmla="*/ 53003 h 17"/>
                <a:gd name="T18" fmla="*/ 48358 w 13"/>
                <a:gd name="T19" fmla="*/ 81914 h 17"/>
                <a:gd name="T20" fmla="*/ 62866 w 13"/>
                <a:gd name="T21" fmla="*/ 81914 h 17"/>
                <a:gd name="T22" fmla="*/ 38687 w 13"/>
                <a:gd name="T23" fmla="*/ 48185 h 17"/>
                <a:gd name="T24" fmla="*/ 53194 w 13"/>
                <a:gd name="T25" fmla="*/ 24092 h 17"/>
                <a:gd name="T26" fmla="*/ 48358 w 13"/>
                <a:gd name="T27" fmla="*/ 9637 h 17"/>
                <a:gd name="T28" fmla="*/ 24179 w 13"/>
                <a:gd name="T29" fmla="*/ 0 h 17"/>
                <a:gd name="T30" fmla="*/ 0 w 13"/>
                <a:gd name="T31" fmla="*/ 0 h 17"/>
                <a:gd name="T32" fmla="*/ 0 w 13"/>
                <a:gd name="T33" fmla="*/ 81914 h 17"/>
                <a:gd name="T34" fmla="*/ 14508 w 13"/>
                <a:gd name="T35" fmla="*/ 81914 h 17"/>
                <a:gd name="T36" fmla="*/ 14508 w 13"/>
                <a:gd name="T37" fmla="*/ 53003 h 17"/>
                <a:gd name="T38" fmla="*/ 29015 w 13"/>
                <a:gd name="T39" fmla="*/ 53003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0" t="0" r="r" b="b"/>
              <a:pathLst>
                <a:path w="13" h="17" extrusionOk="0">
                  <a:moveTo>
                    <a:pt x="3" y="3"/>
                  </a:moveTo>
                  <a:cubicBezTo>
                    <a:pt x="5" y="3"/>
                    <a:pt x="5" y="3"/>
                    <a:pt x="5" y="3"/>
                  </a:cubicBezTo>
                  <a:cubicBezTo>
                    <a:pt x="6" y="3"/>
                    <a:pt x="7" y="3"/>
                    <a:pt x="8" y="3"/>
                  </a:cubicBezTo>
                  <a:cubicBezTo>
                    <a:pt x="8" y="4"/>
                    <a:pt x="9" y="4"/>
                    <a:pt x="9" y="5"/>
                  </a:cubicBezTo>
                  <a:cubicBezTo>
                    <a:pt x="9" y="6"/>
                    <a:pt x="8" y="7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3"/>
                    <a:pt x="3" y="3"/>
                    <a:pt x="3" y="3"/>
                  </a:cubicBezTo>
                  <a:close/>
                  <a:moveTo>
                    <a:pt x="6" y="11"/>
                  </a:moveTo>
                  <a:cubicBezTo>
                    <a:pt x="10" y="17"/>
                    <a:pt x="10" y="17"/>
                    <a:pt x="10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10" y="9"/>
                    <a:pt x="11" y="7"/>
                    <a:pt x="11" y="5"/>
                  </a:cubicBezTo>
                  <a:cubicBezTo>
                    <a:pt x="11" y="4"/>
                    <a:pt x="11" y="2"/>
                    <a:pt x="10" y="2"/>
                  </a:cubicBezTo>
                  <a:cubicBezTo>
                    <a:pt x="9" y="1"/>
                    <a:pt x="7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" y="11"/>
                    <a:pt x="6" y="11"/>
                    <a:pt x="6" y="1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9131" name="Google Shape;1219;p27">
              <a:extLst>
                <a:ext uri="{FF2B5EF4-FFF2-40B4-BE49-F238E27FC236}">
                  <a16:creationId xmlns:a16="http://schemas.microsoft.com/office/drawing/2014/main" id="{D8F6C4E4-8A40-1A4F-B9CE-676FA1166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7800" y="3568700"/>
              <a:ext cx="68263" cy="80963"/>
            </a:xfrm>
            <a:custGeom>
              <a:avLst/>
              <a:gdLst>
                <a:gd name="T0" fmla="*/ 58783 w 14"/>
                <a:gd name="T1" fmla="*/ 14455 h 17"/>
                <a:gd name="T2" fmla="*/ 29391 w 14"/>
                <a:gd name="T3" fmla="*/ 0 h 17"/>
                <a:gd name="T4" fmla="*/ 0 w 14"/>
                <a:gd name="T5" fmla="*/ 0 h 17"/>
                <a:gd name="T6" fmla="*/ 0 w 14"/>
                <a:gd name="T7" fmla="*/ 81914 h 17"/>
                <a:gd name="T8" fmla="*/ 24493 w 14"/>
                <a:gd name="T9" fmla="*/ 81914 h 17"/>
                <a:gd name="T10" fmla="*/ 58783 w 14"/>
                <a:gd name="T11" fmla="*/ 72277 h 17"/>
                <a:gd name="T12" fmla="*/ 68580 w 14"/>
                <a:gd name="T13" fmla="*/ 43366 h 17"/>
                <a:gd name="T14" fmla="*/ 58783 w 14"/>
                <a:gd name="T15" fmla="*/ 14455 h 17"/>
                <a:gd name="T16" fmla="*/ 24493 w 14"/>
                <a:gd name="T17" fmla="*/ 72277 h 17"/>
                <a:gd name="T18" fmla="*/ 14696 w 14"/>
                <a:gd name="T19" fmla="*/ 72277 h 17"/>
                <a:gd name="T20" fmla="*/ 14696 w 14"/>
                <a:gd name="T21" fmla="*/ 14455 h 17"/>
                <a:gd name="T22" fmla="*/ 29391 w 14"/>
                <a:gd name="T23" fmla="*/ 14455 h 17"/>
                <a:gd name="T24" fmla="*/ 53884 w 14"/>
                <a:gd name="T25" fmla="*/ 43366 h 17"/>
                <a:gd name="T26" fmla="*/ 24493 w 14"/>
                <a:gd name="T27" fmla="*/ 72277 h 17"/>
                <a:gd name="T28" fmla="*/ 24493 w 14"/>
                <a:gd name="T29" fmla="*/ 72277 h 17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0" t="0" r="r" b="b"/>
              <a:pathLst>
                <a:path w="14" h="17" extrusionOk="0">
                  <a:moveTo>
                    <a:pt x="12" y="3"/>
                  </a:moveTo>
                  <a:cubicBezTo>
                    <a:pt x="10" y="1"/>
                    <a:pt x="8" y="0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8" y="17"/>
                    <a:pt x="10" y="17"/>
                    <a:pt x="12" y="15"/>
                  </a:cubicBezTo>
                  <a:cubicBezTo>
                    <a:pt x="13" y="14"/>
                    <a:pt x="14" y="12"/>
                    <a:pt x="14" y="9"/>
                  </a:cubicBezTo>
                  <a:cubicBezTo>
                    <a:pt x="14" y="6"/>
                    <a:pt x="14" y="4"/>
                    <a:pt x="12" y="3"/>
                  </a:cubicBezTo>
                  <a:close/>
                  <a:moveTo>
                    <a:pt x="5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9" y="3"/>
                    <a:pt x="11" y="5"/>
                    <a:pt x="11" y="9"/>
                  </a:cubicBezTo>
                  <a:cubicBezTo>
                    <a:pt x="11" y="13"/>
                    <a:pt x="9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9132" name="Google Shape;1220;p27">
              <a:extLst>
                <a:ext uri="{FF2B5EF4-FFF2-40B4-BE49-F238E27FC236}">
                  <a16:creationId xmlns:a16="http://schemas.microsoft.com/office/drawing/2014/main" id="{73F1EAA8-B7E4-2C46-9295-7FE7BC49D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5588" y="3568700"/>
              <a:ext cx="73025" cy="80963"/>
            </a:xfrm>
            <a:custGeom>
              <a:avLst/>
              <a:gdLst>
                <a:gd name="T0" fmla="*/ 72390 w 15"/>
                <a:gd name="T1" fmla="*/ 81914 h 17"/>
                <a:gd name="T2" fmla="*/ 43434 w 15"/>
                <a:gd name="T3" fmla="*/ 0 h 17"/>
                <a:gd name="T4" fmla="*/ 28956 w 15"/>
                <a:gd name="T5" fmla="*/ 0 h 17"/>
                <a:gd name="T6" fmla="*/ 0 w 15"/>
                <a:gd name="T7" fmla="*/ 81914 h 17"/>
                <a:gd name="T8" fmla="*/ 14478 w 15"/>
                <a:gd name="T9" fmla="*/ 81914 h 17"/>
                <a:gd name="T10" fmla="*/ 19304 w 15"/>
                <a:gd name="T11" fmla="*/ 62640 h 17"/>
                <a:gd name="T12" fmla="*/ 53086 w 15"/>
                <a:gd name="T13" fmla="*/ 62640 h 17"/>
                <a:gd name="T14" fmla="*/ 57912 w 15"/>
                <a:gd name="T15" fmla="*/ 81914 h 17"/>
                <a:gd name="T16" fmla="*/ 72390 w 15"/>
                <a:gd name="T17" fmla="*/ 81914 h 17"/>
                <a:gd name="T18" fmla="*/ 24130 w 15"/>
                <a:gd name="T19" fmla="*/ 48185 h 17"/>
                <a:gd name="T20" fmla="*/ 33782 w 15"/>
                <a:gd name="T21" fmla="*/ 28911 h 17"/>
                <a:gd name="T22" fmla="*/ 38608 w 15"/>
                <a:gd name="T23" fmla="*/ 14455 h 17"/>
                <a:gd name="T24" fmla="*/ 38608 w 15"/>
                <a:gd name="T25" fmla="*/ 19274 h 17"/>
                <a:gd name="T26" fmla="*/ 38608 w 15"/>
                <a:gd name="T27" fmla="*/ 28911 h 17"/>
                <a:gd name="T28" fmla="*/ 48260 w 15"/>
                <a:gd name="T29" fmla="*/ 48185 h 17"/>
                <a:gd name="T30" fmla="*/ 24130 w 15"/>
                <a:gd name="T31" fmla="*/ 48185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0" t="0" r="r" b="b"/>
              <a:pathLst>
                <a:path w="15" h="17" extrusionOk="0">
                  <a:moveTo>
                    <a:pt x="15" y="17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5" y="17"/>
                    <a:pt x="15" y="17"/>
                    <a:pt x="15" y="17"/>
                  </a:cubicBezTo>
                  <a:close/>
                  <a:moveTo>
                    <a:pt x="5" y="10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5"/>
                    <a:pt x="7" y="4"/>
                    <a:pt x="8" y="3"/>
                  </a:cubicBezTo>
                  <a:cubicBezTo>
                    <a:pt x="8" y="3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5" y="10"/>
                    <a:pt x="5" y="10"/>
                    <a:pt x="5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89133" name="Google Shape;1221;p27">
              <a:extLst>
                <a:ext uri="{FF2B5EF4-FFF2-40B4-BE49-F238E27FC236}">
                  <a16:creationId xmlns:a16="http://schemas.microsoft.com/office/drawing/2014/main" id="{8E30190F-8762-374A-B6BF-2A6874340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9232900" y="3568700"/>
              <a:ext cx="66675" cy="80963"/>
            </a:xfrm>
            <a:custGeom>
              <a:avLst/>
              <a:gdLst>
                <a:gd name="T0" fmla="*/ 66674 w 14"/>
                <a:gd name="T1" fmla="*/ 0 h 17"/>
                <a:gd name="T2" fmla="*/ 52387 w 14"/>
                <a:gd name="T3" fmla="*/ 0 h 17"/>
                <a:gd name="T4" fmla="*/ 52387 w 14"/>
                <a:gd name="T5" fmla="*/ 43366 h 17"/>
                <a:gd name="T6" fmla="*/ 52387 w 14"/>
                <a:gd name="T7" fmla="*/ 57822 h 17"/>
                <a:gd name="T8" fmla="*/ 52387 w 14"/>
                <a:gd name="T9" fmla="*/ 67459 h 17"/>
                <a:gd name="T10" fmla="*/ 52387 w 14"/>
                <a:gd name="T11" fmla="*/ 67459 h 17"/>
                <a:gd name="T12" fmla="*/ 14287 w 14"/>
                <a:gd name="T13" fmla="*/ 0 h 17"/>
                <a:gd name="T14" fmla="*/ 0 w 14"/>
                <a:gd name="T15" fmla="*/ 0 h 17"/>
                <a:gd name="T16" fmla="*/ 0 w 14"/>
                <a:gd name="T17" fmla="*/ 81914 h 17"/>
                <a:gd name="T18" fmla="*/ 9525 w 14"/>
                <a:gd name="T19" fmla="*/ 81914 h 17"/>
                <a:gd name="T20" fmla="*/ 9525 w 14"/>
                <a:gd name="T21" fmla="*/ 43366 h 17"/>
                <a:gd name="T22" fmla="*/ 9525 w 14"/>
                <a:gd name="T23" fmla="*/ 24092 h 17"/>
                <a:gd name="T24" fmla="*/ 9525 w 14"/>
                <a:gd name="T25" fmla="*/ 19274 h 17"/>
                <a:gd name="T26" fmla="*/ 9525 w 14"/>
                <a:gd name="T27" fmla="*/ 19274 h 17"/>
                <a:gd name="T28" fmla="*/ 47624 w 14"/>
                <a:gd name="T29" fmla="*/ 81914 h 17"/>
                <a:gd name="T30" fmla="*/ 66674 w 14"/>
                <a:gd name="T31" fmla="*/ 81914 h 17"/>
                <a:gd name="T32" fmla="*/ 66674 w 14"/>
                <a:gd name="T33" fmla="*/ 0 h 1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0" t="0" r="r" b="b"/>
              <a:pathLst>
                <a:path w="14" h="17" extrusionOk="0">
                  <a:moveTo>
                    <a:pt x="14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1"/>
                    <a:pt x="11" y="12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7"/>
                    <a:pt x="2" y="6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0"/>
                    <a:pt x="14" y="0"/>
                    <a:pt x="14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/>
            <a:p>
              <a:endParaRPr lang="en-UA" sz="1500"/>
            </a:p>
          </p:txBody>
        </p:sp>
        <p:sp>
          <p:nvSpPr>
            <p:cNvPr id="43055" name="Google Shape;1222;p27">
              <a:extLst>
                <a:ext uri="{FF2B5EF4-FFF2-40B4-BE49-F238E27FC236}">
                  <a16:creationId xmlns:a16="http://schemas.microsoft.com/office/drawing/2014/main" id="{362E79C0-B9B2-F24C-B2E9-5C1519DD19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17313" y="3670300"/>
              <a:ext cx="604837" cy="223838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900"/>
                <a:buFont typeface="Open Sans SemiBold" panose="020B0706030804020204" pitchFamily="34" charset="0"/>
                <a:buNone/>
                <a:defRPr/>
              </a:pPr>
              <a:r>
                <a:rPr lang="en-US" altLang="en-US" sz="9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KUWAIT</a:t>
              </a:r>
              <a:endParaRPr lang="en-US" altLang="en-US"/>
            </a:p>
          </p:txBody>
        </p:sp>
        <p:sp>
          <p:nvSpPr>
            <p:cNvPr id="43056" name="Google Shape;1223;p27">
              <a:extLst>
                <a:ext uri="{FF2B5EF4-FFF2-40B4-BE49-F238E27FC236}">
                  <a16:creationId xmlns:a16="http://schemas.microsoft.com/office/drawing/2014/main" id="{69F49F40-DA6E-C440-8B8F-247F6241B7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23750" y="4406900"/>
              <a:ext cx="474663" cy="19685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800"/>
                <a:buFont typeface="Open Sans SemiBold" panose="020B0706030804020204" pitchFamily="34" charset="0"/>
                <a:buNone/>
                <a:defRPr/>
              </a:pPr>
              <a:r>
                <a:rPr lang="en-US" altLang="en-US" sz="8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QATAR</a:t>
              </a:r>
              <a:endParaRPr lang="en-US" altLang="en-US"/>
            </a:p>
          </p:txBody>
        </p:sp>
        <p:sp>
          <p:nvSpPr>
            <p:cNvPr id="43057" name="Google Shape;1224;p27">
              <a:extLst>
                <a:ext uri="{FF2B5EF4-FFF2-40B4-BE49-F238E27FC236}">
                  <a16:creationId xmlns:a16="http://schemas.microsoft.com/office/drawing/2014/main" id="{2D43A5CB-81B9-C74C-91C6-D7CC5EAF18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525375" y="5027613"/>
              <a:ext cx="522288" cy="28575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1000"/>
                <a:buFont typeface="Open Sans SemiBold" panose="020B0706030804020204" pitchFamily="34" charset="0"/>
                <a:buNone/>
                <a:defRPr/>
              </a:pPr>
              <a:r>
                <a:rPr lang="en-US" altLang="en-US" sz="10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U A E</a:t>
              </a:r>
              <a:endParaRPr lang="en-US" altLang="en-US"/>
            </a:p>
          </p:txBody>
        </p:sp>
        <p:sp>
          <p:nvSpPr>
            <p:cNvPr id="43058" name="Google Shape;1225;p27">
              <a:extLst>
                <a:ext uri="{FF2B5EF4-FFF2-40B4-BE49-F238E27FC236}">
                  <a16:creationId xmlns:a16="http://schemas.microsoft.com/office/drawing/2014/main" id="{DCF324D9-A6DF-B44F-8300-7F18867C03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15925" y="5313363"/>
              <a:ext cx="803275" cy="35242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400"/>
                <a:buFont typeface="Open Sans SemiBold" panose="020B0706030804020204" pitchFamily="34" charset="0"/>
                <a:buNone/>
                <a:defRPr/>
              </a:pPr>
              <a:r>
                <a:rPr lang="en-US" altLang="en-US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OMAN</a:t>
              </a:r>
              <a:endParaRPr lang="en-US" altLang="en-US"/>
            </a:p>
          </p:txBody>
        </p:sp>
        <p:sp>
          <p:nvSpPr>
            <p:cNvPr id="43059" name="Google Shape;1226;p27">
              <a:extLst>
                <a:ext uri="{FF2B5EF4-FFF2-40B4-BE49-F238E27FC236}">
                  <a16:creationId xmlns:a16="http://schemas.microsoft.com/office/drawing/2014/main" id="{BAD8693E-846F-B64A-9ED6-0C10C091B1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37850" y="6816725"/>
              <a:ext cx="1112838" cy="449263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800"/>
                <a:buFont typeface="Open Sans SemiBold" panose="020B0706030804020204" pitchFamily="34" charset="0"/>
                <a:buNone/>
                <a:defRPr/>
              </a:pPr>
              <a:r>
                <a:rPr lang="en-US" altLang="en-US" sz="18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YEMEN</a:t>
              </a:r>
              <a:endParaRPr lang="en-US" altLang="en-US"/>
            </a:p>
          </p:txBody>
        </p:sp>
        <p:sp>
          <p:nvSpPr>
            <p:cNvPr id="43060" name="Google Shape;1227;p27">
              <a:extLst>
                <a:ext uri="{FF2B5EF4-FFF2-40B4-BE49-F238E27FC236}">
                  <a16:creationId xmlns:a16="http://schemas.microsoft.com/office/drawing/2014/main" id="{4F4E0125-24F2-2F46-9AD3-8D4F20C8F5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64775" y="1122363"/>
              <a:ext cx="546100" cy="173037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600"/>
                <a:buFont typeface="Open Sans SemiBold" panose="020B0706030804020204" pitchFamily="34" charset="0"/>
                <a:buNone/>
                <a:defRPr/>
              </a:pPr>
              <a:r>
                <a:rPr lang="en-US" altLang="en-US" sz="6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ARMENIA</a:t>
              </a:r>
              <a:endParaRPr lang="en-US" altLang="en-US"/>
            </a:p>
          </p:txBody>
        </p:sp>
        <p:sp>
          <p:nvSpPr>
            <p:cNvPr id="43061" name="Google Shape;1228;p27">
              <a:extLst>
                <a:ext uri="{FF2B5EF4-FFF2-40B4-BE49-F238E27FC236}">
                  <a16:creationId xmlns:a16="http://schemas.microsoft.com/office/drawing/2014/main" id="{1BC654D8-0342-D843-9506-0C254AF4F3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42613" y="1035050"/>
              <a:ext cx="681037" cy="173038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600"/>
                <a:buFont typeface="Open Sans SemiBold" panose="020B0706030804020204" pitchFamily="34" charset="0"/>
                <a:buNone/>
                <a:defRPr/>
              </a:pPr>
              <a:r>
                <a:rPr lang="en-US" altLang="en-US" sz="600" b="1"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AZERBAIJAN</a:t>
              </a:r>
              <a:endParaRPr lang="en-US" altLang="en-US"/>
            </a:p>
          </p:txBody>
        </p: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B26F631B-557B-1741-A01E-46F9C202FFE4}"/>
              </a:ext>
            </a:extLst>
          </p:cNvPr>
          <p:cNvGrpSpPr/>
          <p:nvPr/>
        </p:nvGrpSpPr>
        <p:grpSpPr>
          <a:xfrm>
            <a:off x="899584" y="555625"/>
            <a:ext cx="3622146" cy="5778500"/>
            <a:chOff x="1079500" y="666750"/>
            <a:chExt cx="4346575" cy="6934200"/>
          </a:xfrm>
        </p:grpSpPr>
        <p:sp>
          <p:nvSpPr>
            <p:cNvPr id="43010" name="Google Shape;1177;p27">
              <a:extLst>
                <a:ext uri="{FF2B5EF4-FFF2-40B4-BE49-F238E27FC236}">
                  <a16:creationId xmlns:a16="http://schemas.microsoft.com/office/drawing/2014/main" id="{E4C016A9-BBC0-194E-A222-B9D7FA6ADB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3875" y="3368675"/>
              <a:ext cx="3570288" cy="554038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altLang="en-US" sz="12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  <p:sp>
          <p:nvSpPr>
            <p:cNvPr id="43011" name="Google Shape;1178;p27">
              <a:extLst>
                <a:ext uri="{FF2B5EF4-FFF2-40B4-BE49-F238E27FC236}">
                  <a16:creationId xmlns:a16="http://schemas.microsoft.com/office/drawing/2014/main" id="{82A3D7DE-5F6C-CE42-8BD5-0DCC628630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500" y="3203575"/>
              <a:ext cx="650875" cy="650875"/>
            </a:xfrm>
            <a:prstGeom prst="ellipse">
              <a:avLst/>
            </a:prstGeom>
            <a:solidFill>
              <a:srgbClr val="FFA600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43012" name="Google Shape;1179;p27">
              <a:extLst>
                <a:ext uri="{FF2B5EF4-FFF2-40B4-BE49-F238E27FC236}">
                  <a16:creationId xmlns:a16="http://schemas.microsoft.com/office/drawing/2014/main" id="{1647A65F-7E9A-9849-B120-CCC256282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500" y="4494213"/>
              <a:ext cx="650875" cy="649287"/>
            </a:xfrm>
            <a:prstGeom prst="ellipse">
              <a:avLst/>
            </a:prstGeom>
            <a:solidFill>
              <a:srgbClr val="A31339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43013" name="Google Shape;1180;p27">
              <a:extLst>
                <a:ext uri="{FF2B5EF4-FFF2-40B4-BE49-F238E27FC236}">
                  <a16:creationId xmlns:a16="http://schemas.microsoft.com/office/drawing/2014/main" id="{76095D6B-7CBE-B14B-81FF-7C3F5A44F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500" y="5724525"/>
              <a:ext cx="650875" cy="649288"/>
            </a:xfrm>
            <a:prstGeom prst="ellipse">
              <a:avLst/>
            </a:prstGeom>
            <a:solidFill>
              <a:srgbClr val="9CCF00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43014" name="Google Shape;1181;p27">
              <a:extLst>
                <a:ext uri="{FF2B5EF4-FFF2-40B4-BE49-F238E27FC236}">
                  <a16:creationId xmlns:a16="http://schemas.microsoft.com/office/drawing/2014/main" id="{85FF6C95-5164-F745-A04E-7E9796347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500" y="6854825"/>
              <a:ext cx="650875" cy="649288"/>
            </a:xfrm>
            <a:prstGeom prst="ellipse">
              <a:avLst/>
            </a:prstGeom>
            <a:solidFill>
              <a:srgbClr val="095380"/>
            </a:solidFill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defRPr/>
              </a:pPr>
              <a:endParaRPr lang="en-US" altLang="en-US" sz="1800">
                <a:latin typeface="Calibri" panose="020F0502020204030204" pitchFamily="34" charset="0"/>
                <a:cs typeface="Calibri" panose="020F0502020204030204" pitchFamily="34" charset="0"/>
                <a:sym typeface="Calibri" panose="020F0502020204030204" pitchFamily="34" charset="0"/>
              </a:endParaRPr>
            </a:p>
          </p:txBody>
        </p:sp>
        <p:sp>
          <p:nvSpPr>
            <p:cNvPr id="43015" name="Google Shape;1182;p27">
              <a:extLst>
                <a:ext uri="{FF2B5EF4-FFF2-40B4-BE49-F238E27FC236}">
                  <a16:creationId xmlns:a16="http://schemas.microsoft.com/office/drawing/2014/main" id="{06E8D1FD-C716-9B46-B260-E4543EC1EB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025" y="666750"/>
              <a:ext cx="4094163" cy="1920875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5200"/>
                <a:buFont typeface="Montserrat" panose="02000505000000020004" pitchFamily="2" charset="0"/>
                <a:buNone/>
                <a:defRPr/>
              </a:pPr>
              <a:r>
                <a:rPr lang="en-US" altLang="en-US" sz="5200" b="1" dirty="0">
                  <a:sym typeface="Montserrat" panose="02000505000000020004" pitchFamily="2" charset="0"/>
                </a:rPr>
                <a:t>WESTERN</a:t>
              </a:r>
              <a:endParaRPr lang="en-US" altLang="en-US" dirty="0"/>
            </a:p>
            <a:p>
              <a:pPr eaLnBrk="1" hangingPunct="1">
                <a:buSzPts val="5200"/>
                <a:buFont typeface="Montserrat" panose="02000505000000020004" pitchFamily="2" charset="0"/>
                <a:buNone/>
                <a:defRPr/>
              </a:pPr>
              <a:r>
                <a:rPr lang="en-US" altLang="en-US" sz="5200" b="1" dirty="0">
                  <a:sym typeface="Montserrat" panose="02000505000000020004" pitchFamily="2" charset="0"/>
                </a:rPr>
                <a:t>ASIA</a:t>
              </a:r>
              <a:endParaRPr lang="en-US" altLang="en-US" dirty="0"/>
            </a:p>
          </p:txBody>
        </p:sp>
        <p:sp>
          <p:nvSpPr>
            <p:cNvPr id="43016" name="Google Shape;1183;p27">
              <a:extLst>
                <a:ext uri="{FF2B5EF4-FFF2-40B4-BE49-F238E27FC236}">
                  <a16:creationId xmlns:a16="http://schemas.microsoft.com/office/drawing/2014/main" id="{941DC131-51A0-2542-B49A-1D1DF9E07B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8650" y="3143250"/>
              <a:ext cx="1481138" cy="33020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A600"/>
                </a:buClr>
                <a:buSzPts val="1300"/>
                <a:buFont typeface="Open Sans SemiBold" panose="020B0706030804020204" pitchFamily="34" charset="0"/>
                <a:buNone/>
                <a:defRPr/>
              </a:pPr>
              <a:r>
                <a:rPr lang="en-US" altLang="en-US" sz="1300" b="1">
                  <a:solidFill>
                    <a:srgbClr val="FFA600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SAUDI ARABIA</a:t>
              </a:r>
              <a:endParaRPr lang="en-US" altLang="en-US"/>
            </a:p>
          </p:txBody>
        </p:sp>
        <p:sp>
          <p:nvSpPr>
            <p:cNvPr id="43017" name="Google Shape;1184;p27">
              <a:extLst>
                <a:ext uri="{FF2B5EF4-FFF2-40B4-BE49-F238E27FC236}">
                  <a16:creationId xmlns:a16="http://schemas.microsoft.com/office/drawing/2014/main" id="{EFFBAE42-FFDD-7E4E-8FC9-A3ADB3E1B8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8650" y="4427538"/>
              <a:ext cx="862013" cy="32861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A31339"/>
                </a:buClr>
                <a:buSzPts val="1300"/>
                <a:buFont typeface="Open Sans SemiBold" panose="020B0706030804020204" pitchFamily="34" charset="0"/>
                <a:buNone/>
                <a:defRPr/>
              </a:pPr>
              <a:r>
                <a:rPr lang="en-US" altLang="en-US" sz="1300" b="1">
                  <a:solidFill>
                    <a:srgbClr val="A31339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TURKEY</a:t>
              </a:r>
              <a:endParaRPr lang="en-US" altLang="en-US"/>
            </a:p>
          </p:txBody>
        </p:sp>
        <p:sp>
          <p:nvSpPr>
            <p:cNvPr id="43018" name="Google Shape;1185;p27">
              <a:extLst>
                <a:ext uri="{FF2B5EF4-FFF2-40B4-BE49-F238E27FC236}">
                  <a16:creationId xmlns:a16="http://schemas.microsoft.com/office/drawing/2014/main" id="{B4A59598-3F0D-214B-9761-C055EC18D6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8650" y="5651500"/>
              <a:ext cx="765175" cy="33020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9CCF00"/>
                </a:buClr>
                <a:buSzPts val="1300"/>
                <a:buFont typeface="Open Sans SemiBold" panose="020B0706030804020204" pitchFamily="34" charset="0"/>
                <a:buNone/>
                <a:defRPr/>
              </a:pPr>
              <a:r>
                <a:rPr lang="en-US" altLang="en-US" sz="1300" b="1">
                  <a:solidFill>
                    <a:srgbClr val="9CCF00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ISRAEL</a:t>
              </a:r>
              <a:endParaRPr lang="en-US" altLang="en-US"/>
            </a:p>
          </p:txBody>
        </p:sp>
        <p:sp>
          <p:nvSpPr>
            <p:cNvPr id="43019" name="Google Shape;1186;p27">
              <a:extLst>
                <a:ext uri="{FF2B5EF4-FFF2-40B4-BE49-F238E27FC236}">
                  <a16:creationId xmlns:a16="http://schemas.microsoft.com/office/drawing/2014/main" id="{6961B52E-8C80-5840-9419-7A59E725AE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8650" y="6781800"/>
              <a:ext cx="509588" cy="33020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95380"/>
                </a:buClr>
                <a:buSzPts val="1300"/>
                <a:buFont typeface="Open Sans SemiBold" panose="020B0706030804020204" pitchFamily="34" charset="0"/>
                <a:buNone/>
                <a:defRPr/>
              </a:pPr>
              <a:r>
                <a:rPr lang="en-US" altLang="en-US" sz="1300" b="1">
                  <a:solidFill>
                    <a:srgbClr val="095380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UAE</a:t>
              </a:r>
              <a:endParaRPr lang="en-US" altLang="en-US"/>
            </a:p>
          </p:txBody>
        </p:sp>
        <p:sp>
          <p:nvSpPr>
            <p:cNvPr id="43020" name="Google Shape;1187;p27">
              <a:extLst>
                <a:ext uri="{FF2B5EF4-FFF2-40B4-BE49-F238E27FC236}">
                  <a16:creationId xmlns:a16="http://schemas.microsoft.com/office/drawing/2014/main" id="{DD53802D-2280-4A4E-98A6-9EBA5E23A5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39838" y="3343275"/>
              <a:ext cx="560387" cy="53340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2000"/>
                <a:buFont typeface="Open Sans SemiBold" panose="020B0706030804020204" pitchFamily="34" charset="0"/>
                <a:buNone/>
                <a:defRPr/>
              </a:pPr>
              <a:r>
                <a:rPr lang="en-US" altLang="en-US" sz="20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01</a:t>
              </a:r>
              <a:endParaRPr lang="en-US" altLang="en-US"/>
            </a:p>
          </p:txBody>
        </p:sp>
        <p:sp>
          <p:nvSpPr>
            <p:cNvPr id="43021" name="Google Shape;1188;p27">
              <a:extLst>
                <a:ext uri="{FF2B5EF4-FFF2-40B4-BE49-F238E27FC236}">
                  <a16:creationId xmlns:a16="http://schemas.microsoft.com/office/drawing/2014/main" id="{1B28BC54-75E2-AA41-BD23-5B99D0C3F4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5550" y="4627563"/>
              <a:ext cx="558800" cy="53340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2000"/>
                <a:buFont typeface="Open Sans SemiBold" panose="020B0706030804020204" pitchFamily="34" charset="0"/>
                <a:buNone/>
                <a:defRPr/>
              </a:pPr>
              <a:r>
                <a:rPr lang="en-US" altLang="en-US" sz="20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02</a:t>
              </a:r>
              <a:endParaRPr lang="en-US" altLang="en-US"/>
            </a:p>
          </p:txBody>
        </p:sp>
        <p:sp>
          <p:nvSpPr>
            <p:cNvPr id="43022" name="Google Shape;1189;p27">
              <a:extLst>
                <a:ext uri="{FF2B5EF4-FFF2-40B4-BE49-F238E27FC236}">
                  <a16:creationId xmlns:a16="http://schemas.microsoft.com/office/drawing/2014/main" id="{93191C3F-E637-D54A-BF0F-D1C658BF73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5550" y="5851525"/>
              <a:ext cx="558800" cy="53340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2000"/>
                <a:buFont typeface="Open Sans SemiBold" panose="020B0706030804020204" pitchFamily="34" charset="0"/>
                <a:buNone/>
                <a:defRPr/>
              </a:pPr>
              <a:r>
                <a:rPr lang="en-US" altLang="en-US" sz="20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03</a:t>
              </a:r>
              <a:endParaRPr lang="en-US" altLang="en-US"/>
            </a:p>
          </p:txBody>
        </p:sp>
        <p:sp>
          <p:nvSpPr>
            <p:cNvPr id="43023" name="Google Shape;1190;p27">
              <a:extLst>
                <a:ext uri="{FF2B5EF4-FFF2-40B4-BE49-F238E27FC236}">
                  <a16:creationId xmlns:a16="http://schemas.microsoft.com/office/drawing/2014/main" id="{67F5D004-A464-8841-9B42-8EA849C86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25550" y="6988175"/>
              <a:ext cx="558800" cy="533400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FFFFFF"/>
                </a:buClr>
                <a:buSzPts val="2000"/>
                <a:buFont typeface="Open Sans SemiBold" panose="020B0706030804020204" pitchFamily="34" charset="0"/>
                <a:buNone/>
                <a:defRPr/>
              </a:pPr>
              <a:r>
                <a:rPr lang="en-US" altLang="en-US" sz="2000" b="1">
                  <a:solidFill>
                    <a:srgbClr val="FFFFFF"/>
                  </a:solidFill>
                  <a:latin typeface="Open Sans SemiBold" panose="020B0706030804020204" pitchFamily="34" charset="0"/>
                  <a:cs typeface="Open Sans SemiBold" panose="020B0706030804020204" pitchFamily="34" charset="0"/>
                  <a:sym typeface="Open Sans SemiBold" panose="020B0706030804020204" pitchFamily="34" charset="0"/>
                </a:rPr>
                <a:t>04</a:t>
              </a:r>
              <a:endParaRPr lang="en-US" altLang="en-US"/>
            </a:p>
          </p:txBody>
        </p:sp>
        <p:sp>
          <p:nvSpPr>
            <p:cNvPr id="43062" name="Google Shape;1229;p27">
              <a:extLst>
                <a:ext uri="{FF2B5EF4-FFF2-40B4-BE49-F238E27FC236}">
                  <a16:creationId xmlns:a16="http://schemas.microsoft.com/office/drawing/2014/main" id="{4DEB86A0-9957-2F46-A6B2-1E1D22D7ED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3875" y="4665663"/>
              <a:ext cx="3570288" cy="554037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altLang="en-US" sz="12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  <p:sp>
          <p:nvSpPr>
            <p:cNvPr id="43063" name="Google Shape;1230;p27">
              <a:extLst>
                <a:ext uri="{FF2B5EF4-FFF2-40B4-BE49-F238E27FC236}">
                  <a16:creationId xmlns:a16="http://schemas.microsoft.com/office/drawing/2014/main" id="{60D4301F-56FC-FA48-8DF6-3864A87F71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93875" y="5888038"/>
              <a:ext cx="3570288" cy="554037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altLang="en-US" sz="12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  <p:sp>
          <p:nvSpPr>
            <p:cNvPr id="43064" name="Google Shape;1231;p27">
              <a:extLst>
                <a:ext uri="{FF2B5EF4-FFF2-40B4-BE49-F238E27FC236}">
                  <a16:creationId xmlns:a16="http://schemas.microsoft.com/office/drawing/2014/main" id="{1C4DBEE2-0282-BD43-BC39-254DBDB077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84350" y="7046913"/>
              <a:ext cx="3641725" cy="554037"/>
            </a:xfrm>
            <a:prstGeom prst="rect">
              <a:avLst/>
            </a:prstGeom>
            <a:noFill/>
            <a:ln>
              <a:noFill/>
            </a:ln>
          </p:spPr>
          <p:txBody>
            <a:bodyPr lIns="91425" tIns="45700" rIns="91425" bIns="45700"/>
            <a:lstStyle>
              <a:lvl1pPr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lr>
                  <a:srgbClr val="000000"/>
                </a:buClr>
                <a:buFont typeface="Arial" panose="020B0604020202020204" pitchFamily="34" charset="0"/>
                <a:defRPr sz="1400">
                  <a:solidFill>
                    <a:srgbClr val="000000"/>
                  </a:solidFill>
                  <a:latin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SzPts val="1200"/>
                <a:buFont typeface="Open Sans" panose="020B0606030504020204" pitchFamily="34" charset="0"/>
                <a:buNone/>
                <a:defRPr/>
              </a:pPr>
              <a:r>
                <a:rPr lang="ar-SA" altLang="en-US" sz="1200" dirty="0">
                  <a:latin typeface="Open Sans" panose="020B0606030504020204" pitchFamily="34" charset="0"/>
                  <a:cs typeface="Open Sans" panose="020B0606030504020204" pitchFamily="34" charset="0"/>
                  <a:sym typeface="Open Sans" panose="020B0606030504020204" pitchFamily="34" charset="0"/>
                </a:rPr>
                <a:t>هذا النص هو مثال لنص يمكن أن يستبدل في نفس المساحة </a:t>
              </a:r>
              <a:endParaRPr lang="en-US" altLang="en-US" dirty="0"/>
            </a:p>
          </p:txBody>
        </p: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5784EA4D-EF79-7641-8D73-A64F8B10DE86}"/>
              </a:ext>
            </a:extLst>
          </p:cNvPr>
          <p:cNvGrpSpPr/>
          <p:nvPr/>
        </p:nvGrpSpPr>
        <p:grpSpPr>
          <a:xfrm>
            <a:off x="5486136" y="977636"/>
            <a:ext cx="6420114" cy="4889500"/>
            <a:chOff x="6583363" y="1173163"/>
            <a:chExt cx="7704137" cy="5867400"/>
          </a:xfrm>
        </p:grpSpPr>
        <p:grpSp>
          <p:nvGrpSpPr>
            <p:cNvPr id="17409" name="Group 2">
              <a:extLst>
                <a:ext uri="{FF2B5EF4-FFF2-40B4-BE49-F238E27FC236}">
                  <a16:creationId xmlns:a16="http://schemas.microsoft.com/office/drawing/2014/main" id="{16719BD5-1A6B-9F4D-B899-92D2D18B8D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83363" y="1173163"/>
              <a:ext cx="7704137" cy="5867400"/>
              <a:chOff x="13166725" y="2346325"/>
              <a:chExt cx="15408275" cy="11733213"/>
            </a:xfrm>
          </p:grpSpPr>
          <p:sp>
            <p:nvSpPr>
              <p:cNvPr id="17730" name="Freeform 2">
                <a:extLst>
                  <a:ext uri="{FF2B5EF4-FFF2-40B4-BE49-F238E27FC236}">
                    <a16:creationId xmlns:a16="http://schemas.microsoft.com/office/drawing/2014/main" id="{058F281B-A18C-7C47-9710-D5895949EC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36250" y="2346325"/>
                <a:ext cx="5238750" cy="4052888"/>
              </a:xfrm>
              <a:custGeom>
                <a:avLst/>
                <a:gdLst>
                  <a:gd name="T0" fmla="*/ 2147483646 w 14554"/>
                  <a:gd name="T1" fmla="*/ 2147483646 h 11258"/>
                  <a:gd name="T2" fmla="*/ 2147483646 w 14554"/>
                  <a:gd name="T3" fmla="*/ 2147483646 h 11258"/>
                  <a:gd name="T4" fmla="*/ 2147483646 w 14554"/>
                  <a:gd name="T5" fmla="*/ 2147483646 h 11258"/>
                  <a:gd name="T6" fmla="*/ 2147483646 w 14554"/>
                  <a:gd name="T7" fmla="*/ 2147483646 h 11258"/>
                  <a:gd name="T8" fmla="*/ 2147483646 w 14554"/>
                  <a:gd name="T9" fmla="*/ 2147483646 h 11258"/>
                  <a:gd name="T10" fmla="*/ 2147483646 w 14554"/>
                  <a:gd name="T11" fmla="*/ 2147483646 h 11258"/>
                  <a:gd name="T12" fmla="*/ 2147483646 w 14554"/>
                  <a:gd name="T13" fmla="*/ 2147483646 h 11258"/>
                  <a:gd name="T14" fmla="*/ 2147483646 w 14554"/>
                  <a:gd name="T15" fmla="*/ 2147483646 h 11258"/>
                  <a:gd name="T16" fmla="*/ 2147483646 w 14554"/>
                  <a:gd name="T17" fmla="*/ 2147483646 h 11258"/>
                  <a:gd name="T18" fmla="*/ 2147483646 w 14554"/>
                  <a:gd name="T19" fmla="*/ 2147483646 h 11258"/>
                  <a:gd name="T20" fmla="*/ 2147483646 w 14554"/>
                  <a:gd name="T21" fmla="*/ 2147483646 h 11258"/>
                  <a:gd name="T22" fmla="*/ 2147483646 w 14554"/>
                  <a:gd name="T23" fmla="*/ 2147483646 h 11258"/>
                  <a:gd name="T24" fmla="*/ 2147483646 w 14554"/>
                  <a:gd name="T25" fmla="*/ 2147483646 h 11258"/>
                  <a:gd name="T26" fmla="*/ 2147483646 w 14554"/>
                  <a:gd name="T27" fmla="*/ 2147483646 h 11258"/>
                  <a:gd name="T28" fmla="*/ 2147483646 w 14554"/>
                  <a:gd name="T29" fmla="*/ 2147483646 h 11258"/>
                  <a:gd name="T30" fmla="*/ 2147483646 w 14554"/>
                  <a:gd name="T31" fmla="*/ 2147483646 h 11258"/>
                  <a:gd name="T32" fmla="*/ 2147483646 w 14554"/>
                  <a:gd name="T33" fmla="*/ 2147483646 h 11258"/>
                  <a:gd name="T34" fmla="*/ 2147483646 w 14554"/>
                  <a:gd name="T35" fmla="*/ 2147483646 h 11258"/>
                  <a:gd name="T36" fmla="*/ 2147483646 w 14554"/>
                  <a:gd name="T37" fmla="*/ 2147483646 h 11258"/>
                  <a:gd name="T38" fmla="*/ 2147483646 w 14554"/>
                  <a:gd name="T39" fmla="*/ 2147483646 h 11258"/>
                  <a:gd name="T40" fmla="*/ 2147483646 w 14554"/>
                  <a:gd name="T41" fmla="*/ 2147483646 h 11258"/>
                  <a:gd name="T42" fmla="*/ 2147483646 w 14554"/>
                  <a:gd name="T43" fmla="*/ 2147483646 h 11258"/>
                  <a:gd name="T44" fmla="*/ 2147483646 w 14554"/>
                  <a:gd name="T45" fmla="*/ 2147483646 h 11258"/>
                  <a:gd name="T46" fmla="*/ 2147483646 w 14554"/>
                  <a:gd name="T47" fmla="*/ 2147483646 h 11258"/>
                  <a:gd name="T48" fmla="*/ 2147483646 w 14554"/>
                  <a:gd name="T49" fmla="*/ 2147483646 h 11258"/>
                  <a:gd name="T50" fmla="*/ 2147483646 w 14554"/>
                  <a:gd name="T51" fmla="*/ 2147483646 h 11258"/>
                  <a:gd name="T52" fmla="*/ 2147483646 w 14554"/>
                  <a:gd name="T53" fmla="*/ 2147483646 h 11258"/>
                  <a:gd name="T54" fmla="*/ 2147483646 w 14554"/>
                  <a:gd name="T55" fmla="*/ 2147483646 h 11258"/>
                  <a:gd name="T56" fmla="*/ 2147483646 w 14554"/>
                  <a:gd name="T57" fmla="*/ 2147483646 h 11258"/>
                  <a:gd name="T58" fmla="*/ 2147483646 w 14554"/>
                  <a:gd name="T59" fmla="*/ 2147483646 h 11258"/>
                  <a:gd name="T60" fmla="*/ 2147483646 w 14554"/>
                  <a:gd name="T61" fmla="*/ 2147483646 h 11258"/>
                  <a:gd name="T62" fmla="*/ 2147483646 w 14554"/>
                  <a:gd name="T63" fmla="*/ 2147483646 h 11258"/>
                  <a:gd name="T64" fmla="*/ 2147483646 w 14554"/>
                  <a:gd name="T65" fmla="*/ 2147483646 h 11258"/>
                  <a:gd name="T66" fmla="*/ 2147483646 w 14554"/>
                  <a:gd name="T67" fmla="*/ 2147483646 h 11258"/>
                  <a:gd name="T68" fmla="*/ 2147483646 w 14554"/>
                  <a:gd name="T69" fmla="*/ 2147483646 h 11258"/>
                  <a:gd name="T70" fmla="*/ 2147483646 w 14554"/>
                  <a:gd name="T71" fmla="*/ 2147483646 h 11258"/>
                  <a:gd name="T72" fmla="*/ 2147483646 w 14554"/>
                  <a:gd name="T73" fmla="*/ 2147483646 h 11258"/>
                  <a:gd name="T74" fmla="*/ 2147483646 w 14554"/>
                  <a:gd name="T75" fmla="*/ 2147483646 h 11258"/>
                  <a:gd name="T76" fmla="*/ 2147483646 w 14554"/>
                  <a:gd name="T77" fmla="*/ 2147483646 h 11258"/>
                  <a:gd name="T78" fmla="*/ 2147483646 w 14554"/>
                  <a:gd name="T79" fmla="*/ 2147483646 h 11258"/>
                  <a:gd name="T80" fmla="*/ 2147483646 w 14554"/>
                  <a:gd name="T81" fmla="*/ 2147483646 h 11258"/>
                  <a:gd name="T82" fmla="*/ 2147483646 w 14554"/>
                  <a:gd name="T83" fmla="*/ 2147483646 h 11258"/>
                  <a:gd name="T84" fmla="*/ 2147483646 w 14554"/>
                  <a:gd name="T85" fmla="*/ 2147483646 h 11258"/>
                  <a:gd name="T86" fmla="*/ 2147483646 w 14554"/>
                  <a:gd name="T87" fmla="*/ 2147483646 h 11258"/>
                  <a:gd name="T88" fmla="*/ 2147483646 w 14554"/>
                  <a:gd name="T89" fmla="*/ 2147483646 h 11258"/>
                  <a:gd name="T90" fmla="*/ 2147483646 w 14554"/>
                  <a:gd name="T91" fmla="*/ 2147483646 h 11258"/>
                  <a:gd name="T92" fmla="*/ 2147483646 w 14554"/>
                  <a:gd name="T93" fmla="*/ 2147483646 h 11258"/>
                  <a:gd name="T94" fmla="*/ 2147483646 w 14554"/>
                  <a:gd name="T95" fmla="*/ 2147483646 h 11258"/>
                  <a:gd name="T96" fmla="*/ 2147483646 w 14554"/>
                  <a:gd name="T97" fmla="*/ 2147483646 h 11258"/>
                  <a:gd name="T98" fmla="*/ 2147483646 w 14554"/>
                  <a:gd name="T99" fmla="*/ 2147483646 h 11258"/>
                  <a:gd name="T100" fmla="*/ 2147483646 w 14554"/>
                  <a:gd name="T101" fmla="*/ 2147483646 h 11258"/>
                  <a:gd name="T102" fmla="*/ 2147483646 w 14554"/>
                  <a:gd name="T103" fmla="*/ 2147483646 h 11258"/>
                  <a:gd name="T104" fmla="*/ 2147483646 w 14554"/>
                  <a:gd name="T105" fmla="*/ 2147483646 h 11258"/>
                  <a:gd name="T106" fmla="*/ 2147483646 w 14554"/>
                  <a:gd name="T107" fmla="*/ 2147483646 h 11258"/>
                  <a:gd name="T108" fmla="*/ 2147483646 w 14554"/>
                  <a:gd name="T109" fmla="*/ 2147483646 h 11258"/>
                  <a:gd name="T110" fmla="*/ 2147483646 w 14554"/>
                  <a:gd name="T111" fmla="*/ 2147483646 h 11258"/>
                  <a:gd name="T112" fmla="*/ 2147483646 w 14554"/>
                  <a:gd name="T113" fmla="*/ 2147483646 h 11258"/>
                  <a:gd name="T114" fmla="*/ 2147483646 w 14554"/>
                  <a:gd name="T115" fmla="*/ 2147483646 h 11258"/>
                  <a:gd name="T116" fmla="*/ 2147483646 w 14554"/>
                  <a:gd name="T117" fmla="*/ 2147483646 h 11258"/>
                  <a:gd name="T118" fmla="*/ 2147483646 w 14554"/>
                  <a:gd name="T119" fmla="*/ 2147483646 h 11258"/>
                  <a:gd name="T120" fmla="*/ 2147483646 w 14554"/>
                  <a:gd name="T121" fmla="*/ 2147483646 h 11258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4554" h="11258">
                    <a:moveTo>
                      <a:pt x="14553" y="4666"/>
                    </a:moveTo>
                    <a:lnTo>
                      <a:pt x="14305" y="4724"/>
                    </a:lnTo>
                    <a:lnTo>
                      <a:pt x="14248" y="4724"/>
                    </a:lnTo>
                    <a:lnTo>
                      <a:pt x="14229" y="4704"/>
                    </a:lnTo>
                    <a:lnTo>
                      <a:pt x="14095" y="4457"/>
                    </a:lnTo>
                    <a:lnTo>
                      <a:pt x="14077" y="4419"/>
                    </a:lnTo>
                    <a:lnTo>
                      <a:pt x="14038" y="4419"/>
                    </a:lnTo>
                    <a:lnTo>
                      <a:pt x="14000" y="4438"/>
                    </a:lnTo>
                    <a:lnTo>
                      <a:pt x="13962" y="4476"/>
                    </a:lnTo>
                    <a:lnTo>
                      <a:pt x="13905" y="4552"/>
                    </a:lnTo>
                    <a:lnTo>
                      <a:pt x="13886" y="4552"/>
                    </a:lnTo>
                    <a:lnTo>
                      <a:pt x="13828" y="4552"/>
                    </a:lnTo>
                    <a:lnTo>
                      <a:pt x="13810" y="4571"/>
                    </a:lnTo>
                    <a:lnTo>
                      <a:pt x="13810" y="4609"/>
                    </a:lnTo>
                    <a:lnTo>
                      <a:pt x="13772" y="4647"/>
                    </a:lnTo>
                    <a:lnTo>
                      <a:pt x="13752" y="4647"/>
                    </a:lnTo>
                    <a:lnTo>
                      <a:pt x="13752" y="4666"/>
                    </a:lnTo>
                    <a:lnTo>
                      <a:pt x="13714" y="4685"/>
                    </a:lnTo>
                    <a:lnTo>
                      <a:pt x="13696" y="4666"/>
                    </a:lnTo>
                    <a:lnTo>
                      <a:pt x="13657" y="4628"/>
                    </a:lnTo>
                    <a:lnTo>
                      <a:pt x="13638" y="4628"/>
                    </a:lnTo>
                    <a:lnTo>
                      <a:pt x="13600" y="4628"/>
                    </a:lnTo>
                    <a:lnTo>
                      <a:pt x="13467" y="4666"/>
                    </a:lnTo>
                    <a:lnTo>
                      <a:pt x="13371" y="4666"/>
                    </a:lnTo>
                    <a:lnTo>
                      <a:pt x="13333" y="4685"/>
                    </a:lnTo>
                    <a:lnTo>
                      <a:pt x="13315" y="4743"/>
                    </a:lnTo>
                    <a:lnTo>
                      <a:pt x="13276" y="4819"/>
                    </a:lnTo>
                    <a:lnTo>
                      <a:pt x="13257" y="4876"/>
                    </a:lnTo>
                    <a:lnTo>
                      <a:pt x="13200" y="4895"/>
                    </a:lnTo>
                    <a:lnTo>
                      <a:pt x="13143" y="4895"/>
                    </a:lnTo>
                    <a:lnTo>
                      <a:pt x="13029" y="4895"/>
                    </a:lnTo>
                    <a:lnTo>
                      <a:pt x="12990" y="4914"/>
                    </a:lnTo>
                    <a:lnTo>
                      <a:pt x="12971" y="4971"/>
                    </a:lnTo>
                    <a:lnTo>
                      <a:pt x="13029" y="5066"/>
                    </a:lnTo>
                    <a:lnTo>
                      <a:pt x="13124" y="5124"/>
                    </a:lnTo>
                    <a:lnTo>
                      <a:pt x="13315" y="5219"/>
                    </a:lnTo>
                    <a:lnTo>
                      <a:pt x="13352" y="5276"/>
                    </a:lnTo>
                    <a:lnTo>
                      <a:pt x="13391" y="5352"/>
                    </a:lnTo>
                    <a:lnTo>
                      <a:pt x="13429" y="5409"/>
                    </a:lnTo>
                    <a:lnTo>
                      <a:pt x="13505" y="5447"/>
                    </a:lnTo>
                    <a:lnTo>
                      <a:pt x="13524" y="5466"/>
                    </a:lnTo>
                    <a:lnTo>
                      <a:pt x="13524" y="5504"/>
                    </a:lnTo>
                    <a:lnTo>
                      <a:pt x="13524" y="5523"/>
                    </a:lnTo>
                    <a:lnTo>
                      <a:pt x="13505" y="5542"/>
                    </a:lnTo>
                    <a:lnTo>
                      <a:pt x="13486" y="5676"/>
                    </a:lnTo>
                    <a:lnTo>
                      <a:pt x="13447" y="5676"/>
                    </a:lnTo>
                    <a:lnTo>
                      <a:pt x="13391" y="5638"/>
                    </a:lnTo>
                    <a:lnTo>
                      <a:pt x="13333" y="5542"/>
                    </a:lnTo>
                    <a:lnTo>
                      <a:pt x="13315" y="5542"/>
                    </a:lnTo>
                    <a:lnTo>
                      <a:pt x="13315" y="5523"/>
                    </a:lnTo>
                    <a:lnTo>
                      <a:pt x="13257" y="5504"/>
                    </a:lnTo>
                    <a:lnTo>
                      <a:pt x="13181" y="5523"/>
                    </a:lnTo>
                    <a:lnTo>
                      <a:pt x="13066" y="5542"/>
                    </a:lnTo>
                    <a:lnTo>
                      <a:pt x="12990" y="5618"/>
                    </a:lnTo>
                    <a:lnTo>
                      <a:pt x="12743" y="5771"/>
                    </a:lnTo>
                    <a:lnTo>
                      <a:pt x="12590" y="5885"/>
                    </a:lnTo>
                    <a:lnTo>
                      <a:pt x="12514" y="5923"/>
                    </a:lnTo>
                    <a:lnTo>
                      <a:pt x="12324" y="5885"/>
                    </a:lnTo>
                    <a:lnTo>
                      <a:pt x="12286" y="5904"/>
                    </a:lnTo>
                    <a:lnTo>
                      <a:pt x="12228" y="5943"/>
                    </a:lnTo>
                    <a:lnTo>
                      <a:pt x="12209" y="5999"/>
                    </a:lnTo>
                    <a:lnTo>
                      <a:pt x="12209" y="6114"/>
                    </a:lnTo>
                    <a:lnTo>
                      <a:pt x="12172" y="6152"/>
                    </a:lnTo>
                    <a:lnTo>
                      <a:pt x="12000" y="6209"/>
                    </a:lnTo>
                    <a:lnTo>
                      <a:pt x="11905" y="6209"/>
                    </a:lnTo>
                    <a:lnTo>
                      <a:pt x="11828" y="6171"/>
                    </a:lnTo>
                    <a:lnTo>
                      <a:pt x="11733" y="6152"/>
                    </a:lnTo>
                    <a:lnTo>
                      <a:pt x="11486" y="5999"/>
                    </a:lnTo>
                    <a:lnTo>
                      <a:pt x="11390" y="5962"/>
                    </a:lnTo>
                    <a:lnTo>
                      <a:pt x="11219" y="5923"/>
                    </a:lnTo>
                    <a:lnTo>
                      <a:pt x="11029" y="5923"/>
                    </a:lnTo>
                    <a:lnTo>
                      <a:pt x="10819" y="5904"/>
                    </a:lnTo>
                    <a:lnTo>
                      <a:pt x="10438" y="5981"/>
                    </a:lnTo>
                    <a:lnTo>
                      <a:pt x="10343" y="5962"/>
                    </a:lnTo>
                    <a:lnTo>
                      <a:pt x="10247" y="5943"/>
                    </a:lnTo>
                    <a:lnTo>
                      <a:pt x="10057" y="5981"/>
                    </a:lnTo>
                    <a:lnTo>
                      <a:pt x="9905" y="5962"/>
                    </a:lnTo>
                    <a:lnTo>
                      <a:pt x="9752" y="6019"/>
                    </a:lnTo>
                    <a:lnTo>
                      <a:pt x="9714" y="6019"/>
                    </a:lnTo>
                    <a:lnTo>
                      <a:pt x="9676" y="6019"/>
                    </a:lnTo>
                    <a:lnTo>
                      <a:pt x="9581" y="5999"/>
                    </a:lnTo>
                    <a:lnTo>
                      <a:pt x="9485" y="5981"/>
                    </a:lnTo>
                    <a:lnTo>
                      <a:pt x="9048" y="6038"/>
                    </a:lnTo>
                    <a:lnTo>
                      <a:pt x="9009" y="6057"/>
                    </a:lnTo>
                    <a:lnTo>
                      <a:pt x="8933" y="6095"/>
                    </a:lnTo>
                    <a:lnTo>
                      <a:pt x="8895" y="6114"/>
                    </a:lnTo>
                    <a:lnTo>
                      <a:pt x="8857" y="6114"/>
                    </a:lnTo>
                    <a:lnTo>
                      <a:pt x="8762" y="6076"/>
                    </a:lnTo>
                    <a:lnTo>
                      <a:pt x="8686" y="6095"/>
                    </a:lnTo>
                    <a:lnTo>
                      <a:pt x="8609" y="6133"/>
                    </a:lnTo>
                    <a:lnTo>
                      <a:pt x="8533" y="6152"/>
                    </a:lnTo>
                    <a:lnTo>
                      <a:pt x="8266" y="6171"/>
                    </a:lnTo>
                    <a:lnTo>
                      <a:pt x="8019" y="6133"/>
                    </a:lnTo>
                    <a:lnTo>
                      <a:pt x="7829" y="6152"/>
                    </a:lnTo>
                    <a:lnTo>
                      <a:pt x="7638" y="6190"/>
                    </a:lnTo>
                    <a:lnTo>
                      <a:pt x="7485" y="6266"/>
                    </a:lnTo>
                    <a:lnTo>
                      <a:pt x="7295" y="6419"/>
                    </a:lnTo>
                    <a:lnTo>
                      <a:pt x="7238" y="6438"/>
                    </a:lnTo>
                    <a:lnTo>
                      <a:pt x="7105" y="6438"/>
                    </a:lnTo>
                    <a:lnTo>
                      <a:pt x="6971" y="6476"/>
                    </a:lnTo>
                    <a:lnTo>
                      <a:pt x="6857" y="6476"/>
                    </a:lnTo>
                    <a:lnTo>
                      <a:pt x="6590" y="6552"/>
                    </a:lnTo>
                    <a:lnTo>
                      <a:pt x="6457" y="6609"/>
                    </a:lnTo>
                    <a:lnTo>
                      <a:pt x="6400" y="6628"/>
                    </a:lnTo>
                    <a:lnTo>
                      <a:pt x="6400" y="6685"/>
                    </a:lnTo>
                    <a:lnTo>
                      <a:pt x="6438" y="6761"/>
                    </a:lnTo>
                    <a:lnTo>
                      <a:pt x="6457" y="6819"/>
                    </a:lnTo>
                    <a:lnTo>
                      <a:pt x="6419" y="6838"/>
                    </a:lnTo>
                    <a:lnTo>
                      <a:pt x="6229" y="6876"/>
                    </a:lnTo>
                    <a:lnTo>
                      <a:pt x="6171" y="6895"/>
                    </a:lnTo>
                    <a:lnTo>
                      <a:pt x="6133" y="6914"/>
                    </a:lnTo>
                    <a:lnTo>
                      <a:pt x="6095" y="6952"/>
                    </a:lnTo>
                    <a:lnTo>
                      <a:pt x="6114" y="6971"/>
                    </a:lnTo>
                    <a:lnTo>
                      <a:pt x="6114" y="7009"/>
                    </a:lnTo>
                    <a:lnTo>
                      <a:pt x="6114" y="7047"/>
                    </a:lnTo>
                    <a:lnTo>
                      <a:pt x="6076" y="7086"/>
                    </a:lnTo>
                    <a:lnTo>
                      <a:pt x="5943" y="7123"/>
                    </a:lnTo>
                    <a:lnTo>
                      <a:pt x="5885" y="7142"/>
                    </a:lnTo>
                    <a:lnTo>
                      <a:pt x="5828" y="7200"/>
                    </a:lnTo>
                    <a:lnTo>
                      <a:pt x="5695" y="7276"/>
                    </a:lnTo>
                    <a:lnTo>
                      <a:pt x="5657" y="7314"/>
                    </a:lnTo>
                    <a:lnTo>
                      <a:pt x="5619" y="7352"/>
                    </a:lnTo>
                    <a:lnTo>
                      <a:pt x="5581" y="7390"/>
                    </a:lnTo>
                    <a:lnTo>
                      <a:pt x="5523" y="7409"/>
                    </a:lnTo>
                    <a:lnTo>
                      <a:pt x="5333" y="7409"/>
                    </a:lnTo>
                    <a:lnTo>
                      <a:pt x="5276" y="7447"/>
                    </a:lnTo>
                    <a:lnTo>
                      <a:pt x="5276" y="7581"/>
                    </a:lnTo>
                    <a:lnTo>
                      <a:pt x="5333" y="7676"/>
                    </a:lnTo>
                    <a:lnTo>
                      <a:pt x="5333" y="7714"/>
                    </a:lnTo>
                    <a:lnTo>
                      <a:pt x="5314" y="7771"/>
                    </a:lnTo>
                    <a:lnTo>
                      <a:pt x="5257" y="7790"/>
                    </a:lnTo>
                    <a:lnTo>
                      <a:pt x="5219" y="7790"/>
                    </a:lnTo>
                    <a:lnTo>
                      <a:pt x="5162" y="7771"/>
                    </a:lnTo>
                    <a:lnTo>
                      <a:pt x="5086" y="7676"/>
                    </a:lnTo>
                    <a:lnTo>
                      <a:pt x="4914" y="7562"/>
                    </a:lnTo>
                    <a:lnTo>
                      <a:pt x="4857" y="7523"/>
                    </a:lnTo>
                    <a:lnTo>
                      <a:pt x="4800" y="7543"/>
                    </a:lnTo>
                    <a:lnTo>
                      <a:pt x="4761" y="7562"/>
                    </a:lnTo>
                    <a:lnTo>
                      <a:pt x="4724" y="7676"/>
                    </a:lnTo>
                    <a:lnTo>
                      <a:pt x="4705" y="7752"/>
                    </a:lnTo>
                    <a:lnTo>
                      <a:pt x="4685" y="7790"/>
                    </a:lnTo>
                    <a:lnTo>
                      <a:pt x="4609" y="7848"/>
                    </a:lnTo>
                    <a:lnTo>
                      <a:pt x="4590" y="7904"/>
                    </a:lnTo>
                    <a:lnTo>
                      <a:pt x="4629" y="7962"/>
                    </a:lnTo>
                    <a:lnTo>
                      <a:pt x="4647" y="8019"/>
                    </a:lnTo>
                    <a:lnTo>
                      <a:pt x="4590" y="8057"/>
                    </a:lnTo>
                    <a:lnTo>
                      <a:pt x="4514" y="8057"/>
                    </a:lnTo>
                    <a:lnTo>
                      <a:pt x="4457" y="8076"/>
                    </a:lnTo>
                    <a:lnTo>
                      <a:pt x="4400" y="8114"/>
                    </a:lnTo>
                    <a:lnTo>
                      <a:pt x="4171" y="8381"/>
                    </a:lnTo>
                    <a:lnTo>
                      <a:pt x="4114" y="8419"/>
                    </a:lnTo>
                    <a:lnTo>
                      <a:pt x="3923" y="8495"/>
                    </a:lnTo>
                    <a:lnTo>
                      <a:pt x="3904" y="8514"/>
                    </a:lnTo>
                    <a:lnTo>
                      <a:pt x="3904" y="8590"/>
                    </a:lnTo>
                    <a:lnTo>
                      <a:pt x="3885" y="8628"/>
                    </a:lnTo>
                    <a:lnTo>
                      <a:pt x="3847" y="8647"/>
                    </a:lnTo>
                    <a:lnTo>
                      <a:pt x="3752" y="8686"/>
                    </a:lnTo>
                    <a:lnTo>
                      <a:pt x="3638" y="8762"/>
                    </a:lnTo>
                    <a:lnTo>
                      <a:pt x="3619" y="8781"/>
                    </a:lnTo>
                    <a:lnTo>
                      <a:pt x="3619" y="8876"/>
                    </a:lnTo>
                    <a:lnTo>
                      <a:pt x="3600" y="8895"/>
                    </a:lnTo>
                    <a:lnTo>
                      <a:pt x="3505" y="8990"/>
                    </a:lnTo>
                    <a:lnTo>
                      <a:pt x="3466" y="9047"/>
                    </a:lnTo>
                    <a:lnTo>
                      <a:pt x="3486" y="9104"/>
                    </a:lnTo>
                    <a:lnTo>
                      <a:pt x="3447" y="9143"/>
                    </a:lnTo>
                    <a:lnTo>
                      <a:pt x="3409" y="9181"/>
                    </a:lnTo>
                    <a:lnTo>
                      <a:pt x="3371" y="9238"/>
                    </a:lnTo>
                    <a:lnTo>
                      <a:pt x="3333" y="9314"/>
                    </a:lnTo>
                    <a:lnTo>
                      <a:pt x="3314" y="9352"/>
                    </a:lnTo>
                    <a:lnTo>
                      <a:pt x="3295" y="9371"/>
                    </a:lnTo>
                    <a:lnTo>
                      <a:pt x="3257" y="9409"/>
                    </a:lnTo>
                    <a:lnTo>
                      <a:pt x="3238" y="9428"/>
                    </a:lnTo>
                    <a:lnTo>
                      <a:pt x="3219" y="9485"/>
                    </a:lnTo>
                    <a:lnTo>
                      <a:pt x="3200" y="9619"/>
                    </a:lnTo>
                    <a:lnTo>
                      <a:pt x="3181" y="9676"/>
                    </a:lnTo>
                    <a:lnTo>
                      <a:pt x="3181" y="9714"/>
                    </a:lnTo>
                    <a:lnTo>
                      <a:pt x="3161" y="9752"/>
                    </a:lnTo>
                    <a:lnTo>
                      <a:pt x="3085" y="9885"/>
                    </a:lnTo>
                    <a:lnTo>
                      <a:pt x="3047" y="9943"/>
                    </a:lnTo>
                    <a:lnTo>
                      <a:pt x="3047" y="9961"/>
                    </a:lnTo>
                    <a:lnTo>
                      <a:pt x="3028" y="9981"/>
                    </a:lnTo>
                    <a:lnTo>
                      <a:pt x="2971" y="10000"/>
                    </a:lnTo>
                    <a:lnTo>
                      <a:pt x="2933" y="10019"/>
                    </a:lnTo>
                    <a:lnTo>
                      <a:pt x="2914" y="10019"/>
                    </a:lnTo>
                    <a:lnTo>
                      <a:pt x="2895" y="10038"/>
                    </a:lnTo>
                    <a:lnTo>
                      <a:pt x="2895" y="10076"/>
                    </a:lnTo>
                    <a:lnTo>
                      <a:pt x="2876" y="10133"/>
                    </a:lnTo>
                    <a:lnTo>
                      <a:pt x="2895" y="10171"/>
                    </a:lnTo>
                    <a:lnTo>
                      <a:pt x="2895" y="10210"/>
                    </a:lnTo>
                    <a:lnTo>
                      <a:pt x="2971" y="10247"/>
                    </a:lnTo>
                    <a:lnTo>
                      <a:pt x="2990" y="10266"/>
                    </a:lnTo>
                    <a:lnTo>
                      <a:pt x="3009" y="10286"/>
                    </a:lnTo>
                    <a:lnTo>
                      <a:pt x="3028" y="10305"/>
                    </a:lnTo>
                    <a:lnTo>
                      <a:pt x="3028" y="10324"/>
                    </a:lnTo>
                    <a:lnTo>
                      <a:pt x="3009" y="10362"/>
                    </a:lnTo>
                    <a:lnTo>
                      <a:pt x="2914" y="10438"/>
                    </a:lnTo>
                    <a:lnTo>
                      <a:pt x="2857" y="10533"/>
                    </a:lnTo>
                    <a:lnTo>
                      <a:pt x="2761" y="10590"/>
                    </a:lnTo>
                    <a:lnTo>
                      <a:pt x="2704" y="10571"/>
                    </a:lnTo>
                    <a:lnTo>
                      <a:pt x="2666" y="10571"/>
                    </a:lnTo>
                    <a:lnTo>
                      <a:pt x="2648" y="10571"/>
                    </a:lnTo>
                    <a:lnTo>
                      <a:pt x="2628" y="10571"/>
                    </a:lnTo>
                    <a:lnTo>
                      <a:pt x="2609" y="10590"/>
                    </a:lnTo>
                    <a:lnTo>
                      <a:pt x="2590" y="10667"/>
                    </a:lnTo>
                    <a:lnTo>
                      <a:pt x="2590" y="10686"/>
                    </a:lnTo>
                    <a:lnTo>
                      <a:pt x="2590" y="10704"/>
                    </a:lnTo>
                    <a:lnTo>
                      <a:pt x="2590" y="10743"/>
                    </a:lnTo>
                    <a:lnTo>
                      <a:pt x="2590" y="10762"/>
                    </a:lnTo>
                    <a:lnTo>
                      <a:pt x="2590" y="10800"/>
                    </a:lnTo>
                    <a:lnTo>
                      <a:pt x="2590" y="10819"/>
                    </a:lnTo>
                    <a:lnTo>
                      <a:pt x="2609" y="10857"/>
                    </a:lnTo>
                    <a:lnTo>
                      <a:pt x="2609" y="10876"/>
                    </a:lnTo>
                    <a:lnTo>
                      <a:pt x="2628" y="10914"/>
                    </a:lnTo>
                    <a:lnTo>
                      <a:pt x="2628" y="10971"/>
                    </a:lnTo>
                    <a:lnTo>
                      <a:pt x="2628" y="10990"/>
                    </a:lnTo>
                    <a:lnTo>
                      <a:pt x="2628" y="11009"/>
                    </a:lnTo>
                    <a:lnTo>
                      <a:pt x="2628" y="11048"/>
                    </a:lnTo>
                    <a:lnTo>
                      <a:pt x="2590" y="11085"/>
                    </a:lnTo>
                    <a:lnTo>
                      <a:pt x="2571" y="11104"/>
                    </a:lnTo>
                    <a:lnTo>
                      <a:pt x="2552" y="11124"/>
                    </a:lnTo>
                    <a:lnTo>
                      <a:pt x="2514" y="11124"/>
                    </a:lnTo>
                    <a:lnTo>
                      <a:pt x="2362" y="11085"/>
                    </a:lnTo>
                    <a:lnTo>
                      <a:pt x="2267" y="11085"/>
                    </a:lnTo>
                    <a:lnTo>
                      <a:pt x="2171" y="11067"/>
                    </a:lnTo>
                    <a:lnTo>
                      <a:pt x="2133" y="11009"/>
                    </a:lnTo>
                    <a:lnTo>
                      <a:pt x="2076" y="10933"/>
                    </a:lnTo>
                    <a:lnTo>
                      <a:pt x="2057" y="10914"/>
                    </a:lnTo>
                    <a:lnTo>
                      <a:pt x="2018" y="10933"/>
                    </a:lnTo>
                    <a:lnTo>
                      <a:pt x="2000" y="10952"/>
                    </a:lnTo>
                    <a:lnTo>
                      <a:pt x="1942" y="11009"/>
                    </a:lnTo>
                    <a:lnTo>
                      <a:pt x="1923" y="11048"/>
                    </a:lnTo>
                    <a:lnTo>
                      <a:pt x="1923" y="11085"/>
                    </a:lnTo>
                    <a:lnTo>
                      <a:pt x="1923" y="11104"/>
                    </a:lnTo>
                    <a:lnTo>
                      <a:pt x="1923" y="11124"/>
                    </a:lnTo>
                    <a:lnTo>
                      <a:pt x="1923" y="11143"/>
                    </a:lnTo>
                    <a:lnTo>
                      <a:pt x="1923" y="11162"/>
                    </a:lnTo>
                    <a:lnTo>
                      <a:pt x="1904" y="11181"/>
                    </a:lnTo>
                    <a:lnTo>
                      <a:pt x="1866" y="11200"/>
                    </a:lnTo>
                    <a:lnTo>
                      <a:pt x="1809" y="11238"/>
                    </a:lnTo>
                    <a:lnTo>
                      <a:pt x="1733" y="11257"/>
                    </a:lnTo>
                    <a:lnTo>
                      <a:pt x="1619" y="11257"/>
                    </a:lnTo>
                    <a:lnTo>
                      <a:pt x="1600" y="11200"/>
                    </a:lnTo>
                    <a:lnTo>
                      <a:pt x="1600" y="11143"/>
                    </a:lnTo>
                    <a:lnTo>
                      <a:pt x="1600" y="11124"/>
                    </a:lnTo>
                    <a:lnTo>
                      <a:pt x="1600" y="11067"/>
                    </a:lnTo>
                    <a:lnTo>
                      <a:pt x="1600" y="11028"/>
                    </a:lnTo>
                    <a:lnTo>
                      <a:pt x="1619" y="10971"/>
                    </a:lnTo>
                    <a:lnTo>
                      <a:pt x="1657" y="10895"/>
                    </a:lnTo>
                    <a:lnTo>
                      <a:pt x="1657" y="10876"/>
                    </a:lnTo>
                    <a:lnTo>
                      <a:pt x="1657" y="10838"/>
                    </a:lnTo>
                    <a:lnTo>
                      <a:pt x="1657" y="10819"/>
                    </a:lnTo>
                    <a:lnTo>
                      <a:pt x="1637" y="10781"/>
                    </a:lnTo>
                    <a:lnTo>
                      <a:pt x="1619" y="10743"/>
                    </a:lnTo>
                    <a:lnTo>
                      <a:pt x="1485" y="10609"/>
                    </a:lnTo>
                    <a:lnTo>
                      <a:pt x="1485" y="10590"/>
                    </a:lnTo>
                    <a:lnTo>
                      <a:pt x="1485" y="10552"/>
                    </a:lnTo>
                    <a:lnTo>
                      <a:pt x="1466" y="10514"/>
                    </a:lnTo>
                    <a:lnTo>
                      <a:pt x="1466" y="10476"/>
                    </a:lnTo>
                    <a:lnTo>
                      <a:pt x="1447" y="10457"/>
                    </a:lnTo>
                    <a:lnTo>
                      <a:pt x="1428" y="10438"/>
                    </a:lnTo>
                    <a:lnTo>
                      <a:pt x="1409" y="10419"/>
                    </a:lnTo>
                    <a:lnTo>
                      <a:pt x="1276" y="10381"/>
                    </a:lnTo>
                    <a:lnTo>
                      <a:pt x="1180" y="10342"/>
                    </a:lnTo>
                    <a:lnTo>
                      <a:pt x="1143" y="10324"/>
                    </a:lnTo>
                    <a:lnTo>
                      <a:pt x="1124" y="10342"/>
                    </a:lnTo>
                    <a:lnTo>
                      <a:pt x="1066" y="10362"/>
                    </a:lnTo>
                    <a:lnTo>
                      <a:pt x="1028" y="10381"/>
                    </a:lnTo>
                    <a:lnTo>
                      <a:pt x="952" y="10438"/>
                    </a:lnTo>
                    <a:lnTo>
                      <a:pt x="876" y="10476"/>
                    </a:lnTo>
                    <a:lnTo>
                      <a:pt x="704" y="10438"/>
                    </a:lnTo>
                    <a:lnTo>
                      <a:pt x="723" y="10381"/>
                    </a:lnTo>
                    <a:lnTo>
                      <a:pt x="723" y="10342"/>
                    </a:lnTo>
                    <a:lnTo>
                      <a:pt x="743" y="10152"/>
                    </a:lnTo>
                    <a:lnTo>
                      <a:pt x="762" y="10095"/>
                    </a:lnTo>
                    <a:lnTo>
                      <a:pt x="762" y="9943"/>
                    </a:lnTo>
                    <a:lnTo>
                      <a:pt x="819" y="9771"/>
                    </a:lnTo>
                    <a:lnTo>
                      <a:pt x="857" y="9752"/>
                    </a:lnTo>
                    <a:lnTo>
                      <a:pt x="857" y="9733"/>
                    </a:lnTo>
                    <a:lnTo>
                      <a:pt x="876" y="9714"/>
                    </a:lnTo>
                    <a:lnTo>
                      <a:pt x="895" y="9676"/>
                    </a:lnTo>
                    <a:lnTo>
                      <a:pt x="895" y="9657"/>
                    </a:lnTo>
                    <a:lnTo>
                      <a:pt x="914" y="9657"/>
                    </a:lnTo>
                    <a:lnTo>
                      <a:pt x="990" y="9638"/>
                    </a:lnTo>
                    <a:lnTo>
                      <a:pt x="1104" y="9543"/>
                    </a:lnTo>
                    <a:lnTo>
                      <a:pt x="1143" y="9524"/>
                    </a:lnTo>
                    <a:lnTo>
                      <a:pt x="1200" y="9448"/>
                    </a:lnTo>
                    <a:lnTo>
                      <a:pt x="1219" y="9428"/>
                    </a:lnTo>
                    <a:lnTo>
                      <a:pt x="1371" y="9352"/>
                    </a:lnTo>
                    <a:lnTo>
                      <a:pt x="1390" y="9333"/>
                    </a:lnTo>
                    <a:lnTo>
                      <a:pt x="1390" y="9295"/>
                    </a:lnTo>
                    <a:lnTo>
                      <a:pt x="1371" y="9257"/>
                    </a:lnTo>
                    <a:lnTo>
                      <a:pt x="1314" y="9162"/>
                    </a:lnTo>
                    <a:lnTo>
                      <a:pt x="1295" y="9143"/>
                    </a:lnTo>
                    <a:lnTo>
                      <a:pt x="1276" y="9104"/>
                    </a:lnTo>
                    <a:lnTo>
                      <a:pt x="1276" y="9086"/>
                    </a:lnTo>
                    <a:lnTo>
                      <a:pt x="1295" y="9047"/>
                    </a:lnTo>
                    <a:lnTo>
                      <a:pt x="1333" y="9009"/>
                    </a:lnTo>
                    <a:lnTo>
                      <a:pt x="1333" y="8990"/>
                    </a:lnTo>
                    <a:lnTo>
                      <a:pt x="1333" y="8971"/>
                    </a:lnTo>
                    <a:lnTo>
                      <a:pt x="1333" y="8933"/>
                    </a:lnTo>
                    <a:lnTo>
                      <a:pt x="1352" y="8819"/>
                    </a:lnTo>
                    <a:lnTo>
                      <a:pt x="1371" y="8762"/>
                    </a:lnTo>
                    <a:lnTo>
                      <a:pt x="1371" y="8742"/>
                    </a:lnTo>
                    <a:lnTo>
                      <a:pt x="1390" y="8723"/>
                    </a:lnTo>
                    <a:lnTo>
                      <a:pt x="1428" y="8666"/>
                    </a:lnTo>
                    <a:lnTo>
                      <a:pt x="1428" y="8571"/>
                    </a:lnTo>
                    <a:lnTo>
                      <a:pt x="1409" y="8190"/>
                    </a:lnTo>
                    <a:lnTo>
                      <a:pt x="1390" y="8152"/>
                    </a:lnTo>
                    <a:lnTo>
                      <a:pt x="1371" y="8133"/>
                    </a:lnTo>
                    <a:lnTo>
                      <a:pt x="1352" y="8114"/>
                    </a:lnTo>
                    <a:lnTo>
                      <a:pt x="1314" y="8114"/>
                    </a:lnTo>
                    <a:lnTo>
                      <a:pt x="1219" y="8095"/>
                    </a:lnTo>
                    <a:lnTo>
                      <a:pt x="1104" y="8114"/>
                    </a:lnTo>
                    <a:lnTo>
                      <a:pt x="1085" y="8114"/>
                    </a:lnTo>
                    <a:lnTo>
                      <a:pt x="895" y="8038"/>
                    </a:lnTo>
                    <a:lnTo>
                      <a:pt x="799" y="8019"/>
                    </a:lnTo>
                    <a:lnTo>
                      <a:pt x="762" y="8019"/>
                    </a:lnTo>
                    <a:lnTo>
                      <a:pt x="704" y="8038"/>
                    </a:lnTo>
                    <a:lnTo>
                      <a:pt x="666" y="8019"/>
                    </a:lnTo>
                    <a:lnTo>
                      <a:pt x="628" y="7980"/>
                    </a:lnTo>
                    <a:lnTo>
                      <a:pt x="418" y="7733"/>
                    </a:lnTo>
                    <a:lnTo>
                      <a:pt x="247" y="7599"/>
                    </a:lnTo>
                    <a:lnTo>
                      <a:pt x="133" y="7543"/>
                    </a:lnTo>
                    <a:lnTo>
                      <a:pt x="133" y="7523"/>
                    </a:lnTo>
                    <a:lnTo>
                      <a:pt x="114" y="7485"/>
                    </a:lnTo>
                    <a:lnTo>
                      <a:pt x="133" y="7352"/>
                    </a:lnTo>
                    <a:lnTo>
                      <a:pt x="114" y="7333"/>
                    </a:lnTo>
                    <a:lnTo>
                      <a:pt x="114" y="7295"/>
                    </a:lnTo>
                    <a:lnTo>
                      <a:pt x="76" y="7200"/>
                    </a:lnTo>
                    <a:lnTo>
                      <a:pt x="57" y="7105"/>
                    </a:lnTo>
                    <a:lnTo>
                      <a:pt x="37" y="7047"/>
                    </a:lnTo>
                    <a:lnTo>
                      <a:pt x="19" y="6952"/>
                    </a:lnTo>
                    <a:lnTo>
                      <a:pt x="19" y="6819"/>
                    </a:lnTo>
                    <a:lnTo>
                      <a:pt x="37" y="6666"/>
                    </a:lnTo>
                    <a:lnTo>
                      <a:pt x="37" y="5847"/>
                    </a:lnTo>
                    <a:lnTo>
                      <a:pt x="37" y="5809"/>
                    </a:lnTo>
                    <a:lnTo>
                      <a:pt x="76" y="5771"/>
                    </a:lnTo>
                    <a:lnTo>
                      <a:pt x="95" y="5752"/>
                    </a:lnTo>
                    <a:lnTo>
                      <a:pt x="114" y="5752"/>
                    </a:lnTo>
                    <a:lnTo>
                      <a:pt x="133" y="5733"/>
                    </a:lnTo>
                    <a:lnTo>
                      <a:pt x="133" y="5695"/>
                    </a:lnTo>
                    <a:lnTo>
                      <a:pt x="133" y="5676"/>
                    </a:lnTo>
                    <a:lnTo>
                      <a:pt x="171" y="5600"/>
                    </a:lnTo>
                    <a:lnTo>
                      <a:pt x="266" y="5581"/>
                    </a:lnTo>
                    <a:lnTo>
                      <a:pt x="286" y="5562"/>
                    </a:lnTo>
                    <a:lnTo>
                      <a:pt x="304" y="5542"/>
                    </a:lnTo>
                    <a:lnTo>
                      <a:pt x="304" y="5486"/>
                    </a:lnTo>
                    <a:lnTo>
                      <a:pt x="381" y="5371"/>
                    </a:lnTo>
                    <a:lnTo>
                      <a:pt x="304" y="5257"/>
                    </a:lnTo>
                    <a:lnTo>
                      <a:pt x="266" y="5200"/>
                    </a:lnTo>
                    <a:lnTo>
                      <a:pt x="152" y="5105"/>
                    </a:lnTo>
                    <a:lnTo>
                      <a:pt x="133" y="5066"/>
                    </a:lnTo>
                    <a:lnTo>
                      <a:pt x="114" y="5028"/>
                    </a:lnTo>
                    <a:lnTo>
                      <a:pt x="114" y="4952"/>
                    </a:lnTo>
                    <a:lnTo>
                      <a:pt x="114" y="4876"/>
                    </a:lnTo>
                    <a:lnTo>
                      <a:pt x="114" y="4819"/>
                    </a:lnTo>
                    <a:lnTo>
                      <a:pt x="95" y="4780"/>
                    </a:lnTo>
                    <a:lnTo>
                      <a:pt x="37" y="4609"/>
                    </a:lnTo>
                    <a:lnTo>
                      <a:pt x="19" y="4495"/>
                    </a:lnTo>
                    <a:lnTo>
                      <a:pt x="37" y="4285"/>
                    </a:lnTo>
                    <a:lnTo>
                      <a:pt x="57" y="4190"/>
                    </a:lnTo>
                    <a:lnTo>
                      <a:pt x="76" y="4152"/>
                    </a:lnTo>
                    <a:lnTo>
                      <a:pt x="114" y="4114"/>
                    </a:lnTo>
                    <a:lnTo>
                      <a:pt x="133" y="4095"/>
                    </a:lnTo>
                    <a:lnTo>
                      <a:pt x="133" y="4076"/>
                    </a:lnTo>
                    <a:lnTo>
                      <a:pt x="114" y="4057"/>
                    </a:lnTo>
                    <a:lnTo>
                      <a:pt x="76" y="4057"/>
                    </a:lnTo>
                    <a:lnTo>
                      <a:pt x="57" y="4057"/>
                    </a:lnTo>
                    <a:lnTo>
                      <a:pt x="37" y="4057"/>
                    </a:lnTo>
                    <a:lnTo>
                      <a:pt x="19" y="4000"/>
                    </a:lnTo>
                    <a:lnTo>
                      <a:pt x="19" y="3942"/>
                    </a:lnTo>
                    <a:lnTo>
                      <a:pt x="0" y="3542"/>
                    </a:lnTo>
                    <a:lnTo>
                      <a:pt x="19" y="3466"/>
                    </a:lnTo>
                    <a:lnTo>
                      <a:pt x="37" y="3485"/>
                    </a:lnTo>
                    <a:lnTo>
                      <a:pt x="57" y="3485"/>
                    </a:lnTo>
                    <a:lnTo>
                      <a:pt x="152" y="3505"/>
                    </a:lnTo>
                    <a:lnTo>
                      <a:pt x="133" y="3485"/>
                    </a:lnTo>
                    <a:lnTo>
                      <a:pt x="209" y="3485"/>
                    </a:lnTo>
                    <a:lnTo>
                      <a:pt x="304" y="3523"/>
                    </a:lnTo>
                    <a:lnTo>
                      <a:pt x="399" y="3542"/>
                    </a:lnTo>
                    <a:lnTo>
                      <a:pt x="476" y="3505"/>
                    </a:lnTo>
                    <a:lnTo>
                      <a:pt x="590" y="3371"/>
                    </a:lnTo>
                    <a:lnTo>
                      <a:pt x="609" y="3371"/>
                    </a:lnTo>
                    <a:lnTo>
                      <a:pt x="609" y="3333"/>
                    </a:lnTo>
                    <a:lnTo>
                      <a:pt x="647" y="3219"/>
                    </a:lnTo>
                    <a:lnTo>
                      <a:pt x="666" y="3219"/>
                    </a:lnTo>
                    <a:lnTo>
                      <a:pt x="723" y="3219"/>
                    </a:lnTo>
                    <a:lnTo>
                      <a:pt x="743" y="3200"/>
                    </a:lnTo>
                    <a:lnTo>
                      <a:pt x="762" y="3180"/>
                    </a:lnTo>
                    <a:lnTo>
                      <a:pt x="762" y="3143"/>
                    </a:lnTo>
                    <a:lnTo>
                      <a:pt x="762" y="3104"/>
                    </a:lnTo>
                    <a:lnTo>
                      <a:pt x="762" y="3085"/>
                    </a:lnTo>
                    <a:lnTo>
                      <a:pt x="780" y="3066"/>
                    </a:lnTo>
                    <a:lnTo>
                      <a:pt x="799" y="3066"/>
                    </a:lnTo>
                    <a:lnTo>
                      <a:pt x="819" y="3009"/>
                    </a:lnTo>
                    <a:lnTo>
                      <a:pt x="838" y="2952"/>
                    </a:lnTo>
                    <a:lnTo>
                      <a:pt x="838" y="2933"/>
                    </a:lnTo>
                    <a:lnTo>
                      <a:pt x="857" y="2895"/>
                    </a:lnTo>
                    <a:lnTo>
                      <a:pt x="857" y="2838"/>
                    </a:lnTo>
                    <a:lnTo>
                      <a:pt x="819" y="2723"/>
                    </a:lnTo>
                    <a:lnTo>
                      <a:pt x="819" y="2685"/>
                    </a:lnTo>
                    <a:lnTo>
                      <a:pt x="819" y="2628"/>
                    </a:lnTo>
                    <a:lnTo>
                      <a:pt x="799" y="2609"/>
                    </a:lnTo>
                    <a:lnTo>
                      <a:pt x="780" y="2571"/>
                    </a:lnTo>
                    <a:lnTo>
                      <a:pt x="762" y="2514"/>
                    </a:lnTo>
                    <a:lnTo>
                      <a:pt x="743" y="2457"/>
                    </a:lnTo>
                    <a:lnTo>
                      <a:pt x="723" y="2438"/>
                    </a:lnTo>
                    <a:lnTo>
                      <a:pt x="628" y="2400"/>
                    </a:lnTo>
                    <a:lnTo>
                      <a:pt x="590" y="2381"/>
                    </a:lnTo>
                    <a:lnTo>
                      <a:pt x="533" y="2304"/>
                    </a:lnTo>
                    <a:lnTo>
                      <a:pt x="495" y="2190"/>
                    </a:lnTo>
                    <a:lnTo>
                      <a:pt x="495" y="2076"/>
                    </a:lnTo>
                    <a:lnTo>
                      <a:pt x="514" y="1981"/>
                    </a:lnTo>
                    <a:lnTo>
                      <a:pt x="590" y="2037"/>
                    </a:lnTo>
                    <a:lnTo>
                      <a:pt x="647" y="2057"/>
                    </a:lnTo>
                    <a:lnTo>
                      <a:pt x="723" y="2037"/>
                    </a:lnTo>
                    <a:lnTo>
                      <a:pt x="780" y="2019"/>
                    </a:lnTo>
                    <a:lnTo>
                      <a:pt x="762" y="1981"/>
                    </a:lnTo>
                    <a:lnTo>
                      <a:pt x="762" y="1942"/>
                    </a:lnTo>
                    <a:lnTo>
                      <a:pt x="762" y="1923"/>
                    </a:lnTo>
                    <a:lnTo>
                      <a:pt x="762" y="1885"/>
                    </a:lnTo>
                    <a:lnTo>
                      <a:pt x="780" y="1866"/>
                    </a:lnTo>
                    <a:lnTo>
                      <a:pt x="819" y="1866"/>
                    </a:lnTo>
                    <a:lnTo>
                      <a:pt x="857" y="1847"/>
                    </a:lnTo>
                    <a:lnTo>
                      <a:pt x="876" y="1809"/>
                    </a:lnTo>
                    <a:lnTo>
                      <a:pt x="876" y="1790"/>
                    </a:lnTo>
                    <a:lnTo>
                      <a:pt x="895" y="1790"/>
                    </a:lnTo>
                    <a:lnTo>
                      <a:pt x="952" y="1752"/>
                    </a:lnTo>
                    <a:lnTo>
                      <a:pt x="971" y="1733"/>
                    </a:lnTo>
                    <a:lnTo>
                      <a:pt x="1104" y="1561"/>
                    </a:lnTo>
                    <a:lnTo>
                      <a:pt x="1238" y="1428"/>
                    </a:lnTo>
                    <a:lnTo>
                      <a:pt x="1276" y="1409"/>
                    </a:lnTo>
                    <a:lnTo>
                      <a:pt x="1371" y="1352"/>
                    </a:lnTo>
                    <a:lnTo>
                      <a:pt x="1409" y="1333"/>
                    </a:lnTo>
                    <a:lnTo>
                      <a:pt x="1447" y="1257"/>
                    </a:lnTo>
                    <a:lnTo>
                      <a:pt x="1523" y="1066"/>
                    </a:lnTo>
                    <a:lnTo>
                      <a:pt x="1600" y="876"/>
                    </a:lnTo>
                    <a:lnTo>
                      <a:pt x="1637" y="799"/>
                    </a:lnTo>
                    <a:lnTo>
                      <a:pt x="1676" y="781"/>
                    </a:lnTo>
                    <a:lnTo>
                      <a:pt x="1714" y="762"/>
                    </a:lnTo>
                    <a:lnTo>
                      <a:pt x="1733" y="742"/>
                    </a:lnTo>
                    <a:lnTo>
                      <a:pt x="1790" y="609"/>
                    </a:lnTo>
                    <a:lnTo>
                      <a:pt x="1790" y="590"/>
                    </a:lnTo>
                    <a:lnTo>
                      <a:pt x="1771" y="552"/>
                    </a:lnTo>
                    <a:lnTo>
                      <a:pt x="1771" y="514"/>
                    </a:lnTo>
                    <a:lnTo>
                      <a:pt x="1790" y="476"/>
                    </a:lnTo>
                    <a:lnTo>
                      <a:pt x="1828" y="457"/>
                    </a:lnTo>
                    <a:lnTo>
                      <a:pt x="1886" y="457"/>
                    </a:lnTo>
                    <a:lnTo>
                      <a:pt x="1923" y="437"/>
                    </a:lnTo>
                    <a:lnTo>
                      <a:pt x="2018" y="361"/>
                    </a:lnTo>
                    <a:lnTo>
                      <a:pt x="2038" y="323"/>
                    </a:lnTo>
                    <a:lnTo>
                      <a:pt x="1981" y="285"/>
                    </a:lnTo>
                    <a:lnTo>
                      <a:pt x="1981" y="247"/>
                    </a:lnTo>
                    <a:lnTo>
                      <a:pt x="2038" y="209"/>
                    </a:lnTo>
                    <a:lnTo>
                      <a:pt x="2209" y="190"/>
                    </a:lnTo>
                    <a:lnTo>
                      <a:pt x="2247" y="133"/>
                    </a:lnTo>
                    <a:lnTo>
                      <a:pt x="2267" y="114"/>
                    </a:lnTo>
                    <a:lnTo>
                      <a:pt x="2323" y="95"/>
                    </a:lnTo>
                    <a:lnTo>
                      <a:pt x="2419" y="95"/>
                    </a:lnTo>
                    <a:lnTo>
                      <a:pt x="2438" y="95"/>
                    </a:lnTo>
                    <a:lnTo>
                      <a:pt x="2495" y="114"/>
                    </a:lnTo>
                    <a:lnTo>
                      <a:pt x="2514" y="114"/>
                    </a:lnTo>
                    <a:lnTo>
                      <a:pt x="2533" y="114"/>
                    </a:lnTo>
                    <a:lnTo>
                      <a:pt x="2552" y="95"/>
                    </a:lnTo>
                    <a:lnTo>
                      <a:pt x="2571" y="76"/>
                    </a:lnTo>
                    <a:lnTo>
                      <a:pt x="2590" y="76"/>
                    </a:lnTo>
                    <a:lnTo>
                      <a:pt x="2724" y="133"/>
                    </a:lnTo>
                    <a:lnTo>
                      <a:pt x="2800" y="152"/>
                    </a:lnTo>
                    <a:lnTo>
                      <a:pt x="2819" y="114"/>
                    </a:lnTo>
                    <a:lnTo>
                      <a:pt x="2819" y="19"/>
                    </a:lnTo>
                    <a:lnTo>
                      <a:pt x="2838" y="0"/>
                    </a:lnTo>
                    <a:lnTo>
                      <a:pt x="2895" y="0"/>
                    </a:lnTo>
                    <a:lnTo>
                      <a:pt x="2933" y="0"/>
                    </a:lnTo>
                    <a:lnTo>
                      <a:pt x="2971" y="19"/>
                    </a:lnTo>
                    <a:lnTo>
                      <a:pt x="3009" y="56"/>
                    </a:lnTo>
                    <a:lnTo>
                      <a:pt x="3028" y="76"/>
                    </a:lnTo>
                    <a:lnTo>
                      <a:pt x="3047" y="114"/>
                    </a:lnTo>
                    <a:lnTo>
                      <a:pt x="3085" y="190"/>
                    </a:lnTo>
                    <a:lnTo>
                      <a:pt x="3105" y="209"/>
                    </a:lnTo>
                    <a:lnTo>
                      <a:pt x="3124" y="247"/>
                    </a:lnTo>
                    <a:lnTo>
                      <a:pt x="3142" y="247"/>
                    </a:lnTo>
                    <a:lnTo>
                      <a:pt x="3181" y="228"/>
                    </a:lnTo>
                    <a:lnTo>
                      <a:pt x="3219" y="228"/>
                    </a:lnTo>
                    <a:lnTo>
                      <a:pt x="3238" y="228"/>
                    </a:lnTo>
                    <a:lnTo>
                      <a:pt x="3333" y="285"/>
                    </a:lnTo>
                    <a:lnTo>
                      <a:pt x="3447" y="361"/>
                    </a:lnTo>
                    <a:lnTo>
                      <a:pt x="3619" y="552"/>
                    </a:lnTo>
                    <a:lnTo>
                      <a:pt x="3867" y="647"/>
                    </a:lnTo>
                    <a:lnTo>
                      <a:pt x="3981" y="723"/>
                    </a:lnTo>
                    <a:lnTo>
                      <a:pt x="4038" y="838"/>
                    </a:lnTo>
                    <a:lnTo>
                      <a:pt x="4057" y="1009"/>
                    </a:lnTo>
                    <a:lnTo>
                      <a:pt x="4057" y="1085"/>
                    </a:lnTo>
                    <a:lnTo>
                      <a:pt x="3999" y="1257"/>
                    </a:lnTo>
                    <a:lnTo>
                      <a:pt x="3981" y="1371"/>
                    </a:lnTo>
                    <a:lnTo>
                      <a:pt x="3923" y="1466"/>
                    </a:lnTo>
                    <a:lnTo>
                      <a:pt x="3885" y="1619"/>
                    </a:lnTo>
                    <a:lnTo>
                      <a:pt x="3790" y="1790"/>
                    </a:lnTo>
                    <a:lnTo>
                      <a:pt x="3771" y="1885"/>
                    </a:lnTo>
                    <a:lnTo>
                      <a:pt x="3733" y="1981"/>
                    </a:lnTo>
                    <a:lnTo>
                      <a:pt x="3733" y="2019"/>
                    </a:lnTo>
                    <a:lnTo>
                      <a:pt x="3752" y="2057"/>
                    </a:lnTo>
                    <a:lnTo>
                      <a:pt x="3771" y="2076"/>
                    </a:lnTo>
                    <a:lnTo>
                      <a:pt x="3790" y="2057"/>
                    </a:lnTo>
                    <a:lnTo>
                      <a:pt x="3809" y="2076"/>
                    </a:lnTo>
                    <a:lnTo>
                      <a:pt x="3923" y="2152"/>
                    </a:lnTo>
                    <a:lnTo>
                      <a:pt x="3999" y="2190"/>
                    </a:lnTo>
                    <a:lnTo>
                      <a:pt x="4057" y="2152"/>
                    </a:lnTo>
                    <a:lnTo>
                      <a:pt x="4114" y="2114"/>
                    </a:lnTo>
                    <a:lnTo>
                      <a:pt x="4476" y="1981"/>
                    </a:lnTo>
                    <a:lnTo>
                      <a:pt x="4571" y="2000"/>
                    </a:lnTo>
                    <a:lnTo>
                      <a:pt x="4666" y="2057"/>
                    </a:lnTo>
                    <a:lnTo>
                      <a:pt x="4761" y="2171"/>
                    </a:lnTo>
                    <a:lnTo>
                      <a:pt x="4743" y="2190"/>
                    </a:lnTo>
                    <a:lnTo>
                      <a:pt x="4743" y="2247"/>
                    </a:lnTo>
                    <a:lnTo>
                      <a:pt x="4743" y="2323"/>
                    </a:lnTo>
                    <a:lnTo>
                      <a:pt x="4743" y="2418"/>
                    </a:lnTo>
                    <a:lnTo>
                      <a:pt x="4743" y="2476"/>
                    </a:lnTo>
                    <a:lnTo>
                      <a:pt x="4685" y="2552"/>
                    </a:lnTo>
                    <a:lnTo>
                      <a:pt x="4571" y="2609"/>
                    </a:lnTo>
                    <a:lnTo>
                      <a:pt x="4552" y="2685"/>
                    </a:lnTo>
                    <a:lnTo>
                      <a:pt x="4552" y="2723"/>
                    </a:lnTo>
                    <a:lnTo>
                      <a:pt x="4590" y="2799"/>
                    </a:lnTo>
                    <a:lnTo>
                      <a:pt x="4590" y="2838"/>
                    </a:lnTo>
                    <a:lnTo>
                      <a:pt x="4590" y="2876"/>
                    </a:lnTo>
                    <a:lnTo>
                      <a:pt x="4552" y="2990"/>
                    </a:lnTo>
                    <a:lnTo>
                      <a:pt x="4533" y="3104"/>
                    </a:lnTo>
                    <a:lnTo>
                      <a:pt x="4533" y="3143"/>
                    </a:lnTo>
                    <a:lnTo>
                      <a:pt x="4514" y="3180"/>
                    </a:lnTo>
                    <a:lnTo>
                      <a:pt x="4476" y="3219"/>
                    </a:lnTo>
                    <a:lnTo>
                      <a:pt x="4476" y="3257"/>
                    </a:lnTo>
                    <a:lnTo>
                      <a:pt x="4457" y="3409"/>
                    </a:lnTo>
                    <a:lnTo>
                      <a:pt x="4495" y="3714"/>
                    </a:lnTo>
                    <a:lnTo>
                      <a:pt x="4476" y="3866"/>
                    </a:lnTo>
                    <a:lnTo>
                      <a:pt x="4438" y="3942"/>
                    </a:lnTo>
                    <a:lnTo>
                      <a:pt x="4419" y="4000"/>
                    </a:lnTo>
                    <a:lnTo>
                      <a:pt x="4457" y="4152"/>
                    </a:lnTo>
                    <a:lnTo>
                      <a:pt x="4457" y="4304"/>
                    </a:lnTo>
                    <a:lnTo>
                      <a:pt x="4457" y="4381"/>
                    </a:lnTo>
                    <a:lnTo>
                      <a:pt x="4438" y="4438"/>
                    </a:lnTo>
                    <a:lnTo>
                      <a:pt x="4419" y="4533"/>
                    </a:lnTo>
                    <a:lnTo>
                      <a:pt x="4324" y="4724"/>
                    </a:lnTo>
                    <a:lnTo>
                      <a:pt x="4324" y="4819"/>
                    </a:lnTo>
                    <a:lnTo>
                      <a:pt x="4304" y="4838"/>
                    </a:lnTo>
                    <a:lnTo>
                      <a:pt x="4285" y="4895"/>
                    </a:lnTo>
                    <a:lnTo>
                      <a:pt x="4266" y="5047"/>
                    </a:lnTo>
                    <a:lnTo>
                      <a:pt x="4266" y="5276"/>
                    </a:lnTo>
                    <a:lnTo>
                      <a:pt x="4266" y="5333"/>
                    </a:lnTo>
                    <a:lnTo>
                      <a:pt x="4285" y="5371"/>
                    </a:lnTo>
                    <a:lnTo>
                      <a:pt x="4343" y="5447"/>
                    </a:lnTo>
                    <a:lnTo>
                      <a:pt x="4343" y="5486"/>
                    </a:lnTo>
                    <a:lnTo>
                      <a:pt x="4343" y="5638"/>
                    </a:lnTo>
                    <a:lnTo>
                      <a:pt x="4362" y="5714"/>
                    </a:lnTo>
                    <a:lnTo>
                      <a:pt x="4380" y="5790"/>
                    </a:lnTo>
                    <a:lnTo>
                      <a:pt x="4552" y="6057"/>
                    </a:lnTo>
                    <a:lnTo>
                      <a:pt x="4571" y="6133"/>
                    </a:lnTo>
                    <a:lnTo>
                      <a:pt x="4609" y="6304"/>
                    </a:lnTo>
                    <a:lnTo>
                      <a:pt x="4629" y="6380"/>
                    </a:lnTo>
                    <a:lnTo>
                      <a:pt x="4647" y="6457"/>
                    </a:lnTo>
                    <a:lnTo>
                      <a:pt x="4705" y="6514"/>
                    </a:lnTo>
                    <a:lnTo>
                      <a:pt x="4800" y="6628"/>
                    </a:lnTo>
                    <a:lnTo>
                      <a:pt x="4914" y="6685"/>
                    </a:lnTo>
                    <a:lnTo>
                      <a:pt x="5066" y="6724"/>
                    </a:lnTo>
                    <a:lnTo>
                      <a:pt x="5200" y="6724"/>
                    </a:lnTo>
                    <a:lnTo>
                      <a:pt x="5352" y="6685"/>
                    </a:lnTo>
                    <a:lnTo>
                      <a:pt x="5467" y="6647"/>
                    </a:lnTo>
                    <a:lnTo>
                      <a:pt x="6324" y="5999"/>
                    </a:lnTo>
                    <a:lnTo>
                      <a:pt x="6400" y="5923"/>
                    </a:lnTo>
                    <a:lnTo>
                      <a:pt x="6514" y="5867"/>
                    </a:lnTo>
                    <a:lnTo>
                      <a:pt x="6533" y="5828"/>
                    </a:lnTo>
                    <a:lnTo>
                      <a:pt x="6571" y="5771"/>
                    </a:lnTo>
                    <a:lnTo>
                      <a:pt x="6610" y="5733"/>
                    </a:lnTo>
                    <a:lnTo>
                      <a:pt x="6724" y="5657"/>
                    </a:lnTo>
                    <a:lnTo>
                      <a:pt x="7028" y="5523"/>
                    </a:lnTo>
                    <a:lnTo>
                      <a:pt x="7162" y="5504"/>
                    </a:lnTo>
                    <a:lnTo>
                      <a:pt x="7371" y="5542"/>
                    </a:lnTo>
                    <a:lnTo>
                      <a:pt x="7467" y="5486"/>
                    </a:lnTo>
                    <a:lnTo>
                      <a:pt x="7905" y="5428"/>
                    </a:lnTo>
                    <a:lnTo>
                      <a:pt x="7924" y="5390"/>
                    </a:lnTo>
                    <a:lnTo>
                      <a:pt x="7943" y="5314"/>
                    </a:lnTo>
                    <a:lnTo>
                      <a:pt x="8076" y="5124"/>
                    </a:lnTo>
                    <a:lnTo>
                      <a:pt x="8210" y="4838"/>
                    </a:lnTo>
                    <a:lnTo>
                      <a:pt x="8305" y="4704"/>
                    </a:lnTo>
                    <a:lnTo>
                      <a:pt x="8419" y="4628"/>
                    </a:lnTo>
                    <a:lnTo>
                      <a:pt x="8552" y="4609"/>
                    </a:lnTo>
                    <a:lnTo>
                      <a:pt x="8628" y="4590"/>
                    </a:lnTo>
                    <a:lnTo>
                      <a:pt x="8705" y="4495"/>
                    </a:lnTo>
                    <a:lnTo>
                      <a:pt x="8914" y="4381"/>
                    </a:lnTo>
                    <a:lnTo>
                      <a:pt x="9124" y="4362"/>
                    </a:lnTo>
                    <a:lnTo>
                      <a:pt x="9181" y="4304"/>
                    </a:lnTo>
                    <a:lnTo>
                      <a:pt x="9219" y="4267"/>
                    </a:lnTo>
                    <a:lnTo>
                      <a:pt x="9276" y="4152"/>
                    </a:lnTo>
                    <a:lnTo>
                      <a:pt x="9314" y="4095"/>
                    </a:lnTo>
                    <a:lnTo>
                      <a:pt x="9429" y="4000"/>
                    </a:lnTo>
                    <a:lnTo>
                      <a:pt x="9448" y="4000"/>
                    </a:lnTo>
                    <a:lnTo>
                      <a:pt x="9524" y="4018"/>
                    </a:lnTo>
                    <a:lnTo>
                      <a:pt x="9543" y="4000"/>
                    </a:lnTo>
                    <a:lnTo>
                      <a:pt x="9695" y="3847"/>
                    </a:lnTo>
                    <a:lnTo>
                      <a:pt x="9733" y="3809"/>
                    </a:lnTo>
                    <a:lnTo>
                      <a:pt x="9810" y="3790"/>
                    </a:lnTo>
                    <a:lnTo>
                      <a:pt x="9886" y="3790"/>
                    </a:lnTo>
                    <a:lnTo>
                      <a:pt x="9943" y="3790"/>
                    </a:lnTo>
                    <a:lnTo>
                      <a:pt x="10000" y="3828"/>
                    </a:lnTo>
                    <a:lnTo>
                      <a:pt x="10038" y="3847"/>
                    </a:lnTo>
                    <a:lnTo>
                      <a:pt x="10228" y="3733"/>
                    </a:lnTo>
                    <a:lnTo>
                      <a:pt x="10362" y="3733"/>
                    </a:lnTo>
                    <a:lnTo>
                      <a:pt x="10724" y="3866"/>
                    </a:lnTo>
                    <a:lnTo>
                      <a:pt x="10933" y="3923"/>
                    </a:lnTo>
                    <a:lnTo>
                      <a:pt x="11048" y="3923"/>
                    </a:lnTo>
                    <a:lnTo>
                      <a:pt x="11162" y="3923"/>
                    </a:lnTo>
                    <a:lnTo>
                      <a:pt x="11143" y="4018"/>
                    </a:lnTo>
                    <a:lnTo>
                      <a:pt x="11143" y="4057"/>
                    </a:lnTo>
                    <a:lnTo>
                      <a:pt x="11143" y="4209"/>
                    </a:lnTo>
                    <a:lnTo>
                      <a:pt x="11124" y="4267"/>
                    </a:lnTo>
                    <a:lnTo>
                      <a:pt x="11067" y="4323"/>
                    </a:lnTo>
                    <a:lnTo>
                      <a:pt x="11009" y="4362"/>
                    </a:lnTo>
                    <a:lnTo>
                      <a:pt x="10971" y="4399"/>
                    </a:lnTo>
                    <a:lnTo>
                      <a:pt x="10857" y="4399"/>
                    </a:lnTo>
                    <a:lnTo>
                      <a:pt x="10800" y="4419"/>
                    </a:lnTo>
                    <a:lnTo>
                      <a:pt x="10743" y="4476"/>
                    </a:lnTo>
                    <a:lnTo>
                      <a:pt x="10704" y="4552"/>
                    </a:lnTo>
                    <a:lnTo>
                      <a:pt x="10704" y="4628"/>
                    </a:lnTo>
                    <a:lnTo>
                      <a:pt x="10762" y="4666"/>
                    </a:lnTo>
                    <a:lnTo>
                      <a:pt x="10876" y="4628"/>
                    </a:lnTo>
                    <a:lnTo>
                      <a:pt x="10953" y="4628"/>
                    </a:lnTo>
                    <a:lnTo>
                      <a:pt x="10971" y="4647"/>
                    </a:lnTo>
                    <a:lnTo>
                      <a:pt x="11009" y="4704"/>
                    </a:lnTo>
                    <a:lnTo>
                      <a:pt x="11029" y="4724"/>
                    </a:lnTo>
                    <a:lnTo>
                      <a:pt x="11067" y="4724"/>
                    </a:lnTo>
                    <a:lnTo>
                      <a:pt x="11105" y="4685"/>
                    </a:lnTo>
                    <a:lnTo>
                      <a:pt x="11143" y="4666"/>
                    </a:lnTo>
                    <a:lnTo>
                      <a:pt x="11200" y="4666"/>
                    </a:lnTo>
                    <a:lnTo>
                      <a:pt x="11257" y="4685"/>
                    </a:lnTo>
                    <a:lnTo>
                      <a:pt x="11295" y="4685"/>
                    </a:lnTo>
                    <a:lnTo>
                      <a:pt x="11410" y="4571"/>
                    </a:lnTo>
                    <a:lnTo>
                      <a:pt x="11466" y="4552"/>
                    </a:lnTo>
                    <a:lnTo>
                      <a:pt x="11600" y="4533"/>
                    </a:lnTo>
                    <a:lnTo>
                      <a:pt x="11752" y="4457"/>
                    </a:lnTo>
                    <a:lnTo>
                      <a:pt x="11828" y="4438"/>
                    </a:lnTo>
                    <a:lnTo>
                      <a:pt x="12038" y="4362"/>
                    </a:lnTo>
                    <a:lnTo>
                      <a:pt x="12381" y="4304"/>
                    </a:lnTo>
                    <a:lnTo>
                      <a:pt x="12457" y="4267"/>
                    </a:lnTo>
                    <a:lnTo>
                      <a:pt x="12495" y="4209"/>
                    </a:lnTo>
                    <a:lnTo>
                      <a:pt x="12514" y="4076"/>
                    </a:lnTo>
                    <a:lnTo>
                      <a:pt x="12553" y="4018"/>
                    </a:lnTo>
                    <a:lnTo>
                      <a:pt x="12629" y="4018"/>
                    </a:lnTo>
                    <a:lnTo>
                      <a:pt x="12724" y="4038"/>
                    </a:lnTo>
                    <a:lnTo>
                      <a:pt x="12800" y="4038"/>
                    </a:lnTo>
                    <a:lnTo>
                      <a:pt x="12838" y="3942"/>
                    </a:lnTo>
                    <a:lnTo>
                      <a:pt x="12838" y="3981"/>
                    </a:lnTo>
                    <a:lnTo>
                      <a:pt x="12876" y="3962"/>
                    </a:lnTo>
                    <a:lnTo>
                      <a:pt x="12914" y="3962"/>
                    </a:lnTo>
                    <a:lnTo>
                      <a:pt x="12952" y="3981"/>
                    </a:lnTo>
                    <a:lnTo>
                      <a:pt x="12990" y="4057"/>
                    </a:lnTo>
                    <a:lnTo>
                      <a:pt x="13010" y="4057"/>
                    </a:lnTo>
                    <a:lnTo>
                      <a:pt x="13048" y="4057"/>
                    </a:lnTo>
                    <a:lnTo>
                      <a:pt x="13143" y="4076"/>
                    </a:lnTo>
                    <a:lnTo>
                      <a:pt x="13181" y="4057"/>
                    </a:lnTo>
                    <a:lnTo>
                      <a:pt x="13238" y="4057"/>
                    </a:lnTo>
                    <a:lnTo>
                      <a:pt x="13315" y="4095"/>
                    </a:lnTo>
                    <a:lnTo>
                      <a:pt x="13410" y="4114"/>
                    </a:lnTo>
                    <a:lnTo>
                      <a:pt x="13447" y="4133"/>
                    </a:lnTo>
                    <a:lnTo>
                      <a:pt x="13467" y="4133"/>
                    </a:lnTo>
                    <a:lnTo>
                      <a:pt x="13772" y="4114"/>
                    </a:lnTo>
                    <a:lnTo>
                      <a:pt x="13848" y="4057"/>
                    </a:lnTo>
                    <a:lnTo>
                      <a:pt x="14229" y="4285"/>
                    </a:lnTo>
                    <a:lnTo>
                      <a:pt x="14324" y="4381"/>
                    </a:lnTo>
                    <a:lnTo>
                      <a:pt x="14457" y="4609"/>
                    </a:lnTo>
                    <a:lnTo>
                      <a:pt x="14553" y="466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31" name="Freeform 3">
                <a:extLst>
                  <a:ext uri="{FF2B5EF4-FFF2-40B4-BE49-F238E27FC236}">
                    <a16:creationId xmlns:a16="http://schemas.microsoft.com/office/drawing/2014/main" id="{7D09DB49-150A-EE4E-ABB7-D4E7385B06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29788" y="3505200"/>
                <a:ext cx="1419225" cy="2435225"/>
              </a:xfrm>
              <a:custGeom>
                <a:avLst/>
                <a:gdLst>
                  <a:gd name="T0" fmla="*/ 2147483646 w 3944"/>
                  <a:gd name="T1" fmla="*/ 2147483646 h 6763"/>
                  <a:gd name="T2" fmla="*/ 2147483646 w 3944"/>
                  <a:gd name="T3" fmla="*/ 2147483646 h 6763"/>
                  <a:gd name="T4" fmla="*/ 2147483646 w 3944"/>
                  <a:gd name="T5" fmla="*/ 2147483646 h 6763"/>
                  <a:gd name="T6" fmla="*/ 2147483646 w 3944"/>
                  <a:gd name="T7" fmla="*/ 2147483646 h 6763"/>
                  <a:gd name="T8" fmla="*/ 2147483646 w 3944"/>
                  <a:gd name="T9" fmla="*/ 2147483646 h 6763"/>
                  <a:gd name="T10" fmla="*/ 2147483646 w 3944"/>
                  <a:gd name="T11" fmla="*/ 2147483646 h 6763"/>
                  <a:gd name="T12" fmla="*/ 2147483646 w 3944"/>
                  <a:gd name="T13" fmla="*/ 2147483646 h 6763"/>
                  <a:gd name="T14" fmla="*/ 2147483646 w 3944"/>
                  <a:gd name="T15" fmla="*/ 2147483646 h 6763"/>
                  <a:gd name="T16" fmla="*/ 2147483646 w 3944"/>
                  <a:gd name="T17" fmla="*/ 2147483646 h 6763"/>
                  <a:gd name="T18" fmla="*/ 2147483646 w 3944"/>
                  <a:gd name="T19" fmla="*/ 2147483646 h 6763"/>
                  <a:gd name="T20" fmla="*/ 2147483646 w 3944"/>
                  <a:gd name="T21" fmla="*/ 2147483646 h 6763"/>
                  <a:gd name="T22" fmla="*/ 2147483646 w 3944"/>
                  <a:gd name="T23" fmla="*/ 2147483646 h 6763"/>
                  <a:gd name="T24" fmla="*/ 2147483646 w 3944"/>
                  <a:gd name="T25" fmla="*/ 2147483646 h 6763"/>
                  <a:gd name="T26" fmla="*/ 2147483646 w 3944"/>
                  <a:gd name="T27" fmla="*/ 2147483646 h 6763"/>
                  <a:gd name="T28" fmla="*/ 2147483646 w 3944"/>
                  <a:gd name="T29" fmla="*/ 2147483646 h 6763"/>
                  <a:gd name="T30" fmla="*/ 2147483646 w 3944"/>
                  <a:gd name="T31" fmla="*/ 2147483646 h 6763"/>
                  <a:gd name="T32" fmla="*/ 2147483646 w 3944"/>
                  <a:gd name="T33" fmla="*/ 2147483646 h 6763"/>
                  <a:gd name="T34" fmla="*/ 2147483646 w 3944"/>
                  <a:gd name="T35" fmla="*/ 2147483646 h 6763"/>
                  <a:gd name="T36" fmla="*/ 2147483646 w 3944"/>
                  <a:gd name="T37" fmla="*/ 2147483646 h 6763"/>
                  <a:gd name="T38" fmla="*/ 2147483646 w 3944"/>
                  <a:gd name="T39" fmla="*/ 2147483646 h 6763"/>
                  <a:gd name="T40" fmla="*/ 2147483646 w 3944"/>
                  <a:gd name="T41" fmla="*/ 2147483646 h 6763"/>
                  <a:gd name="T42" fmla="*/ 2147483646 w 3944"/>
                  <a:gd name="T43" fmla="*/ 2147483646 h 6763"/>
                  <a:gd name="T44" fmla="*/ 2147483646 w 3944"/>
                  <a:gd name="T45" fmla="*/ 2147483646 h 6763"/>
                  <a:gd name="T46" fmla="*/ 2147483646 w 3944"/>
                  <a:gd name="T47" fmla="*/ 2147483646 h 6763"/>
                  <a:gd name="T48" fmla="*/ 2147483646 w 3944"/>
                  <a:gd name="T49" fmla="*/ 2147483646 h 6763"/>
                  <a:gd name="T50" fmla="*/ 2147483646 w 3944"/>
                  <a:gd name="T51" fmla="*/ 2147483646 h 6763"/>
                  <a:gd name="T52" fmla="*/ 2147483646 w 3944"/>
                  <a:gd name="T53" fmla="*/ 2147483646 h 6763"/>
                  <a:gd name="T54" fmla="*/ 2147483646 w 3944"/>
                  <a:gd name="T55" fmla="*/ 2147483646 h 6763"/>
                  <a:gd name="T56" fmla="*/ 2147483646 w 3944"/>
                  <a:gd name="T57" fmla="*/ 2147483646 h 6763"/>
                  <a:gd name="T58" fmla="*/ 2147483646 w 3944"/>
                  <a:gd name="T59" fmla="*/ 2147483646 h 6763"/>
                  <a:gd name="T60" fmla="*/ 2147483646 w 3944"/>
                  <a:gd name="T61" fmla="*/ 2147483646 h 6763"/>
                  <a:gd name="T62" fmla="*/ 2147483646 w 3944"/>
                  <a:gd name="T63" fmla="*/ 2147483646 h 6763"/>
                  <a:gd name="T64" fmla="*/ 2147483646 w 3944"/>
                  <a:gd name="T65" fmla="*/ 2147483646 h 6763"/>
                  <a:gd name="T66" fmla="*/ 2147483646 w 3944"/>
                  <a:gd name="T67" fmla="*/ 2147483646 h 6763"/>
                  <a:gd name="T68" fmla="*/ 2147483646 w 3944"/>
                  <a:gd name="T69" fmla="*/ 2147483646 h 6763"/>
                  <a:gd name="T70" fmla="*/ 2147483646 w 3944"/>
                  <a:gd name="T71" fmla="*/ 2147483646 h 6763"/>
                  <a:gd name="T72" fmla="*/ 2147483646 w 3944"/>
                  <a:gd name="T73" fmla="*/ 2147483646 h 6763"/>
                  <a:gd name="T74" fmla="*/ 2147483646 w 3944"/>
                  <a:gd name="T75" fmla="*/ 2147483646 h 6763"/>
                  <a:gd name="T76" fmla="*/ 2147483646 w 3944"/>
                  <a:gd name="T77" fmla="*/ 2147483646 h 6763"/>
                  <a:gd name="T78" fmla="*/ 2147483646 w 3944"/>
                  <a:gd name="T79" fmla="*/ 2147483646 h 6763"/>
                  <a:gd name="T80" fmla="*/ 2147483646 w 3944"/>
                  <a:gd name="T81" fmla="*/ 2147483646 h 6763"/>
                  <a:gd name="T82" fmla="*/ 2147483646 w 3944"/>
                  <a:gd name="T83" fmla="*/ 2147483646 h 6763"/>
                  <a:gd name="T84" fmla="*/ 2147483646 w 3944"/>
                  <a:gd name="T85" fmla="*/ 2147483646 h 6763"/>
                  <a:gd name="T86" fmla="*/ 2147483646 w 3944"/>
                  <a:gd name="T87" fmla="*/ 2147483646 h 6763"/>
                  <a:gd name="T88" fmla="*/ 2147483646 w 3944"/>
                  <a:gd name="T89" fmla="*/ 2147483646 h 6763"/>
                  <a:gd name="T90" fmla="*/ 2147483646 w 3944"/>
                  <a:gd name="T91" fmla="*/ 2147483646 h 6763"/>
                  <a:gd name="T92" fmla="*/ 2147483646 w 3944"/>
                  <a:gd name="T93" fmla="*/ 2147483646 h 6763"/>
                  <a:gd name="T94" fmla="*/ 2147483646 w 3944"/>
                  <a:gd name="T95" fmla="*/ 2147483646 h 6763"/>
                  <a:gd name="T96" fmla="*/ 2147483646 w 3944"/>
                  <a:gd name="T97" fmla="*/ 2147483646 h 6763"/>
                  <a:gd name="T98" fmla="*/ 2147483646 w 3944"/>
                  <a:gd name="T99" fmla="*/ 2147483646 h 6763"/>
                  <a:gd name="T100" fmla="*/ 2147483646 w 3944"/>
                  <a:gd name="T101" fmla="*/ 2147483646 h 6763"/>
                  <a:gd name="T102" fmla="*/ 2147483646 w 3944"/>
                  <a:gd name="T103" fmla="*/ 2147483646 h 6763"/>
                  <a:gd name="T104" fmla="*/ 2147483646 w 3944"/>
                  <a:gd name="T105" fmla="*/ 2147483646 h 6763"/>
                  <a:gd name="T106" fmla="*/ 2147483646 w 3944"/>
                  <a:gd name="T107" fmla="*/ 2147483646 h 676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3944" h="6763">
                    <a:moveTo>
                      <a:pt x="476" y="1866"/>
                    </a:moveTo>
                    <a:lnTo>
                      <a:pt x="476" y="1866"/>
                    </a:lnTo>
                    <a:lnTo>
                      <a:pt x="515" y="1866"/>
                    </a:lnTo>
                    <a:lnTo>
                      <a:pt x="552" y="1828"/>
                    </a:lnTo>
                    <a:lnTo>
                      <a:pt x="591" y="1771"/>
                    </a:lnTo>
                    <a:lnTo>
                      <a:pt x="724" y="1695"/>
                    </a:lnTo>
                    <a:lnTo>
                      <a:pt x="762" y="1657"/>
                    </a:lnTo>
                    <a:lnTo>
                      <a:pt x="876" y="1485"/>
                    </a:lnTo>
                    <a:lnTo>
                      <a:pt x="876" y="1428"/>
                    </a:lnTo>
                    <a:lnTo>
                      <a:pt x="819" y="1409"/>
                    </a:lnTo>
                    <a:lnTo>
                      <a:pt x="781" y="1390"/>
                    </a:lnTo>
                    <a:lnTo>
                      <a:pt x="800" y="1314"/>
                    </a:lnTo>
                    <a:lnTo>
                      <a:pt x="762" y="1276"/>
                    </a:lnTo>
                    <a:lnTo>
                      <a:pt x="743" y="1143"/>
                    </a:lnTo>
                    <a:lnTo>
                      <a:pt x="724" y="1085"/>
                    </a:lnTo>
                    <a:lnTo>
                      <a:pt x="705" y="1066"/>
                    </a:lnTo>
                    <a:lnTo>
                      <a:pt x="705" y="1028"/>
                    </a:lnTo>
                    <a:lnTo>
                      <a:pt x="705" y="1009"/>
                    </a:lnTo>
                    <a:lnTo>
                      <a:pt x="705" y="971"/>
                    </a:lnTo>
                    <a:lnTo>
                      <a:pt x="705" y="952"/>
                    </a:lnTo>
                    <a:lnTo>
                      <a:pt x="724" y="952"/>
                    </a:lnTo>
                    <a:lnTo>
                      <a:pt x="724" y="933"/>
                    </a:lnTo>
                    <a:lnTo>
                      <a:pt x="705" y="914"/>
                    </a:lnTo>
                    <a:lnTo>
                      <a:pt x="686" y="895"/>
                    </a:lnTo>
                    <a:lnTo>
                      <a:pt x="667" y="895"/>
                    </a:lnTo>
                    <a:lnTo>
                      <a:pt x="667" y="743"/>
                    </a:lnTo>
                    <a:lnTo>
                      <a:pt x="686" y="685"/>
                    </a:lnTo>
                    <a:lnTo>
                      <a:pt x="705" y="609"/>
                    </a:lnTo>
                    <a:lnTo>
                      <a:pt x="705" y="590"/>
                    </a:lnTo>
                    <a:lnTo>
                      <a:pt x="762" y="571"/>
                    </a:lnTo>
                    <a:lnTo>
                      <a:pt x="781" y="552"/>
                    </a:lnTo>
                    <a:lnTo>
                      <a:pt x="781" y="533"/>
                    </a:lnTo>
                    <a:lnTo>
                      <a:pt x="800" y="476"/>
                    </a:lnTo>
                    <a:lnTo>
                      <a:pt x="819" y="457"/>
                    </a:lnTo>
                    <a:lnTo>
                      <a:pt x="952" y="362"/>
                    </a:lnTo>
                    <a:lnTo>
                      <a:pt x="1010" y="304"/>
                    </a:lnTo>
                    <a:lnTo>
                      <a:pt x="1067" y="152"/>
                    </a:lnTo>
                    <a:lnTo>
                      <a:pt x="1124" y="114"/>
                    </a:lnTo>
                    <a:lnTo>
                      <a:pt x="1524" y="152"/>
                    </a:lnTo>
                    <a:lnTo>
                      <a:pt x="1600" y="152"/>
                    </a:lnTo>
                    <a:lnTo>
                      <a:pt x="1714" y="95"/>
                    </a:lnTo>
                    <a:lnTo>
                      <a:pt x="1790" y="76"/>
                    </a:lnTo>
                    <a:lnTo>
                      <a:pt x="1810" y="76"/>
                    </a:lnTo>
                    <a:lnTo>
                      <a:pt x="1886" y="114"/>
                    </a:lnTo>
                    <a:lnTo>
                      <a:pt x="1905" y="114"/>
                    </a:lnTo>
                    <a:lnTo>
                      <a:pt x="1943" y="133"/>
                    </a:lnTo>
                    <a:lnTo>
                      <a:pt x="1962" y="114"/>
                    </a:lnTo>
                    <a:lnTo>
                      <a:pt x="2000" y="95"/>
                    </a:lnTo>
                    <a:lnTo>
                      <a:pt x="2039" y="76"/>
                    </a:lnTo>
                    <a:lnTo>
                      <a:pt x="2095" y="57"/>
                    </a:lnTo>
                    <a:lnTo>
                      <a:pt x="2210" y="0"/>
                    </a:lnTo>
                    <a:lnTo>
                      <a:pt x="2286" y="0"/>
                    </a:lnTo>
                    <a:lnTo>
                      <a:pt x="2324" y="57"/>
                    </a:lnTo>
                    <a:lnTo>
                      <a:pt x="2362" y="114"/>
                    </a:lnTo>
                    <a:lnTo>
                      <a:pt x="2400" y="152"/>
                    </a:lnTo>
                    <a:lnTo>
                      <a:pt x="2457" y="190"/>
                    </a:lnTo>
                    <a:lnTo>
                      <a:pt x="2496" y="190"/>
                    </a:lnTo>
                    <a:lnTo>
                      <a:pt x="2515" y="209"/>
                    </a:lnTo>
                    <a:lnTo>
                      <a:pt x="2515" y="228"/>
                    </a:lnTo>
                    <a:lnTo>
                      <a:pt x="2534" y="247"/>
                    </a:lnTo>
                    <a:lnTo>
                      <a:pt x="2515" y="323"/>
                    </a:lnTo>
                    <a:lnTo>
                      <a:pt x="2534" y="723"/>
                    </a:lnTo>
                    <a:lnTo>
                      <a:pt x="2534" y="781"/>
                    </a:lnTo>
                    <a:lnTo>
                      <a:pt x="2552" y="838"/>
                    </a:lnTo>
                    <a:lnTo>
                      <a:pt x="2572" y="838"/>
                    </a:lnTo>
                    <a:lnTo>
                      <a:pt x="2591" y="838"/>
                    </a:lnTo>
                    <a:lnTo>
                      <a:pt x="2629" y="838"/>
                    </a:lnTo>
                    <a:lnTo>
                      <a:pt x="2648" y="857"/>
                    </a:lnTo>
                    <a:lnTo>
                      <a:pt x="2648" y="876"/>
                    </a:lnTo>
                    <a:lnTo>
                      <a:pt x="2629" y="895"/>
                    </a:lnTo>
                    <a:lnTo>
                      <a:pt x="2591" y="933"/>
                    </a:lnTo>
                    <a:lnTo>
                      <a:pt x="2572" y="971"/>
                    </a:lnTo>
                    <a:lnTo>
                      <a:pt x="2552" y="1066"/>
                    </a:lnTo>
                    <a:lnTo>
                      <a:pt x="2534" y="1276"/>
                    </a:lnTo>
                    <a:lnTo>
                      <a:pt x="2552" y="1390"/>
                    </a:lnTo>
                    <a:lnTo>
                      <a:pt x="2610" y="1561"/>
                    </a:lnTo>
                    <a:lnTo>
                      <a:pt x="2629" y="1600"/>
                    </a:lnTo>
                    <a:lnTo>
                      <a:pt x="2629" y="1657"/>
                    </a:lnTo>
                    <a:lnTo>
                      <a:pt x="2629" y="1733"/>
                    </a:lnTo>
                    <a:lnTo>
                      <a:pt x="2629" y="1809"/>
                    </a:lnTo>
                    <a:lnTo>
                      <a:pt x="2648" y="1847"/>
                    </a:lnTo>
                    <a:lnTo>
                      <a:pt x="2667" y="1886"/>
                    </a:lnTo>
                    <a:lnTo>
                      <a:pt x="2781" y="1981"/>
                    </a:lnTo>
                    <a:lnTo>
                      <a:pt x="2819" y="2038"/>
                    </a:lnTo>
                    <a:lnTo>
                      <a:pt x="2896" y="2152"/>
                    </a:lnTo>
                    <a:lnTo>
                      <a:pt x="2819" y="2267"/>
                    </a:lnTo>
                    <a:lnTo>
                      <a:pt x="2819" y="2323"/>
                    </a:lnTo>
                    <a:lnTo>
                      <a:pt x="2801" y="2343"/>
                    </a:lnTo>
                    <a:lnTo>
                      <a:pt x="2781" y="2362"/>
                    </a:lnTo>
                    <a:lnTo>
                      <a:pt x="2686" y="2381"/>
                    </a:lnTo>
                    <a:lnTo>
                      <a:pt x="2648" y="2457"/>
                    </a:lnTo>
                    <a:lnTo>
                      <a:pt x="2648" y="2476"/>
                    </a:lnTo>
                    <a:lnTo>
                      <a:pt x="2648" y="2514"/>
                    </a:lnTo>
                    <a:lnTo>
                      <a:pt x="2629" y="2533"/>
                    </a:lnTo>
                    <a:lnTo>
                      <a:pt x="2610" y="2533"/>
                    </a:lnTo>
                    <a:lnTo>
                      <a:pt x="2591" y="2552"/>
                    </a:lnTo>
                    <a:lnTo>
                      <a:pt x="2552" y="2590"/>
                    </a:lnTo>
                    <a:lnTo>
                      <a:pt x="2552" y="2628"/>
                    </a:lnTo>
                    <a:lnTo>
                      <a:pt x="2552" y="3447"/>
                    </a:lnTo>
                    <a:lnTo>
                      <a:pt x="2534" y="3600"/>
                    </a:lnTo>
                    <a:lnTo>
                      <a:pt x="2534" y="3733"/>
                    </a:lnTo>
                    <a:lnTo>
                      <a:pt x="2552" y="3828"/>
                    </a:lnTo>
                    <a:lnTo>
                      <a:pt x="2572" y="3886"/>
                    </a:lnTo>
                    <a:lnTo>
                      <a:pt x="2591" y="3981"/>
                    </a:lnTo>
                    <a:lnTo>
                      <a:pt x="2629" y="4076"/>
                    </a:lnTo>
                    <a:lnTo>
                      <a:pt x="2629" y="4114"/>
                    </a:lnTo>
                    <a:lnTo>
                      <a:pt x="2648" y="4133"/>
                    </a:lnTo>
                    <a:lnTo>
                      <a:pt x="2629" y="4266"/>
                    </a:lnTo>
                    <a:lnTo>
                      <a:pt x="2648" y="4304"/>
                    </a:lnTo>
                    <a:lnTo>
                      <a:pt x="2648" y="4324"/>
                    </a:lnTo>
                    <a:lnTo>
                      <a:pt x="2762" y="4380"/>
                    </a:lnTo>
                    <a:lnTo>
                      <a:pt x="2933" y="4514"/>
                    </a:lnTo>
                    <a:lnTo>
                      <a:pt x="3143" y="4761"/>
                    </a:lnTo>
                    <a:lnTo>
                      <a:pt x="3181" y="4800"/>
                    </a:lnTo>
                    <a:lnTo>
                      <a:pt x="3219" y="4819"/>
                    </a:lnTo>
                    <a:lnTo>
                      <a:pt x="3277" y="4800"/>
                    </a:lnTo>
                    <a:lnTo>
                      <a:pt x="3314" y="4800"/>
                    </a:lnTo>
                    <a:lnTo>
                      <a:pt x="3410" y="4819"/>
                    </a:lnTo>
                    <a:lnTo>
                      <a:pt x="3600" y="4895"/>
                    </a:lnTo>
                    <a:lnTo>
                      <a:pt x="3619" y="4895"/>
                    </a:lnTo>
                    <a:lnTo>
                      <a:pt x="3734" y="4876"/>
                    </a:lnTo>
                    <a:lnTo>
                      <a:pt x="3829" y="4895"/>
                    </a:lnTo>
                    <a:lnTo>
                      <a:pt x="3867" y="4895"/>
                    </a:lnTo>
                    <a:lnTo>
                      <a:pt x="3886" y="4914"/>
                    </a:lnTo>
                    <a:lnTo>
                      <a:pt x="3905" y="4933"/>
                    </a:lnTo>
                    <a:lnTo>
                      <a:pt x="3924" y="4971"/>
                    </a:lnTo>
                    <a:lnTo>
                      <a:pt x="3943" y="5352"/>
                    </a:lnTo>
                    <a:lnTo>
                      <a:pt x="3943" y="5447"/>
                    </a:lnTo>
                    <a:lnTo>
                      <a:pt x="3905" y="5504"/>
                    </a:lnTo>
                    <a:lnTo>
                      <a:pt x="3886" y="5523"/>
                    </a:lnTo>
                    <a:lnTo>
                      <a:pt x="3886" y="5543"/>
                    </a:lnTo>
                    <a:lnTo>
                      <a:pt x="3867" y="5600"/>
                    </a:lnTo>
                    <a:lnTo>
                      <a:pt x="3848" y="5714"/>
                    </a:lnTo>
                    <a:lnTo>
                      <a:pt x="3848" y="5752"/>
                    </a:lnTo>
                    <a:lnTo>
                      <a:pt x="3848" y="5771"/>
                    </a:lnTo>
                    <a:lnTo>
                      <a:pt x="3848" y="5790"/>
                    </a:lnTo>
                    <a:lnTo>
                      <a:pt x="3810" y="5828"/>
                    </a:lnTo>
                    <a:lnTo>
                      <a:pt x="3791" y="5867"/>
                    </a:lnTo>
                    <a:lnTo>
                      <a:pt x="3791" y="5885"/>
                    </a:lnTo>
                    <a:lnTo>
                      <a:pt x="3810" y="5924"/>
                    </a:lnTo>
                    <a:lnTo>
                      <a:pt x="3829" y="5943"/>
                    </a:lnTo>
                    <a:lnTo>
                      <a:pt x="3886" y="6038"/>
                    </a:lnTo>
                    <a:lnTo>
                      <a:pt x="3905" y="6076"/>
                    </a:lnTo>
                    <a:lnTo>
                      <a:pt x="3905" y="6114"/>
                    </a:lnTo>
                    <a:lnTo>
                      <a:pt x="3886" y="6133"/>
                    </a:lnTo>
                    <a:lnTo>
                      <a:pt x="3734" y="6209"/>
                    </a:lnTo>
                    <a:lnTo>
                      <a:pt x="3715" y="6229"/>
                    </a:lnTo>
                    <a:lnTo>
                      <a:pt x="3658" y="6305"/>
                    </a:lnTo>
                    <a:lnTo>
                      <a:pt x="3619" y="6324"/>
                    </a:lnTo>
                    <a:lnTo>
                      <a:pt x="3505" y="6419"/>
                    </a:lnTo>
                    <a:lnTo>
                      <a:pt x="3429" y="6438"/>
                    </a:lnTo>
                    <a:lnTo>
                      <a:pt x="3410" y="6438"/>
                    </a:lnTo>
                    <a:lnTo>
                      <a:pt x="3410" y="6457"/>
                    </a:lnTo>
                    <a:lnTo>
                      <a:pt x="3391" y="6495"/>
                    </a:lnTo>
                    <a:lnTo>
                      <a:pt x="3372" y="6514"/>
                    </a:lnTo>
                    <a:lnTo>
                      <a:pt x="3372" y="6533"/>
                    </a:lnTo>
                    <a:lnTo>
                      <a:pt x="3334" y="6552"/>
                    </a:lnTo>
                    <a:lnTo>
                      <a:pt x="3143" y="6476"/>
                    </a:lnTo>
                    <a:lnTo>
                      <a:pt x="3067" y="6400"/>
                    </a:lnTo>
                    <a:lnTo>
                      <a:pt x="3048" y="6400"/>
                    </a:lnTo>
                    <a:lnTo>
                      <a:pt x="3048" y="6419"/>
                    </a:lnTo>
                    <a:lnTo>
                      <a:pt x="3048" y="6438"/>
                    </a:lnTo>
                    <a:lnTo>
                      <a:pt x="3048" y="6476"/>
                    </a:lnTo>
                    <a:lnTo>
                      <a:pt x="3029" y="6514"/>
                    </a:lnTo>
                    <a:lnTo>
                      <a:pt x="3010" y="6552"/>
                    </a:lnTo>
                    <a:lnTo>
                      <a:pt x="2972" y="6610"/>
                    </a:lnTo>
                    <a:lnTo>
                      <a:pt x="2933" y="6628"/>
                    </a:lnTo>
                    <a:lnTo>
                      <a:pt x="2857" y="6666"/>
                    </a:lnTo>
                    <a:lnTo>
                      <a:pt x="2648" y="6686"/>
                    </a:lnTo>
                    <a:lnTo>
                      <a:pt x="2534" y="6742"/>
                    </a:lnTo>
                    <a:lnTo>
                      <a:pt x="2476" y="6762"/>
                    </a:lnTo>
                    <a:lnTo>
                      <a:pt x="2457" y="6762"/>
                    </a:lnTo>
                    <a:lnTo>
                      <a:pt x="2457" y="6742"/>
                    </a:lnTo>
                    <a:lnTo>
                      <a:pt x="2457" y="6724"/>
                    </a:lnTo>
                    <a:lnTo>
                      <a:pt x="2400" y="6705"/>
                    </a:lnTo>
                    <a:lnTo>
                      <a:pt x="2400" y="6419"/>
                    </a:lnTo>
                    <a:lnTo>
                      <a:pt x="2381" y="6381"/>
                    </a:lnTo>
                    <a:lnTo>
                      <a:pt x="2362" y="6361"/>
                    </a:lnTo>
                    <a:lnTo>
                      <a:pt x="2324" y="6305"/>
                    </a:lnTo>
                    <a:lnTo>
                      <a:pt x="2305" y="6266"/>
                    </a:lnTo>
                    <a:lnTo>
                      <a:pt x="2286" y="6247"/>
                    </a:lnTo>
                    <a:lnTo>
                      <a:pt x="2286" y="6209"/>
                    </a:lnTo>
                    <a:lnTo>
                      <a:pt x="2286" y="6190"/>
                    </a:lnTo>
                    <a:lnTo>
                      <a:pt x="2267" y="6171"/>
                    </a:lnTo>
                    <a:lnTo>
                      <a:pt x="2248" y="6152"/>
                    </a:lnTo>
                    <a:lnTo>
                      <a:pt x="2229" y="6133"/>
                    </a:lnTo>
                    <a:lnTo>
                      <a:pt x="2210" y="6057"/>
                    </a:lnTo>
                    <a:lnTo>
                      <a:pt x="2191" y="6038"/>
                    </a:lnTo>
                    <a:lnTo>
                      <a:pt x="2191" y="6019"/>
                    </a:lnTo>
                    <a:lnTo>
                      <a:pt x="2191" y="6000"/>
                    </a:lnTo>
                    <a:lnTo>
                      <a:pt x="2191" y="5981"/>
                    </a:lnTo>
                    <a:lnTo>
                      <a:pt x="2134" y="5885"/>
                    </a:lnTo>
                    <a:lnTo>
                      <a:pt x="2076" y="5809"/>
                    </a:lnTo>
                    <a:lnTo>
                      <a:pt x="1905" y="5638"/>
                    </a:lnTo>
                    <a:lnTo>
                      <a:pt x="1867" y="5219"/>
                    </a:lnTo>
                    <a:lnTo>
                      <a:pt x="1829" y="5142"/>
                    </a:lnTo>
                    <a:lnTo>
                      <a:pt x="1790" y="5142"/>
                    </a:lnTo>
                    <a:lnTo>
                      <a:pt x="1714" y="5142"/>
                    </a:lnTo>
                    <a:lnTo>
                      <a:pt x="1695" y="5142"/>
                    </a:lnTo>
                    <a:lnTo>
                      <a:pt x="1677" y="5124"/>
                    </a:lnTo>
                    <a:lnTo>
                      <a:pt x="1658" y="5105"/>
                    </a:lnTo>
                    <a:lnTo>
                      <a:pt x="1638" y="5066"/>
                    </a:lnTo>
                    <a:lnTo>
                      <a:pt x="1638" y="5010"/>
                    </a:lnTo>
                    <a:lnTo>
                      <a:pt x="1638" y="4933"/>
                    </a:lnTo>
                    <a:lnTo>
                      <a:pt x="1638" y="4895"/>
                    </a:lnTo>
                    <a:lnTo>
                      <a:pt x="1619" y="4857"/>
                    </a:lnTo>
                    <a:lnTo>
                      <a:pt x="1581" y="4724"/>
                    </a:lnTo>
                    <a:lnTo>
                      <a:pt x="1543" y="4705"/>
                    </a:lnTo>
                    <a:lnTo>
                      <a:pt x="1467" y="4761"/>
                    </a:lnTo>
                    <a:lnTo>
                      <a:pt x="1372" y="4819"/>
                    </a:lnTo>
                    <a:lnTo>
                      <a:pt x="1200" y="4895"/>
                    </a:lnTo>
                    <a:lnTo>
                      <a:pt x="1162" y="4895"/>
                    </a:lnTo>
                    <a:lnTo>
                      <a:pt x="1105" y="4914"/>
                    </a:lnTo>
                    <a:lnTo>
                      <a:pt x="1067" y="4933"/>
                    </a:lnTo>
                    <a:lnTo>
                      <a:pt x="876" y="5105"/>
                    </a:lnTo>
                    <a:lnTo>
                      <a:pt x="743" y="5142"/>
                    </a:lnTo>
                    <a:lnTo>
                      <a:pt x="648" y="5124"/>
                    </a:lnTo>
                    <a:lnTo>
                      <a:pt x="610" y="5142"/>
                    </a:lnTo>
                    <a:lnTo>
                      <a:pt x="591" y="5142"/>
                    </a:lnTo>
                    <a:lnTo>
                      <a:pt x="591" y="5162"/>
                    </a:lnTo>
                    <a:lnTo>
                      <a:pt x="571" y="5162"/>
                    </a:lnTo>
                    <a:lnTo>
                      <a:pt x="571" y="5142"/>
                    </a:lnTo>
                    <a:lnTo>
                      <a:pt x="552" y="5142"/>
                    </a:lnTo>
                    <a:lnTo>
                      <a:pt x="534" y="5124"/>
                    </a:lnTo>
                    <a:lnTo>
                      <a:pt x="515" y="5124"/>
                    </a:lnTo>
                    <a:lnTo>
                      <a:pt x="495" y="5124"/>
                    </a:lnTo>
                    <a:lnTo>
                      <a:pt x="476" y="5142"/>
                    </a:lnTo>
                    <a:lnTo>
                      <a:pt x="457" y="5162"/>
                    </a:lnTo>
                    <a:lnTo>
                      <a:pt x="439" y="5162"/>
                    </a:lnTo>
                    <a:lnTo>
                      <a:pt x="419" y="5142"/>
                    </a:lnTo>
                    <a:lnTo>
                      <a:pt x="400" y="5105"/>
                    </a:lnTo>
                    <a:lnTo>
                      <a:pt x="381" y="5066"/>
                    </a:lnTo>
                    <a:lnTo>
                      <a:pt x="362" y="5010"/>
                    </a:lnTo>
                    <a:lnTo>
                      <a:pt x="343" y="4990"/>
                    </a:lnTo>
                    <a:lnTo>
                      <a:pt x="305" y="4971"/>
                    </a:lnTo>
                    <a:lnTo>
                      <a:pt x="248" y="4971"/>
                    </a:lnTo>
                    <a:lnTo>
                      <a:pt x="210" y="4914"/>
                    </a:lnTo>
                    <a:lnTo>
                      <a:pt x="210" y="4857"/>
                    </a:lnTo>
                    <a:lnTo>
                      <a:pt x="210" y="4819"/>
                    </a:lnTo>
                    <a:lnTo>
                      <a:pt x="190" y="4781"/>
                    </a:lnTo>
                    <a:lnTo>
                      <a:pt x="172" y="4724"/>
                    </a:lnTo>
                    <a:lnTo>
                      <a:pt x="153" y="4685"/>
                    </a:lnTo>
                    <a:lnTo>
                      <a:pt x="153" y="4647"/>
                    </a:lnTo>
                    <a:lnTo>
                      <a:pt x="153" y="4609"/>
                    </a:lnTo>
                    <a:lnTo>
                      <a:pt x="153" y="4571"/>
                    </a:lnTo>
                    <a:lnTo>
                      <a:pt x="153" y="4552"/>
                    </a:lnTo>
                    <a:lnTo>
                      <a:pt x="114" y="4514"/>
                    </a:lnTo>
                    <a:lnTo>
                      <a:pt x="76" y="4438"/>
                    </a:lnTo>
                    <a:lnTo>
                      <a:pt x="38" y="4304"/>
                    </a:lnTo>
                    <a:lnTo>
                      <a:pt x="19" y="4266"/>
                    </a:lnTo>
                    <a:lnTo>
                      <a:pt x="0" y="4228"/>
                    </a:lnTo>
                    <a:lnTo>
                      <a:pt x="0" y="4209"/>
                    </a:lnTo>
                    <a:lnTo>
                      <a:pt x="0" y="4190"/>
                    </a:lnTo>
                    <a:lnTo>
                      <a:pt x="38" y="4152"/>
                    </a:lnTo>
                    <a:lnTo>
                      <a:pt x="76" y="4133"/>
                    </a:lnTo>
                    <a:lnTo>
                      <a:pt x="95" y="4133"/>
                    </a:lnTo>
                    <a:lnTo>
                      <a:pt x="95" y="4114"/>
                    </a:lnTo>
                    <a:lnTo>
                      <a:pt x="95" y="4095"/>
                    </a:lnTo>
                    <a:lnTo>
                      <a:pt x="114" y="4095"/>
                    </a:lnTo>
                    <a:lnTo>
                      <a:pt x="114" y="4076"/>
                    </a:lnTo>
                    <a:lnTo>
                      <a:pt x="210" y="4019"/>
                    </a:lnTo>
                    <a:lnTo>
                      <a:pt x="210" y="4000"/>
                    </a:lnTo>
                    <a:lnTo>
                      <a:pt x="229" y="3981"/>
                    </a:lnTo>
                    <a:lnTo>
                      <a:pt x="229" y="3962"/>
                    </a:lnTo>
                    <a:lnTo>
                      <a:pt x="248" y="3867"/>
                    </a:lnTo>
                    <a:lnTo>
                      <a:pt x="305" y="3752"/>
                    </a:lnTo>
                    <a:lnTo>
                      <a:pt x="324" y="3714"/>
                    </a:lnTo>
                    <a:lnTo>
                      <a:pt x="324" y="3676"/>
                    </a:lnTo>
                    <a:lnTo>
                      <a:pt x="286" y="3600"/>
                    </a:lnTo>
                    <a:lnTo>
                      <a:pt x="267" y="3581"/>
                    </a:lnTo>
                    <a:lnTo>
                      <a:pt x="248" y="3562"/>
                    </a:lnTo>
                    <a:lnTo>
                      <a:pt x="229" y="3562"/>
                    </a:lnTo>
                    <a:lnTo>
                      <a:pt x="210" y="3542"/>
                    </a:lnTo>
                    <a:lnTo>
                      <a:pt x="210" y="3505"/>
                    </a:lnTo>
                    <a:lnTo>
                      <a:pt x="210" y="3466"/>
                    </a:lnTo>
                    <a:lnTo>
                      <a:pt x="210" y="3447"/>
                    </a:lnTo>
                    <a:lnTo>
                      <a:pt x="210" y="3409"/>
                    </a:lnTo>
                    <a:lnTo>
                      <a:pt x="172" y="3371"/>
                    </a:lnTo>
                    <a:lnTo>
                      <a:pt x="172" y="3352"/>
                    </a:lnTo>
                    <a:lnTo>
                      <a:pt x="172" y="3333"/>
                    </a:lnTo>
                    <a:lnTo>
                      <a:pt x="172" y="3314"/>
                    </a:lnTo>
                    <a:lnTo>
                      <a:pt x="190" y="3295"/>
                    </a:lnTo>
                    <a:lnTo>
                      <a:pt x="190" y="3276"/>
                    </a:lnTo>
                    <a:lnTo>
                      <a:pt x="210" y="3200"/>
                    </a:lnTo>
                    <a:lnTo>
                      <a:pt x="190" y="3124"/>
                    </a:lnTo>
                    <a:lnTo>
                      <a:pt x="190" y="3085"/>
                    </a:lnTo>
                    <a:lnTo>
                      <a:pt x="229" y="3029"/>
                    </a:lnTo>
                    <a:lnTo>
                      <a:pt x="381" y="3029"/>
                    </a:lnTo>
                    <a:lnTo>
                      <a:pt x="381" y="3009"/>
                    </a:lnTo>
                    <a:lnTo>
                      <a:pt x="400" y="3009"/>
                    </a:lnTo>
                    <a:lnTo>
                      <a:pt x="419" y="2971"/>
                    </a:lnTo>
                    <a:lnTo>
                      <a:pt x="457" y="2876"/>
                    </a:lnTo>
                    <a:lnTo>
                      <a:pt x="495" y="2343"/>
                    </a:lnTo>
                    <a:lnTo>
                      <a:pt x="495" y="2323"/>
                    </a:lnTo>
                    <a:lnTo>
                      <a:pt x="476" y="2267"/>
                    </a:lnTo>
                    <a:lnTo>
                      <a:pt x="476" y="2228"/>
                    </a:lnTo>
                    <a:lnTo>
                      <a:pt x="476" y="2190"/>
                    </a:lnTo>
                    <a:lnTo>
                      <a:pt x="495" y="2114"/>
                    </a:lnTo>
                    <a:lnTo>
                      <a:pt x="515" y="2095"/>
                    </a:lnTo>
                    <a:lnTo>
                      <a:pt x="571" y="2019"/>
                    </a:lnTo>
                    <a:lnTo>
                      <a:pt x="552" y="2000"/>
                    </a:lnTo>
                    <a:lnTo>
                      <a:pt x="552" y="1981"/>
                    </a:lnTo>
                    <a:lnTo>
                      <a:pt x="476" y="1886"/>
                    </a:lnTo>
                    <a:lnTo>
                      <a:pt x="476" y="186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32" name="Freeform 4">
                <a:extLst>
                  <a:ext uri="{FF2B5EF4-FFF2-40B4-BE49-F238E27FC236}">
                    <a16:creationId xmlns:a16="http://schemas.microsoft.com/office/drawing/2014/main" id="{74F1EF14-B325-794B-9AD8-D15623BD4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23288" y="3883025"/>
                <a:ext cx="1412875" cy="1392238"/>
              </a:xfrm>
              <a:custGeom>
                <a:avLst/>
                <a:gdLst>
                  <a:gd name="T0" fmla="*/ 2147483646 w 3924"/>
                  <a:gd name="T1" fmla="*/ 2147483646 h 3867"/>
                  <a:gd name="T2" fmla="*/ 2147483646 w 3924"/>
                  <a:gd name="T3" fmla="*/ 2147483646 h 3867"/>
                  <a:gd name="T4" fmla="*/ 2147483646 w 3924"/>
                  <a:gd name="T5" fmla="*/ 2147483646 h 3867"/>
                  <a:gd name="T6" fmla="*/ 2147483646 w 3924"/>
                  <a:gd name="T7" fmla="*/ 2147483646 h 3867"/>
                  <a:gd name="T8" fmla="*/ 2147483646 w 3924"/>
                  <a:gd name="T9" fmla="*/ 2147483646 h 3867"/>
                  <a:gd name="T10" fmla="*/ 2147483646 w 3924"/>
                  <a:gd name="T11" fmla="*/ 2147483646 h 3867"/>
                  <a:gd name="T12" fmla="*/ 2147483646 w 3924"/>
                  <a:gd name="T13" fmla="*/ 2147483646 h 3867"/>
                  <a:gd name="T14" fmla="*/ 2147483646 w 3924"/>
                  <a:gd name="T15" fmla="*/ 2147483646 h 3867"/>
                  <a:gd name="T16" fmla="*/ 2147483646 w 3924"/>
                  <a:gd name="T17" fmla="*/ 2147483646 h 3867"/>
                  <a:gd name="T18" fmla="*/ 2147483646 w 3924"/>
                  <a:gd name="T19" fmla="*/ 2147483646 h 3867"/>
                  <a:gd name="T20" fmla="*/ 2147483646 w 3924"/>
                  <a:gd name="T21" fmla="*/ 2147483646 h 3867"/>
                  <a:gd name="T22" fmla="*/ 2147483646 w 3924"/>
                  <a:gd name="T23" fmla="*/ 2147483646 h 3867"/>
                  <a:gd name="T24" fmla="*/ 2147483646 w 3924"/>
                  <a:gd name="T25" fmla="*/ 2147483646 h 3867"/>
                  <a:gd name="T26" fmla="*/ 2147483646 w 3924"/>
                  <a:gd name="T27" fmla="*/ 2147483646 h 3867"/>
                  <a:gd name="T28" fmla="*/ 2147483646 w 3924"/>
                  <a:gd name="T29" fmla="*/ 2147483646 h 3867"/>
                  <a:gd name="T30" fmla="*/ 2147483646 w 3924"/>
                  <a:gd name="T31" fmla="*/ 2147483646 h 3867"/>
                  <a:gd name="T32" fmla="*/ 2147483646 w 3924"/>
                  <a:gd name="T33" fmla="*/ 2147483646 h 3867"/>
                  <a:gd name="T34" fmla="*/ 2147483646 w 3924"/>
                  <a:gd name="T35" fmla="*/ 2147483646 h 3867"/>
                  <a:gd name="T36" fmla="*/ 2147483646 w 3924"/>
                  <a:gd name="T37" fmla="*/ 2147483646 h 3867"/>
                  <a:gd name="T38" fmla="*/ 2147483646 w 3924"/>
                  <a:gd name="T39" fmla="*/ 2147483646 h 3867"/>
                  <a:gd name="T40" fmla="*/ 2147483646 w 3924"/>
                  <a:gd name="T41" fmla="*/ 2147483646 h 3867"/>
                  <a:gd name="T42" fmla="*/ 2147483646 w 3924"/>
                  <a:gd name="T43" fmla="*/ 2147483646 h 3867"/>
                  <a:gd name="T44" fmla="*/ 2147483646 w 3924"/>
                  <a:gd name="T45" fmla="*/ 2147483646 h 3867"/>
                  <a:gd name="T46" fmla="*/ 2147483646 w 3924"/>
                  <a:gd name="T47" fmla="*/ 2147483646 h 3867"/>
                  <a:gd name="T48" fmla="*/ 2147483646 w 3924"/>
                  <a:gd name="T49" fmla="*/ 2147483646 h 3867"/>
                  <a:gd name="T50" fmla="*/ 2147483646 w 3924"/>
                  <a:gd name="T51" fmla="*/ 2147483646 h 3867"/>
                  <a:gd name="T52" fmla="*/ 2147483646 w 3924"/>
                  <a:gd name="T53" fmla="*/ 2147483646 h 3867"/>
                  <a:gd name="T54" fmla="*/ 2147483646 w 3924"/>
                  <a:gd name="T55" fmla="*/ 2147483646 h 3867"/>
                  <a:gd name="T56" fmla="*/ 2147483646 w 3924"/>
                  <a:gd name="T57" fmla="*/ 2147483646 h 3867"/>
                  <a:gd name="T58" fmla="*/ 2147483646 w 3924"/>
                  <a:gd name="T59" fmla="*/ 2147483646 h 3867"/>
                  <a:gd name="T60" fmla="*/ 2147483646 w 3924"/>
                  <a:gd name="T61" fmla="*/ 2147483646 h 3867"/>
                  <a:gd name="T62" fmla="*/ 2147483646 w 3924"/>
                  <a:gd name="T63" fmla="*/ 2147483646 h 3867"/>
                  <a:gd name="T64" fmla="*/ 2147483646 w 3924"/>
                  <a:gd name="T65" fmla="*/ 2147483646 h 3867"/>
                  <a:gd name="T66" fmla="*/ 2147483646 w 3924"/>
                  <a:gd name="T67" fmla="*/ 2147483646 h 3867"/>
                  <a:gd name="T68" fmla="*/ 2147483646 w 3924"/>
                  <a:gd name="T69" fmla="*/ 2147483646 h 3867"/>
                  <a:gd name="T70" fmla="*/ 2147483646 w 3924"/>
                  <a:gd name="T71" fmla="*/ 2147483646 h 3867"/>
                  <a:gd name="T72" fmla="*/ 2147483646 w 3924"/>
                  <a:gd name="T73" fmla="*/ 2147483646 h 3867"/>
                  <a:gd name="T74" fmla="*/ 2147483646 w 3924"/>
                  <a:gd name="T75" fmla="*/ 2147483646 h 3867"/>
                  <a:gd name="T76" fmla="*/ 2147483646 w 3924"/>
                  <a:gd name="T77" fmla="*/ 2147483646 h 3867"/>
                  <a:gd name="T78" fmla="*/ 2147483646 w 3924"/>
                  <a:gd name="T79" fmla="*/ 2147483646 h 3867"/>
                  <a:gd name="T80" fmla="*/ 2147483646 w 3924"/>
                  <a:gd name="T81" fmla="*/ 2147483646 h 3867"/>
                  <a:gd name="T82" fmla="*/ 2147483646 w 3924"/>
                  <a:gd name="T83" fmla="*/ 2147483646 h 3867"/>
                  <a:gd name="T84" fmla="*/ 2147483646 w 3924"/>
                  <a:gd name="T85" fmla="*/ 2147483646 h 3867"/>
                  <a:gd name="T86" fmla="*/ 2147483646 w 3924"/>
                  <a:gd name="T87" fmla="*/ 2147483646 h 3867"/>
                  <a:gd name="T88" fmla="*/ 2147483646 w 3924"/>
                  <a:gd name="T89" fmla="*/ 2147483646 h 3867"/>
                  <a:gd name="T90" fmla="*/ 2147483646 w 3924"/>
                  <a:gd name="T91" fmla="*/ 2147483646 h 3867"/>
                  <a:gd name="T92" fmla="*/ 2147483646 w 3924"/>
                  <a:gd name="T93" fmla="*/ 2147483646 h 3867"/>
                  <a:gd name="T94" fmla="*/ 2147483646 w 3924"/>
                  <a:gd name="T95" fmla="*/ 2147483646 h 3867"/>
                  <a:gd name="T96" fmla="*/ 2147483646 w 3924"/>
                  <a:gd name="T97" fmla="*/ 2147483646 h 3867"/>
                  <a:gd name="T98" fmla="*/ 2147483646 w 3924"/>
                  <a:gd name="T99" fmla="*/ 2147483646 h 3867"/>
                  <a:gd name="T100" fmla="*/ 2147483646 w 3924"/>
                  <a:gd name="T101" fmla="*/ 2147483646 h 3867"/>
                  <a:gd name="T102" fmla="*/ 2147483646 w 3924"/>
                  <a:gd name="T103" fmla="*/ 2147483646 h 386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3924" h="3867">
                    <a:moveTo>
                      <a:pt x="19" y="1542"/>
                    </a:moveTo>
                    <a:lnTo>
                      <a:pt x="38" y="1542"/>
                    </a:lnTo>
                    <a:lnTo>
                      <a:pt x="76" y="1523"/>
                    </a:lnTo>
                    <a:lnTo>
                      <a:pt x="95" y="1504"/>
                    </a:lnTo>
                    <a:lnTo>
                      <a:pt x="305" y="1333"/>
                    </a:lnTo>
                    <a:lnTo>
                      <a:pt x="323" y="1314"/>
                    </a:lnTo>
                    <a:lnTo>
                      <a:pt x="381" y="1295"/>
                    </a:lnTo>
                    <a:lnTo>
                      <a:pt x="438" y="1237"/>
                    </a:lnTo>
                    <a:lnTo>
                      <a:pt x="495" y="1199"/>
                    </a:lnTo>
                    <a:lnTo>
                      <a:pt x="571" y="1180"/>
                    </a:lnTo>
                    <a:lnTo>
                      <a:pt x="685" y="1219"/>
                    </a:lnTo>
                    <a:lnTo>
                      <a:pt x="762" y="1219"/>
                    </a:lnTo>
                    <a:lnTo>
                      <a:pt x="799" y="1161"/>
                    </a:lnTo>
                    <a:lnTo>
                      <a:pt x="781" y="1009"/>
                    </a:lnTo>
                    <a:lnTo>
                      <a:pt x="762" y="933"/>
                    </a:lnTo>
                    <a:lnTo>
                      <a:pt x="799" y="875"/>
                    </a:lnTo>
                    <a:lnTo>
                      <a:pt x="857" y="838"/>
                    </a:lnTo>
                    <a:lnTo>
                      <a:pt x="914" y="838"/>
                    </a:lnTo>
                    <a:lnTo>
                      <a:pt x="971" y="857"/>
                    </a:lnTo>
                    <a:lnTo>
                      <a:pt x="1028" y="875"/>
                    </a:lnTo>
                    <a:lnTo>
                      <a:pt x="1104" y="875"/>
                    </a:lnTo>
                    <a:lnTo>
                      <a:pt x="1162" y="838"/>
                    </a:lnTo>
                    <a:lnTo>
                      <a:pt x="1180" y="780"/>
                    </a:lnTo>
                    <a:lnTo>
                      <a:pt x="1143" y="704"/>
                    </a:lnTo>
                    <a:lnTo>
                      <a:pt x="1314" y="685"/>
                    </a:lnTo>
                    <a:lnTo>
                      <a:pt x="1466" y="647"/>
                    </a:lnTo>
                    <a:lnTo>
                      <a:pt x="1485" y="647"/>
                    </a:lnTo>
                    <a:lnTo>
                      <a:pt x="1524" y="628"/>
                    </a:lnTo>
                    <a:lnTo>
                      <a:pt x="1561" y="552"/>
                    </a:lnTo>
                    <a:lnTo>
                      <a:pt x="1581" y="552"/>
                    </a:lnTo>
                    <a:lnTo>
                      <a:pt x="1638" y="533"/>
                    </a:lnTo>
                    <a:lnTo>
                      <a:pt x="1752" y="494"/>
                    </a:lnTo>
                    <a:lnTo>
                      <a:pt x="1790" y="494"/>
                    </a:lnTo>
                    <a:lnTo>
                      <a:pt x="1809" y="457"/>
                    </a:lnTo>
                    <a:lnTo>
                      <a:pt x="1828" y="399"/>
                    </a:lnTo>
                    <a:lnTo>
                      <a:pt x="1866" y="342"/>
                    </a:lnTo>
                    <a:lnTo>
                      <a:pt x="1923" y="342"/>
                    </a:lnTo>
                    <a:lnTo>
                      <a:pt x="1905" y="304"/>
                    </a:lnTo>
                    <a:lnTo>
                      <a:pt x="1905" y="285"/>
                    </a:lnTo>
                    <a:lnTo>
                      <a:pt x="1886" y="266"/>
                    </a:lnTo>
                    <a:lnTo>
                      <a:pt x="1923" y="228"/>
                    </a:lnTo>
                    <a:lnTo>
                      <a:pt x="1981" y="228"/>
                    </a:lnTo>
                    <a:lnTo>
                      <a:pt x="2095" y="247"/>
                    </a:lnTo>
                    <a:lnTo>
                      <a:pt x="2152" y="228"/>
                    </a:lnTo>
                    <a:lnTo>
                      <a:pt x="2190" y="228"/>
                    </a:lnTo>
                    <a:lnTo>
                      <a:pt x="2228" y="247"/>
                    </a:lnTo>
                    <a:lnTo>
                      <a:pt x="2343" y="323"/>
                    </a:lnTo>
                    <a:lnTo>
                      <a:pt x="2381" y="323"/>
                    </a:lnTo>
                    <a:lnTo>
                      <a:pt x="2381" y="285"/>
                    </a:lnTo>
                    <a:lnTo>
                      <a:pt x="2381" y="209"/>
                    </a:lnTo>
                    <a:lnTo>
                      <a:pt x="2343" y="95"/>
                    </a:lnTo>
                    <a:lnTo>
                      <a:pt x="2362" y="56"/>
                    </a:lnTo>
                    <a:lnTo>
                      <a:pt x="2419" y="37"/>
                    </a:lnTo>
                    <a:lnTo>
                      <a:pt x="2476" y="56"/>
                    </a:lnTo>
                    <a:lnTo>
                      <a:pt x="2514" y="95"/>
                    </a:lnTo>
                    <a:lnTo>
                      <a:pt x="2533" y="152"/>
                    </a:lnTo>
                    <a:lnTo>
                      <a:pt x="2571" y="209"/>
                    </a:lnTo>
                    <a:lnTo>
                      <a:pt x="2628" y="228"/>
                    </a:lnTo>
                    <a:lnTo>
                      <a:pt x="2648" y="228"/>
                    </a:lnTo>
                    <a:lnTo>
                      <a:pt x="2667" y="190"/>
                    </a:lnTo>
                    <a:lnTo>
                      <a:pt x="2667" y="132"/>
                    </a:lnTo>
                    <a:lnTo>
                      <a:pt x="2648" y="114"/>
                    </a:lnTo>
                    <a:lnTo>
                      <a:pt x="2609" y="76"/>
                    </a:lnTo>
                    <a:lnTo>
                      <a:pt x="2571" y="56"/>
                    </a:lnTo>
                    <a:lnTo>
                      <a:pt x="2571" y="18"/>
                    </a:lnTo>
                    <a:lnTo>
                      <a:pt x="2571" y="0"/>
                    </a:lnTo>
                    <a:lnTo>
                      <a:pt x="2590" y="0"/>
                    </a:lnTo>
                    <a:lnTo>
                      <a:pt x="2609" y="18"/>
                    </a:lnTo>
                    <a:lnTo>
                      <a:pt x="2800" y="37"/>
                    </a:lnTo>
                    <a:lnTo>
                      <a:pt x="2857" y="76"/>
                    </a:lnTo>
                    <a:lnTo>
                      <a:pt x="2914" y="114"/>
                    </a:lnTo>
                    <a:lnTo>
                      <a:pt x="2971" y="190"/>
                    </a:lnTo>
                    <a:lnTo>
                      <a:pt x="3009" y="323"/>
                    </a:lnTo>
                    <a:lnTo>
                      <a:pt x="3066" y="380"/>
                    </a:lnTo>
                    <a:lnTo>
                      <a:pt x="3143" y="418"/>
                    </a:lnTo>
                    <a:lnTo>
                      <a:pt x="3200" y="476"/>
                    </a:lnTo>
                    <a:lnTo>
                      <a:pt x="3238" y="609"/>
                    </a:lnTo>
                    <a:lnTo>
                      <a:pt x="3276" y="628"/>
                    </a:lnTo>
                    <a:lnTo>
                      <a:pt x="3333" y="685"/>
                    </a:lnTo>
                    <a:lnTo>
                      <a:pt x="3352" y="685"/>
                    </a:lnTo>
                    <a:lnTo>
                      <a:pt x="3638" y="875"/>
                    </a:lnTo>
                    <a:lnTo>
                      <a:pt x="3695" y="875"/>
                    </a:lnTo>
                    <a:lnTo>
                      <a:pt x="3752" y="838"/>
                    </a:lnTo>
                    <a:lnTo>
                      <a:pt x="3828" y="818"/>
                    </a:lnTo>
                    <a:lnTo>
                      <a:pt x="3828" y="838"/>
                    </a:lnTo>
                    <a:lnTo>
                      <a:pt x="3904" y="933"/>
                    </a:lnTo>
                    <a:lnTo>
                      <a:pt x="3904" y="952"/>
                    </a:lnTo>
                    <a:lnTo>
                      <a:pt x="3923" y="971"/>
                    </a:lnTo>
                    <a:lnTo>
                      <a:pt x="3867" y="1047"/>
                    </a:lnTo>
                    <a:lnTo>
                      <a:pt x="3847" y="1066"/>
                    </a:lnTo>
                    <a:lnTo>
                      <a:pt x="3828" y="1142"/>
                    </a:lnTo>
                    <a:lnTo>
                      <a:pt x="3828" y="1180"/>
                    </a:lnTo>
                    <a:lnTo>
                      <a:pt x="3828" y="1219"/>
                    </a:lnTo>
                    <a:lnTo>
                      <a:pt x="3847" y="1275"/>
                    </a:lnTo>
                    <a:lnTo>
                      <a:pt x="3847" y="1295"/>
                    </a:lnTo>
                    <a:lnTo>
                      <a:pt x="3809" y="1828"/>
                    </a:lnTo>
                    <a:lnTo>
                      <a:pt x="3771" y="1923"/>
                    </a:lnTo>
                    <a:lnTo>
                      <a:pt x="3752" y="1961"/>
                    </a:lnTo>
                    <a:lnTo>
                      <a:pt x="3733" y="1961"/>
                    </a:lnTo>
                    <a:lnTo>
                      <a:pt x="3733" y="1981"/>
                    </a:lnTo>
                    <a:lnTo>
                      <a:pt x="3581" y="1981"/>
                    </a:lnTo>
                    <a:lnTo>
                      <a:pt x="3542" y="2037"/>
                    </a:lnTo>
                    <a:lnTo>
                      <a:pt x="3542" y="2076"/>
                    </a:lnTo>
                    <a:lnTo>
                      <a:pt x="3562" y="2152"/>
                    </a:lnTo>
                    <a:lnTo>
                      <a:pt x="3542" y="2228"/>
                    </a:lnTo>
                    <a:lnTo>
                      <a:pt x="3542" y="2247"/>
                    </a:lnTo>
                    <a:lnTo>
                      <a:pt x="3524" y="2266"/>
                    </a:lnTo>
                    <a:lnTo>
                      <a:pt x="3524" y="2285"/>
                    </a:lnTo>
                    <a:lnTo>
                      <a:pt x="3524" y="2304"/>
                    </a:lnTo>
                    <a:lnTo>
                      <a:pt x="3524" y="2323"/>
                    </a:lnTo>
                    <a:lnTo>
                      <a:pt x="3562" y="2361"/>
                    </a:lnTo>
                    <a:lnTo>
                      <a:pt x="3562" y="2399"/>
                    </a:lnTo>
                    <a:lnTo>
                      <a:pt x="3562" y="2418"/>
                    </a:lnTo>
                    <a:lnTo>
                      <a:pt x="3562" y="2457"/>
                    </a:lnTo>
                    <a:lnTo>
                      <a:pt x="3562" y="2494"/>
                    </a:lnTo>
                    <a:lnTo>
                      <a:pt x="3581" y="2514"/>
                    </a:lnTo>
                    <a:lnTo>
                      <a:pt x="3600" y="2514"/>
                    </a:lnTo>
                    <a:lnTo>
                      <a:pt x="3619" y="2533"/>
                    </a:lnTo>
                    <a:lnTo>
                      <a:pt x="3638" y="2552"/>
                    </a:lnTo>
                    <a:lnTo>
                      <a:pt x="3676" y="2628"/>
                    </a:lnTo>
                    <a:lnTo>
                      <a:pt x="3676" y="2666"/>
                    </a:lnTo>
                    <a:lnTo>
                      <a:pt x="3657" y="2704"/>
                    </a:lnTo>
                    <a:lnTo>
                      <a:pt x="3600" y="2819"/>
                    </a:lnTo>
                    <a:lnTo>
                      <a:pt x="3581" y="2914"/>
                    </a:lnTo>
                    <a:lnTo>
                      <a:pt x="3581" y="2933"/>
                    </a:lnTo>
                    <a:lnTo>
                      <a:pt x="3562" y="2952"/>
                    </a:lnTo>
                    <a:lnTo>
                      <a:pt x="3562" y="2971"/>
                    </a:lnTo>
                    <a:lnTo>
                      <a:pt x="3466" y="3028"/>
                    </a:lnTo>
                    <a:lnTo>
                      <a:pt x="3466" y="3047"/>
                    </a:lnTo>
                    <a:lnTo>
                      <a:pt x="3447" y="3047"/>
                    </a:lnTo>
                    <a:lnTo>
                      <a:pt x="3447" y="3066"/>
                    </a:lnTo>
                    <a:lnTo>
                      <a:pt x="3447" y="3085"/>
                    </a:lnTo>
                    <a:lnTo>
                      <a:pt x="3428" y="3085"/>
                    </a:lnTo>
                    <a:lnTo>
                      <a:pt x="3390" y="3104"/>
                    </a:lnTo>
                    <a:lnTo>
                      <a:pt x="3352" y="3142"/>
                    </a:lnTo>
                    <a:lnTo>
                      <a:pt x="3352" y="3161"/>
                    </a:lnTo>
                    <a:lnTo>
                      <a:pt x="3352" y="3180"/>
                    </a:lnTo>
                    <a:lnTo>
                      <a:pt x="3371" y="3218"/>
                    </a:lnTo>
                    <a:lnTo>
                      <a:pt x="3390" y="3256"/>
                    </a:lnTo>
                    <a:lnTo>
                      <a:pt x="3428" y="3390"/>
                    </a:lnTo>
                    <a:lnTo>
                      <a:pt x="3466" y="3466"/>
                    </a:lnTo>
                    <a:lnTo>
                      <a:pt x="3505" y="3504"/>
                    </a:lnTo>
                    <a:lnTo>
                      <a:pt x="3505" y="3523"/>
                    </a:lnTo>
                    <a:lnTo>
                      <a:pt x="3505" y="3561"/>
                    </a:lnTo>
                    <a:lnTo>
                      <a:pt x="3505" y="3599"/>
                    </a:lnTo>
                    <a:lnTo>
                      <a:pt x="3505" y="3637"/>
                    </a:lnTo>
                    <a:lnTo>
                      <a:pt x="3524" y="3676"/>
                    </a:lnTo>
                    <a:lnTo>
                      <a:pt x="3542" y="3733"/>
                    </a:lnTo>
                    <a:lnTo>
                      <a:pt x="3562" y="3771"/>
                    </a:lnTo>
                    <a:lnTo>
                      <a:pt x="3562" y="3809"/>
                    </a:lnTo>
                    <a:lnTo>
                      <a:pt x="3562" y="3866"/>
                    </a:lnTo>
                    <a:lnTo>
                      <a:pt x="3524" y="3809"/>
                    </a:lnTo>
                    <a:lnTo>
                      <a:pt x="3505" y="3790"/>
                    </a:lnTo>
                    <a:lnTo>
                      <a:pt x="3505" y="3771"/>
                    </a:lnTo>
                    <a:lnTo>
                      <a:pt x="3466" y="3752"/>
                    </a:lnTo>
                    <a:lnTo>
                      <a:pt x="3428" y="3733"/>
                    </a:lnTo>
                    <a:lnTo>
                      <a:pt x="3314" y="3695"/>
                    </a:lnTo>
                    <a:lnTo>
                      <a:pt x="3276" y="3695"/>
                    </a:lnTo>
                    <a:lnTo>
                      <a:pt x="3143" y="3657"/>
                    </a:lnTo>
                    <a:lnTo>
                      <a:pt x="3085" y="3618"/>
                    </a:lnTo>
                    <a:lnTo>
                      <a:pt x="3009" y="3542"/>
                    </a:lnTo>
                    <a:lnTo>
                      <a:pt x="2971" y="3485"/>
                    </a:lnTo>
                    <a:lnTo>
                      <a:pt x="2952" y="3466"/>
                    </a:lnTo>
                    <a:lnTo>
                      <a:pt x="2914" y="3447"/>
                    </a:lnTo>
                    <a:lnTo>
                      <a:pt x="2914" y="3428"/>
                    </a:lnTo>
                    <a:lnTo>
                      <a:pt x="2895" y="3428"/>
                    </a:lnTo>
                    <a:lnTo>
                      <a:pt x="2876" y="3409"/>
                    </a:lnTo>
                    <a:lnTo>
                      <a:pt x="2724" y="3371"/>
                    </a:lnTo>
                    <a:lnTo>
                      <a:pt x="2648" y="3371"/>
                    </a:lnTo>
                    <a:lnTo>
                      <a:pt x="2628" y="3371"/>
                    </a:lnTo>
                    <a:lnTo>
                      <a:pt x="2533" y="3428"/>
                    </a:lnTo>
                    <a:lnTo>
                      <a:pt x="2514" y="3428"/>
                    </a:lnTo>
                    <a:lnTo>
                      <a:pt x="2495" y="3447"/>
                    </a:lnTo>
                    <a:lnTo>
                      <a:pt x="2476" y="3428"/>
                    </a:lnTo>
                    <a:lnTo>
                      <a:pt x="2438" y="3409"/>
                    </a:lnTo>
                    <a:lnTo>
                      <a:pt x="2304" y="3314"/>
                    </a:lnTo>
                    <a:lnTo>
                      <a:pt x="2114" y="3066"/>
                    </a:lnTo>
                    <a:lnTo>
                      <a:pt x="2076" y="2990"/>
                    </a:lnTo>
                    <a:lnTo>
                      <a:pt x="1905" y="3009"/>
                    </a:lnTo>
                    <a:lnTo>
                      <a:pt x="1847" y="3028"/>
                    </a:lnTo>
                    <a:lnTo>
                      <a:pt x="1828" y="3028"/>
                    </a:lnTo>
                    <a:lnTo>
                      <a:pt x="1790" y="3028"/>
                    </a:lnTo>
                    <a:lnTo>
                      <a:pt x="1543" y="2971"/>
                    </a:lnTo>
                    <a:lnTo>
                      <a:pt x="1048" y="2933"/>
                    </a:lnTo>
                    <a:lnTo>
                      <a:pt x="895" y="2933"/>
                    </a:lnTo>
                    <a:lnTo>
                      <a:pt x="857" y="2933"/>
                    </a:lnTo>
                    <a:lnTo>
                      <a:pt x="799" y="2895"/>
                    </a:lnTo>
                    <a:lnTo>
                      <a:pt x="647" y="2856"/>
                    </a:lnTo>
                    <a:lnTo>
                      <a:pt x="552" y="2819"/>
                    </a:lnTo>
                    <a:lnTo>
                      <a:pt x="495" y="2761"/>
                    </a:lnTo>
                    <a:lnTo>
                      <a:pt x="476" y="2685"/>
                    </a:lnTo>
                    <a:lnTo>
                      <a:pt x="457" y="2647"/>
                    </a:lnTo>
                    <a:lnTo>
                      <a:pt x="419" y="2590"/>
                    </a:lnTo>
                    <a:lnTo>
                      <a:pt x="362" y="2533"/>
                    </a:lnTo>
                    <a:lnTo>
                      <a:pt x="305" y="2494"/>
                    </a:lnTo>
                    <a:lnTo>
                      <a:pt x="286" y="2475"/>
                    </a:lnTo>
                    <a:lnTo>
                      <a:pt x="209" y="2342"/>
                    </a:lnTo>
                    <a:lnTo>
                      <a:pt x="57" y="1942"/>
                    </a:lnTo>
                    <a:lnTo>
                      <a:pt x="38" y="1904"/>
                    </a:lnTo>
                    <a:lnTo>
                      <a:pt x="38" y="1695"/>
                    </a:lnTo>
                    <a:lnTo>
                      <a:pt x="0" y="1542"/>
                    </a:lnTo>
                    <a:lnTo>
                      <a:pt x="19" y="1542"/>
                    </a:lnTo>
                  </a:path>
                </a:pathLst>
              </a:custGeom>
              <a:solidFill>
                <a:srgbClr val="A8A8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33" name="Freeform 5">
                <a:extLst>
                  <a:ext uri="{FF2B5EF4-FFF2-40B4-BE49-F238E27FC236}">
                    <a16:creationId xmlns:a16="http://schemas.microsoft.com/office/drawing/2014/main" id="{EFFAE2C3-AB88-B04A-BEC0-61F2F02A0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4638" y="3821113"/>
                <a:ext cx="2078037" cy="2284412"/>
              </a:xfrm>
              <a:custGeom>
                <a:avLst/>
                <a:gdLst>
                  <a:gd name="T0" fmla="*/ 2147483646 w 5772"/>
                  <a:gd name="T1" fmla="*/ 2147483646 h 6344"/>
                  <a:gd name="T2" fmla="*/ 2147483646 w 5772"/>
                  <a:gd name="T3" fmla="*/ 2147483646 h 6344"/>
                  <a:gd name="T4" fmla="*/ 2147483646 w 5772"/>
                  <a:gd name="T5" fmla="*/ 2147483646 h 6344"/>
                  <a:gd name="T6" fmla="*/ 2147483646 w 5772"/>
                  <a:gd name="T7" fmla="*/ 2147483646 h 6344"/>
                  <a:gd name="T8" fmla="*/ 2147483646 w 5772"/>
                  <a:gd name="T9" fmla="*/ 2147483646 h 6344"/>
                  <a:gd name="T10" fmla="*/ 2147483646 w 5772"/>
                  <a:gd name="T11" fmla="*/ 2147483646 h 6344"/>
                  <a:gd name="T12" fmla="*/ 2147483646 w 5772"/>
                  <a:gd name="T13" fmla="*/ 2147483646 h 6344"/>
                  <a:gd name="T14" fmla="*/ 2147483646 w 5772"/>
                  <a:gd name="T15" fmla="*/ 2147483646 h 6344"/>
                  <a:gd name="T16" fmla="*/ 2147483646 w 5772"/>
                  <a:gd name="T17" fmla="*/ 2147483646 h 6344"/>
                  <a:gd name="T18" fmla="*/ 2147483646 w 5772"/>
                  <a:gd name="T19" fmla="*/ 2147483646 h 6344"/>
                  <a:gd name="T20" fmla="*/ 2147483646 w 5772"/>
                  <a:gd name="T21" fmla="*/ 2147483646 h 6344"/>
                  <a:gd name="T22" fmla="*/ 2147483646 w 5772"/>
                  <a:gd name="T23" fmla="*/ 2147483646 h 6344"/>
                  <a:gd name="T24" fmla="*/ 2147483646 w 5772"/>
                  <a:gd name="T25" fmla="*/ 2147483646 h 6344"/>
                  <a:gd name="T26" fmla="*/ 2147483646 w 5772"/>
                  <a:gd name="T27" fmla="*/ 2147483646 h 6344"/>
                  <a:gd name="T28" fmla="*/ 2147483646 w 5772"/>
                  <a:gd name="T29" fmla="*/ 2147483646 h 6344"/>
                  <a:gd name="T30" fmla="*/ 2147483646 w 5772"/>
                  <a:gd name="T31" fmla="*/ 2147483646 h 6344"/>
                  <a:gd name="T32" fmla="*/ 2147483646 w 5772"/>
                  <a:gd name="T33" fmla="*/ 2147483646 h 6344"/>
                  <a:gd name="T34" fmla="*/ 2147483646 w 5772"/>
                  <a:gd name="T35" fmla="*/ 2147483646 h 6344"/>
                  <a:gd name="T36" fmla="*/ 2147483646 w 5772"/>
                  <a:gd name="T37" fmla="*/ 2147483646 h 6344"/>
                  <a:gd name="T38" fmla="*/ 2147483646 w 5772"/>
                  <a:gd name="T39" fmla="*/ 2147483646 h 6344"/>
                  <a:gd name="T40" fmla="*/ 2147483646 w 5772"/>
                  <a:gd name="T41" fmla="*/ 2147483646 h 6344"/>
                  <a:gd name="T42" fmla="*/ 2147483646 w 5772"/>
                  <a:gd name="T43" fmla="*/ 2147483646 h 6344"/>
                  <a:gd name="T44" fmla="*/ 2147483646 w 5772"/>
                  <a:gd name="T45" fmla="*/ 2147483646 h 6344"/>
                  <a:gd name="T46" fmla="*/ 2147483646 w 5772"/>
                  <a:gd name="T47" fmla="*/ 2147483646 h 6344"/>
                  <a:gd name="T48" fmla="*/ 2147483646 w 5772"/>
                  <a:gd name="T49" fmla="*/ 2147483646 h 6344"/>
                  <a:gd name="T50" fmla="*/ 2147483646 w 5772"/>
                  <a:gd name="T51" fmla="*/ 2147483646 h 6344"/>
                  <a:gd name="T52" fmla="*/ 2147483646 w 5772"/>
                  <a:gd name="T53" fmla="*/ 2147483646 h 6344"/>
                  <a:gd name="T54" fmla="*/ 2147483646 w 5772"/>
                  <a:gd name="T55" fmla="*/ 2147483646 h 6344"/>
                  <a:gd name="T56" fmla="*/ 2147483646 w 5772"/>
                  <a:gd name="T57" fmla="*/ 2147483646 h 6344"/>
                  <a:gd name="T58" fmla="*/ 2147483646 w 5772"/>
                  <a:gd name="T59" fmla="*/ 2147483646 h 6344"/>
                  <a:gd name="T60" fmla="*/ 2147483646 w 5772"/>
                  <a:gd name="T61" fmla="*/ 2147483646 h 6344"/>
                  <a:gd name="T62" fmla="*/ 2147483646 w 5772"/>
                  <a:gd name="T63" fmla="*/ 2147483646 h 6344"/>
                  <a:gd name="T64" fmla="*/ 2147483646 w 5772"/>
                  <a:gd name="T65" fmla="*/ 2147483646 h 6344"/>
                  <a:gd name="T66" fmla="*/ 2147483646 w 5772"/>
                  <a:gd name="T67" fmla="*/ 2147483646 h 6344"/>
                  <a:gd name="T68" fmla="*/ 2147483646 w 5772"/>
                  <a:gd name="T69" fmla="*/ 2147483646 h 6344"/>
                  <a:gd name="T70" fmla="*/ 2147483646 w 5772"/>
                  <a:gd name="T71" fmla="*/ 2147483646 h 6344"/>
                  <a:gd name="T72" fmla="*/ 2147483646 w 5772"/>
                  <a:gd name="T73" fmla="*/ 2147483646 h 6344"/>
                  <a:gd name="T74" fmla="*/ 2147483646 w 5772"/>
                  <a:gd name="T75" fmla="*/ 2147483646 h 6344"/>
                  <a:gd name="T76" fmla="*/ 2147483646 w 5772"/>
                  <a:gd name="T77" fmla="*/ 2147483646 h 6344"/>
                  <a:gd name="T78" fmla="*/ 2147483646 w 5772"/>
                  <a:gd name="T79" fmla="*/ 2147483646 h 6344"/>
                  <a:gd name="T80" fmla="*/ 2147483646 w 5772"/>
                  <a:gd name="T81" fmla="*/ 2147483646 h 6344"/>
                  <a:gd name="T82" fmla="*/ 2147483646 w 5772"/>
                  <a:gd name="T83" fmla="*/ 2147483646 h 6344"/>
                  <a:gd name="T84" fmla="*/ 2147483646 w 5772"/>
                  <a:gd name="T85" fmla="*/ 2147483646 h 6344"/>
                  <a:gd name="T86" fmla="*/ 2147483646 w 5772"/>
                  <a:gd name="T87" fmla="*/ 2147483646 h 6344"/>
                  <a:gd name="T88" fmla="*/ 2147483646 w 5772"/>
                  <a:gd name="T89" fmla="*/ 2147483646 h 6344"/>
                  <a:gd name="T90" fmla="*/ 2147483646 w 5772"/>
                  <a:gd name="T91" fmla="*/ 2147483646 h 6344"/>
                  <a:gd name="T92" fmla="*/ 2147483646 w 5772"/>
                  <a:gd name="T93" fmla="*/ 2147483646 h 6344"/>
                  <a:gd name="T94" fmla="*/ 2147483646 w 5772"/>
                  <a:gd name="T95" fmla="*/ 2147483646 h 6344"/>
                  <a:gd name="T96" fmla="*/ 2147483646 w 5772"/>
                  <a:gd name="T97" fmla="*/ 2147483646 h 6344"/>
                  <a:gd name="T98" fmla="*/ 2147483646 w 5772"/>
                  <a:gd name="T99" fmla="*/ 2147483646 h 6344"/>
                  <a:gd name="T100" fmla="*/ 2147483646 w 5772"/>
                  <a:gd name="T101" fmla="*/ 2147483646 h 6344"/>
                  <a:gd name="T102" fmla="*/ 2147483646 w 5772"/>
                  <a:gd name="T103" fmla="*/ 2147483646 h 6344"/>
                  <a:gd name="T104" fmla="*/ 2147483646 w 5772"/>
                  <a:gd name="T105" fmla="*/ 2147483646 h 6344"/>
                  <a:gd name="T106" fmla="*/ 2147483646 w 5772"/>
                  <a:gd name="T107" fmla="*/ 0 h 6344"/>
                  <a:gd name="T108" fmla="*/ 2147483646 w 5772"/>
                  <a:gd name="T109" fmla="*/ 2147483646 h 6344"/>
                  <a:gd name="T110" fmla="*/ 2147483646 w 5772"/>
                  <a:gd name="T111" fmla="*/ 2147483646 h 6344"/>
                  <a:gd name="T112" fmla="*/ 2147483646 w 5772"/>
                  <a:gd name="T113" fmla="*/ 2147483646 h 6344"/>
                  <a:gd name="T114" fmla="*/ 2147483646 w 5772"/>
                  <a:gd name="T115" fmla="*/ 2147483646 h 6344"/>
                  <a:gd name="T116" fmla="*/ 2147483646 w 5772"/>
                  <a:gd name="T117" fmla="*/ 2147483646 h 6344"/>
                  <a:gd name="T118" fmla="*/ 2147483646 w 5772"/>
                  <a:gd name="T119" fmla="*/ 2147483646 h 6344"/>
                  <a:gd name="T120" fmla="*/ 2147483646 w 5772"/>
                  <a:gd name="T121" fmla="*/ 2147483646 h 63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772" h="6344">
                    <a:moveTo>
                      <a:pt x="4552" y="724"/>
                    </a:moveTo>
                    <a:lnTo>
                      <a:pt x="4533" y="971"/>
                    </a:lnTo>
                    <a:lnTo>
                      <a:pt x="4533" y="1029"/>
                    </a:lnTo>
                    <a:lnTo>
                      <a:pt x="4571" y="1066"/>
                    </a:lnTo>
                    <a:lnTo>
                      <a:pt x="4647" y="1124"/>
                    </a:lnTo>
                    <a:lnTo>
                      <a:pt x="4723" y="1162"/>
                    </a:lnTo>
                    <a:lnTo>
                      <a:pt x="4856" y="1200"/>
                    </a:lnTo>
                    <a:lnTo>
                      <a:pt x="4895" y="1238"/>
                    </a:lnTo>
                    <a:lnTo>
                      <a:pt x="4914" y="1314"/>
                    </a:lnTo>
                    <a:lnTo>
                      <a:pt x="4971" y="1391"/>
                    </a:lnTo>
                    <a:lnTo>
                      <a:pt x="5009" y="1409"/>
                    </a:lnTo>
                    <a:lnTo>
                      <a:pt x="5066" y="1447"/>
                    </a:lnTo>
                    <a:lnTo>
                      <a:pt x="5104" y="1467"/>
                    </a:lnTo>
                    <a:lnTo>
                      <a:pt x="5200" y="1600"/>
                    </a:lnTo>
                    <a:lnTo>
                      <a:pt x="5218" y="1638"/>
                    </a:lnTo>
                    <a:lnTo>
                      <a:pt x="5237" y="1657"/>
                    </a:lnTo>
                    <a:lnTo>
                      <a:pt x="5237" y="1695"/>
                    </a:lnTo>
                    <a:lnTo>
                      <a:pt x="5276" y="1714"/>
                    </a:lnTo>
                    <a:lnTo>
                      <a:pt x="5295" y="1714"/>
                    </a:lnTo>
                    <a:lnTo>
                      <a:pt x="5276" y="1714"/>
                    </a:lnTo>
                    <a:lnTo>
                      <a:pt x="5314" y="1867"/>
                    </a:lnTo>
                    <a:lnTo>
                      <a:pt x="5314" y="2076"/>
                    </a:lnTo>
                    <a:lnTo>
                      <a:pt x="5333" y="2114"/>
                    </a:lnTo>
                    <a:lnTo>
                      <a:pt x="5485" y="2514"/>
                    </a:lnTo>
                    <a:lnTo>
                      <a:pt x="5562" y="2647"/>
                    </a:lnTo>
                    <a:lnTo>
                      <a:pt x="5581" y="2666"/>
                    </a:lnTo>
                    <a:lnTo>
                      <a:pt x="5638" y="2705"/>
                    </a:lnTo>
                    <a:lnTo>
                      <a:pt x="5695" y="2762"/>
                    </a:lnTo>
                    <a:lnTo>
                      <a:pt x="5733" y="2819"/>
                    </a:lnTo>
                    <a:lnTo>
                      <a:pt x="5752" y="2857"/>
                    </a:lnTo>
                    <a:lnTo>
                      <a:pt x="5771" y="2933"/>
                    </a:lnTo>
                    <a:lnTo>
                      <a:pt x="5542" y="3047"/>
                    </a:lnTo>
                    <a:lnTo>
                      <a:pt x="5447" y="3067"/>
                    </a:lnTo>
                    <a:lnTo>
                      <a:pt x="4856" y="2971"/>
                    </a:lnTo>
                    <a:lnTo>
                      <a:pt x="4723" y="2952"/>
                    </a:lnTo>
                    <a:lnTo>
                      <a:pt x="4647" y="2933"/>
                    </a:lnTo>
                    <a:lnTo>
                      <a:pt x="4609" y="2914"/>
                    </a:lnTo>
                    <a:lnTo>
                      <a:pt x="4590" y="2895"/>
                    </a:lnTo>
                    <a:lnTo>
                      <a:pt x="4495" y="2838"/>
                    </a:lnTo>
                    <a:lnTo>
                      <a:pt x="4323" y="2743"/>
                    </a:lnTo>
                    <a:lnTo>
                      <a:pt x="4285" y="2743"/>
                    </a:lnTo>
                    <a:lnTo>
                      <a:pt x="4228" y="2743"/>
                    </a:lnTo>
                    <a:lnTo>
                      <a:pt x="4190" y="2762"/>
                    </a:lnTo>
                    <a:lnTo>
                      <a:pt x="4114" y="2781"/>
                    </a:lnTo>
                    <a:lnTo>
                      <a:pt x="4057" y="2800"/>
                    </a:lnTo>
                    <a:lnTo>
                      <a:pt x="3733" y="2762"/>
                    </a:lnTo>
                    <a:lnTo>
                      <a:pt x="3676" y="2781"/>
                    </a:lnTo>
                    <a:lnTo>
                      <a:pt x="3637" y="2895"/>
                    </a:lnTo>
                    <a:lnTo>
                      <a:pt x="3618" y="2914"/>
                    </a:lnTo>
                    <a:lnTo>
                      <a:pt x="3485" y="2952"/>
                    </a:lnTo>
                    <a:lnTo>
                      <a:pt x="3409" y="2991"/>
                    </a:lnTo>
                    <a:lnTo>
                      <a:pt x="3390" y="3010"/>
                    </a:lnTo>
                    <a:lnTo>
                      <a:pt x="3352" y="3028"/>
                    </a:lnTo>
                    <a:lnTo>
                      <a:pt x="3352" y="3047"/>
                    </a:lnTo>
                    <a:lnTo>
                      <a:pt x="3352" y="3067"/>
                    </a:lnTo>
                    <a:lnTo>
                      <a:pt x="3352" y="3086"/>
                    </a:lnTo>
                    <a:lnTo>
                      <a:pt x="3409" y="3162"/>
                    </a:lnTo>
                    <a:lnTo>
                      <a:pt x="3485" y="3333"/>
                    </a:lnTo>
                    <a:lnTo>
                      <a:pt x="3485" y="3352"/>
                    </a:lnTo>
                    <a:lnTo>
                      <a:pt x="3485" y="3390"/>
                    </a:lnTo>
                    <a:lnTo>
                      <a:pt x="3428" y="3581"/>
                    </a:lnTo>
                    <a:lnTo>
                      <a:pt x="3371" y="3771"/>
                    </a:lnTo>
                    <a:lnTo>
                      <a:pt x="3371" y="3924"/>
                    </a:lnTo>
                    <a:lnTo>
                      <a:pt x="3352" y="4057"/>
                    </a:lnTo>
                    <a:lnTo>
                      <a:pt x="3333" y="4095"/>
                    </a:lnTo>
                    <a:lnTo>
                      <a:pt x="3314" y="4114"/>
                    </a:lnTo>
                    <a:lnTo>
                      <a:pt x="3276" y="4152"/>
                    </a:lnTo>
                    <a:lnTo>
                      <a:pt x="3237" y="4190"/>
                    </a:lnTo>
                    <a:lnTo>
                      <a:pt x="3237" y="4210"/>
                    </a:lnTo>
                    <a:lnTo>
                      <a:pt x="3237" y="4229"/>
                    </a:lnTo>
                    <a:lnTo>
                      <a:pt x="3237" y="4248"/>
                    </a:lnTo>
                    <a:lnTo>
                      <a:pt x="3237" y="4286"/>
                    </a:lnTo>
                    <a:lnTo>
                      <a:pt x="3237" y="4305"/>
                    </a:lnTo>
                    <a:lnTo>
                      <a:pt x="3237" y="4343"/>
                    </a:lnTo>
                    <a:lnTo>
                      <a:pt x="3219" y="4381"/>
                    </a:lnTo>
                    <a:lnTo>
                      <a:pt x="3200" y="4400"/>
                    </a:lnTo>
                    <a:lnTo>
                      <a:pt x="3142" y="4457"/>
                    </a:lnTo>
                    <a:lnTo>
                      <a:pt x="3085" y="4514"/>
                    </a:lnTo>
                    <a:lnTo>
                      <a:pt x="3066" y="4552"/>
                    </a:lnTo>
                    <a:lnTo>
                      <a:pt x="3028" y="4571"/>
                    </a:lnTo>
                    <a:lnTo>
                      <a:pt x="2990" y="4571"/>
                    </a:lnTo>
                    <a:lnTo>
                      <a:pt x="2838" y="4610"/>
                    </a:lnTo>
                    <a:lnTo>
                      <a:pt x="2780" y="4628"/>
                    </a:lnTo>
                    <a:lnTo>
                      <a:pt x="2494" y="4838"/>
                    </a:lnTo>
                    <a:lnTo>
                      <a:pt x="2438" y="4895"/>
                    </a:lnTo>
                    <a:lnTo>
                      <a:pt x="2438" y="4914"/>
                    </a:lnTo>
                    <a:lnTo>
                      <a:pt x="2457" y="4933"/>
                    </a:lnTo>
                    <a:lnTo>
                      <a:pt x="2457" y="4952"/>
                    </a:lnTo>
                    <a:lnTo>
                      <a:pt x="2475" y="4952"/>
                    </a:lnTo>
                    <a:lnTo>
                      <a:pt x="2494" y="4972"/>
                    </a:lnTo>
                    <a:lnTo>
                      <a:pt x="2494" y="4991"/>
                    </a:lnTo>
                    <a:lnTo>
                      <a:pt x="2494" y="5028"/>
                    </a:lnTo>
                    <a:lnTo>
                      <a:pt x="2514" y="5067"/>
                    </a:lnTo>
                    <a:lnTo>
                      <a:pt x="2533" y="5086"/>
                    </a:lnTo>
                    <a:lnTo>
                      <a:pt x="2609" y="5200"/>
                    </a:lnTo>
                    <a:lnTo>
                      <a:pt x="2609" y="5219"/>
                    </a:lnTo>
                    <a:lnTo>
                      <a:pt x="2609" y="5257"/>
                    </a:lnTo>
                    <a:lnTo>
                      <a:pt x="2609" y="5333"/>
                    </a:lnTo>
                    <a:lnTo>
                      <a:pt x="2590" y="5371"/>
                    </a:lnTo>
                    <a:lnTo>
                      <a:pt x="2590" y="5409"/>
                    </a:lnTo>
                    <a:lnTo>
                      <a:pt x="2571" y="5429"/>
                    </a:lnTo>
                    <a:lnTo>
                      <a:pt x="2514" y="5448"/>
                    </a:lnTo>
                    <a:lnTo>
                      <a:pt x="2494" y="5467"/>
                    </a:lnTo>
                    <a:lnTo>
                      <a:pt x="2475" y="5485"/>
                    </a:lnTo>
                    <a:lnTo>
                      <a:pt x="2475" y="5524"/>
                    </a:lnTo>
                    <a:lnTo>
                      <a:pt x="2457" y="5543"/>
                    </a:lnTo>
                    <a:lnTo>
                      <a:pt x="2438" y="5562"/>
                    </a:lnTo>
                    <a:lnTo>
                      <a:pt x="2399" y="5600"/>
                    </a:lnTo>
                    <a:lnTo>
                      <a:pt x="2362" y="5638"/>
                    </a:lnTo>
                    <a:lnTo>
                      <a:pt x="2247" y="5790"/>
                    </a:lnTo>
                    <a:lnTo>
                      <a:pt x="2190" y="5829"/>
                    </a:lnTo>
                    <a:lnTo>
                      <a:pt x="2076" y="5886"/>
                    </a:lnTo>
                    <a:lnTo>
                      <a:pt x="2057" y="5905"/>
                    </a:lnTo>
                    <a:lnTo>
                      <a:pt x="2018" y="5943"/>
                    </a:lnTo>
                    <a:lnTo>
                      <a:pt x="1981" y="6019"/>
                    </a:lnTo>
                    <a:lnTo>
                      <a:pt x="1961" y="6057"/>
                    </a:lnTo>
                    <a:lnTo>
                      <a:pt x="1961" y="6095"/>
                    </a:lnTo>
                    <a:lnTo>
                      <a:pt x="1961" y="6115"/>
                    </a:lnTo>
                    <a:lnTo>
                      <a:pt x="1961" y="6171"/>
                    </a:lnTo>
                    <a:lnTo>
                      <a:pt x="1809" y="6247"/>
                    </a:lnTo>
                    <a:lnTo>
                      <a:pt x="1771" y="6267"/>
                    </a:lnTo>
                    <a:lnTo>
                      <a:pt x="1714" y="6286"/>
                    </a:lnTo>
                    <a:lnTo>
                      <a:pt x="1695" y="6305"/>
                    </a:lnTo>
                    <a:lnTo>
                      <a:pt x="1676" y="6305"/>
                    </a:lnTo>
                    <a:lnTo>
                      <a:pt x="1637" y="6324"/>
                    </a:lnTo>
                    <a:lnTo>
                      <a:pt x="1314" y="6343"/>
                    </a:lnTo>
                    <a:lnTo>
                      <a:pt x="1295" y="6343"/>
                    </a:lnTo>
                    <a:lnTo>
                      <a:pt x="1295" y="6324"/>
                    </a:lnTo>
                    <a:lnTo>
                      <a:pt x="1275" y="6324"/>
                    </a:lnTo>
                    <a:lnTo>
                      <a:pt x="1256" y="6286"/>
                    </a:lnTo>
                    <a:lnTo>
                      <a:pt x="1256" y="6267"/>
                    </a:lnTo>
                    <a:lnTo>
                      <a:pt x="1237" y="6267"/>
                    </a:lnTo>
                    <a:lnTo>
                      <a:pt x="818" y="6343"/>
                    </a:lnTo>
                    <a:lnTo>
                      <a:pt x="780" y="6343"/>
                    </a:lnTo>
                    <a:lnTo>
                      <a:pt x="761" y="6324"/>
                    </a:lnTo>
                    <a:lnTo>
                      <a:pt x="838" y="6133"/>
                    </a:lnTo>
                    <a:lnTo>
                      <a:pt x="857" y="6076"/>
                    </a:lnTo>
                    <a:lnTo>
                      <a:pt x="875" y="6038"/>
                    </a:lnTo>
                    <a:lnTo>
                      <a:pt x="914" y="6019"/>
                    </a:lnTo>
                    <a:lnTo>
                      <a:pt x="933" y="5981"/>
                    </a:lnTo>
                    <a:lnTo>
                      <a:pt x="952" y="5981"/>
                    </a:lnTo>
                    <a:lnTo>
                      <a:pt x="990" y="5962"/>
                    </a:lnTo>
                    <a:lnTo>
                      <a:pt x="1009" y="5943"/>
                    </a:lnTo>
                    <a:lnTo>
                      <a:pt x="1009" y="5924"/>
                    </a:lnTo>
                    <a:lnTo>
                      <a:pt x="1028" y="5866"/>
                    </a:lnTo>
                    <a:lnTo>
                      <a:pt x="1123" y="5695"/>
                    </a:lnTo>
                    <a:lnTo>
                      <a:pt x="1142" y="5638"/>
                    </a:lnTo>
                    <a:lnTo>
                      <a:pt x="1142" y="5581"/>
                    </a:lnTo>
                    <a:lnTo>
                      <a:pt x="1142" y="5524"/>
                    </a:lnTo>
                    <a:lnTo>
                      <a:pt x="1085" y="5162"/>
                    </a:lnTo>
                    <a:lnTo>
                      <a:pt x="1066" y="5124"/>
                    </a:lnTo>
                    <a:lnTo>
                      <a:pt x="1028" y="5048"/>
                    </a:lnTo>
                    <a:lnTo>
                      <a:pt x="1028" y="5009"/>
                    </a:lnTo>
                    <a:lnTo>
                      <a:pt x="1028" y="4952"/>
                    </a:lnTo>
                    <a:lnTo>
                      <a:pt x="1028" y="4933"/>
                    </a:lnTo>
                    <a:lnTo>
                      <a:pt x="1047" y="4914"/>
                    </a:lnTo>
                    <a:lnTo>
                      <a:pt x="1066" y="4895"/>
                    </a:lnTo>
                    <a:lnTo>
                      <a:pt x="1066" y="4876"/>
                    </a:lnTo>
                    <a:lnTo>
                      <a:pt x="1066" y="4857"/>
                    </a:lnTo>
                    <a:lnTo>
                      <a:pt x="1066" y="4819"/>
                    </a:lnTo>
                    <a:lnTo>
                      <a:pt x="1047" y="4800"/>
                    </a:lnTo>
                    <a:lnTo>
                      <a:pt x="1047" y="4667"/>
                    </a:lnTo>
                    <a:lnTo>
                      <a:pt x="1066" y="4647"/>
                    </a:lnTo>
                    <a:lnTo>
                      <a:pt x="1066" y="4610"/>
                    </a:lnTo>
                    <a:lnTo>
                      <a:pt x="1066" y="4591"/>
                    </a:lnTo>
                    <a:lnTo>
                      <a:pt x="1066" y="4533"/>
                    </a:lnTo>
                    <a:lnTo>
                      <a:pt x="1047" y="4514"/>
                    </a:lnTo>
                    <a:lnTo>
                      <a:pt x="1028" y="4495"/>
                    </a:lnTo>
                    <a:lnTo>
                      <a:pt x="1009" y="4495"/>
                    </a:lnTo>
                    <a:lnTo>
                      <a:pt x="933" y="4495"/>
                    </a:lnTo>
                    <a:lnTo>
                      <a:pt x="894" y="4495"/>
                    </a:lnTo>
                    <a:lnTo>
                      <a:pt x="875" y="4476"/>
                    </a:lnTo>
                    <a:lnTo>
                      <a:pt x="742" y="4381"/>
                    </a:lnTo>
                    <a:lnTo>
                      <a:pt x="647" y="4324"/>
                    </a:lnTo>
                    <a:lnTo>
                      <a:pt x="647" y="4305"/>
                    </a:lnTo>
                    <a:lnTo>
                      <a:pt x="647" y="4286"/>
                    </a:lnTo>
                    <a:lnTo>
                      <a:pt x="647" y="4266"/>
                    </a:lnTo>
                    <a:lnTo>
                      <a:pt x="685" y="4229"/>
                    </a:lnTo>
                    <a:lnTo>
                      <a:pt x="780" y="4076"/>
                    </a:lnTo>
                    <a:lnTo>
                      <a:pt x="799" y="4038"/>
                    </a:lnTo>
                    <a:lnTo>
                      <a:pt x="838" y="3981"/>
                    </a:lnTo>
                    <a:lnTo>
                      <a:pt x="857" y="3924"/>
                    </a:lnTo>
                    <a:lnTo>
                      <a:pt x="933" y="3771"/>
                    </a:lnTo>
                    <a:lnTo>
                      <a:pt x="933" y="3753"/>
                    </a:lnTo>
                    <a:lnTo>
                      <a:pt x="952" y="3657"/>
                    </a:lnTo>
                    <a:lnTo>
                      <a:pt x="971" y="3638"/>
                    </a:lnTo>
                    <a:lnTo>
                      <a:pt x="971" y="3619"/>
                    </a:lnTo>
                    <a:lnTo>
                      <a:pt x="1028" y="3524"/>
                    </a:lnTo>
                    <a:lnTo>
                      <a:pt x="1047" y="3486"/>
                    </a:lnTo>
                    <a:lnTo>
                      <a:pt x="1066" y="3467"/>
                    </a:lnTo>
                    <a:lnTo>
                      <a:pt x="1142" y="3409"/>
                    </a:lnTo>
                    <a:lnTo>
                      <a:pt x="1161" y="3372"/>
                    </a:lnTo>
                    <a:lnTo>
                      <a:pt x="1199" y="3314"/>
                    </a:lnTo>
                    <a:lnTo>
                      <a:pt x="1199" y="3295"/>
                    </a:lnTo>
                    <a:lnTo>
                      <a:pt x="1237" y="3276"/>
                    </a:lnTo>
                    <a:lnTo>
                      <a:pt x="1237" y="3257"/>
                    </a:lnTo>
                    <a:lnTo>
                      <a:pt x="1275" y="3181"/>
                    </a:lnTo>
                    <a:lnTo>
                      <a:pt x="1295" y="3162"/>
                    </a:lnTo>
                    <a:lnTo>
                      <a:pt x="1295" y="3143"/>
                    </a:lnTo>
                    <a:lnTo>
                      <a:pt x="1295" y="3124"/>
                    </a:lnTo>
                    <a:lnTo>
                      <a:pt x="1275" y="3105"/>
                    </a:lnTo>
                    <a:lnTo>
                      <a:pt x="1275" y="3086"/>
                    </a:lnTo>
                    <a:lnTo>
                      <a:pt x="1256" y="3067"/>
                    </a:lnTo>
                    <a:lnTo>
                      <a:pt x="1237" y="3067"/>
                    </a:lnTo>
                    <a:lnTo>
                      <a:pt x="1161" y="3028"/>
                    </a:lnTo>
                    <a:lnTo>
                      <a:pt x="838" y="2971"/>
                    </a:lnTo>
                    <a:lnTo>
                      <a:pt x="761" y="2895"/>
                    </a:lnTo>
                    <a:lnTo>
                      <a:pt x="704" y="2838"/>
                    </a:lnTo>
                    <a:lnTo>
                      <a:pt x="666" y="2781"/>
                    </a:lnTo>
                    <a:lnTo>
                      <a:pt x="647" y="2724"/>
                    </a:lnTo>
                    <a:lnTo>
                      <a:pt x="647" y="2533"/>
                    </a:lnTo>
                    <a:lnTo>
                      <a:pt x="609" y="2495"/>
                    </a:lnTo>
                    <a:lnTo>
                      <a:pt x="571" y="2476"/>
                    </a:lnTo>
                    <a:lnTo>
                      <a:pt x="533" y="2419"/>
                    </a:lnTo>
                    <a:lnTo>
                      <a:pt x="513" y="2400"/>
                    </a:lnTo>
                    <a:lnTo>
                      <a:pt x="513" y="2381"/>
                    </a:lnTo>
                    <a:lnTo>
                      <a:pt x="533" y="2343"/>
                    </a:lnTo>
                    <a:lnTo>
                      <a:pt x="571" y="2324"/>
                    </a:lnTo>
                    <a:lnTo>
                      <a:pt x="666" y="2267"/>
                    </a:lnTo>
                    <a:lnTo>
                      <a:pt x="685" y="2267"/>
                    </a:lnTo>
                    <a:lnTo>
                      <a:pt x="704" y="2267"/>
                    </a:lnTo>
                    <a:lnTo>
                      <a:pt x="761" y="2305"/>
                    </a:lnTo>
                    <a:lnTo>
                      <a:pt x="780" y="2305"/>
                    </a:lnTo>
                    <a:lnTo>
                      <a:pt x="799" y="2285"/>
                    </a:lnTo>
                    <a:lnTo>
                      <a:pt x="818" y="2285"/>
                    </a:lnTo>
                    <a:lnTo>
                      <a:pt x="875" y="2248"/>
                    </a:lnTo>
                    <a:lnTo>
                      <a:pt x="894" y="2248"/>
                    </a:lnTo>
                    <a:lnTo>
                      <a:pt x="933" y="2248"/>
                    </a:lnTo>
                    <a:lnTo>
                      <a:pt x="952" y="2229"/>
                    </a:lnTo>
                    <a:lnTo>
                      <a:pt x="952" y="2209"/>
                    </a:lnTo>
                    <a:lnTo>
                      <a:pt x="952" y="2190"/>
                    </a:lnTo>
                    <a:lnTo>
                      <a:pt x="933" y="2076"/>
                    </a:lnTo>
                    <a:lnTo>
                      <a:pt x="914" y="2038"/>
                    </a:lnTo>
                    <a:lnTo>
                      <a:pt x="894" y="1981"/>
                    </a:lnTo>
                    <a:lnTo>
                      <a:pt x="875" y="1943"/>
                    </a:lnTo>
                    <a:lnTo>
                      <a:pt x="875" y="1924"/>
                    </a:lnTo>
                    <a:lnTo>
                      <a:pt x="875" y="1904"/>
                    </a:lnTo>
                    <a:lnTo>
                      <a:pt x="894" y="1904"/>
                    </a:lnTo>
                    <a:lnTo>
                      <a:pt x="894" y="1886"/>
                    </a:lnTo>
                    <a:lnTo>
                      <a:pt x="875" y="1867"/>
                    </a:lnTo>
                    <a:lnTo>
                      <a:pt x="857" y="1828"/>
                    </a:lnTo>
                    <a:lnTo>
                      <a:pt x="780" y="1752"/>
                    </a:lnTo>
                    <a:lnTo>
                      <a:pt x="704" y="1600"/>
                    </a:lnTo>
                    <a:lnTo>
                      <a:pt x="666" y="1543"/>
                    </a:lnTo>
                    <a:lnTo>
                      <a:pt x="647" y="1467"/>
                    </a:lnTo>
                    <a:lnTo>
                      <a:pt x="666" y="1371"/>
                    </a:lnTo>
                    <a:lnTo>
                      <a:pt x="685" y="1276"/>
                    </a:lnTo>
                    <a:lnTo>
                      <a:pt x="742" y="1086"/>
                    </a:lnTo>
                    <a:lnTo>
                      <a:pt x="742" y="1066"/>
                    </a:lnTo>
                    <a:lnTo>
                      <a:pt x="761" y="1066"/>
                    </a:lnTo>
                    <a:lnTo>
                      <a:pt x="761" y="1029"/>
                    </a:lnTo>
                    <a:lnTo>
                      <a:pt x="761" y="1010"/>
                    </a:lnTo>
                    <a:lnTo>
                      <a:pt x="742" y="952"/>
                    </a:lnTo>
                    <a:lnTo>
                      <a:pt x="609" y="800"/>
                    </a:lnTo>
                    <a:lnTo>
                      <a:pt x="571" y="743"/>
                    </a:lnTo>
                    <a:lnTo>
                      <a:pt x="552" y="724"/>
                    </a:lnTo>
                    <a:lnTo>
                      <a:pt x="552" y="685"/>
                    </a:lnTo>
                    <a:lnTo>
                      <a:pt x="552" y="648"/>
                    </a:lnTo>
                    <a:lnTo>
                      <a:pt x="533" y="629"/>
                    </a:lnTo>
                    <a:lnTo>
                      <a:pt x="533" y="609"/>
                    </a:lnTo>
                    <a:lnTo>
                      <a:pt x="533" y="590"/>
                    </a:lnTo>
                    <a:lnTo>
                      <a:pt x="513" y="571"/>
                    </a:lnTo>
                    <a:lnTo>
                      <a:pt x="494" y="533"/>
                    </a:lnTo>
                    <a:lnTo>
                      <a:pt x="494" y="495"/>
                    </a:lnTo>
                    <a:lnTo>
                      <a:pt x="457" y="476"/>
                    </a:lnTo>
                    <a:lnTo>
                      <a:pt x="437" y="457"/>
                    </a:lnTo>
                    <a:lnTo>
                      <a:pt x="323" y="400"/>
                    </a:lnTo>
                    <a:lnTo>
                      <a:pt x="304" y="381"/>
                    </a:lnTo>
                    <a:lnTo>
                      <a:pt x="266" y="381"/>
                    </a:lnTo>
                    <a:lnTo>
                      <a:pt x="76" y="343"/>
                    </a:lnTo>
                    <a:lnTo>
                      <a:pt x="37" y="324"/>
                    </a:lnTo>
                    <a:lnTo>
                      <a:pt x="37" y="304"/>
                    </a:lnTo>
                    <a:lnTo>
                      <a:pt x="18" y="286"/>
                    </a:lnTo>
                    <a:lnTo>
                      <a:pt x="0" y="248"/>
                    </a:lnTo>
                    <a:lnTo>
                      <a:pt x="0" y="228"/>
                    </a:lnTo>
                    <a:lnTo>
                      <a:pt x="18" y="114"/>
                    </a:lnTo>
                    <a:lnTo>
                      <a:pt x="18" y="95"/>
                    </a:lnTo>
                    <a:lnTo>
                      <a:pt x="37" y="95"/>
                    </a:lnTo>
                    <a:lnTo>
                      <a:pt x="95" y="152"/>
                    </a:lnTo>
                    <a:lnTo>
                      <a:pt x="152" y="190"/>
                    </a:lnTo>
                    <a:lnTo>
                      <a:pt x="228" y="209"/>
                    </a:lnTo>
                    <a:lnTo>
                      <a:pt x="437" y="133"/>
                    </a:lnTo>
                    <a:lnTo>
                      <a:pt x="494" y="133"/>
                    </a:lnTo>
                    <a:lnTo>
                      <a:pt x="533" y="152"/>
                    </a:lnTo>
                    <a:lnTo>
                      <a:pt x="571" y="209"/>
                    </a:lnTo>
                    <a:lnTo>
                      <a:pt x="609" y="228"/>
                    </a:lnTo>
                    <a:lnTo>
                      <a:pt x="647" y="228"/>
                    </a:lnTo>
                    <a:lnTo>
                      <a:pt x="666" y="209"/>
                    </a:lnTo>
                    <a:lnTo>
                      <a:pt x="704" y="152"/>
                    </a:lnTo>
                    <a:lnTo>
                      <a:pt x="761" y="114"/>
                    </a:lnTo>
                    <a:lnTo>
                      <a:pt x="818" y="76"/>
                    </a:lnTo>
                    <a:lnTo>
                      <a:pt x="875" y="57"/>
                    </a:lnTo>
                    <a:lnTo>
                      <a:pt x="952" y="57"/>
                    </a:lnTo>
                    <a:lnTo>
                      <a:pt x="1028" y="57"/>
                    </a:lnTo>
                    <a:lnTo>
                      <a:pt x="1219" y="152"/>
                    </a:lnTo>
                    <a:lnTo>
                      <a:pt x="1256" y="152"/>
                    </a:lnTo>
                    <a:lnTo>
                      <a:pt x="1333" y="152"/>
                    </a:lnTo>
                    <a:lnTo>
                      <a:pt x="1371" y="133"/>
                    </a:lnTo>
                    <a:lnTo>
                      <a:pt x="1428" y="95"/>
                    </a:lnTo>
                    <a:lnTo>
                      <a:pt x="1447" y="76"/>
                    </a:lnTo>
                    <a:lnTo>
                      <a:pt x="1847" y="57"/>
                    </a:lnTo>
                    <a:lnTo>
                      <a:pt x="2113" y="0"/>
                    </a:lnTo>
                    <a:lnTo>
                      <a:pt x="2266" y="0"/>
                    </a:lnTo>
                    <a:lnTo>
                      <a:pt x="2304" y="19"/>
                    </a:lnTo>
                    <a:lnTo>
                      <a:pt x="2438" y="114"/>
                    </a:lnTo>
                    <a:lnTo>
                      <a:pt x="2494" y="133"/>
                    </a:lnTo>
                    <a:lnTo>
                      <a:pt x="2533" y="172"/>
                    </a:lnTo>
                    <a:lnTo>
                      <a:pt x="2571" y="324"/>
                    </a:lnTo>
                    <a:lnTo>
                      <a:pt x="2609" y="381"/>
                    </a:lnTo>
                    <a:lnTo>
                      <a:pt x="2666" y="419"/>
                    </a:lnTo>
                    <a:lnTo>
                      <a:pt x="2799" y="476"/>
                    </a:lnTo>
                    <a:lnTo>
                      <a:pt x="2856" y="533"/>
                    </a:lnTo>
                    <a:lnTo>
                      <a:pt x="2895" y="590"/>
                    </a:lnTo>
                    <a:lnTo>
                      <a:pt x="2914" y="666"/>
                    </a:lnTo>
                    <a:lnTo>
                      <a:pt x="2952" y="724"/>
                    </a:lnTo>
                    <a:lnTo>
                      <a:pt x="3009" y="743"/>
                    </a:lnTo>
                    <a:lnTo>
                      <a:pt x="3085" y="724"/>
                    </a:lnTo>
                    <a:lnTo>
                      <a:pt x="3200" y="666"/>
                    </a:lnTo>
                    <a:lnTo>
                      <a:pt x="3276" y="648"/>
                    </a:lnTo>
                    <a:lnTo>
                      <a:pt x="3333" y="629"/>
                    </a:lnTo>
                    <a:lnTo>
                      <a:pt x="3409" y="609"/>
                    </a:lnTo>
                    <a:lnTo>
                      <a:pt x="3466" y="590"/>
                    </a:lnTo>
                    <a:lnTo>
                      <a:pt x="3523" y="533"/>
                    </a:lnTo>
                    <a:lnTo>
                      <a:pt x="3618" y="438"/>
                    </a:lnTo>
                    <a:lnTo>
                      <a:pt x="3676" y="400"/>
                    </a:lnTo>
                    <a:lnTo>
                      <a:pt x="3733" y="381"/>
                    </a:lnTo>
                    <a:lnTo>
                      <a:pt x="3809" y="419"/>
                    </a:lnTo>
                    <a:lnTo>
                      <a:pt x="3866" y="571"/>
                    </a:lnTo>
                    <a:lnTo>
                      <a:pt x="3904" y="609"/>
                    </a:lnTo>
                    <a:lnTo>
                      <a:pt x="3942" y="609"/>
                    </a:lnTo>
                    <a:lnTo>
                      <a:pt x="3962" y="571"/>
                    </a:lnTo>
                    <a:lnTo>
                      <a:pt x="3980" y="533"/>
                    </a:lnTo>
                    <a:lnTo>
                      <a:pt x="3999" y="514"/>
                    </a:lnTo>
                    <a:lnTo>
                      <a:pt x="4038" y="514"/>
                    </a:lnTo>
                    <a:lnTo>
                      <a:pt x="4094" y="495"/>
                    </a:lnTo>
                    <a:lnTo>
                      <a:pt x="4114" y="495"/>
                    </a:lnTo>
                    <a:lnTo>
                      <a:pt x="4152" y="495"/>
                    </a:lnTo>
                    <a:lnTo>
                      <a:pt x="4228" y="552"/>
                    </a:lnTo>
                    <a:lnTo>
                      <a:pt x="4247" y="571"/>
                    </a:lnTo>
                    <a:lnTo>
                      <a:pt x="4285" y="571"/>
                    </a:lnTo>
                    <a:lnTo>
                      <a:pt x="4399" y="571"/>
                    </a:lnTo>
                    <a:lnTo>
                      <a:pt x="4457" y="571"/>
                    </a:lnTo>
                    <a:lnTo>
                      <a:pt x="4514" y="609"/>
                    </a:lnTo>
                    <a:lnTo>
                      <a:pt x="4552" y="666"/>
                    </a:lnTo>
                    <a:lnTo>
                      <a:pt x="4552" y="72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34" name="Freeform 6">
                <a:extLst>
                  <a:ext uri="{FF2B5EF4-FFF2-40B4-BE49-F238E27FC236}">
                    <a16:creationId xmlns:a16="http://schemas.microsoft.com/office/drawing/2014/main" id="{7E997F42-76AA-D649-870B-BB4FFC4FD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3850" y="3560763"/>
                <a:ext cx="1563688" cy="2228850"/>
              </a:xfrm>
              <a:custGeom>
                <a:avLst/>
                <a:gdLst>
                  <a:gd name="T0" fmla="*/ 2147483646 w 4344"/>
                  <a:gd name="T1" fmla="*/ 2147483646 h 6192"/>
                  <a:gd name="T2" fmla="*/ 2147483646 w 4344"/>
                  <a:gd name="T3" fmla="*/ 2147483646 h 6192"/>
                  <a:gd name="T4" fmla="*/ 2147483646 w 4344"/>
                  <a:gd name="T5" fmla="*/ 2147483646 h 6192"/>
                  <a:gd name="T6" fmla="*/ 2147483646 w 4344"/>
                  <a:gd name="T7" fmla="*/ 2147483646 h 6192"/>
                  <a:gd name="T8" fmla="*/ 2147483646 w 4344"/>
                  <a:gd name="T9" fmla="*/ 2147483646 h 6192"/>
                  <a:gd name="T10" fmla="*/ 2147483646 w 4344"/>
                  <a:gd name="T11" fmla="*/ 2147483646 h 6192"/>
                  <a:gd name="T12" fmla="*/ 2147483646 w 4344"/>
                  <a:gd name="T13" fmla="*/ 2147483646 h 6192"/>
                  <a:gd name="T14" fmla="*/ 2147483646 w 4344"/>
                  <a:gd name="T15" fmla="*/ 2147483646 h 6192"/>
                  <a:gd name="T16" fmla="*/ 2147483646 w 4344"/>
                  <a:gd name="T17" fmla="*/ 2147483646 h 6192"/>
                  <a:gd name="T18" fmla="*/ 2147483646 w 4344"/>
                  <a:gd name="T19" fmla="*/ 2147483646 h 6192"/>
                  <a:gd name="T20" fmla="*/ 2147483646 w 4344"/>
                  <a:gd name="T21" fmla="*/ 2147483646 h 6192"/>
                  <a:gd name="T22" fmla="*/ 2147483646 w 4344"/>
                  <a:gd name="T23" fmla="*/ 2147483646 h 6192"/>
                  <a:gd name="T24" fmla="*/ 2147483646 w 4344"/>
                  <a:gd name="T25" fmla="*/ 2147483646 h 6192"/>
                  <a:gd name="T26" fmla="*/ 2147483646 w 4344"/>
                  <a:gd name="T27" fmla="*/ 2147483646 h 6192"/>
                  <a:gd name="T28" fmla="*/ 2147483646 w 4344"/>
                  <a:gd name="T29" fmla="*/ 2147483646 h 6192"/>
                  <a:gd name="T30" fmla="*/ 2147483646 w 4344"/>
                  <a:gd name="T31" fmla="*/ 2147483646 h 6192"/>
                  <a:gd name="T32" fmla="*/ 2147483646 w 4344"/>
                  <a:gd name="T33" fmla="*/ 2147483646 h 6192"/>
                  <a:gd name="T34" fmla="*/ 2147483646 w 4344"/>
                  <a:gd name="T35" fmla="*/ 2147483646 h 6192"/>
                  <a:gd name="T36" fmla="*/ 2147483646 w 4344"/>
                  <a:gd name="T37" fmla="*/ 2147483646 h 6192"/>
                  <a:gd name="T38" fmla="*/ 2147483646 w 4344"/>
                  <a:gd name="T39" fmla="*/ 2147483646 h 6192"/>
                  <a:gd name="T40" fmla="*/ 2147483646 w 4344"/>
                  <a:gd name="T41" fmla="*/ 2147483646 h 6192"/>
                  <a:gd name="T42" fmla="*/ 2147483646 w 4344"/>
                  <a:gd name="T43" fmla="*/ 2147483646 h 6192"/>
                  <a:gd name="T44" fmla="*/ 2147483646 w 4344"/>
                  <a:gd name="T45" fmla="*/ 2147483646 h 6192"/>
                  <a:gd name="T46" fmla="*/ 2147483646 w 4344"/>
                  <a:gd name="T47" fmla="*/ 2147483646 h 6192"/>
                  <a:gd name="T48" fmla="*/ 2147483646 w 4344"/>
                  <a:gd name="T49" fmla="*/ 2147483646 h 6192"/>
                  <a:gd name="T50" fmla="*/ 2147483646 w 4344"/>
                  <a:gd name="T51" fmla="*/ 2147483646 h 6192"/>
                  <a:gd name="T52" fmla="*/ 2147483646 w 4344"/>
                  <a:gd name="T53" fmla="*/ 2147483646 h 6192"/>
                  <a:gd name="T54" fmla="*/ 2147483646 w 4344"/>
                  <a:gd name="T55" fmla="*/ 2147483646 h 6192"/>
                  <a:gd name="T56" fmla="*/ 2147483646 w 4344"/>
                  <a:gd name="T57" fmla="*/ 2147483646 h 6192"/>
                  <a:gd name="T58" fmla="*/ 2147483646 w 4344"/>
                  <a:gd name="T59" fmla="*/ 2147483646 h 6192"/>
                  <a:gd name="T60" fmla="*/ 2147483646 w 4344"/>
                  <a:gd name="T61" fmla="*/ 2147483646 h 6192"/>
                  <a:gd name="T62" fmla="*/ 2147483646 w 4344"/>
                  <a:gd name="T63" fmla="*/ 2147483646 h 6192"/>
                  <a:gd name="T64" fmla="*/ 2147483646 w 4344"/>
                  <a:gd name="T65" fmla="*/ 2147483646 h 6192"/>
                  <a:gd name="T66" fmla="*/ 2147483646 w 4344"/>
                  <a:gd name="T67" fmla="*/ 2147483646 h 6192"/>
                  <a:gd name="T68" fmla="*/ 2147483646 w 4344"/>
                  <a:gd name="T69" fmla="*/ 2147483646 h 6192"/>
                  <a:gd name="T70" fmla="*/ 2147483646 w 4344"/>
                  <a:gd name="T71" fmla="*/ 2147483646 h 6192"/>
                  <a:gd name="T72" fmla="*/ 2147483646 w 4344"/>
                  <a:gd name="T73" fmla="*/ 2147483646 h 6192"/>
                  <a:gd name="T74" fmla="*/ 2147483646 w 4344"/>
                  <a:gd name="T75" fmla="*/ 2147483646 h 6192"/>
                  <a:gd name="T76" fmla="*/ 2147483646 w 4344"/>
                  <a:gd name="T77" fmla="*/ 2147483646 h 6192"/>
                  <a:gd name="T78" fmla="*/ 2147483646 w 4344"/>
                  <a:gd name="T79" fmla="*/ 2147483646 h 6192"/>
                  <a:gd name="T80" fmla="*/ 2147483646 w 4344"/>
                  <a:gd name="T81" fmla="*/ 2147483646 h 6192"/>
                  <a:gd name="T82" fmla="*/ 2147483646 w 4344"/>
                  <a:gd name="T83" fmla="*/ 2147483646 h 6192"/>
                  <a:gd name="T84" fmla="*/ 2147483646 w 4344"/>
                  <a:gd name="T85" fmla="*/ 2147483646 h 6192"/>
                  <a:gd name="T86" fmla="*/ 2147483646 w 4344"/>
                  <a:gd name="T87" fmla="*/ 2147483646 h 6192"/>
                  <a:gd name="T88" fmla="*/ 2147483646 w 4344"/>
                  <a:gd name="T89" fmla="*/ 2147483646 h 6192"/>
                  <a:gd name="T90" fmla="*/ 0 w 4344"/>
                  <a:gd name="T91" fmla="*/ 2147483646 h 6192"/>
                  <a:gd name="T92" fmla="*/ 2147483646 w 4344"/>
                  <a:gd name="T93" fmla="*/ 2147483646 h 6192"/>
                  <a:gd name="T94" fmla="*/ 2147483646 w 4344"/>
                  <a:gd name="T95" fmla="*/ 2147483646 h 6192"/>
                  <a:gd name="T96" fmla="*/ 2147483646 w 4344"/>
                  <a:gd name="T97" fmla="*/ 2147483646 h 6192"/>
                  <a:gd name="T98" fmla="*/ 2147483646 w 4344"/>
                  <a:gd name="T99" fmla="*/ 2147483646 h 6192"/>
                  <a:gd name="T100" fmla="*/ 2147483646 w 4344"/>
                  <a:gd name="T101" fmla="*/ 2147483646 h 6192"/>
                  <a:gd name="T102" fmla="*/ 2147483646 w 4344"/>
                  <a:gd name="T103" fmla="*/ 2147483646 h 6192"/>
                  <a:gd name="T104" fmla="*/ 2147483646 w 4344"/>
                  <a:gd name="T105" fmla="*/ 2147483646 h 6192"/>
                  <a:gd name="T106" fmla="*/ 2147483646 w 4344"/>
                  <a:gd name="T107" fmla="*/ 2147483646 h 6192"/>
                  <a:gd name="T108" fmla="*/ 2147483646 w 4344"/>
                  <a:gd name="T109" fmla="*/ 2147483646 h 6192"/>
                  <a:gd name="T110" fmla="*/ 2147483646 w 4344"/>
                  <a:gd name="T111" fmla="*/ 2147483646 h 6192"/>
                  <a:gd name="T112" fmla="*/ 2147483646 w 4344"/>
                  <a:gd name="T113" fmla="*/ 2147483646 h 6192"/>
                  <a:gd name="T114" fmla="*/ 2147483646 w 4344"/>
                  <a:gd name="T115" fmla="*/ 2147483646 h 6192"/>
                  <a:gd name="T116" fmla="*/ 2147483646 w 4344"/>
                  <a:gd name="T117" fmla="*/ 2147483646 h 6192"/>
                  <a:gd name="T118" fmla="*/ 2147483646 w 4344"/>
                  <a:gd name="T119" fmla="*/ 2147483646 h 6192"/>
                  <a:gd name="T120" fmla="*/ 2147483646 w 4344"/>
                  <a:gd name="T121" fmla="*/ 2147483646 h 6192"/>
                  <a:gd name="T122" fmla="*/ 2147483646 w 4344"/>
                  <a:gd name="T123" fmla="*/ 2147483646 h 619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344" h="6192">
                    <a:moveTo>
                      <a:pt x="1142" y="1257"/>
                    </a:moveTo>
                    <a:lnTo>
                      <a:pt x="1181" y="1257"/>
                    </a:lnTo>
                    <a:lnTo>
                      <a:pt x="1295" y="1200"/>
                    </a:lnTo>
                    <a:lnTo>
                      <a:pt x="1428" y="1010"/>
                    </a:lnTo>
                    <a:lnTo>
                      <a:pt x="1505" y="914"/>
                    </a:lnTo>
                    <a:lnTo>
                      <a:pt x="1542" y="876"/>
                    </a:lnTo>
                    <a:lnTo>
                      <a:pt x="1562" y="800"/>
                    </a:lnTo>
                    <a:lnTo>
                      <a:pt x="1562" y="705"/>
                    </a:lnTo>
                    <a:lnTo>
                      <a:pt x="1542" y="552"/>
                    </a:lnTo>
                    <a:lnTo>
                      <a:pt x="1542" y="476"/>
                    </a:lnTo>
                    <a:lnTo>
                      <a:pt x="1581" y="381"/>
                    </a:lnTo>
                    <a:lnTo>
                      <a:pt x="1619" y="324"/>
                    </a:lnTo>
                    <a:lnTo>
                      <a:pt x="1619" y="305"/>
                    </a:lnTo>
                    <a:lnTo>
                      <a:pt x="1657" y="248"/>
                    </a:lnTo>
                    <a:lnTo>
                      <a:pt x="1676" y="210"/>
                    </a:lnTo>
                    <a:lnTo>
                      <a:pt x="1714" y="190"/>
                    </a:lnTo>
                    <a:lnTo>
                      <a:pt x="1771" y="190"/>
                    </a:lnTo>
                    <a:lnTo>
                      <a:pt x="1886" y="190"/>
                    </a:lnTo>
                    <a:lnTo>
                      <a:pt x="1923" y="152"/>
                    </a:lnTo>
                    <a:lnTo>
                      <a:pt x="1943" y="57"/>
                    </a:lnTo>
                    <a:lnTo>
                      <a:pt x="1962" y="0"/>
                    </a:lnTo>
                    <a:lnTo>
                      <a:pt x="2000" y="19"/>
                    </a:lnTo>
                    <a:lnTo>
                      <a:pt x="2057" y="38"/>
                    </a:lnTo>
                    <a:lnTo>
                      <a:pt x="2076" y="38"/>
                    </a:lnTo>
                    <a:lnTo>
                      <a:pt x="2133" y="152"/>
                    </a:lnTo>
                    <a:lnTo>
                      <a:pt x="2152" y="190"/>
                    </a:lnTo>
                    <a:lnTo>
                      <a:pt x="2171" y="229"/>
                    </a:lnTo>
                    <a:lnTo>
                      <a:pt x="2228" y="266"/>
                    </a:lnTo>
                    <a:lnTo>
                      <a:pt x="2895" y="515"/>
                    </a:lnTo>
                    <a:lnTo>
                      <a:pt x="2952" y="552"/>
                    </a:lnTo>
                    <a:lnTo>
                      <a:pt x="3028" y="667"/>
                    </a:lnTo>
                    <a:lnTo>
                      <a:pt x="3086" y="724"/>
                    </a:lnTo>
                    <a:lnTo>
                      <a:pt x="3142" y="743"/>
                    </a:lnTo>
                    <a:lnTo>
                      <a:pt x="3181" y="762"/>
                    </a:lnTo>
                    <a:lnTo>
                      <a:pt x="3276" y="743"/>
                    </a:lnTo>
                    <a:lnTo>
                      <a:pt x="3314" y="762"/>
                    </a:lnTo>
                    <a:lnTo>
                      <a:pt x="3352" y="800"/>
                    </a:lnTo>
                    <a:lnTo>
                      <a:pt x="3371" y="800"/>
                    </a:lnTo>
                    <a:lnTo>
                      <a:pt x="3409" y="819"/>
                    </a:lnTo>
                    <a:lnTo>
                      <a:pt x="3409" y="838"/>
                    </a:lnTo>
                    <a:lnTo>
                      <a:pt x="3391" y="952"/>
                    </a:lnTo>
                    <a:lnTo>
                      <a:pt x="3391" y="972"/>
                    </a:lnTo>
                    <a:lnTo>
                      <a:pt x="3409" y="1010"/>
                    </a:lnTo>
                    <a:lnTo>
                      <a:pt x="3428" y="1028"/>
                    </a:lnTo>
                    <a:lnTo>
                      <a:pt x="3428" y="1048"/>
                    </a:lnTo>
                    <a:lnTo>
                      <a:pt x="3467" y="1067"/>
                    </a:lnTo>
                    <a:lnTo>
                      <a:pt x="3657" y="1105"/>
                    </a:lnTo>
                    <a:lnTo>
                      <a:pt x="3695" y="1105"/>
                    </a:lnTo>
                    <a:lnTo>
                      <a:pt x="3714" y="1124"/>
                    </a:lnTo>
                    <a:lnTo>
                      <a:pt x="3828" y="1181"/>
                    </a:lnTo>
                    <a:lnTo>
                      <a:pt x="3848" y="1200"/>
                    </a:lnTo>
                    <a:lnTo>
                      <a:pt x="3885" y="1219"/>
                    </a:lnTo>
                    <a:lnTo>
                      <a:pt x="3885" y="1257"/>
                    </a:lnTo>
                    <a:lnTo>
                      <a:pt x="3904" y="1295"/>
                    </a:lnTo>
                    <a:lnTo>
                      <a:pt x="3924" y="1314"/>
                    </a:lnTo>
                    <a:lnTo>
                      <a:pt x="3924" y="1333"/>
                    </a:lnTo>
                    <a:lnTo>
                      <a:pt x="3924" y="1353"/>
                    </a:lnTo>
                    <a:lnTo>
                      <a:pt x="3943" y="1372"/>
                    </a:lnTo>
                    <a:lnTo>
                      <a:pt x="3943" y="1409"/>
                    </a:lnTo>
                    <a:lnTo>
                      <a:pt x="3943" y="1448"/>
                    </a:lnTo>
                    <a:lnTo>
                      <a:pt x="3962" y="1467"/>
                    </a:lnTo>
                    <a:lnTo>
                      <a:pt x="4000" y="1524"/>
                    </a:lnTo>
                    <a:lnTo>
                      <a:pt x="4133" y="1676"/>
                    </a:lnTo>
                    <a:lnTo>
                      <a:pt x="4152" y="1734"/>
                    </a:lnTo>
                    <a:lnTo>
                      <a:pt x="4152" y="1753"/>
                    </a:lnTo>
                    <a:lnTo>
                      <a:pt x="4152" y="1790"/>
                    </a:lnTo>
                    <a:lnTo>
                      <a:pt x="4133" y="1790"/>
                    </a:lnTo>
                    <a:lnTo>
                      <a:pt x="4133" y="1810"/>
                    </a:lnTo>
                    <a:lnTo>
                      <a:pt x="4076" y="2000"/>
                    </a:lnTo>
                    <a:lnTo>
                      <a:pt x="4057" y="2095"/>
                    </a:lnTo>
                    <a:lnTo>
                      <a:pt x="4038" y="2191"/>
                    </a:lnTo>
                    <a:lnTo>
                      <a:pt x="4057" y="2267"/>
                    </a:lnTo>
                    <a:lnTo>
                      <a:pt x="4095" y="2324"/>
                    </a:lnTo>
                    <a:lnTo>
                      <a:pt x="4171" y="2476"/>
                    </a:lnTo>
                    <a:lnTo>
                      <a:pt x="4248" y="2552"/>
                    </a:lnTo>
                    <a:lnTo>
                      <a:pt x="4266" y="2591"/>
                    </a:lnTo>
                    <a:lnTo>
                      <a:pt x="4285" y="2610"/>
                    </a:lnTo>
                    <a:lnTo>
                      <a:pt x="4285" y="2628"/>
                    </a:lnTo>
                    <a:lnTo>
                      <a:pt x="4266" y="2628"/>
                    </a:lnTo>
                    <a:lnTo>
                      <a:pt x="4266" y="2648"/>
                    </a:lnTo>
                    <a:lnTo>
                      <a:pt x="4266" y="2667"/>
                    </a:lnTo>
                    <a:lnTo>
                      <a:pt x="4285" y="2705"/>
                    </a:lnTo>
                    <a:lnTo>
                      <a:pt x="4305" y="2762"/>
                    </a:lnTo>
                    <a:lnTo>
                      <a:pt x="4324" y="2800"/>
                    </a:lnTo>
                    <a:lnTo>
                      <a:pt x="4343" y="2914"/>
                    </a:lnTo>
                    <a:lnTo>
                      <a:pt x="4343" y="2933"/>
                    </a:lnTo>
                    <a:lnTo>
                      <a:pt x="4343" y="2953"/>
                    </a:lnTo>
                    <a:lnTo>
                      <a:pt x="4324" y="2972"/>
                    </a:lnTo>
                    <a:lnTo>
                      <a:pt x="4285" y="2972"/>
                    </a:lnTo>
                    <a:lnTo>
                      <a:pt x="4266" y="2972"/>
                    </a:lnTo>
                    <a:lnTo>
                      <a:pt x="4209" y="3009"/>
                    </a:lnTo>
                    <a:lnTo>
                      <a:pt x="4190" y="3009"/>
                    </a:lnTo>
                    <a:lnTo>
                      <a:pt x="4171" y="3029"/>
                    </a:lnTo>
                    <a:lnTo>
                      <a:pt x="4152" y="3029"/>
                    </a:lnTo>
                    <a:lnTo>
                      <a:pt x="4095" y="2991"/>
                    </a:lnTo>
                    <a:lnTo>
                      <a:pt x="4076" y="2991"/>
                    </a:lnTo>
                    <a:lnTo>
                      <a:pt x="4057" y="2991"/>
                    </a:lnTo>
                    <a:lnTo>
                      <a:pt x="3962" y="3048"/>
                    </a:lnTo>
                    <a:lnTo>
                      <a:pt x="3924" y="3067"/>
                    </a:lnTo>
                    <a:lnTo>
                      <a:pt x="3904" y="3105"/>
                    </a:lnTo>
                    <a:lnTo>
                      <a:pt x="3904" y="3124"/>
                    </a:lnTo>
                    <a:lnTo>
                      <a:pt x="3924" y="3143"/>
                    </a:lnTo>
                    <a:lnTo>
                      <a:pt x="3962" y="3200"/>
                    </a:lnTo>
                    <a:lnTo>
                      <a:pt x="4000" y="3219"/>
                    </a:lnTo>
                    <a:lnTo>
                      <a:pt x="4038" y="3257"/>
                    </a:lnTo>
                    <a:lnTo>
                      <a:pt x="4038" y="3448"/>
                    </a:lnTo>
                    <a:lnTo>
                      <a:pt x="4057" y="3505"/>
                    </a:lnTo>
                    <a:lnTo>
                      <a:pt x="4095" y="3562"/>
                    </a:lnTo>
                    <a:lnTo>
                      <a:pt x="4152" y="3619"/>
                    </a:lnTo>
                    <a:lnTo>
                      <a:pt x="4229" y="3695"/>
                    </a:lnTo>
                    <a:lnTo>
                      <a:pt x="4114" y="3752"/>
                    </a:lnTo>
                    <a:lnTo>
                      <a:pt x="4095" y="3752"/>
                    </a:lnTo>
                    <a:lnTo>
                      <a:pt x="4057" y="3752"/>
                    </a:lnTo>
                    <a:lnTo>
                      <a:pt x="4019" y="3752"/>
                    </a:lnTo>
                    <a:lnTo>
                      <a:pt x="3924" y="3752"/>
                    </a:lnTo>
                    <a:lnTo>
                      <a:pt x="3695" y="3829"/>
                    </a:lnTo>
                    <a:lnTo>
                      <a:pt x="3352" y="3886"/>
                    </a:lnTo>
                    <a:lnTo>
                      <a:pt x="3066" y="3905"/>
                    </a:lnTo>
                    <a:lnTo>
                      <a:pt x="2952" y="3867"/>
                    </a:lnTo>
                    <a:lnTo>
                      <a:pt x="2876" y="3867"/>
                    </a:lnTo>
                    <a:lnTo>
                      <a:pt x="2800" y="3905"/>
                    </a:lnTo>
                    <a:lnTo>
                      <a:pt x="2685" y="3981"/>
                    </a:lnTo>
                    <a:lnTo>
                      <a:pt x="2666" y="4000"/>
                    </a:lnTo>
                    <a:lnTo>
                      <a:pt x="2647" y="4000"/>
                    </a:lnTo>
                    <a:lnTo>
                      <a:pt x="2629" y="4057"/>
                    </a:lnTo>
                    <a:lnTo>
                      <a:pt x="2590" y="4096"/>
                    </a:lnTo>
                    <a:lnTo>
                      <a:pt x="2571" y="4096"/>
                    </a:lnTo>
                    <a:lnTo>
                      <a:pt x="2285" y="4152"/>
                    </a:lnTo>
                    <a:lnTo>
                      <a:pt x="2209" y="4191"/>
                    </a:lnTo>
                    <a:lnTo>
                      <a:pt x="2038" y="4324"/>
                    </a:lnTo>
                    <a:lnTo>
                      <a:pt x="1886" y="4495"/>
                    </a:lnTo>
                    <a:lnTo>
                      <a:pt x="1809" y="4533"/>
                    </a:lnTo>
                    <a:lnTo>
                      <a:pt x="1733" y="4553"/>
                    </a:lnTo>
                    <a:lnTo>
                      <a:pt x="1409" y="4609"/>
                    </a:lnTo>
                    <a:lnTo>
                      <a:pt x="1257" y="4609"/>
                    </a:lnTo>
                    <a:lnTo>
                      <a:pt x="1200" y="4629"/>
                    </a:lnTo>
                    <a:lnTo>
                      <a:pt x="1200" y="4648"/>
                    </a:lnTo>
                    <a:lnTo>
                      <a:pt x="1181" y="4686"/>
                    </a:lnTo>
                    <a:lnTo>
                      <a:pt x="1181" y="4724"/>
                    </a:lnTo>
                    <a:lnTo>
                      <a:pt x="1181" y="4762"/>
                    </a:lnTo>
                    <a:lnTo>
                      <a:pt x="1200" y="4876"/>
                    </a:lnTo>
                    <a:lnTo>
                      <a:pt x="1200" y="4895"/>
                    </a:lnTo>
                    <a:lnTo>
                      <a:pt x="1142" y="5505"/>
                    </a:lnTo>
                    <a:lnTo>
                      <a:pt x="1219" y="5562"/>
                    </a:lnTo>
                    <a:lnTo>
                      <a:pt x="1257" y="5619"/>
                    </a:lnTo>
                    <a:lnTo>
                      <a:pt x="1276" y="5657"/>
                    </a:lnTo>
                    <a:lnTo>
                      <a:pt x="1276" y="5696"/>
                    </a:lnTo>
                    <a:lnTo>
                      <a:pt x="1276" y="5715"/>
                    </a:lnTo>
                    <a:lnTo>
                      <a:pt x="1276" y="5752"/>
                    </a:lnTo>
                    <a:lnTo>
                      <a:pt x="1257" y="5829"/>
                    </a:lnTo>
                    <a:lnTo>
                      <a:pt x="1257" y="5905"/>
                    </a:lnTo>
                    <a:lnTo>
                      <a:pt x="1257" y="5943"/>
                    </a:lnTo>
                    <a:lnTo>
                      <a:pt x="1276" y="5943"/>
                    </a:lnTo>
                    <a:lnTo>
                      <a:pt x="1657" y="5886"/>
                    </a:lnTo>
                    <a:lnTo>
                      <a:pt x="1676" y="5886"/>
                    </a:lnTo>
                    <a:lnTo>
                      <a:pt x="1695" y="5867"/>
                    </a:lnTo>
                    <a:lnTo>
                      <a:pt x="1733" y="5848"/>
                    </a:lnTo>
                    <a:lnTo>
                      <a:pt x="1733" y="5867"/>
                    </a:lnTo>
                    <a:lnTo>
                      <a:pt x="1714" y="5905"/>
                    </a:lnTo>
                    <a:lnTo>
                      <a:pt x="1714" y="5924"/>
                    </a:lnTo>
                    <a:lnTo>
                      <a:pt x="1695" y="5943"/>
                    </a:lnTo>
                    <a:lnTo>
                      <a:pt x="1695" y="5962"/>
                    </a:lnTo>
                    <a:lnTo>
                      <a:pt x="1676" y="5981"/>
                    </a:lnTo>
                    <a:lnTo>
                      <a:pt x="1657" y="5981"/>
                    </a:lnTo>
                    <a:lnTo>
                      <a:pt x="1619" y="6000"/>
                    </a:lnTo>
                    <a:lnTo>
                      <a:pt x="1562" y="6038"/>
                    </a:lnTo>
                    <a:lnTo>
                      <a:pt x="1542" y="6057"/>
                    </a:lnTo>
                    <a:lnTo>
                      <a:pt x="1447" y="6077"/>
                    </a:lnTo>
                    <a:lnTo>
                      <a:pt x="1447" y="6095"/>
                    </a:lnTo>
                    <a:lnTo>
                      <a:pt x="1409" y="6114"/>
                    </a:lnTo>
                    <a:lnTo>
                      <a:pt x="1390" y="6114"/>
                    </a:lnTo>
                    <a:lnTo>
                      <a:pt x="1371" y="6114"/>
                    </a:lnTo>
                    <a:lnTo>
                      <a:pt x="1352" y="6077"/>
                    </a:lnTo>
                    <a:lnTo>
                      <a:pt x="1333" y="6057"/>
                    </a:lnTo>
                    <a:lnTo>
                      <a:pt x="1314" y="6038"/>
                    </a:lnTo>
                    <a:lnTo>
                      <a:pt x="1295" y="6019"/>
                    </a:lnTo>
                    <a:lnTo>
                      <a:pt x="1295" y="6000"/>
                    </a:lnTo>
                    <a:lnTo>
                      <a:pt x="1276" y="6000"/>
                    </a:lnTo>
                    <a:lnTo>
                      <a:pt x="1257" y="6000"/>
                    </a:lnTo>
                    <a:lnTo>
                      <a:pt x="1238" y="6019"/>
                    </a:lnTo>
                    <a:lnTo>
                      <a:pt x="1219" y="6019"/>
                    </a:lnTo>
                    <a:lnTo>
                      <a:pt x="1219" y="6038"/>
                    </a:lnTo>
                    <a:lnTo>
                      <a:pt x="1219" y="6057"/>
                    </a:lnTo>
                    <a:lnTo>
                      <a:pt x="1200" y="6077"/>
                    </a:lnTo>
                    <a:lnTo>
                      <a:pt x="1200" y="6095"/>
                    </a:lnTo>
                    <a:lnTo>
                      <a:pt x="1181" y="6114"/>
                    </a:lnTo>
                    <a:lnTo>
                      <a:pt x="1161" y="6133"/>
                    </a:lnTo>
                    <a:lnTo>
                      <a:pt x="1142" y="6153"/>
                    </a:lnTo>
                    <a:lnTo>
                      <a:pt x="1124" y="6153"/>
                    </a:lnTo>
                    <a:lnTo>
                      <a:pt x="933" y="6191"/>
                    </a:lnTo>
                    <a:lnTo>
                      <a:pt x="780" y="6172"/>
                    </a:lnTo>
                    <a:lnTo>
                      <a:pt x="648" y="6114"/>
                    </a:lnTo>
                    <a:lnTo>
                      <a:pt x="628" y="6114"/>
                    </a:lnTo>
                    <a:lnTo>
                      <a:pt x="609" y="6095"/>
                    </a:lnTo>
                    <a:lnTo>
                      <a:pt x="590" y="6077"/>
                    </a:lnTo>
                    <a:lnTo>
                      <a:pt x="571" y="6077"/>
                    </a:lnTo>
                    <a:lnTo>
                      <a:pt x="552" y="6095"/>
                    </a:lnTo>
                    <a:lnTo>
                      <a:pt x="514" y="6114"/>
                    </a:lnTo>
                    <a:lnTo>
                      <a:pt x="495" y="6114"/>
                    </a:lnTo>
                    <a:lnTo>
                      <a:pt x="495" y="6095"/>
                    </a:lnTo>
                    <a:lnTo>
                      <a:pt x="495" y="6057"/>
                    </a:lnTo>
                    <a:lnTo>
                      <a:pt x="476" y="6057"/>
                    </a:lnTo>
                    <a:lnTo>
                      <a:pt x="476" y="6038"/>
                    </a:lnTo>
                    <a:lnTo>
                      <a:pt x="457" y="6038"/>
                    </a:lnTo>
                    <a:lnTo>
                      <a:pt x="419" y="6057"/>
                    </a:lnTo>
                    <a:lnTo>
                      <a:pt x="304" y="6057"/>
                    </a:lnTo>
                    <a:lnTo>
                      <a:pt x="267" y="6077"/>
                    </a:lnTo>
                    <a:lnTo>
                      <a:pt x="247" y="6095"/>
                    </a:lnTo>
                    <a:lnTo>
                      <a:pt x="228" y="6114"/>
                    </a:lnTo>
                    <a:lnTo>
                      <a:pt x="209" y="6114"/>
                    </a:lnTo>
                    <a:lnTo>
                      <a:pt x="171" y="6095"/>
                    </a:lnTo>
                    <a:lnTo>
                      <a:pt x="114" y="6077"/>
                    </a:lnTo>
                    <a:lnTo>
                      <a:pt x="38" y="6000"/>
                    </a:lnTo>
                    <a:lnTo>
                      <a:pt x="18" y="6000"/>
                    </a:lnTo>
                    <a:lnTo>
                      <a:pt x="0" y="5981"/>
                    </a:lnTo>
                    <a:lnTo>
                      <a:pt x="0" y="5962"/>
                    </a:lnTo>
                    <a:lnTo>
                      <a:pt x="0" y="5943"/>
                    </a:lnTo>
                    <a:lnTo>
                      <a:pt x="0" y="5924"/>
                    </a:lnTo>
                    <a:lnTo>
                      <a:pt x="0" y="5905"/>
                    </a:lnTo>
                    <a:lnTo>
                      <a:pt x="0" y="5886"/>
                    </a:lnTo>
                    <a:lnTo>
                      <a:pt x="18" y="5867"/>
                    </a:lnTo>
                    <a:lnTo>
                      <a:pt x="38" y="5867"/>
                    </a:lnTo>
                    <a:lnTo>
                      <a:pt x="76" y="5829"/>
                    </a:lnTo>
                    <a:lnTo>
                      <a:pt x="133" y="5791"/>
                    </a:lnTo>
                    <a:lnTo>
                      <a:pt x="152" y="5791"/>
                    </a:lnTo>
                    <a:lnTo>
                      <a:pt x="171" y="5772"/>
                    </a:lnTo>
                    <a:lnTo>
                      <a:pt x="190" y="5752"/>
                    </a:lnTo>
                    <a:lnTo>
                      <a:pt x="228" y="5696"/>
                    </a:lnTo>
                    <a:lnTo>
                      <a:pt x="228" y="5676"/>
                    </a:lnTo>
                    <a:lnTo>
                      <a:pt x="228" y="5657"/>
                    </a:lnTo>
                    <a:lnTo>
                      <a:pt x="228" y="5619"/>
                    </a:lnTo>
                    <a:lnTo>
                      <a:pt x="190" y="5486"/>
                    </a:lnTo>
                    <a:lnTo>
                      <a:pt x="228" y="5448"/>
                    </a:lnTo>
                    <a:lnTo>
                      <a:pt x="247" y="5448"/>
                    </a:lnTo>
                    <a:lnTo>
                      <a:pt x="267" y="5410"/>
                    </a:lnTo>
                    <a:lnTo>
                      <a:pt x="285" y="5410"/>
                    </a:lnTo>
                    <a:lnTo>
                      <a:pt x="304" y="5371"/>
                    </a:lnTo>
                    <a:lnTo>
                      <a:pt x="323" y="5334"/>
                    </a:lnTo>
                    <a:lnTo>
                      <a:pt x="323" y="5315"/>
                    </a:lnTo>
                    <a:lnTo>
                      <a:pt x="343" y="5295"/>
                    </a:lnTo>
                    <a:lnTo>
                      <a:pt x="343" y="5238"/>
                    </a:lnTo>
                    <a:lnTo>
                      <a:pt x="343" y="5219"/>
                    </a:lnTo>
                    <a:lnTo>
                      <a:pt x="343" y="5200"/>
                    </a:lnTo>
                    <a:lnTo>
                      <a:pt x="323" y="5181"/>
                    </a:lnTo>
                    <a:lnTo>
                      <a:pt x="323" y="5162"/>
                    </a:lnTo>
                    <a:lnTo>
                      <a:pt x="323" y="5124"/>
                    </a:lnTo>
                    <a:lnTo>
                      <a:pt x="323" y="4953"/>
                    </a:lnTo>
                    <a:lnTo>
                      <a:pt x="419" y="4609"/>
                    </a:lnTo>
                    <a:lnTo>
                      <a:pt x="419" y="4572"/>
                    </a:lnTo>
                    <a:lnTo>
                      <a:pt x="438" y="4553"/>
                    </a:lnTo>
                    <a:lnTo>
                      <a:pt x="457" y="4533"/>
                    </a:lnTo>
                    <a:lnTo>
                      <a:pt x="514" y="4514"/>
                    </a:lnTo>
                    <a:lnTo>
                      <a:pt x="1009" y="4514"/>
                    </a:lnTo>
                    <a:lnTo>
                      <a:pt x="1047" y="4514"/>
                    </a:lnTo>
                    <a:lnTo>
                      <a:pt x="1066" y="4495"/>
                    </a:lnTo>
                    <a:lnTo>
                      <a:pt x="1066" y="4457"/>
                    </a:lnTo>
                    <a:lnTo>
                      <a:pt x="1124" y="4438"/>
                    </a:lnTo>
                    <a:lnTo>
                      <a:pt x="1105" y="4362"/>
                    </a:lnTo>
                    <a:lnTo>
                      <a:pt x="1085" y="4324"/>
                    </a:lnTo>
                    <a:lnTo>
                      <a:pt x="1066" y="4228"/>
                    </a:lnTo>
                    <a:lnTo>
                      <a:pt x="1029" y="4114"/>
                    </a:lnTo>
                    <a:lnTo>
                      <a:pt x="990" y="4038"/>
                    </a:lnTo>
                    <a:lnTo>
                      <a:pt x="971" y="4019"/>
                    </a:lnTo>
                    <a:lnTo>
                      <a:pt x="971" y="3981"/>
                    </a:lnTo>
                    <a:lnTo>
                      <a:pt x="990" y="3867"/>
                    </a:lnTo>
                    <a:lnTo>
                      <a:pt x="1029" y="3752"/>
                    </a:lnTo>
                    <a:lnTo>
                      <a:pt x="1029" y="3734"/>
                    </a:lnTo>
                    <a:lnTo>
                      <a:pt x="1029" y="3715"/>
                    </a:lnTo>
                    <a:lnTo>
                      <a:pt x="1009" y="3695"/>
                    </a:lnTo>
                    <a:lnTo>
                      <a:pt x="990" y="3676"/>
                    </a:lnTo>
                    <a:lnTo>
                      <a:pt x="971" y="3657"/>
                    </a:lnTo>
                    <a:lnTo>
                      <a:pt x="895" y="3619"/>
                    </a:lnTo>
                    <a:lnTo>
                      <a:pt x="876" y="3600"/>
                    </a:lnTo>
                    <a:lnTo>
                      <a:pt x="857" y="3581"/>
                    </a:lnTo>
                    <a:lnTo>
                      <a:pt x="857" y="3562"/>
                    </a:lnTo>
                    <a:lnTo>
                      <a:pt x="857" y="3543"/>
                    </a:lnTo>
                    <a:lnTo>
                      <a:pt x="876" y="3524"/>
                    </a:lnTo>
                    <a:lnTo>
                      <a:pt x="895" y="3505"/>
                    </a:lnTo>
                    <a:lnTo>
                      <a:pt x="914" y="3467"/>
                    </a:lnTo>
                    <a:lnTo>
                      <a:pt x="933" y="3448"/>
                    </a:lnTo>
                    <a:lnTo>
                      <a:pt x="971" y="3295"/>
                    </a:lnTo>
                    <a:lnTo>
                      <a:pt x="990" y="3181"/>
                    </a:lnTo>
                    <a:lnTo>
                      <a:pt x="1009" y="3086"/>
                    </a:lnTo>
                    <a:lnTo>
                      <a:pt x="1009" y="3067"/>
                    </a:lnTo>
                    <a:lnTo>
                      <a:pt x="1009" y="3048"/>
                    </a:lnTo>
                    <a:lnTo>
                      <a:pt x="1009" y="3029"/>
                    </a:lnTo>
                    <a:lnTo>
                      <a:pt x="990" y="2991"/>
                    </a:lnTo>
                    <a:lnTo>
                      <a:pt x="933" y="2933"/>
                    </a:lnTo>
                    <a:lnTo>
                      <a:pt x="914" y="2914"/>
                    </a:lnTo>
                    <a:lnTo>
                      <a:pt x="895" y="2877"/>
                    </a:lnTo>
                    <a:lnTo>
                      <a:pt x="895" y="2857"/>
                    </a:lnTo>
                    <a:lnTo>
                      <a:pt x="857" y="2705"/>
                    </a:lnTo>
                    <a:lnTo>
                      <a:pt x="704" y="2496"/>
                    </a:lnTo>
                    <a:lnTo>
                      <a:pt x="685" y="2400"/>
                    </a:lnTo>
                    <a:lnTo>
                      <a:pt x="666" y="2343"/>
                    </a:lnTo>
                    <a:lnTo>
                      <a:pt x="685" y="2286"/>
                    </a:lnTo>
                    <a:lnTo>
                      <a:pt x="704" y="2171"/>
                    </a:lnTo>
                    <a:lnTo>
                      <a:pt x="780" y="1905"/>
                    </a:lnTo>
                    <a:lnTo>
                      <a:pt x="1124" y="1276"/>
                    </a:lnTo>
                    <a:lnTo>
                      <a:pt x="1142" y="125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35" name="Freeform 7">
                <a:extLst>
                  <a:ext uri="{FF2B5EF4-FFF2-40B4-BE49-F238E27FC236}">
                    <a16:creationId xmlns:a16="http://schemas.microsoft.com/office/drawing/2014/main" id="{3A43D0D9-F050-974D-AC6F-BAEF9F6210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0513" y="4013200"/>
                <a:ext cx="2063750" cy="2722563"/>
              </a:xfrm>
              <a:custGeom>
                <a:avLst/>
                <a:gdLst>
                  <a:gd name="T0" fmla="*/ 2147483646 w 5734"/>
                  <a:gd name="T1" fmla="*/ 2147483646 h 7564"/>
                  <a:gd name="T2" fmla="*/ 2147483646 w 5734"/>
                  <a:gd name="T3" fmla="*/ 2147483646 h 7564"/>
                  <a:gd name="T4" fmla="*/ 2147483646 w 5734"/>
                  <a:gd name="T5" fmla="*/ 2147483646 h 7564"/>
                  <a:gd name="T6" fmla="*/ 2147483646 w 5734"/>
                  <a:gd name="T7" fmla="*/ 2147483646 h 7564"/>
                  <a:gd name="T8" fmla="*/ 2147483646 w 5734"/>
                  <a:gd name="T9" fmla="*/ 2147483646 h 7564"/>
                  <a:gd name="T10" fmla="*/ 2147483646 w 5734"/>
                  <a:gd name="T11" fmla="*/ 2147483646 h 7564"/>
                  <a:gd name="T12" fmla="*/ 2147483646 w 5734"/>
                  <a:gd name="T13" fmla="*/ 2147483646 h 7564"/>
                  <a:gd name="T14" fmla="*/ 2147483646 w 5734"/>
                  <a:gd name="T15" fmla="*/ 2147483646 h 7564"/>
                  <a:gd name="T16" fmla="*/ 2147483646 w 5734"/>
                  <a:gd name="T17" fmla="*/ 2147483646 h 7564"/>
                  <a:gd name="T18" fmla="*/ 2147483646 w 5734"/>
                  <a:gd name="T19" fmla="*/ 2147483646 h 7564"/>
                  <a:gd name="T20" fmla="*/ 2147483646 w 5734"/>
                  <a:gd name="T21" fmla="*/ 2147483646 h 7564"/>
                  <a:gd name="T22" fmla="*/ 2147483646 w 5734"/>
                  <a:gd name="T23" fmla="*/ 2147483646 h 7564"/>
                  <a:gd name="T24" fmla="*/ 2147483646 w 5734"/>
                  <a:gd name="T25" fmla="*/ 2147483646 h 7564"/>
                  <a:gd name="T26" fmla="*/ 2147483646 w 5734"/>
                  <a:gd name="T27" fmla="*/ 2147483646 h 7564"/>
                  <a:gd name="T28" fmla="*/ 2147483646 w 5734"/>
                  <a:gd name="T29" fmla="*/ 2147483646 h 7564"/>
                  <a:gd name="T30" fmla="*/ 2147483646 w 5734"/>
                  <a:gd name="T31" fmla="*/ 2147483646 h 7564"/>
                  <a:gd name="T32" fmla="*/ 2147483646 w 5734"/>
                  <a:gd name="T33" fmla="*/ 2147483646 h 7564"/>
                  <a:gd name="T34" fmla="*/ 2147483646 w 5734"/>
                  <a:gd name="T35" fmla="*/ 2147483646 h 7564"/>
                  <a:gd name="T36" fmla="*/ 2147483646 w 5734"/>
                  <a:gd name="T37" fmla="*/ 2147483646 h 7564"/>
                  <a:gd name="T38" fmla="*/ 2147483646 w 5734"/>
                  <a:gd name="T39" fmla="*/ 2147483646 h 7564"/>
                  <a:gd name="T40" fmla="*/ 2147483646 w 5734"/>
                  <a:gd name="T41" fmla="*/ 2147483646 h 7564"/>
                  <a:gd name="T42" fmla="*/ 2147483646 w 5734"/>
                  <a:gd name="T43" fmla="*/ 2147483646 h 7564"/>
                  <a:gd name="T44" fmla="*/ 2147483646 w 5734"/>
                  <a:gd name="T45" fmla="*/ 2147483646 h 7564"/>
                  <a:gd name="T46" fmla="*/ 2147483646 w 5734"/>
                  <a:gd name="T47" fmla="*/ 2147483646 h 7564"/>
                  <a:gd name="T48" fmla="*/ 2147483646 w 5734"/>
                  <a:gd name="T49" fmla="*/ 2147483646 h 7564"/>
                  <a:gd name="T50" fmla="*/ 2147483646 w 5734"/>
                  <a:gd name="T51" fmla="*/ 2147483646 h 7564"/>
                  <a:gd name="T52" fmla="*/ 2147483646 w 5734"/>
                  <a:gd name="T53" fmla="*/ 2147483646 h 7564"/>
                  <a:gd name="T54" fmla="*/ 2147483646 w 5734"/>
                  <a:gd name="T55" fmla="*/ 2147483646 h 7564"/>
                  <a:gd name="T56" fmla="*/ 2147483646 w 5734"/>
                  <a:gd name="T57" fmla="*/ 2147483646 h 7564"/>
                  <a:gd name="T58" fmla="*/ 2147483646 w 5734"/>
                  <a:gd name="T59" fmla="*/ 2147483646 h 7564"/>
                  <a:gd name="T60" fmla="*/ 2147483646 w 5734"/>
                  <a:gd name="T61" fmla="*/ 2147483646 h 7564"/>
                  <a:gd name="T62" fmla="*/ 2147483646 w 5734"/>
                  <a:gd name="T63" fmla="*/ 2147483646 h 7564"/>
                  <a:gd name="T64" fmla="*/ 2147483646 w 5734"/>
                  <a:gd name="T65" fmla="*/ 2147483646 h 7564"/>
                  <a:gd name="T66" fmla="*/ 2147483646 w 5734"/>
                  <a:gd name="T67" fmla="*/ 2147483646 h 7564"/>
                  <a:gd name="T68" fmla="*/ 2147483646 w 5734"/>
                  <a:gd name="T69" fmla="*/ 2147483646 h 7564"/>
                  <a:gd name="T70" fmla="*/ 2147483646 w 5734"/>
                  <a:gd name="T71" fmla="*/ 2147483646 h 7564"/>
                  <a:gd name="T72" fmla="*/ 2147483646 w 5734"/>
                  <a:gd name="T73" fmla="*/ 2147483646 h 7564"/>
                  <a:gd name="T74" fmla="*/ 2147483646 w 5734"/>
                  <a:gd name="T75" fmla="*/ 2147483646 h 7564"/>
                  <a:gd name="T76" fmla="*/ 2147483646 w 5734"/>
                  <a:gd name="T77" fmla="*/ 2147483646 h 7564"/>
                  <a:gd name="T78" fmla="*/ 2147483646 w 5734"/>
                  <a:gd name="T79" fmla="*/ 2147483646 h 7564"/>
                  <a:gd name="T80" fmla="*/ 2147483646 w 5734"/>
                  <a:gd name="T81" fmla="*/ 2147483646 h 7564"/>
                  <a:gd name="T82" fmla="*/ 2147483646 w 5734"/>
                  <a:gd name="T83" fmla="*/ 2147483646 h 7564"/>
                  <a:gd name="T84" fmla="*/ 2147483646 w 5734"/>
                  <a:gd name="T85" fmla="*/ 2147483646 h 7564"/>
                  <a:gd name="T86" fmla="*/ 2147483646 w 5734"/>
                  <a:gd name="T87" fmla="*/ 2147483646 h 7564"/>
                  <a:gd name="T88" fmla="*/ 2147483646 w 5734"/>
                  <a:gd name="T89" fmla="*/ 2147483646 h 7564"/>
                  <a:gd name="T90" fmla="*/ 2147483646 w 5734"/>
                  <a:gd name="T91" fmla="*/ 2147483646 h 7564"/>
                  <a:gd name="T92" fmla="*/ 2147483646 w 5734"/>
                  <a:gd name="T93" fmla="*/ 2147483646 h 7564"/>
                  <a:gd name="T94" fmla="*/ 2147483646 w 5734"/>
                  <a:gd name="T95" fmla="*/ 2147483646 h 7564"/>
                  <a:gd name="T96" fmla="*/ 2147483646 w 5734"/>
                  <a:gd name="T97" fmla="*/ 2147483646 h 7564"/>
                  <a:gd name="T98" fmla="*/ 2147483646 w 5734"/>
                  <a:gd name="T99" fmla="*/ 2147483646 h 7564"/>
                  <a:gd name="T100" fmla="*/ 2147483646 w 5734"/>
                  <a:gd name="T101" fmla="*/ 2147483646 h 7564"/>
                  <a:gd name="T102" fmla="*/ 2147483646 w 5734"/>
                  <a:gd name="T103" fmla="*/ 2147483646 h 7564"/>
                  <a:gd name="T104" fmla="*/ 2147483646 w 5734"/>
                  <a:gd name="T105" fmla="*/ 2147483646 h 7564"/>
                  <a:gd name="T106" fmla="*/ 2147483646 w 5734"/>
                  <a:gd name="T107" fmla="*/ 2147483646 h 7564"/>
                  <a:gd name="T108" fmla="*/ 2147483646 w 5734"/>
                  <a:gd name="T109" fmla="*/ 2147483646 h 7564"/>
                  <a:gd name="T110" fmla="*/ 2147483646 w 5734"/>
                  <a:gd name="T111" fmla="*/ 2147483646 h 7564"/>
                  <a:gd name="T112" fmla="*/ 2147483646 w 5734"/>
                  <a:gd name="T113" fmla="*/ 2147483646 h 7564"/>
                  <a:gd name="T114" fmla="*/ 2147483646 w 5734"/>
                  <a:gd name="T115" fmla="*/ 2147483646 h 7564"/>
                  <a:gd name="T116" fmla="*/ 2147483646 w 5734"/>
                  <a:gd name="T117" fmla="*/ 2147483646 h 7564"/>
                  <a:gd name="T118" fmla="*/ 2147483646 w 5734"/>
                  <a:gd name="T119" fmla="*/ 2147483646 h 7564"/>
                  <a:gd name="T120" fmla="*/ 2147483646 w 5734"/>
                  <a:gd name="T121" fmla="*/ 2147483646 h 7564"/>
                  <a:gd name="T122" fmla="*/ 2147483646 w 5734"/>
                  <a:gd name="T123" fmla="*/ 2147483646 h 7564"/>
                  <a:gd name="T124" fmla="*/ 2147483646 w 5734"/>
                  <a:gd name="T125" fmla="*/ 2147483646 h 756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734" h="7564">
                    <a:moveTo>
                      <a:pt x="2495" y="1448"/>
                    </a:moveTo>
                    <a:lnTo>
                      <a:pt x="2609" y="1257"/>
                    </a:lnTo>
                    <a:lnTo>
                      <a:pt x="2647" y="1124"/>
                    </a:lnTo>
                    <a:lnTo>
                      <a:pt x="2647" y="990"/>
                    </a:lnTo>
                    <a:lnTo>
                      <a:pt x="2590" y="705"/>
                    </a:lnTo>
                    <a:lnTo>
                      <a:pt x="2590" y="553"/>
                    </a:lnTo>
                    <a:lnTo>
                      <a:pt x="2647" y="457"/>
                    </a:lnTo>
                    <a:lnTo>
                      <a:pt x="2743" y="400"/>
                    </a:lnTo>
                    <a:lnTo>
                      <a:pt x="3276" y="96"/>
                    </a:lnTo>
                    <a:lnTo>
                      <a:pt x="3505" y="38"/>
                    </a:lnTo>
                    <a:lnTo>
                      <a:pt x="4761" y="0"/>
                    </a:lnTo>
                    <a:lnTo>
                      <a:pt x="4743" y="19"/>
                    </a:lnTo>
                    <a:lnTo>
                      <a:pt x="4399" y="648"/>
                    </a:lnTo>
                    <a:lnTo>
                      <a:pt x="4323" y="914"/>
                    </a:lnTo>
                    <a:lnTo>
                      <a:pt x="4304" y="1029"/>
                    </a:lnTo>
                    <a:lnTo>
                      <a:pt x="4285" y="1086"/>
                    </a:lnTo>
                    <a:lnTo>
                      <a:pt x="4304" y="1143"/>
                    </a:lnTo>
                    <a:lnTo>
                      <a:pt x="4323" y="1239"/>
                    </a:lnTo>
                    <a:lnTo>
                      <a:pt x="4476" y="1448"/>
                    </a:lnTo>
                    <a:lnTo>
                      <a:pt x="4514" y="1600"/>
                    </a:lnTo>
                    <a:lnTo>
                      <a:pt x="4514" y="1620"/>
                    </a:lnTo>
                    <a:lnTo>
                      <a:pt x="4533" y="1657"/>
                    </a:lnTo>
                    <a:lnTo>
                      <a:pt x="4552" y="1676"/>
                    </a:lnTo>
                    <a:lnTo>
                      <a:pt x="4609" y="1734"/>
                    </a:lnTo>
                    <a:lnTo>
                      <a:pt x="4628" y="1772"/>
                    </a:lnTo>
                    <a:lnTo>
                      <a:pt x="4628" y="1791"/>
                    </a:lnTo>
                    <a:lnTo>
                      <a:pt x="4628" y="1810"/>
                    </a:lnTo>
                    <a:lnTo>
                      <a:pt x="4628" y="1829"/>
                    </a:lnTo>
                    <a:lnTo>
                      <a:pt x="4609" y="1924"/>
                    </a:lnTo>
                    <a:lnTo>
                      <a:pt x="4590" y="2038"/>
                    </a:lnTo>
                    <a:lnTo>
                      <a:pt x="4552" y="2191"/>
                    </a:lnTo>
                    <a:lnTo>
                      <a:pt x="4533" y="2210"/>
                    </a:lnTo>
                    <a:lnTo>
                      <a:pt x="4514" y="2248"/>
                    </a:lnTo>
                    <a:lnTo>
                      <a:pt x="4495" y="2267"/>
                    </a:lnTo>
                    <a:lnTo>
                      <a:pt x="4476" y="2286"/>
                    </a:lnTo>
                    <a:lnTo>
                      <a:pt x="4476" y="2305"/>
                    </a:lnTo>
                    <a:lnTo>
                      <a:pt x="4476" y="2324"/>
                    </a:lnTo>
                    <a:lnTo>
                      <a:pt x="4495" y="2343"/>
                    </a:lnTo>
                    <a:lnTo>
                      <a:pt x="4514" y="2362"/>
                    </a:lnTo>
                    <a:lnTo>
                      <a:pt x="4590" y="2400"/>
                    </a:lnTo>
                    <a:lnTo>
                      <a:pt x="4609" y="2419"/>
                    </a:lnTo>
                    <a:lnTo>
                      <a:pt x="4628" y="2438"/>
                    </a:lnTo>
                    <a:lnTo>
                      <a:pt x="4648" y="2458"/>
                    </a:lnTo>
                    <a:lnTo>
                      <a:pt x="4648" y="2477"/>
                    </a:lnTo>
                    <a:lnTo>
                      <a:pt x="4648" y="2495"/>
                    </a:lnTo>
                    <a:lnTo>
                      <a:pt x="4609" y="2610"/>
                    </a:lnTo>
                    <a:lnTo>
                      <a:pt x="4590" y="2724"/>
                    </a:lnTo>
                    <a:lnTo>
                      <a:pt x="4590" y="2762"/>
                    </a:lnTo>
                    <a:lnTo>
                      <a:pt x="4609" y="2781"/>
                    </a:lnTo>
                    <a:lnTo>
                      <a:pt x="4648" y="2857"/>
                    </a:lnTo>
                    <a:lnTo>
                      <a:pt x="4685" y="2971"/>
                    </a:lnTo>
                    <a:lnTo>
                      <a:pt x="4704" y="3067"/>
                    </a:lnTo>
                    <a:lnTo>
                      <a:pt x="4724" y="3105"/>
                    </a:lnTo>
                    <a:lnTo>
                      <a:pt x="4743" y="3181"/>
                    </a:lnTo>
                    <a:lnTo>
                      <a:pt x="4685" y="3200"/>
                    </a:lnTo>
                    <a:lnTo>
                      <a:pt x="4685" y="3238"/>
                    </a:lnTo>
                    <a:lnTo>
                      <a:pt x="4666" y="3257"/>
                    </a:lnTo>
                    <a:lnTo>
                      <a:pt x="4628" y="3257"/>
                    </a:lnTo>
                    <a:lnTo>
                      <a:pt x="4133" y="3257"/>
                    </a:lnTo>
                    <a:lnTo>
                      <a:pt x="4076" y="3276"/>
                    </a:lnTo>
                    <a:lnTo>
                      <a:pt x="4057" y="3296"/>
                    </a:lnTo>
                    <a:lnTo>
                      <a:pt x="4038" y="3315"/>
                    </a:lnTo>
                    <a:lnTo>
                      <a:pt x="4038" y="3352"/>
                    </a:lnTo>
                    <a:lnTo>
                      <a:pt x="3942" y="3696"/>
                    </a:lnTo>
                    <a:lnTo>
                      <a:pt x="3942" y="3867"/>
                    </a:lnTo>
                    <a:lnTo>
                      <a:pt x="3942" y="3905"/>
                    </a:lnTo>
                    <a:lnTo>
                      <a:pt x="3942" y="3924"/>
                    </a:lnTo>
                    <a:lnTo>
                      <a:pt x="3962" y="3943"/>
                    </a:lnTo>
                    <a:lnTo>
                      <a:pt x="3962" y="3962"/>
                    </a:lnTo>
                    <a:lnTo>
                      <a:pt x="3962" y="3981"/>
                    </a:lnTo>
                    <a:lnTo>
                      <a:pt x="3962" y="4038"/>
                    </a:lnTo>
                    <a:lnTo>
                      <a:pt x="3942" y="4058"/>
                    </a:lnTo>
                    <a:lnTo>
                      <a:pt x="3942" y="4077"/>
                    </a:lnTo>
                    <a:lnTo>
                      <a:pt x="3923" y="4114"/>
                    </a:lnTo>
                    <a:lnTo>
                      <a:pt x="3904" y="4153"/>
                    </a:lnTo>
                    <a:lnTo>
                      <a:pt x="3886" y="4153"/>
                    </a:lnTo>
                    <a:lnTo>
                      <a:pt x="3866" y="4191"/>
                    </a:lnTo>
                    <a:lnTo>
                      <a:pt x="3847" y="4191"/>
                    </a:lnTo>
                    <a:lnTo>
                      <a:pt x="3809" y="4229"/>
                    </a:lnTo>
                    <a:lnTo>
                      <a:pt x="3847" y="4362"/>
                    </a:lnTo>
                    <a:lnTo>
                      <a:pt x="3847" y="4400"/>
                    </a:lnTo>
                    <a:lnTo>
                      <a:pt x="3847" y="4419"/>
                    </a:lnTo>
                    <a:lnTo>
                      <a:pt x="3847" y="4439"/>
                    </a:lnTo>
                    <a:lnTo>
                      <a:pt x="3809" y="4495"/>
                    </a:lnTo>
                    <a:lnTo>
                      <a:pt x="3790" y="4515"/>
                    </a:lnTo>
                    <a:lnTo>
                      <a:pt x="3771" y="4534"/>
                    </a:lnTo>
                    <a:lnTo>
                      <a:pt x="3752" y="4534"/>
                    </a:lnTo>
                    <a:lnTo>
                      <a:pt x="3695" y="4572"/>
                    </a:lnTo>
                    <a:lnTo>
                      <a:pt x="3657" y="4610"/>
                    </a:lnTo>
                    <a:lnTo>
                      <a:pt x="3637" y="4610"/>
                    </a:lnTo>
                    <a:lnTo>
                      <a:pt x="3619" y="4629"/>
                    </a:lnTo>
                    <a:lnTo>
                      <a:pt x="3619" y="4648"/>
                    </a:lnTo>
                    <a:lnTo>
                      <a:pt x="3619" y="4667"/>
                    </a:lnTo>
                    <a:lnTo>
                      <a:pt x="3619" y="4686"/>
                    </a:lnTo>
                    <a:lnTo>
                      <a:pt x="3619" y="4705"/>
                    </a:lnTo>
                    <a:lnTo>
                      <a:pt x="3619" y="4724"/>
                    </a:lnTo>
                    <a:lnTo>
                      <a:pt x="3637" y="4743"/>
                    </a:lnTo>
                    <a:lnTo>
                      <a:pt x="3657" y="4743"/>
                    </a:lnTo>
                    <a:lnTo>
                      <a:pt x="3733" y="4820"/>
                    </a:lnTo>
                    <a:lnTo>
                      <a:pt x="3790" y="4838"/>
                    </a:lnTo>
                    <a:lnTo>
                      <a:pt x="3828" y="4857"/>
                    </a:lnTo>
                    <a:lnTo>
                      <a:pt x="3847" y="4857"/>
                    </a:lnTo>
                    <a:lnTo>
                      <a:pt x="3866" y="4838"/>
                    </a:lnTo>
                    <a:lnTo>
                      <a:pt x="3886" y="4820"/>
                    </a:lnTo>
                    <a:lnTo>
                      <a:pt x="3923" y="4800"/>
                    </a:lnTo>
                    <a:lnTo>
                      <a:pt x="4038" y="4800"/>
                    </a:lnTo>
                    <a:lnTo>
                      <a:pt x="4076" y="4781"/>
                    </a:lnTo>
                    <a:lnTo>
                      <a:pt x="4095" y="4781"/>
                    </a:lnTo>
                    <a:lnTo>
                      <a:pt x="4095" y="4800"/>
                    </a:lnTo>
                    <a:lnTo>
                      <a:pt x="4114" y="4800"/>
                    </a:lnTo>
                    <a:lnTo>
                      <a:pt x="4114" y="4838"/>
                    </a:lnTo>
                    <a:lnTo>
                      <a:pt x="4114" y="4857"/>
                    </a:lnTo>
                    <a:lnTo>
                      <a:pt x="4133" y="4857"/>
                    </a:lnTo>
                    <a:lnTo>
                      <a:pt x="4171" y="4838"/>
                    </a:lnTo>
                    <a:lnTo>
                      <a:pt x="4190" y="4820"/>
                    </a:lnTo>
                    <a:lnTo>
                      <a:pt x="4209" y="4820"/>
                    </a:lnTo>
                    <a:lnTo>
                      <a:pt x="4228" y="4838"/>
                    </a:lnTo>
                    <a:lnTo>
                      <a:pt x="4247" y="4857"/>
                    </a:lnTo>
                    <a:lnTo>
                      <a:pt x="4267" y="4857"/>
                    </a:lnTo>
                    <a:lnTo>
                      <a:pt x="4399" y="4915"/>
                    </a:lnTo>
                    <a:lnTo>
                      <a:pt x="4552" y="4934"/>
                    </a:lnTo>
                    <a:lnTo>
                      <a:pt x="4743" y="4896"/>
                    </a:lnTo>
                    <a:lnTo>
                      <a:pt x="4761" y="4896"/>
                    </a:lnTo>
                    <a:lnTo>
                      <a:pt x="4780" y="4876"/>
                    </a:lnTo>
                    <a:lnTo>
                      <a:pt x="4800" y="4857"/>
                    </a:lnTo>
                    <a:lnTo>
                      <a:pt x="4819" y="4838"/>
                    </a:lnTo>
                    <a:lnTo>
                      <a:pt x="4819" y="4820"/>
                    </a:lnTo>
                    <a:lnTo>
                      <a:pt x="4838" y="4800"/>
                    </a:lnTo>
                    <a:lnTo>
                      <a:pt x="4838" y="4781"/>
                    </a:lnTo>
                    <a:lnTo>
                      <a:pt x="4838" y="4762"/>
                    </a:lnTo>
                    <a:lnTo>
                      <a:pt x="4857" y="4762"/>
                    </a:lnTo>
                    <a:lnTo>
                      <a:pt x="4876" y="4743"/>
                    </a:lnTo>
                    <a:lnTo>
                      <a:pt x="4895" y="4743"/>
                    </a:lnTo>
                    <a:lnTo>
                      <a:pt x="4914" y="4743"/>
                    </a:lnTo>
                    <a:lnTo>
                      <a:pt x="4914" y="4762"/>
                    </a:lnTo>
                    <a:lnTo>
                      <a:pt x="4933" y="4781"/>
                    </a:lnTo>
                    <a:lnTo>
                      <a:pt x="4952" y="4800"/>
                    </a:lnTo>
                    <a:lnTo>
                      <a:pt x="4971" y="4820"/>
                    </a:lnTo>
                    <a:lnTo>
                      <a:pt x="4990" y="4857"/>
                    </a:lnTo>
                    <a:lnTo>
                      <a:pt x="5009" y="4857"/>
                    </a:lnTo>
                    <a:lnTo>
                      <a:pt x="5028" y="4857"/>
                    </a:lnTo>
                    <a:lnTo>
                      <a:pt x="5066" y="4838"/>
                    </a:lnTo>
                    <a:lnTo>
                      <a:pt x="5066" y="4820"/>
                    </a:lnTo>
                    <a:lnTo>
                      <a:pt x="5161" y="4800"/>
                    </a:lnTo>
                    <a:lnTo>
                      <a:pt x="5181" y="4781"/>
                    </a:lnTo>
                    <a:lnTo>
                      <a:pt x="5238" y="4743"/>
                    </a:lnTo>
                    <a:lnTo>
                      <a:pt x="5276" y="4724"/>
                    </a:lnTo>
                    <a:lnTo>
                      <a:pt x="5295" y="4724"/>
                    </a:lnTo>
                    <a:lnTo>
                      <a:pt x="5314" y="4705"/>
                    </a:lnTo>
                    <a:lnTo>
                      <a:pt x="5314" y="4686"/>
                    </a:lnTo>
                    <a:lnTo>
                      <a:pt x="5333" y="4667"/>
                    </a:lnTo>
                    <a:lnTo>
                      <a:pt x="5333" y="4648"/>
                    </a:lnTo>
                    <a:lnTo>
                      <a:pt x="5352" y="4610"/>
                    </a:lnTo>
                    <a:lnTo>
                      <a:pt x="5352" y="4591"/>
                    </a:lnTo>
                    <a:lnTo>
                      <a:pt x="5428" y="4534"/>
                    </a:lnTo>
                    <a:lnTo>
                      <a:pt x="5466" y="4515"/>
                    </a:lnTo>
                    <a:lnTo>
                      <a:pt x="5486" y="4515"/>
                    </a:lnTo>
                    <a:lnTo>
                      <a:pt x="5505" y="4534"/>
                    </a:lnTo>
                    <a:lnTo>
                      <a:pt x="5523" y="4534"/>
                    </a:lnTo>
                    <a:lnTo>
                      <a:pt x="5542" y="4553"/>
                    </a:lnTo>
                    <a:lnTo>
                      <a:pt x="5562" y="4572"/>
                    </a:lnTo>
                    <a:lnTo>
                      <a:pt x="5562" y="4591"/>
                    </a:lnTo>
                    <a:lnTo>
                      <a:pt x="5542" y="4629"/>
                    </a:lnTo>
                    <a:lnTo>
                      <a:pt x="5542" y="4648"/>
                    </a:lnTo>
                    <a:lnTo>
                      <a:pt x="5542" y="4667"/>
                    </a:lnTo>
                    <a:lnTo>
                      <a:pt x="5542" y="4686"/>
                    </a:lnTo>
                    <a:lnTo>
                      <a:pt x="5523" y="4705"/>
                    </a:lnTo>
                    <a:lnTo>
                      <a:pt x="5505" y="4724"/>
                    </a:lnTo>
                    <a:lnTo>
                      <a:pt x="5505" y="4743"/>
                    </a:lnTo>
                    <a:lnTo>
                      <a:pt x="5523" y="4762"/>
                    </a:lnTo>
                    <a:lnTo>
                      <a:pt x="5542" y="4781"/>
                    </a:lnTo>
                    <a:lnTo>
                      <a:pt x="5562" y="4800"/>
                    </a:lnTo>
                    <a:lnTo>
                      <a:pt x="5581" y="4820"/>
                    </a:lnTo>
                    <a:lnTo>
                      <a:pt x="5600" y="4876"/>
                    </a:lnTo>
                    <a:lnTo>
                      <a:pt x="5619" y="4952"/>
                    </a:lnTo>
                    <a:lnTo>
                      <a:pt x="5638" y="4972"/>
                    </a:lnTo>
                    <a:lnTo>
                      <a:pt x="5657" y="4972"/>
                    </a:lnTo>
                    <a:lnTo>
                      <a:pt x="5657" y="4991"/>
                    </a:lnTo>
                    <a:lnTo>
                      <a:pt x="5676" y="5010"/>
                    </a:lnTo>
                    <a:lnTo>
                      <a:pt x="5695" y="5143"/>
                    </a:lnTo>
                    <a:lnTo>
                      <a:pt x="5695" y="5162"/>
                    </a:lnTo>
                    <a:lnTo>
                      <a:pt x="5695" y="5181"/>
                    </a:lnTo>
                    <a:lnTo>
                      <a:pt x="5714" y="5181"/>
                    </a:lnTo>
                    <a:lnTo>
                      <a:pt x="5733" y="5181"/>
                    </a:lnTo>
                    <a:lnTo>
                      <a:pt x="5733" y="5201"/>
                    </a:lnTo>
                    <a:lnTo>
                      <a:pt x="5714" y="5238"/>
                    </a:lnTo>
                    <a:lnTo>
                      <a:pt x="5695" y="5257"/>
                    </a:lnTo>
                    <a:lnTo>
                      <a:pt x="5695" y="5277"/>
                    </a:lnTo>
                    <a:lnTo>
                      <a:pt x="5676" y="5315"/>
                    </a:lnTo>
                    <a:lnTo>
                      <a:pt x="5676" y="5333"/>
                    </a:lnTo>
                    <a:lnTo>
                      <a:pt x="5676" y="5353"/>
                    </a:lnTo>
                    <a:lnTo>
                      <a:pt x="5657" y="5353"/>
                    </a:lnTo>
                    <a:lnTo>
                      <a:pt x="5619" y="5372"/>
                    </a:lnTo>
                    <a:lnTo>
                      <a:pt x="5505" y="5391"/>
                    </a:lnTo>
                    <a:lnTo>
                      <a:pt x="5428" y="5372"/>
                    </a:lnTo>
                    <a:lnTo>
                      <a:pt x="5390" y="5372"/>
                    </a:lnTo>
                    <a:lnTo>
                      <a:pt x="5371" y="5372"/>
                    </a:lnTo>
                    <a:lnTo>
                      <a:pt x="5352" y="5372"/>
                    </a:lnTo>
                    <a:lnTo>
                      <a:pt x="5333" y="5372"/>
                    </a:lnTo>
                    <a:lnTo>
                      <a:pt x="5333" y="5391"/>
                    </a:lnTo>
                    <a:lnTo>
                      <a:pt x="5333" y="5410"/>
                    </a:lnTo>
                    <a:lnTo>
                      <a:pt x="5333" y="5429"/>
                    </a:lnTo>
                    <a:lnTo>
                      <a:pt x="5333" y="5448"/>
                    </a:lnTo>
                    <a:lnTo>
                      <a:pt x="5333" y="5467"/>
                    </a:lnTo>
                    <a:lnTo>
                      <a:pt x="5333" y="5524"/>
                    </a:lnTo>
                    <a:lnTo>
                      <a:pt x="5314" y="5543"/>
                    </a:lnTo>
                    <a:lnTo>
                      <a:pt x="5295" y="5582"/>
                    </a:lnTo>
                    <a:lnTo>
                      <a:pt x="5276" y="5600"/>
                    </a:lnTo>
                    <a:lnTo>
                      <a:pt x="5219" y="5714"/>
                    </a:lnTo>
                    <a:lnTo>
                      <a:pt x="5161" y="5791"/>
                    </a:lnTo>
                    <a:lnTo>
                      <a:pt x="5124" y="5810"/>
                    </a:lnTo>
                    <a:lnTo>
                      <a:pt x="5105" y="5810"/>
                    </a:lnTo>
                    <a:lnTo>
                      <a:pt x="5085" y="5810"/>
                    </a:lnTo>
                    <a:lnTo>
                      <a:pt x="5009" y="5772"/>
                    </a:lnTo>
                    <a:lnTo>
                      <a:pt x="4914" y="5772"/>
                    </a:lnTo>
                    <a:lnTo>
                      <a:pt x="4876" y="5772"/>
                    </a:lnTo>
                    <a:lnTo>
                      <a:pt x="4857" y="5772"/>
                    </a:lnTo>
                    <a:lnTo>
                      <a:pt x="4761" y="5848"/>
                    </a:lnTo>
                    <a:lnTo>
                      <a:pt x="4743" y="5867"/>
                    </a:lnTo>
                    <a:lnTo>
                      <a:pt x="4743" y="5886"/>
                    </a:lnTo>
                    <a:lnTo>
                      <a:pt x="4743" y="5924"/>
                    </a:lnTo>
                    <a:lnTo>
                      <a:pt x="4743" y="5943"/>
                    </a:lnTo>
                    <a:lnTo>
                      <a:pt x="4724" y="5962"/>
                    </a:lnTo>
                    <a:lnTo>
                      <a:pt x="4724" y="6000"/>
                    </a:lnTo>
                    <a:lnTo>
                      <a:pt x="4704" y="6019"/>
                    </a:lnTo>
                    <a:lnTo>
                      <a:pt x="4704" y="6039"/>
                    </a:lnTo>
                    <a:lnTo>
                      <a:pt x="4704" y="6058"/>
                    </a:lnTo>
                    <a:lnTo>
                      <a:pt x="4743" y="6172"/>
                    </a:lnTo>
                    <a:lnTo>
                      <a:pt x="4761" y="6210"/>
                    </a:lnTo>
                    <a:lnTo>
                      <a:pt x="4743" y="6229"/>
                    </a:lnTo>
                    <a:lnTo>
                      <a:pt x="4648" y="6420"/>
                    </a:lnTo>
                    <a:lnTo>
                      <a:pt x="4609" y="6534"/>
                    </a:lnTo>
                    <a:lnTo>
                      <a:pt x="4609" y="6553"/>
                    </a:lnTo>
                    <a:lnTo>
                      <a:pt x="4590" y="6572"/>
                    </a:lnTo>
                    <a:lnTo>
                      <a:pt x="4552" y="6591"/>
                    </a:lnTo>
                    <a:lnTo>
                      <a:pt x="4533" y="6610"/>
                    </a:lnTo>
                    <a:lnTo>
                      <a:pt x="4514" y="6705"/>
                    </a:lnTo>
                    <a:lnTo>
                      <a:pt x="4514" y="6801"/>
                    </a:lnTo>
                    <a:lnTo>
                      <a:pt x="4533" y="6877"/>
                    </a:lnTo>
                    <a:lnTo>
                      <a:pt x="4533" y="6915"/>
                    </a:lnTo>
                    <a:lnTo>
                      <a:pt x="4514" y="6972"/>
                    </a:lnTo>
                    <a:lnTo>
                      <a:pt x="4514" y="7029"/>
                    </a:lnTo>
                    <a:lnTo>
                      <a:pt x="4533" y="7086"/>
                    </a:lnTo>
                    <a:lnTo>
                      <a:pt x="4571" y="7200"/>
                    </a:lnTo>
                    <a:lnTo>
                      <a:pt x="4571" y="7219"/>
                    </a:lnTo>
                    <a:lnTo>
                      <a:pt x="4590" y="7238"/>
                    </a:lnTo>
                    <a:lnTo>
                      <a:pt x="4648" y="7314"/>
                    </a:lnTo>
                    <a:lnTo>
                      <a:pt x="4552" y="7391"/>
                    </a:lnTo>
                    <a:lnTo>
                      <a:pt x="4457" y="7486"/>
                    </a:lnTo>
                    <a:lnTo>
                      <a:pt x="4438" y="7505"/>
                    </a:lnTo>
                    <a:lnTo>
                      <a:pt x="4304" y="7563"/>
                    </a:lnTo>
                    <a:lnTo>
                      <a:pt x="4247" y="7563"/>
                    </a:lnTo>
                    <a:lnTo>
                      <a:pt x="4228" y="7543"/>
                    </a:lnTo>
                    <a:lnTo>
                      <a:pt x="4209" y="7543"/>
                    </a:lnTo>
                    <a:lnTo>
                      <a:pt x="4190" y="7524"/>
                    </a:lnTo>
                    <a:lnTo>
                      <a:pt x="4171" y="7524"/>
                    </a:lnTo>
                    <a:lnTo>
                      <a:pt x="4133" y="7563"/>
                    </a:lnTo>
                    <a:lnTo>
                      <a:pt x="4114" y="7563"/>
                    </a:lnTo>
                    <a:lnTo>
                      <a:pt x="4095" y="7563"/>
                    </a:lnTo>
                    <a:lnTo>
                      <a:pt x="4076" y="7543"/>
                    </a:lnTo>
                    <a:lnTo>
                      <a:pt x="4076" y="7524"/>
                    </a:lnTo>
                    <a:lnTo>
                      <a:pt x="4095" y="7505"/>
                    </a:lnTo>
                    <a:lnTo>
                      <a:pt x="4095" y="7486"/>
                    </a:lnTo>
                    <a:lnTo>
                      <a:pt x="4095" y="7467"/>
                    </a:lnTo>
                    <a:lnTo>
                      <a:pt x="4057" y="7410"/>
                    </a:lnTo>
                    <a:lnTo>
                      <a:pt x="4057" y="7391"/>
                    </a:lnTo>
                    <a:lnTo>
                      <a:pt x="4038" y="7391"/>
                    </a:lnTo>
                    <a:lnTo>
                      <a:pt x="4018" y="7372"/>
                    </a:lnTo>
                    <a:lnTo>
                      <a:pt x="4000" y="7372"/>
                    </a:lnTo>
                    <a:lnTo>
                      <a:pt x="3981" y="7391"/>
                    </a:lnTo>
                    <a:lnTo>
                      <a:pt x="3962" y="7410"/>
                    </a:lnTo>
                    <a:lnTo>
                      <a:pt x="3942" y="7429"/>
                    </a:lnTo>
                    <a:lnTo>
                      <a:pt x="3923" y="7429"/>
                    </a:lnTo>
                    <a:lnTo>
                      <a:pt x="3904" y="7429"/>
                    </a:lnTo>
                    <a:lnTo>
                      <a:pt x="3847" y="7410"/>
                    </a:lnTo>
                    <a:lnTo>
                      <a:pt x="3847" y="7391"/>
                    </a:lnTo>
                    <a:lnTo>
                      <a:pt x="3809" y="7372"/>
                    </a:lnTo>
                    <a:lnTo>
                      <a:pt x="3790" y="7353"/>
                    </a:lnTo>
                    <a:lnTo>
                      <a:pt x="3752" y="7334"/>
                    </a:lnTo>
                    <a:lnTo>
                      <a:pt x="3733" y="7314"/>
                    </a:lnTo>
                    <a:lnTo>
                      <a:pt x="3714" y="7314"/>
                    </a:lnTo>
                    <a:lnTo>
                      <a:pt x="3676" y="7314"/>
                    </a:lnTo>
                    <a:lnTo>
                      <a:pt x="3619" y="7334"/>
                    </a:lnTo>
                    <a:lnTo>
                      <a:pt x="3581" y="7353"/>
                    </a:lnTo>
                    <a:lnTo>
                      <a:pt x="3561" y="7372"/>
                    </a:lnTo>
                    <a:lnTo>
                      <a:pt x="3485" y="7410"/>
                    </a:lnTo>
                    <a:lnTo>
                      <a:pt x="3371" y="7448"/>
                    </a:lnTo>
                    <a:lnTo>
                      <a:pt x="3352" y="7448"/>
                    </a:lnTo>
                    <a:lnTo>
                      <a:pt x="3333" y="7429"/>
                    </a:lnTo>
                    <a:lnTo>
                      <a:pt x="3333" y="7410"/>
                    </a:lnTo>
                    <a:lnTo>
                      <a:pt x="3352" y="7391"/>
                    </a:lnTo>
                    <a:lnTo>
                      <a:pt x="3333" y="7391"/>
                    </a:lnTo>
                    <a:lnTo>
                      <a:pt x="3333" y="7372"/>
                    </a:lnTo>
                    <a:lnTo>
                      <a:pt x="3314" y="7372"/>
                    </a:lnTo>
                    <a:lnTo>
                      <a:pt x="3295" y="7391"/>
                    </a:lnTo>
                    <a:lnTo>
                      <a:pt x="3066" y="7467"/>
                    </a:lnTo>
                    <a:lnTo>
                      <a:pt x="3047" y="7467"/>
                    </a:lnTo>
                    <a:lnTo>
                      <a:pt x="3028" y="7467"/>
                    </a:lnTo>
                    <a:lnTo>
                      <a:pt x="2990" y="7448"/>
                    </a:lnTo>
                    <a:lnTo>
                      <a:pt x="2933" y="7391"/>
                    </a:lnTo>
                    <a:lnTo>
                      <a:pt x="2914" y="7372"/>
                    </a:lnTo>
                    <a:lnTo>
                      <a:pt x="2876" y="7372"/>
                    </a:lnTo>
                    <a:lnTo>
                      <a:pt x="2743" y="7391"/>
                    </a:lnTo>
                    <a:lnTo>
                      <a:pt x="2514" y="7467"/>
                    </a:lnTo>
                    <a:lnTo>
                      <a:pt x="2476" y="7486"/>
                    </a:lnTo>
                    <a:lnTo>
                      <a:pt x="2400" y="7505"/>
                    </a:lnTo>
                    <a:lnTo>
                      <a:pt x="2304" y="7505"/>
                    </a:lnTo>
                    <a:lnTo>
                      <a:pt x="2228" y="7524"/>
                    </a:lnTo>
                    <a:lnTo>
                      <a:pt x="2171" y="7524"/>
                    </a:lnTo>
                    <a:lnTo>
                      <a:pt x="1866" y="7486"/>
                    </a:lnTo>
                    <a:lnTo>
                      <a:pt x="1580" y="7391"/>
                    </a:lnTo>
                    <a:lnTo>
                      <a:pt x="1561" y="7372"/>
                    </a:lnTo>
                    <a:lnTo>
                      <a:pt x="1542" y="7353"/>
                    </a:lnTo>
                    <a:lnTo>
                      <a:pt x="1542" y="7314"/>
                    </a:lnTo>
                    <a:lnTo>
                      <a:pt x="1542" y="7258"/>
                    </a:lnTo>
                    <a:lnTo>
                      <a:pt x="1561" y="7124"/>
                    </a:lnTo>
                    <a:lnTo>
                      <a:pt x="1561" y="7067"/>
                    </a:lnTo>
                    <a:lnTo>
                      <a:pt x="1561" y="7029"/>
                    </a:lnTo>
                    <a:lnTo>
                      <a:pt x="1600" y="6915"/>
                    </a:lnTo>
                    <a:lnTo>
                      <a:pt x="1600" y="6838"/>
                    </a:lnTo>
                    <a:lnTo>
                      <a:pt x="1600" y="6781"/>
                    </a:lnTo>
                    <a:lnTo>
                      <a:pt x="1600" y="6743"/>
                    </a:lnTo>
                    <a:lnTo>
                      <a:pt x="1580" y="6724"/>
                    </a:lnTo>
                    <a:lnTo>
                      <a:pt x="1447" y="6743"/>
                    </a:lnTo>
                    <a:lnTo>
                      <a:pt x="1333" y="6781"/>
                    </a:lnTo>
                    <a:lnTo>
                      <a:pt x="1295" y="6781"/>
                    </a:lnTo>
                    <a:lnTo>
                      <a:pt x="1257" y="6801"/>
                    </a:lnTo>
                    <a:lnTo>
                      <a:pt x="1219" y="6801"/>
                    </a:lnTo>
                    <a:lnTo>
                      <a:pt x="1199" y="6781"/>
                    </a:lnTo>
                    <a:lnTo>
                      <a:pt x="1085" y="6724"/>
                    </a:lnTo>
                    <a:lnTo>
                      <a:pt x="1085" y="6686"/>
                    </a:lnTo>
                    <a:lnTo>
                      <a:pt x="1104" y="6667"/>
                    </a:lnTo>
                    <a:lnTo>
                      <a:pt x="1123" y="6648"/>
                    </a:lnTo>
                    <a:lnTo>
                      <a:pt x="1123" y="6629"/>
                    </a:lnTo>
                    <a:lnTo>
                      <a:pt x="1123" y="6610"/>
                    </a:lnTo>
                    <a:lnTo>
                      <a:pt x="1104" y="6591"/>
                    </a:lnTo>
                    <a:lnTo>
                      <a:pt x="1085" y="6553"/>
                    </a:lnTo>
                    <a:lnTo>
                      <a:pt x="1066" y="6534"/>
                    </a:lnTo>
                    <a:lnTo>
                      <a:pt x="895" y="6515"/>
                    </a:lnTo>
                    <a:lnTo>
                      <a:pt x="418" y="6476"/>
                    </a:lnTo>
                    <a:lnTo>
                      <a:pt x="381" y="6457"/>
                    </a:lnTo>
                    <a:lnTo>
                      <a:pt x="381" y="6439"/>
                    </a:lnTo>
                    <a:lnTo>
                      <a:pt x="361" y="6439"/>
                    </a:lnTo>
                    <a:lnTo>
                      <a:pt x="342" y="6420"/>
                    </a:lnTo>
                    <a:lnTo>
                      <a:pt x="342" y="6400"/>
                    </a:lnTo>
                    <a:lnTo>
                      <a:pt x="342" y="6381"/>
                    </a:lnTo>
                    <a:lnTo>
                      <a:pt x="342" y="6343"/>
                    </a:lnTo>
                    <a:lnTo>
                      <a:pt x="361" y="6324"/>
                    </a:lnTo>
                    <a:lnTo>
                      <a:pt x="361" y="6286"/>
                    </a:lnTo>
                    <a:lnTo>
                      <a:pt x="342" y="6019"/>
                    </a:lnTo>
                    <a:lnTo>
                      <a:pt x="323" y="5962"/>
                    </a:lnTo>
                    <a:lnTo>
                      <a:pt x="304" y="5886"/>
                    </a:lnTo>
                    <a:lnTo>
                      <a:pt x="266" y="5829"/>
                    </a:lnTo>
                    <a:lnTo>
                      <a:pt x="228" y="5772"/>
                    </a:lnTo>
                    <a:lnTo>
                      <a:pt x="171" y="5734"/>
                    </a:lnTo>
                    <a:lnTo>
                      <a:pt x="152" y="5696"/>
                    </a:lnTo>
                    <a:lnTo>
                      <a:pt x="114" y="5696"/>
                    </a:lnTo>
                    <a:lnTo>
                      <a:pt x="76" y="5677"/>
                    </a:lnTo>
                    <a:lnTo>
                      <a:pt x="56" y="5658"/>
                    </a:lnTo>
                    <a:lnTo>
                      <a:pt x="38" y="5658"/>
                    </a:lnTo>
                    <a:lnTo>
                      <a:pt x="19" y="5658"/>
                    </a:lnTo>
                    <a:lnTo>
                      <a:pt x="0" y="5619"/>
                    </a:lnTo>
                    <a:lnTo>
                      <a:pt x="19" y="5582"/>
                    </a:lnTo>
                    <a:lnTo>
                      <a:pt x="38" y="5486"/>
                    </a:lnTo>
                    <a:lnTo>
                      <a:pt x="95" y="5429"/>
                    </a:lnTo>
                    <a:lnTo>
                      <a:pt x="95" y="5410"/>
                    </a:lnTo>
                    <a:lnTo>
                      <a:pt x="95" y="5333"/>
                    </a:lnTo>
                    <a:lnTo>
                      <a:pt x="95" y="5257"/>
                    </a:lnTo>
                    <a:lnTo>
                      <a:pt x="114" y="5181"/>
                    </a:lnTo>
                    <a:lnTo>
                      <a:pt x="171" y="4952"/>
                    </a:lnTo>
                    <a:lnTo>
                      <a:pt x="190" y="4800"/>
                    </a:lnTo>
                    <a:lnTo>
                      <a:pt x="190" y="4648"/>
                    </a:lnTo>
                    <a:lnTo>
                      <a:pt x="152" y="4534"/>
                    </a:lnTo>
                    <a:lnTo>
                      <a:pt x="56" y="4476"/>
                    </a:lnTo>
                    <a:lnTo>
                      <a:pt x="114" y="4476"/>
                    </a:lnTo>
                    <a:lnTo>
                      <a:pt x="190" y="4495"/>
                    </a:lnTo>
                    <a:lnTo>
                      <a:pt x="476" y="4610"/>
                    </a:lnTo>
                    <a:lnTo>
                      <a:pt x="476" y="4553"/>
                    </a:lnTo>
                    <a:lnTo>
                      <a:pt x="457" y="4381"/>
                    </a:lnTo>
                    <a:lnTo>
                      <a:pt x="437" y="4324"/>
                    </a:lnTo>
                    <a:lnTo>
                      <a:pt x="476" y="4248"/>
                    </a:lnTo>
                    <a:lnTo>
                      <a:pt x="514" y="4210"/>
                    </a:lnTo>
                    <a:lnTo>
                      <a:pt x="704" y="4058"/>
                    </a:lnTo>
                    <a:lnTo>
                      <a:pt x="818" y="4000"/>
                    </a:lnTo>
                    <a:lnTo>
                      <a:pt x="914" y="3981"/>
                    </a:lnTo>
                    <a:lnTo>
                      <a:pt x="1047" y="4000"/>
                    </a:lnTo>
                    <a:lnTo>
                      <a:pt x="1085" y="4019"/>
                    </a:lnTo>
                    <a:lnTo>
                      <a:pt x="1123" y="4038"/>
                    </a:lnTo>
                    <a:lnTo>
                      <a:pt x="1162" y="4019"/>
                    </a:lnTo>
                    <a:lnTo>
                      <a:pt x="1199" y="3867"/>
                    </a:lnTo>
                    <a:lnTo>
                      <a:pt x="1238" y="3810"/>
                    </a:lnTo>
                    <a:lnTo>
                      <a:pt x="1295" y="3791"/>
                    </a:lnTo>
                    <a:lnTo>
                      <a:pt x="1333" y="3772"/>
                    </a:lnTo>
                    <a:lnTo>
                      <a:pt x="1561" y="3715"/>
                    </a:lnTo>
                    <a:lnTo>
                      <a:pt x="1656" y="3677"/>
                    </a:lnTo>
                    <a:lnTo>
                      <a:pt x="1752" y="3601"/>
                    </a:lnTo>
                    <a:lnTo>
                      <a:pt x="1828" y="3524"/>
                    </a:lnTo>
                    <a:lnTo>
                      <a:pt x="2057" y="3162"/>
                    </a:lnTo>
                    <a:lnTo>
                      <a:pt x="2114" y="3029"/>
                    </a:lnTo>
                    <a:lnTo>
                      <a:pt x="2133" y="2895"/>
                    </a:lnTo>
                    <a:lnTo>
                      <a:pt x="2152" y="2743"/>
                    </a:lnTo>
                    <a:lnTo>
                      <a:pt x="2152" y="2667"/>
                    </a:lnTo>
                    <a:lnTo>
                      <a:pt x="2095" y="2534"/>
                    </a:lnTo>
                    <a:lnTo>
                      <a:pt x="2095" y="2458"/>
                    </a:lnTo>
                    <a:lnTo>
                      <a:pt x="2095" y="2381"/>
                    </a:lnTo>
                    <a:lnTo>
                      <a:pt x="2095" y="2305"/>
                    </a:lnTo>
                    <a:lnTo>
                      <a:pt x="2133" y="2153"/>
                    </a:lnTo>
                    <a:lnTo>
                      <a:pt x="2190" y="2038"/>
                    </a:lnTo>
                    <a:lnTo>
                      <a:pt x="2495" y="1448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36" name="Freeform 8">
                <a:extLst>
                  <a:ext uri="{FF2B5EF4-FFF2-40B4-BE49-F238E27FC236}">
                    <a16:creationId xmlns:a16="http://schemas.microsoft.com/office/drawing/2014/main" id="{0E9D4634-AA6F-4A46-9FE7-ECD0EC52D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84475" y="5624513"/>
                <a:ext cx="2557463" cy="1995487"/>
              </a:xfrm>
              <a:custGeom>
                <a:avLst/>
                <a:gdLst>
                  <a:gd name="T0" fmla="*/ 2147483646 w 7106"/>
                  <a:gd name="T1" fmla="*/ 2147483646 h 5545"/>
                  <a:gd name="T2" fmla="*/ 2147483646 w 7106"/>
                  <a:gd name="T3" fmla="*/ 2147483646 h 5545"/>
                  <a:gd name="T4" fmla="*/ 2147483646 w 7106"/>
                  <a:gd name="T5" fmla="*/ 2147483646 h 5545"/>
                  <a:gd name="T6" fmla="*/ 2147483646 w 7106"/>
                  <a:gd name="T7" fmla="*/ 2147483646 h 5545"/>
                  <a:gd name="T8" fmla="*/ 2147483646 w 7106"/>
                  <a:gd name="T9" fmla="*/ 2147483646 h 5545"/>
                  <a:gd name="T10" fmla="*/ 2147483646 w 7106"/>
                  <a:gd name="T11" fmla="*/ 2147483646 h 5545"/>
                  <a:gd name="T12" fmla="*/ 2147483646 w 7106"/>
                  <a:gd name="T13" fmla="*/ 2147483646 h 5545"/>
                  <a:gd name="T14" fmla="*/ 2147483646 w 7106"/>
                  <a:gd name="T15" fmla="*/ 2147483646 h 5545"/>
                  <a:gd name="T16" fmla="*/ 2147483646 w 7106"/>
                  <a:gd name="T17" fmla="*/ 2147483646 h 5545"/>
                  <a:gd name="T18" fmla="*/ 2147483646 w 7106"/>
                  <a:gd name="T19" fmla="*/ 2147483646 h 5545"/>
                  <a:gd name="T20" fmla="*/ 2147483646 w 7106"/>
                  <a:gd name="T21" fmla="*/ 2147483646 h 5545"/>
                  <a:gd name="T22" fmla="*/ 2147483646 w 7106"/>
                  <a:gd name="T23" fmla="*/ 2147483646 h 5545"/>
                  <a:gd name="T24" fmla="*/ 2147483646 w 7106"/>
                  <a:gd name="T25" fmla="*/ 2147483646 h 5545"/>
                  <a:gd name="T26" fmla="*/ 2147483646 w 7106"/>
                  <a:gd name="T27" fmla="*/ 2147483646 h 5545"/>
                  <a:gd name="T28" fmla="*/ 2147483646 w 7106"/>
                  <a:gd name="T29" fmla="*/ 2147483646 h 5545"/>
                  <a:gd name="T30" fmla="*/ 2147483646 w 7106"/>
                  <a:gd name="T31" fmla="*/ 2147483646 h 5545"/>
                  <a:gd name="T32" fmla="*/ 2147483646 w 7106"/>
                  <a:gd name="T33" fmla="*/ 2147483646 h 5545"/>
                  <a:gd name="T34" fmla="*/ 2147483646 w 7106"/>
                  <a:gd name="T35" fmla="*/ 2147483646 h 5545"/>
                  <a:gd name="T36" fmla="*/ 2147483646 w 7106"/>
                  <a:gd name="T37" fmla="*/ 2147483646 h 5545"/>
                  <a:gd name="T38" fmla="*/ 2147483646 w 7106"/>
                  <a:gd name="T39" fmla="*/ 2147483646 h 5545"/>
                  <a:gd name="T40" fmla="*/ 2147483646 w 7106"/>
                  <a:gd name="T41" fmla="*/ 2147483646 h 5545"/>
                  <a:gd name="T42" fmla="*/ 2147483646 w 7106"/>
                  <a:gd name="T43" fmla="*/ 2147483646 h 5545"/>
                  <a:gd name="T44" fmla="*/ 2147483646 w 7106"/>
                  <a:gd name="T45" fmla="*/ 2147483646 h 5545"/>
                  <a:gd name="T46" fmla="*/ 2147483646 w 7106"/>
                  <a:gd name="T47" fmla="*/ 2147483646 h 5545"/>
                  <a:gd name="T48" fmla="*/ 2147483646 w 7106"/>
                  <a:gd name="T49" fmla="*/ 2147483646 h 5545"/>
                  <a:gd name="T50" fmla="*/ 2147483646 w 7106"/>
                  <a:gd name="T51" fmla="*/ 2147483646 h 5545"/>
                  <a:gd name="T52" fmla="*/ 2147483646 w 7106"/>
                  <a:gd name="T53" fmla="*/ 2147483646 h 5545"/>
                  <a:gd name="T54" fmla="*/ 2147483646 w 7106"/>
                  <a:gd name="T55" fmla="*/ 2147483646 h 5545"/>
                  <a:gd name="T56" fmla="*/ 2147483646 w 7106"/>
                  <a:gd name="T57" fmla="*/ 2147483646 h 5545"/>
                  <a:gd name="T58" fmla="*/ 2147483646 w 7106"/>
                  <a:gd name="T59" fmla="*/ 2147483646 h 5545"/>
                  <a:gd name="T60" fmla="*/ 2147483646 w 7106"/>
                  <a:gd name="T61" fmla="*/ 2147483646 h 5545"/>
                  <a:gd name="T62" fmla="*/ 2147483646 w 7106"/>
                  <a:gd name="T63" fmla="*/ 2147483646 h 5545"/>
                  <a:gd name="T64" fmla="*/ 2147483646 w 7106"/>
                  <a:gd name="T65" fmla="*/ 2147483646 h 5545"/>
                  <a:gd name="T66" fmla="*/ 2147483646 w 7106"/>
                  <a:gd name="T67" fmla="*/ 2147483646 h 5545"/>
                  <a:gd name="T68" fmla="*/ 2147483646 w 7106"/>
                  <a:gd name="T69" fmla="*/ 2147483646 h 5545"/>
                  <a:gd name="T70" fmla="*/ 2147483646 w 7106"/>
                  <a:gd name="T71" fmla="*/ 2147483646 h 5545"/>
                  <a:gd name="T72" fmla="*/ 2147483646 w 7106"/>
                  <a:gd name="T73" fmla="*/ 2147483646 h 5545"/>
                  <a:gd name="T74" fmla="*/ 2147483646 w 7106"/>
                  <a:gd name="T75" fmla="*/ 2147483646 h 5545"/>
                  <a:gd name="T76" fmla="*/ 2147483646 w 7106"/>
                  <a:gd name="T77" fmla="*/ 2147483646 h 5545"/>
                  <a:gd name="T78" fmla="*/ 2147483646 w 7106"/>
                  <a:gd name="T79" fmla="*/ 2147483646 h 5545"/>
                  <a:gd name="T80" fmla="*/ 2147483646 w 7106"/>
                  <a:gd name="T81" fmla="*/ 2147483646 h 5545"/>
                  <a:gd name="T82" fmla="*/ 2147483646 w 7106"/>
                  <a:gd name="T83" fmla="*/ 2147483646 h 5545"/>
                  <a:gd name="T84" fmla="*/ 2147483646 w 7106"/>
                  <a:gd name="T85" fmla="*/ 2147483646 h 5545"/>
                  <a:gd name="T86" fmla="*/ 2147483646 w 7106"/>
                  <a:gd name="T87" fmla="*/ 2147483646 h 5545"/>
                  <a:gd name="T88" fmla="*/ 2147483646 w 7106"/>
                  <a:gd name="T89" fmla="*/ 2147483646 h 5545"/>
                  <a:gd name="T90" fmla="*/ 2147483646 w 7106"/>
                  <a:gd name="T91" fmla="*/ 2147483646 h 5545"/>
                  <a:gd name="T92" fmla="*/ 2147483646 w 7106"/>
                  <a:gd name="T93" fmla="*/ 2147483646 h 5545"/>
                  <a:gd name="T94" fmla="*/ 2147483646 w 7106"/>
                  <a:gd name="T95" fmla="*/ 2147483646 h 5545"/>
                  <a:gd name="T96" fmla="*/ 2147483646 w 7106"/>
                  <a:gd name="T97" fmla="*/ 2147483646 h 5545"/>
                  <a:gd name="T98" fmla="*/ 0 w 7106"/>
                  <a:gd name="T99" fmla="*/ 2147483646 h 5545"/>
                  <a:gd name="T100" fmla="*/ 2147483646 w 7106"/>
                  <a:gd name="T101" fmla="*/ 2147483646 h 5545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7106" h="5545">
                    <a:moveTo>
                      <a:pt x="495" y="2572"/>
                    </a:moveTo>
                    <a:lnTo>
                      <a:pt x="514" y="2572"/>
                    </a:lnTo>
                    <a:lnTo>
                      <a:pt x="781" y="2362"/>
                    </a:lnTo>
                    <a:lnTo>
                      <a:pt x="991" y="2267"/>
                    </a:lnTo>
                    <a:lnTo>
                      <a:pt x="1048" y="2248"/>
                    </a:lnTo>
                    <a:lnTo>
                      <a:pt x="1162" y="2229"/>
                    </a:lnTo>
                    <a:lnTo>
                      <a:pt x="1220" y="2229"/>
                    </a:lnTo>
                    <a:lnTo>
                      <a:pt x="1257" y="2172"/>
                    </a:lnTo>
                    <a:lnTo>
                      <a:pt x="1276" y="2115"/>
                    </a:lnTo>
                    <a:lnTo>
                      <a:pt x="1296" y="1981"/>
                    </a:lnTo>
                    <a:lnTo>
                      <a:pt x="1334" y="1867"/>
                    </a:lnTo>
                    <a:lnTo>
                      <a:pt x="1315" y="1829"/>
                    </a:lnTo>
                    <a:lnTo>
                      <a:pt x="1257" y="1772"/>
                    </a:lnTo>
                    <a:lnTo>
                      <a:pt x="1257" y="1734"/>
                    </a:lnTo>
                    <a:lnTo>
                      <a:pt x="1257" y="1543"/>
                    </a:lnTo>
                    <a:lnTo>
                      <a:pt x="1257" y="1486"/>
                    </a:lnTo>
                    <a:lnTo>
                      <a:pt x="1334" y="1410"/>
                    </a:lnTo>
                    <a:lnTo>
                      <a:pt x="1562" y="1334"/>
                    </a:lnTo>
                    <a:lnTo>
                      <a:pt x="1638" y="1277"/>
                    </a:lnTo>
                    <a:lnTo>
                      <a:pt x="1657" y="1238"/>
                    </a:lnTo>
                    <a:lnTo>
                      <a:pt x="1657" y="1220"/>
                    </a:lnTo>
                    <a:lnTo>
                      <a:pt x="1657" y="1201"/>
                    </a:lnTo>
                    <a:lnTo>
                      <a:pt x="1581" y="1182"/>
                    </a:lnTo>
                    <a:lnTo>
                      <a:pt x="1562" y="1162"/>
                    </a:lnTo>
                    <a:lnTo>
                      <a:pt x="1505" y="1106"/>
                    </a:lnTo>
                    <a:lnTo>
                      <a:pt x="1352" y="972"/>
                    </a:lnTo>
                    <a:lnTo>
                      <a:pt x="1334" y="915"/>
                    </a:lnTo>
                    <a:lnTo>
                      <a:pt x="1334" y="857"/>
                    </a:lnTo>
                    <a:lnTo>
                      <a:pt x="1296" y="801"/>
                    </a:lnTo>
                    <a:lnTo>
                      <a:pt x="1276" y="762"/>
                    </a:lnTo>
                    <a:lnTo>
                      <a:pt x="1296" y="686"/>
                    </a:lnTo>
                    <a:lnTo>
                      <a:pt x="1334" y="648"/>
                    </a:lnTo>
                    <a:lnTo>
                      <a:pt x="1391" y="629"/>
                    </a:lnTo>
                    <a:lnTo>
                      <a:pt x="2038" y="648"/>
                    </a:lnTo>
                    <a:lnTo>
                      <a:pt x="2305" y="591"/>
                    </a:lnTo>
                    <a:lnTo>
                      <a:pt x="2553" y="476"/>
                    </a:lnTo>
                    <a:lnTo>
                      <a:pt x="2591" y="439"/>
                    </a:lnTo>
                    <a:lnTo>
                      <a:pt x="2667" y="344"/>
                    </a:lnTo>
                    <a:lnTo>
                      <a:pt x="2705" y="305"/>
                    </a:lnTo>
                    <a:lnTo>
                      <a:pt x="2762" y="267"/>
                    </a:lnTo>
                    <a:lnTo>
                      <a:pt x="2820" y="248"/>
                    </a:lnTo>
                    <a:lnTo>
                      <a:pt x="3181" y="229"/>
                    </a:lnTo>
                    <a:lnTo>
                      <a:pt x="3296" y="210"/>
                    </a:lnTo>
                    <a:lnTo>
                      <a:pt x="3582" y="39"/>
                    </a:lnTo>
                    <a:lnTo>
                      <a:pt x="3677" y="19"/>
                    </a:lnTo>
                    <a:lnTo>
                      <a:pt x="3714" y="0"/>
                    </a:lnTo>
                    <a:lnTo>
                      <a:pt x="3810" y="58"/>
                    </a:lnTo>
                    <a:lnTo>
                      <a:pt x="3848" y="172"/>
                    </a:lnTo>
                    <a:lnTo>
                      <a:pt x="3848" y="324"/>
                    </a:lnTo>
                    <a:lnTo>
                      <a:pt x="3829" y="476"/>
                    </a:lnTo>
                    <a:lnTo>
                      <a:pt x="3772" y="705"/>
                    </a:lnTo>
                    <a:lnTo>
                      <a:pt x="3753" y="781"/>
                    </a:lnTo>
                    <a:lnTo>
                      <a:pt x="3753" y="857"/>
                    </a:lnTo>
                    <a:lnTo>
                      <a:pt x="3753" y="934"/>
                    </a:lnTo>
                    <a:lnTo>
                      <a:pt x="3753" y="953"/>
                    </a:lnTo>
                    <a:lnTo>
                      <a:pt x="3696" y="1010"/>
                    </a:lnTo>
                    <a:lnTo>
                      <a:pt x="3677" y="1106"/>
                    </a:lnTo>
                    <a:lnTo>
                      <a:pt x="3658" y="1143"/>
                    </a:lnTo>
                    <a:lnTo>
                      <a:pt x="3677" y="1182"/>
                    </a:lnTo>
                    <a:lnTo>
                      <a:pt x="3696" y="1182"/>
                    </a:lnTo>
                    <a:lnTo>
                      <a:pt x="3714" y="1182"/>
                    </a:lnTo>
                    <a:lnTo>
                      <a:pt x="3734" y="1201"/>
                    </a:lnTo>
                    <a:lnTo>
                      <a:pt x="3772" y="1220"/>
                    </a:lnTo>
                    <a:lnTo>
                      <a:pt x="3810" y="1220"/>
                    </a:lnTo>
                    <a:lnTo>
                      <a:pt x="3829" y="1258"/>
                    </a:lnTo>
                    <a:lnTo>
                      <a:pt x="3886" y="1296"/>
                    </a:lnTo>
                    <a:lnTo>
                      <a:pt x="3924" y="1353"/>
                    </a:lnTo>
                    <a:lnTo>
                      <a:pt x="3962" y="1410"/>
                    </a:lnTo>
                    <a:lnTo>
                      <a:pt x="3981" y="1486"/>
                    </a:lnTo>
                    <a:lnTo>
                      <a:pt x="4000" y="1543"/>
                    </a:lnTo>
                    <a:lnTo>
                      <a:pt x="4019" y="1810"/>
                    </a:lnTo>
                    <a:lnTo>
                      <a:pt x="4019" y="1848"/>
                    </a:lnTo>
                    <a:lnTo>
                      <a:pt x="4000" y="1867"/>
                    </a:lnTo>
                    <a:lnTo>
                      <a:pt x="4000" y="1905"/>
                    </a:lnTo>
                    <a:lnTo>
                      <a:pt x="4000" y="1924"/>
                    </a:lnTo>
                    <a:lnTo>
                      <a:pt x="4000" y="1944"/>
                    </a:lnTo>
                    <a:lnTo>
                      <a:pt x="4019" y="1963"/>
                    </a:lnTo>
                    <a:lnTo>
                      <a:pt x="4039" y="1963"/>
                    </a:lnTo>
                    <a:lnTo>
                      <a:pt x="4039" y="1981"/>
                    </a:lnTo>
                    <a:lnTo>
                      <a:pt x="4076" y="2000"/>
                    </a:lnTo>
                    <a:lnTo>
                      <a:pt x="4553" y="2039"/>
                    </a:lnTo>
                    <a:lnTo>
                      <a:pt x="4724" y="2058"/>
                    </a:lnTo>
                    <a:lnTo>
                      <a:pt x="4743" y="2077"/>
                    </a:lnTo>
                    <a:lnTo>
                      <a:pt x="4762" y="2115"/>
                    </a:lnTo>
                    <a:lnTo>
                      <a:pt x="4781" y="2134"/>
                    </a:lnTo>
                    <a:lnTo>
                      <a:pt x="4781" y="2153"/>
                    </a:lnTo>
                    <a:lnTo>
                      <a:pt x="4781" y="2172"/>
                    </a:lnTo>
                    <a:lnTo>
                      <a:pt x="4762" y="2191"/>
                    </a:lnTo>
                    <a:lnTo>
                      <a:pt x="4743" y="2210"/>
                    </a:lnTo>
                    <a:lnTo>
                      <a:pt x="4743" y="2248"/>
                    </a:lnTo>
                    <a:lnTo>
                      <a:pt x="4857" y="2305"/>
                    </a:lnTo>
                    <a:lnTo>
                      <a:pt x="4877" y="2325"/>
                    </a:lnTo>
                    <a:lnTo>
                      <a:pt x="4915" y="2325"/>
                    </a:lnTo>
                    <a:lnTo>
                      <a:pt x="4953" y="2305"/>
                    </a:lnTo>
                    <a:lnTo>
                      <a:pt x="4991" y="2305"/>
                    </a:lnTo>
                    <a:lnTo>
                      <a:pt x="5105" y="2267"/>
                    </a:lnTo>
                    <a:lnTo>
                      <a:pt x="5238" y="2248"/>
                    </a:lnTo>
                    <a:lnTo>
                      <a:pt x="5258" y="2267"/>
                    </a:lnTo>
                    <a:lnTo>
                      <a:pt x="5258" y="2305"/>
                    </a:lnTo>
                    <a:lnTo>
                      <a:pt x="5258" y="2362"/>
                    </a:lnTo>
                    <a:lnTo>
                      <a:pt x="5258" y="2439"/>
                    </a:lnTo>
                    <a:lnTo>
                      <a:pt x="5219" y="2553"/>
                    </a:lnTo>
                    <a:lnTo>
                      <a:pt x="5219" y="2591"/>
                    </a:lnTo>
                    <a:lnTo>
                      <a:pt x="5219" y="2648"/>
                    </a:lnTo>
                    <a:lnTo>
                      <a:pt x="5200" y="2782"/>
                    </a:lnTo>
                    <a:lnTo>
                      <a:pt x="5200" y="2838"/>
                    </a:lnTo>
                    <a:lnTo>
                      <a:pt x="5200" y="2877"/>
                    </a:lnTo>
                    <a:lnTo>
                      <a:pt x="5219" y="2896"/>
                    </a:lnTo>
                    <a:lnTo>
                      <a:pt x="5238" y="2915"/>
                    </a:lnTo>
                    <a:lnTo>
                      <a:pt x="5524" y="3010"/>
                    </a:lnTo>
                    <a:lnTo>
                      <a:pt x="5829" y="3048"/>
                    </a:lnTo>
                    <a:lnTo>
                      <a:pt x="5886" y="3048"/>
                    </a:lnTo>
                    <a:lnTo>
                      <a:pt x="5962" y="3029"/>
                    </a:lnTo>
                    <a:lnTo>
                      <a:pt x="6058" y="3029"/>
                    </a:lnTo>
                    <a:lnTo>
                      <a:pt x="6134" y="3010"/>
                    </a:lnTo>
                    <a:lnTo>
                      <a:pt x="6172" y="2991"/>
                    </a:lnTo>
                    <a:lnTo>
                      <a:pt x="6229" y="3124"/>
                    </a:lnTo>
                    <a:lnTo>
                      <a:pt x="6267" y="3163"/>
                    </a:lnTo>
                    <a:lnTo>
                      <a:pt x="6401" y="3239"/>
                    </a:lnTo>
                    <a:lnTo>
                      <a:pt x="6420" y="3258"/>
                    </a:lnTo>
                    <a:lnTo>
                      <a:pt x="6438" y="3258"/>
                    </a:lnTo>
                    <a:lnTo>
                      <a:pt x="6515" y="3258"/>
                    </a:lnTo>
                    <a:lnTo>
                      <a:pt x="6553" y="3258"/>
                    </a:lnTo>
                    <a:lnTo>
                      <a:pt x="6572" y="3277"/>
                    </a:lnTo>
                    <a:lnTo>
                      <a:pt x="6610" y="3315"/>
                    </a:lnTo>
                    <a:lnTo>
                      <a:pt x="6648" y="3353"/>
                    </a:lnTo>
                    <a:lnTo>
                      <a:pt x="6724" y="3467"/>
                    </a:lnTo>
                    <a:lnTo>
                      <a:pt x="6743" y="3486"/>
                    </a:lnTo>
                    <a:lnTo>
                      <a:pt x="6934" y="3620"/>
                    </a:lnTo>
                    <a:lnTo>
                      <a:pt x="6972" y="3677"/>
                    </a:lnTo>
                    <a:lnTo>
                      <a:pt x="6991" y="3715"/>
                    </a:lnTo>
                    <a:lnTo>
                      <a:pt x="6991" y="3753"/>
                    </a:lnTo>
                    <a:lnTo>
                      <a:pt x="7010" y="3791"/>
                    </a:lnTo>
                    <a:lnTo>
                      <a:pt x="7029" y="3829"/>
                    </a:lnTo>
                    <a:lnTo>
                      <a:pt x="7086" y="3905"/>
                    </a:lnTo>
                    <a:lnTo>
                      <a:pt x="7105" y="3944"/>
                    </a:lnTo>
                    <a:lnTo>
                      <a:pt x="7105" y="3981"/>
                    </a:lnTo>
                    <a:lnTo>
                      <a:pt x="7105" y="4020"/>
                    </a:lnTo>
                    <a:lnTo>
                      <a:pt x="7067" y="4153"/>
                    </a:lnTo>
                    <a:lnTo>
                      <a:pt x="7067" y="4191"/>
                    </a:lnTo>
                    <a:lnTo>
                      <a:pt x="7067" y="4210"/>
                    </a:lnTo>
                    <a:lnTo>
                      <a:pt x="7067" y="4286"/>
                    </a:lnTo>
                    <a:lnTo>
                      <a:pt x="7067" y="4306"/>
                    </a:lnTo>
                    <a:lnTo>
                      <a:pt x="7048" y="4401"/>
                    </a:lnTo>
                    <a:lnTo>
                      <a:pt x="7048" y="4458"/>
                    </a:lnTo>
                    <a:lnTo>
                      <a:pt x="7010" y="4515"/>
                    </a:lnTo>
                    <a:lnTo>
                      <a:pt x="6991" y="4534"/>
                    </a:lnTo>
                    <a:lnTo>
                      <a:pt x="6972" y="4553"/>
                    </a:lnTo>
                    <a:lnTo>
                      <a:pt x="6953" y="4572"/>
                    </a:lnTo>
                    <a:lnTo>
                      <a:pt x="6858" y="4610"/>
                    </a:lnTo>
                    <a:lnTo>
                      <a:pt x="6343" y="4763"/>
                    </a:lnTo>
                    <a:lnTo>
                      <a:pt x="6134" y="4858"/>
                    </a:lnTo>
                    <a:lnTo>
                      <a:pt x="6096" y="4877"/>
                    </a:lnTo>
                    <a:lnTo>
                      <a:pt x="6076" y="4877"/>
                    </a:lnTo>
                    <a:lnTo>
                      <a:pt x="6058" y="4858"/>
                    </a:lnTo>
                    <a:lnTo>
                      <a:pt x="6000" y="4858"/>
                    </a:lnTo>
                    <a:lnTo>
                      <a:pt x="5981" y="4858"/>
                    </a:lnTo>
                    <a:lnTo>
                      <a:pt x="5944" y="4819"/>
                    </a:lnTo>
                    <a:lnTo>
                      <a:pt x="5563" y="4819"/>
                    </a:lnTo>
                    <a:lnTo>
                      <a:pt x="5505" y="4839"/>
                    </a:lnTo>
                    <a:lnTo>
                      <a:pt x="5467" y="4858"/>
                    </a:lnTo>
                    <a:lnTo>
                      <a:pt x="5448" y="4877"/>
                    </a:lnTo>
                    <a:lnTo>
                      <a:pt x="5429" y="4896"/>
                    </a:lnTo>
                    <a:lnTo>
                      <a:pt x="5429" y="4915"/>
                    </a:lnTo>
                    <a:lnTo>
                      <a:pt x="5410" y="4953"/>
                    </a:lnTo>
                    <a:lnTo>
                      <a:pt x="5086" y="4991"/>
                    </a:lnTo>
                    <a:lnTo>
                      <a:pt x="5067" y="4972"/>
                    </a:lnTo>
                    <a:lnTo>
                      <a:pt x="4991" y="4953"/>
                    </a:lnTo>
                    <a:lnTo>
                      <a:pt x="4953" y="4934"/>
                    </a:lnTo>
                    <a:lnTo>
                      <a:pt x="4915" y="4934"/>
                    </a:lnTo>
                    <a:lnTo>
                      <a:pt x="4629" y="4915"/>
                    </a:lnTo>
                    <a:lnTo>
                      <a:pt x="4591" y="4934"/>
                    </a:lnTo>
                    <a:lnTo>
                      <a:pt x="4553" y="4934"/>
                    </a:lnTo>
                    <a:lnTo>
                      <a:pt x="4515" y="4953"/>
                    </a:lnTo>
                    <a:lnTo>
                      <a:pt x="4439" y="5010"/>
                    </a:lnTo>
                    <a:lnTo>
                      <a:pt x="4420" y="5048"/>
                    </a:lnTo>
                    <a:lnTo>
                      <a:pt x="4400" y="5068"/>
                    </a:lnTo>
                    <a:lnTo>
                      <a:pt x="4381" y="5124"/>
                    </a:lnTo>
                    <a:lnTo>
                      <a:pt x="4381" y="5144"/>
                    </a:lnTo>
                    <a:lnTo>
                      <a:pt x="4362" y="5163"/>
                    </a:lnTo>
                    <a:lnTo>
                      <a:pt x="4343" y="5163"/>
                    </a:lnTo>
                    <a:lnTo>
                      <a:pt x="4324" y="5163"/>
                    </a:lnTo>
                    <a:lnTo>
                      <a:pt x="4267" y="5182"/>
                    </a:lnTo>
                    <a:lnTo>
                      <a:pt x="4229" y="5200"/>
                    </a:lnTo>
                    <a:lnTo>
                      <a:pt x="4039" y="5353"/>
                    </a:lnTo>
                    <a:lnTo>
                      <a:pt x="3410" y="5544"/>
                    </a:lnTo>
                    <a:lnTo>
                      <a:pt x="3353" y="5544"/>
                    </a:lnTo>
                    <a:lnTo>
                      <a:pt x="3333" y="5544"/>
                    </a:lnTo>
                    <a:lnTo>
                      <a:pt x="3296" y="5505"/>
                    </a:lnTo>
                    <a:lnTo>
                      <a:pt x="3277" y="5486"/>
                    </a:lnTo>
                    <a:lnTo>
                      <a:pt x="3181" y="5429"/>
                    </a:lnTo>
                    <a:lnTo>
                      <a:pt x="2952" y="5372"/>
                    </a:lnTo>
                    <a:lnTo>
                      <a:pt x="2915" y="5391"/>
                    </a:lnTo>
                    <a:lnTo>
                      <a:pt x="2857" y="5410"/>
                    </a:lnTo>
                    <a:lnTo>
                      <a:pt x="2838" y="5410"/>
                    </a:lnTo>
                    <a:lnTo>
                      <a:pt x="2667" y="5372"/>
                    </a:lnTo>
                    <a:lnTo>
                      <a:pt x="2610" y="5353"/>
                    </a:lnTo>
                    <a:lnTo>
                      <a:pt x="2476" y="5296"/>
                    </a:lnTo>
                    <a:lnTo>
                      <a:pt x="2458" y="5258"/>
                    </a:lnTo>
                    <a:lnTo>
                      <a:pt x="2419" y="5220"/>
                    </a:lnTo>
                    <a:lnTo>
                      <a:pt x="2305" y="5163"/>
                    </a:lnTo>
                    <a:lnTo>
                      <a:pt x="2095" y="5086"/>
                    </a:lnTo>
                    <a:lnTo>
                      <a:pt x="1848" y="5068"/>
                    </a:lnTo>
                    <a:lnTo>
                      <a:pt x="1753" y="5048"/>
                    </a:lnTo>
                    <a:lnTo>
                      <a:pt x="1714" y="5068"/>
                    </a:lnTo>
                    <a:lnTo>
                      <a:pt x="1696" y="5068"/>
                    </a:lnTo>
                    <a:lnTo>
                      <a:pt x="1581" y="5163"/>
                    </a:lnTo>
                    <a:lnTo>
                      <a:pt x="1543" y="5182"/>
                    </a:lnTo>
                    <a:lnTo>
                      <a:pt x="1352" y="5086"/>
                    </a:lnTo>
                    <a:lnTo>
                      <a:pt x="1257" y="5068"/>
                    </a:lnTo>
                    <a:lnTo>
                      <a:pt x="1181" y="5048"/>
                    </a:lnTo>
                    <a:lnTo>
                      <a:pt x="1143" y="5048"/>
                    </a:lnTo>
                    <a:lnTo>
                      <a:pt x="1124" y="5048"/>
                    </a:lnTo>
                    <a:lnTo>
                      <a:pt x="1124" y="4934"/>
                    </a:lnTo>
                    <a:lnTo>
                      <a:pt x="1105" y="4896"/>
                    </a:lnTo>
                    <a:lnTo>
                      <a:pt x="1086" y="4858"/>
                    </a:lnTo>
                    <a:lnTo>
                      <a:pt x="1067" y="4839"/>
                    </a:lnTo>
                    <a:lnTo>
                      <a:pt x="1029" y="4763"/>
                    </a:lnTo>
                    <a:lnTo>
                      <a:pt x="1010" y="4763"/>
                    </a:lnTo>
                    <a:lnTo>
                      <a:pt x="991" y="4763"/>
                    </a:lnTo>
                    <a:lnTo>
                      <a:pt x="934" y="4763"/>
                    </a:lnTo>
                    <a:lnTo>
                      <a:pt x="819" y="4763"/>
                    </a:lnTo>
                    <a:lnTo>
                      <a:pt x="800" y="4763"/>
                    </a:lnTo>
                    <a:lnTo>
                      <a:pt x="762" y="4743"/>
                    </a:lnTo>
                    <a:lnTo>
                      <a:pt x="724" y="4724"/>
                    </a:lnTo>
                    <a:lnTo>
                      <a:pt x="686" y="4687"/>
                    </a:lnTo>
                    <a:lnTo>
                      <a:pt x="667" y="4667"/>
                    </a:lnTo>
                    <a:lnTo>
                      <a:pt x="648" y="4648"/>
                    </a:lnTo>
                    <a:lnTo>
                      <a:pt x="629" y="4629"/>
                    </a:lnTo>
                    <a:lnTo>
                      <a:pt x="553" y="4610"/>
                    </a:lnTo>
                    <a:lnTo>
                      <a:pt x="514" y="4591"/>
                    </a:lnTo>
                    <a:lnTo>
                      <a:pt x="495" y="4591"/>
                    </a:lnTo>
                    <a:lnTo>
                      <a:pt x="419" y="4515"/>
                    </a:lnTo>
                    <a:lnTo>
                      <a:pt x="305" y="4420"/>
                    </a:lnTo>
                    <a:lnTo>
                      <a:pt x="286" y="4401"/>
                    </a:lnTo>
                    <a:lnTo>
                      <a:pt x="267" y="4401"/>
                    </a:lnTo>
                    <a:lnTo>
                      <a:pt x="248" y="4401"/>
                    </a:lnTo>
                    <a:lnTo>
                      <a:pt x="229" y="4401"/>
                    </a:lnTo>
                    <a:lnTo>
                      <a:pt x="210" y="4401"/>
                    </a:lnTo>
                    <a:lnTo>
                      <a:pt x="191" y="4401"/>
                    </a:lnTo>
                    <a:lnTo>
                      <a:pt x="57" y="4343"/>
                    </a:lnTo>
                    <a:lnTo>
                      <a:pt x="38" y="4343"/>
                    </a:lnTo>
                    <a:lnTo>
                      <a:pt x="38" y="4324"/>
                    </a:lnTo>
                    <a:lnTo>
                      <a:pt x="19" y="4306"/>
                    </a:lnTo>
                    <a:lnTo>
                      <a:pt x="0" y="4229"/>
                    </a:lnTo>
                    <a:lnTo>
                      <a:pt x="0" y="4191"/>
                    </a:lnTo>
                    <a:lnTo>
                      <a:pt x="0" y="4153"/>
                    </a:lnTo>
                    <a:lnTo>
                      <a:pt x="38" y="3753"/>
                    </a:lnTo>
                    <a:lnTo>
                      <a:pt x="57" y="3620"/>
                    </a:lnTo>
                    <a:lnTo>
                      <a:pt x="114" y="3429"/>
                    </a:lnTo>
                    <a:lnTo>
                      <a:pt x="133" y="3372"/>
                    </a:lnTo>
                    <a:lnTo>
                      <a:pt x="381" y="2953"/>
                    </a:lnTo>
                    <a:lnTo>
                      <a:pt x="495" y="2610"/>
                    </a:lnTo>
                    <a:lnTo>
                      <a:pt x="495" y="2572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37" name="Freeform 9">
                <a:extLst>
                  <a:ext uri="{FF2B5EF4-FFF2-40B4-BE49-F238E27FC236}">
                    <a16:creationId xmlns:a16="http://schemas.microsoft.com/office/drawing/2014/main" id="{5E011DEA-D788-4240-B814-FE1DACC4D8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6725" y="6151563"/>
                <a:ext cx="4271963" cy="3689350"/>
              </a:xfrm>
              <a:custGeom>
                <a:avLst/>
                <a:gdLst>
                  <a:gd name="T0" fmla="*/ 2147483646 w 11867"/>
                  <a:gd name="T1" fmla="*/ 2147483646 h 10248"/>
                  <a:gd name="T2" fmla="*/ 2147483646 w 11867"/>
                  <a:gd name="T3" fmla="*/ 2147483646 h 10248"/>
                  <a:gd name="T4" fmla="*/ 2147483646 w 11867"/>
                  <a:gd name="T5" fmla="*/ 2147483646 h 10248"/>
                  <a:gd name="T6" fmla="*/ 2147483646 w 11867"/>
                  <a:gd name="T7" fmla="*/ 2147483646 h 10248"/>
                  <a:gd name="T8" fmla="*/ 2147483646 w 11867"/>
                  <a:gd name="T9" fmla="*/ 2147483646 h 10248"/>
                  <a:gd name="T10" fmla="*/ 2147483646 w 11867"/>
                  <a:gd name="T11" fmla="*/ 2147483646 h 10248"/>
                  <a:gd name="T12" fmla="*/ 2147483646 w 11867"/>
                  <a:gd name="T13" fmla="*/ 2147483646 h 10248"/>
                  <a:gd name="T14" fmla="*/ 2147483646 w 11867"/>
                  <a:gd name="T15" fmla="*/ 2147483646 h 10248"/>
                  <a:gd name="T16" fmla="*/ 2147483646 w 11867"/>
                  <a:gd name="T17" fmla="*/ 2147483646 h 10248"/>
                  <a:gd name="T18" fmla="*/ 2147483646 w 11867"/>
                  <a:gd name="T19" fmla="*/ 2147483646 h 10248"/>
                  <a:gd name="T20" fmla="*/ 2147483646 w 11867"/>
                  <a:gd name="T21" fmla="*/ 2147483646 h 10248"/>
                  <a:gd name="T22" fmla="*/ 2147483646 w 11867"/>
                  <a:gd name="T23" fmla="*/ 2147483646 h 10248"/>
                  <a:gd name="T24" fmla="*/ 2147483646 w 11867"/>
                  <a:gd name="T25" fmla="*/ 2147483646 h 10248"/>
                  <a:gd name="T26" fmla="*/ 2147483646 w 11867"/>
                  <a:gd name="T27" fmla="*/ 2147483646 h 10248"/>
                  <a:gd name="T28" fmla="*/ 2147483646 w 11867"/>
                  <a:gd name="T29" fmla="*/ 2147483646 h 10248"/>
                  <a:gd name="T30" fmla="*/ 2147483646 w 11867"/>
                  <a:gd name="T31" fmla="*/ 2147483646 h 10248"/>
                  <a:gd name="T32" fmla="*/ 2147483646 w 11867"/>
                  <a:gd name="T33" fmla="*/ 2147483646 h 10248"/>
                  <a:gd name="T34" fmla="*/ 2147483646 w 11867"/>
                  <a:gd name="T35" fmla="*/ 2147483646 h 10248"/>
                  <a:gd name="T36" fmla="*/ 2147483646 w 11867"/>
                  <a:gd name="T37" fmla="*/ 2147483646 h 10248"/>
                  <a:gd name="T38" fmla="*/ 2147483646 w 11867"/>
                  <a:gd name="T39" fmla="*/ 2147483646 h 10248"/>
                  <a:gd name="T40" fmla="*/ 2147483646 w 11867"/>
                  <a:gd name="T41" fmla="*/ 2147483646 h 10248"/>
                  <a:gd name="T42" fmla="*/ 2147483646 w 11867"/>
                  <a:gd name="T43" fmla="*/ 2147483646 h 10248"/>
                  <a:gd name="T44" fmla="*/ 2147483646 w 11867"/>
                  <a:gd name="T45" fmla="*/ 2147483646 h 10248"/>
                  <a:gd name="T46" fmla="*/ 2147483646 w 11867"/>
                  <a:gd name="T47" fmla="*/ 2147483646 h 10248"/>
                  <a:gd name="T48" fmla="*/ 2147483646 w 11867"/>
                  <a:gd name="T49" fmla="*/ 2147483646 h 10248"/>
                  <a:gd name="T50" fmla="*/ 2147483646 w 11867"/>
                  <a:gd name="T51" fmla="*/ 2147483646 h 10248"/>
                  <a:gd name="T52" fmla="*/ 2147483646 w 11867"/>
                  <a:gd name="T53" fmla="*/ 2147483646 h 10248"/>
                  <a:gd name="T54" fmla="*/ 2147483646 w 11867"/>
                  <a:gd name="T55" fmla="*/ 2147483646 h 10248"/>
                  <a:gd name="T56" fmla="*/ 2147483646 w 11867"/>
                  <a:gd name="T57" fmla="*/ 2147483646 h 10248"/>
                  <a:gd name="T58" fmla="*/ 2147483646 w 11867"/>
                  <a:gd name="T59" fmla="*/ 2147483646 h 10248"/>
                  <a:gd name="T60" fmla="*/ 2147483646 w 11867"/>
                  <a:gd name="T61" fmla="*/ 2147483646 h 10248"/>
                  <a:gd name="T62" fmla="*/ 2147483646 w 11867"/>
                  <a:gd name="T63" fmla="*/ 2147483646 h 10248"/>
                  <a:gd name="T64" fmla="*/ 2147483646 w 11867"/>
                  <a:gd name="T65" fmla="*/ 2147483646 h 10248"/>
                  <a:gd name="T66" fmla="*/ 2147483646 w 11867"/>
                  <a:gd name="T67" fmla="*/ 2147483646 h 10248"/>
                  <a:gd name="T68" fmla="*/ 2147483646 w 11867"/>
                  <a:gd name="T69" fmla="*/ 2147483646 h 10248"/>
                  <a:gd name="T70" fmla="*/ 2147483646 w 11867"/>
                  <a:gd name="T71" fmla="*/ 2147483646 h 10248"/>
                  <a:gd name="T72" fmla="*/ 2147483646 w 11867"/>
                  <a:gd name="T73" fmla="*/ 2147483646 h 10248"/>
                  <a:gd name="T74" fmla="*/ 2147483646 w 11867"/>
                  <a:gd name="T75" fmla="*/ 2147483646 h 10248"/>
                  <a:gd name="T76" fmla="*/ 2147483646 w 11867"/>
                  <a:gd name="T77" fmla="*/ 2147483646 h 10248"/>
                  <a:gd name="T78" fmla="*/ 2147483646 w 11867"/>
                  <a:gd name="T79" fmla="*/ 2147483646 h 10248"/>
                  <a:gd name="T80" fmla="*/ 2147483646 w 11867"/>
                  <a:gd name="T81" fmla="*/ 2147483646 h 10248"/>
                  <a:gd name="T82" fmla="*/ 2147483646 w 11867"/>
                  <a:gd name="T83" fmla="*/ 2147483646 h 10248"/>
                  <a:gd name="T84" fmla="*/ 2147483646 w 11867"/>
                  <a:gd name="T85" fmla="*/ 2147483646 h 10248"/>
                  <a:gd name="T86" fmla="*/ 2147483646 w 11867"/>
                  <a:gd name="T87" fmla="*/ 2147483646 h 10248"/>
                  <a:gd name="T88" fmla="*/ 2147483646 w 11867"/>
                  <a:gd name="T89" fmla="*/ 2147483646 h 10248"/>
                  <a:gd name="T90" fmla="*/ 2147483646 w 11867"/>
                  <a:gd name="T91" fmla="*/ 2147483646 h 10248"/>
                  <a:gd name="T92" fmla="*/ 2147483646 w 11867"/>
                  <a:gd name="T93" fmla="*/ 2147483646 h 10248"/>
                  <a:gd name="T94" fmla="*/ 2147483646 w 11867"/>
                  <a:gd name="T95" fmla="*/ 2147483646 h 10248"/>
                  <a:gd name="T96" fmla="*/ 2147483646 w 11867"/>
                  <a:gd name="T97" fmla="*/ 2147483646 h 10248"/>
                  <a:gd name="T98" fmla="*/ 0 w 11867"/>
                  <a:gd name="T99" fmla="*/ 2147483646 h 10248"/>
                  <a:gd name="T100" fmla="*/ 2147483646 w 11867"/>
                  <a:gd name="T101" fmla="*/ 2147483646 h 10248"/>
                  <a:gd name="T102" fmla="*/ 2147483646 w 11867"/>
                  <a:gd name="T103" fmla="*/ 2147483646 h 10248"/>
                  <a:gd name="T104" fmla="*/ 2147483646 w 11867"/>
                  <a:gd name="T105" fmla="*/ 2147483646 h 10248"/>
                  <a:gd name="T106" fmla="*/ 2147483646 w 11867"/>
                  <a:gd name="T107" fmla="*/ 2147483646 h 10248"/>
                  <a:gd name="T108" fmla="*/ 2147483646 w 11867"/>
                  <a:gd name="T109" fmla="*/ 2147483646 h 10248"/>
                  <a:gd name="T110" fmla="*/ 2147483646 w 11867"/>
                  <a:gd name="T111" fmla="*/ 2147483646 h 10248"/>
                  <a:gd name="T112" fmla="*/ 2147483646 w 11867"/>
                  <a:gd name="T113" fmla="*/ 2147483646 h 10248"/>
                  <a:gd name="T114" fmla="*/ 2147483646 w 11867"/>
                  <a:gd name="T115" fmla="*/ 2147483646 h 10248"/>
                  <a:gd name="T116" fmla="*/ 2147483646 w 11867"/>
                  <a:gd name="T117" fmla="*/ 2147483646 h 10248"/>
                  <a:gd name="T118" fmla="*/ 2147483646 w 11867"/>
                  <a:gd name="T119" fmla="*/ 2147483646 h 10248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1867" h="10248">
                    <a:moveTo>
                      <a:pt x="2762" y="324"/>
                    </a:moveTo>
                    <a:lnTo>
                      <a:pt x="2800" y="324"/>
                    </a:lnTo>
                    <a:lnTo>
                      <a:pt x="2990" y="496"/>
                    </a:lnTo>
                    <a:lnTo>
                      <a:pt x="3124" y="648"/>
                    </a:lnTo>
                    <a:lnTo>
                      <a:pt x="3315" y="743"/>
                    </a:lnTo>
                    <a:lnTo>
                      <a:pt x="3714" y="800"/>
                    </a:lnTo>
                    <a:lnTo>
                      <a:pt x="3905" y="781"/>
                    </a:lnTo>
                    <a:lnTo>
                      <a:pt x="4247" y="667"/>
                    </a:lnTo>
                    <a:lnTo>
                      <a:pt x="4418" y="667"/>
                    </a:lnTo>
                    <a:lnTo>
                      <a:pt x="4513" y="705"/>
                    </a:lnTo>
                    <a:lnTo>
                      <a:pt x="4589" y="762"/>
                    </a:lnTo>
                    <a:lnTo>
                      <a:pt x="4894" y="1067"/>
                    </a:lnTo>
                    <a:lnTo>
                      <a:pt x="4990" y="1124"/>
                    </a:lnTo>
                    <a:lnTo>
                      <a:pt x="5142" y="1181"/>
                    </a:lnTo>
                    <a:lnTo>
                      <a:pt x="5180" y="1239"/>
                    </a:lnTo>
                    <a:lnTo>
                      <a:pt x="5218" y="1295"/>
                    </a:lnTo>
                    <a:lnTo>
                      <a:pt x="5237" y="1353"/>
                    </a:lnTo>
                    <a:lnTo>
                      <a:pt x="5237" y="1429"/>
                    </a:lnTo>
                    <a:lnTo>
                      <a:pt x="5237" y="1562"/>
                    </a:lnTo>
                    <a:lnTo>
                      <a:pt x="5256" y="1620"/>
                    </a:lnTo>
                    <a:lnTo>
                      <a:pt x="5313" y="1752"/>
                    </a:lnTo>
                    <a:lnTo>
                      <a:pt x="5351" y="1791"/>
                    </a:lnTo>
                    <a:lnTo>
                      <a:pt x="5390" y="1772"/>
                    </a:lnTo>
                    <a:lnTo>
                      <a:pt x="5676" y="1371"/>
                    </a:lnTo>
                    <a:lnTo>
                      <a:pt x="5771" y="1276"/>
                    </a:lnTo>
                    <a:lnTo>
                      <a:pt x="5866" y="1276"/>
                    </a:lnTo>
                    <a:lnTo>
                      <a:pt x="6056" y="1467"/>
                    </a:lnTo>
                    <a:lnTo>
                      <a:pt x="6075" y="1467"/>
                    </a:lnTo>
                    <a:lnTo>
                      <a:pt x="6113" y="1467"/>
                    </a:lnTo>
                    <a:lnTo>
                      <a:pt x="6152" y="1467"/>
                    </a:lnTo>
                    <a:lnTo>
                      <a:pt x="6170" y="1467"/>
                    </a:lnTo>
                    <a:lnTo>
                      <a:pt x="6266" y="1505"/>
                    </a:lnTo>
                    <a:lnTo>
                      <a:pt x="6285" y="1505"/>
                    </a:lnTo>
                    <a:lnTo>
                      <a:pt x="6342" y="1486"/>
                    </a:lnTo>
                    <a:lnTo>
                      <a:pt x="6551" y="1391"/>
                    </a:lnTo>
                    <a:lnTo>
                      <a:pt x="6590" y="1371"/>
                    </a:lnTo>
                    <a:lnTo>
                      <a:pt x="6628" y="1334"/>
                    </a:lnTo>
                    <a:lnTo>
                      <a:pt x="6666" y="1276"/>
                    </a:lnTo>
                    <a:lnTo>
                      <a:pt x="6761" y="1200"/>
                    </a:lnTo>
                    <a:lnTo>
                      <a:pt x="6932" y="1105"/>
                    </a:lnTo>
                    <a:lnTo>
                      <a:pt x="6932" y="1143"/>
                    </a:lnTo>
                    <a:lnTo>
                      <a:pt x="6818" y="1486"/>
                    </a:lnTo>
                    <a:lnTo>
                      <a:pt x="6570" y="1905"/>
                    </a:lnTo>
                    <a:lnTo>
                      <a:pt x="6551" y="1962"/>
                    </a:lnTo>
                    <a:lnTo>
                      <a:pt x="6494" y="2153"/>
                    </a:lnTo>
                    <a:lnTo>
                      <a:pt x="6475" y="2286"/>
                    </a:lnTo>
                    <a:lnTo>
                      <a:pt x="6437" y="2686"/>
                    </a:lnTo>
                    <a:lnTo>
                      <a:pt x="6437" y="2724"/>
                    </a:lnTo>
                    <a:lnTo>
                      <a:pt x="6437" y="2762"/>
                    </a:lnTo>
                    <a:lnTo>
                      <a:pt x="6456" y="2839"/>
                    </a:lnTo>
                    <a:lnTo>
                      <a:pt x="6475" y="2857"/>
                    </a:lnTo>
                    <a:lnTo>
                      <a:pt x="6475" y="2876"/>
                    </a:lnTo>
                    <a:lnTo>
                      <a:pt x="6494" y="2876"/>
                    </a:lnTo>
                    <a:lnTo>
                      <a:pt x="6628" y="2934"/>
                    </a:lnTo>
                    <a:lnTo>
                      <a:pt x="6647" y="2934"/>
                    </a:lnTo>
                    <a:lnTo>
                      <a:pt x="6666" y="2934"/>
                    </a:lnTo>
                    <a:lnTo>
                      <a:pt x="6685" y="2934"/>
                    </a:lnTo>
                    <a:lnTo>
                      <a:pt x="6704" y="2934"/>
                    </a:lnTo>
                    <a:lnTo>
                      <a:pt x="6723" y="2934"/>
                    </a:lnTo>
                    <a:lnTo>
                      <a:pt x="6742" y="2953"/>
                    </a:lnTo>
                    <a:lnTo>
                      <a:pt x="6856" y="3048"/>
                    </a:lnTo>
                    <a:lnTo>
                      <a:pt x="6932" y="3124"/>
                    </a:lnTo>
                    <a:lnTo>
                      <a:pt x="6951" y="3124"/>
                    </a:lnTo>
                    <a:lnTo>
                      <a:pt x="6990" y="3143"/>
                    </a:lnTo>
                    <a:lnTo>
                      <a:pt x="7066" y="3162"/>
                    </a:lnTo>
                    <a:lnTo>
                      <a:pt x="7085" y="3181"/>
                    </a:lnTo>
                    <a:lnTo>
                      <a:pt x="7104" y="3200"/>
                    </a:lnTo>
                    <a:lnTo>
                      <a:pt x="7123" y="3220"/>
                    </a:lnTo>
                    <a:lnTo>
                      <a:pt x="7161" y="3257"/>
                    </a:lnTo>
                    <a:lnTo>
                      <a:pt x="7199" y="3276"/>
                    </a:lnTo>
                    <a:lnTo>
                      <a:pt x="7237" y="3296"/>
                    </a:lnTo>
                    <a:lnTo>
                      <a:pt x="7256" y="3296"/>
                    </a:lnTo>
                    <a:lnTo>
                      <a:pt x="7371" y="3296"/>
                    </a:lnTo>
                    <a:lnTo>
                      <a:pt x="7428" y="3296"/>
                    </a:lnTo>
                    <a:lnTo>
                      <a:pt x="7447" y="3296"/>
                    </a:lnTo>
                    <a:lnTo>
                      <a:pt x="7466" y="3296"/>
                    </a:lnTo>
                    <a:lnTo>
                      <a:pt x="7504" y="3372"/>
                    </a:lnTo>
                    <a:lnTo>
                      <a:pt x="7523" y="3391"/>
                    </a:lnTo>
                    <a:lnTo>
                      <a:pt x="7542" y="3429"/>
                    </a:lnTo>
                    <a:lnTo>
                      <a:pt x="7561" y="3467"/>
                    </a:lnTo>
                    <a:lnTo>
                      <a:pt x="7561" y="3581"/>
                    </a:lnTo>
                    <a:lnTo>
                      <a:pt x="7580" y="3581"/>
                    </a:lnTo>
                    <a:lnTo>
                      <a:pt x="7618" y="3581"/>
                    </a:lnTo>
                    <a:lnTo>
                      <a:pt x="7694" y="3601"/>
                    </a:lnTo>
                    <a:lnTo>
                      <a:pt x="7789" y="3619"/>
                    </a:lnTo>
                    <a:lnTo>
                      <a:pt x="7980" y="3715"/>
                    </a:lnTo>
                    <a:lnTo>
                      <a:pt x="8018" y="3696"/>
                    </a:lnTo>
                    <a:lnTo>
                      <a:pt x="8133" y="3601"/>
                    </a:lnTo>
                    <a:lnTo>
                      <a:pt x="8151" y="3601"/>
                    </a:lnTo>
                    <a:lnTo>
                      <a:pt x="8190" y="3581"/>
                    </a:lnTo>
                    <a:lnTo>
                      <a:pt x="8285" y="3601"/>
                    </a:lnTo>
                    <a:lnTo>
                      <a:pt x="8532" y="3619"/>
                    </a:lnTo>
                    <a:lnTo>
                      <a:pt x="8742" y="3696"/>
                    </a:lnTo>
                    <a:lnTo>
                      <a:pt x="8856" y="3753"/>
                    </a:lnTo>
                    <a:lnTo>
                      <a:pt x="8895" y="3791"/>
                    </a:lnTo>
                    <a:lnTo>
                      <a:pt x="8913" y="3829"/>
                    </a:lnTo>
                    <a:lnTo>
                      <a:pt x="9047" y="3886"/>
                    </a:lnTo>
                    <a:lnTo>
                      <a:pt x="9104" y="3905"/>
                    </a:lnTo>
                    <a:lnTo>
                      <a:pt x="9275" y="3943"/>
                    </a:lnTo>
                    <a:lnTo>
                      <a:pt x="9294" y="3943"/>
                    </a:lnTo>
                    <a:lnTo>
                      <a:pt x="9352" y="3924"/>
                    </a:lnTo>
                    <a:lnTo>
                      <a:pt x="9389" y="3905"/>
                    </a:lnTo>
                    <a:lnTo>
                      <a:pt x="9618" y="3962"/>
                    </a:lnTo>
                    <a:lnTo>
                      <a:pt x="9714" y="4019"/>
                    </a:lnTo>
                    <a:lnTo>
                      <a:pt x="9733" y="4038"/>
                    </a:lnTo>
                    <a:lnTo>
                      <a:pt x="9770" y="4077"/>
                    </a:lnTo>
                    <a:lnTo>
                      <a:pt x="9790" y="4077"/>
                    </a:lnTo>
                    <a:lnTo>
                      <a:pt x="9847" y="4077"/>
                    </a:lnTo>
                    <a:lnTo>
                      <a:pt x="10476" y="3886"/>
                    </a:lnTo>
                    <a:lnTo>
                      <a:pt x="10666" y="3733"/>
                    </a:lnTo>
                    <a:lnTo>
                      <a:pt x="10704" y="3715"/>
                    </a:lnTo>
                    <a:lnTo>
                      <a:pt x="10761" y="3696"/>
                    </a:lnTo>
                    <a:lnTo>
                      <a:pt x="10780" y="3696"/>
                    </a:lnTo>
                    <a:lnTo>
                      <a:pt x="10799" y="3696"/>
                    </a:lnTo>
                    <a:lnTo>
                      <a:pt x="10818" y="3677"/>
                    </a:lnTo>
                    <a:lnTo>
                      <a:pt x="10818" y="3657"/>
                    </a:lnTo>
                    <a:lnTo>
                      <a:pt x="10837" y="3601"/>
                    </a:lnTo>
                    <a:lnTo>
                      <a:pt x="10857" y="3581"/>
                    </a:lnTo>
                    <a:lnTo>
                      <a:pt x="10876" y="3543"/>
                    </a:lnTo>
                    <a:lnTo>
                      <a:pt x="10952" y="3486"/>
                    </a:lnTo>
                    <a:lnTo>
                      <a:pt x="10990" y="3467"/>
                    </a:lnTo>
                    <a:lnTo>
                      <a:pt x="11028" y="3467"/>
                    </a:lnTo>
                    <a:lnTo>
                      <a:pt x="11066" y="3448"/>
                    </a:lnTo>
                    <a:lnTo>
                      <a:pt x="11352" y="3467"/>
                    </a:lnTo>
                    <a:lnTo>
                      <a:pt x="11390" y="3467"/>
                    </a:lnTo>
                    <a:lnTo>
                      <a:pt x="11428" y="3486"/>
                    </a:lnTo>
                    <a:lnTo>
                      <a:pt x="11504" y="3505"/>
                    </a:lnTo>
                    <a:lnTo>
                      <a:pt x="11523" y="3524"/>
                    </a:lnTo>
                    <a:lnTo>
                      <a:pt x="11847" y="3486"/>
                    </a:lnTo>
                    <a:lnTo>
                      <a:pt x="11809" y="3791"/>
                    </a:lnTo>
                    <a:lnTo>
                      <a:pt x="11809" y="3886"/>
                    </a:lnTo>
                    <a:lnTo>
                      <a:pt x="11809" y="3924"/>
                    </a:lnTo>
                    <a:lnTo>
                      <a:pt x="11809" y="3943"/>
                    </a:lnTo>
                    <a:lnTo>
                      <a:pt x="11866" y="4058"/>
                    </a:lnTo>
                    <a:lnTo>
                      <a:pt x="11866" y="4114"/>
                    </a:lnTo>
                    <a:lnTo>
                      <a:pt x="11866" y="4134"/>
                    </a:lnTo>
                    <a:lnTo>
                      <a:pt x="11847" y="4153"/>
                    </a:lnTo>
                    <a:lnTo>
                      <a:pt x="11828" y="4153"/>
                    </a:lnTo>
                    <a:lnTo>
                      <a:pt x="11790" y="4153"/>
                    </a:lnTo>
                    <a:lnTo>
                      <a:pt x="11733" y="4153"/>
                    </a:lnTo>
                    <a:lnTo>
                      <a:pt x="11733" y="4134"/>
                    </a:lnTo>
                    <a:lnTo>
                      <a:pt x="11714" y="4134"/>
                    </a:lnTo>
                    <a:lnTo>
                      <a:pt x="11695" y="4095"/>
                    </a:lnTo>
                    <a:lnTo>
                      <a:pt x="11675" y="4038"/>
                    </a:lnTo>
                    <a:lnTo>
                      <a:pt x="11656" y="4038"/>
                    </a:lnTo>
                    <a:lnTo>
                      <a:pt x="11637" y="4038"/>
                    </a:lnTo>
                    <a:lnTo>
                      <a:pt x="11619" y="4038"/>
                    </a:lnTo>
                    <a:lnTo>
                      <a:pt x="11561" y="4095"/>
                    </a:lnTo>
                    <a:lnTo>
                      <a:pt x="11504" y="4114"/>
                    </a:lnTo>
                    <a:lnTo>
                      <a:pt x="11428" y="4114"/>
                    </a:lnTo>
                    <a:lnTo>
                      <a:pt x="11409" y="4134"/>
                    </a:lnTo>
                    <a:lnTo>
                      <a:pt x="11390" y="4153"/>
                    </a:lnTo>
                    <a:lnTo>
                      <a:pt x="11371" y="4172"/>
                    </a:lnTo>
                    <a:lnTo>
                      <a:pt x="11333" y="4191"/>
                    </a:lnTo>
                    <a:lnTo>
                      <a:pt x="11294" y="4191"/>
                    </a:lnTo>
                    <a:lnTo>
                      <a:pt x="11257" y="4210"/>
                    </a:lnTo>
                    <a:lnTo>
                      <a:pt x="11199" y="4191"/>
                    </a:lnTo>
                    <a:lnTo>
                      <a:pt x="11142" y="4191"/>
                    </a:lnTo>
                    <a:lnTo>
                      <a:pt x="11104" y="4191"/>
                    </a:lnTo>
                    <a:lnTo>
                      <a:pt x="11085" y="4191"/>
                    </a:lnTo>
                    <a:lnTo>
                      <a:pt x="11047" y="4210"/>
                    </a:lnTo>
                    <a:lnTo>
                      <a:pt x="11028" y="4210"/>
                    </a:lnTo>
                    <a:lnTo>
                      <a:pt x="11009" y="4229"/>
                    </a:lnTo>
                    <a:lnTo>
                      <a:pt x="11009" y="4248"/>
                    </a:lnTo>
                    <a:lnTo>
                      <a:pt x="11009" y="4286"/>
                    </a:lnTo>
                    <a:lnTo>
                      <a:pt x="11009" y="4305"/>
                    </a:lnTo>
                    <a:lnTo>
                      <a:pt x="11009" y="4419"/>
                    </a:lnTo>
                    <a:lnTo>
                      <a:pt x="11009" y="4439"/>
                    </a:lnTo>
                    <a:lnTo>
                      <a:pt x="11009" y="4476"/>
                    </a:lnTo>
                    <a:lnTo>
                      <a:pt x="11009" y="4515"/>
                    </a:lnTo>
                    <a:lnTo>
                      <a:pt x="11009" y="4534"/>
                    </a:lnTo>
                    <a:lnTo>
                      <a:pt x="11009" y="4572"/>
                    </a:lnTo>
                    <a:lnTo>
                      <a:pt x="11009" y="4591"/>
                    </a:lnTo>
                    <a:lnTo>
                      <a:pt x="11009" y="4629"/>
                    </a:lnTo>
                    <a:lnTo>
                      <a:pt x="11009" y="4667"/>
                    </a:lnTo>
                    <a:lnTo>
                      <a:pt x="10990" y="4686"/>
                    </a:lnTo>
                    <a:lnTo>
                      <a:pt x="10990" y="4705"/>
                    </a:lnTo>
                    <a:lnTo>
                      <a:pt x="11009" y="4724"/>
                    </a:lnTo>
                    <a:lnTo>
                      <a:pt x="11028" y="4762"/>
                    </a:lnTo>
                    <a:lnTo>
                      <a:pt x="11047" y="4781"/>
                    </a:lnTo>
                    <a:lnTo>
                      <a:pt x="11047" y="4800"/>
                    </a:lnTo>
                    <a:lnTo>
                      <a:pt x="11066" y="4838"/>
                    </a:lnTo>
                    <a:lnTo>
                      <a:pt x="11047" y="4876"/>
                    </a:lnTo>
                    <a:lnTo>
                      <a:pt x="11028" y="4934"/>
                    </a:lnTo>
                    <a:lnTo>
                      <a:pt x="11009" y="4952"/>
                    </a:lnTo>
                    <a:lnTo>
                      <a:pt x="10990" y="4972"/>
                    </a:lnTo>
                    <a:lnTo>
                      <a:pt x="10952" y="4972"/>
                    </a:lnTo>
                    <a:lnTo>
                      <a:pt x="10933" y="4991"/>
                    </a:lnTo>
                    <a:lnTo>
                      <a:pt x="10876" y="5010"/>
                    </a:lnTo>
                    <a:lnTo>
                      <a:pt x="10837" y="5067"/>
                    </a:lnTo>
                    <a:lnTo>
                      <a:pt x="10818" y="5086"/>
                    </a:lnTo>
                    <a:lnTo>
                      <a:pt x="10780" y="5105"/>
                    </a:lnTo>
                    <a:lnTo>
                      <a:pt x="10761" y="5105"/>
                    </a:lnTo>
                    <a:lnTo>
                      <a:pt x="10685" y="5105"/>
                    </a:lnTo>
                    <a:lnTo>
                      <a:pt x="10666" y="5105"/>
                    </a:lnTo>
                    <a:lnTo>
                      <a:pt x="10647" y="5105"/>
                    </a:lnTo>
                    <a:lnTo>
                      <a:pt x="10609" y="5105"/>
                    </a:lnTo>
                    <a:lnTo>
                      <a:pt x="10590" y="5086"/>
                    </a:lnTo>
                    <a:lnTo>
                      <a:pt x="10456" y="5029"/>
                    </a:lnTo>
                    <a:lnTo>
                      <a:pt x="10418" y="5067"/>
                    </a:lnTo>
                    <a:lnTo>
                      <a:pt x="10399" y="5105"/>
                    </a:lnTo>
                    <a:lnTo>
                      <a:pt x="10361" y="5124"/>
                    </a:lnTo>
                    <a:lnTo>
                      <a:pt x="9980" y="5124"/>
                    </a:lnTo>
                    <a:lnTo>
                      <a:pt x="9942" y="5105"/>
                    </a:lnTo>
                    <a:lnTo>
                      <a:pt x="9885" y="5048"/>
                    </a:lnTo>
                    <a:lnTo>
                      <a:pt x="9847" y="5029"/>
                    </a:lnTo>
                    <a:lnTo>
                      <a:pt x="9790" y="4991"/>
                    </a:lnTo>
                    <a:lnTo>
                      <a:pt x="9714" y="4952"/>
                    </a:lnTo>
                    <a:lnTo>
                      <a:pt x="9656" y="4934"/>
                    </a:lnTo>
                    <a:lnTo>
                      <a:pt x="9409" y="4915"/>
                    </a:lnTo>
                    <a:lnTo>
                      <a:pt x="9371" y="4915"/>
                    </a:lnTo>
                    <a:lnTo>
                      <a:pt x="9333" y="4934"/>
                    </a:lnTo>
                    <a:lnTo>
                      <a:pt x="8932" y="4934"/>
                    </a:lnTo>
                    <a:lnTo>
                      <a:pt x="8876" y="5143"/>
                    </a:lnTo>
                    <a:lnTo>
                      <a:pt x="8799" y="5296"/>
                    </a:lnTo>
                    <a:lnTo>
                      <a:pt x="8628" y="5562"/>
                    </a:lnTo>
                    <a:lnTo>
                      <a:pt x="8609" y="5600"/>
                    </a:lnTo>
                    <a:lnTo>
                      <a:pt x="8609" y="5638"/>
                    </a:lnTo>
                    <a:lnTo>
                      <a:pt x="8742" y="5847"/>
                    </a:lnTo>
                    <a:lnTo>
                      <a:pt x="8761" y="5885"/>
                    </a:lnTo>
                    <a:lnTo>
                      <a:pt x="8761" y="5942"/>
                    </a:lnTo>
                    <a:lnTo>
                      <a:pt x="8780" y="5961"/>
                    </a:lnTo>
                    <a:lnTo>
                      <a:pt x="8780" y="5999"/>
                    </a:lnTo>
                    <a:lnTo>
                      <a:pt x="8818" y="6018"/>
                    </a:lnTo>
                    <a:lnTo>
                      <a:pt x="8913" y="6094"/>
                    </a:lnTo>
                    <a:lnTo>
                      <a:pt x="8952" y="6171"/>
                    </a:lnTo>
                    <a:lnTo>
                      <a:pt x="8990" y="6228"/>
                    </a:lnTo>
                    <a:lnTo>
                      <a:pt x="9028" y="6266"/>
                    </a:lnTo>
                    <a:lnTo>
                      <a:pt x="9066" y="6419"/>
                    </a:lnTo>
                    <a:lnTo>
                      <a:pt x="9085" y="6438"/>
                    </a:lnTo>
                    <a:lnTo>
                      <a:pt x="9161" y="6533"/>
                    </a:lnTo>
                    <a:lnTo>
                      <a:pt x="9199" y="6590"/>
                    </a:lnTo>
                    <a:lnTo>
                      <a:pt x="9199" y="6609"/>
                    </a:lnTo>
                    <a:lnTo>
                      <a:pt x="9180" y="6647"/>
                    </a:lnTo>
                    <a:lnTo>
                      <a:pt x="9142" y="6666"/>
                    </a:lnTo>
                    <a:lnTo>
                      <a:pt x="9123" y="6685"/>
                    </a:lnTo>
                    <a:lnTo>
                      <a:pt x="9085" y="6685"/>
                    </a:lnTo>
                    <a:lnTo>
                      <a:pt x="9066" y="6704"/>
                    </a:lnTo>
                    <a:lnTo>
                      <a:pt x="9009" y="6704"/>
                    </a:lnTo>
                    <a:lnTo>
                      <a:pt x="8990" y="6704"/>
                    </a:lnTo>
                    <a:lnTo>
                      <a:pt x="8971" y="6723"/>
                    </a:lnTo>
                    <a:lnTo>
                      <a:pt x="8971" y="6742"/>
                    </a:lnTo>
                    <a:lnTo>
                      <a:pt x="8952" y="6761"/>
                    </a:lnTo>
                    <a:lnTo>
                      <a:pt x="8952" y="6780"/>
                    </a:lnTo>
                    <a:lnTo>
                      <a:pt x="8952" y="6800"/>
                    </a:lnTo>
                    <a:lnTo>
                      <a:pt x="8990" y="6914"/>
                    </a:lnTo>
                    <a:lnTo>
                      <a:pt x="8990" y="6952"/>
                    </a:lnTo>
                    <a:lnTo>
                      <a:pt x="8990" y="6971"/>
                    </a:lnTo>
                    <a:lnTo>
                      <a:pt x="8990" y="6990"/>
                    </a:lnTo>
                    <a:lnTo>
                      <a:pt x="8952" y="7066"/>
                    </a:lnTo>
                    <a:lnTo>
                      <a:pt x="8876" y="7123"/>
                    </a:lnTo>
                    <a:lnTo>
                      <a:pt x="8799" y="7142"/>
                    </a:lnTo>
                    <a:lnTo>
                      <a:pt x="8514" y="7181"/>
                    </a:lnTo>
                    <a:lnTo>
                      <a:pt x="8170" y="7276"/>
                    </a:lnTo>
                    <a:lnTo>
                      <a:pt x="8133" y="7295"/>
                    </a:lnTo>
                    <a:lnTo>
                      <a:pt x="8114" y="7313"/>
                    </a:lnTo>
                    <a:lnTo>
                      <a:pt x="8114" y="7333"/>
                    </a:lnTo>
                    <a:lnTo>
                      <a:pt x="8056" y="7352"/>
                    </a:lnTo>
                    <a:lnTo>
                      <a:pt x="8018" y="7371"/>
                    </a:lnTo>
                    <a:lnTo>
                      <a:pt x="7961" y="7390"/>
                    </a:lnTo>
                    <a:lnTo>
                      <a:pt x="7847" y="7447"/>
                    </a:lnTo>
                    <a:lnTo>
                      <a:pt x="7733" y="7523"/>
                    </a:lnTo>
                    <a:lnTo>
                      <a:pt x="7694" y="7580"/>
                    </a:lnTo>
                    <a:lnTo>
                      <a:pt x="7675" y="7599"/>
                    </a:lnTo>
                    <a:lnTo>
                      <a:pt x="7675" y="7618"/>
                    </a:lnTo>
                    <a:lnTo>
                      <a:pt x="7675" y="7638"/>
                    </a:lnTo>
                    <a:lnTo>
                      <a:pt x="7713" y="7657"/>
                    </a:lnTo>
                    <a:lnTo>
                      <a:pt x="7713" y="7676"/>
                    </a:lnTo>
                    <a:lnTo>
                      <a:pt x="7733" y="7694"/>
                    </a:lnTo>
                    <a:lnTo>
                      <a:pt x="7733" y="7733"/>
                    </a:lnTo>
                    <a:lnTo>
                      <a:pt x="7733" y="7752"/>
                    </a:lnTo>
                    <a:lnTo>
                      <a:pt x="7733" y="7790"/>
                    </a:lnTo>
                    <a:lnTo>
                      <a:pt x="7733" y="7828"/>
                    </a:lnTo>
                    <a:lnTo>
                      <a:pt x="7752" y="7866"/>
                    </a:lnTo>
                    <a:lnTo>
                      <a:pt x="7809" y="7961"/>
                    </a:lnTo>
                    <a:lnTo>
                      <a:pt x="7828" y="7999"/>
                    </a:lnTo>
                    <a:lnTo>
                      <a:pt x="7847" y="8075"/>
                    </a:lnTo>
                    <a:lnTo>
                      <a:pt x="7847" y="8133"/>
                    </a:lnTo>
                    <a:lnTo>
                      <a:pt x="7866" y="8266"/>
                    </a:lnTo>
                    <a:lnTo>
                      <a:pt x="7885" y="8342"/>
                    </a:lnTo>
                    <a:lnTo>
                      <a:pt x="7828" y="8380"/>
                    </a:lnTo>
                    <a:lnTo>
                      <a:pt x="7771" y="8400"/>
                    </a:lnTo>
                    <a:lnTo>
                      <a:pt x="7733" y="8419"/>
                    </a:lnTo>
                    <a:lnTo>
                      <a:pt x="7713" y="8476"/>
                    </a:lnTo>
                    <a:lnTo>
                      <a:pt x="7675" y="8533"/>
                    </a:lnTo>
                    <a:lnTo>
                      <a:pt x="7618" y="8685"/>
                    </a:lnTo>
                    <a:lnTo>
                      <a:pt x="7599" y="8742"/>
                    </a:lnTo>
                    <a:lnTo>
                      <a:pt x="7599" y="8781"/>
                    </a:lnTo>
                    <a:lnTo>
                      <a:pt x="7599" y="8799"/>
                    </a:lnTo>
                    <a:lnTo>
                      <a:pt x="7599" y="8837"/>
                    </a:lnTo>
                    <a:lnTo>
                      <a:pt x="7580" y="8837"/>
                    </a:lnTo>
                    <a:lnTo>
                      <a:pt x="7504" y="8913"/>
                    </a:lnTo>
                    <a:lnTo>
                      <a:pt x="7256" y="9028"/>
                    </a:lnTo>
                    <a:lnTo>
                      <a:pt x="7237" y="9009"/>
                    </a:lnTo>
                    <a:lnTo>
                      <a:pt x="7218" y="9009"/>
                    </a:lnTo>
                    <a:lnTo>
                      <a:pt x="7218" y="8990"/>
                    </a:lnTo>
                    <a:lnTo>
                      <a:pt x="7218" y="8971"/>
                    </a:lnTo>
                    <a:lnTo>
                      <a:pt x="7237" y="8952"/>
                    </a:lnTo>
                    <a:lnTo>
                      <a:pt x="7237" y="8933"/>
                    </a:lnTo>
                    <a:lnTo>
                      <a:pt x="7218" y="8933"/>
                    </a:lnTo>
                    <a:lnTo>
                      <a:pt x="7142" y="8952"/>
                    </a:lnTo>
                    <a:lnTo>
                      <a:pt x="6895" y="9028"/>
                    </a:lnTo>
                    <a:lnTo>
                      <a:pt x="6856" y="9047"/>
                    </a:lnTo>
                    <a:lnTo>
                      <a:pt x="6818" y="9047"/>
                    </a:lnTo>
                    <a:lnTo>
                      <a:pt x="6704" y="9047"/>
                    </a:lnTo>
                    <a:lnTo>
                      <a:pt x="6685" y="9047"/>
                    </a:lnTo>
                    <a:lnTo>
                      <a:pt x="6666" y="9066"/>
                    </a:lnTo>
                    <a:lnTo>
                      <a:pt x="6647" y="9104"/>
                    </a:lnTo>
                    <a:lnTo>
                      <a:pt x="6628" y="9123"/>
                    </a:lnTo>
                    <a:lnTo>
                      <a:pt x="6628" y="9162"/>
                    </a:lnTo>
                    <a:lnTo>
                      <a:pt x="6609" y="9180"/>
                    </a:lnTo>
                    <a:lnTo>
                      <a:pt x="6570" y="9218"/>
                    </a:lnTo>
                    <a:lnTo>
                      <a:pt x="6533" y="9238"/>
                    </a:lnTo>
                    <a:lnTo>
                      <a:pt x="6418" y="9276"/>
                    </a:lnTo>
                    <a:lnTo>
                      <a:pt x="6266" y="9314"/>
                    </a:lnTo>
                    <a:lnTo>
                      <a:pt x="6228" y="9314"/>
                    </a:lnTo>
                    <a:lnTo>
                      <a:pt x="6209" y="9294"/>
                    </a:lnTo>
                    <a:lnTo>
                      <a:pt x="6189" y="9294"/>
                    </a:lnTo>
                    <a:lnTo>
                      <a:pt x="6113" y="9257"/>
                    </a:lnTo>
                    <a:lnTo>
                      <a:pt x="6094" y="9257"/>
                    </a:lnTo>
                    <a:lnTo>
                      <a:pt x="6094" y="9238"/>
                    </a:lnTo>
                    <a:lnTo>
                      <a:pt x="6075" y="9238"/>
                    </a:lnTo>
                    <a:lnTo>
                      <a:pt x="6037" y="9257"/>
                    </a:lnTo>
                    <a:lnTo>
                      <a:pt x="5999" y="9257"/>
                    </a:lnTo>
                    <a:lnTo>
                      <a:pt x="5885" y="9333"/>
                    </a:lnTo>
                    <a:lnTo>
                      <a:pt x="5789" y="9390"/>
                    </a:lnTo>
                    <a:lnTo>
                      <a:pt x="5713" y="9447"/>
                    </a:lnTo>
                    <a:lnTo>
                      <a:pt x="5676" y="9485"/>
                    </a:lnTo>
                    <a:lnTo>
                      <a:pt x="5656" y="9504"/>
                    </a:lnTo>
                    <a:lnTo>
                      <a:pt x="5637" y="9523"/>
                    </a:lnTo>
                    <a:lnTo>
                      <a:pt x="5618" y="9580"/>
                    </a:lnTo>
                    <a:lnTo>
                      <a:pt x="5618" y="9619"/>
                    </a:lnTo>
                    <a:lnTo>
                      <a:pt x="5618" y="9657"/>
                    </a:lnTo>
                    <a:lnTo>
                      <a:pt x="5618" y="9695"/>
                    </a:lnTo>
                    <a:lnTo>
                      <a:pt x="5618" y="9714"/>
                    </a:lnTo>
                    <a:lnTo>
                      <a:pt x="5618" y="9733"/>
                    </a:lnTo>
                    <a:lnTo>
                      <a:pt x="5618" y="9752"/>
                    </a:lnTo>
                    <a:lnTo>
                      <a:pt x="5542" y="9904"/>
                    </a:lnTo>
                    <a:lnTo>
                      <a:pt x="5542" y="9923"/>
                    </a:lnTo>
                    <a:lnTo>
                      <a:pt x="5523" y="9961"/>
                    </a:lnTo>
                    <a:lnTo>
                      <a:pt x="5542" y="10000"/>
                    </a:lnTo>
                    <a:lnTo>
                      <a:pt x="5542" y="10019"/>
                    </a:lnTo>
                    <a:lnTo>
                      <a:pt x="5523" y="10019"/>
                    </a:lnTo>
                    <a:lnTo>
                      <a:pt x="5504" y="10019"/>
                    </a:lnTo>
                    <a:lnTo>
                      <a:pt x="5447" y="10019"/>
                    </a:lnTo>
                    <a:lnTo>
                      <a:pt x="5390" y="10019"/>
                    </a:lnTo>
                    <a:lnTo>
                      <a:pt x="5275" y="10037"/>
                    </a:lnTo>
                    <a:lnTo>
                      <a:pt x="5028" y="10056"/>
                    </a:lnTo>
                    <a:lnTo>
                      <a:pt x="4932" y="10076"/>
                    </a:lnTo>
                    <a:lnTo>
                      <a:pt x="4894" y="10095"/>
                    </a:lnTo>
                    <a:lnTo>
                      <a:pt x="4875" y="10114"/>
                    </a:lnTo>
                    <a:lnTo>
                      <a:pt x="4780" y="10209"/>
                    </a:lnTo>
                    <a:lnTo>
                      <a:pt x="4742" y="10228"/>
                    </a:lnTo>
                    <a:lnTo>
                      <a:pt x="4704" y="10228"/>
                    </a:lnTo>
                    <a:lnTo>
                      <a:pt x="4665" y="10247"/>
                    </a:lnTo>
                    <a:lnTo>
                      <a:pt x="4628" y="10228"/>
                    </a:lnTo>
                    <a:lnTo>
                      <a:pt x="4609" y="10228"/>
                    </a:lnTo>
                    <a:lnTo>
                      <a:pt x="4589" y="10228"/>
                    </a:lnTo>
                    <a:lnTo>
                      <a:pt x="4570" y="10209"/>
                    </a:lnTo>
                    <a:lnTo>
                      <a:pt x="4570" y="10190"/>
                    </a:lnTo>
                    <a:lnTo>
                      <a:pt x="4552" y="10152"/>
                    </a:lnTo>
                    <a:lnTo>
                      <a:pt x="4533" y="10114"/>
                    </a:lnTo>
                    <a:lnTo>
                      <a:pt x="4533" y="10095"/>
                    </a:lnTo>
                    <a:lnTo>
                      <a:pt x="4533" y="10076"/>
                    </a:lnTo>
                    <a:lnTo>
                      <a:pt x="4533" y="10056"/>
                    </a:lnTo>
                    <a:lnTo>
                      <a:pt x="4533" y="10037"/>
                    </a:lnTo>
                    <a:lnTo>
                      <a:pt x="4513" y="9980"/>
                    </a:lnTo>
                    <a:lnTo>
                      <a:pt x="4494" y="9942"/>
                    </a:lnTo>
                    <a:lnTo>
                      <a:pt x="4494" y="9847"/>
                    </a:lnTo>
                    <a:lnTo>
                      <a:pt x="4475" y="9828"/>
                    </a:lnTo>
                    <a:lnTo>
                      <a:pt x="4456" y="9828"/>
                    </a:lnTo>
                    <a:lnTo>
                      <a:pt x="4437" y="9828"/>
                    </a:lnTo>
                    <a:lnTo>
                      <a:pt x="4380" y="9847"/>
                    </a:lnTo>
                    <a:lnTo>
                      <a:pt x="4247" y="9961"/>
                    </a:lnTo>
                    <a:lnTo>
                      <a:pt x="4152" y="10056"/>
                    </a:lnTo>
                    <a:lnTo>
                      <a:pt x="4132" y="10095"/>
                    </a:lnTo>
                    <a:lnTo>
                      <a:pt x="4113" y="10095"/>
                    </a:lnTo>
                    <a:lnTo>
                      <a:pt x="4075" y="10114"/>
                    </a:lnTo>
                    <a:lnTo>
                      <a:pt x="4057" y="10114"/>
                    </a:lnTo>
                    <a:lnTo>
                      <a:pt x="4038" y="10114"/>
                    </a:lnTo>
                    <a:lnTo>
                      <a:pt x="4019" y="10095"/>
                    </a:lnTo>
                    <a:lnTo>
                      <a:pt x="4000" y="10076"/>
                    </a:lnTo>
                    <a:lnTo>
                      <a:pt x="3886" y="9961"/>
                    </a:lnTo>
                    <a:lnTo>
                      <a:pt x="3848" y="9904"/>
                    </a:lnTo>
                    <a:lnTo>
                      <a:pt x="3828" y="9885"/>
                    </a:lnTo>
                    <a:lnTo>
                      <a:pt x="3809" y="9866"/>
                    </a:lnTo>
                    <a:lnTo>
                      <a:pt x="3791" y="9866"/>
                    </a:lnTo>
                    <a:lnTo>
                      <a:pt x="3600" y="9866"/>
                    </a:lnTo>
                    <a:lnTo>
                      <a:pt x="3581" y="9847"/>
                    </a:lnTo>
                    <a:lnTo>
                      <a:pt x="3543" y="9828"/>
                    </a:lnTo>
                    <a:lnTo>
                      <a:pt x="3524" y="9828"/>
                    </a:lnTo>
                    <a:lnTo>
                      <a:pt x="3505" y="9771"/>
                    </a:lnTo>
                    <a:lnTo>
                      <a:pt x="3505" y="9714"/>
                    </a:lnTo>
                    <a:lnTo>
                      <a:pt x="3505" y="9599"/>
                    </a:lnTo>
                    <a:lnTo>
                      <a:pt x="3524" y="9485"/>
                    </a:lnTo>
                    <a:lnTo>
                      <a:pt x="3543" y="9428"/>
                    </a:lnTo>
                    <a:lnTo>
                      <a:pt x="3543" y="9409"/>
                    </a:lnTo>
                    <a:lnTo>
                      <a:pt x="3562" y="9390"/>
                    </a:lnTo>
                    <a:lnTo>
                      <a:pt x="3638" y="9352"/>
                    </a:lnTo>
                    <a:lnTo>
                      <a:pt x="3638" y="9333"/>
                    </a:lnTo>
                    <a:lnTo>
                      <a:pt x="3657" y="9314"/>
                    </a:lnTo>
                    <a:lnTo>
                      <a:pt x="3676" y="9294"/>
                    </a:lnTo>
                    <a:lnTo>
                      <a:pt x="3676" y="9276"/>
                    </a:lnTo>
                    <a:lnTo>
                      <a:pt x="3695" y="9257"/>
                    </a:lnTo>
                    <a:lnTo>
                      <a:pt x="3695" y="9238"/>
                    </a:lnTo>
                    <a:lnTo>
                      <a:pt x="3733" y="9218"/>
                    </a:lnTo>
                    <a:lnTo>
                      <a:pt x="3848" y="9104"/>
                    </a:lnTo>
                    <a:lnTo>
                      <a:pt x="3867" y="9066"/>
                    </a:lnTo>
                    <a:lnTo>
                      <a:pt x="3886" y="9047"/>
                    </a:lnTo>
                    <a:lnTo>
                      <a:pt x="3924" y="9009"/>
                    </a:lnTo>
                    <a:lnTo>
                      <a:pt x="4000" y="8952"/>
                    </a:lnTo>
                    <a:lnTo>
                      <a:pt x="4038" y="8913"/>
                    </a:lnTo>
                    <a:lnTo>
                      <a:pt x="4038" y="8876"/>
                    </a:lnTo>
                    <a:lnTo>
                      <a:pt x="3905" y="8666"/>
                    </a:lnTo>
                    <a:lnTo>
                      <a:pt x="3772" y="8533"/>
                    </a:lnTo>
                    <a:lnTo>
                      <a:pt x="3772" y="8495"/>
                    </a:lnTo>
                    <a:lnTo>
                      <a:pt x="3772" y="8476"/>
                    </a:lnTo>
                    <a:lnTo>
                      <a:pt x="3772" y="8456"/>
                    </a:lnTo>
                    <a:lnTo>
                      <a:pt x="3809" y="8437"/>
                    </a:lnTo>
                    <a:lnTo>
                      <a:pt x="3809" y="8419"/>
                    </a:lnTo>
                    <a:lnTo>
                      <a:pt x="3848" y="8380"/>
                    </a:lnTo>
                    <a:lnTo>
                      <a:pt x="3848" y="8361"/>
                    </a:lnTo>
                    <a:lnTo>
                      <a:pt x="3905" y="8323"/>
                    </a:lnTo>
                    <a:lnTo>
                      <a:pt x="3962" y="8266"/>
                    </a:lnTo>
                    <a:lnTo>
                      <a:pt x="3962" y="8247"/>
                    </a:lnTo>
                    <a:lnTo>
                      <a:pt x="3981" y="8228"/>
                    </a:lnTo>
                    <a:lnTo>
                      <a:pt x="3981" y="8209"/>
                    </a:lnTo>
                    <a:lnTo>
                      <a:pt x="3981" y="8056"/>
                    </a:lnTo>
                    <a:lnTo>
                      <a:pt x="3981" y="8019"/>
                    </a:lnTo>
                    <a:lnTo>
                      <a:pt x="4000" y="7999"/>
                    </a:lnTo>
                    <a:lnTo>
                      <a:pt x="4000" y="7980"/>
                    </a:lnTo>
                    <a:lnTo>
                      <a:pt x="4038" y="7942"/>
                    </a:lnTo>
                    <a:lnTo>
                      <a:pt x="4057" y="7923"/>
                    </a:lnTo>
                    <a:lnTo>
                      <a:pt x="4075" y="7885"/>
                    </a:lnTo>
                    <a:lnTo>
                      <a:pt x="4075" y="7866"/>
                    </a:lnTo>
                    <a:lnTo>
                      <a:pt x="4075" y="7828"/>
                    </a:lnTo>
                    <a:lnTo>
                      <a:pt x="4075" y="7809"/>
                    </a:lnTo>
                    <a:lnTo>
                      <a:pt x="4038" y="7771"/>
                    </a:lnTo>
                    <a:lnTo>
                      <a:pt x="3848" y="7733"/>
                    </a:lnTo>
                    <a:lnTo>
                      <a:pt x="3619" y="7714"/>
                    </a:lnTo>
                    <a:lnTo>
                      <a:pt x="3524" y="7714"/>
                    </a:lnTo>
                    <a:lnTo>
                      <a:pt x="3467" y="7714"/>
                    </a:lnTo>
                    <a:lnTo>
                      <a:pt x="3428" y="7676"/>
                    </a:lnTo>
                    <a:lnTo>
                      <a:pt x="3295" y="7638"/>
                    </a:lnTo>
                    <a:lnTo>
                      <a:pt x="3162" y="7638"/>
                    </a:lnTo>
                    <a:lnTo>
                      <a:pt x="3086" y="7657"/>
                    </a:lnTo>
                    <a:lnTo>
                      <a:pt x="3066" y="7657"/>
                    </a:lnTo>
                    <a:lnTo>
                      <a:pt x="3048" y="7694"/>
                    </a:lnTo>
                    <a:lnTo>
                      <a:pt x="3029" y="7733"/>
                    </a:lnTo>
                    <a:lnTo>
                      <a:pt x="3010" y="7752"/>
                    </a:lnTo>
                    <a:lnTo>
                      <a:pt x="2990" y="7790"/>
                    </a:lnTo>
                    <a:lnTo>
                      <a:pt x="2952" y="7809"/>
                    </a:lnTo>
                    <a:lnTo>
                      <a:pt x="2857" y="7828"/>
                    </a:lnTo>
                    <a:lnTo>
                      <a:pt x="2819" y="7847"/>
                    </a:lnTo>
                    <a:lnTo>
                      <a:pt x="2800" y="7828"/>
                    </a:lnTo>
                    <a:lnTo>
                      <a:pt x="2724" y="7809"/>
                    </a:lnTo>
                    <a:lnTo>
                      <a:pt x="2705" y="7809"/>
                    </a:lnTo>
                    <a:lnTo>
                      <a:pt x="2648" y="7809"/>
                    </a:lnTo>
                    <a:lnTo>
                      <a:pt x="2209" y="7847"/>
                    </a:lnTo>
                    <a:lnTo>
                      <a:pt x="2019" y="7828"/>
                    </a:lnTo>
                    <a:lnTo>
                      <a:pt x="1619" y="7733"/>
                    </a:lnTo>
                    <a:lnTo>
                      <a:pt x="1447" y="7676"/>
                    </a:lnTo>
                    <a:lnTo>
                      <a:pt x="1352" y="7657"/>
                    </a:lnTo>
                    <a:lnTo>
                      <a:pt x="1276" y="7638"/>
                    </a:lnTo>
                    <a:lnTo>
                      <a:pt x="1295" y="7638"/>
                    </a:lnTo>
                    <a:lnTo>
                      <a:pt x="1257" y="7599"/>
                    </a:lnTo>
                    <a:lnTo>
                      <a:pt x="1219" y="7542"/>
                    </a:lnTo>
                    <a:lnTo>
                      <a:pt x="1162" y="7523"/>
                    </a:lnTo>
                    <a:lnTo>
                      <a:pt x="1067" y="7485"/>
                    </a:lnTo>
                    <a:lnTo>
                      <a:pt x="953" y="7485"/>
                    </a:lnTo>
                    <a:lnTo>
                      <a:pt x="724" y="7504"/>
                    </a:lnTo>
                    <a:lnTo>
                      <a:pt x="495" y="7485"/>
                    </a:lnTo>
                    <a:lnTo>
                      <a:pt x="267" y="7371"/>
                    </a:lnTo>
                    <a:lnTo>
                      <a:pt x="76" y="7199"/>
                    </a:lnTo>
                    <a:lnTo>
                      <a:pt x="0" y="6932"/>
                    </a:lnTo>
                    <a:lnTo>
                      <a:pt x="19" y="6818"/>
                    </a:lnTo>
                    <a:lnTo>
                      <a:pt x="114" y="6609"/>
                    </a:lnTo>
                    <a:lnTo>
                      <a:pt x="114" y="6475"/>
                    </a:lnTo>
                    <a:lnTo>
                      <a:pt x="38" y="5923"/>
                    </a:lnTo>
                    <a:lnTo>
                      <a:pt x="0" y="5619"/>
                    </a:lnTo>
                    <a:lnTo>
                      <a:pt x="0" y="5562"/>
                    </a:lnTo>
                    <a:lnTo>
                      <a:pt x="19" y="5410"/>
                    </a:lnTo>
                    <a:lnTo>
                      <a:pt x="95" y="5238"/>
                    </a:lnTo>
                    <a:lnTo>
                      <a:pt x="191" y="5124"/>
                    </a:lnTo>
                    <a:lnTo>
                      <a:pt x="305" y="5010"/>
                    </a:lnTo>
                    <a:lnTo>
                      <a:pt x="438" y="4934"/>
                    </a:lnTo>
                    <a:lnTo>
                      <a:pt x="495" y="4876"/>
                    </a:lnTo>
                    <a:lnTo>
                      <a:pt x="457" y="4800"/>
                    </a:lnTo>
                    <a:lnTo>
                      <a:pt x="667" y="4800"/>
                    </a:lnTo>
                    <a:lnTo>
                      <a:pt x="971" y="4781"/>
                    </a:lnTo>
                    <a:lnTo>
                      <a:pt x="1200" y="4762"/>
                    </a:lnTo>
                    <a:lnTo>
                      <a:pt x="1162" y="4686"/>
                    </a:lnTo>
                    <a:lnTo>
                      <a:pt x="953" y="4400"/>
                    </a:lnTo>
                    <a:lnTo>
                      <a:pt x="895" y="4305"/>
                    </a:lnTo>
                    <a:lnTo>
                      <a:pt x="876" y="4267"/>
                    </a:lnTo>
                    <a:lnTo>
                      <a:pt x="838" y="4248"/>
                    </a:lnTo>
                    <a:lnTo>
                      <a:pt x="762" y="4210"/>
                    </a:lnTo>
                    <a:lnTo>
                      <a:pt x="724" y="4172"/>
                    </a:lnTo>
                    <a:lnTo>
                      <a:pt x="704" y="4095"/>
                    </a:lnTo>
                    <a:lnTo>
                      <a:pt x="686" y="4077"/>
                    </a:lnTo>
                    <a:lnTo>
                      <a:pt x="667" y="4058"/>
                    </a:lnTo>
                    <a:lnTo>
                      <a:pt x="628" y="4058"/>
                    </a:lnTo>
                    <a:lnTo>
                      <a:pt x="667" y="3981"/>
                    </a:lnTo>
                    <a:lnTo>
                      <a:pt x="743" y="3943"/>
                    </a:lnTo>
                    <a:lnTo>
                      <a:pt x="914" y="3905"/>
                    </a:lnTo>
                    <a:lnTo>
                      <a:pt x="990" y="3886"/>
                    </a:lnTo>
                    <a:lnTo>
                      <a:pt x="1048" y="3848"/>
                    </a:lnTo>
                    <a:lnTo>
                      <a:pt x="1181" y="3696"/>
                    </a:lnTo>
                    <a:lnTo>
                      <a:pt x="1200" y="3677"/>
                    </a:lnTo>
                    <a:lnTo>
                      <a:pt x="1219" y="3638"/>
                    </a:lnTo>
                    <a:lnTo>
                      <a:pt x="1257" y="3619"/>
                    </a:lnTo>
                    <a:lnTo>
                      <a:pt x="1295" y="3619"/>
                    </a:lnTo>
                    <a:lnTo>
                      <a:pt x="1333" y="3619"/>
                    </a:lnTo>
                    <a:lnTo>
                      <a:pt x="1371" y="3619"/>
                    </a:lnTo>
                    <a:lnTo>
                      <a:pt x="1390" y="3562"/>
                    </a:lnTo>
                    <a:lnTo>
                      <a:pt x="1410" y="3486"/>
                    </a:lnTo>
                    <a:lnTo>
                      <a:pt x="1410" y="3391"/>
                    </a:lnTo>
                    <a:lnTo>
                      <a:pt x="1410" y="3296"/>
                    </a:lnTo>
                    <a:lnTo>
                      <a:pt x="1466" y="3238"/>
                    </a:lnTo>
                    <a:lnTo>
                      <a:pt x="1543" y="3162"/>
                    </a:lnTo>
                    <a:lnTo>
                      <a:pt x="1619" y="3067"/>
                    </a:lnTo>
                    <a:lnTo>
                      <a:pt x="1619" y="3010"/>
                    </a:lnTo>
                    <a:lnTo>
                      <a:pt x="1714" y="2971"/>
                    </a:lnTo>
                    <a:lnTo>
                      <a:pt x="1733" y="2857"/>
                    </a:lnTo>
                    <a:lnTo>
                      <a:pt x="1752" y="2724"/>
                    </a:lnTo>
                    <a:lnTo>
                      <a:pt x="1752" y="2686"/>
                    </a:lnTo>
                    <a:lnTo>
                      <a:pt x="1733" y="2629"/>
                    </a:lnTo>
                    <a:lnTo>
                      <a:pt x="1733" y="2591"/>
                    </a:lnTo>
                    <a:lnTo>
                      <a:pt x="1752" y="2553"/>
                    </a:lnTo>
                    <a:lnTo>
                      <a:pt x="1791" y="2477"/>
                    </a:lnTo>
                    <a:lnTo>
                      <a:pt x="1791" y="2438"/>
                    </a:lnTo>
                    <a:lnTo>
                      <a:pt x="1810" y="2362"/>
                    </a:lnTo>
                    <a:lnTo>
                      <a:pt x="1847" y="2229"/>
                    </a:lnTo>
                    <a:lnTo>
                      <a:pt x="1867" y="2077"/>
                    </a:lnTo>
                    <a:lnTo>
                      <a:pt x="1886" y="2038"/>
                    </a:lnTo>
                    <a:lnTo>
                      <a:pt x="1962" y="1924"/>
                    </a:lnTo>
                    <a:lnTo>
                      <a:pt x="1924" y="1905"/>
                    </a:lnTo>
                    <a:lnTo>
                      <a:pt x="1924" y="1867"/>
                    </a:lnTo>
                    <a:lnTo>
                      <a:pt x="1924" y="1829"/>
                    </a:lnTo>
                    <a:lnTo>
                      <a:pt x="1943" y="1791"/>
                    </a:lnTo>
                    <a:lnTo>
                      <a:pt x="1924" y="1772"/>
                    </a:lnTo>
                    <a:lnTo>
                      <a:pt x="1828" y="1638"/>
                    </a:lnTo>
                    <a:lnTo>
                      <a:pt x="1810" y="1600"/>
                    </a:lnTo>
                    <a:lnTo>
                      <a:pt x="1828" y="1581"/>
                    </a:lnTo>
                    <a:lnTo>
                      <a:pt x="1867" y="1562"/>
                    </a:lnTo>
                    <a:lnTo>
                      <a:pt x="1867" y="1524"/>
                    </a:lnTo>
                    <a:lnTo>
                      <a:pt x="1847" y="1505"/>
                    </a:lnTo>
                    <a:lnTo>
                      <a:pt x="1828" y="1486"/>
                    </a:lnTo>
                    <a:lnTo>
                      <a:pt x="1828" y="1448"/>
                    </a:lnTo>
                    <a:lnTo>
                      <a:pt x="1828" y="1371"/>
                    </a:lnTo>
                    <a:lnTo>
                      <a:pt x="1847" y="1295"/>
                    </a:lnTo>
                    <a:lnTo>
                      <a:pt x="1886" y="1257"/>
                    </a:lnTo>
                    <a:lnTo>
                      <a:pt x="1943" y="1257"/>
                    </a:lnTo>
                    <a:lnTo>
                      <a:pt x="2019" y="1239"/>
                    </a:lnTo>
                    <a:lnTo>
                      <a:pt x="2076" y="1219"/>
                    </a:lnTo>
                    <a:lnTo>
                      <a:pt x="2095" y="1143"/>
                    </a:lnTo>
                    <a:lnTo>
                      <a:pt x="2095" y="953"/>
                    </a:lnTo>
                    <a:lnTo>
                      <a:pt x="2095" y="876"/>
                    </a:lnTo>
                    <a:lnTo>
                      <a:pt x="2114" y="838"/>
                    </a:lnTo>
                    <a:lnTo>
                      <a:pt x="2191" y="762"/>
                    </a:lnTo>
                    <a:lnTo>
                      <a:pt x="2191" y="724"/>
                    </a:lnTo>
                    <a:lnTo>
                      <a:pt x="2228" y="610"/>
                    </a:lnTo>
                    <a:lnTo>
                      <a:pt x="2267" y="533"/>
                    </a:lnTo>
                    <a:lnTo>
                      <a:pt x="2324" y="457"/>
                    </a:lnTo>
                    <a:lnTo>
                      <a:pt x="2362" y="381"/>
                    </a:lnTo>
                    <a:lnTo>
                      <a:pt x="2381" y="305"/>
                    </a:lnTo>
                    <a:lnTo>
                      <a:pt x="2381" y="229"/>
                    </a:lnTo>
                    <a:lnTo>
                      <a:pt x="2343" y="76"/>
                    </a:lnTo>
                    <a:lnTo>
                      <a:pt x="2324" y="57"/>
                    </a:lnTo>
                    <a:lnTo>
                      <a:pt x="2362" y="38"/>
                    </a:lnTo>
                    <a:lnTo>
                      <a:pt x="2514" y="0"/>
                    </a:lnTo>
                    <a:lnTo>
                      <a:pt x="2553" y="0"/>
                    </a:lnTo>
                    <a:lnTo>
                      <a:pt x="2571" y="19"/>
                    </a:lnTo>
                    <a:lnTo>
                      <a:pt x="2590" y="38"/>
                    </a:lnTo>
                    <a:lnTo>
                      <a:pt x="2590" y="57"/>
                    </a:lnTo>
                    <a:lnTo>
                      <a:pt x="2571" y="96"/>
                    </a:lnTo>
                    <a:lnTo>
                      <a:pt x="2609" y="133"/>
                    </a:lnTo>
                    <a:lnTo>
                      <a:pt x="2609" y="115"/>
                    </a:lnTo>
                    <a:lnTo>
                      <a:pt x="2609" y="133"/>
                    </a:lnTo>
                    <a:lnTo>
                      <a:pt x="2667" y="172"/>
                    </a:lnTo>
                    <a:lnTo>
                      <a:pt x="2667" y="191"/>
                    </a:lnTo>
                    <a:lnTo>
                      <a:pt x="2648" y="229"/>
                    </a:lnTo>
                    <a:lnTo>
                      <a:pt x="2667" y="267"/>
                    </a:lnTo>
                    <a:lnTo>
                      <a:pt x="2685" y="286"/>
                    </a:lnTo>
                    <a:lnTo>
                      <a:pt x="2724" y="305"/>
                    </a:lnTo>
                    <a:lnTo>
                      <a:pt x="2743" y="305"/>
                    </a:lnTo>
                    <a:lnTo>
                      <a:pt x="2762" y="32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38" name="Freeform 10">
                <a:extLst>
                  <a:ext uri="{FF2B5EF4-FFF2-40B4-BE49-F238E27FC236}">
                    <a16:creationId xmlns:a16="http://schemas.microsoft.com/office/drawing/2014/main" id="{6C9571C2-38A9-6F4F-82F4-E17C877BB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0900" y="10506075"/>
                <a:ext cx="2914650" cy="3544888"/>
              </a:xfrm>
              <a:custGeom>
                <a:avLst/>
                <a:gdLst>
                  <a:gd name="T0" fmla="*/ 2147483646 w 8095"/>
                  <a:gd name="T1" fmla="*/ 2147483646 h 9848"/>
                  <a:gd name="T2" fmla="*/ 2147483646 w 8095"/>
                  <a:gd name="T3" fmla="*/ 2147483646 h 9848"/>
                  <a:gd name="T4" fmla="*/ 2147483646 w 8095"/>
                  <a:gd name="T5" fmla="*/ 2147483646 h 9848"/>
                  <a:gd name="T6" fmla="*/ 2147483646 w 8095"/>
                  <a:gd name="T7" fmla="*/ 2147483646 h 9848"/>
                  <a:gd name="T8" fmla="*/ 2147483646 w 8095"/>
                  <a:gd name="T9" fmla="*/ 2147483646 h 9848"/>
                  <a:gd name="T10" fmla="*/ 2147483646 w 8095"/>
                  <a:gd name="T11" fmla="*/ 2147483646 h 9848"/>
                  <a:gd name="T12" fmla="*/ 2147483646 w 8095"/>
                  <a:gd name="T13" fmla="*/ 2147483646 h 9848"/>
                  <a:gd name="T14" fmla="*/ 2147483646 w 8095"/>
                  <a:gd name="T15" fmla="*/ 2147483646 h 9848"/>
                  <a:gd name="T16" fmla="*/ 2147483646 w 8095"/>
                  <a:gd name="T17" fmla="*/ 2147483646 h 9848"/>
                  <a:gd name="T18" fmla="*/ 2147483646 w 8095"/>
                  <a:gd name="T19" fmla="*/ 2147483646 h 9848"/>
                  <a:gd name="T20" fmla="*/ 2147483646 w 8095"/>
                  <a:gd name="T21" fmla="*/ 2147483646 h 9848"/>
                  <a:gd name="T22" fmla="*/ 2147483646 w 8095"/>
                  <a:gd name="T23" fmla="*/ 2147483646 h 9848"/>
                  <a:gd name="T24" fmla="*/ 2147483646 w 8095"/>
                  <a:gd name="T25" fmla="*/ 2147483646 h 9848"/>
                  <a:gd name="T26" fmla="*/ 2147483646 w 8095"/>
                  <a:gd name="T27" fmla="*/ 2147483646 h 9848"/>
                  <a:gd name="T28" fmla="*/ 2147483646 w 8095"/>
                  <a:gd name="T29" fmla="*/ 2147483646 h 9848"/>
                  <a:gd name="T30" fmla="*/ 2147483646 w 8095"/>
                  <a:gd name="T31" fmla="*/ 2147483646 h 9848"/>
                  <a:gd name="T32" fmla="*/ 2147483646 w 8095"/>
                  <a:gd name="T33" fmla="*/ 2147483646 h 9848"/>
                  <a:gd name="T34" fmla="*/ 2147483646 w 8095"/>
                  <a:gd name="T35" fmla="*/ 2147483646 h 9848"/>
                  <a:gd name="T36" fmla="*/ 2147483646 w 8095"/>
                  <a:gd name="T37" fmla="*/ 2147483646 h 9848"/>
                  <a:gd name="T38" fmla="*/ 2147483646 w 8095"/>
                  <a:gd name="T39" fmla="*/ 2147483646 h 9848"/>
                  <a:gd name="T40" fmla="*/ 2147483646 w 8095"/>
                  <a:gd name="T41" fmla="*/ 2147483646 h 9848"/>
                  <a:gd name="T42" fmla="*/ 2147483646 w 8095"/>
                  <a:gd name="T43" fmla="*/ 2147483646 h 9848"/>
                  <a:gd name="T44" fmla="*/ 2147483646 w 8095"/>
                  <a:gd name="T45" fmla="*/ 2147483646 h 9848"/>
                  <a:gd name="T46" fmla="*/ 2147483646 w 8095"/>
                  <a:gd name="T47" fmla="*/ 2147483646 h 9848"/>
                  <a:gd name="T48" fmla="*/ 2147483646 w 8095"/>
                  <a:gd name="T49" fmla="*/ 2147483646 h 9848"/>
                  <a:gd name="T50" fmla="*/ 2147483646 w 8095"/>
                  <a:gd name="T51" fmla="*/ 2147483646 h 9848"/>
                  <a:gd name="T52" fmla="*/ 2147483646 w 8095"/>
                  <a:gd name="T53" fmla="*/ 2147483646 h 9848"/>
                  <a:gd name="T54" fmla="*/ 2147483646 w 8095"/>
                  <a:gd name="T55" fmla="*/ 2147483646 h 9848"/>
                  <a:gd name="T56" fmla="*/ 2147483646 w 8095"/>
                  <a:gd name="T57" fmla="*/ 2147483646 h 9848"/>
                  <a:gd name="T58" fmla="*/ 2147483646 w 8095"/>
                  <a:gd name="T59" fmla="*/ 2147483646 h 9848"/>
                  <a:gd name="T60" fmla="*/ 2147483646 w 8095"/>
                  <a:gd name="T61" fmla="*/ 2147483646 h 9848"/>
                  <a:gd name="T62" fmla="*/ 2147483646 w 8095"/>
                  <a:gd name="T63" fmla="*/ 2147483646 h 9848"/>
                  <a:gd name="T64" fmla="*/ 2147483646 w 8095"/>
                  <a:gd name="T65" fmla="*/ 2147483646 h 9848"/>
                  <a:gd name="T66" fmla="*/ 2147483646 w 8095"/>
                  <a:gd name="T67" fmla="*/ 2147483646 h 9848"/>
                  <a:gd name="T68" fmla="*/ 2147483646 w 8095"/>
                  <a:gd name="T69" fmla="*/ 2147483646 h 9848"/>
                  <a:gd name="T70" fmla="*/ 2147483646 w 8095"/>
                  <a:gd name="T71" fmla="*/ 2147483646 h 9848"/>
                  <a:gd name="T72" fmla="*/ 2147483646 w 8095"/>
                  <a:gd name="T73" fmla="*/ 2147483646 h 9848"/>
                  <a:gd name="T74" fmla="*/ 2147483646 w 8095"/>
                  <a:gd name="T75" fmla="*/ 2147483646 h 9848"/>
                  <a:gd name="T76" fmla="*/ 2147483646 w 8095"/>
                  <a:gd name="T77" fmla="*/ 2147483646 h 9848"/>
                  <a:gd name="T78" fmla="*/ 2147483646 w 8095"/>
                  <a:gd name="T79" fmla="*/ 2147483646 h 9848"/>
                  <a:gd name="T80" fmla="*/ 2147483646 w 8095"/>
                  <a:gd name="T81" fmla="*/ 2147483646 h 9848"/>
                  <a:gd name="T82" fmla="*/ 2147483646 w 8095"/>
                  <a:gd name="T83" fmla="*/ 2147483646 h 9848"/>
                  <a:gd name="T84" fmla="*/ 2147483646 w 8095"/>
                  <a:gd name="T85" fmla="*/ 2147483646 h 9848"/>
                  <a:gd name="T86" fmla="*/ 2147483646 w 8095"/>
                  <a:gd name="T87" fmla="*/ 2147483646 h 9848"/>
                  <a:gd name="T88" fmla="*/ 2147483646 w 8095"/>
                  <a:gd name="T89" fmla="*/ 2147483646 h 9848"/>
                  <a:gd name="T90" fmla="*/ 2147483646 w 8095"/>
                  <a:gd name="T91" fmla="*/ 2147483646 h 9848"/>
                  <a:gd name="T92" fmla="*/ 2147483646 w 8095"/>
                  <a:gd name="T93" fmla="*/ 2147483646 h 9848"/>
                  <a:gd name="T94" fmla="*/ 2147483646 w 8095"/>
                  <a:gd name="T95" fmla="*/ 2147483646 h 9848"/>
                  <a:gd name="T96" fmla="*/ 2147483646 w 8095"/>
                  <a:gd name="T97" fmla="*/ 2147483646 h 9848"/>
                  <a:gd name="T98" fmla="*/ 2147483646 w 8095"/>
                  <a:gd name="T99" fmla="*/ 2147483646 h 9848"/>
                  <a:gd name="T100" fmla="*/ 2147483646 w 8095"/>
                  <a:gd name="T101" fmla="*/ 2147483646 h 9848"/>
                  <a:gd name="T102" fmla="*/ 2147483646 w 8095"/>
                  <a:gd name="T103" fmla="*/ 2147483646 h 9848"/>
                  <a:gd name="T104" fmla="*/ 2147483646 w 8095"/>
                  <a:gd name="T105" fmla="*/ 2147483646 h 9848"/>
                  <a:gd name="T106" fmla="*/ 2147483646 w 8095"/>
                  <a:gd name="T107" fmla="*/ 2147483646 h 9848"/>
                  <a:gd name="T108" fmla="*/ 2147483646 w 8095"/>
                  <a:gd name="T109" fmla="*/ 2147483646 h 9848"/>
                  <a:gd name="T110" fmla="*/ 2147483646 w 8095"/>
                  <a:gd name="T111" fmla="*/ 2147483646 h 9848"/>
                  <a:gd name="T112" fmla="*/ 0 w 8095"/>
                  <a:gd name="T113" fmla="*/ 2147483646 h 9848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8095" h="9848">
                    <a:moveTo>
                      <a:pt x="0" y="8305"/>
                    </a:moveTo>
                    <a:lnTo>
                      <a:pt x="171" y="8114"/>
                    </a:lnTo>
                    <a:lnTo>
                      <a:pt x="399" y="7847"/>
                    </a:lnTo>
                    <a:lnTo>
                      <a:pt x="857" y="7295"/>
                    </a:lnTo>
                    <a:lnTo>
                      <a:pt x="1105" y="7009"/>
                    </a:lnTo>
                    <a:lnTo>
                      <a:pt x="1257" y="6800"/>
                    </a:lnTo>
                    <a:lnTo>
                      <a:pt x="1581" y="6419"/>
                    </a:lnTo>
                    <a:lnTo>
                      <a:pt x="1828" y="6133"/>
                    </a:lnTo>
                    <a:lnTo>
                      <a:pt x="2171" y="5714"/>
                    </a:lnTo>
                    <a:lnTo>
                      <a:pt x="2552" y="5257"/>
                    </a:lnTo>
                    <a:lnTo>
                      <a:pt x="2781" y="4971"/>
                    </a:lnTo>
                    <a:lnTo>
                      <a:pt x="2838" y="4914"/>
                    </a:lnTo>
                    <a:lnTo>
                      <a:pt x="2838" y="4895"/>
                    </a:lnTo>
                    <a:lnTo>
                      <a:pt x="2838" y="4819"/>
                    </a:lnTo>
                    <a:lnTo>
                      <a:pt x="2838" y="4800"/>
                    </a:lnTo>
                    <a:lnTo>
                      <a:pt x="2857" y="4781"/>
                    </a:lnTo>
                    <a:lnTo>
                      <a:pt x="2838" y="4552"/>
                    </a:lnTo>
                    <a:lnTo>
                      <a:pt x="2838" y="4514"/>
                    </a:lnTo>
                    <a:lnTo>
                      <a:pt x="2895" y="4400"/>
                    </a:lnTo>
                    <a:lnTo>
                      <a:pt x="2914" y="4324"/>
                    </a:lnTo>
                    <a:lnTo>
                      <a:pt x="2914" y="4266"/>
                    </a:lnTo>
                    <a:lnTo>
                      <a:pt x="2895" y="4190"/>
                    </a:lnTo>
                    <a:lnTo>
                      <a:pt x="2857" y="4076"/>
                    </a:lnTo>
                    <a:lnTo>
                      <a:pt x="2800" y="3962"/>
                    </a:lnTo>
                    <a:lnTo>
                      <a:pt x="2800" y="3924"/>
                    </a:lnTo>
                    <a:lnTo>
                      <a:pt x="2800" y="3828"/>
                    </a:lnTo>
                    <a:lnTo>
                      <a:pt x="2781" y="3752"/>
                    </a:lnTo>
                    <a:lnTo>
                      <a:pt x="2685" y="3619"/>
                    </a:lnTo>
                    <a:lnTo>
                      <a:pt x="2666" y="3543"/>
                    </a:lnTo>
                    <a:lnTo>
                      <a:pt x="2666" y="3486"/>
                    </a:lnTo>
                    <a:lnTo>
                      <a:pt x="2685" y="3333"/>
                    </a:lnTo>
                    <a:lnTo>
                      <a:pt x="2666" y="3257"/>
                    </a:lnTo>
                    <a:lnTo>
                      <a:pt x="2552" y="3124"/>
                    </a:lnTo>
                    <a:lnTo>
                      <a:pt x="2495" y="3086"/>
                    </a:lnTo>
                    <a:lnTo>
                      <a:pt x="2419" y="3047"/>
                    </a:lnTo>
                    <a:lnTo>
                      <a:pt x="2266" y="3028"/>
                    </a:lnTo>
                    <a:lnTo>
                      <a:pt x="2266" y="2990"/>
                    </a:lnTo>
                    <a:lnTo>
                      <a:pt x="2304" y="2933"/>
                    </a:lnTo>
                    <a:lnTo>
                      <a:pt x="2324" y="2895"/>
                    </a:lnTo>
                    <a:lnTo>
                      <a:pt x="2324" y="2876"/>
                    </a:lnTo>
                    <a:lnTo>
                      <a:pt x="2324" y="2857"/>
                    </a:lnTo>
                    <a:lnTo>
                      <a:pt x="2304" y="2819"/>
                    </a:lnTo>
                    <a:lnTo>
                      <a:pt x="2304" y="2800"/>
                    </a:lnTo>
                    <a:lnTo>
                      <a:pt x="2324" y="2781"/>
                    </a:lnTo>
                    <a:lnTo>
                      <a:pt x="2324" y="2761"/>
                    </a:lnTo>
                    <a:lnTo>
                      <a:pt x="2324" y="2743"/>
                    </a:lnTo>
                    <a:lnTo>
                      <a:pt x="2304" y="2724"/>
                    </a:lnTo>
                    <a:lnTo>
                      <a:pt x="2285" y="2685"/>
                    </a:lnTo>
                    <a:lnTo>
                      <a:pt x="2266" y="2629"/>
                    </a:lnTo>
                    <a:lnTo>
                      <a:pt x="2248" y="2590"/>
                    </a:lnTo>
                    <a:lnTo>
                      <a:pt x="2266" y="2590"/>
                    </a:lnTo>
                    <a:lnTo>
                      <a:pt x="2285" y="2609"/>
                    </a:lnTo>
                    <a:lnTo>
                      <a:pt x="2285" y="2629"/>
                    </a:lnTo>
                    <a:lnTo>
                      <a:pt x="2304" y="2629"/>
                    </a:lnTo>
                    <a:lnTo>
                      <a:pt x="2304" y="2609"/>
                    </a:lnTo>
                    <a:lnTo>
                      <a:pt x="2324" y="2609"/>
                    </a:lnTo>
                    <a:lnTo>
                      <a:pt x="2324" y="2629"/>
                    </a:lnTo>
                    <a:lnTo>
                      <a:pt x="2343" y="2629"/>
                    </a:lnTo>
                    <a:lnTo>
                      <a:pt x="2343" y="2647"/>
                    </a:lnTo>
                    <a:lnTo>
                      <a:pt x="2361" y="2647"/>
                    </a:lnTo>
                    <a:lnTo>
                      <a:pt x="2400" y="2629"/>
                    </a:lnTo>
                    <a:lnTo>
                      <a:pt x="2438" y="2590"/>
                    </a:lnTo>
                    <a:lnTo>
                      <a:pt x="2457" y="2552"/>
                    </a:lnTo>
                    <a:lnTo>
                      <a:pt x="2457" y="2514"/>
                    </a:lnTo>
                    <a:lnTo>
                      <a:pt x="2457" y="2495"/>
                    </a:lnTo>
                    <a:lnTo>
                      <a:pt x="2457" y="2476"/>
                    </a:lnTo>
                    <a:lnTo>
                      <a:pt x="2438" y="2457"/>
                    </a:lnTo>
                    <a:lnTo>
                      <a:pt x="2419" y="2438"/>
                    </a:lnTo>
                    <a:lnTo>
                      <a:pt x="2419" y="2400"/>
                    </a:lnTo>
                    <a:lnTo>
                      <a:pt x="2419" y="2343"/>
                    </a:lnTo>
                    <a:lnTo>
                      <a:pt x="2419" y="2324"/>
                    </a:lnTo>
                    <a:lnTo>
                      <a:pt x="2438" y="2304"/>
                    </a:lnTo>
                    <a:lnTo>
                      <a:pt x="2457" y="2285"/>
                    </a:lnTo>
                    <a:lnTo>
                      <a:pt x="2552" y="2304"/>
                    </a:lnTo>
                    <a:lnTo>
                      <a:pt x="2590" y="2285"/>
                    </a:lnTo>
                    <a:lnTo>
                      <a:pt x="2609" y="2267"/>
                    </a:lnTo>
                    <a:lnTo>
                      <a:pt x="2705" y="2152"/>
                    </a:lnTo>
                    <a:lnTo>
                      <a:pt x="2838" y="1886"/>
                    </a:lnTo>
                    <a:lnTo>
                      <a:pt x="2914" y="1809"/>
                    </a:lnTo>
                    <a:lnTo>
                      <a:pt x="2952" y="1771"/>
                    </a:lnTo>
                    <a:lnTo>
                      <a:pt x="3046" y="1657"/>
                    </a:lnTo>
                    <a:lnTo>
                      <a:pt x="3085" y="1619"/>
                    </a:lnTo>
                    <a:lnTo>
                      <a:pt x="3104" y="1581"/>
                    </a:lnTo>
                    <a:lnTo>
                      <a:pt x="3104" y="1562"/>
                    </a:lnTo>
                    <a:lnTo>
                      <a:pt x="3122" y="1542"/>
                    </a:lnTo>
                    <a:lnTo>
                      <a:pt x="3122" y="1524"/>
                    </a:lnTo>
                    <a:lnTo>
                      <a:pt x="3104" y="1466"/>
                    </a:lnTo>
                    <a:lnTo>
                      <a:pt x="3085" y="1390"/>
                    </a:lnTo>
                    <a:lnTo>
                      <a:pt x="3085" y="1371"/>
                    </a:lnTo>
                    <a:lnTo>
                      <a:pt x="3085" y="1352"/>
                    </a:lnTo>
                    <a:lnTo>
                      <a:pt x="3104" y="1295"/>
                    </a:lnTo>
                    <a:lnTo>
                      <a:pt x="3122" y="1276"/>
                    </a:lnTo>
                    <a:lnTo>
                      <a:pt x="3141" y="1257"/>
                    </a:lnTo>
                    <a:lnTo>
                      <a:pt x="3332" y="1143"/>
                    </a:lnTo>
                    <a:lnTo>
                      <a:pt x="3370" y="1105"/>
                    </a:lnTo>
                    <a:lnTo>
                      <a:pt x="3389" y="1085"/>
                    </a:lnTo>
                    <a:lnTo>
                      <a:pt x="3389" y="1047"/>
                    </a:lnTo>
                    <a:lnTo>
                      <a:pt x="3370" y="971"/>
                    </a:lnTo>
                    <a:lnTo>
                      <a:pt x="3351" y="914"/>
                    </a:lnTo>
                    <a:lnTo>
                      <a:pt x="3351" y="895"/>
                    </a:lnTo>
                    <a:lnTo>
                      <a:pt x="3351" y="876"/>
                    </a:lnTo>
                    <a:lnTo>
                      <a:pt x="3351" y="857"/>
                    </a:lnTo>
                    <a:lnTo>
                      <a:pt x="3351" y="838"/>
                    </a:lnTo>
                    <a:lnTo>
                      <a:pt x="3370" y="819"/>
                    </a:lnTo>
                    <a:lnTo>
                      <a:pt x="4589" y="743"/>
                    </a:lnTo>
                    <a:lnTo>
                      <a:pt x="4932" y="648"/>
                    </a:lnTo>
                    <a:lnTo>
                      <a:pt x="4970" y="648"/>
                    </a:lnTo>
                    <a:lnTo>
                      <a:pt x="5027" y="648"/>
                    </a:lnTo>
                    <a:lnTo>
                      <a:pt x="5122" y="666"/>
                    </a:lnTo>
                    <a:lnTo>
                      <a:pt x="5161" y="666"/>
                    </a:lnTo>
                    <a:lnTo>
                      <a:pt x="5199" y="685"/>
                    </a:lnTo>
                    <a:lnTo>
                      <a:pt x="5218" y="704"/>
                    </a:lnTo>
                    <a:lnTo>
                      <a:pt x="5332" y="857"/>
                    </a:lnTo>
                    <a:lnTo>
                      <a:pt x="5561" y="1105"/>
                    </a:lnTo>
                    <a:lnTo>
                      <a:pt x="5599" y="1124"/>
                    </a:lnTo>
                    <a:lnTo>
                      <a:pt x="5637" y="1143"/>
                    </a:lnTo>
                    <a:lnTo>
                      <a:pt x="5694" y="1105"/>
                    </a:lnTo>
                    <a:lnTo>
                      <a:pt x="5713" y="1085"/>
                    </a:lnTo>
                    <a:lnTo>
                      <a:pt x="5980" y="971"/>
                    </a:lnTo>
                    <a:lnTo>
                      <a:pt x="6018" y="971"/>
                    </a:lnTo>
                    <a:lnTo>
                      <a:pt x="6170" y="971"/>
                    </a:lnTo>
                    <a:lnTo>
                      <a:pt x="6341" y="933"/>
                    </a:lnTo>
                    <a:lnTo>
                      <a:pt x="6380" y="914"/>
                    </a:lnTo>
                    <a:lnTo>
                      <a:pt x="6494" y="838"/>
                    </a:lnTo>
                    <a:lnTo>
                      <a:pt x="6551" y="780"/>
                    </a:lnTo>
                    <a:lnTo>
                      <a:pt x="6590" y="724"/>
                    </a:lnTo>
                    <a:lnTo>
                      <a:pt x="6627" y="685"/>
                    </a:lnTo>
                    <a:lnTo>
                      <a:pt x="6646" y="648"/>
                    </a:lnTo>
                    <a:lnTo>
                      <a:pt x="6646" y="609"/>
                    </a:lnTo>
                    <a:lnTo>
                      <a:pt x="6666" y="571"/>
                    </a:lnTo>
                    <a:lnTo>
                      <a:pt x="6666" y="304"/>
                    </a:lnTo>
                    <a:lnTo>
                      <a:pt x="6666" y="267"/>
                    </a:lnTo>
                    <a:lnTo>
                      <a:pt x="6704" y="190"/>
                    </a:lnTo>
                    <a:lnTo>
                      <a:pt x="6722" y="152"/>
                    </a:lnTo>
                    <a:lnTo>
                      <a:pt x="6742" y="114"/>
                    </a:lnTo>
                    <a:lnTo>
                      <a:pt x="6818" y="38"/>
                    </a:lnTo>
                    <a:lnTo>
                      <a:pt x="6837" y="19"/>
                    </a:lnTo>
                    <a:lnTo>
                      <a:pt x="6856" y="0"/>
                    </a:lnTo>
                    <a:lnTo>
                      <a:pt x="6894" y="0"/>
                    </a:lnTo>
                    <a:lnTo>
                      <a:pt x="7047" y="38"/>
                    </a:lnTo>
                    <a:lnTo>
                      <a:pt x="7351" y="57"/>
                    </a:lnTo>
                    <a:lnTo>
                      <a:pt x="7904" y="190"/>
                    </a:lnTo>
                    <a:lnTo>
                      <a:pt x="7980" y="190"/>
                    </a:lnTo>
                    <a:lnTo>
                      <a:pt x="7980" y="323"/>
                    </a:lnTo>
                    <a:lnTo>
                      <a:pt x="7999" y="362"/>
                    </a:lnTo>
                    <a:lnTo>
                      <a:pt x="7999" y="400"/>
                    </a:lnTo>
                    <a:lnTo>
                      <a:pt x="7999" y="419"/>
                    </a:lnTo>
                    <a:lnTo>
                      <a:pt x="7999" y="438"/>
                    </a:lnTo>
                    <a:lnTo>
                      <a:pt x="8018" y="457"/>
                    </a:lnTo>
                    <a:lnTo>
                      <a:pt x="8037" y="476"/>
                    </a:lnTo>
                    <a:lnTo>
                      <a:pt x="8037" y="495"/>
                    </a:lnTo>
                    <a:lnTo>
                      <a:pt x="8037" y="514"/>
                    </a:lnTo>
                    <a:lnTo>
                      <a:pt x="8037" y="533"/>
                    </a:lnTo>
                    <a:lnTo>
                      <a:pt x="8037" y="552"/>
                    </a:lnTo>
                    <a:lnTo>
                      <a:pt x="8094" y="590"/>
                    </a:lnTo>
                    <a:lnTo>
                      <a:pt x="8094" y="609"/>
                    </a:lnTo>
                    <a:lnTo>
                      <a:pt x="8075" y="648"/>
                    </a:lnTo>
                    <a:lnTo>
                      <a:pt x="8037" y="704"/>
                    </a:lnTo>
                    <a:lnTo>
                      <a:pt x="7999" y="743"/>
                    </a:lnTo>
                    <a:lnTo>
                      <a:pt x="7980" y="762"/>
                    </a:lnTo>
                    <a:lnTo>
                      <a:pt x="7980" y="780"/>
                    </a:lnTo>
                    <a:lnTo>
                      <a:pt x="7999" y="876"/>
                    </a:lnTo>
                    <a:lnTo>
                      <a:pt x="7999" y="914"/>
                    </a:lnTo>
                    <a:lnTo>
                      <a:pt x="7980" y="952"/>
                    </a:lnTo>
                    <a:lnTo>
                      <a:pt x="7885" y="1181"/>
                    </a:lnTo>
                    <a:lnTo>
                      <a:pt x="7828" y="1257"/>
                    </a:lnTo>
                    <a:lnTo>
                      <a:pt x="7789" y="1276"/>
                    </a:lnTo>
                    <a:lnTo>
                      <a:pt x="7675" y="1390"/>
                    </a:lnTo>
                    <a:lnTo>
                      <a:pt x="7599" y="1581"/>
                    </a:lnTo>
                    <a:lnTo>
                      <a:pt x="7447" y="2705"/>
                    </a:lnTo>
                    <a:lnTo>
                      <a:pt x="7447" y="3086"/>
                    </a:lnTo>
                    <a:lnTo>
                      <a:pt x="7408" y="3142"/>
                    </a:lnTo>
                    <a:lnTo>
                      <a:pt x="7351" y="3219"/>
                    </a:lnTo>
                    <a:lnTo>
                      <a:pt x="7332" y="3276"/>
                    </a:lnTo>
                    <a:lnTo>
                      <a:pt x="7389" y="3409"/>
                    </a:lnTo>
                    <a:lnTo>
                      <a:pt x="7408" y="3467"/>
                    </a:lnTo>
                    <a:lnTo>
                      <a:pt x="7428" y="3486"/>
                    </a:lnTo>
                    <a:lnTo>
                      <a:pt x="7428" y="3505"/>
                    </a:lnTo>
                    <a:lnTo>
                      <a:pt x="7447" y="3543"/>
                    </a:lnTo>
                    <a:lnTo>
                      <a:pt x="7428" y="3867"/>
                    </a:lnTo>
                    <a:lnTo>
                      <a:pt x="7428" y="3885"/>
                    </a:lnTo>
                    <a:lnTo>
                      <a:pt x="7408" y="3943"/>
                    </a:lnTo>
                    <a:lnTo>
                      <a:pt x="7370" y="4019"/>
                    </a:lnTo>
                    <a:lnTo>
                      <a:pt x="7294" y="4038"/>
                    </a:lnTo>
                    <a:lnTo>
                      <a:pt x="7275" y="4057"/>
                    </a:lnTo>
                    <a:lnTo>
                      <a:pt x="7237" y="4095"/>
                    </a:lnTo>
                    <a:lnTo>
                      <a:pt x="7123" y="4324"/>
                    </a:lnTo>
                    <a:lnTo>
                      <a:pt x="7084" y="4400"/>
                    </a:lnTo>
                    <a:lnTo>
                      <a:pt x="7066" y="4419"/>
                    </a:lnTo>
                    <a:lnTo>
                      <a:pt x="7008" y="4476"/>
                    </a:lnTo>
                    <a:lnTo>
                      <a:pt x="6971" y="4495"/>
                    </a:lnTo>
                    <a:lnTo>
                      <a:pt x="6856" y="4552"/>
                    </a:lnTo>
                    <a:lnTo>
                      <a:pt x="6818" y="4590"/>
                    </a:lnTo>
                    <a:lnTo>
                      <a:pt x="6837" y="4724"/>
                    </a:lnTo>
                    <a:lnTo>
                      <a:pt x="6837" y="4971"/>
                    </a:lnTo>
                    <a:lnTo>
                      <a:pt x="6856" y="5123"/>
                    </a:lnTo>
                    <a:lnTo>
                      <a:pt x="6856" y="5162"/>
                    </a:lnTo>
                    <a:lnTo>
                      <a:pt x="6856" y="5181"/>
                    </a:lnTo>
                    <a:lnTo>
                      <a:pt x="6818" y="5200"/>
                    </a:lnTo>
                    <a:lnTo>
                      <a:pt x="6780" y="5238"/>
                    </a:lnTo>
                    <a:lnTo>
                      <a:pt x="6742" y="5257"/>
                    </a:lnTo>
                    <a:lnTo>
                      <a:pt x="6704" y="5295"/>
                    </a:lnTo>
                    <a:lnTo>
                      <a:pt x="6608" y="5428"/>
                    </a:lnTo>
                    <a:lnTo>
                      <a:pt x="6590" y="5448"/>
                    </a:lnTo>
                    <a:lnTo>
                      <a:pt x="6570" y="5486"/>
                    </a:lnTo>
                    <a:lnTo>
                      <a:pt x="6570" y="5504"/>
                    </a:lnTo>
                    <a:lnTo>
                      <a:pt x="6590" y="5543"/>
                    </a:lnTo>
                    <a:lnTo>
                      <a:pt x="6608" y="5562"/>
                    </a:lnTo>
                    <a:lnTo>
                      <a:pt x="6646" y="5581"/>
                    </a:lnTo>
                    <a:lnTo>
                      <a:pt x="6646" y="5600"/>
                    </a:lnTo>
                    <a:lnTo>
                      <a:pt x="6646" y="5619"/>
                    </a:lnTo>
                    <a:lnTo>
                      <a:pt x="6590" y="5733"/>
                    </a:lnTo>
                    <a:lnTo>
                      <a:pt x="6590" y="5790"/>
                    </a:lnTo>
                    <a:lnTo>
                      <a:pt x="6590" y="5809"/>
                    </a:lnTo>
                    <a:lnTo>
                      <a:pt x="6608" y="5848"/>
                    </a:lnTo>
                    <a:lnTo>
                      <a:pt x="6646" y="5885"/>
                    </a:lnTo>
                    <a:lnTo>
                      <a:pt x="6666" y="5924"/>
                    </a:lnTo>
                    <a:lnTo>
                      <a:pt x="6685" y="5943"/>
                    </a:lnTo>
                    <a:lnTo>
                      <a:pt x="6685" y="5981"/>
                    </a:lnTo>
                    <a:lnTo>
                      <a:pt x="6685" y="6000"/>
                    </a:lnTo>
                    <a:lnTo>
                      <a:pt x="6666" y="6038"/>
                    </a:lnTo>
                    <a:lnTo>
                      <a:pt x="6627" y="6095"/>
                    </a:lnTo>
                    <a:lnTo>
                      <a:pt x="6475" y="6210"/>
                    </a:lnTo>
                    <a:lnTo>
                      <a:pt x="6437" y="6247"/>
                    </a:lnTo>
                    <a:lnTo>
                      <a:pt x="6399" y="6324"/>
                    </a:lnTo>
                    <a:lnTo>
                      <a:pt x="6361" y="6438"/>
                    </a:lnTo>
                    <a:lnTo>
                      <a:pt x="6285" y="6571"/>
                    </a:lnTo>
                    <a:lnTo>
                      <a:pt x="6151" y="6762"/>
                    </a:lnTo>
                    <a:lnTo>
                      <a:pt x="6075" y="6876"/>
                    </a:lnTo>
                    <a:lnTo>
                      <a:pt x="5942" y="6990"/>
                    </a:lnTo>
                    <a:lnTo>
                      <a:pt x="5846" y="7048"/>
                    </a:lnTo>
                    <a:lnTo>
                      <a:pt x="5828" y="7067"/>
                    </a:lnTo>
                    <a:lnTo>
                      <a:pt x="5789" y="7067"/>
                    </a:lnTo>
                    <a:lnTo>
                      <a:pt x="5770" y="7067"/>
                    </a:lnTo>
                    <a:lnTo>
                      <a:pt x="5751" y="7086"/>
                    </a:lnTo>
                    <a:lnTo>
                      <a:pt x="5732" y="7104"/>
                    </a:lnTo>
                    <a:lnTo>
                      <a:pt x="5713" y="7124"/>
                    </a:lnTo>
                    <a:lnTo>
                      <a:pt x="5694" y="7162"/>
                    </a:lnTo>
                    <a:lnTo>
                      <a:pt x="5694" y="7333"/>
                    </a:lnTo>
                    <a:lnTo>
                      <a:pt x="5675" y="7581"/>
                    </a:lnTo>
                    <a:lnTo>
                      <a:pt x="5675" y="7619"/>
                    </a:lnTo>
                    <a:lnTo>
                      <a:pt x="5656" y="7676"/>
                    </a:lnTo>
                    <a:lnTo>
                      <a:pt x="5580" y="7771"/>
                    </a:lnTo>
                    <a:lnTo>
                      <a:pt x="5561" y="7810"/>
                    </a:lnTo>
                    <a:lnTo>
                      <a:pt x="5561" y="7829"/>
                    </a:lnTo>
                    <a:lnTo>
                      <a:pt x="5580" y="8000"/>
                    </a:lnTo>
                    <a:lnTo>
                      <a:pt x="5561" y="8152"/>
                    </a:lnTo>
                    <a:lnTo>
                      <a:pt x="5218" y="9810"/>
                    </a:lnTo>
                    <a:lnTo>
                      <a:pt x="4837" y="9847"/>
                    </a:lnTo>
                    <a:lnTo>
                      <a:pt x="4532" y="9791"/>
                    </a:lnTo>
                    <a:lnTo>
                      <a:pt x="4265" y="9695"/>
                    </a:lnTo>
                    <a:lnTo>
                      <a:pt x="4018" y="9619"/>
                    </a:lnTo>
                    <a:lnTo>
                      <a:pt x="3770" y="9543"/>
                    </a:lnTo>
                    <a:lnTo>
                      <a:pt x="3522" y="9466"/>
                    </a:lnTo>
                    <a:lnTo>
                      <a:pt x="3275" y="9390"/>
                    </a:lnTo>
                    <a:lnTo>
                      <a:pt x="3027" y="9295"/>
                    </a:lnTo>
                    <a:lnTo>
                      <a:pt x="2781" y="9219"/>
                    </a:lnTo>
                    <a:lnTo>
                      <a:pt x="2533" y="9143"/>
                    </a:lnTo>
                    <a:lnTo>
                      <a:pt x="2285" y="9067"/>
                    </a:lnTo>
                    <a:lnTo>
                      <a:pt x="2038" y="8990"/>
                    </a:lnTo>
                    <a:lnTo>
                      <a:pt x="1790" y="8895"/>
                    </a:lnTo>
                    <a:lnTo>
                      <a:pt x="1542" y="8819"/>
                    </a:lnTo>
                    <a:lnTo>
                      <a:pt x="1295" y="8743"/>
                    </a:lnTo>
                    <a:lnTo>
                      <a:pt x="1047" y="8667"/>
                    </a:lnTo>
                    <a:lnTo>
                      <a:pt x="800" y="8590"/>
                    </a:lnTo>
                    <a:lnTo>
                      <a:pt x="552" y="8514"/>
                    </a:lnTo>
                    <a:lnTo>
                      <a:pt x="304" y="8419"/>
                    </a:lnTo>
                    <a:lnTo>
                      <a:pt x="95" y="8362"/>
                    </a:lnTo>
                    <a:lnTo>
                      <a:pt x="0" y="8305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39" name="Freeform 11">
                <a:extLst>
                  <a:ext uri="{FF2B5EF4-FFF2-40B4-BE49-F238E27FC236}">
                    <a16:creationId xmlns:a16="http://schemas.microsoft.com/office/drawing/2014/main" id="{77B62450-AB2D-7B41-95F7-00189C551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9275" y="8901113"/>
                <a:ext cx="4464050" cy="2695575"/>
              </a:xfrm>
              <a:custGeom>
                <a:avLst/>
                <a:gdLst>
                  <a:gd name="T0" fmla="*/ 2147483646 w 12401"/>
                  <a:gd name="T1" fmla="*/ 2147483646 h 7486"/>
                  <a:gd name="T2" fmla="*/ 2147483646 w 12401"/>
                  <a:gd name="T3" fmla="*/ 2147483646 h 7486"/>
                  <a:gd name="T4" fmla="*/ 2147483646 w 12401"/>
                  <a:gd name="T5" fmla="*/ 2147483646 h 7486"/>
                  <a:gd name="T6" fmla="*/ 2147483646 w 12401"/>
                  <a:gd name="T7" fmla="*/ 2147483646 h 7486"/>
                  <a:gd name="T8" fmla="*/ 2147483646 w 12401"/>
                  <a:gd name="T9" fmla="*/ 2147483646 h 7486"/>
                  <a:gd name="T10" fmla="*/ 2147483646 w 12401"/>
                  <a:gd name="T11" fmla="*/ 2147483646 h 7486"/>
                  <a:gd name="T12" fmla="*/ 2147483646 w 12401"/>
                  <a:gd name="T13" fmla="*/ 2147483646 h 7486"/>
                  <a:gd name="T14" fmla="*/ 2147483646 w 12401"/>
                  <a:gd name="T15" fmla="*/ 2147483646 h 7486"/>
                  <a:gd name="T16" fmla="*/ 2147483646 w 12401"/>
                  <a:gd name="T17" fmla="*/ 2147483646 h 7486"/>
                  <a:gd name="T18" fmla="*/ 2147483646 w 12401"/>
                  <a:gd name="T19" fmla="*/ 2147483646 h 7486"/>
                  <a:gd name="T20" fmla="*/ 2147483646 w 12401"/>
                  <a:gd name="T21" fmla="*/ 2147483646 h 7486"/>
                  <a:gd name="T22" fmla="*/ 2147483646 w 12401"/>
                  <a:gd name="T23" fmla="*/ 2147483646 h 7486"/>
                  <a:gd name="T24" fmla="*/ 2147483646 w 12401"/>
                  <a:gd name="T25" fmla="*/ 2147483646 h 7486"/>
                  <a:gd name="T26" fmla="*/ 2147483646 w 12401"/>
                  <a:gd name="T27" fmla="*/ 2147483646 h 7486"/>
                  <a:gd name="T28" fmla="*/ 2147483646 w 12401"/>
                  <a:gd name="T29" fmla="*/ 2147483646 h 7486"/>
                  <a:gd name="T30" fmla="*/ 2147483646 w 12401"/>
                  <a:gd name="T31" fmla="*/ 2147483646 h 7486"/>
                  <a:gd name="T32" fmla="*/ 2147483646 w 12401"/>
                  <a:gd name="T33" fmla="*/ 2147483646 h 7486"/>
                  <a:gd name="T34" fmla="*/ 2147483646 w 12401"/>
                  <a:gd name="T35" fmla="*/ 2147483646 h 7486"/>
                  <a:gd name="T36" fmla="*/ 2147483646 w 12401"/>
                  <a:gd name="T37" fmla="*/ 2147483646 h 7486"/>
                  <a:gd name="T38" fmla="*/ 2147483646 w 12401"/>
                  <a:gd name="T39" fmla="*/ 2147483646 h 7486"/>
                  <a:gd name="T40" fmla="*/ 2147483646 w 12401"/>
                  <a:gd name="T41" fmla="*/ 2147483646 h 7486"/>
                  <a:gd name="T42" fmla="*/ 2147483646 w 12401"/>
                  <a:gd name="T43" fmla="*/ 2147483646 h 7486"/>
                  <a:gd name="T44" fmla="*/ 2147483646 w 12401"/>
                  <a:gd name="T45" fmla="*/ 2147483646 h 7486"/>
                  <a:gd name="T46" fmla="*/ 2147483646 w 12401"/>
                  <a:gd name="T47" fmla="*/ 2147483646 h 7486"/>
                  <a:gd name="T48" fmla="*/ 2147483646 w 12401"/>
                  <a:gd name="T49" fmla="*/ 2147483646 h 7486"/>
                  <a:gd name="T50" fmla="*/ 2147483646 w 12401"/>
                  <a:gd name="T51" fmla="*/ 2147483646 h 7486"/>
                  <a:gd name="T52" fmla="*/ 2147483646 w 12401"/>
                  <a:gd name="T53" fmla="*/ 2147483646 h 7486"/>
                  <a:gd name="T54" fmla="*/ 2147483646 w 12401"/>
                  <a:gd name="T55" fmla="*/ 2147483646 h 7486"/>
                  <a:gd name="T56" fmla="*/ 2147483646 w 12401"/>
                  <a:gd name="T57" fmla="*/ 2147483646 h 7486"/>
                  <a:gd name="T58" fmla="*/ 2147483646 w 12401"/>
                  <a:gd name="T59" fmla="*/ 2147483646 h 7486"/>
                  <a:gd name="T60" fmla="*/ 2147483646 w 12401"/>
                  <a:gd name="T61" fmla="*/ 2147483646 h 7486"/>
                  <a:gd name="T62" fmla="*/ 2147483646 w 12401"/>
                  <a:gd name="T63" fmla="*/ 2147483646 h 7486"/>
                  <a:gd name="T64" fmla="*/ 2147483646 w 12401"/>
                  <a:gd name="T65" fmla="*/ 2147483646 h 7486"/>
                  <a:gd name="T66" fmla="*/ 2147483646 w 12401"/>
                  <a:gd name="T67" fmla="*/ 2147483646 h 7486"/>
                  <a:gd name="T68" fmla="*/ 2147483646 w 12401"/>
                  <a:gd name="T69" fmla="*/ 2147483646 h 7486"/>
                  <a:gd name="T70" fmla="*/ 2147483646 w 12401"/>
                  <a:gd name="T71" fmla="*/ 2147483646 h 7486"/>
                  <a:gd name="T72" fmla="*/ 2147483646 w 12401"/>
                  <a:gd name="T73" fmla="*/ 2147483646 h 7486"/>
                  <a:gd name="T74" fmla="*/ 2147483646 w 12401"/>
                  <a:gd name="T75" fmla="*/ 2147483646 h 7486"/>
                  <a:gd name="T76" fmla="*/ 2147483646 w 12401"/>
                  <a:gd name="T77" fmla="*/ 2147483646 h 7486"/>
                  <a:gd name="T78" fmla="*/ 2147483646 w 12401"/>
                  <a:gd name="T79" fmla="*/ 2147483646 h 7486"/>
                  <a:gd name="T80" fmla="*/ 2147483646 w 12401"/>
                  <a:gd name="T81" fmla="*/ 2147483646 h 7486"/>
                  <a:gd name="T82" fmla="*/ 2147483646 w 12401"/>
                  <a:gd name="T83" fmla="*/ 2147483646 h 7486"/>
                  <a:gd name="T84" fmla="*/ 2147483646 w 12401"/>
                  <a:gd name="T85" fmla="*/ 2147483646 h 7486"/>
                  <a:gd name="T86" fmla="*/ 2147483646 w 12401"/>
                  <a:gd name="T87" fmla="*/ 2147483646 h 7486"/>
                  <a:gd name="T88" fmla="*/ 2147483646 w 12401"/>
                  <a:gd name="T89" fmla="*/ 2147483646 h 7486"/>
                  <a:gd name="T90" fmla="*/ 2147483646 w 12401"/>
                  <a:gd name="T91" fmla="*/ 2147483646 h 7486"/>
                  <a:gd name="T92" fmla="*/ 2147483646 w 12401"/>
                  <a:gd name="T93" fmla="*/ 2147483646 h 7486"/>
                  <a:gd name="T94" fmla="*/ 2147483646 w 12401"/>
                  <a:gd name="T95" fmla="*/ 2147483646 h 7486"/>
                  <a:gd name="T96" fmla="*/ 2147483646 w 12401"/>
                  <a:gd name="T97" fmla="*/ 2147483646 h 7486"/>
                  <a:gd name="T98" fmla="*/ 2147483646 w 12401"/>
                  <a:gd name="T99" fmla="*/ 2147483646 h 7486"/>
                  <a:gd name="T100" fmla="*/ 2147483646 w 12401"/>
                  <a:gd name="T101" fmla="*/ 2147483646 h 7486"/>
                  <a:gd name="T102" fmla="*/ 2147483646 w 12401"/>
                  <a:gd name="T103" fmla="*/ 2147483646 h 7486"/>
                  <a:gd name="T104" fmla="*/ 2147483646 w 12401"/>
                  <a:gd name="T105" fmla="*/ 2147483646 h 7486"/>
                  <a:gd name="T106" fmla="*/ 2147483646 w 12401"/>
                  <a:gd name="T107" fmla="*/ 2147483646 h 7486"/>
                  <a:gd name="T108" fmla="*/ 2147483646 w 12401"/>
                  <a:gd name="T109" fmla="*/ 2147483646 h 7486"/>
                  <a:gd name="T110" fmla="*/ 2147483646 w 12401"/>
                  <a:gd name="T111" fmla="*/ 2147483646 h 7486"/>
                  <a:gd name="T112" fmla="*/ 2147483646 w 12401"/>
                  <a:gd name="T113" fmla="*/ 2147483646 h 7486"/>
                  <a:gd name="T114" fmla="*/ 2147483646 w 12401"/>
                  <a:gd name="T115" fmla="*/ 2147483646 h 7486"/>
                  <a:gd name="T116" fmla="*/ 2147483646 w 12401"/>
                  <a:gd name="T117" fmla="*/ 2147483646 h 7486"/>
                  <a:gd name="T118" fmla="*/ 2147483646 w 12401"/>
                  <a:gd name="T119" fmla="*/ 2147483646 h 748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2401" h="7486">
                    <a:moveTo>
                      <a:pt x="3105" y="7485"/>
                    </a:moveTo>
                    <a:lnTo>
                      <a:pt x="2762" y="7428"/>
                    </a:lnTo>
                    <a:lnTo>
                      <a:pt x="2172" y="7352"/>
                    </a:lnTo>
                    <a:lnTo>
                      <a:pt x="1677" y="7276"/>
                    </a:lnTo>
                    <a:lnTo>
                      <a:pt x="1658" y="7276"/>
                    </a:lnTo>
                    <a:lnTo>
                      <a:pt x="1162" y="7200"/>
                    </a:lnTo>
                    <a:lnTo>
                      <a:pt x="857" y="7162"/>
                    </a:lnTo>
                    <a:lnTo>
                      <a:pt x="762" y="7123"/>
                    </a:lnTo>
                    <a:lnTo>
                      <a:pt x="725" y="6800"/>
                    </a:lnTo>
                    <a:lnTo>
                      <a:pt x="686" y="6628"/>
                    </a:lnTo>
                    <a:lnTo>
                      <a:pt x="686" y="6533"/>
                    </a:lnTo>
                    <a:lnTo>
                      <a:pt x="725" y="6285"/>
                    </a:lnTo>
                    <a:lnTo>
                      <a:pt x="667" y="5962"/>
                    </a:lnTo>
                    <a:lnTo>
                      <a:pt x="667" y="5790"/>
                    </a:lnTo>
                    <a:lnTo>
                      <a:pt x="686" y="5581"/>
                    </a:lnTo>
                    <a:lnTo>
                      <a:pt x="686" y="5504"/>
                    </a:lnTo>
                    <a:lnTo>
                      <a:pt x="667" y="5466"/>
                    </a:lnTo>
                    <a:lnTo>
                      <a:pt x="667" y="5428"/>
                    </a:lnTo>
                    <a:lnTo>
                      <a:pt x="648" y="5390"/>
                    </a:lnTo>
                    <a:lnTo>
                      <a:pt x="686" y="5314"/>
                    </a:lnTo>
                    <a:lnTo>
                      <a:pt x="667" y="5295"/>
                    </a:lnTo>
                    <a:lnTo>
                      <a:pt x="629" y="5276"/>
                    </a:lnTo>
                    <a:lnTo>
                      <a:pt x="629" y="5257"/>
                    </a:lnTo>
                    <a:lnTo>
                      <a:pt x="648" y="5200"/>
                    </a:lnTo>
                    <a:lnTo>
                      <a:pt x="725" y="5105"/>
                    </a:lnTo>
                    <a:lnTo>
                      <a:pt x="743" y="5047"/>
                    </a:lnTo>
                    <a:lnTo>
                      <a:pt x="781" y="4761"/>
                    </a:lnTo>
                    <a:lnTo>
                      <a:pt x="801" y="4476"/>
                    </a:lnTo>
                    <a:lnTo>
                      <a:pt x="686" y="4095"/>
                    </a:lnTo>
                    <a:lnTo>
                      <a:pt x="553" y="3619"/>
                    </a:lnTo>
                    <a:lnTo>
                      <a:pt x="439" y="3200"/>
                    </a:lnTo>
                    <a:lnTo>
                      <a:pt x="324" y="2838"/>
                    </a:lnTo>
                    <a:lnTo>
                      <a:pt x="229" y="2476"/>
                    </a:lnTo>
                    <a:lnTo>
                      <a:pt x="134" y="2133"/>
                    </a:lnTo>
                    <a:lnTo>
                      <a:pt x="39" y="1847"/>
                    </a:lnTo>
                    <a:lnTo>
                      <a:pt x="0" y="1619"/>
                    </a:lnTo>
                    <a:lnTo>
                      <a:pt x="0" y="1352"/>
                    </a:lnTo>
                    <a:lnTo>
                      <a:pt x="19" y="1295"/>
                    </a:lnTo>
                    <a:lnTo>
                      <a:pt x="153" y="1104"/>
                    </a:lnTo>
                    <a:lnTo>
                      <a:pt x="324" y="876"/>
                    </a:lnTo>
                    <a:lnTo>
                      <a:pt x="458" y="685"/>
                    </a:lnTo>
                    <a:lnTo>
                      <a:pt x="572" y="533"/>
                    </a:lnTo>
                    <a:lnTo>
                      <a:pt x="667" y="457"/>
                    </a:lnTo>
                    <a:lnTo>
                      <a:pt x="762" y="400"/>
                    </a:lnTo>
                    <a:lnTo>
                      <a:pt x="781" y="342"/>
                    </a:lnTo>
                    <a:lnTo>
                      <a:pt x="801" y="285"/>
                    </a:lnTo>
                    <a:lnTo>
                      <a:pt x="801" y="228"/>
                    </a:lnTo>
                    <a:lnTo>
                      <a:pt x="781" y="152"/>
                    </a:lnTo>
                    <a:lnTo>
                      <a:pt x="801" y="114"/>
                    </a:lnTo>
                    <a:lnTo>
                      <a:pt x="857" y="76"/>
                    </a:lnTo>
                    <a:lnTo>
                      <a:pt x="991" y="56"/>
                    </a:lnTo>
                    <a:lnTo>
                      <a:pt x="1029" y="56"/>
                    </a:lnTo>
                    <a:lnTo>
                      <a:pt x="1048" y="0"/>
                    </a:lnTo>
                    <a:lnTo>
                      <a:pt x="1124" y="19"/>
                    </a:lnTo>
                    <a:lnTo>
                      <a:pt x="1219" y="38"/>
                    </a:lnTo>
                    <a:lnTo>
                      <a:pt x="1391" y="95"/>
                    </a:lnTo>
                    <a:lnTo>
                      <a:pt x="1791" y="190"/>
                    </a:lnTo>
                    <a:lnTo>
                      <a:pt x="1981" y="209"/>
                    </a:lnTo>
                    <a:lnTo>
                      <a:pt x="2420" y="171"/>
                    </a:lnTo>
                    <a:lnTo>
                      <a:pt x="2477" y="171"/>
                    </a:lnTo>
                    <a:lnTo>
                      <a:pt x="2496" y="171"/>
                    </a:lnTo>
                    <a:lnTo>
                      <a:pt x="2572" y="190"/>
                    </a:lnTo>
                    <a:lnTo>
                      <a:pt x="2591" y="209"/>
                    </a:lnTo>
                    <a:lnTo>
                      <a:pt x="2629" y="190"/>
                    </a:lnTo>
                    <a:lnTo>
                      <a:pt x="2724" y="171"/>
                    </a:lnTo>
                    <a:lnTo>
                      <a:pt x="2762" y="152"/>
                    </a:lnTo>
                    <a:lnTo>
                      <a:pt x="2782" y="114"/>
                    </a:lnTo>
                    <a:lnTo>
                      <a:pt x="2801" y="95"/>
                    </a:lnTo>
                    <a:lnTo>
                      <a:pt x="2820" y="56"/>
                    </a:lnTo>
                    <a:lnTo>
                      <a:pt x="2838" y="19"/>
                    </a:lnTo>
                    <a:lnTo>
                      <a:pt x="2858" y="19"/>
                    </a:lnTo>
                    <a:lnTo>
                      <a:pt x="2934" y="0"/>
                    </a:lnTo>
                    <a:lnTo>
                      <a:pt x="3067" y="0"/>
                    </a:lnTo>
                    <a:lnTo>
                      <a:pt x="3200" y="38"/>
                    </a:lnTo>
                    <a:lnTo>
                      <a:pt x="3239" y="76"/>
                    </a:lnTo>
                    <a:lnTo>
                      <a:pt x="3296" y="76"/>
                    </a:lnTo>
                    <a:lnTo>
                      <a:pt x="3391" y="76"/>
                    </a:lnTo>
                    <a:lnTo>
                      <a:pt x="3620" y="95"/>
                    </a:lnTo>
                    <a:lnTo>
                      <a:pt x="3810" y="133"/>
                    </a:lnTo>
                    <a:lnTo>
                      <a:pt x="3847" y="171"/>
                    </a:lnTo>
                    <a:lnTo>
                      <a:pt x="3847" y="190"/>
                    </a:lnTo>
                    <a:lnTo>
                      <a:pt x="3847" y="228"/>
                    </a:lnTo>
                    <a:lnTo>
                      <a:pt x="3847" y="247"/>
                    </a:lnTo>
                    <a:lnTo>
                      <a:pt x="3829" y="285"/>
                    </a:lnTo>
                    <a:lnTo>
                      <a:pt x="3810" y="304"/>
                    </a:lnTo>
                    <a:lnTo>
                      <a:pt x="3772" y="342"/>
                    </a:lnTo>
                    <a:lnTo>
                      <a:pt x="3772" y="361"/>
                    </a:lnTo>
                    <a:lnTo>
                      <a:pt x="3753" y="381"/>
                    </a:lnTo>
                    <a:lnTo>
                      <a:pt x="3753" y="418"/>
                    </a:lnTo>
                    <a:lnTo>
                      <a:pt x="3753" y="571"/>
                    </a:lnTo>
                    <a:lnTo>
                      <a:pt x="3753" y="590"/>
                    </a:lnTo>
                    <a:lnTo>
                      <a:pt x="3734" y="609"/>
                    </a:lnTo>
                    <a:lnTo>
                      <a:pt x="3734" y="628"/>
                    </a:lnTo>
                    <a:lnTo>
                      <a:pt x="3677" y="685"/>
                    </a:lnTo>
                    <a:lnTo>
                      <a:pt x="3620" y="723"/>
                    </a:lnTo>
                    <a:lnTo>
                      <a:pt x="3620" y="742"/>
                    </a:lnTo>
                    <a:lnTo>
                      <a:pt x="3581" y="781"/>
                    </a:lnTo>
                    <a:lnTo>
                      <a:pt x="3581" y="799"/>
                    </a:lnTo>
                    <a:lnTo>
                      <a:pt x="3544" y="818"/>
                    </a:lnTo>
                    <a:lnTo>
                      <a:pt x="3544" y="838"/>
                    </a:lnTo>
                    <a:lnTo>
                      <a:pt x="3544" y="857"/>
                    </a:lnTo>
                    <a:lnTo>
                      <a:pt x="3544" y="895"/>
                    </a:lnTo>
                    <a:lnTo>
                      <a:pt x="3677" y="1028"/>
                    </a:lnTo>
                    <a:lnTo>
                      <a:pt x="3810" y="1238"/>
                    </a:lnTo>
                    <a:lnTo>
                      <a:pt x="3810" y="1275"/>
                    </a:lnTo>
                    <a:lnTo>
                      <a:pt x="3772" y="1314"/>
                    </a:lnTo>
                    <a:lnTo>
                      <a:pt x="3696" y="1371"/>
                    </a:lnTo>
                    <a:lnTo>
                      <a:pt x="3658" y="1409"/>
                    </a:lnTo>
                    <a:lnTo>
                      <a:pt x="3639" y="1428"/>
                    </a:lnTo>
                    <a:lnTo>
                      <a:pt x="3620" y="1466"/>
                    </a:lnTo>
                    <a:lnTo>
                      <a:pt x="3505" y="1580"/>
                    </a:lnTo>
                    <a:lnTo>
                      <a:pt x="3467" y="1600"/>
                    </a:lnTo>
                    <a:lnTo>
                      <a:pt x="3467" y="1619"/>
                    </a:lnTo>
                    <a:lnTo>
                      <a:pt x="3448" y="1638"/>
                    </a:lnTo>
                    <a:lnTo>
                      <a:pt x="3448" y="1656"/>
                    </a:lnTo>
                    <a:lnTo>
                      <a:pt x="3429" y="1676"/>
                    </a:lnTo>
                    <a:lnTo>
                      <a:pt x="3410" y="1695"/>
                    </a:lnTo>
                    <a:lnTo>
                      <a:pt x="3410" y="1714"/>
                    </a:lnTo>
                    <a:lnTo>
                      <a:pt x="3334" y="1752"/>
                    </a:lnTo>
                    <a:lnTo>
                      <a:pt x="3315" y="1771"/>
                    </a:lnTo>
                    <a:lnTo>
                      <a:pt x="3315" y="1790"/>
                    </a:lnTo>
                    <a:lnTo>
                      <a:pt x="3296" y="1847"/>
                    </a:lnTo>
                    <a:lnTo>
                      <a:pt x="3277" y="1961"/>
                    </a:lnTo>
                    <a:lnTo>
                      <a:pt x="3277" y="2076"/>
                    </a:lnTo>
                    <a:lnTo>
                      <a:pt x="3277" y="2133"/>
                    </a:lnTo>
                    <a:lnTo>
                      <a:pt x="3296" y="2190"/>
                    </a:lnTo>
                    <a:lnTo>
                      <a:pt x="3315" y="2190"/>
                    </a:lnTo>
                    <a:lnTo>
                      <a:pt x="3353" y="2209"/>
                    </a:lnTo>
                    <a:lnTo>
                      <a:pt x="3372" y="2228"/>
                    </a:lnTo>
                    <a:lnTo>
                      <a:pt x="3563" y="2228"/>
                    </a:lnTo>
                    <a:lnTo>
                      <a:pt x="3581" y="2228"/>
                    </a:lnTo>
                    <a:lnTo>
                      <a:pt x="3600" y="2247"/>
                    </a:lnTo>
                    <a:lnTo>
                      <a:pt x="3620" y="2266"/>
                    </a:lnTo>
                    <a:lnTo>
                      <a:pt x="3658" y="2323"/>
                    </a:lnTo>
                    <a:lnTo>
                      <a:pt x="3772" y="2438"/>
                    </a:lnTo>
                    <a:lnTo>
                      <a:pt x="3791" y="2457"/>
                    </a:lnTo>
                    <a:lnTo>
                      <a:pt x="3810" y="2476"/>
                    </a:lnTo>
                    <a:lnTo>
                      <a:pt x="3829" y="2476"/>
                    </a:lnTo>
                    <a:lnTo>
                      <a:pt x="3847" y="2476"/>
                    </a:lnTo>
                    <a:lnTo>
                      <a:pt x="3885" y="2457"/>
                    </a:lnTo>
                    <a:lnTo>
                      <a:pt x="3904" y="2457"/>
                    </a:lnTo>
                    <a:lnTo>
                      <a:pt x="3924" y="2418"/>
                    </a:lnTo>
                    <a:lnTo>
                      <a:pt x="4019" y="2323"/>
                    </a:lnTo>
                    <a:lnTo>
                      <a:pt x="4152" y="2209"/>
                    </a:lnTo>
                    <a:lnTo>
                      <a:pt x="4209" y="2190"/>
                    </a:lnTo>
                    <a:lnTo>
                      <a:pt x="4228" y="2190"/>
                    </a:lnTo>
                    <a:lnTo>
                      <a:pt x="4247" y="2190"/>
                    </a:lnTo>
                    <a:lnTo>
                      <a:pt x="4266" y="2209"/>
                    </a:lnTo>
                    <a:lnTo>
                      <a:pt x="4266" y="2304"/>
                    </a:lnTo>
                    <a:lnTo>
                      <a:pt x="4285" y="2342"/>
                    </a:lnTo>
                    <a:lnTo>
                      <a:pt x="4305" y="2399"/>
                    </a:lnTo>
                    <a:lnTo>
                      <a:pt x="4305" y="2418"/>
                    </a:lnTo>
                    <a:lnTo>
                      <a:pt x="4305" y="2438"/>
                    </a:lnTo>
                    <a:lnTo>
                      <a:pt x="4305" y="2457"/>
                    </a:lnTo>
                    <a:lnTo>
                      <a:pt x="4305" y="2476"/>
                    </a:lnTo>
                    <a:lnTo>
                      <a:pt x="4324" y="2514"/>
                    </a:lnTo>
                    <a:lnTo>
                      <a:pt x="4342" y="2552"/>
                    </a:lnTo>
                    <a:lnTo>
                      <a:pt x="4342" y="2571"/>
                    </a:lnTo>
                    <a:lnTo>
                      <a:pt x="4361" y="2590"/>
                    </a:lnTo>
                    <a:lnTo>
                      <a:pt x="4381" y="2590"/>
                    </a:lnTo>
                    <a:lnTo>
                      <a:pt x="4400" y="2590"/>
                    </a:lnTo>
                    <a:lnTo>
                      <a:pt x="4437" y="2609"/>
                    </a:lnTo>
                    <a:lnTo>
                      <a:pt x="4476" y="2590"/>
                    </a:lnTo>
                    <a:lnTo>
                      <a:pt x="4514" y="2590"/>
                    </a:lnTo>
                    <a:lnTo>
                      <a:pt x="4552" y="2571"/>
                    </a:lnTo>
                    <a:lnTo>
                      <a:pt x="4647" y="2476"/>
                    </a:lnTo>
                    <a:lnTo>
                      <a:pt x="4666" y="2457"/>
                    </a:lnTo>
                    <a:lnTo>
                      <a:pt x="4704" y="2438"/>
                    </a:lnTo>
                    <a:lnTo>
                      <a:pt x="4800" y="2418"/>
                    </a:lnTo>
                    <a:lnTo>
                      <a:pt x="5047" y="2399"/>
                    </a:lnTo>
                    <a:lnTo>
                      <a:pt x="5162" y="2381"/>
                    </a:lnTo>
                    <a:lnTo>
                      <a:pt x="5219" y="2381"/>
                    </a:lnTo>
                    <a:lnTo>
                      <a:pt x="5276" y="2381"/>
                    </a:lnTo>
                    <a:lnTo>
                      <a:pt x="5295" y="2381"/>
                    </a:lnTo>
                    <a:lnTo>
                      <a:pt x="5314" y="2381"/>
                    </a:lnTo>
                    <a:lnTo>
                      <a:pt x="5314" y="2362"/>
                    </a:lnTo>
                    <a:lnTo>
                      <a:pt x="5295" y="2323"/>
                    </a:lnTo>
                    <a:lnTo>
                      <a:pt x="5314" y="2285"/>
                    </a:lnTo>
                    <a:lnTo>
                      <a:pt x="5314" y="2266"/>
                    </a:lnTo>
                    <a:lnTo>
                      <a:pt x="5390" y="2114"/>
                    </a:lnTo>
                    <a:lnTo>
                      <a:pt x="5390" y="2095"/>
                    </a:lnTo>
                    <a:lnTo>
                      <a:pt x="5390" y="2076"/>
                    </a:lnTo>
                    <a:lnTo>
                      <a:pt x="5390" y="2057"/>
                    </a:lnTo>
                    <a:lnTo>
                      <a:pt x="5390" y="2019"/>
                    </a:lnTo>
                    <a:lnTo>
                      <a:pt x="5390" y="1981"/>
                    </a:lnTo>
                    <a:lnTo>
                      <a:pt x="5390" y="1942"/>
                    </a:lnTo>
                    <a:lnTo>
                      <a:pt x="5409" y="1885"/>
                    </a:lnTo>
                    <a:lnTo>
                      <a:pt x="5428" y="1866"/>
                    </a:lnTo>
                    <a:lnTo>
                      <a:pt x="5448" y="1847"/>
                    </a:lnTo>
                    <a:lnTo>
                      <a:pt x="5485" y="1809"/>
                    </a:lnTo>
                    <a:lnTo>
                      <a:pt x="5561" y="1752"/>
                    </a:lnTo>
                    <a:lnTo>
                      <a:pt x="5657" y="1695"/>
                    </a:lnTo>
                    <a:lnTo>
                      <a:pt x="5771" y="1619"/>
                    </a:lnTo>
                    <a:lnTo>
                      <a:pt x="5809" y="1619"/>
                    </a:lnTo>
                    <a:lnTo>
                      <a:pt x="5847" y="1600"/>
                    </a:lnTo>
                    <a:lnTo>
                      <a:pt x="5866" y="1600"/>
                    </a:lnTo>
                    <a:lnTo>
                      <a:pt x="5866" y="1619"/>
                    </a:lnTo>
                    <a:lnTo>
                      <a:pt x="5885" y="1619"/>
                    </a:lnTo>
                    <a:lnTo>
                      <a:pt x="5961" y="1656"/>
                    </a:lnTo>
                    <a:lnTo>
                      <a:pt x="5981" y="1656"/>
                    </a:lnTo>
                    <a:lnTo>
                      <a:pt x="6000" y="1676"/>
                    </a:lnTo>
                    <a:lnTo>
                      <a:pt x="6038" y="1676"/>
                    </a:lnTo>
                    <a:lnTo>
                      <a:pt x="6190" y="1638"/>
                    </a:lnTo>
                    <a:lnTo>
                      <a:pt x="6305" y="1600"/>
                    </a:lnTo>
                    <a:lnTo>
                      <a:pt x="6342" y="1580"/>
                    </a:lnTo>
                    <a:lnTo>
                      <a:pt x="6381" y="1542"/>
                    </a:lnTo>
                    <a:lnTo>
                      <a:pt x="6400" y="1524"/>
                    </a:lnTo>
                    <a:lnTo>
                      <a:pt x="6400" y="1485"/>
                    </a:lnTo>
                    <a:lnTo>
                      <a:pt x="6419" y="1466"/>
                    </a:lnTo>
                    <a:lnTo>
                      <a:pt x="6438" y="1428"/>
                    </a:lnTo>
                    <a:lnTo>
                      <a:pt x="6457" y="1409"/>
                    </a:lnTo>
                    <a:lnTo>
                      <a:pt x="6476" y="1409"/>
                    </a:lnTo>
                    <a:lnTo>
                      <a:pt x="6590" y="1409"/>
                    </a:lnTo>
                    <a:lnTo>
                      <a:pt x="6628" y="1409"/>
                    </a:lnTo>
                    <a:lnTo>
                      <a:pt x="6667" y="1390"/>
                    </a:lnTo>
                    <a:lnTo>
                      <a:pt x="6914" y="1314"/>
                    </a:lnTo>
                    <a:lnTo>
                      <a:pt x="6990" y="1295"/>
                    </a:lnTo>
                    <a:lnTo>
                      <a:pt x="7009" y="1295"/>
                    </a:lnTo>
                    <a:lnTo>
                      <a:pt x="7009" y="1314"/>
                    </a:lnTo>
                    <a:lnTo>
                      <a:pt x="6990" y="1333"/>
                    </a:lnTo>
                    <a:lnTo>
                      <a:pt x="6990" y="1352"/>
                    </a:lnTo>
                    <a:lnTo>
                      <a:pt x="6990" y="1371"/>
                    </a:lnTo>
                    <a:lnTo>
                      <a:pt x="7009" y="1371"/>
                    </a:lnTo>
                    <a:lnTo>
                      <a:pt x="7028" y="1390"/>
                    </a:lnTo>
                    <a:lnTo>
                      <a:pt x="7276" y="1275"/>
                    </a:lnTo>
                    <a:lnTo>
                      <a:pt x="7352" y="1199"/>
                    </a:lnTo>
                    <a:lnTo>
                      <a:pt x="7371" y="1199"/>
                    </a:lnTo>
                    <a:lnTo>
                      <a:pt x="7371" y="1161"/>
                    </a:lnTo>
                    <a:lnTo>
                      <a:pt x="7371" y="1143"/>
                    </a:lnTo>
                    <a:lnTo>
                      <a:pt x="7371" y="1104"/>
                    </a:lnTo>
                    <a:lnTo>
                      <a:pt x="7390" y="1047"/>
                    </a:lnTo>
                    <a:lnTo>
                      <a:pt x="7447" y="895"/>
                    </a:lnTo>
                    <a:lnTo>
                      <a:pt x="7485" y="838"/>
                    </a:lnTo>
                    <a:lnTo>
                      <a:pt x="7505" y="781"/>
                    </a:lnTo>
                    <a:lnTo>
                      <a:pt x="7543" y="762"/>
                    </a:lnTo>
                    <a:lnTo>
                      <a:pt x="7600" y="742"/>
                    </a:lnTo>
                    <a:lnTo>
                      <a:pt x="7657" y="704"/>
                    </a:lnTo>
                    <a:lnTo>
                      <a:pt x="7752" y="742"/>
                    </a:lnTo>
                    <a:lnTo>
                      <a:pt x="7847" y="742"/>
                    </a:lnTo>
                    <a:lnTo>
                      <a:pt x="7886" y="742"/>
                    </a:lnTo>
                    <a:lnTo>
                      <a:pt x="8114" y="666"/>
                    </a:lnTo>
                    <a:lnTo>
                      <a:pt x="8724" y="647"/>
                    </a:lnTo>
                    <a:lnTo>
                      <a:pt x="8876" y="609"/>
                    </a:lnTo>
                    <a:lnTo>
                      <a:pt x="8990" y="552"/>
                    </a:lnTo>
                    <a:lnTo>
                      <a:pt x="9105" y="476"/>
                    </a:lnTo>
                    <a:lnTo>
                      <a:pt x="9161" y="437"/>
                    </a:lnTo>
                    <a:lnTo>
                      <a:pt x="9257" y="400"/>
                    </a:lnTo>
                    <a:lnTo>
                      <a:pt x="9390" y="361"/>
                    </a:lnTo>
                    <a:lnTo>
                      <a:pt x="9581" y="342"/>
                    </a:lnTo>
                    <a:lnTo>
                      <a:pt x="9638" y="323"/>
                    </a:lnTo>
                    <a:lnTo>
                      <a:pt x="9676" y="285"/>
                    </a:lnTo>
                    <a:lnTo>
                      <a:pt x="9714" y="228"/>
                    </a:lnTo>
                    <a:lnTo>
                      <a:pt x="9771" y="152"/>
                    </a:lnTo>
                    <a:lnTo>
                      <a:pt x="9828" y="114"/>
                    </a:lnTo>
                    <a:lnTo>
                      <a:pt x="9867" y="56"/>
                    </a:lnTo>
                    <a:lnTo>
                      <a:pt x="10000" y="0"/>
                    </a:lnTo>
                    <a:lnTo>
                      <a:pt x="10076" y="0"/>
                    </a:lnTo>
                    <a:lnTo>
                      <a:pt x="10190" y="56"/>
                    </a:lnTo>
                    <a:lnTo>
                      <a:pt x="10248" y="95"/>
                    </a:lnTo>
                    <a:lnTo>
                      <a:pt x="10419" y="381"/>
                    </a:lnTo>
                    <a:lnTo>
                      <a:pt x="10495" y="590"/>
                    </a:lnTo>
                    <a:lnTo>
                      <a:pt x="10514" y="628"/>
                    </a:lnTo>
                    <a:lnTo>
                      <a:pt x="10514" y="685"/>
                    </a:lnTo>
                    <a:lnTo>
                      <a:pt x="10514" y="704"/>
                    </a:lnTo>
                    <a:lnTo>
                      <a:pt x="10514" y="742"/>
                    </a:lnTo>
                    <a:lnTo>
                      <a:pt x="10514" y="762"/>
                    </a:lnTo>
                    <a:lnTo>
                      <a:pt x="10514" y="799"/>
                    </a:lnTo>
                    <a:lnTo>
                      <a:pt x="10514" y="818"/>
                    </a:lnTo>
                    <a:lnTo>
                      <a:pt x="10533" y="838"/>
                    </a:lnTo>
                    <a:lnTo>
                      <a:pt x="10533" y="857"/>
                    </a:lnTo>
                    <a:lnTo>
                      <a:pt x="10571" y="876"/>
                    </a:lnTo>
                    <a:lnTo>
                      <a:pt x="10609" y="876"/>
                    </a:lnTo>
                    <a:lnTo>
                      <a:pt x="10629" y="876"/>
                    </a:lnTo>
                    <a:lnTo>
                      <a:pt x="10648" y="895"/>
                    </a:lnTo>
                    <a:lnTo>
                      <a:pt x="10666" y="914"/>
                    </a:lnTo>
                    <a:lnTo>
                      <a:pt x="10666" y="952"/>
                    </a:lnTo>
                    <a:lnTo>
                      <a:pt x="10685" y="971"/>
                    </a:lnTo>
                    <a:lnTo>
                      <a:pt x="10743" y="1009"/>
                    </a:lnTo>
                    <a:lnTo>
                      <a:pt x="10762" y="1047"/>
                    </a:lnTo>
                    <a:lnTo>
                      <a:pt x="10838" y="1219"/>
                    </a:lnTo>
                    <a:lnTo>
                      <a:pt x="10876" y="1257"/>
                    </a:lnTo>
                    <a:lnTo>
                      <a:pt x="10895" y="1275"/>
                    </a:lnTo>
                    <a:lnTo>
                      <a:pt x="10895" y="1257"/>
                    </a:lnTo>
                    <a:lnTo>
                      <a:pt x="10933" y="1257"/>
                    </a:lnTo>
                    <a:lnTo>
                      <a:pt x="10971" y="1257"/>
                    </a:lnTo>
                    <a:lnTo>
                      <a:pt x="11047" y="1314"/>
                    </a:lnTo>
                    <a:lnTo>
                      <a:pt x="11181" y="1390"/>
                    </a:lnTo>
                    <a:lnTo>
                      <a:pt x="11200" y="1390"/>
                    </a:lnTo>
                    <a:lnTo>
                      <a:pt x="11238" y="1371"/>
                    </a:lnTo>
                    <a:lnTo>
                      <a:pt x="11238" y="1352"/>
                    </a:lnTo>
                    <a:lnTo>
                      <a:pt x="11257" y="1352"/>
                    </a:lnTo>
                    <a:lnTo>
                      <a:pt x="11276" y="1352"/>
                    </a:lnTo>
                    <a:lnTo>
                      <a:pt x="11352" y="1333"/>
                    </a:lnTo>
                    <a:lnTo>
                      <a:pt x="11371" y="1333"/>
                    </a:lnTo>
                    <a:lnTo>
                      <a:pt x="11391" y="1333"/>
                    </a:lnTo>
                    <a:lnTo>
                      <a:pt x="11409" y="1333"/>
                    </a:lnTo>
                    <a:lnTo>
                      <a:pt x="11409" y="1314"/>
                    </a:lnTo>
                    <a:lnTo>
                      <a:pt x="11409" y="1295"/>
                    </a:lnTo>
                    <a:lnTo>
                      <a:pt x="11391" y="1275"/>
                    </a:lnTo>
                    <a:lnTo>
                      <a:pt x="11333" y="1199"/>
                    </a:lnTo>
                    <a:lnTo>
                      <a:pt x="11314" y="1199"/>
                    </a:lnTo>
                    <a:lnTo>
                      <a:pt x="11333" y="1180"/>
                    </a:lnTo>
                    <a:lnTo>
                      <a:pt x="11352" y="1161"/>
                    </a:lnTo>
                    <a:lnTo>
                      <a:pt x="11447" y="1143"/>
                    </a:lnTo>
                    <a:lnTo>
                      <a:pt x="11486" y="1123"/>
                    </a:lnTo>
                    <a:lnTo>
                      <a:pt x="11543" y="1085"/>
                    </a:lnTo>
                    <a:lnTo>
                      <a:pt x="11581" y="1047"/>
                    </a:lnTo>
                    <a:lnTo>
                      <a:pt x="11619" y="1028"/>
                    </a:lnTo>
                    <a:lnTo>
                      <a:pt x="11638" y="990"/>
                    </a:lnTo>
                    <a:lnTo>
                      <a:pt x="11695" y="914"/>
                    </a:lnTo>
                    <a:lnTo>
                      <a:pt x="11752" y="723"/>
                    </a:lnTo>
                    <a:lnTo>
                      <a:pt x="11790" y="704"/>
                    </a:lnTo>
                    <a:lnTo>
                      <a:pt x="11848" y="685"/>
                    </a:lnTo>
                    <a:lnTo>
                      <a:pt x="11886" y="685"/>
                    </a:lnTo>
                    <a:lnTo>
                      <a:pt x="11886" y="704"/>
                    </a:lnTo>
                    <a:lnTo>
                      <a:pt x="11904" y="704"/>
                    </a:lnTo>
                    <a:lnTo>
                      <a:pt x="11924" y="742"/>
                    </a:lnTo>
                    <a:lnTo>
                      <a:pt x="11924" y="762"/>
                    </a:lnTo>
                    <a:lnTo>
                      <a:pt x="11943" y="781"/>
                    </a:lnTo>
                    <a:lnTo>
                      <a:pt x="11981" y="818"/>
                    </a:lnTo>
                    <a:lnTo>
                      <a:pt x="12019" y="818"/>
                    </a:lnTo>
                    <a:lnTo>
                      <a:pt x="12038" y="838"/>
                    </a:lnTo>
                    <a:lnTo>
                      <a:pt x="12057" y="818"/>
                    </a:lnTo>
                    <a:lnTo>
                      <a:pt x="12076" y="818"/>
                    </a:lnTo>
                    <a:lnTo>
                      <a:pt x="12171" y="818"/>
                    </a:lnTo>
                    <a:lnTo>
                      <a:pt x="12209" y="838"/>
                    </a:lnTo>
                    <a:lnTo>
                      <a:pt x="12229" y="838"/>
                    </a:lnTo>
                    <a:lnTo>
                      <a:pt x="12229" y="857"/>
                    </a:lnTo>
                    <a:lnTo>
                      <a:pt x="12248" y="876"/>
                    </a:lnTo>
                    <a:lnTo>
                      <a:pt x="12248" y="895"/>
                    </a:lnTo>
                    <a:lnTo>
                      <a:pt x="12248" y="914"/>
                    </a:lnTo>
                    <a:lnTo>
                      <a:pt x="12267" y="952"/>
                    </a:lnTo>
                    <a:lnTo>
                      <a:pt x="12362" y="1028"/>
                    </a:lnTo>
                    <a:lnTo>
                      <a:pt x="12381" y="1066"/>
                    </a:lnTo>
                    <a:lnTo>
                      <a:pt x="12400" y="1066"/>
                    </a:lnTo>
                    <a:lnTo>
                      <a:pt x="12400" y="1085"/>
                    </a:lnTo>
                    <a:lnTo>
                      <a:pt x="12400" y="1104"/>
                    </a:lnTo>
                    <a:lnTo>
                      <a:pt x="12305" y="1180"/>
                    </a:lnTo>
                    <a:lnTo>
                      <a:pt x="12285" y="1219"/>
                    </a:lnTo>
                    <a:lnTo>
                      <a:pt x="12285" y="1238"/>
                    </a:lnTo>
                    <a:lnTo>
                      <a:pt x="12285" y="1295"/>
                    </a:lnTo>
                    <a:lnTo>
                      <a:pt x="12285" y="1314"/>
                    </a:lnTo>
                    <a:lnTo>
                      <a:pt x="12285" y="1333"/>
                    </a:lnTo>
                    <a:lnTo>
                      <a:pt x="12324" y="1352"/>
                    </a:lnTo>
                    <a:lnTo>
                      <a:pt x="12057" y="1561"/>
                    </a:lnTo>
                    <a:lnTo>
                      <a:pt x="12038" y="1600"/>
                    </a:lnTo>
                    <a:lnTo>
                      <a:pt x="12000" y="1638"/>
                    </a:lnTo>
                    <a:lnTo>
                      <a:pt x="11981" y="1656"/>
                    </a:lnTo>
                    <a:lnTo>
                      <a:pt x="11924" y="1714"/>
                    </a:lnTo>
                    <a:lnTo>
                      <a:pt x="11904" y="1752"/>
                    </a:lnTo>
                    <a:lnTo>
                      <a:pt x="11886" y="1790"/>
                    </a:lnTo>
                    <a:lnTo>
                      <a:pt x="11886" y="1809"/>
                    </a:lnTo>
                    <a:lnTo>
                      <a:pt x="11886" y="1828"/>
                    </a:lnTo>
                    <a:lnTo>
                      <a:pt x="11904" y="1828"/>
                    </a:lnTo>
                    <a:lnTo>
                      <a:pt x="11904" y="1847"/>
                    </a:lnTo>
                    <a:lnTo>
                      <a:pt x="11904" y="1866"/>
                    </a:lnTo>
                    <a:lnTo>
                      <a:pt x="11886" y="1885"/>
                    </a:lnTo>
                    <a:lnTo>
                      <a:pt x="11867" y="1942"/>
                    </a:lnTo>
                    <a:lnTo>
                      <a:pt x="11828" y="2000"/>
                    </a:lnTo>
                    <a:lnTo>
                      <a:pt x="11809" y="2019"/>
                    </a:lnTo>
                    <a:lnTo>
                      <a:pt x="11809" y="2037"/>
                    </a:lnTo>
                    <a:lnTo>
                      <a:pt x="11809" y="2057"/>
                    </a:lnTo>
                    <a:lnTo>
                      <a:pt x="11828" y="2057"/>
                    </a:lnTo>
                    <a:lnTo>
                      <a:pt x="11904" y="2095"/>
                    </a:lnTo>
                    <a:lnTo>
                      <a:pt x="11924" y="2114"/>
                    </a:lnTo>
                    <a:lnTo>
                      <a:pt x="11924" y="2133"/>
                    </a:lnTo>
                    <a:lnTo>
                      <a:pt x="11904" y="2152"/>
                    </a:lnTo>
                    <a:lnTo>
                      <a:pt x="11886" y="2171"/>
                    </a:lnTo>
                    <a:lnTo>
                      <a:pt x="11505" y="2323"/>
                    </a:lnTo>
                    <a:lnTo>
                      <a:pt x="11428" y="2342"/>
                    </a:lnTo>
                    <a:lnTo>
                      <a:pt x="11409" y="2342"/>
                    </a:lnTo>
                    <a:lnTo>
                      <a:pt x="11391" y="2362"/>
                    </a:lnTo>
                    <a:lnTo>
                      <a:pt x="11352" y="2399"/>
                    </a:lnTo>
                    <a:lnTo>
                      <a:pt x="11314" y="2438"/>
                    </a:lnTo>
                    <a:lnTo>
                      <a:pt x="11276" y="2495"/>
                    </a:lnTo>
                    <a:lnTo>
                      <a:pt x="11219" y="2571"/>
                    </a:lnTo>
                    <a:lnTo>
                      <a:pt x="11219" y="2590"/>
                    </a:lnTo>
                    <a:lnTo>
                      <a:pt x="11200" y="2609"/>
                    </a:lnTo>
                    <a:lnTo>
                      <a:pt x="11219" y="2609"/>
                    </a:lnTo>
                    <a:lnTo>
                      <a:pt x="11219" y="2628"/>
                    </a:lnTo>
                    <a:lnTo>
                      <a:pt x="11200" y="2647"/>
                    </a:lnTo>
                    <a:lnTo>
                      <a:pt x="11162" y="2685"/>
                    </a:lnTo>
                    <a:lnTo>
                      <a:pt x="11047" y="2762"/>
                    </a:lnTo>
                    <a:lnTo>
                      <a:pt x="10990" y="2819"/>
                    </a:lnTo>
                    <a:lnTo>
                      <a:pt x="10971" y="2876"/>
                    </a:lnTo>
                    <a:lnTo>
                      <a:pt x="10952" y="2914"/>
                    </a:lnTo>
                    <a:lnTo>
                      <a:pt x="10971" y="2933"/>
                    </a:lnTo>
                    <a:lnTo>
                      <a:pt x="10971" y="2952"/>
                    </a:lnTo>
                    <a:lnTo>
                      <a:pt x="11029" y="2952"/>
                    </a:lnTo>
                    <a:lnTo>
                      <a:pt x="11086" y="2990"/>
                    </a:lnTo>
                    <a:lnTo>
                      <a:pt x="11086" y="3009"/>
                    </a:lnTo>
                    <a:lnTo>
                      <a:pt x="11105" y="3009"/>
                    </a:lnTo>
                    <a:lnTo>
                      <a:pt x="11105" y="3028"/>
                    </a:lnTo>
                    <a:lnTo>
                      <a:pt x="11086" y="3066"/>
                    </a:lnTo>
                    <a:lnTo>
                      <a:pt x="11066" y="3085"/>
                    </a:lnTo>
                    <a:lnTo>
                      <a:pt x="11066" y="3124"/>
                    </a:lnTo>
                    <a:lnTo>
                      <a:pt x="11086" y="3142"/>
                    </a:lnTo>
                    <a:lnTo>
                      <a:pt x="11047" y="3161"/>
                    </a:lnTo>
                    <a:lnTo>
                      <a:pt x="11010" y="3200"/>
                    </a:lnTo>
                    <a:lnTo>
                      <a:pt x="10857" y="3276"/>
                    </a:lnTo>
                    <a:lnTo>
                      <a:pt x="10762" y="3333"/>
                    </a:lnTo>
                    <a:lnTo>
                      <a:pt x="10743" y="3333"/>
                    </a:lnTo>
                    <a:lnTo>
                      <a:pt x="10590" y="3352"/>
                    </a:lnTo>
                    <a:lnTo>
                      <a:pt x="10362" y="3390"/>
                    </a:lnTo>
                    <a:lnTo>
                      <a:pt x="10343" y="3390"/>
                    </a:lnTo>
                    <a:lnTo>
                      <a:pt x="10324" y="3390"/>
                    </a:lnTo>
                    <a:lnTo>
                      <a:pt x="10304" y="3371"/>
                    </a:lnTo>
                    <a:lnTo>
                      <a:pt x="10304" y="3333"/>
                    </a:lnTo>
                    <a:lnTo>
                      <a:pt x="10285" y="3333"/>
                    </a:lnTo>
                    <a:lnTo>
                      <a:pt x="10267" y="3333"/>
                    </a:lnTo>
                    <a:lnTo>
                      <a:pt x="10248" y="3352"/>
                    </a:lnTo>
                    <a:lnTo>
                      <a:pt x="10228" y="3371"/>
                    </a:lnTo>
                    <a:lnTo>
                      <a:pt x="10209" y="3371"/>
                    </a:lnTo>
                    <a:lnTo>
                      <a:pt x="10190" y="3409"/>
                    </a:lnTo>
                    <a:lnTo>
                      <a:pt x="10190" y="3485"/>
                    </a:lnTo>
                    <a:lnTo>
                      <a:pt x="10209" y="3561"/>
                    </a:lnTo>
                    <a:lnTo>
                      <a:pt x="10209" y="3581"/>
                    </a:lnTo>
                    <a:lnTo>
                      <a:pt x="10248" y="3619"/>
                    </a:lnTo>
                    <a:lnTo>
                      <a:pt x="10248" y="3637"/>
                    </a:lnTo>
                    <a:lnTo>
                      <a:pt x="10267" y="3676"/>
                    </a:lnTo>
                    <a:lnTo>
                      <a:pt x="10267" y="3714"/>
                    </a:lnTo>
                    <a:lnTo>
                      <a:pt x="10285" y="3752"/>
                    </a:lnTo>
                    <a:lnTo>
                      <a:pt x="10267" y="3771"/>
                    </a:lnTo>
                    <a:lnTo>
                      <a:pt x="10248" y="3790"/>
                    </a:lnTo>
                    <a:lnTo>
                      <a:pt x="10209" y="3809"/>
                    </a:lnTo>
                    <a:lnTo>
                      <a:pt x="10171" y="3828"/>
                    </a:lnTo>
                    <a:lnTo>
                      <a:pt x="10114" y="3866"/>
                    </a:lnTo>
                    <a:lnTo>
                      <a:pt x="10095" y="3904"/>
                    </a:lnTo>
                    <a:lnTo>
                      <a:pt x="10076" y="3923"/>
                    </a:lnTo>
                    <a:lnTo>
                      <a:pt x="10057" y="3942"/>
                    </a:lnTo>
                    <a:lnTo>
                      <a:pt x="10057" y="3962"/>
                    </a:lnTo>
                    <a:lnTo>
                      <a:pt x="10019" y="3942"/>
                    </a:lnTo>
                    <a:lnTo>
                      <a:pt x="10000" y="3923"/>
                    </a:lnTo>
                    <a:lnTo>
                      <a:pt x="9981" y="3923"/>
                    </a:lnTo>
                    <a:lnTo>
                      <a:pt x="9962" y="3942"/>
                    </a:lnTo>
                    <a:lnTo>
                      <a:pt x="9752" y="4114"/>
                    </a:lnTo>
                    <a:lnTo>
                      <a:pt x="9733" y="4114"/>
                    </a:lnTo>
                    <a:lnTo>
                      <a:pt x="9733" y="4152"/>
                    </a:lnTo>
                    <a:lnTo>
                      <a:pt x="9714" y="4171"/>
                    </a:lnTo>
                    <a:lnTo>
                      <a:pt x="9714" y="4190"/>
                    </a:lnTo>
                    <a:lnTo>
                      <a:pt x="9714" y="4209"/>
                    </a:lnTo>
                    <a:lnTo>
                      <a:pt x="9695" y="4228"/>
                    </a:lnTo>
                    <a:lnTo>
                      <a:pt x="9657" y="4228"/>
                    </a:lnTo>
                    <a:lnTo>
                      <a:pt x="9562" y="4209"/>
                    </a:lnTo>
                    <a:lnTo>
                      <a:pt x="9524" y="4190"/>
                    </a:lnTo>
                    <a:lnTo>
                      <a:pt x="9505" y="4209"/>
                    </a:lnTo>
                    <a:lnTo>
                      <a:pt x="9428" y="4228"/>
                    </a:lnTo>
                    <a:lnTo>
                      <a:pt x="9410" y="4228"/>
                    </a:lnTo>
                    <a:lnTo>
                      <a:pt x="9390" y="4228"/>
                    </a:lnTo>
                    <a:lnTo>
                      <a:pt x="9371" y="4247"/>
                    </a:lnTo>
                    <a:lnTo>
                      <a:pt x="9200" y="4419"/>
                    </a:lnTo>
                    <a:lnTo>
                      <a:pt x="9161" y="4438"/>
                    </a:lnTo>
                    <a:lnTo>
                      <a:pt x="9105" y="4476"/>
                    </a:lnTo>
                    <a:lnTo>
                      <a:pt x="8876" y="4590"/>
                    </a:lnTo>
                    <a:lnTo>
                      <a:pt x="8819" y="4647"/>
                    </a:lnTo>
                    <a:lnTo>
                      <a:pt x="8743" y="4647"/>
                    </a:lnTo>
                    <a:lnTo>
                      <a:pt x="8190" y="4514"/>
                    </a:lnTo>
                    <a:lnTo>
                      <a:pt x="7886" y="4495"/>
                    </a:lnTo>
                    <a:lnTo>
                      <a:pt x="7733" y="4457"/>
                    </a:lnTo>
                    <a:lnTo>
                      <a:pt x="7695" y="4457"/>
                    </a:lnTo>
                    <a:lnTo>
                      <a:pt x="7676" y="4476"/>
                    </a:lnTo>
                    <a:lnTo>
                      <a:pt x="7657" y="4495"/>
                    </a:lnTo>
                    <a:lnTo>
                      <a:pt x="7581" y="4571"/>
                    </a:lnTo>
                    <a:lnTo>
                      <a:pt x="7561" y="4609"/>
                    </a:lnTo>
                    <a:lnTo>
                      <a:pt x="7543" y="4647"/>
                    </a:lnTo>
                    <a:lnTo>
                      <a:pt x="7505" y="4724"/>
                    </a:lnTo>
                    <a:lnTo>
                      <a:pt x="7505" y="4761"/>
                    </a:lnTo>
                    <a:lnTo>
                      <a:pt x="7505" y="5028"/>
                    </a:lnTo>
                    <a:lnTo>
                      <a:pt x="7485" y="5066"/>
                    </a:lnTo>
                    <a:lnTo>
                      <a:pt x="7485" y="5105"/>
                    </a:lnTo>
                    <a:lnTo>
                      <a:pt x="7466" y="5142"/>
                    </a:lnTo>
                    <a:lnTo>
                      <a:pt x="7429" y="5181"/>
                    </a:lnTo>
                    <a:lnTo>
                      <a:pt x="7390" y="5237"/>
                    </a:lnTo>
                    <a:lnTo>
                      <a:pt x="7333" y="5295"/>
                    </a:lnTo>
                    <a:lnTo>
                      <a:pt x="7219" y="5371"/>
                    </a:lnTo>
                    <a:lnTo>
                      <a:pt x="7180" y="5390"/>
                    </a:lnTo>
                    <a:lnTo>
                      <a:pt x="7009" y="5428"/>
                    </a:lnTo>
                    <a:lnTo>
                      <a:pt x="6857" y="5428"/>
                    </a:lnTo>
                    <a:lnTo>
                      <a:pt x="6819" y="5428"/>
                    </a:lnTo>
                    <a:lnTo>
                      <a:pt x="6552" y="5542"/>
                    </a:lnTo>
                    <a:lnTo>
                      <a:pt x="6533" y="5562"/>
                    </a:lnTo>
                    <a:lnTo>
                      <a:pt x="6476" y="5600"/>
                    </a:lnTo>
                    <a:lnTo>
                      <a:pt x="6438" y="5581"/>
                    </a:lnTo>
                    <a:lnTo>
                      <a:pt x="6400" y="5562"/>
                    </a:lnTo>
                    <a:lnTo>
                      <a:pt x="6171" y="5314"/>
                    </a:lnTo>
                    <a:lnTo>
                      <a:pt x="6057" y="5161"/>
                    </a:lnTo>
                    <a:lnTo>
                      <a:pt x="6038" y="5142"/>
                    </a:lnTo>
                    <a:lnTo>
                      <a:pt x="6000" y="5123"/>
                    </a:lnTo>
                    <a:lnTo>
                      <a:pt x="5961" y="5123"/>
                    </a:lnTo>
                    <a:lnTo>
                      <a:pt x="5866" y="5105"/>
                    </a:lnTo>
                    <a:lnTo>
                      <a:pt x="5809" y="5105"/>
                    </a:lnTo>
                    <a:lnTo>
                      <a:pt x="5771" y="5105"/>
                    </a:lnTo>
                    <a:lnTo>
                      <a:pt x="5428" y="5200"/>
                    </a:lnTo>
                    <a:lnTo>
                      <a:pt x="4209" y="5276"/>
                    </a:lnTo>
                    <a:lnTo>
                      <a:pt x="4190" y="5295"/>
                    </a:lnTo>
                    <a:lnTo>
                      <a:pt x="4190" y="5314"/>
                    </a:lnTo>
                    <a:lnTo>
                      <a:pt x="4190" y="5333"/>
                    </a:lnTo>
                    <a:lnTo>
                      <a:pt x="4190" y="5352"/>
                    </a:lnTo>
                    <a:lnTo>
                      <a:pt x="4190" y="5371"/>
                    </a:lnTo>
                    <a:lnTo>
                      <a:pt x="4209" y="5428"/>
                    </a:lnTo>
                    <a:lnTo>
                      <a:pt x="4228" y="5504"/>
                    </a:lnTo>
                    <a:lnTo>
                      <a:pt x="4228" y="5542"/>
                    </a:lnTo>
                    <a:lnTo>
                      <a:pt x="4209" y="5562"/>
                    </a:lnTo>
                    <a:lnTo>
                      <a:pt x="4171" y="5600"/>
                    </a:lnTo>
                    <a:lnTo>
                      <a:pt x="3980" y="5714"/>
                    </a:lnTo>
                    <a:lnTo>
                      <a:pt x="3961" y="5733"/>
                    </a:lnTo>
                    <a:lnTo>
                      <a:pt x="3943" y="5752"/>
                    </a:lnTo>
                    <a:lnTo>
                      <a:pt x="3924" y="5809"/>
                    </a:lnTo>
                    <a:lnTo>
                      <a:pt x="3924" y="5828"/>
                    </a:lnTo>
                    <a:lnTo>
                      <a:pt x="3924" y="5847"/>
                    </a:lnTo>
                    <a:lnTo>
                      <a:pt x="3943" y="5923"/>
                    </a:lnTo>
                    <a:lnTo>
                      <a:pt x="3961" y="5981"/>
                    </a:lnTo>
                    <a:lnTo>
                      <a:pt x="3961" y="5999"/>
                    </a:lnTo>
                    <a:lnTo>
                      <a:pt x="3943" y="6019"/>
                    </a:lnTo>
                    <a:lnTo>
                      <a:pt x="3943" y="6038"/>
                    </a:lnTo>
                    <a:lnTo>
                      <a:pt x="3924" y="6076"/>
                    </a:lnTo>
                    <a:lnTo>
                      <a:pt x="3885" y="6114"/>
                    </a:lnTo>
                    <a:lnTo>
                      <a:pt x="3791" y="6228"/>
                    </a:lnTo>
                    <a:lnTo>
                      <a:pt x="3753" y="6266"/>
                    </a:lnTo>
                    <a:lnTo>
                      <a:pt x="3677" y="6343"/>
                    </a:lnTo>
                    <a:lnTo>
                      <a:pt x="3544" y="6609"/>
                    </a:lnTo>
                    <a:lnTo>
                      <a:pt x="3448" y="6724"/>
                    </a:lnTo>
                    <a:lnTo>
                      <a:pt x="3429" y="6742"/>
                    </a:lnTo>
                    <a:lnTo>
                      <a:pt x="3391" y="6761"/>
                    </a:lnTo>
                    <a:lnTo>
                      <a:pt x="3296" y="6742"/>
                    </a:lnTo>
                    <a:lnTo>
                      <a:pt x="3277" y="6761"/>
                    </a:lnTo>
                    <a:lnTo>
                      <a:pt x="3258" y="6781"/>
                    </a:lnTo>
                    <a:lnTo>
                      <a:pt x="3258" y="6800"/>
                    </a:lnTo>
                    <a:lnTo>
                      <a:pt x="3258" y="6857"/>
                    </a:lnTo>
                    <a:lnTo>
                      <a:pt x="3258" y="6895"/>
                    </a:lnTo>
                    <a:lnTo>
                      <a:pt x="3277" y="6914"/>
                    </a:lnTo>
                    <a:lnTo>
                      <a:pt x="3296" y="6933"/>
                    </a:lnTo>
                    <a:lnTo>
                      <a:pt x="3296" y="6952"/>
                    </a:lnTo>
                    <a:lnTo>
                      <a:pt x="3296" y="6971"/>
                    </a:lnTo>
                    <a:lnTo>
                      <a:pt x="3296" y="7009"/>
                    </a:lnTo>
                    <a:lnTo>
                      <a:pt x="3277" y="7047"/>
                    </a:lnTo>
                    <a:lnTo>
                      <a:pt x="3239" y="7086"/>
                    </a:lnTo>
                    <a:lnTo>
                      <a:pt x="3200" y="7104"/>
                    </a:lnTo>
                    <a:lnTo>
                      <a:pt x="3182" y="7104"/>
                    </a:lnTo>
                    <a:lnTo>
                      <a:pt x="3182" y="7086"/>
                    </a:lnTo>
                    <a:lnTo>
                      <a:pt x="3163" y="7086"/>
                    </a:lnTo>
                    <a:lnTo>
                      <a:pt x="3163" y="7066"/>
                    </a:lnTo>
                    <a:lnTo>
                      <a:pt x="3143" y="7066"/>
                    </a:lnTo>
                    <a:lnTo>
                      <a:pt x="3143" y="7086"/>
                    </a:lnTo>
                    <a:lnTo>
                      <a:pt x="3124" y="7086"/>
                    </a:lnTo>
                    <a:lnTo>
                      <a:pt x="3124" y="7066"/>
                    </a:lnTo>
                    <a:lnTo>
                      <a:pt x="3105" y="7047"/>
                    </a:lnTo>
                    <a:lnTo>
                      <a:pt x="3087" y="7047"/>
                    </a:lnTo>
                    <a:lnTo>
                      <a:pt x="3105" y="7086"/>
                    </a:lnTo>
                    <a:lnTo>
                      <a:pt x="3124" y="7142"/>
                    </a:lnTo>
                    <a:lnTo>
                      <a:pt x="3143" y="7181"/>
                    </a:lnTo>
                    <a:lnTo>
                      <a:pt x="3163" y="7200"/>
                    </a:lnTo>
                    <a:lnTo>
                      <a:pt x="3163" y="7218"/>
                    </a:lnTo>
                    <a:lnTo>
                      <a:pt x="3163" y="7238"/>
                    </a:lnTo>
                    <a:lnTo>
                      <a:pt x="3143" y="7257"/>
                    </a:lnTo>
                    <a:lnTo>
                      <a:pt x="3143" y="7276"/>
                    </a:lnTo>
                    <a:lnTo>
                      <a:pt x="3163" y="7314"/>
                    </a:lnTo>
                    <a:lnTo>
                      <a:pt x="3163" y="7333"/>
                    </a:lnTo>
                    <a:lnTo>
                      <a:pt x="3163" y="7352"/>
                    </a:lnTo>
                    <a:lnTo>
                      <a:pt x="3143" y="7390"/>
                    </a:lnTo>
                    <a:lnTo>
                      <a:pt x="3105" y="7447"/>
                    </a:lnTo>
                    <a:lnTo>
                      <a:pt x="3105" y="7485"/>
                    </a:lnTo>
                  </a:path>
                </a:pathLst>
              </a:custGeom>
              <a:solidFill>
                <a:srgbClr val="A8A8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40" name="Freeform 12">
                <a:extLst>
                  <a:ext uri="{FF2B5EF4-FFF2-40B4-BE49-F238E27FC236}">
                    <a16:creationId xmlns:a16="http://schemas.microsoft.com/office/drawing/2014/main" id="{023E3D76-929E-F349-BAD8-322DC0AF2B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952200" y="6372225"/>
                <a:ext cx="1138238" cy="1220788"/>
              </a:xfrm>
              <a:custGeom>
                <a:avLst/>
                <a:gdLst>
                  <a:gd name="T0" fmla="*/ 2147483646 w 3163"/>
                  <a:gd name="T1" fmla="*/ 2147483646 h 3391"/>
                  <a:gd name="T2" fmla="*/ 2147483646 w 3163"/>
                  <a:gd name="T3" fmla="*/ 2147483646 h 3391"/>
                  <a:gd name="T4" fmla="*/ 2147483646 w 3163"/>
                  <a:gd name="T5" fmla="*/ 2147483646 h 3391"/>
                  <a:gd name="T6" fmla="*/ 2147483646 w 3163"/>
                  <a:gd name="T7" fmla="*/ 2147483646 h 3391"/>
                  <a:gd name="T8" fmla="*/ 2147483646 w 3163"/>
                  <a:gd name="T9" fmla="*/ 2147483646 h 3391"/>
                  <a:gd name="T10" fmla="*/ 2147483646 w 3163"/>
                  <a:gd name="T11" fmla="*/ 2147483646 h 3391"/>
                  <a:gd name="T12" fmla="*/ 2147483646 w 3163"/>
                  <a:gd name="T13" fmla="*/ 2147483646 h 3391"/>
                  <a:gd name="T14" fmla="*/ 2147483646 w 3163"/>
                  <a:gd name="T15" fmla="*/ 2147483646 h 3391"/>
                  <a:gd name="T16" fmla="*/ 2147483646 w 3163"/>
                  <a:gd name="T17" fmla="*/ 2147483646 h 3391"/>
                  <a:gd name="T18" fmla="*/ 2147483646 w 3163"/>
                  <a:gd name="T19" fmla="*/ 2147483646 h 3391"/>
                  <a:gd name="T20" fmla="*/ 2147483646 w 3163"/>
                  <a:gd name="T21" fmla="*/ 2147483646 h 3391"/>
                  <a:gd name="T22" fmla="*/ 2147483646 w 3163"/>
                  <a:gd name="T23" fmla="*/ 2147483646 h 3391"/>
                  <a:gd name="T24" fmla="*/ 2147483646 w 3163"/>
                  <a:gd name="T25" fmla="*/ 2147483646 h 3391"/>
                  <a:gd name="T26" fmla="*/ 2147483646 w 3163"/>
                  <a:gd name="T27" fmla="*/ 2147483646 h 3391"/>
                  <a:gd name="T28" fmla="*/ 2147483646 w 3163"/>
                  <a:gd name="T29" fmla="*/ 2147483646 h 3391"/>
                  <a:gd name="T30" fmla="*/ 2147483646 w 3163"/>
                  <a:gd name="T31" fmla="*/ 2147483646 h 3391"/>
                  <a:gd name="T32" fmla="*/ 2147483646 w 3163"/>
                  <a:gd name="T33" fmla="*/ 2147483646 h 3391"/>
                  <a:gd name="T34" fmla="*/ 2147483646 w 3163"/>
                  <a:gd name="T35" fmla="*/ 2147483646 h 3391"/>
                  <a:gd name="T36" fmla="*/ 2147483646 w 3163"/>
                  <a:gd name="T37" fmla="*/ 2147483646 h 3391"/>
                  <a:gd name="T38" fmla="*/ 2147483646 w 3163"/>
                  <a:gd name="T39" fmla="*/ 2147483646 h 3391"/>
                  <a:gd name="T40" fmla="*/ 2147483646 w 3163"/>
                  <a:gd name="T41" fmla="*/ 2147483646 h 3391"/>
                  <a:gd name="T42" fmla="*/ 2147483646 w 3163"/>
                  <a:gd name="T43" fmla="*/ 2147483646 h 3391"/>
                  <a:gd name="T44" fmla="*/ 2147483646 w 3163"/>
                  <a:gd name="T45" fmla="*/ 2147483646 h 3391"/>
                  <a:gd name="T46" fmla="*/ 2147483646 w 3163"/>
                  <a:gd name="T47" fmla="*/ 2147483646 h 3391"/>
                  <a:gd name="T48" fmla="*/ 2147483646 w 3163"/>
                  <a:gd name="T49" fmla="*/ 2147483646 h 3391"/>
                  <a:gd name="T50" fmla="*/ 2147483646 w 3163"/>
                  <a:gd name="T51" fmla="*/ 2147483646 h 3391"/>
                  <a:gd name="T52" fmla="*/ 2147483646 w 3163"/>
                  <a:gd name="T53" fmla="*/ 2147483646 h 3391"/>
                  <a:gd name="T54" fmla="*/ 2147483646 w 3163"/>
                  <a:gd name="T55" fmla="*/ 2147483646 h 3391"/>
                  <a:gd name="T56" fmla="*/ 2147483646 w 3163"/>
                  <a:gd name="T57" fmla="*/ 2147483646 h 3391"/>
                  <a:gd name="T58" fmla="*/ 2147483646 w 3163"/>
                  <a:gd name="T59" fmla="*/ 2147483646 h 3391"/>
                  <a:gd name="T60" fmla="*/ 2147483646 w 3163"/>
                  <a:gd name="T61" fmla="*/ 2147483646 h 3391"/>
                  <a:gd name="T62" fmla="*/ 2147483646 w 3163"/>
                  <a:gd name="T63" fmla="*/ 2147483646 h 3391"/>
                  <a:gd name="T64" fmla="*/ 2147483646 w 3163"/>
                  <a:gd name="T65" fmla="*/ 2147483646 h 3391"/>
                  <a:gd name="T66" fmla="*/ 2147483646 w 3163"/>
                  <a:gd name="T67" fmla="*/ 2147483646 h 3391"/>
                  <a:gd name="T68" fmla="*/ 2147483646 w 3163"/>
                  <a:gd name="T69" fmla="*/ 2147483646 h 3391"/>
                  <a:gd name="T70" fmla="*/ 2147483646 w 3163"/>
                  <a:gd name="T71" fmla="*/ 2147483646 h 3391"/>
                  <a:gd name="T72" fmla="*/ 2147483646 w 3163"/>
                  <a:gd name="T73" fmla="*/ 2147483646 h 3391"/>
                  <a:gd name="T74" fmla="*/ 2147483646 w 3163"/>
                  <a:gd name="T75" fmla="*/ 2147483646 h 3391"/>
                  <a:gd name="T76" fmla="*/ 2147483646 w 3163"/>
                  <a:gd name="T77" fmla="*/ 2147483646 h 3391"/>
                  <a:gd name="T78" fmla="*/ 2147483646 w 3163"/>
                  <a:gd name="T79" fmla="*/ 0 h 3391"/>
                  <a:gd name="T80" fmla="*/ 2147483646 w 3163"/>
                  <a:gd name="T81" fmla="*/ 2147483646 h 3391"/>
                  <a:gd name="T82" fmla="*/ 2147483646 w 3163"/>
                  <a:gd name="T83" fmla="*/ 2147483646 h 3391"/>
                  <a:gd name="T84" fmla="*/ 2147483646 w 3163"/>
                  <a:gd name="T85" fmla="*/ 2147483646 h 3391"/>
                  <a:gd name="T86" fmla="*/ 2147483646 w 3163"/>
                  <a:gd name="T87" fmla="*/ 2147483646 h 3391"/>
                  <a:gd name="T88" fmla="*/ 2147483646 w 3163"/>
                  <a:gd name="T89" fmla="*/ 2147483646 h 3391"/>
                  <a:gd name="T90" fmla="*/ 2147483646 w 3163"/>
                  <a:gd name="T91" fmla="*/ 2147483646 h 3391"/>
                  <a:gd name="T92" fmla="*/ 2147483646 w 3163"/>
                  <a:gd name="T93" fmla="*/ 2147483646 h 3391"/>
                  <a:gd name="T94" fmla="*/ 2147483646 w 3163"/>
                  <a:gd name="T95" fmla="*/ 2147483646 h 3391"/>
                  <a:gd name="T96" fmla="*/ 2147483646 w 3163"/>
                  <a:gd name="T97" fmla="*/ 2147483646 h 3391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3163" h="3391">
                    <a:moveTo>
                      <a:pt x="2590" y="1924"/>
                    </a:moveTo>
                    <a:lnTo>
                      <a:pt x="2229" y="2057"/>
                    </a:lnTo>
                    <a:lnTo>
                      <a:pt x="2133" y="2152"/>
                    </a:lnTo>
                    <a:lnTo>
                      <a:pt x="2076" y="2247"/>
                    </a:lnTo>
                    <a:lnTo>
                      <a:pt x="2019" y="2381"/>
                    </a:lnTo>
                    <a:lnTo>
                      <a:pt x="1867" y="2610"/>
                    </a:lnTo>
                    <a:lnTo>
                      <a:pt x="1828" y="2647"/>
                    </a:lnTo>
                    <a:lnTo>
                      <a:pt x="1714" y="2705"/>
                    </a:lnTo>
                    <a:lnTo>
                      <a:pt x="1505" y="2876"/>
                    </a:lnTo>
                    <a:lnTo>
                      <a:pt x="1467" y="2914"/>
                    </a:lnTo>
                    <a:lnTo>
                      <a:pt x="1467" y="2971"/>
                    </a:lnTo>
                    <a:lnTo>
                      <a:pt x="1486" y="3047"/>
                    </a:lnTo>
                    <a:lnTo>
                      <a:pt x="1505" y="3123"/>
                    </a:lnTo>
                    <a:lnTo>
                      <a:pt x="1486" y="3219"/>
                    </a:lnTo>
                    <a:lnTo>
                      <a:pt x="1467" y="3295"/>
                    </a:lnTo>
                    <a:lnTo>
                      <a:pt x="1410" y="3314"/>
                    </a:lnTo>
                    <a:lnTo>
                      <a:pt x="1295" y="3295"/>
                    </a:lnTo>
                    <a:lnTo>
                      <a:pt x="1219" y="3295"/>
                    </a:lnTo>
                    <a:lnTo>
                      <a:pt x="857" y="3333"/>
                    </a:lnTo>
                    <a:lnTo>
                      <a:pt x="743" y="3314"/>
                    </a:lnTo>
                    <a:lnTo>
                      <a:pt x="590" y="3371"/>
                    </a:lnTo>
                    <a:lnTo>
                      <a:pt x="495" y="3390"/>
                    </a:lnTo>
                    <a:lnTo>
                      <a:pt x="476" y="3295"/>
                    </a:lnTo>
                    <a:lnTo>
                      <a:pt x="476" y="3276"/>
                    </a:lnTo>
                    <a:lnTo>
                      <a:pt x="495" y="3257"/>
                    </a:lnTo>
                    <a:lnTo>
                      <a:pt x="533" y="3238"/>
                    </a:lnTo>
                    <a:lnTo>
                      <a:pt x="553" y="3219"/>
                    </a:lnTo>
                    <a:lnTo>
                      <a:pt x="571" y="3219"/>
                    </a:lnTo>
                    <a:lnTo>
                      <a:pt x="571" y="3200"/>
                    </a:lnTo>
                    <a:lnTo>
                      <a:pt x="553" y="3181"/>
                    </a:lnTo>
                    <a:lnTo>
                      <a:pt x="533" y="3162"/>
                    </a:lnTo>
                    <a:lnTo>
                      <a:pt x="476" y="3143"/>
                    </a:lnTo>
                    <a:lnTo>
                      <a:pt x="438" y="3143"/>
                    </a:lnTo>
                    <a:lnTo>
                      <a:pt x="400" y="3143"/>
                    </a:lnTo>
                    <a:lnTo>
                      <a:pt x="381" y="3162"/>
                    </a:lnTo>
                    <a:lnTo>
                      <a:pt x="362" y="3181"/>
                    </a:lnTo>
                    <a:lnTo>
                      <a:pt x="343" y="3162"/>
                    </a:lnTo>
                    <a:lnTo>
                      <a:pt x="324" y="3162"/>
                    </a:lnTo>
                    <a:lnTo>
                      <a:pt x="228" y="3028"/>
                    </a:lnTo>
                    <a:lnTo>
                      <a:pt x="228" y="2971"/>
                    </a:lnTo>
                    <a:lnTo>
                      <a:pt x="228" y="2914"/>
                    </a:lnTo>
                    <a:lnTo>
                      <a:pt x="228" y="2819"/>
                    </a:lnTo>
                    <a:lnTo>
                      <a:pt x="248" y="2762"/>
                    </a:lnTo>
                    <a:lnTo>
                      <a:pt x="267" y="2724"/>
                    </a:lnTo>
                    <a:lnTo>
                      <a:pt x="267" y="2686"/>
                    </a:lnTo>
                    <a:lnTo>
                      <a:pt x="286" y="2647"/>
                    </a:lnTo>
                    <a:lnTo>
                      <a:pt x="286" y="2628"/>
                    </a:lnTo>
                    <a:lnTo>
                      <a:pt x="286" y="2590"/>
                    </a:lnTo>
                    <a:lnTo>
                      <a:pt x="267" y="2552"/>
                    </a:lnTo>
                    <a:lnTo>
                      <a:pt x="248" y="2533"/>
                    </a:lnTo>
                    <a:lnTo>
                      <a:pt x="209" y="2457"/>
                    </a:lnTo>
                    <a:lnTo>
                      <a:pt x="133" y="2419"/>
                    </a:lnTo>
                    <a:lnTo>
                      <a:pt x="133" y="2305"/>
                    </a:lnTo>
                    <a:lnTo>
                      <a:pt x="133" y="2152"/>
                    </a:lnTo>
                    <a:lnTo>
                      <a:pt x="133" y="2095"/>
                    </a:lnTo>
                    <a:lnTo>
                      <a:pt x="114" y="2019"/>
                    </a:lnTo>
                    <a:lnTo>
                      <a:pt x="76" y="1962"/>
                    </a:lnTo>
                    <a:lnTo>
                      <a:pt x="57" y="1904"/>
                    </a:lnTo>
                    <a:lnTo>
                      <a:pt x="57" y="1885"/>
                    </a:lnTo>
                    <a:lnTo>
                      <a:pt x="57" y="1848"/>
                    </a:lnTo>
                    <a:lnTo>
                      <a:pt x="57" y="1809"/>
                    </a:lnTo>
                    <a:lnTo>
                      <a:pt x="38" y="1752"/>
                    </a:lnTo>
                    <a:lnTo>
                      <a:pt x="0" y="1714"/>
                    </a:lnTo>
                    <a:lnTo>
                      <a:pt x="133" y="1467"/>
                    </a:lnTo>
                    <a:lnTo>
                      <a:pt x="172" y="1409"/>
                    </a:lnTo>
                    <a:lnTo>
                      <a:pt x="228" y="1219"/>
                    </a:lnTo>
                    <a:lnTo>
                      <a:pt x="343" y="1257"/>
                    </a:lnTo>
                    <a:lnTo>
                      <a:pt x="419" y="1314"/>
                    </a:lnTo>
                    <a:lnTo>
                      <a:pt x="476" y="1352"/>
                    </a:lnTo>
                    <a:lnTo>
                      <a:pt x="533" y="1352"/>
                    </a:lnTo>
                    <a:lnTo>
                      <a:pt x="667" y="1390"/>
                    </a:lnTo>
                    <a:lnTo>
                      <a:pt x="838" y="1447"/>
                    </a:lnTo>
                    <a:lnTo>
                      <a:pt x="857" y="1447"/>
                    </a:lnTo>
                    <a:lnTo>
                      <a:pt x="895" y="1428"/>
                    </a:lnTo>
                    <a:lnTo>
                      <a:pt x="934" y="1428"/>
                    </a:lnTo>
                    <a:lnTo>
                      <a:pt x="971" y="1409"/>
                    </a:lnTo>
                    <a:lnTo>
                      <a:pt x="1162" y="1371"/>
                    </a:lnTo>
                    <a:lnTo>
                      <a:pt x="1219" y="1371"/>
                    </a:lnTo>
                    <a:lnTo>
                      <a:pt x="1257" y="1390"/>
                    </a:lnTo>
                    <a:lnTo>
                      <a:pt x="1276" y="1390"/>
                    </a:lnTo>
                    <a:lnTo>
                      <a:pt x="1371" y="1428"/>
                    </a:lnTo>
                    <a:lnTo>
                      <a:pt x="1486" y="1276"/>
                    </a:lnTo>
                    <a:lnTo>
                      <a:pt x="1524" y="1257"/>
                    </a:lnTo>
                    <a:lnTo>
                      <a:pt x="1543" y="1238"/>
                    </a:lnTo>
                    <a:lnTo>
                      <a:pt x="1562" y="1257"/>
                    </a:lnTo>
                    <a:lnTo>
                      <a:pt x="1581" y="1276"/>
                    </a:lnTo>
                    <a:lnTo>
                      <a:pt x="1600" y="1314"/>
                    </a:lnTo>
                    <a:lnTo>
                      <a:pt x="1638" y="1295"/>
                    </a:lnTo>
                    <a:lnTo>
                      <a:pt x="1638" y="1257"/>
                    </a:lnTo>
                    <a:lnTo>
                      <a:pt x="1676" y="1200"/>
                    </a:lnTo>
                    <a:lnTo>
                      <a:pt x="1695" y="1066"/>
                    </a:lnTo>
                    <a:lnTo>
                      <a:pt x="1714" y="1028"/>
                    </a:lnTo>
                    <a:lnTo>
                      <a:pt x="1733" y="990"/>
                    </a:lnTo>
                    <a:lnTo>
                      <a:pt x="1791" y="914"/>
                    </a:lnTo>
                    <a:lnTo>
                      <a:pt x="1791" y="781"/>
                    </a:lnTo>
                    <a:lnTo>
                      <a:pt x="1809" y="724"/>
                    </a:lnTo>
                    <a:lnTo>
                      <a:pt x="1848" y="666"/>
                    </a:lnTo>
                    <a:lnTo>
                      <a:pt x="1886" y="609"/>
                    </a:lnTo>
                    <a:lnTo>
                      <a:pt x="1962" y="552"/>
                    </a:lnTo>
                    <a:lnTo>
                      <a:pt x="2324" y="419"/>
                    </a:lnTo>
                    <a:lnTo>
                      <a:pt x="2362" y="400"/>
                    </a:lnTo>
                    <a:lnTo>
                      <a:pt x="2400" y="438"/>
                    </a:lnTo>
                    <a:lnTo>
                      <a:pt x="2457" y="457"/>
                    </a:lnTo>
                    <a:lnTo>
                      <a:pt x="2590" y="438"/>
                    </a:lnTo>
                    <a:lnTo>
                      <a:pt x="2610" y="419"/>
                    </a:lnTo>
                    <a:lnTo>
                      <a:pt x="2629" y="324"/>
                    </a:lnTo>
                    <a:lnTo>
                      <a:pt x="2648" y="304"/>
                    </a:lnTo>
                    <a:lnTo>
                      <a:pt x="2666" y="285"/>
                    </a:lnTo>
                    <a:lnTo>
                      <a:pt x="2724" y="248"/>
                    </a:lnTo>
                    <a:lnTo>
                      <a:pt x="2743" y="228"/>
                    </a:lnTo>
                    <a:lnTo>
                      <a:pt x="2762" y="190"/>
                    </a:lnTo>
                    <a:lnTo>
                      <a:pt x="2800" y="171"/>
                    </a:lnTo>
                    <a:lnTo>
                      <a:pt x="2857" y="152"/>
                    </a:lnTo>
                    <a:lnTo>
                      <a:pt x="2895" y="133"/>
                    </a:lnTo>
                    <a:lnTo>
                      <a:pt x="2952" y="95"/>
                    </a:lnTo>
                    <a:lnTo>
                      <a:pt x="2991" y="57"/>
                    </a:lnTo>
                    <a:lnTo>
                      <a:pt x="3010" y="38"/>
                    </a:lnTo>
                    <a:lnTo>
                      <a:pt x="3029" y="0"/>
                    </a:lnTo>
                    <a:lnTo>
                      <a:pt x="3047" y="38"/>
                    </a:lnTo>
                    <a:lnTo>
                      <a:pt x="3086" y="76"/>
                    </a:lnTo>
                    <a:lnTo>
                      <a:pt x="3124" y="133"/>
                    </a:lnTo>
                    <a:lnTo>
                      <a:pt x="3105" y="209"/>
                    </a:lnTo>
                    <a:lnTo>
                      <a:pt x="3086" y="248"/>
                    </a:lnTo>
                    <a:lnTo>
                      <a:pt x="2933" y="380"/>
                    </a:lnTo>
                    <a:lnTo>
                      <a:pt x="2838" y="495"/>
                    </a:lnTo>
                    <a:lnTo>
                      <a:pt x="2838" y="590"/>
                    </a:lnTo>
                    <a:lnTo>
                      <a:pt x="2895" y="685"/>
                    </a:lnTo>
                    <a:lnTo>
                      <a:pt x="3067" y="876"/>
                    </a:lnTo>
                    <a:lnTo>
                      <a:pt x="3143" y="952"/>
                    </a:lnTo>
                    <a:lnTo>
                      <a:pt x="3162" y="1010"/>
                    </a:lnTo>
                    <a:lnTo>
                      <a:pt x="3143" y="1066"/>
                    </a:lnTo>
                    <a:lnTo>
                      <a:pt x="3067" y="1200"/>
                    </a:lnTo>
                    <a:lnTo>
                      <a:pt x="2857" y="1333"/>
                    </a:lnTo>
                    <a:lnTo>
                      <a:pt x="2781" y="1428"/>
                    </a:lnTo>
                    <a:lnTo>
                      <a:pt x="2781" y="1581"/>
                    </a:lnTo>
                    <a:lnTo>
                      <a:pt x="2800" y="1619"/>
                    </a:lnTo>
                    <a:lnTo>
                      <a:pt x="2781" y="1657"/>
                    </a:lnTo>
                    <a:lnTo>
                      <a:pt x="2762" y="1695"/>
                    </a:lnTo>
                    <a:lnTo>
                      <a:pt x="2724" y="1714"/>
                    </a:lnTo>
                    <a:lnTo>
                      <a:pt x="2705" y="1752"/>
                    </a:lnTo>
                    <a:lnTo>
                      <a:pt x="2686" y="1828"/>
                    </a:lnTo>
                    <a:lnTo>
                      <a:pt x="2666" y="1867"/>
                    </a:lnTo>
                    <a:lnTo>
                      <a:pt x="2629" y="1904"/>
                    </a:lnTo>
                    <a:lnTo>
                      <a:pt x="2590" y="192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41" name="Freeform 13">
                <a:extLst>
                  <a:ext uri="{FF2B5EF4-FFF2-40B4-BE49-F238E27FC236}">
                    <a16:creationId xmlns:a16="http://schemas.microsoft.com/office/drawing/2014/main" id="{DD1F45CC-75EE-9A4A-9773-908EE66783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53700" y="5624513"/>
                <a:ext cx="1790700" cy="1481137"/>
              </a:xfrm>
              <a:custGeom>
                <a:avLst/>
                <a:gdLst>
                  <a:gd name="T0" fmla="*/ 2147483646 w 4973"/>
                  <a:gd name="T1" fmla="*/ 2147483646 h 4116"/>
                  <a:gd name="T2" fmla="*/ 2147483646 w 4973"/>
                  <a:gd name="T3" fmla="*/ 2147483646 h 4116"/>
                  <a:gd name="T4" fmla="*/ 2147483646 w 4973"/>
                  <a:gd name="T5" fmla="*/ 2147483646 h 4116"/>
                  <a:gd name="T6" fmla="*/ 2147483646 w 4973"/>
                  <a:gd name="T7" fmla="*/ 2147483646 h 4116"/>
                  <a:gd name="T8" fmla="*/ 2147483646 w 4973"/>
                  <a:gd name="T9" fmla="*/ 2147483646 h 4116"/>
                  <a:gd name="T10" fmla="*/ 2147483646 w 4973"/>
                  <a:gd name="T11" fmla="*/ 2147483646 h 4116"/>
                  <a:gd name="T12" fmla="*/ 2147483646 w 4973"/>
                  <a:gd name="T13" fmla="*/ 2147483646 h 4116"/>
                  <a:gd name="T14" fmla="*/ 2147483646 w 4973"/>
                  <a:gd name="T15" fmla="*/ 2147483646 h 4116"/>
                  <a:gd name="T16" fmla="*/ 2147483646 w 4973"/>
                  <a:gd name="T17" fmla="*/ 2147483646 h 4116"/>
                  <a:gd name="T18" fmla="*/ 2147483646 w 4973"/>
                  <a:gd name="T19" fmla="*/ 2147483646 h 4116"/>
                  <a:gd name="T20" fmla="*/ 2147483646 w 4973"/>
                  <a:gd name="T21" fmla="*/ 2147483646 h 4116"/>
                  <a:gd name="T22" fmla="*/ 2147483646 w 4973"/>
                  <a:gd name="T23" fmla="*/ 2147483646 h 4116"/>
                  <a:gd name="T24" fmla="*/ 2147483646 w 4973"/>
                  <a:gd name="T25" fmla="*/ 2147483646 h 4116"/>
                  <a:gd name="T26" fmla="*/ 2147483646 w 4973"/>
                  <a:gd name="T27" fmla="*/ 2147483646 h 4116"/>
                  <a:gd name="T28" fmla="*/ 2147483646 w 4973"/>
                  <a:gd name="T29" fmla="*/ 2147483646 h 4116"/>
                  <a:gd name="T30" fmla="*/ 2147483646 w 4973"/>
                  <a:gd name="T31" fmla="*/ 2147483646 h 4116"/>
                  <a:gd name="T32" fmla="*/ 2147483646 w 4973"/>
                  <a:gd name="T33" fmla="*/ 2147483646 h 4116"/>
                  <a:gd name="T34" fmla="*/ 2147483646 w 4973"/>
                  <a:gd name="T35" fmla="*/ 2147483646 h 4116"/>
                  <a:gd name="T36" fmla="*/ 2147483646 w 4973"/>
                  <a:gd name="T37" fmla="*/ 2147483646 h 4116"/>
                  <a:gd name="T38" fmla="*/ 2147483646 w 4973"/>
                  <a:gd name="T39" fmla="*/ 2147483646 h 4116"/>
                  <a:gd name="T40" fmla="*/ 2147483646 w 4973"/>
                  <a:gd name="T41" fmla="*/ 2147483646 h 4116"/>
                  <a:gd name="T42" fmla="*/ 2147483646 w 4973"/>
                  <a:gd name="T43" fmla="*/ 2147483646 h 4116"/>
                  <a:gd name="T44" fmla="*/ 2147483646 w 4973"/>
                  <a:gd name="T45" fmla="*/ 2147483646 h 4116"/>
                  <a:gd name="T46" fmla="*/ 2147483646 w 4973"/>
                  <a:gd name="T47" fmla="*/ 2147483646 h 4116"/>
                  <a:gd name="T48" fmla="*/ 2147483646 w 4973"/>
                  <a:gd name="T49" fmla="*/ 2147483646 h 4116"/>
                  <a:gd name="T50" fmla="*/ 2147483646 w 4973"/>
                  <a:gd name="T51" fmla="*/ 2147483646 h 4116"/>
                  <a:gd name="T52" fmla="*/ 2147483646 w 4973"/>
                  <a:gd name="T53" fmla="*/ 2147483646 h 4116"/>
                  <a:gd name="T54" fmla="*/ 2147483646 w 4973"/>
                  <a:gd name="T55" fmla="*/ 2147483646 h 4116"/>
                  <a:gd name="T56" fmla="*/ 2147483646 w 4973"/>
                  <a:gd name="T57" fmla="*/ 2147483646 h 4116"/>
                  <a:gd name="T58" fmla="*/ 2147483646 w 4973"/>
                  <a:gd name="T59" fmla="*/ 2147483646 h 4116"/>
                  <a:gd name="T60" fmla="*/ 2147483646 w 4973"/>
                  <a:gd name="T61" fmla="*/ 2147483646 h 4116"/>
                  <a:gd name="T62" fmla="*/ 2147483646 w 4973"/>
                  <a:gd name="T63" fmla="*/ 2147483646 h 4116"/>
                  <a:gd name="T64" fmla="*/ 2147483646 w 4973"/>
                  <a:gd name="T65" fmla="*/ 2147483646 h 4116"/>
                  <a:gd name="T66" fmla="*/ 2147483646 w 4973"/>
                  <a:gd name="T67" fmla="*/ 2147483646 h 4116"/>
                  <a:gd name="T68" fmla="*/ 2147483646 w 4973"/>
                  <a:gd name="T69" fmla="*/ 2147483646 h 4116"/>
                  <a:gd name="T70" fmla="*/ 2147483646 w 4973"/>
                  <a:gd name="T71" fmla="*/ 2147483646 h 4116"/>
                  <a:gd name="T72" fmla="*/ 2147483646 w 4973"/>
                  <a:gd name="T73" fmla="*/ 2147483646 h 4116"/>
                  <a:gd name="T74" fmla="*/ 2147483646 w 4973"/>
                  <a:gd name="T75" fmla="*/ 2147483646 h 4116"/>
                  <a:gd name="T76" fmla="*/ 2147483646 w 4973"/>
                  <a:gd name="T77" fmla="*/ 2147483646 h 4116"/>
                  <a:gd name="T78" fmla="*/ 2147483646 w 4973"/>
                  <a:gd name="T79" fmla="*/ 2147483646 h 4116"/>
                  <a:gd name="T80" fmla="*/ 2147483646 w 4973"/>
                  <a:gd name="T81" fmla="*/ 2147483646 h 4116"/>
                  <a:gd name="T82" fmla="*/ 2147483646 w 4973"/>
                  <a:gd name="T83" fmla="*/ 2147483646 h 4116"/>
                  <a:gd name="T84" fmla="*/ 2147483646 w 4973"/>
                  <a:gd name="T85" fmla="*/ 2147483646 h 4116"/>
                  <a:gd name="T86" fmla="*/ 2147483646 w 4973"/>
                  <a:gd name="T87" fmla="*/ 2147483646 h 4116"/>
                  <a:gd name="T88" fmla="*/ 2147483646 w 4973"/>
                  <a:gd name="T89" fmla="*/ 2147483646 h 4116"/>
                  <a:gd name="T90" fmla="*/ 2147483646 w 4973"/>
                  <a:gd name="T91" fmla="*/ 2147483646 h 4116"/>
                  <a:gd name="T92" fmla="*/ 2147483646 w 4973"/>
                  <a:gd name="T93" fmla="*/ 2147483646 h 4116"/>
                  <a:gd name="T94" fmla="*/ 2147483646 w 4973"/>
                  <a:gd name="T95" fmla="*/ 2147483646 h 4116"/>
                  <a:gd name="T96" fmla="*/ 2147483646 w 4973"/>
                  <a:gd name="T97" fmla="*/ 2147483646 h 4116"/>
                  <a:gd name="T98" fmla="*/ 2147483646 w 4973"/>
                  <a:gd name="T99" fmla="*/ 2147483646 h 4116"/>
                  <a:gd name="T100" fmla="*/ 2147483646 w 4973"/>
                  <a:gd name="T101" fmla="*/ 2147483646 h 411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4973" h="4116">
                    <a:moveTo>
                      <a:pt x="3715" y="0"/>
                    </a:moveTo>
                    <a:lnTo>
                      <a:pt x="3715" y="19"/>
                    </a:lnTo>
                    <a:lnTo>
                      <a:pt x="3752" y="58"/>
                    </a:lnTo>
                    <a:lnTo>
                      <a:pt x="3848" y="115"/>
                    </a:lnTo>
                    <a:lnTo>
                      <a:pt x="3905" y="134"/>
                    </a:lnTo>
                    <a:lnTo>
                      <a:pt x="3981" y="229"/>
                    </a:lnTo>
                    <a:lnTo>
                      <a:pt x="4057" y="267"/>
                    </a:lnTo>
                    <a:lnTo>
                      <a:pt x="4133" y="267"/>
                    </a:lnTo>
                    <a:lnTo>
                      <a:pt x="4228" y="305"/>
                    </a:lnTo>
                    <a:lnTo>
                      <a:pt x="4267" y="362"/>
                    </a:lnTo>
                    <a:lnTo>
                      <a:pt x="4286" y="476"/>
                    </a:lnTo>
                    <a:lnTo>
                      <a:pt x="4305" y="534"/>
                    </a:lnTo>
                    <a:lnTo>
                      <a:pt x="4438" y="629"/>
                    </a:lnTo>
                    <a:lnTo>
                      <a:pt x="4495" y="686"/>
                    </a:lnTo>
                    <a:lnTo>
                      <a:pt x="4591" y="877"/>
                    </a:lnTo>
                    <a:lnTo>
                      <a:pt x="4609" y="934"/>
                    </a:lnTo>
                    <a:lnTo>
                      <a:pt x="4609" y="972"/>
                    </a:lnTo>
                    <a:lnTo>
                      <a:pt x="4609" y="991"/>
                    </a:lnTo>
                    <a:lnTo>
                      <a:pt x="4609" y="1029"/>
                    </a:lnTo>
                    <a:lnTo>
                      <a:pt x="4629" y="1067"/>
                    </a:lnTo>
                    <a:lnTo>
                      <a:pt x="4648" y="1086"/>
                    </a:lnTo>
                    <a:lnTo>
                      <a:pt x="4686" y="1124"/>
                    </a:lnTo>
                    <a:lnTo>
                      <a:pt x="4705" y="1143"/>
                    </a:lnTo>
                    <a:lnTo>
                      <a:pt x="4743" y="1220"/>
                    </a:lnTo>
                    <a:lnTo>
                      <a:pt x="4762" y="1277"/>
                    </a:lnTo>
                    <a:lnTo>
                      <a:pt x="4743" y="1353"/>
                    </a:lnTo>
                    <a:lnTo>
                      <a:pt x="4686" y="1410"/>
                    </a:lnTo>
                    <a:lnTo>
                      <a:pt x="4648" y="1486"/>
                    </a:lnTo>
                    <a:lnTo>
                      <a:pt x="4667" y="1543"/>
                    </a:lnTo>
                    <a:lnTo>
                      <a:pt x="4724" y="1600"/>
                    </a:lnTo>
                    <a:lnTo>
                      <a:pt x="4895" y="1677"/>
                    </a:lnTo>
                    <a:lnTo>
                      <a:pt x="4953" y="1715"/>
                    </a:lnTo>
                    <a:lnTo>
                      <a:pt x="4972" y="1772"/>
                    </a:lnTo>
                    <a:lnTo>
                      <a:pt x="4972" y="1848"/>
                    </a:lnTo>
                    <a:lnTo>
                      <a:pt x="4953" y="1905"/>
                    </a:lnTo>
                    <a:lnTo>
                      <a:pt x="4934" y="1981"/>
                    </a:lnTo>
                    <a:lnTo>
                      <a:pt x="4953" y="2058"/>
                    </a:lnTo>
                    <a:lnTo>
                      <a:pt x="4972" y="2077"/>
                    </a:lnTo>
                    <a:lnTo>
                      <a:pt x="4953" y="2115"/>
                    </a:lnTo>
                    <a:lnTo>
                      <a:pt x="4934" y="2134"/>
                    </a:lnTo>
                    <a:lnTo>
                      <a:pt x="4895" y="2172"/>
                    </a:lnTo>
                    <a:lnTo>
                      <a:pt x="4838" y="2210"/>
                    </a:lnTo>
                    <a:lnTo>
                      <a:pt x="4800" y="2229"/>
                    </a:lnTo>
                    <a:lnTo>
                      <a:pt x="4743" y="2248"/>
                    </a:lnTo>
                    <a:lnTo>
                      <a:pt x="4705" y="2267"/>
                    </a:lnTo>
                    <a:lnTo>
                      <a:pt x="4686" y="2305"/>
                    </a:lnTo>
                    <a:lnTo>
                      <a:pt x="4667" y="2325"/>
                    </a:lnTo>
                    <a:lnTo>
                      <a:pt x="4609" y="2362"/>
                    </a:lnTo>
                    <a:lnTo>
                      <a:pt x="4591" y="2381"/>
                    </a:lnTo>
                    <a:lnTo>
                      <a:pt x="4572" y="2401"/>
                    </a:lnTo>
                    <a:lnTo>
                      <a:pt x="4553" y="2496"/>
                    </a:lnTo>
                    <a:lnTo>
                      <a:pt x="4533" y="2515"/>
                    </a:lnTo>
                    <a:lnTo>
                      <a:pt x="4400" y="2534"/>
                    </a:lnTo>
                    <a:lnTo>
                      <a:pt x="4343" y="2515"/>
                    </a:lnTo>
                    <a:lnTo>
                      <a:pt x="4305" y="2477"/>
                    </a:lnTo>
                    <a:lnTo>
                      <a:pt x="4267" y="2496"/>
                    </a:lnTo>
                    <a:lnTo>
                      <a:pt x="3905" y="2629"/>
                    </a:lnTo>
                    <a:lnTo>
                      <a:pt x="3829" y="2686"/>
                    </a:lnTo>
                    <a:lnTo>
                      <a:pt x="3791" y="2743"/>
                    </a:lnTo>
                    <a:lnTo>
                      <a:pt x="3752" y="2801"/>
                    </a:lnTo>
                    <a:lnTo>
                      <a:pt x="3734" y="2858"/>
                    </a:lnTo>
                    <a:lnTo>
                      <a:pt x="3734" y="2991"/>
                    </a:lnTo>
                    <a:lnTo>
                      <a:pt x="3676" y="3067"/>
                    </a:lnTo>
                    <a:lnTo>
                      <a:pt x="3657" y="3105"/>
                    </a:lnTo>
                    <a:lnTo>
                      <a:pt x="3638" y="3143"/>
                    </a:lnTo>
                    <a:lnTo>
                      <a:pt x="3619" y="3277"/>
                    </a:lnTo>
                    <a:lnTo>
                      <a:pt x="3581" y="3334"/>
                    </a:lnTo>
                    <a:lnTo>
                      <a:pt x="3581" y="3372"/>
                    </a:lnTo>
                    <a:lnTo>
                      <a:pt x="3543" y="3391"/>
                    </a:lnTo>
                    <a:lnTo>
                      <a:pt x="3524" y="3353"/>
                    </a:lnTo>
                    <a:lnTo>
                      <a:pt x="3505" y="3334"/>
                    </a:lnTo>
                    <a:lnTo>
                      <a:pt x="3486" y="3315"/>
                    </a:lnTo>
                    <a:lnTo>
                      <a:pt x="3467" y="3334"/>
                    </a:lnTo>
                    <a:lnTo>
                      <a:pt x="3429" y="3353"/>
                    </a:lnTo>
                    <a:lnTo>
                      <a:pt x="3314" y="3505"/>
                    </a:lnTo>
                    <a:lnTo>
                      <a:pt x="3219" y="3467"/>
                    </a:lnTo>
                    <a:lnTo>
                      <a:pt x="3200" y="3467"/>
                    </a:lnTo>
                    <a:lnTo>
                      <a:pt x="3162" y="3448"/>
                    </a:lnTo>
                    <a:lnTo>
                      <a:pt x="3105" y="3448"/>
                    </a:lnTo>
                    <a:lnTo>
                      <a:pt x="2914" y="3486"/>
                    </a:lnTo>
                    <a:lnTo>
                      <a:pt x="2877" y="3505"/>
                    </a:lnTo>
                    <a:lnTo>
                      <a:pt x="2838" y="3505"/>
                    </a:lnTo>
                    <a:lnTo>
                      <a:pt x="2800" y="3524"/>
                    </a:lnTo>
                    <a:lnTo>
                      <a:pt x="2781" y="3524"/>
                    </a:lnTo>
                    <a:lnTo>
                      <a:pt x="2610" y="3467"/>
                    </a:lnTo>
                    <a:lnTo>
                      <a:pt x="2476" y="3429"/>
                    </a:lnTo>
                    <a:lnTo>
                      <a:pt x="2419" y="3429"/>
                    </a:lnTo>
                    <a:lnTo>
                      <a:pt x="2362" y="3391"/>
                    </a:lnTo>
                    <a:lnTo>
                      <a:pt x="2286" y="3334"/>
                    </a:lnTo>
                    <a:lnTo>
                      <a:pt x="2171" y="3296"/>
                    </a:lnTo>
                    <a:lnTo>
                      <a:pt x="2115" y="3486"/>
                    </a:lnTo>
                    <a:lnTo>
                      <a:pt x="2076" y="3544"/>
                    </a:lnTo>
                    <a:lnTo>
                      <a:pt x="1943" y="3791"/>
                    </a:lnTo>
                    <a:lnTo>
                      <a:pt x="1886" y="3867"/>
                    </a:lnTo>
                    <a:lnTo>
                      <a:pt x="1752" y="3981"/>
                    </a:lnTo>
                    <a:lnTo>
                      <a:pt x="1714" y="4001"/>
                    </a:lnTo>
                    <a:lnTo>
                      <a:pt x="1562" y="4077"/>
                    </a:lnTo>
                    <a:lnTo>
                      <a:pt x="1409" y="4115"/>
                    </a:lnTo>
                    <a:lnTo>
                      <a:pt x="1353" y="4115"/>
                    </a:lnTo>
                    <a:lnTo>
                      <a:pt x="1314" y="4115"/>
                    </a:lnTo>
                    <a:lnTo>
                      <a:pt x="1181" y="4020"/>
                    </a:lnTo>
                    <a:lnTo>
                      <a:pt x="1048" y="4001"/>
                    </a:lnTo>
                    <a:lnTo>
                      <a:pt x="1009" y="3981"/>
                    </a:lnTo>
                    <a:lnTo>
                      <a:pt x="952" y="3848"/>
                    </a:lnTo>
                    <a:lnTo>
                      <a:pt x="876" y="3772"/>
                    </a:lnTo>
                    <a:lnTo>
                      <a:pt x="800" y="3677"/>
                    </a:lnTo>
                    <a:lnTo>
                      <a:pt x="762" y="3505"/>
                    </a:lnTo>
                    <a:lnTo>
                      <a:pt x="686" y="3429"/>
                    </a:lnTo>
                    <a:lnTo>
                      <a:pt x="438" y="3391"/>
                    </a:lnTo>
                    <a:lnTo>
                      <a:pt x="343" y="3410"/>
                    </a:lnTo>
                    <a:lnTo>
                      <a:pt x="324" y="3372"/>
                    </a:lnTo>
                    <a:lnTo>
                      <a:pt x="286" y="3315"/>
                    </a:lnTo>
                    <a:lnTo>
                      <a:pt x="286" y="3182"/>
                    </a:lnTo>
                    <a:lnTo>
                      <a:pt x="266" y="3143"/>
                    </a:lnTo>
                    <a:lnTo>
                      <a:pt x="248" y="3105"/>
                    </a:lnTo>
                    <a:lnTo>
                      <a:pt x="171" y="2972"/>
                    </a:lnTo>
                    <a:lnTo>
                      <a:pt x="152" y="2915"/>
                    </a:lnTo>
                    <a:lnTo>
                      <a:pt x="171" y="2724"/>
                    </a:lnTo>
                    <a:lnTo>
                      <a:pt x="152" y="2686"/>
                    </a:lnTo>
                    <a:lnTo>
                      <a:pt x="114" y="2629"/>
                    </a:lnTo>
                    <a:lnTo>
                      <a:pt x="0" y="2515"/>
                    </a:lnTo>
                    <a:lnTo>
                      <a:pt x="0" y="2477"/>
                    </a:lnTo>
                    <a:lnTo>
                      <a:pt x="38" y="2439"/>
                    </a:lnTo>
                    <a:lnTo>
                      <a:pt x="57" y="2401"/>
                    </a:lnTo>
                    <a:lnTo>
                      <a:pt x="114" y="2381"/>
                    </a:lnTo>
                    <a:lnTo>
                      <a:pt x="343" y="2248"/>
                    </a:lnTo>
                    <a:lnTo>
                      <a:pt x="400" y="2153"/>
                    </a:lnTo>
                    <a:lnTo>
                      <a:pt x="419" y="2115"/>
                    </a:lnTo>
                    <a:lnTo>
                      <a:pt x="476" y="2039"/>
                    </a:lnTo>
                    <a:lnTo>
                      <a:pt x="495" y="2039"/>
                    </a:lnTo>
                    <a:lnTo>
                      <a:pt x="533" y="2058"/>
                    </a:lnTo>
                    <a:lnTo>
                      <a:pt x="571" y="2058"/>
                    </a:lnTo>
                    <a:lnTo>
                      <a:pt x="647" y="2039"/>
                    </a:lnTo>
                    <a:lnTo>
                      <a:pt x="686" y="2000"/>
                    </a:lnTo>
                    <a:lnTo>
                      <a:pt x="724" y="1944"/>
                    </a:lnTo>
                    <a:lnTo>
                      <a:pt x="743" y="1905"/>
                    </a:lnTo>
                    <a:lnTo>
                      <a:pt x="762" y="1867"/>
                    </a:lnTo>
                    <a:lnTo>
                      <a:pt x="762" y="1829"/>
                    </a:lnTo>
                    <a:lnTo>
                      <a:pt x="762" y="1810"/>
                    </a:lnTo>
                    <a:lnTo>
                      <a:pt x="743" y="1791"/>
                    </a:lnTo>
                    <a:lnTo>
                      <a:pt x="743" y="1753"/>
                    </a:lnTo>
                    <a:lnTo>
                      <a:pt x="743" y="1734"/>
                    </a:lnTo>
                    <a:lnTo>
                      <a:pt x="762" y="1715"/>
                    </a:lnTo>
                    <a:lnTo>
                      <a:pt x="838" y="1677"/>
                    </a:lnTo>
                    <a:lnTo>
                      <a:pt x="857" y="1639"/>
                    </a:lnTo>
                    <a:lnTo>
                      <a:pt x="876" y="1582"/>
                    </a:lnTo>
                    <a:lnTo>
                      <a:pt x="895" y="1410"/>
                    </a:lnTo>
                    <a:lnTo>
                      <a:pt x="933" y="1334"/>
                    </a:lnTo>
                    <a:lnTo>
                      <a:pt x="1105" y="1372"/>
                    </a:lnTo>
                    <a:lnTo>
                      <a:pt x="1181" y="1334"/>
                    </a:lnTo>
                    <a:lnTo>
                      <a:pt x="1257" y="1277"/>
                    </a:lnTo>
                    <a:lnTo>
                      <a:pt x="1295" y="1258"/>
                    </a:lnTo>
                    <a:lnTo>
                      <a:pt x="1353" y="1238"/>
                    </a:lnTo>
                    <a:lnTo>
                      <a:pt x="1372" y="1220"/>
                    </a:lnTo>
                    <a:lnTo>
                      <a:pt x="1409" y="1238"/>
                    </a:lnTo>
                    <a:lnTo>
                      <a:pt x="1505" y="1277"/>
                    </a:lnTo>
                    <a:lnTo>
                      <a:pt x="1638" y="1315"/>
                    </a:lnTo>
                    <a:lnTo>
                      <a:pt x="1657" y="1334"/>
                    </a:lnTo>
                    <a:lnTo>
                      <a:pt x="1676" y="1353"/>
                    </a:lnTo>
                    <a:lnTo>
                      <a:pt x="1695" y="1372"/>
                    </a:lnTo>
                    <a:lnTo>
                      <a:pt x="1695" y="1410"/>
                    </a:lnTo>
                    <a:lnTo>
                      <a:pt x="1714" y="1448"/>
                    </a:lnTo>
                    <a:lnTo>
                      <a:pt x="1714" y="1486"/>
                    </a:lnTo>
                    <a:lnTo>
                      <a:pt x="1714" y="1505"/>
                    </a:lnTo>
                    <a:lnTo>
                      <a:pt x="1848" y="1639"/>
                    </a:lnTo>
                    <a:lnTo>
                      <a:pt x="1866" y="1677"/>
                    </a:lnTo>
                    <a:lnTo>
                      <a:pt x="1886" y="1715"/>
                    </a:lnTo>
                    <a:lnTo>
                      <a:pt x="1886" y="1734"/>
                    </a:lnTo>
                    <a:lnTo>
                      <a:pt x="1886" y="1772"/>
                    </a:lnTo>
                    <a:lnTo>
                      <a:pt x="1886" y="1791"/>
                    </a:lnTo>
                    <a:lnTo>
                      <a:pt x="1848" y="1867"/>
                    </a:lnTo>
                    <a:lnTo>
                      <a:pt x="1829" y="1924"/>
                    </a:lnTo>
                    <a:lnTo>
                      <a:pt x="1829" y="1963"/>
                    </a:lnTo>
                    <a:lnTo>
                      <a:pt x="1829" y="2020"/>
                    </a:lnTo>
                    <a:lnTo>
                      <a:pt x="1829" y="2039"/>
                    </a:lnTo>
                    <a:lnTo>
                      <a:pt x="1829" y="2096"/>
                    </a:lnTo>
                    <a:lnTo>
                      <a:pt x="1848" y="2153"/>
                    </a:lnTo>
                    <a:lnTo>
                      <a:pt x="1962" y="2153"/>
                    </a:lnTo>
                    <a:lnTo>
                      <a:pt x="2038" y="2134"/>
                    </a:lnTo>
                    <a:lnTo>
                      <a:pt x="2095" y="2096"/>
                    </a:lnTo>
                    <a:lnTo>
                      <a:pt x="2133" y="2077"/>
                    </a:lnTo>
                    <a:lnTo>
                      <a:pt x="2152" y="2058"/>
                    </a:lnTo>
                    <a:lnTo>
                      <a:pt x="2152" y="2039"/>
                    </a:lnTo>
                    <a:lnTo>
                      <a:pt x="2152" y="2020"/>
                    </a:lnTo>
                    <a:lnTo>
                      <a:pt x="2152" y="2000"/>
                    </a:lnTo>
                    <a:lnTo>
                      <a:pt x="2152" y="1981"/>
                    </a:lnTo>
                    <a:lnTo>
                      <a:pt x="2152" y="1944"/>
                    </a:lnTo>
                    <a:lnTo>
                      <a:pt x="2171" y="1905"/>
                    </a:lnTo>
                    <a:lnTo>
                      <a:pt x="2229" y="1848"/>
                    </a:lnTo>
                    <a:lnTo>
                      <a:pt x="2247" y="1829"/>
                    </a:lnTo>
                    <a:lnTo>
                      <a:pt x="2286" y="1810"/>
                    </a:lnTo>
                    <a:lnTo>
                      <a:pt x="2305" y="1829"/>
                    </a:lnTo>
                    <a:lnTo>
                      <a:pt x="2362" y="1905"/>
                    </a:lnTo>
                    <a:lnTo>
                      <a:pt x="2400" y="1963"/>
                    </a:lnTo>
                    <a:lnTo>
                      <a:pt x="2496" y="1981"/>
                    </a:lnTo>
                    <a:lnTo>
                      <a:pt x="2591" y="1981"/>
                    </a:lnTo>
                    <a:lnTo>
                      <a:pt x="2743" y="2020"/>
                    </a:lnTo>
                    <a:lnTo>
                      <a:pt x="2781" y="2020"/>
                    </a:lnTo>
                    <a:lnTo>
                      <a:pt x="2800" y="2000"/>
                    </a:lnTo>
                    <a:lnTo>
                      <a:pt x="2819" y="1981"/>
                    </a:lnTo>
                    <a:lnTo>
                      <a:pt x="2857" y="1944"/>
                    </a:lnTo>
                    <a:lnTo>
                      <a:pt x="2857" y="1905"/>
                    </a:lnTo>
                    <a:lnTo>
                      <a:pt x="2857" y="1886"/>
                    </a:lnTo>
                    <a:lnTo>
                      <a:pt x="2857" y="1867"/>
                    </a:lnTo>
                    <a:lnTo>
                      <a:pt x="2857" y="1810"/>
                    </a:lnTo>
                    <a:lnTo>
                      <a:pt x="2838" y="1772"/>
                    </a:lnTo>
                    <a:lnTo>
                      <a:pt x="2838" y="1753"/>
                    </a:lnTo>
                    <a:lnTo>
                      <a:pt x="2819" y="1715"/>
                    </a:lnTo>
                    <a:lnTo>
                      <a:pt x="2819" y="1696"/>
                    </a:lnTo>
                    <a:lnTo>
                      <a:pt x="2819" y="1658"/>
                    </a:lnTo>
                    <a:lnTo>
                      <a:pt x="2819" y="1639"/>
                    </a:lnTo>
                    <a:lnTo>
                      <a:pt x="2819" y="1600"/>
                    </a:lnTo>
                    <a:lnTo>
                      <a:pt x="2819" y="1582"/>
                    </a:lnTo>
                    <a:lnTo>
                      <a:pt x="2819" y="1563"/>
                    </a:lnTo>
                    <a:lnTo>
                      <a:pt x="2838" y="1486"/>
                    </a:lnTo>
                    <a:lnTo>
                      <a:pt x="2857" y="1467"/>
                    </a:lnTo>
                    <a:lnTo>
                      <a:pt x="2877" y="1467"/>
                    </a:lnTo>
                    <a:lnTo>
                      <a:pt x="2895" y="1467"/>
                    </a:lnTo>
                    <a:lnTo>
                      <a:pt x="2933" y="1467"/>
                    </a:lnTo>
                    <a:lnTo>
                      <a:pt x="2990" y="1486"/>
                    </a:lnTo>
                    <a:lnTo>
                      <a:pt x="3086" y="1429"/>
                    </a:lnTo>
                    <a:lnTo>
                      <a:pt x="3143" y="1334"/>
                    </a:lnTo>
                    <a:lnTo>
                      <a:pt x="3238" y="1258"/>
                    </a:lnTo>
                    <a:lnTo>
                      <a:pt x="3257" y="1220"/>
                    </a:lnTo>
                    <a:lnTo>
                      <a:pt x="3257" y="1201"/>
                    </a:lnTo>
                    <a:lnTo>
                      <a:pt x="3238" y="1182"/>
                    </a:lnTo>
                    <a:lnTo>
                      <a:pt x="3219" y="1162"/>
                    </a:lnTo>
                    <a:lnTo>
                      <a:pt x="3200" y="1143"/>
                    </a:lnTo>
                    <a:lnTo>
                      <a:pt x="3124" y="1106"/>
                    </a:lnTo>
                    <a:lnTo>
                      <a:pt x="3124" y="1067"/>
                    </a:lnTo>
                    <a:lnTo>
                      <a:pt x="3105" y="1029"/>
                    </a:lnTo>
                    <a:lnTo>
                      <a:pt x="3124" y="972"/>
                    </a:lnTo>
                    <a:lnTo>
                      <a:pt x="3124" y="934"/>
                    </a:lnTo>
                    <a:lnTo>
                      <a:pt x="3143" y="915"/>
                    </a:lnTo>
                    <a:lnTo>
                      <a:pt x="3162" y="915"/>
                    </a:lnTo>
                    <a:lnTo>
                      <a:pt x="3200" y="896"/>
                    </a:lnTo>
                    <a:lnTo>
                      <a:pt x="3257" y="877"/>
                    </a:lnTo>
                    <a:lnTo>
                      <a:pt x="3276" y="857"/>
                    </a:lnTo>
                    <a:lnTo>
                      <a:pt x="3276" y="839"/>
                    </a:lnTo>
                    <a:lnTo>
                      <a:pt x="3314" y="781"/>
                    </a:lnTo>
                    <a:lnTo>
                      <a:pt x="3390" y="648"/>
                    </a:lnTo>
                    <a:lnTo>
                      <a:pt x="3410" y="610"/>
                    </a:lnTo>
                    <a:lnTo>
                      <a:pt x="3410" y="572"/>
                    </a:lnTo>
                    <a:lnTo>
                      <a:pt x="3429" y="515"/>
                    </a:lnTo>
                    <a:lnTo>
                      <a:pt x="3448" y="381"/>
                    </a:lnTo>
                    <a:lnTo>
                      <a:pt x="3467" y="324"/>
                    </a:lnTo>
                    <a:lnTo>
                      <a:pt x="3486" y="305"/>
                    </a:lnTo>
                    <a:lnTo>
                      <a:pt x="3524" y="267"/>
                    </a:lnTo>
                    <a:lnTo>
                      <a:pt x="3543" y="248"/>
                    </a:lnTo>
                    <a:lnTo>
                      <a:pt x="3562" y="210"/>
                    </a:lnTo>
                    <a:lnTo>
                      <a:pt x="3600" y="134"/>
                    </a:lnTo>
                    <a:lnTo>
                      <a:pt x="3638" y="77"/>
                    </a:lnTo>
                    <a:lnTo>
                      <a:pt x="3676" y="39"/>
                    </a:lnTo>
                    <a:lnTo>
                      <a:pt x="3715" y="0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42" name="Freeform 14">
                <a:extLst>
                  <a:ext uri="{FF2B5EF4-FFF2-40B4-BE49-F238E27FC236}">
                    <a16:creationId xmlns:a16="http://schemas.microsoft.com/office/drawing/2014/main" id="{8F81467F-BFA2-9640-9046-4CCAC88FF4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80625" y="7242175"/>
                <a:ext cx="1762125" cy="1117600"/>
              </a:xfrm>
              <a:custGeom>
                <a:avLst/>
                <a:gdLst>
                  <a:gd name="T0" fmla="*/ 2147483646 w 4896"/>
                  <a:gd name="T1" fmla="*/ 2147483646 h 3105"/>
                  <a:gd name="T2" fmla="*/ 2147483646 w 4896"/>
                  <a:gd name="T3" fmla="*/ 2147483646 h 3105"/>
                  <a:gd name="T4" fmla="*/ 2147483646 w 4896"/>
                  <a:gd name="T5" fmla="*/ 2147483646 h 3105"/>
                  <a:gd name="T6" fmla="*/ 2147483646 w 4896"/>
                  <a:gd name="T7" fmla="*/ 2147483646 h 3105"/>
                  <a:gd name="T8" fmla="*/ 2147483646 w 4896"/>
                  <a:gd name="T9" fmla="*/ 2147483646 h 3105"/>
                  <a:gd name="T10" fmla="*/ 2147483646 w 4896"/>
                  <a:gd name="T11" fmla="*/ 2147483646 h 3105"/>
                  <a:gd name="T12" fmla="*/ 2147483646 w 4896"/>
                  <a:gd name="T13" fmla="*/ 2147483646 h 3105"/>
                  <a:gd name="T14" fmla="*/ 2147483646 w 4896"/>
                  <a:gd name="T15" fmla="*/ 2147483646 h 3105"/>
                  <a:gd name="T16" fmla="*/ 2147483646 w 4896"/>
                  <a:gd name="T17" fmla="*/ 2147483646 h 3105"/>
                  <a:gd name="T18" fmla="*/ 2147483646 w 4896"/>
                  <a:gd name="T19" fmla="*/ 2147483646 h 3105"/>
                  <a:gd name="T20" fmla="*/ 2147483646 w 4896"/>
                  <a:gd name="T21" fmla="*/ 2147483646 h 3105"/>
                  <a:gd name="T22" fmla="*/ 2147483646 w 4896"/>
                  <a:gd name="T23" fmla="*/ 2147483646 h 3105"/>
                  <a:gd name="T24" fmla="*/ 2147483646 w 4896"/>
                  <a:gd name="T25" fmla="*/ 2147483646 h 3105"/>
                  <a:gd name="T26" fmla="*/ 2147483646 w 4896"/>
                  <a:gd name="T27" fmla="*/ 2147483646 h 3105"/>
                  <a:gd name="T28" fmla="*/ 2147483646 w 4896"/>
                  <a:gd name="T29" fmla="*/ 2147483646 h 3105"/>
                  <a:gd name="T30" fmla="*/ 2147483646 w 4896"/>
                  <a:gd name="T31" fmla="*/ 2147483646 h 3105"/>
                  <a:gd name="T32" fmla="*/ 2147483646 w 4896"/>
                  <a:gd name="T33" fmla="*/ 2147483646 h 3105"/>
                  <a:gd name="T34" fmla="*/ 2147483646 w 4896"/>
                  <a:gd name="T35" fmla="*/ 2147483646 h 3105"/>
                  <a:gd name="T36" fmla="*/ 2147483646 w 4896"/>
                  <a:gd name="T37" fmla="*/ 2147483646 h 3105"/>
                  <a:gd name="T38" fmla="*/ 2147483646 w 4896"/>
                  <a:gd name="T39" fmla="*/ 2147483646 h 3105"/>
                  <a:gd name="T40" fmla="*/ 2147483646 w 4896"/>
                  <a:gd name="T41" fmla="*/ 2147483646 h 3105"/>
                  <a:gd name="T42" fmla="*/ 2147483646 w 4896"/>
                  <a:gd name="T43" fmla="*/ 2147483646 h 3105"/>
                  <a:gd name="T44" fmla="*/ 2147483646 w 4896"/>
                  <a:gd name="T45" fmla="*/ 2147483646 h 3105"/>
                  <a:gd name="T46" fmla="*/ 2147483646 w 4896"/>
                  <a:gd name="T47" fmla="*/ 2147483646 h 3105"/>
                  <a:gd name="T48" fmla="*/ 2147483646 w 4896"/>
                  <a:gd name="T49" fmla="*/ 2147483646 h 3105"/>
                  <a:gd name="T50" fmla="*/ 2147483646 w 4896"/>
                  <a:gd name="T51" fmla="*/ 2147483646 h 3105"/>
                  <a:gd name="T52" fmla="*/ 2147483646 w 4896"/>
                  <a:gd name="T53" fmla="*/ 2147483646 h 3105"/>
                  <a:gd name="T54" fmla="*/ 2147483646 w 4896"/>
                  <a:gd name="T55" fmla="*/ 2147483646 h 3105"/>
                  <a:gd name="T56" fmla="*/ 2147483646 w 4896"/>
                  <a:gd name="T57" fmla="*/ 2147483646 h 3105"/>
                  <a:gd name="T58" fmla="*/ 2147483646 w 4896"/>
                  <a:gd name="T59" fmla="*/ 2147483646 h 3105"/>
                  <a:gd name="T60" fmla="*/ 2147483646 w 4896"/>
                  <a:gd name="T61" fmla="*/ 2147483646 h 3105"/>
                  <a:gd name="T62" fmla="*/ 2147483646 w 4896"/>
                  <a:gd name="T63" fmla="*/ 2147483646 h 3105"/>
                  <a:gd name="T64" fmla="*/ 2147483646 w 4896"/>
                  <a:gd name="T65" fmla="*/ 2147483646 h 3105"/>
                  <a:gd name="T66" fmla="*/ 2147483646 w 4896"/>
                  <a:gd name="T67" fmla="*/ 2147483646 h 3105"/>
                  <a:gd name="T68" fmla="*/ 2147483646 w 4896"/>
                  <a:gd name="T69" fmla="*/ 2147483646 h 3105"/>
                  <a:gd name="T70" fmla="*/ 2147483646 w 4896"/>
                  <a:gd name="T71" fmla="*/ 2147483646 h 3105"/>
                  <a:gd name="T72" fmla="*/ 2147483646 w 4896"/>
                  <a:gd name="T73" fmla="*/ 2147483646 h 3105"/>
                  <a:gd name="T74" fmla="*/ 2147483646 w 4896"/>
                  <a:gd name="T75" fmla="*/ 2147483646 h 3105"/>
                  <a:gd name="T76" fmla="*/ 2147483646 w 4896"/>
                  <a:gd name="T77" fmla="*/ 2147483646 h 3105"/>
                  <a:gd name="T78" fmla="*/ 2147483646 w 4896"/>
                  <a:gd name="T79" fmla="*/ 2147483646 h 3105"/>
                  <a:gd name="T80" fmla="*/ 2147483646 w 4896"/>
                  <a:gd name="T81" fmla="*/ 2147483646 h 3105"/>
                  <a:gd name="T82" fmla="*/ 2147483646 w 4896"/>
                  <a:gd name="T83" fmla="*/ 2147483646 h 3105"/>
                  <a:gd name="T84" fmla="*/ 2147483646 w 4896"/>
                  <a:gd name="T85" fmla="*/ 2147483646 h 3105"/>
                  <a:gd name="T86" fmla="*/ 2147483646 w 4896"/>
                  <a:gd name="T87" fmla="*/ 2147483646 h 3105"/>
                  <a:gd name="T88" fmla="*/ 2147483646 w 4896"/>
                  <a:gd name="T89" fmla="*/ 2147483646 h 3105"/>
                  <a:gd name="T90" fmla="*/ 2147483646 w 4896"/>
                  <a:gd name="T91" fmla="*/ 2147483646 h 3105"/>
                  <a:gd name="T92" fmla="*/ 2147483646 w 4896"/>
                  <a:gd name="T93" fmla="*/ 2147483646 h 3105"/>
                  <a:gd name="T94" fmla="*/ 2147483646 w 4896"/>
                  <a:gd name="T95" fmla="*/ 2147483646 h 3105"/>
                  <a:gd name="T96" fmla="*/ 2147483646 w 4896"/>
                  <a:gd name="T97" fmla="*/ 2147483646 h 3105"/>
                  <a:gd name="T98" fmla="*/ 2147483646 w 4896"/>
                  <a:gd name="T99" fmla="*/ 2147483646 h 3105"/>
                  <a:gd name="T100" fmla="*/ 2147483646 w 4896"/>
                  <a:gd name="T101" fmla="*/ 2147483646 h 3105"/>
                  <a:gd name="T102" fmla="*/ 2147483646 w 4896"/>
                  <a:gd name="T103" fmla="*/ 2147483646 h 3105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896" h="3105">
                    <a:moveTo>
                      <a:pt x="4476" y="876"/>
                    </a:moveTo>
                    <a:lnTo>
                      <a:pt x="4438" y="895"/>
                    </a:lnTo>
                    <a:lnTo>
                      <a:pt x="4400" y="971"/>
                    </a:lnTo>
                    <a:lnTo>
                      <a:pt x="4400" y="1048"/>
                    </a:lnTo>
                    <a:lnTo>
                      <a:pt x="4400" y="1124"/>
                    </a:lnTo>
                    <a:lnTo>
                      <a:pt x="4438" y="1200"/>
                    </a:lnTo>
                    <a:lnTo>
                      <a:pt x="4495" y="1295"/>
                    </a:lnTo>
                    <a:lnTo>
                      <a:pt x="4590" y="1390"/>
                    </a:lnTo>
                    <a:lnTo>
                      <a:pt x="4667" y="1486"/>
                    </a:lnTo>
                    <a:lnTo>
                      <a:pt x="4895" y="1600"/>
                    </a:lnTo>
                    <a:lnTo>
                      <a:pt x="4895" y="1676"/>
                    </a:lnTo>
                    <a:lnTo>
                      <a:pt x="4819" y="1943"/>
                    </a:lnTo>
                    <a:lnTo>
                      <a:pt x="4819" y="2000"/>
                    </a:lnTo>
                    <a:lnTo>
                      <a:pt x="4838" y="2133"/>
                    </a:lnTo>
                    <a:lnTo>
                      <a:pt x="4857" y="2190"/>
                    </a:lnTo>
                    <a:lnTo>
                      <a:pt x="4838" y="2286"/>
                    </a:lnTo>
                    <a:lnTo>
                      <a:pt x="4819" y="2324"/>
                    </a:lnTo>
                    <a:lnTo>
                      <a:pt x="4743" y="2419"/>
                    </a:lnTo>
                    <a:lnTo>
                      <a:pt x="4704" y="2495"/>
                    </a:lnTo>
                    <a:lnTo>
                      <a:pt x="4704" y="2553"/>
                    </a:lnTo>
                    <a:lnTo>
                      <a:pt x="4724" y="2609"/>
                    </a:lnTo>
                    <a:lnTo>
                      <a:pt x="4704" y="2685"/>
                    </a:lnTo>
                    <a:lnTo>
                      <a:pt x="4667" y="2724"/>
                    </a:lnTo>
                    <a:lnTo>
                      <a:pt x="4514" y="2761"/>
                    </a:lnTo>
                    <a:lnTo>
                      <a:pt x="4457" y="2780"/>
                    </a:lnTo>
                    <a:lnTo>
                      <a:pt x="4419" y="2818"/>
                    </a:lnTo>
                    <a:lnTo>
                      <a:pt x="4381" y="2856"/>
                    </a:lnTo>
                    <a:lnTo>
                      <a:pt x="4343" y="2875"/>
                    </a:lnTo>
                    <a:lnTo>
                      <a:pt x="4286" y="2875"/>
                    </a:lnTo>
                    <a:lnTo>
                      <a:pt x="4209" y="2837"/>
                    </a:lnTo>
                    <a:lnTo>
                      <a:pt x="4171" y="2856"/>
                    </a:lnTo>
                    <a:lnTo>
                      <a:pt x="4171" y="2894"/>
                    </a:lnTo>
                    <a:lnTo>
                      <a:pt x="4114" y="3009"/>
                    </a:lnTo>
                    <a:lnTo>
                      <a:pt x="3905" y="3046"/>
                    </a:lnTo>
                    <a:lnTo>
                      <a:pt x="3505" y="3046"/>
                    </a:lnTo>
                    <a:lnTo>
                      <a:pt x="3104" y="3104"/>
                    </a:lnTo>
                    <a:lnTo>
                      <a:pt x="3009" y="3085"/>
                    </a:lnTo>
                    <a:lnTo>
                      <a:pt x="2762" y="3046"/>
                    </a:lnTo>
                    <a:lnTo>
                      <a:pt x="2533" y="3028"/>
                    </a:lnTo>
                    <a:lnTo>
                      <a:pt x="2476" y="3009"/>
                    </a:lnTo>
                    <a:lnTo>
                      <a:pt x="2381" y="2970"/>
                    </a:lnTo>
                    <a:lnTo>
                      <a:pt x="2209" y="2951"/>
                    </a:lnTo>
                    <a:lnTo>
                      <a:pt x="1562" y="2724"/>
                    </a:lnTo>
                    <a:lnTo>
                      <a:pt x="1466" y="2705"/>
                    </a:lnTo>
                    <a:lnTo>
                      <a:pt x="1295" y="2743"/>
                    </a:lnTo>
                    <a:lnTo>
                      <a:pt x="1276" y="2743"/>
                    </a:lnTo>
                    <a:lnTo>
                      <a:pt x="1257" y="2724"/>
                    </a:lnTo>
                    <a:lnTo>
                      <a:pt x="1199" y="2648"/>
                    </a:lnTo>
                    <a:lnTo>
                      <a:pt x="1162" y="2514"/>
                    </a:lnTo>
                    <a:lnTo>
                      <a:pt x="1143" y="2457"/>
                    </a:lnTo>
                    <a:lnTo>
                      <a:pt x="1104" y="2438"/>
                    </a:lnTo>
                    <a:lnTo>
                      <a:pt x="1067" y="2381"/>
                    </a:lnTo>
                    <a:lnTo>
                      <a:pt x="1047" y="2324"/>
                    </a:lnTo>
                    <a:lnTo>
                      <a:pt x="1028" y="2304"/>
                    </a:lnTo>
                    <a:lnTo>
                      <a:pt x="1009" y="2286"/>
                    </a:lnTo>
                    <a:lnTo>
                      <a:pt x="990" y="2267"/>
                    </a:lnTo>
                    <a:lnTo>
                      <a:pt x="990" y="2228"/>
                    </a:lnTo>
                    <a:lnTo>
                      <a:pt x="952" y="2190"/>
                    </a:lnTo>
                    <a:lnTo>
                      <a:pt x="952" y="2152"/>
                    </a:lnTo>
                    <a:lnTo>
                      <a:pt x="933" y="2133"/>
                    </a:lnTo>
                    <a:lnTo>
                      <a:pt x="933" y="2114"/>
                    </a:lnTo>
                    <a:lnTo>
                      <a:pt x="914" y="2114"/>
                    </a:lnTo>
                    <a:lnTo>
                      <a:pt x="876" y="2095"/>
                    </a:lnTo>
                    <a:lnTo>
                      <a:pt x="857" y="2076"/>
                    </a:lnTo>
                    <a:lnTo>
                      <a:pt x="857" y="2057"/>
                    </a:lnTo>
                    <a:lnTo>
                      <a:pt x="838" y="2038"/>
                    </a:lnTo>
                    <a:lnTo>
                      <a:pt x="818" y="2038"/>
                    </a:lnTo>
                    <a:lnTo>
                      <a:pt x="800" y="2019"/>
                    </a:lnTo>
                    <a:lnTo>
                      <a:pt x="781" y="2000"/>
                    </a:lnTo>
                    <a:lnTo>
                      <a:pt x="762" y="1981"/>
                    </a:lnTo>
                    <a:lnTo>
                      <a:pt x="742" y="1981"/>
                    </a:lnTo>
                    <a:lnTo>
                      <a:pt x="723" y="1981"/>
                    </a:lnTo>
                    <a:lnTo>
                      <a:pt x="647" y="2000"/>
                    </a:lnTo>
                    <a:lnTo>
                      <a:pt x="305" y="2172"/>
                    </a:lnTo>
                    <a:lnTo>
                      <a:pt x="76" y="2324"/>
                    </a:lnTo>
                    <a:lnTo>
                      <a:pt x="19" y="2304"/>
                    </a:lnTo>
                    <a:lnTo>
                      <a:pt x="0" y="2172"/>
                    </a:lnTo>
                    <a:lnTo>
                      <a:pt x="19" y="2152"/>
                    </a:lnTo>
                    <a:lnTo>
                      <a:pt x="19" y="2133"/>
                    </a:lnTo>
                    <a:lnTo>
                      <a:pt x="38" y="2133"/>
                    </a:lnTo>
                    <a:lnTo>
                      <a:pt x="76" y="2095"/>
                    </a:lnTo>
                    <a:lnTo>
                      <a:pt x="228" y="1981"/>
                    </a:lnTo>
                    <a:lnTo>
                      <a:pt x="419" y="1791"/>
                    </a:lnTo>
                    <a:lnTo>
                      <a:pt x="533" y="1638"/>
                    </a:lnTo>
                    <a:lnTo>
                      <a:pt x="552" y="1600"/>
                    </a:lnTo>
                    <a:lnTo>
                      <a:pt x="571" y="1581"/>
                    </a:lnTo>
                    <a:lnTo>
                      <a:pt x="571" y="1562"/>
                    </a:lnTo>
                    <a:lnTo>
                      <a:pt x="552" y="1505"/>
                    </a:lnTo>
                    <a:lnTo>
                      <a:pt x="552" y="1486"/>
                    </a:lnTo>
                    <a:lnTo>
                      <a:pt x="552" y="1466"/>
                    </a:lnTo>
                    <a:lnTo>
                      <a:pt x="647" y="1447"/>
                    </a:lnTo>
                    <a:lnTo>
                      <a:pt x="990" y="1410"/>
                    </a:lnTo>
                    <a:lnTo>
                      <a:pt x="1085" y="1429"/>
                    </a:lnTo>
                    <a:lnTo>
                      <a:pt x="1409" y="1390"/>
                    </a:lnTo>
                    <a:lnTo>
                      <a:pt x="1580" y="1352"/>
                    </a:lnTo>
                    <a:lnTo>
                      <a:pt x="1752" y="1390"/>
                    </a:lnTo>
                    <a:lnTo>
                      <a:pt x="1790" y="1390"/>
                    </a:lnTo>
                    <a:lnTo>
                      <a:pt x="1981" y="1314"/>
                    </a:lnTo>
                    <a:lnTo>
                      <a:pt x="2286" y="1257"/>
                    </a:lnTo>
                    <a:lnTo>
                      <a:pt x="2457" y="1200"/>
                    </a:lnTo>
                    <a:lnTo>
                      <a:pt x="2609" y="1124"/>
                    </a:lnTo>
                    <a:lnTo>
                      <a:pt x="2647" y="1085"/>
                    </a:lnTo>
                    <a:lnTo>
                      <a:pt x="2723" y="1029"/>
                    </a:lnTo>
                    <a:lnTo>
                      <a:pt x="2800" y="876"/>
                    </a:lnTo>
                    <a:lnTo>
                      <a:pt x="2800" y="819"/>
                    </a:lnTo>
                    <a:lnTo>
                      <a:pt x="2800" y="762"/>
                    </a:lnTo>
                    <a:lnTo>
                      <a:pt x="2762" y="514"/>
                    </a:lnTo>
                    <a:lnTo>
                      <a:pt x="2838" y="457"/>
                    </a:lnTo>
                    <a:lnTo>
                      <a:pt x="2990" y="400"/>
                    </a:lnTo>
                    <a:lnTo>
                      <a:pt x="3028" y="381"/>
                    </a:lnTo>
                    <a:lnTo>
                      <a:pt x="3048" y="228"/>
                    </a:lnTo>
                    <a:lnTo>
                      <a:pt x="3066" y="191"/>
                    </a:lnTo>
                    <a:lnTo>
                      <a:pt x="3085" y="152"/>
                    </a:lnTo>
                    <a:lnTo>
                      <a:pt x="3180" y="76"/>
                    </a:lnTo>
                    <a:lnTo>
                      <a:pt x="3295" y="19"/>
                    </a:lnTo>
                    <a:lnTo>
                      <a:pt x="3390" y="0"/>
                    </a:lnTo>
                    <a:lnTo>
                      <a:pt x="3466" y="38"/>
                    </a:lnTo>
                    <a:lnTo>
                      <a:pt x="3505" y="114"/>
                    </a:lnTo>
                    <a:lnTo>
                      <a:pt x="3524" y="133"/>
                    </a:lnTo>
                    <a:lnTo>
                      <a:pt x="3543" y="171"/>
                    </a:lnTo>
                    <a:lnTo>
                      <a:pt x="3543" y="209"/>
                    </a:lnTo>
                    <a:lnTo>
                      <a:pt x="3543" y="228"/>
                    </a:lnTo>
                    <a:lnTo>
                      <a:pt x="3524" y="267"/>
                    </a:lnTo>
                    <a:lnTo>
                      <a:pt x="3524" y="305"/>
                    </a:lnTo>
                    <a:lnTo>
                      <a:pt x="3505" y="343"/>
                    </a:lnTo>
                    <a:lnTo>
                      <a:pt x="3485" y="400"/>
                    </a:lnTo>
                    <a:lnTo>
                      <a:pt x="3485" y="495"/>
                    </a:lnTo>
                    <a:lnTo>
                      <a:pt x="3485" y="552"/>
                    </a:lnTo>
                    <a:lnTo>
                      <a:pt x="3485" y="609"/>
                    </a:lnTo>
                    <a:lnTo>
                      <a:pt x="3581" y="743"/>
                    </a:lnTo>
                    <a:lnTo>
                      <a:pt x="3600" y="743"/>
                    </a:lnTo>
                    <a:lnTo>
                      <a:pt x="3619" y="762"/>
                    </a:lnTo>
                    <a:lnTo>
                      <a:pt x="3638" y="743"/>
                    </a:lnTo>
                    <a:lnTo>
                      <a:pt x="3657" y="724"/>
                    </a:lnTo>
                    <a:lnTo>
                      <a:pt x="3695" y="724"/>
                    </a:lnTo>
                    <a:lnTo>
                      <a:pt x="3733" y="724"/>
                    </a:lnTo>
                    <a:lnTo>
                      <a:pt x="3790" y="743"/>
                    </a:lnTo>
                    <a:lnTo>
                      <a:pt x="3810" y="762"/>
                    </a:lnTo>
                    <a:lnTo>
                      <a:pt x="3828" y="781"/>
                    </a:lnTo>
                    <a:lnTo>
                      <a:pt x="3828" y="800"/>
                    </a:lnTo>
                    <a:lnTo>
                      <a:pt x="3810" y="800"/>
                    </a:lnTo>
                    <a:lnTo>
                      <a:pt x="3790" y="819"/>
                    </a:lnTo>
                    <a:lnTo>
                      <a:pt x="3752" y="838"/>
                    </a:lnTo>
                    <a:lnTo>
                      <a:pt x="3733" y="857"/>
                    </a:lnTo>
                    <a:lnTo>
                      <a:pt x="3733" y="876"/>
                    </a:lnTo>
                    <a:lnTo>
                      <a:pt x="3752" y="971"/>
                    </a:lnTo>
                    <a:lnTo>
                      <a:pt x="3847" y="952"/>
                    </a:lnTo>
                    <a:lnTo>
                      <a:pt x="4000" y="895"/>
                    </a:lnTo>
                    <a:lnTo>
                      <a:pt x="4114" y="914"/>
                    </a:lnTo>
                    <a:lnTo>
                      <a:pt x="4476" y="876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43" name="Freeform 15">
                <a:extLst>
                  <a:ext uri="{FF2B5EF4-FFF2-40B4-BE49-F238E27FC236}">
                    <a16:creationId xmlns:a16="http://schemas.microsoft.com/office/drawing/2014/main" id="{6C8765CD-4A26-C94F-AA35-7D93A0300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636163" y="8613775"/>
                <a:ext cx="1028700" cy="933450"/>
              </a:xfrm>
              <a:custGeom>
                <a:avLst/>
                <a:gdLst>
                  <a:gd name="T0" fmla="*/ 2147483646 w 2859"/>
                  <a:gd name="T1" fmla="*/ 0 h 2592"/>
                  <a:gd name="T2" fmla="*/ 2147483646 w 2859"/>
                  <a:gd name="T3" fmla="*/ 2147483646 h 2592"/>
                  <a:gd name="T4" fmla="*/ 2147483646 w 2859"/>
                  <a:gd name="T5" fmla="*/ 2147483646 h 2592"/>
                  <a:gd name="T6" fmla="*/ 2147483646 w 2859"/>
                  <a:gd name="T7" fmla="*/ 2147483646 h 2592"/>
                  <a:gd name="T8" fmla="*/ 2147483646 w 2859"/>
                  <a:gd name="T9" fmla="*/ 2147483646 h 2592"/>
                  <a:gd name="T10" fmla="*/ 2147483646 w 2859"/>
                  <a:gd name="T11" fmla="*/ 2147483646 h 2592"/>
                  <a:gd name="T12" fmla="*/ 2147483646 w 2859"/>
                  <a:gd name="T13" fmla="*/ 2147483646 h 2592"/>
                  <a:gd name="T14" fmla="*/ 2147483646 w 2859"/>
                  <a:gd name="T15" fmla="*/ 2147483646 h 2592"/>
                  <a:gd name="T16" fmla="*/ 2147483646 w 2859"/>
                  <a:gd name="T17" fmla="*/ 2147483646 h 2592"/>
                  <a:gd name="T18" fmla="*/ 2147483646 w 2859"/>
                  <a:gd name="T19" fmla="*/ 2147483646 h 2592"/>
                  <a:gd name="T20" fmla="*/ 2147483646 w 2859"/>
                  <a:gd name="T21" fmla="*/ 2147483646 h 2592"/>
                  <a:gd name="T22" fmla="*/ 2147483646 w 2859"/>
                  <a:gd name="T23" fmla="*/ 2147483646 h 2592"/>
                  <a:gd name="T24" fmla="*/ 2147483646 w 2859"/>
                  <a:gd name="T25" fmla="*/ 2147483646 h 2592"/>
                  <a:gd name="T26" fmla="*/ 2147483646 w 2859"/>
                  <a:gd name="T27" fmla="*/ 2147483646 h 2592"/>
                  <a:gd name="T28" fmla="*/ 2147483646 w 2859"/>
                  <a:gd name="T29" fmla="*/ 2147483646 h 2592"/>
                  <a:gd name="T30" fmla="*/ 2147483646 w 2859"/>
                  <a:gd name="T31" fmla="*/ 2147483646 h 2592"/>
                  <a:gd name="T32" fmla="*/ 2147483646 w 2859"/>
                  <a:gd name="T33" fmla="*/ 2147483646 h 2592"/>
                  <a:gd name="T34" fmla="*/ 2147483646 w 2859"/>
                  <a:gd name="T35" fmla="*/ 2147483646 h 2592"/>
                  <a:gd name="T36" fmla="*/ 2147483646 w 2859"/>
                  <a:gd name="T37" fmla="*/ 2147483646 h 2592"/>
                  <a:gd name="T38" fmla="*/ 2147483646 w 2859"/>
                  <a:gd name="T39" fmla="*/ 2147483646 h 2592"/>
                  <a:gd name="T40" fmla="*/ 2147483646 w 2859"/>
                  <a:gd name="T41" fmla="*/ 2147483646 h 2592"/>
                  <a:gd name="T42" fmla="*/ 2147483646 w 2859"/>
                  <a:gd name="T43" fmla="*/ 2147483646 h 2592"/>
                  <a:gd name="T44" fmla="*/ 2147483646 w 2859"/>
                  <a:gd name="T45" fmla="*/ 2147483646 h 2592"/>
                  <a:gd name="T46" fmla="*/ 2147483646 w 2859"/>
                  <a:gd name="T47" fmla="*/ 2147483646 h 2592"/>
                  <a:gd name="T48" fmla="*/ 2147483646 w 2859"/>
                  <a:gd name="T49" fmla="*/ 2147483646 h 2592"/>
                  <a:gd name="T50" fmla="*/ 2147483646 w 2859"/>
                  <a:gd name="T51" fmla="*/ 2147483646 h 2592"/>
                  <a:gd name="T52" fmla="*/ 0 w 2859"/>
                  <a:gd name="T53" fmla="*/ 2147483646 h 2592"/>
                  <a:gd name="T54" fmla="*/ 2147483646 w 2859"/>
                  <a:gd name="T55" fmla="*/ 2147483646 h 2592"/>
                  <a:gd name="T56" fmla="*/ 2147483646 w 2859"/>
                  <a:gd name="T57" fmla="*/ 2147483646 h 2592"/>
                  <a:gd name="T58" fmla="*/ 2147483646 w 2859"/>
                  <a:gd name="T59" fmla="*/ 2147483646 h 2592"/>
                  <a:gd name="T60" fmla="*/ 2147483646 w 2859"/>
                  <a:gd name="T61" fmla="*/ 2147483646 h 2592"/>
                  <a:gd name="T62" fmla="*/ 2147483646 w 2859"/>
                  <a:gd name="T63" fmla="*/ 2147483646 h 2592"/>
                  <a:gd name="T64" fmla="*/ 2147483646 w 2859"/>
                  <a:gd name="T65" fmla="*/ 2147483646 h 2592"/>
                  <a:gd name="T66" fmla="*/ 2147483646 w 2859"/>
                  <a:gd name="T67" fmla="*/ 2147483646 h 2592"/>
                  <a:gd name="T68" fmla="*/ 2147483646 w 2859"/>
                  <a:gd name="T69" fmla="*/ 2147483646 h 2592"/>
                  <a:gd name="T70" fmla="*/ 2147483646 w 2859"/>
                  <a:gd name="T71" fmla="*/ 2147483646 h 2592"/>
                  <a:gd name="T72" fmla="*/ 2147483646 w 2859"/>
                  <a:gd name="T73" fmla="*/ 2147483646 h 2592"/>
                  <a:gd name="T74" fmla="*/ 2147483646 w 2859"/>
                  <a:gd name="T75" fmla="*/ 2147483646 h 2592"/>
                  <a:gd name="T76" fmla="*/ 2147483646 w 2859"/>
                  <a:gd name="T77" fmla="*/ 2147483646 h 2592"/>
                  <a:gd name="T78" fmla="*/ 2147483646 w 2859"/>
                  <a:gd name="T79" fmla="*/ 2147483646 h 2592"/>
                  <a:gd name="T80" fmla="*/ 2147483646 w 2859"/>
                  <a:gd name="T81" fmla="*/ 2147483646 h 2592"/>
                  <a:gd name="T82" fmla="*/ 2147483646 w 2859"/>
                  <a:gd name="T83" fmla="*/ 2147483646 h 2592"/>
                  <a:gd name="T84" fmla="*/ 2147483646 w 2859"/>
                  <a:gd name="T85" fmla="*/ 2147483646 h 2592"/>
                  <a:gd name="T86" fmla="*/ 2147483646 w 2859"/>
                  <a:gd name="T87" fmla="*/ 2147483646 h 2592"/>
                  <a:gd name="T88" fmla="*/ 2147483646 w 2859"/>
                  <a:gd name="T89" fmla="*/ 2147483646 h 2592"/>
                  <a:gd name="T90" fmla="*/ 2147483646 w 2859"/>
                  <a:gd name="T91" fmla="*/ 2147483646 h 2592"/>
                  <a:gd name="T92" fmla="*/ 2147483646 w 2859"/>
                  <a:gd name="T93" fmla="*/ 2147483646 h 2592"/>
                  <a:gd name="T94" fmla="*/ 2147483646 w 2859"/>
                  <a:gd name="T95" fmla="*/ 2147483646 h 2592"/>
                  <a:gd name="T96" fmla="*/ 2147483646 w 2859"/>
                  <a:gd name="T97" fmla="*/ 2147483646 h 2592"/>
                  <a:gd name="T98" fmla="*/ 2147483646 w 2859"/>
                  <a:gd name="T99" fmla="*/ 2147483646 h 2592"/>
                  <a:gd name="T100" fmla="*/ 2147483646 w 2859"/>
                  <a:gd name="T101" fmla="*/ 2147483646 h 2592"/>
                  <a:gd name="T102" fmla="*/ 2147483646 w 2859"/>
                  <a:gd name="T103" fmla="*/ 2147483646 h 259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2859" h="2592">
                    <a:moveTo>
                      <a:pt x="1944" y="0"/>
                    </a:moveTo>
                    <a:lnTo>
                      <a:pt x="1981" y="0"/>
                    </a:lnTo>
                    <a:lnTo>
                      <a:pt x="2153" y="58"/>
                    </a:lnTo>
                    <a:lnTo>
                      <a:pt x="2267" y="39"/>
                    </a:lnTo>
                    <a:lnTo>
                      <a:pt x="2306" y="77"/>
                    </a:lnTo>
                    <a:lnTo>
                      <a:pt x="2325" y="229"/>
                    </a:lnTo>
                    <a:lnTo>
                      <a:pt x="2343" y="286"/>
                    </a:lnTo>
                    <a:lnTo>
                      <a:pt x="2362" y="305"/>
                    </a:lnTo>
                    <a:lnTo>
                      <a:pt x="2382" y="324"/>
                    </a:lnTo>
                    <a:lnTo>
                      <a:pt x="2439" y="344"/>
                    </a:lnTo>
                    <a:lnTo>
                      <a:pt x="2458" y="362"/>
                    </a:lnTo>
                    <a:lnTo>
                      <a:pt x="2477" y="381"/>
                    </a:lnTo>
                    <a:lnTo>
                      <a:pt x="2477" y="476"/>
                    </a:lnTo>
                    <a:lnTo>
                      <a:pt x="2401" y="686"/>
                    </a:lnTo>
                    <a:lnTo>
                      <a:pt x="2401" y="762"/>
                    </a:lnTo>
                    <a:lnTo>
                      <a:pt x="2420" y="839"/>
                    </a:lnTo>
                    <a:lnTo>
                      <a:pt x="2439" y="896"/>
                    </a:lnTo>
                    <a:lnTo>
                      <a:pt x="2477" y="953"/>
                    </a:lnTo>
                    <a:lnTo>
                      <a:pt x="2496" y="972"/>
                    </a:lnTo>
                    <a:lnTo>
                      <a:pt x="2591" y="991"/>
                    </a:lnTo>
                    <a:lnTo>
                      <a:pt x="2610" y="1010"/>
                    </a:lnTo>
                    <a:lnTo>
                      <a:pt x="2629" y="1067"/>
                    </a:lnTo>
                    <a:lnTo>
                      <a:pt x="2648" y="1086"/>
                    </a:lnTo>
                    <a:lnTo>
                      <a:pt x="2801" y="1277"/>
                    </a:lnTo>
                    <a:lnTo>
                      <a:pt x="2858" y="1391"/>
                    </a:lnTo>
                    <a:lnTo>
                      <a:pt x="2820" y="1505"/>
                    </a:lnTo>
                    <a:lnTo>
                      <a:pt x="2325" y="1924"/>
                    </a:lnTo>
                    <a:lnTo>
                      <a:pt x="2267" y="1962"/>
                    </a:lnTo>
                    <a:lnTo>
                      <a:pt x="2210" y="1944"/>
                    </a:lnTo>
                    <a:lnTo>
                      <a:pt x="2134" y="1924"/>
                    </a:lnTo>
                    <a:lnTo>
                      <a:pt x="2096" y="1944"/>
                    </a:lnTo>
                    <a:lnTo>
                      <a:pt x="2001" y="2134"/>
                    </a:lnTo>
                    <a:lnTo>
                      <a:pt x="1981" y="2172"/>
                    </a:lnTo>
                    <a:lnTo>
                      <a:pt x="1944" y="2172"/>
                    </a:lnTo>
                    <a:lnTo>
                      <a:pt x="1849" y="2172"/>
                    </a:lnTo>
                    <a:lnTo>
                      <a:pt x="1829" y="2172"/>
                    </a:lnTo>
                    <a:lnTo>
                      <a:pt x="1600" y="2305"/>
                    </a:lnTo>
                    <a:lnTo>
                      <a:pt x="1468" y="2325"/>
                    </a:lnTo>
                    <a:lnTo>
                      <a:pt x="1277" y="2229"/>
                    </a:lnTo>
                    <a:lnTo>
                      <a:pt x="1163" y="2248"/>
                    </a:lnTo>
                    <a:lnTo>
                      <a:pt x="1029" y="2343"/>
                    </a:lnTo>
                    <a:lnTo>
                      <a:pt x="972" y="2362"/>
                    </a:lnTo>
                    <a:lnTo>
                      <a:pt x="934" y="2362"/>
                    </a:lnTo>
                    <a:lnTo>
                      <a:pt x="915" y="2343"/>
                    </a:lnTo>
                    <a:lnTo>
                      <a:pt x="896" y="2325"/>
                    </a:lnTo>
                    <a:lnTo>
                      <a:pt x="782" y="2343"/>
                    </a:lnTo>
                    <a:lnTo>
                      <a:pt x="725" y="2343"/>
                    </a:lnTo>
                    <a:lnTo>
                      <a:pt x="610" y="2362"/>
                    </a:lnTo>
                    <a:lnTo>
                      <a:pt x="515" y="2439"/>
                    </a:lnTo>
                    <a:lnTo>
                      <a:pt x="439" y="2534"/>
                    </a:lnTo>
                    <a:lnTo>
                      <a:pt x="401" y="2591"/>
                    </a:lnTo>
                    <a:lnTo>
                      <a:pt x="115" y="2496"/>
                    </a:lnTo>
                    <a:lnTo>
                      <a:pt x="0" y="2477"/>
                    </a:lnTo>
                    <a:lnTo>
                      <a:pt x="0" y="2381"/>
                    </a:lnTo>
                    <a:lnTo>
                      <a:pt x="77" y="2286"/>
                    </a:lnTo>
                    <a:lnTo>
                      <a:pt x="172" y="2172"/>
                    </a:lnTo>
                    <a:lnTo>
                      <a:pt x="172" y="2134"/>
                    </a:lnTo>
                    <a:lnTo>
                      <a:pt x="191" y="2096"/>
                    </a:lnTo>
                    <a:lnTo>
                      <a:pt x="172" y="2020"/>
                    </a:lnTo>
                    <a:lnTo>
                      <a:pt x="153" y="1981"/>
                    </a:lnTo>
                    <a:lnTo>
                      <a:pt x="153" y="1944"/>
                    </a:lnTo>
                    <a:lnTo>
                      <a:pt x="134" y="1944"/>
                    </a:lnTo>
                    <a:lnTo>
                      <a:pt x="134" y="1905"/>
                    </a:lnTo>
                    <a:lnTo>
                      <a:pt x="172" y="1772"/>
                    </a:lnTo>
                    <a:lnTo>
                      <a:pt x="191" y="1696"/>
                    </a:lnTo>
                    <a:lnTo>
                      <a:pt x="191" y="1677"/>
                    </a:lnTo>
                    <a:lnTo>
                      <a:pt x="248" y="1619"/>
                    </a:lnTo>
                    <a:lnTo>
                      <a:pt x="286" y="1563"/>
                    </a:lnTo>
                    <a:lnTo>
                      <a:pt x="305" y="1524"/>
                    </a:lnTo>
                    <a:lnTo>
                      <a:pt x="305" y="1486"/>
                    </a:lnTo>
                    <a:lnTo>
                      <a:pt x="325" y="1467"/>
                    </a:lnTo>
                    <a:lnTo>
                      <a:pt x="496" y="1315"/>
                    </a:lnTo>
                    <a:lnTo>
                      <a:pt x="553" y="1277"/>
                    </a:lnTo>
                    <a:lnTo>
                      <a:pt x="572" y="1258"/>
                    </a:lnTo>
                    <a:lnTo>
                      <a:pt x="610" y="1201"/>
                    </a:lnTo>
                    <a:lnTo>
                      <a:pt x="629" y="1162"/>
                    </a:lnTo>
                    <a:lnTo>
                      <a:pt x="686" y="934"/>
                    </a:lnTo>
                    <a:lnTo>
                      <a:pt x="648" y="877"/>
                    </a:lnTo>
                    <a:lnTo>
                      <a:pt x="629" y="839"/>
                    </a:lnTo>
                    <a:lnTo>
                      <a:pt x="648" y="801"/>
                    </a:lnTo>
                    <a:lnTo>
                      <a:pt x="706" y="705"/>
                    </a:lnTo>
                    <a:lnTo>
                      <a:pt x="725" y="667"/>
                    </a:lnTo>
                    <a:lnTo>
                      <a:pt x="801" y="591"/>
                    </a:lnTo>
                    <a:lnTo>
                      <a:pt x="858" y="553"/>
                    </a:lnTo>
                    <a:lnTo>
                      <a:pt x="896" y="534"/>
                    </a:lnTo>
                    <a:lnTo>
                      <a:pt x="1087" y="476"/>
                    </a:lnTo>
                    <a:lnTo>
                      <a:pt x="1296" y="458"/>
                    </a:lnTo>
                    <a:lnTo>
                      <a:pt x="1353" y="496"/>
                    </a:lnTo>
                    <a:lnTo>
                      <a:pt x="1429" y="362"/>
                    </a:lnTo>
                    <a:lnTo>
                      <a:pt x="1448" y="344"/>
                    </a:lnTo>
                    <a:lnTo>
                      <a:pt x="1486" y="324"/>
                    </a:lnTo>
                    <a:lnTo>
                      <a:pt x="1505" y="324"/>
                    </a:lnTo>
                    <a:lnTo>
                      <a:pt x="1582" y="305"/>
                    </a:lnTo>
                    <a:lnTo>
                      <a:pt x="1620" y="267"/>
                    </a:lnTo>
                    <a:lnTo>
                      <a:pt x="1696" y="248"/>
                    </a:lnTo>
                    <a:lnTo>
                      <a:pt x="1772" y="191"/>
                    </a:lnTo>
                    <a:lnTo>
                      <a:pt x="1849" y="172"/>
                    </a:lnTo>
                    <a:lnTo>
                      <a:pt x="1867" y="153"/>
                    </a:lnTo>
                    <a:lnTo>
                      <a:pt x="1925" y="95"/>
                    </a:lnTo>
                    <a:lnTo>
                      <a:pt x="1944" y="77"/>
                    </a:lnTo>
                    <a:lnTo>
                      <a:pt x="1944" y="39"/>
                    </a:lnTo>
                    <a:lnTo>
                      <a:pt x="1944" y="0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44" name="Freeform 16">
                <a:extLst>
                  <a:ext uri="{FF2B5EF4-FFF2-40B4-BE49-F238E27FC236}">
                    <a16:creationId xmlns:a16="http://schemas.microsoft.com/office/drawing/2014/main" id="{F819936E-D499-9343-BE72-400BDB6C27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26563" y="8175625"/>
                <a:ext cx="1309687" cy="1193800"/>
              </a:xfrm>
              <a:custGeom>
                <a:avLst/>
                <a:gdLst>
                  <a:gd name="T0" fmla="*/ 2147483646 w 3640"/>
                  <a:gd name="T1" fmla="*/ 2147483646 h 3315"/>
                  <a:gd name="T2" fmla="*/ 2147483646 w 3640"/>
                  <a:gd name="T3" fmla="*/ 2147483646 h 3315"/>
                  <a:gd name="T4" fmla="*/ 2147483646 w 3640"/>
                  <a:gd name="T5" fmla="*/ 2147483646 h 3315"/>
                  <a:gd name="T6" fmla="*/ 2147483646 w 3640"/>
                  <a:gd name="T7" fmla="*/ 2147483646 h 3315"/>
                  <a:gd name="T8" fmla="*/ 2147483646 w 3640"/>
                  <a:gd name="T9" fmla="*/ 2147483646 h 3315"/>
                  <a:gd name="T10" fmla="*/ 2147483646 w 3640"/>
                  <a:gd name="T11" fmla="*/ 2147483646 h 3315"/>
                  <a:gd name="T12" fmla="*/ 2147483646 w 3640"/>
                  <a:gd name="T13" fmla="*/ 2147483646 h 3315"/>
                  <a:gd name="T14" fmla="*/ 2147483646 w 3640"/>
                  <a:gd name="T15" fmla="*/ 2147483646 h 3315"/>
                  <a:gd name="T16" fmla="*/ 2147483646 w 3640"/>
                  <a:gd name="T17" fmla="*/ 2147483646 h 3315"/>
                  <a:gd name="T18" fmla="*/ 2147483646 w 3640"/>
                  <a:gd name="T19" fmla="*/ 2147483646 h 3315"/>
                  <a:gd name="T20" fmla="*/ 2147483646 w 3640"/>
                  <a:gd name="T21" fmla="*/ 2147483646 h 3315"/>
                  <a:gd name="T22" fmla="*/ 2147483646 w 3640"/>
                  <a:gd name="T23" fmla="*/ 2147483646 h 3315"/>
                  <a:gd name="T24" fmla="*/ 2147483646 w 3640"/>
                  <a:gd name="T25" fmla="*/ 2147483646 h 3315"/>
                  <a:gd name="T26" fmla="*/ 2147483646 w 3640"/>
                  <a:gd name="T27" fmla="*/ 2147483646 h 3315"/>
                  <a:gd name="T28" fmla="*/ 2147483646 w 3640"/>
                  <a:gd name="T29" fmla="*/ 2147483646 h 3315"/>
                  <a:gd name="T30" fmla="*/ 2147483646 w 3640"/>
                  <a:gd name="T31" fmla="*/ 2147483646 h 3315"/>
                  <a:gd name="T32" fmla="*/ 2147483646 w 3640"/>
                  <a:gd name="T33" fmla="*/ 2147483646 h 3315"/>
                  <a:gd name="T34" fmla="*/ 2147483646 w 3640"/>
                  <a:gd name="T35" fmla="*/ 2147483646 h 3315"/>
                  <a:gd name="T36" fmla="*/ 2147483646 w 3640"/>
                  <a:gd name="T37" fmla="*/ 2147483646 h 3315"/>
                  <a:gd name="T38" fmla="*/ 2147483646 w 3640"/>
                  <a:gd name="T39" fmla="*/ 2147483646 h 3315"/>
                  <a:gd name="T40" fmla="*/ 2147483646 w 3640"/>
                  <a:gd name="T41" fmla="*/ 2147483646 h 3315"/>
                  <a:gd name="T42" fmla="*/ 2147483646 w 3640"/>
                  <a:gd name="T43" fmla="*/ 2147483646 h 3315"/>
                  <a:gd name="T44" fmla="*/ 2147483646 w 3640"/>
                  <a:gd name="T45" fmla="*/ 2147483646 h 3315"/>
                  <a:gd name="T46" fmla="*/ 2147483646 w 3640"/>
                  <a:gd name="T47" fmla="*/ 2147483646 h 3315"/>
                  <a:gd name="T48" fmla="*/ 2147483646 w 3640"/>
                  <a:gd name="T49" fmla="*/ 2147483646 h 3315"/>
                  <a:gd name="T50" fmla="*/ 2147483646 w 3640"/>
                  <a:gd name="T51" fmla="*/ 2147483646 h 3315"/>
                  <a:gd name="T52" fmla="*/ 2147483646 w 3640"/>
                  <a:gd name="T53" fmla="*/ 2147483646 h 3315"/>
                  <a:gd name="T54" fmla="*/ 2147483646 w 3640"/>
                  <a:gd name="T55" fmla="*/ 2147483646 h 3315"/>
                  <a:gd name="T56" fmla="*/ 2147483646 w 3640"/>
                  <a:gd name="T57" fmla="*/ 2147483646 h 3315"/>
                  <a:gd name="T58" fmla="*/ 2147483646 w 3640"/>
                  <a:gd name="T59" fmla="*/ 2147483646 h 3315"/>
                  <a:gd name="T60" fmla="*/ 2147483646 w 3640"/>
                  <a:gd name="T61" fmla="*/ 2147483646 h 3315"/>
                  <a:gd name="T62" fmla="*/ 2147483646 w 3640"/>
                  <a:gd name="T63" fmla="*/ 2147483646 h 3315"/>
                  <a:gd name="T64" fmla="*/ 2147483646 w 3640"/>
                  <a:gd name="T65" fmla="*/ 2147483646 h 3315"/>
                  <a:gd name="T66" fmla="*/ 2147483646 w 3640"/>
                  <a:gd name="T67" fmla="*/ 2147483646 h 3315"/>
                  <a:gd name="T68" fmla="*/ 2147483646 w 3640"/>
                  <a:gd name="T69" fmla="*/ 2147483646 h 3315"/>
                  <a:gd name="T70" fmla="*/ 2147483646 w 3640"/>
                  <a:gd name="T71" fmla="*/ 2147483646 h 3315"/>
                  <a:gd name="T72" fmla="*/ 2147483646 w 3640"/>
                  <a:gd name="T73" fmla="*/ 2147483646 h 3315"/>
                  <a:gd name="T74" fmla="*/ 2147483646 w 3640"/>
                  <a:gd name="T75" fmla="*/ 2147483646 h 3315"/>
                  <a:gd name="T76" fmla="*/ 2147483646 w 3640"/>
                  <a:gd name="T77" fmla="*/ 2147483646 h 3315"/>
                  <a:gd name="T78" fmla="*/ 2147483646 w 3640"/>
                  <a:gd name="T79" fmla="*/ 2147483646 h 3315"/>
                  <a:gd name="T80" fmla="*/ 0 w 3640"/>
                  <a:gd name="T81" fmla="*/ 2147483646 h 3315"/>
                  <a:gd name="T82" fmla="*/ 2147483646 w 3640"/>
                  <a:gd name="T83" fmla="*/ 2147483646 h 3315"/>
                  <a:gd name="T84" fmla="*/ 2147483646 w 3640"/>
                  <a:gd name="T85" fmla="*/ 2147483646 h 3315"/>
                  <a:gd name="T86" fmla="*/ 2147483646 w 3640"/>
                  <a:gd name="T87" fmla="*/ 2147483646 h 3315"/>
                  <a:gd name="T88" fmla="*/ 2147483646 w 3640"/>
                  <a:gd name="T89" fmla="*/ 2147483646 h 3315"/>
                  <a:gd name="T90" fmla="*/ 2147483646 w 3640"/>
                  <a:gd name="T91" fmla="*/ 2147483646 h 3315"/>
                  <a:gd name="T92" fmla="*/ 2147483646 w 3640"/>
                  <a:gd name="T93" fmla="*/ 2147483646 h 3315"/>
                  <a:gd name="T94" fmla="*/ 2147483646 w 3640"/>
                  <a:gd name="T95" fmla="*/ 2147483646 h 3315"/>
                  <a:gd name="T96" fmla="*/ 2147483646 w 3640"/>
                  <a:gd name="T97" fmla="*/ 2147483646 h 3315"/>
                  <a:gd name="T98" fmla="*/ 2147483646 w 3640"/>
                  <a:gd name="T99" fmla="*/ 2147483646 h 3315"/>
                  <a:gd name="T100" fmla="*/ 2147483646 w 3640"/>
                  <a:gd name="T101" fmla="*/ 2147483646 h 3315"/>
                  <a:gd name="T102" fmla="*/ 2147483646 w 3640"/>
                  <a:gd name="T103" fmla="*/ 2147483646 h 3315"/>
                  <a:gd name="T104" fmla="*/ 2147483646 w 3640"/>
                  <a:gd name="T105" fmla="*/ 2147483646 h 3315"/>
                  <a:gd name="T106" fmla="*/ 2147483646 w 3640"/>
                  <a:gd name="T107" fmla="*/ 2147483646 h 3315"/>
                  <a:gd name="T108" fmla="*/ 2147483646 w 3640"/>
                  <a:gd name="T109" fmla="*/ 2147483646 h 3315"/>
                  <a:gd name="T110" fmla="*/ 2147483646 w 3640"/>
                  <a:gd name="T111" fmla="*/ 2147483646 h 3315"/>
                  <a:gd name="T112" fmla="*/ 2147483646 w 3640"/>
                  <a:gd name="T113" fmla="*/ 2147483646 h 3315"/>
                  <a:gd name="T114" fmla="*/ 2147483646 w 3640"/>
                  <a:gd name="T115" fmla="*/ 2147483646 h 3315"/>
                  <a:gd name="T116" fmla="*/ 2147483646 w 3640"/>
                  <a:gd name="T117" fmla="*/ 2147483646 h 3315"/>
                  <a:gd name="T118" fmla="*/ 2147483646 w 3640"/>
                  <a:gd name="T119" fmla="*/ 2147483646 h 331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640" h="3315">
                    <a:moveTo>
                      <a:pt x="3372" y="153"/>
                    </a:moveTo>
                    <a:lnTo>
                      <a:pt x="3315" y="171"/>
                    </a:lnTo>
                    <a:lnTo>
                      <a:pt x="3277" y="228"/>
                    </a:lnTo>
                    <a:lnTo>
                      <a:pt x="3258" y="285"/>
                    </a:lnTo>
                    <a:lnTo>
                      <a:pt x="3277" y="342"/>
                    </a:lnTo>
                    <a:lnTo>
                      <a:pt x="3277" y="380"/>
                    </a:lnTo>
                    <a:lnTo>
                      <a:pt x="3219" y="438"/>
                    </a:lnTo>
                    <a:lnTo>
                      <a:pt x="3181" y="495"/>
                    </a:lnTo>
                    <a:lnTo>
                      <a:pt x="3200" y="552"/>
                    </a:lnTo>
                    <a:lnTo>
                      <a:pt x="3277" y="628"/>
                    </a:lnTo>
                    <a:lnTo>
                      <a:pt x="3315" y="685"/>
                    </a:lnTo>
                    <a:lnTo>
                      <a:pt x="3353" y="819"/>
                    </a:lnTo>
                    <a:lnTo>
                      <a:pt x="3372" y="876"/>
                    </a:lnTo>
                    <a:lnTo>
                      <a:pt x="3448" y="971"/>
                    </a:lnTo>
                    <a:lnTo>
                      <a:pt x="3467" y="1028"/>
                    </a:lnTo>
                    <a:lnTo>
                      <a:pt x="3486" y="1104"/>
                    </a:lnTo>
                    <a:lnTo>
                      <a:pt x="3524" y="1181"/>
                    </a:lnTo>
                    <a:lnTo>
                      <a:pt x="3562" y="1199"/>
                    </a:lnTo>
                    <a:lnTo>
                      <a:pt x="3639" y="1218"/>
                    </a:lnTo>
                    <a:lnTo>
                      <a:pt x="3639" y="1257"/>
                    </a:lnTo>
                    <a:lnTo>
                      <a:pt x="3639" y="1295"/>
                    </a:lnTo>
                    <a:lnTo>
                      <a:pt x="3620" y="1313"/>
                    </a:lnTo>
                    <a:lnTo>
                      <a:pt x="3562" y="1371"/>
                    </a:lnTo>
                    <a:lnTo>
                      <a:pt x="3544" y="1390"/>
                    </a:lnTo>
                    <a:lnTo>
                      <a:pt x="3467" y="1409"/>
                    </a:lnTo>
                    <a:lnTo>
                      <a:pt x="3391" y="1466"/>
                    </a:lnTo>
                    <a:lnTo>
                      <a:pt x="3315" y="1485"/>
                    </a:lnTo>
                    <a:lnTo>
                      <a:pt x="3277" y="1523"/>
                    </a:lnTo>
                    <a:lnTo>
                      <a:pt x="3200" y="1542"/>
                    </a:lnTo>
                    <a:lnTo>
                      <a:pt x="3181" y="1542"/>
                    </a:lnTo>
                    <a:lnTo>
                      <a:pt x="3143" y="1562"/>
                    </a:lnTo>
                    <a:lnTo>
                      <a:pt x="3124" y="1580"/>
                    </a:lnTo>
                    <a:lnTo>
                      <a:pt x="3048" y="1714"/>
                    </a:lnTo>
                    <a:lnTo>
                      <a:pt x="2991" y="1676"/>
                    </a:lnTo>
                    <a:lnTo>
                      <a:pt x="2782" y="1694"/>
                    </a:lnTo>
                    <a:lnTo>
                      <a:pt x="2591" y="1752"/>
                    </a:lnTo>
                    <a:lnTo>
                      <a:pt x="2553" y="1771"/>
                    </a:lnTo>
                    <a:lnTo>
                      <a:pt x="2496" y="1809"/>
                    </a:lnTo>
                    <a:lnTo>
                      <a:pt x="2420" y="1885"/>
                    </a:lnTo>
                    <a:lnTo>
                      <a:pt x="2401" y="1923"/>
                    </a:lnTo>
                    <a:lnTo>
                      <a:pt x="2343" y="2019"/>
                    </a:lnTo>
                    <a:lnTo>
                      <a:pt x="2324" y="2057"/>
                    </a:lnTo>
                    <a:lnTo>
                      <a:pt x="2343" y="2095"/>
                    </a:lnTo>
                    <a:lnTo>
                      <a:pt x="2381" y="2152"/>
                    </a:lnTo>
                    <a:lnTo>
                      <a:pt x="2324" y="2380"/>
                    </a:lnTo>
                    <a:lnTo>
                      <a:pt x="2305" y="2419"/>
                    </a:lnTo>
                    <a:lnTo>
                      <a:pt x="2267" y="2476"/>
                    </a:lnTo>
                    <a:lnTo>
                      <a:pt x="2248" y="2495"/>
                    </a:lnTo>
                    <a:lnTo>
                      <a:pt x="2191" y="2533"/>
                    </a:lnTo>
                    <a:lnTo>
                      <a:pt x="2020" y="2685"/>
                    </a:lnTo>
                    <a:lnTo>
                      <a:pt x="2000" y="2704"/>
                    </a:lnTo>
                    <a:lnTo>
                      <a:pt x="2000" y="2742"/>
                    </a:lnTo>
                    <a:lnTo>
                      <a:pt x="1981" y="2781"/>
                    </a:lnTo>
                    <a:lnTo>
                      <a:pt x="1943" y="2837"/>
                    </a:lnTo>
                    <a:lnTo>
                      <a:pt x="1886" y="2895"/>
                    </a:lnTo>
                    <a:lnTo>
                      <a:pt x="1886" y="2914"/>
                    </a:lnTo>
                    <a:lnTo>
                      <a:pt x="1867" y="2990"/>
                    </a:lnTo>
                    <a:lnTo>
                      <a:pt x="1810" y="2971"/>
                    </a:lnTo>
                    <a:lnTo>
                      <a:pt x="1791" y="2952"/>
                    </a:lnTo>
                    <a:lnTo>
                      <a:pt x="1772" y="2952"/>
                    </a:lnTo>
                    <a:lnTo>
                      <a:pt x="1734" y="2952"/>
                    </a:lnTo>
                    <a:lnTo>
                      <a:pt x="1600" y="2990"/>
                    </a:lnTo>
                    <a:lnTo>
                      <a:pt x="1543" y="3009"/>
                    </a:lnTo>
                    <a:lnTo>
                      <a:pt x="1486" y="2990"/>
                    </a:lnTo>
                    <a:lnTo>
                      <a:pt x="1391" y="2914"/>
                    </a:lnTo>
                    <a:lnTo>
                      <a:pt x="1372" y="2895"/>
                    </a:lnTo>
                    <a:lnTo>
                      <a:pt x="1353" y="2895"/>
                    </a:lnTo>
                    <a:lnTo>
                      <a:pt x="1353" y="2876"/>
                    </a:lnTo>
                    <a:lnTo>
                      <a:pt x="1334" y="2876"/>
                    </a:lnTo>
                    <a:lnTo>
                      <a:pt x="1314" y="2876"/>
                    </a:lnTo>
                    <a:lnTo>
                      <a:pt x="1296" y="2876"/>
                    </a:lnTo>
                    <a:lnTo>
                      <a:pt x="1277" y="2895"/>
                    </a:lnTo>
                    <a:lnTo>
                      <a:pt x="1277" y="2914"/>
                    </a:lnTo>
                    <a:lnTo>
                      <a:pt x="1277" y="2933"/>
                    </a:lnTo>
                    <a:lnTo>
                      <a:pt x="1296" y="2952"/>
                    </a:lnTo>
                    <a:lnTo>
                      <a:pt x="1277" y="2952"/>
                    </a:lnTo>
                    <a:lnTo>
                      <a:pt x="1258" y="2971"/>
                    </a:lnTo>
                    <a:lnTo>
                      <a:pt x="1162" y="3047"/>
                    </a:lnTo>
                    <a:lnTo>
                      <a:pt x="1010" y="3104"/>
                    </a:lnTo>
                    <a:lnTo>
                      <a:pt x="896" y="3180"/>
                    </a:lnTo>
                    <a:lnTo>
                      <a:pt x="819" y="3257"/>
                    </a:lnTo>
                    <a:lnTo>
                      <a:pt x="762" y="3276"/>
                    </a:lnTo>
                    <a:lnTo>
                      <a:pt x="724" y="3294"/>
                    </a:lnTo>
                    <a:lnTo>
                      <a:pt x="705" y="3314"/>
                    </a:lnTo>
                    <a:lnTo>
                      <a:pt x="686" y="3294"/>
                    </a:lnTo>
                    <a:lnTo>
                      <a:pt x="667" y="3276"/>
                    </a:lnTo>
                    <a:lnTo>
                      <a:pt x="667" y="3199"/>
                    </a:lnTo>
                    <a:lnTo>
                      <a:pt x="648" y="3162"/>
                    </a:lnTo>
                    <a:lnTo>
                      <a:pt x="648" y="3123"/>
                    </a:lnTo>
                    <a:lnTo>
                      <a:pt x="648" y="3104"/>
                    </a:lnTo>
                    <a:lnTo>
                      <a:pt x="648" y="3085"/>
                    </a:lnTo>
                    <a:lnTo>
                      <a:pt x="629" y="2895"/>
                    </a:lnTo>
                    <a:lnTo>
                      <a:pt x="629" y="2818"/>
                    </a:lnTo>
                    <a:lnTo>
                      <a:pt x="629" y="2647"/>
                    </a:lnTo>
                    <a:lnTo>
                      <a:pt x="629" y="2609"/>
                    </a:lnTo>
                    <a:lnTo>
                      <a:pt x="629" y="2590"/>
                    </a:lnTo>
                    <a:lnTo>
                      <a:pt x="629" y="2571"/>
                    </a:lnTo>
                    <a:lnTo>
                      <a:pt x="572" y="2495"/>
                    </a:lnTo>
                    <a:lnTo>
                      <a:pt x="534" y="2437"/>
                    </a:lnTo>
                    <a:lnTo>
                      <a:pt x="534" y="2419"/>
                    </a:lnTo>
                    <a:lnTo>
                      <a:pt x="515" y="2419"/>
                    </a:lnTo>
                    <a:lnTo>
                      <a:pt x="457" y="2380"/>
                    </a:lnTo>
                    <a:lnTo>
                      <a:pt x="439" y="2380"/>
                    </a:lnTo>
                    <a:lnTo>
                      <a:pt x="420" y="2380"/>
                    </a:lnTo>
                    <a:lnTo>
                      <a:pt x="400" y="2400"/>
                    </a:lnTo>
                    <a:lnTo>
                      <a:pt x="381" y="2400"/>
                    </a:lnTo>
                    <a:lnTo>
                      <a:pt x="343" y="2400"/>
                    </a:lnTo>
                    <a:lnTo>
                      <a:pt x="286" y="2361"/>
                    </a:lnTo>
                    <a:lnTo>
                      <a:pt x="210" y="2380"/>
                    </a:lnTo>
                    <a:lnTo>
                      <a:pt x="0" y="2456"/>
                    </a:lnTo>
                    <a:lnTo>
                      <a:pt x="0" y="2400"/>
                    </a:lnTo>
                    <a:lnTo>
                      <a:pt x="76" y="2228"/>
                    </a:lnTo>
                    <a:lnTo>
                      <a:pt x="76" y="2209"/>
                    </a:lnTo>
                    <a:lnTo>
                      <a:pt x="76" y="2171"/>
                    </a:lnTo>
                    <a:lnTo>
                      <a:pt x="58" y="2095"/>
                    </a:lnTo>
                    <a:lnTo>
                      <a:pt x="19" y="2038"/>
                    </a:lnTo>
                    <a:lnTo>
                      <a:pt x="0" y="1999"/>
                    </a:lnTo>
                    <a:lnTo>
                      <a:pt x="0" y="1923"/>
                    </a:lnTo>
                    <a:lnTo>
                      <a:pt x="0" y="1809"/>
                    </a:lnTo>
                    <a:lnTo>
                      <a:pt x="0" y="1676"/>
                    </a:lnTo>
                    <a:lnTo>
                      <a:pt x="439" y="1676"/>
                    </a:lnTo>
                    <a:lnTo>
                      <a:pt x="496" y="1676"/>
                    </a:lnTo>
                    <a:lnTo>
                      <a:pt x="552" y="1714"/>
                    </a:lnTo>
                    <a:lnTo>
                      <a:pt x="591" y="1714"/>
                    </a:lnTo>
                    <a:lnTo>
                      <a:pt x="629" y="1694"/>
                    </a:lnTo>
                    <a:lnTo>
                      <a:pt x="667" y="1694"/>
                    </a:lnTo>
                    <a:lnTo>
                      <a:pt x="705" y="1676"/>
                    </a:lnTo>
                    <a:lnTo>
                      <a:pt x="724" y="1657"/>
                    </a:lnTo>
                    <a:lnTo>
                      <a:pt x="762" y="1618"/>
                    </a:lnTo>
                    <a:lnTo>
                      <a:pt x="819" y="1523"/>
                    </a:lnTo>
                    <a:lnTo>
                      <a:pt x="857" y="1428"/>
                    </a:lnTo>
                    <a:lnTo>
                      <a:pt x="896" y="1333"/>
                    </a:lnTo>
                    <a:lnTo>
                      <a:pt x="933" y="1295"/>
                    </a:lnTo>
                    <a:lnTo>
                      <a:pt x="972" y="1257"/>
                    </a:lnTo>
                    <a:lnTo>
                      <a:pt x="1277" y="1047"/>
                    </a:lnTo>
                    <a:lnTo>
                      <a:pt x="1563" y="895"/>
                    </a:lnTo>
                    <a:lnTo>
                      <a:pt x="1658" y="837"/>
                    </a:lnTo>
                    <a:lnTo>
                      <a:pt x="1676" y="819"/>
                    </a:lnTo>
                    <a:lnTo>
                      <a:pt x="1695" y="761"/>
                    </a:lnTo>
                    <a:lnTo>
                      <a:pt x="1848" y="609"/>
                    </a:lnTo>
                    <a:lnTo>
                      <a:pt x="1867" y="590"/>
                    </a:lnTo>
                    <a:lnTo>
                      <a:pt x="1981" y="475"/>
                    </a:lnTo>
                    <a:lnTo>
                      <a:pt x="2020" y="456"/>
                    </a:lnTo>
                    <a:lnTo>
                      <a:pt x="2057" y="438"/>
                    </a:lnTo>
                    <a:lnTo>
                      <a:pt x="2115" y="380"/>
                    </a:lnTo>
                    <a:lnTo>
                      <a:pt x="2134" y="323"/>
                    </a:lnTo>
                    <a:lnTo>
                      <a:pt x="2191" y="247"/>
                    </a:lnTo>
                    <a:lnTo>
                      <a:pt x="2210" y="171"/>
                    </a:lnTo>
                    <a:lnTo>
                      <a:pt x="2229" y="153"/>
                    </a:lnTo>
                    <a:lnTo>
                      <a:pt x="2286" y="115"/>
                    </a:lnTo>
                    <a:lnTo>
                      <a:pt x="2324" y="95"/>
                    </a:lnTo>
                    <a:lnTo>
                      <a:pt x="2343" y="95"/>
                    </a:lnTo>
                    <a:lnTo>
                      <a:pt x="2401" y="95"/>
                    </a:lnTo>
                    <a:lnTo>
                      <a:pt x="2438" y="95"/>
                    </a:lnTo>
                    <a:lnTo>
                      <a:pt x="2572" y="95"/>
                    </a:lnTo>
                    <a:lnTo>
                      <a:pt x="2667" y="134"/>
                    </a:lnTo>
                    <a:lnTo>
                      <a:pt x="2686" y="134"/>
                    </a:lnTo>
                    <a:lnTo>
                      <a:pt x="2724" y="153"/>
                    </a:lnTo>
                    <a:lnTo>
                      <a:pt x="2724" y="171"/>
                    </a:lnTo>
                    <a:lnTo>
                      <a:pt x="2724" y="209"/>
                    </a:lnTo>
                    <a:lnTo>
                      <a:pt x="2724" y="228"/>
                    </a:lnTo>
                    <a:lnTo>
                      <a:pt x="2724" y="247"/>
                    </a:lnTo>
                    <a:lnTo>
                      <a:pt x="2743" y="266"/>
                    </a:lnTo>
                    <a:lnTo>
                      <a:pt x="2782" y="266"/>
                    </a:lnTo>
                    <a:lnTo>
                      <a:pt x="2801" y="247"/>
                    </a:lnTo>
                    <a:lnTo>
                      <a:pt x="2972" y="153"/>
                    </a:lnTo>
                    <a:lnTo>
                      <a:pt x="3067" y="19"/>
                    </a:lnTo>
                    <a:lnTo>
                      <a:pt x="3086" y="19"/>
                    </a:lnTo>
                    <a:lnTo>
                      <a:pt x="3105" y="0"/>
                    </a:lnTo>
                    <a:lnTo>
                      <a:pt x="3124" y="0"/>
                    </a:lnTo>
                    <a:lnTo>
                      <a:pt x="3143" y="19"/>
                    </a:lnTo>
                    <a:lnTo>
                      <a:pt x="3163" y="19"/>
                    </a:lnTo>
                    <a:lnTo>
                      <a:pt x="3353" y="134"/>
                    </a:lnTo>
                    <a:lnTo>
                      <a:pt x="3372" y="153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45" name="Freeform 17">
                <a:extLst>
                  <a:ext uri="{FF2B5EF4-FFF2-40B4-BE49-F238E27FC236}">
                    <a16:creationId xmlns:a16="http://schemas.microsoft.com/office/drawing/2014/main" id="{D3D65174-4DB8-A445-8BF7-43C1BA445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4213" y="9024938"/>
                <a:ext cx="1790700" cy="2305050"/>
              </a:xfrm>
              <a:custGeom>
                <a:avLst/>
                <a:gdLst>
                  <a:gd name="T0" fmla="*/ 2147483646 w 4973"/>
                  <a:gd name="T1" fmla="*/ 2147483646 h 6401"/>
                  <a:gd name="T2" fmla="*/ 2147483646 w 4973"/>
                  <a:gd name="T3" fmla="*/ 2147483646 h 6401"/>
                  <a:gd name="T4" fmla="*/ 2147483646 w 4973"/>
                  <a:gd name="T5" fmla="*/ 2147483646 h 6401"/>
                  <a:gd name="T6" fmla="*/ 2147483646 w 4973"/>
                  <a:gd name="T7" fmla="*/ 2147483646 h 6401"/>
                  <a:gd name="T8" fmla="*/ 2147483646 w 4973"/>
                  <a:gd name="T9" fmla="*/ 2147483646 h 6401"/>
                  <a:gd name="T10" fmla="*/ 2147483646 w 4973"/>
                  <a:gd name="T11" fmla="*/ 2147483646 h 6401"/>
                  <a:gd name="T12" fmla="*/ 2147483646 w 4973"/>
                  <a:gd name="T13" fmla="*/ 2147483646 h 6401"/>
                  <a:gd name="T14" fmla="*/ 2147483646 w 4973"/>
                  <a:gd name="T15" fmla="*/ 2147483646 h 6401"/>
                  <a:gd name="T16" fmla="*/ 2147483646 w 4973"/>
                  <a:gd name="T17" fmla="*/ 2147483646 h 6401"/>
                  <a:gd name="T18" fmla="*/ 2147483646 w 4973"/>
                  <a:gd name="T19" fmla="*/ 2147483646 h 6401"/>
                  <a:gd name="T20" fmla="*/ 2147483646 w 4973"/>
                  <a:gd name="T21" fmla="*/ 2147483646 h 6401"/>
                  <a:gd name="T22" fmla="*/ 2147483646 w 4973"/>
                  <a:gd name="T23" fmla="*/ 2147483646 h 6401"/>
                  <a:gd name="T24" fmla="*/ 2147483646 w 4973"/>
                  <a:gd name="T25" fmla="*/ 2147483646 h 6401"/>
                  <a:gd name="T26" fmla="*/ 2147483646 w 4973"/>
                  <a:gd name="T27" fmla="*/ 2147483646 h 6401"/>
                  <a:gd name="T28" fmla="*/ 2147483646 w 4973"/>
                  <a:gd name="T29" fmla="*/ 2147483646 h 6401"/>
                  <a:gd name="T30" fmla="*/ 2147483646 w 4973"/>
                  <a:gd name="T31" fmla="*/ 2147483646 h 6401"/>
                  <a:gd name="T32" fmla="*/ 2147483646 w 4973"/>
                  <a:gd name="T33" fmla="*/ 2147483646 h 6401"/>
                  <a:gd name="T34" fmla="*/ 2147483646 w 4973"/>
                  <a:gd name="T35" fmla="*/ 2147483646 h 6401"/>
                  <a:gd name="T36" fmla="*/ 2147483646 w 4973"/>
                  <a:gd name="T37" fmla="*/ 2147483646 h 6401"/>
                  <a:gd name="T38" fmla="*/ 2147483646 w 4973"/>
                  <a:gd name="T39" fmla="*/ 2147483646 h 6401"/>
                  <a:gd name="T40" fmla="*/ 2147483646 w 4973"/>
                  <a:gd name="T41" fmla="*/ 2147483646 h 6401"/>
                  <a:gd name="T42" fmla="*/ 2147483646 w 4973"/>
                  <a:gd name="T43" fmla="*/ 2147483646 h 6401"/>
                  <a:gd name="T44" fmla="*/ 2147483646 w 4973"/>
                  <a:gd name="T45" fmla="*/ 2147483646 h 6401"/>
                  <a:gd name="T46" fmla="*/ 2147483646 w 4973"/>
                  <a:gd name="T47" fmla="*/ 2147483646 h 6401"/>
                  <a:gd name="T48" fmla="*/ 2147483646 w 4973"/>
                  <a:gd name="T49" fmla="*/ 2147483646 h 6401"/>
                  <a:gd name="T50" fmla="*/ 0 w 4973"/>
                  <a:gd name="T51" fmla="*/ 2147483646 h 6401"/>
                  <a:gd name="T52" fmla="*/ 2147483646 w 4973"/>
                  <a:gd name="T53" fmla="*/ 2147483646 h 6401"/>
                  <a:gd name="T54" fmla="*/ 2147483646 w 4973"/>
                  <a:gd name="T55" fmla="*/ 2147483646 h 6401"/>
                  <a:gd name="T56" fmla="*/ 2147483646 w 4973"/>
                  <a:gd name="T57" fmla="*/ 2147483646 h 6401"/>
                  <a:gd name="T58" fmla="*/ 2147483646 w 4973"/>
                  <a:gd name="T59" fmla="*/ 2147483646 h 6401"/>
                  <a:gd name="T60" fmla="*/ 2147483646 w 4973"/>
                  <a:gd name="T61" fmla="*/ 2147483646 h 6401"/>
                  <a:gd name="T62" fmla="*/ 2147483646 w 4973"/>
                  <a:gd name="T63" fmla="*/ 2147483646 h 6401"/>
                  <a:gd name="T64" fmla="*/ 2147483646 w 4973"/>
                  <a:gd name="T65" fmla="*/ 2147483646 h 6401"/>
                  <a:gd name="T66" fmla="*/ 2147483646 w 4973"/>
                  <a:gd name="T67" fmla="*/ 2147483646 h 6401"/>
                  <a:gd name="T68" fmla="*/ 2147483646 w 4973"/>
                  <a:gd name="T69" fmla="*/ 2147483646 h 6401"/>
                  <a:gd name="T70" fmla="*/ 2147483646 w 4973"/>
                  <a:gd name="T71" fmla="*/ 2147483646 h 6401"/>
                  <a:gd name="T72" fmla="*/ 2147483646 w 4973"/>
                  <a:gd name="T73" fmla="*/ 2147483646 h 6401"/>
                  <a:gd name="T74" fmla="*/ 2147483646 w 4973"/>
                  <a:gd name="T75" fmla="*/ 2147483646 h 6401"/>
                  <a:gd name="T76" fmla="*/ 2147483646 w 4973"/>
                  <a:gd name="T77" fmla="*/ 2147483646 h 6401"/>
                  <a:gd name="T78" fmla="*/ 2147483646 w 4973"/>
                  <a:gd name="T79" fmla="*/ 2147483646 h 6401"/>
                  <a:gd name="T80" fmla="*/ 2147483646 w 4973"/>
                  <a:gd name="T81" fmla="*/ 2147483646 h 6401"/>
                  <a:gd name="T82" fmla="*/ 2147483646 w 4973"/>
                  <a:gd name="T83" fmla="*/ 2147483646 h 6401"/>
                  <a:gd name="T84" fmla="*/ 2147483646 w 4973"/>
                  <a:gd name="T85" fmla="*/ 2147483646 h 6401"/>
                  <a:gd name="T86" fmla="*/ 2147483646 w 4973"/>
                  <a:gd name="T87" fmla="*/ 2147483646 h 6401"/>
                  <a:gd name="T88" fmla="*/ 2147483646 w 4973"/>
                  <a:gd name="T89" fmla="*/ 2147483646 h 6401"/>
                  <a:gd name="T90" fmla="*/ 2147483646 w 4973"/>
                  <a:gd name="T91" fmla="*/ 2147483646 h 6401"/>
                  <a:gd name="T92" fmla="*/ 2147483646 w 4973"/>
                  <a:gd name="T93" fmla="*/ 2147483646 h 6401"/>
                  <a:gd name="T94" fmla="*/ 2147483646 w 4973"/>
                  <a:gd name="T95" fmla="*/ 2147483646 h 6401"/>
                  <a:gd name="T96" fmla="*/ 2147483646 w 4973"/>
                  <a:gd name="T97" fmla="*/ 2147483646 h 6401"/>
                  <a:gd name="T98" fmla="*/ 2147483646 w 4973"/>
                  <a:gd name="T99" fmla="*/ 2147483646 h 6401"/>
                  <a:gd name="T100" fmla="*/ 2147483646 w 4973"/>
                  <a:gd name="T101" fmla="*/ 2147483646 h 6401"/>
                  <a:gd name="T102" fmla="*/ 2147483646 w 4973"/>
                  <a:gd name="T103" fmla="*/ 2147483646 h 6401"/>
                  <a:gd name="T104" fmla="*/ 2147483646 w 4973"/>
                  <a:gd name="T105" fmla="*/ 2147483646 h 6401"/>
                  <a:gd name="T106" fmla="*/ 2147483646 w 4973"/>
                  <a:gd name="T107" fmla="*/ 2147483646 h 6401"/>
                  <a:gd name="T108" fmla="*/ 2147483646 w 4973"/>
                  <a:gd name="T109" fmla="*/ 2147483646 h 6401"/>
                  <a:gd name="T110" fmla="*/ 2147483646 w 4973"/>
                  <a:gd name="T111" fmla="*/ 2147483646 h 6401"/>
                  <a:gd name="T112" fmla="*/ 2147483646 w 4973"/>
                  <a:gd name="T113" fmla="*/ 2147483646 h 6401"/>
                  <a:gd name="T114" fmla="*/ 2147483646 w 4973"/>
                  <a:gd name="T115" fmla="*/ 2147483646 h 6401"/>
                  <a:gd name="T116" fmla="*/ 2147483646 w 4973"/>
                  <a:gd name="T117" fmla="*/ 2147483646 h 6401"/>
                  <a:gd name="T118" fmla="*/ 2147483646 w 4973"/>
                  <a:gd name="T119" fmla="*/ 2147483646 h 6401"/>
                  <a:gd name="T120" fmla="*/ 2147483646 w 4973"/>
                  <a:gd name="T121" fmla="*/ 2147483646 h 6401"/>
                  <a:gd name="T122" fmla="*/ 2147483646 w 4973"/>
                  <a:gd name="T123" fmla="*/ 2147483646 h 640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973" h="6401">
                    <a:moveTo>
                      <a:pt x="4419" y="5220"/>
                    </a:moveTo>
                    <a:lnTo>
                      <a:pt x="4401" y="5220"/>
                    </a:lnTo>
                    <a:lnTo>
                      <a:pt x="4267" y="5334"/>
                    </a:lnTo>
                    <a:lnTo>
                      <a:pt x="4191" y="5429"/>
                    </a:lnTo>
                    <a:lnTo>
                      <a:pt x="3848" y="5924"/>
                    </a:lnTo>
                    <a:lnTo>
                      <a:pt x="3810" y="5982"/>
                    </a:lnTo>
                    <a:lnTo>
                      <a:pt x="3771" y="6001"/>
                    </a:lnTo>
                    <a:lnTo>
                      <a:pt x="3734" y="6058"/>
                    </a:lnTo>
                    <a:lnTo>
                      <a:pt x="3639" y="6153"/>
                    </a:lnTo>
                    <a:lnTo>
                      <a:pt x="3524" y="6229"/>
                    </a:lnTo>
                    <a:lnTo>
                      <a:pt x="3448" y="6267"/>
                    </a:lnTo>
                    <a:lnTo>
                      <a:pt x="3334" y="6248"/>
                    </a:lnTo>
                    <a:lnTo>
                      <a:pt x="3238" y="6286"/>
                    </a:lnTo>
                    <a:lnTo>
                      <a:pt x="3048" y="6382"/>
                    </a:lnTo>
                    <a:lnTo>
                      <a:pt x="2933" y="6400"/>
                    </a:lnTo>
                    <a:lnTo>
                      <a:pt x="2857" y="6343"/>
                    </a:lnTo>
                    <a:lnTo>
                      <a:pt x="2724" y="6153"/>
                    </a:lnTo>
                    <a:lnTo>
                      <a:pt x="2648" y="6058"/>
                    </a:lnTo>
                    <a:lnTo>
                      <a:pt x="2610" y="6001"/>
                    </a:lnTo>
                    <a:lnTo>
                      <a:pt x="2610" y="5867"/>
                    </a:lnTo>
                    <a:lnTo>
                      <a:pt x="2591" y="5829"/>
                    </a:lnTo>
                    <a:lnTo>
                      <a:pt x="2552" y="5791"/>
                    </a:lnTo>
                    <a:lnTo>
                      <a:pt x="2381" y="5772"/>
                    </a:lnTo>
                    <a:lnTo>
                      <a:pt x="2210" y="5677"/>
                    </a:lnTo>
                    <a:lnTo>
                      <a:pt x="2115" y="5639"/>
                    </a:lnTo>
                    <a:lnTo>
                      <a:pt x="2039" y="5639"/>
                    </a:lnTo>
                    <a:lnTo>
                      <a:pt x="1981" y="5657"/>
                    </a:lnTo>
                    <a:lnTo>
                      <a:pt x="1848" y="5715"/>
                    </a:lnTo>
                    <a:lnTo>
                      <a:pt x="1790" y="5772"/>
                    </a:lnTo>
                    <a:lnTo>
                      <a:pt x="1790" y="5810"/>
                    </a:lnTo>
                    <a:lnTo>
                      <a:pt x="1848" y="5829"/>
                    </a:lnTo>
                    <a:lnTo>
                      <a:pt x="1924" y="5829"/>
                    </a:lnTo>
                    <a:lnTo>
                      <a:pt x="2095" y="5829"/>
                    </a:lnTo>
                    <a:lnTo>
                      <a:pt x="2153" y="5848"/>
                    </a:lnTo>
                    <a:lnTo>
                      <a:pt x="2171" y="5867"/>
                    </a:lnTo>
                    <a:lnTo>
                      <a:pt x="2134" y="5924"/>
                    </a:lnTo>
                    <a:lnTo>
                      <a:pt x="2076" y="5962"/>
                    </a:lnTo>
                    <a:lnTo>
                      <a:pt x="2019" y="5962"/>
                    </a:lnTo>
                    <a:lnTo>
                      <a:pt x="1924" y="5943"/>
                    </a:lnTo>
                    <a:lnTo>
                      <a:pt x="1600" y="5848"/>
                    </a:lnTo>
                    <a:lnTo>
                      <a:pt x="1486" y="5829"/>
                    </a:lnTo>
                    <a:lnTo>
                      <a:pt x="1372" y="5829"/>
                    </a:lnTo>
                    <a:lnTo>
                      <a:pt x="1295" y="5829"/>
                    </a:lnTo>
                    <a:lnTo>
                      <a:pt x="1257" y="5791"/>
                    </a:lnTo>
                    <a:lnTo>
                      <a:pt x="1238" y="5753"/>
                    </a:lnTo>
                    <a:lnTo>
                      <a:pt x="1162" y="5677"/>
                    </a:lnTo>
                    <a:lnTo>
                      <a:pt x="1086" y="5639"/>
                    </a:lnTo>
                    <a:lnTo>
                      <a:pt x="1010" y="5620"/>
                    </a:lnTo>
                    <a:lnTo>
                      <a:pt x="952" y="5620"/>
                    </a:lnTo>
                    <a:lnTo>
                      <a:pt x="915" y="5677"/>
                    </a:lnTo>
                    <a:lnTo>
                      <a:pt x="857" y="5810"/>
                    </a:lnTo>
                    <a:lnTo>
                      <a:pt x="838" y="5848"/>
                    </a:lnTo>
                    <a:lnTo>
                      <a:pt x="819" y="5829"/>
                    </a:lnTo>
                    <a:lnTo>
                      <a:pt x="705" y="5772"/>
                    </a:lnTo>
                    <a:lnTo>
                      <a:pt x="648" y="5734"/>
                    </a:lnTo>
                    <a:lnTo>
                      <a:pt x="629" y="5696"/>
                    </a:lnTo>
                    <a:lnTo>
                      <a:pt x="610" y="5677"/>
                    </a:lnTo>
                    <a:lnTo>
                      <a:pt x="610" y="5639"/>
                    </a:lnTo>
                    <a:lnTo>
                      <a:pt x="591" y="5620"/>
                    </a:lnTo>
                    <a:lnTo>
                      <a:pt x="591" y="5581"/>
                    </a:lnTo>
                    <a:lnTo>
                      <a:pt x="571" y="5505"/>
                    </a:lnTo>
                    <a:lnTo>
                      <a:pt x="571" y="5448"/>
                    </a:lnTo>
                    <a:lnTo>
                      <a:pt x="571" y="5429"/>
                    </a:lnTo>
                    <a:lnTo>
                      <a:pt x="571" y="5410"/>
                    </a:lnTo>
                    <a:lnTo>
                      <a:pt x="591" y="5391"/>
                    </a:lnTo>
                    <a:lnTo>
                      <a:pt x="667" y="5258"/>
                    </a:lnTo>
                    <a:lnTo>
                      <a:pt x="724" y="5124"/>
                    </a:lnTo>
                    <a:lnTo>
                      <a:pt x="762" y="5029"/>
                    </a:lnTo>
                    <a:lnTo>
                      <a:pt x="781" y="4991"/>
                    </a:lnTo>
                    <a:lnTo>
                      <a:pt x="781" y="4953"/>
                    </a:lnTo>
                    <a:lnTo>
                      <a:pt x="743" y="4839"/>
                    </a:lnTo>
                    <a:lnTo>
                      <a:pt x="705" y="4667"/>
                    </a:lnTo>
                    <a:lnTo>
                      <a:pt x="781" y="4477"/>
                    </a:lnTo>
                    <a:lnTo>
                      <a:pt x="800" y="4382"/>
                    </a:lnTo>
                    <a:lnTo>
                      <a:pt x="800" y="4343"/>
                    </a:lnTo>
                    <a:lnTo>
                      <a:pt x="800" y="4324"/>
                    </a:lnTo>
                    <a:lnTo>
                      <a:pt x="762" y="4172"/>
                    </a:lnTo>
                    <a:lnTo>
                      <a:pt x="743" y="4134"/>
                    </a:lnTo>
                    <a:lnTo>
                      <a:pt x="762" y="4115"/>
                    </a:lnTo>
                    <a:lnTo>
                      <a:pt x="762" y="4077"/>
                    </a:lnTo>
                    <a:lnTo>
                      <a:pt x="800" y="4038"/>
                    </a:lnTo>
                    <a:lnTo>
                      <a:pt x="800" y="3905"/>
                    </a:lnTo>
                    <a:lnTo>
                      <a:pt x="781" y="3772"/>
                    </a:lnTo>
                    <a:lnTo>
                      <a:pt x="781" y="3734"/>
                    </a:lnTo>
                    <a:lnTo>
                      <a:pt x="781" y="3696"/>
                    </a:lnTo>
                    <a:lnTo>
                      <a:pt x="819" y="3639"/>
                    </a:lnTo>
                    <a:lnTo>
                      <a:pt x="819" y="3600"/>
                    </a:lnTo>
                    <a:lnTo>
                      <a:pt x="800" y="3581"/>
                    </a:lnTo>
                    <a:lnTo>
                      <a:pt x="800" y="3544"/>
                    </a:lnTo>
                    <a:lnTo>
                      <a:pt x="781" y="3429"/>
                    </a:lnTo>
                    <a:lnTo>
                      <a:pt x="724" y="3239"/>
                    </a:lnTo>
                    <a:lnTo>
                      <a:pt x="705" y="3219"/>
                    </a:lnTo>
                    <a:lnTo>
                      <a:pt x="686" y="3200"/>
                    </a:lnTo>
                    <a:lnTo>
                      <a:pt x="629" y="3181"/>
                    </a:lnTo>
                    <a:lnTo>
                      <a:pt x="610" y="3163"/>
                    </a:lnTo>
                    <a:lnTo>
                      <a:pt x="476" y="3029"/>
                    </a:lnTo>
                    <a:lnTo>
                      <a:pt x="381" y="2972"/>
                    </a:lnTo>
                    <a:lnTo>
                      <a:pt x="362" y="2934"/>
                    </a:lnTo>
                    <a:lnTo>
                      <a:pt x="343" y="2858"/>
                    </a:lnTo>
                    <a:lnTo>
                      <a:pt x="57" y="2648"/>
                    </a:lnTo>
                    <a:lnTo>
                      <a:pt x="0" y="2572"/>
                    </a:lnTo>
                    <a:lnTo>
                      <a:pt x="0" y="2553"/>
                    </a:lnTo>
                    <a:lnTo>
                      <a:pt x="0" y="2515"/>
                    </a:lnTo>
                    <a:lnTo>
                      <a:pt x="134" y="2305"/>
                    </a:lnTo>
                    <a:lnTo>
                      <a:pt x="267" y="2134"/>
                    </a:lnTo>
                    <a:lnTo>
                      <a:pt x="534" y="2381"/>
                    </a:lnTo>
                    <a:lnTo>
                      <a:pt x="648" y="2457"/>
                    </a:lnTo>
                    <a:lnTo>
                      <a:pt x="686" y="2477"/>
                    </a:lnTo>
                    <a:lnTo>
                      <a:pt x="705" y="2477"/>
                    </a:lnTo>
                    <a:lnTo>
                      <a:pt x="743" y="2477"/>
                    </a:lnTo>
                    <a:lnTo>
                      <a:pt x="915" y="2457"/>
                    </a:lnTo>
                    <a:lnTo>
                      <a:pt x="991" y="2438"/>
                    </a:lnTo>
                    <a:lnTo>
                      <a:pt x="1086" y="2401"/>
                    </a:lnTo>
                    <a:lnTo>
                      <a:pt x="1124" y="2381"/>
                    </a:lnTo>
                    <a:lnTo>
                      <a:pt x="1238" y="2286"/>
                    </a:lnTo>
                    <a:lnTo>
                      <a:pt x="1314" y="2210"/>
                    </a:lnTo>
                    <a:lnTo>
                      <a:pt x="1333" y="2172"/>
                    </a:lnTo>
                    <a:lnTo>
                      <a:pt x="1353" y="2115"/>
                    </a:lnTo>
                    <a:lnTo>
                      <a:pt x="1353" y="2076"/>
                    </a:lnTo>
                    <a:lnTo>
                      <a:pt x="1391" y="2039"/>
                    </a:lnTo>
                    <a:lnTo>
                      <a:pt x="1429" y="2020"/>
                    </a:lnTo>
                    <a:lnTo>
                      <a:pt x="1619" y="1810"/>
                    </a:lnTo>
                    <a:lnTo>
                      <a:pt x="1658" y="1753"/>
                    </a:lnTo>
                    <a:lnTo>
                      <a:pt x="1676" y="1715"/>
                    </a:lnTo>
                    <a:lnTo>
                      <a:pt x="1810" y="1581"/>
                    </a:lnTo>
                    <a:lnTo>
                      <a:pt x="1943" y="1162"/>
                    </a:lnTo>
                    <a:lnTo>
                      <a:pt x="1962" y="1124"/>
                    </a:lnTo>
                    <a:lnTo>
                      <a:pt x="2000" y="1067"/>
                    </a:lnTo>
                    <a:lnTo>
                      <a:pt x="2286" y="877"/>
                    </a:lnTo>
                    <a:lnTo>
                      <a:pt x="2457" y="667"/>
                    </a:lnTo>
                    <a:lnTo>
                      <a:pt x="2496" y="610"/>
                    </a:lnTo>
                    <a:lnTo>
                      <a:pt x="2515" y="553"/>
                    </a:lnTo>
                    <a:lnTo>
                      <a:pt x="2533" y="496"/>
                    </a:lnTo>
                    <a:lnTo>
                      <a:pt x="2552" y="439"/>
                    </a:lnTo>
                    <a:lnTo>
                      <a:pt x="2591" y="324"/>
                    </a:lnTo>
                    <a:lnTo>
                      <a:pt x="2610" y="286"/>
                    </a:lnTo>
                    <a:lnTo>
                      <a:pt x="2819" y="95"/>
                    </a:lnTo>
                    <a:lnTo>
                      <a:pt x="2838" y="95"/>
                    </a:lnTo>
                    <a:lnTo>
                      <a:pt x="3048" y="19"/>
                    </a:lnTo>
                    <a:lnTo>
                      <a:pt x="3124" y="0"/>
                    </a:lnTo>
                    <a:lnTo>
                      <a:pt x="3181" y="39"/>
                    </a:lnTo>
                    <a:lnTo>
                      <a:pt x="3219" y="39"/>
                    </a:lnTo>
                    <a:lnTo>
                      <a:pt x="3238" y="39"/>
                    </a:lnTo>
                    <a:lnTo>
                      <a:pt x="3258" y="19"/>
                    </a:lnTo>
                    <a:lnTo>
                      <a:pt x="3277" y="19"/>
                    </a:lnTo>
                    <a:lnTo>
                      <a:pt x="3295" y="19"/>
                    </a:lnTo>
                    <a:lnTo>
                      <a:pt x="3353" y="58"/>
                    </a:lnTo>
                    <a:lnTo>
                      <a:pt x="3372" y="58"/>
                    </a:lnTo>
                    <a:lnTo>
                      <a:pt x="3372" y="76"/>
                    </a:lnTo>
                    <a:lnTo>
                      <a:pt x="3410" y="134"/>
                    </a:lnTo>
                    <a:lnTo>
                      <a:pt x="3467" y="210"/>
                    </a:lnTo>
                    <a:lnTo>
                      <a:pt x="3467" y="229"/>
                    </a:lnTo>
                    <a:lnTo>
                      <a:pt x="3467" y="248"/>
                    </a:lnTo>
                    <a:lnTo>
                      <a:pt x="3467" y="286"/>
                    </a:lnTo>
                    <a:lnTo>
                      <a:pt x="3467" y="457"/>
                    </a:lnTo>
                    <a:lnTo>
                      <a:pt x="3467" y="534"/>
                    </a:lnTo>
                    <a:lnTo>
                      <a:pt x="3486" y="724"/>
                    </a:lnTo>
                    <a:lnTo>
                      <a:pt x="3486" y="743"/>
                    </a:lnTo>
                    <a:lnTo>
                      <a:pt x="3486" y="762"/>
                    </a:lnTo>
                    <a:lnTo>
                      <a:pt x="3486" y="801"/>
                    </a:lnTo>
                    <a:lnTo>
                      <a:pt x="3505" y="838"/>
                    </a:lnTo>
                    <a:lnTo>
                      <a:pt x="3505" y="915"/>
                    </a:lnTo>
                    <a:lnTo>
                      <a:pt x="3524" y="933"/>
                    </a:lnTo>
                    <a:lnTo>
                      <a:pt x="3543" y="953"/>
                    </a:lnTo>
                    <a:lnTo>
                      <a:pt x="3562" y="933"/>
                    </a:lnTo>
                    <a:lnTo>
                      <a:pt x="3600" y="915"/>
                    </a:lnTo>
                    <a:lnTo>
                      <a:pt x="3657" y="896"/>
                    </a:lnTo>
                    <a:lnTo>
                      <a:pt x="3734" y="819"/>
                    </a:lnTo>
                    <a:lnTo>
                      <a:pt x="3848" y="743"/>
                    </a:lnTo>
                    <a:lnTo>
                      <a:pt x="4000" y="686"/>
                    </a:lnTo>
                    <a:lnTo>
                      <a:pt x="4096" y="610"/>
                    </a:lnTo>
                    <a:lnTo>
                      <a:pt x="4115" y="591"/>
                    </a:lnTo>
                    <a:lnTo>
                      <a:pt x="4134" y="591"/>
                    </a:lnTo>
                    <a:lnTo>
                      <a:pt x="4115" y="572"/>
                    </a:lnTo>
                    <a:lnTo>
                      <a:pt x="4115" y="553"/>
                    </a:lnTo>
                    <a:lnTo>
                      <a:pt x="4115" y="534"/>
                    </a:lnTo>
                    <a:lnTo>
                      <a:pt x="4134" y="515"/>
                    </a:lnTo>
                    <a:lnTo>
                      <a:pt x="4152" y="515"/>
                    </a:lnTo>
                    <a:lnTo>
                      <a:pt x="4172" y="515"/>
                    </a:lnTo>
                    <a:lnTo>
                      <a:pt x="4191" y="515"/>
                    </a:lnTo>
                    <a:lnTo>
                      <a:pt x="4191" y="534"/>
                    </a:lnTo>
                    <a:lnTo>
                      <a:pt x="4210" y="534"/>
                    </a:lnTo>
                    <a:lnTo>
                      <a:pt x="4229" y="553"/>
                    </a:lnTo>
                    <a:lnTo>
                      <a:pt x="4324" y="629"/>
                    </a:lnTo>
                    <a:lnTo>
                      <a:pt x="4381" y="648"/>
                    </a:lnTo>
                    <a:lnTo>
                      <a:pt x="4438" y="629"/>
                    </a:lnTo>
                    <a:lnTo>
                      <a:pt x="4572" y="591"/>
                    </a:lnTo>
                    <a:lnTo>
                      <a:pt x="4610" y="591"/>
                    </a:lnTo>
                    <a:lnTo>
                      <a:pt x="4629" y="591"/>
                    </a:lnTo>
                    <a:lnTo>
                      <a:pt x="4648" y="610"/>
                    </a:lnTo>
                    <a:lnTo>
                      <a:pt x="4705" y="629"/>
                    </a:lnTo>
                    <a:lnTo>
                      <a:pt x="4667" y="762"/>
                    </a:lnTo>
                    <a:lnTo>
                      <a:pt x="4667" y="801"/>
                    </a:lnTo>
                    <a:lnTo>
                      <a:pt x="4686" y="801"/>
                    </a:lnTo>
                    <a:lnTo>
                      <a:pt x="4686" y="838"/>
                    </a:lnTo>
                    <a:lnTo>
                      <a:pt x="4705" y="877"/>
                    </a:lnTo>
                    <a:lnTo>
                      <a:pt x="4724" y="953"/>
                    </a:lnTo>
                    <a:lnTo>
                      <a:pt x="4705" y="991"/>
                    </a:lnTo>
                    <a:lnTo>
                      <a:pt x="4705" y="1029"/>
                    </a:lnTo>
                    <a:lnTo>
                      <a:pt x="4610" y="1143"/>
                    </a:lnTo>
                    <a:lnTo>
                      <a:pt x="4533" y="1238"/>
                    </a:lnTo>
                    <a:lnTo>
                      <a:pt x="4533" y="1334"/>
                    </a:lnTo>
                    <a:lnTo>
                      <a:pt x="4648" y="1353"/>
                    </a:lnTo>
                    <a:lnTo>
                      <a:pt x="4934" y="1448"/>
                    </a:lnTo>
                    <a:lnTo>
                      <a:pt x="4914" y="1505"/>
                    </a:lnTo>
                    <a:lnTo>
                      <a:pt x="4972" y="1886"/>
                    </a:lnTo>
                    <a:lnTo>
                      <a:pt x="4934" y="2000"/>
                    </a:lnTo>
                    <a:lnTo>
                      <a:pt x="4914" y="2020"/>
                    </a:lnTo>
                    <a:lnTo>
                      <a:pt x="4838" y="2076"/>
                    </a:lnTo>
                    <a:lnTo>
                      <a:pt x="4762" y="2172"/>
                    </a:lnTo>
                    <a:lnTo>
                      <a:pt x="4667" y="2248"/>
                    </a:lnTo>
                    <a:lnTo>
                      <a:pt x="4629" y="2286"/>
                    </a:lnTo>
                    <a:lnTo>
                      <a:pt x="4648" y="2362"/>
                    </a:lnTo>
                    <a:lnTo>
                      <a:pt x="4648" y="2401"/>
                    </a:lnTo>
                    <a:lnTo>
                      <a:pt x="4667" y="2420"/>
                    </a:lnTo>
                    <a:lnTo>
                      <a:pt x="4705" y="2438"/>
                    </a:lnTo>
                    <a:lnTo>
                      <a:pt x="4724" y="2438"/>
                    </a:lnTo>
                    <a:lnTo>
                      <a:pt x="4743" y="2457"/>
                    </a:lnTo>
                    <a:lnTo>
                      <a:pt x="4762" y="2477"/>
                    </a:lnTo>
                    <a:lnTo>
                      <a:pt x="4762" y="2553"/>
                    </a:lnTo>
                    <a:lnTo>
                      <a:pt x="4800" y="2667"/>
                    </a:lnTo>
                    <a:lnTo>
                      <a:pt x="4781" y="2705"/>
                    </a:lnTo>
                    <a:lnTo>
                      <a:pt x="4743" y="2782"/>
                    </a:lnTo>
                    <a:lnTo>
                      <a:pt x="4591" y="3010"/>
                    </a:lnTo>
                    <a:lnTo>
                      <a:pt x="4533" y="3048"/>
                    </a:lnTo>
                    <a:lnTo>
                      <a:pt x="4419" y="3105"/>
                    </a:lnTo>
                    <a:lnTo>
                      <a:pt x="4362" y="3143"/>
                    </a:lnTo>
                    <a:lnTo>
                      <a:pt x="4267" y="3258"/>
                    </a:lnTo>
                    <a:lnTo>
                      <a:pt x="4210" y="3391"/>
                    </a:lnTo>
                    <a:lnTo>
                      <a:pt x="4191" y="3524"/>
                    </a:lnTo>
                    <a:lnTo>
                      <a:pt x="4229" y="3676"/>
                    </a:lnTo>
                    <a:lnTo>
                      <a:pt x="4305" y="3886"/>
                    </a:lnTo>
                    <a:lnTo>
                      <a:pt x="4305" y="3943"/>
                    </a:lnTo>
                    <a:lnTo>
                      <a:pt x="4305" y="4038"/>
                    </a:lnTo>
                    <a:lnTo>
                      <a:pt x="4286" y="4172"/>
                    </a:lnTo>
                    <a:lnTo>
                      <a:pt x="4286" y="4324"/>
                    </a:lnTo>
                    <a:lnTo>
                      <a:pt x="4267" y="4477"/>
                    </a:lnTo>
                    <a:lnTo>
                      <a:pt x="4267" y="4553"/>
                    </a:lnTo>
                    <a:lnTo>
                      <a:pt x="4324" y="4877"/>
                    </a:lnTo>
                    <a:lnTo>
                      <a:pt x="4419" y="5144"/>
                    </a:lnTo>
                    <a:lnTo>
                      <a:pt x="4419" y="5200"/>
                    </a:lnTo>
                    <a:lnTo>
                      <a:pt x="4419" y="5220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46" name="Freeform 18">
                <a:extLst>
                  <a:ext uri="{FF2B5EF4-FFF2-40B4-BE49-F238E27FC236}">
                    <a16:creationId xmlns:a16="http://schemas.microsoft.com/office/drawing/2014/main" id="{7F63AA29-E7A5-2844-B6A0-A527D810D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56375" y="9477375"/>
                <a:ext cx="2051050" cy="1927225"/>
              </a:xfrm>
              <a:custGeom>
                <a:avLst/>
                <a:gdLst>
                  <a:gd name="T0" fmla="*/ 2147483646 w 5696"/>
                  <a:gd name="T1" fmla="*/ 2147483646 h 5353"/>
                  <a:gd name="T2" fmla="*/ 2147483646 w 5696"/>
                  <a:gd name="T3" fmla="*/ 2147483646 h 5353"/>
                  <a:gd name="T4" fmla="*/ 2147483646 w 5696"/>
                  <a:gd name="T5" fmla="*/ 2147483646 h 5353"/>
                  <a:gd name="T6" fmla="*/ 2147483646 w 5696"/>
                  <a:gd name="T7" fmla="*/ 2147483646 h 5353"/>
                  <a:gd name="T8" fmla="*/ 2147483646 w 5696"/>
                  <a:gd name="T9" fmla="*/ 2147483646 h 5353"/>
                  <a:gd name="T10" fmla="*/ 2147483646 w 5696"/>
                  <a:gd name="T11" fmla="*/ 2147483646 h 5353"/>
                  <a:gd name="T12" fmla="*/ 2147483646 w 5696"/>
                  <a:gd name="T13" fmla="*/ 2147483646 h 5353"/>
                  <a:gd name="T14" fmla="*/ 2147483646 w 5696"/>
                  <a:gd name="T15" fmla="*/ 2147483646 h 5353"/>
                  <a:gd name="T16" fmla="*/ 2147483646 w 5696"/>
                  <a:gd name="T17" fmla="*/ 2147483646 h 5353"/>
                  <a:gd name="T18" fmla="*/ 2147483646 w 5696"/>
                  <a:gd name="T19" fmla="*/ 2147483646 h 5353"/>
                  <a:gd name="T20" fmla="*/ 2147483646 w 5696"/>
                  <a:gd name="T21" fmla="*/ 2147483646 h 5353"/>
                  <a:gd name="T22" fmla="*/ 2147483646 w 5696"/>
                  <a:gd name="T23" fmla="*/ 2147483646 h 5353"/>
                  <a:gd name="T24" fmla="*/ 2147483646 w 5696"/>
                  <a:gd name="T25" fmla="*/ 2147483646 h 5353"/>
                  <a:gd name="T26" fmla="*/ 2147483646 w 5696"/>
                  <a:gd name="T27" fmla="*/ 2147483646 h 5353"/>
                  <a:gd name="T28" fmla="*/ 2147483646 w 5696"/>
                  <a:gd name="T29" fmla="*/ 2147483646 h 5353"/>
                  <a:gd name="T30" fmla="*/ 2147483646 w 5696"/>
                  <a:gd name="T31" fmla="*/ 2147483646 h 5353"/>
                  <a:gd name="T32" fmla="*/ 2147483646 w 5696"/>
                  <a:gd name="T33" fmla="*/ 2147483646 h 5353"/>
                  <a:gd name="T34" fmla="*/ 2147483646 w 5696"/>
                  <a:gd name="T35" fmla="*/ 2147483646 h 5353"/>
                  <a:gd name="T36" fmla="*/ 2147483646 w 5696"/>
                  <a:gd name="T37" fmla="*/ 2147483646 h 5353"/>
                  <a:gd name="T38" fmla="*/ 2147483646 w 5696"/>
                  <a:gd name="T39" fmla="*/ 2147483646 h 5353"/>
                  <a:gd name="T40" fmla="*/ 2147483646 w 5696"/>
                  <a:gd name="T41" fmla="*/ 2147483646 h 5353"/>
                  <a:gd name="T42" fmla="*/ 2147483646 w 5696"/>
                  <a:gd name="T43" fmla="*/ 2147483646 h 5353"/>
                  <a:gd name="T44" fmla="*/ 2147483646 w 5696"/>
                  <a:gd name="T45" fmla="*/ 2147483646 h 5353"/>
                  <a:gd name="T46" fmla="*/ 2147483646 w 5696"/>
                  <a:gd name="T47" fmla="*/ 2147483646 h 5353"/>
                  <a:gd name="T48" fmla="*/ 2147483646 w 5696"/>
                  <a:gd name="T49" fmla="*/ 2147483646 h 5353"/>
                  <a:gd name="T50" fmla="*/ 2147483646 w 5696"/>
                  <a:gd name="T51" fmla="*/ 2147483646 h 5353"/>
                  <a:gd name="T52" fmla="*/ 2147483646 w 5696"/>
                  <a:gd name="T53" fmla="*/ 2147483646 h 5353"/>
                  <a:gd name="T54" fmla="*/ 2147483646 w 5696"/>
                  <a:gd name="T55" fmla="*/ 2147483646 h 5353"/>
                  <a:gd name="T56" fmla="*/ 2147483646 w 5696"/>
                  <a:gd name="T57" fmla="*/ 2147483646 h 5353"/>
                  <a:gd name="T58" fmla="*/ 2147483646 w 5696"/>
                  <a:gd name="T59" fmla="*/ 2147483646 h 5353"/>
                  <a:gd name="T60" fmla="*/ 2147483646 w 5696"/>
                  <a:gd name="T61" fmla="*/ 2147483646 h 5353"/>
                  <a:gd name="T62" fmla="*/ 2147483646 w 5696"/>
                  <a:gd name="T63" fmla="*/ 2147483646 h 5353"/>
                  <a:gd name="T64" fmla="*/ 2147483646 w 5696"/>
                  <a:gd name="T65" fmla="*/ 2147483646 h 5353"/>
                  <a:gd name="T66" fmla="*/ 2147483646 w 5696"/>
                  <a:gd name="T67" fmla="*/ 2147483646 h 5353"/>
                  <a:gd name="T68" fmla="*/ 2147483646 w 5696"/>
                  <a:gd name="T69" fmla="*/ 2147483646 h 5353"/>
                  <a:gd name="T70" fmla="*/ 2147483646 w 5696"/>
                  <a:gd name="T71" fmla="*/ 2147483646 h 5353"/>
                  <a:gd name="T72" fmla="*/ 2147483646 w 5696"/>
                  <a:gd name="T73" fmla="*/ 2147483646 h 5353"/>
                  <a:gd name="T74" fmla="*/ 2147483646 w 5696"/>
                  <a:gd name="T75" fmla="*/ 2147483646 h 5353"/>
                  <a:gd name="T76" fmla="*/ 2147483646 w 5696"/>
                  <a:gd name="T77" fmla="*/ 2147483646 h 5353"/>
                  <a:gd name="T78" fmla="*/ 2147483646 w 5696"/>
                  <a:gd name="T79" fmla="*/ 2147483646 h 5353"/>
                  <a:gd name="T80" fmla="*/ 2147483646 w 5696"/>
                  <a:gd name="T81" fmla="*/ 2147483646 h 5353"/>
                  <a:gd name="T82" fmla="*/ 2147483646 w 5696"/>
                  <a:gd name="T83" fmla="*/ 2147483646 h 5353"/>
                  <a:gd name="T84" fmla="*/ 2147483646 w 5696"/>
                  <a:gd name="T85" fmla="*/ 2147483646 h 5353"/>
                  <a:gd name="T86" fmla="*/ 2147483646 w 5696"/>
                  <a:gd name="T87" fmla="*/ 2147483646 h 5353"/>
                  <a:gd name="T88" fmla="*/ 2147483646 w 5696"/>
                  <a:gd name="T89" fmla="*/ 2147483646 h 5353"/>
                  <a:gd name="T90" fmla="*/ 2147483646 w 5696"/>
                  <a:gd name="T91" fmla="*/ 2147483646 h 5353"/>
                  <a:gd name="T92" fmla="*/ 2147483646 w 5696"/>
                  <a:gd name="T93" fmla="*/ 2147483646 h 5353"/>
                  <a:gd name="T94" fmla="*/ 2147483646 w 5696"/>
                  <a:gd name="T95" fmla="*/ 2147483646 h 5353"/>
                  <a:gd name="T96" fmla="*/ 2147483646 w 5696"/>
                  <a:gd name="T97" fmla="*/ 2147483646 h 5353"/>
                  <a:gd name="T98" fmla="*/ 2147483646 w 5696"/>
                  <a:gd name="T99" fmla="*/ 2147483646 h 5353"/>
                  <a:gd name="T100" fmla="*/ 2147483646 w 5696"/>
                  <a:gd name="T101" fmla="*/ 2147483646 h 5353"/>
                  <a:gd name="T102" fmla="*/ 2147483646 w 5696"/>
                  <a:gd name="T103" fmla="*/ 2147483646 h 5353"/>
                  <a:gd name="T104" fmla="*/ 2147483646 w 5696"/>
                  <a:gd name="T105" fmla="*/ 2147483646 h 5353"/>
                  <a:gd name="T106" fmla="*/ 2147483646 w 5696"/>
                  <a:gd name="T107" fmla="*/ 2147483646 h 5353"/>
                  <a:gd name="T108" fmla="*/ 2147483646 w 5696"/>
                  <a:gd name="T109" fmla="*/ 2147483646 h 5353"/>
                  <a:gd name="T110" fmla="*/ 2147483646 w 5696"/>
                  <a:gd name="T111" fmla="*/ 2147483646 h 5353"/>
                  <a:gd name="T112" fmla="*/ 2147483646 w 5696"/>
                  <a:gd name="T113" fmla="*/ 2147483646 h 5353"/>
                  <a:gd name="T114" fmla="*/ 2147483646 w 5696"/>
                  <a:gd name="T115" fmla="*/ 2147483646 h 535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5696" h="5353">
                    <a:moveTo>
                      <a:pt x="5695" y="4590"/>
                    </a:moveTo>
                    <a:lnTo>
                      <a:pt x="5676" y="4628"/>
                    </a:lnTo>
                    <a:lnTo>
                      <a:pt x="5581" y="4704"/>
                    </a:lnTo>
                    <a:lnTo>
                      <a:pt x="5562" y="4743"/>
                    </a:lnTo>
                    <a:lnTo>
                      <a:pt x="5562" y="4819"/>
                    </a:lnTo>
                    <a:lnTo>
                      <a:pt x="5543" y="4838"/>
                    </a:lnTo>
                    <a:lnTo>
                      <a:pt x="5391" y="4933"/>
                    </a:lnTo>
                    <a:lnTo>
                      <a:pt x="5333" y="4971"/>
                    </a:lnTo>
                    <a:lnTo>
                      <a:pt x="5295" y="5009"/>
                    </a:lnTo>
                    <a:lnTo>
                      <a:pt x="5276" y="5028"/>
                    </a:lnTo>
                    <a:lnTo>
                      <a:pt x="5143" y="5047"/>
                    </a:lnTo>
                    <a:lnTo>
                      <a:pt x="5067" y="5028"/>
                    </a:lnTo>
                    <a:lnTo>
                      <a:pt x="5010" y="5028"/>
                    </a:lnTo>
                    <a:lnTo>
                      <a:pt x="4933" y="5066"/>
                    </a:lnTo>
                    <a:lnTo>
                      <a:pt x="4762" y="5276"/>
                    </a:lnTo>
                    <a:lnTo>
                      <a:pt x="4648" y="5352"/>
                    </a:lnTo>
                    <a:lnTo>
                      <a:pt x="4495" y="5276"/>
                    </a:lnTo>
                    <a:lnTo>
                      <a:pt x="4476" y="5257"/>
                    </a:lnTo>
                    <a:lnTo>
                      <a:pt x="4362" y="5257"/>
                    </a:lnTo>
                    <a:lnTo>
                      <a:pt x="4305" y="5257"/>
                    </a:lnTo>
                    <a:lnTo>
                      <a:pt x="4133" y="5314"/>
                    </a:lnTo>
                    <a:lnTo>
                      <a:pt x="4095" y="5333"/>
                    </a:lnTo>
                    <a:lnTo>
                      <a:pt x="4038" y="5333"/>
                    </a:lnTo>
                    <a:lnTo>
                      <a:pt x="3848" y="5314"/>
                    </a:lnTo>
                    <a:lnTo>
                      <a:pt x="3828" y="5314"/>
                    </a:lnTo>
                    <a:lnTo>
                      <a:pt x="3733" y="5352"/>
                    </a:lnTo>
                    <a:lnTo>
                      <a:pt x="3714" y="5352"/>
                    </a:lnTo>
                    <a:lnTo>
                      <a:pt x="3695" y="5352"/>
                    </a:lnTo>
                    <a:lnTo>
                      <a:pt x="3676" y="5333"/>
                    </a:lnTo>
                    <a:lnTo>
                      <a:pt x="3657" y="5333"/>
                    </a:lnTo>
                    <a:lnTo>
                      <a:pt x="3657" y="5314"/>
                    </a:lnTo>
                    <a:lnTo>
                      <a:pt x="3657" y="5295"/>
                    </a:lnTo>
                    <a:lnTo>
                      <a:pt x="3657" y="5276"/>
                    </a:lnTo>
                    <a:lnTo>
                      <a:pt x="3676" y="5238"/>
                    </a:lnTo>
                    <a:lnTo>
                      <a:pt x="3676" y="5219"/>
                    </a:lnTo>
                    <a:lnTo>
                      <a:pt x="3676" y="5161"/>
                    </a:lnTo>
                    <a:lnTo>
                      <a:pt x="3619" y="5047"/>
                    </a:lnTo>
                    <a:lnTo>
                      <a:pt x="3486" y="4971"/>
                    </a:lnTo>
                    <a:lnTo>
                      <a:pt x="3428" y="4952"/>
                    </a:lnTo>
                    <a:lnTo>
                      <a:pt x="3410" y="4971"/>
                    </a:lnTo>
                    <a:lnTo>
                      <a:pt x="3391" y="5028"/>
                    </a:lnTo>
                    <a:lnTo>
                      <a:pt x="3371" y="5028"/>
                    </a:lnTo>
                    <a:lnTo>
                      <a:pt x="3333" y="5028"/>
                    </a:lnTo>
                    <a:lnTo>
                      <a:pt x="3295" y="5009"/>
                    </a:lnTo>
                    <a:lnTo>
                      <a:pt x="3276" y="4990"/>
                    </a:lnTo>
                    <a:lnTo>
                      <a:pt x="3257" y="4971"/>
                    </a:lnTo>
                    <a:lnTo>
                      <a:pt x="3219" y="4876"/>
                    </a:lnTo>
                    <a:lnTo>
                      <a:pt x="3200" y="4857"/>
                    </a:lnTo>
                    <a:lnTo>
                      <a:pt x="3181" y="4857"/>
                    </a:lnTo>
                    <a:lnTo>
                      <a:pt x="3162" y="4857"/>
                    </a:lnTo>
                    <a:lnTo>
                      <a:pt x="3124" y="4838"/>
                    </a:lnTo>
                    <a:lnTo>
                      <a:pt x="3105" y="4819"/>
                    </a:lnTo>
                    <a:lnTo>
                      <a:pt x="3066" y="4724"/>
                    </a:lnTo>
                    <a:lnTo>
                      <a:pt x="2990" y="4590"/>
                    </a:lnTo>
                    <a:lnTo>
                      <a:pt x="2857" y="4628"/>
                    </a:lnTo>
                    <a:lnTo>
                      <a:pt x="2800" y="4666"/>
                    </a:lnTo>
                    <a:lnTo>
                      <a:pt x="2590" y="4743"/>
                    </a:lnTo>
                    <a:lnTo>
                      <a:pt x="2533" y="4743"/>
                    </a:lnTo>
                    <a:lnTo>
                      <a:pt x="2400" y="4704"/>
                    </a:lnTo>
                    <a:lnTo>
                      <a:pt x="2304" y="4685"/>
                    </a:lnTo>
                    <a:lnTo>
                      <a:pt x="2267" y="4685"/>
                    </a:lnTo>
                    <a:lnTo>
                      <a:pt x="2248" y="4666"/>
                    </a:lnTo>
                    <a:lnTo>
                      <a:pt x="2190" y="4628"/>
                    </a:lnTo>
                    <a:lnTo>
                      <a:pt x="2133" y="4609"/>
                    </a:lnTo>
                    <a:lnTo>
                      <a:pt x="2076" y="4552"/>
                    </a:lnTo>
                    <a:lnTo>
                      <a:pt x="2057" y="4533"/>
                    </a:lnTo>
                    <a:lnTo>
                      <a:pt x="2038" y="4514"/>
                    </a:lnTo>
                    <a:lnTo>
                      <a:pt x="2000" y="4495"/>
                    </a:lnTo>
                    <a:lnTo>
                      <a:pt x="1886" y="4457"/>
                    </a:lnTo>
                    <a:lnTo>
                      <a:pt x="1752" y="4399"/>
                    </a:lnTo>
                    <a:lnTo>
                      <a:pt x="1695" y="4343"/>
                    </a:lnTo>
                    <a:lnTo>
                      <a:pt x="1562" y="4228"/>
                    </a:lnTo>
                    <a:lnTo>
                      <a:pt x="1542" y="4209"/>
                    </a:lnTo>
                    <a:lnTo>
                      <a:pt x="1524" y="4190"/>
                    </a:lnTo>
                    <a:lnTo>
                      <a:pt x="1505" y="4190"/>
                    </a:lnTo>
                    <a:lnTo>
                      <a:pt x="1466" y="4228"/>
                    </a:lnTo>
                    <a:lnTo>
                      <a:pt x="1085" y="4533"/>
                    </a:lnTo>
                    <a:lnTo>
                      <a:pt x="1066" y="4552"/>
                    </a:lnTo>
                    <a:lnTo>
                      <a:pt x="933" y="4590"/>
                    </a:lnTo>
                    <a:lnTo>
                      <a:pt x="876" y="4590"/>
                    </a:lnTo>
                    <a:lnTo>
                      <a:pt x="857" y="4571"/>
                    </a:lnTo>
                    <a:lnTo>
                      <a:pt x="838" y="4571"/>
                    </a:lnTo>
                    <a:lnTo>
                      <a:pt x="819" y="4571"/>
                    </a:lnTo>
                    <a:lnTo>
                      <a:pt x="762" y="4571"/>
                    </a:lnTo>
                    <a:lnTo>
                      <a:pt x="704" y="4590"/>
                    </a:lnTo>
                    <a:lnTo>
                      <a:pt x="648" y="4628"/>
                    </a:lnTo>
                    <a:lnTo>
                      <a:pt x="609" y="4666"/>
                    </a:lnTo>
                    <a:lnTo>
                      <a:pt x="533" y="4743"/>
                    </a:lnTo>
                    <a:lnTo>
                      <a:pt x="419" y="4819"/>
                    </a:lnTo>
                    <a:lnTo>
                      <a:pt x="400" y="4819"/>
                    </a:lnTo>
                    <a:lnTo>
                      <a:pt x="381" y="4819"/>
                    </a:lnTo>
                    <a:lnTo>
                      <a:pt x="152" y="4571"/>
                    </a:lnTo>
                    <a:lnTo>
                      <a:pt x="57" y="4495"/>
                    </a:lnTo>
                    <a:lnTo>
                      <a:pt x="38" y="4495"/>
                    </a:lnTo>
                    <a:lnTo>
                      <a:pt x="19" y="4476"/>
                    </a:lnTo>
                    <a:lnTo>
                      <a:pt x="19" y="4438"/>
                    </a:lnTo>
                    <a:lnTo>
                      <a:pt x="0" y="4419"/>
                    </a:lnTo>
                    <a:lnTo>
                      <a:pt x="0" y="4323"/>
                    </a:lnTo>
                    <a:lnTo>
                      <a:pt x="95" y="4228"/>
                    </a:lnTo>
                    <a:lnTo>
                      <a:pt x="133" y="4209"/>
                    </a:lnTo>
                    <a:lnTo>
                      <a:pt x="209" y="4171"/>
                    </a:lnTo>
                    <a:lnTo>
                      <a:pt x="323" y="4133"/>
                    </a:lnTo>
                    <a:lnTo>
                      <a:pt x="343" y="4133"/>
                    </a:lnTo>
                    <a:lnTo>
                      <a:pt x="343" y="4114"/>
                    </a:lnTo>
                    <a:lnTo>
                      <a:pt x="381" y="4095"/>
                    </a:lnTo>
                    <a:lnTo>
                      <a:pt x="438" y="4000"/>
                    </a:lnTo>
                    <a:lnTo>
                      <a:pt x="476" y="3904"/>
                    </a:lnTo>
                    <a:lnTo>
                      <a:pt x="476" y="3886"/>
                    </a:lnTo>
                    <a:lnTo>
                      <a:pt x="476" y="3790"/>
                    </a:lnTo>
                    <a:lnTo>
                      <a:pt x="457" y="3714"/>
                    </a:lnTo>
                    <a:lnTo>
                      <a:pt x="438" y="3695"/>
                    </a:lnTo>
                    <a:lnTo>
                      <a:pt x="400" y="3676"/>
                    </a:lnTo>
                    <a:lnTo>
                      <a:pt x="381" y="3676"/>
                    </a:lnTo>
                    <a:lnTo>
                      <a:pt x="381" y="3657"/>
                    </a:lnTo>
                    <a:lnTo>
                      <a:pt x="381" y="3619"/>
                    </a:lnTo>
                    <a:lnTo>
                      <a:pt x="419" y="3542"/>
                    </a:lnTo>
                    <a:lnTo>
                      <a:pt x="457" y="3466"/>
                    </a:lnTo>
                    <a:lnTo>
                      <a:pt x="476" y="3447"/>
                    </a:lnTo>
                    <a:lnTo>
                      <a:pt x="476" y="3428"/>
                    </a:lnTo>
                    <a:lnTo>
                      <a:pt x="457" y="3352"/>
                    </a:lnTo>
                    <a:lnTo>
                      <a:pt x="457" y="3276"/>
                    </a:lnTo>
                    <a:lnTo>
                      <a:pt x="457" y="3257"/>
                    </a:lnTo>
                    <a:lnTo>
                      <a:pt x="438" y="3238"/>
                    </a:lnTo>
                    <a:lnTo>
                      <a:pt x="438" y="3180"/>
                    </a:lnTo>
                    <a:lnTo>
                      <a:pt x="438" y="3161"/>
                    </a:lnTo>
                    <a:lnTo>
                      <a:pt x="419" y="3124"/>
                    </a:lnTo>
                    <a:lnTo>
                      <a:pt x="419" y="3104"/>
                    </a:lnTo>
                    <a:lnTo>
                      <a:pt x="419" y="3066"/>
                    </a:lnTo>
                    <a:lnTo>
                      <a:pt x="438" y="3028"/>
                    </a:lnTo>
                    <a:lnTo>
                      <a:pt x="438" y="3009"/>
                    </a:lnTo>
                    <a:lnTo>
                      <a:pt x="457" y="2971"/>
                    </a:lnTo>
                    <a:lnTo>
                      <a:pt x="533" y="2895"/>
                    </a:lnTo>
                    <a:lnTo>
                      <a:pt x="609" y="2838"/>
                    </a:lnTo>
                    <a:lnTo>
                      <a:pt x="648" y="2780"/>
                    </a:lnTo>
                    <a:lnTo>
                      <a:pt x="685" y="2723"/>
                    </a:lnTo>
                    <a:lnTo>
                      <a:pt x="704" y="2685"/>
                    </a:lnTo>
                    <a:lnTo>
                      <a:pt x="743" y="2571"/>
                    </a:lnTo>
                    <a:lnTo>
                      <a:pt x="762" y="2552"/>
                    </a:lnTo>
                    <a:lnTo>
                      <a:pt x="800" y="2533"/>
                    </a:lnTo>
                    <a:lnTo>
                      <a:pt x="895" y="2476"/>
                    </a:lnTo>
                    <a:lnTo>
                      <a:pt x="933" y="2457"/>
                    </a:lnTo>
                    <a:lnTo>
                      <a:pt x="952" y="2438"/>
                    </a:lnTo>
                    <a:lnTo>
                      <a:pt x="990" y="2381"/>
                    </a:lnTo>
                    <a:lnTo>
                      <a:pt x="1009" y="2323"/>
                    </a:lnTo>
                    <a:lnTo>
                      <a:pt x="1009" y="2304"/>
                    </a:lnTo>
                    <a:lnTo>
                      <a:pt x="1048" y="2133"/>
                    </a:lnTo>
                    <a:lnTo>
                      <a:pt x="1048" y="2114"/>
                    </a:lnTo>
                    <a:lnTo>
                      <a:pt x="1048" y="2095"/>
                    </a:lnTo>
                    <a:lnTo>
                      <a:pt x="1048" y="2037"/>
                    </a:lnTo>
                    <a:lnTo>
                      <a:pt x="1048" y="2019"/>
                    </a:lnTo>
                    <a:lnTo>
                      <a:pt x="1066" y="1981"/>
                    </a:lnTo>
                    <a:lnTo>
                      <a:pt x="1066" y="1961"/>
                    </a:lnTo>
                    <a:lnTo>
                      <a:pt x="1066" y="1942"/>
                    </a:lnTo>
                    <a:lnTo>
                      <a:pt x="1048" y="1942"/>
                    </a:lnTo>
                    <a:lnTo>
                      <a:pt x="1029" y="1923"/>
                    </a:lnTo>
                    <a:lnTo>
                      <a:pt x="990" y="1905"/>
                    </a:lnTo>
                    <a:lnTo>
                      <a:pt x="971" y="1885"/>
                    </a:lnTo>
                    <a:lnTo>
                      <a:pt x="933" y="1866"/>
                    </a:lnTo>
                    <a:lnTo>
                      <a:pt x="914" y="1866"/>
                    </a:lnTo>
                    <a:lnTo>
                      <a:pt x="914" y="1847"/>
                    </a:lnTo>
                    <a:lnTo>
                      <a:pt x="895" y="1828"/>
                    </a:lnTo>
                    <a:lnTo>
                      <a:pt x="895" y="1809"/>
                    </a:lnTo>
                    <a:lnTo>
                      <a:pt x="876" y="1809"/>
                    </a:lnTo>
                    <a:lnTo>
                      <a:pt x="857" y="1809"/>
                    </a:lnTo>
                    <a:lnTo>
                      <a:pt x="819" y="1809"/>
                    </a:lnTo>
                    <a:lnTo>
                      <a:pt x="800" y="1809"/>
                    </a:lnTo>
                    <a:lnTo>
                      <a:pt x="800" y="1790"/>
                    </a:lnTo>
                    <a:lnTo>
                      <a:pt x="781" y="1790"/>
                    </a:lnTo>
                    <a:lnTo>
                      <a:pt x="762" y="1790"/>
                    </a:lnTo>
                    <a:lnTo>
                      <a:pt x="762" y="1809"/>
                    </a:lnTo>
                    <a:lnTo>
                      <a:pt x="743" y="1828"/>
                    </a:lnTo>
                    <a:lnTo>
                      <a:pt x="724" y="1866"/>
                    </a:lnTo>
                    <a:lnTo>
                      <a:pt x="685" y="1942"/>
                    </a:lnTo>
                    <a:lnTo>
                      <a:pt x="628" y="2037"/>
                    </a:lnTo>
                    <a:lnTo>
                      <a:pt x="609" y="2057"/>
                    </a:lnTo>
                    <a:lnTo>
                      <a:pt x="590" y="2057"/>
                    </a:lnTo>
                    <a:lnTo>
                      <a:pt x="552" y="2057"/>
                    </a:lnTo>
                    <a:lnTo>
                      <a:pt x="533" y="2057"/>
                    </a:lnTo>
                    <a:lnTo>
                      <a:pt x="438" y="2019"/>
                    </a:lnTo>
                    <a:lnTo>
                      <a:pt x="400" y="1981"/>
                    </a:lnTo>
                    <a:lnTo>
                      <a:pt x="400" y="1961"/>
                    </a:lnTo>
                    <a:lnTo>
                      <a:pt x="381" y="1942"/>
                    </a:lnTo>
                    <a:lnTo>
                      <a:pt x="381" y="1923"/>
                    </a:lnTo>
                    <a:lnTo>
                      <a:pt x="400" y="1905"/>
                    </a:lnTo>
                    <a:lnTo>
                      <a:pt x="419" y="1828"/>
                    </a:lnTo>
                    <a:lnTo>
                      <a:pt x="438" y="1790"/>
                    </a:lnTo>
                    <a:lnTo>
                      <a:pt x="438" y="1771"/>
                    </a:lnTo>
                    <a:lnTo>
                      <a:pt x="438" y="1752"/>
                    </a:lnTo>
                    <a:lnTo>
                      <a:pt x="438" y="1714"/>
                    </a:lnTo>
                    <a:lnTo>
                      <a:pt x="457" y="1676"/>
                    </a:lnTo>
                    <a:lnTo>
                      <a:pt x="609" y="1524"/>
                    </a:lnTo>
                    <a:lnTo>
                      <a:pt x="648" y="1466"/>
                    </a:lnTo>
                    <a:lnTo>
                      <a:pt x="685" y="1409"/>
                    </a:lnTo>
                    <a:lnTo>
                      <a:pt x="704" y="1390"/>
                    </a:lnTo>
                    <a:lnTo>
                      <a:pt x="838" y="1314"/>
                    </a:lnTo>
                    <a:lnTo>
                      <a:pt x="990" y="1295"/>
                    </a:lnTo>
                    <a:lnTo>
                      <a:pt x="1048" y="1257"/>
                    </a:lnTo>
                    <a:lnTo>
                      <a:pt x="1124" y="1085"/>
                    </a:lnTo>
                    <a:lnTo>
                      <a:pt x="1257" y="1066"/>
                    </a:lnTo>
                    <a:lnTo>
                      <a:pt x="1314" y="1066"/>
                    </a:lnTo>
                    <a:lnTo>
                      <a:pt x="1314" y="1085"/>
                    </a:lnTo>
                    <a:lnTo>
                      <a:pt x="1314" y="1104"/>
                    </a:lnTo>
                    <a:lnTo>
                      <a:pt x="1314" y="1143"/>
                    </a:lnTo>
                    <a:lnTo>
                      <a:pt x="1238" y="1352"/>
                    </a:lnTo>
                    <a:lnTo>
                      <a:pt x="1238" y="1371"/>
                    </a:lnTo>
                    <a:lnTo>
                      <a:pt x="1238" y="1390"/>
                    </a:lnTo>
                    <a:lnTo>
                      <a:pt x="1257" y="1409"/>
                    </a:lnTo>
                    <a:lnTo>
                      <a:pt x="1295" y="1409"/>
                    </a:lnTo>
                    <a:lnTo>
                      <a:pt x="1333" y="1409"/>
                    </a:lnTo>
                    <a:lnTo>
                      <a:pt x="1410" y="1371"/>
                    </a:lnTo>
                    <a:lnTo>
                      <a:pt x="1428" y="1352"/>
                    </a:lnTo>
                    <a:lnTo>
                      <a:pt x="1447" y="1314"/>
                    </a:lnTo>
                    <a:lnTo>
                      <a:pt x="1447" y="1295"/>
                    </a:lnTo>
                    <a:lnTo>
                      <a:pt x="1447" y="1257"/>
                    </a:lnTo>
                    <a:lnTo>
                      <a:pt x="1447" y="1238"/>
                    </a:lnTo>
                    <a:lnTo>
                      <a:pt x="1447" y="1219"/>
                    </a:lnTo>
                    <a:lnTo>
                      <a:pt x="1466" y="1219"/>
                    </a:lnTo>
                    <a:lnTo>
                      <a:pt x="1505" y="1143"/>
                    </a:lnTo>
                    <a:lnTo>
                      <a:pt x="1562" y="1104"/>
                    </a:lnTo>
                    <a:lnTo>
                      <a:pt x="1600" y="1066"/>
                    </a:lnTo>
                    <a:lnTo>
                      <a:pt x="1809" y="933"/>
                    </a:lnTo>
                    <a:lnTo>
                      <a:pt x="1828" y="914"/>
                    </a:lnTo>
                    <a:lnTo>
                      <a:pt x="1847" y="895"/>
                    </a:lnTo>
                    <a:lnTo>
                      <a:pt x="1905" y="895"/>
                    </a:lnTo>
                    <a:lnTo>
                      <a:pt x="1981" y="876"/>
                    </a:lnTo>
                    <a:lnTo>
                      <a:pt x="2057" y="876"/>
                    </a:lnTo>
                    <a:lnTo>
                      <a:pt x="2076" y="876"/>
                    </a:lnTo>
                    <a:lnTo>
                      <a:pt x="2095" y="876"/>
                    </a:lnTo>
                    <a:lnTo>
                      <a:pt x="2152" y="818"/>
                    </a:lnTo>
                    <a:lnTo>
                      <a:pt x="2190" y="818"/>
                    </a:lnTo>
                    <a:lnTo>
                      <a:pt x="2209" y="838"/>
                    </a:lnTo>
                    <a:lnTo>
                      <a:pt x="2248" y="857"/>
                    </a:lnTo>
                    <a:lnTo>
                      <a:pt x="2267" y="857"/>
                    </a:lnTo>
                    <a:lnTo>
                      <a:pt x="2286" y="857"/>
                    </a:lnTo>
                    <a:lnTo>
                      <a:pt x="2304" y="876"/>
                    </a:lnTo>
                    <a:lnTo>
                      <a:pt x="2324" y="857"/>
                    </a:lnTo>
                    <a:lnTo>
                      <a:pt x="2343" y="857"/>
                    </a:lnTo>
                    <a:lnTo>
                      <a:pt x="2362" y="838"/>
                    </a:lnTo>
                    <a:lnTo>
                      <a:pt x="2381" y="838"/>
                    </a:lnTo>
                    <a:lnTo>
                      <a:pt x="2400" y="838"/>
                    </a:lnTo>
                    <a:lnTo>
                      <a:pt x="2400" y="818"/>
                    </a:lnTo>
                    <a:lnTo>
                      <a:pt x="2419" y="781"/>
                    </a:lnTo>
                    <a:lnTo>
                      <a:pt x="2438" y="762"/>
                    </a:lnTo>
                    <a:lnTo>
                      <a:pt x="2457" y="723"/>
                    </a:lnTo>
                    <a:lnTo>
                      <a:pt x="2457" y="704"/>
                    </a:lnTo>
                    <a:lnTo>
                      <a:pt x="2457" y="495"/>
                    </a:lnTo>
                    <a:lnTo>
                      <a:pt x="2553" y="495"/>
                    </a:lnTo>
                    <a:lnTo>
                      <a:pt x="2571" y="476"/>
                    </a:lnTo>
                    <a:lnTo>
                      <a:pt x="2590" y="457"/>
                    </a:lnTo>
                    <a:lnTo>
                      <a:pt x="2609" y="437"/>
                    </a:lnTo>
                    <a:lnTo>
                      <a:pt x="2648" y="361"/>
                    </a:lnTo>
                    <a:lnTo>
                      <a:pt x="2685" y="285"/>
                    </a:lnTo>
                    <a:lnTo>
                      <a:pt x="2705" y="247"/>
                    </a:lnTo>
                    <a:lnTo>
                      <a:pt x="2724" y="228"/>
                    </a:lnTo>
                    <a:lnTo>
                      <a:pt x="2724" y="209"/>
                    </a:lnTo>
                    <a:lnTo>
                      <a:pt x="2705" y="209"/>
                    </a:lnTo>
                    <a:lnTo>
                      <a:pt x="2666" y="133"/>
                    </a:lnTo>
                    <a:lnTo>
                      <a:pt x="2648" y="114"/>
                    </a:lnTo>
                    <a:lnTo>
                      <a:pt x="2648" y="95"/>
                    </a:lnTo>
                    <a:lnTo>
                      <a:pt x="2648" y="56"/>
                    </a:lnTo>
                    <a:lnTo>
                      <a:pt x="2648" y="38"/>
                    </a:lnTo>
                    <a:lnTo>
                      <a:pt x="2666" y="19"/>
                    </a:lnTo>
                    <a:lnTo>
                      <a:pt x="2685" y="19"/>
                    </a:lnTo>
                    <a:lnTo>
                      <a:pt x="2724" y="0"/>
                    </a:lnTo>
                    <a:lnTo>
                      <a:pt x="2800" y="0"/>
                    </a:lnTo>
                    <a:lnTo>
                      <a:pt x="2876" y="19"/>
                    </a:lnTo>
                    <a:lnTo>
                      <a:pt x="2914" y="19"/>
                    </a:lnTo>
                    <a:lnTo>
                      <a:pt x="2933" y="38"/>
                    </a:lnTo>
                    <a:lnTo>
                      <a:pt x="2933" y="56"/>
                    </a:lnTo>
                    <a:lnTo>
                      <a:pt x="2933" y="76"/>
                    </a:lnTo>
                    <a:lnTo>
                      <a:pt x="2952" y="133"/>
                    </a:lnTo>
                    <a:lnTo>
                      <a:pt x="2952" y="171"/>
                    </a:lnTo>
                    <a:lnTo>
                      <a:pt x="2971" y="209"/>
                    </a:lnTo>
                    <a:lnTo>
                      <a:pt x="2990" y="247"/>
                    </a:lnTo>
                    <a:lnTo>
                      <a:pt x="3010" y="266"/>
                    </a:lnTo>
                    <a:lnTo>
                      <a:pt x="3029" y="285"/>
                    </a:lnTo>
                    <a:lnTo>
                      <a:pt x="3047" y="285"/>
                    </a:lnTo>
                    <a:lnTo>
                      <a:pt x="3124" y="266"/>
                    </a:lnTo>
                    <a:lnTo>
                      <a:pt x="3162" y="266"/>
                    </a:lnTo>
                    <a:lnTo>
                      <a:pt x="3181" y="266"/>
                    </a:lnTo>
                    <a:lnTo>
                      <a:pt x="3181" y="285"/>
                    </a:lnTo>
                    <a:lnTo>
                      <a:pt x="3200" y="285"/>
                    </a:lnTo>
                    <a:lnTo>
                      <a:pt x="3200" y="305"/>
                    </a:lnTo>
                    <a:lnTo>
                      <a:pt x="3200" y="342"/>
                    </a:lnTo>
                    <a:lnTo>
                      <a:pt x="3200" y="361"/>
                    </a:lnTo>
                    <a:lnTo>
                      <a:pt x="3257" y="381"/>
                    </a:lnTo>
                    <a:lnTo>
                      <a:pt x="3276" y="381"/>
                    </a:lnTo>
                    <a:lnTo>
                      <a:pt x="3295" y="419"/>
                    </a:lnTo>
                    <a:lnTo>
                      <a:pt x="3314" y="419"/>
                    </a:lnTo>
                    <a:lnTo>
                      <a:pt x="3333" y="419"/>
                    </a:lnTo>
                    <a:lnTo>
                      <a:pt x="3352" y="419"/>
                    </a:lnTo>
                    <a:lnTo>
                      <a:pt x="3428" y="419"/>
                    </a:lnTo>
                    <a:lnTo>
                      <a:pt x="3447" y="400"/>
                    </a:lnTo>
                    <a:lnTo>
                      <a:pt x="3467" y="400"/>
                    </a:lnTo>
                    <a:lnTo>
                      <a:pt x="3486" y="381"/>
                    </a:lnTo>
                    <a:lnTo>
                      <a:pt x="3505" y="381"/>
                    </a:lnTo>
                    <a:lnTo>
                      <a:pt x="3524" y="342"/>
                    </a:lnTo>
                    <a:lnTo>
                      <a:pt x="3562" y="285"/>
                    </a:lnTo>
                    <a:lnTo>
                      <a:pt x="3619" y="228"/>
                    </a:lnTo>
                    <a:lnTo>
                      <a:pt x="3638" y="209"/>
                    </a:lnTo>
                    <a:lnTo>
                      <a:pt x="3676" y="190"/>
                    </a:lnTo>
                    <a:lnTo>
                      <a:pt x="3695" y="190"/>
                    </a:lnTo>
                    <a:lnTo>
                      <a:pt x="3695" y="209"/>
                    </a:lnTo>
                    <a:lnTo>
                      <a:pt x="3695" y="228"/>
                    </a:lnTo>
                    <a:lnTo>
                      <a:pt x="3695" y="247"/>
                    </a:lnTo>
                    <a:lnTo>
                      <a:pt x="3676" y="266"/>
                    </a:lnTo>
                    <a:lnTo>
                      <a:pt x="3676" y="285"/>
                    </a:lnTo>
                    <a:lnTo>
                      <a:pt x="3676" y="305"/>
                    </a:lnTo>
                    <a:lnTo>
                      <a:pt x="3695" y="323"/>
                    </a:lnTo>
                    <a:lnTo>
                      <a:pt x="3714" y="323"/>
                    </a:lnTo>
                    <a:lnTo>
                      <a:pt x="3714" y="342"/>
                    </a:lnTo>
                    <a:lnTo>
                      <a:pt x="3714" y="361"/>
                    </a:lnTo>
                    <a:lnTo>
                      <a:pt x="3733" y="381"/>
                    </a:lnTo>
                    <a:lnTo>
                      <a:pt x="3733" y="400"/>
                    </a:lnTo>
                    <a:lnTo>
                      <a:pt x="3733" y="419"/>
                    </a:lnTo>
                    <a:lnTo>
                      <a:pt x="3733" y="437"/>
                    </a:lnTo>
                    <a:lnTo>
                      <a:pt x="3733" y="457"/>
                    </a:lnTo>
                    <a:lnTo>
                      <a:pt x="3714" y="476"/>
                    </a:lnTo>
                    <a:lnTo>
                      <a:pt x="3695" y="476"/>
                    </a:lnTo>
                    <a:lnTo>
                      <a:pt x="3676" y="495"/>
                    </a:lnTo>
                    <a:lnTo>
                      <a:pt x="3562" y="552"/>
                    </a:lnTo>
                    <a:lnTo>
                      <a:pt x="3562" y="571"/>
                    </a:lnTo>
                    <a:lnTo>
                      <a:pt x="3543" y="590"/>
                    </a:lnTo>
                    <a:lnTo>
                      <a:pt x="3562" y="609"/>
                    </a:lnTo>
                    <a:lnTo>
                      <a:pt x="3562" y="628"/>
                    </a:lnTo>
                    <a:lnTo>
                      <a:pt x="3581" y="647"/>
                    </a:lnTo>
                    <a:lnTo>
                      <a:pt x="3695" y="685"/>
                    </a:lnTo>
                    <a:lnTo>
                      <a:pt x="3714" y="704"/>
                    </a:lnTo>
                    <a:lnTo>
                      <a:pt x="3733" y="723"/>
                    </a:lnTo>
                    <a:lnTo>
                      <a:pt x="3733" y="742"/>
                    </a:lnTo>
                    <a:lnTo>
                      <a:pt x="3733" y="762"/>
                    </a:lnTo>
                    <a:lnTo>
                      <a:pt x="3733" y="781"/>
                    </a:lnTo>
                    <a:lnTo>
                      <a:pt x="3714" y="781"/>
                    </a:lnTo>
                    <a:lnTo>
                      <a:pt x="3676" y="781"/>
                    </a:lnTo>
                    <a:lnTo>
                      <a:pt x="3657" y="799"/>
                    </a:lnTo>
                    <a:lnTo>
                      <a:pt x="3638" y="818"/>
                    </a:lnTo>
                    <a:lnTo>
                      <a:pt x="3638" y="838"/>
                    </a:lnTo>
                    <a:lnTo>
                      <a:pt x="3619" y="857"/>
                    </a:lnTo>
                    <a:lnTo>
                      <a:pt x="3619" y="895"/>
                    </a:lnTo>
                    <a:lnTo>
                      <a:pt x="3638" y="933"/>
                    </a:lnTo>
                    <a:lnTo>
                      <a:pt x="3714" y="1047"/>
                    </a:lnTo>
                    <a:lnTo>
                      <a:pt x="3790" y="1123"/>
                    </a:lnTo>
                    <a:lnTo>
                      <a:pt x="3809" y="1143"/>
                    </a:lnTo>
                    <a:lnTo>
                      <a:pt x="3809" y="1180"/>
                    </a:lnTo>
                    <a:lnTo>
                      <a:pt x="4267" y="1638"/>
                    </a:lnTo>
                    <a:lnTo>
                      <a:pt x="4305" y="1656"/>
                    </a:lnTo>
                    <a:lnTo>
                      <a:pt x="4400" y="1695"/>
                    </a:lnTo>
                    <a:lnTo>
                      <a:pt x="4400" y="1714"/>
                    </a:lnTo>
                    <a:lnTo>
                      <a:pt x="4190" y="1942"/>
                    </a:lnTo>
                    <a:lnTo>
                      <a:pt x="4381" y="2095"/>
                    </a:lnTo>
                    <a:lnTo>
                      <a:pt x="4438" y="2152"/>
                    </a:lnTo>
                    <a:lnTo>
                      <a:pt x="4457" y="2266"/>
                    </a:lnTo>
                    <a:lnTo>
                      <a:pt x="4476" y="2286"/>
                    </a:lnTo>
                    <a:lnTo>
                      <a:pt x="4590" y="2304"/>
                    </a:lnTo>
                    <a:lnTo>
                      <a:pt x="4610" y="2304"/>
                    </a:lnTo>
                    <a:lnTo>
                      <a:pt x="4705" y="2381"/>
                    </a:lnTo>
                    <a:lnTo>
                      <a:pt x="4743" y="2400"/>
                    </a:lnTo>
                    <a:lnTo>
                      <a:pt x="4743" y="2418"/>
                    </a:lnTo>
                    <a:lnTo>
                      <a:pt x="4762" y="2438"/>
                    </a:lnTo>
                    <a:lnTo>
                      <a:pt x="4743" y="2457"/>
                    </a:lnTo>
                    <a:lnTo>
                      <a:pt x="4743" y="2476"/>
                    </a:lnTo>
                    <a:lnTo>
                      <a:pt x="4724" y="2495"/>
                    </a:lnTo>
                    <a:lnTo>
                      <a:pt x="4686" y="2552"/>
                    </a:lnTo>
                    <a:lnTo>
                      <a:pt x="4648" y="2590"/>
                    </a:lnTo>
                    <a:lnTo>
                      <a:pt x="4590" y="2628"/>
                    </a:lnTo>
                    <a:lnTo>
                      <a:pt x="4514" y="2666"/>
                    </a:lnTo>
                    <a:lnTo>
                      <a:pt x="4495" y="2666"/>
                    </a:lnTo>
                    <a:lnTo>
                      <a:pt x="4476" y="2666"/>
                    </a:lnTo>
                    <a:lnTo>
                      <a:pt x="4438" y="2666"/>
                    </a:lnTo>
                    <a:lnTo>
                      <a:pt x="4400" y="2647"/>
                    </a:lnTo>
                    <a:lnTo>
                      <a:pt x="4381" y="2647"/>
                    </a:lnTo>
                    <a:lnTo>
                      <a:pt x="4381" y="2666"/>
                    </a:lnTo>
                    <a:lnTo>
                      <a:pt x="4362" y="2666"/>
                    </a:lnTo>
                    <a:lnTo>
                      <a:pt x="4343" y="2685"/>
                    </a:lnTo>
                    <a:lnTo>
                      <a:pt x="4324" y="2704"/>
                    </a:lnTo>
                    <a:lnTo>
                      <a:pt x="4324" y="2723"/>
                    </a:lnTo>
                    <a:lnTo>
                      <a:pt x="4305" y="2762"/>
                    </a:lnTo>
                    <a:lnTo>
                      <a:pt x="4305" y="2819"/>
                    </a:lnTo>
                    <a:lnTo>
                      <a:pt x="4305" y="2838"/>
                    </a:lnTo>
                    <a:lnTo>
                      <a:pt x="4305" y="2876"/>
                    </a:lnTo>
                    <a:lnTo>
                      <a:pt x="4324" y="2876"/>
                    </a:lnTo>
                    <a:lnTo>
                      <a:pt x="4343" y="2876"/>
                    </a:lnTo>
                    <a:lnTo>
                      <a:pt x="4438" y="2857"/>
                    </a:lnTo>
                    <a:lnTo>
                      <a:pt x="4457" y="2857"/>
                    </a:lnTo>
                    <a:lnTo>
                      <a:pt x="4476" y="2857"/>
                    </a:lnTo>
                    <a:lnTo>
                      <a:pt x="4495" y="2857"/>
                    </a:lnTo>
                    <a:lnTo>
                      <a:pt x="4514" y="2876"/>
                    </a:lnTo>
                    <a:lnTo>
                      <a:pt x="4534" y="2895"/>
                    </a:lnTo>
                    <a:lnTo>
                      <a:pt x="4571" y="2933"/>
                    </a:lnTo>
                    <a:lnTo>
                      <a:pt x="4571" y="2971"/>
                    </a:lnTo>
                    <a:lnTo>
                      <a:pt x="4571" y="2990"/>
                    </a:lnTo>
                    <a:lnTo>
                      <a:pt x="4552" y="3143"/>
                    </a:lnTo>
                    <a:lnTo>
                      <a:pt x="4552" y="3161"/>
                    </a:lnTo>
                    <a:lnTo>
                      <a:pt x="4571" y="3180"/>
                    </a:lnTo>
                    <a:lnTo>
                      <a:pt x="4571" y="3200"/>
                    </a:lnTo>
                    <a:lnTo>
                      <a:pt x="4610" y="3219"/>
                    </a:lnTo>
                    <a:lnTo>
                      <a:pt x="4648" y="3238"/>
                    </a:lnTo>
                    <a:lnTo>
                      <a:pt x="4666" y="3257"/>
                    </a:lnTo>
                    <a:lnTo>
                      <a:pt x="4857" y="3276"/>
                    </a:lnTo>
                    <a:lnTo>
                      <a:pt x="4895" y="3295"/>
                    </a:lnTo>
                    <a:lnTo>
                      <a:pt x="4952" y="3314"/>
                    </a:lnTo>
                    <a:lnTo>
                      <a:pt x="5010" y="3371"/>
                    </a:lnTo>
                    <a:lnTo>
                      <a:pt x="5086" y="3409"/>
                    </a:lnTo>
                    <a:lnTo>
                      <a:pt x="5124" y="3447"/>
                    </a:lnTo>
                    <a:lnTo>
                      <a:pt x="5162" y="3485"/>
                    </a:lnTo>
                    <a:lnTo>
                      <a:pt x="5200" y="3485"/>
                    </a:lnTo>
                    <a:lnTo>
                      <a:pt x="5219" y="3505"/>
                    </a:lnTo>
                    <a:lnTo>
                      <a:pt x="5409" y="3505"/>
                    </a:lnTo>
                    <a:lnTo>
                      <a:pt x="5428" y="3485"/>
                    </a:lnTo>
                    <a:lnTo>
                      <a:pt x="5562" y="3409"/>
                    </a:lnTo>
                    <a:lnTo>
                      <a:pt x="5600" y="3581"/>
                    </a:lnTo>
                    <a:lnTo>
                      <a:pt x="5638" y="3695"/>
                    </a:lnTo>
                    <a:lnTo>
                      <a:pt x="5638" y="3733"/>
                    </a:lnTo>
                    <a:lnTo>
                      <a:pt x="5619" y="3771"/>
                    </a:lnTo>
                    <a:lnTo>
                      <a:pt x="5581" y="3866"/>
                    </a:lnTo>
                    <a:lnTo>
                      <a:pt x="5524" y="4000"/>
                    </a:lnTo>
                    <a:lnTo>
                      <a:pt x="5448" y="4133"/>
                    </a:lnTo>
                    <a:lnTo>
                      <a:pt x="5428" y="4152"/>
                    </a:lnTo>
                    <a:lnTo>
                      <a:pt x="5428" y="4171"/>
                    </a:lnTo>
                    <a:lnTo>
                      <a:pt x="5428" y="4190"/>
                    </a:lnTo>
                    <a:lnTo>
                      <a:pt x="5428" y="4247"/>
                    </a:lnTo>
                    <a:lnTo>
                      <a:pt x="5448" y="4323"/>
                    </a:lnTo>
                    <a:lnTo>
                      <a:pt x="5448" y="4362"/>
                    </a:lnTo>
                    <a:lnTo>
                      <a:pt x="5467" y="4381"/>
                    </a:lnTo>
                    <a:lnTo>
                      <a:pt x="5467" y="4419"/>
                    </a:lnTo>
                    <a:lnTo>
                      <a:pt x="5486" y="4438"/>
                    </a:lnTo>
                    <a:lnTo>
                      <a:pt x="5505" y="4476"/>
                    </a:lnTo>
                    <a:lnTo>
                      <a:pt x="5562" y="4514"/>
                    </a:lnTo>
                    <a:lnTo>
                      <a:pt x="5676" y="4571"/>
                    </a:lnTo>
                    <a:lnTo>
                      <a:pt x="5695" y="4590"/>
                    </a:lnTo>
                  </a:path>
                </a:pathLst>
              </a:custGeom>
              <a:solidFill>
                <a:srgbClr val="A8A8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47" name="Freeform 19">
                <a:extLst>
                  <a:ext uri="{FF2B5EF4-FFF2-40B4-BE49-F238E27FC236}">
                    <a16:creationId xmlns:a16="http://schemas.microsoft.com/office/drawing/2014/main" id="{5B6CC73C-C9BE-3C47-93EA-EBD7CB3B2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59325" y="10101263"/>
                <a:ext cx="3505200" cy="3792537"/>
              </a:xfrm>
              <a:custGeom>
                <a:avLst/>
                <a:gdLst>
                  <a:gd name="T0" fmla="*/ 2147483646 w 9735"/>
                  <a:gd name="T1" fmla="*/ 2147483646 h 10535"/>
                  <a:gd name="T2" fmla="*/ 2147483646 w 9735"/>
                  <a:gd name="T3" fmla="*/ 2147483646 h 10535"/>
                  <a:gd name="T4" fmla="*/ 2147483646 w 9735"/>
                  <a:gd name="T5" fmla="*/ 2147483646 h 10535"/>
                  <a:gd name="T6" fmla="*/ 2147483646 w 9735"/>
                  <a:gd name="T7" fmla="*/ 2147483646 h 10535"/>
                  <a:gd name="T8" fmla="*/ 2147483646 w 9735"/>
                  <a:gd name="T9" fmla="*/ 2147483646 h 10535"/>
                  <a:gd name="T10" fmla="*/ 2147483646 w 9735"/>
                  <a:gd name="T11" fmla="*/ 2147483646 h 10535"/>
                  <a:gd name="T12" fmla="*/ 2147483646 w 9735"/>
                  <a:gd name="T13" fmla="*/ 2147483646 h 10535"/>
                  <a:gd name="T14" fmla="*/ 2147483646 w 9735"/>
                  <a:gd name="T15" fmla="*/ 2147483646 h 10535"/>
                  <a:gd name="T16" fmla="*/ 2147483646 w 9735"/>
                  <a:gd name="T17" fmla="*/ 2147483646 h 10535"/>
                  <a:gd name="T18" fmla="*/ 2147483646 w 9735"/>
                  <a:gd name="T19" fmla="*/ 2147483646 h 10535"/>
                  <a:gd name="T20" fmla="*/ 2147483646 w 9735"/>
                  <a:gd name="T21" fmla="*/ 2147483646 h 10535"/>
                  <a:gd name="T22" fmla="*/ 2147483646 w 9735"/>
                  <a:gd name="T23" fmla="*/ 2147483646 h 10535"/>
                  <a:gd name="T24" fmla="*/ 2147483646 w 9735"/>
                  <a:gd name="T25" fmla="*/ 2147483646 h 10535"/>
                  <a:gd name="T26" fmla="*/ 0 w 9735"/>
                  <a:gd name="T27" fmla="*/ 2147483646 h 10535"/>
                  <a:gd name="T28" fmla="*/ 2147483646 w 9735"/>
                  <a:gd name="T29" fmla="*/ 2147483646 h 10535"/>
                  <a:gd name="T30" fmla="*/ 2147483646 w 9735"/>
                  <a:gd name="T31" fmla="*/ 2147483646 h 10535"/>
                  <a:gd name="T32" fmla="*/ 2147483646 w 9735"/>
                  <a:gd name="T33" fmla="*/ 2147483646 h 10535"/>
                  <a:gd name="T34" fmla="*/ 2147483646 w 9735"/>
                  <a:gd name="T35" fmla="*/ 2147483646 h 10535"/>
                  <a:gd name="T36" fmla="*/ 2147483646 w 9735"/>
                  <a:gd name="T37" fmla="*/ 2147483646 h 10535"/>
                  <a:gd name="T38" fmla="*/ 2147483646 w 9735"/>
                  <a:gd name="T39" fmla="*/ 2147483646 h 10535"/>
                  <a:gd name="T40" fmla="*/ 2147483646 w 9735"/>
                  <a:gd name="T41" fmla="*/ 2147483646 h 10535"/>
                  <a:gd name="T42" fmla="*/ 2147483646 w 9735"/>
                  <a:gd name="T43" fmla="*/ 2147483646 h 10535"/>
                  <a:gd name="T44" fmla="*/ 2147483646 w 9735"/>
                  <a:gd name="T45" fmla="*/ 2147483646 h 10535"/>
                  <a:gd name="T46" fmla="*/ 2147483646 w 9735"/>
                  <a:gd name="T47" fmla="*/ 2147483646 h 10535"/>
                  <a:gd name="T48" fmla="*/ 2147483646 w 9735"/>
                  <a:gd name="T49" fmla="*/ 2147483646 h 10535"/>
                  <a:gd name="T50" fmla="*/ 2147483646 w 9735"/>
                  <a:gd name="T51" fmla="*/ 2147483646 h 10535"/>
                  <a:gd name="T52" fmla="*/ 2147483646 w 9735"/>
                  <a:gd name="T53" fmla="*/ 2147483646 h 10535"/>
                  <a:gd name="T54" fmla="*/ 2147483646 w 9735"/>
                  <a:gd name="T55" fmla="*/ 2147483646 h 10535"/>
                  <a:gd name="T56" fmla="*/ 2147483646 w 9735"/>
                  <a:gd name="T57" fmla="*/ 0 h 10535"/>
                  <a:gd name="T58" fmla="*/ 2147483646 w 9735"/>
                  <a:gd name="T59" fmla="*/ 2147483646 h 10535"/>
                  <a:gd name="T60" fmla="*/ 2147483646 w 9735"/>
                  <a:gd name="T61" fmla="*/ 2147483646 h 10535"/>
                  <a:gd name="T62" fmla="*/ 2147483646 w 9735"/>
                  <a:gd name="T63" fmla="*/ 2147483646 h 10535"/>
                  <a:gd name="T64" fmla="*/ 2147483646 w 9735"/>
                  <a:gd name="T65" fmla="*/ 2147483646 h 10535"/>
                  <a:gd name="T66" fmla="*/ 2147483646 w 9735"/>
                  <a:gd name="T67" fmla="*/ 2147483646 h 10535"/>
                  <a:gd name="T68" fmla="*/ 2147483646 w 9735"/>
                  <a:gd name="T69" fmla="*/ 2147483646 h 10535"/>
                  <a:gd name="T70" fmla="*/ 2147483646 w 9735"/>
                  <a:gd name="T71" fmla="*/ 2147483646 h 10535"/>
                  <a:gd name="T72" fmla="*/ 2147483646 w 9735"/>
                  <a:gd name="T73" fmla="*/ 2147483646 h 10535"/>
                  <a:gd name="T74" fmla="*/ 2147483646 w 9735"/>
                  <a:gd name="T75" fmla="*/ 2147483646 h 10535"/>
                  <a:gd name="T76" fmla="*/ 2147483646 w 9735"/>
                  <a:gd name="T77" fmla="*/ 2147483646 h 10535"/>
                  <a:gd name="T78" fmla="*/ 2147483646 w 9735"/>
                  <a:gd name="T79" fmla="*/ 2147483646 h 10535"/>
                  <a:gd name="T80" fmla="*/ 2147483646 w 9735"/>
                  <a:gd name="T81" fmla="*/ 2147483646 h 10535"/>
                  <a:gd name="T82" fmla="*/ 2147483646 w 9735"/>
                  <a:gd name="T83" fmla="*/ 2147483646 h 10535"/>
                  <a:gd name="T84" fmla="*/ 2147483646 w 9735"/>
                  <a:gd name="T85" fmla="*/ 2147483646 h 10535"/>
                  <a:gd name="T86" fmla="*/ 2147483646 w 9735"/>
                  <a:gd name="T87" fmla="*/ 2147483646 h 10535"/>
                  <a:gd name="T88" fmla="*/ 2147483646 w 9735"/>
                  <a:gd name="T89" fmla="*/ 2147483646 h 10535"/>
                  <a:gd name="T90" fmla="*/ 2147483646 w 9735"/>
                  <a:gd name="T91" fmla="*/ 2147483646 h 10535"/>
                  <a:gd name="T92" fmla="*/ 2147483646 w 9735"/>
                  <a:gd name="T93" fmla="*/ 2147483646 h 10535"/>
                  <a:gd name="T94" fmla="*/ 2147483646 w 9735"/>
                  <a:gd name="T95" fmla="*/ 2147483646 h 10535"/>
                  <a:gd name="T96" fmla="*/ 2147483646 w 9735"/>
                  <a:gd name="T97" fmla="*/ 2147483646 h 10535"/>
                  <a:gd name="T98" fmla="*/ 2147483646 w 9735"/>
                  <a:gd name="T99" fmla="*/ 2147483646 h 10535"/>
                  <a:gd name="T100" fmla="*/ 2147483646 w 9735"/>
                  <a:gd name="T101" fmla="*/ 2147483646 h 10535"/>
                  <a:gd name="T102" fmla="*/ 2147483646 w 9735"/>
                  <a:gd name="T103" fmla="*/ 2147483646 h 10535"/>
                  <a:gd name="T104" fmla="*/ 2147483646 w 9735"/>
                  <a:gd name="T105" fmla="*/ 2147483646 h 10535"/>
                  <a:gd name="T106" fmla="*/ 2147483646 w 9735"/>
                  <a:gd name="T107" fmla="*/ 2147483646 h 10535"/>
                  <a:gd name="T108" fmla="*/ 2147483646 w 9735"/>
                  <a:gd name="T109" fmla="*/ 2147483646 h 10535"/>
                  <a:gd name="T110" fmla="*/ 2147483646 w 9735"/>
                  <a:gd name="T111" fmla="*/ 2147483646 h 10535"/>
                  <a:gd name="T112" fmla="*/ 2147483646 w 9735"/>
                  <a:gd name="T113" fmla="*/ 2147483646 h 10535"/>
                  <a:gd name="T114" fmla="*/ 2147483646 w 9735"/>
                  <a:gd name="T115" fmla="*/ 2147483646 h 10535"/>
                  <a:gd name="T116" fmla="*/ 2147483646 w 9735"/>
                  <a:gd name="T117" fmla="*/ 2147483646 h 1053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9735" h="10535">
                    <a:moveTo>
                      <a:pt x="9639" y="3619"/>
                    </a:moveTo>
                    <a:lnTo>
                      <a:pt x="9581" y="3657"/>
                    </a:lnTo>
                    <a:lnTo>
                      <a:pt x="9486" y="3695"/>
                    </a:lnTo>
                    <a:lnTo>
                      <a:pt x="9391" y="3695"/>
                    </a:lnTo>
                    <a:lnTo>
                      <a:pt x="9200" y="3657"/>
                    </a:lnTo>
                    <a:lnTo>
                      <a:pt x="9105" y="3657"/>
                    </a:lnTo>
                    <a:lnTo>
                      <a:pt x="9067" y="3714"/>
                    </a:lnTo>
                    <a:lnTo>
                      <a:pt x="9105" y="3771"/>
                    </a:lnTo>
                    <a:lnTo>
                      <a:pt x="9144" y="3829"/>
                    </a:lnTo>
                    <a:lnTo>
                      <a:pt x="9181" y="3885"/>
                    </a:lnTo>
                    <a:lnTo>
                      <a:pt x="9200" y="4019"/>
                    </a:lnTo>
                    <a:lnTo>
                      <a:pt x="9239" y="4076"/>
                    </a:lnTo>
                    <a:lnTo>
                      <a:pt x="9296" y="4114"/>
                    </a:lnTo>
                    <a:lnTo>
                      <a:pt x="9353" y="4134"/>
                    </a:lnTo>
                    <a:lnTo>
                      <a:pt x="9601" y="4095"/>
                    </a:lnTo>
                    <a:lnTo>
                      <a:pt x="9715" y="4134"/>
                    </a:lnTo>
                    <a:lnTo>
                      <a:pt x="9734" y="4286"/>
                    </a:lnTo>
                    <a:lnTo>
                      <a:pt x="9696" y="4343"/>
                    </a:lnTo>
                    <a:lnTo>
                      <a:pt x="9657" y="4362"/>
                    </a:lnTo>
                    <a:lnTo>
                      <a:pt x="9525" y="4362"/>
                    </a:lnTo>
                    <a:lnTo>
                      <a:pt x="9486" y="4381"/>
                    </a:lnTo>
                    <a:lnTo>
                      <a:pt x="9448" y="4400"/>
                    </a:lnTo>
                    <a:lnTo>
                      <a:pt x="9410" y="4438"/>
                    </a:lnTo>
                    <a:lnTo>
                      <a:pt x="9220" y="4571"/>
                    </a:lnTo>
                    <a:lnTo>
                      <a:pt x="9162" y="4591"/>
                    </a:lnTo>
                    <a:lnTo>
                      <a:pt x="8991" y="4610"/>
                    </a:lnTo>
                    <a:lnTo>
                      <a:pt x="8895" y="4667"/>
                    </a:lnTo>
                    <a:lnTo>
                      <a:pt x="8705" y="4686"/>
                    </a:lnTo>
                    <a:lnTo>
                      <a:pt x="8515" y="4781"/>
                    </a:lnTo>
                    <a:lnTo>
                      <a:pt x="8458" y="4781"/>
                    </a:lnTo>
                    <a:lnTo>
                      <a:pt x="8267" y="4762"/>
                    </a:lnTo>
                    <a:lnTo>
                      <a:pt x="8115" y="4781"/>
                    </a:lnTo>
                    <a:lnTo>
                      <a:pt x="8057" y="4762"/>
                    </a:lnTo>
                    <a:lnTo>
                      <a:pt x="8001" y="4743"/>
                    </a:lnTo>
                    <a:lnTo>
                      <a:pt x="7886" y="4686"/>
                    </a:lnTo>
                    <a:lnTo>
                      <a:pt x="7829" y="4667"/>
                    </a:lnTo>
                    <a:lnTo>
                      <a:pt x="7772" y="4667"/>
                    </a:lnTo>
                    <a:lnTo>
                      <a:pt x="7657" y="4705"/>
                    </a:lnTo>
                    <a:lnTo>
                      <a:pt x="7600" y="4705"/>
                    </a:lnTo>
                    <a:lnTo>
                      <a:pt x="7524" y="4686"/>
                    </a:lnTo>
                    <a:lnTo>
                      <a:pt x="7486" y="4667"/>
                    </a:lnTo>
                    <a:lnTo>
                      <a:pt x="7467" y="4647"/>
                    </a:lnTo>
                    <a:lnTo>
                      <a:pt x="7467" y="4629"/>
                    </a:lnTo>
                    <a:lnTo>
                      <a:pt x="7467" y="4610"/>
                    </a:lnTo>
                    <a:lnTo>
                      <a:pt x="7486" y="4591"/>
                    </a:lnTo>
                    <a:lnTo>
                      <a:pt x="7505" y="4552"/>
                    </a:lnTo>
                    <a:lnTo>
                      <a:pt x="7486" y="4476"/>
                    </a:lnTo>
                    <a:lnTo>
                      <a:pt x="7467" y="4438"/>
                    </a:lnTo>
                    <a:lnTo>
                      <a:pt x="7429" y="4400"/>
                    </a:lnTo>
                    <a:lnTo>
                      <a:pt x="7258" y="4419"/>
                    </a:lnTo>
                    <a:lnTo>
                      <a:pt x="7143" y="4438"/>
                    </a:lnTo>
                    <a:lnTo>
                      <a:pt x="6953" y="4533"/>
                    </a:lnTo>
                    <a:lnTo>
                      <a:pt x="6858" y="4629"/>
                    </a:lnTo>
                    <a:lnTo>
                      <a:pt x="6782" y="4705"/>
                    </a:lnTo>
                    <a:lnTo>
                      <a:pt x="6705" y="4762"/>
                    </a:lnTo>
                    <a:lnTo>
                      <a:pt x="6591" y="4781"/>
                    </a:lnTo>
                    <a:lnTo>
                      <a:pt x="6515" y="4819"/>
                    </a:lnTo>
                    <a:lnTo>
                      <a:pt x="6419" y="5219"/>
                    </a:lnTo>
                    <a:lnTo>
                      <a:pt x="6362" y="5295"/>
                    </a:lnTo>
                    <a:lnTo>
                      <a:pt x="6096" y="5581"/>
                    </a:lnTo>
                    <a:lnTo>
                      <a:pt x="6020" y="5619"/>
                    </a:lnTo>
                    <a:lnTo>
                      <a:pt x="5619" y="5695"/>
                    </a:lnTo>
                    <a:lnTo>
                      <a:pt x="5562" y="5714"/>
                    </a:lnTo>
                    <a:lnTo>
                      <a:pt x="5543" y="5771"/>
                    </a:lnTo>
                    <a:lnTo>
                      <a:pt x="5258" y="6876"/>
                    </a:lnTo>
                    <a:lnTo>
                      <a:pt x="5238" y="7029"/>
                    </a:lnTo>
                    <a:lnTo>
                      <a:pt x="5295" y="7162"/>
                    </a:lnTo>
                    <a:lnTo>
                      <a:pt x="5353" y="7257"/>
                    </a:lnTo>
                    <a:lnTo>
                      <a:pt x="5391" y="7314"/>
                    </a:lnTo>
                    <a:lnTo>
                      <a:pt x="5410" y="7371"/>
                    </a:lnTo>
                    <a:lnTo>
                      <a:pt x="5410" y="7448"/>
                    </a:lnTo>
                    <a:lnTo>
                      <a:pt x="5353" y="7905"/>
                    </a:lnTo>
                    <a:lnTo>
                      <a:pt x="5353" y="8114"/>
                    </a:lnTo>
                    <a:lnTo>
                      <a:pt x="5353" y="8172"/>
                    </a:lnTo>
                    <a:lnTo>
                      <a:pt x="5162" y="8572"/>
                    </a:lnTo>
                    <a:lnTo>
                      <a:pt x="5105" y="8705"/>
                    </a:lnTo>
                    <a:lnTo>
                      <a:pt x="5105" y="8743"/>
                    </a:lnTo>
                    <a:lnTo>
                      <a:pt x="5124" y="8800"/>
                    </a:lnTo>
                    <a:lnTo>
                      <a:pt x="5219" y="8876"/>
                    </a:lnTo>
                    <a:lnTo>
                      <a:pt x="5353" y="8990"/>
                    </a:lnTo>
                    <a:lnTo>
                      <a:pt x="5448" y="9067"/>
                    </a:lnTo>
                    <a:lnTo>
                      <a:pt x="5467" y="9105"/>
                    </a:lnTo>
                    <a:lnTo>
                      <a:pt x="5448" y="9124"/>
                    </a:lnTo>
                    <a:lnTo>
                      <a:pt x="5429" y="9124"/>
                    </a:lnTo>
                    <a:lnTo>
                      <a:pt x="5410" y="9143"/>
                    </a:lnTo>
                    <a:lnTo>
                      <a:pt x="5353" y="9238"/>
                    </a:lnTo>
                    <a:lnTo>
                      <a:pt x="5277" y="9352"/>
                    </a:lnTo>
                    <a:lnTo>
                      <a:pt x="5029" y="9524"/>
                    </a:lnTo>
                    <a:lnTo>
                      <a:pt x="4781" y="9581"/>
                    </a:lnTo>
                    <a:lnTo>
                      <a:pt x="4610" y="9638"/>
                    </a:lnTo>
                    <a:lnTo>
                      <a:pt x="4438" y="9696"/>
                    </a:lnTo>
                    <a:lnTo>
                      <a:pt x="4267" y="9733"/>
                    </a:lnTo>
                    <a:lnTo>
                      <a:pt x="4095" y="9791"/>
                    </a:lnTo>
                    <a:lnTo>
                      <a:pt x="3924" y="9848"/>
                    </a:lnTo>
                    <a:lnTo>
                      <a:pt x="3753" y="9886"/>
                    </a:lnTo>
                    <a:lnTo>
                      <a:pt x="3581" y="9943"/>
                    </a:lnTo>
                    <a:lnTo>
                      <a:pt x="3410" y="10000"/>
                    </a:lnTo>
                    <a:lnTo>
                      <a:pt x="3219" y="10038"/>
                    </a:lnTo>
                    <a:lnTo>
                      <a:pt x="3048" y="10095"/>
                    </a:lnTo>
                    <a:lnTo>
                      <a:pt x="2876" y="10153"/>
                    </a:lnTo>
                    <a:lnTo>
                      <a:pt x="2705" y="10191"/>
                    </a:lnTo>
                    <a:lnTo>
                      <a:pt x="2534" y="10248"/>
                    </a:lnTo>
                    <a:lnTo>
                      <a:pt x="2362" y="10305"/>
                    </a:lnTo>
                    <a:lnTo>
                      <a:pt x="2190" y="10343"/>
                    </a:lnTo>
                    <a:lnTo>
                      <a:pt x="2019" y="10400"/>
                    </a:lnTo>
                    <a:lnTo>
                      <a:pt x="1581" y="10534"/>
                    </a:lnTo>
                    <a:lnTo>
                      <a:pt x="1448" y="10514"/>
                    </a:lnTo>
                    <a:lnTo>
                      <a:pt x="952" y="10438"/>
                    </a:lnTo>
                    <a:lnTo>
                      <a:pt x="534" y="10419"/>
                    </a:lnTo>
                    <a:lnTo>
                      <a:pt x="0" y="10419"/>
                    </a:lnTo>
                    <a:lnTo>
                      <a:pt x="0" y="10400"/>
                    </a:lnTo>
                    <a:lnTo>
                      <a:pt x="381" y="8191"/>
                    </a:lnTo>
                    <a:lnTo>
                      <a:pt x="476" y="7524"/>
                    </a:lnTo>
                    <a:lnTo>
                      <a:pt x="514" y="6400"/>
                    </a:lnTo>
                    <a:lnTo>
                      <a:pt x="648" y="4686"/>
                    </a:lnTo>
                    <a:lnTo>
                      <a:pt x="648" y="4571"/>
                    </a:lnTo>
                    <a:lnTo>
                      <a:pt x="705" y="4019"/>
                    </a:lnTo>
                    <a:lnTo>
                      <a:pt x="743" y="3829"/>
                    </a:lnTo>
                    <a:lnTo>
                      <a:pt x="819" y="3486"/>
                    </a:lnTo>
                    <a:lnTo>
                      <a:pt x="876" y="3391"/>
                    </a:lnTo>
                    <a:lnTo>
                      <a:pt x="876" y="3372"/>
                    </a:lnTo>
                    <a:lnTo>
                      <a:pt x="934" y="3047"/>
                    </a:lnTo>
                    <a:lnTo>
                      <a:pt x="952" y="3010"/>
                    </a:lnTo>
                    <a:lnTo>
                      <a:pt x="934" y="2991"/>
                    </a:lnTo>
                    <a:lnTo>
                      <a:pt x="915" y="2991"/>
                    </a:lnTo>
                    <a:lnTo>
                      <a:pt x="895" y="2971"/>
                    </a:lnTo>
                    <a:lnTo>
                      <a:pt x="876" y="2933"/>
                    </a:lnTo>
                    <a:lnTo>
                      <a:pt x="857" y="2914"/>
                    </a:lnTo>
                    <a:lnTo>
                      <a:pt x="876" y="2876"/>
                    </a:lnTo>
                    <a:lnTo>
                      <a:pt x="934" y="2590"/>
                    </a:lnTo>
                    <a:lnTo>
                      <a:pt x="934" y="2552"/>
                    </a:lnTo>
                    <a:lnTo>
                      <a:pt x="934" y="2534"/>
                    </a:lnTo>
                    <a:lnTo>
                      <a:pt x="952" y="2534"/>
                    </a:lnTo>
                    <a:lnTo>
                      <a:pt x="1010" y="2476"/>
                    </a:lnTo>
                    <a:lnTo>
                      <a:pt x="1029" y="2457"/>
                    </a:lnTo>
                    <a:lnTo>
                      <a:pt x="1162" y="2324"/>
                    </a:lnTo>
                    <a:lnTo>
                      <a:pt x="1200" y="2285"/>
                    </a:lnTo>
                    <a:lnTo>
                      <a:pt x="1219" y="2248"/>
                    </a:lnTo>
                    <a:lnTo>
                      <a:pt x="1238" y="2114"/>
                    </a:lnTo>
                    <a:lnTo>
                      <a:pt x="1238" y="2000"/>
                    </a:lnTo>
                    <a:lnTo>
                      <a:pt x="1276" y="1943"/>
                    </a:lnTo>
                    <a:lnTo>
                      <a:pt x="1296" y="1904"/>
                    </a:lnTo>
                    <a:lnTo>
                      <a:pt x="1315" y="1886"/>
                    </a:lnTo>
                    <a:lnTo>
                      <a:pt x="1315" y="1867"/>
                    </a:lnTo>
                    <a:lnTo>
                      <a:pt x="1333" y="1848"/>
                    </a:lnTo>
                    <a:lnTo>
                      <a:pt x="1352" y="1848"/>
                    </a:lnTo>
                    <a:lnTo>
                      <a:pt x="1410" y="1828"/>
                    </a:lnTo>
                    <a:lnTo>
                      <a:pt x="1467" y="1790"/>
                    </a:lnTo>
                    <a:lnTo>
                      <a:pt x="1486" y="1772"/>
                    </a:lnTo>
                    <a:lnTo>
                      <a:pt x="1505" y="1752"/>
                    </a:lnTo>
                    <a:lnTo>
                      <a:pt x="1562" y="1772"/>
                    </a:lnTo>
                    <a:lnTo>
                      <a:pt x="1581" y="1772"/>
                    </a:lnTo>
                    <a:lnTo>
                      <a:pt x="1638" y="1809"/>
                    </a:lnTo>
                    <a:lnTo>
                      <a:pt x="1657" y="1809"/>
                    </a:lnTo>
                    <a:lnTo>
                      <a:pt x="1677" y="1828"/>
                    </a:lnTo>
                    <a:lnTo>
                      <a:pt x="1733" y="1828"/>
                    </a:lnTo>
                    <a:lnTo>
                      <a:pt x="1791" y="1809"/>
                    </a:lnTo>
                    <a:lnTo>
                      <a:pt x="1809" y="1809"/>
                    </a:lnTo>
                    <a:lnTo>
                      <a:pt x="1829" y="1772"/>
                    </a:lnTo>
                    <a:lnTo>
                      <a:pt x="1867" y="1619"/>
                    </a:lnTo>
                    <a:lnTo>
                      <a:pt x="1886" y="1562"/>
                    </a:lnTo>
                    <a:lnTo>
                      <a:pt x="1905" y="1543"/>
                    </a:lnTo>
                    <a:lnTo>
                      <a:pt x="1905" y="1524"/>
                    </a:lnTo>
                    <a:lnTo>
                      <a:pt x="1886" y="1505"/>
                    </a:lnTo>
                    <a:lnTo>
                      <a:pt x="1867" y="1505"/>
                    </a:lnTo>
                    <a:lnTo>
                      <a:pt x="1867" y="1486"/>
                    </a:lnTo>
                    <a:lnTo>
                      <a:pt x="1867" y="1467"/>
                    </a:lnTo>
                    <a:lnTo>
                      <a:pt x="1886" y="1467"/>
                    </a:lnTo>
                    <a:lnTo>
                      <a:pt x="1905" y="1447"/>
                    </a:lnTo>
                    <a:lnTo>
                      <a:pt x="1924" y="1447"/>
                    </a:lnTo>
                    <a:lnTo>
                      <a:pt x="1924" y="1428"/>
                    </a:lnTo>
                    <a:lnTo>
                      <a:pt x="1924" y="1391"/>
                    </a:lnTo>
                    <a:lnTo>
                      <a:pt x="1924" y="1371"/>
                    </a:lnTo>
                    <a:lnTo>
                      <a:pt x="1962" y="1314"/>
                    </a:lnTo>
                    <a:lnTo>
                      <a:pt x="1962" y="1276"/>
                    </a:lnTo>
                    <a:lnTo>
                      <a:pt x="1962" y="1257"/>
                    </a:lnTo>
                    <a:lnTo>
                      <a:pt x="1981" y="1200"/>
                    </a:lnTo>
                    <a:lnTo>
                      <a:pt x="2058" y="1124"/>
                    </a:lnTo>
                    <a:lnTo>
                      <a:pt x="2114" y="1105"/>
                    </a:lnTo>
                    <a:lnTo>
                      <a:pt x="2134" y="1086"/>
                    </a:lnTo>
                    <a:lnTo>
                      <a:pt x="2134" y="1066"/>
                    </a:lnTo>
                    <a:lnTo>
                      <a:pt x="2190" y="876"/>
                    </a:lnTo>
                    <a:lnTo>
                      <a:pt x="2210" y="895"/>
                    </a:lnTo>
                    <a:lnTo>
                      <a:pt x="2248" y="952"/>
                    </a:lnTo>
                    <a:lnTo>
                      <a:pt x="2286" y="952"/>
                    </a:lnTo>
                    <a:lnTo>
                      <a:pt x="2305" y="971"/>
                    </a:lnTo>
                    <a:lnTo>
                      <a:pt x="2476" y="952"/>
                    </a:lnTo>
                    <a:lnTo>
                      <a:pt x="2515" y="971"/>
                    </a:lnTo>
                    <a:lnTo>
                      <a:pt x="2629" y="1029"/>
                    </a:lnTo>
                    <a:lnTo>
                      <a:pt x="2667" y="1047"/>
                    </a:lnTo>
                    <a:lnTo>
                      <a:pt x="2705" y="1066"/>
                    </a:lnTo>
                    <a:lnTo>
                      <a:pt x="2762" y="1047"/>
                    </a:lnTo>
                    <a:lnTo>
                      <a:pt x="2781" y="1047"/>
                    </a:lnTo>
                    <a:lnTo>
                      <a:pt x="2800" y="1029"/>
                    </a:lnTo>
                    <a:lnTo>
                      <a:pt x="2743" y="933"/>
                    </a:lnTo>
                    <a:lnTo>
                      <a:pt x="2743" y="914"/>
                    </a:lnTo>
                    <a:lnTo>
                      <a:pt x="2762" y="895"/>
                    </a:lnTo>
                    <a:lnTo>
                      <a:pt x="2762" y="876"/>
                    </a:lnTo>
                    <a:lnTo>
                      <a:pt x="2781" y="857"/>
                    </a:lnTo>
                    <a:lnTo>
                      <a:pt x="2781" y="800"/>
                    </a:lnTo>
                    <a:lnTo>
                      <a:pt x="2800" y="781"/>
                    </a:lnTo>
                    <a:lnTo>
                      <a:pt x="2820" y="762"/>
                    </a:lnTo>
                    <a:lnTo>
                      <a:pt x="2838" y="762"/>
                    </a:lnTo>
                    <a:lnTo>
                      <a:pt x="2857" y="743"/>
                    </a:lnTo>
                    <a:lnTo>
                      <a:pt x="2857" y="724"/>
                    </a:lnTo>
                    <a:lnTo>
                      <a:pt x="2838" y="648"/>
                    </a:lnTo>
                    <a:lnTo>
                      <a:pt x="2838" y="571"/>
                    </a:lnTo>
                    <a:lnTo>
                      <a:pt x="2838" y="533"/>
                    </a:lnTo>
                    <a:lnTo>
                      <a:pt x="2838" y="514"/>
                    </a:lnTo>
                    <a:lnTo>
                      <a:pt x="2857" y="495"/>
                    </a:lnTo>
                    <a:lnTo>
                      <a:pt x="2915" y="476"/>
                    </a:lnTo>
                    <a:lnTo>
                      <a:pt x="2952" y="457"/>
                    </a:lnTo>
                    <a:lnTo>
                      <a:pt x="2972" y="457"/>
                    </a:lnTo>
                    <a:lnTo>
                      <a:pt x="2991" y="438"/>
                    </a:lnTo>
                    <a:lnTo>
                      <a:pt x="3010" y="400"/>
                    </a:lnTo>
                    <a:lnTo>
                      <a:pt x="3029" y="362"/>
                    </a:lnTo>
                    <a:lnTo>
                      <a:pt x="3048" y="304"/>
                    </a:lnTo>
                    <a:lnTo>
                      <a:pt x="3048" y="267"/>
                    </a:lnTo>
                    <a:lnTo>
                      <a:pt x="3067" y="209"/>
                    </a:lnTo>
                    <a:lnTo>
                      <a:pt x="3105" y="172"/>
                    </a:lnTo>
                    <a:lnTo>
                      <a:pt x="3200" y="38"/>
                    </a:lnTo>
                    <a:lnTo>
                      <a:pt x="3219" y="19"/>
                    </a:lnTo>
                    <a:lnTo>
                      <a:pt x="3238" y="0"/>
                    </a:lnTo>
                    <a:lnTo>
                      <a:pt x="3257" y="0"/>
                    </a:lnTo>
                    <a:lnTo>
                      <a:pt x="3277" y="0"/>
                    </a:lnTo>
                    <a:lnTo>
                      <a:pt x="3505" y="38"/>
                    </a:lnTo>
                    <a:lnTo>
                      <a:pt x="3543" y="38"/>
                    </a:lnTo>
                    <a:lnTo>
                      <a:pt x="3581" y="19"/>
                    </a:lnTo>
                    <a:lnTo>
                      <a:pt x="3600" y="19"/>
                    </a:lnTo>
                    <a:lnTo>
                      <a:pt x="3619" y="38"/>
                    </a:lnTo>
                    <a:lnTo>
                      <a:pt x="3600" y="38"/>
                    </a:lnTo>
                    <a:lnTo>
                      <a:pt x="3600" y="57"/>
                    </a:lnTo>
                    <a:lnTo>
                      <a:pt x="3600" y="95"/>
                    </a:lnTo>
                    <a:lnTo>
                      <a:pt x="3581" y="133"/>
                    </a:lnTo>
                    <a:lnTo>
                      <a:pt x="3600" y="343"/>
                    </a:lnTo>
                    <a:lnTo>
                      <a:pt x="3600" y="438"/>
                    </a:lnTo>
                    <a:lnTo>
                      <a:pt x="3600" y="457"/>
                    </a:lnTo>
                    <a:lnTo>
                      <a:pt x="3600" y="476"/>
                    </a:lnTo>
                    <a:lnTo>
                      <a:pt x="3619" y="476"/>
                    </a:lnTo>
                    <a:lnTo>
                      <a:pt x="3677" y="457"/>
                    </a:lnTo>
                    <a:lnTo>
                      <a:pt x="3695" y="457"/>
                    </a:lnTo>
                    <a:lnTo>
                      <a:pt x="3695" y="438"/>
                    </a:lnTo>
                    <a:lnTo>
                      <a:pt x="3714" y="438"/>
                    </a:lnTo>
                    <a:lnTo>
                      <a:pt x="3734" y="419"/>
                    </a:lnTo>
                    <a:lnTo>
                      <a:pt x="3753" y="362"/>
                    </a:lnTo>
                    <a:lnTo>
                      <a:pt x="3772" y="343"/>
                    </a:lnTo>
                    <a:lnTo>
                      <a:pt x="3791" y="343"/>
                    </a:lnTo>
                    <a:lnTo>
                      <a:pt x="3791" y="324"/>
                    </a:lnTo>
                    <a:lnTo>
                      <a:pt x="3829" y="304"/>
                    </a:lnTo>
                    <a:lnTo>
                      <a:pt x="3848" y="304"/>
                    </a:lnTo>
                    <a:lnTo>
                      <a:pt x="3886" y="304"/>
                    </a:lnTo>
                    <a:lnTo>
                      <a:pt x="3905" y="304"/>
                    </a:lnTo>
                    <a:lnTo>
                      <a:pt x="4000" y="343"/>
                    </a:lnTo>
                    <a:lnTo>
                      <a:pt x="4019" y="343"/>
                    </a:lnTo>
                    <a:lnTo>
                      <a:pt x="4076" y="343"/>
                    </a:lnTo>
                    <a:lnTo>
                      <a:pt x="4115" y="343"/>
                    </a:lnTo>
                    <a:lnTo>
                      <a:pt x="4153" y="343"/>
                    </a:lnTo>
                    <a:lnTo>
                      <a:pt x="4305" y="381"/>
                    </a:lnTo>
                    <a:lnTo>
                      <a:pt x="4457" y="381"/>
                    </a:lnTo>
                    <a:lnTo>
                      <a:pt x="4496" y="400"/>
                    </a:lnTo>
                    <a:lnTo>
                      <a:pt x="4496" y="438"/>
                    </a:lnTo>
                    <a:lnTo>
                      <a:pt x="4515" y="438"/>
                    </a:lnTo>
                    <a:lnTo>
                      <a:pt x="4534" y="495"/>
                    </a:lnTo>
                    <a:lnTo>
                      <a:pt x="4552" y="514"/>
                    </a:lnTo>
                    <a:lnTo>
                      <a:pt x="4591" y="514"/>
                    </a:lnTo>
                    <a:lnTo>
                      <a:pt x="4610" y="533"/>
                    </a:lnTo>
                    <a:lnTo>
                      <a:pt x="4667" y="514"/>
                    </a:lnTo>
                    <a:lnTo>
                      <a:pt x="4838" y="553"/>
                    </a:lnTo>
                    <a:lnTo>
                      <a:pt x="4933" y="533"/>
                    </a:lnTo>
                    <a:lnTo>
                      <a:pt x="4953" y="514"/>
                    </a:lnTo>
                    <a:lnTo>
                      <a:pt x="4972" y="495"/>
                    </a:lnTo>
                    <a:lnTo>
                      <a:pt x="4972" y="476"/>
                    </a:lnTo>
                    <a:lnTo>
                      <a:pt x="4972" y="438"/>
                    </a:lnTo>
                    <a:lnTo>
                      <a:pt x="4972" y="419"/>
                    </a:lnTo>
                    <a:lnTo>
                      <a:pt x="4972" y="400"/>
                    </a:lnTo>
                    <a:lnTo>
                      <a:pt x="4991" y="381"/>
                    </a:lnTo>
                    <a:lnTo>
                      <a:pt x="5010" y="362"/>
                    </a:lnTo>
                    <a:lnTo>
                      <a:pt x="5029" y="381"/>
                    </a:lnTo>
                    <a:lnTo>
                      <a:pt x="5048" y="400"/>
                    </a:lnTo>
                    <a:lnTo>
                      <a:pt x="5067" y="400"/>
                    </a:lnTo>
                    <a:lnTo>
                      <a:pt x="5105" y="400"/>
                    </a:lnTo>
                    <a:lnTo>
                      <a:pt x="5295" y="362"/>
                    </a:lnTo>
                    <a:lnTo>
                      <a:pt x="5334" y="362"/>
                    </a:lnTo>
                    <a:lnTo>
                      <a:pt x="5353" y="343"/>
                    </a:lnTo>
                    <a:lnTo>
                      <a:pt x="5429" y="286"/>
                    </a:lnTo>
                    <a:lnTo>
                      <a:pt x="5524" y="324"/>
                    </a:lnTo>
                    <a:lnTo>
                      <a:pt x="5543" y="324"/>
                    </a:lnTo>
                    <a:lnTo>
                      <a:pt x="5581" y="324"/>
                    </a:lnTo>
                    <a:lnTo>
                      <a:pt x="5600" y="324"/>
                    </a:lnTo>
                    <a:lnTo>
                      <a:pt x="5619" y="304"/>
                    </a:lnTo>
                    <a:lnTo>
                      <a:pt x="5676" y="209"/>
                    </a:lnTo>
                    <a:lnTo>
                      <a:pt x="5715" y="133"/>
                    </a:lnTo>
                    <a:lnTo>
                      <a:pt x="5734" y="95"/>
                    </a:lnTo>
                    <a:lnTo>
                      <a:pt x="5753" y="76"/>
                    </a:lnTo>
                    <a:lnTo>
                      <a:pt x="5753" y="57"/>
                    </a:lnTo>
                    <a:lnTo>
                      <a:pt x="5772" y="57"/>
                    </a:lnTo>
                    <a:lnTo>
                      <a:pt x="5791" y="57"/>
                    </a:lnTo>
                    <a:lnTo>
                      <a:pt x="5791" y="76"/>
                    </a:lnTo>
                    <a:lnTo>
                      <a:pt x="5810" y="76"/>
                    </a:lnTo>
                    <a:lnTo>
                      <a:pt x="5848" y="76"/>
                    </a:lnTo>
                    <a:lnTo>
                      <a:pt x="5867" y="76"/>
                    </a:lnTo>
                    <a:lnTo>
                      <a:pt x="5886" y="76"/>
                    </a:lnTo>
                    <a:lnTo>
                      <a:pt x="5886" y="95"/>
                    </a:lnTo>
                    <a:lnTo>
                      <a:pt x="5905" y="114"/>
                    </a:lnTo>
                    <a:lnTo>
                      <a:pt x="5905" y="133"/>
                    </a:lnTo>
                    <a:lnTo>
                      <a:pt x="5924" y="133"/>
                    </a:lnTo>
                    <a:lnTo>
                      <a:pt x="5962" y="152"/>
                    </a:lnTo>
                    <a:lnTo>
                      <a:pt x="5981" y="172"/>
                    </a:lnTo>
                    <a:lnTo>
                      <a:pt x="6020" y="190"/>
                    </a:lnTo>
                    <a:lnTo>
                      <a:pt x="6039" y="209"/>
                    </a:lnTo>
                    <a:lnTo>
                      <a:pt x="6057" y="209"/>
                    </a:lnTo>
                    <a:lnTo>
                      <a:pt x="6057" y="228"/>
                    </a:lnTo>
                    <a:lnTo>
                      <a:pt x="6057" y="248"/>
                    </a:lnTo>
                    <a:lnTo>
                      <a:pt x="6039" y="286"/>
                    </a:lnTo>
                    <a:lnTo>
                      <a:pt x="6039" y="304"/>
                    </a:lnTo>
                    <a:lnTo>
                      <a:pt x="6039" y="362"/>
                    </a:lnTo>
                    <a:lnTo>
                      <a:pt x="6039" y="381"/>
                    </a:lnTo>
                    <a:lnTo>
                      <a:pt x="6039" y="400"/>
                    </a:lnTo>
                    <a:lnTo>
                      <a:pt x="6000" y="571"/>
                    </a:lnTo>
                    <a:lnTo>
                      <a:pt x="6000" y="590"/>
                    </a:lnTo>
                    <a:lnTo>
                      <a:pt x="5981" y="648"/>
                    </a:lnTo>
                    <a:lnTo>
                      <a:pt x="5943" y="705"/>
                    </a:lnTo>
                    <a:lnTo>
                      <a:pt x="5924" y="724"/>
                    </a:lnTo>
                    <a:lnTo>
                      <a:pt x="5886" y="743"/>
                    </a:lnTo>
                    <a:lnTo>
                      <a:pt x="5791" y="800"/>
                    </a:lnTo>
                    <a:lnTo>
                      <a:pt x="5753" y="819"/>
                    </a:lnTo>
                    <a:lnTo>
                      <a:pt x="5734" y="838"/>
                    </a:lnTo>
                    <a:lnTo>
                      <a:pt x="5695" y="952"/>
                    </a:lnTo>
                    <a:lnTo>
                      <a:pt x="5676" y="990"/>
                    </a:lnTo>
                    <a:lnTo>
                      <a:pt x="5639" y="1047"/>
                    </a:lnTo>
                    <a:lnTo>
                      <a:pt x="5600" y="1105"/>
                    </a:lnTo>
                    <a:lnTo>
                      <a:pt x="5524" y="1162"/>
                    </a:lnTo>
                    <a:lnTo>
                      <a:pt x="5448" y="1238"/>
                    </a:lnTo>
                    <a:lnTo>
                      <a:pt x="5429" y="1276"/>
                    </a:lnTo>
                    <a:lnTo>
                      <a:pt x="5429" y="1295"/>
                    </a:lnTo>
                    <a:lnTo>
                      <a:pt x="5410" y="1333"/>
                    </a:lnTo>
                    <a:lnTo>
                      <a:pt x="5410" y="1371"/>
                    </a:lnTo>
                    <a:lnTo>
                      <a:pt x="5410" y="1391"/>
                    </a:lnTo>
                    <a:lnTo>
                      <a:pt x="5429" y="1428"/>
                    </a:lnTo>
                    <a:lnTo>
                      <a:pt x="5429" y="1447"/>
                    </a:lnTo>
                    <a:lnTo>
                      <a:pt x="5429" y="1505"/>
                    </a:lnTo>
                    <a:lnTo>
                      <a:pt x="5448" y="1524"/>
                    </a:lnTo>
                    <a:lnTo>
                      <a:pt x="5448" y="1543"/>
                    </a:lnTo>
                    <a:lnTo>
                      <a:pt x="5448" y="1619"/>
                    </a:lnTo>
                    <a:lnTo>
                      <a:pt x="5467" y="1695"/>
                    </a:lnTo>
                    <a:lnTo>
                      <a:pt x="5467" y="1714"/>
                    </a:lnTo>
                    <a:lnTo>
                      <a:pt x="5448" y="1733"/>
                    </a:lnTo>
                    <a:lnTo>
                      <a:pt x="5410" y="1809"/>
                    </a:lnTo>
                    <a:lnTo>
                      <a:pt x="5372" y="1886"/>
                    </a:lnTo>
                    <a:lnTo>
                      <a:pt x="5372" y="1924"/>
                    </a:lnTo>
                    <a:lnTo>
                      <a:pt x="5372" y="1943"/>
                    </a:lnTo>
                    <a:lnTo>
                      <a:pt x="5391" y="1943"/>
                    </a:lnTo>
                    <a:lnTo>
                      <a:pt x="5429" y="1962"/>
                    </a:lnTo>
                    <a:lnTo>
                      <a:pt x="5448" y="1981"/>
                    </a:lnTo>
                    <a:lnTo>
                      <a:pt x="5467" y="2057"/>
                    </a:lnTo>
                    <a:lnTo>
                      <a:pt x="5467" y="2153"/>
                    </a:lnTo>
                    <a:lnTo>
                      <a:pt x="5467" y="2171"/>
                    </a:lnTo>
                    <a:lnTo>
                      <a:pt x="5429" y="2267"/>
                    </a:lnTo>
                    <a:lnTo>
                      <a:pt x="5372" y="2362"/>
                    </a:lnTo>
                    <a:lnTo>
                      <a:pt x="5334" y="2381"/>
                    </a:lnTo>
                    <a:lnTo>
                      <a:pt x="5334" y="2400"/>
                    </a:lnTo>
                    <a:lnTo>
                      <a:pt x="5314" y="2400"/>
                    </a:lnTo>
                    <a:lnTo>
                      <a:pt x="5200" y="2438"/>
                    </a:lnTo>
                    <a:lnTo>
                      <a:pt x="5124" y="2476"/>
                    </a:lnTo>
                    <a:lnTo>
                      <a:pt x="5086" y="2495"/>
                    </a:lnTo>
                    <a:lnTo>
                      <a:pt x="4991" y="2590"/>
                    </a:lnTo>
                    <a:lnTo>
                      <a:pt x="4991" y="2686"/>
                    </a:lnTo>
                    <a:lnTo>
                      <a:pt x="5010" y="2705"/>
                    </a:lnTo>
                    <a:lnTo>
                      <a:pt x="5010" y="2743"/>
                    </a:lnTo>
                    <a:lnTo>
                      <a:pt x="5029" y="2762"/>
                    </a:lnTo>
                    <a:lnTo>
                      <a:pt x="5048" y="2762"/>
                    </a:lnTo>
                    <a:lnTo>
                      <a:pt x="5143" y="2838"/>
                    </a:lnTo>
                    <a:lnTo>
                      <a:pt x="5372" y="3086"/>
                    </a:lnTo>
                    <a:lnTo>
                      <a:pt x="5391" y="3086"/>
                    </a:lnTo>
                    <a:lnTo>
                      <a:pt x="5410" y="3086"/>
                    </a:lnTo>
                    <a:lnTo>
                      <a:pt x="5524" y="3010"/>
                    </a:lnTo>
                    <a:lnTo>
                      <a:pt x="5600" y="2933"/>
                    </a:lnTo>
                    <a:lnTo>
                      <a:pt x="5639" y="2895"/>
                    </a:lnTo>
                    <a:lnTo>
                      <a:pt x="5695" y="2857"/>
                    </a:lnTo>
                    <a:lnTo>
                      <a:pt x="5753" y="2838"/>
                    </a:lnTo>
                    <a:lnTo>
                      <a:pt x="5810" y="2838"/>
                    </a:lnTo>
                    <a:lnTo>
                      <a:pt x="5829" y="2838"/>
                    </a:lnTo>
                    <a:lnTo>
                      <a:pt x="5848" y="2838"/>
                    </a:lnTo>
                    <a:lnTo>
                      <a:pt x="5867" y="2857"/>
                    </a:lnTo>
                    <a:lnTo>
                      <a:pt x="5924" y="2857"/>
                    </a:lnTo>
                    <a:lnTo>
                      <a:pt x="6057" y="2819"/>
                    </a:lnTo>
                    <a:lnTo>
                      <a:pt x="6076" y="2800"/>
                    </a:lnTo>
                    <a:lnTo>
                      <a:pt x="6457" y="2495"/>
                    </a:lnTo>
                    <a:lnTo>
                      <a:pt x="6496" y="2457"/>
                    </a:lnTo>
                    <a:lnTo>
                      <a:pt x="6515" y="2457"/>
                    </a:lnTo>
                    <a:lnTo>
                      <a:pt x="6533" y="2476"/>
                    </a:lnTo>
                    <a:lnTo>
                      <a:pt x="6553" y="2495"/>
                    </a:lnTo>
                    <a:lnTo>
                      <a:pt x="6686" y="2610"/>
                    </a:lnTo>
                    <a:lnTo>
                      <a:pt x="6743" y="2666"/>
                    </a:lnTo>
                    <a:lnTo>
                      <a:pt x="6877" y="2724"/>
                    </a:lnTo>
                    <a:lnTo>
                      <a:pt x="6991" y="2762"/>
                    </a:lnTo>
                    <a:lnTo>
                      <a:pt x="7029" y="2781"/>
                    </a:lnTo>
                    <a:lnTo>
                      <a:pt x="7048" y="2800"/>
                    </a:lnTo>
                    <a:lnTo>
                      <a:pt x="7067" y="2819"/>
                    </a:lnTo>
                    <a:lnTo>
                      <a:pt x="7124" y="2876"/>
                    </a:lnTo>
                    <a:lnTo>
                      <a:pt x="7181" y="2895"/>
                    </a:lnTo>
                    <a:lnTo>
                      <a:pt x="7239" y="2933"/>
                    </a:lnTo>
                    <a:lnTo>
                      <a:pt x="7258" y="2952"/>
                    </a:lnTo>
                    <a:lnTo>
                      <a:pt x="7295" y="2952"/>
                    </a:lnTo>
                    <a:lnTo>
                      <a:pt x="7391" y="2971"/>
                    </a:lnTo>
                    <a:lnTo>
                      <a:pt x="7524" y="3010"/>
                    </a:lnTo>
                    <a:lnTo>
                      <a:pt x="7581" y="3010"/>
                    </a:lnTo>
                    <a:lnTo>
                      <a:pt x="7791" y="2933"/>
                    </a:lnTo>
                    <a:lnTo>
                      <a:pt x="7848" y="2895"/>
                    </a:lnTo>
                    <a:lnTo>
                      <a:pt x="7981" y="2857"/>
                    </a:lnTo>
                    <a:lnTo>
                      <a:pt x="8057" y="2991"/>
                    </a:lnTo>
                    <a:lnTo>
                      <a:pt x="8096" y="3086"/>
                    </a:lnTo>
                    <a:lnTo>
                      <a:pt x="8115" y="3105"/>
                    </a:lnTo>
                    <a:lnTo>
                      <a:pt x="8153" y="3124"/>
                    </a:lnTo>
                    <a:lnTo>
                      <a:pt x="8172" y="3124"/>
                    </a:lnTo>
                    <a:lnTo>
                      <a:pt x="8191" y="3124"/>
                    </a:lnTo>
                    <a:lnTo>
                      <a:pt x="8210" y="3143"/>
                    </a:lnTo>
                    <a:lnTo>
                      <a:pt x="8248" y="3238"/>
                    </a:lnTo>
                    <a:lnTo>
                      <a:pt x="8267" y="3257"/>
                    </a:lnTo>
                    <a:lnTo>
                      <a:pt x="8286" y="3276"/>
                    </a:lnTo>
                    <a:lnTo>
                      <a:pt x="8324" y="3295"/>
                    </a:lnTo>
                    <a:lnTo>
                      <a:pt x="8362" y="3295"/>
                    </a:lnTo>
                    <a:lnTo>
                      <a:pt x="8382" y="3295"/>
                    </a:lnTo>
                    <a:lnTo>
                      <a:pt x="8401" y="3238"/>
                    </a:lnTo>
                    <a:lnTo>
                      <a:pt x="8419" y="3219"/>
                    </a:lnTo>
                    <a:lnTo>
                      <a:pt x="8477" y="3238"/>
                    </a:lnTo>
                    <a:lnTo>
                      <a:pt x="8610" y="3314"/>
                    </a:lnTo>
                    <a:lnTo>
                      <a:pt x="8667" y="3428"/>
                    </a:lnTo>
                    <a:lnTo>
                      <a:pt x="8667" y="3486"/>
                    </a:lnTo>
                    <a:lnTo>
                      <a:pt x="8667" y="3505"/>
                    </a:lnTo>
                    <a:lnTo>
                      <a:pt x="8648" y="3543"/>
                    </a:lnTo>
                    <a:lnTo>
                      <a:pt x="8648" y="3562"/>
                    </a:lnTo>
                    <a:lnTo>
                      <a:pt x="8648" y="3581"/>
                    </a:lnTo>
                    <a:lnTo>
                      <a:pt x="8648" y="3600"/>
                    </a:lnTo>
                    <a:lnTo>
                      <a:pt x="8667" y="3600"/>
                    </a:lnTo>
                    <a:lnTo>
                      <a:pt x="8686" y="3619"/>
                    </a:lnTo>
                    <a:lnTo>
                      <a:pt x="8705" y="3619"/>
                    </a:lnTo>
                    <a:lnTo>
                      <a:pt x="8724" y="3619"/>
                    </a:lnTo>
                    <a:lnTo>
                      <a:pt x="8819" y="3581"/>
                    </a:lnTo>
                    <a:lnTo>
                      <a:pt x="8839" y="3581"/>
                    </a:lnTo>
                    <a:lnTo>
                      <a:pt x="9029" y="3600"/>
                    </a:lnTo>
                    <a:lnTo>
                      <a:pt x="9086" y="3600"/>
                    </a:lnTo>
                    <a:lnTo>
                      <a:pt x="9124" y="3581"/>
                    </a:lnTo>
                    <a:lnTo>
                      <a:pt x="9296" y="3524"/>
                    </a:lnTo>
                    <a:lnTo>
                      <a:pt x="9353" y="3524"/>
                    </a:lnTo>
                    <a:lnTo>
                      <a:pt x="9467" y="3524"/>
                    </a:lnTo>
                    <a:lnTo>
                      <a:pt x="9486" y="3543"/>
                    </a:lnTo>
                    <a:lnTo>
                      <a:pt x="9639" y="361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48" name="Freeform 20">
                <a:extLst>
                  <a:ext uri="{FF2B5EF4-FFF2-40B4-BE49-F238E27FC236}">
                    <a16:creationId xmlns:a16="http://schemas.microsoft.com/office/drawing/2014/main" id="{7613BAF0-486B-C941-9D6C-3FE0DF2C7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8913" y="9093200"/>
                <a:ext cx="2949575" cy="4986338"/>
              </a:xfrm>
              <a:custGeom>
                <a:avLst/>
                <a:gdLst>
                  <a:gd name="T0" fmla="*/ 2147483646 w 8192"/>
                  <a:gd name="T1" fmla="*/ 2147483646 h 13849"/>
                  <a:gd name="T2" fmla="*/ 2147483646 w 8192"/>
                  <a:gd name="T3" fmla="*/ 2147483646 h 13849"/>
                  <a:gd name="T4" fmla="*/ 2147483646 w 8192"/>
                  <a:gd name="T5" fmla="*/ 2147483646 h 13849"/>
                  <a:gd name="T6" fmla="*/ 2147483646 w 8192"/>
                  <a:gd name="T7" fmla="*/ 2147483646 h 13849"/>
                  <a:gd name="T8" fmla="*/ 2147483646 w 8192"/>
                  <a:gd name="T9" fmla="*/ 2147483646 h 13849"/>
                  <a:gd name="T10" fmla="*/ 2147483646 w 8192"/>
                  <a:gd name="T11" fmla="*/ 2147483646 h 13849"/>
                  <a:gd name="T12" fmla="*/ 2147483646 w 8192"/>
                  <a:gd name="T13" fmla="*/ 2147483646 h 13849"/>
                  <a:gd name="T14" fmla="*/ 2147483646 w 8192"/>
                  <a:gd name="T15" fmla="*/ 2147483646 h 13849"/>
                  <a:gd name="T16" fmla="*/ 2147483646 w 8192"/>
                  <a:gd name="T17" fmla="*/ 2147483646 h 13849"/>
                  <a:gd name="T18" fmla="*/ 2147483646 w 8192"/>
                  <a:gd name="T19" fmla="*/ 2147483646 h 13849"/>
                  <a:gd name="T20" fmla="*/ 2147483646 w 8192"/>
                  <a:gd name="T21" fmla="*/ 2147483646 h 13849"/>
                  <a:gd name="T22" fmla="*/ 2147483646 w 8192"/>
                  <a:gd name="T23" fmla="*/ 2147483646 h 13849"/>
                  <a:gd name="T24" fmla="*/ 2147483646 w 8192"/>
                  <a:gd name="T25" fmla="*/ 2147483646 h 13849"/>
                  <a:gd name="T26" fmla="*/ 2147483646 w 8192"/>
                  <a:gd name="T27" fmla="*/ 2147483646 h 13849"/>
                  <a:gd name="T28" fmla="*/ 2147483646 w 8192"/>
                  <a:gd name="T29" fmla="*/ 2147483646 h 13849"/>
                  <a:gd name="T30" fmla="*/ 2147483646 w 8192"/>
                  <a:gd name="T31" fmla="*/ 2147483646 h 13849"/>
                  <a:gd name="T32" fmla="*/ 2147483646 w 8192"/>
                  <a:gd name="T33" fmla="*/ 2147483646 h 13849"/>
                  <a:gd name="T34" fmla="*/ 2147483646 w 8192"/>
                  <a:gd name="T35" fmla="*/ 2147483646 h 13849"/>
                  <a:gd name="T36" fmla="*/ 2147483646 w 8192"/>
                  <a:gd name="T37" fmla="*/ 2147483646 h 13849"/>
                  <a:gd name="T38" fmla="*/ 2147483646 w 8192"/>
                  <a:gd name="T39" fmla="*/ 2147483646 h 13849"/>
                  <a:gd name="T40" fmla="*/ 2147483646 w 8192"/>
                  <a:gd name="T41" fmla="*/ 2147483646 h 13849"/>
                  <a:gd name="T42" fmla="*/ 2147483646 w 8192"/>
                  <a:gd name="T43" fmla="*/ 2147483646 h 13849"/>
                  <a:gd name="T44" fmla="*/ 2147483646 w 8192"/>
                  <a:gd name="T45" fmla="*/ 2147483646 h 13849"/>
                  <a:gd name="T46" fmla="*/ 2147483646 w 8192"/>
                  <a:gd name="T47" fmla="*/ 2147483646 h 13849"/>
                  <a:gd name="T48" fmla="*/ 2147483646 w 8192"/>
                  <a:gd name="T49" fmla="*/ 2147483646 h 13849"/>
                  <a:gd name="T50" fmla="*/ 2147483646 w 8192"/>
                  <a:gd name="T51" fmla="*/ 2147483646 h 13849"/>
                  <a:gd name="T52" fmla="*/ 2147483646 w 8192"/>
                  <a:gd name="T53" fmla="*/ 2147483646 h 13849"/>
                  <a:gd name="T54" fmla="*/ 2147483646 w 8192"/>
                  <a:gd name="T55" fmla="*/ 2147483646 h 13849"/>
                  <a:gd name="T56" fmla="*/ 2147483646 w 8192"/>
                  <a:gd name="T57" fmla="*/ 2147483646 h 13849"/>
                  <a:gd name="T58" fmla="*/ 2147483646 w 8192"/>
                  <a:gd name="T59" fmla="*/ 2147483646 h 13849"/>
                  <a:gd name="T60" fmla="*/ 2147483646 w 8192"/>
                  <a:gd name="T61" fmla="*/ 2147483646 h 13849"/>
                  <a:gd name="T62" fmla="*/ 2147483646 w 8192"/>
                  <a:gd name="T63" fmla="*/ 2147483646 h 13849"/>
                  <a:gd name="T64" fmla="*/ 2147483646 w 8192"/>
                  <a:gd name="T65" fmla="*/ 2147483646 h 13849"/>
                  <a:gd name="T66" fmla="*/ 2147483646 w 8192"/>
                  <a:gd name="T67" fmla="*/ 2147483646 h 13849"/>
                  <a:gd name="T68" fmla="*/ 2147483646 w 8192"/>
                  <a:gd name="T69" fmla="*/ 2147483646 h 13849"/>
                  <a:gd name="T70" fmla="*/ 2147483646 w 8192"/>
                  <a:gd name="T71" fmla="*/ 2147483646 h 13849"/>
                  <a:gd name="T72" fmla="*/ 2147483646 w 8192"/>
                  <a:gd name="T73" fmla="*/ 2147483646 h 13849"/>
                  <a:gd name="T74" fmla="*/ 2147483646 w 8192"/>
                  <a:gd name="T75" fmla="*/ 2147483646 h 13849"/>
                  <a:gd name="T76" fmla="*/ 2147483646 w 8192"/>
                  <a:gd name="T77" fmla="*/ 2147483646 h 13849"/>
                  <a:gd name="T78" fmla="*/ 2147483646 w 8192"/>
                  <a:gd name="T79" fmla="*/ 2147483646 h 13849"/>
                  <a:gd name="T80" fmla="*/ 2147483646 w 8192"/>
                  <a:gd name="T81" fmla="*/ 2147483646 h 13849"/>
                  <a:gd name="T82" fmla="*/ 2147483646 w 8192"/>
                  <a:gd name="T83" fmla="*/ 2147483646 h 13849"/>
                  <a:gd name="T84" fmla="*/ 2147483646 w 8192"/>
                  <a:gd name="T85" fmla="*/ 2147483646 h 13849"/>
                  <a:gd name="T86" fmla="*/ 2147483646 w 8192"/>
                  <a:gd name="T87" fmla="*/ 2147483646 h 13849"/>
                  <a:gd name="T88" fmla="*/ 2147483646 w 8192"/>
                  <a:gd name="T89" fmla="*/ 2147483646 h 13849"/>
                  <a:gd name="T90" fmla="*/ 2147483646 w 8192"/>
                  <a:gd name="T91" fmla="*/ 2147483646 h 13849"/>
                  <a:gd name="T92" fmla="*/ 2147483646 w 8192"/>
                  <a:gd name="T93" fmla="*/ 2147483646 h 13849"/>
                  <a:gd name="T94" fmla="*/ 2147483646 w 8192"/>
                  <a:gd name="T95" fmla="*/ 2147483646 h 13849"/>
                  <a:gd name="T96" fmla="*/ 2147483646 w 8192"/>
                  <a:gd name="T97" fmla="*/ 2147483646 h 13849"/>
                  <a:gd name="T98" fmla="*/ 2147483646 w 8192"/>
                  <a:gd name="T99" fmla="*/ 2147483646 h 13849"/>
                  <a:gd name="T100" fmla="*/ 2147483646 w 8192"/>
                  <a:gd name="T101" fmla="*/ 2147483646 h 13849"/>
                  <a:gd name="T102" fmla="*/ 2147483646 w 8192"/>
                  <a:gd name="T103" fmla="*/ 2147483646 h 13849"/>
                  <a:gd name="T104" fmla="*/ 2147483646 w 8192"/>
                  <a:gd name="T105" fmla="*/ 2147483646 h 13849"/>
                  <a:gd name="T106" fmla="*/ 2147483646 w 8192"/>
                  <a:gd name="T107" fmla="*/ 2147483646 h 13849"/>
                  <a:gd name="T108" fmla="*/ 2147483646 w 8192"/>
                  <a:gd name="T109" fmla="*/ 2147483646 h 13849"/>
                  <a:gd name="T110" fmla="*/ 2147483646 w 8192"/>
                  <a:gd name="T111" fmla="*/ 2147483646 h 13849"/>
                  <a:gd name="T112" fmla="*/ 2147483646 w 8192"/>
                  <a:gd name="T113" fmla="*/ 2147483646 h 13849"/>
                  <a:gd name="T114" fmla="*/ 2147483646 w 8192"/>
                  <a:gd name="T115" fmla="*/ 2147483646 h 13849"/>
                  <a:gd name="T116" fmla="*/ 2147483646 w 8192"/>
                  <a:gd name="T117" fmla="*/ 2147483646 h 13849"/>
                  <a:gd name="T118" fmla="*/ 2147483646 w 8192"/>
                  <a:gd name="T119" fmla="*/ 2147483646 h 1384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192" h="13849">
                    <a:moveTo>
                      <a:pt x="5638" y="13219"/>
                    </a:moveTo>
                    <a:lnTo>
                      <a:pt x="5562" y="13219"/>
                    </a:lnTo>
                    <a:lnTo>
                      <a:pt x="4762" y="13467"/>
                    </a:lnTo>
                    <a:lnTo>
                      <a:pt x="4667" y="13524"/>
                    </a:lnTo>
                    <a:lnTo>
                      <a:pt x="4591" y="13600"/>
                    </a:lnTo>
                    <a:lnTo>
                      <a:pt x="4495" y="13810"/>
                    </a:lnTo>
                    <a:lnTo>
                      <a:pt x="4400" y="13848"/>
                    </a:lnTo>
                    <a:lnTo>
                      <a:pt x="4057" y="13695"/>
                    </a:lnTo>
                    <a:lnTo>
                      <a:pt x="3524" y="13600"/>
                    </a:lnTo>
                    <a:lnTo>
                      <a:pt x="2876" y="13467"/>
                    </a:lnTo>
                    <a:lnTo>
                      <a:pt x="2419" y="13505"/>
                    </a:lnTo>
                    <a:lnTo>
                      <a:pt x="2266" y="13524"/>
                    </a:lnTo>
                    <a:lnTo>
                      <a:pt x="2114" y="13543"/>
                    </a:lnTo>
                    <a:lnTo>
                      <a:pt x="1981" y="13562"/>
                    </a:lnTo>
                    <a:lnTo>
                      <a:pt x="1829" y="13562"/>
                    </a:lnTo>
                    <a:lnTo>
                      <a:pt x="1695" y="13581"/>
                    </a:lnTo>
                    <a:lnTo>
                      <a:pt x="1543" y="13600"/>
                    </a:lnTo>
                    <a:lnTo>
                      <a:pt x="1390" y="13600"/>
                    </a:lnTo>
                    <a:lnTo>
                      <a:pt x="1257" y="13619"/>
                    </a:lnTo>
                    <a:lnTo>
                      <a:pt x="1105" y="13638"/>
                    </a:lnTo>
                    <a:lnTo>
                      <a:pt x="952" y="13657"/>
                    </a:lnTo>
                    <a:lnTo>
                      <a:pt x="819" y="13657"/>
                    </a:lnTo>
                    <a:lnTo>
                      <a:pt x="666" y="13676"/>
                    </a:lnTo>
                    <a:lnTo>
                      <a:pt x="514" y="13695"/>
                    </a:lnTo>
                    <a:lnTo>
                      <a:pt x="381" y="13715"/>
                    </a:lnTo>
                    <a:lnTo>
                      <a:pt x="229" y="13715"/>
                    </a:lnTo>
                    <a:lnTo>
                      <a:pt x="76" y="13734"/>
                    </a:lnTo>
                    <a:lnTo>
                      <a:pt x="0" y="13734"/>
                    </a:lnTo>
                    <a:lnTo>
                      <a:pt x="343" y="12076"/>
                    </a:lnTo>
                    <a:lnTo>
                      <a:pt x="362" y="11924"/>
                    </a:lnTo>
                    <a:lnTo>
                      <a:pt x="343" y="11753"/>
                    </a:lnTo>
                    <a:lnTo>
                      <a:pt x="343" y="11734"/>
                    </a:lnTo>
                    <a:lnTo>
                      <a:pt x="362" y="11695"/>
                    </a:lnTo>
                    <a:lnTo>
                      <a:pt x="438" y="11600"/>
                    </a:lnTo>
                    <a:lnTo>
                      <a:pt x="457" y="11543"/>
                    </a:lnTo>
                    <a:lnTo>
                      <a:pt x="457" y="11505"/>
                    </a:lnTo>
                    <a:lnTo>
                      <a:pt x="476" y="11257"/>
                    </a:lnTo>
                    <a:lnTo>
                      <a:pt x="476" y="11086"/>
                    </a:lnTo>
                    <a:lnTo>
                      <a:pt x="495" y="11048"/>
                    </a:lnTo>
                    <a:lnTo>
                      <a:pt x="514" y="11028"/>
                    </a:lnTo>
                    <a:lnTo>
                      <a:pt x="533" y="11010"/>
                    </a:lnTo>
                    <a:lnTo>
                      <a:pt x="552" y="10991"/>
                    </a:lnTo>
                    <a:lnTo>
                      <a:pt x="571" y="10991"/>
                    </a:lnTo>
                    <a:lnTo>
                      <a:pt x="610" y="10991"/>
                    </a:lnTo>
                    <a:lnTo>
                      <a:pt x="628" y="10972"/>
                    </a:lnTo>
                    <a:lnTo>
                      <a:pt x="724" y="10914"/>
                    </a:lnTo>
                    <a:lnTo>
                      <a:pt x="857" y="10800"/>
                    </a:lnTo>
                    <a:lnTo>
                      <a:pt x="933" y="10686"/>
                    </a:lnTo>
                    <a:lnTo>
                      <a:pt x="1067" y="10495"/>
                    </a:lnTo>
                    <a:lnTo>
                      <a:pt x="1143" y="10362"/>
                    </a:lnTo>
                    <a:lnTo>
                      <a:pt x="1181" y="10248"/>
                    </a:lnTo>
                    <a:lnTo>
                      <a:pt x="1219" y="10171"/>
                    </a:lnTo>
                    <a:lnTo>
                      <a:pt x="1257" y="10134"/>
                    </a:lnTo>
                    <a:lnTo>
                      <a:pt x="1409" y="10019"/>
                    </a:lnTo>
                    <a:lnTo>
                      <a:pt x="1448" y="9962"/>
                    </a:lnTo>
                    <a:lnTo>
                      <a:pt x="1467" y="9924"/>
                    </a:lnTo>
                    <a:lnTo>
                      <a:pt x="1467" y="9905"/>
                    </a:lnTo>
                    <a:lnTo>
                      <a:pt x="1467" y="9867"/>
                    </a:lnTo>
                    <a:lnTo>
                      <a:pt x="1448" y="9848"/>
                    </a:lnTo>
                    <a:lnTo>
                      <a:pt x="1428" y="9809"/>
                    </a:lnTo>
                    <a:lnTo>
                      <a:pt x="1390" y="9772"/>
                    </a:lnTo>
                    <a:lnTo>
                      <a:pt x="1372" y="9733"/>
                    </a:lnTo>
                    <a:lnTo>
                      <a:pt x="1372" y="9714"/>
                    </a:lnTo>
                    <a:lnTo>
                      <a:pt x="1372" y="9657"/>
                    </a:lnTo>
                    <a:lnTo>
                      <a:pt x="1428" y="9543"/>
                    </a:lnTo>
                    <a:lnTo>
                      <a:pt x="1428" y="9524"/>
                    </a:lnTo>
                    <a:lnTo>
                      <a:pt x="1428" y="9505"/>
                    </a:lnTo>
                    <a:lnTo>
                      <a:pt x="1390" y="9486"/>
                    </a:lnTo>
                    <a:lnTo>
                      <a:pt x="1372" y="9467"/>
                    </a:lnTo>
                    <a:lnTo>
                      <a:pt x="1352" y="9428"/>
                    </a:lnTo>
                    <a:lnTo>
                      <a:pt x="1352" y="9410"/>
                    </a:lnTo>
                    <a:lnTo>
                      <a:pt x="1372" y="9372"/>
                    </a:lnTo>
                    <a:lnTo>
                      <a:pt x="1390" y="9352"/>
                    </a:lnTo>
                    <a:lnTo>
                      <a:pt x="1486" y="9219"/>
                    </a:lnTo>
                    <a:lnTo>
                      <a:pt x="1524" y="9181"/>
                    </a:lnTo>
                    <a:lnTo>
                      <a:pt x="1562" y="9162"/>
                    </a:lnTo>
                    <a:lnTo>
                      <a:pt x="1600" y="9124"/>
                    </a:lnTo>
                    <a:lnTo>
                      <a:pt x="1638" y="9105"/>
                    </a:lnTo>
                    <a:lnTo>
                      <a:pt x="1638" y="9086"/>
                    </a:lnTo>
                    <a:lnTo>
                      <a:pt x="1638" y="9047"/>
                    </a:lnTo>
                    <a:lnTo>
                      <a:pt x="1619" y="8895"/>
                    </a:lnTo>
                    <a:lnTo>
                      <a:pt x="1619" y="8648"/>
                    </a:lnTo>
                    <a:lnTo>
                      <a:pt x="1600" y="8514"/>
                    </a:lnTo>
                    <a:lnTo>
                      <a:pt x="1638" y="8476"/>
                    </a:lnTo>
                    <a:lnTo>
                      <a:pt x="1753" y="8419"/>
                    </a:lnTo>
                    <a:lnTo>
                      <a:pt x="1790" y="8400"/>
                    </a:lnTo>
                    <a:lnTo>
                      <a:pt x="1848" y="8343"/>
                    </a:lnTo>
                    <a:lnTo>
                      <a:pt x="1866" y="8324"/>
                    </a:lnTo>
                    <a:lnTo>
                      <a:pt x="1905" y="8248"/>
                    </a:lnTo>
                    <a:lnTo>
                      <a:pt x="2019" y="8019"/>
                    </a:lnTo>
                    <a:lnTo>
                      <a:pt x="2057" y="7981"/>
                    </a:lnTo>
                    <a:lnTo>
                      <a:pt x="2076" y="7962"/>
                    </a:lnTo>
                    <a:lnTo>
                      <a:pt x="2152" y="7943"/>
                    </a:lnTo>
                    <a:lnTo>
                      <a:pt x="2190" y="7867"/>
                    </a:lnTo>
                    <a:lnTo>
                      <a:pt x="2210" y="7809"/>
                    </a:lnTo>
                    <a:lnTo>
                      <a:pt x="2210" y="7791"/>
                    </a:lnTo>
                    <a:lnTo>
                      <a:pt x="2229" y="7467"/>
                    </a:lnTo>
                    <a:lnTo>
                      <a:pt x="2210" y="7429"/>
                    </a:lnTo>
                    <a:lnTo>
                      <a:pt x="2210" y="7410"/>
                    </a:lnTo>
                    <a:lnTo>
                      <a:pt x="2190" y="7391"/>
                    </a:lnTo>
                    <a:lnTo>
                      <a:pt x="2171" y="7333"/>
                    </a:lnTo>
                    <a:lnTo>
                      <a:pt x="2114" y="7200"/>
                    </a:lnTo>
                    <a:lnTo>
                      <a:pt x="2133" y="7143"/>
                    </a:lnTo>
                    <a:lnTo>
                      <a:pt x="2190" y="7066"/>
                    </a:lnTo>
                    <a:lnTo>
                      <a:pt x="2229" y="7010"/>
                    </a:lnTo>
                    <a:lnTo>
                      <a:pt x="2229" y="6629"/>
                    </a:lnTo>
                    <a:lnTo>
                      <a:pt x="2381" y="5505"/>
                    </a:lnTo>
                    <a:lnTo>
                      <a:pt x="2457" y="5314"/>
                    </a:lnTo>
                    <a:lnTo>
                      <a:pt x="2571" y="5200"/>
                    </a:lnTo>
                    <a:lnTo>
                      <a:pt x="2610" y="5181"/>
                    </a:lnTo>
                    <a:lnTo>
                      <a:pt x="2667" y="5105"/>
                    </a:lnTo>
                    <a:lnTo>
                      <a:pt x="2762" y="4876"/>
                    </a:lnTo>
                    <a:lnTo>
                      <a:pt x="2781" y="4838"/>
                    </a:lnTo>
                    <a:lnTo>
                      <a:pt x="2781" y="4800"/>
                    </a:lnTo>
                    <a:lnTo>
                      <a:pt x="2762" y="4704"/>
                    </a:lnTo>
                    <a:lnTo>
                      <a:pt x="2762" y="4686"/>
                    </a:lnTo>
                    <a:lnTo>
                      <a:pt x="2781" y="4667"/>
                    </a:lnTo>
                    <a:lnTo>
                      <a:pt x="2819" y="4628"/>
                    </a:lnTo>
                    <a:lnTo>
                      <a:pt x="2857" y="4572"/>
                    </a:lnTo>
                    <a:lnTo>
                      <a:pt x="2876" y="4533"/>
                    </a:lnTo>
                    <a:lnTo>
                      <a:pt x="2876" y="4514"/>
                    </a:lnTo>
                    <a:lnTo>
                      <a:pt x="2819" y="4476"/>
                    </a:lnTo>
                    <a:lnTo>
                      <a:pt x="2819" y="4457"/>
                    </a:lnTo>
                    <a:lnTo>
                      <a:pt x="2819" y="4438"/>
                    </a:lnTo>
                    <a:lnTo>
                      <a:pt x="2819" y="4419"/>
                    </a:lnTo>
                    <a:lnTo>
                      <a:pt x="2819" y="4400"/>
                    </a:lnTo>
                    <a:lnTo>
                      <a:pt x="2800" y="4381"/>
                    </a:lnTo>
                    <a:lnTo>
                      <a:pt x="2781" y="4362"/>
                    </a:lnTo>
                    <a:lnTo>
                      <a:pt x="2781" y="4343"/>
                    </a:lnTo>
                    <a:lnTo>
                      <a:pt x="2781" y="4324"/>
                    </a:lnTo>
                    <a:lnTo>
                      <a:pt x="2781" y="4286"/>
                    </a:lnTo>
                    <a:lnTo>
                      <a:pt x="2762" y="4247"/>
                    </a:lnTo>
                    <a:lnTo>
                      <a:pt x="2762" y="4114"/>
                    </a:lnTo>
                    <a:lnTo>
                      <a:pt x="2819" y="4057"/>
                    </a:lnTo>
                    <a:lnTo>
                      <a:pt x="3048" y="3943"/>
                    </a:lnTo>
                    <a:lnTo>
                      <a:pt x="3104" y="3905"/>
                    </a:lnTo>
                    <a:lnTo>
                      <a:pt x="3143" y="3886"/>
                    </a:lnTo>
                    <a:lnTo>
                      <a:pt x="3314" y="3714"/>
                    </a:lnTo>
                    <a:lnTo>
                      <a:pt x="3333" y="3695"/>
                    </a:lnTo>
                    <a:lnTo>
                      <a:pt x="3353" y="3695"/>
                    </a:lnTo>
                    <a:lnTo>
                      <a:pt x="3371" y="3695"/>
                    </a:lnTo>
                    <a:lnTo>
                      <a:pt x="3448" y="3676"/>
                    </a:lnTo>
                    <a:lnTo>
                      <a:pt x="3467" y="3657"/>
                    </a:lnTo>
                    <a:lnTo>
                      <a:pt x="3505" y="3676"/>
                    </a:lnTo>
                    <a:lnTo>
                      <a:pt x="3600" y="3695"/>
                    </a:lnTo>
                    <a:lnTo>
                      <a:pt x="3638" y="3695"/>
                    </a:lnTo>
                    <a:lnTo>
                      <a:pt x="3657" y="3676"/>
                    </a:lnTo>
                    <a:lnTo>
                      <a:pt x="3657" y="3657"/>
                    </a:lnTo>
                    <a:lnTo>
                      <a:pt x="3657" y="3638"/>
                    </a:lnTo>
                    <a:lnTo>
                      <a:pt x="3676" y="3619"/>
                    </a:lnTo>
                    <a:lnTo>
                      <a:pt x="3676" y="3581"/>
                    </a:lnTo>
                    <a:lnTo>
                      <a:pt x="3695" y="3581"/>
                    </a:lnTo>
                    <a:lnTo>
                      <a:pt x="3905" y="3409"/>
                    </a:lnTo>
                    <a:lnTo>
                      <a:pt x="3924" y="3390"/>
                    </a:lnTo>
                    <a:lnTo>
                      <a:pt x="3943" y="3390"/>
                    </a:lnTo>
                    <a:lnTo>
                      <a:pt x="3962" y="3409"/>
                    </a:lnTo>
                    <a:lnTo>
                      <a:pt x="4000" y="3429"/>
                    </a:lnTo>
                    <a:lnTo>
                      <a:pt x="4000" y="3409"/>
                    </a:lnTo>
                    <a:lnTo>
                      <a:pt x="4019" y="3390"/>
                    </a:lnTo>
                    <a:lnTo>
                      <a:pt x="4038" y="3371"/>
                    </a:lnTo>
                    <a:lnTo>
                      <a:pt x="4057" y="3333"/>
                    </a:lnTo>
                    <a:lnTo>
                      <a:pt x="4114" y="3295"/>
                    </a:lnTo>
                    <a:lnTo>
                      <a:pt x="4152" y="3276"/>
                    </a:lnTo>
                    <a:lnTo>
                      <a:pt x="4191" y="3257"/>
                    </a:lnTo>
                    <a:lnTo>
                      <a:pt x="4210" y="3238"/>
                    </a:lnTo>
                    <a:lnTo>
                      <a:pt x="4228" y="3219"/>
                    </a:lnTo>
                    <a:lnTo>
                      <a:pt x="4210" y="3181"/>
                    </a:lnTo>
                    <a:lnTo>
                      <a:pt x="4210" y="3143"/>
                    </a:lnTo>
                    <a:lnTo>
                      <a:pt x="4191" y="3104"/>
                    </a:lnTo>
                    <a:lnTo>
                      <a:pt x="4191" y="3086"/>
                    </a:lnTo>
                    <a:lnTo>
                      <a:pt x="4152" y="3048"/>
                    </a:lnTo>
                    <a:lnTo>
                      <a:pt x="4152" y="3028"/>
                    </a:lnTo>
                    <a:lnTo>
                      <a:pt x="4133" y="2952"/>
                    </a:lnTo>
                    <a:lnTo>
                      <a:pt x="4133" y="2876"/>
                    </a:lnTo>
                    <a:lnTo>
                      <a:pt x="4152" y="2838"/>
                    </a:lnTo>
                    <a:lnTo>
                      <a:pt x="4171" y="2838"/>
                    </a:lnTo>
                    <a:lnTo>
                      <a:pt x="4191" y="2819"/>
                    </a:lnTo>
                    <a:lnTo>
                      <a:pt x="4210" y="2800"/>
                    </a:lnTo>
                    <a:lnTo>
                      <a:pt x="4228" y="2800"/>
                    </a:lnTo>
                    <a:lnTo>
                      <a:pt x="4247" y="2800"/>
                    </a:lnTo>
                    <a:lnTo>
                      <a:pt x="4247" y="2838"/>
                    </a:lnTo>
                    <a:lnTo>
                      <a:pt x="4267" y="2857"/>
                    </a:lnTo>
                    <a:lnTo>
                      <a:pt x="4286" y="2857"/>
                    </a:lnTo>
                    <a:lnTo>
                      <a:pt x="4305" y="2857"/>
                    </a:lnTo>
                    <a:lnTo>
                      <a:pt x="4533" y="2819"/>
                    </a:lnTo>
                    <a:lnTo>
                      <a:pt x="4686" y="2800"/>
                    </a:lnTo>
                    <a:lnTo>
                      <a:pt x="4705" y="2800"/>
                    </a:lnTo>
                    <a:lnTo>
                      <a:pt x="4800" y="2743"/>
                    </a:lnTo>
                    <a:lnTo>
                      <a:pt x="4953" y="2667"/>
                    </a:lnTo>
                    <a:lnTo>
                      <a:pt x="4990" y="2628"/>
                    </a:lnTo>
                    <a:lnTo>
                      <a:pt x="5029" y="2609"/>
                    </a:lnTo>
                    <a:lnTo>
                      <a:pt x="5009" y="2591"/>
                    </a:lnTo>
                    <a:lnTo>
                      <a:pt x="5009" y="2552"/>
                    </a:lnTo>
                    <a:lnTo>
                      <a:pt x="5029" y="2533"/>
                    </a:lnTo>
                    <a:lnTo>
                      <a:pt x="5048" y="2495"/>
                    </a:lnTo>
                    <a:lnTo>
                      <a:pt x="5048" y="2476"/>
                    </a:lnTo>
                    <a:lnTo>
                      <a:pt x="5029" y="2476"/>
                    </a:lnTo>
                    <a:lnTo>
                      <a:pt x="5029" y="2457"/>
                    </a:lnTo>
                    <a:lnTo>
                      <a:pt x="4972" y="2419"/>
                    </a:lnTo>
                    <a:lnTo>
                      <a:pt x="4914" y="2419"/>
                    </a:lnTo>
                    <a:lnTo>
                      <a:pt x="4914" y="2400"/>
                    </a:lnTo>
                    <a:lnTo>
                      <a:pt x="4895" y="2381"/>
                    </a:lnTo>
                    <a:lnTo>
                      <a:pt x="4914" y="2343"/>
                    </a:lnTo>
                    <a:lnTo>
                      <a:pt x="4933" y="2286"/>
                    </a:lnTo>
                    <a:lnTo>
                      <a:pt x="4990" y="2229"/>
                    </a:lnTo>
                    <a:lnTo>
                      <a:pt x="5105" y="2152"/>
                    </a:lnTo>
                    <a:lnTo>
                      <a:pt x="5143" y="2114"/>
                    </a:lnTo>
                    <a:lnTo>
                      <a:pt x="5162" y="2095"/>
                    </a:lnTo>
                    <a:lnTo>
                      <a:pt x="5162" y="2076"/>
                    </a:lnTo>
                    <a:lnTo>
                      <a:pt x="5143" y="2076"/>
                    </a:lnTo>
                    <a:lnTo>
                      <a:pt x="5162" y="2057"/>
                    </a:lnTo>
                    <a:lnTo>
                      <a:pt x="5162" y="2038"/>
                    </a:lnTo>
                    <a:lnTo>
                      <a:pt x="5219" y="1962"/>
                    </a:lnTo>
                    <a:lnTo>
                      <a:pt x="5257" y="1905"/>
                    </a:lnTo>
                    <a:lnTo>
                      <a:pt x="5295" y="1866"/>
                    </a:lnTo>
                    <a:lnTo>
                      <a:pt x="5334" y="1829"/>
                    </a:lnTo>
                    <a:lnTo>
                      <a:pt x="5352" y="1809"/>
                    </a:lnTo>
                    <a:lnTo>
                      <a:pt x="5371" y="1809"/>
                    </a:lnTo>
                    <a:lnTo>
                      <a:pt x="5448" y="1790"/>
                    </a:lnTo>
                    <a:lnTo>
                      <a:pt x="5829" y="1638"/>
                    </a:lnTo>
                    <a:lnTo>
                      <a:pt x="5847" y="1619"/>
                    </a:lnTo>
                    <a:lnTo>
                      <a:pt x="5867" y="1600"/>
                    </a:lnTo>
                    <a:lnTo>
                      <a:pt x="5867" y="1581"/>
                    </a:lnTo>
                    <a:lnTo>
                      <a:pt x="5847" y="1562"/>
                    </a:lnTo>
                    <a:lnTo>
                      <a:pt x="5771" y="1524"/>
                    </a:lnTo>
                    <a:lnTo>
                      <a:pt x="5752" y="1524"/>
                    </a:lnTo>
                    <a:lnTo>
                      <a:pt x="5752" y="1504"/>
                    </a:lnTo>
                    <a:lnTo>
                      <a:pt x="5752" y="1486"/>
                    </a:lnTo>
                    <a:lnTo>
                      <a:pt x="5771" y="1467"/>
                    </a:lnTo>
                    <a:lnTo>
                      <a:pt x="5810" y="1409"/>
                    </a:lnTo>
                    <a:lnTo>
                      <a:pt x="5829" y="1352"/>
                    </a:lnTo>
                    <a:lnTo>
                      <a:pt x="5847" y="1333"/>
                    </a:lnTo>
                    <a:lnTo>
                      <a:pt x="5847" y="1314"/>
                    </a:lnTo>
                    <a:lnTo>
                      <a:pt x="5847" y="1295"/>
                    </a:lnTo>
                    <a:lnTo>
                      <a:pt x="5829" y="1295"/>
                    </a:lnTo>
                    <a:lnTo>
                      <a:pt x="5829" y="1276"/>
                    </a:lnTo>
                    <a:lnTo>
                      <a:pt x="5829" y="1257"/>
                    </a:lnTo>
                    <a:lnTo>
                      <a:pt x="5847" y="1219"/>
                    </a:lnTo>
                    <a:lnTo>
                      <a:pt x="5867" y="1181"/>
                    </a:lnTo>
                    <a:lnTo>
                      <a:pt x="5924" y="1123"/>
                    </a:lnTo>
                    <a:lnTo>
                      <a:pt x="5943" y="1105"/>
                    </a:lnTo>
                    <a:lnTo>
                      <a:pt x="5981" y="1067"/>
                    </a:lnTo>
                    <a:lnTo>
                      <a:pt x="6000" y="1028"/>
                    </a:lnTo>
                    <a:lnTo>
                      <a:pt x="6267" y="819"/>
                    </a:lnTo>
                    <a:lnTo>
                      <a:pt x="6228" y="800"/>
                    </a:lnTo>
                    <a:lnTo>
                      <a:pt x="6228" y="781"/>
                    </a:lnTo>
                    <a:lnTo>
                      <a:pt x="6228" y="762"/>
                    </a:lnTo>
                    <a:lnTo>
                      <a:pt x="6228" y="705"/>
                    </a:lnTo>
                    <a:lnTo>
                      <a:pt x="6228" y="686"/>
                    </a:lnTo>
                    <a:lnTo>
                      <a:pt x="6248" y="647"/>
                    </a:lnTo>
                    <a:lnTo>
                      <a:pt x="6343" y="571"/>
                    </a:lnTo>
                    <a:lnTo>
                      <a:pt x="6343" y="552"/>
                    </a:lnTo>
                    <a:lnTo>
                      <a:pt x="6343" y="533"/>
                    </a:lnTo>
                    <a:lnTo>
                      <a:pt x="6324" y="533"/>
                    </a:lnTo>
                    <a:lnTo>
                      <a:pt x="6305" y="495"/>
                    </a:lnTo>
                    <a:lnTo>
                      <a:pt x="6438" y="419"/>
                    </a:lnTo>
                    <a:lnTo>
                      <a:pt x="6476" y="419"/>
                    </a:lnTo>
                    <a:lnTo>
                      <a:pt x="6476" y="438"/>
                    </a:lnTo>
                    <a:lnTo>
                      <a:pt x="6476" y="457"/>
                    </a:lnTo>
                    <a:lnTo>
                      <a:pt x="6495" y="552"/>
                    </a:lnTo>
                    <a:lnTo>
                      <a:pt x="6514" y="571"/>
                    </a:lnTo>
                    <a:lnTo>
                      <a:pt x="6553" y="571"/>
                    </a:lnTo>
                    <a:lnTo>
                      <a:pt x="6572" y="571"/>
                    </a:lnTo>
                    <a:lnTo>
                      <a:pt x="6590" y="571"/>
                    </a:lnTo>
                    <a:lnTo>
                      <a:pt x="6609" y="571"/>
                    </a:lnTo>
                    <a:lnTo>
                      <a:pt x="6629" y="552"/>
                    </a:lnTo>
                    <a:lnTo>
                      <a:pt x="6667" y="533"/>
                    </a:lnTo>
                    <a:lnTo>
                      <a:pt x="6762" y="419"/>
                    </a:lnTo>
                    <a:lnTo>
                      <a:pt x="6800" y="400"/>
                    </a:lnTo>
                    <a:lnTo>
                      <a:pt x="6819" y="381"/>
                    </a:lnTo>
                    <a:lnTo>
                      <a:pt x="6838" y="381"/>
                    </a:lnTo>
                    <a:lnTo>
                      <a:pt x="6857" y="400"/>
                    </a:lnTo>
                    <a:lnTo>
                      <a:pt x="6876" y="419"/>
                    </a:lnTo>
                    <a:lnTo>
                      <a:pt x="6934" y="419"/>
                    </a:lnTo>
                    <a:lnTo>
                      <a:pt x="6953" y="419"/>
                    </a:lnTo>
                    <a:lnTo>
                      <a:pt x="6990" y="419"/>
                    </a:lnTo>
                    <a:lnTo>
                      <a:pt x="7010" y="381"/>
                    </a:lnTo>
                    <a:lnTo>
                      <a:pt x="7086" y="324"/>
                    </a:lnTo>
                    <a:lnTo>
                      <a:pt x="7105" y="324"/>
                    </a:lnTo>
                    <a:lnTo>
                      <a:pt x="7105" y="305"/>
                    </a:lnTo>
                    <a:lnTo>
                      <a:pt x="7371" y="190"/>
                    </a:lnTo>
                    <a:lnTo>
                      <a:pt x="7371" y="171"/>
                    </a:lnTo>
                    <a:lnTo>
                      <a:pt x="7410" y="133"/>
                    </a:lnTo>
                    <a:lnTo>
                      <a:pt x="7467" y="95"/>
                    </a:lnTo>
                    <a:lnTo>
                      <a:pt x="7600" y="19"/>
                    </a:lnTo>
                    <a:lnTo>
                      <a:pt x="7619" y="0"/>
                    </a:lnTo>
                    <a:lnTo>
                      <a:pt x="7657" y="0"/>
                    </a:lnTo>
                    <a:lnTo>
                      <a:pt x="7772" y="0"/>
                    </a:lnTo>
                    <a:lnTo>
                      <a:pt x="7828" y="76"/>
                    </a:lnTo>
                    <a:lnTo>
                      <a:pt x="7886" y="114"/>
                    </a:lnTo>
                    <a:lnTo>
                      <a:pt x="7981" y="114"/>
                    </a:lnTo>
                    <a:lnTo>
                      <a:pt x="8000" y="133"/>
                    </a:lnTo>
                    <a:lnTo>
                      <a:pt x="8019" y="133"/>
                    </a:lnTo>
                    <a:lnTo>
                      <a:pt x="8000" y="152"/>
                    </a:lnTo>
                    <a:lnTo>
                      <a:pt x="8000" y="171"/>
                    </a:lnTo>
                    <a:lnTo>
                      <a:pt x="8000" y="190"/>
                    </a:lnTo>
                    <a:lnTo>
                      <a:pt x="8000" y="209"/>
                    </a:lnTo>
                    <a:lnTo>
                      <a:pt x="8000" y="248"/>
                    </a:lnTo>
                    <a:lnTo>
                      <a:pt x="8077" y="362"/>
                    </a:lnTo>
                    <a:lnTo>
                      <a:pt x="8095" y="400"/>
                    </a:lnTo>
                    <a:lnTo>
                      <a:pt x="8133" y="438"/>
                    </a:lnTo>
                    <a:lnTo>
                      <a:pt x="8172" y="457"/>
                    </a:lnTo>
                    <a:lnTo>
                      <a:pt x="8191" y="495"/>
                    </a:lnTo>
                    <a:lnTo>
                      <a:pt x="8191" y="514"/>
                    </a:lnTo>
                    <a:lnTo>
                      <a:pt x="8191" y="571"/>
                    </a:lnTo>
                    <a:lnTo>
                      <a:pt x="8191" y="610"/>
                    </a:lnTo>
                    <a:lnTo>
                      <a:pt x="8191" y="628"/>
                    </a:lnTo>
                    <a:lnTo>
                      <a:pt x="8172" y="647"/>
                    </a:lnTo>
                    <a:lnTo>
                      <a:pt x="8172" y="666"/>
                    </a:lnTo>
                    <a:lnTo>
                      <a:pt x="8172" y="705"/>
                    </a:lnTo>
                    <a:lnTo>
                      <a:pt x="8172" y="724"/>
                    </a:lnTo>
                    <a:lnTo>
                      <a:pt x="8153" y="762"/>
                    </a:lnTo>
                    <a:lnTo>
                      <a:pt x="8153" y="781"/>
                    </a:lnTo>
                    <a:lnTo>
                      <a:pt x="8153" y="819"/>
                    </a:lnTo>
                    <a:lnTo>
                      <a:pt x="8153" y="857"/>
                    </a:lnTo>
                    <a:lnTo>
                      <a:pt x="8153" y="876"/>
                    </a:lnTo>
                    <a:lnTo>
                      <a:pt x="8153" y="895"/>
                    </a:lnTo>
                    <a:lnTo>
                      <a:pt x="8153" y="914"/>
                    </a:lnTo>
                    <a:lnTo>
                      <a:pt x="8153" y="971"/>
                    </a:lnTo>
                    <a:lnTo>
                      <a:pt x="8095" y="952"/>
                    </a:lnTo>
                    <a:lnTo>
                      <a:pt x="8077" y="971"/>
                    </a:lnTo>
                    <a:lnTo>
                      <a:pt x="8057" y="991"/>
                    </a:lnTo>
                    <a:lnTo>
                      <a:pt x="8000" y="1047"/>
                    </a:lnTo>
                    <a:lnTo>
                      <a:pt x="7981" y="1067"/>
                    </a:lnTo>
                    <a:lnTo>
                      <a:pt x="7962" y="1086"/>
                    </a:lnTo>
                    <a:lnTo>
                      <a:pt x="7981" y="1123"/>
                    </a:lnTo>
                    <a:lnTo>
                      <a:pt x="7981" y="1143"/>
                    </a:lnTo>
                    <a:lnTo>
                      <a:pt x="7981" y="1162"/>
                    </a:lnTo>
                    <a:lnTo>
                      <a:pt x="7962" y="1200"/>
                    </a:lnTo>
                    <a:lnTo>
                      <a:pt x="7905" y="1257"/>
                    </a:lnTo>
                    <a:lnTo>
                      <a:pt x="7886" y="1276"/>
                    </a:lnTo>
                    <a:lnTo>
                      <a:pt x="7848" y="1333"/>
                    </a:lnTo>
                    <a:lnTo>
                      <a:pt x="7676" y="1657"/>
                    </a:lnTo>
                    <a:lnTo>
                      <a:pt x="7676" y="1676"/>
                    </a:lnTo>
                    <a:lnTo>
                      <a:pt x="7676" y="1695"/>
                    </a:lnTo>
                    <a:lnTo>
                      <a:pt x="7696" y="1714"/>
                    </a:lnTo>
                    <a:lnTo>
                      <a:pt x="7714" y="1733"/>
                    </a:lnTo>
                    <a:lnTo>
                      <a:pt x="7733" y="1733"/>
                    </a:lnTo>
                    <a:lnTo>
                      <a:pt x="7733" y="1752"/>
                    </a:lnTo>
                    <a:lnTo>
                      <a:pt x="7733" y="1771"/>
                    </a:lnTo>
                    <a:lnTo>
                      <a:pt x="7752" y="1771"/>
                    </a:lnTo>
                    <a:lnTo>
                      <a:pt x="7752" y="1790"/>
                    </a:lnTo>
                    <a:lnTo>
                      <a:pt x="7752" y="1829"/>
                    </a:lnTo>
                    <a:lnTo>
                      <a:pt x="7714" y="1981"/>
                    </a:lnTo>
                    <a:lnTo>
                      <a:pt x="7714" y="2000"/>
                    </a:lnTo>
                    <a:lnTo>
                      <a:pt x="7714" y="2019"/>
                    </a:lnTo>
                    <a:lnTo>
                      <a:pt x="7714" y="2038"/>
                    </a:lnTo>
                    <a:lnTo>
                      <a:pt x="7714" y="2057"/>
                    </a:lnTo>
                    <a:lnTo>
                      <a:pt x="7733" y="2076"/>
                    </a:lnTo>
                    <a:lnTo>
                      <a:pt x="7733" y="2095"/>
                    </a:lnTo>
                    <a:lnTo>
                      <a:pt x="7696" y="2286"/>
                    </a:lnTo>
                    <a:lnTo>
                      <a:pt x="7657" y="2419"/>
                    </a:lnTo>
                    <a:lnTo>
                      <a:pt x="7657" y="2438"/>
                    </a:lnTo>
                    <a:lnTo>
                      <a:pt x="7676" y="2438"/>
                    </a:lnTo>
                    <a:lnTo>
                      <a:pt x="7714" y="2438"/>
                    </a:lnTo>
                    <a:lnTo>
                      <a:pt x="7733" y="2476"/>
                    </a:lnTo>
                    <a:lnTo>
                      <a:pt x="7752" y="2476"/>
                    </a:lnTo>
                    <a:lnTo>
                      <a:pt x="7810" y="2457"/>
                    </a:lnTo>
                    <a:lnTo>
                      <a:pt x="7828" y="2457"/>
                    </a:lnTo>
                    <a:lnTo>
                      <a:pt x="7828" y="2476"/>
                    </a:lnTo>
                    <a:lnTo>
                      <a:pt x="7848" y="2495"/>
                    </a:lnTo>
                    <a:lnTo>
                      <a:pt x="7867" y="2514"/>
                    </a:lnTo>
                    <a:lnTo>
                      <a:pt x="7867" y="2533"/>
                    </a:lnTo>
                    <a:lnTo>
                      <a:pt x="7886" y="2533"/>
                    </a:lnTo>
                    <a:lnTo>
                      <a:pt x="7924" y="2552"/>
                    </a:lnTo>
                    <a:lnTo>
                      <a:pt x="7924" y="2591"/>
                    </a:lnTo>
                    <a:lnTo>
                      <a:pt x="7962" y="2743"/>
                    </a:lnTo>
                    <a:lnTo>
                      <a:pt x="7981" y="2800"/>
                    </a:lnTo>
                    <a:lnTo>
                      <a:pt x="8000" y="2857"/>
                    </a:lnTo>
                    <a:lnTo>
                      <a:pt x="7981" y="2876"/>
                    </a:lnTo>
                    <a:lnTo>
                      <a:pt x="7962" y="2933"/>
                    </a:lnTo>
                    <a:lnTo>
                      <a:pt x="7924" y="2972"/>
                    </a:lnTo>
                    <a:lnTo>
                      <a:pt x="7905" y="3009"/>
                    </a:lnTo>
                    <a:lnTo>
                      <a:pt x="7905" y="3028"/>
                    </a:lnTo>
                    <a:lnTo>
                      <a:pt x="7905" y="3048"/>
                    </a:lnTo>
                    <a:lnTo>
                      <a:pt x="7924" y="3086"/>
                    </a:lnTo>
                    <a:lnTo>
                      <a:pt x="7924" y="3124"/>
                    </a:lnTo>
                    <a:lnTo>
                      <a:pt x="7943" y="3200"/>
                    </a:lnTo>
                    <a:lnTo>
                      <a:pt x="7943" y="3238"/>
                    </a:lnTo>
                    <a:lnTo>
                      <a:pt x="7924" y="3276"/>
                    </a:lnTo>
                    <a:lnTo>
                      <a:pt x="7924" y="3314"/>
                    </a:lnTo>
                    <a:lnTo>
                      <a:pt x="7924" y="3333"/>
                    </a:lnTo>
                    <a:lnTo>
                      <a:pt x="7905" y="3353"/>
                    </a:lnTo>
                    <a:lnTo>
                      <a:pt x="7886" y="3409"/>
                    </a:lnTo>
                    <a:lnTo>
                      <a:pt x="7848" y="3485"/>
                    </a:lnTo>
                    <a:lnTo>
                      <a:pt x="7828" y="3676"/>
                    </a:lnTo>
                    <a:lnTo>
                      <a:pt x="7772" y="3866"/>
                    </a:lnTo>
                    <a:lnTo>
                      <a:pt x="7772" y="3886"/>
                    </a:lnTo>
                    <a:lnTo>
                      <a:pt x="7752" y="3905"/>
                    </a:lnTo>
                    <a:lnTo>
                      <a:pt x="7696" y="3924"/>
                    </a:lnTo>
                    <a:lnTo>
                      <a:pt x="7619" y="4000"/>
                    </a:lnTo>
                    <a:lnTo>
                      <a:pt x="7600" y="4057"/>
                    </a:lnTo>
                    <a:lnTo>
                      <a:pt x="7600" y="4076"/>
                    </a:lnTo>
                    <a:lnTo>
                      <a:pt x="7600" y="4114"/>
                    </a:lnTo>
                    <a:lnTo>
                      <a:pt x="7562" y="4171"/>
                    </a:lnTo>
                    <a:lnTo>
                      <a:pt x="7562" y="4191"/>
                    </a:lnTo>
                    <a:lnTo>
                      <a:pt x="7562" y="4228"/>
                    </a:lnTo>
                    <a:lnTo>
                      <a:pt x="7562" y="4247"/>
                    </a:lnTo>
                    <a:lnTo>
                      <a:pt x="7543" y="4247"/>
                    </a:lnTo>
                    <a:lnTo>
                      <a:pt x="7524" y="4267"/>
                    </a:lnTo>
                    <a:lnTo>
                      <a:pt x="7505" y="4267"/>
                    </a:lnTo>
                    <a:lnTo>
                      <a:pt x="7505" y="4286"/>
                    </a:lnTo>
                    <a:lnTo>
                      <a:pt x="7505" y="4305"/>
                    </a:lnTo>
                    <a:lnTo>
                      <a:pt x="7524" y="4305"/>
                    </a:lnTo>
                    <a:lnTo>
                      <a:pt x="7543" y="4324"/>
                    </a:lnTo>
                    <a:lnTo>
                      <a:pt x="7543" y="4343"/>
                    </a:lnTo>
                    <a:lnTo>
                      <a:pt x="7524" y="4362"/>
                    </a:lnTo>
                    <a:lnTo>
                      <a:pt x="7505" y="4419"/>
                    </a:lnTo>
                    <a:lnTo>
                      <a:pt x="7467" y="4572"/>
                    </a:lnTo>
                    <a:lnTo>
                      <a:pt x="7447" y="4609"/>
                    </a:lnTo>
                    <a:lnTo>
                      <a:pt x="7429" y="4609"/>
                    </a:lnTo>
                    <a:lnTo>
                      <a:pt x="7371" y="4628"/>
                    </a:lnTo>
                    <a:lnTo>
                      <a:pt x="7315" y="4628"/>
                    </a:lnTo>
                    <a:lnTo>
                      <a:pt x="7295" y="4609"/>
                    </a:lnTo>
                    <a:lnTo>
                      <a:pt x="7276" y="4609"/>
                    </a:lnTo>
                    <a:lnTo>
                      <a:pt x="7219" y="4572"/>
                    </a:lnTo>
                    <a:lnTo>
                      <a:pt x="7200" y="4572"/>
                    </a:lnTo>
                    <a:lnTo>
                      <a:pt x="7143" y="4552"/>
                    </a:lnTo>
                    <a:lnTo>
                      <a:pt x="7124" y="4572"/>
                    </a:lnTo>
                    <a:lnTo>
                      <a:pt x="7105" y="4590"/>
                    </a:lnTo>
                    <a:lnTo>
                      <a:pt x="7048" y="4628"/>
                    </a:lnTo>
                    <a:lnTo>
                      <a:pt x="6990" y="4648"/>
                    </a:lnTo>
                    <a:lnTo>
                      <a:pt x="6971" y="4648"/>
                    </a:lnTo>
                    <a:lnTo>
                      <a:pt x="6953" y="4667"/>
                    </a:lnTo>
                    <a:lnTo>
                      <a:pt x="6953" y="4686"/>
                    </a:lnTo>
                    <a:lnTo>
                      <a:pt x="6934" y="4704"/>
                    </a:lnTo>
                    <a:lnTo>
                      <a:pt x="6914" y="4743"/>
                    </a:lnTo>
                    <a:lnTo>
                      <a:pt x="6876" y="4800"/>
                    </a:lnTo>
                    <a:lnTo>
                      <a:pt x="6876" y="4914"/>
                    </a:lnTo>
                    <a:lnTo>
                      <a:pt x="6857" y="5048"/>
                    </a:lnTo>
                    <a:lnTo>
                      <a:pt x="6838" y="5085"/>
                    </a:lnTo>
                    <a:lnTo>
                      <a:pt x="6800" y="5124"/>
                    </a:lnTo>
                    <a:lnTo>
                      <a:pt x="6667" y="5257"/>
                    </a:lnTo>
                    <a:lnTo>
                      <a:pt x="6648" y="5276"/>
                    </a:lnTo>
                    <a:lnTo>
                      <a:pt x="6590" y="5334"/>
                    </a:lnTo>
                    <a:lnTo>
                      <a:pt x="6572" y="5334"/>
                    </a:lnTo>
                    <a:lnTo>
                      <a:pt x="6572" y="5352"/>
                    </a:lnTo>
                    <a:lnTo>
                      <a:pt x="6572" y="5390"/>
                    </a:lnTo>
                    <a:lnTo>
                      <a:pt x="6514" y="5676"/>
                    </a:lnTo>
                    <a:lnTo>
                      <a:pt x="6495" y="5714"/>
                    </a:lnTo>
                    <a:lnTo>
                      <a:pt x="6514" y="5733"/>
                    </a:lnTo>
                    <a:lnTo>
                      <a:pt x="6533" y="5771"/>
                    </a:lnTo>
                    <a:lnTo>
                      <a:pt x="6553" y="5791"/>
                    </a:lnTo>
                    <a:lnTo>
                      <a:pt x="6572" y="5791"/>
                    </a:lnTo>
                    <a:lnTo>
                      <a:pt x="6590" y="5810"/>
                    </a:lnTo>
                    <a:lnTo>
                      <a:pt x="6572" y="5847"/>
                    </a:lnTo>
                    <a:lnTo>
                      <a:pt x="6514" y="6172"/>
                    </a:lnTo>
                    <a:lnTo>
                      <a:pt x="6514" y="6191"/>
                    </a:lnTo>
                    <a:lnTo>
                      <a:pt x="6457" y="6286"/>
                    </a:lnTo>
                    <a:lnTo>
                      <a:pt x="6381" y="6629"/>
                    </a:lnTo>
                    <a:lnTo>
                      <a:pt x="6343" y="6819"/>
                    </a:lnTo>
                    <a:lnTo>
                      <a:pt x="6286" y="7371"/>
                    </a:lnTo>
                    <a:lnTo>
                      <a:pt x="6286" y="7486"/>
                    </a:lnTo>
                    <a:lnTo>
                      <a:pt x="6152" y="9200"/>
                    </a:lnTo>
                    <a:lnTo>
                      <a:pt x="6114" y="10324"/>
                    </a:lnTo>
                    <a:lnTo>
                      <a:pt x="6019" y="10991"/>
                    </a:lnTo>
                    <a:lnTo>
                      <a:pt x="5638" y="13200"/>
                    </a:lnTo>
                    <a:lnTo>
                      <a:pt x="5638" y="1321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49" name="Freeform 21">
                <a:extLst>
                  <a:ext uri="{FF2B5EF4-FFF2-40B4-BE49-F238E27FC236}">
                    <a16:creationId xmlns:a16="http://schemas.microsoft.com/office/drawing/2014/main" id="{3A2CEC5E-8900-9A49-A6CC-12D1EC42D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86400" y="9155113"/>
                <a:ext cx="1954213" cy="1330325"/>
              </a:xfrm>
              <a:custGeom>
                <a:avLst/>
                <a:gdLst>
                  <a:gd name="T0" fmla="*/ 2147483646 w 5430"/>
                  <a:gd name="T1" fmla="*/ 2147483646 h 3696"/>
                  <a:gd name="T2" fmla="*/ 2147483646 w 5430"/>
                  <a:gd name="T3" fmla="*/ 2147483646 h 3696"/>
                  <a:gd name="T4" fmla="*/ 2147483646 w 5430"/>
                  <a:gd name="T5" fmla="*/ 2147483646 h 3696"/>
                  <a:gd name="T6" fmla="*/ 2147483646 w 5430"/>
                  <a:gd name="T7" fmla="*/ 2147483646 h 3696"/>
                  <a:gd name="T8" fmla="*/ 2147483646 w 5430"/>
                  <a:gd name="T9" fmla="*/ 2147483646 h 3696"/>
                  <a:gd name="T10" fmla="*/ 2147483646 w 5430"/>
                  <a:gd name="T11" fmla="*/ 2147483646 h 3696"/>
                  <a:gd name="T12" fmla="*/ 2147483646 w 5430"/>
                  <a:gd name="T13" fmla="*/ 2147483646 h 3696"/>
                  <a:gd name="T14" fmla="*/ 2147483646 w 5430"/>
                  <a:gd name="T15" fmla="*/ 2147483646 h 3696"/>
                  <a:gd name="T16" fmla="*/ 2147483646 w 5430"/>
                  <a:gd name="T17" fmla="*/ 2147483646 h 3696"/>
                  <a:gd name="T18" fmla="*/ 2147483646 w 5430"/>
                  <a:gd name="T19" fmla="*/ 2147483646 h 3696"/>
                  <a:gd name="T20" fmla="*/ 2147483646 w 5430"/>
                  <a:gd name="T21" fmla="*/ 2147483646 h 3696"/>
                  <a:gd name="T22" fmla="*/ 2147483646 w 5430"/>
                  <a:gd name="T23" fmla="*/ 2147483646 h 3696"/>
                  <a:gd name="T24" fmla="*/ 2147483646 w 5430"/>
                  <a:gd name="T25" fmla="*/ 2147483646 h 3696"/>
                  <a:gd name="T26" fmla="*/ 2147483646 w 5430"/>
                  <a:gd name="T27" fmla="*/ 2147483646 h 3696"/>
                  <a:gd name="T28" fmla="*/ 2147483646 w 5430"/>
                  <a:gd name="T29" fmla="*/ 2147483646 h 3696"/>
                  <a:gd name="T30" fmla="*/ 2147483646 w 5430"/>
                  <a:gd name="T31" fmla="*/ 2147483646 h 3696"/>
                  <a:gd name="T32" fmla="*/ 2147483646 w 5430"/>
                  <a:gd name="T33" fmla="*/ 2147483646 h 3696"/>
                  <a:gd name="T34" fmla="*/ 2147483646 w 5430"/>
                  <a:gd name="T35" fmla="*/ 2147483646 h 3696"/>
                  <a:gd name="T36" fmla="*/ 2147483646 w 5430"/>
                  <a:gd name="T37" fmla="*/ 2147483646 h 3696"/>
                  <a:gd name="T38" fmla="*/ 2147483646 w 5430"/>
                  <a:gd name="T39" fmla="*/ 2147483646 h 3696"/>
                  <a:gd name="T40" fmla="*/ 2147483646 w 5430"/>
                  <a:gd name="T41" fmla="*/ 2147483646 h 3696"/>
                  <a:gd name="T42" fmla="*/ 2147483646 w 5430"/>
                  <a:gd name="T43" fmla="*/ 2147483646 h 3696"/>
                  <a:gd name="T44" fmla="*/ 2147483646 w 5430"/>
                  <a:gd name="T45" fmla="*/ 2147483646 h 3696"/>
                  <a:gd name="T46" fmla="*/ 2147483646 w 5430"/>
                  <a:gd name="T47" fmla="*/ 2147483646 h 3696"/>
                  <a:gd name="T48" fmla="*/ 2147483646 w 5430"/>
                  <a:gd name="T49" fmla="*/ 2147483646 h 3696"/>
                  <a:gd name="T50" fmla="*/ 2147483646 w 5430"/>
                  <a:gd name="T51" fmla="*/ 2147483646 h 3696"/>
                  <a:gd name="T52" fmla="*/ 2147483646 w 5430"/>
                  <a:gd name="T53" fmla="*/ 2147483646 h 3696"/>
                  <a:gd name="T54" fmla="*/ 2147483646 w 5430"/>
                  <a:gd name="T55" fmla="*/ 2147483646 h 3696"/>
                  <a:gd name="T56" fmla="*/ 2147483646 w 5430"/>
                  <a:gd name="T57" fmla="*/ 2147483646 h 3696"/>
                  <a:gd name="T58" fmla="*/ 2147483646 w 5430"/>
                  <a:gd name="T59" fmla="*/ 2147483646 h 3696"/>
                  <a:gd name="T60" fmla="*/ 2147483646 w 5430"/>
                  <a:gd name="T61" fmla="*/ 2147483646 h 3696"/>
                  <a:gd name="T62" fmla="*/ 2147483646 w 5430"/>
                  <a:gd name="T63" fmla="*/ 2147483646 h 3696"/>
                  <a:gd name="T64" fmla="*/ 2147483646 w 5430"/>
                  <a:gd name="T65" fmla="*/ 2147483646 h 3696"/>
                  <a:gd name="T66" fmla="*/ 2147483646 w 5430"/>
                  <a:gd name="T67" fmla="*/ 2147483646 h 3696"/>
                  <a:gd name="T68" fmla="*/ 2147483646 w 5430"/>
                  <a:gd name="T69" fmla="*/ 2147483646 h 3696"/>
                  <a:gd name="T70" fmla="*/ 2147483646 w 5430"/>
                  <a:gd name="T71" fmla="*/ 2147483646 h 3696"/>
                  <a:gd name="T72" fmla="*/ 2147483646 w 5430"/>
                  <a:gd name="T73" fmla="*/ 2147483646 h 3696"/>
                  <a:gd name="T74" fmla="*/ 2147483646 w 5430"/>
                  <a:gd name="T75" fmla="*/ 2147483646 h 3696"/>
                  <a:gd name="T76" fmla="*/ 2147483646 w 5430"/>
                  <a:gd name="T77" fmla="*/ 2147483646 h 3696"/>
                  <a:gd name="T78" fmla="*/ 2147483646 w 5430"/>
                  <a:gd name="T79" fmla="*/ 2147483646 h 3696"/>
                  <a:gd name="T80" fmla="*/ 2147483646 w 5430"/>
                  <a:gd name="T81" fmla="*/ 2147483646 h 3696"/>
                  <a:gd name="T82" fmla="*/ 2147483646 w 5430"/>
                  <a:gd name="T83" fmla="*/ 2147483646 h 3696"/>
                  <a:gd name="T84" fmla="*/ 2147483646 w 5430"/>
                  <a:gd name="T85" fmla="*/ 2147483646 h 3696"/>
                  <a:gd name="T86" fmla="*/ 2147483646 w 5430"/>
                  <a:gd name="T87" fmla="*/ 2147483646 h 3696"/>
                  <a:gd name="T88" fmla="*/ 2147483646 w 5430"/>
                  <a:gd name="T89" fmla="*/ 2147483646 h 3696"/>
                  <a:gd name="T90" fmla="*/ 2147483646 w 5430"/>
                  <a:gd name="T91" fmla="*/ 2147483646 h 3696"/>
                  <a:gd name="T92" fmla="*/ 2147483646 w 5430"/>
                  <a:gd name="T93" fmla="*/ 2147483646 h 3696"/>
                  <a:gd name="T94" fmla="*/ 2147483646 w 5430"/>
                  <a:gd name="T95" fmla="*/ 2147483646 h 3696"/>
                  <a:gd name="T96" fmla="*/ 2147483646 w 5430"/>
                  <a:gd name="T97" fmla="*/ 2147483646 h 3696"/>
                  <a:gd name="T98" fmla="*/ 2147483646 w 5430"/>
                  <a:gd name="T99" fmla="*/ 2147483646 h 3696"/>
                  <a:gd name="T100" fmla="*/ 2147483646 w 5430"/>
                  <a:gd name="T101" fmla="*/ 2147483646 h 3696"/>
                  <a:gd name="T102" fmla="*/ 2147483646 w 5430"/>
                  <a:gd name="T103" fmla="*/ 0 h 3696"/>
                  <a:gd name="T104" fmla="*/ 2147483646 w 5430"/>
                  <a:gd name="T105" fmla="*/ 2147483646 h 3696"/>
                  <a:gd name="T106" fmla="*/ 2147483646 w 5430"/>
                  <a:gd name="T107" fmla="*/ 2147483646 h 3696"/>
                  <a:gd name="T108" fmla="*/ 2147483646 w 5430"/>
                  <a:gd name="T109" fmla="*/ 0 h 3696"/>
                  <a:gd name="T110" fmla="*/ 2147483646 w 5430"/>
                  <a:gd name="T111" fmla="*/ 2147483646 h 369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430" h="3696">
                    <a:moveTo>
                      <a:pt x="4895" y="134"/>
                    </a:moveTo>
                    <a:lnTo>
                      <a:pt x="4934" y="248"/>
                    </a:lnTo>
                    <a:lnTo>
                      <a:pt x="5010" y="248"/>
                    </a:lnTo>
                    <a:lnTo>
                      <a:pt x="5315" y="248"/>
                    </a:lnTo>
                    <a:lnTo>
                      <a:pt x="5372" y="248"/>
                    </a:lnTo>
                    <a:lnTo>
                      <a:pt x="5391" y="286"/>
                    </a:lnTo>
                    <a:lnTo>
                      <a:pt x="5410" y="324"/>
                    </a:lnTo>
                    <a:lnTo>
                      <a:pt x="5410" y="362"/>
                    </a:lnTo>
                    <a:lnTo>
                      <a:pt x="5410" y="400"/>
                    </a:lnTo>
                    <a:lnTo>
                      <a:pt x="5410" y="439"/>
                    </a:lnTo>
                    <a:lnTo>
                      <a:pt x="5391" y="439"/>
                    </a:lnTo>
                    <a:lnTo>
                      <a:pt x="5334" y="457"/>
                    </a:lnTo>
                    <a:lnTo>
                      <a:pt x="5334" y="476"/>
                    </a:lnTo>
                    <a:lnTo>
                      <a:pt x="5315" y="495"/>
                    </a:lnTo>
                    <a:lnTo>
                      <a:pt x="5296" y="534"/>
                    </a:lnTo>
                    <a:lnTo>
                      <a:pt x="5276" y="553"/>
                    </a:lnTo>
                    <a:lnTo>
                      <a:pt x="5181" y="629"/>
                    </a:lnTo>
                    <a:lnTo>
                      <a:pt x="5162" y="648"/>
                    </a:lnTo>
                    <a:lnTo>
                      <a:pt x="5144" y="667"/>
                    </a:lnTo>
                    <a:lnTo>
                      <a:pt x="5144" y="705"/>
                    </a:lnTo>
                    <a:lnTo>
                      <a:pt x="5144" y="724"/>
                    </a:lnTo>
                    <a:lnTo>
                      <a:pt x="5124" y="762"/>
                    </a:lnTo>
                    <a:lnTo>
                      <a:pt x="5144" y="876"/>
                    </a:lnTo>
                    <a:lnTo>
                      <a:pt x="5144" y="896"/>
                    </a:lnTo>
                    <a:lnTo>
                      <a:pt x="5124" y="915"/>
                    </a:lnTo>
                    <a:lnTo>
                      <a:pt x="5124" y="952"/>
                    </a:lnTo>
                    <a:lnTo>
                      <a:pt x="5124" y="1010"/>
                    </a:lnTo>
                    <a:lnTo>
                      <a:pt x="5144" y="1143"/>
                    </a:lnTo>
                    <a:lnTo>
                      <a:pt x="5144" y="1201"/>
                    </a:lnTo>
                    <a:lnTo>
                      <a:pt x="5181" y="1257"/>
                    </a:lnTo>
                    <a:lnTo>
                      <a:pt x="5200" y="1296"/>
                    </a:lnTo>
                    <a:lnTo>
                      <a:pt x="5220" y="1315"/>
                    </a:lnTo>
                    <a:lnTo>
                      <a:pt x="5258" y="1333"/>
                    </a:lnTo>
                    <a:lnTo>
                      <a:pt x="5410" y="1372"/>
                    </a:lnTo>
                    <a:lnTo>
                      <a:pt x="5429" y="1391"/>
                    </a:lnTo>
                    <a:lnTo>
                      <a:pt x="5429" y="1600"/>
                    </a:lnTo>
                    <a:lnTo>
                      <a:pt x="5429" y="1619"/>
                    </a:lnTo>
                    <a:lnTo>
                      <a:pt x="5410" y="1658"/>
                    </a:lnTo>
                    <a:lnTo>
                      <a:pt x="5391" y="1677"/>
                    </a:lnTo>
                    <a:lnTo>
                      <a:pt x="5372" y="1714"/>
                    </a:lnTo>
                    <a:lnTo>
                      <a:pt x="5372" y="1734"/>
                    </a:lnTo>
                    <a:lnTo>
                      <a:pt x="5353" y="1734"/>
                    </a:lnTo>
                    <a:lnTo>
                      <a:pt x="5334" y="1734"/>
                    </a:lnTo>
                    <a:lnTo>
                      <a:pt x="5315" y="1753"/>
                    </a:lnTo>
                    <a:lnTo>
                      <a:pt x="5296" y="1753"/>
                    </a:lnTo>
                    <a:lnTo>
                      <a:pt x="5276" y="1772"/>
                    </a:lnTo>
                    <a:lnTo>
                      <a:pt x="5258" y="1753"/>
                    </a:lnTo>
                    <a:lnTo>
                      <a:pt x="5239" y="1753"/>
                    </a:lnTo>
                    <a:lnTo>
                      <a:pt x="5220" y="1753"/>
                    </a:lnTo>
                    <a:lnTo>
                      <a:pt x="5181" y="1734"/>
                    </a:lnTo>
                    <a:lnTo>
                      <a:pt x="5162" y="1714"/>
                    </a:lnTo>
                    <a:lnTo>
                      <a:pt x="5124" y="1714"/>
                    </a:lnTo>
                    <a:lnTo>
                      <a:pt x="5067" y="1772"/>
                    </a:lnTo>
                    <a:lnTo>
                      <a:pt x="5048" y="1772"/>
                    </a:lnTo>
                    <a:lnTo>
                      <a:pt x="5029" y="1772"/>
                    </a:lnTo>
                    <a:lnTo>
                      <a:pt x="4953" y="1772"/>
                    </a:lnTo>
                    <a:lnTo>
                      <a:pt x="4877" y="1791"/>
                    </a:lnTo>
                    <a:lnTo>
                      <a:pt x="4819" y="1791"/>
                    </a:lnTo>
                    <a:lnTo>
                      <a:pt x="4800" y="1810"/>
                    </a:lnTo>
                    <a:lnTo>
                      <a:pt x="4781" y="1829"/>
                    </a:lnTo>
                    <a:lnTo>
                      <a:pt x="4572" y="1962"/>
                    </a:lnTo>
                    <a:lnTo>
                      <a:pt x="4534" y="2000"/>
                    </a:lnTo>
                    <a:lnTo>
                      <a:pt x="4477" y="2039"/>
                    </a:lnTo>
                    <a:lnTo>
                      <a:pt x="4438" y="2115"/>
                    </a:lnTo>
                    <a:lnTo>
                      <a:pt x="4419" y="2115"/>
                    </a:lnTo>
                    <a:lnTo>
                      <a:pt x="4419" y="2134"/>
                    </a:lnTo>
                    <a:lnTo>
                      <a:pt x="4419" y="2153"/>
                    </a:lnTo>
                    <a:lnTo>
                      <a:pt x="4419" y="2191"/>
                    </a:lnTo>
                    <a:lnTo>
                      <a:pt x="4419" y="2210"/>
                    </a:lnTo>
                    <a:lnTo>
                      <a:pt x="4400" y="2248"/>
                    </a:lnTo>
                    <a:lnTo>
                      <a:pt x="4382" y="2267"/>
                    </a:lnTo>
                    <a:lnTo>
                      <a:pt x="4305" y="2305"/>
                    </a:lnTo>
                    <a:lnTo>
                      <a:pt x="4267" y="2305"/>
                    </a:lnTo>
                    <a:lnTo>
                      <a:pt x="4229" y="2305"/>
                    </a:lnTo>
                    <a:lnTo>
                      <a:pt x="4210" y="2286"/>
                    </a:lnTo>
                    <a:lnTo>
                      <a:pt x="4210" y="2267"/>
                    </a:lnTo>
                    <a:lnTo>
                      <a:pt x="4210" y="2248"/>
                    </a:lnTo>
                    <a:lnTo>
                      <a:pt x="4286" y="2039"/>
                    </a:lnTo>
                    <a:lnTo>
                      <a:pt x="4286" y="2000"/>
                    </a:lnTo>
                    <a:lnTo>
                      <a:pt x="4286" y="1981"/>
                    </a:lnTo>
                    <a:lnTo>
                      <a:pt x="4286" y="1962"/>
                    </a:lnTo>
                    <a:lnTo>
                      <a:pt x="4229" y="1962"/>
                    </a:lnTo>
                    <a:lnTo>
                      <a:pt x="4096" y="1981"/>
                    </a:lnTo>
                    <a:lnTo>
                      <a:pt x="4020" y="2153"/>
                    </a:lnTo>
                    <a:lnTo>
                      <a:pt x="3962" y="2191"/>
                    </a:lnTo>
                    <a:lnTo>
                      <a:pt x="3810" y="2210"/>
                    </a:lnTo>
                    <a:lnTo>
                      <a:pt x="3676" y="2286"/>
                    </a:lnTo>
                    <a:lnTo>
                      <a:pt x="3657" y="2305"/>
                    </a:lnTo>
                    <a:lnTo>
                      <a:pt x="3620" y="2362"/>
                    </a:lnTo>
                    <a:lnTo>
                      <a:pt x="3581" y="2420"/>
                    </a:lnTo>
                    <a:lnTo>
                      <a:pt x="3429" y="2572"/>
                    </a:lnTo>
                    <a:lnTo>
                      <a:pt x="3410" y="2610"/>
                    </a:lnTo>
                    <a:lnTo>
                      <a:pt x="3410" y="2648"/>
                    </a:lnTo>
                    <a:lnTo>
                      <a:pt x="3410" y="2667"/>
                    </a:lnTo>
                    <a:lnTo>
                      <a:pt x="3410" y="2686"/>
                    </a:lnTo>
                    <a:lnTo>
                      <a:pt x="3391" y="2724"/>
                    </a:lnTo>
                    <a:lnTo>
                      <a:pt x="3372" y="2801"/>
                    </a:lnTo>
                    <a:lnTo>
                      <a:pt x="3353" y="2819"/>
                    </a:lnTo>
                    <a:lnTo>
                      <a:pt x="3353" y="2838"/>
                    </a:lnTo>
                    <a:lnTo>
                      <a:pt x="3372" y="2857"/>
                    </a:lnTo>
                    <a:lnTo>
                      <a:pt x="3372" y="2877"/>
                    </a:lnTo>
                    <a:lnTo>
                      <a:pt x="3410" y="2915"/>
                    </a:lnTo>
                    <a:lnTo>
                      <a:pt x="3334" y="2972"/>
                    </a:lnTo>
                    <a:lnTo>
                      <a:pt x="3315" y="2991"/>
                    </a:lnTo>
                    <a:lnTo>
                      <a:pt x="3276" y="2991"/>
                    </a:lnTo>
                    <a:lnTo>
                      <a:pt x="3086" y="3029"/>
                    </a:lnTo>
                    <a:lnTo>
                      <a:pt x="3048" y="3029"/>
                    </a:lnTo>
                    <a:lnTo>
                      <a:pt x="3029" y="3029"/>
                    </a:lnTo>
                    <a:lnTo>
                      <a:pt x="3010" y="3010"/>
                    </a:lnTo>
                    <a:lnTo>
                      <a:pt x="2991" y="2991"/>
                    </a:lnTo>
                    <a:lnTo>
                      <a:pt x="2972" y="3010"/>
                    </a:lnTo>
                    <a:lnTo>
                      <a:pt x="2953" y="3029"/>
                    </a:lnTo>
                    <a:lnTo>
                      <a:pt x="2953" y="3048"/>
                    </a:lnTo>
                    <a:lnTo>
                      <a:pt x="2953" y="3067"/>
                    </a:lnTo>
                    <a:lnTo>
                      <a:pt x="2953" y="3105"/>
                    </a:lnTo>
                    <a:lnTo>
                      <a:pt x="2953" y="3124"/>
                    </a:lnTo>
                    <a:lnTo>
                      <a:pt x="2934" y="3143"/>
                    </a:lnTo>
                    <a:lnTo>
                      <a:pt x="2914" y="3162"/>
                    </a:lnTo>
                    <a:lnTo>
                      <a:pt x="2819" y="3182"/>
                    </a:lnTo>
                    <a:lnTo>
                      <a:pt x="2648" y="3143"/>
                    </a:lnTo>
                    <a:lnTo>
                      <a:pt x="2591" y="3162"/>
                    </a:lnTo>
                    <a:lnTo>
                      <a:pt x="2572" y="3143"/>
                    </a:lnTo>
                    <a:lnTo>
                      <a:pt x="2533" y="3143"/>
                    </a:lnTo>
                    <a:lnTo>
                      <a:pt x="2515" y="3124"/>
                    </a:lnTo>
                    <a:lnTo>
                      <a:pt x="2496" y="3067"/>
                    </a:lnTo>
                    <a:lnTo>
                      <a:pt x="2477" y="3067"/>
                    </a:lnTo>
                    <a:lnTo>
                      <a:pt x="2477" y="3029"/>
                    </a:lnTo>
                    <a:lnTo>
                      <a:pt x="2438" y="3010"/>
                    </a:lnTo>
                    <a:lnTo>
                      <a:pt x="2286" y="3010"/>
                    </a:lnTo>
                    <a:lnTo>
                      <a:pt x="2134" y="2972"/>
                    </a:lnTo>
                    <a:lnTo>
                      <a:pt x="2096" y="2972"/>
                    </a:lnTo>
                    <a:lnTo>
                      <a:pt x="2057" y="2972"/>
                    </a:lnTo>
                    <a:lnTo>
                      <a:pt x="2000" y="2972"/>
                    </a:lnTo>
                    <a:lnTo>
                      <a:pt x="1981" y="2972"/>
                    </a:lnTo>
                    <a:lnTo>
                      <a:pt x="1886" y="2933"/>
                    </a:lnTo>
                    <a:lnTo>
                      <a:pt x="1867" y="2933"/>
                    </a:lnTo>
                    <a:lnTo>
                      <a:pt x="1829" y="2933"/>
                    </a:lnTo>
                    <a:lnTo>
                      <a:pt x="1810" y="2933"/>
                    </a:lnTo>
                    <a:lnTo>
                      <a:pt x="1772" y="2953"/>
                    </a:lnTo>
                    <a:lnTo>
                      <a:pt x="1772" y="2972"/>
                    </a:lnTo>
                    <a:lnTo>
                      <a:pt x="1753" y="2972"/>
                    </a:lnTo>
                    <a:lnTo>
                      <a:pt x="1734" y="2991"/>
                    </a:lnTo>
                    <a:lnTo>
                      <a:pt x="1715" y="3048"/>
                    </a:lnTo>
                    <a:lnTo>
                      <a:pt x="1695" y="3067"/>
                    </a:lnTo>
                    <a:lnTo>
                      <a:pt x="1676" y="3067"/>
                    </a:lnTo>
                    <a:lnTo>
                      <a:pt x="1676" y="3086"/>
                    </a:lnTo>
                    <a:lnTo>
                      <a:pt x="1658" y="3086"/>
                    </a:lnTo>
                    <a:lnTo>
                      <a:pt x="1600" y="3105"/>
                    </a:lnTo>
                    <a:lnTo>
                      <a:pt x="1581" y="3105"/>
                    </a:lnTo>
                    <a:lnTo>
                      <a:pt x="1581" y="3086"/>
                    </a:lnTo>
                    <a:lnTo>
                      <a:pt x="1581" y="3067"/>
                    </a:lnTo>
                    <a:lnTo>
                      <a:pt x="1581" y="2972"/>
                    </a:lnTo>
                    <a:lnTo>
                      <a:pt x="1562" y="2762"/>
                    </a:lnTo>
                    <a:lnTo>
                      <a:pt x="1581" y="2724"/>
                    </a:lnTo>
                    <a:lnTo>
                      <a:pt x="1581" y="2686"/>
                    </a:lnTo>
                    <a:lnTo>
                      <a:pt x="1581" y="2667"/>
                    </a:lnTo>
                    <a:lnTo>
                      <a:pt x="1600" y="2667"/>
                    </a:lnTo>
                    <a:lnTo>
                      <a:pt x="1581" y="2648"/>
                    </a:lnTo>
                    <a:lnTo>
                      <a:pt x="1562" y="2648"/>
                    </a:lnTo>
                    <a:lnTo>
                      <a:pt x="1524" y="2667"/>
                    </a:lnTo>
                    <a:lnTo>
                      <a:pt x="1486" y="2667"/>
                    </a:lnTo>
                    <a:lnTo>
                      <a:pt x="1258" y="2629"/>
                    </a:lnTo>
                    <a:lnTo>
                      <a:pt x="1238" y="2629"/>
                    </a:lnTo>
                    <a:lnTo>
                      <a:pt x="1219" y="2629"/>
                    </a:lnTo>
                    <a:lnTo>
                      <a:pt x="1200" y="2648"/>
                    </a:lnTo>
                    <a:lnTo>
                      <a:pt x="1181" y="2667"/>
                    </a:lnTo>
                    <a:lnTo>
                      <a:pt x="1086" y="2801"/>
                    </a:lnTo>
                    <a:lnTo>
                      <a:pt x="1048" y="2838"/>
                    </a:lnTo>
                    <a:lnTo>
                      <a:pt x="1029" y="2896"/>
                    </a:lnTo>
                    <a:lnTo>
                      <a:pt x="1029" y="2933"/>
                    </a:lnTo>
                    <a:lnTo>
                      <a:pt x="1010" y="2991"/>
                    </a:lnTo>
                    <a:lnTo>
                      <a:pt x="991" y="3029"/>
                    </a:lnTo>
                    <a:lnTo>
                      <a:pt x="972" y="3067"/>
                    </a:lnTo>
                    <a:lnTo>
                      <a:pt x="953" y="3086"/>
                    </a:lnTo>
                    <a:lnTo>
                      <a:pt x="933" y="3086"/>
                    </a:lnTo>
                    <a:lnTo>
                      <a:pt x="896" y="3105"/>
                    </a:lnTo>
                    <a:lnTo>
                      <a:pt x="838" y="3124"/>
                    </a:lnTo>
                    <a:lnTo>
                      <a:pt x="819" y="3143"/>
                    </a:lnTo>
                    <a:lnTo>
                      <a:pt x="819" y="3162"/>
                    </a:lnTo>
                    <a:lnTo>
                      <a:pt x="819" y="3200"/>
                    </a:lnTo>
                    <a:lnTo>
                      <a:pt x="819" y="3277"/>
                    </a:lnTo>
                    <a:lnTo>
                      <a:pt x="838" y="3353"/>
                    </a:lnTo>
                    <a:lnTo>
                      <a:pt x="838" y="3372"/>
                    </a:lnTo>
                    <a:lnTo>
                      <a:pt x="819" y="3391"/>
                    </a:lnTo>
                    <a:lnTo>
                      <a:pt x="801" y="3391"/>
                    </a:lnTo>
                    <a:lnTo>
                      <a:pt x="781" y="3410"/>
                    </a:lnTo>
                    <a:lnTo>
                      <a:pt x="762" y="3429"/>
                    </a:lnTo>
                    <a:lnTo>
                      <a:pt x="762" y="3486"/>
                    </a:lnTo>
                    <a:lnTo>
                      <a:pt x="743" y="3505"/>
                    </a:lnTo>
                    <a:lnTo>
                      <a:pt x="743" y="3524"/>
                    </a:lnTo>
                    <a:lnTo>
                      <a:pt x="724" y="3543"/>
                    </a:lnTo>
                    <a:lnTo>
                      <a:pt x="724" y="3562"/>
                    </a:lnTo>
                    <a:lnTo>
                      <a:pt x="781" y="3658"/>
                    </a:lnTo>
                    <a:lnTo>
                      <a:pt x="762" y="3676"/>
                    </a:lnTo>
                    <a:lnTo>
                      <a:pt x="743" y="3676"/>
                    </a:lnTo>
                    <a:lnTo>
                      <a:pt x="686" y="3695"/>
                    </a:lnTo>
                    <a:lnTo>
                      <a:pt x="648" y="3676"/>
                    </a:lnTo>
                    <a:lnTo>
                      <a:pt x="610" y="3658"/>
                    </a:lnTo>
                    <a:lnTo>
                      <a:pt x="496" y="3600"/>
                    </a:lnTo>
                    <a:lnTo>
                      <a:pt x="457" y="3581"/>
                    </a:lnTo>
                    <a:lnTo>
                      <a:pt x="286" y="3600"/>
                    </a:lnTo>
                    <a:lnTo>
                      <a:pt x="267" y="3581"/>
                    </a:lnTo>
                    <a:lnTo>
                      <a:pt x="229" y="3581"/>
                    </a:lnTo>
                    <a:lnTo>
                      <a:pt x="191" y="3524"/>
                    </a:lnTo>
                    <a:lnTo>
                      <a:pt x="171" y="3505"/>
                    </a:lnTo>
                    <a:lnTo>
                      <a:pt x="191" y="3314"/>
                    </a:lnTo>
                    <a:lnTo>
                      <a:pt x="229" y="3238"/>
                    </a:lnTo>
                    <a:lnTo>
                      <a:pt x="248" y="3182"/>
                    </a:lnTo>
                    <a:lnTo>
                      <a:pt x="267" y="3162"/>
                    </a:lnTo>
                    <a:lnTo>
                      <a:pt x="267" y="3143"/>
                    </a:lnTo>
                    <a:lnTo>
                      <a:pt x="267" y="3105"/>
                    </a:lnTo>
                    <a:lnTo>
                      <a:pt x="286" y="3067"/>
                    </a:lnTo>
                    <a:lnTo>
                      <a:pt x="286" y="3029"/>
                    </a:lnTo>
                    <a:lnTo>
                      <a:pt x="267" y="2953"/>
                    </a:lnTo>
                    <a:lnTo>
                      <a:pt x="267" y="2915"/>
                    </a:lnTo>
                    <a:lnTo>
                      <a:pt x="248" y="2877"/>
                    </a:lnTo>
                    <a:lnTo>
                      <a:pt x="248" y="2857"/>
                    </a:lnTo>
                    <a:lnTo>
                      <a:pt x="248" y="2838"/>
                    </a:lnTo>
                    <a:lnTo>
                      <a:pt x="267" y="2801"/>
                    </a:lnTo>
                    <a:lnTo>
                      <a:pt x="305" y="2762"/>
                    </a:lnTo>
                    <a:lnTo>
                      <a:pt x="324" y="2705"/>
                    </a:lnTo>
                    <a:lnTo>
                      <a:pt x="343" y="2686"/>
                    </a:lnTo>
                    <a:lnTo>
                      <a:pt x="324" y="2629"/>
                    </a:lnTo>
                    <a:lnTo>
                      <a:pt x="305" y="2572"/>
                    </a:lnTo>
                    <a:lnTo>
                      <a:pt x="267" y="2420"/>
                    </a:lnTo>
                    <a:lnTo>
                      <a:pt x="267" y="2381"/>
                    </a:lnTo>
                    <a:lnTo>
                      <a:pt x="229" y="2362"/>
                    </a:lnTo>
                    <a:lnTo>
                      <a:pt x="210" y="2362"/>
                    </a:lnTo>
                    <a:lnTo>
                      <a:pt x="210" y="2343"/>
                    </a:lnTo>
                    <a:lnTo>
                      <a:pt x="191" y="2324"/>
                    </a:lnTo>
                    <a:lnTo>
                      <a:pt x="171" y="2305"/>
                    </a:lnTo>
                    <a:lnTo>
                      <a:pt x="171" y="2286"/>
                    </a:lnTo>
                    <a:lnTo>
                      <a:pt x="153" y="2286"/>
                    </a:lnTo>
                    <a:lnTo>
                      <a:pt x="95" y="2305"/>
                    </a:lnTo>
                    <a:lnTo>
                      <a:pt x="76" y="2305"/>
                    </a:lnTo>
                    <a:lnTo>
                      <a:pt x="57" y="2267"/>
                    </a:lnTo>
                    <a:lnTo>
                      <a:pt x="19" y="2267"/>
                    </a:lnTo>
                    <a:lnTo>
                      <a:pt x="0" y="2267"/>
                    </a:lnTo>
                    <a:lnTo>
                      <a:pt x="0" y="2248"/>
                    </a:lnTo>
                    <a:lnTo>
                      <a:pt x="39" y="2115"/>
                    </a:lnTo>
                    <a:lnTo>
                      <a:pt x="76" y="1924"/>
                    </a:lnTo>
                    <a:lnTo>
                      <a:pt x="76" y="1905"/>
                    </a:lnTo>
                    <a:lnTo>
                      <a:pt x="57" y="1886"/>
                    </a:lnTo>
                    <a:lnTo>
                      <a:pt x="57" y="1867"/>
                    </a:lnTo>
                    <a:lnTo>
                      <a:pt x="57" y="1848"/>
                    </a:lnTo>
                    <a:lnTo>
                      <a:pt x="57" y="1829"/>
                    </a:lnTo>
                    <a:lnTo>
                      <a:pt x="57" y="1810"/>
                    </a:lnTo>
                    <a:lnTo>
                      <a:pt x="95" y="1658"/>
                    </a:lnTo>
                    <a:lnTo>
                      <a:pt x="95" y="1619"/>
                    </a:lnTo>
                    <a:lnTo>
                      <a:pt x="95" y="1600"/>
                    </a:lnTo>
                    <a:lnTo>
                      <a:pt x="76" y="1600"/>
                    </a:lnTo>
                    <a:lnTo>
                      <a:pt x="76" y="1581"/>
                    </a:lnTo>
                    <a:lnTo>
                      <a:pt x="76" y="1562"/>
                    </a:lnTo>
                    <a:lnTo>
                      <a:pt x="57" y="1562"/>
                    </a:lnTo>
                    <a:lnTo>
                      <a:pt x="39" y="1543"/>
                    </a:lnTo>
                    <a:lnTo>
                      <a:pt x="19" y="1524"/>
                    </a:lnTo>
                    <a:lnTo>
                      <a:pt x="19" y="1505"/>
                    </a:lnTo>
                    <a:lnTo>
                      <a:pt x="19" y="1486"/>
                    </a:lnTo>
                    <a:lnTo>
                      <a:pt x="191" y="1162"/>
                    </a:lnTo>
                    <a:lnTo>
                      <a:pt x="229" y="1105"/>
                    </a:lnTo>
                    <a:lnTo>
                      <a:pt x="248" y="1086"/>
                    </a:lnTo>
                    <a:lnTo>
                      <a:pt x="305" y="1029"/>
                    </a:lnTo>
                    <a:lnTo>
                      <a:pt x="324" y="991"/>
                    </a:lnTo>
                    <a:lnTo>
                      <a:pt x="324" y="972"/>
                    </a:lnTo>
                    <a:lnTo>
                      <a:pt x="324" y="952"/>
                    </a:lnTo>
                    <a:lnTo>
                      <a:pt x="305" y="915"/>
                    </a:lnTo>
                    <a:lnTo>
                      <a:pt x="324" y="896"/>
                    </a:lnTo>
                    <a:lnTo>
                      <a:pt x="343" y="876"/>
                    </a:lnTo>
                    <a:lnTo>
                      <a:pt x="400" y="820"/>
                    </a:lnTo>
                    <a:lnTo>
                      <a:pt x="420" y="800"/>
                    </a:lnTo>
                    <a:lnTo>
                      <a:pt x="438" y="781"/>
                    </a:lnTo>
                    <a:lnTo>
                      <a:pt x="496" y="800"/>
                    </a:lnTo>
                    <a:lnTo>
                      <a:pt x="591" y="820"/>
                    </a:lnTo>
                    <a:lnTo>
                      <a:pt x="686" y="876"/>
                    </a:lnTo>
                    <a:lnTo>
                      <a:pt x="705" y="896"/>
                    </a:lnTo>
                    <a:lnTo>
                      <a:pt x="724" y="896"/>
                    </a:lnTo>
                    <a:lnTo>
                      <a:pt x="724" y="876"/>
                    </a:lnTo>
                    <a:lnTo>
                      <a:pt x="724" y="857"/>
                    </a:lnTo>
                    <a:lnTo>
                      <a:pt x="743" y="820"/>
                    </a:lnTo>
                    <a:lnTo>
                      <a:pt x="762" y="820"/>
                    </a:lnTo>
                    <a:lnTo>
                      <a:pt x="801" y="800"/>
                    </a:lnTo>
                    <a:lnTo>
                      <a:pt x="838" y="800"/>
                    </a:lnTo>
                    <a:lnTo>
                      <a:pt x="857" y="820"/>
                    </a:lnTo>
                    <a:lnTo>
                      <a:pt x="896" y="857"/>
                    </a:lnTo>
                    <a:lnTo>
                      <a:pt x="914" y="857"/>
                    </a:lnTo>
                    <a:lnTo>
                      <a:pt x="933" y="838"/>
                    </a:lnTo>
                    <a:lnTo>
                      <a:pt x="933" y="820"/>
                    </a:lnTo>
                    <a:lnTo>
                      <a:pt x="896" y="705"/>
                    </a:lnTo>
                    <a:lnTo>
                      <a:pt x="877" y="629"/>
                    </a:lnTo>
                    <a:lnTo>
                      <a:pt x="857" y="610"/>
                    </a:lnTo>
                    <a:lnTo>
                      <a:pt x="877" y="591"/>
                    </a:lnTo>
                    <a:lnTo>
                      <a:pt x="896" y="591"/>
                    </a:lnTo>
                    <a:lnTo>
                      <a:pt x="1143" y="610"/>
                    </a:lnTo>
                    <a:lnTo>
                      <a:pt x="1162" y="610"/>
                    </a:lnTo>
                    <a:lnTo>
                      <a:pt x="1200" y="629"/>
                    </a:lnTo>
                    <a:lnTo>
                      <a:pt x="1219" y="629"/>
                    </a:lnTo>
                    <a:lnTo>
                      <a:pt x="1410" y="743"/>
                    </a:lnTo>
                    <a:lnTo>
                      <a:pt x="1429" y="743"/>
                    </a:lnTo>
                    <a:lnTo>
                      <a:pt x="1448" y="743"/>
                    </a:lnTo>
                    <a:lnTo>
                      <a:pt x="1505" y="724"/>
                    </a:lnTo>
                    <a:lnTo>
                      <a:pt x="1543" y="724"/>
                    </a:lnTo>
                    <a:lnTo>
                      <a:pt x="1562" y="724"/>
                    </a:lnTo>
                    <a:lnTo>
                      <a:pt x="1600" y="724"/>
                    </a:lnTo>
                    <a:lnTo>
                      <a:pt x="1695" y="743"/>
                    </a:lnTo>
                    <a:lnTo>
                      <a:pt x="1715" y="743"/>
                    </a:lnTo>
                    <a:lnTo>
                      <a:pt x="1734" y="724"/>
                    </a:lnTo>
                    <a:lnTo>
                      <a:pt x="1753" y="724"/>
                    </a:lnTo>
                    <a:lnTo>
                      <a:pt x="1791" y="648"/>
                    </a:lnTo>
                    <a:lnTo>
                      <a:pt x="1810" y="629"/>
                    </a:lnTo>
                    <a:lnTo>
                      <a:pt x="1829" y="629"/>
                    </a:lnTo>
                    <a:lnTo>
                      <a:pt x="1848" y="629"/>
                    </a:lnTo>
                    <a:lnTo>
                      <a:pt x="1886" y="648"/>
                    </a:lnTo>
                    <a:lnTo>
                      <a:pt x="2000" y="762"/>
                    </a:lnTo>
                    <a:lnTo>
                      <a:pt x="2076" y="800"/>
                    </a:lnTo>
                    <a:lnTo>
                      <a:pt x="2438" y="896"/>
                    </a:lnTo>
                    <a:lnTo>
                      <a:pt x="2533" y="915"/>
                    </a:lnTo>
                    <a:lnTo>
                      <a:pt x="2591" y="915"/>
                    </a:lnTo>
                    <a:lnTo>
                      <a:pt x="2591" y="896"/>
                    </a:lnTo>
                    <a:lnTo>
                      <a:pt x="2610" y="876"/>
                    </a:lnTo>
                    <a:lnTo>
                      <a:pt x="2629" y="857"/>
                    </a:lnTo>
                    <a:lnTo>
                      <a:pt x="2629" y="820"/>
                    </a:lnTo>
                    <a:lnTo>
                      <a:pt x="2629" y="800"/>
                    </a:lnTo>
                    <a:lnTo>
                      <a:pt x="2629" y="781"/>
                    </a:lnTo>
                    <a:lnTo>
                      <a:pt x="2610" y="743"/>
                    </a:lnTo>
                    <a:lnTo>
                      <a:pt x="2629" y="705"/>
                    </a:lnTo>
                    <a:lnTo>
                      <a:pt x="2667" y="553"/>
                    </a:lnTo>
                    <a:lnTo>
                      <a:pt x="2686" y="495"/>
                    </a:lnTo>
                    <a:lnTo>
                      <a:pt x="2705" y="457"/>
                    </a:lnTo>
                    <a:lnTo>
                      <a:pt x="2724" y="439"/>
                    </a:lnTo>
                    <a:lnTo>
                      <a:pt x="2800" y="400"/>
                    </a:lnTo>
                    <a:lnTo>
                      <a:pt x="2858" y="381"/>
                    </a:lnTo>
                    <a:lnTo>
                      <a:pt x="2953" y="343"/>
                    </a:lnTo>
                    <a:lnTo>
                      <a:pt x="3315" y="77"/>
                    </a:lnTo>
                    <a:lnTo>
                      <a:pt x="3372" y="38"/>
                    </a:lnTo>
                    <a:lnTo>
                      <a:pt x="3410" y="19"/>
                    </a:lnTo>
                    <a:lnTo>
                      <a:pt x="3429" y="19"/>
                    </a:lnTo>
                    <a:lnTo>
                      <a:pt x="3448" y="19"/>
                    </a:lnTo>
                    <a:lnTo>
                      <a:pt x="3505" y="58"/>
                    </a:lnTo>
                    <a:lnTo>
                      <a:pt x="3543" y="77"/>
                    </a:lnTo>
                    <a:lnTo>
                      <a:pt x="3562" y="77"/>
                    </a:lnTo>
                    <a:lnTo>
                      <a:pt x="3620" y="58"/>
                    </a:lnTo>
                    <a:lnTo>
                      <a:pt x="3753" y="0"/>
                    </a:lnTo>
                    <a:lnTo>
                      <a:pt x="3791" y="0"/>
                    </a:lnTo>
                    <a:lnTo>
                      <a:pt x="3829" y="0"/>
                    </a:lnTo>
                    <a:lnTo>
                      <a:pt x="3848" y="0"/>
                    </a:lnTo>
                    <a:lnTo>
                      <a:pt x="3867" y="0"/>
                    </a:lnTo>
                    <a:lnTo>
                      <a:pt x="3905" y="77"/>
                    </a:lnTo>
                    <a:lnTo>
                      <a:pt x="3905" y="95"/>
                    </a:lnTo>
                    <a:lnTo>
                      <a:pt x="3924" y="114"/>
                    </a:lnTo>
                    <a:lnTo>
                      <a:pt x="3924" y="134"/>
                    </a:lnTo>
                    <a:lnTo>
                      <a:pt x="3924" y="153"/>
                    </a:lnTo>
                    <a:lnTo>
                      <a:pt x="3943" y="172"/>
                    </a:lnTo>
                    <a:lnTo>
                      <a:pt x="3962" y="229"/>
                    </a:lnTo>
                    <a:lnTo>
                      <a:pt x="4001" y="267"/>
                    </a:lnTo>
                    <a:lnTo>
                      <a:pt x="4096" y="286"/>
                    </a:lnTo>
                    <a:lnTo>
                      <a:pt x="4305" y="172"/>
                    </a:lnTo>
                    <a:lnTo>
                      <a:pt x="4382" y="134"/>
                    </a:lnTo>
                    <a:lnTo>
                      <a:pt x="4438" y="134"/>
                    </a:lnTo>
                    <a:lnTo>
                      <a:pt x="4496" y="134"/>
                    </a:lnTo>
                    <a:lnTo>
                      <a:pt x="4514" y="114"/>
                    </a:lnTo>
                    <a:lnTo>
                      <a:pt x="4553" y="77"/>
                    </a:lnTo>
                    <a:lnTo>
                      <a:pt x="4610" y="0"/>
                    </a:lnTo>
                    <a:lnTo>
                      <a:pt x="4629" y="0"/>
                    </a:lnTo>
                    <a:lnTo>
                      <a:pt x="4648" y="0"/>
                    </a:lnTo>
                    <a:lnTo>
                      <a:pt x="4667" y="77"/>
                    </a:lnTo>
                    <a:lnTo>
                      <a:pt x="4686" y="134"/>
                    </a:lnTo>
                    <a:lnTo>
                      <a:pt x="4686" y="153"/>
                    </a:lnTo>
                    <a:lnTo>
                      <a:pt x="4705" y="172"/>
                    </a:lnTo>
                    <a:lnTo>
                      <a:pt x="4763" y="172"/>
                    </a:lnTo>
                    <a:lnTo>
                      <a:pt x="4800" y="153"/>
                    </a:lnTo>
                    <a:lnTo>
                      <a:pt x="4895" y="134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50" name="Freeform 22">
                <a:extLst>
                  <a:ext uri="{FF2B5EF4-FFF2-40B4-BE49-F238E27FC236}">
                    <a16:creationId xmlns:a16="http://schemas.microsoft.com/office/drawing/2014/main" id="{0E883D8C-2884-2A48-B1F7-C5FC07D9E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48525" y="8010525"/>
                <a:ext cx="2105025" cy="2728913"/>
              </a:xfrm>
              <a:custGeom>
                <a:avLst/>
                <a:gdLst>
                  <a:gd name="T0" fmla="*/ 2147483646 w 5849"/>
                  <a:gd name="T1" fmla="*/ 2147483646 h 7582"/>
                  <a:gd name="T2" fmla="*/ 2147483646 w 5849"/>
                  <a:gd name="T3" fmla="*/ 2147483646 h 7582"/>
                  <a:gd name="T4" fmla="*/ 2147483646 w 5849"/>
                  <a:gd name="T5" fmla="*/ 2147483646 h 7582"/>
                  <a:gd name="T6" fmla="*/ 2147483646 w 5849"/>
                  <a:gd name="T7" fmla="*/ 2147483646 h 7582"/>
                  <a:gd name="T8" fmla="*/ 2147483646 w 5849"/>
                  <a:gd name="T9" fmla="*/ 2147483646 h 7582"/>
                  <a:gd name="T10" fmla="*/ 0 w 5849"/>
                  <a:gd name="T11" fmla="*/ 2147483646 h 7582"/>
                  <a:gd name="T12" fmla="*/ 2147483646 w 5849"/>
                  <a:gd name="T13" fmla="*/ 2147483646 h 7582"/>
                  <a:gd name="T14" fmla="*/ 2147483646 w 5849"/>
                  <a:gd name="T15" fmla="*/ 2147483646 h 7582"/>
                  <a:gd name="T16" fmla="*/ 2147483646 w 5849"/>
                  <a:gd name="T17" fmla="*/ 2147483646 h 7582"/>
                  <a:gd name="T18" fmla="*/ 2147483646 w 5849"/>
                  <a:gd name="T19" fmla="*/ 2147483646 h 7582"/>
                  <a:gd name="T20" fmla="*/ 2147483646 w 5849"/>
                  <a:gd name="T21" fmla="*/ 2147483646 h 7582"/>
                  <a:gd name="T22" fmla="*/ 2147483646 w 5849"/>
                  <a:gd name="T23" fmla="*/ 2147483646 h 7582"/>
                  <a:gd name="T24" fmla="*/ 2147483646 w 5849"/>
                  <a:gd name="T25" fmla="*/ 2147483646 h 7582"/>
                  <a:gd name="T26" fmla="*/ 2147483646 w 5849"/>
                  <a:gd name="T27" fmla="*/ 2147483646 h 7582"/>
                  <a:gd name="T28" fmla="*/ 2147483646 w 5849"/>
                  <a:gd name="T29" fmla="*/ 2147483646 h 7582"/>
                  <a:gd name="T30" fmla="*/ 2147483646 w 5849"/>
                  <a:gd name="T31" fmla="*/ 2147483646 h 7582"/>
                  <a:gd name="T32" fmla="*/ 2147483646 w 5849"/>
                  <a:gd name="T33" fmla="*/ 2147483646 h 7582"/>
                  <a:gd name="T34" fmla="*/ 2147483646 w 5849"/>
                  <a:gd name="T35" fmla="*/ 2147483646 h 7582"/>
                  <a:gd name="T36" fmla="*/ 2147483646 w 5849"/>
                  <a:gd name="T37" fmla="*/ 2147483646 h 7582"/>
                  <a:gd name="T38" fmla="*/ 2147483646 w 5849"/>
                  <a:gd name="T39" fmla="*/ 2147483646 h 7582"/>
                  <a:gd name="T40" fmla="*/ 2147483646 w 5849"/>
                  <a:gd name="T41" fmla="*/ 2147483646 h 7582"/>
                  <a:gd name="T42" fmla="*/ 2147483646 w 5849"/>
                  <a:gd name="T43" fmla="*/ 2147483646 h 7582"/>
                  <a:gd name="T44" fmla="*/ 2147483646 w 5849"/>
                  <a:gd name="T45" fmla="*/ 2147483646 h 7582"/>
                  <a:gd name="T46" fmla="*/ 2147483646 w 5849"/>
                  <a:gd name="T47" fmla="*/ 2147483646 h 7582"/>
                  <a:gd name="T48" fmla="*/ 2147483646 w 5849"/>
                  <a:gd name="T49" fmla="*/ 2147483646 h 7582"/>
                  <a:gd name="T50" fmla="*/ 2147483646 w 5849"/>
                  <a:gd name="T51" fmla="*/ 2147483646 h 7582"/>
                  <a:gd name="T52" fmla="*/ 2147483646 w 5849"/>
                  <a:gd name="T53" fmla="*/ 2147483646 h 7582"/>
                  <a:gd name="T54" fmla="*/ 2147483646 w 5849"/>
                  <a:gd name="T55" fmla="*/ 2147483646 h 7582"/>
                  <a:gd name="T56" fmla="*/ 2147483646 w 5849"/>
                  <a:gd name="T57" fmla="*/ 2147483646 h 7582"/>
                  <a:gd name="T58" fmla="*/ 2147483646 w 5849"/>
                  <a:gd name="T59" fmla="*/ 2147483646 h 7582"/>
                  <a:gd name="T60" fmla="*/ 2147483646 w 5849"/>
                  <a:gd name="T61" fmla="*/ 2147483646 h 7582"/>
                  <a:gd name="T62" fmla="*/ 2147483646 w 5849"/>
                  <a:gd name="T63" fmla="*/ 2147483646 h 7582"/>
                  <a:gd name="T64" fmla="*/ 2147483646 w 5849"/>
                  <a:gd name="T65" fmla="*/ 2147483646 h 7582"/>
                  <a:gd name="T66" fmla="*/ 2147483646 w 5849"/>
                  <a:gd name="T67" fmla="*/ 2147483646 h 7582"/>
                  <a:gd name="T68" fmla="*/ 2147483646 w 5849"/>
                  <a:gd name="T69" fmla="*/ 2147483646 h 7582"/>
                  <a:gd name="T70" fmla="*/ 2147483646 w 5849"/>
                  <a:gd name="T71" fmla="*/ 2147483646 h 7582"/>
                  <a:gd name="T72" fmla="*/ 2147483646 w 5849"/>
                  <a:gd name="T73" fmla="*/ 2147483646 h 7582"/>
                  <a:gd name="T74" fmla="*/ 2147483646 w 5849"/>
                  <a:gd name="T75" fmla="*/ 2147483646 h 7582"/>
                  <a:gd name="T76" fmla="*/ 2147483646 w 5849"/>
                  <a:gd name="T77" fmla="*/ 2147483646 h 7582"/>
                  <a:gd name="T78" fmla="*/ 2147483646 w 5849"/>
                  <a:gd name="T79" fmla="*/ 2147483646 h 7582"/>
                  <a:gd name="T80" fmla="*/ 2147483646 w 5849"/>
                  <a:gd name="T81" fmla="*/ 2147483646 h 7582"/>
                  <a:gd name="T82" fmla="*/ 2147483646 w 5849"/>
                  <a:gd name="T83" fmla="*/ 2147483646 h 7582"/>
                  <a:gd name="T84" fmla="*/ 2147483646 w 5849"/>
                  <a:gd name="T85" fmla="*/ 2147483646 h 7582"/>
                  <a:gd name="T86" fmla="*/ 2147483646 w 5849"/>
                  <a:gd name="T87" fmla="*/ 2147483646 h 7582"/>
                  <a:gd name="T88" fmla="*/ 2147483646 w 5849"/>
                  <a:gd name="T89" fmla="*/ 2147483646 h 7582"/>
                  <a:gd name="T90" fmla="*/ 2147483646 w 5849"/>
                  <a:gd name="T91" fmla="*/ 2147483646 h 7582"/>
                  <a:gd name="T92" fmla="*/ 2147483646 w 5849"/>
                  <a:gd name="T93" fmla="*/ 2147483646 h 7582"/>
                  <a:gd name="T94" fmla="*/ 2147483646 w 5849"/>
                  <a:gd name="T95" fmla="*/ 2147483646 h 7582"/>
                  <a:gd name="T96" fmla="*/ 2147483646 w 5849"/>
                  <a:gd name="T97" fmla="*/ 2147483646 h 7582"/>
                  <a:gd name="T98" fmla="*/ 2147483646 w 5849"/>
                  <a:gd name="T99" fmla="*/ 2147483646 h 7582"/>
                  <a:gd name="T100" fmla="*/ 2147483646 w 5849"/>
                  <a:gd name="T101" fmla="*/ 2147483646 h 7582"/>
                  <a:gd name="T102" fmla="*/ 2147483646 w 5849"/>
                  <a:gd name="T103" fmla="*/ 2147483646 h 7582"/>
                  <a:gd name="T104" fmla="*/ 2147483646 w 5849"/>
                  <a:gd name="T105" fmla="*/ 2147483646 h 7582"/>
                  <a:gd name="T106" fmla="*/ 2147483646 w 5849"/>
                  <a:gd name="T107" fmla="*/ 2147483646 h 7582"/>
                  <a:gd name="T108" fmla="*/ 2147483646 w 5849"/>
                  <a:gd name="T109" fmla="*/ 2147483646 h 7582"/>
                  <a:gd name="T110" fmla="*/ 2147483646 w 5849"/>
                  <a:gd name="T111" fmla="*/ 2147483646 h 7582"/>
                  <a:gd name="T112" fmla="*/ 2147483646 w 5849"/>
                  <a:gd name="T113" fmla="*/ 2147483646 h 758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5849" h="7582">
                    <a:moveTo>
                      <a:pt x="534" y="4571"/>
                    </a:moveTo>
                    <a:lnTo>
                      <a:pt x="515" y="4552"/>
                    </a:lnTo>
                    <a:lnTo>
                      <a:pt x="363" y="4513"/>
                    </a:lnTo>
                    <a:lnTo>
                      <a:pt x="325" y="4495"/>
                    </a:lnTo>
                    <a:lnTo>
                      <a:pt x="305" y="4476"/>
                    </a:lnTo>
                    <a:lnTo>
                      <a:pt x="286" y="4437"/>
                    </a:lnTo>
                    <a:lnTo>
                      <a:pt x="249" y="4381"/>
                    </a:lnTo>
                    <a:lnTo>
                      <a:pt x="249" y="4323"/>
                    </a:lnTo>
                    <a:lnTo>
                      <a:pt x="229" y="4190"/>
                    </a:lnTo>
                    <a:lnTo>
                      <a:pt x="229" y="4132"/>
                    </a:lnTo>
                    <a:lnTo>
                      <a:pt x="229" y="4095"/>
                    </a:lnTo>
                    <a:lnTo>
                      <a:pt x="249" y="4076"/>
                    </a:lnTo>
                    <a:lnTo>
                      <a:pt x="249" y="4056"/>
                    </a:lnTo>
                    <a:lnTo>
                      <a:pt x="229" y="3942"/>
                    </a:lnTo>
                    <a:lnTo>
                      <a:pt x="249" y="3904"/>
                    </a:lnTo>
                    <a:lnTo>
                      <a:pt x="249" y="3885"/>
                    </a:lnTo>
                    <a:lnTo>
                      <a:pt x="249" y="3847"/>
                    </a:lnTo>
                    <a:lnTo>
                      <a:pt x="267" y="3828"/>
                    </a:lnTo>
                    <a:lnTo>
                      <a:pt x="286" y="3809"/>
                    </a:lnTo>
                    <a:lnTo>
                      <a:pt x="381" y="3733"/>
                    </a:lnTo>
                    <a:lnTo>
                      <a:pt x="401" y="3714"/>
                    </a:lnTo>
                    <a:lnTo>
                      <a:pt x="420" y="3675"/>
                    </a:lnTo>
                    <a:lnTo>
                      <a:pt x="439" y="3656"/>
                    </a:lnTo>
                    <a:lnTo>
                      <a:pt x="439" y="3637"/>
                    </a:lnTo>
                    <a:lnTo>
                      <a:pt x="496" y="3619"/>
                    </a:lnTo>
                    <a:lnTo>
                      <a:pt x="515" y="3619"/>
                    </a:lnTo>
                    <a:lnTo>
                      <a:pt x="515" y="3580"/>
                    </a:lnTo>
                    <a:lnTo>
                      <a:pt x="515" y="3542"/>
                    </a:lnTo>
                    <a:lnTo>
                      <a:pt x="515" y="3504"/>
                    </a:lnTo>
                    <a:lnTo>
                      <a:pt x="496" y="3466"/>
                    </a:lnTo>
                    <a:lnTo>
                      <a:pt x="477" y="3428"/>
                    </a:lnTo>
                    <a:lnTo>
                      <a:pt x="420" y="3428"/>
                    </a:lnTo>
                    <a:lnTo>
                      <a:pt x="115" y="3428"/>
                    </a:lnTo>
                    <a:lnTo>
                      <a:pt x="39" y="3428"/>
                    </a:lnTo>
                    <a:lnTo>
                      <a:pt x="0" y="3314"/>
                    </a:lnTo>
                    <a:lnTo>
                      <a:pt x="20" y="3142"/>
                    </a:lnTo>
                    <a:lnTo>
                      <a:pt x="39" y="3085"/>
                    </a:lnTo>
                    <a:lnTo>
                      <a:pt x="58" y="3066"/>
                    </a:lnTo>
                    <a:lnTo>
                      <a:pt x="58" y="3047"/>
                    </a:lnTo>
                    <a:lnTo>
                      <a:pt x="77" y="2894"/>
                    </a:lnTo>
                    <a:lnTo>
                      <a:pt x="77" y="2857"/>
                    </a:lnTo>
                    <a:lnTo>
                      <a:pt x="77" y="2818"/>
                    </a:lnTo>
                    <a:lnTo>
                      <a:pt x="96" y="2799"/>
                    </a:lnTo>
                    <a:lnTo>
                      <a:pt x="96" y="2685"/>
                    </a:lnTo>
                    <a:lnTo>
                      <a:pt x="0" y="2437"/>
                    </a:lnTo>
                    <a:lnTo>
                      <a:pt x="0" y="2361"/>
                    </a:lnTo>
                    <a:lnTo>
                      <a:pt x="0" y="2342"/>
                    </a:lnTo>
                    <a:lnTo>
                      <a:pt x="39" y="2247"/>
                    </a:lnTo>
                    <a:lnTo>
                      <a:pt x="77" y="2209"/>
                    </a:lnTo>
                    <a:lnTo>
                      <a:pt x="96" y="2190"/>
                    </a:lnTo>
                    <a:lnTo>
                      <a:pt x="115" y="2171"/>
                    </a:lnTo>
                    <a:lnTo>
                      <a:pt x="381" y="2075"/>
                    </a:lnTo>
                    <a:lnTo>
                      <a:pt x="553" y="2037"/>
                    </a:lnTo>
                    <a:lnTo>
                      <a:pt x="630" y="2037"/>
                    </a:lnTo>
                    <a:lnTo>
                      <a:pt x="648" y="2037"/>
                    </a:lnTo>
                    <a:lnTo>
                      <a:pt x="934" y="1942"/>
                    </a:lnTo>
                    <a:lnTo>
                      <a:pt x="991" y="1923"/>
                    </a:lnTo>
                    <a:lnTo>
                      <a:pt x="1048" y="1866"/>
                    </a:lnTo>
                    <a:lnTo>
                      <a:pt x="1106" y="1809"/>
                    </a:lnTo>
                    <a:lnTo>
                      <a:pt x="1124" y="1770"/>
                    </a:lnTo>
                    <a:lnTo>
                      <a:pt x="1143" y="1714"/>
                    </a:lnTo>
                    <a:lnTo>
                      <a:pt x="1182" y="1675"/>
                    </a:lnTo>
                    <a:lnTo>
                      <a:pt x="1372" y="1523"/>
                    </a:lnTo>
                    <a:lnTo>
                      <a:pt x="1429" y="1466"/>
                    </a:lnTo>
                    <a:lnTo>
                      <a:pt x="1524" y="1313"/>
                    </a:lnTo>
                    <a:lnTo>
                      <a:pt x="1544" y="1294"/>
                    </a:lnTo>
                    <a:lnTo>
                      <a:pt x="1582" y="1276"/>
                    </a:lnTo>
                    <a:lnTo>
                      <a:pt x="1639" y="1237"/>
                    </a:lnTo>
                    <a:lnTo>
                      <a:pt x="1639" y="1218"/>
                    </a:lnTo>
                    <a:lnTo>
                      <a:pt x="1639" y="1199"/>
                    </a:lnTo>
                    <a:lnTo>
                      <a:pt x="1601" y="1066"/>
                    </a:lnTo>
                    <a:lnTo>
                      <a:pt x="1582" y="1009"/>
                    </a:lnTo>
                    <a:lnTo>
                      <a:pt x="1563" y="990"/>
                    </a:lnTo>
                    <a:lnTo>
                      <a:pt x="1524" y="971"/>
                    </a:lnTo>
                    <a:lnTo>
                      <a:pt x="1487" y="952"/>
                    </a:lnTo>
                    <a:lnTo>
                      <a:pt x="1487" y="932"/>
                    </a:lnTo>
                    <a:lnTo>
                      <a:pt x="1487" y="913"/>
                    </a:lnTo>
                    <a:lnTo>
                      <a:pt x="1505" y="895"/>
                    </a:lnTo>
                    <a:lnTo>
                      <a:pt x="1544" y="856"/>
                    </a:lnTo>
                    <a:lnTo>
                      <a:pt x="1544" y="837"/>
                    </a:lnTo>
                    <a:lnTo>
                      <a:pt x="1582" y="742"/>
                    </a:lnTo>
                    <a:lnTo>
                      <a:pt x="1601" y="704"/>
                    </a:lnTo>
                    <a:lnTo>
                      <a:pt x="1601" y="685"/>
                    </a:lnTo>
                    <a:lnTo>
                      <a:pt x="1601" y="666"/>
                    </a:lnTo>
                    <a:lnTo>
                      <a:pt x="1544" y="610"/>
                    </a:lnTo>
                    <a:lnTo>
                      <a:pt x="1601" y="476"/>
                    </a:lnTo>
                    <a:lnTo>
                      <a:pt x="1601" y="438"/>
                    </a:lnTo>
                    <a:lnTo>
                      <a:pt x="1639" y="381"/>
                    </a:lnTo>
                    <a:lnTo>
                      <a:pt x="1677" y="343"/>
                    </a:lnTo>
                    <a:lnTo>
                      <a:pt x="1791" y="248"/>
                    </a:lnTo>
                    <a:lnTo>
                      <a:pt x="1925" y="267"/>
                    </a:lnTo>
                    <a:lnTo>
                      <a:pt x="1981" y="267"/>
                    </a:lnTo>
                    <a:lnTo>
                      <a:pt x="2077" y="229"/>
                    </a:lnTo>
                    <a:lnTo>
                      <a:pt x="2096" y="229"/>
                    </a:lnTo>
                    <a:lnTo>
                      <a:pt x="2096" y="210"/>
                    </a:lnTo>
                    <a:lnTo>
                      <a:pt x="2115" y="134"/>
                    </a:lnTo>
                    <a:lnTo>
                      <a:pt x="2115" y="115"/>
                    </a:lnTo>
                    <a:lnTo>
                      <a:pt x="2134" y="95"/>
                    </a:lnTo>
                    <a:lnTo>
                      <a:pt x="2172" y="57"/>
                    </a:lnTo>
                    <a:lnTo>
                      <a:pt x="2210" y="57"/>
                    </a:lnTo>
                    <a:lnTo>
                      <a:pt x="2230" y="39"/>
                    </a:lnTo>
                    <a:lnTo>
                      <a:pt x="2439" y="0"/>
                    </a:lnTo>
                    <a:lnTo>
                      <a:pt x="2515" y="0"/>
                    </a:lnTo>
                    <a:lnTo>
                      <a:pt x="2591" y="19"/>
                    </a:lnTo>
                    <a:lnTo>
                      <a:pt x="2706" y="57"/>
                    </a:lnTo>
                    <a:lnTo>
                      <a:pt x="2801" y="115"/>
                    </a:lnTo>
                    <a:lnTo>
                      <a:pt x="2877" y="191"/>
                    </a:lnTo>
                    <a:lnTo>
                      <a:pt x="2915" y="210"/>
                    </a:lnTo>
                    <a:lnTo>
                      <a:pt x="2953" y="210"/>
                    </a:lnTo>
                    <a:lnTo>
                      <a:pt x="3087" y="229"/>
                    </a:lnTo>
                    <a:lnTo>
                      <a:pt x="3124" y="229"/>
                    </a:lnTo>
                    <a:lnTo>
                      <a:pt x="3163" y="210"/>
                    </a:lnTo>
                    <a:lnTo>
                      <a:pt x="3353" y="153"/>
                    </a:lnTo>
                    <a:lnTo>
                      <a:pt x="3449" y="95"/>
                    </a:lnTo>
                    <a:lnTo>
                      <a:pt x="3486" y="76"/>
                    </a:lnTo>
                    <a:lnTo>
                      <a:pt x="3505" y="57"/>
                    </a:lnTo>
                    <a:lnTo>
                      <a:pt x="3525" y="57"/>
                    </a:lnTo>
                    <a:lnTo>
                      <a:pt x="3525" y="39"/>
                    </a:lnTo>
                    <a:lnTo>
                      <a:pt x="3582" y="19"/>
                    </a:lnTo>
                    <a:lnTo>
                      <a:pt x="3639" y="39"/>
                    </a:lnTo>
                    <a:lnTo>
                      <a:pt x="3677" y="57"/>
                    </a:lnTo>
                    <a:lnTo>
                      <a:pt x="3772" y="153"/>
                    </a:lnTo>
                    <a:lnTo>
                      <a:pt x="3791" y="191"/>
                    </a:lnTo>
                    <a:lnTo>
                      <a:pt x="3810" y="210"/>
                    </a:lnTo>
                    <a:lnTo>
                      <a:pt x="3849" y="381"/>
                    </a:lnTo>
                    <a:lnTo>
                      <a:pt x="3849" y="400"/>
                    </a:lnTo>
                    <a:lnTo>
                      <a:pt x="3849" y="457"/>
                    </a:lnTo>
                    <a:lnTo>
                      <a:pt x="3849" y="496"/>
                    </a:lnTo>
                    <a:lnTo>
                      <a:pt x="3849" y="515"/>
                    </a:lnTo>
                    <a:lnTo>
                      <a:pt x="3849" y="552"/>
                    </a:lnTo>
                    <a:lnTo>
                      <a:pt x="3867" y="591"/>
                    </a:lnTo>
                    <a:lnTo>
                      <a:pt x="3849" y="610"/>
                    </a:lnTo>
                    <a:lnTo>
                      <a:pt x="3849" y="628"/>
                    </a:lnTo>
                    <a:lnTo>
                      <a:pt x="3849" y="666"/>
                    </a:lnTo>
                    <a:lnTo>
                      <a:pt x="3867" y="704"/>
                    </a:lnTo>
                    <a:lnTo>
                      <a:pt x="3886" y="780"/>
                    </a:lnTo>
                    <a:lnTo>
                      <a:pt x="3886" y="837"/>
                    </a:lnTo>
                    <a:lnTo>
                      <a:pt x="3906" y="895"/>
                    </a:lnTo>
                    <a:lnTo>
                      <a:pt x="3944" y="913"/>
                    </a:lnTo>
                    <a:lnTo>
                      <a:pt x="3982" y="932"/>
                    </a:lnTo>
                    <a:lnTo>
                      <a:pt x="4172" y="1009"/>
                    </a:lnTo>
                    <a:lnTo>
                      <a:pt x="4211" y="1066"/>
                    </a:lnTo>
                    <a:lnTo>
                      <a:pt x="4343" y="1161"/>
                    </a:lnTo>
                    <a:lnTo>
                      <a:pt x="4401" y="1199"/>
                    </a:lnTo>
                    <a:lnTo>
                      <a:pt x="4401" y="1218"/>
                    </a:lnTo>
                    <a:lnTo>
                      <a:pt x="4668" y="1485"/>
                    </a:lnTo>
                    <a:lnTo>
                      <a:pt x="4687" y="1504"/>
                    </a:lnTo>
                    <a:lnTo>
                      <a:pt x="4706" y="1523"/>
                    </a:lnTo>
                    <a:lnTo>
                      <a:pt x="4744" y="1523"/>
                    </a:lnTo>
                    <a:lnTo>
                      <a:pt x="4763" y="1504"/>
                    </a:lnTo>
                    <a:lnTo>
                      <a:pt x="4839" y="1504"/>
                    </a:lnTo>
                    <a:lnTo>
                      <a:pt x="4858" y="1580"/>
                    </a:lnTo>
                    <a:lnTo>
                      <a:pt x="4858" y="1599"/>
                    </a:lnTo>
                    <a:lnTo>
                      <a:pt x="4858" y="1638"/>
                    </a:lnTo>
                    <a:lnTo>
                      <a:pt x="4839" y="1714"/>
                    </a:lnTo>
                    <a:lnTo>
                      <a:pt x="4820" y="1770"/>
                    </a:lnTo>
                    <a:lnTo>
                      <a:pt x="4820" y="1790"/>
                    </a:lnTo>
                    <a:lnTo>
                      <a:pt x="4820" y="1828"/>
                    </a:lnTo>
                    <a:lnTo>
                      <a:pt x="4839" y="1828"/>
                    </a:lnTo>
                    <a:lnTo>
                      <a:pt x="4858" y="1847"/>
                    </a:lnTo>
                    <a:lnTo>
                      <a:pt x="4896" y="1866"/>
                    </a:lnTo>
                    <a:lnTo>
                      <a:pt x="5029" y="1904"/>
                    </a:lnTo>
                    <a:lnTo>
                      <a:pt x="5049" y="1904"/>
                    </a:lnTo>
                    <a:lnTo>
                      <a:pt x="5105" y="1904"/>
                    </a:lnTo>
                    <a:lnTo>
                      <a:pt x="5125" y="1885"/>
                    </a:lnTo>
                    <a:lnTo>
                      <a:pt x="5372" y="1733"/>
                    </a:lnTo>
                    <a:lnTo>
                      <a:pt x="5391" y="1714"/>
                    </a:lnTo>
                    <a:lnTo>
                      <a:pt x="5525" y="1561"/>
                    </a:lnTo>
                    <a:lnTo>
                      <a:pt x="5601" y="1504"/>
                    </a:lnTo>
                    <a:lnTo>
                      <a:pt x="5677" y="1542"/>
                    </a:lnTo>
                    <a:lnTo>
                      <a:pt x="5696" y="1542"/>
                    </a:lnTo>
                    <a:lnTo>
                      <a:pt x="5715" y="1580"/>
                    </a:lnTo>
                    <a:lnTo>
                      <a:pt x="5715" y="1599"/>
                    </a:lnTo>
                    <a:lnTo>
                      <a:pt x="5734" y="1675"/>
                    </a:lnTo>
                    <a:lnTo>
                      <a:pt x="5772" y="1733"/>
                    </a:lnTo>
                    <a:lnTo>
                      <a:pt x="5772" y="1770"/>
                    </a:lnTo>
                    <a:lnTo>
                      <a:pt x="5772" y="1790"/>
                    </a:lnTo>
                    <a:lnTo>
                      <a:pt x="5753" y="1790"/>
                    </a:lnTo>
                    <a:lnTo>
                      <a:pt x="5734" y="1790"/>
                    </a:lnTo>
                    <a:lnTo>
                      <a:pt x="5715" y="1809"/>
                    </a:lnTo>
                    <a:lnTo>
                      <a:pt x="5715" y="1828"/>
                    </a:lnTo>
                    <a:lnTo>
                      <a:pt x="5696" y="1866"/>
                    </a:lnTo>
                    <a:lnTo>
                      <a:pt x="5696" y="1904"/>
                    </a:lnTo>
                    <a:lnTo>
                      <a:pt x="5696" y="1923"/>
                    </a:lnTo>
                    <a:lnTo>
                      <a:pt x="5715" y="1923"/>
                    </a:lnTo>
                    <a:lnTo>
                      <a:pt x="5734" y="1942"/>
                    </a:lnTo>
                    <a:lnTo>
                      <a:pt x="5734" y="1961"/>
                    </a:lnTo>
                    <a:lnTo>
                      <a:pt x="5753" y="1961"/>
                    </a:lnTo>
                    <a:lnTo>
                      <a:pt x="5734" y="2019"/>
                    </a:lnTo>
                    <a:lnTo>
                      <a:pt x="5753" y="2019"/>
                    </a:lnTo>
                    <a:lnTo>
                      <a:pt x="5772" y="2056"/>
                    </a:lnTo>
                    <a:lnTo>
                      <a:pt x="5772" y="2133"/>
                    </a:lnTo>
                    <a:lnTo>
                      <a:pt x="5772" y="2266"/>
                    </a:lnTo>
                    <a:lnTo>
                      <a:pt x="5772" y="2380"/>
                    </a:lnTo>
                    <a:lnTo>
                      <a:pt x="5772" y="2456"/>
                    </a:lnTo>
                    <a:lnTo>
                      <a:pt x="5791" y="2495"/>
                    </a:lnTo>
                    <a:lnTo>
                      <a:pt x="5830" y="2552"/>
                    </a:lnTo>
                    <a:lnTo>
                      <a:pt x="5848" y="2628"/>
                    </a:lnTo>
                    <a:lnTo>
                      <a:pt x="5848" y="2666"/>
                    </a:lnTo>
                    <a:lnTo>
                      <a:pt x="5848" y="2685"/>
                    </a:lnTo>
                    <a:lnTo>
                      <a:pt x="5772" y="2857"/>
                    </a:lnTo>
                    <a:lnTo>
                      <a:pt x="5772" y="2913"/>
                    </a:lnTo>
                    <a:lnTo>
                      <a:pt x="5753" y="2913"/>
                    </a:lnTo>
                    <a:lnTo>
                      <a:pt x="5544" y="3104"/>
                    </a:lnTo>
                    <a:lnTo>
                      <a:pt x="5525" y="3142"/>
                    </a:lnTo>
                    <a:lnTo>
                      <a:pt x="5486" y="3257"/>
                    </a:lnTo>
                    <a:lnTo>
                      <a:pt x="5467" y="3314"/>
                    </a:lnTo>
                    <a:lnTo>
                      <a:pt x="5449" y="3371"/>
                    </a:lnTo>
                    <a:lnTo>
                      <a:pt x="5430" y="3428"/>
                    </a:lnTo>
                    <a:lnTo>
                      <a:pt x="5391" y="3485"/>
                    </a:lnTo>
                    <a:lnTo>
                      <a:pt x="5220" y="3695"/>
                    </a:lnTo>
                    <a:lnTo>
                      <a:pt x="4934" y="3885"/>
                    </a:lnTo>
                    <a:lnTo>
                      <a:pt x="4896" y="3942"/>
                    </a:lnTo>
                    <a:lnTo>
                      <a:pt x="4877" y="3980"/>
                    </a:lnTo>
                    <a:lnTo>
                      <a:pt x="4744" y="4399"/>
                    </a:lnTo>
                    <a:lnTo>
                      <a:pt x="4610" y="4533"/>
                    </a:lnTo>
                    <a:lnTo>
                      <a:pt x="4592" y="4571"/>
                    </a:lnTo>
                    <a:lnTo>
                      <a:pt x="4553" y="4628"/>
                    </a:lnTo>
                    <a:lnTo>
                      <a:pt x="4363" y="4838"/>
                    </a:lnTo>
                    <a:lnTo>
                      <a:pt x="4325" y="4857"/>
                    </a:lnTo>
                    <a:lnTo>
                      <a:pt x="4287" y="4894"/>
                    </a:lnTo>
                    <a:lnTo>
                      <a:pt x="4287" y="4933"/>
                    </a:lnTo>
                    <a:lnTo>
                      <a:pt x="4267" y="4990"/>
                    </a:lnTo>
                    <a:lnTo>
                      <a:pt x="4248" y="5028"/>
                    </a:lnTo>
                    <a:lnTo>
                      <a:pt x="4172" y="5104"/>
                    </a:lnTo>
                    <a:lnTo>
                      <a:pt x="4058" y="5199"/>
                    </a:lnTo>
                    <a:lnTo>
                      <a:pt x="4020" y="5219"/>
                    </a:lnTo>
                    <a:lnTo>
                      <a:pt x="3925" y="5256"/>
                    </a:lnTo>
                    <a:lnTo>
                      <a:pt x="3849" y="5275"/>
                    </a:lnTo>
                    <a:lnTo>
                      <a:pt x="3677" y="5295"/>
                    </a:lnTo>
                    <a:lnTo>
                      <a:pt x="3639" y="5295"/>
                    </a:lnTo>
                    <a:lnTo>
                      <a:pt x="3620" y="5295"/>
                    </a:lnTo>
                    <a:lnTo>
                      <a:pt x="3582" y="5275"/>
                    </a:lnTo>
                    <a:lnTo>
                      <a:pt x="3468" y="5199"/>
                    </a:lnTo>
                    <a:lnTo>
                      <a:pt x="3201" y="4952"/>
                    </a:lnTo>
                    <a:lnTo>
                      <a:pt x="3068" y="5123"/>
                    </a:lnTo>
                    <a:lnTo>
                      <a:pt x="2934" y="5333"/>
                    </a:lnTo>
                    <a:lnTo>
                      <a:pt x="2934" y="5371"/>
                    </a:lnTo>
                    <a:lnTo>
                      <a:pt x="2934" y="5390"/>
                    </a:lnTo>
                    <a:lnTo>
                      <a:pt x="2991" y="5466"/>
                    </a:lnTo>
                    <a:lnTo>
                      <a:pt x="3277" y="5676"/>
                    </a:lnTo>
                    <a:lnTo>
                      <a:pt x="3296" y="5752"/>
                    </a:lnTo>
                    <a:lnTo>
                      <a:pt x="3315" y="5790"/>
                    </a:lnTo>
                    <a:lnTo>
                      <a:pt x="3410" y="5847"/>
                    </a:lnTo>
                    <a:lnTo>
                      <a:pt x="3544" y="5981"/>
                    </a:lnTo>
                    <a:lnTo>
                      <a:pt x="3563" y="5999"/>
                    </a:lnTo>
                    <a:lnTo>
                      <a:pt x="3620" y="6018"/>
                    </a:lnTo>
                    <a:lnTo>
                      <a:pt x="3639" y="6037"/>
                    </a:lnTo>
                    <a:lnTo>
                      <a:pt x="3658" y="6057"/>
                    </a:lnTo>
                    <a:lnTo>
                      <a:pt x="3715" y="6247"/>
                    </a:lnTo>
                    <a:lnTo>
                      <a:pt x="3734" y="6362"/>
                    </a:lnTo>
                    <a:lnTo>
                      <a:pt x="3734" y="6399"/>
                    </a:lnTo>
                    <a:lnTo>
                      <a:pt x="3753" y="6418"/>
                    </a:lnTo>
                    <a:lnTo>
                      <a:pt x="3753" y="6457"/>
                    </a:lnTo>
                    <a:lnTo>
                      <a:pt x="3715" y="6514"/>
                    </a:lnTo>
                    <a:lnTo>
                      <a:pt x="3715" y="6552"/>
                    </a:lnTo>
                    <a:lnTo>
                      <a:pt x="3715" y="6590"/>
                    </a:lnTo>
                    <a:lnTo>
                      <a:pt x="3734" y="6723"/>
                    </a:lnTo>
                    <a:lnTo>
                      <a:pt x="3734" y="6856"/>
                    </a:lnTo>
                    <a:lnTo>
                      <a:pt x="3696" y="6895"/>
                    </a:lnTo>
                    <a:lnTo>
                      <a:pt x="3696" y="6933"/>
                    </a:lnTo>
                    <a:lnTo>
                      <a:pt x="3677" y="6952"/>
                    </a:lnTo>
                    <a:lnTo>
                      <a:pt x="3696" y="6990"/>
                    </a:lnTo>
                    <a:lnTo>
                      <a:pt x="3734" y="7142"/>
                    </a:lnTo>
                    <a:lnTo>
                      <a:pt x="3734" y="7161"/>
                    </a:lnTo>
                    <a:lnTo>
                      <a:pt x="3734" y="7200"/>
                    </a:lnTo>
                    <a:lnTo>
                      <a:pt x="3715" y="7295"/>
                    </a:lnTo>
                    <a:lnTo>
                      <a:pt x="3639" y="7485"/>
                    </a:lnTo>
                    <a:lnTo>
                      <a:pt x="3505" y="7561"/>
                    </a:lnTo>
                    <a:lnTo>
                      <a:pt x="3486" y="7581"/>
                    </a:lnTo>
                    <a:lnTo>
                      <a:pt x="3296" y="7581"/>
                    </a:lnTo>
                    <a:lnTo>
                      <a:pt x="3277" y="7561"/>
                    </a:lnTo>
                    <a:lnTo>
                      <a:pt x="3239" y="7561"/>
                    </a:lnTo>
                    <a:lnTo>
                      <a:pt x="3201" y="7523"/>
                    </a:lnTo>
                    <a:lnTo>
                      <a:pt x="3163" y="7485"/>
                    </a:lnTo>
                    <a:lnTo>
                      <a:pt x="3087" y="7447"/>
                    </a:lnTo>
                    <a:lnTo>
                      <a:pt x="3029" y="7390"/>
                    </a:lnTo>
                    <a:lnTo>
                      <a:pt x="2972" y="7371"/>
                    </a:lnTo>
                    <a:lnTo>
                      <a:pt x="2934" y="7352"/>
                    </a:lnTo>
                    <a:lnTo>
                      <a:pt x="2743" y="7333"/>
                    </a:lnTo>
                    <a:lnTo>
                      <a:pt x="2725" y="7314"/>
                    </a:lnTo>
                    <a:lnTo>
                      <a:pt x="2687" y="7295"/>
                    </a:lnTo>
                    <a:lnTo>
                      <a:pt x="2648" y="7276"/>
                    </a:lnTo>
                    <a:lnTo>
                      <a:pt x="2648" y="7256"/>
                    </a:lnTo>
                    <a:lnTo>
                      <a:pt x="2629" y="7237"/>
                    </a:lnTo>
                    <a:lnTo>
                      <a:pt x="2629" y="7219"/>
                    </a:lnTo>
                    <a:lnTo>
                      <a:pt x="2648" y="7066"/>
                    </a:lnTo>
                    <a:lnTo>
                      <a:pt x="2648" y="7047"/>
                    </a:lnTo>
                    <a:lnTo>
                      <a:pt x="2648" y="7009"/>
                    </a:lnTo>
                    <a:lnTo>
                      <a:pt x="2611" y="6971"/>
                    </a:lnTo>
                    <a:lnTo>
                      <a:pt x="2591" y="6952"/>
                    </a:lnTo>
                    <a:lnTo>
                      <a:pt x="2572" y="6933"/>
                    </a:lnTo>
                    <a:lnTo>
                      <a:pt x="2553" y="6933"/>
                    </a:lnTo>
                    <a:lnTo>
                      <a:pt x="2534" y="6933"/>
                    </a:lnTo>
                    <a:lnTo>
                      <a:pt x="2515" y="6933"/>
                    </a:lnTo>
                    <a:lnTo>
                      <a:pt x="2420" y="6952"/>
                    </a:lnTo>
                    <a:lnTo>
                      <a:pt x="2401" y="6952"/>
                    </a:lnTo>
                    <a:lnTo>
                      <a:pt x="2382" y="6952"/>
                    </a:lnTo>
                    <a:lnTo>
                      <a:pt x="2382" y="6914"/>
                    </a:lnTo>
                    <a:lnTo>
                      <a:pt x="2382" y="6895"/>
                    </a:lnTo>
                    <a:lnTo>
                      <a:pt x="2382" y="6838"/>
                    </a:lnTo>
                    <a:lnTo>
                      <a:pt x="2401" y="6799"/>
                    </a:lnTo>
                    <a:lnTo>
                      <a:pt x="2401" y="6780"/>
                    </a:lnTo>
                    <a:lnTo>
                      <a:pt x="2420" y="6761"/>
                    </a:lnTo>
                    <a:lnTo>
                      <a:pt x="2439" y="6742"/>
                    </a:lnTo>
                    <a:lnTo>
                      <a:pt x="2458" y="6742"/>
                    </a:lnTo>
                    <a:lnTo>
                      <a:pt x="2458" y="6723"/>
                    </a:lnTo>
                    <a:lnTo>
                      <a:pt x="2477" y="6723"/>
                    </a:lnTo>
                    <a:lnTo>
                      <a:pt x="2515" y="6742"/>
                    </a:lnTo>
                    <a:lnTo>
                      <a:pt x="2553" y="6742"/>
                    </a:lnTo>
                    <a:lnTo>
                      <a:pt x="2572" y="6742"/>
                    </a:lnTo>
                    <a:lnTo>
                      <a:pt x="2591" y="6742"/>
                    </a:lnTo>
                    <a:lnTo>
                      <a:pt x="2667" y="6704"/>
                    </a:lnTo>
                    <a:lnTo>
                      <a:pt x="2725" y="6666"/>
                    </a:lnTo>
                    <a:lnTo>
                      <a:pt x="2763" y="6628"/>
                    </a:lnTo>
                    <a:lnTo>
                      <a:pt x="2801" y="6571"/>
                    </a:lnTo>
                    <a:lnTo>
                      <a:pt x="2820" y="6552"/>
                    </a:lnTo>
                    <a:lnTo>
                      <a:pt x="2820" y="6533"/>
                    </a:lnTo>
                    <a:lnTo>
                      <a:pt x="2839" y="6514"/>
                    </a:lnTo>
                    <a:lnTo>
                      <a:pt x="2820" y="6494"/>
                    </a:lnTo>
                    <a:lnTo>
                      <a:pt x="2820" y="6476"/>
                    </a:lnTo>
                    <a:lnTo>
                      <a:pt x="2782" y="6457"/>
                    </a:lnTo>
                    <a:lnTo>
                      <a:pt x="2687" y="6380"/>
                    </a:lnTo>
                    <a:lnTo>
                      <a:pt x="2667" y="6380"/>
                    </a:lnTo>
                    <a:lnTo>
                      <a:pt x="2553" y="6362"/>
                    </a:lnTo>
                    <a:lnTo>
                      <a:pt x="2534" y="6342"/>
                    </a:lnTo>
                    <a:lnTo>
                      <a:pt x="2515" y="6228"/>
                    </a:lnTo>
                    <a:lnTo>
                      <a:pt x="2458" y="6171"/>
                    </a:lnTo>
                    <a:lnTo>
                      <a:pt x="2267" y="6018"/>
                    </a:lnTo>
                    <a:lnTo>
                      <a:pt x="2477" y="5790"/>
                    </a:lnTo>
                    <a:lnTo>
                      <a:pt x="2477" y="5771"/>
                    </a:lnTo>
                    <a:lnTo>
                      <a:pt x="2382" y="5732"/>
                    </a:lnTo>
                    <a:lnTo>
                      <a:pt x="2344" y="5714"/>
                    </a:lnTo>
                    <a:lnTo>
                      <a:pt x="1886" y="5256"/>
                    </a:lnTo>
                    <a:lnTo>
                      <a:pt x="1886" y="5219"/>
                    </a:lnTo>
                    <a:lnTo>
                      <a:pt x="1867" y="5199"/>
                    </a:lnTo>
                    <a:lnTo>
                      <a:pt x="1791" y="5123"/>
                    </a:lnTo>
                    <a:lnTo>
                      <a:pt x="1715" y="5009"/>
                    </a:lnTo>
                    <a:lnTo>
                      <a:pt x="1696" y="4971"/>
                    </a:lnTo>
                    <a:lnTo>
                      <a:pt x="1696" y="4933"/>
                    </a:lnTo>
                    <a:lnTo>
                      <a:pt x="1715" y="4914"/>
                    </a:lnTo>
                    <a:lnTo>
                      <a:pt x="1715" y="4894"/>
                    </a:lnTo>
                    <a:lnTo>
                      <a:pt x="1734" y="4875"/>
                    </a:lnTo>
                    <a:lnTo>
                      <a:pt x="1753" y="4857"/>
                    </a:lnTo>
                    <a:lnTo>
                      <a:pt x="1791" y="4857"/>
                    </a:lnTo>
                    <a:lnTo>
                      <a:pt x="1810" y="4857"/>
                    </a:lnTo>
                    <a:lnTo>
                      <a:pt x="1810" y="4838"/>
                    </a:lnTo>
                    <a:lnTo>
                      <a:pt x="1810" y="4818"/>
                    </a:lnTo>
                    <a:lnTo>
                      <a:pt x="1810" y="4799"/>
                    </a:lnTo>
                    <a:lnTo>
                      <a:pt x="1791" y="4780"/>
                    </a:lnTo>
                    <a:lnTo>
                      <a:pt x="1772" y="4761"/>
                    </a:lnTo>
                    <a:lnTo>
                      <a:pt x="1658" y="4723"/>
                    </a:lnTo>
                    <a:lnTo>
                      <a:pt x="1639" y="4704"/>
                    </a:lnTo>
                    <a:lnTo>
                      <a:pt x="1639" y="4685"/>
                    </a:lnTo>
                    <a:lnTo>
                      <a:pt x="1620" y="4666"/>
                    </a:lnTo>
                    <a:lnTo>
                      <a:pt x="1639" y="4647"/>
                    </a:lnTo>
                    <a:lnTo>
                      <a:pt x="1639" y="4628"/>
                    </a:lnTo>
                    <a:lnTo>
                      <a:pt x="1753" y="4571"/>
                    </a:lnTo>
                    <a:lnTo>
                      <a:pt x="1772" y="4552"/>
                    </a:lnTo>
                    <a:lnTo>
                      <a:pt x="1791" y="4552"/>
                    </a:lnTo>
                    <a:lnTo>
                      <a:pt x="1810" y="4533"/>
                    </a:lnTo>
                    <a:lnTo>
                      <a:pt x="1810" y="4513"/>
                    </a:lnTo>
                    <a:lnTo>
                      <a:pt x="1810" y="4495"/>
                    </a:lnTo>
                    <a:lnTo>
                      <a:pt x="1810" y="4476"/>
                    </a:lnTo>
                    <a:lnTo>
                      <a:pt x="1810" y="4457"/>
                    </a:lnTo>
                    <a:lnTo>
                      <a:pt x="1791" y="4437"/>
                    </a:lnTo>
                    <a:lnTo>
                      <a:pt x="1791" y="4418"/>
                    </a:lnTo>
                    <a:lnTo>
                      <a:pt x="1791" y="4399"/>
                    </a:lnTo>
                    <a:lnTo>
                      <a:pt x="1772" y="4399"/>
                    </a:lnTo>
                    <a:lnTo>
                      <a:pt x="1753" y="4381"/>
                    </a:lnTo>
                    <a:lnTo>
                      <a:pt x="1753" y="4361"/>
                    </a:lnTo>
                    <a:lnTo>
                      <a:pt x="1753" y="4342"/>
                    </a:lnTo>
                    <a:lnTo>
                      <a:pt x="1772" y="4323"/>
                    </a:lnTo>
                    <a:lnTo>
                      <a:pt x="1772" y="4304"/>
                    </a:lnTo>
                    <a:lnTo>
                      <a:pt x="1772" y="4285"/>
                    </a:lnTo>
                    <a:lnTo>
                      <a:pt x="1772" y="4266"/>
                    </a:lnTo>
                    <a:lnTo>
                      <a:pt x="1753" y="4266"/>
                    </a:lnTo>
                    <a:lnTo>
                      <a:pt x="1715" y="4285"/>
                    </a:lnTo>
                    <a:lnTo>
                      <a:pt x="1696" y="4304"/>
                    </a:lnTo>
                    <a:lnTo>
                      <a:pt x="1639" y="4361"/>
                    </a:lnTo>
                    <a:lnTo>
                      <a:pt x="1601" y="4418"/>
                    </a:lnTo>
                    <a:lnTo>
                      <a:pt x="1582" y="4457"/>
                    </a:lnTo>
                    <a:lnTo>
                      <a:pt x="1563" y="4457"/>
                    </a:lnTo>
                    <a:lnTo>
                      <a:pt x="1544" y="4476"/>
                    </a:lnTo>
                    <a:lnTo>
                      <a:pt x="1524" y="4476"/>
                    </a:lnTo>
                    <a:lnTo>
                      <a:pt x="1505" y="4495"/>
                    </a:lnTo>
                    <a:lnTo>
                      <a:pt x="1429" y="4495"/>
                    </a:lnTo>
                    <a:lnTo>
                      <a:pt x="1410" y="4495"/>
                    </a:lnTo>
                    <a:lnTo>
                      <a:pt x="1391" y="4495"/>
                    </a:lnTo>
                    <a:lnTo>
                      <a:pt x="1372" y="4495"/>
                    </a:lnTo>
                    <a:lnTo>
                      <a:pt x="1353" y="4457"/>
                    </a:lnTo>
                    <a:lnTo>
                      <a:pt x="1334" y="4457"/>
                    </a:lnTo>
                    <a:lnTo>
                      <a:pt x="1277" y="4437"/>
                    </a:lnTo>
                    <a:lnTo>
                      <a:pt x="1277" y="4418"/>
                    </a:lnTo>
                    <a:lnTo>
                      <a:pt x="1277" y="4381"/>
                    </a:lnTo>
                    <a:lnTo>
                      <a:pt x="1277" y="4361"/>
                    </a:lnTo>
                    <a:lnTo>
                      <a:pt x="1258" y="4361"/>
                    </a:lnTo>
                    <a:lnTo>
                      <a:pt x="1258" y="4342"/>
                    </a:lnTo>
                    <a:lnTo>
                      <a:pt x="1239" y="4342"/>
                    </a:lnTo>
                    <a:lnTo>
                      <a:pt x="1201" y="4342"/>
                    </a:lnTo>
                    <a:lnTo>
                      <a:pt x="1124" y="4361"/>
                    </a:lnTo>
                    <a:lnTo>
                      <a:pt x="1106" y="4361"/>
                    </a:lnTo>
                    <a:lnTo>
                      <a:pt x="1087" y="4342"/>
                    </a:lnTo>
                    <a:lnTo>
                      <a:pt x="1067" y="4323"/>
                    </a:lnTo>
                    <a:lnTo>
                      <a:pt x="1048" y="4285"/>
                    </a:lnTo>
                    <a:lnTo>
                      <a:pt x="1029" y="4247"/>
                    </a:lnTo>
                    <a:lnTo>
                      <a:pt x="1029" y="4209"/>
                    </a:lnTo>
                    <a:lnTo>
                      <a:pt x="1010" y="4152"/>
                    </a:lnTo>
                    <a:lnTo>
                      <a:pt x="1010" y="4132"/>
                    </a:lnTo>
                    <a:lnTo>
                      <a:pt x="1010" y="4114"/>
                    </a:lnTo>
                    <a:lnTo>
                      <a:pt x="991" y="4095"/>
                    </a:lnTo>
                    <a:lnTo>
                      <a:pt x="953" y="4095"/>
                    </a:lnTo>
                    <a:lnTo>
                      <a:pt x="877" y="4076"/>
                    </a:lnTo>
                    <a:lnTo>
                      <a:pt x="801" y="4076"/>
                    </a:lnTo>
                    <a:lnTo>
                      <a:pt x="762" y="4095"/>
                    </a:lnTo>
                    <a:lnTo>
                      <a:pt x="743" y="4095"/>
                    </a:lnTo>
                    <a:lnTo>
                      <a:pt x="725" y="4114"/>
                    </a:lnTo>
                    <a:lnTo>
                      <a:pt x="725" y="4132"/>
                    </a:lnTo>
                    <a:lnTo>
                      <a:pt x="725" y="4171"/>
                    </a:lnTo>
                    <a:lnTo>
                      <a:pt x="725" y="4190"/>
                    </a:lnTo>
                    <a:lnTo>
                      <a:pt x="743" y="4209"/>
                    </a:lnTo>
                    <a:lnTo>
                      <a:pt x="782" y="4285"/>
                    </a:lnTo>
                    <a:lnTo>
                      <a:pt x="801" y="4285"/>
                    </a:lnTo>
                    <a:lnTo>
                      <a:pt x="801" y="4304"/>
                    </a:lnTo>
                    <a:lnTo>
                      <a:pt x="782" y="4323"/>
                    </a:lnTo>
                    <a:lnTo>
                      <a:pt x="762" y="4361"/>
                    </a:lnTo>
                    <a:lnTo>
                      <a:pt x="725" y="4437"/>
                    </a:lnTo>
                    <a:lnTo>
                      <a:pt x="686" y="4513"/>
                    </a:lnTo>
                    <a:lnTo>
                      <a:pt x="667" y="4533"/>
                    </a:lnTo>
                    <a:lnTo>
                      <a:pt x="648" y="4552"/>
                    </a:lnTo>
                    <a:lnTo>
                      <a:pt x="630" y="4571"/>
                    </a:lnTo>
                    <a:lnTo>
                      <a:pt x="534" y="457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51" name="Freeform 23">
                <a:extLst>
                  <a:ext uri="{FF2B5EF4-FFF2-40B4-BE49-F238E27FC236}">
                    <a16:creationId xmlns:a16="http://schemas.microsoft.com/office/drawing/2014/main" id="{B63249F4-56D6-7346-9A45-36B70D778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32975" y="5808663"/>
                <a:ext cx="1096963" cy="1063625"/>
              </a:xfrm>
              <a:custGeom>
                <a:avLst/>
                <a:gdLst>
                  <a:gd name="T0" fmla="*/ 2147483646 w 3049"/>
                  <a:gd name="T1" fmla="*/ 2147483646 h 2953"/>
                  <a:gd name="T2" fmla="*/ 2147483646 w 3049"/>
                  <a:gd name="T3" fmla="*/ 2147483646 h 2953"/>
                  <a:gd name="T4" fmla="*/ 2147483646 w 3049"/>
                  <a:gd name="T5" fmla="*/ 2147483646 h 2953"/>
                  <a:gd name="T6" fmla="*/ 2147483646 w 3049"/>
                  <a:gd name="T7" fmla="*/ 2147483646 h 2953"/>
                  <a:gd name="T8" fmla="*/ 2147483646 w 3049"/>
                  <a:gd name="T9" fmla="*/ 2147483646 h 2953"/>
                  <a:gd name="T10" fmla="*/ 2147483646 w 3049"/>
                  <a:gd name="T11" fmla="*/ 2147483646 h 2953"/>
                  <a:gd name="T12" fmla="*/ 2147483646 w 3049"/>
                  <a:gd name="T13" fmla="*/ 2147483646 h 2953"/>
                  <a:gd name="T14" fmla="*/ 2147483646 w 3049"/>
                  <a:gd name="T15" fmla="*/ 2147483646 h 2953"/>
                  <a:gd name="T16" fmla="*/ 2147483646 w 3049"/>
                  <a:gd name="T17" fmla="*/ 2147483646 h 2953"/>
                  <a:gd name="T18" fmla="*/ 2147483646 w 3049"/>
                  <a:gd name="T19" fmla="*/ 2147483646 h 2953"/>
                  <a:gd name="T20" fmla="*/ 2147483646 w 3049"/>
                  <a:gd name="T21" fmla="*/ 2147483646 h 2953"/>
                  <a:gd name="T22" fmla="*/ 2147483646 w 3049"/>
                  <a:gd name="T23" fmla="*/ 2147483646 h 2953"/>
                  <a:gd name="T24" fmla="*/ 2147483646 w 3049"/>
                  <a:gd name="T25" fmla="*/ 2147483646 h 2953"/>
                  <a:gd name="T26" fmla="*/ 2147483646 w 3049"/>
                  <a:gd name="T27" fmla="*/ 2147483646 h 2953"/>
                  <a:gd name="T28" fmla="*/ 2147483646 w 3049"/>
                  <a:gd name="T29" fmla="*/ 2147483646 h 2953"/>
                  <a:gd name="T30" fmla="*/ 2147483646 w 3049"/>
                  <a:gd name="T31" fmla="*/ 2147483646 h 2953"/>
                  <a:gd name="T32" fmla="*/ 2147483646 w 3049"/>
                  <a:gd name="T33" fmla="*/ 2147483646 h 2953"/>
                  <a:gd name="T34" fmla="*/ 2147483646 w 3049"/>
                  <a:gd name="T35" fmla="*/ 2147483646 h 2953"/>
                  <a:gd name="T36" fmla="*/ 2147483646 w 3049"/>
                  <a:gd name="T37" fmla="*/ 2147483646 h 2953"/>
                  <a:gd name="T38" fmla="*/ 2147483646 w 3049"/>
                  <a:gd name="T39" fmla="*/ 2147483646 h 2953"/>
                  <a:gd name="T40" fmla="*/ 2147483646 w 3049"/>
                  <a:gd name="T41" fmla="*/ 2147483646 h 2953"/>
                  <a:gd name="T42" fmla="*/ 2147483646 w 3049"/>
                  <a:gd name="T43" fmla="*/ 2147483646 h 2953"/>
                  <a:gd name="T44" fmla="*/ 2147483646 w 3049"/>
                  <a:gd name="T45" fmla="*/ 2147483646 h 2953"/>
                  <a:gd name="T46" fmla="*/ 2147483646 w 3049"/>
                  <a:gd name="T47" fmla="*/ 2147483646 h 2953"/>
                  <a:gd name="T48" fmla="*/ 2147483646 w 3049"/>
                  <a:gd name="T49" fmla="*/ 2147483646 h 2953"/>
                  <a:gd name="T50" fmla="*/ 2147483646 w 3049"/>
                  <a:gd name="T51" fmla="*/ 2147483646 h 2953"/>
                  <a:gd name="T52" fmla="*/ 2147483646 w 3049"/>
                  <a:gd name="T53" fmla="*/ 2147483646 h 2953"/>
                  <a:gd name="T54" fmla="*/ 2147483646 w 3049"/>
                  <a:gd name="T55" fmla="*/ 2147483646 h 2953"/>
                  <a:gd name="T56" fmla="*/ 2147483646 w 3049"/>
                  <a:gd name="T57" fmla="*/ 2147483646 h 2953"/>
                  <a:gd name="T58" fmla="*/ 2147483646 w 3049"/>
                  <a:gd name="T59" fmla="*/ 2147483646 h 2953"/>
                  <a:gd name="T60" fmla="*/ 2147483646 w 3049"/>
                  <a:gd name="T61" fmla="*/ 2147483646 h 2953"/>
                  <a:gd name="T62" fmla="*/ 0 w 3049"/>
                  <a:gd name="T63" fmla="*/ 2147483646 h 2953"/>
                  <a:gd name="T64" fmla="*/ 2147483646 w 3049"/>
                  <a:gd name="T65" fmla="*/ 2147483646 h 2953"/>
                  <a:gd name="T66" fmla="*/ 2147483646 w 3049"/>
                  <a:gd name="T67" fmla="*/ 2147483646 h 2953"/>
                  <a:gd name="T68" fmla="*/ 2147483646 w 3049"/>
                  <a:gd name="T69" fmla="*/ 2147483646 h 2953"/>
                  <a:gd name="T70" fmla="*/ 2147483646 w 3049"/>
                  <a:gd name="T71" fmla="*/ 2147483646 h 2953"/>
                  <a:gd name="T72" fmla="*/ 2147483646 w 3049"/>
                  <a:gd name="T73" fmla="*/ 2147483646 h 2953"/>
                  <a:gd name="T74" fmla="*/ 2147483646 w 3049"/>
                  <a:gd name="T75" fmla="*/ 2147483646 h 2953"/>
                  <a:gd name="T76" fmla="*/ 2147483646 w 3049"/>
                  <a:gd name="T77" fmla="*/ 2147483646 h 2953"/>
                  <a:gd name="T78" fmla="*/ 2147483646 w 3049"/>
                  <a:gd name="T79" fmla="*/ 2147483646 h 2953"/>
                  <a:gd name="T80" fmla="*/ 2147483646 w 3049"/>
                  <a:gd name="T81" fmla="*/ 2147483646 h 2953"/>
                  <a:gd name="T82" fmla="*/ 2147483646 w 3049"/>
                  <a:gd name="T83" fmla="*/ 2147483646 h 2953"/>
                  <a:gd name="T84" fmla="*/ 2147483646 w 3049"/>
                  <a:gd name="T85" fmla="*/ 2147483646 h 2953"/>
                  <a:gd name="T86" fmla="*/ 2147483646 w 3049"/>
                  <a:gd name="T87" fmla="*/ 2147483646 h 29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3049" h="2953">
                    <a:moveTo>
                      <a:pt x="2114" y="305"/>
                    </a:moveTo>
                    <a:lnTo>
                      <a:pt x="2171" y="324"/>
                    </a:lnTo>
                    <a:lnTo>
                      <a:pt x="2171" y="342"/>
                    </a:lnTo>
                    <a:lnTo>
                      <a:pt x="2171" y="362"/>
                    </a:lnTo>
                    <a:lnTo>
                      <a:pt x="2190" y="362"/>
                    </a:lnTo>
                    <a:lnTo>
                      <a:pt x="2248" y="342"/>
                    </a:lnTo>
                    <a:lnTo>
                      <a:pt x="2362" y="286"/>
                    </a:lnTo>
                    <a:lnTo>
                      <a:pt x="2571" y="266"/>
                    </a:lnTo>
                    <a:lnTo>
                      <a:pt x="2647" y="228"/>
                    </a:lnTo>
                    <a:lnTo>
                      <a:pt x="2686" y="210"/>
                    </a:lnTo>
                    <a:lnTo>
                      <a:pt x="2724" y="152"/>
                    </a:lnTo>
                    <a:lnTo>
                      <a:pt x="2743" y="114"/>
                    </a:lnTo>
                    <a:lnTo>
                      <a:pt x="2762" y="76"/>
                    </a:lnTo>
                    <a:lnTo>
                      <a:pt x="2762" y="38"/>
                    </a:lnTo>
                    <a:lnTo>
                      <a:pt x="2762" y="19"/>
                    </a:lnTo>
                    <a:lnTo>
                      <a:pt x="2762" y="0"/>
                    </a:lnTo>
                    <a:lnTo>
                      <a:pt x="2781" y="0"/>
                    </a:lnTo>
                    <a:lnTo>
                      <a:pt x="2857" y="76"/>
                    </a:lnTo>
                    <a:lnTo>
                      <a:pt x="3048" y="152"/>
                    </a:lnTo>
                    <a:lnTo>
                      <a:pt x="2991" y="324"/>
                    </a:lnTo>
                    <a:lnTo>
                      <a:pt x="2991" y="476"/>
                    </a:lnTo>
                    <a:lnTo>
                      <a:pt x="2972" y="533"/>
                    </a:lnTo>
                    <a:lnTo>
                      <a:pt x="2952" y="723"/>
                    </a:lnTo>
                    <a:lnTo>
                      <a:pt x="2952" y="762"/>
                    </a:lnTo>
                    <a:lnTo>
                      <a:pt x="2933" y="819"/>
                    </a:lnTo>
                    <a:lnTo>
                      <a:pt x="2895" y="895"/>
                    </a:lnTo>
                    <a:lnTo>
                      <a:pt x="2876" y="1067"/>
                    </a:lnTo>
                    <a:lnTo>
                      <a:pt x="2857" y="1124"/>
                    </a:lnTo>
                    <a:lnTo>
                      <a:pt x="2838" y="1162"/>
                    </a:lnTo>
                    <a:lnTo>
                      <a:pt x="2762" y="1200"/>
                    </a:lnTo>
                    <a:lnTo>
                      <a:pt x="2743" y="1219"/>
                    </a:lnTo>
                    <a:lnTo>
                      <a:pt x="2743" y="1238"/>
                    </a:lnTo>
                    <a:lnTo>
                      <a:pt x="2743" y="1276"/>
                    </a:lnTo>
                    <a:lnTo>
                      <a:pt x="2762" y="1295"/>
                    </a:lnTo>
                    <a:lnTo>
                      <a:pt x="2762" y="1314"/>
                    </a:lnTo>
                    <a:lnTo>
                      <a:pt x="2762" y="1352"/>
                    </a:lnTo>
                    <a:lnTo>
                      <a:pt x="2743" y="1390"/>
                    </a:lnTo>
                    <a:lnTo>
                      <a:pt x="2724" y="1429"/>
                    </a:lnTo>
                    <a:lnTo>
                      <a:pt x="2686" y="1485"/>
                    </a:lnTo>
                    <a:lnTo>
                      <a:pt x="2647" y="1524"/>
                    </a:lnTo>
                    <a:lnTo>
                      <a:pt x="2571" y="1543"/>
                    </a:lnTo>
                    <a:lnTo>
                      <a:pt x="2533" y="1543"/>
                    </a:lnTo>
                    <a:lnTo>
                      <a:pt x="2495" y="1524"/>
                    </a:lnTo>
                    <a:lnTo>
                      <a:pt x="2476" y="1524"/>
                    </a:lnTo>
                    <a:lnTo>
                      <a:pt x="2419" y="1600"/>
                    </a:lnTo>
                    <a:lnTo>
                      <a:pt x="2400" y="1638"/>
                    </a:lnTo>
                    <a:lnTo>
                      <a:pt x="2343" y="1733"/>
                    </a:lnTo>
                    <a:lnTo>
                      <a:pt x="2114" y="1866"/>
                    </a:lnTo>
                    <a:lnTo>
                      <a:pt x="2057" y="1886"/>
                    </a:lnTo>
                    <a:lnTo>
                      <a:pt x="2038" y="1924"/>
                    </a:lnTo>
                    <a:lnTo>
                      <a:pt x="2000" y="1962"/>
                    </a:lnTo>
                    <a:lnTo>
                      <a:pt x="2000" y="2000"/>
                    </a:lnTo>
                    <a:lnTo>
                      <a:pt x="2114" y="2114"/>
                    </a:lnTo>
                    <a:lnTo>
                      <a:pt x="2152" y="2171"/>
                    </a:lnTo>
                    <a:lnTo>
                      <a:pt x="2171" y="2209"/>
                    </a:lnTo>
                    <a:lnTo>
                      <a:pt x="2152" y="2400"/>
                    </a:lnTo>
                    <a:lnTo>
                      <a:pt x="2134" y="2457"/>
                    </a:lnTo>
                    <a:lnTo>
                      <a:pt x="2114" y="2495"/>
                    </a:lnTo>
                    <a:lnTo>
                      <a:pt x="2000" y="2648"/>
                    </a:lnTo>
                    <a:lnTo>
                      <a:pt x="1962" y="2686"/>
                    </a:lnTo>
                    <a:lnTo>
                      <a:pt x="1867" y="2743"/>
                    </a:lnTo>
                    <a:lnTo>
                      <a:pt x="1771" y="2800"/>
                    </a:lnTo>
                    <a:lnTo>
                      <a:pt x="1753" y="2800"/>
                    </a:lnTo>
                    <a:lnTo>
                      <a:pt x="1714" y="2819"/>
                    </a:lnTo>
                    <a:lnTo>
                      <a:pt x="1695" y="2819"/>
                    </a:lnTo>
                    <a:lnTo>
                      <a:pt x="1676" y="2838"/>
                    </a:lnTo>
                    <a:lnTo>
                      <a:pt x="1676" y="2857"/>
                    </a:lnTo>
                    <a:lnTo>
                      <a:pt x="1657" y="2895"/>
                    </a:lnTo>
                    <a:lnTo>
                      <a:pt x="1638" y="2952"/>
                    </a:lnTo>
                    <a:lnTo>
                      <a:pt x="1562" y="2895"/>
                    </a:lnTo>
                    <a:lnTo>
                      <a:pt x="1467" y="2743"/>
                    </a:lnTo>
                    <a:lnTo>
                      <a:pt x="1428" y="2704"/>
                    </a:lnTo>
                    <a:lnTo>
                      <a:pt x="1372" y="2686"/>
                    </a:lnTo>
                    <a:lnTo>
                      <a:pt x="1276" y="2648"/>
                    </a:lnTo>
                    <a:lnTo>
                      <a:pt x="1143" y="2648"/>
                    </a:lnTo>
                    <a:lnTo>
                      <a:pt x="952" y="2704"/>
                    </a:lnTo>
                    <a:lnTo>
                      <a:pt x="914" y="2686"/>
                    </a:lnTo>
                    <a:lnTo>
                      <a:pt x="762" y="2704"/>
                    </a:lnTo>
                    <a:lnTo>
                      <a:pt x="705" y="2667"/>
                    </a:lnTo>
                    <a:lnTo>
                      <a:pt x="666" y="2686"/>
                    </a:lnTo>
                    <a:lnTo>
                      <a:pt x="610" y="2686"/>
                    </a:lnTo>
                    <a:lnTo>
                      <a:pt x="552" y="2704"/>
                    </a:lnTo>
                    <a:lnTo>
                      <a:pt x="419" y="2648"/>
                    </a:lnTo>
                    <a:lnTo>
                      <a:pt x="266" y="2628"/>
                    </a:lnTo>
                    <a:lnTo>
                      <a:pt x="229" y="2609"/>
                    </a:lnTo>
                    <a:lnTo>
                      <a:pt x="190" y="2590"/>
                    </a:lnTo>
                    <a:lnTo>
                      <a:pt x="153" y="2648"/>
                    </a:lnTo>
                    <a:lnTo>
                      <a:pt x="114" y="2667"/>
                    </a:lnTo>
                    <a:lnTo>
                      <a:pt x="0" y="2686"/>
                    </a:lnTo>
                    <a:lnTo>
                      <a:pt x="0" y="2552"/>
                    </a:lnTo>
                    <a:lnTo>
                      <a:pt x="0" y="2495"/>
                    </a:lnTo>
                    <a:lnTo>
                      <a:pt x="19" y="2076"/>
                    </a:lnTo>
                    <a:lnTo>
                      <a:pt x="57" y="1924"/>
                    </a:lnTo>
                    <a:lnTo>
                      <a:pt x="57" y="1828"/>
                    </a:lnTo>
                    <a:lnTo>
                      <a:pt x="190" y="1790"/>
                    </a:lnTo>
                    <a:lnTo>
                      <a:pt x="285" y="1790"/>
                    </a:lnTo>
                    <a:lnTo>
                      <a:pt x="305" y="1771"/>
                    </a:lnTo>
                    <a:lnTo>
                      <a:pt x="343" y="1752"/>
                    </a:lnTo>
                    <a:lnTo>
                      <a:pt x="381" y="1733"/>
                    </a:lnTo>
                    <a:lnTo>
                      <a:pt x="457" y="1733"/>
                    </a:lnTo>
                    <a:lnTo>
                      <a:pt x="552" y="1657"/>
                    </a:lnTo>
                    <a:lnTo>
                      <a:pt x="571" y="1619"/>
                    </a:lnTo>
                    <a:lnTo>
                      <a:pt x="590" y="1600"/>
                    </a:lnTo>
                    <a:lnTo>
                      <a:pt x="629" y="1581"/>
                    </a:lnTo>
                    <a:lnTo>
                      <a:pt x="762" y="1581"/>
                    </a:lnTo>
                    <a:lnTo>
                      <a:pt x="914" y="1600"/>
                    </a:lnTo>
                    <a:lnTo>
                      <a:pt x="971" y="1581"/>
                    </a:lnTo>
                    <a:lnTo>
                      <a:pt x="1352" y="1333"/>
                    </a:lnTo>
                    <a:lnTo>
                      <a:pt x="1486" y="1276"/>
                    </a:lnTo>
                    <a:lnTo>
                      <a:pt x="1524" y="1238"/>
                    </a:lnTo>
                    <a:lnTo>
                      <a:pt x="1543" y="1200"/>
                    </a:lnTo>
                    <a:lnTo>
                      <a:pt x="1581" y="1009"/>
                    </a:lnTo>
                    <a:lnTo>
                      <a:pt x="1581" y="933"/>
                    </a:lnTo>
                    <a:lnTo>
                      <a:pt x="1600" y="876"/>
                    </a:lnTo>
                    <a:lnTo>
                      <a:pt x="1619" y="800"/>
                    </a:lnTo>
                    <a:lnTo>
                      <a:pt x="1695" y="686"/>
                    </a:lnTo>
                    <a:lnTo>
                      <a:pt x="1733" y="686"/>
                    </a:lnTo>
                    <a:lnTo>
                      <a:pt x="1790" y="686"/>
                    </a:lnTo>
                    <a:lnTo>
                      <a:pt x="1829" y="667"/>
                    </a:lnTo>
                    <a:lnTo>
                      <a:pt x="1848" y="647"/>
                    </a:lnTo>
                    <a:lnTo>
                      <a:pt x="1885" y="609"/>
                    </a:lnTo>
                    <a:lnTo>
                      <a:pt x="1943" y="495"/>
                    </a:lnTo>
                    <a:lnTo>
                      <a:pt x="1962" y="476"/>
                    </a:lnTo>
                    <a:lnTo>
                      <a:pt x="2057" y="438"/>
                    </a:lnTo>
                    <a:lnTo>
                      <a:pt x="2076" y="419"/>
                    </a:lnTo>
                    <a:lnTo>
                      <a:pt x="2095" y="400"/>
                    </a:lnTo>
                    <a:lnTo>
                      <a:pt x="2114" y="305"/>
                    </a:lnTo>
                  </a:path>
                </a:pathLst>
              </a:custGeom>
              <a:solidFill>
                <a:srgbClr val="A8A8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52" name="Freeform 24">
                <a:extLst>
                  <a:ext uri="{FF2B5EF4-FFF2-40B4-BE49-F238E27FC236}">
                    <a16:creationId xmlns:a16="http://schemas.microsoft.com/office/drawing/2014/main" id="{D692239F-F7C4-2C4D-8163-4A5CC2DB1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01175" y="7118350"/>
                <a:ext cx="1158875" cy="974725"/>
              </a:xfrm>
              <a:custGeom>
                <a:avLst/>
                <a:gdLst>
                  <a:gd name="T0" fmla="*/ 2147483646 w 3220"/>
                  <a:gd name="T1" fmla="*/ 2147483646 h 2706"/>
                  <a:gd name="T2" fmla="*/ 2147483646 w 3220"/>
                  <a:gd name="T3" fmla="*/ 2147483646 h 2706"/>
                  <a:gd name="T4" fmla="*/ 2147483646 w 3220"/>
                  <a:gd name="T5" fmla="*/ 2147483646 h 2706"/>
                  <a:gd name="T6" fmla="*/ 2147483646 w 3220"/>
                  <a:gd name="T7" fmla="*/ 2147483646 h 2706"/>
                  <a:gd name="T8" fmla="*/ 2147483646 w 3220"/>
                  <a:gd name="T9" fmla="*/ 2147483646 h 2706"/>
                  <a:gd name="T10" fmla="*/ 2147483646 w 3220"/>
                  <a:gd name="T11" fmla="*/ 2147483646 h 2706"/>
                  <a:gd name="T12" fmla="*/ 2147483646 w 3220"/>
                  <a:gd name="T13" fmla="*/ 2147483646 h 2706"/>
                  <a:gd name="T14" fmla="*/ 2147483646 w 3220"/>
                  <a:gd name="T15" fmla="*/ 2147483646 h 2706"/>
                  <a:gd name="T16" fmla="*/ 2147483646 w 3220"/>
                  <a:gd name="T17" fmla="*/ 2147483646 h 2706"/>
                  <a:gd name="T18" fmla="*/ 2147483646 w 3220"/>
                  <a:gd name="T19" fmla="*/ 2147483646 h 2706"/>
                  <a:gd name="T20" fmla="*/ 2147483646 w 3220"/>
                  <a:gd name="T21" fmla="*/ 2147483646 h 2706"/>
                  <a:gd name="T22" fmla="*/ 2147483646 w 3220"/>
                  <a:gd name="T23" fmla="*/ 2147483646 h 2706"/>
                  <a:gd name="T24" fmla="*/ 2147483646 w 3220"/>
                  <a:gd name="T25" fmla="*/ 2147483646 h 2706"/>
                  <a:gd name="T26" fmla="*/ 2147483646 w 3220"/>
                  <a:gd name="T27" fmla="*/ 2147483646 h 2706"/>
                  <a:gd name="T28" fmla="*/ 2147483646 w 3220"/>
                  <a:gd name="T29" fmla="*/ 2147483646 h 2706"/>
                  <a:gd name="T30" fmla="*/ 2147483646 w 3220"/>
                  <a:gd name="T31" fmla="*/ 2147483646 h 2706"/>
                  <a:gd name="T32" fmla="*/ 2147483646 w 3220"/>
                  <a:gd name="T33" fmla="*/ 2147483646 h 2706"/>
                  <a:gd name="T34" fmla="*/ 2147483646 w 3220"/>
                  <a:gd name="T35" fmla="*/ 2147483646 h 2706"/>
                  <a:gd name="T36" fmla="*/ 2147483646 w 3220"/>
                  <a:gd name="T37" fmla="*/ 2147483646 h 2706"/>
                  <a:gd name="T38" fmla="*/ 2147483646 w 3220"/>
                  <a:gd name="T39" fmla="*/ 2147483646 h 2706"/>
                  <a:gd name="T40" fmla="*/ 2147483646 w 3220"/>
                  <a:gd name="T41" fmla="*/ 2147483646 h 2706"/>
                  <a:gd name="T42" fmla="*/ 2147483646 w 3220"/>
                  <a:gd name="T43" fmla="*/ 2147483646 h 2706"/>
                  <a:gd name="T44" fmla="*/ 2147483646 w 3220"/>
                  <a:gd name="T45" fmla="*/ 2147483646 h 2706"/>
                  <a:gd name="T46" fmla="*/ 2147483646 w 3220"/>
                  <a:gd name="T47" fmla="*/ 2147483646 h 2706"/>
                  <a:gd name="T48" fmla="*/ 2147483646 w 3220"/>
                  <a:gd name="T49" fmla="*/ 2147483646 h 2706"/>
                  <a:gd name="T50" fmla="*/ 2147483646 w 3220"/>
                  <a:gd name="T51" fmla="*/ 2147483646 h 2706"/>
                  <a:gd name="T52" fmla="*/ 0 w 3220"/>
                  <a:gd name="T53" fmla="*/ 2147483646 h 2706"/>
                  <a:gd name="T54" fmla="*/ 2147483646 w 3220"/>
                  <a:gd name="T55" fmla="*/ 2147483646 h 2706"/>
                  <a:gd name="T56" fmla="*/ 2147483646 w 3220"/>
                  <a:gd name="T57" fmla="*/ 2147483646 h 2706"/>
                  <a:gd name="T58" fmla="*/ 2147483646 w 3220"/>
                  <a:gd name="T59" fmla="*/ 2147483646 h 2706"/>
                  <a:gd name="T60" fmla="*/ 2147483646 w 3220"/>
                  <a:gd name="T61" fmla="*/ 2147483646 h 2706"/>
                  <a:gd name="T62" fmla="*/ 2147483646 w 3220"/>
                  <a:gd name="T63" fmla="*/ 2147483646 h 2706"/>
                  <a:gd name="T64" fmla="*/ 2147483646 w 3220"/>
                  <a:gd name="T65" fmla="*/ 2147483646 h 2706"/>
                  <a:gd name="T66" fmla="*/ 2147483646 w 3220"/>
                  <a:gd name="T67" fmla="*/ 2147483646 h 2706"/>
                  <a:gd name="T68" fmla="*/ 2147483646 w 3220"/>
                  <a:gd name="T69" fmla="*/ 2147483646 h 2706"/>
                  <a:gd name="T70" fmla="*/ 2147483646 w 3220"/>
                  <a:gd name="T71" fmla="*/ 2147483646 h 2706"/>
                  <a:gd name="T72" fmla="*/ 2147483646 w 3220"/>
                  <a:gd name="T73" fmla="*/ 2147483646 h 2706"/>
                  <a:gd name="T74" fmla="*/ 2147483646 w 3220"/>
                  <a:gd name="T75" fmla="*/ 2147483646 h 2706"/>
                  <a:gd name="T76" fmla="*/ 2147483646 w 3220"/>
                  <a:gd name="T77" fmla="*/ 2147483646 h 2706"/>
                  <a:gd name="T78" fmla="*/ 2147483646 w 3220"/>
                  <a:gd name="T79" fmla="*/ 2147483646 h 2706"/>
                  <a:gd name="T80" fmla="*/ 2147483646 w 3220"/>
                  <a:gd name="T81" fmla="*/ 2147483646 h 2706"/>
                  <a:gd name="T82" fmla="*/ 2147483646 w 3220"/>
                  <a:gd name="T83" fmla="*/ 2147483646 h 2706"/>
                  <a:gd name="T84" fmla="*/ 2147483646 w 3220"/>
                  <a:gd name="T85" fmla="*/ 2147483646 h 2706"/>
                  <a:gd name="T86" fmla="*/ 2147483646 w 3220"/>
                  <a:gd name="T87" fmla="*/ 2147483646 h 2706"/>
                  <a:gd name="T88" fmla="*/ 2147483646 w 3220"/>
                  <a:gd name="T89" fmla="*/ 2147483646 h 270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220" h="2706">
                    <a:moveTo>
                      <a:pt x="3143" y="153"/>
                    </a:moveTo>
                    <a:lnTo>
                      <a:pt x="3219" y="419"/>
                    </a:lnTo>
                    <a:lnTo>
                      <a:pt x="3219" y="457"/>
                    </a:lnTo>
                    <a:lnTo>
                      <a:pt x="3219" y="514"/>
                    </a:lnTo>
                    <a:lnTo>
                      <a:pt x="3200" y="534"/>
                    </a:lnTo>
                    <a:lnTo>
                      <a:pt x="3181" y="571"/>
                    </a:lnTo>
                    <a:lnTo>
                      <a:pt x="3048" y="666"/>
                    </a:lnTo>
                    <a:lnTo>
                      <a:pt x="3029" y="724"/>
                    </a:lnTo>
                    <a:lnTo>
                      <a:pt x="3009" y="762"/>
                    </a:lnTo>
                    <a:lnTo>
                      <a:pt x="2990" y="800"/>
                    </a:lnTo>
                    <a:lnTo>
                      <a:pt x="3009" y="857"/>
                    </a:lnTo>
                    <a:lnTo>
                      <a:pt x="2990" y="1010"/>
                    </a:lnTo>
                    <a:lnTo>
                      <a:pt x="2990" y="1029"/>
                    </a:lnTo>
                    <a:lnTo>
                      <a:pt x="2971" y="1047"/>
                    </a:lnTo>
                    <a:lnTo>
                      <a:pt x="2914" y="1124"/>
                    </a:lnTo>
                    <a:lnTo>
                      <a:pt x="2914" y="1200"/>
                    </a:lnTo>
                    <a:lnTo>
                      <a:pt x="2953" y="1314"/>
                    </a:lnTo>
                    <a:lnTo>
                      <a:pt x="2953" y="1352"/>
                    </a:lnTo>
                    <a:lnTo>
                      <a:pt x="2933" y="1409"/>
                    </a:lnTo>
                    <a:lnTo>
                      <a:pt x="2914" y="1448"/>
                    </a:lnTo>
                    <a:lnTo>
                      <a:pt x="2876" y="1524"/>
                    </a:lnTo>
                    <a:lnTo>
                      <a:pt x="2876" y="1581"/>
                    </a:lnTo>
                    <a:lnTo>
                      <a:pt x="2876" y="1638"/>
                    </a:lnTo>
                    <a:lnTo>
                      <a:pt x="2876" y="1657"/>
                    </a:lnTo>
                    <a:lnTo>
                      <a:pt x="2876" y="1753"/>
                    </a:lnTo>
                    <a:lnTo>
                      <a:pt x="2533" y="1790"/>
                    </a:lnTo>
                    <a:lnTo>
                      <a:pt x="2438" y="1809"/>
                    </a:lnTo>
                    <a:lnTo>
                      <a:pt x="2438" y="1829"/>
                    </a:lnTo>
                    <a:lnTo>
                      <a:pt x="2438" y="1848"/>
                    </a:lnTo>
                    <a:lnTo>
                      <a:pt x="2457" y="1905"/>
                    </a:lnTo>
                    <a:lnTo>
                      <a:pt x="2457" y="1924"/>
                    </a:lnTo>
                    <a:lnTo>
                      <a:pt x="2438" y="1943"/>
                    </a:lnTo>
                    <a:lnTo>
                      <a:pt x="2419" y="1981"/>
                    </a:lnTo>
                    <a:lnTo>
                      <a:pt x="2305" y="2134"/>
                    </a:lnTo>
                    <a:lnTo>
                      <a:pt x="2114" y="2324"/>
                    </a:lnTo>
                    <a:lnTo>
                      <a:pt x="1962" y="2438"/>
                    </a:lnTo>
                    <a:lnTo>
                      <a:pt x="1924" y="2476"/>
                    </a:lnTo>
                    <a:lnTo>
                      <a:pt x="1905" y="2476"/>
                    </a:lnTo>
                    <a:lnTo>
                      <a:pt x="1905" y="2495"/>
                    </a:lnTo>
                    <a:lnTo>
                      <a:pt x="1886" y="2515"/>
                    </a:lnTo>
                    <a:lnTo>
                      <a:pt x="1905" y="2647"/>
                    </a:lnTo>
                    <a:lnTo>
                      <a:pt x="1866" y="2705"/>
                    </a:lnTo>
                    <a:lnTo>
                      <a:pt x="1847" y="2705"/>
                    </a:lnTo>
                    <a:lnTo>
                      <a:pt x="1771" y="2591"/>
                    </a:lnTo>
                    <a:lnTo>
                      <a:pt x="1714" y="2515"/>
                    </a:lnTo>
                    <a:lnTo>
                      <a:pt x="1695" y="2476"/>
                    </a:lnTo>
                    <a:lnTo>
                      <a:pt x="1676" y="2419"/>
                    </a:lnTo>
                    <a:lnTo>
                      <a:pt x="1676" y="2400"/>
                    </a:lnTo>
                    <a:lnTo>
                      <a:pt x="1657" y="2362"/>
                    </a:lnTo>
                    <a:lnTo>
                      <a:pt x="1638" y="2324"/>
                    </a:lnTo>
                    <a:lnTo>
                      <a:pt x="1543" y="2210"/>
                    </a:lnTo>
                    <a:lnTo>
                      <a:pt x="1485" y="2152"/>
                    </a:lnTo>
                    <a:lnTo>
                      <a:pt x="1448" y="2114"/>
                    </a:lnTo>
                    <a:lnTo>
                      <a:pt x="1409" y="2076"/>
                    </a:lnTo>
                    <a:lnTo>
                      <a:pt x="1333" y="1943"/>
                    </a:lnTo>
                    <a:lnTo>
                      <a:pt x="1314" y="1905"/>
                    </a:lnTo>
                    <a:lnTo>
                      <a:pt x="1067" y="2076"/>
                    </a:lnTo>
                    <a:lnTo>
                      <a:pt x="1048" y="2095"/>
                    </a:lnTo>
                    <a:lnTo>
                      <a:pt x="1028" y="2114"/>
                    </a:lnTo>
                    <a:lnTo>
                      <a:pt x="1009" y="2114"/>
                    </a:lnTo>
                    <a:lnTo>
                      <a:pt x="952" y="2076"/>
                    </a:lnTo>
                    <a:lnTo>
                      <a:pt x="914" y="2095"/>
                    </a:lnTo>
                    <a:lnTo>
                      <a:pt x="857" y="2114"/>
                    </a:lnTo>
                    <a:lnTo>
                      <a:pt x="819" y="2114"/>
                    </a:lnTo>
                    <a:lnTo>
                      <a:pt x="381" y="1962"/>
                    </a:lnTo>
                    <a:lnTo>
                      <a:pt x="362" y="1905"/>
                    </a:lnTo>
                    <a:lnTo>
                      <a:pt x="305" y="1733"/>
                    </a:lnTo>
                    <a:lnTo>
                      <a:pt x="210" y="1657"/>
                    </a:lnTo>
                    <a:lnTo>
                      <a:pt x="190" y="1657"/>
                    </a:lnTo>
                    <a:lnTo>
                      <a:pt x="95" y="1619"/>
                    </a:lnTo>
                    <a:lnTo>
                      <a:pt x="76" y="1619"/>
                    </a:lnTo>
                    <a:lnTo>
                      <a:pt x="57" y="1600"/>
                    </a:lnTo>
                    <a:lnTo>
                      <a:pt x="57" y="1581"/>
                    </a:lnTo>
                    <a:lnTo>
                      <a:pt x="38" y="1543"/>
                    </a:lnTo>
                    <a:lnTo>
                      <a:pt x="19" y="1505"/>
                    </a:lnTo>
                    <a:lnTo>
                      <a:pt x="19" y="1486"/>
                    </a:lnTo>
                    <a:lnTo>
                      <a:pt x="0" y="1448"/>
                    </a:lnTo>
                    <a:lnTo>
                      <a:pt x="0" y="1409"/>
                    </a:lnTo>
                    <a:lnTo>
                      <a:pt x="0" y="1314"/>
                    </a:lnTo>
                    <a:lnTo>
                      <a:pt x="38" y="1181"/>
                    </a:lnTo>
                    <a:lnTo>
                      <a:pt x="19" y="1105"/>
                    </a:lnTo>
                    <a:lnTo>
                      <a:pt x="57" y="991"/>
                    </a:lnTo>
                    <a:lnTo>
                      <a:pt x="95" y="838"/>
                    </a:lnTo>
                    <a:lnTo>
                      <a:pt x="95" y="686"/>
                    </a:lnTo>
                    <a:lnTo>
                      <a:pt x="152" y="534"/>
                    </a:lnTo>
                    <a:lnTo>
                      <a:pt x="190" y="495"/>
                    </a:lnTo>
                    <a:lnTo>
                      <a:pt x="210" y="438"/>
                    </a:lnTo>
                    <a:lnTo>
                      <a:pt x="286" y="190"/>
                    </a:lnTo>
                    <a:lnTo>
                      <a:pt x="400" y="0"/>
                    </a:lnTo>
                    <a:lnTo>
                      <a:pt x="419" y="0"/>
                    </a:lnTo>
                    <a:lnTo>
                      <a:pt x="628" y="57"/>
                    </a:lnTo>
                    <a:lnTo>
                      <a:pt x="667" y="38"/>
                    </a:lnTo>
                    <a:lnTo>
                      <a:pt x="952" y="57"/>
                    </a:lnTo>
                    <a:lnTo>
                      <a:pt x="1028" y="38"/>
                    </a:lnTo>
                    <a:lnTo>
                      <a:pt x="1086" y="57"/>
                    </a:lnTo>
                    <a:lnTo>
                      <a:pt x="1143" y="76"/>
                    </a:lnTo>
                    <a:lnTo>
                      <a:pt x="1200" y="114"/>
                    </a:lnTo>
                    <a:lnTo>
                      <a:pt x="1238" y="153"/>
                    </a:lnTo>
                    <a:lnTo>
                      <a:pt x="1353" y="229"/>
                    </a:lnTo>
                    <a:lnTo>
                      <a:pt x="1371" y="324"/>
                    </a:lnTo>
                    <a:lnTo>
                      <a:pt x="1485" y="476"/>
                    </a:lnTo>
                    <a:lnTo>
                      <a:pt x="1505" y="514"/>
                    </a:lnTo>
                    <a:lnTo>
                      <a:pt x="1524" y="552"/>
                    </a:lnTo>
                    <a:lnTo>
                      <a:pt x="1581" y="571"/>
                    </a:lnTo>
                    <a:lnTo>
                      <a:pt x="1638" y="610"/>
                    </a:lnTo>
                    <a:lnTo>
                      <a:pt x="1714" y="781"/>
                    </a:lnTo>
                    <a:lnTo>
                      <a:pt x="1752" y="952"/>
                    </a:lnTo>
                    <a:lnTo>
                      <a:pt x="1810" y="1086"/>
                    </a:lnTo>
                    <a:lnTo>
                      <a:pt x="1866" y="1105"/>
                    </a:lnTo>
                    <a:lnTo>
                      <a:pt x="1981" y="1067"/>
                    </a:lnTo>
                    <a:lnTo>
                      <a:pt x="2019" y="1047"/>
                    </a:lnTo>
                    <a:lnTo>
                      <a:pt x="2057" y="991"/>
                    </a:lnTo>
                    <a:lnTo>
                      <a:pt x="2076" y="952"/>
                    </a:lnTo>
                    <a:lnTo>
                      <a:pt x="2076" y="915"/>
                    </a:lnTo>
                    <a:lnTo>
                      <a:pt x="2095" y="876"/>
                    </a:lnTo>
                    <a:lnTo>
                      <a:pt x="2114" y="857"/>
                    </a:lnTo>
                    <a:lnTo>
                      <a:pt x="2152" y="857"/>
                    </a:lnTo>
                    <a:lnTo>
                      <a:pt x="2267" y="876"/>
                    </a:lnTo>
                    <a:lnTo>
                      <a:pt x="2324" y="915"/>
                    </a:lnTo>
                    <a:lnTo>
                      <a:pt x="2362" y="915"/>
                    </a:lnTo>
                    <a:lnTo>
                      <a:pt x="2514" y="876"/>
                    </a:lnTo>
                    <a:lnTo>
                      <a:pt x="2609" y="876"/>
                    </a:lnTo>
                    <a:lnTo>
                      <a:pt x="2628" y="857"/>
                    </a:lnTo>
                    <a:lnTo>
                      <a:pt x="2648" y="819"/>
                    </a:lnTo>
                    <a:lnTo>
                      <a:pt x="2648" y="762"/>
                    </a:lnTo>
                    <a:lnTo>
                      <a:pt x="2781" y="419"/>
                    </a:lnTo>
                    <a:lnTo>
                      <a:pt x="2838" y="381"/>
                    </a:lnTo>
                    <a:lnTo>
                      <a:pt x="2971" y="305"/>
                    </a:lnTo>
                    <a:lnTo>
                      <a:pt x="3009" y="285"/>
                    </a:lnTo>
                    <a:lnTo>
                      <a:pt x="3029" y="267"/>
                    </a:lnTo>
                    <a:lnTo>
                      <a:pt x="3048" y="267"/>
                    </a:lnTo>
                    <a:lnTo>
                      <a:pt x="3067" y="209"/>
                    </a:lnTo>
                    <a:lnTo>
                      <a:pt x="3143" y="153"/>
                    </a:lnTo>
                  </a:path>
                </a:pathLst>
              </a:custGeom>
              <a:solidFill>
                <a:srgbClr val="87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53" name="Freeform 25">
                <a:extLst>
                  <a:ext uri="{FF2B5EF4-FFF2-40B4-BE49-F238E27FC236}">
                    <a16:creationId xmlns:a16="http://schemas.microsoft.com/office/drawing/2014/main" id="{91D88EB2-C5CC-6448-B96A-939B7D14BE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23525" y="6673850"/>
                <a:ext cx="877888" cy="1084263"/>
              </a:xfrm>
              <a:custGeom>
                <a:avLst/>
                <a:gdLst>
                  <a:gd name="T0" fmla="*/ 2147483646 w 2439"/>
                  <a:gd name="T1" fmla="*/ 2147483646 h 3011"/>
                  <a:gd name="T2" fmla="*/ 2147483646 w 2439"/>
                  <a:gd name="T3" fmla="*/ 2147483646 h 3011"/>
                  <a:gd name="T4" fmla="*/ 2147483646 w 2439"/>
                  <a:gd name="T5" fmla="*/ 2147483646 h 3011"/>
                  <a:gd name="T6" fmla="*/ 2147483646 w 2439"/>
                  <a:gd name="T7" fmla="*/ 2147483646 h 3011"/>
                  <a:gd name="T8" fmla="*/ 2147483646 w 2439"/>
                  <a:gd name="T9" fmla="*/ 2147483646 h 3011"/>
                  <a:gd name="T10" fmla="*/ 2147483646 w 2439"/>
                  <a:gd name="T11" fmla="*/ 2147483646 h 3011"/>
                  <a:gd name="T12" fmla="*/ 2147483646 w 2439"/>
                  <a:gd name="T13" fmla="*/ 2147483646 h 3011"/>
                  <a:gd name="T14" fmla="*/ 2147483646 w 2439"/>
                  <a:gd name="T15" fmla="*/ 2147483646 h 3011"/>
                  <a:gd name="T16" fmla="*/ 2147483646 w 2439"/>
                  <a:gd name="T17" fmla="*/ 2147483646 h 3011"/>
                  <a:gd name="T18" fmla="*/ 2147483646 w 2439"/>
                  <a:gd name="T19" fmla="*/ 2147483646 h 3011"/>
                  <a:gd name="T20" fmla="*/ 2147483646 w 2439"/>
                  <a:gd name="T21" fmla="*/ 2147483646 h 3011"/>
                  <a:gd name="T22" fmla="*/ 2147483646 w 2439"/>
                  <a:gd name="T23" fmla="*/ 2147483646 h 3011"/>
                  <a:gd name="T24" fmla="*/ 2147483646 w 2439"/>
                  <a:gd name="T25" fmla="*/ 2147483646 h 3011"/>
                  <a:gd name="T26" fmla="*/ 2147483646 w 2439"/>
                  <a:gd name="T27" fmla="*/ 2147483646 h 3011"/>
                  <a:gd name="T28" fmla="*/ 2147483646 w 2439"/>
                  <a:gd name="T29" fmla="*/ 2147483646 h 3011"/>
                  <a:gd name="T30" fmla="*/ 2147483646 w 2439"/>
                  <a:gd name="T31" fmla="*/ 2147483646 h 3011"/>
                  <a:gd name="T32" fmla="*/ 2147483646 w 2439"/>
                  <a:gd name="T33" fmla="*/ 2147483646 h 3011"/>
                  <a:gd name="T34" fmla="*/ 2147483646 w 2439"/>
                  <a:gd name="T35" fmla="*/ 2147483646 h 3011"/>
                  <a:gd name="T36" fmla="*/ 2147483646 w 2439"/>
                  <a:gd name="T37" fmla="*/ 2147483646 h 3011"/>
                  <a:gd name="T38" fmla="*/ 2147483646 w 2439"/>
                  <a:gd name="T39" fmla="*/ 2147483646 h 3011"/>
                  <a:gd name="T40" fmla="*/ 2147483646 w 2439"/>
                  <a:gd name="T41" fmla="*/ 2147483646 h 3011"/>
                  <a:gd name="T42" fmla="*/ 2147483646 w 2439"/>
                  <a:gd name="T43" fmla="*/ 2147483646 h 3011"/>
                  <a:gd name="T44" fmla="*/ 2147483646 w 2439"/>
                  <a:gd name="T45" fmla="*/ 2147483646 h 3011"/>
                  <a:gd name="T46" fmla="*/ 2147483646 w 2439"/>
                  <a:gd name="T47" fmla="*/ 0 h 3011"/>
                  <a:gd name="T48" fmla="*/ 2147483646 w 2439"/>
                  <a:gd name="T49" fmla="*/ 2147483646 h 3011"/>
                  <a:gd name="T50" fmla="*/ 2147483646 w 2439"/>
                  <a:gd name="T51" fmla="*/ 2147483646 h 3011"/>
                  <a:gd name="T52" fmla="*/ 2147483646 w 2439"/>
                  <a:gd name="T53" fmla="*/ 2147483646 h 3011"/>
                  <a:gd name="T54" fmla="*/ 2147483646 w 2439"/>
                  <a:gd name="T55" fmla="*/ 2147483646 h 3011"/>
                  <a:gd name="T56" fmla="*/ 2147483646 w 2439"/>
                  <a:gd name="T57" fmla="*/ 2147483646 h 3011"/>
                  <a:gd name="T58" fmla="*/ 2147483646 w 2439"/>
                  <a:gd name="T59" fmla="*/ 2147483646 h 3011"/>
                  <a:gd name="T60" fmla="*/ 2147483646 w 2439"/>
                  <a:gd name="T61" fmla="*/ 2147483646 h 3011"/>
                  <a:gd name="T62" fmla="*/ 2147483646 w 2439"/>
                  <a:gd name="T63" fmla="*/ 2147483646 h 3011"/>
                  <a:gd name="T64" fmla="*/ 2147483646 w 2439"/>
                  <a:gd name="T65" fmla="*/ 2147483646 h 3011"/>
                  <a:gd name="T66" fmla="*/ 2147483646 w 2439"/>
                  <a:gd name="T67" fmla="*/ 2147483646 h 3011"/>
                  <a:gd name="T68" fmla="*/ 2147483646 w 2439"/>
                  <a:gd name="T69" fmla="*/ 2147483646 h 3011"/>
                  <a:gd name="T70" fmla="*/ 2147483646 w 2439"/>
                  <a:gd name="T71" fmla="*/ 2147483646 h 3011"/>
                  <a:gd name="T72" fmla="*/ 2147483646 w 2439"/>
                  <a:gd name="T73" fmla="*/ 2147483646 h 3011"/>
                  <a:gd name="T74" fmla="*/ 2147483646 w 2439"/>
                  <a:gd name="T75" fmla="*/ 2147483646 h 3011"/>
                  <a:gd name="T76" fmla="*/ 2147483646 w 2439"/>
                  <a:gd name="T77" fmla="*/ 2147483646 h 3011"/>
                  <a:gd name="T78" fmla="*/ 2147483646 w 2439"/>
                  <a:gd name="T79" fmla="*/ 2147483646 h 3011"/>
                  <a:gd name="T80" fmla="*/ 2147483646 w 2439"/>
                  <a:gd name="T81" fmla="*/ 2147483646 h 3011"/>
                  <a:gd name="T82" fmla="*/ 2147483646 w 2439"/>
                  <a:gd name="T83" fmla="*/ 2147483646 h 3011"/>
                  <a:gd name="T84" fmla="*/ 2147483646 w 2439"/>
                  <a:gd name="T85" fmla="*/ 2147483646 h 3011"/>
                  <a:gd name="T86" fmla="*/ 2147483646 w 2439"/>
                  <a:gd name="T87" fmla="*/ 2147483646 h 3011"/>
                  <a:gd name="T88" fmla="*/ 2147483646 w 2439"/>
                  <a:gd name="T89" fmla="*/ 2147483646 h 3011"/>
                  <a:gd name="T90" fmla="*/ 2147483646 w 2439"/>
                  <a:gd name="T91" fmla="*/ 2147483646 h 3011"/>
                  <a:gd name="T92" fmla="*/ 2147483646 w 2439"/>
                  <a:gd name="T93" fmla="*/ 2147483646 h 3011"/>
                  <a:gd name="T94" fmla="*/ 2147483646 w 2439"/>
                  <a:gd name="T95" fmla="*/ 2147483646 h 3011"/>
                  <a:gd name="T96" fmla="*/ 2147483646 w 2439"/>
                  <a:gd name="T97" fmla="*/ 2147483646 h 3011"/>
                  <a:gd name="T98" fmla="*/ 2147483646 w 2439"/>
                  <a:gd name="T99" fmla="*/ 2147483646 h 3011"/>
                  <a:gd name="T100" fmla="*/ 2147483646 w 2439"/>
                  <a:gd name="T101" fmla="*/ 2147483646 h 3011"/>
                  <a:gd name="T102" fmla="*/ 2147483646 w 2439"/>
                  <a:gd name="T103" fmla="*/ 2147483646 h 3011"/>
                  <a:gd name="T104" fmla="*/ 2147483646 w 2439"/>
                  <a:gd name="T105" fmla="*/ 2147483646 h 301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2439" h="3011">
                    <a:moveTo>
                      <a:pt x="38" y="2991"/>
                    </a:moveTo>
                    <a:lnTo>
                      <a:pt x="38" y="2895"/>
                    </a:lnTo>
                    <a:lnTo>
                      <a:pt x="38" y="2876"/>
                    </a:lnTo>
                    <a:lnTo>
                      <a:pt x="38" y="2819"/>
                    </a:lnTo>
                    <a:lnTo>
                      <a:pt x="38" y="2762"/>
                    </a:lnTo>
                    <a:lnTo>
                      <a:pt x="76" y="2686"/>
                    </a:lnTo>
                    <a:lnTo>
                      <a:pt x="95" y="2647"/>
                    </a:lnTo>
                    <a:lnTo>
                      <a:pt x="115" y="2590"/>
                    </a:lnTo>
                    <a:lnTo>
                      <a:pt x="115" y="2552"/>
                    </a:lnTo>
                    <a:lnTo>
                      <a:pt x="76" y="2438"/>
                    </a:lnTo>
                    <a:lnTo>
                      <a:pt x="76" y="2362"/>
                    </a:lnTo>
                    <a:lnTo>
                      <a:pt x="133" y="2285"/>
                    </a:lnTo>
                    <a:lnTo>
                      <a:pt x="152" y="2267"/>
                    </a:lnTo>
                    <a:lnTo>
                      <a:pt x="152" y="2248"/>
                    </a:lnTo>
                    <a:lnTo>
                      <a:pt x="171" y="2095"/>
                    </a:lnTo>
                    <a:lnTo>
                      <a:pt x="152" y="2038"/>
                    </a:lnTo>
                    <a:lnTo>
                      <a:pt x="171" y="2000"/>
                    </a:lnTo>
                    <a:lnTo>
                      <a:pt x="191" y="1962"/>
                    </a:lnTo>
                    <a:lnTo>
                      <a:pt x="210" y="1904"/>
                    </a:lnTo>
                    <a:lnTo>
                      <a:pt x="343" y="1809"/>
                    </a:lnTo>
                    <a:lnTo>
                      <a:pt x="362" y="1772"/>
                    </a:lnTo>
                    <a:lnTo>
                      <a:pt x="381" y="1752"/>
                    </a:lnTo>
                    <a:lnTo>
                      <a:pt x="381" y="1695"/>
                    </a:lnTo>
                    <a:lnTo>
                      <a:pt x="381" y="1657"/>
                    </a:lnTo>
                    <a:lnTo>
                      <a:pt x="305" y="1391"/>
                    </a:lnTo>
                    <a:lnTo>
                      <a:pt x="343" y="1295"/>
                    </a:lnTo>
                    <a:lnTo>
                      <a:pt x="324" y="1181"/>
                    </a:lnTo>
                    <a:lnTo>
                      <a:pt x="305" y="1124"/>
                    </a:lnTo>
                    <a:lnTo>
                      <a:pt x="210" y="971"/>
                    </a:lnTo>
                    <a:lnTo>
                      <a:pt x="191" y="914"/>
                    </a:lnTo>
                    <a:lnTo>
                      <a:pt x="191" y="857"/>
                    </a:lnTo>
                    <a:lnTo>
                      <a:pt x="171" y="819"/>
                    </a:lnTo>
                    <a:lnTo>
                      <a:pt x="152" y="781"/>
                    </a:lnTo>
                    <a:lnTo>
                      <a:pt x="38" y="705"/>
                    </a:lnTo>
                    <a:lnTo>
                      <a:pt x="0" y="552"/>
                    </a:lnTo>
                    <a:lnTo>
                      <a:pt x="19" y="495"/>
                    </a:lnTo>
                    <a:lnTo>
                      <a:pt x="38" y="457"/>
                    </a:lnTo>
                    <a:lnTo>
                      <a:pt x="38" y="438"/>
                    </a:lnTo>
                    <a:lnTo>
                      <a:pt x="57" y="419"/>
                    </a:lnTo>
                    <a:lnTo>
                      <a:pt x="76" y="419"/>
                    </a:lnTo>
                    <a:lnTo>
                      <a:pt x="115" y="400"/>
                    </a:lnTo>
                    <a:lnTo>
                      <a:pt x="133" y="400"/>
                    </a:lnTo>
                    <a:lnTo>
                      <a:pt x="229" y="343"/>
                    </a:lnTo>
                    <a:lnTo>
                      <a:pt x="324" y="286"/>
                    </a:lnTo>
                    <a:lnTo>
                      <a:pt x="362" y="248"/>
                    </a:lnTo>
                    <a:lnTo>
                      <a:pt x="476" y="95"/>
                    </a:lnTo>
                    <a:lnTo>
                      <a:pt x="496" y="57"/>
                    </a:lnTo>
                    <a:lnTo>
                      <a:pt x="514" y="0"/>
                    </a:lnTo>
                    <a:lnTo>
                      <a:pt x="533" y="57"/>
                    </a:lnTo>
                    <a:lnTo>
                      <a:pt x="610" y="190"/>
                    </a:lnTo>
                    <a:lnTo>
                      <a:pt x="628" y="228"/>
                    </a:lnTo>
                    <a:lnTo>
                      <a:pt x="648" y="267"/>
                    </a:lnTo>
                    <a:lnTo>
                      <a:pt x="648" y="400"/>
                    </a:lnTo>
                    <a:lnTo>
                      <a:pt x="686" y="457"/>
                    </a:lnTo>
                    <a:lnTo>
                      <a:pt x="705" y="495"/>
                    </a:lnTo>
                    <a:lnTo>
                      <a:pt x="800" y="476"/>
                    </a:lnTo>
                    <a:lnTo>
                      <a:pt x="1048" y="514"/>
                    </a:lnTo>
                    <a:lnTo>
                      <a:pt x="1124" y="590"/>
                    </a:lnTo>
                    <a:lnTo>
                      <a:pt x="1162" y="762"/>
                    </a:lnTo>
                    <a:lnTo>
                      <a:pt x="1238" y="857"/>
                    </a:lnTo>
                    <a:lnTo>
                      <a:pt x="1314" y="933"/>
                    </a:lnTo>
                    <a:lnTo>
                      <a:pt x="1371" y="1066"/>
                    </a:lnTo>
                    <a:lnTo>
                      <a:pt x="1410" y="1086"/>
                    </a:lnTo>
                    <a:lnTo>
                      <a:pt x="1543" y="1105"/>
                    </a:lnTo>
                    <a:lnTo>
                      <a:pt x="1676" y="1200"/>
                    </a:lnTo>
                    <a:lnTo>
                      <a:pt x="1715" y="1200"/>
                    </a:lnTo>
                    <a:lnTo>
                      <a:pt x="1771" y="1200"/>
                    </a:lnTo>
                    <a:lnTo>
                      <a:pt x="1924" y="1162"/>
                    </a:lnTo>
                    <a:lnTo>
                      <a:pt x="2076" y="1086"/>
                    </a:lnTo>
                    <a:lnTo>
                      <a:pt x="2114" y="1066"/>
                    </a:lnTo>
                    <a:lnTo>
                      <a:pt x="2248" y="952"/>
                    </a:lnTo>
                    <a:lnTo>
                      <a:pt x="2305" y="876"/>
                    </a:lnTo>
                    <a:lnTo>
                      <a:pt x="2343" y="914"/>
                    </a:lnTo>
                    <a:lnTo>
                      <a:pt x="2362" y="971"/>
                    </a:lnTo>
                    <a:lnTo>
                      <a:pt x="2362" y="1010"/>
                    </a:lnTo>
                    <a:lnTo>
                      <a:pt x="2362" y="1047"/>
                    </a:lnTo>
                    <a:lnTo>
                      <a:pt x="2362" y="1066"/>
                    </a:lnTo>
                    <a:lnTo>
                      <a:pt x="2381" y="1124"/>
                    </a:lnTo>
                    <a:lnTo>
                      <a:pt x="2419" y="1181"/>
                    </a:lnTo>
                    <a:lnTo>
                      <a:pt x="2438" y="1257"/>
                    </a:lnTo>
                    <a:lnTo>
                      <a:pt x="2438" y="1314"/>
                    </a:lnTo>
                    <a:lnTo>
                      <a:pt x="2438" y="1467"/>
                    </a:lnTo>
                    <a:lnTo>
                      <a:pt x="2438" y="1581"/>
                    </a:lnTo>
                    <a:lnTo>
                      <a:pt x="2343" y="1600"/>
                    </a:lnTo>
                    <a:lnTo>
                      <a:pt x="2228" y="1657"/>
                    </a:lnTo>
                    <a:lnTo>
                      <a:pt x="2133" y="1733"/>
                    </a:lnTo>
                    <a:lnTo>
                      <a:pt x="2114" y="1772"/>
                    </a:lnTo>
                    <a:lnTo>
                      <a:pt x="2096" y="1809"/>
                    </a:lnTo>
                    <a:lnTo>
                      <a:pt x="2076" y="1962"/>
                    </a:lnTo>
                    <a:lnTo>
                      <a:pt x="2038" y="1981"/>
                    </a:lnTo>
                    <a:lnTo>
                      <a:pt x="1886" y="2038"/>
                    </a:lnTo>
                    <a:lnTo>
                      <a:pt x="1810" y="2095"/>
                    </a:lnTo>
                    <a:lnTo>
                      <a:pt x="1848" y="2343"/>
                    </a:lnTo>
                    <a:lnTo>
                      <a:pt x="1848" y="2400"/>
                    </a:lnTo>
                    <a:lnTo>
                      <a:pt x="1848" y="2457"/>
                    </a:lnTo>
                    <a:lnTo>
                      <a:pt x="1771" y="2610"/>
                    </a:lnTo>
                    <a:lnTo>
                      <a:pt x="1695" y="2666"/>
                    </a:lnTo>
                    <a:lnTo>
                      <a:pt x="1657" y="2705"/>
                    </a:lnTo>
                    <a:lnTo>
                      <a:pt x="1505" y="2781"/>
                    </a:lnTo>
                    <a:lnTo>
                      <a:pt x="1334" y="2838"/>
                    </a:lnTo>
                    <a:lnTo>
                      <a:pt x="1029" y="2895"/>
                    </a:lnTo>
                    <a:lnTo>
                      <a:pt x="838" y="2971"/>
                    </a:lnTo>
                    <a:lnTo>
                      <a:pt x="800" y="2971"/>
                    </a:lnTo>
                    <a:lnTo>
                      <a:pt x="628" y="2933"/>
                    </a:lnTo>
                    <a:lnTo>
                      <a:pt x="457" y="2971"/>
                    </a:lnTo>
                    <a:lnTo>
                      <a:pt x="133" y="3010"/>
                    </a:lnTo>
                    <a:lnTo>
                      <a:pt x="38" y="299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54" name="Freeform 26">
                <a:extLst>
                  <a:ext uri="{FF2B5EF4-FFF2-40B4-BE49-F238E27FC236}">
                    <a16:creationId xmlns:a16="http://schemas.microsoft.com/office/drawing/2014/main" id="{58C5F96A-E3A5-9148-9377-66F4840150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64650" y="7804150"/>
                <a:ext cx="1268413" cy="987425"/>
              </a:xfrm>
              <a:custGeom>
                <a:avLst/>
                <a:gdLst>
                  <a:gd name="T0" fmla="*/ 2147483646 w 3525"/>
                  <a:gd name="T1" fmla="*/ 2147483646 h 2743"/>
                  <a:gd name="T2" fmla="*/ 2147483646 w 3525"/>
                  <a:gd name="T3" fmla="*/ 2147483646 h 2743"/>
                  <a:gd name="T4" fmla="*/ 2147483646 w 3525"/>
                  <a:gd name="T5" fmla="*/ 2147483646 h 2743"/>
                  <a:gd name="T6" fmla="*/ 2147483646 w 3525"/>
                  <a:gd name="T7" fmla="*/ 2147483646 h 2743"/>
                  <a:gd name="T8" fmla="*/ 2147483646 w 3525"/>
                  <a:gd name="T9" fmla="*/ 2147483646 h 2743"/>
                  <a:gd name="T10" fmla="*/ 2147483646 w 3525"/>
                  <a:gd name="T11" fmla="*/ 2147483646 h 2743"/>
                  <a:gd name="T12" fmla="*/ 2147483646 w 3525"/>
                  <a:gd name="T13" fmla="*/ 2147483646 h 2743"/>
                  <a:gd name="T14" fmla="*/ 2147483646 w 3525"/>
                  <a:gd name="T15" fmla="*/ 2147483646 h 2743"/>
                  <a:gd name="T16" fmla="*/ 2147483646 w 3525"/>
                  <a:gd name="T17" fmla="*/ 2147483646 h 2743"/>
                  <a:gd name="T18" fmla="*/ 2147483646 w 3525"/>
                  <a:gd name="T19" fmla="*/ 2147483646 h 2743"/>
                  <a:gd name="T20" fmla="*/ 2147483646 w 3525"/>
                  <a:gd name="T21" fmla="*/ 2147483646 h 2743"/>
                  <a:gd name="T22" fmla="*/ 2147483646 w 3525"/>
                  <a:gd name="T23" fmla="*/ 2147483646 h 2743"/>
                  <a:gd name="T24" fmla="*/ 2147483646 w 3525"/>
                  <a:gd name="T25" fmla="*/ 2147483646 h 2743"/>
                  <a:gd name="T26" fmla="*/ 2147483646 w 3525"/>
                  <a:gd name="T27" fmla="*/ 2147483646 h 2743"/>
                  <a:gd name="T28" fmla="*/ 2147483646 w 3525"/>
                  <a:gd name="T29" fmla="*/ 2147483646 h 2743"/>
                  <a:gd name="T30" fmla="*/ 2147483646 w 3525"/>
                  <a:gd name="T31" fmla="*/ 2147483646 h 2743"/>
                  <a:gd name="T32" fmla="*/ 2147483646 w 3525"/>
                  <a:gd name="T33" fmla="*/ 2147483646 h 2743"/>
                  <a:gd name="T34" fmla="*/ 2147483646 w 3525"/>
                  <a:gd name="T35" fmla="*/ 2147483646 h 2743"/>
                  <a:gd name="T36" fmla="*/ 2147483646 w 3525"/>
                  <a:gd name="T37" fmla="*/ 2147483646 h 2743"/>
                  <a:gd name="T38" fmla="*/ 2147483646 w 3525"/>
                  <a:gd name="T39" fmla="*/ 2147483646 h 2743"/>
                  <a:gd name="T40" fmla="*/ 2147483646 w 3525"/>
                  <a:gd name="T41" fmla="*/ 2147483646 h 2743"/>
                  <a:gd name="T42" fmla="*/ 2147483646 w 3525"/>
                  <a:gd name="T43" fmla="*/ 2147483646 h 2743"/>
                  <a:gd name="T44" fmla="*/ 2147483646 w 3525"/>
                  <a:gd name="T45" fmla="*/ 2147483646 h 2743"/>
                  <a:gd name="T46" fmla="*/ 2147483646 w 3525"/>
                  <a:gd name="T47" fmla="*/ 2147483646 h 2743"/>
                  <a:gd name="T48" fmla="*/ 2147483646 w 3525"/>
                  <a:gd name="T49" fmla="*/ 2147483646 h 2743"/>
                  <a:gd name="T50" fmla="*/ 2147483646 w 3525"/>
                  <a:gd name="T51" fmla="*/ 2147483646 h 2743"/>
                  <a:gd name="T52" fmla="*/ 2147483646 w 3525"/>
                  <a:gd name="T53" fmla="*/ 2147483646 h 2743"/>
                  <a:gd name="T54" fmla="*/ 2147483646 w 3525"/>
                  <a:gd name="T55" fmla="*/ 2147483646 h 2743"/>
                  <a:gd name="T56" fmla="*/ 2147483646 w 3525"/>
                  <a:gd name="T57" fmla="*/ 2147483646 h 2743"/>
                  <a:gd name="T58" fmla="*/ 2147483646 w 3525"/>
                  <a:gd name="T59" fmla="*/ 2147483646 h 2743"/>
                  <a:gd name="T60" fmla="*/ 2147483646 w 3525"/>
                  <a:gd name="T61" fmla="*/ 2147483646 h 2743"/>
                  <a:gd name="T62" fmla="*/ 2147483646 w 3525"/>
                  <a:gd name="T63" fmla="*/ 2147483646 h 2743"/>
                  <a:gd name="T64" fmla="*/ 2147483646 w 3525"/>
                  <a:gd name="T65" fmla="*/ 2147483646 h 2743"/>
                  <a:gd name="T66" fmla="*/ 2147483646 w 3525"/>
                  <a:gd name="T67" fmla="*/ 2147483646 h 2743"/>
                  <a:gd name="T68" fmla="*/ 2147483646 w 3525"/>
                  <a:gd name="T69" fmla="*/ 2147483646 h 2743"/>
                  <a:gd name="T70" fmla="*/ 2147483646 w 3525"/>
                  <a:gd name="T71" fmla="*/ 2147483646 h 2743"/>
                  <a:gd name="T72" fmla="*/ 2147483646 w 3525"/>
                  <a:gd name="T73" fmla="*/ 2147483646 h 2743"/>
                  <a:gd name="T74" fmla="*/ 2147483646 w 3525"/>
                  <a:gd name="T75" fmla="*/ 2147483646 h 2743"/>
                  <a:gd name="T76" fmla="*/ 2147483646 w 3525"/>
                  <a:gd name="T77" fmla="*/ 2147483646 h 2743"/>
                  <a:gd name="T78" fmla="*/ 2147483646 w 3525"/>
                  <a:gd name="T79" fmla="*/ 2147483646 h 2743"/>
                  <a:gd name="T80" fmla="*/ 2147483646 w 3525"/>
                  <a:gd name="T81" fmla="*/ 2147483646 h 2743"/>
                  <a:gd name="T82" fmla="*/ 2147483646 w 3525"/>
                  <a:gd name="T83" fmla="*/ 2147483646 h 2743"/>
                  <a:gd name="T84" fmla="*/ 2147483646 w 3525"/>
                  <a:gd name="T85" fmla="*/ 2147483646 h 2743"/>
                  <a:gd name="T86" fmla="*/ 2147483646 w 3525"/>
                  <a:gd name="T87" fmla="*/ 2147483646 h 2743"/>
                  <a:gd name="T88" fmla="*/ 2147483646 w 3525"/>
                  <a:gd name="T89" fmla="*/ 2147483646 h 2743"/>
                  <a:gd name="T90" fmla="*/ 2147483646 w 3525"/>
                  <a:gd name="T91" fmla="*/ 2147483646 h 2743"/>
                  <a:gd name="T92" fmla="*/ 2147483646 w 3525"/>
                  <a:gd name="T93" fmla="*/ 2147483646 h 2743"/>
                  <a:gd name="T94" fmla="*/ 2147483646 w 3525"/>
                  <a:gd name="T95" fmla="*/ 2147483646 h 2743"/>
                  <a:gd name="T96" fmla="*/ 2147483646 w 3525"/>
                  <a:gd name="T97" fmla="*/ 2147483646 h 2743"/>
                  <a:gd name="T98" fmla="*/ 2147483646 w 3525"/>
                  <a:gd name="T99" fmla="*/ 2147483646 h 2743"/>
                  <a:gd name="T100" fmla="*/ 2147483646 w 3525"/>
                  <a:gd name="T101" fmla="*/ 2147483646 h 2743"/>
                  <a:gd name="T102" fmla="*/ 2147483646 w 3525"/>
                  <a:gd name="T103" fmla="*/ 2147483646 h 2743"/>
                  <a:gd name="T104" fmla="*/ 2147483646 w 3525"/>
                  <a:gd name="T105" fmla="*/ 2147483646 h 2743"/>
                  <a:gd name="T106" fmla="*/ 2147483646 w 3525"/>
                  <a:gd name="T107" fmla="*/ 2147483646 h 2743"/>
                  <a:gd name="T108" fmla="*/ 2147483646 w 3525"/>
                  <a:gd name="T109" fmla="*/ 2147483646 h 2743"/>
                  <a:gd name="T110" fmla="*/ 2147483646 w 3525"/>
                  <a:gd name="T111" fmla="*/ 2147483646 h 2743"/>
                  <a:gd name="T112" fmla="*/ 2147483646 w 3525"/>
                  <a:gd name="T113" fmla="*/ 2147483646 h 2743"/>
                  <a:gd name="T114" fmla="*/ 2147483646 w 3525"/>
                  <a:gd name="T115" fmla="*/ 2147483646 h 2743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3525" h="2743">
                    <a:moveTo>
                      <a:pt x="762" y="57"/>
                    </a:moveTo>
                    <a:lnTo>
                      <a:pt x="1200" y="209"/>
                    </a:lnTo>
                    <a:lnTo>
                      <a:pt x="1238" y="209"/>
                    </a:lnTo>
                    <a:lnTo>
                      <a:pt x="1295" y="190"/>
                    </a:lnTo>
                    <a:lnTo>
                      <a:pt x="1333" y="171"/>
                    </a:lnTo>
                    <a:lnTo>
                      <a:pt x="1390" y="209"/>
                    </a:lnTo>
                    <a:lnTo>
                      <a:pt x="1409" y="209"/>
                    </a:lnTo>
                    <a:lnTo>
                      <a:pt x="1429" y="190"/>
                    </a:lnTo>
                    <a:lnTo>
                      <a:pt x="1448" y="171"/>
                    </a:lnTo>
                    <a:lnTo>
                      <a:pt x="1695" y="0"/>
                    </a:lnTo>
                    <a:lnTo>
                      <a:pt x="1714" y="38"/>
                    </a:lnTo>
                    <a:lnTo>
                      <a:pt x="1790" y="171"/>
                    </a:lnTo>
                    <a:lnTo>
                      <a:pt x="1829" y="209"/>
                    </a:lnTo>
                    <a:lnTo>
                      <a:pt x="1866" y="247"/>
                    </a:lnTo>
                    <a:lnTo>
                      <a:pt x="1924" y="305"/>
                    </a:lnTo>
                    <a:lnTo>
                      <a:pt x="2019" y="419"/>
                    </a:lnTo>
                    <a:lnTo>
                      <a:pt x="2038" y="457"/>
                    </a:lnTo>
                    <a:lnTo>
                      <a:pt x="2057" y="495"/>
                    </a:lnTo>
                    <a:lnTo>
                      <a:pt x="2057" y="514"/>
                    </a:lnTo>
                    <a:lnTo>
                      <a:pt x="2076" y="571"/>
                    </a:lnTo>
                    <a:lnTo>
                      <a:pt x="2095" y="610"/>
                    </a:lnTo>
                    <a:lnTo>
                      <a:pt x="2152" y="686"/>
                    </a:lnTo>
                    <a:lnTo>
                      <a:pt x="2228" y="800"/>
                    </a:lnTo>
                    <a:lnTo>
                      <a:pt x="2247" y="800"/>
                    </a:lnTo>
                    <a:lnTo>
                      <a:pt x="2286" y="742"/>
                    </a:lnTo>
                    <a:lnTo>
                      <a:pt x="2343" y="762"/>
                    </a:lnTo>
                    <a:lnTo>
                      <a:pt x="2572" y="610"/>
                    </a:lnTo>
                    <a:lnTo>
                      <a:pt x="2914" y="438"/>
                    </a:lnTo>
                    <a:lnTo>
                      <a:pt x="2990" y="419"/>
                    </a:lnTo>
                    <a:lnTo>
                      <a:pt x="3009" y="419"/>
                    </a:lnTo>
                    <a:lnTo>
                      <a:pt x="3029" y="419"/>
                    </a:lnTo>
                    <a:lnTo>
                      <a:pt x="3048" y="438"/>
                    </a:lnTo>
                    <a:lnTo>
                      <a:pt x="3067" y="457"/>
                    </a:lnTo>
                    <a:lnTo>
                      <a:pt x="3085" y="476"/>
                    </a:lnTo>
                    <a:lnTo>
                      <a:pt x="3105" y="476"/>
                    </a:lnTo>
                    <a:lnTo>
                      <a:pt x="3124" y="495"/>
                    </a:lnTo>
                    <a:lnTo>
                      <a:pt x="3124" y="514"/>
                    </a:lnTo>
                    <a:lnTo>
                      <a:pt x="3143" y="533"/>
                    </a:lnTo>
                    <a:lnTo>
                      <a:pt x="3181" y="552"/>
                    </a:lnTo>
                    <a:lnTo>
                      <a:pt x="3200" y="552"/>
                    </a:lnTo>
                    <a:lnTo>
                      <a:pt x="3200" y="571"/>
                    </a:lnTo>
                    <a:lnTo>
                      <a:pt x="3219" y="590"/>
                    </a:lnTo>
                    <a:lnTo>
                      <a:pt x="3219" y="628"/>
                    </a:lnTo>
                    <a:lnTo>
                      <a:pt x="3257" y="666"/>
                    </a:lnTo>
                    <a:lnTo>
                      <a:pt x="3257" y="705"/>
                    </a:lnTo>
                    <a:lnTo>
                      <a:pt x="3276" y="724"/>
                    </a:lnTo>
                    <a:lnTo>
                      <a:pt x="3295" y="742"/>
                    </a:lnTo>
                    <a:lnTo>
                      <a:pt x="3314" y="762"/>
                    </a:lnTo>
                    <a:lnTo>
                      <a:pt x="3334" y="819"/>
                    </a:lnTo>
                    <a:lnTo>
                      <a:pt x="3371" y="876"/>
                    </a:lnTo>
                    <a:lnTo>
                      <a:pt x="3410" y="895"/>
                    </a:lnTo>
                    <a:lnTo>
                      <a:pt x="3429" y="952"/>
                    </a:lnTo>
                    <a:lnTo>
                      <a:pt x="3466" y="1086"/>
                    </a:lnTo>
                    <a:lnTo>
                      <a:pt x="3524" y="1162"/>
                    </a:lnTo>
                    <a:lnTo>
                      <a:pt x="3334" y="1047"/>
                    </a:lnTo>
                    <a:lnTo>
                      <a:pt x="3314" y="1047"/>
                    </a:lnTo>
                    <a:lnTo>
                      <a:pt x="3295" y="1028"/>
                    </a:lnTo>
                    <a:lnTo>
                      <a:pt x="3276" y="1028"/>
                    </a:lnTo>
                    <a:lnTo>
                      <a:pt x="3257" y="1047"/>
                    </a:lnTo>
                    <a:lnTo>
                      <a:pt x="3238" y="1047"/>
                    </a:lnTo>
                    <a:lnTo>
                      <a:pt x="3143" y="1181"/>
                    </a:lnTo>
                    <a:lnTo>
                      <a:pt x="2972" y="1275"/>
                    </a:lnTo>
                    <a:lnTo>
                      <a:pt x="2953" y="1294"/>
                    </a:lnTo>
                    <a:lnTo>
                      <a:pt x="2914" y="1294"/>
                    </a:lnTo>
                    <a:lnTo>
                      <a:pt x="2895" y="1275"/>
                    </a:lnTo>
                    <a:lnTo>
                      <a:pt x="2895" y="1256"/>
                    </a:lnTo>
                    <a:lnTo>
                      <a:pt x="2895" y="1237"/>
                    </a:lnTo>
                    <a:lnTo>
                      <a:pt x="2895" y="1199"/>
                    </a:lnTo>
                    <a:lnTo>
                      <a:pt x="2895" y="1181"/>
                    </a:lnTo>
                    <a:lnTo>
                      <a:pt x="2857" y="1162"/>
                    </a:lnTo>
                    <a:lnTo>
                      <a:pt x="2838" y="1162"/>
                    </a:lnTo>
                    <a:lnTo>
                      <a:pt x="2743" y="1123"/>
                    </a:lnTo>
                    <a:lnTo>
                      <a:pt x="2609" y="1123"/>
                    </a:lnTo>
                    <a:lnTo>
                      <a:pt x="2572" y="1123"/>
                    </a:lnTo>
                    <a:lnTo>
                      <a:pt x="2514" y="1123"/>
                    </a:lnTo>
                    <a:lnTo>
                      <a:pt x="2495" y="1123"/>
                    </a:lnTo>
                    <a:lnTo>
                      <a:pt x="2457" y="1143"/>
                    </a:lnTo>
                    <a:lnTo>
                      <a:pt x="2400" y="1181"/>
                    </a:lnTo>
                    <a:lnTo>
                      <a:pt x="2381" y="1199"/>
                    </a:lnTo>
                    <a:lnTo>
                      <a:pt x="2362" y="1275"/>
                    </a:lnTo>
                    <a:lnTo>
                      <a:pt x="2305" y="1351"/>
                    </a:lnTo>
                    <a:lnTo>
                      <a:pt x="2286" y="1408"/>
                    </a:lnTo>
                    <a:lnTo>
                      <a:pt x="2228" y="1466"/>
                    </a:lnTo>
                    <a:lnTo>
                      <a:pt x="2191" y="1484"/>
                    </a:lnTo>
                    <a:lnTo>
                      <a:pt x="2152" y="1503"/>
                    </a:lnTo>
                    <a:lnTo>
                      <a:pt x="2038" y="1618"/>
                    </a:lnTo>
                    <a:lnTo>
                      <a:pt x="2019" y="1637"/>
                    </a:lnTo>
                    <a:lnTo>
                      <a:pt x="1866" y="1789"/>
                    </a:lnTo>
                    <a:lnTo>
                      <a:pt x="1847" y="1847"/>
                    </a:lnTo>
                    <a:lnTo>
                      <a:pt x="1829" y="1865"/>
                    </a:lnTo>
                    <a:lnTo>
                      <a:pt x="1734" y="1923"/>
                    </a:lnTo>
                    <a:lnTo>
                      <a:pt x="1448" y="2075"/>
                    </a:lnTo>
                    <a:lnTo>
                      <a:pt x="1143" y="2285"/>
                    </a:lnTo>
                    <a:lnTo>
                      <a:pt x="1104" y="2323"/>
                    </a:lnTo>
                    <a:lnTo>
                      <a:pt x="1067" y="2361"/>
                    </a:lnTo>
                    <a:lnTo>
                      <a:pt x="1028" y="2456"/>
                    </a:lnTo>
                    <a:lnTo>
                      <a:pt x="990" y="2551"/>
                    </a:lnTo>
                    <a:lnTo>
                      <a:pt x="933" y="2646"/>
                    </a:lnTo>
                    <a:lnTo>
                      <a:pt x="895" y="2685"/>
                    </a:lnTo>
                    <a:lnTo>
                      <a:pt x="876" y="2704"/>
                    </a:lnTo>
                    <a:lnTo>
                      <a:pt x="838" y="2722"/>
                    </a:lnTo>
                    <a:lnTo>
                      <a:pt x="800" y="2722"/>
                    </a:lnTo>
                    <a:lnTo>
                      <a:pt x="762" y="2742"/>
                    </a:lnTo>
                    <a:lnTo>
                      <a:pt x="723" y="2742"/>
                    </a:lnTo>
                    <a:lnTo>
                      <a:pt x="667" y="2704"/>
                    </a:lnTo>
                    <a:lnTo>
                      <a:pt x="610" y="2704"/>
                    </a:lnTo>
                    <a:lnTo>
                      <a:pt x="171" y="2704"/>
                    </a:lnTo>
                    <a:lnTo>
                      <a:pt x="171" y="2627"/>
                    </a:lnTo>
                    <a:lnTo>
                      <a:pt x="152" y="2590"/>
                    </a:lnTo>
                    <a:lnTo>
                      <a:pt x="133" y="2590"/>
                    </a:lnTo>
                    <a:lnTo>
                      <a:pt x="152" y="2532"/>
                    </a:lnTo>
                    <a:lnTo>
                      <a:pt x="133" y="2532"/>
                    </a:lnTo>
                    <a:lnTo>
                      <a:pt x="133" y="2513"/>
                    </a:lnTo>
                    <a:lnTo>
                      <a:pt x="114" y="2494"/>
                    </a:lnTo>
                    <a:lnTo>
                      <a:pt x="95" y="2494"/>
                    </a:lnTo>
                    <a:lnTo>
                      <a:pt x="95" y="2475"/>
                    </a:lnTo>
                    <a:lnTo>
                      <a:pt x="95" y="2437"/>
                    </a:lnTo>
                    <a:lnTo>
                      <a:pt x="114" y="2399"/>
                    </a:lnTo>
                    <a:lnTo>
                      <a:pt x="114" y="2380"/>
                    </a:lnTo>
                    <a:lnTo>
                      <a:pt x="133" y="2361"/>
                    </a:lnTo>
                    <a:lnTo>
                      <a:pt x="152" y="2361"/>
                    </a:lnTo>
                    <a:lnTo>
                      <a:pt x="171" y="2361"/>
                    </a:lnTo>
                    <a:lnTo>
                      <a:pt x="171" y="2341"/>
                    </a:lnTo>
                    <a:lnTo>
                      <a:pt x="171" y="2304"/>
                    </a:lnTo>
                    <a:lnTo>
                      <a:pt x="133" y="2246"/>
                    </a:lnTo>
                    <a:lnTo>
                      <a:pt x="114" y="2170"/>
                    </a:lnTo>
                    <a:lnTo>
                      <a:pt x="114" y="2151"/>
                    </a:lnTo>
                    <a:lnTo>
                      <a:pt x="95" y="2113"/>
                    </a:lnTo>
                    <a:lnTo>
                      <a:pt x="76" y="2113"/>
                    </a:lnTo>
                    <a:lnTo>
                      <a:pt x="0" y="2075"/>
                    </a:lnTo>
                    <a:lnTo>
                      <a:pt x="95" y="1961"/>
                    </a:lnTo>
                    <a:lnTo>
                      <a:pt x="114" y="1923"/>
                    </a:lnTo>
                    <a:lnTo>
                      <a:pt x="133" y="1884"/>
                    </a:lnTo>
                    <a:lnTo>
                      <a:pt x="152" y="1751"/>
                    </a:lnTo>
                    <a:lnTo>
                      <a:pt x="152" y="1732"/>
                    </a:lnTo>
                    <a:lnTo>
                      <a:pt x="133" y="1694"/>
                    </a:lnTo>
                    <a:lnTo>
                      <a:pt x="95" y="1656"/>
                    </a:lnTo>
                    <a:lnTo>
                      <a:pt x="95" y="1637"/>
                    </a:lnTo>
                    <a:lnTo>
                      <a:pt x="95" y="1618"/>
                    </a:lnTo>
                    <a:lnTo>
                      <a:pt x="152" y="1542"/>
                    </a:lnTo>
                    <a:lnTo>
                      <a:pt x="171" y="1503"/>
                    </a:lnTo>
                    <a:lnTo>
                      <a:pt x="247" y="1447"/>
                    </a:lnTo>
                    <a:lnTo>
                      <a:pt x="286" y="1427"/>
                    </a:lnTo>
                    <a:lnTo>
                      <a:pt x="324" y="1408"/>
                    </a:lnTo>
                    <a:lnTo>
                      <a:pt x="476" y="1370"/>
                    </a:lnTo>
                    <a:lnTo>
                      <a:pt x="495" y="1370"/>
                    </a:lnTo>
                    <a:lnTo>
                      <a:pt x="514" y="1351"/>
                    </a:lnTo>
                    <a:lnTo>
                      <a:pt x="514" y="1332"/>
                    </a:lnTo>
                    <a:lnTo>
                      <a:pt x="514" y="1313"/>
                    </a:lnTo>
                    <a:lnTo>
                      <a:pt x="476" y="1199"/>
                    </a:lnTo>
                    <a:lnTo>
                      <a:pt x="457" y="1199"/>
                    </a:lnTo>
                    <a:lnTo>
                      <a:pt x="419" y="1162"/>
                    </a:lnTo>
                    <a:lnTo>
                      <a:pt x="381" y="1143"/>
                    </a:lnTo>
                    <a:lnTo>
                      <a:pt x="324" y="1086"/>
                    </a:lnTo>
                    <a:lnTo>
                      <a:pt x="286" y="1028"/>
                    </a:lnTo>
                    <a:lnTo>
                      <a:pt x="266" y="991"/>
                    </a:lnTo>
                    <a:lnTo>
                      <a:pt x="286" y="876"/>
                    </a:lnTo>
                    <a:lnTo>
                      <a:pt x="305" y="742"/>
                    </a:lnTo>
                    <a:lnTo>
                      <a:pt x="381" y="610"/>
                    </a:lnTo>
                    <a:lnTo>
                      <a:pt x="438" y="533"/>
                    </a:lnTo>
                    <a:lnTo>
                      <a:pt x="495" y="476"/>
                    </a:lnTo>
                    <a:lnTo>
                      <a:pt x="533" y="457"/>
                    </a:lnTo>
                    <a:lnTo>
                      <a:pt x="628" y="247"/>
                    </a:lnTo>
                    <a:lnTo>
                      <a:pt x="686" y="152"/>
                    </a:lnTo>
                    <a:lnTo>
                      <a:pt x="762" y="57"/>
                    </a:lnTo>
                  </a:path>
                </a:pathLst>
              </a:custGeom>
              <a:solidFill>
                <a:srgbClr val="A8A8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55" name="Freeform 27">
                <a:extLst>
                  <a:ext uri="{FF2B5EF4-FFF2-40B4-BE49-F238E27FC236}">
                    <a16:creationId xmlns:a16="http://schemas.microsoft.com/office/drawing/2014/main" id="{5E762D45-6095-9D49-BF23-F80337D78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567900" y="6742113"/>
                <a:ext cx="679450" cy="706437"/>
              </a:xfrm>
              <a:custGeom>
                <a:avLst/>
                <a:gdLst>
                  <a:gd name="T0" fmla="*/ 2147483646 w 1887"/>
                  <a:gd name="T1" fmla="*/ 2147483646 h 1964"/>
                  <a:gd name="T2" fmla="*/ 2147483646 w 1887"/>
                  <a:gd name="T3" fmla="*/ 2147483646 h 1964"/>
                  <a:gd name="T4" fmla="*/ 2147483646 w 1887"/>
                  <a:gd name="T5" fmla="*/ 2147483646 h 1964"/>
                  <a:gd name="T6" fmla="*/ 2147483646 w 1887"/>
                  <a:gd name="T7" fmla="*/ 2147483646 h 1964"/>
                  <a:gd name="T8" fmla="*/ 2147483646 w 1887"/>
                  <a:gd name="T9" fmla="*/ 2147483646 h 1964"/>
                  <a:gd name="T10" fmla="*/ 2147483646 w 1887"/>
                  <a:gd name="T11" fmla="*/ 2147483646 h 1964"/>
                  <a:gd name="T12" fmla="*/ 2147483646 w 1887"/>
                  <a:gd name="T13" fmla="*/ 2147483646 h 1964"/>
                  <a:gd name="T14" fmla="*/ 2147483646 w 1887"/>
                  <a:gd name="T15" fmla="*/ 2147483646 h 1964"/>
                  <a:gd name="T16" fmla="*/ 2147483646 w 1887"/>
                  <a:gd name="T17" fmla="*/ 2147483646 h 1964"/>
                  <a:gd name="T18" fmla="*/ 2147483646 w 1887"/>
                  <a:gd name="T19" fmla="*/ 2147483646 h 1964"/>
                  <a:gd name="T20" fmla="*/ 2147483646 w 1887"/>
                  <a:gd name="T21" fmla="*/ 2147483646 h 1964"/>
                  <a:gd name="T22" fmla="*/ 2147483646 w 1887"/>
                  <a:gd name="T23" fmla="*/ 2147483646 h 1964"/>
                  <a:gd name="T24" fmla="*/ 2147483646 w 1887"/>
                  <a:gd name="T25" fmla="*/ 2147483646 h 1964"/>
                  <a:gd name="T26" fmla="*/ 2147483646 w 1887"/>
                  <a:gd name="T27" fmla="*/ 2147483646 h 1964"/>
                  <a:gd name="T28" fmla="*/ 2147483646 w 1887"/>
                  <a:gd name="T29" fmla="*/ 2147483646 h 1964"/>
                  <a:gd name="T30" fmla="*/ 2147483646 w 1887"/>
                  <a:gd name="T31" fmla="*/ 2147483646 h 1964"/>
                  <a:gd name="T32" fmla="*/ 2147483646 w 1887"/>
                  <a:gd name="T33" fmla="*/ 2147483646 h 1964"/>
                  <a:gd name="T34" fmla="*/ 2147483646 w 1887"/>
                  <a:gd name="T35" fmla="*/ 2147483646 h 1964"/>
                  <a:gd name="T36" fmla="*/ 2147483646 w 1887"/>
                  <a:gd name="T37" fmla="*/ 2147483646 h 1964"/>
                  <a:gd name="T38" fmla="*/ 2147483646 w 1887"/>
                  <a:gd name="T39" fmla="*/ 2147483646 h 1964"/>
                  <a:gd name="T40" fmla="*/ 2147483646 w 1887"/>
                  <a:gd name="T41" fmla="*/ 2147483646 h 1964"/>
                  <a:gd name="T42" fmla="*/ 0 w 1887"/>
                  <a:gd name="T43" fmla="*/ 2147483646 h 1964"/>
                  <a:gd name="T44" fmla="*/ 2147483646 w 1887"/>
                  <a:gd name="T45" fmla="*/ 2147483646 h 1964"/>
                  <a:gd name="T46" fmla="*/ 2147483646 w 1887"/>
                  <a:gd name="T47" fmla="*/ 0 h 1964"/>
                  <a:gd name="T48" fmla="*/ 2147483646 w 1887"/>
                  <a:gd name="T49" fmla="*/ 2147483646 h 1964"/>
                  <a:gd name="T50" fmla="*/ 2147483646 w 1887"/>
                  <a:gd name="T51" fmla="*/ 2147483646 h 1964"/>
                  <a:gd name="T52" fmla="*/ 2147483646 w 1887"/>
                  <a:gd name="T53" fmla="*/ 2147483646 h 1964"/>
                  <a:gd name="T54" fmla="*/ 2147483646 w 1887"/>
                  <a:gd name="T55" fmla="*/ 2147483646 h 1964"/>
                  <a:gd name="T56" fmla="*/ 2147483646 w 1887"/>
                  <a:gd name="T57" fmla="*/ 2147483646 h 1964"/>
                  <a:gd name="T58" fmla="*/ 2147483646 w 1887"/>
                  <a:gd name="T59" fmla="*/ 2147483646 h 1964"/>
                  <a:gd name="T60" fmla="*/ 2147483646 w 1887"/>
                  <a:gd name="T61" fmla="*/ 2147483646 h 1964"/>
                  <a:gd name="T62" fmla="*/ 2147483646 w 1887"/>
                  <a:gd name="T63" fmla="*/ 2147483646 h 1964"/>
                  <a:gd name="T64" fmla="*/ 2147483646 w 1887"/>
                  <a:gd name="T65" fmla="*/ 2147483646 h 1964"/>
                  <a:gd name="T66" fmla="*/ 2147483646 w 1887"/>
                  <a:gd name="T67" fmla="*/ 2147483646 h 1964"/>
                  <a:gd name="T68" fmla="*/ 2147483646 w 1887"/>
                  <a:gd name="T69" fmla="*/ 2147483646 h 1964"/>
                  <a:gd name="T70" fmla="*/ 2147483646 w 1887"/>
                  <a:gd name="T71" fmla="*/ 2147483646 h 1964"/>
                  <a:gd name="T72" fmla="*/ 2147483646 w 1887"/>
                  <a:gd name="T73" fmla="*/ 2147483646 h 196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1887" h="1964">
                    <a:moveTo>
                      <a:pt x="1848" y="1201"/>
                    </a:moveTo>
                    <a:lnTo>
                      <a:pt x="1772" y="1257"/>
                    </a:lnTo>
                    <a:lnTo>
                      <a:pt x="1753" y="1315"/>
                    </a:lnTo>
                    <a:lnTo>
                      <a:pt x="1734" y="1315"/>
                    </a:lnTo>
                    <a:lnTo>
                      <a:pt x="1714" y="1333"/>
                    </a:lnTo>
                    <a:lnTo>
                      <a:pt x="1676" y="1353"/>
                    </a:lnTo>
                    <a:lnTo>
                      <a:pt x="1543" y="1429"/>
                    </a:lnTo>
                    <a:lnTo>
                      <a:pt x="1486" y="1467"/>
                    </a:lnTo>
                    <a:lnTo>
                      <a:pt x="1353" y="1810"/>
                    </a:lnTo>
                    <a:lnTo>
                      <a:pt x="1353" y="1867"/>
                    </a:lnTo>
                    <a:lnTo>
                      <a:pt x="1333" y="1905"/>
                    </a:lnTo>
                    <a:lnTo>
                      <a:pt x="1314" y="1924"/>
                    </a:lnTo>
                    <a:lnTo>
                      <a:pt x="1219" y="1924"/>
                    </a:lnTo>
                    <a:lnTo>
                      <a:pt x="1067" y="1963"/>
                    </a:lnTo>
                    <a:lnTo>
                      <a:pt x="1029" y="1963"/>
                    </a:lnTo>
                    <a:lnTo>
                      <a:pt x="972" y="1924"/>
                    </a:lnTo>
                    <a:lnTo>
                      <a:pt x="991" y="1810"/>
                    </a:lnTo>
                    <a:lnTo>
                      <a:pt x="1010" y="1791"/>
                    </a:lnTo>
                    <a:lnTo>
                      <a:pt x="1010" y="1772"/>
                    </a:lnTo>
                    <a:lnTo>
                      <a:pt x="972" y="1753"/>
                    </a:lnTo>
                    <a:lnTo>
                      <a:pt x="952" y="1734"/>
                    </a:lnTo>
                    <a:lnTo>
                      <a:pt x="933" y="1714"/>
                    </a:lnTo>
                    <a:lnTo>
                      <a:pt x="915" y="1677"/>
                    </a:lnTo>
                    <a:lnTo>
                      <a:pt x="896" y="1658"/>
                    </a:lnTo>
                    <a:lnTo>
                      <a:pt x="876" y="1638"/>
                    </a:lnTo>
                    <a:lnTo>
                      <a:pt x="857" y="1582"/>
                    </a:lnTo>
                    <a:lnTo>
                      <a:pt x="857" y="1543"/>
                    </a:lnTo>
                    <a:lnTo>
                      <a:pt x="857" y="1486"/>
                    </a:lnTo>
                    <a:lnTo>
                      <a:pt x="857" y="1296"/>
                    </a:lnTo>
                    <a:lnTo>
                      <a:pt x="857" y="1219"/>
                    </a:lnTo>
                    <a:lnTo>
                      <a:pt x="876" y="1067"/>
                    </a:lnTo>
                    <a:lnTo>
                      <a:pt x="857" y="991"/>
                    </a:lnTo>
                    <a:lnTo>
                      <a:pt x="762" y="953"/>
                    </a:lnTo>
                    <a:lnTo>
                      <a:pt x="629" y="915"/>
                    </a:lnTo>
                    <a:lnTo>
                      <a:pt x="438" y="896"/>
                    </a:lnTo>
                    <a:lnTo>
                      <a:pt x="362" y="800"/>
                    </a:lnTo>
                    <a:lnTo>
                      <a:pt x="305" y="724"/>
                    </a:lnTo>
                    <a:lnTo>
                      <a:pt x="267" y="705"/>
                    </a:lnTo>
                    <a:lnTo>
                      <a:pt x="210" y="667"/>
                    </a:lnTo>
                    <a:lnTo>
                      <a:pt x="134" y="648"/>
                    </a:lnTo>
                    <a:lnTo>
                      <a:pt x="58" y="610"/>
                    </a:lnTo>
                    <a:lnTo>
                      <a:pt x="19" y="553"/>
                    </a:lnTo>
                    <a:lnTo>
                      <a:pt x="0" y="495"/>
                    </a:lnTo>
                    <a:lnTo>
                      <a:pt x="0" y="419"/>
                    </a:lnTo>
                    <a:lnTo>
                      <a:pt x="38" y="210"/>
                    </a:lnTo>
                    <a:lnTo>
                      <a:pt x="19" y="77"/>
                    </a:lnTo>
                    <a:lnTo>
                      <a:pt x="58" y="58"/>
                    </a:lnTo>
                    <a:lnTo>
                      <a:pt x="95" y="0"/>
                    </a:lnTo>
                    <a:lnTo>
                      <a:pt x="134" y="19"/>
                    </a:lnTo>
                    <a:lnTo>
                      <a:pt x="171" y="38"/>
                    </a:lnTo>
                    <a:lnTo>
                      <a:pt x="324" y="58"/>
                    </a:lnTo>
                    <a:lnTo>
                      <a:pt x="457" y="114"/>
                    </a:lnTo>
                    <a:lnTo>
                      <a:pt x="515" y="96"/>
                    </a:lnTo>
                    <a:lnTo>
                      <a:pt x="571" y="96"/>
                    </a:lnTo>
                    <a:lnTo>
                      <a:pt x="610" y="77"/>
                    </a:lnTo>
                    <a:lnTo>
                      <a:pt x="667" y="114"/>
                    </a:lnTo>
                    <a:lnTo>
                      <a:pt x="819" y="96"/>
                    </a:lnTo>
                    <a:lnTo>
                      <a:pt x="857" y="114"/>
                    </a:lnTo>
                    <a:lnTo>
                      <a:pt x="1048" y="58"/>
                    </a:lnTo>
                    <a:lnTo>
                      <a:pt x="1181" y="58"/>
                    </a:lnTo>
                    <a:lnTo>
                      <a:pt x="1277" y="96"/>
                    </a:lnTo>
                    <a:lnTo>
                      <a:pt x="1333" y="114"/>
                    </a:lnTo>
                    <a:lnTo>
                      <a:pt x="1372" y="153"/>
                    </a:lnTo>
                    <a:lnTo>
                      <a:pt x="1467" y="305"/>
                    </a:lnTo>
                    <a:lnTo>
                      <a:pt x="1543" y="362"/>
                    </a:lnTo>
                    <a:lnTo>
                      <a:pt x="1581" y="515"/>
                    </a:lnTo>
                    <a:lnTo>
                      <a:pt x="1695" y="591"/>
                    </a:lnTo>
                    <a:lnTo>
                      <a:pt x="1714" y="629"/>
                    </a:lnTo>
                    <a:lnTo>
                      <a:pt x="1734" y="667"/>
                    </a:lnTo>
                    <a:lnTo>
                      <a:pt x="1734" y="724"/>
                    </a:lnTo>
                    <a:lnTo>
                      <a:pt x="1753" y="781"/>
                    </a:lnTo>
                    <a:lnTo>
                      <a:pt x="1848" y="934"/>
                    </a:lnTo>
                    <a:lnTo>
                      <a:pt x="1867" y="991"/>
                    </a:lnTo>
                    <a:lnTo>
                      <a:pt x="1886" y="1105"/>
                    </a:lnTo>
                    <a:lnTo>
                      <a:pt x="1848" y="120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56" name="Freeform 28">
                <a:extLst>
                  <a:ext uri="{FF2B5EF4-FFF2-40B4-BE49-F238E27FC236}">
                    <a16:creationId xmlns:a16="http://schemas.microsoft.com/office/drawing/2014/main" id="{32C80B97-3B07-5C4A-851E-FAA25D6E2C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94613" y="7242175"/>
                <a:ext cx="1844675" cy="1454150"/>
              </a:xfrm>
              <a:custGeom>
                <a:avLst/>
                <a:gdLst>
                  <a:gd name="T0" fmla="*/ 2147483646 w 5125"/>
                  <a:gd name="T1" fmla="*/ 2147483646 h 4038"/>
                  <a:gd name="T2" fmla="*/ 2147483646 w 5125"/>
                  <a:gd name="T3" fmla="*/ 2147483646 h 4038"/>
                  <a:gd name="T4" fmla="*/ 2147483646 w 5125"/>
                  <a:gd name="T5" fmla="*/ 2147483646 h 4038"/>
                  <a:gd name="T6" fmla="*/ 2147483646 w 5125"/>
                  <a:gd name="T7" fmla="*/ 2147483646 h 4038"/>
                  <a:gd name="T8" fmla="*/ 2147483646 w 5125"/>
                  <a:gd name="T9" fmla="*/ 2147483646 h 4038"/>
                  <a:gd name="T10" fmla="*/ 2147483646 w 5125"/>
                  <a:gd name="T11" fmla="*/ 2147483646 h 4038"/>
                  <a:gd name="T12" fmla="*/ 2147483646 w 5125"/>
                  <a:gd name="T13" fmla="*/ 2147483646 h 4038"/>
                  <a:gd name="T14" fmla="*/ 2147483646 w 5125"/>
                  <a:gd name="T15" fmla="*/ 2147483646 h 4038"/>
                  <a:gd name="T16" fmla="*/ 2147483646 w 5125"/>
                  <a:gd name="T17" fmla="*/ 2147483646 h 4038"/>
                  <a:gd name="T18" fmla="*/ 2147483646 w 5125"/>
                  <a:gd name="T19" fmla="*/ 2147483646 h 4038"/>
                  <a:gd name="T20" fmla="*/ 2147483646 w 5125"/>
                  <a:gd name="T21" fmla="*/ 2147483646 h 4038"/>
                  <a:gd name="T22" fmla="*/ 2147483646 w 5125"/>
                  <a:gd name="T23" fmla="*/ 2147483646 h 4038"/>
                  <a:gd name="T24" fmla="*/ 2147483646 w 5125"/>
                  <a:gd name="T25" fmla="*/ 2147483646 h 4038"/>
                  <a:gd name="T26" fmla="*/ 2147483646 w 5125"/>
                  <a:gd name="T27" fmla="*/ 2147483646 h 4038"/>
                  <a:gd name="T28" fmla="*/ 2147483646 w 5125"/>
                  <a:gd name="T29" fmla="*/ 2147483646 h 4038"/>
                  <a:gd name="T30" fmla="*/ 2147483646 w 5125"/>
                  <a:gd name="T31" fmla="*/ 2147483646 h 4038"/>
                  <a:gd name="T32" fmla="*/ 2147483646 w 5125"/>
                  <a:gd name="T33" fmla="*/ 2147483646 h 4038"/>
                  <a:gd name="T34" fmla="*/ 2147483646 w 5125"/>
                  <a:gd name="T35" fmla="*/ 2147483646 h 4038"/>
                  <a:gd name="T36" fmla="*/ 2147483646 w 5125"/>
                  <a:gd name="T37" fmla="*/ 2147483646 h 4038"/>
                  <a:gd name="T38" fmla="*/ 2147483646 w 5125"/>
                  <a:gd name="T39" fmla="*/ 2147483646 h 4038"/>
                  <a:gd name="T40" fmla="*/ 2147483646 w 5125"/>
                  <a:gd name="T41" fmla="*/ 2147483646 h 4038"/>
                  <a:gd name="T42" fmla="*/ 2147483646 w 5125"/>
                  <a:gd name="T43" fmla="*/ 2147483646 h 4038"/>
                  <a:gd name="T44" fmla="*/ 2147483646 w 5125"/>
                  <a:gd name="T45" fmla="*/ 2147483646 h 4038"/>
                  <a:gd name="T46" fmla="*/ 2147483646 w 5125"/>
                  <a:gd name="T47" fmla="*/ 2147483646 h 4038"/>
                  <a:gd name="T48" fmla="*/ 2147483646 w 5125"/>
                  <a:gd name="T49" fmla="*/ 2147483646 h 4038"/>
                  <a:gd name="T50" fmla="*/ 2147483646 w 5125"/>
                  <a:gd name="T51" fmla="*/ 2147483646 h 4038"/>
                  <a:gd name="T52" fmla="*/ 2147483646 w 5125"/>
                  <a:gd name="T53" fmla="*/ 2147483646 h 4038"/>
                  <a:gd name="T54" fmla="*/ 2147483646 w 5125"/>
                  <a:gd name="T55" fmla="*/ 2147483646 h 4038"/>
                  <a:gd name="T56" fmla="*/ 2147483646 w 5125"/>
                  <a:gd name="T57" fmla="*/ 2147483646 h 4038"/>
                  <a:gd name="T58" fmla="*/ 2147483646 w 5125"/>
                  <a:gd name="T59" fmla="*/ 2147483646 h 4038"/>
                  <a:gd name="T60" fmla="*/ 2147483646 w 5125"/>
                  <a:gd name="T61" fmla="*/ 2147483646 h 4038"/>
                  <a:gd name="T62" fmla="*/ 2147483646 w 5125"/>
                  <a:gd name="T63" fmla="*/ 2147483646 h 4038"/>
                  <a:gd name="T64" fmla="*/ 2147483646 w 5125"/>
                  <a:gd name="T65" fmla="*/ 2147483646 h 4038"/>
                  <a:gd name="T66" fmla="*/ 2147483646 w 5125"/>
                  <a:gd name="T67" fmla="*/ 2147483646 h 4038"/>
                  <a:gd name="T68" fmla="*/ 2147483646 w 5125"/>
                  <a:gd name="T69" fmla="*/ 2147483646 h 4038"/>
                  <a:gd name="T70" fmla="*/ 0 w 5125"/>
                  <a:gd name="T71" fmla="*/ 2147483646 h 4038"/>
                  <a:gd name="T72" fmla="*/ 2147483646 w 5125"/>
                  <a:gd name="T73" fmla="*/ 2147483646 h 4038"/>
                  <a:gd name="T74" fmla="*/ 2147483646 w 5125"/>
                  <a:gd name="T75" fmla="*/ 2147483646 h 4038"/>
                  <a:gd name="T76" fmla="*/ 2147483646 w 5125"/>
                  <a:gd name="T77" fmla="*/ 2147483646 h 4038"/>
                  <a:gd name="T78" fmla="*/ 2147483646 w 5125"/>
                  <a:gd name="T79" fmla="*/ 2147483646 h 4038"/>
                  <a:gd name="T80" fmla="*/ 2147483646 w 5125"/>
                  <a:gd name="T81" fmla="*/ 2147483646 h 4038"/>
                  <a:gd name="T82" fmla="*/ 2147483646 w 5125"/>
                  <a:gd name="T83" fmla="*/ 2147483646 h 4038"/>
                  <a:gd name="T84" fmla="*/ 2147483646 w 5125"/>
                  <a:gd name="T85" fmla="*/ 2147483646 h 4038"/>
                  <a:gd name="T86" fmla="*/ 2147483646 w 5125"/>
                  <a:gd name="T87" fmla="*/ 2147483646 h 4038"/>
                  <a:gd name="T88" fmla="*/ 2147483646 w 5125"/>
                  <a:gd name="T89" fmla="*/ 2147483646 h 4038"/>
                  <a:gd name="T90" fmla="*/ 2147483646 w 5125"/>
                  <a:gd name="T91" fmla="*/ 2147483646 h 4038"/>
                  <a:gd name="T92" fmla="*/ 2147483646 w 5125"/>
                  <a:gd name="T93" fmla="*/ 2147483646 h 4038"/>
                  <a:gd name="T94" fmla="*/ 2147483646 w 5125"/>
                  <a:gd name="T95" fmla="*/ 2147483646 h 4038"/>
                  <a:gd name="T96" fmla="*/ 2147483646 w 5125"/>
                  <a:gd name="T97" fmla="*/ 2147483646 h 4038"/>
                  <a:gd name="T98" fmla="*/ 2147483646 w 5125"/>
                  <a:gd name="T99" fmla="*/ 2147483646 h 4038"/>
                  <a:gd name="T100" fmla="*/ 2147483646 w 5125"/>
                  <a:gd name="T101" fmla="*/ 2147483646 h 4038"/>
                  <a:gd name="T102" fmla="*/ 2147483646 w 5125"/>
                  <a:gd name="T103" fmla="*/ 2147483646 h 4038"/>
                  <a:gd name="T104" fmla="*/ 2147483646 w 5125"/>
                  <a:gd name="T105" fmla="*/ 2147483646 h 4038"/>
                  <a:gd name="T106" fmla="*/ 2147483646 w 5125"/>
                  <a:gd name="T107" fmla="*/ 2147483646 h 4038"/>
                  <a:gd name="T108" fmla="*/ 2147483646 w 5125"/>
                  <a:gd name="T109" fmla="*/ 2147483646 h 403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125" h="4038">
                    <a:moveTo>
                      <a:pt x="4800" y="648"/>
                    </a:moveTo>
                    <a:lnTo>
                      <a:pt x="4762" y="762"/>
                    </a:lnTo>
                    <a:lnTo>
                      <a:pt x="4781" y="838"/>
                    </a:lnTo>
                    <a:lnTo>
                      <a:pt x="4743" y="971"/>
                    </a:lnTo>
                    <a:lnTo>
                      <a:pt x="4743" y="1066"/>
                    </a:lnTo>
                    <a:lnTo>
                      <a:pt x="4743" y="1105"/>
                    </a:lnTo>
                    <a:lnTo>
                      <a:pt x="4762" y="1143"/>
                    </a:lnTo>
                    <a:lnTo>
                      <a:pt x="4762" y="1162"/>
                    </a:lnTo>
                    <a:lnTo>
                      <a:pt x="4781" y="1200"/>
                    </a:lnTo>
                    <a:lnTo>
                      <a:pt x="4800" y="1238"/>
                    </a:lnTo>
                    <a:lnTo>
                      <a:pt x="4800" y="1257"/>
                    </a:lnTo>
                    <a:lnTo>
                      <a:pt x="4819" y="1276"/>
                    </a:lnTo>
                    <a:lnTo>
                      <a:pt x="4838" y="1276"/>
                    </a:lnTo>
                    <a:lnTo>
                      <a:pt x="4933" y="1314"/>
                    </a:lnTo>
                    <a:lnTo>
                      <a:pt x="4953" y="1314"/>
                    </a:lnTo>
                    <a:lnTo>
                      <a:pt x="5048" y="1390"/>
                    </a:lnTo>
                    <a:lnTo>
                      <a:pt x="5105" y="1562"/>
                    </a:lnTo>
                    <a:lnTo>
                      <a:pt x="5124" y="1619"/>
                    </a:lnTo>
                    <a:lnTo>
                      <a:pt x="5048" y="1714"/>
                    </a:lnTo>
                    <a:lnTo>
                      <a:pt x="4990" y="1809"/>
                    </a:lnTo>
                    <a:lnTo>
                      <a:pt x="4895" y="2019"/>
                    </a:lnTo>
                    <a:lnTo>
                      <a:pt x="4857" y="2038"/>
                    </a:lnTo>
                    <a:lnTo>
                      <a:pt x="4800" y="2095"/>
                    </a:lnTo>
                    <a:lnTo>
                      <a:pt x="4743" y="2172"/>
                    </a:lnTo>
                    <a:lnTo>
                      <a:pt x="4667" y="2304"/>
                    </a:lnTo>
                    <a:lnTo>
                      <a:pt x="4648" y="2438"/>
                    </a:lnTo>
                    <a:lnTo>
                      <a:pt x="4628" y="2553"/>
                    </a:lnTo>
                    <a:lnTo>
                      <a:pt x="4648" y="2590"/>
                    </a:lnTo>
                    <a:lnTo>
                      <a:pt x="4686" y="2648"/>
                    </a:lnTo>
                    <a:lnTo>
                      <a:pt x="4743" y="2705"/>
                    </a:lnTo>
                    <a:lnTo>
                      <a:pt x="4781" y="2724"/>
                    </a:lnTo>
                    <a:lnTo>
                      <a:pt x="4819" y="2761"/>
                    </a:lnTo>
                    <a:lnTo>
                      <a:pt x="4838" y="2761"/>
                    </a:lnTo>
                    <a:lnTo>
                      <a:pt x="4876" y="2875"/>
                    </a:lnTo>
                    <a:lnTo>
                      <a:pt x="4876" y="2894"/>
                    </a:lnTo>
                    <a:lnTo>
                      <a:pt x="4876" y="2913"/>
                    </a:lnTo>
                    <a:lnTo>
                      <a:pt x="4857" y="2932"/>
                    </a:lnTo>
                    <a:lnTo>
                      <a:pt x="4838" y="2932"/>
                    </a:lnTo>
                    <a:lnTo>
                      <a:pt x="4686" y="2970"/>
                    </a:lnTo>
                    <a:lnTo>
                      <a:pt x="4648" y="2989"/>
                    </a:lnTo>
                    <a:lnTo>
                      <a:pt x="4609" y="3009"/>
                    </a:lnTo>
                    <a:lnTo>
                      <a:pt x="4533" y="3065"/>
                    </a:lnTo>
                    <a:lnTo>
                      <a:pt x="4514" y="3104"/>
                    </a:lnTo>
                    <a:lnTo>
                      <a:pt x="4457" y="3180"/>
                    </a:lnTo>
                    <a:lnTo>
                      <a:pt x="4457" y="3199"/>
                    </a:lnTo>
                    <a:lnTo>
                      <a:pt x="4457" y="3218"/>
                    </a:lnTo>
                    <a:lnTo>
                      <a:pt x="4495" y="3256"/>
                    </a:lnTo>
                    <a:lnTo>
                      <a:pt x="4514" y="3294"/>
                    </a:lnTo>
                    <a:lnTo>
                      <a:pt x="4514" y="3313"/>
                    </a:lnTo>
                    <a:lnTo>
                      <a:pt x="4495" y="3446"/>
                    </a:lnTo>
                    <a:lnTo>
                      <a:pt x="4476" y="3485"/>
                    </a:lnTo>
                    <a:lnTo>
                      <a:pt x="4457" y="3523"/>
                    </a:lnTo>
                    <a:lnTo>
                      <a:pt x="4362" y="3637"/>
                    </a:lnTo>
                    <a:lnTo>
                      <a:pt x="4286" y="3694"/>
                    </a:lnTo>
                    <a:lnTo>
                      <a:pt x="4152" y="3847"/>
                    </a:lnTo>
                    <a:lnTo>
                      <a:pt x="4133" y="3866"/>
                    </a:lnTo>
                    <a:lnTo>
                      <a:pt x="3886" y="4018"/>
                    </a:lnTo>
                    <a:lnTo>
                      <a:pt x="3866" y="4037"/>
                    </a:lnTo>
                    <a:lnTo>
                      <a:pt x="3810" y="4037"/>
                    </a:lnTo>
                    <a:lnTo>
                      <a:pt x="3790" y="4037"/>
                    </a:lnTo>
                    <a:lnTo>
                      <a:pt x="3657" y="3999"/>
                    </a:lnTo>
                    <a:lnTo>
                      <a:pt x="3619" y="3980"/>
                    </a:lnTo>
                    <a:lnTo>
                      <a:pt x="3600" y="3961"/>
                    </a:lnTo>
                    <a:lnTo>
                      <a:pt x="3581" y="3961"/>
                    </a:lnTo>
                    <a:lnTo>
                      <a:pt x="3581" y="3923"/>
                    </a:lnTo>
                    <a:lnTo>
                      <a:pt x="3581" y="3903"/>
                    </a:lnTo>
                    <a:lnTo>
                      <a:pt x="3600" y="3847"/>
                    </a:lnTo>
                    <a:lnTo>
                      <a:pt x="3619" y="3771"/>
                    </a:lnTo>
                    <a:lnTo>
                      <a:pt x="3619" y="3732"/>
                    </a:lnTo>
                    <a:lnTo>
                      <a:pt x="3619" y="3713"/>
                    </a:lnTo>
                    <a:lnTo>
                      <a:pt x="3600" y="3637"/>
                    </a:lnTo>
                    <a:lnTo>
                      <a:pt x="3524" y="3637"/>
                    </a:lnTo>
                    <a:lnTo>
                      <a:pt x="3505" y="3656"/>
                    </a:lnTo>
                    <a:lnTo>
                      <a:pt x="3467" y="3656"/>
                    </a:lnTo>
                    <a:lnTo>
                      <a:pt x="3448" y="3637"/>
                    </a:lnTo>
                    <a:lnTo>
                      <a:pt x="3429" y="3618"/>
                    </a:lnTo>
                    <a:lnTo>
                      <a:pt x="3162" y="3351"/>
                    </a:lnTo>
                    <a:lnTo>
                      <a:pt x="3162" y="3332"/>
                    </a:lnTo>
                    <a:lnTo>
                      <a:pt x="3104" y="3294"/>
                    </a:lnTo>
                    <a:lnTo>
                      <a:pt x="2972" y="3199"/>
                    </a:lnTo>
                    <a:lnTo>
                      <a:pt x="2933" y="3142"/>
                    </a:lnTo>
                    <a:lnTo>
                      <a:pt x="2743" y="3065"/>
                    </a:lnTo>
                    <a:lnTo>
                      <a:pt x="2705" y="3046"/>
                    </a:lnTo>
                    <a:lnTo>
                      <a:pt x="2667" y="3028"/>
                    </a:lnTo>
                    <a:lnTo>
                      <a:pt x="2647" y="2970"/>
                    </a:lnTo>
                    <a:lnTo>
                      <a:pt x="2647" y="2913"/>
                    </a:lnTo>
                    <a:lnTo>
                      <a:pt x="2628" y="2837"/>
                    </a:lnTo>
                    <a:lnTo>
                      <a:pt x="2610" y="2799"/>
                    </a:lnTo>
                    <a:lnTo>
                      <a:pt x="2610" y="2761"/>
                    </a:lnTo>
                    <a:lnTo>
                      <a:pt x="2610" y="2743"/>
                    </a:lnTo>
                    <a:lnTo>
                      <a:pt x="2628" y="2724"/>
                    </a:lnTo>
                    <a:lnTo>
                      <a:pt x="2610" y="2685"/>
                    </a:lnTo>
                    <a:lnTo>
                      <a:pt x="2610" y="2648"/>
                    </a:lnTo>
                    <a:lnTo>
                      <a:pt x="2610" y="2629"/>
                    </a:lnTo>
                    <a:lnTo>
                      <a:pt x="2610" y="2590"/>
                    </a:lnTo>
                    <a:lnTo>
                      <a:pt x="2610" y="2533"/>
                    </a:lnTo>
                    <a:lnTo>
                      <a:pt x="2610" y="2514"/>
                    </a:lnTo>
                    <a:lnTo>
                      <a:pt x="2571" y="2343"/>
                    </a:lnTo>
                    <a:lnTo>
                      <a:pt x="2552" y="2324"/>
                    </a:lnTo>
                    <a:lnTo>
                      <a:pt x="2533" y="2286"/>
                    </a:lnTo>
                    <a:lnTo>
                      <a:pt x="2438" y="2190"/>
                    </a:lnTo>
                    <a:lnTo>
                      <a:pt x="2400" y="2172"/>
                    </a:lnTo>
                    <a:lnTo>
                      <a:pt x="2343" y="2152"/>
                    </a:lnTo>
                    <a:lnTo>
                      <a:pt x="2286" y="2172"/>
                    </a:lnTo>
                    <a:lnTo>
                      <a:pt x="2286" y="2190"/>
                    </a:lnTo>
                    <a:lnTo>
                      <a:pt x="2266" y="2190"/>
                    </a:lnTo>
                    <a:lnTo>
                      <a:pt x="2247" y="2209"/>
                    </a:lnTo>
                    <a:lnTo>
                      <a:pt x="2210" y="2228"/>
                    </a:lnTo>
                    <a:lnTo>
                      <a:pt x="2114" y="2286"/>
                    </a:lnTo>
                    <a:lnTo>
                      <a:pt x="1924" y="2343"/>
                    </a:lnTo>
                    <a:lnTo>
                      <a:pt x="1885" y="2362"/>
                    </a:lnTo>
                    <a:lnTo>
                      <a:pt x="1848" y="2362"/>
                    </a:lnTo>
                    <a:lnTo>
                      <a:pt x="1714" y="2343"/>
                    </a:lnTo>
                    <a:lnTo>
                      <a:pt x="1676" y="2343"/>
                    </a:lnTo>
                    <a:lnTo>
                      <a:pt x="1638" y="2324"/>
                    </a:lnTo>
                    <a:lnTo>
                      <a:pt x="1562" y="2248"/>
                    </a:lnTo>
                    <a:lnTo>
                      <a:pt x="1467" y="2190"/>
                    </a:lnTo>
                    <a:lnTo>
                      <a:pt x="1352" y="2152"/>
                    </a:lnTo>
                    <a:lnTo>
                      <a:pt x="1276" y="2133"/>
                    </a:lnTo>
                    <a:lnTo>
                      <a:pt x="1200" y="2133"/>
                    </a:lnTo>
                    <a:lnTo>
                      <a:pt x="991" y="2172"/>
                    </a:lnTo>
                    <a:lnTo>
                      <a:pt x="971" y="2190"/>
                    </a:lnTo>
                    <a:lnTo>
                      <a:pt x="933" y="2190"/>
                    </a:lnTo>
                    <a:lnTo>
                      <a:pt x="895" y="2228"/>
                    </a:lnTo>
                    <a:lnTo>
                      <a:pt x="876" y="2248"/>
                    </a:lnTo>
                    <a:lnTo>
                      <a:pt x="876" y="2267"/>
                    </a:lnTo>
                    <a:lnTo>
                      <a:pt x="857" y="2343"/>
                    </a:lnTo>
                    <a:lnTo>
                      <a:pt x="857" y="2362"/>
                    </a:lnTo>
                    <a:lnTo>
                      <a:pt x="838" y="2362"/>
                    </a:lnTo>
                    <a:lnTo>
                      <a:pt x="742" y="2400"/>
                    </a:lnTo>
                    <a:lnTo>
                      <a:pt x="686" y="2400"/>
                    </a:lnTo>
                    <a:lnTo>
                      <a:pt x="552" y="2381"/>
                    </a:lnTo>
                    <a:lnTo>
                      <a:pt x="495" y="2324"/>
                    </a:lnTo>
                    <a:lnTo>
                      <a:pt x="495" y="2304"/>
                    </a:lnTo>
                    <a:lnTo>
                      <a:pt x="495" y="2267"/>
                    </a:lnTo>
                    <a:lnTo>
                      <a:pt x="514" y="2190"/>
                    </a:lnTo>
                    <a:lnTo>
                      <a:pt x="533" y="2152"/>
                    </a:lnTo>
                    <a:lnTo>
                      <a:pt x="552" y="2133"/>
                    </a:lnTo>
                    <a:lnTo>
                      <a:pt x="781" y="2038"/>
                    </a:lnTo>
                    <a:lnTo>
                      <a:pt x="800" y="2038"/>
                    </a:lnTo>
                    <a:lnTo>
                      <a:pt x="800" y="2019"/>
                    </a:lnTo>
                    <a:lnTo>
                      <a:pt x="819" y="1981"/>
                    </a:lnTo>
                    <a:lnTo>
                      <a:pt x="819" y="1962"/>
                    </a:lnTo>
                    <a:lnTo>
                      <a:pt x="876" y="1905"/>
                    </a:lnTo>
                    <a:lnTo>
                      <a:pt x="895" y="1886"/>
                    </a:lnTo>
                    <a:lnTo>
                      <a:pt x="895" y="1867"/>
                    </a:lnTo>
                    <a:lnTo>
                      <a:pt x="857" y="1828"/>
                    </a:lnTo>
                    <a:lnTo>
                      <a:pt x="552" y="1695"/>
                    </a:lnTo>
                    <a:lnTo>
                      <a:pt x="514" y="1695"/>
                    </a:lnTo>
                    <a:lnTo>
                      <a:pt x="419" y="1676"/>
                    </a:lnTo>
                    <a:lnTo>
                      <a:pt x="400" y="1657"/>
                    </a:lnTo>
                    <a:lnTo>
                      <a:pt x="400" y="1638"/>
                    </a:lnTo>
                    <a:lnTo>
                      <a:pt x="476" y="1600"/>
                    </a:lnTo>
                    <a:lnTo>
                      <a:pt x="495" y="1581"/>
                    </a:lnTo>
                    <a:lnTo>
                      <a:pt x="514" y="1581"/>
                    </a:lnTo>
                    <a:lnTo>
                      <a:pt x="514" y="1562"/>
                    </a:lnTo>
                    <a:lnTo>
                      <a:pt x="533" y="1562"/>
                    </a:lnTo>
                    <a:lnTo>
                      <a:pt x="533" y="1543"/>
                    </a:lnTo>
                    <a:lnTo>
                      <a:pt x="533" y="1524"/>
                    </a:lnTo>
                    <a:lnTo>
                      <a:pt x="552" y="1505"/>
                    </a:lnTo>
                    <a:lnTo>
                      <a:pt x="533" y="1486"/>
                    </a:lnTo>
                    <a:lnTo>
                      <a:pt x="533" y="1447"/>
                    </a:lnTo>
                    <a:lnTo>
                      <a:pt x="514" y="1429"/>
                    </a:lnTo>
                    <a:lnTo>
                      <a:pt x="495" y="1410"/>
                    </a:lnTo>
                    <a:lnTo>
                      <a:pt x="457" y="1390"/>
                    </a:lnTo>
                    <a:lnTo>
                      <a:pt x="438" y="1390"/>
                    </a:lnTo>
                    <a:lnTo>
                      <a:pt x="305" y="1410"/>
                    </a:lnTo>
                    <a:lnTo>
                      <a:pt x="95" y="1390"/>
                    </a:lnTo>
                    <a:lnTo>
                      <a:pt x="76" y="1371"/>
                    </a:lnTo>
                    <a:lnTo>
                      <a:pt x="57" y="1371"/>
                    </a:lnTo>
                    <a:lnTo>
                      <a:pt x="38" y="1352"/>
                    </a:lnTo>
                    <a:lnTo>
                      <a:pt x="19" y="1333"/>
                    </a:lnTo>
                    <a:lnTo>
                      <a:pt x="0" y="1295"/>
                    </a:lnTo>
                    <a:lnTo>
                      <a:pt x="0" y="1257"/>
                    </a:lnTo>
                    <a:lnTo>
                      <a:pt x="19" y="1200"/>
                    </a:lnTo>
                    <a:lnTo>
                      <a:pt x="38" y="1162"/>
                    </a:lnTo>
                    <a:lnTo>
                      <a:pt x="57" y="1143"/>
                    </a:lnTo>
                    <a:lnTo>
                      <a:pt x="76" y="1124"/>
                    </a:lnTo>
                    <a:lnTo>
                      <a:pt x="95" y="1105"/>
                    </a:lnTo>
                    <a:lnTo>
                      <a:pt x="114" y="1085"/>
                    </a:lnTo>
                    <a:lnTo>
                      <a:pt x="133" y="1085"/>
                    </a:lnTo>
                    <a:lnTo>
                      <a:pt x="209" y="1066"/>
                    </a:lnTo>
                    <a:lnTo>
                      <a:pt x="229" y="1066"/>
                    </a:lnTo>
                    <a:lnTo>
                      <a:pt x="285" y="1009"/>
                    </a:lnTo>
                    <a:lnTo>
                      <a:pt x="305" y="1009"/>
                    </a:lnTo>
                    <a:lnTo>
                      <a:pt x="305" y="990"/>
                    </a:lnTo>
                    <a:lnTo>
                      <a:pt x="305" y="914"/>
                    </a:lnTo>
                    <a:lnTo>
                      <a:pt x="305" y="895"/>
                    </a:lnTo>
                    <a:lnTo>
                      <a:pt x="285" y="857"/>
                    </a:lnTo>
                    <a:lnTo>
                      <a:pt x="190" y="800"/>
                    </a:lnTo>
                    <a:lnTo>
                      <a:pt x="171" y="743"/>
                    </a:lnTo>
                    <a:lnTo>
                      <a:pt x="133" y="648"/>
                    </a:lnTo>
                    <a:lnTo>
                      <a:pt x="152" y="609"/>
                    </a:lnTo>
                    <a:lnTo>
                      <a:pt x="152" y="590"/>
                    </a:lnTo>
                    <a:lnTo>
                      <a:pt x="190" y="572"/>
                    </a:lnTo>
                    <a:lnTo>
                      <a:pt x="209" y="572"/>
                    </a:lnTo>
                    <a:lnTo>
                      <a:pt x="381" y="552"/>
                    </a:lnTo>
                    <a:lnTo>
                      <a:pt x="647" y="495"/>
                    </a:lnTo>
                    <a:lnTo>
                      <a:pt x="742" y="438"/>
                    </a:lnTo>
                    <a:lnTo>
                      <a:pt x="762" y="438"/>
                    </a:lnTo>
                    <a:lnTo>
                      <a:pt x="781" y="419"/>
                    </a:lnTo>
                    <a:lnTo>
                      <a:pt x="800" y="438"/>
                    </a:lnTo>
                    <a:lnTo>
                      <a:pt x="838" y="438"/>
                    </a:lnTo>
                    <a:lnTo>
                      <a:pt x="895" y="457"/>
                    </a:lnTo>
                    <a:lnTo>
                      <a:pt x="914" y="495"/>
                    </a:lnTo>
                    <a:lnTo>
                      <a:pt x="933" y="514"/>
                    </a:lnTo>
                    <a:lnTo>
                      <a:pt x="952" y="514"/>
                    </a:lnTo>
                    <a:lnTo>
                      <a:pt x="971" y="533"/>
                    </a:lnTo>
                    <a:lnTo>
                      <a:pt x="1067" y="533"/>
                    </a:lnTo>
                    <a:lnTo>
                      <a:pt x="1123" y="552"/>
                    </a:lnTo>
                    <a:lnTo>
                      <a:pt x="1162" y="552"/>
                    </a:lnTo>
                    <a:lnTo>
                      <a:pt x="1257" y="552"/>
                    </a:lnTo>
                    <a:lnTo>
                      <a:pt x="1372" y="552"/>
                    </a:lnTo>
                    <a:lnTo>
                      <a:pt x="1428" y="552"/>
                    </a:lnTo>
                    <a:lnTo>
                      <a:pt x="1981" y="704"/>
                    </a:lnTo>
                    <a:lnTo>
                      <a:pt x="2171" y="743"/>
                    </a:lnTo>
                    <a:lnTo>
                      <a:pt x="2229" y="590"/>
                    </a:lnTo>
                    <a:lnTo>
                      <a:pt x="2247" y="552"/>
                    </a:lnTo>
                    <a:lnTo>
                      <a:pt x="2266" y="533"/>
                    </a:lnTo>
                    <a:lnTo>
                      <a:pt x="2324" y="457"/>
                    </a:lnTo>
                    <a:lnTo>
                      <a:pt x="2343" y="438"/>
                    </a:lnTo>
                    <a:lnTo>
                      <a:pt x="2362" y="419"/>
                    </a:lnTo>
                    <a:lnTo>
                      <a:pt x="2381" y="400"/>
                    </a:lnTo>
                    <a:lnTo>
                      <a:pt x="2419" y="381"/>
                    </a:lnTo>
                    <a:lnTo>
                      <a:pt x="2438" y="381"/>
                    </a:lnTo>
                    <a:lnTo>
                      <a:pt x="2457" y="400"/>
                    </a:lnTo>
                    <a:lnTo>
                      <a:pt x="2495" y="419"/>
                    </a:lnTo>
                    <a:lnTo>
                      <a:pt x="2514" y="400"/>
                    </a:lnTo>
                    <a:lnTo>
                      <a:pt x="2552" y="381"/>
                    </a:lnTo>
                    <a:lnTo>
                      <a:pt x="2610" y="305"/>
                    </a:lnTo>
                    <a:lnTo>
                      <a:pt x="2647" y="228"/>
                    </a:lnTo>
                    <a:lnTo>
                      <a:pt x="2743" y="171"/>
                    </a:lnTo>
                    <a:lnTo>
                      <a:pt x="3086" y="0"/>
                    </a:lnTo>
                    <a:lnTo>
                      <a:pt x="3104" y="57"/>
                    </a:lnTo>
                    <a:lnTo>
                      <a:pt x="3104" y="133"/>
                    </a:lnTo>
                    <a:lnTo>
                      <a:pt x="3124" y="171"/>
                    </a:lnTo>
                    <a:lnTo>
                      <a:pt x="3124" y="209"/>
                    </a:lnTo>
                    <a:lnTo>
                      <a:pt x="3276" y="362"/>
                    </a:lnTo>
                    <a:lnTo>
                      <a:pt x="3295" y="400"/>
                    </a:lnTo>
                    <a:lnTo>
                      <a:pt x="3314" y="419"/>
                    </a:lnTo>
                    <a:lnTo>
                      <a:pt x="3314" y="476"/>
                    </a:lnTo>
                    <a:lnTo>
                      <a:pt x="3333" y="590"/>
                    </a:lnTo>
                    <a:lnTo>
                      <a:pt x="3333" y="609"/>
                    </a:lnTo>
                    <a:lnTo>
                      <a:pt x="3353" y="609"/>
                    </a:lnTo>
                    <a:lnTo>
                      <a:pt x="3371" y="628"/>
                    </a:lnTo>
                    <a:lnTo>
                      <a:pt x="3429" y="628"/>
                    </a:lnTo>
                    <a:lnTo>
                      <a:pt x="3448" y="628"/>
                    </a:lnTo>
                    <a:lnTo>
                      <a:pt x="3467" y="628"/>
                    </a:lnTo>
                    <a:lnTo>
                      <a:pt x="3485" y="590"/>
                    </a:lnTo>
                    <a:lnTo>
                      <a:pt x="3505" y="590"/>
                    </a:lnTo>
                    <a:lnTo>
                      <a:pt x="3562" y="572"/>
                    </a:lnTo>
                    <a:lnTo>
                      <a:pt x="3638" y="514"/>
                    </a:lnTo>
                    <a:lnTo>
                      <a:pt x="3829" y="400"/>
                    </a:lnTo>
                    <a:lnTo>
                      <a:pt x="3866" y="381"/>
                    </a:lnTo>
                    <a:lnTo>
                      <a:pt x="3886" y="381"/>
                    </a:lnTo>
                    <a:lnTo>
                      <a:pt x="4114" y="438"/>
                    </a:lnTo>
                    <a:lnTo>
                      <a:pt x="4152" y="457"/>
                    </a:lnTo>
                    <a:lnTo>
                      <a:pt x="4210" y="476"/>
                    </a:lnTo>
                    <a:lnTo>
                      <a:pt x="4228" y="495"/>
                    </a:lnTo>
                    <a:lnTo>
                      <a:pt x="4286" y="533"/>
                    </a:lnTo>
                    <a:lnTo>
                      <a:pt x="4324" y="552"/>
                    </a:lnTo>
                    <a:lnTo>
                      <a:pt x="4362" y="552"/>
                    </a:lnTo>
                    <a:lnTo>
                      <a:pt x="4457" y="552"/>
                    </a:lnTo>
                    <a:lnTo>
                      <a:pt x="4476" y="552"/>
                    </a:lnTo>
                    <a:lnTo>
                      <a:pt x="4533" y="572"/>
                    </a:lnTo>
                    <a:lnTo>
                      <a:pt x="4628" y="609"/>
                    </a:lnTo>
                    <a:lnTo>
                      <a:pt x="4724" y="648"/>
                    </a:lnTo>
                    <a:lnTo>
                      <a:pt x="4762" y="648"/>
                    </a:lnTo>
                    <a:lnTo>
                      <a:pt x="4800" y="648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57" name="Freeform 29">
                <a:extLst>
                  <a:ext uri="{FF2B5EF4-FFF2-40B4-BE49-F238E27FC236}">
                    <a16:creationId xmlns:a16="http://schemas.microsoft.com/office/drawing/2014/main" id="{75C8E0F8-AADE-0A47-9F41-9AA0AFAD9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13538" y="6364288"/>
                <a:ext cx="2092325" cy="1995487"/>
              </a:xfrm>
              <a:custGeom>
                <a:avLst/>
                <a:gdLst>
                  <a:gd name="T0" fmla="*/ 2147483646 w 5811"/>
                  <a:gd name="T1" fmla="*/ 2147483646 h 5543"/>
                  <a:gd name="T2" fmla="*/ 2147483646 w 5811"/>
                  <a:gd name="T3" fmla="*/ 2147483646 h 5543"/>
                  <a:gd name="T4" fmla="*/ 2147483646 w 5811"/>
                  <a:gd name="T5" fmla="*/ 2147483646 h 5543"/>
                  <a:gd name="T6" fmla="*/ 2147483646 w 5811"/>
                  <a:gd name="T7" fmla="*/ 2147483646 h 5543"/>
                  <a:gd name="T8" fmla="*/ 2147483646 w 5811"/>
                  <a:gd name="T9" fmla="*/ 2147483646 h 5543"/>
                  <a:gd name="T10" fmla="*/ 2147483646 w 5811"/>
                  <a:gd name="T11" fmla="*/ 2147483646 h 5543"/>
                  <a:gd name="T12" fmla="*/ 2147483646 w 5811"/>
                  <a:gd name="T13" fmla="*/ 2147483646 h 5543"/>
                  <a:gd name="T14" fmla="*/ 2147483646 w 5811"/>
                  <a:gd name="T15" fmla="*/ 2147483646 h 5543"/>
                  <a:gd name="T16" fmla="*/ 2147483646 w 5811"/>
                  <a:gd name="T17" fmla="*/ 2147483646 h 5543"/>
                  <a:gd name="T18" fmla="*/ 2147483646 w 5811"/>
                  <a:gd name="T19" fmla="*/ 2147483646 h 5543"/>
                  <a:gd name="T20" fmla="*/ 2147483646 w 5811"/>
                  <a:gd name="T21" fmla="*/ 2147483646 h 5543"/>
                  <a:gd name="T22" fmla="*/ 2147483646 w 5811"/>
                  <a:gd name="T23" fmla="*/ 2147483646 h 5543"/>
                  <a:gd name="T24" fmla="*/ 2147483646 w 5811"/>
                  <a:gd name="T25" fmla="*/ 2147483646 h 5543"/>
                  <a:gd name="T26" fmla="*/ 2147483646 w 5811"/>
                  <a:gd name="T27" fmla="*/ 2147483646 h 5543"/>
                  <a:gd name="T28" fmla="*/ 2147483646 w 5811"/>
                  <a:gd name="T29" fmla="*/ 2147483646 h 5543"/>
                  <a:gd name="T30" fmla="*/ 2147483646 w 5811"/>
                  <a:gd name="T31" fmla="*/ 2147483646 h 5543"/>
                  <a:gd name="T32" fmla="*/ 2147483646 w 5811"/>
                  <a:gd name="T33" fmla="*/ 2147483646 h 5543"/>
                  <a:gd name="T34" fmla="*/ 2147483646 w 5811"/>
                  <a:gd name="T35" fmla="*/ 2147483646 h 5543"/>
                  <a:gd name="T36" fmla="*/ 2147483646 w 5811"/>
                  <a:gd name="T37" fmla="*/ 2147483646 h 5543"/>
                  <a:gd name="T38" fmla="*/ 2147483646 w 5811"/>
                  <a:gd name="T39" fmla="*/ 2147483646 h 5543"/>
                  <a:gd name="T40" fmla="*/ 2147483646 w 5811"/>
                  <a:gd name="T41" fmla="*/ 2147483646 h 5543"/>
                  <a:gd name="T42" fmla="*/ 2147483646 w 5811"/>
                  <a:gd name="T43" fmla="*/ 2147483646 h 5543"/>
                  <a:gd name="T44" fmla="*/ 2147483646 w 5811"/>
                  <a:gd name="T45" fmla="*/ 2147483646 h 5543"/>
                  <a:gd name="T46" fmla="*/ 2147483646 w 5811"/>
                  <a:gd name="T47" fmla="*/ 2147483646 h 5543"/>
                  <a:gd name="T48" fmla="*/ 2147483646 w 5811"/>
                  <a:gd name="T49" fmla="*/ 2147483646 h 5543"/>
                  <a:gd name="T50" fmla="*/ 2147483646 w 5811"/>
                  <a:gd name="T51" fmla="*/ 2147483646 h 5543"/>
                  <a:gd name="T52" fmla="*/ 2147483646 w 5811"/>
                  <a:gd name="T53" fmla="*/ 2147483646 h 5543"/>
                  <a:gd name="T54" fmla="*/ 2147483646 w 5811"/>
                  <a:gd name="T55" fmla="*/ 2147483646 h 5543"/>
                  <a:gd name="T56" fmla="*/ 2147483646 w 5811"/>
                  <a:gd name="T57" fmla="*/ 2147483646 h 5543"/>
                  <a:gd name="T58" fmla="*/ 2147483646 w 5811"/>
                  <a:gd name="T59" fmla="*/ 2147483646 h 5543"/>
                  <a:gd name="T60" fmla="*/ 2147483646 w 5811"/>
                  <a:gd name="T61" fmla="*/ 2147483646 h 5543"/>
                  <a:gd name="T62" fmla="*/ 2147483646 w 5811"/>
                  <a:gd name="T63" fmla="*/ 2147483646 h 5543"/>
                  <a:gd name="T64" fmla="*/ 2147483646 w 5811"/>
                  <a:gd name="T65" fmla="*/ 2147483646 h 5543"/>
                  <a:gd name="T66" fmla="*/ 2147483646 w 5811"/>
                  <a:gd name="T67" fmla="*/ 2147483646 h 5543"/>
                  <a:gd name="T68" fmla="*/ 2147483646 w 5811"/>
                  <a:gd name="T69" fmla="*/ 2147483646 h 5543"/>
                  <a:gd name="T70" fmla="*/ 2147483646 w 5811"/>
                  <a:gd name="T71" fmla="*/ 2147483646 h 5543"/>
                  <a:gd name="T72" fmla="*/ 2147483646 w 5811"/>
                  <a:gd name="T73" fmla="*/ 2147483646 h 5543"/>
                  <a:gd name="T74" fmla="*/ 2147483646 w 5811"/>
                  <a:gd name="T75" fmla="*/ 2147483646 h 5543"/>
                  <a:gd name="T76" fmla="*/ 2147483646 w 5811"/>
                  <a:gd name="T77" fmla="*/ 2147483646 h 5543"/>
                  <a:gd name="T78" fmla="*/ 2147483646 w 5811"/>
                  <a:gd name="T79" fmla="*/ 2147483646 h 5543"/>
                  <a:gd name="T80" fmla="*/ 2147483646 w 5811"/>
                  <a:gd name="T81" fmla="*/ 2147483646 h 5543"/>
                  <a:gd name="T82" fmla="*/ 2147483646 w 5811"/>
                  <a:gd name="T83" fmla="*/ 2147483646 h 5543"/>
                  <a:gd name="T84" fmla="*/ 2147483646 w 5811"/>
                  <a:gd name="T85" fmla="*/ 2147483646 h 5543"/>
                  <a:gd name="T86" fmla="*/ 2147483646 w 5811"/>
                  <a:gd name="T87" fmla="*/ 2147483646 h 5543"/>
                  <a:gd name="T88" fmla="*/ 2147483646 w 5811"/>
                  <a:gd name="T89" fmla="*/ 2147483646 h 5543"/>
                  <a:gd name="T90" fmla="*/ 2147483646 w 5811"/>
                  <a:gd name="T91" fmla="*/ 2147483646 h 5543"/>
                  <a:gd name="T92" fmla="*/ 2147483646 w 5811"/>
                  <a:gd name="T93" fmla="*/ 2147483646 h 5543"/>
                  <a:gd name="T94" fmla="*/ 2147483646 w 5811"/>
                  <a:gd name="T95" fmla="*/ 2147483646 h 5543"/>
                  <a:gd name="T96" fmla="*/ 2147483646 w 5811"/>
                  <a:gd name="T97" fmla="*/ 2147483646 h 5543"/>
                  <a:gd name="T98" fmla="*/ 2147483646 w 5811"/>
                  <a:gd name="T99" fmla="*/ 2147483646 h 5543"/>
                  <a:gd name="T100" fmla="*/ 2147483646 w 5811"/>
                  <a:gd name="T101" fmla="*/ 2147483646 h 5543"/>
                  <a:gd name="T102" fmla="*/ 2147483646 w 5811"/>
                  <a:gd name="T103" fmla="*/ 2147483646 h 5543"/>
                  <a:gd name="T104" fmla="*/ 2147483646 w 5811"/>
                  <a:gd name="T105" fmla="*/ 2147483646 h 5543"/>
                  <a:gd name="T106" fmla="*/ 2147483646 w 5811"/>
                  <a:gd name="T107" fmla="*/ 2147483646 h 5543"/>
                  <a:gd name="T108" fmla="*/ 2147483646 w 5811"/>
                  <a:gd name="T109" fmla="*/ 2147483646 h 554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811" h="5543">
                    <a:moveTo>
                      <a:pt x="3276" y="4819"/>
                    </a:moveTo>
                    <a:lnTo>
                      <a:pt x="3162" y="4914"/>
                    </a:lnTo>
                    <a:lnTo>
                      <a:pt x="3124" y="4952"/>
                    </a:lnTo>
                    <a:lnTo>
                      <a:pt x="3086" y="5009"/>
                    </a:lnTo>
                    <a:lnTo>
                      <a:pt x="3086" y="5047"/>
                    </a:lnTo>
                    <a:lnTo>
                      <a:pt x="3029" y="5181"/>
                    </a:lnTo>
                    <a:lnTo>
                      <a:pt x="2990" y="5237"/>
                    </a:lnTo>
                    <a:lnTo>
                      <a:pt x="2953" y="5256"/>
                    </a:lnTo>
                    <a:lnTo>
                      <a:pt x="2933" y="5275"/>
                    </a:lnTo>
                    <a:lnTo>
                      <a:pt x="2686" y="5313"/>
                    </a:lnTo>
                    <a:lnTo>
                      <a:pt x="2591" y="5351"/>
                    </a:lnTo>
                    <a:lnTo>
                      <a:pt x="2572" y="5351"/>
                    </a:lnTo>
                    <a:lnTo>
                      <a:pt x="2552" y="5370"/>
                    </a:lnTo>
                    <a:lnTo>
                      <a:pt x="2552" y="5389"/>
                    </a:lnTo>
                    <a:lnTo>
                      <a:pt x="2514" y="5427"/>
                    </a:lnTo>
                    <a:lnTo>
                      <a:pt x="2514" y="5447"/>
                    </a:lnTo>
                    <a:lnTo>
                      <a:pt x="2495" y="5466"/>
                    </a:lnTo>
                    <a:lnTo>
                      <a:pt x="2476" y="5466"/>
                    </a:lnTo>
                    <a:lnTo>
                      <a:pt x="2457" y="5466"/>
                    </a:lnTo>
                    <a:lnTo>
                      <a:pt x="2419" y="5408"/>
                    </a:lnTo>
                    <a:lnTo>
                      <a:pt x="2400" y="5408"/>
                    </a:lnTo>
                    <a:lnTo>
                      <a:pt x="2381" y="5408"/>
                    </a:lnTo>
                    <a:lnTo>
                      <a:pt x="2362" y="5408"/>
                    </a:lnTo>
                    <a:lnTo>
                      <a:pt x="2305" y="5408"/>
                    </a:lnTo>
                    <a:lnTo>
                      <a:pt x="2286" y="5427"/>
                    </a:lnTo>
                    <a:lnTo>
                      <a:pt x="2115" y="5542"/>
                    </a:lnTo>
                    <a:lnTo>
                      <a:pt x="2095" y="5542"/>
                    </a:lnTo>
                    <a:lnTo>
                      <a:pt x="2076" y="5542"/>
                    </a:lnTo>
                    <a:lnTo>
                      <a:pt x="1962" y="5484"/>
                    </a:lnTo>
                    <a:lnTo>
                      <a:pt x="1943" y="5484"/>
                    </a:lnTo>
                    <a:lnTo>
                      <a:pt x="1943" y="5466"/>
                    </a:lnTo>
                    <a:lnTo>
                      <a:pt x="1924" y="5466"/>
                    </a:lnTo>
                    <a:lnTo>
                      <a:pt x="1924" y="5447"/>
                    </a:lnTo>
                    <a:lnTo>
                      <a:pt x="1924" y="5427"/>
                    </a:lnTo>
                    <a:lnTo>
                      <a:pt x="1905" y="5427"/>
                    </a:lnTo>
                    <a:lnTo>
                      <a:pt x="1886" y="5408"/>
                    </a:lnTo>
                    <a:lnTo>
                      <a:pt x="1353" y="5294"/>
                    </a:lnTo>
                    <a:lnTo>
                      <a:pt x="1295" y="5294"/>
                    </a:lnTo>
                    <a:lnTo>
                      <a:pt x="1219" y="5313"/>
                    </a:lnTo>
                    <a:lnTo>
                      <a:pt x="1181" y="5332"/>
                    </a:lnTo>
                    <a:lnTo>
                      <a:pt x="1143" y="5351"/>
                    </a:lnTo>
                    <a:lnTo>
                      <a:pt x="1124" y="5370"/>
                    </a:lnTo>
                    <a:lnTo>
                      <a:pt x="1086" y="5389"/>
                    </a:lnTo>
                    <a:lnTo>
                      <a:pt x="1009" y="5408"/>
                    </a:lnTo>
                    <a:lnTo>
                      <a:pt x="933" y="5408"/>
                    </a:lnTo>
                    <a:lnTo>
                      <a:pt x="762" y="5313"/>
                    </a:lnTo>
                    <a:lnTo>
                      <a:pt x="591" y="5143"/>
                    </a:lnTo>
                    <a:lnTo>
                      <a:pt x="571" y="5123"/>
                    </a:lnTo>
                    <a:lnTo>
                      <a:pt x="552" y="5105"/>
                    </a:lnTo>
                    <a:lnTo>
                      <a:pt x="552" y="5067"/>
                    </a:lnTo>
                    <a:lnTo>
                      <a:pt x="552" y="5009"/>
                    </a:lnTo>
                    <a:lnTo>
                      <a:pt x="552" y="4914"/>
                    </a:lnTo>
                    <a:lnTo>
                      <a:pt x="571" y="4838"/>
                    </a:lnTo>
                    <a:lnTo>
                      <a:pt x="647" y="4686"/>
                    </a:lnTo>
                    <a:lnTo>
                      <a:pt x="647" y="4647"/>
                    </a:lnTo>
                    <a:lnTo>
                      <a:pt x="667" y="4628"/>
                    </a:lnTo>
                    <a:lnTo>
                      <a:pt x="610" y="4514"/>
                    </a:lnTo>
                    <a:lnTo>
                      <a:pt x="591" y="4381"/>
                    </a:lnTo>
                    <a:lnTo>
                      <a:pt x="610" y="4361"/>
                    </a:lnTo>
                    <a:lnTo>
                      <a:pt x="610" y="4343"/>
                    </a:lnTo>
                    <a:lnTo>
                      <a:pt x="628" y="4324"/>
                    </a:lnTo>
                    <a:lnTo>
                      <a:pt x="667" y="4285"/>
                    </a:lnTo>
                    <a:lnTo>
                      <a:pt x="686" y="4285"/>
                    </a:lnTo>
                    <a:lnTo>
                      <a:pt x="724" y="4266"/>
                    </a:lnTo>
                    <a:lnTo>
                      <a:pt x="743" y="4247"/>
                    </a:lnTo>
                    <a:lnTo>
                      <a:pt x="743" y="4229"/>
                    </a:lnTo>
                    <a:lnTo>
                      <a:pt x="743" y="4209"/>
                    </a:lnTo>
                    <a:lnTo>
                      <a:pt x="743" y="4190"/>
                    </a:lnTo>
                    <a:lnTo>
                      <a:pt x="724" y="4171"/>
                    </a:lnTo>
                    <a:lnTo>
                      <a:pt x="705" y="4152"/>
                    </a:lnTo>
                    <a:lnTo>
                      <a:pt x="667" y="4133"/>
                    </a:lnTo>
                    <a:lnTo>
                      <a:pt x="571" y="4095"/>
                    </a:lnTo>
                    <a:lnTo>
                      <a:pt x="457" y="4095"/>
                    </a:lnTo>
                    <a:lnTo>
                      <a:pt x="438" y="4057"/>
                    </a:lnTo>
                    <a:lnTo>
                      <a:pt x="419" y="4019"/>
                    </a:lnTo>
                    <a:lnTo>
                      <a:pt x="419" y="4000"/>
                    </a:lnTo>
                    <a:lnTo>
                      <a:pt x="476" y="3924"/>
                    </a:lnTo>
                    <a:lnTo>
                      <a:pt x="647" y="3790"/>
                    </a:lnTo>
                    <a:lnTo>
                      <a:pt x="686" y="3771"/>
                    </a:lnTo>
                    <a:lnTo>
                      <a:pt x="838" y="3733"/>
                    </a:lnTo>
                    <a:lnTo>
                      <a:pt x="857" y="3733"/>
                    </a:lnTo>
                    <a:lnTo>
                      <a:pt x="876" y="3733"/>
                    </a:lnTo>
                    <a:lnTo>
                      <a:pt x="972" y="3752"/>
                    </a:lnTo>
                    <a:lnTo>
                      <a:pt x="990" y="3752"/>
                    </a:lnTo>
                    <a:lnTo>
                      <a:pt x="1028" y="3714"/>
                    </a:lnTo>
                    <a:lnTo>
                      <a:pt x="1219" y="3562"/>
                    </a:lnTo>
                    <a:lnTo>
                      <a:pt x="1219" y="3523"/>
                    </a:lnTo>
                    <a:lnTo>
                      <a:pt x="1162" y="3486"/>
                    </a:lnTo>
                    <a:lnTo>
                      <a:pt x="1143" y="3467"/>
                    </a:lnTo>
                    <a:lnTo>
                      <a:pt x="1143" y="3428"/>
                    </a:lnTo>
                    <a:lnTo>
                      <a:pt x="1124" y="3409"/>
                    </a:lnTo>
                    <a:lnTo>
                      <a:pt x="1143" y="3352"/>
                    </a:lnTo>
                    <a:lnTo>
                      <a:pt x="1143" y="3314"/>
                    </a:lnTo>
                    <a:lnTo>
                      <a:pt x="1162" y="3295"/>
                    </a:lnTo>
                    <a:lnTo>
                      <a:pt x="1238" y="3219"/>
                    </a:lnTo>
                    <a:lnTo>
                      <a:pt x="1295" y="3162"/>
                    </a:lnTo>
                    <a:lnTo>
                      <a:pt x="1314" y="3124"/>
                    </a:lnTo>
                    <a:lnTo>
                      <a:pt x="1314" y="3105"/>
                    </a:lnTo>
                    <a:lnTo>
                      <a:pt x="1314" y="3086"/>
                    </a:lnTo>
                    <a:lnTo>
                      <a:pt x="1314" y="3047"/>
                    </a:lnTo>
                    <a:lnTo>
                      <a:pt x="1314" y="3028"/>
                    </a:lnTo>
                    <a:lnTo>
                      <a:pt x="1295" y="2990"/>
                    </a:lnTo>
                    <a:lnTo>
                      <a:pt x="1257" y="2952"/>
                    </a:lnTo>
                    <a:lnTo>
                      <a:pt x="1219" y="2933"/>
                    </a:lnTo>
                    <a:lnTo>
                      <a:pt x="1124" y="2857"/>
                    </a:lnTo>
                    <a:lnTo>
                      <a:pt x="1104" y="2857"/>
                    </a:lnTo>
                    <a:lnTo>
                      <a:pt x="1086" y="2857"/>
                    </a:lnTo>
                    <a:lnTo>
                      <a:pt x="1048" y="2876"/>
                    </a:lnTo>
                    <a:lnTo>
                      <a:pt x="1028" y="2876"/>
                    </a:lnTo>
                    <a:lnTo>
                      <a:pt x="1009" y="2857"/>
                    </a:lnTo>
                    <a:lnTo>
                      <a:pt x="972" y="2838"/>
                    </a:lnTo>
                    <a:lnTo>
                      <a:pt x="952" y="2838"/>
                    </a:lnTo>
                    <a:lnTo>
                      <a:pt x="933" y="2857"/>
                    </a:lnTo>
                    <a:lnTo>
                      <a:pt x="914" y="2857"/>
                    </a:lnTo>
                    <a:lnTo>
                      <a:pt x="914" y="2838"/>
                    </a:lnTo>
                    <a:lnTo>
                      <a:pt x="914" y="2819"/>
                    </a:lnTo>
                    <a:lnTo>
                      <a:pt x="914" y="2800"/>
                    </a:lnTo>
                    <a:lnTo>
                      <a:pt x="933" y="2761"/>
                    </a:lnTo>
                    <a:lnTo>
                      <a:pt x="952" y="2761"/>
                    </a:lnTo>
                    <a:lnTo>
                      <a:pt x="933" y="2743"/>
                    </a:lnTo>
                    <a:lnTo>
                      <a:pt x="914" y="2724"/>
                    </a:lnTo>
                    <a:lnTo>
                      <a:pt x="857" y="2705"/>
                    </a:lnTo>
                    <a:lnTo>
                      <a:pt x="838" y="2685"/>
                    </a:lnTo>
                    <a:lnTo>
                      <a:pt x="800" y="2647"/>
                    </a:lnTo>
                    <a:lnTo>
                      <a:pt x="781" y="2609"/>
                    </a:lnTo>
                    <a:lnTo>
                      <a:pt x="762" y="2571"/>
                    </a:lnTo>
                    <a:lnTo>
                      <a:pt x="743" y="2457"/>
                    </a:lnTo>
                    <a:lnTo>
                      <a:pt x="724" y="2438"/>
                    </a:lnTo>
                    <a:lnTo>
                      <a:pt x="628" y="2362"/>
                    </a:lnTo>
                    <a:lnTo>
                      <a:pt x="591" y="2304"/>
                    </a:lnTo>
                    <a:lnTo>
                      <a:pt x="571" y="2285"/>
                    </a:lnTo>
                    <a:lnTo>
                      <a:pt x="571" y="2266"/>
                    </a:lnTo>
                    <a:lnTo>
                      <a:pt x="324" y="2095"/>
                    </a:lnTo>
                    <a:lnTo>
                      <a:pt x="247" y="2057"/>
                    </a:lnTo>
                    <a:lnTo>
                      <a:pt x="95" y="2019"/>
                    </a:lnTo>
                    <a:lnTo>
                      <a:pt x="76" y="2019"/>
                    </a:lnTo>
                    <a:lnTo>
                      <a:pt x="57" y="2000"/>
                    </a:lnTo>
                    <a:lnTo>
                      <a:pt x="57" y="1981"/>
                    </a:lnTo>
                    <a:lnTo>
                      <a:pt x="19" y="1962"/>
                    </a:lnTo>
                    <a:lnTo>
                      <a:pt x="19" y="1943"/>
                    </a:lnTo>
                    <a:lnTo>
                      <a:pt x="19" y="1923"/>
                    </a:lnTo>
                    <a:lnTo>
                      <a:pt x="0" y="1886"/>
                    </a:lnTo>
                    <a:lnTo>
                      <a:pt x="0" y="1867"/>
                    </a:lnTo>
                    <a:lnTo>
                      <a:pt x="19" y="1771"/>
                    </a:lnTo>
                    <a:lnTo>
                      <a:pt x="19" y="1752"/>
                    </a:lnTo>
                    <a:lnTo>
                      <a:pt x="19" y="1714"/>
                    </a:lnTo>
                    <a:lnTo>
                      <a:pt x="38" y="1695"/>
                    </a:lnTo>
                    <a:lnTo>
                      <a:pt x="38" y="1657"/>
                    </a:lnTo>
                    <a:lnTo>
                      <a:pt x="57" y="1562"/>
                    </a:lnTo>
                    <a:lnTo>
                      <a:pt x="76" y="1428"/>
                    </a:lnTo>
                    <a:lnTo>
                      <a:pt x="76" y="1390"/>
                    </a:lnTo>
                    <a:lnTo>
                      <a:pt x="76" y="1371"/>
                    </a:lnTo>
                    <a:lnTo>
                      <a:pt x="57" y="1352"/>
                    </a:lnTo>
                    <a:lnTo>
                      <a:pt x="38" y="1333"/>
                    </a:lnTo>
                    <a:lnTo>
                      <a:pt x="19" y="1314"/>
                    </a:lnTo>
                    <a:lnTo>
                      <a:pt x="19" y="1295"/>
                    </a:lnTo>
                    <a:lnTo>
                      <a:pt x="38" y="1200"/>
                    </a:lnTo>
                    <a:lnTo>
                      <a:pt x="38" y="1181"/>
                    </a:lnTo>
                    <a:lnTo>
                      <a:pt x="57" y="1143"/>
                    </a:lnTo>
                    <a:lnTo>
                      <a:pt x="76" y="1105"/>
                    </a:lnTo>
                    <a:lnTo>
                      <a:pt x="95" y="1085"/>
                    </a:lnTo>
                    <a:lnTo>
                      <a:pt x="114" y="1066"/>
                    </a:lnTo>
                    <a:lnTo>
                      <a:pt x="133" y="1047"/>
                    </a:lnTo>
                    <a:lnTo>
                      <a:pt x="190" y="1029"/>
                    </a:lnTo>
                    <a:lnTo>
                      <a:pt x="610" y="1085"/>
                    </a:lnTo>
                    <a:lnTo>
                      <a:pt x="686" y="1085"/>
                    </a:lnTo>
                    <a:lnTo>
                      <a:pt x="781" y="1047"/>
                    </a:lnTo>
                    <a:lnTo>
                      <a:pt x="933" y="990"/>
                    </a:lnTo>
                    <a:lnTo>
                      <a:pt x="952" y="971"/>
                    </a:lnTo>
                    <a:lnTo>
                      <a:pt x="1009" y="971"/>
                    </a:lnTo>
                    <a:lnTo>
                      <a:pt x="1028" y="952"/>
                    </a:lnTo>
                    <a:lnTo>
                      <a:pt x="1048" y="933"/>
                    </a:lnTo>
                    <a:lnTo>
                      <a:pt x="1238" y="571"/>
                    </a:lnTo>
                    <a:lnTo>
                      <a:pt x="1390" y="399"/>
                    </a:lnTo>
                    <a:lnTo>
                      <a:pt x="1429" y="362"/>
                    </a:lnTo>
                    <a:lnTo>
                      <a:pt x="1505" y="343"/>
                    </a:lnTo>
                    <a:lnTo>
                      <a:pt x="1657" y="419"/>
                    </a:lnTo>
                    <a:lnTo>
                      <a:pt x="1752" y="438"/>
                    </a:lnTo>
                    <a:lnTo>
                      <a:pt x="2038" y="438"/>
                    </a:lnTo>
                    <a:lnTo>
                      <a:pt x="2133" y="419"/>
                    </a:lnTo>
                    <a:lnTo>
                      <a:pt x="2400" y="285"/>
                    </a:lnTo>
                    <a:lnTo>
                      <a:pt x="2628" y="228"/>
                    </a:lnTo>
                    <a:lnTo>
                      <a:pt x="2895" y="114"/>
                    </a:lnTo>
                    <a:lnTo>
                      <a:pt x="2933" y="114"/>
                    </a:lnTo>
                    <a:lnTo>
                      <a:pt x="2972" y="114"/>
                    </a:lnTo>
                    <a:lnTo>
                      <a:pt x="2972" y="133"/>
                    </a:lnTo>
                    <a:lnTo>
                      <a:pt x="3009" y="133"/>
                    </a:lnTo>
                    <a:lnTo>
                      <a:pt x="3086" y="133"/>
                    </a:lnTo>
                    <a:lnTo>
                      <a:pt x="3200" y="171"/>
                    </a:lnTo>
                    <a:lnTo>
                      <a:pt x="3505" y="38"/>
                    </a:lnTo>
                    <a:lnTo>
                      <a:pt x="3695" y="0"/>
                    </a:lnTo>
                    <a:lnTo>
                      <a:pt x="3771" y="0"/>
                    </a:lnTo>
                    <a:lnTo>
                      <a:pt x="4172" y="95"/>
                    </a:lnTo>
                    <a:lnTo>
                      <a:pt x="4210" y="95"/>
                    </a:lnTo>
                    <a:lnTo>
                      <a:pt x="4228" y="95"/>
                    </a:lnTo>
                    <a:lnTo>
                      <a:pt x="4400" y="38"/>
                    </a:lnTo>
                    <a:lnTo>
                      <a:pt x="4419" y="38"/>
                    </a:lnTo>
                    <a:lnTo>
                      <a:pt x="4457" y="38"/>
                    </a:lnTo>
                    <a:lnTo>
                      <a:pt x="4457" y="57"/>
                    </a:lnTo>
                    <a:lnTo>
                      <a:pt x="4495" y="95"/>
                    </a:lnTo>
                    <a:lnTo>
                      <a:pt x="4495" y="114"/>
                    </a:lnTo>
                    <a:lnTo>
                      <a:pt x="4533" y="133"/>
                    </a:lnTo>
                    <a:lnTo>
                      <a:pt x="4553" y="133"/>
                    </a:lnTo>
                    <a:lnTo>
                      <a:pt x="4838" y="76"/>
                    </a:lnTo>
                    <a:lnTo>
                      <a:pt x="4971" y="95"/>
                    </a:lnTo>
                    <a:lnTo>
                      <a:pt x="5219" y="38"/>
                    </a:lnTo>
                    <a:lnTo>
                      <a:pt x="5219" y="133"/>
                    </a:lnTo>
                    <a:lnTo>
                      <a:pt x="5238" y="190"/>
                    </a:lnTo>
                    <a:lnTo>
                      <a:pt x="5276" y="304"/>
                    </a:lnTo>
                    <a:lnTo>
                      <a:pt x="5276" y="343"/>
                    </a:lnTo>
                    <a:lnTo>
                      <a:pt x="5276" y="362"/>
                    </a:lnTo>
                    <a:lnTo>
                      <a:pt x="5257" y="419"/>
                    </a:lnTo>
                    <a:lnTo>
                      <a:pt x="5238" y="457"/>
                    </a:lnTo>
                    <a:lnTo>
                      <a:pt x="5238" y="495"/>
                    </a:lnTo>
                    <a:lnTo>
                      <a:pt x="5276" y="571"/>
                    </a:lnTo>
                    <a:lnTo>
                      <a:pt x="5257" y="590"/>
                    </a:lnTo>
                    <a:lnTo>
                      <a:pt x="5257" y="609"/>
                    </a:lnTo>
                    <a:lnTo>
                      <a:pt x="5238" y="628"/>
                    </a:lnTo>
                    <a:lnTo>
                      <a:pt x="5238" y="666"/>
                    </a:lnTo>
                    <a:lnTo>
                      <a:pt x="5219" y="704"/>
                    </a:lnTo>
                    <a:lnTo>
                      <a:pt x="5200" y="800"/>
                    </a:lnTo>
                    <a:lnTo>
                      <a:pt x="5200" y="838"/>
                    </a:lnTo>
                    <a:lnTo>
                      <a:pt x="5181" y="876"/>
                    </a:lnTo>
                    <a:lnTo>
                      <a:pt x="5162" y="914"/>
                    </a:lnTo>
                    <a:lnTo>
                      <a:pt x="5143" y="952"/>
                    </a:lnTo>
                    <a:lnTo>
                      <a:pt x="5067" y="990"/>
                    </a:lnTo>
                    <a:lnTo>
                      <a:pt x="5048" y="1009"/>
                    </a:lnTo>
                    <a:lnTo>
                      <a:pt x="5029" y="1029"/>
                    </a:lnTo>
                    <a:lnTo>
                      <a:pt x="5010" y="1047"/>
                    </a:lnTo>
                    <a:lnTo>
                      <a:pt x="5010" y="1085"/>
                    </a:lnTo>
                    <a:lnTo>
                      <a:pt x="4990" y="1105"/>
                    </a:lnTo>
                    <a:lnTo>
                      <a:pt x="4971" y="1181"/>
                    </a:lnTo>
                    <a:lnTo>
                      <a:pt x="4971" y="1219"/>
                    </a:lnTo>
                    <a:lnTo>
                      <a:pt x="4990" y="1238"/>
                    </a:lnTo>
                    <a:lnTo>
                      <a:pt x="4990" y="1257"/>
                    </a:lnTo>
                    <a:lnTo>
                      <a:pt x="4990" y="1276"/>
                    </a:lnTo>
                    <a:lnTo>
                      <a:pt x="5010" y="1295"/>
                    </a:lnTo>
                    <a:lnTo>
                      <a:pt x="4990" y="1314"/>
                    </a:lnTo>
                    <a:lnTo>
                      <a:pt x="4990" y="1333"/>
                    </a:lnTo>
                    <a:lnTo>
                      <a:pt x="4990" y="1352"/>
                    </a:lnTo>
                    <a:lnTo>
                      <a:pt x="5010" y="1486"/>
                    </a:lnTo>
                    <a:lnTo>
                      <a:pt x="5010" y="1505"/>
                    </a:lnTo>
                    <a:lnTo>
                      <a:pt x="5029" y="1523"/>
                    </a:lnTo>
                    <a:lnTo>
                      <a:pt x="5048" y="1523"/>
                    </a:lnTo>
                    <a:lnTo>
                      <a:pt x="5143" y="1562"/>
                    </a:lnTo>
                    <a:lnTo>
                      <a:pt x="5162" y="1581"/>
                    </a:lnTo>
                    <a:lnTo>
                      <a:pt x="5181" y="1600"/>
                    </a:lnTo>
                    <a:lnTo>
                      <a:pt x="5200" y="1600"/>
                    </a:lnTo>
                    <a:lnTo>
                      <a:pt x="5219" y="1600"/>
                    </a:lnTo>
                    <a:lnTo>
                      <a:pt x="5276" y="1581"/>
                    </a:lnTo>
                    <a:lnTo>
                      <a:pt x="5315" y="1581"/>
                    </a:lnTo>
                    <a:lnTo>
                      <a:pt x="5334" y="1581"/>
                    </a:lnTo>
                    <a:lnTo>
                      <a:pt x="5352" y="1600"/>
                    </a:lnTo>
                    <a:lnTo>
                      <a:pt x="5448" y="1676"/>
                    </a:lnTo>
                    <a:lnTo>
                      <a:pt x="5467" y="1695"/>
                    </a:lnTo>
                    <a:lnTo>
                      <a:pt x="5486" y="1695"/>
                    </a:lnTo>
                    <a:lnTo>
                      <a:pt x="5486" y="1676"/>
                    </a:lnTo>
                    <a:lnTo>
                      <a:pt x="5505" y="1676"/>
                    </a:lnTo>
                    <a:lnTo>
                      <a:pt x="5676" y="1847"/>
                    </a:lnTo>
                    <a:lnTo>
                      <a:pt x="5714" y="1943"/>
                    </a:lnTo>
                    <a:lnTo>
                      <a:pt x="5714" y="2038"/>
                    </a:lnTo>
                    <a:lnTo>
                      <a:pt x="5714" y="2133"/>
                    </a:lnTo>
                    <a:lnTo>
                      <a:pt x="5714" y="2228"/>
                    </a:lnTo>
                    <a:lnTo>
                      <a:pt x="5696" y="2343"/>
                    </a:lnTo>
                    <a:lnTo>
                      <a:pt x="5714" y="2362"/>
                    </a:lnTo>
                    <a:lnTo>
                      <a:pt x="5714" y="2380"/>
                    </a:lnTo>
                    <a:lnTo>
                      <a:pt x="5772" y="2400"/>
                    </a:lnTo>
                    <a:lnTo>
                      <a:pt x="5810" y="2438"/>
                    </a:lnTo>
                    <a:lnTo>
                      <a:pt x="5467" y="2609"/>
                    </a:lnTo>
                    <a:lnTo>
                      <a:pt x="5371" y="2666"/>
                    </a:lnTo>
                    <a:lnTo>
                      <a:pt x="5334" y="2743"/>
                    </a:lnTo>
                    <a:lnTo>
                      <a:pt x="5276" y="2819"/>
                    </a:lnTo>
                    <a:lnTo>
                      <a:pt x="5238" y="2838"/>
                    </a:lnTo>
                    <a:lnTo>
                      <a:pt x="5219" y="2857"/>
                    </a:lnTo>
                    <a:lnTo>
                      <a:pt x="5181" y="2838"/>
                    </a:lnTo>
                    <a:lnTo>
                      <a:pt x="5162" y="2819"/>
                    </a:lnTo>
                    <a:lnTo>
                      <a:pt x="5143" y="2819"/>
                    </a:lnTo>
                    <a:lnTo>
                      <a:pt x="5105" y="2838"/>
                    </a:lnTo>
                    <a:lnTo>
                      <a:pt x="5086" y="2857"/>
                    </a:lnTo>
                    <a:lnTo>
                      <a:pt x="5067" y="2876"/>
                    </a:lnTo>
                    <a:lnTo>
                      <a:pt x="5048" y="2895"/>
                    </a:lnTo>
                    <a:lnTo>
                      <a:pt x="4990" y="2971"/>
                    </a:lnTo>
                    <a:lnTo>
                      <a:pt x="4971" y="2990"/>
                    </a:lnTo>
                    <a:lnTo>
                      <a:pt x="4953" y="3028"/>
                    </a:lnTo>
                    <a:lnTo>
                      <a:pt x="4895" y="3181"/>
                    </a:lnTo>
                    <a:lnTo>
                      <a:pt x="4705" y="3142"/>
                    </a:lnTo>
                    <a:lnTo>
                      <a:pt x="4152" y="2990"/>
                    </a:lnTo>
                    <a:lnTo>
                      <a:pt x="4096" y="2990"/>
                    </a:lnTo>
                    <a:lnTo>
                      <a:pt x="3981" y="2990"/>
                    </a:lnTo>
                    <a:lnTo>
                      <a:pt x="3886" y="2990"/>
                    </a:lnTo>
                    <a:lnTo>
                      <a:pt x="3847" y="2990"/>
                    </a:lnTo>
                    <a:lnTo>
                      <a:pt x="3791" y="2971"/>
                    </a:lnTo>
                    <a:lnTo>
                      <a:pt x="3695" y="2971"/>
                    </a:lnTo>
                    <a:lnTo>
                      <a:pt x="3676" y="2952"/>
                    </a:lnTo>
                    <a:lnTo>
                      <a:pt x="3657" y="2952"/>
                    </a:lnTo>
                    <a:lnTo>
                      <a:pt x="3638" y="2933"/>
                    </a:lnTo>
                    <a:lnTo>
                      <a:pt x="3619" y="2895"/>
                    </a:lnTo>
                    <a:lnTo>
                      <a:pt x="3562" y="2876"/>
                    </a:lnTo>
                    <a:lnTo>
                      <a:pt x="3524" y="2876"/>
                    </a:lnTo>
                    <a:lnTo>
                      <a:pt x="3505" y="2857"/>
                    </a:lnTo>
                    <a:lnTo>
                      <a:pt x="3486" y="2876"/>
                    </a:lnTo>
                    <a:lnTo>
                      <a:pt x="3466" y="2876"/>
                    </a:lnTo>
                    <a:lnTo>
                      <a:pt x="3371" y="2933"/>
                    </a:lnTo>
                    <a:lnTo>
                      <a:pt x="3105" y="2990"/>
                    </a:lnTo>
                    <a:lnTo>
                      <a:pt x="2933" y="3010"/>
                    </a:lnTo>
                    <a:lnTo>
                      <a:pt x="2914" y="3010"/>
                    </a:lnTo>
                    <a:lnTo>
                      <a:pt x="2876" y="3028"/>
                    </a:lnTo>
                    <a:lnTo>
                      <a:pt x="2876" y="3047"/>
                    </a:lnTo>
                    <a:lnTo>
                      <a:pt x="2857" y="3086"/>
                    </a:lnTo>
                    <a:lnTo>
                      <a:pt x="2895" y="3181"/>
                    </a:lnTo>
                    <a:lnTo>
                      <a:pt x="2914" y="3238"/>
                    </a:lnTo>
                    <a:lnTo>
                      <a:pt x="3009" y="3295"/>
                    </a:lnTo>
                    <a:lnTo>
                      <a:pt x="3029" y="3333"/>
                    </a:lnTo>
                    <a:lnTo>
                      <a:pt x="3029" y="3352"/>
                    </a:lnTo>
                    <a:lnTo>
                      <a:pt x="3029" y="3428"/>
                    </a:lnTo>
                    <a:lnTo>
                      <a:pt x="3029" y="3447"/>
                    </a:lnTo>
                    <a:lnTo>
                      <a:pt x="3009" y="3447"/>
                    </a:lnTo>
                    <a:lnTo>
                      <a:pt x="2953" y="3504"/>
                    </a:lnTo>
                    <a:lnTo>
                      <a:pt x="2933" y="3504"/>
                    </a:lnTo>
                    <a:lnTo>
                      <a:pt x="2857" y="3523"/>
                    </a:lnTo>
                    <a:lnTo>
                      <a:pt x="2838" y="3523"/>
                    </a:lnTo>
                    <a:lnTo>
                      <a:pt x="2819" y="3543"/>
                    </a:lnTo>
                    <a:lnTo>
                      <a:pt x="2800" y="3562"/>
                    </a:lnTo>
                    <a:lnTo>
                      <a:pt x="2781" y="3581"/>
                    </a:lnTo>
                    <a:lnTo>
                      <a:pt x="2762" y="3600"/>
                    </a:lnTo>
                    <a:lnTo>
                      <a:pt x="2743" y="3638"/>
                    </a:lnTo>
                    <a:lnTo>
                      <a:pt x="2724" y="3695"/>
                    </a:lnTo>
                    <a:lnTo>
                      <a:pt x="2724" y="3733"/>
                    </a:lnTo>
                    <a:lnTo>
                      <a:pt x="2743" y="3771"/>
                    </a:lnTo>
                    <a:lnTo>
                      <a:pt x="2762" y="3790"/>
                    </a:lnTo>
                    <a:lnTo>
                      <a:pt x="2781" y="3809"/>
                    </a:lnTo>
                    <a:lnTo>
                      <a:pt x="2800" y="3809"/>
                    </a:lnTo>
                    <a:lnTo>
                      <a:pt x="2819" y="3828"/>
                    </a:lnTo>
                    <a:lnTo>
                      <a:pt x="3029" y="3848"/>
                    </a:lnTo>
                    <a:lnTo>
                      <a:pt x="3162" y="3828"/>
                    </a:lnTo>
                    <a:lnTo>
                      <a:pt x="3181" y="3828"/>
                    </a:lnTo>
                    <a:lnTo>
                      <a:pt x="3219" y="3848"/>
                    </a:lnTo>
                    <a:lnTo>
                      <a:pt x="3238" y="3867"/>
                    </a:lnTo>
                    <a:lnTo>
                      <a:pt x="3257" y="3885"/>
                    </a:lnTo>
                    <a:lnTo>
                      <a:pt x="3257" y="3924"/>
                    </a:lnTo>
                    <a:lnTo>
                      <a:pt x="3276" y="3943"/>
                    </a:lnTo>
                    <a:lnTo>
                      <a:pt x="3257" y="3962"/>
                    </a:lnTo>
                    <a:lnTo>
                      <a:pt x="3257" y="3981"/>
                    </a:lnTo>
                    <a:lnTo>
                      <a:pt x="3257" y="4000"/>
                    </a:lnTo>
                    <a:lnTo>
                      <a:pt x="3238" y="4000"/>
                    </a:lnTo>
                    <a:lnTo>
                      <a:pt x="3238" y="4019"/>
                    </a:lnTo>
                    <a:lnTo>
                      <a:pt x="3219" y="4019"/>
                    </a:lnTo>
                    <a:lnTo>
                      <a:pt x="3200" y="4038"/>
                    </a:lnTo>
                    <a:lnTo>
                      <a:pt x="3124" y="4076"/>
                    </a:lnTo>
                    <a:lnTo>
                      <a:pt x="3124" y="4095"/>
                    </a:lnTo>
                    <a:lnTo>
                      <a:pt x="3143" y="4114"/>
                    </a:lnTo>
                    <a:lnTo>
                      <a:pt x="3238" y="4133"/>
                    </a:lnTo>
                    <a:lnTo>
                      <a:pt x="3276" y="4133"/>
                    </a:lnTo>
                    <a:lnTo>
                      <a:pt x="3581" y="4266"/>
                    </a:lnTo>
                    <a:lnTo>
                      <a:pt x="3619" y="4305"/>
                    </a:lnTo>
                    <a:lnTo>
                      <a:pt x="3619" y="4324"/>
                    </a:lnTo>
                    <a:lnTo>
                      <a:pt x="3600" y="4343"/>
                    </a:lnTo>
                    <a:lnTo>
                      <a:pt x="3543" y="4400"/>
                    </a:lnTo>
                    <a:lnTo>
                      <a:pt x="3543" y="4419"/>
                    </a:lnTo>
                    <a:lnTo>
                      <a:pt x="3524" y="4457"/>
                    </a:lnTo>
                    <a:lnTo>
                      <a:pt x="3524" y="4476"/>
                    </a:lnTo>
                    <a:lnTo>
                      <a:pt x="3505" y="4476"/>
                    </a:lnTo>
                    <a:lnTo>
                      <a:pt x="3276" y="4571"/>
                    </a:lnTo>
                    <a:lnTo>
                      <a:pt x="3257" y="4590"/>
                    </a:lnTo>
                    <a:lnTo>
                      <a:pt x="3238" y="4628"/>
                    </a:lnTo>
                    <a:lnTo>
                      <a:pt x="3219" y="4705"/>
                    </a:lnTo>
                    <a:lnTo>
                      <a:pt x="3219" y="4742"/>
                    </a:lnTo>
                    <a:lnTo>
                      <a:pt x="3219" y="4762"/>
                    </a:lnTo>
                    <a:lnTo>
                      <a:pt x="3276" y="4819"/>
                    </a:lnTo>
                  </a:path>
                </a:pathLst>
              </a:custGeom>
              <a:solidFill>
                <a:srgbClr val="A8A8A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58" name="Freeform 30">
                <a:extLst>
                  <a:ext uri="{FF2B5EF4-FFF2-40B4-BE49-F238E27FC236}">
                    <a16:creationId xmlns:a16="http://schemas.microsoft.com/office/drawing/2014/main" id="{B8A779AE-17B5-304F-A918-A1EEC2386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4738" y="6432550"/>
                <a:ext cx="1536700" cy="1084263"/>
              </a:xfrm>
              <a:custGeom>
                <a:avLst/>
                <a:gdLst>
                  <a:gd name="T0" fmla="*/ 2147483646 w 4268"/>
                  <a:gd name="T1" fmla="*/ 2147483646 h 3011"/>
                  <a:gd name="T2" fmla="*/ 2147483646 w 4268"/>
                  <a:gd name="T3" fmla="*/ 2147483646 h 3011"/>
                  <a:gd name="T4" fmla="*/ 2147483646 w 4268"/>
                  <a:gd name="T5" fmla="*/ 2147483646 h 3011"/>
                  <a:gd name="T6" fmla="*/ 2147483646 w 4268"/>
                  <a:gd name="T7" fmla="*/ 2147483646 h 3011"/>
                  <a:gd name="T8" fmla="*/ 2147483646 w 4268"/>
                  <a:gd name="T9" fmla="*/ 2147483646 h 3011"/>
                  <a:gd name="T10" fmla="*/ 2147483646 w 4268"/>
                  <a:gd name="T11" fmla="*/ 2147483646 h 3011"/>
                  <a:gd name="T12" fmla="*/ 2147483646 w 4268"/>
                  <a:gd name="T13" fmla="*/ 2147483646 h 3011"/>
                  <a:gd name="T14" fmla="*/ 2147483646 w 4268"/>
                  <a:gd name="T15" fmla="*/ 2147483646 h 3011"/>
                  <a:gd name="T16" fmla="*/ 2147483646 w 4268"/>
                  <a:gd name="T17" fmla="*/ 2147483646 h 3011"/>
                  <a:gd name="T18" fmla="*/ 2147483646 w 4268"/>
                  <a:gd name="T19" fmla="*/ 2147483646 h 3011"/>
                  <a:gd name="T20" fmla="*/ 2147483646 w 4268"/>
                  <a:gd name="T21" fmla="*/ 2147483646 h 3011"/>
                  <a:gd name="T22" fmla="*/ 2147483646 w 4268"/>
                  <a:gd name="T23" fmla="*/ 2147483646 h 3011"/>
                  <a:gd name="T24" fmla="*/ 2147483646 w 4268"/>
                  <a:gd name="T25" fmla="*/ 2147483646 h 3011"/>
                  <a:gd name="T26" fmla="*/ 2147483646 w 4268"/>
                  <a:gd name="T27" fmla="*/ 2147483646 h 3011"/>
                  <a:gd name="T28" fmla="*/ 2147483646 w 4268"/>
                  <a:gd name="T29" fmla="*/ 2147483646 h 3011"/>
                  <a:gd name="T30" fmla="*/ 2147483646 w 4268"/>
                  <a:gd name="T31" fmla="*/ 2147483646 h 3011"/>
                  <a:gd name="T32" fmla="*/ 2147483646 w 4268"/>
                  <a:gd name="T33" fmla="*/ 2147483646 h 3011"/>
                  <a:gd name="T34" fmla="*/ 2147483646 w 4268"/>
                  <a:gd name="T35" fmla="*/ 2147483646 h 3011"/>
                  <a:gd name="T36" fmla="*/ 2147483646 w 4268"/>
                  <a:gd name="T37" fmla="*/ 2147483646 h 3011"/>
                  <a:gd name="T38" fmla="*/ 2147483646 w 4268"/>
                  <a:gd name="T39" fmla="*/ 2147483646 h 3011"/>
                  <a:gd name="T40" fmla="*/ 2147483646 w 4268"/>
                  <a:gd name="T41" fmla="*/ 2147483646 h 3011"/>
                  <a:gd name="T42" fmla="*/ 2147483646 w 4268"/>
                  <a:gd name="T43" fmla="*/ 2147483646 h 3011"/>
                  <a:gd name="T44" fmla="*/ 2147483646 w 4268"/>
                  <a:gd name="T45" fmla="*/ 2147483646 h 3011"/>
                  <a:gd name="T46" fmla="*/ 2147483646 w 4268"/>
                  <a:gd name="T47" fmla="*/ 2147483646 h 3011"/>
                  <a:gd name="T48" fmla="*/ 2147483646 w 4268"/>
                  <a:gd name="T49" fmla="*/ 2147483646 h 3011"/>
                  <a:gd name="T50" fmla="*/ 2147483646 w 4268"/>
                  <a:gd name="T51" fmla="*/ 2147483646 h 3011"/>
                  <a:gd name="T52" fmla="*/ 2147483646 w 4268"/>
                  <a:gd name="T53" fmla="*/ 2147483646 h 3011"/>
                  <a:gd name="T54" fmla="*/ 0 w 4268"/>
                  <a:gd name="T55" fmla="*/ 2147483646 h 3011"/>
                  <a:gd name="T56" fmla="*/ 2147483646 w 4268"/>
                  <a:gd name="T57" fmla="*/ 2147483646 h 3011"/>
                  <a:gd name="T58" fmla="*/ 2147483646 w 4268"/>
                  <a:gd name="T59" fmla="*/ 2147483646 h 3011"/>
                  <a:gd name="T60" fmla="*/ 2147483646 w 4268"/>
                  <a:gd name="T61" fmla="*/ 2147483646 h 3011"/>
                  <a:gd name="T62" fmla="*/ 2147483646 w 4268"/>
                  <a:gd name="T63" fmla="*/ 2147483646 h 3011"/>
                  <a:gd name="T64" fmla="*/ 2147483646 w 4268"/>
                  <a:gd name="T65" fmla="*/ 2147483646 h 3011"/>
                  <a:gd name="T66" fmla="*/ 2147483646 w 4268"/>
                  <a:gd name="T67" fmla="*/ 2147483646 h 3011"/>
                  <a:gd name="T68" fmla="*/ 2147483646 w 4268"/>
                  <a:gd name="T69" fmla="*/ 2147483646 h 3011"/>
                  <a:gd name="T70" fmla="*/ 2147483646 w 4268"/>
                  <a:gd name="T71" fmla="*/ 2147483646 h 3011"/>
                  <a:gd name="T72" fmla="*/ 2147483646 w 4268"/>
                  <a:gd name="T73" fmla="*/ 2147483646 h 3011"/>
                  <a:gd name="T74" fmla="*/ 2147483646 w 4268"/>
                  <a:gd name="T75" fmla="*/ 2147483646 h 3011"/>
                  <a:gd name="T76" fmla="*/ 2147483646 w 4268"/>
                  <a:gd name="T77" fmla="*/ 2147483646 h 3011"/>
                  <a:gd name="T78" fmla="*/ 2147483646 w 4268"/>
                  <a:gd name="T79" fmla="*/ 2147483646 h 3011"/>
                  <a:gd name="T80" fmla="*/ 2147483646 w 4268"/>
                  <a:gd name="T81" fmla="*/ 2147483646 h 3011"/>
                  <a:gd name="T82" fmla="*/ 2147483646 w 4268"/>
                  <a:gd name="T83" fmla="*/ 2147483646 h 3011"/>
                  <a:gd name="T84" fmla="*/ 2147483646 w 4268"/>
                  <a:gd name="T85" fmla="*/ 2147483646 h 3011"/>
                  <a:gd name="T86" fmla="*/ 2147483646 w 4268"/>
                  <a:gd name="T87" fmla="*/ 2147483646 h 3011"/>
                  <a:gd name="T88" fmla="*/ 2147483646 w 4268"/>
                  <a:gd name="T89" fmla="*/ 2147483646 h 3011"/>
                  <a:gd name="T90" fmla="*/ 2147483646 w 4268"/>
                  <a:gd name="T91" fmla="*/ 2147483646 h 3011"/>
                  <a:gd name="T92" fmla="*/ 2147483646 w 4268"/>
                  <a:gd name="T93" fmla="*/ 2147483646 h 3011"/>
                  <a:gd name="T94" fmla="*/ 2147483646 w 4268"/>
                  <a:gd name="T95" fmla="*/ 2147483646 h 3011"/>
                  <a:gd name="T96" fmla="*/ 2147483646 w 4268"/>
                  <a:gd name="T97" fmla="*/ 2147483646 h 3011"/>
                  <a:gd name="T98" fmla="*/ 2147483646 w 4268"/>
                  <a:gd name="T99" fmla="*/ 2147483646 h 3011"/>
                  <a:gd name="T100" fmla="*/ 2147483646 w 4268"/>
                  <a:gd name="T101" fmla="*/ 2147483646 h 3011"/>
                  <a:gd name="T102" fmla="*/ 2147483646 w 4268"/>
                  <a:gd name="T103" fmla="*/ 2147483646 h 3011"/>
                  <a:gd name="T104" fmla="*/ 2147483646 w 4268"/>
                  <a:gd name="T105" fmla="*/ 2147483646 h 3011"/>
                  <a:gd name="T106" fmla="*/ 2147483646 w 4268"/>
                  <a:gd name="T107" fmla="*/ 2147483646 h 3011"/>
                  <a:gd name="T108" fmla="*/ 2147483646 w 4268"/>
                  <a:gd name="T109" fmla="*/ 2147483646 h 3011"/>
                  <a:gd name="T110" fmla="*/ 2147483646 w 4268"/>
                  <a:gd name="T111" fmla="*/ 2147483646 h 3011"/>
                  <a:gd name="T112" fmla="*/ 2147483646 w 4268"/>
                  <a:gd name="T113" fmla="*/ 2147483646 h 3011"/>
                  <a:gd name="T114" fmla="*/ 2147483646 w 4268"/>
                  <a:gd name="T115" fmla="*/ 2147483646 h 3011"/>
                  <a:gd name="T116" fmla="*/ 2147483646 w 4268"/>
                  <a:gd name="T117" fmla="*/ 2147483646 h 3011"/>
                  <a:gd name="T118" fmla="*/ 2147483646 w 4268"/>
                  <a:gd name="T119" fmla="*/ 2147483646 h 3011"/>
                  <a:gd name="T120" fmla="*/ 2147483646 w 4268"/>
                  <a:gd name="T121" fmla="*/ 2147483646 h 301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268" h="3011">
                    <a:moveTo>
                      <a:pt x="4229" y="2781"/>
                    </a:moveTo>
                    <a:lnTo>
                      <a:pt x="4114" y="2762"/>
                    </a:lnTo>
                    <a:lnTo>
                      <a:pt x="4076" y="2762"/>
                    </a:lnTo>
                    <a:lnTo>
                      <a:pt x="4057" y="2781"/>
                    </a:lnTo>
                    <a:lnTo>
                      <a:pt x="4038" y="2820"/>
                    </a:lnTo>
                    <a:lnTo>
                      <a:pt x="4038" y="2857"/>
                    </a:lnTo>
                    <a:lnTo>
                      <a:pt x="4019" y="2896"/>
                    </a:lnTo>
                    <a:lnTo>
                      <a:pt x="3981" y="2952"/>
                    </a:lnTo>
                    <a:lnTo>
                      <a:pt x="3943" y="2972"/>
                    </a:lnTo>
                    <a:lnTo>
                      <a:pt x="3828" y="3010"/>
                    </a:lnTo>
                    <a:lnTo>
                      <a:pt x="3772" y="2991"/>
                    </a:lnTo>
                    <a:lnTo>
                      <a:pt x="3714" y="2857"/>
                    </a:lnTo>
                    <a:lnTo>
                      <a:pt x="3676" y="2686"/>
                    </a:lnTo>
                    <a:lnTo>
                      <a:pt x="3600" y="2515"/>
                    </a:lnTo>
                    <a:lnTo>
                      <a:pt x="3543" y="2476"/>
                    </a:lnTo>
                    <a:lnTo>
                      <a:pt x="3486" y="2457"/>
                    </a:lnTo>
                    <a:lnTo>
                      <a:pt x="3467" y="2419"/>
                    </a:lnTo>
                    <a:lnTo>
                      <a:pt x="3447" y="2381"/>
                    </a:lnTo>
                    <a:lnTo>
                      <a:pt x="3333" y="2229"/>
                    </a:lnTo>
                    <a:lnTo>
                      <a:pt x="3315" y="2134"/>
                    </a:lnTo>
                    <a:lnTo>
                      <a:pt x="3200" y="2058"/>
                    </a:lnTo>
                    <a:lnTo>
                      <a:pt x="3162" y="2019"/>
                    </a:lnTo>
                    <a:lnTo>
                      <a:pt x="3105" y="1981"/>
                    </a:lnTo>
                    <a:lnTo>
                      <a:pt x="3048" y="1962"/>
                    </a:lnTo>
                    <a:lnTo>
                      <a:pt x="2990" y="1943"/>
                    </a:lnTo>
                    <a:lnTo>
                      <a:pt x="2914" y="1962"/>
                    </a:lnTo>
                    <a:lnTo>
                      <a:pt x="2629" y="1943"/>
                    </a:lnTo>
                    <a:lnTo>
                      <a:pt x="2590" y="1962"/>
                    </a:lnTo>
                    <a:lnTo>
                      <a:pt x="2381" y="1905"/>
                    </a:lnTo>
                    <a:lnTo>
                      <a:pt x="2362" y="1905"/>
                    </a:lnTo>
                    <a:lnTo>
                      <a:pt x="2248" y="2095"/>
                    </a:lnTo>
                    <a:lnTo>
                      <a:pt x="2172" y="2343"/>
                    </a:lnTo>
                    <a:lnTo>
                      <a:pt x="2152" y="2400"/>
                    </a:lnTo>
                    <a:lnTo>
                      <a:pt x="2114" y="2439"/>
                    </a:lnTo>
                    <a:lnTo>
                      <a:pt x="2057" y="2591"/>
                    </a:lnTo>
                    <a:lnTo>
                      <a:pt x="2057" y="2743"/>
                    </a:lnTo>
                    <a:lnTo>
                      <a:pt x="2019" y="2896"/>
                    </a:lnTo>
                    <a:lnTo>
                      <a:pt x="1981" y="2896"/>
                    </a:lnTo>
                    <a:lnTo>
                      <a:pt x="1943" y="2896"/>
                    </a:lnTo>
                    <a:lnTo>
                      <a:pt x="1847" y="2857"/>
                    </a:lnTo>
                    <a:lnTo>
                      <a:pt x="1752" y="2820"/>
                    </a:lnTo>
                    <a:lnTo>
                      <a:pt x="1695" y="2800"/>
                    </a:lnTo>
                    <a:lnTo>
                      <a:pt x="1676" y="2800"/>
                    </a:lnTo>
                    <a:lnTo>
                      <a:pt x="1581" y="2800"/>
                    </a:lnTo>
                    <a:lnTo>
                      <a:pt x="1543" y="2800"/>
                    </a:lnTo>
                    <a:lnTo>
                      <a:pt x="1505" y="2781"/>
                    </a:lnTo>
                    <a:lnTo>
                      <a:pt x="1447" y="2743"/>
                    </a:lnTo>
                    <a:lnTo>
                      <a:pt x="1429" y="2724"/>
                    </a:lnTo>
                    <a:lnTo>
                      <a:pt x="1371" y="2705"/>
                    </a:lnTo>
                    <a:lnTo>
                      <a:pt x="1333" y="2686"/>
                    </a:lnTo>
                    <a:lnTo>
                      <a:pt x="1105" y="2629"/>
                    </a:lnTo>
                    <a:lnTo>
                      <a:pt x="1085" y="2629"/>
                    </a:lnTo>
                    <a:lnTo>
                      <a:pt x="1048" y="2648"/>
                    </a:lnTo>
                    <a:lnTo>
                      <a:pt x="857" y="2762"/>
                    </a:lnTo>
                    <a:lnTo>
                      <a:pt x="781" y="2820"/>
                    </a:lnTo>
                    <a:lnTo>
                      <a:pt x="724" y="2838"/>
                    </a:lnTo>
                    <a:lnTo>
                      <a:pt x="704" y="2838"/>
                    </a:lnTo>
                    <a:lnTo>
                      <a:pt x="686" y="2876"/>
                    </a:lnTo>
                    <a:lnTo>
                      <a:pt x="667" y="2876"/>
                    </a:lnTo>
                    <a:lnTo>
                      <a:pt x="648" y="2876"/>
                    </a:lnTo>
                    <a:lnTo>
                      <a:pt x="590" y="2876"/>
                    </a:lnTo>
                    <a:lnTo>
                      <a:pt x="572" y="2857"/>
                    </a:lnTo>
                    <a:lnTo>
                      <a:pt x="552" y="2857"/>
                    </a:lnTo>
                    <a:lnTo>
                      <a:pt x="552" y="2838"/>
                    </a:lnTo>
                    <a:lnTo>
                      <a:pt x="533" y="2724"/>
                    </a:lnTo>
                    <a:lnTo>
                      <a:pt x="533" y="2667"/>
                    </a:lnTo>
                    <a:lnTo>
                      <a:pt x="514" y="2648"/>
                    </a:lnTo>
                    <a:lnTo>
                      <a:pt x="495" y="2610"/>
                    </a:lnTo>
                    <a:lnTo>
                      <a:pt x="343" y="2457"/>
                    </a:lnTo>
                    <a:lnTo>
                      <a:pt x="343" y="2419"/>
                    </a:lnTo>
                    <a:lnTo>
                      <a:pt x="323" y="2381"/>
                    </a:lnTo>
                    <a:lnTo>
                      <a:pt x="323" y="2305"/>
                    </a:lnTo>
                    <a:lnTo>
                      <a:pt x="305" y="2248"/>
                    </a:lnTo>
                    <a:lnTo>
                      <a:pt x="267" y="2210"/>
                    </a:lnTo>
                    <a:lnTo>
                      <a:pt x="209" y="2190"/>
                    </a:lnTo>
                    <a:lnTo>
                      <a:pt x="209" y="2172"/>
                    </a:lnTo>
                    <a:lnTo>
                      <a:pt x="191" y="2153"/>
                    </a:lnTo>
                    <a:lnTo>
                      <a:pt x="209" y="2038"/>
                    </a:lnTo>
                    <a:lnTo>
                      <a:pt x="209" y="1943"/>
                    </a:lnTo>
                    <a:lnTo>
                      <a:pt x="209" y="1848"/>
                    </a:lnTo>
                    <a:lnTo>
                      <a:pt x="209" y="1753"/>
                    </a:lnTo>
                    <a:lnTo>
                      <a:pt x="171" y="1657"/>
                    </a:lnTo>
                    <a:lnTo>
                      <a:pt x="0" y="1486"/>
                    </a:lnTo>
                    <a:lnTo>
                      <a:pt x="38" y="1448"/>
                    </a:lnTo>
                    <a:lnTo>
                      <a:pt x="95" y="1429"/>
                    </a:lnTo>
                    <a:lnTo>
                      <a:pt x="171" y="1391"/>
                    </a:lnTo>
                    <a:lnTo>
                      <a:pt x="209" y="1372"/>
                    </a:lnTo>
                    <a:lnTo>
                      <a:pt x="247" y="1333"/>
                    </a:lnTo>
                    <a:lnTo>
                      <a:pt x="267" y="1315"/>
                    </a:lnTo>
                    <a:lnTo>
                      <a:pt x="286" y="1296"/>
                    </a:lnTo>
                    <a:lnTo>
                      <a:pt x="286" y="1276"/>
                    </a:lnTo>
                    <a:lnTo>
                      <a:pt x="305" y="1257"/>
                    </a:lnTo>
                    <a:lnTo>
                      <a:pt x="323" y="1257"/>
                    </a:lnTo>
                    <a:lnTo>
                      <a:pt x="533" y="1315"/>
                    </a:lnTo>
                    <a:lnTo>
                      <a:pt x="572" y="1315"/>
                    </a:lnTo>
                    <a:lnTo>
                      <a:pt x="781" y="1296"/>
                    </a:lnTo>
                    <a:lnTo>
                      <a:pt x="953" y="1315"/>
                    </a:lnTo>
                    <a:lnTo>
                      <a:pt x="1105" y="1296"/>
                    </a:lnTo>
                    <a:lnTo>
                      <a:pt x="1162" y="1296"/>
                    </a:lnTo>
                    <a:lnTo>
                      <a:pt x="1257" y="1238"/>
                    </a:lnTo>
                    <a:lnTo>
                      <a:pt x="1257" y="1200"/>
                    </a:lnTo>
                    <a:lnTo>
                      <a:pt x="1257" y="1181"/>
                    </a:lnTo>
                    <a:lnTo>
                      <a:pt x="1238" y="1143"/>
                    </a:lnTo>
                    <a:lnTo>
                      <a:pt x="1238" y="1124"/>
                    </a:lnTo>
                    <a:lnTo>
                      <a:pt x="1238" y="1105"/>
                    </a:lnTo>
                    <a:lnTo>
                      <a:pt x="1257" y="1086"/>
                    </a:lnTo>
                    <a:lnTo>
                      <a:pt x="1390" y="1048"/>
                    </a:lnTo>
                    <a:lnTo>
                      <a:pt x="1447" y="1029"/>
                    </a:lnTo>
                    <a:lnTo>
                      <a:pt x="1657" y="857"/>
                    </a:lnTo>
                    <a:lnTo>
                      <a:pt x="1695" y="839"/>
                    </a:lnTo>
                    <a:lnTo>
                      <a:pt x="1733" y="743"/>
                    </a:lnTo>
                    <a:lnTo>
                      <a:pt x="1771" y="686"/>
                    </a:lnTo>
                    <a:lnTo>
                      <a:pt x="1810" y="629"/>
                    </a:lnTo>
                    <a:lnTo>
                      <a:pt x="1847" y="610"/>
                    </a:lnTo>
                    <a:lnTo>
                      <a:pt x="1867" y="590"/>
                    </a:lnTo>
                    <a:lnTo>
                      <a:pt x="1886" y="572"/>
                    </a:lnTo>
                    <a:lnTo>
                      <a:pt x="2000" y="534"/>
                    </a:lnTo>
                    <a:lnTo>
                      <a:pt x="2114" y="629"/>
                    </a:lnTo>
                    <a:lnTo>
                      <a:pt x="2152" y="629"/>
                    </a:lnTo>
                    <a:lnTo>
                      <a:pt x="2172" y="610"/>
                    </a:lnTo>
                    <a:lnTo>
                      <a:pt x="2304" y="534"/>
                    </a:lnTo>
                    <a:lnTo>
                      <a:pt x="2324" y="476"/>
                    </a:lnTo>
                    <a:lnTo>
                      <a:pt x="2343" y="476"/>
                    </a:lnTo>
                    <a:lnTo>
                      <a:pt x="2362" y="458"/>
                    </a:lnTo>
                    <a:lnTo>
                      <a:pt x="2495" y="419"/>
                    </a:lnTo>
                    <a:lnTo>
                      <a:pt x="2514" y="400"/>
                    </a:lnTo>
                    <a:lnTo>
                      <a:pt x="2533" y="381"/>
                    </a:lnTo>
                    <a:lnTo>
                      <a:pt x="2553" y="343"/>
                    </a:lnTo>
                    <a:lnTo>
                      <a:pt x="2609" y="248"/>
                    </a:lnTo>
                    <a:lnTo>
                      <a:pt x="2629" y="229"/>
                    </a:lnTo>
                    <a:lnTo>
                      <a:pt x="2667" y="209"/>
                    </a:lnTo>
                    <a:lnTo>
                      <a:pt x="2819" y="133"/>
                    </a:lnTo>
                    <a:lnTo>
                      <a:pt x="2838" y="133"/>
                    </a:lnTo>
                    <a:lnTo>
                      <a:pt x="2857" y="114"/>
                    </a:lnTo>
                    <a:lnTo>
                      <a:pt x="2876" y="95"/>
                    </a:lnTo>
                    <a:lnTo>
                      <a:pt x="2914" y="57"/>
                    </a:lnTo>
                    <a:lnTo>
                      <a:pt x="2990" y="0"/>
                    </a:lnTo>
                    <a:lnTo>
                      <a:pt x="3086" y="19"/>
                    </a:lnTo>
                    <a:lnTo>
                      <a:pt x="3124" y="19"/>
                    </a:lnTo>
                    <a:lnTo>
                      <a:pt x="3143" y="19"/>
                    </a:lnTo>
                    <a:lnTo>
                      <a:pt x="3162" y="19"/>
                    </a:lnTo>
                    <a:lnTo>
                      <a:pt x="3219" y="95"/>
                    </a:lnTo>
                    <a:lnTo>
                      <a:pt x="3219" y="191"/>
                    </a:lnTo>
                    <a:lnTo>
                      <a:pt x="3181" y="343"/>
                    </a:lnTo>
                    <a:lnTo>
                      <a:pt x="3162" y="762"/>
                    </a:lnTo>
                    <a:lnTo>
                      <a:pt x="3162" y="819"/>
                    </a:lnTo>
                    <a:lnTo>
                      <a:pt x="3162" y="953"/>
                    </a:lnTo>
                    <a:lnTo>
                      <a:pt x="3276" y="934"/>
                    </a:lnTo>
                    <a:lnTo>
                      <a:pt x="3295" y="1067"/>
                    </a:lnTo>
                    <a:lnTo>
                      <a:pt x="3257" y="1276"/>
                    </a:lnTo>
                    <a:lnTo>
                      <a:pt x="3257" y="1352"/>
                    </a:lnTo>
                    <a:lnTo>
                      <a:pt x="3276" y="1410"/>
                    </a:lnTo>
                    <a:lnTo>
                      <a:pt x="3315" y="1467"/>
                    </a:lnTo>
                    <a:lnTo>
                      <a:pt x="3391" y="1505"/>
                    </a:lnTo>
                    <a:lnTo>
                      <a:pt x="3467" y="1524"/>
                    </a:lnTo>
                    <a:lnTo>
                      <a:pt x="3524" y="1562"/>
                    </a:lnTo>
                    <a:lnTo>
                      <a:pt x="3562" y="1581"/>
                    </a:lnTo>
                    <a:lnTo>
                      <a:pt x="3619" y="1657"/>
                    </a:lnTo>
                    <a:lnTo>
                      <a:pt x="3695" y="1753"/>
                    </a:lnTo>
                    <a:lnTo>
                      <a:pt x="3886" y="1772"/>
                    </a:lnTo>
                    <a:lnTo>
                      <a:pt x="4019" y="1810"/>
                    </a:lnTo>
                    <a:lnTo>
                      <a:pt x="4114" y="1848"/>
                    </a:lnTo>
                    <a:lnTo>
                      <a:pt x="4133" y="1924"/>
                    </a:lnTo>
                    <a:lnTo>
                      <a:pt x="4114" y="2076"/>
                    </a:lnTo>
                    <a:lnTo>
                      <a:pt x="4114" y="2153"/>
                    </a:lnTo>
                    <a:lnTo>
                      <a:pt x="4114" y="2343"/>
                    </a:lnTo>
                    <a:lnTo>
                      <a:pt x="4114" y="2400"/>
                    </a:lnTo>
                    <a:lnTo>
                      <a:pt x="4114" y="2439"/>
                    </a:lnTo>
                    <a:lnTo>
                      <a:pt x="4133" y="2495"/>
                    </a:lnTo>
                    <a:lnTo>
                      <a:pt x="4153" y="2515"/>
                    </a:lnTo>
                    <a:lnTo>
                      <a:pt x="4172" y="2534"/>
                    </a:lnTo>
                    <a:lnTo>
                      <a:pt x="4190" y="2571"/>
                    </a:lnTo>
                    <a:lnTo>
                      <a:pt x="4209" y="2591"/>
                    </a:lnTo>
                    <a:lnTo>
                      <a:pt x="4229" y="2610"/>
                    </a:lnTo>
                    <a:lnTo>
                      <a:pt x="4267" y="2629"/>
                    </a:lnTo>
                    <a:lnTo>
                      <a:pt x="4267" y="2648"/>
                    </a:lnTo>
                    <a:lnTo>
                      <a:pt x="4248" y="2667"/>
                    </a:lnTo>
                    <a:lnTo>
                      <a:pt x="4229" y="278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59" name="Freeform 31">
                <a:extLst>
                  <a:ext uri="{FF2B5EF4-FFF2-40B4-BE49-F238E27FC236}">
                    <a16:creationId xmlns:a16="http://schemas.microsoft.com/office/drawing/2014/main" id="{71D8E6DD-FFF7-1D4F-A3DF-C98DE1EA1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6113" y="4889500"/>
                <a:ext cx="1735137" cy="2373313"/>
              </a:xfrm>
              <a:custGeom>
                <a:avLst/>
                <a:gdLst>
                  <a:gd name="T0" fmla="*/ 2147483646 w 4820"/>
                  <a:gd name="T1" fmla="*/ 2147483646 h 6592"/>
                  <a:gd name="T2" fmla="*/ 2147483646 w 4820"/>
                  <a:gd name="T3" fmla="*/ 2147483646 h 6592"/>
                  <a:gd name="T4" fmla="*/ 2147483646 w 4820"/>
                  <a:gd name="T5" fmla="*/ 2147483646 h 6592"/>
                  <a:gd name="T6" fmla="*/ 2147483646 w 4820"/>
                  <a:gd name="T7" fmla="*/ 2147483646 h 6592"/>
                  <a:gd name="T8" fmla="*/ 2147483646 w 4820"/>
                  <a:gd name="T9" fmla="*/ 2147483646 h 6592"/>
                  <a:gd name="T10" fmla="*/ 2147483646 w 4820"/>
                  <a:gd name="T11" fmla="*/ 2147483646 h 6592"/>
                  <a:gd name="T12" fmla="*/ 2147483646 w 4820"/>
                  <a:gd name="T13" fmla="*/ 2147483646 h 6592"/>
                  <a:gd name="T14" fmla="*/ 2147483646 w 4820"/>
                  <a:gd name="T15" fmla="*/ 2147483646 h 6592"/>
                  <a:gd name="T16" fmla="*/ 2147483646 w 4820"/>
                  <a:gd name="T17" fmla="*/ 2147483646 h 6592"/>
                  <a:gd name="T18" fmla="*/ 2147483646 w 4820"/>
                  <a:gd name="T19" fmla="*/ 2147483646 h 6592"/>
                  <a:gd name="T20" fmla="*/ 2147483646 w 4820"/>
                  <a:gd name="T21" fmla="*/ 2147483646 h 6592"/>
                  <a:gd name="T22" fmla="*/ 2147483646 w 4820"/>
                  <a:gd name="T23" fmla="*/ 2147483646 h 6592"/>
                  <a:gd name="T24" fmla="*/ 2147483646 w 4820"/>
                  <a:gd name="T25" fmla="*/ 2147483646 h 6592"/>
                  <a:gd name="T26" fmla="*/ 2147483646 w 4820"/>
                  <a:gd name="T27" fmla="*/ 2147483646 h 6592"/>
                  <a:gd name="T28" fmla="*/ 2147483646 w 4820"/>
                  <a:gd name="T29" fmla="*/ 2147483646 h 6592"/>
                  <a:gd name="T30" fmla="*/ 2147483646 w 4820"/>
                  <a:gd name="T31" fmla="*/ 2147483646 h 6592"/>
                  <a:gd name="T32" fmla="*/ 2147483646 w 4820"/>
                  <a:gd name="T33" fmla="*/ 2147483646 h 6592"/>
                  <a:gd name="T34" fmla="*/ 2147483646 w 4820"/>
                  <a:gd name="T35" fmla="*/ 2147483646 h 6592"/>
                  <a:gd name="T36" fmla="*/ 2147483646 w 4820"/>
                  <a:gd name="T37" fmla="*/ 2147483646 h 6592"/>
                  <a:gd name="T38" fmla="*/ 2147483646 w 4820"/>
                  <a:gd name="T39" fmla="*/ 2147483646 h 6592"/>
                  <a:gd name="T40" fmla="*/ 2147483646 w 4820"/>
                  <a:gd name="T41" fmla="*/ 2147483646 h 6592"/>
                  <a:gd name="T42" fmla="*/ 2147483646 w 4820"/>
                  <a:gd name="T43" fmla="*/ 2147483646 h 6592"/>
                  <a:gd name="T44" fmla="*/ 2147483646 w 4820"/>
                  <a:gd name="T45" fmla="*/ 2147483646 h 6592"/>
                  <a:gd name="T46" fmla="*/ 2147483646 w 4820"/>
                  <a:gd name="T47" fmla="*/ 2147483646 h 6592"/>
                  <a:gd name="T48" fmla="*/ 2147483646 w 4820"/>
                  <a:gd name="T49" fmla="*/ 2147483646 h 6592"/>
                  <a:gd name="T50" fmla="*/ 2147483646 w 4820"/>
                  <a:gd name="T51" fmla="*/ 2147483646 h 6592"/>
                  <a:gd name="T52" fmla="*/ 2147483646 w 4820"/>
                  <a:gd name="T53" fmla="*/ 2147483646 h 6592"/>
                  <a:gd name="T54" fmla="*/ 2147483646 w 4820"/>
                  <a:gd name="T55" fmla="*/ 2147483646 h 6592"/>
                  <a:gd name="T56" fmla="*/ 2147483646 w 4820"/>
                  <a:gd name="T57" fmla="*/ 2147483646 h 6592"/>
                  <a:gd name="T58" fmla="*/ 2147483646 w 4820"/>
                  <a:gd name="T59" fmla="*/ 2147483646 h 6592"/>
                  <a:gd name="T60" fmla="*/ 2147483646 w 4820"/>
                  <a:gd name="T61" fmla="*/ 2147483646 h 6592"/>
                  <a:gd name="T62" fmla="*/ 2147483646 w 4820"/>
                  <a:gd name="T63" fmla="*/ 2147483646 h 6592"/>
                  <a:gd name="T64" fmla="*/ 2147483646 w 4820"/>
                  <a:gd name="T65" fmla="*/ 2147483646 h 6592"/>
                  <a:gd name="T66" fmla="*/ 2147483646 w 4820"/>
                  <a:gd name="T67" fmla="*/ 2147483646 h 6592"/>
                  <a:gd name="T68" fmla="*/ 2147483646 w 4820"/>
                  <a:gd name="T69" fmla="*/ 2147483646 h 6592"/>
                  <a:gd name="T70" fmla="*/ 2147483646 w 4820"/>
                  <a:gd name="T71" fmla="*/ 2147483646 h 6592"/>
                  <a:gd name="T72" fmla="*/ 2147483646 w 4820"/>
                  <a:gd name="T73" fmla="*/ 2147483646 h 6592"/>
                  <a:gd name="T74" fmla="*/ 2147483646 w 4820"/>
                  <a:gd name="T75" fmla="*/ 2147483646 h 6592"/>
                  <a:gd name="T76" fmla="*/ 2147483646 w 4820"/>
                  <a:gd name="T77" fmla="*/ 2147483646 h 6592"/>
                  <a:gd name="T78" fmla="*/ 2147483646 w 4820"/>
                  <a:gd name="T79" fmla="*/ 2147483646 h 6592"/>
                  <a:gd name="T80" fmla="*/ 2147483646 w 4820"/>
                  <a:gd name="T81" fmla="*/ 2147483646 h 6592"/>
                  <a:gd name="T82" fmla="*/ 2147483646 w 4820"/>
                  <a:gd name="T83" fmla="*/ 2147483646 h 6592"/>
                  <a:gd name="T84" fmla="*/ 2147483646 w 4820"/>
                  <a:gd name="T85" fmla="*/ 2147483646 h 6592"/>
                  <a:gd name="T86" fmla="*/ 2147483646 w 4820"/>
                  <a:gd name="T87" fmla="*/ 2147483646 h 6592"/>
                  <a:gd name="T88" fmla="*/ 2147483646 w 4820"/>
                  <a:gd name="T89" fmla="*/ 2147483646 h 6592"/>
                  <a:gd name="T90" fmla="*/ 2147483646 w 4820"/>
                  <a:gd name="T91" fmla="*/ 2147483646 h 6592"/>
                  <a:gd name="T92" fmla="*/ 2147483646 w 4820"/>
                  <a:gd name="T93" fmla="*/ 2147483646 h 6592"/>
                  <a:gd name="T94" fmla="*/ 2147483646 w 4820"/>
                  <a:gd name="T95" fmla="*/ 2147483646 h 6592"/>
                  <a:gd name="T96" fmla="*/ 2147483646 w 4820"/>
                  <a:gd name="T97" fmla="*/ 2147483646 h 6592"/>
                  <a:gd name="T98" fmla="*/ 2147483646 w 4820"/>
                  <a:gd name="T99" fmla="*/ 2147483646 h 6592"/>
                  <a:gd name="T100" fmla="*/ 2147483646 w 4820"/>
                  <a:gd name="T101" fmla="*/ 2147483646 h 6592"/>
                  <a:gd name="T102" fmla="*/ 2147483646 w 4820"/>
                  <a:gd name="T103" fmla="*/ 2147483646 h 6592"/>
                  <a:gd name="T104" fmla="*/ 2147483646 w 4820"/>
                  <a:gd name="T105" fmla="*/ 2147483646 h 6592"/>
                  <a:gd name="T106" fmla="*/ 2147483646 w 4820"/>
                  <a:gd name="T107" fmla="*/ 2147483646 h 6592"/>
                  <a:gd name="T108" fmla="*/ 2147483646 w 4820"/>
                  <a:gd name="T109" fmla="*/ 2147483646 h 6592"/>
                  <a:gd name="T110" fmla="*/ 2147483646 w 4820"/>
                  <a:gd name="T111" fmla="*/ 2147483646 h 6592"/>
                  <a:gd name="T112" fmla="*/ 2147483646 w 4820"/>
                  <a:gd name="T113" fmla="*/ 2147483646 h 6592"/>
                  <a:gd name="T114" fmla="*/ 2147483646 w 4820"/>
                  <a:gd name="T115" fmla="*/ 2147483646 h 6592"/>
                  <a:gd name="T116" fmla="*/ 2147483646 w 4820"/>
                  <a:gd name="T117" fmla="*/ 2147483646 h 6592"/>
                  <a:gd name="T118" fmla="*/ 2147483646 w 4820"/>
                  <a:gd name="T119" fmla="*/ 2147483646 h 6592"/>
                  <a:gd name="T120" fmla="*/ 2147483646 w 4820"/>
                  <a:gd name="T121" fmla="*/ 2147483646 h 65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820" h="6592">
                    <a:moveTo>
                      <a:pt x="3334" y="0"/>
                    </a:moveTo>
                    <a:lnTo>
                      <a:pt x="3657" y="57"/>
                    </a:lnTo>
                    <a:lnTo>
                      <a:pt x="3733" y="96"/>
                    </a:lnTo>
                    <a:lnTo>
                      <a:pt x="3752" y="96"/>
                    </a:lnTo>
                    <a:lnTo>
                      <a:pt x="3771" y="115"/>
                    </a:lnTo>
                    <a:lnTo>
                      <a:pt x="3771" y="134"/>
                    </a:lnTo>
                    <a:lnTo>
                      <a:pt x="3791" y="153"/>
                    </a:lnTo>
                    <a:lnTo>
                      <a:pt x="3791" y="172"/>
                    </a:lnTo>
                    <a:lnTo>
                      <a:pt x="3791" y="191"/>
                    </a:lnTo>
                    <a:lnTo>
                      <a:pt x="3771" y="210"/>
                    </a:lnTo>
                    <a:lnTo>
                      <a:pt x="3733" y="286"/>
                    </a:lnTo>
                    <a:lnTo>
                      <a:pt x="3733" y="305"/>
                    </a:lnTo>
                    <a:lnTo>
                      <a:pt x="3695" y="324"/>
                    </a:lnTo>
                    <a:lnTo>
                      <a:pt x="3695" y="343"/>
                    </a:lnTo>
                    <a:lnTo>
                      <a:pt x="3657" y="401"/>
                    </a:lnTo>
                    <a:lnTo>
                      <a:pt x="3638" y="438"/>
                    </a:lnTo>
                    <a:lnTo>
                      <a:pt x="3562" y="496"/>
                    </a:lnTo>
                    <a:lnTo>
                      <a:pt x="3543" y="515"/>
                    </a:lnTo>
                    <a:lnTo>
                      <a:pt x="3524" y="553"/>
                    </a:lnTo>
                    <a:lnTo>
                      <a:pt x="3467" y="648"/>
                    </a:lnTo>
                    <a:lnTo>
                      <a:pt x="3467" y="667"/>
                    </a:lnTo>
                    <a:lnTo>
                      <a:pt x="3448" y="686"/>
                    </a:lnTo>
                    <a:lnTo>
                      <a:pt x="3429" y="782"/>
                    </a:lnTo>
                    <a:lnTo>
                      <a:pt x="3429" y="800"/>
                    </a:lnTo>
                    <a:lnTo>
                      <a:pt x="3353" y="953"/>
                    </a:lnTo>
                    <a:lnTo>
                      <a:pt x="3334" y="1010"/>
                    </a:lnTo>
                    <a:lnTo>
                      <a:pt x="3295" y="1067"/>
                    </a:lnTo>
                    <a:lnTo>
                      <a:pt x="3276" y="1105"/>
                    </a:lnTo>
                    <a:lnTo>
                      <a:pt x="3181" y="1258"/>
                    </a:lnTo>
                    <a:lnTo>
                      <a:pt x="3143" y="1295"/>
                    </a:lnTo>
                    <a:lnTo>
                      <a:pt x="3143" y="1315"/>
                    </a:lnTo>
                    <a:lnTo>
                      <a:pt x="3143" y="1334"/>
                    </a:lnTo>
                    <a:lnTo>
                      <a:pt x="3143" y="1353"/>
                    </a:lnTo>
                    <a:lnTo>
                      <a:pt x="3238" y="1410"/>
                    </a:lnTo>
                    <a:lnTo>
                      <a:pt x="3371" y="1505"/>
                    </a:lnTo>
                    <a:lnTo>
                      <a:pt x="3390" y="1524"/>
                    </a:lnTo>
                    <a:lnTo>
                      <a:pt x="3429" y="1524"/>
                    </a:lnTo>
                    <a:lnTo>
                      <a:pt x="3505" y="1524"/>
                    </a:lnTo>
                    <a:lnTo>
                      <a:pt x="3524" y="1524"/>
                    </a:lnTo>
                    <a:lnTo>
                      <a:pt x="3543" y="1543"/>
                    </a:lnTo>
                    <a:lnTo>
                      <a:pt x="3562" y="1562"/>
                    </a:lnTo>
                    <a:lnTo>
                      <a:pt x="3562" y="1620"/>
                    </a:lnTo>
                    <a:lnTo>
                      <a:pt x="3562" y="1639"/>
                    </a:lnTo>
                    <a:lnTo>
                      <a:pt x="3562" y="1676"/>
                    </a:lnTo>
                    <a:lnTo>
                      <a:pt x="3543" y="1696"/>
                    </a:lnTo>
                    <a:lnTo>
                      <a:pt x="3543" y="1829"/>
                    </a:lnTo>
                    <a:lnTo>
                      <a:pt x="3562" y="1848"/>
                    </a:lnTo>
                    <a:lnTo>
                      <a:pt x="3562" y="1886"/>
                    </a:lnTo>
                    <a:lnTo>
                      <a:pt x="3562" y="1905"/>
                    </a:lnTo>
                    <a:lnTo>
                      <a:pt x="3562" y="1924"/>
                    </a:lnTo>
                    <a:lnTo>
                      <a:pt x="3543" y="1943"/>
                    </a:lnTo>
                    <a:lnTo>
                      <a:pt x="3524" y="1962"/>
                    </a:lnTo>
                    <a:lnTo>
                      <a:pt x="3524" y="1981"/>
                    </a:lnTo>
                    <a:lnTo>
                      <a:pt x="3524" y="2038"/>
                    </a:lnTo>
                    <a:lnTo>
                      <a:pt x="3524" y="2077"/>
                    </a:lnTo>
                    <a:lnTo>
                      <a:pt x="3562" y="2153"/>
                    </a:lnTo>
                    <a:lnTo>
                      <a:pt x="3581" y="2191"/>
                    </a:lnTo>
                    <a:lnTo>
                      <a:pt x="3638" y="2553"/>
                    </a:lnTo>
                    <a:lnTo>
                      <a:pt x="3638" y="2610"/>
                    </a:lnTo>
                    <a:lnTo>
                      <a:pt x="3638" y="2667"/>
                    </a:lnTo>
                    <a:lnTo>
                      <a:pt x="3619" y="2724"/>
                    </a:lnTo>
                    <a:lnTo>
                      <a:pt x="3524" y="2895"/>
                    </a:lnTo>
                    <a:lnTo>
                      <a:pt x="3505" y="2953"/>
                    </a:lnTo>
                    <a:lnTo>
                      <a:pt x="3505" y="2972"/>
                    </a:lnTo>
                    <a:lnTo>
                      <a:pt x="3486" y="2991"/>
                    </a:lnTo>
                    <a:lnTo>
                      <a:pt x="3448" y="3010"/>
                    </a:lnTo>
                    <a:lnTo>
                      <a:pt x="3429" y="3010"/>
                    </a:lnTo>
                    <a:lnTo>
                      <a:pt x="3410" y="3048"/>
                    </a:lnTo>
                    <a:lnTo>
                      <a:pt x="3371" y="3067"/>
                    </a:lnTo>
                    <a:lnTo>
                      <a:pt x="3353" y="3105"/>
                    </a:lnTo>
                    <a:lnTo>
                      <a:pt x="3334" y="3162"/>
                    </a:lnTo>
                    <a:lnTo>
                      <a:pt x="3257" y="3353"/>
                    </a:lnTo>
                    <a:lnTo>
                      <a:pt x="3276" y="3372"/>
                    </a:lnTo>
                    <a:lnTo>
                      <a:pt x="3314" y="3372"/>
                    </a:lnTo>
                    <a:lnTo>
                      <a:pt x="3733" y="3296"/>
                    </a:lnTo>
                    <a:lnTo>
                      <a:pt x="3752" y="3296"/>
                    </a:lnTo>
                    <a:lnTo>
                      <a:pt x="3752" y="3315"/>
                    </a:lnTo>
                    <a:lnTo>
                      <a:pt x="3771" y="3353"/>
                    </a:lnTo>
                    <a:lnTo>
                      <a:pt x="3791" y="3353"/>
                    </a:lnTo>
                    <a:lnTo>
                      <a:pt x="3791" y="3372"/>
                    </a:lnTo>
                    <a:lnTo>
                      <a:pt x="3810" y="3372"/>
                    </a:lnTo>
                    <a:lnTo>
                      <a:pt x="4133" y="3353"/>
                    </a:lnTo>
                    <a:lnTo>
                      <a:pt x="4172" y="3334"/>
                    </a:lnTo>
                    <a:lnTo>
                      <a:pt x="4191" y="3334"/>
                    </a:lnTo>
                    <a:lnTo>
                      <a:pt x="4210" y="3315"/>
                    </a:lnTo>
                    <a:lnTo>
                      <a:pt x="4267" y="3296"/>
                    </a:lnTo>
                    <a:lnTo>
                      <a:pt x="4305" y="3276"/>
                    </a:lnTo>
                    <a:lnTo>
                      <a:pt x="4457" y="3200"/>
                    </a:lnTo>
                    <a:lnTo>
                      <a:pt x="4743" y="3315"/>
                    </a:lnTo>
                    <a:lnTo>
                      <a:pt x="4800" y="3391"/>
                    </a:lnTo>
                    <a:lnTo>
                      <a:pt x="4819" y="3429"/>
                    </a:lnTo>
                    <a:lnTo>
                      <a:pt x="4819" y="3448"/>
                    </a:lnTo>
                    <a:lnTo>
                      <a:pt x="4819" y="3467"/>
                    </a:lnTo>
                    <a:lnTo>
                      <a:pt x="4800" y="3467"/>
                    </a:lnTo>
                    <a:lnTo>
                      <a:pt x="4800" y="3486"/>
                    </a:lnTo>
                    <a:lnTo>
                      <a:pt x="4781" y="3486"/>
                    </a:lnTo>
                    <a:lnTo>
                      <a:pt x="4781" y="3505"/>
                    </a:lnTo>
                    <a:lnTo>
                      <a:pt x="4724" y="3524"/>
                    </a:lnTo>
                    <a:lnTo>
                      <a:pt x="4705" y="3543"/>
                    </a:lnTo>
                    <a:lnTo>
                      <a:pt x="4686" y="3562"/>
                    </a:lnTo>
                    <a:lnTo>
                      <a:pt x="4686" y="3581"/>
                    </a:lnTo>
                    <a:lnTo>
                      <a:pt x="4705" y="3601"/>
                    </a:lnTo>
                    <a:lnTo>
                      <a:pt x="4762" y="3620"/>
                    </a:lnTo>
                    <a:lnTo>
                      <a:pt x="4781" y="3638"/>
                    </a:lnTo>
                    <a:lnTo>
                      <a:pt x="4781" y="3677"/>
                    </a:lnTo>
                    <a:lnTo>
                      <a:pt x="4781" y="3696"/>
                    </a:lnTo>
                    <a:lnTo>
                      <a:pt x="4781" y="3753"/>
                    </a:lnTo>
                    <a:lnTo>
                      <a:pt x="4762" y="3772"/>
                    </a:lnTo>
                    <a:lnTo>
                      <a:pt x="4724" y="3791"/>
                    </a:lnTo>
                    <a:lnTo>
                      <a:pt x="4705" y="3791"/>
                    </a:lnTo>
                    <a:lnTo>
                      <a:pt x="4705" y="3810"/>
                    </a:lnTo>
                    <a:lnTo>
                      <a:pt x="4724" y="3905"/>
                    </a:lnTo>
                    <a:lnTo>
                      <a:pt x="4724" y="3943"/>
                    </a:lnTo>
                    <a:lnTo>
                      <a:pt x="4724" y="3962"/>
                    </a:lnTo>
                    <a:lnTo>
                      <a:pt x="4724" y="4001"/>
                    </a:lnTo>
                    <a:lnTo>
                      <a:pt x="4705" y="4038"/>
                    </a:lnTo>
                    <a:lnTo>
                      <a:pt x="4705" y="4058"/>
                    </a:lnTo>
                    <a:lnTo>
                      <a:pt x="4686" y="4096"/>
                    </a:lnTo>
                    <a:lnTo>
                      <a:pt x="4667" y="4115"/>
                    </a:lnTo>
                    <a:lnTo>
                      <a:pt x="4533" y="4267"/>
                    </a:lnTo>
                    <a:lnTo>
                      <a:pt x="4477" y="4305"/>
                    </a:lnTo>
                    <a:lnTo>
                      <a:pt x="4419" y="4343"/>
                    </a:lnTo>
                    <a:lnTo>
                      <a:pt x="4324" y="4381"/>
                    </a:lnTo>
                    <a:lnTo>
                      <a:pt x="4286" y="4400"/>
                    </a:lnTo>
                    <a:lnTo>
                      <a:pt x="4248" y="4439"/>
                    </a:lnTo>
                    <a:lnTo>
                      <a:pt x="4172" y="4458"/>
                    </a:lnTo>
                    <a:lnTo>
                      <a:pt x="4133" y="4495"/>
                    </a:lnTo>
                    <a:lnTo>
                      <a:pt x="3981" y="4667"/>
                    </a:lnTo>
                    <a:lnTo>
                      <a:pt x="3791" y="5029"/>
                    </a:lnTo>
                    <a:lnTo>
                      <a:pt x="3771" y="5048"/>
                    </a:lnTo>
                    <a:lnTo>
                      <a:pt x="3752" y="5067"/>
                    </a:lnTo>
                    <a:lnTo>
                      <a:pt x="3695" y="5067"/>
                    </a:lnTo>
                    <a:lnTo>
                      <a:pt x="3676" y="5086"/>
                    </a:lnTo>
                    <a:lnTo>
                      <a:pt x="3524" y="5143"/>
                    </a:lnTo>
                    <a:lnTo>
                      <a:pt x="3429" y="5181"/>
                    </a:lnTo>
                    <a:lnTo>
                      <a:pt x="3353" y="5181"/>
                    </a:lnTo>
                    <a:lnTo>
                      <a:pt x="2933" y="5125"/>
                    </a:lnTo>
                    <a:lnTo>
                      <a:pt x="2876" y="5143"/>
                    </a:lnTo>
                    <a:lnTo>
                      <a:pt x="2857" y="5162"/>
                    </a:lnTo>
                    <a:lnTo>
                      <a:pt x="2838" y="5181"/>
                    </a:lnTo>
                    <a:lnTo>
                      <a:pt x="2819" y="5201"/>
                    </a:lnTo>
                    <a:lnTo>
                      <a:pt x="2800" y="5239"/>
                    </a:lnTo>
                    <a:lnTo>
                      <a:pt x="2781" y="5277"/>
                    </a:lnTo>
                    <a:lnTo>
                      <a:pt x="2781" y="5296"/>
                    </a:lnTo>
                    <a:lnTo>
                      <a:pt x="2762" y="5391"/>
                    </a:lnTo>
                    <a:lnTo>
                      <a:pt x="2762" y="5410"/>
                    </a:lnTo>
                    <a:lnTo>
                      <a:pt x="2781" y="5429"/>
                    </a:lnTo>
                    <a:lnTo>
                      <a:pt x="2800" y="5448"/>
                    </a:lnTo>
                    <a:lnTo>
                      <a:pt x="2819" y="5467"/>
                    </a:lnTo>
                    <a:lnTo>
                      <a:pt x="2819" y="5486"/>
                    </a:lnTo>
                    <a:lnTo>
                      <a:pt x="2819" y="5524"/>
                    </a:lnTo>
                    <a:lnTo>
                      <a:pt x="2800" y="5658"/>
                    </a:lnTo>
                    <a:lnTo>
                      <a:pt x="2781" y="5753"/>
                    </a:lnTo>
                    <a:lnTo>
                      <a:pt x="2781" y="5791"/>
                    </a:lnTo>
                    <a:lnTo>
                      <a:pt x="2762" y="5810"/>
                    </a:lnTo>
                    <a:lnTo>
                      <a:pt x="2762" y="5848"/>
                    </a:lnTo>
                    <a:lnTo>
                      <a:pt x="2762" y="5867"/>
                    </a:lnTo>
                    <a:lnTo>
                      <a:pt x="2743" y="5963"/>
                    </a:lnTo>
                    <a:lnTo>
                      <a:pt x="2743" y="5982"/>
                    </a:lnTo>
                    <a:lnTo>
                      <a:pt x="2762" y="6019"/>
                    </a:lnTo>
                    <a:lnTo>
                      <a:pt x="2762" y="6039"/>
                    </a:lnTo>
                    <a:lnTo>
                      <a:pt x="2762" y="6058"/>
                    </a:lnTo>
                    <a:lnTo>
                      <a:pt x="2800" y="6077"/>
                    </a:lnTo>
                    <a:lnTo>
                      <a:pt x="2800" y="6096"/>
                    </a:lnTo>
                    <a:lnTo>
                      <a:pt x="2819" y="6115"/>
                    </a:lnTo>
                    <a:lnTo>
                      <a:pt x="2838" y="6115"/>
                    </a:lnTo>
                    <a:lnTo>
                      <a:pt x="2781" y="6134"/>
                    </a:lnTo>
                    <a:lnTo>
                      <a:pt x="2762" y="6153"/>
                    </a:lnTo>
                    <a:lnTo>
                      <a:pt x="2743" y="6172"/>
                    </a:lnTo>
                    <a:lnTo>
                      <a:pt x="2724" y="6172"/>
                    </a:lnTo>
                    <a:lnTo>
                      <a:pt x="2705" y="6172"/>
                    </a:lnTo>
                    <a:lnTo>
                      <a:pt x="2648" y="6153"/>
                    </a:lnTo>
                    <a:lnTo>
                      <a:pt x="2609" y="6153"/>
                    </a:lnTo>
                    <a:lnTo>
                      <a:pt x="2552" y="6115"/>
                    </a:lnTo>
                    <a:lnTo>
                      <a:pt x="2533" y="6115"/>
                    </a:lnTo>
                    <a:lnTo>
                      <a:pt x="2514" y="6096"/>
                    </a:lnTo>
                    <a:lnTo>
                      <a:pt x="2496" y="6096"/>
                    </a:lnTo>
                    <a:lnTo>
                      <a:pt x="2476" y="6115"/>
                    </a:lnTo>
                    <a:lnTo>
                      <a:pt x="2457" y="6134"/>
                    </a:lnTo>
                    <a:lnTo>
                      <a:pt x="2457" y="6153"/>
                    </a:lnTo>
                    <a:lnTo>
                      <a:pt x="2457" y="6172"/>
                    </a:lnTo>
                    <a:lnTo>
                      <a:pt x="2476" y="6210"/>
                    </a:lnTo>
                    <a:lnTo>
                      <a:pt x="2476" y="6229"/>
                    </a:lnTo>
                    <a:lnTo>
                      <a:pt x="2457" y="6229"/>
                    </a:lnTo>
                    <a:lnTo>
                      <a:pt x="2457" y="6248"/>
                    </a:lnTo>
                    <a:lnTo>
                      <a:pt x="2400" y="6248"/>
                    </a:lnTo>
                    <a:lnTo>
                      <a:pt x="2400" y="6267"/>
                    </a:lnTo>
                    <a:lnTo>
                      <a:pt x="2400" y="6286"/>
                    </a:lnTo>
                    <a:lnTo>
                      <a:pt x="2381" y="6305"/>
                    </a:lnTo>
                    <a:lnTo>
                      <a:pt x="2381" y="6324"/>
                    </a:lnTo>
                    <a:lnTo>
                      <a:pt x="2362" y="6324"/>
                    </a:lnTo>
                    <a:lnTo>
                      <a:pt x="2305" y="6324"/>
                    </a:lnTo>
                    <a:lnTo>
                      <a:pt x="2286" y="6344"/>
                    </a:lnTo>
                    <a:lnTo>
                      <a:pt x="2286" y="6362"/>
                    </a:lnTo>
                    <a:lnTo>
                      <a:pt x="2286" y="6381"/>
                    </a:lnTo>
                    <a:lnTo>
                      <a:pt x="2286" y="6400"/>
                    </a:lnTo>
                    <a:lnTo>
                      <a:pt x="2286" y="6420"/>
                    </a:lnTo>
                    <a:lnTo>
                      <a:pt x="2267" y="6420"/>
                    </a:lnTo>
                    <a:lnTo>
                      <a:pt x="2267" y="6439"/>
                    </a:lnTo>
                    <a:lnTo>
                      <a:pt x="2229" y="6439"/>
                    </a:lnTo>
                    <a:lnTo>
                      <a:pt x="2210" y="6439"/>
                    </a:lnTo>
                    <a:lnTo>
                      <a:pt x="2210" y="6458"/>
                    </a:lnTo>
                    <a:lnTo>
                      <a:pt x="2133" y="6553"/>
                    </a:lnTo>
                    <a:lnTo>
                      <a:pt x="2095" y="6572"/>
                    </a:lnTo>
                    <a:lnTo>
                      <a:pt x="2095" y="6591"/>
                    </a:lnTo>
                    <a:lnTo>
                      <a:pt x="2076" y="6591"/>
                    </a:lnTo>
                    <a:lnTo>
                      <a:pt x="2076" y="6572"/>
                    </a:lnTo>
                    <a:lnTo>
                      <a:pt x="2057" y="6572"/>
                    </a:lnTo>
                    <a:lnTo>
                      <a:pt x="2057" y="6534"/>
                    </a:lnTo>
                    <a:lnTo>
                      <a:pt x="2057" y="6515"/>
                    </a:lnTo>
                    <a:lnTo>
                      <a:pt x="2095" y="6458"/>
                    </a:lnTo>
                    <a:lnTo>
                      <a:pt x="2095" y="6420"/>
                    </a:lnTo>
                    <a:lnTo>
                      <a:pt x="2000" y="6134"/>
                    </a:lnTo>
                    <a:lnTo>
                      <a:pt x="1981" y="6077"/>
                    </a:lnTo>
                    <a:lnTo>
                      <a:pt x="1962" y="6039"/>
                    </a:lnTo>
                    <a:lnTo>
                      <a:pt x="1943" y="6019"/>
                    </a:lnTo>
                    <a:lnTo>
                      <a:pt x="1886" y="6000"/>
                    </a:lnTo>
                    <a:lnTo>
                      <a:pt x="1886" y="5982"/>
                    </a:lnTo>
                    <a:lnTo>
                      <a:pt x="1886" y="5963"/>
                    </a:lnTo>
                    <a:lnTo>
                      <a:pt x="1905" y="5924"/>
                    </a:lnTo>
                    <a:lnTo>
                      <a:pt x="1924" y="5924"/>
                    </a:lnTo>
                    <a:lnTo>
                      <a:pt x="1905" y="5905"/>
                    </a:lnTo>
                    <a:lnTo>
                      <a:pt x="1848" y="5867"/>
                    </a:lnTo>
                    <a:lnTo>
                      <a:pt x="1848" y="5848"/>
                    </a:lnTo>
                    <a:lnTo>
                      <a:pt x="1848" y="5829"/>
                    </a:lnTo>
                    <a:lnTo>
                      <a:pt x="1848" y="5810"/>
                    </a:lnTo>
                    <a:lnTo>
                      <a:pt x="1886" y="5810"/>
                    </a:lnTo>
                    <a:lnTo>
                      <a:pt x="1905" y="5791"/>
                    </a:lnTo>
                    <a:lnTo>
                      <a:pt x="1905" y="5772"/>
                    </a:lnTo>
                    <a:lnTo>
                      <a:pt x="1905" y="5753"/>
                    </a:lnTo>
                    <a:lnTo>
                      <a:pt x="1905" y="5677"/>
                    </a:lnTo>
                    <a:lnTo>
                      <a:pt x="1905" y="5658"/>
                    </a:lnTo>
                    <a:lnTo>
                      <a:pt x="1905" y="5638"/>
                    </a:lnTo>
                    <a:lnTo>
                      <a:pt x="1905" y="5619"/>
                    </a:lnTo>
                    <a:lnTo>
                      <a:pt x="1886" y="5601"/>
                    </a:lnTo>
                    <a:lnTo>
                      <a:pt x="1886" y="5582"/>
                    </a:lnTo>
                    <a:lnTo>
                      <a:pt x="1866" y="5562"/>
                    </a:lnTo>
                    <a:lnTo>
                      <a:pt x="1829" y="5562"/>
                    </a:lnTo>
                    <a:lnTo>
                      <a:pt x="1790" y="5562"/>
                    </a:lnTo>
                    <a:lnTo>
                      <a:pt x="1771" y="5562"/>
                    </a:lnTo>
                    <a:lnTo>
                      <a:pt x="1752" y="5562"/>
                    </a:lnTo>
                    <a:lnTo>
                      <a:pt x="1752" y="5582"/>
                    </a:lnTo>
                    <a:lnTo>
                      <a:pt x="1734" y="5582"/>
                    </a:lnTo>
                    <a:lnTo>
                      <a:pt x="1581" y="5543"/>
                    </a:lnTo>
                    <a:lnTo>
                      <a:pt x="1485" y="5524"/>
                    </a:lnTo>
                    <a:lnTo>
                      <a:pt x="1181" y="5429"/>
                    </a:lnTo>
                    <a:lnTo>
                      <a:pt x="1162" y="5410"/>
                    </a:lnTo>
                    <a:lnTo>
                      <a:pt x="1143" y="5391"/>
                    </a:lnTo>
                    <a:lnTo>
                      <a:pt x="1105" y="5353"/>
                    </a:lnTo>
                    <a:lnTo>
                      <a:pt x="1086" y="5334"/>
                    </a:lnTo>
                    <a:lnTo>
                      <a:pt x="1048" y="5257"/>
                    </a:lnTo>
                    <a:lnTo>
                      <a:pt x="1048" y="5239"/>
                    </a:lnTo>
                    <a:lnTo>
                      <a:pt x="1048" y="5220"/>
                    </a:lnTo>
                    <a:lnTo>
                      <a:pt x="1028" y="5201"/>
                    </a:lnTo>
                    <a:lnTo>
                      <a:pt x="1028" y="5181"/>
                    </a:lnTo>
                    <a:lnTo>
                      <a:pt x="1048" y="5143"/>
                    </a:lnTo>
                    <a:lnTo>
                      <a:pt x="1048" y="5125"/>
                    </a:lnTo>
                    <a:lnTo>
                      <a:pt x="1028" y="5105"/>
                    </a:lnTo>
                    <a:lnTo>
                      <a:pt x="972" y="5105"/>
                    </a:lnTo>
                    <a:lnTo>
                      <a:pt x="952" y="5105"/>
                    </a:lnTo>
                    <a:lnTo>
                      <a:pt x="895" y="5086"/>
                    </a:lnTo>
                    <a:lnTo>
                      <a:pt x="876" y="5086"/>
                    </a:lnTo>
                    <a:lnTo>
                      <a:pt x="857" y="5067"/>
                    </a:lnTo>
                    <a:lnTo>
                      <a:pt x="838" y="5067"/>
                    </a:lnTo>
                    <a:lnTo>
                      <a:pt x="819" y="5048"/>
                    </a:lnTo>
                    <a:lnTo>
                      <a:pt x="819" y="5010"/>
                    </a:lnTo>
                    <a:lnTo>
                      <a:pt x="800" y="5010"/>
                    </a:lnTo>
                    <a:lnTo>
                      <a:pt x="800" y="4991"/>
                    </a:lnTo>
                    <a:lnTo>
                      <a:pt x="781" y="4972"/>
                    </a:lnTo>
                    <a:lnTo>
                      <a:pt x="762" y="4953"/>
                    </a:lnTo>
                    <a:lnTo>
                      <a:pt x="724" y="4934"/>
                    </a:lnTo>
                    <a:lnTo>
                      <a:pt x="705" y="4915"/>
                    </a:lnTo>
                    <a:lnTo>
                      <a:pt x="705" y="4896"/>
                    </a:lnTo>
                    <a:lnTo>
                      <a:pt x="686" y="4896"/>
                    </a:lnTo>
                    <a:lnTo>
                      <a:pt x="686" y="4876"/>
                    </a:lnTo>
                    <a:lnTo>
                      <a:pt x="705" y="4858"/>
                    </a:lnTo>
                    <a:lnTo>
                      <a:pt x="705" y="4839"/>
                    </a:lnTo>
                    <a:lnTo>
                      <a:pt x="705" y="4820"/>
                    </a:lnTo>
                    <a:lnTo>
                      <a:pt x="686" y="4820"/>
                    </a:lnTo>
                    <a:lnTo>
                      <a:pt x="667" y="4839"/>
                    </a:lnTo>
                    <a:lnTo>
                      <a:pt x="571" y="4858"/>
                    </a:lnTo>
                    <a:lnTo>
                      <a:pt x="552" y="4876"/>
                    </a:lnTo>
                    <a:lnTo>
                      <a:pt x="514" y="4915"/>
                    </a:lnTo>
                    <a:lnTo>
                      <a:pt x="495" y="4915"/>
                    </a:lnTo>
                    <a:lnTo>
                      <a:pt x="457" y="4934"/>
                    </a:lnTo>
                    <a:lnTo>
                      <a:pt x="381" y="4953"/>
                    </a:lnTo>
                    <a:lnTo>
                      <a:pt x="190" y="4953"/>
                    </a:lnTo>
                    <a:lnTo>
                      <a:pt x="171" y="4934"/>
                    </a:lnTo>
                    <a:lnTo>
                      <a:pt x="134" y="4876"/>
                    </a:lnTo>
                    <a:lnTo>
                      <a:pt x="76" y="4800"/>
                    </a:lnTo>
                    <a:lnTo>
                      <a:pt x="57" y="4781"/>
                    </a:lnTo>
                    <a:lnTo>
                      <a:pt x="57" y="4762"/>
                    </a:lnTo>
                    <a:lnTo>
                      <a:pt x="19" y="4648"/>
                    </a:lnTo>
                    <a:lnTo>
                      <a:pt x="0" y="4591"/>
                    </a:lnTo>
                    <a:lnTo>
                      <a:pt x="0" y="4534"/>
                    </a:lnTo>
                    <a:lnTo>
                      <a:pt x="19" y="4477"/>
                    </a:lnTo>
                    <a:lnTo>
                      <a:pt x="19" y="4439"/>
                    </a:lnTo>
                    <a:lnTo>
                      <a:pt x="0" y="4363"/>
                    </a:lnTo>
                    <a:lnTo>
                      <a:pt x="0" y="4267"/>
                    </a:lnTo>
                    <a:lnTo>
                      <a:pt x="19" y="4172"/>
                    </a:lnTo>
                    <a:lnTo>
                      <a:pt x="38" y="4153"/>
                    </a:lnTo>
                    <a:lnTo>
                      <a:pt x="76" y="4134"/>
                    </a:lnTo>
                    <a:lnTo>
                      <a:pt x="95" y="4115"/>
                    </a:lnTo>
                    <a:lnTo>
                      <a:pt x="95" y="4096"/>
                    </a:lnTo>
                    <a:lnTo>
                      <a:pt x="134" y="3982"/>
                    </a:lnTo>
                    <a:lnTo>
                      <a:pt x="229" y="3791"/>
                    </a:lnTo>
                    <a:lnTo>
                      <a:pt x="247" y="3772"/>
                    </a:lnTo>
                    <a:lnTo>
                      <a:pt x="229" y="3734"/>
                    </a:lnTo>
                    <a:lnTo>
                      <a:pt x="190" y="3620"/>
                    </a:lnTo>
                    <a:lnTo>
                      <a:pt x="190" y="3601"/>
                    </a:lnTo>
                    <a:lnTo>
                      <a:pt x="190" y="3581"/>
                    </a:lnTo>
                    <a:lnTo>
                      <a:pt x="210" y="3562"/>
                    </a:lnTo>
                    <a:lnTo>
                      <a:pt x="210" y="3524"/>
                    </a:lnTo>
                    <a:lnTo>
                      <a:pt x="229" y="3505"/>
                    </a:lnTo>
                    <a:lnTo>
                      <a:pt x="229" y="3486"/>
                    </a:lnTo>
                    <a:lnTo>
                      <a:pt x="229" y="3448"/>
                    </a:lnTo>
                    <a:lnTo>
                      <a:pt x="229" y="3429"/>
                    </a:lnTo>
                    <a:lnTo>
                      <a:pt x="247" y="3410"/>
                    </a:lnTo>
                    <a:lnTo>
                      <a:pt x="343" y="3334"/>
                    </a:lnTo>
                    <a:lnTo>
                      <a:pt x="362" y="3334"/>
                    </a:lnTo>
                    <a:lnTo>
                      <a:pt x="400" y="3334"/>
                    </a:lnTo>
                    <a:lnTo>
                      <a:pt x="495" y="3334"/>
                    </a:lnTo>
                    <a:lnTo>
                      <a:pt x="571" y="3372"/>
                    </a:lnTo>
                    <a:lnTo>
                      <a:pt x="591" y="3372"/>
                    </a:lnTo>
                    <a:lnTo>
                      <a:pt x="610" y="3372"/>
                    </a:lnTo>
                    <a:lnTo>
                      <a:pt x="647" y="3353"/>
                    </a:lnTo>
                    <a:lnTo>
                      <a:pt x="705" y="3276"/>
                    </a:lnTo>
                    <a:lnTo>
                      <a:pt x="762" y="3162"/>
                    </a:lnTo>
                    <a:lnTo>
                      <a:pt x="781" y="3144"/>
                    </a:lnTo>
                    <a:lnTo>
                      <a:pt x="800" y="3105"/>
                    </a:lnTo>
                    <a:lnTo>
                      <a:pt x="819" y="3086"/>
                    </a:lnTo>
                    <a:lnTo>
                      <a:pt x="819" y="3029"/>
                    </a:lnTo>
                    <a:lnTo>
                      <a:pt x="819" y="3010"/>
                    </a:lnTo>
                    <a:lnTo>
                      <a:pt x="819" y="2991"/>
                    </a:lnTo>
                    <a:lnTo>
                      <a:pt x="819" y="2972"/>
                    </a:lnTo>
                    <a:lnTo>
                      <a:pt x="819" y="2953"/>
                    </a:lnTo>
                    <a:lnTo>
                      <a:pt x="819" y="2934"/>
                    </a:lnTo>
                    <a:lnTo>
                      <a:pt x="838" y="2934"/>
                    </a:lnTo>
                    <a:lnTo>
                      <a:pt x="857" y="2934"/>
                    </a:lnTo>
                    <a:lnTo>
                      <a:pt x="876" y="2934"/>
                    </a:lnTo>
                    <a:lnTo>
                      <a:pt x="914" y="2934"/>
                    </a:lnTo>
                    <a:lnTo>
                      <a:pt x="991" y="2953"/>
                    </a:lnTo>
                    <a:lnTo>
                      <a:pt x="1105" y="2934"/>
                    </a:lnTo>
                    <a:lnTo>
                      <a:pt x="1143" y="2915"/>
                    </a:lnTo>
                    <a:lnTo>
                      <a:pt x="1162" y="2915"/>
                    </a:lnTo>
                    <a:lnTo>
                      <a:pt x="1162" y="2895"/>
                    </a:lnTo>
                    <a:lnTo>
                      <a:pt x="1162" y="2877"/>
                    </a:lnTo>
                    <a:lnTo>
                      <a:pt x="1181" y="2839"/>
                    </a:lnTo>
                    <a:lnTo>
                      <a:pt x="1181" y="2819"/>
                    </a:lnTo>
                    <a:lnTo>
                      <a:pt x="1200" y="2800"/>
                    </a:lnTo>
                    <a:lnTo>
                      <a:pt x="1219" y="2763"/>
                    </a:lnTo>
                    <a:lnTo>
                      <a:pt x="1219" y="2743"/>
                    </a:lnTo>
                    <a:lnTo>
                      <a:pt x="1200" y="2743"/>
                    </a:lnTo>
                    <a:lnTo>
                      <a:pt x="1181" y="2743"/>
                    </a:lnTo>
                    <a:lnTo>
                      <a:pt x="1181" y="2724"/>
                    </a:lnTo>
                    <a:lnTo>
                      <a:pt x="1181" y="2705"/>
                    </a:lnTo>
                    <a:lnTo>
                      <a:pt x="1162" y="2572"/>
                    </a:lnTo>
                    <a:lnTo>
                      <a:pt x="1143" y="2553"/>
                    </a:lnTo>
                    <a:lnTo>
                      <a:pt x="1143" y="2534"/>
                    </a:lnTo>
                    <a:lnTo>
                      <a:pt x="1124" y="2534"/>
                    </a:lnTo>
                    <a:lnTo>
                      <a:pt x="1105" y="2514"/>
                    </a:lnTo>
                    <a:lnTo>
                      <a:pt x="1086" y="2438"/>
                    </a:lnTo>
                    <a:lnTo>
                      <a:pt x="1067" y="2382"/>
                    </a:lnTo>
                    <a:lnTo>
                      <a:pt x="1048" y="2362"/>
                    </a:lnTo>
                    <a:lnTo>
                      <a:pt x="1028" y="2343"/>
                    </a:lnTo>
                    <a:lnTo>
                      <a:pt x="1009" y="2324"/>
                    </a:lnTo>
                    <a:lnTo>
                      <a:pt x="991" y="2305"/>
                    </a:lnTo>
                    <a:lnTo>
                      <a:pt x="991" y="2286"/>
                    </a:lnTo>
                    <a:lnTo>
                      <a:pt x="1009" y="2267"/>
                    </a:lnTo>
                    <a:lnTo>
                      <a:pt x="1028" y="2248"/>
                    </a:lnTo>
                    <a:lnTo>
                      <a:pt x="1028" y="2229"/>
                    </a:lnTo>
                    <a:lnTo>
                      <a:pt x="1028" y="2210"/>
                    </a:lnTo>
                    <a:lnTo>
                      <a:pt x="1028" y="2191"/>
                    </a:lnTo>
                    <a:lnTo>
                      <a:pt x="1048" y="2153"/>
                    </a:lnTo>
                    <a:lnTo>
                      <a:pt x="1048" y="2134"/>
                    </a:lnTo>
                    <a:lnTo>
                      <a:pt x="1028" y="2115"/>
                    </a:lnTo>
                    <a:lnTo>
                      <a:pt x="1009" y="2096"/>
                    </a:lnTo>
                    <a:lnTo>
                      <a:pt x="991" y="2096"/>
                    </a:lnTo>
                    <a:lnTo>
                      <a:pt x="972" y="2077"/>
                    </a:lnTo>
                    <a:lnTo>
                      <a:pt x="952" y="2077"/>
                    </a:lnTo>
                    <a:lnTo>
                      <a:pt x="914" y="2096"/>
                    </a:lnTo>
                    <a:lnTo>
                      <a:pt x="838" y="2153"/>
                    </a:lnTo>
                    <a:lnTo>
                      <a:pt x="800" y="2172"/>
                    </a:lnTo>
                    <a:lnTo>
                      <a:pt x="781" y="2191"/>
                    </a:lnTo>
                    <a:lnTo>
                      <a:pt x="762" y="2191"/>
                    </a:lnTo>
                    <a:lnTo>
                      <a:pt x="381" y="2248"/>
                    </a:lnTo>
                    <a:lnTo>
                      <a:pt x="362" y="2248"/>
                    </a:lnTo>
                    <a:lnTo>
                      <a:pt x="362" y="2210"/>
                    </a:lnTo>
                    <a:lnTo>
                      <a:pt x="362" y="2134"/>
                    </a:lnTo>
                    <a:lnTo>
                      <a:pt x="381" y="2057"/>
                    </a:lnTo>
                    <a:lnTo>
                      <a:pt x="381" y="2020"/>
                    </a:lnTo>
                    <a:lnTo>
                      <a:pt x="381" y="2001"/>
                    </a:lnTo>
                    <a:lnTo>
                      <a:pt x="381" y="1962"/>
                    </a:lnTo>
                    <a:lnTo>
                      <a:pt x="362" y="1924"/>
                    </a:lnTo>
                    <a:lnTo>
                      <a:pt x="324" y="1867"/>
                    </a:lnTo>
                    <a:lnTo>
                      <a:pt x="247" y="1810"/>
                    </a:lnTo>
                    <a:lnTo>
                      <a:pt x="305" y="1200"/>
                    </a:lnTo>
                    <a:lnTo>
                      <a:pt x="305" y="1181"/>
                    </a:lnTo>
                    <a:lnTo>
                      <a:pt x="286" y="1067"/>
                    </a:lnTo>
                    <a:lnTo>
                      <a:pt x="286" y="1029"/>
                    </a:lnTo>
                    <a:lnTo>
                      <a:pt x="286" y="991"/>
                    </a:lnTo>
                    <a:lnTo>
                      <a:pt x="305" y="953"/>
                    </a:lnTo>
                    <a:lnTo>
                      <a:pt x="305" y="934"/>
                    </a:lnTo>
                    <a:lnTo>
                      <a:pt x="362" y="914"/>
                    </a:lnTo>
                    <a:lnTo>
                      <a:pt x="514" y="914"/>
                    </a:lnTo>
                    <a:lnTo>
                      <a:pt x="838" y="858"/>
                    </a:lnTo>
                    <a:lnTo>
                      <a:pt x="914" y="838"/>
                    </a:lnTo>
                    <a:lnTo>
                      <a:pt x="991" y="800"/>
                    </a:lnTo>
                    <a:lnTo>
                      <a:pt x="1143" y="629"/>
                    </a:lnTo>
                    <a:lnTo>
                      <a:pt x="1314" y="496"/>
                    </a:lnTo>
                    <a:lnTo>
                      <a:pt x="1390" y="457"/>
                    </a:lnTo>
                    <a:lnTo>
                      <a:pt x="1676" y="401"/>
                    </a:lnTo>
                    <a:lnTo>
                      <a:pt x="1695" y="401"/>
                    </a:lnTo>
                    <a:lnTo>
                      <a:pt x="1734" y="362"/>
                    </a:lnTo>
                    <a:lnTo>
                      <a:pt x="1752" y="305"/>
                    </a:lnTo>
                    <a:lnTo>
                      <a:pt x="1771" y="305"/>
                    </a:lnTo>
                    <a:lnTo>
                      <a:pt x="1790" y="286"/>
                    </a:lnTo>
                    <a:lnTo>
                      <a:pt x="1905" y="210"/>
                    </a:lnTo>
                    <a:lnTo>
                      <a:pt x="1981" y="172"/>
                    </a:lnTo>
                    <a:lnTo>
                      <a:pt x="2057" y="172"/>
                    </a:lnTo>
                    <a:lnTo>
                      <a:pt x="2171" y="210"/>
                    </a:lnTo>
                    <a:lnTo>
                      <a:pt x="2457" y="191"/>
                    </a:lnTo>
                    <a:lnTo>
                      <a:pt x="2800" y="134"/>
                    </a:lnTo>
                    <a:lnTo>
                      <a:pt x="3029" y="57"/>
                    </a:lnTo>
                    <a:lnTo>
                      <a:pt x="3124" y="57"/>
                    </a:lnTo>
                    <a:lnTo>
                      <a:pt x="3162" y="57"/>
                    </a:lnTo>
                    <a:lnTo>
                      <a:pt x="3200" y="57"/>
                    </a:lnTo>
                    <a:lnTo>
                      <a:pt x="3219" y="57"/>
                    </a:lnTo>
                    <a:lnTo>
                      <a:pt x="3334" y="0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60" name="Freeform 32">
                <a:extLst>
                  <a:ext uri="{FF2B5EF4-FFF2-40B4-BE49-F238E27FC236}">
                    <a16:creationId xmlns:a16="http://schemas.microsoft.com/office/drawing/2014/main" id="{7C655467-128D-B244-9B53-6EF059959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8975" y="6626225"/>
                <a:ext cx="3957638" cy="2776538"/>
              </a:xfrm>
              <a:custGeom>
                <a:avLst/>
                <a:gdLst>
                  <a:gd name="T0" fmla="*/ 2147483646 w 10992"/>
                  <a:gd name="T1" fmla="*/ 2147483646 h 7714"/>
                  <a:gd name="T2" fmla="*/ 2147483646 w 10992"/>
                  <a:gd name="T3" fmla="*/ 2147483646 h 7714"/>
                  <a:gd name="T4" fmla="*/ 2147483646 w 10992"/>
                  <a:gd name="T5" fmla="*/ 2147483646 h 7714"/>
                  <a:gd name="T6" fmla="*/ 2147483646 w 10992"/>
                  <a:gd name="T7" fmla="*/ 2147483646 h 7714"/>
                  <a:gd name="T8" fmla="*/ 2147483646 w 10992"/>
                  <a:gd name="T9" fmla="*/ 2147483646 h 7714"/>
                  <a:gd name="T10" fmla="*/ 2147483646 w 10992"/>
                  <a:gd name="T11" fmla="*/ 2147483646 h 7714"/>
                  <a:gd name="T12" fmla="*/ 2147483646 w 10992"/>
                  <a:gd name="T13" fmla="*/ 2147483646 h 7714"/>
                  <a:gd name="T14" fmla="*/ 2147483646 w 10992"/>
                  <a:gd name="T15" fmla="*/ 2147483646 h 7714"/>
                  <a:gd name="T16" fmla="*/ 2147483646 w 10992"/>
                  <a:gd name="T17" fmla="*/ 2147483646 h 7714"/>
                  <a:gd name="T18" fmla="*/ 2147483646 w 10992"/>
                  <a:gd name="T19" fmla="*/ 2147483646 h 7714"/>
                  <a:gd name="T20" fmla="*/ 2147483646 w 10992"/>
                  <a:gd name="T21" fmla="*/ 2147483646 h 7714"/>
                  <a:gd name="T22" fmla="*/ 2147483646 w 10992"/>
                  <a:gd name="T23" fmla="*/ 2147483646 h 7714"/>
                  <a:gd name="T24" fmla="*/ 2147483646 w 10992"/>
                  <a:gd name="T25" fmla="*/ 2147483646 h 7714"/>
                  <a:gd name="T26" fmla="*/ 2147483646 w 10992"/>
                  <a:gd name="T27" fmla="*/ 2147483646 h 7714"/>
                  <a:gd name="T28" fmla="*/ 2147483646 w 10992"/>
                  <a:gd name="T29" fmla="*/ 2147483646 h 7714"/>
                  <a:gd name="T30" fmla="*/ 2147483646 w 10992"/>
                  <a:gd name="T31" fmla="*/ 2147483646 h 7714"/>
                  <a:gd name="T32" fmla="*/ 2147483646 w 10992"/>
                  <a:gd name="T33" fmla="*/ 2147483646 h 7714"/>
                  <a:gd name="T34" fmla="*/ 2147483646 w 10992"/>
                  <a:gd name="T35" fmla="*/ 2147483646 h 7714"/>
                  <a:gd name="T36" fmla="*/ 2147483646 w 10992"/>
                  <a:gd name="T37" fmla="*/ 2147483646 h 7714"/>
                  <a:gd name="T38" fmla="*/ 2147483646 w 10992"/>
                  <a:gd name="T39" fmla="*/ 2147483646 h 7714"/>
                  <a:gd name="T40" fmla="*/ 2147483646 w 10992"/>
                  <a:gd name="T41" fmla="*/ 2147483646 h 7714"/>
                  <a:gd name="T42" fmla="*/ 2147483646 w 10992"/>
                  <a:gd name="T43" fmla="*/ 2147483646 h 7714"/>
                  <a:gd name="T44" fmla="*/ 2147483646 w 10992"/>
                  <a:gd name="T45" fmla="*/ 2147483646 h 7714"/>
                  <a:gd name="T46" fmla="*/ 2147483646 w 10992"/>
                  <a:gd name="T47" fmla="*/ 2147483646 h 7714"/>
                  <a:gd name="T48" fmla="*/ 2147483646 w 10992"/>
                  <a:gd name="T49" fmla="*/ 2147483646 h 7714"/>
                  <a:gd name="T50" fmla="*/ 2147483646 w 10992"/>
                  <a:gd name="T51" fmla="*/ 2147483646 h 7714"/>
                  <a:gd name="T52" fmla="*/ 2147483646 w 10992"/>
                  <a:gd name="T53" fmla="*/ 2147483646 h 7714"/>
                  <a:gd name="T54" fmla="*/ 2147483646 w 10992"/>
                  <a:gd name="T55" fmla="*/ 2147483646 h 7714"/>
                  <a:gd name="T56" fmla="*/ 0 w 10992"/>
                  <a:gd name="T57" fmla="*/ 2147483646 h 7714"/>
                  <a:gd name="T58" fmla="*/ 2147483646 w 10992"/>
                  <a:gd name="T59" fmla="*/ 2147483646 h 7714"/>
                  <a:gd name="T60" fmla="*/ 2147483646 w 10992"/>
                  <a:gd name="T61" fmla="*/ 2147483646 h 7714"/>
                  <a:gd name="T62" fmla="*/ 2147483646 w 10992"/>
                  <a:gd name="T63" fmla="*/ 2147483646 h 7714"/>
                  <a:gd name="T64" fmla="*/ 2147483646 w 10992"/>
                  <a:gd name="T65" fmla="*/ 2147483646 h 7714"/>
                  <a:gd name="T66" fmla="*/ 2147483646 w 10992"/>
                  <a:gd name="T67" fmla="*/ 2147483646 h 7714"/>
                  <a:gd name="T68" fmla="*/ 2147483646 w 10992"/>
                  <a:gd name="T69" fmla="*/ 2147483646 h 7714"/>
                  <a:gd name="T70" fmla="*/ 2147483646 w 10992"/>
                  <a:gd name="T71" fmla="*/ 2147483646 h 7714"/>
                  <a:gd name="T72" fmla="*/ 2147483646 w 10992"/>
                  <a:gd name="T73" fmla="*/ 2147483646 h 7714"/>
                  <a:gd name="T74" fmla="*/ 2147483646 w 10992"/>
                  <a:gd name="T75" fmla="*/ 2147483646 h 7714"/>
                  <a:gd name="T76" fmla="*/ 2147483646 w 10992"/>
                  <a:gd name="T77" fmla="*/ 2147483646 h 7714"/>
                  <a:gd name="T78" fmla="*/ 2147483646 w 10992"/>
                  <a:gd name="T79" fmla="*/ 2147483646 h 7714"/>
                  <a:gd name="T80" fmla="*/ 2147483646 w 10992"/>
                  <a:gd name="T81" fmla="*/ 2147483646 h 7714"/>
                  <a:gd name="T82" fmla="*/ 2147483646 w 10992"/>
                  <a:gd name="T83" fmla="*/ 2147483646 h 7714"/>
                  <a:gd name="T84" fmla="*/ 2147483646 w 10992"/>
                  <a:gd name="T85" fmla="*/ 2147483646 h 7714"/>
                  <a:gd name="T86" fmla="*/ 2147483646 w 10992"/>
                  <a:gd name="T87" fmla="*/ 2147483646 h 7714"/>
                  <a:gd name="T88" fmla="*/ 2147483646 w 10992"/>
                  <a:gd name="T89" fmla="*/ 2147483646 h 7714"/>
                  <a:gd name="T90" fmla="*/ 2147483646 w 10992"/>
                  <a:gd name="T91" fmla="*/ 2147483646 h 7714"/>
                  <a:gd name="T92" fmla="*/ 2147483646 w 10992"/>
                  <a:gd name="T93" fmla="*/ 2147483646 h 7714"/>
                  <a:gd name="T94" fmla="*/ 2147483646 w 10992"/>
                  <a:gd name="T95" fmla="*/ 2147483646 h 7714"/>
                  <a:gd name="T96" fmla="*/ 2147483646 w 10992"/>
                  <a:gd name="T97" fmla="*/ 2147483646 h 7714"/>
                  <a:gd name="T98" fmla="*/ 2147483646 w 10992"/>
                  <a:gd name="T99" fmla="*/ 2147483646 h 7714"/>
                  <a:gd name="T100" fmla="*/ 2147483646 w 10992"/>
                  <a:gd name="T101" fmla="*/ 2147483646 h 7714"/>
                  <a:gd name="T102" fmla="*/ 2147483646 w 10992"/>
                  <a:gd name="T103" fmla="*/ 2147483646 h 7714"/>
                  <a:gd name="T104" fmla="*/ 2147483646 w 10992"/>
                  <a:gd name="T105" fmla="*/ 2147483646 h 7714"/>
                  <a:gd name="T106" fmla="*/ 2147483646 w 10992"/>
                  <a:gd name="T107" fmla="*/ 2147483646 h 7714"/>
                  <a:gd name="T108" fmla="*/ 2147483646 w 10992"/>
                  <a:gd name="T109" fmla="*/ 2147483646 h 7714"/>
                  <a:gd name="T110" fmla="*/ 2147483646 w 10992"/>
                  <a:gd name="T111" fmla="*/ 2147483646 h 7714"/>
                  <a:gd name="T112" fmla="*/ 2147483646 w 10992"/>
                  <a:gd name="T113" fmla="*/ 2147483646 h 7714"/>
                  <a:gd name="T114" fmla="*/ 2147483646 w 10992"/>
                  <a:gd name="T115" fmla="*/ 2147483646 h 7714"/>
                  <a:gd name="T116" fmla="*/ 2147483646 w 10992"/>
                  <a:gd name="T117" fmla="*/ 2147483646 h 7714"/>
                  <a:gd name="T118" fmla="*/ 2147483646 w 10992"/>
                  <a:gd name="T119" fmla="*/ 2147483646 h 771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10992" h="7714">
                    <a:moveTo>
                      <a:pt x="9772" y="1295"/>
                    </a:moveTo>
                    <a:lnTo>
                      <a:pt x="9924" y="1333"/>
                    </a:lnTo>
                    <a:lnTo>
                      <a:pt x="10001" y="1371"/>
                    </a:lnTo>
                    <a:lnTo>
                      <a:pt x="10248" y="1542"/>
                    </a:lnTo>
                    <a:lnTo>
                      <a:pt x="10248" y="1561"/>
                    </a:lnTo>
                    <a:lnTo>
                      <a:pt x="10268" y="1580"/>
                    </a:lnTo>
                    <a:lnTo>
                      <a:pt x="10305" y="1638"/>
                    </a:lnTo>
                    <a:lnTo>
                      <a:pt x="10401" y="1714"/>
                    </a:lnTo>
                    <a:lnTo>
                      <a:pt x="10420" y="1733"/>
                    </a:lnTo>
                    <a:lnTo>
                      <a:pt x="10439" y="1847"/>
                    </a:lnTo>
                    <a:lnTo>
                      <a:pt x="10458" y="1885"/>
                    </a:lnTo>
                    <a:lnTo>
                      <a:pt x="10477" y="1923"/>
                    </a:lnTo>
                    <a:lnTo>
                      <a:pt x="10515" y="1961"/>
                    </a:lnTo>
                    <a:lnTo>
                      <a:pt x="10534" y="1981"/>
                    </a:lnTo>
                    <a:lnTo>
                      <a:pt x="10591" y="2000"/>
                    </a:lnTo>
                    <a:lnTo>
                      <a:pt x="10610" y="2019"/>
                    </a:lnTo>
                    <a:lnTo>
                      <a:pt x="10629" y="2037"/>
                    </a:lnTo>
                    <a:lnTo>
                      <a:pt x="10610" y="2037"/>
                    </a:lnTo>
                    <a:lnTo>
                      <a:pt x="10591" y="2076"/>
                    </a:lnTo>
                    <a:lnTo>
                      <a:pt x="10591" y="2095"/>
                    </a:lnTo>
                    <a:lnTo>
                      <a:pt x="10591" y="2114"/>
                    </a:lnTo>
                    <a:lnTo>
                      <a:pt x="10591" y="2133"/>
                    </a:lnTo>
                    <a:lnTo>
                      <a:pt x="10610" y="2133"/>
                    </a:lnTo>
                    <a:lnTo>
                      <a:pt x="10629" y="2114"/>
                    </a:lnTo>
                    <a:lnTo>
                      <a:pt x="10649" y="2114"/>
                    </a:lnTo>
                    <a:lnTo>
                      <a:pt x="10686" y="2133"/>
                    </a:lnTo>
                    <a:lnTo>
                      <a:pt x="10705" y="2152"/>
                    </a:lnTo>
                    <a:lnTo>
                      <a:pt x="10725" y="2152"/>
                    </a:lnTo>
                    <a:lnTo>
                      <a:pt x="10763" y="2133"/>
                    </a:lnTo>
                    <a:lnTo>
                      <a:pt x="10781" y="2133"/>
                    </a:lnTo>
                    <a:lnTo>
                      <a:pt x="10801" y="2133"/>
                    </a:lnTo>
                    <a:lnTo>
                      <a:pt x="10896" y="2209"/>
                    </a:lnTo>
                    <a:lnTo>
                      <a:pt x="10934" y="2228"/>
                    </a:lnTo>
                    <a:lnTo>
                      <a:pt x="10972" y="2266"/>
                    </a:lnTo>
                    <a:lnTo>
                      <a:pt x="10991" y="2304"/>
                    </a:lnTo>
                    <a:lnTo>
                      <a:pt x="10991" y="2323"/>
                    </a:lnTo>
                    <a:lnTo>
                      <a:pt x="10991" y="2362"/>
                    </a:lnTo>
                    <a:lnTo>
                      <a:pt x="10991" y="2381"/>
                    </a:lnTo>
                    <a:lnTo>
                      <a:pt x="10991" y="2400"/>
                    </a:lnTo>
                    <a:lnTo>
                      <a:pt x="10972" y="2438"/>
                    </a:lnTo>
                    <a:lnTo>
                      <a:pt x="10915" y="2495"/>
                    </a:lnTo>
                    <a:lnTo>
                      <a:pt x="10839" y="2571"/>
                    </a:lnTo>
                    <a:lnTo>
                      <a:pt x="10820" y="2590"/>
                    </a:lnTo>
                    <a:lnTo>
                      <a:pt x="10820" y="2628"/>
                    </a:lnTo>
                    <a:lnTo>
                      <a:pt x="10801" y="2685"/>
                    </a:lnTo>
                    <a:lnTo>
                      <a:pt x="10820" y="2704"/>
                    </a:lnTo>
                    <a:lnTo>
                      <a:pt x="10820" y="2743"/>
                    </a:lnTo>
                    <a:lnTo>
                      <a:pt x="10839" y="2762"/>
                    </a:lnTo>
                    <a:lnTo>
                      <a:pt x="10896" y="2799"/>
                    </a:lnTo>
                    <a:lnTo>
                      <a:pt x="10896" y="2838"/>
                    </a:lnTo>
                    <a:lnTo>
                      <a:pt x="10705" y="2990"/>
                    </a:lnTo>
                    <a:lnTo>
                      <a:pt x="10667" y="3028"/>
                    </a:lnTo>
                    <a:lnTo>
                      <a:pt x="10649" y="3028"/>
                    </a:lnTo>
                    <a:lnTo>
                      <a:pt x="10553" y="3009"/>
                    </a:lnTo>
                    <a:lnTo>
                      <a:pt x="10534" y="3009"/>
                    </a:lnTo>
                    <a:lnTo>
                      <a:pt x="10515" y="3009"/>
                    </a:lnTo>
                    <a:lnTo>
                      <a:pt x="10363" y="3047"/>
                    </a:lnTo>
                    <a:lnTo>
                      <a:pt x="10324" y="3066"/>
                    </a:lnTo>
                    <a:lnTo>
                      <a:pt x="10153" y="3200"/>
                    </a:lnTo>
                    <a:lnTo>
                      <a:pt x="10077" y="3161"/>
                    </a:lnTo>
                    <a:lnTo>
                      <a:pt x="9715" y="3219"/>
                    </a:lnTo>
                    <a:lnTo>
                      <a:pt x="9677" y="3238"/>
                    </a:lnTo>
                    <a:lnTo>
                      <a:pt x="9658" y="3238"/>
                    </a:lnTo>
                    <a:lnTo>
                      <a:pt x="9639" y="3238"/>
                    </a:lnTo>
                    <a:lnTo>
                      <a:pt x="9601" y="3200"/>
                    </a:lnTo>
                    <a:lnTo>
                      <a:pt x="9582" y="3180"/>
                    </a:lnTo>
                    <a:lnTo>
                      <a:pt x="9562" y="3161"/>
                    </a:lnTo>
                    <a:lnTo>
                      <a:pt x="9525" y="3161"/>
                    </a:lnTo>
                    <a:lnTo>
                      <a:pt x="9372" y="3124"/>
                    </a:lnTo>
                    <a:lnTo>
                      <a:pt x="9334" y="3124"/>
                    </a:lnTo>
                    <a:lnTo>
                      <a:pt x="9315" y="3143"/>
                    </a:lnTo>
                    <a:lnTo>
                      <a:pt x="9277" y="3180"/>
                    </a:lnTo>
                    <a:lnTo>
                      <a:pt x="9277" y="3200"/>
                    </a:lnTo>
                    <a:lnTo>
                      <a:pt x="9220" y="3276"/>
                    </a:lnTo>
                    <a:lnTo>
                      <a:pt x="9201" y="3295"/>
                    </a:lnTo>
                    <a:lnTo>
                      <a:pt x="9163" y="3295"/>
                    </a:lnTo>
                    <a:lnTo>
                      <a:pt x="9125" y="3314"/>
                    </a:lnTo>
                    <a:lnTo>
                      <a:pt x="9049" y="3295"/>
                    </a:lnTo>
                    <a:lnTo>
                      <a:pt x="8934" y="3314"/>
                    </a:lnTo>
                    <a:lnTo>
                      <a:pt x="8915" y="3314"/>
                    </a:lnTo>
                    <a:lnTo>
                      <a:pt x="8858" y="3295"/>
                    </a:lnTo>
                    <a:lnTo>
                      <a:pt x="8744" y="3295"/>
                    </a:lnTo>
                    <a:lnTo>
                      <a:pt x="8724" y="3314"/>
                    </a:lnTo>
                    <a:lnTo>
                      <a:pt x="8686" y="3352"/>
                    </a:lnTo>
                    <a:lnTo>
                      <a:pt x="8668" y="3390"/>
                    </a:lnTo>
                    <a:lnTo>
                      <a:pt x="8629" y="3409"/>
                    </a:lnTo>
                    <a:lnTo>
                      <a:pt x="8572" y="3428"/>
                    </a:lnTo>
                    <a:lnTo>
                      <a:pt x="8534" y="3447"/>
                    </a:lnTo>
                    <a:lnTo>
                      <a:pt x="8515" y="3447"/>
                    </a:lnTo>
                    <a:lnTo>
                      <a:pt x="8324" y="3409"/>
                    </a:lnTo>
                    <a:lnTo>
                      <a:pt x="7925" y="3371"/>
                    </a:lnTo>
                    <a:lnTo>
                      <a:pt x="7696" y="3333"/>
                    </a:lnTo>
                    <a:lnTo>
                      <a:pt x="7581" y="3333"/>
                    </a:lnTo>
                    <a:lnTo>
                      <a:pt x="7315" y="3333"/>
                    </a:lnTo>
                    <a:lnTo>
                      <a:pt x="7277" y="3352"/>
                    </a:lnTo>
                    <a:lnTo>
                      <a:pt x="7258" y="3466"/>
                    </a:lnTo>
                    <a:lnTo>
                      <a:pt x="7239" y="3523"/>
                    </a:lnTo>
                    <a:lnTo>
                      <a:pt x="7258" y="3561"/>
                    </a:lnTo>
                    <a:lnTo>
                      <a:pt x="7239" y="3581"/>
                    </a:lnTo>
                    <a:lnTo>
                      <a:pt x="7200" y="3695"/>
                    </a:lnTo>
                    <a:lnTo>
                      <a:pt x="7181" y="3733"/>
                    </a:lnTo>
                    <a:lnTo>
                      <a:pt x="7181" y="3828"/>
                    </a:lnTo>
                    <a:lnTo>
                      <a:pt x="7163" y="3866"/>
                    </a:lnTo>
                    <a:lnTo>
                      <a:pt x="7181" y="3886"/>
                    </a:lnTo>
                    <a:lnTo>
                      <a:pt x="7181" y="3904"/>
                    </a:lnTo>
                    <a:lnTo>
                      <a:pt x="7200" y="3904"/>
                    </a:lnTo>
                    <a:lnTo>
                      <a:pt x="7200" y="3923"/>
                    </a:lnTo>
                    <a:lnTo>
                      <a:pt x="7200" y="3942"/>
                    </a:lnTo>
                    <a:lnTo>
                      <a:pt x="7163" y="4018"/>
                    </a:lnTo>
                    <a:lnTo>
                      <a:pt x="7163" y="4038"/>
                    </a:lnTo>
                    <a:lnTo>
                      <a:pt x="7163" y="4076"/>
                    </a:lnTo>
                    <a:lnTo>
                      <a:pt x="7163" y="4114"/>
                    </a:lnTo>
                    <a:lnTo>
                      <a:pt x="7144" y="4171"/>
                    </a:lnTo>
                    <a:lnTo>
                      <a:pt x="7124" y="4228"/>
                    </a:lnTo>
                    <a:lnTo>
                      <a:pt x="7124" y="4323"/>
                    </a:lnTo>
                    <a:lnTo>
                      <a:pt x="7124" y="4343"/>
                    </a:lnTo>
                    <a:lnTo>
                      <a:pt x="7144" y="4362"/>
                    </a:lnTo>
                    <a:lnTo>
                      <a:pt x="7163" y="4381"/>
                    </a:lnTo>
                    <a:lnTo>
                      <a:pt x="7163" y="4399"/>
                    </a:lnTo>
                    <a:lnTo>
                      <a:pt x="7181" y="4438"/>
                    </a:lnTo>
                    <a:lnTo>
                      <a:pt x="7181" y="4457"/>
                    </a:lnTo>
                    <a:lnTo>
                      <a:pt x="7200" y="4457"/>
                    </a:lnTo>
                    <a:lnTo>
                      <a:pt x="7220" y="4457"/>
                    </a:lnTo>
                    <a:lnTo>
                      <a:pt x="7258" y="4475"/>
                    </a:lnTo>
                    <a:lnTo>
                      <a:pt x="7277" y="4494"/>
                    </a:lnTo>
                    <a:lnTo>
                      <a:pt x="7296" y="4608"/>
                    </a:lnTo>
                    <a:lnTo>
                      <a:pt x="7277" y="4684"/>
                    </a:lnTo>
                    <a:lnTo>
                      <a:pt x="7258" y="4723"/>
                    </a:lnTo>
                    <a:lnTo>
                      <a:pt x="7220" y="4742"/>
                    </a:lnTo>
                    <a:lnTo>
                      <a:pt x="7163" y="4818"/>
                    </a:lnTo>
                    <a:lnTo>
                      <a:pt x="7144" y="4875"/>
                    </a:lnTo>
                    <a:lnTo>
                      <a:pt x="7144" y="4913"/>
                    </a:lnTo>
                    <a:lnTo>
                      <a:pt x="7124" y="4932"/>
                    </a:lnTo>
                    <a:lnTo>
                      <a:pt x="7105" y="4932"/>
                    </a:lnTo>
                    <a:lnTo>
                      <a:pt x="7068" y="4932"/>
                    </a:lnTo>
                    <a:lnTo>
                      <a:pt x="7048" y="4951"/>
                    </a:lnTo>
                    <a:lnTo>
                      <a:pt x="7029" y="4951"/>
                    </a:lnTo>
                    <a:lnTo>
                      <a:pt x="7010" y="4970"/>
                    </a:lnTo>
                    <a:lnTo>
                      <a:pt x="6934" y="5008"/>
                    </a:lnTo>
                    <a:lnTo>
                      <a:pt x="6915" y="5027"/>
                    </a:lnTo>
                    <a:lnTo>
                      <a:pt x="6915" y="5065"/>
                    </a:lnTo>
                    <a:lnTo>
                      <a:pt x="6915" y="5084"/>
                    </a:lnTo>
                    <a:lnTo>
                      <a:pt x="6934" y="5104"/>
                    </a:lnTo>
                    <a:lnTo>
                      <a:pt x="6934" y="5123"/>
                    </a:lnTo>
                    <a:lnTo>
                      <a:pt x="6934" y="5160"/>
                    </a:lnTo>
                    <a:lnTo>
                      <a:pt x="6934" y="5180"/>
                    </a:lnTo>
                    <a:lnTo>
                      <a:pt x="6953" y="5180"/>
                    </a:lnTo>
                    <a:lnTo>
                      <a:pt x="6953" y="5199"/>
                    </a:lnTo>
                    <a:lnTo>
                      <a:pt x="7029" y="5237"/>
                    </a:lnTo>
                    <a:lnTo>
                      <a:pt x="7048" y="5256"/>
                    </a:lnTo>
                    <a:lnTo>
                      <a:pt x="7048" y="5275"/>
                    </a:lnTo>
                    <a:lnTo>
                      <a:pt x="7068" y="5294"/>
                    </a:lnTo>
                    <a:lnTo>
                      <a:pt x="7068" y="5313"/>
                    </a:lnTo>
                    <a:lnTo>
                      <a:pt x="7086" y="5332"/>
                    </a:lnTo>
                    <a:lnTo>
                      <a:pt x="7105" y="5332"/>
                    </a:lnTo>
                    <a:lnTo>
                      <a:pt x="7124" y="5351"/>
                    </a:lnTo>
                    <a:lnTo>
                      <a:pt x="7144" y="5351"/>
                    </a:lnTo>
                    <a:lnTo>
                      <a:pt x="7163" y="5389"/>
                    </a:lnTo>
                    <a:lnTo>
                      <a:pt x="7181" y="5408"/>
                    </a:lnTo>
                    <a:lnTo>
                      <a:pt x="7200" y="5427"/>
                    </a:lnTo>
                    <a:lnTo>
                      <a:pt x="7220" y="5541"/>
                    </a:lnTo>
                    <a:lnTo>
                      <a:pt x="7239" y="5732"/>
                    </a:lnTo>
                    <a:lnTo>
                      <a:pt x="7258" y="5789"/>
                    </a:lnTo>
                    <a:lnTo>
                      <a:pt x="7334" y="5827"/>
                    </a:lnTo>
                    <a:lnTo>
                      <a:pt x="7372" y="5866"/>
                    </a:lnTo>
                    <a:lnTo>
                      <a:pt x="7410" y="5922"/>
                    </a:lnTo>
                    <a:lnTo>
                      <a:pt x="7429" y="5942"/>
                    </a:lnTo>
                    <a:lnTo>
                      <a:pt x="7448" y="5980"/>
                    </a:lnTo>
                    <a:lnTo>
                      <a:pt x="7448" y="5998"/>
                    </a:lnTo>
                    <a:lnTo>
                      <a:pt x="7429" y="6018"/>
                    </a:lnTo>
                    <a:lnTo>
                      <a:pt x="7353" y="6075"/>
                    </a:lnTo>
                    <a:lnTo>
                      <a:pt x="7315" y="6094"/>
                    </a:lnTo>
                    <a:lnTo>
                      <a:pt x="7277" y="6113"/>
                    </a:lnTo>
                    <a:lnTo>
                      <a:pt x="7258" y="6132"/>
                    </a:lnTo>
                    <a:lnTo>
                      <a:pt x="7163" y="6208"/>
                    </a:lnTo>
                    <a:lnTo>
                      <a:pt x="7068" y="6323"/>
                    </a:lnTo>
                    <a:lnTo>
                      <a:pt x="6972" y="6399"/>
                    </a:lnTo>
                    <a:lnTo>
                      <a:pt x="6972" y="6418"/>
                    </a:lnTo>
                    <a:lnTo>
                      <a:pt x="6953" y="6418"/>
                    </a:lnTo>
                    <a:lnTo>
                      <a:pt x="6953" y="6437"/>
                    </a:lnTo>
                    <a:lnTo>
                      <a:pt x="6934" y="6437"/>
                    </a:lnTo>
                    <a:lnTo>
                      <a:pt x="6915" y="6437"/>
                    </a:lnTo>
                    <a:lnTo>
                      <a:pt x="6877" y="6456"/>
                    </a:lnTo>
                    <a:lnTo>
                      <a:pt x="6858" y="6456"/>
                    </a:lnTo>
                    <a:lnTo>
                      <a:pt x="6819" y="6532"/>
                    </a:lnTo>
                    <a:lnTo>
                      <a:pt x="6801" y="6551"/>
                    </a:lnTo>
                    <a:lnTo>
                      <a:pt x="6819" y="6570"/>
                    </a:lnTo>
                    <a:lnTo>
                      <a:pt x="6839" y="6589"/>
                    </a:lnTo>
                    <a:lnTo>
                      <a:pt x="6839" y="6646"/>
                    </a:lnTo>
                    <a:lnTo>
                      <a:pt x="6705" y="6704"/>
                    </a:lnTo>
                    <a:lnTo>
                      <a:pt x="6648" y="6723"/>
                    </a:lnTo>
                    <a:lnTo>
                      <a:pt x="6572" y="6741"/>
                    </a:lnTo>
                    <a:lnTo>
                      <a:pt x="6515" y="6780"/>
                    </a:lnTo>
                    <a:lnTo>
                      <a:pt x="6458" y="6799"/>
                    </a:lnTo>
                    <a:lnTo>
                      <a:pt x="6382" y="6856"/>
                    </a:lnTo>
                    <a:lnTo>
                      <a:pt x="6267" y="6856"/>
                    </a:lnTo>
                    <a:lnTo>
                      <a:pt x="6229" y="6856"/>
                    </a:lnTo>
                    <a:lnTo>
                      <a:pt x="6210" y="6875"/>
                    </a:lnTo>
                    <a:lnTo>
                      <a:pt x="6077" y="6951"/>
                    </a:lnTo>
                    <a:lnTo>
                      <a:pt x="6020" y="6989"/>
                    </a:lnTo>
                    <a:lnTo>
                      <a:pt x="5981" y="7027"/>
                    </a:lnTo>
                    <a:lnTo>
                      <a:pt x="5981" y="7046"/>
                    </a:lnTo>
                    <a:lnTo>
                      <a:pt x="5715" y="7161"/>
                    </a:lnTo>
                    <a:lnTo>
                      <a:pt x="5715" y="7180"/>
                    </a:lnTo>
                    <a:lnTo>
                      <a:pt x="5696" y="7180"/>
                    </a:lnTo>
                    <a:lnTo>
                      <a:pt x="5620" y="7237"/>
                    </a:lnTo>
                    <a:lnTo>
                      <a:pt x="5600" y="7275"/>
                    </a:lnTo>
                    <a:lnTo>
                      <a:pt x="5563" y="7275"/>
                    </a:lnTo>
                    <a:lnTo>
                      <a:pt x="5544" y="7275"/>
                    </a:lnTo>
                    <a:lnTo>
                      <a:pt x="5486" y="7275"/>
                    </a:lnTo>
                    <a:lnTo>
                      <a:pt x="5467" y="7256"/>
                    </a:lnTo>
                    <a:lnTo>
                      <a:pt x="5448" y="7237"/>
                    </a:lnTo>
                    <a:lnTo>
                      <a:pt x="5429" y="7237"/>
                    </a:lnTo>
                    <a:lnTo>
                      <a:pt x="5410" y="7256"/>
                    </a:lnTo>
                    <a:lnTo>
                      <a:pt x="5372" y="7275"/>
                    </a:lnTo>
                    <a:lnTo>
                      <a:pt x="5277" y="7389"/>
                    </a:lnTo>
                    <a:lnTo>
                      <a:pt x="5239" y="7408"/>
                    </a:lnTo>
                    <a:lnTo>
                      <a:pt x="5219" y="7427"/>
                    </a:lnTo>
                    <a:lnTo>
                      <a:pt x="5200" y="7427"/>
                    </a:lnTo>
                    <a:lnTo>
                      <a:pt x="5182" y="7427"/>
                    </a:lnTo>
                    <a:lnTo>
                      <a:pt x="5163" y="7427"/>
                    </a:lnTo>
                    <a:lnTo>
                      <a:pt x="5124" y="7427"/>
                    </a:lnTo>
                    <a:lnTo>
                      <a:pt x="5105" y="7408"/>
                    </a:lnTo>
                    <a:lnTo>
                      <a:pt x="5086" y="7313"/>
                    </a:lnTo>
                    <a:lnTo>
                      <a:pt x="5086" y="7294"/>
                    </a:lnTo>
                    <a:lnTo>
                      <a:pt x="5086" y="7275"/>
                    </a:lnTo>
                    <a:lnTo>
                      <a:pt x="5048" y="7275"/>
                    </a:lnTo>
                    <a:lnTo>
                      <a:pt x="4915" y="7351"/>
                    </a:lnTo>
                    <a:lnTo>
                      <a:pt x="4820" y="7275"/>
                    </a:lnTo>
                    <a:lnTo>
                      <a:pt x="4801" y="7237"/>
                    </a:lnTo>
                    <a:lnTo>
                      <a:pt x="4801" y="7218"/>
                    </a:lnTo>
                    <a:lnTo>
                      <a:pt x="4801" y="7199"/>
                    </a:lnTo>
                    <a:lnTo>
                      <a:pt x="4782" y="7180"/>
                    </a:lnTo>
                    <a:lnTo>
                      <a:pt x="4782" y="7161"/>
                    </a:lnTo>
                    <a:lnTo>
                      <a:pt x="4762" y="7161"/>
                    </a:lnTo>
                    <a:lnTo>
                      <a:pt x="4724" y="7141"/>
                    </a:lnTo>
                    <a:lnTo>
                      <a:pt x="4629" y="7141"/>
                    </a:lnTo>
                    <a:lnTo>
                      <a:pt x="4610" y="7141"/>
                    </a:lnTo>
                    <a:lnTo>
                      <a:pt x="4591" y="7161"/>
                    </a:lnTo>
                    <a:lnTo>
                      <a:pt x="4572" y="7141"/>
                    </a:lnTo>
                    <a:lnTo>
                      <a:pt x="4534" y="7141"/>
                    </a:lnTo>
                    <a:lnTo>
                      <a:pt x="4496" y="7104"/>
                    </a:lnTo>
                    <a:lnTo>
                      <a:pt x="4477" y="7085"/>
                    </a:lnTo>
                    <a:lnTo>
                      <a:pt x="4477" y="7065"/>
                    </a:lnTo>
                    <a:lnTo>
                      <a:pt x="4457" y="7027"/>
                    </a:lnTo>
                    <a:lnTo>
                      <a:pt x="4439" y="7027"/>
                    </a:lnTo>
                    <a:lnTo>
                      <a:pt x="4439" y="7008"/>
                    </a:lnTo>
                    <a:lnTo>
                      <a:pt x="4401" y="7008"/>
                    </a:lnTo>
                    <a:lnTo>
                      <a:pt x="4343" y="7027"/>
                    </a:lnTo>
                    <a:lnTo>
                      <a:pt x="4305" y="7046"/>
                    </a:lnTo>
                    <a:lnTo>
                      <a:pt x="4248" y="7237"/>
                    </a:lnTo>
                    <a:lnTo>
                      <a:pt x="4191" y="7313"/>
                    </a:lnTo>
                    <a:lnTo>
                      <a:pt x="4172" y="7351"/>
                    </a:lnTo>
                    <a:lnTo>
                      <a:pt x="4134" y="7370"/>
                    </a:lnTo>
                    <a:lnTo>
                      <a:pt x="4096" y="7408"/>
                    </a:lnTo>
                    <a:lnTo>
                      <a:pt x="4039" y="7446"/>
                    </a:lnTo>
                    <a:lnTo>
                      <a:pt x="4000" y="7466"/>
                    </a:lnTo>
                    <a:lnTo>
                      <a:pt x="3905" y="7484"/>
                    </a:lnTo>
                    <a:lnTo>
                      <a:pt x="3886" y="7503"/>
                    </a:lnTo>
                    <a:lnTo>
                      <a:pt x="3867" y="7522"/>
                    </a:lnTo>
                    <a:lnTo>
                      <a:pt x="3886" y="7522"/>
                    </a:lnTo>
                    <a:lnTo>
                      <a:pt x="3944" y="7598"/>
                    </a:lnTo>
                    <a:lnTo>
                      <a:pt x="3962" y="7618"/>
                    </a:lnTo>
                    <a:lnTo>
                      <a:pt x="3962" y="7637"/>
                    </a:lnTo>
                    <a:lnTo>
                      <a:pt x="3962" y="7656"/>
                    </a:lnTo>
                    <a:lnTo>
                      <a:pt x="3944" y="7656"/>
                    </a:lnTo>
                    <a:lnTo>
                      <a:pt x="3924" y="7656"/>
                    </a:lnTo>
                    <a:lnTo>
                      <a:pt x="3905" y="7656"/>
                    </a:lnTo>
                    <a:lnTo>
                      <a:pt x="3829" y="7675"/>
                    </a:lnTo>
                    <a:lnTo>
                      <a:pt x="3810" y="7675"/>
                    </a:lnTo>
                    <a:lnTo>
                      <a:pt x="3791" y="7675"/>
                    </a:lnTo>
                    <a:lnTo>
                      <a:pt x="3791" y="7694"/>
                    </a:lnTo>
                    <a:lnTo>
                      <a:pt x="3753" y="7713"/>
                    </a:lnTo>
                    <a:lnTo>
                      <a:pt x="3734" y="7713"/>
                    </a:lnTo>
                    <a:lnTo>
                      <a:pt x="3600" y="7637"/>
                    </a:lnTo>
                    <a:lnTo>
                      <a:pt x="3524" y="7580"/>
                    </a:lnTo>
                    <a:lnTo>
                      <a:pt x="3486" y="7580"/>
                    </a:lnTo>
                    <a:lnTo>
                      <a:pt x="3448" y="7580"/>
                    </a:lnTo>
                    <a:lnTo>
                      <a:pt x="3448" y="7598"/>
                    </a:lnTo>
                    <a:lnTo>
                      <a:pt x="3429" y="7580"/>
                    </a:lnTo>
                    <a:lnTo>
                      <a:pt x="3391" y="7542"/>
                    </a:lnTo>
                    <a:lnTo>
                      <a:pt x="3315" y="7370"/>
                    </a:lnTo>
                    <a:lnTo>
                      <a:pt x="3296" y="7332"/>
                    </a:lnTo>
                    <a:lnTo>
                      <a:pt x="3238" y="7294"/>
                    </a:lnTo>
                    <a:lnTo>
                      <a:pt x="3219" y="7275"/>
                    </a:lnTo>
                    <a:lnTo>
                      <a:pt x="3219" y="7237"/>
                    </a:lnTo>
                    <a:lnTo>
                      <a:pt x="3201" y="7218"/>
                    </a:lnTo>
                    <a:lnTo>
                      <a:pt x="3182" y="7199"/>
                    </a:lnTo>
                    <a:lnTo>
                      <a:pt x="3162" y="7199"/>
                    </a:lnTo>
                    <a:lnTo>
                      <a:pt x="3124" y="7199"/>
                    </a:lnTo>
                    <a:lnTo>
                      <a:pt x="3086" y="7180"/>
                    </a:lnTo>
                    <a:lnTo>
                      <a:pt x="3086" y="7161"/>
                    </a:lnTo>
                    <a:lnTo>
                      <a:pt x="3067" y="7141"/>
                    </a:lnTo>
                    <a:lnTo>
                      <a:pt x="3067" y="7122"/>
                    </a:lnTo>
                    <a:lnTo>
                      <a:pt x="3067" y="7085"/>
                    </a:lnTo>
                    <a:lnTo>
                      <a:pt x="3067" y="7065"/>
                    </a:lnTo>
                    <a:lnTo>
                      <a:pt x="3067" y="7027"/>
                    </a:lnTo>
                    <a:lnTo>
                      <a:pt x="3067" y="7008"/>
                    </a:lnTo>
                    <a:lnTo>
                      <a:pt x="3067" y="6951"/>
                    </a:lnTo>
                    <a:lnTo>
                      <a:pt x="3048" y="6913"/>
                    </a:lnTo>
                    <a:lnTo>
                      <a:pt x="2972" y="6704"/>
                    </a:lnTo>
                    <a:lnTo>
                      <a:pt x="2801" y="6418"/>
                    </a:lnTo>
                    <a:lnTo>
                      <a:pt x="2743" y="6379"/>
                    </a:lnTo>
                    <a:lnTo>
                      <a:pt x="2629" y="6323"/>
                    </a:lnTo>
                    <a:lnTo>
                      <a:pt x="2553" y="6323"/>
                    </a:lnTo>
                    <a:lnTo>
                      <a:pt x="2420" y="6379"/>
                    </a:lnTo>
                    <a:lnTo>
                      <a:pt x="2381" y="6437"/>
                    </a:lnTo>
                    <a:lnTo>
                      <a:pt x="2324" y="6475"/>
                    </a:lnTo>
                    <a:lnTo>
                      <a:pt x="2267" y="6551"/>
                    </a:lnTo>
                    <a:lnTo>
                      <a:pt x="2229" y="6608"/>
                    </a:lnTo>
                    <a:lnTo>
                      <a:pt x="2191" y="6646"/>
                    </a:lnTo>
                    <a:lnTo>
                      <a:pt x="2134" y="6665"/>
                    </a:lnTo>
                    <a:lnTo>
                      <a:pt x="1943" y="6684"/>
                    </a:lnTo>
                    <a:lnTo>
                      <a:pt x="1810" y="6723"/>
                    </a:lnTo>
                    <a:lnTo>
                      <a:pt x="1714" y="6760"/>
                    </a:lnTo>
                    <a:lnTo>
                      <a:pt x="1658" y="6799"/>
                    </a:lnTo>
                    <a:lnTo>
                      <a:pt x="1543" y="6875"/>
                    </a:lnTo>
                    <a:lnTo>
                      <a:pt x="1429" y="6932"/>
                    </a:lnTo>
                    <a:lnTo>
                      <a:pt x="1277" y="6970"/>
                    </a:lnTo>
                    <a:lnTo>
                      <a:pt x="667" y="6989"/>
                    </a:lnTo>
                    <a:lnTo>
                      <a:pt x="439" y="7065"/>
                    </a:lnTo>
                    <a:lnTo>
                      <a:pt x="400" y="7065"/>
                    </a:lnTo>
                    <a:lnTo>
                      <a:pt x="305" y="7065"/>
                    </a:lnTo>
                    <a:lnTo>
                      <a:pt x="210" y="7027"/>
                    </a:lnTo>
                    <a:lnTo>
                      <a:pt x="191" y="6951"/>
                    </a:lnTo>
                    <a:lnTo>
                      <a:pt x="172" y="6818"/>
                    </a:lnTo>
                    <a:lnTo>
                      <a:pt x="172" y="6760"/>
                    </a:lnTo>
                    <a:lnTo>
                      <a:pt x="153" y="6684"/>
                    </a:lnTo>
                    <a:lnTo>
                      <a:pt x="134" y="6646"/>
                    </a:lnTo>
                    <a:lnTo>
                      <a:pt x="77" y="6551"/>
                    </a:lnTo>
                    <a:lnTo>
                      <a:pt x="58" y="6513"/>
                    </a:lnTo>
                    <a:lnTo>
                      <a:pt x="58" y="6475"/>
                    </a:lnTo>
                    <a:lnTo>
                      <a:pt x="58" y="6437"/>
                    </a:lnTo>
                    <a:lnTo>
                      <a:pt x="58" y="6418"/>
                    </a:lnTo>
                    <a:lnTo>
                      <a:pt x="58" y="6379"/>
                    </a:lnTo>
                    <a:lnTo>
                      <a:pt x="38" y="6361"/>
                    </a:lnTo>
                    <a:lnTo>
                      <a:pt x="38" y="6342"/>
                    </a:lnTo>
                    <a:lnTo>
                      <a:pt x="0" y="6323"/>
                    </a:lnTo>
                    <a:lnTo>
                      <a:pt x="0" y="6303"/>
                    </a:lnTo>
                    <a:lnTo>
                      <a:pt x="0" y="6284"/>
                    </a:lnTo>
                    <a:lnTo>
                      <a:pt x="19" y="6265"/>
                    </a:lnTo>
                    <a:lnTo>
                      <a:pt x="58" y="6208"/>
                    </a:lnTo>
                    <a:lnTo>
                      <a:pt x="172" y="6132"/>
                    </a:lnTo>
                    <a:lnTo>
                      <a:pt x="286" y="6075"/>
                    </a:lnTo>
                    <a:lnTo>
                      <a:pt x="343" y="6056"/>
                    </a:lnTo>
                    <a:lnTo>
                      <a:pt x="381" y="6037"/>
                    </a:lnTo>
                    <a:lnTo>
                      <a:pt x="439" y="6018"/>
                    </a:lnTo>
                    <a:lnTo>
                      <a:pt x="439" y="5998"/>
                    </a:lnTo>
                    <a:lnTo>
                      <a:pt x="458" y="5980"/>
                    </a:lnTo>
                    <a:lnTo>
                      <a:pt x="495" y="5961"/>
                    </a:lnTo>
                    <a:lnTo>
                      <a:pt x="839" y="5866"/>
                    </a:lnTo>
                    <a:lnTo>
                      <a:pt x="1124" y="5827"/>
                    </a:lnTo>
                    <a:lnTo>
                      <a:pt x="1201" y="5808"/>
                    </a:lnTo>
                    <a:lnTo>
                      <a:pt x="1277" y="5751"/>
                    </a:lnTo>
                    <a:lnTo>
                      <a:pt x="1315" y="5675"/>
                    </a:lnTo>
                    <a:lnTo>
                      <a:pt x="1315" y="5656"/>
                    </a:lnTo>
                    <a:lnTo>
                      <a:pt x="1315" y="5637"/>
                    </a:lnTo>
                    <a:lnTo>
                      <a:pt x="1315" y="5599"/>
                    </a:lnTo>
                    <a:lnTo>
                      <a:pt x="1277" y="5485"/>
                    </a:lnTo>
                    <a:lnTo>
                      <a:pt x="1277" y="5465"/>
                    </a:lnTo>
                    <a:lnTo>
                      <a:pt x="1277" y="5446"/>
                    </a:lnTo>
                    <a:lnTo>
                      <a:pt x="1296" y="5427"/>
                    </a:lnTo>
                    <a:lnTo>
                      <a:pt x="1296" y="5408"/>
                    </a:lnTo>
                    <a:lnTo>
                      <a:pt x="1315" y="5389"/>
                    </a:lnTo>
                    <a:lnTo>
                      <a:pt x="1334" y="5389"/>
                    </a:lnTo>
                    <a:lnTo>
                      <a:pt x="1391" y="5389"/>
                    </a:lnTo>
                    <a:lnTo>
                      <a:pt x="1410" y="5370"/>
                    </a:lnTo>
                    <a:lnTo>
                      <a:pt x="1448" y="5370"/>
                    </a:lnTo>
                    <a:lnTo>
                      <a:pt x="1467" y="5351"/>
                    </a:lnTo>
                    <a:lnTo>
                      <a:pt x="1505" y="5332"/>
                    </a:lnTo>
                    <a:lnTo>
                      <a:pt x="1524" y="5294"/>
                    </a:lnTo>
                    <a:lnTo>
                      <a:pt x="1524" y="5275"/>
                    </a:lnTo>
                    <a:lnTo>
                      <a:pt x="1486" y="5218"/>
                    </a:lnTo>
                    <a:lnTo>
                      <a:pt x="1410" y="5123"/>
                    </a:lnTo>
                    <a:lnTo>
                      <a:pt x="1391" y="5104"/>
                    </a:lnTo>
                    <a:lnTo>
                      <a:pt x="1353" y="4951"/>
                    </a:lnTo>
                    <a:lnTo>
                      <a:pt x="1315" y="4913"/>
                    </a:lnTo>
                    <a:lnTo>
                      <a:pt x="1277" y="4856"/>
                    </a:lnTo>
                    <a:lnTo>
                      <a:pt x="1238" y="4779"/>
                    </a:lnTo>
                    <a:lnTo>
                      <a:pt x="1143" y="4703"/>
                    </a:lnTo>
                    <a:lnTo>
                      <a:pt x="1105" y="4684"/>
                    </a:lnTo>
                    <a:lnTo>
                      <a:pt x="1105" y="4646"/>
                    </a:lnTo>
                    <a:lnTo>
                      <a:pt x="1086" y="4627"/>
                    </a:lnTo>
                    <a:lnTo>
                      <a:pt x="1086" y="4570"/>
                    </a:lnTo>
                    <a:lnTo>
                      <a:pt x="1067" y="4532"/>
                    </a:lnTo>
                    <a:lnTo>
                      <a:pt x="934" y="4323"/>
                    </a:lnTo>
                    <a:lnTo>
                      <a:pt x="934" y="4285"/>
                    </a:lnTo>
                    <a:lnTo>
                      <a:pt x="953" y="4247"/>
                    </a:lnTo>
                    <a:lnTo>
                      <a:pt x="1124" y="3981"/>
                    </a:lnTo>
                    <a:lnTo>
                      <a:pt x="1201" y="3828"/>
                    </a:lnTo>
                    <a:lnTo>
                      <a:pt x="1257" y="3619"/>
                    </a:lnTo>
                    <a:lnTo>
                      <a:pt x="1658" y="3619"/>
                    </a:lnTo>
                    <a:lnTo>
                      <a:pt x="1696" y="3600"/>
                    </a:lnTo>
                    <a:lnTo>
                      <a:pt x="1734" y="3600"/>
                    </a:lnTo>
                    <a:lnTo>
                      <a:pt x="1981" y="3619"/>
                    </a:lnTo>
                    <a:lnTo>
                      <a:pt x="2039" y="3637"/>
                    </a:lnTo>
                    <a:lnTo>
                      <a:pt x="2115" y="3676"/>
                    </a:lnTo>
                    <a:lnTo>
                      <a:pt x="2172" y="3714"/>
                    </a:lnTo>
                    <a:lnTo>
                      <a:pt x="2210" y="3733"/>
                    </a:lnTo>
                    <a:lnTo>
                      <a:pt x="2267" y="3790"/>
                    </a:lnTo>
                    <a:lnTo>
                      <a:pt x="2305" y="3809"/>
                    </a:lnTo>
                    <a:lnTo>
                      <a:pt x="2686" y="3809"/>
                    </a:lnTo>
                    <a:lnTo>
                      <a:pt x="2724" y="3790"/>
                    </a:lnTo>
                    <a:lnTo>
                      <a:pt x="2743" y="3752"/>
                    </a:lnTo>
                    <a:lnTo>
                      <a:pt x="2781" y="3714"/>
                    </a:lnTo>
                    <a:lnTo>
                      <a:pt x="2915" y="3771"/>
                    </a:lnTo>
                    <a:lnTo>
                      <a:pt x="2934" y="3790"/>
                    </a:lnTo>
                    <a:lnTo>
                      <a:pt x="2972" y="3790"/>
                    </a:lnTo>
                    <a:lnTo>
                      <a:pt x="2991" y="3790"/>
                    </a:lnTo>
                    <a:lnTo>
                      <a:pt x="3010" y="3790"/>
                    </a:lnTo>
                    <a:lnTo>
                      <a:pt x="3086" y="3790"/>
                    </a:lnTo>
                    <a:lnTo>
                      <a:pt x="3105" y="3790"/>
                    </a:lnTo>
                    <a:lnTo>
                      <a:pt x="3143" y="3771"/>
                    </a:lnTo>
                    <a:lnTo>
                      <a:pt x="3162" y="3752"/>
                    </a:lnTo>
                    <a:lnTo>
                      <a:pt x="3201" y="3695"/>
                    </a:lnTo>
                    <a:lnTo>
                      <a:pt x="3258" y="3676"/>
                    </a:lnTo>
                    <a:lnTo>
                      <a:pt x="3277" y="3657"/>
                    </a:lnTo>
                    <a:lnTo>
                      <a:pt x="3315" y="3657"/>
                    </a:lnTo>
                    <a:lnTo>
                      <a:pt x="3334" y="3637"/>
                    </a:lnTo>
                    <a:lnTo>
                      <a:pt x="3353" y="3619"/>
                    </a:lnTo>
                    <a:lnTo>
                      <a:pt x="3372" y="3561"/>
                    </a:lnTo>
                    <a:lnTo>
                      <a:pt x="3391" y="3523"/>
                    </a:lnTo>
                    <a:lnTo>
                      <a:pt x="3372" y="3485"/>
                    </a:lnTo>
                    <a:lnTo>
                      <a:pt x="3372" y="3466"/>
                    </a:lnTo>
                    <a:lnTo>
                      <a:pt x="3353" y="3447"/>
                    </a:lnTo>
                    <a:lnTo>
                      <a:pt x="3334" y="3409"/>
                    </a:lnTo>
                    <a:lnTo>
                      <a:pt x="3315" y="3390"/>
                    </a:lnTo>
                    <a:lnTo>
                      <a:pt x="3315" y="3371"/>
                    </a:lnTo>
                    <a:lnTo>
                      <a:pt x="3334" y="3352"/>
                    </a:lnTo>
                    <a:lnTo>
                      <a:pt x="3334" y="3314"/>
                    </a:lnTo>
                    <a:lnTo>
                      <a:pt x="3334" y="3276"/>
                    </a:lnTo>
                    <a:lnTo>
                      <a:pt x="3334" y="3257"/>
                    </a:lnTo>
                    <a:lnTo>
                      <a:pt x="3334" y="3219"/>
                    </a:lnTo>
                    <a:lnTo>
                      <a:pt x="3334" y="3200"/>
                    </a:lnTo>
                    <a:lnTo>
                      <a:pt x="3334" y="3161"/>
                    </a:lnTo>
                    <a:lnTo>
                      <a:pt x="3334" y="3124"/>
                    </a:lnTo>
                    <a:lnTo>
                      <a:pt x="3334" y="3104"/>
                    </a:lnTo>
                    <a:lnTo>
                      <a:pt x="3334" y="2990"/>
                    </a:lnTo>
                    <a:lnTo>
                      <a:pt x="3334" y="2971"/>
                    </a:lnTo>
                    <a:lnTo>
                      <a:pt x="3334" y="2933"/>
                    </a:lnTo>
                    <a:lnTo>
                      <a:pt x="3334" y="2914"/>
                    </a:lnTo>
                    <a:lnTo>
                      <a:pt x="3353" y="2895"/>
                    </a:lnTo>
                    <a:lnTo>
                      <a:pt x="3372" y="2895"/>
                    </a:lnTo>
                    <a:lnTo>
                      <a:pt x="3410" y="2876"/>
                    </a:lnTo>
                    <a:lnTo>
                      <a:pt x="3429" y="2876"/>
                    </a:lnTo>
                    <a:lnTo>
                      <a:pt x="3467" y="2876"/>
                    </a:lnTo>
                    <a:lnTo>
                      <a:pt x="3524" y="2876"/>
                    </a:lnTo>
                    <a:lnTo>
                      <a:pt x="3582" y="2895"/>
                    </a:lnTo>
                    <a:lnTo>
                      <a:pt x="3619" y="2876"/>
                    </a:lnTo>
                    <a:lnTo>
                      <a:pt x="3658" y="2876"/>
                    </a:lnTo>
                    <a:lnTo>
                      <a:pt x="3696" y="2857"/>
                    </a:lnTo>
                    <a:lnTo>
                      <a:pt x="3715" y="2838"/>
                    </a:lnTo>
                    <a:lnTo>
                      <a:pt x="3734" y="2819"/>
                    </a:lnTo>
                    <a:lnTo>
                      <a:pt x="3753" y="2799"/>
                    </a:lnTo>
                    <a:lnTo>
                      <a:pt x="3829" y="2799"/>
                    </a:lnTo>
                    <a:lnTo>
                      <a:pt x="3886" y="2780"/>
                    </a:lnTo>
                    <a:lnTo>
                      <a:pt x="3944" y="2723"/>
                    </a:lnTo>
                    <a:lnTo>
                      <a:pt x="3962" y="2723"/>
                    </a:lnTo>
                    <a:lnTo>
                      <a:pt x="3981" y="2723"/>
                    </a:lnTo>
                    <a:lnTo>
                      <a:pt x="4000" y="2723"/>
                    </a:lnTo>
                    <a:lnTo>
                      <a:pt x="4020" y="2780"/>
                    </a:lnTo>
                    <a:lnTo>
                      <a:pt x="4039" y="2819"/>
                    </a:lnTo>
                    <a:lnTo>
                      <a:pt x="4058" y="2819"/>
                    </a:lnTo>
                    <a:lnTo>
                      <a:pt x="4058" y="2838"/>
                    </a:lnTo>
                    <a:lnTo>
                      <a:pt x="4115" y="2838"/>
                    </a:lnTo>
                    <a:lnTo>
                      <a:pt x="4153" y="2838"/>
                    </a:lnTo>
                    <a:lnTo>
                      <a:pt x="4172" y="2838"/>
                    </a:lnTo>
                    <a:lnTo>
                      <a:pt x="4191" y="2819"/>
                    </a:lnTo>
                    <a:lnTo>
                      <a:pt x="4191" y="2799"/>
                    </a:lnTo>
                    <a:lnTo>
                      <a:pt x="4191" y="2743"/>
                    </a:lnTo>
                    <a:lnTo>
                      <a:pt x="4134" y="2628"/>
                    </a:lnTo>
                    <a:lnTo>
                      <a:pt x="4134" y="2609"/>
                    </a:lnTo>
                    <a:lnTo>
                      <a:pt x="4134" y="2571"/>
                    </a:lnTo>
                    <a:lnTo>
                      <a:pt x="4134" y="2476"/>
                    </a:lnTo>
                    <a:lnTo>
                      <a:pt x="4172" y="2171"/>
                    </a:lnTo>
                    <a:lnTo>
                      <a:pt x="4191" y="2133"/>
                    </a:lnTo>
                    <a:lnTo>
                      <a:pt x="4191" y="2114"/>
                    </a:lnTo>
                    <a:lnTo>
                      <a:pt x="4210" y="2095"/>
                    </a:lnTo>
                    <a:lnTo>
                      <a:pt x="4229" y="2076"/>
                    </a:lnTo>
                    <a:lnTo>
                      <a:pt x="4267" y="2057"/>
                    </a:lnTo>
                    <a:lnTo>
                      <a:pt x="4325" y="2037"/>
                    </a:lnTo>
                    <a:lnTo>
                      <a:pt x="4706" y="2037"/>
                    </a:lnTo>
                    <a:lnTo>
                      <a:pt x="4743" y="2076"/>
                    </a:lnTo>
                    <a:lnTo>
                      <a:pt x="4762" y="2076"/>
                    </a:lnTo>
                    <a:lnTo>
                      <a:pt x="4820" y="2076"/>
                    </a:lnTo>
                    <a:lnTo>
                      <a:pt x="4838" y="2095"/>
                    </a:lnTo>
                    <a:lnTo>
                      <a:pt x="4858" y="2095"/>
                    </a:lnTo>
                    <a:lnTo>
                      <a:pt x="4896" y="2076"/>
                    </a:lnTo>
                    <a:lnTo>
                      <a:pt x="5105" y="1981"/>
                    </a:lnTo>
                    <a:lnTo>
                      <a:pt x="5620" y="1828"/>
                    </a:lnTo>
                    <a:lnTo>
                      <a:pt x="5715" y="1790"/>
                    </a:lnTo>
                    <a:lnTo>
                      <a:pt x="5734" y="1771"/>
                    </a:lnTo>
                    <a:lnTo>
                      <a:pt x="5753" y="1752"/>
                    </a:lnTo>
                    <a:lnTo>
                      <a:pt x="5772" y="1733"/>
                    </a:lnTo>
                    <a:lnTo>
                      <a:pt x="5810" y="1676"/>
                    </a:lnTo>
                    <a:lnTo>
                      <a:pt x="5810" y="1619"/>
                    </a:lnTo>
                    <a:lnTo>
                      <a:pt x="5829" y="1524"/>
                    </a:lnTo>
                    <a:lnTo>
                      <a:pt x="5829" y="1504"/>
                    </a:lnTo>
                    <a:lnTo>
                      <a:pt x="5829" y="1428"/>
                    </a:lnTo>
                    <a:lnTo>
                      <a:pt x="5829" y="1409"/>
                    </a:lnTo>
                    <a:lnTo>
                      <a:pt x="5829" y="1371"/>
                    </a:lnTo>
                    <a:lnTo>
                      <a:pt x="5867" y="1238"/>
                    </a:lnTo>
                    <a:lnTo>
                      <a:pt x="5867" y="1199"/>
                    </a:lnTo>
                    <a:lnTo>
                      <a:pt x="5867" y="1162"/>
                    </a:lnTo>
                    <a:lnTo>
                      <a:pt x="5848" y="1123"/>
                    </a:lnTo>
                    <a:lnTo>
                      <a:pt x="5791" y="1047"/>
                    </a:lnTo>
                    <a:lnTo>
                      <a:pt x="5772" y="1009"/>
                    </a:lnTo>
                    <a:lnTo>
                      <a:pt x="5753" y="971"/>
                    </a:lnTo>
                    <a:lnTo>
                      <a:pt x="5753" y="933"/>
                    </a:lnTo>
                    <a:lnTo>
                      <a:pt x="5734" y="895"/>
                    </a:lnTo>
                    <a:lnTo>
                      <a:pt x="5696" y="838"/>
                    </a:lnTo>
                    <a:lnTo>
                      <a:pt x="5505" y="704"/>
                    </a:lnTo>
                    <a:lnTo>
                      <a:pt x="5486" y="685"/>
                    </a:lnTo>
                    <a:lnTo>
                      <a:pt x="5410" y="571"/>
                    </a:lnTo>
                    <a:lnTo>
                      <a:pt x="5372" y="533"/>
                    </a:lnTo>
                    <a:lnTo>
                      <a:pt x="5334" y="495"/>
                    </a:lnTo>
                    <a:lnTo>
                      <a:pt x="5315" y="476"/>
                    </a:lnTo>
                    <a:lnTo>
                      <a:pt x="5277" y="476"/>
                    </a:lnTo>
                    <a:lnTo>
                      <a:pt x="5200" y="476"/>
                    </a:lnTo>
                    <a:lnTo>
                      <a:pt x="5182" y="476"/>
                    </a:lnTo>
                    <a:lnTo>
                      <a:pt x="5163" y="457"/>
                    </a:lnTo>
                    <a:lnTo>
                      <a:pt x="5029" y="381"/>
                    </a:lnTo>
                    <a:lnTo>
                      <a:pt x="4991" y="342"/>
                    </a:lnTo>
                    <a:lnTo>
                      <a:pt x="4934" y="209"/>
                    </a:lnTo>
                    <a:lnTo>
                      <a:pt x="5163" y="133"/>
                    </a:lnTo>
                    <a:lnTo>
                      <a:pt x="5296" y="114"/>
                    </a:lnTo>
                    <a:lnTo>
                      <a:pt x="5334" y="114"/>
                    </a:lnTo>
                    <a:lnTo>
                      <a:pt x="5353" y="133"/>
                    </a:lnTo>
                    <a:lnTo>
                      <a:pt x="5410" y="190"/>
                    </a:lnTo>
                    <a:lnTo>
                      <a:pt x="5448" y="209"/>
                    </a:lnTo>
                    <a:lnTo>
                      <a:pt x="5467" y="209"/>
                    </a:lnTo>
                    <a:lnTo>
                      <a:pt x="5486" y="209"/>
                    </a:lnTo>
                    <a:lnTo>
                      <a:pt x="5715" y="133"/>
                    </a:lnTo>
                    <a:lnTo>
                      <a:pt x="5734" y="114"/>
                    </a:lnTo>
                    <a:lnTo>
                      <a:pt x="5753" y="114"/>
                    </a:lnTo>
                    <a:lnTo>
                      <a:pt x="5753" y="133"/>
                    </a:lnTo>
                    <a:lnTo>
                      <a:pt x="5772" y="133"/>
                    </a:lnTo>
                    <a:lnTo>
                      <a:pt x="5753" y="152"/>
                    </a:lnTo>
                    <a:lnTo>
                      <a:pt x="5753" y="171"/>
                    </a:lnTo>
                    <a:lnTo>
                      <a:pt x="5772" y="190"/>
                    </a:lnTo>
                    <a:lnTo>
                      <a:pt x="5791" y="190"/>
                    </a:lnTo>
                    <a:lnTo>
                      <a:pt x="5905" y="152"/>
                    </a:lnTo>
                    <a:lnTo>
                      <a:pt x="5981" y="114"/>
                    </a:lnTo>
                    <a:lnTo>
                      <a:pt x="6001" y="95"/>
                    </a:lnTo>
                    <a:lnTo>
                      <a:pt x="6039" y="76"/>
                    </a:lnTo>
                    <a:lnTo>
                      <a:pt x="6096" y="56"/>
                    </a:lnTo>
                    <a:lnTo>
                      <a:pt x="6134" y="56"/>
                    </a:lnTo>
                    <a:lnTo>
                      <a:pt x="6153" y="56"/>
                    </a:lnTo>
                    <a:lnTo>
                      <a:pt x="6172" y="76"/>
                    </a:lnTo>
                    <a:lnTo>
                      <a:pt x="6210" y="95"/>
                    </a:lnTo>
                    <a:lnTo>
                      <a:pt x="6229" y="114"/>
                    </a:lnTo>
                    <a:lnTo>
                      <a:pt x="6267" y="133"/>
                    </a:lnTo>
                    <a:lnTo>
                      <a:pt x="6267" y="152"/>
                    </a:lnTo>
                    <a:lnTo>
                      <a:pt x="6324" y="171"/>
                    </a:lnTo>
                    <a:lnTo>
                      <a:pt x="6343" y="171"/>
                    </a:lnTo>
                    <a:lnTo>
                      <a:pt x="6362" y="171"/>
                    </a:lnTo>
                    <a:lnTo>
                      <a:pt x="6382" y="152"/>
                    </a:lnTo>
                    <a:lnTo>
                      <a:pt x="6401" y="133"/>
                    </a:lnTo>
                    <a:lnTo>
                      <a:pt x="6420" y="114"/>
                    </a:lnTo>
                    <a:lnTo>
                      <a:pt x="6438" y="114"/>
                    </a:lnTo>
                    <a:lnTo>
                      <a:pt x="6458" y="133"/>
                    </a:lnTo>
                    <a:lnTo>
                      <a:pt x="6477" y="133"/>
                    </a:lnTo>
                    <a:lnTo>
                      <a:pt x="6477" y="152"/>
                    </a:lnTo>
                    <a:lnTo>
                      <a:pt x="6515" y="209"/>
                    </a:lnTo>
                    <a:lnTo>
                      <a:pt x="6515" y="228"/>
                    </a:lnTo>
                    <a:lnTo>
                      <a:pt x="6515" y="247"/>
                    </a:lnTo>
                    <a:lnTo>
                      <a:pt x="6496" y="266"/>
                    </a:lnTo>
                    <a:lnTo>
                      <a:pt x="6496" y="285"/>
                    </a:lnTo>
                    <a:lnTo>
                      <a:pt x="6515" y="305"/>
                    </a:lnTo>
                    <a:lnTo>
                      <a:pt x="6534" y="305"/>
                    </a:lnTo>
                    <a:lnTo>
                      <a:pt x="6553" y="305"/>
                    </a:lnTo>
                    <a:lnTo>
                      <a:pt x="6591" y="266"/>
                    </a:lnTo>
                    <a:lnTo>
                      <a:pt x="6610" y="266"/>
                    </a:lnTo>
                    <a:lnTo>
                      <a:pt x="6629" y="285"/>
                    </a:lnTo>
                    <a:lnTo>
                      <a:pt x="6648" y="285"/>
                    </a:lnTo>
                    <a:lnTo>
                      <a:pt x="6667" y="305"/>
                    </a:lnTo>
                    <a:lnTo>
                      <a:pt x="6724" y="305"/>
                    </a:lnTo>
                    <a:lnTo>
                      <a:pt x="6858" y="247"/>
                    </a:lnTo>
                    <a:lnTo>
                      <a:pt x="6877" y="228"/>
                    </a:lnTo>
                    <a:lnTo>
                      <a:pt x="6972" y="133"/>
                    </a:lnTo>
                    <a:lnTo>
                      <a:pt x="7068" y="56"/>
                    </a:lnTo>
                    <a:lnTo>
                      <a:pt x="7105" y="114"/>
                    </a:lnTo>
                    <a:lnTo>
                      <a:pt x="7124" y="133"/>
                    </a:lnTo>
                    <a:lnTo>
                      <a:pt x="7315" y="133"/>
                    </a:lnTo>
                    <a:lnTo>
                      <a:pt x="7391" y="114"/>
                    </a:lnTo>
                    <a:lnTo>
                      <a:pt x="7429" y="95"/>
                    </a:lnTo>
                    <a:lnTo>
                      <a:pt x="7448" y="95"/>
                    </a:lnTo>
                    <a:lnTo>
                      <a:pt x="7486" y="56"/>
                    </a:lnTo>
                    <a:lnTo>
                      <a:pt x="7505" y="38"/>
                    </a:lnTo>
                    <a:lnTo>
                      <a:pt x="7601" y="19"/>
                    </a:lnTo>
                    <a:lnTo>
                      <a:pt x="7620" y="0"/>
                    </a:lnTo>
                    <a:lnTo>
                      <a:pt x="7639" y="0"/>
                    </a:lnTo>
                    <a:lnTo>
                      <a:pt x="7639" y="19"/>
                    </a:lnTo>
                    <a:lnTo>
                      <a:pt x="7639" y="38"/>
                    </a:lnTo>
                    <a:lnTo>
                      <a:pt x="7620" y="56"/>
                    </a:lnTo>
                    <a:lnTo>
                      <a:pt x="7620" y="76"/>
                    </a:lnTo>
                    <a:lnTo>
                      <a:pt x="7639" y="76"/>
                    </a:lnTo>
                    <a:lnTo>
                      <a:pt x="7639" y="95"/>
                    </a:lnTo>
                    <a:lnTo>
                      <a:pt x="7658" y="114"/>
                    </a:lnTo>
                    <a:lnTo>
                      <a:pt x="7696" y="133"/>
                    </a:lnTo>
                    <a:lnTo>
                      <a:pt x="7715" y="152"/>
                    </a:lnTo>
                    <a:lnTo>
                      <a:pt x="7734" y="171"/>
                    </a:lnTo>
                    <a:lnTo>
                      <a:pt x="7734" y="190"/>
                    </a:lnTo>
                    <a:lnTo>
                      <a:pt x="7753" y="190"/>
                    </a:lnTo>
                    <a:lnTo>
                      <a:pt x="7753" y="228"/>
                    </a:lnTo>
                    <a:lnTo>
                      <a:pt x="7772" y="247"/>
                    </a:lnTo>
                    <a:lnTo>
                      <a:pt x="7791" y="247"/>
                    </a:lnTo>
                    <a:lnTo>
                      <a:pt x="7810" y="266"/>
                    </a:lnTo>
                    <a:lnTo>
                      <a:pt x="7829" y="266"/>
                    </a:lnTo>
                    <a:lnTo>
                      <a:pt x="7886" y="285"/>
                    </a:lnTo>
                    <a:lnTo>
                      <a:pt x="7906" y="285"/>
                    </a:lnTo>
                    <a:lnTo>
                      <a:pt x="7962" y="285"/>
                    </a:lnTo>
                    <a:lnTo>
                      <a:pt x="7982" y="305"/>
                    </a:lnTo>
                    <a:lnTo>
                      <a:pt x="7982" y="323"/>
                    </a:lnTo>
                    <a:lnTo>
                      <a:pt x="7962" y="361"/>
                    </a:lnTo>
                    <a:lnTo>
                      <a:pt x="7962" y="381"/>
                    </a:lnTo>
                    <a:lnTo>
                      <a:pt x="7982" y="400"/>
                    </a:lnTo>
                    <a:lnTo>
                      <a:pt x="7982" y="419"/>
                    </a:lnTo>
                    <a:lnTo>
                      <a:pt x="7982" y="437"/>
                    </a:lnTo>
                    <a:lnTo>
                      <a:pt x="8020" y="514"/>
                    </a:lnTo>
                    <a:lnTo>
                      <a:pt x="8039" y="533"/>
                    </a:lnTo>
                    <a:lnTo>
                      <a:pt x="8077" y="571"/>
                    </a:lnTo>
                    <a:lnTo>
                      <a:pt x="8096" y="590"/>
                    </a:lnTo>
                    <a:lnTo>
                      <a:pt x="8115" y="609"/>
                    </a:lnTo>
                    <a:lnTo>
                      <a:pt x="8419" y="704"/>
                    </a:lnTo>
                    <a:lnTo>
                      <a:pt x="8515" y="723"/>
                    </a:lnTo>
                    <a:lnTo>
                      <a:pt x="8668" y="762"/>
                    </a:lnTo>
                    <a:lnTo>
                      <a:pt x="8686" y="762"/>
                    </a:lnTo>
                    <a:lnTo>
                      <a:pt x="8686" y="742"/>
                    </a:lnTo>
                    <a:lnTo>
                      <a:pt x="8705" y="742"/>
                    </a:lnTo>
                    <a:lnTo>
                      <a:pt x="8724" y="742"/>
                    </a:lnTo>
                    <a:lnTo>
                      <a:pt x="8763" y="742"/>
                    </a:lnTo>
                    <a:lnTo>
                      <a:pt x="8800" y="742"/>
                    </a:lnTo>
                    <a:lnTo>
                      <a:pt x="8820" y="762"/>
                    </a:lnTo>
                    <a:lnTo>
                      <a:pt x="8820" y="781"/>
                    </a:lnTo>
                    <a:lnTo>
                      <a:pt x="8839" y="799"/>
                    </a:lnTo>
                    <a:lnTo>
                      <a:pt x="8839" y="818"/>
                    </a:lnTo>
                    <a:lnTo>
                      <a:pt x="8839" y="838"/>
                    </a:lnTo>
                    <a:lnTo>
                      <a:pt x="8839" y="857"/>
                    </a:lnTo>
                    <a:lnTo>
                      <a:pt x="8839" y="933"/>
                    </a:lnTo>
                    <a:lnTo>
                      <a:pt x="8839" y="952"/>
                    </a:lnTo>
                    <a:lnTo>
                      <a:pt x="8839" y="971"/>
                    </a:lnTo>
                    <a:lnTo>
                      <a:pt x="8820" y="990"/>
                    </a:lnTo>
                    <a:lnTo>
                      <a:pt x="8782" y="990"/>
                    </a:lnTo>
                    <a:lnTo>
                      <a:pt x="8782" y="1009"/>
                    </a:lnTo>
                    <a:lnTo>
                      <a:pt x="8782" y="1028"/>
                    </a:lnTo>
                    <a:lnTo>
                      <a:pt x="8782" y="1047"/>
                    </a:lnTo>
                    <a:lnTo>
                      <a:pt x="8839" y="1085"/>
                    </a:lnTo>
                    <a:lnTo>
                      <a:pt x="8858" y="1104"/>
                    </a:lnTo>
                    <a:lnTo>
                      <a:pt x="8839" y="1104"/>
                    </a:lnTo>
                    <a:lnTo>
                      <a:pt x="8820" y="1143"/>
                    </a:lnTo>
                    <a:lnTo>
                      <a:pt x="8820" y="1162"/>
                    </a:lnTo>
                    <a:lnTo>
                      <a:pt x="8820" y="1180"/>
                    </a:lnTo>
                    <a:lnTo>
                      <a:pt x="8877" y="1199"/>
                    </a:lnTo>
                    <a:lnTo>
                      <a:pt x="8896" y="1219"/>
                    </a:lnTo>
                    <a:lnTo>
                      <a:pt x="8915" y="1257"/>
                    </a:lnTo>
                    <a:lnTo>
                      <a:pt x="8934" y="1314"/>
                    </a:lnTo>
                    <a:lnTo>
                      <a:pt x="9029" y="1600"/>
                    </a:lnTo>
                    <a:lnTo>
                      <a:pt x="9029" y="1638"/>
                    </a:lnTo>
                    <a:lnTo>
                      <a:pt x="8991" y="1695"/>
                    </a:lnTo>
                    <a:lnTo>
                      <a:pt x="8991" y="1714"/>
                    </a:lnTo>
                    <a:lnTo>
                      <a:pt x="8991" y="1752"/>
                    </a:lnTo>
                    <a:lnTo>
                      <a:pt x="9010" y="1752"/>
                    </a:lnTo>
                    <a:lnTo>
                      <a:pt x="9010" y="1771"/>
                    </a:lnTo>
                    <a:lnTo>
                      <a:pt x="9029" y="1771"/>
                    </a:lnTo>
                    <a:lnTo>
                      <a:pt x="9029" y="1752"/>
                    </a:lnTo>
                    <a:lnTo>
                      <a:pt x="9067" y="1733"/>
                    </a:lnTo>
                    <a:lnTo>
                      <a:pt x="9144" y="1638"/>
                    </a:lnTo>
                    <a:lnTo>
                      <a:pt x="9144" y="1619"/>
                    </a:lnTo>
                    <a:lnTo>
                      <a:pt x="9163" y="1619"/>
                    </a:lnTo>
                    <a:lnTo>
                      <a:pt x="9201" y="1619"/>
                    </a:lnTo>
                    <a:lnTo>
                      <a:pt x="9201" y="1600"/>
                    </a:lnTo>
                    <a:lnTo>
                      <a:pt x="9220" y="1600"/>
                    </a:lnTo>
                    <a:lnTo>
                      <a:pt x="9220" y="1580"/>
                    </a:lnTo>
                    <a:lnTo>
                      <a:pt x="9220" y="1561"/>
                    </a:lnTo>
                    <a:lnTo>
                      <a:pt x="9220" y="1542"/>
                    </a:lnTo>
                    <a:lnTo>
                      <a:pt x="9220" y="1524"/>
                    </a:lnTo>
                    <a:lnTo>
                      <a:pt x="9239" y="1504"/>
                    </a:lnTo>
                    <a:lnTo>
                      <a:pt x="9296" y="1504"/>
                    </a:lnTo>
                    <a:lnTo>
                      <a:pt x="9315" y="1504"/>
                    </a:lnTo>
                    <a:lnTo>
                      <a:pt x="9315" y="1485"/>
                    </a:lnTo>
                    <a:lnTo>
                      <a:pt x="9334" y="1466"/>
                    </a:lnTo>
                    <a:lnTo>
                      <a:pt x="9334" y="1447"/>
                    </a:lnTo>
                    <a:lnTo>
                      <a:pt x="9334" y="1428"/>
                    </a:lnTo>
                    <a:lnTo>
                      <a:pt x="9391" y="1428"/>
                    </a:lnTo>
                    <a:lnTo>
                      <a:pt x="9391" y="1409"/>
                    </a:lnTo>
                    <a:lnTo>
                      <a:pt x="9410" y="1409"/>
                    </a:lnTo>
                    <a:lnTo>
                      <a:pt x="9410" y="1390"/>
                    </a:lnTo>
                    <a:lnTo>
                      <a:pt x="9391" y="1352"/>
                    </a:lnTo>
                    <a:lnTo>
                      <a:pt x="9391" y="1333"/>
                    </a:lnTo>
                    <a:lnTo>
                      <a:pt x="9391" y="1314"/>
                    </a:lnTo>
                    <a:lnTo>
                      <a:pt x="9410" y="1295"/>
                    </a:lnTo>
                    <a:lnTo>
                      <a:pt x="9430" y="1276"/>
                    </a:lnTo>
                    <a:lnTo>
                      <a:pt x="9448" y="1276"/>
                    </a:lnTo>
                    <a:lnTo>
                      <a:pt x="9467" y="1295"/>
                    </a:lnTo>
                    <a:lnTo>
                      <a:pt x="9486" y="1295"/>
                    </a:lnTo>
                    <a:lnTo>
                      <a:pt x="9543" y="1333"/>
                    </a:lnTo>
                    <a:lnTo>
                      <a:pt x="9582" y="1333"/>
                    </a:lnTo>
                    <a:lnTo>
                      <a:pt x="9639" y="1352"/>
                    </a:lnTo>
                    <a:lnTo>
                      <a:pt x="9658" y="1352"/>
                    </a:lnTo>
                    <a:lnTo>
                      <a:pt x="9677" y="1352"/>
                    </a:lnTo>
                    <a:lnTo>
                      <a:pt x="9696" y="1333"/>
                    </a:lnTo>
                    <a:lnTo>
                      <a:pt x="9715" y="1314"/>
                    </a:lnTo>
                    <a:lnTo>
                      <a:pt x="9772" y="1295"/>
                    </a:lnTo>
                  </a:path>
                </a:pathLst>
              </a:custGeom>
              <a:solidFill>
                <a:srgbClr val="87878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61" name="Freeform 33">
                <a:extLst>
                  <a:ext uri="{FF2B5EF4-FFF2-40B4-BE49-F238E27FC236}">
                    <a16:creationId xmlns:a16="http://schemas.microsoft.com/office/drawing/2014/main" id="{BE3BC383-211D-8C42-95F1-AD05AB1F4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02650" y="4910138"/>
                <a:ext cx="2092325" cy="2065337"/>
              </a:xfrm>
              <a:custGeom>
                <a:avLst/>
                <a:gdLst>
                  <a:gd name="T0" fmla="*/ 2147483646 w 5811"/>
                  <a:gd name="T1" fmla="*/ 2147483646 h 5735"/>
                  <a:gd name="T2" fmla="*/ 2147483646 w 5811"/>
                  <a:gd name="T3" fmla="*/ 2147483646 h 5735"/>
                  <a:gd name="T4" fmla="*/ 2147483646 w 5811"/>
                  <a:gd name="T5" fmla="*/ 2147483646 h 5735"/>
                  <a:gd name="T6" fmla="*/ 2147483646 w 5811"/>
                  <a:gd name="T7" fmla="*/ 2147483646 h 5735"/>
                  <a:gd name="T8" fmla="*/ 2147483646 w 5811"/>
                  <a:gd name="T9" fmla="*/ 2147483646 h 5735"/>
                  <a:gd name="T10" fmla="*/ 2147483646 w 5811"/>
                  <a:gd name="T11" fmla="*/ 2147483646 h 5735"/>
                  <a:gd name="T12" fmla="*/ 2147483646 w 5811"/>
                  <a:gd name="T13" fmla="*/ 2147483646 h 5735"/>
                  <a:gd name="T14" fmla="*/ 2147483646 w 5811"/>
                  <a:gd name="T15" fmla="*/ 2147483646 h 5735"/>
                  <a:gd name="T16" fmla="*/ 2147483646 w 5811"/>
                  <a:gd name="T17" fmla="*/ 2147483646 h 5735"/>
                  <a:gd name="T18" fmla="*/ 2147483646 w 5811"/>
                  <a:gd name="T19" fmla="*/ 2147483646 h 5735"/>
                  <a:gd name="T20" fmla="*/ 2147483646 w 5811"/>
                  <a:gd name="T21" fmla="*/ 2147483646 h 5735"/>
                  <a:gd name="T22" fmla="*/ 2147483646 w 5811"/>
                  <a:gd name="T23" fmla="*/ 2147483646 h 5735"/>
                  <a:gd name="T24" fmla="*/ 2147483646 w 5811"/>
                  <a:gd name="T25" fmla="*/ 2147483646 h 5735"/>
                  <a:gd name="T26" fmla="*/ 2147483646 w 5811"/>
                  <a:gd name="T27" fmla="*/ 2147483646 h 5735"/>
                  <a:gd name="T28" fmla="*/ 2147483646 w 5811"/>
                  <a:gd name="T29" fmla="*/ 2147483646 h 5735"/>
                  <a:gd name="T30" fmla="*/ 2147483646 w 5811"/>
                  <a:gd name="T31" fmla="*/ 2147483646 h 5735"/>
                  <a:gd name="T32" fmla="*/ 2147483646 w 5811"/>
                  <a:gd name="T33" fmla="*/ 2147483646 h 5735"/>
                  <a:gd name="T34" fmla="*/ 2147483646 w 5811"/>
                  <a:gd name="T35" fmla="*/ 2147483646 h 5735"/>
                  <a:gd name="T36" fmla="*/ 2147483646 w 5811"/>
                  <a:gd name="T37" fmla="*/ 2147483646 h 5735"/>
                  <a:gd name="T38" fmla="*/ 2147483646 w 5811"/>
                  <a:gd name="T39" fmla="*/ 2147483646 h 5735"/>
                  <a:gd name="T40" fmla="*/ 2147483646 w 5811"/>
                  <a:gd name="T41" fmla="*/ 2147483646 h 5735"/>
                  <a:gd name="T42" fmla="*/ 2147483646 w 5811"/>
                  <a:gd name="T43" fmla="*/ 2147483646 h 5735"/>
                  <a:gd name="T44" fmla="*/ 2147483646 w 5811"/>
                  <a:gd name="T45" fmla="*/ 2147483646 h 5735"/>
                  <a:gd name="T46" fmla="*/ 2147483646 w 5811"/>
                  <a:gd name="T47" fmla="*/ 2147483646 h 5735"/>
                  <a:gd name="T48" fmla="*/ 0 w 5811"/>
                  <a:gd name="T49" fmla="*/ 2147483646 h 5735"/>
                  <a:gd name="T50" fmla="*/ 2147483646 w 5811"/>
                  <a:gd name="T51" fmla="*/ 2147483646 h 5735"/>
                  <a:gd name="T52" fmla="*/ 2147483646 w 5811"/>
                  <a:gd name="T53" fmla="*/ 2147483646 h 5735"/>
                  <a:gd name="T54" fmla="*/ 2147483646 w 5811"/>
                  <a:gd name="T55" fmla="*/ 2147483646 h 5735"/>
                  <a:gd name="T56" fmla="*/ 2147483646 w 5811"/>
                  <a:gd name="T57" fmla="*/ 2147483646 h 5735"/>
                  <a:gd name="T58" fmla="*/ 2147483646 w 5811"/>
                  <a:gd name="T59" fmla="*/ 2147483646 h 5735"/>
                  <a:gd name="T60" fmla="*/ 2147483646 w 5811"/>
                  <a:gd name="T61" fmla="*/ 2147483646 h 5735"/>
                  <a:gd name="T62" fmla="*/ 2147483646 w 5811"/>
                  <a:gd name="T63" fmla="*/ 2147483646 h 5735"/>
                  <a:gd name="T64" fmla="*/ 2147483646 w 5811"/>
                  <a:gd name="T65" fmla="*/ 2147483646 h 5735"/>
                  <a:gd name="T66" fmla="*/ 2147483646 w 5811"/>
                  <a:gd name="T67" fmla="*/ 2147483646 h 5735"/>
                  <a:gd name="T68" fmla="*/ 2147483646 w 5811"/>
                  <a:gd name="T69" fmla="*/ 2147483646 h 5735"/>
                  <a:gd name="T70" fmla="*/ 2147483646 w 5811"/>
                  <a:gd name="T71" fmla="*/ 2147483646 h 5735"/>
                  <a:gd name="T72" fmla="*/ 2147483646 w 5811"/>
                  <a:gd name="T73" fmla="*/ 2147483646 h 5735"/>
                  <a:gd name="T74" fmla="*/ 2147483646 w 5811"/>
                  <a:gd name="T75" fmla="*/ 2147483646 h 5735"/>
                  <a:gd name="T76" fmla="*/ 2147483646 w 5811"/>
                  <a:gd name="T77" fmla="*/ 2147483646 h 5735"/>
                  <a:gd name="T78" fmla="*/ 2147483646 w 5811"/>
                  <a:gd name="T79" fmla="*/ 2147483646 h 5735"/>
                  <a:gd name="T80" fmla="*/ 2147483646 w 5811"/>
                  <a:gd name="T81" fmla="*/ 2147483646 h 5735"/>
                  <a:gd name="T82" fmla="*/ 2147483646 w 5811"/>
                  <a:gd name="T83" fmla="*/ 2147483646 h 5735"/>
                  <a:gd name="T84" fmla="*/ 2147483646 w 5811"/>
                  <a:gd name="T85" fmla="*/ 2147483646 h 5735"/>
                  <a:gd name="T86" fmla="*/ 2147483646 w 5811"/>
                  <a:gd name="T87" fmla="*/ 2147483646 h 5735"/>
                  <a:gd name="T88" fmla="*/ 2147483646 w 5811"/>
                  <a:gd name="T89" fmla="*/ 2147483646 h 5735"/>
                  <a:gd name="T90" fmla="*/ 2147483646 w 5811"/>
                  <a:gd name="T91" fmla="*/ 2147483646 h 5735"/>
                  <a:gd name="T92" fmla="*/ 2147483646 w 5811"/>
                  <a:gd name="T93" fmla="*/ 2147483646 h 5735"/>
                  <a:gd name="T94" fmla="*/ 2147483646 w 5811"/>
                  <a:gd name="T95" fmla="*/ 2147483646 h 5735"/>
                  <a:gd name="T96" fmla="*/ 2147483646 w 5811"/>
                  <a:gd name="T97" fmla="*/ 2147483646 h 5735"/>
                  <a:gd name="T98" fmla="*/ 2147483646 w 5811"/>
                  <a:gd name="T99" fmla="*/ 2147483646 h 5735"/>
                  <a:gd name="T100" fmla="*/ 2147483646 w 5811"/>
                  <a:gd name="T101" fmla="*/ 2147483646 h 5735"/>
                  <a:gd name="T102" fmla="*/ 2147483646 w 5811"/>
                  <a:gd name="T103" fmla="*/ 2147483646 h 5735"/>
                  <a:gd name="T104" fmla="*/ 2147483646 w 5811"/>
                  <a:gd name="T105" fmla="*/ 2147483646 h 5735"/>
                  <a:gd name="T106" fmla="*/ 2147483646 w 5811"/>
                  <a:gd name="T107" fmla="*/ 2147483646 h 5735"/>
                  <a:gd name="T108" fmla="*/ 2147483646 w 5811"/>
                  <a:gd name="T109" fmla="*/ 2147483646 h 5735"/>
                  <a:gd name="T110" fmla="*/ 2147483646 w 5811"/>
                  <a:gd name="T111" fmla="*/ 2147483646 h 5735"/>
                  <a:gd name="T112" fmla="*/ 2147483646 w 5811"/>
                  <a:gd name="T113" fmla="*/ 2147483646 h 5735"/>
                  <a:gd name="T114" fmla="*/ 2147483646 w 5811"/>
                  <a:gd name="T115" fmla="*/ 2147483646 h 5735"/>
                  <a:gd name="T116" fmla="*/ 2147483646 w 5811"/>
                  <a:gd name="T117" fmla="*/ 2147483646 h 5735"/>
                  <a:gd name="T118" fmla="*/ 2147483646 w 5811"/>
                  <a:gd name="T119" fmla="*/ 2147483646 h 5735"/>
                  <a:gd name="T120" fmla="*/ 2147483646 w 5811"/>
                  <a:gd name="T121" fmla="*/ 2147483646 h 5735"/>
                  <a:gd name="T122" fmla="*/ 2147483646 w 5811"/>
                  <a:gd name="T123" fmla="*/ 2147483646 h 5735"/>
                  <a:gd name="T124" fmla="*/ 2147483646 w 5811"/>
                  <a:gd name="T125" fmla="*/ 2147483646 h 573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811" h="5735">
                    <a:moveTo>
                      <a:pt x="5810" y="2801"/>
                    </a:moveTo>
                    <a:lnTo>
                      <a:pt x="5791" y="2896"/>
                    </a:lnTo>
                    <a:lnTo>
                      <a:pt x="5772" y="2915"/>
                    </a:lnTo>
                    <a:lnTo>
                      <a:pt x="5753" y="2934"/>
                    </a:lnTo>
                    <a:lnTo>
                      <a:pt x="5658" y="2972"/>
                    </a:lnTo>
                    <a:lnTo>
                      <a:pt x="5639" y="2991"/>
                    </a:lnTo>
                    <a:lnTo>
                      <a:pt x="5581" y="3105"/>
                    </a:lnTo>
                    <a:lnTo>
                      <a:pt x="5544" y="3143"/>
                    </a:lnTo>
                    <a:lnTo>
                      <a:pt x="5525" y="3163"/>
                    </a:lnTo>
                    <a:lnTo>
                      <a:pt x="5486" y="3182"/>
                    </a:lnTo>
                    <a:lnTo>
                      <a:pt x="5429" y="3182"/>
                    </a:lnTo>
                    <a:lnTo>
                      <a:pt x="5391" y="3182"/>
                    </a:lnTo>
                    <a:lnTo>
                      <a:pt x="5315" y="3296"/>
                    </a:lnTo>
                    <a:lnTo>
                      <a:pt x="5296" y="3372"/>
                    </a:lnTo>
                    <a:lnTo>
                      <a:pt x="5277" y="3429"/>
                    </a:lnTo>
                    <a:lnTo>
                      <a:pt x="5277" y="3505"/>
                    </a:lnTo>
                    <a:lnTo>
                      <a:pt x="5239" y="3696"/>
                    </a:lnTo>
                    <a:lnTo>
                      <a:pt x="5220" y="3734"/>
                    </a:lnTo>
                    <a:lnTo>
                      <a:pt x="5182" y="3772"/>
                    </a:lnTo>
                    <a:lnTo>
                      <a:pt x="5048" y="3829"/>
                    </a:lnTo>
                    <a:lnTo>
                      <a:pt x="4667" y="4077"/>
                    </a:lnTo>
                    <a:lnTo>
                      <a:pt x="4610" y="4096"/>
                    </a:lnTo>
                    <a:lnTo>
                      <a:pt x="4458" y="4077"/>
                    </a:lnTo>
                    <a:lnTo>
                      <a:pt x="4325" y="4077"/>
                    </a:lnTo>
                    <a:lnTo>
                      <a:pt x="4286" y="4096"/>
                    </a:lnTo>
                    <a:lnTo>
                      <a:pt x="4267" y="4115"/>
                    </a:lnTo>
                    <a:lnTo>
                      <a:pt x="4248" y="4153"/>
                    </a:lnTo>
                    <a:lnTo>
                      <a:pt x="4153" y="4229"/>
                    </a:lnTo>
                    <a:lnTo>
                      <a:pt x="4077" y="4229"/>
                    </a:lnTo>
                    <a:lnTo>
                      <a:pt x="4039" y="4248"/>
                    </a:lnTo>
                    <a:lnTo>
                      <a:pt x="4001" y="4267"/>
                    </a:lnTo>
                    <a:lnTo>
                      <a:pt x="3981" y="4286"/>
                    </a:lnTo>
                    <a:lnTo>
                      <a:pt x="3886" y="4286"/>
                    </a:lnTo>
                    <a:lnTo>
                      <a:pt x="3753" y="4324"/>
                    </a:lnTo>
                    <a:lnTo>
                      <a:pt x="3696" y="4248"/>
                    </a:lnTo>
                    <a:lnTo>
                      <a:pt x="3677" y="4248"/>
                    </a:lnTo>
                    <a:lnTo>
                      <a:pt x="3658" y="4248"/>
                    </a:lnTo>
                    <a:lnTo>
                      <a:pt x="3620" y="4248"/>
                    </a:lnTo>
                    <a:lnTo>
                      <a:pt x="3524" y="4229"/>
                    </a:lnTo>
                    <a:lnTo>
                      <a:pt x="3448" y="4286"/>
                    </a:lnTo>
                    <a:lnTo>
                      <a:pt x="3410" y="4324"/>
                    </a:lnTo>
                    <a:lnTo>
                      <a:pt x="3391" y="4343"/>
                    </a:lnTo>
                    <a:lnTo>
                      <a:pt x="3372" y="4362"/>
                    </a:lnTo>
                    <a:lnTo>
                      <a:pt x="3353" y="4362"/>
                    </a:lnTo>
                    <a:lnTo>
                      <a:pt x="3201" y="4438"/>
                    </a:lnTo>
                    <a:lnTo>
                      <a:pt x="3163" y="4458"/>
                    </a:lnTo>
                    <a:lnTo>
                      <a:pt x="3143" y="4477"/>
                    </a:lnTo>
                    <a:lnTo>
                      <a:pt x="3087" y="4572"/>
                    </a:lnTo>
                    <a:lnTo>
                      <a:pt x="3067" y="4610"/>
                    </a:lnTo>
                    <a:lnTo>
                      <a:pt x="3048" y="4629"/>
                    </a:lnTo>
                    <a:lnTo>
                      <a:pt x="3029" y="4648"/>
                    </a:lnTo>
                    <a:lnTo>
                      <a:pt x="2896" y="4687"/>
                    </a:lnTo>
                    <a:lnTo>
                      <a:pt x="2877" y="4705"/>
                    </a:lnTo>
                    <a:lnTo>
                      <a:pt x="2858" y="4705"/>
                    </a:lnTo>
                    <a:lnTo>
                      <a:pt x="2838" y="4763"/>
                    </a:lnTo>
                    <a:lnTo>
                      <a:pt x="2706" y="4839"/>
                    </a:lnTo>
                    <a:lnTo>
                      <a:pt x="2686" y="4858"/>
                    </a:lnTo>
                    <a:lnTo>
                      <a:pt x="2648" y="4858"/>
                    </a:lnTo>
                    <a:lnTo>
                      <a:pt x="2534" y="4763"/>
                    </a:lnTo>
                    <a:lnTo>
                      <a:pt x="2420" y="4801"/>
                    </a:lnTo>
                    <a:lnTo>
                      <a:pt x="2401" y="4819"/>
                    </a:lnTo>
                    <a:lnTo>
                      <a:pt x="2381" y="4839"/>
                    </a:lnTo>
                    <a:lnTo>
                      <a:pt x="2344" y="4858"/>
                    </a:lnTo>
                    <a:lnTo>
                      <a:pt x="2305" y="4915"/>
                    </a:lnTo>
                    <a:lnTo>
                      <a:pt x="2267" y="4972"/>
                    </a:lnTo>
                    <a:lnTo>
                      <a:pt x="2229" y="5068"/>
                    </a:lnTo>
                    <a:lnTo>
                      <a:pt x="2191" y="5086"/>
                    </a:lnTo>
                    <a:lnTo>
                      <a:pt x="1981" y="5258"/>
                    </a:lnTo>
                    <a:lnTo>
                      <a:pt x="1924" y="5277"/>
                    </a:lnTo>
                    <a:lnTo>
                      <a:pt x="1791" y="5315"/>
                    </a:lnTo>
                    <a:lnTo>
                      <a:pt x="1772" y="5334"/>
                    </a:lnTo>
                    <a:lnTo>
                      <a:pt x="1772" y="5353"/>
                    </a:lnTo>
                    <a:lnTo>
                      <a:pt x="1772" y="5372"/>
                    </a:lnTo>
                    <a:lnTo>
                      <a:pt x="1791" y="5410"/>
                    </a:lnTo>
                    <a:lnTo>
                      <a:pt x="1791" y="5429"/>
                    </a:lnTo>
                    <a:lnTo>
                      <a:pt x="1791" y="5467"/>
                    </a:lnTo>
                    <a:lnTo>
                      <a:pt x="1696" y="5525"/>
                    </a:lnTo>
                    <a:lnTo>
                      <a:pt x="1639" y="5525"/>
                    </a:lnTo>
                    <a:lnTo>
                      <a:pt x="1487" y="5544"/>
                    </a:lnTo>
                    <a:lnTo>
                      <a:pt x="1315" y="5525"/>
                    </a:lnTo>
                    <a:lnTo>
                      <a:pt x="1106" y="5544"/>
                    </a:lnTo>
                    <a:lnTo>
                      <a:pt x="1067" y="5544"/>
                    </a:lnTo>
                    <a:lnTo>
                      <a:pt x="857" y="5486"/>
                    </a:lnTo>
                    <a:lnTo>
                      <a:pt x="839" y="5486"/>
                    </a:lnTo>
                    <a:lnTo>
                      <a:pt x="820" y="5505"/>
                    </a:lnTo>
                    <a:lnTo>
                      <a:pt x="820" y="5525"/>
                    </a:lnTo>
                    <a:lnTo>
                      <a:pt x="801" y="5544"/>
                    </a:lnTo>
                    <a:lnTo>
                      <a:pt x="781" y="5562"/>
                    </a:lnTo>
                    <a:lnTo>
                      <a:pt x="743" y="5601"/>
                    </a:lnTo>
                    <a:lnTo>
                      <a:pt x="705" y="5620"/>
                    </a:lnTo>
                    <a:lnTo>
                      <a:pt x="629" y="5658"/>
                    </a:lnTo>
                    <a:lnTo>
                      <a:pt x="572" y="5677"/>
                    </a:lnTo>
                    <a:lnTo>
                      <a:pt x="534" y="5715"/>
                    </a:lnTo>
                    <a:lnTo>
                      <a:pt x="515" y="5715"/>
                    </a:lnTo>
                    <a:lnTo>
                      <a:pt x="515" y="5734"/>
                    </a:lnTo>
                    <a:lnTo>
                      <a:pt x="496" y="5734"/>
                    </a:lnTo>
                    <a:lnTo>
                      <a:pt x="477" y="5715"/>
                    </a:lnTo>
                    <a:lnTo>
                      <a:pt x="381" y="5639"/>
                    </a:lnTo>
                    <a:lnTo>
                      <a:pt x="363" y="5620"/>
                    </a:lnTo>
                    <a:lnTo>
                      <a:pt x="344" y="5620"/>
                    </a:lnTo>
                    <a:lnTo>
                      <a:pt x="305" y="5620"/>
                    </a:lnTo>
                    <a:lnTo>
                      <a:pt x="248" y="5639"/>
                    </a:lnTo>
                    <a:lnTo>
                      <a:pt x="229" y="5639"/>
                    </a:lnTo>
                    <a:lnTo>
                      <a:pt x="210" y="5639"/>
                    </a:lnTo>
                    <a:lnTo>
                      <a:pt x="191" y="5620"/>
                    </a:lnTo>
                    <a:lnTo>
                      <a:pt x="172" y="5601"/>
                    </a:lnTo>
                    <a:lnTo>
                      <a:pt x="77" y="5562"/>
                    </a:lnTo>
                    <a:lnTo>
                      <a:pt x="58" y="5562"/>
                    </a:lnTo>
                    <a:lnTo>
                      <a:pt x="39" y="5544"/>
                    </a:lnTo>
                    <a:lnTo>
                      <a:pt x="39" y="5525"/>
                    </a:lnTo>
                    <a:lnTo>
                      <a:pt x="19" y="5391"/>
                    </a:lnTo>
                    <a:lnTo>
                      <a:pt x="19" y="5372"/>
                    </a:lnTo>
                    <a:lnTo>
                      <a:pt x="19" y="5353"/>
                    </a:lnTo>
                    <a:lnTo>
                      <a:pt x="39" y="5334"/>
                    </a:lnTo>
                    <a:lnTo>
                      <a:pt x="19" y="5315"/>
                    </a:lnTo>
                    <a:lnTo>
                      <a:pt x="19" y="5296"/>
                    </a:lnTo>
                    <a:lnTo>
                      <a:pt x="19" y="5277"/>
                    </a:lnTo>
                    <a:lnTo>
                      <a:pt x="0" y="5258"/>
                    </a:lnTo>
                    <a:lnTo>
                      <a:pt x="0" y="5220"/>
                    </a:lnTo>
                    <a:lnTo>
                      <a:pt x="19" y="5144"/>
                    </a:lnTo>
                    <a:lnTo>
                      <a:pt x="39" y="5124"/>
                    </a:lnTo>
                    <a:lnTo>
                      <a:pt x="39" y="5086"/>
                    </a:lnTo>
                    <a:lnTo>
                      <a:pt x="58" y="5068"/>
                    </a:lnTo>
                    <a:lnTo>
                      <a:pt x="77" y="5048"/>
                    </a:lnTo>
                    <a:lnTo>
                      <a:pt x="96" y="5029"/>
                    </a:lnTo>
                    <a:lnTo>
                      <a:pt x="172" y="4991"/>
                    </a:lnTo>
                    <a:lnTo>
                      <a:pt x="191" y="4953"/>
                    </a:lnTo>
                    <a:lnTo>
                      <a:pt x="210" y="4915"/>
                    </a:lnTo>
                    <a:lnTo>
                      <a:pt x="229" y="4877"/>
                    </a:lnTo>
                    <a:lnTo>
                      <a:pt x="229" y="4839"/>
                    </a:lnTo>
                    <a:lnTo>
                      <a:pt x="248" y="4743"/>
                    </a:lnTo>
                    <a:lnTo>
                      <a:pt x="267" y="4705"/>
                    </a:lnTo>
                    <a:lnTo>
                      <a:pt x="267" y="4667"/>
                    </a:lnTo>
                    <a:lnTo>
                      <a:pt x="286" y="4648"/>
                    </a:lnTo>
                    <a:lnTo>
                      <a:pt x="286" y="4629"/>
                    </a:lnTo>
                    <a:lnTo>
                      <a:pt x="305" y="4610"/>
                    </a:lnTo>
                    <a:lnTo>
                      <a:pt x="267" y="4534"/>
                    </a:lnTo>
                    <a:lnTo>
                      <a:pt x="267" y="4496"/>
                    </a:lnTo>
                    <a:lnTo>
                      <a:pt x="286" y="4458"/>
                    </a:lnTo>
                    <a:lnTo>
                      <a:pt x="305" y="4401"/>
                    </a:lnTo>
                    <a:lnTo>
                      <a:pt x="305" y="4382"/>
                    </a:lnTo>
                    <a:lnTo>
                      <a:pt x="305" y="4343"/>
                    </a:lnTo>
                    <a:lnTo>
                      <a:pt x="267" y="4229"/>
                    </a:lnTo>
                    <a:lnTo>
                      <a:pt x="248" y="4172"/>
                    </a:lnTo>
                    <a:lnTo>
                      <a:pt x="248" y="4077"/>
                    </a:lnTo>
                    <a:lnTo>
                      <a:pt x="420" y="3905"/>
                    </a:lnTo>
                    <a:lnTo>
                      <a:pt x="420" y="3886"/>
                    </a:lnTo>
                    <a:lnTo>
                      <a:pt x="439" y="3848"/>
                    </a:lnTo>
                    <a:lnTo>
                      <a:pt x="439" y="3810"/>
                    </a:lnTo>
                    <a:lnTo>
                      <a:pt x="458" y="3772"/>
                    </a:lnTo>
                    <a:lnTo>
                      <a:pt x="515" y="3696"/>
                    </a:lnTo>
                    <a:lnTo>
                      <a:pt x="553" y="3620"/>
                    </a:lnTo>
                    <a:lnTo>
                      <a:pt x="572" y="3524"/>
                    </a:lnTo>
                    <a:lnTo>
                      <a:pt x="534" y="3467"/>
                    </a:lnTo>
                    <a:lnTo>
                      <a:pt x="515" y="3448"/>
                    </a:lnTo>
                    <a:lnTo>
                      <a:pt x="439" y="3410"/>
                    </a:lnTo>
                    <a:lnTo>
                      <a:pt x="439" y="3372"/>
                    </a:lnTo>
                    <a:lnTo>
                      <a:pt x="439" y="3353"/>
                    </a:lnTo>
                    <a:lnTo>
                      <a:pt x="439" y="3334"/>
                    </a:lnTo>
                    <a:lnTo>
                      <a:pt x="458" y="3277"/>
                    </a:lnTo>
                    <a:lnTo>
                      <a:pt x="477" y="3239"/>
                    </a:lnTo>
                    <a:lnTo>
                      <a:pt x="915" y="2667"/>
                    </a:lnTo>
                    <a:lnTo>
                      <a:pt x="915" y="2629"/>
                    </a:lnTo>
                    <a:lnTo>
                      <a:pt x="934" y="2515"/>
                    </a:lnTo>
                    <a:lnTo>
                      <a:pt x="934" y="2477"/>
                    </a:lnTo>
                    <a:lnTo>
                      <a:pt x="953" y="2343"/>
                    </a:lnTo>
                    <a:lnTo>
                      <a:pt x="953" y="2305"/>
                    </a:lnTo>
                    <a:lnTo>
                      <a:pt x="953" y="2267"/>
                    </a:lnTo>
                    <a:lnTo>
                      <a:pt x="953" y="2248"/>
                    </a:lnTo>
                    <a:lnTo>
                      <a:pt x="953" y="2210"/>
                    </a:lnTo>
                    <a:lnTo>
                      <a:pt x="991" y="2172"/>
                    </a:lnTo>
                    <a:lnTo>
                      <a:pt x="991" y="2153"/>
                    </a:lnTo>
                    <a:lnTo>
                      <a:pt x="1010" y="2115"/>
                    </a:lnTo>
                    <a:lnTo>
                      <a:pt x="1106" y="2077"/>
                    </a:lnTo>
                    <a:lnTo>
                      <a:pt x="1391" y="1829"/>
                    </a:lnTo>
                    <a:lnTo>
                      <a:pt x="1448" y="1772"/>
                    </a:lnTo>
                    <a:lnTo>
                      <a:pt x="1582" y="1543"/>
                    </a:lnTo>
                    <a:lnTo>
                      <a:pt x="1563" y="1505"/>
                    </a:lnTo>
                    <a:lnTo>
                      <a:pt x="1543" y="1467"/>
                    </a:lnTo>
                    <a:lnTo>
                      <a:pt x="1524" y="1448"/>
                    </a:lnTo>
                    <a:lnTo>
                      <a:pt x="1448" y="1372"/>
                    </a:lnTo>
                    <a:lnTo>
                      <a:pt x="1258" y="1220"/>
                    </a:lnTo>
                    <a:lnTo>
                      <a:pt x="1124" y="1162"/>
                    </a:lnTo>
                    <a:lnTo>
                      <a:pt x="1106" y="1124"/>
                    </a:lnTo>
                    <a:lnTo>
                      <a:pt x="953" y="953"/>
                    </a:lnTo>
                    <a:lnTo>
                      <a:pt x="743" y="610"/>
                    </a:lnTo>
                    <a:lnTo>
                      <a:pt x="610" y="381"/>
                    </a:lnTo>
                    <a:lnTo>
                      <a:pt x="591" y="362"/>
                    </a:lnTo>
                    <a:lnTo>
                      <a:pt x="572" y="305"/>
                    </a:lnTo>
                    <a:lnTo>
                      <a:pt x="553" y="286"/>
                    </a:lnTo>
                    <a:lnTo>
                      <a:pt x="515" y="229"/>
                    </a:lnTo>
                    <a:lnTo>
                      <a:pt x="515" y="210"/>
                    </a:lnTo>
                    <a:lnTo>
                      <a:pt x="515" y="172"/>
                    </a:lnTo>
                    <a:lnTo>
                      <a:pt x="515" y="153"/>
                    </a:lnTo>
                    <a:lnTo>
                      <a:pt x="534" y="96"/>
                    </a:lnTo>
                    <a:lnTo>
                      <a:pt x="553" y="77"/>
                    </a:lnTo>
                    <a:lnTo>
                      <a:pt x="572" y="58"/>
                    </a:lnTo>
                    <a:lnTo>
                      <a:pt x="591" y="39"/>
                    </a:lnTo>
                    <a:lnTo>
                      <a:pt x="667" y="19"/>
                    </a:lnTo>
                    <a:lnTo>
                      <a:pt x="705" y="0"/>
                    </a:lnTo>
                    <a:lnTo>
                      <a:pt x="857" y="39"/>
                    </a:lnTo>
                    <a:lnTo>
                      <a:pt x="915" y="77"/>
                    </a:lnTo>
                    <a:lnTo>
                      <a:pt x="953" y="77"/>
                    </a:lnTo>
                    <a:lnTo>
                      <a:pt x="1106" y="77"/>
                    </a:lnTo>
                    <a:lnTo>
                      <a:pt x="1601" y="115"/>
                    </a:lnTo>
                    <a:lnTo>
                      <a:pt x="1848" y="172"/>
                    </a:lnTo>
                    <a:lnTo>
                      <a:pt x="1886" y="172"/>
                    </a:lnTo>
                    <a:lnTo>
                      <a:pt x="1905" y="172"/>
                    </a:lnTo>
                    <a:lnTo>
                      <a:pt x="1963" y="153"/>
                    </a:lnTo>
                    <a:lnTo>
                      <a:pt x="2134" y="134"/>
                    </a:lnTo>
                    <a:lnTo>
                      <a:pt x="2172" y="210"/>
                    </a:lnTo>
                    <a:lnTo>
                      <a:pt x="2362" y="458"/>
                    </a:lnTo>
                    <a:lnTo>
                      <a:pt x="2496" y="553"/>
                    </a:lnTo>
                    <a:lnTo>
                      <a:pt x="2534" y="572"/>
                    </a:lnTo>
                    <a:lnTo>
                      <a:pt x="2553" y="591"/>
                    </a:lnTo>
                    <a:lnTo>
                      <a:pt x="2572" y="572"/>
                    </a:lnTo>
                    <a:lnTo>
                      <a:pt x="2591" y="572"/>
                    </a:lnTo>
                    <a:lnTo>
                      <a:pt x="2686" y="515"/>
                    </a:lnTo>
                    <a:lnTo>
                      <a:pt x="2706" y="515"/>
                    </a:lnTo>
                    <a:lnTo>
                      <a:pt x="2782" y="515"/>
                    </a:lnTo>
                    <a:lnTo>
                      <a:pt x="2934" y="553"/>
                    </a:lnTo>
                    <a:lnTo>
                      <a:pt x="2953" y="572"/>
                    </a:lnTo>
                    <a:lnTo>
                      <a:pt x="2972" y="572"/>
                    </a:lnTo>
                    <a:lnTo>
                      <a:pt x="2972" y="591"/>
                    </a:lnTo>
                    <a:lnTo>
                      <a:pt x="3010" y="610"/>
                    </a:lnTo>
                    <a:lnTo>
                      <a:pt x="3029" y="629"/>
                    </a:lnTo>
                    <a:lnTo>
                      <a:pt x="3067" y="686"/>
                    </a:lnTo>
                    <a:lnTo>
                      <a:pt x="3143" y="762"/>
                    </a:lnTo>
                    <a:lnTo>
                      <a:pt x="3201" y="801"/>
                    </a:lnTo>
                    <a:lnTo>
                      <a:pt x="3334" y="839"/>
                    </a:lnTo>
                    <a:lnTo>
                      <a:pt x="3372" y="839"/>
                    </a:lnTo>
                    <a:lnTo>
                      <a:pt x="3486" y="877"/>
                    </a:lnTo>
                    <a:lnTo>
                      <a:pt x="3524" y="896"/>
                    </a:lnTo>
                    <a:lnTo>
                      <a:pt x="3563" y="915"/>
                    </a:lnTo>
                    <a:lnTo>
                      <a:pt x="3563" y="934"/>
                    </a:lnTo>
                    <a:lnTo>
                      <a:pt x="3582" y="953"/>
                    </a:lnTo>
                    <a:lnTo>
                      <a:pt x="3620" y="1010"/>
                    </a:lnTo>
                    <a:lnTo>
                      <a:pt x="3658" y="1067"/>
                    </a:lnTo>
                    <a:lnTo>
                      <a:pt x="3715" y="1067"/>
                    </a:lnTo>
                    <a:lnTo>
                      <a:pt x="3753" y="1086"/>
                    </a:lnTo>
                    <a:lnTo>
                      <a:pt x="3772" y="1106"/>
                    </a:lnTo>
                    <a:lnTo>
                      <a:pt x="3791" y="1162"/>
                    </a:lnTo>
                    <a:lnTo>
                      <a:pt x="3810" y="1201"/>
                    </a:lnTo>
                    <a:lnTo>
                      <a:pt x="3829" y="1238"/>
                    </a:lnTo>
                    <a:lnTo>
                      <a:pt x="3849" y="1258"/>
                    </a:lnTo>
                    <a:lnTo>
                      <a:pt x="3867" y="1258"/>
                    </a:lnTo>
                    <a:lnTo>
                      <a:pt x="3886" y="1238"/>
                    </a:lnTo>
                    <a:lnTo>
                      <a:pt x="3905" y="1220"/>
                    </a:lnTo>
                    <a:lnTo>
                      <a:pt x="3925" y="1220"/>
                    </a:lnTo>
                    <a:lnTo>
                      <a:pt x="3944" y="1220"/>
                    </a:lnTo>
                    <a:lnTo>
                      <a:pt x="3962" y="1238"/>
                    </a:lnTo>
                    <a:lnTo>
                      <a:pt x="3981" y="1238"/>
                    </a:lnTo>
                    <a:lnTo>
                      <a:pt x="3981" y="1258"/>
                    </a:lnTo>
                    <a:lnTo>
                      <a:pt x="4001" y="1258"/>
                    </a:lnTo>
                    <a:lnTo>
                      <a:pt x="4001" y="1238"/>
                    </a:lnTo>
                    <a:lnTo>
                      <a:pt x="4020" y="1238"/>
                    </a:lnTo>
                    <a:lnTo>
                      <a:pt x="4058" y="1220"/>
                    </a:lnTo>
                    <a:lnTo>
                      <a:pt x="4153" y="1238"/>
                    </a:lnTo>
                    <a:lnTo>
                      <a:pt x="4286" y="1201"/>
                    </a:lnTo>
                    <a:lnTo>
                      <a:pt x="4477" y="1029"/>
                    </a:lnTo>
                    <a:lnTo>
                      <a:pt x="4515" y="1010"/>
                    </a:lnTo>
                    <a:lnTo>
                      <a:pt x="4572" y="991"/>
                    </a:lnTo>
                    <a:lnTo>
                      <a:pt x="4610" y="991"/>
                    </a:lnTo>
                    <a:lnTo>
                      <a:pt x="4782" y="915"/>
                    </a:lnTo>
                    <a:lnTo>
                      <a:pt x="4877" y="857"/>
                    </a:lnTo>
                    <a:lnTo>
                      <a:pt x="4953" y="801"/>
                    </a:lnTo>
                    <a:lnTo>
                      <a:pt x="4991" y="820"/>
                    </a:lnTo>
                    <a:lnTo>
                      <a:pt x="5029" y="953"/>
                    </a:lnTo>
                    <a:lnTo>
                      <a:pt x="5048" y="991"/>
                    </a:lnTo>
                    <a:lnTo>
                      <a:pt x="5048" y="1029"/>
                    </a:lnTo>
                    <a:lnTo>
                      <a:pt x="5048" y="1106"/>
                    </a:lnTo>
                    <a:lnTo>
                      <a:pt x="5048" y="1162"/>
                    </a:lnTo>
                    <a:lnTo>
                      <a:pt x="5068" y="1201"/>
                    </a:lnTo>
                    <a:lnTo>
                      <a:pt x="5087" y="1220"/>
                    </a:lnTo>
                    <a:lnTo>
                      <a:pt x="5105" y="1238"/>
                    </a:lnTo>
                    <a:lnTo>
                      <a:pt x="5124" y="1238"/>
                    </a:lnTo>
                    <a:lnTo>
                      <a:pt x="5200" y="1238"/>
                    </a:lnTo>
                    <a:lnTo>
                      <a:pt x="5239" y="1238"/>
                    </a:lnTo>
                    <a:lnTo>
                      <a:pt x="5277" y="1315"/>
                    </a:lnTo>
                    <a:lnTo>
                      <a:pt x="5315" y="1734"/>
                    </a:lnTo>
                    <a:lnTo>
                      <a:pt x="5486" y="1905"/>
                    </a:lnTo>
                    <a:lnTo>
                      <a:pt x="5544" y="1981"/>
                    </a:lnTo>
                    <a:lnTo>
                      <a:pt x="5601" y="2077"/>
                    </a:lnTo>
                    <a:lnTo>
                      <a:pt x="5601" y="2096"/>
                    </a:lnTo>
                    <a:lnTo>
                      <a:pt x="5601" y="2115"/>
                    </a:lnTo>
                    <a:lnTo>
                      <a:pt x="5601" y="2134"/>
                    </a:lnTo>
                    <a:lnTo>
                      <a:pt x="5620" y="2153"/>
                    </a:lnTo>
                    <a:lnTo>
                      <a:pt x="5639" y="2229"/>
                    </a:lnTo>
                    <a:lnTo>
                      <a:pt x="5658" y="2248"/>
                    </a:lnTo>
                    <a:lnTo>
                      <a:pt x="5677" y="2267"/>
                    </a:lnTo>
                    <a:lnTo>
                      <a:pt x="5696" y="2286"/>
                    </a:lnTo>
                    <a:lnTo>
                      <a:pt x="5696" y="2305"/>
                    </a:lnTo>
                    <a:lnTo>
                      <a:pt x="5696" y="2343"/>
                    </a:lnTo>
                    <a:lnTo>
                      <a:pt x="5715" y="2362"/>
                    </a:lnTo>
                    <a:lnTo>
                      <a:pt x="5734" y="2401"/>
                    </a:lnTo>
                    <a:lnTo>
                      <a:pt x="5772" y="2457"/>
                    </a:lnTo>
                    <a:lnTo>
                      <a:pt x="5791" y="2477"/>
                    </a:lnTo>
                    <a:lnTo>
                      <a:pt x="5810" y="2515"/>
                    </a:lnTo>
                    <a:lnTo>
                      <a:pt x="5810" y="2801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62" name="Freeform 34">
                <a:extLst>
                  <a:ext uri="{FF2B5EF4-FFF2-40B4-BE49-F238E27FC236}">
                    <a16:creationId xmlns:a16="http://schemas.microsoft.com/office/drawing/2014/main" id="{4A6385C9-B512-CC46-B8EA-3DD4366A9A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54875" y="4808538"/>
                <a:ext cx="1817688" cy="1714500"/>
              </a:xfrm>
              <a:custGeom>
                <a:avLst/>
                <a:gdLst>
                  <a:gd name="T0" fmla="*/ 2147483646 w 5049"/>
                  <a:gd name="T1" fmla="*/ 2147483646 h 4763"/>
                  <a:gd name="T2" fmla="*/ 2147483646 w 5049"/>
                  <a:gd name="T3" fmla="*/ 2147483646 h 4763"/>
                  <a:gd name="T4" fmla="*/ 2147483646 w 5049"/>
                  <a:gd name="T5" fmla="*/ 2147483646 h 4763"/>
                  <a:gd name="T6" fmla="*/ 2147483646 w 5049"/>
                  <a:gd name="T7" fmla="*/ 2147483646 h 4763"/>
                  <a:gd name="T8" fmla="*/ 2147483646 w 5049"/>
                  <a:gd name="T9" fmla="*/ 2147483646 h 4763"/>
                  <a:gd name="T10" fmla="*/ 2147483646 w 5049"/>
                  <a:gd name="T11" fmla="*/ 2147483646 h 4763"/>
                  <a:gd name="T12" fmla="*/ 2147483646 w 5049"/>
                  <a:gd name="T13" fmla="*/ 2147483646 h 4763"/>
                  <a:gd name="T14" fmla="*/ 2147483646 w 5049"/>
                  <a:gd name="T15" fmla="*/ 2147483646 h 4763"/>
                  <a:gd name="T16" fmla="*/ 2147483646 w 5049"/>
                  <a:gd name="T17" fmla="*/ 2147483646 h 4763"/>
                  <a:gd name="T18" fmla="*/ 2147483646 w 5049"/>
                  <a:gd name="T19" fmla="*/ 2147483646 h 4763"/>
                  <a:gd name="T20" fmla="*/ 2147483646 w 5049"/>
                  <a:gd name="T21" fmla="*/ 2147483646 h 4763"/>
                  <a:gd name="T22" fmla="*/ 2147483646 w 5049"/>
                  <a:gd name="T23" fmla="*/ 2147483646 h 4763"/>
                  <a:gd name="T24" fmla="*/ 2147483646 w 5049"/>
                  <a:gd name="T25" fmla="*/ 2147483646 h 4763"/>
                  <a:gd name="T26" fmla="*/ 2147483646 w 5049"/>
                  <a:gd name="T27" fmla="*/ 2147483646 h 4763"/>
                  <a:gd name="T28" fmla="*/ 2147483646 w 5049"/>
                  <a:gd name="T29" fmla="*/ 2147483646 h 4763"/>
                  <a:gd name="T30" fmla="*/ 2147483646 w 5049"/>
                  <a:gd name="T31" fmla="*/ 2147483646 h 4763"/>
                  <a:gd name="T32" fmla="*/ 2147483646 w 5049"/>
                  <a:gd name="T33" fmla="*/ 2147483646 h 4763"/>
                  <a:gd name="T34" fmla="*/ 2147483646 w 5049"/>
                  <a:gd name="T35" fmla="*/ 2147483646 h 4763"/>
                  <a:gd name="T36" fmla="*/ 2147483646 w 5049"/>
                  <a:gd name="T37" fmla="*/ 2147483646 h 4763"/>
                  <a:gd name="T38" fmla="*/ 2147483646 w 5049"/>
                  <a:gd name="T39" fmla="*/ 2147483646 h 4763"/>
                  <a:gd name="T40" fmla="*/ 2147483646 w 5049"/>
                  <a:gd name="T41" fmla="*/ 2147483646 h 4763"/>
                  <a:gd name="T42" fmla="*/ 2147483646 w 5049"/>
                  <a:gd name="T43" fmla="*/ 2147483646 h 4763"/>
                  <a:gd name="T44" fmla="*/ 2147483646 w 5049"/>
                  <a:gd name="T45" fmla="*/ 2147483646 h 4763"/>
                  <a:gd name="T46" fmla="*/ 2147483646 w 5049"/>
                  <a:gd name="T47" fmla="*/ 2147483646 h 4763"/>
                  <a:gd name="T48" fmla="*/ 2147483646 w 5049"/>
                  <a:gd name="T49" fmla="*/ 2147483646 h 4763"/>
                  <a:gd name="T50" fmla="*/ 2147483646 w 5049"/>
                  <a:gd name="T51" fmla="*/ 2147483646 h 4763"/>
                  <a:gd name="T52" fmla="*/ 2147483646 w 5049"/>
                  <a:gd name="T53" fmla="*/ 2147483646 h 4763"/>
                  <a:gd name="T54" fmla="*/ 2147483646 w 5049"/>
                  <a:gd name="T55" fmla="*/ 2147483646 h 4763"/>
                  <a:gd name="T56" fmla="*/ 2147483646 w 5049"/>
                  <a:gd name="T57" fmla="*/ 2147483646 h 4763"/>
                  <a:gd name="T58" fmla="*/ 2147483646 w 5049"/>
                  <a:gd name="T59" fmla="*/ 2147483646 h 4763"/>
                  <a:gd name="T60" fmla="*/ 2147483646 w 5049"/>
                  <a:gd name="T61" fmla="*/ 2147483646 h 4763"/>
                  <a:gd name="T62" fmla="*/ 2147483646 w 5049"/>
                  <a:gd name="T63" fmla="*/ 2147483646 h 4763"/>
                  <a:gd name="T64" fmla="*/ 2147483646 w 5049"/>
                  <a:gd name="T65" fmla="*/ 2147483646 h 4763"/>
                  <a:gd name="T66" fmla="*/ 2147483646 w 5049"/>
                  <a:gd name="T67" fmla="*/ 2147483646 h 4763"/>
                  <a:gd name="T68" fmla="*/ 2147483646 w 5049"/>
                  <a:gd name="T69" fmla="*/ 2147483646 h 4763"/>
                  <a:gd name="T70" fmla="*/ 2147483646 w 5049"/>
                  <a:gd name="T71" fmla="*/ 2147483646 h 4763"/>
                  <a:gd name="T72" fmla="*/ 2147483646 w 5049"/>
                  <a:gd name="T73" fmla="*/ 2147483646 h 4763"/>
                  <a:gd name="T74" fmla="*/ 2147483646 w 5049"/>
                  <a:gd name="T75" fmla="*/ 2147483646 h 4763"/>
                  <a:gd name="T76" fmla="*/ 2147483646 w 5049"/>
                  <a:gd name="T77" fmla="*/ 2147483646 h 4763"/>
                  <a:gd name="T78" fmla="*/ 2147483646 w 5049"/>
                  <a:gd name="T79" fmla="*/ 2147483646 h 4763"/>
                  <a:gd name="T80" fmla="*/ 2147483646 w 5049"/>
                  <a:gd name="T81" fmla="*/ 2147483646 h 4763"/>
                  <a:gd name="T82" fmla="*/ 2147483646 w 5049"/>
                  <a:gd name="T83" fmla="*/ 2147483646 h 4763"/>
                  <a:gd name="T84" fmla="*/ 2147483646 w 5049"/>
                  <a:gd name="T85" fmla="*/ 2147483646 h 4763"/>
                  <a:gd name="T86" fmla="*/ 2147483646 w 5049"/>
                  <a:gd name="T87" fmla="*/ 2147483646 h 4763"/>
                  <a:gd name="T88" fmla="*/ 2147483646 w 5049"/>
                  <a:gd name="T89" fmla="*/ 2147483646 h 4763"/>
                  <a:gd name="T90" fmla="*/ 2147483646 w 5049"/>
                  <a:gd name="T91" fmla="*/ 2147483646 h 4763"/>
                  <a:gd name="T92" fmla="*/ 2147483646 w 5049"/>
                  <a:gd name="T93" fmla="*/ 2147483646 h 4763"/>
                  <a:gd name="T94" fmla="*/ 2147483646 w 5049"/>
                  <a:gd name="T95" fmla="*/ 2147483646 h 4763"/>
                  <a:gd name="T96" fmla="*/ 2147483646 w 5049"/>
                  <a:gd name="T97" fmla="*/ 2147483646 h 4763"/>
                  <a:gd name="T98" fmla="*/ 2147483646 w 5049"/>
                  <a:gd name="T99" fmla="*/ 2147483646 h 4763"/>
                  <a:gd name="T100" fmla="*/ 2147483646 w 5049"/>
                  <a:gd name="T101" fmla="*/ 2147483646 h 4763"/>
                  <a:gd name="T102" fmla="*/ 2147483646 w 5049"/>
                  <a:gd name="T103" fmla="*/ 2147483646 h 4763"/>
                  <a:gd name="T104" fmla="*/ 2147483646 w 5049"/>
                  <a:gd name="T105" fmla="*/ 2147483646 h 4763"/>
                  <a:gd name="T106" fmla="*/ 2147483646 w 5049"/>
                  <a:gd name="T107" fmla="*/ 2147483646 h 4763"/>
                  <a:gd name="T108" fmla="*/ 2147483646 w 5049"/>
                  <a:gd name="T109" fmla="*/ 2147483646 h 4763"/>
                  <a:gd name="T110" fmla="*/ 2147483646 w 5049"/>
                  <a:gd name="T111" fmla="*/ 2147483646 h 4763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5049" h="4763">
                    <a:moveTo>
                      <a:pt x="209" y="3428"/>
                    </a:moveTo>
                    <a:lnTo>
                      <a:pt x="209" y="3372"/>
                    </a:lnTo>
                    <a:lnTo>
                      <a:pt x="209" y="3352"/>
                    </a:lnTo>
                    <a:lnTo>
                      <a:pt x="209" y="3314"/>
                    </a:lnTo>
                    <a:lnTo>
                      <a:pt x="229" y="3276"/>
                    </a:lnTo>
                    <a:lnTo>
                      <a:pt x="266" y="3200"/>
                    </a:lnTo>
                    <a:lnTo>
                      <a:pt x="305" y="3162"/>
                    </a:lnTo>
                    <a:lnTo>
                      <a:pt x="324" y="3143"/>
                    </a:lnTo>
                    <a:lnTo>
                      <a:pt x="438" y="3086"/>
                    </a:lnTo>
                    <a:lnTo>
                      <a:pt x="495" y="3047"/>
                    </a:lnTo>
                    <a:lnTo>
                      <a:pt x="610" y="2895"/>
                    </a:lnTo>
                    <a:lnTo>
                      <a:pt x="647" y="2857"/>
                    </a:lnTo>
                    <a:lnTo>
                      <a:pt x="686" y="2819"/>
                    </a:lnTo>
                    <a:lnTo>
                      <a:pt x="705" y="2800"/>
                    </a:lnTo>
                    <a:lnTo>
                      <a:pt x="723" y="2781"/>
                    </a:lnTo>
                    <a:lnTo>
                      <a:pt x="723" y="2742"/>
                    </a:lnTo>
                    <a:lnTo>
                      <a:pt x="742" y="2724"/>
                    </a:lnTo>
                    <a:lnTo>
                      <a:pt x="762" y="2705"/>
                    </a:lnTo>
                    <a:lnTo>
                      <a:pt x="819" y="2686"/>
                    </a:lnTo>
                    <a:lnTo>
                      <a:pt x="838" y="2666"/>
                    </a:lnTo>
                    <a:lnTo>
                      <a:pt x="838" y="2628"/>
                    </a:lnTo>
                    <a:lnTo>
                      <a:pt x="857" y="2590"/>
                    </a:lnTo>
                    <a:lnTo>
                      <a:pt x="857" y="2514"/>
                    </a:lnTo>
                    <a:lnTo>
                      <a:pt x="857" y="2476"/>
                    </a:lnTo>
                    <a:lnTo>
                      <a:pt x="857" y="2457"/>
                    </a:lnTo>
                    <a:lnTo>
                      <a:pt x="781" y="2343"/>
                    </a:lnTo>
                    <a:lnTo>
                      <a:pt x="762" y="2324"/>
                    </a:lnTo>
                    <a:lnTo>
                      <a:pt x="742" y="2285"/>
                    </a:lnTo>
                    <a:lnTo>
                      <a:pt x="742" y="2248"/>
                    </a:lnTo>
                    <a:lnTo>
                      <a:pt x="742" y="2229"/>
                    </a:lnTo>
                    <a:lnTo>
                      <a:pt x="723" y="2209"/>
                    </a:lnTo>
                    <a:lnTo>
                      <a:pt x="705" y="2209"/>
                    </a:lnTo>
                    <a:lnTo>
                      <a:pt x="705" y="2190"/>
                    </a:lnTo>
                    <a:lnTo>
                      <a:pt x="686" y="2171"/>
                    </a:lnTo>
                    <a:lnTo>
                      <a:pt x="686" y="2152"/>
                    </a:lnTo>
                    <a:lnTo>
                      <a:pt x="742" y="2095"/>
                    </a:lnTo>
                    <a:lnTo>
                      <a:pt x="1028" y="1885"/>
                    </a:lnTo>
                    <a:lnTo>
                      <a:pt x="1086" y="1867"/>
                    </a:lnTo>
                    <a:lnTo>
                      <a:pt x="1238" y="1828"/>
                    </a:lnTo>
                    <a:lnTo>
                      <a:pt x="1276" y="1828"/>
                    </a:lnTo>
                    <a:lnTo>
                      <a:pt x="1314" y="1809"/>
                    </a:lnTo>
                    <a:lnTo>
                      <a:pt x="1333" y="1771"/>
                    </a:lnTo>
                    <a:lnTo>
                      <a:pt x="1390" y="1714"/>
                    </a:lnTo>
                    <a:lnTo>
                      <a:pt x="1448" y="1657"/>
                    </a:lnTo>
                    <a:lnTo>
                      <a:pt x="1467" y="1638"/>
                    </a:lnTo>
                    <a:lnTo>
                      <a:pt x="1485" y="1600"/>
                    </a:lnTo>
                    <a:lnTo>
                      <a:pt x="1485" y="1562"/>
                    </a:lnTo>
                    <a:lnTo>
                      <a:pt x="1485" y="1543"/>
                    </a:lnTo>
                    <a:lnTo>
                      <a:pt x="1485" y="1505"/>
                    </a:lnTo>
                    <a:lnTo>
                      <a:pt x="1485" y="1486"/>
                    </a:lnTo>
                    <a:lnTo>
                      <a:pt x="1485" y="1467"/>
                    </a:lnTo>
                    <a:lnTo>
                      <a:pt x="1485" y="1447"/>
                    </a:lnTo>
                    <a:lnTo>
                      <a:pt x="1524" y="1409"/>
                    </a:lnTo>
                    <a:lnTo>
                      <a:pt x="1562" y="1371"/>
                    </a:lnTo>
                    <a:lnTo>
                      <a:pt x="1581" y="1352"/>
                    </a:lnTo>
                    <a:lnTo>
                      <a:pt x="1600" y="1314"/>
                    </a:lnTo>
                    <a:lnTo>
                      <a:pt x="1619" y="1181"/>
                    </a:lnTo>
                    <a:lnTo>
                      <a:pt x="1619" y="1028"/>
                    </a:lnTo>
                    <a:lnTo>
                      <a:pt x="1676" y="838"/>
                    </a:lnTo>
                    <a:lnTo>
                      <a:pt x="1733" y="647"/>
                    </a:lnTo>
                    <a:lnTo>
                      <a:pt x="1733" y="609"/>
                    </a:lnTo>
                    <a:lnTo>
                      <a:pt x="1733" y="590"/>
                    </a:lnTo>
                    <a:lnTo>
                      <a:pt x="1657" y="419"/>
                    </a:lnTo>
                    <a:lnTo>
                      <a:pt x="1600" y="343"/>
                    </a:lnTo>
                    <a:lnTo>
                      <a:pt x="1600" y="324"/>
                    </a:lnTo>
                    <a:lnTo>
                      <a:pt x="1600" y="304"/>
                    </a:lnTo>
                    <a:lnTo>
                      <a:pt x="1600" y="285"/>
                    </a:lnTo>
                    <a:lnTo>
                      <a:pt x="1638" y="267"/>
                    </a:lnTo>
                    <a:lnTo>
                      <a:pt x="1657" y="248"/>
                    </a:lnTo>
                    <a:lnTo>
                      <a:pt x="1733" y="209"/>
                    </a:lnTo>
                    <a:lnTo>
                      <a:pt x="1866" y="171"/>
                    </a:lnTo>
                    <a:lnTo>
                      <a:pt x="1885" y="152"/>
                    </a:lnTo>
                    <a:lnTo>
                      <a:pt x="1924" y="38"/>
                    </a:lnTo>
                    <a:lnTo>
                      <a:pt x="1981" y="19"/>
                    </a:lnTo>
                    <a:lnTo>
                      <a:pt x="2305" y="57"/>
                    </a:lnTo>
                    <a:lnTo>
                      <a:pt x="2362" y="38"/>
                    </a:lnTo>
                    <a:lnTo>
                      <a:pt x="2438" y="19"/>
                    </a:lnTo>
                    <a:lnTo>
                      <a:pt x="2476" y="0"/>
                    </a:lnTo>
                    <a:lnTo>
                      <a:pt x="2533" y="0"/>
                    </a:lnTo>
                    <a:lnTo>
                      <a:pt x="2571" y="0"/>
                    </a:lnTo>
                    <a:lnTo>
                      <a:pt x="2743" y="95"/>
                    </a:lnTo>
                    <a:lnTo>
                      <a:pt x="2838" y="152"/>
                    </a:lnTo>
                    <a:lnTo>
                      <a:pt x="2857" y="171"/>
                    </a:lnTo>
                    <a:lnTo>
                      <a:pt x="2895" y="190"/>
                    </a:lnTo>
                    <a:lnTo>
                      <a:pt x="2971" y="209"/>
                    </a:lnTo>
                    <a:lnTo>
                      <a:pt x="3104" y="228"/>
                    </a:lnTo>
                    <a:lnTo>
                      <a:pt x="3695" y="324"/>
                    </a:lnTo>
                    <a:lnTo>
                      <a:pt x="3790" y="304"/>
                    </a:lnTo>
                    <a:lnTo>
                      <a:pt x="4019" y="190"/>
                    </a:lnTo>
                    <a:lnTo>
                      <a:pt x="4076" y="248"/>
                    </a:lnTo>
                    <a:lnTo>
                      <a:pt x="4171" y="285"/>
                    </a:lnTo>
                    <a:lnTo>
                      <a:pt x="4133" y="304"/>
                    </a:lnTo>
                    <a:lnTo>
                      <a:pt x="4057" y="324"/>
                    </a:lnTo>
                    <a:lnTo>
                      <a:pt x="4038" y="343"/>
                    </a:lnTo>
                    <a:lnTo>
                      <a:pt x="4019" y="362"/>
                    </a:lnTo>
                    <a:lnTo>
                      <a:pt x="4000" y="381"/>
                    </a:lnTo>
                    <a:lnTo>
                      <a:pt x="3981" y="438"/>
                    </a:lnTo>
                    <a:lnTo>
                      <a:pt x="3981" y="457"/>
                    </a:lnTo>
                    <a:lnTo>
                      <a:pt x="3981" y="495"/>
                    </a:lnTo>
                    <a:lnTo>
                      <a:pt x="3981" y="514"/>
                    </a:lnTo>
                    <a:lnTo>
                      <a:pt x="4019" y="571"/>
                    </a:lnTo>
                    <a:lnTo>
                      <a:pt x="4038" y="590"/>
                    </a:lnTo>
                    <a:lnTo>
                      <a:pt x="4057" y="647"/>
                    </a:lnTo>
                    <a:lnTo>
                      <a:pt x="4076" y="666"/>
                    </a:lnTo>
                    <a:lnTo>
                      <a:pt x="4209" y="895"/>
                    </a:lnTo>
                    <a:lnTo>
                      <a:pt x="4419" y="1238"/>
                    </a:lnTo>
                    <a:lnTo>
                      <a:pt x="4572" y="1409"/>
                    </a:lnTo>
                    <a:lnTo>
                      <a:pt x="4590" y="1447"/>
                    </a:lnTo>
                    <a:lnTo>
                      <a:pt x="4724" y="1505"/>
                    </a:lnTo>
                    <a:lnTo>
                      <a:pt x="4914" y="1657"/>
                    </a:lnTo>
                    <a:lnTo>
                      <a:pt x="4990" y="1733"/>
                    </a:lnTo>
                    <a:lnTo>
                      <a:pt x="5009" y="1752"/>
                    </a:lnTo>
                    <a:lnTo>
                      <a:pt x="5029" y="1790"/>
                    </a:lnTo>
                    <a:lnTo>
                      <a:pt x="5048" y="1828"/>
                    </a:lnTo>
                    <a:lnTo>
                      <a:pt x="4914" y="2057"/>
                    </a:lnTo>
                    <a:lnTo>
                      <a:pt x="4857" y="2114"/>
                    </a:lnTo>
                    <a:lnTo>
                      <a:pt x="4572" y="2362"/>
                    </a:lnTo>
                    <a:lnTo>
                      <a:pt x="4476" y="2400"/>
                    </a:lnTo>
                    <a:lnTo>
                      <a:pt x="4457" y="2438"/>
                    </a:lnTo>
                    <a:lnTo>
                      <a:pt x="4457" y="2457"/>
                    </a:lnTo>
                    <a:lnTo>
                      <a:pt x="4419" y="2495"/>
                    </a:lnTo>
                    <a:lnTo>
                      <a:pt x="4419" y="2533"/>
                    </a:lnTo>
                    <a:lnTo>
                      <a:pt x="4419" y="2552"/>
                    </a:lnTo>
                    <a:lnTo>
                      <a:pt x="4419" y="2590"/>
                    </a:lnTo>
                    <a:lnTo>
                      <a:pt x="4419" y="2628"/>
                    </a:lnTo>
                    <a:lnTo>
                      <a:pt x="4400" y="2762"/>
                    </a:lnTo>
                    <a:lnTo>
                      <a:pt x="4400" y="2800"/>
                    </a:lnTo>
                    <a:lnTo>
                      <a:pt x="4381" y="2914"/>
                    </a:lnTo>
                    <a:lnTo>
                      <a:pt x="4381" y="2952"/>
                    </a:lnTo>
                    <a:lnTo>
                      <a:pt x="3943" y="3524"/>
                    </a:lnTo>
                    <a:lnTo>
                      <a:pt x="3924" y="3562"/>
                    </a:lnTo>
                    <a:lnTo>
                      <a:pt x="3905" y="3619"/>
                    </a:lnTo>
                    <a:lnTo>
                      <a:pt x="3905" y="3638"/>
                    </a:lnTo>
                    <a:lnTo>
                      <a:pt x="3905" y="3657"/>
                    </a:lnTo>
                    <a:lnTo>
                      <a:pt x="3905" y="3695"/>
                    </a:lnTo>
                    <a:lnTo>
                      <a:pt x="3981" y="3733"/>
                    </a:lnTo>
                    <a:lnTo>
                      <a:pt x="4000" y="3752"/>
                    </a:lnTo>
                    <a:lnTo>
                      <a:pt x="4038" y="3809"/>
                    </a:lnTo>
                    <a:lnTo>
                      <a:pt x="4019" y="3905"/>
                    </a:lnTo>
                    <a:lnTo>
                      <a:pt x="3981" y="3981"/>
                    </a:lnTo>
                    <a:lnTo>
                      <a:pt x="3924" y="4057"/>
                    </a:lnTo>
                    <a:lnTo>
                      <a:pt x="3905" y="4095"/>
                    </a:lnTo>
                    <a:lnTo>
                      <a:pt x="3905" y="4133"/>
                    </a:lnTo>
                    <a:lnTo>
                      <a:pt x="3886" y="4171"/>
                    </a:lnTo>
                    <a:lnTo>
                      <a:pt x="3886" y="4190"/>
                    </a:lnTo>
                    <a:lnTo>
                      <a:pt x="3714" y="4362"/>
                    </a:lnTo>
                    <a:lnTo>
                      <a:pt x="3466" y="4419"/>
                    </a:lnTo>
                    <a:lnTo>
                      <a:pt x="3333" y="4400"/>
                    </a:lnTo>
                    <a:lnTo>
                      <a:pt x="3048" y="4457"/>
                    </a:lnTo>
                    <a:lnTo>
                      <a:pt x="3028" y="4457"/>
                    </a:lnTo>
                    <a:lnTo>
                      <a:pt x="2990" y="4438"/>
                    </a:lnTo>
                    <a:lnTo>
                      <a:pt x="2990" y="4419"/>
                    </a:lnTo>
                    <a:lnTo>
                      <a:pt x="2952" y="4381"/>
                    </a:lnTo>
                    <a:lnTo>
                      <a:pt x="2952" y="4362"/>
                    </a:lnTo>
                    <a:lnTo>
                      <a:pt x="2914" y="4362"/>
                    </a:lnTo>
                    <a:lnTo>
                      <a:pt x="2895" y="4362"/>
                    </a:lnTo>
                    <a:lnTo>
                      <a:pt x="2723" y="4419"/>
                    </a:lnTo>
                    <a:lnTo>
                      <a:pt x="2705" y="4419"/>
                    </a:lnTo>
                    <a:lnTo>
                      <a:pt x="2667" y="4419"/>
                    </a:lnTo>
                    <a:lnTo>
                      <a:pt x="2266" y="4324"/>
                    </a:lnTo>
                    <a:lnTo>
                      <a:pt x="2190" y="4324"/>
                    </a:lnTo>
                    <a:lnTo>
                      <a:pt x="2000" y="4362"/>
                    </a:lnTo>
                    <a:lnTo>
                      <a:pt x="1695" y="4495"/>
                    </a:lnTo>
                    <a:lnTo>
                      <a:pt x="1581" y="4457"/>
                    </a:lnTo>
                    <a:lnTo>
                      <a:pt x="1504" y="4457"/>
                    </a:lnTo>
                    <a:lnTo>
                      <a:pt x="1467" y="4457"/>
                    </a:lnTo>
                    <a:lnTo>
                      <a:pt x="1467" y="4438"/>
                    </a:lnTo>
                    <a:lnTo>
                      <a:pt x="1428" y="4438"/>
                    </a:lnTo>
                    <a:lnTo>
                      <a:pt x="1390" y="4438"/>
                    </a:lnTo>
                    <a:lnTo>
                      <a:pt x="1123" y="4552"/>
                    </a:lnTo>
                    <a:lnTo>
                      <a:pt x="895" y="4609"/>
                    </a:lnTo>
                    <a:lnTo>
                      <a:pt x="628" y="4743"/>
                    </a:lnTo>
                    <a:lnTo>
                      <a:pt x="533" y="4762"/>
                    </a:lnTo>
                    <a:lnTo>
                      <a:pt x="247" y="4762"/>
                    </a:lnTo>
                    <a:lnTo>
                      <a:pt x="152" y="4743"/>
                    </a:lnTo>
                    <a:lnTo>
                      <a:pt x="0" y="4667"/>
                    </a:lnTo>
                    <a:lnTo>
                      <a:pt x="38" y="4628"/>
                    </a:lnTo>
                    <a:lnTo>
                      <a:pt x="76" y="4609"/>
                    </a:lnTo>
                    <a:lnTo>
                      <a:pt x="171" y="4571"/>
                    </a:lnTo>
                    <a:lnTo>
                      <a:pt x="229" y="4533"/>
                    </a:lnTo>
                    <a:lnTo>
                      <a:pt x="285" y="4495"/>
                    </a:lnTo>
                    <a:lnTo>
                      <a:pt x="419" y="4343"/>
                    </a:lnTo>
                    <a:lnTo>
                      <a:pt x="438" y="4324"/>
                    </a:lnTo>
                    <a:lnTo>
                      <a:pt x="457" y="4286"/>
                    </a:lnTo>
                    <a:lnTo>
                      <a:pt x="457" y="4266"/>
                    </a:lnTo>
                    <a:lnTo>
                      <a:pt x="476" y="4229"/>
                    </a:lnTo>
                    <a:lnTo>
                      <a:pt x="476" y="4190"/>
                    </a:lnTo>
                    <a:lnTo>
                      <a:pt x="476" y="4171"/>
                    </a:lnTo>
                    <a:lnTo>
                      <a:pt x="476" y="4133"/>
                    </a:lnTo>
                    <a:lnTo>
                      <a:pt x="457" y="4038"/>
                    </a:lnTo>
                    <a:lnTo>
                      <a:pt x="457" y="4019"/>
                    </a:lnTo>
                    <a:lnTo>
                      <a:pt x="476" y="4019"/>
                    </a:lnTo>
                    <a:lnTo>
                      <a:pt x="514" y="4000"/>
                    </a:lnTo>
                    <a:lnTo>
                      <a:pt x="533" y="3981"/>
                    </a:lnTo>
                    <a:lnTo>
                      <a:pt x="533" y="3924"/>
                    </a:lnTo>
                    <a:lnTo>
                      <a:pt x="533" y="3905"/>
                    </a:lnTo>
                    <a:lnTo>
                      <a:pt x="533" y="3866"/>
                    </a:lnTo>
                    <a:lnTo>
                      <a:pt x="514" y="3848"/>
                    </a:lnTo>
                    <a:lnTo>
                      <a:pt x="457" y="3829"/>
                    </a:lnTo>
                    <a:lnTo>
                      <a:pt x="438" y="3809"/>
                    </a:lnTo>
                    <a:lnTo>
                      <a:pt x="438" y="3790"/>
                    </a:lnTo>
                    <a:lnTo>
                      <a:pt x="457" y="3771"/>
                    </a:lnTo>
                    <a:lnTo>
                      <a:pt x="476" y="3752"/>
                    </a:lnTo>
                    <a:lnTo>
                      <a:pt x="533" y="3733"/>
                    </a:lnTo>
                    <a:lnTo>
                      <a:pt x="533" y="3714"/>
                    </a:lnTo>
                    <a:lnTo>
                      <a:pt x="552" y="3714"/>
                    </a:lnTo>
                    <a:lnTo>
                      <a:pt x="552" y="3695"/>
                    </a:lnTo>
                    <a:lnTo>
                      <a:pt x="571" y="3695"/>
                    </a:lnTo>
                    <a:lnTo>
                      <a:pt x="571" y="3676"/>
                    </a:lnTo>
                    <a:lnTo>
                      <a:pt x="571" y="3657"/>
                    </a:lnTo>
                    <a:lnTo>
                      <a:pt x="552" y="3619"/>
                    </a:lnTo>
                    <a:lnTo>
                      <a:pt x="495" y="3543"/>
                    </a:lnTo>
                    <a:lnTo>
                      <a:pt x="209" y="342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63" name="Freeform 35">
                <a:extLst>
                  <a:ext uri="{FF2B5EF4-FFF2-40B4-BE49-F238E27FC236}">
                    <a16:creationId xmlns:a16="http://schemas.microsoft.com/office/drawing/2014/main" id="{903A7A9B-AB01-784B-80DA-8DFC30E13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7675" y="7750175"/>
                <a:ext cx="2311400" cy="1735138"/>
              </a:xfrm>
              <a:custGeom>
                <a:avLst/>
                <a:gdLst>
                  <a:gd name="T0" fmla="*/ 2147483646 w 6420"/>
                  <a:gd name="T1" fmla="*/ 2147483646 h 4819"/>
                  <a:gd name="T2" fmla="*/ 2147483646 w 6420"/>
                  <a:gd name="T3" fmla="*/ 2147483646 h 4819"/>
                  <a:gd name="T4" fmla="*/ 2147483646 w 6420"/>
                  <a:gd name="T5" fmla="*/ 2147483646 h 4819"/>
                  <a:gd name="T6" fmla="*/ 2147483646 w 6420"/>
                  <a:gd name="T7" fmla="*/ 2147483646 h 4819"/>
                  <a:gd name="T8" fmla="*/ 2147483646 w 6420"/>
                  <a:gd name="T9" fmla="*/ 2147483646 h 4819"/>
                  <a:gd name="T10" fmla="*/ 2147483646 w 6420"/>
                  <a:gd name="T11" fmla="*/ 2147483646 h 4819"/>
                  <a:gd name="T12" fmla="*/ 2147483646 w 6420"/>
                  <a:gd name="T13" fmla="*/ 2147483646 h 4819"/>
                  <a:gd name="T14" fmla="*/ 2147483646 w 6420"/>
                  <a:gd name="T15" fmla="*/ 2147483646 h 4819"/>
                  <a:gd name="T16" fmla="*/ 2147483646 w 6420"/>
                  <a:gd name="T17" fmla="*/ 2147483646 h 4819"/>
                  <a:gd name="T18" fmla="*/ 2147483646 w 6420"/>
                  <a:gd name="T19" fmla="*/ 2147483646 h 4819"/>
                  <a:gd name="T20" fmla="*/ 2147483646 w 6420"/>
                  <a:gd name="T21" fmla="*/ 2147483646 h 4819"/>
                  <a:gd name="T22" fmla="*/ 2147483646 w 6420"/>
                  <a:gd name="T23" fmla="*/ 2147483646 h 4819"/>
                  <a:gd name="T24" fmla="*/ 2147483646 w 6420"/>
                  <a:gd name="T25" fmla="*/ 2147483646 h 4819"/>
                  <a:gd name="T26" fmla="*/ 2147483646 w 6420"/>
                  <a:gd name="T27" fmla="*/ 2147483646 h 4819"/>
                  <a:gd name="T28" fmla="*/ 2147483646 w 6420"/>
                  <a:gd name="T29" fmla="*/ 2147483646 h 4819"/>
                  <a:gd name="T30" fmla="*/ 2147483646 w 6420"/>
                  <a:gd name="T31" fmla="*/ 2147483646 h 4819"/>
                  <a:gd name="T32" fmla="*/ 2147483646 w 6420"/>
                  <a:gd name="T33" fmla="*/ 2147483646 h 4819"/>
                  <a:gd name="T34" fmla="*/ 2147483646 w 6420"/>
                  <a:gd name="T35" fmla="*/ 2147483646 h 4819"/>
                  <a:gd name="T36" fmla="*/ 2147483646 w 6420"/>
                  <a:gd name="T37" fmla="*/ 2147483646 h 4819"/>
                  <a:gd name="T38" fmla="*/ 2147483646 w 6420"/>
                  <a:gd name="T39" fmla="*/ 2147483646 h 4819"/>
                  <a:gd name="T40" fmla="*/ 2147483646 w 6420"/>
                  <a:gd name="T41" fmla="*/ 2147483646 h 4819"/>
                  <a:gd name="T42" fmla="*/ 2147483646 w 6420"/>
                  <a:gd name="T43" fmla="*/ 2147483646 h 4819"/>
                  <a:gd name="T44" fmla="*/ 2147483646 w 6420"/>
                  <a:gd name="T45" fmla="*/ 2147483646 h 4819"/>
                  <a:gd name="T46" fmla="*/ 2147483646 w 6420"/>
                  <a:gd name="T47" fmla="*/ 2147483646 h 4819"/>
                  <a:gd name="T48" fmla="*/ 2147483646 w 6420"/>
                  <a:gd name="T49" fmla="*/ 2147483646 h 4819"/>
                  <a:gd name="T50" fmla="*/ 2147483646 w 6420"/>
                  <a:gd name="T51" fmla="*/ 2147483646 h 4819"/>
                  <a:gd name="T52" fmla="*/ 2147483646 w 6420"/>
                  <a:gd name="T53" fmla="*/ 2147483646 h 4819"/>
                  <a:gd name="T54" fmla="*/ 2147483646 w 6420"/>
                  <a:gd name="T55" fmla="*/ 2147483646 h 4819"/>
                  <a:gd name="T56" fmla="*/ 2147483646 w 6420"/>
                  <a:gd name="T57" fmla="*/ 2147483646 h 4819"/>
                  <a:gd name="T58" fmla="*/ 2147483646 w 6420"/>
                  <a:gd name="T59" fmla="*/ 2147483646 h 4819"/>
                  <a:gd name="T60" fmla="*/ 2147483646 w 6420"/>
                  <a:gd name="T61" fmla="*/ 2147483646 h 4819"/>
                  <a:gd name="T62" fmla="*/ 2147483646 w 6420"/>
                  <a:gd name="T63" fmla="*/ 2147483646 h 4819"/>
                  <a:gd name="T64" fmla="*/ 2147483646 w 6420"/>
                  <a:gd name="T65" fmla="*/ 2147483646 h 4819"/>
                  <a:gd name="T66" fmla="*/ 2147483646 w 6420"/>
                  <a:gd name="T67" fmla="*/ 2147483646 h 4819"/>
                  <a:gd name="T68" fmla="*/ 2147483646 w 6420"/>
                  <a:gd name="T69" fmla="*/ 2147483646 h 4819"/>
                  <a:gd name="T70" fmla="*/ 2147483646 w 6420"/>
                  <a:gd name="T71" fmla="*/ 2147483646 h 4819"/>
                  <a:gd name="T72" fmla="*/ 2147483646 w 6420"/>
                  <a:gd name="T73" fmla="*/ 2147483646 h 4819"/>
                  <a:gd name="T74" fmla="*/ 2147483646 w 6420"/>
                  <a:gd name="T75" fmla="*/ 2147483646 h 4819"/>
                  <a:gd name="T76" fmla="*/ 2147483646 w 6420"/>
                  <a:gd name="T77" fmla="*/ 2147483646 h 4819"/>
                  <a:gd name="T78" fmla="*/ 2147483646 w 6420"/>
                  <a:gd name="T79" fmla="*/ 2147483646 h 4819"/>
                  <a:gd name="T80" fmla="*/ 2147483646 w 6420"/>
                  <a:gd name="T81" fmla="*/ 2147483646 h 4819"/>
                  <a:gd name="T82" fmla="*/ 2147483646 w 6420"/>
                  <a:gd name="T83" fmla="*/ 2147483646 h 4819"/>
                  <a:gd name="T84" fmla="*/ 2147483646 w 6420"/>
                  <a:gd name="T85" fmla="*/ 2147483646 h 4819"/>
                  <a:gd name="T86" fmla="*/ 2147483646 w 6420"/>
                  <a:gd name="T87" fmla="*/ 2147483646 h 4819"/>
                  <a:gd name="T88" fmla="*/ 2147483646 w 6420"/>
                  <a:gd name="T89" fmla="*/ 2147483646 h 4819"/>
                  <a:gd name="T90" fmla="*/ 2147483646 w 6420"/>
                  <a:gd name="T91" fmla="*/ 2147483646 h 4819"/>
                  <a:gd name="T92" fmla="*/ 2147483646 w 6420"/>
                  <a:gd name="T93" fmla="*/ 2147483646 h 4819"/>
                  <a:gd name="T94" fmla="*/ 2147483646 w 6420"/>
                  <a:gd name="T95" fmla="*/ 2147483646 h 4819"/>
                  <a:gd name="T96" fmla="*/ 2147483646 w 6420"/>
                  <a:gd name="T97" fmla="*/ 2147483646 h 4819"/>
                  <a:gd name="T98" fmla="*/ 2147483646 w 6420"/>
                  <a:gd name="T99" fmla="*/ 2147483646 h 4819"/>
                  <a:gd name="T100" fmla="*/ 2147483646 w 6420"/>
                  <a:gd name="T101" fmla="*/ 2147483646 h 4819"/>
                  <a:gd name="T102" fmla="*/ 2147483646 w 6420"/>
                  <a:gd name="T103" fmla="*/ 2147483646 h 4819"/>
                  <a:gd name="T104" fmla="*/ 2147483646 w 6420"/>
                  <a:gd name="T105" fmla="*/ 2147483646 h 4819"/>
                  <a:gd name="T106" fmla="*/ 2147483646 w 6420"/>
                  <a:gd name="T107" fmla="*/ 2147483646 h 4819"/>
                  <a:gd name="T108" fmla="*/ 2147483646 w 6420"/>
                  <a:gd name="T109" fmla="*/ 2147483646 h 4819"/>
                  <a:gd name="T110" fmla="*/ 2147483646 w 6420"/>
                  <a:gd name="T111" fmla="*/ 2147483646 h 4819"/>
                  <a:gd name="T112" fmla="*/ 2147483646 w 6420"/>
                  <a:gd name="T113" fmla="*/ 2147483646 h 4819"/>
                  <a:gd name="T114" fmla="*/ 2147483646 w 6420"/>
                  <a:gd name="T115" fmla="*/ 2147483646 h 4819"/>
                  <a:gd name="T116" fmla="*/ 2147483646 w 6420"/>
                  <a:gd name="T117" fmla="*/ 2147483646 h 4819"/>
                  <a:gd name="T118" fmla="*/ 2147483646 w 6420"/>
                  <a:gd name="T119" fmla="*/ 2147483646 h 4819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6420" h="4819">
                    <a:moveTo>
                      <a:pt x="6324" y="1333"/>
                    </a:moveTo>
                    <a:lnTo>
                      <a:pt x="6381" y="1389"/>
                    </a:lnTo>
                    <a:lnTo>
                      <a:pt x="6381" y="1408"/>
                    </a:lnTo>
                    <a:lnTo>
                      <a:pt x="6381" y="1427"/>
                    </a:lnTo>
                    <a:lnTo>
                      <a:pt x="6362" y="1465"/>
                    </a:lnTo>
                    <a:lnTo>
                      <a:pt x="6324" y="1560"/>
                    </a:lnTo>
                    <a:lnTo>
                      <a:pt x="6324" y="1579"/>
                    </a:lnTo>
                    <a:lnTo>
                      <a:pt x="6285" y="1618"/>
                    </a:lnTo>
                    <a:lnTo>
                      <a:pt x="6267" y="1636"/>
                    </a:lnTo>
                    <a:lnTo>
                      <a:pt x="6267" y="1655"/>
                    </a:lnTo>
                    <a:lnTo>
                      <a:pt x="6267" y="1675"/>
                    </a:lnTo>
                    <a:lnTo>
                      <a:pt x="6304" y="1694"/>
                    </a:lnTo>
                    <a:lnTo>
                      <a:pt x="6343" y="1713"/>
                    </a:lnTo>
                    <a:lnTo>
                      <a:pt x="6362" y="1732"/>
                    </a:lnTo>
                    <a:lnTo>
                      <a:pt x="6381" y="1789"/>
                    </a:lnTo>
                    <a:lnTo>
                      <a:pt x="6419" y="1922"/>
                    </a:lnTo>
                    <a:lnTo>
                      <a:pt x="6419" y="1941"/>
                    </a:lnTo>
                    <a:lnTo>
                      <a:pt x="6419" y="1960"/>
                    </a:lnTo>
                    <a:lnTo>
                      <a:pt x="6362" y="1999"/>
                    </a:lnTo>
                    <a:lnTo>
                      <a:pt x="6324" y="2017"/>
                    </a:lnTo>
                    <a:lnTo>
                      <a:pt x="6304" y="2036"/>
                    </a:lnTo>
                    <a:lnTo>
                      <a:pt x="6209" y="2189"/>
                    </a:lnTo>
                    <a:lnTo>
                      <a:pt x="6152" y="2246"/>
                    </a:lnTo>
                    <a:lnTo>
                      <a:pt x="5962" y="2398"/>
                    </a:lnTo>
                    <a:lnTo>
                      <a:pt x="5923" y="2437"/>
                    </a:lnTo>
                    <a:lnTo>
                      <a:pt x="5904" y="2493"/>
                    </a:lnTo>
                    <a:lnTo>
                      <a:pt x="5886" y="2532"/>
                    </a:lnTo>
                    <a:lnTo>
                      <a:pt x="5828" y="2589"/>
                    </a:lnTo>
                    <a:lnTo>
                      <a:pt x="5771" y="2646"/>
                    </a:lnTo>
                    <a:lnTo>
                      <a:pt x="5714" y="2665"/>
                    </a:lnTo>
                    <a:lnTo>
                      <a:pt x="5428" y="2760"/>
                    </a:lnTo>
                    <a:lnTo>
                      <a:pt x="5410" y="2760"/>
                    </a:lnTo>
                    <a:lnTo>
                      <a:pt x="5333" y="2760"/>
                    </a:lnTo>
                    <a:lnTo>
                      <a:pt x="5161" y="2798"/>
                    </a:lnTo>
                    <a:lnTo>
                      <a:pt x="4895" y="2894"/>
                    </a:lnTo>
                    <a:lnTo>
                      <a:pt x="4876" y="2913"/>
                    </a:lnTo>
                    <a:lnTo>
                      <a:pt x="4857" y="2932"/>
                    </a:lnTo>
                    <a:lnTo>
                      <a:pt x="4819" y="2970"/>
                    </a:lnTo>
                    <a:lnTo>
                      <a:pt x="4780" y="3065"/>
                    </a:lnTo>
                    <a:lnTo>
                      <a:pt x="4780" y="3084"/>
                    </a:lnTo>
                    <a:lnTo>
                      <a:pt x="4780" y="3160"/>
                    </a:lnTo>
                    <a:lnTo>
                      <a:pt x="4876" y="3408"/>
                    </a:lnTo>
                    <a:lnTo>
                      <a:pt x="4876" y="3522"/>
                    </a:lnTo>
                    <a:lnTo>
                      <a:pt x="4857" y="3541"/>
                    </a:lnTo>
                    <a:lnTo>
                      <a:pt x="4857" y="3580"/>
                    </a:lnTo>
                    <a:lnTo>
                      <a:pt x="4857" y="3617"/>
                    </a:lnTo>
                    <a:lnTo>
                      <a:pt x="4838" y="3770"/>
                    </a:lnTo>
                    <a:lnTo>
                      <a:pt x="4838" y="3789"/>
                    </a:lnTo>
                    <a:lnTo>
                      <a:pt x="4819" y="3808"/>
                    </a:lnTo>
                    <a:lnTo>
                      <a:pt x="4800" y="3865"/>
                    </a:lnTo>
                    <a:lnTo>
                      <a:pt x="4780" y="4037"/>
                    </a:lnTo>
                    <a:lnTo>
                      <a:pt x="4685" y="4056"/>
                    </a:lnTo>
                    <a:lnTo>
                      <a:pt x="4648" y="4075"/>
                    </a:lnTo>
                    <a:lnTo>
                      <a:pt x="4590" y="4075"/>
                    </a:lnTo>
                    <a:lnTo>
                      <a:pt x="4571" y="4056"/>
                    </a:lnTo>
                    <a:lnTo>
                      <a:pt x="4571" y="4037"/>
                    </a:lnTo>
                    <a:lnTo>
                      <a:pt x="4552" y="3980"/>
                    </a:lnTo>
                    <a:lnTo>
                      <a:pt x="4533" y="3903"/>
                    </a:lnTo>
                    <a:lnTo>
                      <a:pt x="4514" y="3903"/>
                    </a:lnTo>
                    <a:lnTo>
                      <a:pt x="4495" y="3903"/>
                    </a:lnTo>
                    <a:lnTo>
                      <a:pt x="4438" y="3980"/>
                    </a:lnTo>
                    <a:lnTo>
                      <a:pt x="4399" y="4017"/>
                    </a:lnTo>
                    <a:lnTo>
                      <a:pt x="4381" y="4037"/>
                    </a:lnTo>
                    <a:lnTo>
                      <a:pt x="4323" y="4037"/>
                    </a:lnTo>
                    <a:lnTo>
                      <a:pt x="4267" y="4037"/>
                    </a:lnTo>
                    <a:lnTo>
                      <a:pt x="4190" y="4075"/>
                    </a:lnTo>
                    <a:lnTo>
                      <a:pt x="3981" y="4189"/>
                    </a:lnTo>
                    <a:lnTo>
                      <a:pt x="3886" y="4170"/>
                    </a:lnTo>
                    <a:lnTo>
                      <a:pt x="3847" y="4132"/>
                    </a:lnTo>
                    <a:lnTo>
                      <a:pt x="3828" y="4075"/>
                    </a:lnTo>
                    <a:lnTo>
                      <a:pt x="3809" y="4056"/>
                    </a:lnTo>
                    <a:lnTo>
                      <a:pt x="3809" y="4037"/>
                    </a:lnTo>
                    <a:lnTo>
                      <a:pt x="3809" y="4017"/>
                    </a:lnTo>
                    <a:lnTo>
                      <a:pt x="3790" y="3998"/>
                    </a:lnTo>
                    <a:lnTo>
                      <a:pt x="3790" y="3980"/>
                    </a:lnTo>
                    <a:lnTo>
                      <a:pt x="3752" y="3903"/>
                    </a:lnTo>
                    <a:lnTo>
                      <a:pt x="3733" y="3903"/>
                    </a:lnTo>
                    <a:lnTo>
                      <a:pt x="3714" y="3903"/>
                    </a:lnTo>
                    <a:lnTo>
                      <a:pt x="3676" y="3903"/>
                    </a:lnTo>
                    <a:lnTo>
                      <a:pt x="3638" y="3903"/>
                    </a:lnTo>
                    <a:lnTo>
                      <a:pt x="3505" y="3961"/>
                    </a:lnTo>
                    <a:lnTo>
                      <a:pt x="3447" y="3980"/>
                    </a:lnTo>
                    <a:lnTo>
                      <a:pt x="3428" y="3980"/>
                    </a:lnTo>
                    <a:lnTo>
                      <a:pt x="3390" y="3961"/>
                    </a:lnTo>
                    <a:lnTo>
                      <a:pt x="3333" y="3922"/>
                    </a:lnTo>
                    <a:lnTo>
                      <a:pt x="3314" y="3922"/>
                    </a:lnTo>
                    <a:lnTo>
                      <a:pt x="3295" y="3922"/>
                    </a:lnTo>
                    <a:lnTo>
                      <a:pt x="3257" y="3941"/>
                    </a:lnTo>
                    <a:lnTo>
                      <a:pt x="3200" y="3980"/>
                    </a:lnTo>
                    <a:lnTo>
                      <a:pt x="2838" y="4246"/>
                    </a:lnTo>
                    <a:lnTo>
                      <a:pt x="2743" y="4284"/>
                    </a:lnTo>
                    <a:lnTo>
                      <a:pt x="2685" y="4303"/>
                    </a:lnTo>
                    <a:lnTo>
                      <a:pt x="2609" y="4342"/>
                    </a:lnTo>
                    <a:lnTo>
                      <a:pt x="2590" y="4360"/>
                    </a:lnTo>
                    <a:lnTo>
                      <a:pt x="2571" y="4398"/>
                    </a:lnTo>
                    <a:lnTo>
                      <a:pt x="2552" y="4456"/>
                    </a:lnTo>
                    <a:lnTo>
                      <a:pt x="2514" y="4608"/>
                    </a:lnTo>
                    <a:lnTo>
                      <a:pt x="2495" y="4646"/>
                    </a:lnTo>
                    <a:lnTo>
                      <a:pt x="2514" y="4684"/>
                    </a:lnTo>
                    <a:lnTo>
                      <a:pt x="2514" y="4703"/>
                    </a:lnTo>
                    <a:lnTo>
                      <a:pt x="2514" y="4723"/>
                    </a:lnTo>
                    <a:lnTo>
                      <a:pt x="2514" y="4760"/>
                    </a:lnTo>
                    <a:lnTo>
                      <a:pt x="2495" y="4779"/>
                    </a:lnTo>
                    <a:lnTo>
                      <a:pt x="2476" y="4799"/>
                    </a:lnTo>
                    <a:lnTo>
                      <a:pt x="2476" y="4818"/>
                    </a:lnTo>
                    <a:lnTo>
                      <a:pt x="2418" y="4818"/>
                    </a:lnTo>
                    <a:lnTo>
                      <a:pt x="2323" y="4799"/>
                    </a:lnTo>
                    <a:lnTo>
                      <a:pt x="1961" y="4703"/>
                    </a:lnTo>
                    <a:lnTo>
                      <a:pt x="1885" y="4665"/>
                    </a:lnTo>
                    <a:lnTo>
                      <a:pt x="1771" y="4551"/>
                    </a:lnTo>
                    <a:lnTo>
                      <a:pt x="1733" y="4532"/>
                    </a:lnTo>
                    <a:lnTo>
                      <a:pt x="1714" y="4532"/>
                    </a:lnTo>
                    <a:lnTo>
                      <a:pt x="1695" y="4532"/>
                    </a:lnTo>
                    <a:lnTo>
                      <a:pt x="1676" y="4551"/>
                    </a:lnTo>
                    <a:lnTo>
                      <a:pt x="1638" y="4627"/>
                    </a:lnTo>
                    <a:lnTo>
                      <a:pt x="1619" y="4627"/>
                    </a:lnTo>
                    <a:lnTo>
                      <a:pt x="1600" y="4646"/>
                    </a:lnTo>
                    <a:lnTo>
                      <a:pt x="1580" y="4646"/>
                    </a:lnTo>
                    <a:lnTo>
                      <a:pt x="1485" y="4627"/>
                    </a:lnTo>
                    <a:lnTo>
                      <a:pt x="1447" y="4627"/>
                    </a:lnTo>
                    <a:lnTo>
                      <a:pt x="1428" y="4627"/>
                    </a:lnTo>
                    <a:lnTo>
                      <a:pt x="1390" y="4627"/>
                    </a:lnTo>
                    <a:lnTo>
                      <a:pt x="1333" y="4646"/>
                    </a:lnTo>
                    <a:lnTo>
                      <a:pt x="1314" y="4646"/>
                    </a:lnTo>
                    <a:lnTo>
                      <a:pt x="1295" y="4646"/>
                    </a:lnTo>
                    <a:lnTo>
                      <a:pt x="1104" y="4532"/>
                    </a:lnTo>
                    <a:lnTo>
                      <a:pt x="1085" y="4532"/>
                    </a:lnTo>
                    <a:lnTo>
                      <a:pt x="1047" y="4513"/>
                    </a:lnTo>
                    <a:lnTo>
                      <a:pt x="1028" y="4513"/>
                    </a:lnTo>
                    <a:lnTo>
                      <a:pt x="781" y="4494"/>
                    </a:lnTo>
                    <a:lnTo>
                      <a:pt x="762" y="4494"/>
                    </a:lnTo>
                    <a:lnTo>
                      <a:pt x="742" y="4513"/>
                    </a:lnTo>
                    <a:lnTo>
                      <a:pt x="762" y="4532"/>
                    </a:lnTo>
                    <a:lnTo>
                      <a:pt x="781" y="4608"/>
                    </a:lnTo>
                    <a:lnTo>
                      <a:pt x="818" y="4723"/>
                    </a:lnTo>
                    <a:lnTo>
                      <a:pt x="818" y="4741"/>
                    </a:lnTo>
                    <a:lnTo>
                      <a:pt x="799" y="4760"/>
                    </a:lnTo>
                    <a:lnTo>
                      <a:pt x="781" y="4760"/>
                    </a:lnTo>
                    <a:lnTo>
                      <a:pt x="742" y="4723"/>
                    </a:lnTo>
                    <a:lnTo>
                      <a:pt x="723" y="4703"/>
                    </a:lnTo>
                    <a:lnTo>
                      <a:pt x="686" y="4703"/>
                    </a:lnTo>
                    <a:lnTo>
                      <a:pt x="647" y="4723"/>
                    </a:lnTo>
                    <a:lnTo>
                      <a:pt x="628" y="4723"/>
                    </a:lnTo>
                    <a:lnTo>
                      <a:pt x="609" y="4760"/>
                    </a:lnTo>
                    <a:lnTo>
                      <a:pt x="609" y="4779"/>
                    </a:lnTo>
                    <a:lnTo>
                      <a:pt x="609" y="4799"/>
                    </a:lnTo>
                    <a:lnTo>
                      <a:pt x="590" y="4799"/>
                    </a:lnTo>
                    <a:lnTo>
                      <a:pt x="571" y="4779"/>
                    </a:lnTo>
                    <a:lnTo>
                      <a:pt x="476" y="4723"/>
                    </a:lnTo>
                    <a:lnTo>
                      <a:pt x="381" y="4703"/>
                    </a:lnTo>
                    <a:lnTo>
                      <a:pt x="381" y="4646"/>
                    </a:lnTo>
                    <a:lnTo>
                      <a:pt x="381" y="4627"/>
                    </a:lnTo>
                    <a:lnTo>
                      <a:pt x="381" y="4608"/>
                    </a:lnTo>
                    <a:lnTo>
                      <a:pt x="381" y="4589"/>
                    </a:lnTo>
                    <a:lnTo>
                      <a:pt x="381" y="4551"/>
                    </a:lnTo>
                    <a:lnTo>
                      <a:pt x="381" y="4513"/>
                    </a:lnTo>
                    <a:lnTo>
                      <a:pt x="381" y="4494"/>
                    </a:lnTo>
                    <a:lnTo>
                      <a:pt x="400" y="4456"/>
                    </a:lnTo>
                    <a:lnTo>
                      <a:pt x="400" y="4437"/>
                    </a:lnTo>
                    <a:lnTo>
                      <a:pt x="400" y="4398"/>
                    </a:lnTo>
                    <a:lnTo>
                      <a:pt x="400" y="4379"/>
                    </a:lnTo>
                    <a:lnTo>
                      <a:pt x="419" y="4360"/>
                    </a:lnTo>
                    <a:lnTo>
                      <a:pt x="419" y="4342"/>
                    </a:lnTo>
                    <a:lnTo>
                      <a:pt x="419" y="4303"/>
                    </a:lnTo>
                    <a:lnTo>
                      <a:pt x="419" y="4246"/>
                    </a:lnTo>
                    <a:lnTo>
                      <a:pt x="419" y="4227"/>
                    </a:lnTo>
                    <a:lnTo>
                      <a:pt x="400" y="4189"/>
                    </a:lnTo>
                    <a:lnTo>
                      <a:pt x="361" y="4170"/>
                    </a:lnTo>
                    <a:lnTo>
                      <a:pt x="323" y="4132"/>
                    </a:lnTo>
                    <a:lnTo>
                      <a:pt x="305" y="4094"/>
                    </a:lnTo>
                    <a:lnTo>
                      <a:pt x="228" y="3980"/>
                    </a:lnTo>
                    <a:lnTo>
                      <a:pt x="228" y="3941"/>
                    </a:lnTo>
                    <a:lnTo>
                      <a:pt x="228" y="3922"/>
                    </a:lnTo>
                    <a:lnTo>
                      <a:pt x="228" y="3903"/>
                    </a:lnTo>
                    <a:lnTo>
                      <a:pt x="228" y="3884"/>
                    </a:lnTo>
                    <a:lnTo>
                      <a:pt x="247" y="3865"/>
                    </a:lnTo>
                    <a:lnTo>
                      <a:pt x="228" y="3865"/>
                    </a:lnTo>
                    <a:lnTo>
                      <a:pt x="209" y="3846"/>
                    </a:lnTo>
                    <a:lnTo>
                      <a:pt x="114" y="3846"/>
                    </a:lnTo>
                    <a:lnTo>
                      <a:pt x="56" y="3808"/>
                    </a:lnTo>
                    <a:lnTo>
                      <a:pt x="0" y="3732"/>
                    </a:lnTo>
                    <a:lnTo>
                      <a:pt x="76" y="3675"/>
                    </a:lnTo>
                    <a:lnTo>
                      <a:pt x="133" y="3656"/>
                    </a:lnTo>
                    <a:lnTo>
                      <a:pt x="190" y="3617"/>
                    </a:lnTo>
                    <a:lnTo>
                      <a:pt x="266" y="3599"/>
                    </a:lnTo>
                    <a:lnTo>
                      <a:pt x="323" y="3580"/>
                    </a:lnTo>
                    <a:lnTo>
                      <a:pt x="457" y="3522"/>
                    </a:lnTo>
                    <a:lnTo>
                      <a:pt x="457" y="3465"/>
                    </a:lnTo>
                    <a:lnTo>
                      <a:pt x="437" y="3446"/>
                    </a:lnTo>
                    <a:lnTo>
                      <a:pt x="419" y="3427"/>
                    </a:lnTo>
                    <a:lnTo>
                      <a:pt x="437" y="3408"/>
                    </a:lnTo>
                    <a:lnTo>
                      <a:pt x="476" y="3332"/>
                    </a:lnTo>
                    <a:lnTo>
                      <a:pt x="495" y="3332"/>
                    </a:lnTo>
                    <a:lnTo>
                      <a:pt x="533" y="3313"/>
                    </a:lnTo>
                    <a:lnTo>
                      <a:pt x="552" y="3313"/>
                    </a:lnTo>
                    <a:lnTo>
                      <a:pt x="571" y="3313"/>
                    </a:lnTo>
                    <a:lnTo>
                      <a:pt x="571" y="3294"/>
                    </a:lnTo>
                    <a:lnTo>
                      <a:pt x="590" y="3294"/>
                    </a:lnTo>
                    <a:lnTo>
                      <a:pt x="590" y="3275"/>
                    </a:lnTo>
                    <a:lnTo>
                      <a:pt x="686" y="3199"/>
                    </a:lnTo>
                    <a:lnTo>
                      <a:pt x="781" y="3084"/>
                    </a:lnTo>
                    <a:lnTo>
                      <a:pt x="876" y="3008"/>
                    </a:lnTo>
                    <a:lnTo>
                      <a:pt x="895" y="2989"/>
                    </a:lnTo>
                    <a:lnTo>
                      <a:pt x="933" y="2970"/>
                    </a:lnTo>
                    <a:lnTo>
                      <a:pt x="971" y="2951"/>
                    </a:lnTo>
                    <a:lnTo>
                      <a:pt x="1047" y="2894"/>
                    </a:lnTo>
                    <a:lnTo>
                      <a:pt x="1066" y="2874"/>
                    </a:lnTo>
                    <a:lnTo>
                      <a:pt x="1066" y="2856"/>
                    </a:lnTo>
                    <a:lnTo>
                      <a:pt x="1047" y="2818"/>
                    </a:lnTo>
                    <a:lnTo>
                      <a:pt x="1028" y="2798"/>
                    </a:lnTo>
                    <a:lnTo>
                      <a:pt x="990" y="2742"/>
                    </a:lnTo>
                    <a:lnTo>
                      <a:pt x="952" y="2703"/>
                    </a:lnTo>
                    <a:lnTo>
                      <a:pt x="876" y="2665"/>
                    </a:lnTo>
                    <a:lnTo>
                      <a:pt x="857" y="2608"/>
                    </a:lnTo>
                    <a:lnTo>
                      <a:pt x="838" y="2417"/>
                    </a:lnTo>
                    <a:lnTo>
                      <a:pt x="818" y="2303"/>
                    </a:lnTo>
                    <a:lnTo>
                      <a:pt x="799" y="2284"/>
                    </a:lnTo>
                    <a:lnTo>
                      <a:pt x="781" y="2265"/>
                    </a:lnTo>
                    <a:lnTo>
                      <a:pt x="762" y="2227"/>
                    </a:lnTo>
                    <a:lnTo>
                      <a:pt x="742" y="2227"/>
                    </a:lnTo>
                    <a:lnTo>
                      <a:pt x="723" y="2208"/>
                    </a:lnTo>
                    <a:lnTo>
                      <a:pt x="704" y="2208"/>
                    </a:lnTo>
                    <a:lnTo>
                      <a:pt x="686" y="2189"/>
                    </a:lnTo>
                    <a:lnTo>
                      <a:pt x="686" y="2170"/>
                    </a:lnTo>
                    <a:lnTo>
                      <a:pt x="666" y="2151"/>
                    </a:lnTo>
                    <a:lnTo>
                      <a:pt x="666" y="2132"/>
                    </a:lnTo>
                    <a:lnTo>
                      <a:pt x="647" y="2113"/>
                    </a:lnTo>
                    <a:lnTo>
                      <a:pt x="571" y="2075"/>
                    </a:lnTo>
                    <a:lnTo>
                      <a:pt x="571" y="2056"/>
                    </a:lnTo>
                    <a:lnTo>
                      <a:pt x="552" y="2056"/>
                    </a:lnTo>
                    <a:lnTo>
                      <a:pt x="552" y="2036"/>
                    </a:lnTo>
                    <a:lnTo>
                      <a:pt x="552" y="1999"/>
                    </a:lnTo>
                    <a:lnTo>
                      <a:pt x="552" y="1980"/>
                    </a:lnTo>
                    <a:lnTo>
                      <a:pt x="533" y="1960"/>
                    </a:lnTo>
                    <a:lnTo>
                      <a:pt x="533" y="1941"/>
                    </a:lnTo>
                    <a:lnTo>
                      <a:pt x="533" y="1903"/>
                    </a:lnTo>
                    <a:lnTo>
                      <a:pt x="552" y="1884"/>
                    </a:lnTo>
                    <a:lnTo>
                      <a:pt x="628" y="1846"/>
                    </a:lnTo>
                    <a:lnTo>
                      <a:pt x="647" y="1827"/>
                    </a:lnTo>
                    <a:lnTo>
                      <a:pt x="666" y="1827"/>
                    </a:lnTo>
                    <a:lnTo>
                      <a:pt x="686" y="1808"/>
                    </a:lnTo>
                    <a:lnTo>
                      <a:pt x="723" y="1808"/>
                    </a:lnTo>
                    <a:lnTo>
                      <a:pt x="742" y="1808"/>
                    </a:lnTo>
                    <a:lnTo>
                      <a:pt x="762" y="1789"/>
                    </a:lnTo>
                    <a:lnTo>
                      <a:pt x="762" y="1751"/>
                    </a:lnTo>
                    <a:lnTo>
                      <a:pt x="781" y="1694"/>
                    </a:lnTo>
                    <a:lnTo>
                      <a:pt x="838" y="1618"/>
                    </a:lnTo>
                    <a:lnTo>
                      <a:pt x="876" y="1599"/>
                    </a:lnTo>
                    <a:lnTo>
                      <a:pt x="895" y="1560"/>
                    </a:lnTo>
                    <a:lnTo>
                      <a:pt x="914" y="1484"/>
                    </a:lnTo>
                    <a:lnTo>
                      <a:pt x="895" y="1370"/>
                    </a:lnTo>
                    <a:lnTo>
                      <a:pt x="876" y="1351"/>
                    </a:lnTo>
                    <a:lnTo>
                      <a:pt x="838" y="1333"/>
                    </a:lnTo>
                    <a:lnTo>
                      <a:pt x="818" y="1333"/>
                    </a:lnTo>
                    <a:lnTo>
                      <a:pt x="799" y="1333"/>
                    </a:lnTo>
                    <a:lnTo>
                      <a:pt x="799" y="1314"/>
                    </a:lnTo>
                    <a:lnTo>
                      <a:pt x="781" y="1275"/>
                    </a:lnTo>
                    <a:lnTo>
                      <a:pt x="781" y="1257"/>
                    </a:lnTo>
                    <a:lnTo>
                      <a:pt x="762" y="1238"/>
                    </a:lnTo>
                    <a:lnTo>
                      <a:pt x="742" y="1219"/>
                    </a:lnTo>
                    <a:lnTo>
                      <a:pt x="742" y="1199"/>
                    </a:lnTo>
                    <a:lnTo>
                      <a:pt x="742" y="1104"/>
                    </a:lnTo>
                    <a:lnTo>
                      <a:pt x="762" y="1047"/>
                    </a:lnTo>
                    <a:lnTo>
                      <a:pt x="781" y="990"/>
                    </a:lnTo>
                    <a:lnTo>
                      <a:pt x="781" y="952"/>
                    </a:lnTo>
                    <a:lnTo>
                      <a:pt x="781" y="914"/>
                    </a:lnTo>
                    <a:lnTo>
                      <a:pt x="781" y="894"/>
                    </a:lnTo>
                    <a:lnTo>
                      <a:pt x="818" y="818"/>
                    </a:lnTo>
                    <a:lnTo>
                      <a:pt x="818" y="799"/>
                    </a:lnTo>
                    <a:lnTo>
                      <a:pt x="818" y="780"/>
                    </a:lnTo>
                    <a:lnTo>
                      <a:pt x="799" y="780"/>
                    </a:lnTo>
                    <a:lnTo>
                      <a:pt x="799" y="762"/>
                    </a:lnTo>
                    <a:lnTo>
                      <a:pt x="781" y="742"/>
                    </a:lnTo>
                    <a:lnTo>
                      <a:pt x="799" y="704"/>
                    </a:lnTo>
                    <a:lnTo>
                      <a:pt x="799" y="609"/>
                    </a:lnTo>
                    <a:lnTo>
                      <a:pt x="818" y="571"/>
                    </a:lnTo>
                    <a:lnTo>
                      <a:pt x="857" y="457"/>
                    </a:lnTo>
                    <a:lnTo>
                      <a:pt x="876" y="437"/>
                    </a:lnTo>
                    <a:lnTo>
                      <a:pt x="857" y="399"/>
                    </a:lnTo>
                    <a:lnTo>
                      <a:pt x="876" y="342"/>
                    </a:lnTo>
                    <a:lnTo>
                      <a:pt x="895" y="228"/>
                    </a:lnTo>
                    <a:lnTo>
                      <a:pt x="933" y="209"/>
                    </a:lnTo>
                    <a:lnTo>
                      <a:pt x="1199" y="209"/>
                    </a:lnTo>
                    <a:lnTo>
                      <a:pt x="1314" y="209"/>
                    </a:lnTo>
                    <a:lnTo>
                      <a:pt x="1543" y="247"/>
                    </a:lnTo>
                    <a:lnTo>
                      <a:pt x="1942" y="285"/>
                    </a:lnTo>
                    <a:lnTo>
                      <a:pt x="2133" y="323"/>
                    </a:lnTo>
                    <a:lnTo>
                      <a:pt x="2152" y="323"/>
                    </a:lnTo>
                    <a:lnTo>
                      <a:pt x="2190" y="304"/>
                    </a:lnTo>
                    <a:lnTo>
                      <a:pt x="2247" y="285"/>
                    </a:lnTo>
                    <a:lnTo>
                      <a:pt x="2286" y="266"/>
                    </a:lnTo>
                    <a:lnTo>
                      <a:pt x="2304" y="228"/>
                    </a:lnTo>
                    <a:lnTo>
                      <a:pt x="2342" y="190"/>
                    </a:lnTo>
                    <a:lnTo>
                      <a:pt x="2362" y="171"/>
                    </a:lnTo>
                    <a:lnTo>
                      <a:pt x="2476" y="171"/>
                    </a:lnTo>
                    <a:lnTo>
                      <a:pt x="2533" y="190"/>
                    </a:lnTo>
                    <a:lnTo>
                      <a:pt x="2552" y="190"/>
                    </a:lnTo>
                    <a:lnTo>
                      <a:pt x="2667" y="171"/>
                    </a:lnTo>
                    <a:lnTo>
                      <a:pt x="2743" y="190"/>
                    </a:lnTo>
                    <a:lnTo>
                      <a:pt x="2781" y="171"/>
                    </a:lnTo>
                    <a:lnTo>
                      <a:pt x="2819" y="171"/>
                    </a:lnTo>
                    <a:lnTo>
                      <a:pt x="2838" y="152"/>
                    </a:lnTo>
                    <a:lnTo>
                      <a:pt x="2895" y="76"/>
                    </a:lnTo>
                    <a:lnTo>
                      <a:pt x="2895" y="56"/>
                    </a:lnTo>
                    <a:lnTo>
                      <a:pt x="2933" y="19"/>
                    </a:lnTo>
                    <a:lnTo>
                      <a:pt x="2952" y="0"/>
                    </a:lnTo>
                    <a:lnTo>
                      <a:pt x="2990" y="0"/>
                    </a:lnTo>
                    <a:lnTo>
                      <a:pt x="3143" y="37"/>
                    </a:lnTo>
                    <a:lnTo>
                      <a:pt x="3180" y="37"/>
                    </a:lnTo>
                    <a:lnTo>
                      <a:pt x="3200" y="56"/>
                    </a:lnTo>
                    <a:lnTo>
                      <a:pt x="3219" y="76"/>
                    </a:lnTo>
                    <a:lnTo>
                      <a:pt x="3257" y="114"/>
                    </a:lnTo>
                    <a:lnTo>
                      <a:pt x="3276" y="114"/>
                    </a:lnTo>
                    <a:lnTo>
                      <a:pt x="3295" y="114"/>
                    </a:lnTo>
                    <a:lnTo>
                      <a:pt x="3333" y="95"/>
                    </a:lnTo>
                    <a:lnTo>
                      <a:pt x="3695" y="37"/>
                    </a:lnTo>
                    <a:lnTo>
                      <a:pt x="3771" y="76"/>
                    </a:lnTo>
                    <a:lnTo>
                      <a:pt x="3714" y="152"/>
                    </a:lnTo>
                    <a:lnTo>
                      <a:pt x="3714" y="171"/>
                    </a:lnTo>
                    <a:lnTo>
                      <a:pt x="3733" y="209"/>
                    </a:lnTo>
                    <a:lnTo>
                      <a:pt x="3752" y="247"/>
                    </a:lnTo>
                    <a:lnTo>
                      <a:pt x="3866" y="247"/>
                    </a:lnTo>
                    <a:lnTo>
                      <a:pt x="3962" y="285"/>
                    </a:lnTo>
                    <a:lnTo>
                      <a:pt x="4000" y="304"/>
                    </a:lnTo>
                    <a:lnTo>
                      <a:pt x="4019" y="323"/>
                    </a:lnTo>
                    <a:lnTo>
                      <a:pt x="4038" y="342"/>
                    </a:lnTo>
                    <a:lnTo>
                      <a:pt x="4038" y="361"/>
                    </a:lnTo>
                    <a:lnTo>
                      <a:pt x="4038" y="381"/>
                    </a:lnTo>
                    <a:lnTo>
                      <a:pt x="4038" y="399"/>
                    </a:lnTo>
                    <a:lnTo>
                      <a:pt x="4019" y="418"/>
                    </a:lnTo>
                    <a:lnTo>
                      <a:pt x="3981" y="437"/>
                    </a:lnTo>
                    <a:lnTo>
                      <a:pt x="3962" y="437"/>
                    </a:lnTo>
                    <a:lnTo>
                      <a:pt x="3923" y="476"/>
                    </a:lnTo>
                    <a:lnTo>
                      <a:pt x="3905" y="495"/>
                    </a:lnTo>
                    <a:lnTo>
                      <a:pt x="3905" y="513"/>
                    </a:lnTo>
                    <a:lnTo>
                      <a:pt x="3886" y="533"/>
                    </a:lnTo>
                    <a:lnTo>
                      <a:pt x="3905" y="666"/>
                    </a:lnTo>
                    <a:lnTo>
                      <a:pt x="3962" y="780"/>
                    </a:lnTo>
                    <a:lnTo>
                      <a:pt x="3942" y="799"/>
                    </a:lnTo>
                    <a:lnTo>
                      <a:pt x="3942" y="838"/>
                    </a:lnTo>
                    <a:lnTo>
                      <a:pt x="3866" y="990"/>
                    </a:lnTo>
                    <a:lnTo>
                      <a:pt x="3847" y="1066"/>
                    </a:lnTo>
                    <a:lnTo>
                      <a:pt x="3847" y="1161"/>
                    </a:lnTo>
                    <a:lnTo>
                      <a:pt x="3847" y="1219"/>
                    </a:lnTo>
                    <a:lnTo>
                      <a:pt x="3847" y="1257"/>
                    </a:lnTo>
                    <a:lnTo>
                      <a:pt x="3866" y="1275"/>
                    </a:lnTo>
                    <a:lnTo>
                      <a:pt x="3886" y="1295"/>
                    </a:lnTo>
                    <a:lnTo>
                      <a:pt x="4057" y="1465"/>
                    </a:lnTo>
                    <a:lnTo>
                      <a:pt x="4228" y="1560"/>
                    </a:lnTo>
                    <a:lnTo>
                      <a:pt x="4304" y="1560"/>
                    </a:lnTo>
                    <a:lnTo>
                      <a:pt x="4381" y="1541"/>
                    </a:lnTo>
                    <a:lnTo>
                      <a:pt x="4419" y="1522"/>
                    </a:lnTo>
                    <a:lnTo>
                      <a:pt x="4438" y="1503"/>
                    </a:lnTo>
                    <a:lnTo>
                      <a:pt x="4476" y="1484"/>
                    </a:lnTo>
                    <a:lnTo>
                      <a:pt x="4514" y="1465"/>
                    </a:lnTo>
                    <a:lnTo>
                      <a:pt x="4590" y="1446"/>
                    </a:lnTo>
                    <a:lnTo>
                      <a:pt x="4648" y="1446"/>
                    </a:lnTo>
                    <a:lnTo>
                      <a:pt x="5181" y="1560"/>
                    </a:lnTo>
                    <a:lnTo>
                      <a:pt x="5200" y="1579"/>
                    </a:lnTo>
                    <a:lnTo>
                      <a:pt x="5219" y="1579"/>
                    </a:lnTo>
                    <a:lnTo>
                      <a:pt x="5219" y="1599"/>
                    </a:lnTo>
                    <a:lnTo>
                      <a:pt x="5219" y="1618"/>
                    </a:lnTo>
                    <a:lnTo>
                      <a:pt x="5238" y="1618"/>
                    </a:lnTo>
                    <a:lnTo>
                      <a:pt x="5238" y="1636"/>
                    </a:lnTo>
                    <a:lnTo>
                      <a:pt x="5257" y="1636"/>
                    </a:lnTo>
                    <a:lnTo>
                      <a:pt x="5371" y="1694"/>
                    </a:lnTo>
                    <a:lnTo>
                      <a:pt x="5390" y="1694"/>
                    </a:lnTo>
                    <a:lnTo>
                      <a:pt x="5410" y="1694"/>
                    </a:lnTo>
                    <a:lnTo>
                      <a:pt x="5581" y="1579"/>
                    </a:lnTo>
                    <a:lnTo>
                      <a:pt x="5600" y="1560"/>
                    </a:lnTo>
                    <a:lnTo>
                      <a:pt x="5657" y="1560"/>
                    </a:lnTo>
                    <a:lnTo>
                      <a:pt x="5676" y="1560"/>
                    </a:lnTo>
                    <a:lnTo>
                      <a:pt x="5695" y="1560"/>
                    </a:lnTo>
                    <a:lnTo>
                      <a:pt x="5714" y="1560"/>
                    </a:lnTo>
                    <a:lnTo>
                      <a:pt x="5752" y="1618"/>
                    </a:lnTo>
                    <a:lnTo>
                      <a:pt x="5771" y="1618"/>
                    </a:lnTo>
                    <a:lnTo>
                      <a:pt x="5790" y="1618"/>
                    </a:lnTo>
                    <a:lnTo>
                      <a:pt x="5809" y="1599"/>
                    </a:lnTo>
                    <a:lnTo>
                      <a:pt x="5809" y="1579"/>
                    </a:lnTo>
                    <a:lnTo>
                      <a:pt x="5847" y="1541"/>
                    </a:lnTo>
                    <a:lnTo>
                      <a:pt x="5847" y="1522"/>
                    </a:lnTo>
                    <a:lnTo>
                      <a:pt x="5867" y="1503"/>
                    </a:lnTo>
                    <a:lnTo>
                      <a:pt x="5886" y="1503"/>
                    </a:lnTo>
                    <a:lnTo>
                      <a:pt x="5981" y="1465"/>
                    </a:lnTo>
                    <a:lnTo>
                      <a:pt x="6228" y="1427"/>
                    </a:lnTo>
                    <a:lnTo>
                      <a:pt x="6248" y="1408"/>
                    </a:lnTo>
                    <a:lnTo>
                      <a:pt x="6285" y="1389"/>
                    </a:lnTo>
                    <a:lnTo>
                      <a:pt x="6324" y="1333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17410" name="Group 1">
              <a:extLst>
                <a:ext uri="{FF2B5EF4-FFF2-40B4-BE49-F238E27FC236}">
                  <a16:creationId xmlns:a16="http://schemas.microsoft.com/office/drawing/2014/main" id="{B1CCAD59-1853-324B-9BE0-928432C6B9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69100" y="1981200"/>
              <a:ext cx="4676775" cy="3673475"/>
              <a:chOff x="13536613" y="3962400"/>
              <a:chExt cx="9353550" cy="7346950"/>
            </a:xfrm>
          </p:grpSpPr>
          <p:sp>
            <p:nvSpPr>
              <p:cNvPr id="17722" name="Freeform 36">
                <a:extLst>
                  <a:ext uri="{FF2B5EF4-FFF2-40B4-BE49-F238E27FC236}">
                    <a16:creationId xmlns:a16="http://schemas.microsoft.com/office/drawing/2014/main" id="{E672B8A1-25C7-BB47-BCD0-9E7AF49A2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80088" y="10609263"/>
                <a:ext cx="528637" cy="700087"/>
              </a:xfrm>
              <a:custGeom>
                <a:avLst/>
                <a:gdLst>
                  <a:gd name="T0" fmla="*/ 2147483646 w 1468"/>
                  <a:gd name="T1" fmla="*/ 0 h 1943"/>
                  <a:gd name="T2" fmla="*/ 2147483646 w 1468"/>
                  <a:gd name="T3" fmla="*/ 0 h 1943"/>
                  <a:gd name="T4" fmla="*/ 0 w 1468"/>
                  <a:gd name="T5" fmla="*/ 2147483646 h 1943"/>
                  <a:gd name="T6" fmla="*/ 2147483646 w 1468"/>
                  <a:gd name="T7" fmla="*/ 2147483646 h 1943"/>
                  <a:gd name="T8" fmla="*/ 2147483646 w 1468"/>
                  <a:gd name="T9" fmla="*/ 2147483646 h 1943"/>
                  <a:gd name="T10" fmla="*/ 2147483646 w 1468"/>
                  <a:gd name="T11" fmla="*/ 2147483646 h 1943"/>
                  <a:gd name="T12" fmla="*/ 2147483646 w 1468"/>
                  <a:gd name="T13" fmla="*/ 2147483646 h 1943"/>
                  <a:gd name="T14" fmla="*/ 2147483646 w 1468"/>
                  <a:gd name="T15" fmla="*/ 2147483646 h 1943"/>
                  <a:gd name="T16" fmla="*/ 2147483646 w 1468"/>
                  <a:gd name="T17" fmla="*/ 2147483646 h 1943"/>
                  <a:gd name="T18" fmla="*/ 2147483646 w 1468"/>
                  <a:gd name="T19" fmla="*/ 0 h 1943"/>
                  <a:gd name="T20" fmla="*/ 2147483646 w 1468"/>
                  <a:gd name="T21" fmla="*/ 2147483646 h 1943"/>
                  <a:gd name="T22" fmla="*/ 2147483646 w 1468"/>
                  <a:gd name="T23" fmla="*/ 2147483646 h 1943"/>
                  <a:gd name="T24" fmla="*/ 2147483646 w 1468"/>
                  <a:gd name="T25" fmla="*/ 2147483646 h 1943"/>
                  <a:gd name="T26" fmla="*/ 2147483646 w 1468"/>
                  <a:gd name="T27" fmla="*/ 2147483646 h 1943"/>
                  <a:gd name="T28" fmla="*/ 2147483646 w 1468"/>
                  <a:gd name="T29" fmla="*/ 2147483646 h 1943"/>
                  <a:gd name="T30" fmla="*/ 2147483646 w 1468"/>
                  <a:gd name="T31" fmla="*/ 2147483646 h 194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4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23"/>
                      <a:pt x="0" y="743"/>
                    </a:cubicBezTo>
                    <a:cubicBezTo>
                      <a:pt x="0" y="875"/>
                      <a:pt x="38" y="1009"/>
                      <a:pt x="114" y="1124"/>
                    </a:cubicBezTo>
                    <a:cubicBezTo>
                      <a:pt x="667" y="1904"/>
                      <a:pt x="667" y="1904"/>
                      <a:pt x="667" y="1904"/>
                    </a:cubicBezTo>
                    <a:cubicBezTo>
                      <a:pt x="686" y="1942"/>
                      <a:pt x="705" y="1942"/>
                      <a:pt x="724" y="1942"/>
                    </a:cubicBezTo>
                    <a:cubicBezTo>
                      <a:pt x="743" y="1942"/>
                      <a:pt x="762" y="1942"/>
                      <a:pt x="781" y="1904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10" y="1009"/>
                      <a:pt x="1467" y="875"/>
                      <a:pt x="1467" y="743"/>
                    </a:cubicBezTo>
                    <a:cubicBezTo>
                      <a:pt x="1467" y="323"/>
                      <a:pt x="1124" y="0"/>
                      <a:pt x="724" y="0"/>
                    </a:cubicBezTo>
                    <a:close/>
                    <a:moveTo>
                      <a:pt x="724" y="1028"/>
                    </a:moveTo>
                    <a:lnTo>
                      <a:pt x="724" y="1028"/>
                    </a:lnTo>
                    <a:cubicBezTo>
                      <a:pt x="572" y="1028"/>
                      <a:pt x="439" y="895"/>
                      <a:pt x="439" y="723"/>
                    </a:cubicBezTo>
                    <a:cubicBezTo>
                      <a:pt x="439" y="571"/>
                      <a:pt x="572" y="438"/>
                      <a:pt x="724" y="438"/>
                    </a:cubicBezTo>
                    <a:cubicBezTo>
                      <a:pt x="896" y="438"/>
                      <a:pt x="1029" y="571"/>
                      <a:pt x="1029" y="723"/>
                    </a:cubicBezTo>
                    <a:cubicBezTo>
                      <a:pt x="1029" y="895"/>
                      <a:pt x="896" y="1028"/>
                      <a:pt x="724" y="1028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23" name="Text Box 37">
                <a:extLst>
                  <a:ext uri="{FF2B5EF4-FFF2-40B4-BE49-F238E27FC236}">
                    <a16:creationId xmlns:a16="http://schemas.microsoft.com/office/drawing/2014/main" id="{F3D490FF-27BE-AD40-A000-E183C8C806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997863" y="6454775"/>
                <a:ext cx="1554162" cy="6619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 dirty="0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Kabul</a:t>
                </a:r>
              </a:p>
            </p:txBody>
          </p:sp>
          <p:sp>
            <p:nvSpPr>
              <p:cNvPr id="15397" name="Text Box 38">
                <a:extLst>
                  <a:ext uri="{FF2B5EF4-FFF2-40B4-BE49-F238E27FC236}">
                    <a16:creationId xmlns:a16="http://schemas.microsoft.com/office/drawing/2014/main" id="{5BF6EA6B-CBEE-8747-8143-26022EAE1F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71963" y="10334626"/>
                <a:ext cx="1755776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Kandahar</a:t>
                </a:r>
              </a:p>
            </p:txBody>
          </p:sp>
          <p:sp>
            <p:nvSpPr>
              <p:cNvPr id="15398" name="Text Box 39">
                <a:extLst>
                  <a:ext uri="{FF2B5EF4-FFF2-40B4-BE49-F238E27FC236}">
                    <a16:creationId xmlns:a16="http://schemas.microsoft.com/office/drawing/2014/main" id="{52E5FDD2-D421-2B49-899B-B692191706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3536613" y="6753226"/>
                <a:ext cx="1012826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Herat</a:t>
                </a:r>
              </a:p>
            </p:txBody>
          </p:sp>
          <p:sp>
            <p:nvSpPr>
              <p:cNvPr id="15399" name="Text Box 40">
                <a:extLst>
                  <a:ext uri="{FF2B5EF4-FFF2-40B4-BE49-F238E27FC236}">
                    <a16:creationId xmlns:a16="http://schemas.microsoft.com/office/drawing/2014/main" id="{07346BCB-4760-CF4E-B952-826B4138C2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37163" y="3962400"/>
                <a:ext cx="2374900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Mazari Sharif</a:t>
                </a:r>
              </a:p>
            </p:txBody>
          </p:sp>
          <p:sp>
            <p:nvSpPr>
              <p:cNvPr id="17727" name="Freeform 41">
                <a:extLst>
                  <a:ext uri="{FF2B5EF4-FFF2-40B4-BE49-F238E27FC236}">
                    <a16:creationId xmlns:a16="http://schemas.microsoft.com/office/drawing/2014/main" id="{428A160D-5881-0349-B455-AECD2C610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355175" y="6967538"/>
                <a:ext cx="534988" cy="706437"/>
              </a:xfrm>
              <a:custGeom>
                <a:avLst/>
                <a:gdLst>
                  <a:gd name="T0" fmla="*/ 2147483646 w 1487"/>
                  <a:gd name="T1" fmla="*/ 0 h 1963"/>
                  <a:gd name="T2" fmla="*/ 2147483646 w 1487"/>
                  <a:gd name="T3" fmla="*/ 0 h 1963"/>
                  <a:gd name="T4" fmla="*/ 0 w 1487"/>
                  <a:gd name="T5" fmla="*/ 2147483646 h 1963"/>
                  <a:gd name="T6" fmla="*/ 2147483646 w 1487"/>
                  <a:gd name="T7" fmla="*/ 2147483646 h 1963"/>
                  <a:gd name="T8" fmla="*/ 2147483646 w 1487"/>
                  <a:gd name="T9" fmla="*/ 2147483646 h 1963"/>
                  <a:gd name="T10" fmla="*/ 2147483646 w 1487"/>
                  <a:gd name="T11" fmla="*/ 2147483646 h 1963"/>
                  <a:gd name="T12" fmla="*/ 2147483646 w 1487"/>
                  <a:gd name="T13" fmla="*/ 2147483646 h 1963"/>
                  <a:gd name="T14" fmla="*/ 2147483646 w 1487"/>
                  <a:gd name="T15" fmla="*/ 2147483646 h 1963"/>
                  <a:gd name="T16" fmla="*/ 2147483646 w 1487"/>
                  <a:gd name="T17" fmla="*/ 2147483646 h 1963"/>
                  <a:gd name="T18" fmla="*/ 2147483646 w 1487"/>
                  <a:gd name="T19" fmla="*/ 0 h 1963"/>
                  <a:gd name="T20" fmla="*/ 2147483646 w 1487"/>
                  <a:gd name="T21" fmla="*/ 2147483646 h 1963"/>
                  <a:gd name="T22" fmla="*/ 2147483646 w 1487"/>
                  <a:gd name="T23" fmla="*/ 2147483646 h 1963"/>
                  <a:gd name="T24" fmla="*/ 2147483646 w 1487"/>
                  <a:gd name="T25" fmla="*/ 2147483646 h 1963"/>
                  <a:gd name="T26" fmla="*/ 2147483646 w 1487"/>
                  <a:gd name="T27" fmla="*/ 2147483646 h 1963"/>
                  <a:gd name="T28" fmla="*/ 2147483646 w 1487"/>
                  <a:gd name="T29" fmla="*/ 2147483646 h 1963"/>
                  <a:gd name="T30" fmla="*/ 2147483646 w 148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7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18" y="324"/>
                      <a:pt x="0" y="743"/>
                    </a:cubicBezTo>
                    <a:cubicBezTo>
                      <a:pt x="18" y="876"/>
                      <a:pt x="57" y="1009"/>
                      <a:pt x="133" y="1124"/>
                    </a:cubicBezTo>
                    <a:cubicBezTo>
                      <a:pt x="685" y="1905"/>
                      <a:pt x="685" y="1905"/>
                      <a:pt x="685" y="1905"/>
                    </a:cubicBezTo>
                    <a:cubicBezTo>
                      <a:pt x="704" y="1943"/>
                      <a:pt x="724" y="1962"/>
                      <a:pt x="743" y="1962"/>
                    </a:cubicBezTo>
                    <a:cubicBezTo>
                      <a:pt x="761" y="1962"/>
                      <a:pt x="780" y="1943"/>
                      <a:pt x="800" y="1905"/>
                    </a:cubicBezTo>
                    <a:cubicBezTo>
                      <a:pt x="1371" y="1124"/>
                      <a:pt x="1371" y="1124"/>
                      <a:pt x="1371" y="1124"/>
                    </a:cubicBezTo>
                    <a:cubicBezTo>
                      <a:pt x="1428" y="1009"/>
                      <a:pt x="1486" y="876"/>
                      <a:pt x="1486" y="743"/>
                    </a:cubicBezTo>
                    <a:cubicBezTo>
                      <a:pt x="1466" y="324"/>
                      <a:pt x="1142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90" y="1029"/>
                      <a:pt x="457" y="895"/>
                      <a:pt x="457" y="724"/>
                    </a:cubicBezTo>
                    <a:cubicBezTo>
                      <a:pt x="457" y="572"/>
                      <a:pt x="590" y="438"/>
                      <a:pt x="743" y="438"/>
                    </a:cubicBezTo>
                    <a:cubicBezTo>
                      <a:pt x="914" y="438"/>
                      <a:pt x="1028" y="572"/>
                      <a:pt x="1028" y="724"/>
                    </a:cubicBezTo>
                    <a:cubicBezTo>
                      <a:pt x="1028" y="895"/>
                      <a:pt x="914" y="1029"/>
                      <a:pt x="743" y="1029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28" name="Freeform 42">
                <a:extLst>
                  <a:ext uri="{FF2B5EF4-FFF2-40B4-BE49-F238E27FC236}">
                    <a16:creationId xmlns:a16="http://schemas.microsoft.com/office/drawing/2014/main" id="{909B8C1F-9EB3-A34C-8C47-936FC33829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7513" y="7167563"/>
                <a:ext cx="534987" cy="706437"/>
              </a:xfrm>
              <a:custGeom>
                <a:avLst/>
                <a:gdLst>
                  <a:gd name="T0" fmla="*/ 2147483646 w 1485"/>
                  <a:gd name="T1" fmla="*/ 0 h 1963"/>
                  <a:gd name="T2" fmla="*/ 2147483646 w 1485"/>
                  <a:gd name="T3" fmla="*/ 0 h 1963"/>
                  <a:gd name="T4" fmla="*/ 0 w 1485"/>
                  <a:gd name="T5" fmla="*/ 2147483646 h 1963"/>
                  <a:gd name="T6" fmla="*/ 2147483646 w 1485"/>
                  <a:gd name="T7" fmla="*/ 2147483646 h 1963"/>
                  <a:gd name="T8" fmla="*/ 2147483646 w 1485"/>
                  <a:gd name="T9" fmla="*/ 2147483646 h 1963"/>
                  <a:gd name="T10" fmla="*/ 2147483646 w 1485"/>
                  <a:gd name="T11" fmla="*/ 2147483646 h 1963"/>
                  <a:gd name="T12" fmla="*/ 2147483646 w 1485"/>
                  <a:gd name="T13" fmla="*/ 2147483646 h 1963"/>
                  <a:gd name="T14" fmla="*/ 2147483646 w 1485"/>
                  <a:gd name="T15" fmla="*/ 2147483646 h 1963"/>
                  <a:gd name="T16" fmla="*/ 2147483646 w 1485"/>
                  <a:gd name="T17" fmla="*/ 2147483646 h 1963"/>
                  <a:gd name="T18" fmla="*/ 2147483646 w 1485"/>
                  <a:gd name="T19" fmla="*/ 0 h 1963"/>
                  <a:gd name="T20" fmla="*/ 2147483646 w 1485"/>
                  <a:gd name="T21" fmla="*/ 2147483646 h 1963"/>
                  <a:gd name="T22" fmla="*/ 2147483646 w 1485"/>
                  <a:gd name="T23" fmla="*/ 2147483646 h 1963"/>
                  <a:gd name="T24" fmla="*/ 2147483646 w 1485"/>
                  <a:gd name="T25" fmla="*/ 2147483646 h 1963"/>
                  <a:gd name="T26" fmla="*/ 2147483646 w 1485"/>
                  <a:gd name="T27" fmla="*/ 2147483646 h 1963"/>
                  <a:gd name="T28" fmla="*/ 2147483646 w 1485"/>
                  <a:gd name="T29" fmla="*/ 2147483646 h 1963"/>
                  <a:gd name="T30" fmla="*/ 2147483646 w 1485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5" h="1963">
                    <a:moveTo>
                      <a:pt x="741" y="0"/>
                    </a:moveTo>
                    <a:lnTo>
                      <a:pt x="741" y="0"/>
                    </a:lnTo>
                    <a:cubicBezTo>
                      <a:pt x="342" y="0"/>
                      <a:pt x="19" y="343"/>
                      <a:pt x="0" y="743"/>
                    </a:cubicBezTo>
                    <a:cubicBezTo>
                      <a:pt x="19" y="896"/>
                      <a:pt x="56" y="1029"/>
                      <a:pt x="133" y="1143"/>
                    </a:cubicBezTo>
                    <a:cubicBezTo>
                      <a:pt x="684" y="1924"/>
                      <a:pt x="684" y="1924"/>
                      <a:pt x="684" y="1924"/>
                    </a:cubicBezTo>
                    <a:cubicBezTo>
                      <a:pt x="703" y="1962"/>
                      <a:pt x="722" y="1962"/>
                      <a:pt x="741" y="1962"/>
                    </a:cubicBezTo>
                    <a:cubicBezTo>
                      <a:pt x="761" y="1962"/>
                      <a:pt x="780" y="1962"/>
                      <a:pt x="798" y="1924"/>
                    </a:cubicBezTo>
                    <a:cubicBezTo>
                      <a:pt x="1370" y="1143"/>
                      <a:pt x="1370" y="1143"/>
                      <a:pt x="1370" y="1143"/>
                    </a:cubicBezTo>
                    <a:cubicBezTo>
                      <a:pt x="1427" y="1029"/>
                      <a:pt x="1484" y="896"/>
                      <a:pt x="1484" y="743"/>
                    </a:cubicBezTo>
                    <a:cubicBezTo>
                      <a:pt x="1465" y="343"/>
                      <a:pt x="1142" y="0"/>
                      <a:pt x="741" y="0"/>
                    </a:cubicBezTo>
                    <a:close/>
                    <a:moveTo>
                      <a:pt x="741" y="1029"/>
                    </a:moveTo>
                    <a:lnTo>
                      <a:pt x="741" y="1029"/>
                    </a:lnTo>
                    <a:cubicBezTo>
                      <a:pt x="590" y="1029"/>
                      <a:pt x="457" y="896"/>
                      <a:pt x="457" y="743"/>
                    </a:cubicBezTo>
                    <a:cubicBezTo>
                      <a:pt x="457" y="572"/>
                      <a:pt x="590" y="457"/>
                      <a:pt x="741" y="457"/>
                    </a:cubicBezTo>
                    <a:cubicBezTo>
                      <a:pt x="913" y="457"/>
                      <a:pt x="1027" y="572"/>
                      <a:pt x="1027" y="743"/>
                    </a:cubicBezTo>
                    <a:cubicBezTo>
                      <a:pt x="1027" y="896"/>
                      <a:pt x="913" y="1029"/>
                      <a:pt x="741" y="1029"/>
                    </a:cubicBezTo>
                    <a:close/>
                  </a:path>
                </a:pathLst>
              </a:custGeom>
              <a:solidFill>
                <a:srgbClr val="47BA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29" name="Freeform 43">
                <a:extLst>
                  <a:ext uri="{FF2B5EF4-FFF2-40B4-BE49-F238E27FC236}">
                    <a16:creationId xmlns:a16="http://schemas.microsoft.com/office/drawing/2014/main" id="{12B36A9E-5989-3A4D-8DC1-B94931BA2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5513" y="4300538"/>
                <a:ext cx="528637" cy="706437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0" y="324"/>
                      <a:pt x="0" y="743"/>
                    </a:cubicBezTo>
                    <a:cubicBezTo>
                      <a:pt x="0" y="876"/>
                      <a:pt x="38" y="1010"/>
                      <a:pt x="114" y="1124"/>
                    </a:cubicBezTo>
                    <a:cubicBezTo>
                      <a:pt x="685" y="1924"/>
                      <a:pt x="685" y="1924"/>
                      <a:pt x="685" y="1924"/>
                    </a:cubicBezTo>
                    <a:cubicBezTo>
                      <a:pt x="705" y="1943"/>
                      <a:pt x="724" y="1962"/>
                      <a:pt x="743" y="1962"/>
                    </a:cubicBezTo>
                    <a:cubicBezTo>
                      <a:pt x="762" y="1962"/>
                      <a:pt x="781" y="1943"/>
                      <a:pt x="800" y="1924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10"/>
                      <a:pt x="1467" y="876"/>
                      <a:pt x="1467" y="743"/>
                    </a:cubicBezTo>
                    <a:cubicBezTo>
                      <a:pt x="1467" y="324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1" y="1029"/>
                      <a:pt x="438" y="896"/>
                      <a:pt x="438" y="724"/>
                    </a:cubicBezTo>
                    <a:cubicBezTo>
                      <a:pt x="438" y="571"/>
                      <a:pt x="571" y="439"/>
                      <a:pt x="743" y="439"/>
                    </a:cubicBezTo>
                    <a:cubicBezTo>
                      <a:pt x="895" y="439"/>
                      <a:pt x="1029" y="571"/>
                      <a:pt x="1029" y="724"/>
                    </a:cubicBezTo>
                    <a:cubicBezTo>
                      <a:pt x="1029" y="896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97E03E00-B85A-CF46-9BCC-B8A1C31CB242}"/>
              </a:ext>
            </a:extLst>
          </p:cNvPr>
          <p:cNvGrpSpPr/>
          <p:nvPr/>
        </p:nvGrpSpPr>
        <p:grpSpPr>
          <a:xfrm>
            <a:off x="873125" y="1346729"/>
            <a:ext cx="5523178" cy="4169833"/>
            <a:chOff x="1047750" y="1616075"/>
            <a:chExt cx="6627813" cy="5003800"/>
          </a:xfrm>
        </p:grpSpPr>
        <p:sp>
          <p:nvSpPr>
            <p:cNvPr id="15403" name="Text Box 44">
              <a:extLst>
                <a:ext uri="{FF2B5EF4-FFF2-40B4-BE49-F238E27FC236}">
                  <a16:creationId xmlns:a16="http://schemas.microsoft.com/office/drawing/2014/main" id="{08889FDA-C4F0-0E43-A89A-A3E13574ED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770188"/>
              <a:ext cx="841375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KABUL</a:t>
              </a:r>
            </a:p>
          </p:txBody>
        </p:sp>
        <p:sp>
          <p:nvSpPr>
            <p:cNvPr id="15404" name="Text Box 45">
              <a:extLst>
                <a:ext uri="{FF2B5EF4-FFF2-40B4-BE49-F238E27FC236}">
                  <a16:creationId xmlns:a16="http://schemas.microsoft.com/office/drawing/2014/main" id="{79333180-7457-3C44-8A51-5FD85A8884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802063"/>
              <a:ext cx="1436688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KANDAHAR</a:t>
              </a:r>
            </a:p>
          </p:txBody>
        </p:sp>
        <p:sp>
          <p:nvSpPr>
            <p:cNvPr id="15405" name="Text Box 46">
              <a:extLst>
                <a:ext uri="{FF2B5EF4-FFF2-40B4-BE49-F238E27FC236}">
                  <a16:creationId xmlns:a16="http://schemas.microsoft.com/office/drawing/2014/main" id="{95246EE7-5495-BB4A-9562-8D82C62397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833938"/>
              <a:ext cx="1936750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MAZARI SHARIF</a:t>
              </a:r>
            </a:p>
          </p:txBody>
        </p:sp>
        <p:sp>
          <p:nvSpPr>
            <p:cNvPr id="15406" name="Text Box 47">
              <a:extLst>
                <a:ext uri="{FF2B5EF4-FFF2-40B4-BE49-F238E27FC236}">
                  <a16:creationId xmlns:a16="http://schemas.microsoft.com/office/drawing/2014/main" id="{A0FB8AA2-E362-FA41-B8BB-C093FB73A2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865813"/>
              <a:ext cx="817563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47BACC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HERAT</a:t>
              </a:r>
            </a:p>
          </p:txBody>
        </p:sp>
        <p:sp>
          <p:nvSpPr>
            <p:cNvPr id="17415" name="Text Box 48">
              <a:extLst>
                <a:ext uri="{FF2B5EF4-FFF2-40B4-BE49-F238E27FC236}">
                  <a16:creationId xmlns:a16="http://schemas.microsoft.com/office/drawing/2014/main" id="{E7A9A375-C78F-4742-9541-127D8494BD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49500" y="1616075"/>
              <a:ext cx="5326063" cy="77311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  <a:tab pos="57912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4167" b="1" dirty="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AFGHANISTAN</a:t>
              </a:r>
            </a:p>
          </p:txBody>
        </p:sp>
        <p:grpSp>
          <p:nvGrpSpPr>
            <p:cNvPr id="17416" name="Group 1">
              <a:extLst>
                <a:ext uri="{FF2B5EF4-FFF2-40B4-BE49-F238E27FC236}">
                  <a16:creationId xmlns:a16="http://schemas.microsoft.com/office/drawing/2014/main" id="{AFB6D243-ACD5-3349-A7CF-55DA9A587A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66813" y="1660525"/>
              <a:ext cx="898525" cy="600075"/>
              <a:chOff x="2332038" y="3395663"/>
              <a:chExt cx="1797050" cy="1200150"/>
            </a:xfrm>
          </p:grpSpPr>
          <p:sp>
            <p:nvSpPr>
              <p:cNvPr id="17421" name="Freeform 52">
                <a:extLst>
                  <a:ext uri="{FF2B5EF4-FFF2-40B4-BE49-F238E27FC236}">
                    <a16:creationId xmlns:a16="http://schemas.microsoft.com/office/drawing/2014/main" id="{EA48E6C3-AA4F-6F41-BC81-793DA011A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038" y="3395663"/>
                <a:ext cx="1797050" cy="1200150"/>
              </a:xfrm>
              <a:custGeom>
                <a:avLst/>
                <a:gdLst>
                  <a:gd name="T0" fmla="*/ 0 w 4992"/>
                  <a:gd name="T1" fmla="*/ 0 h 3335"/>
                  <a:gd name="T2" fmla="*/ 2147483646 w 4992"/>
                  <a:gd name="T3" fmla="*/ 0 h 3335"/>
                  <a:gd name="T4" fmla="*/ 2147483646 w 4992"/>
                  <a:gd name="T5" fmla="*/ 2147483646 h 3335"/>
                  <a:gd name="T6" fmla="*/ 0 w 4992"/>
                  <a:gd name="T7" fmla="*/ 2147483646 h 3335"/>
                  <a:gd name="T8" fmla="*/ 0 w 4992"/>
                  <a:gd name="T9" fmla="*/ 0 h 33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92" h="3335">
                    <a:moveTo>
                      <a:pt x="0" y="0"/>
                    </a:moveTo>
                    <a:lnTo>
                      <a:pt x="4991" y="0"/>
                    </a:lnTo>
                    <a:lnTo>
                      <a:pt x="4991" y="3334"/>
                    </a:lnTo>
                    <a:lnTo>
                      <a:pt x="0" y="333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22" name="Freeform 53">
                <a:extLst>
                  <a:ext uri="{FF2B5EF4-FFF2-40B4-BE49-F238E27FC236}">
                    <a16:creationId xmlns:a16="http://schemas.microsoft.com/office/drawing/2014/main" id="{534911CD-7FFD-1740-8806-862EFF5753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038" y="3395663"/>
                <a:ext cx="1193800" cy="1200150"/>
              </a:xfrm>
              <a:custGeom>
                <a:avLst/>
                <a:gdLst>
                  <a:gd name="T0" fmla="*/ 0 w 3316"/>
                  <a:gd name="T1" fmla="*/ 0 h 3335"/>
                  <a:gd name="T2" fmla="*/ 2147483646 w 3316"/>
                  <a:gd name="T3" fmla="*/ 0 h 3335"/>
                  <a:gd name="T4" fmla="*/ 2147483646 w 3316"/>
                  <a:gd name="T5" fmla="*/ 2147483646 h 3335"/>
                  <a:gd name="T6" fmla="*/ 0 w 3316"/>
                  <a:gd name="T7" fmla="*/ 2147483646 h 3335"/>
                  <a:gd name="T8" fmla="*/ 0 w 3316"/>
                  <a:gd name="T9" fmla="*/ 0 h 33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316" h="3335">
                    <a:moveTo>
                      <a:pt x="0" y="0"/>
                    </a:moveTo>
                    <a:lnTo>
                      <a:pt x="3315" y="0"/>
                    </a:lnTo>
                    <a:lnTo>
                      <a:pt x="3315" y="3334"/>
                    </a:lnTo>
                    <a:lnTo>
                      <a:pt x="0" y="333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B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23" name="Freeform 54">
                <a:extLst>
                  <a:ext uri="{FF2B5EF4-FFF2-40B4-BE49-F238E27FC236}">
                    <a16:creationId xmlns:a16="http://schemas.microsoft.com/office/drawing/2014/main" id="{CE1390E3-074E-294A-B26F-32BC1B2F13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2038" y="3395663"/>
                <a:ext cx="596900" cy="1200150"/>
              </a:xfrm>
              <a:custGeom>
                <a:avLst/>
                <a:gdLst>
                  <a:gd name="T0" fmla="*/ 0 w 1659"/>
                  <a:gd name="T1" fmla="*/ 0 h 3335"/>
                  <a:gd name="T2" fmla="*/ 2147483646 w 1659"/>
                  <a:gd name="T3" fmla="*/ 0 h 3335"/>
                  <a:gd name="T4" fmla="*/ 2147483646 w 1659"/>
                  <a:gd name="T5" fmla="*/ 2147483646 h 3335"/>
                  <a:gd name="T6" fmla="*/ 0 w 1659"/>
                  <a:gd name="T7" fmla="*/ 2147483646 h 3335"/>
                  <a:gd name="T8" fmla="*/ 0 w 1659"/>
                  <a:gd name="T9" fmla="*/ 0 h 33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59" h="3335">
                    <a:moveTo>
                      <a:pt x="0" y="0"/>
                    </a:moveTo>
                    <a:lnTo>
                      <a:pt x="1658" y="0"/>
                    </a:lnTo>
                    <a:lnTo>
                      <a:pt x="1658" y="3334"/>
                    </a:lnTo>
                    <a:lnTo>
                      <a:pt x="0" y="333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24" name="Freeform 55">
                <a:extLst>
                  <a:ext uri="{FF2B5EF4-FFF2-40B4-BE49-F238E27FC236}">
                    <a16:creationId xmlns:a16="http://schemas.microsoft.com/office/drawing/2014/main" id="{A93B0122-7241-DB42-9E7F-1B2BC3E7D5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188" y="4075113"/>
                <a:ext cx="47625" cy="20637"/>
              </a:xfrm>
              <a:custGeom>
                <a:avLst/>
                <a:gdLst>
                  <a:gd name="T0" fmla="*/ 2147483646 w 134"/>
                  <a:gd name="T1" fmla="*/ 0 h 58"/>
                  <a:gd name="T2" fmla="*/ 2147483646 w 134"/>
                  <a:gd name="T3" fmla="*/ 0 h 58"/>
                  <a:gd name="T4" fmla="*/ 2147483646 w 134"/>
                  <a:gd name="T5" fmla="*/ 0 h 58"/>
                  <a:gd name="T6" fmla="*/ 2147483646 w 134"/>
                  <a:gd name="T7" fmla="*/ 2147483646 h 58"/>
                  <a:gd name="T8" fmla="*/ 0 w 134"/>
                  <a:gd name="T9" fmla="*/ 2147483646 h 58"/>
                  <a:gd name="T10" fmla="*/ 2147483646 w 134"/>
                  <a:gd name="T11" fmla="*/ 0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34" h="58">
                    <a:moveTo>
                      <a:pt x="19" y="0"/>
                    </a:moveTo>
                    <a:lnTo>
                      <a:pt x="19" y="0"/>
                    </a:lnTo>
                    <a:cubicBezTo>
                      <a:pt x="95" y="0"/>
                      <a:pt x="95" y="0"/>
                      <a:pt x="95" y="0"/>
                    </a:cubicBezTo>
                    <a:cubicBezTo>
                      <a:pt x="95" y="19"/>
                      <a:pt x="114" y="38"/>
                      <a:pt x="133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9" y="38"/>
                      <a:pt x="19" y="19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25" name="Freeform 56">
                <a:extLst>
                  <a:ext uri="{FF2B5EF4-FFF2-40B4-BE49-F238E27FC236}">
                    <a16:creationId xmlns:a16="http://schemas.microsoft.com/office/drawing/2014/main" id="{023E63DD-1EC8-3F48-8D6D-EEB4A629F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375" y="3916363"/>
                <a:ext cx="198438" cy="26987"/>
              </a:xfrm>
              <a:custGeom>
                <a:avLst/>
                <a:gdLst>
                  <a:gd name="T0" fmla="*/ 0 w 553"/>
                  <a:gd name="T1" fmla="*/ 2147483646 h 77"/>
                  <a:gd name="T2" fmla="*/ 2147483646 w 553"/>
                  <a:gd name="T3" fmla="*/ 2147483646 h 77"/>
                  <a:gd name="T4" fmla="*/ 2147483646 w 553"/>
                  <a:gd name="T5" fmla="*/ 2147483646 h 77"/>
                  <a:gd name="T6" fmla="*/ 2147483646 w 553"/>
                  <a:gd name="T7" fmla="*/ 2147483646 h 77"/>
                  <a:gd name="T8" fmla="*/ 2147483646 w 553"/>
                  <a:gd name="T9" fmla="*/ 2147483646 h 77"/>
                  <a:gd name="T10" fmla="*/ 2147483646 w 553"/>
                  <a:gd name="T11" fmla="*/ 0 h 77"/>
                  <a:gd name="T12" fmla="*/ 2147483646 w 553"/>
                  <a:gd name="T13" fmla="*/ 0 h 77"/>
                  <a:gd name="T14" fmla="*/ 2147483646 w 553"/>
                  <a:gd name="T15" fmla="*/ 2147483646 h 77"/>
                  <a:gd name="T16" fmla="*/ 0 w 553"/>
                  <a:gd name="T17" fmla="*/ 2147483646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3" h="77">
                    <a:moveTo>
                      <a:pt x="0" y="37"/>
                    </a:moveTo>
                    <a:lnTo>
                      <a:pt x="38" y="76"/>
                    </a:lnTo>
                    <a:lnTo>
                      <a:pt x="514" y="76"/>
                    </a:lnTo>
                    <a:lnTo>
                      <a:pt x="552" y="37"/>
                    </a:lnTo>
                    <a:lnTo>
                      <a:pt x="438" y="37"/>
                    </a:lnTo>
                    <a:lnTo>
                      <a:pt x="381" y="0"/>
                    </a:lnTo>
                    <a:lnTo>
                      <a:pt x="191" y="0"/>
                    </a:lnTo>
                    <a:lnTo>
                      <a:pt x="134" y="37"/>
                    </a:lnTo>
                    <a:lnTo>
                      <a:pt x="0" y="37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26" name="Freeform 57">
                <a:extLst>
                  <a:ext uri="{FF2B5EF4-FFF2-40B4-BE49-F238E27FC236}">
                    <a16:creationId xmlns:a16="http://schemas.microsoft.com/office/drawing/2014/main" id="{8C79E83D-12A7-4141-8706-951880F20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288" y="3841750"/>
                <a:ext cx="76200" cy="69850"/>
              </a:xfrm>
              <a:custGeom>
                <a:avLst/>
                <a:gdLst>
                  <a:gd name="T0" fmla="*/ 2147483646 w 211"/>
                  <a:gd name="T1" fmla="*/ 2147483646 h 192"/>
                  <a:gd name="T2" fmla="*/ 2147483646 w 211"/>
                  <a:gd name="T3" fmla="*/ 2147483646 h 192"/>
                  <a:gd name="T4" fmla="*/ 2147483646 w 211"/>
                  <a:gd name="T5" fmla="*/ 2147483646 h 192"/>
                  <a:gd name="T6" fmla="*/ 2147483646 w 211"/>
                  <a:gd name="T7" fmla="*/ 2147483646 h 192"/>
                  <a:gd name="T8" fmla="*/ 2147483646 w 211"/>
                  <a:gd name="T9" fmla="*/ 2147483646 h 192"/>
                  <a:gd name="T10" fmla="*/ 2147483646 w 211"/>
                  <a:gd name="T11" fmla="*/ 2147483646 h 192"/>
                  <a:gd name="T12" fmla="*/ 2147483646 w 211"/>
                  <a:gd name="T13" fmla="*/ 0 h 192"/>
                  <a:gd name="T14" fmla="*/ 2147483646 w 211"/>
                  <a:gd name="T15" fmla="*/ 2147483646 h 192"/>
                  <a:gd name="T16" fmla="*/ 2147483646 w 211"/>
                  <a:gd name="T17" fmla="*/ 2147483646 h 192"/>
                  <a:gd name="T18" fmla="*/ 0 w 211"/>
                  <a:gd name="T19" fmla="*/ 2147483646 h 192"/>
                  <a:gd name="T20" fmla="*/ 2147483646 w 211"/>
                  <a:gd name="T21" fmla="*/ 2147483646 h 19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11" h="192">
                    <a:moveTo>
                      <a:pt x="20" y="191"/>
                    </a:moveTo>
                    <a:lnTo>
                      <a:pt x="20" y="191"/>
                    </a:lnTo>
                    <a:cubicBezTo>
                      <a:pt x="191" y="191"/>
                      <a:pt x="191" y="191"/>
                      <a:pt x="191" y="191"/>
                    </a:cubicBezTo>
                    <a:cubicBezTo>
                      <a:pt x="210" y="191"/>
                      <a:pt x="210" y="152"/>
                      <a:pt x="210" y="133"/>
                    </a:cubicBezTo>
                    <a:cubicBezTo>
                      <a:pt x="210" y="57"/>
                      <a:pt x="172" y="38"/>
                      <a:pt x="134" y="38"/>
                    </a:cubicBezTo>
                    <a:cubicBezTo>
                      <a:pt x="134" y="38"/>
                      <a:pt x="115" y="38"/>
                      <a:pt x="115" y="19"/>
                    </a:cubicBezTo>
                    <a:lnTo>
                      <a:pt x="115" y="0"/>
                    </a:lnTo>
                    <a:cubicBezTo>
                      <a:pt x="96" y="0"/>
                      <a:pt x="96" y="19"/>
                      <a:pt x="96" y="19"/>
                    </a:cubicBezTo>
                    <a:cubicBezTo>
                      <a:pt x="96" y="38"/>
                      <a:pt x="96" y="38"/>
                      <a:pt x="77" y="38"/>
                    </a:cubicBezTo>
                    <a:cubicBezTo>
                      <a:pt x="39" y="38"/>
                      <a:pt x="0" y="76"/>
                      <a:pt x="0" y="133"/>
                    </a:cubicBezTo>
                    <a:cubicBezTo>
                      <a:pt x="0" y="152"/>
                      <a:pt x="0" y="191"/>
                      <a:pt x="20" y="191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27" name="Freeform 58">
                <a:extLst>
                  <a:ext uri="{FF2B5EF4-FFF2-40B4-BE49-F238E27FC236}">
                    <a16:creationId xmlns:a16="http://schemas.microsoft.com/office/drawing/2014/main" id="{8A399702-6812-B74A-AEFF-2B8ED2AF4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388" y="4102100"/>
                <a:ext cx="254000" cy="20638"/>
              </a:xfrm>
              <a:custGeom>
                <a:avLst/>
                <a:gdLst>
                  <a:gd name="T0" fmla="*/ 0 w 705"/>
                  <a:gd name="T1" fmla="*/ 2147483646 h 58"/>
                  <a:gd name="T2" fmla="*/ 2147483646 w 705"/>
                  <a:gd name="T3" fmla="*/ 2147483646 h 58"/>
                  <a:gd name="T4" fmla="*/ 2147483646 w 705"/>
                  <a:gd name="T5" fmla="*/ 0 h 58"/>
                  <a:gd name="T6" fmla="*/ 2147483646 w 705"/>
                  <a:gd name="T7" fmla="*/ 0 h 58"/>
                  <a:gd name="T8" fmla="*/ 0 w 705"/>
                  <a:gd name="T9" fmla="*/ 214748364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05" h="58">
                    <a:moveTo>
                      <a:pt x="0" y="57"/>
                    </a:moveTo>
                    <a:lnTo>
                      <a:pt x="704" y="57"/>
                    </a:lnTo>
                    <a:lnTo>
                      <a:pt x="648" y="0"/>
                    </a:lnTo>
                    <a:lnTo>
                      <a:pt x="76" y="0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28" name="Freeform 59">
                <a:extLst>
                  <a:ext uri="{FF2B5EF4-FFF2-40B4-BE49-F238E27FC236}">
                    <a16:creationId xmlns:a16="http://schemas.microsoft.com/office/drawing/2014/main" id="{2D29C5A5-7733-5D47-8D4B-3AAFD7BDC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375" y="3951288"/>
                <a:ext cx="185738" cy="144462"/>
              </a:xfrm>
              <a:custGeom>
                <a:avLst/>
                <a:gdLst>
                  <a:gd name="T0" fmla="*/ 2147483646 w 515"/>
                  <a:gd name="T1" fmla="*/ 2147483646 h 401"/>
                  <a:gd name="T2" fmla="*/ 2147483646 w 515"/>
                  <a:gd name="T3" fmla="*/ 2147483646 h 401"/>
                  <a:gd name="T4" fmla="*/ 2147483646 w 515"/>
                  <a:gd name="T5" fmla="*/ 2147483646 h 401"/>
                  <a:gd name="T6" fmla="*/ 2147483646 w 515"/>
                  <a:gd name="T7" fmla="*/ 2147483646 h 401"/>
                  <a:gd name="T8" fmla="*/ 2147483646 w 515"/>
                  <a:gd name="T9" fmla="*/ 2147483646 h 401"/>
                  <a:gd name="T10" fmla="*/ 2147483646 w 515"/>
                  <a:gd name="T11" fmla="*/ 2147483646 h 401"/>
                  <a:gd name="T12" fmla="*/ 2147483646 w 515"/>
                  <a:gd name="T13" fmla="*/ 2147483646 h 401"/>
                  <a:gd name="T14" fmla="*/ 2147483646 w 515"/>
                  <a:gd name="T15" fmla="*/ 2147483646 h 401"/>
                  <a:gd name="T16" fmla="*/ 2147483646 w 515"/>
                  <a:gd name="T17" fmla="*/ 2147483646 h 401"/>
                  <a:gd name="T18" fmla="*/ 0 w 515"/>
                  <a:gd name="T19" fmla="*/ 2147483646 h 401"/>
                  <a:gd name="T20" fmla="*/ 2147483646 w 515"/>
                  <a:gd name="T21" fmla="*/ 2147483646 h 401"/>
                  <a:gd name="T22" fmla="*/ 2147483646 w 515"/>
                  <a:gd name="T23" fmla="*/ 2147483646 h 401"/>
                  <a:gd name="T24" fmla="*/ 2147483646 w 515"/>
                  <a:gd name="T25" fmla="*/ 2147483646 h 401"/>
                  <a:gd name="T26" fmla="*/ 2147483646 w 515"/>
                  <a:gd name="T27" fmla="*/ 0 h 401"/>
                  <a:gd name="T28" fmla="*/ 2147483646 w 515"/>
                  <a:gd name="T29" fmla="*/ 0 h 401"/>
                  <a:gd name="T30" fmla="*/ 2147483646 w 515"/>
                  <a:gd name="T31" fmla="*/ 0 h 401"/>
                  <a:gd name="T32" fmla="*/ 2147483646 w 515"/>
                  <a:gd name="T33" fmla="*/ 2147483646 h 401"/>
                  <a:gd name="T34" fmla="*/ 2147483646 w 515"/>
                  <a:gd name="T35" fmla="*/ 2147483646 h 401"/>
                  <a:gd name="T36" fmla="*/ 2147483646 w 515"/>
                  <a:gd name="T37" fmla="*/ 0 h 401"/>
                  <a:gd name="T38" fmla="*/ 2147483646 w 515"/>
                  <a:gd name="T39" fmla="*/ 2147483646 h 401"/>
                  <a:gd name="T40" fmla="*/ 2147483646 w 515"/>
                  <a:gd name="T41" fmla="*/ 2147483646 h 401"/>
                  <a:gd name="T42" fmla="*/ 2147483646 w 515"/>
                  <a:gd name="T43" fmla="*/ 2147483646 h 401"/>
                  <a:gd name="T44" fmla="*/ 2147483646 w 515"/>
                  <a:gd name="T45" fmla="*/ 2147483646 h 401"/>
                  <a:gd name="T46" fmla="*/ 2147483646 w 515"/>
                  <a:gd name="T47" fmla="*/ 2147483646 h 401"/>
                  <a:gd name="T48" fmla="*/ 2147483646 w 515"/>
                  <a:gd name="T49" fmla="*/ 2147483646 h 401"/>
                  <a:gd name="T50" fmla="*/ 2147483646 w 515"/>
                  <a:gd name="T51" fmla="*/ 2147483646 h 401"/>
                  <a:gd name="T52" fmla="*/ 2147483646 w 515"/>
                  <a:gd name="T53" fmla="*/ 2147483646 h 401"/>
                  <a:gd name="T54" fmla="*/ 2147483646 w 515"/>
                  <a:gd name="T55" fmla="*/ 2147483646 h 401"/>
                  <a:gd name="T56" fmla="*/ 2147483646 w 515"/>
                  <a:gd name="T57" fmla="*/ 2147483646 h 401"/>
                  <a:gd name="T58" fmla="*/ 2147483646 w 515"/>
                  <a:gd name="T59" fmla="*/ 2147483646 h 401"/>
                  <a:gd name="T60" fmla="*/ 2147483646 w 515"/>
                  <a:gd name="T61" fmla="*/ 2147483646 h 401"/>
                  <a:gd name="T62" fmla="*/ 2147483646 w 515"/>
                  <a:gd name="T63" fmla="*/ 2147483646 h 401"/>
                  <a:gd name="T64" fmla="*/ 2147483646 w 515"/>
                  <a:gd name="T65" fmla="*/ 2147483646 h 401"/>
                  <a:gd name="T66" fmla="*/ 2147483646 w 515"/>
                  <a:gd name="T67" fmla="*/ 2147483646 h 40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515" h="401">
                    <a:moveTo>
                      <a:pt x="248" y="286"/>
                    </a:moveTo>
                    <a:lnTo>
                      <a:pt x="248" y="286"/>
                    </a:lnTo>
                    <a:cubicBezTo>
                      <a:pt x="267" y="323"/>
                      <a:pt x="267" y="323"/>
                      <a:pt x="267" y="323"/>
                    </a:cubicBezTo>
                    <a:cubicBezTo>
                      <a:pt x="286" y="323"/>
                      <a:pt x="286" y="323"/>
                      <a:pt x="286" y="323"/>
                    </a:cubicBezTo>
                    <a:cubicBezTo>
                      <a:pt x="267" y="286"/>
                      <a:pt x="267" y="286"/>
                      <a:pt x="267" y="286"/>
                    </a:cubicBezTo>
                    <a:cubicBezTo>
                      <a:pt x="248" y="286"/>
                      <a:pt x="248" y="286"/>
                      <a:pt x="248" y="286"/>
                    </a:cubicBezTo>
                    <a:close/>
                    <a:moveTo>
                      <a:pt x="229" y="323"/>
                    </a:moveTo>
                    <a:lnTo>
                      <a:pt x="229" y="323"/>
                    </a:lnTo>
                    <a:cubicBezTo>
                      <a:pt x="248" y="362"/>
                      <a:pt x="248" y="362"/>
                      <a:pt x="248" y="362"/>
                    </a:cubicBezTo>
                    <a:cubicBezTo>
                      <a:pt x="267" y="362"/>
                      <a:pt x="267" y="362"/>
                      <a:pt x="267" y="362"/>
                    </a:cubicBezTo>
                    <a:cubicBezTo>
                      <a:pt x="267" y="323"/>
                      <a:pt x="267" y="323"/>
                      <a:pt x="267" y="323"/>
                    </a:cubicBezTo>
                    <a:cubicBezTo>
                      <a:pt x="229" y="323"/>
                      <a:pt x="229" y="323"/>
                      <a:pt x="229" y="323"/>
                    </a:cubicBezTo>
                    <a:close/>
                    <a:moveTo>
                      <a:pt x="286" y="323"/>
                    </a:moveTo>
                    <a:lnTo>
                      <a:pt x="286" y="323"/>
                    </a:lnTo>
                    <a:cubicBezTo>
                      <a:pt x="324" y="362"/>
                      <a:pt x="324" y="362"/>
                      <a:pt x="324" y="362"/>
                    </a:cubicBezTo>
                    <a:cubicBezTo>
                      <a:pt x="362" y="362"/>
                      <a:pt x="362" y="362"/>
                      <a:pt x="362" y="362"/>
                    </a:cubicBezTo>
                    <a:cubicBezTo>
                      <a:pt x="324" y="323"/>
                      <a:pt x="324" y="323"/>
                      <a:pt x="324" y="323"/>
                    </a:cubicBezTo>
                    <a:cubicBezTo>
                      <a:pt x="286" y="323"/>
                      <a:pt x="286" y="323"/>
                      <a:pt x="286" y="323"/>
                    </a:cubicBezTo>
                    <a:close/>
                    <a:moveTo>
                      <a:pt x="0" y="400"/>
                    </a:moveTo>
                    <a:lnTo>
                      <a:pt x="0" y="400"/>
                    </a:lnTo>
                    <a:cubicBezTo>
                      <a:pt x="38" y="381"/>
                      <a:pt x="38" y="362"/>
                      <a:pt x="38" y="343"/>
                    </a:cubicBezTo>
                    <a:cubicBezTo>
                      <a:pt x="115" y="343"/>
                      <a:pt x="115" y="343"/>
                      <a:pt x="115" y="343"/>
                    </a:cubicBezTo>
                    <a:cubicBezTo>
                      <a:pt x="115" y="343"/>
                      <a:pt x="115" y="362"/>
                      <a:pt x="134" y="362"/>
                    </a:cubicBezTo>
                    <a:cubicBezTo>
                      <a:pt x="191" y="362"/>
                      <a:pt x="191" y="362"/>
                      <a:pt x="191" y="362"/>
                    </a:cubicBezTo>
                    <a:cubicBezTo>
                      <a:pt x="191" y="323"/>
                      <a:pt x="191" y="323"/>
                      <a:pt x="191" y="323"/>
                    </a:cubicBezTo>
                    <a:cubicBezTo>
                      <a:pt x="134" y="323"/>
                      <a:pt x="134" y="323"/>
                      <a:pt x="134" y="323"/>
                    </a:cubicBezTo>
                    <a:cubicBezTo>
                      <a:pt x="134" y="114"/>
                      <a:pt x="134" y="114"/>
                      <a:pt x="134" y="114"/>
                    </a:cubicBezTo>
                    <a:cubicBezTo>
                      <a:pt x="134" y="38"/>
                      <a:pt x="229" y="0"/>
                      <a:pt x="26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14" y="0"/>
                      <a:pt x="514" y="0"/>
                      <a:pt x="514" y="0"/>
                    </a:cubicBezTo>
                    <a:cubicBezTo>
                      <a:pt x="286" y="0"/>
                      <a:pt x="286" y="0"/>
                      <a:pt x="286" y="0"/>
                    </a:cubicBezTo>
                    <a:cubicBezTo>
                      <a:pt x="362" y="0"/>
                      <a:pt x="419" y="57"/>
                      <a:pt x="419" y="114"/>
                    </a:cubicBezTo>
                    <a:cubicBezTo>
                      <a:pt x="419" y="171"/>
                      <a:pt x="419" y="171"/>
                      <a:pt x="419" y="171"/>
                    </a:cubicBezTo>
                    <a:cubicBezTo>
                      <a:pt x="400" y="171"/>
                      <a:pt x="400" y="171"/>
                      <a:pt x="400" y="171"/>
                    </a:cubicBezTo>
                    <a:cubicBezTo>
                      <a:pt x="400" y="114"/>
                      <a:pt x="400" y="114"/>
                      <a:pt x="400" y="114"/>
                    </a:cubicBezTo>
                    <a:cubicBezTo>
                      <a:pt x="400" y="57"/>
                      <a:pt x="343" y="0"/>
                      <a:pt x="286" y="0"/>
                    </a:cubicBezTo>
                    <a:cubicBezTo>
                      <a:pt x="229" y="19"/>
                      <a:pt x="152" y="57"/>
                      <a:pt x="152" y="114"/>
                    </a:cubicBezTo>
                    <a:cubicBezTo>
                      <a:pt x="152" y="133"/>
                      <a:pt x="152" y="133"/>
                      <a:pt x="152" y="133"/>
                    </a:cubicBezTo>
                    <a:cubicBezTo>
                      <a:pt x="267" y="133"/>
                      <a:pt x="267" y="133"/>
                      <a:pt x="267" y="133"/>
                    </a:cubicBezTo>
                    <a:cubicBezTo>
                      <a:pt x="267" y="152"/>
                      <a:pt x="267" y="152"/>
                      <a:pt x="267" y="152"/>
                    </a:cubicBezTo>
                    <a:cubicBezTo>
                      <a:pt x="286" y="171"/>
                      <a:pt x="286" y="171"/>
                      <a:pt x="286" y="171"/>
                    </a:cubicBezTo>
                    <a:cubicBezTo>
                      <a:pt x="324" y="190"/>
                      <a:pt x="324" y="190"/>
                      <a:pt x="324" y="190"/>
                    </a:cubicBezTo>
                    <a:cubicBezTo>
                      <a:pt x="324" y="209"/>
                      <a:pt x="324" y="209"/>
                      <a:pt x="324" y="209"/>
                    </a:cubicBezTo>
                    <a:cubicBezTo>
                      <a:pt x="343" y="228"/>
                      <a:pt x="343" y="228"/>
                      <a:pt x="343" y="228"/>
                    </a:cubicBezTo>
                    <a:cubicBezTo>
                      <a:pt x="343" y="247"/>
                      <a:pt x="343" y="247"/>
                      <a:pt x="343" y="247"/>
                    </a:cubicBezTo>
                    <a:cubicBezTo>
                      <a:pt x="381" y="267"/>
                      <a:pt x="381" y="267"/>
                      <a:pt x="381" y="267"/>
                    </a:cubicBezTo>
                    <a:cubicBezTo>
                      <a:pt x="381" y="304"/>
                      <a:pt x="381" y="304"/>
                      <a:pt x="381" y="304"/>
                    </a:cubicBezTo>
                    <a:cubicBezTo>
                      <a:pt x="400" y="304"/>
                      <a:pt x="400" y="304"/>
                      <a:pt x="400" y="304"/>
                    </a:cubicBezTo>
                    <a:cubicBezTo>
                      <a:pt x="400" y="343"/>
                      <a:pt x="400" y="343"/>
                      <a:pt x="400" y="343"/>
                    </a:cubicBezTo>
                    <a:cubicBezTo>
                      <a:pt x="438" y="362"/>
                      <a:pt x="438" y="362"/>
                      <a:pt x="438" y="362"/>
                    </a:cubicBezTo>
                    <a:cubicBezTo>
                      <a:pt x="362" y="362"/>
                      <a:pt x="362" y="362"/>
                      <a:pt x="362" y="362"/>
                    </a:cubicBezTo>
                    <a:cubicBezTo>
                      <a:pt x="400" y="400"/>
                      <a:pt x="400" y="400"/>
                      <a:pt x="400" y="400"/>
                    </a:cubicBezTo>
                    <a:cubicBezTo>
                      <a:pt x="343" y="400"/>
                      <a:pt x="343" y="400"/>
                      <a:pt x="343" y="400"/>
                    </a:cubicBezTo>
                    <a:cubicBezTo>
                      <a:pt x="324" y="362"/>
                      <a:pt x="324" y="362"/>
                      <a:pt x="324" y="362"/>
                    </a:cubicBezTo>
                    <a:cubicBezTo>
                      <a:pt x="267" y="362"/>
                      <a:pt x="267" y="362"/>
                      <a:pt x="267" y="362"/>
                    </a:cubicBezTo>
                    <a:cubicBezTo>
                      <a:pt x="286" y="400"/>
                      <a:pt x="286" y="400"/>
                      <a:pt x="286" y="400"/>
                    </a:cubicBezTo>
                    <a:cubicBezTo>
                      <a:pt x="248" y="400"/>
                      <a:pt x="248" y="400"/>
                      <a:pt x="248" y="400"/>
                    </a:cubicBezTo>
                    <a:cubicBezTo>
                      <a:pt x="248" y="362"/>
                      <a:pt x="248" y="362"/>
                      <a:pt x="248" y="362"/>
                    </a:cubicBezTo>
                    <a:cubicBezTo>
                      <a:pt x="191" y="362"/>
                      <a:pt x="191" y="362"/>
                      <a:pt x="191" y="362"/>
                    </a:cubicBezTo>
                    <a:cubicBezTo>
                      <a:pt x="191" y="400"/>
                      <a:pt x="191" y="400"/>
                      <a:pt x="191" y="400"/>
                    </a:cubicBezTo>
                    <a:cubicBezTo>
                      <a:pt x="0" y="400"/>
                      <a:pt x="0" y="400"/>
                      <a:pt x="0" y="400"/>
                    </a:cubicBezTo>
                    <a:close/>
                    <a:moveTo>
                      <a:pt x="191" y="286"/>
                    </a:moveTo>
                    <a:lnTo>
                      <a:pt x="191" y="286"/>
                    </a:lnTo>
                    <a:cubicBezTo>
                      <a:pt x="191" y="323"/>
                      <a:pt x="191" y="323"/>
                      <a:pt x="191" y="323"/>
                    </a:cubicBezTo>
                    <a:cubicBezTo>
                      <a:pt x="229" y="323"/>
                      <a:pt x="229" y="323"/>
                      <a:pt x="229" y="323"/>
                    </a:cubicBezTo>
                    <a:cubicBezTo>
                      <a:pt x="229" y="286"/>
                      <a:pt x="229" y="286"/>
                      <a:pt x="229" y="286"/>
                    </a:cubicBezTo>
                    <a:lnTo>
                      <a:pt x="191" y="286"/>
                    </a:lnTo>
                    <a:close/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29" name="Freeform 60">
                <a:extLst>
                  <a:ext uri="{FF2B5EF4-FFF2-40B4-BE49-F238E27FC236}">
                    <a16:creationId xmlns:a16="http://schemas.microsoft.com/office/drawing/2014/main" id="{B1A859C2-DDDD-4440-96DB-ABF6604F3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5638" y="4025900"/>
                <a:ext cx="7937" cy="28575"/>
              </a:xfrm>
              <a:custGeom>
                <a:avLst/>
                <a:gdLst>
                  <a:gd name="T0" fmla="*/ 0 w 20"/>
                  <a:gd name="T1" fmla="*/ 0 h 78"/>
                  <a:gd name="T2" fmla="*/ 2147483646 w 20"/>
                  <a:gd name="T3" fmla="*/ 0 h 78"/>
                  <a:gd name="T4" fmla="*/ 2147483646 w 20"/>
                  <a:gd name="T5" fmla="*/ 2147483646 h 78"/>
                  <a:gd name="T6" fmla="*/ 0 w 20"/>
                  <a:gd name="T7" fmla="*/ 2147483646 h 78"/>
                  <a:gd name="T8" fmla="*/ 0 w 20"/>
                  <a:gd name="T9" fmla="*/ 0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78">
                    <a:moveTo>
                      <a:pt x="0" y="0"/>
                    </a:moveTo>
                    <a:lnTo>
                      <a:pt x="19" y="0"/>
                    </a:lnTo>
                    <a:lnTo>
                      <a:pt x="19" y="77"/>
                    </a:lnTo>
                    <a:lnTo>
                      <a:pt x="0" y="77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30" name="Freeform 61">
                <a:extLst>
                  <a:ext uri="{FF2B5EF4-FFF2-40B4-BE49-F238E27FC236}">
                    <a16:creationId xmlns:a16="http://schemas.microsoft.com/office/drawing/2014/main" id="{81693ED4-F302-BE4A-B1EE-6B3C9F60D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1350" y="4013200"/>
                <a:ext cx="41275" cy="41275"/>
              </a:xfrm>
              <a:custGeom>
                <a:avLst/>
                <a:gdLst>
                  <a:gd name="T0" fmla="*/ 0 w 116"/>
                  <a:gd name="T1" fmla="*/ 2147483646 h 116"/>
                  <a:gd name="T2" fmla="*/ 0 w 116"/>
                  <a:gd name="T3" fmla="*/ 2147483646 h 116"/>
                  <a:gd name="T4" fmla="*/ 2147483646 w 116"/>
                  <a:gd name="T5" fmla="*/ 2147483646 h 116"/>
                  <a:gd name="T6" fmla="*/ 2147483646 w 116"/>
                  <a:gd name="T7" fmla="*/ 2147483646 h 116"/>
                  <a:gd name="T8" fmla="*/ 2147483646 w 116"/>
                  <a:gd name="T9" fmla="*/ 2147483646 h 116"/>
                  <a:gd name="T10" fmla="*/ 2147483646 w 116"/>
                  <a:gd name="T11" fmla="*/ 2147483646 h 116"/>
                  <a:gd name="T12" fmla="*/ 2147483646 w 116"/>
                  <a:gd name="T13" fmla="*/ 2147483646 h 116"/>
                  <a:gd name="T14" fmla="*/ 2147483646 w 116"/>
                  <a:gd name="T15" fmla="*/ 2147483646 h 116"/>
                  <a:gd name="T16" fmla="*/ 2147483646 w 116"/>
                  <a:gd name="T17" fmla="*/ 0 h 116"/>
                  <a:gd name="T18" fmla="*/ 0 w 116"/>
                  <a:gd name="T19" fmla="*/ 0 h 116"/>
                  <a:gd name="T20" fmla="*/ 0 w 116"/>
                  <a:gd name="T21" fmla="*/ 2147483646 h 11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6" h="116">
                    <a:moveTo>
                      <a:pt x="0" y="115"/>
                    </a:moveTo>
                    <a:lnTo>
                      <a:pt x="0" y="115"/>
                    </a:lnTo>
                    <a:cubicBezTo>
                      <a:pt x="19" y="115"/>
                      <a:pt x="19" y="115"/>
                      <a:pt x="19" y="115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38"/>
                      <a:pt x="39" y="19"/>
                      <a:pt x="58" y="19"/>
                    </a:cubicBezTo>
                    <a:cubicBezTo>
                      <a:pt x="58" y="19"/>
                      <a:pt x="77" y="38"/>
                      <a:pt x="77" y="57"/>
                    </a:cubicBezTo>
                    <a:cubicBezTo>
                      <a:pt x="77" y="115"/>
                      <a:pt x="77" y="115"/>
                      <a:pt x="77" y="115"/>
                    </a:cubicBezTo>
                    <a:cubicBezTo>
                      <a:pt x="115" y="115"/>
                      <a:pt x="115" y="115"/>
                      <a:pt x="115" y="115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15"/>
                      <a:pt x="0" y="115"/>
                      <a:pt x="0" y="115"/>
                    </a:cubicBezTo>
                  </a:path>
                </a:pathLst>
              </a:custGeom>
              <a:noFill/>
              <a:ln w="9525" cap="flat">
                <a:solidFill>
                  <a:srgbClr val="BD6B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31" name="Freeform 62">
                <a:extLst>
                  <a:ext uri="{FF2B5EF4-FFF2-40B4-BE49-F238E27FC236}">
                    <a16:creationId xmlns:a16="http://schemas.microsoft.com/office/drawing/2014/main" id="{C3FD934A-2290-BC46-9EB7-267AE8A2FB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550" y="4060825"/>
                <a:ext cx="14288" cy="14288"/>
              </a:xfrm>
              <a:custGeom>
                <a:avLst/>
                <a:gdLst>
                  <a:gd name="T0" fmla="*/ 0 w 39"/>
                  <a:gd name="T1" fmla="*/ 0 h 40"/>
                  <a:gd name="T2" fmla="*/ 2147483646 w 39"/>
                  <a:gd name="T3" fmla="*/ 0 h 40"/>
                  <a:gd name="T4" fmla="*/ 2147483646 w 39"/>
                  <a:gd name="T5" fmla="*/ 2147483646 h 40"/>
                  <a:gd name="T6" fmla="*/ 0 w 39"/>
                  <a:gd name="T7" fmla="*/ 2147483646 h 40"/>
                  <a:gd name="T8" fmla="*/ 0 w 39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0" y="0"/>
                    </a:moveTo>
                    <a:lnTo>
                      <a:pt x="38" y="0"/>
                    </a:lnTo>
                    <a:lnTo>
                      <a:pt x="38" y="39"/>
                    </a:lnTo>
                    <a:lnTo>
                      <a:pt x="0" y="39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32" name="Freeform 63">
                <a:extLst>
                  <a:ext uri="{FF2B5EF4-FFF2-40B4-BE49-F238E27FC236}">
                    <a16:creationId xmlns:a16="http://schemas.microsoft.com/office/drawing/2014/main" id="{97754038-3D48-A141-BD9D-8D631C80BE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1200" y="4046538"/>
                <a:ext cx="14288" cy="7937"/>
              </a:xfrm>
              <a:custGeom>
                <a:avLst/>
                <a:gdLst>
                  <a:gd name="T0" fmla="*/ 0 w 39"/>
                  <a:gd name="T1" fmla="*/ 0 h 20"/>
                  <a:gd name="T2" fmla="*/ 2147483646 w 39"/>
                  <a:gd name="T3" fmla="*/ 0 h 20"/>
                  <a:gd name="T4" fmla="*/ 2147483646 w 39"/>
                  <a:gd name="T5" fmla="*/ 2147483646 h 20"/>
                  <a:gd name="T6" fmla="*/ 0 w 39"/>
                  <a:gd name="T7" fmla="*/ 2147483646 h 20"/>
                  <a:gd name="T8" fmla="*/ 0 w 3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0" y="0"/>
                    </a:moveTo>
                    <a:lnTo>
                      <a:pt x="38" y="0"/>
                    </a:lnTo>
                    <a:lnTo>
                      <a:pt x="38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33" name="Freeform 64">
                <a:extLst>
                  <a:ext uri="{FF2B5EF4-FFF2-40B4-BE49-F238E27FC236}">
                    <a16:creationId xmlns:a16="http://schemas.microsoft.com/office/drawing/2014/main" id="{FE48FD98-4491-0743-AFCC-FD3C81F78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6913" y="4033838"/>
                <a:ext cx="14287" cy="7937"/>
              </a:xfrm>
              <a:custGeom>
                <a:avLst/>
                <a:gdLst>
                  <a:gd name="T0" fmla="*/ 0 w 39"/>
                  <a:gd name="T1" fmla="*/ 0 h 20"/>
                  <a:gd name="T2" fmla="*/ 2147483646 w 39"/>
                  <a:gd name="T3" fmla="*/ 0 h 20"/>
                  <a:gd name="T4" fmla="*/ 2147483646 w 39"/>
                  <a:gd name="T5" fmla="*/ 2147483646 h 20"/>
                  <a:gd name="T6" fmla="*/ 0 w 39"/>
                  <a:gd name="T7" fmla="*/ 2147483646 h 20"/>
                  <a:gd name="T8" fmla="*/ 0 w 3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0" y="0"/>
                    </a:moveTo>
                    <a:lnTo>
                      <a:pt x="38" y="0"/>
                    </a:lnTo>
                    <a:lnTo>
                      <a:pt x="38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34" name="Freeform 65">
                <a:extLst>
                  <a:ext uri="{FF2B5EF4-FFF2-40B4-BE49-F238E27FC236}">
                    <a16:creationId xmlns:a16="http://schemas.microsoft.com/office/drawing/2014/main" id="{118B1FCD-5A00-AD40-93BA-933A5318D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563" y="4019550"/>
                <a:ext cx="14287" cy="7938"/>
              </a:xfrm>
              <a:custGeom>
                <a:avLst/>
                <a:gdLst>
                  <a:gd name="T0" fmla="*/ 0 w 39"/>
                  <a:gd name="T1" fmla="*/ 0 h 20"/>
                  <a:gd name="T2" fmla="*/ 2147483646 w 39"/>
                  <a:gd name="T3" fmla="*/ 0 h 20"/>
                  <a:gd name="T4" fmla="*/ 2147483646 w 39"/>
                  <a:gd name="T5" fmla="*/ 2147483646 h 20"/>
                  <a:gd name="T6" fmla="*/ 0 w 39"/>
                  <a:gd name="T7" fmla="*/ 2147483646 h 20"/>
                  <a:gd name="T8" fmla="*/ 0 w 3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20">
                    <a:moveTo>
                      <a:pt x="0" y="0"/>
                    </a:moveTo>
                    <a:lnTo>
                      <a:pt x="38" y="0"/>
                    </a:lnTo>
                    <a:lnTo>
                      <a:pt x="38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35" name="Freeform 66">
                <a:extLst>
                  <a:ext uri="{FF2B5EF4-FFF2-40B4-BE49-F238E27FC236}">
                    <a16:creationId xmlns:a16="http://schemas.microsoft.com/office/drawing/2014/main" id="{6D163575-95BF-1D4A-AEC6-675AAAA24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4213" y="4013200"/>
                <a:ext cx="34925" cy="61913"/>
              </a:xfrm>
              <a:custGeom>
                <a:avLst/>
                <a:gdLst>
                  <a:gd name="T0" fmla="*/ 0 w 96"/>
                  <a:gd name="T1" fmla="*/ 2147483646 h 173"/>
                  <a:gd name="T2" fmla="*/ 2147483646 w 96"/>
                  <a:gd name="T3" fmla="*/ 2147483646 h 173"/>
                  <a:gd name="T4" fmla="*/ 2147483646 w 96"/>
                  <a:gd name="T5" fmla="*/ 2147483646 h 173"/>
                  <a:gd name="T6" fmla="*/ 2147483646 w 96"/>
                  <a:gd name="T7" fmla="*/ 2147483646 h 173"/>
                  <a:gd name="T8" fmla="*/ 2147483646 w 96"/>
                  <a:gd name="T9" fmla="*/ 2147483646 h 173"/>
                  <a:gd name="T10" fmla="*/ 2147483646 w 96"/>
                  <a:gd name="T11" fmla="*/ 2147483646 h 173"/>
                  <a:gd name="T12" fmla="*/ 2147483646 w 96"/>
                  <a:gd name="T13" fmla="*/ 2147483646 h 173"/>
                  <a:gd name="T14" fmla="*/ 2147483646 w 96"/>
                  <a:gd name="T15" fmla="*/ 2147483646 h 173"/>
                  <a:gd name="T16" fmla="*/ 2147483646 w 96"/>
                  <a:gd name="T17" fmla="*/ 2147483646 h 173"/>
                  <a:gd name="T18" fmla="*/ 2147483646 w 96"/>
                  <a:gd name="T19" fmla="*/ 0 h 173"/>
                  <a:gd name="T20" fmla="*/ 0 w 96"/>
                  <a:gd name="T21" fmla="*/ 0 h 173"/>
                  <a:gd name="T22" fmla="*/ 0 w 96"/>
                  <a:gd name="T23" fmla="*/ 2147483646 h 17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6" h="173">
                    <a:moveTo>
                      <a:pt x="0" y="115"/>
                    </a:moveTo>
                    <a:lnTo>
                      <a:pt x="38" y="115"/>
                    </a:lnTo>
                    <a:lnTo>
                      <a:pt x="95" y="172"/>
                    </a:lnTo>
                    <a:lnTo>
                      <a:pt x="95" y="133"/>
                    </a:lnTo>
                    <a:lnTo>
                      <a:pt x="76" y="115"/>
                    </a:lnTo>
                    <a:lnTo>
                      <a:pt x="76" y="96"/>
                    </a:lnTo>
                    <a:lnTo>
                      <a:pt x="38" y="76"/>
                    </a:lnTo>
                    <a:lnTo>
                      <a:pt x="38" y="57"/>
                    </a:lnTo>
                    <a:lnTo>
                      <a:pt x="19" y="38"/>
                    </a:lnTo>
                    <a:lnTo>
                      <a:pt x="19" y="0"/>
                    </a:lnTo>
                    <a:lnTo>
                      <a:pt x="0" y="0"/>
                    </a:lnTo>
                    <a:lnTo>
                      <a:pt x="0" y="115"/>
                    </a:lnTo>
                  </a:path>
                </a:pathLst>
              </a:custGeom>
              <a:noFill/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36" name="Freeform 67">
                <a:extLst>
                  <a:ext uri="{FF2B5EF4-FFF2-40B4-BE49-F238E27FC236}">
                    <a16:creationId xmlns:a16="http://schemas.microsoft.com/office/drawing/2014/main" id="{A63C7506-3B0A-CD4F-8E9B-613BA3F1E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1838" y="4025900"/>
                <a:ext cx="7937" cy="20638"/>
              </a:xfrm>
              <a:custGeom>
                <a:avLst/>
                <a:gdLst>
                  <a:gd name="T0" fmla="*/ 0 w 20"/>
                  <a:gd name="T1" fmla="*/ 0 h 59"/>
                  <a:gd name="T2" fmla="*/ 2147483646 w 20"/>
                  <a:gd name="T3" fmla="*/ 0 h 59"/>
                  <a:gd name="T4" fmla="*/ 2147483646 w 20"/>
                  <a:gd name="T5" fmla="*/ 2147483646 h 59"/>
                  <a:gd name="T6" fmla="*/ 0 w 20"/>
                  <a:gd name="T7" fmla="*/ 2147483646 h 59"/>
                  <a:gd name="T8" fmla="*/ 0 w 20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59">
                    <a:moveTo>
                      <a:pt x="0" y="0"/>
                    </a:moveTo>
                    <a:lnTo>
                      <a:pt x="19" y="0"/>
                    </a:lnTo>
                    <a:lnTo>
                      <a:pt x="19" y="58"/>
                    </a:lnTo>
                    <a:lnTo>
                      <a:pt x="0" y="5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37" name="Freeform 68">
                <a:extLst>
                  <a:ext uri="{FF2B5EF4-FFF2-40B4-BE49-F238E27FC236}">
                    <a16:creationId xmlns:a16="http://schemas.microsoft.com/office/drawing/2014/main" id="{237DA45B-799C-C84A-8A90-72F20E983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113" y="3951288"/>
                <a:ext cx="61912" cy="103187"/>
              </a:xfrm>
              <a:custGeom>
                <a:avLst/>
                <a:gdLst>
                  <a:gd name="T0" fmla="*/ 2147483646 w 172"/>
                  <a:gd name="T1" fmla="*/ 0 h 287"/>
                  <a:gd name="T2" fmla="*/ 2147483646 w 172"/>
                  <a:gd name="T3" fmla="*/ 0 h 287"/>
                  <a:gd name="T4" fmla="*/ 2147483646 w 172"/>
                  <a:gd name="T5" fmla="*/ 2147483646 h 287"/>
                  <a:gd name="T6" fmla="*/ 2147483646 w 172"/>
                  <a:gd name="T7" fmla="*/ 2147483646 h 287"/>
                  <a:gd name="T8" fmla="*/ 2147483646 w 172"/>
                  <a:gd name="T9" fmla="*/ 2147483646 h 287"/>
                  <a:gd name="T10" fmla="*/ 2147483646 w 172"/>
                  <a:gd name="T11" fmla="*/ 2147483646 h 287"/>
                  <a:gd name="T12" fmla="*/ 2147483646 w 172"/>
                  <a:gd name="T13" fmla="*/ 2147483646 h 287"/>
                  <a:gd name="T14" fmla="*/ 2147483646 w 172"/>
                  <a:gd name="T15" fmla="*/ 2147483646 h 287"/>
                  <a:gd name="T16" fmla="*/ 2147483646 w 172"/>
                  <a:gd name="T17" fmla="*/ 2147483646 h 287"/>
                  <a:gd name="T18" fmla="*/ 2147483646 w 172"/>
                  <a:gd name="T19" fmla="*/ 2147483646 h 287"/>
                  <a:gd name="T20" fmla="*/ 2147483646 w 172"/>
                  <a:gd name="T21" fmla="*/ 0 h 2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2" h="287">
                    <a:moveTo>
                      <a:pt x="114" y="0"/>
                    </a:moveTo>
                    <a:lnTo>
                      <a:pt x="114" y="0"/>
                    </a:lnTo>
                    <a:cubicBezTo>
                      <a:pt x="114" y="0"/>
                      <a:pt x="95" y="38"/>
                      <a:pt x="57" y="57"/>
                    </a:cubicBezTo>
                    <a:cubicBezTo>
                      <a:pt x="38" y="76"/>
                      <a:pt x="19" y="114"/>
                      <a:pt x="19" y="133"/>
                    </a:cubicBezTo>
                    <a:cubicBezTo>
                      <a:pt x="19" y="152"/>
                      <a:pt x="19" y="171"/>
                      <a:pt x="19" y="171"/>
                    </a:cubicBezTo>
                    <a:cubicBezTo>
                      <a:pt x="19" y="190"/>
                      <a:pt x="0" y="209"/>
                      <a:pt x="19" y="209"/>
                    </a:cubicBezTo>
                    <a:cubicBezTo>
                      <a:pt x="38" y="228"/>
                      <a:pt x="57" y="267"/>
                      <a:pt x="76" y="267"/>
                    </a:cubicBezTo>
                    <a:cubicBezTo>
                      <a:pt x="76" y="286"/>
                      <a:pt x="76" y="228"/>
                      <a:pt x="95" y="209"/>
                    </a:cubicBezTo>
                    <a:cubicBezTo>
                      <a:pt x="95" y="190"/>
                      <a:pt x="95" y="152"/>
                      <a:pt x="114" y="133"/>
                    </a:cubicBezTo>
                    <a:cubicBezTo>
                      <a:pt x="133" y="114"/>
                      <a:pt x="171" y="95"/>
                      <a:pt x="171" y="95"/>
                    </a:cubicBezTo>
                    <a:cubicBezTo>
                      <a:pt x="114" y="0"/>
                      <a:pt x="114" y="0"/>
                      <a:pt x="114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38" name="Freeform 69">
                <a:extLst>
                  <a:ext uri="{FF2B5EF4-FFF2-40B4-BE49-F238E27FC236}">
                    <a16:creationId xmlns:a16="http://schemas.microsoft.com/office/drawing/2014/main" id="{A7AC020F-E687-DE40-B8DB-19AC7EF70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463" y="3971925"/>
                <a:ext cx="34925" cy="55563"/>
              </a:xfrm>
              <a:custGeom>
                <a:avLst/>
                <a:gdLst>
                  <a:gd name="T0" fmla="*/ 2147483646 w 96"/>
                  <a:gd name="T1" fmla="*/ 2147483646 h 153"/>
                  <a:gd name="T2" fmla="*/ 2147483646 w 96"/>
                  <a:gd name="T3" fmla="*/ 2147483646 h 153"/>
                  <a:gd name="T4" fmla="*/ 2147483646 w 96"/>
                  <a:gd name="T5" fmla="*/ 2147483646 h 153"/>
                  <a:gd name="T6" fmla="*/ 2147483646 w 96"/>
                  <a:gd name="T7" fmla="*/ 2147483646 h 153"/>
                  <a:gd name="T8" fmla="*/ 2147483646 w 96"/>
                  <a:gd name="T9" fmla="*/ 2147483646 h 153"/>
                  <a:gd name="T10" fmla="*/ 2147483646 w 96"/>
                  <a:gd name="T11" fmla="*/ 2147483646 h 153"/>
                  <a:gd name="T12" fmla="*/ 2147483646 w 96"/>
                  <a:gd name="T13" fmla="*/ 0 h 153"/>
                  <a:gd name="T14" fmla="*/ 2147483646 w 96"/>
                  <a:gd name="T15" fmla="*/ 0 h 153"/>
                  <a:gd name="T16" fmla="*/ 0 w 96"/>
                  <a:gd name="T17" fmla="*/ 2147483646 h 153"/>
                  <a:gd name="T18" fmla="*/ 0 w 96"/>
                  <a:gd name="T19" fmla="*/ 2147483646 h 153"/>
                  <a:gd name="T20" fmla="*/ 0 w 96"/>
                  <a:gd name="T21" fmla="*/ 2147483646 h 153"/>
                  <a:gd name="T22" fmla="*/ 2147483646 w 96"/>
                  <a:gd name="T23" fmla="*/ 2147483646 h 153"/>
                  <a:gd name="T24" fmla="*/ 2147483646 w 96"/>
                  <a:gd name="T25" fmla="*/ 2147483646 h 153"/>
                  <a:gd name="T26" fmla="*/ 2147483646 w 96"/>
                  <a:gd name="T27" fmla="*/ 2147483646 h 153"/>
                  <a:gd name="T28" fmla="*/ 2147483646 w 96"/>
                  <a:gd name="T29" fmla="*/ 2147483646 h 153"/>
                  <a:gd name="T30" fmla="*/ 2147483646 w 96"/>
                  <a:gd name="T31" fmla="*/ 2147483646 h 153"/>
                  <a:gd name="T32" fmla="*/ 2147483646 w 96"/>
                  <a:gd name="T33" fmla="*/ 2147483646 h 1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6" h="153">
                    <a:moveTo>
                      <a:pt x="95" y="76"/>
                    </a:moveTo>
                    <a:lnTo>
                      <a:pt x="95" y="76"/>
                    </a:lnTo>
                    <a:cubicBezTo>
                      <a:pt x="95" y="76"/>
                      <a:pt x="95" y="57"/>
                      <a:pt x="76" y="57"/>
                    </a:cubicBezTo>
                    <a:cubicBezTo>
                      <a:pt x="76" y="57"/>
                      <a:pt x="76" y="38"/>
                      <a:pt x="57" y="38"/>
                    </a:cubicBezTo>
                    <a:lnTo>
                      <a:pt x="38" y="38"/>
                    </a:lnTo>
                    <a:cubicBezTo>
                      <a:pt x="38" y="19"/>
                      <a:pt x="38" y="19"/>
                      <a:pt x="38" y="19"/>
                    </a:cubicBezTo>
                    <a:lnTo>
                      <a:pt x="38" y="0"/>
                    </a:lnTo>
                    <a:cubicBezTo>
                      <a:pt x="19" y="19"/>
                      <a:pt x="0" y="57"/>
                      <a:pt x="0" y="76"/>
                    </a:cubicBezTo>
                    <a:lnTo>
                      <a:pt x="0" y="95"/>
                    </a:lnTo>
                    <a:cubicBezTo>
                      <a:pt x="0" y="95"/>
                      <a:pt x="0" y="95"/>
                      <a:pt x="0" y="114"/>
                    </a:cubicBezTo>
                    <a:cubicBezTo>
                      <a:pt x="0" y="114"/>
                      <a:pt x="0" y="114"/>
                      <a:pt x="19" y="114"/>
                    </a:cubicBezTo>
                    <a:cubicBezTo>
                      <a:pt x="19" y="114"/>
                      <a:pt x="19" y="114"/>
                      <a:pt x="38" y="114"/>
                    </a:cubicBezTo>
                    <a:lnTo>
                      <a:pt x="57" y="133"/>
                    </a:lnTo>
                    <a:lnTo>
                      <a:pt x="76" y="152"/>
                    </a:lnTo>
                    <a:cubicBezTo>
                      <a:pt x="76" y="133"/>
                      <a:pt x="76" y="95"/>
                      <a:pt x="95" y="76"/>
                    </a:cubicBezTo>
                  </a:path>
                </a:pathLst>
              </a:custGeom>
              <a:solidFill>
                <a:srgbClr val="BF0000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39" name="Freeform 70">
                <a:extLst>
                  <a:ext uri="{FF2B5EF4-FFF2-40B4-BE49-F238E27FC236}">
                    <a16:creationId xmlns:a16="http://schemas.microsoft.com/office/drawing/2014/main" id="{E6E9FC6D-F843-0841-A476-CB91E5E488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750" y="3971925"/>
                <a:ext cx="20638" cy="26988"/>
              </a:xfrm>
              <a:custGeom>
                <a:avLst/>
                <a:gdLst>
                  <a:gd name="T0" fmla="*/ 0 w 58"/>
                  <a:gd name="T1" fmla="*/ 0 h 77"/>
                  <a:gd name="T2" fmla="*/ 0 w 58"/>
                  <a:gd name="T3" fmla="*/ 0 h 77"/>
                  <a:gd name="T4" fmla="*/ 2147483646 w 58"/>
                  <a:gd name="T5" fmla="*/ 2147483646 h 77"/>
                  <a:gd name="T6" fmla="*/ 2147483646 w 58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77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38"/>
                      <a:pt x="19" y="38"/>
                    </a:cubicBezTo>
                    <a:cubicBezTo>
                      <a:pt x="38" y="38"/>
                      <a:pt x="57" y="57"/>
                      <a:pt x="57" y="76"/>
                    </a:cubicBezTo>
                  </a:path>
                </a:pathLst>
              </a:custGeom>
              <a:noFill/>
              <a:ln w="9525" cap="flat">
                <a:solidFill>
                  <a:srgbClr val="BD6B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7440" name="Freeform 71">
                <a:extLst>
                  <a:ext uri="{FF2B5EF4-FFF2-40B4-BE49-F238E27FC236}">
                    <a16:creationId xmlns:a16="http://schemas.microsoft.com/office/drawing/2014/main" id="{CEAF1C3F-F313-F846-BD4B-0B8634A79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463" y="4005263"/>
                <a:ext cx="26987" cy="20637"/>
              </a:xfrm>
              <a:custGeom>
                <a:avLst/>
                <a:gdLst>
                  <a:gd name="T0" fmla="*/ 0 w 77"/>
                  <a:gd name="T1" fmla="*/ 0 h 58"/>
                  <a:gd name="T2" fmla="*/ 0 w 77"/>
                  <a:gd name="T3" fmla="*/ 0 h 58"/>
                  <a:gd name="T4" fmla="*/ 2147483646 w 77"/>
                  <a:gd name="T5" fmla="*/ 2147483646 h 58"/>
                  <a:gd name="T6" fmla="*/ 2147483646 w 77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5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19" y="19"/>
                      <a:pt x="38" y="19"/>
                    </a:cubicBezTo>
                    <a:cubicBezTo>
                      <a:pt x="57" y="19"/>
                      <a:pt x="57" y="38"/>
                      <a:pt x="76" y="57"/>
                    </a:cubicBezTo>
                  </a:path>
                </a:pathLst>
              </a:custGeom>
              <a:noFill/>
              <a:ln w="9525" cap="flat">
                <a:solidFill>
                  <a:srgbClr val="BD6B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7441" name="Freeform 72">
                <a:extLst>
                  <a:ext uri="{FF2B5EF4-FFF2-40B4-BE49-F238E27FC236}">
                    <a16:creationId xmlns:a16="http://schemas.microsoft.com/office/drawing/2014/main" id="{512E84C0-DC4E-0944-A3EB-EAB765A70B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2450" y="3944938"/>
                <a:ext cx="55563" cy="96837"/>
              </a:xfrm>
              <a:custGeom>
                <a:avLst/>
                <a:gdLst>
                  <a:gd name="T0" fmla="*/ 0 w 153"/>
                  <a:gd name="T1" fmla="*/ 2147483646 h 267"/>
                  <a:gd name="T2" fmla="*/ 2147483646 w 153"/>
                  <a:gd name="T3" fmla="*/ 0 h 267"/>
                  <a:gd name="T4" fmla="*/ 2147483646 w 153"/>
                  <a:gd name="T5" fmla="*/ 2147483646 h 267"/>
                  <a:gd name="T6" fmla="*/ 2147483646 w 153"/>
                  <a:gd name="T7" fmla="*/ 2147483646 h 267"/>
                  <a:gd name="T8" fmla="*/ 0 w 153"/>
                  <a:gd name="T9" fmla="*/ 2147483646 h 2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" h="267">
                    <a:moveTo>
                      <a:pt x="0" y="19"/>
                    </a:moveTo>
                    <a:lnTo>
                      <a:pt x="19" y="0"/>
                    </a:lnTo>
                    <a:lnTo>
                      <a:pt x="152" y="247"/>
                    </a:lnTo>
                    <a:lnTo>
                      <a:pt x="152" y="266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42" name="Freeform 73">
                <a:extLst>
                  <a:ext uri="{FF2B5EF4-FFF2-40B4-BE49-F238E27FC236}">
                    <a16:creationId xmlns:a16="http://schemas.microsoft.com/office/drawing/2014/main" id="{48E5728C-C7EF-544F-93DF-19874C9F0C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6100" y="3937000"/>
                <a:ext cx="14288" cy="14288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2147483646 h 39"/>
                  <a:gd name="T6" fmla="*/ 0 w 39"/>
                  <a:gd name="T7" fmla="*/ 2147483646 h 39"/>
                  <a:gd name="T8" fmla="*/ 0 w 39"/>
                  <a:gd name="T9" fmla="*/ 2147483646 h 39"/>
                  <a:gd name="T10" fmla="*/ 2147483646 w 39"/>
                  <a:gd name="T11" fmla="*/ 0 h 39"/>
                  <a:gd name="T12" fmla="*/ 2147483646 w 39"/>
                  <a:gd name="T13" fmla="*/ 214748364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39">
                    <a:moveTo>
                      <a:pt x="38" y="19"/>
                    </a:moveTo>
                    <a:lnTo>
                      <a:pt x="38" y="19"/>
                    </a:lnTo>
                    <a:cubicBezTo>
                      <a:pt x="38" y="38"/>
                      <a:pt x="38" y="38"/>
                      <a:pt x="19" y="38"/>
                    </a:cubicBezTo>
                    <a:cubicBezTo>
                      <a:pt x="19" y="38"/>
                      <a:pt x="0" y="38"/>
                      <a:pt x="0" y="19"/>
                    </a:cubicBezTo>
                    <a:lnTo>
                      <a:pt x="19" y="0"/>
                    </a:lnTo>
                    <a:cubicBezTo>
                      <a:pt x="38" y="0"/>
                      <a:pt x="38" y="19"/>
                      <a:pt x="38" y="1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43" name="Freeform 74">
                <a:extLst>
                  <a:ext uri="{FF2B5EF4-FFF2-40B4-BE49-F238E27FC236}">
                    <a16:creationId xmlns:a16="http://schemas.microsoft.com/office/drawing/2014/main" id="{BE957317-A06D-5447-AC14-85CE0E861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013" y="3875088"/>
                <a:ext cx="20637" cy="1587"/>
              </a:xfrm>
              <a:custGeom>
                <a:avLst/>
                <a:gdLst>
                  <a:gd name="T0" fmla="*/ 0 w 59"/>
                  <a:gd name="T1" fmla="*/ 0 h 1"/>
                  <a:gd name="T2" fmla="*/ 2147483646 w 59"/>
                  <a:gd name="T3" fmla="*/ 0 h 1"/>
                  <a:gd name="T4" fmla="*/ 2147483646 w 59"/>
                  <a:gd name="T5" fmla="*/ 0 h 1"/>
                  <a:gd name="T6" fmla="*/ 0 w 59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1">
                    <a:moveTo>
                      <a:pt x="0" y="0"/>
                    </a:moveTo>
                    <a:lnTo>
                      <a:pt x="58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44" name="Freeform 75">
                <a:extLst>
                  <a:ext uri="{FF2B5EF4-FFF2-40B4-BE49-F238E27FC236}">
                    <a16:creationId xmlns:a16="http://schemas.microsoft.com/office/drawing/2014/main" id="{C14CB5C2-AEA9-4548-BA97-D00267E9A2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013" y="3883025"/>
                <a:ext cx="20637" cy="41275"/>
              </a:xfrm>
              <a:custGeom>
                <a:avLst/>
                <a:gdLst>
                  <a:gd name="T0" fmla="*/ 0 w 59"/>
                  <a:gd name="T1" fmla="*/ 0 h 115"/>
                  <a:gd name="T2" fmla="*/ 2147483646 w 59"/>
                  <a:gd name="T3" fmla="*/ 0 h 115"/>
                  <a:gd name="T4" fmla="*/ 2147483646 w 59"/>
                  <a:gd name="T5" fmla="*/ 2147483646 h 115"/>
                  <a:gd name="T6" fmla="*/ 0 w 59"/>
                  <a:gd name="T7" fmla="*/ 2147483646 h 115"/>
                  <a:gd name="T8" fmla="*/ 0 w 59"/>
                  <a:gd name="T9" fmla="*/ 0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115">
                    <a:moveTo>
                      <a:pt x="0" y="0"/>
                    </a:moveTo>
                    <a:lnTo>
                      <a:pt x="58" y="0"/>
                    </a:lnTo>
                    <a:lnTo>
                      <a:pt x="58" y="114"/>
                    </a:lnTo>
                    <a:lnTo>
                      <a:pt x="0" y="1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45" name="Freeform 76">
                <a:extLst>
                  <a:ext uri="{FF2B5EF4-FFF2-40B4-BE49-F238E27FC236}">
                    <a16:creationId xmlns:a16="http://schemas.microsoft.com/office/drawing/2014/main" id="{AB198C26-2CF0-2545-B396-F319C2D91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013" y="3848100"/>
                <a:ext cx="20637" cy="20638"/>
              </a:xfrm>
              <a:custGeom>
                <a:avLst/>
                <a:gdLst>
                  <a:gd name="T0" fmla="*/ 0 w 59"/>
                  <a:gd name="T1" fmla="*/ 2147483646 h 58"/>
                  <a:gd name="T2" fmla="*/ 0 w 59"/>
                  <a:gd name="T3" fmla="*/ 2147483646 h 58"/>
                  <a:gd name="T4" fmla="*/ 2147483646 w 59"/>
                  <a:gd name="T5" fmla="*/ 2147483646 h 58"/>
                  <a:gd name="T6" fmla="*/ 2147483646 w 59"/>
                  <a:gd name="T7" fmla="*/ 0 h 58"/>
                  <a:gd name="T8" fmla="*/ 0 w 59"/>
                  <a:gd name="T9" fmla="*/ 214748364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58">
                    <a:moveTo>
                      <a:pt x="0" y="57"/>
                    </a:moveTo>
                    <a:lnTo>
                      <a:pt x="0" y="57"/>
                    </a:lnTo>
                    <a:cubicBezTo>
                      <a:pt x="58" y="57"/>
                      <a:pt x="58" y="57"/>
                      <a:pt x="58" y="57"/>
                    </a:cubicBezTo>
                    <a:cubicBezTo>
                      <a:pt x="58" y="38"/>
                      <a:pt x="38" y="0"/>
                      <a:pt x="19" y="0"/>
                    </a:cubicBezTo>
                    <a:cubicBezTo>
                      <a:pt x="19" y="0"/>
                      <a:pt x="0" y="38"/>
                      <a:pt x="0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46" name="Freeform 77">
                <a:extLst>
                  <a:ext uri="{FF2B5EF4-FFF2-40B4-BE49-F238E27FC236}">
                    <a16:creationId xmlns:a16="http://schemas.microsoft.com/office/drawing/2014/main" id="{C8E35FA2-5F31-F244-A78C-3000BE36C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5638" y="3862388"/>
                <a:ext cx="14287" cy="34925"/>
              </a:xfrm>
              <a:custGeom>
                <a:avLst/>
                <a:gdLst>
                  <a:gd name="T0" fmla="*/ 2147483646 w 39"/>
                  <a:gd name="T1" fmla="*/ 0 h 96"/>
                  <a:gd name="T2" fmla="*/ 2147483646 w 39"/>
                  <a:gd name="T3" fmla="*/ 0 h 96"/>
                  <a:gd name="T4" fmla="*/ 0 w 39"/>
                  <a:gd name="T5" fmla="*/ 2147483646 h 96"/>
                  <a:gd name="T6" fmla="*/ 0 w 39"/>
                  <a:gd name="T7" fmla="*/ 2147483646 h 96"/>
                  <a:gd name="T8" fmla="*/ 0 w 39"/>
                  <a:gd name="T9" fmla="*/ 2147483646 h 96"/>
                  <a:gd name="T10" fmla="*/ 0 w 39"/>
                  <a:gd name="T11" fmla="*/ 2147483646 h 96"/>
                  <a:gd name="T12" fmla="*/ 0 w 39"/>
                  <a:gd name="T13" fmla="*/ 2147483646 h 96"/>
                  <a:gd name="T14" fmla="*/ 0 w 39"/>
                  <a:gd name="T15" fmla="*/ 2147483646 h 96"/>
                  <a:gd name="T16" fmla="*/ 2147483646 w 39"/>
                  <a:gd name="T17" fmla="*/ 2147483646 h 96"/>
                  <a:gd name="T18" fmla="*/ 2147483646 w 39"/>
                  <a:gd name="T19" fmla="*/ 2147483646 h 96"/>
                  <a:gd name="T20" fmla="*/ 2147483646 w 39"/>
                  <a:gd name="T21" fmla="*/ 2147483646 h 96"/>
                  <a:gd name="T22" fmla="*/ 2147483646 w 39"/>
                  <a:gd name="T23" fmla="*/ 0 h 96"/>
                  <a:gd name="T24" fmla="*/ 2147483646 w 39"/>
                  <a:gd name="T25" fmla="*/ 0 h 96"/>
                  <a:gd name="T26" fmla="*/ 2147483646 w 39"/>
                  <a:gd name="T27" fmla="*/ 0 h 96"/>
                  <a:gd name="T28" fmla="*/ 2147483646 w 39"/>
                  <a:gd name="T29" fmla="*/ 0 h 96"/>
                  <a:gd name="T30" fmla="*/ 2147483646 w 39"/>
                  <a:gd name="T31" fmla="*/ 0 h 96"/>
                  <a:gd name="T32" fmla="*/ 2147483646 w 39"/>
                  <a:gd name="T33" fmla="*/ 0 h 96"/>
                  <a:gd name="T34" fmla="*/ 2147483646 w 39"/>
                  <a:gd name="T35" fmla="*/ 0 h 96"/>
                  <a:gd name="T36" fmla="*/ 2147483646 w 39"/>
                  <a:gd name="T37" fmla="*/ 2147483646 h 96"/>
                  <a:gd name="T38" fmla="*/ 2147483646 w 39"/>
                  <a:gd name="T39" fmla="*/ 2147483646 h 96"/>
                  <a:gd name="T40" fmla="*/ 0 w 39"/>
                  <a:gd name="T41" fmla="*/ 2147483646 h 96"/>
                  <a:gd name="T42" fmla="*/ 0 w 39"/>
                  <a:gd name="T43" fmla="*/ 2147483646 h 96"/>
                  <a:gd name="T44" fmla="*/ 0 w 39"/>
                  <a:gd name="T45" fmla="*/ 2147483646 h 96"/>
                  <a:gd name="T46" fmla="*/ 0 w 39"/>
                  <a:gd name="T47" fmla="*/ 2147483646 h 96"/>
                  <a:gd name="T48" fmla="*/ 0 w 39"/>
                  <a:gd name="T49" fmla="*/ 2147483646 h 96"/>
                  <a:gd name="T50" fmla="*/ 0 w 39"/>
                  <a:gd name="T51" fmla="*/ 2147483646 h 96"/>
                  <a:gd name="T52" fmla="*/ 2147483646 w 39"/>
                  <a:gd name="T53" fmla="*/ 0 h 9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39" h="96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0" y="19"/>
                      <a:pt x="0" y="38"/>
                    </a:cubicBezTo>
                    <a:cubicBezTo>
                      <a:pt x="0" y="58"/>
                      <a:pt x="0" y="76"/>
                      <a:pt x="0" y="95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76"/>
                      <a:pt x="19" y="58"/>
                      <a:pt x="19" y="58"/>
                    </a:cubicBezTo>
                    <a:cubicBezTo>
                      <a:pt x="19" y="38"/>
                      <a:pt x="19" y="19"/>
                      <a:pt x="38" y="19"/>
                    </a:cubicBezTo>
                    <a:lnTo>
                      <a:pt x="38" y="0"/>
                    </a:lnTo>
                    <a:cubicBezTo>
                      <a:pt x="38" y="0"/>
                      <a:pt x="38" y="0"/>
                      <a:pt x="19" y="0"/>
                    </a:cubicBezTo>
                    <a:close/>
                    <a:moveTo>
                      <a:pt x="38" y="0"/>
                    </a:moveTo>
                    <a:lnTo>
                      <a:pt x="38" y="0"/>
                    </a:lnTo>
                    <a:cubicBezTo>
                      <a:pt x="38" y="0"/>
                      <a:pt x="38" y="0"/>
                      <a:pt x="38" y="19"/>
                    </a:cubicBezTo>
                    <a:cubicBezTo>
                      <a:pt x="19" y="19"/>
                      <a:pt x="19" y="38"/>
                      <a:pt x="19" y="58"/>
                    </a:cubicBezTo>
                    <a:cubicBezTo>
                      <a:pt x="0" y="58"/>
                      <a:pt x="0" y="76"/>
                      <a:pt x="0" y="95"/>
                    </a:cubicBezTo>
                    <a:cubicBezTo>
                      <a:pt x="0" y="76"/>
                      <a:pt x="0" y="58"/>
                      <a:pt x="0" y="38"/>
                    </a:cubicBezTo>
                    <a:cubicBezTo>
                      <a:pt x="0" y="19"/>
                      <a:pt x="19" y="0"/>
                      <a:pt x="38" y="0"/>
                    </a:cubicBezTo>
                    <a:close/>
                  </a:path>
                </a:pathLst>
              </a:custGeom>
              <a:solidFill>
                <a:srgbClr val="BD6B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47" name="Freeform 78">
                <a:extLst>
                  <a:ext uri="{FF2B5EF4-FFF2-40B4-BE49-F238E27FC236}">
                    <a16:creationId xmlns:a16="http://schemas.microsoft.com/office/drawing/2014/main" id="{2BA57FD6-0615-3945-A276-58902FB2E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575" y="3868738"/>
                <a:ext cx="14288" cy="34925"/>
              </a:xfrm>
              <a:custGeom>
                <a:avLst/>
                <a:gdLst>
                  <a:gd name="T0" fmla="*/ 2147483646 w 39"/>
                  <a:gd name="T1" fmla="*/ 0 h 96"/>
                  <a:gd name="T2" fmla="*/ 2147483646 w 39"/>
                  <a:gd name="T3" fmla="*/ 0 h 96"/>
                  <a:gd name="T4" fmla="*/ 0 w 39"/>
                  <a:gd name="T5" fmla="*/ 2147483646 h 96"/>
                  <a:gd name="T6" fmla="*/ 0 w 39"/>
                  <a:gd name="T7" fmla="*/ 2147483646 h 96"/>
                  <a:gd name="T8" fmla="*/ 2147483646 w 39"/>
                  <a:gd name="T9" fmla="*/ 2147483646 h 96"/>
                  <a:gd name="T10" fmla="*/ 2147483646 w 39"/>
                  <a:gd name="T11" fmla="*/ 2147483646 h 96"/>
                  <a:gd name="T12" fmla="*/ 2147483646 w 39"/>
                  <a:gd name="T13" fmla="*/ 2147483646 h 96"/>
                  <a:gd name="T14" fmla="*/ 2147483646 w 39"/>
                  <a:gd name="T15" fmla="*/ 2147483646 h 96"/>
                  <a:gd name="T16" fmla="*/ 2147483646 w 39"/>
                  <a:gd name="T17" fmla="*/ 2147483646 h 96"/>
                  <a:gd name="T18" fmla="*/ 2147483646 w 39"/>
                  <a:gd name="T19" fmla="*/ 0 h 96"/>
                  <a:gd name="T20" fmla="*/ 2147483646 w 39"/>
                  <a:gd name="T21" fmla="*/ 0 h 96"/>
                  <a:gd name="T22" fmla="*/ 2147483646 w 39"/>
                  <a:gd name="T23" fmla="*/ 0 h 96"/>
                  <a:gd name="T24" fmla="*/ 2147483646 w 39"/>
                  <a:gd name="T25" fmla="*/ 0 h 96"/>
                  <a:gd name="T26" fmla="*/ 2147483646 w 39"/>
                  <a:gd name="T27" fmla="*/ 0 h 96"/>
                  <a:gd name="T28" fmla="*/ 2147483646 w 39"/>
                  <a:gd name="T29" fmla="*/ 0 h 96"/>
                  <a:gd name="T30" fmla="*/ 2147483646 w 39"/>
                  <a:gd name="T31" fmla="*/ 2147483646 h 96"/>
                  <a:gd name="T32" fmla="*/ 2147483646 w 39"/>
                  <a:gd name="T33" fmla="*/ 2147483646 h 96"/>
                  <a:gd name="T34" fmla="*/ 2147483646 w 39"/>
                  <a:gd name="T35" fmla="*/ 2147483646 h 96"/>
                  <a:gd name="T36" fmla="*/ 2147483646 w 39"/>
                  <a:gd name="T37" fmla="*/ 2147483646 h 96"/>
                  <a:gd name="T38" fmla="*/ 0 w 39"/>
                  <a:gd name="T39" fmla="*/ 2147483646 h 96"/>
                  <a:gd name="T40" fmla="*/ 0 w 39"/>
                  <a:gd name="T41" fmla="*/ 2147483646 h 96"/>
                  <a:gd name="T42" fmla="*/ 2147483646 w 39"/>
                  <a:gd name="T43" fmla="*/ 0 h 9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9" h="96">
                    <a:moveTo>
                      <a:pt x="38" y="0"/>
                    </a:moveTo>
                    <a:lnTo>
                      <a:pt x="38" y="0"/>
                    </a:lnTo>
                    <a:cubicBezTo>
                      <a:pt x="19" y="0"/>
                      <a:pt x="0" y="19"/>
                      <a:pt x="0" y="39"/>
                    </a:cubicBezTo>
                    <a:cubicBezTo>
                      <a:pt x="0" y="57"/>
                      <a:pt x="0" y="57"/>
                      <a:pt x="0" y="76"/>
                    </a:cubicBezTo>
                    <a:cubicBezTo>
                      <a:pt x="0" y="95"/>
                      <a:pt x="19" y="95"/>
                      <a:pt x="19" y="95"/>
                    </a:cubicBezTo>
                    <a:cubicBezTo>
                      <a:pt x="19" y="76"/>
                      <a:pt x="19" y="57"/>
                      <a:pt x="19" y="39"/>
                    </a:cubicBezTo>
                    <a:lnTo>
                      <a:pt x="38" y="19"/>
                    </a:lnTo>
                    <a:cubicBezTo>
                      <a:pt x="38" y="0"/>
                      <a:pt x="38" y="0"/>
                      <a:pt x="38" y="0"/>
                    </a:cubicBezTo>
                    <a:close/>
                    <a:moveTo>
                      <a:pt x="38" y="0"/>
                    </a:moveTo>
                    <a:lnTo>
                      <a:pt x="38" y="0"/>
                    </a:lnTo>
                    <a:cubicBezTo>
                      <a:pt x="19" y="19"/>
                      <a:pt x="19" y="39"/>
                      <a:pt x="19" y="39"/>
                    </a:cubicBezTo>
                    <a:cubicBezTo>
                      <a:pt x="19" y="57"/>
                      <a:pt x="19" y="76"/>
                      <a:pt x="19" y="95"/>
                    </a:cubicBezTo>
                    <a:cubicBezTo>
                      <a:pt x="19" y="95"/>
                      <a:pt x="0" y="95"/>
                      <a:pt x="0" y="76"/>
                    </a:cubicBezTo>
                    <a:cubicBezTo>
                      <a:pt x="0" y="57"/>
                      <a:pt x="0" y="57"/>
                      <a:pt x="0" y="39"/>
                    </a:cubicBezTo>
                    <a:cubicBezTo>
                      <a:pt x="19" y="19"/>
                      <a:pt x="19" y="0"/>
                      <a:pt x="38" y="0"/>
                    </a:cubicBezTo>
                    <a:close/>
                  </a:path>
                </a:pathLst>
              </a:custGeom>
              <a:solidFill>
                <a:srgbClr val="BD6B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48" name="Freeform 79">
                <a:extLst>
                  <a:ext uri="{FF2B5EF4-FFF2-40B4-BE49-F238E27FC236}">
                    <a16:creationId xmlns:a16="http://schemas.microsoft.com/office/drawing/2014/main" id="{42641F05-653E-6C41-ADC0-0ABB619A0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013" y="3957638"/>
                <a:ext cx="20637" cy="34925"/>
              </a:xfrm>
              <a:custGeom>
                <a:avLst/>
                <a:gdLst>
                  <a:gd name="T0" fmla="*/ 0 w 59"/>
                  <a:gd name="T1" fmla="*/ 0 h 96"/>
                  <a:gd name="T2" fmla="*/ 2147483646 w 59"/>
                  <a:gd name="T3" fmla="*/ 0 h 96"/>
                  <a:gd name="T4" fmla="*/ 2147483646 w 59"/>
                  <a:gd name="T5" fmla="*/ 2147483646 h 96"/>
                  <a:gd name="T6" fmla="*/ 0 w 59"/>
                  <a:gd name="T7" fmla="*/ 2147483646 h 96"/>
                  <a:gd name="T8" fmla="*/ 0 w 59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96">
                    <a:moveTo>
                      <a:pt x="0" y="0"/>
                    </a:moveTo>
                    <a:lnTo>
                      <a:pt x="58" y="0"/>
                    </a:lnTo>
                    <a:lnTo>
                      <a:pt x="58" y="95"/>
                    </a:lnTo>
                    <a:lnTo>
                      <a:pt x="0" y="9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49" name="Freeform 80">
                <a:extLst>
                  <a:ext uri="{FF2B5EF4-FFF2-40B4-BE49-F238E27FC236}">
                    <a16:creationId xmlns:a16="http://schemas.microsoft.com/office/drawing/2014/main" id="{21AAF1DE-0FB4-F342-A869-C91441602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013" y="4005263"/>
                <a:ext cx="20637" cy="7937"/>
              </a:xfrm>
              <a:custGeom>
                <a:avLst/>
                <a:gdLst>
                  <a:gd name="T0" fmla="*/ 0 w 59"/>
                  <a:gd name="T1" fmla="*/ 0 h 20"/>
                  <a:gd name="T2" fmla="*/ 2147483646 w 59"/>
                  <a:gd name="T3" fmla="*/ 0 h 20"/>
                  <a:gd name="T4" fmla="*/ 2147483646 w 59"/>
                  <a:gd name="T5" fmla="*/ 2147483646 h 20"/>
                  <a:gd name="T6" fmla="*/ 0 w 59"/>
                  <a:gd name="T7" fmla="*/ 2147483646 h 20"/>
                  <a:gd name="T8" fmla="*/ 0 w 59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20">
                    <a:moveTo>
                      <a:pt x="0" y="0"/>
                    </a:moveTo>
                    <a:lnTo>
                      <a:pt x="58" y="0"/>
                    </a:lnTo>
                    <a:lnTo>
                      <a:pt x="58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50" name="Freeform 81">
                <a:extLst>
                  <a:ext uri="{FF2B5EF4-FFF2-40B4-BE49-F238E27FC236}">
                    <a16:creationId xmlns:a16="http://schemas.microsoft.com/office/drawing/2014/main" id="{CBAB3DEC-A878-9C4C-8351-F02984877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013" y="4019550"/>
                <a:ext cx="20637" cy="28575"/>
              </a:xfrm>
              <a:custGeom>
                <a:avLst/>
                <a:gdLst>
                  <a:gd name="T0" fmla="*/ 0 w 59"/>
                  <a:gd name="T1" fmla="*/ 0 h 78"/>
                  <a:gd name="T2" fmla="*/ 2147483646 w 59"/>
                  <a:gd name="T3" fmla="*/ 0 h 78"/>
                  <a:gd name="T4" fmla="*/ 2147483646 w 59"/>
                  <a:gd name="T5" fmla="*/ 2147483646 h 78"/>
                  <a:gd name="T6" fmla="*/ 0 w 59"/>
                  <a:gd name="T7" fmla="*/ 2147483646 h 78"/>
                  <a:gd name="T8" fmla="*/ 0 w 59"/>
                  <a:gd name="T9" fmla="*/ 0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78">
                    <a:moveTo>
                      <a:pt x="0" y="0"/>
                    </a:moveTo>
                    <a:lnTo>
                      <a:pt x="58" y="0"/>
                    </a:lnTo>
                    <a:lnTo>
                      <a:pt x="58" y="77"/>
                    </a:lnTo>
                    <a:lnTo>
                      <a:pt x="0" y="7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51" name="Freeform 82">
                <a:extLst>
                  <a:ext uri="{FF2B5EF4-FFF2-40B4-BE49-F238E27FC236}">
                    <a16:creationId xmlns:a16="http://schemas.microsoft.com/office/drawing/2014/main" id="{F7533C59-570F-8140-98C9-B151E4B18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1663" y="4054475"/>
                <a:ext cx="28575" cy="14288"/>
              </a:xfrm>
              <a:custGeom>
                <a:avLst/>
                <a:gdLst>
                  <a:gd name="T0" fmla="*/ 0 w 78"/>
                  <a:gd name="T1" fmla="*/ 0 h 38"/>
                  <a:gd name="T2" fmla="*/ 2147483646 w 78"/>
                  <a:gd name="T3" fmla="*/ 0 h 38"/>
                  <a:gd name="T4" fmla="*/ 2147483646 w 78"/>
                  <a:gd name="T5" fmla="*/ 2147483646 h 38"/>
                  <a:gd name="T6" fmla="*/ 0 w 78"/>
                  <a:gd name="T7" fmla="*/ 2147483646 h 38"/>
                  <a:gd name="T8" fmla="*/ 0 w 78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38">
                    <a:moveTo>
                      <a:pt x="0" y="0"/>
                    </a:moveTo>
                    <a:lnTo>
                      <a:pt x="77" y="0"/>
                    </a:lnTo>
                    <a:lnTo>
                      <a:pt x="77" y="37"/>
                    </a:lnTo>
                    <a:lnTo>
                      <a:pt x="0" y="3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52" name="Freeform 83">
                <a:extLst>
                  <a:ext uri="{FF2B5EF4-FFF2-40B4-BE49-F238E27FC236}">
                    <a16:creationId xmlns:a16="http://schemas.microsoft.com/office/drawing/2014/main" id="{CBC31380-DCC6-654F-A136-6A2F370E3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1663" y="3992563"/>
                <a:ext cx="34925" cy="14287"/>
              </a:xfrm>
              <a:custGeom>
                <a:avLst/>
                <a:gdLst>
                  <a:gd name="T0" fmla="*/ 2147483646 w 97"/>
                  <a:gd name="T1" fmla="*/ 2147483646 h 39"/>
                  <a:gd name="T2" fmla="*/ 2147483646 w 97"/>
                  <a:gd name="T3" fmla="*/ 2147483646 h 39"/>
                  <a:gd name="T4" fmla="*/ 2147483646 w 97"/>
                  <a:gd name="T5" fmla="*/ 0 h 39"/>
                  <a:gd name="T6" fmla="*/ 0 w 97"/>
                  <a:gd name="T7" fmla="*/ 0 h 39"/>
                  <a:gd name="T8" fmla="*/ 2147483646 w 97"/>
                  <a:gd name="T9" fmla="*/ 2147483646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7" h="39">
                    <a:moveTo>
                      <a:pt x="19" y="38"/>
                    </a:moveTo>
                    <a:lnTo>
                      <a:pt x="77" y="38"/>
                    </a:lnTo>
                    <a:lnTo>
                      <a:pt x="96" y="0"/>
                    </a:lnTo>
                    <a:lnTo>
                      <a:pt x="0" y="0"/>
                    </a:lnTo>
                    <a:lnTo>
                      <a:pt x="19" y="38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53" name="Freeform 84">
                <a:extLst>
                  <a:ext uri="{FF2B5EF4-FFF2-40B4-BE49-F238E27FC236}">
                    <a16:creationId xmlns:a16="http://schemas.microsoft.com/office/drawing/2014/main" id="{2C129BCA-2733-6948-9FC0-43A3EE286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5000" y="3957638"/>
                <a:ext cx="14288" cy="20637"/>
              </a:xfrm>
              <a:custGeom>
                <a:avLst/>
                <a:gdLst>
                  <a:gd name="T0" fmla="*/ 0 w 38"/>
                  <a:gd name="T1" fmla="*/ 2147483646 h 58"/>
                  <a:gd name="T2" fmla="*/ 0 w 38"/>
                  <a:gd name="T3" fmla="*/ 2147483646 h 58"/>
                  <a:gd name="T4" fmla="*/ 0 w 38"/>
                  <a:gd name="T5" fmla="*/ 0 h 58"/>
                  <a:gd name="T6" fmla="*/ 2147483646 w 38"/>
                  <a:gd name="T7" fmla="*/ 0 h 58"/>
                  <a:gd name="T8" fmla="*/ 0 w 38"/>
                  <a:gd name="T9" fmla="*/ 214748364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58">
                    <a:moveTo>
                      <a:pt x="0" y="57"/>
                    </a:moveTo>
                    <a:lnTo>
                      <a:pt x="0" y="57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8" y="19"/>
                      <a:pt x="18" y="38"/>
                      <a:pt x="0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54" name="Freeform 85">
                <a:extLst>
                  <a:ext uri="{FF2B5EF4-FFF2-40B4-BE49-F238E27FC236}">
                    <a16:creationId xmlns:a16="http://schemas.microsoft.com/office/drawing/2014/main" id="{8C3FD960-BABD-724F-B69A-2E4641D39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013" y="3957638"/>
                <a:ext cx="20637" cy="26987"/>
              </a:xfrm>
              <a:custGeom>
                <a:avLst/>
                <a:gdLst>
                  <a:gd name="T0" fmla="*/ 0 w 59"/>
                  <a:gd name="T1" fmla="*/ 2147483646 h 77"/>
                  <a:gd name="T2" fmla="*/ 0 w 59"/>
                  <a:gd name="T3" fmla="*/ 2147483646 h 77"/>
                  <a:gd name="T4" fmla="*/ 2147483646 w 59"/>
                  <a:gd name="T5" fmla="*/ 2147483646 h 77"/>
                  <a:gd name="T6" fmla="*/ 2147483646 w 59"/>
                  <a:gd name="T7" fmla="*/ 2147483646 h 77"/>
                  <a:gd name="T8" fmla="*/ 2147483646 w 59"/>
                  <a:gd name="T9" fmla="*/ 2147483646 h 77"/>
                  <a:gd name="T10" fmla="*/ 2147483646 w 59"/>
                  <a:gd name="T11" fmla="*/ 2147483646 h 77"/>
                  <a:gd name="T12" fmla="*/ 2147483646 w 59"/>
                  <a:gd name="T13" fmla="*/ 2147483646 h 77"/>
                  <a:gd name="T14" fmla="*/ 2147483646 w 59"/>
                  <a:gd name="T15" fmla="*/ 2147483646 h 77"/>
                  <a:gd name="T16" fmla="*/ 0 w 59"/>
                  <a:gd name="T17" fmla="*/ 2147483646 h 77"/>
                  <a:gd name="T18" fmla="*/ 0 w 59"/>
                  <a:gd name="T19" fmla="*/ 2147483646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9" h="77">
                    <a:moveTo>
                      <a:pt x="0" y="76"/>
                    </a:moveTo>
                    <a:lnTo>
                      <a:pt x="0" y="76"/>
                    </a:lnTo>
                    <a:lnTo>
                      <a:pt x="19" y="76"/>
                    </a:lnTo>
                    <a:cubicBezTo>
                      <a:pt x="19" y="57"/>
                      <a:pt x="19" y="38"/>
                      <a:pt x="19" y="19"/>
                    </a:cubicBezTo>
                    <a:lnTo>
                      <a:pt x="38" y="19"/>
                    </a:lnTo>
                    <a:cubicBezTo>
                      <a:pt x="38" y="38"/>
                      <a:pt x="38" y="57"/>
                      <a:pt x="38" y="76"/>
                    </a:cubicBezTo>
                    <a:lnTo>
                      <a:pt x="58" y="76"/>
                    </a:lnTo>
                    <a:cubicBezTo>
                      <a:pt x="58" y="57"/>
                      <a:pt x="58" y="38"/>
                      <a:pt x="58" y="19"/>
                    </a:cubicBezTo>
                    <a:cubicBezTo>
                      <a:pt x="58" y="0"/>
                      <a:pt x="0" y="0"/>
                      <a:pt x="0" y="19"/>
                    </a:cubicBezTo>
                    <a:cubicBezTo>
                      <a:pt x="0" y="38"/>
                      <a:pt x="0" y="57"/>
                      <a:pt x="0" y="76"/>
                    </a:cubicBezTo>
                  </a:path>
                </a:pathLst>
              </a:custGeom>
              <a:noFill/>
              <a:ln w="9525" cap="flat">
                <a:solidFill>
                  <a:srgbClr val="BD6B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55" name="Freeform 86">
                <a:extLst>
                  <a:ext uri="{FF2B5EF4-FFF2-40B4-BE49-F238E27FC236}">
                    <a16:creationId xmlns:a16="http://schemas.microsoft.com/office/drawing/2014/main" id="{F21E1303-43D1-8348-9B88-3961012E6A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013" y="4025900"/>
                <a:ext cx="20637" cy="20638"/>
              </a:xfrm>
              <a:custGeom>
                <a:avLst/>
                <a:gdLst>
                  <a:gd name="T0" fmla="*/ 0 w 59"/>
                  <a:gd name="T1" fmla="*/ 0 h 59"/>
                  <a:gd name="T2" fmla="*/ 2147483646 w 59"/>
                  <a:gd name="T3" fmla="*/ 0 h 59"/>
                  <a:gd name="T4" fmla="*/ 2147483646 w 59"/>
                  <a:gd name="T5" fmla="*/ 2147483646 h 59"/>
                  <a:gd name="T6" fmla="*/ 0 w 59"/>
                  <a:gd name="T7" fmla="*/ 2147483646 h 59"/>
                  <a:gd name="T8" fmla="*/ 0 w 59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" h="59">
                    <a:moveTo>
                      <a:pt x="0" y="0"/>
                    </a:moveTo>
                    <a:lnTo>
                      <a:pt x="58" y="0"/>
                    </a:lnTo>
                    <a:lnTo>
                      <a:pt x="58" y="58"/>
                    </a:lnTo>
                    <a:lnTo>
                      <a:pt x="0" y="58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56" name="Freeform 87">
                <a:extLst>
                  <a:ext uri="{FF2B5EF4-FFF2-40B4-BE49-F238E27FC236}">
                    <a16:creationId xmlns:a16="http://schemas.microsoft.com/office/drawing/2014/main" id="{B579D225-6404-FE4E-96E2-27D290ED4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300" y="4033838"/>
                <a:ext cx="7938" cy="1587"/>
              </a:xfrm>
              <a:custGeom>
                <a:avLst/>
                <a:gdLst>
                  <a:gd name="T0" fmla="*/ 0 w 21"/>
                  <a:gd name="T1" fmla="*/ 0 h 1"/>
                  <a:gd name="T2" fmla="*/ 2147483646 w 21"/>
                  <a:gd name="T3" fmla="*/ 0 h 1"/>
                  <a:gd name="T4" fmla="*/ 2147483646 w 21"/>
                  <a:gd name="T5" fmla="*/ 0 h 1"/>
                  <a:gd name="T6" fmla="*/ 0 w 2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">
                    <a:moveTo>
                      <a:pt x="0" y="0"/>
                    </a:moveTo>
                    <a:lnTo>
                      <a:pt x="20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57" name="Freeform 88">
                <a:extLst>
                  <a:ext uri="{FF2B5EF4-FFF2-40B4-BE49-F238E27FC236}">
                    <a16:creationId xmlns:a16="http://schemas.microsoft.com/office/drawing/2014/main" id="{71DF798E-6E12-5E4C-A734-F2A08C9414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8013" y="4033838"/>
                <a:ext cx="7937" cy="1587"/>
              </a:xfrm>
              <a:custGeom>
                <a:avLst/>
                <a:gdLst>
                  <a:gd name="T0" fmla="*/ 0 w 20"/>
                  <a:gd name="T1" fmla="*/ 0 h 1"/>
                  <a:gd name="T2" fmla="*/ 2147483646 w 20"/>
                  <a:gd name="T3" fmla="*/ 0 h 1"/>
                  <a:gd name="T4" fmla="*/ 2147483646 w 20"/>
                  <a:gd name="T5" fmla="*/ 0 h 1"/>
                  <a:gd name="T6" fmla="*/ 0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0" y="0"/>
                    </a:moveTo>
                    <a:lnTo>
                      <a:pt x="19" y="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58" name="Freeform 89">
                <a:extLst>
                  <a:ext uri="{FF2B5EF4-FFF2-40B4-BE49-F238E27FC236}">
                    <a16:creationId xmlns:a16="http://schemas.microsoft.com/office/drawing/2014/main" id="{E91600D2-0CCB-E045-AB7B-2A9660AE7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363" y="4025900"/>
                <a:ext cx="7937" cy="7938"/>
              </a:xfrm>
              <a:custGeom>
                <a:avLst/>
                <a:gdLst>
                  <a:gd name="T0" fmla="*/ 0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2147483646 h 20"/>
                  <a:gd name="T6" fmla="*/ 0 w 20"/>
                  <a:gd name="T7" fmla="*/ 2147483646 h 20"/>
                  <a:gd name="T8" fmla="*/ 0 w 20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19" y="0"/>
                    </a:lnTo>
                    <a:lnTo>
                      <a:pt x="19" y="19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59" name="Freeform 90">
                <a:extLst>
                  <a:ext uri="{FF2B5EF4-FFF2-40B4-BE49-F238E27FC236}">
                    <a16:creationId xmlns:a16="http://schemas.microsoft.com/office/drawing/2014/main" id="{9397CEB2-85E4-B244-8E24-F90693433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363" y="4033838"/>
                <a:ext cx="7937" cy="14287"/>
              </a:xfrm>
              <a:custGeom>
                <a:avLst/>
                <a:gdLst>
                  <a:gd name="T0" fmla="*/ 0 w 20"/>
                  <a:gd name="T1" fmla="*/ 0 h 40"/>
                  <a:gd name="T2" fmla="*/ 2147483646 w 20"/>
                  <a:gd name="T3" fmla="*/ 0 h 40"/>
                  <a:gd name="T4" fmla="*/ 2147483646 w 20"/>
                  <a:gd name="T5" fmla="*/ 2147483646 h 40"/>
                  <a:gd name="T6" fmla="*/ 0 w 20"/>
                  <a:gd name="T7" fmla="*/ 2147483646 h 40"/>
                  <a:gd name="T8" fmla="*/ 0 w 20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40">
                    <a:moveTo>
                      <a:pt x="0" y="0"/>
                    </a:moveTo>
                    <a:lnTo>
                      <a:pt x="19" y="0"/>
                    </a:lnTo>
                    <a:lnTo>
                      <a:pt x="19" y="39"/>
                    </a:lnTo>
                    <a:lnTo>
                      <a:pt x="0" y="3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60" name="Freeform 91">
                <a:extLst>
                  <a:ext uri="{FF2B5EF4-FFF2-40B4-BE49-F238E27FC236}">
                    <a16:creationId xmlns:a16="http://schemas.microsoft.com/office/drawing/2014/main" id="{41F74285-6B49-B942-9EF6-F70A9801B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825" y="3813175"/>
                <a:ext cx="14288" cy="20638"/>
              </a:xfrm>
              <a:custGeom>
                <a:avLst/>
                <a:gdLst>
                  <a:gd name="T0" fmla="*/ 2147483646 w 40"/>
                  <a:gd name="T1" fmla="*/ 0 h 58"/>
                  <a:gd name="T2" fmla="*/ 2147483646 w 40"/>
                  <a:gd name="T3" fmla="*/ 0 h 58"/>
                  <a:gd name="T4" fmla="*/ 0 w 40"/>
                  <a:gd name="T5" fmla="*/ 2147483646 h 58"/>
                  <a:gd name="T6" fmla="*/ 2147483646 w 40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8">
                    <a:moveTo>
                      <a:pt x="39" y="0"/>
                    </a:moveTo>
                    <a:lnTo>
                      <a:pt x="39" y="0"/>
                    </a:lnTo>
                    <a:cubicBezTo>
                      <a:pt x="39" y="38"/>
                      <a:pt x="39" y="57"/>
                      <a:pt x="0" y="57"/>
                    </a:cubicBezTo>
                    <a:cubicBezTo>
                      <a:pt x="0" y="38"/>
                      <a:pt x="19" y="19"/>
                      <a:pt x="39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61" name="Freeform 92">
                <a:extLst>
                  <a:ext uri="{FF2B5EF4-FFF2-40B4-BE49-F238E27FC236}">
                    <a16:creationId xmlns:a16="http://schemas.microsoft.com/office/drawing/2014/main" id="{78A6588B-7181-4948-AF7E-5520A4A02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2125" y="3800475"/>
                <a:ext cx="14288" cy="47625"/>
              </a:xfrm>
              <a:custGeom>
                <a:avLst/>
                <a:gdLst>
                  <a:gd name="T0" fmla="*/ 2147483646 w 38"/>
                  <a:gd name="T1" fmla="*/ 2147483646 h 134"/>
                  <a:gd name="T2" fmla="*/ 2147483646 w 38"/>
                  <a:gd name="T3" fmla="*/ 2147483646 h 134"/>
                  <a:gd name="T4" fmla="*/ 2147483646 w 38"/>
                  <a:gd name="T5" fmla="*/ 0 h 134"/>
                  <a:gd name="T6" fmla="*/ 2147483646 w 38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134">
                    <a:moveTo>
                      <a:pt x="19" y="133"/>
                    </a:moveTo>
                    <a:lnTo>
                      <a:pt x="19" y="133"/>
                    </a:lnTo>
                    <a:cubicBezTo>
                      <a:pt x="0" y="114"/>
                      <a:pt x="19" y="38"/>
                      <a:pt x="37" y="0"/>
                    </a:cubicBezTo>
                    <a:cubicBezTo>
                      <a:pt x="37" y="57"/>
                      <a:pt x="37" y="114"/>
                      <a:pt x="19" y="133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62" name="Freeform 93">
                <a:extLst>
                  <a:ext uri="{FF2B5EF4-FFF2-40B4-BE49-F238E27FC236}">
                    <a16:creationId xmlns:a16="http://schemas.microsoft.com/office/drawing/2014/main" id="{4407D9B4-167C-0A46-A648-EA3FA02BE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825" y="3821113"/>
                <a:ext cx="28575" cy="34925"/>
              </a:xfrm>
              <a:custGeom>
                <a:avLst/>
                <a:gdLst>
                  <a:gd name="T0" fmla="*/ 0 w 78"/>
                  <a:gd name="T1" fmla="*/ 2147483646 h 96"/>
                  <a:gd name="T2" fmla="*/ 0 w 78"/>
                  <a:gd name="T3" fmla="*/ 2147483646 h 96"/>
                  <a:gd name="T4" fmla="*/ 2147483646 w 78"/>
                  <a:gd name="T5" fmla="*/ 0 h 96"/>
                  <a:gd name="T6" fmla="*/ 0 w 78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96">
                    <a:moveTo>
                      <a:pt x="0" y="76"/>
                    </a:moveTo>
                    <a:lnTo>
                      <a:pt x="0" y="76"/>
                    </a:lnTo>
                    <a:cubicBezTo>
                      <a:pt x="39" y="95"/>
                      <a:pt x="58" y="57"/>
                      <a:pt x="77" y="0"/>
                    </a:cubicBezTo>
                    <a:cubicBezTo>
                      <a:pt x="39" y="57"/>
                      <a:pt x="0" y="57"/>
                      <a:pt x="0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63" name="Freeform 94">
                <a:extLst>
                  <a:ext uri="{FF2B5EF4-FFF2-40B4-BE49-F238E27FC236}">
                    <a16:creationId xmlns:a16="http://schemas.microsoft.com/office/drawing/2014/main" id="{163EDE95-5A81-7146-BD38-AA14DBE9C4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4188" y="3821113"/>
                <a:ext cx="14287" cy="47625"/>
              </a:xfrm>
              <a:custGeom>
                <a:avLst/>
                <a:gdLst>
                  <a:gd name="T0" fmla="*/ 2147483646 w 40"/>
                  <a:gd name="T1" fmla="*/ 2147483646 h 134"/>
                  <a:gd name="T2" fmla="*/ 2147483646 w 40"/>
                  <a:gd name="T3" fmla="*/ 2147483646 h 134"/>
                  <a:gd name="T4" fmla="*/ 2147483646 w 40"/>
                  <a:gd name="T5" fmla="*/ 0 h 134"/>
                  <a:gd name="T6" fmla="*/ 2147483646 w 40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34">
                    <a:moveTo>
                      <a:pt x="20" y="133"/>
                    </a:moveTo>
                    <a:lnTo>
                      <a:pt x="20" y="133"/>
                    </a:lnTo>
                    <a:cubicBezTo>
                      <a:pt x="0" y="114"/>
                      <a:pt x="20" y="19"/>
                      <a:pt x="20" y="0"/>
                    </a:cubicBezTo>
                    <a:cubicBezTo>
                      <a:pt x="20" y="19"/>
                      <a:pt x="39" y="114"/>
                      <a:pt x="20" y="133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64" name="Freeform 95">
                <a:extLst>
                  <a:ext uri="{FF2B5EF4-FFF2-40B4-BE49-F238E27FC236}">
                    <a16:creationId xmlns:a16="http://schemas.microsoft.com/office/drawing/2014/main" id="{3B975B18-C99D-674A-9CD9-9218879DF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475" y="3848100"/>
                <a:ext cx="20638" cy="20638"/>
              </a:xfrm>
              <a:custGeom>
                <a:avLst/>
                <a:gdLst>
                  <a:gd name="T0" fmla="*/ 0 w 58"/>
                  <a:gd name="T1" fmla="*/ 2147483646 h 58"/>
                  <a:gd name="T2" fmla="*/ 0 w 58"/>
                  <a:gd name="T3" fmla="*/ 2147483646 h 58"/>
                  <a:gd name="T4" fmla="*/ 2147483646 w 58"/>
                  <a:gd name="T5" fmla="*/ 0 h 58"/>
                  <a:gd name="T6" fmla="*/ 0 w 58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58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19"/>
                      <a:pt x="37" y="19"/>
                      <a:pt x="57" y="0"/>
                    </a:cubicBezTo>
                    <a:cubicBezTo>
                      <a:pt x="57" y="19"/>
                      <a:pt x="37" y="57"/>
                      <a:pt x="0" y="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65" name="Freeform 96">
                <a:extLst>
                  <a:ext uri="{FF2B5EF4-FFF2-40B4-BE49-F238E27FC236}">
                    <a16:creationId xmlns:a16="http://schemas.microsoft.com/office/drawing/2014/main" id="{3D85E55E-8018-BD41-B6C1-1C9294A36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7838" y="3827463"/>
                <a:ext cx="14287" cy="55562"/>
              </a:xfrm>
              <a:custGeom>
                <a:avLst/>
                <a:gdLst>
                  <a:gd name="T0" fmla="*/ 2147483646 w 40"/>
                  <a:gd name="T1" fmla="*/ 2147483646 h 154"/>
                  <a:gd name="T2" fmla="*/ 2147483646 w 40"/>
                  <a:gd name="T3" fmla="*/ 2147483646 h 154"/>
                  <a:gd name="T4" fmla="*/ 0 w 40"/>
                  <a:gd name="T5" fmla="*/ 0 h 154"/>
                  <a:gd name="T6" fmla="*/ 2147483646 w 40"/>
                  <a:gd name="T7" fmla="*/ 2147483646 h 1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154">
                    <a:moveTo>
                      <a:pt x="19" y="153"/>
                    </a:moveTo>
                    <a:lnTo>
                      <a:pt x="19" y="153"/>
                    </a:lnTo>
                    <a:cubicBezTo>
                      <a:pt x="0" y="133"/>
                      <a:pt x="0" y="38"/>
                      <a:pt x="0" y="0"/>
                    </a:cubicBezTo>
                    <a:cubicBezTo>
                      <a:pt x="19" y="38"/>
                      <a:pt x="39" y="133"/>
                      <a:pt x="19" y="153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66" name="Freeform 97">
                <a:extLst>
                  <a:ext uri="{FF2B5EF4-FFF2-40B4-BE49-F238E27FC236}">
                    <a16:creationId xmlns:a16="http://schemas.microsoft.com/office/drawing/2014/main" id="{28E6C054-DEF6-A34C-A3E4-37F4567DF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2125" y="3862388"/>
                <a:ext cx="20638" cy="20637"/>
              </a:xfrm>
              <a:custGeom>
                <a:avLst/>
                <a:gdLst>
                  <a:gd name="T0" fmla="*/ 0 w 57"/>
                  <a:gd name="T1" fmla="*/ 2147483646 h 59"/>
                  <a:gd name="T2" fmla="*/ 0 w 57"/>
                  <a:gd name="T3" fmla="*/ 2147483646 h 59"/>
                  <a:gd name="T4" fmla="*/ 2147483646 w 57"/>
                  <a:gd name="T5" fmla="*/ 0 h 59"/>
                  <a:gd name="T6" fmla="*/ 0 w 57"/>
                  <a:gd name="T7" fmla="*/ 2147483646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59">
                    <a:moveTo>
                      <a:pt x="0" y="38"/>
                    </a:moveTo>
                    <a:lnTo>
                      <a:pt x="0" y="38"/>
                    </a:lnTo>
                    <a:cubicBezTo>
                      <a:pt x="19" y="58"/>
                      <a:pt x="56" y="38"/>
                      <a:pt x="56" y="0"/>
                    </a:cubicBezTo>
                    <a:cubicBezTo>
                      <a:pt x="37" y="19"/>
                      <a:pt x="0" y="19"/>
                      <a:pt x="0" y="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67" name="Freeform 98">
                <a:extLst>
                  <a:ext uri="{FF2B5EF4-FFF2-40B4-BE49-F238E27FC236}">
                    <a16:creationId xmlns:a16="http://schemas.microsoft.com/office/drawing/2014/main" id="{C161F7D2-A020-034F-9E7C-CE197C385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900" y="3841750"/>
                <a:ext cx="14288" cy="55563"/>
              </a:xfrm>
              <a:custGeom>
                <a:avLst/>
                <a:gdLst>
                  <a:gd name="T0" fmla="*/ 2147483646 w 39"/>
                  <a:gd name="T1" fmla="*/ 2147483646 h 153"/>
                  <a:gd name="T2" fmla="*/ 2147483646 w 39"/>
                  <a:gd name="T3" fmla="*/ 2147483646 h 153"/>
                  <a:gd name="T4" fmla="*/ 0 w 39"/>
                  <a:gd name="T5" fmla="*/ 0 h 153"/>
                  <a:gd name="T6" fmla="*/ 2147483646 w 39"/>
                  <a:gd name="T7" fmla="*/ 2147483646 h 1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53">
                    <a:moveTo>
                      <a:pt x="19" y="152"/>
                    </a:moveTo>
                    <a:lnTo>
                      <a:pt x="19" y="152"/>
                    </a:lnTo>
                    <a:cubicBezTo>
                      <a:pt x="0" y="152"/>
                      <a:pt x="0" y="76"/>
                      <a:pt x="0" y="0"/>
                    </a:cubicBezTo>
                    <a:cubicBezTo>
                      <a:pt x="19" y="57"/>
                      <a:pt x="38" y="133"/>
                      <a:pt x="19" y="15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68" name="Freeform 99">
                <a:extLst>
                  <a:ext uri="{FF2B5EF4-FFF2-40B4-BE49-F238E27FC236}">
                    <a16:creationId xmlns:a16="http://schemas.microsoft.com/office/drawing/2014/main" id="{91CC538F-7CE8-5F4C-BA7A-E9D6BFE49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7838" y="3883025"/>
                <a:ext cx="26987" cy="14288"/>
              </a:xfrm>
              <a:custGeom>
                <a:avLst/>
                <a:gdLst>
                  <a:gd name="T0" fmla="*/ 0 w 77"/>
                  <a:gd name="T1" fmla="*/ 2147483646 h 38"/>
                  <a:gd name="T2" fmla="*/ 0 w 77"/>
                  <a:gd name="T3" fmla="*/ 2147483646 h 38"/>
                  <a:gd name="T4" fmla="*/ 2147483646 w 77"/>
                  <a:gd name="T5" fmla="*/ 0 h 38"/>
                  <a:gd name="T6" fmla="*/ 0 w 77"/>
                  <a:gd name="T7" fmla="*/ 2147483646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38">
                    <a:moveTo>
                      <a:pt x="0" y="37"/>
                    </a:moveTo>
                    <a:lnTo>
                      <a:pt x="0" y="37"/>
                    </a:lnTo>
                    <a:cubicBezTo>
                      <a:pt x="19" y="37"/>
                      <a:pt x="58" y="18"/>
                      <a:pt x="76" y="0"/>
                    </a:cubicBezTo>
                    <a:cubicBezTo>
                      <a:pt x="39" y="0"/>
                      <a:pt x="19" y="0"/>
                      <a:pt x="0" y="3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69" name="Freeform 100">
                <a:extLst>
                  <a:ext uri="{FF2B5EF4-FFF2-40B4-BE49-F238E27FC236}">
                    <a16:creationId xmlns:a16="http://schemas.microsoft.com/office/drawing/2014/main" id="{1140219A-D303-8443-8D64-1AD64AD40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750" y="3827463"/>
                <a:ext cx="20638" cy="20637"/>
              </a:xfrm>
              <a:custGeom>
                <a:avLst/>
                <a:gdLst>
                  <a:gd name="T0" fmla="*/ 2147483646 w 58"/>
                  <a:gd name="T1" fmla="*/ 0 h 58"/>
                  <a:gd name="T2" fmla="*/ 2147483646 w 58"/>
                  <a:gd name="T3" fmla="*/ 0 h 58"/>
                  <a:gd name="T4" fmla="*/ 0 w 58"/>
                  <a:gd name="T5" fmla="*/ 2147483646 h 58"/>
                  <a:gd name="T6" fmla="*/ 2147483646 w 58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58">
                    <a:moveTo>
                      <a:pt x="57" y="0"/>
                    </a:moveTo>
                    <a:lnTo>
                      <a:pt x="57" y="0"/>
                    </a:lnTo>
                    <a:cubicBezTo>
                      <a:pt x="38" y="38"/>
                      <a:pt x="19" y="57"/>
                      <a:pt x="0" y="57"/>
                    </a:cubicBezTo>
                    <a:cubicBezTo>
                      <a:pt x="0" y="38"/>
                      <a:pt x="19" y="19"/>
                      <a:pt x="57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70" name="Freeform 101">
                <a:extLst>
                  <a:ext uri="{FF2B5EF4-FFF2-40B4-BE49-F238E27FC236}">
                    <a16:creationId xmlns:a16="http://schemas.microsoft.com/office/drawing/2014/main" id="{31567E3D-10C9-3540-A057-ABEF0943A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813" y="3841750"/>
                <a:ext cx="34925" cy="26988"/>
              </a:xfrm>
              <a:custGeom>
                <a:avLst/>
                <a:gdLst>
                  <a:gd name="T0" fmla="*/ 0 w 96"/>
                  <a:gd name="T1" fmla="*/ 2147483646 h 77"/>
                  <a:gd name="T2" fmla="*/ 0 w 96"/>
                  <a:gd name="T3" fmla="*/ 2147483646 h 77"/>
                  <a:gd name="T4" fmla="*/ 2147483646 w 96"/>
                  <a:gd name="T5" fmla="*/ 0 h 77"/>
                  <a:gd name="T6" fmla="*/ 0 w 96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77">
                    <a:moveTo>
                      <a:pt x="0" y="57"/>
                    </a:moveTo>
                    <a:lnTo>
                      <a:pt x="0" y="57"/>
                    </a:lnTo>
                    <a:cubicBezTo>
                      <a:pt x="38" y="76"/>
                      <a:pt x="57" y="38"/>
                      <a:pt x="95" y="0"/>
                    </a:cubicBezTo>
                    <a:cubicBezTo>
                      <a:pt x="57" y="19"/>
                      <a:pt x="0" y="38"/>
                      <a:pt x="0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71" name="Freeform 102">
                <a:extLst>
                  <a:ext uri="{FF2B5EF4-FFF2-40B4-BE49-F238E27FC236}">
                    <a16:creationId xmlns:a16="http://schemas.microsoft.com/office/drawing/2014/main" id="{A83550FF-C926-1640-B5D5-4227E4A38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113" y="3827463"/>
                <a:ext cx="20637" cy="34925"/>
              </a:xfrm>
              <a:custGeom>
                <a:avLst/>
                <a:gdLst>
                  <a:gd name="T0" fmla="*/ 2147483646 w 58"/>
                  <a:gd name="T1" fmla="*/ 2147483646 h 96"/>
                  <a:gd name="T2" fmla="*/ 2147483646 w 58"/>
                  <a:gd name="T3" fmla="*/ 2147483646 h 96"/>
                  <a:gd name="T4" fmla="*/ 2147483646 w 58"/>
                  <a:gd name="T5" fmla="*/ 0 h 96"/>
                  <a:gd name="T6" fmla="*/ 2147483646 w 58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96">
                    <a:moveTo>
                      <a:pt x="38" y="95"/>
                    </a:moveTo>
                    <a:lnTo>
                      <a:pt x="38" y="95"/>
                    </a:lnTo>
                    <a:cubicBezTo>
                      <a:pt x="0" y="76"/>
                      <a:pt x="38" y="38"/>
                      <a:pt x="38" y="0"/>
                    </a:cubicBezTo>
                    <a:cubicBezTo>
                      <a:pt x="38" y="57"/>
                      <a:pt x="57" y="76"/>
                      <a:pt x="38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72" name="Freeform 103">
                <a:extLst>
                  <a:ext uri="{FF2B5EF4-FFF2-40B4-BE49-F238E27FC236}">
                    <a16:creationId xmlns:a16="http://schemas.microsoft.com/office/drawing/2014/main" id="{52BFC7F6-CBB0-454F-AADB-72385F4CF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463" y="3862388"/>
                <a:ext cx="20637" cy="20637"/>
              </a:xfrm>
              <a:custGeom>
                <a:avLst/>
                <a:gdLst>
                  <a:gd name="T0" fmla="*/ 0 w 58"/>
                  <a:gd name="T1" fmla="*/ 2147483646 h 59"/>
                  <a:gd name="T2" fmla="*/ 0 w 58"/>
                  <a:gd name="T3" fmla="*/ 2147483646 h 59"/>
                  <a:gd name="T4" fmla="*/ 2147483646 w 58"/>
                  <a:gd name="T5" fmla="*/ 0 h 59"/>
                  <a:gd name="T6" fmla="*/ 0 w 58"/>
                  <a:gd name="T7" fmla="*/ 2147483646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59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19"/>
                      <a:pt x="38" y="19"/>
                      <a:pt x="57" y="0"/>
                    </a:cubicBezTo>
                    <a:cubicBezTo>
                      <a:pt x="57" y="19"/>
                      <a:pt x="38" y="58"/>
                      <a:pt x="0" y="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73" name="Freeform 104">
                <a:extLst>
                  <a:ext uri="{FF2B5EF4-FFF2-40B4-BE49-F238E27FC236}">
                    <a16:creationId xmlns:a16="http://schemas.microsoft.com/office/drawing/2014/main" id="{18EFE740-F0F2-5242-B090-C19A5D787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3848100"/>
                <a:ext cx="20638" cy="26988"/>
              </a:xfrm>
              <a:custGeom>
                <a:avLst/>
                <a:gdLst>
                  <a:gd name="T0" fmla="*/ 2147483646 w 59"/>
                  <a:gd name="T1" fmla="*/ 2147483646 h 77"/>
                  <a:gd name="T2" fmla="*/ 2147483646 w 59"/>
                  <a:gd name="T3" fmla="*/ 2147483646 h 77"/>
                  <a:gd name="T4" fmla="*/ 2147483646 w 59"/>
                  <a:gd name="T5" fmla="*/ 0 h 77"/>
                  <a:gd name="T6" fmla="*/ 2147483646 w 59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77">
                    <a:moveTo>
                      <a:pt x="39" y="76"/>
                    </a:moveTo>
                    <a:lnTo>
                      <a:pt x="39" y="76"/>
                    </a:lnTo>
                    <a:cubicBezTo>
                      <a:pt x="0" y="76"/>
                      <a:pt x="20" y="38"/>
                      <a:pt x="39" y="0"/>
                    </a:cubicBezTo>
                    <a:cubicBezTo>
                      <a:pt x="20" y="38"/>
                      <a:pt x="58" y="76"/>
                      <a:pt x="39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74" name="Freeform 105">
                <a:extLst>
                  <a:ext uri="{FF2B5EF4-FFF2-40B4-BE49-F238E27FC236}">
                    <a16:creationId xmlns:a16="http://schemas.microsoft.com/office/drawing/2014/main" id="{8710C32E-63B3-E64C-8E1C-0E5CF38BA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825" y="3862388"/>
                <a:ext cx="20638" cy="34925"/>
              </a:xfrm>
              <a:custGeom>
                <a:avLst/>
                <a:gdLst>
                  <a:gd name="T0" fmla="*/ 2147483646 w 59"/>
                  <a:gd name="T1" fmla="*/ 2147483646 h 96"/>
                  <a:gd name="T2" fmla="*/ 2147483646 w 59"/>
                  <a:gd name="T3" fmla="*/ 2147483646 h 96"/>
                  <a:gd name="T4" fmla="*/ 2147483646 w 59"/>
                  <a:gd name="T5" fmla="*/ 0 h 96"/>
                  <a:gd name="T6" fmla="*/ 2147483646 w 59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96">
                    <a:moveTo>
                      <a:pt x="19" y="95"/>
                    </a:moveTo>
                    <a:lnTo>
                      <a:pt x="19" y="95"/>
                    </a:lnTo>
                    <a:cubicBezTo>
                      <a:pt x="0" y="76"/>
                      <a:pt x="19" y="38"/>
                      <a:pt x="19" y="0"/>
                    </a:cubicBezTo>
                    <a:cubicBezTo>
                      <a:pt x="19" y="38"/>
                      <a:pt x="58" y="58"/>
                      <a:pt x="19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75" name="Freeform 106">
                <a:extLst>
                  <a:ext uri="{FF2B5EF4-FFF2-40B4-BE49-F238E27FC236}">
                    <a16:creationId xmlns:a16="http://schemas.microsoft.com/office/drawing/2014/main" id="{69BC6D6B-BFAD-E645-8ADA-7B3D7164E9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113" y="3875088"/>
                <a:ext cx="20637" cy="26987"/>
              </a:xfrm>
              <a:custGeom>
                <a:avLst/>
                <a:gdLst>
                  <a:gd name="T0" fmla="*/ 0 w 58"/>
                  <a:gd name="T1" fmla="*/ 2147483646 h 77"/>
                  <a:gd name="T2" fmla="*/ 0 w 58"/>
                  <a:gd name="T3" fmla="*/ 2147483646 h 77"/>
                  <a:gd name="T4" fmla="*/ 2147483646 w 58"/>
                  <a:gd name="T5" fmla="*/ 0 h 77"/>
                  <a:gd name="T6" fmla="*/ 0 w 58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77">
                    <a:moveTo>
                      <a:pt x="0" y="38"/>
                    </a:moveTo>
                    <a:lnTo>
                      <a:pt x="0" y="38"/>
                    </a:lnTo>
                    <a:cubicBezTo>
                      <a:pt x="19" y="76"/>
                      <a:pt x="57" y="38"/>
                      <a:pt x="57" y="0"/>
                    </a:cubicBezTo>
                    <a:cubicBezTo>
                      <a:pt x="19" y="38"/>
                      <a:pt x="0" y="20"/>
                      <a:pt x="0" y="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76" name="Freeform 107">
                <a:extLst>
                  <a:ext uri="{FF2B5EF4-FFF2-40B4-BE49-F238E27FC236}">
                    <a16:creationId xmlns:a16="http://schemas.microsoft.com/office/drawing/2014/main" id="{2F7719F5-6497-4543-BCFD-0BCCFBB05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4188" y="3895725"/>
                <a:ext cx="49212" cy="55563"/>
              </a:xfrm>
              <a:custGeom>
                <a:avLst/>
                <a:gdLst>
                  <a:gd name="T0" fmla="*/ 2147483646 w 135"/>
                  <a:gd name="T1" fmla="*/ 2147483646 h 154"/>
                  <a:gd name="T2" fmla="*/ 2147483646 w 135"/>
                  <a:gd name="T3" fmla="*/ 2147483646 h 154"/>
                  <a:gd name="T4" fmla="*/ 2147483646 w 135"/>
                  <a:gd name="T5" fmla="*/ 2147483646 h 154"/>
                  <a:gd name="T6" fmla="*/ 2147483646 w 135"/>
                  <a:gd name="T7" fmla="*/ 2147483646 h 154"/>
                  <a:gd name="T8" fmla="*/ 2147483646 w 135"/>
                  <a:gd name="T9" fmla="*/ 2147483646 h 154"/>
                  <a:gd name="T10" fmla="*/ 2147483646 w 135"/>
                  <a:gd name="T11" fmla="*/ 0 h 154"/>
                  <a:gd name="T12" fmla="*/ 2147483646 w 135"/>
                  <a:gd name="T13" fmla="*/ 2147483646 h 154"/>
                  <a:gd name="T14" fmla="*/ 2147483646 w 135"/>
                  <a:gd name="T15" fmla="*/ 2147483646 h 154"/>
                  <a:gd name="T16" fmla="*/ 2147483646 w 135"/>
                  <a:gd name="T17" fmla="*/ 2147483646 h 154"/>
                  <a:gd name="T18" fmla="*/ 2147483646 w 135"/>
                  <a:gd name="T19" fmla="*/ 2147483646 h 154"/>
                  <a:gd name="T20" fmla="*/ 2147483646 w 135"/>
                  <a:gd name="T21" fmla="*/ 2147483646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35" h="154">
                    <a:moveTo>
                      <a:pt x="20" y="153"/>
                    </a:moveTo>
                    <a:lnTo>
                      <a:pt x="20" y="153"/>
                    </a:lnTo>
                    <a:cubicBezTo>
                      <a:pt x="0" y="115"/>
                      <a:pt x="39" y="58"/>
                      <a:pt x="20" y="19"/>
                    </a:cubicBezTo>
                    <a:cubicBezTo>
                      <a:pt x="20" y="19"/>
                      <a:pt x="20" y="0"/>
                      <a:pt x="20" y="19"/>
                    </a:cubicBezTo>
                    <a:cubicBezTo>
                      <a:pt x="39" y="19"/>
                      <a:pt x="39" y="58"/>
                      <a:pt x="39" y="58"/>
                    </a:cubicBezTo>
                    <a:cubicBezTo>
                      <a:pt x="57" y="39"/>
                      <a:pt x="57" y="19"/>
                      <a:pt x="57" y="0"/>
                    </a:cubicBezTo>
                    <a:cubicBezTo>
                      <a:pt x="76" y="0"/>
                      <a:pt x="76" y="0"/>
                      <a:pt x="76" y="19"/>
                    </a:cubicBezTo>
                    <a:lnTo>
                      <a:pt x="76" y="39"/>
                    </a:lnTo>
                    <a:lnTo>
                      <a:pt x="96" y="19"/>
                    </a:lnTo>
                    <a:cubicBezTo>
                      <a:pt x="115" y="19"/>
                      <a:pt x="134" y="19"/>
                      <a:pt x="115" y="39"/>
                    </a:cubicBezTo>
                    <a:cubicBezTo>
                      <a:pt x="76" y="58"/>
                      <a:pt x="39" y="77"/>
                      <a:pt x="20" y="153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77" name="Freeform 108">
                <a:extLst>
                  <a:ext uri="{FF2B5EF4-FFF2-40B4-BE49-F238E27FC236}">
                    <a16:creationId xmlns:a16="http://schemas.microsoft.com/office/drawing/2014/main" id="{1A0B57B1-148E-8A44-8CF3-B84432DB0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200" y="4122738"/>
                <a:ext cx="138113" cy="55562"/>
              </a:xfrm>
              <a:custGeom>
                <a:avLst/>
                <a:gdLst>
                  <a:gd name="T0" fmla="*/ 2147483646 w 382"/>
                  <a:gd name="T1" fmla="*/ 2147483646 h 153"/>
                  <a:gd name="T2" fmla="*/ 2147483646 w 382"/>
                  <a:gd name="T3" fmla="*/ 2147483646 h 153"/>
                  <a:gd name="T4" fmla="*/ 0 w 382"/>
                  <a:gd name="T5" fmla="*/ 2147483646 h 153"/>
                  <a:gd name="T6" fmla="*/ 2147483646 w 382"/>
                  <a:gd name="T7" fmla="*/ 2147483646 h 153"/>
                  <a:gd name="T8" fmla="*/ 2147483646 w 382"/>
                  <a:gd name="T9" fmla="*/ 2147483646 h 153"/>
                  <a:gd name="T10" fmla="*/ 2147483646 w 382"/>
                  <a:gd name="T11" fmla="*/ 2147483646 h 153"/>
                  <a:gd name="T12" fmla="*/ 2147483646 w 382"/>
                  <a:gd name="T13" fmla="*/ 2147483646 h 153"/>
                  <a:gd name="T14" fmla="*/ 2147483646 w 382"/>
                  <a:gd name="T15" fmla="*/ 2147483646 h 153"/>
                  <a:gd name="T16" fmla="*/ 2147483646 w 382"/>
                  <a:gd name="T17" fmla="*/ 2147483646 h 153"/>
                  <a:gd name="T18" fmla="*/ 2147483646 w 382"/>
                  <a:gd name="T19" fmla="*/ 2147483646 h 153"/>
                  <a:gd name="T20" fmla="*/ 2147483646 w 382"/>
                  <a:gd name="T21" fmla="*/ 2147483646 h 1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2" h="153">
                    <a:moveTo>
                      <a:pt x="19" y="57"/>
                    </a:moveTo>
                    <a:lnTo>
                      <a:pt x="19" y="57"/>
                    </a:lnTo>
                    <a:cubicBezTo>
                      <a:pt x="19" y="57"/>
                      <a:pt x="0" y="57"/>
                      <a:pt x="0" y="76"/>
                    </a:cubicBezTo>
                    <a:cubicBezTo>
                      <a:pt x="57" y="133"/>
                      <a:pt x="76" y="152"/>
                      <a:pt x="133" y="133"/>
                    </a:cubicBezTo>
                    <a:cubicBezTo>
                      <a:pt x="210" y="133"/>
                      <a:pt x="229" y="114"/>
                      <a:pt x="267" y="76"/>
                    </a:cubicBezTo>
                    <a:cubicBezTo>
                      <a:pt x="305" y="57"/>
                      <a:pt x="343" y="57"/>
                      <a:pt x="362" y="76"/>
                    </a:cubicBezTo>
                    <a:cubicBezTo>
                      <a:pt x="381" y="76"/>
                      <a:pt x="381" y="76"/>
                      <a:pt x="381" y="76"/>
                    </a:cubicBezTo>
                    <a:cubicBezTo>
                      <a:pt x="362" y="57"/>
                      <a:pt x="362" y="38"/>
                      <a:pt x="343" y="38"/>
                    </a:cubicBezTo>
                    <a:cubicBezTo>
                      <a:pt x="324" y="19"/>
                      <a:pt x="267" y="0"/>
                      <a:pt x="248" y="19"/>
                    </a:cubicBezTo>
                    <a:cubicBezTo>
                      <a:pt x="191" y="19"/>
                      <a:pt x="152" y="57"/>
                      <a:pt x="96" y="57"/>
                    </a:cubicBezTo>
                    <a:cubicBezTo>
                      <a:pt x="76" y="76"/>
                      <a:pt x="38" y="76"/>
                      <a:pt x="19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78" name="Freeform 109">
                <a:extLst>
                  <a:ext uri="{FF2B5EF4-FFF2-40B4-BE49-F238E27FC236}">
                    <a16:creationId xmlns:a16="http://schemas.microsoft.com/office/drawing/2014/main" id="{635DE2EC-B56F-EB41-B39A-6433C2FF4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1663" y="4176713"/>
                <a:ext cx="14287" cy="14287"/>
              </a:xfrm>
              <a:custGeom>
                <a:avLst/>
                <a:gdLst>
                  <a:gd name="T0" fmla="*/ 2147483646 w 39"/>
                  <a:gd name="T1" fmla="*/ 2147483646 h 40"/>
                  <a:gd name="T2" fmla="*/ 2147483646 w 39"/>
                  <a:gd name="T3" fmla="*/ 2147483646 h 40"/>
                  <a:gd name="T4" fmla="*/ 2147483646 w 39"/>
                  <a:gd name="T5" fmla="*/ 2147483646 h 40"/>
                  <a:gd name="T6" fmla="*/ 2147483646 w 39"/>
                  <a:gd name="T7" fmla="*/ 0 h 40"/>
                  <a:gd name="T8" fmla="*/ 2147483646 w 39"/>
                  <a:gd name="T9" fmla="*/ 214748364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19" y="20"/>
                    </a:moveTo>
                    <a:lnTo>
                      <a:pt x="19" y="20"/>
                    </a:lnTo>
                    <a:cubicBezTo>
                      <a:pt x="19" y="20"/>
                      <a:pt x="19" y="39"/>
                      <a:pt x="38" y="20"/>
                    </a:cubicBezTo>
                    <a:cubicBezTo>
                      <a:pt x="38" y="0"/>
                      <a:pt x="38" y="0"/>
                      <a:pt x="19" y="0"/>
                    </a:cubicBezTo>
                    <a:cubicBezTo>
                      <a:pt x="19" y="0"/>
                      <a:pt x="0" y="20"/>
                      <a:pt x="19" y="2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79" name="Freeform 110">
                <a:extLst>
                  <a:ext uri="{FF2B5EF4-FFF2-40B4-BE49-F238E27FC236}">
                    <a16:creationId xmlns:a16="http://schemas.microsoft.com/office/drawing/2014/main" id="{D4D327DC-80F4-2B43-9A18-35FA97E66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0850" y="3916363"/>
                <a:ext cx="61913" cy="103187"/>
              </a:xfrm>
              <a:custGeom>
                <a:avLst/>
                <a:gdLst>
                  <a:gd name="T0" fmla="*/ 0 w 172"/>
                  <a:gd name="T1" fmla="*/ 2147483646 h 286"/>
                  <a:gd name="T2" fmla="*/ 0 w 172"/>
                  <a:gd name="T3" fmla="*/ 2147483646 h 286"/>
                  <a:gd name="T4" fmla="*/ 0 w 172"/>
                  <a:gd name="T5" fmla="*/ 2147483646 h 286"/>
                  <a:gd name="T6" fmla="*/ 2147483646 w 172"/>
                  <a:gd name="T7" fmla="*/ 2147483646 h 286"/>
                  <a:gd name="T8" fmla="*/ 2147483646 w 172"/>
                  <a:gd name="T9" fmla="*/ 2147483646 h 286"/>
                  <a:gd name="T10" fmla="*/ 2147483646 w 172"/>
                  <a:gd name="T11" fmla="*/ 2147483646 h 286"/>
                  <a:gd name="T12" fmla="*/ 2147483646 w 172"/>
                  <a:gd name="T13" fmla="*/ 2147483646 h 286"/>
                  <a:gd name="T14" fmla="*/ 2147483646 w 172"/>
                  <a:gd name="T15" fmla="*/ 2147483646 h 286"/>
                  <a:gd name="T16" fmla="*/ 2147483646 w 172"/>
                  <a:gd name="T17" fmla="*/ 2147483646 h 286"/>
                  <a:gd name="T18" fmla="*/ 0 w 172"/>
                  <a:gd name="T19" fmla="*/ 2147483646 h 28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2" h="286">
                    <a:moveTo>
                      <a:pt x="0" y="76"/>
                    </a:moveTo>
                    <a:lnTo>
                      <a:pt x="0" y="76"/>
                    </a:lnTo>
                    <a:cubicBezTo>
                      <a:pt x="0" y="57"/>
                      <a:pt x="0" y="57"/>
                      <a:pt x="0" y="57"/>
                    </a:cubicBezTo>
                    <a:cubicBezTo>
                      <a:pt x="19" y="57"/>
                      <a:pt x="38" y="57"/>
                      <a:pt x="57" y="57"/>
                    </a:cubicBezTo>
                    <a:lnTo>
                      <a:pt x="57" y="19"/>
                    </a:lnTo>
                    <a:cubicBezTo>
                      <a:pt x="57" y="19"/>
                      <a:pt x="76" y="0"/>
                      <a:pt x="76" y="19"/>
                    </a:cubicBezTo>
                    <a:cubicBezTo>
                      <a:pt x="115" y="57"/>
                      <a:pt x="152" y="114"/>
                      <a:pt x="152" y="171"/>
                    </a:cubicBezTo>
                    <a:cubicBezTo>
                      <a:pt x="171" y="209"/>
                      <a:pt x="171" y="266"/>
                      <a:pt x="134" y="285"/>
                    </a:cubicBezTo>
                    <a:cubicBezTo>
                      <a:pt x="134" y="266"/>
                      <a:pt x="115" y="247"/>
                      <a:pt x="115" y="228"/>
                    </a:cubicBezTo>
                    <a:cubicBezTo>
                      <a:pt x="95" y="190"/>
                      <a:pt x="38" y="114"/>
                      <a:pt x="0" y="7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80" name="Freeform 111">
                <a:extLst>
                  <a:ext uri="{FF2B5EF4-FFF2-40B4-BE49-F238E27FC236}">
                    <a16:creationId xmlns:a16="http://schemas.microsoft.com/office/drawing/2014/main" id="{DAF32035-BF41-7645-99A5-58C3E43F34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2125" y="4013200"/>
                <a:ext cx="20638" cy="20638"/>
              </a:xfrm>
              <a:custGeom>
                <a:avLst/>
                <a:gdLst>
                  <a:gd name="T0" fmla="*/ 2147483646 w 57"/>
                  <a:gd name="T1" fmla="*/ 2147483646 h 58"/>
                  <a:gd name="T2" fmla="*/ 2147483646 w 57"/>
                  <a:gd name="T3" fmla="*/ 2147483646 h 58"/>
                  <a:gd name="T4" fmla="*/ 2147483646 w 57"/>
                  <a:gd name="T5" fmla="*/ 0 h 58"/>
                  <a:gd name="T6" fmla="*/ 2147483646 w 57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58">
                    <a:moveTo>
                      <a:pt x="19" y="57"/>
                    </a:moveTo>
                    <a:lnTo>
                      <a:pt x="19" y="57"/>
                    </a:lnTo>
                    <a:cubicBezTo>
                      <a:pt x="37" y="57"/>
                      <a:pt x="56" y="19"/>
                      <a:pt x="56" y="0"/>
                    </a:cubicBezTo>
                    <a:cubicBezTo>
                      <a:pt x="37" y="0"/>
                      <a:pt x="0" y="38"/>
                      <a:pt x="19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81" name="Freeform 112">
                <a:extLst>
                  <a:ext uri="{FF2B5EF4-FFF2-40B4-BE49-F238E27FC236}">
                    <a16:creationId xmlns:a16="http://schemas.microsoft.com/office/drawing/2014/main" id="{2B225AF5-4C13-9E42-A78C-66ECF7340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3725" y="4164013"/>
                <a:ext cx="14288" cy="28575"/>
              </a:xfrm>
              <a:custGeom>
                <a:avLst/>
                <a:gdLst>
                  <a:gd name="T0" fmla="*/ 2147483646 w 39"/>
                  <a:gd name="T1" fmla="*/ 2147483646 h 78"/>
                  <a:gd name="T2" fmla="*/ 2147483646 w 39"/>
                  <a:gd name="T3" fmla="*/ 2147483646 h 78"/>
                  <a:gd name="T4" fmla="*/ 2147483646 w 39"/>
                  <a:gd name="T5" fmla="*/ 0 h 78"/>
                  <a:gd name="T6" fmla="*/ 2147483646 w 39"/>
                  <a:gd name="T7" fmla="*/ 2147483646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78">
                    <a:moveTo>
                      <a:pt x="19" y="77"/>
                    </a:moveTo>
                    <a:lnTo>
                      <a:pt x="19" y="77"/>
                    </a:lnTo>
                    <a:cubicBezTo>
                      <a:pt x="38" y="77"/>
                      <a:pt x="38" y="19"/>
                      <a:pt x="19" y="0"/>
                    </a:cubicBezTo>
                    <a:cubicBezTo>
                      <a:pt x="19" y="38"/>
                      <a:pt x="0" y="58"/>
                      <a:pt x="19" y="7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82" name="Freeform 113">
                <a:extLst>
                  <a:ext uri="{FF2B5EF4-FFF2-40B4-BE49-F238E27FC236}">
                    <a16:creationId xmlns:a16="http://schemas.microsoft.com/office/drawing/2014/main" id="{19C25510-ACC7-A44B-BB01-61CD2AC51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738" y="4176713"/>
                <a:ext cx="26987" cy="20637"/>
              </a:xfrm>
              <a:custGeom>
                <a:avLst/>
                <a:gdLst>
                  <a:gd name="T0" fmla="*/ 2147483646 w 77"/>
                  <a:gd name="T1" fmla="*/ 2147483646 h 58"/>
                  <a:gd name="T2" fmla="*/ 2147483646 w 77"/>
                  <a:gd name="T3" fmla="*/ 2147483646 h 58"/>
                  <a:gd name="T4" fmla="*/ 0 w 77"/>
                  <a:gd name="T5" fmla="*/ 0 h 58"/>
                  <a:gd name="T6" fmla="*/ 2147483646 w 77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58">
                    <a:moveTo>
                      <a:pt x="76" y="39"/>
                    </a:moveTo>
                    <a:lnTo>
                      <a:pt x="76" y="39"/>
                    </a:lnTo>
                    <a:cubicBezTo>
                      <a:pt x="76" y="57"/>
                      <a:pt x="19" y="39"/>
                      <a:pt x="0" y="0"/>
                    </a:cubicBezTo>
                    <a:cubicBezTo>
                      <a:pt x="38" y="20"/>
                      <a:pt x="76" y="20"/>
                      <a:pt x="76" y="3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83" name="Freeform 114">
                <a:extLst>
                  <a:ext uri="{FF2B5EF4-FFF2-40B4-BE49-F238E27FC236}">
                    <a16:creationId xmlns:a16="http://schemas.microsoft.com/office/drawing/2014/main" id="{ECE24303-B858-4F4D-A30F-5FD884F86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388" y="4170363"/>
                <a:ext cx="26987" cy="14287"/>
              </a:xfrm>
              <a:custGeom>
                <a:avLst/>
                <a:gdLst>
                  <a:gd name="T0" fmla="*/ 2147483646 w 77"/>
                  <a:gd name="T1" fmla="*/ 2147483646 h 40"/>
                  <a:gd name="T2" fmla="*/ 2147483646 w 77"/>
                  <a:gd name="T3" fmla="*/ 2147483646 h 40"/>
                  <a:gd name="T4" fmla="*/ 0 w 77"/>
                  <a:gd name="T5" fmla="*/ 0 h 40"/>
                  <a:gd name="T6" fmla="*/ 2147483646 w 77"/>
                  <a:gd name="T7" fmla="*/ 2147483646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40">
                    <a:moveTo>
                      <a:pt x="76" y="19"/>
                    </a:moveTo>
                    <a:lnTo>
                      <a:pt x="76" y="19"/>
                    </a:lnTo>
                    <a:cubicBezTo>
                      <a:pt x="76" y="39"/>
                      <a:pt x="0" y="19"/>
                      <a:pt x="0" y="0"/>
                    </a:cubicBezTo>
                    <a:cubicBezTo>
                      <a:pt x="38" y="0"/>
                      <a:pt x="57" y="0"/>
                      <a:pt x="76" y="1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84" name="Freeform 115">
                <a:extLst>
                  <a:ext uri="{FF2B5EF4-FFF2-40B4-BE49-F238E27FC236}">
                    <a16:creationId xmlns:a16="http://schemas.microsoft.com/office/drawing/2014/main" id="{A1B60D6D-E4AC-DF49-8E6A-DA9D17B96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4149725"/>
                <a:ext cx="14288" cy="26988"/>
              </a:xfrm>
              <a:custGeom>
                <a:avLst/>
                <a:gdLst>
                  <a:gd name="T0" fmla="*/ 2147483646 w 39"/>
                  <a:gd name="T1" fmla="*/ 2147483646 h 77"/>
                  <a:gd name="T2" fmla="*/ 2147483646 w 39"/>
                  <a:gd name="T3" fmla="*/ 2147483646 h 77"/>
                  <a:gd name="T4" fmla="*/ 2147483646 w 39"/>
                  <a:gd name="T5" fmla="*/ 0 h 77"/>
                  <a:gd name="T6" fmla="*/ 2147483646 w 39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77">
                    <a:moveTo>
                      <a:pt x="19" y="76"/>
                    </a:moveTo>
                    <a:lnTo>
                      <a:pt x="19" y="76"/>
                    </a:lnTo>
                    <a:cubicBezTo>
                      <a:pt x="38" y="76"/>
                      <a:pt x="38" y="19"/>
                      <a:pt x="19" y="0"/>
                    </a:cubicBezTo>
                    <a:cubicBezTo>
                      <a:pt x="38" y="38"/>
                      <a:pt x="0" y="76"/>
                      <a:pt x="19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85" name="Freeform 116">
                <a:extLst>
                  <a:ext uri="{FF2B5EF4-FFF2-40B4-BE49-F238E27FC236}">
                    <a16:creationId xmlns:a16="http://schemas.microsoft.com/office/drawing/2014/main" id="{9B9CEC27-8E25-3542-9DF0-CC4B3FC38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3088" y="4143375"/>
                <a:ext cx="14287" cy="20638"/>
              </a:xfrm>
              <a:custGeom>
                <a:avLst/>
                <a:gdLst>
                  <a:gd name="T0" fmla="*/ 2147483646 w 39"/>
                  <a:gd name="T1" fmla="*/ 2147483646 h 58"/>
                  <a:gd name="T2" fmla="*/ 2147483646 w 39"/>
                  <a:gd name="T3" fmla="*/ 2147483646 h 58"/>
                  <a:gd name="T4" fmla="*/ 0 w 39"/>
                  <a:gd name="T5" fmla="*/ 0 h 58"/>
                  <a:gd name="T6" fmla="*/ 2147483646 w 39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8">
                    <a:moveTo>
                      <a:pt x="19" y="57"/>
                    </a:moveTo>
                    <a:lnTo>
                      <a:pt x="19" y="57"/>
                    </a:lnTo>
                    <a:cubicBezTo>
                      <a:pt x="38" y="57"/>
                      <a:pt x="19" y="19"/>
                      <a:pt x="0" y="0"/>
                    </a:cubicBezTo>
                    <a:cubicBezTo>
                      <a:pt x="19" y="38"/>
                      <a:pt x="0" y="57"/>
                      <a:pt x="19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86" name="Freeform 117">
                <a:extLst>
                  <a:ext uri="{FF2B5EF4-FFF2-40B4-BE49-F238E27FC236}">
                    <a16:creationId xmlns:a16="http://schemas.microsoft.com/office/drawing/2014/main" id="{BEC96ABE-D1A9-5E43-B67C-4C4596BCC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2450" y="4156075"/>
                <a:ext cx="20638" cy="14288"/>
              </a:xfrm>
              <a:custGeom>
                <a:avLst/>
                <a:gdLst>
                  <a:gd name="T0" fmla="*/ 2147483646 w 58"/>
                  <a:gd name="T1" fmla="*/ 2147483646 h 39"/>
                  <a:gd name="T2" fmla="*/ 2147483646 w 58"/>
                  <a:gd name="T3" fmla="*/ 2147483646 h 39"/>
                  <a:gd name="T4" fmla="*/ 0 w 58"/>
                  <a:gd name="T5" fmla="*/ 0 h 39"/>
                  <a:gd name="T6" fmla="*/ 2147483646 w 58"/>
                  <a:gd name="T7" fmla="*/ 2147483646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39">
                    <a:moveTo>
                      <a:pt x="57" y="19"/>
                    </a:moveTo>
                    <a:lnTo>
                      <a:pt x="57" y="19"/>
                    </a:lnTo>
                    <a:cubicBezTo>
                      <a:pt x="57" y="38"/>
                      <a:pt x="19" y="19"/>
                      <a:pt x="0" y="0"/>
                    </a:cubicBezTo>
                    <a:cubicBezTo>
                      <a:pt x="38" y="19"/>
                      <a:pt x="57" y="0"/>
                      <a:pt x="57" y="1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87" name="Freeform 118">
                <a:extLst>
                  <a:ext uri="{FF2B5EF4-FFF2-40B4-BE49-F238E27FC236}">
                    <a16:creationId xmlns:a16="http://schemas.microsoft.com/office/drawing/2014/main" id="{599755A5-807F-154F-8F3B-2D7748EE50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388" y="4143375"/>
                <a:ext cx="14287" cy="14288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0 w 39"/>
                  <a:gd name="T5" fmla="*/ 0 h 39"/>
                  <a:gd name="T6" fmla="*/ 2147483646 w 39"/>
                  <a:gd name="T7" fmla="*/ 2147483646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lnTo>
                      <a:pt x="19" y="38"/>
                    </a:lnTo>
                    <a:cubicBezTo>
                      <a:pt x="38" y="19"/>
                      <a:pt x="19" y="0"/>
                      <a:pt x="0" y="0"/>
                    </a:cubicBezTo>
                    <a:cubicBezTo>
                      <a:pt x="0" y="19"/>
                      <a:pt x="19" y="38"/>
                      <a:pt x="19" y="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88" name="Freeform 119">
                <a:extLst>
                  <a:ext uri="{FF2B5EF4-FFF2-40B4-BE49-F238E27FC236}">
                    <a16:creationId xmlns:a16="http://schemas.microsoft.com/office/drawing/2014/main" id="{3B5CEF90-30C3-6045-9B3C-4B8FBBE8FA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4191000"/>
                <a:ext cx="34925" cy="20638"/>
              </a:xfrm>
              <a:custGeom>
                <a:avLst/>
                <a:gdLst>
                  <a:gd name="T0" fmla="*/ 2147483646 w 96"/>
                  <a:gd name="T1" fmla="*/ 2147483646 h 58"/>
                  <a:gd name="T2" fmla="*/ 2147483646 w 96"/>
                  <a:gd name="T3" fmla="*/ 2147483646 h 58"/>
                  <a:gd name="T4" fmla="*/ 0 w 96"/>
                  <a:gd name="T5" fmla="*/ 2147483646 h 58"/>
                  <a:gd name="T6" fmla="*/ 2147483646 w 96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58">
                    <a:moveTo>
                      <a:pt x="95" y="18"/>
                    </a:moveTo>
                    <a:lnTo>
                      <a:pt x="95" y="18"/>
                    </a:lnTo>
                    <a:cubicBezTo>
                      <a:pt x="95" y="57"/>
                      <a:pt x="19" y="37"/>
                      <a:pt x="0" y="18"/>
                    </a:cubicBezTo>
                    <a:cubicBezTo>
                      <a:pt x="38" y="18"/>
                      <a:pt x="76" y="0"/>
                      <a:pt x="95" y="1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89" name="Freeform 120">
                <a:extLst>
                  <a:ext uri="{FF2B5EF4-FFF2-40B4-BE49-F238E27FC236}">
                    <a16:creationId xmlns:a16="http://schemas.microsoft.com/office/drawing/2014/main" id="{335077FB-8817-E043-972B-D3117E2B2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4188" y="4170363"/>
                <a:ext cx="34925" cy="20637"/>
              </a:xfrm>
              <a:custGeom>
                <a:avLst/>
                <a:gdLst>
                  <a:gd name="T0" fmla="*/ 2147483646 w 97"/>
                  <a:gd name="T1" fmla="*/ 2147483646 h 59"/>
                  <a:gd name="T2" fmla="*/ 2147483646 w 97"/>
                  <a:gd name="T3" fmla="*/ 2147483646 h 59"/>
                  <a:gd name="T4" fmla="*/ 0 w 97"/>
                  <a:gd name="T5" fmla="*/ 0 h 59"/>
                  <a:gd name="T6" fmla="*/ 2147483646 w 97"/>
                  <a:gd name="T7" fmla="*/ 2147483646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59">
                    <a:moveTo>
                      <a:pt x="76" y="39"/>
                    </a:moveTo>
                    <a:lnTo>
                      <a:pt x="76" y="39"/>
                    </a:lnTo>
                    <a:cubicBezTo>
                      <a:pt x="96" y="58"/>
                      <a:pt x="20" y="39"/>
                      <a:pt x="0" y="0"/>
                    </a:cubicBezTo>
                    <a:cubicBezTo>
                      <a:pt x="39" y="19"/>
                      <a:pt x="76" y="19"/>
                      <a:pt x="76" y="3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90" name="Freeform 121">
                <a:extLst>
                  <a:ext uri="{FF2B5EF4-FFF2-40B4-BE49-F238E27FC236}">
                    <a16:creationId xmlns:a16="http://schemas.microsoft.com/office/drawing/2014/main" id="{022A6471-E6B9-144B-BF60-1D34DCCB0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113" y="4170363"/>
                <a:ext cx="20637" cy="20637"/>
              </a:xfrm>
              <a:custGeom>
                <a:avLst/>
                <a:gdLst>
                  <a:gd name="T0" fmla="*/ 2147483646 w 58"/>
                  <a:gd name="T1" fmla="*/ 2147483646 h 59"/>
                  <a:gd name="T2" fmla="*/ 2147483646 w 58"/>
                  <a:gd name="T3" fmla="*/ 2147483646 h 59"/>
                  <a:gd name="T4" fmla="*/ 0 w 58"/>
                  <a:gd name="T5" fmla="*/ 0 h 59"/>
                  <a:gd name="T6" fmla="*/ 2147483646 w 58"/>
                  <a:gd name="T7" fmla="*/ 2147483646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59">
                    <a:moveTo>
                      <a:pt x="38" y="39"/>
                    </a:moveTo>
                    <a:lnTo>
                      <a:pt x="38" y="39"/>
                    </a:lnTo>
                    <a:cubicBezTo>
                      <a:pt x="57" y="39"/>
                      <a:pt x="19" y="0"/>
                      <a:pt x="0" y="0"/>
                    </a:cubicBezTo>
                    <a:cubicBezTo>
                      <a:pt x="0" y="19"/>
                      <a:pt x="19" y="58"/>
                      <a:pt x="38" y="3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91" name="Freeform 122">
                <a:extLst>
                  <a:ext uri="{FF2B5EF4-FFF2-40B4-BE49-F238E27FC236}">
                    <a16:creationId xmlns:a16="http://schemas.microsoft.com/office/drawing/2014/main" id="{91274507-EDB2-1842-91F6-DE0E310A3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475" y="4184650"/>
                <a:ext cx="34925" cy="20638"/>
              </a:xfrm>
              <a:custGeom>
                <a:avLst/>
                <a:gdLst>
                  <a:gd name="T0" fmla="*/ 2147483646 w 96"/>
                  <a:gd name="T1" fmla="*/ 2147483646 h 57"/>
                  <a:gd name="T2" fmla="*/ 2147483646 w 96"/>
                  <a:gd name="T3" fmla="*/ 2147483646 h 57"/>
                  <a:gd name="T4" fmla="*/ 0 w 96"/>
                  <a:gd name="T5" fmla="*/ 2147483646 h 57"/>
                  <a:gd name="T6" fmla="*/ 2147483646 w 96"/>
                  <a:gd name="T7" fmla="*/ 2147483646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57">
                    <a:moveTo>
                      <a:pt x="95" y="19"/>
                    </a:moveTo>
                    <a:lnTo>
                      <a:pt x="95" y="19"/>
                    </a:lnTo>
                    <a:cubicBezTo>
                      <a:pt x="95" y="56"/>
                      <a:pt x="18" y="37"/>
                      <a:pt x="0" y="19"/>
                    </a:cubicBezTo>
                    <a:cubicBezTo>
                      <a:pt x="57" y="19"/>
                      <a:pt x="95" y="0"/>
                      <a:pt x="95" y="1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92" name="Freeform 123">
                <a:extLst>
                  <a:ext uri="{FF2B5EF4-FFF2-40B4-BE49-F238E27FC236}">
                    <a16:creationId xmlns:a16="http://schemas.microsoft.com/office/drawing/2014/main" id="{10AF5D30-DB2C-FD4D-B17B-B30D646512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4191000"/>
                <a:ext cx="41275" cy="14288"/>
              </a:xfrm>
              <a:custGeom>
                <a:avLst/>
                <a:gdLst>
                  <a:gd name="T0" fmla="*/ 2147483646 w 116"/>
                  <a:gd name="T1" fmla="*/ 2147483646 h 38"/>
                  <a:gd name="T2" fmla="*/ 2147483646 w 116"/>
                  <a:gd name="T3" fmla="*/ 2147483646 h 38"/>
                  <a:gd name="T4" fmla="*/ 0 w 116"/>
                  <a:gd name="T5" fmla="*/ 2147483646 h 38"/>
                  <a:gd name="T6" fmla="*/ 2147483646 w 116"/>
                  <a:gd name="T7" fmla="*/ 2147483646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38">
                    <a:moveTo>
                      <a:pt x="96" y="18"/>
                    </a:moveTo>
                    <a:lnTo>
                      <a:pt x="96" y="18"/>
                    </a:lnTo>
                    <a:cubicBezTo>
                      <a:pt x="115" y="37"/>
                      <a:pt x="20" y="37"/>
                      <a:pt x="0" y="18"/>
                    </a:cubicBezTo>
                    <a:cubicBezTo>
                      <a:pt x="39" y="18"/>
                      <a:pt x="96" y="0"/>
                      <a:pt x="96" y="1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93" name="Freeform 124">
                <a:extLst>
                  <a:ext uri="{FF2B5EF4-FFF2-40B4-BE49-F238E27FC236}">
                    <a16:creationId xmlns:a16="http://schemas.microsoft.com/office/drawing/2014/main" id="{8E80CBB3-F2B4-A945-BDA5-6D17CF3FC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463" y="4197350"/>
                <a:ext cx="34925" cy="14288"/>
              </a:xfrm>
              <a:custGeom>
                <a:avLst/>
                <a:gdLst>
                  <a:gd name="T0" fmla="*/ 2147483646 w 96"/>
                  <a:gd name="T1" fmla="*/ 2147483646 h 40"/>
                  <a:gd name="T2" fmla="*/ 2147483646 w 96"/>
                  <a:gd name="T3" fmla="*/ 2147483646 h 40"/>
                  <a:gd name="T4" fmla="*/ 0 w 96"/>
                  <a:gd name="T5" fmla="*/ 2147483646 h 40"/>
                  <a:gd name="T6" fmla="*/ 2147483646 w 96"/>
                  <a:gd name="T7" fmla="*/ 2147483646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40">
                    <a:moveTo>
                      <a:pt x="95" y="19"/>
                    </a:moveTo>
                    <a:lnTo>
                      <a:pt x="95" y="19"/>
                    </a:lnTo>
                    <a:cubicBezTo>
                      <a:pt x="95" y="39"/>
                      <a:pt x="38" y="39"/>
                      <a:pt x="0" y="39"/>
                    </a:cubicBezTo>
                    <a:cubicBezTo>
                      <a:pt x="38" y="39"/>
                      <a:pt x="95" y="0"/>
                      <a:pt x="95" y="1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94" name="Freeform 125">
                <a:extLst>
                  <a:ext uri="{FF2B5EF4-FFF2-40B4-BE49-F238E27FC236}">
                    <a16:creationId xmlns:a16="http://schemas.microsoft.com/office/drawing/2014/main" id="{73991D1A-F31E-8E44-A41B-9FB580B477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6100" y="4203700"/>
                <a:ext cx="34925" cy="14288"/>
              </a:xfrm>
              <a:custGeom>
                <a:avLst/>
                <a:gdLst>
                  <a:gd name="T0" fmla="*/ 2147483646 w 96"/>
                  <a:gd name="T1" fmla="*/ 2147483646 h 40"/>
                  <a:gd name="T2" fmla="*/ 2147483646 w 96"/>
                  <a:gd name="T3" fmla="*/ 2147483646 h 40"/>
                  <a:gd name="T4" fmla="*/ 0 w 96"/>
                  <a:gd name="T5" fmla="*/ 2147483646 h 40"/>
                  <a:gd name="T6" fmla="*/ 2147483646 w 96"/>
                  <a:gd name="T7" fmla="*/ 2147483646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40">
                    <a:moveTo>
                      <a:pt x="95" y="20"/>
                    </a:moveTo>
                    <a:lnTo>
                      <a:pt x="95" y="20"/>
                    </a:lnTo>
                    <a:cubicBezTo>
                      <a:pt x="95" y="39"/>
                      <a:pt x="19" y="39"/>
                      <a:pt x="0" y="20"/>
                    </a:cubicBezTo>
                    <a:cubicBezTo>
                      <a:pt x="38" y="20"/>
                      <a:pt x="76" y="0"/>
                      <a:pt x="95" y="2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95" name="Freeform 126">
                <a:extLst>
                  <a:ext uri="{FF2B5EF4-FFF2-40B4-BE49-F238E27FC236}">
                    <a16:creationId xmlns:a16="http://schemas.microsoft.com/office/drawing/2014/main" id="{4EF28BB9-503B-0846-918A-45A3C59A8A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813" y="4170363"/>
                <a:ext cx="20637" cy="26987"/>
              </a:xfrm>
              <a:custGeom>
                <a:avLst/>
                <a:gdLst>
                  <a:gd name="T0" fmla="*/ 2147483646 w 58"/>
                  <a:gd name="T1" fmla="*/ 2147483646 h 77"/>
                  <a:gd name="T2" fmla="*/ 2147483646 w 58"/>
                  <a:gd name="T3" fmla="*/ 2147483646 h 77"/>
                  <a:gd name="T4" fmla="*/ 0 w 58"/>
                  <a:gd name="T5" fmla="*/ 0 h 77"/>
                  <a:gd name="T6" fmla="*/ 2147483646 w 58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77">
                    <a:moveTo>
                      <a:pt x="38" y="76"/>
                    </a:moveTo>
                    <a:lnTo>
                      <a:pt x="38" y="76"/>
                    </a:lnTo>
                    <a:cubicBezTo>
                      <a:pt x="19" y="76"/>
                      <a:pt x="19" y="39"/>
                      <a:pt x="0" y="0"/>
                    </a:cubicBezTo>
                    <a:cubicBezTo>
                      <a:pt x="19" y="39"/>
                      <a:pt x="57" y="58"/>
                      <a:pt x="38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96" name="Freeform 127">
                <a:extLst>
                  <a:ext uri="{FF2B5EF4-FFF2-40B4-BE49-F238E27FC236}">
                    <a16:creationId xmlns:a16="http://schemas.microsoft.com/office/drawing/2014/main" id="{15CCA6EF-6FBD-6F43-8D79-18BC573FD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750" y="4170363"/>
                <a:ext cx="26988" cy="34925"/>
              </a:xfrm>
              <a:custGeom>
                <a:avLst/>
                <a:gdLst>
                  <a:gd name="T0" fmla="*/ 2147483646 w 77"/>
                  <a:gd name="T1" fmla="*/ 2147483646 h 96"/>
                  <a:gd name="T2" fmla="*/ 2147483646 w 77"/>
                  <a:gd name="T3" fmla="*/ 2147483646 h 96"/>
                  <a:gd name="T4" fmla="*/ 0 w 77"/>
                  <a:gd name="T5" fmla="*/ 0 h 96"/>
                  <a:gd name="T6" fmla="*/ 2147483646 w 77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96">
                    <a:moveTo>
                      <a:pt x="57" y="76"/>
                    </a:moveTo>
                    <a:lnTo>
                      <a:pt x="57" y="76"/>
                    </a:lnTo>
                    <a:cubicBezTo>
                      <a:pt x="38" y="95"/>
                      <a:pt x="19" y="39"/>
                      <a:pt x="0" y="0"/>
                    </a:cubicBezTo>
                    <a:cubicBezTo>
                      <a:pt x="38" y="39"/>
                      <a:pt x="76" y="76"/>
                      <a:pt x="57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97" name="Freeform 128">
                <a:extLst>
                  <a:ext uri="{FF2B5EF4-FFF2-40B4-BE49-F238E27FC236}">
                    <a16:creationId xmlns:a16="http://schemas.microsoft.com/office/drawing/2014/main" id="{E9661BC7-DA57-4449-ACAA-DE354AA51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2450" y="4170363"/>
                <a:ext cx="34925" cy="41275"/>
              </a:xfrm>
              <a:custGeom>
                <a:avLst/>
                <a:gdLst>
                  <a:gd name="T0" fmla="*/ 2147483646 w 96"/>
                  <a:gd name="T1" fmla="*/ 2147483646 h 116"/>
                  <a:gd name="T2" fmla="*/ 2147483646 w 96"/>
                  <a:gd name="T3" fmla="*/ 2147483646 h 116"/>
                  <a:gd name="T4" fmla="*/ 0 w 96"/>
                  <a:gd name="T5" fmla="*/ 0 h 116"/>
                  <a:gd name="T6" fmla="*/ 2147483646 w 96"/>
                  <a:gd name="T7" fmla="*/ 2147483646 h 1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116">
                    <a:moveTo>
                      <a:pt x="76" y="95"/>
                    </a:moveTo>
                    <a:lnTo>
                      <a:pt x="76" y="95"/>
                    </a:lnTo>
                    <a:cubicBezTo>
                      <a:pt x="57" y="115"/>
                      <a:pt x="19" y="39"/>
                      <a:pt x="0" y="0"/>
                    </a:cubicBezTo>
                    <a:cubicBezTo>
                      <a:pt x="19" y="39"/>
                      <a:pt x="95" y="76"/>
                      <a:pt x="76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98" name="Freeform 129">
                <a:extLst>
                  <a:ext uri="{FF2B5EF4-FFF2-40B4-BE49-F238E27FC236}">
                    <a16:creationId xmlns:a16="http://schemas.microsoft.com/office/drawing/2014/main" id="{F355B9F7-A0CB-AF4D-AEB6-3FF0364D7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4203700"/>
                <a:ext cx="55563" cy="34925"/>
              </a:xfrm>
              <a:custGeom>
                <a:avLst/>
                <a:gdLst>
                  <a:gd name="T0" fmla="*/ 2147483646 w 154"/>
                  <a:gd name="T1" fmla="*/ 2147483646 h 97"/>
                  <a:gd name="T2" fmla="*/ 2147483646 w 154"/>
                  <a:gd name="T3" fmla="*/ 2147483646 h 97"/>
                  <a:gd name="T4" fmla="*/ 0 w 154"/>
                  <a:gd name="T5" fmla="*/ 0 h 97"/>
                  <a:gd name="T6" fmla="*/ 2147483646 w 154"/>
                  <a:gd name="T7" fmla="*/ 2147483646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54" h="97">
                    <a:moveTo>
                      <a:pt x="153" y="58"/>
                    </a:moveTo>
                    <a:lnTo>
                      <a:pt x="153" y="58"/>
                    </a:lnTo>
                    <a:cubicBezTo>
                      <a:pt x="134" y="96"/>
                      <a:pt x="20" y="39"/>
                      <a:pt x="0" y="0"/>
                    </a:cubicBezTo>
                    <a:cubicBezTo>
                      <a:pt x="77" y="39"/>
                      <a:pt x="153" y="39"/>
                      <a:pt x="153" y="5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499" name="Freeform 130">
                <a:extLst>
                  <a:ext uri="{FF2B5EF4-FFF2-40B4-BE49-F238E27FC236}">
                    <a16:creationId xmlns:a16="http://schemas.microsoft.com/office/drawing/2014/main" id="{CAEFC966-2837-E14B-A830-13C3DA666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5925" y="4005263"/>
                <a:ext cx="117475" cy="76200"/>
              </a:xfrm>
              <a:custGeom>
                <a:avLst/>
                <a:gdLst>
                  <a:gd name="T0" fmla="*/ 0 w 325"/>
                  <a:gd name="T1" fmla="*/ 0 h 211"/>
                  <a:gd name="T2" fmla="*/ 0 w 325"/>
                  <a:gd name="T3" fmla="*/ 0 h 211"/>
                  <a:gd name="T4" fmla="*/ 0 w 325"/>
                  <a:gd name="T5" fmla="*/ 2147483646 h 211"/>
                  <a:gd name="T6" fmla="*/ 2147483646 w 325"/>
                  <a:gd name="T7" fmla="*/ 2147483646 h 211"/>
                  <a:gd name="T8" fmla="*/ 2147483646 w 325"/>
                  <a:gd name="T9" fmla="*/ 2147483646 h 211"/>
                  <a:gd name="T10" fmla="*/ 2147483646 w 325"/>
                  <a:gd name="T11" fmla="*/ 2147483646 h 211"/>
                  <a:gd name="T12" fmla="*/ 2147483646 w 325"/>
                  <a:gd name="T13" fmla="*/ 2147483646 h 211"/>
                  <a:gd name="T14" fmla="*/ 2147483646 w 325"/>
                  <a:gd name="T15" fmla="*/ 2147483646 h 211"/>
                  <a:gd name="T16" fmla="*/ 2147483646 w 325"/>
                  <a:gd name="T17" fmla="*/ 2147483646 h 211"/>
                  <a:gd name="T18" fmla="*/ 0 w 325"/>
                  <a:gd name="T19" fmla="*/ 0 h 2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25" h="21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cubicBezTo>
                      <a:pt x="0" y="19"/>
                      <a:pt x="19" y="95"/>
                      <a:pt x="57" y="115"/>
                    </a:cubicBezTo>
                    <a:cubicBezTo>
                      <a:pt x="76" y="134"/>
                      <a:pt x="190" y="152"/>
                      <a:pt x="247" y="171"/>
                    </a:cubicBezTo>
                    <a:cubicBezTo>
                      <a:pt x="266" y="171"/>
                      <a:pt x="305" y="191"/>
                      <a:pt x="324" y="210"/>
                    </a:cubicBezTo>
                    <a:cubicBezTo>
                      <a:pt x="305" y="171"/>
                      <a:pt x="305" y="152"/>
                      <a:pt x="305" y="134"/>
                    </a:cubicBezTo>
                    <a:cubicBezTo>
                      <a:pt x="286" y="95"/>
                      <a:pt x="266" y="76"/>
                      <a:pt x="229" y="76"/>
                    </a:cubicBezTo>
                    <a:cubicBezTo>
                      <a:pt x="171" y="76"/>
                      <a:pt x="114" y="76"/>
                      <a:pt x="57" y="57"/>
                    </a:cubicBezTo>
                    <a:cubicBezTo>
                      <a:pt x="38" y="38"/>
                      <a:pt x="19" y="19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00" name="Freeform 131">
                <a:extLst>
                  <a:ext uri="{FF2B5EF4-FFF2-40B4-BE49-F238E27FC236}">
                    <a16:creationId xmlns:a16="http://schemas.microsoft.com/office/drawing/2014/main" id="{8B4D1972-271A-7447-AEBA-44E23A1EDB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113" y="4075113"/>
                <a:ext cx="20637" cy="26987"/>
              </a:xfrm>
              <a:custGeom>
                <a:avLst/>
                <a:gdLst>
                  <a:gd name="T0" fmla="*/ 2147483646 w 58"/>
                  <a:gd name="T1" fmla="*/ 2147483646 h 77"/>
                  <a:gd name="T2" fmla="*/ 2147483646 w 58"/>
                  <a:gd name="T3" fmla="*/ 2147483646 h 77"/>
                  <a:gd name="T4" fmla="*/ 2147483646 w 58"/>
                  <a:gd name="T5" fmla="*/ 0 h 77"/>
                  <a:gd name="T6" fmla="*/ 2147483646 w 58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77">
                    <a:moveTo>
                      <a:pt x="19" y="76"/>
                    </a:moveTo>
                    <a:lnTo>
                      <a:pt x="19" y="76"/>
                    </a:lnTo>
                    <a:cubicBezTo>
                      <a:pt x="38" y="76"/>
                      <a:pt x="57" y="38"/>
                      <a:pt x="38" y="0"/>
                    </a:cubicBezTo>
                    <a:cubicBezTo>
                      <a:pt x="38" y="38"/>
                      <a:pt x="0" y="57"/>
                      <a:pt x="19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01" name="Freeform 132">
                <a:extLst>
                  <a:ext uri="{FF2B5EF4-FFF2-40B4-BE49-F238E27FC236}">
                    <a16:creationId xmlns:a16="http://schemas.microsoft.com/office/drawing/2014/main" id="{FC5A78B0-AD7C-5B44-BA60-526E59BBF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463" y="4087813"/>
                <a:ext cx="14287" cy="26987"/>
              </a:xfrm>
              <a:custGeom>
                <a:avLst/>
                <a:gdLst>
                  <a:gd name="T0" fmla="*/ 2147483646 w 39"/>
                  <a:gd name="T1" fmla="*/ 2147483646 h 77"/>
                  <a:gd name="T2" fmla="*/ 2147483646 w 39"/>
                  <a:gd name="T3" fmla="*/ 2147483646 h 77"/>
                  <a:gd name="T4" fmla="*/ 2147483646 w 39"/>
                  <a:gd name="T5" fmla="*/ 0 h 77"/>
                  <a:gd name="T6" fmla="*/ 2147483646 w 39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77">
                    <a:moveTo>
                      <a:pt x="19" y="76"/>
                    </a:moveTo>
                    <a:lnTo>
                      <a:pt x="19" y="76"/>
                    </a:lnTo>
                    <a:cubicBezTo>
                      <a:pt x="38" y="76"/>
                      <a:pt x="38" y="38"/>
                      <a:pt x="38" y="0"/>
                    </a:cubicBezTo>
                    <a:cubicBezTo>
                      <a:pt x="38" y="38"/>
                      <a:pt x="0" y="57"/>
                      <a:pt x="19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02" name="Freeform 133">
                <a:extLst>
                  <a:ext uri="{FF2B5EF4-FFF2-40B4-BE49-F238E27FC236}">
                    <a16:creationId xmlns:a16="http://schemas.microsoft.com/office/drawing/2014/main" id="{ACFBE09A-0DA5-2442-BA50-72CBC5D77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813" y="4102100"/>
                <a:ext cx="14287" cy="26988"/>
              </a:xfrm>
              <a:custGeom>
                <a:avLst/>
                <a:gdLst>
                  <a:gd name="T0" fmla="*/ 2147483646 w 39"/>
                  <a:gd name="T1" fmla="*/ 2147483646 h 77"/>
                  <a:gd name="T2" fmla="*/ 2147483646 w 39"/>
                  <a:gd name="T3" fmla="*/ 2147483646 h 77"/>
                  <a:gd name="T4" fmla="*/ 2147483646 w 39"/>
                  <a:gd name="T5" fmla="*/ 0 h 77"/>
                  <a:gd name="T6" fmla="*/ 2147483646 w 39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77">
                    <a:moveTo>
                      <a:pt x="19" y="57"/>
                    </a:moveTo>
                    <a:lnTo>
                      <a:pt x="19" y="57"/>
                    </a:lnTo>
                    <a:cubicBezTo>
                      <a:pt x="38" y="76"/>
                      <a:pt x="38" y="38"/>
                      <a:pt x="19" y="0"/>
                    </a:cubicBezTo>
                    <a:cubicBezTo>
                      <a:pt x="19" y="38"/>
                      <a:pt x="0" y="57"/>
                      <a:pt x="19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03" name="Freeform 134">
                <a:extLst>
                  <a:ext uri="{FF2B5EF4-FFF2-40B4-BE49-F238E27FC236}">
                    <a16:creationId xmlns:a16="http://schemas.microsoft.com/office/drawing/2014/main" id="{333A561F-9100-FD42-A3B4-312980FB55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4108450"/>
                <a:ext cx="20638" cy="26988"/>
              </a:xfrm>
              <a:custGeom>
                <a:avLst/>
                <a:gdLst>
                  <a:gd name="T0" fmla="*/ 2147483646 w 59"/>
                  <a:gd name="T1" fmla="*/ 2147483646 h 77"/>
                  <a:gd name="T2" fmla="*/ 2147483646 w 59"/>
                  <a:gd name="T3" fmla="*/ 2147483646 h 77"/>
                  <a:gd name="T4" fmla="*/ 0 w 59"/>
                  <a:gd name="T5" fmla="*/ 0 h 77"/>
                  <a:gd name="T6" fmla="*/ 2147483646 w 59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77">
                    <a:moveTo>
                      <a:pt x="58" y="38"/>
                    </a:moveTo>
                    <a:lnTo>
                      <a:pt x="58" y="38"/>
                    </a:lnTo>
                    <a:cubicBezTo>
                      <a:pt x="58" y="76"/>
                      <a:pt x="0" y="19"/>
                      <a:pt x="0" y="0"/>
                    </a:cubicBezTo>
                    <a:cubicBezTo>
                      <a:pt x="20" y="19"/>
                      <a:pt x="58" y="19"/>
                      <a:pt x="58" y="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04" name="Freeform 135">
                <a:extLst>
                  <a:ext uri="{FF2B5EF4-FFF2-40B4-BE49-F238E27FC236}">
                    <a16:creationId xmlns:a16="http://schemas.microsoft.com/office/drawing/2014/main" id="{87BA95FF-7C7F-3241-BBFA-4010FB80A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2125" y="4087813"/>
                <a:ext cx="34925" cy="34925"/>
              </a:xfrm>
              <a:custGeom>
                <a:avLst/>
                <a:gdLst>
                  <a:gd name="T0" fmla="*/ 2147483646 w 96"/>
                  <a:gd name="T1" fmla="*/ 2147483646 h 96"/>
                  <a:gd name="T2" fmla="*/ 2147483646 w 96"/>
                  <a:gd name="T3" fmla="*/ 2147483646 h 96"/>
                  <a:gd name="T4" fmla="*/ 0 w 96"/>
                  <a:gd name="T5" fmla="*/ 0 h 96"/>
                  <a:gd name="T6" fmla="*/ 2147483646 w 96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6">
                    <a:moveTo>
                      <a:pt x="95" y="57"/>
                    </a:moveTo>
                    <a:lnTo>
                      <a:pt x="95" y="57"/>
                    </a:lnTo>
                    <a:cubicBezTo>
                      <a:pt x="76" y="95"/>
                      <a:pt x="19" y="19"/>
                      <a:pt x="0" y="0"/>
                    </a:cubicBezTo>
                    <a:cubicBezTo>
                      <a:pt x="37" y="19"/>
                      <a:pt x="95" y="38"/>
                      <a:pt x="95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05" name="Freeform 136">
                <a:extLst>
                  <a:ext uri="{FF2B5EF4-FFF2-40B4-BE49-F238E27FC236}">
                    <a16:creationId xmlns:a16="http://schemas.microsoft.com/office/drawing/2014/main" id="{89C5AB2B-BB18-7048-8FDD-AFF0A5E14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4188" y="4067175"/>
                <a:ext cx="41275" cy="41275"/>
              </a:xfrm>
              <a:custGeom>
                <a:avLst/>
                <a:gdLst>
                  <a:gd name="T0" fmla="*/ 2147483646 w 116"/>
                  <a:gd name="T1" fmla="*/ 2147483646 h 116"/>
                  <a:gd name="T2" fmla="*/ 2147483646 w 116"/>
                  <a:gd name="T3" fmla="*/ 2147483646 h 116"/>
                  <a:gd name="T4" fmla="*/ 0 w 116"/>
                  <a:gd name="T5" fmla="*/ 0 h 116"/>
                  <a:gd name="T6" fmla="*/ 2147483646 w 116"/>
                  <a:gd name="T7" fmla="*/ 2147483646 h 1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116">
                    <a:moveTo>
                      <a:pt x="96" y="77"/>
                    </a:moveTo>
                    <a:lnTo>
                      <a:pt x="96" y="77"/>
                    </a:lnTo>
                    <a:cubicBezTo>
                      <a:pt x="96" y="115"/>
                      <a:pt x="20" y="39"/>
                      <a:pt x="0" y="0"/>
                    </a:cubicBezTo>
                    <a:cubicBezTo>
                      <a:pt x="39" y="39"/>
                      <a:pt x="115" y="58"/>
                      <a:pt x="96" y="7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06" name="Freeform 137">
                <a:extLst>
                  <a:ext uri="{FF2B5EF4-FFF2-40B4-BE49-F238E27FC236}">
                    <a16:creationId xmlns:a16="http://schemas.microsoft.com/office/drawing/2014/main" id="{8C9B89CD-B7F0-B046-9C2A-C7CEA32D5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4067175"/>
                <a:ext cx="14288" cy="20638"/>
              </a:xfrm>
              <a:custGeom>
                <a:avLst/>
                <a:gdLst>
                  <a:gd name="T0" fmla="*/ 2147483646 w 40"/>
                  <a:gd name="T1" fmla="*/ 2147483646 h 59"/>
                  <a:gd name="T2" fmla="*/ 2147483646 w 40"/>
                  <a:gd name="T3" fmla="*/ 2147483646 h 59"/>
                  <a:gd name="T4" fmla="*/ 0 w 40"/>
                  <a:gd name="T5" fmla="*/ 0 h 59"/>
                  <a:gd name="T6" fmla="*/ 2147483646 w 40"/>
                  <a:gd name="T7" fmla="*/ 2147483646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9">
                    <a:moveTo>
                      <a:pt x="20" y="58"/>
                    </a:moveTo>
                    <a:lnTo>
                      <a:pt x="20" y="58"/>
                    </a:lnTo>
                    <a:cubicBezTo>
                      <a:pt x="39" y="58"/>
                      <a:pt x="20" y="20"/>
                      <a:pt x="0" y="0"/>
                    </a:cubicBezTo>
                    <a:cubicBezTo>
                      <a:pt x="0" y="39"/>
                      <a:pt x="0" y="58"/>
                      <a:pt x="20" y="5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07" name="Freeform 138">
                <a:extLst>
                  <a:ext uri="{FF2B5EF4-FFF2-40B4-BE49-F238E27FC236}">
                    <a16:creationId xmlns:a16="http://schemas.microsoft.com/office/drawing/2014/main" id="{11222D30-26BD-644D-87E5-E77F620DD9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2125" y="4060825"/>
                <a:ext cx="20638" cy="20638"/>
              </a:xfrm>
              <a:custGeom>
                <a:avLst/>
                <a:gdLst>
                  <a:gd name="T0" fmla="*/ 2147483646 w 57"/>
                  <a:gd name="T1" fmla="*/ 2147483646 h 59"/>
                  <a:gd name="T2" fmla="*/ 2147483646 w 57"/>
                  <a:gd name="T3" fmla="*/ 2147483646 h 59"/>
                  <a:gd name="T4" fmla="*/ 0 w 57"/>
                  <a:gd name="T5" fmla="*/ 0 h 59"/>
                  <a:gd name="T6" fmla="*/ 2147483646 w 57"/>
                  <a:gd name="T7" fmla="*/ 2147483646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7" h="59">
                    <a:moveTo>
                      <a:pt x="37" y="58"/>
                    </a:moveTo>
                    <a:lnTo>
                      <a:pt x="37" y="58"/>
                    </a:lnTo>
                    <a:cubicBezTo>
                      <a:pt x="56" y="39"/>
                      <a:pt x="37" y="39"/>
                      <a:pt x="0" y="0"/>
                    </a:cubicBezTo>
                    <a:cubicBezTo>
                      <a:pt x="0" y="19"/>
                      <a:pt x="19" y="58"/>
                      <a:pt x="37" y="5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08" name="Freeform 139">
                <a:extLst>
                  <a:ext uri="{FF2B5EF4-FFF2-40B4-BE49-F238E27FC236}">
                    <a16:creationId xmlns:a16="http://schemas.microsoft.com/office/drawing/2014/main" id="{D1FB650D-A1B7-1F40-B7EB-2E03350877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86100" y="4108450"/>
                <a:ext cx="7938" cy="20638"/>
              </a:xfrm>
              <a:custGeom>
                <a:avLst/>
                <a:gdLst>
                  <a:gd name="T0" fmla="*/ 0 w 20"/>
                  <a:gd name="T1" fmla="*/ 2147483646 h 58"/>
                  <a:gd name="T2" fmla="*/ 0 w 20"/>
                  <a:gd name="T3" fmla="*/ 2147483646 h 58"/>
                  <a:gd name="T4" fmla="*/ 0 w 20"/>
                  <a:gd name="T5" fmla="*/ 0 h 58"/>
                  <a:gd name="T6" fmla="*/ 0 w 20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58">
                    <a:moveTo>
                      <a:pt x="0" y="38"/>
                    </a:moveTo>
                    <a:lnTo>
                      <a:pt x="0" y="38"/>
                    </a:lnTo>
                    <a:cubicBezTo>
                      <a:pt x="19" y="57"/>
                      <a:pt x="19" y="19"/>
                      <a:pt x="0" y="0"/>
                    </a:cubicBezTo>
                    <a:cubicBezTo>
                      <a:pt x="0" y="19"/>
                      <a:pt x="0" y="38"/>
                      <a:pt x="0" y="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09" name="Freeform 140">
                <a:extLst>
                  <a:ext uri="{FF2B5EF4-FFF2-40B4-BE49-F238E27FC236}">
                    <a16:creationId xmlns:a16="http://schemas.microsoft.com/office/drawing/2014/main" id="{68767077-488A-9D45-B6F0-3BCA7501E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5925" y="4033838"/>
                <a:ext cx="34925" cy="34925"/>
              </a:xfrm>
              <a:custGeom>
                <a:avLst/>
                <a:gdLst>
                  <a:gd name="T0" fmla="*/ 2147483646 w 96"/>
                  <a:gd name="T1" fmla="*/ 2147483646 h 96"/>
                  <a:gd name="T2" fmla="*/ 2147483646 w 96"/>
                  <a:gd name="T3" fmla="*/ 2147483646 h 96"/>
                  <a:gd name="T4" fmla="*/ 0 w 96"/>
                  <a:gd name="T5" fmla="*/ 0 h 96"/>
                  <a:gd name="T6" fmla="*/ 2147483646 w 96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6">
                    <a:moveTo>
                      <a:pt x="76" y="76"/>
                    </a:moveTo>
                    <a:lnTo>
                      <a:pt x="76" y="76"/>
                    </a:lnTo>
                    <a:cubicBezTo>
                      <a:pt x="57" y="95"/>
                      <a:pt x="0" y="39"/>
                      <a:pt x="0" y="0"/>
                    </a:cubicBezTo>
                    <a:cubicBezTo>
                      <a:pt x="19" y="39"/>
                      <a:pt x="95" y="76"/>
                      <a:pt x="76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10" name="Freeform 141">
                <a:extLst>
                  <a:ext uri="{FF2B5EF4-FFF2-40B4-BE49-F238E27FC236}">
                    <a16:creationId xmlns:a16="http://schemas.microsoft.com/office/drawing/2014/main" id="{2860D07F-66A6-B44F-B37F-1333F6B34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275" y="4060825"/>
                <a:ext cx="34925" cy="20638"/>
              </a:xfrm>
              <a:custGeom>
                <a:avLst/>
                <a:gdLst>
                  <a:gd name="T0" fmla="*/ 2147483646 w 96"/>
                  <a:gd name="T1" fmla="*/ 2147483646 h 59"/>
                  <a:gd name="T2" fmla="*/ 2147483646 w 96"/>
                  <a:gd name="T3" fmla="*/ 2147483646 h 59"/>
                  <a:gd name="T4" fmla="*/ 0 w 96"/>
                  <a:gd name="T5" fmla="*/ 0 h 59"/>
                  <a:gd name="T6" fmla="*/ 2147483646 w 96"/>
                  <a:gd name="T7" fmla="*/ 2147483646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59">
                    <a:moveTo>
                      <a:pt x="95" y="58"/>
                    </a:moveTo>
                    <a:lnTo>
                      <a:pt x="95" y="58"/>
                    </a:lnTo>
                    <a:cubicBezTo>
                      <a:pt x="76" y="58"/>
                      <a:pt x="19" y="19"/>
                      <a:pt x="0" y="0"/>
                    </a:cubicBezTo>
                    <a:cubicBezTo>
                      <a:pt x="38" y="19"/>
                      <a:pt x="95" y="19"/>
                      <a:pt x="95" y="5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11" name="Freeform 142">
                <a:extLst>
                  <a:ext uri="{FF2B5EF4-FFF2-40B4-BE49-F238E27FC236}">
                    <a16:creationId xmlns:a16="http://schemas.microsoft.com/office/drawing/2014/main" id="{6468B837-1055-8843-9568-15F6D591B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0213" y="4075113"/>
                <a:ext cx="34925" cy="26987"/>
              </a:xfrm>
              <a:custGeom>
                <a:avLst/>
                <a:gdLst>
                  <a:gd name="T0" fmla="*/ 2147483646 w 96"/>
                  <a:gd name="T1" fmla="*/ 2147483646 h 77"/>
                  <a:gd name="T2" fmla="*/ 2147483646 w 96"/>
                  <a:gd name="T3" fmla="*/ 2147483646 h 77"/>
                  <a:gd name="T4" fmla="*/ 0 w 96"/>
                  <a:gd name="T5" fmla="*/ 0 h 77"/>
                  <a:gd name="T6" fmla="*/ 2147483646 w 96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77">
                    <a:moveTo>
                      <a:pt x="95" y="38"/>
                    </a:moveTo>
                    <a:lnTo>
                      <a:pt x="95" y="38"/>
                    </a:lnTo>
                    <a:cubicBezTo>
                      <a:pt x="95" y="76"/>
                      <a:pt x="19" y="19"/>
                      <a:pt x="0" y="0"/>
                    </a:cubicBezTo>
                    <a:cubicBezTo>
                      <a:pt x="38" y="19"/>
                      <a:pt x="95" y="19"/>
                      <a:pt x="95" y="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12" name="Freeform 143">
                <a:extLst>
                  <a:ext uri="{FF2B5EF4-FFF2-40B4-BE49-F238E27FC236}">
                    <a16:creationId xmlns:a16="http://schemas.microsoft.com/office/drawing/2014/main" id="{14A72AF9-079B-384E-8D61-2FD501477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0213" y="4081463"/>
                <a:ext cx="34925" cy="26987"/>
              </a:xfrm>
              <a:custGeom>
                <a:avLst/>
                <a:gdLst>
                  <a:gd name="T0" fmla="*/ 2147483646 w 96"/>
                  <a:gd name="T1" fmla="*/ 2147483646 h 77"/>
                  <a:gd name="T2" fmla="*/ 2147483646 w 96"/>
                  <a:gd name="T3" fmla="*/ 2147483646 h 77"/>
                  <a:gd name="T4" fmla="*/ 0 w 96"/>
                  <a:gd name="T5" fmla="*/ 0 h 77"/>
                  <a:gd name="T6" fmla="*/ 2147483646 w 96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77">
                    <a:moveTo>
                      <a:pt x="76" y="57"/>
                    </a:moveTo>
                    <a:lnTo>
                      <a:pt x="76" y="57"/>
                    </a:lnTo>
                    <a:cubicBezTo>
                      <a:pt x="76" y="76"/>
                      <a:pt x="19" y="19"/>
                      <a:pt x="0" y="0"/>
                    </a:cubicBezTo>
                    <a:cubicBezTo>
                      <a:pt x="38" y="19"/>
                      <a:pt x="95" y="38"/>
                      <a:pt x="76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13" name="Freeform 144">
                <a:extLst>
                  <a:ext uri="{FF2B5EF4-FFF2-40B4-BE49-F238E27FC236}">
                    <a16:creationId xmlns:a16="http://schemas.microsoft.com/office/drawing/2014/main" id="{02A93C83-F69A-CF4E-9BF9-37B3D8586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913" y="4040188"/>
                <a:ext cx="14287" cy="20637"/>
              </a:xfrm>
              <a:custGeom>
                <a:avLst/>
                <a:gdLst>
                  <a:gd name="T0" fmla="*/ 2147483646 w 39"/>
                  <a:gd name="T1" fmla="*/ 2147483646 h 58"/>
                  <a:gd name="T2" fmla="*/ 2147483646 w 39"/>
                  <a:gd name="T3" fmla="*/ 2147483646 h 58"/>
                  <a:gd name="T4" fmla="*/ 2147483646 w 39"/>
                  <a:gd name="T5" fmla="*/ 0 h 58"/>
                  <a:gd name="T6" fmla="*/ 2147483646 w 39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8">
                    <a:moveTo>
                      <a:pt x="19" y="57"/>
                    </a:moveTo>
                    <a:lnTo>
                      <a:pt x="19" y="57"/>
                    </a:lnTo>
                    <a:cubicBezTo>
                      <a:pt x="38" y="39"/>
                      <a:pt x="19" y="39"/>
                      <a:pt x="19" y="0"/>
                    </a:cubicBezTo>
                    <a:cubicBezTo>
                      <a:pt x="0" y="39"/>
                      <a:pt x="0" y="57"/>
                      <a:pt x="19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14" name="Freeform 145">
                <a:extLst>
                  <a:ext uri="{FF2B5EF4-FFF2-40B4-BE49-F238E27FC236}">
                    <a16:creationId xmlns:a16="http://schemas.microsoft.com/office/drawing/2014/main" id="{904B4CD5-1B8A-1748-8952-659A28264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0850" y="4046538"/>
                <a:ext cx="20638" cy="26987"/>
              </a:xfrm>
              <a:custGeom>
                <a:avLst/>
                <a:gdLst>
                  <a:gd name="T0" fmla="*/ 2147483646 w 58"/>
                  <a:gd name="T1" fmla="*/ 2147483646 h 77"/>
                  <a:gd name="T2" fmla="*/ 2147483646 w 58"/>
                  <a:gd name="T3" fmla="*/ 2147483646 h 77"/>
                  <a:gd name="T4" fmla="*/ 2147483646 w 58"/>
                  <a:gd name="T5" fmla="*/ 0 h 77"/>
                  <a:gd name="T6" fmla="*/ 2147483646 w 58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77">
                    <a:moveTo>
                      <a:pt x="19" y="76"/>
                    </a:moveTo>
                    <a:lnTo>
                      <a:pt x="19" y="76"/>
                    </a:lnTo>
                    <a:cubicBezTo>
                      <a:pt x="57" y="76"/>
                      <a:pt x="19" y="37"/>
                      <a:pt x="19" y="0"/>
                    </a:cubicBezTo>
                    <a:cubicBezTo>
                      <a:pt x="19" y="37"/>
                      <a:pt x="0" y="76"/>
                      <a:pt x="19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15" name="Freeform 146">
                <a:extLst>
                  <a:ext uri="{FF2B5EF4-FFF2-40B4-BE49-F238E27FC236}">
                    <a16:creationId xmlns:a16="http://schemas.microsoft.com/office/drawing/2014/main" id="{ECFE2D63-28CE-9441-9519-73CC1BD9B8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200" y="4060825"/>
                <a:ext cx="14288" cy="28575"/>
              </a:xfrm>
              <a:custGeom>
                <a:avLst/>
                <a:gdLst>
                  <a:gd name="T0" fmla="*/ 2147483646 w 39"/>
                  <a:gd name="T1" fmla="*/ 2147483646 h 78"/>
                  <a:gd name="T2" fmla="*/ 2147483646 w 39"/>
                  <a:gd name="T3" fmla="*/ 2147483646 h 78"/>
                  <a:gd name="T4" fmla="*/ 2147483646 w 39"/>
                  <a:gd name="T5" fmla="*/ 0 h 78"/>
                  <a:gd name="T6" fmla="*/ 2147483646 w 39"/>
                  <a:gd name="T7" fmla="*/ 2147483646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78">
                    <a:moveTo>
                      <a:pt x="19" y="77"/>
                    </a:moveTo>
                    <a:lnTo>
                      <a:pt x="19" y="77"/>
                    </a:lnTo>
                    <a:cubicBezTo>
                      <a:pt x="38" y="77"/>
                      <a:pt x="38" y="39"/>
                      <a:pt x="19" y="0"/>
                    </a:cubicBezTo>
                    <a:cubicBezTo>
                      <a:pt x="19" y="39"/>
                      <a:pt x="0" y="58"/>
                      <a:pt x="19" y="7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16" name="Freeform 147">
                <a:extLst>
                  <a:ext uri="{FF2B5EF4-FFF2-40B4-BE49-F238E27FC236}">
                    <a16:creationId xmlns:a16="http://schemas.microsoft.com/office/drawing/2014/main" id="{42692BBA-3FE3-9E45-966E-26B8E011A5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0213" y="4087813"/>
                <a:ext cx="34925" cy="34925"/>
              </a:xfrm>
              <a:custGeom>
                <a:avLst/>
                <a:gdLst>
                  <a:gd name="T0" fmla="*/ 2147483646 w 96"/>
                  <a:gd name="T1" fmla="*/ 2147483646 h 96"/>
                  <a:gd name="T2" fmla="*/ 2147483646 w 96"/>
                  <a:gd name="T3" fmla="*/ 2147483646 h 96"/>
                  <a:gd name="T4" fmla="*/ 0 w 96"/>
                  <a:gd name="T5" fmla="*/ 0 h 96"/>
                  <a:gd name="T6" fmla="*/ 2147483646 w 96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6">
                    <a:moveTo>
                      <a:pt x="95" y="57"/>
                    </a:moveTo>
                    <a:lnTo>
                      <a:pt x="95" y="57"/>
                    </a:lnTo>
                    <a:cubicBezTo>
                      <a:pt x="76" y="95"/>
                      <a:pt x="19" y="19"/>
                      <a:pt x="0" y="0"/>
                    </a:cubicBezTo>
                    <a:cubicBezTo>
                      <a:pt x="38" y="38"/>
                      <a:pt x="95" y="38"/>
                      <a:pt x="95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17" name="Freeform 148">
                <a:extLst>
                  <a:ext uri="{FF2B5EF4-FFF2-40B4-BE49-F238E27FC236}">
                    <a16:creationId xmlns:a16="http://schemas.microsoft.com/office/drawing/2014/main" id="{ECC39560-7CB4-F749-ACF6-3BD1EFDB8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913" y="4102100"/>
                <a:ext cx="34925" cy="34925"/>
              </a:xfrm>
              <a:custGeom>
                <a:avLst/>
                <a:gdLst>
                  <a:gd name="T0" fmla="*/ 2147483646 w 96"/>
                  <a:gd name="T1" fmla="*/ 2147483646 h 96"/>
                  <a:gd name="T2" fmla="*/ 2147483646 w 96"/>
                  <a:gd name="T3" fmla="*/ 2147483646 h 96"/>
                  <a:gd name="T4" fmla="*/ 0 w 96"/>
                  <a:gd name="T5" fmla="*/ 0 h 96"/>
                  <a:gd name="T6" fmla="*/ 2147483646 w 96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6">
                    <a:moveTo>
                      <a:pt x="95" y="57"/>
                    </a:moveTo>
                    <a:lnTo>
                      <a:pt x="95" y="57"/>
                    </a:lnTo>
                    <a:cubicBezTo>
                      <a:pt x="76" y="95"/>
                      <a:pt x="19" y="38"/>
                      <a:pt x="0" y="0"/>
                    </a:cubicBezTo>
                    <a:cubicBezTo>
                      <a:pt x="38" y="38"/>
                      <a:pt x="95" y="38"/>
                      <a:pt x="95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18" name="Freeform 149">
                <a:extLst>
                  <a:ext uri="{FF2B5EF4-FFF2-40B4-BE49-F238E27FC236}">
                    <a16:creationId xmlns:a16="http://schemas.microsoft.com/office/drawing/2014/main" id="{4F81D117-5875-E846-8671-A4B64437CA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0850" y="4122738"/>
                <a:ext cx="41275" cy="26987"/>
              </a:xfrm>
              <a:custGeom>
                <a:avLst/>
                <a:gdLst>
                  <a:gd name="T0" fmla="*/ 2147483646 w 116"/>
                  <a:gd name="T1" fmla="*/ 2147483646 h 77"/>
                  <a:gd name="T2" fmla="*/ 2147483646 w 116"/>
                  <a:gd name="T3" fmla="*/ 2147483646 h 77"/>
                  <a:gd name="T4" fmla="*/ 0 w 116"/>
                  <a:gd name="T5" fmla="*/ 0 h 77"/>
                  <a:gd name="T6" fmla="*/ 2147483646 w 116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77">
                    <a:moveTo>
                      <a:pt x="115" y="38"/>
                    </a:moveTo>
                    <a:lnTo>
                      <a:pt x="115" y="38"/>
                    </a:lnTo>
                    <a:cubicBezTo>
                      <a:pt x="95" y="76"/>
                      <a:pt x="38" y="19"/>
                      <a:pt x="0" y="0"/>
                    </a:cubicBezTo>
                    <a:cubicBezTo>
                      <a:pt x="57" y="38"/>
                      <a:pt x="115" y="19"/>
                      <a:pt x="115" y="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19" name="Freeform 150">
                <a:extLst>
                  <a:ext uri="{FF2B5EF4-FFF2-40B4-BE49-F238E27FC236}">
                    <a16:creationId xmlns:a16="http://schemas.microsoft.com/office/drawing/2014/main" id="{01C6E6B1-6273-CD40-895C-BB7C21CE12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200" y="4075113"/>
                <a:ext cx="20638" cy="34925"/>
              </a:xfrm>
              <a:custGeom>
                <a:avLst/>
                <a:gdLst>
                  <a:gd name="T0" fmla="*/ 2147483646 w 58"/>
                  <a:gd name="T1" fmla="*/ 2147483646 h 96"/>
                  <a:gd name="T2" fmla="*/ 2147483646 w 58"/>
                  <a:gd name="T3" fmla="*/ 2147483646 h 96"/>
                  <a:gd name="T4" fmla="*/ 2147483646 w 58"/>
                  <a:gd name="T5" fmla="*/ 0 h 96"/>
                  <a:gd name="T6" fmla="*/ 2147483646 w 58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96">
                    <a:moveTo>
                      <a:pt x="19" y="95"/>
                    </a:moveTo>
                    <a:lnTo>
                      <a:pt x="19" y="95"/>
                    </a:lnTo>
                    <a:cubicBezTo>
                      <a:pt x="38" y="95"/>
                      <a:pt x="57" y="38"/>
                      <a:pt x="38" y="0"/>
                    </a:cubicBezTo>
                    <a:cubicBezTo>
                      <a:pt x="38" y="38"/>
                      <a:pt x="0" y="76"/>
                      <a:pt x="19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20" name="Freeform 151">
                <a:extLst>
                  <a:ext uri="{FF2B5EF4-FFF2-40B4-BE49-F238E27FC236}">
                    <a16:creationId xmlns:a16="http://schemas.microsoft.com/office/drawing/2014/main" id="{2155BEDC-551F-3646-A08F-561E56D81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900" y="4087813"/>
                <a:ext cx="14288" cy="34925"/>
              </a:xfrm>
              <a:custGeom>
                <a:avLst/>
                <a:gdLst>
                  <a:gd name="T0" fmla="*/ 2147483646 w 39"/>
                  <a:gd name="T1" fmla="*/ 2147483646 h 96"/>
                  <a:gd name="T2" fmla="*/ 2147483646 w 39"/>
                  <a:gd name="T3" fmla="*/ 2147483646 h 96"/>
                  <a:gd name="T4" fmla="*/ 2147483646 w 39"/>
                  <a:gd name="T5" fmla="*/ 0 h 96"/>
                  <a:gd name="T6" fmla="*/ 2147483646 w 39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96">
                    <a:moveTo>
                      <a:pt x="19" y="95"/>
                    </a:moveTo>
                    <a:lnTo>
                      <a:pt x="19" y="95"/>
                    </a:lnTo>
                    <a:cubicBezTo>
                      <a:pt x="38" y="95"/>
                      <a:pt x="38" y="38"/>
                      <a:pt x="19" y="0"/>
                    </a:cubicBezTo>
                    <a:cubicBezTo>
                      <a:pt x="19" y="38"/>
                      <a:pt x="0" y="76"/>
                      <a:pt x="19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21" name="Freeform 152">
                <a:extLst>
                  <a:ext uri="{FF2B5EF4-FFF2-40B4-BE49-F238E27FC236}">
                    <a16:creationId xmlns:a16="http://schemas.microsoft.com/office/drawing/2014/main" id="{2C99F24A-F647-C543-8909-8B2AC01E0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4188" y="4108450"/>
                <a:ext cx="20637" cy="26988"/>
              </a:xfrm>
              <a:custGeom>
                <a:avLst/>
                <a:gdLst>
                  <a:gd name="T0" fmla="*/ 2147483646 w 58"/>
                  <a:gd name="T1" fmla="*/ 2147483646 h 77"/>
                  <a:gd name="T2" fmla="*/ 2147483646 w 58"/>
                  <a:gd name="T3" fmla="*/ 2147483646 h 77"/>
                  <a:gd name="T4" fmla="*/ 2147483646 w 58"/>
                  <a:gd name="T5" fmla="*/ 0 h 77"/>
                  <a:gd name="T6" fmla="*/ 2147483646 w 58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77">
                    <a:moveTo>
                      <a:pt x="20" y="76"/>
                    </a:moveTo>
                    <a:lnTo>
                      <a:pt x="20" y="76"/>
                    </a:lnTo>
                    <a:cubicBezTo>
                      <a:pt x="57" y="76"/>
                      <a:pt x="39" y="19"/>
                      <a:pt x="20" y="0"/>
                    </a:cubicBezTo>
                    <a:cubicBezTo>
                      <a:pt x="20" y="38"/>
                      <a:pt x="0" y="76"/>
                      <a:pt x="20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22" name="Freeform 153">
                <a:extLst>
                  <a:ext uri="{FF2B5EF4-FFF2-40B4-BE49-F238E27FC236}">
                    <a16:creationId xmlns:a16="http://schemas.microsoft.com/office/drawing/2014/main" id="{FCE85AF0-3699-4847-9C4A-9B868BDD0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200" y="4135438"/>
                <a:ext cx="20638" cy="14287"/>
              </a:xfrm>
              <a:custGeom>
                <a:avLst/>
                <a:gdLst>
                  <a:gd name="T0" fmla="*/ 2147483646 w 58"/>
                  <a:gd name="T1" fmla="*/ 2147483646 h 39"/>
                  <a:gd name="T2" fmla="*/ 2147483646 w 58"/>
                  <a:gd name="T3" fmla="*/ 2147483646 h 39"/>
                  <a:gd name="T4" fmla="*/ 0 w 58"/>
                  <a:gd name="T5" fmla="*/ 0 h 39"/>
                  <a:gd name="T6" fmla="*/ 2147483646 w 58"/>
                  <a:gd name="T7" fmla="*/ 2147483646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39">
                    <a:moveTo>
                      <a:pt x="57" y="19"/>
                    </a:moveTo>
                    <a:lnTo>
                      <a:pt x="57" y="19"/>
                    </a:lnTo>
                    <a:cubicBezTo>
                      <a:pt x="38" y="38"/>
                      <a:pt x="19" y="19"/>
                      <a:pt x="0" y="0"/>
                    </a:cubicBezTo>
                    <a:cubicBezTo>
                      <a:pt x="19" y="0"/>
                      <a:pt x="57" y="19"/>
                      <a:pt x="57" y="1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23" name="Freeform 154">
                <a:extLst>
                  <a:ext uri="{FF2B5EF4-FFF2-40B4-BE49-F238E27FC236}">
                    <a16:creationId xmlns:a16="http://schemas.microsoft.com/office/drawing/2014/main" id="{53E43FBF-84EE-D349-BF8C-01BBDC94CE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3550" y="3957638"/>
                <a:ext cx="14288" cy="26987"/>
              </a:xfrm>
              <a:custGeom>
                <a:avLst/>
                <a:gdLst>
                  <a:gd name="T0" fmla="*/ 2147483646 w 39"/>
                  <a:gd name="T1" fmla="*/ 2147483646 h 77"/>
                  <a:gd name="T2" fmla="*/ 2147483646 w 39"/>
                  <a:gd name="T3" fmla="*/ 2147483646 h 77"/>
                  <a:gd name="T4" fmla="*/ 2147483646 w 39"/>
                  <a:gd name="T5" fmla="*/ 0 h 77"/>
                  <a:gd name="T6" fmla="*/ 2147483646 w 39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77">
                    <a:moveTo>
                      <a:pt x="19" y="76"/>
                    </a:moveTo>
                    <a:lnTo>
                      <a:pt x="19" y="76"/>
                    </a:lnTo>
                    <a:cubicBezTo>
                      <a:pt x="38" y="57"/>
                      <a:pt x="19" y="38"/>
                      <a:pt x="19" y="0"/>
                    </a:cubicBezTo>
                    <a:cubicBezTo>
                      <a:pt x="19" y="19"/>
                      <a:pt x="0" y="76"/>
                      <a:pt x="19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24" name="Freeform 155">
                <a:extLst>
                  <a:ext uri="{FF2B5EF4-FFF2-40B4-BE49-F238E27FC236}">
                    <a16:creationId xmlns:a16="http://schemas.microsoft.com/office/drawing/2014/main" id="{180501CF-A9CB-CA43-9215-D49055F66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200" y="3971925"/>
                <a:ext cx="14288" cy="34925"/>
              </a:xfrm>
              <a:custGeom>
                <a:avLst/>
                <a:gdLst>
                  <a:gd name="T0" fmla="*/ 2147483646 w 39"/>
                  <a:gd name="T1" fmla="*/ 2147483646 h 96"/>
                  <a:gd name="T2" fmla="*/ 2147483646 w 39"/>
                  <a:gd name="T3" fmla="*/ 2147483646 h 96"/>
                  <a:gd name="T4" fmla="*/ 0 w 39"/>
                  <a:gd name="T5" fmla="*/ 0 h 96"/>
                  <a:gd name="T6" fmla="*/ 2147483646 w 39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96">
                    <a:moveTo>
                      <a:pt x="38" y="95"/>
                    </a:moveTo>
                    <a:lnTo>
                      <a:pt x="38" y="95"/>
                    </a:lnTo>
                    <a:cubicBezTo>
                      <a:pt x="0" y="76"/>
                      <a:pt x="0" y="38"/>
                      <a:pt x="0" y="0"/>
                    </a:cubicBezTo>
                    <a:cubicBezTo>
                      <a:pt x="19" y="38"/>
                      <a:pt x="38" y="57"/>
                      <a:pt x="38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25" name="Freeform 156">
                <a:extLst>
                  <a:ext uri="{FF2B5EF4-FFF2-40B4-BE49-F238E27FC236}">
                    <a16:creationId xmlns:a16="http://schemas.microsoft.com/office/drawing/2014/main" id="{AE069263-FDD0-C342-BABC-D9D26D5E8E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900" y="3971925"/>
                <a:ext cx="14288" cy="26988"/>
              </a:xfrm>
              <a:custGeom>
                <a:avLst/>
                <a:gdLst>
                  <a:gd name="T0" fmla="*/ 0 w 39"/>
                  <a:gd name="T1" fmla="*/ 2147483646 h 77"/>
                  <a:gd name="T2" fmla="*/ 0 w 39"/>
                  <a:gd name="T3" fmla="*/ 2147483646 h 77"/>
                  <a:gd name="T4" fmla="*/ 2147483646 w 39"/>
                  <a:gd name="T5" fmla="*/ 0 h 77"/>
                  <a:gd name="T6" fmla="*/ 0 w 39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77">
                    <a:moveTo>
                      <a:pt x="0" y="76"/>
                    </a:moveTo>
                    <a:lnTo>
                      <a:pt x="0" y="76"/>
                    </a:lnTo>
                    <a:cubicBezTo>
                      <a:pt x="38" y="76"/>
                      <a:pt x="38" y="38"/>
                      <a:pt x="38" y="0"/>
                    </a:cubicBezTo>
                    <a:cubicBezTo>
                      <a:pt x="19" y="38"/>
                      <a:pt x="0" y="38"/>
                      <a:pt x="0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26" name="Freeform 157">
                <a:extLst>
                  <a:ext uri="{FF2B5EF4-FFF2-40B4-BE49-F238E27FC236}">
                    <a16:creationId xmlns:a16="http://schemas.microsoft.com/office/drawing/2014/main" id="{0F131C81-D6AA-8E49-B3B0-EC36DB22C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200" y="3992563"/>
                <a:ext cx="14288" cy="26987"/>
              </a:xfrm>
              <a:custGeom>
                <a:avLst/>
                <a:gdLst>
                  <a:gd name="T0" fmla="*/ 2147483646 w 39"/>
                  <a:gd name="T1" fmla="*/ 2147483646 h 77"/>
                  <a:gd name="T2" fmla="*/ 2147483646 w 39"/>
                  <a:gd name="T3" fmla="*/ 2147483646 h 77"/>
                  <a:gd name="T4" fmla="*/ 0 w 39"/>
                  <a:gd name="T5" fmla="*/ 0 h 77"/>
                  <a:gd name="T6" fmla="*/ 2147483646 w 39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77">
                    <a:moveTo>
                      <a:pt x="38" y="76"/>
                    </a:moveTo>
                    <a:lnTo>
                      <a:pt x="38" y="76"/>
                    </a:lnTo>
                    <a:cubicBezTo>
                      <a:pt x="19" y="76"/>
                      <a:pt x="0" y="38"/>
                      <a:pt x="0" y="0"/>
                    </a:cubicBezTo>
                    <a:cubicBezTo>
                      <a:pt x="19" y="38"/>
                      <a:pt x="38" y="38"/>
                      <a:pt x="38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27" name="Freeform 158">
                <a:extLst>
                  <a:ext uri="{FF2B5EF4-FFF2-40B4-BE49-F238E27FC236}">
                    <a16:creationId xmlns:a16="http://schemas.microsoft.com/office/drawing/2014/main" id="{1D28BDF0-D51B-3A43-92B7-E10D66814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900" y="3992563"/>
                <a:ext cx="14288" cy="26987"/>
              </a:xfrm>
              <a:custGeom>
                <a:avLst/>
                <a:gdLst>
                  <a:gd name="T0" fmla="*/ 2147483646 w 39"/>
                  <a:gd name="T1" fmla="*/ 2147483646 h 77"/>
                  <a:gd name="T2" fmla="*/ 2147483646 w 39"/>
                  <a:gd name="T3" fmla="*/ 2147483646 h 77"/>
                  <a:gd name="T4" fmla="*/ 2147483646 w 39"/>
                  <a:gd name="T5" fmla="*/ 0 h 77"/>
                  <a:gd name="T6" fmla="*/ 2147483646 w 39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77">
                    <a:moveTo>
                      <a:pt x="19" y="57"/>
                    </a:moveTo>
                    <a:lnTo>
                      <a:pt x="19" y="57"/>
                    </a:lnTo>
                    <a:cubicBezTo>
                      <a:pt x="38" y="76"/>
                      <a:pt x="38" y="38"/>
                      <a:pt x="38" y="0"/>
                    </a:cubicBezTo>
                    <a:cubicBezTo>
                      <a:pt x="38" y="38"/>
                      <a:pt x="0" y="38"/>
                      <a:pt x="19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28" name="Freeform 159">
                <a:extLst>
                  <a:ext uri="{FF2B5EF4-FFF2-40B4-BE49-F238E27FC236}">
                    <a16:creationId xmlns:a16="http://schemas.microsoft.com/office/drawing/2014/main" id="{F5940E31-8074-B34D-8B29-D78778BF8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200" y="4013200"/>
                <a:ext cx="20638" cy="20638"/>
              </a:xfrm>
              <a:custGeom>
                <a:avLst/>
                <a:gdLst>
                  <a:gd name="T0" fmla="*/ 0 w 58"/>
                  <a:gd name="T1" fmla="*/ 0 h 58"/>
                  <a:gd name="T2" fmla="*/ 0 w 58"/>
                  <a:gd name="T3" fmla="*/ 0 h 58"/>
                  <a:gd name="T4" fmla="*/ 2147483646 w 58"/>
                  <a:gd name="T5" fmla="*/ 2147483646 h 58"/>
                  <a:gd name="T6" fmla="*/ 0 w 58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5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19" y="57"/>
                      <a:pt x="38" y="38"/>
                    </a:cubicBezTo>
                    <a:cubicBezTo>
                      <a:pt x="57" y="19"/>
                      <a:pt x="19" y="19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29" name="Freeform 160">
                <a:extLst>
                  <a:ext uri="{FF2B5EF4-FFF2-40B4-BE49-F238E27FC236}">
                    <a16:creationId xmlns:a16="http://schemas.microsoft.com/office/drawing/2014/main" id="{2E94D6E9-E359-8148-90DA-8E8476890F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9900" y="4013200"/>
                <a:ext cx="20638" cy="20638"/>
              </a:xfrm>
              <a:custGeom>
                <a:avLst/>
                <a:gdLst>
                  <a:gd name="T0" fmla="*/ 2147483646 w 59"/>
                  <a:gd name="T1" fmla="*/ 2147483646 h 58"/>
                  <a:gd name="T2" fmla="*/ 2147483646 w 59"/>
                  <a:gd name="T3" fmla="*/ 2147483646 h 58"/>
                  <a:gd name="T4" fmla="*/ 2147483646 w 59"/>
                  <a:gd name="T5" fmla="*/ 0 h 58"/>
                  <a:gd name="T6" fmla="*/ 2147483646 w 59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58">
                    <a:moveTo>
                      <a:pt x="19" y="57"/>
                    </a:moveTo>
                    <a:lnTo>
                      <a:pt x="19" y="57"/>
                    </a:lnTo>
                    <a:cubicBezTo>
                      <a:pt x="0" y="19"/>
                      <a:pt x="38" y="19"/>
                      <a:pt x="38" y="0"/>
                    </a:cubicBezTo>
                    <a:cubicBezTo>
                      <a:pt x="58" y="38"/>
                      <a:pt x="38" y="57"/>
                      <a:pt x="19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30" name="Freeform 161">
                <a:extLst>
                  <a:ext uri="{FF2B5EF4-FFF2-40B4-BE49-F238E27FC236}">
                    <a16:creationId xmlns:a16="http://schemas.microsoft.com/office/drawing/2014/main" id="{3578F90F-2C68-884B-A8B7-7DEF2A486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0213" y="3910013"/>
                <a:ext cx="20637" cy="34925"/>
              </a:xfrm>
              <a:custGeom>
                <a:avLst/>
                <a:gdLst>
                  <a:gd name="T0" fmla="*/ 2147483646 w 58"/>
                  <a:gd name="T1" fmla="*/ 2147483646 h 96"/>
                  <a:gd name="T2" fmla="*/ 2147483646 w 58"/>
                  <a:gd name="T3" fmla="*/ 2147483646 h 96"/>
                  <a:gd name="T4" fmla="*/ 2147483646 w 58"/>
                  <a:gd name="T5" fmla="*/ 0 h 96"/>
                  <a:gd name="T6" fmla="*/ 2147483646 w 58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96">
                    <a:moveTo>
                      <a:pt x="38" y="95"/>
                    </a:moveTo>
                    <a:lnTo>
                      <a:pt x="38" y="95"/>
                    </a:lnTo>
                    <a:cubicBezTo>
                      <a:pt x="57" y="76"/>
                      <a:pt x="38" y="38"/>
                      <a:pt x="19" y="0"/>
                    </a:cubicBezTo>
                    <a:cubicBezTo>
                      <a:pt x="19" y="38"/>
                      <a:pt x="0" y="76"/>
                      <a:pt x="38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31" name="Freeform 162">
                <a:extLst>
                  <a:ext uri="{FF2B5EF4-FFF2-40B4-BE49-F238E27FC236}">
                    <a16:creationId xmlns:a16="http://schemas.microsoft.com/office/drawing/2014/main" id="{4F745F57-B163-7349-92B9-F37DE9F2E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275" y="3924300"/>
                <a:ext cx="20638" cy="34925"/>
              </a:xfrm>
              <a:custGeom>
                <a:avLst/>
                <a:gdLst>
                  <a:gd name="T0" fmla="*/ 2147483646 w 58"/>
                  <a:gd name="T1" fmla="*/ 2147483646 h 96"/>
                  <a:gd name="T2" fmla="*/ 2147483646 w 58"/>
                  <a:gd name="T3" fmla="*/ 2147483646 h 96"/>
                  <a:gd name="T4" fmla="*/ 0 w 58"/>
                  <a:gd name="T5" fmla="*/ 0 h 96"/>
                  <a:gd name="T6" fmla="*/ 2147483646 w 58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96">
                    <a:moveTo>
                      <a:pt x="57" y="95"/>
                    </a:moveTo>
                    <a:lnTo>
                      <a:pt x="57" y="95"/>
                    </a:lnTo>
                    <a:cubicBezTo>
                      <a:pt x="19" y="95"/>
                      <a:pt x="0" y="18"/>
                      <a:pt x="0" y="0"/>
                    </a:cubicBezTo>
                    <a:cubicBezTo>
                      <a:pt x="19" y="38"/>
                      <a:pt x="57" y="57"/>
                      <a:pt x="57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32" name="Freeform 163">
                <a:extLst>
                  <a:ext uri="{FF2B5EF4-FFF2-40B4-BE49-F238E27FC236}">
                    <a16:creationId xmlns:a16="http://schemas.microsoft.com/office/drawing/2014/main" id="{9ABDC210-5C00-6442-91D8-97D2C06C8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913" y="3937000"/>
                <a:ext cx="7937" cy="20638"/>
              </a:xfrm>
              <a:custGeom>
                <a:avLst/>
                <a:gdLst>
                  <a:gd name="T0" fmla="*/ 0 w 20"/>
                  <a:gd name="T1" fmla="*/ 2147483646 h 58"/>
                  <a:gd name="T2" fmla="*/ 0 w 20"/>
                  <a:gd name="T3" fmla="*/ 2147483646 h 58"/>
                  <a:gd name="T4" fmla="*/ 2147483646 w 20"/>
                  <a:gd name="T5" fmla="*/ 0 h 58"/>
                  <a:gd name="T6" fmla="*/ 0 w 20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58">
                    <a:moveTo>
                      <a:pt x="0" y="57"/>
                    </a:moveTo>
                    <a:lnTo>
                      <a:pt x="0" y="57"/>
                    </a:lnTo>
                    <a:cubicBezTo>
                      <a:pt x="19" y="38"/>
                      <a:pt x="19" y="19"/>
                      <a:pt x="19" y="0"/>
                    </a:cubicBezTo>
                    <a:cubicBezTo>
                      <a:pt x="0" y="19"/>
                      <a:pt x="0" y="19"/>
                      <a:pt x="0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33" name="Freeform 164">
                <a:extLst>
                  <a:ext uri="{FF2B5EF4-FFF2-40B4-BE49-F238E27FC236}">
                    <a16:creationId xmlns:a16="http://schemas.microsoft.com/office/drawing/2014/main" id="{AF9C9544-521D-604D-A276-782BF8AE3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275" y="3937000"/>
                <a:ext cx="20638" cy="34925"/>
              </a:xfrm>
              <a:custGeom>
                <a:avLst/>
                <a:gdLst>
                  <a:gd name="T0" fmla="*/ 2147483646 w 58"/>
                  <a:gd name="T1" fmla="*/ 2147483646 h 96"/>
                  <a:gd name="T2" fmla="*/ 2147483646 w 58"/>
                  <a:gd name="T3" fmla="*/ 2147483646 h 96"/>
                  <a:gd name="T4" fmla="*/ 0 w 58"/>
                  <a:gd name="T5" fmla="*/ 0 h 96"/>
                  <a:gd name="T6" fmla="*/ 2147483646 w 58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96">
                    <a:moveTo>
                      <a:pt x="57" y="95"/>
                    </a:moveTo>
                    <a:lnTo>
                      <a:pt x="57" y="95"/>
                    </a:lnTo>
                    <a:cubicBezTo>
                      <a:pt x="19" y="95"/>
                      <a:pt x="0" y="19"/>
                      <a:pt x="0" y="0"/>
                    </a:cubicBezTo>
                    <a:cubicBezTo>
                      <a:pt x="0" y="38"/>
                      <a:pt x="57" y="57"/>
                      <a:pt x="57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34" name="Freeform 165">
                <a:extLst>
                  <a:ext uri="{FF2B5EF4-FFF2-40B4-BE49-F238E27FC236}">
                    <a16:creationId xmlns:a16="http://schemas.microsoft.com/office/drawing/2014/main" id="{763CCB03-4607-F74E-A52D-C43543E8A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913" y="3951288"/>
                <a:ext cx="14287" cy="20637"/>
              </a:xfrm>
              <a:custGeom>
                <a:avLst/>
                <a:gdLst>
                  <a:gd name="T0" fmla="*/ 0 w 39"/>
                  <a:gd name="T1" fmla="*/ 2147483646 h 58"/>
                  <a:gd name="T2" fmla="*/ 0 w 39"/>
                  <a:gd name="T3" fmla="*/ 2147483646 h 58"/>
                  <a:gd name="T4" fmla="*/ 2147483646 w 39"/>
                  <a:gd name="T5" fmla="*/ 0 h 58"/>
                  <a:gd name="T6" fmla="*/ 0 w 39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8">
                    <a:moveTo>
                      <a:pt x="0" y="57"/>
                    </a:moveTo>
                    <a:lnTo>
                      <a:pt x="0" y="57"/>
                    </a:lnTo>
                    <a:cubicBezTo>
                      <a:pt x="38" y="57"/>
                      <a:pt x="19" y="38"/>
                      <a:pt x="19" y="0"/>
                    </a:cubicBezTo>
                    <a:cubicBezTo>
                      <a:pt x="19" y="38"/>
                      <a:pt x="0" y="19"/>
                      <a:pt x="0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35" name="Freeform 166">
                <a:extLst>
                  <a:ext uri="{FF2B5EF4-FFF2-40B4-BE49-F238E27FC236}">
                    <a16:creationId xmlns:a16="http://schemas.microsoft.com/office/drawing/2014/main" id="{202BBBAE-573A-F442-9D08-B70F85ED1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5925" y="3951288"/>
                <a:ext cx="26988" cy="41275"/>
              </a:xfrm>
              <a:custGeom>
                <a:avLst/>
                <a:gdLst>
                  <a:gd name="T0" fmla="*/ 2147483646 w 77"/>
                  <a:gd name="T1" fmla="*/ 2147483646 h 115"/>
                  <a:gd name="T2" fmla="*/ 2147483646 w 77"/>
                  <a:gd name="T3" fmla="*/ 2147483646 h 115"/>
                  <a:gd name="T4" fmla="*/ 0 w 77"/>
                  <a:gd name="T5" fmla="*/ 0 h 115"/>
                  <a:gd name="T6" fmla="*/ 2147483646 w 77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115">
                    <a:moveTo>
                      <a:pt x="57" y="95"/>
                    </a:moveTo>
                    <a:lnTo>
                      <a:pt x="57" y="95"/>
                    </a:lnTo>
                    <a:cubicBezTo>
                      <a:pt x="19" y="114"/>
                      <a:pt x="38" y="57"/>
                      <a:pt x="0" y="0"/>
                    </a:cubicBezTo>
                    <a:cubicBezTo>
                      <a:pt x="19" y="38"/>
                      <a:pt x="76" y="76"/>
                      <a:pt x="57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36" name="Freeform 167">
                <a:extLst>
                  <a:ext uri="{FF2B5EF4-FFF2-40B4-BE49-F238E27FC236}">
                    <a16:creationId xmlns:a16="http://schemas.microsoft.com/office/drawing/2014/main" id="{FAB0F90A-BDEA-E54E-92EF-448C0FC64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563" y="3963988"/>
                <a:ext cx="20637" cy="20637"/>
              </a:xfrm>
              <a:custGeom>
                <a:avLst/>
                <a:gdLst>
                  <a:gd name="T0" fmla="*/ 2147483646 w 58"/>
                  <a:gd name="T1" fmla="*/ 2147483646 h 58"/>
                  <a:gd name="T2" fmla="*/ 2147483646 w 58"/>
                  <a:gd name="T3" fmla="*/ 2147483646 h 58"/>
                  <a:gd name="T4" fmla="*/ 2147483646 w 58"/>
                  <a:gd name="T5" fmla="*/ 0 h 58"/>
                  <a:gd name="T6" fmla="*/ 2147483646 w 58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58">
                    <a:moveTo>
                      <a:pt x="19" y="57"/>
                    </a:moveTo>
                    <a:lnTo>
                      <a:pt x="19" y="57"/>
                    </a:lnTo>
                    <a:cubicBezTo>
                      <a:pt x="38" y="57"/>
                      <a:pt x="57" y="19"/>
                      <a:pt x="57" y="0"/>
                    </a:cubicBezTo>
                    <a:cubicBezTo>
                      <a:pt x="38" y="19"/>
                      <a:pt x="0" y="38"/>
                      <a:pt x="19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37" name="Freeform 168">
                <a:extLst>
                  <a:ext uri="{FF2B5EF4-FFF2-40B4-BE49-F238E27FC236}">
                    <a16:creationId xmlns:a16="http://schemas.microsoft.com/office/drawing/2014/main" id="{D2E1E9AF-A7B1-2F44-A3B1-6D1122EFAA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55925" y="3971925"/>
                <a:ext cx="26988" cy="34925"/>
              </a:xfrm>
              <a:custGeom>
                <a:avLst/>
                <a:gdLst>
                  <a:gd name="T0" fmla="*/ 0 w 77"/>
                  <a:gd name="T1" fmla="*/ 0 h 96"/>
                  <a:gd name="T2" fmla="*/ 0 w 77"/>
                  <a:gd name="T3" fmla="*/ 0 h 96"/>
                  <a:gd name="T4" fmla="*/ 2147483646 w 77"/>
                  <a:gd name="T5" fmla="*/ 2147483646 h 96"/>
                  <a:gd name="T6" fmla="*/ 0 w 77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96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38"/>
                      <a:pt x="38" y="95"/>
                      <a:pt x="57" y="95"/>
                    </a:cubicBezTo>
                    <a:cubicBezTo>
                      <a:pt x="76" y="57"/>
                      <a:pt x="38" y="57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38" name="Freeform 169">
                <a:extLst>
                  <a:ext uri="{FF2B5EF4-FFF2-40B4-BE49-F238E27FC236}">
                    <a16:creationId xmlns:a16="http://schemas.microsoft.com/office/drawing/2014/main" id="{015AB7A7-07A4-C74B-B0A6-8DBEBE08B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563" y="3978275"/>
                <a:ext cx="20637" cy="26988"/>
              </a:xfrm>
              <a:custGeom>
                <a:avLst/>
                <a:gdLst>
                  <a:gd name="T0" fmla="*/ 2147483646 w 58"/>
                  <a:gd name="T1" fmla="*/ 2147483646 h 77"/>
                  <a:gd name="T2" fmla="*/ 2147483646 w 58"/>
                  <a:gd name="T3" fmla="*/ 2147483646 h 77"/>
                  <a:gd name="T4" fmla="*/ 2147483646 w 58"/>
                  <a:gd name="T5" fmla="*/ 0 h 77"/>
                  <a:gd name="T6" fmla="*/ 2147483646 w 58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77">
                    <a:moveTo>
                      <a:pt x="19" y="57"/>
                    </a:moveTo>
                    <a:lnTo>
                      <a:pt x="19" y="57"/>
                    </a:lnTo>
                    <a:cubicBezTo>
                      <a:pt x="0" y="38"/>
                      <a:pt x="38" y="38"/>
                      <a:pt x="57" y="0"/>
                    </a:cubicBezTo>
                    <a:cubicBezTo>
                      <a:pt x="57" y="38"/>
                      <a:pt x="57" y="76"/>
                      <a:pt x="19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39" name="Freeform 170">
                <a:extLst>
                  <a:ext uri="{FF2B5EF4-FFF2-40B4-BE49-F238E27FC236}">
                    <a16:creationId xmlns:a16="http://schemas.microsoft.com/office/drawing/2014/main" id="{16313C46-5220-9F45-8812-49D10852D3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275" y="3992563"/>
                <a:ext cx="20638" cy="34925"/>
              </a:xfrm>
              <a:custGeom>
                <a:avLst/>
                <a:gdLst>
                  <a:gd name="T0" fmla="*/ 0 w 58"/>
                  <a:gd name="T1" fmla="*/ 0 h 96"/>
                  <a:gd name="T2" fmla="*/ 0 w 58"/>
                  <a:gd name="T3" fmla="*/ 0 h 96"/>
                  <a:gd name="T4" fmla="*/ 2147483646 w 58"/>
                  <a:gd name="T5" fmla="*/ 2147483646 h 96"/>
                  <a:gd name="T6" fmla="*/ 0 w 5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96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38"/>
                      <a:pt x="19" y="95"/>
                      <a:pt x="57" y="76"/>
                    </a:cubicBezTo>
                    <a:cubicBezTo>
                      <a:pt x="57" y="38"/>
                      <a:pt x="19" y="38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40" name="Freeform 171">
                <a:extLst>
                  <a:ext uri="{FF2B5EF4-FFF2-40B4-BE49-F238E27FC236}">
                    <a16:creationId xmlns:a16="http://schemas.microsoft.com/office/drawing/2014/main" id="{F553A9FF-B7ED-6641-989C-E1B539070F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913" y="3998913"/>
                <a:ext cx="14287" cy="20637"/>
              </a:xfrm>
              <a:custGeom>
                <a:avLst/>
                <a:gdLst>
                  <a:gd name="T0" fmla="*/ 0 w 39"/>
                  <a:gd name="T1" fmla="*/ 2147483646 h 58"/>
                  <a:gd name="T2" fmla="*/ 0 w 39"/>
                  <a:gd name="T3" fmla="*/ 2147483646 h 58"/>
                  <a:gd name="T4" fmla="*/ 2147483646 w 39"/>
                  <a:gd name="T5" fmla="*/ 0 h 58"/>
                  <a:gd name="T6" fmla="*/ 0 w 39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8">
                    <a:moveTo>
                      <a:pt x="0" y="57"/>
                    </a:moveTo>
                    <a:lnTo>
                      <a:pt x="0" y="57"/>
                    </a:lnTo>
                    <a:cubicBezTo>
                      <a:pt x="0" y="38"/>
                      <a:pt x="19" y="19"/>
                      <a:pt x="38" y="0"/>
                    </a:cubicBezTo>
                    <a:cubicBezTo>
                      <a:pt x="38" y="38"/>
                      <a:pt x="38" y="57"/>
                      <a:pt x="0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41" name="Freeform 172">
                <a:extLst>
                  <a:ext uri="{FF2B5EF4-FFF2-40B4-BE49-F238E27FC236}">
                    <a16:creationId xmlns:a16="http://schemas.microsoft.com/office/drawing/2014/main" id="{40E90EAB-B302-CF44-935D-D05F2072A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3550" y="3895725"/>
                <a:ext cx="20638" cy="20638"/>
              </a:xfrm>
              <a:custGeom>
                <a:avLst/>
                <a:gdLst>
                  <a:gd name="T0" fmla="*/ 0 w 58"/>
                  <a:gd name="T1" fmla="*/ 2147483646 h 59"/>
                  <a:gd name="T2" fmla="*/ 0 w 58"/>
                  <a:gd name="T3" fmla="*/ 2147483646 h 59"/>
                  <a:gd name="T4" fmla="*/ 2147483646 w 58"/>
                  <a:gd name="T5" fmla="*/ 0 h 59"/>
                  <a:gd name="T6" fmla="*/ 0 w 58"/>
                  <a:gd name="T7" fmla="*/ 2147483646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59">
                    <a:moveTo>
                      <a:pt x="0" y="58"/>
                    </a:moveTo>
                    <a:lnTo>
                      <a:pt x="0" y="58"/>
                    </a:lnTo>
                    <a:cubicBezTo>
                      <a:pt x="19" y="58"/>
                      <a:pt x="57" y="39"/>
                      <a:pt x="38" y="0"/>
                    </a:cubicBezTo>
                    <a:cubicBezTo>
                      <a:pt x="19" y="0"/>
                      <a:pt x="0" y="19"/>
                      <a:pt x="0" y="5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42" name="Freeform 173">
                <a:extLst>
                  <a:ext uri="{FF2B5EF4-FFF2-40B4-BE49-F238E27FC236}">
                    <a16:creationId xmlns:a16="http://schemas.microsoft.com/office/drawing/2014/main" id="{D94EF63B-ECC9-F548-BF49-55489074E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913" y="3883025"/>
                <a:ext cx="7937" cy="26988"/>
              </a:xfrm>
              <a:custGeom>
                <a:avLst/>
                <a:gdLst>
                  <a:gd name="T0" fmla="*/ 0 w 20"/>
                  <a:gd name="T1" fmla="*/ 2147483646 h 77"/>
                  <a:gd name="T2" fmla="*/ 0 w 20"/>
                  <a:gd name="T3" fmla="*/ 2147483646 h 77"/>
                  <a:gd name="T4" fmla="*/ 0 w 20"/>
                  <a:gd name="T5" fmla="*/ 2147483646 h 77"/>
                  <a:gd name="T6" fmla="*/ 0 w 20"/>
                  <a:gd name="T7" fmla="*/ 2147483646 h 77"/>
                  <a:gd name="T8" fmla="*/ 0 w 20"/>
                  <a:gd name="T9" fmla="*/ 0 h 77"/>
                  <a:gd name="T10" fmla="*/ 0 w 20"/>
                  <a:gd name="T11" fmla="*/ 0 h 77"/>
                  <a:gd name="T12" fmla="*/ 0 w 20"/>
                  <a:gd name="T13" fmla="*/ 2147483646 h 77"/>
                  <a:gd name="T14" fmla="*/ 0 w 20"/>
                  <a:gd name="T15" fmla="*/ 2147483646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77">
                    <a:moveTo>
                      <a:pt x="0" y="76"/>
                    </a:moveTo>
                    <a:lnTo>
                      <a:pt x="0" y="76"/>
                    </a:lnTo>
                    <a:cubicBezTo>
                      <a:pt x="0" y="76"/>
                      <a:pt x="19" y="76"/>
                      <a:pt x="0" y="76"/>
                    </a:cubicBezTo>
                    <a:cubicBezTo>
                      <a:pt x="0" y="56"/>
                      <a:pt x="0" y="56"/>
                      <a:pt x="0" y="37"/>
                    </a:cubicBezTo>
                    <a:cubicBezTo>
                      <a:pt x="19" y="37"/>
                      <a:pt x="19" y="18"/>
                      <a:pt x="0" y="0"/>
                    </a:cubicBezTo>
                    <a:cubicBezTo>
                      <a:pt x="0" y="18"/>
                      <a:pt x="0" y="37"/>
                      <a:pt x="0" y="37"/>
                    </a:cubicBezTo>
                    <a:cubicBezTo>
                      <a:pt x="0" y="56"/>
                      <a:pt x="0" y="56"/>
                      <a:pt x="0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43" name="Freeform 174">
                <a:extLst>
                  <a:ext uri="{FF2B5EF4-FFF2-40B4-BE49-F238E27FC236}">
                    <a16:creationId xmlns:a16="http://schemas.microsoft.com/office/drawing/2014/main" id="{C5E45B45-87AC-7F40-AD3E-171C529C35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825" y="3916363"/>
                <a:ext cx="28575" cy="41275"/>
              </a:xfrm>
              <a:custGeom>
                <a:avLst/>
                <a:gdLst>
                  <a:gd name="T0" fmla="*/ 2147483646 w 78"/>
                  <a:gd name="T1" fmla="*/ 2147483646 h 115"/>
                  <a:gd name="T2" fmla="*/ 2147483646 w 78"/>
                  <a:gd name="T3" fmla="*/ 2147483646 h 115"/>
                  <a:gd name="T4" fmla="*/ 0 w 78"/>
                  <a:gd name="T5" fmla="*/ 2147483646 h 115"/>
                  <a:gd name="T6" fmla="*/ 2147483646 w 78"/>
                  <a:gd name="T7" fmla="*/ 2147483646 h 115"/>
                  <a:gd name="T8" fmla="*/ 2147483646 w 78"/>
                  <a:gd name="T9" fmla="*/ 2147483646 h 115"/>
                  <a:gd name="T10" fmla="*/ 2147483646 w 78"/>
                  <a:gd name="T11" fmla="*/ 2147483646 h 115"/>
                  <a:gd name="T12" fmla="*/ 2147483646 w 78"/>
                  <a:gd name="T13" fmla="*/ 2147483646 h 115"/>
                  <a:gd name="T14" fmla="*/ 2147483646 w 78"/>
                  <a:gd name="T15" fmla="*/ 2147483646 h 1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8" h="115">
                    <a:moveTo>
                      <a:pt x="19" y="114"/>
                    </a:moveTo>
                    <a:lnTo>
                      <a:pt x="19" y="114"/>
                    </a:lnTo>
                    <a:cubicBezTo>
                      <a:pt x="0" y="114"/>
                      <a:pt x="0" y="114"/>
                      <a:pt x="0" y="95"/>
                    </a:cubicBezTo>
                    <a:cubicBezTo>
                      <a:pt x="19" y="76"/>
                      <a:pt x="39" y="76"/>
                      <a:pt x="39" y="57"/>
                    </a:cubicBezTo>
                    <a:cubicBezTo>
                      <a:pt x="39" y="37"/>
                      <a:pt x="39" y="19"/>
                      <a:pt x="58" y="19"/>
                    </a:cubicBezTo>
                    <a:cubicBezTo>
                      <a:pt x="58" y="0"/>
                      <a:pt x="77" y="19"/>
                      <a:pt x="58" y="19"/>
                    </a:cubicBezTo>
                    <a:cubicBezTo>
                      <a:pt x="58" y="19"/>
                      <a:pt x="39" y="57"/>
                      <a:pt x="39" y="76"/>
                    </a:cubicBezTo>
                    <a:cubicBezTo>
                      <a:pt x="39" y="76"/>
                      <a:pt x="19" y="95"/>
                      <a:pt x="19" y="11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44" name="Freeform 175">
                <a:extLst>
                  <a:ext uri="{FF2B5EF4-FFF2-40B4-BE49-F238E27FC236}">
                    <a16:creationId xmlns:a16="http://schemas.microsoft.com/office/drawing/2014/main" id="{1A796987-9B03-424D-87CF-F8A445F32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475" y="3916363"/>
                <a:ext cx="20638" cy="34925"/>
              </a:xfrm>
              <a:custGeom>
                <a:avLst/>
                <a:gdLst>
                  <a:gd name="T0" fmla="*/ 2147483646 w 58"/>
                  <a:gd name="T1" fmla="*/ 2147483646 h 96"/>
                  <a:gd name="T2" fmla="*/ 2147483646 w 58"/>
                  <a:gd name="T3" fmla="*/ 2147483646 h 96"/>
                  <a:gd name="T4" fmla="*/ 0 w 58"/>
                  <a:gd name="T5" fmla="*/ 2147483646 h 96"/>
                  <a:gd name="T6" fmla="*/ 2147483646 w 58"/>
                  <a:gd name="T7" fmla="*/ 2147483646 h 96"/>
                  <a:gd name="T8" fmla="*/ 2147483646 w 58"/>
                  <a:gd name="T9" fmla="*/ 0 h 96"/>
                  <a:gd name="T10" fmla="*/ 2147483646 w 58"/>
                  <a:gd name="T11" fmla="*/ 2147483646 h 96"/>
                  <a:gd name="T12" fmla="*/ 2147483646 w 58"/>
                  <a:gd name="T13" fmla="*/ 2147483646 h 96"/>
                  <a:gd name="T14" fmla="*/ 2147483646 w 58"/>
                  <a:gd name="T15" fmla="*/ 2147483646 h 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8" h="96">
                    <a:moveTo>
                      <a:pt x="18" y="95"/>
                    </a:moveTo>
                    <a:lnTo>
                      <a:pt x="18" y="95"/>
                    </a:lnTo>
                    <a:cubicBezTo>
                      <a:pt x="0" y="95"/>
                      <a:pt x="0" y="95"/>
                      <a:pt x="0" y="76"/>
                    </a:cubicBezTo>
                    <a:cubicBezTo>
                      <a:pt x="0" y="57"/>
                      <a:pt x="0" y="57"/>
                      <a:pt x="18" y="37"/>
                    </a:cubicBezTo>
                    <a:cubicBezTo>
                      <a:pt x="18" y="19"/>
                      <a:pt x="37" y="19"/>
                      <a:pt x="37" y="0"/>
                    </a:cubicBezTo>
                    <a:cubicBezTo>
                      <a:pt x="57" y="0"/>
                      <a:pt x="57" y="0"/>
                      <a:pt x="57" y="19"/>
                    </a:cubicBezTo>
                    <a:cubicBezTo>
                      <a:pt x="37" y="19"/>
                      <a:pt x="37" y="37"/>
                      <a:pt x="18" y="37"/>
                    </a:cubicBezTo>
                    <a:cubicBezTo>
                      <a:pt x="18" y="57"/>
                      <a:pt x="18" y="76"/>
                      <a:pt x="18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45" name="Freeform 176">
                <a:extLst>
                  <a:ext uri="{FF2B5EF4-FFF2-40B4-BE49-F238E27FC236}">
                    <a16:creationId xmlns:a16="http://schemas.microsoft.com/office/drawing/2014/main" id="{FAE54F71-39D0-274B-A9DB-77E79F73D1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0850" y="3862388"/>
                <a:ext cx="7938" cy="76200"/>
              </a:xfrm>
              <a:custGeom>
                <a:avLst/>
                <a:gdLst>
                  <a:gd name="T0" fmla="*/ 2147483646 w 20"/>
                  <a:gd name="T1" fmla="*/ 2147483646 h 211"/>
                  <a:gd name="T2" fmla="*/ 2147483646 w 20"/>
                  <a:gd name="T3" fmla="*/ 2147483646 h 211"/>
                  <a:gd name="T4" fmla="*/ 2147483646 w 20"/>
                  <a:gd name="T5" fmla="*/ 2147483646 h 211"/>
                  <a:gd name="T6" fmla="*/ 2147483646 w 20"/>
                  <a:gd name="T7" fmla="*/ 2147483646 h 211"/>
                  <a:gd name="T8" fmla="*/ 2147483646 w 20"/>
                  <a:gd name="T9" fmla="*/ 2147483646 h 211"/>
                  <a:gd name="T10" fmla="*/ 2147483646 w 20"/>
                  <a:gd name="T11" fmla="*/ 2147483646 h 211"/>
                  <a:gd name="T12" fmla="*/ 0 w 20"/>
                  <a:gd name="T13" fmla="*/ 2147483646 h 211"/>
                  <a:gd name="T14" fmla="*/ 2147483646 w 20"/>
                  <a:gd name="T15" fmla="*/ 2147483646 h 2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211">
                    <a:moveTo>
                      <a:pt x="19" y="190"/>
                    </a:moveTo>
                    <a:lnTo>
                      <a:pt x="19" y="190"/>
                    </a:lnTo>
                    <a:cubicBezTo>
                      <a:pt x="19" y="210"/>
                      <a:pt x="19" y="210"/>
                      <a:pt x="19" y="172"/>
                    </a:cubicBezTo>
                    <a:cubicBezTo>
                      <a:pt x="19" y="153"/>
                      <a:pt x="0" y="134"/>
                      <a:pt x="19" y="95"/>
                    </a:cubicBezTo>
                    <a:cubicBezTo>
                      <a:pt x="19" y="76"/>
                      <a:pt x="19" y="38"/>
                      <a:pt x="19" y="19"/>
                    </a:cubicBezTo>
                    <a:cubicBezTo>
                      <a:pt x="19" y="0"/>
                      <a:pt x="0" y="19"/>
                      <a:pt x="19" y="38"/>
                    </a:cubicBezTo>
                    <a:cubicBezTo>
                      <a:pt x="19" y="58"/>
                      <a:pt x="0" y="76"/>
                      <a:pt x="0" y="95"/>
                    </a:cubicBezTo>
                    <a:cubicBezTo>
                      <a:pt x="0" y="134"/>
                      <a:pt x="19" y="172"/>
                      <a:pt x="19" y="19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46" name="Freeform 177">
                <a:extLst>
                  <a:ext uri="{FF2B5EF4-FFF2-40B4-BE49-F238E27FC236}">
                    <a16:creationId xmlns:a16="http://schemas.microsoft.com/office/drawing/2014/main" id="{6384F78F-4FF7-034A-B1F8-E799CE810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03550" y="3848100"/>
                <a:ext cx="7938" cy="55563"/>
              </a:xfrm>
              <a:custGeom>
                <a:avLst/>
                <a:gdLst>
                  <a:gd name="T0" fmla="*/ 2147483646 w 20"/>
                  <a:gd name="T1" fmla="*/ 2147483646 h 153"/>
                  <a:gd name="T2" fmla="*/ 2147483646 w 20"/>
                  <a:gd name="T3" fmla="*/ 2147483646 h 153"/>
                  <a:gd name="T4" fmla="*/ 0 w 20"/>
                  <a:gd name="T5" fmla="*/ 2147483646 h 153"/>
                  <a:gd name="T6" fmla="*/ 0 w 20"/>
                  <a:gd name="T7" fmla="*/ 2147483646 h 153"/>
                  <a:gd name="T8" fmla="*/ 0 w 20"/>
                  <a:gd name="T9" fmla="*/ 2147483646 h 153"/>
                  <a:gd name="T10" fmla="*/ 2147483646 w 20"/>
                  <a:gd name="T11" fmla="*/ 2147483646 h 153"/>
                  <a:gd name="T12" fmla="*/ 2147483646 w 20"/>
                  <a:gd name="T13" fmla="*/ 2147483646 h 153"/>
                  <a:gd name="T14" fmla="*/ 2147483646 w 20"/>
                  <a:gd name="T15" fmla="*/ 2147483646 h 1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153">
                    <a:moveTo>
                      <a:pt x="19" y="133"/>
                    </a:moveTo>
                    <a:lnTo>
                      <a:pt x="19" y="133"/>
                    </a:lnTo>
                    <a:cubicBezTo>
                      <a:pt x="19" y="152"/>
                      <a:pt x="0" y="152"/>
                      <a:pt x="0" y="133"/>
                    </a:cubicBezTo>
                    <a:cubicBezTo>
                      <a:pt x="0" y="114"/>
                      <a:pt x="0" y="96"/>
                      <a:pt x="0" y="76"/>
                    </a:cubicBezTo>
                    <a:cubicBezTo>
                      <a:pt x="0" y="57"/>
                      <a:pt x="0" y="38"/>
                      <a:pt x="0" y="19"/>
                    </a:cubicBezTo>
                    <a:cubicBezTo>
                      <a:pt x="0" y="0"/>
                      <a:pt x="19" y="19"/>
                      <a:pt x="19" y="19"/>
                    </a:cubicBezTo>
                    <a:cubicBezTo>
                      <a:pt x="0" y="38"/>
                      <a:pt x="0" y="57"/>
                      <a:pt x="19" y="76"/>
                    </a:cubicBezTo>
                    <a:cubicBezTo>
                      <a:pt x="19" y="96"/>
                      <a:pt x="19" y="114"/>
                      <a:pt x="19" y="133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47" name="Freeform 178">
                <a:extLst>
                  <a:ext uri="{FF2B5EF4-FFF2-40B4-BE49-F238E27FC236}">
                    <a16:creationId xmlns:a16="http://schemas.microsoft.com/office/drawing/2014/main" id="{8B570F19-0D0E-7746-94F0-8F5460670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7988" y="3984625"/>
                <a:ext cx="20637" cy="20638"/>
              </a:xfrm>
              <a:custGeom>
                <a:avLst/>
                <a:gdLst>
                  <a:gd name="T0" fmla="*/ 2147483646 w 59"/>
                  <a:gd name="T1" fmla="*/ 2147483646 h 58"/>
                  <a:gd name="T2" fmla="*/ 2147483646 w 59"/>
                  <a:gd name="T3" fmla="*/ 2147483646 h 58"/>
                  <a:gd name="T4" fmla="*/ 2147483646 w 59"/>
                  <a:gd name="T5" fmla="*/ 2147483646 h 58"/>
                  <a:gd name="T6" fmla="*/ 2147483646 w 59"/>
                  <a:gd name="T7" fmla="*/ 2147483646 h 58"/>
                  <a:gd name="T8" fmla="*/ 2147483646 w 59"/>
                  <a:gd name="T9" fmla="*/ 0 h 58"/>
                  <a:gd name="T10" fmla="*/ 2147483646 w 59"/>
                  <a:gd name="T11" fmla="*/ 2147483646 h 58"/>
                  <a:gd name="T12" fmla="*/ 2147483646 w 59"/>
                  <a:gd name="T13" fmla="*/ 2147483646 h 58"/>
                  <a:gd name="T14" fmla="*/ 2147483646 w 59"/>
                  <a:gd name="T15" fmla="*/ 2147483646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9" h="58">
                    <a:moveTo>
                      <a:pt x="39" y="57"/>
                    </a:moveTo>
                    <a:lnTo>
                      <a:pt x="39" y="57"/>
                    </a:lnTo>
                    <a:cubicBezTo>
                      <a:pt x="39" y="57"/>
                      <a:pt x="58" y="57"/>
                      <a:pt x="39" y="57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20" y="19"/>
                      <a:pt x="20" y="19"/>
                      <a:pt x="20" y="0"/>
                    </a:cubicBezTo>
                    <a:cubicBezTo>
                      <a:pt x="20" y="0"/>
                      <a:pt x="0" y="0"/>
                      <a:pt x="20" y="19"/>
                    </a:cubicBezTo>
                    <a:cubicBezTo>
                      <a:pt x="20" y="19"/>
                      <a:pt x="20" y="19"/>
                      <a:pt x="20" y="38"/>
                    </a:cubicBezTo>
                    <a:cubicBezTo>
                      <a:pt x="39" y="38"/>
                      <a:pt x="20" y="57"/>
                      <a:pt x="39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48" name="Freeform 179">
                <a:extLst>
                  <a:ext uri="{FF2B5EF4-FFF2-40B4-BE49-F238E27FC236}">
                    <a16:creationId xmlns:a16="http://schemas.microsoft.com/office/drawing/2014/main" id="{892D1B16-E8A8-214C-B4F6-00520C88F0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24188" y="4081463"/>
                <a:ext cx="14287" cy="41275"/>
              </a:xfrm>
              <a:custGeom>
                <a:avLst/>
                <a:gdLst>
                  <a:gd name="T0" fmla="*/ 0 w 40"/>
                  <a:gd name="T1" fmla="*/ 0 h 115"/>
                  <a:gd name="T2" fmla="*/ 0 w 40"/>
                  <a:gd name="T3" fmla="*/ 0 h 115"/>
                  <a:gd name="T4" fmla="*/ 2147483646 w 40"/>
                  <a:gd name="T5" fmla="*/ 2147483646 h 115"/>
                  <a:gd name="T6" fmla="*/ 2147483646 w 40"/>
                  <a:gd name="T7" fmla="*/ 2147483646 h 115"/>
                  <a:gd name="T8" fmla="*/ 2147483646 w 40"/>
                  <a:gd name="T9" fmla="*/ 2147483646 h 115"/>
                  <a:gd name="T10" fmla="*/ 0 w 40"/>
                  <a:gd name="T11" fmla="*/ 0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115">
                    <a:moveTo>
                      <a:pt x="0" y="0"/>
                    </a:moveTo>
                    <a:lnTo>
                      <a:pt x="0" y="0"/>
                    </a:lnTo>
                    <a:cubicBezTo>
                      <a:pt x="20" y="0"/>
                      <a:pt x="39" y="38"/>
                      <a:pt x="39" y="57"/>
                    </a:cubicBezTo>
                    <a:cubicBezTo>
                      <a:pt x="39" y="76"/>
                      <a:pt x="39" y="95"/>
                      <a:pt x="39" y="114"/>
                    </a:cubicBezTo>
                    <a:cubicBezTo>
                      <a:pt x="39" y="114"/>
                      <a:pt x="20" y="76"/>
                      <a:pt x="20" y="57"/>
                    </a:cubicBezTo>
                    <a:cubicBezTo>
                      <a:pt x="20" y="19"/>
                      <a:pt x="0" y="19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49" name="Freeform 180">
                <a:extLst>
                  <a:ext uri="{FF2B5EF4-FFF2-40B4-BE49-F238E27FC236}">
                    <a16:creationId xmlns:a16="http://schemas.microsoft.com/office/drawing/2014/main" id="{48C0A76D-4188-FB47-972D-9B1D3C90A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475" y="4095750"/>
                <a:ext cx="14288" cy="41275"/>
              </a:xfrm>
              <a:custGeom>
                <a:avLst/>
                <a:gdLst>
                  <a:gd name="T0" fmla="*/ 0 w 38"/>
                  <a:gd name="T1" fmla="*/ 0 h 115"/>
                  <a:gd name="T2" fmla="*/ 0 w 38"/>
                  <a:gd name="T3" fmla="*/ 0 h 115"/>
                  <a:gd name="T4" fmla="*/ 2147483646 w 38"/>
                  <a:gd name="T5" fmla="*/ 2147483646 h 115"/>
                  <a:gd name="T6" fmla="*/ 2147483646 w 38"/>
                  <a:gd name="T7" fmla="*/ 2147483646 h 115"/>
                  <a:gd name="T8" fmla="*/ 2147483646 w 38"/>
                  <a:gd name="T9" fmla="*/ 2147483646 h 115"/>
                  <a:gd name="T10" fmla="*/ 0 w 38"/>
                  <a:gd name="T11" fmla="*/ 0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115">
                    <a:moveTo>
                      <a:pt x="0" y="0"/>
                    </a:moveTo>
                    <a:lnTo>
                      <a:pt x="0" y="0"/>
                    </a:lnTo>
                    <a:cubicBezTo>
                      <a:pt x="18" y="38"/>
                      <a:pt x="37" y="38"/>
                      <a:pt x="37" y="57"/>
                    </a:cubicBezTo>
                    <a:cubicBezTo>
                      <a:pt x="37" y="76"/>
                      <a:pt x="37" y="76"/>
                      <a:pt x="37" y="114"/>
                    </a:cubicBezTo>
                    <a:cubicBezTo>
                      <a:pt x="18" y="95"/>
                      <a:pt x="18" y="95"/>
                      <a:pt x="18" y="76"/>
                    </a:cubicBezTo>
                    <a:cubicBezTo>
                      <a:pt x="18" y="38"/>
                      <a:pt x="0" y="19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50" name="Freeform 181">
                <a:extLst>
                  <a:ext uri="{FF2B5EF4-FFF2-40B4-BE49-F238E27FC236}">
                    <a16:creationId xmlns:a16="http://schemas.microsoft.com/office/drawing/2014/main" id="{B10CFB5C-D0C6-D547-A846-D369F5A0C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5638" y="4184650"/>
                <a:ext cx="14287" cy="14288"/>
              </a:xfrm>
              <a:custGeom>
                <a:avLst/>
                <a:gdLst>
                  <a:gd name="T0" fmla="*/ 0 w 39"/>
                  <a:gd name="T1" fmla="*/ 0 h 38"/>
                  <a:gd name="T2" fmla="*/ 0 w 39"/>
                  <a:gd name="T3" fmla="*/ 0 h 38"/>
                  <a:gd name="T4" fmla="*/ 2147483646 w 39"/>
                  <a:gd name="T5" fmla="*/ 2147483646 h 38"/>
                  <a:gd name="T6" fmla="*/ 0 w 39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3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19" y="37"/>
                      <a:pt x="38" y="37"/>
                    </a:cubicBezTo>
                    <a:cubicBezTo>
                      <a:pt x="38" y="19"/>
                      <a:pt x="19" y="19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51" name="Freeform 182">
                <a:extLst>
                  <a:ext uri="{FF2B5EF4-FFF2-40B4-BE49-F238E27FC236}">
                    <a16:creationId xmlns:a16="http://schemas.microsoft.com/office/drawing/2014/main" id="{086B8A09-DDDA-C54F-A313-B5DFE5CD9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575" y="4184650"/>
                <a:ext cx="20638" cy="14288"/>
              </a:xfrm>
              <a:custGeom>
                <a:avLst/>
                <a:gdLst>
                  <a:gd name="T0" fmla="*/ 0 w 58"/>
                  <a:gd name="T1" fmla="*/ 0 h 38"/>
                  <a:gd name="T2" fmla="*/ 0 w 58"/>
                  <a:gd name="T3" fmla="*/ 0 h 38"/>
                  <a:gd name="T4" fmla="*/ 2147483646 w 58"/>
                  <a:gd name="T5" fmla="*/ 2147483646 h 38"/>
                  <a:gd name="T6" fmla="*/ 0 w 58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38">
                    <a:moveTo>
                      <a:pt x="0" y="0"/>
                    </a:moveTo>
                    <a:lnTo>
                      <a:pt x="0" y="0"/>
                    </a:lnTo>
                    <a:cubicBezTo>
                      <a:pt x="38" y="19"/>
                      <a:pt x="57" y="19"/>
                      <a:pt x="57" y="37"/>
                    </a:cubicBezTo>
                    <a:cubicBezTo>
                      <a:pt x="38" y="37"/>
                      <a:pt x="19" y="19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52" name="Freeform 183">
                <a:extLst>
                  <a:ext uri="{FF2B5EF4-FFF2-40B4-BE49-F238E27FC236}">
                    <a16:creationId xmlns:a16="http://schemas.microsoft.com/office/drawing/2014/main" id="{8CF0D137-8B48-B442-8189-E2851B250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363" y="4149725"/>
                <a:ext cx="26987" cy="41275"/>
              </a:xfrm>
              <a:custGeom>
                <a:avLst/>
                <a:gdLst>
                  <a:gd name="T0" fmla="*/ 0 w 77"/>
                  <a:gd name="T1" fmla="*/ 0 h 116"/>
                  <a:gd name="T2" fmla="*/ 0 w 77"/>
                  <a:gd name="T3" fmla="*/ 0 h 116"/>
                  <a:gd name="T4" fmla="*/ 2147483646 w 77"/>
                  <a:gd name="T5" fmla="*/ 2147483646 h 116"/>
                  <a:gd name="T6" fmla="*/ 2147483646 w 77"/>
                  <a:gd name="T7" fmla="*/ 2147483646 h 116"/>
                  <a:gd name="T8" fmla="*/ 2147483646 w 77"/>
                  <a:gd name="T9" fmla="*/ 2147483646 h 116"/>
                  <a:gd name="T10" fmla="*/ 0 w 77"/>
                  <a:gd name="T11" fmla="*/ 0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116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19"/>
                      <a:pt x="39" y="38"/>
                      <a:pt x="39" y="57"/>
                    </a:cubicBezTo>
                    <a:cubicBezTo>
                      <a:pt x="58" y="76"/>
                      <a:pt x="58" y="96"/>
                      <a:pt x="76" y="115"/>
                    </a:cubicBezTo>
                    <a:cubicBezTo>
                      <a:pt x="58" y="115"/>
                      <a:pt x="39" y="76"/>
                      <a:pt x="39" y="57"/>
                    </a:cubicBezTo>
                    <a:cubicBezTo>
                      <a:pt x="19" y="38"/>
                      <a:pt x="19" y="19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53" name="Freeform 184">
                <a:extLst>
                  <a:ext uri="{FF2B5EF4-FFF2-40B4-BE49-F238E27FC236}">
                    <a16:creationId xmlns:a16="http://schemas.microsoft.com/office/drawing/2014/main" id="{012266B0-F6A9-E349-BDB8-C7EF2B64FB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8650" y="4149725"/>
                <a:ext cx="26988" cy="47625"/>
              </a:xfrm>
              <a:custGeom>
                <a:avLst/>
                <a:gdLst>
                  <a:gd name="T0" fmla="*/ 0 w 77"/>
                  <a:gd name="T1" fmla="*/ 0 h 134"/>
                  <a:gd name="T2" fmla="*/ 0 w 77"/>
                  <a:gd name="T3" fmla="*/ 0 h 134"/>
                  <a:gd name="T4" fmla="*/ 2147483646 w 77"/>
                  <a:gd name="T5" fmla="*/ 2147483646 h 134"/>
                  <a:gd name="T6" fmla="*/ 2147483646 w 77"/>
                  <a:gd name="T7" fmla="*/ 2147483646 h 134"/>
                  <a:gd name="T8" fmla="*/ 2147483646 w 77"/>
                  <a:gd name="T9" fmla="*/ 2147483646 h 134"/>
                  <a:gd name="T10" fmla="*/ 0 w 77"/>
                  <a:gd name="T11" fmla="*/ 0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134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19"/>
                      <a:pt x="37" y="38"/>
                      <a:pt x="37" y="57"/>
                    </a:cubicBezTo>
                    <a:cubicBezTo>
                      <a:pt x="56" y="76"/>
                      <a:pt x="56" y="96"/>
                      <a:pt x="76" y="133"/>
                    </a:cubicBezTo>
                    <a:cubicBezTo>
                      <a:pt x="37" y="115"/>
                      <a:pt x="37" y="96"/>
                      <a:pt x="19" y="57"/>
                    </a:cubicBezTo>
                    <a:cubicBezTo>
                      <a:pt x="19" y="38"/>
                      <a:pt x="0" y="19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54" name="Freeform 185">
                <a:extLst>
                  <a:ext uri="{FF2B5EF4-FFF2-40B4-BE49-F238E27FC236}">
                    <a16:creationId xmlns:a16="http://schemas.microsoft.com/office/drawing/2014/main" id="{78C2B3F8-1256-B141-B425-D071A35BB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288" y="4164013"/>
                <a:ext cx="20637" cy="14287"/>
              </a:xfrm>
              <a:custGeom>
                <a:avLst/>
                <a:gdLst>
                  <a:gd name="T0" fmla="*/ 2147483646 w 59"/>
                  <a:gd name="T1" fmla="*/ 2147483646 h 39"/>
                  <a:gd name="T2" fmla="*/ 2147483646 w 59"/>
                  <a:gd name="T3" fmla="*/ 2147483646 h 39"/>
                  <a:gd name="T4" fmla="*/ 2147483646 w 59"/>
                  <a:gd name="T5" fmla="*/ 0 h 39"/>
                  <a:gd name="T6" fmla="*/ 2147483646 w 59"/>
                  <a:gd name="T7" fmla="*/ 0 h 39"/>
                  <a:gd name="T8" fmla="*/ 2147483646 w 59"/>
                  <a:gd name="T9" fmla="*/ 0 h 39"/>
                  <a:gd name="T10" fmla="*/ 2147483646 w 59"/>
                  <a:gd name="T11" fmla="*/ 2147483646 h 39"/>
                  <a:gd name="T12" fmla="*/ 2147483646 w 59"/>
                  <a:gd name="T13" fmla="*/ 2147483646 h 39"/>
                  <a:gd name="T14" fmla="*/ 2147483646 w 59"/>
                  <a:gd name="T15" fmla="*/ 2147483646 h 39"/>
                  <a:gd name="T16" fmla="*/ 2147483646 w 59"/>
                  <a:gd name="T17" fmla="*/ 2147483646 h 39"/>
                  <a:gd name="T18" fmla="*/ 2147483646 w 59"/>
                  <a:gd name="T19" fmla="*/ 2147483646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59" h="39">
                    <a:moveTo>
                      <a:pt x="20" y="19"/>
                    </a:moveTo>
                    <a:lnTo>
                      <a:pt x="20" y="19"/>
                    </a:lnTo>
                    <a:cubicBezTo>
                      <a:pt x="0" y="19"/>
                      <a:pt x="20" y="0"/>
                      <a:pt x="20" y="0"/>
                    </a:cubicBezTo>
                    <a:lnTo>
                      <a:pt x="39" y="0"/>
                    </a:lnTo>
                    <a:lnTo>
                      <a:pt x="58" y="0"/>
                    </a:ln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38"/>
                      <a:pt x="58" y="38"/>
                      <a:pt x="39" y="38"/>
                    </a:cubicBezTo>
                    <a:cubicBezTo>
                      <a:pt x="39" y="38"/>
                      <a:pt x="39" y="38"/>
                      <a:pt x="20" y="38"/>
                    </a:cubicBezTo>
                    <a:cubicBezTo>
                      <a:pt x="20" y="19"/>
                      <a:pt x="20" y="19"/>
                      <a:pt x="20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55" name="Freeform 186">
                <a:extLst>
                  <a:ext uri="{FF2B5EF4-FFF2-40B4-BE49-F238E27FC236}">
                    <a16:creationId xmlns:a16="http://schemas.microsoft.com/office/drawing/2014/main" id="{36AF088A-0E95-714D-BF55-F75ED21903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925" y="4164013"/>
                <a:ext cx="14288" cy="14287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0 h 39"/>
                  <a:gd name="T6" fmla="*/ 2147483646 w 39"/>
                  <a:gd name="T7" fmla="*/ 0 h 39"/>
                  <a:gd name="T8" fmla="*/ 0 w 39"/>
                  <a:gd name="T9" fmla="*/ 0 h 39"/>
                  <a:gd name="T10" fmla="*/ 0 w 39"/>
                  <a:gd name="T11" fmla="*/ 2147483646 h 39"/>
                  <a:gd name="T12" fmla="*/ 2147483646 w 39"/>
                  <a:gd name="T13" fmla="*/ 2147483646 h 39"/>
                  <a:gd name="T14" fmla="*/ 2147483646 w 39"/>
                  <a:gd name="T15" fmla="*/ 2147483646 h 39"/>
                  <a:gd name="T16" fmla="*/ 2147483646 w 39"/>
                  <a:gd name="T17" fmla="*/ 2147483646 h 39"/>
                  <a:gd name="T18" fmla="*/ 2147483646 w 39"/>
                  <a:gd name="T19" fmla="*/ 2147483646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39">
                    <a:moveTo>
                      <a:pt x="38" y="19"/>
                    </a:moveTo>
                    <a:lnTo>
                      <a:pt x="38" y="19"/>
                    </a:lnTo>
                    <a:lnTo>
                      <a:pt x="38" y="0"/>
                    </a:ln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8"/>
                      <a:pt x="0" y="38"/>
                      <a:pt x="19" y="38"/>
                    </a:cubicBezTo>
                    <a:cubicBezTo>
                      <a:pt x="19" y="38"/>
                      <a:pt x="19" y="38"/>
                      <a:pt x="38" y="38"/>
                    </a:cubicBezTo>
                    <a:cubicBezTo>
                      <a:pt x="38" y="19"/>
                      <a:pt x="38" y="19"/>
                      <a:pt x="38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56" name="Freeform 187">
                <a:extLst>
                  <a:ext uri="{FF2B5EF4-FFF2-40B4-BE49-F238E27FC236}">
                    <a16:creationId xmlns:a16="http://schemas.microsoft.com/office/drawing/2014/main" id="{01CB37D6-1C56-2C40-A99D-CC3C07406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750" y="3951288"/>
                <a:ext cx="61913" cy="103187"/>
              </a:xfrm>
              <a:custGeom>
                <a:avLst/>
                <a:gdLst>
                  <a:gd name="T0" fmla="*/ 2147483646 w 172"/>
                  <a:gd name="T1" fmla="*/ 0 h 287"/>
                  <a:gd name="T2" fmla="*/ 2147483646 w 172"/>
                  <a:gd name="T3" fmla="*/ 0 h 287"/>
                  <a:gd name="T4" fmla="*/ 2147483646 w 172"/>
                  <a:gd name="T5" fmla="*/ 2147483646 h 287"/>
                  <a:gd name="T6" fmla="*/ 2147483646 w 172"/>
                  <a:gd name="T7" fmla="*/ 2147483646 h 287"/>
                  <a:gd name="T8" fmla="*/ 2147483646 w 172"/>
                  <a:gd name="T9" fmla="*/ 2147483646 h 287"/>
                  <a:gd name="T10" fmla="*/ 2147483646 w 172"/>
                  <a:gd name="T11" fmla="*/ 2147483646 h 287"/>
                  <a:gd name="T12" fmla="*/ 2147483646 w 172"/>
                  <a:gd name="T13" fmla="*/ 2147483646 h 287"/>
                  <a:gd name="T14" fmla="*/ 2147483646 w 172"/>
                  <a:gd name="T15" fmla="*/ 2147483646 h 287"/>
                  <a:gd name="T16" fmla="*/ 2147483646 w 172"/>
                  <a:gd name="T17" fmla="*/ 2147483646 h 287"/>
                  <a:gd name="T18" fmla="*/ 2147483646 w 172"/>
                  <a:gd name="T19" fmla="*/ 2147483646 h 287"/>
                  <a:gd name="T20" fmla="*/ 2147483646 w 172"/>
                  <a:gd name="T21" fmla="*/ 0 h 28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72" h="287">
                    <a:moveTo>
                      <a:pt x="56" y="0"/>
                    </a:moveTo>
                    <a:lnTo>
                      <a:pt x="56" y="0"/>
                    </a:lnTo>
                    <a:cubicBezTo>
                      <a:pt x="76" y="0"/>
                      <a:pt x="76" y="38"/>
                      <a:pt x="133" y="57"/>
                    </a:cubicBezTo>
                    <a:cubicBezTo>
                      <a:pt x="152" y="76"/>
                      <a:pt x="152" y="114"/>
                      <a:pt x="152" y="133"/>
                    </a:cubicBezTo>
                    <a:cubicBezTo>
                      <a:pt x="152" y="152"/>
                      <a:pt x="152" y="171"/>
                      <a:pt x="152" y="171"/>
                    </a:cubicBezTo>
                    <a:cubicBezTo>
                      <a:pt x="171" y="190"/>
                      <a:pt x="171" y="209"/>
                      <a:pt x="171" y="209"/>
                    </a:cubicBezTo>
                    <a:cubicBezTo>
                      <a:pt x="152" y="228"/>
                      <a:pt x="114" y="267"/>
                      <a:pt x="114" y="267"/>
                    </a:cubicBezTo>
                    <a:cubicBezTo>
                      <a:pt x="95" y="286"/>
                      <a:pt x="95" y="228"/>
                      <a:pt x="95" y="209"/>
                    </a:cubicBezTo>
                    <a:cubicBezTo>
                      <a:pt x="76" y="190"/>
                      <a:pt x="76" y="152"/>
                      <a:pt x="56" y="133"/>
                    </a:cubicBezTo>
                    <a:cubicBezTo>
                      <a:pt x="38" y="114"/>
                      <a:pt x="0" y="95"/>
                      <a:pt x="19" y="95"/>
                    </a:cubicBezTo>
                    <a:cubicBezTo>
                      <a:pt x="56" y="0"/>
                      <a:pt x="56" y="0"/>
                      <a:pt x="56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57" name="Freeform 188">
                <a:extLst>
                  <a:ext uri="{FF2B5EF4-FFF2-40B4-BE49-F238E27FC236}">
                    <a16:creationId xmlns:a16="http://schemas.microsoft.com/office/drawing/2014/main" id="{621EED93-3593-D54C-AC5D-BD9598A62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800" y="3971925"/>
                <a:ext cx="34925" cy="55563"/>
              </a:xfrm>
              <a:custGeom>
                <a:avLst/>
                <a:gdLst>
                  <a:gd name="T0" fmla="*/ 0 w 97"/>
                  <a:gd name="T1" fmla="*/ 2147483646 h 153"/>
                  <a:gd name="T2" fmla="*/ 0 w 97"/>
                  <a:gd name="T3" fmla="*/ 2147483646 h 153"/>
                  <a:gd name="T4" fmla="*/ 2147483646 w 97"/>
                  <a:gd name="T5" fmla="*/ 2147483646 h 153"/>
                  <a:gd name="T6" fmla="*/ 2147483646 w 97"/>
                  <a:gd name="T7" fmla="*/ 2147483646 h 153"/>
                  <a:gd name="T8" fmla="*/ 2147483646 w 97"/>
                  <a:gd name="T9" fmla="*/ 2147483646 h 153"/>
                  <a:gd name="T10" fmla="*/ 2147483646 w 97"/>
                  <a:gd name="T11" fmla="*/ 2147483646 h 153"/>
                  <a:gd name="T12" fmla="*/ 2147483646 w 97"/>
                  <a:gd name="T13" fmla="*/ 0 h 153"/>
                  <a:gd name="T14" fmla="*/ 2147483646 w 97"/>
                  <a:gd name="T15" fmla="*/ 0 h 153"/>
                  <a:gd name="T16" fmla="*/ 2147483646 w 97"/>
                  <a:gd name="T17" fmla="*/ 2147483646 h 153"/>
                  <a:gd name="T18" fmla="*/ 2147483646 w 97"/>
                  <a:gd name="T19" fmla="*/ 2147483646 h 153"/>
                  <a:gd name="T20" fmla="*/ 2147483646 w 97"/>
                  <a:gd name="T21" fmla="*/ 2147483646 h 153"/>
                  <a:gd name="T22" fmla="*/ 2147483646 w 97"/>
                  <a:gd name="T23" fmla="*/ 2147483646 h 153"/>
                  <a:gd name="T24" fmla="*/ 2147483646 w 97"/>
                  <a:gd name="T25" fmla="*/ 2147483646 h 153"/>
                  <a:gd name="T26" fmla="*/ 2147483646 w 97"/>
                  <a:gd name="T27" fmla="*/ 2147483646 h 153"/>
                  <a:gd name="T28" fmla="*/ 2147483646 w 97"/>
                  <a:gd name="T29" fmla="*/ 2147483646 h 153"/>
                  <a:gd name="T30" fmla="*/ 2147483646 w 97"/>
                  <a:gd name="T31" fmla="*/ 2147483646 h 153"/>
                  <a:gd name="T32" fmla="*/ 0 w 97"/>
                  <a:gd name="T33" fmla="*/ 2147483646 h 15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97" h="153">
                    <a:moveTo>
                      <a:pt x="0" y="76"/>
                    </a:moveTo>
                    <a:lnTo>
                      <a:pt x="0" y="76"/>
                    </a:lnTo>
                    <a:cubicBezTo>
                      <a:pt x="20" y="76"/>
                      <a:pt x="20" y="57"/>
                      <a:pt x="20" y="57"/>
                    </a:cubicBezTo>
                    <a:lnTo>
                      <a:pt x="39" y="38"/>
                    </a:lnTo>
                    <a:cubicBezTo>
                      <a:pt x="58" y="38"/>
                      <a:pt x="58" y="38"/>
                      <a:pt x="58" y="38"/>
                    </a:cubicBezTo>
                    <a:cubicBezTo>
                      <a:pt x="58" y="19"/>
                      <a:pt x="77" y="19"/>
                      <a:pt x="77" y="19"/>
                    </a:cubicBezTo>
                    <a:lnTo>
                      <a:pt x="77" y="0"/>
                    </a:lnTo>
                    <a:cubicBezTo>
                      <a:pt x="96" y="19"/>
                      <a:pt x="96" y="57"/>
                      <a:pt x="96" y="76"/>
                    </a:cubicBezTo>
                    <a:lnTo>
                      <a:pt x="96" y="95"/>
                    </a:lnTo>
                    <a:cubicBezTo>
                      <a:pt x="96" y="95"/>
                      <a:pt x="96" y="95"/>
                      <a:pt x="96" y="114"/>
                    </a:cubicBezTo>
                    <a:cubicBezTo>
                      <a:pt x="77" y="114"/>
                      <a:pt x="77" y="114"/>
                      <a:pt x="77" y="114"/>
                    </a:cubicBezTo>
                    <a:cubicBezTo>
                      <a:pt x="58" y="114"/>
                      <a:pt x="58" y="133"/>
                      <a:pt x="39" y="133"/>
                    </a:cubicBezTo>
                    <a:lnTo>
                      <a:pt x="39" y="152"/>
                    </a:lnTo>
                    <a:cubicBezTo>
                      <a:pt x="20" y="133"/>
                      <a:pt x="20" y="95"/>
                      <a:pt x="0" y="76"/>
                    </a:cubicBezTo>
                  </a:path>
                </a:pathLst>
              </a:custGeom>
              <a:solidFill>
                <a:srgbClr val="BF0000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58" name="Freeform 189">
                <a:extLst>
                  <a:ext uri="{FF2B5EF4-FFF2-40B4-BE49-F238E27FC236}">
                    <a16:creationId xmlns:a16="http://schemas.microsoft.com/office/drawing/2014/main" id="{B2C5B0A0-D703-7941-87A1-D67AAABF6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800" y="3971925"/>
                <a:ext cx="28575" cy="26988"/>
              </a:xfrm>
              <a:custGeom>
                <a:avLst/>
                <a:gdLst>
                  <a:gd name="T0" fmla="*/ 2147483646 w 78"/>
                  <a:gd name="T1" fmla="*/ 0 h 77"/>
                  <a:gd name="T2" fmla="*/ 2147483646 w 78"/>
                  <a:gd name="T3" fmla="*/ 0 h 77"/>
                  <a:gd name="T4" fmla="*/ 2147483646 w 78"/>
                  <a:gd name="T5" fmla="*/ 2147483646 h 77"/>
                  <a:gd name="T6" fmla="*/ 0 w 78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77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19"/>
                      <a:pt x="58" y="38"/>
                      <a:pt x="39" y="38"/>
                    </a:cubicBezTo>
                    <a:cubicBezTo>
                      <a:pt x="20" y="38"/>
                      <a:pt x="20" y="57"/>
                      <a:pt x="0" y="76"/>
                    </a:cubicBezTo>
                  </a:path>
                </a:pathLst>
              </a:custGeom>
              <a:noFill/>
              <a:ln w="9525" cap="flat">
                <a:solidFill>
                  <a:srgbClr val="BD6B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7559" name="Freeform 190">
                <a:extLst>
                  <a:ext uri="{FF2B5EF4-FFF2-40B4-BE49-F238E27FC236}">
                    <a16:creationId xmlns:a16="http://schemas.microsoft.com/office/drawing/2014/main" id="{1289C5A6-2C85-FC49-AAF2-4A7993E44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088" y="4005263"/>
                <a:ext cx="26987" cy="20637"/>
              </a:xfrm>
              <a:custGeom>
                <a:avLst/>
                <a:gdLst>
                  <a:gd name="T0" fmla="*/ 2147483646 w 77"/>
                  <a:gd name="T1" fmla="*/ 0 h 58"/>
                  <a:gd name="T2" fmla="*/ 2147483646 w 77"/>
                  <a:gd name="T3" fmla="*/ 0 h 58"/>
                  <a:gd name="T4" fmla="*/ 2147483646 w 77"/>
                  <a:gd name="T5" fmla="*/ 2147483646 h 58"/>
                  <a:gd name="T6" fmla="*/ 0 w 77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58">
                    <a:moveTo>
                      <a:pt x="76" y="0"/>
                    </a:moveTo>
                    <a:lnTo>
                      <a:pt x="76" y="0"/>
                    </a:lnTo>
                    <a:cubicBezTo>
                      <a:pt x="57" y="19"/>
                      <a:pt x="38" y="19"/>
                      <a:pt x="38" y="19"/>
                    </a:cubicBezTo>
                    <a:cubicBezTo>
                      <a:pt x="19" y="19"/>
                      <a:pt x="0" y="38"/>
                      <a:pt x="0" y="57"/>
                    </a:cubicBezTo>
                  </a:path>
                </a:pathLst>
              </a:custGeom>
              <a:noFill/>
              <a:ln w="9525" cap="flat">
                <a:solidFill>
                  <a:srgbClr val="BD6B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7560" name="Freeform 191">
                <a:extLst>
                  <a:ext uri="{FF2B5EF4-FFF2-40B4-BE49-F238E27FC236}">
                    <a16:creationId xmlns:a16="http://schemas.microsoft.com/office/drawing/2014/main" id="{E79ECE60-FEDA-564D-B849-3E3B05E1A1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175" y="3944938"/>
                <a:ext cx="55563" cy="96837"/>
              </a:xfrm>
              <a:custGeom>
                <a:avLst/>
                <a:gdLst>
                  <a:gd name="T0" fmla="*/ 2147483646 w 153"/>
                  <a:gd name="T1" fmla="*/ 2147483646 h 267"/>
                  <a:gd name="T2" fmla="*/ 2147483646 w 153"/>
                  <a:gd name="T3" fmla="*/ 0 h 267"/>
                  <a:gd name="T4" fmla="*/ 0 w 153"/>
                  <a:gd name="T5" fmla="*/ 2147483646 h 267"/>
                  <a:gd name="T6" fmla="*/ 0 w 153"/>
                  <a:gd name="T7" fmla="*/ 2147483646 h 267"/>
                  <a:gd name="T8" fmla="*/ 2147483646 w 153"/>
                  <a:gd name="T9" fmla="*/ 2147483646 h 26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3" h="267">
                    <a:moveTo>
                      <a:pt x="152" y="19"/>
                    </a:moveTo>
                    <a:lnTo>
                      <a:pt x="152" y="0"/>
                    </a:lnTo>
                    <a:lnTo>
                      <a:pt x="0" y="247"/>
                    </a:lnTo>
                    <a:lnTo>
                      <a:pt x="0" y="266"/>
                    </a:lnTo>
                    <a:lnTo>
                      <a:pt x="152" y="19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61" name="Freeform 192">
                <a:extLst>
                  <a:ext uri="{FF2B5EF4-FFF2-40B4-BE49-F238E27FC236}">
                    <a16:creationId xmlns:a16="http://schemas.microsoft.com/office/drawing/2014/main" id="{D54DF118-9180-8940-B51F-636DBE0DE8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800" y="3937000"/>
                <a:ext cx="14288" cy="14288"/>
              </a:xfrm>
              <a:custGeom>
                <a:avLst/>
                <a:gdLst>
                  <a:gd name="T0" fmla="*/ 0 w 40"/>
                  <a:gd name="T1" fmla="*/ 2147483646 h 39"/>
                  <a:gd name="T2" fmla="*/ 0 w 40"/>
                  <a:gd name="T3" fmla="*/ 2147483646 h 39"/>
                  <a:gd name="T4" fmla="*/ 2147483646 w 40"/>
                  <a:gd name="T5" fmla="*/ 2147483646 h 39"/>
                  <a:gd name="T6" fmla="*/ 2147483646 w 40"/>
                  <a:gd name="T7" fmla="*/ 2147483646 h 39"/>
                  <a:gd name="T8" fmla="*/ 2147483646 w 40"/>
                  <a:gd name="T9" fmla="*/ 2147483646 h 39"/>
                  <a:gd name="T10" fmla="*/ 2147483646 w 40"/>
                  <a:gd name="T11" fmla="*/ 0 h 39"/>
                  <a:gd name="T12" fmla="*/ 0 w 40"/>
                  <a:gd name="T13" fmla="*/ 214748364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0" h="39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38"/>
                      <a:pt x="20" y="38"/>
                      <a:pt x="20" y="38"/>
                    </a:cubicBezTo>
                    <a:cubicBezTo>
                      <a:pt x="39" y="38"/>
                      <a:pt x="39" y="38"/>
                      <a:pt x="39" y="19"/>
                    </a:cubicBezTo>
                    <a:cubicBezTo>
                      <a:pt x="39" y="19"/>
                      <a:pt x="39" y="0"/>
                      <a:pt x="20" y="0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62" name="Freeform 193">
                <a:extLst>
                  <a:ext uri="{FF2B5EF4-FFF2-40B4-BE49-F238E27FC236}">
                    <a16:creationId xmlns:a16="http://schemas.microsoft.com/office/drawing/2014/main" id="{82C94A4B-F011-2F44-91AB-A430EAF75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538" y="3875088"/>
                <a:ext cx="26987" cy="1587"/>
              </a:xfrm>
              <a:custGeom>
                <a:avLst/>
                <a:gdLst>
                  <a:gd name="T0" fmla="*/ 2147483646 w 77"/>
                  <a:gd name="T1" fmla="*/ 0 h 1"/>
                  <a:gd name="T2" fmla="*/ 0 w 77"/>
                  <a:gd name="T3" fmla="*/ 0 h 1"/>
                  <a:gd name="T4" fmla="*/ 0 w 77"/>
                  <a:gd name="T5" fmla="*/ 0 h 1"/>
                  <a:gd name="T6" fmla="*/ 2147483646 w 77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1">
                    <a:moveTo>
                      <a:pt x="76" y="0"/>
                    </a:moveTo>
                    <a:lnTo>
                      <a:pt x="0" y="0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63" name="Freeform 194">
                <a:extLst>
                  <a:ext uri="{FF2B5EF4-FFF2-40B4-BE49-F238E27FC236}">
                    <a16:creationId xmlns:a16="http://schemas.microsoft.com/office/drawing/2014/main" id="{48778883-C1B2-764C-947B-B90396E4B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538" y="3883025"/>
                <a:ext cx="26987" cy="41275"/>
              </a:xfrm>
              <a:custGeom>
                <a:avLst/>
                <a:gdLst>
                  <a:gd name="T0" fmla="*/ 2147483646 w 77"/>
                  <a:gd name="T1" fmla="*/ 0 h 115"/>
                  <a:gd name="T2" fmla="*/ 0 w 77"/>
                  <a:gd name="T3" fmla="*/ 0 h 115"/>
                  <a:gd name="T4" fmla="*/ 0 w 77"/>
                  <a:gd name="T5" fmla="*/ 2147483646 h 115"/>
                  <a:gd name="T6" fmla="*/ 2147483646 w 77"/>
                  <a:gd name="T7" fmla="*/ 2147483646 h 115"/>
                  <a:gd name="T8" fmla="*/ 2147483646 w 77"/>
                  <a:gd name="T9" fmla="*/ 0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115">
                    <a:moveTo>
                      <a:pt x="76" y="0"/>
                    </a:moveTo>
                    <a:lnTo>
                      <a:pt x="0" y="0"/>
                    </a:lnTo>
                    <a:lnTo>
                      <a:pt x="0" y="114"/>
                    </a:lnTo>
                    <a:lnTo>
                      <a:pt x="76" y="114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64" name="Freeform 195">
                <a:extLst>
                  <a:ext uri="{FF2B5EF4-FFF2-40B4-BE49-F238E27FC236}">
                    <a16:creationId xmlns:a16="http://schemas.microsoft.com/office/drawing/2014/main" id="{37731839-FE05-9846-B3D3-A6F798CB78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538" y="3848100"/>
                <a:ext cx="26987" cy="20638"/>
              </a:xfrm>
              <a:custGeom>
                <a:avLst/>
                <a:gdLst>
                  <a:gd name="T0" fmla="*/ 2147483646 w 77"/>
                  <a:gd name="T1" fmla="*/ 2147483646 h 58"/>
                  <a:gd name="T2" fmla="*/ 2147483646 w 77"/>
                  <a:gd name="T3" fmla="*/ 2147483646 h 58"/>
                  <a:gd name="T4" fmla="*/ 0 w 77"/>
                  <a:gd name="T5" fmla="*/ 2147483646 h 58"/>
                  <a:gd name="T6" fmla="*/ 2147483646 w 77"/>
                  <a:gd name="T7" fmla="*/ 0 h 58"/>
                  <a:gd name="T8" fmla="*/ 2147483646 w 77"/>
                  <a:gd name="T9" fmla="*/ 214748364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58">
                    <a:moveTo>
                      <a:pt x="76" y="57"/>
                    </a:moveTo>
                    <a:lnTo>
                      <a:pt x="76" y="57"/>
                    </a:lnTo>
                    <a:cubicBezTo>
                      <a:pt x="0" y="57"/>
                      <a:pt x="0" y="57"/>
                      <a:pt x="0" y="57"/>
                    </a:cubicBezTo>
                    <a:cubicBezTo>
                      <a:pt x="0" y="38"/>
                      <a:pt x="19" y="0"/>
                      <a:pt x="38" y="0"/>
                    </a:cubicBezTo>
                    <a:cubicBezTo>
                      <a:pt x="58" y="0"/>
                      <a:pt x="76" y="38"/>
                      <a:pt x="76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65" name="Freeform 196">
                <a:extLst>
                  <a:ext uri="{FF2B5EF4-FFF2-40B4-BE49-F238E27FC236}">
                    <a16:creationId xmlns:a16="http://schemas.microsoft.com/office/drawing/2014/main" id="{BA5D9DC4-CCC0-8745-9084-9245F1518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3263" y="3862388"/>
                <a:ext cx="20637" cy="34925"/>
              </a:xfrm>
              <a:custGeom>
                <a:avLst/>
                <a:gdLst>
                  <a:gd name="T0" fmla="*/ 2147483646 w 58"/>
                  <a:gd name="T1" fmla="*/ 0 h 96"/>
                  <a:gd name="T2" fmla="*/ 2147483646 w 58"/>
                  <a:gd name="T3" fmla="*/ 0 h 96"/>
                  <a:gd name="T4" fmla="*/ 2147483646 w 58"/>
                  <a:gd name="T5" fmla="*/ 2147483646 h 96"/>
                  <a:gd name="T6" fmla="*/ 2147483646 w 58"/>
                  <a:gd name="T7" fmla="*/ 2147483646 h 96"/>
                  <a:gd name="T8" fmla="*/ 2147483646 w 58"/>
                  <a:gd name="T9" fmla="*/ 2147483646 h 96"/>
                  <a:gd name="T10" fmla="*/ 2147483646 w 58"/>
                  <a:gd name="T11" fmla="*/ 2147483646 h 96"/>
                  <a:gd name="T12" fmla="*/ 2147483646 w 58"/>
                  <a:gd name="T13" fmla="*/ 2147483646 h 96"/>
                  <a:gd name="T14" fmla="*/ 2147483646 w 58"/>
                  <a:gd name="T15" fmla="*/ 2147483646 h 96"/>
                  <a:gd name="T16" fmla="*/ 2147483646 w 58"/>
                  <a:gd name="T17" fmla="*/ 2147483646 h 96"/>
                  <a:gd name="T18" fmla="*/ 2147483646 w 58"/>
                  <a:gd name="T19" fmla="*/ 2147483646 h 96"/>
                  <a:gd name="T20" fmla="*/ 0 w 58"/>
                  <a:gd name="T21" fmla="*/ 2147483646 h 96"/>
                  <a:gd name="T22" fmla="*/ 0 w 58"/>
                  <a:gd name="T23" fmla="*/ 0 h 96"/>
                  <a:gd name="T24" fmla="*/ 0 w 58"/>
                  <a:gd name="T25" fmla="*/ 0 h 96"/>
                  <a:gd name="T26" fmla="*/ 2147483646 w 58"/>
                  <a:gd name="T27" fmla="*/ 0 h 96"/>
                  <a:gd name="T28" fmla="*/ 2147483646 w 58"/>
                  <a:gd name="T29" fmla="*/ 0 h 96"/>
                  <a:gd name="T30" fmla="*/ 2147483646 w 58"/>
                  <a:gd name="T31" fmla="*/ 0 h 96"/>
                  <a:gd name="T32" fmla="*/ 0 w 58"/>
                  <a:gd name="T33" fmla="*/ 0 h 96"/>
                  <a:gd name="T34" fmla="*/ 0 w 58"/>
                  <a:gd name="T35" fmla="*/ 0 h 96"/>
                  <a:gd name="T36" fmla="*/ 0 w 58"/>
                  <a:gd name="T37" fmla="*/ 2147483646 h 96"/>
                  <a:gd name="T38" fmla="*/ 2147483646 w 58"/>
                  <a:gd name="T39" fmla="*/ 2147483646 h 96"/>
                  <a:gd name="T40" fmla="*/ 2147483646 w 58"/>
                  <a:gd name="T41" fmla="*/ 2147483646 h 96"/>
                  <a:gd name="T42" fmla="*/ 2147483646 w 58"/>
                  <a:gd name="T43" fmla="*/ 2147483646 h 96"/>
                  <a:gd name="T44" fmla="*/ 2147483646 w 58"/>
                  <a:gd name="T45" fmla="*/ 2147483646 h 96"/>
                  <a:gd name="T46" fmla="*/ 2147483646 w 58"/>
                  <a:gd name="T47" fmla="*/ 2147483646 h 96"/>
                  <a:gd name="T48" fmla="*/ 2147483646 w 58"/>
                  <a:gd name="T49" fmla="*/ 2147483646 h 96"/>
                  <a:gd name="T50" fmla="*/ 2147483646 w 58"/>
                  <a:gd name="T51" fmla="*/ 2147483646 h 96"/>
                  <a:gd name="T52" fmla="*/ 2147483646 w 58"/>
                  <a:gd name="T53" fmla="*/ 0 h 9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0" t="0" r="r" b="b"/>
                <a:pathLst>
                  <a:path w="58" h="96">
                    <a:moveTo>
                      <a:pt x="19" y="0"/>
                    </a:moveTo>
                    <a:lnTo>
                      <a:pt x="19" y="0"/>
                    </a:lnTo>
                    <a:cubicBezTo>
                      <a:pt x="38" y="0"/>
                      <a:pt x="38" y="19"/>
                      <a:pt x="38" y="38"/>
                    </a:cubicBezTo>
                    <a:cubicBezTo>
                      <a:pt x="57" y="58"/>
                      <a:pt x="57" y="76"/>
                      <a:pt x="57" y="95"/>
                    </a:cubicBezTo>
                    <a:cubicBezTo>
                      <a:pt x="57" y="95"/>
                      <a:pt x="57" y="95"/>
                      <a:pt x="38" y="95"/>
                    </a:cubicBezTo>
                    <a:cubicBezTo>
                      <a:pt x="38" y="76"/>
                      <a:pt x="38" y="58"/>
                      <a:pt x="38" y="58"/>
                    </a:cubicBezTo>
                    <a:cubicBezTo>
                      <a:pt x="19" y="38"/>
                      <a:pt x="19" y="19"/>
                      <a:pt x="0" y="19"/>
                    </a:cubicBezTo>
                    <a:lnTo>
                      <a:pt x="0" y="0"/>
                    </a:ln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19"/>
                    </a:cubicBezTo>
                    <a:cubicBezTo>
                      <a:pt x="19" y="19"/>
                      <a:pt x="38" y="38"/>
                      <a:pt x="38" y="58"/>
                    </a:cubicBezTo>
                    <a:cubicBezTo>
                      <a:pt x="38" y="58"/>
                      <a:pt x="38" y="76"/>
                      <a:pt x="38" y="95"/>
                    </a:cubicBezTo>
                    <a:cubicBezTo>
                      <a:pt x="57" y="76"/>
                      <a:pt x="38" y="58"/>
                      <a:pt x="38" y="38"/>
                    </a:cubicBezTo>
                    <a:cubicBezTo>
                      <a:pt x="38" y="19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BD6B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66" name="Freeform 197">
                <a:extLst>
                  <a:ext uri="{FF2B5EF4-FFF2-40B4-BE49-F238E27FC236}">
                    <a16:creationId xmlns:a16="http://schemas.microsoft.com/office/drawing/2014/main" id="{5BFEA180-B932-D142-AA1C-FD41E6E39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6913" y="3868738"/>
                <a:ext cx="14287" cy="34925"/>
              </a:xfrm>
              <a:custGeom>
                <a:avLst/>
                <a:gdLst>
                  <a:gd name="T0" fmla="*/ 2147483646 w 39"/>
                  <a:gd name="T1" fmla="*/ 0 h 96"/>
                  <a:gd name="T2" fmla="*/ 2147483646 w 39"/>
                  <a:gd name="T3" fmla="*/ 0 h 96"/>
                  <a:gd name="T4" fmla="*/ 2147483646 w 39"/>
                  <a:gd name="T5" fmla="*/ 2147483646 h 96"/>
                  <a:gd name="T6" fmla="*/ 2147483646 w 39"/>
                  <a:gd name="T7" fmla="*/ 2147483646 h 96"/>
                  <a:gd name="T8" fmla="*/ 2147483646 w 39"/>
                  <a:gd name="T9" fmla="*/ 2147483646 h 96"/>
                  <a:gd name="T10" fmla="*/ 2147483646 w 39"/>
                  <a:gd name="T11" fmla="*/ 2147483646 h 96"/>
                  <a:gd name="T12" fmla="*/ 2147483646 w 39"/>
                  <a:gd name="T13" fmla="*/ 2147483646 h 96"/>
                  <a:gd name="T14" fmla="*/ 2147483646 w 39"/>
                  <a:gd name="T15" fmla="*/ 2147483646 h 96"/>
                  <a:gd name="T16" fmla="*/ 0 w 39"/>
                  <a:gd name="T17" fmla="*/ 2147483646 h 96"/>
                  <a:gd name="T18" fmla="*/ 0 w 39"/>
                  <a:gd name="T19" fmla="*/ 0 h 96"/>
                  <a:gd name="T20" fmla="*/ 0 w 39"/>
                  <a:gd name="T21" fmla="*/ 0 h 96"/>
                  <a:gd name="T22" fmla="*/ 2147483646 w 39"/>
                  <a:gd name="T23" fmla="*/ 0 h 96"/>
                  <a:gd name="T24" fmla="*/ 2147483646 w 39"/>
                  <a:gd name="T25" fmla="*/ 0 h 96"/>
                  <a:gd name="T26" fmla="*/ 2147483646 w 39"/>
                  <a:gd name="T27" fmla="*/ 0 h 96"/>
                  <a:gd name="T28" fmla="*/ 0 w 39"/>
                  <a:gd name="T29" fmla="*/ 0 h 96"/>
                  <a:gd name="T30" fmla="*/ 0 w 39"/>
                  <a:gd name="T31" fmla="*/ 0 h 96"/>
                  <a:gd name="T32" fmla="*/ 0 w 39"/>
                  <a:gd name="T33" fmla="*/ 0 h 96"/>
                  <a:gd name="T34" fmla="*/ 2147483646 w 39"/>
                  <a:gd name="T35" fmla="*/ 2147483646 h 96"/>
                  <a:gd name="T36" fmla="*/ 2147483646 w 39"/>
                  <a:gd name="T37" fmla="*/ 2147483646 h 96"/>
                  <a:gd name="T38" fmla="*/ 2147483646 w 39"/>
                  <a:gd name="T39" fmla="*/ 2147483646 h 96"/>
                  <a:gd name="T40" fmla="*/ 2147483646 w 39"/>
                  <a:gd name="T41" fmla="*/ 2147483646 h 96"/>
                  <a:gd name="T42" fmla="*/ 2147483646 w 39"/>
                  <a:gd name="T43" fmla="*/ 2147483646 h 96"/>
                  <a:gd name="T44" fmla="*/ 2147483646 w 39"/>
                  <a:gd name="T45" fmla="*/ 2147483646 h 96"/>
                  <a:gd name="T46" fmla="*/ 2147483646 w 39"/>
                  <a:gd name="T47" fmla="*/ 0 h 9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" h="96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38" y="19"/>
                      <a:pt x="38" y="39"/>
                    </a:cubicBezTo>
                    <a:cubicBezTo>
                      <a:pt x="38" y="57"/>
                      <a:pt x="38" y="57"/>
                      <a:pt x="38" y="76"/>
                    </a:cubicBezTo>
                    <a:cubicBezTo>
                      <a:pt x="38" y="95"/>
                      <a:pt x="38" y="95"/>
                      <a:pt x="38" y="95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76"/>
                      <a:pt x="19" y="57"/>
                      <a:pt x="19" y="39"/>
                    </a:cubicBezTo>
                    <a:cubicBezTo>
                      <a:pt x="19" y="39"/>
                      <a:pt x="19" y="19"/>
                      <a:pt x="0" y="19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19" y="0"/>
                    </a:lnTo>
                    <a:close/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cubicBezTo>
                      <a:pt x="19" y="19"/>
                      <a:pt x="19" y="39"/>
                      <a:pt x="19" y="39"/>
                    </a:cubicBezTo>
                    <a:cubicBezTo>
                      <a:pt x="38" y="57"/>
                      <a:pt x="19" y="76"/>
                      <a:pt x="19" y="95"/>
                    </a:cubicBezTo>
                    <a:cubicBezTo>
                      <a:pt x="19" y="95"/>
                      <a:pt x="19" y="95"/>
                      <a:pt x="38" y="95"/>
                    </a:cubicBezTo>
                    <a:cubicBezTo>
                      <a:pt x="38" y="95"/>
                      <a:pt x="38" y="95"/>
                      <a:pt x="38" y="76"/>
                    </a:cubicBezTo>
                    <a:cubicBezTo>
                      <a:pt x="38" y="57"/>
                      <a:pt x="38" y="57"/>
                      <a:pt x="38" y="39"/>
                    </a:cubicBezTo>
                    <a:cubicBezTo>
                      <a:pt x="38" y="19"/>
                      <a:pt x="19" y="0"/>
                      <a:pt x="19" y="0"/>
                    </a:cubicBezTo>
                    <a:close/>
                  </a:path>
                </a:pathLst>
              </a:custGeom>
              <a:solidFill>
                <a:srgbClr val="BD6B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67" name="Freeform 198">
                <a:extLst>
                  <a:ext uri="{FF2B5EF4-FFF2-40B4-BE49-F238E27FC236}">
                    <a16:creationId xmlns:a16="http://schemas.microsoft.com/office/drawing/2014/main" id="{CBF8BA37-3169-DB41-8C1D-89E57C05E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538" y="3957638"/>
                <a:ext cx="26987" cy="34925"/>
              </a:xfrm>
              <a:custGeom>
                <a:avLst/>
                <a:gdLst>
                  <a:gd name="T0" fmla="*/ 2147483646 w 77"/>
                  <a:gd name="T1" fmla="*/ 0 h 96"/>
                  <a:gd name="T2" fmla="*/ 0 w 77"/>
                  <a:gd name="T3" fmla="*/ 0 h 96"/>
                  <a:gd name="T4" fmla="*/ 0 w 77"/>
                  <a:gd name="T5" fmla="*/ 2147483646 h 96"/>
                  <a:gd name="T6" fmla="*/ 2147483646 w 77"/>
                  <a:gd name="T7" fmla="*/ 2147483646 h 96"/>
                  <a:gd name="T8" fmla="*/ 2147483646 w 77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96">
                    <a:moveTo>
                      <a:pt x="76" y="0"/>
                    </a:moveTo>
                    <a:lnTo>
                      <a:pt x="0" y="0"/>
                    </a:lnTo>
                    <a:lnTo>
                      <a:pt x="0" y="95"/>
                    </a:lnTo>
                    <a:lnTo>
                      <a:pt x="76" y="95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68" name="Freeform 199">
                <a:extLst>
                  <a:ext uri="{FF2B5EF4-FFF2-40B4-BE49-F238E27FC236}">
                    <a16:creationId xmlns:a16="http://schemas.microsoft.com/office/drawing/2014/main" id="{8318A06A-4733-954F-A61E-C052EA829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538" y="4005263"/>
                <a:ext cx="26987" cy="7937"/>
              </a:xfrm>
              <a:custGeom>
                <a:avLst/>
                <a:gdLst>
                  <a:gd name="T0" fmla="*/ 2147483646 w 77"/>
                  <a:gd name="T1" fmla="*/ 0 h 20"/>
                  <a:gd name="T2" fmla="*/ 0 w 77"/>
                  <a:gd name="T3" fmla="*/ 0 h 20"/>
                  <a:gd name="T4" fmla="*/ 0 w 77"/>
                  <a:gd name="T5" fmla="*/ 2147483646 h 20"/>
                  <a:gd name="T6" fmla="*/ 2147483646 w 77"/>
                  <a:gd name="T7" fmla="*/ 2147483646 h 20"/>
                  <a:gd name="T8" fmla="*/ 2147483646 w 77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20">
                    <a:moveTo>
                      <a:pt x="76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76" y="19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69" name="Freeform 200">
                <a:extLst>
                  <a:ext uri="{FF2B5EF4-FFF2-40B4-BE49-F238E27FC236}">
                    <a16:creationId xmlns:a16="http://schemas.microsoft.com/office/drawing/2014/main" id="{1BDBF584-0B00-AA43-B0A5-8AEB61020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538" y="4019550"/>
                <a:ext cx="26987" cy="28575"/>
              </a:xfrm>
              <a:custGeom>
                <a:avLst/>
                <a:gdLst>
                  <a:gd name="T0" fmla="*/ 2147483646 w 77"/>
                  <a:gd name="T1" fmla="*/ 0 h 78"/>
                  <a:gd name="T2" fmla="*/ 0 w 77"/>
                  <a:gd name="T3" fmla="*/ 0 h 78"/>
                  <a:gd name="T4" fmla="*/ 0 w 77"/>
                  <a:gd name="T5" fmla="*/ 2147483646 h 78"/>
                  <a:gd name="T6" fmla="*/ 2147483646 w 77"/>
                  <a:gd name="T7" fmla="*/ 2147483646 h 78"/>
                  <a:gd name="T8" fmla="*/ 2147483646 w 77"/>
                  <a:gd name="T9" fmla="*/ 0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78">
                    <a:moveTo>
                      <a:pt x="76" y="0"/>
                    </a:moveTo>
                    <a:lnTo>
                      <a:pt x="0" y="0"/>
                    </a:lnTo>
                    <a:lnTo>
                      <a:pt x="0" y="77"/>
                    </a:lnTo>
                    <a:lnTo>
                      <a:pt x="76" y="77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70" name="Freeform 201">
                <a:extLst>
                  <a:ext uri="{FF2B5EF4-FFF2-40B4-BE49-F238E27FC236}">
                    <a16:creationId xmlns:a16="http://schemas.microsoft.com/office/drawing/2014/main" id="{6B25101B-F5AA-9241-81A8-AF7DBE5483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538" y="4054475"/>
                <a:ext cx="26987" cy="14288"/>
              </a:xfrm>
              <a:custGeom>
                <a:avLst/>
                <a:gdLst>
                  <a:gd name="T0" fmla="*/ 2147483646 w 77"/>
                  <a:gd name="T1" fmla="*/ 0 h 38"/>
                  <a:gd name="T2" fmla="*/ 0 w 77"/>
                  <a:gd name="T3" fmla="*/ 0 h 38"/>
                  <a:gd name="T4" fmla="*/ 0 w 77"/>
                  <a:gd name="T5" fmla="*/ 2147483646 h 38"/>
                  <a:gd name="T6" fmla="*/ 2147483646 w 77"/>
                  <a:gd name="T7" fmla="*/ 2147483646 h 38"/>
                  <a:gd name="T8" fmla="*/ 2147483646 w 77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38">
                    <a:moveTo>
                      <a:pt x="76" y="0"/>
                    </a:moveTo>
                    <a:lnTo>
                      <a:pt x="0" y="0"/>
                    </a:lnTo>
                    <a:lnTo>
                      <a:pt x="0" y="37"/>
                    </a:lnTo>
                    <a:lnTo>
                      <a:pt x="76" y="37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71" name="Freeform 202">
                <a:extLst>
                  <a:ext uri="{FF2B5EF4-FFF2-40B4-BE49-F238E27FC236}">
                    <a16:creationId xmlns:a16="http://schemas.microsoft.com/office/drawing/2014/main" id="{D21488C5-7737-404D-B214-0648FD0BAA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538" y="3992563"/>
                <a:ext cx="26987" cy="14287"/>
              </a:xfrm>
              <a:custGeom>
                <a:avLst/>
                <a:gdLst>
                  <a:gd name="T0" fmla="*/ 2147483646 w 77"/>
                  <a:gd name="T1" fmla="*/ 2147483646 h 39"/>
                  <a:gd name="T2" fmla="*/ 0 w 77"/>
                  <a:gd name="T3" fmla="*/ 2147483646 h 39"/>
                  <a:gd name="T4" fmla="*/ 0 w 77"/>
                  <a:gd name="T5" fmla="*/ 0 h 39"/>
                  <a:gd name="T6" fmla="*/ 2147483646 w 77"/>
                  <a:gd name="T7" fmla="*/ 0 h 39"/>
                  <a:gd name="T8" fmla="*/ 2147483646 w 77"/>
                  <a:gd name="T9" fmla="*/ 2147483646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39">
                    <a:moveTo>
                      <a:pt x="58" y="38"/>
                    </a:moveTo>
                    <a:lnTo>
                      <a:pt x="0" y="38"/>
                    </a:lnTo>
                    <a:lnTo>
                      <a:pt x="0" y="0"/>
                    </a:lnTo>
                    <a:lnTo>
                      <a:pt x="76" y="0"/>
                    </a:lnTo>
                    <a:lnTo>
                      <a:pt x="58" y="38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72" name="Freeform 203">
                <a:extLst>
                  <a:ext uri="{FF2B5EF4-FFF2-40B4-BE49-F238E27FC236}">
                    <a16:creationId xmlns:a16="http://schemas.microsoft.com/office/drawing/2014/main" id="{922C92F3-1DAF-4746-A773-B667C94DF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3900" y="3957638"/>
                <a:ext cx="14288" cy="20637"/>
              </a:xfrm>
              <a:custGeom>
                <a:avLst/>
                <a:gdLst>
                  <a:gd name="T0" fmla="*/ 2147483646 w 39"/>
                  <a:gd name="T1" fmla="*/ 2147483646 h 58"/>
                  <a:gd name="T2" fmla="*/ 2147483646 w 39"/>
                  <a:gd name="T3" fmla="*/ 2147483646 h 58"/>
                  <a:gd name="T4" fmla="*/ 2147483646 w 39"/>
                  <a:gd name="T5" fmla="*/ 0 h 58"/>
                  <a:gd name="T6" fmla="*/ 0 w 39"/>
                  <a:gd name="T7" fmla="*/ 0 h 58"/>
                  <a:gd name="T8" fmla="*/ 2147483646 w 39"/>
                  <a:gd name="T9" fmla="*/ 2147483646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58">
                    <a:moveTo>
                      <a:pt x="38" y="57"/>
                    </a:moveTo>
                    <a:lnTo>
                      <a:pt x="38" y="57"/>
                    </a:lnTo>
                    <a:cubicBezTo>
                      <a:pt x="38" y="0"/>
                      <a:pt x="38" y="0"/>
                      <a:pt x="3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19"/>
                      <a:pt x="38" y="38"/>
                      <a:pt x="38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73" name="Freeform 204">
                <a:extLst>
                  <a:ext uri="{FF2B5EF4-FFF2-40B4-BE49-F238E27FC236}">
                    <a16:creationId xmlns:a16="http://schemas.microsoft.com/office/drawing/2014/main" id="{CE4AD2A9-05DC-6B42-8643-F05F4DC60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2475" y="3957638"/>
                <a:ext cx="14288" cy="26987"/>
              </a:xfrm>
              <a:custGeom>
                <a:avLst/>
                <a:gdLst>
                  <a:gd name="T0" fmla="*/ 2147483646 w 40"/>
                  <a:gd name="T1" fmla="*/ 2147483646 h 77"/>
                  <a:gd name="T2" fmla="*/ 2147483646 w 40"/>
                  <a:gd name="T3" fmla="*/ 2147483646 h 77"/>
                  <a:gd name="T4" fmla="*/ 2147483646 w 40"/>
                  <a:gd name="T5" fmla="*/ 2147483646 h 77"/>
                  <a:gd name="T6" fmla="*/ 2147483646 w 40"/>
                  <a:gd name="T7" fmla="*/ 2147483646 h 77"/>
                  <a:gd name="T8" fmla="*/ 0 w 40"/>
                  <a:gd name="T9" fmla="*/ 2147483646 h 77"/>
                  <a:gd name="T10" fmla="*/ 0 w 40"/>
                  <a:gd name="T11" fmla="*/ 2147483646 h 77"/>
                  <a:gd name="T12" fmla="*/ 0 w 40"/>
                  <a:gd name="T13" fmla="*/ 2147483646 h 77"/>
                  <a:gd name="T14" fmla="*/ 0 w 40"/>
                  <a:gd name="T15" fmla="*/ 2147483646 h 77"/>
                  <a:gd name="T16" fmla="*/ 2147483646 w 40"/>
                  <a:gd name="T17" fmla="*/ 2147483646 h 77"/>
                  <a:gd name="T18" fmla="*/ 2147483646 w 40"/>
                  <a:gd name="T19" fmla="*/ 2147483646 h 7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0" h="77">
                    <a:moveTo>
                      <a:pt x="39" y="76"/>
                    </a:moveTo>
                    <a:lnTo>
                      <a:pt x="39" y="76"/>
                    </a:lnTo>
                    <a:cubicBezTo>
                      <a:pt x="39" y="57"/>
                      <a:pt x="39" y="38"/>
                      <a:pt x="39" y="19"/>
                    </a:cubicBezTo>
                    <a:lnTo>
                      <a:pt x="0" y="19"/>
                    </a:lnTo>
                    <a:cubicBezTo>
                      <a:pt x="0" y="38"/>
                      <a:pt x="0" y="57"/>
                      <a:pt x="0" y="76"/>
                    </a:cubicBezTo>
                    <a:cubicBezTo>
                      <a:pt x="0" y="57"/>
                      <a:pt x="0" y="38"/>
                      <a:pt x="0" y="19"/>
                    </a:cubicBezTo>
                    <a:cubicBezTo>
                      <a:pt x="0" y="0"/>
                      <a:pt x="39" y="0"/>
                      <a:pt x="39" y="19"/>
                    </a:cubicBezTo>
                    <a:cubicBezTo>
                      <a:pt x="39" y="38"/>
                      <a:pt x="39" y="57"/>
                      <a:pt x="39" y="76"/>
                    </a:cubicBezTo>
                  </a:path>
                </a:pathLst>
              </a:custGeom>
              <a:noFill/>
              <a:ln w="9525" cap="flat">
                <a:solidFill>
                  <a:srgbClr val="BD6B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74" name="Freeform 205">
                <a:extLst>
                  <a:ext uri="{FF2B5EF4-FFF2-40B4-BE49-F238E27FC236}">
                    <a16:creationId xmlns:a16="http://schemas.microsoft.com/office/drawing/2014/main" id="{1F2B7E5F-C157-3E46-BBF2-D3C16421D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2475" y="4025900"/>
                <a:ext cx="14288" cy="20638"/>
              </a:xfrm>
              <a:custGeom>
                <a:avLst/>
                <a:gdLst>
                  <a:gd name="T0" fmla="*/ 2147483646 w 40"/>
                  <a:gd name="T1" fmla="*/ 0 h 59"/>
                  <a:gd name="T2" fmla="*/ 0 w 40"/>
                  <a:gd name="T3" fmla="*/ 0 h 59"/>
                  <a:gd name="T4" fmla="*/ 0 w 40"/>
                  <a:gd name="T5" fmla="*/ 2147483646 h 59"/>
                  <a:gd name="T6" fmla="*/ 2147483646 w 40"/>
                  <a:gd name="T7" fmla="*/ 2147483646 h 59"/>
                  <a:gd name="T8" fmla="*/ 2147483646 w 40"/>
                  <a:gd name="T9" fmla="*/ 0 h 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59">
                    <a:moveTo>
                      <a:pt x="39" y="0"/>
                    </a:moveTo>
                    <a:lnTo>
                      <a:pt x="0" y="0"/>
                    </a:lnTo>
                    <a:lnTo>
                      <a:pt x="0" y="58"/>
                    </a:lnTo>
                    <a:lnTo>
                      <a:pt x="39" y="58"/>
                    </a:lnTo>
                    <a:lnTo>
                      <a:pt x="39" y="0"/>
                    </a:lnTo>
                  </a:path>
                </a:pathLst>
              </a:custGeom>
              <a:noFill/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75" name="Freeform 206">
                <a:extLst>
                  <a:ext uri="{FF2B5EF4-FFF2-40B4-BE49-F238E27FC236}">
                    <a16:creationId xmlns:a16="http://schemas.microsoft.com/office/drawing/2014/main" id="{C19B719E-9104-D649-BCE0-660CB2979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2475" y="4033838"/>
                <a:ext cx="7938" cy="1587"/>
              </a:xfrm>
              <a:custGeom>
                <a:avLst/>
                <a:gdLst>
                  <a:gd name="T0" fmla="*/ 2147483646 w 20"/>
                  <a:gd name="T1" fmla="*/ 0 h 1"/>
                  <a:gd name="T2" fmla="*/ 0 w 20"/>
                  <a:gd name="T3" fmla="*/ 0 h 1"/>
                  <a:gd name="T4" fmla="*/ 0 w 20"/>
                  <a:gd name="T5" fmla="*/ 0 h 1"/>
                  <a:gd name="T6" fmla="*/ 2147483646 w 20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1">
                    <a:moveTo>
                      <a:pt x="19" y="0"/>
                    </a:moveTo>
                    <a:lnTo>
                      <a:pt x="0" y="0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76" name="Freeform 207">
                <a:extLst>
                  <a:ext uri="{FF2B5EF4-FFF2-40B4-BE49-F238E27FC236}">
                    <a16:creationId xmlns:a16="http://schemas.microsoft.com/office/drawing/2014/main" id="{DD899E56-4EED-3C4A-9E48-AC3B92557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8825" y="4033838"/>
                <a:ext cx="7938" cy="1587"/>
              </a:xfrm>
              <a:custGeom>
                <a:avLst/>
                <a:gdLst>
                  <a:gd name="T0" fmla="*/ 2147483646 w 21"/>
                  <a:gd name="T1" fmla="*/ 0 h 1"/>
                  <a:gd name="T2" fmla="*/ 0 w 21"/>
                  <a:gd name="T3" fmla="*/ 0 h 1"/>
                  <a:gd name="T4" fmla="*/ 0 w 21"/>
                  <a:gd name="T5" fmla="*/ 0 h 1"/>
                  <a:gd name="T6" fmla="*/ 2147483646 w 2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1">
                    <a:moveTo>
                      <a:pt x="20" y="0"/>
                    </a:moveTo>
                    <a:lnTo>
                      <a:pt x="0" y="0"/>
                    </a:lnTo>
                    <a:lnTo>
                      <a:pt x="2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77" name="Freeform 208">
                <a:extLst>
                  <a:ext uri="{FF2B5EF4-FFF2-40B4-BE49-F238E27FC236}">
                    <a16:creationId xmlns:a16="http://schemas.microsoft.com/office/drawing/2014/main" id="{AD59CA99-A852-7D44-8D92-EBBABE71E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8825" y="4025900"/>
                <a:ext cx="1588" cy="7938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78" name="Freeform 209">
                <a:extLst>
                  <a:ext uri="{FF2B5EF4-FFF2-40B4-BE49-F238E27FC236}">
                    <a16:creationId xmlns:a16="http://schemas.microsoft.com/office/drawing/2014/main" id="{CB902B54-8F4D-EA4A-BFD6-542769A1B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8825" y="4033838"/>
                <a:ext cx="1588" cy="14287"/>
              </a:xfrm>
              <a:custGeom>
                <a:avLst/>
                <a:gdLst>
                  <a:gd name="T0" fmla="*/ 0 w 1"/>
                  <a:gd name="T1" fmla="*/ 0 h 40"/>
                  <a:gd name="T2" fmla="*/ 0 w 1"/>
                  <a:gd name="T3" fmla="*/ 0 h 40"/>
                  <a:gd name="T4" fmla="*/ 0 w 1"/>
                  <a:gd name="T5" fmla="*/ 2147483646 h 40"/>
                  <a:gd name="T6" fmla="*/ 0 w 1"/>
                  <a:gd name="T7" fmla="*/ 2147483646 h 40"/>
                  <a:gd name="T8" fmla="*/ 0 w 1"/>
                  <a:gd name="T9" fmla="*/ 0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" h="40">
                    <a:moveTo>
                      <a:pt x="0" y="0"/>
                    </a:moveTo>
                    <a:lnTo>
                      <a:pt x="0" y="0"/>
                    </a:lnTo>
                    <a:lnTo>
                      <a:pt x="0" y="3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79" name="Freeform 210">
                <a:extLst>
                  <a:ext uri="{FF2B5EF4-FFF2-40B4-BE49-F238E27FC236}">
                    <a16:creationId xmlns:a16="http://schemas.microsoft.com/office/drawing/2014/main" id="{C279332D-4AA0-2041-97E0-C0D064D525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4075" y="3813175"/>
                <a:ext cx="14288" cy="20638"/>
              </a:xfrm>
              <a:custGeom>
                <a:avLst/>
                <a:gdLst>
                  <a:gd name="T0" fmla="*/ 0 w 39"/>
                  <a:gd name="T1" fmla="*/ 0 h 58"/>
                  <a:gd name="T2" fmla="*/ 0 w 39"/>
                  <a:gd name="T3" fmla="*/ 0 h 58"/>
                  <a:gd name="T4" fmla="*/ 2147483646 w 39"/>
                  <a:gd name="T5" fmla="*/ 2147483646 h 58"/>
                  <a:gd name="T6" fmla="*/ 0 w 39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38"/>
                      <a:pt x="19" y="57"/>
                      <a:pt x="38" y="57"/>
                    </a:cubicBezTo>
                    <a:cubicBezTo>
                      <a:pt x="38" y="38"/>
                      <a:pt x="38" y="19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80" name="Freeform 211">
                <a:extLst>
                  <a:ext uri="{FF2B5EF4-FFF2-40B4-BE49-F238E27FC236}">
                    <a16:creationId xmlns:a16="http://schemas.microsoft.com/office/drawing/2014/main" id="{276E6CF5-82F5-F043-9C33-AB9C4F3CA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363" y="3800475"/>
                <a:ext cx="14287" cy="47625"/>
              </a:xfrm>
              <a:custGeom>
                <a:avLst/>
                <a:gdLst>
                  <a:gd name="T0" fmla="*/ 2147483646 w 39"/>
                  <a:gd name="T1" fmla="*/ 2147483646 h 134"/>
                  <a:gd name="T2" fmla="*/ 2147483646 w 39"/>
                  <a:gd name="T3" fmla="*/ 2147483646 h 134"/>
                  <a:gd name="T4" fmla="*/ 2147483646 w 39"/>
                  <a:gd name="T5" fmla="*/ 0 h 134"/>
                  <a:gd name="T6" fmla="*/ 2147483646 w 39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34">
                    <a:moveTo>
                      <a:pt x="19" y="133"/>
                    </a:moveTo>
                    <a:lnTo>
                      <a:pt x="19" y="133"/>
                    </a:lnTo>
                    <a:cubicBezTo>
                      <a:pt x="38" y="114"/>
                      <a:pt x="19" y="38"/>
                      <a:pt x="19" y="0"/>
                    </a:cubicBezTo>
                    <a:cubicBezTo>
                      <a:pt x="0" y="57"/>
                      <a:pt x="0" y="114"/>
                      <a:pt x="19" y="133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81" name="Freeform 212">
                <a:extLst>
                  <a:ext uri="{FF2B5EF4-FFF2-40B4-BE49-F238E27FC236}">
                    <a16:creationId xmlns:a16="http://schemas.microsoft.com/office/drawing/2014/main" id="{088536DE-4FA4-DC42-9A6B-AFE7591602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725" y="3821113"/>
                <a:ext cx="26988" cy="34925"/>
              </a:xfrm>
              <a:custGeom>
                <a:avLst/>
                <a:gdLst>
                  <a:gd name="T0" fmla="*/ 2147483646 w 77"/>
                  <a:gd name="T1" fmla="*/ 2147483646 h 96"/>
                  <a:gd name="T2" fmla="*/ 2147483646 w 77"/>
                  <a:gd name="T3" fmla="*/ 2147483646 h 96"/>
                  <a:gd name="T4" fmla="*/ 0 w 77"/>
                  <a:gd name="T5" fmla="*/ 0 h 96"/>
                  <a:gd name="T6" fmla="*/ 2147483646 w 77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96">
                    <a:moveTo>
                      <a:pt x="76" y="76"/>
                    </a:moveTo>
                    <a:lnTo>
                      <a:pt x="76" y="76"/>
                    </a:lnTo>
                    <a:cubicBezTo>
                      <a:pt x="38" y="95"/>
                      <a:pt x="0" y="57"/>
                      <a:pt x="0" y="0"/>
                    </a:cubicBezTo>
                    <a:cubicBezTo>
                      <a:pt x="19" y="57"/>
                      <a:pt x="76" y="57"/>
                      <a:pt x="76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82" name="Freeform 213">
                <a:extLst>
                  <a:ext uri="{FF2B5EF4-FFF2-40B4-BE49-F238E27FC236}">
                    <a16:creationId xmlns:a16="http://schemas.microsoft.com/office/drawing/2014/main" id="{5EC2DB87-EF9C-E242-9C65-AAAB31EBD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713" y="3821113"/>
                <a:ext cx="14287" cy="47625"/>
              </a:xfrm>
              <a:custGeom>
                <a:avLst/>
                <a:gdLst>
                  <a:gd name="T0" fmla="*/ 2147483646 w 39"/>
                  <a:gd name="T1" fmla="*/ 2147483646 h 134"/>
                  <a:gd name="T2" fmla="*/ 2147483646 w 39"/>
                  <a:gd name="T3" fmla="*/ 2147483646 h 134"/>
                  <a:gd name="T4" fmla="*/ 2147483646 w 39"/>
                  <a:gd name="T5" fmla="*/ 0 h 134"/>
                  <a:gd name="T6" fmla="*/ 2147483646 w 39"/>
                  <a:gd name="T7" fmla="*/ 2147483646 h 13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134">
                    <a:moveTo>
                      <a:pt x="19" y="133"/>
                    </a:moveTo>
                    <a:lnTo>
                      <a:pt x="19" y="133"/>
                    </a:lnTo>
                    <a:cubicBezTo>
                      <a:pt x="38" y="114"/>
                      <a:pt x="38" y="19"/>
                      <a:pt x="19" y="0"/>
                    </a:cubicBezTo>
                    <a:cubicBezTo>
                      <a:pt x="19" y="19"/>
                      <a:pt x="0" y="114"/>
                      <a:pt x="19" y="133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83" name="Freeform 214">
                <a:extLst>
                  <a:ext uri="{FF2B5EF4-FFF2-40B4-BE49-F238E27FC236}">
                    <a16:creationId xmlns:a16="http://schemas.microsoft.com/office/drawing/2014/main" id="{A6D22ADB-B1B9-4846-864B-4CA9562A8A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013" y="3848100"/>
                <a:ext cx="14287" cy="20638"/>
              </a:xfrm>
              <a:custGeom>
                <a:avLst/>
                <a:gdLst>
                  <a:gd name="T0" fmla="*/ 2147483646 w 39"/>
                  <a:gd name="T1" fmla="*/ 2147483646 h 58"/>
                  <a:gd name="T2" fmla="*/ 2147483646 w 39"/>
                  <a:gd name="T3" fmla="*/ 2147483646 h 58"/>
                  <a:gd name="T4" fmla="*/ 0 w 39"/>
                  <a:gd name="T5" fmla="*/ 0 h 58"/>
                  <a:gd name="T6" fmla="*/ 2147483646 w 39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8">
                    <a:moveTo>
                      <a:pt x="38" y="38"/>
                    </a:moveTo>
                    <a:lnTo>
                      <a:pt x="38" y="38"/>
                    </a:lnTo>
                    <a:cubicBezTo>
                      <a:pt x="38" y="19"/>
                      <a:pt x="19" y="19"/>
                      <a:pt x="0" y="0"/>
                    </a:cubicBezTo>
                    <a:cubicBezTo>
                      <a:pt x="0" y="19"/>
                      <a:pt x="19" y="57"/>
                      <a:pt x="38" y="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84" name="Freeform 215">
                <a:extLst>
                  <a:ext uri="{FF2B5EF4-FFF2-40B4-BE49-F238E27FC236}">
                    <a16:creationId xmlns:a16="http://schemas.microsoft.com/office/drawing/2014/main" id="{7961D62A-0F97-D648-B555-BDE05ED62E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2650" y="3827463"/>
                <a:ext cx="20638" cy="55562"/>
              </a:xfrm>
              <a:custGeom>
                <a:avLst/>
                <a:gdLst>
                  <a:gd name="T0" fmla="*/ 2147483646 w 59"/>
                  <a:gd name="T1" fmla="*/ 2147483646 h 154"/>
                  <a:gd name="T2" fmla="*/ 2147483646 w 59"/>
                  <a:gd name="T3" fmla="*/ 2147483646 h 154"/>
                  <a:gd name="T4" fmla="*/ 2147483646 w 59"/>
                  <a:gd name="T5" fmla="*/ 0 h 154"/>
                  <a:gd name="T6" fmla="*/ 2147483646 w 59"/>
                  <a:gd name="T7" fmla="*/ 2147483646 h 154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154">
                    <a:moveTo>
                      <a:pt x="19" y="153"/>
                    </a:moveTo>
                    <a:lnTo>
                      <a:pt x="19" y="153"/>
                    </a:lnTo>
                    <a:cubicBezTo>
                      <a:pt x="58" y="133"/>
                      <a:pt x="38" y="38"/>
                      <a:pt x="38" y="0"/>
                    </a:cubicBezTo>
                    <a:cubicBezTo>
                      <a:pt x="38" y="38"/>
                      <a:pt x="0" y="133"/>
                      <a:pt x="19" y="153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85" name="Freeform 216">
                <a:extLst>
                  <a:ext uri="{FF2B5EF4-FFF2-40B4-BE49-F238E27FC236}">
                    <a16:creationId xmlns:a16="http://schemas.microsoft.com/office/drawing/2014/main" id="{BF5A8A52-F0BF-AF40-9EC7-14D959DD48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363" y="3862388"/>
                <a:ext cx="20637" cy="20637"/>
              </a:xfrm>
              <a:custGeom>
                <a:avLst/>
                <a:gdLst>
                  <a:gd name="T0" fmla="*/ 2147483646 w 58"/>
                  <a:gd name="T1" fmla="*/ 2147483646 h 59"/>
                  <a:gd name="T2" fmla="*/ 2147483646 w 58"/>
                  <a:gd name="T3" fmla="*/ 2147483646 h 59"/>
                  <a:gd name="T4" fmla="*/ 0 w 58"/>
                  <a:gd name="T5" fmla="*/ 0 h 59"/>
                  <a:gd name="T6" fmla="*/ 2147483646 w 58"/>
                  <a:gd name="T7" fmla="*/ 2147483646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59">
                    <a:moveTo>
                      <a:pt x="57" y="38"/>
                    </a:moveTo>
                    <a:lnTo>
                      <a:pt x="57" y="38"/>
                    </a:lnTo>
                    <a:cubicBezTo>
                      <a:pt x="19" y="58"/>
                      <a:pt x="0" y="38"/>
                      <a:pt x="0" y="0"/>
                    </a:cubicBezTo>
                    <a:cubicBezTo>
                      <a:pt x="19" y="19"/>
                      <a:pt x="38" y="19"/>
                      <a:pt x="57" y="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86" name="Freeform 217">
                <a:extLst>
                  <a:ext uri="{FF2B5EF4-FFF2-40B4-BE49-F238E27FC236}">
                    <a16:creationId xmlns:a16="http://schemas.microsoft.com/office/drawing/2014/main" id="{0AAC288C-8477-D442-AC21-9A1BDDD017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9000" y="3841750"/>
                <a:ext cx="20638" cy="55563"/>
              </a:xfrm>
              <a:custGeom>
                <a:avLst/>
                <a:gdLst>
                  <a:gd name="T0" fmla="*/ 2147483646 w 58"/>
                  <a:gd name="T1" fmla="*/ 2147483646 h 153"/>
                  <a:gd name="T2" fmla="*/ 2147483646 w 58"/>
                  <a:gd name="T3" fmla="*/ 2147483646 h 153"/>
                  <a:gd name="T4" fmla="*/ 2147483646 w 58"/>
                  <a:gd name="T5" fmla="*/ 0 h 153"/>
                  <a:gd name="T6" fmla="*/ 2147483646 w 58"/>
                  <a:gd name="T7" fmla="*/ 2147483646 h 153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153">
                    <a:moveTo>
                      <a:pt x="19" y="152"/>
                    </a:moveTo>
                    <a:lnTo>
                      <a:pt x="19" y="152"/>
                    </a:lnTo>
                    <a:cubicBezTo>
                      <a:pt x="57" y="152"/>
                      <a:pt x="39" y="76"/>
                      <a:pt x="39" y="0"/>
                    </a:cubicBezTo>
                    <a:cubicBezTo>
                      <a:pt x="39" y="57"/>
                      <a:pt x="0" y="133"/>
                      <a:pt x="19" y="152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87" name="Freeform 218">
                <a:extLst>
                  <a:ext uri="{FF2B5EF4-FFF2-40B4-BE49-F238E27FC236}">
                    <a16:creationId xmlns:a16="http://schemas.microsoft.com/office/drawing/2014/main" id="{F9A466A2-652D-6F47-9704-196904A4F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713" y="3883025"/>
                <a:ext cx="20637" cy="14288"/>
              </a:xfrm>
              <a:custGeom>
                <a:avLst/>
                <a:gdLst>
                  <a:gd name="T0" fmla="*/ 2147483646 w 58"/>
                  <a:gd name="T1" fmla="*/ 2147483646 h 38"/>
                  <a:gd name="T2" fmla="*/ 2147483646 w 58"/>
                  <a:gd name="T3" fmla="*/ 2147483646 h 38"/>
                  <a:gd name="T4" fmla="*/ 0 w 58"/>
                  <a:gd name="T5" fmla="*/ 0 h 38"/>
                  <a:gd name="T6" fmla="*/ 2147483646 w 58"/>
                  <a:gd name="T7" fmla="*/ 2147483646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38">
                    <a:moveTo>
                      <a:pt x="57" y="37"/>
                    </a:moveTo>
                    <a:lnTo>
                      <a:pt x="57" y="37"/>
                    </a:lnTo>
                    <a:cubicBezTo>
                      <a:pt x="38" y="37"/>
                      <a:pt x="0" y="18"/>
                      <a:pt x="0" y="0"/>
                    </a:cubicBezTo>
                    <a:cubicBezTo>
                      <a:pt x="19" y="0"/>
                      <a:pt x="57" y="0"/>
                      <a:pt x="57" y="3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88" name="Freeform 219">
                <a:extLst>
                  <a:ext uri="{FF2B5EF4-FFF2-40B4-BE49-F238E27FC236}">
                    <a16:creationId xmlns:a16="http://schemas.microsoft.com/office/drawing/2014/main" id="{8103A945-45AA-D349-A13D-C41EF27C2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738" y="3827463"/>
                <a:ext cx="20637" cy="20637"/>
              </a:xfrm>
              <a:custGeom>
                <a:avLst/>
                <a:gdLst>
                  <a:gd name="T0" fmla="*/ 0 w 58"/>
                  <a:gd name="T1" fmla="*/ 0 h 58"/>
                  <a:gd name="T2" fmla="*/ 0 w 58"/>
                  <a:gd name="T3" fmla="*/ 0 h 58"/>
                  <a:gd name="T4" fmla="*/ 2147483646 w 58"/>
                  <a:gd name="T5" fmla="*/ 2147483646 h 58"/>
                  <a:gd name="T6" fmla="*/ 0 w 58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5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38"/>
                      <a:pt x="19" y="57"/>
                      <a:pt x="38" y="57"/>
                    </a:cubicBezTo>
                    <a:cubicBezTo>
                      <a:pt x="57" y="38"/>
                      <a:pt x="19" y="19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89" name="Freeform 220">
                <a:extLst>
                  <a:ext uri="{FF2B5EF4-FFF2-40B4-BE49-F238E27FC236}">
                    <a16:creationId xmlns:a16="http://schemas.microsoft.com/office/drawing/2014/main" id="{351591C3-EE27-0341-84E0-0DDA4B711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800" y="3841750"/>
                <a:ext cx="28575" cy="26988"/>
              </a:xfrm>
              <a:custGeom>
                <a:avLst/>
                <a:gdLst>
                  <a:gd name="T0" fmla="*/ 2147483646 w 78"/>
                  <a:gd name="T1" fmla="*/ 2147483646 h 77"/>
                  <a:gd name="T2" fmla="*/ 2147483646 w 78"/>
                  <a:gd name="T3" fmla="*/ 2147483646 h 77"/>
                  <a:gd name="T4" fmla="*/ 0 w 78"/>
                  <a:gd name="T5" fmla="*/ 0 h 77"/>
                  <a:gd name="T6" fmla="*/ 2147483646 w 78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77">
                    <a:moveTo>
                      <a:pt x="77" y="57"/>
                    </a:moveTo>
                    <a:lnTo>
                      <a:pt x="77" y="57"/>
                    </a:lnTo>
                    <a:cubicBezTo>
                      <a:pt x="39" y="76"/>
                      <a:pt x="20" y="38"/>
                      <a:pt x="0" y="0"/>
                    </a:cubicBezTo>
                    <a:cubicBezTo>
                      <a:pt x="39" y="19"/>
                      <a:pt x="77" y="38"/>
                      <a:pt x="77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90" name="Freeform 221">
                <a:extLst>
                  <a:ext uri="{FF2B5EF4-FFF2-40B4-BE49-F238E27FC236}">
                    <a16:creationId xmlns:a16="http://schemas.microsoft.com/office/drawing/2014/main" id="{898F4B72-F2C1-244D-9200-1EE36715B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025" y="3827463"/>
                <a:ext cx="20638" cy="34925"/>
              </a:xfrm>
              <a:custGeom>
                <a:avLst/>
                <a:gdLst>
                  <a:gd name="T0" fmla="*/ 2147483646 w 58"/>
                  <a:gd name="T1" fmla="*/ 2147483646 h 96"/>
                  <a:gd name="T2" fmla="*/ 2147483646 w 58"/>
                  <a:gd name="T3" fmla="*/ 2147483646 h 96"/>
                  <a:gd name="T4" fmla="*/ 2147483646 w 58"/>
                  <a:gd name="T5" fmla="*/ 0 h 96"/>
                  <a:gd name="T6" fmla="*/ 2147483646 w 58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96">
                    <a:moveTo>
                      <a:pt x="38" y="95"/>
                    </a:moveTo>
                    <a:lnTo>
                      <a:pt x="38" y="95"/>
                    </a:lnTo>
                    <a:cubicBezTo>
                      <a:pt x="57" y="76"/>
                      <a:pt x="38" y="38"/>
                      <a:pt x="19" y="0"/>
                    </a:cubicBezTo>
                    <a:cubicBezTo>
                      <a:pt x="19" y="57"/>
                      <a:pt x="0" y="76"/>
                      <a:pt x="38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91" name="Freeform 222">
                <a:extLst>
                  <a:ext uri="{FF2B5EF4-FFF2-40B4-BE49-F238E27FC236}">
                    <a16:creationId xmlns:a16="http://schemas.microsoft.com/office/drawing/2014/main" id="{EBB0FC38-34A6-6E40-A5D2-DD5BA331B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088" y="3862388"/>
                <a:ext cx="20637" cy="20637"/>
              </a:xfrm>
              <a:custGeom>
                <a:avLst/>
                <a:gdLst>
                  <a:gd name="T0" fmla="*/ 2147483646 w 58"/>
                  <a:gd name="T1" fmla="*/ 2147483646 h 59"/>
                  <a:gd name="T2" fmla="*/ 2147483646 w 58"/>
                  <a:gd name="T3" fmla="*/ 2147483646 h 59"/>
                  <a:gd name="T4" fmla="*/ 0 w 58"/>
                  <a:gd name="T5" fmla="*/ 0 h 59"/>
                  <a:gd name="T6" fmla="*/ 2147483646 w 58"/>
                  <a:gd name="T7" fmla="*/ 2147483646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59">
                    <a:moveTo>
                      <a:pt x="57" y="38"/>
                    </a:moveTo>
                    <a:lnTo>
                      <a:pt x="57" y="38"/>
                    </a:lnTo>
                    <a:cubicBezTo>
                      <a:pt x="57" y="19"/>
                      <a:pt x="19" y="19"/>
                      <a:pt x="0" y="0"/>
                    </a:cubicBezTo>
                    <a:cubicBezTo>
                      <a:pt x="0" y="19"/>
                      <a:pt x="19" y="58"/>
                      <a:pt x="57" y="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92" name="Freeform 223">
                <a:extLst>
                  <a:ext uri="{FF2B5EF4-FFF2-40B4-BE49-F238E27FC236}">
                    <a16:creationId xmlns:a16="http://schemas.microsoft.com/office/drawing/2014/main" id="{AE5F03A6-DFCC-6F4D-B93F-3E5216379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725" y="3848100"/>
                <a:ext cx="14288" cy="26988"/>
              </a:xfrm>
              <a:custGeom>
                <a:avLst/>
                <a:gdLst>
                  <a:gd name="T0" fmla="*/ 2147483646 w 39"/>
                  <a:gd name="T1" fmla="*/ 2147483646 h 77"/>
                  <a:gd name="T2" fmla="*/ 2147483646 w 39"/>
                  <a:gd name="T3" fmla="*/ 2147483646 h 77"/>
                  <a:gd name="T4" fmla="*/ 2147483646 w 39"/>
                  <a:gd name="T5" fmla="*/ 0 h 77"/>
                  <a:gd name="T6" fmla="*/ 2147483646 w 39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77">
                    <a:moveTo>
                      <a:pt x="19" y="76"/>
                    </a:moveTo>
                    <a:lnTo>
                      <a:pt x="19" y="76"/>
                    </a:lnTo>
                    <a:cubicBezTo>
                      <a:pt x="38" y="76"/>
                      <a:pt x="38" y="38"/>
                      <a:pt x="19" y="0"/>
                    </a:cubicBezTo>
                    <a:cubicBezTo>
                      <a:pt x="19" y="38"/>
                      <a:pt x="0" y="76"/>
                      <a:pt x="19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93" name="Freeform 224">
                <a:extLst>
                  <a:ext uri="{FF2B5EF4-FFF2-40B4-BE49-F238E27FC236}">
                    <a16:creationId xmlns:a16="http://schemas.microsoft.com/office/drawing/2014/main" id="{09EF0330-550A-E74F-92E0-3D16B9534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4075" y="3862388"/>
                <a:ext cx="20638" cy="34925"/>
              </a:xfrm>
              <a:custGeom>
                <a:avLst/>
                <a:gdLst>
                  <a:gd name="T0" fmla="*/ 2147483646 w 58"/>
                  <a:gd name="T1" fmla="*/ 2147483646 h 96"/>
                  <a:gd name="T2" fmla="*/ 2147483646 w 58"/>
                  <a:gd name="T3" fmla="*/ 2147483646 h 96"/>
                  <a:gd name="T4" fmla="*/ 2147483646 w 58"/>
                  <a:gd name="T5" fmla="*/ 0 h 96"/>
                  <a:gd name="T6" fmla="*/ 2147483646 w 58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96">
                    <a:moveTo>
                      <a:pt x="19" y="95"/>
                    </a:moveTo>
                    <a:lnTo>
                      <a:pt x="19" y="95"/>
                    </a:lnTo>
                    <a:cubicBezTo>
                      <a:pt x="57" y="76"/>
                      <a:pt x="38" y="38"/>
                      <a:pt x="19" y="0"/>
                    </a:cubicBezTo>
                    <a:cubicBezTo>
                      <a:pt x="19" y="38"/>
                      <a:pt x="0" y="58"/>
                      <a:pt x="19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94" name="Freeform 225">
                <a:extLst>
                  <a:ext uri="{FF2B5EF4-FFF2-40B4-BE49-F238E27FC236}">
                    <a16:creationId xmlns:a16="http://schemas.microsoft.com/office/drawing/2014/main" id="{77F64052-9CFA-E94B-8E77-EED6AF596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025" y="3875088"/>
                <a:ext cx="26988" cy="26987"/>
              </a:xfrm>
              <a:custGeom>
                <a:avLst/>
                <a:gdLst>
                  <a:gd name="T0" fmla="*/ 2147483646 w 77"/>
                  <a:gd name="T1" fmla="*/ 2147483646 h 77"/>
                  <a:gd name="T2" fmla="*/ 2147483646 w 77"/>
                  <a:gd name="T3" fmla="*/ 2147483646 h 77"/>
                  <a:gd name="T4" fmla="*/ 0 w 77"/>
                  <a:gd name="T5" fmla="*/ 0 h 77"/>
                  <a:gd name="T6" fmla="*/ 2147483646 w 77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77">
                    <a:moveTo>
                      <a:pt x="76" y="38"/>
                    </a:moveTo>
                    <a:lnTo>
                      <a:pt x="76" y="38"/>
                    </a:lnTo>
                    <a:cubicBezTo>
                      <a:pt x="57" y="76"/>
                      <a:pt x="19" y="38"/>
                      <a:pt x="0" y="0"/>
                    </a:cubicBezTo>
                    <a:cubicBezTo>
                      <a:pt x="38" y="38"/>
                      <a:pt x="57" y="20"/>
                      <a:pt x="76" y="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95" name="Freeform 226">
                <a:extLst>
                  <a:ext uri="{FF2B5EF4-FFF2-40B4-BE49-F238E27FC236}">
                    <a16:creationId xmlns:a16="http://schemas.microsoft.com/office/drawing/2014/main" id="{779F6F85-8D5B-E94E-9273-F6F93AA37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725" y="3895725"/>
                <a:ext cx="41275" cy="55563"/>
              </a:xfrm>
              <a:custGeom>
                <a:avLst/>
                <a:gdLst>
                  <a:gd name="T0" fmla="*/ 2147483646 w 115"/>
                  <a:gd name="T1" fmla="*/ 2147483646 h 154"/>
                  <a:gd name="T2" fmla="*/ 2147483646 w 115"/>
                  <a:gd name="T3" fmla="*/ 2147483646 h 154"/>
                  <a:gd name="T4" fmla="*/ 2147483646 w 115"/>
                  <a:gd name="T5" fmla="*/ 2147483646 h 154"/>
                  <a:gd name="T6" fmla="*/ 2147483646 w 115"/>
                  <a:gd name="T7" fmla="*/ 2147483646 h 154"/>
                  <a:gd name="T8" fmla="*/ 2147483646 w 115"/>
                  <a:gd name="T9" fmla="*/ 2147483646 h 154"/>
                  <a:gd name="T10" fmla="*/ 2147483646 w 115"/>
                  <a:gd name="T11" fmla="*/ 0 h 154"/>
                  <a:gd name="T12" fmla="*/ 2147483646 w 115"/>
                  <a:gd name="T13" fmla="*/ 2147483646 h 154"/>
                  <a:gd name="T14" fmla="*/ 2147483646 w 115"/>
                  <a:gd name="T15" fmla="*/ 2147483646 h 154"/>
                  <a:gd name="T16" fmla="*/ 2147483646 w 115"/>
                  <a:gd name="T17" fmla="*/ 2147483646 h 154"/>
                  <a:gd name="T18" fmla="*/ 0 w 115"/>
                  <a:gd name="T19" fmla="*/ 2147483646 h 154"/>
                  <a:gd name="T20" fmla="*/ 2147483646 w 115"/>
                  <a:gd name="T21" fmla="*/ 2147483646 h 1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" h="154">
                    <a:moveTo>
                      <a:pt x="114" y="153"/>
                    </a:moveTo>
                    <a:lnTo>
                      <a:pt x="114" y="153"/>
                    </a:lnTo>
                    <a:cubicBezTo>
                      <a:pt x="114" y="115"/>
                      <a:pt x="95" y="58"/>
                      <a:pt x="114" y="19"/>
                    </a:cubicBezTo>
                    <a:cubicBezTo>
                      <a:pt x="114" y="19"/>
                      <a:pt x="95" y="0"/>
                      <a:pt x="95" y="19"/>
                    </a:cubicBezTo>
                    <a:lnTo>
                      <a:pt x="76" y="58"/>
                    </a:lnTo>
                    <a:cubicBezTo>
                      <a:pt x="76" y="39"/>
                      <a:pt x="76" y="19"/>
                      <a:pt x="57" y="0"/>
                    </a:cubicBezTo>
                    <a:cubicBezTo>
                      <a:pt x="57" y="0"/>
                      <a:pt x="38" y="0"/>
                      <a:pt x="38" y="19"/>
                    </a:cubicBezTo>
                    <a:cubicBezTo>
                      <a:pt x="38" y="19"/>
                      <a:pt x="57" y="39"/>
                      <a:pt x="38" y="39"/>
                    </a:cubicBezTo>
                    <a:lnTo>
                      <a:pt x="19" y="19"/>
                    </a:lnTo>
                    <a:cubicBezTo>
                      <a:pt x="0" y="19"/>
                      <a:pt x="0" y="19"/>
                      <a:pt x="0" y="39"/>
                    </a:cubicBezTo>
                    <a:cubicBezTo>
                      <a:pt x="57" y="58"/>
                      <a:pt x="95" y="77"/>
                      <a:pt x="114" y="153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96" name="Freeform 227">
                <a:extLst>
                  <a:ext uri="{FF2B5EF4-FFF2-40B4-BE49-F238E27FC236}">
                    <a16:creationId xmlns:a16="http://schemas.microsoft.com/office/drawing/2014/main" id="{6EC72801-2EAC-4A4E-8263-F86173E7C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463" y="4122738"/>
                <a:ext cx="138112" cy="55562"/>
              </a:xfrm>
              <a:custGeom>
                <a:avLst/>
                <a:gdLst>
                  <a:gd name="T0" fmla="*/ 2147483646 w 382"/>
                  <a:gd name="T1" fmla="*/ 2147483646 h 153"/>
                  <a:gd name="T2" fmla="*/ 2147483646 w 382"/>
                  <a:gd name="T3" fmla="*/ 2147483646 h 153"/>
                  <a:gd name="T4" fmla="*/ 2147483646 w 382"/>
                  <a:gd name="T5" fmla="*/ 2147483646 h 153"/>
                  <a:gd name="T6" fmla="*/ 2147483646 w 382"/>
                  <a:gd name="T7" fmla="*/ 2147483646 h 153"/>
                  <a:gd name="T8" fmla="*/ 2147483646 w 382"/>
                  <a:gd name="T9" fmla="*/ 2147483646 h 153"/>
                  <a:gd name="T10" fmla="*/ 2147483646 w 382"/>
                  <a:gd name="T11" fmla="*/ 2147483646 h 153"/>
                  <a:gd name="T12" fmla="*/ 2147483646 w 382"/>
                  <a:gd name="T13" fmla="*/ 2147483646 h 153"/>
                  <a:gd name="T14" fmla="*/ 2147483646 w 382"/>
                  <a:gd name="T15" fmla="*/ 2147483646 h 153"/>
                  <a:gd name="T16" fmla="*/ 2147483646 w 382"/>
                  <a:gd name="T17" fmla="*/ 2147483646 h 153"/>
                  <a:gd name="T18" fmla="*/ 2147483646 w 382"/>
                  <a:gd name="T19" fmla="*/ 2147483646 h 153"/>
                  <a:gd name="T20" fmla="*/ 2147483646 w 382"/>
                  <a:gd name="T21" fmla="*/ 2147483646 h 15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2" h="153">
                    <a:moveTo>
                      <a:pt x="381" y="57"/>
                    </a:moveTo>
                    <a:lnTo>
                      <a:pt x="381" y="57"/>
                    </a:lnTo>
                    <a:cubicBezTo>
                      <a:pt x="381" y="57"/>
                      <a:pt x="381" y="57"/>
                      <a:pt x="381" y="76"/>
                    </a:cubicBezTo>
                    <a:cubicBezTo>
                      <a:pt x="324" y="133"/>
                      <a:pt x="324" y="152"/>
                      <a:pt x="248" y="133"/>
                    </a:cubicBezTo>
                    <a:cubicBezTo>
                      <a:pt x="172" y="133"/>
                      <a:pt x="172" y="114"/>
                      <a:pt x="115" y="76"/>
                    </a:cubicBezTo>
                    <a:cubicBezTo>
                      <a:pt x="95" y="57"/>
                      <a:pt x="58" y="57"/>
                      <a:pt x="19" y="76"/>
                    </a:cubicBezTo>
                    <a:cubicBezTo>
                      <a:pt x="0" y="76"/>
                      <a:pt x="0" y="76"/>
                      <a:pt x="19" y="76"/>
                    </a:cubicBezTo>
                    <a:cubicBezTo>
                      <a:pt x="19" y="57"/>
                      <a:pt x="39" y="38"/>
                      <a:pt x="39" y="38"/>
                    </a:cubicBezTo>
                    <a:cubicBezTo>
                      <a:pt x="77" y="19"/>
                      <a:pt x="115" y="0"/>
                      <a:pt x="153" y="19"/>
                    </a:cubicBezTo>
                    <a:cubicBezTo>
                      <a:pt x="191" y="19"/>
                      <a:pt x="248" y="57"/>
                      <a:pt x="286" y="57"/>
                    </a:cubicBezTo>
                    <a:cubicBezTo>
                      <a:pt x="324" y="76"/>
                      <a:pt x="344" y="76"/>
                      <a:pt x="381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97" name="Freeform 228">
                <a:extLst>
                  <a:ext uri="{FF2B5EF4-FFF2-40B4-BE49-F238E27FC236}">
                    <a16:creationId xmlns:a16="http://schemas.microsoft.com/office/drawing/2014/main" id="{168A0C2C-C526-3A48-98D7-BBF66AD2E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8825" y="4176713"/>
                <a:ext cx="14288" cy="14287"/>
              </a:xfrm>
              <a:custGeom>
                <a:avLst/>
                <a:gdLst>
                  <a:gd name="T0" fmla="*/ 2147483646 w 39"/>
                  <a:gd name="T1" fmla="*/ 2147483646 h 40"/>
                  <a:gd name="T2" fmla="*/ 2147483646 w 39"/>
                  <a:gd name="T3" fmla="*/ 2147483646 h 40"/>
                  <a:gd name="T4" fmla="*/ 2147483646 w 39"/>
                  <a:gd name="T5" fmla="*/ 2147483646 h 40"/>
                  <a:gd name="T6" fmla="*/ 2147483646 w 39"/>
                  <a:gd name="T7" fmla="*/ 0 h 40"/>
                  <a:gd name="T8" fmla="*/ 2147483646 w 39"/>
                  <a:gd name="T9" fmla="*/ 2147483646 h 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40">
                    <a:moveTo>
                      <a:pt x="38" y="20"/>
                    </a:moveTo>
                    <a:lnTo>
                      <a:pt x="38" y="20"/>
                    </a:lnTo>
                    <a:cubicBezTo>
                      <a:pt x="20" y="20"/>
                      <a:pt x="20" y="39"/>
                      <a:pt x="20" y="20"/>
                    </a:cubicBezTo>
                    <a:cubicBezTo>
                      <a:pt x="0" y="0"/>
                      <a:pt x="20" y="0"/>
                      <a:pt x="20" y="0"/>
                    </a:cubicBezTo>
                    <a:cubicBezTo>
                      <a:pt x="38" y="0"/>
                      <a:pt x="38" y="20"/>
                      <a:pt x="38" y="2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98" name="Freeform 229">
                <a:extLst>
                  <a:ext uri="{FF2B5EF4-FFF2-40B4-BE49-F238E27FC236}">
                    <a16:creationId xmlns:a16="http://schemas.microsoft.com/office/drawing/2014/main" id="{3A273D62-0287-2843-AA62-30BF86177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013" y="3916363"/>
                <a:ext cx="69850" cy="103187"/>
              </a:xfrm>
              <a:custGeom>
                <a:avLst/>
                <a:gdLst>
                  <a:gd name="T0" fmla="*/ 2147483646 w 192"/>
                  <a:gd name="T1" fmla="*/ 2147483646 h 286"/>
                  <a:gd name="T2" fmla="*/ 2147483646 w 192"/>
                  <a:gd name="T3" fmla="*/ 2147483646 h 286"/>
                  <a:gd name="T4" fmla="*/ 2147483646 w 192"/>
                  <a:gd name="T5" fmla="*/ 2147483646 h 286"/>
                  <a:gd name="T6" fmla="*/ 2147483646 w 192"/>
                  <a:gd name="T7" fmla="*/ 2147483646 h 286"/>
                  <a:gd name="T8" fmla="*/ 2147483646 w 192"/>
                  <a:gd name="T9" fmla="*/ 2147483646 h 286"/>
                  <a:gd name="T10" fmla="*/ 2147483646 w 192"/>
                  <a:gd name="T11" fmla="*/ 2147483646 h 286"/>
                  <a:gd name="T12" fmla="*/ 2147483646 w 192"/>
                  <a:gd name="T13" fmla="*/ 2147483646 h 286"/>
                  <a:gd name="T14" fmla="*/ 2147483646 w 192"/>
                  <a:gd name="T15" fmla="*/ 2147483646 h 286"/>
                  <a:gd name="T16" fmla="*/ 2147483646 w 192"/>
                  <a:gd name="T17" fmla="*/ 2147483646 h 286"/>
                  <a:gd name="T18" fmla="*/ 2147483646 w 192"/>
                  <a:gd name="T19" fmla="*/ 2147483646 h 28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2" h="286">
                    <a:moveTo>
                      <a:pt x="171" y="76"/>
                    </a:moveTo>
                    <a:lnTo>
                      <a:pt x="171" y="76"/>
                    </a:lnTo>
                    <a:cubicBezTo>
                      <a:pt x="191" y="57"/>
                      <a:pt x="191" y="57"/>
                      <a:pt x="171" y="57"/>
                    </a:cubicBezTo>
                    <a:cubicBezTo>
                      <a:pt x="152" y="57"/>
                      <a:pt x="133" y="57"/>
                      <a:pt x="133" y="57"/>
                    </a:cubicBezTo>
                    <a:cubicBezTo>
                      <a:pt x="115" y="57"/>
                      <a:pt x="115" y="19"/>
                      <a:pt x="115" y="19"/>
                    </a:cubicBezTo>
                    <a:cubicBezTo>
                      <a:pt x="115" y="19"/>
                      <a:pt x="115" y="0"/>
                      <a:pt x="95" y="19"/>
                    </a:cubicBezTo>
                    <a:cubicBezTo>
                      <a:pt x="76" y="57"/>
                      <a:pt x="38" y="114"/>
                      <a:pt x="19" y="171"/>
                    </a:cubicBezTo>
                    <a:cubicBezTo>
                      <a:pt x="0" y="209"/>
                      <a:pt x="19" y="266"/>
                      <a:pt x="38" y="285"/>
                    </a:cubicBezTo>
                    <a:cubicBezTo>
                      <a:pt x="38" y="266"/>
                      <a:pt x="57" y="247"/>
                      <a:pt x="76" y="228"/>
                    </a:cubicBezTo>
                    <a:cubicBezTo>
                      <a:pt x="76" y="190"/>
                      <a:pt x="152" y="114"/>
                      <a:pt x="171" y="7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599" name="Freeform 230">
                <a:extLst>
                  <a:ext uri="{FF2B5EF4-FFF2-40B4-BE49-F238E27FC236}">
                    <a16:creationId xmlns:a16="http://schemas.microsoft.com/office/drawing/2014/main" id="{B1BEDD34-A6D6-4A4D-B0FF-F5FA83509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363" y="4013200"/>
                <a:ext cx="14287" cy="20638"/>
              </a:xfrm>
              <a:custGeom>
                <a:avLst/>
                <a:gdLst>
                  <a:gd name="T0" fmla="*/ 2147483646 w 39"/>
                  <a:gd name="T1" fmla="*/ 2147483646 h 58"/>
                  <a:gd name="T2" fmla="*/ 2147483646 w 39"/>
                  <a:gd name="T3" fmla="*/ 2147483646 h 58"/>
                  <a:gd name="T4" fmla="*/ 0 w 39"/>
                  <a:gd name="T5" fmla="*/ 0 h 58"/>
                  <a:gd name="T6" fmla="*/ 2147483646 w 39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8">
                    <a:moveTo>
                      <a:pt x="38" y="57"/>
                    </a:moveTo>
                    <a:lnTo>
                      <a:pt x="38" y="57"/>
                    </a:lnTo>
                    <a:cubicBezTo>
                      <a:pt x="0" y="57"/>
                      <a:pt x="0" y="19"/>
                      <a:pt x="0" y="0"/>
                    </a:cubicBezTo>
                    <a:cubicBezTo>
                      <a:pt x="19" y="0"/>
                      <a:pt x="38" y="38"/>
                      <a:pt x="38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00" name="Freeform 231">
                <a:extLst>
                  <a:ext uri="{FF2B5EF4-FFF2-40B4-BE49-F238E27FC236}">
                    <a16:creationId xmlns:a16="http://schemas.microsoft.com/office/drawing/2014/main" id="{69377F4E-EA64-F042-B40F-B73D01B71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3113" y="4164013"/>
                <a:ext cx="14287" cy="28575"/>
              </a:xfrm>
              <a:custGeom>
                <a:avLst/>
                <a:gdLst>
                  <a:gd name="T0" fmla="*/ 2147483646 w 39"/>
                  <a:gd name="T1" fmla="*/ 2147483646 h 78"/>
                  <a:gd name="T2" fmla="*/ 2147483646 w 39"/>
                  <a:gd name="T3" fmla="*/ 2147483646 h 78"/>
                  <a:gd name="T4" fmla="*/ 2147483646 w 39"/>
                  <a:gd name="T5" fmla="*/ 0 h 78"/>
                  <a:gd name="T6" fmla="*/ 2147483646 w 39"/>
                  <a:gd name="T7" fmla="*/ 2147483646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78">
                    <a:moveTo>
                      <a:pt x="19" y="77"/>
                    </a:moveTo>
                    <a:lnTo>
                      <a:pt x="19" y="77"/>
                    </a:lnTo>
                    <a:cubicBezTo>
                      <a:pt x="0" y="77"/>
                      <a:pt x="0" y="19"/>
                      <a:pt x="19" y="0"/>
                    </a:cubicBezTo>
                    <a:cubicBezTo>
                      <a:pt x="0" y="38"/>
                      <a:pt x="38" y="58"/>
                      <a:pt x="19" y="7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01" name="Freeform 232">
                <a:extLst>
                  <a:ext uri="{FF2B5EF4-FFF2-40B4-BE49-F238E27FC236}">
                    <a16:creationId xmlns:a16="http://schemas.microsoft.com/office/drawing/2014/main" id="{F082B7C5-1741-4941-839B-A722D96A9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463" y="4176713"/>
                <a:ext cx="34925" cy="20637"/>
              </a:xfrm>
              <a:custGeom>
                <a:avLst/>
                <a:gdLst>
                  <a:gd name="T0" fmla="*/ 0 w 96"/>
                  <a:gd name="T1" fmla="*/ 2147483646 h 58"/>
                  <a:gd name="T2" fmla="*/ 0 w 96"/>
                  <a:gd name="T3" fmla="*/ 2147483646 h 58"/>
                  <a:gd name="T4" fmla="*/ 2147483646 w 96"/>
                  <a:gd name="T5" fmla="*/ 0 h 58"/>
                  <a:gd name="T6" fmla="*/ 0 w 96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58">
                    <a:moveTo>
                      <a:pt x="0" y="39"/>
                    </a:moveTo>
                    <a:lnTo>
                      <a:pt x="0" y="39"/>
                    </a:lnTo>
                    <a:cubicBezTo>
                      <a:pt x="0" y="57"/>
                      <a:pt x="77" y="39"/>
                      <a:pt x="95" y="0"/>
                    </a:cubicBezTo>
                    <a:cubicBezTo>
                      <a:pt x="58" y="20"/>
                      <a:pt x="0" y="20"/>
                      <a:pt x="0" y="3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02" name="Freeform 233">
                <a:extLst>
                  <a:ext uri="{FF2B5EF4-FFF2-40B4-BE49-F238E27FC236}">
                    <a16:creationId xmlns:a16="http://schemas.microsoft.com/office/drawing/2014/main" id="{1CAC0EED-6C73-574F-A0CD-8EC90C2B2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750" y="4170363"/>
                <a:ext cx="26988" cy="14287"/>
              </a:xfrm>
              <a:custGeom>
                <a:avLst/>
                <a:gdLst>
                  <a:gd name="T0" fmla="*/ 0 w 77"/>
                  <a:gd name="T1" fmla="*/ 2147483646 h 40"/>
                  <a:gd name="T2" fmla="*/ 0 w 77"/>
                  <a:gd name="T3" fmla="*/ 2147483646 h 40"/>
                  <a:gd name="T4" fmla="*/ 2147483646 w 77"/>
                  <a:gd name="T5" fmla="*/ 0 h 40"/>
                  <a:gd name="T6" fmla="*/ 0 w 77"/>
                  <a:gd name="T7" fmla="*/ 2147483646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4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39"/>
                      <a:pt x="56" y="19"/>
                      <a:pt x="76" y="0"/>
                    </a:cubicBezTo>
                    <a:cubicBezTo>
                      <a:pt x="38" y="0"/>
                      <a:pt x="0" y="0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03" name="Freeform 234">
                <a:extLst>
                  <a:ext uri="{FF2B5EF4-FFF2-40B4-BE49-F238E27FC236}">
                    <a16:creationId xmlns:a16="http://schemas.microsoft.com/office/drawing/2014/main" id="{5F3A492B-EE6F-7F4E-8F9F-D764A8E8C9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463" y="4149725"/>
                <a:ext cx="14287" cy="26988"/>
              </a:xfrm>
              <a:custGeom>
                <a:avLst/>
                <a:gdLst>
                  <a:gd name="T0" fmla="*/ 2147483646 w 40"/>
                  <a:gd name="T1" fmla="*/ 2147483646 h 77"/>
                  <a:gd name="T2" fmla="*/ 2147483646 w 40"/>
                  <a:gd name="T3" fmla="*/ 2147483646 h 77"/>
                  <a:gd name="T4" fmla="*/ 2147483646 w 40"/>
                  <a:gd name="T5" fmla="*/ 0 h 77"/>
                  <a:gd name="T6" fmla="*/ 2147483646 w 40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77">
                    <a:moveTo>
                      <a:pt x="19" y="76"/>
                    </a:moveTo>
                    <a:lnTo>
                      <a:pt x="19" y="76"/>
                    </a:lnTo>
                    <a:cubicBezTo>
                      <a:pt x="0" y="76"/>
                      <a:pt x="0" y="19"/>
                      <a:pt x="19" y="0"/>
                    </a:cubicBezTo>
                    <a:cubicBezTo>
                      <a:pt x="19" y="38"/>
                      <a:pt x="39" y="76"/>
                      <a:pt x="19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04" name="Freeform 235">
                <a:extLst>
                  <a:ext uri="{FF2B5EF4-FFF2-40B4-BE49-F238E27FC236}">
                    <a16:creationId xmlns:a16="http://schemas.microsoft.com/office/drawing/2014/main" id="{C2622EC4-F397-0347-B532-69ABFFBE9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5813" y="4143375"/>
                <a:ext cx="14287" cy="20638"/>
              </a:xfrm>
              <a:custGeom>
                <a:avLst/>
                <a:gdLst>
                  <a:gd name="T0" fmla="*/ 2147483646 w 40"/>
                  <a:gd name="T1" fmla="*/ 2147483646 h 58"/>
                  <a:gd name="T2" fmla="*/ 2147483646 w 40"/>
                  <a:gd name="T3" fmla="*/ 2147483646 h 58"/>
                  <a:gd name="T4" fmla="*/ 2147483646 w 40"/>
                  <a:gd name="T5" fmla="*/ 0 h 58"/>
                  <a:gd name="T6" fmla="*/ 2147483646 w 40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8">
                    <a:moveTo>
                      <a:pt x="39" y="57"/>
                    </a:moveTo>
                    <a:lnTo>
                      <a:pt x="39" y="57"/>
                    </a:lnTo>
                    <a:cubicBezTo>
                      <a:pt x="0" y="57"/>
                      <a:pt x="20" y="19"/>
                      <a:pt x="39" y="0"/>
                    </a:cubicBezTo>
                    <a:cubicBezTo>
                      <a:pt x="39" y="38"/>
                      <a:pt x="39" y="57"/>
                      <a:pt x="39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05" name="Freeform 236">
                <a:extLst>
                  <a:ext uri="{FF2B5EF4-FFF2-40B4-BE49-F238E27FC236}">
                    <a16:creationId xmlns:a16="http://schemas.microsoft.com/office/drawing/2014/main" id="{D511AA33-8EEA-7C47-8579-5464A7E9D0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0100" y="4156075"/>
                <a:ext cx="26988" cy="14288"/>
              </a:xfrm>
              <a:custGeom>
                <a:avLst/>
                <a:gdLst>
                  <a:gd name="T0" fmla="*/ 0 w 77"/>
                  <a:gd name="T1" fmla="*/ 2147483646 h 39"/>
                  <a:gd name="T2" fmla="*/ 0 w 77"/>
                  <a:gd name="T3" fmla="*/ 2147483646 h 39"/>
                  <a:gd name="T4" fmla="*/ 2147483646 w 77"/>
                  <a:gd name="T5" fmla="*/ 0 h 39"/>
                  <a:gd name="T6" fmla="*/ 0 w 77"/>
                  <a:gd name="T7" fmla="*/ 2147483646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39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38"/>
                      <a:pt x="57" y="19"/>
                      <a:pt x="76" y="0"/>
                    </a:cubicBezTo>
                    <a:cubicBezTo>
                      <a:pt x="19" y="19"/>
                      <a:pt x="0" y="0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06" name="Freeform 237">
                <a:extLst>
                  <a:ext uri="{FF2B5EF4-FFF2-40B4-BE49-F238E27FC236}">
                    <a16:creationId xmlns:a16="http://schemas.microsoft.com/office/drawing/2014/main" id="{D6B412B5-256A-0542-9B6F-BE7464922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0100" y="4143375"/>
                <a:ext cx="14288" cy="14288"/>
              </a:xfrm>
              <a:custGeom>
                <a:avLst/>
                <a:gdLst>
                  <a:gd name="T0" fmla="*/ 2147483646 w 38"/>
                  <a:gd name="T1" fmla="*/ 2147483646 h 39"/>
                  <a:gd name="T2" fmla="*/ 2147483646 w 38"/>
                  <a:gd name="T3" fmla="*/ 2147483646 h 39"/>
                  <a:gd name="T4" fmla="*/ 2147483646 w 38"/>
                  <a:gd name="T5" fmla="*/ 0 h 39"/>
                  <a:gd name="T6" fmla="*/ 2147483646 w 38"/>
                  <a:gd name="T7" fmla="*/ 2147483646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39">
                    <a:moveTo>
                      <a:pt x="19" y="38"/>
                    </a:moveTo>
                    <a:lnTo>
                      <a:pt x="19" y="38"/>
                    </a:lnTo>
                    <a:cubicBezTo>
                      <a:pt x="0" y="19"/>
                      <a:pt x="19" y="0"/>
                      <a:pt x="37" y="0"/>
                    </a:cubicBezTo>
                    <a:cubicBezTo>
                      <a:pt x="37" y="19"/>
                      <a:pt x="37" y="38"/>
                      <a:pt x="19" y="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07" name="Freeform 238">
                <a:extLst>
                  <a:ext uri="{FF2B5EF4-FFF2-40B4-BE49-F238E27FC236}">
                    <a16:creationId xmlns:a16="http://schemas.microsoft.com/office/drawing/2014/main" id="{D5B1BF31-6725-9742-8E27-09DB47635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175" y="4191000"/>
                <a:ext cx="26988" cy="20638"/>
              </a:xfrm>
              <a:custGeom>
                <a:avLst/>
                <a:gdLst>
                  <a:gd name="T0" fmla="*/ 0 w 77"/>
                  <a:gd name="T1" fmla="*/ 2147483646 h 58"/>
                  <a:gd name="T2" fmla="*/ 0 w 77"/>
                  <a:gd name="T3" fmla="*/ 2147483646 h 58"/>
                  <a:gd name="T4" fmla="*/ 2147483646 w 77"/>
                  <a:gd name="T5" fmla="*/ 2147483646 h 58"/>
                  <a:gd name="T6" fmla="*/ 0 w 77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58">
                    <a:moveTo>
                      <a:pt x="0" y="18"/>
                    </a:moveTo>
                    <a:lnTo>
                      <a:pt x="0" y="18"/>
                    </a:lnTo>
                    <a:cubicBezTo>
                      <a:pt x="0" y="57"/>
                      <a:pt x="56" y="37"/>
                      <a:pt x="76" y="18"/>
                    </a:cubicBezTo>
                    <a:cubicBezTo>
                      <a:pt x="37" y="18"/>
                      <a:pt x="0" y="0"/>
                      <a:pt x="0" y="1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08" name="Freeform 239">
                <a:extLst>
                  <a:ext uri="{FF2B5EF4-FFF2-40B4-BE49-F238E27FC236}">
                    <a16:creationId xmlns:a16="http://schemas.microsoft.com/office/drawing/2014/main" id="{C9D7C2EA-B095-274E-AB35-CE5D0E345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013" y="4170363"/>
                <a:ext cx="34925" cy="20637"/>
              </a:xfrm>
              <a:custGeom>
                <a:avLst/>
                <a:gdLst>
                  <a:gd name="T0" fmla="*/ 0 w 96"/>
                  <a:gd name="T1" fmla="*/ 2147483646 h 59"/>
                  <a:gd name="T2" fmla="*/ 0 w 96"/>
                  <a:gd name="T3" fmla="*/ 2147483646 h 59"/>
                  <a:gd name="T4" fmla="*/ 2147483646 w 96"/>
                  <a:gd name="T5" fmla="*/ 0 h 59"/>
                  <a:gd name="T6" fmla="*/ 0 w 96"/>
                  <a:gd name="T7" fmla="*/ 2147483646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59">
                    <a:moveTo>
                      <a:pt x="0" y="39"/>
                    </a:moveTo>
                    <a:lnTo>
                      <a:pt x="0" y="39"/>
                    </a:lnTo>
                    <a:cubicBezTo>
                      <a:pt x="0" y="58"/>
                      <a:pt x="76" y="39"/>
                      <a:pt x="95" y="0"/>
                    </a:cubicBezTo>
                    <a:cubicBezTo>
                      <a:pt x="57" y="19"/>
                      <a:pt x="0" y="19"/>
                      <a:pt x="0" y="3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09" name="Freeform 240">
                <a:extLst>
                  <a:ext uri="{FF2B5EF4-FFF2-40B4-BE49-F238E27FC236}">
                    <a16:creationId xmlns:a16="http://schemas.microsoft.com/office/drawing/2014/main" id="{EC82FFA2-590B-6649-907D-E5D582A3A0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1375" y="4170363"/>
                <a:ext cx="20638" cy="20637"/>
              </a:xfrm>
              <a:custGeom>
                <a:avLst/>
                <a:gdLst>
                  <a:gd name="T0" fmla="*/ 2147483646 w 58"/>
                  <a:gd name="T1" fmla="*/ 2147483646 h 59"/>
                  <a:gd name="T2" fmla="*/ 2147483646 w 58"/>
                  <a:gd name="T3" fmla="*/ 2147483646 h 59"/>
                  <a:gd name="T4" fmla="*/ 2147483646 w 58"/>
                  <a:gd name="T5" fmla="*/ 0 h 59"/>
                  <a:gd name="T6" fmla="*/ 2147483646 w 58"/>
                  <a:gd name="T7" fmla="*/ 2147483646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59">
                    <a:moveTo>
                      <a:pt x="19" y="39"/>
                    </a:moveTo>
                    <a:lnTo>
                      <a:pt x="19" y="39"/>
                    </a:lnTo>
                    <a:cubicBezTo>
                      <a:pt x="0" y="39"/>
                      <a:pt x="19" y="0"/>
                      <a:pt x="57" y="0"/>
                    </a:cubicBezTo>
                    <a:cubicBezTo>
                      <a:pt x="57" y="19"/>
                      <a:pt x="19" y="58"/>
                      <a:pt x="19" y="3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10" name="Freeform 241">
                <a:extLst>
                  <a:ext uri="{FF2B5EF4-FFF2-40B4-BE49-F238E27FC236}">
                    <a16:creationId xmlns:a16="http://schemas.microsoft.com/office/drawing/2014/main" id="{E2DA3308-684D-654E-871F-CA990E08C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1375" y="4184650"/>
                <a:ext cx="41275" cy="20638"/>
              </a:xfrm>
              <a:custGeom>
                <a:avLst/>
                <a:gdLst>
                  <a:gd name="T0" fmla="*/ 0 w 115"/>
                  <a:gd name="T1" fmla="*/ 2147483646 h 57"/>
                  <a:gd name="T2" fmla="*/ 0 w 115"/>
                  <a:gd name="T3" fmla="*/ 2147483646 h 57"/>
                  <a:gd name="T4" fmla="*/ 2147483646 w 115"/>
                  <a:gd name="T5" fmla="*/ 2147483646 h 57"/>
                  <a:gd name="T6" fmla="*/ 0 w 115"/>
                  <a:gd name="T7" fmla="*/ 2147483646 h 5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57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56"/>
                      <a:pt x="76" y="37"/>
                      <a:pt x="114" y="19"/>
                    </a:cubicBezTo>
                    <a:cubicBezTo>
                      <a:pt x="38" y="19"/>
                      <a:pt x="0" y="0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11" name="Freeform 242">
                <a:extLst>
                  <a:ext uri="{FF2B5EF4-FFF2-40B4-BE49-F238E27FC236}">
                    <a16:creationId xmlns:a16="http://schemas.microsoft.com/office/drawing/2014/main" id="{2684C3D7-4EDA-C149-B5B6-2E34C48191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088" y="4191000"/>
                <a:ext cx="34925" cy="14288"/>
              </a:xfrm>
              <a:custGeom>
                <a:avLst/>
                <a:gdLst>
                  <a:gd name="T0" fmla="*/ 0 w 96"/>
                  <a:gd name="T1" fmla="*/ 2147483646 h 38"/>
                  <a:gd name="T2" fmla="*/ 0 w 96"/>
                  <a:gd name="T3" fmla="*/ 2147483646 h 38"/>
                  <a:gd name="T4" fmla="*/ 2147483646 w 96"/>
                  <a:gd name="T5" fmla="*/ 2147483646 h 38"/>
                  <a:gd name="T6" fmla="*/ 0 w 96"/>
                  <a:gd name="T7" fmla="*/ 2147483646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38">
                    <a:moveTo>
                      <a:pt x="0" y="18"/>
                    </a:moveTo>
                    <a:lnTo>
                      <a:pt x="0" y="18"/>
                    </a:lnTo>
                    <a:cubicBezTo>
                      <a:pt x="0" y="37"/>
                      <a:pt x="76" y="37"/>
                      <a:pt x="95" y="18"/>
                    </a:cubicBezTo>
                    <a:cubicBezTo>
                      <a:pt x="57" y="18"/>
                      <a:pt x="19" y="0"/>
                      <a:pt x="0" y="1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12" name="Freeform 243">
                <a:extLst>
                  <a:ext uri="{FF2B5EF4-FFF2-40B4-BE49-F238E27FC236}">
                    <a16:creationId xmlns:a16="http://schemas.microsoft.com/office/drawing/2014/main" id="{ECF173A1-ED0F-DC4D-A3F2-00042C85BB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800" y="4197350"/>
                <a:ext cx="41275" cy="14288"/>
              </a:xfrm>
              <a:custGeom>
                <a:avLst/>
                <a:gdLst>
                  <a:gd name="T0" fmla="*/ 0 w 116"/>
                  <a:gd name="T1" fmla="*/ 2147483646 h 40"/>
                  <a:gd name="T2" fmla="*/ 0 w 116"/>
                  <a:gd name="T3" fmla="*/ 2147483646 h 40"/>
                  <a:gd name="T4" fmla="*/ 2147483646 w 116"/>
                  <a:gd name="T5" fmla="*/ 2147483646 h 40"/>
                  <a:gd name="T6" fmla="*/ 0 w 116"/>
                  <a:gd name="T7" fmla="*/ 2147483646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4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39"/>
                      <a:pt x="77" y="39"/>
                      <a:pt x="115" y="39"/>
                    </a:cubicBezTo>
                    <a:cubicBezTo>
                      <a:pt x="58" y="39"/>
                      <a:pt x="20" y="0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13" name="Freeform 244">
                <a:extLst>
                  <a:ext uri="{FF2B5EF4-FFF2-40B4-BE49-F238E27FC236}">
                    <a16:creationId xmlns:a16="http://schemas.microsoft.com/office/drawing/2014/main" id="{947E9A36-A847-BB4C-91AD-7CE323E96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3750" y="4203700"/>
                <a:ext cx="34925" cy="14288"/>
              </a:xfrm>
              <a:custGeom>
                <a:avLst/>
                <a:gdLst>
                  <a:gd name="T0" fmla="*/ 2147483646 w 96"/>
                  <a:gd name="T1" fmla="*/ 2147483646 h 40"/>
                  <a:gd name="T2" fmla="*/ 2147483646 w 96"/>
                  <a:gd name="T3" fmla="*/ 2147483646 h 40"/>
                  <a:gd name="T4" fmla="*/ 2147483646 w 96"/>
                  <a:gd name="T5" fmla="*/ 2147483646 h 40"/>
                  <a:gd name="T6" fmla="*/ 2147483646 w 96"/>
                  <a:gd name="T7" fmla="*/ 2147483646 h 4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40">
                    <a:moveTo>
                      <a:pt x="19" y="20"/>
                    </a:moveTo>
                    <a:lnTo>
                      <a:pt x="19" y="20"/>
                    </a:lnTo>
                    <a:cubicBezTo>
                      <a:pt x="0" y="39"/>
                      <a:pt x="76" y="39"/>
                      <a:pt x="95" y="20"/>
                    </a:cubicBezTo>
                    <a:cubicBezTo>
                      <a:pt x="56" y="20"/>
                      <a:pt x="19" y="0"/>
                      <a:pt x="19" y="2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14" name="Freeform 245">
                <a:extLst>
                  <a:ext uri="{FF2B5EF4-FFF2-40B4-BE49-F238E27FC236}">
                    <a16:creationId xmlns:a16="http://schemas.microsoft.com/office/drawing/2014/main" id="{AF3236E6-E7F1-9C49-8BEB-087B680FC1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738" y="4170363"/>
                <a:ext cx="26987" cy="26987"/>
              </a:xfrm>
              <a:custGeom>
                <a:avLst/>
                <a:gdLst>
                  <a:gd name="T0" fmla="*/ 2147483646 w 77"/>
                  <a:gd name="T1" fmla="*/ 2147483646 h 77"/>
                  <a:gd name="T2" fmla="*/ 2147483646 w 77"/>
                  <a:gd name="T3" fmla="*/ 2147483646 h 77"/>
                  <a:gd name="T4" fmla="*/ 2147483646 w 77"/>
                  <a:gd name="T5" fmla="*/ 0 h 77"/>
                  <a:gd name="T6" fmla="*/ 2147483646 w 77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77">
                    <a:moveTo>
                      <a:pt x="19" y="76"/>
                    </a:moveTo>
                    <a:lnTo>
                      <a:pt x="19" y="76"/>
                    </a:lnTo>
                    <a:cubicBezTo>
                      <a:pt x="57" y="76"/>
                      <a:pt x="38" y="39"/>
                      <a:pt x="76" y="0"/>
                    </a:cubicBezTo>
                    <a:cubicBezTo>
                      <a:pt x="38" y="39"/>
                      <a:pt x="0" y="58"/>
                      <a:pt x="19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15" name="Freeform 246">
                <a:extLst>
                  <a:ext uri="{FF2B5EF4-FFF2-40B4-BE49-F238E27FC236}">
                    <a16:creationId xmlns:a16="http://schemas.microsoft.com/office/drawing/2014/main" id="{A1B75654-4D07-BF43-803C-18F1CFB3B3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6450" y="4170363"/>
                <a:ext cx="26988" cy="34925"/>
              </a:xfrm>
              <a:custGeom>
                <a:avLst/>
                <a:gdLst>
                  <a:gd name="T0" fmla="*/ 2147483646 w 77"/>
                  <a:gd name="T1" fmla="*/ 2147483646 h 96"/>
                  <a:gd name="T2" fmla="*/ 2147483646 w 77"/>
                  <a:gd name="T3" fmla="*/ 2147483646 h 96"/>
                  <a:gd name="T4" fmla="*/ 2147483646 w 77"/>
                  <a:gd name="T5" fmla="*/ 0 h 96"/>
                  <a:gd name="T6" fmla="*/ 2147483646 w 77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96">
                    <a:moveTo>
                      <a:pt x="18" y="76"/>
                    </a:moveTo>
                    <a:lnTo>
                      <a:pt x="18" y="76"/>
                    </a:lnTo>
                    <a:cubicBezTo>
                      <a:pt x="38" y="95"/>
                      <a:pt x="57" y="39"/>
                      <a:pt x="76" y="0"/>
                    </a:cubicBezTo>
                    <a:cubicBezTo>
                      <a:pt x="38" y="39"/>
                      <a:pt x="0" y="76"/>
                      <a:pt x="18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16" name="Freeform 247">
                <a:extLst>
                  <a:ext uri="{FF2B5EF4-FFF2-40B4-BE49-F238E27FC236}">
                    <a16:creationId xmlns:a16="http://schemas.microsoft.com/office/drawing/2014/main" id="{9620C746-B52E-A147-B101-A55ADFC79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5813" y="4170363"/>
                <a:ext cx="41275" cy="41275"/>
              </a:xfrm>
              <a:custGeom>
                <a:avLst/>
                <a:gdLst>
                  <a:gd name="T0" fmla="*/ 2147483646 w 116"/>
                  <a:gd name="T1" fmla="*/ 2147483646 h 116"/>
                  <a:gd name="T2" fmla="*/ 2147483646 w 116"/>
                  <a:gd name="T3" fmla="*/ 2147483646 h 116"/>
                  <a:gd name="T4" fmla="*/ 2147483646 w 116"/>
                  <a:gd name="T5" fmla="*/ 0 h 116"/>
                  <a:gd name="T6" fmla="*/ 2147483646 w 116"/>
                  <a:gd name="T7" fmla="*/ 2147483646 h 1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116">
                    <a:moveTo>
                      <a:pt x="20" y="95"/>
                    </a:moveTo>
                    <a:lnTo>
                      <a:pt x="20" y="95"/>
                    </a:lnTo>
                    <a:cubicBezTo>
                      <a:pt x="39" y="115"/>
                      <a:pt x="96" y="39"/>
                      <a:pt x="115" y="0"/>
                    </a:cubicBezTo>
                    <a:cubicBezTo>
                      <a:pt x="76" y="39"/>
                      <a:pt x="0" y="76"/>
                      <a:pt x="20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17" name="Freeform 248">
                <a:extLst>
                  <a:ext uri="{FF2B5EF4-FFF2-40B4-BE49-F238E27FC236}">
                    <a16:creationId xmlns:a16="http://schemas.microsoft.com/office/drawing/2014/main" id="{041864B1-9F85-B54A-8F52-7461E3962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800" y="4203700"/>
                <a:ext cx="49213" cy="34925"/>
              </a:xfrm>
              <a:custGeom>
                <a:avLst/>
                <a:gdLst>
                  <a:gd name="T0" fmla="*/ 0 w 135"/>
                  <a:gd name="T1" fmla="*/ 2147483646 h 97"/>
                  <a:gd name="T2" fmla="*/ 0 w 135"/>
                  <a:gd name="T3" fmla="*/ 2147483646 h 97"/>
                  <a:gd name="T4" fmla="*/ 2147483646 w 135"/>
                  <a:gd name="T5" fmla="*/ 0 h 97"/>
                  <a:gd name="T6" fmla="*/ 0 w 135"/>
                  <a:gd name="T7" fmla="*/ 2147483646 h 9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35" h="97">
                    <a:moveTo>
                      <a:pt x="0" y="58"/>
                    </a:moveTo>
                    <a:lnTo>
                      <a:pt x="0" y="58"/>
                    </a:lnTo>
                    <a:cubicBezTo>
                      <a:pt x="0" y="96"/>
                      <a:pt x="134" y="39"/>
                      <a:pt x="134" y="0"/>
                    </a:cubicBezTo>
                    <a:cubicBezTo>
                      <a:pt x="77" y="39"/>
                      <a:pt x="0" y="39"/>
                      <a:pt x="0" y="5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18" name="Freeform 249">
                <a:extLst>
                  <a:ext uri="{FF2B5EF4-FFF2-40B4-BE49-F238E27FC236}">
                    <a16:creationId xmlns:a16="http://schemas.microsoft.com/office/drawing/2014/main" id="{5DE10B2E-FFDB-774A-84E3-482F1137A4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725" y="4005263"/>
                <a:ext cx="109538" cy="76200"/>
              </a:xfrm>
              <a:custGeom>
                <a:avLst/>
                <a:gdLst>
                  <a:gd name="T0" fmla="*/ 2147483646 w 306"/>
                  <a:gd name="T1" fmla="*/ 0 h 211"/>
                  <a:gd name="T2" fmla="*/ 2147483646 w 306"/>
                  <a:gd name="T3" fmla="*/ 0 h 211"/>
                  <a:gd name="T4" fmla="*/ 2147483646 w 306"/>
                  <a:gd name="T5" fmla="*/ 2147483646 h 211"/>
                  <a:gd name="T6" fmla="*/ 2147483646 w 306"/>
                  <a:gd name="T7" fmla="*/ 2147483646 h 211"/>
                  <a:gd name="T8" fmla="*/ 2147483646 w 306"/>
                  <a:gd name="T9" fmla="*/ 2147483646 h 211"/>
                  <a:gd name="T10" fmla="*/ 0 w 306"/>
                  <a:gd name="T11" fmla="*/ 2147483646 h 211"/>
                  <a:gd name="T12" fmla="*/ 2147483646 w 306"/>
                  <a:gd name="T13" fmla="*/ 2147483646 h 211"/>
                  <a:gd name="T14" fmla="*/ 2147483646 w 306"/>
                  <a:gd name="T15" fmla="*/ 2147483646 h 211"/>
                  <a:gd name="T16" fmla="*/ 2147483646 w 306"/>
                  <a:gd name="T17" fmla="*/ 2147483646 h 211"/>
                  <a:gd name="T18" fmla="*/ 2147483646 w 306"/>
                  <a:gd name="T19" fmla="*/ 0 h 211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06" h="211">
                    <a:moveTo>
                      <a:pt x="305" y="0"/>
                    </a:moveTo>
                    <a:lnTo>
                      <a:pt x="305" y="0"/>
                    </a:lnTo>
                    <a:cubicBezTo>
                      <a:pt x="305" y="0"/>
                      <a:pt x="305" y="0"/>
                      <a:pt x="305" y="19"/>
                    </a:cubicBezTo>
                    <a:cubicBezTo>
                      <a:pt x="305" y="19"/>
                      <a:pt x="285" y="95"/>
                      <a:pt x="267" y="115"/>
                    </a:cubicBezTo>
                    <a:cubicBezTo>
                      <a:pt x="229" y="134"/>
                      <a:pt x="114" y="152"/>
                      <a:pt x="57" y="171"/>
                    </a:cubicBezTo>
                    <a:cubicBezTo>
                      <a:pt x="38" y="171"/>
                      <a:pt x="19" y="191"/>
                      <a:pt x="0" y="210"/>
                    </a:cubicBezTo>
                    <a:cubicBezTo>
                      <a:pt x="0" y="171"/>
                      <a:pt x="0" y="152"/>
                      <a:pt x="19" y="134"/>
                    </a:cubicBezTo>
                    <a:cubicBezTo>
                      <a:pt x="19" y="95"/>
                      <a:pt x="57" y="76"/>
                      <a:pt x="76" y="76"/>
                    </a:cubicBezTo>
                    <a:cubicBezTo>
                      <a:pt x="133" y="76"/>
                      <a:pt x="190" y="76"/>
                      <a:pt x="248" y="57"/>
                    </a:cubicBezTo>
                    <a:cubicBezTo>
                      <a:pt x="267" y="38"/>
                      <a:pt x="285" y="19"/>
                      <a:pt x="305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19" name="Freeform 250">
                <a:extLst>
                  <a:ext uri="{FF2B5EF4-FFF2-40B4-BE49-F238E27FC236}">
                    <a16:creationId xmlns:a16="http://schemas.microsoft.com/office/drawing/2014/main" id="{1DE3F724-0E51-9A4E-ADC6-75143553D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1375" y="4075113"/>
                <a:ext cx="14288" cy="26987"/>
              </a:xfrm>
              <a:custGeom>
                <a:avLst/>
                <a:gdLst>
                  <a:gd name="T0" fmla="*/ 2147483646 w 39"/>
                  <a:gd name="T1" fmla="*/ 2147483646 h 77"/>
                  <a:gd name="T2" fmla="*/ 2147483646 w 39"/>
                  <a:gd name="T3" fmla="*/ 2147483646 h 77"/>
                  <a:gd name="T4" fmla="*/ 2147483646 w 39"/>
                  <a:gd name="T5" fmla="*/ 0 h 77"/>
                  <a:gd name="T6" fmla="*/ 2147483646 w 39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77">
                    <a:moveTo>
                      <a:pt x="19" y="76"/>
                    </a:moveTo>
                    <a:lnTo>
                      <a:pt x="19" y="76"/>
                    </a:lnTo>
                    <a:cubicBezTo>
                      <a:pt x="19" y="76"/>
                      <a:pt x="0" y="38"/>
                      <a:pt x="19" y="0"/>
                    </a:cubicBezTo>
                    <a:cubicBezTo>
                      <a:pt x="19" y="38"/>
                      <a:pt x="38" y="57"/>
                      <a:pt x="19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20" name="Freeform 251">
                <a:extLst>
                  <a:ext uri="{FF2B5EF4-FFF2-40B4-BE49-F238E27FC236}">
                    <a16:creationId xmlns:a16="http://schemas.microsoft.com/office/drawing/2014/main" id="{02527702-3105-5841-8FAE-D1754EF4E8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025" y="4087813"/>
                <a:ext cx="20638" cy="26987"/>
              </a:xfrm>
              <a:custGeom>
                <a:avLst/>
                <a:gdLst>
                  <a:gd name="T0" fmla="*/ 2147483646 w 58"/>
                  <a:gd name="T1" fmla="*/ 2147483646 h 77"/>
                  <a:gd name="T2" fmla="*/ 2147483646 w 58"/>
                  <a:gd name="T3" fmla="*/ 2147483646 h 77"/>
                  <a:gd name="T4" fmla="*/ 2147483646 w 58"/>
                  <a:gd name="T5" fmla="*/ 0 h 77"/>
                  <a:gd name="T6" fmla="*/ 2147483646 w 58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77">
                    <a:moveTo>
                      <a:pt x="38" y="76"/>
                    </a:moveTo>
                    <a:lnTo>
                      <a:pt x="38" y="76"/>
                    </a:lnTo>
                    <a:cubicBezTo>
                      <a:pt x="0" y="76"/>
                      <a:pt x="0" y="38"/>
                      <a:pt x="19" y="0"/>
                    </a:cubicBezTo>
                    <a:cubicBezTo>
                      <a:pt x="19" y="38"/>
                      <a:pt x="57" y="57"/>
                      <a:pt x="38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21" name="Freeform 252">
                <a:extLst>
                  <a:ext uri="{FF2B5EF4-FFF2-40B4-BE49-F238E27FC236}">
                    <a16:creationId xmlns:a16="http://schemas.microsoft.com/office/drawing/2014/main" id="{7D2D00EB-EA5E-9749-87CD-64F2189612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088" y="4102100"/>
                <a:ext cx="20637" cy="26988"/>
              </a:xfrm>
              <a:custGeom>
                <a:avLst/>
                <a:gdLst>
                  <a:gd name="T0" fmla="*/ 2147483646 w 58"/>
                  <a:gd name="T1" fmla="*/ 2147483646 h 77"/>
                  <a:gd name="T2" fmla="*/ 2147483646 w 58"/>
                  <a:gd name="T3" fmla="*/ 2147483646 h 77"/>
                  <a:gd name="T4" fmla="*/ 2147483646 w 58"/>
                  <a:gd name="T5" fmla="*/ 0 h 77"/>
                  <a:gd name="T6" fmla="*/ 2147483646 w 58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77">
                    <a:moveTo>
                      <a:pt x="38" y="57"/>
                    </a:moveTo>
                    <a:lnTo>
                      <a:pt x="38" y="57"/>
                    </a:lnTo>
                    <a:cubicBezTo>
                      <a:pt x="19" y="76"/>
                      <a:pt x="0" y="38"/>
                      <a:pt x="19" y="0"/>
                    </a:cubicBezTo>
                    <a:cubicBezTo>
                      <a:pt x="19" y="38"/>
                      <a:pt x="57" y="57"/>
                      <a:pt x="38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22" name="Freeform 253">
                <a:extLst>
                  <a:ext uri="{FF2B5EF4-FFF2-40B4-BE49-F238E27FC236}">
                    <a16:creationId xmlns:a16="http://schemas.microsoft.com/office/drawing/2014/main" id="{B34C51C7-C1C2-DF47-A91D-712BE418C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1375" y="4108450"/>
                <a:ext cx="26988" cy="26988"/>
              </a:xfrm>
              <a:custGeom>
                <a:avLst/>
                <a:gdLst>
                  <a:gd name="T0" fmla="*/ 0 w 77"/>
                  <a:gd name="T1" fmla="*/ 2147483646 h 77"/>
                  <a:gd name="T2" fmla="*/ 0 w 77"/>
                  <a:gd name="T3" fmla="*/ 2147483646 h 77"/>
                  <a:gd name="T4" fmla="*/ 2147483646 w 77"/>
                  <a:gd name="T5" fmla="*/ 0 h 77"/>
                  <a:gd name="T6" fmla="*/ 0 w 77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77">
                    <a:moveTo>
                      <a:pt x="0" y="38"/>
                    </a:moveTo>
                    <a:lnTo>
                      <a:pt x="0" y="38"/>
                    </a:lnTo>
                    <a:cubicBezTo>
                      <a:pt x="19" y="76"/>
                      <a:pt x="57" y="19"/>
                      <a:pt x="76" y="0"/>
                    </a:cubicBezTo>
                    <a:cubicBezTo>
                      <a:pt x="38" y="19"/>
                      <a:pt x="0" y="19"/>
                      <a:pt x="0" y="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23" name="Freeform 254">
                <a:extLst>
                  <a:ext uri="{FF2B5EF4-FFF2-40B4-BE49-F238E27FC236}">
                    <a16:creationId xmlns:a16="http://schemas.microsoft.com/office/drawing/2014/main" id="{C6E58E34-3D4F-3F4F-B655-AF26C1F285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725" y="4087813"/>
                <a:ext cx="34925" cy="34925"/>
              </a:xfrm>
              <a:custGeom>
                <a:avLst/>
                <a:gdLst>
                  <a:gd name="T0" fmla="*/ 0 w 96"/>
                  <a:gd name="T1" fmla="*/ 2147483646 h 96"/>
                  <a:gd name="T2" fmla="*/ 0 w 96"/>
                  <a:gd name="T3" fmla="*/ 2147483646 h 96"/>
                  <a:gd name="T4" fmla="*/ 2147483646 w 96"/>
                  <a:gd name="T5" fmla="*/ 0 h 96"/>
                  <a:gd name="T6" fmla="*/ 0 w 96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96">
                    <a:moveTo>
                      <a:pt x="0" y="57"/>
                    </a:moveTo>
                    <a:lnTo>
                      <a:pt x="0" y="57"/>
                    </a:lnTo>
                    <a:cubicBezTo>
                      <a:pt x="19" y="95"/>
                      <a:pt x="76" y="19"/>
                      <a:pt x="95" y="0"/>
                    </a:cubicBezTo>
                    <a:cubicBezTo>
                      <a:pt x="57" y="19"/>
                      <a:pt x="0" y="38"/>
                      <a:pt x="0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24" name="Freeform 255">
                <a:extLst>
                  <a:ext uri="{FF2B5EF4-FFF2-40B4-BE49-F238E27FC236}">
                    <a16:creationId xmlns:a16="http://schemas.microsoft.com/office/drawing/2014/main" id="{404EA7F2-445A-4D4F-8A22-E573648738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4075" y="4067175"/>
                <a:ext cx="34925" cy="41275"/>
              </a:xfrm>
              <a:custGeom>
                <a:avLst/>
                <a:gdLst>
                  <a:gd name="T0" fmla="*/ 0 w 96"/>
                  <a:gd name="T1" fmla="*/ 2147483646 h 116"/>
                  <a:gd name="T2" fmla="*/ 0 w 96"/>
                  <a:gd name="T3" fmla="*/ 2147483646 h 116"/>
                  <a:gd name="T4" fmla="*/ 2147483646 w 96"/>
                  <a:gd name="T5" fmla="*/ 0 h 116"/>
                  <a:gd name="T6" fmla="*/ 0 w 96"/>
                  <a:gd name="T7" fmla="*/ 2147483646 h 11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6" h="116">
                    <a:moveTo>
                      <a:pt x="0" y="77"/>
                    </a:moveTo>
                    <a:lnTo>
                      <a:pt x="0" y="77"/>
                    </a:lnTo>
                    <a:cubicBezTo>
                      <a:pt x="19" y="115"/>
                      <a:pt x="76" y="39"/>
                      <a:pt x="95" y="0"/>
                    </a:cubicBezTo>
                    <a:cubicBezTo>
                      <a:pt x="57" y="39"/>
                      <a:pt x="0" y="58"/>
                      <a:pt x="0" y="7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25" name="Freeform 256">
                <a:extLst>
                  <a:ext uri="{FF2B5EF4-FFF2-40B4-BE49-F238E27FC236}">
                    <a16:creationId xmlns:a16="http://schemas.microsoft.com/office/drawing/2014/main" id="{31A11937-1845-D346-AC62-E8BCE45419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725" y="4067175"/>
                <a:ext cx="20638" cy="20638"/>
              </a:xfrm>
              <a:custGeom>
                <a:avLst/>
                <a:gdLst>
                  <a:gd name="T0" fmla="*/ 2147483646 w 58"/>
                  <a:gd name="T1" fmla="*/ 2147483646 h 59"/>
                  <a:gd name="T2" fmla="*/ 2147483646 w 58"/>
                  <a:gd name="T3" fmla="*/ 2147483646 h 59"/>
                  <a:gd name="T4" fmla="*/ 2147483646 w 58"/>
                  <a:gd name="T5" fmla="*/ 0 h 59"/>
                  <a:gd name="T6" fmla="*/ 2147483646 w 58"/>
                  <a:gd name="T7" fmla="*/ 2147483646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59">
                    <a:moveTo>
                      <a:pt x="19" y="58"/>
                    </a:moveTo>
                    <a:lnTo>
                      <a:pt x="19" y="58"/>
                    </a:lnTo>
                    <a:cubicBezTo>
                      <a:pt x="0" y="58"/>
                      <a:pt x="19" y="20"/>
                      <a:pt x="57" y="0"/>
                    </a:cubicBezTo>
                    <a:cubicBezTo>
                      <a:pt x="57" y="39"/>
                      <a:pt x="57" y="58"/>
                      <a:pt x="19" y="5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26" name="Freeform 257">
                <a:extLst>
                  <a:ext uri="{FF2B5EF4-FFF2-40B4-BE49-F238E27FC236}">
                    <a16:creationId xmlns:a16="http://schemas.microsoft.com/office/drawing/2014/main" id="{AC03324E-8490-9A4D-AFBF-56CB20197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8363" y="4060825"/>
                <a:ext cx="14287" cy="20638"/>
              </a:xfrm>
              <a:custGeom>
                <a:avLst/>
                <a:gdLst>
                  <a:gd name="T0" fmla="*/ 0 w 39"/>
                  <a:gd name="T1" fmla="*/ 2147483646 h 59"/>
                  <a:gd name="T2" fmla="*/ 0 w 39"/>
                  <a:gd name="T3" fmla="*/ 2147483646 h 59"/>
                  <a:gd name="T4" fmla="*/ 2147483646 w 39"/>
                  <a:gd name="T5" fmla="*/ 0 h 59"/>
                  <a:gd name="T6" fmla="*/ 0 w 39"/>
                  <a:gd name="T7" fmla="*/ 2147483646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9">
                    <a:moveTo>
                      <a:pt x="0" y="58"/>
                    </a:moveTo>
                    <a:lnTo>
                      <a:pt x="0" y="58"/>
                    </a:lnTo>
                    <a:cubicBezTo>
                      <a:pt x="0" y="39"/>
                      <a:pt x="19" y="39"/>
                      <a:pt x="38" y="0"/>
                    </a:cubicBezTo>
                    <a:cubicBezTo>
                      <a:pt x="38" y="19"/>
                      <a:pt x="19" y="58"/>
                      <a:pt x="0" y="5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27" name="Freeform 258">
                <a:extLst>
                  <a:ext uri="{FF2B5EF4-FFF2-40B4-BE49-F238E27FC236}">
                    <a16:creationId xmlns:a16="http://schemas.microsoft.com/office/drawing/2014/main" id="{5F666B46-774E-B948-B7D2-90BDE3A41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738" y="4108450"/>
                <a:ext cx="14287" cy="20638"/>
              </a:xfrm>
              <a:custGeom>
                <a:avLst/>
                <a:gdLst>
                  <a:gd name="T0" fmla="*/ 2147483646 w 39"/>
                  <a:gd name="T1" fmla="*/ 2147483646 h 58"/>
                  <a:gd name="T2" fmla="*/ 2147483646 w 39"/>
                  <a:gd name="T3" fmla="*/ 2147483646 h 58"/>
                  <a:gd name="T4" fmla="*/ 2147483646 w 39"/>
                  <a:gd name="T5" fmla="*/ 0 h 58"/>
                  <a:gd name="T6" fmla="*/ 2147483646 w 39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8">
                    <a:moveTo>
                      <a:pt x="19" y="38"/>
                    </a:moveTo>
                    <a:lnTo>
                      <a:pt x="19" y="38"/>
                    </a:lnTo>
                    <a:cubicBezTo>
                      <a:pt x="0" y="57"/>
                      <a:pt x="0" y="19"/>
                      <a:pt x="19" y="0"/>
                    </a:cubicBezTo>
                    <a:cubicBezTo>
                      <a:pt x="19" y="19"/>
                      <a:pt x="38" y="38"/>
                      <a:pt x="19" y="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28" name="Freeform 259">
                <a:extLst>
                  <a:ext uri="{FF2B5EF4-FFF2-40B4-BE49-F238E27FC236}">
                    <a16:creationId xmlns:a16="http://schemas.microsoft.com/office/drawing/2014/main" id="{EC3903B7-F6EA-B24C-B53D-FF202C09D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0275" y="4033838"/>
                <a:ext cx="26988" cy="34925"/>
              </a:xfrm>
              <a:custGeom>
                <a:avLst/>
                <a:gdLst>
                  <a:gd name="T0" fmla="*/ 0 w 77"/>
                  <a:gd name="T1" fmla="*/ 2147483646 h 96"/>
                  <a:gd name="T2" fmla="*/ 0 w 77"/>
                  <a:gd name="T3" fmla="*/ 2147483646 h 96"/>
                  <a:gd name="T4" fmla="*/ 2147483646 w 77"/>
                  <a:gd name="T5" fmla="*/ 0 h 96"/>
                  <a:gd name="T6" fmla="*/ 0 w 77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96">
                    <a:moveTo>
                      <a:pt x="0" y="76"/>
                    </a:moveTo>
                    <a:lnTo>
                      <a:pt x="0" y="76"/>
                    </a:lnTo>
                    <a:cubicBezTo>
                      <a:pt x="38" y="95"/>
                      <a:pt x="76" y="39"/>
                      <a:pt x="76" y="0"/>
                    </a:cubicBezTo>
                    <a:cubicBezTo>
                      <a:pt x="56" y="39"/>
                      <a:pt x="0" y="76"/>
                      <a:pt x="0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29" name="Freeform 260">
                <a:extLst>
                  <a:ext uri="{FF2B5EF4-FFF2-40B4-BE49-F238E27FC236}">
                    <a16:creationId xmlns:a16="http://schemas.microsoft.com/office/drawing/2014/main" id="{C0AEB939-26E7-7044-9A72-983CBC66F2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3925" y="4060825"/>
                <a:ext cx="26988" cy="20638"/>
              </a:xfrm>
              <a:custGeom>
                <a:avLst/>
                <a:gdLst>
                  <a:gd name="T0" fmla="*/ 0 w 77"/>
                  <a:gd name="T1" fmla="*/ 2147483646 h 59"/>
                  <a:gd name="T2" fmla="*/ 0 w 77"/>
                  <a:gd name="T3" fmla="*/ 2147483646 h 59"/>
                  <a:gd name="T4" fmla="*/ 2147483646 w 77"/>
                  <a:gd name="T5" fmla="*/ 0 h 59"/>
                  <a:gd name="T6" fmla="*/ 0 w 77"/>
                  <a:gd name="T7" fmla="*/ 2147483646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59">
                    <a:moveTo>
                      <a:pt x="0" y="58"/>
                    </a:moveTo>
                    <a:lnTo>
                      <a:pt x="0" y="58"/>
                    </a:lnTo>
                    <a:cubicBezTo>
                      <a:pt x="20" y="58"/>
                      <a:pt x="58" y="19"/>
                      <a:pt x="76" y="0"/>
                    </a:cubicBezTo>
                    <a:cubicBezTo>
                      <a:pt x="58" y="19"/>
                      <a:pt x="0" y="19"/>
                      <a:pt x="0" y="5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30" name="Freeform 261">
                <a:extLst>
                  <a:ext uri="{FF2B5EF4-FFF2-40B4-BE49-F238E27FC236}">
                    <a16:creationId xmlns:a16="http://schemas.microsoft.com/office/drawing/2014/main" id="{F39DEABB-7581-4140-AD5C-8D5324F006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9638" y="4075113"/>
                <a:ext cx="34925" cy="26987"/>
              </a:xfrm>
              <a:custGeom>
                <a:avLst/>
                <a:gdLst>
                  <a:gd name="T0" fmla="*/ 0 w 97"/>
                  <a:gd name="T1" fmla="*/ 2147483646 h 77"/>
                  <a:gd name="T2" fmla="*/ 0 w 97"/>
                  <a:gd name="T3" fmla="*/ 2147483646 h 77"/>
                  <a:gd name="T4" fmla="*/ 2147483646 w 97"/>
                  <a:gd name="T5" fmla="*/ 0 h 77"/>
                  <a:gd name="T6" fmla="*/ 0 w 97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77">
                    <a:moveTo>
                      <a:pt x="0" y="38"/>
                    </a:moveTo>
                    <a:lnTo>
                      <a:pt x="0" y="38"/>
                    </a:lnTo>
                    <a:cubicBezTo>
                      <a:pt x="19" y="76"/>
                      <a:pt x="77" y="19"/>
                      <a:pt x="96" y="0"/>
                    </a:cubicBezTo>
                    <a:cubicBezTo>
                      <a:pt x="77" y="19"/>
                      <a:pt x="0" y="19"/>
                      <a:pt x="0" y="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31" name="Freeform 262">
                <a:extLst>
                  <a:ext uri="{FF2B5EF4-FFF2-40B4-BE49-F238E27FC236}">
                    <a16:creationId xmlns:a16="http://schemas.microsoft.com/office/drawing/2014/main" id="{F0B85CFA-F62A-2E4C-95B2-507A44633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5988" y="4081463"/>
                <a:ext cx="28575" cy="26987"/>
              </a:xfrm>
              <a:custGeom>
                <a:avLst/>
                <a:gdLst>
                  <a:gd name="T0" fmla="*/ 0 w 78"/>
                  <a:gd name="T1" fmla="*/ 2147483646 h 77"/>
                  <a:gd name="T2" fmla="*/ 0 w 78"/>
                  <a:gd name="T3" fmla="*/ 2147483646 h 77"/>
                  <a:gd name="T4" fmla="*/ 2147483646 w 78"/>
                  <a:gd name="T5" fmla="*/ 0 h 77"/>
                  <a:gd name="T6" fmla="*/ 0 w 78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8" h="77">
                    <a:moveTo>
                      <a:pt x="0" y="57"/>
                    </a:moveTo>
                    <a:lnTo>
                      <a:pt x="0" y="57"/>
                    </a:lnTo>
                    <a:cubicBezTo>
                      <a:pt x="19" y="76"/>
                      <a:pt x="77" y="19"/>
                      <a:pt x="77" y="0"/>
                    </a:cubicBezTo>
                    <a:cubicBezTo>
                      <a:pt x="58" y="19"/>
                      <a:pt x="0" y="38"/>
                      <a:pt x="0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32" name="Freeform 263">
                <a:extLst>
                  <a:ext uri="{FF2B5EF4-FFF2-40B4-BE49-F238E27FC236}">
                    <a16:creationId xmlns:a16="http://schemas.microsoft.com/office/drawing/2014/main" id="{BECEA19E-7EA4-3940-A881-450C1E4E15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3925" y="4040188"/>
                <a:ext cx="14288" cy="20637"/>
              </a:xfrm>
              <a:custGeom>
                <a:avLst/>
                <a:gdLst>
                  <a:gd name="T0" fmla="*/ 2147483646 w 40"/>
                  <a:gd name="T1" fmla="*/ 2147483646 h 58"/>
                  <a:gd name="T2" fmla="*/ 2147483646 w 40"/>
                  <a:gd name="T3" fmla="*/ 2147483646 h 58"/>
                  <a:gd name="T4" fmla="*/ 2147483646 w 40"/>
                  <a:gd name="T5" fmla="*/ 0 h 58"/>
                  <a:gd name="T6" fmla="*/ 2147483646 w 40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8">
                    <a:moveTo>
                      <a:pt x="20" y="57"/>
                    </a:moveTo>
                    <a:lnTo>
                      <a:pt x="20" y="57"/>
                    </a:lnTo>
                    <a:cubicBezTo>
                      <a:pt x="0" y="39"/>
                      <a:pt x="0" y="39"/>
                      <a:pt x="20" y="0"/>
                    </a:cubicBezTo>
                    <a:cubicBezTo>
                      <a:pt x="20" y="39"/>
                      <a:pt x="39" y="57"/>
                      <a:pt x="20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33" name="Freeform 264">
                <a:extLst>
                  <a:ext uri="{FF2B5EF4-FFF2-40B4-BE49-F238E27FC236}">
                    <a16:creationId xmlns:a16="http://schemas.microsoft.com/office/drawing/2014/main" id="{3576268B-B38A-A544-915F-3D0736D49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9638" y="4046538"/>
                <a:ext cx="14287" cy="26987"/>
              </a:xfrm>
              <a:custGeom>
                <a:avLst/>
                <a:gdLst>
                  <a:gd name="T0" fmla="*/ 2147483646 w 39"/>
                  <a:gd name="T1" fmla="*/ 2147483646 h 77"/>
                  <a:gd name="T2" fmla="*/ 2147483646 w 39"/>
                  <a:gd name="T3" fmla="*/ 2147483646 h 77"/>
                  <a:gd name="T4" fmla="*/ 2147483646 w 39"/>
                  <a:gd name="T5" fmla="*/ 0 h 77"/>
                  <a:gd name="T6" fmla="*/ 2147483646 w 39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77">
                    <a:moveTo>
                      <a:pt x="19" y="76"/>
                    </a:moveTo>
                    <a:lnTo>
                      <a:pt x="19" y="76"/>
                    </a:lnTo>
                    <a:cubicBezTo>
                      <a:pt x="0" y="76"/>
                      <a:pt x="19" y="37"/>
                      <a:pt x="38" y="0"/>
                    </a:cubicBezTo>
                    <a:cubicBezTo>
                      <a:pt x="38" y="37"/>
                      <a:pt x="38" y="76"/>
                      <a:pt x="19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34" name="Freeform 265">
                <a:extLst>
                  <a:ext uri="{FF2B5EF4-FFF2-40B4-BE49-F238E27FC236}">
                    <a16:creationId xmlns:a16="http://schemas.microsoft.com/office/drawing/2014/main" id="{2A87B67A-9FE2-9643-9752-E6E060C06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288" y="4060825"/>
                <a:ext cx="14287" cy="28575"/>
              </a:xfrm>
              <a:custGeom>
                <a:avLst/>
                <a:gdLst>
                  <a:gd name="T0" fmla="*/ 2147483646 w 38"/>
                  <a:gd name="T1" fmla="*/ 2147483646 h 78"/>
                  <a:gd name="T2" fmla="*/ 2147483646 w 38"/>
                  <a:gd name="T3" fmla="*/ 2147483646 h 78"/>
                  <a:gd name="T4" fmla="*/ 2147483646 w 38"/>
                  <a:gd name="T5" fmla="*/ 0 h 78"/>
                  <a:gd name="T6" fmla="*/ 2147483646 w 38"/>
                  <a:gd name="T7" fmla="*/ 2147483646 h 7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78">
                    <a:moveTo>
                      <a:pt x="18" y="77"/>
                    </a:moveTo>
                    <a:lnTo>
                      <a:pt x="18" y="77"/>
                    </a:lnTo>
                    <a:cubicBezTo>
                      <a:pt x="0" y="77"/>
                      <a:pt x="0" y="39"/>
                      <a:pt x="18" y="0"/>
                    </a:cubicBezTo>
                    <a:cubicBezTo>
                      <a:pt x="18" y="39"/>
                      <a:pt x="37" y="58"/>
                      <a:pt x="18" y="7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35" name="Freeform 266">
                <a:extLst>
                  <a:ext uri="{FF2B5EF4-FFF2-40B4-BE49-F238E27FC236}">
                    <a16:creationId xmlns:a16="http://schemas.microsoft.com/office/drawing/2014/main" id="{2F7F61C8-D28F-DB4F-8FD3-CB8FC4B72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9638" y="4087813"/>
                <a:ext cx="34925" cy="34925"/>
              </a:xfrm>
              <a:custGeom>
                <a:avLst/>
                <a:gdLst>
                  <a:gd name="T0" fmla="*/ 2147483646 w 97"/>
                  <a:gd name="T1" fmla="*/ 2147483646 h 96"/>
                  <a:gd name="T2" fmla="*/ 2147483646 w 97"/>
                  <a:gd name="T3" fmla="*/ 2147483646 h 96"/>
                  <a:gd name="T4" fmla="*/ 2147483646 w 97"/>
                  <a:gd name="T5" fmla="*/ 0 h 96"/>
                  <a:gd name="T6" fmla="*/ 2147483646 w 97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97" h="96">
                    <a:moveTo>
                      <a:pt x="19" y="57"/>
                    </a:moveTo>
                    <a:lnTo>
                      <a:pt x="19" y="57"/>
                    </a:lnTo>
                    <a:cubicBezTo>
                      <a:pt x="19" y="95"/>
                      <a:pt x="77" y="19"/>
                      <a:pt x="96" y="0"/>
                    </a:cubicBezTo>
                    <a:cubicBezTo>
                      <a:pt x="58" y="38"/>
                      <a:pt x="0" y="38"/>
                      <a:pt x="19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36" name="Freeform 267">
                <a:extLst>
                  <a:ext uri="{FF2B5EF4-FFF2-40B4-BE49-F238E27FC236}">
                    <a16:creationId xmlns:a16="http://schemas.microsoft.com/office/drawing/2014/main" id="{565490EA-3F1C-DA44-A71D-F5E3B7F75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350" y="4102100"/>
                <a:ext cx="41275" cy="34925"/>
              </a:xfrm>
              <a:custGeom>
                <a:avLst/>
                <a:gdLst>
                  <a:gd name="T0" fmla="*/ 2147483646 w 116"/>
                  <a:gd name="T1" fmla="*/ 2147483646 h 96"/>
                  <a:gd name="T2" fmla="*/ 2147483646 w 116"/>
                  <a:gd name="T3" fmla="*/ 2147483646 h 96"/>
                  <a:gd name="T4" fmla="*/ 2147483646 w 116"/>
                  <a:gd name="T5" fmla="*/ 0 h 96"/>
                  <a:gd name="T6" fmla="*/ 2147483646 w 116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6" h="96">
                    <a:moveTo>
                      <a:pt x="20" y="57"/>
                    </a:moveTo>
                    <a:lnTo>
                      <a:pt x="20" y="57"/>
                    </a:lnTo>
                    <a:cubicBezTo>
                      <a:pt x="20" y="95"/>
                      <a:pt x="96" y="38"/>
                      <a:pt x="115" y="0"/>
                    </a:cubicBezTo>
                    <a:cubicBezTo>
                      <a:pt x="76" y="38"/>
                      <a:pt x="0" y="38"/>
                      <a:pt x="20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37" name="Freeform 268">
                <a:extLst>
                  <a:ext uri="{FF2B5EF4-FFF2-40B4-BE49-F238E27FC236}">
                    <a16:creationId xmlns:a16="http://schemas.microsoft.com/office/drawing/2014/main" id="{81172C4D-64DD-C641-893F-C37769A1F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2650" y="4122738"/>
                <a:ext cx="41275" cy="26987"/>
              </a:xfrm>
              <a:custGeom>
                <a:avLst/>
                <a:gdLst>
                  <a:gd name="T0" fmla="*/ 2147483646 w 115"/>
                  <a:gd name="T1" fmla="*/ 2147483646 h 77"/>
                  <a:gd name="T2" fmla="*/ 2147483646 w 115"/>
                  <a:gd name="T3" fmla="*/ 2147483646 h 77"/>
                  <a:gd name="T4" fmla="*/ 2147483646 w 115"/>
                  <a:gd name="T5" fmla="*/ 0 h 77"/>
                  <a:gd name="T6" fmla="*/ 2147483646 w 115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115" h="77">
                    <a:moveTo>
                      <a:pt x="19" y="38"/>
                    </a:moveTo>
                    <a:lnTo>
                      <a:pt x="19" y="38"/>
                    </a:lnTo>
                    <a:cubicBezTo>
                      <a:pt x="19" y="76"/>
                      <a:pt x="95" y="19"/>
                      <a:pt x="114" y="0"/>
                    </a:cubicBezTo>
                    <a:cubicBezTo>
                      <a:pt x="76" y="38"/>
                      <a:pt x="0" y="19"/>
                      <a:pt x="19" y="3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38" name="Freeform 269">
                <a:extLst>
                  <a:ext uri="{FF2B5EF4-FFF2-40B4-BE49-F238E27FC236}">
                    <a16:creationId xmlns:a16="http://schemas.microsoft.com/office/drawing/2014/main" id="{2C33F9EE-C0CF-FC49-B819-261947A21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288" y="4075113"/>
                <a:ext cx="14287" cy="34925"/>
              </a:xfrm>
              <a:custGeom>
                <a:avLst/>
                <a:gdLst>
                  <a:gd name="T0" fmla="*/ 2147483646 w 38"/>
                  <a:gd name="T1" fmla="*/ 2147483646 h 96"/>
                  <a:gd name="T2" fmla="*/ 2147483646 w 38"/>
                  <a:gd name="T3" fmla="*/ 2147483646 h 96"/>
                  <a:gd name="T4" fmla="*/ 0 w 38"/>
                  <a:gd name="T5" fmla="*/ 0 h 96"/>
                  <a:gd name="T6" fmla="*/ 2147483646 w 38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96">
                    <a:moveTo>
                      <a:pt x="18" y="95"/>
                    </a:moveTo>
                    <a:lnTo>
                      <a:pt x="18" y="95"/>
                    </a:lnTo>
                    <a:cubicBezTo>
                      <a:pt x="0" y="95"/>
                      <a:pt x="0" y="38"/>
                      <a:pt x="0" y="0"/>
                    </a:cubicBezTo>
                    <a:cubicBezTo>
                      <a:pt x="0" y="38"/>
                      <a:pt x="37" y="76"/>
                      <a:pt x="18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39" name="Freeform 270">
                <a:extLst>
                  <a:ext uri="{FF2B5EF4-FFF2-40B4-BE49-F238E27FC236}">
                    <a16:creationId xmlns:a16="http://schemas.microsoft.com/office/drawing/2014/main" id="{6233896A-3B57-DA4B-B079-BC727CEEB0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9000" y="4087813"/>
                <a:ext cx="20638" cy="34925"/>
              </a:xfrm>
              <a:custGeom>
                <a:avLst/>
                <a:gdLst>
                  <a:gd name="T0" fmla="*/ 2147483646 w 58"/>
                  <a:gd name="T1" fmla="*/ 2147483646 h 96"/>
                  <a:gd name="T2" fmla="*/ 2147483646 w 58"/>
                  <a:gd name="T3" fmla="*/ 2147483646 h 96"/>
                  <a:gd name="T4" fmla="*/ 2147483646 w 58"/>
                  <a:gd name="T5" fmla="*/ 0 h 96"/>
                  <a:gd name="T6" fmla="*/ 2147483646 w 58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96">
                    <a:moveTo>
                      <a:pt x="19" y="95"/>
                    </a:moveTo>
                    <a:lnTo>
                      <a:pt x="19" y="95"/>
                    </a:lnTo>
                    <a:cubicBezTo>
                      <a:pt x="0" y="95"/>
                      <a:pt x="0" y="38"/>
                      <a:pt x="39" y="0"/>
                    </a:cubicBezTo>
                    <a:cubicBezTo>
                      <a:pt x="39" y="38"/>
                      <a:pt x="57" y="76"/>
                      <a:pt x="19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40" name="Freeform 271">
                <a:extLst>
                  <a:ext uri="{FF2B5EF4-FFF2-40B4-BE49-F238E27FC236}">
                    <a16:creationId xmlns:a16="http://schemas.microsoft.com/office/drawing/2014/main" id="{0EAC38BF-47BB-AF45-915E-E4BEBE059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713" y="4108450"/>
                <a:ext cx="14287" cy="26988"/>
              </a:xfrm>
              <a:custGeom>
                <a:avLst/>
                <a:gdLst>
                  <a:gd name="T0" fmla="*/ 2147483646 w 39"/>
                  <a:gd name="T1" fmla="*/ 2147483646 h 77"/>
                  <a:gd name="T2" fmla="*/ 2147483646 w 39"/>
                  <a:gd name="T3" fmla="*/ 2147483646 h 77"/>
                  <a:gd name="T4" fmla="*/ 2147483646 w 39"/>
                  <a:gd name="T5" fmla="*/ 0 h 77"/>
                  <a:gd name="T6" fmla="*/ 2147483646 w 39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77">
                    <a:moveTo>
                      <a:pt x="19" y="76"/>
                    </a:moveTo>
                    <a:lnTo>
                      <a:pt x="19" y="76"/>
                    </a:lnTo>
                    <a:cubicBezTo>
                      <a:pt x="0" y="76"/>
                      <a:pt x="19" y="19"/>
                      <a:pt x="38" y="0"/>
                    </a:cubicBezTo>
                    <a:cubicBezTo>
                      <a:pt x="38" y="38"/>
                      <a:pt x="38" y="76"/>
                      <a:pt x="19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41" name="Freeform 272">
                <a:extLst>
                  <a:ext uri="{FF2B5EF4-FFF2-40B4-BE49-F238E27FC236}">
                    <a16:creationId xmlns:a16="http://schemas.microsoft.com/office/drawing/2014/main" id="{2188BC80-DEDF-7E41-BE99-E5676F622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350" y="4135438"/>
                <a:ext cx="26988" cy="14287"/>
              </a:xfrm>
              <a:custGeom>
                <a:avLst/>
                <a:gdLst>
                  <a:gd name="T0" fmla="*/ 2147483646 w 77"/>
                  <a:gd name="T1" fmla="*/ 2147483646 h 39"/>
                  <a:gd name="T2" fmla="*/ 2147483646 w 77"/>
                  <a:gd name="T3" fmla="*/ 2147483646 h 39"/>
                  <a:gd name="T4" fmla="*/ 2147483646 w 77"/>
                  <a:gd name="T5" fmla="*/ 0 h 39"/>
                  <a:gd name="T6" fmla="*/ 2147483646 w 77"/>
                  <a:gd name="T7" fmla="*/ 2147483646 h 3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39">
                    <a:moveTo>
                      <a:pt x="20" y="19"/>
                    </a:moveTo>
                    <a:lnTo>
                      <a:pt x="20" y="19"/>
                    </a:lnTo>
                    <a:cubicBezTo>
                      <a:pt x="20" y="38"/>
                      <a:pt x="38" y="19"/>
                      <a:pt x="76" y="0"/>
                    </a:cubicBezTo>
                    <a:cubicBezTo>
                      <a:pt x="38" y="0"/>
                      <a:pt x="0" y="19"/>
                      <a:pt x="20" y="1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42" name="Freeform 273">
                <a:extLst>
                  <a:ext uri="{FF2B5EF4-FFF2-40B4-BE49-F238E27FC236}">
                    <a16:creationId xmlns:a16="http://schemas.microsoft.com/office/drawing/2014/main" id="{605C2F82-F6B8-AA47-8EB4-A9475C6F78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350" y="3957638"/>
                <a:ext cx="20638" cy="26987"/>
              </a:xfrm>
              <a:custGeom>
                <a:avLst/>
                <a:gdLst>
                  <a:gd name="T0" fmla="*/ 2147483646 w 58"/>
                  <a:gd name="T1" fmla="*/ 2147483646 h 77"/>
                  <a:gd name="T2" fmla="*/ 2147483646 w 58"/>
                  <a:gd name="T3" fmla="*/ 2147483646 h 77"/>
                  <a:gd name="T4" fmla="*/ 2147483646 w 58"/>
                  <a:gd name="T5" fmla="*/ 0 h 77"/>
                  <a:gd name="T6" fmla="*/ 2147483646 w 58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77">
                    <a:moveTo>
                      <a:pt x="20" y="76"/>
                    </a:moveTo>
                    <a:lnTo>
                      <a:pt x="20" y="76"/>
                    </a:lnTo>
                    <a:cubicBezTo>
                      <a:pt x="0" y="57"/>
                      <a:pt x="20" y="38"/>
                      <a:pt x="20" y="0"/>
                    </a:cubicBezTo>
                    <a:cubicBezTo>
                      <a:pt x="38" y="19"/>
                      <a:pt x="57" y="76"/>
                      <a:pt x="20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43" name="Freeform 274">
                <a:extLst>
                  <a:ext uri="{FF2B5EF4-FFF2-40B4-BE49-F238E27FC236}">
                    <a16:creationId xmlns:a16="http://schemas.microsoft.com/office/drawing/2014/main" id="{B5636CB7-1AFD-4C4B-B24E-C4354B5EA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288" y="3971925"/>
                <a:ext cx="14287" cy="34925"/>
              </a:xfrm>
              <a:custGeom>
                <a:avLst/>
                <a:gdLst>
                  <a:gd name="T0" fmla="*/ 0 w 38"/>
                  <a:gd name="T1" fmla="*/ 2147483646 h 96"/>
                  <a:gd name="T2" fmla="*/ 0 w 38"/>
                  <a:gd name="T3" fmla="*/ 2147483646 h 96"/>
                  <a:gd name="T4" fmla="*/ 2147483646 w 38"/>
                  <a:gd name="T5" fmla="*/ 0 h 96"/>
                  <a:gd name="T6" fmla="*/ 0 w 38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96">
                    <a:moveTo>
                      <a:pt x="0" y="95"/>
                    </a:moveTo>
                    <a:lnTo>
                      <a:pt x="0" y="95"/>
                    </a:lnTo>
                    <a:cubicBezTo>
                      <a:pt x="37" y="76"/>
                      <a:pt x="37" y="38"/>
                      <a:pt x="37" y="0"/>
                    </a:cubicBezTo>
                    <a:cubicBezTo>
                      <a:pt x="18" y="38"/>
                      <a:pt x="0" y="57"/>
                      <a:pt x="0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44" name="Freeform 275">
                <a:extLst>
                  <a:ext uri="{FF2B5EF4-FFF2-40B4-BE49-F238E27FC236}">
                    <a16:creationId xmlns:a16="http://schemas.microsoft.com/office/drawing/2014/main" id="{1B44519E-3FA1-8E45-A185-69D3D89F5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9000" y="3971925"/>
                <a:ext cx="14288" cy="26988"/>
              </a:xfrm>
              <a:custGeom>
                <a:avLst/>
                <a:gdLst>
                  <a:gd name="T0" fmla="*/ 2147483646 w 40"/>
                  <a:gd name="T1" fmla="*/ 2147483646 h 77"/>
                  <a:gd name="T2" fmla="*/ 2147483646 w 40"/>
                  <a:gd name="T3" fmla="*/ 2147483646 h 77"/>
                  <a:gd name="T4" fmla="*/ 0 w 40"/>
                  <a:gd name="T5" fmla="*/ 0 h 77"/>
                  <a:gd name="T6" fmla="*/ 2147483646 w 40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77">
                    <a:moveTo>
                      <a:pt x="39" y="76"/>
                    </a:moveTo>
                    <a:lnTo>
                      <a:pt x="39" y="76"/>
                    </a:lnTo>
                    <a:cubicBezTo>
                      <a:pt x="0" y="76"/>
                      <a:pt x="19" y="38"/>
                      <a:pt x="0" y="0"/>
                    </a:cubicBezTo>
                    <a:cubicBezTo>
                      <a:pt x="19" y="38"/>
                      <a:pt x="39" y="38"/>
                      <a:pt x="39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45" name="Freeform 276">
                <a:extLst>
                  <a:ext uri="{FF2B5EF4-FFF2-40B4-BE49-F238E27FC236}">
                    <a16:creationId xmlns:a16="http://schemas.microsoft.com/office/drawing/2014/main" id="{66583154-38F4-0D42-8EE3-2B2EA0016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288" y="3992563"/>
                <a:ext cx="14287" cy="26987"/>
              </a:xfrm>
              <a:custGeom>
                <a:avLst/>
                <a:gdLst>
                  <a:gd name="T0" fmla="*/ 0 w 38"/>
                  <a:gd name="T1" fmla="*/ 2147483646 h 77"/>
                  <a:gd name="T2" fmla="*/ 0 w 38"/>
                  <a:gd name="T3" fmla="*/ 2147483646 h 77"/>
                  <a:gd name="T4" fmla="*/ 2147483646 w 38"/>
                  <a:gd name="T5" fmla="*/ 0 h 77"/>
                  <a:gd name="T6" fmla="*/ 0 w 38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77">
                    <a:moveTo>
                      <a:pt x="0" y="76"/>
                    </a:moveTo>
                    <a:lnTo>
                      <a:pt x="0" y="76"/>
                    </a:lnTo>
                    <a:cubicBezTo>
                      <a:pt x="18" y="76"/>
                      <a:pt x="37" y="38"/>
                      <a:pt x="37" y="0"/>
                    </a:cubicBezTo>
                    <a:cubicBezTo>
                      <a:pt x="18" y="38"/>
                      <a:pt x="0" y="38"/>
                      <a:pt x="0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46" name="Freeform 277">
                <a:extLst>
                  <a:ext uri="{FF2B5EF4-FFF2-40B4-BE49-F238E27FC236}">
                    <a16:creationId xmlns:a16="http://schemas.microsoft.com/office/drawing/2014/main" id="{6B7BB360-94F7-2942-9396-9336639BF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9000" y="3992563"/>
                <a:ext cx="14288" cy="26987"/>
              </a:xfrm>
              <a:custGeom>
                <a:avLst/>
                <a:gdLst>
                  <a:gd name="T0" fmla="*/ 2147483646 w 40"/>
                  <a:gd name="T1" fmla="*/ 2147483646 h 77"/>
                  <a:gd name="T2" fmla="*/ 2147483646 w 40"/>
                  <a:gd name="T3" fmla="*/ 2147483646 h 77"/>
                  <a:gd name="T4" fmla="*/ 0 w 40"/>
                  <a:gd name="T5" fmla="*/ 0 h 77"/>
                  <a:gd name="T6" fmla="*/ 2147483646 w 40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77">
                    <a:moveTo>
                      <a:pt x="39" y="57"/>
                    </a:moveTo>
                    <a:lnTo>
                      <a:pt x="39" y="57"/>
                    </a:lnTo>
                    <a:cubicBezTo>
                      <a:pt x="0" y="76"/>
                      <a:pt x="0" y="38"/>
                      <a:pt x="0" y="0"/>
                    </a:cubicBezTo>
                    <a:cubicBezTo>
                      <a:pt x="19" y="38"/>
                      <a:pt x="39" y="38"/>
                      <a:pt x="39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47" name="Freeform 278">
                <a:extLst>
                  <a:ext uri="{FF2B5EF4-FFF2-40B4-BE49-F238E27FC236}">
                    <a16:creationId xmlns:a16="http://schemas.microsoft.com/office/drawing/2014/main" id="{298F4168-98E9-604B-8338-75CD2E052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288" y="4013200"/>
                <a:ext cx="14287" cy="20638"/>
              </a:xfrm>
              <a:custGeom>
                <a:avLst/>
                <a:gdLst>
                  <a:gd name="T0" fmla="*/ 2147483646 w 38"/>
                  <a:gd name="T1" fmla="*/ 0 h 58"/>
                  <a:gd name="T2" fmla="*/ 2147483646 w 38"/>
                  <a:gd name="T3" fmla="*/ 0 h 58"/>
                  <a:gd name="T4" fmla="*/ 0 w 38"/>
                  <a:gd name="T5" fmla="*/ 2147483646 h 58"/>
                  <a:gd name="T6" fmla="*/ 2147483646 w 38"/>
                  <a:gd name="T7" fmla="*/ 0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58">
                    <a:moveTo>
                      <a:pt x="37" y="0"/>
                    </a:moveTo>
                    <a:lnTo>
                      <a:pt x="37" y="0"/>
                    </a:lnTo>
                    <a:cubicBezTo>
                      <a:pt x="37" y="19"/>
                      <a:pt x="18" y="57"/>
                      <a:pt x="0" y="38"/>
                    </a:cubicBezTo>
                    <a:cubicBezTo>
                      <a:pt x="0" y="19"/>
                      <a:pt x="18" y="19"/>
                      <a:pt x="37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48" name="Freeform 279">
                <a:extLst>
                  <a:ext uri="{FF2B5EF4-FFF2-40B4-BE49-F238E27FC236}">
                    <a16:creationId xmlns:a16="http://schemas.microsoft.com/office/drawing/2014/main" id="{40823B76-9165-384A-928E-B79388875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29000" y="4013200"/>
                <a:ext cx="14288" cy="20638"/>
              </a:xfrm>
              <a:custGeom>
                <a:avLst/>
                <a:gdLst>
                  <a:gd name="T0" fmla="*/ 2147483646 w 40"/>
                  <a:gd name="T1" fmla="*/ 2147483646 h 58"/>
                  <a:gd name="T2" fmla="*/ 2147483646 w 40"/>
                  <a:gd name="T3" fmla="*/ 2147483646 h 58"/>
                  <a:gd name="T4" fmla="*/ 0 w 40"/>
                  <a:gd name="T5" fmla="*/ 0 h 58"/>
                  <a:gd name="T6" fmla="*/ 2147483646 w 40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8">
                    <a:moveTo>
                      <a:pt x="39" y="57"/>
                    </a:moveTo>
                    <a:lnTo>
                      <a:pt x="39" y="57"/>
                    </a:lnTo>
                    <a:cubicBezTo>
                      <a:pt x="39" y="19"/>
                      <a:pt x="0" y="19"/>
                      <a:pt x="0" y="0"/>
                    </a:cubicBezTo>
                    <a:cubicBezTo>
                      <a:pt x="0" y="38"/>
                      <a:pt x="0" y="57"/>
                      <a:pt x="39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49" name="Freeform 280">
                <a:extLst>
                  <a:ext uri="{FF2B5EF4-FFF2-40B4-BE49-F238E27FC236}">
                    <a16:creationId xmlns:a16="http://schemas.microsoft.com/office/drawing/2014/main" id="{A9EBBE0D-8BD2-BC47-ABB2-1DDF04EF6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0275" y="3910013"/>
                <a:ext cx="14288" cy="34925"/>
              </a:xfrm>
              <a:custGeom>
                <a:avLst/>
                <a:gdLst>
                  <a:gd name="T0" fmla="*/ 2147483646 w 39"/>
                  <a:gd name="T1" fmla="*/ 2147483646 h 96"/>
                  <a:gd name="T2" fmla="*/ 2147483646 w 39"/>
                  <a:gd name="T3" fmla="*/ 2147483646 h 96"/>
                  <a:gd name="T4" fmla="*/ 2147483646 w 39"/>
                  <a:gd name="T5" fmla="*/ 0 h 96"/>
                  <a:gd name="T6" fmla="*/ 2147483646 w 39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96">
                    <a:moveTo>
                      <a:pt x="19" y="95"/>
                    </a:moveTo>
                    <a:lnTo>
                      <a:pt x="19" y="95"/>
                    </a:lnTo>
                    <a:cubicBezTo>
                      <a:pt x="0" y="76"/>
                      <a:pt x="19" y="38"/>
                      <a:pt x="19" y="0"/>
                    </a:cubicBezTo>
                    <a:cubicBezTo>
                      <a:pt x="19" y="38"/>
                      <a:pt x="38" y="76"/>
                      <a:pt x="19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50" name="Freeform 281">
                <a:extLst>
                  <a:ext uri="{FF2B5EF4-FFF2-40B4-BE49-F238E27FC236}">
                    <a16:creationId xmlns:a16="http://schemas.microsoft.com/office/drawing/2014/main" id="{C4B5AD08-EB6E-A84A-ABC9-B89DFDB34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6625" y="3924300"/>
                <a:ext cx="14288" cy="34925"/>
              </a:xfrm>
              <a:custGeom>
                <a:avLst/>
                <a:gdLst>
                  <a:gd name="T0" fmla="*/ 0 w 38"/>
                  <a:gd name="T1" fmla="*/ 2147483646 h 96"/>
                  <a:gd name="T2" fmla="*/ 0 w 38"/>
                  <a:gd name="T3" fmla="*/ 2147483646 h 96"/>
                  <a:gd name="T4" fmla="*/ 2147483646 w 38"/>
                  <a:gd name="T5" fmla="*/ 0 h 96"/>
                  <a:gd name="T6" fmla="*/ 0 w 38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8" h="96">
                    <a:moveTo>
                      <a:pt x="0" y="95"/>
                    </a:moveTo>
                    <a:lnTo>
                      <a:pt x="0" y="95"/>
                    </a:lnTo>
                    <a:cubicBezTo>
                      <a:pt x="37" y="95"/>
                      <a:pt x="37" y="18"/>
                      <a:pt x="37" y="0"/>
                    </a:cubicBezTo>
                    <a:cubicBezTo>
                      <a:pt x="37" y="38"/>
                      <a:pt x="0" y="57"/>
                      <a:pt x="0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51" name="Freeform 282">
                <a:extLst>
                  <a:ext uri="{FF2B5EF4-FFF2-40B4-BE49-F238E27FC236}">
                    <a16:creationId xmlns:a16="http://schemas.microsoft.com/office/drawing/2014/main" id="{E073F8B6-21BA-9E47-9F09-4E4D46F4DB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3925" y="3937000"/>
                <a:ext cx="14288" cy="20638"/>
              </a:xfrm>
              <a:custGeom>
                <a:avLst/>
                <a:gdLst>
                  <a:gd name="T0" fmla="*/ 2147483646 w 40"/>
                  <a:gd name="T1" fmla="*/ 2147483646 h 58"/>
                  <a:gd name="T2" fmla="*/ 2147483646 w 40"/>
                  <a:gd name="T3" fmla="*/ 2147483646 h 58"/>
                  <a:gd name="T4" fmla="*/ 0 w 40"/>
                  <a:gd name="T5" fmla="*/ 0 h 58"/>
                  <a:gd name="T6" fmla="*/ 2147483646 w 40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8">
                    <a:moveTo>
                      <a:pt x="39" y="57"/>
                    </a:moveTo>
                    <a:lnTo>
                      <a:pt x="39" y="57"/>
                    </a:lnTo>
                    <a:cubicBezTo>
                      <a:pt x="0" y="38"/>
                      <a:pt x="20" y="19"/>
                      <a:pt x="0" y="0"/>
                    </a:cubicBezTo>
                    <a:cubicBezTo>
                      <a:pt x="20" y="19"/>
                      <a:pt x="39" y="19"/>
                      <a:pt x="39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52" name="Freeform 283">
                <a:extLst>
                  <a:ext uri="{FF2B5EF4-FFF2-40B4-BE49-F238E27FC236}">
                    <a16:creationId xmlns:a16="http://schemas.microsoft.com/office/drawing/2014/main" id="{BA451B78-AA51-B343-AC03-3B90C39CA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6625" y="3937000"/>
                <a:ext cx="20638" cy="34925"/>
              </a:xfrm>
              <a:custGeom>
                <a:avLst/>
                <a:gdLst>
                  <a:gd name="T0" fmla="*/ 0 w 58"/>
                  <a:gd name="T1" fmla="*/ 2147483646 h 96"/>
                  <a:gd name="T2" fmla="*/ 0 w 58"/>
                  <a:gd name="T3" fmla="*/ 2147483646 h 96"/>
                  <a:gd name="T4" fmla="*/ 2147483646 w 58"/>
                  <a:gd name="T5" fmla="*/ 0 h 96"/>
                  <a:gd name="T6" fmla="*/ 0 w 58"/>
                  <a:gd name="T7" fmla="*/ 2147483646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96">
                    <a:moveTo>
                      <a:pt x="0" y="95"/>
                    </a:moveTo>
                    <a:lnTo>
                      <a:pt x="0" y="95"/>
                    </a:lnTo>
                    <a:cubicBezTo>
                      <a:pt x="37" y="95"/>
                      <a:pt x="57" y="19"/>
                      <a:pt x="57" y="0"/>
                    </a:cubicBezTo>
                    <a:cubicBezTo>
                      <a:pt x="37" y="38"/>
                      <a:pt x="0" y="57"/>
                      <a:pt x="0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53" name="Freeform 284">
                <a:extLst>
                  <a:ext uri="{FF2B5EF4-FFF2-40B4-BE49-F238E27FC236}">
                    <a16:creationId xmlns:a16="http://schemas.microsoft.com/office/drawing/2014/main" id="{44B0FF2C-28A0-DE4C-ADC3-27D4FFE491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3925" y="3951288"/>
                <a:ext cx="14288" cy="20637"/>
              </a:xfrm>
              <a:custGeom>
                <a:avLst/>
                <a:gdLst>
                  <a:gd name="T0" fmla="*/ 2147483646 w 40"/>
                  <a:gd name="T1" fmla="*/ 2147483646 h 58"/>
                  <a:gd name="T2" fmla="*/ 2147483646 w 40"/>
                  <a:gd name="T3" fmla="*/ 2147483646 h 58"/>
                  <a:gd name="T4" fmla="*/ 0 w 40"/>
                  <a:gd name="T5" fmla="*/ 0 h 58"/>
                  <a:gd name="T6" fmla="*/ 2147483646 w 40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8">
                    <a:moveTo>
                      <a:pt x="20" y="57"/>
                    </a:moveTo>
                    <a:lnTo>
                      <a:pt x="20" y="57"/>
                    </a:lnTo>
                    <a:cubicBezTo>
                      <a:pt x="0" y="57"/>
                      <a:pt x="0" y="38"/>
                      <a:pt x="0" y="0"/>
                    </a:cubicBezTo>
                    <a:cubicBezTo>
                      <a:pt x="20" y="38"/>
                      <a:pt x="39" y="19"/>
                      <a:pt x="20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54" name="Freeform 285">
                <a:extLst>
                  <a:ext uri="{FF2B5EF4-FFF2-40B4-BE49-F238E27FC236}">
                    <a16:creationId xmlns:a16="http://schemas.microsoft.com/office/drawing/2014/main" id="{D814F1FA-FE79-6244-9919-0FB7F25860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0275" y="3951288"/>
                <a:ext cx="26988" cy="41275"/>
              </a:xfrm>
              <a:custGeom>
                <a:avLst/>
                <a:gdLst>
                  <a:gd name="T0" fmla="*/ 2147483646 w 77"/>
                  <a:gd name="T1" fmla="*/ 2147483646 h 115"/>
                  <a:gd name="T2" fmla="*/ 2147483646 w 77"/>
                  <a:gd name="T3" fmla="*/ 2147483646 h 115"/>
                  <a:gd name="T4" fmla="*/ 2147483646 w 77"/>
                  <a:gd name="T5" fmla="*/ 0 h 115"/>
                  <a:gd name="T6" fmla="*/ 2147483646 w 77"/>
                  <a:gd name="T7" fmla="*/ 2147483646 h 115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115">
                    <a:moveTo>
                      <a:pt x="19" y="95"/>
                    </a:moveTo>
                    <a:lnTo>
                      <a:pt x="19" y="95"/>
                    </a:lnTo>
                    <a:cubicBezTo>
                      <a:pt x="56" y="114"/>
                      <a:pt x="56" y="57"/>
                      <a:pt x="76" y="0"/>
                    </a:cubicBezTo>
                    <a:cubicBezTo>
                      <a:pt x="56" y="38"/>
                      <a:pt x="0" y="76"/>
                      <a:pt x="19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55" name="Freeform 286">
                <a:extLst>
                  <a:ext uri="{FF2B5EF4-FFF2-40B4-BE49-F238E27FC236}">
                    <a16:creationId xmlns:a16="http://schemas.microsoft.com/office/drawing/2014/main" id="{C44D92FC-ECF2-3440-A62D-12A28D91D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3925" y="3963988"/>
                <a:ext cx="14288" cy="20637"/>
              </a:xfrm>
              <a:custGeom>
                <a:avLst/>
                <a:gdLst>
                  <a:gd name="T0" fmla="*/ 2147483646 w 40"/>
                  <a:gd name="T1" fmla="*/ 2147483646 h 58"/>
                  <a:gd name="T2" fmla="*/ 2147483646 w 40"/>
                  <a:gd name="T3" fmla="*/ 2147483646 h 58"/>
                  <a:gd name="T4" fmla="*/ 0 w 40"/>
                  <a:gd name="T5" fmla="*/ 0 h 58"/>
                  <a:gd name="T6" fmla="*/ 2147483646 w 40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58">
                    <a:moveTo>
                      <a:pt x="20" y="57"/>
                    </a:moveTo>
                    <a:lnTo>
                      <a:pt x="20" y="57"/>
                    </a:lnTo>
                    <a:cubicBezTo>
                      <a:pt x="0" y="57"/>
                      <a:pt x="0" y="19"/>
                      <a:pt x="0" y="0"/>
                    </a:cubicBezTo>
                    <a:cubicBezTo>
                      <a:pt x="0" y="19"/>
                      <a:pt x="39" y="38"/>
                      <a:pt x="20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56" name="Freeform 287">
                <a:extLst>
                  <a:ext uri="{FF2B5EF4-FFF2-40B4-BE49-F238E27FC236}">
                    <a16:creationId xmlns:a16="http://schemas.microsoft.com/office/drawing/2014/main" id="{009AE451-1EA4-9147-9526-720C1E6E14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0275" y="3971925"/>
                <a:ext cx="26988" cy="34925"/>
              </a:xfrm>
              <a:custGeom>
                <a:avLst/>
                <a:gdLst>
                  <a:gd name="T0" fmla="*/ 2147483646 w 77"/>
                  <a:gd name="T1" fmla="*/ 0 h 96"/>
                  <a:gd name="T2" fmla="*/ 2147483646 w 77"/>
                  <a:gd name="T3" fmla="*/ 0 h 96"/>
                  <a:gd name="T4" fmla="*/ 2147483646 w 77"/>
                  <a:gd name="T5" fmla="*/ 2147483646 h 96"/>
                  <a:gd name="T6" fmla="*/ 2147483646 w 77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96">
                    <a:moveTo>
                      <a:pt x="76" y="0"/>
                    </a:moveTo>
                    <a:lnTo>
                      <a:pt x="76" y="0"/>
                    </a:lnTo>
                    <a:cubicBezTo>
                      <a:pt x="56" y="38"/>
                      <a:pt x="38" y="95"/>
                      <a:pt x="19" y="95"/>
                    </a:cubicBezTo>
                    <a:cubicBezTo>
                      <a:pt x="0" y="57"/>
                      <a:pt x="38" y="57"/>
                      <a:pt x="76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57" name="Freeform 288">
                <a:extLst>
                  <a:ext uri="{FF2B5EF4-FFF2-40B4-BE49-F238E27FC236}">
                    <a16:creationId xmlns:a16="http://schemas.microsoft.com/office/drawing/2014/main" id="{B5550F7A-9A57-B146-8E21-E59F9C857A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3925" y="3978275"/>
                <a:ext cx="14288" cy="26988"/>
              </a:xfrm>
              <a:custGeom>
                <a:avLst/>
                <a:gdLst>
                  <a:gd name="T0" fmla="*/ 2147483646 w 40"/>
                  <a:gd name="T1" fmla="*/ 2147483646 h 77"/>
                  <a:gd name="T2" fmla="*/ 2147483646 w 40"/>
                  <a:gd name="T3" fmla="*/ 2147483646 h 77"/>
                  <a:gd name="T4" fmla="*/ 0 w 40"/>
                  <a:gd name="T5" fmla="*/ 0 h 77"/>
                  <a:gd name="T6" fmla="*/ 2147483646 w 40"/>
                  <a:gd name="T7" fmla="*/ 2147483646 h 77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40" h="77">
                    <a:moveTo>
                      <a:pt x="20" y="57"/>
                    </a:moveTo>
                    <a:lnTo>
                      <a:pt x="20" y="57"/>
                    </a:lnTo>
                    <a:cubicBezTo>
                      <a:pt x="39" y="38"/>
                      <a:pt x="0" y="38"/>
                      <a:pt x="0" y="0"/>
                    </a:cubicBezTo>
                    <a:cubicBezTo>
                      <a:pt x="0" y="38"/>
                      <a:pt x="0" y="76"/>
                      <a:pt x="20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58" name="Freeform 289">
                <a:extLst>
                  <a:ext uri="{FF2B5EF4-FFF2-40B4-BE49-F238E27FC236}">
                    <a16:creationId xmlns:a16="http://schemas.microsoft.com/office/drawing/2014/main" id="{1BC678D8-ACE9-FD43-BF50-44227A03A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0275" y="3992563"/>
                <a:ext cx="26988" cy="34925"/>
              </a:xfrm>
              <a:custGeom>
                <a:avLst/>
                <a:gdLst>
                  <a:gd name="T0" fmla="*/ 2147483646 w 77"/>
                  <a:gd name="T1" fmla="*/ 0 h 96"/>
                  <a:gd name="T2" fmla="*/ 2147483646 w 77"/>
                  <a:gd name="T3" fmla="*/ 0 h 96"/>
                  <a:gd name="T4" fmla="*/ 0 w 77"/>
                  <a:gd name="T5" fmla="*/ 2147483646 h 96"/>
                  <a:gd name="T6" fmla="*/ 2147483646 w 77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77" h="96">
                    <a:moveTo>
                      <a:pt x="76" y="0"/>
                    </a:moveTo>
                    <a:lnTo>
                      <a:pt x="76" y="0"/>
                    </a:lnTo>
                    <a:cubicBezTo>
                      <a:pt x="38" y="38"/>
                      <a:pt x="38" y="95"/>
                      <a:pt x="0" y="76"/>
                    </a:cubicBezTo>
                    <a:cubicBezTo>
                      <a:pt x="0" y="38"/>
                      <a:pt x="38" y="38"/>
                      <a:pt x="76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59" name="Freeform 290">
                <a:extLst>
                  <a:ext uri="{FF2B5EF4-FFF2-40B4-BE49-F238E27FC236}">
                    <a16:creationId xmlns:a16="http://schemas.microsoft.com/office/drawing/2014/main" id="{FF44123E-C4D0-F24E-98B6-CD545848C9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5988" y="3998913"/>
                <a:ext cx="20637" cy="20637"/>
              </a:xfrm>
              <a:custGeom>
                <a:avLst/>
                <a:gdLst>
                  <a:gd name="T0" fmla="*/ 2147483646 w 59"/>
                  <a:gd name="T1" fmla="*/ 2147483646 h 58"/>
                  <a:gd name="T2" fmla="*/ 2147483646 w 59"/>
                  <a:gd name="T3" fmla="*/ 2147483646 h 58"/>
                  <a:gd name="T4" fmla="*/ 2147483646 w 59"/>
                  <a:gd name="T5" fmla="*/ 0 h 58"/>
                  <a:gd name="T6" fmla="*/ 2147483646 w 59"/>
                  <a:gd name="T7" fmla="*/ 2147483646 h 5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9" h="58">
                    <a:moveTo>
                      <a:pt x="39" y="57"/>
                    </a:moveTo>
                    <a:lnTo>
                      <a:pt x="39" y="57"/>
                    </a:lnTo>
                    <a:cubicBezTo>
                      <a:pt x="58" y="38"/>
                      <a:pt x="19" y="19"/>
                      <a:pt x="19" y="0"/>
                    </a:cubicBezTo>
                    <a:cubicBezTo>
                      <a:pt x="0" y="38"/>
                      <a:pt x="0" y="57"/>
                      <a:pt x="39" y="57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60" name="Freeform 291">
                <a:extLst>
                  <a:ext uri="{FF2B5EF4-FFF2-40B4-BE49-F238E27FC236}">
                    <a16:creationId xmlns:a16="http://schemas.microsoft.com/office/drawing/2014/main" id="{0DDB9B56-F16B-8849-AA5B-3535D8549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5350" y="3895725"/>
                <a:ext cx="14288" cy="20638"/>
              </a:xfrm>
              <a:custGeom>
                <a:avLst/>
                <a:gdLst>
                  <a:gd name="T0" fmla="*/ 2147483646 w 39"/>
                  <a:gd name="T1" fmla="*/ 2147483646 h 59"/>
                  <a:gd name="T2" fmla="*/ 2147483646 w 39"/>
                  <a:gd name="T3" fmla="*/ 2147483646 h 59"/>
                  <a:gd name="T4" fmla="*/ 0 w 39"/>
                  <a:gd name="T5" fmla="*/ 0 h 59"/>
                  <a:gd name="T6" fmla="*/ 2147483646 w 39"/>
                  <a:gd name="T7" fmla="*/ 2147483646 h 59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39" h="59">
                    <a:moveTo>
                      <a:pt x="38" y="58"/>
                    </a:moveTo>
                    <a:lnTo>
                      <a:pt x="38" y="58"/>
                    </a:lnTo>
                    <a:cubicBezTo>
                      <a:pt x="20" y="58"/>
                      <a:pt x="0" y="39"/>
                      <a:pt x="0" y="0"/>
                    </a:cubicBezTo>
                    <a:cubicBezTo>
                      <a:pt x="20" y="0"/>
                      <a:pt x="38" y="19"/>
                      <a:pt x="38" y="58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61" name="Freeform 292">
                <a:extLst>
                  <a:ext uri="{FF2B5EF4-FFF2-40B4-BE49-F238E27FC236}">
                    <a16:creationId xmlns:a16="http://schemas.microsoft.com/office/drawing/2014/main" id="{8ECED1A6-C29B-144E-B13C-691558775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0275" y="3883025"/>
                <a:ext cx="7938" cy="26988"/>
              </a:xfrm>
              <a:custGeom>
                <a:avLst/>
                <a:gdLst>
                  <a:gd name="T0" fmla="*/ 0 w 20"/>
                  <a:gd name="T1" fmla="*/ 2147483646 h 77"/>
                  <a:gd name="T2" fmla="*/ 0 w 20"/>
                  <a:gd name="T3" fmla="*/ 2147483646 h 77"/>
                  <a:gd name="T4" fmla="*/ 0 w 20"/>
                  <a:gd name="T5" fmla="*/ 2147483646 h 77"/>
                  <a:gd name="T6" fmla="*/ 0 w 20"/>
                  <a:gd name="T7" fmla="*/ 2147483646 h 77"/>
                  <a:gd name="T8" fmla="*/ 0 w 20"/>
                  <a:gd name="T9" fmla="*/ 0 h 77"/>
                  <a:gd name="T10" fmla="*/ 0 w 20"/>
                  <a:gd name="T11" fmla="*/ 0 h 77"/>
                  <a:gd name="T12" fmla="*/ 0 w 20"/>
                  <a:gd name="T13" fmla="*/ 2147483646 h 77"/>
                  <a:gd name="T14" fmla="*/ 0 w 20"/>
                  <a:gd name="T15" fmla="*/ 2147483646 h 7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0" h="77">
                    <a:moveTo>
                      <a:pt x="0" y="76"/>
                    </a:moveTo>
                    <a:lnTo>
                      <a:pt x="0" y="76"/>
                    </a:lnTo>
                    <a:cubicBezTo>
                      <a:pt x="0" y="56"/>
                      <a:pt x="0" y="56"/>
                      <a:pt x="0" y="37"/>
                    </a:cubicBezTo>
                    <a:cubicBezTo>
                      <a:pt x="0" y="37"/>
                      <a:pt x="0" y="18"/>
                      <a:pt x="0" y="0"/>
                    </a:cubicBezTo>
                    <a:cubicBezTo>
                      <a:pt x="0" y="0"/>
                      <a:pt x="19" y="0"/>
                      <a:pt x="0" y="0"/>
                    </a:cubicBezTo>
                    <a:cubicBezTo>
                      <a:pt x="0" y="18"/>
                      <a:pt x="0" y="37"/>
                      <a:pt x="0" y="37"/>
                    </a:cubicBezTo>
                    <a:cubicBezTo>
                      <a:pt x="19" y="56"/>
                      <a:pt x="19" y="56"/>
                      <a:pt x="0" y="76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62" name="Freeform 293">
                <a:extLst>
                  <a:ext uri="{FF2B5EF4-FFF2-40B4-BE49-F238E27FC236}">
                    <a16:creationId xmlns:a16="http://schemas.microsoft.com/office/drawing/2014/main" id="{26230F62-C895-084E-9E84-8833860919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725" y="3916363"/>
                <a:ext cx="26988" cy="41275"/>
              </a:xfrm>
              <a:custGeom>
                <a:avLst/>
                <a:gdLst>
                  <a:gd name="T0" fmla="*/ 2147483646 w 77"/>
                  <a:gd name="T1" fmla="*/ 2147483646 h 115"/>
                  <a:gd name="T2" fmla="*/ 2147483646 w 77"/>
                  <a:gd name="T3" fmla="*/ 2147483646 h 115"/>
                  <a:gd name="T4" fmla="*/ 2147483646 w 77"/>
                  <a:gd name="T5" fmla="*/ 2147483646 h 115"/>
                  <a:gd name="T6" fmla="*/ 2147483646 w 77"/>
                  <a:gd name="T7" fmla="*/ 2147483646 h 115"/>
                  <a:gd name="T8" fmla="*/ 2147483646 w 77"/>
                  <a:gd name="T9" fmla="*/ 2147483646 h 115"/>
                  <a:gd name="T10" fmla="*/ 0 w 77"/>
                  <a:gd name="T11" fmla="*/ 2147483646 h 115"/>
                  <a:gd name="T12" fmla="*/ 2147483646 w 77"/>
                  <a:gd name="T13" fmla="*/ 2147483646 h 115"/>
                  <a:gd name="T14" fmla="*/ 2147483646 w 77"/>
                  <a:gd name="T15" fmla="*/ 2147483646 h 11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" h="115">
                    <a:moveTo>
                      <a:pt x="38" y="114"/>
                    </a:moveTo>
                    <a:lnTo>
                      <a:pt x="38" y="114"/>
                    </a:lnTo>
                    <a:cubicBezTo>
                      <a:pt x="57" y="114"/>
                      <a:pt x="76" y="114"/>
                      <a:pt x="57" y="95"/>
                    </a:cubicBezTo>
                    <a:cubicBezTo>
                      <a:pt x="57" y="76"/>
                      <a:pt x="38" y="76"/>
                      <a:pt x="38" y="57"/>
                    </a:cubicBezTo>
                    <a:cubicBezTo>
                      <a:pt x="38" y="37"/>
                      <a:pt x="19" y="19"/>
                      <a:pt x="19" y="19"/>
                    </a:cubicBezTo>
                    <a:cubicBezTo>
                      <a:pt x="0" y="0"/>
                      <a:pt x="0" y="19"/>
                      <a:pt x="0" y="19"/>
                    </a:cubicBezTo>
                    <a:cubicBezTo>
                      <a:pt x="19" y="19"/>
                      <a:pt x="19" y="57"/>
                      <a:pt x="19" y="76"/>
                    </a:cubicBezTo>
                    <a:cubicBezTo>
                      <a:pt x="19" y="76"/>
                      <a:pt x="38" y="95"/>
                      <a:pt x="38" y="114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63" name="Freeform 294">
                <a:extLst>
                  <a:ext uri="{FF2B5EF4-FFF2-40B4-BE49-F238E27FC236}">
                    <a16:creationId xmlns:a16="http://schemas.microsoft.com/office/drawing/2014/main" id="{1D0D744C-D63B-7D4C-A774-A3D80B74A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4075" y="3916363"/>
                <a:ext cx="26988" cy="34925"/>
              </a:xfrm>
              <a:custGeom>
                <a:avLst/>
                <a:gdLst>
                  <a:gd name="T0" fmla="*/ 2147483646 w 77"/>
                  <a:gd name="T1" fmla="*/ 2147483646 h 96"/>
                  <a:gd name="T2" fmla="*/ 2147483646 w 77"/>
                  <a:gd name="T3" fmla="*/ 2147483646 h 96"/>
                  <a:gd name="T4" fmla="*/ 2147483646 w 77"/>
                  <a:gd name="T5" fmla="*/ 2147483646 h 96"/>
                  <a:gd name="T6" fmla="*/ 2147483646 w 77"/>
                  <a:gd name="T7" fmla="*/ 2147483646 h 96"/>
                  <a:gd name="T8" fmla="*/ 2147483646 w 77"/>
                  <a:gd name="T9" fmla="*/ 0 h 96"/>
                  <a:gd name="T10" fmla="*/ 2147483646 w 77"/>
                  <a:gd name="T11" fmla="*/ 2147483646 h 96"/>
                  <a:gd name="T12" fmla="*/ 2147483646 w 77"/>
                  <a:gd name="T13" fmla="*/ 2147483646 h 96"/>
                  <a:gd name="T14" fmla="*/ 2147483646 w 77"/>
                  <a:gd name="T15" fmla="*/ 2147483646 h 9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7" h="96">
                    <a:moveTo>
                      <a:pt x="57" y="95"/>
                    </a:moveTo>
                    <a:lnTo>
                      <a:pt x="57" y="95"/>
                    </a:lnTo>
                    <a:cubicBezTo>
                      <a:pt x="57" y="95"/>
                      <a:pt x="76" y="95"/>
                      <a:pt x="57" y="76"/>
                    </a:cubicBezTo>
                    <a:cubicBezTo>
                      <a:pt x="57" y="57"/>
                      <a:pt x="57" y="57"/>
                      <a:pt x="57" y="37"/>
                    </a:cubicBezTo>
                    <a:cubicBezTo>
                      <a:pt x="38" y="19"/>
                      <a:pt x="19" y="19"/>
                      <a:pt x="19" y="0"/>
                    </a:cubicBezTo>
                    <a:cubicBezTo>
                      <a:pt x="0" y="0"/>
                      <a:pt x="0" y="0"/>
                      <a:pt x="19" y="19"/>
                    </a:cubicBezTo>
                    <a:lnTo>
                      <a:pt x="38" y="37"/>
                    </a:lnTo>
                    <a:cubicBezTo>
                      <a:pt x="57" y="57"/>
                      <a:pt x="38" y="76"/>
                      <a:pt x="57" y="95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64" name="Freeform 295">
                <a:extLst>
                  <a:ext uri="{FF2B5EF4-FFF2-40B4-BE49-F238E27FC236}">
                    <a16:creationId xmlns:a16="http://schemas.microsoft.com/office/drawing/2014/main" id="{A618A47F-4233-8443-A696-427B7BB26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5988" y="3862388"/>
                <a:ext cx="14287" cy="76200"/>
              </a:xfrm>
              <a:custGeom>
                <a:avLst/>
                <a:gdLst>
                  <a:gd name="T0" fmla="*/ 2147483646 w 40"/>
                  <a:gd name="T1" fmla="*/ 2147483646 h 211"/>
                  <a:gd name="T2" fmla="*/ 2147483646 w 40"/>
                  <a:gd name="T3" fmla="*/ 2147483646 h 211"/>
                  <a:gd name="T4" fmla="*/ 0 w 40"/>
                  <a:gd name="T5" fmla="*/ 2147483646 h 211"/>
                  <a:gd name="T6" fmla="*/ 0 w 40"/>
                  <a:gd name="T7" fmla="*/ 2147483646 h 211"/>
                  <a:gd name="T8" fmla="*/ 0 w 40"/>
                  <a:gd name="T9" fmla="*/ 2147483646 h 211"/>
                  <a:gd name="T10" fmla="*/ 2147483646 w 40"/>
                  <a:gd name="T11" fmla="*/ 2147483646 h 211"/>
                  <a:gd name="T12" fmla="*/ 2147483646 w 40"/>
                  <a:gd name="T13" fmla="*/ 2147483646 h 211"/>
                  <a:gd name="T14" fmla="*/ 2147483646 w 40"/>
                  <a:gd name="T15" fmla="*/ 2147483646 h 21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211">
                    <a:moveTo>
                      <a:pt x="19" y="190"/>
                    </a:moveTo>
                    <a:lnTo>
                      <a:pt x="19" y="190"/>
                    </a:lnTo>
                    <a:cubicBezTo>
                      <a:pt x="19" y="210"/>
                      <a:pt x="0" y="210"/>
                      <a:pt x="0" y="172"/>
                    </a:cubicBezTo>
                    <a:cubicBezTo>
                      <a:pt x="0" y="153"/>
                      <a:pt x="19" y="134"/>
                      <a:pt x="0" y="95"/>
                    </a:cubicBezTo>
                    <a:cubicBezTo>
                      <a:pt x="0" y="76"/>
                      <a:pt x="0" y="38"/>
                      <a:pt x="0" y="19"/>
                    </a:cubicBezTo>
                    <a:cubicBezTo>
                      <a:pt x="0" y="0"/>
                      <a:pt x="19" y="19"/>
                      <a:pt x="19" y="38"/>
                    </a:cubicBezTo>
                    <a:cubicBezTo>
                      <a:pt x="19" y="58"/>
                      <a:pt x="19" y="76"/>
                      <a:pt x="19" y="95"/>
                    </a:cubicBezTo>
                    <a:cubicBezTo>
                      <a:pt x="39" y="134"/>
                      <a:pt x="19" y="172"/>
                      <a:pt x="19" y="19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65" name="Freeform 296">
                <a:extLst>
                  <a:ext uri="{FF2B5EF4-FFF2-40B4-BE49-F238E27FC236}">
                    <a16:creationId xmlns:a16="http://schemas.microsoft.com/office/drawing/2014/main" id="{28E2816D-3A05-384C-804C-27F297BB8C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3288" y="3848100"/>
                <a:ext cx="14287" cy="55563"/>
              </a:xfrm>
              <a:custGeom>
                <a:avLst/>
                <a:gdLst>
                  <a:gd name="T0" fmla="*/ 2147483646 w 38"/>
                  <a:gd name="T1" fmla="*/ 2147483646 h 153"/>
                  <a:gd name="T2" fmla="*/ 2147483646 w 38"/>
                  <a:gd name="T3" fmla="*/ 2147483646 h 153"/>
                  <a:gd name="T4" fmla="*/ 2147483646 w 38"/>
                  <a:gd name="T5" fmla="*/ 2147483646 h 153"/>
                  <a:gd name="T6" fmla="*/ 2147483646 w 38"/>
                  <a:gd name="T7" fmla="*/ 2147483646 h 153"/>
                  <a:gd name="T8" fmla="*/ 2147483646 w 38"/>
                  <a:gd name="T9" fmla="*/ 2147483646 h 153"/>
                  <a:gd name="T10" fmla="*/ 2147483646 w 38"/>
                  <a:gd name="T11" fmla="*/ 2147483646 h 153"/>
                  <a:gd name="T12" fmla="*/ 2147483646 w 38"/>
                  <a:gd name="T13" fmla="*/ 2147483646 h 153"/>
                  <a:gd name="T14" fmla="*/ 2147483646 w 38"/>
                  <a:gd name="T15" fmla="*/ 2147483646 h 1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8" h="153">
                    <a:moveTo>
                      <a:pt x="18" y="133"/>
                    </a:moveTo>
                    <a:lnTo>
                      <a:pt x="18" y="133"/>
                    </a:lnTo>
                    <a:cubicBezTo>
                      <a:pt x="18" y="152"/>
                      <a:pt x="37" y="152"/>
                      <a:pt x="18" y="133"/>
                    </a:cubicBezTo>
                    <a:cubicBezTo>
                      <a:pt x="18" y="114"/>
                      <a:pt x="18" y="96"/>
                      <a:pt x="18" y="76"/>
                    </a:cubicBezTo>
                    <a:cubicBezTo>
                      <a:pt x="37" y="57"/>
                      <a:pt x="18" y="38"/>
                      <a:pt x="18" y="19"/>
                    </a:cubicBezTo>
                    <a:cubicBezTo>
                      <a:pt x="18" y="0"/>
                      <a:pt x="0" y="19"/>
                      <a:pt x="18" y="19"/>
                    </a:cubicBezTo>
                    <a:cubicBezTo>
                      <a:pt x="18" y="38"/>
                      <a:pt x="18" y="57"/>
                      <a:pt x="18" y="76"/>
                    </a:cubicBezTo>
                    <a:cubicBezTo>
                      <a:pt x="18" y="96"/>
                      <a:pt x="18" y="114"/>
                      <a:pt x="18" y="133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66" name="Freeform 297">
                <a:extLst>
                  <a:ext uri="{FF2B5EF4-FFF2-40B4-BE49-F238E27FC236}">
                    <a16:creationId xmlns:a16="http://schemas.microsoft.com/office/drawing/2014/main" id="{E7C87897-1842-614A-8489-2AFCB15DDB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0913" y="3984625"/>
                <a:ext cx="14287" cy="20638"/>
              </a:xfrm>
              <a:custGeom>
                <a:avLst/>
                <a:gdLst>
                  <a:gd name="T0" fmla="*/ 2147483646 w 40"/>
                  <a:gd name="T1" fmla="*/ 2147483646 h 58"/>
                  <a:gd name="T2" fmla="*/ 2147483646 w 40"/>
                  <a:gd name="T3" fmla="*/ 2147483646 h 58"/>
                  <a:gd name="T4" fmla="*/ 0 w 40"/>
                  <a:gd name="T5" fmla="*/ 2147483646 h 58"/>
                  <a:gd name="T6" fmla="*/ 2147483646 w 40"/>
                  <a:gd name="T7" fmla="*/ 2147483646 h 58"/>
                  <a:gd name="T8" fmla="*/ 2147483646 w 40"/>
                  <a:gd name="T9" fmla="*/ 0 h 58"/>
                  <a:gd name="T10" fmla="*/ 2147483646 w 40"/>
                  <a:gd name="T11" fmla="*/ 2147483646 h 58"/>
                  <a:gd name="T12" fmla="*/ 2147483646 w 40"/>
                  <a:gd name="T13" fmla="*/ 2147483646 h 58"/>
                  <a:gd name="T14" fmla="*/ 2147483646 w 40"/>
                  <a:gd name="T15" fmla="*/ 2147483646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40" h="58">
                    <a:moveTo>
                      <a:pt x="20" y="57"/>
                    </a:moveTo>
                    <a:lnTo>
                      <a:pt x="20" y="57"/>
                    </a:lnTo>
                    <a:cubicBezTo>
                      <a:pt x="0" y="57"/>
                      <a:pt x="0" y="57"/>
                      <a:pt x="0" y="57"/>
                    </a:cubicBezTo>
                    <a:cubicBezTo>
                      <a:pt x="20" y="38"/>
                      <a:pt x="0" y="38"/>
                      <a:pt x="20" y="38"/>
                    </a:cubicBezTo>
                    <a:cubicBezTo>
                      <a:pt x="20" y="19"/>
                      <a:pt x="20" y="19"/>
                      <a:pt x="20" y="0"/>
                    </a:cubicBezTo>
                    <a:cubicBezTo>
                      <a:pt x="20" y="0"/>
                      <a:pt x="39" y="0"/>
                      <a:pt x="39" y="19"/>
                    </a:cubicBezTo>
                    <a:cubicBezTo>
                      <a:pt x="20" y="19"/>
                      <a:pt x="20" y="19"/>
                      <a:pt x="20" y="38"/>
                    </a:cubicBezTo>
                    <a:lnTo>
                      <a:pt x="20" y="57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67" name="Freeform 298">
                <a:extLst>
                  <a:ext uri="{FF2B5EF4-FFF2-40B4-BE49-F238E27FC236}">
                    <a16:creationId xmlns:a16="http://schemas.microsoft.com/office/drawing/2014/main" id="{036D891F-619E-F245-BDD3-31185A8747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14713" y="4081463"/>
                <a:ext cx="20637" cy="41275"/>
              </a:xfrm>
              <a:custGeom>
                <a:avLst/>
                <a:gdLst>
                  <a:gd name="T0" fmla="*/ 2147483646 w 58"/>
                  <a:gd name="T1" fmla="*/ 0 h 115"/>
                  <a:gd name="T2" fmla="*/ 2147483646 w 58"/>
                  <a:gd name="T3" fmla="*/ 0 h 115"/>
                  <a:gd name="T4" fmla="*/ 2147483646 w 58"/>
                  <a:gd name="T5" fmla="*/ 2147483646 h 115"/>
                  <a:gd name="T6" fmla="*/ 0 w 58"/>
                  <a:gd name="T7" fmla="*/ 2147483646 h 115"/>
                  <a:gd name="T8" fmla="*/ 2147483646 w 58"/>
                  <a:gd name="T9" fmla="*/ 2147483646 h 115"/>
                  <a:gd name="T10" fmla="*/ 2147483646 w 58"/>
                  <a:gd name="T11" fmla="*/ 0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15">
                    <a:moveTo>
                      <a:pt x="57" y="0"/>
                    </a:moveTo>
                    <a:lnTo>
                      <a:pt x="57" y="0"/>
                    </a:lnTo>
                    <a:cubicBezTo>
                      <a:pt x="38" y="0"/>
                      <a:pt x="19" y="38"/>
                      <a:pt x="19" y="57"/>
                    </a:cubicBezTo>
                    <a:cubicBezTo>
                      <a:pt x="19" y="76"/>
                      <a:pt x="0" y="95"/>
                      <a:pt x="0" y="114"/>
                    </a:cubicBezTo>
                    <a:cubicBezTo>
                      <a:pt x="19" y="114"/>
                      <a:pt x="19" y="76"/>
                      <a:pt x="19" y="57"/>
                    </a:cubicBezTo>
                    <a:cubicBezTo>
                      <a:pt x="19" y="19"/>
                      <a:pt x="38" y="19"/>
                      <a:pt x="57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68" name="Freeform 299">
                <a:extLst>
                  <a:ext uri="{FF2B5EF4-FFF2-40B4-BE49-F238E27FC236}">
                    <a16:creationId xmlns:a16="http://schemas.microsoft.com/office/drawing/2014/main" id="{7CA857AB-62C3-024E-91A1-F99EA9C53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013" y="4095750"/>
                <a:ext cx="20637" cy="41275"/>
              </a:xfrm>
              <a:custGeom>
                <a:avLst/>
                <a:gdLst>
                  <a:gd name="T0" fmla="*/ 2147483646 w 58"/>
                  <a:gd name="T1" fmla="*/ 0 h 115"/>
                  <a:gd name="T2" fmla="*/ 2147483646 w 58"/>
                  <a:gd name="T3" fmla="*/ 0 h 115"/>
                  <a:gd name="T4" fmla="*/ 2147483646 w 58"/>
                  <a:gd name="T5" fmla="*/ 2147483646 h 115"/>
                  <a:gd name="T6" fmla="*/ 0 w 58"/>
                  <a:gd name="T7" fmla="*/ 2147483646 h 115"/>
                  <a:gd name="T8" fmla="*/ 2147483646 w 58"/>
                  <a:gd name="T9" fmla="*/ 2147483646 h 115"/>
                  <a:gd name="T10" fmla="*/ 2147483646 w 58"/>
                  <a:gd name="T11" fmla="*/ 0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115">
                    <a:moveTo>
                      <a:pt x="38" y="0"/>
                    </a:moveTo>
                    <a:lnTo>
                      <a:pt x="38" y="0"/>
                    </a:lnTo>
                    <a:cubicBezTo>
                      <a:pt x="38" y="38"/>
                      <a:pt x="19" y="38"/>
                      <a:pt x="19" y="57"/>
                    </a:cubicBezTo>
                    <a:cubicBezTo>
                      <a:pt x="19" y="76"/>
                      <a:pt x="0" y="76"/>
                      <a:pt x="0" y="114"/>
                    </a:cubicBezTo>
                    <a:cubicBezTo>
                      <a:pt x="19" y="95"/>
                      <a:pt x="19" y="95"/>
                      <a:pt x="19" y="76"/>
                    </a:cubicBezTo>
                    <a:cubicBezTo>
                      <a:pt x="38" y="38"/>
                      <a:pt x="57" y="19"/>
                      <a:pt x="38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BD6B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69" name="Freeform 300">
                <a:extLst>
                  <a:ext uri="{FF2B5EF4-FFF2-40B4-BE49-F238E27FC236}">
                    <a16:creationId xmlns:a16="http://schemas.microsoft.com/office/drawing/2014/main" id="{02594FBF-9A42-C741-BA20-8F61836896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1200" y="4184650"/>
                <a:ext cx="7938" cy="14288"/>
              </a:xfrm>
              <a:custGeom>
                <a:avLst/>
                <a:gdLst>
                  <a:gd name="T0" fmla="*/ 2147483646 w 20"/>
                  <a:gd name="T1" fmla="*/ 0 h 38"/>
                  <a:gd name="T2" fmla="*/ 2147483646 w 20"/>
                  <a:gd name="T3" fmla="*/ 0 h 38"/>
                  <a:gd name="T4" fmla="*/ 0 w 20"/>
                  <a:gd name="T5" fmla="*/ 2147483646 h 38"/>
                  <a:gd name="T6" fmla="*/ 2147483646 w 20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38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19"/>
                      <a:pt x="19" y="37"/>
                      <a:pt x="0" y="37"/>
                    </a:cubicBezTo>
                    <a:cubicBezTo>
                      <a:pt x="0" y="19"/>
                      <a:pt x="19" y="19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70" name="Freeform 301">
                <a:extLst>
                  <a:ext uri="{FF2B5EF4-FFF2-40B4-BE49-F238E27FC236}">
                    <a16:creationId xmlns:a16="http://schemas.microsoft.com/office/drawing/2014/main" id="{F0827996-E7FE-3047-95B1-185CAE49B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563" y="4184650"/>
                <a:ext cx="20637" cy="14288"/>
              </a:xfrm>
              <a:custGeom>
                <a:avLst/>
                <a:gdLst>
                  <a:gd name="T0" fmla="*/ 2147483646 w 58"/>
                  <a:gd name="T1" fmla="*/ 0 h 38"/>
                  <a:gd name="T2" fmla="*/ 2147483646 w 58"/>
                  <a:gd name="T3" fmla="*/ 0 h 38"/>
                  <a:gd name="T4" fmla="*/ 0 w 58"/>
                  <a:gd name="T5" fmla="*/ 2147483646 h 38"/>
                  <a:gd name="T6" fmla="*/ 2147483646 w 58"/>
                  <a:gd name="T7" fmla="*/ 0 h 38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8" h="38">
                    <a:moveTo>
                      <a:pt x="57" y="0"/>
                    </a:moveTo>
                    <a:lnTo>
                      <a:pt x="57" y="0"/>
                    </a:lnTo>
                    <a:cubicBezTo>
                      <a:pt x="38" y="19"/>
                      <a:pt x="0" y="19"/>
                      <a:pt x="0" y="37"/>
                    </a:cubicBezTo>
                    <a:cubicBezTo>
                      <a:pt x="19" y="37"/>
                      <a:pt x="38" y="19"/>
                      <a:pt x="5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71" name="Freeform 302">
                <a:extLst>
                  <a:ext uri="{FF2B5EF4-FFF2-40B4-BE49-F238E27FC236}">
                    <a16:creationId xmlns:a16="http://schemas.microsoft.com/office/drawing/2014/main" id="{E3FBC0D6-7603-7346-AE8F-687BBAD194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1838" y="4149725"/>
                <a:ext cx="26987" cy="41275"/>
              </a:xfrm>
              <a:custGeom>
                <a:avLst/>
                <a:gdLst>
                  <a:gd name="T0" fmla="*/ 2147483646 w 77"/>
                  <a:gd name="T1" fmla="*/ 0 h 116"/>
                  <a:gd name="T2" fmla="*/ 2147483646 w 77"/>
                  <a:gd name="T3" fmla="*/ 0 h 116"/>
                  <a:gd name="T4" fmla="*/ 2147483646 w 77"/>
                  <a:gd name="T5" fmla="*/ 2147483646 h 116"/>
                  <a:gd name="T6" fmla="*/ 0 w 77"/>
                  <a:gd name="T7" fmla="*/ 2147483646 h 116"/>
                  <a:gd name="T8" fmla="*/ 2147483646 w 77"/>
                  <a:gd name="T9" fmla="*/ 2147483646 h 116"/>
                  <a:gd name="T10" fmla="*/ 2147483646 w 77"/>
                  <a:gd name="T11" fmla="*/ 0 h 1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116">
                    <a:moveTo>
                      <a:pt x="76" y="0"/>
                    </a:moveTo>
                    <a:lnTo>
                      <a:pt x="76" y="0"/>
                    </a:lnTo>
                    <a:cubicBezTo>
                      <a:pt x="57" y="19"/>
                      <a:pt x="38" y="38"/>
                      <a:pt x="38" y="57"/>
                    </a:cubicBezTo>
                    <a:cubicBezTo>
                      <a:pt x="38" y="76"/>
                      <a:pt x="19" y="96"/>
                      <a:pt x="0" y="115"/>
                    </a:cubicBezTo>
                    <a:cubicBezTo>
                      <a:pt x="38" y="115"/>
                      <a:pt x="38" y="76"/>
                      <a:pt x="57" y="57"/>
                    </a:cubicBezTo>
                    <a:cubicBezTo>
                      <a:pt x="57" y="38"/>
                      <a:pt x="57" y="19"/>
                      <a:pt x="7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72" name="Freeform 303">
                <a:extLst>
                  <a:ext uri="{FF2B5EF4-FFF2-40B4-BE49-F238E27FC236}">
                    <a16:creationId xmlns:a16="http://schemas.microsoft.com/office/drawing/2014/main" id="{5D9819AC-AEEC-1545-8BB4-1E8684A71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3900" y="4149725"/>
                <a:ext cx="26988" cy="47625"/>
              </a:xfrm>
              <a:custGeom>
                <a:avLst/>
                <a:gdLst>
                  <a:gd name="T0" fmla="*/ 2147483646 w 77"/>
                  <a:gd name="T1" fmla="*/ 0 h 134"/>
                  <a:gd name="T2" fmla="*/ 2147483646 w 77"/>
                  <a:gd name="T3" fmla="*/ 0 h 134"/>
                  <a:gd name="T4" fmla="*/ 2147483646 w 77"/>
                  <a:gd name="T5" fmla="*/ 2147483646 h 134"/>
                  <a:gd name="T6" fmla="*/ 0 w 77"/>
                  <a:gd name="T7" fmla="*/ 2147483646 h 134"/>
                  <a:gd name="T8" fmla="*/ 2147483646 w 77"/>
                  <a:gd name="T9" fmla="*/ 2147483646 h 134"/>
                  <a:gd name="T10" fmla="*/ 2147483646 w 77"/>
                  <a:gd name="T11" fmla="*/ 0 h 13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134">
                    <a:moveTo>
                      <a:pt x="76" y="0"/>
                    </a:moveTo>
                    <a:lnTo>
                      <a:pt x="76" y="0"/>
                    </a:lnTo>
                    <a:cubicBezTo>
                      <a:pt x="57" y="19"/>
                      <a:pt x="19" y="38"/>
                      <a:pt x="19" y="57"/>
                    </a:cubicBezTo>
                    <a:cubicBezTo>
                      <a:pt x="19" y="76"/>
                      <a:pt x="19" y="96"/>
                      <a:pt x="0" y="133"/>
                    </a:cubicBezTo>
                    <a:cubicBezTo>
                      <a:pt x="19" y="115"/>
                      <a:pt x="38" y="96"/>
                      <a:pt x="38" y="57"/>
                    </a:cubicBezTo>
                    <a:cubicBezTo>
                      <a:pt x="38" y="38"/>
                      <a:pt x="57" y="19"/>
                      <a:pt x="7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73" name="Freeform 304">
                <a:extLst>
                  <a:ext uri="{FF2B5EF4-FFF2-40B4-BE49-F238E27FC236}">
                    <a16:creationId xmlns:a16="http://schemas.microsoft.com/office/drawing/2014/main" id="{6F5A44FF-9660-9342-995C-EF68C4C28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1200" y="4164013"/>
                <a:ext cx="14288" cy="14287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0 h 39"/>
                  <a:gd name="T6" fmla="*/ 0 w 39"/>
                  <a:gd name="T7" fmla="*/ 0 h 39"/>
                  <a:gd name="T8" fmla="*/ 0 w 39"/>
                  <a:gd name="T9" fmla="*/ 0 h 39"/>
                  <a:gd name="T10" fmla="*/ 0 w 39"/>
                  <a:gd name="T11" fmla="*/ 2147483646 h 39"/>
                  <a:gd name="T12" fmla="*/ 0 w 39"/>
                  <a:gd name="T13" fmla="*/ 2147483646 h 39"/>
                  <a:gd name="T14" fmla="*/ 2147483646 w 39"/>
                  <a:gd name="T15" fmla="*/ 2147483646 h 39"/>
                  <a:gd name="T16" fmla="*/ 2147483646 w 39"/>
                  <a:gd name="T17" fmla="*/ 2147483646 h 39"/>
                  <a:gd name="T18" fmla="*/ 2147483646 w 39"/>
                  <a:gd name="T19" fmla="*/ 2147483646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39">
                    <a:moveTo>
                      <a:pt x="38" y="19"/>
                    </a:moveTo>
                    <a:lnTo>
                      <a:pt x="38" y="19"/>
                    </a:lnTo>
                    <a:lnTo>
                      <a:pt x="38" y="0"/>
                    </a:lnTo>
                    <a:cubicBezTo>
                      <a:pt x="19" y="0"/>
                      <a:pt x="19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  <a:lnTo>
                      <a:pt x="19" y="38"/>
                    </a:lnTo>
                    <a:lnTo>
                      <a:pt x="38" y="38"/>
                    </a:lnTo>
                    <a:cubicBezTo>
                      <a:pt x="38" y="19"/>
                      <a:pt x="38" y="19"/>
                      <a:pt x="38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74" name="Freeform 305">
                <a:extLst>
                  <a:ext uri="{FF2B5EF4-FFF2-40B4-BE49-F238E27FC236}">
                    <a16:creationId xmlns:a16="http://schemas.microsoft.com/office/drawing/2014/main" id="{9241BF7F-5BD4-5549-9AED-FB31080B0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563" y="4164013"/>
                <a:ext cx="14287" cy="14287"/>
              </a:xfrm>
              <a:custGeom>
                <a:avLst/>
                <a:gdLst>
                  <a:gd name="T0" fmla="*/ 0 w 39"/>
                  <a:gd name="T1" fmla="*/ 2147483646 h 39"/>
                  <a:gd name="T2" fmla="*/ 0 w 39"/>
                  <a:gd name="T3" fmla="*/ 2147483646 h 39"/>
                  <a:gd name="T4" fmla="*/ 0 w 39"/>
                  <a:gd name="T5" fmla="*/ 0 h 39"/>
                  <a:gd name="T6" fmla="*/ 2147483646 w 39"/>
                  <a:gd name="T7" fmla="*/ 0 h 39"/>
                  <a:gd name="T8" fmla="*/ 2147483646 w 39"/>
                  <a:gd name="T9" fmla="*/ 0 h 39"/>
                  <a:gd name="T10" fmla="*/ 2147483646 w 39"/>
                  <a:gd name="T11" fmla="*/ 2147483646 h 39"/>
                  <a:gd name="T12" fmla="*/ 2147483646 w 39"/>
                  <a:gd name="T13" fmla="*/ 2147483646 h 39"/>
                  <a:gd name="T14" fmla="*/ 2147483646 w 39"/>
                  <a:gd name="T15" fmla="*/ 2147483646 h 39"/>
                  <a:gd name="T16" fmla="*/ 0 w 39"/>
                  <a:gd name="T17" fmla="*/ 2147483646 h 39"/>
                  <a:gd name="T18" fmla="*/ 0 w 39"/>
                  <a:gd name="T19" fmla="*/ 2147483646 h 3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lnTo>
                      <a:pt x="0" y="19"/>
                    </a:lnTo>
                    <a:lnTo>
                      <a:pt x="0" y="0"/>
                    </a:lnTo>
                    <a:cubicBezTo>
                      <a:pt x="19" y="0"/>
                      <a:pt x="19" y="0"/>
                      <a:pt x="38" y="0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38"/>
                      <a:pt x="38" y="38"/>
                      <a:pt x="38" y="38"/>
                    </a:cubicBezTo>
                    <a:lnTo>
                      <a:pt x="19" y="38"/>
                    </a:lnTo>
                    <a:lnTo>
                      <a:pt x="0" y="38"/>
                    </a:ln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75" name="Freeform 306">
                <a:extLst>
                  <a:ext uri="{FF2B5EF4-FFF2-40B4-BE49-F238E27FC236}">
                    <a16:creationId xmlns:a16="http://schemas.microsoft.com/office/drawing/2014/main" id="{0091577C-7B18-274B-8FA2-00CD81745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41663" y="4252913"/>
                <a:ext cx="47625" cy="20637"/>
              </a:xfrm>
              <a:custGeom>
                <a:avLst/>
                <a:gdLst>
                  <a:gd name="T0" fmla="*/ 2147483646 w 134"/>
                  <a:gd name="T1" fmla="*/ 2147483646 h 58"/>
                  <a:gd name="T2" fmla="*/ 2147483646 w 134"/>
                  <a:gd name="T3" fmla="*/ 2147483646 h 58"/>
                  <a:gd name="T4" fmla="*/ 0 w 134"/>
                  <a:gd name="T5" fmla="*/ 2147483646 h 58"/>
                  <a:gd name="T6" fmla="*/ 0 w 134"/>
                  <a:gd name="T7" fmla="*/ 0 h 58"/>
                  <a:gd name="T8" fmla="*/ 2147483646 w 134"/>
                  <a:gd name="T9" fmla="*/ 0 h 58"/>
                  <a:gd name="T10" fmla="*/ 2147483646 w 134"/>
                  <a:gd name="T11" fmla="*/ 2147483646 h 58"/>
                  <a:gd name="T12" fmla="*/ 2147483646 w 134"/>
                  <a:gd name="T13" fmla="*/ 2147483646 h 5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4" h="58">
                    <a:moveTo>
                      <a:pt x="114" y="38"/>
                    </a:moveTo>
                    <a:lnTo>
                      <a:pt x="114" y="38"/>
                    </a:lnTo>
                    <a:cubicBezTo>
                      <a:pt x="77" y="19"/>
                      <a:pt x="38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  <a:cubicBezTo>
                      <a:pt x="38" y="0"/>
                      <a:pt x="77" y="0"/>
                      <a:pt x="96" y="0"/>
                    </a:cubicBezTo>
                    <a:cubicBezTo>
                      <a:pt x="114" y="0"/>
                      <a:pt x="133" y="19"/>
                      <a:pt x="133" y="19"/>
                    </a:cubicBezTo>
                    <a:cubicBezTo>
                      <a:pt x="133" y="38"/>
                      <a:pt x="133" y="57"/>
                      <a:pt x="114" y="38"/>
                    </a:cubicBezTo>
                  </a:path>
                </a:pathLst>
              </a:custGeom>
              <a:solidFill>
                <a:srgbClr val="B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76" name="Freeform 307">
                <a:extLst>
                  <a:ext uri="{FF2B5EF4-FFF2-40B4-BE49-F238E27FC236}">
                    <a16:creationId xmlns:a16="http://schemas.microsoft.com/office/drawing/2014/main" id="{E15881C5-BB79-FA47-AF0C-6F21B1853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2450" y="4184650"/>
                <a:ext cx="274638" cy="88900"/>
              </a:xfrm>
              <a:custGeom>
                <a:avLst/>
                <a:gdLst>
                  <a:gd name="T0" fmla="*/ 2147483646 w 763"/>
                  <a:gd name="T1" fmla="*/ 2147483646 h 248"/>
                  <a:gd name="T2" fmla="*/ 2147483646 w 763"/>
                  <a:gd name="T3" fmla="*/ 2147483646 h 248"/>
                  <a:gd name="T4" fmla="*/ 2147483646 w 763"/>
                  <a:gd name="T5" fmla="*/ 2147483646 h 248"/>
                  <a:gd name="T6" fmla="*/ 2147483646 w 763"/>
                  <a:gd name="T7" fmla="*/ 2147483646 h 248"/>
                  <a:gd name="T8" fmla="*/ 2147483646 w 763"/>
                  <a:gd name="T9" fmla="*/ 2147483646 h 248"/>
                  <a:gd name="T10" fmla="*/ 2147483646 w 763"/>
                  <a:gd name="T11" fmla="*/ 2147483646 h 248"/>
                  <a:gd name="T12" fmla="*/ 2147483646 w 763"/>
                  <a:gd name="T13" fmla="*/ 2147483646 h 248"/>
                  <a:gd name="T14" fmla="*/ 2147483646 w 763"/>
                  <a:gd name="T15" fmla="*/ 2147483646 h 248"/>
                  <a:gd name="T16" fmla="*/ 2147483646 w 763"/>
                  <a:gd name="T17" fmla="*/ 2147483646 h 248"/>
                  <a:gd name="T18" fmla="*/ 2147483646 w 763"/>
                  <a:gd name="T19" fmla="*/ 2147483646 h 248"/>
                  <a:gd name="T20" fmla="*/ 2147483646 w 763"/>
                  <a:gd name="T21" fmla="*/ 2147483646 h 248"/>
                  <a:gd name="T22" fmla="*/ 2147483646 w 763"/>
                  <a:gd name="T23" fmla="*/ 2147483646 h 248"/>
                  <a:gd name="T24" fmla="*/ 2147483646 w 763"/>
                  <a:gd name="T25" fmla="*/ 2147483646 h 248"/>
                  <a:gd name="T26" fmla="*/ 2147483646 w 763"/>
                  <a:gd name="T27" fmla="*/ 2147483646 h 248"/>
                  <a:gd name="T28" fmla="*/ 2147483646 w 763"/>
                  <a:gd name="T29" fmla="*/ 2147483646 h 248"/>
                  <a:gd name="T30" fmla="*/ 2147483646 w 763"/>
                  <a:gd name="T31" fmla="*/ 2147483646 h 248"/>
                  <a:gd name="T32" fmla="*/ 2147483646 w 763"/>
                  <a:gd name="T33" fmla="*/ 2147483646 h 248"/>
                  <a:gd name="T34" fmla="*/ 2147483646 w 763"/>
                  <a:gd name="T35" fmla="*/ 2147483646 h 248"/>
                  <a:gd name="T36" fmla="*/ 2147483646 w 763"/>
                  <a:gd name="T37" fmla="*/ 2147483646 h 248"/>
                  <a:gd name="T38" fmla="*/ 2147483646 w 763"/>
                  <a:gd name="T39" fmla="*/ 2147483646 h 248"/>
                  <a:gd name="T40" fmla="*/ 2147483646 w 763"/>
                  <a:gd name="T41" fmla="*/ 2147483646 h 248"/>
                  <a:gd name="T42" fmla="*/ 2147483646 w 763"/>
                  <a:gd name="T43" fmla="*/ 2147483646 h 248"/>
                  <a:gd name="T44" fmla="*/ 2147483646 w 763"/>
                  <a:gd name="T45" fmla="*/ 2147483646 h 248"/>
                  <a:gd name="T46" fmla="*/ 2147483646 w 763"/>
                  <a:gd name="T47" fmla="*/ 2147483646 h 248"/>
                  <a:gd name="T48" fmla="*/ 2147483646 w 763"/>
                  <a:gd name="T49" fmla="*/ 2147483646 h 248"/>
                  <a:gd name="T50" fmla="*/ 2147483646 w 763"/>
                  <a:gd name="T51" fmla="*/ 2147483646 h 248"/>
                  <a:gd name="T52" fmla="*/ 2147483646 w 763"/>
                  <a:gd name="T53" fmla="*/ 2147483646 h 248"/>
                  <a:gd name="T54" fmla="*/ 2147483646 w 763"/>
                  <a:gd name="T55" fmla="*/ 2147483646 h 248"/>
                  <a:gd name="T56" fmla="*/ 2147483646 w 763"/>
                  <a:gd name="T57" fmla="*/ 2147483646 h 248"/>
                  <a:gd name="T58" fmla="*/ 2147483646 w 763"/>
                  <a:gd name="T59" fmla="*/ 2147483646 h 248"/>
                  <a:gd name="T60" fmla="*/ 2147483646 w 763"/>
                  <a:gd name="T61" fmla="*/ 2147483646 h 248"/>
                  <a:gd name="T62" fmla="*/ 2147483646 w 763"/>
                  <a:gd name="T63" fmla="*/ 2147483646 h 248"/>
                  <a:gd name="T64" fmla="*/ 2147483646 w 763"/>
                  <a:gd name="T65" fmla="*/ 2147483646 h 248"/>
                  <a:gd name="T66" fmla="*/ 2147483646 w 763"/>
                  <a:gd name="T67" fmla="*/ 2147483646 h 248"/>
                  <a:gd name="T68" fmla="*/ 2147483646 w 763"/>
                  <a:gd name="T69" fmla="*/ 2147483646 h 248"/>
                  <a:gd name="T70" fmla="*/ 2147483646 w 763"/>
                  <a:gd name="T71" fmla="*/ 2147483646 h 248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763" h="248">
                    <a:moveTo>
                      <a:pt x="609" y="190"/>
                    </a:moveTo>
                    <a:lnTo>
                      <a:pt x="609" y="190"/>
                    </a:lnTo>
                    <a:cubicBezTo>
                      <a:pt x="571" y="190"/>
                      <a:pt x="514" y="190"/>
                      <a:pt x="495" y="209"/>
                    </a:cubicBezTo>
                    <a:cubicBezTo>
                      <a:pt x="476" y="209"/>
                      <a:pt x="495" y="228"/>
                      <a:pt x="514" y="228"/>
                    </a:cubicBezTo>
                    <a:cubicBezTo>
                      <a:pt x="533" y="209"/>
                      <a:pt x="591" y="209"/>
                      <a:pt x="628" y="209"/>
                    </a:cubicBezTo>
                    <a:cubicBezTo>
                      <a:pt x="609" y="209"/>
                      <a:pt x="609" y="209"/>
                      <a:pt x="609" y="190"/>
                    </a:cubicBezTo>
                    <a:close/>
                    <a:moveTo>
                      <a:pt x="133" y="209"/>
                    </a:moveTo>
                    <a:lnTo>
                      <a:pt x="133" y="209"/>
                    </a:lnTo>
                    <a:cubicBezTo>
                      <a:pt x="171" y="209"/>
                      <a:pt x="210" y="209"/>
                      <a:pt x="247" y="228"/>
                    </a:cubicBezTo>
                    <a:cubicBezTo>
                      <a:pt x="266" y="247"/>
                      <a:pt x="266" y="228"/>
                      <a:pt x="266" y="209"/>
                    </a:cubicBezTo>
                    <a:cubicBezTo>
                      <a:pt x="266" y="209"/>
                      <a:pt x="247" y="190"/>
                      <a:pt x="229" y="190"/>
                    </a:cubicBezTo>
                    <a:cubicBezTo>
                      <a:pt x="210" y="190"/>
                      <a:pt x="171" y="190"/>
                      <a:pt x="133" y="190"/>
                    </a:cubicBezTo>
                    <a:cubicBezTo>
                      <a:pt x="133" y="209"/>
                      <a:pt x="133" y="209"/>
                      <a:pt x="133" y="209"/>
                    </a:cubicBezTo>
                    <a:close/>
                    <a:moveTo>
                      <a:pt x="114" y="228"/>
                    </a:moveTo>
                    <a:lnTo>
                      <a:pt x="114" y="228"/>
                    </a:lnTo>
                    <a:cubicBezTo>
                      <a:pt x="114" y="209"/>
                      <a:pt x="114" y="209"/>
                      <a:pt x="133" y="209"/>
                    </a:cubicBezTo>
                    <a:cubicBezTo>
                      <a:pt x="133" y="209"/>
                      <a:pt x="133" y="190"/>
                      <a:pt x="114" y="190"/>
                    </a:cubicBezTo>
                    <a:cubicBezTo>
                      <a:pt x="95" y="190"/>
                      <a:pt x="57" y="171"/>
                      <a:pt x="57" y="171"/>
                    </a:cubicBezTo>
                    <a:cubicBezTo>
                      <a:pt x="0" y="152"/>
                      <a:pt x="0" y="133"/>
                      <a:pt x="19" y="114"/>
                    </a:cubicBezTo>
                    <a:cubicBezTo>
                      <a:pt x="57" y="95"/>
                      <a:pt x="95" y="56"/>
                      <a:pt x="133" y="19"/>
                    </a:cubicBezTo>
                    <a:cubicBezTo>
                      <a:pt x="152" y="19"/>
                      <a:pt x="152" y="0"/>
                      <a:pt x="171" y="19"/>
                    </a:cubicBezTo>
                    <a:cubicBezTo>
                      <a:pt x="210" y="19"/>
                      <a:pt x="305" y="56"/>
                      <a:pt x="362" y="56"/>
                    </a:cubicBezTo>
                    <a:cubicBezTo>
                      <a:pt x="438" y="56"/>
                      <a:pt x="514" y="37"/>
                      <a:pt x="591" y="19"/>
                    </a:cubicBezTo>
                    <a:cubicBezTo>
                      <a:pt x="591" y="0"/>
                      <a:pt x="609" y="0"/>
                      <a:pt x="609" y="19"/>
                    </a:cubicBezTo>
                    <a:cubicBezTo>
                      <a:pt x="647" y="56"/>
                      <a:pt x="686" y="95"/>
                      <a:pt x="723" y="114"/>
                    </a:cubicBezTo>
                    <a:cubicBezTo>
                      <a:pt x="762" y="152"/>
                      <a:pt x="723" y="171"/>
                      <a:pt x="628" y="190"/>
                    </a:cubicBezTo>
                    <a:cubicBezTo>
                      <a:pt x="628" y="190"/>
                      <a:pt x="628" y="190"/>
                      <a:pt x="628" y="209"/>
                    </a:cubicBezTo>
                    <a:lnTo>
                      <a:pt x="628" y="228"/>
                    </a:lnTo>
                    <a:cubicBezTo>
                      <a:pt x="647" y="228"/>
                      <a:pt x="628" y="247"/>
                      <a:pt x="628" y="228"/>
                    </a:cubicBezTo>
                    <a:cubicBezTo>
                      <a:pt x="609" y="209"/>
                      <a:pt x="552" y="209"/>
                      <a:pt x="514" y="228"/>
                    </a:cubicBezTo>
                    <a:cubicBezTo>
                      <a:pt x="495" y="247"/>
                      <a:pt x="476" y="247"/>
                      <a:pt x="476" y="228"/>
                    </a:cubicBezTo>
                    <a:cubicBezTo>
                      <a:pt x="457" y="228"/>
                      <a:pt x="457" y="190"/>
                      <a:pt x="438" y="190"/>
                    </a:cubicBezTo>
                    <a:cubicBezTo>
                      <a:pt x="419" y="209"/>
                      <a:pt x="324" y="209"/>
                      <a:pt x="305" y="190"/>
                    </a:cubicBezTo>
                    <a:cubicBezTo>
                      <a:pt x="286" y="190"/>
                      <a:pt x="286" y="209"/>
                      <a:pt x="286" y="228"/>
                    </a:cubicBezTo>
                    <a:cubicBezTo>
                      <a:pt x="286" y="247"/>
                      <a:pt x="266" y="247"/>
                      <a:pt x="247" y="247"/>
                    </a:cubicBezTo>
                    <a:cubicBezTo>
                      <a:pt x="210" y="228"/>
                      <a:pt x="152" y="209"/>
                      <a:pt x="114" y="2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77" name="Freeform 308">
                <a:extLst>
                  <a:ext uri="{FF2B5EF4-FFF2-40B4-BE49-F238E27FC236}">
                    <a16:creationId xmlns:a16="http://schemas.microsoft.com/office/drawing/2014/main" id="{B8BF4257-7ECC-AD4F-BB8B-82D517AE40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738" y="4191000"/>
                <a:ext cx="239712" cy="61913"/>
              </a:xfrm>
              <a:custGeom>
                <a:avLst/>
                <a:gdLst>
                  <a:gd name="T0" fmla="*/ 2147483646 w 668"/>
                  <a:gd name="T1" fmla="*/ 0 h 172"/>
                  <a:gd name="T2" fmla="*/ 2147483646 w 668"/>
                  <a:gd name="T3" fmla="*/ 0 h 172"/>
                  <a:gd name="T4" fmla="*/ 2147483646 w 668"/>
                  <a:gd name="T5" fmla="*/ 0 h 172"/>
                  <a:gd name="T6" fmla="*/ 2147483646 w 668"/>
                  <a:gd name="T7" fmla="*/ 2147483646 h 172"/>
                  <a:gd name="T8" fmla="*/ 2147483646 w 668"/>
                  <a:gd name="T9" fmla="*/ 0 h 172"/>
                  <a:gd name="T10" fmla="*/ 2147483646 w 668"/>
                  <a:gd name="T11" fmla="*/ 0 h 172"/>
                  <a:gd name="T12" fmla="*/ 2147483646 w 668"/>
                  <a:gd name="T13" fmla="*/ 0 h 172"/>
                  <a:gd name="T14" fmla="*/ 0 w 668"/>
                  <a:gd name="T15" fmla="*/ 2147483646 h 172"/>
                  <a:gd name="T16" fmla="*/ 0 w 668"/>
                  <a:gd name="T17" fmla="*/ 2147483646 h 172"/>
                  <a:gd name="T18" fmla="*/ 0 w 668"/>
                  <a:gd name="T19" fmla="*/ 2147483646 h 172"/>
                  <a:gd name="T20" fmla="*/ 2147483646 w 668"/>
                  <a:gd name="T21" fmla="*/ 2147483646 h 172"/>
                  <a:gd name="T22" fmla="*/ 2147483646 w 668"/>
                  <a:gd name="T23" fmla="*/ 2147483646 h 172"/>
                  <a:gd name="T24" fmla="*/ 2147483646 w 668"/>
                  <a:gd name="T25" fmla="*/ 2147483646 h 172"/>
                  <a:gd name="T26" fmla="*/ 2147483646 w 668"/>
                  <a:gd name="T27" fmla="*/ 2147483646 h 172"/>
                  <a:gd name="T28" fmla="*/ 2147483646 w 668"/>
                  <a:gd name="T29" fmla="*/ 2147483646 h 172"/>
                  <a:gd name="T30" fmla="*/ 2147483646 w 668"/>
                  <a:gd name="T31" fmla="*/ 2147483646 h 172"/>
                  <a:gd name="T32" fmla="*/ 2147483646 w 668"/>
                  <a:gd name="T33" fmla="*/ 0 h 172"/>
                  <a:gd name="T34" fmla="*/ 2147483646 w 668"/>
                  <a:gd name="T35" fmla="*/ 0 h 172"/>
                  <a:gd name="T36" fmla="*/ 2147483646 w 668"/>
                  <a:gd name="T37" fmla="*/ 0 h 172"/>
                  <a:gd name="T38" fmla="*/ 2147483646 w 668"/>
                  <a:gd name="T39" fmla="*/ 0 h 172"/>
                  <a:gd name="T40" fmla="*/ 2147483646 w 668"/>
                  <a:gd name="T41" fmla="*/ 0 h 172"/>
                  <a:gd name="T42" fmla="*/ 2147483646 w 668"/>
                  <a:gd name="T43" fmla="*/ 2147483646 h 172"/>
                  <a:gd name="T44" fmla="*/ 2147483646 w 668"/>
                  <a:gd name="T45" fmla="*/ 2147483646 h 172"/>
                  <a:gd name="T46" fmla="*/ 2147483646 w 668"/>
                  <a:gd name="T47" fmla="*/ 2147483646 h 172"/>
                  <a:gd name="T48" fmla="*/ 2147483646 w 668"/>
                  <a:gd name="T49" fmla="*/ 2147483646 h 172"/>
                  <a:gd name="T50" fmla="*/ 2147483646 w 668"/>
                  <a:gd name="T51" fmla="*/ 2147483646 h 172"/>
                  <a:gd name="T52" fmla="*/ 0 w 668"/>
                  <a:gd name="T53" fmla="*/ 2147483646 h 172"/>
                  <a:gd name="T54" fmla="*/ 0 w 668"/>
                  <a:gd name="T55" fmla="*/ 2147483646 h 172"/>
                  <a:gd name="T56" fmla="*/ 2147483646 w 668"/>
                  <a:gd name="T57" fmla="*/ 0 h 172"/>
                  <a:gd name="T58" fmla="*/ 2147483646 w 668"/>
                  <a:gd name="T59" fmla="*/ 0 h 172"/>
                  <a:gd name="T60" fmla="*/ 2147483646 w 668"/>
                  <a:gd name="T61" fmla="*/ 0 h 172"/>
                  <a:gd name="T62" fmla="*/ 2147483646 w 668"/>
                  <a:gd name="T63" fmla="*/ 2147483646 h 172"/>
                  <a:gd name="T64" fmla="*/ 2147483646 w 668"/>
                  <a:gd name="T65" fmla="*/ 0 h 172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668" h="172">
                    <a:moveTo>
                      <a:pt x="553" y="0"/>
                    </a:moveTo>
                    <a:lnTo>
                      <a:pt x="553" y="0"/>
                    </a:lnTo>
                    <a:cubicBezTo>
                      <a:pt x="476" y="18"/>
                      <a:pt x="400" y="37"/>
                      <a:pt x="324" y="37"/>
                    </a:cubicBezTo>
                    <a:cubicBezTo>
                      <a:pt x="267" y="37"/>
                      <a:pt x="191" y="18"/>
                      <a:pt x="133" y="0"/>
                    </a:cubicBezTo>
                    <a:cubicBezTo>
                      <a:pt x="114" y="0"/>
                      <a:pt x="114" y="0"/>
                      <a:pt x="114" y="0"/>
                    </a:cubicBezTo>
                    <a:lnTo>
                      <a:pt x="95" y="0"/>
                    </a:lnTo>
                    <a:cubicBezTo>
                      <a:pt x="76" y="37"/>
                      <a:pt x="38" y="57"/>
                      <a:pt x="0" y="95"/>
                    </a:cubicBezTo>
                    <a:lnTo>
                      <a:pt x="0" y="114"/>
                    </a:lnTo>
                    <a:cubicBezTo>
                      <a:pt x="76" y="133"/>
                      <a:pt x="152" y="171"/>
                      <a:pt x="343" y="171"/>
                    </a:cubicBezTo>
                    <a:cubicBezTo>
                      <a:pt x="533" y="171"/>
                      <a:pt x="609" y="133"/>
                      <a:pt x="667" y="114"/>
                    </a:cubicBezTo>
                    <a:cubicBezTo>
                      <a:pt x="667" y="114"/>
                      <a:pt x="667" y="114"/>
                      <a:pt x="667" y="95"/>
                    </a:cubicBezTo>
                    <a:cubicBezTo>
                      <a:pt x="629" y="57"/>
                      <a:pt x="590" y="37"/>
                      <a:pt x="571" y="0"/>
                    </a:cubicBezTo>
                    <a:cubicBezTo>
                      <a:pt x="571" y="0"/>
                      <a:pt x="571" y="0"/>
                      <a:pt x="553" y="0"/>
                    </a:cubicBezTo>
                    <a:close/>
                    <a:moveTo>
                      <a:pt x="553" y="0"/>
                    </a:moveTo>
                    <a:lnTo>
                      <a:pt x="553" y="0"/>
                    </a:lnTo>
                    <a:cubicBezTo>
                      <a:pt x="571" y="0"/>
                      <a:pt x="571" y="0"/>
                      <a:pt x="571" y="0"/>
                    </a:cubicBezTo>
                    <a:cubicBezTo>
                      <a:pt x="590" y="37"/>
                      <a:pt x="629" y="57"/>
                      <a:pt x="667" y="95"/>
                    </a:cubicBezTo>
                    <a:lnTo>
                      <a:pt x="667" y="114"/>
                    </a:lnTo>
                    <a:cubicBezTo>
                      <a:pt x="590" y="133"/>
                      <a:pt x="533" y="171"/>
                      <a:pt x="343" y="171"/>
                    </a:cubicBezTo>
                    <a:cubicBezTo>
                      <a:pt x="152" y="171"/>
                      <a:pt x="76" y="133"/>
                      <a:pt x="0" y="11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38" y="76"/>
                      <a:pt x="76" y="37"/>
                      <a:pt x="95" y="0"/>
                    </a:cubicBezTo>
                    <a:cubicBezTo>
                      <a:pt x="114" y="0"/>
                      <a:pt x="114" y="0"/>
                      <a:pt x="114" y="0"/>
                    </a:cubicBezTo>
                    <a:cubicBezTo>
                      <a:pt x="191" y="37"/>
                      <a:pt x="267" y="57"/>
                      <a:pt x="324" y="57"/>
                    </a:cubicBezTo>
                    <a:cubicBezTo>
                      <a:pt x="400" y="57"/>
                      <a:pt x="476" y="37"/>
                      <a:pt x="553" y="0"/>
                    </a:cubicBezTo>
                    <a:close/>
                  </a:path>
                </a:pathLst>
              </a:custGeom>
              <a:solidFill>
                <a:srgbClr val="BD6B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78" name="Freeform 309">
                <a:extLst>
                  <a:ext uri="{FF2B5EF4-FFF2-40B4-BE49-F238E27FC236}">
                    <a16:creationId xmlns:a16="http://schemas.microsoft.com/office/drawing/2014/main" id="{6DEFB081-A7F5-2040-A65B-5F24A3DA0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3730625"/>
                <a:ext cx="34925" cy="69850"/>
              </a:xfrm>
              <a:custGeom>
                <a:avLst/>
                <a:gdLst>
                  <a:gd name="T0" fmla="*/ 2147483646 w 96"/>
                  <a:gd name="T1" fmla="*/ 2147483646 h 192"/>
                  <a:gd name="T2" fmla="*/ 2147483646 w 96"/>
                  <a:gd name="T3" fmla="*/ 2147483646 h 192"/>
                  <a:gd name="T4" fmla="*/ 2147483646 w 96"/>
                  <a:gd name="T5" fmla="*/ 2147483646 h 192"/>
                  <a:gd name="T6" fmla="*/ 2147483646 w 96"/>
                  <a:gd name="T7" fmla="*/ 2147483646 h 192"/>
                  <a:gd name="T8" fmla="*/ 2147483646 w 96"/>
                  <a:gd name="T9" fmla="*/ 2147483646 h 192"/>
                  <a:gd name="T10" fmla="*/ 2147483646 w 96"/>
                  <a:gd name="T11" fmla="*/ 2147483646 h 192"/>
                  <a:gd name="T12" fmla="*/ 2147483646 w 96"/>
                  <a:gd name="T13" fmla="*/ 2147483646 h 192"/>
                  <a:gd name="T14" fmla="*/ 2147483646 w 96"/>
                  <a:gd name="T15" fmla="*/ 2147483646 h 192"/>
                  <a:gd name="T16" fmla="*/ 2147483646 w 96"/>
                  <a:gd name="T17" fmla="*/ 2147483646 h 192"/>
                  <a:gd name="T18" fmla="*/ 2147483646 w 96"/>
                  <a:gd name="T19" fmla="*/ 2147483646 h 19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96" h="192">
                    <a:moveTo>
                      <a:pt x="38" y="19"/>
                    </a:moveTo>
                    <a:lnTo>
                      <a:pt x="38" y="19"/>
                    </a:lnTo>
                    <a:cubicBezTo>
                      <a:pt x="38" y="0"/>
                      <a:pt x="57" y="0"/>
                      <a:pt x="57" y="19"/>
                    </a:cubicBezTo>
                    <a:cubicBezTo>
                      <a:pt x="57" y="39"/>
                      <a:pt x="95" y="95"/>
                      <a:pt x="95" y="115"/>
                    </a:cubicBezTo>
                    <a:cubicBezTo>
                      <a:pt x="95" y="153"/>
                      <a:pt x="95" y="153"/>
                      <a:pt x="76" y="171"/>
                    </a:cubicBezTo>
                    <a:cubicBezTo>
                      <a:pt x="57" y="191"/>
                      <a:pt x="38" y="191"/>
                      <a:pt x="19" y="171"/>
                    </a:cubicBezTo>
                    <a:cubicBezTo>
                      <a:pt x="19" y="171"/>
                      <a:pt x="0" y="153"/>
                      <a:pt x="19" y="134"/>
                    </a:cubicBezTo>
                    <a:cubicBezTo>
                      <a:pt x="19" y="134"/>
                      <a:pt x="19" y="171"/>
                      <a:pt x="38" y="171"/>
                    </a:cubicBezTo>
                    <a:cubicBezTo>
                      <a:pt x="76" y="171"/>
                      <a:pt x="95" y="153"/>
                      <a:pt x="95" y="134"/>
                    </a:cubicBezTo>
                    <a:cubicBezTo>
                      <a:pt x="95" y="95"/>
                      <a:pt x="38" y="57"/>
                      <a:pt x="38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79" name="Freeform 310">
                <a:extLst>
                  <a:ext uri="{FF2B5EF4-FFF2-40B4-BE49-F238E27FC236}">
                    <a16:creationId xmlns:a16="http://schemas.microsoft.com/office/drawing/2014/main" id="{CD47CC6F-3D73-C142-9F91-068B268A9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300" y="3765550"/>
                <a:ext cx="7938" cy="7938"/>
              </a:xfrm>
              <a:custGeom>
                <a:avLst/>
                <a:gdLst>
                  <a:gd name="T0" fmla="*/ 2147483646 w 21"/>
                  <a:gd name="T1" fmla="*/ 0 h 21"/>
                  <a:gd name="T2" fmla="*/ 2147483646 w 21"/>
                  <a:gd name="T3" fmla="*/ 0 h 21"/>
                  <a:gd name="T4" fmla="*/ 2147483646 w 21"/>
                  <a:gd name="T5" fmla="*/ 2147483646 h 21"/>
                  <a:gd name="T6" fmla="*/ 2147483646 w 21"/>
                  <a:gd name="T7" fmla="*/ 0 h 21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1" h="21">
                    <a:moveTo>
                      <a:pt x="20" y="0"/>
                    </a:moveTo>
                    <a:lnTo>
                      <a:pt x="20" y="0"/>
                    </a:lnTo>
                    <a:lnTo>
                      <a:pt x="20" y="20"/>
                    </a:lnTo>
                    <a:cubicBezTo>
                      <a:pt x="20" y="20"/>
                      <a:pt x="0" y="0"/>
                      <a:pt x="2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80" name="Freeform 311">
                <a:extLst>
                  <a:ext uri="{FF2B5EF4-FFF2-40B4-BE49-F238E27FC236}">
                    <a16:creationId xmlns:a16="http://schemas.microsoft.com/office/drawing/2014/main" id="{F6CEAFD2-ED45-BE47-8FE1-585F93114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8650" y="3744913"/>
                <a:ext cx="14288" cy="14287"/>
              </a:xfrm>
              <a:custGeom>
                <a:avLst/>
                <a:gdLst>
                  <a:gd name="T0" fmla="*/ 0 w 38"/>
                  <a:gd name="T1" fmla="*/ 2147483646 h 38"/>
                  <a:gd name="T2" fmla="*/ 0 w 38"/>
                  <a:gd name="T3" fmla="*/ 2147483646 h 38"/>
                  <a:gd name="T4" fmla="*/ 0 w 38"/>
                  <a:gd name="T5" fmla="*/ 2147483646 h 38"/>
                  <a:gd name="T6" fmla="*/ 2147483646 w 38"/>
                  <a:gd name="T7" fmla="*/ 0 h 38"/>
                  <a:gd name="T8" fmla="*/ 2147483646 w 38"/>
                  <a:gd name="T9" fmla="*/ 0 h 38"/>
                  <a:gd name="T10" fmla="*/ 0 w 38"/>
                  <a:gd name="T11" fmla="*/ 2147483646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0" y="37"/>
                    </a:moveTo>
                    <a:lnTo>
                      <a:pt x="0" y="37"/>
                    </a:lnTo>
                    <a:cubicBezTo>
                      <a:pt x="0" y="18"/>
                      <a:pt x="19" y="0"/>
                      <a:pt x="37" y="0"/>
                    </a:cubicBezTo>
                    <a:cubicBezTo>
                      <a:pt x="37" y="18"/>
                      <a:pt x="19" y="18"/>
                      <a:pt x="0" y="3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81" name="Freeform 312">
                <a:extLst>
                  <a:ext uri="{FF2B5EF4-FFF2-40B4-BE49-F238E27FC236}">
                    <a16:creationId xmlns:a16="http://schemas.microsoft.com/office/drawing/2014/main" id="{FFC96A28-4AB1-4149-80DB-AA7898918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925" y="3717925"/>
                <a:ext cx="7938" cy="14288"/>
              </a:xfrm>
              <a:custGeom>
                <a:avLst/>
                <a:gdLst>
                  <a:gd name="T0" fmla="*/ 0 w 20"/>
                  <a:gd name="T1" fmla="*/ 2147483646 h 39"/>
                  <a:gd name="T2" fmla="*/ 0 w 20"/>
                  <a:gd name="T3" fmla="*/ 2147483646 h 39"/>
                  <a:gd name="T4" fmla="*/ 2147483646 w 20"/>
                  <a:gd name="T5" fmla="*/ 2147483646 h 39"/>
                  <a:gd name="T6" fmla="*/ 2147483646 w 20"/>
                  <a:gd name="T7" fmla="*/ 2147483646 h 39"/>
                  <a:gd name="T8" fmla="*/ 0 w 20"/>
                  <a:gd name="T9" fmla="*/ 2147483646 h 39"/>
                  <a:gd name="T10" fmla="*/ 0 w 20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9">
                    <a:moveTo>
                      <a:pt x="0" y="19"/>
                    </a:moveTo>
                    <a:lnTo>
                      <a:pt x="0" y="19"/>
                    </a:lnTo>
                    <a:lnTo>
                      <a:pt x="19" y="19"/>
                    </a:lnTo>
                    <a:cubicBezTo>
                      <a:pt x="19" y="0"/>
                      <a:pt x="19" y="19"/>
                      <a:pt x="19" y="19"/>
                    </a:cubicBezTo>
                    <a:lnTo>
                      <a:pt x="0" y="38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82" name="Freeform 313">
                <a:extLst>
                  <a:ext uri="{FF2B5EF4-FFF2-40B4-BE49-F238E27FC236}">
                    <a16:creationId xmlns:a16="http://schemas.microsoft.com/office/drawing/2014/main" id="{770AC99A-D428-BA4B-A3FE-EAC4A6FAF7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4213" y="3717925"/>
                <a:ext cx="7937" cy="14288"/>
              </a:xfrm>
              <a:custGeom>
                <a:avLst/>
                <a:gdLst>
                  <a:gd name="T0" fmla="*/ 0 w 20"/>
                  <a:gd name="T1" fmla="*/ 2147483646 h 39"/>
                  <a:gd name="T2" fmla="*/ 0 w 20"/>
                  <a:gd name="T3" fmla="*/ 2147483646 h 39"/>
                  <a:gd name="T4" fmla="*/ 2147483646 w 20"/>
                  <a:gd name="T5" fmla="*/ 0 h 39"/>
                  <a:gd name="T6" fmla="*/ 2147483646 w 20"/>
                  <a:gd name="T7" fmla="*/ 0 h 39"/>
                  <a:gd name="T8" fmla="*/ 0 w 20"/>
                  <a:gd name="T9" fmla="*/ 2147483646 h 39"/>
                  <a:gd name="T10" fmla="*/ 0 w 20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9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0" y="0"/>
                      <a:pt x="19" y="0"/>
                    </a:cubicBezTo>
                    <a:cubicBezTo>
                      <a:pt x="19" y="0"/>
                      <a:pt x="0" y="19"/>
                      <a:pt x="0" y="38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83" name="Freeform 314">
                <a:extLst>
                  <a:ext uri="{FF2B5EF4-FFF2-40B4-BE49-F238E27FC236}">
                    <a16:creationId xmlns:a16="http://schemas.microsoft.com/office/drawing/2014/main" id="{0AA72DDB-72C0-424D-ACBD-82AA6A33A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925" y="3730625"/>
                <a:ext cx="7938" cy="7938"/>
              </a:xfrm>
              <a:custGeom>
                <a:avLst/>
                <a:gdLst>
                  <a:gd name="T0" fmla="*/ 0 w 20"/>
                  <a:gd name="T1" fmla="*/ 2147483646 h 20"/>
                  <a:gd name="T2" fmla="*/ 0 w 20"/>
                  <a:gd name="T3" fmla="*/ 2147483646 h 20"/>
                  <a:gd name="T4" fmla="*/ 0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0 h 20"/>
                  <a:gd name="T10" fmla="*/ 0 w 20"/>
                  <a:gd name="T11" fmla="*/ 2147483646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19"/>
                    </a:moveTo>
                    <a:lnTo>
                      <a:pt x="0" y="19"/>
                    </a:lnTo>
                    <a:lnTo>
                      <a:pt x="19" y="19"/>
                    </a:lnTo>
                    <a:lnTo>
                      <a:pt x="19" y="0"/>
                    </a:lnTo>
                    <a:cubicBezTo>
                      <a:pt x="0" y="19"/>
                      <a:pt x="0" y="0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84" name="Freeform 315">
                <a:extLst>
                  <a:ext uri="{FF2B5EF4-FFF2-40B4-BE49-F238E27FC236}">
                    <a16:creationId xmlns:a16="http://schemas.microsoft.com/office/drawing/2014/main" id="{7B86D500-54AB-F240-BA1F-F144DF64FD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8650" y="3744913"/>
                <a:ext cx="34925" cy="47625"/>
              </a:xfrm>
              <a:custGeom>
                <a:avLst/>
                <a:gdLst>
                  <a:gd name="T0" fmla="*/ 2147483646 w 96"/>
                  <a:gd name="T1" fmla="*/ 2147483646 h 133"/>
                  <a:gd name="T2" fmla="*/ 2147483646 w 96"/>
                  <a:gd name="T3" fmla="*/ 2147483646 h 133"/>
                  <a:gd name="T4" fmla="*/ 2147483646 w 96"/>
                  <a:gd name="T5" fmla="*/ 0 h 133"/>
                  <a:gd name="T6" fmla="*/ 0 w 96"/>
                  <a:gd name="T7" fmla="*/ 2147483646 h 133"/>
                  <a:gd name="T8" fmla="*/ 0 w 96"/>
                  <a:gd name="T9" fmla="*/ 2147483646 h 133"/>
                  <a:gd name="T10" fmla="*/ 2147483646 w 96"/>
                  <a:gd name="T11" fmla="*/ 2147483646 h 133"/>
                  <a:gd name="T12" fmla="*/ 2147483646 w 96"/>
                  <a:gd name="T13" fmla="*/ 2147483646 h 1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6" h="133">
                    <a:moveTo>
                      <a:pt x="56" y="18"/>
                    </a:moveTo>
                    <a:lnTo>
                      <a:pt x="56" y="18"/>
                    </a:lnTo>
                    <a:cubicBezTo>
                      <a:pt x="37" y="18"/>
                      <a:pt x="56" y="0"/>
                      <a:pt x="76" y="0"/>
                    </a:cubicBezTo>
                    <a:cubicBezTo>
                      <a:pt x="95" y="18"/>
                      <a:pt x="37" y="95"/>
                      <a:pt x="0" y="114"/>
                    </a:cubicBezTo>
                    <a:cubicBezTo>
                      <a:pt x="0" y="132"/>
                      <a:pt x="0" y="114"/>
                      <a:pt x="0" y="95"/>
                    </a:cubicBezTo>
                    <a:cubicBezTo>
                      <a:pt x="19" y="76"/>
                      <a:pt x="37" y="56"/>
                      <a:pt x="56" y="37"/>
                    </a:cubicBezTo>
                    <a:lnTo>
                      <a:pt x="56" y="1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85" name="Freeform 316">
                <a:extLst>
                  <a:ext uri="{FF2B5EF4-FFF2-40B4-BE49-F238E27FC236}">
                    <a16:creationId xmlns:a16="http://schemas.microsoft.com/office/drawing/2014/main" id="{16197EAF-EE12-7347-9867-ECA3A25E9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925" y="3724275"/>
                <a:ext cx="41275" cy="49213"/>
              </a:xfrm>
              <a:custGeom>
                <a:avLst/>
                <a:gdLst>
                  <a:gd name="T0" fmla="*/ 2147483646 w 115"/>
                  <a:gd name="T1" fmla="*/ 2147483646 h 135"/>
                  <a:gd name="T2" fmla="*/ 2147483646 w 115"/>
                  <a:gd name="T3" fmla="*/ 2147483646 h 135"/>
                  <a:gd name="T4" fmla="*/ 2147483646 w 115"/>
                  <a:gd name="T5" fmla="*/ 2147483646 h 135"/>
                  <a:gd name="T6" fmla="*/ 2147483646 w 115"/>
                  <a:gd name="T7" fmla="*/ 0 h 135"/>
                  <a:gd name="T8" fmla="*/ 2147483646 w 115"/>
                  <a:gd name="T9" fmla="*/ 2147483646 h 135"/>
                  <a:gd name="T10" fmla="*/ 2147483646 w 115"/>
                  <a:gd name="T11" fmla="*/ 2147483646 h 135"/>
                  <a:gd name="T12" fmla="*/ 2147483646 w 115"/>
                  <a:gd name="T13" fmla="*/ 2147483646 h 135"/>
                  <a:gd name="T14" fmla="*/ 2147483646 w 115"/>
                  <a:gd name="T15" fmla="*/ 2147483646 h 135"/>
                  <a:gd name="T16" fmla="*/ 2147483646 w 115"/>
                  <a:gd name="T17" fmla="*/ 2147483646 h 135"/>
                  <a:gd name="T18" fmla="*/ 2147483646 w 115"/>
                  <a:gd name="T19" fmla="*/ 2147483646 h 135"/>
                  <a:gd name="T20" fmla="*/ 2147483646 w 115"/>
                  <a:gd name="T21" fmla="*/ 2147483646 h 135"/>
                  <a:gd name="T22" fmla="*/ 2147483646 w 115"/>
                  <a:gd name="T23" fmla="*/ 2147483646 h 135"/>
                  <a:gd name="T24" fmla="*/ 2147483646 w 115"/>
                  <a:gd name="T25" fmla="*/ 2147483646 h 135"/>
                  <a:gd name="T26" fmla="*/ 0 w 115"/>
                  <a:gd name="T27" fmla="*/ 2147483646 h 135"/>
                  <a:gd name="T28" fmla="*/ 2147483646 w 115"/>
                  <a:gd name="T29" fmla="*/ 2147483646 h 135"/>
                  <a:gd name="T30" fmla="*/ 2147483646 w 115"/>
                  <a:gd name="T31" fmla="*/ 2147483646 h 135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15" h="135">
                    <a:moveTo>
                      <a:pt x="76" y="19"/>
                    </a:moveTo>
                    <a:lnTo>
                      <a:pt x="76" y="19"/>
                    </a:lnTo>
                    <a:lnTo>
                      <a:pt x="57" y="19"/>
                    </a:lnTo>
                    <a:cubicBezTo>
                      <a:pt x="57" y="0"/>
                      <a:pt x="76" y="0"/>
                      <a:pt x="76" y="0"/>
                    </a:cubicBezTo>
                    <a:cubicBezTo>
                      <a:pt x="95" y="19"/>
                      <a:pt x="76" y="38"/>
                      <a:pt x="57" y="38"/>
                    </a:cubicBezTo>
                    <a:cubicBezTo>
                      <a:pt x="38" y="38"/>
                      <a:pt x="19" y="58"/>
                      <a:pt x="19" y="58"/>
                    </a:cubicBezTo>
                    <a:cubicBezTo>
                      <a:pt x="19" y="76"/>
                      <a:pt x="76" y="76"/>
                      <a:pt x="95" y="76"/>
                    </a:cubicBezTo>
                    <a:cubicBezTo>
                      <a:pt x="114" y="76"/>
                      <a:pt x="95" y="76"/>
                      <a:pt x="95" y="76"/>
                    </a:cubicBezTo>
                    <a:cubicBezTo>
                      <a:pt x="76" y="95"/>
                      <a:pt x="57" y="76"/>
                      <a:pt x="38" y="95"/>
                    </a:cubicBezTo>
                    <a:lnTo>
                      <a:pt x="19" y="114"/>
                    </a:lnTo>
                    <a:cubicBezTo>
                      <a:pt x="19" y="134"/>
                      <a:pt x="0" y="114"/>
                      <a:pt x="19" y="114"/>
                    </a:cubicBezTo>
                    <a:cubicBezTo>
                      <a:pt x="19" y="95"/>
                      <a:pt x="19" y="95"/>
                      <a:pt x="38" y="76"/>
                    </a:cubicBezTo>
                    <a:lnTo>
                      <a:pt x="19" y="76"/>
                    </a:lnTo>
                    <a:cubicBezTo>
                      <a:pt x="0" y="76"/>
                      <a:pt x="0" y="58"/>
                      <a:pt x="0" y="58"/>
                    </a:cubicBezTo>
                    <a:cubicBezTo>
                      <a:pt x="19" y="58"/>
                      <a:pt x="38" y="38"/>
                      <a:pt x="38" y="38"/>
                    </a:cubicBezTo>
                    <a:cubicBezTo>
                      <a:pt x="57" y="38"/>
                      <a:pt x="57" y="19"/>
                      <a:pt x="76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86" name="Freeform 317">
                <a:extLst>
                  <a:ext uri="{FF2B5EF4-FFF2-40B4-BE49-F238E27FC236}">
                    <a16:creationId xmlns:a16="http://schemas.microsoft.com/office/drawing/2014/main" id="{1455B072-CBE8-E049-A1E1-1D7C276E1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1200" y="3724275"/>
                <a:ext cx="7938" cy="14288"/>
              </a:xfrm>
              <a:custGeom>
                <a:avLst/>
                <a:gdLst>
                  <a:gd name="T0" fmla="*/ 0 w 20"/>
                  <a:gd name="T1" fmla="*/ 2147483646 h 39"/>
                  <a:gd name="T2" fmla="*/ 0 w 20"/>
                  <a:gd name="T3" fmla="*/ 2147483646 h 39"/>
                  <a:gd name="T4" fmla="*/ 0 w 20"/>
                  <a:gd name="T5" fmla="*/ 0 h 39"/>
                  <a:gd name="T6" fmla="*/ 2147483646 w 20"/>
                  <a:gd name="T7" fmla="*/ 2147483646 h 39"/>
                  <a:gd name="T8" fmla="*/ 0 w 20"/>
                  <a:gd name="T9" fmla="*/ 2147483646 h 39"/>
                  <a:gd name="T10" fmla="*/ 0 w 20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39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0" y="19"/>
                      <a:pt x="0" y="0"/>
                    </a:cubicBezTo>
                    <a:cubicBezTo>
                      <a:pt x="0" y="0"/>
                      <a:pt x="19" y="0"/>
                      <a:pt x="19" y="19"/>
                    </a:cubicBezTo>
                    <a:cubicBezTo>
                      <a:pt x="19" y="19"/>
                      <a:pt x="0" y="19"/>
                      <a:pt x="0" y="38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87" name="Freeform 318">
                <a:extLst>
                  <a:ext uri="{FF2B5EF4-FFF2-40B4-BE49-F238E27FC236}">
                    <a16:creationId xmlns:a16="http://schemas.microsoft.com/office/drawing/2014/main" id="{7E60213F-AB71-BA4B-B83A-3F409420A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3900" y="3724275"/>
                <a:ext cx="7938" cy="7938"/>
              </a:xfrm>
              <a:custGeom>
                <a:avLst/>
                <a:gdLst>
                  <a:gd name="T0" fmla="*/ 2147483646 w 20"/>
                  <a:gd name="T1" fmla="*/ 0 h 20"/>
                  <a:gd name="T2" fmla="*/ 2147483646 w 20"/>
                  <a:gd name="T3" fmla="*/ 0 h 20"/>
                  <a:gd name="T4" fmla="*/ 2147483646 w 20"/>
                  <a:gd name="T5" fmla="*/ 2147483646 h 20"/>
                  <a:gd name="T6" fmla="*/ 2147483646 w 20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19" y="0"/>
                    </a:moveTo>
                    <a:lnTo>
                      <a:pt x="19" y="0"/>
                    </a:lnTo>
                    <a:lnTo>
                      <a:pt x="19" y="19"/>
                    </a:lnTo>
                    <a:cubicBezTo>
                      <a:pt x="0" y="19"/>
                      <a:pt x="0" y="0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88" name="Freeform 319">
                <a:extLst>
                  <a:ext uri="{FF2B5EF4-FFF2-40B4-BE49-F238E27FC236}">
                    <a16:creationId xmlns:a16="http://schemas.microsoft.com/office/drawing/2014/main" id="{2B441950-9212-6449-A59D-A5B8DF58A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3900" y="3730625"/>
                <a:ext cx="14288" cy="14288"/>
              </a:xfrm>
              <a:custGeom>
                <a:avLst/>
                <a:gdLst>
                  <a:gd name="T0" fmla="*/ 0 w 39"/>
                  <a:gd name="T1" fmla="*/ 2147483646 h 40"/>
                  <a:gd name="T2" fmla="*/ 0 w 39"/>
                  <a:gd name="T3" fmla="*/ 2147483646 h 40"/>
                  <a:gd name="T4" fmla="*/ 0 w 39"/>
                  <a:gd name="T5" fmla="*/ 2147483646 h 40"/>
                  <a:gd name="T6" fmla="*/ 2147483646 w 39"/>
                  <a:gd name="T7" fmla="*/ 2147483646 h 40"/>
                  <a:gd name="T8" fmla="*/ 2147483646 w 39"/>
                  <a:gd name="T9" fmla="*/ 2147483646 h 40"/>
                  <a:gd name="T10" fmla="*/ 2147483646 w 39"/>
                  <a:gd name="T11" fmla="*/ 2147483646 h 40"/>
                  <a:gd name="T12" fmla="*/ 0 w 39"/>
                  <a:gd name="T13" fmla="*/ 2147483646 h 40"/>
                  <a:gd name="T14" fmla="*/ 0 w 39"/>
                  <a:gd name="T15" fmla="*/ 2147483646 h 4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4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39"/>
                      <a:pt x="0" y="39"/>
                      <a:pt x="0" y="39"/>
                    </a:cubicBezTo>
                    <a:cubicBezTo>
                      <a:pt x="19" y="39"/>
                      <a:pt x="38" y="39"/>
                      <a:pt x="38" y="19"/>
                    </a:cubicBezTo>
                    <a:cubicBezTo>
                      <a:pt x="38" y="19"/>
                      <a:pt x="19" y="0"/>
                      <a:pt x="19" y="19"/>
                    </a:cubicBezTo>
                    <a:cubicBezTo>
                      <a:pt x="19" y="19"/>
                      <a:pt x="19" y="39"/>
                      <a:pt x="19" y="19"/>
                    </a:cubicBezTo>
                    <a:cubicBezTo>
                      <a:pt x="19" y="19"/>
                      <a:pt x="19" y="19"/>
                      <a:pt x="0" y="39"/>
                    </a:cubicBezTo>
                    <a:lnTo>
                      <a:pt x="0" y="1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89" name="Freeform 320">
                <a:extLst>
                  <a:ext uri="{FF2B5EF4-FFF2-40B4-BE49-F238E27FC236}">
                    <a16:creationId xmlns:a16="http://schemas.microsoft.com/office/drawing/2014/main" id="{30261740-F144-9947-B3B1-E0ACFE3D9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563" y="3751263"/>
                <a:ext cx="55562" cy="34925"/>
              </a:xfrm>
              <a:custGeom>
                <a:avLst/>
                <a:gdLst>
                  <a:gd name="T0" fmla="*/ 2147483646 w 153"/>
                  <a:gd name="T1" fmla="*/ 2147483646 h 97"/>
                  <a:gd name="T2" fmla="*/ 2147483646 w 153"/>
                  <a:gd name="T3" fmla="*/ 2147483646 h 97"/>
                  <a:gd name="T4" fmla="*/ 2147483646 w 153"/>
                  <a:gd name="T5" fmla="*/ 2147483646 h 97"/>
                  <a:gd name="T6" fmla="*/ 2147483646 w 153"/>
                  <a:gd name="T7" fmla="*/ 2147483646 h 97"/>
                  <a:gd name="T8" fmla="*/ 2147483646 w 153"/>
                  <a:gd name="T9" fmla="*/ 2147483646 h 97"/>
                  <a:gd name="T10" fmla="*/ 2147483646 w 153"/>
                  <a:gd name="T11" fmla="*/ 2147483646 h 97"/>
                  <a:gd name="T12" fmla="*/ 2147483646 w 153"/>
                  <a:gd name="T13" fmla="*/ 2147483646 h 97"/>
                  <a:gd name="T14" fmla="*/ 2147483646 w 153"/>
                  <a:gd name="T15" fmla="*/ 0 h 97"/>
                  <a:gd name="T16" fmla="*/ 2147483646 w 153"/>
                  <a:gd name="T17" fmla="*/ 0 h 97"/>
                  <a:gd name="T18" fmla="*/ 2147483646 w 153"/>
                  <a:gd name="T19" fmla="*/ 2147483646 h 97"/>
                  <a:gd name="T20" fmla="*/ 2147483646 w 153"/>
                  <a:gd name="T21" fmla="*/ 2147483646 h 97"/>
                  <a:gd name="T22" fmla="*/ 2147483646 w 153"/>
                  <a:gd name="T23" fmla="*/ 2147483646 h 97"/>
                  <a:gd name="T24" fmla="*/ 2147483646 w 153"/>
                  <a:gd name="T25" fmla="*/ 2147483646 h 97"/>
                  <a:gd name="T26" fmla="*/ 2147483646 w 153"/>
                  <a:gd name="T27" fmla="*/ 2147483646 h 97"/>
                  <a:gd name="T28" fmla="*/ 2147483646 w 153"/>
                  <a:gd name="T29" fmla="*/ 2147483646 h 97"/>
                  <a:gd name="T30" fmla="*/ 2147483646 w 153"/>
                  <a:gd name="T31" fmla="*/ 2147483646 h 97"/>
                  <a:gd name="T32" fmla="*/ 2147483646 w 153"/>
                  <a:gd name="T33" fmla="*/ 2147483646 h 97"/>
                  <a:gd name="T34" fmla="*/ 2147483646 w 153"/>
                  <a:gd name="T35" fmla="*/ 2147483646 h 97"/>
                  <a:gd name="T36" fmla="*/ 2147483646 w 153"/>
                  <a:gd name="T37" fmla="*/ 2147483646 h 97"/>
                  <a:gd name="T38" fmla="*/ 0 w 153"/>
                  <a:gd name="T39" fmla="*/ 2147483646 h 97"/>
                  <a:gd name="T40" fmla="*/ 2147483646 w 153"/>
                  <a:gd name="T41" fmla="*/ 2147483646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0" t="0" r="r" b="b"/>
                <a:pathLst>
                  <a:path w="153" h="97">
                    <a:moveTo>
                      <a:pt x="19" y="38"/>
                    </a:moveTo>
                    <a:lnTo>
                      <a:pt x="19" y="38"/>
                    </a:lnTo>
                    <a:cubicBezTo>
                      <a:pt x="0" y="38"/>
                      <a:pt x="19" y="58"/>
                      <a:pt x="19" y="77"/>
                    </a:cubicBezTo>
                    <a:cubicBezTo>
                      <a:pt x="38" y="77"/>
                      <a:pt x="57" y="38"/>
                      <a:pt x="57" y="19"/>
                    </a:cubicBezTo>
                    <a:cubicBezTo>
                      <a:pt x="57" y="0"/>
                      <a:pt x="76" y="0"/>
                      <a:pt x="76" y="19"/>
                    </a:cubicBezTo>
                    <a:cubicBezTo>
                      <a:pt x="57" y="38"/>
                      <a:pt x="57" y="58"/>
                      <a:pt x="76" y="77"/>
                    </a:cubicBezTo>
                    <a:cubicBezTo>
                      <a:pt x="76" y="77"/>
                      <a:pt x="95" y="77"/>
                      <a:pt x="95" y="58"/>
                    </a:cubicBezTo>
                    <a:cubicBezTo>
                      <a:pt x="95" y="38"/>
                      <a:pt x="95" y="19"/>
                      <a:pt x="95" y="0"/>
                    </a:cubicBezTo>
                    <a:lnTo>
                      <a:pt x="114" y="0"/>
                    </a:lnTo>
                    <a:cubicBezTo>
                      <a:pt x="114" y="19"/>
                      <a:pt x="114" y="58"/>
                      <a:pt x="114" y="58"/>
                    </a:cubicBezTo>
                    <a:cubicBezTo>
                      <a:pt x="114" y="77"/>
                      <a:pt x="133" y="96"/>
                      <a:pt x="133" y="58"/>
                    </a:cubicBezTo>
                    <a:cubicBezTo>
                      <a:pt x="133" y="38"/>
                      <a:pt x="152" y="38"/>
                      <a:pt x="133" y="19"/>
                    </a:cubicBezTo>
                    <a:cubicBezTo>
                      <a:pt x="133" y="0"/>
                      <a:pt x="152" y="0"/>
                      <a:pt x="152" y="19"/>
                    </a:cubicBezTo>
                    <a:cubicBezTo>
                      <a:pt x="152" y="19"/>
                      <a:pt x="152" y="38"/>
                      <a:pt x="152" y="58"/>
                    </a:cubicBezTo>
                    <a:cubicBezTo>
                      <a:pt x="152" y="77"/>
                      <a:pt x="133" y="96"/>
                      <a:pt x="133" y="96"/>
                    </a:cubicBezTo>
                    <a:cubicBezTo>
                      <a:pt x="114" y="96"/>
                      <a:pt x="114" y="77"/>
                      <a:pt x="95" y="77"/>
                    </a:cubicBezTo>
                    <a:lnTo>
                      <a:pt x="76" y="96"/>
                    </a:lnTo>
                    <a:cubicBezTo>
                      <a:pt x="38" y="96"/>
                      <a:pt x="57" y="38"/>
                      <a:pt x="57" y="38"/>
                    </a:cubicBezTo>
                    <a:cubicBezTo>
                      <a:pt x="38" y="38"/>
                      <a:pt x="38" y="96"/>
                      <a:pt x="19" y="77"/>
                    </a:cubicBezTo>
                    <a:cubicBezTo>
                      <a:pt x="0" y="77"/>
                      <a:pt x="0" y="58"/>
                      <a:pt x="0" y="38"/>
                    </a:cubicBezTo>
                    <a:cubicBezTo>
                      <a:pt x="0" y="19"/>
                      <a:pt x="19" y="19"/>
                      <a:pt x="19" y="3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90" name="Freeform 321">
                <a:extLst>
                  <a:ext uri="{FF2B5EF4-FFF2-40B4-BE49-F238E27FC236}">
                    <a16:creationId xmlns:a16="http://schemas.microsoft.com/office/drawing/2014/main" id="{F2A76671-76E1-4145-8F15-4085BB9058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188" y="3724275"/>
                <a:ext cx="34925" cy="61913"/>
              </a:xfrm>
              <a:custGeom>
                <a:avLst/>
                <a:gdLst>
                  <a:gd name="T0" fmla="*/ 2147483646 w 96"/>
                  <a:gd name="T1" fmla="*/ 2147483646 h 173"/>
                  <a:gd name="T2" fmla="*/ 2147483646 w 96"/>
                  <a:gd name="T3" fmla="*/ 2147483646 h 173"/>
                  <a:gd name="T4" fmla="*/ 2147483646 w 96"/>
                  <a:gd name="T5" fmla="*/ 2147483646 h 173"/>
                  <a:gd name="T6" fmla="*/ 2147483646 w 96"/>
                  <a:gd name="T7" fmla="*/ 2147483646 h 173"/>
                  <a:gd name="T8" fmla="*/ 2147483646 w 96"/>
                  <a:gd name="T9" fmla="*/ 2147483646 h 173"/>
                  <a:gd name="T10" fmla="*/ 2147483646 w 96"/>
                  <a:gd name="T11" fmla="*/ 2147483646 h 173"/>
                  <a:gd name="T12" fmla="*/ 2147483646 w 96"/>
                  <a:gd name="T13" fmla="*/ 2147483646 h 173"/>
                  <a:gd name="T14" fmla="*/ 2147483646 w 96"/>
                  <a:gd name="T15" fmla="*/ 2147483646 h 173"/>
                  <a:gd name="T16" fmla="*/ 2147483646 w 96"/>
                  <a:gd name="T17" fmla="*/ 2147483646 h 173"/>
                  <a:gd name="T18" fmla="*/ 2147483646 w 96"/>
                  <a:gd name="T19" fmla="*/ 2147483646 h 173"/>
                  <a:gd name="T20" fmla="*/ 2147483646 w 96"/>
                  <a:gd name="T21" fmla="*/ 2147483646 h 173"/>
                  <a:gd name="T22" fmla="*/ 2147483646 w 96"/>
                  <a:gd name="T23" fmla="*/ 2147483646 h 173"/>
                  <a:gd name="T24" fmla="*/ 2147483646 w 96"/>
                  <a:gd name="T25" fmla="*/ 2147483646 h 173"/>
                  <a:gd name="T26" fmla="*/ 2147483646 w 96"/>
                  <a:gd name="T27" fmla="*/ 2147483646 h 17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96" h="173">
                    <a:moveTo>
                      <a:pt x="19" y="38"/>
                    </a:moveTo>
                    <a:lnTo>
                      <a:pt x="19" y="38"/>
                    </a:lnTo>
                    <a:cubicBezTo>
                      <a:pt x="0" y="38"/>
                      <a:pt x="19" y="0"/>
                      <a:pt x="19" y="19"/>
                    </a:cubicBezTo>
                    <a:cubicBezTo>
                      <a:pt x="38" y="38"/>
                      <a:pt x="57" y="76"/>
                      <a:pt x="57" y="76"/>
                    </a:cubicBezTo>
                    <a:cubicBezTo>
                      <a:pt x="77" y="76"/>
                      <a:pt x="77" y="38"/>
                      <a:pt x="77" y="38"/>
                    </a:cubicBezTo>
                    <a:cubicBezTo>
                      <a:pt x="77" y="19"/>
                      <a:pt x="95" y="19"/>
                      <a:pt x="77" y="38"/>
                    </a:cubicBezTo>
                    <a:lnTo>
                      <a:pt x="77" y="95"/>
                    </a:lnTo>
                    <a:cubicBezTo>
                      <a:pt x="77" y="114"/>
                      <a:pt x="95" y="134"/>
                      <a:pt x="95" y="153"/>
                    </a:cubicBezTo>
                    <a:cubicBezTo>
                      <a:pt x="95" y="172"/>
                      <a:pt x="95" y="153"/>
                      <a:pt x="95" y="153"/>
                    </a:cubicBezTo>
                    <a:cubicBezTo>
                      <a:pt x="77" y="153"/>
                      <a:pt x="57" y="114"/>
                      <a:pt x="57" y="114"/>
                    </a:cubicBezTo>
                    <a:cubicBezTo>
                      <a:pt x="57" y="134"/>
                      <a:pt x="57" y="153"/>
                      <a:pt x="57" y="172"/>
                    </a:cubicBezTo>
                    <a:lnTo>
                      <a:pt x="38" y="172"/>
                    </a:lnTo>
                    <a:cubicBezTo>
                      <a:pt x="38" y="153"/>
                      <a:pt x="57" y="95"/>
                      <a:pt x="57" y="95"/>
                    </a:cubicBezTo>
                    <a:cubicBezTo>
                      <a:pt x="38" y="76"/>
                      <a:pt x="38" y="58"/>
                      <a:pt x="19" y="3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91" name="Freeform 322">
                <a:extLst>
                  <a:ext uri="{FF2B5EF4-FFF2-40B4-BE49-F238E27FC236}">
                    <a16:creationId xmlns:a16="http://schemas.microsoft.com/office/drawing/2014/main" id="{E53C3BC6-8632-EF47-A8CE-46E3AECFD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2475" y="3738563"/>
                <a:ext cx="41275" cy="55562"/>
              </a:xfrm>
              <a:custGeom>
                <a:avLst/>
                <a:gdLst>
                  <a:gd name="T0" fmla="*/ 0 w 116"/>
                  <a:gd name="T1" fmla="*/ 2147483646 h 153"/>
                  <a:gd name="T2" fmla="*/ 0 w 116"/>
                  <a:gd name="T3" fmla="*/ 2147483646 h 153"/>
                  <a:gd name="T4" fmla="*/ 2147483646 w 116"/>
                  <a:gd name="T5" fmla="*/ 2147483646 h 153"/>
                  <a:gd name="T6" fmla="*/ 2147483646 w 116"/>
                  <a:gd name="T7" fmla="*/ 2147483646 h 153"/>
                  <a:gd name="T8" fmla="*/ 2147483646 w 116"/>
                  <a:gd name="T9" fmla="*/ 2147483646 h 153"/>
                  <a:gd name="T10" fmla="*/ 2147483646 w 116"/>
                  <a:gd name="T11" fmla="*/ 2147483646 h 153"/>
                  <a:gd name="T12" fmla="*/ 2147483646 w 116"/>
                  <a:gd name="T13" fmla="*/ 2147483646 h 153"/>
                  <a:gd name="T14" fmla="*/ 2147483646 w 116"/>
                  <a:gd name="T15" fmla="*/ 2147483646 h 153"/>
                  <a:gd name="T16" fmla="*/ 0 w 116"/>
                  <a:gd name="T17" fmla="*/ 2147483646 h 1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6" h="153">
                    <a:moveTo>
                      <a:pt x="0" y="134"/>
                    </a:moveTo>
                    <a:lnTo>
                      <a:pt x="0" y="134"/>
                    </a:lnTo>
                    <a:cubicBezTo>
                      <a:pt x="0" y="134"/>
                      <a:pt x="0" y="152"/>
                      <a:pt x="19" y="152"/>
                    </a:cubicBezTo>
                    <a:cubicBezTo>
                      <a:pt x="39" y="152"/>
                      <a:pt x="76" y="152"/>
                      <a:pt x="76" y="115"/>
                    </a:cubicBezTo>
                    <a:cubicBezTo>
                      <a:pt x="95" y="96"/>
                      <a:pt x="95" y="57"/>
                      <a:pt x="95" y="57"/>
                    </a:cubicBezTo>
                    <a:cubicBezTo>
                      <a:pt x="115" y="38"/>
                      <a:pt x="115" y="38"/>
                      <a:pt x="115" y="20"/>
                    </a:cubicBezTo>
                    <a:cubicBezTo>
                      <a:pt x="115" y="0"/>
                      <a:pt x="95" y="20"/>
                      <a:pt x="95" y="20"/>
                    </a:cubicBezTo>
                    <a:cubicBezTo>
                      <a:pt x="95" y="38"/>
                      <a:pt x="76" y="96"/>
                      <a:pt x="76" y="115"/>
                    </a:cubicBezTo>
                    <a:cubicBezTo>
                      <a:pt x="57" y="134"/>
                      <a:pt x="39" y="134"/>
                      <a:pt x="0" y="134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92" name="Freeform 323">
                <a:extLst>
                  <a:ext uri="{FF2B5EF4-FFF2-40B4-BE49-F238E27FC236}">
                    <a16:creationId xmlns:a16="http://schemas.microsoft.com/office/drawing/2014/main" id="{4B30BF11-9F6A-564D-B75B-80EDE37AEA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3113" y="3751263"/>
                <a:ext cx="7937" cy="7937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0 h 20"/>
                  <a:gd name="T6" fmla="*/ 0 w 20"/>
                  <a:gd name="T7" fmla="*/ 2147483646 h 20"/>
                  <a:gd name="T8" fmla="*/ 2147483646 w 20"/>
                  <a:gd name="T9" fmla="*/ 0 h 20"/>
                  <a:gd name="T10" fmla="*/ 2147483646 w 20"/>
                  <a:gd name="T11" fmla="*/ 0 h 20"/>
                  <a:gd name="T12" fmla="*/ 0 w 20"/>
                  <a:gd name="T13" fmla="*/ 0 h 2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9" y="19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93" name="Freeform 324">
                <a:extLst>
                  <a:ext uri="{FF2B5EF4-FFF2-40B4-BE49-F238E27FC236}">
                    <a16:creationId xmlns:a16="http://schemas.microsoft.com/office/drawing/2014/main" id="{91183030-FF00-7B4B-8591-E241E86196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3113" y="3738563"/>
                <a:ext cx="14287" cy="7937"/>
              </a:xfrm>
              <a:custGeom>
                <a:avLst/>
                <a:gdLst>
                  <a:gd name="T0" fmla="*/ 0 w 39"/>
                  <a:gd name="T1" fmla="*/ 2147483646 h 21"/>
                  <a:gd name="T2" fmla="*/ 0 w 39"/>
                  <a:gd name="T3" fmla="*/ 2147483646 h 21"/>
                  <a:gd name="T4" fmla="*/ 2147483646 w 39"/>
                  <a:gd name="T5" fmla="*/ 2147483646 h 21"/>
                  <a:gd name="T6" fmla="*/ 2147483646 w 39"/>
                  <a:gd name="T7" fmla="*/ 2147483646 h 21"/>
                  <a:gd name="T8" fmla="*/ 2147483646 w 39"/>
                  <a:gd name="T9" fmla="*/ 0 h 21"/>
                  <a:gd name="T10" fmla="*/ 0 w 39"/>
                  <a:gd name="T11" fmla="*/ 2147483646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21">
                    <a:moveTo>
                      <a:pt x="0" y="20"/>
                    </a:moveTo>
                    <a:lnTo>
                      <a:pt x="0" y="20"/>
                    </a:lnTo>
                    <a:cubicBezTo>
                      <a:pt x="0" y="20"/>
                      <a:pt x="0" y="20"/>
                      <a:pt x="19" y="20"/>
                    </a:cubicBezTo>
                    <a:lnTo>
                      <a:pt x="38" y="20"/>
                    </a:lnTo>
                    <a:lnTo>
                      <a:pt x="38" y="0"/>
                    </a:lnTo>
                    <a:cubicBezTo>
                      <a:pt x="19" y="0"/>
                      <a:pt x="19" y="0"/>
                      <a:pt x="0" y="2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94" name="Freeform 325">
                <a:extLst>
                  <a:ext uri="{FF2B5EF4-FFF2-40B4-BE49-F238E27FC236}">
                    <a16:creationId xmlns:a16="http://schemas.microsoft.com/office/drawing/2014/main" id="{4F27B055-19AC-E441-B90D-7748A7850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5813" y="3744913"/>
                <a:ext cx="20637" cy="47625"/>
              </a:xfrm>
              <a:custGeom>
                <a:avLst/>
                <a:gdLst>
                  <a:gd name="T0" fmla="*/ 2147483646 w 59"/>
                  <a:gd name="T1" fmla="*/ 2147483646 h 133"/>
                  <a:gd name="T2" fmla="*/ 2147483646 w 59"/>
                  <a:gd name="T3" fmla="*/ 2147483646 h 133"/>
                  <a:gd name="T4" fmla="*/ 2147483646 w 59"/>
                  <a:gd name="T5" fmla="*/ 2147483646 h 133"/>
                  <a:gd name="T6" fmla="*/ 0 w 59"/>
                  <a:gd name="T7" fmla="*/ 2147483646 h 133"/>
                  <a:gd name="T8" fmla="*/ 0 w 59"/>
                  <a:gd name="T9" fmla="*/ 2147483646 h 133"/>
                  <a:gd name="T10" fmla="*/ 2147483646 w 59"/>
                  <a:gd name="T11" fmla="*/ 2147483646 h 13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133">
                    <a:moveTo>
                      <a:pt x="39" y="18"/>
                    </a:moveTo>
                    <a:lnTo>
                      <a:pt x="39" y="18"/>
                    </a:lnTo>
                    <a:cubicBezTo>
                      <a:pt x="58" y="0"/>
                      <a:pt x="58" y="0"/>
                      <a:pt x="58" y="18"/>
                    </a:cubicBezTo>
                    <a:cubicBezTo>
                      <a:pt x="58" y="18"/>
                      <a:pt x="20" y="114"/>
                      <a:pt x="0" y="114"/>
                    </a:cubicBezTo>
                    <a:cubicBezTo>
                      <a:pt x="0" y="132"/>
                      <a:pt x="0" y="132"/>
                      <a:pt x="0" y="114"/>
                    </a:cubicBezTo>
                    <a:cubicBezTo>
                      <a:pt x="0" y="95"/>
                      <a:pt x="39" y="18"/>
                      <a:pt x="39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95" name="Freeform 326">
                <a:extLst>
                  <a:ext uri="{FF2B5EF4-FFF2-40B4-BE49-F238E27FC236}">
                    <a16:creationId xmlns:a16="http://schemas.microsoft.com/office/drawing/2014/main" id="{35FB50A6-35D9-5246-A25E-836CE5CE10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3113" y="3765550"/>
                <a:ext cx="69850" cy="49213"/>
              </a:xfrm>
              <a:custGeom>
                <a:avLst/>
                <a:gdLst>
                  <a:gd name="T0" fmla="*/ 2147483646 w 192"/>
                  <a:gd name="T1" fmla="*/ 2147483646 h 135"/>
                  <a:gd name="T2" fmla="*/ 2147483646 w 192"/>
                  <a:gd name="T3" fmla="*/ 2147483646 h 135"/>
                  <a:gd name="T4" fmla="*/ 0 w 192"/>
                  <a:gd name="T5" fmla="*/ 2147483646 h 135"/>
                  <a:gd name="T6" fmla="*/ 2147483646 w 192"/>
                  <a:gd name="T7" fmla="*/ 2147483646 h 135"/>
                  <a:gd name="T8" fmla="*/ 2147483646 w 192"/>
                  <a:gd name="T9" fmla="*/ 2147483646 h 135"/>
                  <a:gd name="T10" fmla="*/ 2147483646 w 192"/>
                  <a:gd name="T11" fmla="*/ 2147483646 h 135"/>
                  <a:gd name="T12" fmla="*/ 2147483646 w 192"/>
                  <a:gd name="T13" fmla="*/ 2147483646 h 135"/>
                  <a:gd name="T14" fmla="*/ 2147483646 w 192"/>
                  <a:gd name="T15" fmla="*/ 0 h 135"/>
                  <a:gd name="T16" fmla="*/ 2147483646 w 192"/>
                  <a:gd name="T17" fmla="*/ 2147483646 h 135"/>
                  <a:gd name="T18" fmla="*/ 2147483646 w 192"/>
                  <a:gd name="T19" fmla="*/ 2147483646 h 135"/>
                  <a:gd name="T20" fmla="*/ 2147483646 w 192"/>
                  <a:gd name="T21" fmla="*/ 2147483646 h 135"/>
                  <a:gd name="T22" fmla="*/ 2147483646 w 192"/>
                  <a:gd name="T23" fmla="*/ 2147483646 h 135"/>
                  <a:gd name="T24" fmla="*/ 2147483646 w 192"/>
                  <a:gd name="T25" fmla="*/ 2147483646 h 1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192" h="135">
                    <a:moveTo>
                      <a:pt x="19" y="76"/>
                    </a:moveTo>
                    <a:lnTo>
                      <a:pt x="19" y="76"/>
                    </a:lnTo>
                    <a:cubicBezTo>
                      <a:pt x="19" y="76"/>
                      <a:pt x="0" y="58"/>
                      <a:pt x="0" y="76"/>
                    </a:cubicBezTo>
                    <a:cubicBezTo>
                      <a:pt x="0" y="115"/>
                      <a:pt x="58" y="96"/>
                      <a:pt x="58" y="96"/>
                    </a:cubicBezTo>
                    <a:cubicBezTo>
                      <a:pt x="77" y="76"/>
                      <a:pt x="58" y="134"/>
                      <a:pt x="77" y="134"/>
                    </a:cubicBezTo>
                    <a:cubicBezTo>
                      <a:pt x="96" y="134"/>
                      <a:pt x="114" y="115"/>
                      <a:pt x="114" y="115"/>
                    </a:cubicBezTo>
                    <a:cubicBezTo>
                      <a:pt x="134" y="76"/>
                      <a:pt x="153" y="39"/>
                      <a:pt x="172" y="20"/>
                    </a:cubicBezTo>
                    <a:cubicBezTo>
                      <a:pt x="191" y="0"/>
                      <a:pt x="172" y="0"/>
                      <a:pt x="172" y="0"/>
                    </a:cubicBezTo>
                    <a:cubicBezTo>
                      <a:pt x="153" y="39"/>
                      <a:pt x="114" y="96"/>
                      <a:pt x="96" y="115"/>
                    </a:cubicBezTo>
                    <a:cubicBezTo>
                      <a:pt x="77" y="134"/>
                      <a:pt x="77" y="96"/>
                      <a:pt x="77" y="96"/>
                    </a:cubicBezTo>
                    <a:cubicBezTo>
                      <a:pt x="77" y="76"/>
                      <a:pt x="77" y="76"/>
                      <a:pt x="58" y="76"/>
                    </a:cubicBezTo>
                    <a:lnTo>
                      <a:pt x="38" y="96"/>
                    </a:lnTo>
                    <a:cubicBezTo>
                      <a:pt x="19" y="96"/>
                      <a:pt x="19" y="96"/>
                      <a:pt x="19" y="7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96" name="Freeform 327">
                <a:extLst>
                  <a:ext uri="{FF2B5EF4-FFF2-40B4-BE49-F238E27FC236}">
                    <a16:creationId xmlns:a16="http://schemas.microsoft.com/office/drawing/2014/main" id="{3E7884C9-3883-7D43-9499-460DE3522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0100" y="3773488"/>
                <a:ext cx="14288" cy="7937"/>
              </a:xfrm>
              <a:custGeom>
                <a:avLst/>
                <a:gdLst>
                  <a:gd name="T0" fmla="*/ 2147483646 w 38"/>
                  <a:gd name="T1" fmla="*/ 0 h 20"/>
                  <a:gd name="T2" fmla="*/ 2147483646 w 38"/>
                  <a:gd name="T3" fmla="*/ 0 h 20"/>
                  <a:gd name="T4" fmla="*/ 0 w 38"/>
                  <a:gd name="T5" fmla="*/ 0 h 20"/>
                  <a:gd name="T6" fmla="*/ 2147483646 w 38"/>
                  <a:gd name="T7" fmla="*/ 2147483646 h 20"/>
                  <a:gd name="T8" fmla="*/ 2147483646 w 38"/>
                  <a:gd name="T9" fmla="*/ 0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" h="20">
                    <a:moveTo>
                      <a:pt x="19" y="0"/>
                    </a:moveTo>
                    <a:lnTo>
                      <a:pt x="19" y="0"/>
                    </a:lnTo>
                    <a:lnTo>
                      <a:pt x="0" y="0"/>
                    </a:lnTo>
                    <a:cubicBezTo>
                      <a:pt x="0" y="19"/>
                      <a:pt x="19" y="19"/>
                      <a:pt x="19" y="19"/>
                    </a:cubicBezTo>
                    <a:cubicBezTo>
                      <a:pt x="37" y="0"/>
                      <a:pt x="19" y="0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97" name="Freeform 328">
                <a:extLst>
                  <a:ext uri="{FF2B5EF4-FFF2-40B4-BE49-F238E27FC236}">
                    <a16:creationId xmlns:a16="http://schemas.microsoft.com/office/drawing/2014/main" id="{9247077E-D1C4-0A4B-B9DA-D46D49A3E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0100" y="3786188"/>
                <a:ext cx="14288" cy="1587"/>
              </a:xfrm>
              <a:custGeom>
                <a:avLst/>
                <a:gdLst>
                  <a:gd name="T0" fmla="*/ 0 w 38"/>
                  <a:gd name="T1" fmla="*/ 0 h 1"/>
                  <a:gd name="T2" fmla="*/ 0 w 38"/>
                  <a:gd name="T3" fmla="*/ 0 h 1"/>
                  <a:gd name="T4" fmla="*/ 0 w 38"/>
                  <a:gd name="T5" fmla="*/ 0 h 1"/>
                  <a:gd name="T6" fmla="*/ 2147483646 w 38"/>
                  <a:gd name="T7" fmla="*/ 0 h 1"/>
                  <a:gd name="T8" fmla="*/ 2147483646 w 38"/>
                  <a:gd name="T9" fmla="*/ 0 h 1"/>
                  <a:gd name="T10" fmla="*/ 0 w 38"/>
                  <a:gd name="T11" fmla="*/ 0 h 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8" h="1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9" y="0"/>
                      <a:pt x="37" y="0"/>
                    </a:cubicBezTo>
                    <a:cubicBezTo>
                      <a:pt x="19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98" name="Freeform 329">
                <a:extLst>
                  <a:ext uri="{FF2B5EF4-FFF2-40B4-BE49-F238E27FC236}">
                    <a16:creationId xmlns:a16="http://schemas.microsoft.com/office/drawing/2014/main" id="{BB236A6B-4C47-5649-AC33-6DB87F0E24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3725" y="3724275"/>
                <a:ext cx="61913" cy="49213"/>
              </a:xfrm>
              <a:custGeom>
                <a:avLst/>
                <a:gdLst>
                  <a:gd name="T0" fmla="*/ 2147483646 w 173"/>
                  <a:gd name="T1" fmla="*/ 2147483646 h 135"/>
                  <a:gd name="T2" fmla="*/ 2147483646 w 173"/>
                  <a:gd name="T3" fmla="*/ 2147483646 h 135"/>
                  <a:gd name="T4" fmla="*/ 2147483646 w 173"/>
                  <a:gd name="T5" fmla="*/ 2147483646 h 135"/>
                  <a:gd name="T6" fmla="*/ 2147483646 w 173"/>
                  <a:gd name="T7" fmla="*/ 2147483646 h 135"/>
                  <a:gd name="T8" fmla="*/ 2147483646 w 173"/>
                  <a:gd name="T9" fmla="*/ 2147483646 h 135"/>
                  <a:gd name="T10" fmla="*/ 2147483646 w 173"/>
                  <a:gd name="T11" fmla="*/ 2147483646 h 135"/>
                  <a:gd name="T12" fmla="*/ 2147483646 w 173"/>
                  <a:gd name="T13" fmla="*/ 2147483646 h 135"/>
                  <a:gd name="T14" fmla="*/ 2147483646 w 173"/>
                  <a:gd name="T15" fmla="*/ 2147483646 h 135"/>
                  <a:gd name="T16" fmla="*/ 2147483646 w 173"/>
                  <a:gd name="T17" fmla="*/ 2147483646 h 135"/>
                  <a:gd name="T18" fmla="*/ 2147483646 w 173"/>
                  <a:gd name="T19" fmla="*/ 2147483646 h 135"/>
                  <a:gd name="T20" fmla="*/ 2147483646 w 173"/>
                  <a:gd name="T21" fmla="*/ 2147483646 h 135"/>
                  <a:gd name="T22" fmla="*/ 2147483646 w 173"/>
                  <a:gd name="T23" fmla="*/ 0 h 135"/>
                  <a:gd name="T24" fmla="*/ 2147483646 w 173"/>
                  <a:gd name="T25" fmla="*/ 0 h 135"/>
                  <a:gd name="T26" fmla="*/ 2147483646 w 173"/>
                  <a:gd name="T27" fmla="*/ 2147483646 h 135"/>
                  <a:gd name="T28" fmla="*/ 2147483646 w 173"/>
                  <a:gd name="T29" fmla="*/ 2147483646 h 135"/>
                  <a:gd name="T30" fmla="*/ 2147483646 w 173"/>
                  <a:gd name="T31" fmla="*/ 2147483646 h 135"/>
                  <a:gd name="T32" fmla="*/ 2147483646 w 173"/>
                  <a:gd name="T33" fmla="*/ 2147483646 h 135"/>
                  <a:gd name="T34" fmla="*/ 2147483646 w 173"/>
                  <a:gd name="T35" fmla="*/ 2147483646 h 135"/>
                  <a:gd name="T36" fmla="*/ 2147483646 w 173"/>
                  <a:gd name="T37" fmla="*/ 2147483646 h 135"/>
                  <a:gd name="T38" fmla="*/ 2147483646 w 173"/>
                  <a:gd name="T39" fmla="*/ 2147483646 h 135"/>
                  <a:gd name="T40" fmla="*/ 2147483646 w 173"/>
                  <a:gd name="T41" fmla="*/ 2147483646 h 135"/>
                  <a:gd name="T42" fmla="*/ 2147483646 w 173"/>
                  <a:gd name="T43" fmla="*/ 2147483646 h 135"/>
                  <a:gd name="T44" fmla="*/ 2147483646 w 173"/>
                  <a:gd name="T45" fmla="*/ 2147483646 h 135"/>
                  <a:gd name="T46" fmla="*/ 2147483646 w 173"/>
                  <a:gd name="T47" fmla="*/ 2147483646 h 13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173" h="135">
                    <a:moveTo>
                      <a:pt x="57" y="38"/>
                    </a:moveTo>
                    <a:lnTo>
                      <a:pt x="57" y="38"/>
                    </a:lnTo>
                    <a:cubicBezTo>
                      <a:pt x="57" y="38"/>
                      <a:pt x="76" y="38"/>
                      <a:pt x="76" y="58"/>
                    </a:cubicBezTo>
                    <a:cubicBezTo>
                      <a:pt x="76" y="58"/>
                      <a:pt x="57" y="58"/>
                      <a:pt x="57" y="38"/>
                    </a:cubicBezTo>
                    <a:close/>
                    <a:moveTo>
                      <a:pt x="19" y="114"/>
                    </a:moveTo>
                    <a:lnTo>
                      <a:pt x="19" y="114"/>
                    </a:lnTo>
                    <a:cubicBezTo>
                      <a:pt x="0" y="114"/>
                      <a:pt x="19" y="134"/>
                      <a:pt x="19" y="134"/>
                    </a:cubicBezTo>
                    <a:cubicBezTo>
                      <a:pt x="38" y="114"/>
                      <a:pt x="76" y="95"/>
                      <a:pt x="96" y="76"/>
                    </a:cubicBezTo>
                    <a:cubicBezTo>
                      <a:pt x="96" y="58"/>
                      <a:pt x="96" y="38"/>
                      <a:pt x="115" y="38"/>
                    </a:cubicBezTo>
                    <a:cubicBezTo>
                      <a:pt x="115" y="38"/>
                      <a:pt x="133" y="58"/>
                      <a:pt x="133" y="38"/>
                    </a:cubicBezTo>
                    <a:cubicBezTo>
                      <a:pt x="133" y="38"/>
                      <a:pt x="152" y="38"/>
                      <a:pt x="172" y="38"/>
                    </a:cubicBezTo>
                    <a:cubicBezTo>
                      <a:pt x="172" y="19"/>
                      <a:pt x="172" y="19"/>
                      <a:pt x="172" y="0"/>
                    </a:cubicBezTo>
                    <a:lnTo>
                      <a:pt x="152" y="0"/>
                    </a:lnTo>
                    <a:cubicBezTo>
                      <a:pt x="152" y="19"/>
                      <a:pt x="152" y="19"/>
                      <a:pt x="152" y="19"/>
                    </a:cubicBezTo>
                    <a:cubicBezTo>
                      <a:pt x="152" y="19"/>
                      <a:pt x="152" y="19"/>
                      <a:pt x="133" y="19"/>
                    </a:cubicBezTo>
                    <a:cubicBezTo>
                      <a:pt x="133" y="19"/>
                      <a:pt x="133" y="38"/>
                      <a:pt x="115" y="19"/>
                    </a:cubicBezTo>
                    <a:cubicBezTo>
                      <a:pt x="115" y="19"/>
                      <a:pt x="115" y="0"/>
                      <a:pt x="96" y="19"/>
                    </a:cubicBezTo>
                    <a:cubicBezTo>
                      <a:pt x="96" y="38"/>
                      <a:pt x="96" y="38"/>
                      <a:pt x="76" y="38"/>
                    </a:cubicBezTo>
                    <a:cubicBezTo>
                      <a:pt x="76" y="38"/>
                      <a:pt x="76" y="19"/>
                      <a:pt x="57" y="19"/>
                    </a:cubicBezTo>
                    <a:cubicBezTo>
                      <a:pt x="38" y="19"/>
                      <a:pt x="38" y="38"/>
                      <a:pt x="38" y="58"/>
                    </a:cubicBezTo>
                    <a:lnTo>
                      <a:pt x="76" y="58"/>
                    </a:lnTo>
                    <a:cubicBezTo>
                      <a:pt x="76" y="76"/>
                      <a:pt x="38" y="114"/>
                      <a:pt x="19" y="1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699" name="Freeform 330">
                <a:extLst>
                  <a:ext uri="{FF2B5EF4-FFF2-40B4-BE49-F238E27FC236}">
                    <a16:creationId xmlns:a16="http://schemas.microsoft.com/office/drawing/2014/main" id="{5C2B77CD-335B-7040-A267-7F922AC41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813" y="3806825"/>
                <a:ext cx="7937" cy="7938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2147483646 h 20"/>
                  <a:gd name="T6" fmla="*/ 0 w 20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cubicBezTo>
                      <a:pt x="0" y="19"/>
                      <a:pt x="19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00" name="Freeform 331">
                <a:extLst>
                  <a:ext uri="{FF2B5EF4-FFF2-40B4-BE49-F238E27FC236}">
                    <a16:creationId xmlns:a16="http://schemas.microsoft.com/office/drawing/2014/main" id="{053FC0B2-2846-BC45-BFF0-91CA95FF6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813" y="3779838"/>
                <a:ext cx="47625" cy="47625"/>
              </a:xfrm>
              <a:custGeom>
                <a:avLst/>
                <a:gdLst>
                  <a:gd name="T0" fmla="*/ 2147483646 w 134"/>
                  <a:gd name="T1" fmla="*/ 2147483646 h 134"/>
                  <a:gd name="T2" fmla="*/ 2147483646 w 134"/>
                  <a:gd name="T3" fmla="*/ 2147483646 h 134"/>
                  <a:gd name="T4" fmla="*/ 2147483646 w 134"/>
                  <a:gd name="T5" fmla="*/ 2147483646 h 134"/>
                  <a:gd name="T6" fmla="*/ 2147483646 w 134"/>
                  <a:gd name="T7" fmla="*/ 2147483646 h 134"/>
                  <a:gd name="T8" fmla="*/ 2147483646 w 134"/>
                  <a:gd name="T9" fmla="*/ 2147483646 h 134"/>
                  <a:gd name="T10" fmla="*/ 2147483646 w 134"/>
                  <a:gd name="T11" fmla="*/ 2147483646 h 134"/>
                  <a:gd name="T12" fmla="*/ 2147483646 w 134"/>
                  <a:gd name="T13" fmla="*/ 2147483646 h 134"/>
                  <a:gd name="T14" fmla="*/ 2147483646 w 134"/>
                  <a:gd name="T15" fmla="*/ 2147483646 h 134"/>
                  <a:gd name="T16" fmla="*/ 2147483646 w 134"/>
                  <a:gd name="T17" fmla="*/ 0 h 134"/>
                  <a:gd name="T18" fmla="*/ 2147483646 w 134"/>
                  <a:gd name="T19" fmla="*/ 2147483646 h 134"/>
                  <a:gd name="T20" fmla="*/ 2147483646 w 134"/>
                  <a:gd name="T21" fmla="*/ 2147483646 h 134"/>
                  <a:gd name="T22" fmla="*/ 2147483646 w 134"/>
                  <a:gd name="T23" fmla="*/ 2147483646 h 134"/>
                  <a:gd name="T24" fmla="*/ 2147483646 w 134"/>
                  <a:gd name="T25" fmla="*/ 2147483646 h 134"/>
                  <a:gd name="T26" fmla="*/ 2147483646 w 134"/>
                  <a:gd name="T27" fmla="*/ 2147483646 h 134"/>
                  <a:gd name="T28" fmla="*/ 2147483646 w 134"/>
                  <a:gd name="T29" fmla="*/ 2147483646 h 134"/>
                  <a:gd name="T30" fmla="*/ 2147483646 w 134"/>
                  <a:gd name="T31" fmla="*/ 2147483646 h 134"/>
                  <a:gd name="T32" fmla="*/ 2147483646 w 134"/>
                  <a:gd name="T33" fmla="*/ 2147483646 h 134"/>
                  <a:gd name="T34" fmla="*/ 2147483646 w 134"/>
                  <a:gd name="T35" fmla="*/ 2147483646 h 134"/>
                  <a:gd name="T36" fmla="*/ 2147483646 w 134"/>
                  <a:gd name="T37" fmla="*/ 2147483646 h 134"/>
                  <a:gd name="T38" fmla="*/ 2147483646 w 134"/>
                  <a:gd name="T39" fmla="*/ 2147483646 h 13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4" h="134">
                    <a:moveTo>
                      <a:pt x="19" y="114"/>
                    </a:moveTo>
                    <a:lnTo>
                      <a:pt x="19" y="114"/>
                    </a:lnTo>
                    <a:cubicBezTo>
                      <a:pt x="19" y="114"/>
                      <a:pt x="0" y="114"/>
                      <a:pt x="19" y="133"/>
                    </a:cubicBezTo>
                    <a:lnTo>
                      <a:pt x="38" y="133"/>
                    </a:lnTo>
                    <a:cubicBezTo>
                      <a:pt x="57" y="114"/>
                      <a:pt x="38" y="76"/>
                      <a:pt x="38" y="76"/>
                    </a:cubicBezTo>
                    <a:cubicBezTo>
                      <a:pt x="38" y="76"/>
                      <a:pt x="57" y="95"/>
                      <a:pt x="76" y="114"/>
                    </a:cubicBezTo>
                    <a:cubicBezTo>
                      <a:pt x="95" y="114"/>
                      <a:pt x="95" y="76"/>
                      <a:pt x="114" y="76"/>
                    </a:cubicBezTo>
                    <a:cubicBezTo>
                      <a:pt x="133" y="76"/>
                      <a:pt x="133" y="57"/>
                      <a:pt x="133" y="37"/>
                    </a:cubicBezTo>
                    <a:cubicBezTo>
                      <a:pt x="133" y="19"/>
                      <a:pt x="114" y="19"/>
                      <a:pt x="95" y="0"/>
                    </a:cubicBezTo>
                    <a:cubicBezTo>
                      <a:pt x="95" y="0"/>
                      <a:pt x="76" y="0"/>
                      <a:pt x="95" y="19"/>
                    </a:cubicBezTo>
                    <a:cubicBezTo>
                      <a:pt x="95" y="19"/>
                      <a:pt x="114" y="37"/>
                      <a:pt x="114" y="57"/>
                    </a:cubicBezTo>
                    <a:cubicBezTo>
                      <a:pt x="114" y="57"/>
                      <a:pt x="114" y="57"/>
                      <a:pt x="95" y="57"/>
                    </a:cubicBezTo>
                    <a:lnTo>
                      <a:pt x="76" y="19"/>
                    </a:lnTo>
                    <a:cubicBezTo>
                      <a:pt x="76" y="19"/>
                      <a:pt x="57" y="19"/>
                      <a:pt x="57" y="37"/>
                    </a:cubicBezTo>
                    <a:cubicBezTo>
                      <a:pt x="76" y="37"/>
                      <a:pt x="95" y="57"/>
                      <a:pt x="95" y="57"/>
                    </a:cubicBezTo>
                    <a:cubicBezTo>
                      <a:pt x="95" y="76"/>
                      <a:pt x="76" y="95"/>
                      <a:pt x="76" y="95"/>
                    </a:cubicBezTo>
                    <a:cubicBezTo>
                      <a:pt x="76" y="95"/>
                      <a:pt x="57" y="76"/>
                      <a:pt x="38" y="57"/>
                    </a:cubicBezTo>
                    <a:cubicBezTo>
                      <a:pt x="19" y="76"/>
                      <a:pt x="38" y="95"/>
                      <a:pt x="38" y="114"/>
                    </a:cubicBezTo>
                    <a:lnTo>
                      <a:pt x="19" y="114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01" name="Freeform 332">
                <a:extLst>
                  <a:ext uri="{FF2B5EF4-FFF2-40B4-BE49-F238E27FC236}">
                    <a16:creationId xmlns:a16="http://schemas.microsoft.com/office/drawing/2014/main" id="{1CB88FFE-AA8F-274C-881D-C54612A27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463" y="3786188"/>
                <a:ext cx="14287" cy="14287"/>
              </a:xfrm>
              <a:custGeom>
                <a:avLst/>
                <a:gdLst>
                  <a:gd name="T0" fmla="*/ 0 w 39"/>
                  <a:gd name="T1" fmla="*/ 2147483646 h 39"/>
                  <a:gd name="T2" fmla="*/ 0 w 39"/>
                  <a:gd name="T3" fmla="*/ 2147483646 h 39"/>
                  <a:gd name="T4" fmla="*/ 2147483646 w 39"/>
                  <a:gd name="T5" fmla="*/ 2147483646 h 39"/>
                  <a:gd name="T6" fmla="*/ 2147483646 w 39"/>
                  <a:gd name="T7" fmla="*/ 2147483646 h 39"/>
                  <a:gd name="T8" fmla="*/ 0 w 39"/>
                  <a:gd name="T9" fmla="*/ 0 h 39"/>
                  <a:gd name="T10" fmla="*/ 2147483646 w 39"/>
                  <a:gd name="T11" fmla="*/ 2147483646 h 39"/>
                  <a:gd name="T12" fmla="*/ 0 w 39"/>
                  <a:gd name="T13" fmla="*/ 214748364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39">
                    <a:moveTo>
                      <a:pt x="0" y="18"/>
                    </a:moveTo>
                    <a:lnTo>
                      <a:pt x="0" y="18"/>
                    </a:lnTo>
                    <a:cubicBezTo>
                      <a:pt x="0" y="38"/>
                      <a:pt x="19" y="38"/>
                      <a:pt x="19" y="38"/>
                    </a:cubicBezTo>
                    <a:lnTo>
                      <a:pt x="38" y="18"/>
                    </a:lnTo>
                    <a:cubicBezTo>
                      <a:pt x="19" y="0"/>
                      <a:pt x="0" y="0"/>
                      <a:pt x="0" y="0"/>
                    </a:cubicBezTo>
                    <a:lnTo>
                      <a:pt x="19" y="18"/>
                    </a:lnTo>
                    <a:cubicBezTo>
                      <a:pt x="19" y="18"/>
                      <a:pt x="19" y="18"/>
                      <a:pt x="0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02" name="Freeform 333">
                <a:extLst>
                  <a:ext uri="{FF2B5EF4-FFF2-40B4-BE49-F238E27FC236}">
                    <a16:creationId xmlns:a16="http://schemas.microsoft.com/office/drawing/2014/main" id="{98E5821B-2D8F-174D-B95A-DFCDEF2D5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750" y="3773488"/>
                <a:ext cx="7938" cy="7937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2147483646 w 20"/>
                  <a:gd name="T5" fmla="*/ 0 h 20"/>
                  <a:gd name="T6" fmla="*/ 0 w 20"/>
                  <a:gd name="T7" fmla="*/ 0 h 20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9" y="19"/>
                      <a:pt x="1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03" name="Freeform 334">
                <a:extLst>
                  <a:ext uri="{FF2B5EF4-FFF2-40B4-BE49-F238E27FC236}">
                    <a16:creationId xmlns:a16="http://schemas.microsoft.com/office/drawing/2014/main" id="{775C3F56-7A21-1E4C-9282-C7007A86A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750" y="3773488"/>
                <a:ext cx="20638" cy="14287"/>
              </a:xfrm>
              <a:custGeom>
                <a:avLst/>
                <a:gdLst>
                  <a:gd name="T0" fmla="*/ 2147483646 w 58"/>
                  <a:gd name="T1" fmla="*/ 2147483646 h 39"/>
                  <a:gd name="T2" fmla="*/ 2147483646 w 58"/>
                  <a:gd name="T3" fmla="*/ 2147483646 h 39"/>
                  <a:gd name="T4" fmla="*/ 0 w 58"/>
                  <a:gd name="T5" fmla="*/ 2147483646 h 39"/>
                  <a:gd name="T6" fmla="*/ 2147483646 w 58"/>
                  <a:gd name="T7" fmla="*/ 2147483646 h 39"/>
                  <a:gd name="T8" fmla="*/ 2147483646 w 58"/>
                  <a:gd name="T9" fmla="*/ 2147483646 h 39"/>
                  <a:gd name="T10" fmla="*/ 2147483646 w 58"/>
                  <a:gd name="T11" fmla="*/ 0 h 39"/>
                  <a:gd name="T12" fmla="*/ 2147483646 w 58"/>
                  <a:gd name="T13" fmla="*/ 0 h 39"/>
                  <a:gd name="T14" fmla="*/ 2147483646 w 58"/>
                  <a:gd name="T15" fmla="*/ 2147483646 h 39"/>
                  <a:gd name="T16" fmla="*/ 2147483646 w 58"/>
                  <a:gd name="T17" fmla="*/ 2147483646 h 39"/>
                  <a:gd name="T18" fmla="*/ 2147483646 w 58"/>
                  <a:gd name="T19" fmla="*/ 2147483646 h 39"/>
                  <a:gd name="T20" fmla="*/ 2147483646 w 58"/>
                  <a:gd name="T21" fmla="*/ 2147483646 h 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" h="39">
                    <a:moveTo>
                      <a:pt x="19" y="19"/>
                    </a:moveTo>
                    <a:lnTo>
                      <a:pt x="19" y="19"/>
                    </a:lnTo>
                    <a:lnTo>
                      <a:pt x="0" y="38"/>
                    </a:lnTo>
                    <a:cubicBezTo>
                      <a:pt x="19" y="38"/>
                      <a:pt x="38" y="38"/>
                      <a:pt x="38" y="38"/>
                    </a:cubicBezTo>
                    <a:cubicBezTo>
                      <a:pt x="19" y="19"/>
                      <a:pt x="57" y="38"/>
                      <a:pt x="57" y="19"/>
                    </a:cubicBezTo>
                    <a:cubicBezTo>
                      <a:pt x="38" y="0"/>
                      <a:pt x="38" y="0"/>
                      <a:pt x="38" y="0"/>
                    </a:cubicBezTo>
                    <a:lnTo>
                      <a:pt x="19" y="0"/>
                    </a:lnTo>
                    <a:cubicBezTo>
                      <a:pt x="38" y="0"/>
                      <a:pt x="38" y="19"/>
                      <a:pt x="38" y="19"/>
                    </a:cubicBezTo>
                    <a:cubicBezTo>
                      <a:pt x="38" y="19"/>
                      <a:pt x="38" y="19"/>
                      <a:pt x="19" y="19"/>
                    </a:cubicBezTo>
                    <a:cubicBezTo>
                      <a:pt x="19" y="19"/>
                      <a:pt x="19" y="19"/>
                      <a:pt x="19" y="38"/>
                    </a:cubicBezTo>
                    <a:lnTo>
                      <a:pt x="19" y="19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04" name="Freeform 335">
                <a:extLst>
                  <a:ext uri="{FF2B5EF4-FFF2-40B4-BE49-F238E27FC236}">
                    <a16:creationId xmlns:a16="http://schemas.microsoft.com/office/drawing/2014/main" id="{51EA6EE6-A37F-E347-9637-B771487666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388" y="3751263"/>
                <a:ext cx="1587" cy="7937"/>
              </a:xfrm>
              <a:custGeom>
                <a:avLst/>
                <a:gdLst>
                  <a:gd name="T0" fmla="*/ 0 w 1"/>
                  <a:gd name="T1" fmla="*/ 0 h 20"/>
                  <a:gd name="T2" fmla="*/ 0 w 1"/>
                  <a:gd name="T3" fmla="*/ 0 h 20"/>
                  <a:gd name="T4" fmla="*/ 0 w 1"/>
                  <a:gd name="T5" fmla="*/ 2147483646 h 20"/>
                  <a:gd name="T6" fmla="*/ 0 w 1"/>
                  <a:gd name="T7" fmla="*/ 2147483646 h 20"/>
                  <a:gd name="T8" fmla="*/ 0 w 1"/>
                  <a:gd name="T9" fmla="*/ 2147483646 h 20"/>
                  <a:gd name="T10" fmla="*/ 0 w 1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05" name="Freeform 336">
                <a:extLst>
                  <a:ext uri="{FF2B5EF4-FFF2-40B4-BE49-F238E27FC236}">
                    <a16:creationId xmlns:a16="http://schemas.microsoft.com/office/drawing/2014/main" id="{D7449B9C-24B5-CF47-A2EA-EADEABC30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738" y="3744913"/>
                <a:ext cx="26987" cy="41275"/>
              </a:xfrm>
              <a:custGeom>
                <a:avLst/>
                <a:gdLst>
                  <a:gd name="T0" fmla="*/ 0 w 77"/>
                  <a:gd name="T1" fmla="*/ 2147483646 h 115"/>
                  <a:gd name="T2" fmla="*/ 0 w 77"/>
                  <a:gd name="T3" fmla="*/ 2147483646 h 115"/>
                  <a:gd name="T4" fmla="*/ 2147483646 w 77"/>
                  <a:gd name="T5" fmla="*/ 2147483646 h 115"/>
                  <a:gd name="T6" fmla="*/ 2147483646 w 77"/>
                  <a:gd name="T7" fmla="*/ 2147483646 h 115"/>
                  <a:gd name="T8" fmla="*/ 2147483646 w 77"/>
                  <a:gd name="T9" fmla="*/ 2147483646 h 115"/>
                  <a:gd name="T10" fmla="*/ 0 w 77"/>
                  <a:gd name="T11" fmla="*/ 2147483646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115">
                    <a:moveTo>
                      <a:pt x="0" y="18"/>
                    </a:moveTo>
                    <a:lnTo>
                      <a:pt x="0" y="18"/>
                    </a:lnTo>
                    <a:cubicBezTo>
                      <a:pt x="0" y="18"/>
                      <a:pt x="19" y="0"/>
                      <a:pt x="19" y="18"/>
                    </a:cubicBezTo>
                    <a:cubicBezTo>
                      <a:pt x="19" y="37"/>
                      <a:pt x="57" y="76"/>
                      <a:pt x="76" y="95"/>
                    </a:cubicBezTo>
                    <a:cubicBezTo>
                      <a:pt x="76" y="114"/>
                      <a:pt x="76" y="114"/>
                      <a:pt x="76" y="114"/>
                    </a:cubicBezTo>
                    <a:cubicBezTo>
                      <a:pt x="38" y="76"/>
                      <a:pt x="19" y="56"/>
                      <a:pt x="0" y="1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06" name="Freeform 337">
                <a:extLst>
                  <a:ext uri="{FF2B5EF4-FFF2-40B4-BE49-F238E27FC236}">
                    <a16:creationId xmlns:a16="http://schemas.microsoft.com/office/drawing/2014/main" id="{CA3446D8-691A-6A43-B522-C5C99A1BD2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3738563"/>
                <a:ext cx="14288" cy="14287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0 h 39"/>
                  <a:gd name="T6" fmla="*/ 2147483646 w 39"/>
                  <a:gd name="T7" fmla="*/ 0 h 39"/>
                  <a:gd name="T8" fmla="*/ 2147483646 w 39"/>
                  <a:gd name="T9" fmla="*/ 2147483646 h 39"/>
                  <a:gd name="T10" fmla="*/ 0 w 39"/>
                  <a:gd name="T11" fmla="*/ 2147483646 h 39"/>
                  <a:gd name="T12" fmla="*/ 2147483646 w 39"/>
                  <a:gd name="T13" fmla="*/ 2147483646 h 3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9" h="39">
                    <a:moveTo>
                      <a:pt x="19" y="38"/>
                    </a:moveTo>
                    <a:lnTo>
                      <a:pt x="19" y="38"/>
                    </a:lnTo>
                    <a:cubicBezTo>
                      <a:pt x="19" y="38"/>
                      <a:pt x="38" y="20"/>
                      <a:pt x="38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20"/>
                      <a:pt x="19" y="20"/>
                      <a:pt x="19" y="20"/>
                    </a:cubicBezTo>
                    <a:cubicBezTo>
                      <a:pt x="19" y="20"/>
                      <a:pt x="19" y="38"/>
                      <a:pt x="0" y="38"/>
                    </a:cubicBezTo>
                    <a:lnTo>
                      <a:pt x="19" y="3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07" name="Freeform 338">
                <a:extLst>
                  <a:ext uri="{FF2B5EF4-FFF2-40B4-BE49-F238E27FC236}">
                    <a16:creationId xmlns:a16="http://schemas.microsoft.com/office/drawing/2014/main" id="{2A5F3CF5-8F1B-EB49-98C9-DC0833B4E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800" y="3751263"/>
                <a:ext cx="20638" cy="61912"/>
              </a:xfrm>
              <a:custGeom>
                <a:avLst/>
                <a:gdLst>
                  <a:gd name="T0" fmla="*/ 2147483646 w 59"/>
                  <a:gd name="T1" fmla="*/ 2147483646 h 173"/>
                  <a:gd name="T2" fmla="*/ 2147483646 w 59"/>
                  <a:gd name="T3" fmla="*/ 2147483646 h 173"/>
                  <a:gd name="T4" fmla="*/ 2147483646 w 59"/>
                  <a:gd name="T5" fmla="*/ 2147483646 h 173"/>
                  <a:gd name="T6" fmla="*/ 2147483646 w 59"/>
                  <a:gd name="T7" fmla="*/ 2147483646 h 173"/>
                  <a:gd name="T8" fmla="*/ 2147483646 w 59"/>
                  <a:gd name="T9" fmla="*/ 2147483646 h 173"/>
                  <a:gd name="T10" fmla="*/ 2147483646 w 59"/>
                  <a:gd name="T11" fmla="*/ 2147483646 h 17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173">
                    <a:moveTo>
                      <a:pt x="20" y="38"/>
                    </a:moveTo>
                    <a:lnTo>
                      <a:pt x="20" y="38"/>
                    </a:lnTo>
                    <a:cubicBezTo>
                      <a:pt x="0" y="19"/>
                      <a:pt x="20" y="0"/>
                      <a:pt x="20" y="19"/>
                    </a:cubicBezTo>
                    <a:cubicBezTo>
                      <a:pt x="39" y="38"/>
                      <a:pt x="58" y="114"/>
                      <a:pt x="58" y="172"/>
                    </a:cubicBezTo>
                    <a:cubicBezTo>
                      <a:pt x="58" y="153"/>
                      <a:pt x="39" y="58"/>
                      <a:pt x="20" y="38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08" name="Freeform 339">
                <a:extLst>
                  <a:ext uri="{FF2B5EF4-FFF2-40B4-BE49-F238E27FC236}">
                    <a16:creationId xmlns:a16="http://schemas.microsoft.com/office/drawing/2014/main" id="{6EA7A2D4-1632-1444-BF85-5EEF656C64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5000" y="3730625"/>
                <a:ext cx="47625" cy="49213"/>
              </a:xfrm>
              <a:custGeom>
                <a:avLst/>
                <a:gdLst>
                  <a:gd name="T0" fmla="*/ 2147483646 w 134"/>
                  <a:gd name="T1" fmla="*/ 2147483646 h 135"/>
                  <a:gd name="T2" fmla="*/ 2147483646 w 134"/>
                  <a:gd name="T3" fmla="*/ 2147483646 h 135"/>
                  <a:gd name="T4" fmla="*/ 2147483646 w 134"/>
                  <a:gd name="T5" fmla="*/ 0 h 135"/>
                  <a:gd name="T6" fmla="*/ 2147483646 w 134"/>
                  <a:gd name="T7" fmla="*/ 2147483646 h 135"/>
                  <a:gd name="T8" fmla="*/ 2147483646 w 134"/>
                  <a:gd name="T9" fmla="*/ 2147483646 h 135"/>
                  <a:gd name="T10" fmla="*/ 2147483646 w 134"/>
                  <a:gd name="T11" fmla="*/ 2147483646 h 135"/>
                  <a:gd name="T12" fmla="*/ 2147483646 w 134"/>
                  <a:gd name="T13" fmla="*/ 2147483646 h 135"/>
                  <a:gd name="T14" fmla="*/ 0 w 134"/>
                  <a:gd name="T15" fmla="*/ 2147483646 h 135"/>
                  <a:gd name="T16" fmla="*/ 2147483646 w 134"/>
                  <a:gd name="T17" fmla="*/ 2147483646 h 135"/>
                  <a:gd name="T18" fmla="*/ 2147483646 w 134"/>
                  <a:gd name="T19" fmla="*/ 2147483646 h 135"/>
                  <a:gd name="T20" fmla="*/ 2147483646 w 134"/>
                  <a:gd name="T21" fmla="*/ 2147483646 h 135"/>
                  <a:gd name="T22" fmla="*/ 2147483646 w 134"/>
                  <a:gd name="T23" fmla="*/ 2147483646 h 13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134" h="135">
                    <a:moveTo>
                      <a:pt x="57" y="19"/>
                    </a:moveTo>
                    <a:lnTo>
                      <a:pt x="57" y="19"/>
                    </a:lnTo>
                    <a:cubicBezTo>
                      <a:pt x="57" y="0"/>
                      <a:pt x="76" y="0"/>
                      <a:pt x="76" y="0"/>
                    </a:cubicBezTo>
                    <a:cubicBezTo>
                      <a:pt x="95" y="57"/>
                      <a:pt x="114" y="95"/>
                      <a:pt x="133" y="134"/>
                    </a:cubicBezTo>
                    <a:cubicBezTo>
                      <a:pt x="133" y="134"/>
                      <a:pt x="133" y="134"/>
                      <a:pt x="114" y="134"/>
                    </a:cubicBezTo>
                    <a:lnTo>
                      <a:pt x="95" y="95"/>
                    </a:lnTo>
                    <a:cubicBezTo>
                      <a:pt x="76" y="95"/>
                      <a:pt x="57" y="134"/>
                      <a:pt x="18" y="134"/>
                    </a:cubicBezTo>
                    <a:cubicBezTo>
                      <a:pt x="0" y="115"/>
                      <a:pt x="0" y="95"/>
                      <a:pt x="0" y="76"/>
                    </a:cubicBezTo>
                    <a:cubicBezTo>
                      <a:pt x="0" y="76"/>
                      <a:pt x="18" y="57"/>
                      <a:pt x="18" y="76"/>
                    </a:cubicBezTo>
                    <a:cubicBezTo>
                      <a:pt x="18" y="95"/>
                      <a:pt x="18" y="115"/>
                      <a:pt x="37" y="115"/>
                    </a:cubicBezTo>
                    <a:cubicBezTo>
                      <a:pt x="57" y="115"/>
                      <a:pt x="76" y="95"/>
                      <a:pt x="95" y="76"/>
                    </a:cubicBezTo>
                    <a:cubicBezTo>
                      <a:pt x="95" y="57"/>
                      <a:pt x="76" y="39"/>
                      <a:pt x="57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09" name="Freeform 340">
                <a:extLst>
                  <a:ext uri="{FF2B5EF4-FFF2-40B4-BE49-F238E27FC236}">
                    <a16:creationId xmlns:a16="http://schemas.microsoft.com/office/drawing/2014/main" id="{3499FD32-D329-B740-B747-28840152F8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738" y="3765550"/>
                <a:ext cx="26987" cy="49213"/>
              </a:xfrm>
              <a:custGeom>
                <a:avLst/>
                <a:gdLst>
                  <a:gd name="T0" fmla="*/ 0 w 77"/>
                  <a:gd name="T1" fmla="*/ 2147483646 h 135"/>
                  <a:gd name="T2" fmla="*/ 0 w 77"/>
                  <a:gd name="T3" fmla="*/ 2147483646 h 135"/>
                  <a:gd name="T4" fmla="*/ 2147483646 w 77"/>
                  <a:gd name="T5" fmla="*/ 2147483646 h 135"/>
                  <a:gd name="T6" fmla="*/ 2147483646 w 77"/>
                  <a:gd name="T7" fmla="*/ 2147483646 h 135"/>
                  <a:gd name="T8" fmla="*/ 2147483646 w 77"/>
                  <a:gd name="T9" fmla="*/ 2147483646 h 135"/>
                  <a:gd name="T10" fmla="*/ 0 w 77"/>
                  <a:gd name="T11" fmla="*/ 2147483646 h 13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7" h="135">
                    <a:moveTo>
                      <a:pt x="0" y="115"/>
                    </a:moveTo>
                    <a:lnTo>
                      <a:pt x="0" y="115"/>
                    </a:lnTo>
                    <a:cubicBezTo>
                      <a:pt x="0" y="115"/>
                      <a:pt x="57" y="39"/>
                      <a:pt x="57" y="20"/>
                    </a:cubicBezTo>
                    <a:cubicBezTo>
                      <a:pt x="57" y="0"/>
                      <a:pt x="76" y="39"/>
                      <a:pt x="57" y="39"/>
                    </a:cubicBezTo>
                    <a:cubicBezTo>
                      <a:pt x="57" y="58"/>
                      <a:pt x="19" y="115"/>
                      <a:pt x="19" y="134"/>
                    </a:cubicBezTo>
                    <a:cubicBezTo>
                      <a:pt x="0" y="134"/>
                      <a:pt x="0" y="134"/>
                      <a:pt x="0" y="11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10" name="Freeform 341">
                <a:extLst>
                  <a:ext uri="{FF2B5EF4-FFF2-40B4-BE49-F238E27FC236}">
                    <a16:creationId xmlns:a16="http://schemas.microsoft.com/office/drawing/2014/main" id="{CB9B463F-5CAD-7341-B64E-EB9E10BE06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6450" y="3773488"/>
                <a:ext cx="55563" cy="55562"/>
              </a:xfrm>
              <a:custGeom>
                <a:avLst/>
                <a:gdLst>
                  <a:gd name="T0" fmla="*/ 2147483646 w 153"/>
                  <a:gd name="T1" fmla="*/ 2147483646 h 153"/>
                  <a:gd name="T2" fmla="*/ 2147483646 w 153"/>
                  <a:gd name="T3" fmla="*/ 2147483646 h 153"/>
                  <a:gd name="T4" fmla="*/ 2147483646 w 153"/>
                  <a:gd name="T5" fmla="*/ 2147483646 h 153"/>
                  <a:gd name="T6" fmla="*/ 2147483646 w 153"/>
                  <a:gd name="T7" fmla="*/ 2147483646 h 153"/>
                  <a:gd name="T8" fmla="*/ 0 w 153"/>
                  <a:gd name="T9" fmla="*/ 2147483646 h 153"/>
                  <a:gd name="T10" fmla="*/ 2147483646 w 153"/>
                  <a:gd name="T11" fmla="*/ 2147483646 h 153"/>
                  <a:gd name="T12" fmla="*/ 2147483646 w 153"/>
                  <a:gd name="T13" fmla="*/ 2147483646 h 153"/>
                  <a:gd name="T14" fmla="*/ 2147483646 w 153"/>
                  <a:gd name="T15" fmla="*/ 2147483646 h 15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53" h="153">
                    <a:moveTo>
                      <a:pt x="114" y="19"/>
                    </a:moveTo>
                    <a:lnTo>
                      <a:pt x="114" y="19"/>
                    </a:lnTo>
                    <a:cubicBezTo>
                      <a:pt x="133" y="0"/>
                      <a:pt x="152" y="38"/>
                      <a:pt x="133" y="56"/>
                    </a:cubicBezTo>
                    <a:cubicBezTo>
                      <a:pt x="95" y="76"/>
                      <a:pt x="95" y="133"/>
                      <a:pt x="57" y="133"/>
                    </a:cubicBezTo>
                    <a:cubicBezTo>
                      <a:pt x="38" y="152"/>
                      <a:pt x="18" y="133"/>
                      <a:pt x="0" y="133"/>
                    </a:cubicBezTo>
                    <a:lnTo>
                      <a:pt x="18" y="114"/>
                    </a:lnTo>
                    <a:cubicBezTo>
                      <a:pt x="38" y="133"/>
                      <a:pt x="57" y="133"/>
                      <a:pt x="57" y="133"/>
                    </a:cubicBezTo>
                    <a:cubicBezTo>
                      <a:pt x="95" y="95"/>
                      <a:pt x="114" y="56"/>
                      <a:pt x="114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11" name="Freeform 342">
                <a:extLst>
                  <a:ext uri="{FF2B5EF4-FFF2-40B4-BE49-F238E27FC236}">
                    <a16:creationId xmlns:a16="http://schemas.microsoft.com/office/drawing/2014/main" id="{41508017-43C4-3540-B094-1F55A9D319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925" y="3821113"/>
                <a:ext cx="14288" cy="14287"/>
              </a:xfrm>
              <a:custGeom>
                <a:avLst/>
                <a:gdLst>
                  <a:gd name="T0" fmla="*/ 2147483646 w 39"/>
                  <a:gd name="T1" fmla="*/ 0 h 39"/>
                  <a:gd name="T2" fmla="*/ 2147483646 w 39"/>
                  <a:gd name="T3" fmla="*/ 0 h 39"/>
                  <a:gd name="T4" fmla="*/ 2147483646 w 39"/>
                  <a:gd name="T5" fmla="*/ 0 h 39"/>
                  <a:gd name="T6" fmla="*/ 2147483646 w 39"/>
                  <a:gd name="T7" fmla="*/ 2147483646 h 39"/>
                  <a:gd name="T8" fmla="*/ 0 w 39"/>
                  <a:gd name="T9" fmla="*/ 2147483646 h 39"/>
                  <a:gd name="T10" fmla="*/ 2147483646 w 39"/>
                  <a:gd name="T11" fmla="*/ 0 h 39"/>
                  <a:gd name="T12" fmla="*/ 0 w 39"/>
                  <a:gd name="T13" fmla="*/ 0 h 39"/>
                  <a:gd name="T14" fmla="*/ 2147483646 w 39"/>
                  <a:gd name="T15" fmla="*/ 0 h 3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39" h="39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19"/>
                      <a:pt x="19" y="19"/>
                      <a:pt x="19" y="38"/>
                    </a:cubicBezTo>
                    <a:lnTo>
                      <a:pt x="0" y="38"/>
                    </a:lnTo>
                    <a:cubicBezTo>
                      <a:pt x="0" y="19"/>
                      <a:pt x="19" y="0"/>
                      <a:pt x="1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38" y="0"/>
                      <a:pt x="19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12" name="Freeform 343">
                <a:extLst>
                  <a:ext uri="{FF2B5EF4-FFF2-40B4-BE49-F238E27FC236}">
                    <a16:creationId xmlns:a16="http://schemas.microsoft.com/office/drawing/2014/main" id="{AA1C1FC3-F841-8840-A8BD-8CF649F4DF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1350" y="3813175"/>
                <a:ext cx="34925" cy="20638"/>
              </a:xfrm>
              <a:custGeom>
                <a:avLst/>
                <a:gdLst>
                  <a:gd name="T0" fmla="*/ 2147483646 w 97"/>
                  <a:gd name="T1" fmla="*/ 0 h 58"/>
                  <a:gd name="T2" fmla="*/ 2147483646 w 97"/>
                  <a:gd name="T3" fmla="*/ 0 h 58"/>
                  <a:gd name="T4" fmla="*/ 2147483646 w 97"/>
                  <a:gd name="T5" fmla="*/ 2147483646 h 58"/>
                  <a:gd name="T6" fmla="*/ 2147483646 w 97"/>
                  <a:gd name="T7" fmla="*/ 2147483646 h 58"/>
                  <a:gd name="T8" fmla="*/ 2147483646 w 97"/>
                  <a:gd name="T9" fmla="*/ 2147483646 h 58"/>
                  <a:gd name="T10" fmla="*/ 2147483646 w 97"/>
                  <a:gd name="T11" fmla="*/ 2147483646 h 58"/>
                  <a:gd name="T12" fmla="*/ 2147483646 w 97"/>
                  <a:gd name="T13" fmla="*/ 2147483646 h 58"/>
                  <a:gd name="T14" fmla="*/ 0 w 97"/>
                  <a:gd name="T15" fmla="*/ 2147483646 h 58"/>
                  <a:gd name="T16" fmla="*/ 2147483646 w 97"/>
                  <a:gd name="T17" fmla="*/ 2147483646 h 58"/>
                  <a:gd name="T18" fmla="*/ 2147483646 w 97"/>
                  <a:gd name="T19" fmla="*/ 2147483646 h 58"/>
                  <a:gd name="T20" fmla="*/ 2147483646 w 97"/>
                  <a:gd name="T21" fmla="*/ 2147483646 h 58"/>
                  <a:gd name="T22" fmla="*/ 2147483646 w 97"/>
                  <a:gd name="T23" fmla="*/ 0 h 58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97" h="58">
                    <a:moveTo>
                      <a:pt x="96" y="0"/>
                    </a:moveTo>
                    <a:lnTo>
                      <a:pt x="96" y="0"/>
                    </a:lnTo>
                    <a:cubicBezTo>
                      <a:pt x="96" y="19"/>
                      <a:pt x="77" y="19"/>
                      <a:pt x="58" y="38"/>
                    </a:cubicBezTo>
                    <a:cubicBezTo>
                      <a:pt x="58" y="38"/>
                      <a:pt x="58" y="38"/>
                      <a:pt x="58" y="57"/>
                    </a:cubicBezTo>
                    <a:lnTo>
                      <a:pt x="39" y="57"/>
                    </a:lnTo>
                    <a:cubicBezTo>
                      <a:pt x="39" y="57"/>
                      <a:pt x="39" y="38"/>
                      <a:pt x="39" y="57"/>
                    </a:cubicBezTo>
                    <a:lnTo>
                      <a:pt x="19" y="57"/>
                    </a:lnTo>
                    <a:lnTo>
                      <a:pt x="0" y="57"/>
                    </a:lnTo>
                    <a:cubicBezTo>
                      <a:pt x="19" y="57"/>
                      <a:pt x="19" y="38"/>
                      <a:pt x="39" y="38"/>
                    </a:cubicBezTo>
                    <a:cubicBezTo>
                      <a:pt x="39" y="38"/>
                      <a:pt x="39" y="38"/>
                      <a:pt x="58" y="38"/>
                    </a:cubicBezTo>
                    <a:lnTo>
                      <a:pt x="58" y="19"/>
                    </a:lnTo>
                    <a:cubicBezTo>
                      <a:pt x="77" y="19"/>
                      <a:pt x="77" y="0"/>
                      <a:pt x="9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13" name="Freeform 344">
                <a:extLst>
                  <a:ext uri="{FF2B5EF4-FFF2-40B4-BE49-F238E27FC236}">
                    <a16:creationId xmlns:a16="http://schemas.microsoft.com/office/drawing/2014/main" id="{CD1B861D-B72B-A947-8305-B7B094C64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563" y="3827463"/>
                <a:ext cx="26987" cy="14287"/>
              </a:xfrm>
              <a:custGeom>
                <a:avLst/>
                <a:gdLst>
                  <a:gd name="T0" fmla="*/ 0 w 77"/>
                  <a:gd name="T1" fmla="*/ 0 h 39"/>
                  <a:gd name="T2" fmla="*/ 0 w 77"/>
                  <a:gd name="T3" fmla="*/ 0 h 39"/>
                  <a:gd name="T4" fmla="*/ 0 w 77"/>
                  <a:gd name="T5" fmla="*/ 2147483646 h 39"/>
                  <a:gd name="T6" fmla="*/ 2147483646 w 77"/>
                  <a:gd name="T7" fmla="*/ 2147483646 h 39"/>
                  <a:gd name="T8" fmla="*/ 2147483646 w 77"/>
                  <a:gd name="T9" fmla="*/ 2147483646 h 39"/>
                  <a:gd name="T10" fmla="*/ 2147483646 w 77"/>
                  <a:gd name="T11" fmla="*/ 2147483646 h 39"/>
                  <a:gd name="T12" fmla="*/ 2147483646 w 77"/>
                  <a:gd name="T13" fmla="*/ 0 h 39"/>
                  <a:gd name="T14" fmla="*/ 2147483646 w 77"/>
                  <a:gd name="T15" fmla="*/ 0 h 39"/>
                  <a:gd name="T16" fmla="*/ 2147483646 w 77"/>
                  <a:gd name="T17" fmla="*/ 2147483646 h 39"/>
                  <a:gd name="T18" fmla="*/ 2147483646 w 77"/>
                  <a:gd name="T19" fmla="*/ 0 h 39"/>
                  <a:gd name="T20" fmla="*/ 2147483646 w 77"/>
                  <a:gd name="T21" fmla="*/ 0 h 39"/>
                  <a:gd name="T22" fmla="*/ 2147483646 w 77"/>
                  <a:gd name="T23" fmla="*/ 2147483646 h 39"/>
                  <a:gd name="T24" fmla="*/ 2147483646 w 77"/>
                  <a:gd name="T25" fmla="*/ 0 h 39"/>
                  <a:gd name="T26" fmla="*/ 0 w 77"/>
                  <a:gd name="T27" fmla="*/ 0 h 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77" h="39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19" y="19"/>
                    </a:lnTo>
                    <a:cubicBezTo>
                      <a:pt x="19" y="0"/>
                      <a:pt x="19" y="38"/>
                      <a:pt x="38" y="19"/>
                    </a:cubicBezTo>
                    <a:cubicBezTo>
                      <a:pt x="38" y="19"/>
                      <a:pt x="57" y="19"/>
                      <a:pt x="76" y="19"/>
                    </a:cubicBezTo>
                    <a:lnTo>
                      <a:pt x="76" y="0"/>
                    </a:lnTo>
                    <a:lnTo>
                      <a:pt x="57" y="0"/>
                    </a:lnTo>
                    <a:lnTo>
                      <a:pt x="57" y="19"/>
                    </a:lnTo>
                    <a:cubicBezTo>
                      <a:pt x="38" y="19"/>
                      <a:pt x="57" y="0"/>
                      <a:pt x="57" y="0"/>
                    </a:cubicBezTo>
                    <a:cubicBezTo>
                      <a:pt x="38" y="0"/>
                      <a:pt x="38" y="0"/>
                      <a:pt x="38" y="0"/>
                    </a:cubicBezTo>
                    <a:lnTo>
                      <a:pt x="38" y="19"/>
                    </a:lnTo>
                    <a:cubicBezTo>
                      <a:pt x="19" y="19"/>
                      <a:pt x="38" y="0"/>
                      <a:pt x="38" y="0"/>
                    </a:cubicBezTo>
                    <a:cubicBezTo>
                      <a:pt x="19" y="0"/>
                      <a:pt x="19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14" name="Freeform 345">
                <a:extLst>
                  <a:ext uri="{FF2B5EF4-FFF2-40B4-BE49-F238E27FC236}">
                    <a16:creationId xmlns:a16="http://schemas.microsoft.com/office/drawing/2014/main" id="{D5516A94-ECD7-4A4A-86DB-0596C9B60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57550" y="3813175"/>
                <a:ext cx="14288" cy="20638"/>
              </a:xfrm>
              <a:custGeom>
                <a:avLst/>
                <a:gdLst>
                  <a:gd name="T0" fmla="*/ 0 w 39"/>
                  <a:gd name="T1" fmla="*/ 2147483646 h 58"/>
                  <a:gd name="T2" fmla="*/ 0 w 39"/>
                  <a:gd name="T3" fmla="*/ 2147483646 h 58"/>
                  <a:gd name="T4" fmla="*/ 2147483646 w 39"/>
                  <a:gd name="T5" fmla="*/ 0 h 58"/>
                  <a:gd name="T6" fmla="*/ 2147483646 w 39"/>
                  <a:gd name="T7" fmla="*/ 2147483646 h 58"/>
                  <a:gd name="T8" fmla="*/ 2147483646 w 39"/>
                  <a:gd name="T9" fmla="*/ 2147483646 h 58"/>
                  <a:gd name="T10" fmla="*/ 2147483646 w 39"/>
                  <a:gd name="T11" fmla="*/ 2147483646 h 58"/>
                  <a:gd name="T12" fmla="*/ 0 w 39"/>
                  <a:gd name="T13" fmla="*/ 2147483646 h 58"/>
                  <a:gd name="T14" fmla="*/ 0 w 39"/>
                  <a:gd name="T15" fmla="*/ 2147483646 h 58"/>
                  <a:gd name="T16" fmla="*/ 0 w 39"/>
                  <a:gd name="T17" fmla="*/ 2147483646 h 5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58">
                    <a:moveTo>
                      <a:pt x="0" y="19"/>
                    </a:moveTo>
                    <a:lnTo>
                      <a:pt x="0" y="19"/>
                    </a:lnTo>
                    <a:cubicBezTo>
                      <a:pt x="19" y="19"/>
                      <a:pt x="19" y="19"/>
                      <a:pt x="19" y="0"/>
                    </a:cubicBezTo>
                    <a:cubicBezTo>
                      <a:pt x="19" y="0"/>
                      <a:pt x="38" y="19"/>
                      <a:pt x="19" y="19"/>
                    </a:cubicBezTo>
                    <a:cubicBezTo>
                      <a:pt x="19" y="38"/>
                      <a:pt x="19" y="57"/>
                      <a:pt x="19" y="57"/>
                    </a:cubicBezTo>
                    <a:lnTo>
                      <a:pt x="0" y="57"/>
                    </a:lnTo>
                    <a:lnTo>
                      <a:pt x="0" y="38"/>
                    </a:ln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15" name="Freeform 346">
                <a:extLst>
                  <a:ext uri="{FF2B5EF4-FFF2-40B4-BE49-F238E27FC236}">
                    <a16:creationId xmlns:a16="http://schemas.microsoft.com/office/drawing/2014/main" id="{8A824644-7FEF-AC45-B8F5-623C4E46A9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3263" y="3813175"/>
                <a:ext cx="7937" cy="7938"/>
              </a:xfrm>
              <a:custGeom>
                <a:avLst/>
                <a:gdLst>
                  <a:gd name="T0" fmla="*/ 0 w 20"/>
                  <a:gd name="T1" fmla="*/ 0 h 20"/>
                  <a:gd name="T2" fmla="*/ 0 w 20"/>
                  <a:gd name="T3" fmla="*/ 0 h 20"/>
                  <a:gd name="T4" fmla="*/ 0 w 20"/>
                  <a:gd name="T5" fmla="*/ 2147483646 h 20"/>
                  <a:gd name="T6" fmla="*/ 2147483646 w 20"/>
                  <a:gd name="T7" fmla="*/ 2147483646 h 20"/>
                  <a:gd name="T8" fmla="*/ 2147483646 w 20"/>
                  <a:gd name="T9" fmla="*/ 0 h 20"/>
                  <a:gd name="T10" fmla="*/ 0 w 20"/>
                  <a:gd name="T11" fmla="*/ 0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20">
                    <a:moveTo>
                      <a:pt x="0" y="0"/>
                    </a:moveTo>
                    <a:lnTo>
                      <a:pt x="0" y="0"/>
                    </a:lnTo>
                    <a:lnTo>
                      <a:pt x="0" y="19"/>
                    </a:lnTo>
                    <a:lnTo>
                      <a:pt x="19" y="19"/>
                    </a:lnTo>
                    <a:lnTo>
                      <a:pt x="19" y="0"/>
                    </a:lnTo>
                    <a:cubicBezTo>
                      <a:pt x="0" y="0"/>
                      <a:pt x="0" y="0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16" name="Freeform 347">
                <a:extLst>
                  <a:ext uri="{FF2B5EF4-FFF2-40B4-BE49-F238E27FC236}">
                    <a16:creationId xmlns:a16="http://schemas.microsoft.com/office/drawing/2014/main" id="{01E2D4C5-89E7-8643-8B62-EC97F81CB4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300" y="3786188"/>
                <a:ext cx="130175" cy="26987"/>
              </a:xfrm>
              <a:custGeom>
                <a:avLst/>
                <a:gdLst>
                  <a:gd name="T0" fmla="*/ 2147483646 w 363"/>
                  <a:gd name="T1" fmla="*/ 0 h 77"/>
                  <a:gd name="T2" fmla="*/ 2147483646 w 363"/>
                  <a:gd name="T3" fmla="*/ 0 h 77"/>
                  <a:gd name="T4" fmla="*/ 2147483646 w 363"/>
                  <a:gd name="T5" fmla="*/ 2147483646 h 77"/>
                  <a:gd name="T6" fmla="*/ 2147483646 w 363"/>
                  <a:gd name="T7" fmla="*/ 2147483646 h 77"/>
                  <a:gd name="T8" fmla="*/ 2147483646 w 363"/>
                  <a:gd name="T9" fmla="*/ 2147483646 h 77"/>
                  <a:gd name="T10" fmla="*/ 2147483646 w 363"/>
                  <a:gd name="T11" fmla="*/ 0 h 77"/>
                  <a:gd name="T12" fmla="*/ 2147483646 w 363"/>
                  <a:gd name="T13" fmla="*/ 2147483646 h 77"/>
                  <a:gd name="T14" fmla="*/ 2147483646 w 363"/>
                  <a:gd name="T15" fmla="*/ 2147483646 h 77"/>
                  <a:gd name="T16" fmla="*/ 2147483646 w 363"/>
                  <a:gd name="T17" fmla="*/ 2147483646 h 77"/>
                  <a:gd name="T18" fmla="*/ 2147483646 w 363"/>
                  <a:gd name="T19" fmla="*/ 2147483646 h 77"/>
                  <a:gd name="T20" fmla="*/ 2147483646 w 363"/>
                  <a:gd name="T21" fmla="*/ 2147483646 h 77"/>
                  <a:gd name="T22" fmla="*/ 2147483646 w 363"/>
                  <a:gd name="T23" fmla="*/ 2147483646 h 77"/>
                  <a:gd name="T24" fmla="*/ 2147483646 w 363"/>
                  <a:gd name="T25" fmla="*/ 2147483646 h 77"/>
                  <a:gd name="T26" fmla="*/ 0 w 363"/>
                  <a:gd name="T27" fmla="*/ 2147483646 h 77"/>
                  <a:gd name="T28" fmla="*/ 2147483646 w 363"/>
                  <a:gd name="T29" fmla="*/ 2147483646 h 77"/>
                  <a:gd name="T30" fmla="*/ 2147483646 w 363"/>
                  <a:gd name="T31" fmla="*/ 2147483646 h 77"/>
                  <a:gd name="T32" fmla="*/ 2147483646 w 363"/>
                  <a:gd name="T33" fmla="*/ 2147483646 h 77"/>
                  <a:gd name="T34" fmla="*/ 2147483646 w 363"/>
                  <a:gd name="T35" fmla="*/ 2147483646 h 77"/>
                  <a:gd name="T36" fmla="*/ 2147483646 w 363"/>
                  <a:gd name="T37" fmla="*/ 2147483646 h 77"/>
                  <a:gd name="T38" fmla="*/ 2147483646 w 363"/>
                  <a:gd name="T39" fmla="*/ 2147483646 h 77"/>
                  <a:gd name="T40" fmla="*/ 2147483646 w 363"/>
                  <a:gd name="T41" fmla="*/ 2147483646 h 77"/>
                  <a:gd name="T42" fmla="*/ 2147483646 w 363"/>
                  <a:gd name="T43" fmla="*/ 2147483646 h 77"/>
                  <a:gd name="T44" fmla="*/ 2147483646 w 363"/>
                  <a:gd name="T45" fmla="*/ 2147483646 h 77"/>
                  <a:gd name="T46" fmla="*/ 2147483646 w 363"/>
                  <a:gd name="T47" fmla="*/ 2147483646 h 77"/>
                  <a:gd name="T48" fmla="*/ 2147483646 w 363"/>
                  <a:gd name="T49" fmla="*/ 2147483646 h 77"/>
                  <a:gd name="T50" fmla="*/ 2147483646 w 363"/>
                  <a:gd name="T51" fmla="*/ 2147483646 h 77"/>
                  <a:gd name="T52" fmla="*/ 2147483646 w 363"/>
                  <a:gd name="T53" fmla="*/ 0 h 77"/>
                  <a:gd name="T54" fmla="*/ 2147483646 w 363"/>
                  <a:gd name="T55" fmla="*/ 2147483646 h 77"/>
                  <a:gd name="T56" fmla="*/ 2147483646 w 363"/>
                  <a:gd name="T57" fmla="*/ 2147483646 h 77"/>
                  <a:gd name="T58" fmla="*/ 2147483646 w 363"/>
                  <a:gd name="T59" fmla="*/ 2147483646 h 77"/>
                  <a:gd name="T60" fmla="*/ 2147483646 w 363"/>
                  <a:gd name="T61" fmla="*/ 0 h 77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363" h="77">
                    <a:moveTo>
                      <a:pt x="172" y="0"/>
                    </a:moveTo>
                    <a:lnTo>
                      <a:pt x="172" y="0"/>
                    </a:lnTo>
                    <a:cubicBezTo>
                      <a:pt x="172" y="38"/>
                      <a:pt x="172" y="38"/>
                      <a:pt x="172" y="38"/>
                    </a:cubicBezTo>
                    <a:cubicBezTo>
                      <a:pt x="153" y="18"/>
                      <a:pt x="153" y="18"/>
                      <a:pt x="153" y="18"/>
                    </a:cubicBezTo>
                    <a:cubicBezTo>
                      <a:pt x="153" y="38"/>
                      <a:pt x="153" y="38"/>
                      <a:pt x="153" y="38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34" y="38"/>
                      <a:pt x="134" y="38"/>
                      <a:pt x="134" y="38"/>
                    </a:cubicBezTo>
                    <a:cubicBezTo>
                      <a:pt x="96" y="18"/>
                      <a:pt x="96" y="18"/>
                      <a:pt x="96" y="18"/>
                    </a:cubicBezTo>
                    <a:cubicBezTo>
                      <a:pt x="115" y="57"/>
                      <a:pt x="115" y="57"/>
                      <a:pt x="115" y="57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96" y="57"/>
                      <a:pt x="134" y="57"/>
                      <a:pt x="172" y="57"/>
                    </a:cubicBezTo>
                    <a:cubicBezTo>
                      <a:pt x="229" y="57"/>
                      <a:pt x="267" y="57"/>
                      <a:pt x="286" y="76"/>
                    </a:cubicBezTo>
                    <a:cubicBezTo>
                      <a:pt x="362" y="38"/>
                      <a:pt x="362" y="38"/>
                      <a:pt x="362" y="38"/>
                    </a:cubicBezTo>
                    <a:cubicBezTo>
                      <a:pt x="286" y="57"/>
                      <a:pt x="286" y="57"/>
                      <a:pt x="286" y="57"/>
                    </a:cubicBezTo>
                    <a:cubicBezTo>
                      <a:pt x="324" y="38"/>
                      <a:pt x="324" y="38"/>
                      <a:pt x="324" y="38"/>
                    </a:cubicBezTo>
                    <a:cubicBezTo>
                      <a:pt x="267" y="57"/>
                      <a:pt x="267" y="57"/>
                      <a:pt x="267" y="57"/>
                    </a:cubicBezTo>
                    <a:cubicBezTo>
                      <a:pt x="305" y="18"/>
                      <a:pt x="305" y="18"/>
                      <a:pt x="305" y="18"/>
                    </a:cubicBezTo>
                    <a:cubicBezTo>
                      <a:pt x="248" y="57"/>
                      <a:pt x="248" y="57"/>
                      <a:pt x="248" y="57"/>
                    </a:cubicBezTo>
                    <a:cubicBezTo>
                      <a:pt x="267" y="18"/>
                      <a:pt x="267" y="18"/>
                      <a:pt x="267" y="18"/>
                    </a:cubicBezTo>
                    <a:cubicBezTo>
                      <a:pt x="229" y="38"/>
                      <a:pt x="229" y="38"/>
                      <a:pt x="229" y="38"/>
                    </a:cubicBezTo>
                    <a:cubicBezTo>
                      <a:pt x="248" y="0"/>
                      <a:pt x="248" y="0"/>
                      <a:pt x="248" y="0"/>
                    </a:cubicBezTo>
                    <a:cubicBezTo>
                      <a:pt x="210" y="38"/>
                      <a:pt x="210" y="38"/>
                      <a:pt x="210" y="38"/>
                    </a:cubicBezTo>
                    <a:cubicBezTo>
                      <a:pt x="210" y="18"/>
                      <a:pt x="210" y="18"/>
                      <a:pt x="210" y="18"/>
                    </a:cubicBezTo>
                    <a:cubicBezTo>
                      <a:pt x="191" y="38"/>
                      <a:pt x="191" y="38"/>
                      <a:pt x="191" y="38"/>
                    </a:cubicBezTo>
                    <a:cubicBezTo>
                      <a:pt x="172" y="0"/>
                      <a:pt x="172" y="0"/>
                      <a:pt x="172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17" name="Freeform 348">
                <a:extLst>
                  <a:ext uri="{FF2B5EF4-FFF2-40B4-BE49-F238E27FC236}">
                    <a16:creationId xmlns:a16="http://schemas.microsoft.com/office/drawing/2014/main" id="{9441FF6A-5931-864D-9EA9-E41348C1B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5638" y="4135438"/>
                <a:ext cx="7937" cy="20637"/>
              </a:xfrm>
              <a:custGeom>
                <a:avLst/>
                <a:gdLst>
                  <a:gd name="T0" fmla="*/ 2147483646 w 20"/>
                  <a:gd name="T1" fmla="*/ 2147483646 h 58"/>
                  <a:gd name="T2" fmla="*/ 2147483646 w 20"/>
                  <a:gd name="T3" fmla="*/ 2147483646 h 58"/>
                  <a:gd name="T4" fmla="*/ 2147483646 w 20"/>
                  <a:gd name="T5" fmla="*/ 2147483646 h 58"/>
                  <a:gd name="T6" fmla="*/ 2147483646 w 20"/>
                  <a:gd name="T7" fmla="*/ 2147483646 h 58"/>
                  <a:gd name="T8" fmla="*/ 2147483646 w 20"/>
                  <a:gd name="T9" fmla="*/ 2147483646 h 58"/>
                  <a:gd name="T10" fmla="*/ 2147483646 w 20"/>
                  <a:gd name="T11" fmla="*/ 2147483646 h 58"/>
                  <a:gd name="T12" fmla="*/ 0 w 20"/>
                  <a:gd name="T13" fmla="*/ 2147483646 h 58"/>
                  <a:gd name="T14" fmla="*/ 0 w 20"/>
                  <a:gd name="T15" fmla="*/ 0 h 58"/>
                  <a:gd name="T16" fmla="*/ 0 w 20"/>
                  <a:gd name="T17" fmla="*/ 0 h 58"/>
                  <a:gd name="T18" fmla="*/ 2147483646 w 20"/>
                  <a:gd name="T19" fmla="*/ 0 h 58"/>
                  <a:gd name="T20" fmla="*/ 2147483646 w 20"/>
                  <a:gd name="T21" fmla="*/ 2147483646 h 58"/>
                  <a:gd name="T22" fmla="*/ 2147483646 w 20"/>
                  <a:gd name="T23" fmla="*/ 2147483646 h 58"/>
                  <a:gd name="T24" fmla="*/ 2147483646 w 20"/>
                  <a:gd name="T25" fmla="*/ 2147483646 h 5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0" h="58">
                    <a:moveTo>
                      <a:pt x="19" y="38"/>
                    </a:moveTo>
                    <a:lnTo>
                      <a:pt x="19" y="38"/>
                    </a:lnTo>
                    <a:cubicBezTo>
                      <a:pt x="19" y="38"/>
                      <a:pt x="19" y="38"/>
                      <a:pt x="19" y="57"/>
                    </a:cubicBezTo>
                    <a:lnTo>
                      <a:pt x="19" y="38"/>
                    </a:lnTo>
                    <a:cubicBezTo>
                      <a:pt x="19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0"/>
                    </a:cubicBezTo>
                    <a:lnTo>
                      <a:pt x="19" y="0"/>
                    </a:lnTo>
                    <a:cubicBezTo>
                      <a:pt x="19" y="0"/>
                      <a:pt x="19" y="0"/>
                      <a:pt x="19" y="19"/>
                    </a:cubicBezTo>
                    <a:lnTo>
                      <a:pt x="19" y="3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18" name="Freeform 349">
                <a:extLst>
                  <a:ext uri="{FF2B5EF4-FFF2-40B4-BE49-F238E27FC236}">
                    <a16:creationId xmlns:a16="http://schemas.microsoft.com/office/drawing/2014/main" id="{E3DC155F-DC40-AA42-9A8E-E0D31D4253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925" y="4135438"/>
                <a:ext cx="14288" cy="20637"/>
              </a:xfrm>
              <a:custGeom>
                <a:avLst/>
                <a:gdLst>
                  <a:gd name="T0" fmla="*/ 2147483646 w 39"/>
                  <a:gd name="T1" fmla="*/ 0 h 58"/>
                  <a:gd name="T2" fmla="*/ 2147483646 w 39"/>
                  <a:gd name="T3" fmla="*/ 0 h 58"/>
                  <a:gd name="T4" fmla="*/ 2147483646 w 39"/>
                  <a:gd name="T5" fmla="*/ 2147483646 h 58"/>
                  <a:gd name="T6" fmla="*/ 2147483646 w 39"/>
                  <a:gd name="T7" fmla="*/ 2147483646 h 58"/>
                  <a:gd name="T8" fmla="*/ 2147483646 w 39"/>
                  <a:gd name="T9" fmla="*/ 2147483646 h 58"/>
                  <a:gd name="T10" fmla="*/ 2147483646 w 39"/>
                  <a:gd name="T11" fmla="*/ 2147483646 h 58"/>
                  <a:gd name="T12" fmla="*/ 2147483646 w 39"/>
                  <a:gd name="T13" fmla="*/ 2147483646 h 58"/>
                  <a:gd name="T14" fmla="*/ 2147483646 w 39"/>
                  <a:gd name="T15" fmla="*/ 2147483646 h 58"/>
                  <a:gd name="T16" fmla="*/ 2147483646 w 39"/>
                  <a:gd name="T17" fmla="*/ 2147483646 h 58"/>
                  <a:gd name="T18" fmla="*/ 2147483646 w 39"/>
                  <a:gd name="T19" fmla="*/ 2147483646 h 58"/>
                  <a:gd name="T20" fmla="*/ 2147483646 w 39"/>
                  <a:gd name="T21" fmla="*/ 2147483646 h 58"/>
                  <a:gd name="T22" fmla="*/ 2147483646 w 39"/>
                  <a:gd name="T23" fmla="*/ 2147483646 h 58"/>
                  <a:gd name="T24" fmla="*/ 2147483646 w 39"/>
                  <a:gd name="T25" fmla="*/ 2147483646 h 58"/>
                  <a:gd name="T26" fmla="*/ 0 w 39"/>
                  <a:gd name="T27" fmla="*/ 0 h 58"/>
                  <a:gd name="T28" fmla="*/ 0 w 39"/>
                  <a:gd name="T29" fmla="*/ 0 h 58"/>
                  <a:gd name="T30" fmla="*/ 2147483646 w 39"/>
                  <a:gd name="T31" fmla="*/ 0 h 58"/>
                  <a:gd name="T32" fmla="*/ 2147483646 w 39"/>
                  <a:gd name="T33" fmla="*/ 0 h 58"/>
                  <a:gd name="T34" fmla="*/ 2147483646 w 39"/>
                  <a:gd name="T35" fmla="*/ 0 h 5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9" h="58">
                    <a:moveTo>
                      <a:pt x="38" y="0"/>
                    </a:moveTo>
                    <a:lnTo>
                      <a:pt x="38" y="0"/>
                    </a:lnTo>
                    <a:lnTo>
                      <a:pt x="38" y="19"/>
                    </a:lnTo>
                    <a:cubicBezTo>
                      <a:pt x="38" y="19"/>
                      <a:pt x="38" y="19"/>
                      <a:pt x="19" y="19"/>
                    </a:cubicBezTo>
                    <a:cubicBezTo>
                      <a:pt x="19" y="19"/>
                      <a:pt x="19" y="19"/>
                      <a:pt x="19" y="38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38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19"/>
                      <a:pt x="0" y="19"/>
                      <a:pt x="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8" y="0"/>
                      <a:pt x="38" y="0"/>
                      <a:pt x="38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19" name="Freeform 350">
                <a:extLst>
                  <a:ext uri="{FF2B5EF4-FFF2-40B4-BE49-F238E27FC236}">
                    <a16:creationId xmlns:a16="http://schemas.microsoft.com/office/drawing/2014/main" id="{FAB5A88D-AF7C-E245-A094-4A124675E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0563" y="4135438"/>
                <a:ext cx="14287" cy="20637"/>
              </a:xfrm>
              <a:custGeom>
                <a:avLst/>
                <a:gdLst>
                  <a:gd name="T0" fmla="*/ 2147483646 w 39"/>
                  <a:gd name="T1" fmla="*/ 2147483646 h 58"/>
                  <a:gd name="T2" fmla="*/ 2147483646 w 39"/>
                  <a:gd name="T3" fmla="*/ 2147483646 h 58"/>
                  <a:gd name="T4" fmla="*/ 2147483646 w 39"/>
                  <a:gd name="T5" fmla="*/ 2147483646 h 58"/>
                  <a:gd name="T6" fmla="*/ 2147483646 w 39"/>
                  <a:gd name="T7" fmla="*/ 2147483646 h 58"/>
                  <a:gd name="T8" fmla="*/ 2147483646 w 39"/>
                  <a:gd name="T9" fmla="*/ 2147483646 h 58"/>
                  <a:gd name="T10" fmla="*/ 2147483646 w 39"/>
                  <a:gd name="T11" fmla="*/ 2147483646 h 58"/>
                  <a:gd name="T12" fmla="*/ 0 w 39"/>
                  <a:gd name="T13" fmla="*/ 2147483646 h 58"/>
                  <a:gd name="T14" fmla="*/ 0 w 39"/>
                  <a:gd name="T15" fmla="*/ 2147483646 h 58"/>
                  <a:gd name="T16" fmla="*/ 0 w 39"/>
                  <a:gd name="T17" fmla="*/ 2147483646 h 58"/>
                  <a:gd name="T18" fmla="*/ 0 w 39"/>
                  <a:gd name="T19" fmla="*/ 0 h 58"/>
                  <a:gd name="T20" fmla="*/ 2147483646 w 39"/>
                  <a:gd name="T21" fmla="*/ 0 h 58"/>
                  <a:gd name="T22" fmla="*/ 2147483646 w 39"/>
                  <a:gd name="T23" fmla="*/ 0 h 58"/>
                  <a:gd name="T24" fmla="*/ 2147483646 w 39"/>
                  <a:gd name="T25" fmla="*/ 0 h 58"/>
                  <a:gd name="T26" fmla="*/ 2147483646 w 39"/>
                  <a:gd name="T27" fmla="*/ 2147483646 h 58"/>
                  <a:gd name="T28" fmla="*/ 2147483646 w 39"/>
                  <a:gd name="T29" fmla="*/ 2147483646 h 58"/>
                  <a:gd name="T30" fmla="*/ 2147483646 w 39"/>
                  <a:gd name="T31" fmla="*/ 2147483646 h 58"/>
                  <a:gd name="T32" fmla="*/ 2147483646 w 39"/>
                  <a:gd name="T33" fmla="*/ 2147483646 h 58"/>
                  <a:gd name="T34" fmla="*/ 2147483646 w 39"/>
                  <a:gd name="T35" fmla="*/ 2147483646 h 58"/>
                  <a:gd name="T36" fmla="*/ 0 w 39"/>
                  <a:gd name="T37" fmla="*/ 0 h 58"/>
                  <a:gd name="T38" fmla="*/ 0 w 39"/>
                  <a:gd name="T39" fmla="*/ 0 h 58"/>
                  <a:gd name="T40" fmla="*/ 0 w 39"/>
                  <a:gd name="T41" fmla="*/ 0 h 58"/>
                  <a:gd name="T42" fmla="*/ 0 w 39"/>
                  <a:gd name="T43" fmla="*/ 2147483646 h 58"/>
                  <a:gd name="T44" fmla="*/ 2147483646 w 39"/>
                  <a:gd name="T45" fmla="*/ 2147483646 h 58"/>
                  <a:gd name="T46" fmla="*/ 2147483646 w 39"/>
                  <a:gd name="T47" fmla="*/ 2147483646 h 5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39" h="58">
                    <a:moveTo>
                      <a:pt x="38" y="38"/>
                    </a:moveTo>
                    <a:lnTo>
                      <a:pt x="38" y="38"/>
                    </a:ln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19"/>
                    </a:cubicBezTo>
                    <a:cubicBezTo>
                      <a:pt x="19" y="19"/>
                      <a:pt x="19" y="19"/>
                      <a:pt x="0" y="19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19" y="0"/>
                    </a:cubicBezTo>
                    <a:cubicBezTo>
                      <a:pt x="19" y="0"/>
                      <a:pt x="19" y="0"/>
                      <a:pt x="19" y="19"/>
                    </a:cubicBezTo>
                    <a:cubicBezTo>
                      <a:pt x="19" y="19"/>
                      <a:pt x="19" y="19"/>
                      <a:pt x="19" y="38"/>
                    </a:cubicBezTo>
                    <a:cubicBezTo>
                      <a:pt x="19" y="38"/>
                      <a:pt x="19" y="38"/>
                      <a:pt x="38" y="38"/>
                    </a:cubicBezTo>
                    <a:lnTo>
                      <a:pt x="19" y="19"/>
                    </a:lnTo>
                    <a:cubicBezTo>
                      <a:pt x="19" y="0"/>
                      <a:pt x="19" y="0"/>
                      <a:pt x="0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9" y="19"/>
                      <a:pt x="19" y="19"/>
                      <a:pt x="19" y="19"/>
                    </a:cubicBezTo>
                    <a:lnTo>
                      <a:pt x="38" y="3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20" name="Freeform 351">
                <a:extLst>
                  <a:ext uri="{FF2B5EF4-FFF2-40B4-BE49-F238E27FC236}">
                    <a16:creationId xmlns:a16="http://schemas.microsoft.com/office/drawing/2014/main" id="{14F02EAC-D094-2C45-B058-C71E94B31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3263" y="4135438"/>
                <a:ext cx="14287" cy="20637"/>
              </a:xfrm>
              <a:custGeom>
                <a:avLst/>
                <a:gdLst>
                  <a:gd name="T0" fmla="*/ 2147483646 w 39"/>
                  <a:gd name="T1" fmla="*/ 2147483646 h 58"/>
                  <a:gd name="T2" fmla="*/ 2147483646 w 39"/>
                  <a:gd name="T3" fmla="*/ 2147483646 h 58"/>
                  <a:gd name="T4" fmla="*/ 2147483646 w 39"/>
                  <a:gd name="T5" fmla="*/ 2147483646 h 58"/>
                  <a:gd name="T6" fmla="*/ 2147483646 w 39"/>
                  <a:gd name="T7" fmla="*/ 2147483646 h 58"/>
                  <a:gd name="T8" fmla="*/ 2147483646 w 39"/>
                  <a:gd name="T9" fmla="*/ 0 h 58"/>
                  <a:gd name="T10" fmla="*/ 2147483646 w 39"/>
                  <a:gd name="T11" fmla="*/ 2147483646 h 58"/>
                  <a:gd name="T12" fmla="*/ 0 w 39"/>
                  <a:gd name="T13" fmla="*/ 2147483646 h 58"/>
                  <a:gd name="T14" fmla="*/ 0 w 39"/>
                  <a:gd name="T15" fmla="*/ 2147483646 h 58"/>
                  <a:gd name="T16" fmla="*/ 0 w 39"/>
                  <a:gd name="T17" fmla="*/ 2147483646 h 58"/>
                  <a:gd name="T18" fmla="*/ 0 w 39"/>
                  <a:gd name="T19" fmla="*/ 2147483646 h 58"/>
                  <a:gd name="T20" fmla="*/ 2147483646 w 39"/>
                  <a:gd name="T21" fmla="*/ 2147483646 h 58"/>
                  <a:gd name="T22" fmla="*/ 2147483646 w 39"/>
                  <a:gd name="T23" fmla="*/ 0 h 58"/>
                  <a:gd name="T24" fmla="*/ 2147483646 w 39"/>
                  <a:gd name="T25" fmla="*/ 0 h 58"/>
                  <a:gd name="T26" fmla="*/ 2147483646 w 39"/>
                  <a:gd name="T27" fmla="*/ 2147483646 h 58"/>
                  <a:gd name="T28" fmla="*/ 2147483646 w 39"/>
                  <a:gd name="T29" fmla="*/ 2147483646 h 58"/>
                  <a:gd name="T30" fmla="*/ 2147483646 w 39"/>
                  <a:gd name="T31" fmla="*/ 2147483646 h 5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39" h="58">
                    <a:moveTo>
                      <a:pt x="38" y="38"/>
                    </a:moveTo>
                    <a:lnTo>
                      <a:pt x="38" y="38"/>
                    </a:lnTo>
                    <a:cubicBezTo>
                      <a:pt x="38" y="57"/>
                      <a:pt x="38" y="57"/>
                      <a:pt x="38" y="57"/>
                    </a:cubicBezTo>
                    <a:cubicBezTo>
                      <a:pt x="38" y="57"/>
                      <a:pt x="38" y="57"/>
                      <a:pt x="38" y="38"/>
                    </a:cubicBezTo>
                    <a:cubicBezTo>
                      <a:pt x="19" y="38"/>
                      <a:pt x="19" y="19"/>
                      <a:pt x="19" y="0"/>
                    </a:cubicBezTo>
                    <a:cubicBezTo>
                      <a:pt x="19" y="19"/>
                      <a:pt x="19" y="38"/>
                      <a:pt x="19" y="38"/>
                    </a:cubicBezTo>
                    <a:lnTo>
                      <a:pt x="0" y="57"/>
                    </a:lnTo>
                    <a:cubicBezTo>
                      <a:pt x="0" y="38"/>
                      <a:pt x="0" y="38"/>
                      <a:pt x="0" y="38"/>
                    </a:cubicBezTo>
                    <a:lnTo>
                      <a:pt x="0" y="19"/>
                    </a:ln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19"/>
                    </a:cubicBezTo>
                    <a:cubicBezTo>
                      <a:pt x="38" y="19"/>
                      <a:pt x="38" y="19"/>
                      <a:pt x="38" y="19"/>
                    </a:cubicBezTo>
                    <a:lnTo>
                      <a:pt x="38" y="38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7721" name="Freeform 352">
                <a:extLst>
                  <a:ext uri="{FF2B5EF4-FFF2-40B4-BE49-F238E27FC236}">
                    <a16:creationId xmlns:a16="http://schemas.microsoft.com/office/drawing/2014/main" id="{F3D226AE-4F7F-064F-80B9-39BF61E2B4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33725" y="4197350"/>
                <a:ext cx="185738" cy="49213"/>
              </a:xfrm>
              <a:custGeom>
                <a:avLst/>
                <a:gdLst>
                  <a:gd name="T0" fmla="*/ 2147483646 w 515"/>
                  <a:gd name="T1" fmla="*/ 2147483646 h 135"/>
                  <a:gd name="T2" fmla="*/ 2147483646 w 515"/>
                  <a:gd name="T3" fmla="*/ 2147483646 h 135"/>
                  <a:gd name="T4" fmla="*/ 2147483646 w 515"/>
                  <a:gd name="T5" fmla="*/ 0 h 135"/>
                  <a:gd name="T6" fmla="*/ 2147483646 w 515"/>
                  <a:gd name="T7" fmla="*/ 2147483646 h 135"/>
                  <a:gd name="T8" fmla="*/ 2147483646 w 515"/>
                  <a:gd name="T9" fmla="*/ 0 h 135"/>
                  <a:gd name="T10" fmla="*/ 2147483646 w 515"/>
                  <a:gd name="T11" fmla="*/ 2147483646 h 135"/>
                  <a:gd name="T12" fmla="*/ 2147483646 w 515"/>
                  <a:gd name="T13" fmla="*/ 2147483646 h 135"/>
                  <a:gd name="T14" fmla="*/ 2147483646 w 515"/>
                  <a:gd name="T15" fmla="*/ 2147483646 h 135"/>
                  <a:gd name="T16" fmla="*/ 2147483646 w 515"/>
                  <a:gd name="T17" fmla="*/ 2147483646 h 135"/>
                  <a:gd name="T18" fmla="*/ 2147483646 w 515"/>
                  <a:gd name="T19" fmla="*/ 2147483646 h 135"/>
                  <a:gd name="T20" fmla="*/ 2147483646 w 515"/>
                  <a:gd name="T21" fmla="*/ 2147483646 h 135"/>
                  <a:gd name="T22" fmla="*/ 2147483646 w 515"/>
                  <a:gd name="T23" fmla="*/ 2147483646 h 135"/>
                  <a:gd name="T24" fmla="*/ 2147483646 w 515"/>
                  <a:gd name="T25" fmla="*/ 2147483646 h 135"/>
                  <a:gd name="T26" fmla="*/ 2147483646 w 515"/>
                  <a:gd name="T27" fmla="*/ 2147483646 h 135"/>
                  <a:gd name="T28" fmla="*/ 2147483646 w 515"/>
                  <a:gd name="T29" fmla="*/ 2147483646 h 135"/>
                  <a:gd name="T30" fmla="*/ 2147483646 w 515"/>
                  <a:gd name="T31" fmla="*/ 2147483646 h 135"/>
                  <a:gd name="T32" fmla="*/ 2147483646 w 515"/>
                  <a:gd name="T33" fmla="*/ 2147483646 h 135"/>
                  <a:gd name="T34" fmla="*/ 2147483646 w 515"/>
                  <a:gd name="T35" fmla="*/ 2147483646 h 135"/>
                  <a:gd name="T36" fmla="*/ 2147483646 w 515"/>
                  <a:gd name="T37" fmla="*/ 2147483646 h 135"/>
                  <a:gd name="T38" fmla="*/ 2147483646 w 515"/>
                  <a:gd name="T39" fmla="*/ 2147483646 h 135"/>
                  <a:gd name="T40" fmla="*/ 2147483646 w 515"/>
                  <a:gd name="T41" fmla="*/ 2147483646 h 135"/>
                  <a:gd name="T42" fmla="*/ 2147483646 w 515"/>
                  <a:gd name="T43" fmla="*/ 2147483646 h 135"/>
                  <a:gd name="T44" fmla="*/ 2147483646 w 515"/>
                  <a:gd name="T45" fmla="*/ 2147483646 h 135"/>
                  <a:gd name="T46" fmla="*/ 2147483646 w 515"/>
                  <a:gd name="T47" fmla="*/ 2147483646 h 135"/>
                  <a:gd name="T48" fmla="*/ 2147483646 w 515"/>
                  <a:gd name="T49" fmla="*/ 2147483646 h 135"/>
                  <a:gd name="T50" fmla="*/ 2147483646 w 515"/>
                  <a:gd name="T51" fmla="*/ 2147483646 h 135"/>
                  <a:gd name="T52" fmla="*/ 2147483646 w 515"/>
                  <a:gd name="T53" fmla="*/ 2147483646 h 135"/>
                  <a:gd name="T54" fmla="*/ 2147483646 w 515"/>
                  <a:gd name="T55" fmla="*/ 2147483646 h 135"/>
                  <a:gd name="T56" fmla="*/ 2147483646 w 515"/>
                  <a:gd name="T57" fmla="*/ 2147483646 h 135"/>
                  <a:gd name="T58" fmla="*/ 2147483646 w 515"/>
                  <a:gd name="T59" fmla="*/ 2147483646 h 135"/>
                  <a:gd name="T60" fmla="*/ 2147483646 w 515"/>
                  <a:gd name="T61" fmla="*/ 2147483646 h 135"/>
                  <a:gd name="T62" fmla="*/ 2147483646 w 515"/>
                  <a:gd name="T63" fmla="*/ 2147483646 h 135"/>
                  <a:gd name="T64" fmla="*/ 2147483646 w 515"/>
                  <a:gd name="T65" fmla="*/ 2147483646 h 135"/>
                  <a:gd name="T66" fmla="*/ 2147483646 w 515"/>
                  <a:gd name="T67" fmla="*/ 2147483646 h 135"/>
                  <a:gd name="T68" fmla="*/ 2147483646 w 515"/>
                  <a:gd name="T69" fmla="*/ 2147483646 h 135"/>
                  <a:gd name="T70" fmla="*/ 2147483646 w 515"/>
                  <a:gd name="T71" fmla="*/ 2147483646 h 135"/>
                  <a:gd name="T72" fmla="*/ 2147483646 w 515"/>
                  <a:gd name="T73" fmla="*/ 2147483646 h 135"/>
                  <a:gd name="T74" fmla="*/ 2147483646 w 515"/>
                  <a:gd name="T75" fmla="*/ 2147483646 h 135"/>
                  <a:gd name="T76" fmla="*/ 2147483646 w 515"/>
                  <a:gd name="T77" fmla="*/ 2147483646 h 135"/>
                  <a:gd name="T78" fmla="*/ 2147483646 w 515"/>
                  <a:gd name="T79" fmla="*/ 2147483646 h 135"/>
                  <a:gd name="T80" fmla="*/ 2147483646 w 515"/>
                  <a:gd name="T81" fmla="*/ 2147483646 h 135"/>
                  <a:gd name="T82" fmla="*/ 2147483646 w 515"/>
                  <a:gd name="T83" fmla="*/ 2147483646 h 135"/>
                  <a:gd name="T84" fmla="*/ 2147483646 w 515"/>
                  <a:gd name="T85" fmla="*/ 2147483646 h 135"/>
                  <a:gd name="T86" fmla="*/ 2147483646 w 515"/>
                  <a:gd name="T87" fmla="*/ 2147483646 h 135"/>
                  <a:gd name="T88" fmla="*/ 2147483646 w 515"/>
                  <a:gd name="T89" fmla="*/ 2147483646 h 135"/>
                  <a:gd name="T90" fmla="*/ 2147483646 w 515"/>
                  <a:gd name="T91" fmla="*/ 2147483646 h 135"/>
                  <a:gd name="T92" fmla="*/ 2147483646 w 515"/>
                  <a:gd name="T93" fmla="*/ 2147483646 h 135"/>
                  <a:gd name="T94" fmla="*/ 2147483646 w 515"/>
                  <a:gd name="T95" fmla="*/ 2147483646 h 135"/>
                  <a:gd name="T96" fmla="*/ 2147483646 w 515"/>
                  <a:gd name="T97" fmla="*/ 2147483646 h 135"/>
                  <a:gd name="T98" fmla="*/ 2147483646 w 515"/>
                  <a:gd name="T99" fmla="*/ 2147483646 h 135"/>
                  <a:gd name="T100" fmla="*/ 0 w 515"/>
                  <a:gd name="T101" fmla="*/ 2147483646 h 135"/>
                  <a:gd name="T102" fmla="*/ 2147483646 w 515"/>
                  <a:gd name="T103" fmla="*/ 2147483646 h 135"/>
                  <a:gd name="T104" fmla="*/ 2147483646 w 515"/>
                  <a:gd name="T105" fmla="*/ 2147483646 h 135"/>
                  <a:gd name="T106" fmla="*/ 2147483646 w 515"/>
                  <a:gd name="T107" fmla="*/ 2147483646 h 135"/>
                  <a:gd name="T108" fmla="*/ 2147483646 w 515"/>
                  <a:gd name="T109" fmla="*/ 2147483646 h 13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515" h="135">
                    <a:moveTo>
                      <a:pt x="495" y="58"/>
                    </a:moveTo>
                    <a:lnTo>
                      <a:pt x="495" y="58"/>
                    </a:lnTo>
                    <a:lnTo>
                      <a:pt x="514" y="58"/>
                    </a:lnTo>
                    <a:cubicBezTo>
                      <a:pt x="514" y="77"/>
                      <a:pt x="514" y="77"/>
                      <a:pt x="514" y="77"/>
                    </a:cubicBezTo>
                    <a:cubicBezTo>
                      <a:pt x="495" y="77"/>
                      <a:pt x="495" y="77"/>
                      <a:pt x="495" y="77"/>
                    </a:cubicBezTo>
                    <a:cubicBezTo>
                      <a:pt x="495" y="77"/>
                      <a:pt x="495" y="77"/>
                      <a:pt x="495" y="58"/>
                    </a:cubicBezTo>
                    <a:cubicBezTo>
                      <a:pt x="477" y="58"/>
                      <a:pt x="477" y="58"/>
                      <a:pt x="477" y="39"/>
                    </a:cubicBezTo>
                    <a:lnTo>
                      <a:pt x="457" y="39"/>
                    </a:lnTo>
                    <a:lnTo>
                      <a:pt x="457" y="19"/>
                    </a:lnTo>
                    <a:cubicBezTo>
                      <a:pt x="457" y="19"/>
                      <a:pt x="457" y="19"/>
                      <a:pt x="457" y="0"/>
                    </a:cubicBezTo>
                    <a:cubicBezTo>
                      <a:pt x="477" y="19"/>
                      <a:pt x="477" y="19"/>
                      <a:pt x="477" y="19"/>
                    </a:cubicBezTo>
                    <a:cubicBezTo>
                      <a:pt x="477" y="39"/>
                      <a:pt x="477" y="39"/>
                      <a:pt x="495" y="39"/>
                    </a:cubicBezTo>
                    <a:lnTo>
                      <a:pt x="495" y="58"/>
                    </a:lnTo>
                    <a:lnTo>
                      <a:pt x="419" y="19"/>
                    </a:lnTo>
                    <a:cubicBezTo>
                      <a:pt x="400" y="19"/>
                      <a:pt x="400" y="19"/>
                      <a:pt x="400" y="19"/>
                    </a:cubicBezTo>
                    <a:cubicBezTo>
                      <a:pt x="400" y="0"/>
                      <a:pt x="400" y="0"/>
                      <a:pt x="400" y="0"/>
                    </a:cubicBezTo>
                    <a:cubicBezTo>
                      <a:pt x="419" y="19"/>
                      <a:pt x="419" y="19"/>
                      <a:pt x="419" y="19"/>
                    </a:cubicBezTo>
                    <a:lnTo>
                      <a:pt x="495" y="77"/>
                    </a:lnTo>
                    <a:cubicBezTo>
                      <a:pt x="438" y="96"/>
                      <a:pt x="438" y="96"/>
                      <a:pt x="438" y="96"/>
                    </a:cubicBezTo>
                    <a:cubicBezTo>
                      <a:pt x="419" y="77"/>
                      <a:pt x="419" y="77"/>
                      <a:pt x="419" y="77"/>
                    </a:cubicBezTo>
                    <a:cubicBezTo>
                      <a:pt x="477" y="58"/>
                      <a:pt x="477" y="58"/>
                      <a:pt x="477" y="58"/>
                    </a:cubicBezTo>
                    <a:cubicBezTo>
                      <a:pt x="457" y="58"/>
                      <a:pt x="457" y="58"/>
                      <a:pt x="457" y="58"/>
                    </a:cubicBezTo>
                    <a:cubicBezTo>
                      <a:pt x="457" y="58"/>
                      <a:pt x="457" y="58"/>
                      <a:pt x="457" y="77"/>
                    </a:cubicBezTo>
                    <a:cubicBezTo>
                      <a:pt x="438" y="77"/>
                      <a:pt x="438" y="77"/>
                      <a:pt x="438" y="77"/>
                    </a:cubicBezTo>
                    <a:lnTo>
                      <a:pt x="419" y="58"/>
                    </a:lnTo>
                    <a:cubicBezTo>
                      <a:pt x="419" y="58"/>
                      <a:pt x="419" y="58"/>
                      <a:pt x="419" y="39"/>
                    </a:cubicBezTo>
                    <a:cubicBezTo>
                      <a:pt x="438" y="39"/>
                      <a:pt x="438" y="39"/>
                      <a:pt x="457" y="39"/>
                    </a:cubicBezTo>
                    <a:cubicBezTo>
                      <a:pt x="457" y="39"/>
                      <a:pt x="477" y="39"/>
                      <a:pt x="477" y="58"/>
                    </a:cubicBezTo>
                    <a:cubicBezTo>
                      <a:pt x="495" y="77"/>
                      <a:pt x="495" y="77"/>
                      <a:pt x="495" y="77"/>
                    </a:cubicBezTo>
                    <a:lnTo>
                      <a:pt x="438" y="39"/>
                    </a:lnTo>
                    <a:cubicBezTo>
                      <a:pt x="438" y="39"/>
                      <a:pt x="438" y="39"/>
                      <a:pt x="438" y="58"/>
                    </a:cubicBezTo>
                    <a:cubicBezTo>
                      <a:pt x="438" y="58"/>
                      <a:pt x="438" y="58"/>
                      <a:pt x="438" y="39"/>
                    </a:cubicBezTo>
                    <a:lnTo>
                      <a:pt x="381" y="39"/>
                    </a:lnTo>
                    <a:cubicBezTo>
                      <a:pt x="381" y="58"/>
                      <a:pt x="381" y="58"/>
                      <a:pt x="381" y="58"/>
                    </a:cubicBezTo>
                    <a:cubicBezTo>
                      <a:pt x="362" y="58"/>
                      <a:pt x="362" y="58"/>
                      <a:pt x="362" y="58"/>
                    </a:cubicBezTo>
                    <a:cubicBezTo>
                      <a:pt x="362" y="39"/>
                      <a:pt x="362" y="39"/>
                      <a:pt x="362" y="39"/>
                    </a:cubicBezTo>
                    <a:cubicBezTo>
                      <a:pt x="381" y="39"/>
                      <a:pt x="381" y="39"/>
                      <a:pt x="381" y="39"/>
                    </a:cubicBezTo>
                    <a:lnTo>
                      <a:pt x="438" y="96"/>
                    </a:lnTo>
                    <a:cubicBezTo>
                      <a:pt x="419" y="96"/>
                      <a:pt x="419" y="96"/>
                      <a:pt x="419" y="96"/>
                    </a:cubicBezTo>
                    <a:lnTo>
                      <a:pt x="400" y="96"/>
                    </a:lnTo>
                    <a:cubicBezTo>
                      <a:pt x="400" y="96"/>
                      <a:pt x="400" y="96"/>
                      <a:pt x="400" y="115"/>
                    </a:cubicBezTo>
                    <a:cubicBezTo>
                      <a:pt x="381" y="115"/>
                      <a:pt x="381" y="115"/>
                      <a:pt x="381" y="115"/>
                    </a:cubicBezTo>
                    <a:cubicBezTo>
                      <a:pt x="362" y="115"/>
                      <a:pt x="362" y="115"/>
                      <a:pt x="362" y="115"/>
                    </a:cubicBezTo>
                    <a:cubicBezTo>
                      <a:pt x="362" y="96"/>
                      <a:pt x="362" y="96"/>
                      <a:pt x="362" y="96"/>
                    </a:cubicBezTo>
                    <a:cubicBezTo>
                      <a:pt x="381" y="96"/>
                      <a:pt x="381" y="96"/>
                      <a:pt x="381" y="96"/>
                    </a:cubicBezTo>
                    <a:cubicBezTo>
                      <a:pt x="381" y="77"/>
                      <a:pt x="381" y="77"/>
                      <a:pt x="381" y="77"/>
                    </a:cubicBezTo>
                    <a:cubicBezTo>
                      <a:pt x="362" y="96"/>
                      <a:pt x="362" y="96"/>
                      <a:pt x="362" y="96"/>
                    </a:cubicBezTo>
                    <a:cubicBezTo>
                      <a:pt x="362" y="77"/>
                      <a:pt x="362" y="77"/>
                      <a:pt x="362" y="77"/>
                    </a:cubicBezTo>
                    <a:cubicBezTo>
                      <a:pt x="362" y="58"/>
                      <a:pt x="381" y="58"/>
                      <a:pt x="381" y="58"/>
                    </a:cubicBezTo>
                    <a:lnTo>
                      <a:pt x="400" y="58"/>
                    </a:lnTo>
                    <a:cubicBezTo>
                      <a:pt x="400" y="58"/>
                      <a:pt x="419" y="58"/>
                      <a:pt x="419" y="77"/>
                    </a:cubicBezTo>
                    <a:cubicBezTo>
                      <a:pt x="438" y="77"/>
                      <a:pt x="438" y="77"/>
                      <a:pt x="438" y="77"/>
                    </a:cubicBezTo>
                    <a:cubicBezTo>
                      <a:pt x="438" y="96"/>
                      <a:pt x="438" y="96"/>
                      <a:pt x="438" y="96"/>
                    </a:cubicBezTo>
                    <a:lnTo>
                      <a:pt x="381" y="115"/>
                    </a:lnTo>
                    <a:cubicBezTo>
                      <a:pt x="362" y="115"/>
                      <a:pt x="362" y="115"/>
                      <a:pt x="362" y="115"/>
                    </a:cubicBezTo>
                    <a:cubicBezTo>
                      <a:pt x="362" y="115"/>
                      <a:pt x="362" y="115"/>
                      <a:pt x="343" y="115"/>
                    </a:cubicBezTo>
                    <a:cubicBezTo>
                      <a:pt x="343" y="96"/>
                      <a:pt x="343" y="96"/>
                      <a:pt x="343" y="96"/>
                    </a:cubicBezTo>
                    <a:cubicBezTo>
                      <a:pt x="324" y="77"/>
                      <a:pt x="324" y="77"/>
                      <a:pt x="324" y="77"/>
                    </a:cubicBezTo>
                    <a:lnTo>
                      <a:pt x="324" y="58"/>
                    </a:lnTo>
                    <a:cubicBezTo>
                      <a:pt x="324" y="39"/>
                      <a:pt x="324" y="39"/>
                      <a:pt x="324" y="39"/>
                    </a:cubicBezTo>
                    <a:lnTo>
                      <a:pt x="324" y="58"/>
                    </a:lnTo>
                    <a:cubicBezTo>
                      <a:pt x="343" y="58"/>
                      <a:pt x="343" y="58"/>
                      <a:pt x="343" y="58"/>
                    </a:cubicBezTo>
                    <a:cubicBezTo>
                      <a:pt x="343" y="77"/>
                      <a:pt x="343" y="77"/>
                      <a:pt x="343" y="77"/>
                    </a:cubicBezTo>
                    <a:lnTo>
                      <a:pt x="343" y="96"/>
                    </a:lnTo>
                    <a:cubicBezTo>
                      <a:pt x="362" y="96"/>
                      <a:pt x="362" y="96"/>
                      <a:pt x="362" y="96"/>
                    </a:cubicBezTo>
                    <a:cubicBezTo>
                      <a:pt x="381" y="96"/>
                      <a:pt x="381" y="96"/>
                      <a:pt x="381" y="96"/>
                    </a:cubicBezTo>
                    <a:cubicBezTo>
                      <a:pt x="381" y="115"/>
                      <a:pt x="381" y="115"/>
                      <a:pt x="381" y="115"/>
                    </a:cubicBezTo>
                    <a:lnTo>
                      <a:pt x="324" y="58"/>
                    </a:lnTo>
                    <a:cubicBezTo>
                      <a:pt x="286" y="58"/>
                      <a:pt x="286" y="58"/>
                      <a:pt x="286" y="58"/>
                    </a:cubicBezTo>
                    <a:cubicBezTo>
                      <a:pt x="305" y="39"/>
                      <a:pt x="305" y="39"/>
                      <a:pt x="305" y="39"/>
                    </a:cubicBezTo>
                    <a:cubicBezTo>
                      <a:pt x="324" y="58"/>
                      <a:pt x="324" y="58"/>
                      <a:pt x="324" y="58"/>
                    </a:cubicBezTo>
                    <a:lnTo>
                      <a:pt x="343" y="115"/>
                    </a:lnTo>
                    <a:cubicBezTo>
                      <a:pt x="286" y="115"/>
                      <a:pt x="286" y="115"/>
                      <a:pt x="286" y="115"/>
                    </a:cubicBezTo>
                    <a:cubicBezTo>
                      <a:pt x="267" y="115"/>
                      <a:pt x="267" y="115"/>
                      <a:pt x="267" y="115"/>
                    </a:cubicBezTo>
                    <a:cubicBezTo>
                      <a:pt x="324" y="96"/>
                      <a:pt x="324" y="96"/>
                      <a:pt x="324" y="96"/>
                    </a:cubicBezTo>
                    <a:cubicBezTo>
                      <a:pt x="324" y="96"/>
                      <a:pt x="324" y="96"/>
                      <a:pt x="305" y="96"/>
                    </a:cubicBezTo>
                    <a:cubicBezTo>
                      <a:pt x="324" y="77"/>
                      <a:pt x="324" y="77"/>
                      <a:pt x="324" y="77"/>
                    </a:cubicBezTo>
                    <a:cubicBezTo>
                      <a:pt x="324" y="96"/>
                      <a:pt x="324" y="96"/>
                      <a:pt x="343" y="96"/>
                    </a:cubicBezTo>
                    <a:cubicBezTo>
                      <a:pt x="343" y="115"/>
                      <a:pt x="343" y="115"/>
                      <a:pt x="343" y="115"/>
                    </a:cubicBezTo>
                    <a:lnTo>
                      <a:pt x="286" y="134"/>
                    </a:lnTo>
                    <a:cubicBezTo>
                      <a:pt x="286" y="134"/>
                      <a:pt x="286" y="115"/>
                      <a:pt x="267" y="115"/>
                    </a:cubicBezTo>
                    <a:cubicBezTo>
                      <a:pt x="248" y="115"/>
                      <a:pt x="248" y="115"/>
                      <a:pt x="248" y="115"/>
                    </a:cubicBezTo>
                    <a:cubicBezTo>
                      <a:pt x="248" y="115"/>
                      <a:pt x="248" y="115"/>
                      <a:pt x="229" y="115"/>
                    </a:cubicBezTo>
                    <a:cubicBezTo>
                      <a:pt x="210" y="115"/>
                      <a:pt x="210" y="115"/>
                      <a:pt x="210" y="115"/>
                    </a:cubicBezTo>
                    <a:lnTo>
                      <a:pt x="191" y="115"/>
                    </a:lnTo>
                    <a:cubicBezTo>
                      <a:pt x="172" y="115"/>
                      <a:pt x="172" y="115"/>
                      <a:pt x="172" y="115"/>
                    </a:cubicBezTo>
                    <a:cubicBezTo>
                      <a:pt x="172" y="96"/>
                      <a:pt x="172" y="96"/>
                      <a:pt x="172" y="96"/>
                    </a:cubicBezTo>
                    <a:cubicBezTo>
                      <a:pt x="191" y="96"/>
                      <a:pt x="191" y="96"/>
                      <a:pt x="191" y="96"/>
                    </a:cubicBezTo>
                    <a:cubicBezTo>
                      <a:pt x="210" y="96"/>
                      <a:pt x="210" y="96"/>
                      <a:pt x="210" y="96"/>
                    </a:cubicBezTo>
                    <a:lnTo>
                      <a:pt x="229" y="115"/>
                    </a:lnTo>
                    <a:cubicBezTo>
                      <a:pt x="248" y="115"/>
                      <a:pt x="248" y="115"/>
                      <a:pt x="248" y="96"/>
                    </a:cubicBezTo>
                    <a:lnTo>
                      <a:pt x="267" y="96"/>
                    </a:lnTo>
                    <a:lnTo>
                      <a:pt x="267" y="115"/>
                    </a:lnTo>
                    <a:lnTo>
                      <a:pt x="286" y="115"/>
                    </a:lnTo>
                    <a:lnTo>
                      <a:pt x="286" y="96"/>
                    </a:lnTo>
                    <a:cubicBezTo>
                      <a:pt x="286" y="134"/>
                      <a:pt x="286" y="134"/>
                      <a:pt x="286" y="134"/>
                    </a:cubicBezTo>
                    <a:lnTo>
                      <a:pt x="210" y="58"/>
                    </a:lnTo>
                    <a:cubicBezTo>
                      <a:pt x="191" y="58"/>
                      <a:pt x="191" y="58"/>
                      <a:pt x="191" y="58"/>
                    </a:cubicBezTo>
                    <a:cubicBezTo>
                      <a:pt x="172" y="58"/>
                      <a:pt x="172" y="58"/>
                      <a:pt x="172" y="58"/>
                    </a:cubicBezTo>
                    <a:cubicBezTo>
                      <a:pt x="172" y="77"/>
                      <a:pt x="172" y="77"/>
                      <a:pt x="172" y="77"/>
                    </a:cubicBezTo>
                    <a:cubicBezTo>
                      <a:pt x="152" y="58"/>
                      <a:pt x="152" y="58"/>
                      <a:pt x="152" y="58"/>
                    </a:cubicBezTo>
                    <a:cubicBezTo>
                      <a:pt x="172" y="58"/>
                      <a:pt x="172" y="58"/>
                      <a:pt x="172" y="58"/>
                    </a:cubicBezTo>
                    <a:cubicBezTo>
                      <a:pt x="191" y="39"/>
                      <a:pt x="191" y="39"/>
                      <a:pt x="191" y="39"/>
                    </a:cubicBezTo>
                    <a:cubicBezTo>
                      <a:pt x="210" y="58"/>
                      <a:pt x="210" y="58"/>
                      <a:pt x="210" y="58"/>
                    </a:cubicBezTo>
                    <a:lnTo>
                      <a:pt x="172" y="115"/>
                    </a:lnTo>
                    <a:cubicBezTo>
                      <a:pt x="115" y="115"/>
                      <a:pt x="115" y="115"/>
                      <a:pt x="115" y="115"/>
                    </a:cubicBezTo>
                    <a:cubicBezTo>
                      <a:pt x="133" y="96"/>
                      <a:pt x="133" y="96"/>
                      <a:pt x="133" y="96"/>
                    </a:cubicBezTo>
                    <a:cubicBezTo>
                      <a:pt x="172" y="96"/>
                      <a:pt x="172" y="96"/>
                      <a:pt x="172" y="96"/>
                    </a:cubicBezTo>
                    <a:cubicBezTo>
                      <a:pt x="191" y="77"/>
                      <a:pt x="191" y="77"/>
                      <a:pt x="191" y="77"/>
                    </a:cubicBezTo>
                    <a:cubicBezTo>
                      <a:pt x="191" y="77"/>
                      <a:pt x="191" y="77"/>
                      <a:pt x="191" y="96"/>
                    </a:cubicBezTo>
                    <a:cubicBezTo>
                      <a:pt x="172" y="115"/>
                      <a:pt x="172" y="115"/>
                      <a:pt x="172" y="115"/>
                    </a:cubicBezTo>
                    <a:lnTo>
                      <a:pt x="133" y="115"/>
                    </a:lnTo>
                    <a:cubicBezTo>
                      <a:pt x="115" y="115"/>
                      <a:pt x="115" y="115"/>
                      <a:pt x="115" y="115"/>
                    </a:cubicBezTo>
                    <a:lnTo>
                      <a:pt x="115" y="96"/>
                    </a:lnTo>
                    <a:cubicBezTo>
                      <a:pt x="115" y="96"/>
                      <a:pt x="115" y="96"/>
                      <a:pt x="115" y="77"/>
                    </a:cubicBezTo>
                    <a:cubicBezTo>
                      <a:pt x="115" y="58"/>
                      <a:pt x="115" y="58"/>
                      <a:pt x="115" y="58"/>
                    </a:cubicBezTo>
                    <a:cubicBezTo>
                      <a:pt x="133" y="58"/>
                      <a:pt x="133" y="58"/>
                      <a:pt x="133" y="58"/>
                    </a:cubicBezTo>
                    <a:cubicBezTo>
                      <a:pt x="133" y="58"/>
                      <a:pt x="133" y="58"/>
                      <a:pt x="115" y="39"/>
                    </a:cubicBezTo>
                    <a:cubicBezTo>
                      <a:pt x="133" y="39"/>
                      <a:pt x="133" y="39"/>
                      <a:pt x="133" y="39"/>
                    </a:cubicBezTo>
                    <a:cubicBezTo>
                      <a:pt x="133" y="39"/>
                      <a:pt x="152" y="39"/>
                      <a:pt x="133" y="39"/>
                    </a:cubicBezTo>
                    <a:cubicBezTo>
                      <a:pt x="133" y="58"/>
                      <a:pt x="133" y="58"/>
                      <a:pt x="133" y="58"/>
                    </a:cubicBezTo>
                    <a:cubicBezTo>
                      <a:pt x="133" y="77"/>
                      <a:pt x="133" y="77"/>
                      <a:pt x="133" y="77"/>
                    </a:cubicBezTo>
                    <a:cubicBezTo>
                      <a:pt x="133" y="77"/>
                      <a:pt x="133" y="77"/>
                      <a:pt x="133" y="96"/>
                    </a:cubicBezTo>
                    <a:cubicBezTo>
                      <a:pt x="133" y="115"/>
                      <a:pt x="133" y="115"/>
                      <a:pt x="133" y="115"/>
                    </a:cubicBezTo>
                    <a:lnTo>
                      <a:pt x="96" y="58"/>
                    </a:lnTo>
                    <a:cubicBezTo>
                      <a:pt x="76" y="58"/>
                      <a:pt x="76" y="58"/>
                      <a:pt x="76" y="58"/>
                    </a:cubicBezTo>
                    <a:cubicBezTo>
                      <a:pt x="76" y="39"/>
                      <a:pt x="76" y="39"/>
                      <a:pt x="76" y="39"/>
                    </a:cubicBez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58"/>
                      <a:pt x="96" y="58"/>
                      <a:pt x="96" y="58"/>
                    </a:cubicBezTo>
                    <a:lnTo>
                      <a:pt x="96" y="96"/>
                    </a:lnTo>
                    <a:cubicBezTo>
                      <a:pt x="96" y="115"/>
                      <a:pt x="76" y="115"/>
                      <a:pt x="76" y="115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38" y="115"/>
                      <a:pt x="38" y="115"/>
                      <a:pt x="19" y="115"/>
                    </a:cubicBezTo>
                    <a:lnTo>
                      <a:pt x="0" y="96"/>
                    </a:lnTo>
                    <a:lnTo>
                      <a:pt x="0" y="77"/>
                    </a:lnTo>
                    <a:cubicBezTo>
                      <a:pt x="0" y="77"/>
                      <a:pt x="19" y="77"/>
                      <a:pt x="19" y="58"/>
                    </a:cubicBezTo>
                    <a:lnTo>
                      <a:pt x="38" y="58"/>
                    </a:lnTo>
                    <a:cubicBezTo>
                      <a:pt x="57" y="58"/>
                      <a:pt x="57" y="58"/>
                      <a:pt x="57" y="58"/>
                    </a:cubicBezTo>
                    <a:cubicBezTo>
                      <a:pt x="38" y="58"/>
                      <a:pt x="38" y="58"/>
                      <a:pt x="19" y="77"/>
                    </a:cubicBezTo>
                    <a:cubicBezTo>
                      <a:pt x="19" y="77"/>
                      <a:pt x="19" y="77"/>
                      <a:pt x="19" y="96"/>
                    </a:cubicBezTo>
                    <a:lnTo>
                      <a:pt x="38" y="96"/>
                    </a:lnTo>
                    <a:cubicBezTo>
                      <a:pt x="57" y="96"/>
                      <a:pt x="57" y="96"/>
                      <a:pt x="76" y="96"/>
                    </a:cubicBezTo>
                    <a:cubicBezTo>
                      <a:pt x="76" y="96"/>
                      <a:pt x="76" y="96"/>
                      <a:pt x="96" y="96"/>
                    </a:cubicBezTo>
                    <a:lnTo>
                      <a:pt x="96" y="77"/>
                    </a:lnTo>
                    <a:cubicBezTo>
                      <a:pt x="115" y="77"/>
                      <a:pt x="115" y="77"/>
                      <a:pt x="115" y="77"/>
                    </a:cubicBezTo>
                    <a:cubicBezTo>
                      <a:pt x="115" y="77"/>
                      <a:pt x="115" y="96"/>
                      <a:pt x="96" y="96"/>
                    </a:cubicBezTo>
                    <a:lnTo>
                      <a:pt x="495" y="58"/>
                    </a:lnTo>
                  </a:path>
                </a:pathLst>
              </a:custGeom>
              <a:solidFill>
                <a:srgbClr val="B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BD6B0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17417" name="Google Shape;615;p19">
              <a:extLst>
                <a:ext uri="{FF2B5EF4-FFF2-40B4-BE49-F238E27FC236}">
                  <a16:creationId xmlns:a16="http://schemas.microsoft.com/office/drawing/2014/main" id="{26A640E9-DD43-4C45-8B07-B37E613D59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3046413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167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18" name="Google Shape;615;p19">
              <a:extLst>
                <a:ext uri="{FF2B5EF4-FFF2-40B4-BE49-F238E27FC236}">
                  <a16:creationId xmlns:a16="http://schemas.microsoft.com/office/drawing/2014/main" id="{C1E6CAA5-928F-5940-8B0D-3CF7AB49CB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4060825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167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19" name="Google Shape;615;p19">
              <a:extLst>
                <a:ext uri="{FF2B5EF4-FFF2-40B4-BE49-F238E27FC236}">
                  <a16:creationId xmlns:a16="http://schemas.microsoft.com/office/drawing/2014/main" id="{729ACFB7-EB65-0546-8664-321062A67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5113338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167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20" name="Google Shape;615;p19">
              <a:extLst>
                <a:ext uri="{FF2B5EF4-FFF2-40B4-BE49-F238E27FC236}">
                  <a16:creationId xmlns:a16="http://schemas.microsoft.com/office/drawing/2014/main" id="{626F60D8-B571-D74A-B5F8-C8188FD7CD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7750" y="6127750"/>
              <a:ext cx="3597275" cy="4921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167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167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167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3B9612BF-4C49-AF49-BC04-9C04B9B15B1F}"/>
              </a:ext>
            </a:extLst>
          </p:cNvPr>
          <p:cNvGrpSpPr/>
          <p:nvPr/>
        </p:nvGrpSpPr>
        <p:grpSpPr>
          <a:xfrm>
            <a:off x="5685896" y="1164167"/>
            <a:ext cx="5572125" cy="4622271"/>
            <a:chOff x="6823075" y="1397000"/>
            <a:chExt cx="6686550" cy="5546725"/>
          </a:xfrm>
        </p:grpSpPr>
        <p:grpSp>
          <p:nvGrpSpPr>
            <p:cNvPr id="19461" name="Group 2">
              <a:extLst>
                <a:ext uri="{FF2B5EF4-FFF2-40B4-BE49-F238E27FC236}">
                  <a16:creationId xmlns:a16="http://schemas.microsoft.com/office/drawing/2014/main" id="{CFE237AD-B0C7-FB42-9AC5-EF7C0C4F50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3075" y="1397000"/>
              <a:ext cx="6686550" cy="5546725"/>
              <a:chOff x="13646150" y="2792413"/>
              <a:chExt cx="13371513" cy="11093450"/>
            </a:xfrm>
          </p:grpSpPr>
          <p:sp>
            <p:nvSpPr>
              <p:cNvPr id="19617" name="Freeform 7">
                <a:extLst>
                  <a:ext uri="{FF2B5EF4-FFF2-40B4-BE49-F238E27FC236}">
                    <a16:creationId xmlns:a16="http://schemas.microsoft.com/office/drawing/2014/main" id="{D6A2BE5D-0FDD-8840-AF6A-6CA2A2A91B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50663" y="2792413"/>
                <a:ext cx="2667000" cy="4005262"/>
              </a:xfrm>
              <a:custGeom>
                <a:avLst/>
                <a:gdLst>
                  <a:gd name="T0" fmla="*/ 2147483646 w 7410"/>
                  <a:gd name="T1" fmla="*/ 2147483646 h 11125"/>
                  <a:gd name="T2" fmla="*/ 2147483646 w 7410"/>
                  <a:gd name="T3" fmla="*/ 2147483646 h 11125"/>
                  <a:gd name="T4" fmla="*/ 2147483646 w 7410"/>
                  <a:gd name="T5" fmla="*/ 2147483646 h 11125"/>
                  <a:gd name="T6" fmla="*/ 2147483646 w 7410"/>
                  <a:gd name="T7" fmla="*/ 2147483646 h 11125"/>
                  <a:gd name="T8" fmla="*/ 2147483646 w 7410"/>
                  <a:gd name="T9" fmla="*/ 2147483646 h 11125"/>
                  <a:gd name="T10" fmla="*/ 2147483646 w 7410"/>
                  <a:gd name="T11" fmla="*/ 2147483646 h 11125"/>
                  <a:gd name="T12" fmla="*/ 2147483646 w 7410"/>
                  <a:gd name="T13" fmla="*/ 2147483646 h 11125"/>
                  <a:gd name="T14" fmla="*/ 2147483646 w 7410"/>
                  <a:gd name="T15" fmla="*/ 2147483646 h 11125"/>
                  <a:gd name="T16" fmla="*/ 2147483646 w 7410"/>
                  <a:gd name="T17" fmla="*/ 2147483646 h 11125"/>
                  <a:gd name="T18" fmla="*/ 2147483646 w 7410"/>
                  <a:gd name="T19" fmla="*/ 2147483646 h 11125"/>
                  <a:gd name="T20" fmla="*/ 2147483646 w 7410"/>
                  <a:gd name="T21" fmla="*/ 2147483646 h 11125"/>
                  <a:gd name="T22" fmla="*/ 2147483646 w 7410"/>
                  <a:gd name="T23" fmla="*/ 2147483646 h 11125"/>
                  <a:gd name="T24" fmla="*/ 2147483646 w 7410"/>
                  <a:gd name="T25" fmla="*/ 2147483646 h 11125"/>
                  <a:gd name="T26" fmla="*/ 2147483646 w 7410"/>
                  <a:gd name="T27" fmla="*/ 2147483646 h 11125"/>
                  <a:gd name="T28" fmla="*/ 2147483646 w 7410"/>
                  <a:gd name="T29" fmla="*/ 2147483646 h 11125"/>
                  <a:gd name="T30" fmla="*/ 2147483646 w 7410"/>
                  <a:gd name="T31" fmla="*/ 2147483646 h 11125"/>
                  <a:gd name="T32" fmla="*/ 2147483646 w 7410"/>
                  <a:gd name="T33" fmla="*/ 2147483646 h 11125"/>
                  <a:gd name="T34" fmla="*/ 2147483646 w 7410"/>
                  <a:gd name="T35" fmla="*/ 2147483646 h 11125"/>
                  <a:gd name="T36" fmla="*/ 2147483646 w 7410"/>
                  <a:gd name="T37" fmla="*/ 2147483646 h 11125"/>
                  <a:gd name="T38" fmla="*/ 2147483646 w 7410"/>
                  <a:gd name="T39" fmla="*/ 2147483646 h 11125"/>
                  <a:gd name="T40" fmla="*/ 2147483646 w 7410"/>
                  <a:gd name="T41" fmla="*/ 2147483646 h 11125"/>
                  <a:gd name="T42" fmla="*/ 2147483646 w 7410"/>
                  <a:gd name="T43" fmla="*/ 2147483646 h 11125"/>
                  <a:gd name="T44" fmla="*/ 2147483646 w 7410"/>
                  <a:gd name="T45" fmla="*/ 2147483646 h 11125"/>
                  <a:gd name="T46" fmla="*/ 2147483646 w 7410"/>
                  <a:gd name="T47" fmla="*/ 2147483646 h 11125"/>
                  <a:gd name="T48" fmla="*/ 2147483646 w 7410"/>
                  <a:gd name="T49" fmla="*/ 2147483646 h 11125"/>
                  <a:gd name="T50" fmla="*/ 2147483646 w 7410"/>
                  <a:gd name="T51" fmla="*/ 2147483646 h 11125"/>
                  <a:gd name="T52" fmla="*/ 2147483646 w 7410"/>
                  <a:gd name="T53" fmla="*/ 2147483646 h 11125"/>
                  <a:gd name="T54" fmla="*/ 2147483646 w 7410"/>
                  <a:gd name="T55" fmla="*/ 2147483646 h 11125"/>
                  <a:gd name="T56" fmla="*/ 2147483646 w 7410"/>
                  <a:gd name="T57" fmla="*/ 2147483646 h 11125"/>
                  <a:gd name="T58" fmla="*/ 2147483646 w 7410"/>
                  <a:gd name="T59" fmla="*/ 2147483646 h 11125"/>
                  <a:gd name="T60" fmla="*/ 2147483646 w 7410"/>
                  <a:gd name="T61" fmla="*/ 2147483646 h 11125"/>
                  <a:gd name="T62" fmla="*/ 2147483646 w 7410"/>
                  <a:gd name="T63" fmla="*/ 2147483646 h 11125"/>
                  <a:gd name="T64" fmla="*/ 2147483646 w 7410"/>
                  <a:gd name="T65" fmla="*/ 2147483646 h 11125"/>
                  <a:gd name="T66" fmla="*/ 2147483646 w 7410"/>
                  <a:gd name="T67" fmla="*/ 2147483646 h 11125"/>
                  <a:gd name="T68" fmla="*/ 2147483646 w 7410"/>
                  <a:gd name="T69" fmla="*/ 2147483646 h 11125"/>
                  <a:gd name="T70" fmla="*/ 2147483646 w 7410"/>
                  <a:gd name="T71" fmla="*/ 2147483646 h 11125"/>
                  <a:gd name="T72" fmla="*/ 2147483646 w 7410"/>
                  <a:gd name="T73" fmla="*/ 2147483646 h 11125"/>
                  <a:gd name="T74" fmla="*/ 2147483646 w 7410"/>
                  <a:gd name="T75" fmla="*/ 2147483646 h 11125"/>
                  <a:gd name="T76" fmla="*/ 2147483646 w 7410"/>
                  <a:gd name="T77" fmla="*/ 2147483646 h 11125"/>
                  <a:gd name="T78" fmla="*/ 2147483646 w 7410"/>
                  <a:gd name="T79" fmla="*/ 2147483646 h 11125"/>
                  <a:gd name="T80" fmla="*/ 2147483646 w 7410"/>
                  <a:gd name="T81" fmla="*/ 2147483646 h 11125"/>
                  <a:gd name="T82" fmla="*/ 2147483646 w 7410"/>
                  <a:gd name="T83" fmla="*/ 2147483646 h 11125"/>
                  <a:gd name="T84" fmla="*/ 2147483646 w 7410"/>
                  <a:gd name="T85" fmla="*/ 2147483646 h 11125"/>
                  <a:gd name="T86" fmla="*/ 2147483646 w 7410"/>
                  <a:gd name="T87" fmla="*/ 2147483646 h 11125"/>
                  <a:gd name="T88" fmla="*/ 2147483646 w 7410"/>
                  <a:gd name="T89" fmla="*/ 2147483646 h 11125"/>
                  <a:gd name="T90" fmla="*/ 2147483646 w 7410"/>
                  <a:gd name="T91" fmla="*/ 2147483646 h 11125"/>
                  <a:gd name="T92" fmla="*/ 2147483646 w 7410"/>
                  <a:gd name="T93" fmla="*/ 2147483646 h 11125"/>
                  <a:gd name="T94" fmla="*/ 2147483646 w 7410"/>
                  <a:gd name="T95" fmla="*/ 2147483646 h 11125"/>
                  <a:gd name="T96" fmla="*/ 2147483646 w 7410"/>
                  <a:gd name="T97" fmla="*/ 2147483646 h 11125"/>
                  <a:gd name="T98" fmla="*/ 2147483646 w 7410"/>
                  <a:gd name="T99" fmla="*/ 2147483646 h 11125"/>
                  <a:gd name="T100" fmla="*/ 2147483646 w 7410"/>
                  <a:gd name="T101" fmla="*/ 2147483646 h 11125"/>
                  <a:gd name="T102" fmla="*/ 2147483646 w 7410"/>
                  <a:gd name="T103" fmla="*/ 2147483646 h 11125"/>
                  <a:gd name="T104" fmla="*/ 2147483646 w 7410"/>
                  <a:gd name="T105" fmla="*/ 2147483646 h 11125"/>
                  <a:gd name="T106" fmla="*/ 2147483646 w 7410"/>
                  <a:gd name="T107" fmla="*/ 2147483646 h 11125"/>
                  <a:gd name="T108" fmla="*/ 2147483646 w 7410"/>
                  <a:gd name="T109" fmla="*/ 2147483646 h 11125"/>
                  <a:gd name="T110" fmla="*/ 2147483646 w 7410"/>
                  <a:gd name="T111" fmla="*/ 2147483646 h 11125"/>
                  <a:gd name="T112" fmla="*/ 2147483646 w 7410"/>
                  <a:gd name="T113" fmla="*/ 2147483646 h 1112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7410" h="11125">
                    <a:moveTo>
                      <a:pt x="6781" y="0"/>
                    </a:moveTo>
                    <a:lnTo>
                      <a:pt x="6857" y="190"/>
                    </a:lnTo>
                    <a:lnTo>
                      <a:pt x="6838" y="381"/>
                    </a:lnTo>
                    <a:lnTo>
                      <a:pt x="6666" y="743"/>
                    </a:lnTo>
                    <a:lnTo>
                      <a:pt x="6647" y="857"/>
                    </a:lnTo>
                    <a:lnTo>
                      <a:pt x="6686" y="1066"/>
                    </a:lnTo>
                    <a:lnTo>
                      <a:pt x="6666" y="1180"/>
                    </a:lnTo>
                    <a:lnTo>
                      <a:pt x="6647" y="1257"/>
                    </a:lnTo>
                    <a:lnTo>
                      <a:pt x="6534" y="1409"/>
                    </a:lnTo>
                    <a:lnTo>
                      <a:pt x="6514" y="1505"/>
                    </a:lnTo>
                    <a:lnTo>
                      <a:pt x="6495" y="1561"/>
                    </a:lnTo>
                    <a:lnTo>
                      <a:pt x="6476" y="1657"/>
                    </a:lnTo>
                    <a:lnTo>
                      <a:pt x="6381" y="1847"/>
                    </a:lnTo>
                    <a:lnTo>
                      <a:pt x="6324" y="1962"/>
                    </a:lnTo>
                    <a:lnTo>
                      <a:pt x="6248" y="2038"/>
                    </a:lnTo>
                    <a:lnTo>
                      <a:pt x="6095" y="2076"/>
                    </a:lnTo>
                    <a:lnTo>
                      <a:pt x="6057" y="2038"/>
                    </a:lnTo>
                    <a:lnTo>
                      <a:pt x="6038" y="2000"/>
                    </a:lnTo>
                    <a:lnTo>
                      <a:pt x="6000" y="1962"/>
                    </a:lnTo>
                    <a:lnTo>
                      <a:pt x="5904" y="2000"/>
                    </a:lnTo>
                    <a:lnTo>
                      <a:pt x="5848" y="2038"/>
                    </a:lnTo>
                    <a:lnTo>
                      <a:pt x="5828" y="2114"/>
                    </a:lnTo>
                    <a:lnTo>
                      <a:pt x="5809" y="2171"/>
                    </a:lnTo>
                    <a:lnTo>
                      <a:pt x="5790" y="2247"/>
                    </a:lnTo>
                    <a:lnTo>
                      <a:pt x="5657" y="2495"/>
                    </a:lnTo>
                    <a:lnTo>
                      <a:pt x="5600" y="2628"/>
                    </a:lnTo>
                    <a:lnTo>
                      <a:pt x="5581" y="2780"/>
                    </a:lnTo>
                    <a:lnTo>
                      <a:pt x="5600" y="2838"/>
                    </a:lnTo>
                    <a:lnTo>
                      <a:pt x="5657" y="2971"/>
                    </a:lnTo>
                    <a:lnTo>
                      <a:pt x="5676" y="3047"/>
                    </a:lnTo>
                    <a:lnTo>
                      <a:pt x="5676" y="3124"/>
                    </a:lnTo>
                    <a:lnTo>
                      <a:pt x="5638" y="3371"/>
                    </a:lnTo>
                    <a:lnTo>
                      <a:pt x="5410" y="4057"/>
                    </a:lnTo>
                    <a:lnTo>
                      <a:pt x="5371" y="4228"/>
                    </a:lnTo>
                    <a:lnTo>
                      <a:pt x="5410" y="4324"/>
                    </a:lnTo>
                    <a:lnTo>
                      <a:pt x="5467" y="4380"/>
                    </a:lnTo>
                    <a:lnTo>
                      <a:pt x="5543" y="4514"/>
                    </a:lnTo>
                    <a:lnTo>
                      <a:pt x="5562" y="4647"/>
                    </a:lnTo>
                    <a:lnTo>
                      <a:pt x="5543" y="4800"/>
                    </a:lnTo>
                    <a:lnTo>
                      <a:pt x="5543" y="4952"/>
                    </a:lnTo>
                    <a:lnTo>
                      <a:pt x="5619" y="5086"/>
                    </a:lnTo>
                    <a:lnTo>
                      <a:pt x="5733" y="5124"/>
                    </a:lnTo>
                    <a:lnTo>
                      <a:pt x="6000" y="5105"/>
                    </a:lnTo>
                    <a:lnTo>
                      <a:pt x="6114" y="5142"/>
                    </a:lnTo>
                    <a:lnTo>
                      <a:pt x="6153" y="5219"/>
                    </a:lnTo>
                    <a:lnTo>
                      <a:pt x="6153" y="5276"/>
                    </a:lnTo>
                    <a:lnTo>
                      <a:pt x="6153" y="5352"/>
                    </a:lnTo>
                    <a:lnTo>
                      <a:pt x="6153" y="5409"/>
                    </a:lnTo>
                    <a:lnTo>
                      <a:pt x="6248" y="5619"/>
                    </a:lnTo>
                    <a:lnTo>
                      <a:pt x="6267" y="5657"/>
                    </a:lnTo>
                    <a:lnTo>
                      <a:pt x="6267" y="5752"/>
                    </a:lnTo>
                    <a:lnTo>
                      <a:pt x="6248" y="5828"/>
                    </a:lnTo>
                    <a:lnTo>
                      <a:pt x="6209" y="5924"/>
                    </a:lnTo>
                    <a:lnTo>
                      <a:pt x="6190" y="6038"/>
                    </a:lnTo>
                    <a:lnTo>
                      <a:pt x="6267" y="6266"/>
                    </a:lnTo>
                    <a:lnTo>
                      <a:pt x="6248" y="6324"/>
                    </a:lnTo>
                    <a:lnTo>
                      <a:pt x="6209" y="6476"/>
                    </a:lnTo>
                    <a:lnTo>
                      <a:pt x="6209" y="6552"/>
                    </a:lnTo>
                    <a:lnTo>
                      <a:pt x="6248" y="6666"/>
                    </a:lnTo>
                    <a:lnTo>
                      <a:pt x="6381" y="6819"/>
                    </a:lnTo>
                    <a:lnTo>
                      <a:pt x="6438" y="6933"/>
                    </a:lnTo>
                    <a:lnTo>
                      <a:pt x="6457" y="6971"/>
                    </a:lnTo>
                    <a:lnTo>
                      <a:pt x="6610" y="7143"/>
                    </a:lnTo>
                    <a:lnTo>
                      <a:pt x="6743" y="7314"/>
                    </a:lnTo>
                    <a:lnTo>
                      <a:pt x="7314" y="8457"/>
                    </a:lnTo>
                    <a:lnTo>
                      <a:pt x="7372" y="8723"/>
                    </a:lnTo>
                    <a:lnTo>
                      <a:pt x="7409" y="9429"/>
                    </a:lnTo>
                    <a:lnTo>
                      <a:pt x="7391" y="9638"/>
                    </a:lnTo>
                    <a:lnTo>
                      <a:pt x="7162" y="10191"/>
                    </a:lnTo>
                    <a:lnTo>
                      <a:pt x="7105" y="10209"/>
                    </a:lnTo>
                    <a:lnTo>
                      <a:pt x="7047" y="10191"/>
                    </a:lnTo>
                    <a:lnTo>
                      <a:pt x="6838" y="10171"/>
                    </a:lnTo>
                    <a:lnTo>
                      <a:pt x="6800" y="10152"/>
                    </a:lnTo>
                    <a:lnTo>
                      <a:pt x="6781" y="10152"/>
                    </a:lnTo>
                    <a:lnTo>
                      <a:pt x="6705" y="10133"/>
                    </a:lnTo>
                    <a:lnTo>
                      <a:pt x="6686" y="10114"/>
                    </a:lnTo>
                    <a:lnTo>
                      <a:pt x="6666" y="10095"/>
                    </a:lnTo>
                    <a:lnTo>
                      <a:pt x="6629" y="10076"/>
                    </a:lnTo>
                    <a:lnTo>
                      <a:pt x="6610" y="10038"/>
                    </a:lnTo>
                    <a:lnTo>
                      <a:pt x="6552" y="10019"/>
                    </a:lnTo>
                    <a:lnTo>
                      <a:pt x="6476" y="9943"/>
                    </a:lnTo>
                    <a:lnTo>
                      <a:pt x="6438" y="9924"/>
                    </a:lnTo>
                    <a:lnTo>
                      <a:pt x="6419" y="9924"/>
                    </a:lnTo>
                    <a:lnTo>
                      <a:pt x="6400" y="9943"/>
                    </a:lnTo>
                    <a:lnTo>
                      <a:pt x="6381" y="9962"/>
                    </a:lnTo>
                    <a:lnTo>
                      <a:pt x="6362" y="9981"/>
                    </a:lnTo>
                    <a:lnTo>
                      <a:pt x="6343" y="10000"/>
                    </a:lnTo>
                    <a:lnTo>
                      <a:pt x="6248" y="10038"/>
                    </a:lnTo>
                    <a:lnTo>
                      <a:pt x="6209" y="10057"/>
                    </a:lnTo>
                    <a:lnTo>
                      <a:pt x="6114" y="10076"/>
                    </a:lnTo>
                    <a:lnTo>
                      <a:pt x="6095" y="10095"/>
                    </a:lnTo>
                    <a:lnTo>
                      <a:pt x="6076" y="10095"/>
                    </a:lnTo>
                    <a:lnTo>
                      <a:pt x="6057" y="10133"/>
                    </a:lnTo>
                    <a:lnTo>
                      <a:pt x="6000" y="10171"/>
                    </a:lnTo>
                    <a:lnTo>
                      <a:pt x="5962" y="10209"/>
                    </a:lnTo>
                    <a:lnTo>
                      <a:pt x="5924" y="10247"/>
                    </a:lnTo>
                    <a:lnTo>
                      <a:pt x="5790" y="10305"/>
                    </a:lnTo>
                    <a:lnTo>
                      <a:pt x="5733" y="10267"/>
                    </a:lnTo>
                    <a:lnTo>
                      <a:pt x="5733" y="10228"/>
                    </a:lnTo>
                    <a:lnTo>
                      <a:pt x="5695" y="10191"/>
                    </a:lnTo>
                    <a:lnTo>
                      <a:pt x="5638" y="10057"/>
                    </a:lnTo>
                    <a:lnTo>
                      <a:pt x="5600" y="10019"/>
                    </a:lnTo>
                    <a:lnTo>
                      <a:pt x="5428" y="10019"/>
                    </a:lnTo>
                    <a:lnTo>
                      <a:pt x="5352" y="10038"/>
                    </a:lnTo>
                    <a:lnTo>
                      <a:pt x="5276" y="10076"/>
                    </a:lnTo>
                    <a:lnTo>
                      <a:pt x="5200" y="9981"/>
                    </a:lnTo>
                    <a:lnTo>
                      <a:pt x="5105" y="9752"/>
                    </a:lnTo>
                    <a:lnTo>
                      <a:pt x="5047" y="9676"/>
                    </a:lnTo>
                    <a:lnTo>
                      <a:pt x="4914" y="9638"/>
                    </a:lnTo>
                    <a:lnTo>
                      <a:pt x="4857" y="9714"/>
                    </a:lnTo>
                    <a:lnTo>
                      <a:pt x="4819" y="9810"/>
                    </a:lnTo>
                    <a:lnTo>
                      <a:pt x="4762" y="9924"/>
                    </a:lnTo>
                    <a:lnTo>
                      <a:pt x="4552" y="10038"/>
                    </a:lnTo>
                    <a:lnTo>
                      <a:pt x="4133" y="9981"/>
                    </a:lnTo>
                    <a:lnTo>
                      <a:pt x="3886" y="10076"/>
                    </a:lnTo>
                    <a:lnTo>
                      <a:pt x="3828" y="10019"/>
                    </a:lnTo>
                    <a:lnTo>
                      <a:pt x="3752" y="10000"/>
                    </a:lnTo>
                    <a:lnTo>
                      <a:pt x="3714" y="10019"/>
                    </a:lnTo>
                    <a:lnTo>
                      <a:pt x="3619" y="10114"/>
                    </a:lnTo>
                    <a:lnTo>
                      <a:pt x="3600" y="10133"/>
                    </a:lnTo>
                    <a:lnTo>
                      <a:pt x="3600" y="10152"/>
                    </a:lnTo>
                    <a:lnTo>
                      <a:pt x="3581" y="10191"/>
                    </a:lnTo>
                    <a:lnTo>
                      <a:pt x="3581" y="10209"/>
                    </a:lnTo>
                    <a:lnTo>
                      <a:pt x="3600" y="10267"/>
                    </a:lnTo>
                    <a:lnTo>
                      <a:pt x="3619" y="10305"/>
                    </a:lnTo>
                    <a:lnTo>
                      <a:pt x="3657" y="10343"/>
                    </a:lnTo>
                    <a:lnTo>
                      <a:pt x="3676" y="10381"/>
                    </a:lnTo>
                    <a:lnTo>
                      <a:pt x="3695" y="10400"/>
                    </a:lnTo>
                    <a:lnTo>
                      <a:pt x="3714" y="10514"/>
                    </a:lnTo>
                    <a:lnTo>
                      <a:pt x="3733" y="10552"/>
                    </a:lnTo>
                    <a:lnTo>
                      <a:pt x="3733" y="10590"/>
                    </a:lnTo>
                    <a:lnTo>
                      <a:pt x="3714" y="10609"/>
                    </a:lnTo>
                    <a:lnTo>
                      <a:pt x="3714" y="10648"/>
                    </a:lnTo>
                    <a:lnTo>
                      <a:pt x="3714" y="10667"/>
                    </a:lnTo>
                    <a:lnTo>
                      <a:pt x="3676" y="10704"/>
                    </a:lnTo>
                    <a:lnTo>
                      <a:pt x="3676" y="10743"/>
                    </a:lnTo>
                    <a:lnTo>
                      <a:pt x="3657" y="10876"/>
                    </a:lnTo>
                    <a:lnTo>
                      <a:pt x="3638" y="10895"/>
                    </a:lnTo>
                    <a:lnTo>
                      <a:pt x="3638" y="10914"/>
                    </a:lnTo>
                    <a:lnTo>
                      <a:pt x="3600" y="10953"/>
                    </a:lnTo>
                    <a:lnTo>
                      <a:pt x="3447" y="11067"/>
                    </a:lnTo>
                    <a:lnTo>
                      <a:pt x="3390" y="11105"/>
                    </a:lnTo>
                    <a:lnTo>
                      <a:pt x="3352" y="11105"/>
                    </a:lnTo>
                    <a:lnTo>
                      <a:pt x="3333" y="11105"/>
                    </a:lnTo>
                    <a:lnTo>
                      <a:pt x="3314" y="11085"/>
                    </a:lnTo>
                    <a:lnTo>
                      <a:pt x="3295" y="11067"/>
                    </a:lnTo>
                    <a:lnTo>
                      <a:pt x="3276" y="11048"/>
                    </a:lnTo>
                    <a:lnTo>
                      <a:pt x="3257" y="11048"/>
                    </a:lnTo>
                    <a:lnTo>
                      <a:pt x="3162" y="11048"/>
                    </a:lnTo>
                    <a:lnTo>
                      <a:pt x="2971" y="11085"/>
                    </a:lnTo>
                    <a:lnTo>
                      <a:pt x="2933" y="11085"/>
                    </a:lnTo>
                    <a:lnTo>
                      <a:pt x="2895" y="11085"/>
                    </a:lnTo>
                    <a:lnTo>
                      <a:pt x="2819" y="11085"/>
                    </a:lnTo>
                    <a:lnTo>
                      <a:pt x="2609" y="11124"/>
                    </a:lnTo>
                    <a:lnTo>
                      <a:pt x="2495" y="11124"/>
                    </a:lnTo>
                    <a:lnTo>
                      <a:pt x="2209" y="11124"/>
                    </a:lnTo>
                    <a:lnTo>
                      <a:pt x="2095" y="11105"/>
                    </a:lnTo>
                    <a:lnTo>
                      <a:pt x="1638" y="10933"/>
                    </a:lnTo>
                    <a:lnTo>
                      <a:pt x="1295" y="10704"/>
                    </a:lnTo>
                    <a:lnTo>
                      <a:pt x="1048" y="10457"/>
                    </a:lnTo>
                    <a:lnTo>
                      <a:pt x="781" y="10267"/>
                    </a:lnTo>
                    <a:lnTo>
                      <a:pt x="743" y="10228"/>
                    </a:lnTo>
                    <a:lnTo>
                      <a:pt x="381" y="9886"/>
                    </a:lnTo>
                    <a:lnTo>
                      <a:pt x="438" y="9771"/>
                    </a:lnTo>
                    <a:lnTo>
                      <a:pt x="438" y="9695"/>
                    </a:lnTo>
                    <a:lnTo>
                      <a:pt x="438" y="9657"/>
                    </a:lnTo>
                    <a:lnTo>
                      <a:pt x="438" y="9619"/>
                    </a:lnTo>
                    <a:lnTo>
                      <a:pt x="419" y="9600"/>
                    </a:lnTo>
                    <a:lnTo>
                      <a:pt x="419" y="9581"/>
                    </a:lnTo>
                    <a:lnTo>
                      <a:pt x="362" y="9524"/>
                    </a:lnTo>
                    <a:lnTo>
                      <a:pt x="342" y="9466"/>
                    </a:lnTo>
                    <a:lnTo>
                      <a:pt x="323" y="9390"/>
                    </a:lnTo>
                    <a:lnTo>
                      <a:pt x="342" y="9124"/>
                    </a:lnTo>
                    <a:lnTo>
                      <a:pt x="342" y="9048"/>
                    </a:lnTo>
                    <a:lnTo>
                      <a:pt x="323" y="8972"/>
                    </a:lnTo>
                    <a:lnTo>
                      <a:pt x="247" y="8876"/>
                    </a:lnTo>
                    <a:lnTo>
                      <a:pt x="190" y="8591"/>
                    </a:lnTo>
                    <a:lnTo>
                      <a:pt x="76" y="8419"/>
                    </a:lnTo>
                    <a:lnTo>
                      <a:pt x="57" y="8362"/>
                    </a:lnTo>
                    <a:lnTo>
                      <a:pt x="38" y="8305"/>
                    </a:lnTo>
                    <a:lnTo>
                      <a:pt x="0" y="8266"/>
                    </a:lnTo>
                    <a:lnTo>
                      <a:pt x="19" y="8095"/>
                    </a:lnTo>
                    <a:lnTo>
                      <a:pt x="57" y="7885"/>
                    </a:lnTo>
                    <a:lnTo>
                      <a:pt x="723" y="6647"/>
                    </a:lnTo>
                    <a:lnTo>
                      <a:pt x="743" y="6590"/>
                    </a:lnTo>
                    <a:lnTo>
                      <a:pt x="723" y="6419"/>
                    </a:lnTo>
                    <a:lnTo>
                      <a:pt x="781" y="6361"/>
                    </a:lnTo>
                    <a:lnTo>
                      <a:pt x="762" y="6266"/>
                    </a:lnTo>
                    <a:lnTo>
                      <a:pt x="647" y="5904"/>
                    </a:lnTo>
                    <a:lnTo>
                      <a:pt x="533" y="4895"/>
                    </a:lnTo>
                    <a:lnTo>
                      <a:pt x="457" y="4571"/>
                    </a:lnTo>
                    <a:lnTo>
                      <a:pt x="400" y="4514"/>
                    </a:lnTo>
                    <a:lnTo>
                      <a:pt x="342" y="4457"/>
                    </a:lnTo>
                    <a:lnTo>
                      <a:pt x="286" y="4380"/>
                    </a:lnTo>
                    <a:lnTo>
                      <a:pt x="247" y="4285"/>
                    </a:lnTo>
                    <a:lnTo>
                      <a:pt x="247" y="4190"/>
                    </a:lnTo>
                    <a:lnTo>
                      <a:pt x="247" y="4114"/>
                    </a:lnTo>
                    <a:lnTo>
                      <a:pt x="323" y="3562"/>
                    </a:lnTo>
                    <a:lnTo>
                      <a:pt x="342" y="3505"/>
                    </a:lnTo>
                    <a:lnTo>
                      <a:pt x="381" y="3409"/>
                    </a:lnTo>
                    <a:lnTo>
                      <a:pt x="400" y="3314"/>
                    </a:lnTo>
                    <a:lnTo>
                      <a:pt x="457" y="3105"/>
                    </a:lnTo>
                    <a:lnTo>
                      <a:pt x="495" y="2952"/>
                    </a:lnTo>
                    <a:lnTo>
                      <a:pt x="495" y="2819"/>
                    </a:lnTo>
                    <a:lnTo>
                      <a:pt x="476" y="2685"/>
                    </a:lnTo>
                    <a:lnTo>
                      <a:pt x="438" y="2590"/>
                    </a:lnTo>
                    <a:lnTo>
                      <a:pt x="419" y="2476"/>
                    </a:lnTo>
                    <a:lnTo>
                      <a:pt x="362" y="2304"/>
                    </a:lnTo>
                    <a:lnTo>
                      <a:pt x="362" y="2247"/>
                    </a:lnTo>
                    <a:lnTo>
                      <a:pt x="362" y="2152"/>
                    </a:lnTo>
                    <a:lnTo>
                      <a:pt x="457" y="1847"/>
                    </a:lnTo>
                    <a:lnTo>
                      <a:pt x="476" y="1809"/>
                    </a:lnTo>
                    <a:lnTo>
                      <a:pt x="476" y="1790"/>
                    </a:lnTo>
                    <a:lnTo>
                      <a:pt x="571" y="1828"/>
                    </a:lnTo>
                    <a:lnTo>
                      <a:pt x="1085" y="2000"/>
                    </a:lnTo>
                    <a:lnTo>
                      <a:pt x="1104" y="2019"/>
                    </a:lnTo>
                    <a:lnTo>
                      <a:pt x="1162" y="2076"/>
                    </a:lnTo>
                    <a:lnTo>
                      <a:pt x="1200" y="2114"/>
                    </a:lnTo>
                    <a:lnTo>
                      <a:pt x="1257" y="2228"/>
                    </a:lnTo>
                    <a:lnTo>
                      <a:pt x="1505" y="2571"/>
                    </a:lnTo>
                    <a:lnTo>
                      <a:pt x="1676" y="2762"/>
                    </a:lnTo>
                    <a:lnTo>
                      <a:pt x="1771" y="2838"/>
                    </a:lnTo>
                    <a:lnTo>
                      <a:pt x="1866" y="2876"/>
                    </a:lnTo>
                    <a:lnTo>
                      <a:pt x="1981" y="2876"/>
                    </a:lnTo>
                    <a:lnTo>
                      <a:pt x="2247" y="2724"/>
                    </a:lnTo>
                    <a:lnTo>
                      <a:pt x="2286" y="2685"/>
                    </a:lnTo>
                    <a:lnTo>
                      <a:pt x="2323" y="2666"/>
                    </a:lnTo>
                    <a:lnTo>
                      <a:pt x="2400" y="2666"/>
                    </a:lnTo>
                    <a:lnTo>
                      <a:pt x="2457" y="2685"/>
                    </a:lnTo>
                    <a:lnTo>
                      <a:pt x="2590" y="2762"/>
                    </a:lnTo>
                    <a:lnTo>
                      <a:pt x="2667" y="2780"/>
                    </a:lnTo>
                    <a:lnTo>
                      <a:pt x="2762" y="2762"/>
                    </a:lnTo>
                    <a:lnTo>
                      <a:pt x="2781" y="2724"/>
                    </a:lnTo>
                    <a:lnTo>
                      <a:pt x="2781" y="2685"/>
                    </a:lnTo>
                    <a:lnTo>
                      <a:pt x="2857" y="2495"/>
                    </a:lnTo>
                    <a:lnTo>
                      <a:pt x="2952" y="2476"/>
                    </a:lnTo>
                    <a:lnTo>
                      <a:pt x="2971" y="2457"/>
                    </a:lnTo>
                    <a:lnTo>
                      <a:pt x="3105" y="2247"/>
                    </a:lnTo>
                    <a:lnTo>
                      <a:pt x="3314" y="1981"/>
                    </a:lnTo>
                    <a:lnTo>
                      <a:pt x="3314" y="1942"/>
                    </a:lnTo>
                    <a:lnTo>
                      <a:pt x="3352" y="1942"/>
                    </a:lnTo>
                    <a:lnTo>
                      <a:pt x="3428" y="1981"/>
                    </a:lnTo>
                    <a:lnTo>
                      <a:pt x="3542" y="2076"/>
                    </a:lnTo>
                    <a:lnTo>
                      <a:pt x="3600" y="2152"/>
                    </a:lnTo>
                    <a:lnTo>
                      <a:pt x="3676" y="2209"/>
                    </a:lnTo>
                    <a:lnTo>
                      <a:pt x="3847" y="2152"/>
                    </a:lnTo>
                    <a:lnTo>
                      <a:pt x="4057" y="2000"/>
                    </a:lnTo>
                    <a:lnTo>
                      <a:pt x="4248" y="1828"/>
                    </a:lnTo>
                    <a:lnTo>
                      <a:pt x="4304" y="1714"/>
                    </a:lnTo>
                    <a:lnTo>
                      <a:pt x="4343" y="1600"/>
                    </a:lnTo>
                    <a:lnTo>
                      <a:pt x="4400" y="1505"/>
                    </a:lnTo>
                    <a:lnTo>
                      <a:pt x="4495" y="1505"/>
                    </a:lnTo>
                    <a:lnTo>
                      <a:pt x="4514" y="1505"/>
                    </a:lnTo>
                    <a:lnTo>
                      <a:pt x="4609" y="1524"/>
                    </a:lnTo>
                    <a:lnTo>
                      <a:pt x="4666" y="1505"/>
                    </a:lnTo>
                    <a:lnTo>
                      <a:pt x="4743" y="1352"/>
                    </a:lnTo>
                    <a:lnTo>
                      <a:pt x="4762" y="1200"/>
                    </a:lnTo>
                    <a:lnTo>
                      <a:pt x="4781" y="1162"/>
                    </a:lnTo>
                    <a:lnTo>
                      <a:pt x="4800" y="1124"/>
                    </a:lnTo>
                    <a:lnTo>
                      <a:pt x="4876" y="1066"/>
                    </a:lnTo>
                    <a:lnTo>
                      <a:pt x="4914" y="1048"/>
                    </a:lnTo>
                    <a:lnTo>
                      <a:pt x="5047" y="857"/>
                    </a:lnTo>
                    <a:lnTo>
                      <a:pt x="5143" y="762"/>
                    </a:lnTo>
                    <a:lnTo>
                      <a:pt x="5276" y="781"/>
                    </a:lnTo>
                    <a:lnTo>
                      <a:pt x="5467" y="914"/>
                    </a:lnTo>
                    <a:lnTo>
                      <a:pt x="5600" y="1028"/>
                    </a:lnTo>
                    <a:lnTo>
                      <a:pt x="5657" y="1066"/>
                    </a:lnTo>
                    <a:lnTo>
                      <a:pt x="5790" y="1085"/>
                    </a:lnTo>
                    <a:lnTo>
                      <a:pt x="5962" y="1162"/>
                    </a:lnTo>
                    <a:lnTo>
                      <a:pt x="6038" y="1162"/>
                    </a:lnTo>
                    <a:lnTo>
                      <a:pt x="6133" y="1085"/>
                    </a:lnTo>
                    <a:lnTo>
                      <a:pt x="6153" y="1028"/>
                    </a:lnTo>
                    <a:lnTo>
                      <a:pt x="6153" y="971"/>
                    </a:lnTo>
                    <a:lnTo>
                      <a:pt x="6153" y="914"/>
                    </a:lnTo>
                    <a:lnTo>
                      <a:pt x="6153" y="857"/>
                    </a:lnTo>
                    <a:lnTo>
                      <a:pt x="6171" y="799"/>
                    </a:lnTo>
                    <a:lnTo>
                      <a:pt x="6229" y="723"/>
                    </a:lnTo>
                    <a:lnTo>
                      <a:pt x="6248" y="685"/>
                    </a:lnTo>
                    <a:lnTo>
                      <a:pt x="6305" y="533"/>
                    </a:lnTo>
                    <a:lnTo>
                      <a:pt x="6343" y="476"/>
                    </a:lnTo>
                    <a:lnTo>
                      <a:pt x="6457" y="418"/>
                    </a:lnTo>
                    <a:lnTo>
                      <a:pt x="6686" y="76"/>
                    </a:lnTo>
                    <a:lnTo>
                      <a:pt x="6781" y="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18" name="Freeform 8">
                <a:extLst>
                  <a:ext uri="{FF2B5EF4-FFF2-40B4-BE49-F238E27FC236}">
                    <a16:creationId xmlns:a16="http://schemas.microsoft.com/office/drawing/2014/main" id="{600CD732-B5BB-DA4A-86C3-D2A98519F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829963" y="6124575"/>
                <a:ext cx="3100387" cy="3524250"/>
              </a:xfrm>
              <a:custGeom>
                <a:avLst/>
                <a:gdLst>
                  <a:gd name="T0" fmla="*/ 2147483646 w 8611"/>
                  <a:gd name="T1" fmla="*/ 2147483646 h 9791"/>
                  <a:gd name="T2" fmla="*/ 2147483646 w 8611"/>
                  <a:gd name="T3" fmla="*/ 2147483646 h 9791"/>
                  <a:gd name="T4" fmla="*/ 2147483646 w 8611"/>
                  <a:gd name="T5" fmla="*/ 2147483646 h 9791"/>
                  <a:gd name="T6" fmla="*/ 2147483646 w 8611"/>
                  <a:gd name="T7" fmla="*/ 2147483646 h 9791"/>
                  <a:gd name="T8" fmla="*/ 2147483646 w 8611"/>
                  <a:gd name="T9" fmla="*/ 2147483646 h 9791"/>
                  <a:gd name="T10" fmla="*/ 2147483646 w 8611"/>
                  <a:gd name="T11" fmla="*/ 2147483646 h 9791"/>
                  <a:gd name="T12" fmla="*/ 2147483646 w 8611"/>
                  <a:gd name="T13" fmla="*/ 2147483646 h 9791"/>
                  <a:gd name="T14" fmla="*/ 2147483646 w 8611"/>
                  <a:gd name="T15" fmla="*/ 2147483646 h 9791"/>
                  <a:gd name="T16" fmla="*/ 2147483646 w 8611"/>
                  <a:gd name="T17" fmla="*/ 2147483646 h 9791"/>
                  <a:gd name="T18" fmla="*/ 2147483646 w 8611"/>
                  <a:gd name="T19" fmla="*/ 2147483646 h 9791"/>
                  <a:gd name="T20" fmla="*/ 2147483646 w 8611"/>
                  <a:gd name="T21" fmla="*/ 2147483646 h 9791"/>
                  <a:gd name="T22" fmla="*/ 2147483646 w 8611"/>
                  <a:gd name="T23" fmla="*/ 2147483646 h 9791"/>
                  <a:gd name="T24" fmla="*/ 2147483646 w 8611"/>
                  <a:gd name="T25" fmla="*/ 2147483646 h 9791"/>
                  <a:gd name="T26" fmla="*/ 2147483646 w 8611"/>
                  <a:gd name="T27" fmla="*/ 2147483646 h 9791"/>
                  <a:gd name="T28" fmla="*/ 2147483646 w 8611"/>
                  <a:gd name="T29" fmla="*/ 2147483646 h 9791"/>
                  <a:gd name="T30" fmla="*/ 2147483646 w 8611"/>
                  <a:gd name="T31" fmla="*/ 2147483646 h 9791"/>
                  <a:gd name="T32" fmla="*/ 2147483646 w 8611"/>
                  <a:gd name="T33" fmla="*/ 2147483646 h 9791"/>
                  <a:gd name="T34" fmla="*/ 2147483646 w 8611"/>
                  <a:gd name="T35" fmla="*/ 2147483646 h 9791"/>
                  <a:gd name="T36" fmla="*/ 2147483646 w 8611"/>
                  <a:gd name="T37" fmla="*/ 2147483646 h 9791"/>
                  <a:gd name="T38" fmla="*/ 2147483646 w 8611"/>
                  <a:gd name="T39" fmla="*/ 2147483646 h 9791"/>
                  <a:gd name="T40" fmla="*/ 2147483646 w 8611"/>
                  <a:gd name="T41" fmla="*/ 2147483646 h 9791"/>
                  <a:gd name="T42" fmla="*/ 2147483646 w 8611"/>
                  <a:gd name="T43" fmla="*/ 2147483646 h 9791"/>
                  <a:gd name="T44" fmla="*/ 2147483646 w 8611"/>
                  <a:gd name="T45" fmla="*/ 2147483646 h 9791"/>
                  <a:gd name="T46" fmla="*/ 2147483646 w 8611"/>
                  <a:gd name="T47" fmla="*/ 2147483646 h 9791"/>
                  <a:gd name="T48" fmla="*/ 2147483646 w 8611"/>
                  <a:gd name="T49" fmla="*/ 2147483646 h 9791"/>
                  <a:gd name="T50" fmla="*/ 0 w 8611"/>
                  <a:gd name="T51" fmla="*/ 2147483646 h 9791"/>
                  <a:gd name="T52" fmla="*/ 2147483646 w 8611"/>
                  <a:gd name="T53" fmla="*/ 2147483646 h 9791"/>
                  <a:gd name="T54" fmla="*/ 2147483646 w 8611"/>
                  <a:gd name="T55" fmla="*/ 2147483646 h 9791"/>
                  <a:gd name="T56" fmla="*/ 2147483646 w 8611"/>
                  <a:gd name="T57" fmla="*/ 2147483646 h 9791"/>
                  <a:gd name="T58" fmla="*/ 2147483646 w 8611"/>
                  <a:gd name="T59" fmla="*/ 2147483646 h 9791"/>
                  <a:gd name="T60" fmla="*/ 2147483646 w 8611"/>
                  <a:gd name="T61" fmla="*/ 2147483646 h 9791"/>
                  <a:gd name="T62" fmla="*/ 2147483646 w 8611"/>
                  <a:gd name="T63" fmla="*/ 2147483646 h 9791"/>
                  <a:gd name="T64" fmla="*/ 2147483646 w 8611"/>
                  <a:gd name="T65" fmla="*/ 2147483646 h 9791"/>
                  <a:gd name="T66" fmla="*/ 2147483646 w 8611"/>
                  <a:gd name="T67" fmla="*/ 2147483646 h 9791"/>
                  <a:gd name="T68" fmla="*/ 2147483646 w 8611"/>
                  <a:gd name="T69" fmla="*/ 2147483646 h 9791"/>
                  <a:gd name="T70" fmla="*/ 2147483646 w 8611"/>
                  <a:gd name="T71" fmla="*/ 2147483646 h 9791"/>
                  <a:gd name="T72" fmla="*/ 2147483646 w 8611"/>
                  <a:gd name="T73" fmla="*/ 2147483646 h 9791"/>
                  <a:gd name="T74" fmla="*/ 2147483646 w 8611"/>
                  <a:gd name="T75" fmla="*/ 2147483646 h 9791"/>
                  <a:gd name="T76" fmla="*/ 2147483646 w 8611"/>
                  <a:gd name="T77" fmla="*/ 2147483646 h 9791"/>
                  <a:gd name="T78" fmla="*/ 2147483646 w 8611"/>
                  <a:gd name="T79" fmla="*/ 2147483646 h 9791"/>
                  <a:gd name="T80" fmla="*/ 2147483646 w 8611"/>
                  <a:gd name="T81" fmla="*/ 2147483646 h 9791"/>
                  <a:gd name="T82" fmla="*/ 2147483646 w 8611"/>
                  <a:gd name="T83" fmla="*/ 2147483646 h 9791"/>
                  <a:gd name="T84" fmla="*/ 2147483646 w 8611"/>
                  <a:gd name="T85" fmla="*/ 2147483646 h 9791"/>
                  <a:gd name="T86" fmla="*/ 2147483646 w 8611"/>
                  <a:gd name="T87" fmla="*/ 2147483646 h 9791"/>
                  <a:gd name="T88" fmla="*/ 2147483646 w 8611"/>
                  <a:gd name="T89" fmla="*/ 2147483646 h 9791"/>
                  <a:gd name="T90" fmla="*/ 2147483646 w 8611"/>
                  <a:gd name="T91" fmla="*/ 2147483646 h 9791"/>
                  <a:gd name="T92" fmla="*/ 2147483646 w 8611"/>
                  <a:gd name="T93" fmla="*/ 2147483646 h 9791"/>
                  <a:gd name="T94" fmla="*/ 2147483646 w 8611"/>
                  <a:gd name="T95" fmla="*/ 2147483646 h 9791"/>
                  <a:gd name="T96" fmla="*/ 2147483646 w 8611"/>
                  <a:gd name="T97" fmla="*/ 2147483646 h 9791"/>
                  <a:gd name="T98" fmla="*/ 2147483646 w 8611"/>
                  <a:gd name="T99" fmla="*/ 2147483646 h 9791"/>
                  <a:gd name="T100" fmla="*/ 2147483646 w 8611"/>
                  <a:gd name="T101" fmla="*/ 2147483646 h 9791"/>
                  <a:gd name="T102" fmla="*/ 2147483646 w 8611"/>
                  <a:gd name="T103" fmla="*/ 2147483646 h 9791"/>
                  <a:gd name="T104" fmla="*/ 2147483646 w 8611"/>
                  <a:gd name="T105" fmla="*/ 2147483646 h 9791"/>
                  <a:gd name="T106" fmla="*/ 2147483646 w 8611"/>
                  <a:gd name="T107" fmla="*/ 2147483646 h 9791"/>
                  <a:gd name="T108" fmla="*/ 2147483646 w 8611"/>
                  <a:gd name="T109" fmla="*/ 2147483646 h 9791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8611" h="9791">
                    <a:moveTo>
                      <a:pt x="8362" y="5086"/>
                    </a:moveTo>
                    <a:lnTo>
                      <a:pt x="8534" y="5885"/>
                    </a:lnTo>
                    <a:lnTo>
                      <a:pt x="8553" y="6114"/>
                    </a:lnTo>
                    <a:lnTo>
                      <a:pt x="8534" y="6323"/>
                    </a:lnTo>
                    <a:lnTo>
                      <a:pt x="8495" y="6418"/>
                    </a:lnTo>
                    <a:lnTo>
                      <a:pt x="8458" y="6495"/>
                    </a:lnTo>
                    <a:lnTo>
                      <a:pt x="8439" y="6571"/>
                    </a:lnTo>
                    <a:lnTo>
                      <a:pt x="8476" y="6666"/>
                    </a:lnTo>
                    <a:lnTo>
                      <a:pt x="8476" y="6837"/>
                    </a:lnTo>
                    <a:lnTo>
                      <a:pt x="8286" y="7428"/>
                    </a:lnTo>
                    <a:lnTo>
                      <a:pt x="8248" y="7599"/>
                    </a:lnTo>
                    <a:lnTo>
                      <a:pt x="8191" y="7770"/>
                    </a:lnTo>
                    <a:lnTo>
                      <a:pt x="8077" y="7904"/>
                    </a:lnTo>
                    <a:lnTo>
                      <a:pt x="7905" y="7961"/>
                    </a:lnTo>
                    <a:lnTo>
                      <a:pt x="7733" y="8095"/>
                    </a:lnTo>
                    <a:lnTo>
                      <a:pt x="7486" y="8418"/>
                    </a:lnTo>
                    <a:lnTo>
                      <a:pt x="7334" y="8418"/>
                    </a:lnTo>
                    <a:lnTo>
                      <a:pt x="7200" y="8304"/>
                    </a:lnTo>
                    <a:lnTo>
                      <a:pt x="6991" y="7980"/>
                    </a:lnTo>
                    <a:lnTo>
                      <a:pt x="6819" y="7866"/>
                    </a:lnTo>
                    <a:lnTo>
                      <a:pt x="6514" y="7904"/>
                    </a:lnTo>
                    <a:lnTo>
                      <a:pt x="6172" y="7999"/>
                    </a:lnTo>
                    <a:lnTo>
                      <a:pt x="6057" y="8037"/>
                    </a:lnTo>
                    <a:lnTo>
                      <a:pt x="5657" y="8247"/>
                    </a:lnTo>
                    <a:lnTo>
                      <a:pt x="5448" y="8476"/>
                    </a:lnTo>
                    <a:lnTo>
                      <a:pt x="5391" y="8571"/>
                    </a:lnTo>
                    <a:lnTo>
                      <a:pt x="5315" y="8647"/>
                    </a:lnTo>
                    <a:lnTo>
                      <a:pt x="5124" y="8780"/>
                    </a:lnTo>
                    <a:lnTo>
                      <a:pt x="4895" y="9047"/>
                    </a:lnTo>
                    <a:lnTo>
                      <a:pt x="4419" y="9542"/>
                    </a:lnTo>
                    <a:lnTo>
                      <a:pt x="4248" y="9656"/>
                    </a:lnTo>
                    <a:lnTo>
                      <a:pt x="4000" y="9751"/>
                    </a:lnTo>
                    <a:lnTo>
                      <a:pt x="3734" y="9790"/>
                    </a:lnTo>
                    <a:lnTo>
                      <a:pt x="3200" y="9733"/>
                    </a:lnTo>
                    <a:lnTo>
                      <a:pt x="3105" y="9751"/>
                    </a:lnTo>
                    <a:lnTo>
                      <a:pt x="3105" y="9714"/>
                    </a:lnTo>
                    <a:lnTo>
                      <a:pt x="3067" y="9390"/>
                    </a:lnTo>
                    <a:lnTo>
                      <a:pt x="3105" y="8913"/>
                    </a:lnTo>
                    <a:lnTo>
                      <a:pt x="3086" y="8837"/>
                    </a:lnTo>
                    <a:lnTo>
                      <a:pt x="2991" y="8685"/>
                    </a:lnTo>
                    <a:lnTo>
                      <a:pt x="2953" y="8609"/>
                    </a:lnTo>
                    <a:lnTo>
                      <a:pt x="2914" y="8532"/>
                    </a:lnTo>
                    <a:lnTo>
                      <a:pt x="2857" y="8476"/>
                    </a:lnTo>
                    <a:lnTo>
                      <a:pt x="2800" y="8437"/>
                    </a:lnTo>
                    <a:lnTo>
                      <a:pt x="2724" y="8361"/>
                    </a:lnTo>
                    <a:lnTo>
                      <a:pt x="2705" y="8323"/>
                    </a:lnTo>
                    <a:lnTo>
                      <a:pt x="2686" y="8304"/>
                    </a:lnTo>
                    <a:lnTo>
                      <a:pt x="2610" y="8285"/>
                    </a:lnTo>
                    <a:lnTo>
                      <a:pt x="2533" y="8228"/>
                    </a:lnTo>
                    <a:lnTo>
                      <a:pt x="2438" y="8190"/>
                    </a:lnTo>
                    <a:lnTo>
                      <a:pt x="2152" y="8114"/>
                    </a:lnTo>
                    <a:lnTo>
                      <a:pt x="1981" y="8075"/>
                    </a:lnTo>
                    <a:lnTo>
                      <a:pt x="1867" y="8037"/>
                    </a:lnTo>
                    <a:lnTo>
                      <a:pt x="1753" y="7980"/>
                    </a:lnTo>
                    <a:lnTo>
                      <a:pt x="1714" y="7942"/>
                    </a:lnTo>
                    <a:lnTo>
                      <a:pt x="1695" y="7923"/>
                    </a:lnTo>
                    <a:lnTo>
                      <a:pt x="1676" y="7847"/>
                    </a:lnTo>
                    <a:lnTo>
                      <a:pt x="1581" y="7542"/>
                    </a:lnTo>
                    <a:lnTo>
                      <a:pt x="1505" y="7352"/>
                    </a:lnTo>
                    <a:lnTo>
                      <a:pt x="1467" y="7313"/>
                    </a:lnTo>
                    <a:lnTo>
                      <a:pt x="1448" y="7275"/>
                    </a:lnTo>
                    <a:lnTo>
                      <a:pt x="1277" y="7123"/>
                    </a:lnTo>
                    <a:lnTo>
                      <a:pt x="1257" y="7104"/>
                    </a:lnTo>
                    <a:lnTo>
                      <a:pt x="1238" y="7104"/>
                    </a:lnTo>
                    <a:lnTo>
                      <a:pt x="1124" y="7066"/>
                    </a:lnTo>
                    <a:lnTo>
                      <a:pt x="1086" y="7047"/>
                    </a:lnTo>
                    <a:lnTo>
                      <a:pt x="1048" y="7028"/>
                    </a:lnTo>
                    <a:lnTo>
                      <a:pt x="1010" y="6990"/>
                    </a:lnTo>
                    <a:lnTo>
                      <a:pt x="857" y="6894"/>
                    </a:lnTo>
                    <a:lnTo>
                      <a:pt x="762" y="6856"/>
                    </a:lnTo>
                    <a:lnTo>
                      <a:pt x="438" y="6647"/>
                    </a:lnTo>
                    <a:lnTo>
                      <a:pt x="229" y="6551"/>
                    </a:lnTo>
                    <a:lnTo>
                      <a:pt x="190" y="6532"/>
                    </a:lnTo>
                    <a:lnTo>
                      <a:pt x="171" y="6495"/>
                    </a:lnTo>
                    <a:lnTo>
                      <a:pt x="171" y="6456"/>
                    </a:lnTo>
                    <a:lnTo>
                      <a:pt x="152" y="6437"/>
                    </a:lnTo>
                    <a:lnTo>
                      <a:pt x="152" y="6285"/>
                    </a:lnTo>
                    <a:lnTo>
                      <a:pt x="134" y="6170"/>
                    </a:lnTo>
                    <a:lnTo>
                      <a:pt x="171" y="5980"/>
                    </a:lnTo>
                    <a:lnTo>
                      <a:pt x="343" y="5295"/>
                    </a:lnTo>
                    <a:lnTo>
                      <a:pt x="515" y="5048"/>
                    </a:lnTo>
                    <a:lnTo>
                      <a:pt x="610" y="4933"/>
                    </a:lnTo>
                    <a:lnTo>
                      <a:pt x="896" y="4762"/>
                    </a:lnTo>
                    <a:lnTo>
                      <a:pt x="1067" y="4724"/>
                    </a:lnTo>
                    <a:lnTo>
                      <a:pt x="1200" y="4648"/>
                    </a:lnTo>
                    <a:lnTo>
                      <a:pt x="1333" y="4610"/>
                    </a:lnTo>
                    <a:lnTo>
                      <a:pt x="1543" y="4515"/>
                    </a:lnTo>
                    <a:lnTo>
                      <a:pt x="1581" y="4476"/>
                    </a:lnTo>
                    <a:lnTo>
                      <a:pt x="1619" y="4419"/>
                    </a:lnTo>
                    <a:lnTo>
                      <a:pt x="1714" y="4286"/>
                    </a:lnTo>
                    <a:lnTo>
                      <a:pt x="1771" y="4248"/>
                    </a:lnTo>
                    <a:lnTo>
                      <a:pt x="1810" y="4210"/>
                    </a:lnTo>
                    <a:lnTo>
                      <a:pt x="1848" y="4190"/>
                    </a:lnTo>
                    <a:lnTo>
                      <a:pt x="1867" y="4171"/>
                    </a:lnTo>
                    <a:lnTo>
                      <a:pt x="1886" y="4171"/>
                    </a:lnTo>
                    <a:lnTo>
                      <a:pt x="1905" y="4153"/>
                    </a:lnTo>
                    <a:lnTo>
                      <a:pt x="1905" y="4057"/>
                    </a:lnTo>
                    <a:lnTo>
                      <a:pt x="1886" y="3791"/>
                    </a:lnTo>
                    <a:lnTo>
                      <a:pt x="1867" y="3714"/>
                    </a:lnTo>
                    <a:lnTo>
                      <a:pt x="1867" y="3657"/>
                    </a:lnTo>
                    <a:lnTo>
                      <a:pt x="1848" y="3638"/>
                    </a:lnTo>
                    <a:lnTo>
                      <a:pt x="1810" y="3600"/>
                    </a:lnTo>
                    <a:lnTo>
                      <a:pt x="1771" y="3581"/>
                    </a:lnTo>
                    <a:lnTo>
                      <a:pt x="1505" y="3467"/>
                    </a:lnTo>
                    <a:lnTo>
                      <a:pt x="1086" y="3219"/>
                    </a:lnTo>
                    <a:lnTo>
                      <a:pt x="1010" y="3105"/>
                    </a:lnTo>
                    <a:lnTo>
                      <a:pt x="972" y="3105"/>
                    </a:lnTo>
                    <a:lnTo>
                      <a:pt x="952" y="3086"/>
                    </a:lnTo>
                    <a:lnTo>
                      <a:pt x="896" y="3067"/>
                    </a:lnTo>
                    <a:lnTo>
                      <a:pt x="876" y="3067"/>
                    </a:lnTo>
                    <a:lnTo>
                      <a:pt x="762" y="3067"/>
                    </a:lnTo>
                    <a:lnTo>
                      <a:pt x="724" y="3067"/>
                    </a:lnTo>
                    <a:lnTo>
                      <a:pt x="705" y="3067"/>
                    </a:lnTo>
                    <a:lnTo>
                      <a:pt x="629" y="3029"/>
                    </a:lnTo>
                    <a:lnTo>
                      <a:pt x="571" y="2991"/>
                    </a:lnTo>
                    <a:lnTo>
                      <a:pt x="533" y="2933"/>
                    </a:lnTo>
                    <a:lnTo>
                      <a:pt x="476" y="2857"/>
                    </a:lnTo>
                    <a:lnTo>
                      <a:pt x="457" y="2838"/>
                    </a:lnTo>
                    <a:lnTo>
                      <a:pt x="438" y="2819"/>
                    </a:lnTo>
                    <a:lnTo>
                      <a:pt x="343" y="2781"/>
                    </a:lnTo>
                    <a:lnTo>
                      <a:pt x="324" y="2762"/>
                    </a:lnTo>
                    <a:lnTo>
                      <a:pt x="305" y="2762"/>
                    </a:lnTo>
                    <a:lnTo>
                      <a:pt x="286" y="2724"/>
                    </a:lnTo>
                    <a:lnTo>
                      <a:pt x="76" y="2438"/>
                    </a:lnTo>
                    <a:lnTo>
                      <a:pt x="38" y="2400"/>
                    </a:lnTo>
                    <a:lnTo>
                      <a:pt x="19" y="2362"/>
                    </a:lnTo>
                    <a:lnTo>
                      <a:pt x="19" y="2324"/>
                    </a:lnTo>
                    <a:lnTo>
                      <a:pt x="0" y="2133"/>
                    </a:lnTo>
                    <a:lnTo>
                      <a:pt x="19" y="2095"/>
                    </a:lnTo>
                    <a:lnTo>
                      <a:pt x="19" y="2057"/>
                    </a:lnTo>
                    <a:lnTo>
                      <a:pt x="57" y="2019"/>
                    </a:lnTo>
                    <a:lnTo>
                      <a:pt x="114" y="1943"/>
                    </a:lnTo>
                    <a:lnTo>
                      <a:pt x="134" y="1924"/>
                    </a:lnTo>
                    <a:lnTo>
                      <a:pt x="171" y="1905"/>
                    </a:lnTo>
                    <a:lnTo>
                      <a:pt x="571" y="1905"/>
                    </a:lnTo>
                    <a:lnTo>
                      <a:pt x="610" y="1905"/>
                    </a:lnTo>
                    <a:lnTo>
                      <a:pt x="629" y="1905"/>
                    </a:lnTo>
                    <a:lnTo>
                      <a:pt x="647" y="1886"/>
                    </a:lnTo>
                    <a:lnTo>
                      <a:pt x="647" y="1848"/>
                    </a:lnTo>
                    <a:lnTo>
                      <a:pt x="647" y="1810"/>
                    </a:lnTo>
                    <a:lnTo>
                      <a:pt x="647" y="1791"/>
                    </a:lnTo>
                    <a:lnTo>
                      <a:pt x="629" y="1752"/>
                    </a:lnTo>
                    <a:lnTo>
                      <a:pt x="629" y="1733"/>
                    </a:lnTo>
                    <a:lnTo>
                      <a:pt x="610" y="1714"/>
                    </a:lnTo>
                    <a:lnTo>
                      <a:pt x="571" y="1657"/>
                    </a:lnTo>
                    <a:lnTo>
                      <a:pt x="515" y="1600"/>
                    </a:lnTo>
                    <a:lnTo>
                      <a:pt x="286" y="1486"/>
                    </a:lnTo>
                    <a:lnTo>
                      <a:pt x="229" y="1391"/>
                    </a:lnTo>
                    <a:lnTo>
                      <a:pt x="134" y="1124"/>
                    </a:lnTo>
                    <a:lnTo>
                      <a:pt x="95" y="971"/>
                    </a:lnTo>
                    <a:lnTo>
                      <a:pt x="95" y="934"/>
                    </a:lnTo>
                    <a:lnTo>
                      <a:pt x="114" y="800"/>
                    </a:lnTo>
                    <a:lnTo>
                      <a:pt x="95" y="19"/>
                    </a:lnTo>
                    <a:lnTo>
                      <a:pt x="495" y="0"/>
                    </a:lnTo>
                    <a:lnTo>
                      <a:pt x="647" y="19"/>
                    </a:lnTo>
                    <a:lnTo>
                      <a:pt x="1086" y="324"/>
                    </a:lnTo>
                    <a:lnTo>
                      <a:pt x="1200" y="400"/>
                    </a:lnTo>
                    <a:lnTo>
                      <a:pt x="1295" y="419"/>
                    </a:lnTo>
                    <a:lnTo>
                      <a:pt x="1390" y="438"/>
                    </a:lnTo>
                    <a:lnTo>
                      <a:pt x="1829" y="629"/>
                    </a:lnTo>
                    <a:lnTo>
                      <a:pt x="2191" y="971"/>
                    </a:lnTo>
                    <a:lnTo>
                      <a:pt x="2229" y="1010"/>
                    </a:lnTo>
                    <a:lnTo>
                      <a:pt x="2496" y="1200"/>
                    </a:lnTo>
                    <a:lnTo>
                      <a:pt x="2743" y="1447"/>
                    </a:lnTo>
                    <a:lnTo>
                      <a:pt x="3086" y="1676"/>
                    </a:lnTo>
                    <a:lnTo>
                      <a:pt x="3543" y="1848"/>
                    </a:lnTo>
                    <a:lnTo>
                      <a:pt x="3657" y="1867"/>
                    </a:lnTo>
                    <a:lnTo>
                      <a:pt x="3943" y="1867"/>
                    </a:lnTo>
                    <a:lnTo>
                      <a:pt x="4057" y="1867"/>
                    </a:lnTo>
                    <a:lnTo>
                      <a:pt x="4267" y="1828"/>
                    </a:lnTo>
                    <a:lnTo>
                      <a:pt x="4343" y="1828"/>
                    </a:lnTo>
                    <a:lnTo>
                      <a:pt x="4381" y="1828"/>
                    </a:lnTo>
                    <a:lnTo>
                      <a:pt x="4419" y="1828"/>
                    </a:lnTo>
                    <a:lnTo>
                      <a:pt x="4610" y="1791"/>
                    </a:lnTo>
                    <a:lnTo>
                      <a:pt x="4705" y="1791"/>
                    </a:lnTo>
                    <a:lnTo>
                      <a:pt x="4724" y="1791"/>
                    </a:lnTo>
                    <a:lnTo>
                      <a:pt x="4743" y="1810"/>
                    </a:lnTo>
                    <a:lnTo>
                      <a:pt x="4762" y="1828"/>
                    </a:lnTo>
                    <a:lnTo>
                      <a:pt x="4781" y="1848"/>
                    </a:lnTo>
                    <a:lnTo>
                      <a:pt x="4800" y="1848"/>
                    </a:lnTo>
                    <a:lnTo>
                      <a:pt x="4838" y="1848"/>
                    </a:lnTo>
                    <a:lnTo>
                      <a:pt x="4895" y="1810"/>
                    </a:lnTo>
                    <a:lnTo>
                      <a:pt x="5048" y="1696"/>
                    </a:lnTo>
                    <a:lnTo>
                      <a:pt x="5086" y="1657"/>
                    </a:lnTo>
                    <a:lnTo>
                      <a:pt x="5086" y="1638"/>
                    </a:lnTo>
                    <a:lnTo>
                      <a:pt x="5105" y="1619"/>
                    </a:lnTo>
                    <a:lnTo>
                      <a:pt x="5124" y="1486"/>
                    </a:lnTo>
                    <a:lnTo>
                      <a:pt x="5124" y="1447"/>
                    </a:lnTo>
                    <a:lnTo>
                      <a:pt x="5162" y="1410"/>
                    </a:lnTo>
                    <a:lnTo>
                      <a:pt x="5162" y="1391"/>
                    </a:lnTo>
                    <a:lnTo>
                      <a:pt x="5162" y="1352"/>
                    </a:lnTo>
                    <a:lnTo>
                      <a:pt x="5181" y="1333"/>
                    </a:lnTo>
                    <a:lnTo>
                      <a:pt x="5181" y="1295"/>
                    </a:lnTo>
                    <a:lnTo>
                      <a:pt x="5162" y="1257"/>
                    </a:lnTo>
                    <a:lnTo>
                      <a:pt x="5143" y="1143"/>
                    </a:lnTo>
                    <a:lnTo>
                      <a:pt x="5124" y="1124"/>
                    </a:lnTo>
                    <a:lnTo>
                      <a:pt x="5105" y="1086"/>
                    </a:lnTo>
                    <a:lnTo>
                      <a:pt x="5067" y="1048"/>
                    </a:lnTo>
                    <a:lnTo>
                      <a:pt x="5048" y="1010"/>
                    </a:lnTo>
                    <a:lnTo>
                      <a:pt x="5029" y="952"/>
                    </a:lnTo>
                    <a:lnTo>
                      <a:pt x="5029" y="934"/>
                    </a:lnTo>
                    <a:lnTo>
                      <a:pt x="5048" y="895"/>
                    </a:lnTo>
                    <a:lnTo>
                      <a:pt x="5048" y="876"/>
                    </a:lnTo>
                    <a:lnTo>
                      <a:pt x="5067" y="857"/>
                    </a:lnTo>
                    <a:lnTo>
                      <a:pt x="5162" y="762"/>
                    </a:lnTo>
                    <a:lnTo>
                      <a:pt x="5200" y="743"/>
                    </a:lnTo>
                    <a:lnTo>
                      <a:pt x="5276" y="762"/>
                    </a:lnTo>
                    <a:lnTo>
                      <a:pt x="5334" y="819"/>
                    </a:lnTo>
                    <a:lnTo>
                      <a:pt x="5581" y="724"/>
                    </a:lnTo>
                    <a:lnTo>
                      <a:pt x="6000" y="781"/>
                    </a:lnTo>
                    <a:lnTo>
                      <a:pt x="6210" y="667"/>
                    </a:lnTo>
                    <a:lnTo>
                      <a:pt x="6267" y="553"/>
                    </a:lnTo>
                    <a:lnTo>
                      <a:pt x="6305" y="457"/>
                    </a:lnTo>
                    <a:lnTo>
                      <a:pt x="6362" y="381"/>
                    </a:lnTo>
                    <a:lnTo>
                      <a:pt x="6495" y="419"/>
                    </a:lnTo>
                    <a:lnTo>
                      <a:pt x="6553" y="495"/>
                    </a:lnTo>
                    <a:lnTo>
                      <a:pt x="6648" y="724"/>
                    </a:lnTo>
                    <a:lnTo>
                      <a:pt x="6724" y="819"/>
                    </a:lnTo>
                    <a:lnTo>
                      <a:pt x="6800" y="781"/>
                    </a:lnTo>
                    <a:lnTo>
                      <a:pt x="6876" y="762"/>
                    </a:lnTo>
                    <a:lnTo>
                      <a:pt x="7048" y="762"/>
                    </a:lnTo>
                    <a:lnTo>
                      <a:pt x="7086" y="800"/>
                    </a:lnTo>
                    <a:lnTo>
                      <a:pt x="7143" y="934"/>
                    </a:lnTo>
                    <a:lnTo>
                      <a:pt x="7181" y="971"/>
                    </a:lnTo>
                    <a:lnTo>
                      <a:pt x="7181" y="1010"/>
                    </a:lnTo>
                    <a:lnTo>
                      <a:pt x="7238" y="1048"/>
                    </a:lnTo>
                    <a:lnTo>
                      <a:pt x="7372" y="990"/>
                    </a:lnTo>
                    <a:lnTo>
                      <a:pt x="7410" y="952"/>
                    </a:lnTo>
                    <a:lnTo>
                      <a:pt x="7448" y="914"/>
                    </a:lnTo>
                    <a:lnTo>
                      <a:pt x="7505" y="876"/>
                    </a:lnTo>
                    <a:lnTo>
                      <a:pt x="7524" y="838"/>
                    </a:lnTo>
                    <a:lnTo>
                      <a:pt x="7543" y="838"/>
                    </a:lnTo>
                    <a:lnTo>
                      <a:pt x="7562" y="819"/>
                    </a:lnTo>
                    <a:lnTo>
                      <a:pt x="7657" y="800"/>
                    </a:lnTo>
                    <a:lnTo>
                      <a:pt x="7696" y="781"/>
                    </a:lnTo>
                    <a:lnTo>
                      <a:pt x="7791" y="743"/>
                    </a:lnTo>
                    <a:lnTo>
                      <a:pt x="7810" y="724"/>
                    </a:lnTo>
                    <a:lnTo>
                      <a:pt x="7829" y="705"/>
                    </a:lnTo>
                    <a:lnTo>
                      <a:pt x="7848" y="686"/>
                    </a:lnTo>
                    <a:lnTo>
                      <a:pt x="7867" y="667"/>
                    </a:lnTo>
                    <a:lnTo>
                      <a:pt x="7886" y="667"/>
                    </a:lnTo>
                    <a:lnTo>
                      <a:pt x="7924" y="686"/>
                    </a:lnTo>
                    <a:lnTo>
                      <a:pt x="8000" y="762"/>
                    </a:lnTo>
                    <a:lnTo>
                      <a:pt x="8058" y="781"/>
                    </a:lnTo>
                    <a:lnTo>
                      <a:pt x="8077" y="819"/>
                    </a:lnTo>
                    <a:lnTo>
                      <a:pt x="8114" y="838"/>
                    </a:lnTo>
                    <a:lnTo>
                      <a:pt x="8134" y="857"/>
                    </a:lnTo>
                    <a:lnTo>
                      <a:pt x="8153" y="876"/>
                    </a:lnTo>
                    <a:lnTo>
                      <a:pt x="8229" y="895"/>
                    </a:lnTo>
                    <a:lnTo>
                      <a:pt x="8248" y="895"/>
                    </a:lnTo>
                    <a:lnTo>
                      <a:pt x="8286" y="914"/>
                    </a:lnTo>
                    <a:lnTo>
                      <a:pt x="8495" y="934"/>
                    </a:lnTo>
                    <a:lnTo>
                      <a:pt x="8553" y="952"/>
                    </a:lnTo>
                    <a:lnTo>
                      <a:pt x="8610" y="934"/>
                    </a:lnTo>
                    <a:lnTo>
                      <a:pt x="8515" y="1162"/>
                    </a:lnTo>
                    <a:lnTo>
                      <a:pt x="7810" y="2895"/>
                    </a:lnTo>
                    <a:lnTo>
                      <a:pt x="7829" y="2991"/>
                    </a:lnTo>
                    <a:lnTo>
                      <a:pt x="7943" y="3086"/>
                    </a:lnTo>
                    <a:lnTo>
                      <a:pt x="7962" y="3124"/>
                    </a:lnTo>
                    <a:lnTo>
                      <a:pt x="7962" y="3181"/>
                    </a:lnTo>
                    <a:lnTo>
                      <a:pt x="7943" y="3219"/>
                    </a:lnTo>
                    <a:lnTo>
                      <a:pt x="7905" y="3238"/>
                    </a:lnTo>
                    <a:lnTo>
                      <a:pt x="7867" y="3314"/>
                    </a:lnTo>
                    <a:lnTo>
                      <a:pt x="7848" y="3391"/>
                    </a:lnTo>
                    <a:lnTo>
                      <a:pt x="7867" y="3467"/>
                    </a:lnTo>
                    <a:lnTo>
                      <a:pt x="7943" y="3657"/>
                    </a:lnTo>
                    <a:lnTo>
                      <a:pt x="7962" y="3867"/>
                    </a:lnTo>
                    <a:lnTo>
                      <a:pt x="8000" y="3981"/>
                    </a:lnTo>
                    <a:lnTo>
                      <a:pt x="8038" y="4076"/>
                    </a:lnTo>
                    <a:lnTo>
                      <a:pt x="8248" y="4286"/>
                    </a:lnTo>
                    <a:lnTo>
                      <a:pt x="8343" y="4495"/>
                    </a:lnTo>
                    <a:lnTo>
                      <a:pt x="8362" y="4686"/>
                    </a:lnTo>
                    <a:lnTo>
                      <a:pt x="8343" y="4876"/>
                    </a:lnTo>
                    <a:lnTo>
                      <a:pt x="8362" y="508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19" name="Freeform 9">
                <a:extLst>
                  <a:ext uri="{FF2B5EF4-FFF2-40B4-BE49-F238E27FC236}">
                    <a16:creationId xmlns:a16="http://schemas.microsoft.com/office/drawing/2014/main" id="{CB172B73-ED1D-634E-B3BC-D1353C82F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88450" y="6130925"/>
                <a:ext cx="3059113" cy="3825875"/>
              </a:xfrm>
              <a:custGeom>
                <a:avLst/>
                <a:gdLst>
                  <a:gd name="T0" fmla="*/ 2147483646 w 8497"/>
                  <a:gd name="T1" fmla="*/ 2147483646 h 10629"/>
                  <a:gd name="T2" fmla="*/ 2147483646 w 8497"/>
                  <a:gd name="T3" fmla="*/ 2147483646 h 10629"/>
                  <a:gd name="T4" fmla="*/ 2147483646 w 8497"/>
                  <a:gd name="T5" fmla="*/ 2147483646 h 10629"/>
                  <a:gd name="T6" fmla="*/ 2147483646 w 8497"/>
                  <a:gd name="T7" fmla="*/ 2147483646 h 10629"/>
                  <a:gd name="T8" fmla="*/ 2147483646 w 8497"/>
                  <a:gd name="T9" fmla="*/ 2147483646 h 10629"/>
                  <a:gd name="T10" fmla="*/ 2147483646 w 8497"/>
                  <a:gd name="T11" fmla="*/ 2147483646 h 10629"/>
                  <a:gd name="T12" fmla="*/ 2147483646 w 8497"/>
                  <a:gd name="T13" fmla="*/ 2147483646 h 10629"/>
                  <a:gd name="T14" fmla="*/ 2147483646 w 8497"/>
                  <a:gd name="T15" fmla="*/ 2147483646 h 10629"/>
                  <a:gd name="T16" fmla="*/ 2147483646 w 8497"/>
                  <a:gd name="T17" fmla="*/ 2147483646 h 10629"/>
                  <a:gd name="T18" fmla="*/ 2147483646 w 8497"/>
                  <a:gd name="T19" fmla="*/ 2147483646 h 10629"/>
                  <a:gd name="T20" fmla="*/ 2147483646 w 8497"/>
                  <a:gd name="T21" fmla="*/ 2147483646 h 10629"/>
                  <a:gd name="T22" fmla="*/ 2147483646 w 8497"/>
                  <a:gd name="T23" fmla="*/ 2147483646 h 10629"/>
                  <a:gd name="T24" fmla="*/ 2147483646 w 8497"/>
                  <a:gd name="T25" fmla="*/ 2147483646 h 10629"/>
                  <a:gd name="T26" fmla="*/ 2147483646 w 8497"/>
                  <a:gd name="T27" fmla="*/ 2147483646 h 10629"/>
                  <a:gd name="T28" fmla="*/ 2147483646 w 8497"/>
                  <a:gd name="T29" fmla="*/ 2147483646 h 10629"/>
                  <a:gd name="T30" fmla="*/ 2147483646 w 8497"/>
                  <a:gd name="T31" fmla="*/ 2147483646 h 10629"/>
                  <a:gd name="T32" fmla="*/ 2147483646 w 8497"/>
                  <a:gd name="T33" fmla="*/ 2147483646 h 10629"/>
                  <a:gd name="T34" fmla="*/ 2147483646 w 8497"/>
                  <a:gd name="T35" fmla="*/ 2147483646 h 10629"/>
                  <a:gd name="T36" fmla="*/ 2147483646 w 8497"/>
                  <a:gd name="T37" fmla="*/ 2147483646 h 10629"/>
                  <a:gd name="T38" fmla="*/ 2147483646 w 8497"/>
                  <a:gd name="T39" fmla="*/ 2147483646 h 10629"/>
                  <a:gd name="T40" fmla="*/ 2147483646 w 8497"/>
                  <a:gd name="T41" fmla="*/ 2147483646 h 10629"/>
                  <a:gd name="T42" fmla="*/ 2147483646 w 8497"/>
                  <a:gd name="T43" fmla="*/ 2147483646 h 10629"/>
                  <a:gd name="T44" fmla="*/ 2147483646 w 8497"/>
                  <a:gd name="T45" fmla="*/ 2147483646 h 10629"/>
                  <a:gd name="T46" fmla="*/ 2147483646 w 8497"/>
                  <a:gd name="T47" fmla="*/ 2147483646 h 10629"/>
                  <a:gd name="T48" fmla="*/ 2147483646 w 8497"/>
                  <a:gd name="T49" fmla="*/ 2147483646 h 10629"/>
                  <a:gd name="T50" fmla="*/ 2147483646 w 8497"/>
                  <a:gd name="T51" fmla="*/ 2147483646 h 10629"/>
                  <a:gd name="T52" fmla="*/ 2147483646 w 8497"/>
                  <a:gd name="T53" fmla="*/ 2147483646 h 10629"/>
                  <a:gd name="T54" fmla="*/ 2147483646 w 8497"/>
                  <a:gd name="T55" fmla="*/ 2147483646 h 10629"/>
                  <a:gd name="T56" fmla="*/ 2147483646 w 8497"/>
                  <a:gd name="T57" fmla="*/ 2147483646 h 10629"/>
                  <a:gd name="T58" fmla="*/ 2147483646 w 8497"/>
                  <a:gd name="T59" fmla="*/ 2147483646 h 10629"/>
                  <a:gd name="T60" fmla="*/ 2147483646 w 8497"/>
                  <a:gd name="T61" fmla="*/ 2147483646 h 10629"/>
                  <a:gd name="T62" fmla="*/ 2147483646 w 8497"/>
                  <a:gd name="T63" fmla="*/ 2147483646 h 10629"/>
                  <a:gd name="T64" fmla="*/ 2147483646 w 8497"/>
                  <a:gd name="T65" fmla="*/ 2147483646 h 10629"/>
                  <a:gd name="T66" fmla="*/ 2147483646 w 8497"/>
                  <a:gd name="T67" fmla="*/ 2147483646 h 10629"/>
                  <a:gd name="T68" fmla="*/ 2147483646 w 8497"/>
                  <a:gd name="T69" fmla="*/ 2147483646 h 10629"/>
                  <a:gd name="T70" fmla="*/ 2147483646 w 8497"/>
                  <a:gd name="T71" fmla="*/ 2147483646 h 10629"/>
                  <a:gd name="T72" fmla="*/ 2147483646 w 8497"/>
                  <a:gd name="T73" fmla="*/ 2147483646 h 10629"/>
                  <a:gd name="T74" fmla="*/ 2147483646 w 8497"/>
                  <a:gd name="T75" fmla="*/ 2147483646 h 10629"/>
                  <a:gd name="T76" fmla="*/ 2147483646 w 8497"/>
                  <a:gd name="T77" fmla="*/ 2147483646 h 10629"/>
                  <a:gd name="T78" fmla="*/ 2147483646 w 8497"/>
                  <a:gd name="T79" fmla="*/ 2147483646 h 10629"/>
                  <a:gd name="T80" fmla="*/ 2147483646 w 8497"/>
                  <a:gd name="T81" fmla="*/ 2147483646 h 10629"/>
                  <a:gd name="T82" fmla="*/ 2147483646 w 8497"/>
                  <a:gd name="T83" fmla="*/ 2147483646 h 10629"/>
                  <a:gd name="T84" fmla="*/ 2147483646 w 8497"/>
                  <a:gd name="T85" fmla="*/ 2147483646 h 10629"/>
                  <a:gd name="T86" fmla="*/ 2147483646 w 8497"/>
                  <a:gd name="T87" fmla="*/ 2147483646 h 10629"/>
                  <a:gd name="T88" fmla="*/ 2147483646 w 8497"/>
                  <a:gd name="T89" fmla="*/ 2147483646 h 10629"/>
                  <a:gd name="T90" fmla="*/ 2147483646 w 8497"/>
                  <a:gd name="T91" fmla="*/ 2147483646 h 10629"/>
                  <a:gd name="T92" fmla="*/ 2147483646 w 8497"/>
                  <a:gd name="T93" fmla="*/ 2147483646 h 10629"/>
                  <a:gd name="T94" fmla="*/ 2147483646 w 8497"/>
                  <a:gd name="T95" fmla="*/ 2147483646 h 10629"/>
                  <a:gd name="T96" fmla="*/ 2147483646 w 8497"/>
                  <a:gd name="T97" fmla="*/ 2147483646 h 10629"/>
                  <a:gd name="T98" fmla="*/ 2147483646 w 8497"/>
                  <a:gd name="T99" fmla="*/ 2147483646 h 10629"/>
                  <a:gd name="T100" fmla="*/ 2147483646 w 8497"/>
                  <a:gd name="T101" fmla="*/ 2147483646 h 10629"/>
                  <a:gd name="T102" fmla="*/ 2147483646 w 8497"/>
                  <a:gd name="T103" fmla="*/ 2147483646 h 10629"/>
                  <a:gd name="T104" fmla="*/ 2147483646 w 8497"/>
                  <a:gd name="T105" fmla="*/ 2147483646 h 10629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8497" h="10629">
                    <a:moveTo>
                      <a:pt x="8496" y="9732"/>
                    </a:moveTo>
                    <a:lnTo>
                      <a:pt x="8363" y="9732"/>
                    </a:lnTo>
                    <a:lnTo>
                      <a:pt x="8210" y="9847"/>
                    </a:lnTo>
                    <a:lnTo>
                      <a:pt x="8096" y="9999"/>
                    </a:lnTo>
                    <a:lnTo>
                      <a:pt x="8019" y="10247"/>
                    </a:lnTo>
                    <a:lnTo>
                      <a:pt x="7887" y="10418"/>
                    </a:lnTo>
                    <a:lnTo>
                      <a:pt x="7734" y="10457"/>
                    </a:lnTo>
                    <a:lnTo>
                      <a:pt x="7372" y="10380"/>
                    </a:lnTo>
                    <a:lnTo>
                      <a:pt x="7429" y="10494"/>
                    </a:lnTo>
                    <a:lnTo>
                      <a:pt x="6839" y="10399"/>
                    </a:lnTo>
                    <a:lnTo>
                      <a:pt x="6496" y="10399"/>
                    </a:lnTo>
                    <a:lnTo>
                      <a:pt x="6287" y="10552"/>
                    </a:lnTo>
                    <a:lnTo>
                      <a:pt x="6191" y="10552"/>
                    </a:lnTo>
                    <a:lnTo>
                      <a:pt x="6153" y="10494"/>
                    </a:lnTo>
                    <a:lnTo>
                      <a:pt x="6115" y="10438"/>
                    </a:lnTo>
                    <a:lnTo>
                      <a:pt x="6058" y="10399"/>
                    </a:lnTo>
                    <a:lnTo>
                      <a:pt x="5962" y="10380"/>
                    </a:lnTo>
                    <a:lnTo>
                      <a:pt x="5886" y="10380"/>
                    </a:lnTo>
                    <a:lnTo>
                      <a:pt x="5715" y="10438"/>
                    </a:lnTo>
                    <a:lnTo>
                      <a:pt x="5734" y="10457"/>
                    </a:lnTo>
                    <a:lnTo>
                      <a:pt x="5677" y="10457"/>
                    </a:lnTo>
                    <a:lnTo>
                      <a:pt x="5200" y="10571"/>
                    </a:lnTo>
                    <a:lnTo>
                      <a:pt x="5144" y="10571"/>
                    </a:lnTo>
                    <a:lnTo>
                      <a:pt x="4972" y="10552"/>
                    </a:lnTo>
                    <a:lnTo>
                      <a:pt x="4934" y="10533"/>
                    </a:lnTo>
                    <a:lnTo>
                      <a:pt x="4896" y="10552"/>
                    </a:lnTo>
                    <a:lnTo>
                      <a:pt x="4705" y="10628"/>
                    </a:lnTo>
                    <a:lnTo>
                      <a:pt x="4648" y="10628"/>
                    </a:lnTo>
                    <a:lnTo>
                      <a:pt x="4610" y="10628"/>
                    </a:lnTo>
                    <a:lnTo>
                      <a:pt x="4591" y="10628"/>
                    </a:lnTo>
                    <a:lnTo>
                      <a:pt x="4572" y="10609"/>
                    </a:lnTo>
                    <a:lnTo>
                      <a:pt x="4553" y="10590"/>
                    </a:lnTo>
                    <a:lnTo>
                      <a:pt x="4515" y="10533"/>
                    </a:lnTo>
                    <a:lnTo>
                      <a:pt x="4191" y="10533"/>
                    </a:lnTo>
                    <a:lnTo>
                      <a:pt x="4096" y="10494"/>
                    </a:lnTo>
                    <a:lnTo>
                      <a:pt x="4096" y="10475"/>
                    </a:lnTo>
                    <a:lnTo>
                      <a:pt x="4096" y="10457"/>
                    </a:lnTo>
                    <a:lnTo>
                      <a:pt x="4096" y="10418"/>
                    </a:lnTo>
                    <a:lnTo>
                      <a:pt x="4115" y="10399"/>
                    </a:lnTo>
                    <a:lnTo>
                      <a:pt x="4115" y="10380"/>
                    </a:lnTo>
                    <a:lnTo>
                      <a:pt x="4134" y="10361"/>
                    </a:lnTo>
                    <a:lnTo>
                      <a:pt x="4153" y="10342"/>
                    </a:lnTo>
                    <a:lnTo>
                      <a:pt x="4172" y="10323"/>
                    </a:lnTo>
                    <a:lnTo>
                      <a:pt x="4210" y="10285"/>
                    </a:lnTo>
                    <a:lnTo>
                      <a:pt x="4229" y="10266"/>
                    </a:lnTo>
                    <a:lnTo>
                      <a:pt x="4229" y="10247"/>
                    </a:lnTo>
                    <a:lnTo>
                      <a:pt x="4229" y="10209"/>
                    </a:lnTo>
                    <a:lnTo>
                      <a:pt x="4115" y="9980"/>
                    </a:lnTo>
                    <a:lnTo>
                      <a:pt x="4077" y="9923"/>
                    </a:lnTo>
                    <a:lnTo>
                      <a:pt x="4039" y="9885"/>
                    </a:lnTo>
                    <a:lnTo>
                      <a:pt x="4020" y="9866"/>
                    </a:lnTo>
                    <a:lnTo>
                      <a:pt x="3981" y="9847"/>
                    </a:lnTo>
                    <a:lnTo>
                      <a:pt x="3886" y="9809"/>
                    </a:lnTo>
                    <a:lnTo>
                      <a:pt x="3772" y="9714"/>
                    </a:lnTo>
                    <a:lnTo>
                      <a:pt x="3734" y="9695"/>
                    </a:lnTo>
                    <a:lnTo>
                      <a:pt x="3696" y="9695"/>
                    </a:lnTo>
                    <a:lnTo>
                      <a:pt x="3620" y="9695"/>
                    </a:lnTo>
                    <a:lnTo>
                      <a:pt x="3581" y="9676"/>
                    </a:lnTo>
                    <a:lnTo>
                      <a:pt x="3467" y="9618"/>
                    </a:lnTo>
                    <a:lnTo>
                      <a:pt x="3391" y="9580"/>
                    </a:lnTo>
                    <a:lnTo>
                      <a:pt x="3353" y="9561"/>
                    </a:lnTo>
                    <a:lnTo>
                      <a:pt x="3353" y="9542"/>
                    </a:lnTo>
                    <a:lnTo>
                      <a:pt x="3353" y="9523"/>
                    </a:lnTo>
                    <a:lnTo>
                      <a:pt x="3372" y="9504"/>
                    </a:lnTo>
                    <a:lnTo>
                      <a:pt x="3391" y="9485"/>
                    </a:lnTo>
                    <a:lnTo>
                      <a:pt x="3410" y="9447"/>
                    </a:lnTo>
                    <a:lnTo>
                      <a:pt x="3410" y="9428"/>
                    </a:lnTo>
                    <a:lnTo>
                      <a:pt x="3429" y="9390"/>
                    </a:lnTo>
                    <a:lnTo>
                      <a:pt x="3429" y="9371"/>
                    </a:lnTo>
                    <a:lnTo>
                      <a:pt x="3410" y="9314"/>
                    </a:lnTo>
                    <a:lnTo>
                      <a:pt x="3391" y="9275"/>
                    </a:lnTo>
                    <a:lnTo>
                      <a:pt x="3353" y="9180"/>
                    </a:lnTo>
                    <a:lnTo>
                      <a:pt x="3315" y="9161"/>
                    </a:lnTo>
                    <a:lnTo>
                      <a:pt x="3277" y="9142"/>
                    </a:lnTo>
                    <a:lnTo>
                      <a:pt x="3258" y="9142"/>
                    </a:lnTo>
                    <a:lnTo>
                      <a:pt x="3219" y="9142"/>
                    </a:lnTo>
                    <a:lnTo>
                      <a:pt x="3124" y="9123"/>
                    </a:lnTo>
                    <a:lnTo>
                      <a:pt x="3086" y="8990"/>
                    </a:lnTo>
                    <a:lnTo>
                      <a:pt x="3086" y="8952"/>
                    </a:lnTo>
                    <a:lnTo>
                      <a:pt x="3067" y="8933"/>
                    </a:lnTo>
                    <a:lnTo>
                      <a:pt x="2877" y="8799"/>
                    </a:lnTo>
                    <a:lnTo>
                      <a:pt x="2782" y="8761"/>
                    </a:lnTo>
                    <a:lnTo>
                      <a:pt x="2534" y="8704"/>
                    </a:lnTo>
                    <a:lnTo>
                      <a:pt x="2324" y="8628"/>
                    </a:lnTo>
                    <a:lnTo>
                      <a:pt x="2267" y="8609"/>
                    </a:lnTo>
                    <a:lnTo>
                      <a:pt x="2229" y="8609"/>
                    </a:lnTo>
                    <a:lnTo>
                      <a:pt x="2191" y="8609"/>
                    </a:lnTo>
                    <a:lnTo>
                      <a:pt x="2172" y="8609"/>
                    </a:lnTo>
                    <a:lnTo>
                      <a:pt x="2153" y="8609"/>
                    </a:lnTo>
                    <a:lnTo>
                      <a:pt x="2096" y="8666"/>
                    </a:lnTo>
                    <a:lnTo>
                      <a:pt x="2076" y="8666"/>
                    </a:lnTo>
                    <a:lnTo>
                      <a:pt x="1867" y="8704"/>
                    </a:lnTo>
                    <a:lnTo>
                      <a:pt x="1810" y="8418"/>
                    </a:lnTo>
                    <a:lnTo>
                      <a:pt x="1772" y="8380"/>
                    </a:lnTo>
                    <a:lnTo>
                      <a:pt x="1753" y="8399"/>
                    </a:lnTo>
                    <a:lnTo>
                      <a:pt x="1619" y="8380"/>
                    </a:lnTo>
                    <a:lnTo>
                      <a:pt x="1277" y="8304"/>
                    </a:lnTo>
                    <a:lnTo>
                      <a:pt x="1238" y="8323"/>
                    </a:lnTo>
                    <a:lnTo>
                      <a:pt x="1200" y="8323"/>
                    </a:lnTo>
                    <a:lnTo>
                      <a:pt x="1219" y="8113"/>
                    </a:lnTo>
                    <a:lnTo>
                      <a:pt x="1238" y="8076"/>
                    </a:lnTo>
                    <a:lnTo>
                      <a:pt x="1258" y="8037"/>
                    </a:lnTo>
                    <a:lnTo>
                      <a:pt x="1277" y="8018"/>
                    </a:lnTo>
                    <a:lnTo>
                      <a:pt x="1314" y="7961"/>
                    </a:lnTo>
                    <a:lnTo>
                      <a:pt x="1391" y="7866"/>
                    </a:lnTo>
                    <a:lnTo>
                      <a:pt x="1410" y="7809"/>
                    </a:lnTo>
                    <a:lnTo>
                      <a:pt x="1429" y="7751"/>
                    </a:lnTo>
                    <a:lnTo>
                      <a:pt x="1410" y="7390"/>
                    </a:lnTo>
                    <a:lnTo>
                      <a:pt x="1296" y="6837"/>
                    </a:lnTo>
                    <a:lnTo>
                      <a:pt x="1219" y="6571"/>
                    </a:lnTo>
                    <a:lnTo>
                      <a:pt x="1029" y="5715"/>
                    </a:lnTo>
                    <a:lnTo>
                      <a:pt x="820" y="5086"/>
                    </a:lnTo>
                    <a:lnTo>
                      <a:pt x="801" y="4914"/>
                    </a:lnTo>
                    <a:lnTo>
                      <a:pt x="724" y="4629"/>
                    </a:lnTo>
                    <a:lnTo>
                      <a:pt x="743" y="4496"/>
                    </a:lnTo>
                    <a:lnTo>
                      <a:pt x="724" y="4248"/>
                    </a:lnTo>
                    <a:lnTo>
                      <a:pt x="743" y="4171"/>
                    </a:lnTo>
                    <a:lnTo>
                      <a:pt x="743" y="4152"/>
                    </a:lnTo>
                    <a:lnTo>
                      <a:pt x="762" y="4115"/>
                    </a:lnTo>
                    <a:lnTo>
                      <a:pt x="781" y="4076"/>
                    </a:lnTo>
                    <a:lnTo>
                      <a:pt x="781" y="4057"/>
                    </a:lnTo>
                    <a:lnTo>
                      <a:pt x="781" y="4000"/>
                    </a:lnTo>
                    <a:lnTo>
                      <a:pt x="762" y="3962"/>
                    </a:lnTo>
                    <a:lnTo>
                      <a:pt x="724" y="3867"/>
                    </a:lnTo>
                    <a:lnTo>
                      <a:pt x="667" y="3790"/>
                    </a:lnTo>
                    <a:lnTo>
                      <a:pt x="591" y="3695"/>
                    </a:lnTo>
                    <a:lnTo>
                      <a:pt x="572" y="3676"/>
                    </a:lnTo>
                    <a:lnTo>
                      <a:pt x="572" y="3658"/>
                    </a:lnTo>
                    <a:lnTo>
                      <a:pt x="591" y="3600"/>
                    </a:lnTo>
                    <a:lnTo>
                      <a:pt x="610" y="3581"/>
                    </a:lnTo>
                    <a:lnTo>
                      <a:pt x="648" y="3524"/>
                    </a:lnTo>
                    <a:lnTo>
                      <a:pt x="667" y="3467"/>
                    </a:lnTo>
                    <a:lnTo>
                      <a:pt x="667" y="3448"/>
                    </a:lnTo>
                    <a:lnTo>
                      <a:pt x="667" y="3409"/>
                    </a:lnTo>
                    <a:lnTo>
                      <a:pt x="648" y="3372"/>
                    </a:lnTo>
                    <a:lnTo>
                      <a:pt x="610" y="3314"/>
                    </a:lnTo>
                    <a:lnTo>
                      <a:pt x="591" y="3295"/>
                    </a:lnTo>
                    <a:lnTo>
                      <a:pt x="572" y="3277"/>
                    </a:lnTo>
                    <a:lnTo>
                      <a:pt x="534" y="3238"/>
                    </a:lnTo>
                    <a:lnTo>
                      <a:pt x="515" y="3219"/>
                    </a:lnTo>
                    <a:lnTo>
                      <a:pt x="496" y="3181"/>
                    </a:lnTo>
                    <a:lnTo>
                      <a:pt x="420" y="2686"/>
                    </a:lnTo>
                    <a:lnTo>
                      <a:pt x="420" y="2629"/>
                    </a:lnTo>
                    <a:lnTo>
                      <a:pt x="420" y="2591"/>
                    </a:lnTo>
                    <a:lnTo>
                      <a:pt x="476" y="2476"/>
                    </a:lnTo>
                    <a:lnTo>
                      <a:pt x="476" y="2419"/>
                    </a:lnTo>
                    <a:lnTo>
                      <a:pt x="476" y="2381"/>
                    </a:lnTo>
                    <a:lnTo>
                      <a:pt x="457" y="2324"/>
                    </a:lnTo>
                    <a:lnTo>
                      <a:pt x="400" y="2229"/>
                    </a:lnTo>
                    <a:lnTo>
                      <a:pt x="343" y="2153"/>
                    </a:lnTo>
                    <a:lnTo>
                      <a:pt x="248" y="2057"/>
                    </a:lnTo>
                    <a:lnTo>
                      <a:pt x="229" y="2038"/>
                    </a:lnTo>
                    <a:lnTo>
                      <a:pt x="0" y="1086"/>
                    </a:lnTo>
                    <a:lnTo>
                      <a:pt x="610" y="1391"/>
                    </a:lnTo>
                    <a:lnTo>
                      <a:pt x="877" y="1448"/>
                    </a:lnTo>
                    <a:lnTo>
                      <a:pt x="972" y="1505"/>
                    </a:lnTo>
                    <a:lnTo>
                      <a:pt x="1600" y="2000"/>
                    </a:lnTo>
                    <a:lnTo>
                      <a:pt x="1829" y="2114"/>
                    </a:lnTo>
                    <a:lnTo>
                      <a:pt x="1981" y="2190"/>
                    </a:lnTo>
                    <a:lnTo>
                      <a:pt x="2039" y="2190"/>
                    </a:lnTo>
                    <a:lnTo>
                      <a:pt x="2115" y="2190"/>
                    </a:lnTo>
                    <a:lnTo>
                      <a:pt x="2229" y="2190"/>
                    </a:lnTo>
                    <a:lnTo>
                      <a:pt x="2496" y="2095"/>
                    </a:lnTo>
                    <a:lnTo>
                      <a:pt x="2515" y="2076"/>
                    </a:lnTo>
                    <a:lnTo>
                      <a:pt x="2553" y="2038"/>
                    </a:lnTo>
                    <a:lnTo>
                      <a:pt x="2610" y="1981"/>
                    </a:lnTo>
                    <a:lnTo>
                      <a:pt x="2743" y="1733"/>
                    </a:lnTo>
                    <a:lnTo>
                      <a:pt x="2762" y="1677"/>
                    </a:lnTo>
                    <a:lnTo>
                      <a:pt x="2762" y="1581"/>
                    </a:lnTo>
                    <a:lnTo>
                      <a:pt x="2762" y="1562"/>
                    </a:lnTo>
                    <a:lnTo>
                      <a:pt x="2782" y="1524"/>
                    </a:lnTo>
                    <a:lnTo>
                      <a:pt x="2838" y="1505"/>
                    </a:lnTo>
                    <a:lnTo>
                      <a:pt x="2858" y="1505"/>
                    </a:lnTo>
                    <a:lnTo>
                      <a:pt x="2877" y="1524"/>
                    </a:lnTo>
                    <a:lnTo>
                      <a:pt x="2896" y="1524"/>
                    </a:lnTo>
                    <a:lnTo>
                      <a:pt x="3010" y="1562"/>
                    </a:lnTo>
                    <a:lnTo>
                      <a:pt x="3029" y="1562"/>
                    </a:lnTo>
                    <a:lnTo>
                      <a:pt x="3048" y="1562"/>
                    </a:lnTo>
                    <a:lnTo>
                      <a:pt x="3067" y="1562"/>
                    </a:lnTo>
                    <a:lnTo>
                      <a:pt x="3105" y="1562"/>
                    </a:lnTo>
                    <a:lnTo>
                      <a:pt x="3124" y="1543"/>
                    </a:lnTo>
                    <a:lnTo>
                      <a:pt x="3143" y="1543"/>
                    </a:lnTo>
                    <a:lnTo>
                      <a:pt x="3143" y="1524"/>
                    </a:lnTo>
                    <a:lnTo>
                      <a:pt x="3163" y="1486"/>
                    </a:lnTo>
                    <a:lnTo>
                      <a:pt x="3200" y="1257"/>
                    </a:lnTo>
                    <a:lnTo>
                      <a:pt x="3219" y="1200"/>
                    </a:lnTo>
                    <a:lnTo>
                      <a:pt x="3658" y="553"/>
                    </a:lnTo>
                    <a:lnTo>
                      <a:pt x="3753" y="495"/>
                    </a:lnTo>
                    <a:lnTo>
                      <a:pt x="3791" y="476"/>
                    </a:lnTo>
                    <a:lnTo>
                      <a:pt x="3848" y="438"/>
                    </a:lnTo>
                    <a:lnTo>
                      <a:pt x="3905" y="419"/>
                    </a:lnTo>
                    <a:lnTo>
                      <a:pt x="4229" y="400"/>
                    </a:lnTo>
                    <a:lnTo>
                      <a:pt x="4419" y="438"/>
                    </a:lnTo>
                    <a:lnTo>
                      <a:pt x="4458" y="438"/>
                    </a:lnTo>
                    <a:lnTo>
                      <a:pt x="4515" y="419"/>
                    </a:lnTo>
                    <a:lnTo>
                      <a:pt x="4553" y="362"/>
                    </a:lnTo>
                    <a:lnTo>
                      <a:pt x="4629" y="267"/>
                    </a:lnTo>
                    <a:lnTo>
                      <a:pt x="4667" y="248"/>
                    </a:lnTo>
                    <a:lnTo>
                      <a:pt x="4724" y="229"/>
                    </a:lnTo>
                    <a:lnTo>
                      <a:pt x="5124" y="38"/>
                    </a:lnTo>
                    <a:lnTo>
                      <a:pt x="5239" y="19"/>
                    </a:lnTo>
                    <a:lnTo>
                      <a:pt x="5486" y="0"/>
                    </a:lnTo>
                    <a:lnTo>
                      <a:pt x="5505" y="781"/>
                    </a:lnTo>
                    <a:lnTo>
                      <a:pt x="5486" y="915"/>
                    </a:lnTo>
                    <a:lnTo>
                      <a:pt x="5486" y="952"/>
                    </a:lnTo>
                    <a:lnTo>
                      <a:pt x="5525" y="1105"/>
                    </a:lnTo>
                    <a:lnTo>
                      <a:pt x="5620" y="1372"/>
                    </a:lnTo>
                    <a:lnTo>
                      <a:pt x="5677" y="1467"/>
                    </a:lnTo>
                    <a:lnTo>
                      <a:pt x="5906" y="1581"/>
                    </a:lnTo>
                    <a:lnTo>
                      <a:pt x="5962" y="1638"/>
                    </a:lnTo>
                    <a:lnTo>
                      <a:pt x="6001" y="1695"/>
                    </a:lnTo>
                    <a:lnTo>
                      <a:pt x="6020" y="1714"/>
                    </a:lnTo>
                    <a:lnTo>
                      <a:pt x="6020" y="1733"/>
                    </a:lnTo>
                    <a:lnTo>
                      <a:pt x="6038" y="1772"/>
                    </a:lnTo>
                    <a:lnTo>
                      <a:pt x="6038" y="1791"/>
                    </a:lnTo>
                    <a:lnTo>
                      <a:pt x="6038" y="1829"/>
                    </a:lnTo>
                    <a:lnTo>
                      <a:pt x="6038" y="1867"/>
                    </a:lnTo>
                    <a:lnTo>
                      <a:pt x="6020" y="1886"/>
                    </a:lnTo>
                    <a:lnTo>
                      <a:pt x="6001" y="1886"/>
                    </a:lnTo>
                    <a:lnTo>
                      <a:pt x="5962" y="1886"/>
                    </a:lnTo>
                    <a:lnTo>
                      <a:pt x="5562" y="1886"/>
                    </a:lnTo>
                    <a:lnTo>
                      <a:pt x="5525" y="1905"/>
                    </a:lnTo>
                    <a:lnTo>
                      <a:pt x="5505" y="1924"/>
                    </a:lnTo>
                    <a:lnTo>
                      <a:pt x="5448" y="2000"/>
                    </a:lnTo>
                    <a:lnTo>
                      <a:pt x="5410" y="2038"/>
                    </a:lnTo>
                    <a:lnTo>
                      <a:pt x="5410" y="2076"/>
                    </a:lnTo>
                    <a:lnTo>
                      <a:pt x="5391" y="2114"/>
                    </a:lnTo>
                    <a:lnTo>
                      <a:pt x="5410" y="2305"/>
                    </a:lnTo>
                    <a:lnTo>
                      <a:pt x="5410" y="2343"/>
                    </a:lnTo>
                    <a:lnTo>
                      <a:pt x="5429" y="2381"/>
                    </a:lnTo>
                    <a:lnTo>
                      <a:pt x="5467" y="2419"/>
                    </a:lnTo>
                    <a:lnTo>
                      <a:pt x="5677" y="2705"/>
                    </a:lnTo>
                    <a:lnTo>
                      <a:pt x="5696" y="2743"/>
                    </a:lnTo>
                    <a:lnTo>
                      <a:pt x="5715" y="2743"/>
                    </a:lnTo>
                    <a:lnTo>
                      <a:pt x="5734" y="2762"/>
                    </a:lnTo>
                    <a:lnTo>
                      <a:pt x="5829" y="2800"/>
                    </a:lnTo>
                    <a:lnTo>
                      <a:pt x="5848" y="2819"/>
                    </a:lnTo>
                    <a:lnTo>
                      <a:pt x="5867" y="2838"/>
                    </a:lnTo>
                    <a:lnTo>
                      <a:pt x="5924" y="2914"/>
                    </a:lnTo>
                    <a:lnTo>
                      <a:pt x="5962" y="2972"/>
                    </a:lnTo>
                    <a:lnTo>
                      <a:pt x="6020" y="3010"/>
                    </a:lnTo>
                    <a:lnTo>
                      <a:pt x="6096" y="3048"/>
                    </a:lnTo>
                    <a:lnTo>
                      <a:pt x="6115" y="3048"/>
                    </a:lnTo>
                    <a:lnTo>
                      <a:pt x="6153" y="3048"/>
                    </a:lnTo>
                    <a:lnTo>
                      <a:pt x="6267" y="3048"/>
                    </a:lnTo>
                    <a:lnTo>
                      <a:pt x="6287" y="3048"/>
                    </a:lnTo>
                    <a:lnTo>
                      <a:pt x="6343" y="3067"/>
                    </a:lnTo>
                    <a:lnTo>
                      <a:pt x="6363" y="3086"/>
                    </a:lnTo>
                    <a:lnTo>
                      <a:pt x="6401" y="3086"/>
                    </a:lnTo>
                    <a:lnTo>
                      <a:pt x="6477" y="3200"/>
                    </a:lnTo>
                    <a:lnTo>
                      <a:pt x="6896" y="3448"/>
                    </a:lnTo>
                    <a:lnTo>
                      <a:pt x="7162" y="3562"/>
                    </a:lnTo>
                    <a:lnTo>
                      <a:pt x="7201" y="3581"/>
                    </a:lnTo>
                    <a:lnTo>
                      <a:pt x="7239" y="3619"/>
                    </a:lnTo>
                    <a:lnTo>
                      <a:pt x="7258" y="3638"/>
                    </a:lnTo>
                    <a:lnTo>
                      <a:pt x="7258" y="3695"/>
                    </a:lnTo>
                    <a:lnTo>
                      <a:pt x="7277" y="3772"/>
                    </a:lnTo>
                    <a:lnTo>
                      <a:pt x="7296" y="4038"/>
                    </a:lnTo>
                    <a:lnTo>
                      <a:pt x="7296" y="4134"/>
                    </a:lnTo>
                    <a:lnTo>
                      <a:pt x="7277" y="4152"/>
                    </a:lnTo>
                    <a:lnTo>
                      <a:pt x="7258" y="4152"/>
                    </a:lnTo>
                    <a:lnTo>
                      <a:pt x="7239" y="4171"/>
                    </a:lnTo>
                    <a:lnTo>
                      <a:pt x="7201" y="4191"/>
                    </a:lnTo>
                    <a:lnTo>
                      <a:pt x="7162" y="4229"/>
                    </a:lnTo>
                    <a:lnTo>
                      <a:pt x="7105" y="4267"/>
                    </a:lnTo>
                    <a:lnTo>
                      <a:pt x="7010" y="4400"/>
                    </a:lnTo>
                    <a:lnTo>
                      <a:pt x="6972" y="4457"/>
                    </a:lnTo>
                    <a:lnTo>
                      <a:pt x="6934" y="4496"/>
                    </a:lnTo>
                    <a:lnTo>
                      <a:pt x="6724" y="4591"/>
                    </a:lnTo>
                    <a:lnTo>
                      <a:pt x="6591" y="4629"/>
                    </a:lnTo>
                    <a:lnTo>
                      <a:pt x="6458" y="4705"/>
                    </a:lnTo>
                    <a:lnTo>
                      <a:pt x="6287" y="4743"/>
                    </a:lnTo>
                    <a:lnTo>
                      <a:pt x="6001" y="4914"/>
                    </a:lnTo>
                    <a:lnTo>
                      <a:pt x="5906" y="5029"/>
                    </a:lnTo>
                    <a:lnTo>
                      <a:pt x="5734" y="5276"/>
                    </a:lnTo>
                    <a:lnTo>
                      <a:pt x="5562" y="5961"/>
                    </a:lnTo>
                    <a:lnTo>
                      <a:pt x="5525" y="6151"/>
                    </a:lnTo>
                    <a:lnTo>
                      <a:pt x="5543" y="6266"/>
                    </a:lnTo>
                    <a:lnTo>
                      <a:pt x="5543" y="6418"/>
                    </a:lnTo>
                    <a:lnTo>
                      <a:pt x="5562" y="6437"/>
                    </a:lnTo>
                    <a:lnTo>
                      <a:pt x="5562" y="6476"/>
                    </a:lnTo>
                    <a:lnTo>
                      <a:pt x="5581" y="6513"/>
                    </a:lnTo>
                    <a:lnTo>
                      <a:pt x="5620" y="6532"/>
                    </a:lnTo>
                    <a:lnTo>
                      <a:pt x="5829" y="6628"/>
                    </a:lnTo>
                    <a:lnTo>
                      <a:pt x="6153" y="6837"/>
                    </a:lnTo>
                    <a:lnTo>
                      <a:pt x="6248" y="6875"/>
                    </a:lnTo>
                    <a:lnTo>
                      <a:pt x="6401" y="6971"/>
                    </a:lnTo>
                    <a:lnTo>
                      <a:pt x="6439" y="7009"/>
                    </a:lnTo>
                    <a:lnTo>
                      <a:pt x="6477" y="7028"/>
                    </a:lnTo>
                    <a:lnTo>
                      <a:pt x="6515" y="7047"/>
                    </a:lnTo>
                    <a:lnTo>
                      <a:pt x="6629" y="7085"/>
                    </a:lnTo>
                    <a:lnTo>
                      <a:pt x="6648" y="7085"/>
                    </a:lnTo>
                    <a:lnTo>
                      <a:pt x="6668" y="7104"/>
                    </a:lnTo>
                    <a:lnTo>
                      <a:pt x="6839" y="7256"/>
                    </a:lnTo>
                    <a:lnTo>
                      <a:pt x="6858" y="7294"/>
                    </a:lnTo>
                    <a:lnTo>
                      <a:pt x="6896" y="7333"/>
                    </a:lnTo>
                    <a:lnTo>
                      <a:pt x="6972" y="7523"/>
                    </a:lnTo>
                    <a:lnTo>
                      <a:pt x="7067" y="7828"/>
                    </a:lnTo>
                    <a:lnTo>
                      <a:pt x="7086" y="7904"/>
                    </a:lnTo>
                    <a:lnTo>
                      <a:pt x="7105" y="7923"/>
                    </a:lnTo>
                    <a:lnTo>
                      <a:pt x="7144" y="7961"/>
                    </a:lnTo>
                    <a:lnTo>
                      <a:pt x="7258" y="8018"/>
                    </a:lnTo>
                    <a:lnTo>
                      <a:pt x="7372" y="8056"/>
                    </a:lnTo>
                    <a:lnTo>
                      <a:pt x="7543" y="8095"/>
                    </a:lnTo>
                    <a:lnTo>
                      <a:pt x="7829" y="8171"/>
                    </a:lnTo>
                    <a:lnTo>
                      <a:pt x="7924" y="8209"/>
                    </a:lnTo>
                    <a:lnTo>
                      <a:pt x="8001" y="8266"/>
                    </a:lnTo>
                    <a:lnTo>
                      <a:pt x="8077" y="8285"/>
                    </a:lnTo>
                    <a:lnTo>
                      <a:pt x="8096" y="8304"/>
                    </a:lnTo>
                    <a:lnTo>
                      <a:pt x="8115" y="8342"/>
                    </a:lnTo>
                    <a:lnTo>
                      <a:pt x="8191" y="8418"/>
                    </a:lnTo>
                    <a:lnTo>
                      <a:pt x="8248" y="8457"/>
                    </a:lnTo>
                    <a:lnTo>
                      <a:pt x="8305" y="8513"/>
                    </a:lnTo>
                    <a:lnTo>
                      <a:pt x="8344" y="8590"/>
                    </a:lnTo>
                    <a:lnTo>
                      <a:pt x="8382" y="8666"/>
                    </a:lnTo>
                    <a:lnTo>
                      <a:pt x="8477" y="8818"/>
                    </a:lnTo>
                    <a:lnTo>
                      <a:pt x="8496" y="8894"/>
                    </a:lnTo>
                    <a:lnTo>
                      <a:pt x="8458" y="9371"/>
                    </a:lnTo>
                    <a:lnTo>
                      <a:pt x="8496" y="9695"/>
                    </a:lnTo>
                    <a:lnTo>
                      <a:pt x="8496" y="9732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20" name="Freeform 10">
                <a:extLst>
                  <a:ext uri="{FF2B5EF4-FFF2-40B4-BE49-F238E27FC236}">
                    <a16:creationId xmlns:a16="http://schemas.microsoft.com/office/drawing/2014/main" id="{AF4E0079-5A3A-8F4B-9006-E9DDD7F4A0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75513" y="8496300"/>
                <a:ext cx="4087812" cy="2235200"/>
              </a:xfrm>
              <a:custGeom>
                <a:avLst/>
                <a:gdLst>
                  <a:gd name="T0" fmla="*/ 2147483646 w 11353"/>
                  <a:gd name="T1" fmla="*/ 2147483646 h 6210"/>
                  <a:gd name="T2" fmla="*/ 2147483646 w 11353"/>
                  <a:gd name="T3" fmla="*/ 2147483646 h 6210"/>
                  <a:gd name="T4" fmla="*/ 2147483646 w 11353"/>
                  <a:gd name="T5" fmla="*/ 2147483646 h 6210"/>
                  <a:gd name="T6" fmla="*/ 2147483646 w 11353"/>
                  <a:gd name="T7" fmla="*/ 2147483646 h 6210"/>
                  <a:gd name="T8" fmla="*/ 2147483646 w 11353"/>
                  <a:gd name="T9" fmla="*/ 2147483646 h 6210"/>
                  <a:gd name="T10" fmla="*/ 2147483646 w 11353"/>
                  <a:gd name="T11" fmla="*/ 2147483646 h 6210"/>
                  <a:gd name="T12" fmla="*/ 2147483646 w 11353"/>
                  <a:gd name="T13" fmla="*/ 2147483646 h 6210"/>
                  <a:gd name="T14" fmla="*/ 2147483646 w 11353"/>
                  <a:gd name="T15" fmla="*/ 2147483646 h 6210"/>
                  <a:gd name="T16" fmla="*/ 2147483646 w 11353"/>
                  <a:gd name="T17" fmla="*/ 2147483646 h 6210"/>
                  <a:gd name="T18" fmla="*/ 2147483646 w 11353"/>
                  <a:gd name="T19" fmla="*/ 2147483646 h 6210"/>
                  <a:gd name="T20" fmla="*/ 2147483646 w 11353"/>
                  <a:gd name="T21" fmla="*/ 2147483646 h 6210"/>
                  <a:gd name="T22" fmla="*/ 2147483646 w 11353"/>
                  <a:gd name="T23" fmla="*/ 2147483646 h 6210"/>
                  <a:gd name="T24" fmla="*/ 2147483646 w 11353"/>
                  <a:gd name="T25" fmla="*/ 2147483646 h 6210"/>
                  <a:gd name="T26" fmla="*/ 2147483646 w 11353"/>
                  <a:gd name="T27" fmla="*/ 2147483646 h 6210"/>
                  <a:gd name="T28" fmla="*/ 2147483646 w 11353"/>
                  <a:gd name="T29" fmla="*/ 2147483646 h 6210"/>
                  <a:gd name="T30" fmla="*/ 2147483646 w 11353"/>
                  <a:gd name="T31" fmla="*/ 2147483646 h 6210"/>
                  <a:gd name="T32" fmla="*/ 2147483646 w 11353"/>
                  <a:gd name="T33" fmla="*/ 2147483646 h 6210"/>
                  <a:gd name="T34" fmla="*/ 2147483646 w 11353"/>
                  <a:gd name="T35" fmla="*/ 2147483646 h 6210"/>
                  <a:gd name="T36" fmla="*/ 2147483646 w 11353"/>
                  <a:gd name="T37" fmla="*/ 2147483646 h 6210"/>
                  <a:gd name="T38" fmla="*/ 2147483646 w 11353"/>
                  <a:gd name="T39" fmla="*/ 2147483646 h 6210"/>
                  <a:gd name="T40" fmla="*/ 2147483646 w 11353"/>
                  <a:gd name="T41" fmla="*/ 2147483646 h 6210"/>
                  <a:gd name="T42" fmla="*/ 2147483646 w 11353"/>
                  <a:gd name="T43" fmla="*/ 2147483646 h 6210"/>
                  <a:gd name="T44" fmla="*/ 2147483646 w 11353"/>
                  <a:gd name="T45" fmla="*/ 2147483646 h 6210"/>
                  <a:gd name="T46" fmla="*/ 2147483646 w 11353"/>
                  <a:gd name="T47" fmla="*/ 2147483646 h 6210"/>
                  <a:gd name="T48" fmla="*/ 2147483646 w 11353"/>
                  <a:gd name="T49" fmla="*/ 2147483646 h 6210"/>
                  <a:gd name="T50" fmla="*/ 2147483646 w 11353"/>
                  <a:gd name="T51" fmla="*/ 2147483646 h 6210"/>
                  <a:gd name="T52" fmla="*/ 2147483646 w 11353"/>
                  <a:gd name="T53" fmla="*/ 2147483646 h 6210"/>
                  <a:gd name="T54" fmla="*/ 2147483646 w 11353"/>
                  <a:gd name="T55" fmla="*/ 2147483646 h 6210"/>
                  <a:gd name="T56" fmla="*/ 2147483646 w 11353"/>
                  <a:gd name="T57" fmla="*/ 2147483646 h 6210"/>
                  <a:gd name="T58" fmla="*/ 2147483646 w 11353"/>
                  <a:gd name="T59" fmla="*/ 2147483646 h 6210"/>
                  <a:gd name="T60" fmla="*/ 2147483646 w 11353"/>
                  <a:gd name="T61" fmla="*/ 2147483646 h 6210"/>
                  <a:gd name="T62" fmla="*/ 2147483646 w 11353"/>
                  <a:gd name="T63" fmla="*/ 2147483646 h 6210"/>
                  <a:gd name="T64" fmla="*/ 2147483646 w 11353"/>
                  <a:gd name="T65" fmla="*/ 2147483646 h 6210"/>
                  <a:gd name="T66" fmla="*/ 2147483646 w 11353"/>
                  <a:gd name="T67" fmla="*/ 2147483646 h 6210"/>
                  <a:gd name="T68" fmla="*/ 2147483646 w 11353"/>
                  <a:gd name="T69" fmla="*/ 2147483646 h 6210"/>
                  <a:gd name="T70" fmla="*/ 2147483646 w 11353"/>
                  <a:gd name="T71" fmla="*/ 2147483646 h 6210"/>
                  <a:gd name="T72" fmla="*/ 2147483646 w 11353"/>
                  <a:gd name="T73" fmla="*/ 2147483646 h 6210"/>
                  <a:gd name="T74" fmla="*/ 2147483646 w 11353"/>
                  <a:gd name="T75" fmla="*/ 2147483646 h 6210"/>
                  <a:gd name="T76" fmla="*/ 2147483646 w 11353"/>
                  <a:gd name="T77" fmla="*/ 2147483646 h 6210"/>
                  <a:gd name="T78" fmla="*/ 2147483646 w 11353"/>
                  <a:gd name="T79" fmla="*/ 2147483646 h 6210"/>
                  <a:gd name="T80" fmla="*/ 2147483646 w 11353"/>
                  <a:gd name="T81" fmla="*/ 2147483646 h 6210"/>
                  <a:gd name="T82" fmla="*/ 2147483646 w 11353"/>
                  <a:gd name="T83" fmla="*/ 2147483646 h 6210"/>
                  <a:gd name="T84" fmla="*/ 2147483646 w 11353"/>
                  <a:gd name="T85" fmla="*/ 2147483646 h 6210"/>
                  <a:gd name="T86" fmla="*/ 2147483646 w 11353"/>
                  <a:gd name="T87" fmla="*/ 2147483646 h 6210"/>
                  <a:gd name="T88" fmla="*/ 2147483646 w 11353"/>
                  <a:gd name="T89" fmla="*/ 2147483646 h 6210"/>
                  <a:gd name="T90" fmla="*/ 2147483646 w 11353"/>
                  <a:gd name="T91" fmla="*/ 2147483646 h 6210"/>
                  <a:gd name="T92" fmla="*/ 2147483646 w 11353"/>
                  <a:gd name="T93" fmla="*/ 2147483646 h 6210"/>
                  <a:gd name="T94" fmla="*/ 2147483646 w 11353"/>
                  <a:gd name="T95" fmla="*/ 2147483646 h 6210"/>
                  <a:gd name="T96" fmla="*/ 2147483646 w 11353"/>
                  <a:gd name="T97" fmla="*/ 2147483646 h 6210"/>
                  <a:gd name="T98" fmla="*/ 2147483646 w 11353"/>
                  <a:gd name="T99" fmla="*/ 2147483646 h 6210"/>
                  <a:gd name="T100" fmla="*/ 2147483646 w 11353"/>
                  <a:gd name="T101" fmla="*/ 2147483646 h 6210"/>
                  <a:gd name="T102" fmla="*/ 2147483646 w 11353"/>
                  <a:gd name="T103" fmla="*/ 2147483646 h 6210"/>
                  <a:gd name="T104" fmla="*/ 2147483646 w 11353"/>
                  <a:gd name="T105" fmla="*/ 2147483646 h 6210"/>
                  <a:gd name="T106" fmla="*/ 2147483646 w 11353"/>
                  <a:gd name="T107" fmla="*/ 2147483646 h 6210"/>
                  <a:gd name="T108" fmla="*/ 2147483646 w 11353"/>
                  <a:gd name="T109" fmla="*/ 2147483646 h 621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1353" h="6210">
                    <a:moveTo>
                      <a:pt x="11315" y="5943"/>
                    </a:moveTo>
                    <a:lnTo>
                      <a:pt x="11315" y="5962"/>
                    </a:lnTo>
                    <a:lnTo>
                      <a:pt x="11257" y="6057"/>
                    </a:lnTo>
                    <a:lnTo>
                      <a:pt x="11162" y="6057"/>
                    </a:lnTo>
                    <a:lnTo>
                      <a:pt x="11086" y="6019"/>
                    </a:lnTo>
                    <a:lnTo>
                      <a:pt x="10934" y="5904"/>
                    </a:lnTo>
                    <a:lnTo>
                      <a:pt x="10819" y="5867"/>
                    </a:lnTo>
                    <a:lnTo>
                      <a:pt x="10762" y="5867"/>
                    </a:lnTo>
                    <a:lnTo>
                      <a:pt x="10686" y="5867"/>
                    </a:lnTo>
                    <a:lnTo>
                      <a:pt x="10286" y="5981"/>
                    </a:lnTo>
                    <a:lnTo>
                      <a:pt x="10191" y="5962"/>
                    </a:lnTo>
                    <a:lnTo>
                      <a:pt x="10133" y="5904"/>
                    </a:lnTo>
                    <a:lnTo>
                      <a:pt x="10038" y="5752"/>
                    </a:lnTo>
                    <a:lnTo>
                      <a:pt x="9981" y="5695"/>
                    </a:lnTo>
                    <a:lnTo>
                      <a:pt x="9848" y="5619"/>
                    </a:lnTo>
                    <a:lnTo>
                      <a:pt x="9353" y="5467"/>
                    </a:lnTo>
                    <a:lnTo>
                      <a:pt x="9067" y="5447"/>
                    </a:lnTo>
                    <a:lnTo>
                      <a:pt x="8705" y="5333"/>
                    </a:lnTo>
                    <a:lnTo>
                      <a:pt x="8381" y="5295"/>
                    </a:lnTo>
                    <a:lnTo>
                      <a:pt x="8210" y="5467"/>
                    </a:lnTo>
                    <a:lnTo>
                      <a:pt x="8210" y="5562"/>
                    </a:lnTo>
                    <a:lnTo>
                      <a:pt x="8191" y="5657"/>
                    </a:lnTo>
                    <a:lnTo>
                      <a:pt x="8152" y="5752"/>
                    </a:lnTo>
                    <a:lnTo>
                      <a:pt x="7962" y="5943"/>
                    </a:lnTo>
                    <a:lnTo>
                      <a:pt x="7905" y="6095"/>
                    </a:lnTo>
                    <a:lnTo>
                      <a:pt x="7810" y="6209"/>
                    </a:lnTo>
                    <a:lnTo>
                      <a:pt x="7619" y="6190"/>
                    </a:lnTo>
                    <a:lnTo>
                      <a:pt x="7276" y="6076"/>
                    </a:lnTo>
                    <a:lnTo>
                      <a:pt x="7162" y="6095"/>
                    </a:lnTo>
                    <a:lnTo>
                      <a:pt x="7009" y="6209"/>
                    </a:lnTo>
                    <a:lnTo>
                      <a:pt x="7029" y="6171"/>
                    </a:lnTo>
                    <a:lnTo>
                      <a:pt x="7086" y="6000"/>
                    </a:lnTo>
                    <a:lnTo>
                      <a:pt x="7105" y="5885"/>
                    </a:lnTo>
                    <a:lnTo>
                      <a:pt x="7086" y="5848"/>
                    </a:lnTo>
                    <a:lnTo>
                      <a:pt x="7048" y="5828"/>
                    </a:lnTo>
                    <a:lnTo>
                      <a:pt x="6800" y="5867"/>
                    </a:lnTo>
                    <a:lnTo>
                      <a:pt x="6781" y="5867"/>
                    </a:lnTo>
                    <a:lnTo>
                      <a:pt x="6705" y="5848"/>
                    </a:lnTo>
                    <a:lnTo>
                      <a:pt x="6648" y="5828"/>
                    </a:lnTo>
                    <a:lnTo>
                      <a:pt x="6591" y="5809"/>
                    </a:lnTo>
                    <a:lnTo>
                      <a:pt x="6533" y="5771"/>
                    </a:lnTo>
                    <a:lnTo>
                      <a:pt x="6362" y="5657"/>
                    </a:lnTo>
                    <a:lnTo>
                      <a:pt x="6171" y="5467"/>
                    </a:lnTo>
                    <a:lnTo>
                      <a:pt x="5657" y="5467"/>
                    </a:lnTo>
                    <a:lnTo>
                      <a:pt x="4781" y="5314"/>
                    </a:lnTo>
                    <a:lnTo>
                      <a:pt x="4533" y="5276"/>
                    </a:lnTo>
                    <a:lnTo>
                      <a:pt x="4495" y="5276"/>
                    </a:lnTo>
                    <a:lnTo>
                      <a:pt x="4400" y="5238"/>
                    </a:lnTo>
                    <a:lnTo>
                      <a:pt x="4381" y="5219"/>
                    </a:lnTo>
                    <a:lnTo>
                      <a:pt x="4362" y="5200"/>
                    </a:lnTo>
                    <a:lnTo>
                      <a:pt x="4324" y="5162"/>
                    </a:lnTo>
                    <a:lnTo>
                      <a:pt x="4305" y="5124"/>
                    </a:lnTo>
                    <a:lnTo>
                      <a:pt x="4229" y="4933"/>
                    </a:lnTo>
                    <a:lnTo>
                      <a:pt x="4114" y="4781"/>
                    </a:lnTo>
                    <a:lnTo>
                      <a:pt x="3695" y="4609"/>
                    </a:lnTo>
                    <a:lnTo>
                      <a:pt x="3581" y="4590"/>
                    </a:lnTo>
                    <a:lnTo>
                      <a:pt x="3505" y="4590"/>
                    </a:lnTo>
                    <a:lnTo>
                      <a:pt x="3428" y="4629"/>
                    </a:lnTo>
                    <a:lnTo>
                      <a:pt x="3372" y="4666"/>
                    </a:lnTo>
                    <a:lnTo>
                      <a:pt x="3238" y="4761"/>
                    </a:lnTo>
                    <a:lnTo>
                      <a:pt x="3181" y="4838"/>
                    </a:lnTo>
                    <a:lnTo>
                      <a:pt x="2914" y="5086"/>
                    </a:lnTo>
                    <a:lnTo>
                      <a:pt x="2343" y="5447"/>
                    </a:lnTo>
                    <a:lnTo>
                      <a:pt x="1772" y="5333"/>
                    </a:lnTo>
                    <a:lnTo>
                      <a:pt x="1638" y="5276"/>
                    </a:lnTo>
                    <a:lnTo>
                      <a:pt x="1619" y="5238"/>
                    </a:lnTo>
                    <a:lnTo>
                      <a:pt x="1619" y="5124"/>
                    </a:lnTo>
                    <a:lnTo>
                      <a:pt x="1619" y="5086"/>
                    </a:lnTo>
                    <a:lnTo>
                      <a:pt x="1638" y="5066"/>
                    </a:lnTo>
                    <a:lnTo>
                      <a:pt x="1638" y="5028"/>
                    </a:lnTo>
                    <a:lnTo>
                      <a:pt x="1657" y="5028"/>
                    </a:lnTo>
                    <a:lnTo>
                      <a:pt x="1695" y="5010"/>
                    </a:lnTo>
                    <a:lnTo>
                      <a:pt x="1752" y="5010"/>
                    </a:lnTo>
                    <a:lnTo>
                      <a:pt x="1772" y="4990"/>
                    </a:lnTo>
                    <a:lnTo>
                      <a:pt x="1790" y="4971"/>
                    </a:lnTo>
                    <a:lnTo>
                      <a:pt x="1790" y="4914"/>
                    </a:lnTo>
                    <a:lnTo>
                      <a:pt x="1752" y="4895"/>
                    </a:lnTo>
                    <a:lnTo>
                      <a:pt x="1733" y="4876"/>
                    </a:lnTo>
                    <a:lnTo>
                      <a:pt x="1467" y="4743"/>
                    </a:lnTo>
                    <a:lnTo>
                      <a:pt x="1257" y="4438"/>
                    </a:lnTo>
                    <a:lnTo>
                      <a:pt x="1124" y="4400"/>
                    </a:lnTo>
                    <a:lnTo>
                      <a:pt x="1086" y="4552"/>
                    </a:lnTo>
                    <a:lnTo>
                      <a:pt x="1066" y="4590"/>
                    </a:lnTo>
                    <a:lnTo>
                      <a:pt x="1029" y="4571"/>
                    </a:lnTo>
                    <a:lnTo>
                      <a:pt x="1010" y="4552"/>
                    </a:lnTo>
                    <a:lnTo>
                      <a:pt x="952" y="4571"/>
                    </a:lnTo>
                    <a:lnTo>
                      <a:pt x="933" y="4590"/>
                    </a:lnTo>
                    <a:lnTo>
                      <a:pt x="914" y="4629"/>
                    </a:lnTo>
                    <a:lnTo>
                      <a:pt x="800" y="4895"/>
                    </a:lnTo>
                    <a:lnTo>
                      <a:pt x="762" y="4933"/>
                    </a:lnTo>
                    <a:lnTo>
                      <a:pt x="743" y="4952"/>
                    </a:lnTo>
                    <a:lnTo>
                      <a:pt x="724" y="4952"/>
                    </a:lnTo>
                    <a:lnTo>
                      <a:pt x="685" y="4952"/>
                    </a:lnTo>
                    <a:lnTo>
                      <a:pt x="648" y="4971"/>
                    </a:lnTo>
                    <a:lnTo>
                      <a:pt x="590" y="4990"/>
                    </a:lnTo>
                    <a:lnTo>
                      <a:pt x="553" y="5010"/>
                    </a:lnTo>
                    <a:lnTo>
                      <a:pt x="533" y="5010"/>
                    </a:lnTo>
                    <a:lnTo>
                      <a:pt x="476" y="4952"/>
                    </a:lnTo>
                    <a:lnTo>
                      <a:pt x="343" y="4933"/>
                    </a:lnTo>
                    <a:lnTo>
                      <a:pt x="324" y="4914"/>
                    </a:lnTo>
                    <a:lnTo>
                      <a:pt x="286" y="4876"/>
                    </a:lnTo>
                    <a:lnTo>
                      <a:pt x="267" y="4857"/>
                    </a:lnTo>
                    <a:lnTo>
                      <a:pt x="248" y="4876"/>
                    </a:lnTo>
                    <a:lnTo>
                      <a:pt x="228" y="4876"/>
                    </a:lnTo>
                    <a:lnTo>
                      <a:pt x="228" y="4895"/>
                    </a:lnTo>
                    <a:lnTo>
                      <a:pt x="190" y="4895"/>
                    </a:lnTo>
                    <a:lnTo>
                      <a:pt x="172" y="4876"/>
                    </a:lnTo>
                    <a:lnTo>
                      <a:pt x="152" y="4838"/>
                    </a:lnTo>
                    <a:lnTo>
                      <a:pt x="152" y="4781"/>
                    </a:lnTo>
                    <a:lnTo>
                      <a:pt x="133" y="4666"/>
                    </a:lnTo>
                    <a:lnTo>
                      <a:pt x="0" y="4419"/>
                    </a:lnTo>
                    <a:lnTo>
                      <a:pt x="209" y="3904"/>
                    </a:lnTo>
                    <a:lnTo>
                      <a:pt x="267" y="3828"/>
                    </a:lnTo>
                    <a:lnTo>
                      <a:pt x="304" y="3790"/>
                    </a:lnTo>
                    <a:lnTo>
                      <a:pt x="324" y="3771"/>
                    </a:lnTo>
                    <a:lnTo>
                      <a:pt x="362" y="3752"/>
                    </a:lnTo>
                    <a:lnTo>
                      <a:pt x="400" y="3733"/>
                    </a:lnTo>
                    <a:lnTo>
                      <a:pt x="419" y="3733"/>
                    </a:lnTo>
                    <a:lnTo>
                      <a:pt x="590" y="3771"/>
                    </a:lnTo>
                    <a:lnTo>
                      <a:pt x="629" y="3752"/>
                    </a:lnTo>
                    <a:lnTo>
                      <a:pt x="648" y="3733"/>
                    </a:lnTo>
                    <a:lnTo>
                      <a:pt x="648" y="3714"/>
                    </a:lnTo>
                    <a:lnTo>
                      <a:pt x="609" y="3676"/>
                    </a:lnTo>
                    <a:lnTo>
                      <a:pt x="553" y="3676"/>
                    </a:lnTo>
                    <a:lnTo>
                      <a:pt x="533" y="3657"/>
                    </a:lnTo>
                    <a:lnTo>
                      <a:pt x="514" y="3619"/>
                    </a:lnTo>
                    <a:lnTo>
                      <a:pt x="514" y="3333"/>
                    </a:lnTo>
                    <a:lnTo>
                      <a:pt x="514" y="3295"/>
                    </a:lnTo>
                    <a:lnTo>
                      <a:pt x="495" y="3257"/>
                    </a:lnTo>
                    <a:lnTo>
                      <a:pt x="400" y="3143"/>
                    </a:lnTo>
                    <a:lnTo>
                      <a:pt x="343" y="3085"/>
                    </a:lnTo>
                    <a:lnTo>
                      <a:pt x="324" y="3066"/>
                    </a:lnTo>
                    <a:lnTo>
                      <a:pt x="324" y="3029"/>
                    </a:lnTo>
                    <a:lnTo>
                      <a:pt x="400" y="2876"/>
                    </a:lnTo>
                    <a:lnTo>
                      <a:pt x="438" y="2666"/>
                    </a:lnTo>
                    <a:lnTo>
                      <a:pt x="553" y="2381"/>
                    </a:lnTo>
                    <a:lnTo>
                      <a:pt x="571" y="2343"/>
                    </a:lnTo>
                    <a:lnTo>
                      <a:pt x="553" y="2247"/>
                    </a:lnTo>
                    <a:lnTo>
                      <a:pt x="476" y="1962"/>
                    </a:lnTo>
                    <a:lnTo>
                      <a:pt x="648" y="1809"/>
                    </a:lnTo>
                    <a:lnTo>
                      <a:pt x="724" y="1771"/>
                    </a:lnTo>
                    <a:lnTo>
                      <a:pt x="781" y="1771"/>
                    </a:lnTo>
                    <a:lnTo>
                      <a:pt x="1047" y="1790"/>
                    </a:lnTo>
                    <a:lnTo>
                      <a:pt x="1086" y="1790"/>
                    </a:lnTo>
                    <a:lnTo>
                      <a:pt x="1105" y="1809"/>
                    </a:lnTo>
                    <a:lnTo>
                      <a:pt x="1124" y="1809"/>
                    </a:lnTo>
                    <a:lnTo>
                      <a:pt x="1257" y="1981"/>
                    </a:lnTo>
                    <a:lnTo>
                      <a:pt x="1486" y="2038"/>
                    </a:lnTo>
                    <a:lnTo>
                      <a:pt x="1943" y="2076"/>
                    </a:lnTo>
                    <a:lnTo>
                      <a:pt x="1962" y="2095"/>
                    </a:lnTo>
                    <a:lnTo>
                      <a:pt x="2057" y="2152"/>
                    </a:lnTo>
                    <a:lnTo>
                      <a:pt x="2076" y="2171"/>
                    </a:lnTo>
                    <a:lnTo>
                      <a:pt x="2095" y="2171"/>
                    </a:lnTo>
                    <a:lnTo>
                      <a:pt x="2133" y="2171"/>
                    </a:lnTo>
                    <a:lnTo>
                      <a:pt x="2171" y="2152"/>
                    </a:lnTo>
                    <a:lnTo>
                      <a:pt x="2248" y="2133"/>
                    </a:lnTo>
                    <a:lnTo>
                      <a:pt x="2419" y="2114"/>
                    </a:lnTo>
                    <a:lnTo>
                      <a:pt x="2590" y="2247"/>
                    </a:lnTo>
                    <a:lnTo>
                      <a:pt x="2648" y="2267"/>
                    </a:lnTo>
                    <a:lnTo>
                      <a:pt x="2686" y="2247"/>
                    </a:lnTo>
                    <a:lnTo>
                      <a:pt x="2686" y="2228"/>
                    </a:lnTo>
                    <a:lnTo>
                      <a:pt x="2705" y="2209"/>
                    </a:lnTo>
                    <a:lnTo>
                      <a:pt x="2686" y="2190"/>
                    </a:lnTo>
                    <a:lnTo>
                      <a:pt x="2686" y="2133"/>
                    </a:lnTo>
                    <a:lnTo>
                      <a:pt x="2666" y="2095"/>
                    </a:lnTo>
                    <a:lnTo>
                      <a:pt x="2438" y="1561"/>
                    </a:lnTo>
                    <a:lnTo>
                      <a:pt x="2419" y="1409"/>
                    </a:lnTo>
                    <a:lnTo>
                      <a:pt x="2419" y="1371"/>
                    </a:lnTo>
                    <a:lnTo>
                      <a:pt x="2400" y="1333"/>
                    </a:lnTo>
                    <a:lnTo>
                      <a:pt x="2248" y="1085"/>
                    </a:lnTo>
                    <a:lnTo>
                      <a:pt x="2229" y="1028"/>
                    </a:lnTo>
                    <a:lnTo>
                      <a:pt x="2229" y="990"/>
                    </a:lnTo>
                    <a:lnTo>
                      <a:pt x="2248" y="971"/>
                    </a:lnTo>
                    <a:lnTo>
                      <a:pt x="2343" y="933"/>
                    </a:lnTo>
                    <a:lnTo>
                      <a:pt x="2438" y="838"/>
                    </a:lnTo>
                    <a:lnTo>
                      <a:pt x="2457" y="838"/>
                    </a:lnTo>
                    <a:lnTo>
                      <a:pt x="2495" y="819"/>
                    </a:lnTo>
                    <a:lnTo>
                      <a:pt x="2610" y="838"/>
                    </a:lnTo>
                    <a:lnTo>
                      <a:pt x="2666" y="838"/>
                    </a:lnTo>
                    <a:lnTo>
                      <a:pt x="2724" y="819"/>
                    </a:lnTo>
                    <a:lnTo>
                      <a:pt x="2762" y="819"/>
                    </a:lnTo>
                    <a:lnTo>
                      <a:pt x="2819" y="819"/>
                    </a:lnTo>
                    <a:lnTo>
                      <a:pt x="2857" y="838"/>
                    </a:lnTo>
                    <a:lnTo>
                      <a:pt x="2914" y="838"/>
                    </a:lnTo>
                    <a:lnTo>
                      <a:pt x="3124" y="838"/>
                    </a:lnTo>
                    <a:lnTo>
                      <a:pt x="3143" y="838"/>
                    </a:lnTo>
                    <a:lnTo>
                      <a:pt x="3181" y="838"/>
                    </a:lnTo>
                    <a:lnTo>
                      <a:pt x="3200" y="857"/>
                    </a:lnTo>
                    <a:lnTo>
                      <a:pt x="3257" y="895"/>
                    </a:lnTo>
                    <a:lnTo>
                      <a:pt x="3276" y="914"/>
                    </a:lnTo>
                    <a:lnTo>
                      <a:pt x="3295" y="914"/>
                    </a:lnTo>
                    <a:lnTo>
                      <a:pt x="3333" y="933"/>
                    </a:lnTo>
                    <a:lnTo>
                      <a:pt x="3409" y="933"/>
                    </a:lnTo>
                    <a:lnTo>
                      <a:pt x="3448" y="933"/>
                    </a:lnTo>
                    <a:lnTo>
                      <a:pt x="3467" y="952"/>
                    </a:lnTo>
                    <a:lnTo>
                      <a:pt x="3486" y="952"/>
                    </a:lnTo>
                    <a:lnTo>
                      <a:pt x="3505" y="971"/>
                    </a:lnTo>
                    <a:lnTo>
                      <a:pt x="3524" y="990"/>
                    </a:lnTo>
                    <a:lnTo>
                      <a:pt x="3543" y="1009"/>
                    </a:lnTo>
                    <a:lnTo>
                      <a:pt x="3562" y="1048"/>
                    </a:lnTo>
                    <a:lnTo>
                      <a:pt x="3581" y="1066"/>
                    </a:lnTo>
                    <a:lnTo>
                      <a:pt x="3581" y="1085"/>
                    </a:lnTo>
                    <a:lnTo>
                      <a:pt x="3600" y="1104"/>
                    </a:lnTo>
                    <a:lnTo>
                      <a:pt x="3619" y="1124"/>
                    </a:lnTo>
                    <a:lnTo>
                      <a:pt x="3657" y="1124"/>
                    </a:lnTo>
                    <a:lnTo>
                      <a:pt x="3695" y="1124"/>
                    </a:lnTo>
                    <a:lnTo>
                      <a:pt x="3753" y="1085"/>
                    </a:lnTo>
                    <a:lnTo>
                      <a:pt x="3772" y="1066"/>
                    </a:lnTo>
                    <a:lnTo>
                      <a:pt x="3829" y="971"/>
                    </a:lnTo>
                    <a:lnTo>
                      <a:pt x="4057" y="171"/>
                    </a:lnTo>
                    <a:lnTo>
                      <a:pt x="4305" y="152"/>
                    </a:lnTo>
                    <a:lnTo>
                      <a:pt x="4400" y="152"/>
                    </a:lnTo>
                    <a:lnTo>
                      <a:pt x="4476" y="190"/>
                    </a:lnTo>
                    <a:lnTo>
                      <a:pt x="4515" y="209"/>
                    </a:lnTo>
                    <a:lnTo>
                      <a:pt x="4533" y="228"/>
                    </a:lnTo>
                    <a:lnTo>
                      <a:pt x="4610" y="286"/>
                    </a:lnTo>
                    <a:lnTo>
                      <a:pt x="4724" y="342"/>
                    </a:lnTo>
                    <a:lnTo>
                      <a:pt x="4781" y="342"/>
                    </a:lnTo>
                    <a:lnTo>
                      <a:pt x="4819" y="362"/>
                    </a:lnTo>
                    <a:lnTo>
                      <a:pt x="4896" y="342"/>
                    </a:lnTo>
                    <a:lnTo>
                      <a:pt x="4933" y="323"/>
                    </a:lnTo>
                    <a:lnTo>
                      <a:pt x="4972" y="304"/>
                    </a:lnTo>
                    <a:lnTo>
                      <a:pt x="5067" y="209"/>
                    </a:lnTo>
                    <a:lnTo>
                      <a:pt x="5162" y="152"/>
                    </a:lnTo>
                    <a:lnTo>
                      <a:pt x="5200" y="152"/>
                    </a:lnTo>
                    <a:lnTo>
                      <a:pt x="6533" y="0"/>
                    </a:lnTo>
                    <a:lnTo>
                      <a:pt x="6610" y="266"/>
                    </a:lnTo>
                    <a:lnTo>
                      <a:pt x="6724" y="819"/>
                    </a:lnTo>
                    <a:lnTo>
                      <a:pt x="6743" y="1180"/>
                    </a:lnTo>
                    <a:lnTo>
                      <a:pt x="6724" y="1238"/>
                    </a:lnTo>
                    <a:lnTo>
                      <a:pt x="6705" y="1295"/>
                    </a:lnTo>
                    <a:lnTo>
                      <a:pt x="6628" y="1390"/>
                    </a:lnTo>
                    <a:lnTo>
                      <a:pt x="6591" y="1447"/>
                    </a:lnTo>
                    <a:lnTo>
                      <a:pt x="6572" y="1466"/>
                    </a:lnTo>
                    <a:lnTo>
                      <a:pt x="6552" y="1505"/>
                    </a:lnTo>
                    <a:lnTo>
                      <a:pt x="6533" y="1542"/>
                    </a:lnTo>
                    <a:lnTo>
                      <a:pt x="6514" y="1752"/>
                    </a:lnTo>
                    <a:lnTo>
                      <a:pt x="6552" y="1752"/>
                    </a:lnTo>
                    <a:lnTo>
                      <a:pt x="6591" y="1733"/>
                    </a:lnTo>
                    <a:lnTo>
                      <a:pt x="6933" y="1809"/>
                    </a:lnTo>
                    <a:lnTo>
                      <a:pt x="7067" y="1828"/>
                    </a:lnTo>
                    <a:lnTo>
                      <a:pt x="7086" y="1809"/>
                    </a:lnTo>
                    <a:lnTo>
                      <a:pt x="7124" y="1847"/>
                    </a:lnTo>
                    <a:lnTo>
                      <a:pt x="7181" y="2133"/>
                    </a:lnTo>
                    <a:lnTo>
                      <a:pt x="7390" y="2095"/>
                    </a:lnTo>
                    <a:lnTo>
                      <a:pt x="7410" y="2095"/>
                    </a:lnTo>
                    <a:lnTo>
                      <a:pt x="7467" y="2038"/>
                    </a:lnTo>
                    <a:lnTo>
                      <a:pt x="7486" y="2038"/>
                    </a:lnTo>
                    <a:lnTo>
                      <a:pt x="7505" y="2038"/>
                    </a:lnTo>
                    <a:lnTo>
                      <a:pt x="7543" y="2038"/>
                    </a:lnTo>
                    <a:lnTo>
                      <a:pt x="7581" y="2038"/>
                    </a:lnTo>
                    <a:lnTo>
                      <a:pt x="7638" y="2057"/>
                    </a:lnTo>
                    <a:lnTo>
                      <a:pt x="7848" y="2133"/>
                    </a:lnTo>
                    <a:lnTo>
                      <a:pt x="8096" y="2190"/>
                    </a:lnTo>
                    <a:lnTo>
                      <a:pt x="8191" y="2228"/>
                    </a:lnTo>
                    <a:lnTo>
                      <a:pt x="8381" y="2362"/>
                    </a:lnTo>
                    <a:lnTo>
                      <a:pt x="8400" y="2381"/>
                    </a:lnTo>
                    <a:lnTo>
                      <a:pt x="8400" y="2419"/>
                    </a:lnTo>
                    <a:lnTo>
                      <a:pt x="8438" y="2552"/>
                    </a:lnTo>
                    <a:lnTo>
                      <a:pt x="8533" y="2571"/>
                    </a:lnTo>
                    <a:lnTo>
                      <a:pt x="8572" y="2571"/>
                    </a:lnTo>
                    <a:lnTo>
                      <a:pt x="8591" y="2571"/>
                    </a:lnTo>
                    <a:lnTo>
                      <a:pt x="8629" y="2590"/>
                    </a:lnTo>
                    <a:lnTo>
                      <a:pt x="8667" y="2609"/>
                    </a:lnTo>
                    <a:lnTo>
                      <a:pt x="8705" y="2704"/>
                    </a:lnTo>
                    <a:lnTo>
                      <a:pt x="8724" y="2743"/>
                    </a:lnTo>
                    <a:lnTo>
                      <a:pt x="8743" y="2800"/>
                    </a:lnTo>
                    <a:lnTo>
                      <a:pt x="8743" y="2819"/>
                    </a:lnTo>
                    <a:lnTo>
                      <a:pt x="8724" y="2857"/>
                    </a:lnTo>
                    <a:lnTo>
                      <a:pt x="8724" y="2876"/>
                    </a:lnTo>
                    <a:lnTo>
                      <a:pt x="8705" y="2914"/>
                    </a:lnTo>
                    <a:lnTo>
                      <a:pt x="8686" y="2933"/>
                    </a:lnTo>
                    <a:lnTo>
                      <a:pt x="8667" y="2952"/>
                    </a:lnTo>
                    <a:lnTo>
                      <a:pt x="8667" y="2971"/>
                    </a:lnTo>
                    <a:lnTo>
                      <a:pt x="8667" y="2990"/>
                    </a:lnTo>
                    <a:lnTo>
                      <a:pt x="8705" y="3009"/>
                    </a:lnTo>
                    <a:lnTo>
                      <a:pt x="8781" y="3047"/>
                    </a:lnTo>
                    <a:lnTo>
                      <a:pt x="8895" y="3105"/>
                    </a:lnTo>
                    <a:lnTo>
                      <a:pt x="8934" y="3124"/>
                    </a:lnTo>
                    <a:lnTo>
                      <a:pt x="9010" y="3124"/>
                    </a:lnTo>
                    <a:lnTo>
                      <a:pt x="9048" y="3124"/>
                    </a:lnTo>
                    <a:lnTo>
                      <a:pt x="9086" y="3143"/>
                    </a:lnTo>
                    <a:lnTo>
                      <a:pt x="9200" y="3238"/>
                    </a:lnTo>
                    <a:lnTo>
                      <a:pt x="9295" y="3276"/>
                    </a:lnTo>
                    <a:lnTo>
                      <a:pt x="9334" y="3295"/>
                    </a:lnTo>
                    <a:lnTo>
                      <a:pt x="9353" y="3314"/>
                    </a:lnTo>
                    <a:lnTo>
                      <a:pt x="9391" y="3352"/>
                    </a:lnTo>
                    <a:lnTo>
                      <a:pt x="9429" y="3409"/>
                    </a:lnTo>
                    <a:lnTo>
                      <a:pt x="9543" y="3638"/>
                    </a:lnTo>
                    <a:lnTo>
                      <a:pt x="9543" y="3676"/>
                    </a:lnTo>
                    <a:lnTo>
                      <a:pt x="9543" y="3695"/>
                    </a:lnTo>
                    <a:lnTo>
                      <a:pt x="9524" y="3714"/>
                    </a:lnTo>
                    <a:lnTo>
                      <a:pt x="9486" y="3752"/>
                    </a:lnTo>
                    <a:lnTo>
                      <a:pt x="9467" y="3771"/>
                    </a:lnTo>
                    <a:lnTo>
                      <a:pt x="9448" y="3790"/>
                    </a:lnTo>
                    <a:lnTo>
                      <a:pt x="9429" y="3809"/>
                    </a:lnTo>
                    <a:lnTo>
                      <a:pt x="9429" y="3828"/>
                    </a:lnTo>
                    <a:lnTo>
                      <a:pt x="9410" y="3847"/>
                    </a:lnTo>
                    <a:lnTo>
                      <a:pt x="9410" y="3886"/>
                    </a:lnTo>
                    <a:lnTo>
                      <a:pt x="9410" y="3904"/>
                    </a:lnTo>
                    <a:lnTo>
                      <a:pt x="9410" y="3923"/>
                    </a:lnTo>
                    <a:lnTo>
                      <a:pt x="9505" y="3962"/>
                    </a:lnTo>
                    <a:lnTo>
                      <a:pt x="9829" y="3962"/>
                    </a:lnTo>
                    <a:lnTo>
                      <a:pt x="9867" y="4019"/>
                    </a:lnTo>
                    <a:lnTo>
                      <a:pt x="9886" y="4038"/>
                    </a:lnTo>
                    <a:lnTo>
                      <a:pt x="9905" y="4057"/>
                    </a:lnTo>
                    <a:lnTo>
                      <a:pt x="9924" y="4057"/>
                    </a:lnTo>
                    <a:lnTo>
                      <a:pt x="9962" y="4057"/>
                    </a:lnTo>
                    <a:lnTo>
                      <a:pt x="10019" y="4057"/>
                    </a:lnTo>
                    <a:lnTo>
                      <a:pt x="10210" y="3981"/>
                    </a:lnTo>
                    <a:lnTo>
                      <a:pt x="10248" y="3962"/>
                    </a:lnTo>
                    <a:lnTo>
                      <a:pt x="10286" y="3981"/>
                    </a:lnTo>
                    <a:lnTo>
                      <a:pt x="10458" y="4000"/>
                    </a:lnTo>
                    <a:lnTo>
                      <a:pt x="10514" y="4000"/>
                    </a:lnTo>
                    <a:lnTo>
                      <a:pt x="10991" y="3886"/>
                    </a:lnTo>
                    <a:lnTo>
                      <a:pt x="11048" y="3886"/>
                    </a:lnTo>
                    <a:lnTo>
                      <a:pt x="11105" y="4057"/>
                    </a:lnTo>
                    <a:lnTo>
                      <a:pt x="11315" y="4438"/>
                    </a:lnTo>
                    <a:lnTo>
                      <a:pt x="11352" y="4629"/>
                    </a:lnTo>
                    <a:lnTo>
                      <a:pt x="11334" y="4629"/>
                    </a:lnTo>
                    <a:lnTo>
                      <a:pt x="11220" y="4800"/>
                    </a:lnTo>
                    <a:lnTo>
                      <a:pt x="11220" y="4857"/>
                    </a:lnTo>
                    <a:lnTo>
                      <a:pt x="11220" y="4990"/>
                    </a:lnTo>
                    <a:lnTo>
                      <a:pt x="11200" y="5047"/>
                    </a:lnTo>
                    <a:lnTo>
                      <a:pt x="11162" y="5162"/>
                    </a:lnTo>
                    <a:lnTo>
                      <a:pt x="11105" y="5257"/>
                    </a:lnTo>
                    <a:lnTo>
                      <a:pt x="11067" y="5352"/>
                    </a:lnTo>
                    <a:lnTo>
                      <a:pt x="11067" y="5467"/>
                    </a:lnTo>
                    <a:lnTo>
                      <a:pt x="11257" y="5790"/>
                    </a:lnTo>
                    <a:lnTo>
                      <a:pt x="11315" y="5943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21" name="Freeform 11">
                <a:extLst>
                  <a:ext uri="{FF2B5EF4-FFF2-40B4-BE49-F238E27FC236}">
                    <a16:creationId xmlns:a16="http://schemas.microsoft.com/office/drawing/2014/main" id="{06C893FF-B59D-7F45-BAC4-425CE7ED11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15438" y="10883900"/>
                <a:ext cx="1509712" cy="2098675"/>
              </a:xfrm>
              <a:custGeom>
                <a:avLst/>
                <a:gdLst>
                  <a:gd name="T0" fmla="*/ 2147483646 w 4192"/>
                  <a:gd name="T1" fmla="*/ 2147483646 h 5830"/>
                  <a:gd name="T2" fmla="*/ 2147483646 w 4192"/>
                  <a:gd name="T3" fmla="*/ 2147483646 h 5830"/>
                  <a:gd name="T4" fmla="*/ 2147483646 w 4192"/>
                  <a:gd name="T5" fmla="*/ 2147483646 h 5830"/>
                  <a:gd name="T6" fmla="*/ 2147483646 w 4192"/>
                  <a:gd name="T7" fmla="*/ 2147483646 h 5830"/>
                  <a:gd name="T8" fmla="*/ 2147483646 w 4192"/>
                  <a:gd name="T9" fmla="*/ 2147483646 h 5830"/>
                  <a:gd name="T10" fmla="*/ 2147483646 w 4192"/>
                  <a:gd name="T11" fmla="*/ 2147483646 h 5830"/>
                  <a:gd name="T12" fmla="*/ 2147483646 w 4192"/>
                  <a:gd name="T13" fmla="*/ 2147483646 h 5830"/>
                  <a:gd name="T14" fmla="*/ 2147483646 w 4192"/>
                  <a:gd name="T15" fmla="*/ 2147483646 h 5830"/>
                  <a:gd name="T16" fmla="*/ 2147483646 w 4192"/>
                  <a:gd name="T17" fmla="*/ 2147483646 h 5830"/>
                  <a:gd name="T18" fmla="*/ 2147483646 w 4192"/>
                  <a:gd name="T19" fmla="*/ 2147483646 h 5830"/>
                  <a:gd name="T20" fmla="*/ 2147483646 w 4192"/>
                  <a:gd name="T21" fmla="*/ 2147483646 h 5830"/>
                  <a:gd name="T22" fmla="*/ 2147483646 w 4192"/>
                  <a:gd name="T23" fmla="*/ 2147483646 h 5830"/>
                  <a:gd name="T24" fmla="*/ 2147483646 w 4192"/>
                  <a:gd name="T25" fmla="*/ 2147483646 h 5830"/>
                  <a:gd name="T26" fmla="*/ 2147483646 w 4192"/>
                  <a:gd name="T27" fmla="*/ 2147483646 h 5830"/>
                  <a:gd name="T28" fmla="*/ 2147483646 w 4192"/>
                  <a:gd name="T29" fmla="*/ 2147483646 h 5830"/>
                  <a:gd name="T30" fmla="*/ 2147483646 w 4192"/>
                  <a:gd name="T31" fmla="*/ 2147483646 h 5830"/>
                  <a:gd name="T32" fmla="*/ 2147483646 w 4192"/>
                  <a:gd name="T33" fmla="*/ 2147483646 h 5830"/>
                  <a:gd name="T34" fmla="*/ 2147483646 w 4192"/>
                  <a:gd name="T35" fmla="*/ 2147483646 h 5830"/>
                  <a:gd name="T36" fmla="*/ 2147483646 w 4192"/>
                  <a:gd name="T37" fmla="*/ 2147483646 h 5830"/>
                  <a:gd name="T38" fmla="*/ 2147483646 w 4192"/>
                  <a:gd name="T39" fmla="*/ 2147483646 h 5830"/>
                  <a:gd name="T40" fmla="*/ 2147483646 w 4192"/>
                  <a:gd name="T41" fmla="*/ 2147483646 h 5830"/>
                  <a:gd name="T42" fmla="*/ 2147483646 w 4192"/>
                  <a:gd name="T43" fmla="*/ 2147483646 h 5830"/>
                  <a:gd name="T44" fmla="*/ 2147483646 w 4192"/>
                  <a:gd name="T45" fmla="*/ 2147483646 h 5830"/>
                  <a:gd name="T46" fmla="*/ 2147483646 w 4192"/>
                  <a:gd name="T47" fmla="*/ 2147483646 h 5830"/>
                  <a:gd name="T48" fmla="*/ 2147483646 w 4192"/>
                  <a:gd name="T49" fmla="*/ 2147483646 h 5830"/>
                  <a:gd name="T50" fmla="*/ 2147483646 w 4192"/>
                  <a:gd name="T51" fmla="*/ 2147483646 h 5830"/>
                  <a:gd name="T52" fmla="*/ 0 w 4192"/>
                  <a:gd name="T53" fmla="*/ 2147483646 h 5830"/>
                  <a:gd name="T54" fmla="*/ 2147483646 w 4192"/>
                  <a:gd name="T55" fmla="*/ 2147483646 h 5830"/>
                  <a:gd name="T56" fmla="*/ 2147483646 w 4192"/>
                  <a:gd name="T57" fmla="*/ 2147483646 h 5830"/>
                  <a:gd name="T58" fmla="*/ 2147483646 w 4192"/>
                  <a:gd name="T59" fmla="*/ 2147483646 h 5830"/>
                  <a:gd name="T60" fmla="*/ 2147483646 w 4192"/>
                  <a:gd name="T61" fmla="*/ 2147483646 h 5830"/>
                  <a:gd name="T62" fmla="*/ 2147483646 w 4192"/>
                  <a:gd name="T63" fmla="*/ 2147483646 h 5830"/>
                  <a:gd name="T64" fmla="*/ 2147483646 w 4192"/>
                  <a:gd name="T65" fmla="*/ 2147483646 h 5830"/>
                  <a:gd name="T66" fmla="*/ 2147483646 w 4192"/>
                  <a:gd name="T67" fmla="*/ 2147483646 h 5830"/>
                  <a:gd name="T68" fmla="*/ 2147483646 w 4192"/>
                  <a:gd name="T69" fmla="*/ 2147483646 h 5830"/>
                  <a:gd name="T70" fmla="*/ 2147483646 w 4192"/>
                  <a:gd name="T71" fmla="*/ 2147483646 h 5830"/>
                  <a:gd name="T72" fmla="*/ 2147483646 w 4192"/>
                  <a:gd name="T73" fmla="*/ 2147483646 h 5830"/>
                  <a:gd name="T74" fmla="*/ 2147483646 w 4192"/>
                  <a:gd name="T75" fmla="*/ 2147483646 h 5830"/>
                  <a:gd name="T76" fmla="*/ 2147483646 w 4192"/>
                  <a:gd name="T77" fmla="*/ 2147483646 h 5830"/>
                  <a:gd name="T78" fmla="*/ 2147483646 w 4192"/>
                  <a:gd name="T79" fmla="*/ 2147483646 h 5830"/>
                  <a:gd name="T80" fmla="*/ 2147483646 w 4192"/>
                  <a:gd name="T81" fmla="*/ 2147483646 h 5830"/>
                  <a:gd name="T82" fmla="*/ 2147483646 w 4192"/>
                  <a:gd name="T83" fmla="*/ 2147483646 h 5830"/>
                  <a:gd name="T84" fmla="*/ 2147483646 w 4192"/>
                  <a:gd name="T85" fmla="*/ 2147483646 h 5830"/>
                  <a:gd name="T86" fmla="*/ 2147483646 w 4192"/>
                  <a:gd name="T87" fmla="*/ 2147483646 h 5830"/>
                  <a:gd name="T88" fmla="*/ 2147483646 w 4192"/>
                  <a:gd name="T89" fmla="*/ 0 h 583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4192" h="5830">
                    <a:moveTo>
                      <a:pt x="1429" y="0"/>
                    </a:moveTo>
                    <a:lnTo>
                      <a:pt x="1505" y="114"/>
                    </a:lnTo>
                    <a:lnTo>
                      <a:pt x="1582" y="172"/>
                    </a:lnTo>
                    <a:lnTo>
                      <a:pt x="1772" y="210"/>
                    </a:lnTo>
                    <a:lnTo>
                      <a:pt x="1848" y="267"/>
                    </a:lnTo>
                    <a:lnTo>
                      <a:pt x="1886" y="343"/>
                    </a:lnTo>
                    <a:lnTo>
                      <a:pt x="1886" y="439"/>
                    </a:lnTo>
                    <a:lnTo>
                      <a:pt x="1886" y="629"/>
                    </a:lnTo>
                    <a:lnTo>
                      <a:pt x="1981" y="991"/>
                    </a:lnTo>
                    <a:lnTo>
                      <a:pt x="2000" y="1105"/>
                    </a:lnTo>
                    <a:lnTo>
                      <a:pt x="1981" y="1220"/>
                    </a:lnTo>
                    <a:lnTo>
                      <a:pt x="1905" y="1467"/>
                    </a:lnTo>
                    <a:lnTo>
                      <a:pt x="1791" y="2000"/>
                    </a:lnTo>
                    <a:lnTo>
                      <a:pt x="1791" y="2095"/>
                    </a:lnTo>
                    <a:lnTo>
                      <a:pt x="1886" y="2172"/>
                    </a:lnTo>
                    <a:lnTo>
                      <a:pt x="2000" y="2191"/>
                    </a:lnTo>
                    <a:lnTo>
                      <a:pt x="2096" y="2248"/>
                    </a:lnTo>
                    <a:lnTo>
                      <a:pt x="2115" y="2400"/>
                    </a:lnTo>
                    <a:lnTo>
                      <a:pt x="2115" y="2420"/>
                    </a:lnTo>
                    <a:lnTo>
                      <a:pt x="2172" y="2610"/>
                    </a:lnTo>
                    <a:lnTo>
                      <a:pt x="2325" y="2724"/>
                    </a:lnTo>
                    <a:lnTo>
                      <a:pt x="2706" y="2801"/>
                    </a:lnTo>
                    <a:lnTo>
                      <a:pt x="2801" y="2896"/>
                    </a:lnTo>
                    <a:lnTo>
                      <a:pt x="2972" y="3182"/>
                    </a:lnTo>
                    <a:lnTo>
                      <a:pt x="3087" y="3296"/>
                    </a:lnTo>
                    <a:lnTo>
                      <a:pt x="3334" y="3505"/>
                    </a:lnTo>
                    <a:lnTo>
                      <a:pt x="3429" y="3619"/>
                    </a:lnTo>
                    <a:lnTo>
                      <a:pt x="3486" y="3772"/>
                    </a:lnTo>
                    <a:lnTo>
                      <a:pt x="3563" y="3619"/>
                    </a:lnTo>
                    <a:lnTo>
                      <a:pt x="3677" y="3543"/>
                    </a:lnTo>
                    <a:lnTo>
                      <a:pt x="3810" y="3563"/>
                    </a:lnTo>
                    <a:lnTo>
                      <a:pt x="3925" y="3658"/>
                    </a:lnTo>
                    <a:lnTo>
                      <a:pt x="4001" y="3791"/>
                    </a:lnTo>
                    <a:lnTo>
                      <a:pt x="4115" y="4191"/>
                    </a:lnTo>
                    <a:lnTo>
                      <a:pt x="4191" y="4343"/>
                    </a:lnTo>
                    <a:lnTo>
                      <a:pt x="4153" y="4381"/>
                    </a:lnTo>
                    <a:lnTo>
                      <a:pt x="4077" y="4381"/>
                    </a:lnTo>
                    <a:lnTo>
                      <a:pt x="3925" y="4381"/>
                    </a:lnTo>
                    <a:lnTo>
                      <a:pt x="3810" y="4381"/>
                    </a:lnTo>
                    <a:lnTo>
                      <a:pt x="3791" y="4420"/>
                    </a:lnTo>
                    <a:lnTo>
                      <a:pt x="3734" y="4496"/>
                    </a:lnTo>
                    <a:lnTo>
                      <a:pt x="3753" y="4496"/>
                    </a:lnTo>
                    <a:lnTo>
                      <a:pt x="3753" y="4686"/>
                    </a:lnTo>
                    <a:lnTo>
                      <a:pt x="3734" y="4705"/>
                    </a:lnTo>
                    <a:lnTo>
                      <a:pt x="3772" y="4819"/>
                    </a:lnTo>
                    <a:lnTo>
                      <a:pt x="3944" y="5143"/>
                    </a:lnTo>
                    <a:lnTo>
                      <a:pt x="4134" y="5829"/>
                    </a:lnTo>
                    <a:lnTo>
                      <a:pt x="3963" y="5715"/>
                    </a:lnTo>
                    <a:lnTo>
                      <a:pt x="3791" y="5658"/>
                    </a:lnTo>
                    <a:lnTo>
                      <a:pt x="3391" y="5619"/>
                    </a:lnTo>
                    <a:lnTo>
                      <a:pt x="3201" y="5562"/>
                    </a:lnTo>
                    <a:lnTo>
                      <a:pt x="3010" y="5448"/>
                    </a:lnTo>
                    <a:lnTo>
                      <a:pt x="2839" y="5334"/>
                    </a:lnTo>
                    <a:lnTo>
                      <a:pt x="2706" y="5182"/>
                    </a:lnTo>
                    <a:lnTo>
                      <a:pt x="2629" y="5105"/>
                    </a:lnTo>
                    <a:lnTo>
                      <a:pt x="2401" y="4915"/>
                    </a:lnTo>
                    <a:lnTo>
                      <a:pt x="2401" y="5029"/>
                    </a:lnTo>
                    <a:lnTo>
                      <a:pt x="2325" y="5182"/>
                    </a:lnTo>
                    <a:lnTo>
                      <a:pt x="2248" y="5315"/>
                    </a:lnTo>
                    <a:lnTo>
                      <a:pt x="2172" y="5391"/>
                    </a:lnTo>
                    <a:lnTo>
                      <a:pt x="2039" y="5391"/>
                    </a:lnTo>
                    <a:lnTo>
                      <a:pt x="1905" y="5315"/>
                    </a:lnTo>
                    <a:lnTo>
                      <a:pt x="1810" y="5200"/>
                    </a:lnTo>
                    <a:lnTo>
                      <a:pt x="1753" y="5105"/>
                    </a:lnTo>
                    <a:lnTo>
                      <a:pt x="1677" y="4858"/>
                    </a:lnTo>
                    <a:lnTo>
                      <a:pt x="1639" y="4743"/>
                    </a:lnTo>
                    <a:lnTo>
                      <a:pt x="1391" y="4420"/>
                    </a:lnTo>
                    <a:lnTo>
                      <a:pt x="1277" y="4191"/>
                    </a:lnTo>
                    <a:lnTo>
                      <a:pt x="1143" y="4058"/>
                    </a:lnTo>
                    <a:lnTo>
                      <a:pt x="972" y="4039"/>
                    </a:lnTo>
                    <a:lnTo>
                      <a:pt x="762" y="4096"/>
                    </a:lnTo>
                    <a:lnTo>
                      <a:pt x="591" y="4191"/>
                    </a:lnTo>
                    <a:lnTo>
                      <a:pt x="458" y="4286"/>
                    </a:lnTo>
                    <a:lnTo>
                      <a:pt x="305" y="4362"/>
                    </a:lnTo>
                    <a:lnTo>
                      <a:pt x="191" y="4381"/>
                    </a:lnTo>
                    <a:lnTo>
                      <a:pt x="153" y="4248"/>
                    </a:lnTo>
                    <a:lnTo>
                      <a:pt x="77" y="4172"/>
                    </a:lnTo>
                    <a:lnTo>
                      <a:pt x="19" y="4134"/>
                    </a:lnTo>
                    <a:lnTo>
                      <a:pt x="0" y="4115"/>
                    </a:lnTo>
                    <a:lnTo>
                      <a:pt x="0" y="4076"/>
                    </a:lnTo>
                    <a:lnTo>
                      <a:pt x="39" y="4039"/>
                    </a:lnTo>
                    <a:lnTo>
                      <a:pt x="58" y="3981"/>
                    </a:lnTo>
                    <a:lnTo>
                      <a:pt x="77" y="3753"/>
                    </a:lnTo>
                    <a:lnTo>
                      <a:pt x="96" y="3695"/>
                    </a:lnTo>
                    <a:lnTo>
                      <a:pt x="115" y="3639"/>
                    </a:lnTo>
                    <a:lnTo>
                      <a:pt x="134" y="3619"/>
                    </a:lnTo>
                    <a:lnTo>
                      <a:pt x="210" y="3543"/>
                    </a:lnTo>
                    <a:lnTo>
                      <a:pt x="229" y="3524"/>
                    </a:lnTo>
                    <a:lnTo>
                      <a:pt x="248" y="3486"/>
                    </a:lnTo>
                    <a:lnTo>
                      <a:pt x="267" y="3429"/>
                    </a:lnTo>
                    <a:lnTo>
                      <a:pt x="267" y="3410"/>
                    </a:lnTo>
                    <a:lnTo>
                      <a:pt x="267" y="3372"/>
                    </a:lnTo>
                    <a:lnTo>
                      <a:pt x="248" y="3353"/>
                    </a:lnTo>
                    <a:lnTo>
                      <a:pt x="229" y="3334"/>
                    </a:lnTo>
                    <a:lnTo>
                      <a:pt x="210" y="3277"/>
                    </a:lnTo>
                    <a:lnTo>
                      <a:pt x="153" y="2991"/>
                    </a:lnTo>
                    <a:lnTo>
                      <a:pt x="153" y="2896"/>
                    </a:lnTo>
                    <a:lnTo>
                      <a:pt x="153" y="2838"/>
                    </a:lnTo>
                    <a:lnTo>
                      <a:pt x="172" y="2762"/>
                    </a:lnTo>
                    <a:lnTo>
                      <a:pt x="191" y="2705"/>
                    </a:lnTo>
                    <a:lnTo>
                      <a:pt x="229" y="2515"/>
                    </a:lnTo>
                    <a:lnTo>
                      <a:pt x="248" y="2496"/>
                    </a:lnTo>
                    <a:lnTo>
                      <a:pt x="267" y="2476"/>
                    </a:lnTo>
                    <a:lnTo>
                      <a:pt x="305" y="2439"/>
                    </a:lnTo>
                    <a:lnTo>
                      <a:pt x="344" y="2381"/>
                    </a:lnTo>
                    <a:lnTo>
                      <a:pt x="363" y="2362"/>
                    </a:lnTo>
                    <a:lnTo>
                      <a:pt x="400" y="2324"/>
                    </a:lnTo>
                    <a:lnTo>
                      <a:pt x="515" y="2344"/>
                    </a:lnTo>
                    <a:lnTo>
                      <a:pt x="515" y="2305"/>
                    </a:lnTo>
                    <a:lnTo>
                      <a:pt x="515" y="2267"/>
                    </a:lnTo>
                    <a:lnTo>
                      <a:pt x="496" y="2248"/>
                    </a:lnTo>
                    <a:lnTo>
                      <a:pt x="477" y="2191"/>
                    </a:lnTo>
                    <a:lnTo>
                      <a:pt x="439" y="1829"/>
                    </a:lnTo>
                    <a:lnTo>
                      <a:pt x="439" y="1257"/>
                    </a:lnTo>
                    <a:lnTo>
                      <a:pt x="439" y="1220"/>
                    </a:lnTo>
                    <a:lnTo>
                      <a:pt x="458" y="1181"/>
                    </a:lnTo>
                    <a:lnTo>
                      <a:pt x="496" y="1086"/>
                    </a:lnTo>
                    <a:lnTo>
                      <a:pt x="534" y="934"/>
                    </a:lnTo>
                    <a:lnTo>
                      <a:pt x="629" y="477"/>
                    </a:lnTo>
                    <a:lnTo>
                      <a:pt x="725" y="248"/>
                    </a:lnTo>
                    <a:lnTo>
                      <a:pt x="744" y="210"/>
                    </a:lnTo>
                    <a:lnTo>
                      <a:pt x="781" y="172"/>
                    </a:lnTo>
                    <a:lnTo>
                      <a:pt x="820" y="153"/>
                    </a:lnTo>
                    <a:lnTo>
                      <a:pt x="1010" y="114"/>
                    </a:lnTo>
                    <a:lnTo>
                      <a:pt x="1086" y="77"/>
                    </a:lnTo>
                    <a:lnTo>
                      <a:pt x="1106" y="77"/>
                    </a:lnTo>
                    <a:lnTo>
                      <a:pt x="1143" y="58"/>
                    </a:lnTo>
                    <a:lnTo>
                      <a:pt x="1258" y="58"/>
                    </a:lnTo>
                    <a:lnTo>
                      <a:pt x="1315" y="58"/>
                    </a:lnTo>
                    <a:lnTo>
                      <a:pt x="1334" y="58"/>
                    </a:lnTo>
                    <a:lnTo>
                      <a:pt x="1372" y="38"/>
                    </a:lnTo>
                    <a:lnTo>
                      <a:pt x="1391" y="38"/>
                    </a:lnTo>
                    <a:lnTo>
                      <a:pt x="1429" y="0"/>
                    </a:lnTo>
                  </a:path>
                </a:pathLst>
              </a:custGeom>
              <a:solidFill>
                <a:srgbClr val="B0B0B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22" name="Freeform 12">
                <a:extLst>
                  <a:ext uri="{FF2B5EF4-FFF2-40B4-BE49-F238E27FC236}">
                    <a16:creationId xmlns:a16="http://schemas.microsoft.com/office/drawing/2014/main" id="{84BC1DD1-25FF-7441-B120-C21C1B58F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16875" y="10148888"/>
                <a:ext cx="1817688" cy="2647950"/>
              </a:xfrm>
              <a:custGeom>
                <a:avLst/>
                <a:gdLst>
                  <a:gd name="T0" fmla="*/ 2147483646 w 5049"/>
                  <a:gd name="T1" fmla="*/ 2147483646 h 7354"/>
                  <a:gd name="T2" fmla="*/ 2147483646 w 5049"/>
                  <a:gd name="T3" fmla="*/ 2147483646 h 7354"/>
                  <a:gd name="T4" fmla="*/ 2147483646 w 5049"/>
                  <a:gd name="T5" fmla="*/ 2147483646 h 7354"/>
                  <a:gd name="T6" fmla="*/ 2147483646 w 5049"/>
                  <a:gd name="T7" fmla="*/ 2147483646 h 7354"/>
                  <a:gd name="T8" fmla="*/ 2147483646 w 5049"/>
                  <a:gd name="T9" fmla="*/ 2147483646 h 7354"/>
                  <a:gd name="T10" fmla="*/ 2147483646 w 5049"/>
                  <a:gd name="T11" fmla="*/ 2147483646 h 7354"/>
                  <a:gd name="T12" fmla="*/ 2147483646 w 5049"/>
                  <a:gd name="T13" fmla="*/ 2147483646 h 7354"/>
                  <a:gd name="T14" fmla="*/ 2147483646 w 5049"/>
                  <a:gd name="T15" fmla="*/ 2147483646 h 7354"/>
                  <a:gd name="T16" fmla="*/ 2147483646 w 5049"/>
                  <a:gd name="T17" fmla="*/ 2147483646 h 7354"/>
                  <a:gd name="T18" fmla="*/ 2147483646 w 5049"/>
                  <a:gd name="T19" fmla="*/ 2147483646 h 7354"/>
                  <a:gd name="T20" fmla="*/ 2147483646 w 5049"/>
                  <a:gd name="T21" fmla="*/ 2147483646 h 7354"/>
                  <a:gd name="T22" fmla="*/ 2147483646 w 5049"/>
                  <a:gd name="T23" fmla="*/ 2147483646 h 7354"/>
                  <a:gd name="T24" fmla="*/ 2147483646 w 5049"/>
                  <a:gd name="T25" fmla="*/ 2147483646 h 7354"/>
                  <a:gd name="T26" fmla="*/ 2147483646 w 5049"/>
                  <a:gd name="T27" fmla="*/ 2147483646 h 7354"/>
                  <a:gd name="T28" fmla="*/ 2147483646 w 5049"/>
                  <a:gd name="T29" fmla="*/ 2147483646 h 7354"/>
                  <a:gd name="T30" fmla="*/ 2147483646 w 5049"/>
                  <a:gd name="T31" fmla="*/ 2147483646 h 7354"/>
                  <a:gd name="T32" fmla="*/ 2147483646 w 5049"/>
                  <a:gd name="T33" fmla="*/ 2147483646 h 7354"/>
                  <a:gd name="T34" fmla="*/ 2147483646 w 5049"/>
                  <a:gd name="T35" fmla="*/ 2147483646 h 7354"/>
                  <a:gd name="T36" fmla="*/ 2147483646 w 5049"/>
                  <a:gd name="T37" fmla="*/ 2147483646 h 7354"/>
                  <a:gd name="T38" fmla="*/ 2147483646 w 5049"/>
                  <a:gd name="T39" fmla="*/ 2147483646 h 7354"/>
                  <a:gd name="T40" fmla="*/ 2147483646 w 5049"/>
                  <a:gd name="T41" fmla="*/ 2147483646 h 7354"/>
                  <a:gd name="T42" fmla="*/ 2147483646 w 5049"/>
                  <a:gd name="T43" fmla="*/ 2147483646 h 7354"/>
                  <a:gd name="T44" fmla="*/ 2147483646 w 5049"/>
                  <a:gd name="T45" fmla="*/ 2147483646 h 7354"/>
                  <a:gd name="T46" fmla="*/ 2147483646 w 5049"/>
                  <a:gd name="T47" fmla="*/ 2147483646 h 7354"/>
                  <a:gd name="T48" fmla="*/ 2147483646 w 5049"/>
                  <a:gd name="T49" fmla="*/ 2147483646 h 7354"/>
                  <a:gd name="T50" fmla="*/ 2147483646 w 5049"/>
                  <a:gd name="T51" fmla="*/ 2147483646 h 7354"/>
                  <a:gd name="T52" fmla="*/ 2147483646 w 5049"/>
                  <a:gd name="T53" fmla="*/ 2147483646 h 7354"/>
                  <a:gd name="T54" fmla="*/ 2147483646 w 5049"/>
                  <a:gd name="T55" fmla="*/ 2147483646 h 7354"/>
                  <a:gd name="T56" fmla="*/ 2147483646 w 5049"/>
                  <a:gd name="T57" fmla="*/ 2147483646 h 7354"/>
                  <a:gd name="T58" fmla="*/ 2147483646 w 5049"/>
                  <a:gd name="T59" fmla="*/ 2147483646 h 7354"/>
                  <a:gd name="T60" fmla="*/ 2147483646 w 5049"/>
                  <a:gd name="T61" fmla="*/ 2147483646 h 7354"/>
                  <a:gd name="T62" fmla="*/ 2147483646 w 5049"/>
                  <a:gd name="T63" fmla="*/ 2147483646 h 7354"/>
                  <a:gd name="T64" fmla="*/ 2147483646 w 5049"/>
                  <a:gd name="T65" fmla="*/ 2147483646 h 7354"/>
                  <a:gd name="T66" fmla="*/ 0 w 5049"/>
                  <a:gd name="T67" fmla="*/ 2147483646 h 7354"/>
                  <a:gd name="T68" fmla="*/ 2147483646 w 5049"/>
                  <a:gd name="T69" fmla="*/ 2147483646 h 7354"/>
                  <a:gd name="T70" fmla="*/ 2147483646 w 5049"/>
                  <a:gd name="T71" fmla="*/ 2147483646 h 7354"/>
                  <a:gd name="T72" fmla="*/ 2147483646 w 5049"/>
                  <a:gd name="T73" fmla="*/ 2147483646 h 7354"/>
                  <a:gd name="T74" fmla="*/ 2147483646 w 5049"/>
                  <a:gd name="T75" fmla="*/ 2147483646 h 7354"/>
                  <a:gd name="T76" fmla="*/ 2147483646 w 5049"/>
                  <a:gd name="T77" fmla="*/ 2147483646 h 7354"/>
                  <a:gd name="T78" fmla="*/ 2147483646 w 5049"/>
                  <a:gd name="T79" fmla="*/ 2147483646 h 7354"/>
                  <a:gd name="T80" fmla="*/ 2147483646 w 5049"/>
                  <a:gd name="T81" fmla="*/ 2147483646 h 7354"/>
                  <a:gd name="T82" fmla="*/ 2147483646 w 5049"/>
                  <a:gd name="T83" fmla="*/ 2147483646 h 7354"/>
                  <a:gd name="T84" fmla="*/ 2147483646 w 5049"/>
                  <a:gd name="T85" fmla="*/ 2147483646 h 7354"/>
                  <a:gd name="T86" fmla="*/ 2147483646 w 5049"/>
                  <a:gd name="T87" fmla="*/ 2147483646 h 7354"/>
                  <a:gd name="T88" fmla="*/ 2147483646 w 5049"/>
                  <a:gd name="T89" fmla="*/ 2147483646 h 7354"/>
                  <a:gd name="T90" fmla="*/ 2147483646 w 5049"/>
                  <a:gd name="T91" fmla="*/ 2147483646 h 7354"/>
                  <a:gd name="T92" fmla="*/ 2147483646 w 5049"/>
                  <a:gd name="T93" fmla="*/ 2147483646 h 7354"/>
                  <a:gd name="T94" fmla="*/ 2147483646 w 5049"/>
                  <a:gd name="T95" fmla="*/ 2147483646 h 7354"/>
                  <a:gd name="T96" fmla="*/ 2147483646 w 5049"/>
                  <a:gd name="T97" fmla="*/ 2147483646 h 7354"/>
                  <a:gd name="T98" fmla="*/ 2147483646 w 5049"/>
                  <a:gd name="T99" fmla="*/ 2147483646 h 7354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049" h="7354">
                    <a:moveTo>
                      <a:pt x="4952" y="1619"/>
                    </a:moveTo>
                    <a:lnTo>
                      <a:pt x="4934" y="1639"/>
                    </a:lnTo>
                    <a:lnTo>
                      <a:pt x="4857" y="1734"/>
                    </a:lnTo>
                    <a:lnTo>
                      <a:pt x="4762" y="1867"/>
                    </a:lnTo>
                    <a:lnTo>
                      <a:pt x="4743" y="2000"/>
                    </a:lnTo>
                    <a:lnTo>
                      <a:pt x="4762" y="2038"/>
                    </a:lnTo>
                    <a:lnTo>
                      <a:pt x="4724" y="2076"/>
                    </a:lnTo>
                    <a:lnTo>
                      <a:pt x="4705" y="2076"/>
                    </a:lnTo>
                    <a:lnTo>
                      <a:pt x="4667" y="2096"/>
                    </a:lnTo>
                    <a:lnTo>
                      <a:pt x="4648" y="2096"/>
                    </a:lnTo>
                    <a:lnTo>
                      <a:pt x="4591" y="2096"/>
                    </a:lnTo>
                    <a:lnTo>
                      <a:pt x="4476" y="2096"/>
                    </a:lnTo>
                    <a:lnTo>
                      <a:pt x="4439" y="2115"/>
                    </a:lnTo>
                    <a:lnTo>
                      <a:pt x="4419" y="2115"/>
                    </a:lnTo>
                    <a:lnTo>
                      <a:pt x="4343" y="2152"/>
                    </a:lnTo>
                    <a:lnTo>
                      <a:pt x="4153" y="2191"/>
                    </a:lnTo>
                    <a:lnTo>
                      <a:pt x="4114" y="2210"/>
                    </a:lnTo>
                    <a:lnTo>
                      <a:pt x="4077" y="2248"/>
                    </a:lnTo>
                    <a:lnTo>
                      <a:pt x="4058" y="2286"/>
                    </a:lnTo>
                    <a:lnTo>
                      <a:pt x="3962" y="2515"/>
                    </a:lnTo>
                    <a:lnTo>
                      <a:pt x="3867" y="2972"/>
                    </a:lnTo>
                    <a:lnTo>
                      <a:pt x="3829" y="3124"/>
                    </a:lnTo>
                    <a:lnTo>
                      <a:pt x="3791" y="3219"/>
                    </a:lnTo>
                    <a:lnTo>
                      <a:pt x="3772" y="3258"/>
                    </a:lnTo>
                    <a:lnTo>
                      <a:pt x="3772" y="3295"/>
                    </a:lnTo>
                    <a:lnTo>
                      <a:pt x="3772" y="3867"/>
                    </a:lnTo>
                    <a:lnTo>
                      <a:pt x="3810" y="4229"/>
                    </a:lnTo>
                    <a:lnTo>
                      <a:pt x="3829" y="4286"/>
                    </a:lnTo>
                    <a:lnTo>
                      <a:pt x="3848" y="4305"/>
                    </a:lnTo>
                    <a:lnTo>
                      <a:pt x="3848" y="4343"/>
                    </a:lnTo>
                    <a:lnTo>
                      <a:pt x="3848" y="4382"/>
                    </a:lnTo>
                    <a:lnTo>
                      <a:pt x="3733" y="4362"/>
                    </a:lnTo>
                    <a:lnTo>
                      <a:pt x="3696" y="4400"/>
                    </a:lnTo>
                    <a:lnTo>
                      <a:pt x="3677" y="4419"/>
                    </a:lnTo>
                    <a:lnTo>
                      <a:pt x="3638" y="4477"/>
                    </a:lnTo>
                    <a:lnTo>
                      <a:pt x="3600" y="4514"/>
                    </a:lnTo>
                    <a:lnTo>
                      <a:pt x="3581" y="4534"/>
                    </a:lnTo>
                    <a:lnTo>
                      <a:pt x="3562" y="4553"/>
                    </a:lnTo>
                    <a:lnTo>
                      <a:pt x="3524" y="4743"/>
                    </a:lnTo>
                    <a:lnTo>
                      <a:pt x="3505" y="4800"/>
                    </a:lnTo>
                    <a:lnTo>
                      <a:pt x="3486" y="4876"/>
                    </a:lnTo>
                    <a:lnTo>
                      <a:pt x="3486" y="4934"/>
                    </a:lnTo>
                    <a:lnTo>
                      <a:pt x="3486" y="5029"/>
                    </a:lnTo>
                    <a:lnTo>
                      <a:pt x="3543" y="5315"/>
                    </a:lnTo>
                    <a:lnTo>
                      <a:pt x="3562" y="5372"/>
                    </a:lnTo>
                    <a:lnTo>
                      <a:pt x="3581" y="5391"/>
                    </a:lnTo>
                    <a:lnTo>
                      <a:pt x="3600" y="5410"/>
                    </a:lnTo>
                    <a:lnTo>
                      <a:pt x="3600" y="5448"/>
                    </a:lnTo>
                    <a:lnTo>
                      <a:pt x="3600" y="5467"/>
                    </a:lnTo>
                    <a:lnTo>
                      <a:pt x="3581" y="5524"/>
                    </a:lnTo>
                    <a:lnTo>
                      <a:pt x="3562" y="5562"/>
                    </a:lnTo>
                    <a:lnTo>
                      <a:pt x="3543" y="5581"/>
                    </a:lnTo>
                    <a:lnTo>
                      <a:pt x="3467" y="5657"/>
                    </a:lnTo>
                    <a:lnTo>
                      <a:pt x="3448" y="5677"/>
                    </a:lnTo>
                    <a:lnTo>
                      <a:pt x="3429" y="5733"/>
                    </a:lnTo>
                    <a:lnTo>
                      <a:pt x="3410" y="5791"/>
                    </a:lnTo>
                    <a:lnTo>
                      <a:pt x="3391" y="6019"/>
                    </a:lnTo>
                    <a:lnTo>
                      <a:pt x="3372" y="6077"/>
                    </a:lnTo>
                    <a:lnTo>
                      <a:pt x="3333" y="6114"/>
                    </a:lnTo>
                    <a:lnTo>
                      <a:pt x="3333" y="6153"/>
                    </a:lnTo>
                    <a:lnTo>
                      <a:pt x="3352" y="6172"/>
                    </a:lnTo>
                    <a:lnTo>
                      <a:pt x="3410" y="6210"/>
                    </a:lnTo>
                    <a:lnTo>
                      <a:pt x="3486" y="6286"/>
                    </a:lnTo>
                    <a:lnTo>
                      <a:pt x="3524" y="6419"/>
                    </a:lnTo>
                    <a:lnTo>
                      <a:pt x="2876" y="6553"/>
                    </a:lnTo>
                    <a:lnTo>
                      <a:pt x="2534" y="6629"/>
                    </a:lnTo>
                    <a:lnTo>
                      <a:pt x="2476" y="6629"/>
                    </a:lnTo>
                    <a:lnTo>
                      <a:pt x="2305" y="6553"/>
                    </a:lnTo>
                    <a:lnTo>
                      <a:pt x="2114" y="6495"/>
                    </a:lnTo>
                    <a:lnTo>
                      <a:pt x="2077" y="6477"/>
                    </a:lnTo>
                    <a:lnTo>
                      <a:pt x="2000" y="6534"/>
                    </a:lnTo>
                    <a:lnTo>
                      <a:pt x="1715" y="6857"/>
                    </a:lnTo>
                    <a:lnTo>
                      <a:pt x="1505" y="7296"/>
                    </a:lnTo>
                    <a:lnTo>
                      <a:pt x="1429" y="7353"/>
                    </a:lnTo>
                    <a:lnTo>
                      <a:pt x="1334" y="7315"/>
                    </a:lnTo>
                    <a:lnTo>
                      <a:pt x="1086" y="7105"/>
                    </a:lnTo>
                    <a:lnTo>
                      <a:pt x="971" y="7048"/>
                    </a:lnTo>
                    <a:lnTo>
                      <a:pt x="667" y="6972"/>
                    </a:lnTo>
                    <a:lnTo>
                      <a:pt x="572" y="6248"/>
                    </a:lnTo>
                    <a:lnTo>
                      <a:pt x="572" y="6038"/>
                    </a:lnTo>
                    <a:lnTo>
                      <a:pt x="609" y="5848"/>
                    </a:lnTo>
                    <a:lnTo>
                      <a:pt x="762" y="5467"/>
                    </a:lnTo>
                    <a:lnTo>
                      <a:pt x="857" y="5105"/>
                    </a:lnTo>
                    <a:lnTo>
                      <a:pt x="953" y="4953"/>
                    </a:lnTo>
                    <a:lnTo>
                      <a:pt x="1181" y="4705"/>
                    </a:lnTo>
                    <a:lnTo>
                      <a:pt x="1238" y="4534"/>
                    </a:lnTo>
                    <a:lnTo>
                      <a:pt x="1238" y="4343"/>
                    </a:lnTo>
                    <a:lnTo>
                      <a:pt x="1086" y="3772"/>
                    </a:lnTo>
                    <a:lnTo>
                      <a:pt x="1048" y="3467"/>
                    </a:lnTo>
                    <a:lnTo>
                      <a:pt x="1105" y="3410"/>
                    </a:lnTo>
                    <a:lnTo>
                      <a:pt x="1276" y="3315"/>
                    </a:lnTo>
                    <a:lnTo>
                      <a:pt x="1276" y="3162"/>
                    </a:lnTo>
                    <a:lnTo>
                      <a:pt x="1219" y="3086"/>
                    </a:lnTo>
                    <a:lnTo>
                      <a:pt x="1105" y="3029"/>
                    </a:lnTo>
                    <a:lnTo>
                      <a:pt x="609" y="2591"/>
                    </a:lnTo>
                    <a:lnTo>
                      <a:pt x="248" y="2401"/>
                    </a:lnTo>
                    <a:lnTo>
                      <a:pt x="210" y="2362"/>
                    </a:lnTo>
                    <a:lnTo>
                      <a:pt x="172" y="2324"/>
                    </a:lnTo>
                    <a:lnTo>
                      <a:pt x="19" y="2057"/>
                    </a:lnTo>
                    <a:lnTo>
                      <a:pt x="0" y="2020"/>
                    </a:lnTo>
                    <a:lnTo>
                      <a:pt x="0" y="1943"/>
                    </a:lnTo>
                    <a:lnTo>
                      <a:pt x="133" y="1676"/>
                    </a:lnTo>
                    <a:lnTo>
                      <a:pt x="172" y="1581"/>
                    </a:lnTo>
                    <a:lnTo>
                      <a:pt x="152" y="1543"/>
                    </a:lnTo>
                    <a:lnTo>
                      <a:pt x="133" y="1486"/>
                    </a:lnTo>
                    <a:lnTo>
                      <a:pt x="133" y="1429"/>
                    </a:lnTo>
                    <a:lnTo>
                      <a:pt x="114" y="1372"/>
                    </a:lnTo>
                    <a:lnTo>
                      <a:pt x="133" y="1334"/>
                    </a:lnTo>
                    <a:lnTo>
                      <a:pt x="133" y="1314"/>
                    </a:lnTo>
                    <a:lnTo>
                      <a:pt x="152" y="1295"/>
                    </a:lnTo>
                    <a:lnTo>
                      <a:pt x="267" y="1124"/>
                    </a:lnTo>
                    <a:lnTo>
                      <a:pt x="305" y="1067"/>
                    </a:lnTo>
                    <a:lnTo>
                      <a:pt x="305" y="1010"/>
                    </a:lnTo>
                    <a:lnTo>
                      <a:pt x="305" y="953"/>
                    </a:lnTo>
                    <a:lnTo>
                      <a:pt x="305" y="933"/>
                    </a:lnTo>
                    <a:lnTo>
                      <a:pt x="286" y="857"/>
                    </a:lnTo>
                    <a:lnTo>
                      <a:pt x="857" y="496"/>
                    </a:lnTo>
                    <a:lnTo>
                      <a:pt x="1124" y="248"/>
                    </a:lnTo>
                    <a:lnTo>
                      <a:pt x="1181" y="171"/>
                    </a:lnTo>
                    <a:lnTo>
                      <a:pt x="1315" y="76"/>
                    </a:lnTo>
                    <a:lnTo>
                      <a:pt x="1371" y="39"/>
                    </a:lnTo>
                    <a:lnTo>
                      <a:pt x="1448" y="0"/>
                    </a:lnTo>
                    <a:lnTo>
                      <a:pt x="1524" y="0"/>
                    </a:lnTo>
                    <a:lnTo>
                      <a:pt x="1638" y="19"/>
                    </a:lnTo>
                    <a:lnTo>
                      <a:pt x="2057" y="191"/>
                    </a:lnTo>
                    <a:lnTo>
                      <a:pt x="2172" y="343"/>
                    </a:lnTo>
                    <a:lnTo>
                      <a:pt x="2248" y="534"/>
                    </a:lnTo>
                    <a:lnTo>
                      <a:pt x="2267" y="572"/>
                    </a:lnTo>
                    <a:lnTo>
                      <a:pt x="2305" y="610"/>
                    </a:lnTo>
                    <a:lnTo>
                      <a:pt x="2324" y="629"/>
                    </a:lnTo>
                    <a:lnTo>
                      <a:pt x="2343" y="648"/>
                    </a:lnTo>
                    <a:lnTo>
                      <a:pt x="2438" y="686"/>
                    </a:lnTo>
                    <a:lnTo>
                      <a:pt x="2476" y="686"/>
                    </a:lnTo>
                    <a:lnTo>
                      <a:pt x="2724" y="724"/>
                    </a:lnTo>
                    <a:lnTo>
                      <a:pt x="3600" y="877"/>
                    </a:lnTo>
                    <a:lnTo>
                      <a:pt x="4114" y="877"/>
                    </a:lnTo>
                    <a:lnTo>
                      <a:pt x="4305" y="1067"/>
                    </a:lnTo>
                    <a:lnTo>
                      <a:pt x="4476" y="1181"/>
                    </a:lnTo>
                    <a:lnTo>
                      <a:pt x="4534" y="1219"/>
                    </a:lnTo>
                    <a:lnTo>
                      <a:pt x="4591" y="1238"/>
                    </a:lnTo>
                    <a:lnTo>
                      <a:pt x="4648" y="1258"/>
                    </a:lnTo>
                    <a:lnTo>
                      <a:pt x="4724" y="1277"/>
                    </a:lnTo>
                    <a:lnTo>
                      <a:pt x="4743" y="1277"/>
                    </a:lnTo>
                    <a:lnTo>
                      <a:pt x="4991" y="1238"/>
                    </a:lnTo>
                    <a:lnTo>
                      <a:pt x="5029" y="1258"/>
                    </a:lnTo>
                    <a:lnTo>
                      <a:pt x="5048" y="1295"/>
                    </a:lnTo>
                    <a:lnTo>
                      <a:pt x="5029" y="1410"/>
                    </a:lnTo>
                    <a:lnTo>
                      <a:pt x="4972" y="1581"/>
                    </a:lnTo>
                    <a:lnTo>
                      <a:pt x="4952" y="161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23" name="Freeform 13">
                <a:extLst>
                  <a:ext uri="{FF2B5EF4-FFF2-40B4-BE49-F238E27FC236}">
                    <a16:creationId xmlns:a16="http://schemas.microsoft.com/office/drawing/2014/main" id="{6D8CECC9-9BE9-5746-941E-C762E1E07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0063" y="10080625"/>
                <a:ext cx="1625600" cy="2578100"/>
              </a:xfrm>
              <a:custGeom>
                <a:avLst/>
                <a:gdLst>
                  <a:gd name="T0" fmla="*/ 2147483646 w 4515"/>
                  <a:gd name="T1" fmla="*/ 2147483646 h 7163"/>
                  <a:gd name="T2" fmla="*/ 2147483646 w 4515"/>
                  <a:gd name="T3" fmla="*/ 2147483646 h 7163"/>
                  <a:gd name="T4" fmla="*/ 2147483646 w 4515"/>
                  <a:gd name="T5" fmla="*/ 2147483646 h 7163"/>
                  <a:gd name="T6" fmla="*/ 2147483646 w 4515"/>
                  <a:gd name="T7" fmla="*/ 2147483646 h 7163"/>
                  <a:gd name="T8" fmla="*/ 2147483646 w 4515"/>
                  <a:gd name="T9" fmla="*/ 2147483646 h 7163"/>
                  <a:gd name="T10" fmla="*/ 2147483646 w 4515"/>
                  <a:gd name="T11" fmla="*/ 2147483646 h 7163"/>
                  <a:gd name="T12" fmla="*/ 2147483646 w 4515"/>
                  <a:gd name="T13" fmla="*/ 2147483646 h 7163"/>
                  <a:gd name="T14" fmla="*/ 2147483646 w 4515"/>
                  <a:gd name="T15" fmla="*/ 2147483646 h 7163"/>
                  <a:gd name="T16" fmla="*/ 2147483646 w 4515"/>
                  <a:gd name="T17" fmla="*/ 2147483646 h 7163"/>
                  <a:gd name="T18" fmla="*/ 2147483646 w 4515"/>
                  <a:gd name="T19" fmla="*/ 2147483646 h 7163"/>
                  <a:gd name="T20" fmla="*/ 2147483646 w 4515"/>
                  <a:gd name="T21" fmla="*/ 2147483646 h 7163"/>
                  <a:gd name="T22" fmla="*/ 2147483646 w 4515"/>
                  <a:gd name="T23" fmla="*/ 2147483646 h 7163"/>
                  <a:gd name="T24" fmla="*/ 2147483646 w 4515"/>
                  <a:gd name="T25" fmla="*/ 2147483646 h 7163"/>
                  <a:gd name="T26" fmla="*/ 2147483646 w 4515"/>
                  <a:gd name="T27" fmla="*/ 2147483646 h 7163"/>
                  <a:gd name="T28" fmla="*/ 2147483646 w 4515"/>
                  <a:gd name="T29" fmla="*/ 2147483646 h 7163"/>
                  <a:gd name="T30" fmla="*/ 2147483646 w 4515"/>
                  <a:gd name="T31" fmla="*/ 2147483646 h 7163"/>
                  <a:gd name="T32" fmla="*/ 2147483646 w 4515"/>
                  <a:gd name="T33" fmla="*/ 2147483646 h 7163"/>
                  <a:gd name="T34" fmla="*/ 2147483646 w 4515"/>
                  <a:gd name="T35" fmla="*/ 2147483646 h 7163"/>
                  <a:gd name="T36" fmla="*/ 2147483646 w 4515"/>
                  <a:gd name="T37" fmla="*/ 2147483646 h 7163"/>
                  <a:gd name="T38" fmla="*/ 2147483646 w 4515"/>
                  <a:gd name="T39" fmla="*/ 2147483646 h 7163"/>
                  <a:gd name="T40" fmla="*/ 2147483646 w 4515"/>
                  <a:gd name="T41" fmla="*/ 2147483646 h 7163"/>
                  <a:gd name="T42" fmla="*/ 2147483646 w 4515"/>
                  <a:gd name="T43" fmla="*/ 2147483646 h 7163"/>
                  <a:gd name="T44" fmla="*/ 2147483646 w 4515"/>
                  <a:gd name="T45" fmla="*/ 2147483646 h 7163"/>
                  <a:gd name="T46" fmla="*/ 2147483646 w 4515"/>
                  <a:gd name="T47" fmla="*/ 2147483646 h 7163"/>
                  <a:gd name="T48" fmla="*/ 2147483646 w 4515"/>
                  <a:gd name="T49" fmla="*/ 2147483646 h 7163"/>
                  <a:gd name="T50" fmla="*/ 2147483646 w 4515"/>
                  <a:gd name="T51" fmla="*/ 2147483646 h 7163"/>
                  <a:gd name="T52" fmla="*/ 2147483646 w 4515"/>
                  <a:gd name="T53" fmla="*/ 2147483646 h 7163"/>
                  <a:gd name="T54" fmla="*/ 2147483646 w 4515"/>
                  <a:gd name="T55" fmla="*/ 2147483646 h 7163"/>
                  <a:gd name="T56" fmla="*/ 2147483646 w 4515"/>
                  <a:gd name="T57" fmla="*/ 2147483646 h 7163"/>
                  <a:gd name="T58" fmla="*/ 2147483646 w 4515"/>
                  <a:gd name="T59" fmla="*/ 2147483646 h 7163"/>
                  <a:gd name="T60" fmla="*/ 2147483646 w 4515"/>
                  <a:gd name="T61" fmla="*/ 2147483646 h 7163"/>
                  <a:gd name="T62" fmla="*/ 2147483646 w 4515"/>
                  <a:gd name="T63" fmla="*/ 2147483646 h 7163"/>
                  <a:gd name="T64" fmla="*/ 2147483646 w 4515"/>
                  <a:gd name="T65" fmla="*/ 2147483646 h 7163"/>
                  <a:gd name="T66" fmla="*/ 2147483646 w 4515"/>
                  <a:gd name="T67" fmla="*/ 2147483646 h 7163"/>
                  <a:gd name="T68" fmla="*/ 2147483646 w 4515"/>
                  <a:gd name="T69" fmla="*/ 2147483646 h 7163"/>
                  <a:gd name="T70" fmla="*/ 2147483646 w 4515"/>
                  <a:gd name="T71" fmla="*/ 2147483646 h 7163"/>
                  <a:gd name="T72" fmla="*/ 2147483646 w 4515"/>
                  <a:gd name="T73" fmla="*/ 2147483646 h 7163"/>
                  <a:gd name="T74" fmla="*/ 2147483646 w 4515"/>
                  <a:gd name="T75" fmla="*/ 2147483646 h 7163"/>
                  <a:gd name="T76" fmla="*/ 2147483646 w 4515"/>
                  <a:gd name="T77" fmla="*/ 2147483646 h 7163"/>
                  <a:gd name="T78" fmla="*/ 2147483646 w 4515"/>
                  <a:gd name="T79" fmla="*/ 2147483646 h 7163"/>
                  <a:gd name="T80" fmla="*/ 2147483646 w 4515"/>
                  <a:gd name="T81" fmla="*/ 2147483646 h 7163"/>
                  <a:gd name="T82" fmla="*/ 2147483646 w 4515"/>
                  <a:gd name="T83" fmla="*/ 2147483646 h 7163"/>
                  <a:gd name="T84" fmla="*/ 2147483646 w 4515"/>
                  <a:gd name="T85" fmla="*/ 2147483646 h 7163"/>
                  <a:gd name="T86" fmla="*/ 2147483646 w 4515"/>
                  <a:gd name="T87" fmla="*/ 2147483646 h 7163"/>
                  <a:gd name="T88" fmla="*/ 2147483646 w 4515"/>
                  <a:gd name="T89" fmla="*/ 2147483646 h 7163"/>
                  <a:gd name="T90" fmla="*/ 2147483646 w 4515"/>
                  <a:gd name="T91" fmla="*/ 2147483646 h 7163"/>
                  <a:gd name="T92" fmla="*/ 2147483646 w 4515"/>
                  <a:gd name="T93" fmla="*/ 2147483646 h 7163"/>
                  <a:gd name="T94" fmla="*/ 2147483646 w 4515"/>
                  <a:gd name="T95" fmla="*/ 2147483646 h 7163"/>
                  <a:gd name="T96" fmla="*/ 2147483646 w 4515"/>
                  <a:gd name="T97" fmla="*/ 2147483646 h 7163"/>
                  <a:gd name="T98" fmla="*/ 2147483646 w 4515"/>
                  <a:gd name="T99" fmla="*/ 2147483646 h 7163"/>
                  <a:gd name="T100" fmla="*/ 2147483646 w 4515"/>
                  <a:gd name="T101" fmla="*/ 2147483646 h 7163"/>
                  <a:gd name="T102" fmla="*/ 2147483646 w 4515"/>
                  <a:gd name="T103" fmla="*/ 2147483646 h 7163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4515" h="7163">
                    <a:moveTo>
                      <a:pt x="3905" y="7162"/>
                    </a:moveTo>
                    <a:lnTo>
                      <a:pt x="3219" y="7047"/>
                    </a:lnTo>
                    <a:lnTo>
                      <a:pt x="3124" y="7010"/>
                    </a:lnTo>
                    <a:lnTo>
                      <a:pt x="3048" y="6895"/>
                    </a:lnTo>
                    <a:lnTo>
                      <a:pt x="3029" y="6800"/>
                    </a:lnTo>
                    <a:lnTo>
                      <a:pt x="2990" y="6781"/>
                    </a:lnTo>
                    <a:lnTo>
                      <a:pt x="2838" y="6857"/>
                    </a:lnTo>
                    <a:lnTo>
                      <a:pt x="2743" y="6914"/>
                    </a:lnTo>
                    <a:lnTo>
                      <a:pt x="2705" y="6952"/>
                    </a:lnTo>
                    <a:lnTo>
                      <a:pt x="2686" y="6895"/>
                    </a:lnTo>
                    <a:lnTo>
                      <a:pt x="2667" y="6876"/>
                    </a:lnTo>
                    <a:lnTo>
                      <a:pt x="2667" y="6857"/>
                    </a:lnTo>
                    <a:lnTo>
                      <a:pt x="2591" y="6629"/>
                    </a:lnTo>
                    <a:lnTo>
                      <a:pt x="2572" y="6571"/>
                    </a:lnTo>
                    <a:lnTo>
                      <a:pt x="2552" y="6553"/>
                    </a:lnTo>
                    <a:lnTo>
                      <a:pt x="2533" y="6533"/>
                    </a:lnTo>
                    <a:lnTo>
                      <a:pt x="2533" y="6514"/>
                    </a:lnTo>
                    <a:lnTo>
                      <a:pt x="2514" y="6476"/>
                    </a:lnTo>
                    <a:lnTo>
                      <a:pt x="2514" y="6324"/>
                    </a:lnTo>
                    <a:lnTo>
                      <a:pt x="2552" y="6095"/>
                    </a:lnTo>
                    <a:lnTo>
                      <a:pt x="2533" y="5752"/>
                    </a:lnTo>
                    <a:lnTo>
                      <a:pt x="2533" y="5600"/>
                    </a:lnTo>
                    <a:lnTo>
                      <a:pt x="2628" y="5257"/>
                    </a:lnTo>
                    <a:lnTo>
                      <a:pt x="2628" y="5181"/>
                    </a:lnTo>
                    <a:lnTo>
                      <a:pt x="2591" y="5066"/>
                    </a:lnTo>
                    <a:lnTo>
                      <a:pt x="2438" y="4971"/>
                    </a:lnTo>
                    <a:lnTo>
                      <a:pt x="2305" y="4876"/>
                    </a:lnTo>
                    <a:lnTo>
                      <a:pt x="2228" y="4781"/>
                    </a:lnTo>
                    <a:lnTo>
                      <a:pt x="2076" y="4572"/>
                    </a:lnTo>
                    <a:lnTo>
                      <a:pt x="2038" y="4552"/>
                    </a:lnTo>
                    <a:lnTo>
                      <a:pt x="2000" y="4514"/>
                    </a:lnTo>
                    <a:lnTo>
                      <a:pt x="2000" y="4495"/>
                    </a:lnTo>
                    <a:lnTo>
                      <a:pt x="1981" y="4476"/>
                    </a:lnTo>
                    <a:lnTo>
                      <a:pt x="1981" y="4381"/>
                    </a:lnTo>
                    <a:lnTo>
                      <a:pt x="1981" y="4038"/>
                    </a:lnTo>
                    <a:lnTo>
                      <a:pt x="1962" y="4000"/>
                    </a:lnTo>
                    <a:lnTo>
                      <a:pt x="1943" y="4000"/>
                    </a:lnTo>
                    <a:lnTo>
                      <a:pt x="1905" y="3981"/>
                    </a:lnTo>
                    <a:lnTo>
                      <a:pt x="1657" y="3924"/>
                    </a:lnTo>
                    <a:lnTo>
                      <a:pt x="1619" y="3905"/>
                    </a:lnTo>
                    <a:lnTo>
                      <a:pt x="1600" y="3886"/>
                    </a:lnTo>
                    <a:lnTo>
                      <a:pt x="1581" y="3886"/>
                    </a:lnTo>
                    <a:lnTo>
                      <a:pt x="1543" y="3866"/>
                    </a:lnTo>
                    <a:lnTo>
                      <a:pt x="1485" y="3866"/>
                    </a:lnTo>
                    <a:lnTo>
                      <a:pt x="1276" y="3924"/>
                    </a:lnTo>
                    <a:lnTo>
                      <a:pt x="1067" y="3942"/>
                    </a:lnTo>
                    <a:lnTo>
                      <a:pt x="972" y="3962"/>
                    </a:lnTo>
                    <a:lnTo>
                      <a:pt x="914" y="4000"/>
                    </a:lnTo>
                    <a:lnTo>
                      <a:pt x="895" y="4000"/>
                    </a:lnTo>
                    <a:lnTo>
                      <a:pt x="838" y="3981"/>
                    </a:lnTo>
                    <a:lnTo>
                      <a:pt x="647" y="3847"/>
                    </a:lnTo>
                    <a:lnTo>
                      <a:pt x="952" y="3466"/>
                    </a:lnTo>
                    <a:lnTo>
                      <a:pt x="933" y="3429"/>
                    </a:lnTo>
                    <a:lnTo>
                      <a:pt x="857" y="3429"/>
                    </a:lnTo>
                    <a:lnTo>
                      <a:pt x="286" y="3429"/>
                    </a:lnTo>
                    <a:lnTo>
                      <a:pt x="95" y="3371"/>
                    </a:lnTo>
                    <a:lnTo>
                      <a:pt x="0" y="3219"/>
                    </a:lnTo>
                    <a:lnTo>
                      <a:pt x="95" y="2324"/>
                    </a:lnTo>
                    <a:lnTo>
                      <a:pt x="133" y="2019"/>
                    </a:lnTo>
                    <a:lnTo>
                      <a:pt x="343" y="1524"/>
                    </a:lnTo>
                    <a:lnTo>
                      <a:pt x="400" y="1219"/>
                    </a:lnTo>
                    <a:lnTo>
                      <a:pt x="419" y="1181"/>
                    </a:lnTo>
                    <a:lnTo>
                      <a:pt x="438" y="1143"/>
                    </a:lnTo>
                    <a:lnTo>
                      <a:pt x="514" y="1067"/>
                    </a:lnTo>
                    <a:lnTo>
                      <a:pt x="571" y="1009"/>
                    </a:lnTo>
                    <a:lnTo>
                      <a:pt x="647" y="971"/>
                    </a:lnTo>
                    <a:lnTo>
                      <a:pt x="686" y="952"/>
                    </a:lnTo>
                    <a:lnTo>
                      <a:pt x="723" y="933"/>
                    </a:lnTo>
                    <a:lnTo>
                      <a:pt x="743" y="895"/>
                    </a:lnTo>
                    <a:lnTo>
                      <a:pt x="762" y="800"/>
                    </a:lnTo>
                    <a:lnTo>
                      <a:pt x="762" y="514"/>
                    </a:lnTo>
                    <a:lnTo>
                      <a:pt x="819" y="324"/>
                    </a:lnTo>
                    <a:lnTo>
                      <a:pt x="914" y="114"/>
                    </a:lnTo>
                    <a:lnTo>
                      <a:pt x="952" y="95"/>
                    </a:lnTo>
                    <a:lnTo>
                      <a:pt x="1048" y="57"/>
                    </a:lnTo>
                    <a:lnTo>
                      <a:pt x="1181" y="19"/>
                    </a:lnTo>
                    <a:lnTo>
                      <a:pt x="1314" y="266"/>
                    </a:lnTo>
                    <a:lnTo>
                      <a:pt x="1333" y="381"/>
                    </a:lnTo>
                    <a:lnTo>
                      <a:pt x="1333" y="438"/>
                    </a:lnTo>
                    <a:lnTo>
                      <a:pt x="1353" y="476"/>
                    </a:lnTo>
                    <a:lnTo>
                      <a:pt x="1371" y="495"/>
                    </a:lnTo>
                    <a:lnTo>
                      <a:pt x="1409" y="495"/>
                    </a:lnTo>
                    <a:lnTo>
                      <a:pt x="1409" y="476"/>
                    </a:lnTo>
                    <a:lnTo>
                      <a:pt x="1429" y="476"/>
                    </a:lnTo>
                    <a:lnTo>
                      <a:pt x="1448" y="457"/>
                    </a:lnTo>
                    <a:lnTo>
                      <a:pt x="1467" y="476"/>
                    </a:lnTo>
                    <a:lnTo>
                      <a:pt x="1505" y="514"/>
                    </a:lnTo>
                    <a:lnTo>
                      <a:pt x="1524" y="533"/>
                    </a:lnTo>
                    <a:lnTo>
                      <a:pt x="1657" y="552"/>
                    </a:lnTo>
                    <a:lnTo>
                      <a:pt x="1714" y="610"/>
                    </a:lnTo>
                    <a:lnTo>
                      <a:pt x="1734" y="610"/>
                    </a:lnTo>
                    <a:lnTo>
                      <a:pt x="1771" y="590"/>
                    </a:lnTo>
                    <a:lnTo>
                      <a:pt x="1829" y="571"/>
                    </a:lnTo>
                    <a:lnTo>
                      <a:pt x="1866" y="552"/>
                    </a:lnTo>
                    <a:lnTo>
                      <a:pt x="1905" y="552"/>
                    </a:lnTo>
                    <a:lnTo>
                      <a:pt x="1924" y="552"/>
                    </a:lnTo>
                    <a:lnTo>
                      <a:pt x="1943" y="533"/>
                    </a:lnTo>
                    <a:lnTo>
                      <a:pt x="1981" y="495"/>
                    </a:lnTo>
                    <a:lnTo>
                      <a:pt x="2095" y="229"/>
                    </a:lnTo>
                    <a:lnTo>
                      <a:pt x="2114" y="190"/>
                    </a:lnTo>
                    <a:lnTo>
                      <a:pt x="2133" y="171"/>
                    </a:lnTo>
                    <a:lnTo>
                      <a:pt x="2191" y="152"/>
                    </a:lnTo>
                    <a:lnTo>
                      <a:pt x="2210" y="171"/>
                    </a:lnTo>
                    <a:lnTo>
                      <a:pt x="2247" y="190"/>
                    </a:lnTo>
                    <a:lnTo>
                      <a:pt x="2267" y="152"/>
                    </a:lnTo>
                    <a:lnTo>
                      <a:pt x="2305" y="0"/>
                    </a:lnTo>
                    <a:lnTo>
                      <a:pt x="2438" y="38"/>
                    </a:lnTo>
                    <a:lnTo>
                      <a:pt x="2648" y="343"/>
                    </a:lnTo>
                    <a:lnTo>
                      <a:pt x="2914" y="476"/>
                    </a:lnTo>
                    <a:lnTo>
                      <a:pt x="2933" y="495"/>
                    </a:lnTo>
                    <a:lnTo>
                      <a:pt x="2971" y="514"/>
                    </a:lnTo>
                    <a:lnTo>
                      <a:pt x="2971" y="571"/>
                    </a:lnTo>
                    <a:lnTo>
                      <a:pt x="2953" y="590"/>
                    </a:lnTo>
                    <a:lnTo>
                      <a:pt x="2933" y="610"/>
                    </a:lnTo>
                    <a:lnTo>
                      <a:pt x="2876" y="610"/>
                    </a:lnTo>
                    <a:lnTo>
                      <a:pt x="2838" y="628"/>
                    </a:lnTo>
                    <a:lnTo>
                      <a:pt x="2819" y="628"/>
                    </a:lnTo>
                    <a:lnTo>
                      <a:pt x="2819" y="666"/>
                    </a:lnTo>
                    <a:lnTo>
                      <a:pt x="2800" y="686"/>
                    </a:lnTo>
                    <a:lnTo>
                      <a:pt x="2800" y="724"/>
                    </a:lnTo>
                    <a:lnTo>
                      <a:pt x="2800" y="838"/>
                    </a:lnTo>
                    <a:lnTo>
                      <a:pt x="2819" y="876"/>
                    </a:lnTo>
                    <a:lnTo>
                      <a:pt x="2953" y="933"/>
                    </a:lnTo>
                    <a:lnTo>
                      <a:pt x="3524" y="1047"/>
                    </a:lnTo>
                    <a:lnTo>
                      <a:pt x="3543" y="1123"/>
                    </a:lnTo>
                    <a:lnTo>
                      <a:pt x="3543" y="1143"/>
                    </a:lnTo>
                    <a:lnTo>
                      <a:pt x="3543" y="1200"/>
                    </a:lnTo>
                    <a:lnTo>
                      <a:pt x="3543" y="1257"/>
                    </a:lnTo>
                    <a:lnTo>
                      <a:pt x="3505" y="1314"/>
                    </a:lnTo>
                    <a:lnTo>
                      <a:pt x="3390" y="1485"/>
                    </a:lnTo>
                    <a:lnTo>
                      <a:pt x="3371" y="1504"/>
                    </a:lnTo>
                    <a:lnTo>
                      <a:pt x="3371" y="1524"/>
                    </a:lnTo>
                    <a:lnTo>
                      <a:pt x="3352" y="1562"/>
                    </a:lnTo>
                    <a:lnTo>
                      <a:pt x="3371" y="1619"/>
                    </a:lnTo>
                    <a:lnTo>
                      <a:pt x="3371" y="1676"/>
                    </a:lnTo>
                    <a:lnTo>
                      <a:pt x="3390" y="1733"/>
                    </a:lnTo>
                    <a:lnTo>
                      <a:pt x="3410" y="1771"/>
                    </a:lnTo>
                    <a:lnTo>
                      <a:pt x="3371" y="1866"/>
                    </a:lnTo>
                    <a:lnTo>
                      <a:pt x="3238" y="2133"/>
                    </a:lnTo>
                    <a:lnTo>
                      <a:pt x="3238" y="2210"/>
                    </a:lnTo>
                    <a:lnTo>
                      <a:pt x="3257" y="2247"/>
                    </a:lnTo>
                    <a:lnTo>
                      <a:pt x="3410" y="2514"/>
                    </a:lnTo>
                    <a:lnTo>
                      <a:pt x="3448" y="2552"/>
                    </a:lnTo>
                    <a:lnTo>
                      <a:pt x="3486" y="2591"/>
                    </a:lnTo>
                    <a:lnTo>
                      <a:pt x="3847" y="2781"/>
                    </a:lnTo>
                    <a:lnTo>
                      <a:pt x="4343" y="3219"/>
                    </a:lnTo>
                    <a:lnTo>
                      <a:pt x="4457" y="3276"/>
                    </a:lnTo>
                    <a:lnTo>
                      <a:pt x="4514" y="3352"/>
                    </a:lnTo>
                    <a:lnTo>
                      <a:pt x="4514" y="3505"/>
                    </a:lnTo>
                    <a:lnTo>
                      <a:pt x="4343" y="3600"/>
                    </a:lnTo>
                    <a:lnTo>
                      <a:pt x="4286" y="3657"/>
                    </a:lnTo>
                    <a:lnTo>
                      <a:pt x="4324" y="3962"/>
                    </a:lnTo>
                    <a:lnTo>
                      <a:pt x="4476" y="4533"/>
                    </a:lnTo>
                    <a:lnTo>
                      <a:pt x="4476" y="4724"/>
                    </a:lnTo>
                    <a:lnTo>
                      <a:pt x="4419" y="4895"/>
                    </a:lnTo>
                    <a:lnTo>
                      <a:pt x="4191" y="5143"/>
                    </a:lnTo>
                    <a:lnTo>
                      <a:pt x="4095" y="5295"/>
                    </a:lnTo>
                    <a:lnTo>
                      <a:pt x="4000" y="5657"/>
                    </a:lnTo>
                    <a:lnTo>
                      <a:pt x="3847" y="6038"/>
                    </a:lnTo>
                    <a:lnTo>
                      <a:pt x="3810" y="6228"/>
                    </a:lnTo>
                    <a:lnTo>
                      <a:pt x="3810" y="6438"/>
                    </a:lnTo>
                    <a:lnTo>
                      <a:pt x="3905" y="7162"/>
                    </a:lnTo>
                    <a:close/>
                    <a:moveTo>
                      <a:pt x="1905" y="3200"/>
                    </a:moveTo>
                    <a:lnTo>
                      <a:pt x="1924" y="3200"/>
                    </a:lnTo>
                    <a:lnTo>
                      <a:pt x="1943" y="3181"/>
                    </a:lnTo>
                    <a:lnTo>
                      <a:pt x="2000" y="3009"/>
                    </a:lnTo>
                    <a:lnTo>
                      <a:pt x="2095" y="2933"/>
                    </a:lnTo>
                    <a:lnTo>
                      <a:pt x="2191" y="2857"/>
                    </a:lnTo>
                    <a:lnTo>
                      <a:pt x="2210" y="2762"/>
                    </a:lnTo>
                    <a:lnTo>
                      <a:pt x="2210" y="2457"/>
                    </a:lnTo>
                    <a:lnTo>
                      <a:pt x="2076" y="2400"/>
                    </a:lnTo>
                    <a:lnTo>
                      <a:pt x="2057" y="2381"/>
                    </a:lnTo>
                    <a:lnTo>
                      <a:pt x="2057" y="2362"/>
                    </a:lnTo>
                    <a:lnTo>
                      <a:pt x="2038" y="2152"/>
                    </a:lnTo>
                    <a:lnTo>
                      <a:pt x="1981" y="1943"/>
                    </a:lnTo>
                    <a:lnTo>
                      <a:pt x="1924" y="1733"/>
                    </a:lnTo>
                    <a:lnTo>
                      <a:pt x="1905" y="1581"/>
                    </a:lnTo>
                    <a:lnTo>
                      <a:pt x="1886" y="1562"/>
                    </a:lnTo>
                    <a:lnTo>
                      <a:pt x="1847" y="1543"/>
                    </a:lnTo>
                    <a:lnTo>
                      <a:pt x="1543" y="1524"/>
                    </a:lnTo>
                    <a:lnTo>
                      <a:pt x="1467" y="1543"/>
                    </a:lnTo>
                    <a:lnTo>
                      <a:pt x="1467" y="1562"/>
                    </a:lnTo>
                    <a:lnTo>
                      <a:pt x="1467" y="1600"/>
                    </a:lnTo>
                    <a:lnTo>
                      <a:pt x="1485" y="1676"/>
                    </a:lnTo>
                    <a:lnTo>
                      <a:pt x="1524" y="1771"/>
                    </a:lnTo>
                    <a:lnTo>
                      <a:pt x="1143" y="1771"/>
                    </a:lnTo>
                    <a:lnTo>
                      <a:pt x="972" y="2114"/>
                    </a:lnTo>
                    <a:lnTo>
                      <a:pt x="933" y="2266"/>
                    </a:lnTo>
                    <a:lnTo>
                      <a:pt x="933" y="2457"/>
                    </a:lnTo>
                    <a:lnTo>
                      <a:pt x="933" y="2514"/>
                    </a:lnTo>
                    <a:lnTo>
                      <a:pt x="952" y="2552"/>
                    </a:lnTo>
                    <a:lnTo>
                      <a:pt x="990" y="2628"/>
                    </a:lnTo>
                    <a:lnTo>
                      <a:pt x="1028" y="2686"/>
                    </a:lnTo>
                    <a:lnTo>
                      <a:pt x="1009" y="2743"/>
                    </a:lnTo>
                    <a:lnTo>
                      <a:pt x="914" y="3124"/>
                    </a:lnTo>
                    <a:lnTo>
                      <a:pt x="1104" y="3295"/>
                    </a:lnTo>
                    <a:lnTo>
                      <a:pt x="1143" y="3295"/>
                    </a:lnTo>
                    <a:lnTo>
                      <a:pt x="1219" y="3295"/>
                    </a:lnTo>
                    <a:lnTo>
                      <a:pt x="1371" y="3238"/>
                    </a:lnTo>
                    <a:lnTo>
                      <a:pt x="1409" y="3219"/>
                    </a:lnTo>
                    <a:lnTo>
                      <a:pt x="1448" y="3200"/>
                    </a:lnTo>
                    <a:lnTo>
                      <a:pt x="1524" y="3104"/>
                    </a:lnTo>
                    <a:lnTo>
                      <a:pt x="1581" y="3067"/>
                    </a:lnTo>
                    <a:lnTo>
                      <a:pt x="1619" y="3048"/>
                    </a:lnTo>
                    <a:lnTo>
                      <a:pt x="1657" y="3067"/>
                    </a:lnTo>
                    <a:lnTo>
                      <a:pt x="1810" y="3181"/>
                    </a:lnTo>
                    <a:lnTo>
                      <a:pt x="1905" y="3200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24" name="Freeform 14">
                <a:extLst>
                  <a:ext uri="{FF2B5EF4-FFF2-40B4-BE49-F238E27FC236}">
                    <a16:creationId xmlns:a16="http://schemas.microsoft.com/office/drawing/2014/main" id="{A085E301-5277-5B48-AF4C-C441483C29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02375" y="11466513"/>
                <a:ext cx="1598613" cy="2160587"/>
              </a:xfrm>
              <a:custGeom>
                <a:avLst/>
                <a:gdLst>
                  <a:gd name="T0" fmla="*/ 2147483646 w 4439"/>
                  <a:gd name="T1" fmla="*/ 2147483646 h 6002"/>
                  <a:gd name="T2" fmla="*/ 2147483646 w 4439"/>
                  <a:gd name="T3" fmla="*/ 2147483646 h 6002"/>
                  <a:gd name="T4" fmla="*/ 2147483646 w 4439"/>
                  <a:gd name="T5" fmla="*/ 2147483646 h 6002"/>
                  <a:gd name="T6" fmla="*/ 2147483646 w 4439"/>
                  <a:gd name="T7" fmla="*/ 2147483646 h 6002"/>
                  <a:gd name="T8" fmla="*/ 2147483646 w 4439"/>
                  <a:gd name="T9" fmla="*/ 2147483646 h 6002"/>
                  <a:gd name="T10" fmla="*/ 2147483646 w 4439"/>
                  <a:gd name="T11" fmla="*/ 2147483646 h 6002"/>
                  <a:gd name="T12" fmla="*/ 2147483646 w 4439"/>
                  <a:gd name="T13" fmla="*/ 2147483646 h 6002"/>
                  <a:gd name="T14" fmla="*/ 2147483646 w 4439"/>
                  <a:gd name="T15" fmla="*/ 2147483646 h 6002"/>
                  <a:gd name="T16" fmla="*/ 2147483646 w 4439"/>
                  <a:gd name="T17" fmla="*/ 2147483646 h 6002"/>
                  <a:gd name="T18" fmla="*/ 2147483646 w 4439"/>
                  <a:gd name="T19" fmla="*/ 2147483646 h 6002"/>
                  <a:gd name="T20" fmla="*/ 2147483646 w 4439"/>
                  <a:gd name="T21" fmla="*/ 2147483646 h 6002"/>
                  <a:gd name="T22" fmla="*/ 2147483646 w 4439"/>
                  <a:gd name="T23" fmla="*/ 2147483646 h 6002"/>
                  <a:gd name="T24" fmla="*/ 2147483646 w 4439"/>
                  <a:gd name="T25" fmla="*/ 2147483646 h 6002"/>
                  <a:gd name="T26" fmla="*/ 2147483646 w 4439"/>
                  <a:gd name="T27" fmla="*/ 2147483646 h 6002"/>
                  <a:gd name="T28" fmla="*/ 2147483646 w 4439"/>
                  <a:gd name="T29" fmla="*/ 2147483646 h 6002"/>
                  <a:gd name="T30" fmla="*/ 2147483646 w 4439"/>
                  <a:gd name="T31" fmla="*/ 2147483646 h 6002"/>
                  <a:gd name="T32" fmla="*/ 2147483646 w 4439"/>
                  <a:gd name="T33" fmla="*/ 2147483646 h 6002"/>
                  <a:gd name="T34" fmla="*/ 2147483646 w 4439"/>
                  <a:gd name="T35" fmla="*/ 2147483646 h 6002"/>
                  <a:gd name="T36" fmla="*/ 2147483646 w 4439"/>
                  <a:gd name="T37" fmla="*/ 2147483646 h 6002"/>
                  <a:gd name="T38" fmla="*/ 2147483646 w 4439"/>
                  <a:gd name="T39" fmla="*/ 2147483646 h 6002"/>
                  <a:gd name="T40" fmla="*/ 2147483646 w 4439"/>
                  <a:gd name="T41" fmla="*/ 2147483646 h 6002"/>
                  <a:gd name="T42" fmla="*/ 2147483646 w 4439"/>
                  <a:gd name="T43" fmla="*/ 2147483646 h 6002"/>
                  <a:gd name="T44" fmla="*/ 2147483646 w 4439"/>
                  <a:gd name="T45" fmla="*/ 2147483646 h 6002"/>
                  <a:gd name="T46" fmla="*/ 2147483646 w 4439"/>
                  <a:gd name="T47" fmla="*/ 2147483646 h 6002"/>
                  <a:gd name="T48" fmla="*/ 2147483646 w 4439"/>
                  <a:gd name="T49" fmla="*/ 2147483646 h 6002"/>
                  <a:gd name="T50" fmla="*/ 2147483646 w 4439"/>
                  <a:gd name="T51" fmla="*/ 2147483646 h 6002"/>
                  <a:gd name="T52" fmla="*/ 2147483646 w 4439"/>
                  <a:gd name="T53" fmla="*/ 2147483646 h 6002"/>
                  <a:gd name="T54" fmla="*/ 0 w 4439"/>
                  <a:gd name="T55" fmla="*/ 2147483646 h 6002"/>
                  <a:gd name="T56" fmla="*/ 2147483646 w 4439"/>
                  <a:gd name="T57" fmla="*/ 2147483646 h 6002"/>
                  <a:gd name="T58" fmla="*/ 2147483646 w 4439"/>
                  <a:gd name="T59" fmla="*/ 2147483646 h 6002"/>
                  <a:gd name="T60" fmla="*/ 2147483646 w 4439"/>
                  <a:gd name="T61" fmla="*/ 2147483646 h 6002"/>
                  <a:gd name="T62" fmla="*/ 2147483646 w 4439"/>
                  <a:gd name="T63" fmla="*/ 2147483646 h 6002"/>
                  <a:gd name="T64" fmla="*/ 2147483646 w 4439"/>
                  <a:gd name="T65" fmla="*/ 2147483646 h 6002"/>
                  <a:gd name="T66" fmla="*/ 2147483646 w 4439"/>
                  <a:gd name="T67" fmla="*/ 2147483646 h 6002"/>
                  <a:gd name="T68" fmla="*/ 2147483646 w 4439"/>
                  <a:gd name="T69" fmla="*/ 2147483646 h 6002"/>
                  <a:gd name="T70" fmla="*/ 2147483646 w 4439"/>
                  <a:gd name="T71" fmla="*/ 2147483646 h 6002"/>
                  <a:gd name="T72" fmla="*/ 2147483646 w 4439"/>
                  <a:gd name="T73" fmla="*/ 2147483646 h 6002"/>
                  <a:gd name="T74" fmla="*/ 2147483646 w 4439"/>
                  <a:gd name="T75" fmla="*/ 2147483646 h 6002"/>
                  <a:gd name="T76" fmla="*/ 2147483646 w 4439"/>
                  <a:gd name="T77" fmla="*/ 2147483646 h 6002"/>
                  <a:gd name="T78" fmla="*/ 2147483646 w 4439"/>
                  <a:gd name="T79" fmla="*/ 2147483646 h 6002"/>
                  <a:gd name="T80" fmla="*/ 2147483646 w 4439"/>
                  <a:gd name="T81" fmla="*/ 2147483646 h 6002"/>
                  <a:gd name="T82" fmla="*/ 2147483646 w 4439"/>
                  <a:gd name="T83" fmla="*/ 2147483646 h 6002"/>
                  <a:gd name="T84" fmla="*/ 2147483646 w 4439"/>
                  <a:gd name="T85" fmla="*/ 2147483646 h 6002"/>
                  <a:gd name="T86" fmla="*/ 2147483646 w 4439"/>
                  <a:gd name="T87" fmla="*/ 2147483646 h 6002"/>
                  <a:gd name="T88" fmla="*/ 2147483646 w 4439"/>
                  <a:gd name="T89" fmla="*/ 2147483646 h 6002"/>
                  <a:gd name="T90" fmla="*/ 2147483646 w 4439"/>
                  <a:gd name="T91" fmla="*/ 2147483646 h 6002"/>
                  <a:gd name="T92" fmla="*/ 2147483646 w 4439"/>
                  <a:gd name="T93" fmla="*/ 2147483646 h 6002"/>
                  <a:gd name="T94" fmla="*/ 2147483646 w 4439"/>
                  <a:gd name="T95" fmla="*/ 2147483646 h 6002"/>
                  <a:gd name="T96" fmla="*/ 2147483646 w 4439"/>
                  <a:gd name="T97" fmla="*/ 2147483646 h 6002"/>
                  <a:gd name="T98" fmla="*/ 2147483646 w 4439"/>
                  <a:gd name="T99" fmla="*/ 2147483646 h 6002"/>
                  <a:gd name="T100" fmla="*/ 2147483646 w 4439"/>
                  <a:gd name="T101" fmla="*/ 2147483646 h 6002"/>
                  <a:gd name="T102" fmla="*/ 2147483646 w 4439"/>
                  <a:gd name="T103" fmla="*/ 2147483646 h 6002"/>
                  <a:gd name="T104" fmla="*/ 2147483646 w 4439"/>
                  <a:gd name="T105" fmla="*/ 2147483646 h 6002"/>
                  <a:gd name="T106" fmla="*/ 2147483646 w 4439"/>
                  <a:gd name="T107" fmla="*/ 2147483646 h 6002"/>
                  <a:gd name="T108" fmla="*/ 2147483646 w 4439"/>
                  <a:gd name="T109" fmla="*/ 2147483646 h 6002"/>
                  <a:gd name="T110" fmla="*/ 2147483646 w 4439"/>
                  <a:gd name="T111" fmla="*/ 2147483646 h 6002"/>
                  <a:gd name="T112" fmla="*/ 2147483646 w 4439"/>
                  <a:gd name="T113" fmla="*/ 2147483646 h 6002"/>
                  <a:gd name="T114" fmla="*/ 2147483646 w 4439"/>
                  <a:gd name="T115" fmla="*/ 2147483646 h 6002"/>
                  <a:gd name="T116" fmla="*/ 2147483646 w 4439"/>
                  <a:gd name="T117" fmla="*/ 2147483646 h 600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4439" h="6002">
                    <a:moveTo>
                      <a:pt x="4229" y="3105"/>
                    </a:moveTo>
                    <a:lnTo>
                      <a:pt x="4172" y="3163"/>
                    </a:lnTo>
                    <a:lnTo>
                      <a:pt x="4096" y="3277"/>
                    </a:lnTo>
                    <a:lnTo>
                      <a:pt x="4038" y="3372"/>
                    </a:lnTo>
                    <a:lnTo>
                      <a:pt x="4076" y="3620"/>
                    </a:lnTo>
                    <a:lnTo>
                      <a:pt x="4172" y="3886"/>
                    </a:lnTo>
                    <a:lnTo>
                      <a:pt x="4438" y="4362"/>
                    </a:lnTo>
                    <a:lnTo>
                      <a:pt x="4438" y="4591"/>
                    </a:lnTo>
                    <a:lnTo>
                      <a:pt x="4267" y="4763"/>
                    </a:lnTo>
                    <a:lnTo>
                      <a:pt x="3581" y="5105"/>
                    </a:lnTo>
                    <a:lnTo>
                      <a:pt x="3486" y="5181"/>
                    </a:lnTo>
                    <a:lnTo>
                      <a:pt x="3410" y="5277"/>
                    </a:lnTo>
                    <a:lnTo>
                      <a:pt x="3124" y="5715"/>
                    </a:lnTo>
                    <a:lnTo>
                      <a:pt x="2953" y="5886"/>
                    </a:lnTo>
                    <a:lnTo>
                      <a:pt x="2705" y="6001"/>
                    </a:lnTo>
                    <a:lnTo>
                      <a:pt x="2381" y="6001"/>
                    </a:lnTo>
                    <a:lnTo>
                      <a:pt x="2038" y="5962"/>
                    </a:lnTo>
                    <a:lnTo>
                      <a:pt x="1867" y="5943"/>
                    </a:lnTo>
                    <a:lnTo>
                      <a:pt x="1867" y="5906"/>
                    </a:lnTo>
                    <a:lnTo>
                      <a:pt x="1924" y="5277"/>
                    </a:lnTo>
                    <a:lnTo>
                      <a:pt x="1924" y="5105"/>
                    </a:lnTo>
                    <a:lnTo>
                      <a:pt x="1905" y="5086"/>
                    </a:lnTo>
                    <a:lnTo>
                      <a:pt x="1886" y="5086"/>
                    </a:lnTo>
                    <a:lnTo>
                      <a:pt x="1867" y="5067"/>
                    </a:lnTo>
                    <a:lnTo>
                      <a:pt x="1848" y="5067"/>
                    </a:lnTo>
                    <a:lnTo>
                      <a:pt x="1790" y="4991"/>
                    </a:lnTo>
                    <a:lnTo>
                      <a:pt x="1695" y="4724"/>
                    </a:lnTo>
                    <a:lnTo>
                      <a:pt x="1714" y="4610"/>
                    </a:lnTo>
                    <a:lnTo>
                      <a:pt x="1848" y="4343"/>
                    </a:lnTo>
                    <a:lnTo>
                      <a:pt x="1905" y="4248"/>
                    </a:lnTo>
                    <a:lnTo>
                      <a:pt x="1962" y="4172"/>
                    </a:lnTo>
                    <a:lnTo>
                      <a:pt x="2133" y="4039"/>
                    </a:lnTo>
                    <a:lnTo>
                      <a:pt x="1886" y="3334"/>
                    </a:lnTo>
                    <a:lnTo>
                      <a:pt x="1486" y="3239"/>
                    </a:lnTo>
                    <a:lnTo>
                      <a:pt x="1372" y="3239"/>
                    </a:lnTo>
                    <a:lnTo>
                      <a:pt x="1238" y="3277"/>
                    </a:lnTo>
                    <a:lnTo>
                      <a:pt x="1009" y="3353"/>
                    </a:lnTo>
                    <a:lnTo>
                      <a:pt x="800" y="3258"/>
                    </a:lnTo>
                    <a:lnTo>
                      <a:pt x="781" y="3239"/>
                    </a:lnTo>
                    <a:lnTo>
                      <a:pt x="762" y="3200"/>
                    </a:lnTo>
                    <a:lnTo>
                      <a:pt x="838" y="2972"/>
                    </a:lnTo>
                    <a:lnTo>
                      <a:pt x="857" y="2877"/>
                    </a:lnTo>
                    <a:lnTo>
                      <a:pt x="838" y="2838"/>
                    </a:lnTo>
                    <a:lnTo>
                      <a:pt x="819" y="2820"/>
                    </a:lnTo>
                    <a:lnTo>
                      <a:pt x="743" y="2420"/>
                    </a:lnTo>
                    <a:lnTo>
                      <a:pt x="724" y="2362"/>
                    </a:lnTo>
                    <a:lnTo>
                      <a:pt x="629" y="2286"/>
                    </a:lnTo>
                    <a:lnTo>
                      <a:pt x="552" y="2248"/>
                    </a:lnTo>
                    <a:lnTo>
                      <a:pt x="419" y="2210"/>
                    </a:lnTo>
                    <a:lnTo>
                      <a:pt x="190" y="2153"/>
                    </a:lnTo>
                    <a:lnTo>
                      <a:pt x="134" y="2134"/>
                    </a:lnTo>
                    <a:lnTo>
                      <a:pt x="76" y="2096"/>
                    </a:lnTo>
                    <a:lnTo>
                      <a:pt x="38" y="2039"/>
                    </a:lnTo>
                    <a:lnTo>
                      <a:pt x="19" y="1981"/>
                    </a:lnTo>
                    <a:lnTo>
                      <a:pt x="0" y="1924"/>
                    </a:lnTo>
                    <a:lnTo>
                      <a:pt x="19" y="1677"/>
                    </a:lnTo>
                    <a:lnTo>
                      <a:pt x="248" y="1772"/>
                    </a:lnTo>
                    <a:lnTo>
                      <a:pt x="343" y="1791"/>
                    </a:lnTo>
                    <a:lnTo>
                      <a:pt x="552" y="1791"/>
                    </a:lnTo>
                    <a:lnTo>
                      <a:pt x="629" y="1810"/>
                    </a:lnTo>
                    <a:lnTo>
                      <a:pt x="686" y="1829"/>
                    </a:lnTo>
                    <a:lnTo>
                      <a:pt x="857" y="1905"/>
                    </a:lnTo>
                    <a:lnTo>
                      <a:pt x="896" y="1924"/>
                    </a:lnTo>
                    <a:lnTo>
                      <a:pt x="1257" y="1924"/>
                    </a:lnTo>
                    <a:lnTo>
                      <a:pt x="1276" y="1924"/>
                    </a:lnTo>
                    <a:lnTo>
                      <a:pt x="1314" y="1905"/>
                    </a:lnTo>
                    <a:lnTo>
                      <a:pt x="1372" y="1886"/>
                    </a:lnTo>
                    <a:lnTo>
                      <a:pt x="1448" y="1848"/>
                    </a:lnTo>
                    <a:lnTo>
                      <a:pt x="1676" y="1829"/>
                    </a:lnTo>
                    <a:lnTo>
                      <a:pt x="1676" y="1486"/>
                    </a:lnTo>
                    <a:lnTo>
                      <a:pt x="1753" y="1162"/>
                    </a:lnTo>
                    <a:lnTo>
                      <a:pt x="1790" y="953"/>
                    </a:lnTo>
                    <a:lnTo>
                      <a:pt x="1886" y="344"/>
                    </a:lnTo>
                    <a:lnTo>
                      <a:pt x="1905" y="267"/>
                    </a:lnTo>
                    <a:lnTo>
                      <a:pt x="1962" y="210"/>
                    </a:lnTo>
                    <a:lnTo>
                      <a:pt x="2171" y="0"/>
                    </a:lnTo>
                    <a:lnTo>
                      <a:pt x="2362" y="134"/>
                    </a:lnTo>
                    <a:lnTo>
                      <a:pt x="2419" y="153"/>
                    </a:lnTo>
                    <a:lnTo>
                      <a:pt x="2438" y="153"/>
                    </a:lnTo>
                    <a:lnTo>
                      <a:pt x="2496" y="115"/>
                    </a:lnTo>
                    <a:lnTo>
                      <a:pt x="2591" y="95"/>
                    </a:lnTo>
                    <a:lnTo>
                      <a:pt x="2800" y="77"/>
                    </a:lnTo>
                    <a:lnTo>
                      <a:pt x="3009" y="19"/>
                    </a:lnTo>
                    <a:lnTo>
                      <a:pt x="3067" y="19"/>
                    </a:lnTo>
                    <a:lnTo>
                      <a:pt x="3105" y="39"/>
                    </a:lnTo>
                    <a:lnTo>
                      <a:pt x="3124" y="39"/>
                    </a:lnTo>
                    <a:lnTo>
                      <a:pt x="3143" y="58"/>
                    </a:lnTo>
                    <a:lnTo>
                      <a:pt x="3181" y="77"/>
                    </a:lnTo>
                    <a:lnTo>
                      <a:pt x="3429" y="134"/>
                    </a:lnTo>
                    <a:lnTo>
                      <a:pt x="3467" y="153"/>
                    </a:lnTo>
                    <a:lnTo>
                      <a:pt x="3486" y="153"/>
                    </a:lnTo>
                    <a:lnTo>
                      <a:pt x="3505" y="191"/>
                    </a:lnTo>
                    <a:lnTo>
                      <a:pt x="3505" y="534"/>
                    </a:lnTo>
                    <a:lnTo>
                      <a:pt x="3505" y="629"/>
                    </a:lnTo>
                    <a:lnTo>
                      <a:pt x="3524" y="648"/>
                    </a:lnTo>
                    <a:lnTo>
                      <a:pt x="3524" y="667"/>
                    </a:lnTo>
                    <a:lnTo>
                      <a:pt x="3562" y="705"/>
                    </a:lnTo>
                    <a:lnTo>
                      <a:pt x="3600" y="725"/>
                    </a:lnTo>
                    <a:lnTo>
                      <a:pt x="3752" y="934"/>
                    </a:lnTo>
                    <a:lnTo>
                      <a:pt x="3829" y="1029"/>
                    </a:lnTo>
                    <a:lnTo>
                      <a:pt x="3962" y="1124"/>
                    </a:lnTo>
                    <a:lnTo>
                      <a:pt x="4115" y="1219"/>
                    </a:lnTo>
                    <a:lnTo>
                      <a:pt x="4152" y="1334"/>
                    </a:lnTo>
                    <a:lnTo>
                      <a:pt x="4152" y="1410"/>
                    </a:lnTo>
                    <a:lnTo>
                      <a:pt x="4057" y="1753"/>
                    </a:lnTo>
                    <a:lnTo>
                      <a:pt x="4057" y="1905"/>
                    </a:lnTo>
                    <a:lnTo>
                      <a:pt x="4076" y="2248"/>
                    </a:lnTo>
                    <a:lnTo>
                      <a:pt x="4038" y="2477"/>
                    </a:lnTo>
                    <a:lnTo>
                      <a:pt x="4038" y="2629"/>
                    </a:lnTo>
                    <a:lnTo>
                      <a:pt x="4057" y="2667"/>
                    </a:lnTo>
                    <a:lnTo>
                      <a:pt x="4057" y="2686"/>
                    </a:lnTo>
                    <a:lnTo>
                      <a:pt x="4076" y="2706"/>
                    </a:lnTo>
                    <a:lnTo>
                      <a:pt x="4096" y="2724"/>
                    </a:lnTo>
                    <a:lnTo>
                      <a:pt x="4115" y="2782"/>
                    </a:lnTo>
                    <a:lnTo>
                      <a:pt x="4191" y="3010"/>
                    </a:lnTo>
                    <a:lnTo>
                      <a:pt x="4191" y="3029"/>
                    </a:lnTo>
                    <a:lnTo>
                      <a:pt x="4210" y="3048"/>
                    </a:lnTo>
                    <a:lnTo>
                      <a:pt x="4229" y="3105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25" name="Freeform 15">
                <a:extLst>
                  <a:ext uri="{FF2B5EF4-FFF2-40B4-BE49-F238E27FC236}">
                    <a16:creationId xmlns:a16="http://schemas.microsoft.com/office/drawing/2014/main" id="{49945E3E-2B3E-9441-AE0C-065F938F6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99038" y="11972925"/>
                <a:ext cx="2071687" cy="1912938"/>
              </a:xfrm>
              <a:custGeom>
                <a:avLst/>
                <a:gdLst>
                  <a:gd name="T0" fmla="*/ 2147483646 w 5753"/>
                  <a:gd name="T1" fmla="*/ 2147483646 h 5315"/>
                  <a:gd name="T2" fmla="*/ 2147483646 w 5753"/>
                  <a:gd name="T3" fmla="*/ 2147483646 h 5315"/>
                  <a:gd name="T4" fmla="*/ 2147483646 w 5753"/>
                  <a:gd name="T5" fmla="*/ 2147483646 h 5315"/>
                  <a:gd name="T6" fmla="*/ 2147483646 w 5753"/>
                  <a:gd name="T7" fmla="*/ 2147483646 h 5315"/>
                  <a:gd name="T8" fmla="*/ 2147483646 w 5753"/>
                  <a:gd name="T9" fmla="*/ 2147483646 h 5315"/>
                  <a:gd name="T10" fmla="*/ 2147483646 w 5753"/>
                  <a:gd name="T11" fmla="*/ 2147483646 h 5315"/>
                  <a:gd name="T12" fmla="*/ 2147483646 w 5753"/>
                  <a:gd name="T13" fmla="*/ 2147483646 h 5315"/>
                  <a:gd name="T14" fmla="*/ 2147483646 w 5753"/>
                  <a:gd name="T15" fmla="*/ 2147483646 h 5315"/>
                  <a:gd name="T16" fmla="*/ 2147483646 w 5753"/>
                  <a:gd name="T17" fmla="*/ 2147483646 h 5315"/>
                  <a:gd name="T18" fmla="*/ 2147483646 w 5753"/>
                  <a:gd name="T19" fmla="*/ 2147483646 h 5315"/>
                  <a:gd name="T20" fmla="*/ 2147483646 w 5753"/>
                  <a:gd name="T21" fmla="*/ 2147483646 h 5315"/>
                  <a:gd name="T22" fmla="*/ 2147483646 w 5753"/>
                  <a:gd name="T23" fmla="*/ 2147483646 h 5315"/>
                  <a:gd name="T24" fmla="*/ 2147483646 w 5753"/>
                  <a:gd name="T25" fmla="*/ 2147483646 h 5315"/>
                  <a:gd name="T26" fmla="*/ 2147483646 w 5753"/>
                  <a:gd name="T27" fmla="*/ 2147483646 h 5315"/>
                  <a:gd name="T28" fmla="*/ 2147483646 w 5753"/>
                  <a:gd name="T29" fmla="*/ 2147483646 h 5315"/>
                  <a:gd name="T30" fmla="*/ 2147483646 w 5753"/>
                  <a:gd name="T31" fmla="*/ 2147483646 h 5315"/>
                  <a:gd name="T32" fmla="*/ 2147483646 w 5753"/>
                  <a:gd name="T33" fmla="*/ 2147483646 h 5315"/>
                  <a:gd name="T34" fmla="*/ 2147483646 w 5753"/>
                  <a:gd name="T35" fmla="*/ 2147483646 h 5315"/>
                  <a:gd name="T36" fmla="*/ 2147483646 w 5753"/>
                  <a:gd name="T37" fmla="*/ 2147483646 h 5315"/>
                  <a:gd name="T38" fmla="*/ 2147483646 w 5753"/>
                  <a:gd name="T39" fmla="*/ 2147483646 h 5315"/>
                  <a:gd name="T40" fmla="*/ 2147483646 w 5753"/>
                  <a:gd name="T41" fmla="*/ 2147483646 h 5315"/>
                  <a:gd name="T42" fmla="*/ 2147483646 w 5753"/>
                  <a:gd name="T43" fmla="*/ 2147483646 h 5315"/>
                  <a:gd name="T44" fmla="*/ 2147483646 w 5753"/>
                  <a:gd name="T45" fmla="*/ 2147483646 h 5315"/>
                  <a:gd name="T46" fmla="*/ 0 w 5753"/>
                  <a:gd name="T47" fmla="*/ 2147483646 h 5315"/>
                  <a:gd name="T48" fmla="*/ 2147483646 w 5753"/>
                  <a:gd name="T49" fmla="*/ 2147483646 h 5315"/>
                  <a:gd name="T50" fmla="*/ 2147483646 w 5753"/>
                  <a:gd name="T51" fmla="*/ 2147483646 h 5315"/>
                  <a:gd name="T52" fmla="*/ 2147483646 w 5753"/>
                  <a:gd name="T53" fmla="*/ 2147483646 h 5315"/>
                  <a:gd name="T54" fmla="*/ 2147483646 w 5753"/>
                  <a:gd name="T55" fmla="*/ 2147483646 h 5315"/>
                  <a:gd name="T56" fmla="*/ 2147483646 w 5753"/>
                  <a:gd name="T57" fmla="*/ 2147483646 h 5315"/>
                  <a:gd name="T58" fmla="*/ 2147483646 w 5753"/>
                  <a:gd name="T59" fmla="*/ 2147483646 h 5315"/>
                  <a:gd name="T60" fmla="*/ 2147483646 w 5753"/>
                  <a:gd name="T61" fmla="*/ 2147483646 h 5315"/>
                  <a:gd name="T62" fmla="*/ 2147483646 w 5753"/>
                  <a:gd name="T63" fmla="*/ 2147483646 h 5315"/>
                  <a:gd name="T64" fmla="*/ 2147483646 w 5753"/>
                  <a:gd name="T65" fmla="*/ 2147483646 h 5315"/>
                  <a:gd name="T66" fmla="*/ 2147483646 w 5753"/>
                  <a:gd name="T67" fmla="*/ 2147483646 h 5315"/>
                  <a:gd name="T68" fmla="*/ 2147483646 w 5753"/>
                  <a:gd name="T69" fmla="*/ 2147483646 h 5315"/>
                  <a:gd name="T70" fmla="*/ 2147483646 w 5753"/>
                  <a:gd name="T71" fmla="*/ 2147483646 h 5315"/>
                  <a:gd name="T72" fmla="*/ 2147483646 w 5753"/>
                  <a:gd name="T73" fmla="*/ 2147483646 h 5315"/>
                  <a:gd name="T74" fmla="*/ 2147483646 w 5753"/>
                  <a:gd name="T75" fmla="*/ 2147483646 h 5315"/>
                  <a:gd name="T76" fmla="*/ 2147483646 w 5753"/>
                  <a:gd name="T77" fmla="*/ 0 h 5315"/>
                  <a:gd name="T78" fmla="*/ 2147483646 w 5753"/>
                  <a:gd name="T79" fmla="*/ 2147483646 h 5315"/>
                  <a:gd name="T80" fmla="*/ 2147483646 w 5753"/>
                  <a:gd name="T81" fmla="*/ 2147483646 h 5315"/>
                  <a:gd name="T82" fmla="*/ 2147483646 w 5753"/>
                  <a:gd name="T83" fmla="*/ 2147483646 h 5315"/>
                  <a:gd name="T84" fmla="*/ 2147483646 w 5753"/>
                  <a:gd name="T85" fmla="*/ 2147483646 h 5315"/>
                  <a:gd name="T86" fmla="*/ 2147483646 w 5753"/>
                  <a:gd name="T87" fmla="*/ 2147483646 h 5315"/>
                  <a:gd name="T88" fmla="*/ 2147483646 w 5753"/>
                  <a:gd name="T89" fmla="*/ 2147483646 h 5315"/>
                  <a:gd name="T90" fmla="*/ 2147483646 w 5753"/>
                  <a:gd name="T91" fmla="*/ 2147483646 h 5315"/>
                  <a:gd name="T92" fmla="*/ 2147483646 w 5753"/>
                  <a:gd name="T93" fmla="*/ 2147483646 h 5315"/>
                  <a:gd name="T94" fmla="*/ 2147483646 w 5753"/>
                  <a:gd name="T95" fmla="*/ 2147483646 h 5315"/>
                  <a:gd name="T96" fmla="*/ 2147483646 w 5753"/>
                  <a:gd name="T97" fmla="*/ 2147483646 h 5315"/>
                  <a:gd name="T98" fmla="*/ 2147483646 w 5753"/>
                  <a:gd name="T99" fmla="*/ 2147483646 h 5315"/>
                  <a:gd name="T100" fmla="*/ 2147483646 w 5753"/>
                  <a:gd name="T101" fmla="*/ 2147483646 h 5315"/>
                  <a:gd name="T102" fmla="*/ 2147483646 w 5753"/>
                  <a:gd name="T103" fmla="*/ 2147483646 h 5315"/>
                  <a:gd name="T104" fmla="*/ 2147483646 w 5753"/>
                  <a:gd name="T105" fmla="*/ 2147483646 h 5315"/>
                  <a:gd name="T106" fmla="*/ 2147483646 w 5753"/>
                  <a:gd name="T107" fmla="*/ 2147483646 h 5315"/>
                  <a:gd name="T108" fmla="*/ 2147483646 w 5753"/>
                  <a:gd name="T109" fmla="*/ 2147483646 h 5315"/>
                  <a:gd name="T110" fmla="*/ 2147483646 w 5753"/>
                  <a:gd name="T111" fmla="*/ 2147483646 h 5315"/>
                  <a:gd name="T112" fmla="*/ 2147483646 w 5753"/>
                  <a:gd name="T113" fmla="*/ 2147483646 h 5315"/>
                  <a:gd name="T114" fmla="*/ 2147483646 w 5753"/>
                  <a:gd name="T115" fmla="*/ 2147483646 h 5315"/>
                  <a:gd name="T116" fmla="*/ 2147483646 w 5753"/>
                  <a:gd name="T117" fmla="*/ 2147483646 h 5315"/>
                  <a:gd name="T118" fmla="*/ 2147483646 w 5753"/>
                  <a:gd name="T119" fmla="*/ 2147483646 h 5315"/>
                  <a:gd name="T120" fmla="*/ 2147483646 w 5753"/>
                  <a:gd name="T121" fmla="*/ 2147483646 h 5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753" h="5315">
                    <a:moveTo>
                      <a:pt x="5486" y="4533"/>
                    </a:moveTo>
                    <a:lnTo>
                      <a:pt x="4952" y="4476"/>
                    </a:lnTo>
                    <a:lnTo>
                      <a:pt x="4667" y="4476"/>
                    </a:lnTo>
                    <a:lnTo>
                      <a:pt x="4552" y="4514"/>
                    </a:lnTo>
                    <a:lnTo>
                      <a:pt x="4457" y="4572"/>
                    </a:lnTo>
                    <a:lnTo>
                      <a:pt x="4400" y="4686"/>
                    </a:lnTo>
                    <a:lnTo>
                      <a:pt x="4324" y="4800"/>
                    </a:lnTo>
                    <a:lnTo>
                      <a:pt x="4038" y="5219"/>
                    </a:lnTo>
                    <a:lnTo>
                      <a:pt x="3962" y="5295"/>
                    </a:lnTo>
                    <a:lnTo>
                      <a:pt x="3867" y="5314"/>
                    </a:lnTo>
                    <a:lnTo>
                      <a:pt x="3733" y="5276"/>
                    </a:lnTo>
                    <a:lnTo>
                      <a:pt x="3733" y="5238"/>
                    </a:lnTo>
                    <a:lnTo>
                      <a:pt x="3600" y="5086"/>
                    </a:lnTo>
                    <a:lnTo>
                      <a:pt x="3543" y="5067"/>
                    </a:lnTo>
                    <a:lnTo>
                      <a:pt x="3543" y="5048"/>
                    </a:lnTo>
                    <a:lnTo>
                      <a:pt x="3543" y="4991"/>
                    </a:lnTo>
                    <a:lnTo>
                      <a:pt x="3504" y="4972"/>
                    </a:lnTo>
                    <a:lnTo>
                      <a:pt x="3467" y="4933"/>
                    </a:lnTo>
                    <a:lnTo>
                      <a:pt x="3448" y="4877"/>
                    </a:lnTo>
                    <a:lnTo>
                      <a:pt x="3448" y="4648"/>
                    </a:lnTo>
                    <a:lnTo>
                      <a:pt x="3409" y="4533"/>
                    </a:lnTo>
                    <a:lnTo>
                      <a:pt x="3295" y="4324"/>
                    </a:lnTo>
                    <a:lnTo>
                      <a:pt x="3200" y="4248"/>
                    </a:lnTo>
                    <a:lnTo>
                      <a:pt x="3047" y="4171"/>
                    </a:lnTo>
                    <a:lnTo>
                      <a:pt x="2762" y="4191"/>
                    </a:lnTo>
                    <a:lnTo>
                      <a:pt x="2705" y="4191"/>
                    </a:lnTo>
                    <a:lnTo>
                      <a:pt x="2610" y="4191"/>
                    </a:lnTo>
                    <a:lnTo>
                      <a:pt x="2552" y="4171"/>
                    </a:lnTo>
                    <a:lnTo>
                      <a:pt x="2457" y="4343"/>
                    </a:lnTo>
                    <a:lnTo>
                      <a:pt x="2381" y="4248"/>
                    </a:lnTo>
                    <a:lnTo>
                      <a:pt x="2324" y="4210"/>
                    </a:lnTo>
                    <a:lnTo>
                      <a:pt x="2285" y="4210"/>
                    </a:lnTo>
                    <a:lnTo>
                      <a:pt x="2229" y="4248"/>
                    </a:lnTo>
                    <a:lnTo>
                      <a:pt x="2190" y="4267"/>
                    </a:lnTo>
                    <a:lnTo>
                      <a:pt x="2133" y="4210"/>
                    </a:lnTo>
                    <a:lnTo>
                      <a:pt x="2019" y="4343"/>
                    </a:lnTo>
                    <a:lnTo>
                      <a:pt x="1848" y="4362"/>
                    </a:lnTo>
                    <a:lnTo>
                      <a:pt x="1486" y="4267"/>
                    </a:lnTo>
                    <a:lnTo>
                      <a:pt x="1371" y="4267"/>
                    </a:lnTo>
                    <a:lnTo>
                      <a:pt x="1200" y="4324"/>
                    </a:lnTo>
                    <a:lnTo>
                      <a:pt x="1086" y="4305"/>
                    </a:lnTo>
                    <a:lnTo>
                      <a:pt x="400" y="4115"/>
                    </a:lnTo>
                    <a:lnTo>
                      <a:pt x="285" y="4115"/>
                    </a:lnTo>
                    <a:lnTo>
                      <a:pt x="190" y="4076"/>
                    </a:lnTo>
                    <a:lnTo>
                      <a:pt x="0" y="3924"/>
                    </a:lnTo>
                    <a:lnTo>
                      <a:pt x="0" y="3886"/>
                    </a:lnTo>
                    <a:lnTo>
                      <a:pt x="19" y="3867"/>
                    </a:lnTo>
                    <a:lnTo>
                      <a:pt x="38" y="3829"/>
                    </a:lnTo>
                    <a:lnTo>
                      <a:pt x="171" y="3619"/>
                    </a:lnTo>
                    <a:lnTo>
                      <a:pt x="228" y="3505"/>
                    </a:lnTo>
                    <a:lnTo>
                      <a:pt x="248" y="3429"/>
                    </a:lnTo>
                    <a:lnTo>
                      <a:pt x="267" y="3333"/>
                    </a:lnTo>
                    <a:lnTo>
                      <a:pt x="248" y="3181"/>
                    </a:lnTo>
                    <a:lnTo>
                      <a:pt x="171" y="2590"/>
                    </a:lnTo>
                    <a:lnTo>
                      <a:pt x="171" y="2533"/>
                    </a:lnTo>
                    <a:lnTo>
                      <a:pt x="228" y="2190"/>
                    </a:lnTo>
                    <a:lnTo>
                      <a:pt x="228" y="1467"/>
                    </a:lnTo>
                    <a:lnTo>
                      <a:pt x="171" y="1219"/>
                    </a:lnTo>
                    <a:lnTo>
                      <a:pt x="476" y="838"/>
                    </a:lnTo>
                    <a:lnTo>
                      <a:pt x="552" y="762"/>
                    </a:lnTo>
                    <a:lnTo>
                      <a:pt x="571" y="743"/>
                    </a:lnTo>
                    <a:lnTo>
                      <a:pt x="609" y="743"/>
                    </a:lnTo>
                    <a:lnTo>
                      <a:pt x="666" y="762"/>
                    </a:lnTo>
                    <a:lnTo>
                      <a:pt x="705" y="781"/>
                    </a:lnTo>
                    <a:lnTo>
                      <a:pt x="762" y="800"/>
                    </a:lnTo>
                    <a:lnTo>
                      <a:pt x="819" y="800"/>
                    </a:lnTo>
                    <a:lnTo>
                      <a:pt x="895" y="762"/>
                    </a:lnTo>
                    <a:lnTo>
                      <a:pt x="933" y="743"/>
                    </a:lnTo>
                    <a:lnTo>
                      <a:pt x="1029" y="629"/>
                    </a:lnTo>
                    <a:lnTo>
                      <a:pt x="1238" y="267"/>
                    </a:lnTo>
                    <a:lnTo>
                      <a:pt x="1276" y="95"/>
                    </a:lnTo>
                    <a:lnTo>
                      <a:pt x="1314" y="57"/>
                    </a:lnTo>
                    <a:lnTo>
                      <a:pt x="1352" y="38"/>
                    </a:lnTo>
                    <a:lnTo>
                      <a:pt x="1581" y="0"/>
                    </a:lnTo>
                    <a:lnTo>
                      <a:pt x="1695" y="95"/>
                    </a:lnTo>
                    <a:lnTo>
                      <a:pt x="1772" y="133"/>
                    </a:lnTo>
                    <a:lnTo>
                      <a:pt x="1848" y="172"/>
                    </a:lnTo>
                    <a:lnTo>
                      <a:pt x="2419" y="286"/>
                    </a:lnTo>
                    <a:lnTo>
                      <a:pt x="2952" y="209"/>
                    </a:lnTo>
                    <a:lnTo>
                      <a:pt x="3448" y="190"/>
                    </a:lnTo>
                    <a:lnTo>
                      <a:pt x="3638" y="267"/>
                    </a:lnTo>
                    <a:lnTo>
                      <a:pt x="3619" y="514"/>
                    </a:lnTo>
                    <a:lnTo>
                      <a:pt x="3638" y="571"/>
                    </a:lnTo>
                    <a:lnTo>
                      <a:pt x="3657" y="629"/>
                    </a:lnTo>
                    <a:lnTo>
                      <a:pt x="3695" y="686"/>
                    </a:lnTo>
                    <a:lnTo>
                      <a:pt x="3753" y="724"/>
                    </a:lnTo>
                    <a:lnTo>
                      <a:pt x="3809" y="743"/>
                    </a:lnTo>
                    <a:lnTo>
                      <a:pt x="4038" y="800"/>
                    </a:lnTo>
                    <a:lnTo>
                      <a:pt x="4171" y="838"/>
                    </a:lnTo>
                    <a:lnTo>
                      <a:pt x="4248" y="876"/>
                    </a:lnTo>
                    <a:lnTo>
                      <a:pt x="4343" y="952"/>
                    </a:lnTo>
                    <a:lnTo>
                      <a:pt x="4362" y="1010"/>
                    </a:lnTo>
                    <a:lnTo>
                      <a:pt x="4438" y="1410"/>
                    </a:lnTo>
                    <a:lnTo>
                      <a:pt x="4457" y="1428"/>
                    </a:lnTo>
                    <a:lnTo>
                      <a:pt x="4476" y="1467"/>
                    </a:lnTo>
                    <a:lnTo>
                      <a:pt x="4457" y="1562"/>
                    </a:lnTo>
                    <a:lnTo>
                      <a:pt x="4381" y="1790"/>
                    </a:lnTo>
                    <a:lnTo>
                      <a:pt x="4400" y="1829"/>
                    </a:lnTo>
                    <a:lnTo>
                      <a:pt x="4419" y="1848"/>
                    </a:lnTo>
                    <a:lnTo>
                      <a:pt x="4628" y="1943"/>
                    </a:lnTo>
                    <a:lnTo>
                      <a:pt x="4857" y="1867"/>
                    </a:lnTo>
                    <a:lnTo>
                      <a:pt x="4991" y="1829"/>
                    </a:lnTo>
                    <a:lnTo>
                      <a:pt x="5105" y="1829"/>
                    </a:lnTo>
                    <a:lnTo>
                      <a:pt x="5505" y="1924"/>
                    </a:lnTo>
                    <a:lnTo>
                      <a:pt x="5752" y="2629"/>
                    </a:lnTo>
                    <a:lnTo>
                      <a:pt x="5581" y="2762"/>
                    </a:lnTo>
                    <a:lnTo>
                      <a:pt x="5524" y="2838"/>
                    </a:lnTo>
                    <a:lnTo>
                      <a:pt x="5467" y="2933"/>
                    </a:lnTo>
                    <a:lnTo>
                      <a:pt x="5333" y="3200"/>
                    </a:lnTo>
                    <a:lnTo>
                      <a:pt x="5314" y="3314"/>
                    </a:lnTo>
                    <a:lnTo>
                      <a:pt x="5409" y="3581"/>
                    </a:lnTo>
                    <a:lnTo>
                      <a:pt x="5467" y="3657"/>
                    </a:lnTo>
                    <a:lnTo>
                      <a:pt x="5486" y="3657"/>
                    </a:lnTo>
                    <a:lnTo>
                      <a:pt x="5505" y="3676"/>
                    </a:lnTo>
                    <a:lnTo>
                      <a:pt x="5524" y="3676"/>
                    </a:lnTo>
                    <a:lnTo>
                      <a:pt x="5543" y="3695"/>
                    </a:lnTo>
                    <a:lnTo>
                      <a:pt x="5543" y="3867"/>
                    </a:lnTo>
                    <a:lnTo>
                      <a:pt x="5486" y="4496"/>
                    </a:lnTo>
                    <a:lnTo>
                      <a:pt x="5486" y="4533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26" name="Freeform 16">
                <a:extLst>
                  <a:ext uri="{FF2B5EF4-FFF2-40B4-BE49-F238E27FC236}">
                    <a16:creationId xmlns:a16="http://schemas.microsoft.com/office/drawing/2014/main" id="{429F8883-6CD8-3749-8998-5B9A199251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2563" y="3471863"/>
                <a:ext cx="2695575" cy="1446212"/>
              </a:xfrm>
              <a:custGeom>
                <a:avLst/>
                <a:gdLst>
                  <a:gd name="T0" fmla="*/ 2147483646 w 7487"/>
                  <a:gd name="T1" fmla="*/ 2147483646 h 4019"/>
                  <a:gd name="T2" fmla="*/ 2147483646 w 7487"/>
                  <a:gd name="T3" fmla="*/ 2147483646 h 4019"/>
                  <a:gd name="T4" fmla="*/ 2147483646 w 7487"/>
                  <a:gd name="T5" fmla="*/ 2147483646 h 4019"/>
                  <a:gd name="T6" fmla="*/ 2147483646 w 7487"/>
                  <a:gd name="T7" fmla="*/ 2147483646 h 4019"/>
                  <a:gd name="T8" fmla="*/ 2147483646 w 7487"/>
                  <a:gd name="T9" fmla="*/ 2147483646 h 4019"/>
                  <a:gd name="T10" fmla="*/ 2147483646 w 7487"/>
                  <a:gd name="T11" fmla="*/ 2147483646 h 4019"/>
                  <a:gd name="T12" fmla="*/ 2147483646 w 7487"/>
                  <a:gd name="T13" fmla="*/ 2147483646 h 4019"/>
                  <a:gd name="T14" fmla="*/ 2147483646 w 7487"/>
                  <a:gd name="T15" fmla="*/ 2147483646 h 4019"/>
                  <a:gd name="T16" fmla="*/ 2147483646 w 7487"/>
                  <a:gd name="T17" fmla="*/ 2147483646 h 4019"/>
                  <a:gd name="T18" fmla="*/ 2147483646 w 7487"/>
                  <a:gd name="T19" fmla="*/ 2147483646 h 4019"/>
                  <a:gd name="T20" fmla="*/ 2147483646 w 7487"/>
                  <a:gd name="T21" fmla="*/ 2147483646 h 4019"/>
                  <a:gd name="T22" fmla="*/ 2147483646 w 7487"/>
                  <a:gd name="T23" fmla="*/ 2147483646 h 4019"/>
                  <a:gd name="T24" fmla="*/ 2147483646 w 7487"/>
                  <a:gd name="T25" fmla="*/ 2147483646 h 4019"/>
                  <a:gd name="T26" fmla="*/ 2147483646 w 7487"/>
                  <a:gd name="T27" fmla="*/ 2147483646 h 4019"/>
                  <a:gd name="T28" fmla="*/ 2147483646 w 7487"/>
                  <a:gd name="T29" fmla="*/ 2147483646 h 4019"/>
                  <a:gd name="T30" fmla="*/ 2147483646 w 7487"/>
                  <a:gd name="T31" fmla="*/ 2147483646 h 4019"/>
                  <a:gd name="T32" fmla="*/ 2147483646 w 7487"/>
                  <a:gd name="T33" fmla="*/ 2147483646 h 4019"/>
                  <a:gd name="T34" fmla="*/ 2147483646 w 7487"/>
                  <a:gd name="T35" fmla="*/ 2147483646 h 4019"/>
                  <a:gd name="T36" fmla="*/ 2147483646 w 7487"/>
                  <a:gd name="T37" fmla="*/ 2147483646 h 4019"/>
                  <a:gd name="T38" fmla="*/ 2147483646 w 7487"/>
                  <a:gd name="T39" fmla="*/ 2147483646 h 4019"/>
                  <a:gd name="T40" fmla="*/ 2147483646 w 7487"/>
                  <a:gd name="T41" fmla="*/ 2147483646 h 4019"/>
                  <a:gd name="T42" fmla="*/ 2147483646 w 7487"/>
                  <a:gd name="T43" fmla="*/ 2147483646 h 4019"/>
                  <a:gd name="T44" fmla="*/ 2147483646 w 7487"/>
                  <a:gd name="T45" fmla="*/ 2147483646 h 4019"/>
                  <a:gd name="T46" fmla="*/ 2147483646 w 7487"/>
                  <a:gd name="T47" fmla="*/ 2147483646 h 4019"/>
                  <a:gd name="T48" fmla="*/ 2147483646 w 7487"/>
                  <a:gd name="T49" fmla="*/ 2147483646 h 4019"/>
                  <a:gd name="T50" fmla="*/ 2147483646 w 7487"/>
                  <a:gd name="T51" fmla="*/ 2147483646 h 4019"/>
                  <a:gd name="T52" fmla="*/ 2147483646 w 7487"/>
                  <a:gd name="T53" fmla="*/ 2147483646 h 4019"/>
                  <a:gd name="T54" fmla="*/ 2147483646 w 7487"/>
                  <a:gd name="T55" fmla="*/ 2147483646 h 4019"/>
                  <a:gd name="T56" fmla="*/ 0 w 7487"/>
                  <a:gd name="T57" fmla="*/ 2147483646 h 4019"/>
                  <a:gd name="T58" fmla="*/ 2147483646 w 7487"/>
                  <a:gd name="T59" fmla="*/ 2147483646 h 4019"/>
                  <a:gd name="T60" fmla="*/ 2147483646 w 7487"/>
                  <a:gd name="T61" fmla="*/ 2147483646 h 4019"/>
                  <a:gd name="T62" fmla="*/ 2147483646 w 7487"/>
                  <a:gd name="T63" fmla="*/ 2147483646 h 4019"/>
                  <a:gd name="T64" fmla="*/ 2147483646 w 7487"/>
                  <a:gd name="T65" fmla="*/ 2147483646 h 4019"/>
                  <a:gd name="T66" fmla="*/ 2147483646 w 7487"/>
                  <a:gd name="T67" fmla="*/ 2147483646 h 4019"/>
                  <a:gd name="T68" fmla="*/ 2147483646 w 7487"/>
                  <a:gd name="T69" fmla="*/ 2147483646 h 4019"/>
                  <a:gd name="T70" fmla="*/ 2147483646 w 7487"/>
                  <a:gd name="T71" fmla="*/ 2147483646 h 4019"/>
                  <a:gd name="T72" fmla="*/ 2147483646 w 7487"/>
                  <a:gd name="T73" fmla="*/ 2147483646 h 4019"/>
                  <a:gd name="T74" fmla="*/ 2147483646 w 7487"/>
                  <a:gd name="T75" fmla="*/ 2147483646 h 4019"/>
                  <a:gd name="T76" fmla="*/ 2147483646 w 7487"/>
                  <a:gd name="T77" fmla="*/ 2147483646 h 4019"/>
                  <a:gd name="T78" fmla="*/ 2147483646 w 7487"/>
                  <a:gd name="T79" fmla="*/ 2147483646 h 4019"/>
                  <a:gd name="T80" fmla="*/ 2147483646 w 7487"/>
                  <a:gd name="T81" fmla="*/ 2147483646 h 4019"/>
                  <a:gd name="T82" fmla="*/ 2147483646 w 7487"/>
                  <a:gd name="T83" fmla="*/ 2147483646 h 4019"/>
                  <a:gd name="T84" fmla="*/ 2147483646 w 7487"/>
                  <a:gd name="T85" fmla="*/ 0 h 4019"/>
                  <a:gd name="T86" fmla="*/ 2147483646 w 7487"/>
                  <a:gd name="T87" fmla="*/ 2147483646 h 4019"/>
                  <a:gd name="T88" fmla="*/ 2147483646 w 7487"/>
                  <a:gd name="T89" fmla="*/ 2147483646 h 4019"/>
                  <a:gd name="T90" fmla="*/ 2147483646 w 7487"/>
                  <a:gd name="T91" fmla="*/ 2147483646 h 4019"/>
                  <a:gd name="T92" fmla="*/ 2147483646 w 7487"/>
                  <a:gd name="T93" fmla="*/ 2147483646 h 4019"/>
                  <a:gd name="T94" fmla="*/ 2147483646 w 7487"/>
                  <a:gd name="T95" fmla="*/ 2147483646 h 4019"/>
                  <a:gd name="T96" fmla="*/ 2147483646 w 7487"/>
                  <a:gd name="T97" fmla="*/ 2147483646 h 4019"/>
                  <a:gd name="T98" fmla="*/ 2147483646 w 7487"/>
                  <a:gd name="T99" fmla="*/ 2147483646 h 4019"/>
                  <a:gd name="T100" fmla="*/ 2147483646 w 7487"/>
                  <a:gd name="T101" fmla="*/ 2147483646 h 4019"/>
                  <a:gd name="T102" fmla="*/ 2147483646 w 7487"/>
                  <a:gd name="T103" fmla="*/ 2147483646 h 4019"/>
                  <a:gd name="T104" fmla="*/ 2147483646 w 7487"/>
                  <a:gd name="T105" fmla="*/ 2147483646 h 4019"/>
                  <a:gd name="T106" fmla="*/ 2147483646 w 7487"/>
                  <a:gd name="T107" fmla="*/ 2147483646 h 4019"/>
                  <a:gd name="T108" fmla="*/ 2147483646 w 7487"/>
                  <a:gd name="T109" fmla="*/ 2147483646 h 4019"/>
                  <a:gd name="T110" fmla="*/ 2147483646 w 7487"/>
                  <a:gd name="T111" fmla="*/ 2147483646 h 401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0" t="0" r="r" b="b"/>
                <a:pathLst>
                  <a:path w="7487" h="4019">
                    <a:moveTo>
                      <a:pt x="7219" y="628"/>
                    </a:moveTo>
                    <a:lnTo>
                      <a:pt x="7219" y="647"/>
                    </a:lnTo>
                    <a:lnTo>
                      <a:pt x="7238" y="971"/>
                    </a:lnTo>
                    <a:lnTo>
                      <a:pt x="7276" y="1028"/>
                    </a:lnTo>
                    <a:lnTo>
                      <a:pt x="7314" y="1104"/>
                    </a:lnTo>
                    <a:lnTo>
                      <a:pt x="7410" y="1161"/>
                    </a:lnTo>
                    <a:lnTo>
                      <a:pt x="7466" y="1219"/>
                    </a:lnTo>
                    <a:lnTo>
                      <a:pt x="7486" y="1257"/>
                    </a:lnTo>
                    <a:lnTo>
                      <a:pt x="7466" y="1314"/>
                    </a:lnTo>
                    <a:lnTo>
                      <a:pt x="7448" y="1352"/>
                    </a:lnTo>
                    <a:lnTo>
                      <a:pt x="7410" y="1447"/>
                    </a:lnTo>
                    <a:lnTo>
                      <a:pt x="6324" y="1923"/>
                    </a:lnTo>
                    <a:lnTo>
                      <a:pt x="5848" y="2133"/>
                    </a:lnTo>
                    <a:lnTo>
                      <a:pt x="5581" y="2304"/>
                    </a:lnTo>
                    <a:lnTo>
                      <a:pt x="4705" y="3238"/>
                    </a:lnTo>
                    <a:lnTo>
                      <a:pt x="4610" y="3314"/>
                    </a:lnTo>
                    <a:lnTo>
                      <a:pt x="4210" y="3447"/>
                    </a:lnTo>
                    <a:lnTo>
                      <a:pt x="4076" y="3523"/>
                    </a:lnTo>
                    <a:lnTo>
                      <a:pt x="3771" y="3771"/>
                    </a:lnTo>
                    <a:lnTo>
                      <a:pt x="3657" y="3828"/>
                    </a:lnTo>
                    <a:lnTo>
                      <a:pt x="3524" y="3866"/>
                    </a:lnTo>
                    <a:lnTo>
                      <a:pt x="3257" y="3904"/>
                    </a:lnTo>
                    <a:lnTo>
                      <a:pt x="3123" y="3942"/>
                    </a:lnTo>
                    <a:lnTo>
                      <a:pt x="2933" y="4018"/>
                    </a:lnTo>
                    <a:lnTo>
                      <a:pt x="2914" y="3809"/>
                    </a:lnTo>
                    <a:lnTo>
                      <a:pt x="2819" y="3637"/>
                    </a:lnTo>
                    <a:lnTo>
                      <a:pt x="2762" y="3581"/>
                    </a:lnTo>
                    <a:lnTo>
                      <a:pt x="2343" y="3256"/>
                    </a:lnTo>
                    <a:lnTo>
                      <a:pt x="2305" y="3200"/>
                    </a:lnTo>
                    <a:lnTo>
                      <a:pt x="2285" y="3180"/>
                    </a:lnTo>
                    <a:lnTo>
                      <a:pt x="2209" y="2761"/>
                    </a:lnTo>
                    <a:lnTo>
                      <a:pt x="2038" y="2857"/>
                    </a:lnTo>
                    <a:lnTo>
                      <a:pt x="1943" y="2952"/>
                    </a:lnTo>
                    <a:lnTo>
                      <a:pt x="1733" y="3200"/>
                    </a:lnTo>
                    <a:lnTo>
                      <a:pt x="1467" y="2895"/>
                    </a:lnTo>
                    <a:lnTo>
                      <a:pt x="1371" y="2819"/>
                    </a:lnTo>
                    <a:lnTo>
                      <a:pt x="1352" y="2819"/>
                    </a:lnTo>
                    <a:lnTo>
                      <a:pt x="1295" y="2819"/>
                    </a:lnTo>
                    <a:lnTo>
                      <a:pt x="1257" y="2819"/>
                    </a:lnTo>
                    <a:lnTo>
                      <a:pt x="1219" y="2819"/>
                    </a:lnTo>
                    <a:lnTo>
                      <a:pt x="1181" y="2819"/>
                    </a:lnTo>
                    <a:lnTo>
                      <a:pt x="1181" y="2780"/>
                    </a:lnTo>
                    <a:lnTo>
                      <a:pt x="1238" y="2418"/>
                    </a:lnTo>
                    <a:lnTo>
                      <a:pt x="1238" y="2380"/>
                    </a:lnTo>
                    <a:lnTo>
                      <a:pt x="1238" y="2342"/>
                    </a:lnTo>
                    <a:lnTo>
                      <a:pt x="1219" y="2342"/>
                    </a:lnTo>
                    <a:lnTo>
                      <a:pt x="876" y="2285"/>
                    </a:lnTo>
                    <a:lnTo>
                      <a:pt x="800" y="2266"/>
                    </a:lnTo>
                    <a:lnTo>
                      <a:pt x="761" y="2247"/>
                    </a:lnTo>
                    <a:lnTo>
                      <a:pt x="743" y="2228"/>
                    </a:lnTo>
                    <a:lnTo>
                      <a:pt x="705" y="2133"/>
                    </a:lnTo>
                    <a:lnTo>
                      <a:pt x="647" y="1981"/>
                    </a:lnTo>
                    <a:lnTo>
                      <a:pt x="590" y="1866"/>
                    </a:lnTo>
                    <a:lnTo>
                      <a:pt x="552" y="1828"/>
                    </a:lnTo>
                    <a:lnTo>
                      <a:pt x="514" y="1809"/>
                    </a:lnTo>
                    <a:lnTo>
                      <a:pt x="438" y="1771"/>
                    </a:lnTo>
                    <a:lnTo>
                      <a:pt x="95" y="1523"/>
                    </a:lnTo>
                    <a:lnTo>
                      <a:pt x="0" y="1485"/>
                    </a:lnTo>
                    <a:lnTo>
                      <a:pt x="476" y="1066"/>
                    </a:lnTo>
                    <a:lnTo>
                      <a:pt x="724" y="952"/>
                    </a:lnTo>
                    <a:lnTo>
                      <a:pt x="857" y="894"/>
                    </a:lnTo>
                    <a:lnTo>
                      <a:pt x="1276" y="838"/>
                    </a:lnTo>
                    <a:lnTo>
                      <a:pt x="1600" y="742"/>
                    </a:lnTo>
                    <a:lnTo>
                      <a:pt x="1809" y="666"/>
                    </a:lnTo>
                    <a:lnTo>
                      <a:pt x="2285" y="666"/>
                    </a:lnTo>
                    <a:lnTo>
                      <a:pt x="2438" y="647"/>
                    </a:lnTo>
                    <a:lnTo>
                      <a:pt x="2552" y="609"/>
                    </a:lnTo>
                    <a:lnTo>
                      <a:pt x="2743" y="457"/>
                    </a:lnTo>
                    <a:lnTo>
                      <a:pt x="2857" y="437"/>
                    </a:lnTo>
                    <a:lnTo>
                      <a:pt x="2876" y="437"/>
                    </a:lnTo>
                    <a:lnTo>
                      <a:pt x="2914" y="476"/>
                    </a:lnTo>
                    <a:lnTo>
                      <a:pt x="2971" y="513"/>
                    </a:lnTo>
                    <a:lnTo>
                      <a:pt x="3047" y="533"/>
                    </a:lnTo>
                    <a:lnTo>
                      <a:pt x="3086" y="513"/>
                    </a:lnTo>
                    <a:lnTo>
                      <a:pt x="3352" y="323"/>
                    </a:lnTo>
                    <a:lnTo>
                      <a:pt x="3619" y="190"/>
                    </a:lnTo>
                    <a:lnTo>
                      <a:pt x="3753" y="152"/>
                    </a:lnTo>
                    <a:lnTo>
                      <a:pt x="3867" y="209"/>
                    </a:lnTo>
                    <a:lnTo>
                      <a:pt x="3962" y="266"/>
                    </a:lnTo>
                    <a:lnTo>
                      <a:pt x="4076" y="285"/>
                    </a:lnTo>
                    <a:lnTo>
                      <a:pt x="4210" y="209"/>
                    </a:lnTo>
                    <a:lnTo>
                      <a:pt x="4247" y="152"/>
                    </a:lnTo>
                    <a:lnTo>
                      <a:pt x="4266" y="95"/>
                    </a:lnTo>
                    <a:lnTo>
                      <a:pt x="4286" y="37"/>
                    </a:lnTo>
                    <a:lnTo>
                      <a:pt x="4362" y="0"/>
                    </a:lnTo>
                    <a:lnTo>
                      <a:pt x="4419" y="0"/>
                    </a:lnTo>
                    <a:lnTo>
                      <a:pt x="4495" y="19"/>
                    </a:lnTo>
                    <a:lnTo>
                      <a:pt x="4552" y="56"/>
                    </a:lnTo>
                    <a:lnTo>
                      <a:pt x="4591" y="114"/>
                    </a:lnTo>
                    <a:lnTo>
                      <a:pt x="4610" y="171"/>
                    </a:lnTo>
                    <a:lnTo>
                      <a:pt x="4591" y="342"/>
                    </a:lnTo>
                    <a:lnTo>
                      <a:pt x="4628" y="418"/>
                    </a:lnTo>
                    <a:lnTo>
                      <a:pt x="4667" y="437"/>
                    </a:lnTo>
                    <a:lnTo>
                      <a:pt x="4914" y="457"/>
                    </a:lnTo>
                    <a:lnTo>
                      <a:pt x="5314" y="552"/>
                    </a:lnTo>
                    <a:lnTo>
                      <a:pt x="5448" y="571"/>
                    </a:lnTo>
                    <a:lnTo>
                      <a:pt x="5543" y="571"/>
                    </a:lnTo>
                    <a:lnTo>
                      <a:pt x="5600" y="552"/>
                    </a:lnTo>
                    <a:lnTo>
                      <a:pt x="5657" y="552"/>
                    </a:lnTo>
                    <a:lnTo>
                      <a:pt x="5771" y="590"/>
                    </a:lnTo>
                    <a:lnTo>
                      <a:pt x="5848" y="628"/>
                    </a:lnTo>
                    <a:lnTo>
                      <a:pt x="5905" y="685"/>
                    </a:lnTo>
                    <a:lnTo>
                      <a:pt x="5981" y="723"/>
                    </a:lnTo>
                    <a:lnTo>
                      <a:pt x="6095" y="742"/>
                    </a:lnTo>
                    <a:lnTo>
                      <a:pt x="6210" y="742"/>
                    </a:lnTo>
                    <a:lnTo>
                      <a:pt x="6247" y="685"/>
                    </a:lnTo>
                    <a:lnTo>
                      <a:pt x="6267" y="628"/>
                    </a:lnTo>
                    <a:lnTo>
                      <a:pt x="6343" y="571"/>
                    </a:lnTo>
                    <a:lnTo>
                      <a:pt x="6724" y="552"/>
                    </a:lnTo>
                    <a:lnTo>
                      <a:pt x="6914" y="723"/>
                    </a:lnTo>
                    <a:lnTo>
                      <a:pt x="7143" y="666"/>
                    </a:lnTo>
                    <a:lnTo>
                      <a:pt x="7219" y="62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27" name="Freeform 17">
                <a:extLst>
                  <a:ext uri="{FF2B5EF4-FFF2-40B4-BE49-F238E27FC236}">
                    <a16:creationId xmlns:a16="http://schemas.microsoft.com/office/drawing/2014/main" id="{F27D4B9A-EA98-9F4F-90EF-BC2D2C7A7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96000" y="3484563"/>
                <a:ext cx="3895725" cy="3443287"/>
              </a:xfrm>
              <a:custGeom>
                <a:avLst/>
                <a:gdLst>
                  <a:gd name="T0" fmla="*/ 2147483646 w 10821"/>
                  <a:gd name="T1" fmla="*/ 2147483646 h 9564"/>
                  <a:gd name="T2" fmla="*/ 2147483646 w 10821"/>
                  <a:gd name="T3" fmla="*/ 2147483646 h 9564"/>
                  <a:gd name="T4" fmla="*/ 2147483646 w 10821"/>
                  <a:gd name="T5" fmla="*/ 2147483646 h 9564"/>
                  <a:gd name="T6" fmla="*/ 2147483646 w 10821"/>
                  <a:gd name="T7" fmla="*/ 2147483646 h 9564"/>
                  <a:gd name="T8" fmla="*/ 2147483646 w 10821"/>
                  <a:gd name="T9" fmla="*/ 2147483646 h 9564"/>
                  <a:gd name="T10" fmla="*/ 2147483646 w 10821"/>
                  <a:gd name="T11" fmla="*/ 2147483646 h 9564"/>
                  <a:gd name="T12" fmla="*/ 2147483646 w 10821"/>
                  <a:gd name="T13" fmla="*/ 2147483646 h 9564"/>
                  <a:gd name="T14" fmla="*/ 2147483646 w 10821"/>
                  <a:gd name="T15" fmla="*/ 2147483646 h 9564"/>
                  <a:gd name="T16" fmla="*/ 2147483646 w 10821"/>
                  <a:gd name="T17" fmla="*/ 2147483646 h 9564"/>
                  <a:gd name="T18" fmla="*/ 2147483646 w 10821"/>
                  <a:gd name="T19" fmla="*/ 2147483646 h 9564"/>
                  <a:gd name="T20" fmla="*/ 2147483646 w 10821"/>
                  <a:gd name="T21" fmla="*/ 2147483646 h 9564"/>
                  <a:gd name="T22" fmla="*/ 2147483646 w 10821"/>
                  <a:gd name="T23" fmla="*/ 2147483646 h 9564"/>
                  <a:gd name="T24" fmla="*/ 2147483646 w 10821"/>
                  <a:gd name="T25" fmla="*/ 2147483646 h 9564"/>
                  <a:gd name="T26" fmla="*/ 2147483646 w 10821"/>
                  <a:gd name="T27" fmla="*/ 2147483646 h 9564"/>
                  <a:gd name="T28" fmla="*/ 2147483646 w 10821"/>
                  <a:gd name="T29" fmla="*/ 2147483646 h 9564"/>
                  <a:gd name="T30" fmla="*/ 2147483646 w 10821"/>
                  <a:gd name="T31" fmla="*/ 2147483646 h 9564"/>
                  <a:gd name="T32" fmla="*/ 2147483646 w 10821"/>
                  <a:gd name="T33" fmla="*/ 2147483646 h 9564"/>
                  <a:gd name="T34" fmla="*/ 2147483646 w 10821"/>
                  <a:gd name="T35" fmla="*/ 2147483646 h 9564"/>
                  <a:gd name="T36" fmla="*/ 2147483646 w 10821"/>
                  <a:gd name="T37" fmla="*/ 2147483646 h 9564"/>
                  <a:gd name="T38" fmla="*/ 2147483646 w 10821"/>
                  <a:gd name="T39" fmla="*/ 2147483646 h 9564"/>
                  <a:gd name="T40" fmla="*/ 2147483646 w 10821"/>
                  <a:gd name="T41" fmla="*/ 2147483646 h 9564"/>
                  <a:gd name="T42" fmla="*/ 2147483646 w 10821"/>
                  <a:gd name="T43" fmla="*/ 2147483646 h 9564"/>
                  <a:gd name="T44" fmla="*/ 2147483646 w 10821"/>
                  <a:gd name="T45" fmla="*/ 2147483646 h 9564"/>
                  <a:gd name="T46" fmla="*/ 2147483646 w 10821"/>
                  <a:gd name="T47" fmla="*/ 2147483646 h 9564"/>
                  <a:gd name="T48" fmla="*/ 2147483646 w 10821"/>
                  <a:gd name="T49" fmla="*/ 2147483646 h 9564"/>
                  <a:gd name="T50" fmla="*/ 2147483646 w 10821"/>
                  <a:gd name="T51" fmla="*/ 2147483646 h 9564"/>
                  <a:gd name="T52" fmla="*/ 2147483646 w 10821"/>
                  <a:gd name="T53" fmla="*/ 2147483646 h 9564"/>
                  <a:gd name="T54" fmla="*/ 2147483646 w 10821"/>
                  <a:gd name="T55" fmla="*/ 2147483646 h 9564"/>
                  <a:gd name="T56" fmla="*/ 2147483646 w 10821"/>
                  <a:gd name="T57" fmla="*/ 2147483646 h 9564"/>
                  <a:gd name="T58" fmla="*/ 2147483646 w 10821"/>
                  <a:gd name="T59" fmla="*/ 2147483646 h 9564"/>
                  <a:gd name="T60" fmla="*/ 2147483646 w 10821"/>
                  <a:gd name="T61" fmla="*/ 2147483646 h 9564"/>
                  <a:gd name="T62" fmla="*/ 2147483646 w 10821"/>
                  <a:gd name="T63" fmla="*/ 2147483646 h 9564"/>
                  <a:gd name="T64" fmla="*/ 2147483646 w 10821"/>
                  <a:gd name="T65" fmla="*/ 2147483646 h 9564"/>
                  <a:gd name="T66" fmla="*/ 2147483646 w 10821"/>
                  <a:gd name="T67" fmla="*/ 2147483646 h 9564"/>
                  <a:gd name="T68" fmla="*/ 2147483646 w 10821"/>
                  <a:gd name="T69" fmla="*/ 2147483646 h 9564"/>
                  <a:gd name="T70" fmla="*/ 2147483646 w 10821"/>
                  <a:gd name="T71" fmla="*/ 2147483646 h 9564"/>
                  <a:gd name="T72" fmla="*/ 2147483646 w 10821"/>
                  <a:gd name="T73" fmla="*/ 2147483646 h 9564"/>
                  <a:gd name="T74" fmla="*/ 2147483646 w 10821"/>
                  <a:gd name="T75" fmla="*/ 2147483646 h 9564"/>
                  <a:gd name="T76" fmla="*/ 2147483646 w 10821"/>
                  <a:gd name="T77" fmla="*/ 2147483646 h 9564"/>
                  <a:gd name="T78" fmla="*/ 0 w 10821"/>
                  <a:gd name="T79" fmla="*/ 2147483646 h 9564"/>
                  <a:gd name="T80" fmla="*/ 2147483646 w 10821"/>
                  <a:gd name="T81" fmla="*/ 2147483646 h 9564"/>
                  <a:gd name="T82" fmla="*/ 2147483646 w 10821"/>
                  <a:gd name="T83" fmla="*/ 2147483646 h 9564"/>
                  <a:gd name="T84" fmla="*/ 2147483646 w 10821"/>
                  <a:gd name="T85" fmla="*/ 2147483646 h 9564"/>
                  <a:gd name="T86" fmla="*/ 2147483646 w 10821"/>
                  <a:gd name="T87" fmla="*/ 2147483646 h 9564"/>
                  <a:gd name="T88" fmla="*/ 2147483646 w 10821"/>
                  <a:gd name="T89" fmla="*/ 2147483646 h 9564"/>
                  <a:gd name="T90" fmla="*/ 2147483646 w 10821"/>
                  <a:gd name="T91" fmla="*/ 2147483646 h 9564"/>
                  <a:gd name="T92" fmla="*/ 2147483646 w 10821"/>
                  <a:gd name="T93" fmla="*/ 2147483646 h 9564"/>
                  <a:gd name="T94" fmla="*/ 2147483646 w 10821"/>
                  <a:gd name="T95" fmla="*/ 2147483646 h 9564"/>
                  <a:gd name="T96" fmla="*/ 2147483646 w 10821"/>
                  <a:gd name="T97" fmla="*/ 2147483646 h 9564"/>
                  <a:gd name="T98" fmla="*/ 2147483646 w 10821"/>
                  <a:gd name="T99" fmla="*/ 2147483646 h 9564"/>
                  <a:gd name="T100" fmla="*/ 2147483646 w 10821"/>
                  <a:gd name="T101" fmla="*/ 2147483646 h 9564"/>
                  <a:gd name="T102" fmla="*/ 2147483646 w 10821"/>
                  <a:gd name="T103" fmla="*/ 2147483646 h 9564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0821" h="9564">
                    <a:moveTo>
                      <a:pt x="3943" y="324"/>
                    </a:moveTo>
                    <a:lnTo>
                      <a:pt x="4229" y="381"/>
                    </a:lnTo>
                    <a:lnTo>
                      <a:pt x="4363" y="420"/>
                    </a:lnTo>
                    <a:lnTo>
                      <a:pt x="4382" y="515"/>
                    </a:lnTo>
                    <a:lnTo>
                      <a:pt x="4401" y="610"/>
                    </a:lnTo>
                    <a:lnTo>
                      <a:pt x="4363" y="934"/>
                    </a:lnTo>
                    <a:lnTo>
                      <a:pt x="4363" y="991"/>
                    </a:lnTo>
                    <a:lnTo>
                      <a:pt x="4591" y="1410"/>
                    </a:lnTo>
                    <a:lnTo>
                      <a:pt x="4724" y="1563"/>
                    </a:lnTo>
                    <a:lnTo>
                      <a:pt x="4877" y="1619"/>
                    </a:lnTo>
                    <a:lnTo>
                      <a:pt x="5258" y="1505"/>
                    </a:lnTo>
                    <a:lnTo>
                      <a:pt x="5467" y="1143"/>
                    </a:lnTo>
                    <a:lnTo>
                      <a:pt x="5620" y="781"/>
                    </a:lnTo>
                    <a:lnTo>
                      <a:pt x="5829" y="667"/>
                    </a:lnTo>
                    <a:lnTo>
                      <a:pt x="5829" y="896"/>
                    </a:lnTo>
                    <a:lnTo>
                      <a:pt x="5848" y="1067"/>
                    </a:lnTo>
                    <a:lnTo>
                      <a:pt x="5925" y="1220"/>
                    </a:lnTo>
                    <a:lnTo>
                      <a:pt x="6344" y="1848"/>
                    </a:lnTo>
                    <a:lnTo>
                      <a:pt x="6477" y="1981"/>
                    </a:lnTo>
                    <a:lnTo>
                      <a:pt x="6515" y="2000"/>
                    </a:lnTo>
                    <a:lnTo>
                      <a:pt x="6610" y="2039"/>
                    </a:lnTo>
                    <a:lnTo>
                      <a:pt x="6668" y="2077"/>
                    </a:lnTo>
                    <a:lnTo>
                      <a:pt x="6858" y="2325"/>
                    </a:lnTo>
                    <a:lnTo>
                      <a:pt x="6915" y="2381"/>
                    </a:lnTo>
                    <a:lnTo>
                      <a:pt x="6972" y="2401"/>
                    </a:lnTo>
                    <a:lnTo>
                      <a:pt x="7086" y="2420"/>
                    </a:lnTo>
                    <a:lnTo>
                      <a:pt x="7296" y="2420"/>
                    </a:lnTo>
                    <a:lnTo>
                      <a:pt x="7506" y="2401"/>
                    </a:lnTo>
                    <a:lnTo>
                      <a:pt x="7696" y="2325"/>
                    </a:lnTo>
                    <a:lnTo>
                      <a:pt x="7868" y="2210"/>
                    </a:lnTo>
                    <a:lnTo>
                      <a:pt x="7982" y="2191"/>
                    </a:lnTo>
                    <a:lnTo>
                      <a:pt x="8077" y="2134"/>
                    </a:lnTo>
                    <a:lnTo>
                      <a:pt x="8287" y="1981"/>
                    </a:lnTo>
                    <a:lnTo>
                      <a:pt x="8325" y="2020"/>
                    </a:lnTo>
                    <a:lnTo>
                      <a:pt x="8382" y="2077"/>
                    </a:lnTo>
                    <a:lnTo>
                      <a:pt x="8439" y="2115"/>
                    </a:lnTo>
                    <a:lnTo>
                      <a:pt x="8477" y="2172"/>
                    </a:lnTo>
                    <a:lnTo>
                      <a:pt x="8572" y="2134"/>
                    </a:lnTo>
                    <a:lnTo>
                      <a:pt x="8706" y="2191"/>
                    </a:lnTo>
                    <a:lnTo>
                      <a:pt x="8820" y="2305"/>
                    </a:lnTo>
                    <a:lnTo>
                      <a:pt x="8858" y="2439"/>
                    </a:lnTo>
                    <a:lnTo>
                      <a:pt x="8972" y="2343"/>
                    </a:lnTo>
                    <a:lnTo>
                      <a:pt x="9048" y="2362"/>
                    </a:lnTo>
                    <a:lnTo>
                      <a:pt x="9125" y="2401"/>
                    </a:lnTo>
                    <a:lnTo>
                      <a:pt x="9239" y="2457"/>
                    </a:lnTo>
                    <a:lnTo>
                      <a:pt x="9334" y="2457"/>
                    </a:lnTo>
                    <a:lnTo>
                      <a:pt x="9487" y="2439"/>
                    </a:lnTo>
                    <a:lnTo>
                      <a:pt x="9563" y="2439"/>
                    </a:lnTo>
                    <a:lnTo>
                      <a:pt x="9753" y="2553"/>
                    </a:lnTo>
                    <a:lnTo>
                      <a:pt x="9868" y="2724"/>
                    </a:lnTo>
                    <a:lnTo>
                      <a:pt x="9944" y="2934"/>
                    </a:lnTo>
                    <a:lnTo>
                      <a:pt x="10058" y="3105"/>
                    </a:lnTo>
                    <a:lnTo>
                      <a:pt x="10667" y="3639"/>
                    </a:lnTo>
                    <a:lnTo>
                      <a:pt x="10820" y="3715"/>
                    </a:lnTo>
                    <a:lnTo>
                      <a:pt x="10782" y="3734"/>
                    </a:lnTo>
                    <a:lnTo>
                      <a:pt x="10706" y="3772"/>
                    </a:lnTo>
                    <a:lnTo>
                      <a:pt x="10572" y="3791"/>
                    </a:lnTo>
                    <a:lnTo>
                      <a:pt x="9734" y="3791"/>
                    </a:lnTo>
                    <a:lnTo>
                      <a:pt x="9620" y="3810"/>
                    </a:lnTo>
                    <a:lnTo>
                      <a:pt x="9563" y="3829"/>
                    </a:lnTo>
                    <a:lnTo>
                      <a:pt x="9544" y="3829"/>
                    </a:lnTo>
                    <a:lnTo>
                      <a:pt x="9524" y="3848"/>
                    </a:lnTo>
                    <a:lnTo>
                      <a:pt x="9506" y="3886"/>
                    </a:lnTo>
                    <a:lnTo>
                      <a:pt x="9487" y="3962"/>
                    </a:lnTo>
                    <a:lnTo>
                      <a:pt x="9506" y="4001"/>
                    </a:lnTo>
                    <a:lnTo>
                      <a:pt x="9506" y="4039"/>
                    </a:lnTo>
                    <a:lnTo>
                      <a:pt x="9524" y="4058"/>
                    </a:lnTo>
                    <a:lnTo>
                      <a:pt x="9544" y="4096"/>
                    </a:lnTo>
                    <a:lnTo>
                      <a:pt x="9524" y="4134"/>
                    </a:lnTo>
                    <a:lnTo>
                      <a:pt x="9524" y="4153"/>
                    </a:lnTo>
                    <a:lnTo>
                      <a:pt x="9468" y="4191"/>
                    </a:lnTo>
                    <a:lnTo>
                      <a:pt x="9411" y="4210"/>
                    </a:lnTo>
                    <a:lnTo>
                      <a:pt x="9372" y="4210"/>
                    </a:lnTo>
                    <a:lnTo>
                      <a:pt x="9353" y="4210"/>
                    </a:lnTo>
                    <a:lnTo>
                      <a:pt x="9334" y="4210"/>
                    </a:lnTo>
                    <a:lnTo>
                      <a:pt x="9315" y="4191"/>
                    </a:lnTo>
                    <a:lnTo>
                      <a:pt x="9277" y="4153"/>
                    </a:lnTo>
                    <a:lnTo>
                      <a:pt x="9258" y="4134"/>
                    </a:lnTo>
                    <a:lnTo>
                      <a:pt x="9239" y="4134"/>
                    </a:lnTo>
                    <a:lnTo>
                      <a:pt x="9201" y="4134"/>
                    </a:lnTo>
                    <a:lnTo>
                      <a:pt x="9163" y="4153"/>
                    </a:lnTo>
                    <a:lnTo>
                      <a:pt x="9067" y="4172"/>
                    </a:lnTo>
                    <a:lnTo>
                      <a:pt x="9048" y="4172"/>
                    </a:lnTo>
                    <a:lnTo>
                      <a:pt x="9011" y="4191"/>
                    </a:lnTo>
                    <a:lnTo>
                      <a:pt x="8953" y="4248"/>
                    </a:lnTo>
                    <a:lnTo>
                      <a:pt x="8934" y="4248"/>
                    </a:lnTo>
                    <a:lnTo>
                      <a:pt x="8915" y="4267"/>
                    </a:lnTo>
                    <a:lnTo>
                      <a:pt x="8896" y="4267"/>
                    </a:lnTo>
                    <a:lnTo>
                      <a:pt x="8877" y="4248"/>
                    </a:lnTo>
                    <a:lnTo>
                      <a:pt x="8858" y="4229"/>
                    </a:lnTo>
                    <a:lnTo>
                      <a:pt x="8839" y="4210"/>
                    </a:lnTo>
                    <a:lnTo>
                      <a:pt x="8782" y="4115"/>
                    </a:lnTo>
                    <a:lnTo>
                      <a:pt x="8763" y="4096"/>
                    </a:lnTo>
                    <a:lnTo>
                      <a:pt x="8744" y="4096"/>
                    </a:lnTo>
                    <a:lnTo>
                      <a:pt x="8725" y="4077"/>
                    </a:lnTo>
                    <a:lnTo>
                      <a:pt x="8706" y="4058"/>
                    </a:lnTo>
                    <a:lnTo>
                      <a:pt x="8667" y="4058"/>
                    </a:lnTo>
                    <a:lnTo>
                      <a:pt x="8649" y="4058"/>
                    </a:lnTo>
                    <a:lnTo>
                      <a:pt x="8591" y="4058"/>
                    </a:lnTo>
                    <a:lnTo>
                      <a:pt x="8572" y="4077"/>
                    </a:lnTo>
                    <a:lnTo>
                      <a:pt x="8534" y="4077"/>
                    </a:lnTo>
                    <a:lnTo>
                      <a:pt x="8515" y="4096"/>
                    </a:lnTo>
                    <a:lnTo>
                      <a:pt x="8477" y="4115"/>
                    </a:lnTo>
                    <a:lnTo>
                      <a:pt x="8382" y="4210"/>
                    </a:lnTo>
                    <a:lnTo>
                      <a:pt x="8363" y="4229"/>
                    </a:lnTo>
                    <a:lnTo>
                      <a:pt x="8325" y="4248"/>
                    </a:lnTo>
                    <a:lnTo>
                      <a:pt x="8287" y="4306"/>
                    </a:lnTo>
                    <a:lnTo>
                      <a:pt x="8249" y="4324"/>
                    </a:lnTo>
                    <a:lnTo>
                      <a:pt x="8229" y="4362"/>
                    </a:lnTo>
                    <a:lnTo>
                      <a:pt x="8229" y="4382"/>
                    </a:lnTo>
                    <a:lnTo>
                      <a:pt x="8210" y="4438"/>
                    </a:lnTo>
                    <a:lnTo>
                      <a:pt x="8249" y="4743"/>
                    </a:lnTo>
                    <a:lnTo>
                      <a:pt x="8229" y="4819"/>
                    </a:lnTo>
                    <a:lnTo>
                      <a:pt x="8229" y="4858"/>
                    </a:lnTo>
                    <a:lnTo>
                      <a:pt x="8249" y="4896"/>
                    </a:lnTo>
                    <a:lnTo>
                      <a:pt x="8268" y="4934"/>
                    </a:lnTo>
                    <a:lnTo>
                      <a:pt x="8325" y="5010"/>
                    </a:lnTo>
                    <a:lnTo>
                      <a:pt x="8344" y="5048"/>
                    </a:lnTo>
                    <a:lnTo>
                      <a:pt x="8382" y="5068"/>
                    </a:lnTo>
                    <a:lnTo>
                      <a:pt x="8401" y="5086"/>
                    </a:lnTo>
                    <a:lnTo>
                      <a:pt x="8420" y="5086"/>
                    </a:lnTo>
                    <a:lnTo>
                      <a:pt x="8439" y="5124"/>
                    </a:lnTo>
                    <a:lnTo>
                      <a:pt x="8477" y="5182"/>
                    </a:lnTo>
                    <a:lnTo>
                      <a:pt x="8553" y="5410"/>
                    </a:lnTo>
                    <a:lnTo>
                      <a:pt x="8610" y="5791"/>
                    </a:lnTo>
                    <a:lnTo>
                      <a:pt x="8515" y="6820"/>
                    </a:lnTo>
                    <a:lnTo>
                      <a:pt x="8363" y="7010"/>
                    </a:lnTo>
                    <a:lnTo>
                      <a:pt x="7411" y="7506"/>
                    </a:lnTo>
                    <a:lnTo>
                      <a:pt x="7258" y="7562"/>
                    </a:lnTo>
                    <a:lnTo>
                      <a:pt x="5867" y="8553"/>
                    </a:lnTo>
                    <a:lnTo>
                      <a:pt x="5848" y="8591"/>
                    </a:lnTo>
                    <a:lnTo>
                      <a:pt x="5753" y="8725"/>
                    </a:lnTo>
                    <a:lnTo>
                      <a:pt x="5696" y="8781"/>
                    </a:lnTo>
                    <a:lnTo>
                      <a:pt x="5201" y="9220"/>
                    </a:lnTo>
                    <a:lnTo>
                      <a:pt x="4515" y="9563"/>
                    </a:lnTo>
                    <a:lnTo>
                      <a:pt x="4115" y="9506"/>
                    </a:lnTo>
                    <a:lnTo>
                      <a:pt x="3943" y="9467"/>
                    </a:lnTo>
                    <a:lnTo>
                      <a:pt x="3867" y="9391"/>
                    </a:lnTo>
                    <a:lnTo>
                      <a:pt x="3830" y="9353"/>
                    </a:lnTo>
                    <a:lnTo>
                      <a:pt x="3791" y="9296"/>
                    </a:lnTo>
                    <a:lnTo>
                      <a:pt x="3734" y="9144"/>
                    </a:lnTo>
                    <a:lnTo>
                      <a:pt x="3715" y="9010"/>
                    </a:lnTo>
                    <a:lnTo>
                      <a:pt x="3696" y="8725"/>
                    </a:lnTo>
                    <a:lnTo>
                      <a:pt x="3715" y="8400"/>
                    </a:lnTo>
                    <a:lnTo>
                      <a:pt x="3753" y="8268"/>
                    </a:lnTo>
                    <a:lnTo>
                      <a:pt x="3830" y="8115"/>
                    </a:lnTo>
                    <a:lnTo>
                      <a:pt x="3848" y="8058"/>
                    </a:lnTo>
                    <a:lnTo>
                      <a:pt x="3848" y="8001"/>
                    </a:lnTo>
                    <a:lnTo>
                      <a:pt x="3791" y="7963"/>
                    </a:lnTo>
                    <a:lnTo>
                      <a:pt x="3734" y="7943"/>
                    </a:lnTo>
                    <a:lnTo>
                      <a:pt x="3068" y="7810"/>
                    </a:lnTo>
                    <a:lnTo>
                      <a:pt x="2629" y="7810"/>
                    </a:lnTo>
                    <a:lnTo>
                      <a:pt x="2401" y="7867"/>
                    </a:lnTo>
                    <a:lnTo>
                      <a:pt x="2153" y="7963"/>
                    </a:lnTo>
                    <a:lnTo>
                      <a:pt x="1486" y="8344"/>
                    </a:lnTo>
                    <a:lnTo>
                      <a:pt x="1581" y="7410"/>
                    </a:lnTo>
                    <a:lnTo>
                      <a:pt x="1620" y="7258"/>
                    </a:lnTo>
                    <a:lnTo>
                      <a:pt x="1715" y="7105"/>
                    </a:lnTo>
                    <a:lnTo>
                      <a:pt x="2306" y="6305"/>
                    </a:lnTo>
                    <a:lnTo>
                      <a:pt x="2306" y="6267"/>
                    </a:lnTo>
                    <a:lnTo>
                      <a:pt x="2306" y="6229"/>
                    </a:lnTo>
                    <a:lnTo>
                      <a:pt x="2286" y="6229"/>
                    </a:lnTo>
                    <a:lnTo>
                      <a:pt x="2248" y="6229"/>
                    </a:lnTo>
                    <a:lnTo>
                      <a:pt x="2172" y="6287"/>
                    </a:lnTo>
                    <a:lnTo>
                      <a:pt x="2153" y="6305"/>
                    </a:lnTo>
                    <a:lnTo>
                      <a:pt x="1981" y="6363"/>
                    </a:lnTo>
                    <a:lnTo>
                      <a:pt x="1886" y="6363"/>
                    </a:lnTo>
                    <a:lnTo>
                      <a:pt x="1296" y="6191"/>
                    </a:lnTo>
                    <a:lnTo>
                      <a:pt x="667" y="6096"/>
                    </a:lnTo>
                    <a:lnTo>
                      <a:pt x="534" y="6077"/>
                    </a:lnTo>
                    <a:lnTo>
                      <a:pt x="515" y="6058"/>
                    </a:lnTo>
                    <a:lnTo>
                      <a:pt x="496" y="6039"/>
                    </a:lnTo>
                    <a:lnTo>
                      <a:pt x="457" y="6001"/>
                    </a:lnTo>
                    <a:lnTo>
                      <a:pt x="439" y="5943"/>
                    </a:lnTo>
                    <a:lnTo>
                      <a:pt x="420" y="5906"/>
                    </a:lnTo>
                    <a:lnTo>
                      <a:pt x="401" y="5848"/>
                    </a:lnTo>
                    <a:lnTo>
                      <a:pt x="401" y="5791"/>
                    </a:lnTo>
                    <a:lnTo>
                      <a:pt x="401" y="5715"/>
                    </a:lnTo>
                    <a:lnTo>
                      <a:pt x="439" y="5620"/>
                    </a:lnTo>
                    <a:lnTo>
                      <a:pt x="515" y="5467"/>
                    </a:lnTo>
                    <a:lnTo>
                      <a:pt x="534" y="5391"/>
                    </a:lnTo>
                    <a:lnTo>
                      <a:pt x="534" y="5315"/>
                    </a:lnTo>
                    <a:lnTo>
                      <a:pt x="496" y="4953"/>
                    </a:lnTo>
                    <a:lnTo>
                      <a:pt x="477" y="4896"/>
                    </a:lnTo>
                    <a:lnTo>
                      <a:pt x="439" y="4839"/>
                    </a:lnTo>
                    <a:lnTo>
                      <a:pt x="420" y="4801"/>
                    </a:lnTo>
                    <a:lnTo>
                      <a:pt x="401" y="4743"/>
                    </a:lnTo>
                    <a:lnTo>
                      <a:pt x="381" y="4687"/>
                    </a:lnTo>
                    <a:lnTo>
                      <a:pt x="344" y="4534"/>
                    </a:lnTo>
                    <a:lnTo>
                      <a:pt x="325" y="4515"/>
                    </a:lnTo>
                    <a:lnTo>
                      <a:pt x="305" y="4496"/>
                    </a:lnTo>
                    <a:lnTo>
                      <a:pt x="267" y="4477"/>
                    </a:lnTo>
                    <a:lnTo>
                      <a:pt x="248" y="4458"/>
                    </a:lnTo>
                    <a:lnTo>
                      <a:pt x="210" y="4324"/>
                    </a:lnTo>
                    <a:lnTo>
                      <a:pt x="191" y="4267"/>
                    </a:lnTo>
                    <a:lnTo>
                      <a:pt x="153" y="4248"/>
                    </a:lnTo>
                    <a:lnTo>
                      <a:pt x="115" y="4229"/>
                    </a:lnTo>
                    <a:lnTo>
                      <a:pt x="39" y="4229"/>
                    </a:lnTo>
                    <a:lnTo>
                      <a:pt x="0" y="4210"/>
                    </a:lnTo>
                    <a:lnTo>
                      <a:pt x="0" y="4172"/>
                    </a:lnTo>
                    <a:lnTo>
                      <a:pt x="267" y="3791"/>
                    </a:lnTo>
                    <a:lnTo>
                      <a:pt x="305" y="3734"/>
                    </a:lnTo>
                    <a:lnTo>
                      <a:pt x="325" y="3677"/>
                    </a:lnTo>
                    <a:lnTo>
                      <a:pt x="325" y="3581"/>
                    </a:lnTo>
                    <a:lnTo>
                      <a:pt x="325" y="3544"/>
                    </a:lnTo>
                    <a:lnTo>
                      <a:pt x="344" y="3448"/>
                    </a:lnTo>
                    <a:lnTo>
                      <a:pt x="648" y="2553"/>
                    </a:lnTo>
                    <a:lnTo>
                      <a:pt x="686" y="2210"/>
                    </a:lnTo>
                    <a:lnTo>
                      <a:pt x="743" y="2096"/>
                    </a:lnTo>
                    <a:lnTo>
                      <a:pt x="820" y="1981"/>
                    </a:lnTo>
                    <a:lnTo>
                      <a:pt x="858" y="1924"/>
                    </a:lnTo>
                    <a:lnTo>
                      <a:pt x="972" y="1848"/>
                    </a:lnTo>
                    <a:lnTo>
                      <a:pt x="1010" y="1810"/>
                    </a:lnTo>
                    <a:lnTo>
                      <a:pt x="1029" y="1791"/>
                    </a:lnTo>
                    <a:lnTo>
                      <a:pt x="1010" y="1772"/>
                    </a:lnTo>
                    <a:lnTo>
                      <a:pt x="972" y="1734"/>
                    </a:lnTo>
                    <a:lnTo>
                      <a:pt x="838" y="1619"/>
                    </a:lnTo>
                    <a:lnTo>
                      <a:pt x="629" y="1353"/>
                    </a:lnTo>
                    <a:lnTo>
                      <a:pt x="610" y="1334"/>
                    </a:lnTo>
                    <a:lnTo>
                      <a:pt x="610" y="1296"/>
                    </a:lnTo>
                    <a:lnTo>
                      <a:pt x="629" y="1258"/>
                    </a:lnTo>
                    <a:lnTo>
                      <a:pt x="648" y="1220"/>
                    </a:lnTo>
                    <a:lnTo>
                      <a:pt x="686" y="1201"/>
                    </a:lnTo>
                    <a:lnTo>
                      <a:pt x="706" y="1162"/>
                    </a:lnTo>
                    <a:lnTo>
                      <a:pt x="706" y="1106"/>
                    </a:lnTo>
                    <a:lnTo>
                      <a:pt x="706" y="877"/>
                    </a:lnTo>
                    <a:lnTo>
                      <a:pt x="743" y="725"/>
                    </a:lnTo>
                    <a:lnTo>
                      <a:pt x="743" y="591"/>
                    </a:lnTo>
                    <a:lnTo>
                      <a:pt x="762" y="591"/>
                    </a:lnTo>
                    <a:lnTo>
                      <a:pt x="801" y="572"/>
                    </a:lnTo>
                    <a:lnTo>
                      <a:pt x="858" y="534"/>
                    </a:lnTo>
                    <a:lnTo>
                      <a:pt x="915" y="496"/>
                    </a:lnTo>
                    <a:lnTo>
                      <a:pt x="991" y="476"/>
                    </a:lnTo>
                    <a:lnTo>
                      <a:pt x="1105" y="496"/>
                    </a:lnTo>
                    <a:lnTo>
                      <a:pt x="1219" y="553"/>
                    </a:lnTo>
                    <a:lnTo>
                      <a:pt x="1334" y="572"/>
                    </a:lnTo>
                    <a:lnTo>
                      <a:pt x="1468" y="515"/>
                    </a:lnTo>
                    <a:lnTo>
                      <a:pt x="1544" y="420"/>
                    </a:lnTo>
                    <a:lnTo>
                      <a:pt x="1620" y="305"/>
                    </a:lnTo>
                    <a:lnTo>
                      <a:pt x="1696" y="210"/>
                    </a:lnTo>
                    <a:lnTo>
                      <a:pt x="1810" y="153"/>
                    </a:lnTo>
                    <a:lnTo>
                      <a:pt x="1925" y="134"/>
                    </a:lnTo>
                    <a:lnTo>
                      <a:pt x="2096" y="210"/>
                    </a:lnTo>
                    <a:lnTo>
                      <a:pt x="2210" y="210"/>
                    </a:lnTo>
                    <a:lnTo>
                      <a:pt x="2267" y="172"/>
                    </a:lnTo>
                    <a:lnTo>
                      <a:pt x="2325" y="58"/>
                    </a:lnTo>
                    <a:lnTo>
                      <a:pt x="2382" y="39"/>
                    </a:lnTo>
                    <a:lnTo>
                      <a:pt x="2439" y="58"/>
                    </a:lnTo>
                    <a:lnTo>
                      <a:pt x="2477" y="191"/>
                    </a:lnTo>
                    <a:lnTo>
                      <a:pt x="2534" y="229"/>
                    </a:lnTo>
                    <a:lnTo>
                      <a:pt x="2629" y="210"/>
                    </a:lnTo>
                    <a:lnTo>
                      <a:pt x="2839" y="39"/>
                    </a:lnTo>
                    <a:lnTo>
                      <a:pt x="2934" y="0"/>
                    </a:lnTo>
                    <a:lnTo>
                      <a:pt x="3048" y="0"/>
                    </a:lnTo>
                    <a:lnTo>
                      <a:pt x="3144" y="58"/>
                    </a:lnTo>
                    <a:lnTo>
                      <a:pt x="3239" y="134"/>
                    </a:lnTo>
                    <a:lnTo>
                      <a:pt x="3353" y="191"/>
                    </a:lnTo>
                    <a:lnTo>
                      <a:pt x="3410" y="191"/>
                    </a:lnTo>
                    <a:lnTo>
                      <a:pt x="3544" y="172"/>
                    </a:lnTo>
                    <a:lnTo>
                      <a:pt x="3601" y="191"/>
                    </a:lnTo>
                    <a:lnTo>
                      <a:pt x="3658" y="210"/>
                    </a:lnTo>
                    <a:lnTo>
                      <a:pt x="3772" y="286"/>
                    </a:lnTo>
                    <a:lnTo>
                      <a:pt x="3830" y="305"/>
                    </a:lnTo>
                    <a:lnTo>
                      <a:pt x="3943" y="32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28" name="Freeform 18">
                <a:extLst>
                  <a:ext uri="{FF2B5EF4-FFF2-40B4-BE49-F238E27FC236}">
                    <a16:creationId xmlns:a16="http://schemas.microsoft.com/office/drawing/2014/main" id="{E978B750-07E0-D542-B9BF-A0987FA329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03638" y="3573463"/>
                <a:ext cx="3224212" cy="4300537"/>
              </a:xfrm>
              <a:custGeom>
                <a:avLst/>
                <a:gdLst>
                  <a:gd name="T0" fmla="*/ 2147483646 w 8954"/>
                  <a:gd name="T1" fmla="*/ 2147483646 h 11944"/>
                  <a:gd name="T2" fmla="*/ 2147483646 w 8954"/>
                  <a:gd name="T3" fmla="*/ 2147483646 h 11944"/>
                  <a:gd name="T4" fmla="*/ 2147483646 w 8954"/>
                  <a:gd name="T5" fmla="*/ 2147483646 h 11944"/>
                  <a:gd name="T6" fmla="*/ 2147483646 w 8954"/>
                  <a:gd name="T7" fmla="*/ 0 h 11944"/>
                  <a:gd name="T8" fmla="*/ 2147483646 w 8954"/>
                  <a:gd name="T9" fmla="*/ 2147483646 h 11944"/>
                  <a:gd name="T10" fmla="*/ 2147483646 w 8954"/>
                  <a:gd name="T11" fmla="*/ 2147483646 h 11944"/>
                  <a:gd name="T12" fmla="*/ 2147483646 w 8954"/>
                  <a:gd name="T13" fmla="*/ 2147483646 h 11944"/>
                  <a:gd name="T14" fmla="*/ 2147483646 w 8954"/>
                  <a:gd name="T15" fmla="*/ 2147483646 h 11944"/>
                  <a:gd name="T16" fmla="*/ 2147483646 w 8954"/>
                  <a:gd name="T17" fmla="*/ 2147483646 h 11944"/>
                  <a:gd name="T18" fmla="*/ 2147483646 w 8954"/>
                  <a:gd name="T19" fmla="*/ 2147483646 h 11944"/>
                  <a:gd name="T20" fmla="*/ 2147483646 w 8954"/>
                  <a:gd name="T21" fmla="*/ 2147483646 h 11944"/>
                  <a:gd name="T22" fmla="*/ 2147483646 w 8954"/>
                  <a:gd name="T23" fmla="*/ 2147483646 h 11944"/>
                  <a:gd name="T24" fmla="*/ 2147483646 w 8954"/>
                  <a:gd name="T25" fmla="*/ 2147483646 h 11944"/>
                  <a:gd name="T26" fmla="*/ 2147483646 w 8954"/>
                  <a:gd name="T27" fmla="*/ 2147483646 h 11944"/>
                  <a:gd name="T28" fmla="*/ 2147483646 w 8954"/>
                  <a:gd name="T29" fmla="*/ 2147483646 h 11944"/>
                  <a:gd name="T30" fmla="*/ 2147483646 w 8954"/>
                  <a:gd name="T31" fmla="*/ 2147483646 h 11944"/>
                  <a:gd name="T32" fmla="*/ 2147483646 w 8954"/>
                  <a:gd name="T33" fmla="*/ 2147483646 h 11944"/>
                  <a:gd name="T34" fmla="*/ 2147483646 w 8954"/>
                  <a:gd name="T35" fmla="*/ 2147483646 h 11944"/>
                  <a:gd name="T36" fmla="*/ 2147483646 w 8954"/>
                  <a:gd name="T37" fmla="*/ 2147483646 h 11944"/>
                  <a:gd name="T38" fmla="*/ 2147483646 w 8954"/>
                  <a:gd name="T39" fmla="*/ 2147483646 h 11944"/>
                  <a:gd name="T40" fmla="*/ 2147483646 w 8954"/>
                  <a:gd name="T41" fmla="*/ 2147483646 h 11944"/>
                  <a:gd name="T42" fmla="*/ 2147483646 w 8954"/>
                  <a:gd name="T43" fmla="*/ 2147483646 h 11944"/>
                  <a:gd name="T44" fmla="*/ 2147483646 w 8954"/>
                  <a:gd name="T45" fmla="*/ 2147483646 h 11944"/>
                  <a:gd name="T46" fmla="*/ 2147483646 w 8954"/>
                  <a:gd name="T47" fmla="*/ 2147483646 h 11944"/>
                  <a:gd name="T48" fmla="*/ 2147483646 w 8954"/>
                  <a:gd name="T49" fmla="*/ 2147483646 h 11944"/>
                  <a:gd name="T50" fmla="*/ 2147483646 w 8954"/>
                  <a:gd name="T51" fmla="*/ 2147483646 h 11944"/>
                  <a:gd name="T52" fmla="*/ 2147483646 w 8954"/>
                  <a:gd name="T53" fmla="*/ 2147483646 h 11944"/>
                  <a:gd name="T54" fmla="*/ 2147483646 w 8954"/>
                  <a:gd name="T55" fmla="*/ 2147483646 h 11944"/>
                  <a:gd name="T56" fmla="*/ 2147483646 w 8954"/>
                  <a:gd name="T57" fmla="*/ 2147483646 h 11944"/>
                  <a:gd name="T58" fmla="*/ 2147483646 w 8954"/>
                  <a:gd name="T59" fmla="*/ 2147483646 h 11944"/>
                  <a:gd name="T60" fmla="*/ 2147483646 w 8954"/>
                  <a:gd name="T61" fmla="*/ 2147483646 h 11944"/>
                  <a:gd name="T62" fmla="*/ 2147483646 w 8954"/>
                  <a:gd name="T63" fmla="*/ 2147483646 h 11944"/>
                  <a:gd name="T64" fmla="*/ 2147483646 w 8954"/>
                  <a:gd name="T65" fmla="*/ 2147483646 h 11944"/>
                  <a:gd name="T66" fmla="*/ 2147483646 w 8954"/>
                  <a:gd name="T67" fmla="*/ 2147483646 h 11944"/>
                  <a:gd name="T68" fmla="*/ 2147483646 w 8954"/>
                  <a:gd name="T69" fmla="*/ 2147483646 h 11944"/>
                  <a:gd name="T70" fmla="*/ 2147483646 w 8954"/>
                  <a:gd name="T71" fmla="*/ 2147483646 h 11944"/>
                  <a:gd name="T72" fmla="*/ 2147483646 w 8954"/>
                  <a:gd name="T73" fmla="*/ 2147483646 h 11944"/>
                  <a:gd name="T74" fmla="*/ 2147483646 w 8954"/>
                  <a:gd name="T75" fmla="*/ 2147483646 h 11944"/>
                  <a:gd name="T76" fmla="*/ 2147483646 w 8954"/>
                  <a:gd name="T77" fmla="*/ 2147483646 h 11944"/>
                  <a:gd name="T78" fmla="*/ 2147483646 w 8954"/>
                  <a:gd name="T79" fmla="*/ 2147483646 h 11944"/>
                  <a:gd name="T80" fmla="*/ 2147483646 w 8954"/>
                  <a:gd name="T81" fmla="*/ 2147483646 h 11944"/>
                  <a:gd name="T82" fmla="*/ 2147483646 w 8954"/>
                  <a:gd name="T83" fmla="*/ 2147483646 h 11944"/>
                  <a:gd name="T84" fmla="*/ 2147483646 w 8954"/>
                  <a:gd name="T85" fmla="*/ 2147483646 h 11944"/>
                  <a:gd name="T86" fmla="*/ 2147483646 w 8954"/>
                  <a:gd name="T87" fmla="*/ 2147483646 h 11944"/>
                  <a:gd name="T88" fmla="*/ 2147483646 w 8954"/>
                  <a:gd name="T89" fmla="*/ 2147483646 h 11944"/>
                  <a:gd name="T90" fmla="*/ 2147483646 w 8954"/>
                  <a:gd name="T91" fmla="*/ 2147483646 h 11944"/>
                  <a:gd name="T92" fmla="*/ 2147483646 w 8954"/>
                  <a:gd name="T93" fmla="*/ 2147483646 h 11944"/>
                  <a:gd name="T94" fmla="*/ 2147483646 w 8954"/>
                  <a:gd name="T95" fmla="*/ 2147483646 h 11944"/>
                  <a:gd name="T96" fmla="*/ 2147483646 w 8954"/>
                  <a:gd name="T97" fmla="*/ 2147483646 h 11944"/>
                  <a:gd name="T98" fmla="*/ 2147483646 w 8954"/>
                  <a:gd name="T99" fmla="*/ 2147483646 h 11944"/>
                  <a:gd name="T100" fmla="*/ 0 w 8954"/>
                  <a:gd name="T101" fmla="*/ 2147483646 h 11944"/>
                  <a:gd name="T102" fmla="*/ 2147483646 w 8954"/>
                  <a:gd name="T103" fmla="*/ 2147483646 h 11944"/>
                  <a:gd name="T104" fmla="*/ 2147483646 w 8954"/>
                  <a:gd name="T105" fmla="*/ 2147483646 h 11944"/>
                  <a:gd name="T106" fmla="*/ 2147483646 w 8954"/>
                  <a:gd name="T107" fmla="*/ 2147483646 h 11944"/>
                  <a:gd name="T108" fmla="*/ 2147483646 w 8954"/>
                  <a:gd name="T109" fmla="*/ 2147483646 h 11944"/>
                  <a:gd name="T110" fmla="*/ 2147483646 w 8954"/>
                  <a:gd name="T111" fmla="*/ 2147483646 h 11944"/>
                  <a:gd name="T112" fmla="*/ 2147483646 w 8954"/>
                  <a:gd name="T113" fmla="*/ 2147483646 h 11944"/>
                  <a:gd name="T114" fmla="*/ 2147483646 w 8954"/>
                  <a:gd name="T115" fmla="*/ 2147483646 h 11944"/>
                  <a:gd name="T116" fmla="*/ 2147483646 w 8954"/>
                  <a:gd name="T117" fmla="*/ 2147483646 h 11944"/>
                  <a:gd name="T118" fmla="*/ 2147483646 w 8954"/>
                  <a:gd name="T119" fmla="*/ 2147483646 h 11944"/>
                  <a:gd name="T120" fmla="*/ 2147483646 w 8954"/>
                  <a:gd name="T121" fmla="*/ 2147483646 h 11944"/>
                  <a:gd name="T122" fmla="*/ 2147483646 w 8954"/>
                  <a:gd name="T123" fmla="*/ 2147483646 h 1194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954" h="11944">
                    <a:moveTo>
                      <a:pt x="4495" y="343"/>
                    </a:moveTo>
                    <a:lnTo>
                      <a:pt x="4686" y="248"/>
                    </a:lnTo>
                    <a:lnTo>
                      <a:pt x="4952" y="172"/>
                    </a:lnTo>
                    <a:lnTo>
                      <a:pt x="4991" y="191"/>
                    </a:lnTo>
                    <a:lnTo>
                      <a:pt x="5028" y="248"/>
                    </a:lnTo>
                    <a:lnTo>
                      <a:pt x="5067" y="286"/>
                    </a:lnTo>
                    <a:lnTo>
                      <a:pt x="5162" y="286"/>
                    </a:lnTo>
                    <a:lnTo>
                      <a:pt x="5219" y="248"/>
                    </a:lnTo>
                    <a:lnTo>
                      <a:pt x="5390" y="57"/>
                    </a:lnTo>
                    <a:lnTo>
                      <a:pt x="5409" y="19"/>
                    </a:lnTo>
                    <a:lnTo>
                      <a:pt x="5409" y="0"/>
                    </a:lnTo>
                    <a:lnTo>
                      <a:pt x="5486" y="0"/>
                    </a:lnTo>
                    <a:lnTo>
                      <a:pt x="5448" y="38"/>
                    </a:lnTo>
                    <a:lnTo>
                      <a:pt x="5467" y="96"/>
                    </a:lnTo>
                    <a:lnTo>
                      <a:pt x="5504" y="172"/>
                    </a:lnTo>
                    <a:lnTo>
                      <a:pt x="5581" y="191"/>
                    </a:lnTo>
                    <a:lnTo>
                      <a:pt x="5714" y="152"/>
                    </a:lnTo>
                    <a:lnTo>
                      <a:pt x="5809" y="76"/>
                    </a:lnTo>
                    <a:lnTo>
                      <a:pt x="5905" y="19"/>
                    </a:lnTo>
                    <a:lnTo>
                      <a:pt x="6076" y="38"/>
                    </a:lnTo>
                    <a:lnTo>
                      <a:pt x="6457" y="191"/>
                    </a:lnTo>
                    <a:lnTo>
                      <a:pt x="7257" y="305"/>
                    </a:lnTo>
                    <a:lnTo>
                      <a:pt x="7295" y="343"/>
                    </a:lnTo>
                    <a:lnTo>
                      <a:pt x="7353" y="343"/>
                    </a:lnTo>
                    <a:lnTo>
                      <a:pt x="7390" y="343"/>
                    </a:lnTo>
                    <a:lnTo>
                      <a:pt x="7390" y="477"/>
                    </a:lnTo>
                    <a:lnTo>
                      <a:pt x="7353" y="629"/>
                    </a:lnTo>
                    <a:lnTo>
                      <a:pt x="7353" y="858"/>
                    </a:lnTo>
                    <a:lnTo>
                      <a:pt x="7353" y="914"/>
                    </a:lnTo>
                    <a:lnTo>
                      <a:pt x="7333" y="953"/>
                    </a:lnTo>
                    <a:lnTo>
                      <a:pt x="7295" y="972"/>
                    </a:lnTo>
                    <a:lnTo>
                      <a:pt x="7276" y="1010"/>
                    </a:lnTo>
                    <a:lnTo>
                      <a:pt x="7257" y="1048"/>
                    </a:lnTo>
                    <a:lnTo>
                      <a:pt x="7257" y="1086"/>
                    </a:lnTo>
                    <a:lnTo>
                      <a:pt x="7276" y="1105"/>
                    </a:lnTo>
                    <a:lnTo>
                      <a:pt x="7485" y="1371"/>
                    </a:lnTo>
                    <a:lnTo>
                      <a:pt x="7619" y="1486"/>
                    </a:lnTo>
                    <a:lnTo>
                      <a:pt x="7657" y="1524"/>
                    </a:lnTo>
                    <a:lnTo>
                      <a:pt x="7676" y="1543"/>
                    </a:lnTo>
                    <a:lnTo>
                      <a:pt x="7657" y="1562"/>
                    </a:lnTo>
                    <a:lnTo>
                      <a:pt x="7619" y="1600"/>
                    </a:lnTo>
                    <a:lnTo>
                      <a:pt x="7505" y="1676"/>
                    </a:lnTo>
                    <a:lnTo>
                      <a:pt x="7467" y="1733"/>
                    </a:lnTo>
                    <a:lnTo>
                      <a:pt x="7390" y="1848"/>
                    </a:lnTo>
                    <a:lnTo>
                      <a:pt x="7333" y="1962"/>
                    </a:lnTo>
                    <a:lnTo>
                      <a:pt x="7295" y="2305"/>
                    </a:lnTo>
                    <a:lnTo>
                      <a:pt x="6991" y="3200"/>
                    </a:lnTo>
                    <a:lnTo>
                      <a:pt x="6972" y="3296"/>
                    </a:lnTo>
                    <a:lnTo>
                      <a:pt x="6972" y="3333"/>
                    </a:lnTo>
                    <a:lnTo>
                      <a:pt x="6972" y="3429"/>
                    </a:lnTo>
                    <a:lnTo>
                      <a:pt x="6952" y="3486"/>
                    </a:lnTo>
                    <a:lnTo>
                      <a:pt x="6914" y="3543"/>
                    </a:lnTo>
                    <a:lnTo>
                      <a:pt x="6647" y="3924"/>
                    </a:lnTo>
                    <a:lnTo>
                      <a:pt x="6647" y="3962"/>
                    </a:lnTo>
                    <a:lnTo>
                      <a:pt x="6686" y="3981"/>
                    </a:lnTo>
                    <a:lnTo>
                      <a:pt x="6762" y="3981"/>
                    </a:lnTo>
                    <a:lnTo>
                      <a:pt x="6800" y="4000"/>
                    </a:lnTo>
                    <a:lnTo>
                      <a:pt x="6838" y="4019"/>
                    </a:lnTo>
                    <a:lnTo>
                      <a:pt x="6857" y="4076"/>
                    </a:lnTo>
                    <a:lnTo>
                      <a:pt x="6895" y="4210"/>
                    </a:lnTo>
                    <a:lnTo>
                      <a:pt x="6914" y="4229"/>
                    </a:lnTo>
                    <a:lnTo>
                      <a:pt x="6952" y="4248"/>
                    </a:lnTo>
                    <a:lnTo>
                      <a:pt x="6972" y="4267"/>
                    </a:lnTo>
                    <a:lnTo>
                      <a:pt x="6991" y="4286"/>
                    </a:lnTo>
                    <a:lnTo>
                      <a:pt x="7028" y="4439"/>
                    </a:lnTo>
                    <a:lnTo>
                      <a:pt x="7048" y="4495"/>
                    </a:lnTo>
                    <a:lnTo>
                      <a:pt x="7067" y="4553"/>
                    </a:lnTo>
                    <a:lnTo>
                      <a:pt x="7086" y="4591"/>
                    </a:lnTo>
                    <a:lnTo>
                      <a:pt x="7124" y="4648"/>
                    </a:lnTo>
                    <a:lnTo>
                      <a:pt x="7143" y="4705"/>
                    </a:lnTo>
                    <a:lnTo>
                      <a:pt x="7181" y="5067"/>
                    </a:lnTo>
                    <a:lnTo>
                      <a:pt x="7181" y="5143"/>
                    </a:lnTo>
                    <a:lnTo>
                      <a:pt x="7162" y="5219"/>
                    </a:lnTo>
                    <a:lnTo>
                      <a:pt x="7086" y="5372"/>
                    </a:lnTo>
                    <a:lnTo>
                      <a:pt x="7048" y="5467"/>
                    </a:lnTo>
                    <a:lnTo>
                      <a:pt x="7048" y="5543"/>
                    </a:lnTo>
                    <a:lnTo>
                      <a:pt x="7048" y="5600"/>
                    </a:lnTo>
                    <a:lnTo>
                      <a:pt x="7067" y="5658"/>
                    </a:lnTo>
                    <a:lnTo>
                      <a:pt x="7086" y="5695"/>
                    </a:lnTo>
                    <a:lnTo>
                      <a:pt x="7104" y="5753"/>
                    </a:lnTo>
                    <a:lnTo>
                      <a:pt x="7143" y="5791"/>
                    </a:lnTo>
                    <a:lnTo>
                      <a:pt x="7162" y="5810"/>
                    </a:lnTo>
                    <a:lnTo>
                      <a:pt x="7181" y="5829"/>
                    </a:lnTo>
                    <a:lnTo>
                      <a:pt x="7314" y="5848"/>
                    </a:lnTo>
                    <a:lnTo>
                      <a:pt x="7943" y="5943"/>
                    </a:lnTo>
                    <a:lnTo>
                      <a:pt x="8533" y="6115"/>
                    </a:lnTo>
                    <a:lnTo>
                      <a:pt x="8628" y="6115"/>
                    </a:lnTo>
                    <a:lnTo>
                      <a:pt x="8800" y="6057"/>
                    </a:lnTo>
                    <a:lnTo>
                      <a:pt x="8819" y="6039"/>
                    </a:lnTo>
                    <a:lnTo>
                      <a:pt x="8895" y="5981"/>
                    </a:lnTo>
                    <a:lnTo>
                      <a:pt x="8933" y="5981"/>
                    </a:lnTo>
                    <a:lnTo>
                      <a:pt x="8953" y="5981"/>
                    </a:lnTo>
                    <a:lnTo>
                      <a:pt x="8953" y="6019"/>
                    </a:lnTo>
                    <a:lnTo>
                      <a:pt x="8953" y="6057"/>
                    </a:lnTo>
                    <a:lnTo>
                      <a:pt x="8362" y="6857"/>
                    </a:lnTo>
                    <a:lnTo>
                      <a:pt x="8267" y="7010"/>
                    </a:lnTo>
                    <a:lnTo>
                      <a:pt x="8228" y="7162"/>
                    </a:lnTo>
                    <a:lnTo>
                      <a:pt x="8133" y="8096"/>
                    </a:lnTo>
                    <a:lnTo>
                      <a:pt x="8076" y="8229"/>
                    </a:lnTo>
                    <a:lnTo>
                      <a:pt x="8038" y="8286"/>
                    </a:lnTo>
                    <a:lnTo>
                      <a:pt x="7943" y="8362"/>
                    </a:lnTo>
                    <a:lnTo>
                      <a:pt x="7886" y="8401"/>
                    </a:lnTo>
                    <a:lnTo>
                      <a:pt x="7638" y="8477"/>
                    </a:lnTo>
                    <a:lnTo>
                      <a:pt x="7600" y="8515"/>
                    </a:lnTo>
                    <a:lnTo>
                      <a:pt x="7562" y="8533"/>
                    </a:lnTo>
                    <a:lnTo>
                      <a:pt x="7543" y="8591"/>
                    </a:lnTo>
                    <a:lnTo>
                      <a:pt x="7524" y="8705"/>
                    </a:lnTo>
                    <a:lnTo>
                      <a:pt x="7467" y="9334"/>
                    </a:lnTo>
                    <a:lnTo>
                      <a:pt x="7485" y="9505"/>
                    </a:lnTo>
                    <a:lnTo>
                      <a:pt x="7467" y="9543"/>
                    </a:lnTo>
                    <a:lnTo>
                      <a:pt x="7448" y="9581"/>
                    </a:lnTo>
                    <a:lnTo>
                      <a:pt x="7390" y="9581"/>
                    </a:lnTo>
                    <a:lnTo>
                      <a:pt x="7353" y="9562"/>
                    </a:lnTo>
                    <a:lnTo>
                      <a:pt x="7314" y="9562"/>
                    </a:lnTo>
                    <a:lnTo>
                      <a:pt x="7295" y="9581"/>
                    </a:lnTo>
                    <a:lnTo>
                      <a:pt x="7276" y="9620"/>
                    </a:lnTo>
                    <a:lnTo>
                      <a:pt x="7276" y="9734"/>
                    </a:lnTo>
                    <a:lnTo>
                      <a:pt x="7257" y="9791"/>
                    </a:lnTo>
                    <a:lnTo>
                      <a:pt x="7028" y="10210"/>
                    </a:lnTo>
                    <a:lnTo>
                      <a:pt x="6914" y="10572"/>
                    </a:lnTo>
                    <a:lnTo>
                      <a:pt x="6857" y="10724"/>
                    </a:lnTo>
                    <a:lnTo>
                      <a:pt x="6838" y="10763"/>
                    </a:lnTo>
                    <a:lnTo>
                      <a:pt x="6781" y="10800"/>
                    </a:lnTo>
                    <a:lnTo>
                      <a:pt x="6667" y="10877"/>
                    </a:lnTo>
                    <a:lnTo>
                      <a:pt x="6476" y="10953"/>
                    </a:lnTo>
                    <a:lnTo>
                      <a:pt x="6457" y="10972"/>
                    </a:lnTo>
                    <a:lnTo>
                      <a:pt x="6362" y="11048"/>
                    </a:lnTo>
                    <a:lnTo>
                      <a:pt x="6190" y="11143"/>
                    </a:lnTo>
                    <a:lnTo>
                      <a:pt x="6095" y="11200"/>
                    </a:lnTo>
                    <a:lnTo>
                      <a:pt x="5790" y="11543"/>
                    </a:lnTo>
                    <a:lnTo>
                      <a:pt x="5771" y="11601"/>
                    </a:lnTo>
                    <a:lnTo>
                      <a:pt x="5695" y="11829"/>
                    </a:lnTo>
                    <a:lnTo>
                      <a:pt x="5524" y="11943"/>
                    </a:lnTo>
                    <a:lnTo>
                      <a:pt x="5276" y="11601"/>
                    </a:lnTo>
                    <a:lnTo>
                      <a:pt x="2838" y="9086"/>
                    </a:lnTo>
                    <a:lnTo>
                      <a:pt x="2419" y="8648"/>
                    </a:lnTo>
                    <a:lnTo>
                      <a:pt x="2152" y="8229"/>
                    </a:lnTo>
                    <a:lnTo>
                      <a:pt x="1962" y="7867"/>
                    </a:lnTo>
                    <a:lnTo>
                      <a:pt x="1867" y="7772"/>
                    </a:lnTo>
                    <a:lnTo>
                      <a:pt x="1295" y="7658"/>
                    </a:lnTo>
                    <a:lnTo>
                      <a:pt x="1200" y="7619"/>
                    </a:lnTo>
                    <a:lnTo>
                      <a:pt x="1143" y="7600"/>
                    </a:lnTo>
                    <a:lnTo>
                      <a:pt x="1085" y="7543"/>
                    </a:lnTo>
                    <a:lnTo>
                      <a:pt x="1009" y="7429"/>
                    </a:lnTo>
                    <a:lnTo>
                      <a:pt x="971" y="7410"/>
                    </a:lnTo>
                    <a:lnTo>
                      <a:pt x="933" y="7391"/>
                    </a:lnTo>
                    <a:lnTo>
                      <a:pt x="838" y="7372"/>
                    </a:lnTo>
                    <a:lnTo>
                      <a:pt x="590" y="7277"/>
                    </a:lnTo>
                    <a:lnTo>
                      <a:pt x="362" y="7314"/>
                    </a:lnTo>
                    <a:lnTo>
                      <a:pt x="247" y="7295"/>
                    </a:lnTo>
                    <a:lnTo>
                      <a:pt x="190" y="7258"/>
                    </a:lnTo>
                    <a:lnTo>
                      <a:pt x="133" y="7219"/>
                    </a:lnTo>
                    <a:lnTo>
                      <a:pt x="0" y="7048"/>
                    </a:lnTo>
                    <a:lnTo>
                      <a:pt x="0" y="5467"/>
                    </a:lnTo>
                    <a:lnTo>
                      <a:pt x="38" y="5353"/>
                    </a:lnTo>
                    <a:lnTo>
                      <a:pt x="95" y="5277"/>
                    </a:lnTo>
                    <a:lnTo>
                      <a:pt x="171" y="5105"/>
                    </a:lnTo>
                    <a:lnTo>
                      <a:pt x="190" y="4972"/>
                    </a:lnTo>
                    <a:lnTo>
                      <a:pt x="95" y="4553"/>
                    </a:lnTo>
                    <a:lnTo>
                      <a:pt x="114" y="4324"/>
                    </a:lnTo>
                    <a:lnTo>
                      <a:pt x="95" y="4000"/>
                    </a:lnTo>
                    <a:lnTo>
                      <a:pt x="114" y="3848"/>
                    </a:lnTo>
                    <a:lnTo>
                      <a:pt x="209" y="3733"/>
                    </a:lnTo>
                    <a:lnTo>
                      <a:pt x="399" y="3657"/>
                    </a:lnTo>
                    <a:lnTo>
                      <a:pt x="533" y="3619"/>
                    </a:lnTo>
                    <a:lnTo>
                      <a:pt x="800" y="3581"/>
                    </a:lnTo>
                    <a:lnTo>
                      <a:pt x="933" y="3543"/>
                    </a:lnTo>
                    <a:lnTo>
                      <a:pt x="1047" y="3486"/>
                    </a:lnTo>
                    <a:lnTo>
                      <a:pt x="1352" y="3238"/>
                    </a:lnTo>
                    <a:lnTo>
                      <a:pt x="1486" y="3162"/>
                    </a:lnTo>
                    <a:lnTo>
                      <a:pt x="1886" y="3029"/>
                    </a:lnTo>
                    <a:lnTo>
                      <a:pt x="1981" y="2953"/>
                    </a:lnTo>
                    <a:lnTo>
                      <a:pt x="2857" y="2019"/>
                    </a:lnTo>
                    <a:lnTo>
                      <a:pt x="3124" y="1848"/>
                    </a:lnTo>
                    <a:lnTo>
                      <a:pt x="3600" y="1638"/>
                    </a:lnTo>
                    <a:lnTo>
                      <a:pt x="4686" y="1162"/>
                    </a:lnTo>
                    <a:lnTo>
                      <a:pt x="4724" y="1067"/>
                    </a:lnTo>
                    <a:lnTo>
                      <a:pt x="4742" y="1029"/>
                    </a:lnTo>
                    <a:lnTo>
                      <a:pt x="4762" y="972"/>
                    </a:lnTo>
                    <a:lnTo>
                      <a:pt x="4742" y="934"/>
                    </a:lnTo>
                    <a:lnTo>
                      <a:pt x="4686" y="876"/>
                    </a:lnTo>
                    <a:lnTo>
                      <a:pt x="4590" y="819"/>
                    </a:lnTo>
                    <a:lnTo>
                      <a:pt x="4552" y="743"/>
                    </a:lnTo>
                    <a:lnTo>
                      <a:pt x="4514" y="686"/>
                    </a:lnTo>
                    <a:lnTo>
                      <a:pt x="4495" y="362"/>
                    </a:lnTo>
                    <a:lnTo>
                      <a:pt x="4495" y="343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29" name="Freeform 19">
                <a:extLst>
                  <a:ext uri="{FF2B5EF4-FFF2-40B4-BE49-F238E27FC236}">
                    <a16:creationId xmlns:a16="http://schemas.microsoft.com/office/drawing/2014/main" id="{3C499239-41A5-DA44-B5CB-BAF99AEF3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6150" y="4005263"/>
                <a:ext cx="2832100" cy="2160587"/>
              </a:xfrm>
              <a:custGeom>
                <a:avLst/>
                <a:gdLst>
                  <a:gd name="T0" fmla="*/ 2147483646 w 7867"/>
                  <a:gd name="T1" fmla="*/ 2147483646 h 6001"/>
                  <a:gd name="T2" fmla="*/ 2147483646 w 7867"/>
                  <a:gd name="T3" fmla="*/ 2147483646 h 6001"/>
                  <a:gd name="T4" fmla="*/ 2147483646 w 7867"/>
                  <a:gd name="T5" fmla="*/ 2147483646 h 6001"/>
                  <a:gd name="T6" fmla="*/ 2147483646 w 7867"/>
                  <a:gd name="T7" fmla="*/ 0 h 6001"/>
                  <a:gd name="T8" fmla="*/ 2147483646 w 7867"/>
                  <a:gd name="T9" fmla="*/ 2147483646 h 6001"/>
                  <a:gd name="T10" fmla="*/ 2147483646 w 7867"/>
                  <a:gd name="T11" fmla="*/ 2147483646 h 6001"/>
                  <a:gd name="T12" fmla="*/ 2147483646 w 7867"/>
                  <a:gd name="T13" fmla="*/ 2147483646 h 6001"/>
                  <a:gd name="T14" fmla="*/ 2147483646 w 7867"/>
                  <a:gd name="T15" fmla="*/ 2147483646 h 6001"/>
                  <a:gd name="T16" fmla="*/ 2147483646 w 7867"/>
                  <a:gd name="T17" fmla="*/ 2147483646 h 6001"/>
                  <a:gd name="T18" fmla="*/ 2147483646 w 7867"/>
                  <a:gd name="T19" fmla="*/ 2147483646 h 6001"/>
                  <a:gd name="T20" fmla="*/ 2147483646 w 7867"/>
                  <a:gd name="T21" fmla="*/ 2147483646 h 6001"/>
                  <a:gd name="T22" fmla="*/ 2147483646 w 7867"/>
                  <a:gd name="T23" fmla="*/ 2147483646 h 6001"/>
                  <a:gd name="T24" fmla="*/ 2147483646 w 7867"/>
                  <a:gd name="T25" fmla="*/ 2147483646 h 6001"/>
                  <a:gd name="T26" fmla="*/ 2147483646 w 7867"/>
                  <a:gd name="T27" fmla="*/ 2147483646 h 6001"/>
                  <a:gd name="T28" fmla="*/ 2147483646 w 7867"/>
                  <a:gd name="T29" fmla="*/ 2147483646 h 6001"/>
                  <a:gd name="T30" fmla="*/ 2147483646 w 7867"/>
                  <a:gd name="T31" fmla="*/ 2147483646 h 6001"/>
                  <a:gd name="T32" fmla="*/ 2147483646 w 7867"/>
                  <a:gd name="T33" fmla="*/ 2147483646 h 6001"/>
                  <a:gd name="T34" fmla="*/ 2147483646 w 7867"/>
                  <a:gd name="T35" fmla="*/ 2147483646 h 6001"/>
                  <a:gd name="T36" fmla="*/ 2147483646 w 7867"/>
                  <a:gd name="T37" fmla="*/ 2147483646 h 6001"/>
                  <a:gd name="T38" fmla="*/ 2147483646 w 7867"/>
                  <a:gd name="T39" fmla="*/ 2147483646 h 6001"/>
                  <a:gd name="T40" fmla="*/ 2147483646 w 7867"/>
                  <a:gd name="T41" fmla="*/ 2147483646 h 6001"/>
                  <a:gd name="T42" fmla="*/ 2147483646 w 7867"/>
                  <a:gd name="T43" fmla="*/ 2147483646 h 6001"/>
                  <a:gd name="T44" fmla="*/ 2147483646 w 7867"/>
                  <a:gd name="T45" fmla="*/ 2147483646 h 6001"/>
                  <a:gd name="T46" fmla="*/ 2147483646 w 7867"/>
                  <a:gd name="T47" fmla="*/ 2147483646 h 6001"/>
                  <a:gd name="T48" fmla="*/ 2147483646 w 7867"/>
                  <a:gd name="T49" fmla="*/ 2147483646 h 6001"/>
                  <a:gd name="T50" fmla="*/ 2147483646 w 7867"/>
                  <a:gd name="T51" fmla="*/ 2147483646 h 6001"/>
                  <a:gd name="T52" fmla="*/ 2147483646 w 7867"/>
                  <a:gd name="T53" fmla="*/ 2147483646 h 6001"/>
                  <a:gd name="T54" fmla="*/ 2147483646 w 7867"/>
                  <a:gd name="T55" fmla="*/ 2147483646 h 6001"/>
                  <a:gd name="T56" fmla="*/ 2147483646 w 7867"/>
                  <a:gd name="T57" fmla="*/ 2147483646 h 6001"/>
                  <a:gd name="T58" fmla="*/ 2147483646 w 7867"/>
                  <a:gd name="T59" fmla="*/ 2147483646 h 6001"/>
                  <a:gd name="T60" fmla="*/ 2147483646 w 7867"/>
                  <a:gd name="T61" fmla="*/ 2147483646 h 6001"/>
                  <a:gd name="T62" fmla="*/ 2147483646 w 7867"/>
                  <a:gd name="T63" fmla="*/ 2147483646 h 6001"/>
                  <a:gd name="T64" fmla="*/ 2147483646 w 7867"/>
                  <a:gd name="T65" fmla="*/ 2147483646 h 6001"/>
                  <a:gd name="T66" fmla="*/ 2147483646 w 7867"/>
                  <a:gd name="T67" fmla="*/ 2147483646 h 6001"/>
                  <a:gd name="T68" fmla="*/ 2147483646 w 7867"/>
                  <a:gd name="T69" fmla="*/ 2147483646 h 6001"/>
                  <a:gd name="T70" fmla="*/ 2147483646 w 7867"/>
                  <a:gd name="T71" fmla="*/ 2147483646 h 6001"/>
                  <a:gd name="T72" fmla="*/ 2147483646 w 7867"/>
                  <a:gd name="T73" fmla="*/ 2147483646 h 6001"/>
                  <a:gd name="T74" fmla="*/ 2147483646 w 7867"/>
                  <a:gd name="T75" fmla="*/ 2147483646 h 6001"/>
                  <a:gd name="T76" fmla="*/ 2147483646 w 7867"/>
                  <a:gd name="T77" fmla="*/ 2147483646 h 6001"/>
                  <a:gd name="T78" fmla="*/ 2147483646 w 7867"/>
                  <a:gd name="T79" fmla="*/ 2147483646 h 6001"/>
                  <a:gd name="T80" fmla="*/ 2147483646 w 7867"/>
                  <a:gd name="T81" fmla="*/ 2147483646 h 6001"/>
                  <a:gd name="T82" fmla="*/ 2147483646 w 7867"/>
                  <a:gd name="T83" fmla="*/ 2147483646 h 6001"/>
                  <a:gd name="T84" fmla="*/ 2147483646 w 7867"/>
                  <a:gd name="T85" fmla="*/ 2147483646 h 6001"/>
                  <a:gd name="T86" fmla="*/ 2147483646 w 7867"/>
                  <a:gd name="T87" fmla="*/ 2147483646 h 6001"/>
                  <a:gd name="T88" fmla="*/ 2147483646 w 7867"/>
                  <a:gd name="T89" fmla="*/ 2147483646 h 6001"/>
                  <a:gd name="T90" fmla="*/ 2147483646 w 7867"/>
                  <a:gd name="T91" fmla="*/ 2147483646 h 6001"/>
                  <a:gd name="T92" fmla="*/ 2147483646 w 7867"/>
                  <a:gd name="T93" fmla="*/ 2147483646 h 6001"/>
                  <a:gd name="T94" fmla="*/ 2147483646 w 7867"/>
                  <a:gd name="T95" fmla="*/ 2147483646 h 6001"/>
                  <a:gd name="T96" fmla="*/ 2147483646 w 7867"/>
                  <a:gd name="T97" fmla="*/ 2147483646 h 6001"/>
                  <a:gd name="T98" fmla="*/ 2147483646 w 7867"/>
                  <a:gd name="T99" fmla="*/ 2147483646 h 6001"/>
                  <a:gd name="T100" fmla="*/ 2147483646 w 7867"/>
                  <a:gd name="T101" fmla="*/ 2147483646 h 6001"/>
                  <a:gd name="T102" fmla="*/ 2147483646 w 7867"/>
                  <a:gd name="T103" fmla="*/ 2147483646 h 6001"/>
                  <a:gd name="T104" fmla="*/ 2147483646 w 7867"/>
                  <a:gd name="T105" fmla="*/ 2147483646 h 6001"/>
                  <a:gd name="T106" fmla="*/ 2147483646 w 7867"/>
                  <a:gd name="T107" fmla="*/ 2147483646 h 600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7867" h="6001">
                    <a:moveTo>
                      <a:pt x="4209" y="533"/>
                    </a:moveTo>
                    <a:lnTo>
                      <a:pt x="4209" y="496"/>
                    </a:lnTo>
                    <a:lnTo>
                      <a:pt x="4247" y="381"/>
                    </a:lnTo>
                    <a:lnTo>
                      <a:pt x="4361" y="267"/>
                    </a:lnTo>
                    <a:lnTo>
                      <a:pt x="4475" y="210"/>
                    </a:lnTo>
                    <a:lnTo>
                      <a:pt x="4742" y="152"/>
                    </a:lnTo>
                    <a:lnTo>
                      <a:pt x="4856" y="76"/>
                    </a:lnTo>
                    <a:lnTo>
                      <a:pt x="4933" y="0"/>
                    </a:lnTo>
                    <a:lnTo>
                      <a:pt x="5028" y="38"/>
                    </a:lnTo>
                    <a:lnTo>
                      <a:pt x="5371" y="286"/>
                    </a:lnTo>
                    <a:lnTo>
                      <a:pt x="5447" y="324"/>
                    </a:lnTo>
                    <a:lnTo>
                      <a:pt x="5485" y="343"/>
                    </a:lnTo>
                    <a:lnTo>
                      <a:pt x="5523" y="381"/>
                    </a:lnTo>
                    <a:lnTo>
                      <a:pt x="5580" y="496"/>
                    </a:lnTo>
                    <a:lnTo>
                      <a:pt x="5638" y="648"/>
                    </a:lnTo>
                    <a:lnTo>
                      <a:pt x="5676" y="743"/>
                    </a:lnTo>
                    <a:lnTo>
                      <a:pt x="5694" y="762"/>
                    </a:lnTo>
                    <a:lnTo>
                      <a:pt x="5733" y="781"/>
                    </a:lnTo>
                    <a:lnTo>
                      <a:pt x="5809" y="800"/>
                    </a:lnTo>
                    <a:lnTo>
                      <a:pt x="6152" y="857"/>
                    </a:lnTo>
                    <a:lnTo>
                      <a:pt x="6171" y="857"/>
                    </a:lnTo>
                    <a:lnTo>
                      <a:pt x="6171" y="895"/>
                    </a:lnTo>
                    <a:lnTo>
                      <a:pt x="6171" y="933"/>
                    </a:lnTo>
                    <a:lnTo>
                      <a:pt x="6114" y="1295"/>
                    </a:lnTo>
                    <a:lnTo>
                      <a:pt x="6114" y="1334"/>
                    </a:lnTo>
                    <a:lnTo>
                      <a:pt x="6152" y="1334"/>
                    </a:lnTo>
                    <a:lnTo>
                      <a:pt x="6190" y="1334"/>
                    </a:lnTo>
                    <a:lnTo>
                      <a:pt x="6228" y="1334"/>
                    </a:lnTo>
                    <a:lnTo>
                      <a:pt x="6285" y="1334"/>
                    </a:lnTo>
                    <a:lnTo>
                      <a:pt x="6304" y="1334"/>
                    </a:lnTo>
                    <a:lnTo>
                      <a:pt x="6400" y="1410"/>
                    </a:lnTo>
                    <a:lnTo>
                      <a:pt x="6666" y="1715"/>
                    </a:lnTo>
                    <a:lnTo>
                      <a:pt x="6876" y="1467"/>
                    </a:lnTo>
                    <a:lnTo>
                      <a:pt x="6971" y="1372"/>
                    </a:lnTo>
                    <a:lnTo>
                      <a:pt x="7142" y="1276"/>
                    </a:lnTo>
                    <a:lnTo>
                      <a:pt x="7218" y="1695"/>
                    </a:lnTo>
                    <a:lnTo>
                      <a:pt x="7238" y="1715"/>
                    </a:lnTo>
                    <a:lnTo>
                      <a:pt x="7276" y="1771"/>
                    </a:lnTo>
                    <a:lnTo>
                      <a:pt x="7695" y="2096"/>
                    </a:lnTo>
                    <a:lnTo>
                      <a:pt x="7752" y="2152"/>
                    </a:lnTo>
                    <a:lnTo>
                      <a:pt x="7847" y="2324"/>
                    </a:lnTo>
                    <a:lnTo>
                      <a:pt x="7866" y="2533"/>
                    </a:lnTo>
                    <a:lnTo>
                      <a:pt x="7771" y="2648"/>
                    </a:lnTo>
                    <a:lnTo>
                      <a:pt x="7752" y="2800"/>
                    </a:lnTo>
                    <a:lnTo>
                      <a:pt x="7771" y="3124"/>
                    </a:lnTo>
                    <a:lnTo>
                      <a:pt x="7752" y="3353"/>
                    </a:lnTo>
                    <a:lnTo>
                      <a:pt x="7847" y="3772"/>
                    </a:lnTo>
                    <a:lnTo>
                      <a:pt x="7828" y="3905"/>
                    </a:lnTo>
                    <a:lnTo>
                      <a:pt x="7752" y="4077"/>
                    </a:lnTo>
                    <a:lnTo>
                      <a:pt x="7695" y="4153"/>
                    </a:lnTo>
                    <a:lnTo>
                      <a:pt x="7657" y="4267"/>
                    </a:lnTo>
                    <a:lnTo>
                      <a:pt x="7657" y="5848"/>
                    </a:lnTo>
                    <a:lnTo>
                      <a:pt x="6590" y="5886"/>
                    </a:lnTo>
                    <a:lnTo>
                      <a:pt x="6380" y="5848"/>
                    </a:lnTo>
                    <a:lnTo>
                      <a:pt x="6190" y="5753"/>
                    </a:lnTo>
                    <a:lnTo>
                      <a:pt x="6038" y="5657"/>
                    </a:lnTo>
                    <a:lnTo>
                      <a:pt x="5943" y="5638"/>
                    </a:lnTo>
                    <a:lnTo>
                      <a:pt x="5599" y="5677"/>
                    </a:lnTo>
                    <a:lnTo>
                      <a:pt x="4666" y="5962"/>
                    </a:lnTo>
                    <a:lnTo>
                      <a:pt x="4571" y="6000"/>
                    </a:lnTo>
                    <a:lnTo>
                      <a:pt x="4094" y="5962"/>
                    </a:lnTo>
                    <a:lnTo>
                      <a:pt x="3504" y="5810"/>
                    </a:lnTo>
                    <a:lnTo>
                      <a:pt x="3276" y="5696"/>
                    </a:lnTo>
                    <a:lnTo>
                      <a:pt x="3161" y="5581"/>
                    </a:lnTo>
                    <a:lnTo>
                      <a:pt x="3047" y="5677"/>
                    </a:lnTo>
                    <a:lnTo>
                      <a:pt x="2990" y="5772"/>
                    </a:lnTo>
                    <a:lnTo>
                      <a:pt x="2838" y="5943"/>
                    </a:lnTo>
                    <a:lnTo>
                      <a:pt x="2780" y="5924"/>
                    </a:lnTo>
                    <a:lnTo>
                      <a:pt x="2495" y="5886"/>
                    </a:lnTo>
                    <a:lnTo>
                      <a:pt x="2305" y="5619"/>
                    </a:lnTo>
                    <a:lnTo>
                      <a:pt x="305" y="5448"/>
                    </a:lnTo>
                    <a:lnTo>
                      <a:pt x="114" y="5448"/>
                    </a:lnTo>
                    <a:lnTo>
                      <a:pt x="133" y="5372"/>
                    </a:lnTo>
                    <a:lnTo>
                      <a:pt x="114" y="5315"/>
                    </a:lnTo>
                    <a:lnTo>
                      <a:pt x="96" y="5238"/>
                    </a:lnTo>
                    <a:lnTo>
                      <a:pt x="19" y="5124"/>
                    </a:lnTo>
                    <a:lnTo>
                      <a:pt x="0" y="5048"/>
                    </a:lnTo>
                    <a:lnTo>
                      <a:pt x="133" y="4876"/>
                    </a:lnTo>
                    <a:lnTo>
                      <a:pt x="419" y="4839"/>
                    </a:lnTo>
                    <a:lnTo>
                      <a:pt x="971" y="4895"/>
                    </a:lnTo>
                    <a:lnTo>
                      <a:pt x="1410" y="4857"/>
                    </a:lnTo>
                    <a:lnTo>
                      <a:pt x="1543" y="4800"/>
                    </a:lnTo>
                    <a:lnTo>
                      <a:pt x="1867" y="4610"/>
                    </a:lnTo>
                    <a:lnTo>
                      <a:pt x="2000" y="4572"/>
                    </a:lnTo>
                    <a:lnTo>
                      <a:pt x="1753" y="4419"/>
                    </a:lnTo>
                    <a:lnTo>
                      <a:pt x="1601" y="4267"/>
                    </a:lnTo>
                    <a:lnTo>
                      <a:pt x="1619" y="4114"/>
                    </a:lnTo>
                    <a:lnTo>
                      <a:pt x="1829" y="3943"/>
                    </a:lnTo>
                    <a:lnTo>
                      <a:pt x="2534" y="3600"/>
                    </a:lnTo>
                    <a:lnTo>
                      <a:pt x="2705" y="3448"/>
                    </a:lnTo>
                    <a:lnTo>
                      <a:pt x="2742" y="3371"/>
                    </a:lnTo>
                    <a:lnTo>
                      <a:pt x="2742" y="3239"/>
                    </a:lnTo>
                    <a:lnTo>
                      <a:pt x="2761" y="3162"/>
                    </a:lnTo>
                    <a:lnTo>
                      <a:pt x="2799" y="3105"/>
                    </a:lnTo>
                    <a:lnTo>
                      <a:pt x="2914" y="2934"/>
                    </a:lnTo>
                    <a:lnTo>
                      <a:pt x="2971" y="2819"/>
                    </a:lnTo>
                    <a:lnTo>
                      <a:pt x="3104" y="2419"/>
                    </a:lnTo>
                    <a:lnTo>
                      <a:pt x="3219" y="2191"/>
                    </a:lnTo>
                    <a:lnTo>
                      <a:pt x="3409" y="2019"/>
                    </a:lnTo>
                    <a:lnTo>
                      <a:pt x="3809" y="1695"/>
                    </a:lnTo>
                    <a:lnTo>
                      <a:pt x="3904" y="1581"/>
                    </a:lnTo>
                    <a:lnTo>
                      <a:pt x="3923" y="1486"/>
                    </a:lnTo>
                    <a:lnTo>
                      <a:pt x="3923" y="1372"/>
                    </a:lnTo>
                    <a:lnTo>
                      <a:pt x="3962" y="1219"/>
                    </a:lnTo>
                    <a:lnTo>
                      <a:pt x="3999" y="1105"/>
                    </a:lnTo>
                    <a:lnTo>
                      <a:pt x="4152" y="895"/>
                    </a:lnTo>
                    <a:lnTo>
                      <a:pt x="4190" y="781"/>
                    </a:lnTo>
                    <a:lnTo>
                      <a:pt x="4209" y="629"/>
                    </a:lnTo>
                    <a:lnTo>
                      <a:pt x="4209" y="533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30" name="Freeform 20">
                <a:extLst>
                  <a:ext uri="{FF2B5EF4-FFF2-40B4-BE49-F238E27FC236}">
                    <a16:creationId xmlns:a16="http://schemas.microsoft.com/office/drawing/2014/main" id="{337CFF97-32D0-724B-B0A6-F0BC4F7E4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90738" y="9442450"/>
                <a:ext cx="3476625" cy="4108450"/>
              </a:xfrm>
              <a:custGeom>
                <a:avLst/>
                <a:gdLst>
                  <a:gd name="T0" fmla="*/ 2147483646 w 9659"/>
                  <a:gd name="T1" fmla="*/ 2147483646 h 11411"/>
                  <a:gd name="T2" fmla="*/ 2147483646 w 9659"/>
                  <a:gd name="T3" fmla="*/ 2147483646 h 11411"/>
                  <a:gd name="T4" fmla="*/ 2147483646 w 9659"/>
                  <a:gd name="T5" fmla="*/ 2147483646 h 11411"/>
                  <a:gd name="T6" fmla="*/ 2147483646 w 9659"/>
                  <a:gd name="T7" fmla="*/ 0 h 11411"/>
                  <a:gd name="T8" fmla="*/ 2147483646 w 9659"/>
                  <a:gd name="T9" fmla="*/ 2147483646 h 11411"/>
                  <a:gd name="T10" fmla="*/ 2147483646 w 9659"/>
                  <a:gd name="T11" fmla="*/ 2147483646 h 11411"/>
                  <a:gd name="T12" fmla="*/ 2147483646 w 9659"/>
                  <a:gd name="T13" fmla="*/ 2147483646 h 11411"/>
                  <a:gd name="T14" fmla="*/ 2147483646 w 9659"/>
                  <a:gd name="T15" fmla="*/ 2147483646 h 11411"/>
                  <a:gd name="T16" fmla="*/ 2147483646 w 9659"/>
                  <a:gd name="T17" fmla="*/ 2147483646 h 11411"/>
                  <a:gd name="T18" fmla="*/ 2147483646 w 9659"/>
                  <a:gd name="T19" fmla="*/ 2147483646 h 11411"/>
                  <a:gd name="T20" fmla="*/ 2147483646 w 9659"/>
                  <a:gd name="T21" fmla="*/ 2147483646 h 11411"/>
                  <a:gd name="T22" fmla="*/ 2147483646 w 9659"/>
                  <a:gd name="T23" fmla="*/ 2147483646 h 11411"/>
                  <a:gd name="T24" fmla="*/ 2147483646 w 9659"/>
                  <a:gd name="T25" fmla="*/ 2147483646 h 11411"/>
                  <a:gd name="T26" fmla="*/ 2147483646 w 9659"/>
                  <a:gd name="T27" fmla="*/ 2147483646 h 11411"/>
                  <a:gd name="T28" fmla="*/ 2147483646 w 9659"/>
                  <a:gd name="T29" fmla="*/ 2147483646 h 11411"/>
                  <a:gd name="T30" fmla="*/ 2147483646 w 9659"/>
                  <a:gd name="T31" fmla="*/ 2147483646 h 11411"/>
                  <a:gd name="T32" fmla="*/ 2147483646 w 9659"/>
                  <a:gd name="T33" fmla="*/ 2147483646 h 11411"/>
                  <a:gd name="T34" fmla="*/ 2147483646 w 9659"/>
                  <a:gd name="T35" fmla="*/ 2147483646 h 11411"/>
                  <a:gd name="T36" fmla="*/ 2147483646 w 9659"/>
                  <a:gd name="T37" fmla="*/ 2147483646 h 11411"/>
                  <a:gd name="T38" fmla="*/ 2147483646 w 9659"/>
                  <a:gd name="T39" fmla="*/ 2147483646 h 11411"/>
                  <a:gd name="T40" fmla="*/ 2147483646 w 9659"/>
                  <a:gd name="T41" fmla="*/ 2147483646 h 11411"/>
                  <a:gd name="T42" fmla="*/ 2147483646 w 9659"/>
                  <a:gd name="T43" fmla="*/ 2147483646 h 11411"/>
                  <a:gd name="T44" fmla="*/ 2147483646 w 9659"/>
                  <a:gd name="T45" fmla="*/ 2147483646 h 11411"/>
                  <a:gd name="T46" fmla="*/ 2147483646 w 9659"/>
                  <a:gd name="T47" fmla="*/ 2147483646 h 11411"/>
                  <a:gd name="T48" fmla="*/ 2147483646 w 9659"/>
                  <a:gd name="T49" fmla="*/ 2147483646 h 11411"/>
                  <a:gd name="T50" fmla="*/ 2147483646 w 9659"/>
                  <a:gd name="T51" fmla="*/ 2147483646 h 11411"/>
                  <a:gd name="T52" fmla="*/ 2147483646 w 9659"/>
                  <a:gd name="T53" fmla="*/ 2147483646 h 11411"/>
                  <a:gd name="T54" fmla="*/ 2147483646 w 9659"/>
                  <a:gd name="T55" fmla="*/ 2147483646 h 11411"/>
                  <a:gd name="T56" fmla="*/ 2147483646 w 9659"/>
                  <a:gd name="T57" fmla="*/ 2147483646 h 11411"/>
                  <a:gd name="T58" fmla="*/ 2147483646 w 9659"/>
                  <a:gd name="T59" fmla="*/ 2147483646 h 11411"/>
                  <a:gd name="T60" fmla="*/ 2147483646 w 9659"/>
                  <a:gd name="T61" fmla="*/ 2147483646 h 11411"/>
                  <a:gd name="T62" fmla="*/ 2147483646 w 9659"/>
                  <a:gd name="T63" fmla="*/ 2147483646 h 11411"/>
                  <a:gd name="T64" fmla="*/ 2147483646 w 9659"/>
                  <a:gd name="T65" fmla="*/ 2147483646 h 11411"/>
                  <a:gd name="T66" fmla="*/ 2147483646 w 9659"/>
                  <a:gd name="T67" fmla="*/ 2147483646 h 11411"/>
                  <a:gd name="T68" fmla="*/ 2147483646 w 9659"/>
                  <a:gd name="T69" fmla="*/ 2147483646 h 11411"/>
                  <a:gd name="T70" fmla="*/ 2147483646 w 9659"/>
                  <a:gd name="T71" fmla="*/ 2147483646 h 11411"/>
                  <a:gd name="T72" fmla="*/ 2147483646 w 9659"/>
                  <a:gd name="T73" fmla="*/ 2147483646 h 11411"/>
                  <a:gd name="T74" fmla="*/ 2147483646 w 9659"/>
                  <a:gd name="T75" fmla="*/ 2147483646 h 11411"/>
                  <a:gd name="T76" fmla="*/ 2147483646 w 9659"/>
                  <a:gd name="T77" fmla="*/ 2147483646 h 11411"/>
                  <a:gd name="T78" fmla="*/ 2147483646 w 9659"/>
                  <a:gd name="T79" fmla="*/ 2147483646 h 11411"/>
                  <a:gd name="T80" fmla="*/ 2147483646 w 9659"/>
                  <a:gd name="T81" fmla="*/ 2147483646 h 11411"/>
                  <a:gd name="T82" fmla="*/ 2147483646 w 9659"/>
                  <a:gd name="T83" fmla="*/ 2147483646 h 11411"/>
                  <a:gd name="T84" fmla="*/ 2147483646 w 9659"/>
                  <a:gd name="T85" fmla="*/ 2147483646 h 11411"/>
                  <a:gd name="T86" fmla="*/ 2147483646 w 9659"/>
                  <a:gd name="T87" fmla="*/ 2147483646 h 11411"/>
                  <a:gd name="T88" fmla="*/ 2147483646 w 9659"/>
                  <a:gd name="T89" fmla="*/ 2147483646 h 11411"/>
                  <a:gd name="T90" fmla="*/ 2147483646 w 9659"/>
                  <a:gd name="T91" fmla="*/ 2147483646 h 11411"/>
                  <a:gd name="T92" fmla="*/ 2147483646 w 9659"/>
                  <a:gd name="T93" fmla="*/ 2147483646 h 11411"/>
                  <a:gd name="T94" fmla="*/ 2147483646 w 9659"/>
                  <a:gd name="T95" fmla="*/ 2147483646 h 11411"/>
                  <a:gd name="T96" fmla="*/ 2147483646 w 9659"/>
                  <a:gd name="T97" fmla="*/ 2147483646 h 11411"/>
                  <a:gd name="T98" fmla="*/ 2147483646 w 9659"/>
                  <a:gd name="T99" fmla="*/ 2147483646 h 11411"/>
                  <a:gd name="T100" fmla="*/ 2147483646 w 9659"/>
                  <a:gd name="T101" fmla="*/ 2147483646 h 11411"/>
                  <a:gd name="T102" fmla="*/ 2147483646 w 9659"/>
                  <a:gd name="T103" fmla="*/ 2147483646 h 11411"/>
                  <a:gd name="T104" fmla="*/ 2147483646 w 9659"/>
                  <a:gd name="T105" fmla="*/ 2147483646 h 11411"/>
                  <a:gd name="T106" fmla="*/ 2147483646 w 9659"/>
                  <a:gd name="T107" fmla="*/ 2147483646 h 11411"/>
                  <a:gd name="T108" fmla="*/ 2147483646 w 9659"/>
                  <a:gd name="T109" fmla="*/ 2147483646 h 11411"/>
                  <a:gd name="T110" fmla="*/ 2147483646 w 9659"/>
                  <a:gd name="T111" fmla="*/ 2147483646 h 11411"/>
                  <a:gd name="T112" fmla="*/ 2147483646 w 9659"/>
                  <a:gd name="T113" fmla="*/ 2147483646 h 11411"/>
                  <a:gd name="T114" fmla="*/ 2147483646 w 9659"/>
                  <a:gd name="T115" fmla="*/ 2147483646 h 11411"/>
                  <a:gd name="T116" fmla="*/ 2147483646 w 9659"/>
                  <a:gd name="T117" fmla="*/ 2147483646 h 11411"/>
                  <a:gd name="T118" fmla="*/ 2147483646 w 9659"/>
                  <a:gd name="T119" fmla="*/ 2147483646 h 11411"/>
                  <a:gd name="T120" fmla="*/ 2147483646 w 9659"/>
                  <a:gd name="T121" fmla="*/ 2147483646 h 1141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9659" h="11411">
                    <a:moveTo>
                      <a:pt x="1029" y="3543"/>
                    </a:moveTo>
                    <a:lnTo>
                      <a:pt x="1143" y="3391"/>
                    </a:lnTo>
                    <a:lnTo>
                      <a:pt x="1124" y="2972"/>
                    </a:lnTo>
                    <a:lnTo>
                      <a:pt x="1029" y="2686"/>
                    </a:lnTo>
                    <a:lnTo>
                      <a:pt x="838" y="2400"/>
                    </a:lnTo>
                    <a:lnTo>
                      <a:pt x="533" y="1981"/>
                    </a:lnTo>
                    <a:lnTo>
                      <a:pt x="210" y="1353"/>
                    </a:lnTo>
                    <a:lnTo>
                      <a:pt x="152" y="991"/>
                    </a:lnTo>
                    <a:lnTo>
                      <a:pt x="39" y="743"/>
                    </a:lnTo>
                    <a:lnTo>
                      <a:pt x="0" y="686"/>
                    </a:lnTo>
                    <a:lnTo>
                      <a:pt x="96" y="705"/>
                    </a:lnTo>
                    <a:lnTo>
                      <a:pt x="1639" y="800"/>
                    </a:lnTo>
                    <a:lnTo>
                      <a:pt x="1924" y="914"/>
                    </a:lnTo>
                    <a:lnTo>
                      <a:pt x="2057" y="1010"/>
                    </a:lnTo>
                    <a:lnTo>
                      <a:pt x="2248" y="1086"/>
                    </a:lnTo>
                    <a:lnTo>
                      <a:pt x="2419" y="1143"/>
                    </a:lnTo>
                    <a:lnTo>
                      <a:pt x="2553" y="1162"/>
                    </a:lnTo>
                    <a:lnTo>
                      <a:pt x="2667" y="1162"/>
                    </a:lnTo>
                    <a:lnTo>
                      <a:pt x="2743" y="1143"/>
                    </a:lnTo>
                    <a:lnTo>
                      <a:pt x="2934" y="1029"/>
                    </a:lnTo>
                    <a:lnTo>
                      <a:pt x="3048" y="991"/>
                    </a:lnTo>
                    <a:lnTo>
                      <a:pt x="3696" y="800"/>
                    </a:lnTo>
                    <a:lnTo>
                      <a:pt x="3982" y="648"/>
                    </a:lnTo>
                    <a:lnTo>
                      <a:pt x="4115" y="515"/>
                    </a:lnTo>
                    <a:lnTo>
                      <a:pt x="4324" y="267"/>
                    </a:lnTo>
                    <a:lnTo>
                      <a:pt x="4400" y="134"/>
                    </a:lnTo>
                    <a:lnTo>
                      <a:pt x="4477" y="57"/>
                    </a:lnTo>
                    <a:lnTo>
                      <a:pt x="4534" y="38"/>
                    </a:lnTo>
                    <a:lnTo>
                      <a:pt x="4724" y="38"/>
                    </a:lnTo>
                    <a:lnTo>
                      <a:pt x="4915" y="0"/>
                    </a:lnTo>
                    <a:lnTo>
                      <a:pt x="5086" y="0"/>
                    </a:lnTo>
                    <a:lnTo>
                      <a:pt x="5277" y="57"/>
                    </a:lnTo>
                    <a:lnTo>
                      <a:pt x="5334" y="76"/>
                    </a:lnTo>
                    <a:lnTo>
                      <a:pt x="5372" y="115"/>
                    </a:lnTo>
                    <a:lnTo>
                      <a:pt x="5448" y="191"/>
                    </a:lnTo>
                    <a:lnTo>
                      <a:pt x="5506" y="210"/>
                    </a:lnTo>
                    <a:lnTo>
                      <a:pt x="5677" y="286"/>
                    </a:lnTo>
                    <a:lnTo>
                      <a:pt x="5696" y="305"/>
                    </a:lnTo>
                    <a:lnTo>
                      <a:pt x="5963" y="591"/>
                    </a:lnTo>
                    <a:lnTo>
                      <a:pt x="6077" y="762"/>
                    </a:lnTo>
                    <a:lnTo>
                      <a:pt x="6134" y="819"/>
                    </a:lnTo>
                    <a:lnTo>
                      <a:pt x="6191" y="858"/>
                    </a:lnTo>
                    <a:lnTo>
                      <a:pt x="6344" y="953"/>
                    </a:lnTo>
                    <a:lnTo>
                      <a:pt x="6458" y="1010"/>
                    </a:lnTo>
                    <a:lnTo>
                      <a:pt x="6667" y="1086"/>
                    </a:lnTo>
                    <a:lnTo>
                      <a:pt x="6781" y="1124"/>
                    </a:lnTo>
                    <a:lnTo>
                      <a:pt x="6896" y="1162"/>
                    </a:lnTo>
                    <a:lnTo>
                      <a:pt x="6915" y="1181"/>
                    </a:lnTo>
                    <a:lnTo>
                      <a:pt x="7124" y="1276"/>
                    </a:lnTo>
                    <a:lnTo>
                      <a:pt x="7201" y="1315"/>
                    </a:lnTo>
                    <a:lnTo>
                      <a:pt x="7353" y="1448"/>
                    </a:lnTo>
                    <a:lnTo>
                      <a:pt x="7619" y="1620"/>
                    </a:lnTo>
                    <a:lnTo>
                      <a:pt x="7696" y="1676"/>
                    </a:lnTo>
                    <a:lnTo>
                      <a:pt x="7201" y="1752"/>
                    </a:lnTo>
                    <a:lnTo>
                      <a:pt x="7162" y="1752"/>
                    </a:lnTo>
                    <a:lnTo>
                      <a:pt x="7162" y="1772"/>
                    </a:lnTo>
                    <a:lnTo>
                      <a:pt x="7143" y="1791"/>
                    </a:lnTo>
                    <a:lnTo>
                      <a:pt x="7143" y="1810"/>
                    </a:lnTo>
                    <a:lnTo>
                      <a:pt x="7124" y="1867"/>
                    </a:lnTo>
                    <a:lnTo>
                      <a:pt x="7124" y="1905"/>
                    </a:lnTo>
                    <a:lnTo>
                      <a:pt x="7143" y="1962"/>
                    </a:lnTo>
                    <a:lnTo>
                      <a:pt x="7162" y="2019"/>
                    </a:lnTo>
                    <a:lnTo>
                      <a:pt x="7162" y="2077"/>
                    </a:lnTo>
                    <a:lnTo>
                      <a:pt x="7162" y="2172"/>
                    </a:lnTo>
                    <a:lnTo>
                      <a:pt x="7106" y="2305"/>
                    </a:lnTo>
                    <a:lnTo>
                      <a:pt x="7086" y="2400"/>
                    </a:lnTo>
                    <a:lnTo>
                      <a:pt x="7086" y="2477"/>
                    </a:lnTo>
                    <a:lnTo>
                      <a:pt x="7106" y="2610"/>
                    </a:lnTo>
                    <a:lnTo>
                      <a:pt x="7238" y="3124"/>
                    </a:lnTo>
                    <a:lnTo>
                      <a:pt x="7238" y="3181"/>
                    </a:lnTo>
                    <a:lnTo>
                      <a:pt x="7238" y="3315"/>
                    </a:lnTo>
                    <a:lnTo>
                      <a:pt x="7238" y="3372"/>
                    </a:lnTo>
                    <a:lnTo>
                      <a:pt x="7238" y="3410"/>
                    </a:lnTo>
                    <a:lnTo>
                      <a:pt x="7277" y="3448"/>
                    </a:lnTo>
                    <a:lnTo>
                      <a:pt x="7296" y="3486"/>
                    </a:lnTo>
                    <a:lnTo>
                      <a:pt x="7315" y="3486"/>
                    </a:lnTo>
                    <a:lnTo>
                      <a:pt x="7391" y="3524"/>
                    </a:lnTo>
                    <a:lnTo>
                      <a:pt x="7429" y="3524"/>
                    </a:lnTo>
                    <a:lnTo>
                      <a:pt x="7582" y="3677"/>
                    </a:lnTo>
                    <a:lnTo>
                      <a:pt x="8077" y="3982"/>
                    </a:lnTo>
                    <a:lnTo>
                      <a:pt x="8134" y="4058"/>
                    </a:lnTo>
                    <a:lnTo>
                      <a:pt x="8191" y="4134"/>
                    </a:lnTo>
                    <a:lnTo>
                      <a:pt x="8229" y="4172"/>
                    </a:lnTo>
                    <a:lnTo>
                      <a:pt x="8248" y="4172"/>
                    </a:lnTo>
                    <a:lnTo>
                      <a:pt x="8344" y="4191"/>
                    </a:lnTo>
                    <a:lnTo>
                      <a:pt x="8381" y="4191"/>
                    </a:lnTo>
                    <a:lnTo>
                      <a:pt x="8458" y="4172"/>
                    </a:lnTo>
                    <a:lnTo>
                      <a:pt x="8496" y="4153"/>
                    </a:lnTo>
                    <a:lnTo>
                      <a:pt x="8591" y="4153"/>
                    </a:lnTo>
                    <a:lnTo>
                      <a:pt x="8706" y="4191"/>
                    </a:lnTo>
                    <a:lnTo>
                      <a:pt x="8839" y="4267"/>
                    </a:lnTo>
                    <a:lnTo>
                      <a:pt x="9029" y="4324"/>
                    </a:lnTo>
                    <a:lnTo>
                      <a:pt x="9163" y="4458"/>
                    </a:lnTo>
                    <a:lnTo>
                      <a:pt x="9163" y="4495"/>
                    </a:lnTo>
                    <a:lnTo>
                      <a:pt x="9163" y="4553"/>
                    </a:lnTo>
                    <a:lnTo>
                      <a:pt x="9087" y="4667"/>
                    </a:lnTo>
                    <a:lnTo>
                      <a:pt x="9048" y="4743"/>
                    </a:lnTo>
                    <a:lnTo>
                      <a:pt x="9048" y="4800"/>
                    </a:lnTo>
                    <a:lnTo>
                      <a:pt x="9048" y="4857"/>
                    </a:lnTo>
                    <a:lnTo>
                      <a:pt x="9163" y="5067"/>
                    </a:lnTo>
                    <a:lnTo>
                      <a:pt x="9182" y="5124"/>
                    </a:lnTo>
                    <a:lnTo>
                      <a:pt x="9277" y="5220"/>
                    </a:lnTo>
                    <a:lnTo>
                      <a:pt x="9334" y="5296"/>
                    </a:lnTo>
                    <a:lnTo>
                      <a:pt x="9429" y="5486"/>
                    </a:lnTo>
                    <a:lnTo>
                      <a:pt x="9468" y="5582"/>
                    </a:lnTo>
                    <a:lnTo>
                      <a:pt x="9486" y="5658"/>
                    </a:lnTo>
                    <a:lnTo>
                      <a:pt x="9468" y="5696"/>
                    </a:lnTo>
                    <a:lnTo>
                      <a:pt x="9448" y="5714"/>
                    </a:lnTo>
                    <a:lnTo>
                      <a:pt x="9391" y="5772"/>
                    </a:lnTo>
                    <a:lnTo>
                      <a:pt x="9353" y="5829"/>
                    </a:lnTo>
                    <a:lnTo>
                      <a:pt x="9334" y="5905"/>
                    </a:lnTo>
                    <a:lnTo>
                      <a:pt x="9296" y="6077"/>
                    </a:lnTo>
                    <a:lnTo>
                      <a:pt x="9296" y="6153"/>
                    </a:lnTo>
                    <a:lnTo>
                      <a:pt x="9296" y="6191"/>
                    </a:lnTo>
                    <a:lnTo>
                      <a:pt x="9334" y="6248"/>
                    </a:lnTo>
                    <a:lnTo>
                      <a:pt x="9334" y="6267"/>
                    </a:lnTo>
                    <a:lnTo>
                      <a:pt x="9410" y="6324"/>
                    </a:lnTo>
                    <a:lnTo>
                      <a:pt x="9448" y="6381"/>
                    </a:lnTo>
                    <a:lnTo>
                      <a:pt x="9658" y="7029"/>
                    </a:lnTo>
                    <a:lnTo>
                      <a:pt x="9429" y="7067"/>
                    </a:lnTo>
                    <a:lnTo>
                      <a:pt x="9391" y="7086"/>
                    </a:lnTo>
                    <a:lnTo>
                      <a:pt x="9353" y="7124"/>
                    </a:lnTo>
                    <a:lnTo>
                      <a:pt x="9315" y="7296"/>
                    </a:lnTo>
                    <a:lnTo>
                      <a:pt x="9106" y="7658"/>
                    </a:lnTo>
                    <a:lnTo>
                      <a:pt x="9010" y="7772"/>
                    </a:lnTo>
                    <a:lnTo>
                      <a:pt x="8972" y="7791"/>
                    </a:lnTo>
                    <a:lnTo>
                      <a:pt x="8896" y="7829"/>
                    </a:lnTo>
                    <a:lnTo>
                      <a:pt x="8839" y="7829"/>
                    </a:lnTo>
                    <a:lnTo>
                      <a:pt x="8782" y="7810"/>
                    </a:lnTo>
                    <a:lnTo>
                      <a:pt x="8743" y="7791"/>
                    </a:lnTo>
                    <a:lnTo>
                      <a:pt x="8686" y="7772"/>
                    </a:lnTo>
                    <a:lnTo>
                      <a:pt x="8648" y="7772"/>
                    </a:lnTo>
                    <a:lnTo>
                      <a:pt x="8629" y="7791"/>
                    </a:lnTo>
                    <a:lnTo>
                      <a:pt x="8553" y="7867"/>
                    </a:lnTo>
                    <a:lnTo>
                      <a:pt x="8248" y="8248"/>
                    </a:lnTo>
                    <a:lnTo>
                      <a:pt x="7639" y="8762"/>
                    </a:lnTo>
                    <a:lnTo>
                      <a:pt x="7524" y="8838"/>
                    </a:lnTo>
                    <a:lnTo>
                      <a:pt x="7487" y="8858"/>
                    </a:lnTo>
                    <a:lnTo>
                      <a:pt x="7429" y="8858"/>
                    </a:lnTo>
                    <a:lnTo>
                      <a:pt x="7391" y="8858"/>
                    </a:lnTo>
                    <a:lnTo>
                      <a:pt x="7238" y="8858"/>
                    </a:lnTo>
                    <a:lnTo>
                      <a:pt x="7201" y="8877"/>
                    </a:lnTo>
                    <a:lnTo>
                      <a:pt x="7162" y="8934"/>
                    </a:lnTo>
                    <a:lnTo>
                      <a:pt x="7106" y="9048"/>
                    </a:lnTo>
                    <a:lnTo>
                      <a:pt x="7086" y="9105"/>
                    </a:lnTo>
                    <a:lnTo>
                      <a:pt x="7067" y="9163"/>
                    </a:lnTo>
                    <a:lnTo>
                      <a:pt x="7067" y="9239"/>
                    </a:lnTo>
                    <a:lnTo>
                      <a:pt x="7067" y="9296"/>
                    </a:lnTo>
                    <a:lnTo>
                      <a:pt x="7048" y="9334"/>
                    </a:lnTo>
                    <a:lnTo>
                      <a:pt x="7029" y="9372"/>
                    </a:lnTo>
                    <a:lnTo>
                      <a:pt x="6934" y="9544"/>
                    </a:lnTo>
                    <a:lnTo>
                      <a:pt x="6877" y="9639"/>
                    </a:lnTo>
                    <a:lnTo>
                      <a:pt x="6877" y="9676"/>
                    </a:lnTo>
                    <a:lnTo>
                      <a:pt x="6858" y="9696"/>
                    </a:lnTo>
                    <a:lnTo>
                      <a:pt x="6820" y="9753"/>
                    </a:lnTo>
                    <a:lnTo>
                      <a:pt x="6667" y="9886"/>
                    </a:lnTo>
                    <a:lnTo>
                      <a:pt x="6477" y="10001"/>
                    </a:lnTo>
                    <a:lnTo>
                      <a:pt x="6477" y="9962"/>
                    </a:lnTo>
                    <a:lnTo>
                      <a:pt x="6381" y="9943"/>
                    </a:lnTo>
                    <a:lnTo>
                      <a:pt x="6363" y="9905"/>
                    </a:lnTo>
                    <a:lnTo>
                      <a:pt x="6400" y="9581"/>
                    </a:lnTo>
                    <a:lnTo>
                      <a:pt x="6420" y="9524"/>
                    </a:lnTo>
                    <a:lnTo>
                      <a:pt x="6477" y="9486"/>
                    </a:lnTo>
                    <a:lnTo>
                      <a:pt x="6553" y="9448"/>
                    </a:lnTo>
                    <a:lnTo>
                      <a:pt x="6648" y="9372"/>
                    </a:lnTo>
                    <a:lnTo>
                      <a:pt x="6705" y="9277"/>
                    </a:lnTo>
                    <a:lnTo>
                      <a:pt x="6725" y="9200"/>
                    </a:lnTo>
                    <a:lnTo>
                      <a:pt x="6705" y="8915"/>
                    </a:lnTo>
                    <a:lnTo>
                      <a:pt x="6591" y="8667"/>
                    </a:lnTo>
                    <a:lnTo>
                      <a:pt x="6400" y="8305"/>
                    </a:lnTo>
                    <a:lnTo>
                      <a:pt x="6267" y="7962"/>
                    </a:lnTo>
                    <a:lnTo>
                      <a:pt x="6363" y="7715"/>
                    </a:lnTo>
                    <a:lnTo>
                      <a:pt x="6229" y="7600"/>
                    </a:lnTo>
                    <a:lnTo>
                      <a:pt x="6172" y="7581"/>
                    </a:lnTo>
                    <a:lnTo>
                      <a:pt x="5963" y="7563"/>
                    </a:lnTo>
                    <a:lnTo>
                      <a:pt x="5867" y="7524"/>
                    </a:lnTo>
                    <a:lnTo>
                      <a:pt x="5810" y="7467"/>
                    </a:lnTo>
                    <a:lnTo>
                      <a:pt x="5734" y="7219"/>
                    </a:lnTo>
                    <a:lnTo>
                      <a:pt x="5582" y="7086"/>
                    </a:lnTo>
                    <a:lnTo>
                      <a:pt x="5372" y="7010"/>
                    </a:lnTo>
                    <a:lnTo>
                      <a:pt x="5162" y="6991"/>
                    </a:lnTo>
                    <a:lnTo>
                      <a:pt x="5181" y="7010"/>
                    </a:lnTo>
                    <a:lnTo>
                      <a:pt x="5220" y="7029"/>
                    </a:lnTo>
                    <a:lnTo>
                      <a:pt x="5125" y="7182"/>
                    </a:lnTo>
                    <a:lnTo>
                      <a:pt x="5067" y="7182"/>
                    </a:lnTo>
                    <a:lnTo>
                      <a:pt x="5029" y="7124"/>
                    </a:lnTo>
                    <a:lnTo>
                      <a:pt x="5010" y="7105"/>
                    </a:lnTo>
                    <a:lnTo>
                      <a:pt x="4934" y="7086"/>
                    </a:lnTo>
                    <a:lnTo>
                      <a:pt x="4934" y="7124"/>
                    </a:lnTo>
                    <a:lnTo>
                      <a:pt x="4972" y="7219"/>
                    </a:lnTo>
                    <a:lnTo>
                      <a:pt x="4915" y="7315"/>
                    </a:lnTo>
                    <a:lnTo>
                      <a:pt x="4781" y="7524"/>
                    </a:lnTo>
                    <a:lnTo>
                      <a:pt x="4915" y="7467"/>
                    </a:lnTo>
                    <a:lnTo>
                      <a:pt x="4934" y="7524"/>
                    </a:lnTo>
                    <a:lnTo>
                      <a:pt x="4876" y="7658"/>
                    </a:lnTo>
                    <a:lnTo>
                      <a:pt x="4705" y="7981"/>
                    </a:lnTo>
                    <a:lnTo>
                      <a:pt x="4667" y="8115"/>
                    </a:lnTo>
                    <a:lnTo>
                      <a:pt x="4648" y="8286"/>
                    </a:lnTo>
                    <a:lnTo>
                      <a:pt x="4572" y="8477"/>
                    </a:lnTo>
                    <a:lnTo>
                      <a:pt x="4553" y="8553"/>
                    </a:lnTo>
                    <a:lnTo>
                      <a:pt x="4553" y="8629"/>
                    </a:lnTo>
                    <a:lnTo>
                      <a:pt x="4591" y="8743"/>
                    </a:lnTo>
                    <a:lnTo>
                      <a:pt x="4591" y="8819"/>
                    </a:lnTo>
                    <a:lnTo>
                      <a:pt x="4553" y="8934"/>
                    </a:lnTo>
                    <a:lnTo>
                      <a:pt x="4458" y="8991"/>
                    </a:lnTo>
                    <a:lnTo>
                      <a:pt x="4343" y="9029"/>
                    </a:lnTo>
                    <a:lnTo>
                      <a:pt x="4248" y="8991"/>
                    </a:lnTo>
                    <a:lnTo>
                      <a:pt x="4229" y="9029"/>
                    </a:lnTo>
                    <a:lnTo>
                      <a:pt x="4191" y="9048"/>
                    </a:lnTo>
                    <a:lnTo>
                      <a:pt x="4115" y="9086"/>
                    </a:lnTo>
                    <a:lnTo>
                      <a:pt x="4058" y="8915"/>
                    </a:lnTo>
                    <a:lnTo>
                      <a:pt x="3905" y="8819"/>
                    </a:lnTo>
                    <a:lnTo>
                      <a:pt x="3734" y="8743"/>
                    </a:lnTo>
                    <a:lnTo>
                      <a:pt x="3581" y="8648"/>
                    </a:lnTo>
                    <a:lnTo>
                      <a:pt x="3296" y="8819"/>
                    </a:lnTo>
                    <a:lnTo>
                      <a:pt x="3181" y="8934"/>
                    </a:lnTo>
                    <a:lnTo>
                      <a:pt x="3200" y="9048"/>
                    </a:lnTo>
                    <a:lnTo>
                      <a:pt x="3105" y="9029"/>
                    </a:lnTo>
                    <a:lnTo>
                      <a:pt x="3029" y="9048"/>
                    </a:lnTo>
                    <a:lnTo>
                      <a:pt x="2953" y="9086"/>
                    </a:lnTo>
                    <a:lnTo>
                      <a:pt x="2915" y="9143"/>
                    </a:lnTo>
                    <a:lnTo>
                      <a:pt x="2781" y="9067"/>
                    </a:lnTo>
                    <a:lnTo>
                      <a:pt x="2610" y="9048"/>
                    </a:lnTo>
                    <a:lnTo>
                      <a:pt x="2534" y="9010"/>
                    </a:lnTo>
                    <a:lnTo>
                      <a:pt x="2629" y="8896"/>
                    </a:lnTo>
                    <a:lnTo>
                      <a:pt x="2400" y="8724"/>
                    </a:lnTo>
                    <a:lnTo>
                      <a:pt x="2362" y="8705"/>
                    </a:lnTo>
                    <a:lnTo>
                      <a:pt x="2305" y="8648"/>
                    </a:lnTo>
                    <a:lnTo>
                      <a:pt x="2343" y="8515"/>
                    </a:lnTo>
                    <a:lnTo>
                      <a:pt x="2400" y="8401"/>
                    </a:lnTo>
                    <a:lnTo>
                      <a:pt x="2438" y="8381"/>
                    </a:lnTo>
                    <a:lnTo>
                      <a:pt x="2419" y="8153"/>
                    </a:lnTo>
                    <a:lnTo>
                      <a:pt x="2343" y="7791"/>
                    </a:lnTo>
                    <a:lnTo>
                      <a:pt x="2324" y="7600"/>
                    </a:lnTo>
                    <a:lnTo>
                      <a:pt x="2362" y="7524"/>
                    </a:lnTo>
                    <a:lnTo>
                      <a:pt x="2400" y="7448"/>
                    </a:lnTo>
                    <a:lnTo>
                      <a:pt x="2458" y="7353"/>
                    </a:lnTo>
                    <a:lnTo>
                      <a:pt x="2477" y="7219"/>
                    </a:lnTo>
                    <a:lnTo>
                      <a:pt x="2458" y="7105"/>
                    </a:lnTo>
                    <a:lnTo>
                      <a:pt x="2438" y="7010"/>
                    </a:lnTo>
                    <a:lnTo>
                      <a:pt x="2324" y="6838"/>
                    </a:lnTo>
                    <a:lnTo>
                      <a:pt x="2324" y="6781"/>
                    </a:lnTo>
                    <a:lnTo>
                      <a:pt x="2305" y="6724"/>
                    </a:lnTo>
                    <a:lnTo>
                      <a:pt x="2286" y="6667"/>
                    </a:lnTo>
                    <a:lnTo>
                      <a:pt x="2267" y="6610"/>
                    </a:lnTo>
                    <a:lnTo>
                      <a:pt x="2210" y="6610"/>
                    </a:lnTo>
                    <a:lnTo>
                      <a:pt x="2077" y="6591"/>
                    </a:lnTo>
                    <a:lnTo>
                      <a:pt x="2038" y="6591"/>
                    </a:lnTo>
                    <a:lnTo>
                      <a:pt x="2057" y="6515"/>
                    </a:lnTo>
                    <a:lnTo>
                      <a:pt x="2134" y="6458"/>
                    </a:lnTo>
                    <a:lnTo>
                      <a:pt x="2191" y="6420"/>
                    </a:lnTo>
                    <a:lnTo>
                      <a:pt x="2134" y="6344"/>
                    </a:lnTo>
                    <a:lnTo>
                      <a:pt x="2134" y="6305"/>
                    </a:lnTo>
                    <a:lnTo>
                      <a:pt x="2191" y="6210"/>
                    </a:lnTo>
                    <a:lnTo>
                      <a:pt x="2382" y="6039"/>
                    </a:lnTo>
                    <a:lnTo>
                      <a:pt x="2572" y="5905"/>
                    </a:lnTo>
                    <a:lnTo>
                      <a:pt x="2667" y="6000"/>
                    </a:lnTo>
                    <a:lnTo>
                      <a:pt x="2705" y="6000"/>
                    </a:lnTo>
                    <a:lnTo>
                      <a:pt x="2705" y="5905"/>
                    </a:lnTo>
                    <a:lnTo>
                      <a:pt x="2648" y="5714"/>
                    </a:lnTo>
                    <a:lnTo>
                      <a:pt x="2629" y="5619"/>
                    </a:lnTo>
                    <a:lnTo>
                      <a:pt x="2514" y="5658"/>
                    </a:lnTo>
                    <a:lnTo>
                      <a:pt x="2477" y="5677"/>
                    </a:lnTo>
                    <a:lnTo>
                      <a:pt x="2438" y="5714"/>
                    </a:lnTo>
                    <a:lnTo>
                      <a:pt x="2343" y="5619"/>
                    </a:lnTo>
                    <a:lnTo>
                      <a:pt x="2324" y="5543"/>
                    </a:lnTo>
                    <a:lnTo>
                      <a:pt x="2305" y="5448"/>
                    </a:lnTo>
                    <a:lnTo>
                      <a:pt x="2286" y="5315"/>
                    </a:lnTo>
                    <a:lnTo>
                      <a:pt x="2248" y="5220"/>
                    </a:lnTo>
                    <a:lnTo>
                      <a:pt x="2134" y="5067"/>
                    </a:lnTo>
                    <a:lnTo>
                      <a:pt x="2096" y="4972"/>
                    </a:lnTo>
                    <a:lnTo>
                      <a:pt x="2153" y="4991"/>
                    </a:lnTo>
                    <a:lnTo>
                      <a:pt x="2172" y="4991"/>
                    </a:lnTo>
                    <a:lnTo>
                      <a:pt x="2172" y="5010"/>
                    </a:lnTo>
                    <a:lnTo>
                      <a:pt x="2191" y="5067"/>
                    </a:lnTo>
                    <a:lnTo>
                      <a:pt x="2229" y="5067"/>
                    </a:lnTo>
                    <a:lnTo>
                      <a:pt x="2286" y="4991"/>
                    </a:lnTo>
                    <a:lnTo>
                      <a:pt x="2343" y="4934"/>
                    </a:lnTo>
                    <a:lnTo>
                      <a:pt x="2438" y="4896"/>
                    </a:lnTo>
                    <a:lnTo>
                      <a:pt x="2553" y="4876"/>
                    </a:lnTo>
                    <a:lnTo>
                      <a:pt x="2648" y="4915"/>
                    </a:lnTo>
                    <a:lnTo>
                      <a:pt x="2763" y="5086"/>
                    </a:lnTo>
                    <a:lnTo>
                      <a:pt x="2858" y="5124"/>
                    </a:lnTo>
                    <a:lnTo>
                      <a:pt x="2648" y="4705"/>
                    </a:lnTo>
                    <a:lnTo>
                      <a:pt x="2572" y="4629"/>
                    </a:lnTo>
                    <a:lnTo>
                      <a:pt x="2610" y="4553"/>
                    </a:lnTo>
                    <a:lnTo>
                      <a:pt x="2629" y="4534"/>
                    </a:lnTo>
                    <a:lnTo>
                      <a:pt x="2572" y="4534"/>
                    </a:lnTo>
                    <a:lnTo>
                      <a:pt x="2553" y="4553"/>
                    </a:lnTo>
                    <a:lnTo>
                      <a:pt x="2534" y="4629"/>
                    </a:lnTo>
                    <a:lnTo>
                      <a:pt x="2553" y="4686"/>
                    </a:lnTo>
                    <a:lnTo>
                      <a:pt x="2534" y="4762"/>
                    </a:lnTo>
                    <a:lnTo>
                      <a:pt x="2496" y="4800"/>
                    </a:lnTo>
                    <a:lnTo>
                      <a:pt x="2438" y="4820"/>
                    </a:lnTo>
                    <a:lnTo>
                      <a:pt x="2362" y="4800"/>
                    </a:lnTo>
                    <a:lnTo>
                      <a:pt x="2286" y="4667"/>
                    </a:lnTo>
                    <a:lnTo>
                      <a:pt x="2096" y="4572"/>
                    </a:lnTo>
                    <a:lnTo>
                      <a:pt x="2038" y="4419"/>
                    </a:lnTo>
                    <a:lnTo>
                      <a:pt x="2038" y="4229"/>
                    </a:lnTo>
                    <a:lnTo>
                      <a:pt x="2038" y="4096"/>
                    </a:lnTo>
                    <a:lnTo>
                      <a:pt x="2001" y="4134"/>
                    </a:lnTo>
                    <a:lnTo>
                      <a:pt x="2020" y="4000"/>
                    </a:lnTo>
                    <a:lnTo>
                      <a:pt x="2038" y="3943"/>
                    </a:lnTo>
                    <a:lnTo>
                      <a:pt x="1981" y="3943"/>
                    </a:lnTo>
                    <a:lnTo>
                      <a:pt x="1943" y="3924"/>
                    </a:lnTo>
                    <a:lnTo>
                      <a:pt x="1905" y="3848"/>
                    </a:lnTo>
                    <a:lnTo>
                      <a:pt x="1905" y="4096"/>
                    </a:lnTo>
                    <a:lnTo>
                      <a:pt x="1886" y="4210"/>
                    </a:lnTo>
                    <a:lnTo>
                      <a:pt x="1848" y="4286"/>
                    </a:lnTo>
                    <a:lnTo>
                      <a:pt x="1810" y="4286"/>
                    </a:lnTo>
                    <a:lnTo>
                      <a:pt x="1734" y="4267"/>
                    </a:lnTo>
                    <a:lnTo>
                      <a:pt x="1639" y="4286"/>
                    </a:lnTo>
                    <a:lnTo>
                      <a:pt x="1524" y="4343"/>
                    </a:lnTo>
                    <a:lnTo>
                      <a:pt x="1467" y="4381"/>
                    </a:lnTo>
                    <a:lnTo>
                      <a:pt x="1315" y="4191"/>
                    </a:lnTo>
                    <a:lnTo>
                      <a:pt x="1467" y="4096"/>
                    </a:lnTo>
                    <a:lnTo>
                      <a:pt x="1505" y="4134"/>
                    </a:lnTo>
                    <a:lnTo>
                      <a:pt x="1600" y="4248"/>
                    </a:lnTo>
                    <a:lnTo>
                      <a:pt x="1657" y="4248"/>
                    </a:lnTo>
                    <a:lnTo>
                      <a:pt x="1639" y="4172"/>
                    </a:lnTo>
                    <a:lnTo>
                      <a:pt x="1562" y="4077"/>
                    </a:lnTo>
                    <a:lnTo>
                      <a:pt x="1524" y="4000"/>
                    </a:lnTo>
                    <a:lnTo>
                      <a:pt x="1524" y="3696"/>
                    </a:lnTo>
                    <a:lnTo>
                      <a:pt x="1600" y="3619"/>
                    </a:lnTo>
                    <a:lnTo>
                      <a:pt x="1696" y="3657"/>
                    </a:lnTo>
                    <a:lnTo>
                      <a:pt x="1810" y="3715"/>
                    </a:lnTo>
                    <a:lnTo>
                      <a:pt x="1943" y="3696"/>
                    </a:lnTo>
                    <a:lnTo>
                      <a:pt x="1943" y="3657"/>
                    </a:lnTo>
                    <a:lnTo>
                      <a:pt x="1867" y="3657"/>
                    </a:lnTo>
                    <a:lnTo>
                      <a:pt x="1791" y="3638"/>
                    </a:lnTo>
                    <a:lnTo>
                      <a:pt x="1734" y="3601"/>
                    </a:lnTo>
                    <a:lnTo>
                      <a:pt x="1696" y="3543"/>
                    </a:lnTo>
                    <a:lnTo>
                      <a:pt x="1696" y="3505"/>
                    </a:lnTo>
                    <a:lnTo>
                      <a:pt x="1753" y="3505"/>
                    </a:lnTo>
                    <a:lnTo>
                      <a:pt x="1753" y="3448"/>
                    </a:lnTo>
                    <a:lnTo>
                      <a:pt x="1676" y="3486"/>
                    </a:lnTo>
                    <a:lnTo>
                      <a:pt x="1657" y="3505"/>
                    </a:lnTo>
                    <a:lnTo>
                      <a:pt x="1600" y="3505"/>
                    </a:lnTo>
                    <a:lnTo>
                      <a:pt x="1600" y="3448"/>
                    </a:lnTo>
                    <a:lnTo>
                      <a:pt x="1562" y="3353"/>
                    </a:lnTo>
                    <a:lnTo>
                      <a:pt x="1524" y="3353"/>
                    </a:lnTo>
                    <a:lnTo>
                      <a:pt x="1524" y="3505"/>
                    </a:lnTo>
                    <a:lnTo>
                      <a:pt x="1467" y="3448"/>
                    </a:lnTo>
                    <a:lnTo>
                      <a:pt x="1467" y="3601"/>
                    </a:lnTo>
                    <a:lnTo>
                      <a:pt x="1429" y="3601"/>
                    </a:lnTo>
                    <a:lnTo>
                      <a:pt x="1429" y="3410"/>
                    </a:lnTo>
                    <a:lnTo>
                      <a:pt x="1467" y="3257"/>
                    </a:lnTo>
                    <a:lnTo>
                      <a:pt x="1543" y="3143"/>
                    </a:lnTo>
                    <a:lnTo>
                      <a:pt x="1657" y="3067"/>
                    </a:lnTo>
                    <a:lnTo>
                      <a:pt x="1734" y="3029"/>
                    </a:lnTo>
                    <a:lnTo>
                      <a:pt x="1791" y="3010"/>
                    </a:lnTo>
                    <a:lnTo>
                      <a:pt x="1848" y="3029"/>
                    </a:lnTo>
                    <a:lnTo>
                      <a:pt x="1924" y="3086"/>
                    </a:lnTo>
                    <a:lnTo>
                      <a:pt x="2001" y="3124"/>
                    </a:lnTo>
                    <a:lnTo>
                      <a:pt x="2115" y="3105"/>
                    </a:lnTo>
                    <a:lnTo>
                      <a:pt x="2191" y="3048"/>
                    </a:lnTo>
                    <a:lnTo>
                      <a:pt x="2229" y="2972"/>
                    </a:lnTo>
                    <a:lnTo>
                      <a:pt x="2191" y="2972"/>
                    </a:lnTo>
                    <a:lnTo>
                      <a:pt x="2134" y="3048"/>
                    </a:lnTo>
                    <a:lnTo>
                      <a:pt x="2038" y="3048"/>
                    </a:lnTo>
                    <a:lnTo>
                      <a:pt x="1924" y="2991"/>
                    </a:lnTo>
                    <a:lnTo>
                      <a:pt x="1848" y="2915"/>
                    </a:lnTo>
                    <a:lnTo>
                      <a:pt x="1810" y="2915"/>
                    </a:lnTo>
                    <a:lnTo>
                      <a:pt x="1524" y="3067"/>
                    </a:lnTo>
                    <a:lnTo>
                      <a:pt x="1486" y="3010"/>
                    </a:lnTo>
                    <a:lnTo>
                      <a:pt x="1429" y="2934"/>
                    </a:lnTo>
                    <a:lnTo>
                      <a:pt x="1391" y="2819"/>
                    </a:lnTo>
                    <a:lnTo>
                      <a:pt x="1372" y="2743"/>
                    </a:lnTo>
                    <a:lnTo>
                      <a:pt x="1334" y="2686"/>
                    </a:lnTo>
                    <a:lnTo>
                      <a:pt x="1163" y="2591"/>
                    </a:lnTo>
                    <a:lnTo>
                      <a:pt x="934" y="2229"/>
                    </a:lnTo>
                    <a:lnTo>
                      <a:pt x="896" y="2229"/>
                    </a:lnTo>
                    <a:lnTo>
                      <a:pt x="991" y="2458"/>
                    </a:lnTo>
                    <a:lnTo>
                      <a:pt x="1334" y="2819"/>
                    </a:lnTo>
                    <a:lnTo>
                      <a:pt x="1429" y="3067"/>
                    </a:lnTo>
                    <a:lnTo>
                      <a:pt x="1410" y="3181"/>
                    </a:lnTo>
                    <a:lnTo>
                      <a:pt x="1315" y="3391"/>
                    </a:lnTo>
                    <a:lnTo>
                      <a:pt x="1315" y="3505"/>
                    </a:lnTo>
                    <a:lnTo>
                      <a:pt x="1391" y="3810"/>
                    </a:lnTo>
                    <a:lnTo>
                      <a:pt x="1391" y="3943"/>
                    </a:lnTo>
                    <a:lnTo>
                      <a:pt x="1315" y="4096"/>
                    </a:lnTo>
                    <a:lnTo>
                      <a:pt x="1315" y="4000"/>
                    </a:lnTo>
                    <a:lnTo>
                      <a:pt x="1239" y="3867"/>
                    </a:lnTo>
                    <a:lnTo>
                      <a:pt x="1219" y="3772"/>
                    </a:lnTo>
                    <a:lnTo>
                      <a:pt x="1200" y="3715"/>
                    </a:lnTo>
                    <a:lnTo>
                      <a:pt x="1086" y="3601"/>
                    </a:lnTo>
                    <a:lnTo>
                      <a:pt x="1029" y="3543"/>
                    </a:lnTo>
                    <a:close/>
                    <a:moveTo>
                      <a:pt x="3715" y="10096"/>
                    </a:moveTo>
                    <a:lnTo>
                      <a:pt x="3753" y="10115"/>
                    </a:lnTo>
                    <a:lnTo>
                      <a:pt x="3810" y="10134"/>
                    </a:lnTo>
                    <a:lnTo>
                      <a:pt x="3867" y="10153"/>
                    </a:lnTo>
                    <a:lnTo>
                      <a:pt x="3867" y="10267"/>
                    </a:lnTo>
                    <a:lnTo>
                      <a:pt x="3772" y="10286"/>
                    </a:lnTo>
                    <a:lnTo>
                      <a:pt x="3696" y="10343"/>
                    </a:lnTo>
                    <a:lnTo>
                      <a:pt x="3638" y="10401"/>
                    </a:lnTo>
                    <a:lnTo>
                      <a:pt x="3581" y="10515"/>
                    </a:lnTo>
                    <a:lnTo>
                      <a:pt x="3525" y="10458"/>
                    </a:lnTo>
                    <a:lnTo>
                      <a:pt x="3486" y="10382"/>
                    </a:lnTo>
                    <a:lnTo>
                      <a:pt x="3467" y="10306"/>
                    </a:lnTo>
                    <a:lnTo>
                      <a:pt x="3467" y="10267"/>
                    </a:lnTo>
                    <a:lnTo>
                      <a:pt x="3467" y="10248"/>
                    </a:lnTo>
                    <a:lnTo>
                      <a:pt x="3239" y="10153"/>
                    </a:lnTo>
                    <a:lnTo>
                      <a:pt x="3144" y="10077"/>
                    </a:lnTo>
                    <a:lnTo>
                      <a:pt x="3048" y="9962"/>
                    </a:lnTo>
                    <a:lnTo>
                      <a:pt x="3029" y="9867"/>
                    </a:lnTo>
                    <a:lnTo>
                      <a:pt x="3105" y="9772"/>
                    </a:lnTo>
                    <a:lnTo>
                      <a:pt x="3239" y="9715"/>
                    </a:lnTo>
                    <a:lnTo>
                      <a:pt x="3353" y="9753"/>
                    </a:lnTo>
                    <a:lnTo>
                      <a:pt x="3448" y="9829"/>
                    </a:lnTo>
                    <a:lnTo>
                      <a:pt x="3543" y="9925"/>
                    </a:lnTo>
                    <a:lnTo>
                      <a:pt x="3543" y="9943"/>
                    </a:lnTo>
                    <a:lnTo>
                      <a:pt x="3562" y="10001"/>
                    </a:lnTo>
                    <a:lnTo>
                      <a:pt x="3581" y="10020"/>
                    </a:lnTo>
                    <a:lnTo>
                      <a:pt x="3620" y="10039"/>
                    </a:lnTo>
                    <a:lnTo>
                      <a:pt x="3677" y="10020"/>
                    </a:lnTo>
                    <a:lnTo>
                      <a:pt x="3715" y="10039"/>
                    </a:lnTo>
                    <a:lnTo>
                      <a:pt x="3715" y="10096"/>
                    </a:lnTo>
                    <a:close/>
                    <a:moveTo>
                      <a:pt x="1905" y="5619"/>
                    </a:moveTo>
                    <a:lnTo>
                      <a:pt x="1924" y="5696"/>
                    </a:lnTo>
                    <a:lnTo>
                      <a:pt x="1962" y="5753"/>
                    </a:lnTo>
                    <a:lnTo>
                      <a:pt x="1981" y="5810"/>
                    </a:lnTo>
                    <a:lnTo>
                      <a:pt x="1943" y="5848"/>
                    </a:lnTo>
                    <a:lnTo>
                      <a:pt x="1981" y="5963"/>
                    </a:lnTo>
                    <a:lnTo>
                      <a:pt x="1981" y="6095"/>
                    </a:lnTo>
                    <a:lnTo>
                      <a:pt x="1943" y="6210"/>
                    </a:lnTo>
                    <a:lnTo>
                      <a:pt x="1905" y="6305"/>
                    </a:lnTo>
                    <a:lnTo>
                      <a:pt x="1810" y="6344"/>
                    </a:lnTo>
                    <a:lnTo>
                      <a:pt x="1696" y="6344"/>
                    </a:lnTo>
                    <a:lnTo>
                      <a:pt x="1620" y="6305"/>
                    </a:lnTo>
                    <a:lnTo>
                      <a:pt x="1657" y="6248"/>
                    </a:lnTo>
                    <a:lnTo>
                      <a:pt x="1581" y="6172"/>
                    </a:lnTo>
                    <a:lnTo>
                      <a:pt x="1562" y="6019"/>
                    </a:lnTo>
                    <a:lnTo>
                      <a:pt x="1562" y="5753"/>
                    </a:lnTo>
                    <a:lnTo>
                      <a:pt x="1505" y="5448"/>
                    </a:lnTo>
                    <a:lnTo>
                      <a:pt x="1505" y="5277"/>
                    </a:lnTo>
                    <a:lnTo>
                      <a:pt x="1562" y="5124"/>
                    </a:lnTo>
                    <a:lnTo>
                      <a:pt x="1581" y="5162"/>
                    </a:lnTo>
                    <a:lnTo>
                      <a:pt x="1600" y="5181"/>
                    </a:lnTo>
                    <a:lnTo>
                      <a:pt x="1600" y="5220"/>
                    </a:lnTo>
                    <a:lnTo>
                      <a:pt x="1696" y="5143"/>
                    </a:lnTo>
                    <a:lnTo>
                      <a:pt x="1753" y="5143"/>
                    </a:lnTo>
                    <a:lnTo>
                      <a:pt x="1810" y="5181"/>
                    </a:lnTo>
                    <a:lnTo>
                      <a:pt x="1905" y="5372"/>
                    </a:lnTo>
                    <a:lnTo>
                      <a:pt x="1905" y="5448"/>
                    </a:lnTo>
                    <a:lnTo>
                      <a:pt x="1886" y="5524"/>
                    </a:lnTo>
                    <a:lnTo>
                      <a:pt x="1905" y="5619"/>
                    </a:lnTo>
                    <a:close/>
                    <a:moveTo>
                      <a:pt x="1848" y="4591"/>
                    </a:moveTo>
                    <a:lnTo>
                      <a:pt x="1886" y="4648"/>
                    </a:lnTo>
                    <a:lnTo>
                      <a:pt x="1962" y="4762"/>
                    </a:lnTo>
                    <a:lnTo>
                      <a:pt x="2001" y="4820"/>
                    </a:lnTo>
                    <a:lnTo>
                      <a:pt x="2001" y="4876"/>
                    </a:lnTo>
                    <a:lnTo>
                      <a:pt x="1962" y="4934"/>
                    </a:lnTo>
                    <a:lnTo>
                      <a:pt x="1886" y="5086"/>
                    </a:lnTo>
                    <a:lnTo>
                      <a:pt x="1848" y="5124"/>
                    </a:lnTo>
                    <a:lnTo>
                      <a:pt x="1791" y="5124"/>
                    </a:lnTo>
                    <a:lnTo>
                      <a:pt x="1772" y="5048"/>
                    </a:lnTo>
                    <a:lnTo>
                      <a:pt x="1810" y="4876"/>
                    </a:lnTo>
                    <a:lnTo>
                      <a:pt x="1734" y="4762"/>
                    </a:lnTo>
                    <a:lnTo>
                      <a:pt x="1657" y="4629"/>
                    </a:lnTo>
                    <a:lnTo>
                      <a:pt x="1620" y="4495"/>
                    </a:lnTo>
                    <a:lnTo>
                      <a:pt x="1696" y="4381"/>
                    </a:lnTo>
                    <a:lnTo>
                      <a:pt x="1829" y="4458"/>
                    </a:lnTo>
                    <a:lnTo>
                      <a:pt x="1848" y="4477"/>
                    </a:lnTo>
                    <a:lnTo>
                      <a:pt x="1867" y="4515"/>
                    </a:lnTo>
                    <a:lnTo>
                      <a:pt x="1867" y="4553"/>
                    </a:lnTo>
                    <a:lnTo>
                      <a:pt x="1867" y="4572"/>
                    </a:lnTo>
                    <a:lnTo>
                      <a:pt x="1848" y="4591"/>
                    </a:lnTo>
                    <a:close/>
                    <a:moveTo>
                      <a:pt x="3982" y="11144"/>
                    </a:moveTo>
                    <a:lnTo>
                      <a:pt x="4001" y="11144"/>
                    </a:lnTo>
                    <a:lnTo>
                      <a:pt x="4019" y="11163"/>
                    </a:lnTo>
                    <a:lnTo>
                      <a:pt x="4019" y="11220"/>
                    </a:lnTo>
                    <a:lnTo>
                      <a:pt x="3982" y="11277"/>
                    </a:lnTo>
                    <a:lnTo>
                      <a:pt x="3962" y="11353"/>
                    </a:lnTo>
                    <a:lnTo>
                      <a:pt x="3905" y="11410"/>
                    </a:lnTo>
                    <a:lnTo>
                      <a:pt x="3829" y="11372"/>
                    </a:lnTo>
                    <a:lnTo>
                      <a:pt x="3696" y="11144"/>
                    </a:lnTo>
                    <a:lnTo>
                      <a:pt x="3638" y="11029"/>
                    </a:lnTo>
                    <a:lnTo>
                      <a:pt x="3677" y="10934"/>
                    </a:lnTo>
                    <a:lnTo>
                      <a:pt x="3753" y="10896"/>
                    </a:lnTo>
                    <a:lnTo>
                      <a:pt x="3848" y="10877"/>
                    </a:lnTo>
                    <a:lnTo>
                      <a:pt x="3886" y="10896"/>
                    </a:lnTo>
                    <a:lnTo>
                      <a:pt x="3886" y="10953"/>
                    </a:lnTo>
                    <a:lnTo>
                      <a:pt x="3829" y="11048"/>
                    </a:lnTo>
                    <a:lnTo>
                      <a:pt x="3829" y="11086"/>
                    </a:lnTo>
                    <a:lnTo>
                      <a:pt x="3829" y="11124"/>
                    </a:lnTo>
                    <a:lnTo>
                      <a:pt x="3829" y="11181"/>
                    </a:lnTo>
                    <a:lnTo>
                      <a:pt x="3867" y="11200"/>
                    </a:lnTo>
                    <a:lnTo>
                      <a:pt x="3924" y="11220"/>
                    </a:lnTo>
                    <a:lnTo>
                      <a:pt x="3962" y="11163"/>
                    </a:lnTo>
                    <a:lnTo>
                      <a:pt x="3982" y="11144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31" name="Freeform 21">
                <a:extLst>
                  <a:ext uri="{FF2B5EF4-FFF2-40B4-BE49-F238E27FC236}">
                    <a16:creationId xmlns:a16="http://schemas.microsoft.com/office/drawing/2014/main" id="{C58CB6D4-D015-2346-A47A-2741BA0D3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6588" y="6845300"/>
                <a:ext cx="4319587" cy="3201988"/>
              </a:xfrm>
              <a:custGeom>
                <a:avLst/>
                <a:gdLst>
                  <a:gd name="T0" fmla="*/ 0 w 12000"/>
                  <a:gd name="T1" fmla="*/ 2147483646 h 8895"/>
                  <a:gd name="T2" fmla="*/ 2147483646 w 12000"/>
                  <a:gd name="T3" fmla="*/ 2147483646 h 8895"/>
                  <a:gd name="T4" fmla="*/ 2147483646 w 12000"/>
                  <a:gd name="T5" fmla="*/ 2147483646 h 8895"/>
                  <a:gd name="T6" fmla="*/ 2147483646 w 12000"/>
                  <a:gd name="T7" fmla="*/ 2147483646 h 8895"/>
                  <a:gd name="T8" fmla="*/ 2147483646 w 12000"/>
                  <a:gd name="T9" fmla="*/ 2147483646 h 8895"/>
                  <a:gd name="T10" fmla="*/ 2147483646 w 12000"/>
                  <a:gd name="T11" fmla="*/ 2147483646 h 8895"/>
                  <a:gd name="T12" fmla="*/ 2147483646 w 12000"/>
                  <a:gd name="T13" fmla="*/ 2147483646 h 8895"/>
                  <a:gd name="T14" fmla="*/ 2147483646 w 12000"/>
                  <a:gd name="T15" fmla="*/ 2147483646 h 8895"/>
                  <a:gd name="T16" fmla="*/ 2147483646 w 12000"/>
                  <a:gd name="T17" fmla="*/ 2147483646 h 8895"/>
                  <a:gd name="T18" fmla="*/ 2147483646 w 12000"/>
                  <a:gd name="T19" fmla="*/ 2147483646 h 8895"/>
                  <a:gd name="T20" fmla="*/ 2147483646 w 12000"/>
                  <a:gd name="T21" fmla="*/ 2147483646 h 8895"/>
                  <a:gd name="T22" fmla="*/ 2147483646 w 12000"/>
                  <a:gd name="T23" fmla="*/ 2147483646 h 8895"/>
                  <a:gd name="T24" fmla="*/ 2147483646 w 12000"/>
                  <a:gd name="T25" fmla="*/ 2147483646 h 8895"/>
                  <a:gd name="T26" fmla="*/ 2147483646 w 12000"/>
                  <a:gd name="T27" fmla="*/ 2147483646 h 8895"/>
                  <a:gd name="T28" fmla="*/ 2147483646 w 12000"/>
                  <a:gd name="T29" fmla="*/ 2147483646 h 8895"/>
                  <a:gd name="T30" fmla="*/ 2147483646 w 12000"/>
                  <a:gd name="T31" fmla="*/ 2147483646 h 8895"/>
                  <a:gd name="T32" fmla="*/ 2147483646 w 12000"/>
                  <a:gd name="T33" fmla="*/ 2147483646 h 8895"/>
                  <a:gd name="T34" fmla="*/ 2147483646 w 12000"/>
                  <a:gd name="T35" fmla="*/ 2147483646 h 8895"/>
                  <a:gd name="T36" fmla="*/ 2147483646 w 12000"/>
                  <a:gd name="T37" fmla="*/ 2147483646 h 8895"/>
                  <a:gd name="T38" fmla="*/ 2147483646 w 12000"/>
                  <a:gd name="T39" fmla="*/ 2147483646 h 8895"/>
                  <a:gd name="T40" fmla="*/ 2147483646 w 12000"/>
                  <a:gd name="T41" fmla="*/ 2147483646 h 8895"/>
                  <a:gd name="T42" fmla="*/ 2147483646 w 12000"/>
                  <a:gd name="T43" fmla="*/ 2147483646 h 8895"/>
                  <a:gd name="T44" fmla="*/ 2147483646 w 12000"/>
                  <a:gd name="T45" fmla="*/ 2147483646 h 8895"/>
                  <a:gd name="T46" fmla="*/ 2147483646 w 12000"/>
                  <a:gd name="T47" fmla="*/ 2147483646 h 8895"/>
                  <a:gd name="T48" fmla="*/ 2147483646 w 12000"/>
                  <a:gd name="T49" fmla="*/ 2147483646 h 8895"/>
                  <a:gd name="T50" fmla="*/ 2147483646 w 12000"/>
                  <a:gd name="T51" fmla="*/ 2147483646 h 8895"/>
                  <a:gd name="T52" fmla="*/ 2147483646 w 12000"/>
                  <a:gd name="T53" fmla="*/ 2147483646 h 8895"/>
                  <a:gd name="T54" fmla="*/ 2147483646 w 12000"/>
                  <a:gd name="T55" fmla="*/ 2147483646 h 8895"/>
                  <a:gd name="T56" fmla="*/ 2147483646 w 12000"/>
                  <a:gd name="T57" fmla="*/ 2147483646 h 8895"/>
                  <a:gd name="T58" fmla="*/ 2147483646 w 12000"/>
                  <a:gd name="T59" fmla="*/ 2147483646 h 8895"/>
                  <a:gd name="T60" fmla="*/ 2147483646 w 12000"/>
                  <a:gd name="T61" fmla="*/ 2147483646 h 8895"/>
                  <a:gd name="T62" fmla="*/ 2147483646 w 12000"/>
                  <a:gd name="T63" fmla="*/ 2147483646 h 8895"/>
                  <a:gd name="T64" fmla="*/ 2147483646 w 12000"/>
                  <a:gd name="T65" fmla="*/ 2147483646 h 8895"/>
                  <a:gd name="T66" fmla="*/ 2147483646 w 12000"/>
                  <a:gd name="T67" fmla="*/ 2147483646 h 8895"/>
                  <a:gd name="T68" fmla="*/ 2147483646 w 12000"/>
                  <a:gd name="T69" fmla="*/ 2147483646 h 8895"/>
                  <a:gd name="T70" fmla="*/ 2147483646 w 12000"/>
                  <a:gd name="T71" fmla="*/ 2147483646 h 8895"/>
                  <a:gd name="T72" fmla="*/ 2147483646 w 12000"/>
                  <a:gd name="T73" fmla="*/ 2147483646 h 8895"/>
                  <a:gd name="T74" fmla="*/ 2147483646 w 12000"/>
                  <a:gd name="T75" fmla="*/ 2147483646 h 8895"/>
                  <a:gd name="T76" fmla="*/ 2147483646 w 12000"/>
                  <a:gd name="T77" fmla="*/ 2147483646 h 8895"/>
                  <a:gd name="T78" fmla="*/ 2147483646 w 12000"/>
                  <a:gd name="T79" fmla="*/ 2147483646 h 8895"/>
                  <a:gd name="T80" fmla="*/ 2147483646 w 12000"/>
                  <a:gd name="T81" fmla="*/ 2147483646 h 8895"/>
                  <a:gd name="T82" fmla="*/ 2147483646 w 12000"/>
                  <a:gd name="T83" fmla="*/ 2147483646 h 8895"/>
                  <a:gd name="T84" fmla="*/ 2147483646 w 12000"/>
                  <a:gd name="T85" fmla="*/ 2147483646 h 8895"/>
                  <a:gd name="T86" fmla="*/ 2147483646 w 12000"/>
                  <a:gd name="T87" fmla="*/ 2147483646 h 8895"/>
                  <a:gd name="T88" fmla="*/ 2147483646 w 12000"/>
                  <a:gd name="T89" fmla="*/ 2147483646 h 8895"/>
                  <a:gd name="T90" fmla="*/ 2147483646 w 12000"/>
                  <a:gd name="T91" fmla="*/ 2147483646 h 8895"/>
                  <a:gd name="T92" fmla="*/ 2147483646 w 12000"/>
                  <a:gd name="T93" fmla="*/ 2147483646 h 8895"/>
                  <a:gd name="T94" fmla="*/ 2147483646 w 12000"/>
                  <a:gd name="T95" fmla="*/ 2147483646 h 8895"/>
                  <a:gd name="T96" fmla="*/ 2147483646 w 12000"/>
                  <a:gd name="T97" fmla="*/ 2147483646 h 8895"/>
                  <a:gd name="T98" fmla="*/ 2147483646 w 12000"/>
                  <a:gd name="T99" fmla="*/ 2147483646 h 8895"/>
                  <a:gd name="T100" fmla="*/ 2147483646 w 12000"/>
                  <a:gd name="T101" fmla="*/ 2147483646 h 8895"/>
                  <a:gd name="T102" fmla="*/ 2147483646 w 12000"/>
                  <a:gd name="T103" fmla="*/ 2147483646 h 8895"/>
                  <a:gd name="T104" fmla="*/ 2147483646 w 12000"/>
                  <a:gd name="T105" fmla="*/ 2147483646 h 8895"/>
                  <a:gd name="T106" fmla="*/ 2147483646 w 12000"/>
                  <a:gd name="T107" fmla="*/ 2147483646 h 8895"/>
                  <a:gd name="T108" fmla="*/ 2147483646 w 12000"/>
                  <a:gd name="T109" fmla="*/ 2147483646 h 8895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0" t="0" r="r" b="b"/>
                <a:pathLst>
                  <a:path w="12000" h="8895">
                    <a:moveTo>
                      <a:pt x="513" y="7904"/>
                    </a:moveTo>
                    <a:lnTo>
                      <a:pt x="418" y="7790"/>
                    </a:lnTo>
                    <a:lnTo>
                      <a:pt x="57" y="7238"/>
                    </a:lnTo>
                    <a:lnTo>
                      <a:pt x="0" y="6952"/>
                    </a:lnTo>
                    <a:lnTo>
                      <a:pt x="152" y="5770"/>
                    </a:lnTo>
                    <a:lnTo>
                      <a:pt x="189" y="5638"/>
                    </a:lnTo>
                    <a:lnTo>
                      <a:pt x="266" y="5504"/>
                    </a:lnTo>
                    <a:lnTo>
                      <a:pt x="437" y="5352"/>
                    </a:lnTo>
                    <a:lnTo>
                      <a:pt x="513" y="5237"/>
                    </a:lnTo>
                    <a:lnTo>
                      <a:pt x="494" y="5180"/>
                    </a:lnTo>
                    <a:lnTo>
                      <a:pt x="665" y="5257"/>
                    </a:lnTo>
                    <a:lnTo>
                      <a:pt x="704" y="5275"/>
                    </a:lnTo>
                    <a:lnTo>
                      <a:pt x="723" y="5294"/>
                    </a:lnTo>
                    <a:lnTo>
                      <a:pt x="742" y="5294"/>
                    </a:lnTo>
                    <a:lnTo>
                      <a:pt x="780" y="5294"/>
                    </a:lnTo>
                    <a:lnTo>
                      <a:pt x="818" y="5294"/>
                    </a:lnTo>
                    <a:lnTo>
                      <a:pt x="875" y="5275"/>
                    </a:lnTo>
                    <a:lnTo>
                      <a:pt x="1009" y="5161"/>
                    </a:lnTo>
                    <a:lnTo>
                      <a:pt x="1046" y="5142"/>
                    </a:lnTo>
                    <a:lnTo>
                      <a:pt x="1123" y="5123"/>
                    </a:lnTo>
                    <a:lnTo>
                      <a:pt x="1199" y="5104"/>
                    </a:lnTo>
                    <a:lnTo>
                      <a:pt x="1295" y="5066"/>
                    </a:lnTo>
                    <a:lnTo>
                      <a:pt x="1427" y="4990"/>
                    </a:lnTo>
                    <a:lnTo>
                      <a:pt x="1808" y="4837"/>
                    </a:lnTo>
                    <a:lnTo>
                      <a:pt x="1866" y="4799"/>
                    </a:lnTo>
                    <a:lnTo>
                      <a:pt x="1942" y="4704"/>
                    </a:lnTo>
                    <a:lnTo>
                      <a:pt x="2075" y="4532"/>
                    </a:lnTo>
                    <a:lnTo>
                      <a:pt x="2094" y="4532"/>
                    </a:lnTo>
                    <a:lnTo>
                      <a:pt x="2133" y="4532"/>
                    </a:lnTo>
                    <a:lnTo>
                      <a:pt x="2152" y="4532"/>
                    </a:lnTo>
                    <a:lnTo>
                      <a:pt x="2189" y="4571"/>
                    </a:lnTo>
                    <a:lnTo>
                      <a:pt x="2285" y="4666"/>
                    </a:lnTo>
                    <a:lnTo>
                      <a:pt x="2380" y="4685"/>
                    </a:lnTo>
                    <a:lnTo>
                      <a:pt x="2418" y="4704"/>
                    </a:lnTo>
                    <a:lnTo>
                      <a:pt x="2456" y="4704"/>
                    </a:lnTo>
                    <a:lnTo>
                      <a:pt x="2514" y="4704"/>
                    </a:lnTo>
                    <a:lnTo>
                      <a:pt x="2590" y="4685"/>
                    </a:lnTo>
                    <a:lnTo>
                      <a:pt x="2647" y="4685"/>
                    </a:lnTo>
                    <a:lnTo>
                      <a:pt x="2666" y="4666"/>
                    </a:lnTo>
                    <a:lnTo>
                      <a:pt x="2685" y="4647"/>
                    </a:lnTo>
                    <a:lnTo>
                      <a:pt x="2704" y="4590"/>
                    </a:lnTo>
                    <a:lnTo>
                      <a:pt x="2742" y="4571"/>
                    </a:lnTo>
                    <a:lnTo>
                      <a:pt x="2799" y="4551"/>
                    </a:lnTo>
                    <a:lnTo>
                      <a:pt x="2932" y="4532"/>
                    </a:lnTo>
                    <a:lnTo>
                      <a:pt x="3142" y="4514"/>
                    </a:lnTo>
                    <a:lnTo>
                      <a:pt x="3218" y="4514"/>
                    </a:lnTo>
                    <a:lnTo>
                      <a:pt x="3332" y="4437"/>
                    </a:lnTo>
                    <a:lnTo>
                      <a:pt x="3504" y="4323"/>
                    </a:lnTo>
                    <a:lnTo>
                      <a:pt x="3809" y="4190"/>
                    </a:lnTo>
                    <a:lnTo>
                      <a:pt x="4399" y="4037"/>
                    </a:lnTo>
                    <a:lnTo>
                      <a:pt x="4532" y="4018"/>
                    </a:lnTo>
                    <a:lnTo>
                      <a:pt x="5218" y="4094"/>
                    </a:lnTo>
                    <a:lnTo>
                      <a:pt x="5694" y="4228"/>
                    </a:lnTo>
                    <a:lnTo>
                      <a:pt x="5942" y="4190"/>
                    </a:lnTo>
                    <a:lnTo>
                      <a:pt x="6151" y="4133"/>
                    </a:lnTo>
                    <a:lnTo>
                      <a:pt x="6266" y="4056"/>
                    </a:lnTo>
                    <a:lnTo>
                      <a:pt x="6323" y="3999"/>
                    </a:lnTo>
                    <a:lnTo>
                      <a:pt x="6380" y="3961"/>
                    </a:lnTo>
                    <a:lnTo>
                      <a:pt x="6437" y="3810"/>
                    </a:lnTo>
                    <a:lnTo>
                      <a:pt x="6437" y="3790"/>
                    </a:lnTo>
                    <a:lnTo>
                      <a:pt x="6456" y="3772"/>
                    </a:lnTo>
                    <a:lnTo>
                      <a:pt x="6609" y="3543"/>
                    </a:lnTo>
                    <a:lnTo>
                      <a:pt x="6647" y="3429"/>
                    </a:lnTo>
                    <a:lnTo>
                      <a:pt x="6666" y="3391"/>
                    </a:lnTo>
                    <a:lnTo>
                      <a:pt x="6647" y="3372"/>
                    </a:lnTo>
                    <a:lnTo>
                      <a:pt x="6609" y="3181"/>
                    </a:lnTo>
                    <a:lnTo>
                      <a:pt x="6571" y="3086"/>
                    </a:lnTo>
                    <a:lnTo>
                      <a:pt x="6513" y="2896"/>
                    </a:lnTo>
                    <a:lnTo>
                      <a:pt x="6513" y="2838"/>
                    </a:lnTo>
                    <a:lnTo>
                      <a:pt x="6647" y="2457"/>
                    </a:lnTo>
                    <a:lnTo>
                      <a:pt x="6666" y="2419"/>
                    </a:lnTo>
                    <a:lnTo>
                      <a:pt x="6647" y="2381"/>
                    </a:lnTo>
                    <a:lnTo>
                      <a:pt x="6628" y="2362"/>
                    </a:lnTo>
                    <a:lnTo>
                      <a:pt x="6628" y="2343"/>
                    </a:lnTo>
                    <a:lnTo>
                      <a:pt x="6571" y="2324"/>
                    </a:lnTo>
                    <a:lnTo>
                      <a:pt x="6532" y="2286"/>
                    </a:lnTo>
                    <a:lnTo>
                      <a:pt x="6513" y="2210"/>
                    </a:lnTo>
                    <a:lnTo>
                      <a:pt x="6532" y="2114"/>
                    </a:lnTo>
                    <a:lnTo>
                      <a:pt x="6552" y="2057"/>
                    </a:lnTo>
                    <a:lnTo>
                      <a:pt x="6590" y="2019"/>
                    </a:lnTo>
                    <a:lnTo>
                      <a:pt x="6609" y="2000"/>
                    </a:lnTo>
                    <a:lnTo>
                      <a:pt x="6761" y="1924"/>
                    </a:lnTo>
                    <a:lnTo>
                      <a:pt x="6799" y="1905"/>
                    </a:lnTo>
                    <a:lnTo>
                      <a:pt x="6857" y="1867"/>
                    </a:lnTo>
                    <a:lnTo>
                      <a:pt x="6913" y="1809"/>
                    </a:lnTo>
                    <a:lnTo>
                      <a:pt x="6933" y="1753"/>
                    </a:lnTo>
                    <a:lnTo>
                      <a:pt x="6933" y="1695"/>
                    </a:lnTo>
                    <a:lnTo>
                      <a:pt x="6913" y="1619"/>
                    </a:lnTo>
                    <a:lnTo>
                      <a:pt x="6913" y="1581"/>
                    </a:lnTo>
                    <a:lnTo>
                      <a:pt x="6933" y="1505"/>
                    </a:lnTo>
                    <a:lnTo>
                      <a:pt x="6971" y="1428"/>
                    </a:lnTo>
                    <a:lnTo>
                      <a:pt x="7085" y="1257"/>
                    </a:lnTo>
                    <a:lnTo>
                      <a:pt x="7104" y="1181"/>
                    </a:lnTo>
                    <a:lnTo>
                      <a:pt x="7085" y="1124"/>
                    </a:lnTo>
                    <a:lnTo>
                      <a:pt x="7047" y="1086"/>
                    </a:lnTo>
                    <a:lnTo>
                      <a:pt x="6990" y="1067"/>
                    </a:lnTo>
                    <a:lnTo>
                      <a:pt x="6971" y="1029"/>
                    </a:lnTo>
                    <a:lnTo>
                      <a:pt x="6933" y="991"/>
                    </a:lnTo>
                    <a:lnTo>
                      <a:pt x="6913" y="915"/>
                    </a:lnTo>
                    <a:lnTo>
                      <a:pt x="6933" y="857"/>
                    </a:lnTo>
                    <a:lnTo>
                      <a:pt x="6952" y="819"/>
                    </a:lnTo>
                    <a:lnTo>
                      <a:pt x="6990" y="781"/>
                    </a:lnTo>
                    <a:lnTo>
                      <a:pt x="7275" y="553"/>
                    </a:lnTo>
                    <a:lnTo>
                      <a:pt x="7828" y="0"/>
                    </a:lnTo>
                    <a:lnTo>
                      <a:pt x="10266" y="2515"/>
                    </a:lnTo>
                    <a:lnTo>
                      <a:pt x="10514" y="2857"/>
                    </a:lnTo>
                    <a:lnTo>
                      <a:pt x="10856" y="3277"/>
                    </a:lnTo>
                    <a:lnTo>
                      <a:pt x="11999" y="4285"/>
                    </a:lnTo>
                    <a:lnTo>
                      <a:pt x="11981" y="4571"/>
                    </a:lnTo>
                    <a:lnTo>
                      <a:pt x="11981" y="4647"/>
                    </a:lnTo>
                    <a:lnTo>
                      <a:pt x="11923" y="4894"/>
                    </a:lnTo>
                    <a:lnTo>
                      <a:pt x="11923" y="4990"/>
                    </a:lnTo>
                    <a:lnTo>
                      <a:pt x="11962" y="5123"/>
                    </a:lnTo>
                    <a:lnTo>
                      <a:pt x="11942" y="5161"/>
                    </a:lnTo>
                    <a:lnTo>
                      <a:pt x="11923" y="5218"/>
                    </a:lnTo>
                    <a:lnTo>
                      <a:pt x="11714" y="5389"/>
                    </a:lnTo>
                    <a:lnTo>
                      <a:pt x="11676" y="5466"/>
                    </a:lnTo>
                    <a:lnTo>
                      <a:pt x="11618" y="5656"/>
                    </a:lnTo>
                    <a:lnTo>
                      <a:pt x="11581" y="5733"/>
                    </a:lnTo>
                    <a:lnTo>
                      <a:pt x="11561" y="5770"/>
                    </a:lnTo>
                    <a:lnTo>
                      <a:pt x="11523" y="5809"/>
                    </a:lnTo>
                    <a:lnTo>
                      <a:pt x="11485" y="5847"/>
                    </a:lnTo>
                    <a:lnTo>
                      <a:pt x="11352" y="5923"/>
                    </a:lnTo>
                    <a:lnTo>
                      <a:pt x="11314" y="5942"/>
                    </a:lnTo>
                    <a:lnTo>
                      <a:pt x="11295" y="5942"/>
                    </a:lnTo>
                    <a:lnTo>
                      <a:pt x="11237" y="5961"/>
                    </a:lnTo>
                    <a:lnTo>
                      <a:pt x="11180" y="5999"/>
                    </a:lnTo>
                    <a:lnTo>
                      <a:pt x="11066" y="6114"/>
                    </a:lnTo>
                    <a:lnTo>
                      <a:pt x="11028" y="6132"/>
                    </a:lnTo>
                    <a:lnTo>
                      <a:pt x="11009" y="6151"/>
                    </a:lnTo>
                    <a:lnTo>
                      <a:pt x="10780" y="6190"/>
                    </a:lnTo>
                    <a:lnTo>
                      <a:pt x="10743" y="6209"/>
                    </a:lnTo>
                    <a:lnTo>
                      <a:pt x="10723" y="6228"/>
                    </a:lnTo>
                    <a:lnTo>
                      <a:pt x="10704" y="6247"/>
                    </a:lnTo>
                    <a:lnTo>
                      <a:pt x="10514" y="6513"/>
                    </a:lnTo>
                    <a:lnTo>
                      <a:pt x="10476" y="6628"/>
                    </a:lnTo>
                    <a:lnTo>
                      <a:pt x="10418" y="6913"/>
                    </a:lnTo>
                    <a:lnTo>
                      <a:pt x="10552" y="7466"/>
                    </a:lnTo>
                    <a:lnTo>
                      <a:pt x="10438" y="7580"/>
                    </a:lnTo>
                    <a:lnTo>
                      <a:pt x="10399" y="7619"/>
                    </a:lnTo>
                    <a:lnTo>
                      <a:pt x="10342" y="7637"/>
                    </a:lnTo>
                    <a:lnTo>
                      <a:pt x="10209" y="7619"/>
                    </a:lnTo>
                    <a:lnTo>
                      <a:pt x="10152" y="7619"/>
                    </a:lnTo>
                    <a:lnTo>
                      <a:pt x="9999" y="7619"/>
                    </a:lnTo>
                    <a:lnTo>
                      <a:pt x="9942" y="7656"/>
                    </a:lnTo>
                    <a:lnTo>
                      <a:pt x="9885" y="7714"/>
                    </a:lnTo>
                    <a:lnTo>
                      <a:pt x="9847" y="7771"/>
                    </a:lnTo>
                    <a:lnTo>
                      <a:pt x="9771" y="7999"/>
                    </a:lnTo>
                    <a:lnTo>
                      <a:pt x="9732" y="8056"/>
                    </a:lnTo>
                    <a:lnTo>
                      <a:pt x="9600" y="8209"/>
                    </a:lnTo>
                    <a:lnTo>
                      <a:pt x="9580" y="8247"/>
                    </a:lnTo>
                    <a:lnTo>
                      <a:pt x="9580" y="8285"/>
                    </a:lnTo>
                    <a:lnTo>
                      <a:pt x="9676" y="8361"/>
                    </a:lnTo>
                    <a:lnTo>
                      <a:pt x="9676" y="8399"/>
                    </a:lnTo>
                    <a:lnTo>
                      <a:pt x="9656" y="8418"/>
                    </a:lnTo>
                    <a:lnTo>
                      <a:pt x="9295" y="8609"/>
                    </a:lnTo>
                    <a:lnTo>
                      <a:pt x="9219" y="8628"/>
                    </a:lnTo>
                    <a:lnTo>
                      <a:pt x="9123" y="8628"/>
                    </a:lnTo>
                    <a:lnTo>
                      <a:pt x="9085" y="8609"/>
                    </a:lnTo>
                    <a:lnTo>
                      <a:pt x="9047" y="8571"/>
                    </a:lnTo>
                    <a:lnTo>
                      <a:pt x="8952" y="8457"/>
                    </a:lnTo>
                    <a:lnTo>
                      <a:pt x="8914" y="8418"/>
                    </a:lnTo>
                    <a:lnTo>
                      <a:pt x="8875" y="8399"/>
                    </a:lnTo>
                    <a:lnTo>
                      <a:pt x="8818" y="8380"/>
                    </a:lnTo>
                    <a:lnTo>
                      <a:pt x="8780" y="8361"/>
                    </a:lnTo>
                    <a:lnTo>
                      <a:pt x="8723" y="8380"/>
                    </a:lnTo>
                    <a:lnTo>
                      <a:pt x="8685" y="8437"/>
                    </a:lnTo>
                    <a:lnTo>
                      <a:pt x="8571" y="8571"/>
                    </a:lnTo>
                    <a:lnTo>
                      <a:pt x="8495" y="8647"/>
                    </a:lnTo>
                    <a:lnTo>
                      <a:pt x="8437" y="8666"/>
                    </a:lnTo>
                    <a:lnTo>
                      <a:pt x="8418" y="8685"/>
                    </a:lnTo>
                    <a:lnTo>
                      <a:pt x="8381" y="8704"/>
                    </a:lnTo>
                    <a:lnTo>
                      <a:pt x="8361" y="8723"/>
                    </a:lnTo>
                    <a:lnTo>
                      <a:pt x="8209" y="8894"/>
                    </a:lnTo>
                    <a:lnTo>
                      <a:pt x="8132" y="8838"/>
                    </a:lnTo>
                    <a:lnTo>
                      <a:pt x="7866" y="8666"/>
                    </a:lnTo>
                    <a:lnTo>
                      <a:pt x="7714" y="8533"/>
                    </a:lnTo>
                    <a:lnTo>
                      <a:pt x="7637" y="8494"/>
                    </a:lnTo>
                    <a:lnTo>
                      <a:pt x="7428" y="8399"/>
                    </a:lnTo>
                    <a:lnTo>
                      <a:pt x="7409" y="8380"/>
                    </a:lnTo>
                    <a:lnTo>
                      <a:pt x="7294" y="8342"/>
                    </a:lnTo>
                    <a:lnTo>
                      <a:pt x="7180" y="8304"/>
                    </a:lnTo>
                    <a:lnTo>
                      <a:pt x="6971" y="8228"/>
                    </a:lnTo>
                    <a:lnTo>
                      <a:pt x="6857" y="8171"/>
                    </a:lnTo>
                    <a:lnTo>
                      <a:pt x="6704" y="8076"/>
                    </a:lnTo>
                    <a:lnTo>
                      <a:pt x="6647" y="8037"/>
                    </a:lnTo>
                    <a:lnTo>
                      <a:pt x="6590" y="7980"/>
                    </a:lnTo>
                    <a:lnTo>
                      <a:pt x="6476" y="7809"/>
                    </a:lnTo>
                    <a:lnTo>
                      <a:pt x="6209" y="7523"/>
                    </a:lnTo>
                    <a:lnTo>
                      <a:pt x="6190" y="7504"/>
                    </a:lnTo>
                    <a:lnTo>
                      <a:pt x="6019" y="7428"/>
                    </a:lnTo>
                    <a:lnTo>
                      <a:pt x="5961" y="7409"/>
                    </a:lnTo>
                    <a:lnTo>
                      <a:pt x="5885" y="7333"/>
                    </a:lnTo>
                    <a:lnTo>
                      <a:pt x="5847" y="7294"/>
                    </a:lnTo>
                    <a:lnTo>
                      <a:pt x="5790" y="7275"/>
                    </a:lnTo>
                    <a:lnTo>
                      <a:pt x="5599" y="7218"/>
                    </a:lnTo>
                    <a:lnTo>
                      <a:pt x="5428" y="7218"/>
                    </a:lnTo>
                    <a:lnTo>
                      <a:pt x="5237" y="7256"/>
                    </a:lnTo>
                    <a:lnTo>
                      <a:pt x="5047" y="7256"/>
                    </a:lnTo>
                    <a:lnTo>
                      <a:pt x="4990" y="7275"/>
                    </a:lnTo>
                    <a:lnTo>
                      <a:pt x="4913" y="7352"/>
                    </a:lnTo>
                    <a:lnTo>
                      <a:pt x="4837" y="7485"/>
                    </a:lnTo>
                    <a:lnTo>
                      <a:pt x="4628" y="7733"/>
                    </a:lnTo>
                    <a:lnTo>
                      <a:pt x="4495" y="7866"/>
                    </a:lnTo>
                    <a:lnTo>
                      <a:pt x="4209" y="8018"/>
                    </a:lnTo>
                    <a:lnTo>
                      <a:pt x="3561" y="8209"/>
                    </a:lnTo>
                    <a:lnTo>
                      <a:pt x="3447" y="8247"/>
                    </a:lnTo>
                    <a:lnTo>
                      <a:pt x="3256" y="8361"/>
                    </a:lnTo>
                    <a:lnTo>
                      <a:pt x="3180" y="8380"/>
                    </a:lnTo>
                    <a:lnTo>
                      <a:pt x="3066" y="8380"/>
                    </a:lnTo>
                    <a:lnTo>
                      <a:pt x="2932" y="8361"/>
                    </a:lnTo>
                    <a:lnTo>
                      <a:pt x="2761" y="8304"/>
                    </a:lnTo>
                    <a:lnTo>
                      <a:pt x="2570" y="8228"/>
                    </a:lnTo>
                    <a:lnTo>
                      <a:pt x="2437" y="8132"/>
                    </a:lnTo>
                    <a:lnTo>
                      <a:pt x="2152" y="8018"/>
                    </a:lnTo>
                    <a:lnTo>
                      <a:pt x="609" y="7923"/>
                    </a:lnTo>
                    <a:lnTo>
                      <a:pt x="513" y="790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32" name="Freeform 22">
                <a:extLst>
                  <a:ext uri="{FF2B5EF4-FFF2-40B4-BE49-F238E27FC236}">
                    <a16:creationId xmlns:a16="http://schemas.microsoft.com/office/drawing/2014/main" id="{2BB286C7-3B87-7C4A-970E-CC89E06F7F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1075" y="5967413"/>
                <a:ext cx="3743325" cy="2784475"/>
              </a:xfrm>
              <a:custGeom>
                <a:avLst/>
                <a:gdLst>
                  <a:gd name="T0" fmla="*/ 2147483646 w 10400"/>
                  <a:gd name="T1" fmla="*/ 2147483646 h 7733"/>
                  <a:gd name="T2" fmla="*/ 2147483646 w 10400"/>
                  <a:gd name="T3" fmla="*/ 2147483646 h 7733"/>
                  <a:gd name="T4" fmla="*/ 2147483646 w 10400"/>
                  <a:gd name="T5" fmla="*/ 2147483646 h 7733"/>
                  <a:gd name="T6" fmla="*/ 2147483646 w 10400"/>
                  <a:gd name="T7" fmla="*/ 2147483646 h 7733"/>
                  <a:gd name="T8" fmla="*/ 2147483646 w 10400"/>
                  <a:gd name="T9" fmla="*/ 2147483646 h 7733"/>
                  <a:gd name="T10" fmla="*/ 2147483646 w 10400"/>
                  <a:gd name="T11" fmla="*/ 2147483646 h 7733"/>
                  <a:gd name="T12" fmla="*/ 2147483646 w 10400"/>
                  <a:gd name="T13" fmla="*/ 2147483646 h 7733"/>
                  <a:gd name="T14" fmla="*/ 2147483646 w 10400"/>
                  <a:gd name="T15" fmla="*/ 2147483646 h 7733"/>
                  <a:gd name="T16" fmla="*/ 2147483646 w 10400"/>
                  <a:gd name="T17" fmla="*/ 2147483646 h 7733"/>
                  <a:gd name="T18" fmla="*/ 2147483646 w 10400"/>
                  <a:gd name="T19" fmla="*/ 2147483646 h 7733"/>
                  <a:gd name="T20" fmla="*/ 2147483646 w 10400"/>
                  <a:gd name="T21" fmla="*/ 2147483646 h 7733"/>
                  <a:gd name="T22" fmla="*/ 2147483646 w 10400"/>
                  <a:gd name="T23" fmla="*/ 2147483646 h 7733"/>
                  <a:gd name="T24" fmla="*/ 2147483646 w 10400"/>
                  <a:gd name="T25" fmla="*/ 2147483646 h 7733"/>
                  <a:gd name="T26" fmla="*/ 2147483646 w 10400"/>
                  <a:gd name="T27" fmla="*/ 2147483646 h 7733"/>
                  <a:gd name="T28" fmla="*/ 2147483646 w 10400"/>
                  <a:gd name="T29" fmla="*/ 2147483646 h 7733"/>
                  <a:gd name="T30" fmla="*/ 2147483646 w 10400"/>
                  <a:gd name="T31" fmla="*/ 2147483646 h 7733"/>
                  <a:gd name="T32" fmla="*/ 2147483646 w 10400"/>
                  <a:gd name="T33" fmla="*/ 0 h 7733"/>
                  <a:gd name="T34" fmla="*/ 2147483646 w 10400"/>
                  <a:gd name="T35" fmla="*/ 2147483646 h 7733"/>
                  <a:gd name="T36" fmla="*/ 2147483646 w 10400"/>
                  <a:gd name="T37" fmla="*/ 2147483646 h 7733"/>
                  <a:gd name="T38" fmla="*/ 2147483646 w 10400"/>
                  <a:gd name="T39" fmla="*/ 2147483646 h 7733"/>
                  <a:gd name="T40" fmla="*/ 2147483646 w 10400"/>
                  <a:gd name="T41" fmla="*/ 2147483646 h 7733"/>
                  <a:gd name="T42" fmla="*/ 2147483646 w 10400"/>
                  <a:gd name="T43" fmla="*/ 2147483646 h 7733"/>
                  <a:gd name="T44" fmla="*/ 2147483646 w 10400"/>
                  <a:gd name="T45" fmla="*/ 2147483646 h 7733"/>
                  <a:gd name="T46" fmla="*/ 2147483646 w 10400"/>
                  <a:gd name="T47" fmla="*/ 2147483646 h 7733"/>
                  <a:gd name="T48" fmla="*/ 2147483646 w 10400"/>
                  <a:gd name="T49" fmla="*/ 2147483646 h 7733"/>
                  <a:gd name="T50" fmla="*/ 2147483646 w 10400"/>
                  <a:gd name="T51" fmla="*/ 2147483646 h 7733"/>
                  <a:gd name="T52" fmla="*/ 2147483646 w 10400"/>
                  <a:gd name="T53" fmla="*/ 2147483646 h 7733"/>
                  <a:gd name="T54" fmla="*/ 2147483646 w 10400"/>
                  <a:gd name="T55" fmla="*/ 2147483646 h 7733"/>
                  <a:gd name="T56" fmla="*/ 2147483646 w 10400"/>
                  <a:gd name="T57" fmla="*/ 2147483646 h 7733"/>
                  <a:gd name="T58" fmla="*/ 2147483646 w 10400"/>
                  <a:gd name="T59" fmla="*/ 2147483646 h 7733"/>
                  <a:gd name="T60" fmla="*/ 2147483646 w 10400"/>
                  <a:gd name="T61" fmla="*/ 2147483646 h 7733"/>
                  <a:gd name="T62" fmla="*/ 2147483646 w 10400"/>
                  <a:gd name="T63" fmla="*/ 2147483646 h 7733"/>
                  <a:gd name="T64" fmla="*/ 2147483646 w 10400"/>
                  <a:gd name="T65" fmla="*/ 2147483646 h 7733"/>
                  <a:gd name="T66" fmla="*/ 2147483646 w 10400"/>
                  <a:gd name="T67" fmla="*/ 2147483646 h 7733"/>
                  <a:gd name="T68" fmla="*/ 2147483646 w 10400"/>
                  <a:gd name="T69" fmla="*/ 2147483646 h 7733"/>
                  <a:gd name="T70" fmla="*/ 2147483646 w 10400"/>
                  <a:gd name="T71" fmla="*/ 2147483646 h 7733"/>
                  <a:gd name="T72" fmla="*/ 2147483646 w 10400"/>
                  <a:gd name="T73" fmla="*/ 2147483646 h 7733"/>
                  <a:gd name="T74" fmla="*/ 2147483646 w 10400"/>
                  <a:gd name="T75" fmla="*/ 2147483646 h 7733"/>
                  <a:gd name="T76" fmla="*/ 2147483646 w 10400"/>
                  <a:gd name="T77" fmla="*/ 2147483646 h 7733"/>
                  <a:gd name="T78" fmla="*/ 2147483646 w 10400"/>
                  <a:gd name="T79" fmla="*/ 2147483646 h 7733"/>
                  <a:gd name="T80" fmla="*/ 2147483646 w 10400"/>
                  <a:gd name="T81" fmla="*/ 2147483646 h 7733"/>
                  <a:gd name="T82" fmla="*/ 2147483646 w 10400"/>
                  <a:gd name="T83" fmla="*/ 2147483646 h 7733"/>
                  <a:gd name="T84" fmla="*/ 2147483646 w 10400"/>
                  <a:gd name="T85" fmla="*/ 2147483646 h 7733"/>
                  <a:gd name="T86" fmla="*/ 2147483646 w 10400"/>
                  <a:gd name="T87" fmla="*/ 2147483646 h 7733"/>
                  <a:gd name="T88" fmla="*/ 2147483646 w 10400"/>
                  <a:gd name="T89" fmla="*/ 2147483646 h 7733"/>
                  <a:gd name="T90" fmla="*/ 2147483646 w 10400"/>
                  <a:gd name="T91" fmla="*/ 2147483646 h 7733"/>
                  <a:gd name="T92" fmla="*/ 2147483646 w 10400"/>
                  <a:gd name="T93" fmla="*/ 2147483646 h 7733"/>
                  <a:gd name="T94" fmla="*/ 2147483646 w 10400"/>
                  <a:gd name="T95" fmla="*/ 2147483646 h 7733"/>
                  <a:gd name="T96" fmla="*/ 2147483646 w 10400"/>
                  <a:gd name="T97" fmla="*/ 2147483646 h 7733"/>
                  <a:gd name="T98" fmla="*/ 2147483646 w 10400"/>
                  <a:gd name="T99" fmla="*/ 2147483646 h 7733"/>
                  <a:gd name="T100" fmla="*/ 2147483646 w 10400"/>
                  <a:gd name="T101" fmla="*/ 2147483646 h 7733"/>
                  <a:gd name="T102" fmla="*/ 2147483646 w 10400"/>
                  <a:gd name="T103" fmla="*/ 2147483646 h 7733"/>
                  <a:gd name="T104" fmla="*/ 2147483646 w 10400"/>
                  <a:gd name="T105" fmla="*/ 2147483646 h 7733"/>
                  <a:gd name="T106" fmla="*/ 2147483646 w 10400"/>
                  <a:gd name="T107" fmla="*/ 2147483646 h 7733"/>
                  <a:gd name="T108" fmla="*/ 2147483646 w 10400"/>
                  <a:gd name="T109" fmla="*/ 2147483646 h 7733"/>
                  <a:gd name="T110" fmla="*/ 2147483646 w 10400"/>
                  <a:gd name="T111" fmla="*/ 2147483646 h 7733"/>
                  <a:gd name="T112" fmla="*/ 2147483646 w 10400"/>
                  <a:gd name="T113" fmla="*/ 2147483646 h 7733"/>
                  <a:gd name="T114" fmla="*/ 2147483646 w 10400"/>
                  <a:gd name="T115" fmla="*/ 2147483646 h 7733"/>
                  <a:gd name="T116" fmla="*/ 2147483646 w 10400"/>
                  <a:gd name="T117" fmla="*/ 2147483646 h 7733"/>
                  <a:gd name="T118" fmla="*/ 2147483646 w 10400"/>
                  <a:gd name="T119" fmla="*/ 2147483646 h 7733"/>
                  <a:gd name="T120" fmla="*/ 2147483646 w 10400"/>
                  <a:gd name="T121" fmla="*/ 2147483646 h 773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400" h="7733">
                    <a:moveTo>
                      <a:pt x="3065" y="7618"/>
                    </a:moveTo>
                    <a:lnTo>
                      <a:pt x="3065" y="7542"/>
                    </a:lnTo>
                    <a:lnTo>
                      <a:pt x="2970" y="7446"/>
                    </a:lnTo>
                    <a:lnTo>
                      <a:pt x="2742" y="7332"/>
                    </a:lnTo>
                    <a:lnTo>
                      <a:pt x="2646" y="7218"/>
                    </a:lnTo>
                    <a:lnTo>
                      <a:pt x="2628" y="7161"/>
                    </a:lnTo>
                    <a:lnTo>
                      <a:pt x="2628" y="7047"/>
                    </a:lnTo>
                    <a:lnTo>
                      <a:pt x="2590" y="6989"/>
                    </a:lnTo>
                    <a:lnTo>
                      <a:pt x="2552" y="6933"/>
                    </a:lnTo>
                    <a:lnTo>
                      <a:pt x="2380" y="6837"/>
                    </a:lnTo>
                    <a:lnTo>
                      <a:pt x="1847" y="6304"/>
                    </a:lnTo>
                    <a:lnTo>
                      <a:pt x="1637" y="6133"/>
                    </a:lnTo>
                    <a:lnTo>
                      <a:pt x="1238" y="6000"/>
                    </a:lnTo>
                    <a:lnTo>
                      <a:pt x="1200" y="5981"/>
                    </a:lnTo>
                    <a:lnTo>
                      <a:pt x="1333" y="5924"/>
                    </a:lnTo>
                    <a:lnTo>
                      <a:pt x="2343" y="5695"/>
                    </a:lnTo>
                    <a:lnTo>
                      <a:pt x="2894" y="5352"/>
                    </a:lnTo>
                    <a:lnTo>
                      <a:pt x="2989" y="5162"/>
                    </a:lnTo>
                    <a:lnTo>
                      <a:pt x="3027" y="4857"/>
                    </a:lnTo>
                    <a:lnTo>
                      <a:pt x="3027" y="3924"/>
                    </a:lnTo>
                    <a:lnTo>
                      <a:pt x="2989" y="3485"/>
                    </a:lnTo>
                    <a:lnTo>
                      <a:pt x="2913" y="3181"/>
                    </a:lnTo>
                    <a:lnTo>
                      <a:pt x="2779" y="2952"/>
                    </a:lnTo>
                    <a:lnTo>
                      <a:pt x="2609" y="2762"/>
                    </a:lnTo>
                    <a:lnTo>
                      <a:pt x="2438" y="2667"/>
                    </a:lnTo>
                    <a:lnTo>
                      <a:pt x="2266" y="2667"/>
                    </a:lnTo>
                    <a:lnTo>
                      <a:pt x="2133" y="2705"/>
                    </a:lnTo>
                    <a:lnTo>
                      <a:pt x="1981" y="2800"/>
                    </a:lnTo>
                    <a:lnTo>
                      <a:pt x="1886" y="2933"/>
                    </a:lnTo>
                    <a:lnTo>
                      <a:pt x="1847" y="3067"/>
                    </a:lnTo>
                    <a:lnTo>
                      <a:pt x="1847" y="3200"/>
                    </a:lnTo>
                    <a:lnTo>
                      <a:pt x="1828" y="3353"/>
                    </a:lnTo>
                    <a:lnTo>
                      <a:pt x="1752" y="3448"/>
                    </a:lnTo>
                    <a:lnTo>
                      <a:pt x="1637" y="3485"/>
                    </a:lnTo>
                    <a:lnTo>
                      <a:pt x="1542" y="3505"/>
                    </a:lnTo>
                    <a:lnTo>
                      <a:pt x="1333" y="3505"/>
                    </a:lnTo>
                    <a:lnTo>
                      <a:pt x="1142" y="3524"/>
                    </a:lnTo>
                    <a:lnTo>
                      <a:pt x="1028" y="3448"/>
                    </a:lnTo>
                    <a:lnTo>
                      <a:pt x="971" y="3353"/>
                    </a:lnTo>
                    <a:lnTo>
                      <a:pt x="857" y="3124"/>
                    </a:lnTo>
                    <a:lnTo>
                      <a:pt x="533" y="2743"/>
                    </a:lnTo>
                    <a:lnTo>
                      <a:pt x="399" y="2514"/>
                    </a:lnTo>
                    <a:lnTo>
                      <a:pt x="18" y="1524"/>
                    </a:lnTo>
                    <a:lnTo>
                      <a:pt x="18" y="1504"/>
                    </a:lnTo>
                    <a:lnTo>
                      <a:pt x="0" y="1010"/>
                    </a:lnTo>
                    <a:lnTo>
                      <a:pt x="57" y="571"/>
                    </a:lnTo>
                    <a:lnTo>
                      <a:pt x="18" y="19"/>
                    </a:lnTo>
                    <a:lnTo>
                      <a:pt x="18" y="0"/>
                    </a:lnTo>
                    <a:lnTo>
                      <a:pt x="209" y="0"/>
                    </a:lnTo>
                    <a:lnTo>
                      <a:pt x="2209" y="171"/>
                    </a:lnTo>
                    <a:lnTo>
                      <a:pt x="2399" y="438"/>
                    </a:lnTo>
                    <a:lnTo>
                      <a:pt x="2684" y="476"/>
                    </a:lnTo>
                    <a:lnTo>
                      <a:pt x="2742" y="495"/>
                    </a:lnTo>
                    <a:lnTo>
                      <a:pt x="2894" y="324"/>
                    </a:lnTo>
                    <a:lnTo>
                      <a:pt x="2951" y="229"/>
                    </a:lnTo>
                    <a:lnTo>
                      <a:pt x="3065" y="133"/>
                    </a:lnTo>
                    <a:lnTo>
                      <a:pt x="3180" y="248"/>
                    </a:lnTo>
                    <a:lnTo>
                      <a:pt x="3408" y="362"/>
                    </a:lnTo>
                    <a:lnTo>
                      <a:pt x="3998" y="514"/>
                    </a:lnTo>
                    <a:lnTo>
                      <a:pt x="4475" y="552"/>
                    </a:lnTo>
                    <a:lnTo>
                      <a:pt x="4570" y="514"/>
                    </a:lnTo>
                    <a:lnTo>
                      <a:pt x="5503" y="229"/>
                    </a:lnTo>
                    <a:lnTo>
                      <a:pt x="5847" y="190"/>
                    </a:lnTo>
                    <a:lnTo>
                      <a:pt x="5942" y="209"/>
                    </a:lnTo>
                    <a:lnTo>
                      <a:pt x="6094" y="305"/>
                    </a:lnTo>
                    <a:lnTo>
                      <a:pt x="6284" y="400"/>
                    </a:lnTo>
                    <a:lnTo>
                      <a:pt x="6494" y="438"/>
                    </a:lnTo>
                    <a:lnTo>
                      <a:pt x="7561" y="400"/>
                    </a:lnTo>
                    <a:lnTo>
                      <a:pt x="7694" y="571"/>
                    </a:lnTo>
                    <a:lnTo>
                      <a:pt x="7751" y="610"/>
                    </a:lnTo>
                    <a:lnTo>
                      <a:pt x="7808" y="647"/>
                    </a:lnTo>
                    <a:lnTo>
                      <a:pt x="7923" y="666"/>
                    </a:lnTo>
                    <a:lnTo>
                      <a:pt x="8151" y="629"/>
                    </a:lnTo>
                    <a:lnTo>
                      <a:pt x="8399" y="724"/>
                    </a:lnTo>
                    <a:lnTo>
                      <a:pt x="8494" y="743"/>
                    </a:lnTo>
                    <a:lnTo>
                      <a:pt x="8532" y="762"/>
                    </a:lnTo>
                    <a:lnTo>
                      <a:pt x="8570" y="781"/>
                    </a:lnTo>
                    <a:lnTo>
                      <a:pt x="8646" y="895"/>
                    </a:lnTo>
                    <a:lnTo>
                      <a:pt x="8704" y="952"/>
                    </a:lnTo>
                    <a:lnTo>
                      <a:pt x="8761" y="971"/>
                    </a:lnTo>
                    <a:lnTo>
                      <a:pt x="8856" y="1010"/>
                    </a:lnTo>
                    <a:lnTo>
                      <a:pt x="9428" y="1124"/>
                    </a:lnTo>
                    <a:lnTo>
                      <a:pt x="9523" y="1219"/>
                    </a:lnTo>
                    <a:lnTo>
                      <a:pt x="9713" y="1581"/>
                    </a:lnTo>
                    <a:lnTo>
                      <a:pt x="9980" y="2000"/>
                    </a:lnTo>
                    <a:lnTo>
                      <a:pt x="10399" y="2438"/>
                    </a:lnTo>
                    <a:lnTo>
                      <a:pt x="9846" y="2991"/>
                    </a:lnTo>
                    <a:lnTo>
                      <a:pt x="9561" y="3219"/>
                    </a:lnTo>
                    <a:lnTo>
                      <a:pt x="9523" y="3257"/>
                    </a:lnTo>
                    <a:lnTo>
                      <a:pt x="9504" y="3295"/>
                    </a:lnTo>
                    <a:lnTo>
                      <a:pt x="9484" y="3353"/>
                    </a:lnTo>
                    <a:lnTo>
                      <a:pt x="9504" y="3429"/>
                    </a:lnTo>
                    <a:lnTo>
                      <a:pt x="9542" y="3467"/>
                    </a:lnTo>
                    <a:lnTo>
                      <a:pt x="9561" y="3505"/>
                    </a:lnTo>
                    <a:lnTo>
                      <a:pt x="9618" y="3524"/>
                    </a:lnTo>
                    <a:lnTo>
                      <a:pt x="9656" y="3562"/>
                    </a:lnTo>
                    <a:lnTo>
                      <a:pt x="9675" y="3619"/>
                    </a:lnTo>
                    <a:lnTo>
                      <a:pt x="9656" y="3695"/>
                    </a:lnTo>
                    <a:lnTo>
                      <a:pt x="9542" y="3866"/>
                    </a:lnTo>
                    <a:lnTo>
                      <a:pt x="9504" y="3943"/>
                    </a:lnTo>
                    <a:lnTo>
                      <a:pt x="9484" y="4019"/>
                    </a:lnTo>
                    <a:lnTo>
                      <a:pt x="9484" y="4057"/>
                    </a:lnTo>
                    <a:lnTo>
                      <a:pt x="9504" y="4133"/>
                    </a:lnTo>
                    <a:lnTo>
                      <a:pt x="9504" y="4191"/>
                    </a:lnTo>
                    <a:lnTo>
                      <a:pt x="9484" y="4247"/>
                    </a:lnTo>
                    <a:lnTo>
                      <a:pt x="9428" y="4305"/>
                    </a:lnTo>
                    <a:lnTo>
                      <a:pt x="9370" y="4343"/>
                    </a:lnTo>
                    <a:lnTo>
                      <a:pt x="9332" y="4362"/>
                    </a:lnTo>
                    <a:lnTo>
                      <a:pt x="9180" y="4438"/>
                    </a:lnTo>
                    <a:lnTo>
                      <a:pt x="9161" y="4457"/>
                    </a:lnTo>
                    <a:lnTo>
                      <a:pt x="9123" y="4495"/>
                    </a:lnTo>
                    <a:lnTo>
                      <a:pt x="9103" y="4552"/>
                    </a:lnTo>
                    <a:lnTo>
                      <a:pt x="9084" y="4648"/>
                    </a:lnTo>
                    <a:lnTo>
                      <a:pt x="9103" y="4724"/>
                    </a:lnTo>
                    <a:lnTo>
                      <a:pt x="9142" y="4762"/>
                    </a:lnTo>
                    <a:lnTo>
                      <a:pt x="9199" y="4781"/>
                    </a:lnTo>
                    <a:lnTo>
                      <a:pt x="9199" y="4800"/>
                    </a:lnTo>
                    <a:lnTo>
                      <a:pt x="9218" y="4819"/>
                    </a:lnTo>
                    <a:lnTo>
                      <a:pt x="9237" y="4857"/>
                    </a:lnTo>
                    <a:lnTo>
                      <a:pt x="9218" y="4895"/>
                    </a:lnTo>
                    <a:lnTo>
                      <a:pt x="9084" y="5276"/>
                    </a:lnTo>
                    <a:lnTo>
                      <a:pt x="9084" y="5334"/>
                    </a:lnTo>
                    <a:lnTo>
                      <a:pt x="9142" y="5524"/>
                    </a:lnTo>
                    <a:lnTo>
                      <a:pt x="9180" y="5619"/>
                    </a:lnTo>
                    <a:lnTo>
                      <a:pt x="9218" y="5810"/>
                    </a:lnTo>
                    <a:lnTo>
                      <a:pt x="9237" y="5829"/>
                    </a:lnTo>
                    <a:lnTo>
                      <a:pt x="9218" y="5867"/>
                    </a:lnTo>
                    <a:lnTo>
                      <a:pt x="9180" y="5981"/>
                    </a:lnTo>
                    <a:lnTo>
                      <a:pt x="9027" y="6210"/>
                    </a:lnTo>
                    <a:lnTo>
                      <a:pt x="9008" y="6228"/>
                    </a:lnTo>
                    <a:lnTo>
                      <a:pt x="9008" y="6248"/>
                    </a:lnTo>
                    <a:lnTo>
                      <a:pt x="8951" y="6399"/>
                    </a:lnTo>
                    <a:lnTo>
                      <a:pt x="8894" y="6437"/>
                    </a:lnTo>
                    <a:lnTo>
                      <a:pt x="8837" y="6494"/>
                    </a:lnTo>
                    <a:lnTo>
                      <a:pt x="8722" y="6571"/>
                    </a:lnTo>
                    <a:lnTo>
                      <a:pt x="8513" y="6628"/>
                    </a:lnTo>
                    <a:lnTo>
                      <a:pt x="8265" y="6666"/>
                    </a:lnTo>
                    <a:lnTo>
                      <a:pt x="7789" y="6532"/>
                    </a:lnTo>
                    <a:lnTo>
                      <a:pt x="7103" y="6456"/>
                    </a:lnTo>
                    <a:lnTo>
                      <a:pt x="6970" y="6475"/>
                    </a:lnTo>
                    <a:lnTo>
                      <a:pt x="6380" y="6628"/>
                    </a:lnTo>
                    <a:lnTo>
                      <a:pt x="6075" y="6761"/>
                    </a:lnTo>
                    <a:lnTo>
                      <a:pt x="5903" y="6875"/>
                    </a:lnTo>
                    <a:lnTo>
                      <a:pt x="5789" y="6952"/>
                    </a:lnTo>
                    <a:lnTo>
                      <a:pt x="5713" y="6952"/>
                    </a:lnTo>
                    <a:lnTo>
                      <a:pt x="5503" y="6970"/>
                    </a:lnTo>
                    <a:lnTo>
                      <a:pt x="5370" y="6989"/>
                    </a:lnTo>
                    <a:lnTo>
                      <a:pt x="5313" y="7009"/>
                    </a:lnTo>
                    <a:lnTo>
                      <a:pt x="5275" y="7028"/>
                    </a:lnTo>
                    <a:lnTo>
                      <a:pt x="5256" y="7085"/>
                    </a:lnTo>
                    <a:lnTo>
                      <a:pt x="5237" y="7104"/>
                    </a:lnTo>
                    <a:lnTo>
                      <a:pt x="5218" y="7123"/>
                    </a:lnTo>
                    <a:lnTo>
                      <a:pt x="5161" y="7123"/>
                    </a:lnTo>
                    <a:lnTo>
                      <a:pt x="5085" y="7142"/>
                    </a:lnTo>
                    <a:lnTo>
                      <a:pt x="5027" y="7142"/>
                    </a:lnTo>
                    <a:lnTo>
                      <a:pt x="4989" y="7142"/>
                    </a:lnTo>
                    <a:lnTo>
                      <a:pt x="4951" y="7123"/>
                    </a:lnTo>
                    <a:lnTo>
                      <a:pt x="4856" y="7104"/>
                    </a:lnTo>
                    <a:lnTo>
                      <a:pt x="4760" y="7009"/>
                    </a:lnTo>
                    <a:lnTo>
                      <a:pt x="4723" y="6970"/>
                    </a:lnTo>
                    <a:lnTo>
                      <a:pt x="4704" y="6970"/>
                    </a:lnTo>
                    <a:lnTo>
                      <a:pt x="4665" y="6970"/>
                    </a:lnTo>
                    <a:lnTo>
                      <a:pt x="4646" y="6970"/>
                    </a:lnTo>
                    <a:lnTo>
                      <a:pt x="4513" y="7142"/>
                    </a:lnTo>
                    <a:lnTo>
                      <a:pt x="4437" y="7237"/>
                    </a:lnTo>
                    <a:lnTo>
                      <a:pt x="4379" y="7275"/>
                    </a:lnTo>
                    <a:lnTo>
                      <a:pt x="3998" y="7428"/>
                    </a:lnTo>
                    <a:lnTo>
                      <a:pt x="3866" y="7504"/>
                    </a:lnTo>
                    <a:lnTo>
                      <a:pt x="3770" y="7542"/>
                    </a:lnTo>
                    <a:lnTo>
                      <a:pt x="3694" y="7561"/>
                    </a:lnTo>
                    <a:lnTo>
                      <a:pt x="3617" y="7580"/>
                    </a:lnTo>
                    <a:lnTo>
                      <a:pt x="3580" y="7599"/>
                    </a:lnTo>
                    <a:lnTo>
                      <a:pt x="3446" y="7713"/>
                    </a:lnTo>
                    <a:lnTo>
                      <a:pt x="3389" y="7732"/>
                    </a:lnTo>
                    <a:lnTo>
                      <a:pt x="3351" y="7732"/>
                    </a:lnTo>
                    <a:lnTo>
                      <a:pt x="3313" y="7732"/>
                    </a:lnTo>
                    <a:lnTo>
                      <a:pt x="3294" y="7732"/>
                    </a:lnTo>
                    <a:lnTo>
                      <a:pt x="3275" y="7713"/>
                    </a:lnTo>
                    <a:lnTo>
                      <a:pt x="3236" y="7695"/>
                    </a:lnTo>
                    <a:lnTo>
                      <a:pt x="3065" y="761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33" name="Freeform 23">
                <a:extLst>
                  <a:ext uri="{FF2B5EF4-FFF2-40B4-BE49-F238E27FC236}">
                    <a16:creationId xmlns:a16="http://schemas.microsoft.com/office/drawing/2014/main" id="{42751E25-4D8D-EB4A-A7DD-2F50C1482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0325" y="6927850"/>
                <a:ext cx="739775" cy="1193800"/>
              </a:xfrm>
              <a:custGeom>
                <a:avLst/>
                <a:gdLst>
                  <a:gd name="T0" fmla="*/ 2147483646 w 2057"/>
                  <a:gd name="T1" fmla="*/ 2147483646 h 3315"/>
                  <a:gd name="T2" fmla="*/ 2147483646 w 2057"/>
                  <a:gd name="T3" fmla="*/ 2147483646 h 3315"/>
                  <a:gd name="T4" fmla="*/ 2147483646 w 2057"/>
                  <a:gd name="T5" fmla="*/ 2147483646 h 3315"/>
                  <a:gd name="T6" fmla="*/ 2147483646 w 2057"/>
                  <a:gd name="T7" fmla="*/ 2147483646 h 3315"/>
                  <a:gd name="T8" fmla="*/ 2147483646 w 2057"/>
                  <a:gd name="T9" fmla="*/ 2147483646 h 3315"/>
                  <a:gd name="T10" fmla="*/ 2147483646 w 2057"/>
                  <a:gd name="T11" fmla="*/ 2147483646 h 3315"/>
                  <a:gd name="T12" fmla="*/ 2147483646 w 2057"/>
                  <a:gd name="T13" fmla="*/ 2147483646 h 3315"/>
                  <a:gd name="T14" fmla="*/ 2147483646 w 2057"/>
                  <a:gd name="T15" fmla="*/ 2147483646 h 3315"/>
                  <a:gd name="T16" fmla="*/ 2147483646 w 2057"/>
                  <a:gd name="T17" fmla="*/ 2147483646 h 3315"/>
                  <a:gd name="T18" fmla="*/ 2147483646 w 2057"/>
                  <a:gd name="T19" fmla="*/ 2147483646 h 3315"/>
                  <a:gd name="T20" fmla="*/ 2147483646 w 2057"/>
                  <a:gd name="T21" fmla="*/ 2147483646 h 3315"/>
                  <a:gd name="T22" fmla="*/ 2147483646 w 2057"/>
                  <a:gd name="T23" fmla="*/ 2147483646 h 3315"/>
                  <a:gd name="T24" fmla="*/ 2147483646 w 2057"/>
                  <a:gd name="T25" fmla="*/ 2147483646 h 3315"/>
                  <a:gd name="T26" fmla="*/ 2147483646 w 2057"/>
                  <a:gd name="T27" fmla="*/ 2147483646 h 3315"/>
                  <a:gd name="T28" fmla="*/ 2147483646 w 2057"/>
                  <a:gd name="T29" fmla="*/ 2147483646 h 3315"/>
                  <a:gd name="T30" fmla="*/ 2147483646 w 2057"/>
                  <a:gd name="T31" fmla="*/ 2147483646 h 3315"/>
                  <a:gd name="T32" fmla="*/ 2147483646 w 2057"/>
                  <a:gd name="T33" fmla="*/ 2147483646 h 3315"/>
                  <a:gd name="T34" fmla="*/ 2147483646 w 2057"/>
                  <a:gd name="T35" fmla="*/ 2147483646 h 3315"/>
                  <a:gd name="T36" fmla="*/ 0 w 2057"/>
                  <a:gd name="T37" fmla="*/ 2147483646 h 3315"/>
                  <a:gd name="T38" fmla="*/ 2147483646 w 2057"/>
                  <a:gd name="T39" fmla="*/ 2147483646 h 3315"/>
                  <a:gd name="T40" fmla="*/ 2147483646 w 2057"/>
                  <a:gd name="T41" fmla="*/ 2147483646 h 3315"/>
                  <a:gd name="T42" fmla="*/ 2147483646 w 2057"/>
                  <a:gd name="T43" fmla="*/ 2147483646 h 3315"/>
                  <a:gd name="T44" fmla="*/ 2147483646 w 2057"/>
                  <a:gd name="T45" fmla="*/ 2147483646 h 3315"/>
                  <a:gd name="T46" fmla="*/ 2147483646 w 2057"/>
                  <a:gd name="T47" fmla="*/ 2147483646 h 3315"/>
                  <a:gd name="T48" fmla="*/ 2147483646 w 2057"/>
                  <a:gd name="T49" fmla="*/ 2147483646 h 3315"/>
                  <a:gd name="T50" fmla="*/ 2147483646 w 2057"/>
                  <a:gd name="T51" fmla="*/ 2147483646 h 3315"/>
                  <a:gd name="T52" fmla="*/ 2147483646 w 2057"/>
                  <a:gd name="T53" fmla="*/ 2147483646 h 3315"/>
                  <a:gd name="T54" fmla="*/ 2147483646 w 2057"/>
                  <a:gd name="T55" fmla="*/ 2147483646 h 3315"/>
                  <a:gd name="T56" fmla="*/ 2147483646 w 2057"/>
                  <a:gd name="T57" fmla="*/ 2147483646 h 3315"/>
                  <a:gd name="T58" fmla="*/ 2147483646 w 2057"/>
                  <a:gd name="T59" fmla="*/ 2147483646 h 3315"/>
                  <a:gd name="T60" fmla="*/ 2147483646 w 2057"/>
                  <a:gd name="T61" fmla="*/ 2147483646 h 3315"/>
                  <a:gd name="T62" fmla="*/ 2147483646 w 2057"/>
                  <a:gd name="T63" fmla="*/ 2147483646 h 3315"/>
                  <a:gd name="T64" fmla="*/ 2147483646 w 2057"/>
                  <a:gd name="T65" fmla="*/ 2147483646 h 3315"/>
                  <a:gd name="T66" fmla="*/ 2147483646 w 2057"/>
                  <a:gd name="T67" fmla="*/ 2147483646 h 3315"/>
                  <a:gd name="T68" fmla="*/ 2147483646 w 2057"/>
                  <a:gd name="T69" fmla="*/ 2147483646 h 3315"/>
                  <a:gd name="T70" fmla="*/ 2147483646 w 2057"/>
                  <a:gd name="T71" fmla="*/ 2147483646 h 3315"/>
                  <a:gd name="T72" fmla="*/ 2147483646 w 2057"/>
                  <a:gd name="T73" fmla="*/ 2147483646 h 3315"/>
                  <a:gd name="T74" fmla="*/ 2147483646 w 2057"/>
                  <a:gd name="T75" fmla="*/ 2147483646 h 3315"/>
                  <a:gd name="T76" fmla="*/ 2147483646 w 2057"/>
                  <a:gd name="T77" fmla="*/ 2147483646 h 3315"/>
                  <a:gd name="T78" fmla="*/ 2147483646 w 2057"/>
                  <a:gd name="T79" fmla="*/ 2147483646 h 3315"/>
                  <a:gd name="T80" fmla="*/ 2147483646 w 2057"/>
                  <a:gd name="T81" fmla="*/ 2147483646 h 3315"/>
                  <a:gd name="T82" fmla="*/ 2147483646 w 2057"/>
                  <a:gd name="T83" fmla="*/ 0 h 3315"/>
                  <a:gd name="T84" fmla="*/ 2147483646 w 2057"/>
                  <a:gd name="T85" fmla="*/ 0 h 3315"/>
                  <a:gd name="T86" fmla="*/ 2147483646 w 2057"/>
                  <a:gd name="T87" fmla="*/ 2147483646 h 3315"/>
                  <a:gd name="T88" fmla="*/ 2147483646 w 2057"/>
                  <a:gd name="T89" fmla="*/ 2147483646 h 3315"/>
                  <a:gd name="T90" fmla="*/ 2147483646 w 2057"/>
                  <a:gd name="T91" fmla="*/ 2147483646 h 3315"/>
                  <a:gd name="T92" fmla="*/ 2147483646 w 2057"/>
                  <a:gd name="T93" fmla="*/ 2147483646 h 3315"/>
                  <a:gd name="T94" fmla="*/ 2147483646 w 2057"/>
                  <a:gd name="T95" fmla="*/ 2147483646 h 3315"/>
                  <a:gd name="T96" fmla="*/ 2147483646 w 2057"/>
                  <a:gd name="T97" fmla="*/ 2147483646 h 3315"/>
                  <a:gd name="T98" fmla="*/ 2147483646 w 2057"/>
                  <a:gd name="T99" fmla="*/ 2147483646 h 3315"/>
                  <a:gd name="T100" fmla="*/ 2147483646 w 2057"/>
                  <a:gd name="T101" fmla="*/ 2147483646 h 3315"/>
                  <a:gd name="T102" fmla="*/ 2147483646 w 2057"/>
                  <a:gd name="T103" fmla="*/ 2147483646 h 3315"/>
                  <a:gd name="T104" fmla="*/ 2147483646 w 2057"/>
                  <a:gd name="T105" fmla="*/ 2147483646 h 3315"/>
                  <a:gd name="T106" fmla="*/ 2147483646 w 2057"/>
                  <a:gd name="T107" fmla="*/ 2147483646 h 331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057" h="3315">
                    <a:moveTo>
                      <a:pt x="229" y="3314"/>
                    </a:moveTo>
                    <a:lnTo>
                      <a:pt x="153" y="3257"/>
                    </a:lnTo>
                    <a:lnTo>
                      <a:pt x="95" y="3143"/>
                    </a:lnTo>
                    <a:lnTo>
                      <a:pt x="76" y="2990"/>
                    </a:lnTo>
                    <a:lnTo>
                      <a:pt x="95" y="2838"/>
                    </a:lnTo>
                    <a:lnTo>
                      <a:pt x="133" y="2723"/>
                    </a:lnTo>
                    <a:lnTo>
                      <a:pt x="209" y="2647"/>
                    </a:lnTo>
                    <a:lnTo>
                      <a:pt x="285" y="2419"/>
                    </a:lnTo>
                    <a:lnTo>
                      <a:pt x="305" y="2342"/>
                    </a:lnTo>
                    <a:lnTo>
                      <a:pt x="285" y="2266"/>
                    </a:lnTo>
                    <a:lnTo>
                      <a:pt x="248" y="2209"/>
                    </a:lnTo>
                    <a:lnTo>
                      <a:pt x="209" y="2171"/>
                    </a:lnTo>
                    <a:lnTo>
                      <a:pt x="171" y="2095"/>
                    </a:lnTo>
                    <a:lnTo>
                      <a:pt x="133" y="1942"/>
                    </a:lnTo>
                    <a:lnTo>
                      <a:pt x="95" y="1676"/>
                    </a:lnTo>
                    <a:lnTo>
                      <a:pt x="76" y="1504"/>
                    </a:lnTo>
                    <a:lnTo>
                      <a:pt x="19" y="1428"/>
                    </a:lnTo>
                    <a:lnTo>
                      <a:pt x="0" y="1352"/>
                    </a:lnTo>
                    <a:lnTo>
                      <a:pt x="19" y="1276"/>
                    </a:lnTo>
                    <a:lnTo>
                      <a:pt x="95" y="1181"/>
                    </a:lnTo>
                    <a:lnTo>
                      <a:pt x="95" y="1162"/>
                    </a:lnTo>
                    <a:lnTo>
                      <a:pt x="95" y="1123"/>
                    </a:lnTo>
                    <a:lnTo>
                      <a:pt x="38" y="1067"/>
                    </a:lnTo>
                    <a:lnTo>
                      <a:pt x="19" y="1047"/>
                    </a:lnTo>
                    <a:lnTo>
                      <a:pt x="38" y="1009"/>
                    </a:lnTo>
                    <a:lnTo>
                      <a:pt x="76" y="990"/>
                    </a:lnTo>
                    <a:lnTo>
                      <a:pt x="114" y="971"/>
                    </a:lnTo>
                    <a:lnTo>
                      <a:pt x="153" y="933"/>
                    </a:lnTo>
                    <a:lnTo>
                      <a:pt x="171" y="895"/>
                    </a:lnTo>
                    <a:lnTo>
                      <a:pt x="171" y="857"/>
                    </a:lnTo>
                    <a:lnTo>
                      <a:pt x="362" y="838"/>
                    </a:lnTo>
                    <a:lnTo>
                      <a:pt x="571" y="838"/>
                    </a:lnTo>
                    <a:lnTo>
                      <a:pt x="666" y="818"/>
                    </a:lnTo>
                    <a:lnTo>
                      <a:pt x="781" y="781"/>
                    </a:lnTo>
                    <a:lnTo>
                      <a:pt x="857" y="686"/>
                    </a:lnTo>
                    <a:lnTo>
                      <a:pt x="876" y="533"/>
                    </a:lnTo>
                    <a:lnTo>
                      <a:pt x="876" y="400"/>
                    </a:lnTo>
                    <a:lnTo>
                      <a:pt x="915" y="266"/>
                    </a:lnTo>
                    <a:lnTo>
                      <a:pt x="1010" y="133"/>
                    </a:lnTo>
                    <a:lnTo>
                      <a:pt x="1162" y="38"/>
                    </a:lnTo>
                    <a:lnTo>
                      <a:pt x="1295" y="0"/>
                    </a:lnTo>
                    <a:lnTo>
                      <a:pt x="1467" y="0"/>
                    </a:lnTo>
                    <a:lnTo>
                      <a:pt x="1638" y="95"/>
                    </a:lnTo>
                    <a:lnTo>
                      <a:pt x="1808" y="285"/>
                    </a:lnTo>
                    <a:lnTo>
                      <a:pt x="1942" y="514"/>
                    </a:lnTo>
                    <a:lnTo>
                      <a:pt x="2018" y="818"/>
                    </a:lnTo>
                    <a:lnTo>
                      <a:pt x="2056" y="1257"/>
                    </a:lnTo>
                    <a:lnTo>
                      <a:pt x="2056" y="2190"/>
                    </a:lnTo>
                    <a:lnTo>
                      <a:pt x="2018" y="2495"/>
                    </a:lnTo>
                    <a:lnTo>
                      <a:pt x="1923" y="2685"/>
                    </a:lnTo>
                    <a:lnTo>
                      <a:pt x="1372" y="3028"/>
                    </a:lnTo>
                    <a:lnTo>
                      <a:pt x="362" y="3257"/>
                    </a:lnTo>
                    <a:lnTo>
                      <a:pt x="229" y="3314"/>
                    </a:lnTo>
                  </a:path>
                </a:pathLst>
              </a:custGeom>
              <a:solidFill>
                <a:srgbClr val="B0B0B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34" name="Freeform 24">
                <a:extLst>
                  <a:ext uri="{FF2B5EF4-FFF2-40B4-BE49-F238E27FC236}">
                    <a16:creationId xmlns:a16="http://schemas.microsoft.com/office/drawing/2014/main" id="{A813318D-F0E7-1345-8F66-B1D0F6DF9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51925" y="3087688"/>
                <a:ext cx="2881313" cy="3833812"/>
              </a:xfrm>
              <a:custGeom>
                <a:avLst/>
                <a:gdLst>
                  <a:gd name="T0" fmla="*/ 2147483646 w 8002"/>
                  <a:gd name="T1" fmla="*/ 2147483646 h 10648"/>
                  <a:gd name="T2" fmla="*/ 2147483646 w 8002"/>
                  <a:gd name="T3" fmla="*/ 2147483646 h 10648"/>
                  <a:gd name="T4" fmla="*/ 2147483646 w 8002"/>
                  <a:gd name="T5" fmla="*/ 2147483646 h 10648"/>
                  <a:gd name="T6" fmla="*/ 2147483646 w 8002"/>
                  <a:gd name="T7" fmla="*/ 2147483646 h 10648"/>
                  <a:gd name="T8" fmla="*/ 2147483646 w 8002"/>
                  <a:gd name="T9" fmla="*/ 0 h 10648"/>
                  <a:gd name="T10" fmla="*/ 2147483646 w 8002"/>
                  <a:gd name="T11" fmla="*/ 2147483646 h 10648"/>
                  <a:gd name="T12" fmla="*/ 2147483646 w 8002"/>
                  <a:gd name="T13" fmla="*/ 2147483646 h 10648"/>
                  <a:gd name="T14" fmla="*/ 2147483646 w 8002"/>
                  <a:gd name="T15" fmla="*/ 2147483646 h 10648"/>
                  <a:gd name="T16" fmla="*/ 2147483646 w 8002"/>
                  <a:gd name="T17" fmla="*/ 2147483646 h 10648"/>
                  <a:gd name="T18" fmla="*/ 2147483646 w 8002"/>
                  <a:gd name="T19" fmla="*/ 2147483646 h 10648"/>
                  <a:gd name="T20" fmla="*/ 2147483646 w 8002"/>
                  <a:gd name="T21" fmla="*/ 2147483646 h 10648"/>
                  <a:gd name="T22" fmla="*/ 2147483646 w 8002"/>
                  <a:gd name="T23" fmla="*/ 2147483646 h 10648"/>
                  <a:gd name="T24" fmla="*/ 2147483646 w 8002"/>
                  <a:gd name="T25" fmla="*/ 2147483646 h 10648"/>
                  <a:gd name="T26" fmla="*/ 2147483646 w 8002"/>
                  <a:gd name="T27" fmla="*/ 2147483646 h 10648"/>
                  <a:gd name="T28" fmla="*/ 2147483646 w 8002"/>
                  <a:gd name="T29" fmla="*/ 2147483646 h 10648"/>
                  <a:gd name="T30" fmla="*/ 2147483646 w 8002"/>
                  <a:gd name="T31" fmla="*/ 2147483646 h 10648"/>
                  <a:gd name="T32" fmla="*/ 2147483646 w 8002"/>
                  <a:gd name="T33" fmla="*/ 2147483646 h 10648"/>
                  <a:gd name="T34" fmla="*/ 2147483646 w 8002"/>
                  <a:gd name="T35" fmla="*/ 2147483646 h 10648"/>
                  <a:gd name="T36" fmla="*/ 2147483646 w 8002"/>
                  <a:gd name="T37" fmla="*/ 2147483646 h 10648"/>
                  <a:gd name="T38" fmla="*/ 2147483646 w 8002"/>
                  <a:gd name="T39" fmla="*/ 2147483646 h 10648"/>
                  <a:gd name="T40" fmla="*/ 2147483646 w 8002"/>
                  <a:gd name="T41" fmla="*/ 2147483646 h 10648"/>
                  <a:gd name="T42" fmla="*/ 2147483646 w 8002"/>
                  <a:gd name="T43" fmla="*/ 2147483646 h 10648"/>
                  <a:gd name="T44" fmla="*/ 2147483646 w 8002"/>
                  <a:gd name="T45" fmla="*/ 2147483646 h 10648"/>
                  <a:gd name="T46" fmla="*/ 2147483646 w 8002"/>
                  <a:gd name="T47" fmla="*/ 2147483646 h 10648"/>
                  <a:gd name="T48" fmla="*/ 2147483646 w 8002"/>
                  <a:gd name="T49" fmla="*/ 2147483646 h 10648"/>
                  <a:gd name="T50" fmla="*/ 2147483646 w 8002"/>
                  <a:gd name="T51" fmla="*/ 2147483646 h 10648"/>
                  <a:gd name="T52" fmla="*/ 2147483646 w 8002"/>
                  <a:gd name="T53" fmla="*/ 2147483646 h 10648"/>
                  <a:gd name="T54" fmla="*/ 2147483646 w 8002"/>
                  <a:gd name="T55" fmla="*/ 2147483646 h 10648"/>
                  <a:gd name="T56" fmla="*/ 2147483646 w 8002"/>
                  <a:gd name="T57" fmla="*/ 2147483646 h 10648"/>
                  <a:gd name="T58" fmla="*/ 2147483646 w 8002"/>
                  <a:gd name="T59" fmla="*/ 2147483646 h 10648"/>
                  <a:gd name="T60" fmla="*/ 2147483646 w 8002"/>
                  <a:gd name="T61" fmla="*/ 2147483646 h 10648"/>
                  <a:gd name="T62" fmla="*/ 2147483646 w 8002"/>
                  <a:gd name="T63" fmla="*/ 2147483646 h 10648"/>
                  <a:gd name="T64" fmla="*/ 2147483646 w 8002"/>
                  <a:gd name="T65" fmla="*/ 2147483646 h 10648"/>
                  <a:gd name="T66" fmla="*/ 2147483646 w 8002"/>
                  <a:gd name="T67" fmla="*/ 2147483646 h 10648"/>
                  <a:gd name="T68" fmla="*/ 2147483646 w 8002"/>
                  <a:gd name="T69" fmla="*/ 2147483646 h 10648"/>
                  <a:gd name="T70" fmla="*/ 2147483646 w 8002"/>
                  <a:gd name="T71" fmla="*/ 2147483646 h 10648"/>
                  <a:gd name="T72" fmla="*/ 2147483646 w 8002"/>
                  <a:gd name="T73" fmla="*/ 2147483646 h 10648"/>
                  <a:gd name="T74" fmla="*/ 2147483646 w 8002"/>
                  <a:gd name="T75" fmla="*/ 2147483646 h 10648"/>
                  <a:gd name="T76" fmla="*/ 2147483646 w 8002"/>
                  <a:gd name="T77" fmla="*/ 2147483646 h 10648"/>
                  <a:gd name="T78" fmla="*/ 2147483646 w 8002"/>
                  <a:gd name="T79" fmla="*/ 2147483646 h 10648"/>
                  <a:gd name="T80" fmla="*/ 2147483646 w 8002"/>
                  <a:gd name="T81" fmla="*/ 2147483646 h 10648"/>
                  <a:gd name="T82" fmla="*/ 2147483646 w 8002"/>
                  <a:gd name="T83" fmla="*/ 2147483646 h 10648"/>
                  <a:gd name="T84" fmla="*/ 2147483646 w 8002"/>
                  <a:gd name="T85" fmla="*/ 2147483646 h 10648"/>
                  <a:gd name="T86" fmla="*/ 2147483646 w 8002"/>
                  <a:gd name="T87" fmla="*/ 2147483646 h 10648"/>
                  <a:gd name="T88" fmla="*/ 2147483646 w 8002"/>
                  <a:gd name="T89" fmla="*/ 2147483646 h 10648"/>
                  <a:gd name="T90" fmla="*/ 2147483646 w 8002"/>
                  <a:gd name="T91" fmla="*/ 2147483646 h 10648"/>
                  <a:gd name="T92" fmla="*/ 2147483646 w 8002"/>
                  <a:gd name="T93" fmla="*/ 2147483646 h 10648"/>
                  <a:gd name="T94" fmla="*/ 2147483646 w 8002"/>
                  <a:gd name="T95" fmla="*/ 2147483646 h 10648"/>
                  <a:gd name="T96" fmla="*/ 2147483646 w 8002"/>
                  <a:gd name="T97" fmla="*/ 2147483646 h 10648"/>
                  <a:gd name="T98" fmla="*/ 2147483646 w 8002"/>
                  <a:gd name="T99" fmla="*/ 2147483646 h 10648"/>
                  <a:gd name="T100" fmla="*/ 2147483646 w 8002"/>
                  <a:gd name="T101" fmla="*/ 2147483646 h 10648"/>
                  <a:gd name="T102" fmla="*/ 2147483646 w 8002"/>
                  <a:gd name="T103" fmla="*/ 2147483646 h 10648"/>
                  <a:gd name="T104" fmla="*/ 2147483646 w 8002"/>
                  <a:gd name="T105" fmla="*/ 2147483646 h 10648"/>
                  <a:gd name="T106" fmla="*/ 2147483646 w 8002"/>
                  <a:gd name="T107" fmla="*/ 2147483646 h 1064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8002" h="10648">
                    <a:moveTo>
                      <a:pt x="5715" y="1028"/>
                    </a:moveTo>
                    <a:lnTo>
                      <a:pt x="6096" y="971"/>
                    </a:lnTo>
                    <a:lnTo>
                      <a:pt x="6287" y="914"/>
                    </a:lnTo>
                    <a:lnTo>
                      <a:pt x="6343" y="762"/>
                    </a:lnTo>
                    <a:lnTo>
                      <a:pt x="6382" y="762"/>
                    </a:lnTo>
                    <a:lnTo>
                      <a:pt x="6439" y="723"/>
                    </a:lnTo>
                    <a:lnTo>
                      <a:pt x="6458" y="666"/>
                    </a:lnTo>
                    <a:lnTo>
                      <a:pt x="6382" y="628"/>
                    </a:lnTo>
                    <a:lnTo>
                      <a:pt x="6382" y="571"/>
                    </a:lnTo>
                    <a:lnTo>
                      <a:pt x="6382" y="514"/>
                    </a:lnTo>
                    <a:lnTo>
                      <a:pt x="6401" y="495"/>
                    </a:lnTo>
                    <a:lnTo>
                      <a:pt x="6458" y="457"/>
                    </a:lnTo>
                    <a:lnTo>
                      <a:pt x="6534" y="457"/>
                    </a:lnTo>
                    <a:lnTo>
                      <a:pt x="6629" y="476"/>
                    </a:lnTo>
                    <a:lnTo>
                      <a:pt x="6744" y="495"/>
                    </a:lnTo>
                    <a:lnTo>
                      <a:pt x="6744" y="438"/>
                    </a:lnTo>
                    <a:lnTo>
                      <a:pt x="6686" y="419"/>
                    </a:lnTo>
                    <a:lnTo>
                      <a:pt x="6668" y="400"/>
                    </a:lnTo>
                    <a:lnTo>
                      <a:pt x="6648" y="343"/>
                    </a:lnTo>
                    <a:lnTo>
                      <a:pt x="6648" y="266"/>
                    </a:lnTo>
                    <a:lnTo>
                      <a:pt x="6648" y="190"/>
                    </a:lnTo>
                    <a:lnTo>
                      <a:pt x="6686" y="171"/>
                    </a:lnTo>
                    <a:lnTo>
                      <a:pt x="6724" y="171"/>
                    </a:lnTo>
                    <a:lnTo>
                      <a:pt x="6782" y="152"/>
                    </a:lnTo>
                    <a:lnTo>
                      <a:pt x="6934" y="0"/>
                    </a:lnTo>
                    <a:lnTo>
                      <a:pt x="6972" y="38"/>
                    </a:lnTo>
                    <a:lnTo>
                      <a:pt x="7067" y="190"/>
                    </a:lnTo>
                    <a:lnTo>
                      <a:pt x="7086" y="285"/>
                    </a:lnTo>
                    <a:lnTo>
                      <a:pt x="7125" y="514"/>
                    </a:lnTo>
                    <a:lnTo>
                      <a:pt x="7144" y="571"/>
                    </a:lnTo>
                    <a:lnTo>
                      <a:pt x="7220" y="609"/>
                    </a:lnTo>
                    <a:lnTo>
                      <a:pt x="7372" y="647"/>
                    </a:lnTo>
                    <a:lnTo>
                      <a:pt x="7448" y="686"/>
                    </a:lnTo>
                    <a:lnTo>
                      <a:pt x="7582" y="895"/>
                    </a:lnTo>
                    <a:lnTo>
                      <a:pt x="7696" y="971"/>
                    </a:lnTo>
                    <a:lnTo>
                      <a:pt x="7696" y="990"/>
                    </a:lnTo>
                    <a:lnTo>
                      <a:pt x="7677" y="1028"/>
                    </a:lnTo>
                    <a:lnTo>
                      <a:pt x="7582" y="1333"/>
                    </a:lnTo>
                    <a:lnTo>
                      <a:pt x="7582" y="1428"/>
                    </a:lnTo>
                    <a:lnTo>
                      <a:pt x="7582" y="1485"/>
                    </a:lnTo>
                    <a:lnTo>
                      <a:pt x="7639" y="1657"/>
                    </a:lnTo>
                    <a:lnTo>
                      <a:pt x="7658" y="1771"/>
                    </a:lnTo>
                    <a:lnTo>
                      <a:pt x="7696" y="1866"/>
                    </a:lnTo>
                    <a:lnTo>
                      <a:pt x="7715" y="2000"/>
                    </a:lnTo>
                    <a:lnTo>
                      <a:pt x="7715" y="2133"/>
                    </a:lnTo>
                    <a:lnTo>
                      <a:pt x="7677" y="2286"/>
                    </a:lnTo>
                    <a:lnTo>
                      <a:pt x="7620" y="2495"/>
                    </a:lnTo>
                    <a:lnTo>
                      <a:pt x="7601" y="2590"/>
                    </a:lnTo>
                    <a:lnTo>
                      <a:pt x="7562" y="2686"/>
                    </a:lnTo>
                    <a:lnTo>
                      <a:pt x="7543" y="2743"/>
                    </a:lnTo>
                    <a:lnTo>
                      <a:pt x="7467" y="3295"/>
                    </a:lnTo>
                    <a:lnTo>
                      <a:pt x="7467" y="3371"/>
                    </a:lnTo>
                    <a:lnTo>
                      <a:pt x="7467" y="3466"/>
                    </a:lnTo>
                    <a:lnTo>
                      <a:pt x="7506" y="3561"/>
                    </a:lnTo>
                    <a:lnTo>
                      <a:pt x="7562" y="3638"/>
                    </a:lnTo>
                    <a:lnTo>
                      <a:pt x="7620" y="3695"/>
                    </a:lnTo>
                    <a:lnTo>
                      <a:pt x="7677" y="3752"/>
                    </a:lnTo>
                    <a:lnTo>
                      <a:pt x="7753" y="4076"/>
                    </a:lnTo>
                    <a:lnTo>
                      <a:pt x="7867" y="5085"/>
                    </a:lnTo>
                    <a:lnTo>
                      <a:pt x="7982" y="5447"/>
                    </a:lnTo>
                    <a:lnTo>
                      <a:pt x="8001" y="5542"/>
                    </a:lnTo>
                    <a:lnTo>
                      <a:pt x="7943" y="5600"/>
                    </a:lnTo>
                    <a:lnTo>
                      <a:pt x="7963" y="5771"/>
                    </a:lnTo>
                    <a:lnTo>
                      <a:pt x="7943" y="5828"/>
                    </a:lnTo>
                    <a:lnTo>
                      <a:pt x="7277" y="7066"/>
                    </a:lnTo>
                    <a:lnTo>
                      <a:pt x="7239" y="7276"/>
                    </a:lnTo>
                    <a:lnTo>
                      <a:pt x="7220" y="7447"/>
                    </a:lnTo>
                    <a:lnTo>
                      <a:pt x="7258" y="7486"/>
                    </a:lnTo>
                    <a:lnTo>
                      <a:pt x="7277" y="7543"/>
                    </a:lnTo>
                    <a:lnTo>
                      <a:pt x="7296" y="7600"/>
                    </a:lnTo>
                    <a:lnTo>
                      <a:pt x="7410" y="7772"/>
                    </a:lnTo>
                    <a:lnTo>
                      <a:pt x="7467" y="8057"/>
                    </a:lnTo>
                    <a:lnTo>
                      <a:pt x="7543" y="8153"/>
                    </a:lnTo>
                    <a:lnTo>
                      <a:pt x="7562" y="8229"/>
                    </a:lnTo>
                    <a:lnTo>
                      <a:pt x="7562" y="8305"/>
                    </a:lnTo>
                    <a:lnTo>
                      <a:pt x="7543" y="8571"/>
                    </a:lnTo>
                    <a:lnTo>
                      <a:pt x="7562" y="8647"/>
                    </a:lnTo>
                    <a:lnTo>
                      <a:pt x="7582" y="8705"/>
                    </a:lnTo>
                    <a:lnTo>
                      <a:pt x="7639" y="8762"/>
                    </a:lnTo>
                    <a:lnTo>
                      <a:pt x="7639" y="8781"/>
                    </a:lnTo>
                    <a:lnTo>
                      <a:pt x="7658" y="8800"/>
                    </a:lnTo>
                    <a:lnTo>
                      <a:pt x="7658" y="8838"/>
                    </a:lnTo>
                    <a:lnTo>
                      <a:pt x="7658" y="8876"/>
                    </a:lnTo>
                    <a:lnTo>
                      <a:pt x="7658" y="8952"/>
                    </a:lnTo>
                    <a:lnTo>
                      <a:pt x="7601" y="9067"/>
                    </a:lnTo>
                    <a:lnTo>
                      <a:pt x="7162" y="8876"/>
                    </a:lnTo>
                    <a:lnTo>
                      <a:pt x="7067" y="8857"/>
                    </a:lnTo>
                    <a:lnTo>
                      <a:pt x="6972" y="8838"/>
                    </a:lnTo>
                    <a:lnTo>
                      <a:pt x="6858" y="8762"/>
                    </a:lnTo>
                    <a:lnTo>
                      <a:pt x="6419" y="8457"/>
                    </a:lnTo>
                    <a:lnTo>
                      <a:pt x="6267" y="8438"/>
                    </a:lnTo>
                    <a:lnTo>
                      <a:pt x="5867" y="8457"/>
                    </a:lnTo>
                    <a:lnTo>
                      <a:pt x="5620" y="8476"/>
                    </a:lnTo>
                    <a:lnTo>
                      <a:pt x="5505" y="8495"/>
                    </a:lnTo>
                    <a:lnTo>
                      <a:pt x="5105" y="8686"/>
                    </a:lnTo>
                    <a:lnTo>
                      <a:pt x="5048" y="8705"/>
                    </a:lnTo>
                    <a:lnTo>
                      <a:pt x="5010" y="8724"/>
                    </a:lnTo>
                    <a:lnTo>
                      <a:pt x="4934" y="8819"/>
                    </a:lnTo>
                    <a:lnTo>
                      <a:pt x="4896" y="8876"/>
                    </a:lnTo>
                    <a:lnTo>
                      <a:pt x="4839" y="8895"/>
                    </a:lnTo>
                    <a:lnTo>
                      <a:pt x="4800" y="8895"/>
                    </a:lnTo>
                    <a:lnTo>
                      <a:pt x="4610" y="8857"/>
                    </a:lnTo>
                    <a:lnTo>
                      <a:pt x="4286" y="8876"/>
                    </a:lnTo>
                    <a:lnTo>
                      <a:pt x="4229" y="8895"/>
                    </a:lnTo>
                    <a:lnTo>
                      <a:pt x="4172" y="8933"/>
                    </a:lnTo>
                    <a:lnTo>
                      <a:pt x="4134" y="8952"/>
                    </a:lnTo>
                    <a:lnTo>
                      <a:pt x="4039" y="9010"/>
                    </a:lnTo>
                    <a:lnTo>
                      <a:pt x="3600" y="9657"/>
                    </a:lnTo>
                    <a:lnTo>
                      <a:pt x="3581" y="9714"/>
                    </a:lnTo>
                    <a:lnTo>
                      <a:pt x="3544" y="9943"/>
                    </a:lnTo>
                    <a:lnTo>
                      <a:pt x="3524" y="9981"/>
                    </a:lnTo>
                    <a:lnTo>
                      <a:pt x="3524" y="10000"/>
                    </a:lnTo>
                    <a:lnTo>
                      <a:pt x="3505" y="10000"/>
                    </a:lnTo>
                    <a:lnTo>
                      <a:pt x="3486" y="10019"/>
                    </a:lnTo>
                    <a:lnTo>
                      <a:pt x="3448" y="10019"/>
                    </a:lnTo>
                    <a:lnTo>
                      <a:pt x="3429" y="10019"/>
                    </a:lnTo>
                    <a:lnTo>
                      <a:pt x="3410" y="10019"/>
                    </a:lnTo>
                    <a:lnTo>
                      <a:pt x="3391" y="10019"/>
                    </a:lnTo>
                    <a:lnTo>
                      <a:pt x="3277" y="9981"/>
                    </a:lnTo>
                    <a:lnTo>
                      <a:pt x="3258" y="9981"/>
                    </a:lnTo>
                    <a:lnTo>
                      <a:pt x="3239" y="9962"/>
                    </a:lnTo>
                    <a:lnTo>
                      <a:pt x="3219" y="9962"/>
                    </a:lnTo>
                    <a:lnTo>
                      <a:pt x="3163" y="9981"/>
                    </a:lnTo>
                    <a:lnTo>
                      <a:pt x="3143" y="10019"/>
                    </a:lnTo>
                    <a:lnTo>
                      <a:pt x="3143" y="10038"/>
                    </a:lnTo>
                    <a:lnTo>
                      <a:pt x="3143" y="10134"/>
                    </a:lnTo>
                    <a:lnTo>
                      <a:pt x="3124" y="10190"/>
                    </a:lnTo>
                    <a:lnTo>
                      <a:pt x="2991" y="10438"/>
                    </a:lnTo>
                    <a:lnTo>
                      <a:pt x="2934" y="10495"/>
                    </a:lnTo>
                    <a:lnTo>
                      <a:pt x="2896" y="10533"/>
                    </a:lnTo>
                    <a:lnTo>
                      <a:pt x="2877" y="10552"/>
                    </a:lnTo>
                    <a:lnTo>
                      <a:pt x="2610" y="10647"/>
                    </a:lnTo>
                    <a:lnTo>
                      <a:pt x="2496" y="10647"/>
                    </a:lnTo>
                    <a:lnTo>
                      <a:pt x="2420" y="10647"/>
                    </a:lnTo>
                    <a:lnTo>
                      <a:pt x="2362" y="10647"/>
                    </a:lnTo>
                    <a:lnTo>
                      <a:pt x="2210" y="10571"/>
                    </a:lnTo>
                    <a:lnTo>
                      <a:pt x="1981" y="10457"/>
                    </a:lnTo>
                    <a:lnTo>
                      <a:pt x="1353" y="9962"/>
                    </a:lnTo>
                    <a:lnTo>
                      <a:pt x="1258" y="9905"/>
                    </a:lnTo>
                    <a:lnTo>
                      <a:pt x="991" y="9848"/>
                    </a:lnTo>
                    <a:lnTo>
                      <a:pt x="381" y="9543"/>
                    </a:lnTo>
                    <a:lnTo>
                      <a:pt x="191" y="9067"/>
                    </a:lnTo>
                    <a:lnTo>
                      <a:pt x="153" y="8838"/>
                    </a:lnTo>
                    <a:lnTo>
                      <a:pt x="172" y="8666"/>
                    </a:lnTo>
                    <a:lnTo>
                      <a:pt x="153" y="8114"/>
                    </a:lnTo>
                    <a:lnTo>
                      <a:pt x="305" y="7924"/>
                    </a:lnTo>
                    <a:lnTo>
                      <a:pt x="400" y="6895"/>
                    </a:lnTo>
                    <a:lnTo>
                      <a:pt x="343" y="6514"/>
                    </a:lnTo>
                    <a:lnTo>
                      <a:pt x="267" y="6286"/>
                    </a:lnTo>
                    <a:lnTo>
                      <a:pt x="229" y="6228"/>
                    </a:lnTo>
                    <a:lnTo>
                      <a:pt x="210" y="6190"/>
                    </a:lnTo>
                    <a:lnTo>
                      <a:pt x="191" y="6190"/>
                    </a:lnTo>
                    <a:lnTo>
                      <a:pt x="172" y="6172"/>
                    </a:lnTo>
                    <a:lnTo>
                      <a:pt x="134" y="6152"/>
                    </a:lnTo>
                    <a:lnTo>
                      <a:pt x="115" y="6114"/>
                    </a:lnTo>
                    <a:lnTo>
                      <a:pt x="58" y="6038"/>
                    </a:lnTo>
                    <a:lnTo>
                      <a:pt x="39" y="6000"/>
                    </a:lnTo>
                    <a:lnTo>
                      <a:pt x="19" y="5962"/>
                    </a:lnTo>
                    <a:lnTo>
                      <a:pt x="19" y="5923"/>
                    </a:lnTo>
                    <a:lnTo>
                      <a:pt x="39" y="5847"/>
                    </a:lnTo>
                    <a:lnTo>
                      <a:pt x="0" y="5542"/>
                    </a:lnTo>
                    <a:lnTo>
                      <a:pt x="19" y="5486"/>
                    </a:lnTo>
                    <a:lnTo>
                      <a:pt x="19" y="5466"/>
                    </a:lnTo>
                    <a:lnTo>
                      <a:pt x="39" y="5428"/>
                    </a:lnTo>
                    <a:lnTo>
                      <a:pt x="77" y="5410"/>
                    </a:lnTo>
                    <a:lnTo>
                      <a:pt x="115" y="5352"/>
                    </a:lnTo>
                    <a:lnTo>
                      <a:pt x="153" y="5333"/>
                    </a:lnTo>
                    <a:lnTo>
                      <a:pt x="172" y="5314"/>
                    </a:lnTo>
                    <a:lnTo>
                      <a:pt x="267" y="5219"/>
                    </a:lnTo>
                    <a:lnTo>
                      <a:pt x="305" y="5200"/>
                    </a:lnTo>
                    <a:lnTo>
                      <a:pt x="324" y="5181"/>
                    </a:lnTo>
                    <a:lnTo>
                      <a:pt x="362" y="5181"/>
                    </a:lnTo>
                    <a:lnTo>
                      <a:pt x="381" y="5162"/>
                    </a:lnTo>
                    <a:lnTo>
                      <a:pt x="439" y="5162"/>
                    </a:lnTo>
                    <a:lnTo>
                      <a:pt x="457" y="5162"/>
                    </a:lnTo>
                    <a:lnTo>
                      <a:pt x="496" y="5162"/>
                    </a:lnTo>
                    <a:lnTo>
                      <a:pt x="515" y="5181"/>
                    </a:lnTo>
                    <a:lnTo>
                      <a:pt x="534" y="5200"/>
                    </a:lnTo>
                    <a:lnTo>
                      <a:pt x="553" y="5200"/>
                    </a:lnTo>
                    <a:lnTo>
                      <a:pt x="572" y="5219"/>
                    </a:lnTo>
                    <a:lnTo>
                      <a:pt x="629" y="5314"/>
                    </a:lnTo>
                    <a:lnTo>
                      <a:pt x="648" y="5333"/>
                    </a:lnTo>
                    <a:lnTo>
                      <a:pt x="667" y="5352"/>
                    </a:lnTo>
                    <a:lnTo>
                      <a:pt x="686" y="5371"/>
                    </a:lnTo>
                    <a:lnTo>
                      <a:pt x="705" y="5371"/>
                    </a:lnTo>
                    <a:lnTo>
                      <a:pt x="724" y="5352"/>
                    </a:lnTo>
                    <a:lnTo>
                      <a:pt x="743" y="5352"/>
                    </a:lnTo>
                    <a:lnTo>
                      <a:pt x="801" y="5295"/>
                    </a:lnTo>
                    <a:lnTo>
                      <a:pt x="838" y="5276"/>
                    </a:lnTo>
                    <a:lnTo>
                      <a:pt x="857" y="5276"/>
                    </a:lnTo>
                    <a:lnTo>
                      <a:pt x="953" y="5257"/>
                    </a:lnTo>
                    <a:lnTo>
                      <a:pt x="991" y="5238"/>
                    </a:lnTo>
                    <a:lnTo>
                      <a:pt x="1029" y="5238"/>
                    </a:lnTo>
                    <a:lnTo>
                      <a:pt x="1048" y="5238"/>
                    </a:lnTo>
                    <a:lnTo>
                      <a:pt x="1067" y="5257"/>
                    </a:lnTo>
                    <a:lnTo>
                      <a:pt x="1105" y="5295"/>
                    </a:lnTo>
                    <a:lnTo>
                      <a:pt x="1124" y="5314"/>
                    </a:lnTo>
                    <a:lnTo>
                      <a:pt x="1143" y="5314"/>
                    </a:lnTo>
                    <a:lnTo>
                      <a:pt x="1162" y="5314"/>
                    </a:lnTo>
                    <a:lnTo>
                      <a:pt x="1201" y="5314"/>
                    </a:lnTo>
                    <a:lnTo>
                      <a:pt x="1258" y="5295"/>
                    </a:lnTo>
                    <a:lnTo>
                      <a:pt x="1314" y="5257"/>
                    </a:lnTo>
                    <a:lnTo>
                      <a:pt x="1314" y="5238"/>
                    </a:lnTo>
                    <a:lnTo>
                      <a:pt x="1334" y="5200"/>
                    </a:lnTo>
                    <a:lnTo>
                      <a:pt x="1314" y="5162"/>
                    </a:lnTo>
                    <a:lnTo>
                      <a:pt x="1296" y="5143"/>
                    </a:lnTo>
                    <a:lnTo>
                      <a:pt x="1296" y="5105"/>
                    </a:lnTo>
                    <a:lnTo>
                      <a:pt x="1277" y="5066"/>
                    </a:lnTo>
                    <a:lnTo>
                      <a:pt x="1296" y="4990"/>
                    </a:lnTo>
                    <a:lnTo>
                      <a:pt x="1314" y="4952"/>
                    </a:lnTo>
                    <a:lnTo>
                      <a:pt x="1334" y="4933"/>
                    </a:lnTo>
                    <a:lnTo>
                      <a:pt x="1353" y="4933"/>
                    </a:lnTo>
                    <a:lnTo>
                      <a:pt x="1410" y="4914"/>
                    </a:lnTo>
                    <a:lnTo>
                      <a:pt x="1524" y="4895"/>
                    </a:lnTo>
                    <a:lnTo>
                      <a:pt x="2362" y="4895"/>
                    </a:lnTo>
                    <a:lnTo>
                      <a:pt x="2496" y="4876"/>
                    </a:lnTo>
                    <a:lnTo>
                      <a:pt x="2572" y="4838"/>
                    </a:lnTo>
                    <a:lnTo>
                      <a:pt x="2610" y="4819"/>
                    </a:lnTo>
                    <a:lnTo>
                      <a:pt x="2629" y="4838"/>
                    </a:lnTo>
                    <a:lnTo>
                      <a:pt x="2819" y="4876"/>
                    </a:lnTo>
                    <a:lnTo>
                      <a:pt x="2991" y="4857"/>
                    </a:lnTo>
                    <a:lnTo>
                      <a:pt x="3163" y="4800"/>
                    </a:lnTo>
                    <a:lnTo>
                      <a:pt x="3315" y="4800"/>
                    </a:lnTo>
                    <a:lnTo>
                      <a:pt x="3676" y="4895"/>
                    </a:lnTo>
                    <a:lnTo>
                      <a:pt x="3829" y="4876"/>
                    </a:lnTo>
                    <a:lnTo>
                      <a:pt x="3925" y="4762"/>
                    </a:lnTo>
                    <a:lnTo>
                      <a:pt x="3925" y="4419"/>
                    </a:lnTo>
                    <a:lnTo>
                      <a:pt x="4001" y="4305"/>
                    </a:lnTo>
                    <a:lnTo>
                      <a:pt x="4096" y="4209"/>
                    </a:lnTo>
                    <a:lnTo>
                      <a:pt x="4229" y="4114"/>
                    </a:lnTo>
                    <a:lnTo>
                      <a:pt x="4343" y="4019"/>
                    </a:lnTo>
                    <a:lnTo>
                      <a:pt x="4382" y="3886"/>
                    </a:lnTo>
                    <a:lnTo>
                      <a:pt x="4362" y="3752"/>
                    </a:lnTo>
                    <a:lnTo>
                      <a:pt x="4267" y="3657"/>
                    </a:lnTo>
                    <a:lnTo>
                      <a:pt x="4153" y="3561"/>
                    </a:lnTo>
                    <a:lnTo>
                      <a:pt x="4057" y="3447"/>
                    </a:lnTo>
                    <a:lnTo>
                      <a:pt x="3867" y="3009"/>
                    </a:lnTo>
                    <a:lnTo>
                      <a:pt x="3772" y="2895"/>
                    </a:lnTo>
                    <a:lnTo>
                      <a:pt x="3524" y="2743"/>
                    </a:lnTo>
                    <a:lnTo>
                      <a:pt x="3429" y="2647"/>
                    </a:lnTo>
                    <a:lnTo>
                      <a:pt x="3372" y="2495"/>
                    </a:lnTo>
                    <a:lnTo>
                      <a:pt x="3391" y="2324"/>
                    </a:lnTo>
                    <a:lnTo>
                      <a:pt x="3372" y="2190"/>
                    </a:lnTo>
                    <a:lnTo>
                      <a:pt x="3296" y="2076"/>
                    </a:lnTo>
                    <a:lnTo>
                      <a:pt x="3163" y="1961"/>
                    </a:lnTo>
                    <a:lnTo>
                      <a:pt x="3124" y="1885"/>
                    </a:lnTo>
                    <a:lnTo>
                      <a:pt x="3124" y="1790"/>
                    </a:lnTo>
                    <a:lnTo>
                      <a:pt x="3124" y="1714"/>
                    </a:lnTo>
                    <a:lnTo>
                      <a:pt x="3163" y="1638"/>
                    </a:lnTo>
                    <a:lnTo>
                      <a:pt x="3296" y="1657"/>
                    </a:lnTo>
                    <a:lnTo>
                      <a:pt x="3600" y="1771"/>
                    </a:lnTo>
                    <a:lnTo>
                      <a:pt x="3734" y="1752"/>
                    </a:lnTo>
                    <a:lnTo>
                      <a:pt x="3753" y="1733"/>
                    </a:lnTo>
                    <a:lnTo>
                      <a:pt x="3772" y="1619"/>
                    </a:lnTo>
                    <a:lnTo>
                      <a:pt x="3791" y="1580"/>
                    </a:lnTo>
                    <a:lnTo>
                      <a:pt x="3829" y="1580"/>
                    </a:lnTo>
                    <a:lnTo>
                      <a:pt x="3905" y="1580"/>
                    </a:lnTo>
                    <a:lnTo>
                      <a:pt x="4001" y="1580"/>
                    </a:lnTo>
                    <a:lnTo>
                      <a:pt x="4172" y="1600"/>
                    </a:lnTo>
                    <a:lnTo>
                      <a:pt x="4420" y="1619"/>
                    </a:lnTo>
                    <a:lnTo>
                      <a:pt x="4553" y="1600"/>
                    </a:lnTo>
                    <a:lnTo>
                      <a:pt x="4667" y="1543"/>
                    </a:lnTo>
                    <a:lnTo>
                      <a:pt x="4763" y="1390"/>
                    </a:lnTo>
                    <a:lnTo>
                      <a:pt x="4819" y="1238"/>
                    </a:lnTo>
                    <a:lnTo>
                      <a:pt x="4896" y="857"/>
                    </a:lnTo>
                    <a:lnTo>
                      <a:pt x="4953" y="723"/>
                    </a:lnTo>
                    <a:lnTo>
                      <a:pt x="4991" y="781"/>
                    </a:lnTo>
                    <a:lnTo>
                      <a:pt x="5429" y="1047"/>
                    </a:lnTo>
                    <a:lnTo>
                      <a:pt x="5486" y="1067"/>
                    </a:lnTo>
                    <a:lnTo>
                      <a:pt x="5581" y="1067"/>
                    </a:lnTo>
                    <a:lnTo>
                      <a:pt x="5677" y="1047"/>
                    </a:lnTo>
                    <a:lnTo>
                      <a:pt x="5715" y="1028"/>
                    </a:lnTo>
                  </a:path>
                </a:pathLst>
              </a:custGeom>
              <a:solidFill>
                <a:srgbClr val="B0B0B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35" name="Freeform 25">
                <a:extLst>
                  <a:ext uri="{FF2B5EF4-FFF2-40B4-BE49-F238E27FC236}">
                    <a16:creationId xmlns:a16="http://schemas.microsoft.com/office/drawing/2014/main" id="{CD4F1D6A-51B7-6E4A-8C79-D327122C4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49700" y="12412663"/>
                <a:ext cx="1146175" cy="1379537"/>
              </a:xfrm>
              <a:custGeom>
                <a:avLst/>
                <a:gdLst>
                  <a:gd name="T0" fmla="*/ 2147483646 w 3183"/>
                  <a:gd name="T1" fmla="*/ 2147483646 h 3830"/>
                  <a:gd name="T2" fmla="*/ 2147483646 w 3183"/>
                  <a:gd name="T3" fmla="*/ 2147483646 h 3830"/>
                  <a:gd name="T4" fmla="*/ 2147483646 w 3183"/>
                  <a:gd name="T5" fmla="*/ 2147483646 h 3830"/>
                  <a:gd name="T6" fmla="*/ 2147483646 w 3183"/>
                  <a:gd name="T7" fmla="*/ 2147483646 h 3830"/>
                  <a:gd name="T8" fmla="*/ 2147483646 w 3183"/>
                  <a:gd name="T9" fmla="*/ 2147483646 h 3830"/>
                  <a:gd name="T10" fmla="*/ 2147483646 w 3183"/>
                  <a:gd name="T11" fmla="*/ 2147483646 h 3830"/>
                  <a:gd name="T12" fmla="*/ 2147483646 w 3183"/>
                  <a:gd name="T13" fmla="*/ 2147483646 h 3830"/>
                  <a:gd name="T14" fmla="*/ 2147483646 w 3183"/>
                  <a:gd name="T15" fmla="*/ 2147483646 h 3830"/>
                  <a:gd name="T16" fmla="*/ 2147483646 w 3183"/>
                  <a:gd name="T17" fmla="*/ 2147483646 h 3830"/>
                  <a:gd name="T18" fmla="*/ 2147483646 w 3183"/>
                  <a:gd name="T19" fmla="*/ 2147483646 h 3830"/>
                  <a:gd name="T20" fmla="*/ 2147483646 w 3183"/>
                  <a:gd name="T21" fmla="*/ 2147483646 h 3830"/>
                  <a:gd name="T22" fmla="*/ 2147483646 w 3183"/>
                  <a:gd name="T23" fmla="*/ 2147483646 h 3830"/>
                  <a:gd name="T24" fmla="*/ 2147483646 w 3183"/>
                  <a:gd name="T25" fmla="*/ 2147483646 h 3830"/>
                  <a:gd name="T26" fmla="*/ 2147483646 w 3183"/>
                  <a:gd name="T27" fmla="*/ 2147483646 h 3830"/>
                  <a:gd name="T28" fmla="*/ 2147483646 w 3183"/>
                  <a:gd name="T29" fmla="*/ 2147483646 h 3830"/>
                  <a:gd name="T30" fmla="*/ 2147483646 w 3183"/>
                  <a:gd name="T31" fmla="*/ 2147483646 h 3830"/>
                  <a:gd name="T32" fmla="*/ 2147483646 w 3183"/>
                  <a:gd name="T33" fmla="*/ 2147483646 h 3830"/>
                  <a:gd name="T34" fmla="*/ 2147483646 w 3183"/>
                  <a:gd name="T35" fmla="*/ 2147483646 h 3830"/>
                  <a:gd name="T36" fmla="*/ 2147483646 w 3183"/>
                  <a:gd name="T37" fmla="*/ 2147483646 h 3830"/>
                  <a:gd name="T38" fmla="*/ 2147483646 w 3183"/>
                  <a:gd name="T39" fmla="*/ 2147483646 h 3830"/>
                  <a:gd name="T40" fmla="*/ 2147483646 w 3183"/>
                  <a:gd name="T41" fmla="*/ 2147483646 h 3830"/>
                  <a:gd name="T42" fmla="*/ 2147483646 w 3183"/>
                  <a:gd name="T43" fmla="*/ 2147483646 h 3830"/>
                  <a:gd name="T44" fmla="*/ 2147483646 w 3183"/>
                  <a:gd name="T45" fmla="*/ 2147483646 h 3830"/>
                  <a:gd name="T46" fmla="*/ 2147483646 w 3183"/>
                  <a:gd name="T47" fmla="*/ 2147483646 h 3830"/>
                  <a:gd name="T48" fmla="*/ 2147483646 w 3183"/>
                  <a:gd name="T49" fmla="*/ 2147483646 h 3830"/>
                  <a:gd name="T50" fmla="*/ 2147483646 w 3183"/>
                  <a:gd name="T51" fmla="*/ 2147483646 h 3830"/>
                  <a:gd name="T52" fmla="*/ 2147483646 w 3183"/>
                  <a:gd name="T53" fmla="*/ 2147483646 h 3830"/>
                  <a:gd name="T54" fmla="*/ 2147483646 w 3183"/>
                  <a:gd name="T55" fmla="*/ 2147483646 h 3830"/>
                  <a:gd name="T56" fmla="*/ 2147483646 w 3183"/>
                  <a:gd name="T57" fmla="*/ 2147483646 h 3830"/>
                  <a:gd name="T58" fmla="*/ 2147483646 w 3183"/>
                  <a:gd name="T59" fmla="*/ 2147483646 h 3830"/>
                  <a:gd name="T60" fmla="*/ 2147483646 w 3183"/>
                  <a:gd name="T61" fmla="*/ 2147483646 h 3830"/>
                  <a:gd name="T62" fmla="*/ 2147483646 w 3183"/>
                  <a:gd name="T63" fmla="*/ 2147483646 h 3830"/>
                  <a:gd name="T64" fmla="*/ 2147483646 w 3183"/>
                  <a:gd name="T65" fmla="*/ 2147483646 h 3830"/>
                  <a:gd name="T66" fmla="*/ 2147483646 w 3183"/>
                  <a:gd name="T67" fmla="*/ 2147483646 h 3830"/>
                  <a:gd name="T68" fmla="*/ 2147483646 w 3183"/>
                  <a:gd name="T69" fmla="*/ 2147483646 h 3830"/>
                  <a:gd name="T70" fmla="*/ 0 w 3183"/>
                  <a:gd name="T71" fmla="*/ 2147483646 h 3830"/>
                  <a:gd name="T72" fmla="*/ 2147483646 w 3183"/>
                  <a:gd name="T73" fmla="*/ 2147483646 h 3830"/>
                  <a:gd name="T74" fmla="*/ 2147483646 w 3183"/>
                  <a:gd name="T75" fmla="*/ 2147483646 h 3830"/>
                  <a:gd name="T76" fmla="*/ 2147483646 w 3183"/>
                  <a:gd name="T77" fmla="*/ 2147483646 h 3830"/>
                  <a:gd name="T78" fmla="*/ 2147483646 w 3183"/>
                  <a:gd name="T79" fmla="*/ 2147483646 h 3830"/>
                  <a:gd name="T80" fmla="*/ 2147483646 w 3183"/>
                  <a:gd name="T81" fmla="*/ 2147483646 h 3830"/>
                  <a:gd name="T82" fmla="*/ 2147483646 w 3183"/>
                  <a:gd name="T83" fmla="*/ 2147483646 h 3830"/>
                  <a:gd name="T84" fmla="*/ 2147483646 w 3183"/>
                  <a:gd name="T85" fmla="*/ 2147483646 h 3830"/>
                  <a:gd name="T86" fmla="*/ 2147483646 w 3183"/>
                  <a:gd name="T87" fmla="*/ 2147483646 h 3830"/>
                  <a:gd name="T88" fmla="*/ 2147483646 w 3183"/>
                  <a:gd name="T89" fmla="*/ 2147483646 h 3830"/>
                  <a:gd name="T90" fmla="*/ 2147483646 w 3183"/>
                  <a:gd name="T91" fmla="*/ 2147483646 h 3830"/>
                  <a:gd name="T92" fmla="*/ 2147483646 w 3183"/>
                  <a:gd name="T93" fmla="*/ 2147483646 h 3830"/>
                  <a:gd name="T94" fmla="*/ 2147483646 w 3183"/>
                  <a:gd name="T95" fmla="*/ 2147483646 h 3830"/>
                  <a:gd name="T96" fmla="*/ 2147483646 w 3183"/>
                  <a:gd name="T97" fmla="*/ 2147483646 h 3830"/>
                  <a:gd name="T98" fmla="*/ 2147483646 w 3183"/>
                  <a:gd name="T99" fmla="*/ 2147483646 h 3830"/>
                  <a:gd name="T100" fmla="*/ 2147483646 w 3183"/>
                  <a:gd name="T101" fmla="*/ 2147483646 h 3830"/>
                  <a:gd name="T102" fmla="*/ 2147483646 w 3183"/>
                  <a:gd name="T103" fmla="*/ 2147483646 h 3830"/>
                  <a:gd name="T104" fmla="*/ 2147483646 w 3183"/>
                  <a:gd name="T105" fmla="*/ 0 h 3830"/>
                  <a:gd name="T106" fmla="*/ 2147483646 w 3183"/>
                  <a:gd name="T107" fmla="*/ 2147483646 h 3830"/>
                  <a:gd name="T108" fmla="*/ 2147483646 w 3183"/>
                  <a:gd name="T109" fmla="*/ 2147483646 h 3830"/>
                  <a:gd name="T110" fmla="*/ 2147483646 w 3183"/>
                  <a:gd name="T111" fmla="*/ 2147483646 h 3830"/>
                  <a:gd name="T112" fmla="*/ 2147483646 w 3183"/>
                  <a:gd name="T113" fmla="*/ 2147483646 h 3830"/>
                  <a:gd name="T114" fmla="*/ 2147483646 w 3183"/>
                  <a:gd name="T115" fmla="*/ 2147483646 h 3830"/>
                  <a:gd name="T116" fmla="*/ 2147483646 w 3183"/>
                  <a:gd name="T117" fmla="*/ 2147483646 h 383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3183" h="3830">
                    <a:moveTo>
                      <a:pt x="1981" y="3391"/>
                    </a:moveTo>
                    <a:lnTo>
                      <a:pt x="2076" y="3448"/>
                    </a:lnTo>
                    <a:lnTo>
                      <a:pt x="2134" y="3600"/>
                    </a:lnTo>
                    <a:lnTo>
                      <a:pt x="2115" y="3753"/>
                    </a:lnTo>
                    <a:lnTo>
                      <a:pt x="2058" y="3829"/>
                    </a:lnTo>
                    <a:lnTo>
                      <a:pt x="1944" y="3810"/>
                    </a:lnTo>
                    <a:lnTo>
                      <a:pt x="1829" y="3790"/>
                    </a:lnTo>
                    <a:lnTo>
                      <a:pt x="1753" y="3734"/>
                    </a:lnTo>
                    <a:lnTo>
                      <a:pt x="1696" y="3619"/>
                    </a:lnTo>
                    <a:lnTo>
                      <a:pt x="1753" y="3619"/>
                    </a:lnTo>
                    <a:lnTo>
                      <a:pt x="1772" y="3581"/>
                    </a:lnTo>
                    <a:lnTo>
                      <a:pt x="1829" y="3524"/>
                    </a:lnTo>
                    <a:lnTo>
                      <a:pt x="1791" y="3448"/>
                    </a:lnTo>
                    <a:lnTo>
                      <a:pt x="1810" y="3391"/>
                    </a:lnTo>
                    <a:lnTo>
                      <a:pt x="1886" y="3372"/>
                    </a:lnTo>
                    <a:lnTo>
                      <a:pt x="1981" y="3391"/>
                    </a:lnTo>
                    <a:close/>
                    <a:moveTo>
                      <a:pt x="2915" y="2667"/>
                    </a:moveTo>
                    <a:lnTo>
                      <a:pt x="2896" y="2648"/>
                    </a:lnTo>
                    <a:lnTo>
                      <a:pt x="2743" y="2362"/>
                    </a:lnTo>
                    <a:lnTo>
                      <a:pt x="2724" y="2362"/>
                    </a:lnTo>
                    <a:lnTo>
                      <a:pt x="2629" y="2362"/>
                    </a:lnTo>
                    <a:lnTo>
                      <a:pt x="2610" y="2343"/>
                    </a:lnTo>
                    <a:lnTo>
                      <a:pt x="2610" y="2324"/>
                    </a:lnTo>
                    <a:lnTo>
                      <a:pt x="2610" y="2286"/>
                    </a:lnTo>
                    <a:lnTo>
                      <a:pt x="2610" y="2267"/>
                    </a:lnTo>
                    <a:lnTo>
                      <a:pt x="2591" y="2210"/>
                    </a:lnTo>
                    <a:lnTo>
                      <a:pt x="2572" y="2114"/>
                    </a:lnTo>
                    <a:lnTo>
                      <a:pt x="2553" y="2076"/>
                    </a:lnTo>
                    <a:lnTo>
                      <a:pt x="2496" y="2210"/>
                    </a:lnTo>
                    <a:lnTo>
                      <a:pt x="2515" y="2362"/>
                    </a:lnTo>
                    <a:lnTo>
                      <a:pt x="2553" y="2629"/>
                    </a:lnTo>
                    <a:lnTo>
                      <a:pt x="2534" y="2743"/>
                    </a:lnTo>
                    <a:lnTo>
                      <a:pt x="2477" y="2876"/>
                    </a:lnTo>
                    <a:lnTo>
                      <a:pt x="2305" y="3086"/>
                    </a:lnTo>
                    <a:lnTo>
                      <a:pt x="2229" y="3181"/>
                    </a:lnTo>
                    <a:lnTo>
                      <a:pt x="2134" y="3219"/>
                    </a:lnTo>
                    <a:lnTo>
                      <a:pt x="2020" y="3238"/>
                    </a:lnTo>
                    <a:lnTo>
                      <a:pt x="1848" y="3238"/>
                    </a:lnTo>
                    <a:lnTo>
                      <a:pt x="1772" y="3219"/>
                    </a:lnTo>
                    <a:lnTo>
                      <a:pt x="1734" y="3181"/>
                    </a:lnTo>
                    <a:lnTo>
                      <a:pt x="1696" y="3143"/>
                    </a:lnTo>
                    <a:lnTo>
                      <a:pt x="1639" y="3086"/>
                    </a:lnTo>
                    <a:lnTo>
                      <a:pt x="1563" y="3067"/>
                    </a:lnTo>
                    <a:lnTo>
                      <a:pt x="1448" y="3067"/>
                    </a:lnTo>
                    <a:lnTo>
                      <a:pt x="1391" y="3048"/>
                    </a:lnTo>
                    <a:lnTo>
                      <a:pt x="1391" y="3086"/>
                    </a:lnTo>
                    <a:lnTo>
                      <a:pt x="1543" y="3162"/>
                    </a:lnTo>
                    <a:lnTo>
                      <a:pt x="1677" y="3295"/>
                    </a:lnTo>
                    <a:lnTo>
                      <a:pt x="1715" y="3429"/>
                    </a:lnTo>
                    <a:lnTo>
                      <a:pt x="1563" y="3486"/>
                    </a:lnTo>
                    <a:lnTo>
                      <a:pt x="1334" y="3467"/>
                    </a:lnTo>
                    <a:lnTo>
                      <a:pt x="1067" y="3524"/>
                    </a:lnTo>
                    <a:lnTo>
                      <a:pt x="953" y="3524"/>
                    </a:lnTo>
                    <a:lnTo>
                      <a:pt x="857" y="3486"/>
                    </a:lnTo>
                    <a:lnTo>
                      <a:pt x="801" y="3391"/>
                    </a:lnTo>
                    <a:lnTo>
                      <a:pt x="801" y="3277"/>
                    </a:lnTo>
                    <a:lnTo>
                      <a:pt x="801" y="3238"/>
                    </a:lnTo>
                    <a:lnTo>
                      <a:pt x="781" y="3219"/>
                    </a:lnTo>
                    <a:lnTo>
                      <a:pt x="762" y="3124"/>
                    </a:lnTo>
                    <a:lnTo>
                      <a:pt x="724" y="3086"/>
                    </a:lnTo>
                    <a:lnTo>
                      <a:pt x="667" y="3086"/>
                    </a:lnTo>
                    <a:lnTo>
                      <a:pt x="648" y="3105"/>
                    </a:lnTo>
                    <a:lnTo>
                      <a:pt x="629" y="3124"/>
                    </a:lnTo>
                    <a:lnTo>
                      <a:pt x="591" y="3143"/>
                    </a:lnTo>
                    <a:lnTo>
                      <a:pt x="534" y="3124"/>
                    </a:lnTo>
                    <a:lnTo>
                      <a:pt x="476" y="3105"/>
                    </a:lnTo>
                    <a:lnTo>
                      <a:pt x="420" y="3048"/>
                    </a:lnTo>
                    <a:lnTo>
                      <a:pt x="362" y="2876"/>
                    </a:lnTo>
                    <a:lnTo>
                      <a:pt x="286" y="2800"/>
                    </a:lnTo>
                    <a:lnTo>
                      <a:pt x="153" y="2705"/>
                    </a:lnTo>
                    <a:lnTo>
                      <a:pt x="39" y="2743"/>
                    </a:lnTo>
                    <a:lnTo>
                      <a:pt x="0" y="2648"/>
                    </a:lnTo>
                    <a:lnTo>
                      <a:pt x="39" y="2515"/>
                    </a:lnTo>
                    <a:lnTo>
                      <a:pt x="134" y="2457"/>
                    </a:lnTo>
                    <a:lnTo>
                      <a:pt x="172" y="2400"/>
                    </a:lnTo>
                    <a:lnTo>
                      <a:pt x="248" y="2286"/>
                    </a:lnTo>
                    <a:lnTo>
                      <a:pt x="305" y="2134"/>
                    </a:lnTo>
                    <a:lnTo>
                      <a:pt x="344" y="2038"/>
                    </a:lnTo>
                    <a:lnTo>
                      <a:pt x="458" y="1867"/>
                    </a:lnTo>
                    <a:lnTo>
                      <a:pt x="724" y="1791"/>
                    </a:lnTo>
                    <a:lnTo>
                      <a:pt x="1277" y="1772"/>
                    </a:lnTo>
                    <a:lnTo>
                      <a:pt x="1315" y="1772"/>
                    </a:lnTo>
                    <a:lnTo>
                      <a:pt x="1315" y="1753"/>
                    </a:lnTo>
                    <a:lnTo>
                      <a:pt x="1505" y="1638"/>
                    </a:lnTo>
                    <a:lnTo>
                      <a:pt x="1658" y="1505"/>
                    </a:lnTo>
                    <a:lnTo>
                      <a:pt x="1696" y="1448"/>
                    </a:lnTo>
                    <a:lnTo>
                      <a:pt x="1715" y="1428"/>
                    </a:lnTo>
                    <a:lnTo>
                      <a:pt x="1715" y="1391"/>
                    </a:lnTo>
                    <a:lnTo>
                      <a:pt x="1772" y="1296"/>
                    </a:lnTo>
                    <a:lnTo>
                      <a:pt x="1867" y="1124"/>
                    </a:lnTo>
                    <a:lnTo>
                      <a:pt x="1886" y="1086"/>
                    </a:lnTo>
                    <a:lnTo>
                      <a:pt x="1905" y="1048"/>
                    </a:lnTo>
                    <a:lnTo>
                      <a:pt x="1905" y="991"/>
                    </a:lnTo>
                    <a:lnTo>
                      <a:pt x="1905" y="915"/>
                    </a:lnTo>
                    <a:lnTo>
                      <a:pt x="1924" y="857"/>
                    </a:lnTo>
                    <a:lnTo>
                      <a:pt x="1944" y="800"/>
                    </a:lnTo>
                    <a:lnTo>
                      <a:pt x="2000" y="686"/>
                    </a:lnTo>
                    <a:lnTo>
                      <a:pt x="2039" y="629"/>
                    </a:lnTo>
                    <a:lnTo>
                      <a:pt x="2076" y="610"/>
                    </a:lnTo>
                    <a:lnTo>
                      <a:pt x="2229" y="610"/>
                    </a:lnTo>
                    <a:lnTo>
                      <a:pt x="2267" y="610"/>
                    </a:lnTo>
                    <a:lnTo>
                      <a:pt x="2325" y="610"/>
                    </a:lnTo>
                    <a:lnTo>
                      <a:pt x="2362" y="590"/>
                    </a:lnTo>
                    <a:lnTo>
                      <a:pt x="2477" y="514"/>
                    </a:lnTo>
                    <a:lnTo>
                      <a:pt x="3086" y="0"/>
                    </a:lnTo>
                    <a:lnTo>
                      <a:pt x="3143" y="248"/>
                    </a:lnTo>
                    <a:lnTo>
                      <a:pt x="3143" y="971"/>
                    </a:lnTo>
                    <a:lnTo>
                      <a:pt x="3086" y="1314"/>
                    </a:lnTo>
                    <a:lnTo>
                      <a:pt x="3086" y="1371"/>
                    </a:lnTo>
                    <a:lnTo>
                      <a:pt x="3163" y="1962"/>
                    </a:lnTo>
                    <a:lnTo>
                      <a:pt x="3182" y="2114"/>
                    </a:lnTo>
                    <a:lnTo>
                      <a:pt x="3163" y="2210"/>
                    </a:lnTo>
                    <a:lnTo>
                      <a:pt x="3143" y="2286"/>
                    </a:lnTo>
                    <a:lnTo>
                      <a:pt x="3086" y="2400"/>
                    </a:lnTo>
                    <a:lnTo>
                      <a:pt x="2953" y="2610"/>
                    </a:lnTo>
                    <a:lnTo>
                      <a:pt x="2934" y="2648"/>
                    </a:lnTo>
                    <a:lnTo>
                      <a:pt x="2915" y="2667"/>
                    </a:lnTo>
                    <a:close/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36" name="Freeform 26">
                <a:extLst>
                  <a:ext uri="{FF2B5EF4-FFF2-40B4-BE49-F238E27FC236}">
                    <a16:creationId xmlns:a16="http://schemas.microsoft.com/office/drawing/2014/main" id="{ED445274-2CC7-BC4C-93E3-C354C2F07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57850" y="8256588"/>
                <a:ext cx="1858963" cy="2228850"/>
              </a:xfrm>
              <a:custGeom>
                <a:avLst/>
                <a:gdLst>
                  <a:gd name="T0" fmla="*/ 2147483646 w 5163"/>
                  <a:gd name="T1" fmla="*/ 2147483646 h 6191"/>
                  <a:gd name="T2" fmla="*/ 2147483646 w 5163"/>
                  <a:gd name="T3" fmla="*/ 2147483646 h 6191"/>
                  <a:gd name="T4" fmla="*/ 2147483646 w 5163"/>
                  <a:gd name="T5" fmla="*/ 2147483646 h 6191"/>
                  <a:gd name="T6" fmla="*/ 2147483646 w 5163"/>
                  <a:gd name="T7" fmla="*/ 2147483646 h 6191"/>
                  <a:gd name="T8" fmla="*/ 2147483646 w 5163"/>
                  <a:gd name="T9" fmla="*/ 2147483646 h 6191"/>
                  <a:gd name="T10" fmla="*/ 2147483646 w 5163"/>
                  <a:gd name="T11" fmla="*/ 2147483646 h 6191"/>
                  <a:gd name="T12" fmla="*/ 2147483646 w 5163"/>
                  <a:gd name="T13" fmla="*/ 2147483646 h 6191"/>
                  <a:gd name="T14" fmla="*/ 2147483646 w 5163"/>
                  <a:gd name="T15" fmla="*/ 2147483646 h 6191"/>
                  <a:gd name="T16" fmla="*/ 2147483646 w 5163"/>
                  <a:gd name="T17" fmla="*/ 2147483646 h 6191"/>
                  <a:gd name="T18" fmla="*/ 2147483646 w 5163"/>
                  <a:gd name="T19" fmla="*/ 2147483646 h 6191"/>
                  <a:gd name="T20" fmla="*/ 2147483646 w 5163"/>
                  <a:gd name="T21" fmla="*/ 2147483646 h 6191"/>
                  <a:gd name="T22" fmla="*/ 2147483646 w 5163"/>
                  <a:gd name="T23" fmla="*/ 2147483646 h 6191"/>
                  <a:gd name="T24" fmla="*/ 2147483646 w 5163"/>
                  <a:gd name="T25" fmla="*/ 2147483646 h 6191"/>
                  <a:gd name="T26" fmla="*/ 2147483646 w 5163"/>
                  <a:gd name="T27" fmla="*/ 2147483646 h 6191"/>
                  <a:gd name="T28" fmla="*/ 2147483646 w 5163"/>
                  <a:gd name="T29" fmla="*/ 0 h 6191"/>
                  <a:gd name="T30" fmla="*/ 2147483646 w 5163"/>
                  <a:gd name="T31" fmla="*/ 2147483646 h 6191"/>
                  <a:gd name="T32" fmla="*/ 2147483646 w 5163"/>
                  <a:gd name="T33" fmla="*/ 2147483646 h 6191"/>
                  <a:gd name="T34" fmla="*/ 2147483646 w 5163"/>
                  <a:gd name="T35" fmla="*/ 2147483646 h 6191"/>
                  <a:gd name="T36" fmla="*/ 2147483646 w 5163"/>
                  <a:gd name="T37" fmla="*/ 2147483646 h 6191"/>
                  <a:gd name="T38" fmla="*/ 2147483646 w 5163"/>
                  <a:gd name="T39" fmla="*/ 2147483646 h 6191"/>
                  <a:gd name="T40" fmla="*/ 2147483646 w 5163"/>
                  <a:gd name="T41" fmla="*/ 2147483646 h 6191"/>
                  <a:gd name="T42" fmla="*/ 2147483646 w 5163"/>
                  <a:gd name="T43" fmla="*/ 2147483646 h 6191"/>
                  <a:gd name="T44" fmla="*/ 2147483646 w 5163"/>
                  <a:gd name="T45" fmla="*/ 2147483646 h 6191"/>
                  <a:gd name="T46" fmla="*/ 2147483646 w 5163"/>
                  <a:gd name="T47" fmla="*/ 2147483646 h 6191"/>
                  <a:gd name="T48" fmla="*/ 2147483646 w 5163"/>
                  <a:gd name="T49" fmla="*/ 2147483646 h 6191"/>
                  <a:gd name="T50" fmla="*/ 2147483646 w 5163"/>
                  <a:gd name="T51" fmla="*/ 2147483646 h 6191"/>
                  <a:gd name="T52" fmla="*/ 2147483646 w 5163"/>
                  <a:gd name="T53" fmla="*/ 2147483646 h 6191"/>
                  <a:gd name="T54" fmla="*/ 2147483646 w 5163"/>
                  <a:gd name="T55" fmla="*/ 2147483646 h 6191"/>
                  <a:gd name="T56" fmla="*/ 2147483646 w 5163"/>
                  <a:gd name="T57" fmla="*/ 2147483646 h 6191"/>
                  <a:gd name="T58" fmla="*/ 2147483646 w 5163"/>
                  <a:gd name="T59" fmla="*/ 2147483646 h 6191"/>
                  <a:gd name="T60" fmla="*/ 2147483646 w 5163"/>
                  <a:gd name="T61" fmla="*/ 2147483646 h 6191"/>
                  <a:gd name="T62" fmla="*/ 2147483646 w 5163"/>
                  <a:gd name="T63" fmla="*/ 2147483646 h 6191"/>
                  <a:gd name="T64" fmla="*/ 2147483646 w 5163"/>
                  <a:gd name="T65" fmla="*/ 2147483646 h 6191"/>
                  <a:gd name="T66" fmla="*/ 2147483646 w 5163"/>
                  <a:gd name="T67" fmla="*/ 2147483646 h 6191"/>
                  <a:gd name="T68" fmla="*/ 2147483646 w 5163"/>
                  <a:gd name="T69" fmla="*/ 2147483646 h 6191"/>
                  <a:gd name="T70" fmla="*/ 2147483646 w 5163"/>
                  <a:gd name="T71" fmla="*/ 2147483646 h 6191"/>
                  <a:gd name="T72" fmla="*/ 2147483646 w 5163"/>
                  <a:gd name="T73" fmla="*/ 2147483646 h 6191"/>
                  <a:gd name="T74" fmla="*/ 2147483646 w 5163"/>
                  <a:gd name="T75" fmla="*/ 2147483646 h 6191"/>
                  <a:gd name="T76" fmla="*/ 2147483646 w 5163"/>
                  <a:gd name="T77" fmla="*/ 2147483646 h 6191"/>
                  <a:gd name="T78" fmla="*/ 2147483646 w 5163"/>
                  <a:gd name="T79" fmla="*/ 2147483646 h 6191"/>
                  <a:gd name="T80" fmla="*/ 2147483646 w 5163"/>
                  <a:gd name="T81" fmla="*/ 2147483646 h 6191"/>
                  <a:gd name="T82" fmla="*/ 2147483646 w 5163"/>
                  <a:gd name="T83" fmla="*/ 2147483646 h 6191"/>
                  <a:gd name="T84" fmla="*/ 2147483646 w 5163"/>
                  <a:gd name="T85" fmla="*/ 2147483646 h 6191"/>
                  <a:gd name="T86" fmla="*/ 2147483646 w 5163"/>
                  <a:gd name="T87" fmla="*/ 2147483646 h 6191"/>
                  <a:gd name="T88" fmla="*/ 2147483646 w 5163"/>
                  <a:gd name="T89" fmla="*/ 2147483646 h 6191"/>
                  <a:gd name="T90" fmla="*/ 2147483646 w 5163"/>
                  <a:gd name="T91" fmla="*/ 2147483646 h 6191"/>
                  <a:gd name="T92" fmla="*/ 2147483646 w 5163"/>
                  <a:gd name="T93" fmla="*/ 2147483646 h 6191"/>
                  <a:gd name="T94" fmla="*/ 2147483646 w 5163"/>
                  <a:gd name="T95" fmla="*/ 2147483646 h 6191"/>
                  <a:gd name="T96" fmla="*/ 2147483646 w 5163"/>
                  <a:gd name="T97" fmla="*/ 2147483646 h 6191"/>
                  <a:gd name="T98" fmla="*/ 2147483646 w 5163"/>
                  <a:gd name="T99" fmla="*/ 2147483646 h 619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5163" h="6191">
                    <a:moveTo>
                      <a:pt x="134" y="3543"/>
                    </a:moveTo>
                    <a:lnTo>
                      <a:pt x="0" y="2990"/>
                    </a:lnTo>
                    <a:lnTo>
                      <a:pt x="58" y="2705"/>
                    </a:lnTo>
                    <a:lnTo>
                      <a:pt x="96" y="2590"/>
                    </a:lnTo>
                    <a:lnTo>
                      <a:pt x="286" y="2324"/>
                    </a:lnTo>
                    <a:lnTo>
                      <a:pt x="305" y="2305"/>
                    </a:lnTo>
                    <a:lnTo>
                      <a:pt x="325" y="2286"/>
                    </a:lnTo>
                    <a:lnTo>
                      <a:pt x="362" y="2267"/>
                    </a:lnTo>
                    <a:lnTo>
                      <a:pt x="591" y="2228"/>
                    </a:lnTo>
                    <a:lnTo>
                      <a:pt x="610" y="2209"/>
                    </a:lnTo>
                    <a:lnTo>
                      <a:pt x="648" y="2191"/>
                    </a:lnTo>
                    <a:lnTo>
                      <a:pt x="762" y="2076"/>
                    </a:lnTo>
                    <a:lnTo>
                      <a:pt x="819" y="2038"/>
                    </a:lnTo>
                    <a:lnTo>
                      <a:pt x="877" y="2019"/>
                    </a:lnTo>
                    <a:lnTo>
                      <a:pt x="896" y="2019"/>
                    </a:lnTo>
                    <a:lnTo>
                      <a:pt x="934" y="2000"/>
                    </a:lnTo>
                    <a:lnTo>
                      <a:pt x="1067" y="1924"/>
                    </a:lnTo>
                    <a:lnTo>
                      <a:pt x="1105" y="1886"/>
                    </a:lnTo>
                    <a:lnTo>
                      <a:pt x="1143" y="1847"/>
                    </a:lnTo>
                    <a:lnTo>
                      <a:pt x="1163" y="1810"/>
                    </a:lnTo>
                    <a:lnTo>
                      <a:pt x="1200" y="1733"/>
                    </a:lnTo>
                    <a:lnTo>
                      <a:pt x="1258" y="1543"/>
                    </a:lnTo>
                    <a:lnTo>
                      <a:pt x="1296" y="1466"/>
                    </a:lnTo>
                    <a:lnTo>
                      <a:pt x="1505" y="1295"/>
                    </a:lnTo>
                    <a:lnTo>
                      <a:pt x="1524" y="1238"/>
                    </a:lnTo>
                    <a:lnTo>
                      <a:pt x="1544" y="1200"/>
                    </a:lnTo>
                    <a:lnTo>
                      <a:pt x="1505" y="1067"/>
                    </a:lnTo>
                    <a:lnTo>
                      <a:pt x="1505" y="971"/>
                    </a:lnTo>
                    <a:lnTo>
                      <a:pt x="1563" y="724"/>
                    </a:lnTo>
                    <a:lnTo>
                      <a:pt x="1563" y="648"/>
                    </a:lnTo>
                    <a:lnTo>
                      <a:pt x="1581" y="362"/>
                    </a:lnTo>
                    <a:lnTo>
                      <a:pt x="1791" y="514"/>
                    </a:lnTo>
                    <a:lnTo>
                      <a:pt x="1867" y="533"/>
                    </a:lnTo>
                    <a:lnTo>
                      <a:pt x="1981" y="552"/>
                    </a:lnTo>
                    <a:lnTo>
                      <a:pt x="2286" y="591"/>
                    </a:lnTo>
                    <a:lnTo>
                      <a:pt x="2401" y="438"/>
                    </a:lnTo>
                    <a:lnTo>
                      <a:pt x="2420" y="381"/>
                    </a:lnTo>
                    <a:lnTo>
                      <a:pt x="2438" y="324"/>
                    </a:lnTo>
                    <a:lnTo>
                      <a:pt x="2458" y="305"/>
                    </a:lnTo>
                    <a:lnTo>
                      <a:pt x="2496" y="267"/>
                    </a:lnTo>
                    <a:lnTo>
                      <a:pt x="2648" y="191"/>
                    </a:lnTo>
                    <a:lnTo>
                      <a:pt x="2743" y="152"/>
                    </a:lnTo>
                    <a:lnTo>
                      <a:pt x="2858" y="76"/>
                    </a:lnTo>
                    <a:lnTo>
                      <a:pt x="2972" y="38"/>
                    </a:lnTo>
                    <a:lnTo>
                      <a:pt x="3124" y="0"/>
                    </a:lnTo>
                    <a:lnTo>
                      <a:pt x="3163" y="0"/>
                    </a:lnTo>
                    <a:lnTo>
                      <a:pt x="3429" y="76"/>
                    </a:lnTo>
                    <a:lnTo>
                      <a:pt x="4153" y="400"/>
                    </a:lnTo>
                    <a:lnTo>
                      <a:pt x="4572" y="495"/>
                    </a:lnTo>
                    <a:lnTo>
                      <a:pt x="4515" y="724"/>
                    </a:lnTo>
                    <a:lnTo>
                      <a:pt x="4515" y="781"/>
                    </a:lnTo>
                    <a:lnTo>
                      <a:pt x="4553" y="857"/>
                    </a:lnTo>
                    <a:lnTo>
                      <a:pt x="4610" y="953"/>
                    </a:lnTo>
                    <a:lnTo>
                      <a:pt x="4648" y="1067"/>
                    </a:lnTo>
                    <a:lnTo>
                      <a:pt x="4820" y="1352"/>
                    </a:lnTo>
                    <a:lnTo>
                      <a:pt x="4820" y="1390"/>
                    </a:lnTo>
                    <a:lnTo>
                      <a:pt x="4820" y="1448"/>
                    </a:lnTo>
                    <a:lnTo>
                      <a:pt x="4800" y="1600"/>
                    </a:lnTo>
                    <a:lnTo>
                      <a:pt x="4820" y="1600"/>
                    </a:lnTo>
                    <a:lnTo>
                      <a:pt x="4839" y="1600"/>
                    </a:lnTo>
                    <a:lnTo>
                      <a:pt x="5010" y="1505"/>
                    </a:lnTo>
                    <a:lnTo>
                      <a:pt x="5086" y="1505"/>
                    </a:lnTo>
                    <a:lnTo>
                      <a:pt x="5105" y="1505"/>
                    </a:lnTo>
                    <a:lnTo>
                      <a:pt x="5125" y="1524"/>
                    </a:lnTo>
                    <a:lnTo>
                      <a:pt x="5144" y="1543"/>
                    </a:lnTo>
                    <a:lnTo>
                      <a:pt x="5162" y="1619"/>
                    </a:lnTo>
                    <a:lnTo>
                      <a:pt x="5162" y="1638"/>
                    </a:lnTo>
                    <a:lnTo>
                      <a:pt x="5162" y="1676"/>
                    </a:lnTo>
                    <a:lnTo>
                      <a:pt x="5125" y="1771"/>
                    </a:lnTo>
                    <a:lnTo>
                      <a:pt x="5086" y="1829"/>
                    </a:lnTo>
                    <a:lnTo>
                      <a:pt x="5049" y="1905"/>
                    </a:lnTo>
                    <a:lnTo>
                      <a:pt x="4839" y="2114"/>
                    </a:lnTo>
                    <a:lnTo>
                      <a:pt x="4724" y="2152"/>
                    </a:lnTo>
                    <a:lnTo>
                      <a:pt x="4763" y="2305"/>
                    </a:lnTo>
                    <a:lnTo>
                      <a:pt x="4763" y="2343"/>
                    </a:lnTo>
                    <a:lnTo>
                      <a:pt x="4858" y="2514"/>
                    </a:lnTo>
                    <a:lnTo>
                      <a:pt x="4972" y="2629"/>
                    </a:lnTo>
                    <a:lnTo>
                      <a:pt x="5049" y="2914"/>
                    </a:lnTo>
                    <a:lnTo>
                      <a:pt x="5067" y="3010"/>
                    </a:lnTo>
                    <a:lnTo>
                      <a:pt x="5049" y="3048"/>
                    </a:lnTo>
                    <a:lnTo>
                      <a:pt x="4934" y="3333"/>
                    </a:lnTo>
                    <a:lnTo>
                      <a:pt x="4896" y="3543"/>
                    </a:lnTo>
                    <a:lnTo>
                      <a:pt x="4820" y="3696"/>
                    </a:lnTo>
                    <a:lnTo>
                      <a:pt x="4820" y="3733"/>
                    </a:lnTo>
                    <a:lnTo>
                      <a:pt x="4839" y="3752"/>
                    </a:lnTo>
                    <a:lnTo>
                      <a:pt x="4896" y="3810"/>
                    </a:lnTo>
                    <a:lnTo>
                      <a:pt x="4991" y="3924"/>
                    </a:lnTo>
                    <a:lnTo>
                      <a:pt x="5010" y="3962"/>
                    </a:lnTo>
                    <a:lnTo>
                      <a:pt x="5010" y="4000"/>
                    </a:lnTo>
                    <a:lnTo>
                      <a:pt x="5010" y="4286"/>
                    </a:lnTo>
                    <a:lnTo>
                      <a:pt x="5029" y="4324"/>
                    </a:lnTo>
                    <a:lnTo>
                      <a:pt x="5049" y="4343"/>
                    </a:lnTo>
                    <a:lnTo>
                      <a:pt x="5105" y="4343"/>
                    </a:lnTo>
                    <a:lnTo>
                      <a:pt x="5144" y="4381"/>
                    </a:lnTo>
                    <a:lnTo>
                      <a:pt x="5144" y="4400"/>
                    </a:lnTo>
                    <a:lnTo>
                      <a:pt x="5125" y="4419"/>
                    </a:lnTo>
                    <a:lnTo>
                      <a:pt x="5086" y="4438"/>
                    </a:lnTo>
                    <a:lnTo>
                      <a:pt x="4915" y="4400"/>
                    </a:lnTo>
                    <a:lnTo>
                      <a:pt x="4896" y="4400"/>
                    </a:lnTo>
                    <a:lnTo>
                      <a:pt x="4858" y="4419"/>
                    </a:lnTo>
                    <a:lnTo>
                      <a:pt x="4820" y="4438"/>
                    </a:lnTo>
                    <a:lnTo>
                      <a:pt x="4800" y="4457"/>
                    </a:lnTo>
                    <a:lnTo>
                      <a:pt x="4763" y="4495"/>
                    </a:lnTo>
                    <a:lnTo>
                      <a:pt x="4705" y="4571"/>
                    </a:lnTo>
                    <a:lnTo>
                      <a:pt x="4496" y="5086"/>
                    </a:lnTo>
                    <a:lnTo>
                      <a:pt x="4363" y="5124"/>
                    </a:lnTo>
                    <a:lnTo>
                      <a:pt x="4267" y="5162"/>
                    </a:lnTo>
                    <a:lnTo>
                      <a:pt x="4229" y="5181"/>
                    </a:lnTo>
                    <a:lnTo>
                      <a:pt x="4134" y="5391"/>
                    </a:lnTo>
                    <a:lnTo>
                      <a:pt x="4077" y="5581"/>
                    </a:lnTo>
                    <a:lnTo>
                      <a:pt x="3924" y="5619"/>
                    </a:lnTo>
                    <a:lnTo>
                      <a:pt x="3810" y="5657"/>
                    </a:lnTo>
                    <a:lnTo>
                      <a:pt x="3772" y="5677"/>
                    </a:lnTo>
                    <a:lnTo>
                      <a:pt x="3734" y="5677"/>
                    </a:lnTo>
                    <a:lnTo>
                      <a:pt x="3677" y="5657"/>
                    </a:lnTo>
                    <a:lnTo>
                      <a:pt x="3544" y="5657"/>
                    </a:lnTo>
                    <a:lnTo>
                      <a:pt x="3486" y="5677"/>
                    </a:lnTo>
                    <a:lnTo>
                      <a:pt x="3144" y="5772"/>
                    </a:lnTo>
                    <a:lnTo>
                      <a:pt x="2648" y="6000"/>
                    </a:lnTo>
                    <a:lnTo>
                      <a:pt x="2438" y="6171"/>
                    </a:lnTo>
                    <a:lnTo>
                      <a:pt x="2401" y="6190"/>
                    </a:lnTo>
                    <a:lnTo>
                      <a:pt x="2382" y="6190"/>
                    </a:lnTo>
                    <a:lnTo>
                      <a:pt x="2343" y="6171"/>
                    </a:lnTo>
                    <a:lnTo>
                      <a:pt x="2324" y="6171"/>
                    </a:lnTo>
                    <a:lnTo>
                      <a:pt x="2248" y="6134"/>
                    </a:lnTo>
                    <a:lnTo>
                      <a:pt x="2001" y="6057"/>
                    </a:lnTo>
                    <a:lnTo>
                      <a:pt x="1981" y="6038"/>
                    </a:lnTo>
                    <a:lnTo>
                      <a:pt x="1791" y="5905"/>
                    </a:lnTo>
                    <a:lnTo>
                      <a:pt x="1696" y="5848"/>
                    </a:lnTo>
                    <a:lnTo>
                      <a:pt x="1448" y="5829"/>
                    </a:lnTo>
                    <a:lnTo>
                      <a:pt x="1372" y="5809"/>
                    </a:lnTo>
                    <a:lnTo>
                      <a:pt x="1315" y="5733"/>
                    </a:lnTo>
                    <a:lnTo>
                      <a:pt x="1029" y="5448"/>
                    </a:lnTo>
                    <a:lnTo>
                      <a:pt x="991" y="5428"/>
                    </a:lnTo>
                    <a:lnTo>
                      <a:pt x="991" y="5391"/>
                    </a:lnTo>
                    <a:lnTo>
                      <a:pt x="972" y="5257"/>
                    </a:lnTo>
                    <a:lnTo>
                      <a:pt x="953" y="5200"/>
                    </a:lnTo>
                    <a:lnTo>
                      <a:pt x="705" y="4838"/>
                    </a:lnTo>
                    <a:lnTo>
                      <a:pt x="667" y="4724"/>
                    </a:lnTo>
                    <a:lnTo>
                      <a:pt x="610" y="4571"/>
                    </a:lnTo>
                    <a:lnTo>
                      <a:pt x="591" y="4438"/>
                    </a:lnTo>
                    <a:lnTo>
                      <a:pt x="534" y="4324"/>
                    </a:lnTo>
                    <a:lnTo>
                      <a:pt x="496" y="4286"/>
                    </a:lnTo>
                    <a:lnTo>
                      <a:pt x="325" y="4172"/>
                    </a:lnTo>
                    <a:lnTo>
                      <a:pt x="267" y="4114"/>
                    </a:lnTo>
                    <a:lnTo>
                      <a:pt x="229" y="4076"/>
                    </a:lnTo>
                    <a:lnTo>
                      <a:pt x="229" y="4057"/>
                    </a:lnTo>
                    <a:lnTo>
                      <a:pt x="210" y="4000"/>
                    </a:lnTo>
                    <a:lnTo>
                      <a:pt x="210" y="3828"/>
                    </a:lnTo>
                    <a:lnTo>
                      <a:pt x="210" y="3733"/>
                    </a:lnTo>
                    <a:lnTo>
                      <a:pt x="134" y="3543"/>
                    </a:lnTo>
                  </a:path>
                </a:pathLst>
              </a:custGeom>
              <a:solidFill>
                <a:srgbClr val="B0B0B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37" name="Freeform 27">
                <a:extLst>
                  <a:ext uri="{FF2B5EF4-FFF2-40B4-BE49-F238E27FC236}">
                    <a16:creationId xmlns:a16="http://schemas.microsoft.com/office/drawing/2014/main" id="{2F9D3E8B-3B98-6745-BB77-E5EFFB98EA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91188" y="6008688"/>
                <a:ext cx="3937000" cy="3305175"/>
              </a:xfrm>
              <a:custGeom>
                <a:avLst/>
                <a:gdLst>
                  <a:gd name="T0" fmla="*/ 2147483646 w 10934"/>
                  <a:gd name="T1" fmla="*/ 2147483646 h 9182"/>
                  <a:gd name="T2" fmla="*/ 2147483646 w 10934"/>
                  <a:gd name="T3" fmla="*/ 2147483646 h 9182"/>
                  <a:gd name="T4" fmla="*/ 2147483646 w 10934"/>
                  <a:gd name="T5" fmla="*/ 2147483646 h 9182"/>
                  <a:gd name="T6" fmla="*/ 2147483646 w 10934"/>
                  <a:gd name="T7" fmla="*/ 2147483646 h 9182"/>
                  <a:gd name="T8" fmla="*/ 2147483646 w 10934"/>
                  <a:gd name="T9" fmla="*/ 2147483646 h 9182"/>
                  <a:gd name="T10" fmla="*/ 2147483646 w 10934"/>
                  <a:gd name="T11" fmla="*/ 2147483646 h 9182"/>
                  <a:gd name="T12" fmla="*/ 2147483646 w 10934"/>
                  <a:gd name="T13" fmla="*/ 2147483646 h 9182"/>
                  <a:gd name="T14" fmla="*/ 2147483646 w 10934"/>
                  <a:gd name="T15" fmla="*/ 2147483646 h 9182"/>
                  <a:gd name="T16" fmla="*/ 2147483646 w 10934"/>
                  <a:gd name="T17" fmla="*/ 2147483646 h 9182"/>
                  <a:gd name="T18" fmla="*/ 2147483646 w 10934"/>
                  <a:gd name="T19" fmla="*/ 2147483646 h 9182"/>
                  <a:gd name="T20" fmla="*/ 2147483646 w 10934"/>
                  <a:gd name="T21" fmla="*/ 2147483646 h 9182"/>
                  <a:gd name="T22" fmla="*/ 2147483646 w 10934"/>
                  <a:gd name="T23" fmla="*/ 2147483646 h 9182"/>
                  <a:gd name="T24" fmla="*/ 2147483646 w 10934"/>
                  <a:gd name="T25" fmla="*/ 2147483646 h 9182"/>
                  <a:gd name="T26" fmla="*/ 2147483646 w 10934"/>
                  <a:gd name="T27" fmla="*/ 2147483646 h 9182"/>
                  <a:gd name="T28" fmla="*/ 2147483646 w 10934"/>
                  <a:gd name="T29" fmla="*/ 2147483646 h 9182"/>
                  <a:gd name="T30" fmla="*/ 2147483646 w 10934"/>
                  <a:gd name="T31" fmla="*/ 2147483646 h 9182"/>
                  <a:gd name="T32" fmla="*/ 2147483646 w 10934"/>
                  <a:gd name="T33" fmla="*/ 2147483646 h 9182"/>
                  <a:gd name="T34" fmla="*/ 2147483646 w 10934"/>
                  <a:gd name="T35" fmla="*/ 2147483646 h 9182"/>
                  <a:gd name="T36" fmla="*/ 2147483646 w 10934"/>
                  <a:gd name="T37" fmla="*/ 2147483646 h 9182"/>
                  <a:gd name="T38" fmla="*/ 2147483646 w 10934"/>
                  <a:gd name="T39" fmla="*/ 2147483646 h 9182"/>
                  <a:gd name="T40" fmla="*/ 2147483646 w 10934"/>
                  <a:gd name="T41" fmla="*/ 2147483646 h 9182"/>
                  <a:gd name="T42" fmla="*/ 2147483646 w 10934"/>
                  <a:gd name="T43" fmla="*/ 2147483646 h 9182"/>
                  <a:gd name="T44" fmla="*/ 2147483646 w 10934"/>
                  <a:gd name="T45" fmla="*/ 2147483646 h 9182"/>
                  <a:gd name="T46" fmla="*/ 2147483646 w 10934"/>
                  <a:gd name="T47" fmla="*/ 2147483646 h 9182"/>
                  <a:gd name="T48" fmla="*/ 2147483646 w 10934"/>
                  <a:gd name="T49" fmla="*/ 2147483646 h 9182"/>
                  <a:gd name="T50" fmla="*/ 2147483646 w 10934"/>
                  <a:gd name="T51" fmla="*/ 2147483646 h 9182"/>
                  <a:gd name="T52" fmla="*/ 2147483646 w 10934"/>
                  <a:gd name="T53" fmla="*/ 2147483646 h 9182"/>
                  <a:gd name="T54" fmla="*/ 2147483646 w 10934"/>
                  <a:gd name="T55" fmla="*/ 2147483646 h 9182"/>
                  <a:gd name="T56" fmla="*/ 2147483646 w 10934"/>
                  <a:gd name="T57" fmla="*/ 2147483646 h 9182"/>
                  <a:gd name="T58" fmla="*/ 2147483646 w 10934"/>
                  <a:gd name="T59" fmla="*/ 2147483646 h 9182"/>
                  <a:gd name="T60" fmla="*/ 2147483646 w 10934"/>
                  <a:gd name="T61" fmla="*/ 2147483646 h 9182"/>
                  <a:gd name="T62" fmla="*/ 2147483646 w 10934"/>
                  <a:gd name="T63" fmla="*/ 2147483646 h 9182"/>
                  <a:gd name="T64" fmla="*/ 2147483646 w 10934"/>
                  <a:gd name="T65" fmla="*/ 2147483646 h 9182"/>
                  <a:gd name="T66" fmla="*/ 2147483646 w 10934"/>
                  <a:gd name="T67" fmla="*/ 2147483646 h 9182"/>
                  <a:gd name="T68" fmla="*/ 2147483646 w 10934"/>
                  <a:gd name="T69" fmla="*/ 2147483646 h 9182"/>
                  <a:gd name="T70" fmla="*/ 2147483646 w 10934"/>
                  <a:gd name="T71" fmla="*/ 2147483646 h 9182"/>
                  <a:gd name="T72" fmla="*/ 2147483646 w 10934"/>
                  <a:gd name="T73" fmla="*/ 2147483646 h 9182"/>
                  <a:gd name="T74" fmla="*/ 2147483646 w 10934"/>
                  <a:gd name="T75" fmla="*/ 2147483646 h 9182"/>
                  <a:gd name="T76" fmla="*/ 2147483646 w 10934"/>
                  <a:gd name="T77" fmla="*/ 2147483646 h 9182"/>
                  <a:gd name="T78" fmla="*/ 2147483646 w 10934"/>
                  <a:gd name="T79" fmla="*/ 2147483646 h 9182"/>
                  <a:gd name="T80" fmla="*/ 2147483646 w 10934"/>
                  <a:gd name="T81" fmla="*/ 2147483646 h 9182"/>
                  <a:gd name="T82" fmla="*/ 2147483646 w 10934"/>
                  <a:gd name="T83" fmla="*/ 2147483646 h 9182"/>
                  <a:gd name="T84" fmla="*/ 2147483646 w 10934"/>
                  <a:gd name="T85" fmla="*/ 2147483646 h 9182"/>
                  <a:gd name="T86" fmla="*/ 2147483646 w 10934"/>
                  <a:gd name="T87" fmla="*/ 2147483646 h 9182"/>
                  <a:gd name="T88" fmla="*/ 2147483646 w 10934"/>
                  <a:gd name="T89" fmla="*/ 2147483646 h 9182"/>
                  <a:gd name="T90" fmla="*/ 2147483646 w 10934"/>
                  <a:gd name="T91" fmla="*/ 2147483646 h 9182"/>
                  <a:gd name="T92" fmla="*/ 2147483646 w 10934"/>
                  <a:gd name="T93" fmla="*/ 2147483646 h 9182"/>
                  <a:gd name="T94" fmla="*/ 2147483646 w 10934"/>
                  <a:gd name="T95" fmla="*/ 2147483646 h 9182"/>
                  <a:gd name="T96" fmla="*/ 2147483646 w 10934"/>
                  <a:gd name="T97" fmla="*/ 2147483646 h 9182"/>
                  <a:gd name="T98" fmla="*/ 2147483646 w 10934"/>
                  <a:gd name="T99" fmla="*/ 2147483646 h 9182"/>
                  <a:gd name="T100" fmla="*/ 2147483646 w 10934"/>
                  <a:gd name="T101" fmla="*/ 2147483646 h 9182"/>
                  <a:gd name="T102" fmla="*/ 2147483646 w 10934"/>
                  <a:gd name="T103" fmla="*/ 2147483646 h 9182"/>
                  <a:gd name="T104" fmla="*/ 2147483646 w 10934"/>
                  <a:gd name="T105" fmla="*/ 2147483646 h 9182"/>
                  <a:gd name="T106" fmla="*/ 2147483646 w 10934"/>
                  <a:gd name="T107" fmla="*/ 2147483646 h 9182"/>
                  <a:gd name="T108" fmla="*/ 2147483646 w 10934"/>
                  <a:gd name="T109" fmla="*/ 2147483646 h 9182"/>
                  <a:gd name="T110" fmla="*/ 2147483646 w 10934"/>
                  <a:gd name="T111" fmla="*/ 2147483646 h 9182"/>
                  <a:gd name="T112" fmla="*/ 2147483646 w 10934"/>
                  <a:gd name="T113" fmla="*/ 2147483646 h 9182"/>
                  <a:gd name="T114" fmla="*/ 2147483646 w 10934"/>
                  <a:gd name="T115" fmla="*/ 2147483646 h 9182"/>
                  <a:gd name="T116" fmla="*/ 2147483646 w 10934"/>
                  <a:gd name="T117" fmla="*/ 2147483646 h 9182"/>
                  <a:gd name="T118" fmla="*/ 2147483646 w 10934"/>
                  <a:gd name="T119" fmla="*/ 2147483646 h 9182"/>
                  <a:gd name="T120" fmla="*/ 2147483646 w 10934"/>
                  <a:gd name="T121" fmla="*/ 2147483646 h 918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0934" h="9182">
                    <a:moveTo>
                      <a:pt x="1485" y="6609"/>
                    </a:moveTo>
                    <a:lnTo>
                      <a:pt x="342" y="5601"/>
                    </a:lnTo>
                    <a:lnTo>
                      <a:pt x="0" y="5181"/>
                    </a:lnTo>
                    <a:lnTo>
                      <a:pt x="171" y="5067"/>
                    </a:lnTo>
                    <a:lnTo>
                      <a:pt x="247" y="4839"/>
                    </a:lnTo>
                    <a:lnTo>
                      <a:pt x="266" y="4781"/>
                    </a:lnTo>
                    <a:lnTo>
                      <a:pt x="571" y="4438"/>
                    </a:lnTo>
                    <a:lnTo>
                      <a:pt x="666" y="4381"/>
                    </a:lnTo>
                    <a:lnTo>
                      <a:pt x="838" y="4286"/>
                    </a:lnTo>
                    <a:lnTo>
                      <a:pt x="933" y="4210"/>
                    </a:lnTo>
                    <a:lnTo>
                      <a:pt x="952" y="4191"/>
                    </a:lnTo>
                    <a:lnTo>
                      <a:pt x="1143" y="4115"/>
                    </a:lnTo>
                    <a:lnTo>
                      <a:pt x="1257" y="4038"/>
                    </a:lnTo>
                    <a:lnTo>
                      <a:pt x="1314" y="4001"/>
                    </a:lnTo>
                    <a:lnTo>
                      <a:pt x="1333" y="3962"/>
                    </a:lnTo>
                    <a:lnTo>
                      <a:pt x="1390" y="3810"/>
                    </a:lnTo>
                    <a:lnTo>
                      <a:pt x="1504" y="3448"/>
                    </a:lnTo>
                    <a:lnTo>
                      <a:pt x="1733" y="3029"/>
                    </a:lnTo>
                    <a:lnTo>
                      <a:pt x="1752" y="2972"/>
                    </a:lnTo>
                    <a:lnTo>
                      <a:pt x="1752" y="2858"/>
                    </a:lnTo>
                    <a:lnTo>
                      <a:pt x="1771" y="2819"/>
                    </a:lnTo>
                    <a:lnTo>
                      <a:pt x="1790" y="2800"/>
                    </a:lnTo>
                    <a:lnTo>
                      <a:pt x="1829" y="2800"/>
                    </a:lnTo>
                    <a:lnTo>
                      <a:pt x="1866" y="2819"/>
                    </a:lnTo>
                    <a:lnTo>
                      <a:pt x="1924" y="2819"/>
                    </a:lnTo>
                    <a:lnTo>
                      <a:pt x="1943" y="2781"/>
                    </a:lnTo>
                    <a:lnTo>
                      <a:pt x="1961" y="2743"/>
                    </a:lnTo>
                    <a:lnTo>
                      <a:pt x="1943" y="2572"/>
                    </a:lnTo>
                    <a:lnTo>
                      <a:pt x="2000" y="1943"/>
                    </a:lnTo>
                    <a:lnTo>
                      <a:pt x="2019" y="1829"/>
                    </a:lnTo>
                    <a:lnTo>
                      <a:pt x="2038" y="1771"/>
                    </a:lnTo>
                    <a:lnTo>
                      <a:pt x="2076" y="1753"/>
                    </a:lnTo>
                    <a:lnTo>
                      <a:pt x="2114" y="1715"/>
                    </a:lnTo>
                    <a:lnTo>
                      <a:pt x="2362" y="1639"/>
                    </a:lnTo>
                    <a:lnTo>
                      <a:pt x="2419" y="1600"/>
                    </a:lnTo>
                    <a:lnTo>
                      <a:pt x="2514" y="1524"/>
                    </a:lnTo>
                    <a:lnTo>
                      <a:pt x="2552" y="1467"/>
                    </a:lnTo>
                    <a:lnTo>
                      <a:pt x="2609" y="1334"/>
                    </a:lnTo>
                    <a:lnTo>
                      <a:pt x="3276" y="953"/>
                    </a:lnTo>
                    <a:lnTo>
                      <a:pt x="3524" y="857"/>
                    </a:lnTo>
                    <a:lnTo>
                      <a:pt x="3752" y="800"/>
                    </a:lnTo>
                    <a:lnTo>
                      <a:pt x="4191" y="800"/>
                    </a:lnTo>
                    <a:lnTo>
                      <a:pt x="4857" y="933"/>
                    </a:lnTo>
                    <a:lnTo>
                      <a:pt x="4914" y="953"/>
                    </a:lnTo>
                    <a:lnTo>
                      <a:pt x="4971" y="991"/>
                    </a:lnTo>
                    <a:lnTo>
                      <a:pt x="4971" y="1048"/>
                    </a:lnTo>
                    <a:lnTo>
                      <a:pt x="4953" y="1105"/>
                    </a:lnTo>
                    <a:lnTo>
                      <a:pt x="4876" y="1258"/>
                    </a:lnTo>
                    <a:lnTo>
                      <a:pt x="4838" y="1390"/>
                    </a:lnTo>
                    <a:lnTo>
                      <a:pt x="4819" y="1715"/>
                    </a:lnTo>
                    <a:lnTo>
                      <a:pt x="4838" y="2000"/>
                    </a:lnTo>
                    <a:lnTo>
                      <a:pt x="4857" y="2134"/>
                    </a:lnTo>
                    <a:lnTo>
                      <a:pt x="4914" y="2286"/>
                    </a:lnTo>
                    <a:lnTo>
                      <a:pt x="4953" y="2343"/>
                    </a:lnTo>
                    <a:lnTo>
                      <a:pt x="4990" y="2381"/>
                    </a:lnTo>
                    <a:lnTo>
                      <a:pt x="5066" y="2457"/>
                    </a:lnTo>
                    <a:lnTo>
                      <a:pt x="5238" y="2496"/>
                    </a:lnTo>
                    <a:lnTo>
                      <a:pt x="5638" y="2553"/>
                    </a:lnTo>
                    <a:lnTo>
                      <a:pt x="6324" y="2210"/>
                    </a:lnTo>
                    <a:lnTo>
                      <a:pt x="6819" y="1771"/>
                    </a:lnTo>
                    <a:lnTo>
                      <a:pt x="6876" y="1715"/>
                    </a:lnTo>
                    <a:lnTo>
                      <a:pt x="6971" y="1581"/>
                    </a:lnTo>
                    <a:lnTo>
                      <a:pt x="6990" y="1543"/>
                    </a:lnTo>
                    <a:lnTo>
                      <a:pt x="8381" y="552"/>
                    </a:lnTo>
                    <a:lnTo>
                      <a:pt x="8534" y="496"/>
                    </a:lnTo>
                    <a:lnTo>
                      <a:pt x="9486" y="0"/>
                    </a:lnTo>
                    <a:lnTo>
                      <a:pt x="9505" y="552"/>
                    </a:lnTo>
                    <a:lnTo>
                      <a:pt x="9486" y="724"/>
                    </a:lnTo>
                    <a:lnTo>
                      <a:pt x="9524" y="953"/>
                    </a:lnTo>
                    <a:lnTo>
                      <a:pt x="9714" y="1429"/>
                    </a:lnTo>
                    <a:lnTo>
                      <a:pt x="9943" y="2381"/>
                    </a:lnTo>
                    <a:lnTo>
                      <a:pt x="9962" y="2400"/>
                    </a:lnTo>
                    <a:lnTo>
                      <a:pt x="10057" y="2496"/>
                    </a:lnTo>
                    <a:lnTo>
                      <a:pt x="10114" y="2572"/>
                    </a:lnTo>
                    <a:lnTo>
                      <a:pt x="10171" y="2667"/>
                    </a:lnTo>
                    <a:lnTo>
                      <a:pt x="10190" y="2724"/>
                    </a:lnTo>
                    <a:lnTo>
                      <a:pt x="10190" y="2762"/>
                    </a:lnTo>
                    <a:lnTo>
                      <a:pt x="10190" y="2819"/>
                    </a:lnTo>
                    <a:lnTo>
                      <a:pt x="10134" y="2934"/>
                    </a:lnTo>
                    <a:lnTo>
                      <a:pt x="10134" y="2972"/>
                    </a:lnTo>
                    <a:lnTo>
                      <a:pt x="10134" y="3029"/>
                    </a:lnTo>
                    <a:lnTo>
                      <a:pt x="10210" y="3524"/>
                    </a:lnTo>
                    <a:lnTo>
                      <a:pt x="10229" y="3562"/>
                    </a:lnTo>
                    <a:lnTo>
                      <a:pt x="10248" y="3581"/>
                    </a:lnTo>
                    <a:lnTo>
                      <a:pt x="10286" y="3620"/>
                    </a:lnTo>
                    <a:lnTo>
                      <a:pt x="10305" y="3638"/>
                    </a:lnTo>
                    <a:lnTo>
                      <a:pt x="10324" y="3657"/>
                    </a:lnTo>
                    <a:lnTo>
                      <a:pt x="10362" y="3715"/>
                    </a:lnTo>
                    <a:lnTo>
                      <a:pt x="10381" y="3752"/>
                    </a:lnTo>
                    <a:lnTo>
                      <a:pt x="10381" y="3791"/>
                    </a:lnTo>
                    <a:lnTo>
                      <a:pt x="10381" y="3810"/>
                    </a:lnTo>
                    <a:lnTo>
                      <a:pt x="10362" y="3867"/>
                    </a:lnTo>
                    <a:lnTo>
                      <a:pt x="10324" y="3924"/>
                    </a:lnTo>
                    <a:lnTo>
                      <a:pt x="10305" y="3943"/>
                    </a:lnTo>
                    <a:lnTo>
                      <a:pt x="10286" y="4001"/>
                    </a:lnTo>
                    <a:lnTo>
                      <a:pt x="10286" y="4019"/>
                    </a:lnTo>
                    <a:lnTo>
                      <a:pt x="10305" y="4038"/>
                    </a:lnTo>
                    <a:lnTo>
                      <a:pt x="10381" y="4133"/>
                    </a:lnTo>
                    <a:lnTo>
                      <a:pt x="10438" y="4210"/>
                    </a:lnTo>
                    <a:lnTo>
                      <a:pt x="10476" y="4305"/>
                    </a:lnTo>
                    <a:lnTo>
                      <a:pt x="10495" y="4343"/>
                    </a:lnTo>
                    <a:lnTo>
                      <a:pt x="10495" y="4400"/>
                    </a:lnTo>
                    <a:lnTo>
                      <a:pt x="10495" y="4419"/>
                    </a:lnTo>
                    <a:lnTo>
                      <a:pt x="10476" y="4458"/>
                    </a:lnTo>
                    <a:lnTo>
                      <a:pt x="10457" y="4495"/>
                    </a:lnTo>
                    <a:lnTo>
                      <a:pt x="10457" y="4514"/>
                    </a:lnTo>
                    <a:lnTo>
                      <a:pt x="10438" y="4591"/>
                    </a:lnTo>
                    <a:lnTo>
                      <a:pt x="10457" y="4839"/>
                    </a:lnTo>
                    <a:lnTo>
                      <a:pt x="10438" y="4972"/>
                    </a:lnTo>
                    <a:lnTo>
                      <a:pt x="10515" y="5257"/>
                    </a:lnTo>
                    <a:lnTo>
                      <a:pt x="10534" y="5429"/>
                    </a:lnTo>
                    <a:lnTo>
                      <a:pt x="10743" y="6058"/>
                    </a:lnTo>
                    <a:lnTo>
                      <a:pt x="10933" y="6914"/>
                    </a:lnTo>
                    <a:lnTo>
                      <a:pt x="9600" y="7066"/>
                    </a:lnTo>
                    <a:lnTo>
                      <a:pt x="9562" y="7066"/>
                    </a:lnTo>
                    <a:lnTo>
                      <a:pt x="9467" y="7123"/>
                    </a:lnTo>
                    <a:lnTo>
                      <a:pt x="9372" y="7218"/>
                    </a:lnTo>
                    <a:lnTo>
                      <a:pt x="9333" y="7237"/>
                    </a:lnTo>
                    <a:lnTo>
                      <a:pt x="9296" y="7256"/>
                    </a:lnTo>
                    <a:lnTo>
                      <a:pt x="9219" y="7276"/>
                    </a:lnTo>
                    <a:lnTo>
                      <a:pt x="9181" y="7256"/>
                    </a:lnTo>
                    <a:lnTo>
                      <a:pt x="9124" y="7256"/>
                    </a:lnTo>
                    <a:lnTo>
                      <a:pt x="9010" y="7200"/>
                    </a:lnTo>
                    <a:lnTo>
                      <a:pt x="8933" y="7142"/>
                    </a:lnTo>
                    <a:lnTo>
                      <a:pt x="8915" y="7123"/>
                    </a:lnTo>
                    <a:lnTo>
                      <a:pt x="8876" y="7104"/>
                    </a:lnTo>
                    <a:lnTo>
                      <a:pt x="8800" y="7066"/>
                    </a:lnTo>
                    <a:lnTo>
                      <a:pt x="8705" y="7066"/>
                    </a:lnTo>
                    <a:lnTo>
                      <a:pt x="8457" y="7085"/>
                    </a:lnTo>
                    <a:lnTo>
                      <a:pt x="8229" y="7885"/>
                    </a:lnTo>
                    <a:lnTo>
                      <a:pt x="8172" y="7980"/>
                    </a:lnTo>
                    <a:lnTo>
                      <a:pt x="8153" y="7999"/>
                    </a:lnTo>
                    <a:lnTo>
                      <a:pt x="8095" y="8038"/>
                    </a:lnTo>
                    <a:lnTo>
                      <a:pt x="8057" y="8038"/>
                    </a:lnTo>
                    <a:lnTo>
                      <a:pt x="8019" y="8038"/>
                    </a:lnTo>
                    <a:lnTo>
                      <a:pt x="8000" y="8018"/>
                    </a:lnTo>
                    <a:lnTo>
                      <a:pt x="7981" y="7999"/>
                    </a:lnTo>
                    <a:lnTo>
                      <a:pt x="7981" y="7980"/>
                    </a:lnTo>
                    <a:lnTo>
                      <a:pt x="7962" y="7962"/>
                    </a:lnTo>
                    <a:lnTo>
                      <a:pt x="7943" y="7923"/>
                    </a:lnTo>
                    <a:lnTo>
                      <a:pt x="7924" y="7904"/>
                    </a:lnTo>
                    <a:lnTo>
                      <a:pt x="7905" y="7885"/>
                    </a:lnTo>
                    <a:lnTo>
                      <a:pt x="7886" y="7866"/>
                    </a:lnTo>
                    <a:lnTo>
                      <a:pt x="7867" y="7866"/>
                    </a:lnTo>
                    <a:lnTo>
                      <a:pt x="7848" y="7847"/>
                    </a:lnTo>
                    <a:lnTo>
                      <a:pt x="7809" y="7847"/>
                    </a:lnTo>
                    <a:lnTo>
                      <a:pt x="7733" y="7847"/>
                    </a:lnTo>
                    <a:lnTo>
                      <a:pt x="7695" y="7828"/>
                    </a:lnTo>
                    <a:lnTo>
                      <a:pt x="7676" y="7828"/>
                    </a:lnTo>
                    <a:lnTo>
                      <a:pt x="7657" y="7809"/>
                    </a:lnTo>
                    <a:lnTo>
                      <a:pt x="7600" y="7771"/>
                    </a:lnTo>
                    <a:lnTo>
                      <a:pt x="7581" y="7752"/>
                    </a:lnTo>
                    <a:lnTo>
                      <a:pt x="7543" y="7752"/>
                    </a:lnTo>
                    <a:lnTo>
                      <a:pt x="7524" y="7752"/>
                    </a:lnTo>
                    <a:lnTo>
                      <a:pt x="7314" y="7752"/>
                    </a:lnTo>
                    <a:lnTo>
                      <a:pt x="7257" y="7752"/>
                    </a:lnTo>
                    <a:lnTo>
                      <a:pt x="7219" y="7733"/>
                    </a:lnTo>
                    <a:lnTo>
                      <a:pt x="7162" y="7733"/>
                    </a:lnTo>
                    <a:lnTo>
                      <a:pt x="7124" y="7733"/>
                    </a:lnTo>
                    <a:lnTo>
                      <a:pt x="7066" y="7752"/>
                    </a:lnTo>
                    <a:lnTo>
                      <a:pt x="7010" y="7752"/>
                    </a:lnTo>
                    <a:lnTo>
                      <a:pt x="6895" y="7733"/>
                    </a:lnTo>
                    <a:lnTo>
                      <a:pt x="6857" y="7752"/>
                    </a:lnTo>
                    <a:lnTo>
                      <a:pt x="6838" y="7752"/>
                    </a:lnTo>
                    <a:lnTo>
                      <a:pt x="6743" y="7847"/>
                    </a:lnTo>
                    <a:lnTo>
                      <a:pt x="6648" y="7885"/>
                    </a:lnTo>
                    <a:lnTo>
                      <a:pt x="6629" y="7904"/>
                    </a:lnTo>
                    <a:lnTo>
                      <a:pt x="6629" y="7942"/>
                    </a:lnTo>
                    <a:lnTo>
                      <a:pt x="6648" y="7999"/>
                    </a:lnTo>
                    <a:lnTo>
                      <a:pt x="6800" y="8247"/>
                    </a:lnTo>
                    <a:lnTo>
                      <a:pt x="6819" y="8285"/>
                    </a:lnTo>
                    <a:lnTo>
                      <a:pt x="6819" y="8323"/>
                    </a:lnTo>
                    <a:lnTo>
                      <a:pt x="6838" y="8475"/>
                    </a:lnTo>
                    <a:lnTo>
                      <a:pt x="7066" y="9009"/>
                    </a:lnTo>
                    <a:lnTo>
                      <a:pt x="7086" y="9047"/>
                    </a:lnTo>
                    <a:lnTo>
                      <a:pt x="7086" y="9104"/>
                    </a:lnTo>
                    <a:lnTo>
                      <a:pt x="7105" y="9123"/>
                    </a:lnTo>
                    <a:lnTo>
                      <a:pt x="7086" y="9142"/>
                    </a:lnTo>
                    <a:lnTo>
                      <a:pt x="7086" y="9161"/>
                    </a:lnTo>
                    <a:lnTo>
                      <a:pt x="7048" y="9181"/>
                    </a:lnTo>
                    <a:lnTo>
                      <a:pt x="6990" y="9161"/>
                    </a:lnTo>
                    <a:lnTo>
                      <a:pt x="6819" y="9028"/>
                    </a:lnTo>
                    <a:lnTo>
                      <a:pt x="6648" y="9047"/>
                    </a:lnTo>
                    <a:lnTo>
                      <a:pt x="6571" y="9066"/>
                    </a:lnTo>
                    <a:lnTo>
                      <a:pt x="6533" y="9085"/>
                    </a:lnTo>
                    <a:lnTo>
                      <a:pt x="6495" y="9085"/>
                    </a:lnTo>
                    <a:lnTo>
                      <a:pt x="6476" y="9085"/>
                    </a:lnTo>
                    <a:lnTo>
                      <a:pt x="6457" y="9066"/>
                    </a:lnTo>
                    <a:lnTo>
                      <a:pt x="6362" y="9009"/>
                    </a:lnTo>
                    <a:lnTo>
                      <a:pt x="6343" y="8990"/>
                    </a:lnTo>
                    <a:lnTo>
                      <a:pt x="5886" y="8952"/>
                    </a:lnTo>
                    <a:lnTo>
                      <a:pt x="5657" y="8895"/>
                    </a:lnTo>
                    <a:lnTo>
                      <a:pt x="5524" y="8723"/>
                    </a:lnTo>
                    <a:lnTo>
                      <a:pt x="5505" y="8723"/>
                    </a:lnTo>
                    <a:lnTo>
                      <a:pt x="5486" y="8704"/>
                    </a:lnTo>
                    <a:lnTo>
                      <a:pt x="5447" y="8704"/>
                    </a:lnTo>
                    <a:lnTo>
                      <a:pt x="5181" y="8685"/>
                    </a:lnTo>
                    <a:lnTo>
                      <a:pt x="5124" y="8685"/>
                    </a:lnTo>
                    <a:lnTo>
                      <a:pt x="5048" y="8723"/>
                    </a:lnTo>
                    <a:lnTo>
                      <a:pt x="4876" y="8876"/>
                    </a:lnTo>
                    <a:lnTo>
                      <a:pt x="4762" y="8761"/>
                    </a:lnTo>
                    <a:lnTo>
                      <a:pt x="4667" y="8590"/>
                    </a:lnTo>
                    <a:lnTo>
                      <a:pt x="4667" y="8552"/>
                    </a:lnTo>
                    <a:lnTo>
                      <a:pt x="4628" y="8399"/>
                    </a:lnTo>
                    <a:lnTo>
                      <a:pt x="4743" y="8361"/>
                    </a:lnTo>
                    <a:lnTo>
                      <a:pt x="4953" y="8152"/>
                    </a:lnTo>
                    <a:lnTo>
                      <a:pt x="4990" y="8076"/>
                    </a:lnTo>
                    <a:lnTo>
                      <a:pt x="5029" y="8018"/>
                    </a:lnTo>
                    <a:lnTo>
                      <a:pt x="5066" y="7923"/>
                    </a:lnTo>
                    <a:lnTo>
                      <a:pt x="5066" y="7885"/>
                    </a:lnTo>
                    <a:lnTo>
                      <a:pt x="5066" y="7866"/>
                    </a:lnTo>
                    <a:lnTo>
                      <a:pt x="5048" y="7790"/>
                    </a:lnTo>
                    <a:lnTo>
                      <a:pt x="5029" y="7771"/>
                    </a:lnTo>
                    <a:lnTo>
                      <a:pt x="5009" y="7752"/>
                    </a:lnTo>
                    <a:lnTo>
                      <a:pt x="4990" y="7752"/>
                    </a:lnTo>
                    <a:lnTo>
                      <a:pt x="4914" y="7752"/>
                    </a:lnTo>
                    <a:lnTo>
                      <a:pt x="4743" y="7847"/>
                    </a:lnTo>
                    <a:lnTo>
                      <a:pt x="4724" y="7847"/>
                    </a:lnTo>
                    <a:lnTo>
                      <a:pt x="4704" y="7847"/>
                    </a:lnTo>
                    <a:lnTo>
                      <a:pt x="4724" y="7695"/>
                    </a:lnTo>
                    <a:lnTo>
                      <a:pt x="4724" y="7637"/>
                    </a:lnTo>
                    <a:lnTo>
                      <a:pt x="4724" y="7599"/>
                    </a:lnTo>
                    <a:lnTo>
                      <a:pt x="4552" y="7314"/>
                    </a:lnTo>
                    <a:lnTo>
                      <a:pt x="4514" y="7200"/>
                    </a:lnTo>
                    <a:lnTo>
                      <a:pt x="4457" y="7104"/>
                    </a:lnTo>
                    <a:lnTo>
                      <a:pt x="4419" y="7028"/>
                    </a:lnTo>
                    <a:lnTo>
                      <a:pt x="4419" y="6971"/>
                    </a:lnTo>
                    <a:lnTo>
                      <a:pt x="4476" y="6742"/>
                    </a:lnTo>
                    <a:lnTo>
                      <a:pt x="4057" y="6647"/>
                    </a:lnTo>
                    <a:lnTo>
                      <a:pt x="3333" y="6323"/>
                    </a:lnTo>
                    <a:lnTo>
                      <a:pt x="3067" y="6247"/>
                    </a:lnTo>
                    <a:lnTo>
                      <a:pt x="3028" y="6247"/>
                    </a:lnTo>
                    <a:lnTo>
                      <a:pt x="2876" y="6285"/>
                    </a:lnTo>
                    <a:lnTo>
                      <a:pt x="2762" y="6323"/>
                    </a:lnTo>
                    <a:lnTo>
                      <a:pt x="2647" y="6399"/>
                    </a:lnTo>
                    <a:lnTo>
                      <a:pt x="2552" y="6438"/>
                    </a:lnTo>
                    <a:lnTo>
                      <a:pt x="2400" y="6514"/>
                    </a:lnTo>
                    <a:lnTo>
                      <a:pt x="2362" y="6552"/>
                    </a:lnTo>
                    <a:lnTo>
                      <a:pt x="2342" y="6571"/>
                    </a:lnTo>
                    <a:lnTo>
                      <a:pt x="2324" y="6628"/>
                    </a:lnTo>
                    <a:lnTo>
                      <a:pt x="2305" y="6685"/>
                    </a:lnTo>
                    <a:lnTo>
                      <a:pt x="2190" y="6838"/>
                    </a:lnTo>
                    <a:lnTo>
                      <a:pt x="1885" y="6799"/>
                    </a:lnTo>
                    <a:lnTo>
                      <a:pt x="1771" y="6780"/>
                    </a:lnTo>
                    <a:lnTo>
                      <a:pt x="1695" y="6761"/>
                    </a:lnTo>
                    <a:lnTo>
                      <a:pt x="1485" y="660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38" name="Freeform 28">
                <a:extLst>
                  <a:ext uri="{FF2B5EF4-FFF2-40B4-BE49-F238E27FC236}">
                    <a16:creationId xmlns:a16="http://schemas.microsoft.com/office/drawing/2014/main" id="{DEBBD06F-017E-EE41-8F8A-04A70C29AB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41850" y="9532938"/>
                <a:ext cx="2551113" cy="2627312"/>
              </a:xfrm>
              <a:custGeom>
                <a:avLst/>
                <a:gdLst>
                  <a:gd name="T0" fmla="*/ 2147483646 w 7087"/>
                  <a:gd name="T1" fmla="*/ 2147483646 h 7296"/>
                  <a:gd name="T2" fmla="*/ 2147483646 w 7087"/>
                  <a:gd name="T3" fmla="*/ 2147483646 h 7296"/>
                  <a:gd name="T4" fmla="*/ 2147483646 w 7087"/>
                  <a:gd name="T5" fmla="*/ 2147483646 h 7296"/>
                  <a:gd name="T6" fmla="*/ 2147483646 w 7087"/>
                  <a:gd name="T7" fmla="*/ 2147483646 h 7296"/>
                  <a:gd name="T8" fmla="*/ 2147483646 w 7087"/>
                  <a:gd name="T9" fmla="*/ 2147483646 h 7296"/>
                  <a:gd name="T10" fmla="*/ 2147483646 w 7087"/>
                  <a:gd name="T11" fmla="*/ 2147483646 h 7296"/>
                  <a:gd name="T12" fmla="*/ 2147483646 w 7087"/>
                  <a:gd name="T13" fmla="*/ 2147483646 h 7296"/>
                  <a:gd name="T14" fmla="*/ 2147483646 w 7087"/>
                  <a:gd name="T15" fmla="*/ 2147483646 h 7296"/>
                  <a:gd name="T16" fmla="*/ 2147483646 w 7087"/>
                  <a:gd name="T17" fmla="*/ 2147483646 h 7296"/>
                  <a:gd name="T18" fmla="*/ 2147483646 w 7087"/>
                  <a:gd name="T19" fmla="*/ 2147483646 h 7296"/>
                  <a:gd name="T20" fmla="*/ 2147483646 w 7087"/>
                  <a:gd name="T21" fmla="*/ 2147483646 h 7296"/>
                  <a:gd name="T22" fmla="*/ 2147483646 w 7087"/>
                  <a:gd name="T23" fmla="*/ 2147483646 h 7296"/>
                  <a:gd name="T24" fmla="*/ 2147483646 w 7087"/>
                  <a:gd name="T25" fmla="*/ 2147483646 h 7296"/>
                  <a:gd name="T26" fmla="*/ 2147483646 w 7087"/>
                  <a:gd name="T27" fmla="*/ 2147483646 h 7296"/>
                  <a:gd name="T28" fmla="*/ 2147483646 w 7087"/>
                  <a:gd name="T29" fmla="*/ 2147483646 h 7296"/>
                  <a:gd name="T30" fmla="*/ 2147483646 w 7087"/>
                  <a:gd name="T31" fmla="*/ 2147483646 h 7296"/>
                  <a:gd name="T32" fmla="*/ 2147483646 w 7087"/>
                  <a:gd name="T33" fmla="*/ 2147483646 h 7296"/>
                  <a:gd name="T34" fmla="*/ 2147483646 w 7087"/>
                  <a:gd name="T35" fmla="*/ 2147483646 h 7296"/>
                  <a:gd name="T36" fmla="*/ 2147483646 w 7087"/>
                  <a:gd name="T37" fmla="*/ 2147483646 h 7296"/>
                  <a:gd name="T38" fmla="*/ 2147483646 w 7087"/>
                  <a:gd name="T39" fmla="*/ 2147483646 h 7296"/>
                  <a:gd name="T40" fmla="*/ 2147483646 w 7087"/>
                  <a:gd name="T41" fmla="*/ 2147483646 h 7296"/>
                  <a:gd name="T42" fmla="*/ 2147483646 w 7087"/>
                  <a:gd name="T43" fmla="*/ 2147483646 h 7296"/>
                  <a:gd name="T44" fmla="*/ 2147483646 w 7087"/>
                  <a:gd name="T45" fmla="*/ 2147483646 h 7296"/>
                  <a:gd name="T46" fmla="*/ 2147483646 w 7087"/>
                  <a:gd name="T47" fmla="*/ 2147483646 h 7296"/>
                  <a:gd name="T48" fmla="*/ 2147483646 w 7087"/>
                  <a:gd name="T49" fmla="*/ 2147483646 h 7296"/>
                  <a:gd name="T50" fmla="*/ 2147483646 w 7087"/>
                  <a:gd name="T51" fmla="*/ 2147483646 h 7296"/>
                  <a:gd name="T52" fmla="*/ 2147483646 w 7087"/>
                  <a:gd name="T53" fmla="*/ 2147483646 h 7296"/>
                  <a:gd name="T54" fmla="*/ 2147483646 w 7087"/>
                  <a:gd name="T55" fmla="*/ 2147483646 h 7296"/>
                  <a:gd name="T56" fmla="*/ 2147483646 w 7087"/>
                  <a:gd name="T57" fmla="*/ 2147483646 h 7296"/>
                  <a:gd name="T58" fmla="*/ 2147483646 w 7087"/>
                  <a:gd name="T59" fmla="*/ 2147483646 h 7296"/>
                  <a:gd name="T60" fmla="*/ 2147483646 w 7087"/>
                  <a:gd name="T61" fmla="*/ 2147483646 h 7296"/>
                  <a:gd name="T62" fmla="*/ 2147483646 w 7087"/>
                  <a:gd name="T63" fmla="*/ 2147483646 h 7296"/>
                  <a:gd name="T64" fmla="*/ 2147483646 w 7087"/>
                  <a:gd name="T65" fmla="*/ 2147483646 h 7296"/>
                  <a:gd name="T66" fmla="*/ 2147483646 w 7087"/>
                  <a:gd name="T67" fmla="*/ 2147483646 h 7296"/>
                  <a:gd name="T68" fmla="*/ 2147483646 w 7087"/>
                  <a:gd name="T69" fmla="*/ 2147483646 h 7296"/>
                  <a:gd name="T70" fmla="*/ 2147483646 w 7087"/>
                  <a:gd name="T71" fmla="*/ 2147483646 h 7296"/>
                  <a:gd name="T72" fmla="*/ 2147483646 w 7087"/>
                  <a:gd name="T73" fmla="*/ 2147483646 h 7296"/>
                  <a:gd name="T74" fmla="*/ 2147483646 w 7087"/>
                  <a:gd name="T75" fmla="*/ 2147483646 h 7296"/>
                  <a:gd name="T76" fmla="*/ 2147483646 w 7087"/>
                  <a:gd name="T77" fmla="*/ 2147483646 h 7296"/>
                  <a:gd name="T78" fmla="*/ 2147483646 w 7087"/>
                  <a:gd name="T79" fmla="*/ 2147483646 h 7296"/>
                  <a:gd name="T80" fmla="*/ 2147483646 w 7087"/>
                  <a:gd name="T81" fmla="*/ 2147483646 h 7296"/>
                  <a:gd name="T82" fmla="*/ 2147483646 w 7087"/>
                  <a:gd name="T83" fmla="*/ 2147483646 h 7296"/>
                  <a:gd name="T84" fmla="*/ 2147483646 w 7087"/>
                  <a:gd name="T85" fmla="*/ 2147483646 h 7296"/>
                  <a:gd name="T86" fmla="*/ 2147483646 w 7087"/>
                  <a:gd name="T87" fmla="*/ 2147483646 h 7296"/>
                  <a:gd name="T88" fmla="*/ 2147483646 w 7087"/>
                  <a:gd name="T89" fmla="*/ 2147483646 h 7296"/>
                  <a:gd name="T90" fmla="*/ 2147483646 w 7087"/>
                  <a:gd name="T91" fmla="*/ 2147483646 h 7296"/>
                  <a:gd name="T92" fmla="*/ 2147483646 w 7087"/>
                  <a:gd name="T93" fmla="*/ 2147483646 h 7296"/>
                  <a:gd name="T94" fmla="*/ 2147483646 w 7087"/>
                  <a:gd name="T95" fmla="*/ 2147483646 h 729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7087" h="7296">
                    <a:moveTo>
                      <a:pt x="2572" y="6781"/>
                    </a:moveTo>
                    <a:lnTo>
                      <a:pt x="2362" y="6133"/>
                    </a:lnTo>
                    <a:lnTo>
                      <a:pt x="2324" y="6076"/>
                    </a:lnTo>
                    <a:lnTo>
                      <a:pt x="2248" y="6019"/>
                    </a:lnTo>
                    <a:lnTo>
                      <a:pt x="2248" y="6000"/>
                    </a:lnTo>
                    <a:lnTo>
                      <a:pt x="2210" y="5943"/>
                    </a:lnTo>
                    <a:lnTo>
                      <a:pt x="2210" y="5905"/>
                    </a:lnTo>
                    <a:lnTo>
                      <a:pt x="2210" y="5829"/>
                    </a:lnTo>
                    <a:lnTo>
                      <a:pt x="2248" y="5657"/>
                    </a:lnTo>
                    <a:lnTo>
                      <a:pt x="2267" y="5581"/>
                    </a:lnTo>
                    <a:lnTo>
                      <a:pt x="2305" y="5524"/>
                    </a:lnTo>
                    <a:lnTo>
                      <a:pt x="2362" y="5466"/>
                    </a:lnTo>
                    <a:lnTo>
                      <a:pt x="2382" y="5448"/>
                    </a:lnTo>
                    <a:lnTo>
                      <a:pt x="2400" y="5410"/>
                    </a:lnTo>
                    <a:lnTo>
                      <a:pt x="2382" y="5334"/>
                    </a:lnTo>
                    <a:lnTo>
                      <a:pt x="2343" y="5238"/>
                    </a:lnTo>
                    <a:lnTo>
                      <a:pt x="2248" y="5048"/>
                    </a:lnTo>
                    <a:lnTo>
                      <a:pt x="2191" y="4972"/>
                    </a:lnTo>
                    <a:lnTo>
                      <a:pt x="2096" y="4876"/>
                    </a:lnTo>
                    <a:lnTo>
                      <a:pt x="2077" y="4819"/>
                    </a:lnTo>
                    <a:lnTo>
                      <a:pt x="1962" y="4609"/>
                    </a:lnTo>
                    <a:lnTo>
                      <a:pt x="1962" y="4552"/>
                    </a:lnTo>
                    <a:lnTo>
                      <a:pt x="1962" y="4495"/>
                    </a:lnTo>
                    <a:lnTo>
                      <a:pt x="2001" y="4419"/>
                    </a:lnTo>
                    <a:lnTo>
                      <a:pt x="2077" y="4305"/>
                    </a:lnTo>
                    <a:lnTo>
                      <a:pt x="2077" y="4247"/>
                    </a:lnTo>
                    <a:lnTo>
                      <a:pt x="2077" y="4210"/>
                    </a:lnTo>
                    <a:lnTo>
                      <a:pt x="1943" y="4076"/>
                    </a:lnTo>
                    <a:lnTo>
                      <a:pt x="1753" y="4019"/>
                    </a:lnTo>
                    <a:lnTo>
                      <a:pt x="1620" y="3943"/>
                    </a:lnTo>
                    <a:lnTo>
                      <a:pt x="1505" y="3905"/>
                    </a:lnTo>
                    <a:lnTo>
                      <a:pt x="1410" y="3905"/>
                    </a:lnTo>
                    <a:lnTo>
                      <a:pt x="1372" y="3924"/>
                    </a:lnTo>
                    <a:lnTo>
                      <a:pt x="1295" y="3943"/>
                    </a:lnTo>
                    <a:lnTo>
                      <a:pt x="1258" y="3943"/>
                    </a:lnTo>
                    <a:lnTo>
                      <a:pt x="1162" y="3924"/>
                    </a:lnTo>
                    <a:lnTo>
                      <a:pt x="1143" y="3924"/>
                    </a:lnTo>
                    <a:lnTo>
                      <a:pt x="1105" y="3886"/>
                    </a:lnTo>
                    <a:lnTo>
                      <a:pt x="1048" y="3810"/>
                    </a:lnTo>
                    <a:lnTo>
                      <a:pt x="991" y="3734"/>
                    </a:lnTo>
                    <a:lnTo>
                      <a:pt x="496" y="3429"/>
                    </a:lnTo>
                    <a:lnTo>
                      <a:pt x="343" y="3276"/>
                    </a:lnTo>
                    <a:lnTo>
                      <a:pt x="305" y="3276"/>
                    </a:lnTo>
                    <a:lnTo>
                      <a:pt x="229" y="3238"/>
                    </a:lnTo>
                    <a:lnTo>
                      <a:pt x="210" y="3238"/>
                    </a:lnTo>
                    <a:lnTo>
                      <a:pt x="191" y="3200"/>
                    </a:lnTo>
                    <a:lnTo>
                      <a:pt x="152" y="3162"/>
                    </a:lnTo>
                    <a:lnTo>
                      <a:pt x="152" y="3124"/>
                    </a:lnTo>
                    <a:lnTo>
                      <a:pt x="152" y="3067"/>
                    </a:lnTo>
                    <a:lnTo>
                      <a:pt x="152" y="2933"/>
                    </a:lnTo>
                    <a:lnTo>
                      <a:pt x="152" y="2876"/>
                    </a:lnTo>
                    <a:lnTo>
                      <a:pt x="20" y="2362"/>
                    </a:lnTo>
                    <a:lnTo>
                      <a:pt x="0" y="2229"/>
                    </a:lnTo>
                    <a:lnTo>
                      <a:pt x="0" y="2152"/>
                    </a:lnTo>
                    <a:lnTo>
                      <a:pt x="20" y="2057"/>
                    </a:lnTo>
                    <a:lnTo>
                      <a:pt x="76" y="1924"/>
                    </a:lnTo>
                    <a:lnTo>
                      <a:pt x="76" y="1829"/>
                    </a:lnTo>
                    <a:lnTo>
                      <a:pt x="76" y="1771"/>
                    </a:lnTo>
                    <a:lnTo>
                      <a:pt x="57" y="1714"/>
                    </a:lnTo>
                    <a:lnTo>
                      <a:pt x="38" y="1657"/>
                    </a:lnTo>
                    <a:lnTo>
                      <a:pt x="38" y="1619"/>
                    </a:lnTo>
                    <a:lnTo>
                      <a:pt x="57" y="1562"/>
                    </a:lnTo>
                    <a:lnTo>
                      <a:pt x="57" y="1543"/>
                    </a:lnTo>
                    <a:lnTo>
                      <a:pt x="76" y="1524"/>
                    </a:lnTo>
                    <a:lnTo>
                      <a:pt x="76" y="1504"/>
                    </a:lnTo>
                    <a:lnTo>
                      <a:pt x="115" y="1504"/>
                    </a:lnTo>
                    <a:lnTo>
                      <a:pt x="610" y="1428"/>
                    </a:lnTo>
                    <a:lnTo>
                      <a:pt x="762" y="1257"/>
                    </a:lnTo>
                    <a:lnTo>
                      <a:pt x="782" y="1238"/>
                    </a:lnTo>
                    <a:lnTo>
                      <a:pt x="819" y="1219"/>
                    </a:lnTo>
                    <a:lnTo>
                      <a:pt x="838" y="1200"/>
                    </a:lnTo>
                    <a:lnTo>
                      <a:pt x="896" y="1181"/>
                    </a:lnTo>
                    <a:lnTo>
                      <a:pt x="972" y="1105"/>
                    </a:lnTo>
                    <a:lnTo>
                      <a:pt x="1086" y="971"/>
                    </a:lnTo>
                    <a:lnTo>
                      <a:pt x="1124" y="914"/>
                    </a:lnTo>
                    <a:lnTo>
                      <a:pt x="1181" y="895"/>
                    </a:lnTo>
                    <a:lnTo>
                      <a:pt x="1219" y="914"/>
                    </a:lnTo>
                    <a:lnTo>
                      <a:pt x="1276" y="933"/>
                    </a:lnTo>
                    <a:lnTo>
                      <a:pt x="1315" y="952"/>
                    </a:lnTo>
                    <a:lnTo>
                      <a:pt x="1353" y="991"/>
                    </a:lnTo>
                    <a:lnTo>
                      <a:pt x="1448" y="1105"/>
                    </a:lnTo>
                    <a:lnTo>
                      <a:pt x="1486" y="1143"/>
                    </a:lnTo>
                    <a:lnTo>
                      <a:pt x="1524" y="1162"/>
                    </a:lnTo>
                    <a:lnTo>
                      <a:pt x="1620" y="1162"/>
                    </a:lnTo>
                    <a:lnTo>
                      <a:pt x="1696" y="1143"/>
                    </a:lnTo>
                    <a:lnTo>
                      <a:pt x="2057" y="952"/>
                    </a:lnTo>
                    <a:lnTo>
                      <a:pt x="2077" y="933"/>
                    </a:lnTo>
                    <a:lnTo>
                      <a:pt x="2077" y="895"/>
                    </a:lnTo>
                    <a:lnTo>
                      <a:pt x="1981" y="819"/>
                    </a:lnTo>
                    <a:lnTo>
                      <a:pt x="1981" y="781"/>
                    </a:lnTo>
                    <a:lnTo>
                      <a:pt x="2001" y="743"/>
                    </a:lnTo>
                    <a:lnTo>
                      <a:pt x="2133" y="590"/>
                    </a:lnTo>
                    <a:lnTo>
                      <a:pt x="2172" y="533"/>
                    </a:lnTo>
                    <a:lnTo>
                      <a:pt x="2248" y="305"/>
                    </a:lnTo>
                    <a:lnTo>
                      <a:pt x="2286" y="248"/>
                    </a:lnTo>
                    <a:lnTo>
                      <a:pt x="2343" y="190"/>
                    </a:lnTo>
                    <a:lnTo>
                      <a:pt x="2400" y="153"/>
                    </a:lnTo>
                    <a:lnTo>
                      <a:pt x="2553" y="153"/>
                    </a:lnTo>
                    <a:lnTo>
                      <a:pt x="2610" y="153"/>
                    </a:lnTo>
                    <a:lnTo>
                      <a:pt x="2743" y="171"/>
                    </a:lnTo>
                    <a:lnTo>
                      <a:pt x="2800" y="153"/>
                    </a:lnTo>
                    <a:lnTo>
                      <a:pt x="2839" y="114"/>
                    </a:lnTo>
                    <a:lnTo>
                      <a:pt x="2953" y="0"/>
                    </a:lnTo>
                    <a:lnTo>
                      <a:pt x="3029" y="190"/>
                    </a:lnTo>
                    <a:lnTo>
                      <a:pt x="3029" y="285"/>
                    </a:lnTo>
                    <a:lnTo>
                      <a:pt x="3029" y="457"/>
                    </a:lnTo>
                    <a:lnTo>
                      <a:pt x="3048" y="514"/>
                    </a:lnTo>
                    <a:lnTo>
                      <a:pt x="3048" y="533"/>
                    </a:lnTo>
                    <a:lnTo>
                      <a:pt x="3086" y="571"/>
                    </a:lnTo>
                    <a:lnTo>
                      <a:pt x="3144" y="629"/>
                    </a:lnTo>
                    <a:lnTo>
                      <a:pt x="3315" y="743"/>
                    </a:lnTo>
                    <a:lnTo>
                      <a:pt x="3353" y="781"/>
                    </a:lnTo>
                    <a:lnTo>
                      <a:pt x="3410" y="895"/>
                    </a:lnTo>
                    <a:lnTo>
                      <a:pt x="3429" y="1028"/>
                    </a:lnTo>
                    <a:lnTo>
                      <a:pt x="3486" y="1181"/>
                    </a:lnTo>
                    <a:lnTo>
                      <a:pt x="3524" y="1295"/>
                    </a:lnTo>
                    <a:lnTo>
                      <a:pt x="3772" y="1657"/>
                    </a:lnTo>
                    <a:lnTo>
                      <a:pt x="3791" y="1714"/>
                    </a:lnTo>
                    <a:lnTo>
                      <a:pt x="3810" y="1848"/>
                    </a:lnTo>
                    <a:lnTo>
                      <a:pt x="3810" y="1885"/>
                    </a:lnTo>
                    <a:lnTo>
                      <a:pt x="3848" y="1905"/>
                    </a:lnTo>
                    <a:lnTo>
                      <a:pt x="4134" y="2190"/>
                    </a:lnTo>
                    <a:lnTo>
                      <a:pt x="4191" y="2266"/>
                    </a:lnTo>
                    <a:lnTo>
                      <a:pt x="4267" y="2286"/>
                    </a:lnTo>
                    <a:lnTo>
                      <a:pt x="4515" y="2305"/>
                    </a:lnTo>
                    <a:lnTo>
                      <a:pt x="4610" y="2362"/>
                    </a:lnTo>
                    <a:lnTo>
                      <a:pt x="4800" y="2495"/>
                    </a:lnTo>
                    <a:lnTo>
                      <a:pt x="4820" y="2514"/>
                    </a:lnTo>
                    <a:lnTo>
                      <a:pt x="5067" y="2591"/>
                    </a:lnTo>
                    <a:lnTo>
                      <a:pt x="5143" y="2628"/>
                    </a:lnTo>
                    <a:lnTo>
                      <a:pt x="5162" y="2628"/>
                    </a:lnTo>
                    <a:lnTo>
                      <a:pt x="5201" y="2647"/>
                    </a:lnTo>
                    <a:lnTo>
                      <a:pt x="5220" y="2647"/>
                    </a:lnTo>
                    <a:lnTo>
                      <a:pt x="5257" y="2628"/>
                    </a:lnTo>
                    <a:lnTo>
                      <a:pt x="5467" y="2457"/>
                    </a:lnTo>
                    <a:lnTo>
                      <a:pt x="5963" y="2229"/>
                    </a:lnTo>
                    <a:lnTo>
                      <a:pt x="6305" y="2134"/>
                    </a:lnTo>
                    <a:lnTo>
                      <a:pt x="6363" y="2114"/>
                    </a:lnTo>
                    <a:lnTo>
                      <a:pt x="6496" y="2114"/>
                    </a:lnTo>
                    <a:lnTo>
                      <a:pt x="6553" y="2134"/>
                    </a:lnTo>
                    <a:lnTo>
                      <a:pt x="6591" y="2134"/>
                    </a:lnTo>
                    <a:lnTo>
                      <a:pt x="6629" y="2114"/>
                    </a:lnTo>
                    <a:lnTo>
                      <a:pt x="6743" y="2076"/>
                    </a:lnTo>
                    <a:lnTo>
                      <a:pt x="6896" y="2038"/>
                    </a:lnTo>
                    <a:lnTo>
                      <a:pt x="6896" y="2324"/>
                    </a:lnTo>
                    <a:lnTo>
                      <a:pt x="6877" y="2419"/>
                    </a:lnTo>
                    <a:lnTo>
                      <a:pt x="6857" y="2457"/>
                    </a:lnTo>
                    <a:lnTo>
                      <a:pt x="6820" y="2476"/>
                    </a:lnTo>
                    <a:lnTo>
                      <a:pt x="6781" y="2495"/>
                    </a:lnTo>
                    <a:lnTo>
                      <a:pt x="6705" y="2533"/>
                    </a:lnTo>
                    <a:lnTo>
                      <a:pt x="6648" y="2591"/>
                    </a:lnTo>
                    <a:lnTo>
                      <a:pt x="6572" y="2667"/>
                    </a:lnTo>
                    <a:lnTo>
                      <a:pt x="6553" y="2705"/>
                    </a:lnTo>
                    <a:lnTo>
                      <a:pt x="6534" y="2743"/>
                    </a:lnTo>
                    <a:lnTo>
                      <a:pt x="6477" y="3048"/>
                    </a:lnTo>
                    <a:lnTo>
                      <a:pt x="6267" y="3543"/>
                    </a:lnTo>
                    <a:lnTo>
                      <a:pt x="6229" y="3848"/>
                    </a:lnTo>
                    <a:lnTo>
                      <a:pt x="6134" y="4743"/>
                    </a:lnTo>
                    <a:lnTo>
                      <a:pt x="6229" y="4895"/>
                    </a:lnTo>
                    <a:lnTo>
                      <a:pt x="6420" y="4953"/>
                    </a:lnTo>
                    <a:lnTo>
                      <a:pt x="6991" y="4953"/>
                    </a:lnTo>
                    <a:lnTo>
                      <a:pt x="7067" y="4953"/>
                    </a:lnTo>
                    <a:lnTo>
                      <a:pt x="7086" y="4990"/>
                    </a:lnTo>
                    <a:lnTo>
                      <a:pt x="6781" y="5371"/>
                    </a:lnTo>
                    <a:lnTo>
                      <a:pt x="6572" y="5581"/>
                    </a:lnTo>
                    <a:lnTo>
                      <a:pt x="6515" y="5638"/>
                    </a:lnTo>
                    <a:lnTo>
                      <a:pt x="6496" y="5715"/>
                    </a:lnTo>
                    <a:lnTo>
                      <a:pt x="6400" y="6324"/>
                    </a:lnTo>
                    <a:lnTo>
                      <a:pt x="6363" y="6533"/>
                    </a:lnTo>
                    <a:lnTo>
                      <a:pt x="6286" y="6857"/>
                    </a:lnTo>
                    <a:lnTo>
                      <a:pt x="6286" y="7200"/>
                    </a:lnTo>
                    <a:lnTo>
                      <a:pt x="6058" y="7219"/>
                    </a:lnTo>
                    <a:lnTo>
                      <a:pt x="5982" y="7257"/>
                    </a:lnTo>
                    <a:lnTo>
                      <a:pt x="5924" y="7276"/>
                    </a:lnTo>
                    <a:lnTo>
                      <a:pt x="5886" y="7295"/>
                    </a:lnTo>
                    <a:lnTo>
                      <a:pt x="5867" y="7295"/>
                    </a:lnTo>
                    <a:lnTo>
                      <a:pt x="5506" y="7295"/>
                    </a:lnTo>
                    <a:lnTo>
                      <a:pt x="5467" y="7276"/>
                    </a:lnTo>
                    <a:lnTo>
                      <a:pt x="5296" y="7200"/>
                    </a:lnTo>
                    <a:lnTo>
                      <a:pt x="5239" y="7181"/>
                    </a:lnTo>
                    <a:lnTo>
                      <a:pt x="5162" y="7162"/>
                    </a:lnTo>
                    <a:lnTo>
                      <a:pt x="4953" y="7162"/>
                    </a:lnTo>
                    <a:lnTo>
                      <a:pt x="4858" y="7143"/>
                    </a:lnTo>
                    <a:lnTo>
                      <a:pt x="4629" y="7048"/>
                    </a:lnTo>
                    <a:lnTo>
                      <a:pt x="4439" y="6971"/>
                    </a:lnTo>
                    <a:lnTo>
                      <a:pt x="3943" y="6990"/>
                    </a:lnTo>
                    <a:lnTo>
                      <a:pt x="3410" y="7067"/>
                    </a:lnTo>
                    <a:lnTo>
                      <a:pt x="2839" y="6953"/>
                    </a:lnTo>
                    <a:lnTo>
                      <a:pt x="2763" y="6914"/>
                    </a:lnTo>
                    <a:lnTo>
                      <a:pt x="2686" y="6876"/>
                    </a:lnTo>
                    <a:lnTo>
                      <a:pt x="2572" y="6781"/>
                    </a:lnTo>
                  </a:path>
                </a:pathLst>
              </a:custGeom>
              <a:solidFill>
                <a:srgbClr val="C7C7C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39" name="Freeform 29">
                <a:extLst>
                  <a:ext uri="{FF2B5EF4-FFF2-40B4-BE49-F238E27FC236}">
                    <a16:creationId xmlns:a16="http://schemas.microsoft.com/office/drawing/2014/main" id="{DEC3CA3C-BB0D-1F47-871E-3170F5C109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80263" y="10629900"/>
                <a:ext cx="466725" cy="638175"/>
              </a:xfrm>
              <a:custGeom>
                <a:avLst/>
                <a:gdLst>
                  <a:gd name="T0" fmla="*/ 2147483646 w 1297"/>
                  <a:gd name="T1" fmla="*/ 2147483646 h 1772"/>
                  <a:gd name="T2" fmla="*/ 2147483646 w 1297"/>
                  <a:gd name="T3" fmla="*/ 2147483646 h 1772"/>
                  <a:gd name="T4" fmla="*/ 2147483646 w 1297"/>
                  <a:gd name="T5" fmla="*/ 2147483646 h 1772"/>
                  <a:gd name="T6" fmla="*/ 2147483646 w 1297"/>
                  <a:gd name="T7" fmla="*/ 2147483646 h 1772"/>
                  <a:gd name="T8" fmla="*/ 2147483646 w 1297"/>
                  <a:gd name="T9" fmla="*/ 2147483646 h 1772"/>
                  <a:gd name="T10" fmla="*/ 2147483646 w 1297"/>
                  <a:gd name="T11" fmla="*/ 2147483646 h 1772"/>
                  <a:gd name="T12" fmla="*/ 2147483646 w 1297"/>
                  <a:gd name="T13" fmla="*/ 2147483646 h 1772"/>
                  <a:gd name="T14" fmla="*/ 2147483646 w 1297"/>
                  <a:gd name="T15" fmla="*/ 2147483646 h 1772"/>
                  <a:gd name="T16" fmla="*/ 2147483646 w 1297"/>
                  <a:gd name="T17" fmla="*/ 2147483646 h 1772"/>
                  <a:gd name="T18" fmla="*/ 2147483646 w 1297"/>
                  <a:gd name="T19" fmla="*/ 2147483646 h 1772"/>
                  <a:gd name="T20" fmla="*/ 2147483646 w 1297"/>
                  <a:gd name="T21" fmla="*/ 2147483646 h 1772"/>
                  <a:gd name="T22" fmla="*/ 2147483646 w 1297"/>
                  <a:gd name="T23" fmla="*/ 2147483646 h 1772"/>
                  <a:gd name="T24" fmla="*/ 0 w 1297"/>
                  <a:gd name="T25" fmla="*/ 2147483646 h 1772"/>
                  <a:gd name="T26" fmla="*/ 2147483646 w 1297"/>
                  <a:gd name="T27" fmla="*/ 2147483646 h 1772"/>
                  <a:gd name="T28" fmla="*/ 2147483646 w 1297"/>
                  <a:gd name="T29" fmla="*/ 2147483646 h 1772"/>
                  <a:gd name="T30" fmla="*/ 2147483646 w 1297"/>
                  <a:gd name="T31" fmla="*/ 2147483646 h 1772"/>
                  <a:gd name="T32" fmla="*/ 2147483646 w 1297"/>
                  <a:gd name="T33" fmla="*/ 2147483646 h 1772"/>
                  <a:gd name="T34" fmla="*/ 2147483646 w 1297"/>
                  <a:gd name="T35" fmla="*/ 2147483646 h 1772"/>
                  <a:gd name="T36" fmla="*/ 2147483646 w 1297"/>
                  <a:gd name="T37" fmla="*/ 2147483646 h 1772"/>
                  <a:gd name="T38" fmla="*/ 2147483646 w 1297"/>
                  <a:gd name="T39" fmla="*/ 2147483646 h 1772"/>
                  <a:gd name="T40" fmla="*/ 2147483646 w 1297"/>
                  <a:gd name="T41" fmla="*/ 2147483646 h 1772"/>
                  <a:gd name="T42" fmla="*/ 2147483646 w 1297"/>
                  <a:gd name="T43" fmla="*/ 2147483646 h 1772"/>
                  <a:gd name="T44" fmla="*/ 2147483646 w 1297"/>
                  <a:gd name="T45" fmla="*/ 2147483646 h 1772"/>
                  <a:gd name="T46" fmla="*/ 2147483646 w 1297"/>
                  <a:gd name="T47" fmla="*/ 2147483646 h 1772"/>
                  <a:gd name="T48" fmla="*/ 2147483646 w 1297"/>
                  <a:gd name="T49" fmla="*/ 2147483646 h 1772"/>
                  <a:gd name="T50" fmla="*/ 2147483646 w 1297"/>
                  <a:gd name="T51" fmla="*/ 2147483646 h 1772"/>
                  <a:gd name="T52" fmla="*/ 2147483646 w 1297"/>
                  <a:gd name="T53" fmla="*/ 2147483646 h 1772"/>
                  <a:gd name="T54" fmla="*/ 2147483646 w 1297"/>
                  <a:gd name="T55" fmla="*/ 0 h 1772"/>
                  <a:gd name="T56" fmla="*/ 2147483646 w 1297"/>
                  <a:gd name="T57" fmla="*/ 2147483646 h 1772"/>
                  <a:gd name="T58" fmla="*/ 2147483646 w 1297"/>
                  <a:gd name="T59" fmla="*/ 2147483646 h 1772"/>
                  <a:gd name="T60" fmla="*/ 2147483646 w 1297"/>
                  <a:gd name="T61" fmla="*/ 2147483646 h 1772"/>
                  <a:gd name="T62" fmla="*/ 2147483646 w 1297"/>
                  <a:gd name="T63" fmla="*/ 2147483646 h 1772"/>
                  <a:gd name="T64" fmla="*/ 2147483646 w 1297"/>
                  <a:gd name="T65" fmla="*/ 2147483646 h 1772"/>
                  <a:gd name="T66" fmla="*/ 2147483646 w 1297"/>
                  <a:gd name="T67" fmla="*/ 2147483646 h 1772"/>
                  <a:gd name="T68" fmla="*/ 2147483646 w 1297"/>
                  <a:gd name="T69" fmla="*/ 2147483646 h 1772"/>
                  <a:gd name="T70" fmla="*/ 2147483646 w 1297"/>
                  <a:gd name="T71" fmla="*/ 2147483646 h 1772"/>
                  <a:gd name="T72" fmla="*/ 2147483646 w 1297"/>
                  <a:gd name="T73" fmla="*/ 2147483646 h 1772"/>
                  <a:gd name="T74" fmla="*/ 2147483646 w 1297"/>
                  <a:gd name="T75" fmla="*/ 2147483646 h 1772"/>
                  <a:gd name="T76" fmla="*/ 2147483646 w 1297"/>
                  <a:gd name="T77" fmla="*/ 2147483646 h 1772"/>
                  <a:gd name="T78" fmla="*/ 2147483646 w 1297"/>
                  <a:gd name="T79" fmla="*/ 2147483646 h 1772"/>
                  <a:gd name="T80" fmla="*/ 2147483646 w 1297"/>
                  <a:gd name="T81" fmla="*/ 2147483646 h 1772"/>
                  <a:gd name="T82" fmla="*/ 2147483646 w 1297"/>
                  <a:gd name="T83" fmla="*/ 2147483646 h 1772"/>
                  <a:gd name="T84" fmla="*/ 2147483646 w 1297"/>
                  <a:gd name="T85" fmla="*/ 2147483646 h 1772"/>
                  <a:gd name="T86" fmla="*/ 2147483646 w 1297"/>
                  <a:gd name="T87" fmla="*/ 2147483646 h 1772"/>
                  <a:gd name="T88" fmla="*/ 2147483646 w 1297"/>
                  <a:gd name="T89" fmla="*/ 2147483646 h 1772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1297" h="1772">
                    <a:moveTo>
                      <a:pt x="991" y="1676"/>
                    </a:moveTo>
                    <a:lnTo>
                      <a:pt x="896" y="1657"/>
                    </a:lnTo>
                    <a:lnTo>
                      <a:pt x="743" y="1543"/>
                    </a:lnTo>
                    <a:lnTo>
                      <a:pt x="705" y="1524"/>
                    </a:lnTo>
                    <a:lnTo>
                      <a:pt x="667" y="1543"/>
                    </a:lnTo>
                    <a:lnTo>
                      <a:pt x="610" y="1580"/>
                    </a:lnTo>
                    <a:lnTo>
                      <a:pt x="534" y="1676"/>
                    </a:lnTo>
                    <a:lnTo>
                      <a:pt x="495" y="1695"/>
                    </a:lnTo>
                    <a:lnTo>
                      <a:pt x="457" y="1714"/>
                    </a:lnTo>
                    <a:lnTo>
                      <a:pt x="305" y="1771"/>
                    </a:lnTo>
                    <a:lnTo>
                      <a:pt x="229" y="1771"/>
                    </a:lnTo>
                    <a:lnTo>
                      <a:pt x="190" y="1771"/>
                    </a:lnTo>
                    <a:lnTo>
                      <a:pt x="0" y="1600"/>
                    </a:lnTo>
                    <a:lnTo>
                      <a:pt x="95" y="1219"/>
                    </a:lnTo>
                    <a:lnTo>
                      <a:pt x="114" y="1162"/>
                    </a:lnTo>
                    <a:lnTo>
                      <a:pt x="76" y="1104"/>
                    </a:lnTo>
                    <a:lnTo>
                      <a:pt x="38" y="1028"/>
                    </a:lnTo>
                    <a:lnTo>
                      <a:pt x="19" y="990"/>
                    </a:lnTo>
                    <a:lnTo>
                      <a:pt x="19" y="933"/>
                    </a:lnTo>
                    <a:lnTo>
                      <a:pt x="19" y="742"/>
                    </a:lnTo>
                    <a:lnTo>
                      <a:pt x="58" y="590"/>
                    </a:lnTo>
                    <a:lnTo>
                      <a:pt x="229" y="247"/>
                    </a:lnTo>
                    <a:lnTo>
                      <a:pt x="610" y="247"/>
                    </a:lnTo>
                    <a:lnTo>
                      <a:pt x="571" y="152"/>
                    </a:lnTo>
                    <a:lnTo>
                      <a:pt x="553" y="76"/>
                    </a:lnTo>
                    <a:lnTo>
                      <a:pt x="553" y="38"/>
                    </a:lnTo>
                    <a:lnTo>
                      <a:pt x="553" y="19"/>
                    </a:lnTo>
                    <a:lnTo>
                      <a:pt x="629" y="0"/>
                    </a:lnTo>
                    <a:lnTo>
                      <a:pt x="933" y="19"/>
                    </a:lnTo>
                    <a:lnTo>
                      <a:pt x="972" y="38"/>
                    </a:lnTo>
                    <a:lnTo>
                      <a:pt x="991" y="57"/>
                    </a:lnTo>
                    <a:lnTo>
                      <a:pt x="1010" y="209"/>
                    </a:lnTo>
                    <a:lnTo>
                      <a:pt x="1067" y="419"/>
                    </a:lnTo>
                    <a:lnTo>
                      <a:pt x="1124" y="628"/>
                    </a:lnTo>
                    <a:lnTo>
                      <a:pt x="1143" y="838"/>
                    </a:lnTo>
                    <a:lnTo>
                      <a:pt x="1143" y="857"/>
                    </a:lnTo>
                    <a:lnTo>
                      <a:pt x="1162" y="876"/>
                    </a:lnTo>
                    <a:lnTo>
                      <a:pt x="1296" y="933"/>
                    </a:lnTo>
                    <a:lnTo>
                      <a:pt x="1296" y="1238"/>
                    </a:lnTo>
                    <a:lnTo>
                      <a:pt x="1277" y="1333"/>
                    </a:lnTo>
                    <a:lnTo>
                      <a:pt x="1181" y="1409"/>
                    </a:lnTo>
                    <a:lnTo>
                      <a:pt x="1086" y="1485"/>
                    </a:lnTo>
                    <a:lnTo>
                      <a:pt x="1029" y="1657"/>
                    </a:lnTo>
                    <a:lnTo>
                      <a:pt x="1010" y="1676"/>
                    </a:lnTo>
                    <a:lnTo>
                      <a:pt x="991" y="1676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19462" name="Group 1">
              <a:extLst>
                <a:ext uri="{FF2B5EF4-FFF2-40B4-BE49-F238E27FC236}">
                  <a16:creationId xmlns:a16="http://schemas.microsoft.com/office/drawing/2014/main" id="{C0EF8A46-76AA-754C-8C45-CFAF09B1FC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7700" y="2625725"/>
              <a:ext cx="3573463" cy="4071938"/>
              <a:chOff x="16533813" y="5251450"/>
              <a:chExt cx="7146925" cy="8142288"/>
            </a:xfrm>
          </p:grpSpPr>
          <p:sp>
            <p:nvSpPr>
              <p:cNvPr id="19611" name="Freeform 30">
                <a:extLst>
                  <a:ext uri="{FF2B5EF4-FFF2-40B4-BE49-F238E27FC236}">
                    <a16:creationId xmlns:a16="http://schemas.microsoft.com/office/drawing/2014/main" id="{ECF48361-C4C8-C543-BB70-167A72911A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5338" y="10320338"/>
                <a:ext cx="528637" cy="706437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24"/>
                      <a:pt x="0" y="743"/>
                    </a:cubicBezTo>
                    <a:cubicBezTo>
                      <a:pt x="0" y="877"/>
                      <a:pt x="38" y="1010"/>
                      <a:pt x="114" y="1124"/>
                    </a:cubicBezTo>
                    <a:cubicBezTo>
                      <a:pt x="666" y="1925"/>
                      <a:pt x="666" y="1925"/>
                      <a:pt x="666" y="1925"/>
                    </a:cubicBezTo>
                    <a:cubicBezTo>
                      <a:pt x="686" y="1943"/>
                      <a:pt x="705" y="1962"/>
                      <a:pt x="724" y="1962"/>
                    </a:cubicBezTo>
                    <a:cubicBezTo>
                      <a:pt x="743" y="1962"/>
                      <a:pt x="781" y="1943"/>
                      <a:pt x="781" y="1925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10"/>
                      <a:pt x="1467" y="877"/>
                      <a:pt x="1467" y="743"/>
                    </a:cubicBezTo>
                    <a:cubicBezTo>
                      <a:pt x="1467" y="324"/>
                      <a:pt x="1143" y="0"/>
                      <a:pt x="724" y="0"/>
                    </a:cubicBezTo>
                    <a:close/>
                    <a:moveTo>
                      <a:pt x="724" y="1029"/>
                    </a:moveTo>
                    <a:lnTo>
                      <a:pt x="724" y="1029"/>
                    </a:lnTo>
                    <a:cubicBezTo>
                      <a:pt x="571" y="1029"/>
                      <a:pt x="438" y="896"/>
                      <a:pt x="438" y="743"/>
                    </a:cubicBezTo>
                    <a:cubicBezTo>
                      <a:pt x="438" y="572"/>
                      <a:pt x="571" y="438"/>
                      <a:pt x="724" y="438"/>
                    </a:cubicBezTo>
                    <a:cubicBezTo>
                      <a:pt x="895" y="438"/>
                      <a:pt x="1028" y="572"/>
                      <a:pt x="1028" y="743"/>
                    </a:cubicBezTo>
                    <a:cubicBezTo>
                      <a:pt x="1028" y="896"/>
                      <a:pt x="895" y="1029"/>
                      <a:pt x="724" y="1029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12" name="Freeform 31">
                <a:extLst>
                  <a:ext uri="{FF2B5EF4-FFF2-40B4-BE49-F238E27FC236}">
                    <a16:creationId xmlns:a16="http://schemas.microsoft.com/office/drawing/2014/main" id="{B21479C0-5955-3946-91BB-F6DE4A15D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2338" y="5719763"/>
                <a:ext cx="534987" cy="706437"/>
              </a:xfrm>
              <a:custGeom>
                <a:avLst/>
                <a:gdLst>
                  <a:gd name="T0" fmla="*/ 2147483646 w 1487"/>
                  <a:gd name="T1" fmla="*/ 0 h 1963"/>
                  <a:gd name="T2" fmla="*/ 2147483646 w 1487"/>
                  <a:gd name="T3" fmla="*/ 0 h 1963"/>
                  <a:gd name="T4" fmla="*/ 0 w 1487"/>
                  <a:gd name="T5" fmla="*/ 2147483646 h 1963"/>
                  <a:gd name="T6" fmla="*/ 2147483646 w 1487"/>
                  <a:gd name="T7" fmla="*/ 2147483646 h 1963"/>
                  <a:gd name="T8" fmla="*/ 2147483646 w 1487"/>
                  <a:gd name="T9" fmla="*/ 2147483646 h 1963"/>
                  <a:gd name="T10" fmla="*/ 2147483646 w 1487"/>
                  <a:gd name="T11" fmla="*/ 2147483646 h 1963"/>
                  <a:gd name="T12" fmla="*/ 2147483646 w 1487"/>
                  <a:gd name="T13" fmla="*/ 2147483646 h 1963"/>
                  <a:gd name="T14" fmla="*/ 2147483646 w 1487"/>
                  <a:gd name="T15" fmla="*/ 2147483646 h 1963"/>
                  <a:gd name="T16" fmla="*/ 2147483646 w 1487"/>
                  <a:gd name="T17" fmla="*/ 2147483646 h 1963"/>
                  <a:gd name="T18" fmla="*/ 2147483646 w 1487"/>
                  <a:gd name="T19" fmla="*/ 0 h 1963"/>
                  <a:gd name="T20" fmla="*/ 2147483646 w 1487"/>
                  <a:gd name="T21" fmla="*/ 2147483646 h 1963"/>
                  <a:gd name="T22" fmla="*/ 2147483646 w 1487"/>
                  <a:gd name="T23" fmla="*/ 2147483646 h 1963"/>
                  <a:gd name="T24" fmla="*/ 2147483646 w 1487"/>
                  <a:gd name="T25" fmla="*/ 2147483646 h 1963"/>
                  <a:gd name="T26" fmla="*/ 2147483646 w 1487"/>
                  <a:gd name="T27" fmla="*/ 2147483646 h 1963"/>
                  <a:gd name="T28" fmla="*/ 2147483646 w 1487"/>
                  <a:gd name="T29" fmla="*/ 2147483646 h 1963"/>
                  <a:gd name="T30" fmla="*/ 2147483646 w 148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7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19" y="324"/>
                      <a:pt x="0" y="743"/>
                    </a:cubicBezTo>
                    <a:cubicBezTo>
                      <a:pt x="0" y="876"/>
                      <a:pt x="57" y="1010"/>
                      <a:pt x="114" y="1124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705" y="1943"/>
                      <a:pt x="724" y="1962"/>
                      <a:pt x="743" y="1962"/>
                    </a:cubicBezTo>
                    <a:cubicBezTo>
                      <a:pt x="762" y="1962"/>
                      <a:pt x="781" y="1943"/>
                      <a:pt x="800" y="1924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10"/>
                      <a:pt x="1467" y="876"/>
                      <a:pt x="1486" y="743"/>
                    </a:cubicBezTo>
                    <a:cubicBezTo>
                      <a:pt x="1467" y="324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1" y="1029"/>
                      <a:pt x="457" y="895"/>
                      <a:pt x="457" y="724"/>
                    </a:cubicBezTo>
                    <a:cubicBezTo>
                      <a:pt x="457" y="572"/>
                      <a:pt x="571" y="438"/>
                      <a:pt x="743" y="438"/>
                    </a:cubicBezTo>
                    <a:cubicBezTo>
                      <a:pt x="895" y="438"/>
                      <a:pt x="1028" y="572"/>
                      <a:pt x="1028" y="724"/>
                    </a:cubicBezTo>
                    <a:cubicBezTo>
                      <a:pt x="1028" y="895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13" name="Text Box 32">
                <a:extLst>
                  <a:ext uri="{FF2B5EF4-FFF2-40B4-BE49-F238E27FC236}">
                    <a16:creationId xmlns:a16="http://schemas.microsoft.com/office/drawing/2014/main" id="{9E44FC7F-2EDA-2746-882D-5657C56CBA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0291425" y="9642475"/>
                <a:ext cx="3389313" cy="66198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  <a:tab pos="28956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Phnom Penh</a:t>
                </a:r>
              </a:p>
            </p:txBody>
          </p:sp>
          <p:sp>
            <p:nvSpPr>
              <p:cNvPr id="17439" name="Text Box 33">
                <a:extLst>
                  <a:ext uri="{FF2B5EF4-FFF2-40B4-BE49-F238E27FC236}">
                    <a16:creationId xmlns:a16="http://schemas.microsoft.com/office/drawing/2014/main" id="{3C8561C0-C3BC-4343-AC6B-743891BD9A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806989" y="5251450"/>
                <a:ext cx="2965450" cy="438065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Krong Siem Reap</a:t>
                </a:r>
              </a:p>
            </p:txBody>
          </p:sp>
          <p:sp>
            <p:nvSpPr>
              <p:cNvPr id="17440" name="Text Box 34">
                <a:extLst>
                  <a:ext uri="{FF2B5EF4-FFF2-40B4-BE49-F238E27FC236}">
                    <a16:creationId xmlns:a16="http://schemas.microsoft.com/office/drawing/2014/main" id="{5786918B-3800-C74A-84CE-7648E986F1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867189" y="12219217"/>
                <a:ext cx="2733674" cy="438065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  <a:tab pos="21717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Preah Sihanouk</a:t>
                </a:r>
              </a:p>
            </p:txBody>
          </p:sp>
          <p:sp>
            <p:nvSpPr>
              <p:cNvPr id="19616" name="Freeform 35">
                <a:extLst>
                  <a:ext uri="{FF2B5EF4-FFF2-40B4-BE49-F238E27FC236}">
                    <a16:creationId xmlns:a16="http://schemas.microsoft.com/office/drawing/2014/main" id="{6B1305A6-A4F8-6840-81DC-C1A88CE35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3813" y="12687300"/>
                <a:ext cx="528637" cy="706438"/>
              </a:xfrm>
              <a:custGeom>
                <a:avLst/>
                <a:gdLst>
                  <a:gd name="T0" fmla="*/ 2147483646 w 1467"/>
                  <a:gd name="T1" fmla="*/ 0 h 1963"/>
                  <a:gd name="T2" fmla="*/ 2147483646 w 1467"/>
                  <a:gd name="T3" fmla="*/ 0 h 1963"/>
                  <a:gd name="T4" fmla="*/ 0 w 1467"/>
                  <a:gd name="T5" fmla="*/ 2147483646 h 1963"/>
                  <a:gd name="T6" fmla="*/ 2147483646 w 1467"/>
                  <a:gd name="T7" fmla="*/ 2147483646 h 1963"/>
                  <a:gd name="T8" fmla="*/ 2147483646 w 1467"/>
                  <a:gd name="T9" fmla="*/ 2147483646 h 1963"/>
                  <a:gd name="T10" fmla="*/ 2147483646 w 1467"/>
                  <a:gd name="T11" fmla="*/ 2147483646 h 1963"/>
                  <a:gd name="T12" fmla="*/ 2147483646 w 1467"/>
                  <a:gd name="T13" fmla="*/ 2147483646 h 1963"/>
                  <a:gd name="T14" fmla="*/ 2147483646 w 1467"/>
                  <a:gd name="T15" fmla="*/ 2147483646 h 1963"/>
                  <a:gd name="T16" fmla="*/ 2147483646 w 1467"/>
                  <a:gd name="T17" fmla="*/ 2147483646 h 1963"/>
                  <a:gd name="T18" fmla="*/ 2147483646 w 1467"/>
                  <a:gd name="T19" fmla="*/ 0 h 1963"/>
                  <a:gd name="T20" fmla="*/ 2147483646 w 1467"/>
                  <a:gd name="T21" fmla="*/ 2147483646 h 1963"/>
                  <a:gd name="T22" fmla="*/ 2147483646 w 1467"/>
                  <a:gd name="T23" fmla="*/ 2147483646 h 1963"/>
                  <a:gd name="T24" fmla="*/ 2147483646 w 1467"/>
                  <a:gd name="T25" fmla="*/ 2147483646 h 1963"/>
                  <a:gd name="T26" fmla="*/ 2147483646 w 1467"/>
                  <a:gd name="T27" fmla="*/ 2147483646 h 1963"/>
                  <a:gd name="T28" fmla="*/ 2147483646 w 1467"/>
                  <a:gd name="T29" fmla="*/ 2147483646 h 1963"/>
                  <a:gd name="T30" fmla="*/ 2147483646 w 146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23" y="0"/>
                      <a:pt x="0" y="343"/>
                      <a:pt x="0" y="743"/>
                    </a:cubicBezTo>
                    <a:cubicBezTo>
                      <a:pt x="0" y="895"/>
                      <a:pt x="37" y="1029"/>
                      <a:pt x="114" y="1143"/>
                    </a:cubicBezTo>
                    <a:cubicBezTo>
                      <a:pt x="667" y="1924"/>
                      <a:pt x="667" y="1924"/>
                      <a:pt x="667" y="1924"/>
                    </a:cubicBezTo>
                    <a:cubicBezTo>
                      <a:pt x="685" y="1943"/>
                      <a:pt x="704" y="1962"/>
                      <a:pt x="743" y="1962"/>
                    </a:cubicBezTo>
                    <a:cubicBezTo>
                      <a:pt x="762" y="1962"/>
                      <a:pt x="781" y="1943"/>
                      <a:pt x="799" y="1924"/>
                    </a:cubicBezTo>
                    <a:cubicBezTo>
                      <a:pt x="1352" y="1143"/>
                      <a:pt x="1352" y="1143"/>
                      <a:pt x="1352" y="1143"/>
                    </a:cubicBezTo>
                    <a:cubicBezTo>
                      <a:pt x="1428" y="1029"/>
                      <a:pt x="1466" y="895"/>
                      <a:pt x="1466" y="743"/>
                    </a:cubicBezTo>
                    <a:cubicBezTo>
                      <a:pt x="1466" y="343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1" y="1029"/>
                      <a:pt x="438" y="895"/>
                      <a:pt x="438" y="743"/>
                    </a:cubicBezTo>
                    <a:cubicBezTo>
                      <a:pt x="438" y="571"/>
                      <a:pt x="571" y="457"/>
                      <a:pt x="743" y="457"/>
                    </a:cubicBezTo>
                    <a:cubicBezTo>
                      <a:pt x="895" y="457"/>
                      <a:pt x="1028" y="571"/>
                      <a:pt x="1028" y="743"/>
                    </a:cubicBezTo>
                    <a:cubicBezTo>
                      <a:pt x="1028" y="895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A2597758-D545-954B-8E87-7494E66B892D}"/>
              </a:ext>
            </a:extLst>
          </p:cNvPr>
          <p:cNvGrpSpPr/>
          <p:nvPr/>
        </p:nvGrpSpPr>
        <p:grpSpPr>
          <a:xfrm>
            <a:off x="858573" y="1779324"/>
            <a:ext cx="4053417" cy="3394604"/>
            <a:chOff x="1030288" y="2135188"/>
            <a:chExt cx="4864100" cy="4073525"/>
          </a:xfrm>
        </p:grpSpPr>
        <p:sp>
          <p:nvSpPr>
            <p:cNvPr id="17409" name="Text Box 2">
              <a:extLst>
                <a:ext uri="{FF2B5EF4-FFF2-40B4-BE49-F238E27FC236}">
                  <a16:creationId xmlns:a16="http://schemas.microsoft.com/office/drawing/2014/main" id="{5E94B71B-AF25-C347-9041-CD7FBF6F47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271838"/>
              <a:ext cx="1533525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Phnom Penh</a:t>
              </a:r>
            </a:p>
          </p:txBody>
        </p:sp>
        <p:sp>
          <p:nvSpPr>
            <p:cNvPr id="17410" name="Text Box 3">
              <a:extLst>
                <a:ext uri="{FF2B5EF4-FFF2-40B4-BE49-F238E27FC236}">
                  <a16:creationId xmlns:a16="http://schemas.microsoft.com/office/drawing/2014/main" id="{ADEB1C75-5D22-5740-80C1-39F832ED97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303713"/>
              <a:ext cx="2032000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Krong Siem Reap</a:t>
              </a:r>
            </a:p>
          </p:txBody>
        </p:sp>
        <p:sp>
          <p:nvSpPr>
            <p:cNvPr id="17411" name="Text Box 4">
              <a:extLst>
                <a:ext uri="{FF2B5EF4-FFF2-40B4-BE49-F238E27FC236}">
                  <a16:creationId xmlns:a16="http://schemas.microsoft.com/office/drawing/2014/main" id="{9C09D199-4DAA-AD4E-B430-99D92D8A55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335588"/>
              <a:ext cx="1903413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Preah Sihanouk</a:t>
              </a:r>
            </a:p>
          </p:txBody>
        </p:sp>
        <p:sp>
          <p:nvSpPr>
            <p:cNvPr id="17412" name="Text Box 5">
              <a:extLst>
                <a:ext uri="{FF2B5EF4-FFF2-40B4-BE49-F238E27FC236}">
                  <a16:creationId xmlns:a16="http://schemas.microsoft.com/office/drawing/2014/main" id="{A13D1115-35C8-B44B-A6DE-34DB81E92E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60600" y="2135188"/>
              <a:ext cx="3633788" cy="731837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spcAft>
                  <a:spcPct val="0"/>
                </a:spcAft>
                <a:defRPr/>
              </a:pPr>
              <a:r>
                <a:rPr lang="en-US" altLang="en-UA" sz="3958" b="1" dirty="0"/>
                <a:t>CAMBODIA</a:t>
              </a:r>
            </a:p>
          </p:txBody>
        </p:sp>
        <p:grpSp>
          <p:nvGrpSpPr>
            <p:cNvPr id="19463" name="Group 1">
              <a:extLst>
                <a:ext uri="{FF2B5EF4-FFF2-40B4-BE49-F238E27FC236}">
                  <a16:creationId xmlns:a16="http://schemas.microsoft.com/office/drawing/2014/main" id="{A776FEAA-A8DE-D94F-8813-2A6A61ACDD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49350" y="2243138"/>
              <a:ext cx="830263" cy="531812"/>
              <a:chOff x="2297113" y="4486275"/>
              <a:chExt cx="1660525" cy="1063625"/>
            </a:xfrm>
          </p:grpSpPr>
          <p:sp>
            <p:nvSpPr>
              <p:cNvPr id="19467" name="Freeform 36">
                <a:extLst>
                  <a:ext uri="{FF2B5EF4-FFF2-40B4-BE49-F238E27FC236}">
                    <a16:creationId xmlns:a16="http://schemas.microsoft.com/office/drawing/2014/main" id="{7600C515-8649-AF4D-B4F6-04FD2F97D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4752975"/>
                <a:ext cx="1660525" cy="528638"/>
              </a:xfrm>
              <a:custGeom>
                <a:avLst/>
                <a:gdLst>
                  <a:gd name="T0" fmla="*/ 0 w 4611"/>
                  <a:gd name="T1" fmla="*/ 0 h 1468"/>
                  <a:gd name="T2" fmla="*/ 2147483646 w 4611"/>
                  <a:gd name="T3" fmla="*/ 0 h 1468"/>
                  <a:gd name="T4" fmla="*/ 2147483646 w 4611"/>
                  <a:gd name="T5" fmla="*/ 2147483646 h 1468"/>
                  <a:gd name="T6" fmla="*/ 0 w 4611"/>
                  <a:gd name="T7" fmla="*/ 2147483646 h 1468"/>
                  <a:gd name="T8" fmla="*/ 0 w 4611"/>
                  <a:gd name="T9" fmla="*/ 0 h 14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11" h="1468">
                    <a:moveTo>
                      <a:pt x="0" y="0"/>
                    </a:moveTo>
                    <a:lnTo>
                      <a:pt x="4610" y="0"/>
                    </a:lnTo>
                    <a:lnTo>
                      <a:pt x="4610" y="1467"/>
                    </a:lnTo>
                    <a:lnTo>
                      <a:pt x="0" y="146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E0002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68" name="Freeform 37">
                <a:extLst>
                  <a:ext uri="{FF2B5EF4-FFF2-40B4-BE49-F238E27FC236}">
                    <a16:creationId xmlns:a16="http://schemas.microsoft.com/office/drawing/2014/main" id="{35143B72-8B54-2A49-85EA-FF1F96AB40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4486275"/>
                <a:ext cx="1660525" cy="266700"/>
              </a:xfrm>
              <a:custGeom>
                <a:avLst/>
                <a:gdLst>
                  <a:gd name="T0" fmla="*/ 0 w 4611"/>
                  <a:gd name="T1" fmla="*/ 0 h 743"/>
                  <a:gd name="T2" fmla="*/ 2147483646 w 4611"/>
                  <a:gd name="T3" fmla="*/ 0 h 743"/>
                  <a:gd name="T4" fmla="*/ 2147483646 w 4611"/>
                  <a:gd name="T5" fmla="*/ 2147483646 h 743"/>
                  <a:gd name="T6" fmla="*/ 0 w 4611"/>
                  <a:gd name="T7" fmla="*/ 2147483646 h 743"/>
                  <a:gd name="T8" fmla="*/ 0 w 4611"/>
                  <a:gd name="T9" fmla="*/ 0 h 7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11" h="743">
                    <a:moveTo>
                      <a:pt x="0" y="0"/>
                    </a:moveTo>
                    <a:lnTo>
                      <a:pt x="4610" y="0"/>
                    </a:lnTo>
                    <a:lnTo>
                      <a:pt x="4610" y="742"/>
                    </a:lnTo>
                    <a:lnTo>
                      <a:pt x="0" y="74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32EA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69" name="Freeform 38">
                <a:extLst>
                  <a:ext uri="{FF2B5EF4-FFF2-40B4-BE49-F238E27FC236}">
                    <a16:creationId xmlns:a16="http://schemas.microsoft.com/office/drawing/2014/main" id="{5E3FF46B-23E8-A74C-8C03-2D5003EDA3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5281613"/>
                <a:ext cx="1660525" cy="268287"/>
              </a:xfrm>
              <a:custGeom>
                <a:avLst/>
                <a:gdLst>
                  <a:gd name="T0" fmla="*/ 0 w 4611"/>
                  <a:gd name="T1" fmla="*/ 0 h 744"/>
                  <a:gd name="T2" fmla="*/ 2147483646 w 4611"/>
                  <a:gd name="T3" fmla="*/ 0 h 744"/>
                  <a:gd name="T4" fmla="*/ 2147483646 w 4611"/>
                  <a:gd name="T5" fmla="*/ 2147483646 h 744"/>
                  <a:gd name="T6" fmla="*/ 0 w 4611"/>
                  <a:gd name="T7" fmla="*/ 2147483646 h 744"/>
                  <a:gd name="T8" fmla="*/ 0 w 4611"/>
                  <a:gd name="T9" fmla="*/ 0 h 7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611" h="744">
                    <a:moveTo>
                      <a:pt x="0" y="0"/>
                    </a:moveTo>
                    <a:lnTo>
                      <a:pt x="4610" y="0"/>
                    </a:lnTo>
                    <a:lnTo>
                      <a:pt x="4610" y="743"/>
                    </a:lnTo>
                    <a:lnTo>
                      <a:pt x="0" y="743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32EA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70" name="Freeform 39">
                <a:extLst>
                  <a:ext uri="{FF2B5EF4-FFF2-40B4-BE49-F238E27FC236}">
                    <a16:creationId xmlns:a16="http://schemas.microsoft.com/office/drawing/2014/main" id="{69EE4ADD-27B9-2C46-8840-2F14CA3EE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4794250"/>
                <a:ext cx="14288" cy="14288"/>
              </a:xfrm>
              <a:custGeom>
                <a:avLst/>
                <a:gdLst>
                  <a:gd name="T0" fmla="*/ 0 w 39"/>
                  <a:gd name="T1" fmla="*/ 2147483646 h 39"/>
                  <a:gd name="T2" fmla="*/ 0 w 39"/>
                  <a:gd name="T3" fmla="*/ 2147483646 h 39"/>
                  <a:gd name="T4" fmla="*/ 2147483646 w 39"/>
                  <a:gd name="T5" fmla="*/ 0 h 39"/>
                  <a:gd name="T6" fmla="*/ 2147483646 w 39"/>
                  <a:gd name="T7" fmla="*/ 2147483646 h 39"/>
                  <a:gd name="T8" fmla="*/ 0 w 39"/>
                  <a:gd name="T9" fmla="*/ 2147483646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38"/>
                      <a:pt x="0" y="0"/>
                      <a:pt x="19" y="0"/>
                    </a:cubicBezTo>
                    <a:cubicBezTo>
                      <a:pt x="38" y="0"/>
                      <a:pt x="38" y="38"/>
                      <a:pt x="38" y="38"/>
                    </a:cubicBezTo>
                    <a:lnTo>
                      <a:pt x="0" y="38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71" name="Freeform 40">
                <a:extLst>
                  <a:ext uri="{FF2B5EF4-FFF2-40B4-BE49-F238E27FC236}">
                    <a16:creationId xmlns:a16="http://schemas.microsoft.com/office/drawing/2014/main" id="{D1DC51F5-8C7A-3745-A238-B6834A9AFD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5025" y="4972050"/>
                <a:ext cx="20638" cy="123825"/>
              </a:xfrm>
              <a:custGeom>
                <a:avLst/>
                <a:gdLst>
                  <a:gd name="T0" fmla="*/ 2147483646 w 58"/>
                  <a:gd name="T1" fmla="*/ 2147483646 h 344"/>
                  <a:gd name="T2" fmla="*/ 2147483646 w 58"/>
                  <a:gd name="T3" fmla="*/ 2147483646 h 344"/>
                  <a:gd name="T4" fmla="*/ 2147483646 w 58"/>
                  <a:gd name="T5" fmla="*/ 2147483646 h 344"/>
                  <a:gd name="T6" fmla="*/ 2147483646 w 58"/>
                  <a:gd name="T7" fmla="*/ 2147483646 h 344"/>
                  <a:gd name="T8" fmla="*/ 2147483646 w 58"/>
                  <a:gd name="T9" fmla="*/ 0 h 344"/>
                  <a:gd name="T10" fmla="*/ 2147483646 w 58"/>
                  <a:gd name="T11" fmla="*/ 2147483646 h 344"/>
                  <a:gd name="T12" fmla="*/ 0 w 58"/>
                  <a:gd name="T13" fmla="*/ 2147483646 h 344"/>
                  <a:gd name="T14" fmla="*/ 0 w 58"/>
                  <a:gd name="T15" fmla="*/ 2147483646 h 344"/>
                  <a:gd name="T16" fmla="*/ 2147483646 w 58"/>
                  <a:gd name="T17" fmla="*/ 2147483646 h 3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344">
                    <a:moveTo>
                      <a:pt x="38" y="343"/>
                    </a:moveTo>
                    <a:lnTo>
                      <a:pt x="38" y="343"/>
                    </a:lnTo>
                    <a:cubicBezTo>
                      <a:pt x="38" y="190"/>
                      <a:pt x="38" y="190"/>
                      <a:pt x="38" y="190"/>
                    </a:cubicBezTo>
                    <a:cubicBezTo>
                      <a:pt x="38" y="172"/>
                      <a:pt x="57" y="152"/>
                      <a:pt x="57" y="152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38" y="0"/>
                      <a:pt x="38" y="38"/>
                      <a:pt x="38" y="38"/>
                    </a:cubicBezTo>
                    <a:cubicBezTo>
                      <a:pt x="0" y="172"/>
                      <a:pt x="0" y="172"/>
                      <a:pt x="0" y="172"/>
                    </a:cubicBezTo>
                    <a:cubicBezTo>
                      <a:pt x="0" y="343"/>
                      <a:pt x="0" y="343"/>
                      <a:pt x="0" y="343"/>
                    </a:cubicBezTo>
                    <a:lnTo>
                      <a:pt x="38" y="343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72" name="Freeform 41">
                <a:extLst>
                  <a:ext uri="{FF2B5EF4-FFF2-40B4-BE49-F238E27FC236}">
                    <a16:creationId xmlns:a16="http://schemas.microsoft.com/office/drawing/2014/main" id="{209E2054-0B3F-D645-BE30-F53AA4AAC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1838" y="4986338"/>
                <a:ext cx="14287" cy="34925"/>
              </a:xfrm>
              <a:custGeom>
                <a:avLst/>
                <a:gdLst>
                  <a:gd name="T0" fmla="*/ 2147483646 w 39"/>
                  <a:gd name="T1" fmla="*/ 0 h 96"/>
                  <a:gd name="T2" fmla="*/ 0 w 39"/>
                  <a:gd name="T3" fmla="*/ 0 h 96"/>
                  <a:gd name="T4" fmla="*/ 0 w 39"/>
                  <a:gd name="T5" fmla="*/ 2147483646 h 96"/>
                  <a:gd name="T6" fmla="*/ 2147483646 w 39"/>
                  <a:gd name="T7" fmla="*/ 2147483646 h 96"/>
                  <a:gd name="T8" fmla="*/ 2147483646 w 39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96">
                    <a:moveTo>
                      <a:pt x="38" y="0"/>
                    </a:moveTo>
                    <a:lnTo>
                      <a:pt x="0" y="0"/>
                    </a:lnTo>
                    <a:lnTo>
                      <a:pt x="0" y="95"/>
                    </a:lnTo>
                    <a:lnTo>
                      <a:pt x="38" y="95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73" name="Freeform 42">
                <a:extLst>
                  <a:ext uri="{FF2B5EF4-FFF2-40B4-BE49-F238E27FC236}">
                    <a16:creationId xmlns:a16="http://schemas.microsoft.com/office/drawing/2014/main" id="{8907A457-EA70-BB4F-B1AC-8002F42C4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563" y="4986338"/>
                <a:ext cx="301625" cy="117475"/>
              </a:xfrm>
              <a:custGeom>
                <a:avLst/>
                <a:gdLst>
                  <a:gd name="T0" fmla="*/ 0 w 839"/>
                  <a:gd name="T1" fmla="*/ 0 h 325"/>
                  <a:gd name="T2" fmla="*/ 2147483646 w 839"/>
                  <a:gd name="T3" fmla="*/ 0 h 325"/>
                  <a:gd name="T4" fmla="*/ 2147483646 w 839"/>
                  <a:gd name="T5" fmla="*/ 2147483646 h 325"/>
                  <a:gd name="T6" fmla="*/ 0 w 839"/>
                  <a:gd name="T7" fmla="*/ 2147483646 h 325"/>
                  <a:gd name="T8" fmla="*/ 0 w 839"/>
                  <a:gd name="T9" fmla="*/ 0 h 32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9" h="325">
                    <a:moveTo>
                      <a:pt x="0" y="0"/>
                    </a:moveTo>
                    <a:lnTo>
                      <a:pt x="838" y="0"/>
                    </a:lnTo>
                    <a:lnTo>
                      <a:pt x="838" y="324"/>
                    </a:lnTo>
                    <a:lnTo>
                      <a:pt x="0" y="32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74" name="Freeform 43">
                <a:extLst>
                  <a:ext uri="{FF2B5EF4-FFF2-40B4-BE49-F238E27FC236}">
                    <a16:creationId xmlns:a16="http://schemas.microsoft.com/office/drawing/2014/main" id="{351DC120-6FDD-5745-833F-9FC7B60EF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088" y="4979988"/>
                <a:ext cx="20637" cy="117475"/>
              </a:xfrm>
              <a:custGeom>
                <a:avLst/>
                <a:gdLst>
                  <a:gd name="T0" fmla="*/ 2147483646 w 58"/>
                  <a:gd name="T1" fmla="*/ 2147483646 h 325"/>
                  <a:gd name="T2" fmla="*/ 2147483646 w 58"/>
                  <a:gd name="T3" fmla="*/ 2147483646 h 325"/>
                  <a:gd name="T4" fmla="*/ 2147483646 w 58"/>
                  <a:gd name="T5" fmla="*/ 2147483646 h 325"/>
                  <a:gd name="T6" fmla="*/ 0 w 58"/>
                  <a:gd name="T7" fmla="*/ 2147483646 h 325"/>
                  <a:gd name="T8" fmla="*/ 0 w 58"/>
                  <a:gd name="T9" fmla="*/ 0 h 325"/>
                  <a:gd name="T10" fmla="*/ 2147483646 w 58"/>
                  <a:gd name="T11" fmla="*/ 2147483646 h 325"/>
                  <a:gd name="T12" fmla="*/ 2147483646 w 58"/>
                  <a:gd name="T13" fmla="*/ 2147483646 h 325"/>
                  <a:gd name="T14" fmla="*/ 2147483646 w 58"/>
                  <a:gd name="T15" fmla="*/ 2147483646 h 325"/>
                  <a:gd name="T16" fmla="*/ 2147483646 w 58"/>
                  <a:gd name="T17" fmla="*/ 2147483646 h 32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325">
                    <a:moveTo>
                      <a:pt x="38" y="324"/>
                    </a:moveTo>
                    <a:lnTo>
                      <a:pt x="38" y="324"/>
                    </a:lnTo>
                    <a:cubicBezTo>
                      <a:pt x="38" y="171"/>
                      <a:pt x="38" y="171"/>
                      <a:pt x="38" y="171"/>
                    </a:cubicBezTo>
                    <a:cubicBezTo>
                      <a:pt x="20" y="153"/>
                      <a:pt x="0" y="133"/>
                      <a:pt x="0" y="13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57" y="153"/>
                      <a:pt x="57" y="153"/>
                      <a:pt x="57" y="153"/>
                    </a:cubicBezTo>
                    <a:cubicBezTo>
                      <a:pt x="57" y="324"/>
                      <a:pt x="57" y="324"/>
                      <a:pt x="57" y="324"/>
                    </a:cubicBezTo>
                    <a:lnTo>
                      <a:pt x="38" y="324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75" name="Freeform 44">
                <a:extLst>
                  <a:ext uri="{FF2B5EF4-FFF2-40B4-BE49-F238E27FC236}">
                    <a16:creationId xmlns:a16="http://schemas.microsoft.com/office/drawing/2014/main" id="{33A5B4EE-4E65-B145-AF00-6D78F5962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088" y="4972050"/>
                <a:ext cx="20637" cy="123825"/>
              </a:xfrm>
              <a:custGeom>
                <a:avLst/>
                <a:gdLst>
                  <a:gd name="T0" fmla="*/ 2147483646 w 58"/>
                  <a:gd name="T1" fmla="*/ 2147483646 h 344"/>
                  <a:gd name="T2" fmla="*/ 2147483646 w 58"/>
                  <a:gd name="T3" fmla="*/ 2147483646 h 344"/>
                  <a:gd name="T4" fmla="*/ 2147483646 w 58"/>
                  <a:gd name="T5" fmla="*/ 2147483646 h 344"/>
                  <a:gd name="T6" fmla="*/ 0 w 58"/>
                  <a:gd name="T7" fmla="*/ 2147483646 h 344"/>
                  <a:gd name="T8" fmla="*/ 0 w 58"/>
                  <a:gd name="T9" fmla="*/ 0 h 344"/>
                  <a:gd name="T10" fmla="*/ 2147483646 w 58"/>
                  <a:gd name="T11" fmla="*/ 2147483646 h 344"/>
                  <a:gd name="T12" fmla="*/ 2147483646 w 58"/>
                  <a:gd name="T13" fmla="*/ 2147483646 h 344"/>
                  <a:gd name="T14" fmla="*/ 2147483646 w 58"/>
                  <a:gd name="T15" fmla="*/ 2147483646 h 344"/>
                  <a:gd name="T16" fmla="*/ 2147483646 w 58"/>
                  <a:gd name="T17" fmla="*/ 2147483646 h 34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8" h="344">
                    <a:moveTo>
                      <a:pt x="38" y="343"/>
                    </a:moveTo>
                    <a:lnTo>
                      <a:pt x="38" y="343"/>
                    </a:lnTo>
                    <a:cubicBezTo>
                      <a:pt x="38" y="190"/>
                      <a:pt x="38" y="190"/>
                      <a:pt x="38" y="190"/>
                    </a:cubicBezTo>
                    <a:cubicBezTo>
                      <a:pt x="20" y="172"/>
                      <a:pt x="0" y="152"/>
                      <a:pt x="0" y="15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0" y="0"/>
                      <a:pt x="20" y="38"/>
                      <a:pt x="20" y="38"/>
                    </a:cubicBezTo>
                    <a:cubicBezTo>
                      <a:pt x="57" y="172"/>
                      <a:pt x="57" y="172"/>
                      <a:pt x="57" y="172"/>
                    </a:cubicBezTo>
                    <a:cubicBezTo>
                      <a:pt x="57" y="343"/>
                      <a:pt x="57" y="343"/>
                      <a:pt x="57" y="343"/>
                    </a:cubicBezTo>
                    <a:lnTo>
                      <a:pt x="38" y="343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76" name="Freeform 45">
                <a:extLst>
                  <a:ext uri="{FF2B5EF4-FFF2-40B4-BE49-F238E27FC236}">
                    <a16:creationId xmlns:a16="http://schemas.microsoft.com/office/drawing/2014/main" id="{001F3687-6174-D94E-8968-3A493DDE6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088" y="5095875"/>
                <a:ext cx="534987" cy="14288"/>
              </a:xfrm>
              <a:custGeom>
                <a:avLst/>
                <a:gdLst>
                  <a:gd name="T0" fmla="*/ 0 w 1487"/>
                  <a:gd name="T1" fmla="*/ 2147483646 h 39"/>
                  <a:gd name="T2" fmla="*/ 0 w 1487"/>
                  <a:gd name="T3" fmla="*/ 2147483646 h 39"/>
                  <a:gd name="T4" fmla="*/ 2147483646 w 1487"/>
                  <a:gd name="T5" fmla="*/ 0 h 39"/>
                  <a:gd name="T6" fmla="*/ 2147483646 w 1487"/>
                  <a:gd name="T7" fmla="*/ 0 h 39"/>
                  <a:gd name="T8" fmla="*/ 2147483646 w 1487"/>
                  <a:gd name="T9" fmla="*/ 2147483646 h 39"/>
                  <a:gd name="T10" fmla="*/ 0 w 1487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87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20" y="38"/>
                      <a:pt x="20" y="19"/>
                      <a:pt x="38" y="0"/>
                    </a:cubicBezTo>
                    <a:cubicBezTo>
                      <a:pt x="1467" y="0"/>
                      <a:pt x="1467" y="0"/>
                      <a:pt x="1467" y="0"/>
                    </a:cubicBezTo>
                    <a:cubicBezTo>
                      <a:pt x="1467" y="19"/>
                      <a:pt x="1486" y="38"/>
                      <a:pt x="1486" y="38"/>
                    </a:cubicBezTo>
                    <a:lnTo>
                      <a:pt x="0" y="38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77" name="Freeform 46">
                <a:extLst>
                  <a:ext uri="{FF2B5EF4-FFF2-40B4-BE49-F238E27FC236}">
                    <a16:creationId xmlns:a16="http://schemas.microsoft.com/office/drawing/2014/main" id="{A688F7A2-37E5-1948-A007-B46576A452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3900" y="5048250"/>
                <a:ext cx="14288" cy="49213"/>
              </a:xfrm>
              <a:custGeom>
                <a:avLst/>
                <a:gdLst>
                  <a:gd name="T0" fmla="*/ 0 w 39"/>
                  <a:gd name="T1" fmla="*/ 0 h 135"/>
                  <a:gd name="T2" fmla="*/ 2147483646 w 39"/>
                  <a:gd name="T3" fmla="*/ 0 h 135"/>
                  <a:gd name="T4" fmla="*/ 2147483646 w 39"/>
                  <a:gd name="T5" fmla="*/ 2147483646 h 135"/>
                  <a:gd name="T6" fmla="*/ 0 w 39"/>
                  <a:gd name="T7" fmla="*/ 2147483646 h 135"/>
                  <a:gd name="T8" fmla="*/ 0 w 39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35">
                    <a:moveTo>
                      <a:pt x="0" y="0"/>
                    </a:moveTo>
                    <a:lnTo>
                      <a:pt x="38" y="0"/>
                    </a:lnTo>
                    <a:lnTo>
                      <a:pt x="38" y="134"/>
                    </a:lnTo>
                    <a:lnTo>
                      <a:pt x="0" y="13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78" name="Freeform 47">
                <a:extLst>
                  <a:ext uri="{FF2B5EF4-FFF2-40B4-BE49-F238E27FC236}">
                    <a16:creationId xmlns:a16="http://schemas.microsoft.com/office/drawing/2014/main" id="{563E409C-EB57-8445-B6C3-23FA5A3D59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563" y="5027613"/>
                <a:ext cx="301625" cy="14287"/>
              </a:xfrm>
              <a:custGeom>
                <a:avLst/>
                <a:gdLst>
                  <a:gd name="T0" fmla="*/ 0 w 839"/>
                  <a:gd name="T1" fmla="*/ 0 h 39"/>
                  <a:gd name="T2" fmla="*/ 2147483646 w 839"/>
                  <a:gd name="T3" fmla="*/ 0 h 39"/>
                  <a:gd name="T4" fmla="*/ 2147483646 w 839"/>
                  <a:gd name="T5" fmla="*/ 2147483646 h 39"/>
                  <a:gd name="T6" fmla="*/ 0 w 839"/>
                  <a:gd name="T7" fmla="*/ 2147483646 h 39"/>
                  <a:gd name="T8" fmla="*/ 0 w 839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9" h="39">
                    <a:moveTo>
                      <a:pt x="0" y="0"/>
                    </a:moveTo>
                    <a:lnTo>
                      <a:pt x="838" y="0"/>
                    </a:lnTo>
                    <a:lnTo>
                      <a:pt x="838" y="38"/>
                    </a:lnTo>
                    <a:lnTo>
                      <a:pt x="0" y="3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79" name="Freeform 48">
                <a:extLst>
                  <a:ext uri="{FF2B5EF4-FFF2-40B4-BE49-F238E27FC236}">
                    <a16:creationId xmlns:a16="http://schemas.microsoft.com/office/drawing/2014/main" id="{E011464E-6DB2-9E4B-84CD-C79450E9DD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563" y="5006975"/>
                <a:ext cx="301625" cy="14288"/>
              </a:xfrm>
              <a:custGeom>
                <a:avLst/>
                <a:gdLst>
                  <a:gd name="T0" fmla="*/ 0 w 839"/>
                  <a:gd name="T1" fmla="*/ 0 h 39"/>
                  <a:gd name="T2" fmla="*/ 2147483646 w 839"/>
                  <a:gd name="T3" fmla="*/ 0 h 39"/>
                  <a:gd name="T4" fmla="*/ 2147483646 w 839"/>
                  <a:gd name="T5" fmla="*/ 2147483646 h 39"/>
                  <a:gd name="T6" fmla="*/ 0 w 839"/>
                  <a:gd name="T7" fmla="*/ 2147483646 h 39"/>
                  <a:gd name="T8" fmla="*/ 0 w 839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9" h="39">
                    <a:moveTo>
                      <a:pt x="0" y="0"/>
                    </a:moveTo>
                    <a:lnTo>
                      <a:pt x="838" y="0"/>
                    </a:lnTo>
                    <a:lnTo>
                      <a:pt x="838" y="38"/>
                    </a:lnTo>
                    <a:lnTo>
                      <a:pt x="0" y="3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0" name="Freeform 49">
                <a:extLst>
                  <a:ext uri="{FF2B5EF4-FFF2-40B4-BE49-F238E27FC236}">
                    <a16:creationId xmlns:a16="http://schemas.microsoft.com/office/drawing/2014/main" id="{F731A15E-16EE-8142-A3DE-D110FC1B4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6563" y="4992688"/>
                <a:ext cx="301625" cy="14287"/>
              </a:xfrm>
              <a:custGeom>
                <a:avLst/>
                <a:gdLst>
                  <a:gd name="T0" fmla="*/ 0 w 839"/>
                  <a:gd name="T1" fmla="*/ 0 h 39"/>
                  <a:gd name="T2" fmla="*/ 2147483646 w 839"/>
                  <a:gd name="T3" fmla="*/ 0 h 39"/>
                  <a:gd name="T4" fmla="*/ 2147483646 w 839"/>
                  <a:gd name="T5" fmla="*/ 2147483646 h 39"/>
                  <a:gd name="T6" fmla="*/ 0 w 839"/>
                  <a:gd name="T7" fmla="*/ 2147483646 h 39"/>
                  <a:gd name="T8" fmla="*/ 0 w 839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839" h="39">
                    <a:moveTo>
                      <a:pt x="0" y="0"/>
                    </a:moveTo>
                    <a:lnTo>
                      <a:pt x="838" y="0"/>
                    </a:lnTo>
                    <a:lnTo>
                      <a:pt x="838" y="38"/>
                    </a:lnTo>
                    <a:lnTo>
                      <a:pt x="0" y="3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1" name="Freeform 50">
                <a:extLst>
                  <a:ext uri="{FF2B5EF4-FFF2-40B4-BE49-F238E27FC236}">
                    <a16:creationId xmlns:a16="http://schemas.microsoft.com/office/drawing/2014/main" id="{11FFBBA1-EDA4-2648-840E-B2BBC731A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1838" y="4986338"/>
                <a:ext cx="14287" cy="34925"/>
              </a:xfrm>
              <a:custGeom>
                <a:avLst/>
                <a:gdLst>
                  <a:gd name="T0" fmla="*/ 2147483646 w 39"/>
                  <a:gd name="T1" fmla="*/ 0 h 96"/>
                  <a:gd name="T2" fmla="*/ 0 w 39"/>
                  <a:gd name="T3" fmla="*/ 0 h 96"/>
                  <a:gd name="T4" fmla="*/ 0 w 39"/>
                  <a:gd name="T5" fmla="*/ 2147483646 h 96"/>
                  <a:gd name="T6" fmla="*/ 2147483646 w 39"/>
                  <a:gd name="T7" fmla="*/ 2147483646 h 96"/>
                  <a:gd name="T8" fmla="*/ 2147483646 w 39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96">
                    <a:moveTo>
                      <a:pt x="38" y="0"/>
                    </a:moveTo>
                    <a:lnTo>
                      <a:pt x="0" y="0"/>
                    </a:lnTo>
                    <a:lnTo>
                      <a:pt x="0" y="95"/>
                    </a:lnTo>
                    <a:lnTo>
                      <a:pt x="38" y="95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2" name="Freeform 51">
                <a:extLst>
                  <a:ext uri="{FF2B5EF4-FFF2-40B4-BE49-F238E27FC236}">
                    <a16:creationId xmlns:a16="http://schemas.microsoft.com/office/drawing/2014/main" id="{82A7757D-EC5B-7F4A-B921-B1C5989E4E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3900" y="5021263"/>
                <a:ext cx="130175" cy="88900"/>
              </a:xfrm>
              <a:custGeom>
                <a:avLst/>
                <a:gdLst>
                  <a:gd name="T0" fmla="*/ 2147483646 w 363"/>
                  <a:gd name="T1" fmla="*/ 2147483646 h 249"/>
                  <a:gd name="T2" fmla="*/ 2147483646 w 363"/>
                  <a:gd name="T3" fmla="*/ 2147483646 h 249"/>
                  <a:gd name="T4" fmla="*/ 2147483646 w 363"/>
                  <a:gd name="T5" fmla="*/ 2147483646 h 249"/>
                  <a:gd name="T6" fmla="*/ 2147483646 w 363"/>
                  <a:gd name="T7" fmla="*/ 2147483646 h 249"/>
                  <a:gd name="T8" fmla="*/ 2147483646 w 363"/>
                  <a:gd name="T9" fmla="*/ 0 h 249"/>
                  <a:gd name="T10" fmla="*/ 0 w 363"/>
                  <a:gd name="T11" fmla="*/ 0 h 249"/>
                  <a:gd name="T12" fmla="*/ 2147483646 w 363"/>
                  <a:gd name="T13" fmla="*/ 2147483646 h 249"/>
                  <a:gd name="T14" fmla="*/ 2147483646 w 363"/>
                  <a:gd name="T15" fmla="*/ 2147483646 h 249"/>
                  <a:gd name="T16" fmla="*/ 0 w 363"/>
                  <a:gd name="T17" fmla="*/ 2147483646 h 249"/>
                  <a:gd name="T18" fmla="*/ 2147483646 w 363"/>
                  <a:gd name="T19" fmla="*/ 2147483646 h 2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63" h="249">
                    <a:moveTo>
                      <a:pt x="362" y="248"/>
                    </a:moveTo>
                    <a:lnTo>
                      <a:pt x="362" y="248"/>
                    </a:lnTo>
                    <a:cubicBezTo>
                      <a:pt x="343" y="248"/>
                      <a:pt x="324" y="229"/>
                      <a:pt x="324" y="210"/>
                    </a:cubicBezTo>
                    <a:cubicBezTo>
                      <a:pt x="324" y="19"/>
                      <a:pt x="324" y="19"/>
                      <a:pt x="324" y="19"/>
                    </a:cubicBezTo>
                    <a:cubicBezTo>
                      <a:pt x="324" y="0"/>
                      <a:pt x="324" y="0"/>
                      <a:pt x="32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210"/>
                      <a:pt x="19" y="210"/>
                      <a:pt x="19" y="210"/>
                    </a:cubicBezTo>
                    <a:cubicBezTo>
                      <a:pt x="19" y="229"/>
                      <a:pt x="0" y="248"/>
                      <a:pt x="0" y="248"/>
                    </a:cubicBezTo>
                    <a:lnTo>
                      <a:pt x="362" y="248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3" name="Freeform 52">
                <a:extLst>
                  <a:ext uri="{FF2B5EF4-FFF2-40B4-BE49-F238E27FC236}">
                    <a16:creationId xmlns:a16="http://schemas.microsoft.com/office/drawing/2014/main" id="{B6157625-7C81-3F48-B23F-4F8F83BC2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113" y="5048250"/>
                <a:ext cx="7937" cy="49213"/>
              </a:xfrm>
              <a:custGeom>
                <a:avLst/>
                <a:gdLst>
                  <a:gd name="T0" fmla="*/ 0 w 20"/>
                  <a:gd name="T1" fmla="*/ 0 h 135"/>
                  <a:gd name="T2" fmla="*/ 2147483646 w 20"/>
                  <a:gd name="T3" fmla="*/ 0 h 135"/>
                  <a:gd name="T4" fmla="*/ 2147483646 w 20"/>
                  <a:gd name="T5" fmla="*/ 2147483646 h 135"/>
                  <a:gd name="T6" fmla="*/ 0 w 20"/>
                  <a:gd name="T7" fmla="*/ 2147483646 h 135"/>
                  <a:gd name="T8" fmla="*/ 0 w 20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35">
                    <a:moveTo>
                      <a:pt x="0" y="0"/>
                    </a:moveTo>
                    <a:lnTo>
                      <a:pt x="19" y="0"/>
                    </a:lnTo>
                    <a:lnTo>
                      <a:pt x="19" y="134"/>
                    </a:lnTo>
                    <a:lnTo>
                      <a:pt x="0" y="13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4" name="Freeform 53">
                <a:extLst>
                  <a:ext uri="{FF2B5EF4-FFF2-40B4-BE49-F238E27FC236}">
                    <a16:creationId xmlns:a16="http://schemas.microsoft.com/office/drawing/2014/main" id="{EB78E343-CAA6-3D4B-ADEE-89932C93F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9288" y="5048250"/>
                <a:ext cx="7937" cy="49213"/>
              </a:xfrm>
              <a:custGeom>
                <a:avLst/>
                <a:gdLst>
                  <a:gd name="T0" fmla="*/ 0 w 21"/>
                  <a:gd name="T1" fmla="*/ 0 h 135"/>
                  <a:gd name="T2" fmla="*/ 2147483646 w 21"/>
                  <a:gd name="T3" fmla="*/ 0 h 135"/>
                  <a:gd name="T4" fmla="*/ 2147483646 w 21"/>
                  <a:gd name="T5" fmla="*/ 2147483646 h 135"/>
                  <a:gd name="T6" fmla="*/ 0 w 21"/>
                  <a:gd name="T7" fmla="*/ 2147483646 h 135"/>
                  <a:gd name="T8" fmla="*/ 0 w 21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1" h="135">
                    <a:moveTo>
                      <a:pt x="0" y="0"/>
                    </a:moveTo>
                    <a:lnTo>
                      <a:pt x="20" y="0"/>
                    </a:lnTo>
                    <a:lnTo>
                      <a:pt x="20" y="134"/>
                    </a:lnTo>
                    <a:lnTo>
                      <a:pt x="0" y="13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5" name="Freeform 54">
                <a:extLst>
                  <a:ext uri="{FF2B5EF4-FFF2-40B4-BE49-F238E27FC236}">
                    <a16:creationId xmlns:a16="http://schemas.microsoft.com/office/drawing/2014/main" id="{D28FE9B2-0B82-CF41-89BD-37B6894B5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5021263"/>
                <a:ext cx="150813" cy="88900"/>
              </a:xfrm>
              <a:custGeom>
                <a:avLst/>
                <a:gdLst>
                  <a:gd name="T0" fmla="*/ 2147483646 w 421"/>
                  <a:gd name="T1" fmla="*/ 2147483646 h 249"/>
                  <a:gd name="T2" fmla="*/ 2147483646 w 421"/>
                  <a:gd name="T3" fmla="*/ 2147483646 h 249"/>
                  <a:gd name="T4" fmla="*/ 2147483646 w 421"/>
                  <a:gd name="T5" fmla="*/ 2147483646 h 249"/>
                  <a:gd name="T6" fmla="*/ 2147483646 w 421"/>
                  <a:gd name="T7" fmla="*/ 2147483646 h 249"/>
                  <a:gd name="T8" fmla="*/ 2147483646 w 421"/>
                  <a:gd name="T9" fmla="*/ 0 h 249"/>
                  <a:gd name="T10" fmla="*/ 2147483646 w 421"/>
                  <a:gd name="T11" fmla="*/ 0 h 249"/>
                  <a:gd name="T12" fmla="*/ 2147483646 w 421"/>
                  <a:gd name="T13" fmla="*/ 2147483646 h 249"/>
                  <a:gd name="T14" fmla="*/ 2147483646 w 421"/>
                  <a:gd name="T15" fmla="*/ 2147483646 h 249"/>
                  <a:gd name="T16" fmla="*/ 0 w 421"/>
                  <a:gd name="T17" fmla="*/ 2147483646 h 249"/>
                  <a:gd name="T18" fmla="*/ 2147483646 w 421"/>
                  <a:gd name="T19" fmla="*/ 2147483646 h 2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421" h="249">
                    <a:moveTo>
                      <a:pt x="420" y="248"/>
                    </a:moveTo>
                    <a:lnTo>
                      <a:pt x="420" y="248"/>
                    </a:lnTo>
                    <a:cubicBezTo>
                      <a:pt x="401" y="248"/>
                      <a:pt x="381" y="229"/>
                      <a:pt x="381" y="210"/>
                    </a:cubicBezTo>
                    <a:cubicBezTo>
                      <a:pt x="381" y="19"/>
                      <a:pt x="381" y="19"/>
                      <a:pt x="381" y="19"/>
                    </a:cubicBezTo>
                    <a:cubicBezTo>
                      <a:pt x="401" y="0"/>
                      <a:pt x="401" y="0"/>
                      <a:pt x="40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210"/>
                      <a:pt x="39" y="210"/>
                      <a:pt x="39" y="210"/>
                    </a:cubicBezTo>
                    <a:cubicBezTo>
                      <a:pt x="39" y="229"/>
                      <a:pt x="20" y="248"/>
                      <a:pt x="0" y="248"/>
                    </a:cubicBezTo>
                    <a:lnTo>
                      <a:pt x="420" y="248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6" name="Freeform 55">
                <a:extLst>
                  <a:ext uri="{FF2B5EF4-FFF2-40B4-BE49-F238E27FC236}">
                    <a16:creationId xmlns:a16="http://schemas.microsoft.com/office/drawing/2014/main" id="{1AB0FFE3-BC8A-2941-A4E1-5D95C840A8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750" y="5048250"/>
                <a:ext cx="14288" cy="49213"/>
              </a:xfrm>
              <a:custGeom>
                <a:avLst/>
                <a:gdLst>
                  <a:gd name="T0" fmla="*/ 0 w 39"/>
                  <a:gd name="T1" fmla="*/ 0 h 135"/>
                  <a:gd name="T2" fmla="*/ 2147483646 w 39"/>
                  <a:gd name="T3" fmla="*/ 0 h 135"/>
                  <a:gd name="T4" fmla="*/ 2147483646 w 39"/>
                  <a:gd name="T5" fmla="*/ 2147483646 h 135"/>
                  <a:gd name="T6" fmla="*/ 0 w 39"/>
                  <a:gd name="T7" fmla="*/ 2147483646 h 135"/>
                  <a:gd name="T8" fmla="*/ 0 w 39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35">
                    <a:moveTo>
                      <a:pt x="0" y="0"/>
                    </a:moveTo>
                    <a:lnTo>
                      <a:pt x="38" y="0"/>
                    </a:lnTo>
                    <a:lnTo>
                      <a:pt x="38" y="134"/>
                    </a:lnTo>
                    <a:lnTo>
                      <a:pt x="0" y="13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7" name="Freeform 56">
                <a:extLst>
                  <a:ext uri="{FF2B5EF4-FFF2-40B4-BE49-F238E27FC236}">
                    <a16:creationId xmlns:a16="http://schemas.microsoft.com/office/drawing/2014/main" id="{2B8ABC35-15C3-4C46-BB50-4CEB46537D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300" y="5048250"/>
                <a:ext cx="14288" cy="49213"/>
              </a:xfrm>
              <a:custGeom>
                <a:avLst/>
                <a:gdLst>
                  <a:gd name="T0" fmla="*/ 0 w 40"/>
                  <a:gd name="T1" fmla="*/ 0 h 135"/>
                  <a:gd name="T2" fmla="*/ 2147483646 w 40"/>
                  <a:gd name="T3" fmla="*/ 0 h 135"/>
                  <a:gd name="T4" fmla="*/ 2147483646 w 40"/>
                  <a:gd name="T5" fmla="*/ 2147483646 h 135"/>
                  <a:gd name="T6" fmla="*/ 0 w 40"/>
                  <a:gd name="T7" fmla="*/ 2147483646 h 135"/>
                  <a:gd name="T8" fmla="*/ 0 w 40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35">
                    <a:moveTo>
                      <a:pt x="0" y="0"/>
                    </a:moveTo>
                    <a:lnTo>
                      <a:pt x="39" y="0"/>
                    </a:lnTo>
                    <a:lnTo>
                      <a:pt x="39" y="134"/>
                    </a:lnTo>
                    <a:lnTo>
                      <a:pt x="0" y="13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8" name="Freeform 57">
                <a:extLst>
                  <a:ext uri="{FF2B5EF4-FFF2-40B4-BE49-F238E27FC236}">
                    <a16:creationId xmlns:a16="http://schemas.microsoft.com/office/drawing/2014/main" id="{8B6CF315-E4A3-9C4E-A7DF-A9C01EB4EE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4945063"/>
                <a:ext cx="144463" cy="76200"/>
              </a:xfrm>
              <a:custGeom>
                <a:avLst/>
                <a:gdLst>
                  <a:gd name="T0" fmla="*/ 0 w 402"/>
                  <a:gd name="T1" fmla="*/ 0 h 210"/>
                  <a:gd name="T2" fmla="*/ 0 w 402"/>
                  <a:gd name="T3" fmla="*/ 0 h 210"/>
                  <a:gd name="T4" fmla="*/ 0 w 402"/>
                  <a:gd name="T5" fmla="*/ 2147483646 h 210"/>
                  <a:gd name="T6" fmla="*/ 0 w 402"/>
                  <a:gd name="T7" fmla="*/ 2147483646 h 210"/>
                  <a:gd name="T8" fmla="*/ 0 w 402"/>
                  <a:gd name="T9" fmla="*/ 2147483646 h 210"/>
                  <a:gd name="T10" fmla="*/ 2147483646 w 402"/>
                  <a:gd name="T11" fmla="*/ 2147483646 h 210"/>
                  <a:gd name="T12" fmla="*/ 2147483646 w 402"/>
                  <a:gd name="T13" fmla="*/ 2147483646 h 210"/>
                  <a:gd name="T14" fmla="*/ 2147483646 w 402"/>
                  <a:gd name="T15" fmla="*/ 0 h 210"/>
                  <a:gd name="T16" fmla="*/ 2147483646 w 402"/>
                  <a:gd name="T17" fmla="*/ 2147483646 h 210"/>
                  <a:gd name="T18" fmla="*/ 2147483646 w 402"/>
                  <a:gd name="T19" fmla="*/ 2147483646 h 210"/>
                  <a:gd name="T20" fmla="*/ 2147483646 w 402"/>
                  <a:gd name="T21" fmla="*/ 2147483646 h 210"/>
                  <a:gd name="T22" fmla="*/ 2147483646 w 402"/>
                  <a:gd name="T23" fmla="*/ 2147483646 h 210"/>
                  <a:gd name="T24" fmla="*/ 0 w 402"/>
                  <a:gd name="T25" fmla="*/ 0 h 2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02" h="21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209"/>
                      <a:pt x="0" y="209"/>
                      <a:pt x="0" y="209"/>
                    </a:cubicBezTo>
                    <a:cubicBezTo>
                      <a:pt x="401" y="209"/>
                      <a:pt x="401" y="209"/>
                      <a:pt x="401" y="209"/>
                    </a:cubicBezTo>
                    <a:cubicBezTo>
                      <a:pt x="401" y="171"/>
                      <a:pt x="401" y="171"/>
                      <a:pt x="401" y="171"/>
                    </a:cubicBezTo>
                    <a:cubicBezTo>
                      <a:pt x="401" y="0"/>
                      <a:pt x="401" y="0"/>
                      <a:pt x="401" y="0"/>
                    </a:cubicBezTo>
                    <a:cubicBezTo>
                      <a:pt x="401" y="19"/>
                      <a:pt x="381" y="38"/>
                      <a:pt x="381" y="38"/>
                    </a:cubicBezTo>
                    <a:cubicBezTo>
                      <a:pt x="381" y="114"/>
                      <a:pt x="381" y="114"/>
                      <a:pt x="381" y="114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19"/>
                      <a:pt x="0" y="0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89" name="Freeform 58">
                <a:extLst>
                  <a:ext uri="{FF2B5EF4-FFF2-40B4-BE49-F238E27FC236}">
                    <a16:creationId xmlns:a16="http://schemas.microsoft.com/office/drawing/2014/main" id="{D884BD3C-B40D-8A47-9847-BFAAC3D66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750" y="5013325"/>
                <a:ext cx="103188" cy="96838"/>
              </a:xfrm>
              <a:custGeom>
                <a:avLst/>
                <a:gdLst>
                  <a:gd name="T0" fmla="*/ 2147483646 w 286"/>
                  <a:gd name="T1" fmla="*/ 2147483646 h 268"/>
                  <a:gd name="T2" fmla="*/ 2147483646 w 286"/>
                  <a:gd name="T3" fmla="*/ 2147483646 h 268"/>
                  <a:gd name="T4" fmla="*/ 2147483646 w 286"/>
                  <a:gd name="T5" fmla="*/ 2147483646 h 268"/>
                  <a:gd name="T6" fmla="*/ 2147483646 w 286"/>
                  <a:gd name="T7" fmla="*/ 2147483646 h 268"/>
                  <a:gd name="T8" fmla="*/ 2147483646 w 286"/>
                  <a:gd name="T9" fmla="*/ 0 h 268"/>
                  <a:gd name="T10" fmla="*/ 0 w 286"/>
                  <a:gd name="T11" fmla="*/ 0 h 268"/>
                  <a:gd name="T12" fmla="*/ 2147483646 w 286"/>
                  <a:gd name="T13" fmla="*/ 2147483646 h 268"/>
                  <a:gd name="T14" fmla="*/ 2147483646 w 286"/>
                  <a:gd name="T15" fmla="*/ 2147483646 h 268"/>
                  <a:gd name="T16" fmla="*/ 0 w 286"/>
                  <a:gd name="T17" fmla="*/ 2147483646 h 268"/>
                  <a:gd name="T18" fmla="*/ 2147483646 w 286"/>
                  <a:gd name="T19" fmla="*/ 2147483646 h 2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6" h="268">
                    <a:moveTo>
                      <a:pt x="285" y="267"/>
                    </a:moveTo>
                    <a:lnTo>
                      <a:pt x="285" y="267"/>
                    </a:lnTo>
                    <a:cubicBezTo>
                      <a:pt x="267" y="267"/>
                      <a:pt x="228" y="248"/>
                      <a:pt x="228" y="229"/>
                    </a:cubicBezTo>
                    <a:cubicBezTo>
                      <a:pt x="228" y="19"/>
                      <a:pt x="228" y="19"/>
                      <a:pt x="228" y="19"/>
                    </a:cubicBezTo>
                    <a:cubicBezTo>
                      <a:pt x="248" y="19"/>
                      <a:pt x="248" y="0"/>
                      <a:pt x="26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19"/>
                      <a:pt x="38" y="19"/>
                    </a:cubicBezTo>
                    <a:cubicBezTo>
                      <a:pt x="38" y="229"/>
                      <a:pt x="38" y="229"/>
                      <a:pt x="38" y="229"/>
                    </a:cubicBezTo>
                    <a:cubicBezTo>
                      <a:pt x="38" y="248"/>
                      <a:pt x="0" y="267"/>
                      <a:pt x="0" y="267"/>
                    </a:cubicBezTo>
                    <a:lnTo>
                      <a:pt x="285" y="267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90" name="Freeform 59">
                <a:extLst>
                  <a:ext uri="{FF2B5EF4-FFF2-40B4-BE49-F238E27FC236}">
                    <a16:creationId xmlns:a16="http://schemas.microsoft.com/office/drawing/2014/main" id="{37A7CDD1-BB56-1749-A7D0-489134CD7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463" y="4959350"/>
                <a:ext cx="123825" cy="55563"/>
              </a:xfrm>
              <a:custGeom>
                <a:avLst/>
                <a:gdLst>
                  <a:gd name="T0" fmla="*/ 2147483646 w 343"/>
                  <a:gd name="T1" fmla="*/ 2147483646 h 153"/>
                  <a:gd name="T2" fmla="*/ 2147483646 w 343"/>
                  <a:gd name="T3" fmla="*/ 2147483646 h 153"/>
                  <a:gd name="T4" fmla="*/ 2147483646 w 343"/>
                  <a:gd name="T5" fmla="*/ 2147483646 h 153"/>
                  <a:gd name="T6" fmla="*/ 2147483646 w 343"/>
                  <a:gd name="T7" fmla="*/ 0 h 153"/>
                  <a:gd name="T8" fmla="*/ 2147483646 w 343"/>
                  <a:gd name="T9" fmla="*/ 0 h 153"/>
                  <a:gd name="T10" fmla="*/ 2147483646 w 343"/>
                  <a:gd name="T11" fmla="*/ 2147483646 h 153"/>
                  <a:gd name="T12" fmla="*/ 0 w 343"/>
                  <a:gd name="T13" fmla="*/ 2147483646 h 153"/>
                  <a:gd name="T14" fmla="*/ 0 w 343"/>
                  <a:gd name="T15" fmla="*/ 2147483646 h 153"/>
                  <a:gd name="T16" fmla="*/ 2147483646 w 343"/>
                  <a:gd name="T17" fmla="*/ 2147483646 h 15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43" h="153">
                    <a:moveTo>
                      <a:pt x="342" y="152"/>
                    </a:moveTo>
                    <a:lnTo>
                      <a:pt x="342" y="19"/>
                    </a:lnTo>
                    <a:lnTo>
                      <a:pt x="323" y="19"/>
                    </a:lnTo>
                    <a:lnTo>
                      <a:pt x="323" y="0"/>
                    </a:lnTo>
                    <a:lnTo>
                      <a:pt x="19" y="0"/>
                    </a:lnTo>
                    <a:lnTo>
                      <a:pt x="19" y="19"/>
                    </a:lnTo>
                    <a:lnTo>
                      <a:pt x="0" y="19"/>
                    </a:lnTo>
                    <a:lnTo>
                      <a:pt x="0" y="152"/>
                    </a:lnTo>
                    <a:lnTo>
                      <a:pt x="342" y="152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91" name="Freeform 60">
                <a:extLst>
                  <a:ext uri="{FF2B5EF4-FFF2-40B4-BE49-F238E27FC236}">
                    <a16:creationId xmlns:a16="http://schemas.microsoft.com/office/drawing/2014/main" id="{50245946-F673-AE48-A63F-2E19C5871E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913" y="5048250"/>
                <a:ext cx="7937" cy="49213"/>
              </a:xfrm>
              <a:custGeom>
                <a:avLst/>
                <a:gdLst>
                  <a:gd name="T0" fmla="*/ 0 w 20"/>
                  <a:gd name="T1" fmla="*/ 0 h 135"/>
                  <a:gd name="T2" fmla="*/ 2147483646 w 20"/>
                  <a:gd name="T3" fmla="*/ 0 h 135"/>
                  <a:gd name="T4" fmla="*/ 2147483646 w 20"/>
                  <a:gd name="T5" fmla="*/ 2147483646 h 135"/>
                  <a:gd name="T6" fmla="*/ 0 w 20"/>
                  <a:gd name="T7" fmla="*/ 2147483646 h 135"/>
                  <a:gd name="T8" fmla="*/ 0 w 20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35">
                    <a:moveTo>
                      <a:pt x="0" y="0"/>
                    </a:moveTo>
                    <a:lnTo>
                      <a:pt x="19" y="0"/>
                    </a:lnTo>
                    <a:lnTo>
                      <a:pt x="19" y="134"/>
                    </a:lnTo>
                    <a:lnTo>
                      <a:pt x="0" y="13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92" name="Freeform 61">
                <a:extLst>
                  <a:ext uri="{FF2B5EF4-FFF2-40B4-BE49-F238E27FC236}">
                    <a16:creationId xmlns:a16="http://schemas.microsoft.com/office/drawing/2014/main" id="{2E627FAA-6C1B-2340-B279-4EAEF05069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7025" y="5021263"/>
                <a:ext cx="123825" cy="88900"/>
              </a:xfrm>
              <a:custGeom>
                <a:avLst/>
                <a:gdLst>
                  <a:gd name="T0" fmla="*/ 0 w 343"/>
                  <a:gd name="T1" fmla="*/ 2147483646 h 249"/>
                  <a:gd name="T2" fmla="*/ 0 w 343"/>
                  <a:gd name="T3" fmla="*/ 2147483646 h 249"/>
                  <a:gd name="T4" fmla="*/ 2147483646 w 343"/>
                  <a:gd name="T5" fmla="*/ 2147483646 h 249"/>
                  <a:gd name="T6" fmla="*/ 2147483646 w 343"/>
                  <a:gd name="T7" fmla="*/ 2147483646 h 249"/>
                  <a:gd name="T8" fmla="*/ 2147483646 w 343"/>
                  <a:gd name="T9" fmla="*/ 0 h 249"/>
                  <a:gd name="T10" fmla="*/ 2147483646 w 343"/>
                  <a:gd name="T11" fmla="*/ 0 h 249"/>
                  <a:gd name="T12" fmla="*/ 2147483646 w 343"/>
                  <a:gd name="T13" fmla="*/ 2147483646 h 249"/>
                  <a:gd name="T14" fmla="*/ 2147483646 w 343"/>
                  <a:gd name="T15" fmla="*/ 2147483646 h 249"/>
                  <a:gd name="T16" fmla="*/ 2147483646 w 343"/>
                  <a:gd name="T17" fmla="*/ 2147483646 h 249"/>
                  <a:gd name="T18" fmla="*/ 0 w 343"/>
                  <a:gd name="T19" fmla="*/ 2147483646 h 2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343" h="249">
                    <a:moveTo>
                      <a:pt x="0" y="248"/>
                    </a:moveTo>
                    <a:lnTo>
                      <a:pt x="0" y="248"/>
                    </a:lnTo>
                    <a:cubicBezTo>
                      <a:pt x="0" y="248"/>
                      <a:pt x="18" y="229"/>
                      <a:pt x="18" y="210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342" y="0"/>
                      <a:pt x="342" y="0"/>
                      <a:pt x="342" y="0"/>
                    </a:cubicBezTo>
                    <a:cubicBezTo>
                      <a:pt x="323" y="19"/>
                      <a:pt x="323" y="19"/>
                      <a:pt x="323" y="19"/>
                    </a:cubicBezTo>
                    <a:cubicBezTo>
                      <a:pt x="323" y="210"/>
                      <a:pt x="323" y="210"/>
                      <a:pt x="323" y="210"/>
                    </a:cubicBezTo>
                    <a:cubicBezTo>
                      <a:pt x="323" y="229"/>
                      <a:pt x="342" y="248"/>
                      <a:pt x="342" y="248"/>
                    </a:cubicBezTo>
                    <a:lnTo>
                      <a:pt x="0" y="248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93" name="Freeform 62">
                <a:extLst>
                  <a:ext uri="{FF2B5EF4-FFF2-40B4-BE49-F238E27FC236}">
                    <a16:creationId xmlns:a16="http://schemas.microsoft.com/office/drawing/2014/main" id="{FAF06CD3-6D83-5547-8C8E-AA563C572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3375" y="4979988"/>
                <a:ext cx="14288" cy="34925"/>
              </a:xfrm>
              <a:custGeom>
                <a:avLst/>
                <a:gdLst>
                  <a:gd name="T0" fmla="*/ 0 w 39"/>
                  <a:gd name="T1" fmla="*/ 0 h 96"/>
                  <a:gd name="T2" fmla="*/ 2147483646 w 39"/>
                  <a:gd name="T3" fmla="*/ 0 h 96"/>
                  <a:gd name="T4" fmla="*/ 2147483646 w 39"/>
                  <a:gd name="T5" fmla="*/ 2147483646 h 96"/>
                  <a:gd name="T6" fmla="*/ 0 w 39"/>
                  <a:gd name="T7" fmla="*/ 2147483646 h 96"/>
                  <a:gd name="T8" fmla="*/ 0 w 39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96">
                    <a:moveTo>
                      <a:pt x="0" y="0"/>
                    </a:moveTo>
                    <a:lnTo>
                      <a:pt x="38" y="0"/>
                    </a:lnTo>
                    <a:lnTo>
                      <a:pt x="38" y="95"/>
                    </a:lnTo>
                    <a:lnTo>
                      <a:pt x="0" y="9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94" name="Freeform 63">
                <a:extLst>
                  <a:ext uri="{FF2B5EF4-FFF2-40B4-BE49-F238E27FC236}">
                    <a16:creationId xmlns:a16="http://schemas.microsoft.com/office/drawing/2014/main" id="{0BCEC366-4F22-B248-9CDA-B2C03C912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3375" y="4965700"/>
                <a:ext cx="14288" cy="14288"/>
              </a:xfrm>
              <a:custGeom>
                <a:avLst/>
                <a:gdLst>
                  <a:gd name="T0" fmla="*/ 0 w 39"/>
                  <a:gd name="T1" fmla="*/ 0 h 39"/>
                  <a:gd name="T2" fmla="*/ 2147483646 w 39"/>
                  <a:gd name="T3" fmla="*/ 0 h 39"/>
                  <a:gd name="T4" fmla="*/ 2147483646 w 39"/>
                  <a:gd name="T5" fmla="*/ 2147483646 h 39"/>
                  <a:gd name="T6" fmla="*/ 0 w 39"/>
                  <a:gd name="T7" fmla="*/ 2147483646 h 39"/>
                  <a:gd name="T8" fmla="*/ 0 w 39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0"/>
                    </a:moveTo>
                    <a:lnTo>
                      <a:pt x="38" y="0"/>
                    </a:lnTo>
                    <a:lnTo>
                      <a:pt x="38" y="38"/>
                    </a:lnTo>
                    <a:lnTo>
                      <a:pt x="0" y="3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95" name="Freeform 64">
                <a:extLst>
                  <a:ext uri="{FF2B5EF4-FFF2-40B4-BE49-F238E27FC236}">
                    <a16:creationId xmlns:a16="http://schemas.microsoft.com/office/drawing/2014/main" id="{CFC279D6-BA64-1944-9A43-BC242F9F66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7663" y="5021263"/>
                <a:ext cx="82550" cy="88900"/>
              </a:xfrm>
              <a:custGeom>
                <a:avLst/>
                <a:gdLst>
                  <a:gd name="T0" fmla="*/ 2147483646 w 230"/>
                  <a:gd name="T1" fmla="*/ 2147483646 h 249"/>
                  <a:gd name="T2" fmla="*/ 2147483646 w 230"/>
                  <a:gd name="T3" fmla="*/ 2147483646 h 249"/>
                  <a:gd name="T4" fmla="*/ 2147483646 w 230"/>
                  <a:gd name="T5" fmla="*/ 2147483646 h 249"/>
                  <a:gd name="T6" fmla="*/ 2147483646 w 230"/>
                  <a:gd name="T7" fmla="*/ 2147483646 h 249"/>
                  <a:gd name="T8" fmla="*/ 2147483646 w 230"/>
                  <a:gd name="T9" fmla="*/ 0 h 249"/>
                  <a:gd name="T10" fmla="*/ 0 w 230"/>
                  <a:gd name="T11" fmla="*/ 0 h 249"/>
                  <a:gd name="T12" fmla="*/ 2147483646 w 230"/>
                  <a:gd name="T13" fmla="*/ 2147483646 h 249"/>
                  <a:gd name="T14" fmla="*/ 2147483646 w 230"/>
                  <a:gd name="T15" fmla="*/ 2147483646 h 249"/>
                  <a:gd name="T16" fmla="*/ 0 w 230"/>
                  <a:gd name="T17" fmla="*/ 2147483646 h 249"/>
                  <a:gd name="T18" fmla="*/ 2147483646 w 230"/>
                  <a:gd name="T19" fmla="*/ 2147483646 h 2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0" h="249">
                    <a:moveTo>
                      <a:pt x="229" y="248"/>
                    </a:moveTo>
                    <a:lnTo>
                      <a:pt x="229" y="248"/>
                    </a:lnTo>
                    <a:cubicBezTo>
                      <a:pt x="210" y="248"/>
                      <a:pt x="191" y="229"/>
                      <a:pt x="191" y="210"/>
                    </a:cubicBezTo>
                    <a:cubicBezTo>
                      <a:pt x="191" y="19"/>
                      <a:pt x="191" y="19"/>
                      <a:pt x="191" y="19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39" y="210"/>
                      <a:pt x="39" y="210"/>
                      <a:pt x="39" y="210"/>
                    </a:cubicBezTo>
                    <a:cubicBezTo>
                      <a:pt x="39" y="229"/>
                      <a:pt x="20" y="248"/>
                      <a:pt x="0" y="248"/>
                    </a:cubicBezTo>
                    <a:lnTo>
                      <a:pt x="229" y="248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96" name="Freeform 65">
                <a:extLst>
                  <a:ext uri="{FF2B5EF4-FFF2-40B4-BE49-F238E27FC236}">
                    <a16:creationId xmlns:a16="http://schemas.microsoft.com/office/drawing/2014/main" id="{CCFCE3A8-7125-1E4A-B0CB-A8D5D9901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950" y="5027613"/>
                <a:ext cx="55563" cy="82550"/>
              </a:xfrm>
              <a:custGeom>
                <a:avLst/>
                <a:gdLst>
                  <a:gd name="T0" fmla="*/ 2147483646 w 153"/>
                  <a:gd name="T1" fmla="*/ 2147483646 h 230"/>
                  <a:gd name="T2" fmla="*/ 2147483646 w 153"/>
                  <a:gd name="T3" fmla="*/ 2147483646 h 230"/>
                  <a:gd name="T4" fmla="*/ 2147483646 w 153"/>
                  <a:gd name="T5" fmla="*/ 2147483646 h 230"/>
                  <a:gd name="T6" fmla="*/ 2147483646 w 153"/>
                  <a:gd name="T7" fmla="*/ 2147483646 h 230"/>
                  <a:gd name="T8" fmla="*/ 2147483646 w 153"/>
                  <a:gd name="T9" fmla="*/ 0 h 230"/>
                  <a:gd name="T10" fmla="*/ 0 w 153"/>
                  <a:gd name="T11" fmla="*/ 0 h 230"/>
                  <a:gd name="T12" fmla="*/ 2147483646 w 153"/>
                  <a:gd name="T13" fmla="*/ 2147483646 h 230"/>
                  <a:gd name="T14" fmla="*/ 2147483646 w 153"/>
                  <a:gd name="T15" fmla="*/ 2147483646 h 230"/>
                  <a:gd name="T16" fmla="*/ 0 w 153"/>
                  <a:gd name="T17" fmla="*/ 2147483646 h 230"/>
                  <a:gd name="T18" fmla="*/ 2147483646 w 153"/>
                  <a:gd name="T19" fmla="*/ 2147483646 h 2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53" h="230">
                    <a:moveTo>
                      <a:pt x="152" y="229"/>
                    </a:moveTo>
                    <a:lnTo>
                      <a:pt x="152" y="229"/>
                    </a:lnTo>
                    <a:cubicBezTo>
                      <a:pt x="152" y="229"/>
                      <a:pt x="132" y="210"/>
                      <a:pt x="132" y="191"/>
                    </a:cubicBezTo>
                    <a:cubicBezTo>
                      <a:pt x="132" y="20"/>
                      <a:pt x="132" y="20"/>
                      <a:pt x="132" y="2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191"/>
                      <a:pt x="18" y="191"/>
                      <a:pt x="18" y="191"/>
                    </a:cubicBezTo>
                    <a:cubicBezTo>
                      <a:pt x="18" y="210"/>
                      <a:pt x="0" y="229"/>
                      <a:pt x="0" y="229"/>
                    </a:cubicBezTo>
                    <a:lnTo>
                      <a:pt x="152" y="229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97" name="Freeform 66">
                <a:extLst>
                  <a:ext uri="{FF2B5EF4-FFF2-40B4-BE49-F238E27FC236}">
                    <a16:creationId xmlns:a16="http://schemas.microsoft.com/office/drawing/2014/main" id="{EF52FCD0-0930-464B-8706-4F3A430EC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538" y="5021263"/>
                <a:ext cx="82550" cy="88900"/>
              </a:xfrm>
              <a:custGeom>
                <a:avLst/>
                <a:gdLst>
                  <a:gd name="T0" fmla="*/ 2147483646 w 230"/>
                  <a:gd name="T1" fmla="*/ 2147483646 h 249"/>
                  <a:gd name="T2" fmla="*/ 2147483646 w 230"/>
                  <a:gd name="T3" fmla="*/ 2147483646 h 249"/>
                  <a:gd name="T4" fmla="*/ 2147483646 w 230"/>
                  <a:gd name="T5" fmla="*/ 2147483646 h 249"/>
                  <a:gd name="T6" fmla="*/ 2147483646 w 230"/>
                  <a:gd name="T7" fmla="*/ 2147483646 h 249"/>
                  <a:gd name="T8" fmla="*/ 2147483646 w 230"/>
                  <a:gd name="T9" fmla="*/ 0 h 249"/>
                  <a:gd name="T10" fmla="*/ 0 w 230"/>
                  <a:gd name="T11" fmla="*/ 0 h 249"/>
                  <a:gd name="T12" fmla="*/ 2147483646 w 230"/>
                  <a:gd name="T13" fmla="*/ 2147483646 h 249"/>
                  <a:gd name="T14" fmla="*/ 2147483646 w 230"/>
                  <a:gd name="T15" fmla="*/ 2147483646 h 249"/>
                  <a:gd name="T16" fmla="*/ 0 w 230"/>
                  <a:gd name="T17" fmla="*/ 2147483646 h 249"/>
                  <a:gd name="T18" fmla="*/ 2147483646 w 230"/>
                  <a:gd name="T19" fmla="*/ 2147483646 h 249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30" h="249">
                    <a:moveTo>
                      <a:pt x="229" y="248"/>
                    </a:moveTo>
                    <a:lnTo>
                      <a:pt x="229" y="248"/>
                    </a:lnTo>
                    <a:cubicBezTo>
                      <a:pt x="210" y="248"/>
                      <a:pt x="190" y="229"/>
                      <a:pt x="190" y="210"/>
                    </a:cubicBezTo>
                    <a:cubicBezTo>
                      <a:pt x="190" y="19"/>
                      <a:pt x="190" y="19"/>
                      <a:pt x="190" y="19"/>
                    </a:cubicBezTo>
                    <a:cubicBezTo>
                      <a:pt x="229" y="0"/>
                      <a:pt x="229" y="0"/>
                      <a:pt x="22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8" y="19"/>
                      <a:pt x="38" y="19"/>
                      <a:pt x="38" y="19"/>
                    </a:cubicBezTo>
                    <a:cubicBezTo>
                      <a:pt x="38" y="210"/>
                      <a:pt x="38" y="210"/>
                      <a:pt x="38" y="210"/>
                    </a:cubicBezTo>
                    <a:cubicBezTo>
                      <a:pt x="38" y="229"/>
                      <a:pt x="19" y="248"/>
                      <a:pt x="0" y="248"/>
                    </a:cubicBezTo>
                    <a:lnTo>
                      <a:pt x="229" y="248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98" name="Freeform 67">
                <a:extLst>
                  <a:ext uri="{FF2B5EF4-FFF2-40B4-BE49-F238E27FC236}">
                    <a16:creationId xmlns:a16="http://schemas.microsoft.com/office/drawing/2014/main" id="{5F19DEF4-B7CB-F04F-9F0D-160E3BB7C4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8825" y="5027613"/>
                <a:ext cx="61913" cy="82550"/>
              </a:xfrm>
              <a:custGeom>
                <a:avLst/>
                <a:gdLst>
                  <a:gd name="T0" fmla="*/ 2147483646 w 173"/>
                  <a:gd name="T1" fmla="*/ 2147483646 h 230"/>
                  <a:gd name="T2" fmla="*/ 2147483646 w 173"/>
                  <a:gd name="T3" fmla="*/ 2147483646 h 230"/>
                  <a:gd name="T4" fmla="*/ 2147483646 w 173"/>
                  <a:gd name="T5" fmla="*/ 2147483646 h 230"/>
                  <a:gd name="T6" fmla="*/ 2147483646 w 173"/>
                  <a:gd name="T7" fmla="*/ 2147483646 h 230"/>
                  <a:gd name="T8" fmla="*/ 2147483646 w 173"/>
                  <a:gd name="T9" fmla="*/ 0 h 230"/>
                  <a:gd name="T10" fmla="*/ 2147483646 w 173"/>
                  <a:gd name="T11" fmla="*/ 0 h 230"/>
                  <a:gd name="T12" fmla="*/ 2147483646 w 173"/>
                  <a:gd name="T13" fmla="*/ 2147483646 h 230"/>
                  <a:gd name="T14" fmla="*/ 2147483646 w 173"/>
                  <a:gd name="T15" fmla="*/ 2147483646 h 230"/>
                  <a:gd name="T16" fmla="*/ 0 w 173"/>
                  <a:gd name="T17" fmla="*/ 2147483646 h 230"/>
                  <a:gd name="T18" fmla="*/ 2147483646 w 173"/>
                  <a:gd name="T19" fmla="*/ 2147483646 h 2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73" h="230">
                    <a:moveTo>
                      <a:pt x="172" y="229"/>
                    </a:moveTo>
                    <a:lnTo>
                      <a:pt x="172" y="229"/>
                    </a:lnTo>
                    <a:cubicBezTo>
                      <a:pt x="152" y="229"/>
                      <a:pt x="134" y="210"/>
                      <a:pt x="134" y="191"/>
                    </a:cubicBezTo>
                    <a:cubicBezTo>
                      <a:pt x="134" y="20"/>
                      <a:pt x="134" y="20"/>
                      <a:pt x="134" y="2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91"/>
                      <a:pt x="20" y="191"/>
                      <a:pt x="20" y="191"/>
                    </a:cubicBezTo>
                    <a:cubicBezTo>
                      <a:pt x="20" y="210"/>
                      <a:pt x="0" y="229"/>
                      <a:pt x="0" y="229"/>
                    </a:cubicBezTo>
                    <a:lnTo>
                      <a:pt x="172" y="229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499" name="Freeform 68">
                <a:extLst>
                  <a:ext uri="{FF2B5EF4-FFF2-40B4-BE49-F238E27FC236}">
                    <a16:creationId xmlns:a16="http://schemas.microsoft.com/office/drawing/2014/main" id="{352F7612-6379-BA4E-82FF-5FDD93560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650" y="5027613"/>
                <a:ext cx="28575" cy="82550"/>
              </a:xfrm>
              <a:custGeom>
                <a:avLst/>
                <a:gdLst>
                  <a:gd name="T0" fmla="*/ 0 w 78"/>
                  <a:gd name="T1" fmla="*/ 0 h 230"/>
                  <a:gd name="T2" fmla="*/ 2147483646 w 78"/>
                  <a:gd name="T3" fmla="*/ 0 h 230"/>
                  <a:gd name="T4" fmla="*/ 2147483646 w 78"/>
                  <a:gd name="T5" fmla="*/ 2147483646 h 230"/>
                  <a:gd name="T6" fmla="*/ 0 w 78"/>
                  <a:gd name="T7" fmla="*/ 2147483646 h 230"/>
                  <a:gd name="T8" fmla="*/ 0 w 78"/>
                  <a:gd name="T9" fmla="*/ 0 h 2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230">
                    <a:moveTo>
                      <a:pt x="0" y="0"/>
                    </a:moveTo>
                    <a:lnTo>
                      <a:pt x="77" y="0"/>
                    </a:lnTo>
                    <a:lnTo>
                      <a:pt x="77" y="229"/>
                    </a:lnTo>
                    <a:lnTo>
                      <a:pt x="0" y="22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00" name="Freeform 69">
                <a:extLst>
                  <a:ext uri="{FF2B5EF4-FFF2-40B4-BE49-F238E27FC236}">
                    <a16:creationId xmlns:a16="http://schemas.microsoft.com/office/drawing/2014/main" id="{71994DAA-1EF2-CD42-B3DB-81EABDBBCE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2450" y="5027613"/>
                <a:ext cx="68263" cy="82550"/>
              </a:xfrm>
              <a:custGeom>
                <a:avLst/>
                <a:gdLst>
                  <a:gd name="T0" fmla="*/ 2147483646 w 191"/>
                  <a:gd name="T1" fmla="*/ 2147483646 h 230"/>
                  <a:gd name="T2" fmla="*/ 2147483646 w 191"/>
                  <a:gd name="T3" fmla="*/ 2147483646 h 230"/>
                  <a:gd name="T4" fmla="*/ 2147483646 w 191"/>
                  <a:gd name="T5" fmla="*/ 2147483646 h 230"/>
                  <a:gd name="T6" fmla="*/ 2147483646 w 191"/>
                  <a:gd name="T7" fmla="*/ 2147483646 h 230"/>
                  <a:gd name="T8" fmla="*/ 2147483646 w 191"/>
                  <a:gd name="T9" fmla="*/ 0 h 230"/>
                  <a:gd name="T10" fmla="*/ 2147483646 w 191"/>
                  <a:gd name="T11" fmla="*/ 0 h 230"/>
                  <a:gd name="T12" fmla="*/ 2147483646 w 191"/>
                  <a:gd name="T13" fmla="*/ 2147483646 h 230"/>
                  <a:gd name="T14" fmla="*/ 2147483646 w 191"/>
                  <a:gd name="T15" fmla="*/ 2147483646 h 230"/>
                  <a:gd name="T16" fmla="*/ 0 w 191"/>
                  <a:gd name="T17" fmla="*/ 2147483646 h 230"/>
                  <a:gd name="T18" fmla="*/ 2147483646 w 191"/>
                  <a:gd name="T19" fmla="*/ 2147483646 h 230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1" h="230">
                    <a:moveTo>
                      <a:pt x="190" y="229"/>
                    </a:moveTo>
                    <a:lnTo>
                      <a:pt x="190" y="229"/>
                    </a:lnTo>
                    <a:cubicBezTo>
                      <a:pt x="171" y="229"/>
                      <a:pt x="152" y="210"/>
                      <a:pt x="152" y="191"/>
                    </a:cubicBezTo>
                    <a:cubicBezTo>
                      <a:pt x="152" y="20"/>
                      <a:pt x="152" y="20"/>
                      <a:pt x="152" y="2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8" y="191"/>
                      <a:pt x="38" y="191"/>
                      <a:pt x="38" y="191"/>
                    </a:cubicBezTo>
                    <a:cubicBezTo>
                      <a:pt x="38" y="210"/>
                      <a:pt x="19" y="229"/>
                      <a:pt x="0" y="229"/>
                    </a:cubicBezTo>
                    <a:lnTo>
                      <a:pt x="190" y="229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01" name="Freeform 70">
                <a:extLst>
                  <a:ext uri="{FF2B5EF4-FFF2-40B4-BE49-F238E27FC236}">
                    <a16:creationId xmlns:a16="http://schemas.microsoft.com/office/drawing/2014/main" id="{D42666D5-A7CA-0348-8907-E607179D3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3088" y="5027613"/>
                <a:ext cx="26987" cy="82550"/>
              </a:xfrm>
              <a:custGeom>
                <a:avLst/>
                <a:gdLst>
                  <a:gd name="T0" fmla="*/ 0 w 77"/>
                  <a:gd name="T1" fmla="*/ 0 h 230"/>
                  <a:gd name="T2" fmla="*/ 2147483646 w 77"/>
                  <a:gd name="T3" fmla="*/ 0 h 230"/>
                  <a:gd name="T4" fmla="*/ 2147483646 w 77"/>
                  <a:gd name="T5" fmla="*/ 2147483646 h 230"/>
                  <a:gd name="T6" fmla="*/ 0 w 77"/>
                  <a:gd name="T7" fmla="*/ 2147483646 h 230"/>
                  <a:gd name="T8" fmla="*/ 0 w 77"/>
                  <a:gd name="T9" fmla="*/ 0 h 2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230">
                    <a:moveTo>
                      <a:pt x="0" y="0"/>
                    </a:moveTo>
                    <a:lnTo>
                      <a:pt x="76" y="0"/>
                    </a:lnTo>
                    <a:lnTo>
                      <a:pt x="76" y="229"/>
                    </a:lnTo>
                    <a:lnTo>
                      <a:pt x="0" y="22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02" name="Freeform 71">
                <a:extLst>
                  <a:ext uri="{FF2B5EF4-FFF2-40B4-BE49-F238E27FC236}">
                    <a16:creationId xmlns:a16="http://schemas.microsoft.com/office/drawing/2014/main" id="{44172551-FEFE-7443-877D-18CC68EB97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3113" y="5027613"/>
                <a:ext cx="28575" cy="82550"/>
              </a:xfrm>
              <a:custGeom>
                <a:avLst/>
                <a:gdLst>
                  <a:gd name="T0" fmla="*/ 0 w 78"/>
                  <a:gd name="T1" fmla="*/ 0 h 230"/>
                  <a:gd name="T2" fmla="*/ 2147483646 w 78"/>
                  <a:gd name="T3" fmla="*/ 0 h 230"/>
                  <a:gd name="T4" fmla="*/ 2147483646 w 78"/>
                  <a:gd name="T5" fmla="*/ 2147483646 h 230"/>
                  <a:gd name="T6" fmla="*/ 0 w 78"/>
                  <a:gd name="T7" fmla="*/ 2147483646 h 230"/>
                  <a:gd name="T8" fmla="*/ 0 w 78"/>
                  <a:gd name="T9" fmla="*/ 0 h 2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230">
                    <a:moveTo>
                      <a:pt x="0" y="0"/>
                    </a:moveTo>
                    <a:lnTo>
                      <a:pt x="77" y="0"/>
                    </a:lnTo>
                    <a:lnTo>
                      <a:pt x="77" y="229"/>
                    </a:lnTo>
                    <a:lnTo>
                      <a:pt x="0" y="229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03" name="Freeform 72">
                <a:extLst>
                  <a:ext uri="{FF2B5EF4-FFF2-40B4-BE49-F238E27FC236}">
                    <a16:creationId xmlns:a16="http://schemas.microsoft.com/office/drawing/2014/main" id="{C2FAC511-B514-0145-A100-2E4B9E586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738" y="5000625"/>
                <a:ext cx="47625" cy="14288"/>
              </a:xfrm>
              <a:custGeom>
                <a:avLst/>
                <a:gdLst>
                  <a:gd name="T0" fmla="*/ 0 w 134"/>
                  <a:gd name="T1" fmla="*/ 0 h 39"/>
                  <a:gd name="T2" fmla="*/ 2147483646 w 134"/>
                  <a:gd name="T3" fmla="*/ 0 h 39"/>
                  <a:gd name="T4" fmla="*/ 2147483646 w 134"/>
                  <a:gd name="T5" fmla="*/ 2147483646 h 39"/>
                  <a:gd name="T6" fmla="*/ 0 w 134"/>
                  <a:gd name="T7" fmla="*/ 2147483646 h 39"/>
                  <a:gd name="T8" fmla="*/ 0 w 134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39">
                    <a:moveTo>
                      <a:pt x="0" y="0"/>
                    </a:moveTo>
                    <a:lnTo>
                      <a:pt x="133" y="0"/>
                    </a:lnTo>
                    <a:lnTo>
                      <a:pt x="133" y="38"/>
                    </a:lnTo>
                    <a:lnTo>
                      <a:pt x="0" y="3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04" name="Freeform 73">
                <a:extLst>
                  <a:ext uri="{FF2B5EF4-FFF2-40B4-BE49-F238E27FC236}">
                    <a16:creationId xmlns:a16="http://schemas.microsoft.com/office/drawing/2014/main" id="{764D2A00-E586-BB4E-BAB2-43D19ED3D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750" y="5000625"/>
                <a:ext cx="96838" cy="20638"/>
              </a:xfrm>
              <a:custGeom>
                <a:avLst/>
                <a:gdLst>
                  <a:gd name="T0" fmla="*/ 2147483646 w 268"/>
                  <a:gd name="T1" fmla="*/ 2147483646 h 58"/>
                  <a:gd name="T2" fmla="*/ 2147483646 w 268"/>
                  <a:gd name="T3" fmla="*/ 2147483646 h 58"/>
                  <a:gd name="T4" fmla="*/ 2147483646 w 268"/>
                  <a:gd name="T5" fmla="*/ 0 h 58"/>
                  <a:gd name="T6" fmla="*/ 0 w 268"/>
                  <a:gd name="T7" fmla="*/ 0 h 58"/>
                  <a:gd name="T8" fmla="*/ 2147483646 w 268"/>
                  <a:gd name="T9" fmla="*/ 2147483646 h 58"/>
                  <a:gd name="T10" fmla="*/ 2147483646 w 268"/>
                  <a:gd name="T11" fmla="*/ 2147483646 h 58"/>
                  <a:gd name="T12" fmla="*/ 2147483646 w 268"/>
                  <a:gd name="T13" fmla="*/ 2147483646 h 58"/>
                  <a:gd name="T14" fmla="*/ 2147483646 w 268"/>
                  <a:gd name="T15" fmla="*/ 2147483646 h 5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268" h="58">
                    <a:moveTo>
                      <a:pt x="209" y="19"/>
                    </a:moveTo>
                    <a:lnTo>
                      <a:pt x="209" y="19"/>
                    </a:lnTo>
                    <a:cubicBezTo>
                      <a:pt x="209" y="19"/>
                      <a:pt x="248" y="19"/>
                      <a:pt x="26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19"/>
                      <a:pt x="57" y="19"/>
                      <a:pt x="57" y="19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190" y="57"/>
                      <a:pt x="190" y="57"/>
                      <a:pt x="190" y="57"/>
                    </a:cubicBezTo>
                    <a:lnTo>
                      <a:pt x="209" y="19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05" name="Freeform 74">
                <a:extLst>
                  <a:ext uri="{FF2B5EF4-FFF2-40B4-BE49-F238E27FC236}">
                    <a16:creationId xmlns:a16="http://schemas.microsoft.com/office/drawing/2014/main" id="{20FA642C-024B-1F43-9AAF-DE531EC64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750" y="4938713"/>
                <a:ext cx="96838" cy="55562"/>
              </a:xfrm>
              <a:custGeom>
                <a:avLst/>
                <a:gdLst>
                  <a:gd name="T0" fmla="*/ 2147483646 w 268"/>
                  <a:gd name="T1" fmla="*/ 2147483646 h 153"/>
                  <a:gd name="T2" fmla="*/ 2147483646 w 268"/>
                  <a:gd name="T3" fmla="*/ 2147483646 h 153"/>
                  <a:gd name="T4" fmla="*/ 2147483646 w 268"/>
                  <a:gd name="T5" fmla="*/ 0 h 153"/>
                  <a:gd name="T6" fmla="*/ 2147483646 w 268"/>
                  <a:gd name="T7" fmla="*/ 2147483646 h 153"/>
                  <a:gd name="T8" fmla="*/ 2147483646 w 268"/>
                  <a:gd name="T9" fmla="*/ 2147483646 h 153"/>
                  <a:gd name="T10" fmla="*/ 2147483646 w 268"/>
                  <a:gd name="T11" fmla="*/ 2147483646 h 153"/>
                  <a:gd name="T12" fmla="*/ 0 w 268"/>
                  <a:gd name="T13" fmla="*/ 2147483646 h 153"/>
                  <a:gd name="T14" fmla="*/ 0 w 268"/>
                  <a:gd name="T15" fmla="*/ 0 h 153"/>
                  <a:gd name="T16" fmla="*/ 2147483646 w 268"/>
                  <a:gd name="T17" fmla="*/ 2147483646 h 153"/>
                  <a:gd name="T18" fmla="*/ 2147483646 w 268"/>
                  <a:gd name="T19" fmla="*/ 2147483646 h 15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68" h="153">
                    <a:moveTo>
                      <a:pt x="248" y="38"/>
                    </a:moveTo>
                    <a:lnTo>
                      <a:pt x="248" y="38"/>
                    </a:lnTo>
                    <a:cubicBezTo>
                      <a:pt x="248" y="0"/>
                      <a:pt x="248" y="0"/>
                      <a:pt x="267" y="0"/>
                    </a:cubicBezTo>
                    <a:cubicBezTo>
                      <a:pt x="267" y="114"/>
                      <a:pt x="267" y="114"/>
                      <a:pt x="267" y="114"/>
                    </a:cubicBezTo>
                    <a:cubicBezTo>
                      <a:pt x="248" y="114"/>
                      <a:pt x="228" y="152"/>
                      <a:pt x="228" y="152"/>
                    </a:cubicBezTo>
                    <a:cubicBezTo>
                      <a:pt x="57" y="152"/>
                      <a:pt x="57" y="152"/>
                      <a:pt x="57" y="152"/>
                    </a:cubicBezTo>
                    <a:cubicBezTo>
                      <a:pt x="57" y="152"/>
                      <a:pt x="19" y="114"/>
                      <a:pt x="0" y="11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0"/>
                      <a:pt x="19" y="0"/>
                      <a:pt x="19" y="38"/>
                    </a:cubicBezTo>
                    <a:lnTo>
                      <a:pt x="248" y="38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06" name="Freeform 75">
                <a:extLst>
                  <a:ext uri="{FF2B5EF4-FFF2-40B4-BE49-F238E27FC236}">
                    <a16:creationId xmlns:a16="http://schemas.microsoft.com/office/drawing/2014/main" id="{C44A8063-1B2F-C349-A2EA-2266937EC2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388" y="4959350"/>
                <a:ext cx="55562" cy="41275"/>
              </a:xfrm>
              <a:custGeom>
                <a:avLst/>
                <a:gdLst>
                  <a:gd name="T0" fmla="*/ 0 w 153"/>
                  <a:gd name="T1" fmla="*/ 0 h 115"/>
                  <a:gd name="T2" fmla="*/ 0 w 153"/>
                  <a:gd name="T3" fmla="*/ 0 h 115"/>
                  <a:gd name="T4" fmla="*/ 2147483646 w 153"/>
                  <a:gd name="T5" fmla="*/ 2147483646 h 115"/>
                  <a:gd name="T6" fmla="*/ 2147483646 w 153"/>
                  <a:gd name="T7" fmla="*/ 2147483646 h 115"/>
                  <a:gd name="T8" fmla="*/ 2147483646 w 153"/>
                  <a:gd name="T9" fmla="*/ 0 h 115"/>
                  <a:gd name="T10" fmla="*/ 0 w 153"/>
                  <a:gd name="T11" fmla="*/ 0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3" h="115">
                    <a:moveTo>
                      <a:pt x="0" y="0"/>
                    </a:moveTo>
                    <a:lnTo>
                      <a:pt x="0" y="0"/>
                    </a:lnTo>
                    <a:cubicBezTo>
                      <a:pt x="19" y="38"/>
                      <a:pt x="19" y="76"/>
                      <a:pt x="19" y="114"/>
                    </a:cubicBezTo>
                    <a:cubicBezTo>
                      <a:pt x="133" y="114"/>
                      <a:pt x="133" y="114"/>
                      <a:pt x="133" y="114"/>
                    </a:cubicBezTo>
                    <a:cubicBezTo>
                      <a:pt x="133" y="76"/>
                      <a:pt x="133" y="38"/>
                      <a:pt x="152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07" name="Freeform 76">
                <a:extLst>
                  <a:ext uri="{FF2B5EF4-FFF2-40B4-BE49-F238E27FC236}">
                    <a16:creationId xmlns:a16="http://schemas.microsoft.com/office/drawing/2014/main" id="{2620B48D-9C03-0A41-BFB8-BE400A3F7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9725" y="5048250"/>
                <a:ext cx="14288" cy="49213"/>
              </a:xfrm>
              <a:custGeom>
                <a:avLst/>
                <a:gdLst>
                  <a:gd name="T0" fmla="*/ 0 w 40"/>
                  <a:gd name="T1" fmla="*/ 0 h 135"/>
                  <a:gd name="T2" fmla="*/ 2147483646 w 40"/>
                  <a:gd name="T3" fmla="*/ 0 h 135"/>
                  <a:gd name="T4" fmla="*/ 2147483646 w 40"/>
                  <a:gd name="T5" fmla="*/ 2147483646 h 135"/>
                  <a:gd name="T6" fmla="*/ 0 w 40"/>
                  <a:gd name="T7" fmla="*/ 2147483646 h 135"/>
                  <a:gd name="T8" fmla="*/ 0 w 40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35">
                    <a:moveTo>
                      <a:pt x="0" y="0"/>
                    </a:moveTo>
                    <a:lnTo>
                      <a:pt x="39" y="0"/>
                    </a:lnTo>
                    <a:lnTo>
                      <a:pt x="39" y="134"/>
                    </a:lnTo>
                    <a:lnTo>
                      <a:pt x="0" y="13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08" name="Freeform 77">
                <a:extLst>
                  <a:ext uri="{FF2B5EF4-FFF2-40B4-BE49-F238E27FC236}">
                    <a16:creationId xmlns:a16="http://schemas.microsoft.com/office/drawing/2014/main" id="{9F193688-2760-C447-82F2-A959F4730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088" y="4979988"/>
                <a:ext cx="14287" cy="34925"/>
              </a:xfrm>
              <a:custGeom>
                <a:avLst/>
                <a:gdLst>
                  <a:gd name="T0" fmla="*/ 2147483646 w 39"/>
                  <a:gd name="T1" fmla="*/ 0 h 96"/>
                  <a:gd name="T2" fmla="*/ 0 w 39"/>
                  <a:gd name="T3" fmla="*/ 0 h 96"/>
                  <a:gd name="T4" fmla="*/ 0 w 39"/>
                  <a:gd name="T5" fmla="*/ 2147483646 h 96"/>
                  <a:gd name="T6" fmla="*/ 2147483646 w 39"/>
                  <a:gd name="T7" fmla="*/ 2147483646 h 96"/>
                  <a:gd name="T8" fmla="*/ 2147483646 w 39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96">
                    <a:moveTo>
                      <a:pt x="38" y="0"/>
                    </a:moveTo>
                    <a:lnTo>
                      <a:pt x="0" y="0"/>
                    </a:lnTo>
                    <a:lnTo>
                      <a:pt x="0" y="95"/>
                    </a:lnTo>
                    <a:lnTo>
                      <a:pt x="38" y="95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09" name="Freeform 78">
                <a:extLst>
                  <a:ext uri="{FF2B5EF4-FFF2-40B4-BE49-F238E27FC236}">
                    <a16:creationId xmlns:a16="http://schemas.microsoft.com/office/drawing/2014/main" id="{43DA0ECC-140C-C84E-8C47-6082A5F22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59088" y="5095875"/>
                <a:ext cx="534987" cy="14288"/>
              </a:xfrm>
              <a:custGeom>
                <a:avLst/>
                <a:gdLst>
                  <a:gd name="T0" fmla="*/ 0 w 1487"/>
                  <a:gd name="T1" fmla="*/ 2147483646 h 39"/>
                  <a:gd name="T2" fmla="*/ 0 w 1487"/>
                  <a:gd name="T3" fmla="*/ 2147483646 h 39"/>
                  <a:gd name="T4" fmla="*/ 2147483646 w 1487"/>
                  <a:gd name="T5" fmla="*/ 0 h 39"/>
                  <a:gd name="T6" fmla="*/ 2147483646 w 1487"/>
                  <a:gd name="T7" fmla="*/ 0 h 39"/>
                  <a:gd name="T8" fmla="*/ 2147483646 w 1487"/>
                  <a:gd name="T9" fmla="*/ 2147483646 h 39"/>
                  <a:gd name="T10" fmla="*/ 0 w 1487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487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20" y="38"/>
                      <a:pt x="20" y="19"/>
                      <a:pt x="38" y="0"/>
                    </a:cubicBezTo>
                    <a:cubicBezTo>
                      <a:pt x="1467" y="0"/>
                      <a:pt x="1467" y="0"/>
                      <a:pt x="1467" y="0"/>
                    </a:cubicBezTo>
                    <a:cubicBezTo>
                      <a:pt x="1467" y="19"/>
                      <a:pt x="1486" y="38"/>
                      <a:pt x="1486" y="38"/>
                    </a:cubicBezTo>
                    <a:lnTo>
                      <a:pt x="0" y="38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10" name="Freeform 79">
                <a:extLst>
                  <a:ext uri="{FF2B5EF4-FFF2-40B4-BE49-F238E27FC236}">
                    <a16:creationId xmlns:a16="http://schemas.microsoft.com/office/drawing/2014/main" id="{AA2EAB91-F2E3-AC47-8BBB-80F8290B5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62275" y="5048250"/>
                <a:ext cx="14288" cy="49213"/>
              </a:xfrm>
              <a:custGeom>
                <a:avLst/>
                <a:gdLst>
                  <a:gd name="T0" fmla="*/ 0 w 39"/>
                  <a:gd name="T1" fmla="*/ 0 h 135"/>
                  <a:gd name="T2" fmla="*/ 2147483646 w 39"/>
                  <a:gd name="T3" fmla="*/ 0 h 135"/>
                  <a:gd name="T4" fmla="*/ 2147483646 w 39"/>
                  <a:gd name="T5" fmla="*/ 2147483646 h 135"/>
                  <a:gd name="T6" fmla="*/ 0 w 39"/>
                  <a:gd name="T7" fmla="*/ 2147483646 h 135"/>
                  <a:gd name="T8" fmla="*/ 0 w 39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35">
                    <a:moveTo>
                      <a:pt x="0" y="0"/>
                    </a:moveTo>
                    <a:lnTo>
                      <a:pt x="38" y="0"/>
                    </a:lnTo>
                    <a:lnTo>
                      <a:pt x="38" y="134"/>
                    </a:lnTo>
                    <a:lnTo>
                      <a:pt x="0" y="13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11" name="Freeform 80">
                <a:extLst>
                  <a:ext uri="{FF2B5EF4-FFF2-40B4-BE49-F238E27FC236}">
                    <a16:creationId xmlns:a16="http://schemas.microsoft.com/office/drawing/2014/main" id="{3DED374A-9367-6A47-A785-6C927C3E2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7025" y="4959350"/>
                <a:ext cx="6350" cy="61913"/>
              </a:xfrm>
              <a:custGeom>
                <a:avLst/>
                <a:gdLst>
                  <a:gd name="T0" fmla="*/ 0 w 19"/>
                  <a:gd name="T1" fmla="*/ 2147483646 h 172"/>
                  <a:gd name="T2" fmla="*/ 0 w 19"/>
                  <a:gd name="T3" fmla="*/ 2147483646 h 172"/>
                  <a:gd name="T4" fmla="*/ 0 w 19"/>
                  <a:gd name="T5" fmla="*/ 2147483646 h 172"/>
                  <a:gd name="T6" fmla="*/ 2147483646 w 19"/>
                  <a:gd name="T7" fmla="*/ 2147483646 h 172"/>
                  <a:gd name="T8" fmla="*/ 2147483646 w 19"/>
                  <a:gd name="T9" fmla="*/ 2147483646 h 172"/>
                  <a:gd name="T10" fmla="*/ 0 w 19"/>
                  <a:gd name="T11" fmla="*/ 2147483646 h 1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72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71"/>
                      <a:pt x="0" y="171"/>
                      <a:pt x="0" y="171"/>
                    </a:cubicBezTo>
                    <a:cubicBezTo>
                      <a:pt x="18" y="171"/>
                      <a:pt x="18" y="171"/>
                      <a:pt x="18" y="171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0"/>
                      <a:pt x="18" y="0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12" name="Freeform 81">
                <a:extLst>
                  <a:ext uri="{FF2B5EF4-FFF2-40B4-BE49-F238E27FC236}">
                    <a16:creationId xmlns:a16="http://schemas.microsoft.com/office/drawing/2014/main" id="{E60365DB-2D16-E943-B05B-789490F1E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7025" y="5000625"/>
                <a:ext cx="20638" cy="20638"/>
              </a:xfrm>
              <a:custGeom>
                <a:avLst/>
                <a:gdLst>
                  <a:gd name="T0" fmla="*/ 0 w 57"/>
                  <a:gd name="T1" fmla="*/ 0 h 58"/>
                  <a:gd name="T2" fmla="*/ 0 w 57"/>
                  <a:gd name="T3" fmla="*/ 0 h 58"/>
                  <a:gd name="T4" fmla="*/ 2147483646 w 57"/>
                  <a:gd name="T5" fmla="*/ 2147483646 h 58"/>
                  <a:gd name="T6" fmla="*/ 0 w 57"/>
                  <a:gd name="T7" fmla="*/ 2147483646 h 58"/>
                  <a:gd name="T8" fmla="*/ 0 w 57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8">
                    <a:moveTo>
                      <a:pt x="0" y="0"/>
                    </a:moveTo>
                    <a:lnTo>
                      <a:pt x="0" y="0"/>
                    </a:lnTo>
                    <a:cubicBezTo>
                      <a:pt x="37" y="19"/>
                      <a:pt x="56" y="19"/>
                      <a:pt x="56" y="57"/>
                    </a:cubicBezTo>
                    <a:cubicBezTo>
                      <a:pt x="0" y="57"/>
                      <a:pt x="0" y="57"/>
                      <a:pt x="0" y="57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13" name="Freeform 82">
                <a:extLst>
                  <a:ext uri="{FF2B5EF4-FFF2-40B4-BE49-F238E27FC236}">
                    <a16:creationId xmlns:a16="http://schemas.microsoft.com/office/drawing/2014/main" id="{636F563B-0DED-E84C-A579-33ED7784E9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0213" y="4986338"/>
                <a:ext cx="14287" cy="34925"/>
              </a:xfrm>
              <a:custGeom>
                <a:avLst/>
                <a:gdLst>
                  <a:gd name="T0" fmla="*/ 0 w 39"/>
                  <a:gd name="T1" fmla="*/ 0 h 96"/>
                  <a:gd name="T2" fmla="*/ 2147483646 w 39"/>
                  <a:gd name="T3" fmla="*/ 0 h 96"/>
                  <a:gd name="T4" fmla="*/ 2147483646 w 39"/>
                  <a:gd name="T5" fmla="*/ 2147483646 h 96"/>
                  <a:gd name="T6" fmla="*/ 0 w 39"/>
                  <a:gd name="T7" fmla="*/ 2147483646 h 96"/>
                  <a:gd name="T8" fmla="*/ 0 w 39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96">
                    <a:moveTo>
                      <a:pt x="0" y="0"/>
                    </a:moveTo>
                    <a:lnTo>
                      <a:pt x="38" y="0"/>
                    </a:lnTo>
                    <a:lnTo>
                      <a:pt x="38" y="95"/>
                    </a:lnTo>
                    <a:lnTo>
                      <a:pt x="0" y="9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14" name="Freeform 83">
                <a:extLst>
                  <a:ext uri="{FF2B5EF4-FFF2-40B4-BE49-F238E27FC236}">
                    <a16:creationId xmlns:a16="http://schemas.microsoft.com/office/drawing/2014/main" id="{74EBB081-925A-D34C-9FD9-A9A13F6C0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913" y="4979988"/>
                <a:ext cx="7937" cy="41275"/>
              </a:xfrm>
              <a:custGeom>
                <a:avLst/>
                <a:gdLst>
                  <a:gd name="T0" fmla="*/ 0 w 20"/>
                  <a:gd name="T1" fmla="*/ 2147483646 h 115"/>
                  <a:gd name="T2" fmla="*/ 0 w 20"/>
                  <a:gd name="T3" fmla="*/ 2147483646 h 115"/>
                  <a:gd name="T4" fmla="*/ 0 w 20"/>
                  <a:gd name="T5" fmla="*/ 2147483646 h 115"/>
                  <a:gd name="T6" fmla="*/ 2147483646 w 20"/>
                  <a:gd name="T7" fmla="*/ 2147483646 h 115"/>
                  <a:gd name="T8" fmla="*/ 2147483646 w 20"/>
                  <a:gd name="T9" fmla="*/ 2147483646 h 115"/>
                  <a:gd name="T10" fmla="*/ 0 w 20"/>
                  <a:gd name="T11" fmla="*/ 2147483646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15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14"/>
                      <a:pt x="0" y="114"/>
                      <a:pt x="0" y="114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0" y="0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15" name="Freeform 84">
                <a:extLst>
                  <a:ext uri="{FF2B5EF4-FFF2-40B4-BE49-F238E27FC236}">
                    <a16:creationId xmlns:a16="http://schemas.microsoft.com/office/drawing/2014/main" id="{DD439ED7-47BD-D04C-926B-49B927133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9750" y="4829175"/>
                <a:ext cx="96838" cy="123825"/>
              </a:xfrm>
              <a:custGeom>
                <a:avLst/>
                <a:gdLst>
                  <a:gd name="T0" fmla="*/ 2147483646 w 268"/>
                  <a:gd name="T1" fmla="*/ 2147483646 h 344"/>
                  <a:gd name="T2" fmla="*/ 2147483646 w 268"/>
                  <a:gd name="T3" fmla="*/ 2147483646 h 344"/>
                  <a:gd name="T4" fmla="*/ 2147483646 w 268"/>
                  <a:gd name="T5" fmla="*/ 2147483646 h 344"/>
                  <a:gd name="T6" fmla="*/ 0 w 268"/>
                  <a:gd name="T7" fmla="*/ 2147483646 h 344"/>
                  <a:gd name="T8" fmla="*/ 0 w 268"/>
                  <a:gd name="T9" fmla="*/ 2147483646 h 344"/>
                  <a:gd name="T10" fmla="*/ 2147483646 w 268"/>
                  <a:gd name="T11" fmla="*/ 2147483646 h 344"/>
                  <a:gd name="T12" fmla="*/ 0 w 268"/>
                  <a:gd name="T13" fmla="*/ 2147483646 h 344"/>
                  <a:gd name="T14" fmla="*/ 2147483646 w 268"/>
                  <a:gd name="T15" fmla="*/ 2147483646 h 344"/>
                  <a:gd name="T16" fmla="*/ 2147483646 w 268"/>
                  <a:gd name="T17" fmla="*/ 2147483646 h 344"/>
                  <a:gd name="T18" fmla="*/ 2147483646 w 268"/>
                  <a:gd name="T19" fmla="*/ 2147483646 h 344"/>
                  <a:gd name="T20" fmla="*/ 2147483646 w 268"/>
                  <a:gd name="T21" fmla="*/ 2147483646 h 344"/>
                  <a:gd name="T22" fmla="*/ 2147483646 w 268"/>
                  <a:gd name="T23" fmla="*/ 2147483646 h 344"/>
                  <a:gd name="T24" fmla="*/ 2147483646 w 268"/>
                  <a:gd name="T25" fmla="*/ 2147483646 h 344"/>
                  <a:gd name="T26" fmla="*/ 2147483646 w 268"/>
                  <a:gd name="T27" fmla="*/ 2147483646 h 344"/>
                  <a:gd name="T28" fmla="*/ 2147483646 w 268"/>
                  <a:gd name="T29" fmla="*/ 2147483646 h 344"/>
                  <a:gd name="T30" fmla="*/ 2147483646 w 268"/>
                  <a:gd name="T31" fmla="*/ 2147483646 h 344"/>
                  <a:gd name="T32" fmla="*/ 2147483646 w 268"/>
                  <a:gd name="T33" fmla="*/ 2147483646 h 344"/>
                  <a:gd name="T34" fmla="*/ 2147483646 w 268"/>
                  <a:gd name="T35" fmla="*/ 2147483646 h 344"/>
                  <a:gd name="T36" fmla="*/ 2147483646 w 268"/>
                  <a:gd name="T37" fmla="*/ 2147483646 h 344"/>
                  <a:gd name="T38" fmla="*/ 2147483646 w 268"/>
                  <a:gd name="T39" fmla="*/ 0 h 344"/>
                  <a:gd name="T40" fmla="*/ 2147483646 w 268"/>
                  <a:gd name="T41" fmla="*/ 0 h 344"/>
                  <a:gd name="T42" fmla="*/ 2147483646 w 268"/>
                  <a:gd name="T43" fmla="*/ 2147483646 h 344"/>
                  <a:gd name="T44" fmla="*/ 2147483646 w 268"/>
                  <a:gd name="T45" fmla="*/ 2147483646 h 344"/>
                  <a:gd name="T46" fmla="*/ 2147483646 w 268"/>
                  <a:gd name="T47" fmla="*/ 2147483646 h 344"/>
                  <a:gd name="T48" fmla="*/ 2147483646 w 268"/>
                  <a:gd name="T49" fmla="*/ 2147483646 h 344"/>
                  <a:gd name="T50" fmla="*/ 2147483646 w 268"/>
                  <a:gd name="T51" fmla="*/ 2147483646 h 344"/>
                  <a:gd name="T52" fmla="*/ 2147483646 w 268"/>
                  <a:gd name="T53" fmla="*/ 2147483646 h 344"/>
                  <a:gd name="T54" fmla="*/ 2147483646 w 268"/>
                  <a:gd name="T55" fmla="*/ 2147483646 h 344"/>
                  <a:gd name="T56" fmla="*/ 2147483646 w 268"/>
                  <a:gd name="T57" fmla="*/ 2147483646 h 344"/>
                  <a:gd name="T58" fmla="*/ 2147483646 w 268"/>
                  <a:gd name="T59" fmla="*/ 2147483646 h 344"/>
                  <a:gd name="T60" fmla="*/ 2147483646 w 268"/>
                  <a:gd name="T61" fmla="*/ 2147483646 h 344"/>
                  <a:gd name="T62" fmla="*/ 2147483646 w 268"/>
                  <a:gd name="T63" fmla="*/ 2147483646 h 344"/>
                  <a:gd name="T64" fmla="*/ 2147483646 w 268"/>
                  <a:gd name="T65" fmla="*/ 2147483646 h 344"/>
                  <a:gd name="T66" fmla="*/ 2147483646 w 268"/>
                  <a:gd name="T67" fmla="*/ 2147483646 h 344"/>
                  <a:gd name="T68" fmla="*/ 2147483646 w 268"/>
                  <a:gd name="T69" fmla="*/ 2147483646 h 344"/>
                  <a:gd name="T70" fmla="*/ 2147483646 w 268"/>
                  <a:gd name="T71" fmla="*/ 2147483646 h 344"/>
                  <a:gd name="T72" fmla="*/ 2147483646 w 268"/>
                  <a:gd name="T73" fmla="*/ 2147483646 h 344"/>
                  <a:gd name="T74" fmla="*/ 2147483646 w 268"/>
                  <a:gd name="T75" fmla="*/ 2147483646 h 344"/>
                  <a:gd name="T76" fmla="*/ 2147483646 w 268"/>
                  <a:gd name="T77" fmla="*/ 2147483646 h 344"/>
                  <a:gd name="T78" fmla="*/ 2147483646 w 268"/>
                  <a:gd name="T79" fmla="*/ 2147483646 h 34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68" h="344">
                    <a:moveTo>
                      <a:pt x="19" y="343"/>
                    </a:moveTo>
                    <a:lnTo>
                      <a:pt x="19" y="343"/>
                    </a:lnTo>
                    <a:cubicBezTo>
                      <a:pt x="19" y="305"/>
                      <a:pt x="19" y="305"/>
                      <a:pt x="19" y="305"/>
                    </a:cubicBezTo>
                    <a:cubicBezTo>
                      <a:pt x="19" y="286"/>
                      <a:pt x="0" y="286"/>
                      <a:pt x="0" y="267"/>
                    </a:cubicBezTo>
                    <a:cubicBezTo>
                      <a:pt x="0" y="267"/>
                      <a:pt x="0" y="247"/>
                      <a:pt x="0" y="228"/>
                    </a:cubicBezTo>
                    <a:cubicBezTo>
                      <a:pt x="19" y="267"/>
                      <a:pt x="38" y="267"/>
                      <a:pt x="38" y="247"/>
                    </a:cubicBezTo>
                    <a:cubicBezTo>
                      <a:pt x="38" y="247"/>
                      <a:pt x="19" y="228"/>
                      <a:pt x="0" y="210"/>
                    </a:cubicBezTo>
                    <a:cubicBezTo>
                      <a:pt x="0" y="191"/>
                      <a:pt x="0" y="171"/>
                      <a:pt x="19" y="152"/>
                    </a:cubicBezTo>
                    <a:cubicBezTo>
                      <a:pt x="19" y="191"/>
                      <a:pt x="19" y="191"/>
                      <a:pt x="19" y="191"/>
                    </a:cubicBezTo>
                    <a:cubicBezTo>
                      <a:pt x="38" y="191"/>
                      <a:pt x="38" y="191"/>
                      <a:pt x="38" y="171"/>
                    </a:cubicBezTo>
                    <a:cubicBezTo>
                      <a:pt x="38" y="171"/>
                      <a:pt x="19" y="152"/>
                      <a:pt x="19" y="133"/>
                    </a:cubicBezTo>
                    <a:cubicBezTo>
                      <a:pt x="19" y="133"/>
                      <a:pt x="19" y="114"/>
                      <a:pt x="38" y="95"/>
                    </a:cubicBezTo>
                    <a:cubicBezTo>
                      <a:pt x="38" y="133"/>
                      <a:pt x="38" y="133"/>
                      <a:pt x="38" y="133"/>
                    </a:cubicBezTo>
                    <a:cubicBezTo>
                      <a:pt x="57" y="133"/>
                      <a:pt x="38" y="95"/>
                      <a:pt x="38" y="95"/>
                    </a:cubicBezTo>
                    <a:cubicBezTo>
                      <a:pt x="38" y="76"/>
                      <a:pt x="38" y="57"/>
                      <a:pt x="38" y="57"/>
                    </a:cubicBezTo>
                    <a:cubicBezTo>
                      <a:pt x="57" y="76"/>
                      <a:pt x="57" y="95"/>
                      <a:pt x="57" y="76"/>
                    </a:cubicBezTo>
                    <a:cubicBezTo>
                      <a:pt x="76" y="76"/>
                      <a:pt x="76" y="76"/>
                      <a:pt x="57" y="57"/>
                    </a:cubicBezTo>
                    <a:lnTo>
                      <a:pt x="57" y="38"/>
                    </a:lnTo>
                    <a:cubicBezTo>
                      <a:pt x="57" y="57"/>
                      <a:pt x="76" y="57"/>
                      <a:pt x="76" y="38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190" y="0"/>
                      <a:pt x="190" y="0"/>
                      <a:pt x="190" y="0"/>
                    </a:cubicBezTo>
                    <a:cubicBezTo>
                      <a:pt x="190" y="38"/>
                      <a:pt x="190" y="38"/>
                      <a:pt x="190" y="38"/>
                    </a:cubicBezTo>
                    <a:cubicBezTo>
                      <a:pt x="190" y="38"/>
                      <a:pt x="209" y="57"/>
                      <a:pt x="209" y="38"/>
                    </a:cubicBezTo>
                    <a:lnTo>
                      <a:pt x="209" y="57"/>
                    </a:lnTo>
                    <a:cubicBezTo>
                      <a:pt x="209" y="76"/>
                      <a:pt x="190" y="76"/>
                      <a:pt x="209" y="76"/>
                    </a:cubicBezTo>
                    <a:cubicBezTo>
                      <a:pt x="209" y="95"/>
                      <a:pt x="209" y="76"/>
                      <a:pt x="228" y="57"/>
                    </a:cubicBezTo>
                    <a:cubicBezTo>
                      <a:pt x="228" y="57"/>
                      <a:pt x="228" y="76"/>
                      <a:pt x="228" y="95"/>
                    </a:cubicBezTo>
                    <a:cubicBezTo>
                      <a:pt x="228" y="95"/>
                      <a:pt x="209" y="133"/>
                      <a:pt x="228" y="133"/>
                    </a:cubicBezTo>
                    <a:cubicBezTo>
                      <a:pt x="228" y="133"/>
                      <a:pt x="228" y="133"/>
                      <a:pt x="248" y="95"/>
                    </a:cubicBezTo>
                    <a:cubicBezTo>
                      <a:pt x="248" y="114"/>
                      <a:pt x="248" y="133"/>
                      <a:pt x="248" y="133"/>
                    </a:cubicBezTo>
                    <a:cubicBezTo>
                      <a:pt x="248" y="152"/>
                      <a:pt x="228" y="171"/>
                      <a:pt x="228" y="171"/>
                    </a:cubicBezTo>
                    <a:cubicBezTo>
                      <a:pt x="228" y="191"/>
                      <a:pt x="228" y="191"/>
                      <a:pt x="248" y="191"/>
                    </a:cubicBezTo>
                    <a:cubicBezTo>
                      <a:pt x="248" y="191"/>
                      <a:pt x="248" y="191"/>
                      <a:pt x="267" y="152"/>
                    </a:cubicBezTo>
                    <a:cubicBezTo>
                      <a:pt x="267" y="171"/>
                      <a:pt x="267" y="191"/>
                      <a:pt x="267" y="210"/>
                    </a:cubicBezTo>
                    <a:cubicBezTo>
                      <a:pt x="248" y="228"/>
                      <a:pt x="248" y="247"/>
                      <a:pt x="248" y="247"/>
                    </a:cubicBezTo>
                    <a:cubicBezTo>
                      <a:pt x="248" y="267"/>
                      <a:pt x="248" y="267"/>
                      <a:pt x="267" y="228"/>
                    </a:cubicBezTo>
                    <a:cubicBezTo>
                      <a:pt x="267" y="247"/>
                      <a:pt x="267" y="267"/>
                      <a:pt x="267" y="267"/>
                    </a:cubicBezTo>
                    <a:cubicBezTo>
                      <a:pt x="267" y="286"/>
                      <a:pt x="248" y="286"/>
                      <a:pt x="248" y="305"/>
                    </a:cubicBezTo>
                    <a:cubicBezTo>
                      <a:pt x="248" y="343"/>
                      <a:pt x="248" y="343"/>
                      <a:pt x="248" y="343"/>
                    </a:cubicBezTo>
                    <a:lnTo>
                      <a:pt x="19" y="343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16" name="Line 85">
                <a:extLst>
                  <a:ext uri="{FF2B5EF4-FFF2-40B4-BE49-F238E27FC236}">
                    <a16:creationId xmlns:a16="http://schemas.microsoft.com/office/drawing/2014/main" id="{F11D0F76-FCC4-C945-81E7-43A126889B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6738" y="4841875"/>
                <a:ext cx="41275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17" name="Freeform 86">
                <a:extLst>
                  <a:ext uri="{FF2B5EF4-FFF2-40B4-BE49-F238E27FC236}">
                    <a16:creationId xmlns:a16="http://schemas.microsoft.com/office/drawing/2014/main" id="{758A2FC0-645C-0A47-A236-2A77551919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4835525"/>
                <a:ext cx="20638" cy="14288"/>
              </a:xfrm>
              <a:custGeom>
                <a:avLst/>
                <a:gdLst>
                  <a:gd name="T0" fmla="*/ 0 w 58"/>
                  <a:gd name="T1" fmla="*/ 2147483646 h 39"/>
                  <a:gd name="T2" fmla="*/ 0 w 58"/>
                  <a:gd name="T3" fmla="*/ 2147483646 h 39"/>
                  <a:gd name="T4" fmla="*/ 0 w 58"/>
                  <a:gd name="T5" fmla="*/ 2147483646 h 39"/>
                  <a:gd name="T6" fmla="*/ 0 w 58"/>
                  <a:gd name="T7" fmla="*/ 2147483646 h 39"/>
                  <a:gd name="T8" fmla="*/ 0 w 58"/>
                  <a:gd name="T9" fmla="*/ 2147483646 h 39"/>
                  <a:gd name="T10" fmla="*/ 2147483646 w 58"/>
                  <a:gd name="T11" fmla="*/ 0 h 39"/>
                  <a:gd name="T12" fmla="*/ 2147483646 w 58"/>
                  <a:gd name="T13" fmla="*/ 2147483646 h 39"/>
                  <a:gd name="T14" fmla="*/ 2147483646 w 58"/>
                  <a:gd name="T15" fmla="*/ 2147483646 h 39"/>
                  <a:gd name="T16" fmla="*/ 2147483646 w 58"/>
                  <a:gd name="T17" fmla="*/ 2147483646 h 39"/>
                  <a:gd name="T18" fmla="*/ 2147483646 w 58"/>
                  <a:gd name="T19" fmla="*/ 2147483646 h 39"/>
                  <a:gd name="T20" fmla="*/ 0 w 58"/>
                  <a:gd name="T21" fmla="*/ 2147483646 h 3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8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19" y="0"/>
                      <a:pt x="19" y="0"/>
                    </a:cubicBezTo>
                    <a:cubicBezTo>
                      <a:pt x="19" y="0"/>
                      <a:pt x="38" y="0"/>
                      <a:pt x="38" y="19"/>
                    </a:cubicBezTo>
                    <a:cubicBezTo>
                      <a:pt x="38" y="19"/>
                      <a:pt x="38" y="19"/>
                      <a:pt x="57" y="19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38" y="38"/>
                      <a:pt x="38" y="38"/>
                      <a:pt x="38" y="38"/>
                    </a:cubicBezTo>
                    <a:lnTo>
                      <a:pt x="0" y="38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18" name="Line 87">
                <a:extLst>
                  <a:ext uri="{FF2B5EF4-FFF2-40B4-BE49-F238E27FC236}">
                    <a16:creationId xmlns:a16="http://schemas.microsoft.com/office/drawing/2014/main" id="{F9DAC907-7ECC-1A48-B343-C0096A1A1B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00388" y="4856163"/>
                <a:ext cx="53975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19" name="Freeform 88">
                <a:extLst>
                  <a:ext uri="{FF2B5EF4-FFF2-40B4-BE49-F238E27FC236}">
                    <a16:creationId xmlns:a16="http://schemas.microsoft.com/office/drawing/2014/main" id="{DBB539C3-B755-CE43-BF8D-6604252102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3088" y="4841875"/>
                <a:ext cx="26987" cy="26988"/>
              </a:xfrm>
              <a:custGeom>
                <a:avLst/>
                <a:gdLst>
                  <a:gd name="T0" fmla="*/ 2147483646 w 77"/>
                  <a:gd name="T1" fmla="*/ 2147483646 h 77"/>
                  <a:gd name="T2" fmla="*/ 2147483646 w 77"/>
                  <a:gd name="T3" fmla="*/ 2147483646 h 77"/>
                  <a:gd name="T4" fmla="*/ 0 w 77"/>
                  <a:gd name="T5" fmla="*/ 2147483646 h 77"/>
                  <a:gd name="T6" fmla="*/ 0 w 77"/>
                  <a:gd name="T7" fmla="*/ 2147483646 h 77"/>
                  <a:gd name="T8" fmla="*/ 2147483646 w 77"/>
                  <a:gd name="T9" fmla="*/ 2147483646 h 77"/>
                  <a:gd name="T10" fmla="*/ 2147483646 w 77"/>
                  <a:gd name="T11" fmla="*/ 0 h 77"/>
                  <a:gd name="T12" fmla="*/ 2147483646 w 77"/>
                  <a:gd name="T13" fmla="*/ 2147483646 h 77"/>
                  <a:gd name="T14" fmla="*/ 2147483646 w 77"/>
                  <a:gd name="T15" fmla="*/ 2147483646 h 77"/>
                  <a:gd name="T16" fmla="*/ 2147483646 w 77"/>
                  <a:gd name="T17" fmla="*/ 2147483646 h 77"/>
                  <a:gd name="T18" fmla="*/ 2147483646 w 77"/>
                  <a:gd name="T19" fmla="*/ 2147483646 h 77"/>
                  <a:gd name="T20" fmla="*/ 2147483646 w 77"/>
                  <a:gd name="T21" fmla="*/ 2147483646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7" h="77">
                    <a:moveTo>
                      <a:pt x="19" y="76"/>
                    </a:moveTo>
                    <a:lnTo>
                      <a:pt x="19" y="76"/>
                    </a:lnTo>
                    <a:cubicBezTo>
                      <a:pt x="0" y="57"/>
                      <a:pt x="0" y="57"/>
                      <a:pt x="0" y="57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19" y="19"/>
                      <a:pt x="19" y="38"/>
                    </a:cubicBezTo>
                    <a:cubicBezTo>
                      <a:pt x="19" y="19"/>
                      <a:pt x="38" y="19"/>
                      <a:pt x="38" y="0"/>
                    </a:cubicBezTo>
                    <a:cubicBezTo>
                      <a:pt x="57" y="19"/>
                      <a:pt x="57" y="19"/>
                      <a:pt x="57" y="38"/>
                    </a:cubicBezTo>
                    <a:cubicBezTo>
                      <a:pt x="57" y="19"/>
                      <a:pt x="76" y="19"/>
                      <a:pt x="76" y="19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57" y="76"/>
                      <a:pt x="57" y="76"/>
                      <a:pt x="57" y="76"/>
                    </a:cubicBezTo>
                    <a:lnTo>
                      <a:pt x="19" y="76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20" name="Line 89">
                <a:extLst>
                  <a:ext uri="{FF2B5EF4-FFF2-40B4-BE49-F238E27FC236}">
                    <a16:creationId xmlns:a16="http://schemas.microsoft.com/office/drawing/2014/main" id="{3473E7D9-095A-8443-B1DD-59607027E5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92450" y="4876800"/>
                <a:ext cx="68263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21" name="Freeform 90">
                <a:extLst>
                  <a:ext uri="{FF2B5EF4-FFF2-40B4-BE49-F238E27FC236}">
                    <a16:creationId xmlns:a16="http://schemas.microsoft.com/office/drawing/2014/main" id="{7DAEC06A-F2CC-DF4E-BCD6-3DDC0639A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738" y="4856163"/>
                <a:ext cx="41275" cy="34925"/>
              </a:xfrm>
              <a:custGeom>
                <a:avLst/>
                <a:gdLst>
                  <a:gd name="T0" fmla="*/ 2147483646 w 115"/>
                  <a:gd name="T1" fmla="*/ 2147483646 h 96"/>
                  <a:gd name="T2" fmla="*/ 2147483646 w 115"/>
                  <a:gd name="T3" fmla="*/ 2147483646 h 96"/>
                  <a:gd name="T4" fmla="*/ 0 w 115"/>
                  <a:gd name="T5" fmla="*/ 2147483646 h 96"/>
                  <a:gd name="T6" fmla="*/ 0 w 115"/>
                  <a:gd name="T7" fmla="*/ 2147483646 h 96"/>
                  <a:gd name="T8" fmla="*/ 2147483646 w 115"/>
                  <a:gd name="T9" fmla="*/ 2147483646 h 96"/>
                  <a:gd name="T10" fmla="*/ 2147483646 w 115"/>
                  <a:gd name="T11" fmla="*/ 0 h 96"/>
                  <a:gd name="T12" fmla="*/ 2147483646 w 115"/>
                  <a:gd name="T13" fmla="*/ 2147483646 h 96"/>
                  <a:gd name="T14" fmla="*/ 2147483646 w 115"/>
                  <a:gd name="T15" fmla="*/ 2147483646 h 96"/>
                  <a:gd name="T16" fmla="*/ 2147483646 w 115"/>
                  <a:gd name="T17" fmla="*/ 2147483646 h 96"/>
                  <a:gd name="T18" fmla="*/ 2147483646 w 115"/>
                  <a:gd name="T19" fmla="*/ 2147483646 h 96"/>
                  <a:gd name="T20" fmla="*/ 2147483646 w 115"/>
                  <a:gd name="T21" fmla="*/ 2147483646 h 9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" h="96">
                    <a:moveTo>
                      <a:pt x="38" y="95"/>
                    </a:moveTo>
                    <a:lnTo>
                      <a:pt x="38" y="95"/>
                    </a:lnTo>
                    <a:cubicBezTo>
                      <a:pt x="0" y="76"/>
                      <a:pt x="0" y="76"/>
                      <a:pt x="0" y="76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9" y="38"/>
                      <a:pt x="38" y="38"/>
                      <a:pt x="38" y="57"/>
                    </a:cubicBezTo>
                    <a:cubicBezTo>
                      <a:pt x="38" y="38"/>
                      <a:pt x="38" y="19"/>
                      <a:pt x="57" y="0"/>
                    </a:cubicBezTo>
                    <a:cubicBezTo>
                      <a:pt x="76" y="19"/>
                      <a:pt x="76" y="38"/>
                      <a:pt x="76" y="57"/>
                    </a:cubicBezTo>
                    <a:cubicBezTo>
                      <a:pt x="76" y="38"/>
                      <a:pt x="95" y="38"/>
                      <a:pt x="114" y="38"/>
                    </a:cubicBezTo>
                    <a:cubicBezTo>
                      <a:pt x="114" y="76"/>
                      <a:pt x="114" y="76"/>
                      <a:pt x="114" y="76"/>
                    </a:cubicBezTo>
                    <a:cubicBezTo>
                      <a:pt x="76" y="95"/>
                      <a:pt x="76" y="95"/>
                      <a:pt x="76" y="95"/>
                    </a:cubicBezTo>
                    <a:lnTo>
                      <a:pt x="38" y="95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22" name="Freeform 91">
                <a:extLst>
                  <a:ext uri="{FF2B5EF4-FFF2-40B4-BE49-F238E27FC236}">
                    <a16:creationId xmlns:a16="http://schemas.microsoft.com/office/drawing/2014/main" id="{5E0DF365-1B7B-7741-B9EF-29E7C0CA8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3088" y="4903788"/>
                <a:ext cx="34925" cy="14287"/>
              </a:xfrm>
              <a:custGeom>
                <a:avLst/>
                <a:gdLst>
                  <a:gd name="T0" fmla="*/ 2147483646 w 96"/>
                  <a:gd name="T1" fmla="*/ 0 h 38"/>
                  <a:gd name="T2" fmla="*/ 2147483646 w 96"/>
                  <a:gd name="T3" fmla="*/ 2147483646 h 38"/>
                  <a:gd name="T4" fmla="*/ 2147483646 w 96"/>
                  <a:gd name="T5" fmla="*/ 2147483646 h 38"/>
                  <a:gd name="T6" fmla="*/ 0 w 96"/>
                  <a:gd name="T7" fmla="*/ 0 h 38"/>
                  <a:gd name="T8" fmla="*/ 2147483646 w 96"/>
                  <a:gd name="T9" fmla="*/ 0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38">
                    <a:moveTo>
                      <a:pt x="95" y="0"/>
                    </a:moveTo>
                    <a:lnTo>
                      <a:pt x="57" y="37"/>
                    </a:lnTo>
                    <a:lnTo>
                      <a:pt x="19" y="37"/>
                    </a:lnTo>
                    <a:lnTo>
                      <a:pt x="0" y="0"/>
                    </a:lnTo>
                    <a:lnTo>
                      <a:pt x="95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23" name="Freeform 92">
                <a:extLst>
                  <a:ext uri="{FF2B5EF4-FFF2-40B4-BE49-F238E27FC236}">
                    <a16:creationId xmlns:a16="http://schemas.microsoft.com/office/drawing/2014/main" id="{A2EB8DBB-496D-254C-B850-AFC496134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738" y="4932363"/>
                <a:ext cx="41275" cy="20637"/>
              </a:xfrm>
              <a:custGeom>
                <a:avLst/>
                <a:gdLst>
                  <a:gd name="T0" fmla="*/ 0 w 115"/>
                  <a:gd name="T1" fmla="*/ 0 h 58"/>
                  <a:gd name="T2" fmla="*/ 0 w 115"/>
                  <a:gd name="T3" fmla="*/ 0 h 58"/>
                  <a:gd name="T4" fmla="*/ 2147483646 w 115"/>
                  <a:gd name="T5" fmla="*/ 2147483646 h 58"/>
                  <a:gd name="T6" fmla="*/ 2147483646 w 115"/>
                  <a:gd name="T7" fmla="*/ 2147483646 h 58"/>
                  <a:gd name="T8" fmla="*/ 2147483646 w 115"/>
                  <a:gd name="T9" fmla="*/ 0 h 58"/>
                  <a:gd name="T10" fmla="*/ 0 w 115"/>
                  <a:gd name="T11" fmla="*/ 0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15" h="58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9" y="19"/>
                      <a:pt x="19" y="57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19"/>
                      <a:pt x="114" y="0"/>
                      <a:pt x="114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24" name="Line 93">
                <a:extLst>
                  <a:ext uri="{FF2B5EF4-FFF2-40B4-BE49-F238E27FC236}">
                    <a16:creationId xmlns:a16="http://schemas.microsoft.com/office/drawing/2014/main" id="{8F005DEB-8AE1-5E41-A1F3-74918A2670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6100" y="4897438"/>
                <a:ext cx="82550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25" name="Line 94">
                <a:extLst>
                  <a:ext uri="{FF2B5EF4-FFF2-40B4-BE49-F238E27FC236}">
                    <a16:creationId xmlns:a16="http://schemas.microsoft.com/office/drawing/2014/main" id="{55EA9D7F-69BB-4E4C-AD9B-9F05A543A5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6100" y="4924425"/>
                <a:ext cx="82550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26" name="Freeform 95">
                <a:extLst>
                  <a:ext uri="{FF2B5EF4-FFF2-40B4-BE49-F238E27FC236}">
                    <a16:creationId xmlns:a16="http://schemas.microsoft.com/office/drawing/2014/main" id="{96CD086F-9BCB-5A4F-AED7-277201404E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738" y="4876800"/>
                <a:ext cx="47625" cy="28575"/>
              </a:xfrm>
              <a:custGeom>
                <a:avLst/>
                <a:gdLst>
                  <a:gd name="T0" fmla="*/ 2147483646 w 134"/>
                  <a:gd name="T1" fmla="*/ 2147483646 h 78"/>
                  <a:gd name="T2" fmla="*/ 2147483646 w 134"/>
                  <a:gd name="T3" fmla="*/ 2147483646 h 78"/>
                  <a:gd name="T4" fmla="*/ 2147483646 w 134"/>
                  <a:gd name="T5" fmla="*/ 2147483646 h 78"/>
                  <a:gd name="T6" fmla="*/ 2147483646 w 134"/>
                  <a:gd name="T7" fmla="*/ 2147483646 h 78"/>
                  <a:gd name="T8" fmla="*/ 2147483646 w 134"/>
                  <a:gd name="T9" fmla="*/ 0 h 78"/>
                  <a:gd name="T10" fmla="*/ 2147483646 w 134"/>
                  <a:gd name="T11" fmla="*/ 2147483646 h 78"/>
                  <a:gd name="T12" fmla="*/ 0 w 134"/>
                  <a:gd name="T13" fmla="*/ 2147483646 h 78"/>
                  <a:gd name="T14" fmla="*/ 0 w 134"/>
                  <a:gd name="T15" fmla="*/ 2147483646 h 78"/>
                  <a:gd name="T16" fmla="*/ 2147483646 w 134"/>
                  <a:gd name="T17" fmla="*/ 2147483646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34" h="78">
                    <a:moveTo>
                      <a:pt x="133" y="77"/>
                    </a:moveTo>
                    <a:lnTo>
                      <a:pt x="133" y="77"/>
                    </a:lnTo>
                    <a:cubicBezTo>
                      <a:pt x="133" y="38"/>
                      <a:pt x="133" y="38"/>
                      <a:pt x="133" y="38"/>
                    </a:cubicBezTo>
                    <a:cubicBezTo>
                      <a:pt x="114" y="38"/>
                      <a:pt x="95" y="58"/>
                      <a:pt x="95" y="58"/>
                    </a:cubicBezTo>
                    <a:cubicBezTo>
                      <a:pt x="95" y="38"/>
                      <a:pt x="76" y="19"/>
                      <a:pt x="57" y="0"/>
                    </a:cubicBezTo>
                    <a:cubicBezTo>
                      <a:pt x="38" y="19"/>
                      <a:pt x="19" y="38"/>
                      <a:pt x="19" y="58"/>
                    </a:cubicBezTo>
                    <a:lnTo>
                      <a:pt x="0" y="38"/>
                    </a:lnTo>
                    <a:cubicBezTo>
                      <a:pt x="0" y="77"/>
                      <a:pt x="0" y="77"/>
                      <a:pt x="0" y="77"/>
                    </a:cubicBezTo>
                    <a:lnTo>
                      <a:pt x="133" y="77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27" name="Freeform 96">
                <a:extLst>
                  <a:ext uri="{FF2B5EF4-FFF2-40B4-BE49-F238E27FC236}">
                    <a16:creationId xmlns:a16="http://schemas.microsoft.com/office/drawing/2014/main" id="{03E1834E-8E33-794E-B564-DA4B80A6A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388" y="4903788"/>
                <a:ext cx="55562" cy="26987"/>
              </a:xfrm>
              <a:custGeom>
                <a:avLst/>
                <a:gdLst>
                  <a:gd name="T0" fmla="*/ 2147483646 w 153"/>
                  <a:gd name="T1" fmla="*/ 2147483646 h 77"/>
                  <a:gd name="T2" fmla="*/ 2147483646 w 153"/>
                  <a:gd name="T3" fmla="*/ 2147483646 h 77"/>
                  <a:gd name="T4" fmla="*/ 2147483646 w 153"/>
                  <a:gd name="T5" fmla="*/ 2147483646 h 77"/>
                  <a:gd name="T6" fmla="*/ 2147483646 w 153"/>
                  <a:gd name="T7" fmla="*/ 2147483646 h 77"/>
                  <a:gd name="T8" fmla="*/ 2147483646 w 153"/>
                  <a:gd name="T9" fmla="*/ 0 h 77"/>
                  <a:gd name="T10" fmla="*/ 2147483646 w 153"/>
                  <a:gd name="T11" fmla="*/ 2147483646 h 77"/>
                  <a:gd name="T12" fmla="*/ 0 w 153"/>
                  <a:gd name="T13" fmla="*/ 2147483646 h 77"/>
                  <a:gd name="T14" fmla="*/ 0 w 153"/>
                  <a:gd name="T15" fmla="*/ 2147483646 h 77"/>
                  <a:gd name="T16" fmla="*/ 2147483646 w 153"/>
                  <a:gd name="T17" fmla="*/ 2147483646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3" h="77">
                    <a:moveTo>
                      <a:pt x="152" y="76"/>
                    </a:moveTo>
                    <a:lnTo>
                      <a:pt x="152" y="76"/>
                    </a:lnTo>
                    <a:cubicBezTo>
                      <a:pt x="152" y="37"/>
                      <a:pt x="152" y="37"/>
                      <a:pt x="152" y="37"/>
                    </a:cubicBezTo>
                    <a:cubicBezTo>
                      <a:pt x="133" y="37"/>
                      <a:pt x="114" y="37"/>
                      <a:pt x="114" y="57"/>
                    </a:cubicBezTo>
                    <a:cubicBezTo>
                      <a:pt x="114" y="37"/>
                      <a:pt x="95" y="0"/>
                      <a:pt x="76" y="0"/>
                    </a:cubicBezTo>
                    <a:cubicBezTo>
                      <a:pt x="57" y="18"/>
                      <a:pt x="38" y="37"/>
                      <a:pt x="38" y="57"/>
                    </a:cubicBezTo>
                    <a:cubicBezTo>
                      <a:pt x="38" y="37"/>
                      <a:pt x="19" y="37"/>
                      <a:pt x="0" y="37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152" y="76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28" name="Freeform 97">
                <a:extLst>
                  <a:ext uri="{FF2B5EF4-FFF2-40B4-BE49-F238E27FC236}">
                    <a16:creationId xmlns:a16="http://schemas.microsoft.com/office/drawing/2014/main" id="{9F2F70AA-D29F-B547-ACE7-3EE496467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2450" y="4924425"/>
                <a:ext cx="68263" cy="34925"/>
              </a:xfrm>
              <a:custGeom>
                <a:avLst/>
                <a:gdLst>
                  <a:gd name="T0" fmla="*/ 2147483646 w 191"/>
                  <a:gd name="T1" fmla="*/ 2147483646 h 96"/>
                  <a:gd name="T2" fmla="*/ 2147483646 w 191"/>
                  <a:gd name="T3" fmla="*/ 2147483646 h 96"/>
                  <a:gd name="T4" fmla="*/ 2147483646 w 191"/>
                  <a:gd name="T5" fmla="*/ 2147483646 h 96"/>
                  <a:gd name="T6" fmla="*/ 2147483646 w 191"/>
                  <a:gd name="T7" fmla="*/ 2147483646 h 96"/>
                  <a:gd name="T8" fmla="*/ 2147483646 w 191"/>
                  <a:gd name="T9" fmla="*/ 0 h 96"/>
                  <a:gd name="T10" fmla="*/ 2147483646 w 191"/>
                  <a:gd name="T11" fmla="*/ 2147483646 h 96"/>
                  <a:gd name="T12" fmla="*/ 0 w 191"/>
                  <a:gd name="T13" fmla="*/ 2147483646 h 96"/>
                  <a:gd name="T14" fmla="*/ 0 w 191"/>
                  <a:gd name="T15" fmla="*/ 2147483646 h 96"/>
                  <a:gd name="T16" fmla="*/ 2147483646 w 191"/>
                  <a:gd name="T17" fmla="*/ 2147483646 h 9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91" h="96">
                    <a:moveTo>
                      <a:pt x="190" y="95"/>
                    </a:moveTo>
                    <a:lnTo>
                      <a:pt x="190" y="95"/>
                    </a:lnTo>
                    <a:cubicBezTo>
                      <a:pt x="190" y="57"/>
                      <a:pt x="190" y="57"/>
                      <a:pt x="190" y="57"/>
                    </a:cubicBezTo>
                    <a:cubicBezTo>
                      <a:pt x="171" y="57"/>
                      <a:pt x="152" y="76"/>
                      <a:pt x="152" y="76"/>
                    </a:cubicBezTo>
                    <a:cubicBezTo>
                      <a:pt x="152" y="57"/>
                      <a:pt x="114" y="19"/>
                      <a:pt x="95" y="0"/>
                    </a:cubicBezTo>
                    <a:cubicBezTo>
                      <a:pt x="76" y="19"/>
                      <a:pt x="38" y="57"/>
                      <a:pt x="38" y="76"/>
                    </a:cubicBezTo>
                    <a:cubicBezTo>
                      <a:pt x="38" y="76"/>
                      <a:pt x="19" y="57"/>
                      <a:pt x="0" y="57"/>
                    </a:cubicBezTo>
                    <a:cubicBezTo>
                      <a:pt x="0" y="95"/>
                      <a:pt x="0" y="95"/>
                      <a:pt x="0" y="95"/>
                    </a:cubicBezTo>
                    <a:lnTo>
                      <a:pt x="190" y="95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29" name="Freeform 98">
                <a:extLst>
                  <a:ext uri="{FF2B5EF4-FFF2-40B4-BE49-F238E27FC236}">
                    <a16:creationId xmlns:a16="http://schemas.microsoft.com/office/drawing/2014/main" id="{2A9C93B6-8751-4948-A657-1C7B5BB270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388" y="4951413"/>
                <a:ext cx="55562" cy="47625"/>
              </a:xfrm>
              <a:custGeom>
                <a:avLst/>
                <a:gdLst>
                  <a:gd name="T0" fmla="*/ 2147483646 w 153"/>
                  <a:gd name="T1" fmla="*/ 2147483646 h 134"/>
                  <a:gd name="T2" fmla="*/ 2147483646 w 153"/>
                  <a:gd name="T3" fmla="*/ 2147483646 h 134"/>
                  <a:gd name="T4" fmla="*/ 2147483646 w 153"/>
                  <a:gd name="T5" fmla="*/ 2147483646 h 134"/>
                  <a:gd name="T6" fmla="*/ 2147483646 w 153"/>
                  <a:gd name="T7" fmla="*/ 2147483646 h 134"/>
                  <a:gd name="T8" fmla="*/ 2147483646 w 153"/>
                  <a:gd name="T9" fmla="*/ 0 h 134"/>
                  <a:gd name="T10" fmla="*/ 2147483646 w 153"/>
                  <a:gd name="T11" fmla="*/ 2147483646 h 134"/>
                  <a:gd name="T12" fmla="*/ 0 w 153"/>
                  <a:gd name="T13" fmla="*/ 2147483646 h 134"/>
                  <a:gd name="T14" fmla="*/ 0 w 153"/>
                  <a:gd name="T15" fmla="*/ 2147483646 h 134"/>
                  <a:gd name="T16" fmla="*/ 2147483646 w 153"/>
                  <a:gd name="T17" fmla="*/ 2147483646 h 13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3" h="134">
                    <a:moveTo>
                      <a:pt x="152" y="133"/>
                    </a:moveTo>
                    <a:lnTo>
                      <a:pt x="152" y="133"/>
                    </a:lnTo>
                    <a:cubicBezTo>
                      <a:pt x="152" y="76"/>
                      <a:pt x="152" y="76"/>
                      <a:pt x="152" y="76"/>
                    </a:cubicBezTo>
                    <a:cubicBezTo>
                      <a:pt x="133" y="95"/>
                      <a:pt x="133" y="114"/>
                      <a:pt x="133" y="114"/>
                    </a:cubicBezTo>
                    <a:cubicBezTo>
                      <a:pt x="133" y="76"/>
                      <a:pt x="95" y="19"/>
                      <a:pt x="76" y="0"/>
                    </a:cubicBezTo>
                    <a:cubicBezTo>
                      <a:pt x="57" y="19"/>
                      <a:pt x="19" y="76"/>
                      <a:pt x="19" y="114"/>
                    </a:cubicBezTo>
                    <a:cubicBezTo>
                      <a:pt x="19" y="114"/>
                      <a:pt x="19" y="95"/>
                      <a:pt x="0" y="76"/>
                    </a:cubicBezTo>
                    <a:cubicBezTo>
                      <a:pt x="0" y="133"/>
                      <a:pt x="0" y="133"/>
                      <a:pt x="0" y="133"/>
                    </a:cubicBezTo>
                    <a:lnTo>
                      <a:pt x="152" y="133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30" name="Freeform 99">
                <a:extLst>
                  <a:ext uri="{FF2B5EF4-FFF2-40B4-BE49-F238E27FC236}">
                    <a16:creationId xmlns:a16="http://schemas.microsoft.com/office/drawing/2014/main" id="{297FF224-4031-D84C-845C-704C96C9F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088" y="4965700"/>
                <a:ext cx="14287" cy="14288"/>
              </a:xfrm>
              <a:custGeom>
                <a:avLst/>
                <a:gdLst>
                  <a:gd name="T0" fmla="*/ 2147483646 w 39"/>
                  <a:gd name="T1" fmla="*/ 0 h 39"/>
                  <a:gd name="T2" fmla="*/ 0 w 39"/>
                  <a:gd name="T3" fmla="*/ 0 h 39"/>
                  <a:gd name="T4" fmla="*/ 0 w 39"/>
                  <a:gd name="T5" fmla="*/ 2147483646 h 39"/>
                  <a:gd name="T6" fmla="*/ 2147483646 w 39"/>
                  <a:gd name="T7" fmla="*/ 2147483646 h 39"/>
                  <a:gd name="T8" fmla="*/ 2147483646 w 39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38" y="0"/>
                    </a:moveTo>
                    <a:lnTo>
                      <a:pt x="0" y="0"/>
                    </a:lnTo>
                    <a:lnTo>
                      <a:pt x="0" y="38"/>
                    </a:lnTo>
                    <a:lnTo>
                      <a:pt x="38" y="38"/>
                    </a:lnTo>
                    <a:lnTo>
                      <a:pt x="38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31" name="Freeform 100">
                <a:extLst>
                  <a:ext uri="{FF2B5EF4-FFF2-40B4-BE49-F238E27FC236}">
                    <a16:creationId xmlns:a16="http://schemas.microsoft.com/office/drawing/2014/main" id="{79429BFC-33EA-9C43-99D0-DA6A30842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78188" y="5048250"/>
                <a:ext cx="14287" cy="49213"/>
              </a:xfrm>
              <a:custGeom>
                <a:avLst/>
                <a:gdLst>
                  <a:gd name="T0" fmla="*/ 0 w 39"/>
                  <a:gd name="T1" fmla="*/ 0 h 135"/>
                  <a:gd name="T2" fmla="*/ 2147483646 w 39"/>
                  <a:gd name="T3" fmla="*/ 0 h 135"/>
                  <a:gd name="T4" fmla="*/ 2147483646 w 39"/>
                  <a:gd name="T5" fmla="*/ 2147483646 h 135"/>
                  <a:gd name="T6" fmla="*/ 0 w 39"/>
                  <a:gd name="T7" fmla="*/ 2147483646 h 135"/>
                  <a:gd name="T8" fmla="*/ 0 w 39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35">
                    <a:moveTo>
                      <a:pt x="0" y="0"/>
                    </a:moveTo>
                    <a:lnTo>
                      <a:pt x="38" y="0"/>
                    </a:lnTo>
                    <a:lnTo>
                      <a:pt x="38" y="134"/>
                    </a:lnTo>
                    <a:lnTo>
                      <a:pt x="0" y="13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32" name="Freeform 101">
                <a:extLst>
                  <a:ext uri="{FF2B5EF4-FFF2-40B4-BE49-F238E27FC236}">
                    <a16:creationId xmlns:a16="http://schemas.microsoft.com/office/drawing/2014/main" id="{8AC69096-E778-3D47-98EA-B5F823C29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0738" y="5048250"/>
                <a:ext cx="14287" cy="49213"/>
              </a:xfrm>
              <a:custGeom>
                <a:avLst/>
                <a:gdLst>
                  <a:gd name="T0" fmla="*/ 0 w 39"/>
                  <a:gd name="T1" fmla="*/ 0 h 135"/>
                  <a:gd name="T2" fmla="*/ 2147483646 w 39"/>
                  <a:gd name="T3" fmla="*/ 0 h 135"/>
                  <a:gd name="T4" fmla="*/ 2147483646 w 39"/>
                  <a:gd name="T5" fmla="*/ 2147483646 h 135"/>
                  <a:gd name="T6" fmla="*/ 0 w 39"/>
                  <a:gd name="T7" fmla="*/ 2147483646 h 135"/>
                  <a:gd name="T8" fmla="*/ 0 w 39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35">
                    <a:moveTo>
                      <a:pt x="0" y="0"/>
                    </a:moveTo>
                    <a:lnTo>
                      <a:pt x="38" y="0"/>
                    </a:lnTo>
                    <a:lnTo>
                      <a:pt x="38" y="134"/>
                    </a:lnTo>
                    <a:lnTo>
                      <a:pt x="0" y="13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33" name="Line 102">
                <a:extLst>
                  <a:ext uri="{FF2B5EF4-FFF2-40B4-BE49-F238E27FC236}">
                    <a16:creationId xmlns:a16="http://schemas.microsoft.com/office/drawing/2014/main" id="{639A2957-9C82-BF49-A42D-CC9CBDDC27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65463" y="5000625"/>
                <a:ext cx="123825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34" name="Freeform 103">
                <a:extLst>
                  <a:ext uri="{FF2B5EF4-FFF2-40B4-BE49-F238E27FC236}">
                    <a16:creationId xmlns:a16="http://schemas.microsoft.com/office/drawing/2014/main" id="{D58D894B-EE84-E54B-BB35-CC6ED06A4E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738" y="5000625"/>
                <a:ext cx="47625" cy="20638"/>
              </a:xfrm>
              <a:custGeom>
                <a:avLst/>
                <a:gdLst>
                  <a:gd name="T0" fmla="*/ 0 w 134"/>
                  <a:gd name="T1" fmla="*/ 0 h 58"/>
                  <a:gd name="T2" fmla="*/ 2147483646 w 134"/>
                  <a:gd name="T3" fmla="*/ 0 h 58"/>
                  <a:gd name="T4" fmla="*/ 2147483646 w 134"/>
                  <a:gd name="T5" fmla="*/ 2147483646 h 58"/>
                  <a:gd name="T6" fmla="*/ 0 w 134"/>
                  <a:gd name="T7" fmla="*/ 2147483646 h 58"/>
                  <a:gd name="T8" fmla="*/ 0 w 134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4" h="58">
                    <a:moveTo>
                      <a:pt x="0" y="0"/>
                    </a:moveTo>
                    <a:lnTo>
                      <a:pt x="133" y="0"/>
                    </a:lnTo>
                    <a:lnTo>
                      <a:pt x="133" y="57"/>
                    </a:lnTo>
                    <a:lnTo>
                      <a:pt x="0" y="57"/>
                    </a:lnTo>
                    <a:lnTo>
                      <a:pt x="0" y="0"/>
                    </a:lnTo>
                  </a:path>
                </a:pathLst>
              </a:custGeom>
              <a:noFill/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35" name="Freeform 104">
                <a:extLst>
                  <a:ext uri="{FF2B5EF4-FFF2-40B4-BE49-F238E27FC236}">
                    <a16:creationId xmlns:a16="http://schemas.microsoft.com/office/drawing/2014/main" id="{1B001BD3-DA22-054E-B69F-AFE1E1C97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388" y="4986338"/>
                <a:ext cx="55562" cy="41275"/>
              </a:xfrm>
              <a:custGeom>
                <a:avLst/>
                <a:gdLst>
                  <a:gd name="T0" fmla="*/ 2147483646 w 153"/>
                  <a:gd name="T1" fmla="*/ 2147483646 h 115"/>
                  <a:gd name="T2" fmla="*/ 2147483646 w 153"/>
                  <a:gd name="T3" fmla="*/ 2147483646 h 115"/>
                  <a:gd name="T4" fmla="*/ 2147483646 w 153"/>
                  <a:gd name="T5" fmla="*/ 2147483646 h 115"/>
                  <a:gd name="T6" fmla="*/ 2147483646 w 153"/>
                  <a:gd name="T7" fmla="*/ 2147483646 h 115"/>
                  <a:gd name="T8" fmla="*/ 2147483646 w 153"/>
                  <a:gd name="T9" fmla="*/ 0 h 115"/>
                  <a:gd name="T10" fmla="*/ 2147483646 w 153"/>
                  <a:gd name="T11" fmla="*/ 2147483646 h 115"/>
                  <a:gd name="T12" fmla="*/ 0 w 153"/>
                  <a:gd name="T13" fmla="*/ 2147483646 h 115"/>
                  <a:gd name="T14" fmla="*/ 0 w 153"/>
                  <a:gd name="T15" fmla="*/ 2147483646 h 115"/>
                  <a:gd name="T16" fmla="*/ 2147483646 w 153"/>
                  <a:gd name="T17" fmla="*/ 2147483646 h 11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3" h="115">
                    <a:moveTo>
                      <a:pt x="152" y="114"/>
                    </a:moveTo>
                    <a:lnTo>
                      <a:pt x="152" y="114"/>
                    </a:lnTo>
                    <a:cubicBezTo>
                      <a:pt x="152" y="57"/>
                      <a:pt x="152" y="57"/>
                      <a:pt x="152" y="57"/>
                    </a:cubicBezTo>
                    <a:cubicBezTo>
                      <a:pt x="133" y="76"/>
                      <a:pt x="133" y="76"/>
                      <a:pt x="114" y="95"/>
                    </a:cubicBezTo>
                    <a:cubicBezTo>
                      <a:pt x="114" y="57"/>
                      <a:pt x="95" y="19"/>
                      <a:pt x="76" y="0"/>
                    </a:cubicBezTo>
                    <a:cubicBezTo>
                      <a:pt x="57" y="19"/>
                      <a:pt x="38" y="57"/>
                      <a:pt x="38" y="95"/>
                    </a:cubicBezTo>
                    <a:cubicBezTo>
                      <a:pt x="19" y="76"/>
                      <a:pt x="19" y="76"/>
                      <a:pt x="0" y="57"/>
                    </a:cubicBezTo>
                    <a:cubicBezTo>
                      <a:pt x="0" y="114"/>
                      <a:pt x="0" y="114"/>
                      <a:pt x="0" y="114"/>
                    </a:cubicBezTo>
                    <a:lnTo>
                      <a:pt x="152" y="114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36" name="Freeform 105">
                <a:extLst>
                  <a:ext uri="{FF2B5EF4-FFF2-40B4-BE49-F238E27FC236}">
                    <a16:creationId xmlns:a16="http://schemas.microsoft.com/office/drawing/2014/main" id="{425C2C11-9D96-FF41-96D4-99AFC7F34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0213" y="5000625"/>
                <a:ext cx="20637" cy="20638"/>
              </a:xfrm>
              <a:custGeom>
                <a:avLst/>
                <a:gdLst>
                  <a:gd name="T0" fmla="*/ 2147483646 w 58"/>
                  <a:gd name="T1" fmla="*/ 0 h 58"/>
                  <a:gd name="T2" fmla="*/ 2147483646 w 58"/>
                  <a:gd name="T3" fmla="*/ 0 h 58"/>
                  <a:gd name="T4" fmla="*/ 0 w 58"/>
                  <a:gd name="T5" fmla="*/ 2147483646 h 58"/>
                  <a:gd name="T6" fmla="*/ 2147483646 w 58"/>
                  <a:gd name="T7" fmla="*/ 2147483646 h 58"/>
                  <a:gd name="T8" fmla="*/ 2147483646 w 58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8">
                    <a:moveTo>
                      <a:pt x="57" y="0"/>
                    </a:moveTo>
                    <a:lnTo>
                      <a:pt x="57" y="0"/>
                    </a:lnTo>
                    <a:cubicBezTo>
                      <a:pt x="38" y="19"/>
                      <a:pt x="0" y="19"/>
                      <a:pt x="0" y="57"/>
                    </a:cubicBezTo>
                    <a:cubicBezTo>
                      <a:pt x="57" y="57"/>
                      <a:pt x="57" y="57"/>
                      <a:pt x="57" y="57"/>
                    </a:cubicBezTo>
                    <a:lnTo>
                      <a:pt x="57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37" name="Freeform 106">
                <a:extLst>
                  <a:ext uri="{FF2B5EF4-FFF2-40B4-BE49-F238E27FC236}">
                    <a16:creationId xmlns:a16="http://schemas.microsoft.com/office/drawing/2014/main" id="{7E272AB3-FA72-8C4A-9911-2488CAE6B7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3375" y="4979988"/>
                <a:ext cx="14288" cy="41275"/>
              </a:xfrm>
              <a:custGeom>
                <a:avLst/>
                <a:gdLst>
                  <a:gd name="T0" fmla="*/ 0 w 39"/>
                  <a:gd name="T1" fmla="*/ 0 h 115"/>
                  <a:gd name="T2" fmla="*/ 2147483646 w 39"/>
                  <a:gd name="T3" fmla="*/ 0 h 115"/>
                  <a:gd name="T4" fmla="*/ 2147483646 w 39"/>
                  <a:gd name="T5" fmla="*/ 2147483646 h 115"/>
                  <a:gd name="T6" fmla="*/ 0 w 39"/>
                  <a:gd name="T7" fmla="*/ 2147483646 h 115"/>
                  <a:gd name="T8" fmla="*/ 0 w 39"/>
                  <a:gd name="T9" fmla="*/ 0 h 1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15">
                    <a:moveTo>
                      <a:pt x="0" y="0"/>
                    </a:moveTo>
                    <a:lnTo>
                      <a:pt x="38" y="0"/>
                    </a:lnTo>
                    <a:lnTo>
                      <a:pt x="38" y="114"/>
                    </a:lnTo>
                    <a:lnTo>
                      <a:pt x="0" y="11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38" name="Freeform 107">
                <a:extLst>
                  <a:ext uri="{FF2B5EF4-FFF2-40B4-BE49-F238E27FC236}">
                    <a16:creationId xmlns:a16="http://schemas.microsoft.com/office/drawing/2014/main" id="{BD7B7027-ABE7-D443-8581-DA5CCB56C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73375" y="4965700"/>
                <a:ext cx="14288" cy="14288"/>
              </a:xfrm>
              <a:custGeom>
                <a:avLst/>
                <a:gdLst>
                  <a:gd name="T0" fmla="*/ 0 w 39"/>
                  <a:gd name="T1" fmla="*/ 0 h 39"/>
                  <a:gd name="T2" fmla="*/ 2147483646 w 39"/>
                  <a:gd name="T3" fmla="*/ 0 h 39"/>
                  <a:gd name="T4" fmla="*/ 2147483646 w 39"/>
                  <a:gd name="T5" fmla="*/ 2147483646 h 39"/>
                  <a:gd name="T6" fmla="*/ 0 w 39"/>
                  <a:gd name="T7" fmla="*/ 2147483646 h 39"/>
                  <a:gd name="T8" fmla="*/ 0 w 39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0"/>
                    </a:moveTo>
                    <a:lnTo>
                      <a:pt x="38" y="0"/>
                    </a:lnTo>
                    <a:lnTo>
                      <a:pt x="38" y="38"/>
                    </a:lnTo>
                    <a:lnTo>
                      <a:pt x="0" y="3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39" name="Freeform 108">
                <a:extLst>
                  <a:ext uri="{FF2B5EF4-FFF2-40B4-BE49-F238E27FC236}">
                    <a16:creationId xmlns:a16="http://schemas.microsoft.com/office/drawing/2014/main" id="{21B3B784-C3E2-D54F-BAAC-5621022F15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0213" y="4986338"/>
                <a:ext cx="14287" cy="34925"/>
              </a:xfrm>
              <a:custGeom>
                <a:avLst/>
                <a:gdLst>
                  <a:gd name="T0" fmla="*/ 0 w 39"/>
                  <a:gd name="T1" fmla="*/ 0 h 96"/>
                  <a:gd name="T2" fmla="*/ 2147483646 w 39"/>
                  <a:gd name="T3" fmla="*/ 0 h 96"/>
                  <a:gd name="T4" fmla="*/ 2147483646 w 39"/>
                  <a:gd name="T5" fmla="*/ 2147483646 h 96"/>
                  <a:gd name="T6" fmla="*/ 0 w 39"/>
                  <a:gd name="T7" fmla="*/ 2147483646 h 96"/>
                  <a:gd name="T8" fmla="*/ 0 w 39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96">
                    <a:moveTo>
                      <a:pt x="0" y="0"/>
                    </a:moveTo>
                    <a:lnTo>
                      <a:pt x="38" y="0"/>
                    </a:lnTo>
                    <a:lnTo>
                      <a:pt x="38" y="95"/>
                    </a:lnTo>
                    <a:lnTo>
                      <a:pt x="0" y="9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40" name="Freeform 109">
                <a:extLst>
                  <a:ext uri="{FF2B5EF4-FFF2-40B4-BE49-F238E27FC236}">
                    <a16:creationId xmlns:a16="http://schemas.microsoft.com/office/drawing/2014/main" id="{B983AE33-5327-B544-9803-C983FDC9FD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7663" y="4876800"/>
                <a:ext cx="82550" cy="144463"/>
              </a:xfrm>
              <a:custGeom>
                <a:avLst/>
                <a:gdLst>
                  <a:gd name="T0" fmla="*/ 0 w 230"/>
                  <a:gd name="T1" fmla="*/ 2147483646 h 401"/>
                  <a:gd name="T2" fmla="*/ 0 w 230"/>
                  <a:gd name="T3" fmla="*/ 2147483646 h 401"/>
                  <a:gd name="T4" fmla="*/ 0 w 230"/>
                  <a:gd name="T5" fmla="*/ 2147483646 h 401"/>
                  <a:gd name="T6" fmla="*/ 2147483646 w 230"/>
                  <a:gd name="T7" fmla="*/ 2147483646 h 401"/>
                  <a:gd name="T8" fmla="*/ 2147483646 w 230"/>
                  <a:gd name="T9" fmla="*/ 2147483646 h 401"/>
                  <a:gd name="T10" fmla="*/ 2147483646 w 230"/>
                  <a:gd name="T11" fmla="*/ 2147483646 h 401"/>
                  <a:gd name="T12" fmla="*/ 2147483646 w 230"/>
                  <a:gd name="T13" fmla="*/ 2147483646 h 401"/>
                  <a:gd name="T14" fmla="*/ 2147483646 w 230"/>
                  <a:gd name="T15" fmla="*/ 2147483646 h 401"/>
                  <a:gd name="T16" fmla="*/ 2147483646 w 230"/>
                  <a:gd name="T17" fmla="*/ 2147483646 h 401"/>
                  <a:gd name="T18" fmla="*/ 2147483646 w 230"/>
                  <a:gd name="T19" fmla="*/ 2147483646 h 401"/>
                  <a:gd name="T20" fmla="*/ 2147483646 w 230"/>
                  <a:gd name="T21" fmla="*/ 2147483646 h 401"/>
                  <a:gd name="T22" fmla="*/ 2147483646 w 230"/>
                  <a:gd name="T23" fmla="*/ 2147483646 h 401"/>
                  <a:gd name="T24" fmla="*/ 2147483646 w 230"/>
                  <a:gd name="T25" fmla="*/ 0 h 401"/>
                  <a:gd name="T26" fmla="*/ 2147483646 w 230"/>
                  <a:gd name="T27" fmla="*/ 2147483646 h 401"/>
                  <a:gd name="T28" fmla="*/ 2147483646 w 230"/>
                  <a:gd name="T29" fmla="*/ 2147483646 h 401"/>
                  <a:gd name="T30" fmla="*/ 2147483646 w 230"/>
                  <a:gd name="T31" fmla="*/ 2147483646 h 401"/>
                  <a:gd name="T32" fmla="*/ 2147483646 w 230"/>
                  <a:gd name="T33" fmla="*/ 2147483646 h 401"/>
                  <a:gd name="T34" fmla="*/ 2147483646 w 230"/>
                  <a:gd name="T35" fmla="*/ 2147483646 h 401"/>
                  <a:gd name="T36" fmla="*/ 2147483646 w 230"/>
                  <a:gd name="T37" fmla="*/ 2147483646 h 401"/>
                  <a:gd name="T38" fmla="*/ 2147483646 w 230"/>
                  <a:gd name="T39" fmla="*/ 2147483646 h 401"/>
                  <a:gd name="T40" fmla="*/ 2147483646 w 230"/>
                  <a:gd name="T41" fmla="*/ 2147483646 h 401"/>
                  <a:gd name="T42" fmla="*/ 2147483646 w 230"/>
                  <a:gd name="T43" fmla="*/ 2147483646 h 401"/>
                  <a:gd name="T44" fmla="*/ 2147483646 w 230"/>
                  <a:gd name="T45" fmla="*/ 2147483646 h 401"/>
                  <a:gd name="T46" fmla="*/ 2147483646 w 230"/>
                  <a:gd name="T47" fmla="*/ 2147483646 h 401"/>
                  <a:gd name="T48" fmla="*/ 0 w 230"/>
                  <a:gd name="T49" fmla="*/ 2147483646 h 4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30" h="401">
                    <a:moveTo>
                      <a:pt x="0" y="400"/>
                    </a:moveTo>
                    <a:lnTo>
                      <a:pt x="0" y="400"/>
                    </a:lnTo>
                    <a:cubicBezTo>
                      <a:pt x="0" y="191"/>
                      <a:pt x="0" y="191"/>
                      <a:pt x="0" y="191"/>
                    </a:cubicBezTo>
                    <a:cubicBezTo>
                      <a:pt x="0" y="191"/>
                      <a:pt x="0" y="210"/>
                      <a:pt x="39" y="210"/>
                    </a:cubicBezTo>
                    <a:cubicBezTo>
                      <a:pt x="39" y="210"/>
                      <a:pt x="39" y="210"/>
                      <a:pt x="39" y="191"/>
                    </a:cubicBezTo>
                    <a:cubicBezTo>
                      <a:pt x="20" y="191"/>
                      <a:pt x="20" y="172"/>
                      <a:pt x="39" y="153"/>
                    </a:cubicBezTo>
                    <a:cubicBezTo>
                      <a:pt x="39" y="172"/>
                      <a:pt x="57" y="172"/>
                      <a:pt x="57" y="153"/>
                    </a:cubicBezTo>
                    <a:cubicBezTo>
                      <a:pt x="39" y="134"/>
                      <a:pt x="39" y="134"/>
                      <a:pt x="39" y="114"/>
                    </a:cubicBezTo>
                    <a:cubicBezTo>
                      <a:pt x="39" y="134"/>
                      <a:pt x="57" y="134"/>
                      <a:pt x="57" y="114"/>
                    </a:cubicBezTo>
                    <a:cubicBezTo>
                      <a:pt x="57" y="95"/>
                      <a:pt x="39" y="95"/>
                      <a:pt x="57" y="77"/>
                    </a:cubicBezTo>
                    <a:cubicBezTo>
                      <a:pt x="57" y="95"/>
                      <a:pt x="76" y="95"/>
                      <a:pt x="76" y="77"/>
                    </a:cubicBezTo>
                    <a:cubicBezTo>
                      <a:pt x="76" y="58"/>
                      <a:pt x="76" y="19"/>
                      <a:pt x="96" y="19"/>
                    </a:cubicBezTo>
                    <a:cubicBezTo>
                      <a:pt x="96" y="19"/>
                      <a:pt x="96" y="0"/>
                      <a:pt x="115" y="0"/>
                    </a:cubicBezTo>
                    <a:cubicBezTo>
                      <a:pt x="134" y="0"/>
                      <a:pt x="134" y="19"/>
                      <a:pt x="134" y="19"/>
                    </a:cubicBezTo>
                    <a:cubicBezTo>
                      <a:pt x="153" y="19"/>
                      <a:pt x="153" y="58"/>
                      <a:pt x="153" y="77"/>
                    </a:cubicBezTo>
                    <a:cubicBezTo>
                      <a:pt x="153" y="95"/>
                      <a:pt x="171" y="95"/>
                      <a:pt x="171" y="77"/>
                    </a:cubicBezTo>
                    <a:cubicBezTo>
                      <a:pt x="191" y="95"/>
                      <a:pt x="171" y="95"/>
                      <a:pt x="171" y="114"/>
                    </a:cubicBezTo>
                    <a:cubicBezTo>
                      <a:pt x="171" y="134"/>
                      <a:pt x="191" y="134"/>
                      <a:pt x="191" y="114"/>
                    </a:cubicBezTo>
                    <a:cubicBezTo>
                      <a:pt x="210" y="134"/>
                      <a:pt x="191" y="134"/>
                      <a:pt x="171" y="153"/>
                    </a:cubicBezTo>
                    <a:cubicBezTo>
                      <a:pt x="171" y="172"/>
                      <a:pt x="191" y="172"/>
                      <a:pt x="210" y="153"/>
                    </a:cubicBezTo>
                    <a:cubicBezTo>
                      <a:pt x="210" y="172"/>
                      <a:pt x="210" y="191"/>
                      <a:pt x="191" y="191"/>
                    </a:cubicBezTo>
                    <a:cubicBezTo>
                      <a:pt x="191" y="210"/>
                      <a:pt x="191" y="210"/>
                      <a:pt x="210" y="210"/>
                    </a:cubicBezTo>
                    <a:cubicBezTo>
                      <a:pt x="229" y="210"/>
                      <a:pt x="229" y="191"/>
                      <a:pt x="229" y="191"/>
                    </a:cubicBezTo>
                    <a:cubicBezTo>
                      <a:pt x="229" y="400"/>
                      <a:pt x="229" y="400"/>
                      <a:pt x="229" y="400"/>
                    </a:cubicBezTo>
                    <a:lnTo>
                      <a:pt x="0" y="40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41" name="Freeform 110">
                <a:extLst>
                  <a:ext uri="{FF2B5EF4-FFF2-40B4-BE49-F238E27FC236}">
                    <a16:creationId xmlns:a16="http://schemas.microsoft.com/office/drawing/2014/main" id="{C699C659-B76D-DD44-AFCD-1A44CFA02D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650" y="4897438"/>
                <a:ext cx="28575" cy="14287"/>
              </a:xfrm>
              <a:custGeom>
                <a:avLst/>
                <a:gdLst>
                  <a:gd name="T0" fmla="*/ 2147483646 w 78"/>
                  <a:gd name="T1" fmla="*/ 2147483646 h 38"/>
                  <a:gd name="T2" fmla="*/ 2147483646 w 78"/>
                  <a:gd name="T3" fmla="*/ 2147483646 h 38"/>
                  <a:gd name="T4" fmla="*/ 2147483646 w 78"/>
                  <a:gd name="T5" fmla="*/ 2147483646 h 38"/>
                  <a:gd name="T6" fmla="*/ 2147483646 w 78"/>
                  <a:gd name="T7" fmla="*/ 2147483646 h 38"/>
                  <a:gd name="T8" fmla="*/ 2147483646 w 78"/>
                  <a:gd name="T9" fmla="*/ 2147483646 h 38"/>
                  <a:gd name="T10" fmla="*/ 2147483646 w 78"/>
                  <a:gd name="T11" fmla="*/ 0 h 38"/>
                  <a:gd name="T12" fmla="*/ 2147483646 w 78"/>
                  <a:gd name="T13" fmla="*/ 2147483646 h 38"/>
                  <a:gd name="T14" fmla="*/ 0 w 78"/>
                  <a:gd name="T15" fmla="*/ 2147483646 h 38"/>
                  <a:gd name="T16" fmla="*/ 0 w 78"/>
                  <a:gd name="T17" fmla="*/ 2147483646 h 38"/>
                  <a:gd name="T18" fmla="*/ 2147483646 w 78"/>
                  <a:gd name="T19" fmla="*/ 2147483646 h 38"/>
                  <a:gd name="T20" fmla="*/ 2147483646 w 78"/>
                  <a:gd name="T21" fmla="*/ 2147483646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8" h="38">
                    <a:moveTo>
                      <a:pt x="58" y="37"/>
                    </a:moveTo>
                    <a:lnTo>
                      <a:pt x="58" y="37"/>
                    </a:lnTo>
                    <a:cubicBezTo>
                      <a:pt x="77" y="19"/>
                      <a:pt x="77" y="19"/>
                      <a:pt x="77" y="19"/>
                    </a:cubicBezTo>
                    <a:cubicBezTo>
                      <a:pt x="58" y="19"/>
                      <a:pt x="58" y="19"/>
                      <a:pt x="58" y="19"/>
                    </a:cubicBezTo>
                    <a:lnTo>
                      <a:pt x="39" y="0"/>
                    </a:lnTo>
                    <a:cubicBezTo>
                      <a:pt x="39" y="0"/>
                      <a:pt x="20" y="0"/>
                      <a:pt x="20" y="19"/>
                    </a:cubicBezTo>
                    <a:cubicBezTo>
                      <a:pt x="20" y="19"/>
                      <a:pt x="20" y="19"/>
                      <a:pt x="0" y="19"/>
                    </a:cubicBezTo>
                    <a:cubicBezTo>
                      <a:pt x="20" y="37"/>
                      <a:pt x="20" y="37"/>
                      <a:pt x="20" y="37"/>
                    </a:cubicBezTo>
                    <a:lnTo>
                      <a:pt x="58" y="37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42" name="Freeform 111">
                <a:extLst>
                  <a:ext uri="{FF2B5EF4-FFF2-40B4-BE49-F238E27FC236}">
                    <a16:creationId xmlns:a16="http://schemas.microsoft.com/office/drawing/2014/main" id="{D72F99F5-F35E-8844-967B-5C54E60A71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650" y="4903788"/>
                <a:ext cx="28575" cy="20637"/>
              </a:xfrm>
              <a:custGeom>
                <a:avLst/>
                <a:gdLst>
                  <a:gd name="T0" fmla="*/ 2147483646 w 78"/>
                  <a:gd name="T1" fmla="*/ 2147483646 h 58"/>
                  <a:gd name="T2" fmla="*/ 2147483646 w 78"/>
                  <a:gd name="T3" fmla="*/ 2147483646 h 58"/>
                  <a:gd name="T4" fmla="*/ 2147483646 w 78"/>
                  <a:gd name="T5" fmla="*/ 2147483646 h 58"/>
                  <a:gd name="T6" fmla="*/ 2147483646 w 78"/>
                  <a:gd name="T7" fmla="*/ 2147483646 h 58"/>
                  <a:gd name="T8" fmla="*/ 2147483646 w 78"/>
                  <a:gd name="T9" fmla="*/ 2147483646 h 58"/>
                  <a:gd name="T10" fmla="*/ 2147483646 w 78"/>
                  <a:gd name="T11" fmla="*/ 0 h 58"/>
                  <a:gd name="T12" fmla="*/ 2147483646 w 78"/>
                  <a:gd name="T13" fmla="*/ 2147483646 h 58"/>
                  <a:gd name="T14" fmla="*/ 0 w 78"/>
                  <a:gd name="T15" fmla="*/ 2147483646 h 58"/>
                  <a:gd name="T16" fmla="*/ 0 w 78"/>
                  <a:gd name="T17" fmla="*/ 2147483646 h 58"/>
                  <a:gd name="T18" fmla="*/ 2147483646 w 78"/>
                  <a:gd name="T19" fmla="*/ 2147483646 h 58"/>
                  <a:gd name="T20" fmla="*/ 2147483646 w 78"/>
                  <a:gd name="T21" fmla="*/ 2147483646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8" h="58">
                    <a:moveTo>
                      <a:pt x="58" y="57"/>
                    </a:moveTo>
                    <a:lnTo>
                      <a:pt x="58" y="57"/>
                    </a:lnTo>
                    <a:cubicBezTo>
                      <a:pt x="77" y="37"/>
                      <a:pt x="77" y="37"/>
                      <a:pt x="77" y="37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58" y="18"/>
                      <a:pt x="58" y="18"/>
                      <a:pt x="58" y="37"/>
                    </a:cubicBezTo>
                    <a:cubicBezTo>
                      <a:pt x="58" y="18"/>
                      <a:pt x="39" y="18"/>
                      <a:pt x="39" y="0"/>
                    </a:cubicBezTo>
                    <a:cubicBezTo>
                      <a:pt x="39" y="18"/>
                      <a:pt x="20" y="18"/>
                      <a:pt x="20" y="37"/>
                    </a:cubicBezTo>
                    <a:cubicBezTo>
                      <a:pt x="20" y="18"/>
                      <a:pt x="20" y="18"/>
                      <a:pt x="0" y="1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20" y="57"/>
                      <a:pt x="20" y="57"/>
                      <a:pt x="20" y="57"/>
                    </a:cubicBezTo>
                    <a:lnTo>
                      <a:pt x="58" y="57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43" name="Freeform 112">
                <a:extLst>
                  <a:ext uri="{FF2B5EF4-FFF2-40B4-BE49-F238E27FC236}">
                    <a16:creationId xmlns:a16="http://schemas.microsoft.com/office/drawing/2014/main" id="{E19BC807-AD31-AD43-BD76-71BF37757F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650" y="4918075"/>
                <a:ext cx="28575" cy="20638"/>
              </a:xfrm>
              <a:custGeom>
                <a:avLst/>
                <a:gdLst>
                  <a:gd name="T0" fmla="*/ 2147483646 w 78"/>
                  <a:gd name="T1" fmla="*/ 2147483646 h 59"/>
                  <a:gd name="T2" fmla="*/ 2147483646 w 78"/>
                  <a:gd name="T3" fmla="*/ 2147483646 h 59"/>
                  <a:gd name="T4" fmla="*/ 2147483646 w 78"/>
                  <a:gd name="T5" fmla="*/ 2147483646 h 59"/>
                  <a:gd name="T6" fmla="*/ 2147483646 w 78"/>
                  <a:gd name="T7" fmla="*/ 2147483646 h 59"/>
                  <a:gd name="T8" fmla="*/ 2147483646 w 78"/>
                  <a:gd name="T9" fmla="*/ 2147483646 h 59"/>
                  <a:gd name="T10" fmla="*/ 2147483646 w 78"/>
                  <a:gd name="T11" fmla="*/ 0 h 59"/>
                  <a:gd name="T12" fmla="*/ 2147483646 w 78"/>
                  <a:gd name="T13" fmla="*/ 2147483646 h 59"/>
                  <a:gd name="T14" fmla="*/ 0 w 78"/>
                  <a:gd name="T15" fmla="*/ 2147483646 h 59"/>
                  <a:gd name="T16" fmla="*/ 0 w 78"/>
                  <a:gd name="T17" fmla="*/ 2147483646 h 59"/>
                  <a:gd name="T18" fmla="*/ 2147483646 w 78"/>
                  <a:gd name="T19" fmla="*/ 2147483646 h 59"/>
                  <a:gd name="T20" fmla="*/ 2147483646 w 78"/>
                  <a:gd name="T21" fmla="*/ 2147483646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78" h="59">
                    <a:moveTo>
                      <a:pt x="58" y="58"/>
                    </a:moveTo>
                    <a:lnTo>
                      <a:pt x="58" y="58"/>
                    </a:lnTo>
                    <a:cubicBezTo>
                      <a:pt x="77" y="39"/>
                      <a:pt x="77" y="39"/>
                      <a:pt x="77" y="39"/>
                    </a:cubicBez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20"/>
                      <a:pt x="77" y="20"/>
                      <a:pt x="77" y="39"/>
                    </a:cubicBezTo>
                    <a:cubicBezTo>
                      <a:pt x="58" y="20"/>
                      <a:pt x="58" y="20"/>
                      <a:pt x="39" y="0"/>
                    </a:cubicBezTo>
                    <a:cubicBezTo>
                      <a:pt x="20" y="20"/>
                      <a:pt x="20" y="20"/>
                      <a:pt x="20" y="3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20" y="58"/>
                      <a:pt x="20" y="58"/>
                      <a:pt x="20" y="58"/>
                    </a:cubicBezTo>
                    <a:lnTo>
                      <a:pt x="58" y="58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44" name="Freeform 113">
                <a:extLst>
                  <a:ext uri="{FF2B5EF4-FFF2-40B4-BE49-F238E27FC236}">
                    <a16:creationId xmlns:a16="http://schemas.microsoft.com/office/drawing/2014/main" id="{5769875D-6422-A541-A8CC-807B456456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8300" y="4932363"/>
                <a:ext cx="41275" cy="26987"/>
              </a:xfrm>
              <a:custGeom>
                <a:avLst/>
                <a:gdLst>
                  <a:gd name="T0" fmla="*/ 2147483646 w 115"/>
                  <a:gd name="T1" fmla="*/ 2147483646 h 77"/>
                  <a:gd name="T2" fmla="*/ 2147483646 w 115"/>
                  <a:gd name="T3" fmla="*/ 2147483646 h 77"/>
                  <a:gd name="T4" fmla="*/ 2147483646 w 115"/>
                  <a:gd name="T5" fmla="*/ 2147483646 h 77"/>
                  <a:gd name="T6" fmla="*/ 2147483646 w 115"/>
                  <a:gd name="T7" fmla="*/ 2147483646 h 77"/>
                  <a:gd name="T8" fmla="*/ 2147483646 w 115"/>
                  <a:gd name="T9" fmla="*/ 2147483646 h 77"/>
                  <a:gd name="T10" fmla="*/ 2147483646 w 115"/>
                  <a:gd name="T11" fmla="*/ 0 h 77"/>
                  <a:gd name="T12" fmla="*/ 2147483646 w 115"/>
                  <a:gd name="T13" fmla="*/ 2147483646 h 77"/>
                  <a:gd name="T14" fmla="*/ 0 w 115"/>
                  <a:gd name="T15" fmla="*/ 2147483646 h 77"/>
                  <a:gd name="T16" fmla="*/ 0 w 115"/>
                  <a:gd name="T17" fmla="*/ 2147483646 h 77"/>
                  <a:gd name="T18" fmla="*/ 2147483646 w 115"/>
                  <a:gd name="T19" fmla="*/ 2147483646 h 77"/>
                  <a:gd name="T20" fmla="*/ 2147483646 w 115"/>
                  <a:gd name="T21" fmla="*/ 2147483646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" h="77">
                    <a:moveTo>
                      <a:pt x="96" y="76"/>
                    </a:moveTo>
                    <a:lnTo>
                      <a:pt x="96" y="76"/>
                    </a:lnTo>
                    <a:cubicBezTo>
                      <a:pt x="96" y="76"/>
                      <a:pt x="114" y="57"/>
                      <a:pt x="114" y="38"/>
                    </a:cubicBezTo>
                    <a:cubicBezTo>
                      <a:pt x="114" y="19"/>
                      <a:pt x="114" y="19"/>
                      <a:pt x="114" y="19"/>
                    </a:cubicBezTo>
                    <a:cubicBezTo>
                      <a:pt x="96" y="19"/>
                      <a:pt x="96" y="19"/>
                      <a:pt x="96" y="38"/>
                    </a:cubicBezTo>
                    <a:cubicBezTo>
                      <a:pt x="77" y="19"/>
                      <a:pt x="77" y="0"/>
                      <a:pt x="58" y="0"/>
                    </a:cubicBezTo>
                    <a:cubicBezTo>
                      <a:pt x="39" y="0"/>
                      <a:pt x="39" y="19"/>
                      <a:pt x="19" y="38"/>
                    </a:cubicBezTo>
                    <a:cubicBezTo>
                      <a:pt x="19" y="19"/>
                      <a:pt x="19" y="19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57"/>
                      <a:pt x="19" y="76"/>
                      <a:pt x="19" y="76"/>
                    </a:cubicBezTo>
                    <a:lnTo>
                      <a:pt x="96" y="76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45" name="Freeform 114">
                <a:extLst>
                  <a:ext uri="{FF2B5EF4-FFF2-40B4-BE49-F238E27FC236}">
                    <a16:creationId xmlns:a16="http://schemas.microsoft.com/office/drawing/2014/main" id="{226559D1-0E58-5744-A493-804AABDC4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950" y="4945063"/>
                <a:ext cx="55563" cy="47625"/>
              </a:xfrm>
              <a:custGeom>
                <a:avLst/>
                <a:gdLst>
                  <a:gd name="T0" fmla="*/ 2147483646 w 153"/>
                  <a:gd name="T1" fmla="*/ 2147483646 h 134"/>
                  <a:gd name="T2" fmla="*/ 2147483646 w 153"/>
                  <a:gd name="T3" fmla="*/ 2147483646 h 134"/>
                  <a:gd name="T4" fmla="*/ 2147483646 w 153"/>
                  <a:gd name="T5" fmla="*/ 2147483646 h 134"/>
                  <a:gd name="T6" fmla="*/ 2147483646 w 153"/>
                  <a:gd name="T7" fmla="*/ 2147483646 h 134"/>
                  <a:gd name="T8" fmla="*/ 2147483646 w 153"/>
                  <a:gd name="T9" fmla="*/ 2147483646 h 134"/>
                  <a:gd name="T10" fmla="*/ 2147483646 w 153"/>
                  <a:gd name="T11" fmla="*/ 0 h 134"/>
                  <a:gd name="T12" fmla="*/ 2147483646 w 153"/>
                  <a:gd name="T13" fmla="*/ 2147483646 h 134"/>
                  <a:gd name="T14" fmla="*/ 0 w 153"/>
                  <a:gd name="T15" fmla="*/ 2147483646 h 134"/>
                  <a:gd name="T16" fmla="*/ 0 w 153"/>
                  <a:gd name="T17" fmla="*/ 2147483646 h 134"/>
                  <a:gd name="T18" fmla="*/ 2147483646 w 153"/>
                  <a:gd name="T19" fmla="*/ 2147483646 h 134"/>
                  <a:gd name="T20" fmla="*/ 2147483646 w 153"/>
                  <a:gd name="T21" fmla="*/ 2147483646 h 1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3" h="134">
                    <a:moveTo>
                      <a:pt x="114" y="133"/>
                    </a:moveTo>
                    <a:lnTo>
                      <a:pt x="114" y="133"/>
                    </a:lnTo>
                    <a:cubicBezTo>
                      <a:pt x="114" y="133"/>
                      <a:pt x="152" y="95"/>
                      <a:pt x="152" y="76"/>
                    </a:cubicBezTo>
                    <a:cubicBezTo>
                      <a:pt x="152" y="38"/>
                      <a:pt x="152" y="38"/>
                      <a:pt x="152" y="38"/>
                    </a:cubicBezTo>
                    <a:cubicBezTo>
                      <a:pt x="132" y="38"/>
                      <a:pt x="132" y="57"/>
                      <a:pt x="114" y="57"/>
                    </a:cubicBezTo>
                    <a:cubicBezTo>
                      <a:pt x="114" y="38"/>
                      <a:pt x="95" y="0"/>
                      <a:pt x="76" y="0"/>
                    </a:cubicBezTo>
                    <a:cubicBezTo>
                      <a:pt x="57" y="0"/>
                      <a:pt x="37" y="38"/>
                      <a:pt x="37" y="57"/>
                    </a:cubicBezTo>
                    <a:cubicBezTo>
                      <a:pt x="18" y="57"/>
                      <a:pt x="18" y="38"/>
                      <a:pt x="0" y="38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95"/>
                      <a:pt x="37" y="133"/>
                      <a:pt x="37" y="133"/>
                    </a:cubicBezTo>
                    <a:lnTo>
                      <a:pt x="114" y="133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46" name="Freeform 115">
                <a:extLst>
                  <a:ext uri="{FF2B5EF4-FFF2-40B4-BE49-F238E27FC236}">
                    <a16:creationId xmlns:a16="http://schemas.microsoft.com/office/drawing/2014/main" id="{DB703B9D-2A43-8144-9E59-88A92CAFC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950" y="4965700"/>
                <a:ext cx="55563" cy="41275"/>
              </a:xfrm>
              <a:custGeom>
                <a:avLst/>
                <a:gdLst>
                  <a:gd name="T0" fmla="*/ 2147483646 w 153"/>
                  <a:gd name="T1" fmla="*/ 2147483646 h 115"/>
                  <a:gd name="T2" fmla="*/ 2147483646 w 153"/>
                  <a:gd name="T3" fmla="*/ 2147483646 h 115"/>
                  <a:gd name="T4" fmla="*/ 2147483646 w 153"/>
                  <a:gd name="T5" fmla="*/ 2147483646 h 115"/>
                  <a:gd name="T6" fmla="*/ 2147483646 w 153"/>
                  <a:gd name="T7" fmla="*/ 2147483646 h 115"/>
                  <a:gd name="T8" fmla="*/ 2147483646 w 153"/>
                  <a:gd name="T9" fmla="*/ 2147483646 h 115"/>
                  <a:gd name="T10" fmla="*/ 2147483646 w 153"/>
                  <a:gd name="T11" fmla="*/ 0 h 115"/>
                  <a:gd name="T12" fmla="*/ 2147483646 w 153"/>
                  <a:gd name="T13" fmla="*/ 2147483646 h 115"/>
                  <a:gd name="T14" fmla="*/ 0 w 153"/>
                  <a:gd name="T15" fmla="*/ 2147483646 h 115"/>
                  <a:gd name="T16" fmla="*/ 0 w 153"/>
                  <a:gd name="T17" fmla="*/ 2147483646 h 115"/>
                  <a:gd name="T18" fmla="*/ 2147483646 w 153"/>
                  <a:gd name="T19" fmla="*/ 2147483646 h 115"/>
                  <a:gd name="T20" fmla="*/ 2147483646 w 153"/>
                  <a:gd name="T21" fmla="*/ 2147483646 h 1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3" h="115">
                    <a:moveTo>
                      <a:pt x="114" y="114"/>
                    </a:moveTo>
                    <a:lnTo>
                      <a:pt x="114" y="114"/>
                    </a:lnTo>
                    <a:cubicBezTo>
                      <a:pt x="114" y="114"/>
                      <a:pt x="152" y="95"/>
                      <a:pt x="152" y="76"/>
                    </a:cubicBezTo>
                    <a:cubicBezTo>
                      <a:pt x="152" y="38"/>
                      <a:pt x="152" y="38"/>
                      <a:pt x="152" y="38"/>
                    </a:cubicBezTo>
                    <a:cubicBezTo>
                      <a:pt x="132" y="38"/>
                      <a:pt x="132" y="57"/>
                      <a:pt x="114" y="76"/>
                    </a:cubicBezTo>
                    <a:cubicBezTo>
                      <a:pt x="114" y="38"/>
                      <a:pt x="95" y="19"/>
                      <a:pt x="76" y="0"/>
                    </a:cubicBezTo>
                    <a:cubicBezTo>
                      <a:pt x="57" y="19"/>
                      <a:pt x="37" y="38"/>
                      <a:pt x="37" y="76"/>
                    </a:cubicBezTo>
                    <a:cubicBezTo>
                      <a:pt x="18" y="57"/>
                      <a:pt x="18" y="38"/>
                      <a:pt x="0" y="38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18" y="95"/>
                      <a:pt x="37" y="114"/>
                      <a:pt x="37" y="114"/>
                    </a:cubicBezTo>
                    <a:lnTo>
                      <a:pt x="114" y="114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47" name="Freeform 116">
                <a:extLst>
                  <a:ext uri="{FF2B5EF4-FFF2-40B4-BE49-F238E27FC236}">
                    <a16:creationId xmlns:a16="http://schemas.microsoft.com/office/drawing/2014/main" id="{0DB823DA-AEF9-6A4E-9971-659EA74FFC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8300" y="4992688"/>
                <a:ext cx="41275" cy="26987"/>
              </a:xfrm>
              <a:custGeom>
                <a:avLst/>
                <a:gdLst>
                  <a:gd name="T0" fmla="*/ 2147483646 w 115"/>
                  <a:gd name="T1" fmla="*/ 2147483646 h 77"/>
                  <a:gd name="T2" fmla="*/ 2147483646 w 115"/>
                  <a:gd name="T3" fmla="*/ 2147483646 h 77"/>
                  <a:gd name="T4" fmla="*/ 2147483646 w 115"/>
                  <a:gd name="T5" fmla="*/ 0 h 77"/>
                  <a:gd name="T6" fmla="*/ 0 w 115"/>
                  <a:gd name="T7" fmla="*/ 2147483646 h 77"/>
                  <a:gd name="T8" fmla="*/ 2147483646 w 115"/>
                  <a:gd name="T9" fmla="*/ 2147483646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77">
                    <a:moveTo>
                      <a:pt x="114" y="76"/>
                    </a:moveTo>
                    <a:lnTo>
                      <a:pt x="114" y="76"/>
                    </a:lnTo>
                    <a:cubicBezTo>
                      <a:pt x="96" y="38"/>
                      <a:pt x="96" y="19"/>
                      <a:pt x="58" y="0"/>
                    </a:cubicBezTo>
                    <a:cubicBezTo>
                      <a:pt x="19" y="19"/>
                      <a:pt x="19" y="38"/>
                      <a:pt x="0" y="76"/>
                    </a:cubicBezTo>
                    <a:lnTo>
                      <a:pt x="114" y="76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48" name="Freeform 117">
                <a:extLst>
                  <a:ext uri="{FF2B5EF4-FFF2-40B4-BE49-F238E27FC236}">
                    <a16:creationId xmlns:a16="http://schemas.microsoft.com/office/drawing/2014/main" id="{6B5BB27F-95FA-3947-B5F2-5940900AB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1950" y="5000625"/>
                <a:ext cx="55563" cy="26988"/>
              </a:xfrm>
              <a:custGeom>
                <a:avLst/>
                <a:gdLst>
                  <a:gd name="T0" fmla="*/ 2147483646 w 153"/>
                  <a:gd name="T1" fmla="*/ 2147483646 h 77"/>
                  <a:gd name="T2" fmla="*/ 2147483646 w 153"/>
                  <a:gd name="T3" fmla="*/ 2147483646 h 77"/>
                  <a:gd name="T4" fmla="*/ 2147483646 w 153"/>
                  <a:gd name="T5" fmla="*/ 2147483646 h 77"/>
                  <a:gd name="T6" fmla="*/ 2147483646 w 153"/>
                  <a:gd name="T7" fmla="*/ 2147483646 h 77"/>
                  <a:gd name="T8" fmla="*/ 2147483646 w 153"/>
                  <a:gd name="T9" fmla="*/ 0 h 77"/>
                  <a:gd name="T10" fmla="*/ 2147483646 w 153"/>
                  <a:gd name="T11" fmla="*/ 2147483646 h 77"/>
                  <a:gd name="T12" fmla="*/ 0 w 153"/>
                  <a:gd name="T13" fmla="*/ 2147483646 h 77"/>
                  <a:gd name="T14" fmla="*/ 0 w 153"/>
                  <a:gd name="T15" fmla="*/ 2147483646 h 77"/>
                  <a:gd name="T16" fmla="*/ 2147483646 w 153"/>
                  <a:gd name="T17" fmla="*/ 2147483646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3" h="77">
                    <a:moveTo>
                      <a:pt x="152" y="76"/>
                    </a:moveTo>
                    <a:lnTo>
                      <a:pt x="152" y="76"/>
                    </a:lnTo>
                    <a:cubicBezTo>
                      <a:pt x="152" y="19"/>
                      <a:pt x="152" y="19"/>
                      <a:pt x="152" y="19"/>
                    </a:cubicBezTo>
                    <a:cubicBezTo>
                      <a:pt x="132" y="38"/>
                      <a:pt x="114" y="38"/>
                      <a:pt x="114" y="57"/>
                    </a:cubicBezTo>
                    <a:cubicBezTo>
                      <a:pt x="95" y="19"/>
                      <a:pt x="95" y="19"/>
                      <a:pt x="76" y="0"/>
                    </a:cubicBezTo>
                    <a:cubicBezTo>
                      <a:pt x="57" y="19"/>
                      <a:pt x="57" y="19"/>
                      <a:pt x="37" y="57"/>
                    </a:cubicBezTo>
                    <a:cubicBezTo>
                      <a:pt x="37" y="38"/>
                      <a:pt x="18" y="38"/>
                      <a:pt x="0" y="19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152" y="76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49" name="Freeform 118">
                <a:extLst>
                  <a:ext uri="{FF2B5EF4-FFF2-40B4-BE49-F238E27FC236}">
                    <a16:creationId xmlns:a16="http://schemas.microsoft.com/office/drawing/2014/main" id="{F90F5B4F-0839-FA49-96B6-3179A09994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7025" y="4959350"/>
                <a:ext cx="6350" cy="61913"/>
              </a:xfrm>
              <a:custGeom>
                <a:avLst/>
                <a:gdLst>
                  <a:gd name="T0" fmla="*/ 0 w 19"/>
                  <a:gd name="T1" fmla="*/ 2147483646 h 172"/>
                  <a:gd name="T2" fmla="*/ 0 w 19"/>
                  <a:gd name="T3" fmla="*/ 2147483646 h 172"/>
                  <a:gd name="T4" fmla="*/ 0 w 19"/>
                  <a:gd name="T5" fmla="*/ 2147483646 h 172"/>
                  <a:gd name="T6" fmla="*/ 2147483646 w 19"/>
                  <a:gd name="T7" fmla="*/ 2147483646 h 172"/>
                  <a:gd name="T8" fmla="*/ 2147483646 w 19"/>
                  <a:gd name="T9" fmla="*/ 2147483646 h 172"/>
                  <a:gd name="T10" fmla="*/ 0 w 19"/>
                  <a:gd name="T11" fmla="*/ 2147483646 h 1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9" h="172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71"/>
                      <a:pt x="0" y="171"/>
                      <a:pt x="0" y="171"/>
                    </a:cubicBezTo>
                    <a:cubicBezTo>
                      <a:pt x="18" y="171"/>
                      <a:pt x="18" y="171"/>
                      <a:pt x="18" y="171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18" y="0"/>
                      <a:pt x="18" y="0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50" name="Freeform 119">
                <a:extLst>
                  <a:ext uri="{FF2B5EF4-FFF2-40B4-BE49-F238E27FC236}">
                    <a16:creationId xmlns:a16="http://schemas.microsoft.com/office/drawing/2014/main" id="{635C81FB-C47E-8540-B3B3-66FDF5774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7025" y="5000625"/>
                <a:ext cx="20638" cy="20638"/>
              </a:xfrm>
              <a:custGeom>
                <a:avLst/>
                <a:gdLst>
                  <a:gd name="T0" fmla="*/ 0 w 57"/>
                  <a:gd name="T1" fmla="*/ 0 h 58"/>
                  <a:gd name="T2" fmla="*/ 0 w 57"/>
                  <a:gd name="T3" fmla="*/ 0 h 58"/>
                  <a:gd name="T4" fmla="*/ 2147483646 w 57"/>
                  <a:gd name="T5" fmla="*/ 2147483646 h 58"/>
                  <a:gd name="T6" fmla="*/ 0 w 57"/>
                  <a:gd name="T7" fmla="*/ 2147483646 h 58"/>
                  <a:gd name="T8" fmla="*/ 0 w 57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7" h="58">
                    <a:moveTo>
                      <a:pt x="0" y="0"/>
                    </a:moveTo>
                    <a:lnTo>
                      <a:pt x="0" y="0"/>
                    </a:lnTo>
                    <a:cubicBezTo>
                      <a:pt x="37" y="19"/>
                      <a:pt x="56" y="19"/>
                      <a:pt x="56" y="57"/>
                    </a:cubicBezTo>
                    <a:cubicBezTo>
                      <a:pt x="0" y="57"/>
                      <a:pt x="0" y="57"/>
                      <a:pt x="0" y="57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51" name="Freeform 120">
                <a:extLst>
                  <a:ext uri="{FF2B5EF4-FFF2-40B4-BE49-F238E27FC236}">
                    <a16:creationId xmlns:a16="http://schemas.microsoft.com/office/drawing/2014/main" id="{AA6CF414-F0E4-7542-AABB-8B37BE3CC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2913" y="4979988"/>
                <a:ext cx="7937" cy="41275"/>
              </a:xfrm>
              <a:custGeom>
                <a:avLst/>
                <a:gdLst>
                  <a:gd name="T0" fmla="*/ 0 w 20"/>
                  <a:gd name="T1" fmla="*/ 2147483646 h 115"/>
                  <a:gd name="T2" fmla="*/ 0 w 20"/>
                  <a:gd name="T3" fmla="*/ 2147483646 h 115"/>
                  <a:gd name="T4" fmla="*/ 0 w 20"/>
                  <a:gd name="T5" fmla="*/ 2147483646 h 115"/>
                  <a:gd name="T6" fmla="*/ 2147483646 w 20"/>
                  <a:gd name="T7" fmla="*/ 2147483646 h 115"/>
                  <a:gd name="T8" fmla="*/ 2147483646 w 20"/>
                  <a:gd name="T9" fmla="*/ 2147483646 h 115"/>
                  <a:gd name="T10" fmla="*/ 0 w 20"/>
                  <a:gd name="T11" fmla="*/ 2147483646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15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14"/>
                      <a:pt x="0" y="114"/>
                      <a:pt x="0" y="114"/>
                    </a:cubicBezTo>
                    <a:cubicBezTo>
                      <a:pt x="19" y="114"/>
                      <a:pt x="19" y="114"/>
                      <a:pt x="19" y="114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19" y="0"/>
                      <a:pt x="0" y="0"/>
                      <a:pt x="0" y="1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52" name="Freeform 121">
                <a:extLst>
                  <a:ext uri="{FF2B5EF4-FFF2-40B4-BE49-F238E27FC236}">
                    <a16:creationId xmlns:a16="http://schemas.microsoft.com/office/drawing/2014/main" id="{23CEA426-94CE-1346-8429-51AC29E9A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70213" y="5000625"/>
                <a:ext cx="20637" cy="20638"/>
              </a:xfrm>
              <a:custGeom>
                <a:avLst/>
                <a:gdLst>
                  <a:gd name="T0" fmla="*/ 2147483646 w 58"/>
                  <a:gd name="T1" fmla="*/ 0 h 58"/>
                  <a:gd name="T2" fmla="*/ 2147483646 w 58"/>
                  <a:gd name="T3" fmla="*/ 0 h 58"/>
                  <a:gd name="T4" fmla="*/ 0 w 58"/>
                  <a:gd name="T5" fmla="*/ 2147483646 h 58"/>
                  <a:gd name="T6" fmla="*/ 2147483646 w 58"/>
                  <a:gd name="T7" fmla="*/ 2147483646 h 58"/>
                  <a:gd name="T8" fmla="*/ 2147483646 w 58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8">
                    <a:moveTo>
                      <a:pt x="57" y="0"/>
                    </a:moveTo>
                    <a:lnTo>
                      <a:pt x="57" y="0"/>
                    </a:lnTo>
                    <a:cubicBezTo>
                      <a:pt x="38" y="19"/>
                      <a:pt x="0" y="19"/>
                      <a:pt x="0" y="57"/>
                    </a:cubicBezTo>
                    <a:cubicBezTo>
                      <a:pt x="57" y="57"/>
                      <a:pt x="57" y="57"/>
                      <a:pt x="57" y="57"/>
                    </a:cubicBezTo>
                    <a:lnTo>
                      <a:pt x="57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53" name="Freeform 122">
                <a:extLst>
                  <a:ext uri="{FF2B5EF4-FFF2-40B4-BE49-F238E27FC236}">
                    <a16:creationId xmlns:a16="http://schemas.microsoft.com/office/drawing/2014/main" id="{843690C8-4F5B-0740-B7F3-50375B56C1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1375" y="4959350"/>
                <a:ext cx="7938" cy="61913"/>
              </a:xfrm>
              <a:custGeom>
                <a:avLst/>
                <a:gdLst>
                  <a:gd name="T0" fmla="*/ 2147483646 w 20"/>
                  <a:gd name="T1" fmla="*/ 2147483646 h 172"/>
                  <a:gd name="T2" fmla="*/ 2147483646 w 20"/>
                  <a:gd name="T3" fmla="*/ 2147483646 h 172"/>
                  <a:gd name="T4" fmla="*/ 2147483646 w 20"/>
                  <a:gd name="T5" fmla="*/ 2147483646 h 172"/>
                  <a:gd name="T6" fmla="*/ 0 w 20"/>
                  <a:gd name="T7" fmla="*/ 2147483646 h 172"/>
                  <a:gd name="T8" fmla="*/ 0 w 20"/>
                  <a:gd name="T9" fmla="*/ 2147483646 h 172"/>
                  <a:gd name="T10" fmla="*/ 2147483646 w 20"/>
                  <a:gd name="T11" fmla="*/ 2147483646 h 17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72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171"/>
                      <a:pt x="19" y="171"/>
                      <a:pt x="19" y="171"/>
                    </a:cubicBezTo>
                    <a:cubicBezTo>
                      <a:pt x="0" y="171"/>
                      <a:pt x="0" y="171"/>
                      <a:pt x="0" y="171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0"/>
                      <a:pt x="19" y="0"/>
                      <a:pt x="19" y="1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54" name="Freeform 123">
                <a:extLst>
                  <a:ext uri="{FF2B5EF4-FFF2-40B4-BE49-F238E27FC236}">
                    <a16:creationId xmlns:a16="http://schemas.microsoft.com/office/drawing/2014/main" id="{E0F42543-630C-3E4E-A629-E57F7E27FB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84538" y="4876800"/>
                <a:ext cx="82550" cy="144463"/>
              </a:xfrm>
              <a:custGeom>
                <a:avLst/>
                <a:gdLst>
                  <a:gd name="T0" fmla="*/ 0 w 230"/>
                  <a:gd name="T1" fmla="*/ 2147483646 h 401"/>
                  <a:gd name="T2" fmla="*/ 0 w 230"/>
                  <a:gd name="T3" fmla="*/ 2147483646 h 401"/>
                  <a:gd name="T4" fmla="*/ 0 w 230"/>
                  <a:gd name="T5" fmla="*/ 2147483646 h 401"/>
                  <a:gd name="T6" fmla="*/ 2147483646 w 230"/>
                  <a:gd name="T7" fmla="*/ 2147483646 h 401"/>
                  <a:gd name="T8" fmla="*/ 2147483646 w 230"/>
                  <a:gd name="T9" fmla="*/ 2147483646 h 401"/>
                  <a:gd name="T10" fmla="*/ 2147483646 w 230"/>
                  <a:gd name="T11" fmla="*/ 2147483646 h 401"/>
                  <a:gd name="T12" fmla="*/ 2147483646 w 230"/>
                  <a:gd name="T13" fmla="*/ 2147483646 h 401"/>
                  <a:gd name="T14" fmla="*/ 2147483646 w 230"/>
                  <a:gd name="T15" fmla="*/ 2147483646 h 401"/>
                  <a:gd name="T16" fmla="*/ 2147483646 w 230"/>
                  <a:gd name="T17" fmla="*/ 2147483646 h 401"/>
                  <a:gd name="T18" fmla="*/ 2147483646 w 230"/>
                  <a:gd name="T19" fmla="*/ 2147483646 h 401"/>
                  <a:gd name="T20" fmla="*/ 2147483646 w 230"/>
                  <a:gd name="T21" fmla="*/ 2147483646 h 401"/>
                  <a:gd name="T22" fmla="*/ 2147483646 w 230"/>
                  <a:gd name="T23" fmla="*/ 2147483646 h 401"/>
                  <a:gd name="T24" fmla="*/ 2147483646 w 230"/>
                  <a:gd name="T25" fmla="*/ 0 h 401"/>
                  <a:gd name="T26" fmla="*/ 2147483646 w 230"/>
                  <a:gd name="T27" fmla="*/ 2147483646 h 401"/>
                  <a:gd name="T28" fmla="*/ 2147483646 w 230"/>
                  <a:gd name="T29" fmla="*/ 2147483646 h 401"/>
                  <a:gd name="T30" fmla="*/ 2147483646 w 230"/>
                  <a:gd name="T31" fmla="*/ 2147483646 h 401"/>
                  <a:gd name="T32" fmla="*/ 2147483646 w 230"/>
                  <a:gd name="T33" fmla="*/ 2147483646 h 401"/>
                  <a:gd name="T34" fmla="*/ 2147483646 w 230"/>
                  <a:gd name="T35" fmla="*/ 2147483646 h 401"/>
                  <a:gd name="T36" fmla="*/ 2147483646 w 230"/>
                  <a:gd name="T37" fmla="*/ 2147483646 h 401"/>
                  <a:gd name="T38" fmla="*/ 2147483646 w 230"/>
                  <a:gd name="T39" fmla="*/ 2147483646 h 401"/>
                  <a:gd name="T40" fmla="*/ 2147483646 w 230"/>
                  <a:gd name="T41" fmla="*/ 2147483646 h 401"/>
                  <a:gd name="T42" fmla="*/ 2147483646 w 230"/>
                  <a:gd name="T43" fmla="*/ 2147483646 h 401"/>
                  <a:gd name="T44" fmla="*/ 2147483646 w 230"/>
                  <a:gd name="T45" fmla="*/ 2147483646 h 401"/>
                  <a:gd name="T46" fmla="*/ 2147483646 w 230"/>
                  <a:gd name="T47" fmla="*/ 2147483646 h 401"/>
                  <a:gd name="T48" fmla="*/ 0 w 230"/>
                  <a:gd name="T49" fmla="*/ 2147483646 h 40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230" h="401">
                    <a:moveTo>
                      <a:pt x="0" y="400"/>
                    </a:moveTo>
                    <a:lnTo>
                      <a:pt x="0" y="400"/>
                    </a:lnTo>
                    <a:cubicBezTo>
                      <a:pt x="0" y="191"/>
                      <a:pt x="0" y="191"/>
                      <a:pt x="0" y="191"/>
                    </a:cubicBezTo>
                    <a:cubicBezTo>
                      <a:pt x="19" y="191"/>
                      <a:pt x="19" y="210"/>
                      <a:pt x="38" y="210"/>
                    </a:cubicBezTo>
                    <a:cubicBezTo>
                      <a:pt x="38" y="210"/>
                      <a:pt x="38" y="210"/>
                      <a:pt x="38" y="191"/>
                    </a:cubicBezTo>
                    <a:cubicBezTo>
                      <a:pt x="38" y="191"/>
                      <a:pt x="19" y="172"/>
                      <a:pt x="38" y="153"/>
                    </a:cubicBezTo>
                    <a:cubicBezTo>
                      <a:pt x="38" y="172"/>
                      <a:pt x="58" y="172"/>
                      <a:pt x="58" y="153"/>
                    </a:cubicBezTo>
                    <a:cubicBezTo>
                      <a:pt x="58" y="134"/>
                      <a:pt x="38" y="134"/>
                      <a:pt x="38" y="114"/>
                    </a:cubicBezTo>
                    <a:cubicBezTo>
                      <a:pt x="58" y="134"/>
                      <a:pt x="58" y="134"/>
                      <a:pt x="58" y="114"/>
                    </a:cubicBezTo>
                    <a:cubicBezTo>
                      <a:pt x="58" y="95"/>
                      <a:pt x="38" y="95"/>
                      <a:pt x="58" y="77"/>
                    </a:cubicBezTo>
                    <a:cubicBezTo>
                      <a:pt x="58" y="95"/>
                      <a:pt x="76" y="95"/>
                      <a:pt x="76" y="77"/>
                    </a:cubicBezTo>
                    <a:cubicBezTo>
                      <a:pt x="76" y="58"/>
                      <a:pt x="76" y="19"/>
                      <a:pt x="114" y="19"/>
                    </a:cubicBezTo>
                    <a:lnTo>
                      <a:pt x="114" y="0"/>
                    </a:lnTo>
                    <a:cubicBezTo>
                      <a:pt x="134" y="0"/>
                      <a:pt x="134" y="19"/>
                      <a:pt x="134" y="19"/>
                    </a:cubicBezTo>
                    <a:cubicBezTo>
                      <a:pt x="172" y="19"/>
                      <a:pt x="172" y="58"/>
                      <a:pt x="172" y="77"/>
                    </a:cubicBezTo>
                    <a:cubicBezTo>
                      <a:pt x="172" y="95"/>
                      <a:pt x="172" y="95"/>
                      <a:pt x="172" y="77"/>
                    </a:cubicBezTo>
                    <a:cubicBezTo>
                      <a:pt x="190" y="95"/>
                      <a:pt x="172" y="95"/>
                      <a:pt x="172" y="114"/>
                    </a:cubicBezTo>
                    <a:cubicBezTo>
                      <a:pt x="172" y="134"/>
                      <a:pt x="190" y="134"/>
                      <a:pt x="190" y="114"/>
                    </a:cubicBezTo>
                    <a:cubicBezTo>
                      <a:pt x="210" y="134"/>
                      <a:pt x="190" y="134"/>
                      <a:pt x="190" y="153"/>
                    </a:cubicBezTo>
                    <a:cubicBezTo>
                      <a:pt x="172" y="172"/>
                      <a:pt x="190" y="172"/>
                      <a:pt x="210" y="153"/>
                    </a:cubicBezTo>
                    <a:cubicBezTo>
                      <a:pt x="210" y="172"/>
                      <a:pt x="210" y="191"/>
                      <a:pt x="210" y="191"/>
                    </a:cubicBezTo>
                    <a:cubicBezTo>
                      <a:pt x="190" y="210"/>
                      <a:pt x="190" y="210"/>
                      <a:pt x="210" y="210"/>
                    </a:cubicBezTo>
                    <a:cubicBezTo>
                      <a:pt x="229" y="210"/>
                      <a:pt x="229" y="191"/>
                      <a:pt x="229" y="191"/>
                    </a:cubicBezTo>
                    <a:cubicBezTo>
                      <a:pt x="229" y="400"/>
                      <a:pt x="229" y="400"/>
                      <a:pt x="229" y="400"/>
                    </a:cubicBezTo>
                    <a:lnTo>
                      <a:pt x="0" y="40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55" name="Freeform 124">
                <a:extLst>
                  <a:ext uri="{FF2B5EF4-FFF2-40B4-BE49-F238E27FC236}">
                    <a16:creationId xmlns:a16="http://schemas.microsoft.com/office/drawing/2014/main" id="{9EF9D4CC-88EF-0B4A-8785-F667AD4E9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463" y="4897438"/>
                <a:ext cx="20637" cy="14287"/>
              </a:xfrm>
              <a:custGeom>
                <a:avLst/>
                <a:gdLst>
                  <a:gd name="T0" fmla="*/ 2147483646 w 59"/>
                  <a:gd name="T1" fmla="*/ 2147483646 h 38"/>
                  <a:gd name="T2" fmla="*/ 2147483646 w 59"/>
                  <a:gd name="T3" fmla="*/ 2147483646 h 38"/>
                  <a:gd name="T4" fmla="*/ 2147483646 w 59"/>
                  <a:gd name="T5" fmla="*/ 2147483646 h 38"/>
                  <a:gd name="T6" fmla="*/ 2147483646 w 59"/>
                  <a:gd name="T7" fmla="*/ 2147483646 h 38"/>
                  <a:gd name="T8" fmla="*/ 2147483646 w 59"/>
                  <a:gd name="T9" fmla="*/ 2147483646 h 38"/>
                  <a:gd name="T10" fmla="*/ 2147483646 w 59"/>
                  <a:gd name="T11" fmla="*/ 0 h 38"/>
                  <a:gd name="T12" fmla="*/ 0 w 59"/>
                  <a:gd name="T13" fmla="*/ 2147483646 h 38"/>
                  <a:gd name="T14" fmla="*/ 0 w 59"/>
                  <a:gd name="T15" fmla="*/ 2147483646 h 38"/>
                  <a:gd name="T16" fmla="*/ 0 w 59"/>
                  <a:gd name="T17" fmla="*/ 2147483646 h 38"/>
                  <a:gd name="T18" fmla="*/ 0 w 59"/>
                  <a:gd name="T19" fmla="*/ 2147483646 h 38"/>
                  <a:gd name="T20" fmla="*/ 2147483646 w 59"/>
                  <a:gd name="T21" fmla="*/ 2147483646 h 3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38">
                    <a:moveTo>
                      <a:pt x="39" y="37"/>
                    </a:moveTo>
                    <a:lnTo>
                      <a:pt x="39" y="37"/>
                    </a:lnTo>
                    <a:cubicBezTo>
                      <a:pt x="58" y="19"/>
                      <a:pt x="58" y="19"/>
                      <a:pt x="58" y="19"/>
                    </a:cubicBezTo>
                    <a:lnTo>
                      <a:pt x="39" y="19"/>
                    </a:lnTo>
                    <a:cubicBezTo>
                      <a:pt x="39" y="19"/>
                      <a:pt x="39" y="0"/>
                      <a:pt x="19" y="0"/>
                    </a:cubicBezTo>
                    <a:cubicBezTo>
                      <a:pt x="19" y="0"/>
                      <a:pt x="0" y="0"/>
                      <a:pt x="0" y="19"/>
                    </a:cubicBezTo>
                    <a:cubicBezTo>
                      <a:pt x="0" y="37"/>
                      <a:pt x="0" y="37"/>
                      <a:pt x="0" y="37"/>
                    </a:cubicBezTo>
                    <a:lnTo>
                      <a:pt x="39" y="37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56" name="Freeform 125">
                <a:extLst>
                  <a:ext uri="{FF2B5EF4-FFF2-40B4-BE49-F238E27FC236}">
                    <a16:creationId xmlns:a16="http://schemas.microsoft.com/office/drawing/2014/main" id="{F4A838B9-8285-5C48-95CB-8ADBC7AA16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463" y="4903788"/>
                <a:ext cx="20637" cy="20637"/>
              </a:xfrm>
              <a:custGeom>
                <a:avLst/>
                <a:gdLst>
                  <a:gd name="T0" fmla="*/ 2147483646 w 59"/>
                  <a:gd name="T1" fmla="*/ 2147483646 h 58"/>
                  <a:gd name="T2" fmla="*/ 2147483646 w 59"/>
                  <a:gd name="T3" fmla="*/ 2147483646 h 58"/>
                  <a:gd name="T4" fmla="*/ 2147483646 w 59"/>
                  <a:gd name="T5" fmla="*/ 2147483646 h 58"/>
                  <a:gd name="T6" fmla="*/ 2147483646 w 59"/>
                  <a:gd name="T7" fmla="*/ 2147483646 h 58"/>
                  <a:gd name="T8" fmla="*/ 2147483646 w 59"/>
                  <a:gd name="T9" fmla="*/ 2147483646 h 58"/>
                  <a:gd name="T10" fmla="*/ 2147483646 w 59"/>
                  <a:gd name="T11" fmla="*/ 0 h 58"/>
                  <a:gd name="T12" fmla="*/ 0 w 59"/>
                  <a:gd name="T13" fmla="*/ 2147483646 h 58"/>
                  <a:gd name="T14" fmla="*/ 0 w 59"/>
                  <a:gd name="T15" fmla="*/ 2147483646 h 58"/>
                  <a:gd name="T16" fmla="*/ 0 w 59"/>
                  <a:gd name="T17" fmla="*/ 2147483646 h 58"/>
                  <a:gd name="T18" fmla="*/ 0 w 59"/>
                  <a:gd name="T19" fmla="*/ 2147483646 h 58"/>
                  <a:gd name="T20" fmla="*/ 2147483646 w 59"/>
                  <a:gd name="T21" fmla="*/ 2147483646 h 5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9" h="58">
                    <a:moveTo>
                      <a:pt x="39" y="57"/>
                    </a:moveTo>
                    <a:lnTo>
                      <a:pt x="39" y="57"/>
                    </a:lnTo>
                    <a:cubicBezTo>
                      <a:pt x="58" y="37"/>
                      <a:pt x="58" y="37"/>
                      <a:pt x="58" y="37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58" y="18"/>
                      <a:pt x="39" y="18"/>
                      <a:pt x="39" y="37"/>
                    </a:cubicBezTo>
                    <a:cubicBezTo>
                      <a:pt x="39" y="18"/>
                      <a:pt x="39" y="18"/>
                      <a:pt x="19" y="0"/>
                    </a:cubicBezTo>
                    <a:cubicBezTo>
                      <a:pt x="19" y="18"/>
                      <a:pt x="0" y="18"/>
                      <a:pt x="0" y="37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57"/>
                      <a:pt x="0" y="57"/>
                      <a:pt x="0" y="57"/>
                    </a:cubicBezTo>
                    <a:lnTo>
                      <a:pt x="39" y="57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57" name="Freeform 126">
                <a:extLst>
                  <a:ext uri="{FF2B5EF4-FFF2-40B4-BE49-F238E27FC236}">
                    <a16:creationId xmlns:a16="http://schemas.microsoft.com/office/drawing/2014/main" id="{4D9BDEA4-48E9-D04D-BDE9-753CE5507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3113" y="4918075"/>
                <a:ext cx="34925" cy="20638"/>
              </a:xfrm>
              <a:custGeom>
                <a:avLst/>
                <a:gdLst>
                  <a:gd name="T0" fmla="*/ 2147483646 w 97"/>
                  <a:gd name="T1" fmla="*/ 2147483646 h 59"/>
                  <a:gd name="T2" fmla="*/ 2147483646 w 97"/>
                  <a:gd name="T3" fmla="*/ 2147483646 h 59"/>
                  <a:gd name="T4" fmla="*/ 2147483646 w 97"/>
                  <a:gd name="T5" fmla="*/ 2147483646 h 59"/>
                  <a:gd name="T6" fmla="*/ 2147483646 w 97"/>
                  <a:gd name="T7" fmla="*/ 2147483646 h 59"/>
                  <a:gd name="T8" fmla="*/ 2147483646 w 97"/>
                  <a:gd name="T9" fmla="*/ 2147483646 h 59"/>
                  <a:gd name="T10" fmla="*/ 2147483646 w 97"/>
                  <a:gd name="T11" fmla="*/ 0 h 59"/>
                  <a:gd name="T12" fmla="*/ 2147483646 w 97"/>
                  <a:gd name="T13" fmla="*/ 2147483646 h 59"/>
                  <a:gd name="T14" fmla="*/ 0 w 97"/>
                  <a:gd name="T15" fmla="*/ 2147483646 h 59"/>
                  <a:gd name="T16" fmla="*/ 0 w 97"/>
                  <a:gd name="T17" fmla="*/ 2147483646 h 59"/>
                  <a:gd name="T18" fmla="*/ 2147483646 w 97"/>
                  <a:gd name="T19" fmla="*/ 2147483646 h 59"/>
                  <a:gd name="T20" fmla="*/ 2147483646 w 97"/>
                  <a:gd name="T21" fmla="*/ 2147483646 h 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97" h="59">
                    <a:moveTo>
                      <a:pt x="58" y="58"/>
                    </a:moveTo>
                    <a:lnTo>
                      <a:pt x="58" y="58"/>
                    </a:lnTo>
                    <a:cubicBezTo>
                      <a:pt x="96" y="39"/>
                      <a:pt x="96" y="39"/>
                      <a:pt x="96" y="39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77" y="20"/>
                      <a:pt x="77" y="20"/>
                      <a:pt x="77" y="39"/>
                    </a:cubicBezTo>
                    <a:cubicBezTo>
                      <a:pt x="58" y="20"/>
                      <a:pt x="58" y="20"/>
                      <a:pt x="38" y="0"/>
                    </a:cubicBezTo>
                    <a:cubicBezTo>
                      <a:pt x="19" y="20"/>
                      <a:pt x="19" y="20"/>
                      <a:pt x="19" y="3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19" y="58"/>
                      <a:pt x="19" y="58"/>
                      <a:pt x="19" y="58"/>
                    </a:cubicBezTo>
                    <a:lnTo>
                      <a:pt x="58" y="58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58" name="Freeform 127">
                <a:extLst>
                  <a:ext uri="{FF2B5EF4-FFF2-40B4-BE49-F238E27FC236}">
                    <a16:creationId xmlns:a16="http://schemas.microsoft.com/office/drawing/2014/main" id="{665DA349-4927-3741-BCE4-63DC2CBFA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175" y="4932363"/>
                <a:ext cx="41275" cy="26987"/>
              </a:xfrm>
              <a:custGeom>
                <a:avLst/>
                <a:gdLst>
                  <a:gd name="T0" fmla="*/ 2147483646 w 115"/>
                  <a:gd name="T1" fmla="*/ 2147483646 h 77"/>
                  <a:gd name="T2" fmla="*/ 2147483646 w 115"/>
                  <a:gd name="T3" fmla="*/ 2147483646 h 77"/>
                  <a:gd name="T4" fmla="*/ 2147483646 w 115"/>
                  <a:gd name="T5" fmla="*/ 2147483646 h 77"/>
                  <a:gd name="T6" fmla="*/ 2147483646 w 115"/>
                  <a:gd name="T7" fmla="*/ 2147483646 h 77"/>
                  <a:gd name="T8" fmla="*/ 2147483646 w 115"/>
                  <a:gd name="T9" fmla="*/ 2147483646 h 77"/>
                  <a:gd name="T10" fmla="*/ 2147483646 w 115"/>
                  <a:gd name="T11" fmla="*/ 0 h 77"/>
                  <a:gd name="T12" fmla="*/ 2147483646 w 115"/>
                  <a:gd name="T13" fmla="*/ 2147483646 h 77"/>
                  <a:gd name="T14" fmla="*/ 0 w 115"/>
                  <a:gd name="T15" fmla="*/ 2147483646 h 77"/>
                  <a:gd name="T16" fmla="*/ 0 w 115"/>
                  <a:gd name="T17" fmla="*/ 2147483646 h 77"/>
                  <a:gd name="T18" fmla="*/ 2147483646 w 115"/>
                  <a:gd name="T19" fmla="*/ 2147483646 h 77"/>
                  <a:gd name="T20" fmla="*/ 2147483646 w 115"/>
                  <a:gd name="T21" fmla="*/ 2147483646 h 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15" h="77">
                    <a:moveTo>
                      <a:pt x="95" y="76"/>
                    </a:moveTo>
                    <a:lnTo>
                      <a:pt x="95" y="76"/>
                    </a:lnTo>
                    <a:cubicBezTo>
                      <a:pt x="95" y="76"/>
                      <a:pt x="114" y="57"/>
                      <a:pt x="114" y="38"/>
                    </a:cubicBezTo>
                    <a:cubicBezTo>
                      <a:pt x="114" y="19"/>
                      <a:pt x="114" y="19"/>
                      <a:pt x="114" y="19"/>
                    </a:cubicBezTo>
                    <a:cubicBezTo>
                      <a:pt x="114" y="19"/>
                      <a:pt x="95" y="19"/>
                      <a:pt x="95" y="38"/>
                    </a:cubicBezTo>
                    <a:cubicBezTo>
                      <a:pt x="95" y="19"/>
                      <a:pt x="76" y="0"/>
                      <a:pt x="56" y="0"/>
                    </a:cubicBezTo>
                    <a:cubicBezTo>
                      <a:pt x="37" y="0"/>
                      <a:pt x="37" y="19"/>
                      <a:pt x="37" y="38"/>
                    </a:cubicBezTo>
                    <a:cubicBezTo>
                      <a:pt x="18" y="19"/>
                      <a:pt x="18" y="19"/>
                      <a:pt x="0" y="19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57"/>
                      <a:pt x="37" y="76"/>
                      <a:pt x="37" y="76"/>
                    </a:cubicBezTo>
                    <a:lnTo>
                      <a:pt x="95" y="76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59" name="Freeform 128">
                <a:extLst>
                  <a:ext uri="{FF2B5EF4-FFF2-40B4-BE49-F238E27FC236}">
                    <a16:creationId xmlns:a16="http://schemas.microsoft.com/office/drawing/2014/main" id="{2614F846-9AB8-D54F-B0A8-BDBFC8897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8825" y="4945063"/>
                <a:ext cx="55563" cy="47625"/>
              </a:xfrm>
              <a:custGeom>
                <a:avLst/>
                <a:gdLst>
                  <a:gd name="T0" fmla="*/ 2147483646 w 153"/>
                  <a:gd name="T1" fmla="*/ 2147483646 h 134"/>
                  <a:gd name="T2" fmla="*/ 2147483646 w 153"/>
                  <a:gd name="T3" fmla="*/ 2147483646 h 134"/>
                  <a:gd name="T4" fmla="*/ 2147483646 w 153"/>
                  <a:gd name="T5" fmla="*/ 2147483646 h 134"/>
                  <a:gd name="T6" fmla="*/ 2147483646 w 153"/>
                  <a:gd name="T7" fmla="*/ 2147483646 h 134"/>
                  <a:gd name="T8" fmla="*/ 2147483646 w 153"/>
                  <a:gd name="T9" fmla="*/ 2147483646 h 134"/>
                  <a:gd name="T10" fmla="*/ 2147483646 w 153"/>
                  <a:gd name="T11" fmla="*/ 0 h 134"/>
                  <a:gd name="T12" fmla="*/ 2147483646 w 153"/>
                  <a:gd name="T13" fmla="*/ 2147483646 h 134"/>
                  <a:gd name="T14" fmla="*/ 0 w 153"/>
                  <a:gd name="T15" fmla="*/ 2147483646 h 134"/>
                  <a:gd name="T16" fmla="*/ 0 w 153"/>
                  <a:gd name="T17" fmla="*/ 2147483646 h 134"/>
                  <a:gd name="T18" fmla="*/ 2147483646 w 153"/>
                  <a:gd name="T19" fmla="*/ 2147483646 h 134"/>
                  <a:gd name="T20" fmla="*/ 2147483646 w 153"/>
                  <a:gd name="T21" fmla="*/ 2147483646 h 13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3" h="134">
                    <a:moveTo>
                      <a:pt x="115" y="133"/>
                    </a:moveTo>
                    <a:lnTo>
                      <a:pt x="115" y="133"/>
                    </a:lnTo>
                    <a:cubicBezTo>
                      <a:pt x="115" y="133"/>
                      <a:pt x="152" y="95"/>
                      <a:pt x="152" y="76"/>
                    </a:cubicBezTo>
                    <a:cubicBezTo>
                      <a:pt x="152" y="38"/>
                      <a:pt x="152" y="38"/>
                      <a:pt x="152" y="38"/>
                    </a:cubicBezTo>
                    <a:cubicBezTo>
                      <a:pt x="134" y="38"/>
                      <a:pt x="134" y="57"/>
                      <a:pt x="115" y="57"/>
                    </a:cubicBezTo>
                    <a:cubicBezTo>
                      <a:pt x="115" y="38"/>
                      <a:pt x="96" y="0"/>
                      <a:pt x="76" y="0"/>
                    </a:cubicBezTo>
                    <a:cubicBezTo>
                      <a:pt x="57" y="0"/>
                      <a:pt x="38" y="38"/>
                      <a:pt x="38" y="57"/>
                    </a:cubicBezTo>
                    <a:cubicBezTo>
                      <a:pt x="38" y="57"/>
                      <a:pt x="20" y="38"/>
                      <a:pt x="0" y="38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95"/>
                      <a:pt x="38" y="133"/>
                      <a:pt x="38" y="133"/>
                    </a:cubicBezTo>
                    <a:lnTo>
                      <a:pt x="115" y="133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60" name="Freeform 129">
                <a:extLst>
                  <a:ext uri="{FF2B5EF4-FFF2-40B4-BE49-F238E27FC236}">
                    <a16:creationId xmlns:a16="http://schemas.microsoft.com/office/drawing/2014/main" id="{AAA198A8-AF25-9B4D-BC01-64ADB497EC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8825" y="4965700"/>
                <a:ext cx="55563" cy="41275"/>
              </a:xfrm>
              <a:custGeom>
                <a:avLst/>
                <a:gdLst>
                  <a:gd name="T0" fmla="*/ 2147483646 w 153"/>
                  <a:gd name="T1" fmla="*/ 2147483646 h 115"/>
                  <a:gd name="T2" fmla="*/ 2147483646 w 153"/>
                  <a:gd name="T3" fmla="*/ 2147483646 h 115"/>
                  <a:gd name="T4" fmla="*/ 2147483646 w 153"/>
                  <a:gd name="T5" fmla="*/ 2147483646 h 115"/>
                  <a:gd name="T6" fmla="*/ 2147483646 w 153"/>
                  <a:gd name="T7" fmla="*/ 2147483646 h 115"/>
                  <a:gd name="T8" fmla="*/ 2147483646 w 153"/>
                  <a:gd name="T9" fmla="*/ 2147483646 h 115"/>
                  <a:gd name="T10" fmla="*/ 2147483646 w 153"/>
                  <a:gd name="T11" fmla="*/ 0 h 115"/>
                  <a:gd name="T12" fmla="*/ 2147483646 w 153"/>
                  <a:gd name="T13" fmla="*/ 2147483646 h 115"/>
                  <a:gd name="T14" fmla="*/ 0 w 153"/>
                  <a:gd name="T15" fmla="*/ 2147483646 h 115"/>
                  <a:gd name="T16" fmla="*/ 0 w 153"/>
                  <a:gd name="T17" fmla="*/ 2147483646 h 115"/>
                  <a:gd name="T18" fmla="*/ 2147483646 w 153"/>
                  <a:gd name="T19" fmla="*/ 2147483646 h 115"/>
                  <a:gd name="T20" fmla="*/ 2147483646 w 153"/>
                  <a:gd name="T21" fmla="*/ 2147483646 h 11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3" h="115">
                    <a:moveTo>
                      <a:pt x="115" y="114"/>
                    </a:moveTo>
                    <a:lnTo>
                      <a:pt x="115" y="114"/>
                    </a:lnTo>
                    <a:cubicBezTo>
                      <a:pt x="115" y="114"/>
                      <a:pt x="152" y="95"/>
                      <a:pt x="152" y="76"/>
                    </a:cubicBezTo>
                    <a:cubicBezTo>
                      <a:pt x="152" y="38"/>
                      <a:pt x="152" y="38"/>
                      <a:pt x="152" y="38"/>
                    </a:cubicBezTo>
                    <a:cubicBezTo>
                      <a:pt x="134" y="38"/>
                      <a:pt x="134" y="57"/>
                      <a:pt x="115" y="76"/>
                    </a:cubicBezTo>
                    <a:cubicBezTo>
                      <a:pt x="115" y="38"/>
                      <a:pt x="96" y="19"/>
                      <a:pt x="76" y="0"/>
                    </a:cubicBezTo>
                    <a:cubicBezTo>
                      <a:pt x="57" y="19"/>
                      <a:pt x="38" y="38"/>
                      <a:pt x="38" y="76"/>
                    </a:cubicBezTo>
                    <a:cubicBezTo>
                      <a:pt x="38" y="57"/>
                      <a:pt x="20" y="38"/>
                      <a:pt x="0" y="38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20" y="95"/>
                      <a:pt x="38" y="114"/>
                      <a:pt x="38" y="114"/>
                    </a:cubicBezTo>
                    <a:lnTo>
                      <a:pt x="115" y="114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61" name="Freeform 130">
                <a:extLst>
                  <a:ext uri="{FF2B5EF4-FFF2-40B4-BE49-F238E27FC236}">
                    <a16:creationId xmlns:a16="http://schemas.microsoft.com/office/drawing/2014/main" id="{50061E74-49E4-834C-8ECC-DB97E3288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175" y="4992688"/>
                <a:ext cx="41275" cy="26987"/>
              </a:xfrm>
              <a:custGeom>
                <a:avLst/>
                <a:gdLst>
                  <a:gd name="T0" fmla="*/ 2147483646 w 115"/>
                  <a:gd name="T1" fmla="*/ 2147483646 h 77"/>
                  <a:gd name="T2" fmla="*/ 2147483646 w 115"/>
                  <a:gd name="T3" fmla="*/ 2147483646 h 77"/>
                  <a:gd name="T4" fmla="*/ 2147483646 w 115"/>
                  <a:gd name="T5" fmla="*/ 0 h 77"/>
                  <a:gd name="T6" fmla="*/ 0 w 115"/>
                  <a:gd name="T7" fmla="*/ 2147483646 h 77"/>
                  <a:gd name="T8" fmla="*/ 2147483646 w 115"/>
                  <a:gd name="T9" fmla="*/ 2147483646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77">
                    <a:moveTo>
                      <a:pt x="114" y="76"/>
                    </a:moveTo>
                    <a:lnTo>
                      <a:pt x="114" y="76"/>
                    </a:lnTo>
                    <a:cubicBezTo>
                      <a:pt x="95" y="38"/>
                      <a:pt x="95" y="19"/>
                      <a:pt x="56" y="0"/>
                    </a:cubicBezTo>
                    <a:cubicBezTo>
                      <a:pt x="18" y="19"/>
                      <a:pt x="18" y="38"/>
                      <a:pt x="0" y="76"/>
                    </a:cubicBezTo>
                    <a:lnTo>
                      <a:pt x="114" y="76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62" name="Freeform 131">
                <a:extLst>
                  <a:ext uri="{FF2B5EF4-FFF2-40B4-BE49-F238E27FC236}">
                    <a16:creationId xmlns:a16="http://schemas.microsoft.com/office/drawing/2014/main" id="{95D8D6D5-9F5A-A045-8791-945334DE5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7088" y="5000625"/>
                <a:ext cx="20637" cy="20638"/>
              </a:xfrm>
              <a:custGeom>
                <a:avLst/>
                <a:gdLst>
                  <a:gd name="T0" fmla="*/ 2147483646 w 58"/>
                  <a:gd name="T1" fmla="*/ 0 h 58"/>
                  <a:gd name="T2" fmla="*/ 2147483646 w 58"/>
                  <a:gd name="T3" fmla="*/ 0 h 58"/>
                  <a:gd name="T4" fmla="*/ 0 w 58"/>
                  <a:gd name="T5" fmla="*/ 2147483646 h 58"/>
                  <a:gd name="T6" fmla="*/ 2147483646 w 58"/>
                  <a:gd name="T7" fmla="*/ 2147483646 h 58"/>
                  <a:gd name="T8" fmla="*/ 2147483646 w 58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8">
                    <a:moveTo>
                      <a:pt x="57" y="0"/>
                    </a:moveTo>
                    <a:lnTo>
                      <a:pt x="57" y="0"/>
                    </a:lnTo>
                    <a:cubicBezTo>
                      <a:pt x="38" y="19"/>
                      <a:pt x="19" y="19"/>
                      <a:pt x="0" y="57"/>
                    </a:cubicBezTo>
                    <a:cubicBezTo>
                      <a:pt x="57" y="57"/>
                      <a:pt x="57" y="57"/>
                      <a:pt x="57" y="57"/>
                    </a:cubicBezTo>
                    <a:lnTo>
                      <a:pt x="57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63" name="Freeform 132">
                <a:extLst>
                  <a:ext uri="{FF2B5EF4-FFF2-40B4-BE49-F238E27FC236}">
                    <a16:creationId xmlns:a16="http://schemas.microsoft.com/office/drawing/2014/main" id="{13A6124C-4CA0-6449-ADE8-DCE43754C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3900" y="4979988"/>
                <a:ext cx="7938" cy="41275"/>
              </a:xfrm>
              <a:custGeom>
                <a:avLst/>
                <a:gdLst>
                  <a:gd name="T0" fmla="*/ 2147483646 w 20"/>
                  <a:gd name="T1" fmla="*/ 2147483646 h 115"/>
                  <a:gd name="T2" fmla="*/ 2147483646 w 20"/>
                  <a:gd name="T3" fmla="*/ 2147483646 h 115"/>
                  <a:gd name="T4" fmla="*/ 2147483646 w 20"/>
                  <a:gd name="T5" fmla="*/ 2147483646 h 115"/>
                  <a:gd name="T6" fmla="*/ 0 w 20"/>
                  <a:gd name="T7" fmla="*/ 2147483646 h 115"/>
                  <a:gd name="T8" fmla="*/ 0 w 20"/>
                  <a:gd name="T9" fmla="*/ 2147483646 h 115"/>
                  <a:gd name="T10" fmla="*/ 2147483646 w 20"/>
                  <a:gd name="T11" fmla="*/ 2147483646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15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114"/>
                      <a:pt x="19" y="114"/>
                      <a:pt x="19" y="114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9" y="0"/>
                      <a:pt x="19" y="0"/>
                      <a:pt x="19" y="1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64" name="Freeform 133">
                <a:extLst>
                  <a:ext uri="{FF2B5EF4-FFF2-40B4-BE49-F238E27FC236}">
                    <a16:creationId xmlns:a16="http://schemas.microsoft.com/office/drawing/2014/main" id="{AE07DC8F-6D88-694E-9069-F52534845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3900" y="5000625"/>
                <a:ext cx="20638" cy="20638"/>
              </a:xfrm>
              <a:custGeom>
                <a:avLst/>
                <a:gdLst>
                  <a:gd name="T0" fmla="*/ 0 w 58"/>
                  <a:gd name="T1" fmla="*/ 0 h 58"/>
                  <a:gd name="T2" fmla="*/ 0 w 58"/>
                  <a:gd name="T3" fmla="*/ 0 h 58"/>
                  <a:gd name="T4" fmla="*/ 2147483646 w 58"/>
                  <a:gd name="T5" fmla="*/ 2147483646 h 58"/>
                  <a:gd name="T6" fmla="*/ 0 w 58"/>
                  <a:gd name="T7" fmla="*/ 2147483646 h 58"/>
                  <a:gd name="T8" fmla="*/ 0 w 58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8">
                    <a:moveTo>
                      <a:pt x="0" y="0"/>
                    </a:moveTo>
                    <a:lnTo>
                      <a:pt x="0" y="0"/>
                    </a:lnTo>
                    <a:cubicBezTo>
                      <a:pt x="38" y="19"/>
                      <a:pt x="57" y="19"/>
                      <a:pt x="57" y="57"/>
                    </a:cubicBezTo>
                    <a:cubicBezTo>
                      <a:pt x="0" y="57"/>
                      <a:pt x="0" y="57"/>
                      <a:pt x="0" y="57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65" name="Freeform 134">
                <a:extLst>
                  <a:ext uri="{FF2B5EF4-FFF2-40B4-BE49-F238E27FC236}">
                    <a16:creationId xmlns:a16="http://schemas.microsoft.com/office/drawing/2014/main" id="{0AF64AE2-17E4-3241-A8B5-06B4F118FA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3900" y="4979988"/>
                <a:ext cx="7938" cy="41275"/>
              </a:xfrm>
              <a:custGeom>
                <a:avLst/>
                <a:gdLst>
                  <a:gd name="T0" fmla="*/ 2147483646 w 20"/>
                  <a:gd name="T1" fmla="*/ 2147483646 h 115"/>
                  <a:gd name="T2" fmla="*/ 2147483646 w 20"/>
                  <a:gd name="T3" fmla="*/ 2147483646 h 115"/>
                  <a:gd name="T4" fmla="*/ 2147483646 w 20"/>
                  <a:gd name="T5" fmla="*/ 2147483646 h 115"/>
                  <a:gd name="T6" fmla="*/ 0 w 20"/>
                  <a:gd name="T7" fmla="*/ 2147483646 h 115"/>
                  <a:gd name="T8" fmla="*/ 0 w 20"/>
                  <a:gd name="T9" fmla="*/ 2147483646 h 115"/>
                  <a:gd name="T10" fmla="*/ 2147483646 w 20"/>
                  <a:gd name="T11" fmla="*/ 2147483646 h 11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20" h="115">
                    <a:moveTo>
                      <a:pt x="19" y="19"/>
                    </a:moveTo>
                    <a:lnTo>
                      <a:pt x="19" y="19"/>
                    </a:lnTo>
                    <a:cubicBezTo>
                      <a:pt x="19" y="114"/>
                      <a:pt x="19" y="114"/>
                      <a:pt x="19" y="114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9" y="0"/>
                      <a:pt x="19" y="0"/>
                      <a:pt x="19" y="19"/>
                    </a:cubicBez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66" name="Freeform 135">
                <a:extLst>
                  <a:ext uri="{FF2B5EF4-FFF2-40B4-BE49-F238E27FC236}">
                    <a16:creationId xmlns:a16="http://schemas.microsoft.com/office/drawing/2014/main" id="{6DF3572E-5C51-984B-9912-73E95A8563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3900" y="5000625"/>
                <a:ext cx="20638" cy="20638"/>
              </a:xfrm>
              <a:custGeom>
                <a:avLst/>
                <a:gdLst>
                  <a:gd name="T0" fmla="*/ 0 w 58"/>
                  <a:gd name="T1" fmla="*/ 0 h 58"/>
                  <a:gd name="T2" fmla="*/ 0 w 58"/>
                  <a:gd name="T3" fmla="*/ 0 h 58"/>
                  <a:gd name="T4" fmla="*/ 2147483646 w 58"/>
                  <a:gd name="T5" fmla="*/ 2147483646 h 58"/>
                  <a:gd name="T6" fmla="*/ 0 w 58"/>
                  <a:gd name="T7" fmla="*/ 2147483646 h 58"/>
                  <a:gd name="T8" fmla="*/ 0 w 58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8" h="58">
                    <a:moveTo>
                      <a:pt x="0" y="0"/>
                    </a:moveTo>
                    <a:lnTo>
                      <a:pt x="0" y="0"/>
                    </a:lnTo>
                    <a:cubicBezTo>
                      <a:pt x="38" y="19"/>
                      <a:pt x="57" y="19"/>
                      <a:pt x="57" y="57"/>
                    </a:cubicBezTo>
                    <a:cubicBezTo>
                      <a:pt x="0" y="57"/>
                      <a:pt x="0" y="57"/>
                      <a:pt x="0" y="57"/>
                    </a:cubicBez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67" name="Freeform 136">
                <a:extLst>
                  <a:ext uri="{FF2B5EF4-FFF2-40B4-BE49-F238E27FC236}">
                    <a16:creationId xmlns:a16="http://schemas.microsoft.com/office/drawing/2014/main" id="{B0A0F4AC-96A3-CC4D-B1BD-A69805ED7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75000" y="4932363"/>
                <a:ext cx="14288" cy="68262"/>
              </a:xfrm>
              <a:custGeom>
                <a:avLst/>
                <a:gdLst>
                  <a:gd name="T0" fmla="*/ 0 w 38"/>
                  <a:gd name="T1" fmla="*/ 2147483646 h 191"/>
                  <a:gd name="T2" fmla="*/ 0 w 38"/>
                  <a:gd name="T3" fmla="*/ 2147483646 h 191"/>
                  <a:gd name="T4" fmla="*/ 2147483646 w 38"/>
                  <a:gd name="T5" fmla="*/ 0 h 191"/>
                  <a:gd name="T6" fmla="*/ 2147483646 w 38"/>
                  <a:gd name="T7" fmla="*/ 2147483646 h 191"/>
                  <a:gd name="T8" fmla="*/ 2147483646 w 38"/>
                  <a:gd name="T9" fmla="*/ 2147483646 h 191"/>
                  <a:gd name="T10" fmla="*/ 2147483646 w 38"/>
                  <a:gd name="T11" fmla="*/ 2147483646 h 191"/>
                  <a:gd name="T12" fmla="*/ 2147483646 w 38"/>
                  <a:gd name="T13" fmla="*/ 2147483646 h 191"/>
                  <a:gd name="T14" fmla="*/ 0 w 38"/>
                  <a:gd name="T15" fmla="*/ 2147483646 h 191"/>
                  <a:gd name="T16" fmla="*/ 0 w 38"/>
                  <a:gd name="T17" fmla="*/ 2147483646 h 1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8" h="191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0"/>
                      <a:pt x="37" y="0"/>
                      <a:pt x="37" y="0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18" y="38"/>
                      <a:pt x="18" y="57"/>
                      <a:pt x="18" y="76"/>
                    </a:cubicBezTo>
                    <a:cubicBezTo>
                      <a:pt x="18" y="95"/>
                      <a:pt x="18" y="95"/>
                      <a:pt x="18" y="95"/>
                    </a:cubicBezTo>
                    <a:cubicBezTo>
                      <a:pt x="18" y="190"/>
                      <a:pt x="18" y="190"/>
                      <a:pt x="18" y="190"/>
                    </a:cubicBezTo>
                    <a:cubicBezTo>
                      <a:pt x="0" y="190"/>
                      <a:pt x="0" y="190"/>
                      <a:pt x="0" y="190"/>
                    </a:cubicBezTo>
                    <a:lnTo>
                      <a:pt x="0" y="38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68" name="Freeform 137">
                <a:extLst>
                  <a:ext uri="{FF2B5EF4-FFF2-40B4-BE49-F238E27FC236}">
                    <a16:creationId xmlns:a16="http://schemas.microsoft.com/office/drawing/2014/main" id="{8E4AB0A3-D25E-9D42-8F8F-72BA809A9A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5463" y="4932363"/>
                <a:ext cx="14287" cy="68262"/>
              </a:xfrm>
              <a:custGeom>
                <a:avLst/>
                <a:gdLst>
                  <a:gd name="T0" fmla="*/ 2147483646 w 39"/>
                  <a:gd name="T1" fmla="*/ 2147483646 h 191"/>
                  <a:gd name="T2" fmla="*/ 2147483646 w 39"/>
                  <a:gd name="T3" fmla="*/ 2147483646 h 191"/>
                  <a:gd name="T4" fmla="*/ 0 w 39"/>
                  <a:gd name="T5" fmla="*/ 0 h 191"/>
                  <a:gd name="T6" fmla="*/ 0 w 39"/>
                  <a:gd name="T7" fmla="*/ 2147483646 h 191"/>
                  <a:gd name="T8" fmla="*/ 2147483646 w 39"/>
                  <a:gd name="T9" fmla="*/ 2147483646 h 191"/>
                  <a:gd name="T10" fmla="*/ 2147483646 w 39"/>
                  <a:gd name="T11" fmla="*/ 2147483646 h 191"/>
                  <a:gd name="T12" fmla="*/ 2147483646 w 39"/>
                  <a:gd name="T13" fmla="*/ 2147483646 h 191"/>
                  <a:gd name="T14" fmla="*/ 2147483646 w 39"/>
                  <a:gd name="T15" fmla="*/ 2147483646 h 191"/>
                  <a:gd name="T16" fmla="*/ 2147483646 w 39"/>
                  <a:gd name="T17" fmla="*/ 2147483646 h 19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9" h="191">
                    <a:moveTo>
                      <a:pt x="38" y="38"/>
                    </a:moveTo>
                    <a:lnTo>
                      <a:pt x="38" y="38"/>
                    </a:lnTo>
                    <a:cubicBezTo>
                      <a:pt x="38" y="0"/>
                      <a:pt x="0" y="0"/>
                      <a:pt x="0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9" y="38"/>
                      <a:pt x="19" y="57"/>
                      <a:pt x="19" y="76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190"/>
                      <a:pt x="19" y="190"/>
                      <a:pt x="19" y="190"/>
                    </a:cubicBezTo>
                    <a:cubicBezTo>
                      <a:pt x="38" y="190"/>
                      <a:pt x="38" y="190"/>
                      <a:pt x="38" y="190"/>
                    </a:cubicBezTo>
                    <a:lnTo>
                      <a:pt x="38" y="38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69" name="Freeform 138">
                <a:extLst>
                  <a:ext uri="{FF2B5EF4-FFF2-40B4-BE49-F238E27FC236}">
                    <a16:creationId xmlns:a16="http://schemas.microsoft.com/office/drawing/2014/main" id="{1D3CAE1B-2D9F-AD40-962B-41BAAA9DED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8825" y="5000625"/>
                <a:ext cx="55563" cy="26988"/>
              </a:xfrm>
              <a:custGeom>
                <a:avLst/>
                <a:gdLst>
                  <a:gd name="T0" fmla="*/ 2147483646 w 153"/>
                  <a:gd name="T1" fmla="*/ 2147483646 h 77"/>
                  <a:gd name="T2" fmla="*/ 2147483646 w 153"/>
                  <a:gd name="T3" fmla="*/ 2147483646 h 77"/>
                  <a:gd name="T4" fmla="*/ 2147483646 w 153"/>
                  <a:gd name="T5" fmla="*/ 2147483646 h 77"/>
                  <a:gd name="T6" fmla="*/ 2147483646 w 153"/>
                  <a:gd name="T7" fmla="*/ 2147483646 h 77"/>
                  <a:gd name="T8" fmla="*/ 2147483646 w 153"/>
                  <a:gd name="T9" fmla="*/ 0 h 77"/>
                  <a:gd name="T10" fmla="*/ 2147483646 w 153"/>
                  <a:gd name="T11" fmla="*/ 2147483646 h 77"/>
                  <a:gd name="T12" fmla="*/ 0 w 153"/>
                  <a:gd name="T13" fmla="*/ 2147483646 h 77"/>
                  <a:gd name="T14" fmla="*/ 0 w 153"/>
                  <a:gd name="T15" fmla="*/ 2147483646 h 77"/>
                  <a:gd name="T16" fmla="*/ 2147483646 w 153"/>
                  <a:gd name="T17" fmla="*/ 2147483646 h 7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53" h="77">
                    <a:moveTo>
                      <a:pt x="152" y="76"/>
                    </a:moveTo>
                    <a:lnTo>
                      <a:pt x="152" y="76"/>
                    </a:lnTo>
                    <a:cubicBezTo>
                      <a:pt x="152" y="19"/>
                      <a:pt x="152" y="19"/>
                      <a:pt x="152" y="19"/>
                    </a:cubicBezTo>
                    <a:cubicBezTo>
                      <a:pt x="134" y="38"/>
                      <a:pt x="115" y="38"/>
                      <a:pt x="115" y="57"/>
                    </a:cubicBezTo>
                    <a:cubicBezTo>
                      <a:pt x="115" y="19"/>
                      <a:pt x="96" y="19"/>
                      <a:pt x="76" y="0"/>
                    </a:cubicBezTo>
                    <a:cubicBezTo>
                      <a:pt x="57" y="19"/>
                      <a:pt x="57" y="19"/>
                      <a:pt x="38" y="57"/>
                    </a:cubicBezTo>
                    <a:cubicBezTo>
                      <a:pt x="38" y="38"/>
                      <a:pt x="20" y="38"/>
                      <a:pt x="0" y="19"/>
                    </a:cubicBezTo>
                    <a:cubicBezTo>
                      <a:pt x="0" y="76"/>
                      <a:pt x="0" y="76"/>
                      <a:pt x="0" y="76"/>
                    </a:cubicBezTo>
                    <a:lnTo>
                      <a:pt x="152" y="76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70" name="Freeform 139">
                <a:extLst>
                  <a:ext uri="{FF2B5EF4-FFF2-40B4-BE49-F238E27FC236}">
                    <a16:creationId xmlns:a16="http://schemas.microsoft.com/office/drawing/2014/main" id="{009F5DF1-FCD0-FB41-8DE9-C2FEE258FD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98763" y="5172075"/>
                <a:ext cx="658812" cy="34925"/>
              </a:xfrm>
              <a:custGeom>
                <a:avLst/>
                <a:gdLst>
                  <a:gd name="T0" fmla="*/ 0 w 1829"/>
                  <a:gd name="T1" fmla="*/ 0 h 96"/>
                  <a:gd name="T2" fmla="*/ 2147483646 w 1829"/>
                  <a:gd name="T3" fmla="*/ 0 h 96"/>
                  <a:gd name="T4" fmla="*/ 2147483646 w 1829"/>
                  <a:gd name="T5" fmla="*/ 2147483646 h 96"/>
                  <a:gd name="T6" fmla="*/ 0 w 1829"/>
                  <a:gd name="T7" fmla="*/ 2147483646 h 96"/>
                  <a:gd name="T8" fmla="*/ 0 w 1829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829" h="96">
                    <a:moveTo>
                      <a:pt x="0" y="0"/>
                    </a:moveTo>
                    <a:lnTo>
                      <a:pt x="1828" y="0"/>
                    </a:lnTo>
                    <a:lnTo>
                      <a:pt x="1828" y="95"/>
                    </a:lnTo>
                    <a:lnTo>
                      <a:pt x="0" y="9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71" name="Freeform 140">
                <a:extLst>
                  <a:ext uri="{FF2B5EF4-FFF2-40B4-BE49-F238E27FC236}">
                    <a16:creationId xmlns:a16="http://schemas.microsoft.com/office/drawing/2014/main" id="{88EE3FF6-29E5-D24C-88E8-672906BC9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84475" y="5205413"/>
                <a:ext cx="685800" cy="34925"/>
              </a:xfrm>
              <a:custGeom>
                <a:avLst/>
                <a:gdLst>
                  <a:gd name="T0" fmla="*/ 0 w 1906"/>
                  <a:gd name="T1" fmla="*/ 0 h 96"/>
                  <a:gd name="T2" fmla="*/ 2147483646 w 1906"/>
                  <a:gd name="T3" fmla="*/ 0 h 96"/>
                  <a:gd name="T4" fmla="*/ 2147483646 w 1906"/>
                  <a:gd name="T5" fmla="*/ 2147483646 h 96"/>
                  <a:gd name="T6" fmla="*/ 0 w 1906"/>
                  <a:gd name="T7" fmla="*/ 2147483646 h 96"/>
                  <a:gd name="T8" fmla="*/ 0 w 1906"/>
                  <a:gd name="T9" fmla="*/ 0 h 9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06" h="96">
                    <a:moveTo>
                      <a:pt x="0" y="0"/>
                    </a:moveTo>
                    <a:lnTo>
                      <a:pt x="1905" y="0"/>
                    </a:lnTo>
                    <a:lnTo>
                      <a:pt x="1905" y="95"/>
                    </a:lnTo>
                    <a:lnTo>
                      <a:pt x="0" y="9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72" name="Freeform 141">
                <a:extLst>
                  <a:ext uri="{FF2B5EF4-FFF2-40B4-BE49-F238E27FC236}">
                    <a16:creationId xmlns:a16="http://schemas.microsoft.com/office/drawing/2014/main" id="{8128E745-4AEC-C942-8955-AB948EF39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32100" y="5122863"/>
                <a:ext cx="590550" cy="20637"/>
              </a:xfrm>
              <a:custGeom>
                <a:avLst/>
                <a:gdLst>
                  <a:gd name="T0" fmla="*/ 0 w 1639"/>
                  <a:gd name="T1" fmla="*/ 0 h 58"/>
                  <a:gd name="T2" fmla="*/ 2147483646 w 1639"/>
                  <a:gd name="T3" fmla="*/ 0 h 58"/>
                  <a:gd name="T4" fmla="*/ 2147483646 w 1639"/>
                  <a:gd name="T5" fmla="*/ 2147483646 h 58"/>
                  <a:gd name="T6" fmla="*/ 0 w 1639"/>
                  <a:gd name="T7" fmla="*/ 2147483646 h 58"/>
                  <a:gd name="T8" fmla="*/ 0 w 1639"/>
                  <a:gd name="T9" fmla="*/ 0 h 5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39" h="58">
                    <a:moveTo>
                      <a:pt x="0" y="0"/>
                    </a:moveTo>
                    <a:lnTo>
                      <a:pt x="1638" y="0"/>
                    </a:lnTo>
                    <a:lnTo>
                      <a:pt x="1638" y="57"/>
                    </a:lnTo>
                    <a:lnTo>
                      <a:pt x="0" y="5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73" name="Freeform 142">
                <a:extLst>
                  <a:ext uri="{FF2B5EF4-FFF2-40B4-BE49-F238E27FC236}">
                    <a16:creationId xmlns:a16="http://schemas.microsoft.com/office/drawing/2014/main" id="{69BD9F6F-2B6F-6E40-B242-60620474C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19400" y="5143500"/>
                <a:ext cx="617538" cy="28575"/>
              </a:xfrm>
              <a:custGeom>
                <a:avLst/>
                <a:gdLst>
                  <a:gd name="T0" fmla="*/ 0 w 1715"/>
                  <a:gd name="T1" fmla="*/ 0 h 78"/>
                  <a:gd name="T2" fmla="*/ 2147483646 w 1715"/>
                  <a:gd name="T3" fmla="*/ 0 h 78"/>
                  <a:gd name="T4" fmla="*/ 2147483646 w 1715"/>
                  <a:gd name="T5" fmla="*/ 2147483646 h 78"/>
                  <a:gd name="T6" fmla="*/ 0 w 1715"/>
                  <a:gd name="T7" fmla="*/ 2147483646 h 78"/>
                  <a:gd name="T8" fmla="*/ 0 w 1715"/>
                  <a:gd name="T9" fmla="*/ 0 h 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15" h="78">
                    <a:moveTo>
                      <a:pt x="0" y="0"/>
                    </a:moveTo>
                    <a:lnTo>
                      <a:pt x="1714" y="0"/>
                    </a:lnTo>
                    <a:lnTo>
                      <a:pt x="1714" y="77"/>
                    </a:lnTo>
                    <a:lnTo>
                      <a:pt x="0" y="7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74" name="Freeform 143">
                <a:extLst>
                  <a:ext uri="{FF2B5EF4-FFF2-40B4-BE49-F238E27FC236}">
                    <a16:creationId xmlns:a16="http://schemas.microsoft.com/office/drawing/2014/main" id="{9011032D-6FE4-5A4B-A31A-9A151EE9A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46388" y="5110163"/>
                <a:ext cx="561975" cy="14287"/>
              </a:xfrm>
              <a:custGeom>
                <a:avLst/>
                <a:gdLst>
                  <a:gd name="T0" fmla="*/ 0 w 1563"/>
                  <a:gd name="T1" fmla="*/ 0 h 39"/>
                  <a:gd name="T2" fmla="*/ 2147483646 w 1563"/>
                  <a:gd name="T3" fmla="*/ 0 h 39"/>
                  <a:gd name="T4" fmla="*/ 2147483646 w 1563"/>
                  <a:gd name="T5" fmla="*/ 2147483646 h 39"/>
                  <a:gd name="T6" fmla="*/ 0 w 1563"/>
                  <a:gd name="T7" fmla="*/ 2147483646 h 39"/>
                  <a:gd name="T8" fmla="*/ 0 w 1563"/>
                  <a:gd name="T9" fmla="*/ 0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63" h="39">
                    <a:moveTo>
                      <a:pt x="0" y="0"/>
                    </a:moveTo>
                    <a:lnTo>
                      <a:pt x="1562" y="0"/>
                    </a:lnTo>
                    <a:lnTo>
                      <a:pt x="1562" y="38"/>
                    </a:lnTo>
                    <a:lnTo>
                      <a:pt x="0" y="3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75" name="Freeform 144">
                <a:extLst>
                  <a:ext uri="{FF2B5EF4-FFF2-40B4-BE49-F238E27FC236}">
                    <a16:creationId xmlns:a16="http://schemas.microsoft.com/office/drawing/2014/main" id="{C3D9F849-F24F-9D44-9B09-86019D1279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8300" y="5110163"/>
                <a:ext cx="41275" cy="130175"/>
              </a:xfrm>
              <a:custGeom>
                <a:avLst/>
                <a:gdLst>
                  <a:gd name="T0" fmla="*/ 0 w 115"/>
                  <a:gd name="T1" fmla="*/ 0 h 363"/>
                  <a:gd name="T2" fmla="*/ 2147483646 w 115"/>
                  <a:gd name="T3" fmla="*/ 0 h 363"/>
                  <a:gd name="T4" fmla="*/ 2147483646 w 115"/>
                  <a:gd name="T5" fmla="*/ 2147483646 h 363"/>
                  <a:gd name="T6" fmla="*/ 0 w 115"/>
                  <a:gd name="T7" fmla="*/ 2147483646 h 363"/>
                  <a:gd name="T8" fmla="*/ 0 w 115"/>
                  <a:gd name="T9" fmla="*/ 0 h 3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363">
                    <a:moveTo>
                      <a:pt x="0" y="0"/>
                    </a:moveTo>
                    <a:lnTo>
                      <a:pt x="114" y="0"/>
                    </a:lnTo>
                    <a:lnTo>
                      <a:pt x="114" y="362"/>
                    </a:lnTo>
                    <a:lnTo>
                      <a:pt x="0" y="36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76" name="Freeform 145">
                <a:extLst>
                  <a:ext uri="{FF2B5EF4-FFF2-40B4-BE49-F238E27FC236}">
                    <a16:creationId xmlns:a16="http://schemas.microsoft.com/office/drawing/2014/main" id="{D08BF0EB-E497-6A45-A1E6-B31423045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4650" y="5110163"/>
                <a:ext cx="28575" cy="130175"/>
              </a:xfrm>
              <a:custGeom>
                <a:avLst/>
                <a:gdLst>
                  <a:gd name="T0" fmla="*/ 0 w 78"/>
                  <a:gd name="T1" fmla="*/ 0 h 363"/>
                  <a:gd name="T2" fmla="*/ 2147483646 w 78"/>
                  <a:gd name="T3" fmla="*/ 0 h 363"/>
                  <a:gd name="T4" fmla="*/ 2147483646 w 78"/>
                  <a:gd name="T5" fmla="*/ 2147483646 h 363"/>
                  <a:gd name="T6" fmla="*/ 0 w 78"/>
                  <a:gd name="T7" fmla="*/ 2147483646 h 363"/>
                  <a:gd name="T8" fmla="*/ 0 w 78"/>
                  <a:gd name="T9" fmla="*/ 0 h 3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363">
                    <a:moveTo>
                      <a:pt x="0" y="0"/>
                    </a:moveTo>
                    <a:lnTo>
                      <a:pt x="77" y="0"/>
                    </a:lnTo>
                    <a:lnTo>
                      <a:pt x="77" y="362"/>
                    </a:lnTo>
                    <a:lnTo>
                      <a:pt x="0" y="36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77" name="Line 146">
                <a:extLst>
                  <a:ext uri="{FF2B5EF4-FFF2-40B4-BE49-F238E27FC236}">
                    <a16:creationId xmlns:a16="http://schemas.microsoft.com/office/drawing/2014/main" id="{4C13BBD6-A428-054F-803B-CDFEDA46C0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4650" y="5122863"/>
                <a:ext cx="26988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78" name="Line 147">
                <a:extLst>
                  <a:ext uri="{FF2B5EF4-FFF2-40B4-BE49-F238E27FC236}">
                    <a16:creationId xmlns:a16="http://schemas.microsoft.com/office/drawing/2014/main" id="{8997C9D0-F9F2-244D-965E-96E28E092A6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4650" y="5143500"/>
                <a:ext cx="26988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79" name="Line 148">
                <a:extLst>
                  <a:ext uri="{FF2B5EF4-FFF2-40B4-BE49-F238E27FC236}">
                    <a16:creationId xmlns:a16="http://schemas.microsoft.com/office/drawing/2014/main" id="{7658F63B-AD1C-2C4C-80FB-D77CC9F55C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4650" y="5157788"/>
                <a:ext cx="26988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80" name="Line 149">
                <a:extLst>
                  <a:ext uri="{FF2B5EF4-FFF2-40B4-BE49-F238E27FC236}">
                    <a16:creationId xmlns:a16="http://schemas.microsoft.com/office/drawing/2014/main" id="{52DE1DFE-2F9F-0542-A66A-797E8AAA45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4650" y="5172075"/>
                <a:ext cx="26988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81" name="Line 150">
                <a:extLst>
                  <a:ext uri="{FF2B5EF4-FFF2-40B4-BE49-F238E27FC236}">
                    <a16:creationId xmlns:a16="http://schemas.microsoft.com/office/drawing/2014/main" id="{F3FCD3E8-764B-E844-89BC-E1E1AA1D9CA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4650" y="5192713"/>
                <a:ext cx="26988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82" name="Line 151">
                <a:extLst>
                  <a:ext uri="{FF2B5EF4-FFF2-40B4-BE49-F238E27FC236}">
                    <a16:creationId xmlns:a16="http://schemas.microsoft.com/office/drawing/2014/main" id="{AA8B3C6D-CF1E-9D43-A6A9-140E87B3AA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4650" y="5205413"/>
                <a:ext cx="26988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83" name="Line 152">
                <a:extLst>
                  <a:ext uri="{FF2B5EF4-FFF2-40B4-BE49-F238E27FC236}">
                    <a16:creationId xmlns:a16="http://schemas.microsoft.com/office/drawing/2014/main" id="{E3EDF51F-7AF9-6749-9A79-ADC4AF06B4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4650" y="5226050"/>
                <a:ext cx="26988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84" name="Freeform 153">
                <a:extLst>
                  <a:ext uri="{FF2B5EF4-FFF2-40B4-BE49-F238E27FC236}">
                    <a16:creationId xmlns:a16="http://schemas.microsoft.com/office/drawing/2014/main" id="{15BA796E-9C4E-824D-8DAB-75F1B953A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738" y="5110163"/>
                <a:ext cx="41275" cy="130175"/>
              </a:xfrm>
              <a:custGeom>
                <a:avLst/>
                <a:gdLst>
                  <a:gd name="T0" fmla="*/ 0 w 115"/>
                  <a:gd name="T1" fmla="*/ 0 h 363"/>
                  <a:gd name="T2" fmla="*/ 2147483646 w 115"/>
                  <a:gd name="T3" fmla="*/ 0 h 363"/>
                  <a:gd name="T4" fmla="*/ 2147483646 w 115"/>
                  <a:gd name="T5" fmla="*/ 2147483646 h 363"/>
                  <a:gd name="T6" fmla="*/ 0 w 115"/>
                  <a:gd name="T7" fmla="*/ 2147483646 h 363"/>
                  <a:gd name="T8" fmla="*/ 0 w 115"/>
                  <a:gd name="T9" fmla="*/ 0 h 3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363">
                    <a:moveTo>
                      <a:pt x="0" y="0"/>
                    </a:moveTo>
                    <a:lnTo>
                      <a:pt x="114" y="0"/>
                    </a:lnTo>
                    <a:lnTo>
                      <a:pt x="114" y="362"/>
                    </a:lnTo>
                    <a:lnTo>
                      <a:pt x="0" y="36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85" name="Freeform 154">
                <a:extLst>
                  <a:ext uri="{FF2B5EF4-FFF2-40B4-BE49-F238E27FC236}">
                    <a16:creationId xmlns:a16="http://schemas.microsoft.com/office/drawing/2014/main" id="{82671A3D-A1B3-C645-9FC3-C07A755B3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3088" y="5110163"/>
                <a:ext cx="26987" cy="130175"/>
              </a:xfrm>
              <a:custGeom>
                <a:avLst/>
                <a:gdLst>
                  <a:gd name="T0" fmla="*/ 0 w 77"/>
                  <a:gd name="T1" fmla="*/ 0 h 363"/>
                  <a:gd name="T2" fmla="*/ 2147483646 w 77"/>
                  <a:gd name="T3" fmla="*/ 0 h 363"/>
                  <a:gd name="T4" fmla="*/ 2147483646 w 77"/>
                  <a:gd name="T5" fmla="*/ 2147483646 h 363"/>
                  <a:gd name="T6" fmla="*/ 0 w 77"/>
                  <a:gd name="T7" fmla="*/ 2147483646 h 363"/>
                  <a:gd name="T8" fmla="*/ 0 w 77"/>
                  <a:gd name="T9" fmla="*/ 0 h 3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363">
                    <a:moveTo>
                      <a:pt x="0" y="0"/>
                    </a:moveTo>
                    <a:lnTo>
                      <a:pt x="76" y="0"/>
                    </a:lnTo>
                    <a:lnTo>
                      <a:pt x="76" y="362"/>
                    </a:lnTo>
                    <a:lnTo>
                      <a:pt x="0" y="36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86" name="Line 155">
                <a:extLst>
                  <a:ext uri="{FF2B5EF4-FFF2-40B4-BE49-F238E27FC236}">
                    <a16:creationId xmlns:a16="http://schemas.microsoft.com/office/drawing/2014/main" id="{F0B5628A-72B5-BD48-9364-02E843ECE6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3088" y="5122863"/>
                <a:ext cx="26987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87" name="Line 156">
                <a:extLst>
                  <a:ext uri="{FF2B5EF4-FFF2-40B4-BE49-F238E27FC236}">
                    <a16:creationId xmlns:a16="http://schemas.microsoft.com/office/drawing/2014/main" id="{7FFDBF29-9E50-E342-B892-66EC8E1732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3088" y="5143500"/>
                <a:ext cx="26987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88" name="Line 157">
                <a:extLst>
                  <a:ext uri="{FF2B5EF4-FFF2-40B4-BE49-F238E27FC236}">
                    <a16:creationId xmlns:a16="http://schemas.microsoft.com/office/drawing/2014/main" id="{8894B41A-CDDA-534E-A43F-436D8B1531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3088" y="5157788"/>
                <a:ext cx="26987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89" name="Line 158">
                <a:extLst>
                  <a:ext uri="{FF2B5EF4-FFF2-40B4-BE49-F238E27FC236}">
                    <a16:creationId xmlns:a16="http://schemas.microsoft.com/office/drawing/2014/main" id="{6C64B98A-A5A7-214A-8A79-53BDDE3CB8D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3088" y="5172075"/>
                <a:ext cx="26987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90" name="Line 159">
                <a:extLst>
                  <a:ext uri="{FF2B5EF4-FFF2-40B4-BE49-F238E27FC236}">
                    <a16:creationId xmlns:a16="http://schemas.microsoft.com/office/drawing/2014/main" id="{9272F050-77A0-7F4F-9B1D-57EB92A043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3088" y="5192713"/>
                <a:ext cx="26987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91" name="Line 160">
                <a:extLst>
                  <a:ext uri="{FF2B5EF4-FFF2-40B4-BE49-F238E27FC236}">
                    <a16:creationId xmlns:a16="http://schemas.microsoft.com/office/drawing/2014/main" id="{493E9168-D40D-4A46-A97F-C7422126A9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3088" y="5205413"/>
                <a:ext cx="26987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92" name="Line 161">
                <a:extLst>
                  <a:ext uri="{FF2B5EF4-FFF2-40B4-BE49-F238E27FC236}">
                    <a16:creationId xmlns:a16="http://schemas.microsoft.com/office/drawing/2014/main" id="{B7EAA009-12C2-C64A-B335-868527AD268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13088" y="5226050"/>
                <a:ext cx="26987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93" name="Freeform 162">
                <a:extLst>
                  <a:ext uri="{FF2B5EF4-FFF2-40B4-BE49-F238E27FC236}">
                    <a16:creationId xmlns:a16="http://schemas.microsoft.com/office/drawing/2014/main" id="{6A00B78A-05A1-D940-BC97-C976A114AC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05175" y="5110163"/>
                <a:ext cx="41275" cy="130175"/>
              </a:xfrm>
              <a:custGeom>
                <a:avLst/>
                <a:gdLst>
                  <a:gd name="T0" fmla="*/ 0 w 115"/>
                  <a:gd name="T1" fmla="*/ 0 h 363"/>
                  <a:gd name="T2" fmla="*/ 2147483646 w 115"/>
                  <a:gd name="T3" fmla="*/ 0 h 363"/>
                  <a:gd name="T4" fmla="*/ 2147483646 w 115"/>
                  <a:gd name="T5" fmla="*/ 2147483646 h 363"/>
                  <a:gd name="T6" fmla="*/ 0 w 115"/>
                  <a:gd name="T7" fmla="*/ 2147483646 h 363"/>
                  <a:gd name="T8" fmla="*/ 0 w 115"/>
                  <a:gd name="T9" fmla="*/ 0 h 3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363">
                    <a:moveTo>
                      <a:pt x="0" y="0"/>
                    </a:moveTo>
                    <a:lnTo>
                      <a:pt x="114" y="0"/>
                    </a:lnTo>
                    <a:lnTo>
                      <a:pt x="114" y="362"/>
                    </a:lnTo>
                    <a:lnTo>
                      <a:pt x="0" y="36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94" name="Freeform 163">
                <a:extLst>
                  <a:ext uri="{FF2B5EF4-FFF2-40B4-BE49-F238E27FC236}">
                    <a16:creationId xmlns:a16="http://schemas.microsoft.com/office/drawing/2014/main" id="{E9779873-D16F-7545-A843-7E526EE697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3113" y="5110163"/>
                <a:ext cx="28575" cy="130175"/>
              </a:xfrm>
              <a:custGeom>
                <a:avLst/>
                <a:gdLst>
                  <a:gd name="T0" fmla="*/ 0 w 78"/>
                  <a:gd name="T1" fmla="*/ 0 h 363"/>
                  <a:gd name="T2" fmla="*/ 2147483646 w 78"/>
                  <a:gd name="T3" fmla="*/ 0 h 363"/>
                  <a:gd name="T4" fmla="*/ 2147483646 w 78"/>
                  <a:gd name="T5" fmla="*/ 2147483646 h 363"/>
                  <a:gd name="T6" fmla="*/ 0 w 78"/>
                  <a:gd name="T7" fmla="*/ 2147483646 h 363"/>
                  <a:gd name="T8" fmla="*/ 0 w 78"/>
                  <a:gd name="T9" fmla="*/ 0 h 3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8" h="363">
                    <a:moveTo>
                      <a:pt x="0" y="0"/>
                    </a:moveTo>
                    <a:lnTo>
                      <a:pt x="77" y="0"/>
                    </a:lnTo>
                    <a:lnTo>
                      <a:pt x="77" y="362"/>
                    </a:lnTo>
                    <a:lnTo>
                      <a:pt x="0" y="36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595" name="Line 164">
                <a:extLst>
                  <a:ext uri="{FF2B5EF4-FFF2-40B4-BE49-F238E27FC236}">
                    <a16:creationId xmlns:a16="http://schemas.microsoft.com/office/drawing/2014/main" id="{9F4774EA-0D47-CD46-A495-9146E009AA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3113" y="5122863"/>
                <a:ext cx="26987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96" name="Line 165">
                <a:extLst>
                  <a:ext uri="{FF2B5EF4-FFF2-40B4-BE49-F238E27FC236}">
                    <a16:creationId xmlns:a16="http://schemas.microsoft.com/office/drawing/2014/main" id="{26774847-2CD3-4B4E-BA17-BCEA5C550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3113" y="5143500"/>
                <a:ext cx="26987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97" name="Line 166">
                <a:extLst>
                  <a:ext uri="{FF2B5EF4-FFF2-40B4-BE49-F238E27FC236}">
                    <a16:creationId xmlns:a16="http://schemas.microsoft.com/office/drawing/2014/main" id="{2FC04D09-38B0-A749-BF49-EC037E863A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3113" y="5157788"/>
                <a:ext cx="26987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98" name="Line 167">
                <a:extLst>
                  <a:ext uri="{FF2B5EF4-FFF2-40B4-BE49-F238E27FC236}">
                    <a16:creationId xmlns:a16="http://schemas.microsoft.com/office/drawing/2014/main" id="{650144EC-5E0C-4247-8E87-7575050EB5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3113" y="5172075"/>
                <a:ext cx="26987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599" name="Line 168">
                <a:extLst>
                  <a:ext uri="{FF2B5EF4-FFF2-40B4-BE49-F238E27FC236}">
                    <a16:creationId xmlns:a16="http://schemas.microsoft.com/office/drawing/2014/main" id="{9FAB7238-B0F3-8844-8E2A-A31EDAAEDA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3113" y="5192713"/>
                <a:ext cx="26987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600" name="Line 169">
                <a:extLst>
                  <a:ext uri="{FF2B5EF4-FFF2-40B4-BE49-F238E27FC236}">
                    <a16:creationId xmlns:a16="http://schemas.microsoft.com/office/drawing/2014/main" id="{B0D7A9AB-0A90-694C-8D3C-6FC18F7C45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3113" y="5205413"/>
                <a:ext cx="26987" cy="158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601" name="Line 170">
                <a:extLst>
                  <a:ext uri="{FF2B5EF4-FFF2-40B4-BE49-F238E27FC236}">
                    <a16:creationId xmlns:a16="http://schemas.microsoft.com/office/drawing/2014/main" id="{5F39FA20-22C8-B149-B3AC-B301C1573A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13113" y="5226050"/>
                <a:ext cx="26987" cy="15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/>
              <a:lstStyle/>
              <a:p>
                <a:endParaRPr lang="en-UA" sz="1500"/>
              </a:p>
            </p:txBody>
          </p:sp>
          <p:sp>
            <p:nvSpPr>
              <p:cNvPr id="19602" name="Freeform 171">
                <a:extLst>
                  <a:ext uri="{FF2B5EF4-FFF2-40B4-BE49-F238E27FC236}">
                    <a16:creationId xmlns:a16="http://schemas.microsoft.com/office/drawing/2014/main" id="{614E78DF-1B48-FA40-9220-8F7087FCE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97200" y="5048250"/>
                <a:ext cx="14288" cy="49213"/>
              </a:xfrm>
              <a:custGeom>
                <a:avLst/>
                <a:gdLst>
                  <a:gd name="T0" fmla="*/ 0 w 39"/>
                  <a:gd name="T1" fmla="*/ 0 h 135"/>
                  <a:gd name="T2" fmla="*/ 2147483646 w 39"/>
                  <a:gd name="T3" fmla="*/ 0 h 135"/>
                  <a:gd name="T4" fmla="*/ 2147483646 w 39"/>
                  <a:gd name="T5" fmla="*/ 2147483646 h 135"/>
                  <a:gd name="T6" fmla="*/ 0 w 39"/>
                  <a:gd name="T7" fmla="*/ 2147483646 h 135"/>
                  <a:gd name="T8" fmla="*/ 0 w 39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35">
                    <a:moveTo>
                      <a:pt x="0" y="0"/>
                    </a:moveTo>
                    <a:lnTo>
                      <a:pt x="38" y="0"/>
                    </a:lnTo>
                    <a:lnTo>
                      <a:pt x="38" y="134"/>
                    </a:lnTo>
                    <a:lnTo>
                      <a:pt x="0" y="13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03" name="Freeform 172">
                <a:extLst>
                  <a:ext uri="{FF2B5EF4-FFF2-40B4-BE49-F238E27FC236}">
                    <a16:creationId xmlns:a16="http://schemas.microsoft.com/office/drawing/2014/main" id="{6D87B847-3EB8-8B46-8A0D-07F384F31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17838" y="5048250"/>
                <a:ext cx="14287" cy="49213"/>
              </a:xfrm>
              <a:custGeom>
                <a:avLst/>
                <a:gdLst>
                  <a:gd name="T0" fmla="*/ 0 w 40"/>
                  <a:gd name="T1" fmla="*/ 0 h 135"/>
                  <a:gd name="T2" fmla="*/ 2147483646 w 40"/>
                  <a:gd name="T3" fmla="*/ 0 h 135"/>
                  <a:gd name="T4" fmla="*/ 2147483646 w 40"/>
                  <a:gd name="T5" fmla="*/ 2147483646 h 135"/>
                  <a:gd name="T6" fmla="*/ 0 w 40"/>
                  <a:gd name="T7" fmla="*/ 2147483646 h 135"/>
                  <a:gd name="T8" fmla="*/ 0 w 40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135">
                    <a:moveTo>
                      <a:pt x="0" y="0"/>
                    </a:moveTo>
                    <a:lnTo>
                      <a:pt x="39" y="0"/>
                    </a:lnTo>
                    <a:lnTo>
                      <a:pt x="39" y="134"/>
                    </a:lnTo>
                    <a:lnTo>
                      <a:pt x="0" y="13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04" name="Freeform 173">
                <a:extLst>
                  <a:ext uri="{FF2B5EF4-FFF2-40B4-BE49-F238E27FC236}">
                    <a16:creationId xmlns:a16="http://schemas.microsoft.com/office/drawing/2014/main" id="{1F02FEC2-B817-A04E-BA3B-4390EC8B3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8475" y="5048250"/>
                <a:ext cx="6350" cy="49213"/>
              </a:xfrm>
              <a:custGeom>
                <a:avLst/>
                <a:gdLst>
                  <a:gd name="T0" fmla="*/ 0 w 19"/>
                  <a:gd name="T1" fmla="*/ 0 h 135"/>
                  <a:gd name="T2" fmla="*/ 2147483646 w 19"/>
                  <a:gd name="T3" fmla="*/ 0 h 135"/>
                  <a:gd name="T4" fmla="*/ 2147483646 w 19"/>
                  <a:gd name="T5" fmla="*/ 2147483646 h 135"/>
                  <a:gd name="T6" fmla="*/ 0 w 19"/>
                  <a:gd name="T7" fmla="*/ 2147483646 h 135"/>
                  <a:gd name="T8" fmla="*/ 0 w 19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9" h="135">
                    <a:moveTo>
                      <a:pt x="0" y="0"/>
                    </a:moveTo>
                    <a:lnTo>
                      <a:pt x="18" y="0"/>
                    </a:lnTo>
                    <a:lnTo>
                      <a:pt x="18" y="134"/>
                    </a:lnTo>
                    <a:lnTo>
                      <a:pt x="0" y="13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05" name="Freeform 174">
                <a:extLst>
                  <a:ext uri="{FF2B5EF4-FFF2-40B4-BE49-F238E27FC236}">
                    <a16:creationId xmlns:a16="http://schemas.microsoft.com/office/drawing/2014/main" id="{7298BE9B-82B4-5E45-8A5A-23F7610F56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9925" y="5048250"/>
                <a:ext cx="7938" cy="49213"/>
              </a:xfrm>
              <a:custGeom>
                <a:avLst/>
                <a:gdLst>
                  <a:gd name="T0" fmla="*/ 0 w 20"/>
                  <a:gd name="T1" fmla="*/ 0 h 135"/>
                  <a:gd name="T2" fmla="*/ 2147483646 w 20"/>
                  <a:gd name="T3" fmla="*/ 0 h 135"/>
                  <a:gd name="T4" fmla="*/ 2147483646 w 20"/>
                  <a:gd name="T5" fmla="*/ 2147483646 h 135"/>
                  <a:gd name="T6" fmla="*/ 0 w 20"/>
                  <a:gd name="T7" fmla="*/ 2147483646 h 135"/>
                  <a:gd name="T8" fmla="*/ 0 w 20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0" h="135">
                    <a:moveTo>
                      <a:pt x="0" y="0"/>
                    </a:moveTo>
                    <a:lnTo>
                      <a:pt x="19" y="0"/>
                    </a:lnTo>
                    <a:lnTo>
                      <a:pt x="19" y="134"/>
                    </a:lnTo>
                    <a:lnTo>
                      <a:pt x="0" y="13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06" name="Freeform 175">
                <a:extLst>
                  <a:ext uri="{FF2B5EF4-FFF2-40B4-BE49-F238E27FC236}">
                    <a16:creationId xmlns:a16="http://schemas.microsoft.com/office/drawing/2014/main" id="{F39212A1-B807-DF44-B029-C79BB0BDA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4213" y="5048250"/>
                <a:ext cx="14287" cy="49213"/>
              </a:xfrm>
              <a:custGeom>
                <a:avLst/>
                <a:gdLst>
                  <a:gd name="T0" fmla="*/ 0 w 39"/>
                  <a:gd name="T1" fmla="*/ 0 h 135"/>
                  <a:gd name="T2" fmla="*/ 2147483646 w 39"/>
                  <a:gd name="T3" fmla="*/ 0 h 135"/>
                  <a:gd name="T4" fmla="*/ 2147483646 w 39"/>
                  <a:gd name="T5" fmla="*/ 2147483646 h 135"/>
                  <a:gd name="T6" fmla="*/ 0 w 39"/>
                  <a:gd name="T7" fmla="*/ 2147483646 h 135"/>
                  <a:gd name="T8" fmla="*/ 0 w 39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35">
                    <a:moveTo>
                      <a:pt x="0" y="0"/>
                    </a:moveTo>
                    <a:lnTo>
                      <a:pt x="38" y="0"/>
                    </a:lnTo>
                    <a:lnTo>
                      <a:pt x="38" y="134"/>
                    </a:lnTo>
                    <a:lnTo>
                      <a:pt x="0" y="13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07" name="Freeform 176">
                <a:extLst>
                  <a:ext uri="{FF2B5EF4-FFF2-40B4-BE49-F238E27FC236}">
                    <a16:creationId xmlns:a16="http://schemas.microsoft.com/office/drawing/2014/main" id="{6BB2E94C-F136-604E-88D6-EAAB6800B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3263" y="5048250"/>
                <a:ext cx="14287" cy="49213"/>
              </a:xfrm>
              <a:custGeom>
                <a:avLst/>
                <a:gdLst>
                  <a:gd name="T0" fmla="*/ 0 w 39"/>
                  <a:gd name="T1" fmla="*/ 0 h 135"/>
                  <a:gd name="T2" fmla="*/ 2147483646 w 39"/>
                  <a:gd name="T3" fmla="*/ 0 h 135"/>
                  <a:gd name="T4" fmla="*/ 2147483646 w 39"/>
                  <a:gd name="T5" fmla="*/ 2147483646 h 135"/>
                  <a:gd name="T6" fmla="*/ 0 w 39"/>
                  <a:gd name="T7" fmla="*/ 2147483646 h 135"/>
                  <a:gd name="T8" fmla="*/ 0 w 39"/>
                  <a:gd name="T9" fmla="*/ 0 h 1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" h="135">
                    <a:moveTo>
                      <a:pt x="0" y="0"/>
                    </a:moveTo>
                    <a:lnTo>
                      <a:pt x="38" y="0"/>
                    </a:lnTo>
                    <a:lnTo>
                      <a:pt x="38" y="134"/>
                    </a:lnTo>
                    <a:lnTo>
                      <a:pt x="0" y="13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08" name="Freeform 177">
                <a:extLst>
                  <a:ext uri="{FF2B5EF4-FFF2-40B4-BE49-F238E27FC236}">
                    <a16:creationId xmlns:a16="http://schemas.microsoft.com/office/drawing/2014/main" id="{1BA665BB-3409-1948-BF23-183B6ED3A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738" y="4821238"/>
                <a:ext cx="41275" cy="7937"/>
              </a:xfrm>
              <a:custGeom>
                <a:avLst/>
                <a:gdLst>
                  <a:gd name="T0" fmla="*/ 0 w 115"/>
                  <a:gd name="T1" fmla="*/ 2147483646 h 20"/>
                  <a:gd name="T2" fmla="*/ 0 w 115"/>
                  <a:gd name="T3" fmla="*/ 0 h 20"/>
                  <a:gd name="T4" fmla="*/ 2147483646 w 115"/>
                  <a:gd name="T5" fmla="*/ 0 h 20"/>
                  <a:gd name="T6" fmla="*/ 2147483646 w 115"/>
                  <a:gd name="T7" fmla="*/ 2147483646 h 20"/>
                  <a:gd name="T8" fmla="*/ 0 w 115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20">
                    <a:moveTo>
                      <a:pt x="0" y="19"/>
                    </a:moveTo>
                    <a:lnTo>
                      <a:pt x="0" y="0"/>
                    </a:lnTo>
                    <a:lnTo>
                      <a:pt x="114" y="0"/>
                    </a:lnTo>
                    <a:lnTo>
                      <a:pt x="114" y="19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09" name="Freeform 178">
                <a:extLst>
                  <a:ext uri="{FF2B5EF4-FFF2-40B4-BE49-F238E27FC236}">
                    <a16:creationId xmlns:a16="http://schemas.microsoft.com/office/drawing/2014/main" id="{C468EAF7-0DE5-A744-B61E-78DC0DA82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6738" y="4814888"/>
                <a:ext cx="41275" cy="7937"/>
              </a:xfrm>
              <a:custGeom>
                <a:avLst/>
                <a:gdLst>
                  <a:gd name="T0" fmla="*/ 2147483646 w 115"/>
                  <a:gd name="T1" fmla="*/ 2147483646 h 20"/>
                  <a:gd name="T2" fmla="*/ 0 w 115"/>
                  <a:gd name="T3" fmla="*/ 0 h 20"/>
                  <a:gd name="T4" fmla="*/ 2147483646 w 115"/>
                  <a:gd name="T5" fmla="*/ 0 h 20"/>
                  <a:gd name="T6" fmla="*/ 2147483646 w 115"/>
                  <a:gd name="T7" fmla="*/ 2147483646 h 20"/>
                  <a:gd name="T8" fmla="*/ 2147483646 w 115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5" h="20">
                    <a:moveTo>
                      <a:pt x="19" y="19"/>
                    </a:moveTo>
                    <a:lnTo>
                      <a:pt x="0" y="0"/>
                    </a:lnTo>
                    <a:lnTo>
                      <a:pt x="114" y="0"/>
                    </a:lnTo>
                    <a:lnTo>
                      <a:pt x="114" y="19"/>
                    </a:lnTo>
                    <a:lnTo>
                      <a:pt x="19" y="19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19610" name="Freeform 179">
                <a:extLst>
                  <a:ext uri="{FF2B5EF4-FFF2-40B4-BE49-F238E27FC236}">
                    <a16:creationId xmlns:a16="http://schemas.microsoft.com/office/drawing/2014/main" id="{1997C6F1-0559-5540-9DB1-9405DFBCB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13088" y="4808538"/>
                <a:ext cx="26987" cy="7937"/>
              </a:xfrm>
              <a:custGeom>
                <a:avLst/>
                <a:gdLst>
                  <a:gd name="T0" fmla="*/ 0 w 77"/>
                  <a:gd name="T1" fmla="*/ 2147483646 h 20"/>
                  <a:gd name="T2" fmla="*/ 0 w 77"/>
                  <a:gd name="T3" fmla="*/ 0 h 20"/>
                  <a:gd name="T4" fmla="*/ 2147483646 w 77"/>
                  <a:gd name="T5" fmla="*/ 0 h 20"/>
                  <a:gd name="T6" fmla="*/ 2147483646 w 77"/>
                  <a:gd name="T7" fmla="*/ 2147483646 h 20"/>
                  <a:gd name="T8" fmla="*/ 0 w 77"/>
                  <a:gd name="T9" fmla="*/ 2147483646 h 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20">
                    <a:moveTo>
                      <a:pt x="0" y="19"/>
                    </a:moveTo>
                    <a:lnTo>
                      <a:pt x="0" y="0"/>
                    </a:lnTo>
                    <a:lnTo>
                      <a:pt x="76" y="0"/>
                    </a:lnTo>
                    <a:lnTo>
                      <a:pt x="76" y="19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FFFFFF"/>
              </a:solidFill>
              <a:ln w="9525" cap="flat">
                <a:solidFill>
                  <a:srgbClr val="00000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19464" name="Google Shape;615;p19">
              <a:extLst>
                <a:ext uri="{FF2B5EF4-FFF2-40B4-BE49-F238E27FC236}">
                  <a16:creationId xmlns:a16="http://schemas.microsoft.com/office/drawing/2014/main" id="{59053884-FEFA-DA41-BD2A-309BAC3DCD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3563938"/>
              <a:ext cx="4202112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65" name="Google Shape;615;p19">
              <a:extLst>
                <a:ext uri="{FF2B5EF4-FFF2-40B4-BE49-F238E27FC236}">
                  <a16:creationId xmlns:a16="http://schemas.microsoft.com/office/drawing/2014/main" id="{75F465EC-5AA7-DD45-96A5-CA89844EDC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30288" y="4562475"/>
              <a:ext cx="4202112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9466" name="Google Shape;615;p19">
              <a:extLst>
                <a:ext uri="{FF2B5EF4-FFF2-40B4-BE49-F238E27FC236}">
                  <a16:creationId xmlns:a16="http://schemas.microsoft.com/office/drawing/2014/main" id="{0A7B00FB-80DA-E54F-A5EE-39AABC953D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41400" y="5616575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4D801C2A-4FB3-B44F-A2C9-3E518FA05EFA}"/>
              </a:ext>
            </a:extLst>
          </p:cNvPr>
          <p:cNvGrpSpPr/>
          <p:nvPr/>
        </p:nvGrpSpPr>
        <p:grpSpPr>
          <a:xfrm>
            <a:off x="5101167" y="923396"/>
            <a:ext cx="6790532" cy="4997979"/>
            <a:chOff x="6121400" y="1108075"/>
            <a:chExt cx="8148638" cy="5997575"/>
          </a:xfrm>
        </p:grpSpPr>
        <p:grpSp>
          <p:nvGrpSpPr>
            <p:cNvPr id="21511" name="Group 2">
              <a:extLst>
                <a:ext uri="{FF2B5EF4-FFF2-40B4-BE49-F238E27FC236}">
                  <a16:creationId xmlns:a16="http://schemas.microsoft.com/office/drawing/2014/main" id="{3A972589-84C0-0243-9CEB-DE91904C98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21400" y="1108075"/>
              <a:ext cx="8148638" cy="5997575"/>
              <a:chOff x="12241213" y="2216150"/>
              <a:chExt cx="16298862" cy="11993563"/>
            </a:xfrm>
          </p:grpSpPr>
          <p:sp>
            <p:nvSpPr>
              <p:cNvPr id="21537" name="Freeform 8">
                <a:extLst>
                  <a:ext uri="{FF2B5EF4-FFF2-40B4-BE49-F238E27FC236}">
                    <a16:creationId xmlns:a16="http://schemas.microsoft.com/office/drawing/2014/main" id="{19D0554E-2C72-C546-9097-74EF0D4F5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069675" y="10402888"/>
                <a:ext cx="1214438" cy="1214437"/>
              </a:xfrm>
              <a:custGeom>
                <a:avLst/>
                <a:gdLst>
                  <a:gd name="T0" fmla="*/ 2147483646 w 3372"/>
                  <a:gd name="T1" fmla="*/ 2147483646 h 3373"/>
                  <a:gd name="T2" fmla="*/ 2147483646 w 3372"/>
                  <a:gd name="T3" fmla="*/ 2147483646 h 3373"/>
                  <a:gd name="T4" fmla="*/ 2147483646 w 3372"/>
                  <a:gd name="T5" fmla="*/ 2147483646 h 3373"/>
                  <a:gd name="T6" fmla="*/ 2147483646 w 3372"/>
                  <a:gd name="T7" fmla="*/ 2147483646 h 3373"/>
                  <a:gd name="T8" fmla="*/ 2147483646 w 3372"/>
                  <a:gd name="T9" fmla="*/ 2147483646 h 3373"/>
                  <a:gd name="T10" fmla="*/ 2147483646 w 3372"/>
                  <a:gd name="T11" fmla="*/ 2147483646 h 3373"/>
                  <a:gd name="T12" fmla="*/ 2147483646 w 3372"/>
                  <a:gd name="T13" fmla="*/ 2147483646 h 3373"/>
                  <a:gd name="T14" fmla="*/ 2147483646 w 3372"/>
                  <a:gd name="T15" fmla="*/ 2147483646 h 3373"/>
                  <a:gd name="T16" fmla="*/ 2147483646 w 3372"/>
                  <a:gd name="T17" fmla="*/ 2147483646 h 3373"/>
                  <a:gd name="T18" fmla="*/ 2147483646 w 3372"/>
                  <a:gd name="T19" fmla="*/ 2147483646 h 3373"/>
                  <a:gd name="T20" fmla="*/ 2147483646 w 3372"/>
                  <a:gd name="T21" fmla="*/ 2147483646 h 3373"/>
                  <a:gd name="T22" fmla="*/ 2147483646 w 3372"/>
                  <a:gd name="T23" fmla="*/ 2147483646 h 3373"/>
                  <a:gd name="T24" fmla="*/ 2147483646 w 3372"/>
                  <a:gd name="T25" fmla="*/ 2147483646 h 3373"/>
                  <a:gd name="T26" fmla="*/ 2147483646 w 3372"/>
                  <a:gd name="T27" fmla="*/ 2147483646 h 3373"/>
                  <a:gd name="T28" fmla="*/ 2147483646 w 3372"/>
                  <a:gd name="T29" fmla="*/ 2147483646 h 3373"/>
                  <a:gd name="T30" fmla="*/ 2147483646 w 3372"/>
                  <a:gd name="T31" fmla="*/ 2147483646 h 3373"/>
                  <a:gd name="T32" fmla="*/ 2147483646 w 3372"/>
                  <a:gd name="T33" fmla="*/ 2147483646 h 3373"/>
                  <a:gd name="T34" fmla="*/ 2147483646 w 3372"/>
                  <a:gd name="T35" fmla="*/ 2147483646 h 3373"/>
                  <a:gd name="T36" fmla="*/ 2147483646 w 3372"/>
                  <a:gd name="T37" fmla="*/ 2147483646 h 3373"/>
                  <a:gd name="T38" fmla="*/ 2147483646 w 3372"/>
                  <a:gd name="T39" fmla="*/ 2147483646 h 3373"/>
                  <a:gd name="T40" fmla="*/ 2147483646 w 3372"/>
                  <a:gd name="T41" fmla="*/ 2147483646 h 3373"/>
                  <a:gd name="T42" fmla="*/ 2147483646 w 3372"/>
                  <a:gd name="T43" fmla="*/ 2147483646 h 3373"/>
                  <a:gd name="T44" fmla="*/ 2147483646 w 3372"/>
                  <a:gd name="T45" fmla="*/ 2147483646 h 3373"/>
                  <a:gd name="T46" fmla="*/ 2147483646 w 3372"/>
                  <a:gd name="T47" fmla="*/ 2147483646 h 3373"/>
                  <a:gd name="T48" fmla="*/ 2147483646 w 3372"/>
                  <a:gd name="T49" fmla="*/ 0 h 3373"/>
                  <a:gd name="T50" fmla="*/ 2147483646 w 3372"/>
                  <a:gd name="T51" fmla="*/ 2147483646 h 3373"/>
                  <a:gd name="T52" fmla="*/ 2147483646 w 3372"/>
                  <a:gd name="T53" fmla="*/ 2147483646 h 3373"/>
                  <a:gd name="T54" fmla="*/ 2147483646 w 3372"/>
                  <a:gd name="T55" fmla="*/ 2147483646 h 3373"/>
                  <a:gd name="T56" fmla="*/ 2147483646 w 3372"/>
                  <a:gd name="T57" fmla="*/ 2147483646 h 3373"/>
                  <a:gd name="T58" fmla="*/ 2147483646 w 3372"/>
                  <a:gd name="T59" fmla="*/ 2147483646 h 3373"/>
                  <a:gd name="T60" fmla="*/ 2147483646 w 3372"/>
                  <a:gd name="T61" fmla="*/ 2147483646 h 3373"/>
                  <a:gd name="T62" fmla="*/ 2147483646 w 3372"/>
                  <a:gd name="T63" fmla="*/ 2147483646 h 3373"/>
                  <a:gd name="T64" fmla="*/ 2147483646 w 3372"/>
                  <a:gd name="T65" fmla="*/ 2147483646 h 3373"/>
                  <a:gd name="T66" fmla="*/ 2147483646 w 3372"/>
                  <a:gd name="T67" fmla="*/ 2147483646 h 3373"/>
                  <a:gd name="T68" fmla="*/ 2147483646 w 3372"/>
                  <a:gd name="T69" fmla="*/ 2147483646 h 3373"/>
                  <a:gd name="T70" fmla="*/ 2147483646 w 3372"/>
                  <a:gd name="T71" fmla="*/ 2147483646 h 3373"/>
                  <a:gd name="T72" fmla="*/ 2147483646 w 3372"/>
                  <a:gd name="T73" fmla="*/ 2147483646 h 3373"/>
                  <a:gd name="T74" fmla="*/ 2147483646 w 3372"/>
                  <a:gd name="T75" fmla="*/ 2147483646 h 3373"/>
                  <a:gd name="T76" fmla="*/ 2147483646 w 3372"/>
                  <a:gd name="T77" fmla="*/ 2147483646 h 3373"/>
                  <a:gd name="T78" fmla="*/ 2147483646 w 3372"/>
                  <a:gd name="T79" fmla="*/ 2147483646 h 3373"/>
                  <a:gd name="T80" fmla="*/ 2147483646 w 3372"/>
                  <a:gd name="T81" fmla="*/ 2147483646 h 3373"/>
                  <a:gd name="T82" fmla="*/ 2147483646 w 3372"/>
                  <a:gd name="T83" fmla="*/ 2147483646 h 3373"/>
                  <a:gd name="T84" fmla="*/ 2147483646 w 3372"/>
                  <a:gd name="T85" fmla="*/ 2147483646 h 3373"/>
                  <a:gd name="T86" fmla="*/ 2147483646 w 3372"/>
                  <a:gd name="T87" fmla="*/ 2147483646 h 3373"/>
                  <a:gd name="T88" fmla="*/ 2147483646 w 3372"/>
                  <a:gd name="T89" fmla="*/ 2147483646 h 3373"/>
                  <a:gd name="T90" fmla="*/ 2147483646 w 3372"/>
                  <a:gd name="T91" fmla="*/ 2147483646 h 3373"/>
                  <a:gd name="T92" fmla="*/ 2147483646 w 3372"/>
                  <a:gd name="T93" fmla="*/ 2147483646 h 3373"/>
                  <a:gd name="T94" fmla="*/ 2147483646 w 3372"/>
                  <a:gd name="T95" fmla="*/ 2147483646 h 3373"/>
                  <a:gd name="T96" fmla="*/ 2147483646 w 3372"/>
                  <a:gd name="T97" fmla="*/ 2147483646 h 3373"/>
                  <a:gd name="T98" fmla="*/ 2147483646 w 3372"/>
                  <a:gd name="T99" fmla="*/ 2147483646 h 3373"/>
                  <a:gd name="T100" fmla="*/ 2147483646 w 3372"/>
                  <a:gd name="T101" fmla="*/ 2147483646 h 3373"/>
                  <a:gd name="T102" fmla="*/ 2147483646 w 3372"/>
                  <a:gd name="T103" fmla="*/ 2147483646 h 3373"/>
                  <a:gd name="T104" fmla="*/ 2147483646 w 3372"/>
                  <a:gd name="T105" fmla="*/ 2147483646 h 3373"/>
                  <a:gd name="T106" fmla="*/ 2147483646 w 3372"/>
                  <a:gd name="T107" fmla="*/ 2147483646 h 3373"/>
                  <a:gd name="T108" fmla="*/ 2147483646 w 3372"/>
                  <a:gd name="T109" fmla="*/ 2147483646 h 3373"/>
                  <a:gd name="T110" fmla="*/ 2147483646 w 3372"/>
                  <a:gd name="T111" fmla="*/ 2147483646 h 3373"/>
                  <a:gd name="T112" fmla="*/ 2147483646 w 3372"/>
                  <a:gd name="T113" fmla="*/ 2147483646 h 3373"/>
                  <a:gd name="T114" fmla="*/ 2147483646 w 3372"/>
                  <a:gd name="T115" fmla="*/ 2147483646 h 3373"/>
                  <a:gd name="T116" fmla="*/ 2147483646 w 3372"/>
                  <a:gd name="T117" fmla="*/ 2147483646 h 3373"/>
                  <a:gd name="T118" fmla="*/ 2147483646 w 3372"/>
                  <a:gd name="T119" fmla="*/ 2147483646 h 3373"/>
                  <a:gd name="T120" fmla="*/ 2147483646 w 3372"/>
                  <a:gd name="T121" fmla="*/ 2147483646 h 3373"/>
                  <a:gd name="T122" fmla="*/ 2147483646 w 3372"/>
                  <a:gd name="T123" fmla="*/ 2147483646 h 337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372" h="3373">
                    <a:moveTo>
                      <a:pt x="2286" y="3143"/>
                    </a:moveTo>
                    <a:lnTo>
                      <a:pt x="2286" y="3124"/>
                    </a:lnTo>
                    <a:lnTo>
                      <a:pt x="2266" y="3124"/>
                    </a:lnTo>
                    <a:lnTo>
                      <a:pt x="2266" y="3143"/>
                    </a:lnTo>
                    <a:lnTo>
                      <a:pt x="2266" y="3162"/>
                    </a:lnTo>
                    <a:lnTo>
                      <a:pt x="2286" y="3162"/>
                    </a:lnTo>
                    <a:lnTo>
                      <a:pt x="2286" y="3143"/>
                    </a:lnTo>
                    <a:lnTo>
                      <a:pt x="2305" y="3143"/>
                    </a:lnTo>
                    <a:lnTo>
                      <a:pt x="2286" y="3143"/>
                    </a:lnTo>
                    <a:close/>
                    <a:moveTo>
                      <a:pt x="2362" y="2800"/>
                    </a:moveTo>
                    <a:lnTo>
                      <a:pt x="2362" y="2819"/>
                    </a:lnTo>
                    <a:lnTo>
                      <a:pt x="2342" y="2819"/>
                    </a:lnTo>
                    <a:lnTo>
                      <a:pt x="2324" y="2819"/>
                    </a:lnTo>
                    <a:lnTo>
                      <a:pt x="2305" y="2819"/>
                    </a:lnTo>
                    <a:lnTo>
                      <a:pt x="2305" y="2838"/>
                    </a:lnTo>
                    <a:lnTo>
                      <a:pt x="2324" y="2838"/>
                    </a:lnTo>
                    <a:lnTo>
                      <a:pt x="2342" y="2838"/>
                    </a:lnTo>
                    <a:lnTo>
                      <a:pt x="2362" y="2838"/>
                    </a:lnTo>
                    <a:lnTo>
                      <a:pt x="2362" y="2819"/>
                    </a:lnTo>
                    <a:lnTo>
                      <a:pt x="2362" y="2800"/>
                    </a:lnTo>
                    <a:close/>
                    <a:moveTo>
                      <a:pt x="2286" y="2724"/>
                    </a:moveTo>
                    <a:lnTo>
                      <a:pt x="2286" y="2724"/>
                    </a:lnTo>
                    <a:lnTo>
                      <a:pt x="2305" y="2743"/>
                    </a:lnTo>
                    <a:lnTo>
                      <a:pt x="2324" y="2743"/>
                    </a:lnTo>
                    <a:lnTo>
                      <a:pt x="2324" y="2724"/>
                    </a:lnTo>
                    <a:lnTo>
                      <a:pt x="2324" y="2705"/>
                    </a:lnTo>
                    <a:lnTo>
                      <a:pt x="2305" y="2705"/>
                    </a:lnTo>
                    <a:lnTo>
                      <a:pt x="2286" y="2705"/>
                    </a:lnTo>
                    <a:lnTo>
                      <a:pt x="2266" y="2724"/>
                    </a:lnTo>
                    <a:lnTo>
                      <a:pt x="2266" y="2743"/>
                    </a:lnTo>
                    <a:lnTo>
                      <a:pt x="2286" y="2724"/>
                    </a:lnTo>
                    <a:close/>
                    <a:moveTo>
                      <a:pt x="2419" y="2571"/>
                    </a:moveTo>
                    <a:lnTo>
                      <a:pt x="2419" y="2553"/>
                    </a:lnTo>
                    <a:lnTo>
                      <a:pt x="2438" y="2553"/>
                    </a:lnTo>
                    <a:lnTo>
                      <a:pt x="2419" y="2534"/>
                    </a:lnTo>
                    <a:lnTo>
                      <a:pt x="2419" y="2514"/>
                    </a:lnTo>
                    <a:lnTo>
                      <a:pt x="2400" y="2514"/>
                    </a:lnTo>
                    <a:lnTo>
                      <a:pt x="2381" y="2514"/>
                    </a:lnTo>
                    <a:lnTo>
                      <a:pt x="2381" y="2534"/>
                    </a:lnTo>
                    <a:lnTo>
                      <a:pt x="2362" y="2553"/>
                    </a:lnTo>
                    <a:lnTo>
                      <a:pt x="2342" y="2571"/>
                    </a:lnTo>
                    <a:lnTo>
                      <a:pt x="2324" y="2571"/>
                    </a:lnTo>
                    <a:lnTo>
                      <a:pt x="2324" y="2590"/>
                    </a:lnTo>
                    <a:lnTo>
                      <a:pt x="2324" y="2610"/>
                    </a:lnTo>
                    <a:lnTo>
                      <a:pt x="2342" y="2629"/>
                    </a:lnTo>
                    <a:lnTo>
                      <a:pt x="2342" y="2648"/>
                    </a:lnTo>
                    <a:lnTo>
                      <a:pt x="2342" y="2667"/>
                    </a:lnTo>
                    <a:lnTo>
                      <a:pt x="2362" y="2667"/>
                    </a:lnTo>
                    <a:lnTo>
                      <a:pt x="2381" y="2648"/>
                    </a:lnTo>
                    <a:lnTo>
                      <a:pt x="2400" y="2648"/>
                    </a:lnTo>
                    <a:lnTo>
                      <a:pt x="2400" y="2629"/>
                    </a:lnTo>
                    <a:lnTo>
                      <a:pt x="2400" y="2610"/>
                    </a:lnTo>
                    <a:lnTo>
                      <a:pt x="2419" y="2629"/>
                    </a:lnTo>
                    <a:lnTo>
                      <a:pt x="2438" y="2629"/>
                    </a:lnTo>
                    <a:lnTo>
                      <a:pt x="2438" y="2610"/>
                    </a:lnTo>
                    <a:lnTo>
                      <a:pt x="2419" y="2590"/>
                    </a:lnTo>
                    <a:lnTo>
                      <a:pt x="2419" y="2571"/>
                    </a:lnTo>
                    <a:close/>
                    <a:moveTo>
                      <a:pt x="2876" y="1752"/>
                    </a:moveTo>
                    <a:lnTo>
                      <a:pt x="2857" y="1752"/>
                    </a:lnTo>
                    <a:lnTo>
                      <a:pt x="2857" y="1733"/>
                    </a:lnTo>
                    <a:lnTo>
                      <a:pt x="2819" y="1733"/>
                    </a:lnTo>
                    <a:lnTo>
                      <a:pt x="2800" y="1752"/>
                    </a:lnTo>
                    <a:lnTo>
                      <a:pt x="2819" y="1752"/>
                    </a:lnTo>
                    <a:lnTo>
                      <a:pt x="2838" y="1752"/>
                    </a:lnTo>
                    <a:lnTo>
                      <a:pt x="2838" y="1772"/>
                    </a:lnTo>
                    <a:lnTo>
                      <a:pt x="2857" y="1772"/>
                    </a:lnTo>
                    <a:lnTo>
                      <a:pt x="2876" y="1752"/>
                    </a:lnTo>
                    <a:close/>
                    <a:moveTo>
                      <a:pt x="2933" y="1733"/>
                    </a:moveTo>
                    <a:lnTo>
                      <a:pt x="2933" y="1733"/>
                    </a:lnTo>
                    <a:lnTo>
                      <a:pt x="2933" y="1714"/>
                    </a:lnTo>
                    <a:lnTo>
                      <a:pt x="2914" y="1714"/>
                    </a:lnTo>
                    <a:lnTo>
                      <a:pt x="2895" y="1714"/>
                    </a:lnTo>
                    <a:lnTo>
                      <a:pt x="2876" y="1714"/>
                    </a:lnTo>
                    <a:lnTo>
                      <a:pt x="2876" y="1733"/>
                    </a:lnTo>
                    <a:lnTo>
                      <a:pt x="2876" y="1752"/>
                    </a:lnTo>
                    <a:lnTo>
                      <a:pt x="2895" y="1772"/>
                    </a:lnTo>
                    <a:lnTo>
                      <a:pt x="2895" y="1791"/>
                    </a:lnTo>
                    <a:lnTo>
                      <a:pt x="2914" y="1810"/>
                    </a:lnTo>
                    <a:lnTo>
                      <a:pt x="2933" y="1772"/>
                    </a:lnTo>
                    <a:lnTo>
                      <a:pt x="2933" y="1752"/>
                    </a:lnTo>
                    <a:lnTo>
                      <a:pt x="2933" y="1733"/>
                    </a:lnTo>
                    <a:close/>
                    <a:moveTo>
                      <a:pt x="3067" y="1238"/>
                    </a:moveTo>
                    <a:lnTo>
                      <a:pt x="3067" y="1238"/>
                    </a:lnTo>
                    <a:lnTo>
                      <a:pt x="3067" y="1219"/>
                    </a:lnTo>
                    <a:lnTo>
                      <a:pt x="3067" y="1200"/>
                    </a:lnTo>
                    <a:lnTo>
                      <a:pt x="3048" y="1181"/>
                    </a:lnTo>
                    <a:lnTo>
                      <a:pt x="3048" y="1200"/>
                    </a:lnTo>
                    <a:lnTo>
                      <a:pt x="3028" y="1200"/>
                    </a:lnTo>
                    <a:lnTo>
                      <a:pt x="3009" y="1200"/>
                    </a:lnTo>
                    <a:lnTo>
                      <a:pt x="3009" y="1219"/>
                    </a:lnTo>
                    <a:lnTo>
                      <a:pt x="2990" y="1219"/>
                    </a:lnTo>
                    <a:lnTo>
                      <a:pt x="2990" y="1238"/>
                    </a:lnTo>
                    <a:lnTo>
                      <a:pt x="2990" y="1257"/>
                    </a:lnTo>
                    <a:lnTo>
                      <a:pt x="3009" y="1257"/>
                    </a:lnTo>
                    <a:lnTo>
                      <a:pt x="3028" y="1238"/>
                    </a:lnTo>
                    <a:lnTo>
                      <a:pt x="3048" y="1257"/>
                    </a:lnTo>
                    <a:lnTo>
                      <a:pt x="3048" y="1276"/>
                    </a:lnTo>
                    <a:lnTo>
                      <a:pt x="3067" y="1276"/>
                    </a:lnTo>
                    <a:lnTo>
                      <a:pt x="3067" y="1295"/>
                    </a:lnTo>
                    <a:lnTo>
                      <a:pt x="3085" y="1276"/>
                    </a:lnTo>
                    <a:lnTo>
                      <a:pt x="3085" y="1295"/>
                    </a:lnTo>
                    <a:lnTo>
                      <a:pt x="3104" y="1295"/>
                    </a:lnTo>
                    <a:lnTo>
                      <a:pt x="3104" y="1276"/>
                    </a:lnTo>
                    <a:lnTo>
                      <a:pt x="3067" y="1238"/>
                    </a:lnTo>
                    <a:close/>
                    <a:moveTo>
                      <a:pt x="3200" y="1162"/>
                    </a:moveTo>
                    <a:lnTo>
                      <a:pt x="3200" y="1162"/>
                    </a:lnTo>
                    <a:lnTo>
                      <a:pt x="3181" y="1143"/>
                    </a:lnTo>
                    <a:lnTo>
                      <a:pt x="3162" y="1143"/>
                    </a:lnTo>
                    <a:lnTo>
                      <a:pt x="3143" y="1143"/>
                    </a:lnTo>
                    <a:lnTo>
                      <a:pt x="3143" y="1162"/>
                    </a:lnTo>
                    <a:lnTo>
                      <a:pt x="3162" y="1181"/>
                    </a:lnTo>
                    <a:lnTo>
                      <a:pt x="3181" y="1200"/>
                    </a:lnTo>
                    <a:lnTo>
                      <a:pt x="3200" y="1200"/>
                    </a:lnTo>
                    <a:lnTo>
                      <a:pt x="3200" y="1181"/>
                    </a:lnTo>
                    <a:lnTo>
                      <a:pt x="3200" y="1162"/>
                    </a:lnTo>
                    <a:close/>
                    <a:moveTo>
                      <a:pt x="2952" y="1105"/>
                    </a:moveTo>
                    <a:lnTo>
                      <a:pt x="2971" y="1086"/>
                    </a:lnTo>
                    <a:lnTo>
                      <a:pt x="2952" y="1066"/>
                    </a:lnTo>
                    <a:lnTo>
                      <a:pt x="2952" y="1048"/>
                    </a:lnTo>
                    <a:lnTo>
                      <a:pt x="2933" y="1048"/>
                    </a:lnTo>
                    <a:lnTo>
                      <a:pt x="2933" y="1066"/>
                    </a:lnTo>
                    <a:lnTo>
                      <a:pt x="2914" y="1086"/>
                    </a:lnTo>
                    <a:lnTo>
                      <a:pt x="2933" y="1086"/>
                    </a:lnTo>
                    <a:lnTo>
                      <a:pt x="2952" y="1105"/>
                    </a:lnTo>
                    <a:close/>
                    <a:moveTo>
                      <a:pt x="3276" y="1066"/>
                    </a:moveTo>
                    <a:lnTo>
                      <a:pt x="3276" y="1066"/>
                    </a:lnTo>
                    <a:lnTo>
                      <a:pt x="3276" y="1048"/>
                    </a:lnTo>
                    <a:lnTo>
                      <a:pt x="3257" y="1048"/>
                    </a:lnTo>
                    <a:lnTo>
                      <a:pt x="3238" y="1048"/>
                    </a:lnTo>
                    <a:lnTo>
                      <a:pt x="3219" y="1048"/>
                    </a:lnTo>
                    <a:lnTo>
                      <a:pt x="3200" y="1048"/>
                    </a:lnTo>
                    <a:lnTo>
                      <a:pt x="3200" y="1066"/>
                    </a:lnTo>
                    <a:lnTo>
                      <a:pt x="3219" y="1066"/>
                    </a:lnTo>
                    <a:lnTo>
                      <a:pt x="3219" y="1086"/>
                    </a:lnTo>
                    <a:lnTo>
                      <a:pt x="3238" y="1086"/>
                    </a:lnTo>
                    <a:lnTo>
                      <a:pt x="3238" y="1105"/>
                    </a:lnTo>
                    <a:lnTo>
                      <a:pt x="3238" y="1124"/>
                    </a:lnTo>
                    <a:lnTo>
                      <a:pt x="3238" y="1143"/>
                    </a:lnTo>
                    <a:lnTo>
                      <a:pt x="3257" y="1143"/>
                    </a:lnTo>
                    <a:lnTo>
                      <a:pt x="3257" y="1124"/>
                    </a:lnTo>
                    <a:lnTo>
                      <a:pt x="3257" y="1105"/>
                    </a:lnTo>
                    <a:lnTo>
                      <a:pt x="3276" y="1105"/>
                    </a:lnTo>
                    <a:lnTo>
                      <a:pt x="3276" y="1086"/>
                    </a:lnTo>
                    <a:lnTo>
                      <a:pt x="3257" y="1086"/>
                    </a:lnTo>
                    <a:lnTo>
                      <a:pt x="3276" y="1066"/>
                    </a:lnTo>
                    <a:close/>
                    <a:moveTo>
                      <a:pt x="2857" y="1029"/>
                    </a:moveTo>
                    <a:lnTo>
                      <a:pt x="2857" y="1029"/>
                    </a:lnTo>
                    <a:lnTo>
                      <a:pt x="2876" y="1029"/>
                    </a:lnTo>
                    <a:lnTo>
                      <a:pt x="2895" y="1029"/>
                    </a:lnTo>
                    <a:lnTo>
                      <a:pt x="2895" y="1010"/>
                    </a:lnTo>
                    <a:lnTo>
                      <a:pt x="2895" y="990"/>
                    </a:lnTo>
                    <a:lnTo>
                      <a:pt x="2895" y="971"/>
                    </a:lnTo>
                    <a:lnTo>
                      <a:pt x="2876" y="952"/>
                    </a:lnTo>
                    <a:lnTo>
                      <a:pt x="2876" y="934"/>
                    </a:lnTo>
                    <a:lnTo>
                      <a:pt x="2857" y="934"/>
                    </a:lnTo>
                    <a:lnTo>
                      <a:pt x="2857" y="971"/>
                    </a:lnTo>
                    <a:lnTo>
                      <a:pt x="2838" y="971"/>
                    </a:lnTo>
                    <a:lnTo>
                      <a:pt x="2857" y="990"/>
                    </a:lnTo>
                    <a:lnTo>
                      <a:pt x="2838" y="990"/>
                    </a:lnTo>
                    <a:lnTo>
                      <a:pt x="2838" y="1010"/>
                    </a:lnTo>
                    <a:lnTo>
                      <a:pt x="2857" y="1029"/>
                    </a:lnTo>
                    <a:close/>
                    <a:moveTo>
                      <a:pt x="3181" y="1066"/>
                    </a:moveTo>
                    <a:lnTo>
                      <a:pt x="3181" y="1066"/>
                    </a:lnTo>
                    <a:lnTo>
                      <a:pt x="3200" y="1048"/>
                    </a:lnTo>
                    <a:lnTo>
                      <a:pt x="3200" y="1029"/>
                    </a:lnTo>
                    <a:lnTo>
                      <a:pt x="3200" y="1010"/>
                    </a:lnTo>
                    <a:lnTo>
                      <a:pt x="3219" y="1010"/>
                    </a:lnTo>
                    <a:lnTo>
                      <a:pt x="3219" y="990"/>
                    </a:lnTo>
                    <a:lnTo>
                      <a:pt x="3200" y="990"/>
                    </a:lnTo>
                    <a:lnTo>
                      <a:pt x="3200" y="971"/>
                    </a:lnTo>
                    <a:lnTo>
                      <a:pt x="3181" y="952"/>
                    </a:lnTo>
                    <a:lnTo>
                      <a:pt x="3162" y="952"/>
                    </a:lnTo>
                    <a:lnTo>
                      <a:pt x="3143" y="934"/>
                    </a:lnTo>
                    <a:lnTo>
                      <a:pt x="3124" y="934"/>
                    </a:lnTo>
                    <a:lnTo>
                      <a:pt x="3104" y="934"/>
                    </a:lnTo>
                    <a:lnTo>
                      <a:pt x="3104" y="914"/>
                    </a:lnTo>
                    <a:lnTo>
                      <a:pt x="3085" y="914"/>
                    </a:lnTo>
                    <a:lnTo>
                      <a:pt x="3067" y="914"/>
                    </a:lnTo>
                    <a:lnTo>
                      <a:pt x="3048" y="895"/>
                    </a:lnTo>
                    <a:lnTo>
                      <a:pt x="3028" y="876"/>
                    </a:lnTo>
                    <a:lnTo>
                      <a:pt x="2952" y="876"/>
                    </a:lnTo>
                    <a:lnTo>
                      <a:pt x="2933" y="895"/>
                    </a:lnTo>
                    <a:lnTo>
                      <a:pt x="2952" y="895"/>
                    </a:lnTo>
                    <a:lnTo>
                      <a:pt x="2952" y="914"/>
                    </a:lnTo>
                    <a:lnTo>
                      <a:pt x="2952" y="934"/>
                    </a:lnTo>
                    <a:lnTo>
                      <a:pt x="2952" y="952"/>
                    </a:lnTo>
                    <a:lnTo>
                      <a:pt x="2952" y="971"/>
                    </a:lnTo>
                    <a:lnTo>
                      <a:pt x="2971" y="971"/>
                    </a:lnTo>
                    <a:lnTo>
                      <a:pt x="2971" y="990"/>
                    </a:lnTo>
                    <a:lnTo>
                      <a:pt x="2971" y="1010"/>
                    </a:lnTo>
                    <a:lnTo>
                      <a:pt x="2990" y="1010"/>
                    </a:lnTo>
                    <a:lnTo>
                      <a:pt x="3009" y="1010"/>
                    </a:lnTo>
                    <a:lnTo>
                      <a:pt x="3009" y="990"/>
                    </a:lnTo>
                    <a:lnTo>
                      <a:pt x="3028" y="990"/>
                    </a:lnTo>
                    <a:lnTo>
                      <a:pt x="3048" y="990"/>
                    </a:lnTo>
                    <a:lnTo>
                      <a:pt x="3067" y="1010"/>
                    </a:lnTo>
                    <a:lnTo>
                      <a:pt x="3104" y="1010"/>
                    </a:lnTo>
                    <a:lnTo>
                      <a:pt x="3143" y="1029"/>
                    </a:lnTo>
                    <a:lnTo>
                      <a:pt x="3181" y="1066"/>
                    </a:lnTo>
                    <a:close/>
                    <a:moveTo>
                      <a:pt x="3257" y="781"/>
                    </a:moveTo>
                    <a:lnTo>
                      <a:pt x="3257" y="781"/>
                    </a:lnTo>
                    <a:lnTo>
                      <a:pt x="3219" y="781"/>
                    </a:lnTo>
                    <a:lnTo>
                      <a:pt x="3200" y="781"/>
                    </a:lnTo>
                    <a:lnTo>
                      <a:pt x="3200" y="800"/>
                    </a:lnTo>
                    <a:lnTo>
                      <a:pt x="3181" y="800"/>
                    </a:lnTo>
                    <a:lnTo>
                      <a:pt x="3181" y="819"/>
                    </a:lnTo>
                    <a:lnTo>
                      <a:pt x="3181" y="800"/>
                    </a:lnTo>
                    <a:lnTo>
                      <a:pt x="3200" y="800"/>
                    </a:lnTo>
                    <a:lnTo>
                      <a:pt x="3219" y="800"/>
                    </a:lnTo>
                    <a:lnTo>
                      <a:pt x="3238" y="800"/>
                    </a:lnTo>
                    <a:lnTo>
                      <a:pt x="3238" y="781"/>
                    </a:lnTo>
                    <a:lnTo>
                      <a:pt x="3257" y="781"/>
                    </a:lnTo>
                    <a:lnTo>
                      <a:pt x="3257" y="800"/>
                    </a:lnTo>
                    <a:lnTo>
                      <a:pt x="3276" y="800"/>
                    </a:lnTo>
                    <a:lnTo>
                      <a:pt x="3276" y="781"/>
                    </a:lnTo>
                    <a:lnTo>
                      <a:pt x="3257" y="781"/>
                    </a:lnTo>
                    <a:close/>
                    <a:moveTo>
                      <a:pt x="3067" y="800"/>
                    </a:moveTo>
                    <a:lnTo>
                      <a:pt x="3104" y="800"/>
                    </a:lnTo>
                    <a:lnTo>
                      <a:pt x="3124" y="800"/>
                    </a:lnTo>
                    <a:lnTo>
                      <a:pt x="3124" y="781"/>
                    </a:lnTo>
                    <a:lnTo>
                      <a:pt x="3143" y="781"/>
                    </a:lnTo>
                    <a:lnTo>
                      <a:pt x="3124" y="762"/>
                    </a:lnTo>
                    <a:lnTo>
                      <a:pt x="3143" y="743"/>
                    </a:lnTo>
                    <a:lnTo>
                      <a:pt x="3124" y="743"/>
                    </a:lnTo>
                    <a:lnTo>
                      <a:pt x="3124" y="724"/>
                    </a:lnTo>
                    <a:lnTo>
                      <a:pt x="3143" y="724"/>
                    </a:lnTo>
                    <a:lnTo>
                      <a:pt x="3124" y="724"/>
                    </a:lnTo>
                    <a:lnTo>
                      <a:pt x="3104" y="724"/>
                    </a:lnTo>
                    <a:lnTo>
                      <a:pt x="3085" y="724"/>
                    </a:lnTo>
                    <a:lnTo>
                      <a:pt x="3085" y="743"/>
                    </a:lnTo>
                    <a:lnTo>
                      <a:pt x="3067" y="743"/>
                    </a:lnTo>
                    <a:lnTo>
                      <a:pt x="3048" y="743"/>
                    </a:lnTo>
                    <a:lnTo>
                      <a:pt x="3028" y="743"/>
                    </a:lnTo>
                    <a:lnTo>
                      <a:pt x="3028" y="762"/>
                    </a:lnTo>
                    <a:lnTo>
                      <a:pt x="3048" y="781"/>
                    </a:lnTo>
                    <a:lnTo>
                      <a:pt x="3067" y="800"/>
                    </a:lnTo>
                    <a:close/>
                    <a:moveTo>
                      <a:pt x="3276" y="629"/>
                    </a:moveTo>
                    <a:lnTo>
                      <a:pt x="3257" y="629"/>
                    </a:lnTo>
                    <a:lnTo>
                      <a:pt x="3238" y="629"/>
                    </a:lnTo>
                    <a:lnTo>
                      <a:pt x="3238" y="609"/>
                    </a:lnTo>
                    <a:lnTo>
                      <a:pt x="3219" y="609"/>
                    </a:lnTo>
                    <a:lnTo>
                      <a:pt x="3219" y="629"/>
                    </a:lnTo>
                    <a:lnTo>
                      <a:pt x="3200" y="609"/>
                    </a:lnTo>
                    <a:lnTo>
                      <a:pt x="3181" y="609"/>
                    </a:lnTo>
                    <a:lnTo>
                      <a:pt x="3181" y="590"/>
                    </a:lnTo>
                    <a:lnTo>
                      <a:pt x="3181" y="609"/>
                    </a:lnTo>
                    <a:lnTo>
                      <a:pt x="3162" y="609"/>
                    </a:lnTo>
                    <a:lnTo>
                      <a:pt x="3181" y="629"/>
                    </a:lnTo>
                    <a:lnTo>
                      <a:pt x="3181" y="648"/>
                    </a:lnTo>
                    <a:lnTo>
                      <a:pt x="3162" y="648"/>
                    </a:lnTo>
                    <a:lnTo>
                      <a:pt x="3181" y="648"/>
                    </a:lnTo>
                    <a:lnTo>
                      <a:pt x="3200" y="648"/>
                    </a:lnTo>
                    <a:lnTo>
                      <a:pt x="3219" y="648"/>
                    </a:lnTo>
                    <a:lnTo>
                      <a:pt x="3238" y="648"/>
                    </a:lnTo>
                    <a:lnTo>
                      <a:pt x="3276" y="648"/>
                    </a:lnTo>
                    <a:lnTo>
                      <a:pt x="3276" y="629"/>
                    </a:lnTo>
                    <a:close/>
                    <a:moveTo>
                      <a:pt x="3352" y="400"/>
                    </a:moveTo>
                    <a:lnTo>
                      <a:pt x="3352" y="400"/>
                    </a:lnTo>
                    <a:lnTo>
                      <a:pt x="3333" y="400"/>
                    </a:lnTo>
                    <a:lnTo>
                      <a:pt x="3314" y="400"/>
                    </a:lnTo>
                    <a:lnTo>
                      <a:pt x="3314" y="381"/>
                    </a:lnTo>
                    <a:lnTo>
                      <a:pt x="3295" y="381"/>
                    </a:lnTo>
                    <a:lnTo>
                      <a:pt x="3295" y="400"/>
                    </a:lnTo>
                    <a:lnTo>
                      <a:pt x="3276" y="419"/>
                    </a:lnTo>
                    <a:lnTo>
                      <a:pt x="3295" y="419"/>
                    </a:lnTo>
                    <a:lnTo>
                      <a:pt x="3314" y="419"/>
                    </a:lnTo>
                    <a:lnTo>
                      <a:pt x="3333" y="419"/>
                    </a:lnTo>
                    <a:lnTo>
                      <a:pt x="3352" y="419"/>
                    </a:lnTo>
                    <a:lnTo>
                      <a:pt x="3371" y="400"/>
                    </a:lnTo>
                    <a:lnTo>
                      <a:pt x="3352" y="400"/>
                    </a:lnTo>
                    <a:close/>
                    <a:moveTo>
                      <a:pt x="2571" y="1410"/>
                    </a:moveTo>
                    <a:lnTo>
                      <a:pt x="2571" y="1410"/>
                    </a:lnTo>
                    <a:lnTo>
                      <a:pt x="2591" y="1391"/>
                    </a:lnTo>
                    <a:lnTo>
                      <a:pt x="2609" y="1391"/>
                    </a:lnTo>
                    <a:lnTo>
                      <a:pt x="2609" y="1410"/>
                    </a:lnTo>
                    <a:lnTo>
                      <a:pt x="2609" y="1429"/>
                    </a:lnTo>
                    <a:lnTo>
                      <a:pt x="2628" y="1429"/>
                    </a:lnTo>
                    <a:lnTo>
                      <a:pt x="2647" y="1391"/>
                    </a:lnTo>
                    <a:lnTo>
                      <a:pt x="2667" y="1391"/>
                    </a:lnTo>
                    <a:lnTo>
                      <a:pt x="2686" y="1391"/>
                    </a:lnTo>
                    <a:lnTo>
                      <a:pt x="2705" y="1391"/>
                    </a:lnTo>
                    <a:lnTo>
                      <a:pt x="2723" y="1391"/>
                    </a:lnTo>
                    <a:lnTo>
                      <a:pt x="2743" y="1391"/>
                    </a:lnTo>
                    <a:lnTo>
                      <a:pt x="2743" y="1371"/>
                    </a:lnTo>
                    <a:lnTo>
                      <a:pt x="2762" y="1352"/>
                    </a:lnTo>
                    <a:lnTo>
                      <a:pt x="2800" y="1315"/>
                    </a:lnTo>
                    <a:lnTo>
                      <a:pt x="2838" y="1276"/>
                    </a:lnTo>
                    <a:lnTo>
                      <a:pt x="2876" y="1257"/>
                    </a:lnTo>
                    <a:lnTo>
                      <a:pt x="2876" y="1238"/>
                    </a:lnTo>
                    <a:lnTo>
                      <a:pt x="2876" y="1219"/>
                    </a:lnTo>
                    <a:lnTo>
                      <a:pt x="2895" y="1219"/>
                    </a:lnTo>
                    <a:lnTo>
                      <a:pt x="2914" y="1200"/>
                    </a:lnTo>
                    <a:lnTo>
                      <a:pt x="2914" y="1181"/>
                    </a:lnTo>
                    <a:lnTo>
                      <a:pt x="2952" y="1162"/>
                    </a:lnTo>
                    <a:lnTo>
                      <a:pt x="2990" y="1143"/>
                    </a:lnTo>
                    <a:lnTo>
                      <a:pt x="3028" y="1143"/>
                    </a:lnTo>
                    <a:lnTo>
                      <a:pt x="3048" y="1124"/>
                    </a:lnTo>
                    <a:lnTo>
                      <a:pt x="3067" y="1105"/>
                    </a:lnTo>
                    <a:lnTo>
                      <a:pt x="3067" y="1086"/>
                    </a:lnTo>
                    <a:lnTo>
                      <a:pt x="3048" y="1086"/>
                    </a:lnTo>
                    <a:lnTo>
                      <a:pt x="3028" y="1105"/>
                    </a:lnTo>
                    <a:lnTo>
                      <a:pt x="3009" y="1105"/>
                    </a:lnTo>
                    <a:lnTo>
                      <a:pt x="2952" y="1105"/>
                    </a:lnTo>
                    <a:lnTo>
                      <a:pt x="2933" y="1105"/>
                    </a:lnTo>
                    <a:lnTo>
                      <a:pt x="2914" y="1105"/>
                    </a:lnTo>
                    <a:lnTo>
                      <a:pt x="2914" y="1086"/>
                    </a:lnTo>
                    <a:lnTo>
                      <a:pt x="2895" y="1066"/>
                    </a:lnTo>
                    <a:lnTo>
                      <a:pt x="2876" y="1066"/>
                    </a:lnTo>
                    <a:lnTo>
                      <a:pt x="2857" y="1066"/>
                    </a:lnTo>
                    <a:lnTo>
                      <a:pt x="2838" y="1048"/>
                    </a:lnTo>
                    <a:lnTo>
                      <a:pt x="2819" y="1048"/>
                    </a:lnTo>
                    <a:lnTo>
                      <a:pt x="2800" y="1029"/>
                    </a:lnTo>
                    <a:lnTo>
                      <a:pt x="2781" y="1029"/>
                    </a:lnTo>
                    <a:lnTo>
                      <a:pt x="2762" y="1048"/>
                    </a:lnTo>
                    <a:lnTo>
                      <a:pt x="2762" y="1029"/>
                    </a:lnTo>
                    <a:lnTo>
                      <a:pt x="2743" y="1029"/>
                    </a:lnTo>
                    <a:lnTo>
                      <a:pt x="2723" y="1010"/>
                    </a:lnTo>
                    <a:lnTo>
                      <a:pt x="2723" y="990"/>
                    </a:lnTo>
                    <a:lnTo>
                      <a:pt x="2705" y="971"/>
                    </a:lnTo>
                    <a:lnTo>
                      <a:pt x="2686" y="952"/>
                    </a:lnTo>
                    <a:lnTo>
                      <a:pt x="2667" y="914"/>
                    </a:lnTo>
                    <a:lnTo>
                      <a:pt x="2647" y="876"/>
                    </a:lnTo>
                    <a:lnTo>
                      <a:pt x="2609" y="819"/>
                    </a:lnTo>
                    <a:lnTo>
                      <a:pt x="2552" y="762"/>
                    </a:lnTo>
                    <a:lnTo>
                      <a:pt x="2514" y="743"/>
                    </a:lnTo>
                    <a:lnTo>
                      <a:pt x="2457" y="724"/>
                    </a:lnTo>
                    <a:lnTo>
                      <a:pt x="2419" y="705"/>
                    </a:lnTo>
                    <a:lnTo>
                      <a:pt x="2362" y="724"/>
                    </a:lnTo>
                    <a:lnTo>
                      <a:pt x="2342" y="724"/>
                    </a:lnTo>
                    <a:lnTo>
                      <a:pt x="2324" y="762"/>
                    </a:lnTo>
                    <a:lnTo>
                      <a:pt x="2305" y="762"/>
                    </a:lnTo>
                    <a:lnTo>
                      <a:pt x="2228" y="838"/>
                    </a:lnTo>
                    <a:lnTo>
                      <a:pt x="2190" y="838"/>
                    </a:lnTo>
                    <a:lnTo>
                      <a:pt x="2171" y="857"/>
                    </a:lnTo>
                    <a:lnTo>
                      <a:pt x="2152" y="857"/>
                    </a:lnTo>
                    <a:lnTo>
                      <a:pt x="2114" y="857"/>
                    </a:lnTo>
                    <a:lnTo>
                      <a:pt x="2095" y="857"/>
                    </a:lnTo>
                    <a:lnTo>
                      <a:pt x="2095" y="838"/>
                    </a:lnTo>
                    <a:lnTo>
                      <a:pt x="2038" y="819"/>
                    </a:lnTo>
                    <a:lnTo>
                      <a:pt x="2000" y="857"/>
                    </a:lnTo>
                    <a:lnTo>
                      <a:pt x="1981" y="895"/>
                    </a:lnTo>
                    <a:lnTo>
                      <a:pt x="1961" y="895"/>
                    </a:lnTo>
                    <a:lnTo>
                      <a:pt x="1981" y="914"/>
                    </a:lnTo>
                    <a:lnTo>
                      <a:pt x="2000" y="934"/>
                    </a:lnTo>
                    <a:lnTo>
                      <a:pt x="2019" y="934"/>
                    </a:lnTo>
                    <a:lnTo>
                      <a:pt x="2057" y="934"/>
                    </a:lnTo>
                    <a:lnTo>
                      <a:pt x="2076" y="934"/>
                    </a:lnTo>
                    <a:lnTo>
                      <a:pt x="2076" y="952"/>
                    </a:lnTo>
                    <a:lnTo>
                      <a:pt x="2057" y="934"/>
                    </a:lnTo>
                    <a:lnTo>
                      <a:pt x="2038" y="934"/>
                    </a:lnTo>
                    <a:lnTo>
                      <a:pt x="2019" y="934"/>
                    </a:lnTo>
                    <a:lnTo>
                      <a:pt x="2000" y="934"/>
                    </a:lnTo>
                    <a:lnTo>
                      <a:pt x="1981" y="914"/>
                    </a:lnTo>
                    <a:lnTo>
                      <a:pt x="1961" y="914"/>
                    </a:lnTo>
                    <a:lnTo>
                      <a:pt x="1961" y="895"/>
                    </a:lnTo>
                    <a:lnTo>
                      <a:pt x="1981" y="876"/>
                    </a:lnTo>
                    <a:lnTo>
                      <a:pt x="2000" y="838"/>
                    </a:lnTo>
                    <a:lnTo>
                      <a:pt x="2038" y="819"/>
                    </a:lnTo>
                    <a:lnTo>
                      <a:pt x="2019" y="800"/>
                    </a:lnTo>
                    <a:lnTo>
                      <a:pt x="2000" y="800"/>
                    </a:lnTo>
                    <a:lnTo>
                      <a:pt x="2000" y="781"/>
                    </a:lnTo>
                    <a:lnTo>
                      <a:pt x="1981" y="724"/>
                    </a:lnTo>
                    <a:lnTo>
                      <a:pt x="1961" y="705"/>
                    </a:lnTo>
                    <a:lnTo>
                      <a:pt x="1943" y="686"/>
                    </a:lnTo>
                    <a:lnTo>
                      <a:pt x="1885" y="686"/>
                    </a:lnTo>
                    <a:lnTo>
                      <a:pt x="1847" y="686"/>
                    </a:lnTo>
                    <a:lnTo>
                      <a:pt x="1829" y="705"/>
                    </a:lnTo>
                    <a:lnTo>
                      <a:pt x="1809" y="743"/>
                    </a:lnTo>
                    <a:lnTo>
                      <a:pt x="1790" y="781"/>
                    </a:lnTo>
                    <a:lnTo>
                      <a:pt x="1771" y="781"/>
                    </a:lnTo>
                    <a:lnTo>
                      <a:pt x="1771" y="800"/>
                    </a:lnTo>
                    <a:lnTo>
                      <a:pt x="1752" y="800"/>
                    </a:lnTo>
                    <a:lnTo>
                      <a:pt x="1733" y="800"/>
                    </a:lnTo>
                    <a:lnTo>
                      <a:pt x="1714" y="781"/>
                    </a:lnTo>
                    <a:lnTo>
                      <a:pt x="1695" y="781"/>
                    </a:lnTo>
                    <a:lnTo>
                      <a:pt x="1676" y="781"/>
                    </a:lnTo>
                    <a:lnTo>
                      <a:pt x="1657" y="800"/>
                    </a:lnTo>
                    <a:lnTo>
                      <a:pt x="1638" y="819"/>
                    </a:lnTo>
                    <a:lnTo>
                      <a:pt x="1619" y="838"/>
                    </a:lnTo>
                    <a:lnTo>
                      <a:pt x="1600" y="838"/>
                    </a:lnTo>
                    <a:lnTo>
                      <a:pt x="1638" y="819"/>
                    </a:lnTo>
                    <a:lnTo>
                      <a:pt x="1657" y="762"/>
                    </a:lnTo>
                    <a:lnTo>
                      <a:pt x="1676" y="762"/>
                    </a:lnTo>
                    <a:lnTo>
                      <a:pt x="1695" y="762"/>
                    </a:lnTo>
                    <a:lnTo>
                      <a:pt x="1714" y="762"/>
                    </a:lnTo>
                    <a:lnTo>
                      <a:pt x="1733" y="781"/>
                    </a:lnTo>
                    <a:lnTo>
                      <a:pt x="1752" y="781"/>
                    </a:lnTo>
                    <a:lnTo>
                      <a:pt x="1771" y="781"/>
                    </a:lnTo>
                    <a:lnTo>
                      <a:pt x="1771" y="762"/>
                    </a:lnTo>
                    <a:lnTo>
                      <a:pt x="1790" y="743"/>
                    </a:lnTo>
                    <a:lnTo>
                      <a:pt x="1790" y="705"/>
                    </a:lnTo>
                    <a:lnTo>
                      <a:pt x="1809" y="686"/>
                    </a:lnTo>
                    <a:lnTo>
                      <a:pt x="1847" y="667"/>
                    </a:lnTo>
                    <a:lnTo>
                      <a:pt x="1943" y="667"/>
                    </a:lnTo>
                    <a:lnTo>
                      <a:pt x="1981" y="667"/>
                    </a:lnTo>
                    <a:lnTo>
                      <a:pt x="2000" y="667"/>
                    </a:lnTo>
                    <a:lnTo>
                      <a:pt x="2019" y="686"/>
                    </a:lnTo>
                    <a:lnTo>
                      <a:pt x="2038" y="705"/>
                    </a:lnTo>
                    <a:lnTo>
                      <a:pt x="2038" y="724"/>
                    </a:lnTo>
                    <a:lnTo>
                      <a:pt x="2057" y="743"/>
                    </a:lnTo>
                    <a:lnTo>
                      <a:pt x="2076" y="762"/>
                    </a:lnTo>
                    <a:lnTo>
                      <a:pt x="2095" y="762"/>
                    </a:lnTo>
                    <a:lnTo>
                      <a:pt x="2095" y="743"/>
                    </a:lnTo>
                    <a:lnTo>
                      <a:pt x="2114" y="724"/>
                    </a:lnTo>
                    <a:lnTo>
                      <a:pt x="2152" y="705"/>
                    </a:lnTo>
                    <a:lnTo>
                      <a:pt x="2152" y="686"/>
                    </a:lnTo>
                    <a:lnTo>
                      <a:pt x="2171" y="686"/>
                    </a:lnTo>
                    <a:lnTo>
                      <a:pt x="2152" y="686"/>
                    </a:lnTo>
                    <a:lnTo>
                      <a:pt x="2152" y="667"/>
                    </a:lnTo>
                    <a:lnTo>
                      <a:pt x="2171" y="667"/>
                    </a:lnTo>
                    <a:lnTo>
                      <a:pt x="2190" y="648"/>
                    </a:lnTo>
                    <a:lnTo>
                      <a:pt x="2171" y="629"/>
                    </a:lnTo>
                    <a:lnTo>
                      <a:pt x="2171" y="609"/>
                    </a:lnTo>
                    <a:lnTo>
                      <a:pt x="2190" y="572"/>
                    </a:lnTo>
                    <a:lnTo>
                      <a:pt x="2210" y="553"/>
                    </a:lnTo>
                    <a:lnTo>
                      <a:pt x="2228" y="533"/>
                    </a:lnTo>
                    <a:lnTo>
                      <a:pt x="2247" y="514"/>
                    </a:lnTo>
                    <a:lnTo>
                      <a:pt x="2266" y="514"/>
                    </a:lnTo>
                    <a:lnTo>
                      <a:pt x="2305" y="514"/>
                    </a:lnTo>
                    <a:lnTo>
                      <a:pt x="2324" y="495"/>
                    </a:lnTo>
                    <a:lnTo>
                      <a:pt x="2342" y="476"/>
                    </a:lnTo>
                    <a:lnTo>
                      <a:pt x="2362" y="457"/>
                    </a:lnTo>
                    <a:lnTo>
                      <a:pt x="2381" y="438"/>
                    </a:lnTo>
                    <a:lnTo>
                      <a:pt x="2400" y="438"/>
                    </a:lnTo>
                    <a:lnTo>
                      <a:pt x="2419" y="419"/>
                    </a:lnTo>
                    <a:lnTo>
                      <a:pt x="2438" y="419"/>
                    </a:lnTo>
                    <a:lnTo>
                      <a:pt x="2419" y="400"/>
                    </a:lnTo>
                    <a:lnTo>
                      <a:pt x="2419" y="381"/>
                    </a:lnTo>
                    <a:lnTo>
                      <a:pt x="2400" y="362"/>
                    </a:lnTo>
                    <a:lnTo>
                      <a:pt x="2400" y="343"/>
                    </a:lnTo>
                    <a:lnTo>
                      <a:pt x="2381" y="343"/>
                    </a:lnTo>
                    <a:lnTo>
                      <a:pt x="2362" y="343"/>
                    </a:lnTo>
                    <a:lnTo>
                      <a:pt x="2342" y="343"/>
                    </a:lnTo>
                    <a:lnTo>
                      <a:pt x="2324" y="343"/>
                    </a:lnTo>
                    <a:lnTo>
                      <a:pt x="2324" y="324"/>
                    </a:lnTo>
                    <a:lnTo>
                      <a:pt x="2305" y="305"/>
                    </a:lnTo>
                    <a:lnTo>
                      <a:pt x="2305" y="286"/>
                    </a:lnTo>
                    <a:lnTo>
                      <a:pt x="2286" y="286"/>
                    </a:lnTo>
                    <a:lnTo>
                      <a:pt x="2286" y="305"/>
                    </a:lnTo>
                    <a:lnTo>
                      <a:pt x="2266" y="305"/>
                    </a:lnTo>
                    <a:lnTo>
                      <a:pt x="2266" y="324"/>
                    </a:lnTo>
                    <a:lnTo>
                      <a:pt x="2247" y="324"/>
                    </a:lnTo>
                    <a:lnTo>
                      <a:pt x="2228" y="305"/>
                    </a:lnTo>
                    <a:lnTo>
                      <a:pt x="2210" y="305"/>
                    </a:lnTo>
                    <a:lnTo>
                      <a:pt x="2210" y="286"/>
                    </a:lnTo>
                    <a:lnTo>
                      <a:pt x="2228" y="286"/>
                    </a:lnTo>
                    <a:lnTo>
                      <a:pt x="2228" y="267"/>
                    </a:lnTo>
                    <a:lnTo>
                      <a:pt x="2210" y="248"/>
                    </a:lnTo>
                    <a:lnTo>
                      <a:pt x="2210" y="228"/>
                    </a:lnTo>
                    <a:lnTo>
                      <a:pt x="2228" y="228"/>
                    </a:lnTo>
                    <a:lnTo>
                      <a:pt x="2228" y="209"/>
                    </a:lnTo>
                    <a:lnTo>
                      <a:pt x="2210" y="191"/>
                    </a:lnTo>
                    <a:lnTo>
                      <a:pt x="2210" y="172"/>
                    </a:lnTo>
                    <a:lnTo>
                      <a:pt x="2210" y="152"/>
                    </a:lnTo>
                    <a:lnTo>
                      <a:pt x="2190" y="152"/>
                    </a:lnTo>
                    <a:lnTo>
                      <a:pt x="2152" y="152"/>
                    </a:lnTo>
                    <a:lnTo>
                      <a:pt x="2133" y="152"/>
                    </a:lnTo>
                    <a:lnTo>
                      <a:pt x="2114" y="152"/>
                    </a:lnTo>
                    <a:lnTo>
                      <a:pt x="2076" y="152"/>
                    </a:lnTo>
                    <a:lnTo>
                      <a:pt x="2057" y="152"/>
                    </a:lnTo>
                    <a:lnTo>
                      <a:pt x="2038" y="172"/>
                    </a:lnTo>
                    <a:lnTo>
                      <a:pt x="2019" y="172"/>
                    </a:lnTo>
                    <a:lnTo>
                      <a:pt x="2000" y="172"/>
                    </a:lnTo>
                    <a:lnTo>
                      <a:pt x="2000" y="191"/>
                    </a:lnTo>
                    <a:lnTo>
                      <a:pt x="2000" y="209"/>
                    </a:lnTo>
                    <a:lnTo>
                      <a:pt x="2019" y="228"/>
                    </a:lnTo>
                    <a:lnTo>
                      <a:pt x="2019" y="248"/>
                    </a:lnTo>
                    <a:lnTo>
                      <a:pt x="2000" y="267"/>
                    </a:lnTo>
                    <a:lnTo>
                      <a:pt x="1961" y="267"/>
                    </a:lnTo>
                    <a:lnTo>
                      <a:pt x="1961" y="286"/>
                    </a:lnTo>
                    <a:lnTo>
                      <a:pt x="1943" y="286"/>
                    </a:lnTo>
                    <a:lnTo>
                      <a:pt x="1943" y="267"/>
                    </a:lnTo>
                    <a:lnTo>
                      <a:pt x="1924" y="286"/>
                    </a:lnTo>
                    <a:lnTo>
                      <a:pt x="1885" y="324"/>
                    </a:lnTo>
                    <a:lnTo>
                      <a:pt x="1847" y="362"/>
                    </a:lnTo>
                    <a:lnTo>
                      <a:pt x="1847" y="324"/>
                    </a:lnTo>
                    <a:lnTo>
                      <a:pt x="1829" y="248"/>
                    </a:lnTo>
                    <a:lnTo>
                      <a:pt x="1809" y="248"/>
                    </a:lnTo>
                    <a:lnTo>
                      <a:pt x="1790" y="248"/>
                    </a:lnTo>
                    <a:lnTo>
                      <a:pt x="1771" y="248"/>
                    </a:lnTo>
                    <a:lnTo>
                      <a:pt x="1752" y="228"/>
                    </a:lnTo>
                    <a:lnTo>
                      <a:pt x="1752" y="209"/>
                    </a:lnTo>
                    <a:lnTo>
                      <a:pt x="1714" y="209"/>
                    </a:lnTo>
                    <a:lnTo>
                      <a:pt x="1638" y="228"/>
                    </a:lnTo>
                    <a:lnTo>
                      <a:pt x="1581" y="209"/>
                    </a:lnTo>
                    <a:lnTo>
                      <a:pt x="1524" y="152"/>
                    </a:lnTo>
                    <a:lnTo>
                      <a:pt x="1504" y="133"/>
                    </a:lnTo>
                    <a:lnTo>
                      <a:pt x="1467" y="95"/>
                    </a:lnTo>
                    <a:lnTo>
                      <a:pt x="1448" y="76"/>
                    </a:lnTo>
                    <a:lnTo>
                      <a:pt x="1448" y="57"/>
                    </a:lnTo>
                    <a:lnTo>
                      <a:pt x="1448" y="38"/>
                    </a:lnTo>
                    <a:lnTo>
                      <a:pt x="1428" y="19"/>
                    </a:lnTo>
                    <a:lnTo>
                      <a:pt x="1409" y="19"/>
                    </a:lnTo>
                    <a:lnTo>
                      <a:pt x="1390" y="0"/>
                    </a:lnTo>
                    <a:lnTo>
                      <a:pt x="1371" y="19"/>
                    </a:lnTo>
                    <a:lnTo>
                      <a:pt x="1352" y="19"/>
                    </a:lnTo>
                    <a:lnTo>
                      <a:pt x="1333" y="19"/>
                    </a:lnTo>
                    <a:lnTo>
                      <a:pt x="1314" y="0"/>
                    </a:lnTo>
                    <a:lnTo>
                      <a:pt x="1295" y="0"/>
                    </a:lnTo>
                    <a:lnTo>
                      <a:pt x="1276" y="19"/>
                    </a:lnTo>
                    <a:lnTo>
                      <a:pt x="1257" y="19"/>
                    </a:lnTo>
                    <a:lnTo>
                      <a:pt x="1238" y="19"/>
                    </a:lnTo>
                    <a:lnTo>
                      <a:pt x="1219" y="38"/>
                    </a:lnTo>
                    <a:lnTo>
                      <a:pt x="1200" y="114"/>
                    </a:lnTo>
                    <a:lnTo>
                      <a:pt x="1181" y="267"/>
                    </a:lnTo>
                    <a:lnTo>
                      <a:pt x="1181" y="286"/>
                    </a:lnTo>
                    <a:lnTo>
                      <a:pt x="1162" y="305"/>
                    </a:lnTo>
                    <a:lnTo>
                      <a:pt x="1162" y="324"/>
                    </a:lnTo>
                    <a:lnTo>
                      <a:pt x="1143" y="324"/>
                    </a:lnTo>
                    <a:lnTo>
                      <a:pt x="1143" y="343"/>
                    </a:lnTo>
                    <a:lnTo>
                      <a:pt x="1123" y="362"/>
                    </a:lnTo>
                    <a:lnTo>
                      <a:pt x="1104" y="362"/>
                    </a:lnTo>
                    <a:lnTo>
                      <a:pt x="1104" y="381"/>
                    </a:lnTo>
                    <a:lnTo>
                      <a:pt x="1104" y="400"/>
                    </a:lnTo>
                    <a:lnTo>
                      <a:pt x="1086" y="438"/>
                    </a:lnTo>
                    <a:lnTo>
                      <a:pt x="1086" y="457"/>
                    </a:lnTo>
                    <a:lnTo>
                      <a:pt x="1067" y="457"/>
                    </a:lnTo>
                    <a:lnTo>
                      <a:pt x="1067" y="476"/>
                    </a:lnTo>
                    <a:lnTo>
                      <a:pt x="1067" y="457"/>
                    </a:lnTo>
                    <a:lnTo>
                      <a:pt x="1047" y="457"/>
                    </a:lnTo>
                    <a:lnTo>
                      <a:pt x="1047" y="438"/>
                    </a:lnTo>
                    <a:lnTo>
                      <a:pt x="1028" y="419"/>
                    </a:lnTo>
                    <a:lnTo>
                      <a:pt x="1009" y="438"/>
                    </a:lnTo>
                    <a:lnTo>
                      <a:pt x="990" y="438"/>
                    </a:lnTo>
                    <a:lnTo>
                      <a:pt x="990" y="476"/>
                    </a:lnTo>
                    <a:lnTo>
                      <a:pt x="971" y="476"/>
                    </a:lnTo>
                    <a:lnTo>
                      <a:pt x="952" y="495"/>
                    </a:lnTo>
                    <a:lnTo>
                      <a:pt x="952" y="514"/>
                    </a:lnTo>
                    <a:lnTo>
                      <a:pt x="933" y="533"/>
                    </a:lnTo>
                    <a:lnTo>
                      <a:pt x="933" y="553"/>
                    </a:lnTo>
                    <a:lnTo>
                      <a:pt x="933" y="572"/>
                    </a:lnTo>
                    <a:lnTo>
                      <a:pt x="952" y="572"/>
                    </a:lnTo>
                    <a:lnTo>
                      <a:pt x="971" y="572"/>
                    </a:lnTo>
                    <a:lnTo>
                      <a:pt x="990" y="572"/>
                    </a:lnTo>
                    <a:lnTo>
                      <a:pt x="990" y="590"/>
                    </a:lnTo>
                    <a:lnTo>
                      <a:pt x="990" y="609"/>
                    </a:lnTo>
                    <a:lnTo>
                      <a:pt x="1009" y="629"/>
                    </a:lnTo>
                    <a:lnTo>
                      <a:pt x="1009" y="648"/>
                    </a:lnTo>
                    <a:lnTo>
                      <a:pt x="1009" y="667"/>
                    </a:lnTo>
                    <a:lnTo>
                      <a:pt x="1028" y="667"/>
                    </a:lnTo>
                    <a:lnTo>
                      <a:pt x="1028" y="686"/>
                    </a:lnTo>
                    <a:lnTo>
                      <a:pt x="1047" y="686"/>
                    </a:lnTo>
                    <a:lnTo>
                      <a:pt x="1047" y="705"/>
                    </a:lnTo>
                    <a:lnTo>
                      <a:pt x="1009" y="686"/>
                    </a:lnTo>
                    <a:lnTo>
                      <a:pt x="990" y="686"/>
                    </a:lnTo>
                    <a:lnTo>
                      <a:pt x="990" y="705"/>
                    </a:lnTo>
                    <a:lnTo>
                      <a:pt x="971" y="705"/>
                    </a:lnTo>
                    <a:lnTo>
                      <a:pt x="952" y="724"/>
                    </a:lnTo>
                    <a:lnTo>
                      <a:pt x="933" y="724"/>
                    </a:lnTo>
                    <a:lnTo>
                      <a:pt x="933" y="743"/>
                    </a:lnTo>
                    <a:lnTo>
                      <a:pt x="933" y="762"/>
                    </a:lnTo>
                    <a:lnTo>
                      <a:pt x="914" y="762"/>
                    </a:lnTo>
                    <a:lnTo>
                      <a:pt x="914" y="743"/>
                    </a:lnTo>
                    <a:lnTo>
                      <a:pt x="895" y="743"/>
                    </a:lnTo>
                    <a:lnTo>
                      <a:pt x="876" y="743"/>
                    </a:lnTo>
                    <a:lnTo>
                      <a:pt x="838" y="743"/>
                    </a:lnTo>
                    <a:lnTo>
                      <a:pt x="800" y="743"/>
                    </a:lnTo>
                    <a:lnTo>
                      <a:pt x="781" y="743"/>
                    </a:lnTo>
                    <a:lnTo>
                      <a:pt x="742" y="724"/>
                    </a:lnTo>
                    <a:lnTo>
                      <a:pt x="723" y="705"/>
                    </a:lnTo>
                    <a:lnTo>
                      <a:pt x="705" y="705"/>
                    </a:lnTo>
                    <a:lnTo>
                      <a:pt x="666" y="724"/>
                    </a:lnTo>
                    <a:lnTo>
                      <a:pt x="666" y="743"/>
                    </a:lnTo>
                    <a:lnTo>
                      <a:pt x="647" y="743"/>
                    </a:lnTo>
                    <a:lnTo>
                      <a:pt x="647" y="762"/>
                    </a:lnTo>
                    <a:lnTo>
                      <a:pt x="666" y="762"/>
                    </a:lnTo>
                    <a:lnTo>
                      <a:pt x="666" y="800"/>
                    </a:lnTo>
                    <a:lnTo>
                      <a:pt x="686" y="819"/>
                    </a:lnTo>
                    <a:lnTo>
                      <a:pt x="666" y="838"/>
                    </a:lnTo>
                    <a:lnTo>
                      <a:pt x="647" y="857"/>
                    </a:lnTo>
                    <a:lnTo>
                      <a:pt x="647" y="876"/>
                    </a:lnTo>
                    <a:lnTo>
                      <a:pt x="666" y="876"/>
                    </a:lnTo>
                    <a:lnTo>
                      <a:pt x="666" y="895"/>
                    </a:lnTo>
                    <a:lnTo>
                      <a:pt x="647" y="895"/>
                    </a:lnTo>
                    <a:lnTo>
                      <a:pt x="647" y="914"/>
                    </a:lnTo>
                    <a:lnTo>
                      <a:pt x="647" y="934"/>
                    </a:lnTo>
                    <a:lnTo>
                      <a:pt x="666" y="1010"/>
                    </a:lnTo>
                    <a:lnTo>
                      <a:pt x="666" y="1029"/>
                    </a:lnTo>
                    <a:lnTo>
                      <a:pt x="666" y="1048"/>
                    </a:lnTo>
                    <a:lnTo>
                      <a:pt x="628" y="1066"/>
                    </a:lnTo>
                    <a:lnTo>
                      <a:pt x="628" y="1086"/>
                    </a:lnTo>
                    <a:lnTo>
                      <a:pt x="628" y="1105"/>
                    </a:lnTo>
                    <a:lnTo>
                      <a:pt x="610" y="1105"/>
                    </a:lnTo>
                    <a:lnTo>
                      <a:pt x="552" y="1162"/>
                    </a:lnTo>
                    <a:lnTo>
                      <a:pt x="552" y="1181"/>
                    </a:lnTo>
                    <a:lnTo>
                      <a:pt x="552" y="1200"/>
                    </a:lnTo>
                    <a:lnTo>
                      <a:pt x="552" y="1219"/>
                    </a:lnTo>
                    <a:lnTo>
                      <a:pt x="552" y="1238"/>
                    </a:lnTo>
                    <a:lnTo>
                      <a:pt x="495" y="1295"/>
                    </a:lnTo>
                    <a:lnTo>
                      <a:pt x="476" y="1295"/>
                    </a:lnTo>
                    <a:lnTo>
                      <a:pt x="457" y="1295"/>
                    </a:lnTo>
                    <a:lnTo>
                      <a:pt x="457" y="1315"/>
                    </a:lnTo>
                    <a:lnTo>
                      <a:pt x="419" y="1333"/>
                    </a:lnTo>
                    <a:lnTo>
                      <a:pt x="381" y="1391"/>
                    </a:lnTo>
                    <a:lnTo>
                      <a:pt x="361" y="1410"/>
                    </a:lnTo>
                    <a:lnTo>
                      <a:pt x="343" y="1429"/>
                    </a:lnTo>
                    <a:lnTo>
                      <a:pt x="324" y="1447"/>
                    </a:lnTo>
                    <a:lnTo>
                      <a:pt x="305" y="1447"/>
                    </a:lnTo>
                    <a:lnTo>
                      <a:pt x="305" y="1467"/>
                    </a:lnTo>
                    <a:lnTo>
                      <a:pt x="285" y="1467"/>
                    </a:lnTo>
                    <a:lnTo>
                      <a:pt x="266" y="1467"/>
                    </a:lnTo>
                    <a:lnTo>
                      <a:pt x="266" y="1447"/>
                    </a:lnTo>
                    <a:lnTo>
                      <a:pt x="247" y="1447"/>
                    </a:lnTo>
                    <a:lnTo>
                      <a:pt x="229" y="1447"/>
                    </a:lnTo>
                    <a:lnTo>
                      <a:pt x="229" y="1467"/>
                    </a:lnTo>
                    <a:lnTo>
                      <a:pt x="247" y="1467"/>
                    </a:lnTo>
                    <a:lnTo>
                      <a:pt x="229" y="1486"/>
                    </a:lnTo>
                    <a:lnTo>
                      <a:pt x="209" y="1486"/>
                    </a:lnTo>
                    <a:lnTo>
                      <a:pt x="133" y="1505"/>
                    </a:lnTo>
                    <a:lnTo>
                      <a:pt x="133" y="1524"/>
                    </a:lnTo>
                    <a:lnTo>
                      <a:pt x="152" y="1543"/>
                    </a:lnTo>
                    <a:lnTo>
                      <a:pt x="133" y="1543"/>
                    </a:lnTo>
                    <a:lnTo>
                      <a:pt x="133" y="1562"/>
                    </a:lnTo>
                    <a:lnTo>
                      <a:pt x="133" y="1581"/>
                    </a:lnTo>
                    <a:lnTo>
                      <a:pt x="114" y="1600"/>
                    </a:lnTo>
                    <a:lnTo>
                      <a:pt x="95" y="1600"/>
                    </a:lnTo>
                    <a:lnTo>
                      <a:pt x="95" y="1619"/>
                    </a:lnTo>
                    <a:lnTo>
                      <a:pt x="57" y="1619"/>
                    </a:lnTo>
                    <a:lnTo>
                      <a:pt x="38" y="1619"/>
                    </a:lnTo>
                    <a:lnTo>
                      <a:pt x="57" y="1657"/>
                    </a:lnTo>
                    <a:lnTo>
                      <a:pt x="38" y="1676"/>
                    </a:lnTo>
                    <a:lnTo>
                      <a:pt x="0" y="1733"/>
                    </a:lnTo>
                    <a:lnTo>
                      <a:pt x="0" y="1752"/>
                    </a:lnTo>
                    <a:lnTo>
                      <a:pt x="19" y="1772"/>
                    </a:lnTo>
                    <a:lnTo>
                      <a:pt x="38" y="1772"/>
                    </a:lnTo>
                    <a:lnTo>
                      <a:pt x="38" y="1791"/>
                    </a:lnTo>
                    <a:lnTo>
                      <a:pt x="57" y="1810"/>
                    </a:lnTo>
                    <a:lnTo>
                      <a:pt x="95" y="1828"/>
                    </a:lnTo>
                    <a:lnTo>
                      <a:pt x="152" y="1886"/>
                    </a:lnTo>
                    <a:lnTo>
                      <a:pt x="171" y="1886"/>
                    </a:lnTo>
                    <a:lnTo>
                      <a:pt x="171" y="1905"/>
                    </a:lnTo>
                    <a:lnTo>
                      <a:pt x="171" y="1924"/>
                    </a:lnTo>
                    <a:lnTo>
                      <a:pt x="190" y="1924"/>
                    </a:lnTo>
                    <a:lnTo>
                      <a:pt x="209" y="1924"/>
                    </a:lnTo>
                    <a:lnTo>
                      <a:pt x="209" y="1943"/>
                    </a:lnTo>
                    <a:lnTo>
                      <a:pt x="229" y="1962"/>
                    </a:lnTo>
                    <a:lnTo>
                      <a:pt x="229" y="1981"/>
                    </a:lnTo>
                    <a:lnTo>
                      <a:pt x="229" y="2000"/>
                    </a:lnTo>
                    <a:lnTo>
                      <a:pt x="247" y="2000"/>
                    </a:lnTo>
                    <a:lnTo>
                      <a:pt x="266" y="2019"/>
                    </a:lnTo>
                    <a:lnTo>
                      <a:pt x="285" y="2019"/>
                    </a:lnTo>
                    <a:lnTo>
                      <a:pt x="305" y="2095"/>
                    </a:lnTo>
                    <a:lnTo>
                      <a:pt x="324" y="2114"/>
                    </a:lnTo>
                    <a:lnTo>
                      <a:pt x="324" y="2133"/>
                    </a:lnTo>
                    <a:lnTo>
                      <a:pt x="324" y="2172"/>
                    </a:lnTo>
                    <a:lnTo>
                      <a:pt x="324" y="2190"/>
                    </a:lnTo>
                    <a:lnTo>
                      <a:pt x="324" y="2229"/>
                    </a:lnTo>
                    <a:lnTo>
                      <a:pt x="343" y="2248"/>
                    </a:lnTo>
                    <a:lnTo>
                      <a:pt x="343" y="2267"/>
                    </a:lnTo>
                    <a:lnTo>
                      <a:pt x="343" y="2286"/>
                    </a:lnTo>
                    <a:lnTo>
                      <a:pt x="324" y="2286"/>
                    </a:lnTo>
                    <a:lnTo>
                      <a:pt x="343" y="2286"/>
                    </a:lnTo>
                    <a:lnTo>
                      <a:pt x="343" y="2305"/>
                    </a:lnTo>
                    <a:lnTo>
                      <a:pt x="361" y="2381"/>
                    </a:lnTo>
                    <a:lnTo>
                      <a:pt x="361" y="2400"/>
                    </a:lnTo>
                    <a:lnTo>
                      <a:pt x="361" y="2419"/>
                    </a:lnTo>
                    <a:lnTo>
                      <a:pt x="343" y="2457"/>
                    </a:lnTo>
                    <a:lnTo>
                      <a:pt x="381" y="2476"/>
                    </a:lnTo>
                    <a:lnTo>
                      <a:pt x="400" y="2457"/>
                    </a:lnTo>
                    <a:lnTo>
                      <a:pt x="438" y="2438"/>
                    </a:lnTo>
                    <a:lnTo>
                      <a:pt x="457" y="2438"/>
                    </a:lnTo>
                    <a:lnTo>
                      <a:pt x="457" y="2457"/>
                    </a:lnTo>
                    <a:lnTo>
                      <a:pt x="476" y="2457"/>
                    </a:lnTo>
                    <a:lnTo>
                      <a:pt x="514" y="2457"/>
                    </a:lnTo>
                    <a:lnTo>
                      <a:pt x="533" y="2438"/>
                    </a:lnTo>
                    <a:lnTo>
                      <a:pt x="552" y="2438"/>
                    </a:lnTo>
                    <a:lnTo>
                      <a:pt x="552" y="2419"/>
                    </a:lnTo>
                    <a:lnTo>
                      <a:pt x="571" y="2457"/>
                    </a:lnTo>
                    <a:lnTo>
                      <a:pt x="571" y="2476"/>
                    </a:lnTo>
                    <a:lnTo>
                      <a:pt x="590" y="2476"/>
                    </a:lnTo>
                    <a:lnTo>
                      <a:pt x="590" y="2495"/>
                    </a:lnTo>
                    <a:lnTo>
                      <a:pt x="610" y="2495"/>
                    </a:lnTo>
                    <a:lnTo>
                      <a:pt x="610" y="2514"/>
                    </a:lnTo>
                    <a:lnTo>
                      <a:pt x="590" y="2514"/>
                    </a:lnTo>
                    <a:lnTo>
                      <a:pt x="571" y="2534"/>
                    </a:lnTo>
                    <a:lnTo>
                      <a:pt x="571" y="2553"/>
                    </a:lnTo>
                    <a:lnTo>
                      <a:pt x="590" y="2553"/>
                    </a:lnTo>
                    <a:lnTo>
                      <a:pt x="590" y="2571"/>
                    </a:lnTo>
                    <a:lnTo>
                      <a:pt x="590" y="2590"/>
                    </a:lnTo>
                    <a:lnTo>
                      <a:pt x="571" y="2610"/>
                    </a:lnTo>
                    <a:lnTo>
                      <a:pt x="571" y="2629"/>
                    </a:lnTo>
                    <a:lnTo>
                      <a:pt x="552" y="2686"/>
                    </a:lnTo>
                    <a:lnTo>
                      <a:pt x="552" y="2724"/>
                    </a:lnTo>
                    <a:lnTo>
                      <a:pt x="571" y="2724"/>
                    </a:lnTo>
                    <a:lnTo>
                      <a:pt x="590" y="2743"/>
                    </a:lnTo>
                    <a:lnTo>
                      <a:pt x="610" y="2762"/>
                    </a:lnTo>
                    <a:lnTo>
                      <a:pt x="628" y="2781"/>
                    </a:lnTo>
                    <a:lnTo>
                      <a:pt x="628" y="2800"/>
                    </a:lnTo>
                    <a:lnTo>
                      <a:pt x="628" y="2819"/>
                    </a:lnTo>
                    <a:lnTo>
                      <a:pt x="628" y="2857"/>
                    </a:lnTo>
                    <a:lnTo>
                      <a:pt x="647" y="2895"/>
                    </a:lnTo>
                    <a:lnTo>
                      <a:pt x="666" y="2915"/>
                    </a:lnTo>
                    <a:lnTo>
                      <a:pt x="666" y="2933"/>
                    </a:lnTo>
                    <a:lnTo>
                      <a:pt x="666" y="2952"/>
                    </a:lnTo>
                    <a:lnTo>
                      <a:pt x="666" y="2971"/>
                    </a:lnTo>
                    <a:lnTo>
                      <a:pt x="666" y="2991"/>
                    </a:lnTo>
                    <a:lnTo>
                      <a:pt x="686" y="3067"/>
                    </a:lnTo>
                    <a:lnTo>
                      <a:pt x="686" y="3086"/>
                    </a:lnTo>
                    <a:lnTo>
                      <a:pt x="666" y="3086"/>
                    </a:lnTo>
                    <a:lnTo>
                      <a:pt x="666" y="3105"/>
                    </a:lnTo>
                    <a:lnTo>
                      <a:pt x="666" y="3124"/>
                    </a:lnTo>
                    <a:lnTo>
                      <a:pt x="686" y="3124"/>
                    </a:lnTo>
                    <a:lnTo>
                      <a:pt x="705" y="3124"/>
                    </a:lnTo>
                    <a:lnTo>
                      <a:pt x="705" y="3143"/>
                    </a:lnTo>
                    <a:lnTo>
                      <a:pt x="723" y="3143"/>
                    </a:lnTo>
                    <a:lnTo>
                      <a:pt x="742" y="3124"/>
                    </a:lnTo>
                    <a:lnTo>
                      <a:pt x="781" y="3143"/>
                    </a:lnTo>
                    <a:lnTo>
                      <a:pt x="800" y="3143"/>
                    </a:lnTo>
                    <a:lnTo>
                      <a:pt x="819" y="3143"/>
                    </a:lnTo>
                    <a:lnTo>
                      <a:pt x="838" y="3143"/>
                    </a:lnTo>
                    <a:lnTo>
                      <a:pt x="838" y="3162"/>
                    </a:lnTo>
                    <a:lnTo>
                      <a:pt x="857" y="3181"/>
                    </a:lnTo>
                    <a:lnTo>
                      <a:pt x="876" y="3181"/>
                    </a:lnTo>
                    <a:lnTo>
                      <a:pt x="914" y="3181"/>
                    </a:lnTo>
                    <a:lnTo>
                      <a:pt x="933" y="3181"/>
                    </a:lnTo>
                    <a:lnTo>
                      <a:pt x="952" y="3181"/>
                    </a:lnTo>
                    <a:lnTo>
                      <a:pt x="952" y="3162"/>
                    </a:lnTo>
                    <a:lnTo>
                      <a:pt x="952" y="3143"/>
                    </a:lnTo>
                    <a:lnTo>
                      <a:pt x="990" y="3143"/>
                    </a:lnTo>
                    <a:lnTo>
                      <a:pt x="1009" y="3124"/>
                    </a:lnTo>
                    <a:lnTo>
                      <a:pt x="1009" y="3105"/>
                    </a:lnTo>
                    <a:lnTo>
                      <a:pt x="1028" y="3105"/>
                    </a:lnTo>
                    <a:lnTo>
                      <a:pt x="1047" y="3105"/>
                    </a:lnTo>
                    <a:lnTo>
                      <a:pt x="1086" y="3105"/>
                    </a:lnTo>
                    <a:lnTo>
                      <a:pt x="1086" y="3086"/>
                    </a:lnTo>
                    <a:lnTo>
                      <a:pt x="1104" y="3086"/>
                    </a:lnTo>
                    <a:lnTo>
                      <a:pt x="1104" y="3047"/>
                    </a:lnTo>
                    <a:lnTo>
                      <a:pt x="1123" y="3029"/>
                    </a:lnTo>
                    <a:lnTo>
                      <a:pt x="1123" y="3010"/>
                    </a:lnTo>
                    <a:lnTo>
                      <a:pt x="1123" y="2991"/>
                    </a:lnTo>
                    <a:lnTo>
                      <a:pt x="1143" y="2971"/>
                    </a:lnTo>
                    <a:lnTo>
                      <a:pt x="1162" y="2971"/>
                    </a:lnTo>
                    <a:lnTo>
                      <a:pt x="1181" y="2971"/>
                    </a:lnTo>
                    <a:lnTo>
                      <a:pt x="1200" y="2971"/>
                    </a:lnTo>
                    <a:lnTo>
                      <a:pt x="1219" y="2991"/>
                    </a:lnTo>
                    <a:lnTo>
                      <a:pt x="1200" y="2991"/>
                    </a:lnTo>
                    <a:lnTo>
                      <a:pt x="1200" y="3010"/>
                    </a:lnTo>
                    <a:lnTo>
                      <a:pt x="1200" y="3029"/>
                    </a:lnTo>
                    <a:lnTo>
                      <a:pt x="1219" y="3029"/>
                    </a:lnTo>
                    <a:lnTo>
                      <a:pt x="1219" y="3047"/>
                    </a:lnTo>
                    <a:lnTo>
                      <a:pt x="1238" y="3047"/>
                    </a:lnTo>
                    <a:lnTo>
                      <a:pt x="1238" y="3067"/>
                    </a:lnTo>
                    <a:lnTo>
                      <a:pt x="1238" y="3086"/>
                    </a:lnTo>
                    <a:lnTo>
                      <a:pt x="1257" y="3086"/>
                    </a:lnTo>
                    <a:lnTo>
                      <a:pt x="1257" y="3105"/>
                    </a:lnTo>
                    <a:lnTo>
                      <a:pt x="1257" y="3124"/>
                    </a:lnTo>
                    <a:lnTo>
                      <a:pt x="1257" y="3143"/>
                    </a:lnTo>
                    <a:lnTo>
                      <a:pt x="1257" y="3162"/>
                    </a:lnTo>
                    <a:lnTo>
                      <a:pt x="1257" y="3181"/>
                    </a:lnTo>
                    <a:lnTo>
                      <a:pt x="1276" y="3200"/>
                    </a:lnTo>
                    <a:lnTo>
                      <a:pt x="1295" y="3219"/>
                    </a:lnTo>
                    <a:lnTo>
                      <a:pt x="1314" y="3238"/>
                    </a:lnTo>
                    <a:lnTo>
                      <a:pt x="1314" y="3257"/>
                    </a:lnTo>
                    <a:lnTo>
                      <a:pt x="1333" y="3257"/>
                    </a:lnTo>
                    <a:lnTo>
                      <a:pt x="1352" y="3257"/>
                    </a:lnTo>
                    <a:lnTo>
                      <a:pt x="1371" y="3257"/>
                    </a:lnTo>
                    <a:lnTo>
                      <a:pt x="1390" y="3257"/>
                    </a:lnTo>
                    <a:lnTo>
                      <a:pt x="1409" y="3257"/>
                    </a:lnTo>
                    <a:lnTo>
                      <a:pt x="1428" y="3257"/>
                    </a:lnTo>
                    <a:lnTo>
                      <a:pt x="1448" y="3257"/>
                    </a:lnTo>
                    <a:lnTo>
                      <a:pt x="1448" y="3238"/>
                    </a:lnTo>
                    <a:lnTo>
                      <a:pt x="1467" y="3238"/>
                    </a:lnTo>
                    <a:lnTo>
                      <a:pt x="1485" y="3219"/>
                    </a:lnTo>
                    <a:lnTo>
                      <a:pt x="1485" y="3238"/>
                    </a:lnTo>
                    <a:lnTo>
                      <a:pt x="1504" y="3238"/>
                    </a:lnTo>
                    <a:lnTo>
                      <a:pt x="1524" y="3238"/>
                    </a:lnTo>
                    <a:lnTo>
                      <a:pt x="1543" y="3238"/>
                    </a:lnTo>
                    <a:lnTo>
                      <a:pt x="1581" y="3200"/>
                    </a:lnTo>
                    <a:lnTo>
                      <a:pt x="1600" y="3200"/>
                    </a:lnTo>
                    <a:lnTo>
                      <a:pt x="1638" y="3181"/>
                    </a:lnTo>
                    <a:lnTo>
                      <a:pt x="1657" y="3181"/>
                    </a:lnTo>
                    <a:lnTo>
                      <a:pt x="1676" y="3181"/>
                    </a:lnTo>
                    <a:lnTo>
                      <a:pt x="1676" y="3200"/>
                    </a:lnTo>
                    <a:lnTo>
                      <a:pt x="1695" y="3200"/>
                    </a:lnTo>
                    <a:lnTo>
                      <a:pt x="1714" y="3219"/>
                    </a:lnTo>
                    <a:lnTo>
                      <a:pt x="1733" y="3219"/>
                    </a:lnTo>
                    <a:lnTo>
                      <a:pt x="1752" y="3219"/>
                    </a:lnTo>
                    <a:lnTo>
                      <a:pt x="1771" y="3257"/>
                    </a:lnTo>
                    <a:lnTo>
                      <a:pt x="1790" y="3276"/>
                    </a:lnTo>
                    <a:lnTo>
                      <a:pt x="1790" y="3314"/>
                    </a:lnTo>
                    <a:lnTo>
                      <a:pt x="1790" y="3352"/>
                    </a:lnTo>
                    <a:lnTo>
                      <a:pt x="1809" y="3333"/>
                    </a:lnTo>
                    <a:lnTo>
                      <a:pt x="1809" y="3352"/>
                    </a:lnTo>
                    <a:lnTo>
                      <a:pt x="1829" y="3333"/>
                    </a:lnTo>
                    <a:lnTo>
                      <a:pt x="1829" y="3352"/>
                    </a:lnTo>
                    <a:lnTo>
                      <a:pt x="1829" y="3372"/>
                    </a:lnTo>
                    <a:lnTo>
                      <a:pt x="1847" y="3372"/>
                    </a:lnTo>
                    <a:lnTo>
                      <a:pt x="1866" y="3372"/>
                    </a:lnTo>
                    <a:lnTo>
                      <a:pt x="1866" y="3352"/>
                    </a:lnTo>
                    <a:lnTo>
                      <a:pt x="1866" y="3333"/>
                    </a:lnTo>
                    <a:lnTo>
                      <a:pt x="1885" y="3333"/>
                    </a:lnTo>
                    <a:lnTo>
                      <a:pt x="1866" y="3314"/>
                    </a:lnTo>
                    <a:lnTo>
                      <a:pt x="1866" y="3296"/>
                    </a:lnTo>
                    <a:lnTo>
                      <a:pt x="1885" y="3296"/>
                    </a:lnTo>
                    <a:lnTo>
                      <a:pt x="1885" y="3276"/>
                    </a:lnTo>
                    <a:lnTo>
                      <a:pt x="1885" y="3257"/>
                    </a:lnTo>
                    <a:lnTo>
                      <a:pt x="1866" y="3238"/>
                    </a:lnTo>
                    <a:lnTo>
                      <a:pt x="1885" y="3238"/>
                    </a:lnTo>
                    <a:lnTo>
                      <a:pt x="1885" y="3219"/>
                    </a:lnTo>
                    <a:lnTo>
                      <a:pt x="1885" y="3200"/>
                    </a:lnTo>
                    <a:lnTo>
                      <a:pt x="1905" y="3200"/>
                    </a:lnTo>
                    <a:lnTo>
                      <a:pt x="1943" y="3219"/>
                    </a:lnTo>
                    <a:lnTo>
                      <a:pt x="1961" y="3219"/>
                    </a:lnTo>
                    <a:lnTo>
                      <a:pt x="1961" y="3200"/>
                    </a:lnTo>
                    <a:lnTo>
                      <a:pt x="1961" y="3181"/>
                    </a:lnTo>
                    <a:lnTo>
                      <a:pt x="1961" y="3162"/>
                    </a:lnTo>
                    <a:lnTo>
                      <a:pt x="1981" y="3162"/>
                    </a:lnTo>
                    <a:lnTo>
                      <a:pt x="1981" y="3143"/>
                    </a:lnTo>
                    <a:lnTo>
                      <a:pt x="2000" y="3124"/>
                    </a:lnTo>
                    <a:lnTo>
                      <a:pt x="1981" y="3124"/>
                    </a:lnTo>
                    <a:lnTo>
                      <a:pt x="1981" y="3105"/>
                    </a:lnTo>
                    <a:lnTo>
                      <a:pt x="1961" y="3105"/>
                    </a:lnTo>
                    <a:lnTo>
                      <a:pt x="1943" y="3105"/>
                    </a:lnTo>
                    <a:lnTo>
                      <a:pt x="1943" y="3086"/>
                    </a:lnTo>
                    <a:lnTo>
                      <a:pt x="1943" y="3067"/>
                    </a:lnTo>
                    <a:lnTo>
                      <a:pt x="1924" y="3047"/>
                    </a:lnTo>
                    <a:lnTo>
                      <a:pt x="1943" y="3047"/>
                    </a:lnTo>
                    <a:lnTo>
                      <a:pt x="1943" y="3029"/>
                    </a:lnTo>
                    <a:lnTo>
                      <a:pt x="1961" y="3029"/>
                    </a:lnTo>
                    <a:lnTo>
                      <a:pt x="1981" y="3010"/>
                    </a:lnTo>
                    <a:lnTo>
                      <a:pt x="1981" y="2971"/>
                    </a:lnTo>
                    <a:lnTo>
                      <a:pt x="2000" y="2952"/>
                    </a:lnTo>
                    <a:lnTo>
                      <a:pt x="1981" y="2933"/>
                    </a:lnTo>
                    <a:lnTo>
                      <a:pt x="1961" y="2915"/>
                    </a:lnTo>
                    <a:lnTo>
                      <a:pt x="1961" y="2895"/>
                    </a:lnTo>
                    <a:lnTo>
                      <a:pt x="1981" y="2895"/>
                    </a:lnTo>
                    <a:lnTo>
                      <a:pt x="2000" y="2915"/>
                    </a:lnTo>
                    <a:lnTo>
                      <a:pt x="2019" y="2933"/>
                    </a:lnTo>
                    <a:lnTo>
                      <a:pt x="2038" y="2915"/>
                    </a:lnTo>
                    <a:lnTo>
                      <a:pt x="2057" y="2876"/>
                    </a:lnTo>
                    <a:lnTo>
                      <a:pt x="2076" y="2857"/>
                    </a:lnTo>
                    <a:lnTo>
                      <a:pt x="2095" y="2838"/>
                    </a:lnTo>
                    <a:lnTo>
                      <a:pt x="2095" y="2819"/>
                    </a:lnTo>
                    <a:lnTo>
                      <a:pt x="2114" y="2819"/>
                    </a:lnTo>
                    <a:lnTo>
                      <a:pt x="2133" y="2800"/>
                    </a:lnTo>
                    <a:lnTo>
                      <a:pt x="2133" y="2781"/>
                    </a:lnTo>
                    <a:lnTo>
                      <a:pt x="2133" y="2762"/>
                    </a:lnTo>
                    <a:lnTo>
                      <a:pt x="2114" y="2743"/>
                    </a:lnTo>
                    <a:lnTo>
                      <a:pt x="2114" y="2724"/>
                    </a:lnTo>
                    <a:lnTo>
                      <a:pt x="2038" y="2724"/>
                    </a:lnTo>
                    <a:lnTo>
                      <a:pt x="2038" y="2705"/>
                    </a:lnTo>
                    <a:lnTo>
                      <a:pt x="2019" y="2686"/>
                    </a:lnTo>
                    <a:lnTo>
                      <a:pt x="1981" y="2686"/>
                    </a:lnTo>
                    <a:lnTo>
                      <a:pt x="1981" y="2667"/>
                    </a:lnTo>
                    <a:lnTo>
                      <a:pt x="1943" y="2667"/>
                    </a:lnTo>
                    <a:lnTo>
                      <a:pt x="1924" y="2667"/>
                    </a:lnTo>
                    <a:lnTo>
                      <a:pt x="1924" y="2648"/>
                    </a:lnTo>
                    <a:lnTo>
                      <a:pt x="1924" y="2629"/>
                    </a:lnTo>
                    <a:lnTo>
                      <a:pt x="1905" y="2610"/>
                    </a:lnTo>
                    <a:lnTo>
                      <a:pt x="1924" y="2590"/>
                    </a:lnTo>
                    <a:lnTo>
                      <a:pt x="1924" y="2610"/>
                    </a:lnTo>
                    <a:lnTo>
                      <a:pt x="1924" y="2648"/>
                    </a:lnTo>
                    <a:lnTo>
                      <a:pt x="1943" y="2667"/>
                    </a:lnTo>
                    <a:lnTo>
                      <a:pt x="1981" y="2667"/>
                    </a:lnTo>
                    <a:lnTo>
                      <a:pt x="2019" y="2667"/>
                    </a:lnTo>
                    <a:lnTo>
                      <a:pt x="2038" y="2667"/>
                    </a:lnTo>
                    <a:lnTo>
                      <a:pt x="2057" y="2686"/>
                    </a:lnTo>
                    <a:lnTo>
                      <a:pt x="2076" y="2686"/>
                    </a:lnTo>
                    <a:lnTo>
                      <a:pt x="2076" y="2705"/>
                    </a:lnTo>
                    <a:lnTo>
                      <a:pt x="2095" y="2705"/>
                    </a:lnTo>
                    <a:lnTo>
                      <a:pt x="2114" y="2705"/>
                    </a:lnTo>
                    <a:lnTo>
                      <a:pt x="2133" y="2705"/>
                    </a:lnTo>
                    <a:lnTo>
                      <a:pt x="2152" y="2705"/>
                    </a:lnTo>
                    <a:lnTo>
                      <a:pt x="2171" y="2705"/>
                    </a:lnTo>
                    <a:lnTo>
                      <a:pt x="2210" y="2705"/>
                    </a:lnTo>
                    <a:lnTo>
                      <a:pt x="2210" y="2686"/>
                    </a:lnTo>
                    <a:lnTo>
                      <a:pt x="2228" y="2667"/>
                    </a:lnTo>
                    <a:lnTo>
                      <a:pt x="2228" y="2648"/>
                    </a:lnTo>
                    <a:lnTo>
                      <a:pt x="2228" y="2629"/>
                    </a:lnTo>
                    <a:lnTo>
                      <a:pt x="2228" y="2610"/>
                    </a:lnTo>
                    <a:lnTo>
                      <a:pt x="2247" y="2590"/>
                    </a:lnTo>
                    <a:lnTo>
                      <a:pt x="2266" y="2571"/>
                    </a:lnTo>
                    <a:lnTo>
                      <a:pt x="2286" y="2553"/>
                    </a:lnTo>
                    <a:lnTo>
                      <a:pt x="2305" y="2534"/>
                    </a:lnTo>
                    <a:lnTo>
                      <a:pt x="2324" y="2514"/>
                    </a:lnTo>
                    <a:lnTo>
                      <a:pt x="2324" y="2495"/>
                    </a:lnTo>
                    <a:lnTo>
                      <a:pt x="2324" y="2476"/>
                    </a:lnTo>
                    <a:lnTo>
                      <a:pt x="2324" y="2457"/>
                    </a:lnTo>
                    <a:lnTo>
                      <a:pt x="2286" y="2457"/>
                    </a:lnTo>
                    <a:lnTo>
                      <a:pt x="2266" y="2457"/>
                    </a:lnTo>
                    <a:lnTo>
                      <a:pt x="2247" y="2438"/>
                    </a:lnTo>
                    <a:lnTo>
                      <a:pt x="2266" y="2438"/>
                    </a:lnTo>
                    <a:lnTo>
                      <a:pt x="2286" y="2438"/>
                    </a:lnTo>
                    <a:lnTo>
                      <a:pt x="2286" y="2457"/>
                    </a:lnTo>
                    <a:lnTo>
                      <a:pt x="2324" y="2438"/>
                    </a:lnTo>
                    <a:lnTo>
                      <a:pt x="2342" y="2400"/>
                    </a:lnTo>
                    <a:lnTo>
                      <a:pt x="2362" y="2400"/>
                    </a:lnTo>
                    <a:lnTo>
                      <a:pt x="2342" y="2381"/>
                    </a:lnTo>
                    <a:lnTo>
                      <a:pt x="2362" y="2381"/>
                    </a:lnTo>
                    <a:lnTo>
                      <a:pt x="2381" y="2400"/>
                    </a:lnTo>
                    <a:lnTo>
                      <a:pt x="2400" y="2400"/>
                    </a:lnTo>
                    <a:lnTo>
                      <a:pt x="2419" y="2381"/>
                    </a:lnTo>
                    <a:lnTo>
                      <a:pt x="2419" y="2400"/>
                    </a:lnTo>
                    <a:lnTo>
                      <a:pt x="2400" y="2400"/>
                    </a:lnTo>
                    <a:lnTo>
                      <a:pt x="2381" y="2400"/>
                    </a:lnTo>
                    <a:lnTo>
                      <a:pt x="2381" y="2419"/>
                    </a:lnTo>
                    <a:lnTo>
                      <a:pt x="2400" y="2438"/>
                    </a:lnTo>
                    <a:lnTo>
                      <a:pt x="2419" y="2476"/>
                    </a:lnTo>
                    <a:lnTo>
                      <a:pt x="2400" y="2495"/>
                    </a:lnTo>
                    <a:lnTo>
                      <a:pt x="2419" y="2514"/>
                    </a:lnTo>
                    <a:lnTo>
                      <a:pt x="2438" y="2514"/>
                    </a:lnTo>
                    <a:lnTo>
                      <a:pt x="2438" y="2553"/>
                    </a:lnTo>
                    <a:lnTo>
                      <a:pt x="2457" y="2553"/>
                    </a:lnTo>
                    <a:lnTo>
                      <a:pt x="2476" y="2571"/>
                    </a:lnTo>
                    <a:lnTo>
                      <a:pt x="2495" y="2571"/>
                    </a:lnTo>
                    <a:lnTo>
                      <a:pt x="2495" y="2553"/>
                    </a:lnTo>
                    <a:lnTo>
                      <a:pt x="2514" y="2553"/>
                    </a:lnTo>
                    <a:lnTo>
                      <a:pt x="2514" y="2534"/>
                    </a:lnTo>
                    <a:lnTo>
                      <a:pt x="2495" y="2534"/>
                    </a:lnTo>
                    <a:lnTo>
                      <a:pt x="2495" y="2514"/>
                    </a:lnTo>
                    <a:lnTo>
                      <a:pt x="2514" y="2495"/>
                    </a:lnTo>
                    <a:lnTo>
                      <a:pt x="2533" y="2495"/>
                    </a:lnTo>
                    <a:lnTo>
                      <a:pt x="2533" y="2476"/>
                    </a:lnTo>
                    <a:lnTo>
                      <a:pt x="2533" y="2457"/>
                    </a:lnTo>
                    <a:lnTo>
                      <a:pt x="2514" y="2457"/>
                    </a:lnTo>
                    <a:lnTo>
                      <a:pt x="2533" y="2438"/>
                    </a:lnTo>
                    <a:lnTo>
                      <a:pt x="2552" y="2438"/>
                    </a:lnTo>
                    <a:lnTo>
                      <a:pt x="2571" y="2438"/>
                    </a:lnTo>
                    <a:lnTo>
                      <a:pt x="2571" y="2419"/>
                    </a:lnTo>
                    <a:lnTo>
                      <a:pt x="2591" y="2419"/>
                    </a:lnTo>
                    <a:lnTo>
                      <a:pt x="2609" y="2419"/>
                    </a:lnTo>
                    <a:lnTo>
                      <a:pt x="2628" y="2419"/>
                    </a:lnTo>
                    <a:lnTo>
                      <a:pt x="2647" y="2438"/>
                    </a:lnTo>
                    <a:lnTo>
                      <a:pt x="2667" y="2438"/>
                    </a:lnTo>
                    <a:lnTo>
                      <a:pt x="2647" y="2476"/>
                    </a:lnTo>
                    <a:lnTo>
                      <a:pt x="2667" y="2476"/>
                    </a:lnTo>
                    <a:lnTo>
                      <a:pt x="2686" y="2476"/>
                    </a:lnTo>
                    <a:lnTo>
                      <a:pt x="2686" y="2457"/>
                    </a:lnTo>
                    <a:lnTo>
                      <a:pt x="2705" y="2419"/>
                    </a:lnTo>
                    <a:lnTo>
                      <a:pt x="2723" y="2419"/>
                    </a:lnTo>
                    <a:lnTo>
                      <a:pt x="2705" y="2400"/>
                    </a:lnTo>
                    <a:lnTo>
                      <a:pt x="2686" y="2400"/>
                    </a:lnTo>
                    <a:lnTo>
                      <a:pt x="2705" y="2381"/>
                    </a:lnTo>
                    <a:lnTo>
                      <a:pt x="2686" y="2362"/>
                    </a:lnTo>
                    <a:lnTo>
                      <a:pt x="2686" y="2343"/>
                    </a:lnTo>
                    <a:lnTo>
                      <a:pt x="2667" y="2343"/>
                    </a:lnTo>
                    <a:lnTo>
                      <a:pt x="2667" y="2324"/>
                    </a:lnTo>
                    <a:lnTo>
                      <a:pt x="2667" y="2305"/>
                    </a:lnTo>
                    <a:lnTo>
                      <a:pt x="2686" y="2305"/>
                    </a:lnTo>
                    <a:lnTo>
                      <a:pt x="2667" y="2286"/>
                    </a:lnTo>
                    <a:lnTo>
                      <a:pt x="2628" y="2286"/>
                    </a:lnTo>
                    <a:lnTo>
                      <a:pt x="2609" y="2286"/>
                    </a:lnTo>
                    <a:lnTo>
                      <a:pt x="2609" y="2267"/>
                    </a:lnTo>
                    <a:lnTo>
                      <a:pt x="2628" y="2267"/>
                    </a:lnTo>
                    <a:lnTo>
                      <a:pt x="2667" y="2267"/>
                    </a:lnTo>
                    <a:lnTo>
                      <a:pt x="2647" y="2248"/>
                    </a:lnTo>
                    <a:lnTo>
                      <a:pt x="2628" y="2229"/>
                    </a:lnTo>
                    <a:lnTo>
                      <a:pt x="2628" y="2209"/>
                    </a:lnTo>
                    <a:lnTo>
                      <a:pt x="2628" y="2190"/>
                    </a:lnTo>
                    <a:lnTo>
                      <a:pt x="2609" y="2172"/>
                    </a:lnTo>
                    <a:lnTo>
                      <a:pt x="2609" y="2153"/>
                    </a:lnTo>
                    <a:lnTo>
                      <a:pt x="2591" y="2133"/>
                    </a:lnTo>
                    <a:lnTo>
                      <a:pt x="2571" y="2114"/>
                    </a:lnTo>
                    <a:lnTo>
                      <a:pt x="2533" y="2114"/>
                    </a:lnTo>
                    <a:lnTo>
                      <a:pt x="2514" y="2133"/>
                    </a:lnTo>
                    <a:lnTo>
                      <a:pt x="2495" y="2114"/>
                    </a:lnTo>
                    <a:lnTo>
                      <a:pt x="2476" y="2114"/>
                    </a:lnTo>
                    <a:lnTo>
                      <a:pt x="2419" y="2133"/>
                    </a:lnTo>
                    <a:lnTo>
                      <a:pt x="2438" y="2114"/>
                    </a:lnTo>
                    <a:lnTo>
                      <a:pt x="2457" y="2114"/>
                    </a:lnTo>
                    <a:lnTo>
                      <a:pt x="2457" y="2095"/>
                    </a:lnTo>
                    <a:lnTo>
                      <a:pt x="2438" y="2076"/>
                    </a:lnTo>
                    <a:lnTo>
                      <a:pt x="2400" y="2057"/>
                    </a:lnTo>
                    <a:lnTo>
                      <a:pt x="2381" y="2038"/>
                    </a:lnTo>
                    <a:lnTo>
                      <a:pt x="2381" y="2019"/>
                    </a:lnTo>
                    <a:lnTo>
                      <a:pt x="2362" y="2019"/>
                    </a:lnTo>
                    <a:lnTo>
                      <a:pt x="2342" y="2019"/>
                    </a:lnTo>
                    <a:lnTo>
                      <a:pt x="2342" y="2000"/>
                    </a:lnTo>
                    <a:lnTo>
                      <a:pt x="2342" y="1981"/>
                    </a:lnTo>
                    <a:lnTo>
                      <a:pt x="2342" y="2000"/>
                    </a:lnTo>
                    <a:lnTo>
                      <a:pt x="2362" y="2019"/>
                    </a:lnTo>
                    <a:lnTo>
                      <a:pt x="2381" y="2019"/>
                    </a:lnTo>
                    <a:lnTo>
                      <a:pt x="2400" y="2019"/>
                    </a:lnTo>
                    <a:lnTo>
                      <a:pt x="2400" y="2038"/>
                    </a:lnTo>
                    <a:lnTo>
                      <a:pt x="2400" y="2057"/>
                    </a:lnTo>
                    <a:lnTo>
                      <a:pt x="2419" y="2057"/>
                    </a:lnTo>
                    <a:lnTo>
                      <a:pt x="2438" y="2057"/>
                    </a:lnTo>
                    <a:lnTo>
                      <a:pt x="2438" y="2076"/>
                    </a:lnTo>
                    <a:lnTo>
                      <a:pt x="2457" y="2076"/>
                    </a:lnTo>
                    <a:lnTo>
                      <a:pt x="2457" y="2095"/>
                    </a:lnTo>
                    <a:lnTo>
                      <a:pt x="2476" y="2095"/>
                    </a:lnTo>
                    <a:lnTo>
                      <a:pt x="2495" y="2095"/>
                    </a:lnTo>
                    <a:lnTo>
                      <a:pt x="2609" y="2114"/>
                    </a:lnTo>
                    <a:lnTo>
                      <a:pt x="2686" y="2095"/>
                    </a:lnTo>
                    <a:lnTo>
                      <a:pt x="2686" y="2076"/>
                    </a:lnTo>
                    <a:lnTo>
                      <a:pt x="2686" y="2057"/>
                    </a:lnTo>
                    <a:lnTo>
                      <a:pt x="2705" y="2038"/>
                    </a:lnTo>
                    <a:lnTo>
                      <a:pt x="2723" y="2038"/>
                    </a:lnTo>
                    <a:lnTo>
                      <a:pt x="2723" y="2019"/>
                    </a:lnTo>
                    <a:lnTo>
                      <a:pt x="2705" y="2019"/>
                    </a:lnTo>
                    <a:lnTo>
                      <a:pt x="2723" y="2000"/>
                    </a:lnTo>
                    <a:lnTo>
                      <a:pt x="2705" y="1981"/>
                    </a:lnTo>
                    <a:lnTo>
                      <a:pt x="2686" y="2000"/>
                    </a:lnTo>
                    <a:lnTo>
                      <a:pt x="2686" y="1981"/>
                    </a:lnTo>
                    <a:lnTo>
                      <a:pt x="2686" y="1962"/>
                    </a:lnTo>
                    <a:lnTo>
                      <a:pt x="2686" y="1943"/>
                    </a:lnTo>
                    <a:lnTo>
                      <a:pt x="2667" y="1943"/>
                    </a:lnTo>
                    <a:lnTo>
                      <a:pt x="2647" y="1943"/>
                    </a:lnTo>
                    <a:lnTo>
                      <a:pt x="2628" y="1943"/>
                    </a:lnTo>
                    <a:lnTo>
                      <a:pt x="2609" y="1924"/>
                    </a:lnTo>
                    <a:lnTo>
                      <a:pt x="2609" y="1905"/>
                    </a:lnTo>
                    <a:lnTo>
                      <a:pt x="2591" y="1924"/>
                    </a:lnTo>
                    <a:lnTo>
                      <a:pt x="2591" y="1905"/>
                    </a:lnTo>
                    <a:lnTo>
                      <a:pt x="2609" y="1886"/>
                    </a:lnTo>
                    <a:lnTo>
                      <a:pt x="2628" y="1886"/>
                    </a:lnTo>
                    <a:lnTo>
                      <a:pt x="2628" y="1905"/>
                    </a:lnTo>
                    <a:lnTo>
                      <a:pt x="2647" y="1905"/>
                    </a:lnTo>
                    <a:lnTo>
                      <a:pt x="2647" y="1924"/>
                    </a:lnTo>
                    <a:lnTo>
                      <a:pt x="2667" y="1905"/>
                    </a:lnTo>
                    <a:lnTo>
                      <a:pt x="2667" y="1886"/>
                    </a:lnTo>
                    <a:lnTo>
                      <a:pt x="2686" y="1905"/>
                    </a:lnTo>
                    <a:lnTo>
                      <a:pt x="2743" y="1924"/>
                    </a:lnTo>
                    <a:lnTo>
                      <a:pt x="2743" y="1905"/>
                    </a:lnTo>
                    <a:lnTo>
                      <a:pt x="2762" y="1905"/>
                    </a:lnTo>
                    <a:lnTo>
                      <a:pt x="2743" y="1905"/>
                    </a:lnTo>
                    <a:lnTo>
                      <a:pt x="2743" y="1886"/>
                    </a:lnTo>
                    <a:lnTo>
                      <a:pt x="2723" y="1886"/>
                    </a:lnTo>
                    <a:lnTo>
                      <a:pt x="2705" y="1867"/>
                    </a:lnTo>
                    <a:lnTo>
                      <a:pt x="2723" y="1848"/>
                    </a:lnTo>
                    <a:lnTo>
                      <a:pt x="2743" y="1848"/>
                    </a:lnTo>
                    <a:lnTo>
                      <a:pt x="2743" y="1828"/>
                    </a:lnTo>
                    <a:lnTo>
                      <a:pt x="2705" y="1810"/>
                    </a:lnTo>
                    <a:lnTo>
                      <a:pt x="2686" y="1828"/>
                    </a:lnTo>
                    <a:lnTo>
                      <a:pt x="2647" y="1810"/>
                    </a:lnTo>
                    <a:lnTo>
                      <a:pt x="2628" y="1828"/>
                    </a:lnTo>
                    <a:lnTo>
                      <a:pt x="2628" y="1848"/>
                    </a:lnTo>
                    <a:lnTo>
                      <a:pt x="2628" y="1810"/>
                    </a:lnTo>
                    <a:lnTo>
                      <a:pt x="2647" y="1810"/>
                    </a:lnTo>
                    <a:lnTo>
                      <a:pt x="2667" y="1810"/>
                    </a:lnTo>
                    <a:lnTo>
                      <a:pt x="2686" y="1810"/>
                    </a:lnTo>
                    <a:lnTo>
                      <a:pt x="2686" y="1791"/>
                    </a:lnTo>
                    <a:lnTo>
                      <a:pt x="2686" y="1772"/>
                    </a:lnTo>
                    <a:lnTo>
                      <a:pt x="2686" y="1752"/>
                    </a:lnTo>
                    <a:lnTo>
                      <a:pt x="2628" y="1752"/>
                    </a:lnTo>
                    <a:lnTo>
                      <a:pt x="2591" y="1772"/>
                    </a:lnTo>
                    <a:lnTo>
                      <a:pt x="2533" y="1772"/>
                    </a:lnTo>
                    <a:lnTo>
                      <a:pt x="2533" y="1752"/>
                    </a:lnTo>
                    <a:lnTo>
                      <a:pt x="2552" y="1752"/>
                    </a:lnTo>
                    <a:lnTo>
                      <a:pt x="2571" y="1752"/>
                    </a:lnTo>
                    <a:lnTo>
                      <a:pt x="2571" y="1733"/>
                    </a:lnTo>
                    <a:lnTo>
                      <a:pt x="2552" y="1733"/>
                    </a:lnTo>
                    <a:lnTo>
                      <a:pt x="2533" y="1714"/>
                    </a:lnTo>
                    <a:lnTo>
                      <a:pt x="2552" y="1714"/>
                    </a:lnTo>
                    <a:lnTo>
                      <a:pt x="2571" y="1714"/>
                    </a:lnTo>
                    <a:lnTo>
                      <a:pt x="2571" y="1696"/>
                    </a:lnTo>
                    <a:lnTo>
                      <a:pt x="2591" y="1696"/>
                    </a:lnTo>
                    <a:lnTo>
                      <a:pt x="2591" y="1714"/>
                    </a:lnTo>
                    <a:lnTo>
                      <a:pt x="2609" y="1714"/>
                    </a:lnTo>
                    <a:lnTo>
                      <a:pt x="2609" y="1696"/>
                    </a:lnTo>
                    <a:lnTo>
                      <a:pt x="2609" y="1676"/>
                    </a:lnTo>
                    <a:lnTo>
                      <a:pt x="2628" y="1657"/>
                    </a:lnTo>
                    <a:lnTo>
                      <a:pt x="2628" y="1638"/>
                    </a:lnTo>
                    <a:lnTo>
                      <a:pt x="2609" y="1619"/>
                    </a:lnTo>
                    <a:lnTo>
                      <a:pt x="2628" y="1619"/>
                    </a:lnTo>
                    <a:lnTo>
                      <a:pt x="2647" y="1619"/>
                    </a:lnTo>
                    <a:lnTo>
                      <a:pt x="2647" y="1600"/>
                    </a:lnTo>
                    <a:lnTo>
                      <a:pt x="2667" y="1600"/>
                    </a:lnTo>
                    <a:lnTo>
                      <a:pt x="2667" y="1619"/>
                    </a:lnTo>
                    <a:lnTo>
                      <a:pt x="2686" y="1657"/>
                    </a:lnTo>
                    <a:lnTo>
                      <a:pt x="2686" y="1676"/>
                    </a:lnTo>
                    <a:lnTo>
                      <a:pt x="2686" y="1696"/>
                    </a:lnTo>
                    <a:lnTo>
                      <a:pt x="2705" y="1676"/>
                    </a:lnTo>
                    <a:lnTo>
                      <a:pt x="2686" y="1638"/>
                    </a:lnTo>
                    <a:lnTo>
                      <a:pt x="2686" y="1619"/>
                    </a:lnTo>
                    <a:lnTo>
                      <a:pt x="2686" y="1600"/>
                    </a:lnTo>
                    <a:lnTo>
                      <a:pt x="2705" y="1600"/>
                    </a:lnTo>
                    <a:lnTo>
                      <a:pt x="2705" y="1619"/>
                    </a:lnTo>
                    <a:lnTo>
                      <a:pt x="2705" y="1638"/>
                    </a:lnTo>
                    <a:lnTo>
                      <a:pt x="2705" y="1676"/>
                    </a:lnTo>
                    <a:lnTo>
                      <a:pt x="2705" y="1696"/>
                    </a:lnTo>
                    <a:lnTo>
                      <a:pt x="2723" y="1714"/>
                    </a:lnTo>
                    <a:lnTo>
                      <a:pt x="2743" y="1714"/>
                    </a:lnTo>
                    <a:lnTo>
                      <a:pt x="2762" y="1696"/>
                    </a:lnTo>
                    <a:lnTo>
                      <a:pt x="2781" y="1696"/>
                    </a:lnTo>
                    <a:lnTo>
                      <a:pt x="2800" y="1657"/>
                    </a:lnTo>
                    <a:lnTo>
                      <a:pt x="2800" y="1638"/>
                    </a:lnTo>
                    <a:lnTo>
                      <a:pt x="2800" y="1600"/>
                    </a:lnTo>
                    <a:lnTo>
                      <a:pt x="2800" y="1581"/>
                    </a:lnTo>
                    <a:lnTo>
                      <a:pt x="2800" y="1562"/>
                    </a:lnTo>
                    <a:lnTo>
                      <a:pt x="2800" y="1543"/>
                    </a:lnTo>
                    <a:lnTo>
                      <a:pt x="2819" y="1543"/>
                    </a:lnTo>
                    <a:lnTo>
                      <a:pt x="2819" y="1562"/>
                    </a:lnTo>
                    <a:lnTo>
                      <a:pt x="2819" y="1581"/>
                    </a:lnTo>
                    <a:lnTo>
                      <a:pt x="2838" y="1581"/>
                    </a:lnTo>
                    <a:lnTo>
                      <a:pt x="2857" y="1581"/>
                    </a:lnTo>
                    <a:lnTo>
                      <a:pt x="2838" y="1581"/>
                    </a:lnTo>
                    <a:lnTo>
                      <a:pt x="2819" y="1600"/>
                    </a:lnTo>
                    <a:lnTo>
                      <a:pt x="2819" y="1619"/>
                    </a:lnTo>
                    <a:lnTo>
                      <a:pt x="2819" y="1638"/>
                    </a:lnTo>
                    <a:lnTo>
                      <a:pt x="2819" y="1657"/>
                    </a:lnTo>
                    <a:lnTo>
                      <a:pt x="2819" y="1676"/>
                    </a:lnTo>
                    <a:lnTo>
                      <a:pt x="2819" y="1696"/>
                    </a:lnTo>
                    <a:lnTo>
                      <a:pt x="2819" y="1714"/>
                    </a:lnTo>
                    <a:lnTo>
                      <a:pt x="2838" y="1714"/>
                    </a:lnTo>
                    <a:lnTo>
                      <a:pt x="2857" y="1714"/>
                    </a:lnTo>
                    <a:lnTo>
                      <a:pt x="2895" y="1696"/>
                    </a:lnTo>
                    <a:lnTo>
                      <a:pt x="2914" y="1696"/>
                    </a:lnTo>
                    <a:lnTo>
                      <a:pt x="2933" y="1696"/>
                    </a:lnTo>
                    <a:lnTo>
                      <a:pt x="2933" y="1676"/>
                    </a:lnTo>
                    <a:lnTo>
                      <a:pt x="2933" y="1657"/>
                    </a:lnTo>
                    <a:lnTo>
                      <a:pt x="2933" y="1638"/>
                    </a:lnTo>
                    <a:lnTo>
                      <a:pt x="2952" y="1638"/>
                    </a:lnTo>
                    <a:lnTo>
                      <a:pt x="2971" y="1638"/>
                    </a:lnTo>
                    <a:lnTo>
                      <a:pt x="2952" y="1638"/>
                    </a:lnTo>
                    <a:lnTo>
                      <a:pt x="2952" y="1619"/>
                    </a:lnTo>
                    <a:lnTo>
                      <a:pt x="2933" y="1619"/>
                    </a:lnTo>
                    <a:lnTo>
                      <a:pt x="2933" y="1638"/>
                    </a:lnTo>
                    <a:lnTo>
                      <a:pt x="2914" y="1638"/>
                    </a:lnTo>
                    <a:lnTo>
                      <a:pt x="2895" y="1619"/>
                    </a:lnTo>
                    <a:lnTo>
                      <a:pt x="2895" y="1600"/>
                    </a:lnTo>
                    <a:lnTo>
                      <a:pt x="2914" y="1600"/>
                    </a:lnTo>
                    <a:lnTo>
                      <a:pt x="2895" y="1600"/>
                    </a:lnTo>
                    <a:lnTo>
                      <a:pt x="2895" y="1581"/>
                    </a:lnTo>
                    <a:lnTo>
                      <a:pt x="2914" y="1581"/>
                    </a:lnTo>
                    <a:lnTo>
                      <a:pt x="2914" y="1562"/>
                    </a:lnTo>
                    <a:lnTo>
                      <a:pt x="2914" y="1543"/>
                    </a:lnTo>
                    <a:lnTo>
                      <a:pt x="2914" y="1524"/>
                    </a:lnTo>
                    <a:lnTo>
                      <a:pt x="2914" y="1505"/>
                    </a:lnTo>
                    <a:lnTo>
                      <a:pt x="2933" y="1505"/>
                    </a:lnTo>
                    <a:lnTo>
                      <a:pt x="2933" y="1486"/>
                    </a:lnTo>
                    <a:lnTo>
                      <a:pt x="2952" y="1486"/>
                    </a:lnTo>
                    <a:lnTo>
                      <a:pt x="2933" y="1447"/>
                    </a:lnTo>
                    <a:lnTo>
                      <a:pt x="2933" y="1429"/>
                    </a:lnTo>
                    <a:lnTo>
                      <a:pt x="2914" y="1429"/>
                    </a:lnTo>
                    <a:lnTo>
                      <a:pt x="2895" y="1429"/>
                    </a:lnTo>
                    <a:lnTo>
                      <a:pt x="2895" y="1410"/>
                    </a:lnTo>
                    <a:lnTo>
                      <a:pt x="2914" y="1410"/>
                    </a:lnTo>
                    <a:lnTo>
                      <a:pt x="2933" y="1410"/>
                    </a:lnTo>
                    <a:lnTo>
                      <a:pt x="2933" y="1391"/>
                    </a:lnTo>
                    <a:lnTo>
                      <a:pt x="2952" y="1371"/>
                    </a:lnTo>
                    <a:lnTo>
                      <a:pt x="2952" y="1352"/>
                    </a:lnTo>
                    <a:lnTo>
                      <a:pt x="2933" y="1352"/>
                    </a:lnTo>
                    <a:lnTo>
                      <a:pt x="2933" y="1333"/>
                    </a:lnTo>
                    <a:lnTo>
                      <a:pt x="2914" y="1315"/>
                    </a:lnTo>
                    <a:lnTo>
                      <a:pt x="2895" y="1333"/>
                    </a:lnTo>
                    <a:lnTo>
                      <a:pt x="2876" y="1333"/>
                    </a:lnTo>
                    <a:lnTo>
                      <a:pt x="2857" y="1333"/>
                    </a:lnTo>
                    <a:lnTo>
                      <a:pt x="2838" y="1333"/>
                    </a:lnTo>
                    <a:lnTo>
                      <a:pt x="2838" y="1352"/>
                    </a:lnTo>
                    <a:lnTo>
                      <a:pt x="2819" y="1352"/>
                    </a:lnTo>
                    <a:lnTo>
                      <a:pt x="2800" y="1371"/>
                    </a:lnTo>
                    <a:lnTo>
                      <a:pt x="2781" y="1391"/>
                    </a:lnTo>
                    <a:lnTo>
                      <a:pt x="2800" y="1391"/>
                    </a:lnTo>
                    <a:lnTo>
                      <a:pt x="2819" y="1391"/>
                    </a:lnTo>
                    <a:lnTo>
                      <a:pt x="2838" y="1391"/>
                    </a:lnTo>
                    <a:lnTo>
                      <a:pt x="2857" y="1391"/>
                    </a:lnTo>
                    <a:lnTo>
                      <a:pt x="2857" y="1410"/>
                    </a:lnTo>
                    <a:lnTo>
                      <a:pt x="2838" y="1410"/>
                    </a:lnTo>
                    <a:lnTo>
                      <a:pt x="2838" y="1429"/>
                    </a:lnTo>
                    <a:lnTo>
                      <a:pt x="2838" y="1447"/>
                    </a:lnTo>
                    <a:lnTo>
                      <a:pt x="2819" y="1447"/>
                    </a:lnTo>
                    <a:lnTo>
                      <a:pt x="2800" y="1467"/>
                    </a:lnTo>
                    <a:lnTo>
                      <a:pt x="2800" y="1447"/>
                    </a:lnTo>
                    <a:lnTo>
                      <a:pt x="2781" y="1429"/>
                    </a:lnTo>
                    <a:lnTo>
                      <a:pt x="2800" y="1410"/>
                    </a:lnTo>
                    <a:lnTo>
                      <a:pt x="2781" y="1410"/>
                    </a:lnTo>
                    <a:lnTo>
                      <a:pt x="2762" y="1429"/>
                    </a:lnTo>
                    <a:lnTo>
                      <a:pt x="2762" y="1410"/>
                    </a:lnTo>
                    <a:lnTo>
                      <a:pt x="2743" y="1410"/>
                    </a:lnTo>
                    <a:lnTo>
                      <a:pt x="2723" y="1410"/>
                    </a:lnTo>
                    <a:lnTo>
                      <a:pt x="2723" y="1429"/>
                    </a:lnTo>
                    <a:lnTo>
                      <a:pt x="2705" y="1447"/>
                    </a:lnTo>
                    <a:lnTo>
                      <a:pt x="2667" y="1447"/>
                    </a:lnTo>
                    <a:lnTo>
                      <a:pt x="2647" y="1447"/>
                    </a:lnTo>
                    <a:lnTo>
                      <a:pt x="2647" y="1467"/>
                    </a:lnTo>
                    <a:lnTo>
                      <a:pt x="2647" y="1486"/>
                    </a:lnTo>
                    <a:lnTo>
                      <a:pt x="2628" y="1486"/>
                    </a:lnTo>
                    <a:lnTo>
                      <a:pt x="2628" y="1505"/>
                    </a:lnTo>
                    <a:lnTo>
                      <a:pt x="2609" y="1505"/>
                    </a:lnTo>
                    <a:lnTo>
                      <a:pt x="2609" y="1524"/>
                    </a:lnTo>
                    <a:lnTo>
                      <a:pt x="2591" y="1524"/>
                    </a:lnTo>
                    <a:lnTo>
                      <a:pt x="2591" y="1505"/>
                    </a:lnTo>
                    <a:lnTo>
                      <a:pt x="2609" y="1486"/>
                    </a:lnTo>
                    <a:lnTo>
                      <a:pt x="2609" y="1467"/>
                    </a:lnTo>
                    <a:lnTo>
                      <a:pt x="2591" y="1467"/>
                    </a:lnTo>
                    <a:lnTo>
                      <a:pt x="2591" y="1447"/>
                    </a:lnTo>
                    <a:lnTo>
                      <a:pt x="2609" y="1447"/>
                    </a:lnTo>
                    <a:lnTo>
                      <a:pt x="2591" y="1447"/>
                    </a:lnTo>
                    <a:lnTo>
                      <a:pt x="2571" y="1486"/>
                    </a:lnTo>
                    <a:lnTo>
                      <a:pt x="2571" y="1505"/>
                    </a:lnTo>
                    <a:lnTo>
                      <a:pt x="2552" y="1505"/>
                    </a:lnTo>
                    <a:lnTo>
                      <a:pt x="2552" y="1486"/>
                    </a:lnTo>
                    <a:lnTo>
                      <a:pt x="2552" y="1467"/>
                    </a:lnTo>
                    <a:lnTo>
                      <a:pt x="2552" y="1447"/>
                    </a:lnTo>
                    <a:lnTo>
                      <a:pt x="2571" y="1447"/>
                    </a:lnTo>
                    <a:lnTo>
                      <a:pt x="2571" y="1429"/>
                    </a:lnTo>
                    <a:lnTo>
                      <a:pt x="2552" y="1429"/>
                    </a:lnTo>
                    <a:lnTo>
                      <a:pt x="2552" y="1410"/>
                    </a:lnTo>
                    <a:lnTo>
                      <a:pt x="2571" y="1410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38" name="Freeform 9">
                <a:extLst>
                  <a:ext uri="{FF2B5EF4-FFF2-40B4-BE49-F238E27FC236}">
                    <a16:creationId xmlns:a16="http://schemas.microsoft.com/office/drawing/2014/main" id="{E04249B7-A651-0A46-9FD6-65AF1CD0C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10263" y="11006138"/>
                <a:ext cx="2317750" cy="2373312"/>
              </a:xfrm>
              <a:custGeom>
                <a:avLst/>
                <a:gdLst>
                  <a:gd name="T0" fmla="*/ 2147483646 w 6440"/>
                  <a:gd name="T1" fmla="*/ 2147483646 h 6592"/>
                  <a:gd name="T2" fmla="*/ 2147483646 w 6440"/>
                  <a:gd name="T3" fmla="*/ 2147483646 h 6592"/>
                  <a:gd name="T4" fmla="*/ 2147483646 w 6440"/>
                  <a:gd name="T5" fmla="*/ 2147483646 h 6592"/>
                  <a:gd name="T6" fmla="*/ 2147483646 w 6440"/>
                  <a:gd name="T7" fmla="*/ 2147483646 h 6592"/>
                  <a:gd name="T8" fmla="*/ 2147483646 w 6440"/>
                  <a:gd name="T9" fmla="*/ 2147483646 h 6592"/>
                  <a:gd name="T10" fmla="*/ 2147483646 w 6440"/>
                  <a:gd name="T11" fmla="*/ 2147483646 h 6592"/>
                  <a:gd name="T12" fmla="*/ 2147483646 w 6440"/>
                  <a:gd name="T13" fmla="*/ 2147483646 h 6592"/>
                  <a:gd name="T14" fmla="*/ 2147483646 w 6440"/>
                  <a:gd name="T15" fmla="*/ 2147483646 h 6592"/>
                  <a:gd name="T16" fmla="*/ 2147483646 w 6440"/>
                  <a:gd name="T17" fmla="*/ 2147483646 h 6592"/>
                  <a:gd name="T18" fmla="*/ 2147483646 w 6440"/>
                  <a:gd name="T19" fmla="*/ 2147483646 h 6592"/>
                  <a:gd name="T20" fmla="*/ 2147483646 w 6440"/>
                  <a:gd name="T21" fmla="*/ 2147483646 h 6592"/>
                  <a:gd name="T22" fmla="*/ 2147483646 w 6440"/>
                  <a:gd name="T23" fmla="*/ 2147483646 h 6592"/>
                  <a:gd name="T24" fmla="*/ 2147483646 w 6440"/>
                  <a:gd name="T25" fmla="*/ 2147483646 h 6592"/>
                  <a:gd name="T26" fmla="*/ 2147483646 w 6440"/>
                  <a:gd name="T27" fmla="*/ 2147483646 h 6592"/>
                  <a:gd name="T28" fmla="*/ 2147483646 w 6440"/>
                  <a:gd name="T29" fmla="*/ 2147483646 h 6592"/>
                  <a:gd name="T30" fmla="*/ 2147483646 w 6440"/>
                  <a:gd name="T31" fmla="*/ 2147483646 h 6592"/>
                  <a:gd name="T32" fmla="*/ 2147483646 w 6440"/>
                  <a:gd name="T33" fmla="*/ 2147483646 h 6592"/>
                  <a:gd name="T34" fmla="*/ 2147483646 w 6440"/>
                  <a:gd name="T35" fmla="*/ 2147483646 h 6592"/>
                  <a:gd name="T36" fmla="*/ 2147483646 w 6440"/>
                  <a:gd name="T37" fmla="*/ 2147483646 h 6592"/>
                  <a:gd name="T38" fmla="*/ 2147483646 w 6440"/>
                  <a:gd name="T39" fmla="*/ 2147483646 h 6592"/>
                  <a:gd name="T40" fmla="*/ 2147483646 w 6440"/>
                  <a:gd name="T41" fmla="*/ 2147483646 h 6592"/>
                  <a:gd name="T42" fmla="*/ 2147483646 w 6440"/>
                  <a:gd name="T43" fmla="*/ 2147483646 h 6592"/>
                  <a:gd name="T44" fmla="*/ 2147483646 w 6440"/>
                  <a:gd name="T45" fmla="*/ 2147483646 h 6592"/>
                  <a:gd name="T46" fmla="*/ 2147483646 w 6440"/>
                  <a:gd name="T47" fmla="*/ 2147483646 h 6592"/>
                  <a:gd name="T48" fmla="*/ 2147483646 w 6440"/>
                  <a:gd name="T49" fmla="*/ 2147483646 h 6592"/>
                  <a:gd name="T50" fmla="*/ 2147483646 w 6440"/>
                  <a:gd name="T51" fmla="*/ 2147483646 h 6592"/>
                  <a:gd name="T52" fmla="*/ 2147483646 w 6440"/>
                  <a:gd name="T53" fmla="*/ 2147483646 h 6592"/>
                  <a:gd name="T54" fmla="*/ 2147483646 w 6440"/>
                  <a:gd name="T55" fmla="*/ 2147483646 h 6592"/>
                  <a:gd name="T56" fmla="*/ 2147483646 w 6440"/>
                  <a:gd name="T57" fmla="*/ 2147483646 h 6592"/>
                  <a:gd name="T58" fmla="*/ 2147483646 w 6440"/>
                  <a:gd name="T59" fmla="*/ 2147483646 h 6592"/>
                  <a:gd name="T60" fmla="*/ 2147483646 w 6440"/>
                  <a:gd name="T61" fmla="*/ 2147483646 h 6592"/>
                  <a:gd name="T62" fmla="*/ 2147483646 w 6440"/>
                  <a:gd name="T63" fmla="*/ 2147483646 h 6592"/>
                  <a:gd name="T64" fmla="*/ 2147483646 w 6440"/>
                  <a:gd name="T65" fmla="*/ 2147483646 h 6592"/>
                  <a:gd name="T66" fmla="*/ 2147483646 w 6440"/>
                  <a:gd name="T67" fmla="*/ 2147483646 h 6592"/>
                  <a:gd name="T68" fmla="*/ 2147483646 w 6440"/>
                  <a:gd name="T69" fmla="*/ 2147483646 h 6592"/>
                  <a:gd name="T70" fmla="*/ 2147483646 w 6440"/>
                  <a:gd name="T71" fmla="*/ 2147483646 h 6592"/>
                  <a:gd name="T72" fmla="*/ 2147483646 w 6440"/>
                  <a:gd name="T73" fmla="*/ 2147483646 h 6592"/>
                  <a:gd name="T74" fmla="*/ 2147483646 w 6440"/>
                  <a:gd name="T75" fmla="*/ 2147483646 h 6592"/>
                  <a:gd name="T76" fmla="*/ 2147483646 w 6440"/>
                  <a:gd name="T77" fmla="*/ 2147483646 h 6592"/>
                  <a:gd name="T78" fmla="*/ 2147483646 w 6440"/>
                  <a:gd name="T79" fmla="*/ 2147483646 h 6592"/>
                  <a:gd name="T80" fmla="*/ 2147483646 w 6440"/>
                  <a:gd name="T81" fmla="*/ 2147483646 h 6592"/>
                  <a:gd name="T82" fmla="*/ 2147483646 w 6440"/>
                  <a:gd name="T83" fmla="*/ 2147483646 h 6592"/>
                  <a:gd name="T84" fmla="*/ 2147483646 w 6440"/>
                  <a:gd name="T85" fmla="*/ 2147483646 h 6592"/>
                  <a:gd name="T86" fmla="*/ 2147483646 w 6440"/>
                  <a:gd name="T87" fmla="*/ 2147483646 h 6592"/>
                  <a:gd name="T88" fmla="*/ 2147483646 w 6440"/>
                  <a:gd name="T89" fmla="*/ 2147483646 h 6592"/>
                  <a:gd name="T90" fmla="*/ 2147483646 w 6440"/>
                  <a:gd name="T91" fmla="*/ 2147483646 h 6592"/>
                  <a:gd name="T92" fmla="*/ 2147483646 w 6440"/>
                  <a:gd name="T93" fmla="*/ 2147483646 h 6592"/>
                  <a:gd name="T94" fmla="*/ 2147483646 w 6440"/>
                  <a:gd name="T95" fmla="*/ 2147483646 h 6592"/>
                  <a:gd name="T96" fmla="*/ 2147483646 w 6440"/>
                  <a:gd name="T97" fmla="*/ 2147483646 h 6592"/>
                  <a:gd name="T98" fmla="*/ 2147483646 w 6440"/>
                  <a:gd name="T99" fmla="*/ 2147483646 h 6592"/>
                  <a:gd name="T100" fmla="*/ 2147483646 w 6440"/>
                  <a:gd name="T101" fmla="*/ 2147483646 h 6592"/>
                  <a:gd name="T102" fmla="*/ 2147483646 w 6440"/>
                  <a:gd name="T103" fmla="*/ 2147483646 h 6592"/>
                  <a:gd name="T104" fmla="*/ 2147483646 w 6440"/>
                  <a:gd name="T105" fmla="*/ 2147483646 h 6592"/>
                  <a:gd name="T106" fmla="*/ 2147483646 w 6440"/>
                  <a:gd name="T107" fmla="*/ 2147483646 h 6592"/>
                  <a:gd name="T108" fmla="*/ 2147483646 w 6440"/>
                  <a:gd name="T109" fmla="*/ 2147483646 h 6592"/>
                  <a:gd name="T110" fmla="*/ 2147483646 w 6440"/>
                  <a:gd name="T111" fmla="*/ 2147483646 h 6592"/>
                  <a:gd name="T112" fmla="*/ 2147483646 w 6440"/>
                  <a:gd name="T113" fmla="*/ 2147483646 h 6592"/>
                  <a:gd name="T114" fmla="*/ 2147483646 w 6440"/>
                  <a:gd name="T115" fmla="*/ 2147483646 h 6592"/>
                  <a:gd name="T116" fmla="*/ 2147483646 w 6440"/>
                  <a:gd name="T117" fmla="*/ 2147483646 h 6592"/>
                  <a:gd name="T118" fmla="*/ 2147483646 w 6440"/>
                  <a:gd name="T119" fmla="*/ 2147483646 h 6592"/>
                  <a:gd name="T120" fmla="*/ 2147483646 w 6440"/>
                  <a:gd name="T121" fmla="*/ 2147483646 h 6592"/>
                  <a:gd name="T122" fmla="*/ 2147483646 w 6440"/>
                  <a:gd name="T123" fmla="*/ 2147483646 h 6592"/>
                  <a:gd name="T124" fmla="*/ 2147483646 w 6440"/>
                  <a:gd name="T125" fmla="*/ 2147483646 h 659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440" h="6592">
                    <a:moveTo>
                      <a:pt x="6439" y="4419"/>
                    </a:moveTo>
                    <a:lnTo>
                      <a:pt x="6439" y="4419"/>
                    </a:lnTo>
                    <a:lnTo>
                      <a:pt x="6439" y="4400"/>
                    </a:lnTo>
                    <a:lnTo>
                      <a:pt x="6420" y="4400"/>
                    </a:lnTo>
                    <a:lnTo>
                      <a:pt x="6401" y="4343"/>
                    </a:lnTo>
                    <a:lnTo>
                      <a:pt x="6401" y="4324"/>
                    </a:lnTo>
                    <a:lnTo>
                      <a:pt x="6401" y="4305"/>
                    </a:lnTo>
                    <a:lnTo>
                      <a:pt x="6381" y="4305"/>
                    </a:lnTo>
                    <a:lnTo>
                      <a:pt x="6343" y="4286"/>
                    </a:lnTo>
                    <a:lnTo>
                      <a:pt x="6325" y="4267"/>
                    </a:lnTo>
                    <a:lnTo>
                      <a:pt x="6305" y="4267"/>
                    </a:lnTo>
                    <a:lnTo>
                      <a:pt x="6305" y="4248"/>
                    </a:lnTo>
                    <a:lnTo>
                      <a:pt x="6286" y="4248"/>
                    </a:lnTo>
                    <a:lnTo>
                      <a:pt x="6286" y="4229"/>
                    </a:lnTo>
                    <a:lnTo>
                      <a:pt x="6305" y="4210"/>
                    </a:lnTo>
                    <a:lnTo>
                      <a:pt x="6286" y="4210"/>
                    </a:lnTo>
                    <a:lnTo>
                      <a:pt x="6267" y="4210"/>
                    </a:lnTo>
                    <a:lnTo>
                      <a:pt x="6267" y="4229"/>
                    </a:lnTo>
                    <a:lnTo>
                      <a:pt x="6248" y="4229"/>
                    </a:lnTo>
                    <a:lnTo>
                      <a:pt x="6210" y="4229"/>
                    </a:lnTo>
                    <a:lnTo>
                      <a:pt x="6210" y="4248"/>
                    </a:lnTo>
                    <a:lnTo>
                      <a:pt x="6191" y="4248"/>
                    </a:lnTo>
                    <a:lnTo>
                      <a:pt x="6191" y="4267"/>
                    </a:lnTo>
                    <a:lnTo>
                      <a:pt x="6191" y="4286"/>
                    </a:lnTo>
                    <a:lnTo>
                      <a:pt x="6153" y="4267"/>
                    </a:lnTo>
                    <a:lnTo>
                      <a:pt x="6134" y="4286"/>
                    </a:lnTo>
                    <a:lnTo>
                      <a:pt x="6115" y="4286"/>
                    </a:lnTo>
                    <a:lnTo>
                      <a:pt x="6096" y="4267"/>
                    </a:lnTo>
                    <a:lnTo>
                      <a:pt x="6076" y="4248"/>
                    </a:lnTo>
                    <a:lnTo>
                      <a:pt x="6058" y="4248"/>
                    </a:lnTo>
                    <a:lnTo>
                      <a:pt x="6039" y="4248"/>
                    </a:lnTo>
                    <a:lnTo>
                      <a:pt x="6020" y="4248"/>
                    </a:lnTo>
                    <a:lnTo>
                      <a:pt x="6020" y="4229"/>
                    </a:lnTo>
                    <a:lnTo>
                      <a:pt x="6020" y="4210"/>
                    </a:lnTo>
                    <a:lnTo>
                      <a:pt x="6000" y="4191"/>
                    </a:lnTo>
                    <a:lnTo>
                      <a:pt x="5981" y="4191"/>
                    </a:lnTo>
                    <a:lnTo>
                      <a:pt x="5962" y="4191"/>
                    </a:lnTo>
                    <a:lnTo>
                      <a:pt x="5944" y="4191"/>
                    </a:lnTo>
                    <a:lnTo>
                      <a:pt x="5924" y="4191"/>
                    </a:lnTo>
                    <a:lnTo>
                      <a:pt x="5924" y="4210"/>
                    </a:lnTo>
                    <a:lnTo>
                      <a:pt x="5924" y="4248"/>
                    </a:lnTo>
                    <a:lnTo>
                      <a:pt x="5905" y="4248"/>
                    </a:lnTo>
                    <a:lnTo>
                      <a:pt x="5886" y="4267"/>
                    </a:lnTo>
                    <a:lnTo>
                      <a:pt x="5867" y="4267"/>
                    </a:lnTo>
                    <a:lnTo>
                      <a:pt x="5848" y="4267"/>
                    </a:lnTo>
                    <a:lnTo>
                      <a:pt x="5848" y="4248"/>
                    </a:lnTo>
                    <a:lnTo>
                      <a:pt x="5829" y="4229"/>
                    </a:lnTo>
                    <a:lnTo>
                      <a:pt x="5810" y="4229"/>
                    </a:lnTo>
                    <a:lnTo>
                      <a:pt x="5791" y="4210"/>
                    </a:lnTo>
                    <a:lnTo>
                      <a:pt x="5772" y="4191"/>
                    </a:lnTo>
                    <a:lnTo>
                      <a:pt x="5753" y="4191"/>
                    </a:lnTo>
                    <a:lnTo>
                      <a:pt x="5753" y="4210"/>
                    </a:lnTo>
                    <a:lnTo>
                      <a:pt x="5772" y="4210"/>
                    </a:lnTo>
                    <a:lnTo>
                      <a:pt x="5772" y="4229"/>
                    </a:lnTo>
                    <a:lnTo>
                      <a:pt x="5753" y="4229"/>
                    </a:lnTo>
                    <a:lnTo>
                      <a:pt x="5734" y="4229"/>
                    </a:lnTo>
                    <a:lnTo>
                      <a:pt x="5677" y="4191"/>
                    </a:lnTo>
                    <a:lnTo>
                      <a:pt x="5677" y="4172"/>
                    </a:lnTo>
                    <a:lnTo>
                      <a:pt x="5677" y="4153"/>
                    </a:lnTo>
                    <a:lnTo>
                      <a:pt x="5677" y="4134"/>
                    </a:lnTo>
                    <a:lnTo>
                      <a:pt x="5677" y="4114"/>
                    </a:lnTo>
                    <a:lnTo>
                      <a:pt x="5677" y="4096"/>
                    </a:lnTo>
                    <a:lnTo>
                      <a:pt x="5677" y="4077"/>
                    </a:lnTo>
                    <a:lnTo>
                      <a:pt x="5677" y="4038"/>
                    </a:lnTo>
                    <a:lnTo>
                      <a:pt x="5658" y="4019"/>
                    </a:lnTo>
                    <a:lnTo>
                      <a:pt x="5639" y="4000"/>
                    </a:lnTo>
                    <a:lnTo>
                      <a:pt x="5639" y="3982"/>
                    </a:lnTo>
                    <a:lnTo>
                      <a:pt x="5639" y="3962"/>
                    </a:lnTo>
                    <a:lnTo>
                      <a:pt x="5619" y="3962"/>
                    </a:lnTo>
                    <a:lnTo>
                      <a:pt x="5600" y="3943"/>
                    </a:lnTo>
                    <a:lnTo>
                      <a:pt x="5581" y="3943"/>
                    </a:lnTo>
                    <a:lnTo>
                      <a:pt x="5563" y="3943"/>
                    </a:lnTo>
                    <a:lnTo>
                      <a:pt x="5524" y="3962"/>
                    </a:lnTo>
                    <a:lnTo>
                      <a:pt x="5505" y="3962"/>
                    </a:lnTo>
                    <a:lnTo>
                      <a:pt x="5486" y="3962"/>
                    </a:lnTo>
                    <a:lnTo>
                      <a:pt x="5486" y="3943"/>
                    </a:lnTo>
                    <a:lnTo>
                      <a:pt x="5448" y="3943"/>
                    </a:lnTo>
                    <a:lnTo>
                      <a:pt x="5448" y="3924"/>
                    </a:lnTo>
                    <a:lnTo>
                      <a:pt x="5372" y="3924"/>
                    </a:lnTo>
                    <a:lnTo>
                      <a:pt x="5353" y="3924"/>
                    </a:lnTo>
                    <a:lnTo>
                      <a:pt x="5334" y="3924"/>
                    </a:lnTo>
                    <a:lnTo>
                      <a:pt x="5315" y="3943"/>
                    </a:lnTo>
                    <a:lnTo>
                      <a:pt x="5315" y="3962"/>
                    </a:lnTo>
                    <a:lnTo>
                      <a:pt x="5315" y="3982"/>
                    </a:lnTo>
                    <a:lnTo>
                      <a:pt x="5334" y="3982"/>
                    </a:lnTo>
                    <a:lnTo>
                      <a:pt x="5334" y="4000"/>
                    </a:lnTo>
                    <a:lnTo>
                      <a:pt x="5353" y="4000"/>
                    </a:lnTo>
                    <a:lnTo>
                      <a:pt x="5353" y="4019"/>
                    </a:lnTo>
                    <a:lnTo>
                      <a:pt x="5334" y="4019"/>
                    </a:lnTo>
                    <a:lnTo>
                      <a:pt x="5334" y="4038"/>
                    </a:lnTo>
                    <a:lnTo>
                      <a:pt x="5315" y="4038"/>
                    </a:lnTo>
                    <a:lnTo>
                      <a:pt x="5315" y="4019"/>
                    </a:lnTo>
                    <a:lnTo>
                      <a:pt x="5296" y="4019"/>
                    </a:lnTo>
                    <a:lnTo>
                      <a:pt x="5238" y="3982"/>
                    </a:lnTo>
                    <a:lnTo>
                      <a:pt x="5219" y="3943"/>
                    </a:lnTo>
                    <a:lnTo>
                      <a:pt x="5219" y="3924"/>
                    </a:lnTo>
                    <a:lnTo>
                      <a:pt x="5182" y="3829"/>
                    </a:lnTo>
                    <a:lnTo>
                      <a:pt x="5162" y="3791"/>
                    </a:lnTo>
                    <a:lnTo>
                      <a:pt x="5162" y="3772"/>
                    </a:lnTo>
                    <a:lnTo>
                      <a:pt x="5162" y="3753"/>
                    </a:lnTo>
                    <a:lnTo>
                      <a:pt x="5162" y="3733"/>
                    </a:lnTo>
                    <a:lnTo>
                      <a:pt x="5182" y="3715"/>
                    </a:lnTo>
                    <a:lnTo>
                      <a:pt x="5201" y="3696"/>
                    </a:lnTo>
                    <a:lnTo>
                      <a:pt x="5201" y="3638"/>
                    </a:lnTo>
                    <a:lnTo>
                      <a:pt x="5219" y="3619"/>
                    </a:lnTo>
                    <a:lnTo>
                      <a:pt x="5219" y="3601"/>
                    </a:lnTo>
                    <a:lnTo>
                      <a:pt x="5258" y="3581"/>
                    </a:lnTo>
                    <a:lnTo>
                      <a:pt x="5258" y="3562"/>
                    </a:lnTo>
                    <a:lnTo>
                      <a:pt x="5277" y="3562"/>
                    </a:lnTo>
                    <a:lnTo>
                      <a:pt x="5296" y="3524"/>
                    </a:lnTo>
                    <a:lnTo>
                      <a:pt x="5296" y="3505"/>
                    </a:lnTo>
                    <a:lnTo>
                      <a:pt x="5315" y="3505"/>
                    </a:lnTo>
                    <a:lnTo>
                      <a:pt x="5315" y="3486"/>
                    </a:lnTo>
                    <a:lnTo>
                      <a:pt x="5334" y="3486"/>
                    </a:lnTo>
                    <a:lnTo>
                      <a:pt x="5334" y="3467"/>
                    </a:lnTo>
                    <a:lnTo>
                      <a:pt x="5315" y="3448"/>
                    </a:lnTo>
                    <a:lnTo>
                      <a:pt x="5315" y="3429"/>
                    </a:lnTo>
                    <a:lnTo>
                      <a:pt x="5315" y="3410"/>
                    </a:lnTo>
                    <a:lnTo>
                      <a:pt x="5315" y="3391"/>
                    </a:lnTo>
                    <a:lnTo>
                      <a:pt x="5334" y="3372"/>
                    </a:lnTo>
                    <a:lnTo>
                      <a:pt x="5334" y="3352"/>
                    </a:lnTo>
                    <a:lnTo>
                      <a:pt x="5334" y="3334"/>
                    </a:lnTo>
                    <a:lnTo>
                      <a:pt x="5334" y="3315"/>
                    </a:lnTo>
                    <a:lnTo>
                      <a:pt x="5353" y="3315"/>
                    </a:lnTo>
                    <a:lnTo>
                      <a:pt x="5372" y="3315"/>
                    </a:lnTo>
                    <a:lnTo>
                      <a:pt x="5391" y="3296"/>
                    </a:lnTo>
                    <a:lnTo>
                      <a:pt x="5391" y="3276"/>
                    </a:lnTo>
                    <a:lnTo>
                      <a:pt x="5372" y="3276"/>
                    </a:lnTo>
                    <a:lnTo>
                      <a:pt x="5334" y="3257"/>
                    </a:lnTo>
                    <a:lnTo>
                      <a:pt x="5315" y="3257"/>
                    </a:lnTo>
                    <a:lnTo>
                      <a:pt x="5296" y="3238"/>
                    </a:lnTo>
                    <a:lnTo>
                      <a:pt x="5258" y="3200"/>
                    </a:lnTo>
                    <a:lnTo>
                      <a:pt x="5238" y="3181"/>
                    </a:lnTo>
                    <a:lnTo>
                      <a:pt x="5219" y="3181"/>
                    </a:lnTo>
                    <a:lnTo>
                      <a:pt x="5219" y="3143"/>
                    </a:lnTo>
                    <a:lnTo>
                      <a:pt x="5219" y="3086"/>
                    </a:lnTo>
                    <a:lnTo>
                      <a:pt x="5201" y="3086"/>
                    </a:lnTo>
                    <a:lnTo>
                      <a:pt x="5201" y="3067"/>
                    </a:lnTo>
                    <a:lnTo>
                      <a:pt x="5201" y="3086"/>
                    </a:lnTo>
                    <a:lnTo>
                      <a:pt x="5182" y="3086"/>
                    </a:lnTo>
                    <a:lnTo>
                      <a:pt x="5162" y="3086"/>
                    </a:lnTo>
                    <a:lnTo>
                      <a:pt x="5143" y="3086"/>
                    </a:lnTo>
                    <a:lnTo>
                      <a:pt x="5124" y="3086"/>
                    </a:lnTo>
                    <a:lnTo>
                      <a:pt x="5124" y="3067"/>
                    </a:lnTo>
                    <a:lnTo>
                      <a:pt x="5124" y="3029"/>
                    </a:lnTo>
                    <a:lnTo>
                      <a:pt x="5124" y="3010"/>
                    </a:lnTo>
                    <a:lnTo>
                      <a:pt x="5105" y="3010"/>
                    </a:lnTo>
                    <a:lnTo>
                      <a:pt x="5086" y="3010"/>
                    </a:lnTo>
                    <a:lnTo>
                      <a:pt x="5086" y="2991"/>
                    </a:lnTo>
                    <a:lnTo>
                      <a:pt x="5067" y="2991"/>
                    </a:lnTo>
                    <a:lnTo>
                      <a:pt x="5048" y="2972"/>
                    </a:lnTo>
                    <a:lnTo>
                      <a:pt x="5029" y="2972"/>
                    </a:lnTo>
                    <a:lnTo>
                      <a:pt x="5029" y="2953"/>
                    </a:lnTo>
                    <a:lnTo>
                      <a:pt x="5029" y="2934"/>
                    </a:lnTo>
                    <a:lnTo>
                      <a:pt x="5029" y="2915"/>
                    </a:lnTo>
                    <a:lnTo>
                      <a:pt x="5029" y="2876"/>
                    </a:lnTo>
                    <a:lnTo>
                      <a:pt x="5029" y="2858"/>
                    </a:lnTo>
                    <a:lnTo>
                      <a:pt x="5048" y="2858"/>
                    </a:lnTo>
                    <a:lnTo>
                      <a:pt x="5067" y="2876"/>
                    </a:lnTo>
                    <a:lnTo>
                      <a:pt x="5086" y="2876"/>
                    </a:lnTo>
                    <a:lnTo>
                      <a:pt x="5086" y="2858"/>
                    </a:lnTo>
                    <a:lnTo>
                      <a:pt x="5086" y="2839"/>
                    </a:lnTo>
                    <a:lnTo>
                      <a:pt x="5105" y="2800"/>
                    </a:lnTo>
                    <a:lnTo>
                      <a:pt x="5124" y="2781"/>
                    </a:lnTo>
                    <a:lnTo>
                      <a:pt x="5124" y="2762"/>
                    </a:lnTo>
                    <a:lnTo>
                      <a:pt x="5105" y="2743"/>
                    </a:lnTo>
                    <a:lnTo>
                      <a:pt x="5105" y="2724"/>
                    </a:lnTo>
                    <a:lnTo>
                      <a:pt x="5086" y="2724"/>
                    </a:lnTo>
                    <a:lnTo>
                      <a:pt x="5105" y="2705"/>
                    </a:lnTo>
                    <a:lnTo>
                      <a:pt x="5124" y="2705"/>
                    </a:lnTo>
                    <a:lnTo>
                      <a:pt x="5143" y="2705"/>
                    </a:lnTo>
                    <a:lnTo>
                      <a:pt x="5143" y="2686"/>
                    </a:lnTo>
                    <a:lnTo>
                      <a:pt x="5182" y="2648"/>
                    </a:lnTo>
                    <a:lnTo>
                      <a:pt x="5182" y="2629"/>
                    </a:lnTo>
                    <a:lnTo>
                      <a:pt x="5182" y="2610"/>
                    </a:lnTo>
                    <a:lnTo>
                      <a:pt x="5182" y="2591"/>
                    </a:lnTo>
                    <a:lnTo>
                      <a:pt x="5182" y="2572"/>
                    </a:lnTo>
                    <a:lnTo>
                      <a:pt x="5182" y="2553"/>
                    </a:lnTo>
                    <a:lnTo>
                      <a:pt x="5182" y="2534"/>
                    </a:lnTo>
                    <a:lnTo>
                      <a:pt x="5201" y="2514"/>
                    </a:lnTo>
                    <a:lnTo>
                      <a:pt x="5201" y="2477"/>
                    </a:lnTo>
                    <a:lnTo>
                      <a:pt x="5201" y="2458"/>
                    </a:lnTo>
                    <a:lnTo>
                      <a:pt x="5219" y="2438"/>
                    </a:lnTo>
                    <a:lnTo>
                      <a:pt x="5258" y="2400"/>
                    </a:lnTo>
                    <a:lnTo>
                      <a:pt x="5277" y="2400"/>
                    </a:lnTo>
                    <a:lnTo>
                      <a:pt x="5277" y="2381"/>
                    </a:lnTo>
                    <a:lnTo>
                      <a:pt x="5296" y="2381"/>
                    </a:lnTo>
                    <a:lnTo>
                      <a:pt x="5296" y="2362"/>
                    </a:lnTo>
                    <a:lnTo>
                      <a:pt x="5315" y="2362"/>
                    </a:lnTo>
                    <a:lnTo>
                      <a:pt x="5296" y="2362"/>
                    </a:lnTo>
                    <a:lnTo>
                      <a:pt x="5296" y="2343"/>
                    </a:lnTo>
                    <a:lnTo>
                      <a:pt x="5296" y="2324"/>
                    </a:lnTo>
                    <a:lnTo>
                      <a:pt x="5277" y="2305"/>
                    </a:lnTo>
                    <a:lnTo>
                      <a:pt x="5277" y="2286"/>
                    </a:lnTo>
                    <a:lnTo>
                      <a:pt x="5277" y="2267"/>
                    </a:lnTo>
                    <a:lnTo>
                      <a:pt x="5258" y="2267"/>
                    </a:lnTo>
                    <a:lnTo>
                      <a:pt x="5238" y="2248"/>
                    </a:lnTo>
                    <a:lnTo>
                      <a:pt x="5238" y="2229"/>
                    </a:lnTo>
                    <a:lnTo>
                      <a:pt x="5238" y="2210"/>
                    </a:lnTo>
                    <a:lnTo>
                      <a:pt x="5219" y="2210"/>
                    </a:lnTo>
                    <a:lnTo>
                      <a:pt x="5219" y="2191"/>
                    </a:lnTo>
                    <a:lnTo>
                      <a:pt x="5201" y="2191"/>
                    </a:lnTo>
                    <a:lnTo>
                      <a:pt x="5182" y="2191"/>
                    </a:lnTo>
                    <a:lnTo>
                      <a:pt x="5162" y="2191"/>
                    </a:lnTo>
                    <a:lnTo>
                      <a:pt x="5162" y="2172"/>
                    </a:lnTo>
                    <a:lnTo>
                      <a:pt x="5143" y="2172"/>
                    </a:lnTo>
                    <a:lnTo>
                      <a:pt x="5143" y="2153"/>
                    </a:lnTo>
                    <a:lnTo>
                      <a:pt x="5143" y="2133"/>
                    </a:lnTo>
                    <a:lnTo>
                      <a:pt x="5124" y="2096"/>
                    </a:lnTo>
                    <a:lnTo>
                      <a:pt x="5124" y="2077"/>
                    </a:lnTo>
                    <a:lnTo>
                      <a:pt x="5105" y="2077"/>
                    </a:lnTo>
                    <a:lnTo>
                      <a:pt x="5086" y="2077"/>
                    </a:lnTo>
                    <a:lnTo>
                      <a:pt x="5086" y="2096"/>
                    </a:lnTo>
                    <a:lnTo>
                      <a:pt x="5086" y="2115"/>
                    </a:lnTo>
                    <a:lnTo>
                      <a:pt x="5067" y="2133"/>
                    </a:lnTo>
                    <a:lnTo>
                      <a:pt x="5067" y="2153"/>
                    </a:lnTo>
                    <a:lnTo>
                      <a:pt x="5048" y="2153"/>
                    </a:lnTo>
                    <a:lnTo>
                      <a:pt x="4972" y="2153"/>
                    </a:lnTo>
                    <a:lnTo>
                      <a:pt x="4934" y="2133"/>
                    </a:lnTo>
                    <a:lnTo>
                      <a:pt x="4915" y="2133"/>
                    </a:lnTo>
                    <a:lnTo>
                      <a:pt x="4896" y="2133"/>
                    </a:lnTo>
                    <a:lnTo>
                      <a:pt x="4896" y="2153"/>
                    </a:lnTo>
                    <a:lnTo>
                      <a:pt x="4857" y="2172"/>
                    </a:lnTo>
                    <a:lnTo>
                      <a:pt x="4857" y="2191"/>
                    </a:lnTo>
                    <a:lnTo>
                      <a:pt x="4838" y="2210"/>
                    </a:lnTo>
                    <a:lnTo>
                      <a:pt x="4838" y="2229"/>
                    </a:lnTo>
                    <a:lnTo>
                      <a:pt x="4838" y="2248"/>
                    </a:lnTo>
                    <a:lnTo>
                      <a:pt x="4820" y="2248"/>
                    </a:lnTo>
                    <a:lnTo>
                      <a:pt x="4801" y="2248"/>
                    </a:lnTo>
                    <a:lnTo>
                      <a:pt x="4743" y="2248"/>
                    </a:lnTo>
                    <a:lnTo>
                      <a:pt x="4724" y="2248"/>
                    </a:lnTo>
                    <a:lnTo>
                      <a:pt x="4705" y="2229"/>
                    </a:lnTo>
                    <a:lnTo>
                      <a:pt x="4686" y="2229"/>
                    </a:lnTo>
                    <a:lnTo>
                      <a:pt x="4648" y="2191"/>
                    </a:lnTo>
                    <a:lnTo>
                      <a:pt x="4629" y="2191"/>
                    </a:lnTo>
                    <a:lnTo>
                      <a:pt x="4629" y="2172"/>
                    </a:lnTo>
                    <a:lnTo>
                      <a:pt x="4629" y="2153"/>
                    </a:lnTo>
                    <a:lnTo>
                      <a:pt x="4629" y="2133"/>
                    </a:lnTo>
                    <a:lnTo>
                      <a:pt x="4629" y="2115"/>
                    </a:lnTo>
                    <a:lnTo>
                      <a:pt x="4629" y="2096"/>
                    </a:lnTo>
                    <a:lnTo>
                      <a:pt x="4629" y="2077"/>
                    </a:lnTo>
                    <a:lnTo>
                      <a:pt x="4629" y="2057"/>
                    </a:lnTo>
                    <a:lnTo>
                      <a:pt x="4610" y="2077"/>
                    </a:lnTo>
                    <a:lnTo>
                      <a:pt x="4610" y="2057"/>
                    </a:lnTo>
                    <a:lnTo>
                      <a:pt x="4591" y="2038"/>
                    </a:lnTo>
                    <a:lnTo>
                      <a:pt x="4591" y="2019"/>
                    </a:lnTo>
                    <a:lnTo>
                      <a:pt x="4591" y="2001"/>
                    </a:lnTo>
                    <a:lnTo>
                      <a:pt x="4591" y="1981"/>
                    </a:lnTo>
                    <a:lnTo>
                      <a:pt x="4610" y="1981"/>
                    </a:lnTo>
                    <a:lnTo>
                      <a:pt x="4610" y="1962"/>
                    </a:lnTo>
                    <a:lnTo>
                      <a:pt x="4629" y="1962"/>
                    </a:lnTo>
                    <a:lnTo>
                      <a:pt x="4648" y="1962"/>
                    </a:lnTo>
                    <a:lnTo>
                      <a:pt x="4648" y="1943"/>
                    </a:lnTo>
                    <a:lnTo>
                      <a:pt x="4629" y="1943"/>
                    </a:lnTo>
                    <a:lnTo>
                      <a:pt x="4629" y="1924"/>
                    </a:lnTo>
                    <a:lnTo>
                      <a:pt x="4629" y="1905"/>
                    </a:lnTo>
                    <a:lnTo>
                      <a:pt x="4648" y="1905"/>
                    </a:lnTo>
                    <a:lnTo>
                      <a:pt x="4648" y="1886"/>
                    </a:lnTo>
                    <a:lnTo>
                      <a:pt x="4629" y="1886"/>
                    </a:lnTo>
                    <a:lnTo>
                      <a:pt x="4629" y="1867"/>
                    </a:lnTo>
                    <a:lnTo>
                      <a:pt x="4629" y="1848"/>
                    </a:lnTo>
                    <a:lnTo>
                      <a:pt x="4610" y="1848"/>
                    </a:lnTo>
                    <a:lnTo>
                      <a:pt x="4610" y="1829"/>
                    </a:lnTo>
                    <a:lnTo>
                      <a:pt x="4591" y="1829"/>
                    </a:lnTo>
                    <a:lnTo>
                      <a:pt x="4591" y="1810"/>
                    </a:lnTo>
                    <a:lnTo>
                      <a:pt x="4572" y="1810"/>
                    </a:lnTo>
                    <a:lnTo>
                      <a:pt x="4553" y="1829"/>
                    </a:lnTo>
                    <a:lnTo>
                      <a:pt x="4534" y="1829"/>
                    </a:lnTo>
                    <a:lnTo>
                      <a:pt x="4515" y="1810"/>
                    </a:lnTo>
                    <a:lnTo>
                      <a:pt x="4515" y="1791"/>
                    </a:lnTo>
                    <a:lnTo>
                      <a:pt x="4515" y="1772"/>
                    </a:lnTo>
                    <a:lnTo>
                      <a:pt x="4534" y="1772"/>
                    </a:lnTo>
                    <a:lnTo>
                      <a:pt x="4553" y="1752"/>
                    </a:lnTo>
                    <a:lnTo>
                      <a:pt x="4572" y="1715"/>
                    </a:lnTo>
                    <a:lnTo>
                      <a:pt x="4648" y="1638"/>
                    </a:lnTo>
                    <a:lnTo>
                      <a:pt x="4667" y="1620"/>
                    </a:lnTo>
                    <a:lnTo>
                      <a:pt x="4705" y="1581"/>
                    </a:lnTo>
                    <a:lnTo>
                      <a:pt x="4724" y="1543"/>
                    </a:lnTo>
                    <a:lnTo>
                      <a:pt x="4724" y="1524"/>
                    </a:lnTo>
                    <a:lnTo>
                      <a:pt x="4743" y="1524"/>
                    </a:lnTo>
                    <a:lnTo>
                      <a:pt x="4762" y="1524"/>
                    </a:lnTo>
                    <a:lnTo>
                      <a:pt x="4781" y="1524"/>
                    </a:lnTo>
                    <a:lnTo>
                      <a:pt x="4801" y="1524"/>
                    </a:lnTo>
                    <a:lnTo>
                      <a:pt x="4820" y="1543"/>
                    </a:lnTo>
                    <a:lnTo>
                      <a:pt x="4838" y="1562"/>
                    </a:lnTo>
                    <a:lnTo>
                      <a:pt x="4857" y="1562"/>
                    </a:lnTo>
                    <a:lnTo>
                      <a:pt x="4877" y="1581"/>
                    </a:lnTo>
                    <a:lnTo>
                      <a:pt x="4896" y="1600"/>
                    </a:lnTo>
                    <a:lnTo>
                      <a:pt x="4915" y="1600"/>
                    </a:lnTo>
                    <a:lnTo>
                      <a:pt x="4915" y="1620"/>
                    </a:lnTo>
                    <a:lnTo>
                      <a:pt x="4934" y="1620"/>
                    </a:lnTo>
                    <a:lnTo>
                      <a:pt x="4953" y="1620"/>
                    </a:lnTo>
                    <a:lnTo>
                      <a:pt x="4972" y="1600"/>
                    </a:lnTo>
                    <a:lnTo>
                      <a:pt x="4991" y="1600"/>
                    </a:lnTo>
                    <a:lnTo>
                      <a:pt x="4991" y="1581"/>
                    </a:lnTo>
                    <a:lnTo>
                      <a:pt x="4991" y="1562"/>
                    </a:lnTo>
                    <a:lnTo>
                      <a:pt x="4991" y="1543"/>
                    </a:lnTo>
                    <a:lnTo>
                      <a:pt x="5029" y="1505"/>
                    </a:lnTo>
                    <a:lnTo>
                      <a:pt x="5048" y="1505"/>
                    </a:lnTo>
                    <a:lnTo>
                      <a:pt x="5048" y="1486"/>
                    </a:lnTo>
                    <a:lnTo>
                      <a:pt x="5067" y="1486"/>
                    </a:lnTo>
                    <a:lnTo>
                      <a:pt x="5086" y="1486"/>
                    </a:lnTo>
                    <a:lnTo>
                      <a:pt x="5105" y="1524"/>
                    </a:lnTo>
                    <a:lnTo>
                      <a:pt x="5124" y="1562"/>
                    </a:lnTo>
                    <a:lnTo>
                      <a:pt x="5143" y="1562"/>
                    </a:lnTo>
                    <a:lnTo>
                      <a:pt x="5143" y="1581"/>
                    </a:lnTo>
                    <a:lnTo>
                      <a:pt x="5182" y="1581"/>
                    </a:lnTo>
                    <a:lnTo>
                      <a:pt x="5219" y="1581"/>
                    </a:lnTo>
                    <a:lnTo>
                      <a:pt x="5238" y="1581"/>
                    </a:lnTo>
                    <a:lnTo>
                      <a:pt x="5258" y="1581"/>
                    </a:lnTo>
                    <a:lnTo>
                      <a:pt x="5315" y="1581"/>
                    </a:lnTo>
                    <a:lnTo>
                      <a:pt x="5334" y="1581"/>
                    </a:lnTo>
                    <a:lnTo>
                      <a:pt x="5353" y="1581"/>
                    </a:lnTo>
                    <a:lnTo>
                      <a:pt x="5372" y="1581"/>
                    </a:lnTo>
                    <a:lnTo>
                      <a:pt x="5391" y="1581"/>
                    </a:lnTo>
                    <a:lnTo>
                      <a:pt x="5410" y="1581"/>
                    </a:lnTo>
                    <a:lnTo>
                      <a:pt x="5410" y="1600"/>
                    </a:lnTo>
                    <a:lnTo>
                      <a:pt x="5429" y="1600"/>
                    </a:lnTo>
                    <a:lnTo>
                      <a:pt x="5448" y="1600"/>
                    </a:lnTo>
                    <a:lnTo>
                      <a:pt x="5486" y="1581"/>
                    </a:lnTo>
                    <a:lnTo>
                      <a:pt x="5486" y="1562"/>
                    </a:lnTo>
                    <a:lnTo>
                      <a:pt x="5543" y="1543"/>
                    </a:lnTo>
                    <a:lnTo>
                      <a:pt x="5563" y="1524"/>
                    </a:lnTo>
                    <a:lnTo>
                      <a:pt x="5581" y="1505"/>
                    </a:lnTo>
                    <a:lnTo>
                      <a:pt x="5600" y="1505"/>
                    </a:lnTo>
                    <a:lnTo>
                      <a:pt x="5639" y="1505"/>
                    </a:lnTo>
                    <a:lnTo>
                      <a:pt x="5677" y="1524"/>
                    </a:lnTo>
                    <a:lnTo>
                      <a:pt x="5695" y="1524"/>
                    </a:lnTo>
                    <a:lnTo>
                      <a:pt x="5695" y="1505"/>
                    </a:lnTo>
                    <a:lnTo>
                      <a:pt x="5695" y="1486"/>
                    </a:lnTo>
                    <a:lnTo>
                      <a:pt x="5715" y="1486"/>
                    </a:lnTo>
                    <a:lnTo>
                      <a:pt x="5715" y="1467"/>
                    </a:lnTo>
                    <a:lnTo>
                      <a:pt x="5715" y="1448"/>
                    </a:lnTo>
                    <a:lnTo>
                      <a:pt x="5715" y="1429"/>
                    </a:lnTo>
                    <a:lnTo>
                      <a:pt x="5715" y="1410"/>
                    </a:lnTo>
                    <a:lnTo>
                      <a:pt x="5734" y="1410"/>
                    </a:lnTo>
                    <a:lnTo>
                      <a:pt x="5734" y="1391"/>
                    </a:lnTo>
                    <a:lnTo>
                      <a:pt x="5734" y="1371"/>
                    </a:lnTo>
                    <a:lnTo>
                      <a:pt x="5734" y="1353"/>
                    </a:lnTo>
                    <a:lnTo>
                      <a:pt x="5734" y="1334"/>
                    </a:lnTo>
                    <a:lnTo>
                      <a:pt x="5753" y="1315"/>
                    </a:lnTo>
                    <a:lnTo>
                      <a:pt x="5753" y="1295"/>
                    </a:lnTo>
                    <a:lnTo>
                      <a:pt x="5753" y="1257"/>
                    </a:lnTo>
                    <a:lnTo>
                      <a:pt x="5772" y="1257"/>
                    </a:lnTo>
                    <a:lnTo>
                      <a:pt x="5753" y="1219"/>
                    </a:lnTo>
                    <a:lnTo>
                      <a:pt x="5753" y="1200"/>
                    </a:lnTo>
                    <a:lnTo>
                      <a:pt x="5753" y="1181"/>
                    </a:lnTo>
                    <a:lnTo>
                      <a:pt x="5734" y="1181"/>
                    </a:lnTo>
                    <a:lnTo>
                      <a:pt x="5715" y="1143"/>
                    </a:lnTo>
                    <a:lnTo>
                      <a:pt x="5715" y="1124"/>
                    </a:lnTo>
                    <a:lnTo>
                      <a:pt x="5734" y="1105"/>
                    </a:lnTo>
                    <a:lnTo>
                      <a:pt x="5753" y="1086"/>
                    </a:lnTo>
                    <a:lnTo>
                      <a:pt x="5753" y="1067"/>
                    </a:lnTo>
                    <a:lnTo>
                      <a:pt x="5753" y="1029"/>
                    </a:lnTo>
                    <a:lnTo>
                      <a:pt x="5753" y="1010"/>
                    </a:lnTo>
                    <a:lnTo>
                      <a:pt x="5734" y="1010"/>
                    </a:lnTo>
                    <a:lnTo>
                      <a:pt x="5715" y="1010"/>
                    </a:lnTo>
                    <a:lnTo>
                      <a:pt x="5715" y="1029"/>
                    </a:lnTo>
                    <a:lnTo>
                      <a:pt x="5695" y="1029"/>
                    </a:lnTo>
                    <a:lnTo>
                      <a:pt x="5695" y="1010"/>
                    </a:lnTo>
                    <a:lnTo>
                      <a:pt x="5677" y="1010"/>
                    </a:lnTo>
                    <a:lnTo>
                      <a:pt x="5677" y="972"/>
                    </a:lnTo>
                    <a:lnTo>
                      <a:pt x="5581" y="953"/>
                    </a:lnTo>
                    <a:lnTo>
                      <a:pt x="5563" y="953"/>
                    </a:lnTo>
                    <a:lnTo>
                      <a:pt x="5524" y="972"/>
                    </a:lnTo>
                    <a:lnTo>
                      <a:pt x="5524" y="1010"/>
                    </a:lnTo>
                    <a:lnTo>
                      <a:pt x="5505" y="1010"/>
                    </a:lnTo>
                    <a:lnTo>
                      <a:pt x="5505" y="1029"/>
                    </a:lnTo>
                    <a:lnTo>
                      <a:pt x="5505" y="1048"/>
                    </a:lnTo>
                    <a:lnTo>
                      <a:pt x="5505" y="1067"/>
                    </a:lnTo>
                    <a:lnTo>
                      <a:pt x="5486" y="1086"/>
                    </a:lnTo>
                    <a:lnTo>
                      <a:pt x="5467" y="1086"/>
                    </a:lnTo>
                    <a:lnTo>
                      <a:pt x="5467" y="1105"/>
                    </a:lnTo>
                    <a:lnTo>
                      <a:pt x="5448" y="1105"/>
                    </a:lnTo>
                    <a:lnTo>
                      <a:pt x="5429" y="1105"/>
                    </a:lnTo>
                    <a:lnTo>
                      <a:pt x="5391" y="1124"/>
                    </a:lnTo>
                    <a:lnTo>
                      <a:pt x="5372" y="1124"/>
                    </a:lnTo>
                    <a:lnTo>
                      <a:pt x="5334" y="1124"/>
                    </a:lnTo>
                    <a:lnTo>
                      <a:pt x="5315" y="1124"/>
                    </a:lnTo>
                    <a:lnTo>
                      <a:pt x="5296" y="1143"/>
                    </a:lnTo>
                    <a:lnTo>
                      <a:pt x="5277" y="1143"/>
                    </a:lnTo>
                    <a:lnTo>
                      <a:pt x="5258" y="1143"/>
                    </a:lnTo>
                    <a:lnTo>
                      <a:pt x="5238" y="1143"/>
                    </a:lnTo>
                    <a:lnTo>
                      <a:pt x="5219" y="1143"/>
                    </a:lnTo>
                    <a:lnTo>
                      <a:pt x="5201" y="1124"/>
                    </a:lnTo>
                    <a:lnTo>
                      <a:pt x="5182" y="1124"/>
                    </a:lnTo>
                    <a:lnTo>
                      <a:pt x="5162" y="1105"/>
                    </a:lnTo>
                    <a:lnTo>
                      <a:pt x="5086" y="1048"/>
                    </a:lnTo>
                    <a:lnTo>
                      <a:pt x="5067" y="1048"/>
                    </a:lnTo>
                    <a:lnTo>
                      <a:pt x="5067" y="1029"/>
                    </a:lnTo>
                    <a:lnTo>
                      <a:pt x="5048" y="991"/>
                    </a:lnTo>
                    <a:lnTo>
                      <a:pt x="5048" y="972"/>
                    </a:lnTo>
                    <a:lnTo>
                      <a:pt x="5086" y="972"/>
                    </a:lnTo>
                    <a:lnTo>
                      <a:pt x="5124" y="953"/>
                    </a:lnTo>
                    <a:lnTo>
                      <a:pt x="5124" y="934"/>
                    </a:lnTo>
                    <a:lnTo>
                      <a:pt x="5124" y="914"/>
                    </a:lnTo>
                    <a:lnTo>
                      <a:pt x="5105" y="877"/>
                    </a:lnTo>
                    <a:lnTo>
                      <a:pt x="5105" y="858"/>
                    </a:lnTo>
                    <a:lnTo>
                      <a:pt x="5105" y="838"/>
                    </a:lnTo>
                    <a:lnTo>
                      <a:pt x="5124" y="838"/>
                    </a:lnTo>
                    <a:lnTo>
                      <a:pt x="5124" y="819"/>
                    </a:lnTo>
                    <a:lnTo>
                      <a:pt x="5105" y="819"/>
                    </a:lnTo>
                    <a:lnTo>
                      <a:pt x="5105" y="800"/>
                    </a:lnTo>
                    <a:lnTo>
                      <a:pt x="5086" y="781"/>
                    </a:lnTo>
                    <a:lnTo>
                      <a:pt x="5067" y="781"/>
                    </a:lnTo>
                    <a:lnTo>
                      <a:pt x="5029" y="762"/>
                    </a:lnTo>
                    <a:lnTo>
                      <a:pt x="5010" y="743"/>
                    </a:lnTo>
                    <a:lnTo>
                      <a:pt x="4991" y="724"/>
                    </a:lnTo>
                    <a:lnTo>
                      <a:pt x="4991" y="686"/>
                    </a:lnTo>
                    <a:lnTo>
                      <a:pt x="4991" y="667"/>
                    </a:lnTo>
                    <a:lnTo>
                      <a:pt x="4991" y="648"/>
                    </a:lnTo>
                    <a:lnTo>
                      <a:pt x="4991" y="629"/>
                    </a:lnTo>
                    <a:lnTo>
                      <a:pt x="4991" y="610"/>
                    </a:lnTo>
                    <a:lnTo>
                      <a:pt x="4991" y="591"/>
                    </a:lnTo>
                    <a:lnTo>
                      <a:pt x="4991" y="572"/>
                    </a:lnTo>
                    <a:lnTo>
                      <a:pt x="5029" y="553"/>
                    </a:lnTo>
                    <a:lnTo>
                      <a:pt x="5048" y="533"/>
                    </a:lnTo>
                    <a:lnTo>
                      <a:pt x="5067" y="533"/>
                    </a:lnTo>
                    <a:lnTo>
                      <a:pt x="5067" y="553"/>
                    </a:lnTo>
                    <a:lnTo>
                      <a:pt x="5086" y="553"/>
                    </a:lnTo>
                    <a:lnTo>
                      <a:pt x="5086" y="533"/>
                    </a:lnTo>
                    <a:lnTo>
                      <a:pt x="5105" y="533"/>
                    </a:lnTo>
                    <a:lnTo>
                      <a:pt x="5105" y="514"/>
                    </a:lnTo>
                    <a:lnTo>
                      <a:pt x="5124" y="514"/>
                    </a:lnTo>
                    <a:lnTo>
                      <a:pt x="5143" y="514"/>
                    </a:lnTo>
                    <a:lnTo>
                      <a:pt x="5124" y="496"/>
                    </a:lnTo>
                    <a:lnTo>
                      <a:pt x="5105" y="477"/>
                    </a:lnTo>
                    <a:lnTo>
                      <a:pt x="5086" y="477"/>
                    </a:lnTo>
                    <a:lnTo>
                      <a:pt x="5067" y="477"/>
                    </a:lnTo>
                    <a:lnTo>
                      <a:pt x="5048" y="477"/>
                    </a:lnTo>
                    <a:lnTo>
                      <a:pt x="5048" y="496"/>
                    </a:lnTo>
                    <a:lnTo>
                      <a:pt x="5029" y="496"/>
                    </a:lnTo>
                    <a:lnTo>
                      <a:pt x="5010" y="477"/>
                    </a:lnTo>
                    <a:lnTo>
                      <a:pt x="4991" y="477"/>
                    </a:lnTo>
                    <a:lnTo>
                      <a:pt x="4991" y="457"/>
                    </a:lnTo>
                    <a:lnTo>
                      <a:pt x="4991" y="477"/>
                    </a:lnTo>
                    <a:lnTo>
                      <a:pt x="4972" y="477"/>
                    </a:lnTo>
                    <a:lnTo>
                      <a:pt x="4934" y="477"/>
                    </a:lnTo>
                    <a:lnTo>
                      <a:pt x="4915" y="496"/>
                    </a:lnTo>
                    <a:lnTo>
                      <a:pt x="4896" y="496"/>
                    </a:lnTo>
                    <a:lnTo>
                      <a:pt x="4877" y="496"/>
                    </a:lnTo>
                    <a:lnTo>
                      <a:pt x="4877" y="514"/>
                    </a:lnTo>
                    <a:lnTo>
                      <a:pt x="4857" y="514"/>
                    </a:lnTo>
                    <a:lnTo>
                      <a:pt x="4838" y="496"/>
                    </a:lnTo>
                    <a:lnTo>
                      <a:pt x="4820" y="496"/>
                    </a:lnTo>
                    <a:lnTo>
                      <a:pt x="4801" y="496"/>
                    </a:lnTo>
                    <a:lnTo>
                      <a:pt x="4781" y="514"/>
                    </a:lnTo>
                    <a:lnTo>
                      <a:pt x="4762" y="496"/>
                    </a:lnTo>
                    <a:lnTo>
                      <a:pt x="4743" y="496"/>
                    </a:lnTo>
                    <a:lnTo>
                      <a:pt x="4724" y="496"/>
                    </a:lnTo>
                    <a:lnTo>
                      <a:pt x="4705" y="496"/>
                    </a:lnTo>
                    <a:lnTo>
                      <a:pt x="4705" y="477"/>
                    </a:lnTo>
                    <a:lnTo>
                      <a:pt x="4705" y="457"/>
                    </a:lnTo>
                    <a:lnTo>
                      <a:pt x="4686" y="457"/>
                    </a:lnTo>
                    <a:lnTo>
                      <a:pt x="4686" y="477"/>
                    </a:lnTo>
                    <a:lnTo>
                      <a:pt x="4686" y="496"/>
                    </a:lnTo>
                    <a:lnTo>
                      <a:pt x="4686" y="514"/>
                    </a:lnTo>
                    <a:lnTo>
                      <a:pt x="4686" y="533"/>
                    </a:lnTo>
                    <a:lnTo>
                      <a:pt x="4667" y="553"/>
                    </a:lnTo>
                    <a:lnTo>
                      <a:pt x="4648" y="572"/>
                    </a:lnTo>
                    <a:lnTo>
                      <a:pt x="4667" y="610"/>
                    </a:lnTo>
                    <a:lnTo>
                      <a:pt x="4705" y="686"/>
                    </a:lnTo>
                    <a:lnTo>
                      <a:pt x="4705" y="724"/>
                    </a:lnTo>
                    <a:lnTo>
                      <a:pt x="4724" y="743"/>
                    </a:lnTo>
                    <a:lnTo>
                      <a:pt x="4648" y="800"/>
                    </a:lnTo>
                    <a:lnTo>
                      <a:pt x="4610" y="819"/>
                    </a:lnTo>
                    <a:lnTo>
                      <a:pt x="4591" y="838"/>
                    </a:lnTo>
                    <a:lnTo>
                      <a:pt x="4572" y="819"/>
                    </a:lnTo>
                    <a:lnTo>
                      <a:pt x="4553" y="800"/>
                    </a:lnTo>
                    <a:lnTo>
                      <a:pt x="4534" y="800"/>
                    </a:lnTo>
                    <a:lnTo>
                      <a:pt x="4515" y="800"/>
                    </a:lnTo>
                    <a:lnTo>
                      <a:pt x="4515" y="819"/>
                    </a:lnTo>
                    <a:lnTo>
                      <a:pt x="4496" y="819"/>
                    </a:lnTo>
                    <a:lnTo>
                      <a:pt x="4476" y="819"/>
                    </a:lnTo>
                    <a:lnTo>
                      <a:pt x="4476" y="838"/>
                    </a:lnTo>
                    <a:lnTo>
                      <a:pt x="4457" y="858"/>
                    </a:lnTo>
                    <a:lnTo>
                      <a:pt x="4400" y="914"/>
                    </a:lnTo>
                    <a:lnTo>
                      <a:pt x="4400" y="934"/>
                    </a:lnTo>
                    <a:lnTo>
                      <a:pt x="4400" y="953"/>
                    </a:lnTo>
                    <a:lnTo>
                      <a:pt x="4381" y="953"/>
                    </a:lnTo>
                    <a:lnTo>
                      <a:pt x="4381" y="972"/>
                    </a:lnTo>
                    <a:lnTo>
                      <a:pt x="4381" y="991"/>
                    </a:lnTo>
                    <a:lnTo>
                      <a:pt x="4400" y="991"/>
                    </a:lnTo>
                    <a:lnTo>
                      <a:pt x="4420" y="991"/>
                    </a:lnTo>
                    <a:lnTo>
                      <a:pt x="4439" y="1029"/>
                    </a:lnTo>
                    <a:lnTo>
                      <a:pt x="4439" y="1048"/>
                    </a:lnTo>
                    <a:lnTo>
                      <a:pt x="4457" y="1029"/>
                    </a:lnTo>
                    <a:lnTo>
                      <a:pt x="4476" y="1029"/>
                    </a:lnTo>
                    <a:lnTo>
                      <a:pt x="4476" y="1048"/>
                    </a:lnTo>
                    <a:lnTo>
                      <a:pt x="4457" y="1048"/>
                    </a:lnTo>
                    <a:lnTo>
                      <a:pt x="4439" y="1067"/>
                    </a:lnTo>
                    <a:lnTo>
                      <a:pt x="4439" y="1086"/>
                    </a:lnTo>
                    <a:lnTo>
                      <a:pt x="4439" y="1124"/>
                    </a:lnTo>
                    <a:lnTo>
                      <a:pt x="4439" y="1143"/>
                    </a:lnTo>
                    <a:lnTo>
                      <a:pt x="4420" y="1162"/>
                    </a:lnTo>
                    <a:lnTo>
                      <a:pt x="4420" y="1181"/>
                    </a:lnTo>
                    <a:lnTo>
                      <a:pt x="4400" y="1181"/>
                    </a:lnTo>
                    <a:lnTo>
                      <a:pt x="4400" y="1200"/>
                    </a:lnTo>
                    <a:lnTo>
                      <a:pt x="4400" y="1219"/>
                    </a:lnTo>
                    <a:lnTo>
                      <a:pt x="4362" y="1239"/>
                    </a:lnTo>
                    <a:lnTo>
                      <a:pt x="4305" y="1295"/>
                    </a:lnTo>
                    <a:lnTo>
                      <a:pt x="4305" y="1315"/>
                    </a:lnTo>
                    <a:lnTo>
                      <a:pt x="4286" y="1315"/>
                    </a:lnTo>
                    <a:lnTo>
                      <a:pt x="4267" y="1315"/>
                    </a:lnTo>
                    <a:lnTo>
                      <a:pt x="4267" y="1334"/>
                    </a:lnTo>
                    <a:lnTo>
                      <a:pt x="4286" y="1353"/>
                    </a:lnTo>
                    <a:lnTo>
                      <a:pt x="4286" y="1371"/>
                    </a:lnTo>
                    <a:lnTo>
                      <a:pt x="4267" y="1371"/>
                    </a:lnTo>
                    <a:lnTo>
                      <a:pt x="4248" y="1371"/>
                    </a:lnTo>
                    <a:lnTo>
                      <a:pt x="4229" y="1371"/>
                    </a:lnTo>
                    <a:lnTo>
                      <a:pt x="4191" y="1429"/>
                    </a:lnTo>
                    <a:lnTo>
                      <a:pt x="4172" y="1467"/>
                    </a:lnTo>
                    <a:lnTo>
                      <a:pt x="4172" y="1486"/>
                    </a:lnTo>
                    <a:lnTo>
                      <a:pt x="4172" y="1505"/>
                    </a:lnTo>
                    <a:lnTo>
                      <a:pt x="4153" y="1505"/>
                    </a:lnTo>
                    <a:lnTo>
                      <a:pt x="4134" y="1505"/>
                    </a:lnTo>
                    <a:lnTo>
                      <a:pt x="4115" y="1505"/>
                    </a:lnTo>
                    <a:lnTo>
                      <a:pt x="4095" y="1505"/>
                    </a:lnTo>
                    <a:lnTo>
                      <a:pt x="4095" y="1524"/>
                    </a:lnTo>
                    <a:lnTo>
                      <a:pt x="4077" y="1524"/>
                    </a:lnTo>
                    <a:lnTo>
                      <a:pt x="4058" y="1524"/>
                    </a:lnTo>
                    <a:lnTo>
                      <a:pt x="4039" y="1524"/>
                    </a:lnTo>
                    <a:lnTo>
                      <a:pt x="4039" y="1505"/>
                    </a:lnTo>
                    <a:lnTo>
                      <a:pt x="4019" y="1505"/>
                    </a:lnTo>
                    <a:lnTo>
                      <a:pt x="4019" y="1543"/>
                    </a:lnTo>
                    <a:lnTo>
                      <a:pt x="4000" y="1581"/>
                    </a:lnTo>
                    <a:lnTo>
                      <a:pt x="3981" y="1600"/>
                    </a:lnTo>
                    <a:lnTo>
                      <a:pt x="3981" y="1620"/>
                    </a:lnTo>
                    <a:lnTo>
                      <a:pt x="3981" y="1638"/>
                    </a:lnTo>
                    <a:lnTo>
                      <a:pt x="4000" y="1657"/>
                    </a:lnTo>
                    <a:lnTo>
                      <a:pt x="4000" y="1734"/>
                    </a:lnTo>
                    <a:lnTo>
                      <a:pt x="4000" y="1752"/>
                    </a:lnTo>
                    <a:lnTo>
                      <a:pt x="4000" y="1772"/>
                    </a:lnTo>
                    <a:lnTo>
                      <a:pt x="3981" y="1791"/>
                    </a:lnTo>
                    <a:lnTo>
                      <a:pt x="3981" y="1810"/>
                    </a:lnTo>
                    <a:lnTo>
                      <a:pt x="3981" y="1829"/>
                    </a:lnTo>
                    <a:lnTo>
                      <a:pt x="3981" y="1848"/>
                    </a:lnTo>
                    <a:lnTo>
                      <a:pt x="3981" y="1886"/>
                    </a:lnTo>
                    <a:lnTo>
                      <a:pt x="3981" y="1905"/>
                    </a:lnTo>
                    <a:lnTo>
                      <a:pt x="4000" y="1943"/>
                    </a:lnTo>
                    <a:lnTo>
                      <a:pt x="4039" y="1962"/>
                    </a:lnTo>
                    <a:lnTo>
                      <a:pt x="4039" y="1981"/>
                    </a:lnTo>
                    <a:lnTo>
                      <a:pt x="4058" y="2038"/>
                    </a:lnTo>
                    <a:lnTo>
                      <a:pt x="4058" y="2057"/>
                    </a:lnTo>
                    <a:lnTo>
                      <a:pt x="4077" y="2057"/>
                    </a:lnTo>
                    <a:lnTo>
                      <a:pt x="4077" y="2077"/>
                    </a:lnTo>
                    <a:lnTo>
                      <a:pt x="4077" y="2096"/>
                    </a:lnTo>
                    <a:lnTo>
                      <a:pt x="4077" y="2115"/>
                    </a:lnTo>
                    <a:lnTo>
                      <a:pt x="4077" y="2133"/>
                    </a:lnTo>
                    <a:lnTo>
                      <a:pt x="4095" y="2153"/>
                    </a:lnTo>
                    <a:lnTo>
                      <a:pt x="4095" y="2172"/>
                    </a:lnTo>
                    <a:lnTo>
                      <a:pt x="4095" y="2191"/>
                    </a:lnTo>
                    <a:lnTo>
                      <a:pt x="4095" y="2210"/>
                    </a:lnTo>
                    <a:lnTo>
                      <a:pt x="4115" y="2210"/>
                    </a:lnTo>
                    <a:lnTo>
                      <a:pt x="4115" y="2229"/>
                    </a:lnTo>
                    <a:lnTo>
                      <a:pt x="4095" y="2248"/>
                    </a:lnTo>
                    <a:lnTo>
                      <a:pt x="4095" y="2267"/>
                    </a:lnTo>
                    <a:lnTo>
                      <a:pt x="4077" y="2267"/>
                    </a:lnTo>
                    <a:lnTo>
                      <a:pt x="4058" y="2267"/>
                    </a:lnTo>
                    <a:lnTo>
                      <a:pt x="4058" y="2286"/>
                    </a:lnTo>
                    <a:lnTo>
                      <a:pt x="4058" y="2305"/>
                    </a:lnTo>
                    <a:lnTo>
                      <a:pt x="4058" y="2324"/>
                    </a:lnTo>
                    <a:lnTo>
                      <a:pt x="4058" y="2343"/>
                    </a:lnTo>
                    <a:lnTo>
                      <a:pt x="4058" y="2362"/>
                    </a:lnTo>
                    <a:lnTo>
                      <a:pt x="4058" y="2381"/>
                    </a:lnTo>
                    <a:lnTo>
                      <a:pt x="4039" y="2381"/>
                    </a:lnTo>
                    <a:lnTo>
                      <a:pt x="4019" y="2381"/>
                    </a:lnTo>
                    <a:lnTo>
                      <a:pt x="4000" y="2381"/>
                    </a:lnTo>
                    <a:lnTo>
                      <a:pt x="3981" y="2381"/>
                    </a:lnTo>
                    <a:lnTo>
                      <a:pt x="3943" y="2400"/>
                    </a:lnTo>
                    <a:lnTo>
                      <a:pt x="3924" y="2419"/>
                    </a:lnTo>
                    <a:lnTo>
                      <a:pt x="3905" y="2419"/>
                    </a:lnTo>
                    <a:lnTo>
                      <a:pt x="3886" y="2438"/>
                    </a:lnTo>
                    <a:lnTo>
                      <a:pt x="3848" y="2477"/>
                    </a:lnTo>
                    <a:lnTo>
                      <a:pt x="3848" y="2495"/>
                    </a:lnTo>
                    <a:lnTo>
                      <a:pt x="3829" y="2495"/>
                    </a:lnTo>
                    <a:lnTo>
                      <a:pt x="3810" y="2495"/>
                    </a:lnTo>
                    <a:lnTo>
                      <a:pt x="3810" y="2477"/>
                    </a:lnTo>
                    <a:lnTo>
                      <a:pt x="3772" y="2458"/>
                    </a:lnTo>
                    <a:lnTo>
                      <a:pt x="3772" y="2438"/>
                    </a:lnTo>
                    <a:lnTo>
                      <a:pt x="3791" y="2419"/>
                    </a:lnTo>
                    <a:lnTo>
                      <a:pt x="3791" y="2381"/>
                    </a:lnTo>
                    <a:lnTo>
                      <a:pt x="3772" y="2381"/>
                    </a:lnTo>
                    <a:lnTo>
                      <a:pt x="3753" y="2362"/>
                    </a:lnTo>
                    <a:lnTo>
                      <a:pt x="3734" y="2362"/>
                    </a:lnTo>
                    <a:lnTo>
                      <a:pt x="3696" y="2400"/>
                    </a:lnTo>
                    <a:lnTo>
                      <a:pt x="3677" y="2400"/>
                    </a:lnTo>
                    <a:lnTo>
                      <a:pt x="3658" y="2419"/>
                    </a:lnTo>
                    <a:lnTo>
                      <a:pt x="3638" y="2419"/>
                    </a:lnTo>
                    <a:lnTo>
                      <a:pt x="3619" y="2419"/>
                    </a:lnTo>
                    <a:lnTo>
                      <a:pt x="3600" y="2419"/>
                    </a:lnTo>
                    <a:lnTo>
                      <a:pt x="3600" y="2438"/>
                    </a:lnTo>
                    <a:lnTo>
                      <a:pt x="3582" y="2458"/>
                    </a:lnTo>
                    <a:lnTo>
                      <a:pt x="3562" y="2477"/>
                    </a:lnTo>
                    <a:lnTo>
                      <a:pt x="3543" y="2477"/>
                    </a:lnTo>
                    <a:lnTo>
                      <a:pt x="3524" y="2477"/>
                    </a:lnTo>
                    <a:lnTo>
                      <a:pt x="3505" y="2477"/>
                    </a:lnTo>
                    <a:lnTo>
                      <a:pt x="3505" y="2495"/>
                    </a:lnTo>
                    <a:lnTo>
                      <a:pt x="3486" y="2514"/>
                    </a:lnTo>
                    <a:lnTo>
                      <a:pt x="3429" y="2572"/>
                    </a:lnTo>
                    <a:lnTo>
                      <a:pt x="3410" y="2591"/>
                    </a:lnTo>
                    <a:lnTo>
                      <a:pt x="3410" y="2610"/>
                    </a:lnTo>
                    <a:lnTo>
                      <a:pt x="3391" y="2610"/>
                    </a:lnTo>
                    <a:lnTo>
                      <a:pt x="3257" y="2591"/>
                    </a:lnTo>
                    <a:lnTo>
                      <a:pt x="3257" y="2610"/>
                    </a:lnTo>
                    <a:lnTo>
                      <a:pt x="3238" y="2629"/>
                    </a:lnTo>
                    <a:lnTo>
                      <a:pt x="3219" y="2648"/>
                    </a:lnTo>
                    <a:lnTo>
                      <a:pt x="3201" y="2648"/>
                    </a:lnTo>
                    <a:lnTo>
                      <a:pt x="3201" y="2629"/>
                    </a:lnTo>
                    <a:lnTo>
                      <a:pt x="3181" y="2610"/>
                    </a:lnTo>
                    <a:lnTo>
                      <a:pt x="3162" y="2610"/>
                    </a:lnTo>
                    <a:lnTo>
                      <a:pt x="3162" y="2591"/>
                    </a:lnTo>
                    <a:lnTo>
                      <a:pt x="3162" y="2572"/>
                    </a:lnTo>
                    <a:lnTo>
                      <a:pt x="3162" y="2553"/>
                    </a:lnTo>
                    <a:lnTo>
                      <a:pt x="3162" y="2534"/>
                    </a:lnTo>
                    <a:lnTo>
                      <a:pt x="3143" y="2534"/>
                    </a:lnTo>
                    <a:lnTo>
                      <a:pt x="3124" y="2514"/>
                    </a:lnTo>
                    <a:lnTo>
                      <a:pt x="3086" y="2477"/>
                    </a:lnTo>
                    <a:lnTo>
                      <a:pt x="3067" y="2477"/>
                    </a:lnTo>
                    <a:lnTo>
                      <a:pt x="3067" y="2495"/>
                    </a:lnTo>
                    <a:lnTo>
                      <a:pt x="3048" y="2495"/>
                    </a:lnTo>
                    <a:lnTo>
                      <a:pt x="3029" y="2495"/>
                    </a:lnTo>
                    <a:lnTo>
                      <a:pt x="3010" y="2495"/>
                    </a:lnTo>
                    <a:lnTo>
                      <a:pt x="3010" y="2477"/>
                    </a:lnTo>
                    <a:lnTo>
                      <a:pt x="3010" y="2458"/>
                    </a:lnTo>
                    <a:lnTo>
                      <a:pt x="3010" y="2438"/>
                    </a:lnTo>
                    <a:lnTo>
                      <a:pt x="3010" y="2419"/>
                    </a:lnTo>
                    <a:lnTo>
                      <a:pt x="3029" y="2419"/>
                    </a:lnTo>
                    <a:lnTo>
                      <a:pt x="3029" y="2400"/>
                    </a:lnTo>
                    <a:lnTo>
                      <a:pt x="3048" y="2400"/>
                    </a:lnTo>
                    <a:lnTo>
                      <a:pt x="3067" y="2381"/>
                    </a:lnTo>
                    <a:lnTo>
                      <a:pt x="3067" y="2362"/>
                    </a:lnTo>
                    <a:lnTo>
                      <a:pt x="3048" y="2362"/>
                    </a:lnTo>
                    <a:lnTo>
                      <a:pt x="3029" y="2343"/>
                    </a:lnTo>
                    <a:lnTo>
                      <a:pt x="3029" y="2305"/>
                    </a:lnTo>
                    <a:lnTo>
                      <a:pt x="3010" y="2305"/>
                    </a:lnTo>
                    <a:lnTo>
                      <a:pt x="3010" y="2286"/>
                    </a:lnTo>
                    <a:lnTo>
                      <a:pt x="2991" y="2267"/>
                    </a:lnTo>
                    <a:lnTo>
                      <a:pt x="2972" y="2248"/>
                    </a:lnTo>
                    <a:lnTo>
                      <a:pt x="2953" y="2248"/>
                    </a:lnTo>
                    <a:lnTo>
                      <a:pt x="2915" y="2229"/>
                    </a:lnTo>
                    <a:lnTo>
                      <a:pt x="2896" y="2210"/>
                    </a:lnTo>
                    <a:lnTo>
                      <a:pt x="2896" y="2191"/>
                    </a:lnTo>
                    <a:lnTo>
                      <a:pt x="2896" y="2172"/>
                    </a:lnTo>
                    <a:lnTo>
                      <a:pt x="2915" y="2172"/>
                    </a:lnTo>
                    <a:lnTo>
                      <a:pt x="2915" y="2153"/>
                    </a:lnTo>
                    <a:lnTo>
                      <a:pt x="2934" y="2133"/>
                    </a:lnTo>
                    <a:lnTo>
                      <a:pt x="2953" y="2096"/>
                    </a:lnTo>
                    <a:lnTo>
                      <a:pt x="2953" y="2077"/>
                    </a:lnTo>
                    <a:lnTo>
                      <a:pt x="2953" y="2057"/>
                    </a:lnTo>
                    <a:lnTo>
                      <a:pt x="2953" y="2038"/>
                    </a:lnTo>
                    <a:lnTo>
                      <a:pt x="2953" y="2019"/>
                    </a:lnTo>
                    <a:lnTo>
                      <a:pt x="2934" y="2019"/>
                    </a:lnTo>
                    <a:lnTo>
                      <a:pt x="2915" y="2038"/>
                    </a:lnTo>
                    <a:lnTo>
                      <a:pt x="2915" y="2057"/>
                    </a:lnTo>
                    <a:lnTo>
                      <a:pt x="2896" y="2077"/>
                    </a:lnTo>
                    <a:lnTo>
                      <a:pt x="2876" y="2077"/>
                    </a:lnTo>
                    <a:lnTo>
                      <a:pt x="2876" y="2057"/>
                    </a:lnTo>
                    <a:lnTo>
                      <a:pt x="2857" y="2038"/>
                    </a:lnTo>
                    <a:lnTo>
                      <a:pt x="2857" y="1981"/>
                    </a:lnTo>
                    <a:lnTo>
                      <a:pt x="2839" y="1981"/>
                    </a:lnTo>
                    <a:lnTo>
                      <a:pt x="2839" y="1962"/>
                    </a:lnTo>
                    <a:lnTo>
                      <a:pt x="2705" y="1829"/>
                    </a:lnTo>
                    <a:lnTo>
                      <a:pt x="2686" y="1810"/>
                    </a:lnTo>
                    <a:lnTo>
                      <a:pt x="2686" y="1791"/>
                    </a:lnTo>
                    <a:lnTo>
                      <a:pt x="2686" y="1772"/>
                    </a:lnTo>
                    <a:lnTo>
                      <a:pt x="2705" y="1752"/>
                    </a:lnTo>
                    <a:lnTo>
                      <a:pt x="2705" y="1715"/>
                    </a:lnTo>
                    <a:lnTo>
                      <a:pt x="2705" y="1696"/>
                    </a:lnTo>
                    <a:lnTo>
                      <a:pt x="2705" y="1676"/>
                    </a:lnTo>
                    <a:lnTo>
                      <a:pt x="2686" y="1676"/>
                    </a:lnTo>
                    <a:lnTo>
                      <a:pt x="2648" y="1676"/>
                    </a:lnTo>
                    <a:lnTo>
                      <a:pt x="2629" y="1696"/>
                    </a:lnTo>
                    <a:lnTo>
                      <a:pt x="2610" y="1696"/>
                    </a:lnTo>
                    <a:lnTo>
                      <a:pt x="2591" y="1696"/>
                    </a:lnTo>
                    <a:lnTo>
                      <a:pt x="2591" y="1676"/>
                    </a:lnTo>
                    <a:lnTo>
                      <a:pt x="2572" y="1657"/>
                    </a:lnTo>
                    <a:lnTo>
                      <a:pt x="2572" y="1600"/>
                    </a:lnTo>
                    <a:lnTo>
                      <a:pt x="2572" y="1581"/>
                    </a:lnTo>
                    <a:lnTo>
                      <a:pt x="2572" y="1543"/>
                    </a:lnTo>
                    <a:lnTo>
                      <a:pt x="2534" y="1486"/>
                    </a:lnTo>
                    <a:lnTo>
                      <a:pt x="2534" y="1467"/>
                    </a:lnTo>
                    <a:lnTo>
                      <a:pt x="2515" y="1467"/>
                    </a:lnTo>
                    <a:lnTo>
                      <a:pt x="2495" y="1448"/>
                    </a:lnTo>
                    <a:lnTo>
                      <a:pt x="2476" y="1448"/>
                    </a:lnTo>
                    <a:lnTo>
                      <a:pt x="2476" y="1429"/>
                    </a:lnTo>
                    <a:lnTo>
                      <a:pt x="2495" y="1391"/>
                    </a:lnTo>
                    <a:lnTo>
                      <a:pt x="2324" y="1124"/>
                    </a:lnTo>
                    <a:lnTo>
                      <a:pt x="2324" y="1105"/>
                    </a:lnTo>
                    <a:lnTo>
                      <a:pt x="2305" y="1105"/>
                    </a:lnTo>
                    <a:lnTo>
                      <a:pt x="2286" y="1105"/>
                    </a:lnTo>
                    <a:lnTo>
                      <a:pt x="2286" y="1124"/>
                    </a:lnTo>
                    <a:lnTo>
                      <a:pt x="2267" y="1143"/>
                    </a:lnTo>
                    <a:lnTo>
                      <a:pt x="2267" y="1162"/>
                    </a:lnTo>
                    <a:lnTo>
                      <a:pt x="2248" y="1162"/>
                    </a:lnTo>
                    <a:lnTo>
                      <a:pt x="2229" y="1181"/>
                    </a:lnTo>
                    <a:lnTo>
                      <a:pt x="2229" y="1162"/>
                    </a:lnTo>
                    <a:lnTo>
                      <a:pt x="2210" y="1162"/>
                    </a:lnTo>
                    <a:lnTo>
                      <a:pt x="2191" y="1162"/>
                    </a:lnTo>
                    <a:lnTo>
                      <a:pt x="2191" y="1143"/>
                    </a:lnTo>
                    <a:lnTo>
                      <a:pt x="2172" y="1143"/>
                    </a:lnTo>
                    <a:lnTo>
                      <a:pt x="2153" y="1162"/>
                    </a:lnTo>
                    <a:lnTo>
                      <a:pt x="2095" y="1239"/>
                    </a:lnTo>
                    <a:lnTo>
                      <a:pt x="2077" y="1239"/>
                    </a:lnTo>
                    <a:lnTo>
                      <a:pt x="2058" y="1219"/>
                    </a:lnTo>
                    <a:lnTo>
                      <a:pt x="2058" y="1200"/>
                    </a:lnTo>
                    <a:lnTo>
                      <a:pt x="2058" y="1162"/>
                    </a:lnTo>
                    <a:lnTo>
                      <a:pt x="2058" y="1143"/>
                    </a:lnTo>
                    <a:lnTo>
                      <a:pt x="2058" y="1124"/>
                    </a:lnTo>
                    <a:lnTo>
                      <a:pt x="2019" y="1124"/>
                    </a:lnTo>
                    <a:lnTo>
                      <a:pt x="2000" y="1105"/>
                    </a:lnTo>
                    <a:lnTo>
                      <a:pt x="1982" y="1086"/>
                    </a:lnTo>
                    <a:lnTo>
                      <a:pt x="1962" y="1067"/>
                    </a:lnTo>
                    <a:lnTo>
                      <a:pt x="1962" y="1048"/>
                    </a:lnTo>
                    <a:lnTo>
                      <a:pt x="1905" y="1010"/>
                    </a:lnTo>
                    <a:lnTo>
                      <a:pt x="1905" y="991"/>
                    </a:lnTo>
                    <a:lnTo>
                      <a:pt x="1886" y="972"/>
                    </a:lnTo>
                    <a:lnTo>
                      <a:pt x="1886" y="934"/>
                    </a:lnTo>
                    <a:lnTo>
                      <a:pt x="1867" y="895"/>
                    </a:lnTo>
                    <a:lnTo>
                      <a:pt x="1867" y="877"/>
                    </a:lnTo>
                    <a:lnTo>
                      <a:pt x="1886" y="858"/>
                    </a:lnTo>
                    <a:lnTo>
                      <a:pt x="1924" y="838"/>
                    </a:lnTo>
                    <a:lnTo>
                      <a:pt x="1943" y="838"/>
                    </a:lnTo>
                    <a:lnTo>
                      <a:pt x="1962" y="819"/>
                    </a:lnTo>
                    <a:lnTo>
                      <a:pt x="1962" y="800"/>
                    </a:lnTo>
                    <a:lnTo>
                      <a:pt x="1962" y="781"/>
                    </a:lnTo>
                    <a:lnTo>
                      <a:pt x="1943" y="781"/>
                    </a:lnTo>
                    <a:lnTo>
                      <a:pt x="1962" y="762"/>
                    </a:lnTo>
                    <a:lnTo>
                      <a:pt x="1962" y="743"/>
                    </a:lnTo>
                    <a:lnTo>
                      <a:pt x="1943" y="743"/>
                    </a:lnTo>
                    <a:lnTo>
                      <a:pt x="1943" y="724"/>
                    </a:lnTo>
                    <a:lnTo>
                      <a:pt x="1886" y="705"/>
                    </a:lnTo>
                    <a:lnTo>
                      <a:pt x="1886" y="667"/>
                    </a:lnTo>
                    <a:lnTo>
                      <a:pt x="1867" y="667"/>
                    </a:lnTo>
                    <a:lnTo>
                      <a:pt x="1848" y="629"/>
                    </a:lnTo>
                    <a:lnTo>
                      <a:pt x="1829" y="629"/>
                    </a:lnTo>
                    <a:lnTo>
                      <a:pt x="1829" y="610"/>
                    </a:lnTo>
                    <a:lnTo>
                      <a:pt x="1810" y="572"/>
                    </a:lnTo>
                    <a:lnTo>
                      <a:pt x="1810" y="553"/>
                    </a:lnTo>
                    <a:lnTo>
                      <a:pt x="1791" y="533"/>
                    </a:lnTo>
                    <a:lnTo>
                      <a:pt x="1772" y="533"/>
                    </a:lnTo>
                    <a:lnTo>
                      <a:pt x="1753" y="533"/>
                    </a:lnTo>
                    <a:lnTo>
                      <a:pt x="1733" y="514"/>
                    </a:lnTo>
                    <a:lnTo>
                      <a:pt x="1733" y="496"/>
                    </a:lnTo>
                    <a:lnTo>
                      <a:pt x="1715" y="496"/>
                    </a:lnTo>
                    <a:lnTo>
                      <a:pt x="1715" y="477"/>
                    </a:lnTo>
                    <a:lnTo>
                      <a:pt x="1715" y="457"/>
                    </a:lnTo>
                    <a:lnTo>
                      <a:pt x="1696" y="438"/>
                    </a:lnTo>
                    <a:lnTo>
                      <a:pt x="1677" y="419"/>
                    </a:lnTo>
                    <a:lnTo>
                      <a:pt x="1657" y="419"/>
                    </a:lnTo>
                    <a:lnTo>
                      <a:pt x="1638" y="400"/>
                    </a:lnTo>
                    <a:lnTo>
                      <a:pt x="1638" y="381"/>
                    </a:lnTo>
                    <a:lnTo>
                      <a:pt x="1638" y="362"/>
                    </a:lnTo>
                    <a:lnTo>
                      <a:pt x="1638" y="324"/>
                    </a:lnTo>
                    <a:lnTo>
                      <a:pt x="1638" y="305"/>
                    </a:lnTo>
                    <a:lnTo>
                      <a:pt x="1619" y="305"/>
                    </a:lnTo>
                    <a:lnTo>
                      <a:pt x="1601" y="324"/>
                    </a:lnTo>
                    <a:lnTo>
                      <a:pt x="1581" y="324"/>
                    </a:lnTo>
                    <a:lnTo>
                      <a:pt x="1562" y="343"/>
                    </a:lnTo>
                    <a:lnTo>
                      <a:pt x="1543" y="362"/>
                    </a:lnTo>
                    <a:lnTo>
                      <a:pt x="1543" y="381"/>
                    </a:lnTo>
                    <a:lnTo>
                      <a:pt x="1543" y="400"/>
                    </a:lnTo>
                    <a:lnTo>
                      <a:pt x="1524" y="419"/>
                    </a:lnTo>
                    <a:lnTo>
                      <a:pt x="1505" y="419"/>
                    </a:lnTo>
                    <a:lnTo>
                      <a:pt x="1505" y="438"/>
                    </a:lnTo>
                    <a:lnTo>
                      <a:pt x="1505" y="457"/>
                    </a:lnTo>
                    <a:lnTo>
                      <a:pt x="1486" y="514"/>
                    </a:lnTo>
                    <a:lnTo>
                      <a:pt x="1486" y="533"/>
                    </a:lnTo>
                    <a:lnTo>
                      <a:pt x="1467" y="533"/>
                    </a:lnTo>
                    <a:lnTo>
                      <a:pt x="1448" y="533"/>
                    </a:lnTo>
                    <a:lnTo>
                      <a:pt x="1429" y="553"/>
                    </a:lnTo>
                    <a:lnTo>
                      <a:pt x="1410" y="553"/>
                    </a:lnTo>
                    <a:lnTo>
                      <a:pt x="1391" y="572"/>
                    </a:lnTo>
                    <a:lnTo>
                      <a:pt x="1372" y="591"/>
                    </a:lnTo>
                    <a:lnTo>
                      <a:pt x="1372" y="610"/>
                    </a:lnTo>
                    <a:lnTo>
                      <a:pt x="1391" y="629"/>
                    </a:lnTo>
                    <a:lnTo>
                      <a:pt x="1391" y="648"/>
                    </a:lnTo>
                    <a:lnTo>
                      <a:pt x="1391" y="667"/>
                    </a:lnTo>
                    <a:lnTo>
                      <a:pt x="1391" y="686"/>
                    </a:lnTo>
                    <a:lnTo>
                      <a:pt x="1391" y="705"/>
                    </a:lnTo>
                    <a:lnTo>
                      <a:pt x="1391" y="743"/>
                    </a:lnTo>
                    <a:lnTo>
                      <a:pt x="1391" y="781"/>
                    </a:lnTo>
                    <a:lnTo>
                      <a:pt x="1410" y="800"/>
                    </a:lnTo>
                    <a:lnTo>
                      <a:pt x="1391" y="858"/>
                    </a:lnTo>
                    <a:lnTo>
                      <a:pt x="1391" y="914"/>
                    </a:lnTo>
                    <a:lnTo>
                      <a:pt x="1391" y="895"/>
                    </a:lnTo>
                    <a:lnTo>
                      <a:pt x="1391" y="877"/>
                    </a:lnTo>
                    <a:lnTo>
                      <a:pt x="1391" y="858"/>
                    </a:lnTo>
                    <a:lnTo>
                      <a:pt x="1352" y="838"/>
                    </a:lnTo>
                    <a:lnTo>
                      <a:pt x="1352" y="819"/>
                    </a:lnTo>
                    <a:lnTo>
                      <a:pt x="1334" y="819"/>
                    </a:lnTo>
                    <a:lnTo>
                      <a:pt x="1334" y="800"/>
                    </a:lnTo>
                    <a:lnTo>
                      <a:pt x="1315" y="800"/>
                    </a:lnTo>
                    <a:lnTo>
                      <a:pt x="1315" y="781"/>
                    </a:lnTo>
                    <a:lnTo>
                      <a:pt x="1296" y="781"/>
                    </a:lnTo>
                    <a:lnTo>
                      <a:pt x="1315" y="762"/>
                    </a:lnTo>
                    <a:lnTo>
                      <a:pt x="1296" y="762"/>
                    </a:lnTo>
                    <a:lnTo>
                      <a:pt x="1276" y="743"/>
                    </a:lnTo>
                    <a:lnTo>
                      <a:pt x="1220" y="648"/>
                    </a:lnTo>
                    <a:lnTo>
                      <a:pt x="1238" y="629"/>
                    </a:lnTo>
                    <a:lnTo>
                      <a:pt x="1238" y="610"/>
                    </a:lnTo>
                    <a:lnTo>
                      <a:pt x="1238" y="591"/>
                    </a:lnTo>
                    <a:lnTo>
                      <a:pt x="1238" y="572"/>
                    </a:lnTo>
                    <a:lnTo>
                      <a:pt x="1220" y="553"/>
                    </a:lnTo>
                    <a:lnTo>
                      <a:pt x="1238" y="533"/>
                    </a:lnTo>
                    <a:lnTo>
                      <a:pt x="1238" y="514"/>
                    </a:lnTo>
                    <a:lnTo>
                      <a:pt x="1220" y="514"/>
                    </a:lnTo>
                    <a:lnTo>
                      <a:pt x="1220" y="496"/>
                    </a:lnTo>
                    <a:lnTo>
                      <a:pt x="1220" y="477"/>
                    </a:lnTo>
                    <a:lnTo>
                      <a:pt x="1200" y="477"/>
                    </a:lnTo>
                    <a:lnTo>
                      <a:pt x="1200" y="457"/>
                    </a:lnTo>
                    <a:lnTo>
                      <a:pt x="1200" y="438"/>
                    </a:lnTo>
                    <a:lnTo>
                      <a:pt x="1181" y="419"/>
                    </a:lnTo>
                    <a:lnTo>
                      <a:pt x="1200" y="400"/>
                    </a:lnTo>
                    <a:lnTo>
                      <a:pt x="1181" y="381"/>
                    </a:lnTo>
                    <a:lnTo>
                      <a:pt x="1181" y="343"/>
                    </a:lnTo>
                    <a:lnTo>
                      <a:pt x="1181" y="324"/>
                    </a:lnTo>
                    <a:lnTo>
                      <a:pt x="1181" y="305"/>
                    </a:lnTo>
                    <a:lnTo>
                      <a:pt x="1181" y="248"/>
                    </a:lnTo>
                    <a:lnTo>
                      <a:pt x="1200" y="210"/>
                    </a:lnTo>
                    <a:lnTo>
                      <a:pt x="1181" y="96"/>
                    </a:lnTo>
                    <a:lnTo>
                      <a:pt x="1181" y="0"/>
                    </a:lnTo>
                    <a:lnTo>
                      <a:pt x="1143" y="0"/>
                    </a:lnTo>
                    <a:lnTo>
                      <a:pt x="1124" y="0"/>
                    </a:lnTo>
                    <a:lnTo>
                      <a:pt x="1105" y="0"/>
                    </a:lnTo>
                    <a:lnTo>
                      <a:pt x="1086" y="20"/>
                    </a:lnTo>
                    <a:lnTo>
                      <a:pt x="1086" y="38"/>
                    </a:lnTo>
                    <a:lnTo>
                      <a:pt x="1086" y="57"/>
                    </a:lnTo>
                    <a:lnTo>
                      <a:pt x="1086" y="76"/>
                    </a:lnTo>
                    <a:lnTo>
                      <a:pt x="1105" y="96"/>
                    </a:lnTo>
                    <a:lnTo>
                      <a:pt x="1105" y="115"/>
                    </a:lnTo>
                    <a:lnTo>
                      <a:pt x="1105" y="134"/>
                    </a:lnTo>
                    <a:lnTo>
                      <a:pt x="1105" y="152"/>
                    </a:lnTo>
                    <a:lnTo>
                      <a:pt x="1067" y="172"/>
                    </a:lnTo>
                    <a:lnTo>
                      <a:pt x="1067" y="191"/>
                    </a:lnTo>
                    <a:lnTo>
                      <a:pt x="1048" y="191"/>
                    </a:lnTo>
                    <a:lnTo>
                      <a:pt x="1048" y="210"/>
                    </a:lnTo>
                    <a:lnTo>
                      <a:pt x="1029" y="229"/>
                    </a:lnTo>
                    <a:lnTo>
                      <a:pt x="1029" y="248"/>
                    </a:lnTo>
                    <a:lnTo>
                      <a:pt x="1048" y="267"/>
                    </a:lnTo>
                    <a:lnTo>
                      <a:pt x="1048" y="286"/>
                    </a:lnTo>
                    <a:lnTo>
                      <a:pt x="1067" y="286"/>
                    </a:lnTo>
                    <a:lnTo>
                      <a:pt x="1067" y="305"/>
                    </a:lnTo>
                    <a:lnTo>
                      <a:pt x="1029" y="324"/>
                    </a:lnTo>
                    <a:lnTo>
                      <a:pt x="1029" y="343"/>
                    </a:lnTo>
                    <a:lnTo>
                      <a:pt x="1010" y="343"/>
                    </a:lnTo>
                    <a:lnTo>
                      <a:pt x="991" y="343"/>
                    </a:lnTo>
                    <a:lnTo>
                      <a:pt x="991" y="324"/>
                    </a:lnTo>
                    <a:lnTo>
                      <a:pt x="971" y="286"/>
                    </a:lnTo>
                    <a:lnTo>
                      <a:pt x="934" y="172"/>
                    </a:lnTo>
                    <a:lnTo>
                      <a:pt x="915" y="191"/>
                    </a:lnTo>
                    <a:lnTo>
                      <a:pt x="895" y="191"/>
                    </a:lnTo>
                    <a:lnTo>
                      <a:pt x="858" y="210"/>
                    </a:lnTo>
                    <a:lnTo>
                      <a:pt x="839" y="210"/>
                    </a:lnTo>
                    <a:lnTo>
                      <a:pt x="839" y="229"/>
                    </a:lnTo>
                    <a:lnTo>
                      <a:pt x="839" y="248"/>
                    </a:lnTo>
                    <a:lnTo>
                      <a:pt x="839" y="286"/>
                    </a:lnTo>
                    <a:lnTo>
                      <a:pt x="839" y="305"/>
                    </a:lnTo>
                    <a:lnTo>
                      <a:pt x="839" y="324"/>
                    </a:lnTo>
                    <a:lnTo>
                      <a:pt x="858" y="343"/>
                    </a:lnTo>
                    <a:lnTo>
                      <a:pt x="858" y="381"/>
                    </a:lnTo>
                    <a:lnTo>
                      <a:pt x="858" y="400"/>
                    </a:lnTo>
                    <a:lnTo>
                      <a:pt x="819" y="438"/>
                    </a:lnTo>
                    <a:lnTo>
                      <a:pt x="800" y="438"/>
                    </a:lnTo>
                    <a:lnTo>
                      <a:pt x="800" y="457"/>
                    </a:lnTo>
                    <a:lnTo>
                      <a:pt x="800" y="477"/>
                    </a:lnTo>
                    <a:lnTo>
                      <a:pt x="800" y="496"/>
                    </a:lnTo>
                    <a:lnTo>
                      <a:pt x="800" y="533"/>
                    </a:lnTo>
                    <a:lnTo>
                      <a:pt x="819" y="572"/>
                    </a:lnTo>
                    <a:lnTo>
                      <a:pt x="839" y="610"/>
                    </a:lnTo>
                    <a:lnTo>
                      <a:pt x="839" y="629"/>
                    </a:lnTo>
                    <a:lnTo>
                      <a:pt x="839" y="648"/>
                    </a:lnTo>
                    <a:lnTo>
                      <a:pt x="839" y="667"/>
                    </a:lnTo>
                    <a:lnTo>
                      <a:pt x="819" y="686"/>
                    </a:lnTo>
                    <a:lnTo>
                      <a:pt x="819" y="705"/>
                    </a:lnTo>
                    <a:lnTo>
                      <a:pt x="781" y="762"/>
                    </a:lnTo>
                    <a:lnTo>
                      <a:pt x="724" y="819"/>
                    </a:lnTo>
                    <a:lnTo>
                      <a:pt x="686" y="819"/>
                    </a:lnTo>
                    <a:lnTo>
                      <a:pt x="667" y="819"/>
                    </a:lnTo>
                    <a:lnTo>
                      <a:pt x="629" y="781"/>
                    </a:lnTo>
                    <a:lnTo>
                      <a:pt x="610" y="743"/>
                    </a:lnTo>
                    <a:lnTo>
                      <a:pt x="610" y="724"/>
                    </a:lnTo>
                    <a:lnTo>
                      <a:pt x="591" y="724"/>
                    </a:lnTo>
                    <a:lnTo>
                      <a:pt x="572" y="762"/>
                    </a:lnTo>
                    <a:lnTo>
                      <a:pt x="553" y="800"/>
                    </a:lnTo>
                    <a:lnTo>
                      <a:pt x="553" y="819"/>
                    </a:lnTo>
                    <a:lnTo>
                      <a:pt x="553" y="838"/>
                    </a:lnTo>
                    <a:lnTo>
                      <a:pt x="534" y="858"/>
                    </a:lnTo>
                    <a:lnTo>
                      <a:pt x="514" y="858"/>
                    </a:lnTo>
                    <a:lnTo>
                      <a:pt x="458" y="895"/>
                    </a:lnTo>
                    <a:lnTo>
                      <a:pt x="438" y="895"/>
                    </a:lnTo>
                    <a:lnTo>
                      <a:pt x="458" y="895"/>
                    </a:lnTo>
                    <a:lnTo>
                      <a:pt x="458" y="914"/>
                    </a:lnTo>
                    <a:lnTo>
                      <a:pt x="458" y="934"/>
                    </a:lnTo>
                    <a:lnTo>
                      <a:pt x="458" y="1010"/>
                    </a:lnTo>
                    <a:lnTo>
                      <a:pt x="458" y="1029"/>
                    </a:lnTo>
                    <a:lnTo>
                      <a:pt x="438" y="1048"/>
                    </a:lnTo>
                    <a:lnTo>
                      <a:pt x="477" y="1067"/>
                    </a:lnTo>
                    <a:lnTo>
                      <a:pt x="477" y="1086"/>
                    </a:lnTo>
                    <a:lnTo>
                      <a:pt x="495" y="1086"/>
                    </a:lnTo>
                    <a:lnTo>
                      <a:pt x="495" y="1105"/>
                    </a:lnTo>
                    <a:lnTo>
                      <a:pt x="477" y="1105"/>
                    </a:lnTo>
                    <a:lnTo>
                      <a:pt x="458" y="1124"/>
                    </a:lnTo>
                    <a:lnTo>
                      <a:pt x="477" y="1143"/>
                    </a:lnTo>
                    <a:lnTo>
                      <a:pt x="514" y="1162"/>
                    </a:lnTo>
                    <a:lnTo>
                      <a:pt x="514" y="1181"/>
                    </a:lnTo>
                    <a:lnTo>
                      <a:pt x="514" y="1200"/>
                    </a:lnTo>
                    <a:lnTo>
                      <a:pt x="514" y="1219"/>
                    </a:lnTo>
                    <a:lnTo>
                      <a:pt x="514" y="1239"/>
                    </a:lnTo>
                    <a:lnTo>
                      <a:pt x="534" y="1276"/>
                    </a:lnTo>
                    <a:lnTo>
                      <a:pt x="553" y="1315"/>
                    </a:lnTo>
                    <a:lnTo>
                      <a:pt x="572" y="1371"/>
                    </a:lnTo>
                    <a:lnTo>
                      <a:pt x="572" y="1410"/>
                    </a:lnTo>
                    <a:lnTo>
                      <a:pt x="610" y="1410"/>
                    </a:lnTo>
                    <a:lnTo>
                      <a:pt x="629" y="1410"/>
                    </a:lnTo>
                    <a:lnTo>
                      <a:pt x="648" y="1391"/>
                    </a:lnTo>
                    <a:lnTo>
                      <a:pt x="648" y="1371"/>
                    </a:lnTo>
                    <a:lnTo>
                      <a:pt x="648" y="1334"/>
                    </a:lnTo>
                    <a:lnTo>
                      <a:pt x="648" y="1295"/>
                    </a:lnTo>
                    <a:lnTo>
                      <a:pt x="667" y="1295"/>
                    </a:lnTo>
                    <a:lnTo>
                      <a:pt x="667" y="1276"/>
                    </a:lnTo>
                    <a:lnTo>
                      <a:pt x="705" y="1295"/>
                    </a:lnTo>
                    <a:lnTo>
                      <a:pt x="724" y="1315"/>
                    </a:lnTo>
                    <a:lnTo>
                      <a:pt x="743" y="1315"/>
                    </a:lnTo>
                    <a:lnTo>
                      <a:pt x="762" y="1315"/>
                    </a:lnTo>
                    <a:lnTo>
                      <a:pt x="781" y="1353"/>
                    </a:lnTo>
                    <a:lnTo>
                      <a:pt x="800" y="1353"/>
                    </a:lnTo>
                    <a:lnTo>
                      <a:pt x="819" y="1353"/>
                    </a:lnTo>
                    <a:lnTo>
                      <a:pt x="839" y="1334"/>
                    </a:lnTo>
                    <a:lnTo>
                      <a:pt x="839" y="1353"/>
                    </a:lnTo>
                    <a:lnTo>
                      <a:pt x="858" y="1353"/>
                    </a:lnTo>
                    <a:lnTo>
                      <a:pt x="858" y="1371"/>
                    </a:lnTo>
                    <a:lnTo>
                      <a:pt x="858" y="1391"/>
                    </a:lnTo>
                    <a:lnTo>
                      <a:pt x="858" y="1429"/>
                    </a:lnTo>
                    <a:lnTo>
                      <a:pt x="858" y="1448"/>
                    </a:lnTo>
                    <a:lnTo>
                      <a:pt x="858" y="1524"/>
                    </a:lnTo>
                    <a:lnTo>
                      <a:pt x="858" y="1543"/>
                    </a:lnTo>
                    <a:lnTo>
                      <a:pt x="876" y="1543"/>
                    </a:lnTo>
                    <a:lnTo>
                      <a:pt x="876" y="1562"/>
                    </a:lnTo>
                    <a:lnTo>
                      <a:pt x="876" y="1600"/>
                    </a:lnTo>
                    <a:lnTo>
                      <a:pt x="858" y="1657"/>
                    </a:lnTo>
                    <a:lnTo>
                      <a:pt x="858" y="1676"/>
                    </a:lnTo>
                    <a:lnTo>
                      <a:pt x="858" y="1696"/>
                    </a:lnTo>
                    <a:lnTo>
                      <a:pt x="876" y="1752"/>
                    </a:lnTo>
                    <a:lnTo>
                      <a:pt x="876" y="1772"/>
                    </a:lnTo>
                    <a:lnTo>
                      <a:pt x="895" y="1791"/>
                    </a:lnTo>
                    <a:lnTo>
                      <a:pt x="915" y="1810"/>
                    </a:lnTo>
                    <a:lnTo>
                      <a:pt x="895" y="1829"/>
                    </a:lnTo>
                    <a:lnTo>
                      <a:pt x="895" y="1848"/>
                    </a:lnTo>
                    <a:lnTo>
                      <a:pt x="915" y="1924"/>
                    </a:lnTo>
                    <a:lnTo>
                      <a:pt x="895" y="1943"/>
                    </a:lnTo>
                    <a:lnTo>
                      <a:pt x="895" y="1962"/>
                    </a:lnTo>
                    <a:lnTo>
                      <a:pt x="895" y="1981"/>
                    </a:lnTo>
                    <a:lnTo>
                      <a:pt x="915" y="2001"/>
                    </a:lnTo>
                    <a:lnTo>
                      <a:pt x="915" y="2019"/>
                    </a:lnTo>
                    <a:lnTo>
                      <a:pt x="915" y="2038"/>
                    </a:lnTo>
                    <a:lnTo>
                      <a:pt x="915" y="2077"/>
                    </a:lnTo>
                    <a:lnTo>
                      <a:pt x="895" y="2077"/>
                    </a:lnTo>
                    <a:lnTo>
                      <a:pt x="915" y="2115"/>
                    </a:lnTo>
                    <a:lnTo>
                      <a:pt x="915" y="2133"/>
                    </a:lnTo>
                    <a:lnTo>
                      <a:pt x="915" y="2153"/>
                    </a:lnTo>
                    <a:lnTo>
                      <a:pt x="915" y="2172"/>
                    </a:lnTo>
                    <a:lnTo>
                      <a:pt x="895" y="2210"/>
                    </a:lnTo>
                    <a:lnTo>
                      <a:pt x="895" y="2229"/>
                    </a:lnTo>
                    <a:lnTo>
                      <a:pt x="895" y="2343"/>
                    </a:lnTo>
                    <a:lnTo>
                      <a:pt x="895" y="2362"/>
                    </a:lnTo>
                    <a:lnTo>
                      <a:pt x="876" y="2362"/>
                    </a:lnTo>
                    <a:lnTo>
                      <a:pt x="876" y="2381"/>
                    </a:lnTo>
                    <a:lnTo>
                      <a:pt x="858" y="2419"/>
                    </a:lnTo>
                    <a:lnTo>
                      <a:pt x="839" y="2438"/>
                    </a:lnTo>
                    <a:lnTo>
                      <a:pt x="839" y="2458"/>
                    </a:lnTo>
                    <a:lnTo>
                      <a:pt x="839" y="2477"/>
                    </a:lnTo>
                    <a:lnTo>
                      <a:pt x="858" y="2477"/>
                    </a:lnTo>
                    <a:lnTo>
                      <a:pt x="876" y="2514"/>
                    </a:lnTo>
                    <a:lnTo>
                      <a:pt x="876" y="2534"/>
                    </a:lnTo>
                    <a:lnTo>
                      <a:pt x="876" y="2553"/>
                    </a:lnTo>
                    <a:lnTo>
                      <a:pt x="876" y="2572"/>
                    </a:lnTo>
                    <a:lnTo>
                      <a:pt x="858" y="2572"/>
                    </a:lnTo>
                    <a:lnTo>
                      <a:pt x="839" y="2591"/>
                    </a:lnTo>
                    <a:lnTo>
                      <a:pt x="819" y="2591"/>
                    </a:lnTo>
                    <a:lnTo>
                      <a:pt x="819" y="2553"/>
                    </a:lnTo>
                    <a:lnTo>
                      <a:pt x="800" y="2553"/>
                    </a:lnTo>
                    <a:lnTo>
                      <a:pt x="781" y="2572"/>
                    </a:lnTo>
                    <a:lnTo>
                      <a:pt x="762" y="2572"/>
                    </a:lnTo>
                    <a:lnTo>
                      <a:pt x="762" y="2591"/>
                    </a:lnTo>
                    <a:lnTo>
                      <a:pt x="762" y="2610"/>
                    </a:lnTo>
                    <a:lnTo>
                      <a:pt x="781" y="2648"/>
                    </a:lnTo>
                    <a:lnTo>
                      <a:pt x="781" y="2667"/>
                    </a:lnTo>
                    <a:lnTo>
                      <a:pt x="800" y="2686"/>
                    </a:lnTo>
                    <a:lnTo>
                      <a:pt x="819" y="2686"/>
                    </a:lnTo>
                    <a:lnTo>
                      <a:pt x="819" y="2705"/>
                    </a:lnTo>
                    <a:lnTo>
                      <a:pt x="858" y="2743"/>
                    </a:lnTo>
                    <a:lnTo>
                      <a:pt x="858" y="2762"/>
                    </a:lnTo>
                    <a:lnTo>
                      <a:pt x="876" y="2762"/>
                    </a:lnTo>
                    <a:lnTo>
                      <a:pt x="876" y="2781"/>
                    </a:lnTo>
                    <a:lnTo>
                      <a:pt x="876" y="2800"/>
                    </a:lnTo>
                    <a:lnTo>
                      <a:pt x="858" y="2800"/>
                    </a:lnTo>
                    <a:lnTo>
                      <a:pt x="819" y="2839"/>
                    </a:lnTo>
                    <a:lnTo>
                      <a:pt x="800" y="2839"/>
                    </a:lnTo>
                    <a:lnTo>
                      <a:pt x="781" y="2819"/>
                    </a:lnTo>
                    <a:lnTo>
                      <a:pt x="762" y="2800"/>
                    </a:lnTo>
                    <a:lnTo>
                      <a:pt x="743" y="2800"/>
                    </a:lnTo>
                    <a:lnTo>
                      <a:pt x="724" y="2819"/>
                    </a:lnTo>
                    <a:lnTo>
                      <a:pt x="705" y="2839"/>
                    </a:lnTo>
                    <a:lnTo>
                      <a:pt x="705" y="2858"/>
                    </a:lnTo>
                    <a:lnTo>
                      <a:pt x="686" y="2876"/>
                    </a:lnTo>
                    <a:lnTo>
                      <a:pt x="686" y="2895"/>
                    </a:lnTo>
                    <a:lnTo>
                      <a:pt x="667" y="2895"/>
                    </a:lnTo>
                    <a:lnTo>
                      <a:pt x="667" y="2915"/>
                    </a:lnTo>
                    <a:lnTo>
                      <a:pt x="667" y="2934"/>
                    </a:lnTo>
                    <a:lnTo>
                      <a:pt x="648" y="2953"/>
                    </a:lnTo>
                    <a:lnTo>
                      <a:pt x="629" y="2972"/>
                    </a:lnTo>
                    <a:lnTo>
                      <a:pt x="629" y="3010"/>
                    </a:lnTo>
                    <a:lnTo>
                      <a:pt x="610" y="3010"/>
                    </a:lnTo>
                    <a:lnTo>
                      <a:pt x="610" y="3029"/>
                    </a:lnTo>
                    <a:lnTo>
                      <a:pt x="591" y="3029"/>
                    </a:lnTo>
                    <a:lnTo>
                      <a:pt x="572" y="3048"/>
                    </a:lnTo>
                    <a:lnTo>
                      <a:pt x="553" y="3010"/>
                    </a:lnTo>
                    <a:lnTo>
                      <a:pt x="534" y="3010"/>
                    </a:lnTo>
                    <a:lnTo>
                      <a:pt x="477" y="2991"/>
                    </a:lnTo>
                    <a:lnTo>
                      <a:pt x="458" y="2991"/>
                    </a:lnTo>
                    <a:lnTo>
                      <a:pt x="458" y="3010"/>
                    </a:lnTo>
                    <a:lnTo>
                      <a:pt x="458" y="3048"/>
                    </a:lnTo>
                    <a:lnTo>
                      <a:pt x="458" y="3067"/>
                    </a:lnTo>
                    <a:lnTo>
                      <a:pt x="438" y="3067"/>
                    </a:lnTo>
                    <a:lnTo>
                      <a:pt x="438" y="3086"/>
                    </a:lnTo>
                    <a:lnTo>
                      <a:pt x="438" y="3105"/>
                    </a:lnTo>
                    <a:lnTo>
                      <a:pt x="438" y="3124"/>
                    </a:lnTo>
                    <a:lnTo>
                      <a:pt x="438" y="3162"/>
                    </a:lnTo>
                    <a:lnTo>
                      <a:pt x="438" y="3181"/>
                    </a:lnTo>
                    <a:lnTo>
                      <a:pt x="419" y="3181"/>
                    </a:lnTo>
                    <a:lnTo>
                      <a:pt x="400" y="3200"/>
                    </a:lnTo>
                    <a:lnTo>
                      <a:pt x="400" y="3238"/>
                    </a:lnTo>
                    <a:lnTo>
                      <a:pt x="381" y="3238"/>
                    </a:lnTo>
                    <a:lnTo>
                      <a:pt x="362" y="3257"/>
                    </a:lnTo>
                    <a:lnTo>
                      <a:pt x="343" y="3257"/>
                    </a:lnTo>
                    <a:lnTo>
                      <a:pt x="305" y="3315"/>
                    </a:lnTo>
                    <a:lnTo>
                      <a:pt x="286" y="3315"/>
                    </a:lnTo>
                    <a:lnTo>
                      <a:pt x="267" y="3315"/>
                    </a:lnTo>
                    <a:lnTo>
                      <a:pt x="267" y="3296"/>
                    </a:lnTo>
                    <a:lnTo>
                      <a:pt x="229" y="3276"/>
                    </a:lnTo>
                    <a:lnTo>
                      <a:pt x="210" y="3296"/>
                    </a:lnTo>
                    <a:lnTo>
                      <a:pt x="191" y="3352"/>
                    </a:lnTo>
                    <a:lnTo>
                      <a:pt x="172" y="3391"/>
                    </a:lnTo>
                    <a:lnTo>
                      <a:pt x="172" y="3410"/>
                    </a:lnTo>
                    <a:lnTo>
                      <a:pt x="153" y="3429"/>
                    </a:lnTo>
                    <a:lnTo>
                      <a:pt x="133" y="3429"/>
                    </a:lnTo>
                    <a:lnTo>
                      <a:pt x="153" y="3467"/>
                    </a:lnTo>
                    <a:lnTo>
                      <a:pt x="133" y="3524"/>
                    </a:lnTo>
                    <a:lnTo>
                      <a:pt x="153" y="3543"/>
                    </a:lnTo>
                    <a:lnTo>
                      <a:pt x="153" y="3581"/>
                    </a:lnTo>
                    <a:lnTo>
                      <a:pt x="191" y="3601"/>
                    </a:lnTo>
                    <a:lnTo>
                      <a:pt x="191" y="3619"/>
                    </a:lnTo>
                    <a:lnTo>
                      <a:pt x="172" y="3638"/>
                    </a:lnTo>
                    <a:lnTo>
                      <a:pt x="153" y="3638"/>
                    </a:lnTo>
                    <a:lnTo>
                      <a:pt x="133" y="3619"/>
                    </a:lnTo>
                    <a:lnTo>
                      <a:pt x="114" y="3619"/>
                    </a:lnTo>
                    <a:lnTo>
                      <a:pt x="96" y="3638"/>
                    </a:lnTo>
                    <a:lnTo>
                      <a:pt x="77" y="3657"/>
                    </a:lnTo>
                    <a:lnTo>
                      <a:pt x="19" y="3696"/>
                    </a:lnTo>
                    <a:lnTo>
                      <a:pt x="19" y="3715"/>
                    </a:lnTo>
                    <a:lnTo>
                      <a:pt x="19" y="3810"/>
                    </a:lnTo>
                    <a:lnTo>
                      <a:pt x="0" y="3924"/>
                    </a:lnTo>
                    <a:lnTo>
                      <a:pt x="0" y="3943"/>
                    </a:lnTo>
                    <a:lnTo>
                      <a:pt x="57" y="3943"/>
                    </a:lnTo>
                    <a:lnTo>
                      <a:pt x="77" y="3943"/>
                    </a:lnTo>
                    <a:lnTo>
                      <a:pt x="96" y="3943"/>
                    </a:lnTo>
                    <a:lnTo>
                      <a:pt x="96" y="3962"/>
                    </a:lnTo>
                    <a:lnTo>
                      <a:pt x="114" y="3962"/>
                    </a:lnTo>
                    <a:lnTo>
                      <a:pt x="114" y="3982"/>
                    </a:lnTo>
                    <a:lnTo>
                      <a:pt x="133" y="4000"/>
                    </a:lnTo>
                    <a:lnTo>
                      <a:pt x="133" y="4019"/>
                    </a:lnTo>
                    <a:lnTo>
                      <a:pt x="114" y="4019"/>
                    </a:lnTo>
                    <a:lnTo>
                      <a:pt x="96" y="4038"/>
                    </a:lnTo>
                    <a:lnTo>
                      <a:pt x="96" y="4058"/>
                    </a:lnTo>
                    <a:lnTo>
                      <a:pt x="153" y="4077"/>
                    </a:lnTo>
                    <a:lnTo>
                      <a:pt x="153" y="4096"/>
                    </a:lnTo>
                    <a:lnTo>
                      <a:pt x="153" y="4114"/>
                    </a:lnTo>
                    <a:lnTo>
                      <a:pt x="133" y="4114"/>
                    </a:lnTo>
                    <a:lnTo>
                      <a:pt x="133" y="4134"/>
                    </a:lnTo>
                    <a:lnTo>
                      <a:pt x="153" y="4153"/>
                    </a:lnTo>
                    <a:lnTo>
                      <a:pt x="153" y="4172"/>
                    </a:lnTo>
                    <a:lnTo>
                      <a:pt x="153" y="4191"/>
                    </a:lnTo>
                    <a:lnTo>
                      <a:pt x="0" y="4343"/>
                    </a:lnTo>
                    <a:lnTo>
                      <a:pt x="19" y="4362"/>
                    </a:lnTo>
                    <a:lnTo>
                      <a:pt x="38" y="4381"/>
                    </a:lnTo>
                    <a:lnTo>
                      <a:pt x="77" y="4400"/>
                    </a:lnTo>
                    <a:lnTo>
                      <a:pt x="77" y="4419"/>
                    </a:lnTo>
                    <a:lnTo>
                      <a:pt x="96" y="4400"/>
                    </a:lnTo>
                    <a:lnTo>
                      <a:pt x="114" y="4400"/>
                    </a:lnTo>
                    <a:lnTo>
                      <a:pt x="133" y="4381"/>
                    </a:lnTo>
                    <a:lnTo>
                      <a:pt x="172" y="4343"/>
                    </a:lnTo>
                    <a:lnTo>
                      <a:pt x="191" y="4343"/>
                    </a:lnTo>
                    <a:lnTo>
                      <a:pt x="210" y="4343"/>
                    </a:lnTo>
                    <a:lnTo>
                      <a:pt x="229" y="4324"/>
                    </a:lnTo>
                    <a:lnTo>
                      <a:pt x="248" y="4324"/>
                    </a:lnTo>
                    <a:lnTo>
                      <a:pt x="267" y="4286"/>
                    </a:lnTo>
                    <a:lnTo>
                      <a:pt x="286" y="4286"/>
                    </a:lnTo>
                    <a:lnTo>
                      <a:pt x="438" y="4210"/>
                    </a:lnTo>
                    <a:lnTo>
                      <a:pt x="495" y="4210"/>
                    </a:lnTo>
                    <a:lnTo>
                      <a:pt x="514" y="4210"/>
                    </a:lnTo>
                    <a:lnTo>
                      <a:pt x="572" y="4210"/>
                    </a:lnTo>
                    <a:lnTo>
                      <a:pt x="610" y="4210"/>
                    </a:lnTo>
                    <a:lnTo>
                      <a:pt x="648" y="4191"/>
                    </a:lnTo>
                    <a:lnTo>
                      <a:pt x="686" y="4191"/>
                    </a:lnTo>
                    <a:lnTo>
                      <a:pt x="705" y="4191"/>
                    </a:lnTo>
                    <a:lnTo>
                      <a:pt x="743" y="4191"/>
                    </a:lnTo>
                    <a:lnTo>
                      <a:pt x="762" y="4229"/>
                    </a:lnTo>
                    <a:lnTo>
                      <a:pt x="781" y="4229"/>
                    </a:lnTo>
                    <a:lnTo>
                      <a:pt x="800" y="4229"/>
                    </a:lnTo>
                    <a:lnTo>
                      <a:pt x="819" y="4229"/>
                    </a:lnTo>
                    <a:lnTo>
                      <a:pt x="839" y="4210"/>
                    </a:lnTo>
                    <a:lnTo>
                      <a:pt x="858" y="4210"/>
                    </a:lnTo>
                    <a:lnTo>
                      <a:pt x="895" y="4191"/>
                    </a:lnTo>
                    <a:lnTo>
                      <a:pt x="971" y="4191"/>
                    </a:lnTo>
                    <a:lnTo>
                      <a:pt x="991" y="4191"/>
                    </a:lnTo>
                    <a:lnTo>
                      <a:pt x="1010" y="4172"/>
                    </a:lnTo>
                    <a:lnTo>
                      <a:pt x="1010" y="4191"/>
                    </a:lnTo>
                    <a:lnTo>
                      <a:pt x="1010" y="4210"/>
                    </a:lnTo>
                    <a:lnTo>
                      <a:pt x="991" y="4229"/>
                    </a:lnTo>
                    <a:lnTo>
                      <a:pt x="934" y="4267"/>
                    </a:lnTo>
                    <a:lnTo>
                      <a:pt x="895" y="4305"/>
                    </a:lnTo>
                    <a:lnTo>
                      <a:pt x="876" y="4305"/>
                    </a:lnTo>
                    <a:lnTo>
                      <a:pt x="858" y="4324"/>
                    </a:lnTo>
                    <a:lnTo>
                      <a:pt x="858" y="4343"/>
                    </a:lnTo>
                    <a:lnTo>
                      <a:pt x="858" y="4362"/>
                    </a:lnTo>
                    <a:lnTo>
                      <a:pt x="858" y="4381"/>
                    </a:lnTo>
                    <a:lnTo>
                      <a:pt x="858" y="4439"/>
                    </a:lnTo>
                    <a:lnTo>
                      <a:pt x="858" y="4458"/>
                    </a:lnTo>
                    <a:lnTo>
                      <a:pt x="858" y="4476"/>
                    </a:lnTo>
                    <a:lnTo>
                      <a:pt x="876" y="4476"/>
                    </a:lnTo>
                    <a:lnTo>
                      <a:pt x="895" y="4476"/>
                    </a:lnTo>
                    <a:lnTo>
                      <a:pt x="915" y="4476"/>
                    </a:lnTo>
                    <a:lnTo>
                      <a:pt x="934" y="4476"/>
                    </a:lnTo>
                    <a:lnTo>
                      <a:pt x="953" y="4495"/>
                    </a:lnTo>
                    <a:lnTo>
                      <a:pt x="953" y="4553"/>
                    </a:lnTo>
                    <a:lnTo>
                      <a:pt x="991" y="4610"/>
                    </a:lnTo>
                    <a:lnTo>
                      <a:pt x="991" y="4629"/>
                    </a:lnTo>
                    <a:lnTo>
                      <a:pt x="953" y="4648"/>
                    </a:lnTo>
                    <a:lnTo>
                      <a:pt x="934" y="4667"/>
                    </a:lnTo>
                    <a:lnTo>
                      <a:pt x="953" y="4724"/>
                    </a:lnTo>
                    <a:lnTo>
                      <a:pt x="971" y="4724"/>
                    </a:lnTo>
                    <a:lnTo>
                      <a:pt x="991" y="4724"/>
                    </a:lnTo>
                    <a:lnTo>
                      <a:pt x="1010" y="4724"/>
                    </a:lnTo>
                    <a:lnTo>
                      <a:pt x="1010" y="4743"/>
                    </a:lnTo>
                    <a:lnTo>
                      <a:pt x="1029" y="4781"/>
                    </a:lnTo>
                    <a:lnTo>
                      <a:pt x="1029" y="4800"/>
                    </a:lnTo>
                    <a:lnTo>
                      <a:pt x="1010" y="4820"/>
                    </a:lnTo>
                    <a:lnTo>
                      <a:pt x="991" y="4820"/>
                    </a:lnTo>
                    <a:lnTo>
                      <a:pt x="991" y="4839"/>
                    </a:lnTo>
                    <a:lnTo>
                      <a:pt x="1029" y="4839"/>
                    </a:lnTo>
                    <a:lnTo>
                      <a:pt x="1029" y="4857"/>
                    </a:lnTo>
                    <a:lnTo>
                      <a:pt x="991" y="4934"/>
                    </a:lnTo>
                    <a:lnTo>
                      <a:pt x="991" y="4953"/>
                    </a:lnTo>
                    <a:lnTo>
                      <a:pt x="1048" y="4972"/>
                    </a:lnTo>
                    <a:lnTo>
                      <a:pt x="1086" y="4972"/>
                    </a:lnTo>
                    <a:lnTo>
                      <a:pt x="1105" y="4972"/>
                    </a:lnTo>
                    <a:lnTo>
                      <a:pt x="1124" y="4972"/>
                    </a:lnTo>
                    <a:lnTo>
                      <a:pt x="1124" y="4991"/>
                    </a:lnTo>
                    <a:lnTo>
                      <a:pt x="1143" y="5010"/>
                    </a:lnTo>
                    <a:lnTo>
                      <a:pt x="1162" y="5010"/>
                    </a:lnTo>
                    <a:lnTo>
                      <a:pt x="1200" y="5010"/>
                    </a:lnTo>
                    <a:lnTo>
                      <a:pt x="1220" y="5029"/>
                    </a:lnTo>
                    <a:lnTo>
                      <a:pt x="1238" y="5029"/>
                    </a:lnTo>
                    <a:lnTo>
                      <a:pt x="1257" y="5029"/>
                    </a:lnTo>
                    <a:lnTo>
                      <a:pt x="1257" y="5048"/>
                    </a:lnTo>
                    <a:lnTo>
                      <a:pt x="1276" y="5048"/>
                    </a:lnTo>
                    <a:lnTo>
                      <a:pt x="1296" y="5029"/>
                    </a:lnTo>
                    <a:lnTo>
                      <a:pt x="1315" y="5029"/>
                    </a:lnTo>
                    <a:lnTo>
                      <a:pt x="1334" y="5010"/>
                    </a:lnTo>
                    <a:lnTo>
                      <a:pt x="1334" y="4991"/>
                    </a:lnTo>
                    <a:lnTo>
                      <a:pt x="1352" y="4991"/>
                    </a:lnTo>
                    <a:lnTo>
                      <a:pt x="1352" y="5010"/>
                    </a:lnTo>
                    <a:lnTo>
                      <a:pt x="1391" y="5029"/>
                    </a:lnTo>
                    <a:lnTo>
                      <a:pt x="1410" y="5048"/>
                    </a:lnTo>
                    <a:lnTo>
                      <a:pt x="1448" y="5048"/>
                    </a:lnTo>
                    <a:lnTo>
                      <a:pt x="1467" y="5048"/>
                    </a:lnTo>
                    <a:lnTo>
                      <a:pt x="1467" y="5067"/>
                    </a:lnTo>
                    <a:lnTo>
                      <a:pt x="1467" y="5086"/>
                    </a:lnTo>
                    <a:lnTo>
                      <a:pt x="1467" y="5105"/>
                    </a:lnTo>
                    <a:lnTo>
                      <a:pt x="1505" y="5143"/>
                    </a:lnTo>
                    <a:lnTo>
                      <a:pt x="1505" y="5162"/>
                    </a:lnTo>
                    <a:lnTo>
                      <a:pt x="1486" y="5181"/>
                    </a:lnTo>
                    <a:lnTo>
                      <a:pt x="1467" y="5181"/>
                    </a:lnTo>
                    <a:lnTo>
                      <a:pt x="1429" y="5143"/>
                    </a:lnTo>
                    <a:lnTo>
                      <a:pt x="1410" y="5162"/>
                    </a:lnTo>
                    <a:lnTo>
                      <a:pt x="1410" y="5201"/>
                    </a:lnTo>
                    <a:lnTo>
                      <a:pt x="1410" y="5219"/>
                    </a:lnTo>
                    <a:lnTo>
                      <a:pt x="1391" y="5257"/>
                    </a:lnTo>
                    <a:lnTo>
                      <a:pt x="1372" y="5276"/>
                    </a:lnTo>
                    <a:lnTo>
                      <a:pt x="1352" y="5276"/>
                    </a:lnTo>
                    <a:lnTo>
                      <a:pt x="1352" y="5296"/>
                    </a:lnTo>
                    <a:lnTo>
                      <a:pt x="1334" y="5296"/>
                    </a:lnTo>
                    <a:lnTo>
                      <a:pt x="1334" y="5333"/>
                    </a:lnTo>
                    <a:lnTo>
                      <a:pt x="1372" y="5410"/>
                    </a:lnTo>
                    <a:lnTo>
                      <a:pt x="1372" y="5429"/>
                    </a:lnTo>
                    <a:lnTo>
                      <a:pt x="1352" y="5448"/>
                    </a:lnTo>
                    <a:lnTo>
                      <a:pt x="1352" y="5467"/>
                    </a:lnTo>
                    <a:lnTo>
                      <a:pt x="1352" y="5486"/>
                    </a:lnTo>
                    <a:lnTo>
                      <a:pt x="1372" y="5486"/>
                    </a:lnTo>
                    <a:lnTo>
                      <a:pt x="1372" y="5505"/>
                    </a:lnTo>
                    <a:lnTo>
                      <a:pt x="1352" y="5524"/>
                    </a:lnTo>
                    <a:lnTo>
                      <a:pt x="1315" y="5562"/>
                    </a:lnTo>
                    <a:lnTo>
                      <a:pt x="1276" y="5582"/>
                    </a:lnTo>
                    <a:lnTo>
                      <a:pt x="1276" y="5600"/>
                    </a:lnTo>
                    <a:lnTo>
                      <a:pt x="1276" y="5619"/>
                    </a:lnTo>
                    <a:lnTo>
                      <a:pt x="1276" y="5638"/>
                    </a:lnTo>
                    <a:lnTo>
                      <a:pt x="1257" y="5658"/>
                    </a:lnTo>
                    <a:lnTo>
                      <a:pt x="1257" y="5696"/>
                    </a:lnTo>
                    <a:lnTo>
                      <a:pt x="1220" y="5734"/>
                    </a:lnTo>
                    <a:lnTo>
                      <a:pt x="1220" y="5753"/>
                    </a:lnTo>
                    <a:lnTo>
                      <a:pt x="1238" y="5772"/>
                    </a:lnTo>
                    <a:lnTo>
                      <a:pt x="1200" y="5772"/>
                    </a:lnTo>
                    <a:lnTo>
                      <a:pt x="1220" y="5791"/>
                    </a:lnTo>
                    <a:lnTo>
                      <a:pt x="1257" y="5810"/>
                    </a:lnTo>
                    <a:lnTo>
                      <a:pt x="1296" y="5810"/>
                    </a:lnTo>
                    <a:lnTo>
                      <a:pt x="1352" y="5829"/>
                    </a:lnTo>
                    <a:lnTo>
                      <a:pt x="1372" y="5810"/>
                    </a:lnTo>
                    <a:lnTo>
                      <a:pt x="1410" y="5791"/>
                    </a:lnTo>
                    <a:lnTo>
                      <a:pt x="1429" y="5791"/>
                    </a:lnTo>
                    <a:lnTo>
                      <a:pt x="1467" y="5810"/>
                    </a:lnTo>
                    <a:lnTo>
                      <a:pt x="1505" y="5810"/>
                    </a:lnTo>
                    <a:lnTo>
                      <a:pt x="1562" y="5829"/>
                    </a:lnTo>
                    <a:lnTo>
                      <a:pt x="1581" y="5829"/>
                    </a:lnTo>
                    <a:lnTo>
                      <a:pt x="1581" y="5848"/>
                    </a:lnTo>
                    <a:lnTo>
                      <a:pt x="1601" y="5867"/>
                    </a:lnTo>
                    <a:lnTo>
                      <a:pt x="1619" y="5867"/>
                    </a:lnTo>
                    <a:lnTo>
                      <a:pt x="1619" y="5848"/>
                    </a:lnTo>
                    <a:lnTo>
                      <a:pt x="1638" y="5848"/>
                    </a:lnTo>
                    <a:lnTo>
                      <a:pt x="1657" y="5848"/>
                    </a:lnTo>
                    <a:lnTo>
                      <a:pt x="1696" y="5867"/>
                    </a:lnTo>
                    <a:lnTo>
                      <a:pt x="1696" y="5886"/>
                    </a:lnTo>
                    <a:lnTo>
                      <a:pt x="1715" y="5886"/>
                    </a:lnTo>
                    <a:lnTo>
                      <a:pt x="1733" y="5867"/>
                    </a:lnTo>
                    <a:lnTo>
                      <a:pt x="1733" y="5848"/>
                    </a:lnTo>
                    <a:lnTo>
                      <a:pt x="1753" y="5848"/>
                    </a:lnTo>
                    <a:lnTo>
                      <a:pt x="1791" y="5867"/>
                    </a:lnTo>
                    <a:lnTo>
                      <a:pt x="1791" y="5886"/>
                    </a:lnTo>
                    <a:lnTo>
                      <a:pt x="1810" y="5905"/>
                    </a:lnTo>
                    <a:lnTo>
                      <a:pt x="1810" y="5924"/>
                    </a:lnTo>
                    <a:lnTo>
                      <a:pt x="1810" y="5963"/>
                    </a:lnTo>
                    <a:lnTo>
                      <a:pt x="1791" y="6019"/>
                    </a:lnTo>
                    <a:lnTo>
                      <a:pt x="1791" y="6039"/>
                    </a:lnTo>
                    <a:lnTo>
                      <a:pt x="1791" y="6077"/>
                    </a:lnTo>
                    <a:lnTo>
                      <a:pt x="1810" y="6115"/>
                    </a:lnTo>
                    <a:lnTo>
                      <a:pt x="1810" y="6134"/>
                    </a:lnTo>
                    <a:lnTo>
                      <a:pt x="1848" y="6153"/>
                    </a:lnTo>
                    <a:lnTo>
                      <a:pt x="1905" y="6153"/>
                    </a:lnTo>
                    <a:lnTo>
                      <a:pt x="1924" y="6153"/>
                    </a:lnTo>
                    <a:lnTo>
                      <a:pt x="1943" y="6172"/>
                    </a:lnTo>
                    <a:lnTo>
                      <a:pt x="1943" y="6191"/>
                    </a:lnTo>
                    <a:lnTo>
                      <a:pt x="1924" y="6191"/>
                    </a:lnTo>
                    <a:lnTo>
                      <a:pt x="1924" y="6210"/>
                    </a:lnTo>
                    <a:lnTo>
                      <a:pt x="1905" y="6210"/>
                    </a:lnTo>
                    <a:lnTo>
                      <a:pt x="1905" y="6229"/>
                    </a:lnTo>
                    <a:lnTo>
                      <a:pt x="1905" y="6248"/>
                    </a:lnTo>
                    <a:lnTo>
                      <a:pt x="1905" y="6267"/>
                    </a:lnTo>
                    <a:lnTo>
                      <a:pt x="1905" y="6286"/>
                    </a:lnTo>
                    <a:lnTo>
                      <a:pt x="1924" y="6305"/>
                    </a:lnTo>
                    <a:lnTo>
                      <a:pt x="1943" y="6305"/>
                    </a:lnTo>
                    <a:lnTo>
                      <a:pt x="1962" y="6343"/>
                    </a:lnTo>
                    <a:lnTo>
                      <a:pt x="1982" y="6343"/>
                    </a:lnTo>
                    <a:lnTo>
                      <a:pt x="2019" y="6324"/>
                    </a:lnTo>
                    <a:lnTo>
                      <a:pt x="2038" y="6305"/>
                    </a:lnTo>
                    <a:lnTo>
                      <a:pt x="2058" y="6305"/>
                    </a:lnTo>
                    <a:lnTo>
                      <a:pt x="2077" y="6286"/>
                    </a:lnTo>
                    <a:lnTo>
                      <a:pt x="2077" y="6267"/>
                    </a:lnTo>
                    <a:lnTo>
                      <a:pt x="2095" y="6267"/>
                    </a:lnTo>
                    <a:lnTo>
                      <a:pt x="2114" y="6267"/>
                    </a:lnTo>
                    <a:lnTo>
                      <a:pt x="2134" y="6267"/>
                    </a:lnTo>
                    <a:lnTo>
                      <a:pt x="2134" y="6286"/>
                    </a:lnTo>
                    <a:lnTo>
                      <a:pt x="2153" y="6305"/>
                    </a:lnTo>
                    <a:lnTo>
                      <a:pt x="2172" y="6305"/>
                    </a:lnTo>
                    <a:lnTo>
                      <a:pt x="2172" y="6324"/>
                    </a:lnTo>
                    <a:lnTo>
                      <a:pt x="2191" y="6324"/>
                    </a:lnTo>
                    <a:lnTo>
                      <a:pt x="2210" y="6324"/>
                    </a:lnTo>
                    <a:lnTo>
                      <a:pt x="2248" y="6324"/>
                    </a:lnTo>
                    <a:lnTo>
                      <a:pt x="2267" y="6324"/>
                    </a:lnTo>
                    <a:lnTo>
                      <a:pt x="2305" y="6324"/>
                    </a:lnTo>
                    <a:lnTo>
                      <a:pt x="2324" y="6305"/>
                    </a:lnTo>
                    <a:lnTo>
                      <a:pt x="2362" y="6286"/>
                    </a:lnTo>
                    <a:lnTo>
                      <a:pt x="2400" y="6229"/>
                    </a:lnTo>
                    <a:lnTo>
                      <a:pt x="2439" y="6191"/>
                    </a:lnTo>
                    <a:lnTo>
                      <a:pt x="2458" y="6172"/>
                    </a:lnTo>
                    <a:lnTo>
                      <a:pt x="2495" y="6153"/>
                    </a:lnTo>
                    <a:lnTo>
                      <a:pt x="2572" y="6134"/>
                    </a:lnTo>
                    <a:lnTo>
                      <a:pt x="2610" y="6095"/>
                    </a:lnTo>
                    <a:lnTo>
                      <a:pt x="2629" y="6095"/>
                    </a:lnTo>
                    <a:lnTo>
                      <a:pt x="2629" y="6077"/>
                    </a:lnTo>
                    <a:lnTo>
                      <a:pt x="2648" y="6077"/>
                    </a:lnTo>
                    <a:lnTo>
                      <a:pt x="2667" y="6095"/>
                    </a:lnTo>
                    <a:lnTo>
                      <a:pt x="2686" y="6134"/>
                    </a:lnTo>
                    <a:lnTo>
                      <a:pt x="2686" y="6153"/>
                    </a:lnTo>
                    <a:lnTo>
                      <a:pt x="2705" y="6172"/>
                    </a:lnTo>
                    <a:lnTo>
                      <a:pt x="2705" y="6191"/>
                    </a:lnTo>
                    <a:lnTo>
                      <a:pt x="2705" y="6210"/>
                    </a:lnTo>
                    <a:lnTo>
                      <a:pt x="2705" y="6229"/>
                    </a:lnTo>
                    <a:lnTo>
                      <a:pt x="2705" y="6248"/>
                    </a:lnTo>
                    <a:lnTo>
                      <a:pt x="2724" y="6267"/>
                    </a:lnTo>
                    <a:lnTo>
                      <a:pt x="2724" y="6286"/>
                    </a:lnTo>
                    <a:lnTo>
                      <a:pt x="2705" y="6362"/>
                    </a:lnTo>
                    <a:lnTo>
                      <a:pt x="2724" y="6381"/>
                    </a:lnTo>
                    <a:lnTo>
                      <a:pt x="2743" y="6381"/>
                    </a:lnTo>
                    <a:lnTo>
                      <a:pt x="2743" y="6400"/>
                    </a:lnTo>
                    <a:lnTo>
                      <a:pt x="2762" y="6400"/>
                    </a:lnTo>
                    <a:lnTo>
                      <a:pt x="2743" y="6420"/>
                    </a:lnTo>
                    <a:lnTo>
                      <a:pt x="2743" y="6439"/>
                    </a:lnTo>
                    <a:lnTo>
                      <a:pt x="2743" y="6457"/>
                    </a:lnTo>
                    <a:lnTo>
                      <a:pt x="2743" y="6496"/>
                    </a:lnTo>
                    <a:lnTo>
                      <a:pt x="2762" y="6534"/>
                    </a:lnTo>
                    <a:lnTo>
                      <a:pt x="2781" y="6553"/>
                    </a:lnTo>
                    <a:lnTo>
                      <a:pt x="2800" y="6553"/>
                    </a:lnTo>
                    <a:lnTo>
                      <a:pt x="2820" y="6534"/>
                    </a:lnTo>
                    <a:lnTo>
                      <a:pt x="2857" y="6515"/>
                    </a:lnTo>
                    <a:lnTo>
                      <a:pt x="2953" y="6496"/>
                    </a:lnTo>
                    <a:lnTo>
                      <a:pt x="2972" y="6496"/>
                    </a:lnTo>
                    <a:lnTo>
                      <a:pt x="2991" y="6496"/>
                    </a:lnTo>
                    <a:lnTo>
                      <a:pt x="3010" y="6515"/>
                    </a:lnTo>
                    <a:lnTo>
                      <a:pt x="3010" y="6534"/>
                    </a:lnTo>
                    <a:lnTo>
                      <a:pt x="3010" y="6553"/>
                    </a:lnTo>
                    <a:lnTo>
                      <a:pt x="3029" y="6553"/>
                    </a:lnTo>
                    <a:lnTo>
                      <a:pt x="3048" y="6534"/>
                    </a:lnTo>
                    <a:lnTo>
                      <a:pt x="3067" y="6534"/>
                    </a:lnTo>
                    <a:lnTo>
                      <a:pt x="3086" y="6553"/>
                    </a:lnTo>
                    <a:lnTo>
                      <a:pt x="3086" y="6572"/>
                    </a:lnTo>
                    <a:lnTo>
                      <a:pt x="3105" y="6591"/>
                    </a:lnTo>
                    <a:lnTo>
                      <a:pt x="3124" y="6572"/>
                    </a:lnTo>
                    <a:lnTo>
                      <a:pt x="3143" y="6572"/>
                    </a:lnTo>
                    <a:lnTo>
                      <a:pt x="3143" y="6553"/>
                    </a:lnTo>
                    <a:lnTo>
                      <a:pt x="3162" y="6553"/>
                    </a:lnTo>
                    <a:lnTo>
                      <a:pt x="3143" y="6534"/>
                    </a:lnTo>
                    <a:lnTo>
                      <a:pt x="3162" y="6534"/>
                    </a:lnTo>
                    <a:lnTo>
                      <a:pt x="3181" y="6534"/>
                    </a:lnTo>
                    <a:lnTo>
                      <a:pt x="3181" y="6515"/>
                    </a:lnTo>
                    <a:lnTo>
                      <a:pt x="3201" y="6515"/>
                    </a:lnTo>
                    <a:lnTo>
                      <a:pt x="3201" y="6496"/>
                    </a:lnTo>
                    <a:lnTo>
                      <a:pt x="3181" y="6496"/>
                    </a:lnTo>
                    <a:lnTo>
                      <a:pt x="3181" y="6476"/>
                    </a:lnTo>
                    <a:lnTo>
                      <a:pt x="3162" y="6476"/>
                    </a:lnTo>
                    <a:lnTo>
                      <a:pt x="3124" y="6457"/>
                    </a:lnTo>
                    <a:lnTo>
                      <a:pt x="3105" y="6439"/>
                    </a:lnTo>
                    <a:lnTo>
                      <a:pt x="3105" y="6420"/>
                    </a:lnTo>
                    <a:lnTo>
                      <a:pt x="3124" y="6400"/>
                    </a:lnTo>
                    <a:lnTo>
                      <a:pt x="3124" y="6305"/>
                    </a:lnTo>
                    <a:lnTo>
                      <a:pt x="3143" y="6305"/>
                    </a:lnTo>
                    <a:lnTo>
                      <a:pt x="3143" y="6286"/>
                    </a:lnTo>
                    <a:lnTo>
                      <a:pt x="3124" y="6248"/>
                    </a:lnTo>
                    <a:lnTo>
                      <a:pt x="3124" y="6229"/>
                    </a:lnTo>
                    <a:lnTo>
                      <a:pt x="3143" y="6229"/>
                    </a:lnTo>
                    <a:lnTo>
                      <a:pt x="3162" y="6229"/>
                    </a:lnTo>
                    <a:lnTo>
                      <a:pt x="3181" y="6210"/>
                    </a:lnTo>
                    <a:lnTo>
                      <a:pt x="3181" y="6191"/>
                    </a:lnTo>
                    <a:lnTo>
                      <a:pt x="3162" y="6191"/>
                    </a:lnTo>
                    <a:lnTo>
                      <a:pt x="3143" y="6172"/>
                    </a:lnTo>
                    <a:lnTo>
                      <a:pt x="3143" y="6153"/>
                    </a:lnTo>
                    <a:lnTo>
                      <a:pt x="3143" y="6134"/>
                    </a:lnTo>
                    <a:lnTo>
                      <a:pt x="3124" y="6134"/>
                    </a:lnTo>
                    <a:lnTo>
                      <a:pt x="3124" y="6115"/>
                    </a:lnTo>
                    <a:lnTo>
                      <a:pt x="3124" y="6095"/>
                    </a:lnTo>
                    <a:lnTo>
                      <a:pt x="3143" y="6058"/>
                    </a:lnTo>
                    <a:lnTo>
                      <a:pt x="3143" y="6039"/>
                    </a:lnTo>
                    <a:lnTo>
                      <a:pt x="3124" y="6019"/>
                    </a:lnTo>
                    <a:lnTo>
                      <a:pt x="3105" y="6000"/>
                    </a:lnTo>
                    <a:lnTo>
                      <a:pt x="3086" y="5981"/>
                    </a:lnTo>
                    <a:lnTo>
                      <a:pt x="3086" y="5963"/>
                    </a:lnTo>
                    <a:lnTo>
                      <a:pt x="3086" y="5943"/>
                    </a:lnTo>
                    <a:lnTo>
                      <a:pt x="3048" y="5943"/>
                    </a:lnTo>
                    <a:lnTo>
                      <a:pt x="3029" y="5924"/>
                    </a:lnTo>
                    <a:lnTo>
                      <a:pt x="3029" y="5886"/>
                    </a:lnTo>
                    <a:lnTo>
                      <a:pt x="3029" y="5867"/>
                    </a:lnTo>
                    <a:lnTo>
                      <a:pt x="3010" y="5848"/>
                    </a:lnTo>
                    <a:lnTo>
                      <a:pt x="2991" y="5829"/>
                    </a:lnTo>
                    <a:lnTo>
                      <a:pt x="2991" y="5810"/>
                    </a:lnTo>
                    <a:lnTo>
                      <a:pt x="2991" y="5791"/>
                    </a:lnTo>
                    <a:lnTo>
                      <a:pt x="3010" y="5772"/>
                    </a:lnTo>
                    <a:lnTo>
                      <a:pt x="2991" y="5753"/>
                    </a:lnTo>
                    <a:lnTo>
                      <a:pt x="2972" y="5714"/>
                    </a:lnTo>
                    <a:lnTo>
                      <a:pt x="2972" y="5696"/>
                    </a:lnTo>
                    <a:lnTo>
                      <a:pt x="2991" y="5677"/>
                    </a:lnTo>
                    <a:lnTo>
                      <a:pt x="3010" y="5677"/>
                    </a:lnTo>
                    <a:lnTo>
                      <a:pt x="3029" y="5677"/>
                    </a:lnTo>
                    <a:lnTo>
                      <a:pt x="3048" y="5638"/>
                    </a:lnTo>
                    <a:lnTo>
                      <a:pt x="3048" y="5619"/>
                    </a:lnTo>
                    <a:lnTo>
                      <a:pt x="3067" y="5600"/>
                    </a:lnTo>
                    <a:lnTo>
                      <a:pt x="3067" y="5582"/>
                    </a:lnTo>
                    <a:lnTo>
                      <a:pt x="3067" y="5562"/>
                    </a:lnTo>
                    <a:lnTo>
                      <a:pt x="3067" y="5543"/>
                    </a:lnTo>
                    <a:lnTo>
                      <a:pt x="3086" y="5524"/>
                    </a:lnTo>
                    <a:lnTo>
                      <a:pt x="3105" y="5505"/>
                    </a:lnTo>
                    <a:lnTo>
                      <a:pt x="3124" y="5505"/>
                    </a:lnTo>
                    <a:lnTo>
                      <a:pt x="3143" y="5505"/>
                    </a:lnTo>
                    <a:lnTo>
                      <a:pt x="3162" y="5524"/>
                    </a:lnTo>
                    <a:lnTo>
                      <a:pt x="3181" y="5582"/>
                    </a:lnTo>
                    <a:lnTo>
                      <a:pt x="3201" y="5600"/>
                    </a:lnTo>
                    <a:lnTo>
                      <a:pt x="3219" y="5600"/>
                    </a:lnTo>
                    <a:lnTo>
                      <a:pt x="3238" y="5582"/>
                    </a:lnTo>
                    <a:lnTo>
                      <a:pt x="3238" y="5562"/>
                    </a:lnTo>
                    <a:lnTo>
                      <a:pt x="3257" y="5543"/>
                    </a:lnTo>
                    <a:lnTo>
                      <a:pt x="3296" y="5543"/>
                    </a:lnTo>
                    <a:lnTo>
                      <a:pt x="3315" y="5543"/>
                    </a:lnTo>
                    <a:lnTo>
                      <a:pt x="3333" y="5543"/>
                    </a:lnTo>
                    <a:lnTo>
                      <a:pt x="3372" y="5562"/>
                    </a:lnTo>
                    <a:lnTo>
                      <a:pt x="3391" y="5562"/>
                    </a:lnTo>
                    <a:lnTo>
                      <a:pt x="3391" y="5582"/>
                    </a:lnTo>
                    <a:lnTo>
                      <a:pt x="3410" y="5582"/>
                    </a:lnTo>
                    <a:lnTo>
                      <a:pt x="3410" y="5562"/>
                    </a:lnTo>
                    <a:lnTo>
                      <a:pt x="3429" y="5562"/>
                    </a:lnTo>
                    <a:lnTo>
                      <a:pt x="3448" y="5562"/>
                    </a:lnTo>
                    <a:lnTo>
                      <a:pt x="3467" y="5562"/>
                    </a:lnTo>
                    <a:lnTo>
                      <a:pt x="3486" y="5562"/>
                    </a:lnTo>
                    <a:lnTo>
                      <a:pt x="3505" y="5543"/>
                    </a:lnTo>
                    <a:lnTo>
                      <a:pt x="3505" y="5524"/>
                    </a:lnTo>
                    <a:lnTo>
                      <a:pt x="3505" y="5505"/>
                    </a:lnTo>
                    <a:lnTo>
                      <a:pt x="3600" y="5410"/>
                    </a:lnTo>
                    <a:lnTo>
                      <a:pt x="3600" y="5391"/>
                    </a:lnTo>
                    <a:lnTo>
                      <a:pt x="3600" y="5372"/>
                    </a:lnTo>
                    <a:lnTo>
                      <a:pt x="3582" y="5372"/>
                    </a:lnTo>
                    <a:lnTo>
                      <a:pt x="3600" y="5353"/>
                    </a:lnTo>
                    <a:lnTo>
                      <a:pt x="3619" y="5353"/>
                    </a:lnTo>
                    <a:lnTo>
                      <a:pt x="3638" y="5333"/>
                    </a:lnTo>
                    <a:lnTo>
                      <a:pt x="3638" y="5296"/>
                    </a:lnTo>
                    <a:lnTo>
                      <a:pt x="3658" y="5296"/>
                    </a:lnTo>
                    <a:lnTo>
                      <a:pt x="3677" y="5276"/>
                    </a:lnTo>
                    <a:lnTo>
                      <a:pt x="3696" y="5296"/>
                    </a:lnTo>
                    <a:lnTo>
                      <a:pt x="3714" y="5296"/>
                    </a:lnTo>
                    <a:lnTo>
                      <a:pt x="3714" y="5315"/>
                    </a:lnTo>
                    <a:lnTo>
                      <a:pt x="3714" y="5333"/>
                    </a:lnTo>
                    <a:lnTo>
                      <a:pt x="3714" y="5353"/>
                    </a:lnTo>
                    <a:lnTo>
                      <a:pt x="3734" y="5353"/>
                    </a:lnTo>
                    <a:lnTo>
                      <a:pt x="3734" y="5333"/>
                    </a:lnTo>
                    <a:lnTo>
                      <a:pt x="3753" y="5333"/>
                    </a:lnTo>
                    <a:lnTo>
                      <a:pt x="3772" y="5333"/>
                    </a:lnTo>
                    <a:lnTo>
                      <a:pt x="3772" y="5353"/>
                    </a:lnTo>
                    <a:lnTo>
                      <a:pt x="3791" y="5353"/>
                    </a:lnTo>
                    <a:lnTo>
                      <a:pt x="3829" y="5353"/>
                    </a:lnTo>
                    <a:lnTo>
                      <a:pt x="3829" y="5372"/>
                    </a:lnTo>
                    <a:lnTo>
                      <a:pt x="3886" y="5391"/>
                    </a:lnTo>
                    <a:lnTo>
                      <a:pt x="3886" y="5410"/>
                    </a:lnTo>
                    <a:lnTo>
                      <a:pt x="3924" y="5410"/>
                    </a:lnTo>
                    <a:lnTo>
                      <a:pt x="3943" y="5429"/>
                    </a:lnTo>
                    <a:lnTo>
                      <a:pt x="3963" y="5448"/>
                    </a:lnTo>
                    <a:lnTo>
                      <a:pt x="3963" y="5467"/>
                    </a:lnTo>
                    <a:lnTo>
                      <a:pt x="3981" y="5505"/>
                    </a:lnTo>
                    <a:lnTo>
                      <a:pt x="4000" y="5524"/>
                    </a:lnTo>
                    <a:lnTo>
                      <a:pt x="4039" y="5524"/>
                    </a:lnTo>
                    <a:lnTo>
                      <a:pt x="4058" y="5543"/>
                    </a:lnTo>
                    <a:lnTo>
                      <a:pt x="4077" y="5562"/>
                    </a:lnTo>
                    <a:lnTo>
                      <a:pt x="4095" y="5543"/>
                    </a:lnTo>
                    <a:lnTo>
                      <a:pt x="4095" y="5524"/>
                    </a:lnTo>
                    <a:lnTo>
                      <a:pt x="4095" y="5505"/>
                    </a:lnTo>
                    <a:lnTo>
                      <a:pt x="4115" y="5505"/>
                    </a:lnTo>
                    <a:lnTo>
                      <a:pt x="4134" y="5486"/>
                    </a:lnTo>
                    <a:lnTo>
                      <a:pt x="4172" y="5467"/>
                    </a:lnTo>
                    <a:lnTo>
                      <a:pt x="4172" y="5448"/>
                    </a:lnTo>
                    <a:lnTo>
                      <a:pt x="4153" y="5448"/>
                    </a:lnTo>
                    <a:lnTo>
                      <a:pt x="4153" y="5429"/>
                    </a:lnTo>
                    <a:lnTo>
                      <a:pt x="4172" y="5410"/>
                    </a:lnTo>
                    <a:lnTo>
                      <a:pt x="4191" y="5391"/>
                    </a:lnTo>
                    <a:lnTo>
                      <a:pt x="4229" y="5372"/>
                    </a:lnTo>
                    <a:lnTo>
                      <a:pt x="4248" y="5372"/>
                    </a:lnTo>
                    <a:lnTo>
                      <a:pt x="4248" y="5353"/>
                    </a:lnTo>
                    <a:lnTo>
                      <a:pt x="4267" y="5315"/>
                    </a:lnTo>
                    <a:lnTo>
                      <a:pt x="4286" y="5276"/>
                    </a:lnTo>
                    <a:lnTo>
                      <a:pt x="4305" y="5276"/>
                    </a:lnTo>
                    <a:lnTo>
                      <a:pt x="4324" y="5276"/>
                    </a:lnTo>
                    <a:lnTo>
                      <a:pt x="4344" y="5296"/>
                    </a:lnTo>
                    <a:lnTo>
                      <a:pt x="4362" y="5315"/>
                    </a:lnTo>
                    <a:lnTo>
                      <a:pt x="4362" y="5333"/>
                    </a:lnTo>
                    <a:lnTo>
                      <a:pt x="4362" y="5353"/>
                    </a:lnTo>
                    <a:lnTo>
                      <a:pt x="4400" y="5410"/>
                    </a:lnTo>
                    <a:lnTo>
                      <a:pt x="4420" y="5429"/>
                    </a:lnTo>
                    <a:lnTo>
                      <a:pt x="4439" y="5429"/>
                    </a:lnTo>
                    <a:lnTo>
                      <a:pt x="4476" y="5391"/>
                    </a:lnTo>
                    <a:lnTo>
                      <a:pt x="4476" y="5372"/>
                    </a:lnTo>
                    <a:lnTo>
                      <a:pt x="4457" y="5353"/>
                    </a:lnTo>
                    <a:lnTo>
                      <a:pt x="4476" y="5333"/>
                    </a:lnTo>
                    <a:lnTo>
                      <a:pt x="4476" y="5315"/>
                    </a:lnTo>
                    <a:lnTo>
                      <a:pt x="4496" y="5315"/>
                    </a:lnTo>
                    <a:lnTo>
                      <a:pt x="4496" y="5296"/>
                    </a:lnTo>
                    <a:lnTo>
                      <a:pt x="4496" y="5276"/>
                    </a:lnTo>
                    <a:lnTo>
                      <a:pt x="4515" y="5276"/>
                    </a:lnTo>
                    <a:lnTo>
                      <a:pt x="4534" y="5257"/>
                    </a:lnTo>
                    <a:lnTo>
                      <a:pt x="4553" y="5257"/>
                    </a:lnTo>
                    <a:lnTo>
                      <a:pt x="4610" y="5333"/>
                    </a:lnTo>
                    <a:lnTo>
                      <a:pt x="4648" y="5372"/>
                    </a:lnTo>
                    <a:lnTo>
                      <a:pt x="4667" y="5391"/>
                    </a:lnTo>
                    <a:lnTo>
                      <a:pt x="4686" y="5410"/>
                    </a:lnTo>
                    <a:lnTo>
                      <a:pt x="4686" y="5429"/>
                    </a:lnTo>
                    <a:lnTo>
                      <a:pt x="4705" y="5448"/>
                    </a:lnTo>
                    <a:lnTo>
                      <a:pt x="4724" y="5448"/>
                    </a:lnTo>
                    <a:lnTo>
                      <a:pt x="4743" y="5467"/>
                    </a:lnTo>
                    <a:lnTo>
                      <a:pt x="4743" y="5486"/>
                    </a:lnTo>
                    <a:lnTo>
                      <a:pt x="4762" y="5486"/>
                    </a:lnTo>
                    <a:lnTo>
                      <a:pt x="4781" y="5486"/>
                    </a:lnTo>
                    <a:lnTo>
                      <a:pt x="4801" y="5486"/>
                    </a:lnTo>
                    <a:lnTo>
                      <a:pt x="4801" y="5467"/>
                    </a:lnTo>
                    <a:lnTo>
                      <a:pt x="4801" y="5448"/>
                    </a:lnTo>
                    <a:lnTo>
                      <a:pt x="4801" y="5429"/>
                    </a:lnTo>
                    <a:lnTo>
                      <a:pt x="4801" y="5410"/>
                    </a:lnTo>
                    <a:lnTo>
                      <a:pt x="4801" y="5391"/>
                    </a:lnTo>
                    <a:lnTo>
                      <a:pt x="4820" y="5353"/>
                    </a:lnTo>
                    <a:lnTo>
                      <a:pt x="4820" y="5333"/>
                    </a:lnTo>
                    <a:lnTo>
                      <a:pt x="4838" y="5296"/>
                    </a:lnTo>
                    <a:lnTo>
                      <a:pt x="4857" y="5276"/>
                    </a:lnTo>
                    <a:lnTo>
                      <a:pt x="4877" y="5257"/>
                    </a:lnTo>
                    <a:lnTo>
                      <a:pt x="4896" y="5257"/>
                    </a:lnTo>
                    <a:lnTo>
                      <a:pt x="4953" y="5238"/>
                    </a:lnTo>
                    <a:lnTo>
                      <a:pt x="4991" y="5238"/>
                    </a:lnTo>
                    <a:lnTo>
                      <a:pt x="4972" y="5257"/>
                    </a:lnTo>
                    <a:lnTo>
                      <a:pt x="4972" y="5276"/>
                    </a:lnTo>
                    <a:lnTo>
                      <a:pt x="4972" y="5296"/>
                    </a:lnTo>
                    <a:lnTo>
                      <a:pt x="4972" y="5315"/>
                    </a:lnTo>
                    <a:lnTo>
                      <a:pt x="4991" y="5315"/>
                    </a:lnTo>
                    <a:lnTo>
                      <a:pt x="5029" y="5333"/>
                    </a:lnTo>
                    <a:lnTo>
                      <a:pt x="5048" y="5353"/>
                    </a:lnTo>
                    <a:lnTo>
                      <a:pt x="5067" y="5353"/>
                    </a:lnTo>
                    <a:lnTo>
                      <a:pt x="5143" y="5296"/>
                    </a:lnTo>
                    <a:lnTo>
                      <a:pt x="5201" y="5257"/>
                    </a:lnTo>
                    <a:lnTo>
                      <a:pt x="5219" y="5238"/>
                    </a:lnTo>
                    <a:lnTo>
                      <a:pt x="5238" y="5257"/>
                    </a:lnTo>
                    <a:lnTo>
                      <a:pt x="5258" y="5238"/>
                    </a:lnTo>
                    <a:lnTo>
                      <a:pt x="5277" y="5238"/>
                    </a:lnTo>
                    <a:lnTo>
                      <a:pt x="5296" y="5257"/>
                    </a:lnTo>
                    <a:lnTo>
                      <a:pt x="5315" y="5257"/>
                    </a:lnTo>
                    <a:lnTo>
                      <a:pt x="5315" y="5238"/>
                    </a:lnTo>
                    <a:lnTo>
                      <a:pt x="5334" y="5238"/>
                    </a:lnTo>
                    <a:lnTo>
                      <a:pt x="5353" y="5238"/>
                    </a:lnTo>
                    <a:lnTo>
                      <a:pt x="5372" y="5201"/>
                    </a:lnTo>
                    <a:lnTo>
                      <a:pt x="5372" y="5181"/>
                    </a:lnTo>
                    <a:lnTo>
                      <a:pt x="5410" y="5162"/>
                    </a:lnTo>
                    <a:lnTo>
                      <a:pt x="5410" y="5143"/>
                    </a:lnTo>
                    <a:lnTo>
                      <a:pt x="5391" y="5029"/>
                    </a:lnTo>
                    <a:lnTo>
                      <a:pt x="5410" y="5029"/>
                    </a:lnTo>
                    <a:lnTo>
                      <a:pt x="5429" y="5029"/>
                    </a:lnTo>
                    <a:lnTo>
                      <a:pt x="5448" y="5010"/>
                    </a:lnTo>
                    <a:lnTo>
                      <a:pt x="5448" y="4991"/>
                    </a:lnTo>
                    <a:lnTo>
                      <a:pt x="5448" y="4972"/>
                    </a:lnTo>
                    <a:lnTo>
                      <a:pt x="5467" y="4972"/>
                    </a:lnTo>
                    <a:lnTo>
                      <a:pt x="5486" y="4972"/>
                    </a:lnTo>
                    <a:lnTo>
                      <a:pt x="5505" y="4972"/>
                    </a:lnTo>
                    <a:lnTo>
                      <a:pt x="5524" y="4953"/>
                    </a:lnTo>
                    <a:lnTo>
                      <a:pt x="5563" y="4934"/>
                    </a:lnTo>
                    <a:lnTo>
                      <a:pt x="5581" y="4915"/>
                    </a:lnTo>
                    <a:lnTo>
                      <a:pt x="5658" y="4896"/>
                    </a:lnTo>
                    <a:lnTo>
                      <a:pt x="5677" y="4896"/>
                    </a:lnTo>
                    <a:lnTo>
                      <a:pt x="5695" y="4896"/>
                    </a:lnTo>
                    <a:lnTo>
                      <a:pt x="5715" y="4896"/>
                    </a:lnTo>
                    <a:lnTo>
                      <a:pt x="5715" y="4876"/>
                    </a:lnTo>
                    <a:lnTo>
                      <a:pt x="5715" y="4857"/>
                    </a:lnTo>
                    <a:lnTo>
                      <a:pt x="5715" y="4839"/>
                    </a:lnTo>
                    <a:lnTo>
                      <a:pt x="5734" y="4839"/>
                    </a:lnTo>
                    <a:lnTo>
                      <a:pt x="5753" y="4820"/>
                    </a:lnTo>
                    <a:lnTo>
                      <a:pt x="5753" y="4800"/>
                    </a:lnTo>
                    <a:lnTo>
                      <a:pt x="5772" y="4800"/>
                    </a:lnTo>
                    <a:lnTo>
                      <a:pt x="5791" y="4820"/>
                    </a:lnTo>
                    <a:lnTo>
                      <a:pt x="5791" y="4839"/>
                    </a:lnTo>
                    <a:lnTo>
                      <a:pt x="5791" y="4857"/>
                    </a:lnTo>
                    <a:lnTo>
                      <a:pt x="5810" y="4857"/>
                    </a:lnTo>
                    <a:lnTo>
                      <a:pt x="5829" y="4876"/>
                    </a:lnTo>
                    <a:lnTo>
                      <a:pt x="5848" y="4876"/>
                    </a:lnTo>
                    <a:lnTo>
                      <a:pt x="5867" y="4876"/>
                    </a:lnTo>
                    <a:lnTo>
                      <a:pt x="5867" y="4896"/>
                    </a:lnTo>
                    <a:lnTo>
                      <a:pt x="5886" y="4934"/>
                    </a:lnTo>
                    <a:lnTo>
                      <a:pt x="5886" y="4953"/>
                    </a:lnTo>
                    <a:lnTo>
                      <a:pt x="5924" y="4972"/>
                    </a:lnTo>
                    <a:lnTo>
                      <a:pt x="5944" y="4953"/>
                    </a:lnTo>
                    <a:lnTo>
                      <a:pt x="5944" y="4934"/>
                    </a:lnTo>
                    <a:lnTo>
                      <a:pt x="5962" y="4915"/>
                    </a:lnTo>
                    <a:lnTo>
                      <a:pt x="5981" y="4896"/>
                    </a:lnTo>
                    <a:lnTo>
                      <a:pt x="6000" y="4876"/>
                    </a:lnTo>
                    <a:lnTo>
                      <a:pt x="6000" y="4857"/>
                    </a:lnTo>
                    <a:lnTo>
                      <a:pt x="6000" y="4839"/>
                    </a:lnTo>
                    <a:lnTo>
                      <a:pt x="6000" y="4820"/>
                    </a:lnTo>
                    <a:lnTo>
                      <a:pt x="6020" y="4820"/>
                    </a:lnTo>
                    <a:lnTo>
                      <a:pt x="6039" y="4820"/>
                    </a:lnTo>
                    <a:lnTo>
                      <a:pt x="6058" y="4820"/>
                    </a:lnTo>
                    <a:lnTo>
                      <a:pt x="6058" y="4800"/>
                    </a:lnTo>
                    <a:lnTo>
                      <a:pt x="6058" y="4781"/>
                    </a:lnTo>
                    <a:lnTo>
                      <a:pt x="6076" y="4781"/>
                    </a:lnTo>
                    <a:lnTo>
                      <a:pt x="6096" y="4781"/>
                    </a:lnTo>
                    <a:lnTo>
                      <a:pt x="6096" y="4762"/>
                    </a:lnTo>
                    <a:lnTo>
                      <a:pt x="6115" y="4762"/>
                    </a:lnTo>
                    <a:lnTo>
                      <a:pt x="6115" y="4743"/>
                    </a:lnTo>
                    <a:lnTo>
                      <a:pt x="6134" y="4724"/>
                    </a:lnTo>
                    <a:lnTo>
                      <a:pt x="6153" y="4705"/>
                    </a:lnTo>
                    <a:lnTo>
                      <a:pt x="6172" y="4686"/>
                    </a:lnTo>
                    <a:lnTo>
                      <a:pt x="6191" y="4686"/>
                    </a:lnTo>
                    <a:lnTo>
                      <a:pt x="6229" y="4705"/>
                    </a:lnTo>
                    <a:lnTo>
                      <a:pt x="6248" y="4724"/>
                    </a:lnTo>
                    <a:lnTo>
                      <a:pt x="6267" y="4724"/>
                    </a:lnTo>
                    <a:lnTo>
                      <a:pt x="6286" y="4724"/>
                    </a:lnTo>
                    <a:lnTo>
                      <a:pt x="6305" y="4724"/>
                    </a:lnTo>
                    <a:lnTo>
                      <a:pt x="6325" y="4705"/>
                    </a:lnTo>
                    <a:lnTo>
                      <a:pt x="6343" y="4705"/>
                    </a:lnTo>
                    <a:lnTo>
                      <a:pt x="6343" y="4686"/>
                    </a:lnTo>
                    <a:lnTo>
                      <a:pt x="6362" y="4686"/>
                    </a:lnTo>
                    <a:lnTo>
                      <a:pt x="6381" y="4686"/>
                    </a:lnTo>
                    <a:lnTo>
                      <a:pt x="6381" y="4667"/>
                    </a:lnTo>
                    <a:lnTo>
                      <a:pt x="6381" y="4610"/>
                    </a:lnTo>
                    <a:lnTo>
                      <a:pt x="6381" y="4553"/>
                    </a:lnTo>
                    <a:lnTo>
                      <a:pt x="6381" y="4534"/>
                    </a:lnTo>
                    <a:lnTo>
                      <a:pt x="6401" y="4534"/>
                    </a:lnTo>
                    <a:lnTo>
                      <a:pt x="6401" y="4515"/>
                    </a:lnTo>
                    <a:lnTo>
                      <a:pt x="6401" y="4495"/>
                    </a:lnTo>
                    <a:lnTo>
                      <a:pt x="6381" y="4458"/>
                    </a:lnTo>
                    <a:lnTo>
                      <a:pt x="6381" y="4439"/>
                    </a:lnTo>
                    <a:lnTo>
                      <a:pt x="6401" y="4439"/>
                    </a:lnTo>
                    <a:lnTo>
                      <a:pt x="6420" y="4439"/>
                    </a:lnTo>
                    <a:lnTo>
                      <a:pt x="6439" y="4419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39" name="Freeform 10">
                <a:extLst>
                  <a:ext uri="{FF2B5EF4-FFF2-40B4-BE49-F238E27FC236}">
                    <a16:creationId xmlns:a16="http://schemas.microsoft.com/office/drawing/2014/main" id="{92CBB946-775B-A446-93AB-9E10916AE5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1213" y="4087813"/>
                <a:ext cx="6062662" cy="5321300"/>
              </a:xfrm>
              <a:custGeom>
                <a:avLst/>
                <a:gdLst>
                  <a:gd name="T0" fmla="*/ 2147483646 w 16839"/>
                  <a:gd name="T1" fmla="*/ 2147483646 h 14781"/>
                  <a:gd name="T2" fmla="*/ 2147483646 w 16839"/>
                  <a:gd name="T3" fmla="*/ 2147483646 h 14781"/>
                  <a:gd name="T4" fmla="*/ 2147483646 w 16839"/>
                  <a:gd name="T5" fmla="*/ 2147483646 h 14781"/>
                  <a:gd name="T6" fmla="*/ 2147483646 w 16839"/>
                  <a:gd name="T7" fmla="*/ 2147483646 h 14781"/>
                  <a:gd name="T8" fmla="*/ 2147483646 w 16839"/>
                  <a:gd name="T9" fmla="*/ 2147483646 h 14781"/>
                  <a:gd name="T10" fmla="*/ 2147483646 w 16839"/>
                  <a:gd name="T11" fmla="*/ 2147483646 h 14781"/>
                  <a:gd name="T12" fmla="*/ 2147483646 w 16839"/>
                  <a:gd name="T13" fmla="*/ 2147483646 h 14781"/>
                  <a:gd name="T14" fmla="*/ 2147483646 w 16839"/>
                  <a:gd name="T15" fmla="*/ 2147483646 h 14781"/>
                  <a:gd name="T16" fmla="*/ 2147483646 w 16839"/>
                  <a:gd name="T17" fmla="*/ 2147483646 h 14781"/>
                  <a:gd name="T18" fmla="*/ 2147483646 w 16839"/>
                  <a:gd name="T19" fmla="*/ 2147483646 h 14781"/>
                  <a:gd name="T20" fmla="*/ 2147483646 w 16839"/>
                  <a:gd name="T21" fmla="*/ 2147483646 h 14781"/>
                  <a:gd name="T22" fmla="*/ 2147483646 w 16839"/>
                  <a:gd name="T23" fmla="*/ 2147483646 h 14781"/>
                  <a:gd name="T24" fmla="*/ 2147483646 w 16839"/>
                  <a:gd name="T25" fmla="*/ 2147483646 h 14781"/>
                  <a:gd name="T26" fmla="*/ 2147483646 w 16839"/>
                  <a:gd name="T27" fmla="*/ 2147483646 h 14781"/>
                  <a:gd name="T28" fmla="*/ 2147483646 w 16839"/>
                  <a:gd name="T29" fmla="*/ 2147483646 h 14781"/>
                  <a:gd name="T30" fmla="*/ 2147483646 w 16839"/>
                  <a:gd name="T31" fmla="*/ 2147483646 h 14781"/>
                  <a:gd name="T32" fmla="*/ 2147483646 w 16839"/>
                  <a:gd name="T33" fmla="*/ 2147483646 h 14781"/>
                  <a:gd name="T34" fmla="*/ 2147483646 w 16839"/>
                  <a:gd name="T35" fmla="*/ 2147483646 h 14781"/>
                  <a:gd name="T36" fmla="*/ 2147483646 w 16839"/>
                  <a:gd name="T37" fmla="*/ 2147483646 h 14781"/>
                  <a:gd name="T38" fmla="*/ 2147483646 w 16839"/>
                  <a:gd name="T39" fmla="*/ 2147483646 h 14781"/>
                  <a:gd name="T40" fmla="*/ 2147483646 w 16839"/>
                  <a:gd name="T41" fmla="*/ 2147483646 h 14781"/>
                  <a:gd name="T42" fmla="*/ 2147483646 w 16839"/>
                  <a:gd name="T43" fmla="*/ 2147483646 h 14781"/>
                  <a:gd name="T44" fmla="*/ 2147483646 w 16839"/>
                  <a:gd name="T45" fmla="*/ 2147483646 h 14781"/>
                  <a:gd name="T46" fmla="*/ 2147483646 w 16839"/>
                  <a:gd name="T47" fmla="*/ 2147483646 h 14781"/>
                  <a:gd name="T48" fmla="*/ 2147483646 w 16839"/>
                  <a:gd name="T49" fmla="*/ 2147483646 h 14781"/>
                  <a:gd name="T50" fmla="*/ 2147483646 w 16839"/>
                  <a:gd name="T51" fmla="*/ 2147483646 h 14781"/>
                  <a:gd name="T52" fmla="*/ 2147483646 w 16839"/>
                  <a:gd name="T53" fmla="*/ 2147483646 h 14781"/>
                  <a:gd name="T54" fmla="*/ 2147483646 w 16839"/>
                  <a:gd name="T55" fmla="*/ 2147483646 h 14781"/>
                  <a:gd name="T56" fmla="*/ 2147483646 w 16839"/>
                  <a:gd name="T57" fmla="*/ 2147483646 h 14781"/>
                  <a:gd name="T58" fmla="*/ 2147483646 w 16839"/>
                  <a:gd name="T59" fmla="*/ 2147483646 h 14781"/>
                  <a:gd name="T60" fmla="*/ 2147483646 w 16839"/>
                  <a:gd name="T61" fmla="*/ 2147483646 h 14781"/>
                  <a:gd name="T62" fmla="*/ 2147483646 w 16839"/>
                  <a:gd name="T63" fmla="*/ 2147483646 h 14781"/>
                  <a:gd name="T64" fmla="*/ 2147483646 w 16839"/>
                  <a:gd name="T65" fmla="*/ 2147483646 h 14781"/>
                  <a:gd name="T66" fmla="*/ 2147483646 w 16839"/>
                  <a:gd name="T67" fmla="*/ 2147483646 h 14781"/>
                  <a:gd name="T68" fmla="*/ 2147483646 w 16839"/>
                  <a:gd name="T69" fmla="*/ 2147483646 h 14781"/>
                  <a:gd name="T70" fmla="*/ 2147483646 w 16839"/>
                  <a:gd name="T71" fmla="*/ 2147483646 h 14781"/>
                  <a:gd name="T72" fmla="*/ 2147483646 w 16839"/>
                  <a:gd name="T73" fmla="*/ 2147483646 h 14781"/>
                  <a:gd name="T74" fmla="*/ 2147483646 w 16839"/>
                  <a:gd name="T75" fmla="*/ 2147483646 h 14781"/>
                  <a:gd name="T76" fmla="*/ 2147483646 w 16839"/>
                  <a:gd name="T77" fmla="*/ 2147483646 h 14781"/>
                  <a:gd name="T78" fmla="*/ 2147483646 w 16839"/>
                  <a:gd name="T79" fmla="*/ 2147483646 h 14781"/>
                  <a:gd name="T80" fmla="*/ 2147483646 w 16839"/>
                  <a:gd name="T81" fmla="*/ 2147483646 h 14781"/>
                  <a:gd name="T82" fmla="*/ 2147483646 w 16839"/>
                  <a:gd name="T83" fmla="*/ 2147483646 h 14781"/>
                  <a:gd name="T84" fmla="*/ 2147483646 w 16839"/>
                  <a:gd name="T85" fmla="*/ 2147483646 h 14781"/>
                  <a:gd name="T86" fmla="*/ 2147483646 w 16839"/>
                  <a:gd name="T87" fmla="*/ 2147483646 h 14781"/>
                  <a:gd name="T88" fmla="*/ 2147483646 w 16839"/>
                  <a:gd name="T89" fmla="*/ 2147483646 h 14781"/>
                  <a:gd name="T90" fmla="*/ 2147483646 w 16839"/>
                  <a:gd name="T91" fmla="*/ 2147483646 h 14781"/>
                  <a:gd name="T92" fmla="*/ 2147483646 w 16839"/>
                  <a:gd name="T93" fmla="*/ 2147483646 h 14781"/>
                  <a:gd name="T94" fmla="*/ 2147483646 w 16839"/>
                  <a:gd name="T95" fmla="*/ 2147483646 h 14781"/>
                  <a:gd name="T96" fmla="*/ 2147483646 w 16839"/>
                  <a:gd name="T97" fmla="*/ 2147483646 h 14781"/>
                  <a:gd name="T98" fmla="*/ 2147483646 w 16839"/>
                  <a:gd name="T99" fmla="*/ 2147483646 h 14781"/>
                  <a:gd name="T100" fmla="*/ 2147483646 w 16839"/>
                  <a:gd name="T101" fmla="*/ 2147483646 h 14781"/>
                  <a:gd name="T102" fmla="*/ 2147483646 w 16839"/>
                  <a:gd name="T103" fmla="*/ 2147483646 h 14781"/>
                  <a:gd name="T104" fmla="*/ 2147483646 w 16839"/>
                  <a:gd name="T105" fmla="*/ 2147483646 h 14781"/>
                  <a:gd name="T106" fmla="*/ 2147483646 w 16839"/>
                  <a:gd name="T107" fmla="*/ 2147483646 h 14781"/>
                  <a:gd name="T108" fmla="*/ 2147483646 w 16839"/>
                  <a:gd name="T109" fmla="*/ 2147483646 h 14781"/>
                  <a:gd name="T110" fmla="*/ 2147483646 w 16839"/>
                  <a:gd name="T111" fmla="*/ 2147483646 h 14781"/>
                  <a:gd name="T112" fmla="*/ 2147483646 w 16839"/>
                  <a:gd name="T113" fmla="*/ 2147483646 h 14781"/>
                  <a:gd name="T114" fmla="*/ 2147483646 w 16839"/>
                  <a:gd name="T115" fmla="*/ 2147483646 h 14781"/>
                  <a:gd name="T116" fmla="*/ 2147483646 w 16839"/>
                  <a:gd name="T117" fmla="*/ 2147483646 h 14781"/>
                  <a:gd name="T118" fmla="*/ 2147483646 w 16839"/>
                  <a:gd name="T119" fmla="*/ 2147483646 h 14781"/>
                  <a:gd name="T120" fmla="*/ 2147483646 w 16839"/>
                  <a:gd name="T121" fmla="*/ 2147483646 h 14781"/>
                  <a:gd name="T122" fmla="*/ 2147483646 w 16839"/>
                  <a:gd name="T123" fmla="*/ 2147483646 h 14781"/>
                  <a:gd name="T124" fmla="*/ 2147483646 w 16839"/>
                  <a:gd name="T125" fmla="*/ 2147483646 h 1478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6839" h="14781">
                    <a:moveTo>
                      <a:pt x="16838" y="6857"/>
                    </a:moveTo>
                    <a:lnTo>
                      <a:pt x="16838" y="6838"/>
                    </a:lnTo>
                    <a:lnTo>
                      <a:pt x="16819" y="6705"/>
                    </a:lnTo>
                    <a:lnTo>
                      <a:pt x="16819" y="6686"/>
                    </a:lnTo>
                    <a:lnTo>
                      <a:pt x="16819" y="6667"/>
                    </a:lnTo>
                    <a:lnTo>
                      <a:pt x="16800" y="6647"/>
                    </a:lnTo>
                    <a:lnTo>
                      <a:pt x="16514" y="6362"/>
                    </a:lnTo>
                    <a:lnTo>
                      <a:pt x="16476" y="6324"/>
                    </a:lnTo>
                    <a:lnTo>
                      <a:pt x="16476" y="6286"/>
                    </a:lnTo>
                    <a:lnTo>
                      <a:pt x="16457" y="6247"/>
                    </a:lnTo>
                    <a:lnTo>
                      <a:pt x="16457" y="6210"/>
                    </a:lnTo>
                    <a:lnTo>
                      <a:pt x="16457" y="6171"/>
                    </a:lnTo>
                    <a:lnTo>
                      <a:pt x="16343" y="5943"/>
                    </a:lnTo>
                    <a:lnTo>
                      <a:pt x="16267" y="5695"/>
                    </a:lnTo>
                    <a:lnTo>
                      <a:pt x="16228" y="5600"/>
                    </a:lnTo>
                    <a:lnTo>
                      <a:pt x="16209" y="5581"/>
                    </a:lnTo>
                    <a:lnTo>
                      <a:pt x="16191" y="5581"/>
                    </a:lnTo>
                    <a:lnTo>
                      <a:pt x="16152" y="5581"/>
                    </a:lnTo>
                    <a:lnTo>
                      <a:pt x="16076" y="5562"/>
                    </a:lnTo>
                    <a:lnTo>
                      <a:pt x="16076" y="5543"/>
                    </a:lnTo>
                    <a:lnTo>
                      <a:pt x="16076" y="5524"/>
                    </a:lnTo>
                    <a:lnTo>
                      <a:pt x="16076" y="5467"/>
                    </a:lnTo>
                    <a:lnTo>
                      <a:pt x="16076" y="5409"/>
                    </a:lnTo>
                    <a:lnTo>
                      <a:pt x="16076" y="5390"/>
                    </a:lnTo>
                    <a:lnTo>
                      <a:pt x="16095" y="5372"/>
                    </a:lnTo>
                    <a:lnTo>
                      <a:pt x="16095" y="5333"/>
                    </a:lnTo>
                    <a:lnTo>
                      <a:pt x="16095" y="5314"/>
                    </a:lnTo>
                    <a:lnTo>
                      <a:pt x="16114" y="5295"/>
                    </a:lnTo>
                    <a:lnTo>
                      <a:pt x="16133" y="5276"/>
                    </a:lnTo>
                    <a:lnTo>
                      <a:pt x="16114" y="5257"/>
                    </a:lnTo>
                    <a:lnTo>
                      <a:pt x="15867" y="5295"/>
                    </a:lnTo>
                    <a:lnTo>
                      <a:pt x="15828" y="5295"/>
                    </a:lnTo>
                    <a:lnTo>
                      <a:pt x="15771" y="5257"/>
                    </a:lnTo>
                    <a:lnTo>
                      <a:pt x="15638" y="5219"/>
                    </a:lnTo>
                    <a:lnTo>
                      <a:pt x="15619" y="5200"/>
                    </a:lnTo>
                    <a:lnTo>
                      <a:pt x="15600" y="5200"/>
                    </a:lnTo>
                    <a:lnTo>
                      <a:pt x="15600" y="5181"/>
                    </a:lnTo>
                    <a:lnTo>
                      <a:pt x="15581" y="5162"/>
                    </a:lnTo>
                    <a:lnTo>
                      <a:pt x="15524" y="5105"/>
                    </a:lnTo>
                    <a:lnTo>
                      <a:pt x="15429" y="5047"/>
                    </a:lnTo>
                    <a:lnTo>
                      <a:pt x="15410" y="5047"/>
                    </a:lnTo>
                    <a:lnTo>
                      <a:pt x="15371" y="5047"/>
                    </a:lnTo>
                    <a:lnTo>
                      <a:pt x="15352" y="5028"/>
                    </a:lnTo>
                    <a:lnTo>
                      <a:pt x="15333" y="5009"/>
                    </a:lnTo>
                    <a:lnTo>
                      <a:pt x="15314" y="4971"/>
                    </a:lnTo>
                    <a:lnTo>
                      <a:pt x="15295" y="4952"/>
                    </a:lnTo>
                    <a:lnTo>
                      <a:pt x="15238" y="4876"/>
                    </a:lnTo>
                    <a:lnTo>
                      <a:pt x="15219" y="4876"/>
                    </a:lnTo>
                    <a:lnTo>
                      <a:pt x="15200" y="4876"/>
                    </a:lnTo>
                    <a:lnTo>
                      <a:pt x="15181" y="4895"/>
                    </a:lnTo>
                    <a:lnTo>
                      <a:pt x="15143" y="4895"/>
                    </a:lnTo>
                    <a:lnTo>
                      <a:pt x="15085" y="4876"/>
                    </a:lnTo>
                    <a:lnTo>
                      <a:pt x="15048" y="4857"/>
                    </a:lnTo>
                    <a:lnTo>
                      <a:pt x="15009" y="4819"/>
                    </a:lnTo>
                    <a:lnTo>
                      <a:pt x="14876" y="4647"/>
                    </a:lnTo>
                    <a:lnTo>
                      <a:pt x="14857" y="4647"/>
                    </a:lnTo>
                    <a:lnTo>
                      <a:pt x="14743" y="4571"/>
                    </a:lnTo>
                    <a:lnTo>
                      <a:pt x="14667" y="4571"/>
                    </a:lnTo>
                    <a:lnTo>
                      <a:pt x="14648" y="4571"/>
                    </a:lnTo>
                    <a:lnTo>
                      <a:pt x="14628" y="4552"/>
                    </a:lnTo>
                    <a:lnTo>
                      <a:pt x="14609" y="4533"/>
                    </a:lnTo>
                    <a:lnTo>
                      <a:pt x="14590" y="4533"/>
                    </a:lnTo>
                    <a:lnTo>
                      <a:pt x="14552" y="4552"/>
                    </a:lnTo>
                    <a:lnTo>
                      <a:pt x="14533" y="4552"/>
                    </a:lnTo>
                    <a:lnTo>
                      <a:pt x="14476" y="4514"/>
                    </a:lnTo>
                    <a:lnTo>
                      <a:pt x="14457" y="4514"/>
                    </a:lnTo>
                    <a:lnTo>
                      <a:pt x="14419" y="4514"/>
                    </a:lnTo>
                    <a:lnTo>
                      <a:pt x="14400" y="4514"/>
                    </a:lnTo>
                    <a:lnTo>
                      <a:pt x="14381" y="4514"/>
                    </a:lnTo>
                    <a:lnTo>
                      <a:pt x="14362" y="4514"/>
                    </a:lnTo>
                    <a:lnTo>
                      <a:pt x="14343" y="4514"/>
                    </a:lnTo>
                    <a:lnTo>
                      <a:pt x="14305" y="4514"/>
                    </a:lnTo>
                    <a:lnTo>
                      <a:pt x="14286" y="4514"/>
                    </a:lnTo>
                    <a:lnTo>
                      <a:pt x="14247" y="4495"/>
                    </a:lnTo>
                    <a:lnTo>
                      <a:pt x="14247" y="4476"/>
                    </a:lnTo>
                    <a:lnTo>
                      <a:pt x="14209" y="4495"/>
                    </a:lnTo>
                    <a:lnTo>
                      <a:pt x="14171" y="4476"/>
                    </a:lnTo>
                    <a:lnTo>
                      <a:pt x="14095" y="4514"/>
                    </a:lnTo>
                    <a:lnTo>
                      <a:pt x="14038" y="4514"/>
                    </a:lnTo>
                    <a:lnTo>
                      <a:pt x="13962" y="4533"/>
                    </a:lnTo>
                    <a:lnTo>
                      <a:pt x="13924" y="4514"/>
                    </a:lnTo>
                    <a:lnTo>
                      <a:pt x="13905" y="4514"/>
                    </a:lnTo>
                    <a:lnTo>
                      <a:pt x="13866" y="4514"/>
                    </a:lnTo>
                    <a:lnTo>
                      <a:pt x="13829" y="4514"/>
                    </a:lnTo>
                    <a:lnTo>
                      <a:pt x="13810" y="4514"/>
                    </a:lnTo>
                    <a:lnTo>
                      <a:pt x="13771" y="4514"/>
                    </a:lnTo>
                    <a:lnTo>
                      <a:pt x="13752" y="4514"/>
                    </a:lnTo>
                    <a:lnTo>
                      <a:pt x="13695" y="4457"/>
                    </a:lnTo>
                    <a:lnTo>
                      <a:pt x="13676" y="4457"/>
                    </a:lnTo>
                    <a:lnTo>
                      <a:pt x="13638" y="4438"/>
                    </a:lnTo>
                    <a:lnTo>
                      <a:pt x="13619" y="4438"/>
                    </a:lnTo>
                    <a:lnTo>
                      <a:pt x="13600" y="4457"/>
                    </a:lnTo>
                    <a:lnTo>
                      <a:pt x="13562" y="4457"/>
                    </a:lnTo>
                    <a:lnTo>
                      <a:pt x="13429" y="4457"/>
                    </a:lnTo>
                    <a:lnTo>
                      <a:pt x="13409" y="4457"/>
                    </a:lnTo>
                    <a:lnTo>
                      <a:pt x="13371" y="4457"/>
                    </a:lnTo>
                    <a:lnTo>
                      <a:pt x="13295" y="4438"/>
                    </a:lnTo>
                    <a:lnTo>
                      <a:pt x="13276" y="4438"/>
                    </a:lnTo>
                    <a:lnTo>
                      <a:pt x="13276" y="4457"/>
                    </a:lnTo>
                    <a:lnTo>
                      <a:pt x="13257" y="4438"/>
                    </a:lnTo>
                    <a:lnTo>
                      <a:pt x="13219" y="4381"/>
                    </a:lnTo>
                    <a:lnTo>
                      <a:pt x="13200" y="4381"/>
                    </a:lnTo>
                    <a:lnTo>
                      <a:pt x="13181" y="4381"/>
                    </a:lnTo>
                    <a:lnTo>
                      <a:pt x="13162" y="4381"/>
                    </a:lnTo>
                    <a:lnTo>
                      <a:pt x="13162" y="4400"/>
                    </a:lnTo>
                    <a:lnTo>
                      <a:pt x="13143" y="4400"/>
                    </a:lnTo>
                    <a:lnTo>
                      <a:pt x="13124" y="4400"/>
                    </a:lnTo>
                    <a:lnTo>
                      <a:pt x="13067" y="4381"/>
                    </a:lnTo>
                    <a:lnTo>
                      <a:pt x="13009" y="4362"/>
                    </a:lnTo>
                    <a:lnTo>
                      <a:pt x="12990" y="4362"/>
                    </a:lnTo>
                    <a:lnTo>
                      <a:pt x="12990" y="4324"/>
                    </a:lnTo>
                    <a:lnTo>
                      <a:pt x="12971" y="4324"/>
                    </a:lnTo>
                    <a:lnTo>
                      <a:pt x="12952" y="4305"/>
                    </a:lnTo>
                    <a:lnTo>
                      <a:pt x="12914" y="4305"/>
                    </a:lnTo>
                    <a:lnTo>
                      <a:pt x="12876" y="4305"/>
                    </a:lnTo>
                    <a:lnTo>
                      <a:pt x="12857" y="4305"/>
                    </a:lnTo>
                    <a:lnTo>
                      <a:pt x="12800" y="4324"/>
                    </a:lnTo>
                    <a:lnTo>
                      <a:pt x="12781" y="4324"/>
                    </a:lnTo>
                    <a:lnTo>
                      <a:pt x="12762" y="4305"/>
                    </a:lnTo>
                    <a:lnTo>
                      <a:pt x="12762" y="4285"/>
                    </a:lnTo>
                    <a:lnTo>
                      <a:pt x="12781" y="4266"/>
                    </a:lnTo>
                    <a:lnTo>
                      <a:pt x="12762" y="4248"/>
                    </a:lnTo>
                    <a:lnTo>
                      <a:pt x="12762" y="4229"/>
                    </a:lnTo>
                    <a:lnTo>
                      <a:pt x="12723" y="4209"/>
                    </a:lnTo>
                    <a:lnTo>
                      <a:pt x="12723" y="4171"/>
                    </a:lnTo>
                    <a:lnTo>
                      <a:pt x="12705" y="4133"/>
                    </a:lnTo>
                    <a:lnTo>
                      <a:pt x="12705" y="4114"/>
                    </a:lnTo>
                    <a:lnTo>
                      <a:pt x="12686" y="4076"/>
                    </a:lnTo>
                    <a:lnTo>
                      <a:pt x="12686" y="4057"/>
                    </a:lnTo>
                    <a:lnTo>
                      <a:pt x="12628" y="4019"/>
                    </a:lnTo>
                    <a:lnTo>
                      <a:pt x="12609" y="4000"/>
                    </a:lnTo>
                    <a:lnTo>
                      <a:pt x="12647" y="3752"/>
                    </a:lnTo>
                    <a:lnTo>
                      <a:pt x="12667" y="3733"/>
                    </a:lnTo>
                    <a:lnTo>
                      <a:pt x="12819" y="3523"/>
                    </a:lnTo>
                    <a:lnTo>
                      <a:pt x="12857" y="3486"/>
                    </a:lnTo>
                    <a:lnTo>
                      <a:pt x="12876" y="3447"/>
                    </a:lnTo>
                    <a:lnTo>
                      <a:pt x="12876" y="3391"/>
                    </a:lnTo>
                    <a:lnTo>
                      <a:pt x="12876" y="3352"/>
                    </a:lnTo>
                    <a:lnTo>
                      <a:pt x="12857" y="3314"/>
                    </a:lnTo>
                    <a:lnTo>
                      <a:pt x="12838" y="3295"/>
                    </a:lnTo>
                    <a:lnTo>
                      <a:pt x="12800" y="3181"/>
                    </a:lnTo>
                    <a:lnTo>
                      <a:pt x="12800" y="3142"/>
                    </a:lnTo>
                    <a:lnTo>
                      <a:pt x="12819" y="3105"/>
                    </a:lnTo>
                    <a:lnTo>
                      <a:pt x="12857" y="3028"/>
                    </a:lnTo>
                    <a:lnTo>
                      <a:pt x="12857" y="3010"/>
                    </a:lnTo>
                    <a:lnTo>
                      <a:pt x="12876" y="2971"/>
                    </a:lnTo>
                    <a:lnTo>
                      <a:pt x="12876" y="2952"/>
                    </a:lnTo>
                    <a:lnTo>
                      <a:pt x="12895" y="2914"/>
                    </a:lnTo>
                    <a:lnTo>
                      <a:pt x="12914" y="2876"/>
                    </a:lnTo>
                    <a:lnTo>
                      <a:pt x="12895" y="2857"/>
                    </a:lnTo>
                    <a:lnTo>
                      <a:pt x="12876" y="2838"/>
                    </a:lnTo>
                    <a:lnTo>
                      <a:pt x="12876" y="2819"/>
                    </a:lnTo>
                    <a:lnTo>
                      <a:pt x="12876" y="2761"/>
                    </a:lnTo>
                    <a:lnTo>
                      <a:pt x="12876" y="2743"/>
                    </a:lnTo>
                    <a:lnTo>
                      <a:pt x="12876" y="2724"/>
                    </a:lnTo>
                    <a:lnTo>
                      <a:pt x="12876" y="2685"/>
                    </a:lnTo>
                    <a:lnTo>
                      <a:pt x="12857" y="2647"/>
                    </a:lnTo>
                    <a:lnTo>
                      <a:pt x="12838" y="2609"/>
                    </a:lnTo>
                    <a:lnTo>
                      <a:pt x="12819" y="2609"/>
                    </a:lnTo>
                    <a:lnTo>
                      <a:pt x="12819" y="2571"/>
                    </a:lnTo>
                    <a:lnTo>
                      <a:pt x="12819" y="2552"/>
                    </a:lnTo>
                    <a:lnTo>
                      <a:pt x="12819" y="2533"/>
                    </a:lnTo>
                    <a:lnTo>
                      <a:pt x="12800" y="2514"/>
                    </a:lnTo>
                    <a:lnTo>
                      <a:pt x="12800" y="2495"/>
                    </a:lnTo>
                    <a:lnTo>
                      <a:pt x="12800" y="2476"/>
                    </a:lnTo>
                    <a:lnTo>
                      <a:pt x="12781" y="2457"/>
                    </a:lnTo>
                    <a:lnTo>
                      <a:pt x="12781" y="2438"/>
                    </a:lnTo>
                    <a:lnTo>
                      <a:pt x="12762" y="2438"/>
                    </a:lnTo>
                    <a:lnTo>
                      <a:pt x="12743" y="2419"/>
                    </a:lnTo>
                    <a:lnTo>
                      <a:pt x="12723" y="2419"/>
                    </a:lnTo>
                    <a:lnTo>
                      <a:pt x="12705" y="2419"/>
                    </a:lnTo>
                    <a:lnTo>
                      <a:pt x="12686" y="2400"/>
                    </a:lnTo>
                    <a:lnTo>
                      <a:pt x="12667" y="2381"/>
                    </a:lnTo>
                    <a:lnTo>
                      <a:pt x="12476" y="2057"/>
                    </a:lnTo>
                    <a:lnTo>
                      <a:pt x="12476" y="2038"/>
                    </a:lnTo>
                    <a:lnTo>
                      <a:pt x="12495" y="2019"/>
                    </a:lnTo>
                    <a:lnTo>
                      <a:pt x="12495" y="2000"/>
                    </a:lnTo>
                    <a:lnTo>
                      <a:pt x="12495" y="1981"/>
                    </a:lnTo>
                    <a:lnTo>
                      <a:pt x="12476" y="1981"/>
                    </a:lnTo>
                    <a:lnTo>
                      <a:pt x="12457" y="1962"/>
                    </a:lnTo>
                    <a:lnTo>
                      <a:pt x="12457" y="1923"/>
                    </a:lnTo>
                    <a:lnTo>
                      <a:pt x="12457" y="1904"/>
                    </a:lnTo>
                    <a:lnTo>
                      <a:pt x="12457" y="1867"/>
                    </a:lnTo>
                    <a:lnTo>
                      <a:pt x="12457" y="1847"/>
                    </a:lnTo>
                    <a:lnTo>
                      <a:pt x="12419" y="1828"/>
                    </a:lnTo>
                    <a:lnTo>
                      <a:pt x="12419" y="1809"/>
                    </a:lnTo>
                    <a:lnTo>
                      <a:pt x="12400" y="1752"/>
                    </a:lnTo>
                    <a:lnTo>
                      <a:pt x="12381" y="1752"/>
                    </a:lnTo>
                    <a:lnTo>
                      <a:pt x="12381" y="1714"/>
                    </a:lnTo>
                    <a:lnTo>
                      <a:pt x="12400" y="1695"/>
                    </a:lnTo>
                    <a:lnTo>
                      <a:pt x="12381" y="1676"/>
                    </a:lnTo>
                    <a:lnTo>
                      <a:pt x="12362" y="1657"/>
                    </a:lnTo>
                    <a:lnTo>
                      <a:pt x="12286" y="1638"/>
                    </a:lnTo>
                    <a:lnTo>
                      <a:pt x="12247" y="1619"/>
                    </a:lnTo>
                    <a:lnTo>
                      <a:pt x="12228" y="1600"/>
                    </a:lnTo>
                    <a:lnTo>
                      <a:pt x="12190" y="1581"/>
                    </a:lnTo>
                    <a:lnTo>
                      <a:pt x="12190" y="1562"/>
                    </a:lnTo>
                    <a:lnTo>
                      <a:pt x="12171" y="1542"/>
                    </a:lnTo>
                    <a:lnTo>
                      <a:pt x="12171" y="1524"/>
                    </a:lnTo>
                    <a:lnTo>
                      <a:pt x="12171" y="1505"/>
                    </a:lnTo>
                    <a:lnTo>
                      <a:pt x="12171" y="1466"/>
                    </a:lnTo>
                    <a:lnTo>
                      <a:pt x="12171" y="1447"/>
                    </a:lnTo>
                    <a:lnTo>
                      <a:pt x="12133" y="1447"/>
                    </a:lnTo>
                    <a:lnTo>
                      <a:pt x="12114" y="1428"/>
                    </a:lnTo>
                    <a:lnTo>
                      <a:pt x="12095" y="1428"/>
                    </a:lnTo>
                    <a:lnTo>
                      <a:pt x="12095" y="1447"/>
                    </a:lnTo>
                    <a:lnTo>
                      <a:pt x="12095" y="1466"/>
                    </a:lnTo>
                    <a:lnTo>
                      <a:pt x="12076" y="1486"/>
                    </a:lnTo>
                    <a:lnTo>
                      <a:pt x="12057" y="1505"/>
                    </a:lnTo>
                    <a:lnTo>
                      <a:pt x="11981" y="1505"/>
                    </a:lnTo>
                    <a:lnTo>
                      <a:pt x="11943" y="1505"/>
                    </a:lnTo>
                    <a:lnTo>
                      <a:pt x="11943" y="1486"/>
                    </a:lnTo>
                    <a:lnTo>
                      <a:pt x="11943" y="1447"/>
                    </a:lnTo>
                    <a:lnTo>
                      <a:pt x="11924" y="1447"/>
                    </a:lnTo>
                    <a:lnTo>
                      <a:pt x="11924" y="1428"/>
                    </a:lnTo>
                    <a:lnTo>
                      <a:pt x="11885" y="1428"/>
                    </a:lnTo>
                    <a:lnTo>
                      <a:pt x="11885" y="1410"/>
                    </a:lnTo>
                    <a:lnTo>
                      <a:pt x="11866" y="1410"/>
                    </a:lnTo>
                    <a:lnTo>
                      <a:pt x="11866" y="1390"/>
                    </a:lnTo>
                    <a:lnTo>
                      <a:pt x="11866" y="1371"/>
                    </a:lnTo>
                    <a:lnTo>
                      <a:pt x="11847" y="1371"/>
                    </a:lnTo>
                    <a:lnTo>
                      <a:pt x="11829" y="1352"/>
                    </a:lnTo>
                    <a:lnTo>
                      <a:pt x="11829" y="1333"/>
                    </a:lnTo>
                    <a:lnTo>
                      <a:pt x="11829" y="1314"/>
                    </a:lnTo>
                    <a:lnTo>
                      <a:pt x="11809" y="1276"/>
                    </a:lnTo>
                    <a:lnTo>
                      <a:pt x="11790" y="1276"/>
                    </a:lnTo>
                    <a:lnTo>
                      <a:pt x="11771" y="1276"/>
                    </a:lnTo>
                    <a:lnTo>
                      <a:pt x="11752" y="1276"/>
                    </a:lnTo>
                    <a:lnTo>
                      <a:pt x="11714" y="1276"/>
                    </a:lnTo>
                    <a:lnTo>
                      <a:pt x="11695" y="1276"/>
                    </a:lnTo>
                    <a:lnTo>
                      <a:pt x="11657" y="1257"/>
                    </a:lnTo>
                    <a:lnTo>
                      <a:pt x="11638" y="1276"/>
                    </a:lnTo>
                    <a:lnTo>
                      <a:pt x="11600" y="1295"/>
                    </a:lnTo>
                    <a:lnTo>
                      <a:pt x="11600" y="1314"/>
                    </a:lnTo>
                    <a:lnTo>
                      <a:pt x="11581" y="1333"/>
                    </a:lnTo>
                    <a:lnTo>
                      <a:pt x="11562" y="1333"/>
                    </a:lnTo>
                    <a:lnTo>
                      <a:pt x="11524" y="1333"/>
                    </a:lnTo>
                    <a:lnTo>
                      <a:pt x="11448" y="1333"/>
                    </a:lnTo>
                    <a:lnTo>
                      <a:pt x="11428" y="1314"/>
                    </a:lnTo>
                    <a:lnTo>
                      <a:pt x="11333" y="1200"/>
                    </a:lnTo>
                    <a:lnTo>
                      <a:pt x="11314" y="1181"/>
                    </a:lnTo>
                    <a:lnTo>
                      <a:pt x="11276" y="1200"/>
                    </a:lnTo>
                    <a:lnTo>
                      <a:pt x="11257" y="1200"/>
                    </a:lnTo>
                    <a:lnTo>
                      <a:pt x="11219" y="1181"/>
                    </a:lnTo>
                    <a:lnTo>
                      <a:pt x="11181" y="1124"/>
                    </a:lnTo>
                    <a:lnTo>
                      <a:pt x="11162" y="1124"/>
                    </a:lnTo>
                    <a:lnTo>
                      <a:pt x="11143" y="1124"/>
                    </a:lnTo>
                    <a:lnTo>
                      <a:pt x="11123" y="1105"/>
                    </a:lnTo>
                    <a:lnTo>
                      <a:pt x="11086" y="1085"/>
                    </a:lnTo>
                    <a:lnTo>
                      <a:pt x="11086" y="1066"/>
                    </a:lnTo>
                    <a:lnTo>
                      <a:pt x="11086" y="1047"/>
                    </a:lnTo>
                    <a:lnTo>
                      <a:pt x="11067" y="1029"/>
                    </a:lnTo>
                    <a:lnTo>
                      <a:pt x="11067" y="1009"/>
                    </a:lnTo>
                    <a:lnTo>
                      <a:pt x="11067" y="990"/>
                    </a:lnTo>
                    <a:lnTo>
                      <a:pt x="11086" y="952"/>
                    </a:lnTo>
                    <a:lnTo>
                      <a:pt x="11067" y="933"/>
                    </a:lnTo>
                    <a:lnTo>
                      <a:pt x="11028" y="876"/>
                    </a:lnTo>
                    <a:lnTo>
                      <a:pt x="11009" y="857"/>
                    </a:lnTo>
                    <a:lnTo>
                      <a:pt x="10990" y="857"/>
                    </a:lnTo>
                    <a:lnTo>
                      <a:pt x="10971" y="876"/>
                    </a:lnTo>
                    <a:lnTo>
                      <a:pt x="10952" y="876"/>
                    </a:lnTo>
                    <a:lnTo>
                      <a:pt x="10933" y="857"/>
                    </a:lnTo>
                    <a:lnTo>
                      <a:pt x="10895" y="800"/>
                    </a:lnTo>
                    <a:lnTo>
                      <a:pt x="10876" y="780"/>
                    </a:lnTo>
                    <a:lnTo>
                      <a:pt x="10819" y="762"/>
                    </a:lnTo>
                    <a:lnTo>
                      <a:pt x="10781" y="762"/>
                    </a:lnTo>
                    <a:lnTo>
                      <a:pt x="10762" y="762"/>
                    </a:lnTo>
                    <a:lnTo>
                      <a:pt x="10742" y="743"/>
                    </a:lnTo>
                    <a:lnTo>
                      <a:pt x="10723" y="724"/>
                    </a:lnTo>
                    <a:lnTo>
                      <a:pt x="10705" y="704"/>
                    </a:lnTo>
                    <a:lnTo>
                      <a:pt x="10686" y="704"/>
                    </a:lnTo>
                    <a:lnTo>
                      <a:pt x="10666" y="704"/>
                    </a:lnTo>
                    <a:lnTo>
                      <a:pt x="10647" y="685"/>
                    </a:lnTo>
                    <a:lnTo>
                      <a:pt x="10610" y="666"/>
                    </a:lnTo>
                    <a:lnTo>
                      <a:pt x="10610" y="648"/>
                    </a:lnTo>
                    <a:lnTo>
                      <a:pt x="10628" y="628"/>
                    </a:lnTo>
                    <a:lnTo>
                      <a:pt x="10647" y="609"/>
                    </a:lnTo>
                    <a:lnTo>
                      <a:pt x="10647" y="590"/>
                    </a:lnTo>
                    <a:lnTo>
                      <a:pt x="10666" y="590"/>
                    </a:lnTo>
                    <a:lnTo>
                      <a:pt x="10686" y="552"/>
                    </a:lnTo>
                    <a:lnTo>
                      <a:pt x="10705" y="552"/>
                    </a:lnTo>
                    <a:lnTo>
                      <a:pt x="10705" y="514"/>
                    </a:lnTo>
                    <a:lnTo>
                      <a:pt x="10686" y="495"/>
                    </a:lnTo>
                    <a:lnTo>
                      <a:pt x="10628" y="476"/>
                    </a:lnTo>
                    <a:lnTo>
                      <a:pt x="10610" y="457"/>
                    </a:lnTo>
                    <a:lnTo>
                      <a:pt x="10590" y="457"/>
                    </a:lnTo>
                    <a:lnTo>
                      <a:pt x="10533" y="438"/>
                    </a:lnTo>
                    <a:lnTo>
                      <a:pt x="10514" y="438"/>
                    </a:lnTo>
                    <a:lnTo>
                      <a:pt x="10514" y="419"/>
                    </a:lnTo>
                    <a:lnTo>
                      <a:pt x="10514" y="400"/>
                    </a:lnTo>
                    <a:lnTo>
                      <a:pt x="10495" y="381"/>
                    </a:lnTo>
                    <a:lnTo>
                      <a:pt x="10495" y="362"/>
                    </a:lnTo>
                    <a:lnTo>
                      <a:pt x="10476" y="362"/>
                    </a:lnTo>
                    <a:lnTo>
                      <a:pt x="10457" y="343"/>
                    </a:lnTo>
                    <a:lnTo>
                      <a:pt x="10457" y="323"/>
                    </a:lnTo>
                    <a:lnTo>
                      <a:pt x="10457" y="304"/>
                    </a:lnTo>
                    <a:lnTo>
                      <a:pt x="10476" y="286"/>
                    </a:lnTo>
                    <a:lnTo>
                      <a:pt x="10533" y="247"/>
                    </a:lnTo>
                    <a:lnTo>
                      <a:pt x="10552" y="228"/>
                    </a:lnTo>
                    <a:lnTo>
                      <a:pt x="10552" y="190"/>
                    </a:lnTo>
                    <a:lnTo>
                      <a:pt x="10552" y="171"/>
                    </a:lnTo>
                    <a:lnTo>
                      <a:pt x="10533" y="171"/>
                    </a:lnTo>
                    <a:lnTo>
                      <a:pt x="10514" y="152"/>
                    </a:lnTo>
                    <a:lnTo>
                      <a:pt x="10514" y="133"/>
                    </a:lnTo>
                    <a:lnTo>
                      <a:pt x="10514" y="114"/>
                    </a:lnTo>
                    <a:lnTo>
                      <a:pt x="10533" y="95"/>
                    </a:lnTo>
                    <a:lnTo>
                      <a:pt x="10533" y="76"/>
                    </a:lnTo>
                    <a:lnTo>
                      <a:pt x="10533" y="57"/>
                    </a:lnTo>
                    <a:lnTo>
                      <a:pt x="10514" y="19"/>
                    </a:lnTo>
                    <a:lnTo>
                      <a:pt x="10514" y="0"/>
                    </a:lnTo>
                    <a:lnTo>
                      <a:pt x="10438" y="19"/>
                    </a:lnTo>
                    <a:lnTo>
                      <a:pt x="10305" y="57"/>
                    </a:lnTo>
                    <a:lnTo>
                      <a:pt x="10285" y="57"/>
                    </a:lnTo>
                    <a:lnTo>
                      <a:pt x="10266" y="76"/>
                    </a:lnTo>
                    <a:lnTo>
                      <a:pt x="10266" y="95"/>
                    </a:lnTo>
                    <a:lnTo>
                      <a:pt x="10229" y="114"/>
                    </a:lnTo>
                    <a:lnTo>
                      <a:pt x="10209" y="114"/>
                    </a:lnTo>
                    <a:lnTo>
                      <a:pt x="10171" y="114"/>
                    </a:lnTo>
                    <a:lnTo>
                      <a:pt x="10152" y="95"/>
                    </a:lnTo>
                    <a:lnTo>
                      <a:pt x="10057" y="76"/>
                    </a:lnTo>
                    <a:lnTo>
                      <a:pt x="10038" y="57"/>
                    </a:lnTo>
                    <a:lnTo>
                      <a:pt x="10000" y="38"/>
                    </a:lnTo>
                    <a:lnTo>
                      <a:pt x="9885" y="95"/>
                    </a:lnTo>
                    <a:lnTo>
                      <a:pt x="9866" y="95"/>
                    </a:lnTo>
                    <a:lnTo>
                      <a:pt x="9828" y="76"/>
                    </a:lnTo>
                    <a:lnTo>
                      <a:pt x="9809" y="76"/>
                    </a:lnTo>
                    <a:lnTo>
                      <a:pt x="9790" y="95"/>
                    </a:lnTo>
                    <a:lnTo>
                      <a:pt x="9771" y="133"/>
                    </a:lnTo>
                    <a:lnTo>
                      <a:pt x="9771" y="152"/>
                    </a:lnTo>
                    <a:lnTo>
                      <a:pt x="9733" y="171"/>
                    </a:lnTo>
                    <a:lnTo>
                      <a:pt x="9714" y="190"/>
                    </a:lnTo>
                    <a:lnTo>
                      <a:pt x="9714" y="209"/>
                    </a:lnTo>
                    <a:lnTo>
                      <a:pt x="9695" y="228"/>
                    </a:lnTo>
                    <a:lnTo>
                      <a:pt x="9695" y="247"/>
                    </a:lnTo>
                    <a:lnTo>
                      <a:pt x="9695" y="267"/>
                    </a:lnTo>
                    <a:lnTo>
                      <a:pt x="9695" y="286"/>
                    </a:lnTo>
                    <a:lnTo>
                      <a:pt x="9714" y="323"/>
                    </a:lnTo>
                    <a:lnTo>
                      <a:pt x="9752" y="343"/>
                    </a:lnTo>
                    <a:lnTo>
                      <a:pt x="9752" y="381"/>
                    </a:lnTo>
                    <a:lnTo>
                      <a:pt x="9733" y="400"/>
                    </a:lnTo>
                    <a:lnTo>
                      <a:pt x="9733" y="419"/>
                    </a:lnTo>
                    <a:lnTo>
                      <a:pt x="9714" y="438"/>
                    </a:lnTo>
                    <a:lnTo>
                      <a:pt x="9714" y="457"/>
                    </a:lnTo>
                    <a:lnTo>
                      <a:pt x="9733" y="495"/>
                    </a:lnTo>
                    <a:lnTo>
                      <a:pt x="9733" y="514"/>
                    </a:lnTo>
                    <a:lnTo>
                      <a:pt x="9714" y="533"/>
                    </a:lnTo>
                    <a:lnTo>
                      <a:pt x="9676" y="609"/>
                    </a:lnTo>
                    <a:lnTo>
                      <a:pt x="9638" y="648"/>
                    </a:lnTo>
                    <a:lnTo>
                      <a:pt x="9619" y="648"/>
                    </a:lnTo>
                    <a:lnTo>
                      <a:pt x="9619" y="666"/>
                    </a:lnTo>
                    <a:lnTo>
                      <a:pt x="9599" y="704"/>
                    </a:lnTo>
                    <a:lnTo>
                      <a:pt x="9581" y="724"/>
                    </a:lnTo>
                    <a:lnTo>
                      <a:pt x="9581" y="743"/>
                    </a:lnTo>
                    <a:lnTo>
                      <a:pt x="9485" y="762"/>
                    </a:lnTo>
                    <a:lnTo>
                      <a:pt x="9409" y="762"/>
                    </a:lnTo>
                    <a:lnTo>
                      <a:pt x="9390" y="780"/>
                    </a:lnTo>
                    <a:lnTo>
                      <a:pt x="9352" y="819"/>
                    </a:lnTo>
                    <a:lnTo>
                      <a:pt x="9314" y="838"/>
                    </a:lnTo>
                    <a:lnTo>
                      <a:pt x="9181" y="838"/>
                    </a:lnTo>
                    <a:lnTo>
                      <a:pt x="9009" y="857"/>
                    </a:lnTo>
                    <a:lnTo>
                      <a:pt x="8990" y="876"/>
                    </a:lnTo>
                    <a:lnTo>
                      <a:pt x="8971" y="914"/>
                    </a:lnTo>
                    <a:lnTo>
                      <a:pt x="8857" y="1143"/>
                    </a:lnTo>
                    <a:lnTo>
                      <a:pt x="8838" y="1276"/>
                    </a:lnTo>
                    <a:lnTo>
                      <a:pt x="8838" y="1314"/>
                    </a:lnTo>
                    <a:lnTo>
                      <a:pt x="8819" y="1352"/>
                    </a:lnTo>
                    <a:lnTo>
                      <a:pt x="8819" y="1371"/>
                    </a:lnTo>
                    <a:lnTo>
                      <a:pt x="8819" y="1390"/>
                    </a:lnTo>
                    <a:lnTo>
                      <a:pt x="8876" y="1714"/>
                    </a:lnTo>
                    <a:lnTo>
                      <a:pt x="8876" y="1752"/>
                    </a:lnTo>
                    <a:lnTo>
                      <a:pt x="8857" y="1828"/>
                    </a:lnTo>
                    <a:lnTo>
                      <a:pt x="8857" y="1867"/>
                    </a:lnTo>
                    <a:lnTo>
                      <a:pt x="8876" y="1904"/>
                    </a:lnTo>
                    <a:lnTo>
                      <a:pt x="8933" y="1981"/>
                    </a:lnTo>
                    <a:lnTo>
                      <a:pt x="8933" y="2000"/>
                    </a:lnTo>
                    <a:lnTo>
                      <a:pt x="8933" y="2019"/>
                    </a:lnTo>
                    <a:lnTo>
                      <a:pt x="8933" y="2038"/>
                    </a:lnTo>
                    <a:lnTo>
                      <a:pt x="8933" y="2057"/>
                    </a:lnTo>
                    <a:lnTo>
                      <a:pt x="8933" y="2076"/>
                    </a:lnTo>
                    <a:lnTo>
                      <a:pt x="8933" y="2095"/>
                    </a:lnTo>
                    <a:lnTo>
                      <a:pt x="8933" y="2133"/>
                    </a:lnTo>
                    <a:lnTo>
                      <a:pt x="8914" y="2152"/>
                    </a:lnTo>
                    <a:lnTo>
                      <a:pt x="8914" y="2171"/>
                    </a:lnTo>
                    <a:lnTo>
                      <a:pt x="8914" y="2190"/>
                    </a:lnTo>
                    <a:lnTo>
                      <a:pt x="8876" y="2190"/>
                    </a:lnTo>
                    <a:lnTo>
                      <a:pt x="8857" y="2190"/>
                    </a:lnTo>
                    <a:lnTo>
                      <a:pt x="8838" y="2209"/>
                    </a:lnTo>
                    <a:lnTo>
                      <a:pt x="8838" y="2228"/>
                    </a:lnTo>
                    <a:lnTo>
                      <a:pt x="8838" y="2248"/>
                    </a:lnTo>
                    <a:lnTo>
                      <a:pt x="8838" y="2267"/>
                    </a:lnTo>
                    <a:lnTo>
                      <a:pt x="8819" y="2285"/>
                    </a:lnTo>
                    <a:lnTo>
                      <a:pt x="8800" y="2304"/>
                    </a:lnTo>
                    <a:lnTo>
                      <a:pt x="8800" y="2324"/>
                    </a:lnTo>
                    <a:lnTo>
                      <a:pt x="8800" y="2343"/>
                    </a:lnTo>
                    <a:lnTo>
                      <a:pt x="8742" y="2343"/>
                    </a:lnTo>
                    <a:lnTo>
                      <a:pt x="8647" y="2362"/>
                    </a:lnTo>
                    <a:lnTo>
                      <a:pt x="8609" y="2343"/>
                    </a:lnTo>
                    <a:lnTo>
                      <a:pt x="8590" y="2362"/>
                    </a:lnTo>
                    <a:lnTo>
                      <a:pt x="8571" y="2381"/>
                    </a:lnTo>
                    <a:lnTo>
                      <a:pt x="8552" y="2400"/>
                    </a:lnTo>
                    <a:lnTo>
                      <a:pt x="8533" y="2419"/>
                    </a:lnTo>
                    <a:lnTo>
                      <a:pt x="8495" y="2457"/>
                    </a:lnTo>
                    <a:lnTo>
                      <a:pt x="8476" y="2495"/>
                    </a:lnTo>
                    <a:lnTo>
                      <a:pt x="8457" y="2495"/>
                    </a:lnTo>
                    <a:lnTo>
                      <a:pt x="8419" y="2495"/>
                    </a:lnTo>
                    <a:lnTo>
                      <a:pt x="8419" y="2514"/>
                    </a:lnTo>
                    <a:lnTo>
                      <a:pt x="8400" y="2514"/>
                    </a:lnTo>
                    <a:lnTo>
                      <a:pt x="8380" y="2552"/>
                    </a:lnTo>
                    <a:lnTo>
                      <a:pt x="8361" y="2552"/>
                    </a:lnTo>
                    <a:lnTo>
                      <a:pt x="8304" y="2571"/>
                    </a:lnTo>
                    <a:lnTo>
                      <a:pt x="8266" y="2590"/>
                    </a:lnTo>
                    <a:lnTo>
                      <a:pt x="8248" y="2609"/>
                    </a:lnTo>
                    <a:lnTo>
                      <a:pt x="8228" y="2590"/>
                    </a:lnTo>
                    <a:lnTo>
                      <a:pt x="8228" y="2571"/>
                    </a:lnTo>
                    <a:lnTo>
                      <a:pt x="8228" y="2552"/>
                    </a:lnTo>
                    <a:lnTo>
                      <a:pt x="8248" y="2533"/>
                    </a:lnTo>
                    <a:lnTo>
                      <a:pt x="8248" y="2495"/>
                    </a:lnTo>
                    <a:lnTo>
                      <a:pt x="8228" y="2457"/>
                    </a:lnTo>
                    <a:lnTo>
                      <a:pt x="8209" y="2438"/>
                    </a:lnTo>
                    <a:lnTo>
                      <a:pt x="8190" y="2419"/>
                    </a:lnTo>
                    <a:lnTo>
                      <a:pt x="8152" y="2419"/>
                    </a:lnTo>
                    <a:lnTo>
                      <a:pt x="8076" y="2438"/>
                    </a:lnTo>
                    <a:lnTo>
                      <a:pt x="8038" y="2419"/>
                    </a:lnTo>
                    <a:lnTo>
                      <a:pt x="7999" y="2400"/>
                    </a:lnTo>
                    <a:lnTo>
                      <a:pt x="7981" y="2400"/>
                    </a:lnTo>
                    <a:lnTo>
                      <a:pt x="7885" y="2400"/>
                    </a:lnTo>
                    <a:lnTo>
                      <a:pt x="7809" y="2400"/>
                    </a:lnTo>
                    <a:lnTo>
                      <a:pt x="7752" y="2438"/>
                    </a:lnTo>
                    <a:lnTo>
                      <a:pt x="7733" y="2438"/>
                    </a:lnTo>
                    <a:lnTo>
                      <a:pt x="7695" y="2419"/>
                    </a:lnTo>
                    <a:lnTo>
                      <a:pt x="7618" y="2419"/>
                    </a:lnTo>
                    <a:lnTo>
                      <a:pt x="7333" y="2324"/>
                    </a:lnTo>
                    <a:lnTo>
                      <a:pt x="7219" y="2248"/>
                    </a:lnTo>
                    <a:lnTo>
                      <a:pt x="7181" y="2228"/>
                    </a:lnTo>
                    <a:lnTo>
                      <a:pt x="7124" y="2209"/>
                    </a:lnTo>
                    <a:lnTo>
                      <a:pt x="7105" y="2209"/>
                    </a:lnTo>
                    <a:lnTo>
                      <a:pt x="7066" y="2171"/>
                    </a:lnTo>
                    <a:lnTo>
                      <a:pt x="7047" y="2171"/>
                    </a:lnTo>
                    <a:lnTo>
                      <a:pt x="7028" y="2152"/>
                    </a:lnTo>
                    <a:lnTo>
                      <a:pt x="7009" y="2171"/>
                    </a:lnTo>
                    <a:lnTo>
                      <a:pt x="6990" y="2171"/>
                    </a:lnTo>
                    <a:lnTo>
                      <a:pt x="6971" y="2171"/>
                    </a:lnTo>
                    <a:lnTo>
                      <a:pt x="6952" y="2190"/>
                    </a:lnTo>
                    <a:lnTo>
                      <a:pt x="6952" y="2228"/>
                    </a:lnTo>
                    <a:lnTo>
                      <a:pt x="6952" y="2248"/>
                    </a:lnTo>
                    <a:lnTo>
                      <a:pt x="6952" y="2267"/>
                    </a:lnTo>
                    <a:lnTo>
                      <a:pt x="6952" y="2285"/>
                    </a:lnTo>
                    <a:lnTo>
                      <a:pt x="6952" y="2304"/>
                    </a:lnTo>
                    <a:lnTo>
                      <a:pt x="6952" y="2324"/>
                    </a:lnTo>
                    <a:lnTo>
                      <a:pt x="6952" y="2362"/>
                    </a:lnTo>
                    <a:lnTo>
                      <a:pt x="6933" y="2381"/>
                    </a:lnTo>
                    <a:lnTo>
                      <a:pt x="6933" y="2400"/>
                    </a:lnTo>
                    <a:lnTo>
                      <a:pt x="6952" y="2419"/>
                    </a:lnTo>
                    <a:lnTo>
                      <a:pt x="6952" y="2438"/>
                    </a:lnTo>
                    <a:lnTo>
                      <a:pt x="6933" y="2457"/>
                    </a:lnTo>
                    <a:lnTo>
                      <a:pt x="6838" y="2685"/>
                    </a:lnTo>
                    <a:lnTo>
                      <a:pt x="6761" y="2952"/>
                    </a:lnTo>
                    <a:lnTo>
                      <a:pt x="6743" y="3010"/>
                    </a:lnTo>
                    <a:lnTo>
                      <a:pt x="6724" y="3028"/>
                    </a:lnTo>
                    <a:lnTo>
                      <a:pt x="6724" y="3086"/>
                    </a:lnTo>
                    <a:lnTo>
                      <a:pt x="6704" y="3124"/>
                    </a:lnTo>
                    <a:lnTo>
                      <a:pt x="6666" y="3200"/>
                    </a:lnTo>
                    <a:lnTo>
                      <a:pt x="6629" y="3257"/>
                    </a:lnTo>
                    <a:lnTo>
                      <a:pt x="6610" y="3333"/>
                    </a:lnTo>
                    <a:lnTo>
                      <a:pt x="6591" y="3486"/>
                    </a:lnTo>
                    <a:lnTo>
                      <a:pt x="6572" y="3581"/>
                    </a:lnTo>
                    <a:lnTo>
                      <a:pt x="6572" y="3600"/>
                    </a:lnTo>
                    <a:lnTo>
                      <a:pt x="6534" y="3657"/>
                    </a:lnTo>
                    <a:lnTo>
                      <a:pt x="6477" y="3752"/>
                    </a:lnTo>
                    <a:lnTo>
                      <a:pt x="6458" y="3867"/>
                    </a:lnTo>
                    <a:lnTo>
                      <a:pt x="6439" y="3904"/>
                    </a:lnTo>
                    <a:lnTo>
                      <a:pt x="6439" y="3943"/>
                    </a:lnTo>
                    <a:lnTo>
                      <a:pt x="6420" y="3962"/>
                    </a:lnTo>
                    <a:lnTo>
                      <a:pt x="6458" y="4000"/>
                    </a:lnTo>
                    <a:lnTo>
                      <a:pt x="6477" y="4019"/>
                    </a:lnTo>
                    <a:lnTo>
                      <a:pt x="6591" y="4038"/>
                    </a:lnTo>
                    <a:lnTo>
                      <a:pt x="6666" y="4076"/>
                    </a:lnTo>
                    <a:lnTo>
                      <a:pt x="6685" y="4095"/>
                    </a:lnTo>
                    <a:lnTo>
                      <a:pt x="6685" y="4133"/>
                    </a:lnTo>
                    <a:lnTo>
                      <a:pt x="6685" y="4171"/>
                    </a:lnTo>
                    <a:lnTo>
                      <a:pt x="6666" y="4266"/>
                    </a:lnTo>
                    <a:lnTo>
                      <a:pt x="6647" y="4343"/>
                    </a:lnTo>
                    <a:lnTo>
                      <a:pt x="6610" y="4400"/>
                    </a:lnTo>
                    <a:lnTo>
                      <a:pt x="6572" y="4400"/>
                    </a:lnTo>
                    <a:lnTo>
                      <a:pt x="6534" y="4381"/>
                    </a:lnTo>
                    <a:lnTo>
                      <a:pt x="6458" y="4305"/>
                    </a:lnTo>
                    <a:lnTo>
                      <a:pt x="6420" y="4285"/>
                    </a:lnTo>
                    <a:lnTo>
                      <a:pt x="6400" y="4285"/>
                    </a:lnTo>
                    <a:lnTo>
                      <a:pt x="6344" y="4285"/>
                    </a:lnTo>
                    <a:lnTo>
                      <a:pt x="6210" y="4362"/>
                    </a:lnTo>
                    <a:lnTo>
                      <a:pt x="6172" y="4381"/>
                    </a:lnTo>
                    <a:lnTo>
                      <a:pt x="6153" y="4362"/>
                    </a:lnTo>
                    <a:lnTo>
                      <a:pt x="6134" y="4343"/>
                    </a:lnTo>
                    <a:lnTo>
                      <a:pt x="6115" y="4343"/>
                    </a:lnTo>
                    <a:lnTo>
                      <a:pt x="6077" y="4324"/>
                    </a:lnTo>
                    <a:lnTo>
                      <a:pt x="6058" y="4324"/>
                    </a:lnTo>
                    <a:lnTo>
                      <a:pt x="6058" y="4305"/>
                    </a:lnTo>
                    <a:lnTo>
                      <a:pt x="6058" y="4285"/>
                    </a:lnTo>
                    <a:lnTo>
                      <a:pt x="6058" y="4248"/>
                    </a:lnTo>
                    <a:lnTo>
                      <a:pt x="6039" y="4209"/>
                    </a:lnTo>
                    <a:lnTo>
                      <a:pt x="6019" y="4171"/>
                    </a:lnTo>
                    <a:lnTo>
                      <a:pt x="6000" y="4171"/>
                    </a:lnTo>
                    <a:lnTo>
                      <a:pt x="5963" y="4152"/>
                    </a:lnTo>
                    <a:lnTo>
                      <a:pt x="5924" y="4171"/>
                    </a:lnTo>
                    <a:lnTo>
                      <a:pt x="5867" y="4209"/>
                    </a:lnTo>
                    <a:lnTo>
                      <a:pt x="5582" y="4305"/>
                    </a:lnTo>
                    <a:lnTo>
                      <a:pt x="5524" y="4343"/>
                    </a:lnTo>
                    <a:lnTo>
                      <a:pt x="5486" y="4362"/>
                    </a:lnTo>
                    <a:lnTo>
                      <a:pt x="5448" y="4362"/>
                    </a:lnTo>
                    <a:lnTo>
                      <a:pt x="5353" y="4400"/>
                    </a:lnTo>
                    <a:lnTo>
                      <a:pt x="5334" y="4400"/>
                    </a:lnTo>
                    <a:lnTo>
                      <a:pt x="5277" y="4381"/>
                    </a:lnTo>
                    <a:lnTo>
                      <a:pt x="5239" y="4381"/>
                    </a:lnTo>
                    <a:lnTo>
                      <a:pt x="5125" y="4419"/>
                    </a:lnTo>
                    <a:lnTo>
                      <a:pt x="5067" y="4419"/>
                    </a:lnTo>
                    <a:lnTo>
                      <a:pt x="5048" y="4438"/>
                    </a:lnTo>
                    <a:lnTo>
                      <a:pt x="5029" y="4457"/>
                    </a:lnTo>
                    <a:lnTo>
                      <a:pt x="5010" y="4476"/>
                    </a:lnTo>
                    <a:lnTo>
                      <a:pt x="4991" y="4476"/>
                    </a:lnTo>
                    <a:lnTo>
                      <a:pt x="4953" y="4476"/>
                    </a:lnTo>
                    <a:lnTo>
                      <a:pt x="4896" y="4495"/>
                    </a:lnTo>
                    <a:lnTo>
                      <a:pt x="4839" y="4495"/>
                    </a:lnTo>
                    <a:lnTo>
                      <a:pt x="4800" y="4495"/>
                    </a:lnTo>
                    <a:lnTo>
                      <a:pt x="4781" y="4514"/>
                    </a:lnTo>
                    <a:lnTo>
                      <a:pt x="4744" y="4533"/>
                    </a:lnTo>
                    <a:lnTo>
                      <a:pt x="4667" y="4590"/>
                    </a:lnTo>
                    <a:lnTo>
                      <a:pt x="4648" y="4610"/>
                    </a:lnTo>
                    <a:lnTo>
                      <a:pt x="4629" y="4628"/>
                    </a:lnTo>
                    <a:lnTo>
                      <a:pt x="4610" y="4666"/>
                    </a:lnTo>
                    <a:lnTo>
                      <a:pt x="4629" y="4686"/>
                    </a:lnTo>
                    <a:lnTo>
                      <a:pt x="4724" y="4742"/>
                    </a:lnTo>
                    <a:lnTo>
                      <a:pt x="4763" y="4742"/>
                    </a:lnTo>
                    <a:lnTo>
                      <a:pt x="4896" y="4724"/>
                    </a:lnTo>
                    <a:lnTo>
                      <a:pt x="4915" y="4724"/>
                    </a:lnTo>
                    <a:lnTo>
                      <a:pt x="4934" y="4724"/>
                    </a:lnTo>
                    <a:lnTo>
                      <a:pt x="4972" y="4762"/>
                    </a:lnTo>
                    <a:lnTo>
                      <a:pt x="5086" y="4800"/>
                    </a:lnTo>
                    <a:lnTo>
                      <a:pt x="5105" y="4819"/>
                    </a:lnTo>
                    <a:lnTo>
                      <a:pt x="5086" y="4838"/>
                    </a:lnTo>
                    <a:lnTo>
                      <a:pt x="5029" y="4857"/>
                    </a:lnTo>
                    <a:lnTo>
                      <a:pt x="5010" y="4876"/>
                    </a:lnTo>
                    <a:lnTo>
                      <a:pt x="4991" y="4895"/>
                    </a:lnTo>
                    <a:lnTo>
                      <a:pt x="4991" y="4914"/>
                    </a:lnTo>
                    <a:lnTo>
                      <a:pt x="5010" y="4933"/>
                    </a:lnTo>
                    <a:lnTo>
                      <a:pt x="5010" y="4952"/>
                    </a:lnTo>
                    <a:lnTo>
                      <a:pt x="4991" y="4971"/>
                    </a:lnTo>
                    <a:lnTo>
                      <a:pt x="4972" y="5047"/>
                    </a:lnTo>
                    <a:lnTo>
                      <a:pt x="4972" y="5086"/>
                    </a:lnTo>
                    <a:lnTo>
                      <a:pt x="4972" y="5123"/>
                    </a:lnTo>
                    <a:lnTo>
                      <a:pt x="5010" y="5276"/>
                    </a:lnTo>
                    <a:lnTo>
                      <a:pt x="5010" y="5314"/>
                    </a:lnTo>
                    <a:lnTo>
                      <a:pt x="4991" y="5390"/>
                    </a:lnTo>
                    <a:lnTo>
                      <a:pt x="4972" y="5428"/>
                    </a:lnTo>
                    <a:lnTo>
                      <a:pt x="4991" y="5448"/>
                    </a:lnTo>
                    <a:lnTo>
                      <a:pt x="4991" y="5467"/>
                    </a:lnTo>
                    <a:lnTo>
                      <a:pt x="5029" y="5486"/>
                    </a:lnTo>
                    <a:lnTo>
                      <a:pt x="5029" y="5504"/>
                    </a:lnTo>
                    <a:lnTo>
                      <a:pt x="5029" y="5524"/>
                    </a:lnTo>
                    <a:lnTo>
                      <a:pt x="5029" y="5543"/>
                    </a:lnTo>
                    <a:lnTo>
                      <a:pt x="5029" y="5562"/>
                    </a:lnTo>
                    <a:lnTo>
                      <a:pt x="5048" y="5581"/>
                    </a:lnTo>
                    <a:lnTo>
                      <a:pt x="5048" y="5619"/>
                    </a:lnTo>
                    <a:lnTo>
                      <a:pt x="5086" y="5657"/>
                    </a:lnTo>
                    <a:lnTo>
                      <a:pt x="5162" y="5885"/>
                    </a:lnTo>
                    <a:lnTo>
                      <a:pt x="5257" y="6114"/>
                    </a:lnTo>
                    <a:lnTo>
                      <a:pt x="5257" y="6152"/>
                    </a:lnTo>
                    <a:lnTo>
                      <a:pt x="5239" y="6171"/>
                    </a:lnTo>
                    <a:lnTo>
                      <a:pt x="5201" y="6247"/>
                    </a:lnTo>
                    <a:lnTo>
                      <a:pt x="5220" y="6266"/>
                    </a:lnTo>
                    <a:lnTo>
                      <a:pt x="5239" y="6266"/>
                    </a:lnTo>
                    <a:lnTo>
                      <a:pt x="5277" y="6286"/>
                    </a:lnTo>
                    <a:lnTo>
                      <a:pt x="5277" y="6305"/>
                    </a:lnTo>
                    <a:lnTo>
                      <a:pt x="5296" y="6324"/>
                    </a:lnTo>
                    <a:lnTo>
                      <a:pt x="5296" y="6343"/>
                    </a:lnTo>
                    <a:lnTo>
                      <a:pt x="5296" y="6362"/>
                    </a:lnTo>
                    <a:lnTo>
                      <a:pt x="5296" y="6381"/>
                    </a:lnTo>
                    <a:lnTo>
                      <a:pt x="5315" y="6400"/>
                    </a:lnTo>
                    <a:lnTo>
                      <a:pt x="5315" y="6419"/>
                    </a:lnTo>
                    <a:lnTo>
                      <a:pt x="5315" y="6457"/>
                    </a:lnTo>
                    <a:lnTo>
                      <a:pt x="5296" y="6457"/>
                    </a:lnTo>
                    <a:lnTo>
                      <a:pt x="5296" y="6476"/>
                    </a:lnTo>
                    <a:lnTo>
                      <a:pt x="5277" y="6476"/>
                    </a:lnTo>
                    <a:lnTo>
                      <a:pt x="5257" y="6476"/>
                    </a:lnTo>
                    <a:lnTo>
                      <a:pt x="5220" y="6438"/>
                    </a:lnTo>
                    <a:lnTo>
                      <a:pt x="5181" y="6438"/>
                    </a:lnTo>
                    <a:lnTo>
                      <a:pt x="5162" y="6457"/>
                    </a:lnTo>
                    <a:lnTo>
                      <a:pt x="5105" y="6495"/>
                    </a:lnTo>
                    <a:lnTo>
                      <a:pt x="5029" y="6533"/>
                    </a:lnTo>
                    <a:lnTo>
                      <a:pt x="5010" y="6552"/>
                    </a:lnTo>
                    <a:lnTo>
                      <a:pt x="4991" y="6571"/>
                    </a:lnTo>
                    <a:lnTo>
                      <a:pt x="5010" y="6609"/>
                    </a:lnTo>
                    <a:lnTo>
                      <a:pt x="5029" y="6628"/>
                    </a:lnTo>
                    <a:lnTo>
                      <a:pt x="5086" y="6647"/>
                    </a:lnTo>
                    <a:lnTo>
                      <a:pt x="5125" y="6647"/>
                    </a:lnTo>
                    <a:lnTo>
                      <a:pt x="5125" y="6667"/>
                    </a:lnTo>
                    <a:lnTo>
                      <a:pt x="5143" y="6686"/>
                    </a:lnTo>
                    <a:lnTo>
                      <a:pt x="5143" y="6705"/>
                    </a:lnTo>
                    <a:lnTo>
                      <a:pt x="5125" y="6705"/>
                    </a:lnTo>
                    <a:lnTo>
                      <a:pt x="5086" y="6705"/>
                    </a:lnTo>
                    <a:lnTo>
                      <a:pt x="5029" y="6743"/>
                    </a:lnTo>
                    <a:lnTo>
                      <a:pt x="5010" y="6743"/>
                    </a:lnTo>
                    <a:lnTo>
                      <a:pt x="4972" y="6762"/>
                    </a:lnTo>
                    <a:lnTo>
                      <a:pt x="4934" y="6762"/>
                    </a:lnTo>
                    <a:lnTo>
                      <a:pt x="4915" y="6762"/>
                    </a:lnTo>
                    <a:lnTo>
                      <a:pt x="4896" y="6781"/>
                    </a:lnTo>
                    <a:lnTo>
                      <a:pt x="4876" y="6857"/>
                    </a:lnTo>
                    <a:lnTo>
                      <a:pt x="4876" y="6876"/>
                    </a:lnTo>
                    <a:lnTo>
                      <a:pt x="4839" y="6914"/>
                    </a:lnTo>
                    <a:lnTo>
                      <a:pt x="4839" y="6933"/>
                    </a:lnTo>
                    <a:lnTo>
                      <a:pt x="4839" y="6952"/>
                    </a:lnTo>
                    <a:lnTo>
                      <a:pt x="4839" y="6972"/>
                    </a:lnTo>
                    <a:lnTo>
                      <a:pt x="4839" y="6990"/>
                    </a:lnTo>
                    <a:lnTo>
                      <a:pt x="4858" y="7028"/>
                    </a:lnTo>
                    <a:lnTo>
                      <a:pt x="4858" y="7048"/>
                    </a:lnTo>
                    <a:lnTo>
                      <a:pt x="4876" y="7067"/>
                    </a:lnTo>
                    <a:lnTo>
                      <a:pt x="4876" y="7086"/>
                    </a:lnTo>
                    <a:lnTo>
                      <a:pt x="4896" y="7104"/>
                    </a:lnTo>
                    <a:lnTo>
                      <a:pt x="4876" y="7104"/>
                    </a:lnTo>
                    <a:lnTo>
                      <a:pt x="4876" y="7124"/>
                    </a:lnTo>
                    <a:lnTo>
                      <a:pt x="4876" y="7143"/>
                    </a:lnTo>
                    <a:lnTo>
                      <a:pt x="4896" y="7219"/>
                    </a:lnTo>
                    <a:lnTo>
                      <a:pt x="4896" y="7238"/>
                    </a:lnTo>
                    <a:lnTo>
                      <a:pt x="4896" y="7257"/>
                    </a:lnTo>
                    <a:lnTo>
                      <a:pt x="4915" y="7276"/>
                    </a:lnTo>
                    <a:lnTo>
                      <a:pt x="4934" y="7333"/>
                    </a:lnTo>
                    <a:lnTo>
                      <a:pt x="4915" y="7371"/>
                    </a:lnTo>
                    <a:lnTo>
                      <a:pt x="4876" y="7390"/>
                    </a:lnTo>
                    <a:lnTo>
                      <a:pt x="4896" y="7409"/>
                    </a:lnTo>
                    <a:lnTo>
                      <a:pt x="4896" y="7429"/>
                    </a:lnTo>
                    <a:lnTo>
                      <a:pt x="4896" y="7448"/>
                    </a:lnTo>
                    <a:lnTo>
                      <a:pt x="4896" y="7467"/>
                    </a:lnTo>
                    <a:lnTo>
                      <a:pt x="4915" y="7485"/>
                    </a:lnTo>
                    <a:lnTo>
                      <a:pt x="4915" y="7505"/>
                    </a:lnTo>
                    <a:lnTo>
                      <a:pt x="4896" y="7543"/>
                    </a:lnTo>
                    <a:lnTo>
                      <a:pt x="4858" y="7562"/>
                    </a:lnTo>
                    <a:lnTo>
                      <a:pt x="4686" y="7562"/>
                    </a:lnTo>
                    <a:lnTo>
                      <a:pt x="4648" y="7562"/>
                    </a:lnTo>
                    <a:lnTo>
                      <a:pt x="4610" y="7581"/>
                    </a:lnTo>
                    <a:lnTo>
                      <a:pt x="4591" y="7600"/>
                    </a:lnTo>
                    <a:lnTo>
                      <a:pt x="4591" y="7619"/>
                    </a:lnTo>
                    <a:lnTo>
                      <a:pt x="4572" y="7657"/>
                    </a:lnTo>
                    <a:lnTo>
                      <a:pt x="4572" y="7676"/>
                    </a:lnTo>
                    <a:lnTo>
                      <a:pt x="4534" y="7695"/>
                    </a:lnTo>
                    <a:lnTo>
                      <a:pt x="4515" y="7695"/>
                    </a:lnTo>
                    <a:lnTo>
                      <a:pt x="4477" y="7695"/>
                    </a:lnTo>
                    <a:lnTo>
                      <a:pt x="4439" y="7714"/>
                    </a:lnTo>
                    <a:lnTo>
                      <a:pt x="4400" y="7733"/>
                    </a:lnTo>
                    <a:lnTo>
                      <a:pt x="4343" y="7752"/>
                    </a:lnTo>
                    <a:lnTo>
                      <a:pt x="4286" y="7790"/>
                    </a:lnTo>
                    <a:lnTo>
                      <a:pt x="4286" y="7810"/>
                    </a:lnTo>
                    <a:lnTo>
                      <a:pt x="4267" y="7810"/>
                    </a:lnTo>
                    <a:lnTo>
                      <a:pt x="4210" y="7790"/>
                    </a:lnTo>
                    <a:lnTo>
                      <a:pt x="4191" y="7790"/>
                    </a:lnTo>
                    <a:lnTo>
                      <a:pt x="4191" y="7810"/>
                    </a:lnTo>
                    <a:lnTo>
                      <a:pt x="4153" y="7829"/>
                    </a:lnTo>
                    <a:lnTo>
                      <a:pt x="4134" y="7847"/>
                    </a:lnTo>
                    <a:lnTo>
                      <a:pt x="4115" y="7847"/>
                    </a:lnTo>
                    <a:lnTo>
                      <a:pt x="4077" y="7866"/>
                    </a:lnTo>
                    <a:lnTo>
                      <a:pt x="4058" y="7866"/>
                    </a:lnTo>
                    <a:lnTo>
                      <a:pt x="3962" y="7924"/>
                    </a:lnTo>
                    <a:lnTo>
                      <a:pt x="3924" y="7943"/>
                    </a:lnTo>
                    <a:lnTo>
                      <a:pt x="3905" y="7943"/>
                    </a:lnTo>
                    <a:lnTo>
                      <a:pt x="3848" y="8000"/>
                    </a:lnTo>
                    <a:lnTo>
                      <a:pt x="3753" y="8038"/>
                    </a:lnTo>
                    <a:lnTo>
                      <a:pt x="3734" y="8038"/>
                    </a:lnTo>
                    <a:lnTo>
                      <a:pt x="3734" y="8057"/>
                    </a:lnTo>
                    <a:lnTo>
                      <a:pt x="3715" y="8057"/>
                    </a:lnTo>
                    <a:lnTo>
                      <a:pt x="3715" y="8076"/>
                    </a:lnTo>
                    <a:lnTo>
                      <a:pt x="3715" y="8095"/>
                    </a:lnTo>
                    <a:lnTo>
                      <a:pt x="3677" y="8114"/>
                    </a:lnTo>
                    <a:lnTo>
                      <a:pt x="3620" y="8114"/>
                    </a:lnTo>
                    <a:lnTo>
                      <a:pt x="3562" y="8171"/>
                    </a:lnTo>
                    <a:lnTo>
                      <a:pt x="3525" y="8191"/>
                    </a:lnTo>
                    <a:lnTo>
                      <a:pt x="3505" y="8210"/>
                    </a:lnTo>
                    <a:lnTo>
                      <a:pt x="3505" y="8228"/>
                    </a:lnTo>
                    <a:lnTo>
                      <a:pt x="3505" y="8267"/>
                    </a:lnTo>
                    <a:lnTo>
                      <a:pt x="3525" y="8286"/>
                    </a:lnTo>
                    <a:lnTo>
                      <a:pt x="3505" y="8305"/>
                    </a:lnTo>
                    <a:lnTo>
                      <a:pt x="3486" y="8305"/>
                    </a:lnTo>
                    <a:lnTo>
                      <a:pt x="3467" y="8324"/>
                    </a:lnTo>
                    <a:lnTo>
                      <a:pt x="3448" y="8343"/>
                    </a:lnTo>
                    <a:lnTo>
                      <a:pt x="3429" y="8362"/>
                    </a:lnTo>
                    <a:lnTo>
                      <a:pt x="3429" y="8400"/>
                    </a:lnTo>
                    <a:lnTo>
                      <a:pt x="3391" y="8438"/>
                    </a:lnTo>
                    <a:lnTo>
                      <a:pt x="3372" y="8457"/>
                    </a:lnTo>
                    <a:lnTo>
                      <a:pt x="3296" y="8533"/>
                    </a:lnTo>
                    <a:lnTo>
                      <a:pt x="3276" y="8533"/>
                    </a:lnTo>
                    <a:lnTo>
                      <a:pt x="3239" y="8514"/>
                    </a:lnTo>
                    <a:lnTo>
                      <a:pt x="3144" y="8495"/>
                    </a:lnTo>
                    <a:lnTo>
                      <a:pt x="3124" y="8495"/>
                    </a:lnTo>
                    <a:lnTo>
                      <a:pt x="3105" y="8514"/>
                    </a:lnTo>
                    <a:lnTo>
                      <a:pt x="3010" y="8552"/>
                    </a:lnTo>
                    <a:lnTo>
                      <a:pt x="2991" y="8572"/>
                    </a:lnTo>
                    <a:lnTo>
                      <a:pt x="2972" y="8572"/>
                    </a:lnTo>
                    <a:lnTo>
                      <a:pt x="2934" y="8572"/>
                    </a:lnTo>
                    <a:lnTo>
                      <a:pt x="2877" y="8590"/>
                    </a:lnTo>
                    <a:lnTo>
                      <a:pt x="2858" y="8572"/>
                    </a:lnTo>
                    <a:lnTo>
                      <a:pt x="2839" y="8572"/>
                    </a:lnTo>
                    <a:lnTo>
                      <a:pt x="2800" y="8552"/>
                    </a:lnTo>
                    <a:lnTo>
                      <a:pt x="2763" y="8533"/>
                    </a:lnTo>
                    <a:lnTo>
                      <a:pt x="2724" y="8552"/>
                    </a:lnTo>
                    <a:lnTo>
                      <a:pt x="2686" y="8552"/>
                    </a:lnTo>
                    <a:lnTo>
                      <a:pt x="2591" y="8552"/>
                    </a:lnTo>
                    <a:lnTo>
                      <a:pt x="2572" y="8552"/>
                    </a:lnTo>
                    <a:lnTo>
                      <a:pt x="2534" y="8514"/>
                    </a:lnTo>
                    <a:lnTo>
                      <a:pt x="2515" y="8514"/>
                    </a:lnTo>
                    <a:lnTo>
                      <a:pt x="2438" y="8533"/>
                    </a:lnTo>
                    <a:lnTo>
                      <a:pt x="2401" y="8552"/>
                    </a:lnTo>
                    <a:lnTo>
                      <a:pt x="2382" y="8572"/>
                    </a:lnTo>
                    <a:lnTo>
                      <a:pt x="2382" y="8590"/>
                    </a:lnTo>
                    <a:lnTo>
                      <a:pt x="2343" y="8609"/>
                    </a:lnTo>
                    <a:lnTo>
                      <a:pt x="2324" y="8628"/>
                    </a:lnTo>
                    <a:lnTo>
                      <a:pt x="2324" y="8648"/>
                    </a:lnTo>
                    <a:lnTo>
                      <a:pt x="2343" y="8667"/>
                    </a:lnTo>
                    <a:lnTo>
                      <a:pt x="2343" y="8686"/>
                    </a:lnTo>
                    <a:lnTo>
                      <a:pt x="2324" y="8704"/>
                    </a:lnTo>
                    <a:lnTo>
                      <a:pt x="2324" y="8724"/>
                    </a:lnTo>
                    <a:lnTo>
                      <a:pt x="2286" y="8743"/>
                    </a:lnTo>
                    <a:lnTo>
                      <a:pt x="2267" y="8762"/>
                    </a:lnTo>
                    <a:lnTo>
                      <a:pt x="2248" y="8800"/>
                    </a:lnTo>
                    <a:lnTo>
                      <a:pt x="2229" y="8819"/>
                    </a:lnTo>
                    <a:lnTo>
                      <a:pt x="2229" y="8933"/>
                    </a:lnTo>
                    <a:lnTo>
                      <a:pt x="2210" y="8953"/>
                    </a:lnTo>
                    <a:lnTo>
                      <a:pt x="2172" y="8990"/>
                    </a:lnTo>
                    <a:lnTo>
                      <a:pt x="2153" y="9009"/>
                    </a:lnTo>
                    <a:lnTo>
                      <a:pt x="2134" y="9085"/>
                    </a:lnTo>
                    <a:lnTo>
                      <a:pt x="2115" y="9105"/>
                    </a:lnTo>
                    <a:lnTo>
                      <a:pt x="2096" y="9124"/>
                    </a:lnTo>
                    <a:lnTo>
                      <a:pt x="2038" y="9181"/>
                    </a:lnTo>
                    <a:lnTo>
                      <a:pt x="2020" y="9200"/>
                    </a:lnTo>
                    <a:lnTo>
                      <a:pt x="2001" y="9200"/>
                    </a:lnTo>
                    <a:lnTo>
                      <a:pt x="1981" y="9181"/>
                    </a:lnTo>
                    <a:lnTo>
                      <a:pt x="1981" y="9124"/>
                    </a:lnTo>
                    <a:lnTo>
                      <a:pt x="1962" y="9105"/>
                    </a:lnTo>
                    <a:lnTo>
                      <a:pt x="1943" y="9105"/>
                    </a:lnTo>
                    <a:lnTo>
                      <a:pt x="1924" y="9124"/>
                    </a:lnTo>
                    <a:lnTo>
                      <a:pt x="1905" y="9162"/>
                    </a:lnTo>
                    <a:lnTo>
                      <a:pt x="1886" y="9181"/>
                    </a:lnTo>
                    <a:lnTo>
                      <a:pt x="1867" y="9181"/>
                    </a:lnTo>
                    <a:lnTo>
                      <a:pt x="1829" y="9162"/>
                    </a:lnTo>
                    <a:lnTo>
                      <a:pt x="1810" y="9162"/>
                    </a:lnTo>
                    <a:lnTo>
                      <a:pt x="1734" y="9181"/>
                    </a:lnTo>
                    <a:lnTo>
                      <a:pt x="1734" y="9200"/>
                    </a:lnTo>
                    <a:lnTo>
                      <a:pt x="1715" y="9219"/>
                    </a:lnTo>
                    <a:lnTo>
                      <a:pt x="1715" y="9238"/>
                    </a:lnTo>
                    <a:lnTo>
                      <a:pt x="1696" y="9238"/>
                    </a:lnTo>
                    <a:lnTo>
                      <a:pt x="1676" y="9238"/>
                    </a:lnTo>
                    <a:lnTo>
                      <a:pt x="1657" y="9238"/>
                    </a:lnTo>
                    <a:lnTo>
                      <a:pt x="1620" y="9238"/>
                    </a:lnTo>
                    <a:lnTo>
                      <a:pt x="1600" y="9238"/>
                    </a:lnTo>
                    <a:lnTo>
                      <a:pt x="1581" y="9238"/>
                    </a:lnTo>
                    <a:lnTo>
                      <a:pt x="1543" y="9257"/>
                    </a:lnTo>
                    <a:lnTo>
                      <a:pt x="1524" y="9257"/>
                    </a:lnTo>
                    <a:lnTo>
                      <a:pt x="1524" y="9238"/>
                    </a:lnTo>
                    <a:lnTo>
                      <a:pt x="1505" y="9219"/>
                    </a:lnTo>
                    <a:lnTo>
                      <a:pt x="1505" y="9181"/>
                    </a:lnTo>
                    <a:lnTo>
                      <a:pt x="1505" y="9162"/>
                    </a:lnTo>
                    <a:lnTo>
                      <a:pt x="1505" y="9143"/>
                    </a:lnTo>
                    <a:lnTo>
                      <a:pt x="1524" y="9124"/>
                    </a:lnTo>
                    <a:lnTo>
                      <a:pt x="1524" y="9105"/>
                    </a:lnTo>
                    <a:lnTo>
                      <a:pt x="1505" y="9085"/>
                    </a:lnTo>
                    <a:lnTo>
                      <a:pt x="1486" y="9067"/>
                    </a:lnTo>
                    <a:lnTo>
                      <a:pt x="1486" y="9048"/>
                    </a:lnTo>
                    <a:lnTo>
                      <a:pt x="1486" y="9029"/>
                    </a:lnTo>
                    <a:lnTo>
                      <a:pt x="1467" y="8990"/>
                    </a:lnTo>
                    <a:lnTo>
                      <a:pt x="1467" y="8933"/>
                    </a:lnTo>
                    <a:lnTo>
                      <a:pt x="1448" y="8914"/>
                    </a:lnTo>
                    <a:lnTo>
                      <a:pt x="1410" y="8914"/>
                    </a:lnTo>
                    <a:lnTo>
                      <a:pt x="1391" y="8933"/>
                    </a:lnTo>
                    <a:lnTo>
                      <a:pt x="1219" y="9067"/>
                    </a:lnTo>
                    <a:lnTo>
                      <a:pt x="1200" y="9067"/>
                    </a:lnTo>
                    <a:lnTo>
                      <a:pt x="1200" y="9085"/>
                    </a:lnTo>
                    <a:lnTo>
                      <a:pt x="1181" y="9085"/>
                    </a:lnTo>
                    <a:lnTo>
                      <a:pt x="1181" y="9105"/>
                    </a:lnTo>
                    <a:lnTo>
                      <a:pt x="1163" y="9105"/>
                    </a:lnTo>
                    <a:lnTo>
                      <a:pt x="1143" y="9085"/>
                    </a:lnTo>
                    <a:lnTo>
                      <a:pt x="1124" y="9085"/>
                    </a:lnTo>
                    <a:lnTo>
                      <a:pt x="1105" y="9085"/>
                    </a:lnTo>
                    <a:lnTo>
                      <a:pt x="1067" y="9105"/>
                    </a:lnTo>
                    <a:lnTo>
                      <a:pt x="1048" y="9105"/>
                    </a:lnTo>
                    <a:lnTo>
                      <a:pt x="1029" y="9105"/>
                    </a:lnTo>
                    <a:lnTo>
                      <a:pt x="1010" y="9085"/>
                    </a:lnTo>
                    <a:lnTo>
                      <a:pt x="934" y="9048"/>
                    </a:lnTo>
                    <a:lnTo>
                      <a:pt x="914" y="9029"/>
                    </a:lnTo>
                    <a:lnTo>
                      <a:pt x="896" y="9048"/>
                    </a:lnTo>
                    <a:lnTo>
                      <a:pt x="896" y="9067"/>
                    </a:lnTo>
                    <a:lnTo>
                      <a:pt x="877" y="9085"/>
                    </a:lnTo>
                    <a:lnTo>
                      <a:pt x="877" y="9105"/>
                    </a:lnTo>
                    <a:lnTo>
                      <a:pt x="877" y="9124"/>
                    </a:lnTo>
                    <a:lnTo>
                      <a:pt x="877" y="9143"/>
                    </a:lnTo>
                    <a:lnTo>
                      <a:pt x="914" y="9181"/>
                    </a:lnTo>
                    <a:lnTo>
                      <a:pt x="934" y="9219"/>
                    </a:lnTo>
                    <a:lnTo>
                      <a:pt x="896" y="9219"/>
                    </a:lnTo>
                    <a:lnTo>
                      <a:pt x="838" y="9200"/>
                    </a:lnTo>
                    <a:lnTo>
                      <a:pt x="819" y="9200"/>
                    </a:lnTo>
                    <a:lnTo>
                      <a:pt x="800" y="9219"/>
                    </a:lnTo>
                    <a:lnTo>
                      <a:pt x="762" y="9257"/>
                    </a:lnTo>
                    <a:lnTo>
                      <a:pt x="724" y="9276"/>
                    </a:lnTo>
                    <a:lnTo>
                      <a:pt x="705" y="9295"/>
                    </a:lnTo>
                    <a:lnTo>
                      <a:pt x="648" y="9371"/>
                    </a:lnTo>
                    <a:lnTo>
                      <a:pt x="553" y="9429"/>
                    </a:lnTo>
                    <a:lnTo>
                      <a:pt x="533" y="9448"/>
                    </a:lnTo>
                    <a:lnTo>
                      <a:pt x="515" y="9448"/>
                    </a:lnTo>
                    <a:lnTo>
                      <a:pt x="496" y="9448"/>
                    </a:lnTo>
                    <a:lnTo>
                      <a:pt x="457" y="9429"/>
                    </a:lnTo>
                    <a:lnTo>
                      <a:pt x="438" y="9429"/>
                    </a:lnTo>
                    <a:lnTo>
                      <a:pt x="419" y="9429"/>
                    </a:lnTo>
                    <a:lnTo>
                      <a:pt x="381" y="9448"/>
                    </a:lnTo>
                    <a:lnTo>
                      <a:pt x="362" y="9448"/>
                    </a:lnTo>
                    <a:lnTo>
                      <a:pt x="343" y="9466"/>
                    </a:lnTo>
                    <a:lnTo>
                      <a:pt x="286" y="9466"/>
                    </a:lnTo>
                    <a:lnTo>
                      <a:pt x="267" y="9486"/>
                    </a:lnTo>
                    <a:lnTo>
                      <a:pt x="267" y="9505"/>
                    </a:lnTo>
                    <a:lnTo>
                      <a:pt x="248" y="9505"/>
                    </a:lnTo>
                    <a:lnTo>
                      <a:pt x="248" y="9524"/>
                    </a:lnTo>
                    <a:lnTo>
                      <a:pt x="248" y="9543"/>
                    </a:lnTo>
                    <a:lnTo>
                      <a:pt x="248" y="9562"/>
                    </a:lnTo>
                    <a:lnTo>
                      <a:pt x="229" y="9581"/>
                    </a:lnTo>
                    <a:lnTo>
                      <a:pt x="210" y="9600"/>
                    </a:lnTo>
                    <a:lnTo>
                      <a:pt x="210" y="9619"/>
                    </a:lnTo>
                    <a:lnTo>
                      <a:pt x="210" y="9657"/>
                    </a:lnTo>
                    <a:lnTo>
                      <a:pt x="191" y="9657"/>
                    </a:lnTo>
                    <a:lnTo>
                      <a:pt x="191" y="9676"/>
                    </a:lnTo>
                    <a:lnTo>
                      <a:pt x="172" y="9695"/>
                    </a:lnTo>
                    <a:lnTo>
                      <a:pt x="153" y="9714"/>
                    </a:lnTo>
                    <a:lnTo>
                      <a:pt x="153" y="9733"/>
                    </a:lnTo>
                    <a:lnTo>
                      <a:pt x="153" y="9752"/>
                    </a:lnTo>
                    <a:lnTo>
                      <a:pt x="153" y="9771"/>
                    </a:lnTo>
                    <a:lnTo>
                      <a:pt x="172" y="9791"/>
                    </a:lnTo>
                    <a:lnTo>
                      <a:pt x="191" y="9791"/>
                    </a:lnTo>
                    <a:lnTo>
                      <a:pt x="210" y="9810"/>
                    </a:lnTo>
                    <a:lnTo>
                      <a:pt x="210" y="9828"/>
                    </a:lnTo>
                    <a:lnTo>
                      <a:pt x="210" y="9867"/>
                    </a:lnTo>
                    <a:lnTo>
                      <a:pt x="229" y="9924"/>
                    </a:lnTo>
                    <a:lnTo>
                      <a:pt x="229" y="9943"/>
                    </a:lnTo>
                    <a:lnTo>
                      <a:pt x="210" y="9943"/>
                    </a:lnTo>
                    <a:lnTo>
                      <a:pt x="210" y="9962"/>
                    </a:lnTo>
                    <a:lnTo>
                      <a:pt x="191" y="9962"/>
                    </a:lnTo>
                    <a:lnTo>
                      <a:pt x="191" y="9981"/>
                    </a:lnTo>
                    <a:lnTo>
                      <a:pt x="172" y="10019"/>
                    </a:lnTo>
                    <a:lnTo>
                      <a:pt x="172" y="10038"/>
                    </a:lnTo>
                    <a:lnTo>
                      <a:pt x="153" y="10038"/>
                    </a:lnTo>
                    <a:lnTo>
                      <a:pt x="20" y="10057"/>
                    </a:lnTo>
                    <a:lnTo>
                      <a:pt x="20" y="10076"/>
                    </a:lnTo>
                    <a:lnTo>
                      <a:pt x="20" y="10133"/>
                    </a:lnTo>
                    <a:lnTo>
                      <a:pt x="20" y="10152"/>
                    </a:lnTo>
                    <a:lnTo>
                      <a:pt x="20" y="10172"/>
                    </a:lnTo>
                    <a:lnTo>
                      <a:pt x="0" y="10228"/>
                    </a:lnTo>
                    <a:lnTo>
                      <a:pt x="0" y="10267"/>
                    </a:lnTo>
                    <a:lnTo>
                      <a:pt x="0" y="10286"/>
                    </a:lnTo>
                    <a:lnTo>
                      <a:pt x="20" y="10324"/>
                    </a:lnTo>
                    <a:lnTo>
                      <a:pt x="39" y="10362"/>
                    </a:lnTo>
                    <a:lnTo>
                      <a:pt x="57" y="10362"/>
                    </a:lnTo>
                    <a:lnTo>
                      <a:pt x="57" y="10400"/>
                    </a:lnTo>
                    <a:lnTo>
                      <a:pt x="57" y="10419"/>
                    </a:lnTo>
                    <a:lnTo>
                      <a:pt x="76" y="10419"/>
                    </a:lnTo>
                    <a:lnTo>
                      <a:pt x="115" y="10457"/>
                    </a:lnTo>
                    <a:lnTo>
                      <a:pt x="134" y="10495"/>
                    </a:lnTo>
                    <a:lnTo>
                      <a:pt x="153" y="10495"/>
                    </a:lnTo>
                    <a:lnTo>
                      <a:pt x="153" y="10514"/>
                    </a:lnTo>
                    <a:lnTo>
                      <a:pt x="153" y="10533"/>
                    </a:lnTo>
                    <a:lnTo>
                      <a:pt x="153" y="10553"/>
                    </a:lnTo>
                    <a:lnTo>
                      <a:pt x="134" y="10553"/>
                    </a:lnTo>
                    <a:lnTo>
                      <a:pt x="96" y="10553"/>
                    </a:lnTo>
                    <a:lnTo>
                      <a:pt x="76" y="10571"/>
                    </a:lnTo>
                    <a:lnTo>
                      <a:pt x="57" y="10590"/>
                    </a:lnTo>
                    <a:lnTo>
                      <a:pt x="57" y="10609"/>
                    </a:lnTo>
                    <a:lnTo>
                      <a:pt x="57" y="10629"/>
                    </a:lnTo>
                    <a:lnTo>
                      <a:pt x="57" y="10648"/>
                    </a:lnTo>
                    <a:lnTo>
                      <a:pt x="76" y="10667"/>
                    </a:lnTo>
                    <a:lnTo>
                      <a:pt x="96" y="10685"/>
                    </a:lnTo>
                    <a:lnTo>
                      <a:pt x="96" y="10705"/>
                    </a:lnTo>
                    <a:lnTo>
                      <a:pt x="96" y="10743"/>
                    </a:lnTo>
                    <a:lnTo>
                      <a:pt x="115" y="10800"/>
                    </a:lnTo>
                    <a:lnTo>
                      <a:pt x="115" y="10819"/>
                    </a:lnTo>
                    <a:lnTo>
                      <a:pt x="134" y="10857"/>
                    </a:lnTo>
                    <a:lnTo>
                      <a:pt x="153" y="10876"/>
                    </a:lnTo>
                    <a:lnTo>
                      <a:pt x="172" y="10895"/>
                    </a:lnTo>
                    <a:lnTo>
                      <a:pt x="191" y="10895"/>
                    </a:lnTo>
                    <a:lnTo>
                      <a:pt x="210" y="10914"/>
                    </a:lnTo>
                    <a:lnTo>
                      <a:pt x="229" y="10934"/>
                    </a:lnTo>
                    <a:lnTo>
                      <a:pt x="305" y="10934"/>
                    </a:lnTo>
                    <a:lnTo>
                      <a:pt x="324" y="10934"/>
                    </a:lnTo>
                    <a:lnTo>
                      <a:pt x="324" y="10914"/>
                    </a:lnTo>
                    <a:lnTo>
                      <a:pt x="324" y="10895"/>
                    </a:lnTo>
                    <a:lnTo>
                      <a:pt x="324" y="10876"/>
                    </a:lnTo>
                    <a:lnTo>
                      <a:pt x="324" y="10857"/>
                    </a:lnTo>
                    <a:lnTo>
                      <a:pt x="343" y="10857"/>
                    </a:lnTo>
                    <a:lnTo>
                      <a:pt x="362" y="10838"/>
                    </a:lnTo>
                    <a:lnTo>
                      <a:pt x="362" y="10819"/>
                    </a:lnTo>
                    <a:lnTo>
                      <a:pt x="362" y="10800"/>
                    </a:lnTo>
                    <a:lnTo>
                      <a:pt x="381" y="10800"/>
                    </a:lnTo>
                    <a:lnTo>
                      <a:pt x="401" y="10800"/>
                    </a:lnTo>
                    <a:lnTo>
                      <a:pt x="438" y="10819"/>
                    </a:lnTo>
                    <a:lnTo>
                      <a:pt x="457" y="10819"/>
                    </a:lnTo>
                    <a:lnTo>
                      <a:pt x="477" y="10819"/>
                    </a:lnTo>
                    <a:lnTo>
                      <a:pt x="515" y="10800"/>
                    </a:lnTo>
                    <a:lnTo>
                      <a:pt x="533" y="10800"/>
                    </a:lnTo>
                    <a:lnTo>
                      <a:pt x="648" y="10857"/>
                    </a:lnTo>
                    <a:lnTo>
                      <a:pt x="762" y="10895"/>
                    </a:lnTo>
                    <a:lnTo>
                      <a:pt x="782" y="10914"/>
                    </a:lnTo>
                    <a:lnTo>
                      <a:pt x="782" y="10934"/>
                    </a:lnTo>
                    <a:lnTo>
                      <a:pt x="800" y="10934"/>
                    </a:lnTo>
                    <a:lnTo>
                      <a:pt x="819" y="10934"/>
                    </a:lnTo>
                    <a:lnTo>
                      <a:pt x="838" y="10934"/>
                    </a:lnTo>
                    <a:lnTo>
                      <a:pt x="858" y="10934"/>
                    </a:lnTo>
                    <a:lnTo>
                      <a:pt x="858" y="10952"/>
                    </a:lnTo>
                    <a:lnTo>
                      <a:pt x="877" y="10971"/>
                    </a:lnTo>
                    <a:lnTo>
                      <a:pt x="877" y="10990"/>
                    </a:lnTo>
                    <a:lnTo>
                      <a:pt x="896" y="10990"/>
                    </a:lnTo>
                    <a:lnTo>
                      <a:pt x="914" y="11010"/>
                    </a:lnTo>
                    <a:lnTo>
                      <a:pt x="914" y="11048"/>
                    </a:lnTo>
                    <a:lnTo>
                      <a:pt x="914" y="11066"/>
                    </a:lnTo>
                    <a:lnTo>
                      <a:pt x="896" y="11086"/>
                    </a:lnTo>
                    <a:lnTo>
                      <a:pt x="877" y="11124"/>
                    </a:lnTo>
                    <a:lnTo>
                      <a:pt x="858" y="11143"/>
                    </a:lnTo>
                    <a:lnTo>
                      <a:pt x="858" y="11162"/>
                    </a:lnTo>
                    <a:lnTo>
                      <a:pt x="858" y="11238"/>
                    </a:lnTo>
                    <a:lnTo>
                      <a:pt x="877" y="11352"/>
                    </a:lnTo>
                    <a:lnTo>
                      <a:pt x="896" y="11371"/>
                    </a:lnTo>
                    <a:lnTo>
                      <a:pt x="934" y="11410"/>
                    </a:lnTo>
                    <a:lnTo>
                      <a:pt x="953" y="11429"/>
                    </a:lnTo>
                    <a:lnTo>
                      <a:pt x="953" y="11486"/>
                    </a:lnTo>
                    <a:lnTo>
                      <a:pt x="953" y="11523"/>
                    </a:lnTo>
                    <a:lnTo>
                      <a:pt x="953" y="11542"/>
                    </a:lnTo>
                    <a:lnTo>
                      <a:pt x="972" y="11542"/>
                    </a:lnTo>
                    <a:lnTo>
                      <a:pt x="953" y="11542"/>
                    </a:lnTo>
                    <a:lnTo>
                      <a:pt x="953" y="11561"/>
                    </a:lnTo>
                    <a:lnTo>
                      <a:pt x="953" y="11580"/>
                    </a:lnTo>
                    <a:lnTo>
                      <a:pt x="934" y="11580"/>
                    </a:lnTo>
                    <a:lnTo>
                      <a:pt x="953" y="11599"/>
                    </a:lnTo>
                    <a:lnTo>
                      <a:pt x="991" y="11618"/>
                    </a:lnTo>
                    <a:lnTo>
                      <a:pt x="991" y="11637"/>
                    </a:lnTo>
                    <a:lnTo>
                      <a:pt x="1010" y="11656"/>
                    </a:lnTo>
                    <a:lnTo>
                      <a:pt x="991" y="11656"/>
                    </a:lnTo>
                    <a:lnTo>
                      <a:pt x="991" y="11675"/>
                    </a:lnTo>
                    <a:lnTo>
                      <a:pt x="972" y="11694"/>
                    </a:lnTo>
                    <a:lnTo>
                      <a:pt x="972" y="11713"/>
                    </a:lnTo>
                    <a:lnTo>
                      <a:pt x="953" y="11732"/>
                    </a:lnTo>
                    <a:lnTo>
                      <a:pt x="934" y="11751"/>
                    </a:lnTo>
                    <a:lnTo>
                      <a:pt x="934" y="11771"/>
                    </a:lnTo>
                    <a:lnTo>
                      <a:pt x="953" y="11808"/>
                    </a:lnTo>
                    <a:lnTo>
                      <a:pt x="972" y="11827"/>
                    </a:lnTo>
                    <a:lnTo>
                      <a:pt x="991" y="11847"/>
                    </a:lnTo>
                    <a:lnTo>
                      <a:pt x="1048" y="11885"/>
                    </a:lnTo>
                    <a:lnTo>
                      <a:pt x="1067" y="11904"/>
                    </a:lnTo>
                    <a:lnTo>
                      <a:pt x="1105" y="11942"/>
                    </a:lnTo>
                    <a:lnTo>
                      <a:pt x="1124" y="11980"/>
                    </a:lnTo>
                    <a:lnTo>
                      <a:pt x="1143" y="11980"/>
                    </a:lnTo>
                    <a:lnTo>
                      <a:pt x="1105" y="11999"/>
                    </a:lnTo>
                    <a:lnTo>
                      <a:pt x="1086" y="12018"/>
                    </a:lnTo>
                    <a:lnTo>
                      <a:pt x="1086" y="12056"/>
                    </a:lnTo>
                    <a:lnTo>
                      <a:pt x="1086" y="12075"/>
                    </a:lnTo>
                    <a:lnTo>
                      <a:pt x="1010" y="12094"/>
                    </a:lnTo>
                    <a:lnTo>
                      <a:pt x="991" y="12094"/>
                    </a:lnTo>
                    <a:lnTo>
                      <a:pt x="972" y="12113"/>
                    </a:lnTo>
                    <a:lnTo>
                      <a:pt x="972" y="12132"/>
                    </a:lnTo>
                    <a:lnTo>
                      <a:pt x="953" y="12152"/>
                    </a:lnTo>
                    <a:lnTo>
                      <a:pt x="896" y="12152"/>
                    </a:lnTo>
                    <a:lnTo>
                      <a:pt x="877" y="12171"/>
                    </a:lnTo>
                    <a:lnTo>
                      <a:pt x="877" y="12152"/>
                    </a:lnTo>
                    <a:lnTo>
                      <a:pt x="838" y="12094"/>
                    </a:lnTo>
                    <a:lnTo>
                      <a:pt x="819" y="12075"/>
                    </a:lnTo>
                    <a:lnTo>
                      <a:pt x="819" y="12094"/>
                    </a:lnTo>
                    <a:lnTo>
                      <a:pt x="800" y="12094"/>
                    </a:lnTo>
                    <a:lnTo>
                      <a:pt x="782" y="12113"/>
                    </a:lnTo>
                    <a:lnTo>
                      <a:pt x="762" y="12113"/>
                    </a:lnTo>
                    <a:lnTo>
                      <a:pt x="762" y="12132"/>
                    </a:lnTo>
                    <a:lnTo>
                      <a:pt x="743" y="12152"/>
                    </a:lnTo>
                    <a:lnTo>
                      <a:pt x="724" y="12132"/>
                    </a:lnTo>
                    <a:lnTo>
                      <a:pt x="705" y="12132"/>
                    </a:lnTo>
                    <a:lnTo>
                      <a:pt x="686" y="12152"/>
                    </a:lnTo>
                    <a:lnTo>
                      <a:pt x="648" y="12152"/>
                    </a:lnTo>
                    <a:lnTo>
                      <a:pt x="648" y="12171"/>
                    </a:lnTo>
                    <a:lnTo>
                      <a:pt x="629" y="12189"/>
                    </a:lnTo>
                    <a:lnTo>
                      <a:pt x="610" y="12208"/>
                    </a:lnTo>
                    <a:lnTo>
                      <a:pt x="591" y="12208"/>
                    </a:lnTo>
                    <a:lnTo>
                      <a:pt x="572" y="12208"/>
                    </a:lnTo>
                    <a:lnTo>
                      <a:pt x="553" y="12208"/>
                    </a:lnTo>
                    <a:lnTo>
                      <a:pt x="553" y="12228"/>
                    </a:lnTo>
                    <a:lnTo>
                      <a:pt x="572" y="12247"/>
                    </a:lnTo>
                    <a:lnTo>
                      <a:pt x="591" y="12266"/>
                    </a:lnTo>
                    <a:lnTo>
                      <a:pt x="648" y="12285"/>
                    </a:lnTo>
                    <a:lnTo>
                      <a:pt x="648" y="12304"/>
                    </a:lnTo>
                    <a:lnTo>
                      <a:pt x="667" y="12323"/>
                    </a:lnTo>
                    <a:lnTo>
                      <a:pt x="686" y="12342"/>
                    </a:lnTo>
                    <a:lnTo>
                      <a:pt x="705" y="12323"/>
                    </a:lnTo>
                    <a:lnTo>
                      <a:pt x="743" y="12323"/>
                    </a:lnTo>
                    <a:lnTo>
                      <a:pt x="782" y="12304"/>
                    </a:lnTo>
                    <a:lnTo>
                      <a:pt x="800" y="12323"/>
                    </a:lnTo>
                    <a:lnTo>
                      <a:pt x="819" y="12342"/>
                    </a:lnTo>
                    <a:lnTo>
                      <a:pt x="877" y="12342"/>
                    </a:lnTo>
                    <a:lnTo>
                      <a:pt x="896" y="12361"/>
                    </a:lnTo>
                    <a:lnTo>
                      <a:pt x="914" y="12399"/>
                    </a:lnTo>
                    <a:lnTo>
                      <a:pt x="934" y="12399"/>
                    </a:lnTo>
                    <a:lnTo>
                      <a:pt x="934" y="12437"/>
                    </a:lnTo>
                    <a:lnTo>
                      <a:pt x="953" y="12437"/>
                    </a:lnTo>
                    <a:lnTo>
                      <a:pt x="953" y="12399"/>
                    </a:lnTo>
                    <a:lnTo>
                      <a:pt x="972" y="12380"/>
                    </a:lnTo>
                    <a:lnTo>
                      <a:pt x="991" y="12380"/>
                    </a:lnTo>
                    <a:lnTo>
                      <a:pt x="1010" y="12380"/>
                    </a:lnTo>
                    <a:lnTo>
                      <a:pt x="1029" y="12380"/>
                    </a:lnTo>
                    <a:lnTo>
                      <a:pt x="1105" y="12361"/>
                    </a:lnTo>
                    <a:lnTo>
                      <a:pt x="1124" y="12361"/>
                    </a:lnTo>
                    <a:lnTo>
                      <a:pt x="1124" y="12380"/>
                    </a:lnTo>
                    <a:lnTo>
                      <a:pt x="1143" y="12399"/>
                    </a:lnTo>
                    <a:lnTo>
                      <a:pt x="1181" y="12399"/>
                    </a:lnTo>
                    <a:lnTo>
                      <a:pt x="1258" y="12418"/>
                    </a:lnTo>
                    <a:lnTo>
                      <a:pt x="1295" y="12437"/>
                    </a:lnTo>
                    <a:lnTo>
                      <a:pt x="1315" y="12456"/>
                    </a:lnTo>
                    <a:lnTo>
                      <a:pt x="1315" y="12475"/>
                    </a:lnTo>
                    <a:lnTo>
                      <a:pt x="1334" y="12513"/>
                    </a:lnTo>
                    <a:lnTo>
                      <a:pt x="1334" y="12551"/>
                    </a:lnTo>
                    <a:lnTo>
                      <a:pt x="1334" y="12589"/>
                    </a:lnTo>
                    <a:lnTo>
                      <a:pt x="1353" y="12609"/>
                    </a:lnTo>
                    <a:lnTo>
                      <a:pt x="1391" y="12609"/>
                    </a:lnTo>
                    <a:lnTo>
                      <a:pt x="1410" y="12589"/>
                    </a:lnTo>
                    <a:lnTo>
                      <a:pt x="1448" y="12570"/>
                    </a:lnTo>
                    <a:lnTo>
                      <a:pt x="1505" y="12589"/>
                    </a:lnTo>
                    <a:lnTo>
                      <a:pt x="1562" y="12609"/>
                    </a:lnTo>
                    <a:lnTo>
                      <a:pt x="1620" y="12647"/>
                    </a:lnTo>
                    <a:lnTo>
                      <a:pt x="1657" y="12685"/>
                    </a:lnTo>
                    <a:lnTo>
                      <a:pt x="1676" y="12704"/>
                    </a:lnTo>
                    <a:lnTo>
                      <a:pt x="1753" y="12856"/>
                    </a:lnTo>
                    <a:lnTo>
                      <a:pt x="1753" y="12875"/>
                    </a:lnTo>
                    <a:lnTo>
                      <a:pt x="1753" y="12894"/>
                    </a:lnTo>
                    <a:lnTo>
                      <a:pt x="1753" y="12970"/>
                    </a:lnTo>
                    <a:lnTo>
                      <a:pt x="1753" y="13009"/>
                    </a:lnTo>
                    <a:lnTo>
                      <a:pt x="1772" y="13046"/>
                    </a:lnTo>
                    <a:lnTo>
                      <a:pt x="1772" y="13066"/>
                    </a:lnTo>
                    <a:lnTo>
                      <a:pt x="1753" y="13085"/>
                    </a:lnTo>
                    <a:lnTo>
                      <a:pt x="1753" y="13104"/>
                    </a:lnTo>
                    <a:lnTo>
                      <a:pt x="1753" y="13123"/>
                    </a:lnTo>
                    <a:lnTo>
                      <a:pt x="1753" y="13142"/>
                    </a:lnTo>
                    <a:lnTo>
                      <a:pt x="1734" y="13142"/>
                    </a:lnTo>
                    <a:lnTo>
                      <a:pt x="1696" y="13161"/>
                    </a:lnTo>
                    <a:lnTo>
                      <a:pt x="1696" y="13180"/>
                    </a:lnTo>
                    <a:lnTo>
                      <a:pt x="1696" y="13218"/>
                    </a:lnTo>
                    <a:lnTo>
                      <a:pt x="1715" y="13256"/>
                    </a:lnTo>
                    <a:lnTo>
                      <a:pt x="1734" y="13275"/>
                    </a:lnTo>
                    <a:lnTo>
                      <a:pt x="1753" y="13275"/>
                    </a:lnTo>
                    <a:lnTo>
                      <a:pt x="1810" y="13275"/>
                    </a:lnTo>
                    <a:lnTo>
                      <a:pt x="1829" y="13295"/>
                    </a:lnTo>
                    <a:lnTo>
                      <a:pt x="1848" y="13332"/>
                    </a:lnTo>
                    <a:lnTo>
                      <a:pt x="1867" y="13371"/>
                    </a:lnTo>
                    <a:lnTo>
                      <a:pt x="1867" y="13409"/>
                    </a:lnTo>
                    <a:lnTo>
                      <a:pt x="1867" y="13427"/>
                    </a:lnTo>
                    <a:lnTo>
                      <a:pt x="1886" y="13447"/>
                    </a:lnTo>
                    <a:lnTo>
                      <a:pt x="1905" y="13447"/>
                    </a:lnTo>
                    <a:lnTo>
                      <a:pt x="1943" y="13447"/>
                    </a:lnTo>
                    <a:lnTo>
                      <a:pt x="1962" y="13447"/>
                    </a:lnTo>
                    <a:lnTo>
                      <a:pt x="1981" y="13447"/>
                    </a:lnTo>
                    <a:lnTo>
                      <a:pt x="2001" y="13447"/>
                    </a:lnTo>
                    <a:lnTo>
                      <a:pt x="2020" y="13427"/>
                    </a:lnTo>
                    <a:lnTo>
                      <a:pt x="2038" y="13427"/>
                    </a:lnTo>
                    <a:lnTo>
                      <a:pt x="2057" y="13427"/>
                    </a:lnTo>
                    <a:lnTo>
                      <a:pt x="2077" y="13427"/>
                    </a:lnTo>
                    <a:lnTo>
                      <a:pt x="2077" y="13409"/>
                    </a:lnTo>
                    <a:lnTo>
                      <a:pt x="2096" y="13409"/>
                    </a:lnTo>
                    <a:lnTo>
                      <a:pt x="2096" y="13390"/>
                    </a:lnTo>
                    <a:lnTo>
                      <a:pt x="2115" y="13390"/>
                    </a:lnTo>
                    <a:lnTo>
                      <a:pt x="2134" y="13390"/>
                    </a:lnTo>
                    <a:lnTo>
                      <a:pt x="2172" y="13371"/>
                    </a:lnTo>
                    <a:lnTo>
                      <a:pt x="2191" y="13390"/>
                    </a:lnTo>
                    <a:lnTo>
                      <a:pt x="2172" y="13466"/>
                    </a:lnTo>
                    <a:lnTo>
                      <a:pt x="2191" y="13504"/>
                    </a:lnTo>
                    <a:lnTo>
                      <a:pt x="2210" y="13523"/>
                    </a:lnTo>
                    <a:lnTo>
                      <a:pt x="2267" y="13542"/>
                    </a:lnTo>
                    <a:lnTo>
                      <a:pt x="2286" y="13561"/>
                    </a:lnTo>
                    <a:lnTo>
                      <a:pt x="2305" y="13580"/>
                    </a:lnTo>
                    <a:lnTo>
                      <a:pt x="2324" y="13599"/>
                    </a:lnTo>
                    <a:lnTo>
                      <a:pt x="2343" y="13599"/>
                    </a:lnTo>
                    <a:lnTo>
                      <a:pt x="2382" y="13599"/>
                    </a:lnTo>
                    <a:lnTo>
                      <a:pt x="2401" y="13599"/>
                    </a:lnTo>
                    <a:lnTo>
                      <a:pt x="2401" y="13618"/>
                    </a:lnTo>
                    <a:lnTo>
                      <a:pt x="2419" y="13637"/>
                    </a:lnTo>
                    <a:lnTo>
                      <a:pt x="2438" y="13656"/>
                    </a:lnTo>
                    <a:lnTo>
                      <a:pt x="2458" y="13656"/>
                    </a:lnTo>
                    <a:lnTo>
                      <a:pt x="2496" y="13656"/>
                    </a:lnTo>
                    <a:lnTo>
                      <a:pt x="2515" y="13656"/>
                    </a:lnTo>
                    <a:lnTo>
                      <a:pt x="2534" y="13656"/>
                    </a:lnTo>
                    <a:lnTo>
                      <a:pt x="2553" y="13656"/>
                    </a:lnTo>
                    <a:lnTo>
                      <a:pt x="2553" y="13675"/>
                    </a:lnTo>
                    <a:lnTo>
                      <a:pt x="2572" y="13694"/>
                    </a:lnTo>
                    <a:lnTo>
                      <a:pt x="2591" y="13694"/>
                    </a:lnTo>
                    <a:lnTo>
                      <a:pt x="2610" y="13713"/>
                    </a:lnTo>
                    <a:lnTo>
                      <a:pt x="2648" y="13713"/>
                    </a:lnTo>
                    <a:lnTo>
                      <a:pt x="2686" y="13694"/>
                    </a:lnTo>
                    <a:lnTo>
                      <a:pt x="2724" y="13713"/>
                    </a:lnTo>
                    <a:lnTo>
                      <a:pt x="2743" y="13713"/>
                    </a:lnTo>
                    <a:lnTo>
                      <a:pt x="2763" y="13752"/>
                    </a:lnTo>
                    <a:lnTo>
                      <a:pt x="2800" y="13752"/>
                    </a:lnTo>
                    <a:lnTo>
                      <a:pt x="2819" y="13752"/>
                    </a:lnTo>
                    <a:lnTo>
                      <a:pt x="2858" y="13752"/>
                    </a:lnTo>
                    <a:lnTo>
                      <a:pt x="2895" y="13752"/>
                    </a:lnTo>
                    <a:lnTo>
                      <a:pt x="2991" y="13771"/>
                    </a:lnTo>
                    <a:lnTo>
                      <a:pt x="3010" y="13771"/>
                    </a:lnTo>
                    <a:lnTo>
                      <a:pt x="3048" y="13752"/>
                    </a:lnTo>
                    <a:lnTo>
                      <a:pt x="3067" y="13732"/>
                    </a:lnTo>
                    <a:lnTo>
                      <a:pt x="3086" y="13732"/>
                    </a:lnTo>
                    <a:lnTo>
                      <a:pt x="3105" y="13732"/>
                    </a:lnTo>
                    <a:lnTo>
                      <a:pt x="3105" y="13752"/>
                    </a:lnTo>
                    <a:lnTo>
                      <a:pt x="3124" y="13771"/>
                    </a:lnTo>
                    <a:lnTo>
                      <a:pt x="3144" y="13789"/>
                    </a:lnTo>
                    <a:lnTo>
                      <a:pt x="3162" y="13789"/>
                    </a:lnTo>
                    <a:lnTo>
                      <a:pt x="3181" y="13789"/>
                    </a:lnTo>
                    <a:lnTo>
                      <a:pt x="3220" y="13752"/>
                    </a:lnTo>
                    <a:lnTo>
                      <a:pt x="3239" y="13732"/>
                    </a:lnTo>
                    <a:lnTo>
                      <a:pt x="3276" y="13732"/>
                    </a:lnTo>
                    <a:lnTo>
                      <a:pt x="3296" y="13771"/>
                    </a:lnTo>
                    <a:lnTo>
                      <a:pt x="3276" y="13828"/>
                    </a:lnTo>
                    <a:lnTo>
                      <a:pt x="3258" y="13866"/>
                    </a:lnTo>
                    <a:lnTo>
                      <a:pt x="3258" y="13942"/>
                    </a:lnTo>
                    <a:lnTo>
                      <a:pt x="3276" y="13999"/>
                    </a:lnTo>
                    <a:lnTo>
                      <a:pt x="3353" y="14133"/>
                    </a:lnTo>
                    <a:lnTo>
                      <a:pt x="3353" y="14170"/>
                    </a:lnTo>
                    <a:lnTo>
                      <a:pt x="3353" y="14228"/>
                    </a:lnTo>
                    <a:lnTo>
                      <a:pt x="3372" y="14266"/>
                    </a:lnTo>
                    <a:lnTo>
                      <a:pt x="3391" y="14304"/>
                    </a:lnTo>
                    <a:lnTo>
                      <a:pt x="3410" y="14323"/>
                    </a:lnTo>
                    <a:lnTo>
                      <a:pt x="3448" y="14494"/>
                    </a:lnTo>
                    <a:lnTo>
                      <a:pt x="3467" y="14514"/>
                    </a:lnTo>
                    <a:lnTo>
                      <a:pt x="3505" y="14551"/>
                    </a:lnTo>
                    <a:lnTo>
                      <a:pt x="3525" y="14551"/>
                    </a:lnTo>
                    <a:lnTo>
                      <a:pt x="3696" y="14590"/>
                    </a:lnTo>
                    <a:lnTo>
                      <a:pt x="3734" y="14609"/>
                    </a:lnTo>
                    <a:lnTo>
                      <a:pt x="3810" y="14646"/>
                    </a:lnTo>
                    <a:lnTo>
                      <a:pt x="3848" y="14704"/>
                    </a:lnTo>
                    <a:lnTo>
                      <a:pt x="3867" y="14723"/>
                    </a:lnTo>
                    <a:lnTo>
                      <a:pt x="3905" y="14723"/>
                    </a:lnTo>
                    <a:lnTo>
                      <a:pt x="3924" y="14742"/>
                    </a:lnTo>
                    <a:lnTo>
                      <a:pt x="3962" y="14761"/>
                    </a:lnTo>
                    <a:lnTo>
                      <a:pt x="3962" y="14780"/>
                    </a:lnTo>
                    <a:lnTo>
                      <a:pt x="3982" y="14761"/>
                    </a:lnTo>
                    <a:lnTo>
                      <a:pt x="4001" y="14742"/>
                    </a:lnTo>
                    <a:lnTo>
                      <a:pt x="4019" y="14742"/>
                    </a:lnTo>
                    <a:lnTo>
                      <a:pt x="4134" y="14685"/>
                    </a:lnTo>
                    <a:lnTo>
                      <a:pt x="4153" y="14685"/>
                    </a:lnTo>
                    <a:lnTo>
                      <a:pt x="4172" y="14685"/>
                    </a:lnTo>
                    <a:lnTo>
                      <a:pt x="4248" y="14685"/>
                    </a:lnTo>
                    <a:lnTo>
                      <a:pt x="4267" y="14685"/>
                    </a:lnTo>
                    <a:lnTo>
                      <a:pt x="4305" y="14666"/>
                    </a:lnTo>
                    <a:lnTo>
                      <a:pt x="4324" y="14666"/>
                    </a:lnTo>
                    <a:lnTo>
                      <a:pt x="4343" y="14646"/>
                    </a:lnTo>
                    <a:lnTo>
                      <a:pt x="4363" y="14646"/>
                    </a:lnTo>
                    <a:lnTo>
                      <a:pt x="4439" y="14666"/>
                    </a:lnTo>
                    <a:lnTo>
                      <a:pt x="4477" y="14685"/>
                    </a:lnTo>
                    <a:lnTo>
                      <a:pt x="4515" y="14704"/>
                    </a:lnTo>
                    <a:lnTo>
                      <a:pt x="4534" y="14704"/>
                    </a:lnTo>
                    <a:lnTo>
                      <a:pt x="4553" y="14704"/>
                    </a:lnTo>
                    <a:lnTo>
                      <a:pt x="4572" y="14704"/>
                    </a:lnTo>
                    <a:lnTo>
                      <a:pt x="4572" y="14685"/>
                    </a:lnTo>
                    <a:lnTo>
                      <a:pt x="4629" y="14609"/>
                    </a:lnTo>
                    <a:lnTo>
                      <a:pt x="4648" y="14590"/>
                    </a:lnTo>
                    <a:lnTo>
                      <a:pt x="4667" y="14514"/>
                    </a:lnTo>
                    <a:lnTo>
                      <a:pt x="4686" y="14494"/>
                    </a:lnTo>
                    <a:lnTo>
                      <a:pt x="4686" y="14475"/>
                    </a:lnTo>
                    <a:lnTo>
                      <a:pt x="4705" y="14456"/>
                    </a:lnTo>
                    <a:lnTo>
                      <a:pt x="4705" y="14437"/>
                    </a:lnTo>
                    <a:lnTo>
                      <a:pt x="4705" y="14418"/>
                    </a:lnTo>
                    <a:lnTo>
                      <a:pt x="4705" y="14399"/>
                    </a:lnTo>
                    <a:lnTo>
                      <a:pt x="4686" y="14399"/>
                    </a:lnTo>
                    <a:lnTo>
                      <a:pt x="4667" y="14361"/>
                    </a:lnTo>
                    <a:lnTo>
                      <a:pt x="4667" y="14342"/>
                    </a:lnTo>
                    <a:lnTo>
                      <a:pt x="4648" y="14304"/>
                    </a:lnTo>
                    <a:lnTo>
                      <a:pt x="4648" y="14285"/>
                    </a:lnTo>
                    <a:lnTo>
                      <a:pt x="4648" y="14266"/>
                    </a:lnTo>
                    <a:lnTo>
                      <a:pt x="4648" y="14247"/>
                    </a:lnTo>
                    <a:lnTo>
                      <a:pt x="4648" y="14228"/>
                    </a:lnTo>
                    <a:lnTo>
                      <a:pt x="4667" y="14228"/>
                    </a:lnTo>
                    <a:lnTo>
                      <a:pt x="4686" y="14228"/>
                    </a:lnTo>
                    <a:lnTo>
                      <a:pt x="4686" y="14209"/>
                    </a:lnTo>
                    <a:lnTo>
                      <a:pt x="4724" y="14209"/>
                    </a:lnTo>
                    <a:lnTo>
                      <a:pt x="4744" y="14209"/>
                    </a:lnTo>
                    <a:lnTo>
                      <a:pt x="4744" y="14189"/>
                    </a:lnTo>
                    <a:lnTo>
                      <a:pt x="4763" y="14189"/>
                    </a:lnTo>
                    <a:lnTo>
                      <a:pt x="4763" y="14170"/>
                    </a:lnTo>
                    <a:lnTo>
                      <a:pt x="4763" y="14152"/>
                    </a:lnTo>
                    <a:lnTo>
                      <a:pt x="4763" y="14133"/>
                    </a:lnTo>
                    <a:lnTo>
                      <a:pt x="4744" y="14133"/>
                    </a:lnTo>
                    <a:lnTo>
                      <a:pt x="4744" y="14113"/>
                    </a:lnTo>
                    <a:lnTo>
                      <a:pt x="4744" y="14094"/>
                    </a:lnTo>
                    <a:lnTo>
                      <a:pt x="4763" y="14075"/>
                    </a:lnTo>
                    <a:lnTo>
                      <a:pt x="4800" y="14018"/>
                    </a:lnTo>
                    <a:lnTo>
                      <a:pt x="4839" y="13980"/>
                    </a:lnTo>
                    <a:lnTo>
                      <a:pt x="4858" y="13961"/>
                    </a:lnTo>
                    <a:lnTo>
                      <a:pt x="4896" y="13847"/>
                    </a:lnTo>
                    <a:lnTo>
                      <a:pt x="4915" y="13808"/>
                    </a:lnTo>
                    <a:lnTo>
                      <a:pt x="4934" y="13789"/>
                    </a:lnTo>
                    <a:lnTo>
                      <a:pt x="4915" y="13752"/>
                    </a:lnTo>
                    <a:lnTo>
                      <a:pt x="4915" y="13732"/>
                    </a:lnTo>
                    <a:lnTo>
                      <a:pt x="4915" y="13713"/>
                    </a:lnTo>
                    <a:lnTo>
                      <a:pt x="4934" y="13713"/>
                    </a:lnTo>
                    <a:lnTo>
                      <a:pt x="4953" y="13713"/>
                    </a:lnTo>
                    <a:lnTo>
                      <a:pt x="4972" y="13713"/>
                    </a:lnTo>
                    <a:lnTo>
                      <a:pt x="4991" y="13752"/>
                    </a:lnTo>
                    <a:lnTo>
                      <a:pt x="5010" y="13771"/>
                    </a:lnTo>
                    <a:lnTo>
                      <a:pt x="5086" y="13808"/>
                    </a:lnTo>
                    <a:lnTo>
                      <a:pt x="5105" y="13828"/>
                    </a:lnTo>
                    <a:lnTo>
                      <a:pt x="5125" y="13828"/>
                    </a:lnTo>
                    <a:lnTo>
                      <a:pt x="5220" y="13828"/>
                    </a:lnTo>
                    <a:lnTo>
                      <a:pt x="5220" y="13847"/>
                    </a:lnTo>
                    <a:lnTo>
                      <a:pt x="5239" y="13847"/>
                    </a:lnTo>
                    <a:lnTo>
                      <a:pt x="5257" y="13866"/>
                    </a:lnTo>
                    <a:lnTo>
                      <a:pt x="5277" y="13866"/>
                    </a:lnTo>
                    <a:lnTo>
                      <a:pt x="5296" y="13866"/>
                    </a:lnTo>
                    <a:lnTo>
                      <a:pt x="5315" y="13866"/>
                    </a:lnTo>
                    <a:lnTo>
                      <a:pt x="5353" y="13866"/>
                    </a:lnTo>
                    <a:lnTo>
                      <a:pt x="5372" y="13866"/>
                    </a:lnTo>
                    <a:lnTo>
                      <a:pt x="5391" y="13885"/>
                    </a:lnTo>
                    <a:lnTo>
                      <a:pt x="5429" y="13904"/>
                    </a:lnTo>
                    <a:lnTo>
                      <a:pt x="5448" y="13923"/>
                    </a:lnTo>
                    <a:lnTo>
                      <a:pt x="5467" y="13923"/>
                    </a:lnTo>
                    <a:lnTo>
                      <a:pt x="5486" y="13923"/>
                    </a:lnTo>
                    <a:lnTo>
                      <a:pt x="5486" y="13904"/>
                    </a:lnTo>
                    <a:lnTo>
                      <a:pt x="5506" y="13904"/>
                    </a:lnTo>
                    <a:lnTo>
                      <a:pt x="5486" y="13866"/>
                    </a:lnTo>
                    <a:lnTo>
                      <a:pt x="5506" y="13847"/>
                    </a:lnTo>
                    <a:lnTo>
                      <a:pt x="5506" y="13828"/>
                    </a:lnTo>
                    <a:lnTo>
                      <a:pt x="5524" y="13828"/>
                    </a:lnTo>
                    <a:lnTo>
                      <a:pt x="5543" y="13828"/>
                    </a:lnTo>
                    <a:lnTo>
                      <a:pt x="5543" y="13847"/>
                    </a:lnTo>
                    <a:lnTo>
                      <a:pt x="5562" y="13866"/>
                    </a:lnTo>
                    <a:lnTo>
                      <a:pt x="5601" y="13885"/>
                    </a:lnTo>
                    <a:lnTo>
                      <a:pt x="5620" y="13904"/>
                    </a:lnTo>
                    <a:lnTo>
                      <a:pt x="5638" y="13904"/>
                    </a:lnTo>
                    <a:lnTo>
                      <a:pt x="5658" y="13904"/>
                    </a:lnTo>
                    <a:lnTo>
                      <a:pt x="5734" y="13885"/>
                    </a:lnTo>
                    <a:lnTo>
                      <a:pt x="5753" y="13885"/>
                    </a:lnTo>
                    <a:lnTo>
                      <a:pt x="5772" y="13885"/>
                    </a:lnTo>
                    <a:lnTo>
                      <a:pt x="5791" y="13885"/>
                    </a:lnTo>
                    <a:lnTo>
                      <a:pt x="5810" y="13904"/>
                    </a:lnTo>
                    <a:lnTo>
                      <a:pt x="5867" y="13961"/>
                    </a:lnTo>
                    <a:lnTo>
                      <a:pt x="5887" y="13961"/>
                    </a:lnTo>
                    <a:lnTo>
                      <a:pt x="5905" y="13961"/>
                    </a:lnTo>
                    <a:lnTo>
                      <a:pt x="5924" y="13961"/>
                    </a:lnTo>
                    <a:lnTo>
                      <a:pt x="6000" y="13961"/>
                    </a:lnTo>
                    <a:lnTo>
                      <a:pt x="6153" y="13923"/>
                    </a:lnTo>
                    <a:lnTo>
                      <a:pt x="6210" y="13885"/>
                    </a:lnTo>
                    <a:lnTo>
                      <a:pt x="6229" y="13885"/>
                    </a:lnTo>
                    <a:lnTo>
                      <a:pt x="6229" y="13866"/>
                    </a:lnTo>
                    <a:lnTo>
                      <a:pt x="6248" y="13847"/>
                    </a:lnTo>
                    <a:lnTo>
                      <a:pt x="6248" y="13808"/>
                    </a:lnTo>
                    <a:lnTo>
                      <a:pt x="6248" y="13789"/>
                    </a:lnTo>
                    <a:lnTo>
                      <a:pt x="6267" y="13789"/>
                    </a:lnTo>
                    <a:lnTo>
                      <a:pt x="6267" y="13771"/>
                    </a:lnTo>
                    <a:lnTo>
                      <a:pt x="6381" y="13732"/>
                    </a:lnTo>
                    <a:lnTo>
                      <a:pt x="6420" y="13694"/>
                    </a:lnTo>
                    <a:lnTo>
                      <a:pt x="6439" y="13675"/>
                    </a:lnTo>
                    <a:lnTo>
                      <a:pt x="6439" y="13656"/>
                    </a:lnTo>
                    <a:lnTo>
                      <a:pt x="6439" y="13618"/>
                    </a:lnTo>
                    <a:lnTo>
                      <a:pt x="6458" y="13599"/>
                    </a:lnTo>
                    <a:lnTo>
                      <a:pt x="6477" y="13580"/>
                    </a:lnTo>
                    <a:lnTo>
                      <a:pt x="6496" y="13580"/>
                    </a:lnTo>
                    <a:lnTo>
                      <a:pt x="6515" y="13561"/>
                    </a:lnTo>
                    <a:lnTo>
                      <a:pt x="6534" y="13561"/>
                    </a:lnTo>
                    <a:lnTo>
                      <a:pt x="6553" y="13561"/>
                    </a:lnTo>
                    <a:lnTo>
                      <a:pt x="6704" y="13599"/>
                    </a:lnTo>
                    <a:lnTo>
                      <a:pt x="6743" y="13599"/>
                    </a:lnTo>
                    <a:lnTo>
                      <a:pt x="6743" y="13580"/>
                    </a:lnTo>
                    <a:lnTo>
                      <a:pt x="6800" y="13561"/>
                    </a:lnTo>
                    <a:lnTo>
                      <a:pt x="6819" y="13561"/>
                    </a:lnTo>
                    <a:lnTo>
                      <a:pt x="6857" y="13561"/>
                    </a:lnTo>
                    <a:lnTo>
                      <a:pt x="6876" y="13561"/>
                    </a:lnTo>
                    <a:lnTo>
                      <a:pt x="6895" y="13580"/>
                    </a:lnTo>
                    <a:lnTo>
                      <a:pt x="6914" y="13580"/>
                    </a:lnTo>
                    <a:lnTo>
                      <a:pt x="6933" y="13599"/>
                    </a:lnTo>
                    <a:lnTo>
                      <a:pt x="6933" y="13618"/>
                    </a:lnTo>
                    <a:lnTo>
                      <a:pt x="6933" y="13637"/>
                    </a:lnTo>
                    <a:lnTo>
                      <a:pt x="6933" y="13713"/>
                    </a:lnTo>
                    <a:lnTo>
                      <a:pt x="6933" y="13732"/>
                    </a:lnTo>
                    <a:lnTo>
                      <a:pt x="6933" y="13752"/>
                    </a:lnTo>
                    <a:lnTo>
                      <a:pt x="6952" y="13752"/>
                    </a:lnTo>
                    <a:lnTo>
                      <a:pt x="6990" y="13771"/>
                    </a:lnTo>
                    <a:lnTo>
                      <a:pt x="6990" y="13789"/>
                    </a:lnTo>
                    <a:lnTo>
                      <a:pt x="7009" y="13789"/>
                    </a:lnTo>
                    <a:lnTo>
                      <a:pt x="7028" y="13808"/>
                    </a:lnTo>
                    <a:lnTo>
                      <a:pt x="7047" y="13808"/>
                    </a:lnTo>
                    <a:lnTo>
                      <a:pt x="7066" y="13808"/>
                    </a:lnTo>
                    <a:lnTo>
                      <a:pt x="7105" y="13808"/>
                    </a:lnTo>
                    <a:lnTo>
                      <a:pt x="7124" y="13808"/>
                    </a:lnTo>
                    <a:lnTo>
                      <a:pt x="7161" y="13808"/>
                    </a:lnTo>
                    <a:lnTo>
                      <a:pt x="7181" y="13828"/>
                    </a:lnTo>
                    <a:lnTo>
                      <a:pt x="7200" y="13828"/>
                    </a:lnTo>
                    <a:lnTo>
                      <a:pt x="7219" y="13828"/>
                    </a:lnTo>
                    <a:lnTo>
                      <a:pt x="7276" y="13828"/>
                    </a:lnTo>
                    <a:lnTo>
                      <a:pt x="7314" y="13828"/>
                    </a:lnTo>
                    <a:lnTo>
                      <a:pt x="7352" y="13847"/>
                    </a:lnTo>
                    <a:lnTo>
                      <a:pt x="7371" y="13847"/>
                    </a:lnTo>
                    <a:lnTo>
                      <a:pt x="7409" y="13866"/>
                    </a:lnTo>
                    <a:lnTo>
                      <a:pt x="7600" y="13847"/>
                    </a:lnTo>
                    <a:lnTo>
                      <a:pt x="7676" y="13808"/>
                    </a:lnTo>
                    <a:lnTo>
                      <a:pt x="7695" y="13808"/>
                    </a:lnTo>
                    <a:lnTo>
                      <a:pt x="7714" y="13808"/>
                    </a:lnTo>
                    <a:lnTo>
                      <a:pt x="7733" y="13808"/>
                    </a:lnTo>
                    <a:lnTo>
                      <a:pt x="7771" y="13828"/>
                    </a:lnTo>
                    <a:lnTo>
                      <a:pt x="7790" y="13847"/>
                    </a:lnTo>
                    <a:lnTo>
                      <a:pt x="7809" y="13847"/>
                    </a:lnTo>
                    <a:lnTo>
                      <a:pt x="7828" y="13847"/>
                    </a:lnTo>
                    <a:lnTo>
                      <a:pt x="7847" y="13828"/>
                    </a:lnTo>
                    <a:lnTo>
                      <a:pt x="8114" y="13675"/>
                    </a:lnTo>
                    <a:lnTo>
                      <a:pt x="8133" y="13675"/>
                    </a:lnTo>
                    <a:lnTo>
                      <a:pt x="8266" y="13637"/>
                    </a:lnTo>
                    <a:lnTo>
                      <a:pt x="8324" y="13618"/>
                    </a:lnTo>
                    <a:lnTo>
                      <a:pt x="8380" y="13561"/>
                    </a:lnTo>
                    <a:lnTo>
                      <a:pt x="8533" y="13504"/>
                    </a:lnTo>
                    <a:lnTo>
                      <a:pt x="8571" y="13504"/>
                    </a:lnTo>
                    <a:lnTo>
                      <a:pt x="8590" y="13504"/>
                    </a:lnTo>
                    <a:lnTo>
                      <a:pt x="8609" y="13523"/>
                    </a:lnTo>
                    <a:lnTo>
                      <a:pt x="8628" y="13523"/>
                    </a:lnTo>
                    <a:lnTo>
                      <a:pt x="8647" y="13523"/>
                    </a:lnTo>
                    <a:lnTo>
                      <a:pt x="8666" y="13504"/>
                    </a:lnTo>
                    <a:lnTo>
                      <a:pt x="8685" y="13504"/>
                    </a:lnTo>
                    <a:lnTo>
                      <a:pt x="8705" y="13504"/>
                    </a:lnTo>
                    <a:lnTo>
                      <a:pt x="8724" y="13504"/>
                    </a:lnTo>
                    <a:lnTo>
                      <a:pt x="8742" y="13504"/>
                    </a:lnTo>
                    <a:lnTo>
                      <a:pt x="8761" y="13504"/>
                    </a:lnTo>
                    <a:lnTo>
                      <a:pt x="8819" y="13542"/>
                    </a:lnTo>
                    <a:lnTo>
                      <a:pt x="8838" y="13561"/>
                    </a:lnTo>
                    <a:lnTo>
                      <a:pt x="8838" y="13580"/>
                    </a:lnTo>
                    <a:lnTo>
                      <a:pt x="8857" y="13580"/>
                    </a:lnTo>
                    <a:lnTo>
                      <a:pt x="8876" y="13580"/>
                    </a:lnTo>
                    <a:lnTo>
                      <a:pt x="8895" y="13580"/>
                    </a:lnTo>
                    <a:lnTo>
                      <a:pt x="8971" y="13504"/>
                    </a:lnTo>
                    <a:lnTo>
                      <a:pt x="8971" y="13485"/>
                    </a:lnTo>
                    <a:lnTo>
                      <a:pt x="8990" y="13485"/>
                    </a:lnTo>
                    <a:lnTo>
                      <a:pt x="9009" y="13485"/>
                    </a:lnTo>
                    <a:lnTo>
                      <a:pt x="9123" y="13485"/>
                    </a:lnTo>
                    <a:lnTo>
                      <a:pt x="9142" y="13485"/>
                    </a:lnTo>
                    <a:lnTo>
                      <a:pt x="9162" y="13485"/>
                    </a:lnTo>
                    <a:lnTo>
                      <a:pt x="9162" y="13466"/>
                    </a:lnTo>
                    <a:lnTo>
                      <a:pt x="9200" y="13427"/>
                    </a:lnTo>
                    <a:lnTo>
                      <a:pt x="9219" y="13409"/>
                    </a:lnTo>
                    <a:lnTo>
                      <a:pt x="9238" y="13390"/>
                    </a:lnTo>
                    <a:lnTo>
                      <a:pt x="9257" y="13351"/>
                    </a:lnTo>
                    <a:lnTo>
                      <a:pt x="9257" y="13313"/>
                    </a:lnTo>
                    <a:lnTo>
                      <a:pt x="9257" y="13295"/>
                    </a:lnTo>
                    <a:lnTo>
                      <a:pt x="9276" y="13295"/>
                    </a:lnTo>
                    <a:lnTo>
                      <a:pt x="9295" y="13275"/>
                    </a:lnTo>
                    <a:lnTo>
                      <a:pt x="9295" y="13256"/>
                    </a:lnTo>
                    <a:lnTo>
                      <a:pt x="9314" y="13237"/>
                    </a:lnTo>
                    <a:lnTo>
                      <a:pt x="9314" y="13180"/>
                    </a:lnTo>
                    <a:lnTo>
                      <a:pt x="9333" y="13180"/>
                    </a:lnTo>
                    <a:lnTo>
                      <a:pt x="9333" y="13161"/>
                    </a:lnTo>
                    <a:lnTo>
                      <a:pt x="9352" y="13161"/>
                    </a:lnTo>
                    <a:lnTo>
                      <a:pt x="9371" y="13142"/>
                    </a:lnTo>
                    <a:lnTo>
                      <a:pt x="9467" y="13123"/>
                    </a:lnTo>
                    <a:lnTo>
                      <a:pt x="9485" y="13104"/>
                    </a:lnTo>
                    <a:lnTo>
                      <a:pt x="9504" y="13085"/>
                    </a:lnTo>
                    <a:lnTo>
                      <a:pt x="9523" y="13066"/>
                    </a:lnTo>
                    <a:lnTo>
                      <a:pt x="9543" y="13066"/>
                    </a:lnTo>
                    <a:lnTo>
                      <a:pt x="9599" y="13085"/>
                    </a:lnTo>
                    <a:lnTo>
                      <a:pt x="9657" y="13066"/>
                    </a:lnTo>
                    <a:lnTo>
                      <a:pt x="9676" y="13066"/>
                    </a:lnTo>
                    <a:lnTo>
                      <a:pt x="9695" y="13066"/>
                    </a:lnTo>
                    <a:lnTo>
                      <a:pt x="9752" y="13046"/>
                    </a:lnTo>
                    <a:lnTo>
                      <a:pt x="9771" y="13028"/>
                    </a:lnTo>
                    <a:lnTo>
                      <a:pt x="9904" y="13028"/>
                    </a:lnTo>
                    <a:lnTo>
                      <a:pt x="9924" y="13028"/>
                    </a:lnTo>
                    <a:lnTo>
                      <a:pt x="9943" y="13009"/>
                    </a:lnTo>
                    <a:lnTo>
                      <a:pt x="9962" y="13009"/>
                    </a:lnTo>
                    <a:lnTo>
                      <a:pt x="10038" y="13009"/>
                    </a:lnTo>
                    <a:lnTo>
                      <a:pt x="10057" y="12990"/>
                    </a:lnTo>
                    <a:lnTo>
                      <a:pt x="10171" y="12932"/>
                    </a:lnTo>
                    <a:lnTo>
                      <a:pt x="10190" y="12932"/>
                    </a:lnTo>
                    <a:lnTo>
                      <a:pt x="10209" y="12932"/>
                    </a:lnTo>
                    <a:lnTo>
                      <a:pt x="10247" y="12951"/>
                    </a:lnTo>
                    <a:lnTo>
                      <a:pt x="10285" y="12970"/>
                    </a:lnTo>
                    <a:lnTo>
                      <a:pt x="10343" y="12970"/>
                    </a:lnTo>
                    <a:lnTo>
                      <a:pt x="10476" y="12951"/>
                    </a:lnTo>
                    <a:lnTo>
                      <a:pt x="10552" y="12951"/>
                    </a:lnTo>
                    <a:lnTo>
                      <a:pt x="10571" y="12932"/>
                    </a:lnTo>
                    <a:lnTo>
                      <a:pt x="10590" y="12932"/>
                    </a:lnTo>
                    <a:lnTo>
                      <a:pt x="10610" y="12914"/>
                    </a:lnTo>
                    <a:lnTo>
                      <a:pt x="10628" y="12894"/>
                    </a:lnTo>
                    <a:lnTo>
                      <a:pt x="10647" y="12894"/>
                    </a:lnTo>
                    <a:lnTo>
                      <a:pt x="10647" y="12875"/>
                    </a:lnTo>
                    <a:lnTo>
                      <a:pt x="10705" y="12894"/>
                    </a:lnTo>
                    <a:lnTo>
                      <a:pt x="10762" y="12875"/>
                    </a:lnTo>
                    <a:lnTo>
                      <a:pt x="10857" y="12875"/>
                    </a:lnTo>
                    <a:lnTo>
                      <a:pt x="10952" y="12856"/>
                    </a:lnTo>
                    <a:lnTo>
                      <a:pt x="10990" y="12856"/>
                    </a:lnTo>
                    <a:lnTo>
                      <a:pt x="11009" y="12875"/>
                    </a:lnTo>
                    <a:lnTo>
                      <a:pt x="11028" y="12875"/>
                    </a:lnTo>
                    <a:lnTo>
                      <a:pt x="11028" y="12894"/>
                    </a:lnTo>
                    <a:lnTo>
                      <a:pt x="11047" y="12894"/>
                    </a:lnTo>
                    <a:lnTo>
                      <a:pt x="11181" y="12932"/>
                    </a:lnTo>
                    <a:lnTo>
                      <a:pt x="11257" y="12932"/>
                    </a:lnTo>
                    <a:lnTo>
                      <a:pt x="11276" y="12932"/>
                    </a:lnTo>
                    <a:lnTo>
                      <a:pt x="11314" y="12951"/>
                    </a:lnTo>
                    <a:lnTo>
                      <a:pt x="11371" y="13009"/>
                    </a:lnTo>
                    <a:lnTo>
                      <a:pt x="11371" y="13028"/>
                    </a:lnTo>
                    <a:lnTo>
                      <a:pt x="11390" y="13028"/>
                    </a:lnTo>
                    <a:lnTo>
                      <a:pt x="11428" y="13028"/>
                    </a:lnTo>
                    <a:lnTo>
                      <a:pt x="11448" y="13028"/>
                    </a:lnTo>
                    <a:lnTo>
                      <a:pt x="11467" y="13028"/>
                    </a:lnTo>
                    <a:lnTo>
                      <a:pt x="11543" y="13028"/>
                    </a:lnTo>
                    <a:lnTo>
                      <a:pt x="11562" y="13028"/>
                    </a:lnTo>
                    <a:lnTo>
                      <a:pt x="11885" y="13199"/>
                    </a:lnTo>
                    <a:lnTo>
                      <a:pt x="12038" y="13218"/>
                    </a:lnTo>
                    <a:lnTo>
                      <a:pt x="12057" y="13218"/>
                    </a:lnTo>
                    <a:lnTo>
                      <a:pt x="12076" y="13218"/>
                    </a:lnTo>
                    <a:lnTo>
                      <a:pt x="12095" y="13199"/>
                    </a:lnTo>
                    <a:lnTo>
                      <a:pt x="12114" y="13199"/>
                    </a:lnTo>
                    <a:lnTo>
                      <a:pt x="12114" y="13180"/>
                    </a:lnTo>
                    <a:lnTo>
                      <a:pt x="12114" y="13161"/>
                    </a:lnTo>
                    <a:lnTo>
                      <a:pt x="12152" y="13046"/>
                    </a:lnTo>
                    <a:lnTo>
                      <a:pt x="12171" y="13046"/>
                    </a:lnTo>
                    <a:lnTo>
                      <a:pt x="12190" y="13066"/>
                    </a:lnTo>
                    <a:lnTo>
                      <a:pt x="12210" y="13085"/>
                    </a:lnTo>
                    <a:lnTo>
                      <a:pt x="12228" y="13142"/>
                    </a:lnTo>
                    <a:lnTo>
                      <a:pt x="12247" y="13142"/>
                    </a:lnTo>
                    <a:lnTo>
                      <a:pt x="12247" y="13161"/>
                    </a:lnTo>
                    <a:lnTo>
                      <a:pt x="12342" y="13180"/>
                    </a:lnTo>
                    <a:lnTo>
                      <a:pt x="12591" y="13180"/>
                    </a:lnTo>
                    <a:lnTo>
                      <a:pt x="12609" y="13180"/>
                    </a:lnTo>
                    <a:lnTo>
                      <a:pt x="12743" y="13275"/>
                    </a:lnTo>
                    <a:lnTo>
                      <a:pt x="12762" y="13275"/>
                    </a:lnTo>
                    <a:lnTo>
                      <a:pt x="12781" y="13275"/>
                    </a:lnTo>
                    <a:lnTo>
                      <a:pt x="12800" y="13275"/>
                    </a:lnTo>
                    <a:lnTo>
                      <a:pt x="12819" y="13256"/>
                    </a:lnTo>
                    <a:lnTo>
                      <a:pt x="12876" y="13237"/>
                    </a:lnTo>
                    <a:lnTo>
                      <a:pt x="12914" y="13218"/>
                    </a:lnTo>
                    <a:lnTo>
                      <a:pt x="12933" y="13218"/>
                    </a:lnTo>
                    <a:lnTo>
                      <a:pt x="12952" y="13199"/>
                    </a:lnTo>
                    <a:lnTo>
                      <a:pt x="12971" y="13199"/>
                    </a:lnTo>
                    <a:lnTo>
                      <a:pt x="12971" y="13180"/>
                    </a:lnTo>
                    <a:lnTo>
                      <a:pt x="12971" y="13161"/>
                    </a:lnTo>
                    <a:lnTo>
                      <a:pt x="12971" y="13142"/>
                    </a:lnTo>
                    <a:lnTo>
                      <a:pt x="12952" y="13104"/>
                    </a:lnTo>
                    <a:lnTo>
                      <a:pt x="12933" y="13046"/>
                    </a:lnTo>
                    <a:lnTo>
                      <a:pt x="12914" y="12990"/>
                    </a:lnTo>
                    <a:lnTo>
                      <a:pt x="12895" y="12856"/>
                    </a:lnTo>
                    <a:lnTo>
                      <a:pt x="12876" y="12818"/>
                    </a:lnTo>
                    <a:lnTo>
                      <a:pt x="12876" y="12799"/>
                    </a:lnTo>
                    <a:lnTo>
                      <a:pt x="12857" y="12799"/>
                    </a:lnTo>
                    <a:lnTo>
                      <a:pt x="12819" y="12799"/>
                    </a:lnTo>
                    <a:lnTo>
                      <a:pt x="12762" y="12780"/>
                    </a:lnTo>
                    <a:lnTo>
                      <a:pt x="12723" y="12761"/>
                    </a:lnTo>
                    <a:lnTo>
                      <a:pt x="12705" y="12742"/>
                    </a:lnTo>
                    <a:lnTo>
                      <a:pt x="12667" y="12685"/>
                    </a:lnTo>
                    <a:lnTo>
                      <a:pt x="12647" y="12685"/>
                    </a:lnTo>
                    <a:lnTo>
                      <a:pt x="12647" y="12665"/>
                    </a:lnTo>
                    <a:lnTo>
                      <a:pt x="12647" y="12628"/>
                    </a:lnTo>
                    <a:lnTo>
                      <a:pt x="12647" y="12589"/>
                    </a:lnTo>
                    <a:lnTo>
                      <a:pt x="12647" y="12570"/>
                    </a:lnTo>
                    <a:lnTo>
                      <a:pt x="12647" y="12551"/>
                    </a:lnTo>
                    <a:lnTo>
                      <a:pt x="12647" y="12533"/>
                    </a:lnTo>
                    <a:lnTo>
                      <a:pt x="12667" y="12533"/>
                    </a:lnTo>
                    <a:lnTo>
                      <a:pt x="12705" y="12475"/>
                    </a:lnTo>
                    <a:lnTo>
                      <a:pt x="12723" y="12437"/>
                    </a:lnTo>
                    <a:lnTo>
                      <a:pt x="12743" y="12437"/>
                    </a:lnTo>
                    <a:lnTo>
                      <a:pt x="12762" y="12418"/>
                    </a:lnTo>
                    <a:lnTo>
                      <a:pt x="12800" y="12418"/>
                    </a:lnTo>
                    <a:lnTo>
                      <a:pt x="12838" y="12418"/>
                    </a:lnTo>
                    <a:lnTo>
                      <a:pt x="12857" y="12418"/>
                    </a:lnTo>
                    <a:lnTo>
                      <a:pt x="12876" y="12418"/>
                    </a:lnTo>
                    <a:lnTo>
                      <a:pt x="12914" y="12418"/>
                    </a:lnTo>
                    <a:lnTo>
                      <a:pt x="12990" y="12361"/>
                    </a:lnTo>
                    <a:lnTo>
                      <a:pt x="13009" y="12361"/>
                    </a:lnTo>
                    <a:lnTo>
                      <a:pt x="13085" y="12342"/>
                    </a:lnTo>
                    <a:lnTo>
                      <a:pt x="13104" y="12342"/>
                    </a:lnTo>
                    <a:lnTo>
                      <a:pt x="13104" y="12323"/>
                    </a:lnTo>
                    <a:lnTo>
                      <a:pt x="13124" y="12304"/>
                    </a:lnTo>
                    <a:lnTo>
                      <a:pt x="13124" y="12285"/>
                    </a:lnTo>
                    <a:lnTo>
                      <a:pt x="13104" y="12266"/>
                    </a:lnTo>
                    <a:lnTo>
                      <a:pt x="13104" y="12247"/>
                    </a:lnTo>
                    <a:lnTo>
                      <a:pt x="13104" y="12228"/>
                    </a:lnTo>
                    <a:lnTo>
                      <a:pt x="13048" y="12171"/>
                    </a:lnTo>
                    <a:lnTo>
                      <a:pt x="12990" y="12075"/>
                    </a:lnTo>
                    <a:lnTo>
                      <a:pt x="12990" y="12056"/>
                    </a:lnTo>
                    <a:lnTo>
                      <a:pt x="12971" y="11980"/>
                    </a:lnTo>
                    <a:lnTo>
                      <a:pt x="12952" y="11961"/>
                    </a:lnTo>
                    <a:lnTo>
                      <a:pt x="12952" y="11942"/>
                    </a:lnTo>
                    <a:lnTo>
                      <a:pt x="12933" y="11923"/>
                    </a:lnTo>
                    <a:lnTo>
                      <a:pt x="12933" y="11904"/>
                    </a:lnTo>
                    <a:lnTo>
                      <a:pt x="12838" y="11885"/>
                    </a:lnTo>
                    <a:lnTo>
                      <a:pt x="12819" y="11866"/>
                    </a:lnTo>
                    <a:lnTo>
                      <a:pt x="12800" y="11847"/>
                    </a:lnTo>
                    <a:lnTo>
                      <a:pt x="12781" y="11808"/>
                    </a:lnTo>
                    <a:lnTo>
                      <a:pt x="12743" y="11790"/>
                    </a:lnTo>
                    <a:lnTo>
                      <a:pt x="12628" y="11732"/>
                    </a:lnTo>
                    <a:lnTo>
                      <a:pt x="12552" y="11675"/>
                    </a:lnTo>
                    <a:lnTo>
                      <a:pt x="12457" y="11637"/>
                    </a:lnTo>
                    <a:lnTo>
                      <a:pt x="12438" y="11618"/>
                    </a:lnTo>
                    <a:lnTo>
                      <a:pt x="12438" y="11599"/>
                    </a:lnTo>
                    <a:lnTo>
                      <a:pt x="12438" y="11580"/>
                    </a:lnTo>
                    <a:lnTo>
                      <a:pt x="12457" y="11523"/>
                    </a:lnTo>
                    <a:lnTo>
                      <a:pt x="12457" y="11505"/>
                    </a:lnTo>
                    <a:lnTo>
                      <a:pt x="12476" y="11486"/>
                    </a:lnTo>
                    <a:lnTo>
                      <a:pt x="12457" y="11467"/>
                    </a:lnTo>
                    <a:lnTo>
                      <a:pt x="12457" y="11447"/>
                    </a:lnTo>
                    <a:lnTo>
                      <a:pt x="12457" y="11429"/>
                    </a:lnTo>
                    <a:lnTo>
                      <a:pt x="12286" y="11124"/>
                    </a:lnTo>
                    <a:lnTo>
                      <a:pt x="12247" y="11066"/>
                    </a:lnTo>
                    <a:lnTo>
                      <a:pt x="12247" y="11048"/>
                    </a:lnTo>
                    <a:lnTo>
                      <a:pt x="12247" y="11029"/>
                    </a:lnTo>
                    <a:lnTo>
                      <a:pt x="12247" y="11010"/>
                    </a:lnTo>
                    <a:lnTo>
                      <a:pt x="12266" y="11010"/>
                    </a:lnTo>
                    <a:lnTo>
                      <a:pt x="12266" y="10990"/>
                    </a:lnTo>
                    <a:lnTo>
                      <a:pt x="12286" y="10990"/>
                    </a:lnTo>
                    <a:lnTo>
                      <a:pt x="12305" y="10990"/>
                    </a:lnTo>
                    <a:lnTo>
                      <a:pt x="12324" y="10990"/>
                    </a:lnTo>
                    <a:lnTo>
                      <a:pt x="12362" y="10990"/>
                    </a:lnTo>
                    <a:lnTo>
                      <a:pt x="12419" y="10971"/>
                    </a:lnTo>
                    <a:lnTo>
                      <a:pt x="12438" y="10971"/>
                    </a:lnTo>
                    <a:lnTo>
                      <a:pt x="12438" y="10952"/>
                    </a:lnTo>
                    <a:lnTo>
                      <a:pt x="12495" y="10934"/>
                    </a:lnTo>
                    <a:lnTo>
                      <a:pt x="12533" y="10895"/>
                    </a:lnTo>
                    <a:lnTo>
                      <a:pt x="12533" y="10876"/>
                    </a:lnTo>
                    <a:lnTo>
                      <a:pt x="12571" y="10857"/>
                    </a:lnTo>
                    <a:lnTo>
                      <a:pt x="12591" y="10857"/>
                    </a:lnTo>
                    <a:lnTo>
                      <a:pt x="12609" y="10838"/>
                    </a:lnTo>
                    <a:lnTo>
                      <a:pt x="12609" y="10819"/>
                    </a:lnTo>
                    <a:lnTo>
                      <a:pt x="12609" y="10800"/>
                    </a:lnTo>
                    <a:lnTo>
                      <a:pt x="12628" y="10800"/>
                    </a:lnTo>
                    <a:lnTo>
                      <a:pt x="12647" y="10800"/>
                    </a:lnTo>
                    <a:lnTo>
                      <a:pt x="12686" y="10800"/>
                    </a:lnTo>
                    <a:lnTo>
                      <a:pt x="12800" y="10762"/>
                    </a:lnTo>
                    <a:lnTo>
                      <a:pt x="12819" y="10762"/>
                    </a:lnTo>
                    <a:lnTo>
                      <a:pt x="12876" y="10781"/>
                    </a:lnTo>
                    <a:lnTo>
                      <a:pt x="12971" y="10762"/>
                    </a:lnTo>
                    <a:lnTo>
                      <a:pt x="13028" y="10743"/>
                    </a:lnTo>
                    <a:lnTo>
                      <a:pt x="13048" y="10724"/>
                    </a:lnTo>
                    <a:lnTo>
                      <a:pt x="13085" y="10724"/>
                    </a:lnTo>
                    <a:lnTo>
                      <a:pt x="13124" y="10724"/>
                    </a:lnTo>
                    <a:lnTo>
                      <a:pt x="13200" y="10667"/>
                    </a:lnTo>
                    <a:lnTo>
                      <a:pt x="13219" y="10667"/>
                    </a:lnTo>
                    <a:lnTo>
                      <a:pt x="13238" y="10667"/>
                    </a:lnTo>
                    <a:lnTo>
                      <a:pt x="13333" y="10648"/>
                    </a:lnTo>
                    <a:lnTo>
                      <a:pt x="13524" y="10609"/>
                    </a:lnTo>
                    <a:lnTo>
                      <a:pt x="13600" y="10571"/>
                    </a:lnTo>
                    <a:lnTo>
                      <a:pt x="13714" y="10553"/>
                    </a:lnTo>
                    <a:lnTo>
                      <a:pt x="13790" y="10495"/>
                    </a:lnTo>
                    <a:lnTo>
                      <a:pt x="13866" y="10438"/>
                    </a:lnTo>
                    <a:lnTo>
                      <a:pt x="13886" y="10419"/>
                    </a:lnTo>
                    <a:lnTo>
                      <a:pt x="13905" y="10419"/>
                    </a:lnTo>
                    <a:lnTo>
                      <a:pt x="13981" y="10419"/>
                    </a:lnTo>
                    <a:lnTo>
                      <a:pt x="14209" y="10362"/>
                    </a:lnTo>
                    <a:lnTo>
                      <a:pt x="14286" y="10343"/>
                    </a:lnTo>
                    <a:lnTo>
                      <a:pt x="14305" y="10343"/>
                    </a:lnTo>
                    <a:lnTo>
                      <a:pt x="14305" y="10324"/>
                    </a:lnTo>
                    <a:lnTo>
                      <a:pt x="14305" y="10191"/>
                    </a:lnTo>
                    <a:lnTo>
                      <a:pt x="14323" y="10114"/>
                    </a:lnTo>
                    <a:lnTo>
                      <a:pt x="14323" y="10076"/>
                    </a:lnTo>
                    <a:lnTo>
                      <a:pt x="14323" y="10057"/>
                    </a:lnTo>
                    <a:lnTo>
                      <a:pt x="14191" y="9714"/>
                    </a:lnTo>
                    <a:lnTo>
                      <a:pt x="14191" y="9695"/>
                    </a:lnTo>
                    <a:lnTo>
                      <a:pt x="14171" y="9657"/>
                    </a:lnTo>
                    <a:lnTo>
                      <a:pt x="14191" y="9657"/>
                    </a:lnTo>
                    <a:lnTo>
                      <a:pt x="14191" y="9638"/>
                    </a:lnTo>
                    <a:lnTo>
                      <a:pt x="14191" y="9619"/>
                    </a:lnTo>
                    <a:lnTo>
                      <a:pt x="14286" y="9448"/>
                    </a:lnTo>
                    <a:lnTo>
                      <a:pt x="14286" y="9410"/>
                    </a:lnTo>
                    <a:lnTo>
                      <a:pt x="14305" y="9124"/>
                    </a:lnTo>
                    <a:lnTo>
                      <a:pt x="14305" y="9067"/>
                    </a:lnTo>
                    <a:lnTo>
                      <a:pt x="14343" y="9067"/>
                    </a:lnTo>
                    <a:lnTo>
                      <a:pt x="14381" y="9067"/>
                    </a:lnTo>
                    <a:lnTo>
                      <a:pt x="14572" y="9085"/>
                    </a:lnTo>
                    <a:lnTo>
                      <a:pt x="14590" y="9067"/>
                    </a:lnTo>
                    <a:lnTo>
                      <a:pt x="14648" y="9029"/>
                    </a:lnTo>
                    <a:lnTo>
                      <a:pt x="14724" y="9009"/>
                    </a:lnTo>
                    <a:lnTo>
                      <a:pt x="14743" y="8990"/>
                    </a:lnTo>
                    <a:lnTo>
                      <a:pt x="14781" y="8971"/>
                    </a:lnTo>
                    <a:lnTo>
                      <a:pt x="14857" y="8876"/>
                    </a:lnTo>
                    <a:lnTo>
                      <a:pt x="14876" y="8819"/>
                    </a:lnTo>
                    <a:lnTo>
                      <a:pt x="14914" y="8743"/>
                    </a:lnTo>
                    <a:lnTo>
                      <a:pt x="15105" y="8457"/>
                    </a:lnTo>
                    <a:lnTo>
                      <a:pt x="15524" y="7981"/>
                    </a:lnTo>
                    <a:lnTo>
                      <a:pt x="15886" y="7790"/>
                    </a:lnTo>
                    <a:lnTo>
                      <a:pt x="16191" y="7714"/>
                    </a:lnTo>
                    <a:lnTo>
                      <a:pt x="16400" y="7752"/>
                    </a:lnTo>
                    <a:lnTo>
                      <a:pt x="16438" y="7752"/>
                    </a:lnTo>
                    <a:lnTo>
                      <a:pt x="16457" y="7733"/>
                    </a:lnTo>
                    <a:lnTo>
                      <a:pt x="16476" y="7714"/>
                    </a:lnTo>
                    <a:lnTo>
                      <a:pt x="16533" y="7657"/>
                    </a:lnTo>
                    <a:lnTo>
                      <a:pt x="16609" y="7581"/>
                    </a:lnTo>
                    <a:lnTo>
                      <a:pt x="16609" y="7562"/>
                    </a:lnTo>
                    <a:lnTo>
                      <a:pt x="16609" y="7543"/>
                    </a:lnTo>
                    <a:lnTo>
                      <a:pt x="16590" y="7505"/>
                    </a:lnTo>
                    <a:lnTo>
                      <a:pt x="16590" y="7467"/>
                    </a:lnTo>
                    <a:lnTo>
                      <a:pt x="16590" y="7448"/>
                    </a:lnTo>
                    <a:lnTo>
                      <a:pt x="16609" y="7086"/>
                    </a:lnTo>
                    <a:lnTo>
                      <a:pt x="16609" y="7048"/>
                    </a:lnTo>
                    <a:lnTo>
                      <a:pt x="16629" y="7028"/>
                    </a:lnTo>
                    <a:lnTo>
                      <a:pt x="16629" y="7009"/>
                    </a:lnTo>
                    <a:lnTo>
                      <a:pt x="16648" y="6990"/>
                    </a:lnTo>
                    <a:lnTo>
                      <a:pt x="16838" y="6857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40" name="Freeform 11">
                <a:extLst>
                  <a:ext uri="{FF2B5EF4-FFF2-40B4-BE49-F238E27FC236}">
                    <a16:creationId xmlns:a16="http://schemas.microsoft.com/office/drawing/2014/main" id="{EA607A79-2C03-FD4E-80DC-BE79E51D1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09625" y="8716963"/>
                <a:ext cx="5526088" cy="2867025"/>
              </a:xfrm>
              <a:custGeom>
                <a:avLst/>
                <a:gdLst>
                  <a:gd name="T0" fmla="*/ 2147483646 w 15352"/>
                  <a:gd name="T1" fmla="*/ 2147483646 h 7963"/>
                  <a:gd name="T2" fmla="*/ 2147483646 w 15352"/>
                  <a:gd name="T3" fmla="*/ 2147483646 h 7963"/>
                  <a:gd name="T4" fmla="*/ 2147483646 w 15352"/>
                  <a:gd name="T5" fmla="*/ 2147483646 h 7963"/>
                  <a:gd name="T6" fmla="*/ 2147483646 w 15352"/>
                  <a:gd name="T7" fmla="*/ 2147483646 h 7963"/>
                  <a:gd name="T8" fmla="*/ 2147483646 w 15352"/>
                  <a:gd name="T9" fmla="*/ 2147483646 h 7963"/>
                  <a:gd name="T10" fmla="*/ 2147483646 w 15352"/>
                  <a:gd name="T11" fmla="*/ 2147483646 h 7963"/>
                  <a:gd name="T12" fmla="*/ 2147483646 w 15352"/>
                  <a:gd name="T13" fmla="*/ 2147483646 h 7963"/>
                  <a:gd name="T14" fmla="*/ 2147483646 w 15352"/>
                  <a:gd name="T15" fmla="*/ 2147483646 h 7963"/>
                  <a:gd name="T16" fmla="*/ 2147483646 w 15352"/>
                  <a:gd name="T17" fmla="*/ 2147483646 h 7963"/>
                  <a:gd name="T18" fmla="*/ 2147483646 w 15352"/>
                  <a:gd name="T19" fmla="*/ 2147483646 h 7963"/>
                  <a:gd name="T20" fmla="*/ 2147483646 w 15352"/>
                  <a:gd name="T21" fmla="*/ 2147483646 h 7963"/>
                  <a:gd name="T22" fmla="*/ 2147483646 w 15352"/>
                  <a:gd name="T23" fmla="*/ 2147483646 h 7963"/>
                  <a:gd name="T24" fmla="*/ 2147483646 w 15352"/>
                  <a:gd name="T25" fmla="*/ 2147483646 h 7963"/>
                  <a:gd name="T26" fmla="*/ 2147483646 w 15352"/>
                  <a:gd name="T27" fmla="*/ 2147483646 h 7963"/>
                  <a:gd name="T28" fmla="*/ 2147483646 w 15352"/>
                  <a:gd name="T29" fmla="*/ 2147483646 h 7963"/>
                  <a:gd name="T30" fmla="*/ 2147483646 w 15352"/>
                  <a:gd name="T31" fmla="*/ 2147483646 h 7963"/>
                  <a:gd name="T32" fmla="*/ 2147483646 w 15352"/>
                  <a:gd name="T33" fmla="*/ 2147483646 h 7963"/>
                  <a:gd name="T34" fmla="*/ 2147483646 w 15352"/>
                  <a:gd name="T35" fmla="*/ 2147483646 h 7963"/>
                  <a:gd name="T36" fmla="*/ 2147483646 w 15352"/>
                  <a:gd name="T37" fmla="*/ 2147483646 h 7963"/>
                  <a:gd name="T38" fmla="*/ 2147483646 w 15352"/>
                  <a:gd name="T39" fmla="*/ 2147483646 h 7963"/>
                  <a:gd name="T40" fmla="*/ 2147483646 w 15352"/>
                  <a:gd name="T41" fmla="*/ 2147483646 h 7963"/>
                  <a:gd name="T42" fmla="*/ 2147483646 w 15352"/>
                  <a:gd name="T43" fmla="*/ 2147483646 h 7963"/>
                  <a:gd name="T44" fmla="*/ 2147483646 w 15352"/>
                  <a:gd name="T45" fmla="*/ 2147483646 h 7963"/>
                  <a:gd name="T46" fmla="*/ 2147483646 w 15352"/>
                  <a:gd name="T47" fmla="*/ 2147483646 h 7963"/>
                  <a:gd name="T48" fmla="*/ 2147483646 w 15352"/>
                  <a:gd name="T49" fmla="*/ 2147483646 h 7963"/>
                  <a:gd name="T50" fmla="*/ 2147483646 w 15352"/>
                  <a:gd name="T51" fmla="*/ 2147483646 h 7963"/>
                  <a:gd name="T52" fmla="*/ 2147483646 w 15352"/>
                  <a:gd name="T53" fmla="*/ 2147483646 h 7963"/>
                  <a:gd name="T54" fmla="*/ 2147483646 w 15352"/>
                  <a:gd name="T55" fmla="*/ 2147483646 h 7963"/>
                  <a:gd name="T56" fmla="*/ 2147483646 w 15352"/>
                  <a:gd name="T57" fmla="*/ 2147483646 h 7963"/>
                  <a:gd name="T58" fmla="*/ 2147483646 w 15352"/>
                  <a:gd name="T59" fmla="*/ 2147483646 h 7963"/>
                  <a:gd name="T60" fmla="*/ 2147483646 w 15352"/>
                  <a:gd name="T61" fmla="*/ 2147483646 h 7963"/>
                  <a:gd name="T62" fmla="*/ 2147483646 w 15352"/>
                  <a:gd name="T63" fmla="*/ 2147483646 h 7963"/>
                  <a:gd name="T64" fmla="*/ 2147483646 w 15352"/>
                  <a:gd name="T65" fmla="*/ 2147483646 h 7963"/>
                  <a:gd name="T66" fmla="*/ 2147483646 w 15352"/>
                  <a:gd name="T67" fmla="*/ 2147483646 h 7963"/>
                  <a:gd name="T68" fmla="*/ 2147483646 w 15352"/>
                  <a:gd name="T69" fmla="*/ 2147483646 h 7963"/>
                  <a:gd name="T70" fmla="*/ 2147483646 w 15352"/>
                  <a:gd name="T71" fmla="*/ 2147483646 h 7963"/>
                  <a:gd name="T72" fmla="*/ 2147483646 w 15352"/>
                  <a:gd name="T73" fmla="*/ 2147483646 h 7963"/>
                  <a:gd name="T74" fmla="*/ 2147483646 w 15352"/>
                  <a:gd name="T75" fmla="*/ 2147483646 h 7963"/>
                  <a:gd name="T76" fmla="*/ 2147483646 w 15352"/>
                  <a:gd name="T77" fmla="*/ 2147483646 h 7963"/>
                  <a:gd name="T78" fmla="*/ 2147483646 w 15352"/>
                  <a:gd name="T79" fmla="*/ 2147483646 h 7963"/>
                  <a:gd name="T80" fmla="*/ 2147483646 w 15352"/>
                  <a:gd name="T81" fmla="*/ 2147483646 h 7963"/>
                  <a:gd name="T82" fmla="*/ 2147483646 w 15352"/>
                  <a:gd name="T83" fmla="*/ 2147483646 h 7963"/>
                  <a:gd name="T84" fmla="*/ 2147483646 w 15352"/>
                  <a:gd name="T85" fmla="*/ 2147483646 h 7963"/>
                  <a:gd name="T86" fmla="*/ 2147483646 w 15352"/>
                  <a:gd name="T87" fmla="*/ 2147483646 h 7963"/>
                  <a:gd name="T88" fmla="*/ 2147483646 w 15352"/>
                  <a:gd name="T89" fmla="*/ 2147483646 h 7963"/>
                  <a:gd name="T90" fmla="*/ 2147483646 w 15352"/>
                  <a:gd name="T91" fmla="*/ 2147483646 h 7963"/>
                  <a:gd name="T92" fmla="*/ 2147483646 w 15352"/>
                  <a:gd name="T93" fmla="*/ 2147483646 h 7963"/>
                  <a:gd name="T94" fmla="*/ 2147483646 w 15352"/>
                  <a:gd name="T95" fmla="*/ 2147483646 h 7963"/>
                  <a:gd name="T96" fmla="*/ 2147483646 w 15352"/>
                  <a:gd name="T97" fmla="*/ 2147483646 h 7963"/>
                  <a:gd name="T98" fmla="*/ 2147483646 w 15352"/>
                  <a:gd name="T99" fmla="*/ 2147483646 h 7963"/>
                  <a:gd name="T100" fmla="*/ 2147483646 w 15352"/>
                  <a:gd name="T101" fmla="*/ 2147483646 h 7963"/>
                  <a:gd name="T102" fmla="*/ 2147483646 w 15352"/>
                  <a:gd name="T103" fmla="*/ 2147483646 h 7963"/>
                  <a:gd name="T104" fmla="*/ 2147483646 w 15352"/>
                  <a:gd name="T105" fmla="*/ 2147483646 h 7963"/>
                  <a:gd name="T106" fmla="*/ 2147483646 w 15352"/>
                  <a:gd name="T107" fmla="*/ 2147483646 h 7963"/>
                  <a:gd name="T108" fmla="*/ 2147483646 w 15352"/>
                  <a:gd name="T109" fmla="*/ 2147483646 h 7963"/>
                  <a:gd name="T110" fmla="*/ 2147483646 w 15352"/>
                  <a:gd name="T111" fmla="*/ 2147483646 h 7963"/>
                  <a:gd name="T112" fmla="*/ 2147483646 w 15352"/>
                  <a:gd name="T113" fmla="*/ 2147483646 h 7963"/>
                  <a:gd name="T114" fmla="*/ 2147483646 w 15352"/>
                  <a:gd name="T115" fmla="*/ 2147483646 h 7963"/>
                  <a:gd name="T116" fmla="*/ 2147483646 w 15352"/>
                  <a:gd name="T117" fmla="*/ 2147483646 h 7963"/>
                  <a:gd name="T118" fmla="*/ 2147483646 w 15352"/>
                  <a:gd name="T119" fmla="*/ 2147483646 h 7963"/>
                  <a:gd name="T120" fmla="*/ 2147483646 w 15352"/>
                  <a:gd name="T121" fmla="*/ 2147483646 h 7963"/>
                  <a:gd name="T122" fmla="*/ 2147483646 w 15352"/>
                  <a:gd name="T123" fmla="*/ 2147483646 h 7963"/>
                  <a:gd name="T124" fmla="*/ 2147483646 w 15352"/>
                  <a:gd name="T125" fmla="*/ 2147483646 h 796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5352" h="7963">
                    <a:moveTo>
                      <a:pt x="15351" y="6324"/>
                    </a:moveTo>
                    <a:lnTo>
                      <a:pt x="15332" y="6324"/>
                    </a:lnTo>
                    <a:lnTo>
                      <a:pt x="15313" y="6286"/>
                    </a:lnTo>
                    <a:lnTo>
                      <a:pt x="15313" y="6248"/>
                    </a:lnTo>
                    <a:lnTo>
                      <a:pt x="15313" y="6229"/>
                    </a:lnTo>
                    <a:lnTo>
                      <a:pt x="15313" y="6210"/>
                    </a:lnTo>
                    <a:lnTo>
                      <a:pt x="15313" y="6191"/>
                    </a:lnTo>
                    <a:lnTo>
                      <a:pt x="15294" y="6096"/>
                    </a:lnTo>
                    <a:lnTo>
                      <a:pt x="15294" y="6077"/>
                    </a:lnTo>
                    <a:lnTo>
                      <a:pt x="15294" y="6057"/>
                    </a:lnTo>
                    <a:lnTo>
                      <a:pt x="15275" y="6038"/>
                    </a:lnTo>
                    <a:lnTo>
                      <a:pt x="15275" y="6001"/>
                    </a:lnTo>
                    <a:lnTo>
                      <a:pt x="15256" y="6001"/>
                    </a:lnTo>
                    <a:lnTo>
                      <a:pt x="15256" y="5962"/>
                    </a:lnTo>
                    <a:lnTo>
                      <a:pt x="15275" y="5905"/>
                    </a:lnTo>
                    <a:lnTo>
                      <a:pt x="15275" y="5886"/>
                    </a:lnTo>
                    <a:lnTo>
                      <a:pt x="15275" y="5848"/>
                    </a:lnTo>
                    <a:lnTo>
                      <a:pt x="15294" y="5829"/>
                    </a:lnTo>
                    <a:lnTo>
                      <a:pt x="15313" y="5772"/>
                    </a:lnTo>
                    <a:lnTo>
                      <a:pt x="15313" y="5752"/>
                    </a:lnTo>
                    <a:lnTo>
                      <a:pt x="15294" y="5715"/>
                    </a:lnTo>
                    <a:lnTo>
                      <a:pt x="15294" y="5657"/>
                    </a:lnTo>
                    <a:lnTo>
                      <a:pt x="15294" y="5638"/>
                    </a:lnTo>
                    <a:lnTo>
                      <a:pt x="15256" y="5581"/>
                    </a:lnTo>
                    <a:lnTo>
                      <a:pt x="15237" y="5295"/>
                    </a:lnTo>
                    <a:lnTo>
                      <a:pt x="15218" y="5276"/>
                    </a:lnTo>
                    <a:lnTo>
                      <a:pt x="15218" y="5200"/>
                    </a:lnTo>
                    <a:lnTo>
                      <a:pt x="15218" y="5181"/>
                    </a:lnTo>
                    <a:lnTo>
                      <a:pt x="15218" y="5162"/>
                    </a:lnTo>
                    <a:lnTo>
                      <a:pt x="15199" y="5124"/>
                    </a:lnTo>
                    <a:lnTo>
                      <a:pt x="15199" y="5105"/>
                    </a:lnTo>
                    <a:lnTo>
                      <a:pt x="15218" y="5105"/>
                    </a:lnTo>
                    <a:lnTo>
                      <a:pt x="15237" y="5086"/>
                    </a:lnTo>
                    <a:lnTo>
                      <a:pt x="15237" y="5067"/>
                    </a:lnTo>
                    <a:lnTo>
                      <a:pt x="15218" y="5048"/>
                    </a:lnTo>
                    <a:lnTo>
                      <a:pt x="15199" y="5029"/>
                    </a:lnTo>
                    <a:lnTo>
                      <a:pt x="15180" y="5010"/>
                    </a:lnTo>
                    <a:lnTo>
                      <a:pt x="15141" y="4972"/>
                    </a:lnTo>
                    <a:lnTo>
                      <a:pt x="15123" y="4953"/>
                    </a:lnTo>
                    <a:lnTo>
                      <a:pt x="15104" y="4934"/>
                    </a:lnTo>
                    <a:lnTo>
                      <a:pt x="15123" y="4914"/>
                    </a:lnTo>
                    <a:lnTo>
                      <a:pt x="15123" y="4895"/>
                    </a:lnTo>
                    <a:lnTo>
                      <a:pt x="15123" y="4877"/>
                    </a:lnTo>
                    <a:lnTo>
                      <a:pt x="15123" y="4858"/>
                    </a:lnTo>
                    <a:lnTo>
                      <a:pt x="15123" y="4838"/>
                    </a:lnTo>
                    <a:lnTo>
                      <a:pt x="15104" y="4838"/>
                    </a:lnTo>
                    <a:lnTo>
                      <a:pt x="15104" y="4819"/>
                    </a:lnTo>
                    <a:lnTo>
                      <a:pt x="15085" y="4800"/>
                    </a:lnTo>
                    <a:lnTo>
                      <a:pt x="15065" y="4781"/>
                    </a:lnTo>
                    <a:lnTo>
                      <a:pt x="15046" y="4743"/>
                    </a:lnTo>
                    <a:lnTo>
                      <a:pt x="15009" y="4705"/>
                    </a:lnTo>
                    <a:lnTo>
                      <a:pt x="14989" y="4705"/>
                    </a:lnTo>
                    <a:lnTo>
                      <a:pt x="14970" y="4686"/>
                    </a:lnTo>
                    <a:lnTo>
                      <a:pt x="14989" y="4686"/>
                    </a:lnTo>
                    <a:lnTo>
                      <a:pt x="14989" y="4629"/>
                    </a:lnTo>
                    <a:lnTo>
                      <a:pt x="14989" y="4591"/>
                    </a:lnTo>
                    <a:lnTo>
                      <a:pt x="15009" y="4572"/>
                    </a:lnTo>
                    <a:lnTo>
                      <a:pt x="15028" y="4572"/>
                    </a:lnTo>
                    <a:lnTo>
                      <a:pt x="15046" y="4572"/>
                    </a:lnTo>
                    <a:lnTo>
                      <a:pt x="15065" y="4591"/>
                    </a:lnTo>
                    <a:lnTo>
                      <a:pt x="15065" y="4610"/>
                    </a:lnTo>
                    <a:lnTo>
                      <a:pt x="15085" y="4629"/>
                    </a:lnTo>
                    <a:lnTo>
                      <a:pt x="15104" y="4648"/>
                    </a:lnTo>
                    <a:lnTo>
                      <a:pt x="15104" y="4629"/>
                    </a:lnTo>
                    <a:lnTo>
                      <a:pt x="15123" y="4629"/>
                    </a:lnTo>
                    <a:lnTo>
                      <a:pt x="15141" y="4591"/>
                    </a:lnTo>
                    <a:lnTo>
                      <a:pt x="15180" y="4553"/>
                    </a:lnTo>
                    <a:lnTo>
                      <a:pt x="15180" y="4533"/>
                    </a:lnTo>
                    <a:lnTo>
                      <a:pt x="15161" y="4496"/>
                    </a:lnTo>
                    <a:lnTo>
                      <a:pt x="14970" y="4324"/>
                    </a:lnTo>
                    <a:lnTo>
                      <a:pt x="14951" y="4305"/>
                    </a:lnTo>
                    <a:lnTo>
                      <a:pt x="14951" y="4267"/>
                    </a:lnTo>
                    <a:lnTo>
                      <a:pt x="14951" y="4248"/>
                    </a:lnTo>
                    <a:lnTo>
                      <a:pt x="14932" y="4248"/>
                    </a:lnTo>
                    <a:lnTo>
                      <a:pt x="14894" y="4191"/>
                    </a:lnTo>
                    <a:lnTo>
                      <a:pt x="14875" y="4172"/>
                    </a:lnTo>
                    <a:lnTo>
                      <a:pt x="14856" y="4152"/>
                    </a:lnTo>
                    <a:lnTo>
                      <a:pt x="14856" y="4134"/>
                    </a:lnTo>
                    <a:lnTo>
                      <a:pt x="14856" y="4115"/>
                    </a:lnTo>
                    <a:lnTo>
                      <a:pt x="14837" y="4076"/>
                    </a:lnTo>
                    <a:lnTo>
                      <a:pt x="14856" y="4076"/>
                    </a:lnTo>
                    <a:lnTo>
                      <a:pt x="14856" y="4057"/>
                    </a:lnTo>
                    <a:lnTo>
                      <a:pt x="14875" y="4038"/>
                    </a:lnTo>
                    <a:lnTo>
                      <a:pt x="14875" y="4020"/>
                    </a:lnTo>
                    <a:lnTo>
                      <a:pt x="14875" y="4000"/>
                    </a:lnTo>
                    <a:lnTo>
                      <a:pt x="14856" y="3981"/>
                    </a:lnTo>
                    <a:lnTo>
                      <a:pt x="14818" y="3943"/>
                    </a:lnTo>
                    <a:lnTo>
                      <a:pt x="14818" y="3924"/>
                    </a:lnTo>
                    <a:lnTo>
                      <a:pt x="14818" y="3905"/>
                    </a:lnTo>
                    <a:lnTo>
                      <a:pt x="14761" y="3867"/>
                    </a:lnTo>
                    <a:lnTo>
                      <a:pt x="14742" y="3810"/>
                    </a:lnTo>
                    <a:lnTo>
                      <a:pt x="14704" y="3753"/>
                    </a:lnTo>
                    <a:lnTo>
                      <a:pt x="14684" y="3734"/>
                    </a:lnTo>
                    <a:lnTo>
                      <a:pt x="14684" y="3715"/>
                    </a:lnTo>
                    <a:lnTo>
                      <a:pt x="14684" y="3676"/>
                    </a:lnTo>
                    <a:lnTo>
                      <a:pt x="14665" y="3657"/>
                    </a:lnTo>
                    <a:lnTo>
                      <a:pt x="14647" y="3639"/>
                    </a:lnTo>
                    <a:lnTo>
                      <a:pt x="14628" y="3639"/>
                    </a:lnTo>
                    <a:lnTo>
                      <a:pt x="14628" y="3619"/>
                    </a:lnTo>
                    <a:lnTo>
                      <a:pt x="14608" y="3619"/>
                    </a:lnTo>
                    <a:lnTo>
                      <a:pt x="14589" y="3619"/>
                    </a:lnTo>
                    <a:lnTo>
                      <a:pt x="14589" y="3600"/>
                    </a:lnTo>
                    <a:lnTo>
                      <a:pt x="14551" y="3581"/>
                    </a:lnTo>
                    <a:lnTo>
                      <a:pt x="14456" y="3543"/>
                    </a:lnTo>
                    <a:lnTo>
                      <a:pt x="14418" y="3524"/>
                    </a:lnTo>
                    <a:lnTo>
                      <a:pt x="14399" y="3524"/>
                    </a:lnTo>
                    <a:lnTo>
                      <a:pt x="14323" y="3505"/>
                    </a:lnTo>
                    <a:lnTo>
                      <a:pt x="14303" y="3524"/>
                    </a:lnTo>
                    <a:lnTo>
                      <a:pt x="14303" y="3543"/>
                    </a:lnTo>
                    <a:lnTo>
                      <a:pt x="14284" y="3543"/>
                    </a:lnTo>
                    <a:lnTo>
                      <a:pt x="14284" y="3562"/>
                    </a:lnTo>
                    <a:lnTo>
                      <a:pt x="14266" y="3581"/>
                    </a:lnTo>
                    <a:lnTo>
                      <a:pt x="14247" y="3581"/>
                    </a:lnTo>
                    <a:lnTo>
                      <a:pt x="14227" y="3562"/>
                    </a:lnTo>
                    <a:lnTo>
                      <a:pt x="14208" y="3562"/>
                    </a:lnTo>
                    <a:lnTo>
                      <a:pt x="14170" y="3562"/>
                    </a:lnTo>
                    <a:lnTo>
                      <a:pt x="14094" y="3543"/>
                    </a:lnTo>
                    <a:lnTo>
                      <a:pt x="14075" y="3543"/>
                    </a:lnTo>
                    <a:lnTo>
                      <a:pt x="14056" y="3543"/>
                    </a:lnTo>
                    <a:lnTo>
                      <a:pt x="14056" y="3562"/>
                    </a:lnTo>
                    <a:lnTo>
                      <a:pt x="14056" y="3581"/>
                    </a:lnTo>
                    <a:lnTo>
                      <a:pt x="14037" y="3600"/>
                    </a:lnTo>
                    <a:lnTo>
                      <a:pt x="14037" y="3619"/>
                    </a:lnTo>
                    <a:lnTo>
                      <a:pt x="14056" y="3619"/>
                    </a:lnTo>
                    <a:lnTo>
                      <a:pt x="14075" y="3639"/>
                    </a:lnTo>
                    <a:lnTo>
                      <a:pt x="14075" y="3657"/>
                    </a:lnTo>
                    <a:lnTo>
                      <a:pt x="14075" y="3676"/>
                    </a:lnTo>
                    <a:lnTo>
                      <a:pt x="14075" y="3695"/>
                    </a:lnTo>
                    <a:lnTo>
                      <a:pt x="14075" y="3715"/>
                    </a:lnTo>
                    <a:lnTo>
                      <a:pt x="14075" y="3734"/>
                    </a:lnTo>
                    <a:lnTo>
                      <a:pt x="14075" y="3753"/>
                    </a:lnTo>
                    <a:lnTo>
                      <a:pt x="14056" y="3753"/>
                    </a:lnTo>
                    <a:lnTo>
                      <a:pt x="14037" y="3753"/>
                    </a:lnTo>
                    <a:lnTo>
                      <a:pt x="14018" y="3753"/>
                    </a:lnTo>
                    <a:lnTo>
                      <a:pt x="13999" y="3753"/>
                    </a:lnTo>
                    <a:lnTo>
                      <a:pt x="13980" y="3771"/>
                    </a:lnTo>
                    <a:lnTo>
                      <a:pt x="13980" y="3791"/>
                    </a:lnTo>
                    <a:lnTo>
                      <a:pt x="13980" y="3829"/>
                    </a:lnTo>
                    <a:lnTo>
                      <a:pt x="13980" y="3848"/>
                    </a:lnTo>
                    <a:lnTo>
                      <a:pt x="13980" y="3867"/>
                    </a:lnTo>
                    <a:lnTo>
                      <a:pt x="13999" y="3867"/>
                    </a:lnTo>
                    <a:lnTo>
                      <a:pt x="13999" y="3886"/>
                    </a:lnTo>
                    <a:lnTo>
                      <a:pt x="13980" y="3905"/>
                    </a:lnTo>
                    <a:lnTo>
                      <a:pt x="13961" y="3924"/>
                    </a:lnTo>
                    <a:lnTo>
                      <a:pt x="13942" y="3924"/>
                    </a:lnTo>
                    <a:lnTo>
                      <a:pt x="13922" y="3924"/>
                    </a:lnTo>
                    <a:lnTo>
                      <a:pt x="13922" y="3943"/>
                    </a:lnTo>
                    <a:lnTo>
                      <a:pt x="13903" y="3962"/>
                    </a:lnTo>
                    <a:lnTo>
                      <a:pt x="13885" y="3962"/>
                    </a:lnTo>
                    <a:lnTo>
                      <a:pt x="13846" y="3962"/>
                    </a:lnTo>
                    <a:lnTo>
                      <a:pt x="13808" y="3962"/>
                    </a:lnTo>
                    <a:lnTo>
                      <a:pt x="13790" y="3962"/>
                    </a:lnTo>
                    <a:lnTo>
                      <a:pt x="13770" y="3962"/>
                    </a:lnTo>
                    <a:lnTo>
                      <a:pt x="13732" y="3981"/>
                    </a:lnTo>
                    <a:lnTo>
                      <a:pt x="13713" y="3981"/>
                    </a:lnTo>
                    <a:lnTo>
                      <a:pt x="13694" y="3981"/>
                    </a:lnTo>
                    <a:lnTo>
                      <a:pt x="13675" y="3981"/>
                    </a:lnTo>
                    <a:lnTo>
                      <a:pt x="13637" y="4000"/>
                    </a:lnTo>
                    <a:lnTo>
                      <a:pt x="13618" y="4000"/>
                    </a:lnTo>
                    <a:lnTo>
                      <a:pt x="13599" y="4000"/>
                    </a:lnTo>
                    <a:lnTo>
                      <a:pt x="13599" y="4020"/>
                    </a:lnTo>
                    <a:lnTo>
                      <a:pt x="13637" y="4057"/>
                    </a:lnTo>
                    <a:lnTo>
                      <a:pt x="13637" y="4076"/>
                    </a:lnTo>
                    <a:lnTo>
                      <a:pt x="13618" y="4096"/>
                    </a:lnTo>
                    <a:lnTo>
                      <a:pt x="13599" y="4115"/>
                    </a:lnTo>
                    <a:lnTo>
                      <a:pt x="13599" y="4134"/>
                    </a:lnTo>
                    <a:lnTo>
                      <a:pt x="13618" y="4152"/>
                    </a:lnTo>
                    <a:lnTo>
                      <a:pt x="13637" y="4172"/>
                    </a:lnTo>
                    <a:lnTo>
                      <a:pt x="13637" y="4191"/>
                    </a:lnTo>
                    <a:lnTo>
                      <a:pt x="13637" y="4210"/>
                    </a:lnTo>
                    <a:lnTo>
                      <a:pt x="13637" y="4229"/>
                    </a:lnTo>
                    <a:lnTo>
                      <a:pt x="13637" y="4248"/>
                    </a:lnTo>
                    <a:lnTo>
                      <a:pt x="13618" y="4248"/>
                    </a:lnTo>
                    <a:lnTo>
                      <a:pt x="13599" y="4248"/>
                    </a:lnTo>
                    <a:lnTo>
                      <a:pt x="13580" y="4248"/>
                    </a:lnTo>
                    <a:lnTo>
                      <a:pt x="13541" y="4210"/>
                    </a:lnTo>
                    <a:lnTo>
                      <a:pt x="13523" y="4210"/>
                    </a:lnTo>
                    <a:lnTo>
                      <a:pt x="13504" y="4210"/>
                    </a:lnTo>
                    <a:lnTo>
                      <a:pt x="13465" y="4210"/>
                    </a:lnTo>
                    <a:lnTo>
                      <a:pt x="13409" y="4191"/>
                    </a:lnTo>
                    <a:lnTo>
                      <a:pt x="13389" y="4191"/>
                    </a:lnTo>
                    <a:lnTo>
                      <a:pt x="13370" y="4172"/>
                    </a:lnTo>
                    <a:lnTo>
                      <a:pt x="13351" y="4152"/>
                    </a:lnTo>
                    <a:lnTo>
                      <a:pt x="13332" y="4134"/>
                    </a:lnTo>
                    <a:lnTo>
                      <a:pt x="13294" y="4076"/>
                    </a:lnTo>
                    <a:lnTo>
                      <a:pt x="13275" y="4057"/>
                    </a:lnTo>
                    <a:lnTo>
                      <a:pt x="13256" y="4057"/>
                    </a:lnTo>
                    <a:lnTo>
                      <a:pt x="13218" y="4076"/>
                    </a:lnTo>
                    <a:lnTo>
                      <a:pt x="13199" y="4076"/>
                    </a:lnTo>
                    <a:lnTo>
                      <a:pt x="13180" y="4096"/>
                    </a:lnTo>
                    <a:lnTo>
                      <a:pt x="13180" y="4115"/>
                    </a:lnTo>
                    <a:lnTo>
                      <a:pt x="13160" y="4134"/>
                    </a:lnTo>
                    <a:lnTo>
                      <a:pt x="13160" y="4152"/>
                    </a:lnTo>
                    <a:lnTo>
                      <a:pt x="13160" y="4172"/>
                    </a:lnTo>
                    <a:lnTo>
                      <a:pt x="13180" y="4172"/>
                    </a:lnTo>
                    <a:lnTo>
                      <a:pt x="13199" y="4191"/>
                    </a:lnTo>
                    <a:lnTo>
                      <a:pt x="13218" y="4210"/>
                    </a:lnTo>
                    <a:lnTo>
                      <a:pt x="13218" y="4229"/>
                    </a:lnTo>
                    <a:lnTo>
                      <a:pt x="13218" y="4248"/>
                    </a:lnTo>
                    <a:lnTo>
                      <a:pt x="13218" y="4267"/>
                    </a:lnTo>
                    <a:lnTo>
                      <a:pt x="13218" y="4286"/>
                    </a:lnTo>
                    <a:lnTo>
                      <a:pt x="13218" y="4305"/>
                    </a:lnTo>
                    <a:lnTo>
                      <a:pt x="13218" y="4324"/>
                    </a:lnTo>
                    <a:lnTo>
                      <a:pt x="13218" y="4343"/>
                    </a:lnTo>
                    <a:lnTo>
                      <a:pt x="13218" y="4362"/>
                    </a:lnTo>
                    <a:lnTo>
                      <a:pt x="13199" y="4381"/>
                    </a:lnTo>
                    <a:lnTo>
                      <a:pt x="13180" y="4381"/>
                    </a:lnTo>
                    <a:lnTo>
                      <a:pt x="13180" y="4362"/>
                    </a:lnTo>
                    <a:lnTo>
                      <a:pt x="13160" y="4362"/>
                    </a:lnTo>
                    <a:lnTo>
                      <a:pt x="13160" y="4343"/>
                    </a:lnTo>
                    <a:lnTo>
                      <a:pt x="13142" y="4324"/>
                    </a:lnTo>
                    <a:lnTo>
                      <a:pt x="13142" y="4305"/>
                    </a:lnTo>
                    <a:lnTo>
                      <a:pt x="13142" y="4286"/>
                    </a:lnTo>
                    <a:lnTo>
                      <a:pt x="13142" y="4267"/>
                    </a:lnTo>
                    <a:lnTo>
                      <a:pt x="13123" y="4248"/>
                    </a:lnTo>
                    <a:lnTo>
                      <a:pt x="13123" y="4229"/>
                    </a:lnTo>
                    <a:lnTo>
                      <a:pt x="13104" y="4229"/>
                    </a:lnTo>
                    <a:lnTo>
                      <a:pt x="13084" y="4229"/>
                    </a:lnTo>
                    <a:lnTo>
                      <a:pt x="13065" y="4229"/>
                    </a:lnTo>
                    <a:lnTo>
                      <a:pt x="13008" y="4229"/>
                    </a:lnTo>
                    <a:lnTo>
                      <a:pt x="12970" y="4229"/>
                    </a:lnTo>
                    <a:lnTo>
                      <a:pt x="12932" y="4229"/>
                    </a:lnTo>
                    <a:lnTo>
                      <a:pt x="12913" y="4229"/>
                    </a:lnTo>
                    <a:lnTo>
                      <a:pt x="12894" y="4248"/>
                    </a:lnTo>
                    <a:lnTo>
                      <a:pt x="12875" y="4248"/>
                    </a:lnTo>
                    <a:lnTo>
                      <a:pt x="12875" y="4229"/>
                    </a:lnTo>
                    <a:lnTo>
                      <a:pt x="12875" y="4210"/>
                    </a:lnTo>
                    <a:lnTo>
                      <a:pt x="12856" y="4210"/>
                    </a:lnTo>
                    <a:lnTo>
                      <a:pt x="12856" y="4191"/>
                    </a:lnTo>
                    <a:lnTo>
                      <a:pt x="12779" y="4191"/>
                    </a:lnTo>
                    <a:lnTo>
                      <a:pt x="12742" y="4191"/>
                    </a:lnTo>
                    <a:lnTo>
                      <a:pt x="12723" y="4191"/>
                    </a:lnTo>
                    <a:lnTo>
                      <a:pt x="12703" y="4191"/>
                    </a:lnTo>
                    <a:lnTo>
                      <a:pt x="12684" y="4210"/>
                    </a:lnTo>
                    <a:lnTo>
                      <a:pt x="12666" y="4191"/>
                    </a:lnTo>
                    <a:lnTo>
                      <a:pt x="12647" y="4172"/>
                    </a:lnTo>
                    <a:lnTo>
                      <a:pt x="12627" y="4152"/>
                    </a:lnTo>
                    <a:lnTo>
                      <a:pt x="12608" y="4134"/>
                    </a:lnTo>
                    <a:lnTo>
                      <a:pt x="12608" y="4115"/>
                    </a:lnTo>
                    <a:lnTo>
                      <a:pt x="12608" y="4076"/>
                    </a:lnTo>
                    <a:lnTo>
                      <a:pt x="12589" y="4057"/>
                    </a:lnTo>
                    <a:lnTo>
                      <a:pt x="12570" y="4020"/>
                    </a:lnTo>
                    <a:lnTo>
                      <a:pt x="12570" y="4000"/>
                    </a:lnTo>
                    <a:lnTo>
                      <a:pt x="12570" y="3981"/>
                    </a:lnTo>
                    <a:lnTo>
                      <a:pt x="12589" y="3981"/>
                    </a:lnTo>
                    <a:lnTo>
                      <a:pt x="12608" y="3962"/>
                    </a:lnTo>
                    <a:lnTo>
                      <a:pt x="12627" y="3962"/>
                    </a:lnTo>
                    <a:lnTo>
                      <a:pt x="12627" y="3943"/>
                    </a:lnTo>
                    <a:lnTo>
                      <a:pt x="12608" y="3943"/>
                    </a:lnTo>
                    <a:lnTo>
                      <a:pt x="12608" y="3924"/>
                    </a:lnTo>
                    <a:lnTo>
                      <a:pt x="12627" y="3905"/>
                    </a:lnTo>
                    <a:lnTo>
                      <a:pt x="12627" y="3886"/>
                    </a:lnTo>
                    <a:lnTo>
                      <a:pt x="12608" y="3886"/>
                    </a:lnTo>
                    <a:lnTo>
                      <a:pt x="12608" y="3867"/>
                    </a:lnTo>
                    <a:lnTo>
                      <a:pt x="12608" y="3848"/>
                    </a:lnTo>
                    <a:lnTo>
                      <a:pt x="12608" y="3829"/>
                    </a:lnTo>
                    <a:lnTo>
                      <a:pt x="12589" y="3829"/>
                    </a:lnTo>
                    <a:lnTo>
                      <a:pt x="12551" y="3829"/>
                    </a:lnTo>
                    <a:lnTo>
                      <a:pt x="12551" y="3810"/>
                    </a:lnTo>
                    <a:lnTo>
                      <a:pt x="12532" y="3810"/>
                    </a:lnTo>
                    <a:lnTo>
                      <a:pt x="12513" y="3791"/>
                    </a:lnTo>
                    <a:lnTo>
                      <a:pt x="12513" y="3771"/>
                    </a:lnTo>
                    <a:lnTo>
                      <a:pt x="12494" y="3771"/>
                    </a:lnTo>
                    <a:lnTo>
                      <a:pt x="12399" y="3753"/>
                    </a:lnTo>
                    <a:lnTo>
                      <a:pt x="12361" y="3753"/>
                    </a:lnTo>
                    <a:lnTo>
                      <a:pt x="12303" y="3715"/>
                    </a:lnTo>
                    <a:lnTo>
                      <a:pt x="12285" y="3695"/>
                    </a:lnTo>
                    <a:lnTo>
                      <a:pt x="12266" y="3676"/>
                    </a:lnTo>
                    <a:lnTo>
                      <a:pt x="12266" y="3657"/>
                    </a:lnTo>
                    <a:lnTo>
                      <a:pt x="12266" y="3600"/>
                    </a:lnTo>
                    <a:lnTo>
                      <a:pt x="12266" y="3581"/>
                    </a:lnTo>
                    <a:lnTo>
                      <a:pt x="12246" y="3581"/>
                    </a:lnTo>
                    <a:lnTo>
                      <a:pt x="12208" y="3543"/>
                    </a:lnTo>
                    <a:lnTo>
                      <a:pt x="12132" y="3505"/>
                    </a:lnTo>
                    <a:lnTo>
                      <a:pt x="12113" y="3505"/>
                    </a:lnTo>
                    <a:lnTo>
                      <a:pt x="12113" y="3467"/>
                    </a:lnTo>
                    <a:lnTo>
                      <a:pt x="12094" y="3448"/>
                    </a:lnTo>
                    <a:lnTo>
                      <a:pt x="12075" y="3448"/>
                    </a:lnTo>
                    <a:lnTo>
                      <a:pt x="12075" y="3429"/>
                    </a:lnTo>
                    <a:lnTo>
                      <a:pt x="12056" y="3429"/>
                    </a:lnTo>
                    <a:lnTo>
                      <a:pt x="12037" y="3391"/>
                    </a:lnTo>
                    <a:lnTo>
                      <a:pt x="12018" y="3391"/>
                    </a:lnTo>
                    <a:lnTo>
                      <a:pt x="11999" y="3391"/>
                    </a:lnTo>
                    <a:lnTo>
                      <a:pt x="11961" y="3410"/>
                    </a:lnTo>
                    <a:lnTo>
                      <a:pt x="11961" y="3429"/>
                    </a:lnTo>
                    <a:lnTo>
                      <a:pt x="11941" y="3429"/>
                    </a:lnTo>
                    <a:lnTo>
                      <a:pt x="11904" y="3448"/>
                    </a:lnTo>
                    <a:lnTo>
                      <a:pt x="11885" y="3448"/>
                    </a:lnTo>
                    <a:lnTo>
                      <a:pt x="11865" y="3467"/>
                    </a:lnTo>
                    <a:lnTo>
                      <a:pt x="11846" y="3448"/>
                    </a:lnTo>
                    <a:lnTo>
                      <a:pt x="11846" y="3429"/>
                    </a:lnTo>
                    <a:lnTo>
                      <a:pt x="11827" y="3448"/>
                    </a:lnTo>
                    <a:lnTo>
                      <a:pt x="11827" y="3467"/>
                    </a:lnTo>
                    <a:lnTo>
                      <a:pt x="11827" y="3486"/>
                    </a:lnTo>
                    <a:lnTo>
                      <a:pt x="11827" y="3505"/>
                    </a:lnTo>
                    <a:lnTo>
                      <a:pt x="11808" y="3505"/>
                    </a:lnTo>
                    <a:lnTo>
                      <a:pt x="11732" y="3524"/>
                    </a:lnTo>
                    <a:lnTo>
                      <a:pt x="11694" y="3524"/>
                    </a:lnTo>
                    <a:lnTo>
                      <a:pt x="11675" y="3543"/>
                    </a:lnTo>
                    <a:lnTo>
                      <a:pt x="11656" y="3562"/>
                    </a:lnTo>
                    <a:lnTo>
                      <a:pt x="11580" y="3562"/>
                    </a:lnTo>
                    <a:lnTo>
                      <a:pt x="11542" y="3543"/>
                    </a:lnTo>
                    <a:lnTo>
                      <a:pt x="11523" y="3524"/>
                    </a:lnTo>
                    <a:lnTo>
                      <a:pt x="11504" y="3543"/>
                    </a:lnTo>
                    <a:lnTo>
                      <a:pt x="11484" y="3543"/>
                    </a:lnTo>
                    <a:lnTo>
                      <a:pt x="11465" y="3543"/>
                    </a:lnTo>
                    <a:lnTo>
                      <a:pt x="11446" y="3524"/>
                    </a:lnTo>
                    <a:lnTo>
                      <a:pt x="11428" y="3486"/>
                    </a:lnTo>
                    <a:lnTo>
                      <a:pt x="11408" y="3486"/>
                    </a:lnTo>
                    <a:lnTo>
                      <a:pt x="11370" y="3486"/>
                    </a:lnTo>
                    <a:lnTo>
                      <a:pt x="11313" y="3486"/>
                    </a:lnTo>
                    <a:lnTo>
                      <a:pt x="11275" y="3486"/>
                    </a:lnTo>
                    <a:lnTo>
                      <a:pt x="11237" y="3505"/>
                    </a:lnTo>
                    <a:lnTo>
                      <a:pt x="11218" y="3524"/>
                    </a:lnTo>
                    <a:lnTo>
                      <a:pt x="11199" y="3524"/>
                    </a:lnTo>
                    <a:lnTo>
                      <a:pt x="11179" y="3524"/>
                    </a:lnTo>
                    <a:lnTo>
                      <a:pt x="11179" y="3505"/>
                    </a:lnTo>
                    <a:lnTo>
                      <a:pt x="11161" y="3505"/>
                    </a:lnTo>
                    <a:lnTo>
                      <a:pt x="11161" y="3486"/>
                    </a:lnTo>
                    <a:lnTo>
                      <a:pt x="11142" y="3486"/>
                    </a:lnTo>
                    <a:lnTo>
                      <a:pt x="11103" y="3486"/>
                    </a:lnTo>
                    <a:lnTo>
                      <a:pt x="11084" y="3467"/>
                    </a:lnTo>
                    <a:lnTo>
                      <a:pt x="11047" y="3448"/>
                    </a:lnTo>
                    <a:lnTo>
                      <a:pt x="10989" y="3410"/>
                    </a:lnTo>
                    <a:lnTo>
                      <a:pt x="10970" y="3391"/>
                    </a:lnTo>
                    <a:lnTo>
                      <a:pt x="10951" y="3391"/>
                    </a:lnTo>
                    <a:lnTo>
                      <a:pt x="10894" y="3391"/>
                    </a:lnTo>
                    <a:lnTo>
                      <a:pt x="10875" y="3410"/>
                    </a:lnTo>
                    <a:lnTo>
                      <a:pt x="10856" y="3410"/>
                    </a:lnTo>
                    <a:lnTo>
                      <a:pt x="10856" y="3391"/>
                    </a:lnTo>
                    <a:lnTo>
                      <a:pt x="10837" y="3372"/>
                    </a:lnTo>
                    <a:lnTo>
                      <a:pt x="10837" y="3353"/>
                    </a:lnTo>
                    <a:lnTo>
                      <a:pt x="10837" y="3334"/>
                    </a:lnTo>
                    <a:lnTo>
                      <a:pt x="10818" y="3334"/>
                    </a:lnTo>
                    <a:lnTo>
                      <a:pt x="10780" y="3334"/>
                    </a:lnTo>
                    <a:lnTo>
                      <a:pt x="10761" y="3334"/>
                    </a:lnTo>
                    <a:lnTo>
                      <a:pt x="10722" y="3334"/>
                    </a:lnTo>
                    <a:lnTo>
                      <a:pt x="10627" y="3314"/>
                    </a:lnTo>
                    <a:lnTo>
                      <a:pt x="10570" y="3334"/>
                    </a:lnTo>
                    <a:lnTo>
                      <a:pt x="10513" y="3314"/>
                    </a:lnTo>
                    <a:lnTo>
                      <a:pt x="10494" y="3314"/>
                    </a:lnTo>
                    <a:lnTo>
                      <a:pt x="10475" y="3314"/>
                    </a:lnTo>
                    <a:lnTo>
                      <a:pt x="10456" y="3314"/>
                    </a:lnTo>
                    <a:lnTo>
                      <a:pt x="10437" y="3314"/>
                    </a:lnTo>
                    <a:lnTo>
                      <a:pt x="10418" y="3314"/>
                    </a:lnTo>
                    <a:lnTo>
                      <a:pt x="10399" y="3314"/>
                    </a:lnTo>
                    <a:lnTo>
                      <a:pt x="10380" y="3314"/>
                    </a:lnTo>
                    <a:lnTo>
                      <a:pt x="10361" y="3295"/>
                    </a:lnTo>
                    <a:lnTo>
                      <a:pt x="10361" y="3314"/>
                    </a:lnTo>
                    <a:lnTo>
                      <a:pt x="10341" y="3314"/>
                    </a:lnTo>
                    <a:lnTo>
                      <a:pt x="10322" y="3314"/>
                    </a:lnTo>
                    <a:lnTo>
                      <a:pt x="10304" y="3314"/>
                    </a:lnTo>
                    <a:lnTo>
                      <a:pt x="10285" y="3314"/>
                    </a:lnTo>
                    <a:lnTo>
                      <a:pt x="10285" y="3334"/>
                    </a:lnTo>
                    <a:lnTo>
                      <a:pt x="10265" y="3334"/>
                    </a:lnTo>
                    <a:lnTo>
                      <a:pt x="10246" y="3334"/>
                    </a:lnTo>
                    <a:lnTo>
                      <a:pt x="10246" y="3314"/>
                    </a:lnTo>
                    <a:lnTo>
                      <a:pt x="10227" y="3258"/>
                    </a:lnTo>
                    <a:lnTo>
                      <a:pt x="10227" y="3238"/>
                    </a:lnTo>
                    <a:lnTo>
                      <a:pt x="10246" y="3238"/>
                    </a:lnTo>
                    <a:lnTo>
                      <a:pt x="10246" y="3219"/>
                    </a:lnTo>
                    <a:lnTo>
                      <a:pt x="10227" y="3219"/>
                    </a:lnTo>
                    <a:lnTo>
                      <a:pt x="10208" y="3200"/>
                    </a:lnTo>
                    <a:lnTo>
                      <a:pt x="10170" y="3200"/>
                    </a:lnTo>
                    <a:lnTo>
                      <a:pt x="10151" y="3200"/>
                    </a:lnTo>
                    <a:lnTo>
                      <a:pt x="10132" y="3219"/>
                    </a:lnTo>
                    <a:lnTo>
                      <a:pt x="10113" y="3219"/>
                    </a:lnTo>
                    <a:lnTo>
                      <a:pt x="10113" y="3238"/>
                    </a:lnTo>
                    <a:lnTo>
                      <a:pt x="10094" y="3238"/>
                    </a:lnTo>
                    <a:lnTo>
                      <a:pt x="10075" y="3238"/>
                    </a:lnTo>
                    <a:lnTo>
                      <a:pt x="10056" y="3238"/>
                    </a:lnTo>
                    <a:lnTo>
                      <a:pt x="10037" y="3219"/>
                    </a:lnTo>
                    <a:lnTo>
                      <a:pt x="9980" y="3162"/>
                    </a:lnTo>
                    <a:lnTo>
                      <a:pt x="9960" y="3162"/>
                    </a:lnTo>
                    <a:lnTo>
                      <a:pt x="9960" y="3143"/>
                    </a:lnTo>
                    <a:lnTo>
                      <a:pt x="9941" y="3124"/>
                    </a:lnTo>
                    <a:lnTo>
                      <a:pt x="9923" y="3124"/>
                    </a:lnTo>
                    <a:lnTo>
                      <a:pt x="9904" y="3124"/>
                    </a:lnTo>
                    <a:lnTo>
                      <a:pt x="9884" y="3124"/>
                    </a:lnTo>
                    <a:lnTo>
                      <a:pt x="9808" y="3067"/>
                    </a:lnTo>
                    <a:lnTo>
                      <a:pt x="9789" y="3067"/>
                    </a:lnTo>
                    <a:lnTo>
                      <a:pt x="9751" y="3029"/>
                    </a:lnTo>
                    <a:lnTo>
                      <a:pt x="9694" y="2972"/>
                    </a:lnTo>
                    <a:lnTo>
                      <a:pt x="9637" y="2857"/>
                    </a:lnTo>
                    <a:lnTo>
                      <a:pt x="9618" y="2857"/>
                    </a:lnTo>
                    <a:lnTo>
                      <a:pt x="9618" y="2838"/>
                    </a:lnTo>
                    <a:lnTo>
                      <a:pt x="9637" y="2838"/>
                    </a:lnTo>
                    <a:lnTo>
                      <a:pt x="9637" y="2819"/>
                    </a:lnTo>
                    <a:lnTo>
                      <a:pt x="9618" y="2800"/>
                    </a:lnTo>
                    <a:lnTo>
                      <a:pt x="9484" y="2800"/>
                    </a:lnTo>
                    <a:lnTo>
                      <a:pt x="9465" y="2819"/>
                    </a:lnTo>
                    <a:lnTo>
                      <a:pt x="9465" y="2838"/>
                    </a:lnTo>
                    <a:lnTo>
                      <a:pt x="9446" y="2857"/>
                    </a:lnTo>
                    <a:lnTo>
                      <a:pt x="9446" y="2877"/>
                    </a:lnTo>
                    <a:lnTo>
                      <a:pt x="9370" y="2896"/>
                    </a:lnTo>
                    <a:lnTo>
                      <a:pt x="9313" y="2896"/>
                    </a:lnTo>
                    <a:lnTo>
                      <a:pt x="9275" y="2933"/>
                    </a:lnTo>
                    <a:lnTo>
                      <a:pt x="9237" y="2953"/>
                    </a:lnTo>
                    <a:lnTo>
                      <a:pt x="9237" y="2972"/>
                    </a:lnTo>
                    <a:lnTo>
                      <a:pt x="9218" y="2972"/>
                    </a:lnTo>
                    <a:lnTo>
                      <a:pt x="9198" y="2972"/>
                    </a:lnTo>
                    <a:lnTo>
                      <a:pt x="9180" y="2991"/>
                    </a:lnTo>
                    <a:lnTo>
                      <a:pt x="9161" y="2972"/>
                    </a:lnTo>
                    <a:lnTo>
                      <a:pt x="9122" y="2972"/>
                    </a:lnTo>
                    <a:lnTo>
                      <a:pt x="9103" y="2972"/>
                    </a:lnTo>
                    <a:lnTo>
                      <a:pt x="9046" y="2933"/>
                    </a:lnTo>
                    <a:lnTo>
                      <a:pt x="8951" y="2877"/>
                    </a:lnTo>
                    <a:lnTo>
                      <a:pt x="8932" y="2857"/>
                    </a:lnTo>
                    <a:lnTo>
                      <a:pt x="8913" y="2857"/>
                    </a:lnTo>
                    <a:lnTo>
                      <a:pt x="8894" y="2857"/>
                    </a:lnTo>
                    <a:lnTo>
                      <a:pt x="8875" y="2857"/>
                    </a:lnTo>
                    <a:lnTo>
                      <a:pt x="8856" y="2857"/>
                    </a:lnTo>
                    <a:lnTo>
                      <a:pt x="8837" y="2838"/>
                    </a:lnTo>
                    <a:lnTo>
                      <a:pt x="8817" y="2838"/>
                    </a:lnTo>
                    <a:lnTo>
                      <a:pt x="8817" y="2819"/>
                    </a:lnTo>
                    <a:lnTo>
                      <a:pt x="8799" y="2819"/>
                    </a:lnTo>
                    <a:lnTo>
                      <a:pt x="8780" y="2800"/>
                    </a:lnTo>
                    <a:lnTo>
                      <a:pt x="8761" y="2743"/>
                    </a:lnTo>
                    <a:lnTo>
                      <a:pt x="8761" y="2724"/>
                    </a:lnTo>
                    <a:lnTo>
                      <a:pt x="8741" y="2705"/>
                    </a:lnTo>
                    <a:lnTo>
                      <a:pt x="8761" y="2686"/>
                    </a:lnTo>
                    <a:lnTo>
                      <a:pt x="8761" y="2667"/>
                    </a:lnTo>
                    <a:lnTo>
                      <a:pt x="8761" y="2648"/>
                    </a:lnTo>
                    <a:lnTo>
                      <a:pt x="8741" y="2648"/>
                    </a:lnTo>
                    <a:lnTo>
                      <a:pt x="8741" y="2629"/>
                    </a:lnTo>
                    <a:lnTo>
                      <a:pt x="8722" y="2610"/>
                    </a:lnTo>
                    <a:lnTo>
                      <a:pt x="8703" y="2591"/>
                    </a:lnTo>
                    <a:lnTo>
                      <a:pt x="8685" y="2572"/>
                    </a:lnTo>
                    <a:lnTo>
                      <a:pt x="8665" y="2572"/>
                    </a:lnTo>
                    <a:lnTo>
                      <a:pt x="8646" y="2572"/>
                    </a:lnTo>
                    <a:lnTo>
                      <a:pt x="8627" y="2572"/>
                    </a:lnTo>
                    <a:lnTo>
                      <a:pt x="8608" y="2552"/>
                    </a:lnTo>
                    <a:lnTo>
                      <a:pt x="8589" y="2552"/>
                    </a:lnTo>
                    <a:lnTo>
                      <a:pt x="8589" y="2534"/>
                    </a:lnTo>
                    <a:lnTo>
                      <a:pt x="8589" y="2515"/>
                    </a:lnTo>
                    <a:lnTo>
                      <a:pt x="8570" y="2496"/>
                    </a:lnTo>
                    <a:lnTo>
                      <a:pt x="8570" y="2476"/>
                    </a:lnTo>
                    <a:lnTo>
                      <a:pt x="8570" y="2457"/>
                    </a:lnTo>
                    <a:lnTo>
                      <a:pt x="8551" y="2457"/>
                    </a:lnTo>
                    <a:lnTo>
                      <a:pt x="8532" y="2438"/>
                    </a:lnTo>
                    <a:lnTo>
                      <a:pt x="8532" y="2420"/>
                    </a:lnTo>
                    <a:lnTo>
                      <a:pt x="8532" y="2400"/>
                    </a:lnTo>
                    <a:lnTo>
                      <a:pt x="8532" y="2381"/>
                    </a:lnTo>
                    <a:lnTo>
                      <a:pt x="8513" y="2381"/>
                    </a:lnTo>
                    <a:lnTo>
                      <a:pt x="8456" y="2324"/>
                    </a:lnTo>
                    <a:lnTo>
                      <a:pt x="8436" y="2324"/>
                    </a:lnTo>
                    <a:lnTo>
                      <a:pt x="8418" y="2305"/>
                    </a:lnTo>
                    <a:lnTo>
                      <a:pt x="8380" y="2229"/>
                    </a:lnTo>
                    <a:lnTo>
                      <a:pt x="8360" y="2210"/>
                    </a:lnTo>
                    <a:lnTo>
                      <a:pt x="8360" y="2191"/>
                    </a:lnTo>
                    <a:lnTo>
                      <a:pt x="8341" y="2171"/>
                    </a:lnTo>
                    <a:lnTo>
                      <a:pt x="8341" y="2153"/>
                    </a:lnTo>
                    <a:lnTo>
                      <a:pt x="8341" y="2134"/>
                    </a:lnTo>
                    <a:lnTo>
                      <a:pt x="8341" y="2115"/>
                    </a:lnTo>
                    <a:lnTo>
                      <a:pt x="8360" y="2095"/>
                    </a:lnTo>
                    <a:lnTo>
                      <a:pt x="8380" y="2095"/>
                    </a:lnTo>
                    <a:lnTo>
                      <a:pt x="8399" y="2095"/>
                    </a:lnTo>
                    <a:lnTo>
                      <a:pt x="8418" y="2095"/>
                    </a:lnTo>
                    <a:lnTo>
                      <a:pt x="8418" y="2076"/>
                    </a:lnTo>
                    <a:lnTo>
                      <a:pt x="8436" y="2057"/>
                    </a:lnTo>
                    <a:lnTo>
                      <a:pt x="8456" y="2039"/>
                    </a:lnTo>
                    <a:lnTo>
                      <a:pt x="8456" y="2019"/>
                    </a:lnTo>
                    <a:lnTo>
                      <a:pt x="8475" y="1943"/>
                    </a:lnTo>
                    <a:lnTo>
                      <a:pt x="8475" y="1924"/>
                    </a:lnTo>
                    <a:lnTo>
                      <a:pt x="8494" y="1905"/>
                    </a:lnTo>
                    <a:lnTo>
                      <a:pt x="8494" y="1886"/>
                    </a:lnTo>
                    <a:lnTo>
                      <a:pt x="8494" y="1867"/>
                    </a:lnTo>
                    <a:lnTo>
                      <a:pt x="8475" y="1867"/>
                    </a:lnTo>
                    <a:lnTo>
                      <a:pt x="8456" y="1867"/>
                    </a:lnTo>
                    <a:lnTo>
                      <a:pt x="8456" y="1848"/>
                    </a:lnTo>
                    <a:lnTo>
                      <a:pt x="8456" y="1829"/>
                    </a:lnTo>
                    <a:lnTo>
                      <a:pt x="8456" y="1772"/>
                    </a:lnTo>
                    <a:lnTo>
                      <a:pt x="8456" y="1734"/>
                    </a:lnTo>
                    <a:lnTo>
                      <a:pt x="8436" y="1619"/>
                    </a:lnTo>
                    <a:lnTo>
                      <a:pt x="8418" y="1619"/>
                    </a:lnTo>
                    <a:lnTo>
                      <a:pt x="8418" y="1600"/>
                    </a:lnTo>
                    <a:lnTo>
                      <a:pt x="8399" y="1600"/>
                    </a:lnTo>
                    <a:lnTo>
                      <a:pt x="8399" y="1581"/>
                    </a:lnTo>
                    <a:lnTo>
                      <a:pt x="8399" y="1562"/>
                    </a:lnTo>
                    <a:lnTo>
                      <a:pt x="8456" y="1524"/>
                    </a:lnTo>
                    <a:lnTo>
                      <a:pt x="8475" y="1486"/>
                    </a:lnTo>
                    <a:lnTo>
                      <a:pt x="8475" y="1467"/>
                    </a:lnTo>
                    <a:lnTo>
                      <a:pt x="8475" y="1410"/>
                    </a:lnTo>
                    <a:lnTo>
                      <a:pt x="8456" y="1391"/>
                    </a:lnTo>
                    <a:lnTo>
                      <a:pt x="8436" y="1391"/>
                    </a:lnTo>
                    <a:lnTo>
                      <a:pt x="8399" y="1372"/>
                    </a:lnTo>
                    <a:lnTo>
                      <a:pt x="8341" y="1391"/>
                    </a:lnTo>
                    <a:lnTo>
                      <a:pt x="8322" y="1391"/>
                    </a:lnTo>
                    <a:lnTo>
                      <a:pt x="8304" y="1372"/>
                    </a:lnTo>
                    <a:lnTo>
                      <a:pt x="8284" y="1372"/>
                    </a:lnTo>
                    <a:lnTo>
                      <a:pt x="8284" y="1353"/>
                    </a:lnTo>
                    <a:lnTo>
                      <a:pt x="8284" y="1314"/>
                    </a:lnTo>
                    <a:lnTo>
                      <a:pt x="8284" y="1277"/>
                    </a:lnTo>
                    <a:lnTo>
                      <a:pt x="8284" y="1257"/>
                    </a:lnTo>
                    <a:lnTo>
                      <a:pt x="8284" y="1238"/>
                    </a:lnTo>
                    <a:lnTo>
                      <a:pt x="8265" y="1219"/>
                    </a:lnTo>
                    <a:lnTo>
                      <a:pt x="8227" y="1181"/>
                    </a:lnTo>
                    <a:lnTo>
                      <a:pt x="8208" y="1162"/>
                    </a:lnTo>
                    <a:lnTo>
                      <a:pt x="8208" y="1143"/>
                    </a:lnTo>
                    <a:lnTo>
                      <a:pt x="8208" y="1124"/>
                    </a:lnTo>
                    <a:lnTo>
                      <a:pt x="8208" y="1105"/>
                    </a:lnTo>
                    <a:lnTo>
                      <a:pt x="8227" y="1105"/>
                    </a:lnTo>
                    <a:lnTo>
                      <a:pt x="8227" y="1086"/>
                    </a:lnTo>
                    <a:lnTo>
                      <a:pt x="8227" y="1067"/>
                    </a:lnTo>
                    <a:lnTo>
                      <a:pt x="8227" y="1029"/>
                    </a:lnTo>
                    <a:lnTo>
                      <a:pt x="8227" y="1010"/>
                    </a:lnTo>
                    <a:lnTo>
                      <a:pt x="8246" y="1010"/>
                    </a:lnTo>
                    <a:lnTo>
                      <a:pt x="8304" y="991"/>
                    </a:lnTo>
                    <a:lnTo>
                      <a:pt x="8322" y="972"/>
                    </a:lnTo>
                    <a:lnTo>
                      <a:pt x="8418" y="933"/>
                    </a:lnTo>
                    <a:lnTo>
                      <a:pt x="8418" y="915"/>
                    </a:lnTo>
                    <a:lnTo>
                      <a:pt x="8418" y="896"/>
                    </a:lnTo>
                    <a:lnTo>
                      <a:pt x="8399" y="896"/>
                    </a:lnTo>
                    <a:lnTo>
                      <a:pt x="8399" y="876"/>
                    </a:lnTo>
                    <a:lnTo>
                      <a:pt x="8380" y="876"/>
                    </a:lnTo>
                    <a:lnTo>
                      <a:pt x="8380" y="857"/>
                    </a:lnTo>
                    <a:lnTo>
                      <a:pt x="8380" y="838"/>
                    </a:lnTo>
                    <a:lnTo>
                      <a:pt x="8399" y="819"/>
                    </a:lnTo>
                    <a:lnTo>
                      <a:pt x="8399" y="800"/>
                    </a:lnTo>
                    <a:lnTo>
                      <a:pt x="8399" y="762"/>
                    </a:lnTo>
                    <a:lnTo>
                      <a:pt x="8399" y="743"/>
                    </a:lnTo>
                    <a:lnTo>
                      <a:pt x="8399" y="724"/>
                    </a:lnTo>
                    <a:lnTo>
                      <a:pt x="8436" y="667"/>
                    </a:lnTo>
                    <a:lnTo>
                      <a:pt x="8436" y="648"/>
                    </a:lnTo>
                    <a:lnTo>
                      <a:pt x="8456" y="629"/>
                    </a:lnTo>
                    <a:lnTo>
                      <a:pt x="8456" y="591"/>
                    </a:lnTo>
                    <a:lnTo>
                      <a:pt x="8456" y="571"/>
                    </a:lnTo>
                    <a:lnTo>
                      <a:pt x="8436" y="571"/>
                    </a:lnTo>
                    <a:lnTo>
                      <a:pt x="8418" y="571"/>
                    </a:lnTo>
                    <a:lnTo>
                      <a:pt x="8360" y="571"/>
                    </a:lnTo>
                    <a:lnTo>
                      <a:pt x="8341" y="571"/>
                    </a:lnTo>
                    <a:lnTo>
                      <a:pt x="8304" y="571"/>
                    </a:lnTo>
                    <a:lnTo>
                      <a:pt x="8265" y="553"/>
                    </a:lnTo>
                    <a:lnTo>
                      <a:pt x="8246" y="553"/>
                    </a:lnTo>
                    <a:lnTo>
                      <a:pt x="8227" y="534"/>
                    </a:lnTo>
                    <a:lnTo>
                      <a:pt x="8208" y="515"/>
                    </a:lnTo>
                    <a:lnTo>
                      <a:pt x="8208" y="495"/>
                    </a:lnTo>
                    <a:lnTo>
                      <a:pt x="8189" y="457"/>
                    </a:lnTo>
                    <a:lnTo>
                      <a:pt x="8189" y="439"/>
                    </a:lnTo>
                    <a:lnTo>
                      <a:pt x="8189" y="419"/>
                    </a:lnTo>
                    <a:lnTo>
                      <a:pt x="8208" y="400"/>
                    </a:lnTo>
                    <a:lnTo>
                      <a:pt x="8227" y="381"/>
                    </a:lnTo>
                    <a:lnTo>
                      <a:pt x="8246" y="362"/>
                    </a:lnTo>
                    <a:lnTo>
                      <a:pt x="8304" y="362"/>
                    </a:lnTo>
                    <a:lnTo>
                      <a:pt x="8360" y="343"/>
                    </a:lnTo>
                    <a:lnTo>
                      <a:pt x="8037" y="172"/>
                    </a:lnTo>
                    <a:lnTo>
                      <a:pt x="8018" y="172"/>
                    </a:lnTo>
                    <a:lnTo>
                      <a:pt x="7942" y="172"/>
                    </a:lnTo>
                    <a:lnTo>
                      <a:pt x="7923" y="172"/>
                    </a:lnTo>
                    <a:lnTo>
                      <a:pt x="7903" y="172"/>
                    </a:lnTo>
                    <a:lnTo>
                      <a:pt x="7865" y="172"/>
                    </a:lnTo>
                    <a:lnTo>
                      <a:pt x="7846" y="172"/>
                    </a:lnTo>
                    <a:lnTo>
                      <a:pt x="7846" y="153"/>
                    </a:lnTo>
                    <a:lnTo>
                      <a:pt x="7789" y="95"/>
                    </a:lnTo>
                    <a:lnTo>
                      <a:pt x="7751" y="76"/>
                    </a:lnTo>
                    <a:lnTo>
                      <a:pt x="7732" y="76"/>
                    </a:lnTo>
                    <a:lnTo>
                      <a:pt x="7656" y="76"/>
                    </a:lnTo>
                    <a:lnTo>
                      <a:pt x="7522" y="38"/>
                    </a:lnTo>
                    <a:lnTo>
                      <a:pt x="7503" y="38"/>
                    </a:lnTo>
                    <a:lnTo>
                      <a:pt x="7503" y="19"/>
                    </a:lnTo>
                    <a:lnTo>
                      <a:pt x="7484" y="19"/>
                    </a:lnTo>
                    <a:lnTo>
                      <a:pt x="7465" y="0"/>
                    </a:lnTo>
                    <a:lnTo>
                      <a:pt x="7427" y="0"/>
                    </a:lnTo>
                    <a:lnTo>
                      <a:pt x="7332" y="19"/>
                    </a:lnTo>
                    <a:lnTo>
                      <a:pt x="7237" y="19"/>
                    </a:lnTo>
                    <a:lnTo>
                      <a:pt x="7180" y="38"/>
                    </a:lnTo>
                    <a:lnTo>
                      <a:pt x="7122" y="19"/>
                    </a:lnTo>
                    <a:lnTo>
                      <a:pt x="7122" y="38"/>
                    </a:lnTo>
                    <a:lnTo>
                      <a:pt x="7103" y="38"/>
                    </a:lnTo>
                    <a:lnTo>
                      <a:pt x="7085" y="58"/>
                    </a:lnTo>
                    <a:lnTo>
                      <a:pt x="7065" y="76"/>
                    </a:lnTo>
                    <a:lnTo>
                      <a:pt x="7046" y="76"/>
                    </a:lnTo>
                    <a:lnTo>
                      <a:pt x="7027" y="95"/>
                    </a:lnTo>
                    <a:lnTo>
                      <a:pt x="6951" y="95"/>
                    </a:lnTo>
                    <a:lnTo>
                      <a:pt x="6818" y="114"/>
                    </a:lnTo>
                    <a:lnTo>
                      <a:pt x="6760" y="114"/>
                    </a:lnTo>
                    <a:lnTo>
                      <a:pt x="6722" y="95"/>
                    </a:lnTo>
                    <a:lnTo>
                      <a:pt x="6684" y="76"/>
                    </a:lnTo>
                    <a:lnTo>
                      <a:pt x="6665" y="76"/>
                    </a:lnTo>
                    <a:lnTo>
                      <a:pt x="6646" y="76"/>
                    </a:lnTo>
                    <a:lnTo>
                      <a:pt x="6532" y="134"/>
                    </a:lnTo>
                    <a:lnTo>
                      <a:pt x="6513" y="153"/>
                    </a:lnTo>
                    <a:lnTo>
                      <a:pt x="6437" y="153"/>
                    </a:lnTo>
                    <a:lnTo>
                      <a:pt x="6418" y="153"/>
                    </a:lnTo>
                    <a:lnTo>
                      <a:pt x="6399" y="172"/>
                    </a:lnTo>
                    <a:lnTo>
                      <a:pt x="6379" y="172"/>
                    </a:lnTo>
                    <a:lnTo>
                      <a:pt x="6246" y="172"/>
                    </a:lnTo>
                    <a:lnTo>
                      <a:pt x="6227" y="190"/>
                    </a:lnTo>
                    <a:lnTo>
                      <a:pt x="6170" y="210"/>
                    </a:lnTo>
                    <a:lnTo>
                      <a:pt x="6151" y="210"/>
                    </a:lnTo>
                    <a:lnTo>
                      <a:pt x="6132" y="210"/>
                    </a:lnTo>
                    <a:lnTo>
                      <a:pt x="6074" y="229"/>
                    </a:lnTo>
                    <a:lnTo>
                      <a:pt x="6018" y="210"/>
                    </a:lnTo>
                    <a:lnTo>
                      <a:pt x="5998" y="210"/>
                    </a:lnTo>
                    <a:lnTo>
                      <a:pt x="5979" y="229"/>
                    </a:lnTo>
                    <a:lnTo>
                      <a:pt x="5960" y="248"/>
                    </a:lnTo>
                    <a:lnTo>
                      <a:pt x="5942" y="267"/>
                    </a:lnTo>
                    <a:lnTo>
                      <a:pt x="5846" y="286"/>
                    </a:lnTo>
                    <a:lnTo>
                      <a:pt x="5827" y="305"/>
                    </a:lnTo>
                    <a:lnTo>
                      <a:pt x="5808" y="305"/>
                    </a:lnTo>
                    <a:lnTo>
                      <a:pt x="5808" y="324"/>
                    </a:lnTo>
                    <a:lnTo>
                      <a:pt x="5789" y="324"/>
                    </a:lnTo>
                    <a:lnTo>
                      <a:pt x="5789" y="381"/>
                    </a:lnTo>
                    <a:lnTo>
                      <a:pt x="5770" y="400"/>
                    </a:lnTo>
                    <a:lnTo>
                      <a:pt x="5770" y="419"/>
                    </a:lnTo>
                    <a:lnTo>
                      <a:pt x="5751" y="439"/>
                    </a:lnTo>
                    <a:lnTo>
                      <a:pt x="5732" y="439"/>
                    </a:lnTo>
                    <a:lnTo>
                      <a:pt x="5732" y="457"/>
                    </a:lnTo>
                    <a:lnTo>
                      <a:pt x="5732" y="495"/>
                    </a:lnTo>
                    <a:lnTo>
                      <a:pt x="5713" y="534"/>
                    </a:lnTo>
                    <a:lnTo>
                      <a:pt x="5694" y="553"/>
                    </a:lnTo>
                    <a:lnTo>
                      <a:pt x="5675" y="571"/>
                    </a:lnTo>
                    <a:lnTo>
                      <a:pt x="5637" y="610"/>
                    </a:lnTo>
                    <a:lnTo>
                      <a:pt x="5637" y="629"/>
                    </a:lnTo>
                    <a:lnTo>
                      <a:pt x="5617" y="629"/>
                    </a:lnTo>
                    <a:lnTo>
                      <a:pt x="5598" y="629"/>
                    </a:lnTo>
                    <a:lnTo>
                      <a:pt x="5484" y="629"/>
                    </a:lnTo>
                    <a:lnTo>
                      <a:pt x="5465" y="629"/>
                    </a:lnTo>
                    <a:lnTo>
                      <a:pt x="5446" y="629"/>
                    </a:lnTo>
                    <a:lnTo>
                      <a:pt x="5446" y="648"/>
                    </a:lnTo>
                    <a:lnTo>
                      <a:pt x="5370" y="724"/>
                    </a:lnTo>
                    <a:lnTo>
                      <a:pt x="5351" y="724"/>
                    </a:lnTo>
                    <a:lnTo>
                      <a:pt x="5332" y="724"/>
                    </a:lnTo>
                    <a:lnTo>
                      <a:pt x="5313" y="724"/>
                    </a:lnTo>
                    <a:lnTo>
                      <a:pt x="5313" y="705"/>
                    </a:lnTo>
                    <a:lnTo>
                      <a:pt x="5294" y="686"/>
                    </a:lnTo>
                    <a:lnTo>
                      <a:pt x="5236" y="648"/>
                    </a:lnTo>
                    <a:lnTo>
                      <a:pt x="5217" y="648"/>
                    </a:lnTo>
                    <a:lnTo>
                      <a:pt x="5199" y="648"/>
                    </a:lnTo>
                    <a:lnTo>
                      <a:pt x="5180" y="648"/>
                    </a:lnTo>
                    <a:lnTo>
                      <a:pt x="5160" y="648"/>
                    </a:lnTo>
                    <a:lnTo>
                      <a:pt x="5141" y="648"/>
                    </a:lnTo>
                    <a:lnTo>
                      <a:pt x="5122" y="667"/>
                    </a:lnTo>
                    <a:lnTo>
                      <a:pt x="5103" y="667"/>
                    </a:lnTo>
                    <a:lnTo>
                      <a:pt x="5084" y="667"/>
                    </a:lnTo>
                    <a:lnTo>
                      <a:pt x="5065" y="648"/>
                    </a:lnTo>
                    <a:lnTo>
                      <a:pt x="5046" y="648"/>
                    </a:lnTo>
                    <a:lnTo>
                      <a:pt x="5008" y="648"/>
                    </a:lnTo>
                    <a:lnTo>
                      <a:pt x="4855" y="705"/>
                    </a:lnTo>
                    <a:lnTo>
                      <a:pt x="4799" y="762"/>
                    </a:lnTo>
                    <a:lnTo>
                      <a:pt x="4741" y="781"/>
                    </a:lnTo>
                    <a:lnTo>
                      <a:pt x="4608" y="819"/>
                    </a:lnTo>
                    <a:lnTo>
                      <a:pt x="4589" y="819"/>
                    </a:lnTo>
                    <a:lnTo>
                      <a:pt x="4322" y="972"/>
                    </a:lnTo>
                    <a:lnTo>
                      <a:pt x="4303" y="991"/>
                    </a:lnTo>
                    <a:lnTo>
                      <a:pt x="4284" y="991"/>
                    </a:lnTo>
                    <a:lnTo>
                      <a:pt x="4265" y="991"/>
                    </a:lnTo>
                    <a:lnTo>
                      <a:pt x="4246" y="972"/>
                    </a:lnTo>
                    <a:lnTo>
                      <a:pt x="4208" y="952"/>
                    </a:lnTo>
                    <a:lnTo>
                      <a:pt x="4189" y="952"/>
                    </a:lnTo>
                    <a:lnTo>
                      <a:pt x="4170" y="952"/>
                    </a:lnTo>
                    <a:lnTo>
                      <a:pt x="4151" y="952"/>
                    </a:lnTo>
                    <a:lnTo>
                      <a:pt x="4075" y="991"/>
                    </a:lnTo>
                    <a:lnTo>
                      <a:pt x="3884" y="1010"/>
                    </a:lnTo>
                    <a:lnTo>
                      <a:pt x="3846" y="991"/>
                    </a:lnTo>
                    <a:lnTo>
                      <a:pt x="3827" y="991"/>
                    </a:lnTo>
                    <a:lnTo>
                      <a:pt x="3789" y="972"/>
                    </a:lnTo>
                    <a:lnTo>
                      <a:pt x="3751" y="972"/>
                    </a:lnTo>
                    <a:lnTo>
                      <a:pt x="3694" y="972"/>
                    </a:lnTo>
                    <a:lnTo>
                      <a:pt x="3675" y="972"/>
                    </a:lnTo>
                    <a:lnTo>
                      <a:pt x="3656" y="972"/>
                    </a:lnTo>
                    <a:lnTo>
                      <a:pt x="3636" y="952"/>
                    </a:lnTo>
                    <a:lnTo>
                      <a:pt x="3599" y="952"/>
                    </a:lnTo>
                    <a:lnTo>
                      <a:pt x="3580" y="952"/>
                    </a:lnTo>
                    <a:lnTo>
                      <a:pt x="3541" y="952"/>
                    </a:lnTo>
                    <a:lnTo>
                      <a:pt x="3522" y="952"/>
                    </a:lnTo>
                    <a:lnTo>
                      <a:pt x="3503" y="952"/>
                    </a:lnTo>
                    <a:lnTo>
                      <a:pt x="3484" y="933"/>
                    </a:lnTo>
                    <a:lnTo>
                      <a:pt x="3465" y="933"/>
                    </a:lnTo>
                    <a:lnTo>
                      <a:pt x="3465" y="915"/>
                    </a:lnTo>
                    <a:lnTo>
                      <a:pt x="3427" y="896"/>
                    </a:lnTo>
                    <a:lnTo>
                      <a:pt x="3408" y="896"/>
                    </a:lnTo>
                    <a:lnTo>
                      <a:pt x="3408" y="876"/>
                    </a:lnTo>
                    <a:lnTo>
                      <a:pt x="3408" y="857"/>
                    </a:lnTo>
                    <a:lnTo>
                      <a:pt x="3408" y="781"/>
                    </a:lnTo>
                    <a:lnTo>
                      <a:pt x="3408" y="762"/>
                    </a:lnTo>
                    <a:lnTo>
                      <a:pt x="3408" y="743"/>
                    </a:lnTo>
                    <a:lnTo>
                      <a:pt x="3389" y="724"/>
                    </a:lnTo>
                    <a:lnTo>
                      <a:pt x="3370" y="724"/>
                    </a:lnTo>
                    <a:lnTo>
                      <a:pt x="3351" y="705"/>
                    </a:lnTo>
                    <a:lnTo>
                      <a:pt x="3332" y="705"/>
                    </a:lnTo>
                    <a:lnTo>
                      <a:pt x="3294" y="705"/>
                    </a:lnTo>
                    <a:lnTo>
                      <a:pt x="3275" y="705"/>
                    </a:lnTo>
                    <a:lnTo>
                      <a:pt x="3218" y="724"/>
                    </a:lnTo>
                    <a:lnTo>
                      <a:pt x="3218" y="743"/>
                    </a:lnTo>
                    <a:lnTo>
                      <a:pt x="3179" y="743"/>
                    </a:lnTo>
                    <a:lnTo>
                      <a:pt x="3028" y="705"/>
                    </a:lnTo>
                    <a:lnTo>
                      <a:pt x="3009" y="705"/>
                    </a:lnTo>
                    <a:lnTo>
                      <a:pt x="2990" y="705"/>
                    </a:lnTo>
                    <a:lnTo>
                      <a:pt x="2971" y="724"/>
                    </a:lnTo>
                    <a:lnTo>
                      <a:pt x="2952" y="724"/>
                    </a:lnTo>
                    <a:lnTo>
                      <a:pt x="2933" y="743"/>
                    </a:lnTo>
                    <a:lnTo>
                      <a:pt x="2914" y="762"/>
                    </a:lnTo>
                    <a:lnTo>
                      <a:pt x="2914" y="800"/>
                    </a:lnTo>
                    <a:lnTo>
                      <a:pt x="2914" y="819"/>
                    </a:lnTo>
                    <a:lnTo>
                      <a:pt x="2895" y="838"/>
                    </a:lnTo>
                    <a:lnTo>
                      <a:pt x="2856" y="876"/>
                    </a:lnTo>
                    <a:lnTo>
                      <a:pt x="2742" y="915"/>
                    </a:lnTo>
                    <a:lnTo>
                      <a:pt x="2742" y="933"/>
                    </a:lnTo>
                    <a:lnTo>
                      <a:pt x="2723" y="933"/>
                    </a:lnTo>
                    <a:lnTo>
                      <a:pt x="2723" y="952"/>
                    </a:lnTo>
                    <a:lnTo>
                      <a:pt x="2723" y="991"/>
                    </a:lnTo>
                    <a:lnTo>
                      <a:pt x="2704" y="1010"/>
                    </a:lnTo>
                    <a:lnTo>
                      <a:pt x="2704" y="1029"/>
                    </a:lnTo>
                    <a:lnTo>
                      <a:pt x="2685" y="1029"/>
                    </a:lnTo>
                    <a:lnTo>
                      <a:pt x="2628" y="1067"/>
                    </a:lnTo>
                    <a:lnTo>
                      <a:pt x="2475" y="1105"/>
                    </a:lnTo>
                    <a:lnTo>
                      <a:pt x="2399" y="1105"/>
                    </a:lnTo>
                    <a:lnTo>
                      <a:pt x="2380" y="1105"/>
                    </a:lnTo>
                    <a:lnTo>
                      <a:pt x="2362" y="1105"/>
                    </a:lnTo>
                    <a:lnTo>
                      <a:pt x="2342" y="1105"/>
                    </a:lnTo>
                    <a:lnTo>
                      <a:pt x="2285" y="1048"/>
                    </a:lnTo>
                    <a:lnTo>
                      <a:pt x="2266" y="1029"/>
                    </a:lnTo>
                    <a:lnTo>
                      <a:pt x="2247" y="1029"/>
                    </a:lnTo>
                    <a:lnTo>
                      <a:pt x="2228" y="1029"/>
                    </a:lnTo>
                    <a:lnTo>
                      <a:pt x="2209" y="1029"/>
                    </a:lnTo>
                    <a:lnTo>
                      <a:pt x="2133" y="1048"/>
                    </a:lnTo>
                    <a:lnTo>
                      <a:pt x="2113" y="1048"/>
                    </a:lnTo>
                    <a:lnTo>
                      <a:pt x="2095" y="1048"/>
                    </a:lnTo>
                    <a:lnTo>
                      <a:pt x="2076" y="1029"/>
                    </a:lnTo>
                    <a:lnTo>
                      <a:pt x="2037" y="1010"/>
                    </a:lnTo>
                    <a:lnTo>
                      <a:pt x="2018" y="991"/>
                    </a:lnTo>
                    <a:lnTo>
                      <a:pt x="2018" y="972"/>
                    </a:lnTo>
                    <a:lnTo>
                      <a:pt x="1999" y="972"/>
                    </a:lnTo>
                    <a:lnTo>
                      <a:pt x="1981" y="972"/>
                    </a:lnTo>
                    <a:lnTo>
                      <a:pt x="1981" y="991"/>
                    </a:lnTo>
                    <a:lnTo>
                      <a:pt x="1961" y="1010"/>
                    </a:lnTo>
                    <a:lnTo>
                      <a:pt x="1981" y="1048"/>
                    </a:lnTo>
                    <a:lnTo>
                      <a:pt x="1961" y="1048"/>
                    </a:lnTo>
                    <a:lnTo>
                      <a:pt x="1961" y="1067"/>
                    </a:lnTo>
                    <a:lnTo>
                      <a:pt x="1942" y="1067"/>
                    </a:lnTo>
                    <a:lnTo>
                      <a:pt x="1923" y="1067"/>
                    </a:lnTo>
                    <a:lnTo>
                      <a:pt x="1904" y="1048"/>
                    </a:lnTo>
                    <a:lnTo>
                      <a:pt x="1866" y="1029"/>
                    </a:lnTo>
                    <a:lnTo>
                      <a:pt x="1847" y="1010"/>
                    </a:lnTo>
                    <a:lnTo>
                      <a:pt x="1828" y="1010"/>
                    </a:lnTo>
                    <a:lnTo>
                      <a:pt x="1790" y="1010"/>
                    </a:lnTo>
                    <a:lnTo>
                      <a:pt x="1771" y="1010"/>
                    </a:lnTo>
                    <a:lnTo>
                      <a:pt x="1752" y="1010"/>
                    </a:lnTo>
                    <a:lnTo>
                      <a:pt x="1732" y="1010"/>
                    </a:lnTo>
                    <a:lnTo>
                      <a:pt x="1714" y="991"/>
                    </a:lnTo>
                    <a:lnTo>
                      <a:pt x="1695" y="991"/>
                    </a:lnTo>
                    <a:lnTo>
                      <a:pt x="1695" y="972"/>
                    </a:lnTo>
                    <a:lnTo>
                      <a:pt x="1600" y="972"/>
                    </a:lnTo>
                    <a:lnTo>
                      <a:pt x="1580" y="972"/>
                    </a:lnTo>
                    <a:lnTo>
                      <a:pt x="1561" y="952"/>
                    </a:lnTo>
                    <a:lnTo>
                      <a:pt x="1485" y="915"/>
                    </a:lnTo>
                    <a:lnTo>
                      <a:pt x="1466" y="896"/>
                    </a:lnTo>
                    <a:lnTo>
                      <a:pt x="1447" y="857"/>
                    </a:lnTo>
                    <a:lnTo>
                      <a:pt x="1428" y="857"/>
                    </a:lnTo>
                    <a:lnTo>
                      <a:pt x="1409" y="857"/>
                    </a:lnTo>
                    <a:lnTo>
                      <a:pt x="1390" y="857"/>
                    </a:lnTo>
                    <a:lnTo>
                      <a:pt x="1390" y="876"/>
                    </a:lnTo>
                    <a:lnTo>
                      <a:pt x="1390" y="896"/>
                    </a:lnTo>
                    <a:lnTo>
                      <a:pt x="1409" y="933"/>
                    </a:lnTo>
                    <a:lnTo>
                      <a:pt x="1390" y="952"/>
                    </a:lnTo>
                    <a:lnTo>
                      <a:pt x="1371" y="991"/>
                    </a:lnTo>
                    <a:lnTo>
                      <a:pt x="1333" y="1105"/>
                    </a:lnTo>
                    <a:lnTo>
                      <a:pt x="1314" y="1124"/>
                    </a:lnTo>
                    <a:lnTo>
                      <a:pt x="1275" y="1162"/>
                    </a:lnTo>
                    <a:lnTo>
                      <a:pt x="1238" y="1219"/>
                    </a:lnTo>
                    <a:lnTo>
                      <a:pt x="1219" y="1238"/>
                    </a:lnTo>
                    <a:lnTo>
                      <a:pt x="1219" y="1257"/>
                    </a:lnTo>
                    <a:lnTo>
                      <a:pt x="1219" y="1277"/>
                    </a:lnTo>
                    <a:lnTo>
                      <a:pt x="1238" y="1277"/>
                    </a:lnTo>
                    <a:lnTo>
                      <a:pt x="1238" y="1296"/>
                    </a:lnTo>
                    <a:lnTo>
                      <a:pt x="1238" y="1314"/>
                    </a:lnTo>
                    <a:lnTo>
                      <a:pt x="1238" y="1333"/>
                    </a:lnTo>
                    <a:lnTo>
                      <a:pt x="1219" y="1333"/>
                    </a:lnTo>
                    <a:lnTo>
                      <a:pt x="1219" y="1353"/>
                    </a:lnTo>
                    <a:lnTo>
                      <a:pt x="1199" y="1353"/>
                    </a:lnTo>
                    <a:lnTo>
                      <a:pt x="1161" y="1353"/>
                    </a:lnTo>
                    <a:lnTo>
                      <a:pt x="1161" y="1372"/>
                    </a:lnTo>
                    <a:lnTo>
                      <a:pt x="1142" y="1372"/>
                    </a:lnTo>
                    <a:lnTo>
                      <a:pt x="1123" y="1372"/>
                    </a:lnTo>
                    <a:lnTo>
                      <a:pt x="1123" y="1391"/>
                    </a:lnTo>
                    <a:lnTo>
                      <a:pt x="1123" y="1410"/>
                    </a:lnTo>
                    <a:lnTo>
                      <a:pt x="1123" y="1429"/>
                    </a:lnTo>
                    <a:lnTo>
                      <a:pt x="1123" y="1448"/>
                    </a:lnTo>
                    <a:lnTo>
                      <a:pt x="1142" y="1486"/>
                    </a:lnTo>
                    <a:lnTo>
                      <a:pt x="1142" y="1505"/>
                    </a:lnTo>
                    <a:lnTo>
                      <a:pt x="1161" y="1543"/>
                    </a:lnTo>
                    <a:lnTo>
                      <a:pt x="1180" y="1543"/>
                    </a:lnTo>
                    <a:lnTo>
                      <a:pt x="1180" y="1562"/>
                    </a:lnTo>
                    <a:lnTo>
                      <a:pt x="1180" y="1581"/>
                    </a:lnTo>
                    <a:lnTo>
                      <a:pt x="1180" y="1600"/>
                    </a:lnTo>
                    <a:lnTo>
                      <a:pt x="1161" y="1619"/>
                    </a:lnTo>
                    <a:lnTo>
                      <a:pt x="1161" y="1638"/>
                    </a:lnTo>
                    <a:lnTo>
                      <a:pt x="1142" y="1658"/>
                    </a:lnTo>
                    <a:lnTo>
                      <a:pt x="1123" y="1734"/>
                    </a:lnTo>
                    <a:lnTo>
                      <a:pt x="1104" y="1753"/>
                    </a:lnTo>
                    <a:lnTo>
                      <a:pt x="1047" y="1829"/>
                    </a:lnTo>
                    <a:lnTo>
                      <a:pt x="1047" y="1848"/>
                    </a:lnTo>
                    <a:lnTo>
                      <a:pt x="1028" y="1848"/>
                    </a:lnTo>
                    <a:lnTo>
                      <a:pt x="1009" y="1848"/>
                    </a:lnTo>
                    <a:lnTo>
                      <a:pt x="990" y="1848"/>
                    </a:lnTo>
                    <a:lnTo>
                      <a:pt x="952" y="1829"/>
                    </a:lnTo>
                    <a:lnTo>
                      <a:pt x="914" y="1810"/>
                    </a:lnTo>
                    <a:lnTo>
                      <a:pt x="838" y="1790"/>
                    </a:lnTo>
                    <a:lnTo>
                      <a:pt x="818" y="1790"/>
                    </a:lnTo>
                    <a:lnTo>
                      <a:pt x="799" y="1810"/>
                    </a:lnTo>
                    <a:lnTo>
                      <a:pt x="780" y="1810"/>
                    </a:lnTo>
                    <a:lnTo>
                      <a:pt x="742" y="1829"/>
                    </a:lnTo>
                    <a:lnTo>
                      <a:pt x="723" y="1829"/>
                    </a:lnTo>
                    <a:lnTo>
                      <a:pt x="647" y="1829"/>
                    </a:lnTo>
                    <a:lnTo>
                      <a:pt x="628" y="1829"/>
                    </a:lnTo>
                    <a:lnTo>
                      <a:pt x="609" y="1829"/>
                    </a:lnTo>
                    <a:lnTo>
                      <a:pt x="494" y="1886"/>
                    </a:lnTo>
                    <a:lnTo>
                      <a:pt x="476" y="1886"/>
                    </a:lnTo>
                    <a:lnTo>
                      <a:pt x="457" y="1905"/>
                    </a:lnTo>
                    <a:lnTo>
                      <a:pt x="437" y="1924"/>
                    </a:lnTo>
                    <a:lnTo>
                      <a:pt x="437" y="1943"/>
                    </a:lnTo>
                    <a:lnTo>
                      <a:pt x="457" y="1962"/>
                    </a:lnTo>
                    <a:lnTo>
                      <a:pt x="457" y="1981"/>
                    </a:lnTo>
                    <a:lnTo>
                      <a:pt x="457" y="2000"/>
                    </a:lnTo>
                    <a:lnTo>
                      <a:pt x="437" y="2019"/>
                    </a:lnTo>
                    <a:lnTo>
                      <a:pt x="399" y="2076"/>
                    </a:lnTo>
                    <a:lnTo>
                      <a:pt x="323" y="2115"/>
                    </a:lnTo>
                    <a:lnTo>
                      <a:pt x="266" y="2153"/>
                    </a:lnTo>
                    <a:lnTo>
                      <a:pt x="266" y="2229"/>
                    </a:lnTo>
                    <a:lnTo>
                      <a:pt x="285" y="2324"/>
                    </a:lnTo>
                    <a:lnTo>
                      <a:pt x="304" y="2381"/>
                    </a:lnTo>
                    <a:lnTo>
                      <a:pt x="304" y="2438"/>
                    </a:lnTo>
                    <a:lnTo>
                      <a:pt x="304" y="2610"/>
                    </a:lnTo>
                    <a:lnTo>
                      <a:pt x="323" y="2667"/>
                    </a:lnTo>
                    <a:lnTo>
                      <a:pt x="342" y="2705"/>
                    </a:lnTo>
                    <a:lnTo>
                      <a:pt x="399" y="2762"/>
                    </a:lnTo>
                    <a:lnTo>
                      <a:pt x="437" y="2838"/>
                    </a:lnTo>
                    <a:lnTo>
                      <a:pt x="457" y="2838"/>
                    </a:lnTo>
                    <a:lnTo>
                      <a:pt x="476" y="2838"/>
                    </a:lnTo>
                    <a:lnTo>
                      <a:pt x="494" y="2857"/>
                    </a:lnTo>
                    <a:lnTo>
                      <a:pt x="513" y="2857"/>
                    </a:lnTo>
                    <a:lnTo>
                      <a:pt x="513" y="2877"/>
                    </a:lnTo>
                    <a:lnTo>
                      <a:pt x="513" y="2896"/>
                    </a:lnTo>
                    <a:lnTo>
                      <a:pt x="513" y="2914"/>
                    </a:lnTo>
                    <a:lnTo>
                      <a:pt x="533" y="2914"/>
                    </a:lnTo>
                    <a:lnTo>
                      <a:pt x="552" y="2896"/>
                    </a:lnTo>
                    <a:lnTo>
                      <a:pt x="571" y="2896"/>
                    </a:lnTo>
                    <a:lnTo>
                      <a:pt x="628" y="2933"/>
                    </a:lnTo>
                    <a:lnTo>
                      <a:pt x="666" y="2953"/>
                    </a:lnTo>
                    <a:lnTo>
                      <a:pt x="723" y="2953"/>
                    </a:lnTo>
                    <a:lnTo>
                      <a:pt x="742" y="2953"/>
                    </a:lnTo>
                    <a:lnTo>
                      <a:pt x="742" y="2991"/>
                    </a:lnTo>
                    <a:lnTo>
                      <a:pt x="742" y="3010"/>
                    </a:lnTo>
                    <a:lnTo>
                      <a:pt x="723" y="3029"/>
                    </a:lnTo>
                    <a:lnTo>
                      <a:pt x="723" y="3048"/>
                    </a:lnTo>
                    <a:lnTo>
                      <a:pt x="723" y="3086"/>
                    </a:lnTo>
                    <a:lnTo>
                      <a:pt x="704" y="3105"/>
                    </a:lnTo>
                    <a:lnTo>
                      <a:pt x="704" y="3143"/>
                    </a:lnTo>
                    <a:lnTo>
                      <a:pt x="723" y="3162"/>
                    </a:lnTo>
                    <a:lnTo>
                      <a:pt x="761" y="3200"/>
                    </a:lnTo>
                    <a:lnTo>
                      <a:pt x="780" y="3238"/>
                    </a:lnTo>
                    <a:lnTo>
                      <a:pt x="780" y="3258"/>
                    </a:lnTo>
                    <a:lnTo>
                      <a:pt x="799" y="3277"/>
                    </a:lnTo>
                    <a:lnTo>
                      <a:pt x="818" y="3314"/>
                    </a:lnTo>
                    <a:lnTo>
                      <a:pt x="838" y="3334"/>
                    </a:lnTo>
                    <a:lnTo>
                      <a:pt x="838" y="3353"/>
                    </a:lnTo>
                    <a:lnTo>
                      <a:pt x="838" y="3391"/>
                    </a:lnTo>
                    <a:lnTo>
                      <a:pt x="818" y="3410"/>
                    </a:lnTo>
                    <a:lnTo>
                      <a:pt x="780" y="3448"/>
                    </a:lnTo>
                    <a:lnTo>
                      <a:pt x="723" y="3505"/>
                    </a:lnTo>
                    <a:lnTo>
                      <a:pt x="685" y="3543"/>
                    </a:lnTo>
                    <a:lnTo>
                      <a:pt x="666" y="3543"/>
                    </a:lnTo>
                    <a:lnTo>
                      <a:pt x="647" y="3543"/>
                    </a:lnTo>
                    <a:lnTo>
                      <a:pt x="628" y="3543"/>
                    </a:lnTo>
                    <a:lnTo>
                      <a:pt x="609" y="3543"/>
                    </a:lnTo>
                    <a:lnTo>
                      <a:pt x="590" y="3543"/>
                    </a:lnTo>
                    <a:lnTo>
                      <a:pt x="571" y="3562"/>
                    </a:lnTo>
                    <a:lnTo>
                      <a:pt x="552" y="3562"/>
                    </a:lnTo>
                    <a:lnTo>
                      <a:pt x="533" y="3581"/>
                    </a:lnTo>
                    <a:lnTo>
                      <a:pt x="533" y="3639"/>
                    </a:lnTo>
                    <a:lnTo>
                      <a:pt x="513" y="3657"/>
                    </a:lnTo>
                    <a:lnTo>
                      <a:pt x="494" y="3657"/>
                    </a:lnTo>
                    <a:lnTo>
                      <a:pt x="476" y="3657"/>
                    </a:lnTo>
                    <a:lnTo>
                      <a:pt x="457" y="3657"/>
                    </a:lnTo>
                    <a:lnTo>
                      <a:pt x="437" y="3657"/>
                    </a:lnTo>
                    <a:lnTo>
                      <a:pt x="418" y="3676"/>
                    </a:lnTo>
                    <a:lnTo>
                      <a:pt x="399" y="3676"/>
                    </a:lnTo>
                    <a:lnTo>
                      <a:pt x="380" y="3657"/>
                    </a:lnTo>
                    <a:lnTo>
                      <a:pt x="361" y="3619"/>
                    </a:lnTo>
                    <a:lnTo>
                      <a:pt x="304" y="3581"/>
                    </a:lnTo>
                    <a:lnTo>
                      <a:pt x="285" y="3543"/>
                    </a:lnTo>
                    <a:lnTo>
                      <a:pt x="266" y="3505"/>
                    </a:lnTo>
                    <a:lnTo>
                      <a:pt x="266" y="3486"/>
                    </a:lnTo>
                    <a:lnTo>
                      <a:pt x="266" y="3467"/>
                    </a:lnTo>
                    <a:lnTo>
                      <a:pt x="285" y="3467"/>
                    </a:lnTo>
                    <a:lnTo>
                      <a:pt x="285" y="3448"/>
                    </a:lnTo>
                    <a:lnTo>
                      <a:pt x="266" y="3429"/>
                    </a:lnTo>
                    <a:lnTo>
                      <a:pt x="247" y="3429"/>
                    </a:lnTo>
                    <a:lnTo>
                      <a:pt x="209" y="3448"/>
                    </a:lnTo>
                    <a:lnTo>
                      <a:pt x="209" y="3467"/>
                    </a:lnTo>
                    <a:lnTo>
                      <a:pt x="190" y="3467"/>
                    </a:lnTo>
                    <a:lnTo>
                      <a:pt x="152" y="3486"/>
                    </a:lnTo>
                    <a:lnTo>
                      <a:pt x="56" y="3486"/>
                    </a:lnTo>
                    <a:lnTo>
                      <a:pt x="18" y="3486"/>
                    </a:lnTo>
                    <a:lnTo>
                      <a:pt x="0" y="3505"/>
                    </a:lnTo>
                    <a:lnTo>
                      <a:pt x="0" y="3524"/>
                    </a:lnTo>
                    <a:lnTo>
                      <a:pt x="18" y="3562"/>
                    </a:lnTo>
                    <a:lnTo>
                      <a:pt x="56" y="3600"/>
                    </a:lnTo>
                    <a:lnTo>
                      <a:pt x="56" y="3619"/>
                    </a:lnTo>
                    <a:lnTo>
                      <a:pt x="56" y="3639"/>
                    </a:lnTo>
                    <a:lnTo>
                      <a:pt x="37" y="3639"/>
                    </a:lnTo>
                    <a:lnTo>
                      <a:pt x="37" y="3657"/>
                    </a:lnTo>
                    <a:lnTo>
                      <a:pt x="56" y="3657"/>
                    </a:lnTo>
                    <a:lnTo>
                      <a:pt x="76" y="3734"/>
                    </a:lnTo>
                    <a:lnTo>
                      <a:pt x="56" y="3753"/>
                    </a:lnTo>
                    <a:lnTo>
                      <a:pt x="56" y="3771"/>
                    </a:lnTo>
                    <a:lnTo>
                      <a:pt x="76" y="3771"/>
                    </a:lnTo>
                    <a:lnTo>
                      <a:pt x="76" y="3791"/>
                    </a:lnTo>
                    <a:lnTo>
                      <a:pt x="95" y="3791"/>
                    </a:lnTo>
                    <a:lnTo>
                      <a:pt x="114" y="3829"/>
                    </a:lnTo>
                    <a:lnTo>
                      <a:pt x="132" y="3848"/>
                    </a:lnTo>
                    <a:lnTo>
                      <a:pt x="209" y="3943"/>
                    </a:lnTo>
                    <a:lnTo>
                      <a:pt x="228" y="3962"/>
                    </a:lnTo>
                    <a:lnTo>
                      <a:pt x="266" y="3981"/>
                    </a:lnTo>
                    <a:lnTo>
                      <a:pt x="266" y="4000"/>
                    </a:lnTo>
                    <a:lnTo>
                      <a:pt x="266" y="4020"/>
                    </a:lnTo>
                    <a:lnTo>
                      <a:pt x="266" y="4057"/>
                    </a:lnTo>
                    <a:lnTo>
                      <a:pt x="247" y="4076"/>
                    </a:lnTo>
                    <a:lnTo>
                      <a:pt x="247" y="4115"/>
                    </a:lnTo>
                    <a:lnTo>
                      <a:pt x="247" y="4134"/>
                    </a:lnTo>
                    <a:lnTo>
                      <a:pt x="228" y="4172"/>
                    </a:lnTo>
                    <a:lnTo>
                      <a:pt x="247" y="4191"/>
                    </a:lnTo>
                    <a:lnTo>
                      <a:pt x="247" y="4210"/>
                    </a:lnTo>
                    <a:lnTo>
                      <a:pt x="228" y="4210"/>
                    </a:lnTo>
                    <a:lnTo>
                      <a:pt x="228" y="4229"/>
                    </a:lnTo>
                    <a:lnTo>
                      <a:pt x="247" y="4229"/>
                    </a:lnTo>
                    <a:lnTo>
                      <a:pt x="247" y="4248"/>
                    </a:lnTo>
                    <a:lnTo>
                      <a:pt x="266" y="4267"/>
                    </a:lnTo>
                    <a:lnTo>
                      <a:pt x="285" y="4267"/>
                    </a:lnTo>
                    <a:lnTo>
                      <a:pt x="304" y="4286"/>
                    </a:lnTo>
                    <a:lnTo>
                      <a:pt x="323" y="4324"/>
                    </a:lnTo>
                    <a:lnTo>
                      <a:pt x="323" y="4343"/>
                    </a:lnTo>
                    <a:lnTo>
                      <a:pt x="247" y="4401"/>
                    </a:lnTo>
                    <a:lnTo>
                      <a:pt x="247" y="4419"/>
                    </a:lnTo>
                    <a:lnTo>
                      <a:pt x="266" y="4438"/>
                    </a:lnTo>
                    <a:lnTo>
                      <a:pt x="285" y="4457"/>
                    </a:lnTo>
                    <a:lnTo>
                      <a:pt x="285" y="4496"/>
                    </a:lnTo>
                    <a:lnTo>
                      <a:pt x="285" y="4515"/>
                    </a:lnTo>
                    <a:lnTo>
                      <a:pt x="266" y="4553"/>
                    </a:lnTo>
                    <a:lnTo>
                      <a:pt x="266" y="4572"/>
                    </a:lnTo>
                    <a:lnTo>
                      <a:pt x="285" y="4572"/>
                    </a:lnTo>
                    <a:lnTo>
                      <a:pt x="285" y="4591"/>
                    </a:lnTo>
                    <a:lnTo>
                      <a:pt x="304" y="4591"/>
                    </a:lnTo>
                    <a:lnTo>
                      <a:pt x="323" y="4591"/>
                    </a:lnTo>
                    <a:lnTo>
                      <a:pt x="361" y="4591"/>
                    </a:lnTo>
                    <a:lnTo>
                      <a:pt x="380" y="4591"/>
                    </a:lnTo>
                    <a:lnTo>
                      <a:pt x="380" y="4572"/>
                    </a:lnTo>
                    <a:lnTo>
                      <a:pt x="399" y="4572"/>
                    </a:lnTo>
                    <a:lnTo>
                      <a:pt x="399" y="4533"/>
                    </a:lnTo>
                    <a:lnTo>
                      <a:pt x="418" y="4533"/>
                    </a:lnTo>
                    <a:lnTo>
                      <a:pt x="437" y="4553"/>
                    </a:lnTo>
                    <a:lnTo>
                      <a:pt x="437" y="4572"/>
                    </a:lnTo>
                    <a:lnTo>
                      <a:pt x="457" y="4553"/>
                    </a:lnTo>
                    <a:lnTo>
                      <a:pt x="457" y="4515"/>
                    </a:lnTo>
                    <a:lnTo>
                      <a:pt x="476" y="4477"/>
                    </a:lnTo>
                    <a:lnTo>
                      <a:pt x="513" y="4477"/>
                    </a:lnTo>
                    <a:lnTo>
                      <a:pt x="552" y="4496"/>
                    </a:lnTo>
                    <a:lnTo>
                      <a:pt x="571" y="4515"/>
                    </a:lnTo>
                    <a:lnTo>
                      <a:pt x="571" y="4533"/>
                    </a:lnTo>
                    <a:lnTo>
                      <a:pt x="590" y="4553"/>
                    </a:lnTo>
                    <a:lnTo>
                      <a:pt x="609" y="4553"/>
                    </a:lnTo>
                    <a:lnTo>
                      <a:pt x="609" y="4572"/>
                    </a:lnTo>
                    <a:lnTo>
                      <a:pt x="609" y="4591"/>
                    </a:lnTo>
                    <a:lnTo>
                      <a:pt x="628" y="4610"/>
                    </a:lnTo>
                    <a:lnTo>
                      <a:pt x="628" y="4629"/>
                    </a:lnTo>
                    <a:lnTo>
                      <a:pt x="628" y="4648"/>
                    </a:lnTo>
                    <a:lnTo>
                      <a:pt x="647" y="4648"/>
                    </a:lnTo>
                    <a:lnTo>
                      <a:pt x="666" y="4667"/>
                    </a:lnTo>
                    <a:lnTo>
                      <a:pt x="666" y="4686"/>
                    </a:lnTo>
                    <a:lnTo>
                      <a:pt x="666" y="4705"/>
                    </a:lnTo>
                    <a:lnTo>
                      <a:pt x="666" y="4724"/>
                    </a:lnTo>
                    <a:lnTo>
                      <a:pt x="685" y="4743"/>
                    </a:lnTo>
                    <a:lnTo>
                      <a:pt x="704" y="4743"/>
                    </a:lnTo>
                    <a:lnTo>
                      <a:pt x="723" y="4743"/>
                    </a:lnTo>
                    <a:lnTo>
                      <a:pt x="742" y="4762"/>
                    </a:lnTo>
                    <a:lnTo>
                      <a:pt x="742" y="4781"/>
                    </a:lnTo>
                    <a:lnTo>
                      <a:pt x="761" y="4781"/>
                    </a:lnTo>
                    <a:lnTo>
                      <a:pt x="761" y="4819"/>
                    </a:lnTo>
                    <a:lnTo>
                      <a:pt x="780" y="4819"/>
                    </a:lnTo>
                    <a:lnTo>
                      <a:pt x="799" y="4819"/>
                    </a:lnTo>
                    <a:lnTo>
                      <a:pt x="818" y="4838"/>
                    </a:lnTo>
                    <a:lnTo>
                      <a:pt x="838" y="4858"/>
                    </a:lnTo>
                    <a:lnTo>
                      <a:pt x="838" y="4877"/>
                    </a:lnTo>
                    <a:lnTo>
                      <a:pt x="857" y="4877"/>
                    </a:lnTo>
                    <a:lnTo>
                      <a:pt x="875" y="4895"/>
                    </a:lnTo>
                    <a:lnTo>
                      <a:pt x="894" y="4895"/>
                    </a:lnTo>
                    <a:lnTo>
                      <a:pt x="933" y="4877"/>
                    </a:lnTo>
                    <a:lnTo>
                      <a:pt x="952" y="4877"/>
                    </a:lnTo>
                    <a:lnTo>
                      <a:pt x="971" y="4877"/>
                    </a:lnTo>
                    <a:lnTo>
                      <a:pt x="1009" y="4858"/>
                    </a:lnTo>
                    <a:lnTo>
                      <a:pt x="1028" y="4858"/>
                    </a:lnTo>
                    <a:lnTo>
                      <a:pt x="1085" y="4877"/>
                    </a:lnTo>
                    <a:lnTo>
                      <a:pt x="1104" y="4895"/>
                    </a:lnTo>
                    <a:lnTo>
                      <a:pt x="1123" y="4914"/>
                    </a:lnTo>
                    <a:lnTo>
                      <a:pt x="1142" y="4934"/>
                    </a:lnTo>
                    <a:lnTo>
                      <a:pt x="1142" y="4953"/>
                    </a:lnTo>
                    <a:lnTo>
                      <a:pt x="1161" y="4953"/>
                    </a:lnTo>
                    <a:lnTo>
                      <a:pt x="1199" y="4972"/>
                    </a:lnTo>
                    <a:lnTo>
                      <a:pt x="1219" y="4991"/>
                    </a:lnTo>
                    <a:lnTo>
                      <a:pt x="1238" y="5010"/>
                    </a:lnTo>
                    <a:lnTo>
                      <a:pt x="1256" y="5029"/>
                    </a:lnTo>
                    <a:lnTo>
                      <a:pt x="1275" y="5029"/>
                    </a:lnTo>
                    <a:lnTo>
                      <a:pt x="1295" y="5029"/>
                    </a:lnTo>
                    <a:lnTo>
                      <a:pt x="1314" y="5010"/>
                    </a:lnTo>
                    <a:lnTo>
                      <a:pt x="1333" y="5029"/>
                    </a:lnTo>
                    <a:lnTo>
                      <a:pt x="1351" y="5067"/>
                    </a:lnTo>
                    <a:lnTo>
                      <a:pt x="1371" y="5067"/>
                    </a:lnTo>
                    <a:lnTo>
                      <a:pt x="1371" y="5086"/>
                    </a:lnTo>
                    <a:lnTo>
                      <a:pt x="1351" y="5105"/>
                    </a:lnTo>
                    <a:lnTo>
                      <a:pt x="1351" y="5124"/>
                    </a:lnTo>
                    <a:lnTo>
                      <a:pt x="1333" y="5124"/>
                    </a:lnTo>
                    <a:lnTo>
                      <a:pt x="1333" y="5143"/>
                    </a:lnTo>
                    <a:lnTo>
                      <a:pt x="1351" y="5143"/>
                    </a:lnTo>
                    <a:lnTo>
                      <a:pt x="1351" y="5162"/>
                    </a:lnTo>
                    <a:lnTo>
                      <a:pt x="1351" y="5181"/>
                    </a:lnTo>
                    <a:lnTo>
                      <a:pt x="1351" y="5200"/>
                    </a:lnTo>
                    <a:lnTo>
                      <a:pt x="1333" y="5219"/>
                    </a:lnTo>
                    <a:lnTo>
                      <a:pt x="1371" y="5219"/>
                    </a:lnTo>
                    <a:lnTo>
                      <a:pt x="1390" y="5219"/>
                    </a:lnTo>
                    <a:lnTo>
                      <a:pt x="1447" y="5239"/>
                    </a:lnTo>
                    <a:lnTo>
                      <a:pt x="1523" y="5276"/>
                    </a:lnTo>
                    <a:lnTo>
                      <a:pt x="1561" y="5295"/>
                    </a:lnTo>
                    <a:lnTo>
                      <a:pt x="1580" y="5295"/>
                    </a:lnTo>
                    <a:lnTo>
                      <a:pt x="1600" y="5315"/>
                    </a:lnTo>
                    <a:lnTo>
                      <a:pt x="1600" y="5295"/>
                    </a:lnTo>
                    <a:lnTo>
                      <a:pt x="1618" y="5295"/>
                    </a:lnTo>
                    <a:lnTo>
                      <a:pt x="1637" y="5295"/>
                    </a:lnTo>
                    <a:lnTo>
                      <a:pt x="1714" y="5353"/>
                    </a:lnTo>
                    <a:lnTo>
                      <a:pt x="1732" y="5372"/>
                    </a:lnTo>
                    <a:lnTo>
                      <a:pt x="1752" y="5372"/>
                    </a:lnTo>
                    <a:lnTo>
                      <a:pt x="1771" y="5410"/>
                    </a:lnTo>
                    <a:lnTo>
                      <a:pt x="1790" y="5429"/>
                    </a:lnTo>
                    <a:lnTo>
                      <a:pt x="1847" y="5448"/>
                    </a:lnTo>
                    <a:lnTo>
                      <a:pt x="1904" y="5467"/>
                    </a:lnTo>
                    <a:lnTo>
                      <a:pt x="1923" y="5486"/>
                    </a:lnTo>
                    <a:lnTo>
                      <a:pt x="1942" y="5505"/>
                    </a:lnTo>
                    <a:lnTo>
                      <a:pt x="1942" y="5524"/>
                    </a:lnTo>
                    <a:lnTo>
                      <a:pt x="1942" y="5543"/>
                    </a:lnTo>
                    <a:lnTo>
                      <a:pt x="1961" y="5543"/>
                    </a:lnTo>
                    <a:lnTo>
                      <a:pt x="1961" y="5562"/>
                    </a:lnTo>
                    <a:lnTo>
                      <a:pt x="1981" y="5600"/>
                    </a:lnTo>
                    <a:lnTo>
                      <a:pt x="1999" y="5620"/>
                    </a:lnTo>
                    <a:lnTo>
                      <a:pt x="1999" y="5638"/>
                    </a:lnTo>
                    <a:lnTo>
                      <a:pt x="1999" y="5676"/>
                    </a:lnTo>
                    <a:lnTo>
                      <a:pt x="2018" y="5676"/>
                    </a:lnTo>
                    <a:lnTo>
                      <a:pt x="2037" y="5676"/>
                    </a:lnTo>
                    <a:lnTo>
                      <a:pt x="2057" y="5676"/>
                    </a:lnTo>
                    <a:lnTo>
                      <a:pt x="2095" y="5696"/>
                    </a:lnTo>
                    <a:lnTo>
                      <a:pt x="2113" y="5696"/>
                    </a:lnTo>
                    <a:lnTo>
                      <a:pt x="2113" y="5676"/>
                    </a:lnTo>
                    <a:lnTo>
                      <a:pt x="2113" y="5657"/>
                    </a:lnTo>
                    <a:lnTo>
                      <a:pt x="2113" y="5638"/>
                    </a:lnTo>
                    <a:lnTo>
                      <a:pt x="2133" y="5638"/>
                    </a:lnTo>
                    <a:lnTo>
                      <a:pt x="2152" y="5638"/>
                    </a:lnTo>
                    <a:lnTo>
                      <a:pt x="2152" y="5620"/>
                    </a:lnTo>
                    <a:lnTo>
                      <a:pt x="2152" y="5600"/>
                    </a:lnTo>
                    <a:lnTo>
                      <a:pt x="2152" y="5581"/>
                    </a:lnTo>
                    <a:lnTo>
                      <a:pt x="2171" y="5581"/>
                    </a:lnTo>
                    <a:lnTo>
                      <a:pt x="2190" y="5581"/>
                    </a:lnTo>
                    <a:lnTo>
                      <a:pt x="2209" y="5562"/>
                    </a:lnTo>
                    <a:lnTo>
                      <a:pt x="2209" y="5543"/>
                    </a:lnTo>
                    <a:lnTo>
                      <a:pt x="2209" y="5524"/>
                    </a:lnTo>
                    <a:lnTo>
                      <a:pt x="2228" y="5505"/>
                    </a:lnTo>
                    <a:lnTo>
                      <a:pt x="2228" y="5486"/>
                    </a:lnTo>
                    <a:lnTo>
                      <a:pt x="2209" y="5467"/>
                    </a:lnTo>
                    <a:lnTo>
                      <a:pt x="2209" y="5448"/>
                    </a:lnTo>
                    <a:lnTo>
                      <a:pt x="2228" y="5429"/>
                    </a:lnTo>
                    <a:lnTo>
                      <a:pt x="2228" y="5410"/>
                    </a:lnTo>
                    <a:lnTo>
                      <a:pt x="2228" y="5391"/>
                    </a:lnTo>
                    <a:lnTo>
                      <a:pt x="2228" y="5372"/>
                    </a:lnTo>
                    <a:lnTo>
                      <a:pt x="2247" y="5372"/>
                    </a:lnTo>
                    <a:lnTo>
                      <a:pt x="2266" y="5372"/>
                    </a:lnTo>
                    <a:lnTo>
                      <a:pt x="2285" y="5410"/>
                    </a:lnTo>
                    <a:lnTo>
                      <a:pt x="2304" y="5410"/>
                    </a:lnTo>
                    <a:lnTo>
                      <a:pt x="2323" y="5410"/>
                    </a:lnTo>
                    <a:lnTo>
                      <a:pt x="2342" y="5372"/>
                    </a:lnTo>
                    <a:lnTo>
                      <a:pt x="2362" y="5372"/>
                    </a:lnTo>
                    <a:lnTo>
                      <a:pt x="2380" y="5372"/>
                    </a:lnTo>
                    <a:lnTo>
                      <a:pt x="2380" y="5353"/>
                    </a:lnTo>
                    <a:lnTo>
                      <a:pt x="2399" y="5334"/>
                    </a:lnTo>
                    <a:lnTo>
                      <a:pt x="2418" y="5353"/>
                    </a:lnTo>
                    <a:lnTo>
                      <a:pt x="2514" y="5391"/>
                    </a:lnTo>
                    <a:lnTo>
                      <a:pt x="2533" y="5391"/>
                    </a:lnTo>
                    <a:lnTo>
                      <a:pt x="2552" y="5391"/>
                    </a:lnTo>
                    <a:lnTo>
                      <a:pt x="2571" y="5372"/>
                    </a:lnTo>
                    <a:lnTo>
                      <a:pt x="2609" y="5391"/>
                    </a:lnTo>
                    <a:lnTo>
                      <a:pt x="2628" y="5391"/>
                    </a:lnTo>
                    <a:lnTo>
                      <a:pt x="2647" y="5391"/>
                    </a:lnTo>
                    <a:lnTo>
                      <a:pt x="2666" y="5410"/>
                    </a:lnTo>
                    <a:lnTo>
                      <a:pt x="2685" y="5410"/>
                    </a:lnTo>
                    <a:lnTo>
                      <a:pt x="2723" y="5410"/>
                    </a:lnTo>
                    <a:lnTo>
                      <a:pt x="2742" y="5410"/>
                    </a:lnTo>
                    <a:lnTo>
                      <a:pt x="2761" y="5429"/>
                    </a:lnTo>
                    <a:lnTo>
                      <a:pt x="2742" y="5486"/>
                    </a:lnTo>
                    <a:lnTo>
                      <a:pt x="2742" y="5505"/>
                    </a:lnTo>
                    <a:lnTo>
                      <a:pt x="2761" y="5524"/>
                    </a:lnTo>
                    <a:lnTo>
                      <a:pt x="2780" y="5524"/>
                    </a:lnTo>
                    <a:lnTo>
                      <a:pt x="2799" y="5543"/>
                    </a:lnTo>
                    <a:lnTo>
                      <a:pt x="2799" y="5562"/>
                    </a:lnTo>
                    <a:lnTo>
                      <a:pt x="2780" y="5581"/>
                    </a:lnTo>
                    <a:lnTo>
                      <a:pt x="2780" y="5600"/>
                    </a:lnTo>
                    <a:lnTo>
                      <a:pt x="2780" y="5620"/>
                    </a:lnTo>
                    <a:lnTo>
                      <a:pt x="2799" y="5638"/>
                    </a:lnTo>
                    <a:lnTo>
                      <a:pt x="2819" y="5657"/>
                    </a:lnTo>
                    <a:lnTo>
                      <a:pt x="2819" y="5638"/>
                    </a:lnTo>
                    <a:lnTo>
                      <a:pt x="2838" y="5638"/>
                    </a:lnTo>
                    <a:lnTo>
                      <a:pt x="2875" y="5657"/>
                    </a:lnTo>
                    <a:lnTo>
                      <a:pt x="2895" y="5657"/>
                    </a:lnTo>
                    <a:lnTo>
                      <a:pt x="2914" y="5657"/>
                    </a:lnTo>
                    <a:lnTo>
                      <a:pt x="2914" y="5676"/>
                    </a:lnTo>
                    <a:lnTo>
                      <a:pt x="2933" y="5676"/>
                    </a:lnTo>
                    <a:lnTo>
                      <a:pt x="2933" y="5696"/>
                    </a:lnTo>
                    <a:lnTo>
                      <a:pt x="2952" y="5696"/>
                    </a:lnTo>
                    <a:lnTo>
                      <a:pt x="2971" y="5696"/>
                    </a:lnTo>
                    <a:lnTo>
                      <a:pt x="2990" y="5696"/>
                    </a:lnTo>
                    <a:lnTo>
                      <a:pt x="2990" y="5715"/>
                    </a:lnTo>
                    <a:lnTo>
                      <a:pt x="3009" y="5734"/>
                    </a:lnTo>
                    <a:lnTo>
                      <a:pt x="3028" y="5734"/>
                    </a:lnTo>
                    <a:lnTo>
                      <a:pt x="3047" y="5734"/>
                    </a:lnTo>
                    <a:lnTo>
                      <a:pt x="3066" y="5752"/>
                    </a:lnTo>
                    <a:lnTo>
                      <a:pt x="3085" y="5752"/>
                    </a:lnTo>
                    <a:lnTo>
                      <a:pt x="3141" y="5829"/>
                    </a:lnTo>
                    <a:lnTo>
                      <a:pt x="3160" y="5848"/>
                    </a:lnTo>
                    <a:lnTo>
                      <a:pt x="3179" y="5829"/>
                    </a:lnTo>
                    <a:lnTo>
                      <a:pt x="3199" y="5848"/>
                    </a:lnTo>
                    <a:lnTo>
                      <a:pt x="3199" y="5867"/>
                    </a:lnTo>
                    <a:lnTo>
                      <a:pt x="3199" y="5886"/>
                    </a:lnTo>
                    <a:lnTo>
                      <a:pt x="3236" y="5924"/>
                    </a:lnTo>
                    <a:lnTo>
                      <a:pt x="3255" y="5943"/>
                    </a:lnTo>
                    <a:lnTo>
                      <a:pt x="3275" y="5943"/>
                    </a:lnTo>
                    <a:lnTo>
                      <a:pt x="3275" y="5962"/>
                    </a:lnTo>
                    <a:lnTo>
                      <a:pt x="3294" y="5962"/>
                    </a:lnTo>
                    <a:lnTo>
                      <a:pt x="3313" y="5981"/>
                    </a:lnTo>
                    <a:lnTo>
                      <a:pt x="3332" y="5962"/>
                    </a:lnTo>
                    <a:lnTo>
                      <a:pt x="3351" y="5962"/>
                    </a:lnTo>
                    <a:lnTo>
                      <a:pt x="3370" y="5981"/>
                    </a:lnTo>
                    <a:lnTo>
                      <a:pt x="3389" y="5981"/>
                    </a:lnTo>
                    <a:lnTo>
                      <a:pt x="3408" y="5981"/>
                    </a:lnTo>
                    <a:lnTo>
                      <a:pt x="3446" y="6019"/>
                    </a:lnTo>
                    <a:lnTo>
                      <a:pt x="3465" y="6038"/>
                    </a:lnTo>
                    <a:lnTo>
                      <a:pt x="3465" y="6057"/>
                    </a:lnTo>
                    <a:lnTo>
                      <a:pt x="3484" y="6057"/>
                    </a:lnTo>
                    <a:lnTo>
                      <a:pt x="3484" y="6038"/>
                    </a:lnTo>
                    <a:lnTo>
                      <a:pt x="3503" y="6019"/>
                    </a:lnTo>
                    <a:lnTo>
                      <a:pt x="3522" y="6019"/>
                    </a:lnTo>
                    <a:lnTo>
                      <a:pt x="3541" y="6019"/>
                    </a:lnTo>
                    <a:lnTo>
                      <a:pt x="3560" y="6019"/>
                    </a:lnTo>
                    <a:lnTo>
                      <a:pt x="3560" y="6038"/>
                    </a:lnTo>
                    <a:lnTo>
                      <a:pt x="3580" y="6038"/>
                    </a:lnTo>
                    <a:lnTo>
                      <a:pt x="3580" y="6057"/>
                    </a:lnTo>
                    <a:lnTo>
                      <a:pt x="3599" y="6057"/>
                    </a:lnTo>
                    <a:lnTo>
                      <a:pt x="3617" y="6077"/>
                    </a:lnTo>
                    <a:lnTo>
                      <a:pt x="3617" y="6096"/>
                    </a:lnTo>
                    <a:lnTo>
                      <a:pt x="3617" y="6115"/>
                    </a:lnTo>
                    <a:lnTo>
                      <a:pt x="3617" y="6133"/>
                    </a:lnTo>
                    <a:lnTo>
                      <a:pt x="3617" y="6153"/>
                    </a:lnTo>
                    <a:lnTo>
                      <a:pt x="3675" y="6133"/>
                    </a:lnTo>
                    <a:lnTo>
                      <a:pt x="3694" y="6153"/>
                    </a:lnTo>
                    <a:lnTo>
                      <a:pt x="3694" y="6172"/>
                    </a:lnTo>
                    <a:lnTo>
                      <a:pt x="3694" y="6191"/>
                    </a:lnTo>
                    <a:lnTo>
                      <a:pt x="3712" y="6210"/>
                    </a:lnTo>
                    <a:lnTo>
                      <a:pt x="3712" y="6229"/>
                    </a:lnTo>
                    <a:lnTo>
                      <a:pt x="3712" y="6248"/>
                    </a:lnTo>
                    <a:lnTo>
                      <a:pt x="3732" y="6248"/>
                    </a:lnTo>
                    <a:lnTo>
                      <a:pt x="3751" y="6267"/>
                    </a:lnTo>
                    <a:lnTo>
                      <a:pt x="3751" y="6286"/>
                    </a:lnTo>
                    <a:lnTo>
                      <a:pt x="3770" y="6305"/>
                    </a:lnTo>
                    <a:lnTo>
                      <a:pt x="3789" y="6305"/>
                    </a:lnTo>
                    <a:lnTo>
                      <a:pt x="3789" y="6324"/>
                    </a:lnTo>
                    <a:lnTo>
                      <a:pt x="3808" y="6362"/>
                    </a:lnTo>
                    <a:lnTo>
                      <a:pt x="3808" y="6382"/>
                    </a:lnTo>
                    <a:lnTo>
                      <a:pt x="3827" y="6400"/>
                    </a:lnTo>
                    <a:lnTo>
                      <a:pt x="3846" y="6400"/>
                    </a:lnTo>
                    <a:lnTo>
                      <a:pt x="3865" y="6400"/>
                    </a:lnTo>
                    <a:lnTo>
                      <a:pt x="3884" y="6419"/>
                    </a:lnTo>
                    <a:lnTo>
                      <a:pt x="3903" y="6419"/>
                    </a:lnTo>
                    <a:lnTo>
                      <a:pt x="3903" y="6400"/>
                    </a:lnTo>
                    <a:lnTo>
                      <a:pt x="3922" y="6400"/>
                    </a:lnTo>
                    <a:lnTo>
                      <a:pt x="3922" y="6382"/>
                    </a:lnTo>
                    <a:lnTo>
                      <a:pt x="3922" y="6362"/>
                    </a:lnTo>
                    <a:lnTo>
                      <a:pt x="3941" y="6343"/>
                    </a:lnTo>
                    <a:lnTo>
                      <a:pt x="3961" y="6343"/>
                    </a:lnTo>
                    <a:lnTo>
                      <a:pt x="3979" y="6343"/>
                    </a:lnTo>
                    <a:lnTo>
                      <a:pt x="3998" y="6343"/>
                    </a:lnTo>
                    <a:lnTo>
                      <a:pt x="4017" y="6343"/>
                    </a:lnTo>
                    <a:lnTo>
                      <a:pt x="4037" y="6324"/>
                    </a:lnTo>
                    <a:lnTo>
                      <a:pt x="4056" y="6324"/>
                    </a:lnTo>
                    <a:lnTo>
                      <a:pt x="4075" y="6324"/>
                    </a:lnTo>
                    <a:lnTo>
                      <a:pt x="4075" y="6305"/>
                    </a:lnTo>
                    <a:lnTo>
                      <a:pt x="4093" y="6305"/>
                    </a:lnTo>
                    <a:lnTo>
                      <a:pt x="4113" y="6305"/>
                    </a:lnTo>
                    <a:lnTo>
                      <a:pt x="4132" y="6305"/>
                    </a:lnTo>
                    <a:lnTo>
                      <a:pt x="4151" y="6305"/>
                    </a:lnTo>
                    <a:lnTo>
                      <a:pt x="4151" y="6324"/>
                    </a:lnTo>
                    <a:lnTo>
                      <a:pt x="4170" y="6305"/>
                    </a:lnTo>
                    <a:lnTo>
                      <a:pt x="4170" y="6324"/>
                    </a:lnTo>
                    <a:lnTo>
                      <a:pt x="4189" y="6324"/>
                    </a:lnTo>
                    <a:lnTo>
                      <a:pt x="4189" y="6343"/>
                    </a:lnTo>
                    <a:lnTo>
                      <a:pt x="4208" y="6324"/>
                    </a:lnTo>
                    <a:lnTo>
                      <a:pt x="4227" y="6324"/>
                    </a:lnTo>
                    <a:lnTo>
                      <a:pt x="4246" y="6343"/>
                    </a:lnTo>
                    <a:lnTo>
                      <a:pt x="4246" y="6362"/>
                    </a:lnTo>
                    <a:lnTo>
                      <a:pt x="4265" y="6362"/>
                    </a:lnTo>
                    <a:lnTo>
                      <a:pt x="4284" y="6362"/>
                    </a:lnTo>
                    <a:lnTo>
                      <a:pt x="4284" y="6382"/>
                    </a:lnTo>
                    <a:lnTo>
                      <a:pt x="4284" y="6400"/>
                    </a:lnTo>
                    <a:lnTo>
                      <a:pt x="4265" y="6400"/>
                    </a:lnTo>
                    <a:lnTo>
                      <a:pt x="4265" y="6419"/>
                    </a:lnTo>
                    <a:lnTo>
                      <a:pt x="4265" y="6438"/>
                    </a:lnTo>
                    <a:lnTo>
                      <a:pt x="4284" y="6458"/>
                    </a:lnTo>
                    <a:lnTo>
                      <a:pt x="4284" y="6477"/>
                    </a:lnTo>
                    <a:lnTo>
                      <a:pt x="4303" y="6496"/>
                    </a:lnTo>
                    <a:lnTo>
                      <a:pt x="4322" y="6514"/>
                    </a:lnTo>
                    <a:lnTo>
                      <a:pt x="4342" y="6514"/>
                    </a:lnTo>
                    <a:lnTo>
                      <a:pt x="4322" y="6591"/>
                    </a:lnTo>
                    <a:lnTo>
                      <a:pt x="4342" y="6610"/>
                    </a:lnTo>
                    <a:lnTo>
                      <a:pt x="4342" y="6629"/>
                    </a:lnTo>
                    <a:lnTo>
                      <a:pt x="4379" y="6648"/>
                    </a:lnTo>
                    <a:lnTo>
                      <a:pt x="4437" y="6667"/>
                    </a:lnTo>
                    <a:lnTo>
                      <a:pt x="4456" y="6686"/>
                    </a:lnTo>
                    <a:lnTo>
                      <a:pt x="4474" y="6705"/>
                    </a:lnTo>
                    <a:lnTo>
                      <a:pt x="4494" y="6743"/>
                    </a:lnTo>
                    <a:lnTo>
                      <a:pt x="4494" y="6762"/>
                    </a:lnTo>
                    <a:lnTo>
                      <a:pt x="4513" y="6781"/>
                    </a:lnTo>
                    <a:lnTo>
                      <a:pt x="4532" y="6781"/>
                    </a:lnTo>
                    <a:lnTo>
                      <a:pt x="4551" y="6781"/>
                    </a:lnTo>
                    <a:lnTo>
                      <a:pt x="4570" y="6781"/>
                    </a:lnTo>
                    <a:lnTo>
                      <a:pt x="4608" y="6800"/>
                    </a:lnTo>
                    <a:lnTo>
                      <a:pt x="4627" y="6800"/>
                    </a:lnTo>
                    <a:lnTo>
                      <a:pt x="4627" y="6819"/>
                    </a:lnTo>
                    <a:lnTo>
                      <a:pt x="4646" y="6819"/>
                    </a:lnTo>
                    <a:lnTo>
                      <a:pt x="4665" y="6839"/>
                    </a:lnTo>
                    <a:lnTo>
                      <a:pt x="4665" y="6876"/>
                    </a:lnTo>
                    <a:lnTo>
                      <a:pt x="4684" y="6876"/>
                    </a:lnTo>
                    <a:lnTo>
                      <a:pt x="4703" y="6876"/>
                    </a:lnTo>
                    <a:lnTo>
                      <a:pt x="4723" y="6895"/>
                    </a:lnTo>
                    <a:lnTo>
                      <a:pt x="4741" y="6915"/>
                    </a:lnTo>
                    <a:lnTo>
                      <a:pt x="4760" y="6915"/>
                    </a:lnTo>
                    <a:lnTo>
                      <a:pt x="4760" y="6934"/>
                    </a:lnTo>
                    <a:lnTo>
                      <a:pt x="4779" y="6934"/>
                    </a:lnTo>
                    <a:lnTo>
                      <a:pt x="4818" y="6934"/>
                    </a:lnTo>
                    <a:lnTo>
                      <a:pt x="4836" y="6934"/>
                    </a:lnTo>
                    <a:lnTo>
                      <a:pt x="4855" y="6934"/>
                    </a:lnTo>
                    <a:lnTo>
                      <a:pt x="4875" y="6915"/>
                    </a:lnTo>
                    <a:lnTo>
                      <a:pt x="4875" y="6895"/>
                    </a:lnTo>
                    <a:lnTo>
                      <a:pt x="4894" y="6895"/>
                    </a:lnTo>
                    <a:lnTo>
                      <a:pt x="4913" y="6876"/>
                    </a:lnTo>
                    <a:lnTo>
                      <a:pt x="4913" y="6858"/>
                    </a:lnTo>
                    <a:lnTo>
                      <a:pt x="4932" y="6858"/>
                    </a:lnTo>
                    <a:lnTo>
                      <a:pt x="4951" y="6839"/>
                    </a:lnTo>
                    <a:lnTo>
                      <a:pt x="4970" y="6858"/>
                    </a:lnTo>
                    <a:lnTo>
                      <a:pt x="4989" y="6876"/>
                    </a:lnTo>
                    <a:lnTo>
                      <a:pt x="5027" y="6876"/>
                    </a:lnTo>
                    <a:lnTo>
                      <a:pt x="5027" y="6895"/>
                    </a:lnTo>
                    <a:lnTo>
                      <a:pt x="5027" y="6934"/>
                    </a:lnTo>
                    <a:lnTo>
                      <a:pt x="5008" y="6953"/>
                    </a:lnTo>
                    <a:lnTo>
                      <a:pt x="4989" y="6953"/>
                    </a:lnTo>
                    <a:lnTo>
                      <a:pt x="4989" y="6972"/>
                    </a:lnTo>
                    <a:lnTo>
                      <a:pt x="4989" y="6991"/>
                    </a:lnTo>
                    <a:lnTo>
                      <a:pt x="4970" y="7010"/>
                    </a:lnTo>
                    <a:lnTo>
                      <a:pt x="4970" y="7067"/>
                    </a:lnTo>
                    <a:lnTo>
                      <a:pt x="4970" y="7086"/>
                    </a:lnTo>
                    <a:lnTo>
                      <a:pt x="4970" y="7105"/>
                    </a:lnTo>
                    <a:lnTo>
                      <a:pt x="4970" y="7124"/>
                    </a:lnTo>
                    <a:lnTo>
                      <a:pt x="4989" y="7143"/>
                    </a:lnTo>
                    <a:lnTo>
                      <a:pt x="5008" y="7143"/>
                    </a:lnTo>
                    <a:lnTo>
                      <a:pt x="5027" y="7124"/>
                    </a:lnTo>
                    <a:lnTo>
                      <a:pt x="5065" y="7143"/>
                    </a:lnTo>
                    <a:lnTo>
                      <a:pt x="5065" y="7162"/>
                    </a:lnTo>
                    <a:lnTo>
                      <a:pt x="5084" y="7162"/>
                    </a:lnTo>
                    <a:lnTo>
                      <a:pt x="5103" y="7162"/>
                    </a:lnTo>
                    <a:lnTo>
                      <a:pt x="5122" y="7143"/>
                    </a:lnTo>
                    <a:lnTo>
                      <a:pt x="5141" y="7143"/>
                    </a:lnTo>
                    <a:lnTo>
                      <a:pt x="5160" y="7162"/>
                    </a:lnTo>
                    <a:lnTo>
                      <a:pt x="5180" y="7162"/>
                    </a:lnTo>
                    <a:lnTo>
                      <a:pt x="5199" y="7143"/>
                    </a:lnTo>
                    <a:lnTo>
                      <a:pt x="5217" y="7124"/>
                    </a:lnTo>
                    <a:lnTo>
                      <a:pt x="5236" y="7143"/>
                    </a:lnTo>
                    <a:lnTo>
                      <a:pt x="5256" y="7143"/>
                    </a:lnTo>
                    <a:lnTo>
                      <a:pt x="5275" y="7143"/>
                    </a:lnTo>
                    <a:lnTo>
                      <a:pt x="5294" y="7143"/>
                    </a:lnTo>
                    <a:lnTo>
                      <a:pt x="5313" y="7143"/>
                    </a:lnTo>
                    <a:lnTo>
                      <a:pt x="5332" y="7143"/>
                    </a:lnTo>
                    <a:lnTo>
                      <a:pt x="5332" y="7162"/>
                    </a:lnTo>
                    <a:lnTo>
                      <a:pt x="5351" y="7162"/>
                    </a:lnTo>
                    <a:lnTo>
                      <a:pt x="5370" y="7143"/>
                    </a:lnTo>
                    <a:lnTo>
                      <a:pt x="5389" y="7143"/>
                    </a:lnTo>
                    <a:lnTo>
                      <a:pt x="5408" y="7124"/>
                    </a:lnTo>
                    <a:lnTo>
                      <a:pt x="5408" y="7105"/>
                    </a:lnTo>
                    <a:lnTo>
                      <a:pt x="5427" y="7105"/>
                    </a:lnTo>
                    <a:lnTo>
                      <a:pt x="5427" y="7124"/>
                    </a:lnTo>
                    <a:lnTo>
                      <a:pt x="5427" y="7162"/>
                    </a:lnTo>
                    <a:lnTo>
                      <a:pt x="5427" y="7181"/>
                    </a:lnTo>
                    <a:lnTo>
                      <a:pt x="5446" y="7200"/>
                    </a:lnTo>
                    <a:lnTo>
                      <a:pt x="5465" y="7220"/>
                    </a:lnTo>
                    <a:lnTo>
                      <a:pt x="5484" y="7220"/>
                    </a:lnTo>
                    <a:lnTo>
                      <a:pt x="5522" y="7239"/>
                    </a:lnTo>
                    <a:lnTo>
                      <a:pt x="5541" y="7257"/>
                    </a:lnTo>
                    <a:lnTo>
                      <a:pt x="5541" y="7276"/>
                    </a:lnTo>
                    <a:lnTo>
                      <a:pt x="5561" y="7296"/>
                    </a:lnTo>
                    <a:lnTo>
                      <a:pt x="5561" y="7315"/>
                    </a:lnTo>
                    <a:lnTo>
                      <a:pt x="5561" y="7334"/>
                    </a:lnTo>
                    <a:lnTo>
                      <a:pt x="5580" y="7353"/>
                    </a:lnTo>
                    <a:lnTo>
                      <a:pt x="5580" y="7372"/>
                    </a:lnTo>
                    <a:lnTo>
                      <a:pt x="5598" y="7391"/>
                    </a:lnTo>
                    <a:lnTo>
                      <a:pt x="5617" y="7410"/>
                    </a:lnTo>
                    <a:lnTo>
                      <a:pt x="5617" y="7429"/>
                    </a:lnTo>
                    <a:lnTo>
                      <a:pt x="5617" y="7448"/>
                    </a:lnTo>
                    <a:lnTo>
                      <a:pt x="5617" y="7467"/>
                    </a:lnTo>
                    <a:lnTo>
                      <a:pt x="5637" y="7486"/>
                    </a:lnTo>
                    <a:lnTo>
                      <a:pt x="5675" y="7467"/>
                    </a:lnTo>
                    <a:lnTo>
                      <a:pt x="5694" y="7467"/>
                    </a:lnTo>
                    <a:lnTo>
                      <a:pt x="5732" y="7448"/>
                    </a:lnTo>
                    <a:lnTo>
                      <a:pt x="5732" y="7429"/>
                    </a:lnTo>
                    <a:lnTo>
                      <a:pt x="5713" y="7429"/>
                    </a:lnTo>
                    <a:lnTo>
                      <a:pt x="5713" y="7410"/>
                    </a:lnTo>
                    <a:lnTo>
                      <a:pt x="5713" y="7391"/>
                    </a:lnTo>
                    <a:lnTo>
                      <a:pt x="5713" y="7372"/>
                    </a:lnTo>
                    <a:lnTo>
                      <a:pt x="5713" y="7353"/>
                    </a:lnTo>
                    <a:lnTo>
                      <a:pt x="5713" y="7334"/>
                    </a:lnTo>
                    <a:lnTo>
                      <a:pt x="5694" y="7334"/>
                    </a:lnTo>
                    <a:lnTo>
                      <a:pt x="5694" y="7315"/>
                    </a:lnTo>
                    <a:lnTo>
                      <a:pt x="5770" y="7257"/>
                    </a:lnTo>
                    <a:lnTo>
                      <a:pt x="5789" y="7276"/>
                    </a:lnTo>
                    <a:lnTo>
                      <a:pt x="5789" y="7296"/>
                    </a:lnTo>
                    <a:lnTo>
                      <a:pt x="5789" y="7315"/>
                    </a:lnTo>
                    <a:lnTo>
                      <a:pt x="5770" y="7315"/>
                    </a:lnTo>
                    <a:lnTo>
                      <a:pt x="5770" y="7334"/>
                    </a:lnTo>
                    <a:lnTo>
                      <a:pt x="5789" y="7334"/>
                    </a:lnTo>
                    <a:lnTo>
                      <a:pt x="5789" y="7353"/>
                    </a:lnTo>
                    <a:lnTo>
                      <a:pt x="5789" y="7372"/>
                    </a:lnTo>
                    <a:lnTo>
                      <a:pt x="5808" y="7391"/>
                    </a:lnTo>
                    <a:lnTo>
                      <a:pt x="5827" y="7391"/>
                    </a:lnTo>
                    <a:lnTo>
                      <a:pt x="5846" y="7391"/>
                    </a:lnTo>
                    <a:lnTo>
                      <a:pt x="5865" y="7410"/>
                    </a:lnTo>
                    <a:lnTo>
                      <a:pt x="5884" y="7429"/>
                    </a:lnTo>
                    <a:lnTo>
                      <a:pt x="5903" y="7429"/>
                    </a:lnTo>
                    <a:lnTo>
                      <a:pt x="5922" y="7429"/>
                    </a:lnTo>
                    <a:lnTo>
                      <a:pt x="5942" y="7448"/>
                    </a:lnTo>
                    <a:lnTo>
                      <a:pt x="5960" y="7448"/>
                    </a:lnTo>
                    <a:lnTo>
                      <a:pt x="5979" y="7448"/>
                    </a:lnTo>
                    <a:lnTo>
                      <a:pt x="5998" y="7448"/>
                    </a:lnTo>
                    <a:lnTo>
                      <a:pt x="6018" y="7429"/>
                    </a:lnTo>
                    <a:lnTo>
                      <a:pt x="6037" y="7410"/>
                    </a:lnTo>
                    <a:lnTo>
                      <a:pt x="6037" y="7391"/>
                    </a:lnTo>
                    <a:lnTo>
                      <a:pt x="6037" y="7372"/>
                    </a:lnTo>
                    <a:lnTo>
                      <a:pt x="6037" y="7353"/>
                    </a:lnTo>
                    <a:lnTo>
                      <a:pt x="6037" y="7334"/>
                    </a:lnTo>
                    <a:lnTo>
                      <a:pt x="6056" y="7334"/>
                    </a:lnTo>
                    <a:lnTo>
                      <a:pt x="6056" y="7315"/>
                    </a:lnTo>
                    <a:lnTo>
                      <a:pt x="6056" y="7296"/>
                    </a:lnTo>
                    <a:lnTo>
                      <a:pt x="6074" y="7296"/>
                    </a:lnTo>
                    <a:lnTo>
                      <a:pt x="6094" y="7315"/>
                    </a:lnTo>
                    <a:lnTo>
                      <a:pt x="6113" y="7315"/>
                    </a:lnTo>
                    <a:lnTo>
                      <a:pt x="6132" y="7296"/>
                    </a:lnTo>
                    <a:lnTo>
                      <a:pt x="6151" y="7296"/>
                    </a:lnTo>
                    <a:lnTo>
                      <a:pt x="6170" y="7296"/>
                    </a:lnTo>
                    <a:lnTo>
                      <a:pt x="6170" y="7315"/>
                    </a:lnTo>
                    <a:lnTo>
                      <a:pt x="6189" y="7315"/>
                    </a:lnTo>
                    <a:lnTo>
                      <a:pt x="6189" y="7334"/>
                    </a:lnTo>
                    <a:lnTo>
                      <a:pt x="6189" y="7353"/>
                    </a:lnTo>
                    <a:lnTo>
                      <a:pt x="6189" y="7372"/>
                    </a:lnTo>
                    <a:lnTo>
                      <a:pt x="6208" y="7372"/>
                    </a:lnTo>
                    <a:lnTo>
                      <a:pt x="6265" y="7372"/>
                    </a:lnTo>
                    <a:lnTo>
                      <a:pt x="6284" y="7391"/>
                    </a:lnTo>
                    <a:lnTo>
                      <a:pt x="6303" y="7410"/>
                    </a:lnTo>
                    <a:lnTo>
                      <a:pt x="6323" y="7429"/>
                    </a:lnTo>
                    <a:lnTo>
                      <a:pt x="6341" y="7429"/>
                    </a:lnTo>
                    <a:lnTo>
                      <a:pt x="6360" y="7429"/>
                    </a:lnTo>
                    <a:lnTo>
                      <a:pt x="6379" y="7429"/>
                    </a:lnTo>
                    <a:lnTo>
                      <a:pt x="6399" y="7429"/>
                    </a:lnTo>
                    <a:lnTo>
                      <a:pt x="6418" y="7429"/>
                    </a:lnTo>
                    <a:lnTo>
                      <a:pt x="6437" y="7448"/>
                    </a:lnTo>
                    <a:lnTo>
                      <a:pt x="6475" y="7505"/>
                    </a:lnTo>
                    <a:lnTo>
                      <a:pt x="6494" y="7524"/>
                    </a:lnTo>
                    <a:lnTo>
                      <a:pt x="6513" y="7524"/>
                    </a:lnTo>
                    <a:lnTo>
                      <a:pt x="6551" y="7524"/>
                    </a:lnTo>
                    <a:lnTo>
                      <a:pt x="6608" y="7543"/>
                    </a:lnTo>
                    <a:lnTo>
                      <a:pt x="6627" y="7524"/>
                    </a:lnTo>
                    <a:lnTo>
                      <a:pt x="6627" y="7505"/>
                    </a:lnTo>
                    <a:lnTo>
                      <a:pt x="6665" y="7505"/>
                    </a:lnTo>
                    <a:lnTo>
                      <a:pt x="6665" y="7524"/>
                    </a:lnTo>
                    <a:lnTo>
                      <a:pt x="6665" y="7543"/>
                    </a:lnTo>
                    <a:lnTo>
                      <a:pt x="6741" y="7524"/>
                    </a:lnTo>
                    <a:lnTo>
                      <a:pt x="6760" y="7524"/>
                    </a:lnTo>
                    <a:lnTo>
                      <a:pt x="6780" y="7524"/>
                    </a:lnTo>
                    <a:lnTo>
                      <a:pt x="6799" y="7524"/>
                    </a:lnTo>
                    <a:lnTo>
                      <a:pt x="6799" y="7543"/>
                    </a:lnTo>
                    <a:lnTo>
                      <a:pt x="6818" y="7543"/>
                    </a:lnTo>
                    <a:lnTo>
                      <a:pt x="6856" y="7524"/>
                    </a:lnTo>
                    <a:lnTo>
                      <a:pt x="6875" y="7524"/>
                    </a:lnTo>
                    <a:lnTo>
                      <a:pt x="6894" y="7543"/>
                    </a:lnTo>
                    <a:lnTo>
                      <a:pt x="6913" y="7543"/>
                    </a:lnTo>
                    <a:lnTo>
                      <a:pt x="6932" y="7543"/>
                    </a:lnTo>
                    <a:lnTo>
                      <a:pt x="6951" y="7524"/>
                    </a:lnTo>
                    <a:lnTo>
                      <a:pt x="6970" y="7524"/>
                    </a:lnTo>
                    <a:lnTo>
                      <a:pt x="6970" y="7486"/>
                    </a:lnTo>
                    <a:lnTo>
                      <a:pt x="6989" y="7467"/>
                    </a:lnTo>
                    <a:lnTo>
                      <a:pt x="7008" y="7467"/>
                    </a:lnTo>
                    <a:lnTo>
                      <a:pt x="7027" y="7467"/>
                    </a:lnTo>
                    <a:lnTo>
                      <a:pt x="7085" y="7467"/>
                    </a:lnTo>
                    <a:lnTo>
                      <a:pt x="7103" y="7486"/>
                    </a:lnTo>
                    <a:lnTo>
                      <a:pt x="7122" y="7486"/>
                    </a:lnTo>
                    <a:lnTo>
                      <a:pt x="7141" y="7467"/>
                    </a:lnTo>
                    <a:lnTo>
                      <a:pt x="7161" y="7467"/>
                    </a:lnTo>
                    <a:lnTo>
                      <a:pt x="7198" y="7486"/>
                    </a:lnTo>
                    <a:lnTo>
                      <a:pt x="7217" y="7505"/>
                    </a:lnTo>
                    <a:lnTo>
                      <a:pt x="7198" y="7486"/>
                    </a:lnTo>
                    <a:lnTo>
                      <a:pt x="7198" y="7467"/>
                    </a:lnTo>
                    <a:lnTo>
                      <a:pt x="7198" y="7448"/>
                    </a:lnTo>
                    <a:lnTo>
                      <a:pt x="7217" y="7429"/>
                    </a:lnTo>
                    <a:lnTo>
                      <a:pt x="7237" y="7429"/>
                    </a:lnTo>
                    <a:lnTo>
                      <a:pt x="7256" y="7429"/>
                    </a:lnTo>
                    <a:lnTo>
                      <a:pt x="7275" y="7410"/>
                    </a:lnTo>
                    <a:lnTo>
                      <a:pt x="7408" y="7391"/>
                    </a:lnTo>
                    <a:lnTo>
                      <a:pt x="7427" y="7391"/>
                    </a:lnTo>
                    <a:lnTo>
                      <a:pt x="7465" y="7353"/>
                    </a:lnTo>
                    <a:lnTo>
                      <a:pt x="7484" y="7353"/>
                    </a:lnTo>
                    <a:lnTo>
                      <a:pt x="7503" y="7353"/>
                    </a:lnTo>
                    <a:lnTo>
                      <a:pt x="7522" y="7334"/>
                    </a:lnTo>
                    <a:lnTo>
                      <a:pt x="7542" y="7315"/>
                    </a:lnTo>
                    <a:lnTo>
                      <a:pt x="7561" y="7296"/>
                    </a:lnTo>
                    <a:lnTo>
                      <a:pt x="7579" y="7296"/>
                    </a:lnTo>
                    <a:lnTo>
                      <a:pt x="7598" y="7315"/>
                    </a:lnTo>
                    <a:lnTo>
                      <a:pt x="7618" y="7315"/>
                    </a:lnTo>
                    <a:lnTo>
                      <a:pt x="7656" y="7334"/>
                    </a:lnTo>
                    <a:lnTo>
                      <a:pt x="7675" y="7334"/>
                    </a:lnTo>
                    <a:lnTo>
                      <a:pt x="7713" y="7353"/>
                    </a:lnTo>
                    <a:lnTo>
                      <a:pt x="7713" y="7372"/>
                    </a:lnTo>
                    <a:lnTo>
                      <a:pt x="7732" y="7391"/>
                    </a:lnTo>
                    <a:lnTo>
                      <a:pt x="7732" y="7429"/>
                    </a:lnTo>
                    <a:lnTo>
                      <a:pt x="7732" y="7448"/>
                    </a:lnTo>
                    <a:lnTo>
                      <a:pt x="7751" y="7467"/>
                    </a:lnTo>
                    <a:lnTo>
                      <a:pt x="7751" y="7486"/>
                    </a:lnTo>
                    <a:lnTo>
                      <a:pt x="7751" y="7505"/>
                    </a:lnTo>
                    <a:lnTo>
                      <a:pt x="7732" y="7677"/>
                    </a:lnTo>
                    <a:lnTo>
                      <a:pt x="7713" y="7696"/>
                    </a:lnTo>
                    <a:lnTo>
                      <a:pt x="7694" y="7733"/>
                    </a:lnTo>
                    <a:lnTo>
                      <a:pt x="7675" y="7753"/>
                    </a:lnTo>
                    <a:lnTo>
                      <a:pt x="7675" y="7772"/>
                    </a:lnTo>
                    <a:lnTo>
                      <a:pt x="7694" y="7791"/>
                    </a:lnTo>
                    <a:lnTo>
                      <a:pt x="7694" y="7810"/>
                    </a:lnTo>
                    <a:lnTo>
                      <a:pt x="7694" y="7829"/>
                    </a:lnTo>
                    <a:lnTo>
                      <a:pt x="7694" y="7848"/>
                    </a:lnTo>
                    <a:lnTo>
                      <a:pt x="7694" y="7867"/>
                    </a:lnTo>
                    <a:lnTo>
                      <a:pt x="7713" y="7886"/>
                    </a:lnTo>
                    <a:lnTo>
                      <a:pt x="7732" y="7905"/>
                    </a:lnTo>
                    <a:lnTo>
                      <a:pt x="7751" y="7905"/>
                    </a:lnTo>
                    <a:lnTo>
                      <a:pt x="7751" y="7924"/>
                    </a:lnTo>
                    <a:lnTo>
                      <a:pt x="7770" y="7943"/>
                    </a:lnTo>
                    <a:lnTo>
                      <a:pt x="7789" y="7943"/>
                    </a:lnTo>
                    <a:lnTo>
                      <a:pt x="7808" y="7943"/>
                    </a:lnTo>
                    <a:lnTo>
                      <a:pt x="7827" y="7943"/>
                    </a:lnTo>
                    <a:lnTo>
                      <a:pt x="7846" y="7962"/>
                    </a:lnTo>
                    <a:lnTo>
                      <a:pt x="7865" y="7943"/>
                    </a:lnTo>
                    <a:lnTo>
                      <a:pt x="7846" y="7924"/>
                    </a:lnTo>
                    <a:lnTo>
                      <a:pt x="7846" y="7886"/>
                    </a:lnTo>
                    <a:lnTo>
                      <a:pt x="7827" y="7848"/>
                    </a:lnTo>
                    <a:lnTo>
                      <a:pt x="7827" y="7829"/>
                    </a:lnTo>
                    <a:lnTo>
                      <a:pt x="7846" y="7810"/>
                    </a:lnTo>
                    <a:lnTo>
                      <a:pt x="7846" y="7791"/>
                    </a:lnTo>
                    <a:lnTo>
                      <a:pt x="7846" y="7772"/>
                    </a:lnTo>
                    <a:lnTo>
                      <a:pt x="7865" y="7772"/>
                    </a:lnTo>
                    <a:lnTo>
                      <a:pt x="7865" y="7753"/>
                    </a:lnTo>
                    <a:lnTo>
                      <a:pt x="7884" y="7733"/>
                    </a:lnTo>
                    <a:lnTo>
                      <a:pt x="7903" y="7715"/>
                    </a:lnTo>
                    <a:lnTo>
                      <a:pt x="7923" y="7696"/>
                    </a:lnTo>
                    <a:lnTo>
                      <a:pt x="7942" y="7696"/>
                    </a:lnTo>
                    <a:lnTo>
                      <a:pt x="7960" y="7696"/>
                    </a:lnTo>
                    <a:lnTo>
                      <a:pt x="7979" y="7657"/>
                    </a:lnTo>
                    <a:lnTo>
                      <a:pt x="8018" y="7601"/>
                    </a:lnTo>
                    <a:lnTo>
                      <a:pt x="8037" y="7581"/>
                    </a:lnTo>
                    <a:lnTo>
                      <a:pt x="8037" y="7543"/>
                    </a:lnTo>
                    <a:lnTo>
                      <a:pt x="8056" y="7524"/>
                    </a:lnTo>
                    <a:lnTo>
                      <a:pt x="8094" y="7505"/>
                    </a:lnTo>
                    <a:lnTo>
                      <a:pt x="8113" y="7486"/>
                    </a:lnTo>
                    <a:lnTo>
                      <a:pt x="8151" y="7448"/>
                    </a:lnTo>
                    <a:lnTo>
                      <a:pt x="8170" y="7391"/>
                    </a:lnTo>
                    <a:lnTo>
                      <a:pt x="8189" y="7353"/>
                    </a:lnTo>
                    <a:lnTo>
                      <a:pt x="8208" y="7334"/>
                    </a:lnTo>
                    <a:lnTo>
                      <a:pt x="8227" y="7334"/>
                    </a:lnTo>
                    <a:lnTo>
                      <a:pt x="8246" y="7315"/>
                    </a:lnTo>
                    <a:lnTo>
                      <a:pt x="8284" y="7276"/>
                    </a:lnTo>
                    <a:lnTo>
                      <a:pt x="8304" y="7257"/>
                    </a:lnTo>
                    <a:lnTo>
                      <a:pt x="8399" y="7239"/>
                    </a:lnTo>
                    <a:lnTo>
                      <a:pt x="8436" y="7220"/>
                    </a:lnTo>
                    <a:lnTo>
                      <a:pt x="8436" y="7200"/>
                    </a:lnTo>
                    <a:lnTo>
                      <a:pt x="8436" y="7181"/>
                    </a:lnTo>
                    <a:lnTo>
                      <a:pt x="8456" y="7181"/>
                    </a:lnTo>
                    <a:lnTo>
                      <a:pt x="8475" y="7162"/>
                    </a:lnTo>
                    <a:lnTo>
                      <a:pt x="8494" y="7162"/>
                    </a:lnTo>
                    <a:lnTo>
                      <a:pt x="8494" y="7143"/>
                    </a:lnTo>
                    <a:lnTo>
                      <a:pt x="8513" y="7143"/>
                    </a:lnTo>
                    <a:lnTo>
                      <a:pt x="8513" y="7124"/>
                    </a:lnTo>
                    <a:lnTo>
                      <a:pt x="8551" y="7124"/>
                    </a:lnTo>
                    <a:lnTo>
                      <a:pt x="8570" y="7124"/>
                    </a:lnTo>
                    <a:lnTo>
                      <a:pt x="8589" y="7124"/>
                    </a:lnTo>
                    <a:lnTo>
                      <a:pt x="8608" y="7105"/>
                    </a:lnTo>
                    <a:lnTo>
                      <a:pt x="8665" y="7086"/>
                    </a:lnTo>
                    <a:lnTo>
                      <a:pt x="8703" y="7105"/>
                    </a:lnTo>
                    <a:lnTo>
                      <a:pt x="8722" y="7105"/>
                    </a:lnTo>
                    <a:lnTo>
                      <a:pt x="8741" y="7105"/>
                    </a:lnTo>
                    <a:lnTo>
                      <a:pt x="8761" y="7086"/>
                    </a:lnTo>
                    <a:lnTo>
                      <a:pt x="8780" y="7086"/>
                    </a:lnTo>
                    <a:lnTo>
                      <a:pt x="8799" y="7105"/>
                    </a:lnTo>
                    <a:lnTo>
                      <a:pt x="8799" y="7124"/>
                    </a:lnTo>
                    <a:lnTo>
                      <a:pt x="8817" y="7162"/>
                    </a:lnTo>
                    <a:lnTo>
                      <a:pt x="8856" y="7162"/>
                    </a:lnTo>
                    <a:lnTo>
                      <a:pt x="8875" y="7124"/>
                    </a:lnTo>
                    <a:lnTo>
                      <a:pt x="8894" y="7124"/>
                    </a:lnTo>
                    <a:lnTo>
                      <a:pt x="8913" y="7143"/>
                    </a:lnTo>
                    <a:lnTo>
                      <a:pt x="8951" y="7143"/>
                    </a:lnTo>
                    <a:lnTo>
                      <a:pt x="8989" y="7181"/>
                    </a:lnTo>
                    <a:lnTo>
                      <a:pt x="9008" y="7181"/>
                    </a:lnTo>
                    <a:lnTo>
                      <a:pt x="9046" y="7181"/>
                    </a:lnTo>
                    <a:lnTo>
                      <a:pt x="9046" y="7220"/>
                    </a:lnTo>
                    <a:lnTo>
                      <a:pt x="9027" y="7220"/>
                    </a:lnTo>
                    <a:lnTo>
                      <a:pt x="9008" y="7257"/>
                    </a:lnTo>
                    <a:lnTo>
                      <a:pt x="8989" y="7257"/>
                    </a:lnTo>
                    <a:lnTo>
                      <a:pt x="8970" y="7276"/>
                    </a:lnTo>
                    <a:lnTo>
                      <a:pt x="8951" y="7315"/>
                    </a:lnTo>
                    <a:lnTo>
                      <a:pt x="8970" y="7315"/>
                    </a:lnTo>
                    <a:lnTo>
                      <a:pt x="8989" y="7315"/>
                    </a:lnTo>
                    <a:lnTo>
                      <a:pt x="9027" y="7334"/>
                    </a:lnTo>
                    <a:lnTo>
                      <a:pt x="9046" y="7315"/>
                    </a:lnTo>
                    <a:lnTo>
                      <a:pt x="9066" y="7315"/>
                    </a:lnTo>
                    <a:lnTo>
                      <a:pt x="9084" y="7315"/>
                    </a:lnTo>
                    <a:lnTo>
                      <a:pt x="9103" y="7315"/>
                    </a:lnTo>
                    <a:lnTo>
                      <a:pt x="9122" y="7315"/>
                    </a:lnTo>
                    <a:lnTo>
                      <a:pt x="9142" y="7334"/>
                    </a:lnTo>
                    <a:lnTo>
                      <a:pt x="9161" y="7334"/>
                    </a:lnTo>
                    <a:lnTo>
                      <a:pt x="9198" y="7334"/>
                    </a:lnTo>
                    <a:lnTo>
                      <a:pt x="9237" y="7353"/>
                    </a:lnTo>
                    <a:lnTo>
                      <a:pt x="9275" y="7353"/>
                    </a:lnTo>
                    <a:lnTo>
                      <a:pt x="9313" y="7391"/>
                    </a:lnTo>
                    <a:lnTo>
                      <a:pt x="9332" y="7391"/>
                    </a:lnTo>
                    <a:lnTo>
                      <a:pt x="9351" y="7410"/>
                    </a:lnTo>
                    <a:lnTo>
                      <a:pt x="9389" y="7410"/>
                    </a:lnTo>
                    <a:lnTo>
                      <a:pt x="9408" y="7410"/>
                    </a:lnTo>
                    <a:lnTo>
                      <a:pt x="9446" y="7391"/>
                    </a:lnTo>
                    <a:lnTo>
                      <a:pt x="9446" y="7372"/>
                    </a:lnTo>
                    <a:lnTo>
                      <a:pt x="9484" y="7334"/>
                    </a:lnTo>
                    <a:lnTo>
                      <a:pt x="9484" y="7315"/>
                    </a:lnTo>
                    <a:lnTo>
                      <a:pt x="9503" y="7315"/>
                    </a:lnTo>
                    <a:lnTo>
                      <a:pt x="9523" y="7315"/>
                    </a:lnTo>
                    <a:lnTo>
                      <a:pt x="9542" y="7315"/>
                    </a:lnTo>
                    <a:lnTo>
                      <a:pt x="9560" y="7296"/>
                    </a:lnTo>
                    <a:lnTo>
                      <a:pt x="9579" y="7334"/>
                    </a:lnTo>
                    <a:lnTo>
                      <a:pt x="9599" y="7353"/>
                    </a:lnTo>
                    <a:lnTo>
                      <a:pt x="9656" y="7391"/>
                    </a:lnTo>
                    <a:lnTo>
                      <a:pt x="9675" y="7391"/>
                    </a:lnTo>
                    <a:lnTo>
                      <a:pt x="9694" y="7391"/>
                    </a:lnTo>
                    <a:lnTo>
                      <a:pt x="9713" y="7391"/>
                    </a:lnTo>
                    <a:lnTo>
                      <a:pt x="9751" y="7410"/>
                    </a:lnTo>
                    <a:lnTo>
                      <a:pt x="9770" y="7410"/>
                    </a:lnTo>
                    <a:lnTo>
                      <a:pt x="9789" y="7410"/>
                    </a:lnTo>
                    <a:lnTo>
                      <a:pt x="9808" y="7429"/>
                    </a:lnTo>
                    <a:lnTo>
                      <a:pt x="9827" y="7429"/>
                    </a:lnTo>
                    <a:lnTo>
                      <a:pt x="9827" y="7448"/>
                    </a:lnTo>
                    <a:lnTo>
                      <a:pt x="9827" y="7467"/>
                    </a:lnTo>
                    <a:lnTo>
                      <a:pt x="9827" y="7486"/>
                    </a:lnTo>
                    <a:lnTo>
                      <a:pt x="9808" y="7505"/>
                    </a:lnTo>
                    <a:lnTo>
                      <a:pt x="9808" y="7524"/>
                    </a:lnTo>
                    <a:lnTo>
                      <a:pt x="9808" y="7581"/>
                    </a:lnTo>
                    <a:lnTo>
                      <a:pt x="9923" y="7581"/>
                    </a:lnTo>
                    <a:lnTo>
                      <a:pt x="9960" y="7581"/>
                    </a:lnTo>
                    <a:lnTo>
                      <a:pt x="9980" y="7601"/>
                    </a:lnTo>
                    <a:lnTo>
                      <a:pt x="10018" y="7601"/>
                    </a:lnTo>
                    <a:lnTo>
                      <a:pt x="10056" y="7619"/>
                    </a:lnTo>
                    <a:lnTo>
                      <a:pt x="10075" y="7601"/>
                    </a:lnTo>
                    <a:lnTo>
                      <a:pt x="10094" y="7601"/>
                    </a:lnTo>
                    <a:lnTo>
                      <a:pt x="10132" y="7562"/>
                    </a:lnTo>
                    <a:lnTo>
                      <a:pt x="10170" y="7543"/>
                    </a:lnTo>
                    <a:lnTo>
                      <a:pt x="10189" y="7543"/>
                    </a:lnTo>
                    <a:lnTo>
                      <a:pt x="10246" y="7543"/>
                    </a:lnTo>
                    <a:lnTo>
                      <a:pt x="10265" y="7543"/>
                    </a:lnTo>
                    <a:lnTo>
                      <a:pt x="10265" y="7524"/>
                    </a:lnTo>
                    <a:lnTo>
                      <a:pt x="10265" y="7505"/>
                    </a:lnTo>
                    <a:lnTo>
                      <a:pt x="10265" y="7486"/>
                    </a:lnTo>
                    <a:lnTo>
                      <a:pt x="10265" y="7505"/>
                    </a:lnTo>
                    <a:lnTo>
                      <a:pt x="10285" y="7505"/>
                    </a:lnTo>
                    <a:lnTo>
                      <a:pt x="10285" y="7543"/>
                    </a:lnTo>
                    <a:lnTo>
                      <a:pt x="10304" y="7562"/>
                    </a:lnTo>
                    <a:lnTo>
                      <a:pt x="10322" y="7562"/>
                    </a:lnTo>
                    <a:lnTo>
                      <a:pt x="10322" y="7543"/>
                    </a:lnTo>
                    <a:lnTo>
                      <a:pt x="10341" y="7524"/>
                    </a:lnTo>
                    <a:lnTo>
                      <a:pt x="10341" y="7543"/>
                    </a:lnTo>
                    <a:lnTo>
                      <a:pt x="10361" y="7543"/>
                    </a:lnTo>
                    <a:lnTo>
                      <a:pt x="10361" y="7524"/>
                    </a:lnTo>
                    <a:lnTo>
                      <a:pt x="10380" y="7505"/>
                    </a:lnTo>
                    <a:lnTo>
                      <a:pt x="10399" y="7524"/>
                    </a:lnTo>
                    <a:lnTo>
                      <a:pt x="10418" y="7524"/>
                    </a:lnTo>
                    <a:lnTo>
                      <a:pt x="10437" y="7505"/>
                    </a:lnTo>
                    <a:lnTo>
                      <a:pt x="10475" y="7505"/>
                    </a:lnTo>
                    <a:lnTo>
                      <a:pt x="10494" y="7486"/>
                    </a:lnTo>
                    <a:lnTo>
                      <a:pt x="10513" y="7467"/>
                    </a:lnTo>
                    <a:lnTo>
                      <a:pt x="10532" y="7467"/>
                    </a:lnTo>
                    <a:lnTo>
                      <a:pt x="10551" y="7448"/>
                    </a:lnTo>
                    <a:lnTo>
                      <a:pt x="10570" y="7429"/>
                    </a:lnTo>
                    <a:lnTo>
                      <a:pt x="10589" y="7410"/>
                    </a:lnTo>
                    <a:lnTo>
                      <a:pt x="10608" y="7391"/>
                    </a:lnTo>
                    <a:lnTo>
                      <a:pt x="10608" y="7353"/>
                    </a:lnTo>
                    <a:lnTo>
                      <a:pt x="10608" y="7334"/>
                    </a:lnTo>
                    <a:lnTo>
                      <a:pt x="10570" y="7334"/>
                    </a:lnTo>
                    <a:lnTo>
                      <a:pt x="10570" y="7315"/>
                    </a:lnTo>
                    <a:lnTo>
                      <a:pt x="10570" y="7296"/>
                    </a:lnTo>
                    <a:lnTo>
                      <a:pt x="10589" y="7276"/>
                    </a:lnTo>
                    <a:lnTo>
                      <a:pt x="10608" y="7257"/>
                    </a:lnTo>
                    <a:lnTo>
                      <a:pt x="10666" y="7220"/>
                    </a:lnTo>
                    <a:lnTo>
                      <a:pt x="10666" y="7239"/>
                    </a:lnTo>
                    <a:lnTo>
                      <a:pt x="10684" y="7239"/>
                    </a:lnTo>
                    <a:lnTo>
                      <a:pt x="10703" y="7239"/>
                    </a:lnTo>
                    <a:lnTo>
                      <a:pt x="10703" y="7220"/>
                    </a:lnTo>
                    <a:lnTo>
                      <a:pt x="10722" y="7220"/>
                    </a:lnTo>
                    <a:lnTo>
                      <a:pt x="10722" y="7200"/>
                    </a:lnTo>
                    <a:lnTo>
                      <a:pt x="10742" y="7181"/>
                    </a:lnTo>
                    <a:lnTo>
                      <a:pt x="10761" y="7181"/>
                    </a:lnTo>
                    <a:lnTo>
                      <a:pt x="10780" y="7162"/>
                    </a:lnTo>
                    <a:lnTo>
                      <a:pt x="10798" y="7162"/>
                    </a:lnTo>
                    <a:lnTo>
                      <a:pt x="10818" y="7143"/>
                    </a:lnTo>
                    <a:lnTo>
                      <a:pt x="10837" y="7124"/>
                    </a:lnTo>
                    <a:lnTo>
                      <a:pt x="10894" y="7067"/>
                    </a:lnTo>
                    <a:lnTo>
                      <a:pt x="10913" y="7048"/>
                    </a:lnTo>
                    <a:lnTo>
                      <a:pt x="10932" y="7029"/>
                    </a:lnTo>
                    <a:lnTo>
                      <a:pt x="10932" y="6991"/>
                    </a:lnTo>
                    <a:lnTo>
                      <a:pt x="10951" y="6972"/>
                    </a:lnTo>
                    <a:lnTo>
                      <a:pt x="10970" y="6953"/>
                    </a:lnTo>
                    <a:lnTo>
                      <a:pt x="10989" y="6934"/>
                    </a:lnTo>
                    <a:lnTo>
                      <a:pt x="11027" y="6915"/>
                    </a:lnTo>
                    <a:lnTo>
                      <a:pt x="11065" y="6876"/>
                    </a:lnTo>
                    <a:lnTo>
                      <a:pt x="11084" y="6858"/>
                    </a:lnTo>
                    <a:lnTo>
                      <a:pt x="11161" y="6819"/>
                    </a:lnTo>
                    <a:lnTo>
                      <a:pt x="11237" y="6819"/>
                    </a:lnTo>
                    <a:lnTo>
                      <a:pt x="11275" y="6819"/>
                    </a:lnTo>
                    <a:lnTo>
                      <a:pt x="11294" y="6819"/>
                    </a:lnTo>
                    <a:lnTo>
                      <a:pt x="11313" y="6819"/>
                    </a:lnTo>
                    <a:lnTo>
                      <a:pt x="11313" y="6800"/>
                    </a:lnTo>
                    <a:lnTo>
                      <a:pt x="11332" y="6800"/>
                    </a:lnTo>
                    <a:lnTo>
                      <a:pt x="11351" y="6800"/>
                    </a:lnTo>
                    <a:lnTo>
                      <a:pt x="11370" y="6800"/>
                    </a:lnTo>
                    <a:lnTo>
                      <a:pt x="11408" y="6743"/>
                    </a:lnTo>
                    <a:lnTo>
                      <a:pt x="11428" y="6743"/>
                    </a:lnTo>
                    <a:lnTo>
                      <a:pt x="11465" y="6724"/>
                    </a:lnTo>
                    <a:lnTo>
                      <a:pt x="11484" y="6724"/>
                    </a:lnTo>
                    <a:lnTo>
                      <a:pt x="11504" y="6724"/>
                    </a:lnTo>
                    <a:lnTo>
                      <a:pt x="11504" y="6705"/>
                    </a:lnTo>
                    <a:lnTo>
                      <a:pt x="11504" y="6686"/>
                    </a:lnTo>
                    <a:lnTo>
                      <a:pt x="11523" y="6686"/>
                    </a:lnTo>
                    <a:lnTo>
                      <a:pt x="11542" y="6686"/>
                    </a:lnTo>
                    <a:lnTo>
                      <a:pt x="11560" y="6686"/>
                    </a:lnTo>
                    <a:lnTo>
                      <a:pt x="11560" y="6667"/>
                    </a:lnTo>
                    <a:lnTo>
                      <a:pt x="11580" y="6667"/>
                    </a:lnTo>
                    <a:lnTo>
                      <a:pt x="11599" y="6648"/>
                    </a:lnTo>
                    <a:lnTo>
                      <a:pt x="11637" y="6648"/>
                    </a:lnTo>
                    <a:lnTo>
                      <a:pt x="11675" y="6629"/>
                    </a:lnTo>
                    <a:lnTo>
                      <a:pt x="11694" y="6610"/>
                    </a:lnTo>
                    <a:lnTo>
                      <a:pt x="11751" y="6591"/>
                    </a:lnTo>
                    <a:lnTo>
                      <a:pt x="11789" y="6553"/>
                    </a:lnTo>
                    <a:lnTo>
                      <a:pt x="11827" y="6514"/>
                    </a:lnTo>
                    <a:lnTo>
                      <a:pt x="11789" y="6496"/>
                    </a:lnTo>
                    <a:lnTo>
                      <a:pt x="11770" y="6458"/>
                    </a:lnTo>
                    <a:lnTo>
                      <a:pt x="11789" y="6419"/>
                    </a:lnTo>
                    <a:lnTo>
                      <a:pt x="11808" y="6419"/>
                    </a:lnTo>
                    <a:lnTo>
                      <a:pt x="11827" y="6419"/>
                    </a:lnTo>
                    <a:lnTo>
                      <a:pt x="11827" y="6400"/>
                    </a:lnTo>
                    <a:lnTo>
                      <a:pt x="11846" y="6382"/>
                    </a:lnTo>
                    <a:lnTo>
                      <a:pt x="11865" y="6362"/>
                    </a:lnTo>
                    <a:lnTo>
                      <a:pt x="11885" y="6362"/>
                    </a:lnTo>
                    <a:lnTo>
                      <a:pt x="11922" y="6362"/>
                    </a:lnTo>
                    <a:lnTo>
                      <a:pt x="11941" y="6362"/>
                    </a:lnTo>
                    <a:lnTo>
                      <a:pt x="11961" y="6343"/>
                    </a:lnTo>
                    <a:lnTo>
                      <a:pt x="11999" y="6286"/>
                    </a:lnTo>
                    <a:lnTo>
                      <a:pt x="12018" y="6267"/>
                    </a:lnTo>
                    <a:lnTo>
                      <a:pt x="12037" y="6267"/>
                    </a:lnTo>
                    <a:lnTo>
                      <a:pt x="12056" y="6286"/>
                    </a:lnTo>
                    <a:lnTo>
                      <a:pt x="12094" y="6305"/>
                    </a:lnTo>
                    <a:lnTo>
                      <a:pt x="12132" y="6343"/>
                    </a:lnTo>
                    <a:lnTo>
                      <a:pt x="12132" y="6362"/>
                    </a:lnTo>
                    <a:lnTo>
                      <a:pt x="12132" y="6400"/>
                    </a:lnTo>
                    <a:lnTo>
                      <a:pt x="12151" y="6400"/>
                    </a:lnTo>
                    <a:lnTo>
                      <a:pt x="12170" y="6400"/>
                    </a:lnTo>
                    <a:lnTo>
                      <a:pt x="12208" y="6400"/>
                    </a:lnTo>
                    <a:lnTo>
                      <a:pt x="12227" y="6400"/>
                    </a:lnTo>
                    <a:lnTo>
                      <a:pt x="12285" y="6438"/>
                    </a:lnTo>
                    <a:lnTo>
                      <a:pt x="12303" y="6438"/>
                    </a:lnTo>
                    <a:lnTo>
                      <a:pt x="12285" y="6419"/>
                    </a:lnTo>
                    <a:lnTo>
                      <a:pt x="12285" y="6400"/>
                    </a:lnTo>
                    <a:lnTo>
                      <a:pt x="12303" y="6419"/>
                    </a:lnTo>
                    <a:lnTo>
                      <a:pt x="12342" y="6419"/>
                    </a:lnTo>
                    <a:lnTo>
                      <a:pt x="12380" y="6438"/>
                    </a:lnTo>
                    <a:lnTo>
                      <a:pt x="12399" y="6458"/>
                    </a:lnTo>
                    <a:lnTo>
                      <a:pt x="12456" y="6458"/>
                    </a:lnTo>
                    <a:lnTo>
                      <a:pt x="12456" y="6477"/>
                    </a:lnTo>
                    <a:lnTo>
                      <a:pt x="12475" y="6477"/>
                    </a:lnTo>
                    <a:lnTo>
                      <a:pt x="12475" y="6496"/>
                    </a:lnTo>
                    <a:lnTo>
                      <a:pt x="12513" y="6496"/>
                    </a:lnTo>
                    <a:lnTo>
                      <a:pt x="12513" y="6458"/>
                    </a:lnTo>
                    <a:lnTo>
                      <a:pt x="12532" y="6419"/>
                    </a:lnTo>
                    <a:lnTo>
                      <a:pt x="12589" y="6419"/>
                    </a:lnTo>
                    <a:lnTo>
                      <a:pt x="12608" y="6438"/>
                    </a:lnTo>
                    <a:lnTo>
                      <a:pt x="12627" y="6400"/>
                    </a:lnTo>
                    <a:lnTo>
                      <a:pt x="12647" y="6382"/>
                    </a:lnTo>
                    <a:lnTo>
                      <a:pt x="12647" y="6419"/>
                    </a:lnTo>
                    <a:lnTo>
                      <a:pt x="12647" y="6438"/>
                    </a:lnTo>
                    <a:lnTo>
                      <a:pt x="12666" y="6419"/>
                    </a:lnTo>
                    <a:lnTo>
                      <a:pt x="12684" y="6438"/>
                    </a:lnTo>
                    <a:lnTo>
                      <a:pt x="12703" y="6419"/>
                    </a:lnTo>
                    <a:lnTo>
                      <a:pt x="12703" y="6400"/>
                    </a:lnTo>
                    <a:lnTo>
                      <a:pt x="12684" y="6382"/>
                    </a:lnTo>
                    <a:lnTo>
                      <a:pt x="12684" y="6362"/>
                    </a:lnTo>
                    <a:lnTo>
                      <a:pt x="12723" y="6362"/>
                    </a:lnTo>
                    <a:lnTo>
                      <a:pt x="12723" y="6343"/>
                    </a:lnTo>
                    <a:lnTo>
                      <a:pt x="12742" y="6343"/>
                    </a:lnTo>
                    <a:lnTo>
                      <a:pt x="12742" y="6324"/>
                    </a:lnTo>
                    <a:lnTo>
                      <a:pt x="12779" y="6343"/>
                    </a:lnTo>
                    <a:lnTo>
                      <a:pt x="12837" y="6362"/>
                    </a:lnTo>
                    <a:lnTo>
                      <a:pt x="12856" y="6305"/>
                    </a:lnTo>
                    <a:lnTo>
                      <a:pt x="12856" y="6248"/>
                    </a:lnTo>
                    <a:lnTo>
                      <a:pt x="12894" y="6248"/>
                    </a:lnTo>
                    <a:lnTo>
                      <a:pt x="12951" y="6267"/>
                    </a:lnTo>
                    <a:lnTo>
                      <a:pt x="13008" y="6248"/>
                    </a:lnTo>
                    <a:lnTo>
                      <a:pt x="13065" y="6229"/>
                    </a:lnTo>
                    <a:lnTo>
                      <a:pt x="13104" y="6229"/>
                    </a:lnTo>
                    <a:lnTo>
                      <a:pt x="13160" y="6229"/>
                    </a:lnTo>
                    <a:lnTo>
                      <a:pt x="13160" y="6248"/>
                    </a:lnTo>
                    <a:lnTo>
                      <a:pt x="13180" y="6286"/>
                    </a:lnTo>
                    <a:lnTo>
                      <a:pt x="13180" y="6305"/>
                    </a:lnTo>
                    <a:lnTo>
                      <a:pt x="13199" y="6324"/>
                    </a:lnTo>
                    <a:lnTo>
                      <a:pt x="13218" y="6343"/>
                    </a:lnTo>
                    <a:lnTo>
                      <a:pt x="13256" y="6343"/>
                    </a:lnTo>
                    <a:lnTo>
                      <a:pt x="13275" y="6324"/>
                    </a:lnTo>
                    <a:lnTo>
                      <a:pt x="13294" y="6305"/>
                    </a:lnTo>
                    <a:lnTo>
                      <a:pt x="13313" y="6305"/>
                    </a:lnTo>
                    <a:lnTo>
                      <a:pt x="13313" y="6324"/>
                    </a:lnTo>
                    <a:lnTo>
                      <a:pt x="13313" y="6343"/>
                    </a:lnTo>
                    <a:lnTo>
                      <a:pt x="13313" y="6362"/>
                    </a:lnTo>
                    <a:lnTo>
                      <a:pt x="13294" y="6400"/>
                    </a:lnTo>
                    <a:lnTo>
                      <a:pt x="13199" y="6419"/>
                    </a:lnTo>
                    <a:lnTo>
                      <a:pt x="13180" y="6438"/>
                    </a:lnTo>
                    <a:lnTo>
                      <a:pt x="13180" y="6458"/>
                    </a:lnTo>
                    <a:lnTo>
                      <a:pt x="13199" y="6514"/>
                    </a:lnTo>
                    <a:lnTo>
                      <a:pt x="13256" y="6477"/>
                    </a:lnTo>
                    <a:lnTo>
                      <a:pt x="13313" y="6458"/>
                    </a:lnTo>
                    <a:lnTo>
                      <a:pt x="13313" y="6514"/>
                    </a:lnTo>
                    <a:lnTo>
                      <a:pt x="13389" y="6553"/>
                    </a:lnTo>
                    <a:lnTo>
                      <a:pt x="13389" y="6572"/>
                    </a:lnTo>
                    <a:lnTo>
                      <a:pt x="13409" y="6572"/>
                    </a:lnTo>
                    <a:lnTo>
                      <a:pt x="13409" y="6591"/>
                    </a:lnTo>
                    <a:lnTo>
                      <a:pt x="13427" y="6610"/>
                    </a:lnTo>
                    <a:lnTo>
                      <a:pt x="13427" y="6648"/>
                    </a:lnTo>
                    <a:lnTo>
                      <a:pt x="13446" y="6648"/>
                    </a:lnTo>
                    <a:lnTo>
                      <a:pt x="13485" y="6705"/>
                    </a:lnTo>
                    <a:lnTo>
                      <a:pt x="13485" y="6743"/>
                    </a:lnTo>
                    <a:lnTo>
                      <a:pt x="13485" y="6781"/>
                    </a:lnTo>
                    <a:lnTo>
                      <a:pt x="13427" y="6839"/>
                    </a:lnTo>
                    <a:lnTo>
                      <a:pt x="13370" y="6876"/>
                    </a:lnTo>
                    <a:lnTo>
                      <a:pt x="13389" y="6915"/>
                    </a:lnTo>
                    <a:lnTo>
                      <a:pt x="13370" y="6953"/>
                    </a:lnTo>
                    <a:lnTo>
                      <a:pt x="13389" y="6972"/>
                    </a:lnTo>
                    <a:lnTo>
                      <a:pt x="13409" y="7029"/>
                    </a:lnTo>
                    <a:lnTo>
                      <a:pt x="13427" y="7029"/>
                    </a:lnTo>
                    <a:lnTo>
                      <a:pt x="13427" y="6972"/>
                    </a:lnTo>
                    <a:lnTo>
                      <a:pt x="13446" y="6934"/>
                    </a:lnTo>
                    <a:lnTo>
                      <a:pt x="13465" y="6895"/>
                    </a:lnTo>
                    <a:lnTo>
                      <a:pt x="13504" y="6876"/>
                    </a:lnTo>
                    <a:lnTo>
                      <a:pt x="13561" y="6895"/>
                    </a:lnTo>
                    <a:lnTo>
                      <a:pt x="13618" y="6953"/>
                    </a:lnTo>
                    <a:lnTo>
                      <a:pt x="13675" y="6972"/>
                    </a:lnTo>
                    <a:lnTo>
                      <a:pt x="13713" y="7029"/>
                    </a:lnTo>
                    <a:lnTo>
                      <a:pt x="13713" y="7086"/>
                    </a:lnTo>
                    <a:lnTo>
                      <a:pt x="13751" y="7105"/>
                    </a:lnTo>
                    <a:lnTo>
                      <a:pt x="13770" y="7105"/>
                    </a:lnTo>
                    <a:lnTo>
                      <a:pt x="13790" y="7105"/>
                    </a:lnTo>
                    <a:lnTo>
                      <a:pt x="13808" y="7086"/>
                    </a:lnTo>
                    <a:lnTo>
                      <a:pt x="13846" y="7067"/>
                    </a:lnTo>
                    <a:lnTo>
                      <a:pt x="13885" y="7067"/>
                    </a:lnTo>
                    <a:lnTo>
                      <a:pt x="13922" y="7124"/>
                    </a:lnTo>
                    <a:lnTo>
                      <a:pt x="13942" y="7124"/>
                    </a:lnTo>
                    <a:lnTo>
                      <a:pt x="13961" y="7143"/>
                    </a:lnTo>
                    <a:lnTo>
                      <a:pt x="13999" y="7181"/>
                    </a:lnTo>
                    <a:lnTo>
                      <a:pt x="14037" y="7200"/>
                    </a:lnTo>
                    <a:lnTo>
                      <a:pt x="14037" y="7181"/>
                    </a:lnTo>
                    <a:lnTo>
                      <a:pt x="14056" y="7162"/>
                    </a:lnTo>
                    <a:lnTo>
                      <a:pt x="14075" y="7162"/>
                    </a:lnTo>
                    <a:lnTo>
                      <a:pt x="14075" y="7143"/>
                    </a:lnTo>
                    <a:lnTo>
                      <a:pt x="14094" y="7143"/>
                    </a:lnTo>
                    <a:lnTo>
                      <a:pt x="14113" y="7143"/>
                    </a:lnTo>
                    <a:lnTo>
                      <a:pt x="14132" y="7124"/>
                    </a:lnTo>
                    <a:lnTo>
                      <a:pt x="14132" y="7086"/>
                    </a:lnTo>
                    <a:lnTo>
                      <a:pt x="14132" y="7067"/>
                    </a:lnTo>
                    <a:lnTo>
                      <a:pt x="14113" y="7067"/>
                    </a:lnTo>
                    <a:lnTo>
                      <a:pt x="14132" y="7048"/>
                    </a:lnTo>
                    <a:lnTo>
                      <a:pt x="14132" y="7029"/>
                    </a:lnTo>
                    <a:lnTo>
                      <a:pt x="14151" y="7029"/>
                    </a:lnTo>
                    <a:lnTo>
                      <a:pt x="14151" y="7010"/>
                    </a:lnTo>
                    <a:lnTo>
                      <a:pt x="14170" y="6991"/>
                    </a:lnTo>
                    <a:lnTo>
                      <a:pt x="14170" y="6972"/>
                    </a:lnTo>
                    <a:lnTo>
                      <a:pt x="14189" y="6934"/>
                    </a:lnTo>
                    <a:lnTo>
                      <a:pt x="14208" y="6934"/>
                    </a:lnTo>
                    <a:lnTo>
                      <a:pt x="14227" y="6972"/>
                    </a:lnTo>
                    <a:lnTo>
                      <a:pt x="14247" y="6972"/>
                    </a:lnTo>
                    <a:lnTo>
                      <a:pt x="14266" y="6972"/>
                    </a:lnTo>
                    <a:lnTo>
                      <a:pt x="14284" y="6953"/>
                    </a:lnTo>
                    <a:lnTo>
                      <a:pt x="14303" y="6972"/>
                    </a:lnTo>
                    <a:lnTo>
                      <a:pt x="14342" y="7067"/>
                    </a:lnTo>
                    <a:lnTo>
                      <a:pt x="14361" y="7086"/>
                    </a:lnTo>
                    <a:lnTo>
                      <a:pt x="14380" y="7086"/>
                    </a:lnTo>
                    <a:lnTo>
                      <a:pt x="14418" y="7067"/>
                    </a:lnTo>
                    <a:lnTo>
                      <a:pt x="14456" y="7086"/>
                    </a:lnTo>
                    <a:lnTo>
                      <a:pt x="14494" y="7124"/>
                    </a:lnTo>
                    <a:lnTo>
                      <a:pt x="14513" y="7143"/>
                    </a:lnTo>
                    <a:lnTo>
                      <a:pt x="14532" y="7162"/>
                    </a:lnTo>
                    <a:lnTo>
                      <a:pt x="14513" y="7200"/>
                    </a:lnTo>
                    <a:lnTo>
                      <a:pt x="14532" y="7200"/>
                    </a:lnTo>
                    <a:lnTo>
                      <a:pt x="14551" y="7200"/>
                    </a:lnTo>
                    <a:lnTo>
                      <a:pt x="14570" y="7220"/>
                    </a:lnTo>
                    <a:lnTo>
                      <a:pt x="14608" y="7257"/>
                    </a:lnTo>
                    <a:lnTo>
                      <a:pt x="14628" y="7257"/>
                    </a:lnTo>
                    <a:lnTo>
                      <a:pt x="14684" y="7220"/>
                    </a:lnTo>
                    <a:lnTo>
                      <a:pt x="14704" y="7220"/>
                    </a:lnTo>
                    <a:lnTo>
                      <a:pt x="14723" y="7200"/>
                    </a:lnTo>
                    <a:lnTo>
                      <a:pt x="14723" y="7181"/>
                    </a:lnTo>
                    <a:lnTo>
                      <a:pt x="14723" y="7162"/>
                    </a:lnTo>
                    <a:lnTo>
                      <a:pt x="14742" y="7124"/>
                    </a:lnTo>
                    <a:lnTo>
                      <a:pt x="14761" y="7086"/>
                    </a:lnTo>
                    <a:lnTo>
                      <a:pt x="14780" y="7086"/>
                    </a:lnTo>
                    <a:lnTo>
                      <a:pt x="14780" y="7105"/>
                    </a:lnTo>
                    <a:lnTo>
                      <a:pt x="14799" y="7143"/>
                    </a:lnTo>
                    <a:lnTo>
                      <a:pt x="14837" y="7181"/>
                    </a:lnTo>
                    <a:lnTo>
                      <a:pt x="14856" y="7181"/>
                    </a:lnTo>
                    <a:lnTo>
                      <a:pt x="14894" y="7181"/>
                    </a:lnTo>
                    <a:lnTo>
                      <a:pt x="14951" y="7124"/>
                    </a:lnTo>
                    <a:lnTo>
                      <a:pt x="14989" y="7067"/>
                    </a:lnTo>
                    <a:lnTo>
                      <a:pt x="14989" y="7048"/>
                    </a:lnTo>
                    <a:lnTo>
                      <a:pt x="15009" y="7029"/>
                    </a:lnTo>
                    <a:lnTo>
                      <a:pt x="15009" y="7010"/>
                    </a:lnTo>
                    <a:lnTo>
                      <a:pt x="15009" y="6991"/>
                    </a:lnTo>
                    <a:lnTo>
                      <a:pt x="15009" y="6972"/>
                    </a:lnTo>
                    <a:lnTo>
                      <a:pt x="14989" y="6934"/>
                    </a:lnTo>
                    <a:lnTo>
                      <a:pt x="14970" y="6895"/>
                    </a:lnTo>
                    <a:lnTo>
                      <a:pt x="14970" y="6858"/>
                    </a:lnTo>
                    <a:lnTo>
                      <a:pt x="14970" y="6839"/>
                    </a:lnTo>
                    <a:lnTo>
                      <a:pt x="14970" y="6819"/>
                    </a:lnTo>
                    <a:lnTo>
                      <a:pt x="14970" y="6800"/>
                    </a:lnTo>
                    <a:lnTo>
                      <a:pt x="14989" y="6800"/>
                    </a:lnTo>
                    <a:lnTo>
                      <a:pt x="15028" y="6762"/>
                    </a:lnTo>
                    <a:lnTo>
                      <a:pt x="15028" y="6743"/>
                    </a:lnTo>
                    <a:lnTo>
                      <a:pt x="15028" y="6705"/>
                    </a:lnTo>
                    <a:lnTo>
                      <a:pt x="15009" y="6686"/>
                    </a:lnTo>
                    <a:lnTo>
                      <a:pt x="15009" y="6667"/>
                    </a:lnTo>
                    <a:lnTo>
                      <a:pt x="15009" y="6648"/>
                    </a:lnTo>
                    <a:lnTo>
                      <a:pt x="15009" y="6610"/>
                    </a:lnTo>
                    <a:lnTo>
                      <a:pt x="15009" y="6591"/>
                    </a:lnTo>
                    <a:lnTo>
                      <a:pt x="15009" y="6572"/>
                    </a:lnTo>
                    <a:lnTo>
                      <a:pt x="15028" y="6572"/>
                    </a:lnTo>
                    <a:lnTo>
                      <a:pt x="15065" y="6553"/>
                    </a:lnTo>
                    <a:lnTo>
                      <a:pt x="15085" y="6553"/>
                    </a:lnTo>
                    <a:lnTo>
                      <a:pt x="15104" y="6534"/>
                    </a:lnTo>
                    <a:lnTo>
                      <a:pt x="15141" y="6648"/>
                    </a:lnTo>
                    <a:lnTo>
                      <a:pt x="15161" y="6686"/>
                    </a:lnTo>
                    <a:lnTo>
                      <a:pt x="15161" y="6705"/>
                    </a:lnTo>
                    <a:lnTo>
                      <a:pt x="15180" y="6705"/>
                    </a:lnTo>
                    <a:lnTo>
                      <a:pt x="15199" y="6705"/>
                    </a:lnTo>
                    <a:lnTo>
                      <a:pt x="15199" y="6686"/>
                    </a:lnTo>
                    <a:lnTo>
                      <a:pt x="15237" y="6667"/>
                    </a:lnTo>
                    <a:lnTo>
                      <a:pt x="15237" y="6648"/>
                    </a:lnTo>
                    <a:lnTo>
                      <a:pt x="15218" y="6648"/>
                    </a:lnTo>
                    <a:lnTo>
                      <a:pt x="15218" y="6629"/>
                    </a:lnTo>
                    <a:lnTo>
                      <a:pt x="15199" y="6610"/>
                    </a:lnTo>
                    <a:lnTo>
                      <a:pt x="15199" y="6591"/>
                    </a:lnTo>
                    <a:lnTo>
                      <a:pt x="15218" y="6572"/>
                    </a:lnTo>
                    <a:lnTo>
                      <a:pt x="15218" y="6553"/>
                    </a:lnTo>
                    <a:lnTo>
                      <a:pt x="15237" y="6553"/>
                    </a:lnTo>
                    <a:lnTo>
                      <a:pt x="15237" y="6534"/>
                    </a:lnTo>
                    <a:lnTo>
                      <a:pt x="15275" y="6514"/>
                    </a:lnTo>
                    <a:lnTo>
                      <a:pt x="15275" y="6496"/>
                    </a:lnTo>
                    <a:lnTo>
                      <a:pt x="15275" y="6477"/>
                    </a:lnTo>
                    <a:lnTo>
                      <a:pt x="15275" y="6458"/>
                    </a:lnTo>
                    <a:lnTo>
                      <a:pt x="15256" y="6438"/>
                    </a:lnTo>
                    <a:lnTo>
                      <a:pt x="15256" y="6419"/>
                    </a:lnTo>
                    <a:lnTo>
                      <a:pt x="15256" y="6400"/>
                    </a:lnTo>
                    <a:lnTo>
                      <a:pt x="15256" y="6382"/>
                    </a:lnTo>
                    <a:lnTo>
                      <a:pt x="15275" y="6362"/>
                    </a:lnTo>
                    <a:lnTo>
                      <a:pt x="15294" y="6362"/>
                    </a:lnTo>
                    <a:lnTo>
                      <a:pt x="15313" y="6362"/>
                    </a:lnTo>
                    <a:lnTo>
                      <a:pt x="15351" y="6362"/>
                    </a:lnTo>
                    <a:lnTo>
                      <a:pt x="15351" y="632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41" name="Freeform 12">
                <a:extLst>
                  <a:ext uri="{FF2B5EF4-FFF2-40B4-BE49-F238E27FC236}">
                    <a16:creationId xmlns:a16="http://schemas.microsoft.com/office/drawing/2014/main" id="{24E25382-2CAC-D44D-83E9-20AD3D1C86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720425" y="7427913"/>
                <a:ext cx="357188" cy="590550"/>
              </a:xfrm>
              <a:custGeom>
                <a:avLst/>
                <a:gdLst>
                  <a:gd name="T0" fmla="*/ 2147483646 w 992"/>
                  <a:gd name="T1" fmla="*/ 2147483646 h 1639"/>
                  <a:gd name="T2" fmla="*/ 2147483646 w 992"/>
                  <a:gd name="T3" fmla="*/ 2147483646 h 1639"/>
                  <a:gd name="T4" fmla="*/ 2147483646 w 992"/>
                  <a:gd name="T5" fmla="*/ 2147483646 h 1639"/>
                  <a:gd name="T6" fmla="*/ 2147483646 w 992"/>
                  <a:gd name="T7" fmla="*/ 2147483646 h 1639"/>
                  <a:gd name="T8" fmla="*/ 2147483646 w 992"/>
                  <a:gd name="T9" fmla="*/ 2147483646 h 1639"/>
                  <a:gd name="T10" fmla="*/ 2147483646 w 992"/>
                  <a:gd name="T11" fmla="*/ 2147483646 h 1639"/>
                  <a:gd name="T12" fmla="*/ 2147483646 w 992"/>
                  <a:gd name="T13" fmla="*/ 2147483646 h 1639"/>
                  <a:gd name="T14" fmla="*/ 2147483646 w 992"/>
                  <a:gd name="T15" fmla="*/ 2147483646 h 1639"/>
                  <a:gd name="T16" fmla="*/ 2147483646 w 992"/>
                  <a:gd name="T17" fmla="*/ 2147483646 h 1639"/>
                  <a:gd name="T18" fmla="*/ 2147483646 w 992"/>
                  <a:gd name="T19" fmla="*/ 2147483646 h 1639"/>
                  <a:gd name="T20" fmla="*/ 2147483646 w 992"/>
                  <a:gd name="T21" fmla="*/ 2147483646 h 1639"/>
                  <a:gd name="T22" fmla="*/ 2147483646 w 992"/>
                  <a:gd name="T23" fmla="*/ 2147483646 h 1639"/>
                  <a:gd name="T24" fmla="*/ 2147483646 w 992"/>
                  <a:gd name="T25" fmla="*/ 2147483646 h 1639"/>
                  <a:gd name="T26" fmla="*/ 2147483646 w 992"/>
                  <a:gd name="T27" fmla="*/ 2147483646 h 1639"/>
                  <a:gd name="T28" fmla="*/ 2147483646 w 992"/>
                  <a:gd name="T29" fmla="*/ 2147483646 h 1639"/>
                  <a:gd name="T30" fmla="*/ 2147483646 w 992"/>
                  <a:gd name="T31" fmla="*/ 2147483646 h 1639"/>
                  <a:gd name="T32" fmla="*/ 2147483646 w 992"/>
                  <a:gd name="T33" fmla="*/ 2147483646 h 1639"/>
                  <a:gd name="T34" fmla="*/ 2147483646 w 992"/>
                  <a:gd name="T35" fmla="*/ 2147483646 h 1639"/>
                  <a:gd name="T36" fmla="*/ 2147483646 w 992"/>
                  <a:gd name="T37" fmla="*/ 2147483646 h 1639"/>
                  <a:gd name="T38" fmla="*/ 2147483646 w 992"/>
                  <a:gd name="T39" fmla="*/ 2147483646 h 1639"/>
                  <a:gd name="T40" fmla="*/ 2147483646 w 992"/>
                  <a:gd name="T41" fmla="*/ 2147483646 h 1639"/>
                  <a:gd name="T42" fmla="*/ 2147483646 w 992"/>
                  <a:gd name="T43" fmla="*/ 2147483646 h 1639"/>
                  <a:gd name="T44" fmla="*/ 2147483646 w 992"/>
                  <a:gd name="T45" fmla="*/ 2147483646 h 1639"/>
                  <a:gd name="T46" fmla="*/ 2147483646 w 992"/>
                  <a:gd name="T47" fmla="*/ 2147483646 h 1639"/>
                  <a:gd name="T48" fmla="*/ 2147483646 w 992"/>
                  <a:gd name="T49" fmla="*/ 2147483646 h 1639"/>
                  <a:gd name="T50" fmla="*/ 2147483646 w 992"/>
                  <a:gd name="T51" fmla="*/ 2147483646 h 1639"/>
                  <a:gd name="T52" fmla="*/ 2147483646 w 992"/>
                  <a:gd name="T53" fmla="*/ 2147483646 h 1639"/>
                  <a:gd name="T54" fmla="*/ 2147483646 w 992"/>
                  <a:gd name="T55" fmla="*/ 2147483646 h 1639"/>
                  <a:gd name="T56" fmla="*/ 2147483646 w 992"/>
                  <a:gd name="T57" fmla="*/ 2147483646 h 1639"/>
                  <a:gd name="T58" fmla="*/ 2147483646 w 992"/>
                  <a:gd name="T59" fmla="*/ 2147483646 h 1639"/>
                  <a:gd name="T60" fmla="*/ 2147483646 w 992"/>
                  <a:gd name="T61" fmla="*/ 2147483646 h 1639"/>
                  <a:gd name="T62" fmla="*/ 2147483646 w 992"/>
                  <a:gd name="T63" fmla="*/ 2147483646 h 1639"/>
                  <a:gd name="T64" fmla="*/ 2147483646 w 992"/>
                  <a:gd name="T65" fmla="*/ 2147483646 h 1639"/>
                  <a:gd name="T66" fmla="*/ 2147483646 w 992"/>
                  <a:gd name="T67" fmla="*/ 2147483646 h 1639"/>
                  <a:gd name="T68" fmla="*/ 2147483646 w 992"/>
                  <a:gd name="T69" fmla="*/ 2147483646 h 1639"/>
                  <a:gd name="T70" fmla="*/ 2147483646 w 992"/>
                  <a:gd name="T71" fmla="*/ 2147483646 h 1639"/>
                  <a:gd name="T72" fmla="*/ 2147483646 w 992"/>
                  <a:gd name="T73" fmla="*/ 2147483646 h 1639"/>
                  <a:gd name="T74" fmla="*/ 2147483646 w 992"/>
                  <a:gd name="T75" fmla="*/ 2147483646 h 1639"/>
                  <a:gd name="T76" fmla="*/ 2147483646 w 992"/>
                  <a:gd name="T77" fmla="*/ 2147483646 h 1639"/>
                  <a:gd name="T78" fmla="*/ 2147483646 w 992"/>
                  <a:gd name="T79" fmla="*/ 2147483646 h 1639"/>
                  <a:gd name="T80" fmla="*/ 2147483646 w 992"/>
                  <a:gd name="T81" fmla="*/ 2147483646 h 1639"/>
                  <a:gd name="T82" fmla="*/ 2147483646 w 992"/>
                  <a:gd name="T83" fmla="*/ 2147483646 h 1639"/>
                  <a:gd name="T84" fmla="*/ 2147483646 w 992"/>
                  <a:gd name="T85" fmla="*/ 2147483646 h 1639"/>
                  <a:gd name="T86" fmla="*/ 2147483646 w 992"/>
                  <a:gd name="T87" fmla="*/ 2147483646 h 1639"/>
                  <a:gd name="T88" fmla="*/ 0 w 992"/>
                  <a:gd name="T89" fmla="*/ 2147483646 h 1639"/>
                  <a:gd name="T90" fmla="*/ 2147483646 w 992"/>
                  <a:gd name="T91" fmla="*/ 2147483646 h 1639"/>
                  <a:gd name="T92" fmla="*/ 2147483646 w 992"/>
                  <a:gd name="T93" fmla="*/ 2147483646 h 1639"/>
                  <a:gd name="T94" fmla="*/ 2147483646 w 992"/>
                  <a:gd name="T95" fmla="*/ 2147483646 h 1639"/>
                  <a:gd name="T96" fmla="*/ 2147483646 w 992"/>
                  <a:gd name="T97" fmla="*/ 2147483646 h 1639"/>
                  <a:gd name="T98" fmla="*/ 2147483646 w 992"/>
                  <a:gd name="T99" fmla="*/ 2147483646 h 1639"/>
                  <a:gd name="T100" fmla="*/ 2147483646 w 992"/>
                  <a:gd name="T101" fmla="*/ 2147483646 h 1639"/>
                  <a:gd name="T102" fmla="*/ 2147483646 w 992"/>
                  <a:gd name="T103" fmla="*/ 2147483646 h 1639"/>
                  <a:gd name="T104" fmla="*/ 2147483646 w 992"/>
                  <a:gd name="T105" fmla="*/ 2147483646 h 1639"/>
                  <a:gd name="T106" fmla="*/ 2147483646 w 992"/>
                  <a:gd name="T107" fmla="*/ 2147483646 h 1639"/>
                  <a:gd name="T108" fmla="*/ 2147483646 w 992"/>
                  <a:gd name="T109" fmla="*/ 2147483646 h 1639"/>
                  <a:gd name="T110" fmla="*/ 2147483646 w 992"/>
                  <a:gd name="T111" fmla="*/ 2147483646 h 1639"/>
                  <a:gd name="T112" fmla="*/ 2147483646 w 992"/>
                  <a:gd name="T113" fmla="*/ 2147483646 h 1639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92" h="1639">
                    <a:moveTo>
                      <a:pt x="991" y="972"/>
                    </a:moveTo>
                    <a:lnTo>
                      <a:pt x="991" y="972"/>
                    </a:lnTo>
                    <a:lnTo>
                      <a:pt x="991" y="915"/>
                    </a:lnTo>
                    <a:lnTo>
                      <a:pt x="991" y="896"/>
                    </a:lnTo>
                    <a:lnTo>
                      <a:pt x="991" y="876"/>
                    </a:lnTo>
                    <a:lnTo>
                      <a:pt x="972" y="876"/>
                    </a:lnTo>
                    <a:lnTo>
                      <a:pt x="972" y="857"/>
                    </a:lnTo>
                    <a:lnTo>
                      <a:pt x="952" y="857"/>
                    </a:lnTo>
                    <a:lnTo>
                      <a:pt x="896" y="838"/>
                    </a:lnTo>
                    <a:lnTo>
                      <a:pt x="896" y="819"/>
                    </a:lnTo>
                    <a:lnTo>
                      <a:pt x="896" y="800"/>
                    </a:lnTo>
                    <a:lnTo>
                      <a:pt x="896" y="781"/>
                    </a:lnTo>
                    <a:lnTo>
                      <a:pt x="896" y="743"/>
                    </a:lnTo>
                    <a:lnTo>
                      <a:pt x="915" y="705"/>
                    </a:lnTo>
                    <a:lnTo>
                      <a:pt x="915" y="686"/>
                    </a:lnTo>
                    <a:lnTo>
                      <a:pt x="896" y="667"/>
                    </a:lnTo>
                    <a:lnTo>
                      <a:pt x="876" y="667"/>
                    </a:lnTo>
                    <a:lnTo>
                      <a:pt x="857" y="667"/>
                    </a:lnTo>
                    <a:lnTo>
                      <a:pt x="838" y="667"/>
                    </a:lnTo>
                    <a:lnTo>
                      <a:pt x="820" y="667"/>
                    </a:lnTo>
                    <a:lnTo>
                      <a:pt x="800" y="667"/>
                    </a:lnTo>
                    <a:lnTo>
                      <a:pt x="781" y="667"/>
                    </a:lnTo>
                    <a:lnTo>
                      <a:pt x="781" y="686"/>
                    </a:lnTo>
                    <a:lnTo>
                      <a:pt x="781" y="705"/>
                    </a:lnTo>
                    <a:lnTo>
                      <a:pt x="762" y="705"/>
                    </a:lnTo>
                    <a:lnTo>
                      <a:pt x="743" y="686"/>
                    </a:lnTo>
                    <a:lnTo>
                      <a:pt x="724" y="667"/>
                    </a:lnTo>
                    <a:lnTo>
                      <a:pt x="705" y="667"/>
                    </a:lnTo>
                    <a:lnTo>
                      <a:pt x="705" y="648"/>
                    </a:lnTo>
                    <a:lnTo>
                      <a:pt x="705" y="629"/>
                    </a:lnTo>
                    <a:lnTo>
                      <a:pt x="705" y="610"/>
                    </a:lnTo>
                    <a:lnTo>
                      <a:pt x="705" y="591"/>
                    </a:lnTo>
                    <a:lnTo>
                      <a:pt x="705" y="571"/>
                    </a:lnTo>
                    <a:lnTo>
                      <a:pt x="667" y="571"/>
                    </a:lnTo>
                    <a:lnTo>
                      <a:pt x="667" y="552"/>
                    </a:lnTo>
                    <a:lnTo>
                      <a:pt x="667" y="515"/>
                    </a:lnTo>
                    <a:lnTo>
                      <a:pt x="648" y="515"/>
                    </a:lnTo>
                    <a:lnTo>
                      <a:pt x="629" y="495"/>
                    </a:lnTo>
                    <a:lnTo>
                      <a:pt x="629" y="476"/>
                    </a:lnTo>
                    <a:lnTo>
                      <a:pt x="629" y="438"/>
                    </a:lnTo>
                    <a:lnTo>
                      <a:pt x="629" y="419"/>
                    </a:lnTo>
                    <a:lnTo>
                      <a:pt x="610" y="400"/>
                    </a:lnTo>
                    <a:lnTo>
                      <a:pt x="610" y="381"/>
                    </a:lnTo>
                    <a:lnTo>
                      <a:pt x="610" y="362"/>
                    </a:lnTo>
                    <a:lnTo>
                      <a:pt x="629" y="324"/>
                    </a:lnTo>
                    <a:lnTo>
                      <a:pt x="629" y="305"/>
                    </a:lnTo>
                    <a:lnTo>
                      <a:pt x="610" y="286"/>
                    </a:lnTo>
                    <a:lnTo>
                      <a:pt x="610" y="267"/>
                    </a:lnTo>
                    <a:lnTo>
                      <a:pt x="610" y="248"/>
                    </a:lnTo>
                    <a:lnTo>
                      <a:pt x="629" y="248"/>
                    </a:lnTo>
                    <a:lnTo>
                      <a:pt x="686" y="286"/>
                    </a:lnTo>
                    <a:lnTo>
                      <a:pt x="705" y="286"/>
                    </a:lnTo>
                    <a:lnTo>
                      <a:pt x="724" y="286"/>
                    </a:lnTo>
                    <a:lnTo>
                      <a:pt x="762" y="286"/>
                    </a:lnTo>
                    <a:lnTo>
                      <a:pt x="800" y="286"/>
                    </a:lnTo>
                    <a:lnTo>
                      <a:pt x="820" y="286"/>
                    </a:lnTo>
                    <a:lnTo>
                      <a:pt x="820" y="267"/>
                    </a:lnTo>
                    <a:lnTo>
                      <a:pt x="820" y="248"/>
                    </a:lnTo>
                    <a:lnTo>
                      <a:pt x="800" y="248"/>
                    </a:lnTo>
                    <a:lnTo>
                      <a:pt x="781" y="229"/>
                    </a:lnTo>
                    <a:lnTo>
                      <a:pt x="800" y="210"/>
                    </a:lnTo>
                    <a:lnTo>
                      <a:pt x="800" y="190"/>
                    </a:lnTo>
                    <a:lnTo>
                      <a:pt x="781" y="190"/>
                    </a:lnTo>
                    <a:lnTo>
                      <a:pt x="762" y="190"/>
                    </a:lnTo>
                    <a:lnTo>
                      <a:pt x="743" y="190"/>
                    </a:lnTo>
                    <a:lnTo>
                      <a:pt x="724" y="172"/>
                    </a:lnTo>
                    <a:lnTo>
                      <a:pt x="705" y="153"/>
                    </a:lnTo>
                    <a:lnTo>
                      <a:pt x="705" y="134"/>
                    </a:lnTo>
                    <a:lnTo>
                      <a:pt x="686" y="114"/>
                    </a:lnTo>
                    <a:lnTo>
                      <a:pt x="648" y="95"/>
                    </a:lnTo>
                    <a:lnTo>
                      <a:pt x="571" y="38"/>
                    </a:lnTo>
                    <a:lnTo>
                      <a:pt x="495" y="0"/>
                    </a:lnTo>
                    <a:lnTo>
                      <a:pt x="515" y="38"/>
                    </a:lnTo>
                    <a:lnTo>
                      <a:pt x="515" y="58"/>
                    </a:lnTo>
                    <a:lnTo>
                      <a:pt x="515" y="76"/>
                    </a:lnTo>
                    <a:lnTo>
                      <a:pt x="495" y="95"/>
                    </a:lnTo>
                    <a:lnTo>
                      <a:pt x="495" y="114"/>
                    </a:lnTo>
                    <a:lnTo>
                      <a:pt x="476" y="114"/>
                    </a:lnTo>
                    <a:lnTo>
                      <a:pt x="476" y="134"/>
                    </a:lnTo>
                    <a:lnTo>
                      <a:pt x="476" y="153"/>
                    </a:lnTo>
                    <a:lnTo>
                      <a:pt x="457" y="153"/>
                    </a:lnTo>
                    <a:lnTo>
                      <a:pt x="419" y="172"/>
                    </a:lnTo>
                    <a:lnTo>
                      <a:pt x="400" y="210"/>
                    </a:lnTo>
                    <a:lnTo>
                      <a:pt x="400" y="229"/>
                    </a:lnTo>
                    <a:lnTo>
                      <a:pt x="362" y="267"/>
                    </a:lnTo>
                    <a:lnTo>
                      <a:pt x="343" y="286"/>
                    </a:lnTo>
                    <a:lnTo>
                      <a:pt x="343" y="305"/>
                    </a:lnTo>
                    <a:lnTo>
                      <a:pt x="343" y="324"/>
                    </a:lnTo>
                    <a:lnTo>
                      <a:pt x="362" y="343"/>
                    </a:lnTo>
                    <a:lnTo>
                      <a:pt x="362" y="362"/>
                    </a:lnTo>
                    <a:lnTo>
                      <a:pt x="381" y="381"/>
                    </a:lnTo>
                    <a:lnTo>
                      <a:pt x="400" y="381"/>
                    </a:lnTo>
                    <a:lnTo>
                      <a:pt x="419" y="381"/>
                    </a:lnTo>
                    <a:lnTo>
                      <a:pt x="439" y="400"/>
                    </a:lnTo>
                    <a:lnTo>
                      <a:pt x="419" y="419"/>
                    </a:lnTo>
                    <a:lnTo>
                      <a:pt x="381" y="419"/>
                    </a:lnTo>
                    <a:lnTo>
                      <a:pt x="381" y="438"/>
                    </a:lnTo>
                    <a:lnTo>
                      <a:pt x="381" y="457"/>
                    </a:lnTo>
                    <a:lnTo>
                      <a:pt x="381" y="476"/>
                    </a:lnTo>
                    <a:lnTo>
                      <a:pt x="381" y="495"/>
                    </a:lnTo>
                    <a:lnTo>
                      <a:pt x="381" y="515"/>
                    </a:lnTo>
                    <a:lnTo>
                      <a:pt x="381" y="534"/>
                    </a:lnTo>
                    <a:lnTo>
                      <a:pt x="381" y="591"/>
                    </a:lnTo>
                    <a:lnTo>
                      <a:pt x="362" y="610"/>
                    </a:lnTo>
                    <a:lnTo>
                      <a:pt x="362" y="629"/>
                    </a:lnTo>
                    <a:lnTo>
                      <a:pt x="343" y="629"/>
                    </a:lnTo>
                    <a:lnTo>
                      <a:pt x="324" y="629"/>
                    </a:lnTo>
                    <a:lnTo>
                      <a:pt x="267" y="591"/>
                    </a:lnTo>
                    <a:lnTo>
                      <a:pt x="210" y="571"/>
                    </a:lnTo>
                    <a:lnTo>
                      <a:pt x="191" y="571"/>
                    </a:lnTo>
                    <a:lnTo>
                      <a:pt x="172" y="571"/>
                    </a:lnTo>
                    <a:lnTo>
                      <a:pt x="172" y="552"/>
                    </a:lnTo>
                    <a:lnTo>
                      <a:pt x="153" y="552"/>
                    </a:lnTo>
                    <a:lnTo>
                      <a:pt x="134" y="591"/>
                    </a:lnTo>
                    <a:lnTo>
                      <a:pt x="114" y="629"/>
                    </a:lnTo>
                    <a:lnTo>
                      <a:pt x="95" y="629"/>
                    </a:lnTo>
                    <a:lnTo>
                      <a:pt x="77" y="629"/>
                    </a:lnTo>
                    <a:lnTo>
                      <a:pt x="77" y="667"/>
                    </a:lnTo>
                    <a:lnTo>
                      <a:pt x="77" y="686"/>
                    </a:lnTo>
                    <a:lnTo>
                      <a:pt x="77" y="743"/>
                    </a:lnTo>
                    <a:lnTo>
                      <a:pt x="95" y="762"/>
                    </a:lnTo>
                    <a:lnTo>
                      <a:pt x="95" y="800"/>
                    </a:lnTo>
                    <a:lnTo>
                      <a:pt x="114" y="800"/>
                    </a:lnTo>
                    <a:lnTo>
                      <a:pt x="114" y="819"/>
                    </a:lnTo>
                    <a:lnTo>
                      <a:pt x="114" y="838"/>
                    </a:lnTo>
                    <a:lnTo>
                      <a:pt x="114" y="857"/>
                    </a:lnTo>
                    <a:lnTo>
                      <a:pt x="134" y="876"/>
                    </a:lnTo>
                    <a:lnTo>
                      <a:pt x="134" y="896"/>
                    </a:lnTo>
                    <a:lnTo>
                      <a:pt x="134" y="915"/>
                    </a:lnTo>
                    <a:lnTo>
                      <a:pt x="114" y="991"/>
                    </a:lnTo>
                    <a:lnTo>
                      <a:pt x="114" y="1010"/>
                    </a:lnTo>
                    <a:lnTo>
                      <a:pt x="114" y="1029"/>
                    </a:lnTo>
                    <a:lnTo>
                      <a:pt x="134" y="1048"/>
                    </a:lnTo>
                    <a:lnTo>
                      <a:pt x="153" y="1048"/>
                    </a:lnTo>
                    <a:lnTo>
                      <a:pt x="172" y="1067"/>
                    </a:lnTo>
                    <a:lnTo>
                      <a:pt x="172" y="1086"/>
                    </a:lnTo>
                    <a:lnTo>
                      <a:pt x="172" y="1105"/>
                    </a:lnTo>
                    <a:lnTo>
                      <a:pt x="153" y="1124"/>
                    </a:lnTo>
                    <a:lnTo>
                      <a:pt x="19" y="1200"/>
                    </a:lnTo>
                    <a:lnTo>
                      <a:pt x="19" y="1219"/>
                    </a:lnTo>
                    <a:lnTo>
                      <a:pt x="0" y="1238"/>
                    </a:lnTo>
                    <a:lnTo>
                      <a:pt x="0" y="1257"/>
                    </a:lnTo>
                    <a:lnTo>
                      <a:pt x="0" y="1295"/>
                    </a:lnTo>
                    <a:lnTo>
                      <a:pt x="0" y="1314"/>
                    </a:lnTo>
                    <a:lnTo>
                      <a:pt x="0" y="1333"/>
                    </a:lnTo>
                    <a:lnTo>
                      <a:pt x="19" y="1372"/>
                    </a:lnTo>
                    <a:lnTo>
                      <a:pt x="19" y="1391"/>
                    </a:lnTo>
                    <a:lnTo>
                      <a:pt x="38" y="1391"/>
                    </a:lnTo>
                    <a:lnTo>
                      <a:pt x="38" y="1409"/>
                    </a:lnTo>
                    <a:lnTo>
                      <a:pt x="58" y="1429"/>
                    </a:lnTo>
                    <a:lnTo>
                      <a:pt x="77" y="1429"/>
                    </a:lnTo>
                    <a:lnTo>
                      <a:pt x="95" y="1448"/>
                    </a:lnTo>
                    <a:lnTo>
                      <a:pt x="114" y="1448"/>
                    </a:lnTo>
                    <a:lnTo>
                      <a:pt x="134" y="1467"/>
                    </a:lnTo>
                    <a:lnTo>
                      <a:pt x="153" y="1486"/>
                    </a:lnTo>
                    <a:lnTo>
                      <a:pt x="153" y="1505"/>
                    </a:lnTo>
                    <a:lnTo>
                      <a:pt x="172" y="1505"/>
                    </a:lnTo>
                    <a:lnTo>
                      <a:pt x="191" y="1505"/>
                    </a:lnTo>
                    <a:lnTo>
                      <a:pt x="248" y="1486"/>
                    </a:lnTo>
                    <a:lnTo>
                      <a:pt x="267" y="1486"/>
                    </a:lnTo>
                    <a:lnTo>
                      <a:pt x="267" y="1505"/>
                    </a:lnTo>
                    <a:lnTo>
                      <a:pt x="286" y="1505"/>
                    </a:lnTo>
                    <a:lnTo>
                      <a:pt x="286" y="1562"/>
                    </a:lnTo>
                    <a:lnTo>
                      <a:pt x="305" y="1581"/>
                    </a:lnTo>
                    <a:lnTo>
                      <a:pt x="381" y="1581"/>
                    </a:lnTo>
                    <a:lnTo>
                      <a:pt x="400" y="1600"/>
                    </a:lnTo>
                    <a:lnTo>
                      <a:pt x="400" y="1619"/>
                    </a:lnTo>
                    <a:lnTo>
                      <a:pt x="419" y="1619"/>
                    </a:lnTo>
                    <a:lnTo>
                      <a:pt x="439" y="1638"/>
                    </a:lnTo>
                    <a:lnTo>
                      <a:pt x="534" y="1600"/>
                    </a:lnTo>
                    <a:lnTo>
                      <a:pt x="571" y="1581"/>
                    </a:lnTo>
                    <a:lnTo>
                      <a:pt x="648" y="1562"/>
                    </a:lnTo>
                    <a:lnTo>
                      <a:pt x="648" y="1543"/>
                    </a:lnTo>
                    <a:lnTo>
                      <a:pt x="648" y="1524"/>
                    </a:lnTo>
                    <a:lnTo>
                      <a:pt x="648" y="1505"/>
                    </a:lnTo>
                    <a:lnTo>
                      <a:pt x="667" y="1486"/>
                    </a:lnTo>
                    <a:lnTo>
                      <a:pt x="667" y="1429"/>
                    </a:lnTo>
                    <a:lnTo>
                      <a:pt x="667" y="1409"/>
                    </a:lnTo>
                    <a:lnTo>
                      <a:pt x="667" y="1391"/>
                    </a:lnTo>
                    <a:lnTo>
                      <a:pt x="762" y="1238"/>
                    </a:lnTo>
                    <a:lnTo>
                      <a:pt x="762" y="1219"/>
                    </a:lnTo>
                    <a:lnTo>
                      <a:pt x="781" y="1219"/>
                    </a:lnTo>
                    <a:lnTo>
                      <a:pt x="781" y="1238"/>
                    </a:lnTo>
                    <a:lnTo>
                      <a:pt x="820" y="1238"/>
                    </a:lnTo>
                    <a:lnTo>
                      <a:pt x="820" y="1219"/>
                    </a:lnTo>
                    <a:lnTo>
                      <a:pt x="800" y="1181"/>
                    </a:lnTo>
                    <a:lnTo>
                      <a:pt x="800" y="1162"/>
                    </a:lnTo>
                    <a:lnTo>
                      <a:pt x="800" y="1143"/>
                    </a:lnTo>
                    <a:lnTo>
                      <a:pt x="781" y="1143"/>
                    </a:lnTo>
                    <a:lnTo>
                      <a:pt x="781" y="1124"/>
                    </a:lnTo>
                    <a:lnTo>
                      <a:pt x="762" y="1124"/>
                    </a:lnTo>
                    <a:lnTo>
                      <a:pt x="762" y="1105"/>
                    </a:lnTo>
                    <a:lnTo>
                      <a:pt x="781" y="1105"/>
                    </a:lnTo>
                    <a:lnTo>
                      <a:pt x="800" y="1105"/>
                    </a:lnTo>
                    <a:lnTo>
                      <a:pt x="838" y="1067"/>
                    </a:lnTo>
                    <a:lnTo>
                      <a:pt x="896" y="1029"/>
                    </a:lnTo>
                    <a:lnTo>
                      <a:pt x="934" y="1010"/>
                    </a:lnTo>
                    <a:lnTo>
                      <a:pt x="952" y="1010"/>
                    </a:lnTo>
                    <a:lnTo>
                      <a:pt x="991" y="1010"/>
                    </a:lnTo>
                    <a:lnTo>
                      <a:pt x="991" y="991"/>
                    </a:lnTo>
                    <a:lnTo>
                      <a:pt x="991" y="972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42" name="Freeform 13">
                <a:extLst>
                  <a:ext uri="{FF2B5EF4-FFF2-40B4-BE49-F238E27FC236}">
                    <a16:creationId xmlns:a16="http://schemas.microsoft.com/office/drawing/2014/main" id="{726B27A0-0831-FB43-A443-822F5B157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158575" y="11877675"/>
                <a:ext cx="981075" cy="1276350"/>
              </a:xfrm>
              <a:custGeom>
                <a:avLst/>
                <a:gdLst>
                  <a:gd name="T0" fmla="*/ 2147483646 w 2725"/>
                  <a:gd name="T1" fmla="*/ 2147483646 h 3545"/>
                  <a:gd name="T2" fmla="*/ 2147483646 w 2725"/>
                  <a:gd name="T3" fmla="*/ 2147483646 h 3545"/>
                  <a:gd name="T4" fmla="*/ 2147483646 w 2725"/>
                  <a:gd name="T5" fmla="*/ 2147483646 h 3545"/>
                  <a:gd name="T6" fmla="*/ 2147483646 w 2725"/>
                  <a:gd name="T7" fmla="*/ 2147483646 h 3545"/>
                  <a:gd name="T8" fmla="*/ 2147483646 w 2725"/>
                  <a:gd name="T9" fmla="*/ 2147483646 h 3545"/>
                  <a:gd name="T10" fmla="*/ 2147483646 w 2725"/>
                  <a:gd name="T11" fmla="*/ 2147483646 h 3545"/>
                  <a:gd name="T12" fmla="*/ 2147483646 w 2725"/>
                  <a:gd name="T13" fmla="*/ 2147483646 h 3545"/>
                  <a:gd name="T14" fmla="*/ 2147483646 w 2725"/>
                  <a:gd name="T15" fmla="*/ 2147483646 h 3545"/>
                  <a:gd name="T16" fmla="*/ 2147483646 w 2725"/>
                  <a:gd name="T17" fmla="*/ 2147483646 h 3545"/>
                  <a:gd name="T18" fmla="*/ 2147483646 w 2725"/>
                  <a:gd name="T19" fmla="*/ 2147483646 h 3545"/>
                  <a:gd name="T20" fmla="*/ 2147483646 w 2725"/>
                  <a:gd name="T21" fmla="*/ 2147483646 h 3545"/>
                  <a:gd name="T22" fmla="*/ 2147483646 w 2725"/>
                  <a:gd name="T23" fmla="*/ 2147483646 h 3545"/>
                  <a:gd name="T24" fmla="*/ 2147483646 w 2725"/>
                  <a:gd name="T25" fmla="*/ 2147483646 h 3545"/>
                  <a:gd name="T26" fmla="*/ 2147483646 w 2725"/>
                  <a:gd name="T27" fmla="*/ 2147483646 h 3545"/>
                  <a:gd name="T28" fmla="*/ 2147483646 w 2725"/>
                  <a:gd name="T29" fmla="*/ 2147483646 h 3545"/>
                  <a:gd name="T30" fmla="*/ 2147483646 w 2725"/>
                  <a:gd name="T31" fmla="*/ 2147483646 h 3545"/>
                  <a:gd name="T32" fmla="*/ 2147483646 w 2725"/>
                  <a:gd name="T33" fmla="*/ 2147483646 h 3545"/>
                  <a:gd name="T34" fmla="*/ 2147483646 w 2725"/>
                  <a:gd name="T35" fmla="*/ 2147483646 h 3545"/>
                  <a:gd name="T36" fmla="*/ 2147483646 w 2725"/>
                  <a:gd name="T37" fmla="*/ 2147483646 h 3545"/>
                  <a:gd name="T38" fmla="*/ 2147483646 w 2725"/>
                  <a:gd name="T39" fmla="*/ 2147483646 h 3545"/>
                  <a:gd name="T40" fmla="*/ 2147483646 w 2725"/>
                  <a:gd name="T41" fmla="*/ 2147483646 h 3545"/>
                  <a:gd name="T42" fmla="*/ 2147483646 w 2725"/>
                  <a:gd name="T43" fmla="*/ 2147483646 h 3545"/>
                  <a:gd name="T44" fmla="*/ 2147483646 w 2725"/>
                  <a:gd name="T45" fmla="*/ 2147483646 h 3545"/>
                  <a:gd name="T46" fmla="*/ 2147483646 w 2725"/>
                  <a:gd name="T47" fmla="*/ 2147483646 h 3545"/>
                  <a:gd name="T48" fmla="*/ 2147483646 w 2725"/>
                  <a:gd name="T49" fmla="*/ 2147483646 h 3545"/>
                  <a:gd name="T50" fmla="*/ 2147483646 w 2725"/>
                  <a:gd name="T51" fmla="*/ 2147483646 h 3545"/>
                  <a:gd name="T52" fmla="*/ 2147483646 w 2725"/>
                  <a:gd name="T53" fmla="*/ 2147483646 h 3545"/>
                  <a:gd name="T54" fmla="*/ 2147483646 w 2725"/>
                  <a:gd name="T55" fmla="*/ 2147483646 h 3545"/>
                  <a:gd name="T56" fmla="*/ 2147483646 w 2725"/>
                  <a:gd name="T57" fmla="*/ 2147483646 h 3545"/>
                  <a:gd name="T58" fmla="*/ 2147483646 w 2725"/>
                  <a:gd name="T59" fmla="*/ 2147483646 h 3545"/>
                  <a:gd name="T60" fmla="*/ 2147483646 w 2725"/>
                  <a:gd name="T61" fmla="*/ 2147483646 h 3545"/>
                  <a:gd name="T62" fmla="*/ 2147483646 w 2725"/>
                  <a:gd name="T63" fmla="*/ 2147483646 h 3545"/>
                  <a:gd name="T64" fmla="*/ 2147483646 w 2725"/>
                  <a:gd name="T65" fmla="*/ 2147483646 h 3545"/>
                  <a:gd name="T66" fmla="*/ 2147483646 w 2725"/>
                  <a:gd name="T67" fmla="*/ 2147483646 h 3545"/>
                  <a:gd name="T68" fmla="*/ 2147483646 w 2725"/>
                  <a:gd name="T69" fmla="*/ 2147483646 h 3545"/>
                  <a:gd name="T70" fmla="*/ 2147483646 w 2725"/>
                  <a:gd name="T71" fmla="*/ 2147483646 h 3545"/>
                  <a:gd name="T72" fmla="*/ 2147483646 w 2725"/>
                  <a:gd name="T73" fmla="*/ 2147483646 h 3545"/>
                  <a:gd name="T74" fmla="*/ 2147483646 w 2725"/>
                  <a:gd name="T75" fmla="*/ 2147483646 h 3545"/>
                  <a:gd name="T76" fmla="*/ 2147483646 w 2725"/>
                  <a:gd name="T77" fmla="*/ 2147483646 h 3545"/>
                  <a:gd name="T78" fmla="*/ 2147483646 w 2725"/>
                  <a:gd name="T79" fmla="*/ 2147483646 h 3545"/>
                  <a:gd name="T80" fmla="*/ 2147483646 w 2725"/>
                  <a:gd name="T81" fmla="*/ 2147483646 h 3545"/>
                  <a:gd name="T82" fmla="*/ 2147483646 w 2725"/>
                  <a:gd name="T83" fmla="*/ 2147483646 h 3545"/>
                  <a:gd name="T84" fmla="*/ 2147483646 w 2725"/>
                  <a:gd name="T85" fmla="*/ 2147483646 h 3545"/>
                  <a:gd name="T86" fmla="*/ 2147483646 w 2725"/>
                  <a:gd name="T87" fmla="*/ 2147483646 h 3545"/>
                  <a:gd name="T88" fmla="*/ 2147483646 w 2725"/>
                  <a:gd name="T89" fmla="*/ 2147483646 h 3545"/>
                  <a:gd name="T90" fmla="*/ 2147483646 w 2725"/>
                  <a:gd name="T91" fmla="*/ 2147483646 h 3545"/>
                  <a:gd name="T92" fmla="*/ 2147483646 w 2725"/>
                  <a:gd name="T93" fmla="*/ 2147483646 h 3545"/>
                  <a:gd name="T94" fmla="*/ 2147483646 w 2725"/>
                  <a:gd name="T95" fmla="*/ 2147483646 h 3545"/>
                  <a:gd name="T96" fmla="*/ 2147483646 w 2725"/>
                  <a:gd name="T97" fmla="*/ 2147483646 h 3545"/>
                  <a:gd name="T98" fmla="*/ 2147483646 w 2725"/>
                  <a:gd name="T99" fmla="*/ 2147483646 h 3545"/>
                  <a:gd name="T100" fmla="*/ 2147483646 w 2725"/>
                  <a:gd name="T101" fmla="*/ 2147483646 h 3545"/>
                  <a:gd name="T102" fmla="*/ 2147483646 w 2725"/>
                  <a:gd name="T103" fmla="*/ 2147483646 h 3545"/>
                  <a:gd name="T104" fmla="*/ 2147483646 w 2725"/>
                  <a:gd name="T105" fmla="*/ 2147483646 h 3545"/>
                  <a:gd name="T106" fmla="*/ 2147483646 w 2725"/>
                  <a:gd name="T107" fmla="*/ 2147483646 h 3545"/>
                  <a:gd name="T108" fmla="*/ 2147483646 w 2725"/>
                  <a:gd name="T109" fmla="*/ 2147483646 h 3545"/>
                  <a:gd name="T110" fmla="*/ 2147483646 w 2725"/>
                  <a:gd name="T111" fmla="*/ 2147483646 h 3545"/>
                  <a:gd name="T112" fmla="*/ 2147483646 w 2725"/>
                  <a:gd name="T113" fmla="*/ 2147483646 h 3545"/>
                  <a:gd name="T114" fmla="*/ 2147483646 w 2725"/>
                  <a:gd name="T115" fmla="*/ 2147483646 h 3545"/>
                  <a:gd name="T116" fmla="*/ 2147483646 w 2725"/>
                  <a:gd name="T117" fmla="*/ 2147483646 h 3545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2725" h="3545">
                    <a:moveTo>
                      <a:pt x="38" y="1581"/>
                    </a:moveTo>
                    <a:lnTo>
                      <a:pt x="19" y="1581"/>
                    </a:lnTo>
                    <a:lnTo>
                      <a:pt x="0" y="1619"/>
                    </a:lnTo>
                    <a:lnTo>
                      <a:pt x="19" y="1619"/>
                    </a:lnTo>
                    <a:lnTo>
                      <a:pt x="38" y="1600"/>
                    </a:lnTo>
                    <a:lnTo>
                      <a:pt x="38" y="1581"/>
                    </a:lnTo>
                    <a:close/>
                    <a:moveTo>
                      <a:pt x="38" y="1543"/>
                    </a:moveTo>
                    <a:lnTo>
                      <a:pt x="19" y="1543"/>
                    </a:lnTo>
                    <a:lnTo>
                      <a:pt x="19" y="1563"/>
                    </a:lnTo>
                    <a:lnTo>
                      <a:pt x="38" y="1563"/>
                    </a:lnTo>
                    <a:lnTo>
                      <a:pt x="58" y="1543"/>
                    </a:lnTo>
                    <a:lnTo>
                      <a:pt x="38" y="1543"/>
                    </a:lnTo>
                    <a:close/>
                    <a:moveTo>
                      <a:pt x="96" y="1505"/>
                    </a:moveTo>
                    <a:lnTo>
                      <a:pt x="96" y="1505"/>
                    </a:lnTo>
                    <a:lnTo>
                      <a:pt x="96" y="1486"/>
                    </a:lnTo>
                    <a:lnTo>
                      <a:pt x="77" y="1486"/>
                    </a:lnTo>
                    <a:lnTo>
                      <a:pt x="58" y="1505"/>
                    </a:lnTo>
                    <a:lnTo>
                      <a:pt x="77" y="1505"/>
                    </a:lnTo>
                    <a:lnTo>
                      <a:pt x="96" y="1505"/>
                    </a:lnTo>
                    <a:close/>
                    <a:moveTo>
                      <a:pt x="153" y="1524"/>
                    </a:moveTo>
                    <a:lnTo>
                      <a:pt x="134" y="1524"/>
                    </a:lnTo>
                    <a:lnTo>
                      <a:pt x="134" y="1543"/>
                    </a:lnTo>
                    <a:lnTo>
                      <a:pt x="114" y="1581"/>
                    </a:lnTo>
                    <a:lnTo>
                      <a:pt x="96" y="1581"/>
                    </a:lnTo>
                    <a:lnTo>
                      <a:pt x="77" y="1563"/>
                    </a:lnTo>
                    <a:lnTo>
                      <a:pt x="58" y="1563"/>
                    </a:lnTo>
                    <a:lnTo>
                      <a:pt x="58" y="1581"/>
                    </a:lnTo>
                    <a:lnTo>
                      <a:pt x="58" y="1600"/>
                    </a:lnTo>
                    <a:lnTo>
                      <a:pt x="58" y="1619"/>
                    </a:lnTo>
                    <a:lnTo>
                      <a:pt x="77" y="1619"/>
                    </a:lnTo>
                    <a:lnTo>
                      <a:pt x="96" y="1619"/>
                    </a:lnTo>
                    <a:lnTo>
                      <a:pt x="96" y="1600"/>
                    </a:lnTo>
                    <a:lnTo>
                      <a:pt x="114" y="1600"/>
                    </a:lnTo>
                    <a:lnTo>
                      <a:pt x="134" y="1600"/>
                    </a:lnTo>
                    <a:lnTo>
                      <a:pt x="153" y="1619"/>
                    </a:lnTo>
                    <a:lnTo>
                      <a:pt x="172" y="1619"/>
                    </a:lnTo>
                    <a:lnTo>
                      <a:pt x="172" y="1600"/>
                    </a:lnTo>
                    <a:lnTo>
                      <a:pt x="191" y="1581"/>
                    </a:lnTo>
                    <a:lnTo>
                      <a:pt x="172" y="1543"/>
                    </a:lnTo>
                    <a:lnTo>
                      <a:pt x="153" y="1524"/>
                    </a:lnTo>
                    <a:close/>
                    <a:moveTo>
                      <a:pt x="915" y="2153"/>
                    </a:moveTo>
                    <a:lnTo>
                      <a:pt x="915" y="2153"/>
                    </a:lnTo>
                    <a:lnTo>
                      <a:pt x="934" y="2172"/>
                    </a:lnTo>
                    <a:lnTo>
                      <a:pt x="934" y="2153"/>
                    </a:lnTo>
                    <a:lnTo>
                      <a:pt x="934" y="2134"/>
                    </a:lnTo>
                    <a:lnTo>
                      <a:pt x="934" y="2115"/>
                    </a:lnTo>
                    <a:lnTo>
                      <a:pt x="915" y="2115"/>
                    </a:lnTo>
                    <a:lnTo>
                      <a:pt x="896" y="2134"/>
                    </a:lnTo>
                    <a:lnTo>
                      <a:pt x="915" y="2134"/>
                    </a:lnTo>
                    <a:lnTo>
                      <a:pt x="915" y="2153"/>
                    </a:lnTo>
                    <a:close/>
                    <a:moveTo>
                      <a:pt x="743" y="2401"/>
                    </a:moveTo>
                    <a:lnTo>
                      <a:pt x="743" y="2401"/>
                    </a:lnTo>
                    <a:close/>
                    <a:moveTo>
                      <a:pt x="820" y="2477"/>
                    </a:moveTo>
                    <a:lnTo>
                      <a:pt x="800" y="2496"/>
                    </a:lnTo>
                    <a:lnTo>
                      <a:pt x="800" y="2515"/>
                    </a:lnTo>
                    <a:lnTo>
                      <a:pt x="820" y="2515"/>
                    </a:lnTo>
                    <a:lnTo>
                      <a:pt x="820" y="2496"/>
                    </a:lnTo>
                    <a:lnTo>
                      <a:pt x="820" y="2477"/>
                    </a:lnTo>
                    <a:close/>
                    <a:moveTo>
                      <a:pt x="724" y="2401"/>
                    </a:moveTo>
                    <a:lnTo>
                      <a:pt x="724" y="2401"/>
                    </a:lnTo>
                    <a:close/>
                    <a:moveTo>
                      <a:pt x="934" y="1162"/>
                    </a:moveTo>
                    <a:lnTo>
                      <a:pt x="934" y="1143"/>
                    </a:lnTo>
                    <a:lnTo>
                      <a:pt x="934" y="1162"/>
                    </a:lnTo>
                    <a:close/>
                    <a:moveTo>
                      <a:pt x="724" y="2343"/>
                    </a:moveTo>
                    <a:lnTo>
                      <a:pt x="724" y="2343"/>
                    </a:lnTo>
                    <a:lnTo>
                      <a:pt x="743" y="2343"/>
                    </a:lnTo>
                    <a:lnTo>
                      <a:pt x="724" y="2343"/>
                    </a:lnTo>
                    <a:lnTo>
                      <a:pt x="743" y="2343"/>
                    </a:lnTo>
                    <a:lnTo>
                      <a:pt x="724" y="2343"/>
                    </a:lnTo>
                    <a:close/>
                    <a:moveTo>
                      <a:pt x="800" y="2477"/>
                    </a:moveTo>
                    <a:lnTo>
                      <a:pt x="800" y="2457"/>
                    </a:lnTo>
                    <a:lnTo>
                      <a:pt x="781" y="2457"/>
                    </a:lnTo>
                    <a:lnTo>
                      <a:pt x="800" y="2477"/>
                    </a:lnTo>
                    <a:close/>
                    <a:moveTo>
                      <a:pt x="1296" y="2457"/>
                    </a:moveTo>
                    <a:lnTo>
                      <a:pt x="1296" y="2457"/>
                    </a:lnTo>
                    <a:lnTo>
                      <a:pt x="1296" y="2420"/>
                    </a:lnTo>
                    <a:lnTo>
                      <a:pt x="1296" y="2457"/>
                    </a:lnTo>
                    <a:close/>
                    <a:moveTo>
                      <a:pt x="934" y="2076"/>
                    </a:moveTo>
                    <a:lnTo>
                      <a:pt x="934" y="2076"/>
                    </a:lnTo>
                    <a:lnTo>
                      <a:pt x="953" y="2076"/>
                    </a:lnTo>
                    <a:lnTo>
                      <a:pt x="953" y="2057"/>
                    </a:lnTo>
                    <a:lnTo>
                      <a:pt x="934" y="2057"/>
                    </a:lnTo>
                    <a:lnTo>
                      <a:pt x="934" y="2076"/>
                    </a:lnTo>
                    <a:close/>
                    <a:moveTo>
                      <a:pt x="1677" y="19"/>
                    </a:moveTo>
                    <a:lnTo>
                      <a:pt x="1677" y="19"/>
                    </a:lnTo>
                    <a:lnTo>
                      <a:pt x="1696" y="19"/>
                    </a:lnTo>
                    <a:lnTo>
                      <a:pt x="1696" y="0"/>
                    </a:lnTo>
                    <a:lnTo>
                      <a:pt x="1677" y="19"/>
                    </a:lnTo>
                    <a:close/>
                    <a:moveTo>
                      <a:pt x="2686" y="1182"/>
                    </a:moveTo>
                    <a:lnTo>
                      <a:pt x="2667" y="1162"/>
                    </a:lnTo>
                    <a:lnTo>
                      <a:pt x="2667" y="1182"/>
                    </a:lnTo>
                    <a:lnTo>
                      <a:pt x="2686" y="1182"/>
                    </a:lnTo>
                    <a:close/>
                    <a:moveTo>
                      <a:pt x="1315" y="2420"/>
                    </a:moveTo>
                    <a:lnTo>
                      <a:pt x="1315" y="2401"/>
                    </a:lnTo>
                    <a:lnTo>
                      <a:pt x="1315" y="2420"/>
                    </a:lnTo>
                    <a:close/>
                    <a:moveTo>
                      <a:pt x="1315" y="362"/>
                    </a:moveTo>
                    <a:lnTo>
                      <a:pt x="1315" y="362"/>
                    </a:lnTo>
                    <a:lnTo>
                      <a:pt x="1315" y="343"/>
                    </a:lnTo>
                    <a:lnTo>
                      <a:pt x="1315" y="362"/>
                    </a:lnTo>
                    <a:lnTo>
                      <a:pt x="1315" y="343"/>
                    </a:lnTo>
                    <a:lnTo>
                      <a:pt x="1296" y="362"/>
                    </a:lnTo>
                    <a:lnTo>
                      <a:pt x="1315" y="362"/>
                    </a:lnTo>
                    <a:close/>
                    <a:moveTo>
                      <a:pt x="1277" y="343"/>
                    </a:moveTo>
                    <a:lnTo>
                      <a:pt x="1277" y="343"/>
                    </a:lnTo>
                    <a:lnTo>
                      <a:pt x="1277" y="362"/>
                    </a:lnTo>
                    <a:lnTo>
                      <a:pt x="1277" y="343"/>
                    </a:lnTo>
                    <a:lnTo>
                      <a:pt x="1296" y="343"/>
                    </a:lnTo>
                    <a:lnTo>
                      <a:pt x="1277" y="343"/>
                    </a:lnTo>
                    <a:close/>
                    <a:moveTo>
                      <a:pt x="1277" y="210"/>
                    </a:moveTo>
                    <a:lnTo>
                      <a:pt x="1277" y="210"/>
                    </a:lnTo>
                    <a:lnTo>
                      <a:pt x="1296" y="191"/>
                    </a:lnTo>
                    <a:lnTo>
                      <a:pt x="1277" y="191"/>
                    </a:lnTo>
                    <a:lnTo>
                      <a:pt x="1257" y="191"/>
                    </a:lnTo>
                    <a:lnTo>
                      <a:pt x="1257" y="210"/>
                    </a:lnTo>
                    <a:lnTo>
                      <a:pt x="1277" y="210"/>
                    </a:lnTo>
                    <a:close/>
                    <a:moveTo>
                      <a:pt x="1334" y="2362"/>
                    </a:moveTo>
                    <a:lnTo>
                      <a:pt x="1334" y="2362"/>
                    </a:lnTo>
                    <a:lnTo>
                      <a:pt x="1315" y="2381"/>
                    </a:lnTo>
                    <a:lnTo>
                      <a:pt x="1334" y="2362"/>
                    </a:lnTo>
                    <a:close/>
                    <a:moveTo>
                      <a:pt x="1296" y="2477"/>
                    </a:moveTo>
                    <a:lnTo>
                      <a:pt x="1296" y="2477"/>
                    </a:lnTo>
                    <a:lnTo>
                      <a:pt x="1277" y="2515"/>
                    </a:lnTo>
                    <a:lnTo>
                      <a:pt x="1296" y="2496"/>
                    </a:lnTo>
                    <a:lnTo>
                      <a:pt x="1296" y="2477"/>
                    </a:lnTo>
                    <a:close/>
                    <a:moveTo>
                      <a:pt x="1296" y="153"/>
                    </a:moveTo>
                    <a:lnTo>
                      <a:pt x="1296" y="153"/>
                    </a:lnTo>
                    <a:lnTo>
                      <a:pt x="1315" y="153"/>
                    </a:lnTo>
                    <a:lnTo>
                      <a:pt x="1334" y="153"/>
                    </a:lnTo>
                    <a:lnTo>
                      <a:pt x="1315" y="134"/>
                    </a:lnTo>
                    <a:lnTo>
                      <a:pt x="1296" y="134"/>
                    </a:lnTo>
                    <a:lnTo>
                      <a:pt x="1296" y="153"/>
                    </a:lnTo>
                    <a:close/>
                    <a:moveTo>
                      <a:pt x="2400" y="3429"/>
                    </a:moveTo>
                    <a:lnTo>
                      <a:pt x="2400" y="3410"/>
                    </a:lnTo>
                    <a:lnTo>
                      <a:pt x="2400" y="3391"/>
                    </a:lnTo>
                    <a:lnTo>
                      <a:pt x="2344" y="3391"/>
                    </a:lnTo>
                    <a:lnTo>
                      <a:pt x="2344" y="3410"/>
                    </a:lnTo>
                    <a:lnTo>
                      <a:pt x="2344" y="3429"/>
                    </a:lnTo>
                    <a:lnTo>
                      <a:pt x="2362" y="3429"/>
                    </a:lnTo>
                    <a:lnTo>
                      <a:pt x="2381" y="3448"/>
                    </a:lnTo>
                    <a:lnTo>
                      <a:pt x="2400" y="3448"/>
                    </a:lnTo>
                    <a:lnTo>
                      <a:pt x="2420" y="3448"/>
                    </a:lnTo>
                    <a:lnTo>
                      <a:pt x="2400" y="3429"/>
                    </a:lnTo>
                    <a:close/>
                    <a:moveTo>
                      <a:pt x="2344" y="2953"/>
                    </a:moveTo>
                    <a:lnTo>
                      <a:pt x="2344" y="2953"/>
                    </a:lnTo>
                    <a:lnTo>
                      <a:pt x="2344" y="2934"/>
                    </a:lnTo>
                    <a:lnTo>
                      <a:pt x="2344" y="2914"/>
                    </a:lnTo>
                    <a:lnTo>
                      <a:pt x="2324" y="2914"/>
                    </a:lnTo>
                    <a:lnTo>
                      <a:pt x="2305" y="2914"/>
                    </a:lnTo>
                    <a:lnTo>
                      <a:pt x="2324" y="2934"/>
                    </a:lnTo>
                    <a:lnTo>
                      <a:pt x="2324" y="2953"/>
                    </a:lnTo>
                    <a:lnTo>
                      <a:pt x="2344" y="2953"/>
                    </a:lnTo>
                    <a:close/>
                    <a:moveTo>
                      <a:pt x="1505" y="3181"/>
                    </a:moveTo>
                    <a:lnTo>
                      <a:pt x="1505" y="3181"/>
                    </a:lnTo>
                    <a:lnTo>
                      <a:pt x="1486" y="3200"/>
                    </a:lnTo>
                    <a:lnTo>
                      <a:pt x="1505" y="3200"/>
                    </a:lnTo>
                    <a:lnTo>
                      <a:pt x="1524" y="3181"/>
                    </a:lnTo>
                    <a:lnTo>
                      <a:pt x="1505" y="3181"/>
                    </a:lnTo>
                    <a:close/>
                    <a:moveTo>
                      <a:pt x="1277" y="2534"/>
                    </a:moveTo>
                    <a:lnTo>
                      <a:pt x="1277" y="2534"/>
                    </a:lnTo>
                    <a:lnTo>
                      <a:pt x="1257" y="2572"/>
                    </a:lnTo>
                    <a:lnTo>
                      <a:pt x="1277" y="2553"/>
                    </a:lnTo>
                    <a:lnTo>
                      <a:pt x="1277" y="2534"/>
                    </a:lnTo>
                    <a:close/>
                    <a:moveTo>
                      <a:pt x="2420" y="3505"/>
                    </a:moveTo>
                    <a:lnTo>
                      <a:pt x="2420" y="3505"/>
                    </a:lnTo>
                    <a:lnTo>
                      <a:pt x="2420" y="3486"/>
                    </a:lnTo>
                    <a:lnTo>
                      <a:pt x="2420" y="3505"/>
                    </a:lnTo>
                    <a:close/>
                    <a:moveTo>
                      <a:pt x="1257" y="2610"/>
                    </a:moveTo>
                    <a:lnTo>
                      <a:pt x="1257" y="2610"/>
                    </a:lnTo>
                    <a:lnTo>
                      <a:pt x="1257" y="2629"/>
                    </a:lnTo>
                    <a:lnTo>
                      <a:pt x="1277" y="2629"/>
                    </a:lnTo>
                    <a:lnTo>
                      <a:pt x="1257" y="2610"/>
                    </a:lnTo>
                    <a:close/>
                    <a:moveTo>
                      <a:pt x="1334" y="2305"/>
                    </a:moveTo>
                    <a:lnTo>
                      <a:pt x="1334" y="2305"/>
                    </a:lnTo>
                    <a:close/>
                    <a:moveTo>
                      <a:pt x="1334" y="2362"/>
                    </a:moveTo>
                    <a:lnTo>
                      <a:pt x="1334" y="2343"/>
                    </a:lnTo>
                    <a:lnTo>
                      <a:pt x="1334" y="2362"/>
                    </a:lnTo>
                    <a:close/>
                    <a:moveTo>
                      <a:pt x="2572" y="1182"/>
                    </a:moveTo>
                    <a:lnTo>
                      <a:pt x="2591" y="1162"/>
                    </a:lnTo>
                    <a:lnTo>
                      <a:pt x="2648" y="1086"/>
                    </a:lnTo>
                    <a:lnTo>
                      <a:pt x="2667" y="1086"/>
                    </a:lnTo>
                    <a:lnTo>
                      <a:pt x="2724" y="1048"/>
                    </a:lnTo>
                    <a:lnTo>
                      <a:pt x="2705" y="1029"/>
                    </a:lnTo>
                    <a:lnTo>
                      <a:pt x="2686" y="1029"/>
                    </a:lnTo>
                    <a:lnTo>
                      <a:pt x="2667" y="1029"/>
                    </a:lnTo>
                    <a:lnTo>
                      <a:pt x="2648" y="1029"/>
                    </a:lnTo>
                    <a:lnTo>
                      <a:pt x="2648" y="991"/>
                    </a:lnTo>
                    <a:lnTo>
                      <a:pt x="2648" y="972"/>
                    </a:lnTo>
                    <a:lnTo>
                      <a:pt x="2629" y="953"/>
                    </a:lnTo>
                    <a:lnTo>
                      <a:pt x="2515" y="933"/>
                    </a:lnTo>
                    <a:lnTo>
                      <a:pt x="2496" y="933"/>
                    </a:lnTo>
                    <a:lnTo>
                      <a:pt x="2496" y="915"/>
                    </a:lnTo>
                    <a:lnTo>
                      <a:pt x="2476" y="915"/>
                    </a:lnTo>
                    <a:lnTo>
                      <a:pt x="2476" y="896"/>
                    </a:lnTo>
                    <a:lnTo>
                      <a:pt x="2458" y="896"/>
                    </a:lnTo>
                    <a:lnTo>
                      <a:pt x="2458" y="877"/>
                    </a:lnTo>
                    <a:lnTo>
                      <a:pt x="2420" y="838"/>
                    </a:lnTo>
                    <a:lnTo>
                      <a:pt x="2400" y="819"/>
                    </a:lnTo>
                    <a:lnTo>
                      <a:pt x="2381" y="819"/>
                    </a:lnTo>
                    <a:lnTo>
                      <a:pt x="2344" y="819"/>
                    </a:lnTo>
                    <a:lnTo>
                      <a:pt x="2324" y="838"/>
                    </a:lnTo>
                    <a:lnTo>
                      <a:pt x="2305" y="857"/>
                    </a:lnTo>
                    <a:lnTo>
                      <a:pt x="2286" y="877"/>
                    </a:lnTo>
                    <a:lnTo>
                      <a:pt x="2286" y="896"/>
                    </a:lnTo>
                    <a:lnTo>
                      <a:pt x="2267" y="896"/>
                    </a:lnTo>
                    <a:lnTo>
                      <a:pt x="2286" y="915"/>
                    </a:lnTo>
                    <a:lnTo>
                      <a:pt x="2286" y="933"/>
                    </a:lnTo>
                    <a:lnTo>
                      <a:pt x="2305" y="933"/>
                    </a:lnTo>
                    <a:lnTo>
                      <a:pt x="2286" y="953"/>
                    </a:lnTo>
                    <a:lnTo>
                      <a:pt x="2286" y="933"/>
                    </a:lnTo>
                    <a:lnTo>
                      <a:pt x="2267" y="915"/>
                    </a:lnTo>
                    <a:lnTo>
                      <a:pt x="2248" y="933"/>
                    </a:lnTo>
                    <a:lnTo>
                      <a:pt x="2229" y="933"/>
                    </a:lnTo>
                    <a:lnTo>
                      <a:pt x="2229" y="953"/>
                    </a:lnTo>
                    <a:lnTo>
                      <a:pt x="2134" y="953"/>
                    </a:lnTo>
                    <a:lnTo>
                      <a:pt x="2115" y="972"/>
                    </a:lnTo>
                    <a:lnTo>
                      <a:pt x="2095" y="972"/>
                    </a:lnTo>
                    <a:lnTo>
                      <a:pt x="2077" y="991"/>
                    </a:lnTo>
                    <a:lnTo>
                      <a:pt x="2019" y="1010"/>
                    </a:lnTo>
                    <a:lnTo>
                      <a:pt x="2000" y="1029"/>
                    </a:lnTo>
                    <a:lnTo>
                      <a:pt x="1981" y="1048"/>
                    </a:lnTo>
                    <a:lnTo>
                      <a:pt x="1943" y="1105"/>
                    </a:lnTo>
                    <a:lnTo>
                      <a:pt x="1943" y="1124"/>
                    </a:lnTo>
                    <a:lnTo>
                      <a:pt x="1924" y="1143"/>
                    </a:lnTo>
                    <a:lnTo>
                      <a:pt x="1924" y="1162"/>
                    </a:lnTo>
                    <a:lnTo>
                      <a:pt x="1905" y="1162"/>
                    </a:lnTo>
                    <a:lnTo>
                      <a:pt x="1905" y="1182"/>
                    </a:lnTo>
                    <a:lnTo>
                      <a:pt x="1905" y="1200"/>
                    </a:lnTo>
                    <a:lnTo>
                      <a:pt x="1905" y="1219"/>
                    </a:lnTo>
                    <a:lnTo>
                      <a:pt x="1886" y="1238"/>
                    </a:lnTo>
                    <a:lnTo>
                      <a:pt x="1886" y="1258"/>
                    </a:lnTo>
                    <a:lnTo>
                      <a:pt x="1867" y="1258"/>
                    </a:lnTo>
                    <a:lnTo>
                      <a:pt x="1867" y="1277"/>
                    </a:lnTo>
                    <a:lnTo>
                      <a:pt x="1867" y="1296"/>
                    </a:lnTo>
                    <a:lnTo>
                      <a:pt x="1848" y="1296"/>
                    </a:lnTo>
                    <a:lnTo>
                      <a:pt x="1848" y="1314"/>
                    </a:lnTo>
                    <a:lnTo>
                      <a:pt x="1829" y="1314"/>
                    </a:lnTo>
                    <a:lnTo>
                      <a:pt x="1810" y="1314"/>
                    </a:lnTo>
                    <a:lnTo>
                      <a:pt x="1791" y="1334"/>
                    </a:lnTo>
                    <a:lnTo>
                      <a:pt x="1791" y="1353"/>
                    </a:lnTo>
                    <a:lnTo>
                      <a:pt x="1772" y="1353"/>
                    </a:lnTo>
                    <a:lnTo>
                      <a:pt x="1772" y="1372"/>
                    </a:lnTo>
                    <a:lnTo>
                      <a:pt x="1753" y="1372"/>
                    </a:lnTo>
                    <a:lnTo>
                      <a:pt x="1753" y="1391"/>
                    </a:lnTo>
                    <a:lnTo>
                      <a:pt x="1734" y="1429"/>
                    </a:lnTo>
                    <a:lnTo>
                      <a:pt x="1734" y="1448"/>
                    </a:lnTo>
                    <a:lnTo>
                      <a:pt x="1714" y="1467"/>
                    </a:lnTo>
                    <a:lnTo>
                      <a:pt x="1658" y="1543"/>
                    </a:lnTo>
                    <a:lnTo>
                      <a:pt x="1638" y="1581"/>
                    </a:lnTo>
                    <a:lnTo>
                      <a:pt x="1619" y="1619"/>
                    </a:lnTo>
                    <a:lnTo>
                      <a:pt x="1600" y="1658"/>
                    </a:lnTo>
                    <a:lnTo>
                      <a:pt x="1600" y="1677"/>
                    </a:lnTo>
                    <a:lnTo>
                      <a:pt x="1600" y="1695"/>
                    </a:lnTo>
                    <a:lnTo>
                      <a:pt x="1562" y="1734"/>
                    </a:lnTo>
                    <a:lnTo>
                      <a:pt x="1543" y="1734"/>
                    </a:lnTo>
                    <a:lnTo>
                      <a:pt x="1543" y="1753"/>
                    </a:lnTo>
                    <a:lnTo>
                      <a:pt x="1543" y="1772"/>
                    </a:lnTo>
                    <a:lnTo>
                      <a:pt x="1543" y="1791"/>
                    </a:lnTo>
                    <a:lnTo>
                      <a:pt x="1524" y="1791"/>
                    </a:lnTo>
                    <a:lnTo>
                      <a:pt x="1524" y="1810"/>
                    </a:lnTo>
                    <a:lnTo>
                      <a:pt x="1505" y="1810"/>
                    </a:lnTo>
                    <a:lnTo>
                      <a:pt x="1505" y="1829"/>
                    </a:lnTo>
                    <a:lnTo>
                      <a:pt x="1486" y="1848"/>
                    </a:lnTo>
                    <a:lnTo>
                      <a:pt x="1467" y="1886"/>
                    </a:lnTo>
                    <a:lnTo>
                      <a:pt x="1467" y="1905"/>
                    </a:lnTo>
                    <a:lnTo>
                      <a:pt x="1448" y="1924"/>
                    </a:lnTo>
                    <a:lnTo>
                      <a:pt x="1448" y="1943"/>
                    </a:lnTo>
                    <a:lnTo>
                      <a:pt x="1429" y="1962"/>
                    </a:lnTo>
                    <a:lnTo>
                      <a:pt x="1429" y="1981"/>
                    </a:lnTo>
                    <a:lnTo>
                      <a:pt x="1410" y="2000"/>
                    </a:lnTo>
                    <a:lnTo>
                      <a:pt x="1391" y="2000"/>
                    </a:lnTo>
                    <a:lnTo>
                      <a:pt x="1391" y="2020"/>
                    </a:lnTo>
                    <a:lnTo>
                      <a:pt x="1372" y="2039"/>
                    </a:lnTo>
                    <a:lnTo>
                      <a:pt x="1372" y="2057"/>
                    </a:lnTo>
                    <a:lnTo>
                      <a:pt x="1372" y="2076"/>
                    </a:lnTo>
                    <a:lnTo>
                      <a:pt x="1353" y="2096"/>
                    </a:lnTo>
                    <a:lnTo>
                      <a:pt x="1334" y="2134"/>
                    </a:lnTo>
                    <a:lnTo>
                      <a:pt x="1334" y="2153"/>
                    </a:lnTo>
                    <a:lnTo>
                      <a:pt x="1315" y="2191"/>
                    </a:lnTo>
                    <a:lnTo>
                      <a:pt x="1315" y="2210"/>
                    </a:lnTo>
                    <a:lnTo>
                      <a:pt x="1334" y="2229"/>
                    </a:lnTo>
                    <a:lnTo>
                      <a:pt x="1334" y="2267"/>
                    </a:lnTo>
                    <a:lnTo>
                      <a:pt x="1334" y="2286"/>
                    </a:lnTo>
                    <a:lnTo>
                      <a:pt x="1334" y="2305"/>
                    </a:lnTo>
                    <a:lnTo>
                      <a:pt x="1334" y="2324"/>
                    </a:lnTo>
                    <a:lnTo>
                      <a:pt x="1353" y="2343"/>
                    </a:lnTo>
                    <a:lnTo>
                      <a:pt x="1334" y="2381"/>
                    </a:lnTo>
                    <a:lnTo>
                      <a:pt x="1334" y="2401"/>
                    </a:lnTo>
                    <a:lnTo>
                      <a:pt x="1353" y="2401"/>
                    </a:lnTo>
                    <a:lnTo>
                      <a:pt x="1334" y="2420"/>
                    </a:lnTo>
                    <a:lnTo>
                      <a:pt x="1315" y="2420"/>
                    </a:lnTo>
                    <a:lnTo>
                      <a:pt x="1315" y="2438"/>
                    </a:lnTo>
                    <a:lnTo>
                      <a:pt x="1315" y="2457"/>
                    </a:lnTo>
                    <a:lnTo>
                      <a:pt x="1296" y="2477"/>
                    </a:lnTo>
                    <a:lnTo>
                      <a:pt x="1296" y="2496"/>
                    </a:lnTo>
                    <a:lnTo>
                      <a:pt x="1296" y="2515"/>
                    </a:lnTo>
                    <a:lnTo>
                      <a:pt x="1296" y="2534"/>
                    </a:lnTo>
                    <a:lnTo>
                      <a:pt x="1277" y="2534"/>
                    </a:lnTo>
                    <a:lnTo>
                      <a:pt x="1296" y="2553"/>
                    </a:lnTo>
                    <a:lnTo>
                      <a:pt x="1296" y="2572"/>
                    </a:lnTo>
                    <a:lnTo>
                      <a:pt x="1277" y="2572"/>
                    </a:lnTo>
                    <a:lnTo>
                      <a:pt x="1315" y="2572"/>
                    </a:lnTo>
                    <a:lnTo>
                      <a:pt x="1315" y="2591"/>
                    </a:lnTo>
                    <a:lnTo>
                      <a:pt x="1296" y="2591"/>
                    </a:lnTo>
                    <a:lnTo>
                      <a:pt x="1277" y="2610"/>
                    </a:lnTo>
                    <a:lnTo>
                      <a:pt x="1277" y="2629"/>
                    </a:lnTo>
                    <a:lnTo>
                      <a:pt x="1296" y="2629"/>
                    </a:lnTo>
                    <a:lnTo>
                      <a:pt x="1315" y="2610"/>
                    </a:lnTo>
                    <a:lnTo>
                      <a:pt x="1315" y="2629"/>
                    </a:lnTo>
                    <a:lnTo>
                      <a:pt x="1315" y="2648"/>
                    </a:lnTo>
                    <a:lnTo>
                      <a:pt x="1334" y="2648"/>
                    </a:lnTo>
                    <a:lnTo>
                      <a:pt x="1334" y="2629"/>
                    </a:lnTo>
                    <a:lnTo>
                      <a:pt x="1353" y="2629"/>
                    </a:lnTo>
                    <a:lnTo>
                      <a:pt x="1372" y="2648"/>
                    </a:lnTo>
                    <a:lnTo>
                      <a:pt x="1353" y="2667"/>
                    </a:lnTo>
                    <a:lnTo>
                      <a:pt x="1334" y="2686"/>
                    </a:lnTo>
                    <a:lnTo>
                      <a:pt x="1353" y="2686"/>
                    </a:lnTo>
                    <a:lnTo>
                      <a:pt x="1353" y="2705"/>
                    </a:lnTo>
                    <a:lnTo>
                      <a:pt x="1372" y="2762"/>
                    </a:lnTo>
                    <a:lnTo>
                      <a:pt x="1372" y="2782"/>
                    </a:lnTo>
                    <a:lnTo>
                      <a:pt x="1391" y="2782"/>
                    </a:lnTo>
                    <a:lnTo>
                      <a:pt x="1391" y="2800"/>
                    </a:lnTo>
                    <a:lnTo>
                      <a:pt x="1391" y="2819"/>
                    </a:lnTo>
                    <a:lnTo>
                      <a:pt x="1391" y="2857"/>
                    </a:lnTo>
                    <a:lnTo>
                      <a:pt x="1410" y="2877"/>
                    </a:lnTo>
                    <a:lnTo>
                      <a:pt x="1429" y="2896"/>
                    </a:lnTo>
                    <a:lnTo>
                      <a:pt x="1429" y="2914"/>
                    </a:lnTo>
                    <a:lnTo>
                      <a:pt x="1410" y="2934"/>
                    </a:lnTo>
                    <a:lnTo>
                      <a:pt x="1429" y="2953"/>
                    </a:lnTo>
                    <a:lnTo>
                      <a:pt x="1448" y="2991"/>
                    </a:lnTo>
                    <a:lnTo>
                      <a:pt x="1467" y="3010"/>
                    </a:lnTo>
                    <a:lnTo>
                      <a:pt x="1486" y="3029"/>
                    </a:lnTo>
                    <a:lnTo>
                      <a:pt x="1486" y="3048"/>
                    </a:lnTo>
                    <a:lnTo>
                      <a:pt x="1448" y="2991"/>
                    </a:lnTo>
                    <a:lnTo>
                      <a:pt x="1486" y="3048"/>
                    </a:lnTo>
                    <a:lnTo>
                      <a:pt x="1524" y="3067"/>
                    </a:lnTo>
                    <a:lnTo>
                      <a:pt x="1543" y="3067"/>
                    </a:lnTo>
                    <a:lnTo>
                      <a:pt x="1543" y="3086"/>
                    </a:lnTo>
                    <a:lnTo>
                      <a:pt x="1562" y="3086"/>
                    </a:lnTo>
                    <a:lnTo>
                      <a:pt x="1582" y="3105"/>
                    </a:lnTo>
                    <a:lnTo>
                      <a:pt x="1600" y="3105"/>
                    </a:lnTo>
                    <a:lnTo>
                      <a:pt x="1619" y="3124"/>
                    </a:lnTo>
                    <a:lnTo>
                      <a:pt x="1619" y="3143"/>
                    </a:lnTo>
                    <a:lnTo>
                      <a:pt x="1638" y="3143"/>
                    </a:lnTo>
                    <a:lnTo>
                      <a:pt x="1658" y="3163"/>
                    </a:lnTo>
                    <a:lnTo>
                      <a:pt x="1677" y="3200"/>
                    </a:lnTo>
                    <a:lnTo>
                      <a:pt x="1696" y="3219"/>
                    </a:lnTo>
                    <a:lnTo>
                      <a:pt x="1753" y="3372"/>
                    </a:lnTo>
                    <a:lnTo>
                      <a:pt x="1753" y="3391"/>
                    </a:lnTo>
                    <a:lnTo>
                      <a:pt x="1734" y="3391"/>
                    </a:lnTo>
                    <a:lnTo>
                      <a:pt x="1734" y="3429"/>
                    </a:lnTo>
                    <a:lnTo>
                      <a:pt x="1734" y="3448"/>
                    </a:lnTo>
                    <a:lnTo>
                      <a:pt x="1753" y="3467"/>
                    </a:lnTo>
                    <a:lnTo>
                      <a:pt x="1753" y="3486"/>
                    </a:lnTo>
                    <a:lnTo>
                      <a:pt x="1753" y="3505"/>
                    </a:lnTo>
                    <a:lnTo>
                      <a:pt x="1772" y="3505"/>
                    </a:lnTo>
                    <a:lnTo>
                      <a:pt x="1791" y="3505"/>
                    </a:lnTo>
                    <a:lnTo>
                      <a:pt x="1791" y="3486"/>
                    </a:lnTo>
                    <a:lnTo>
                      <a:pt x="1810" y="3486"/>
                    </a:lnTo>
                    <a:lnTo>
                      <a:pt x="1829" y="3505"/>
                    </a:lnTo>
                    <a:lnTo>
                      <a:pt x="1848" y="3524"/>
                    </a:lnTo>
                    <a:lnTo>
                      <a:pt x="1867" y="3544"/>
                    </a:lnTo>
                    <a:lnTo>
                      <a:pt x="1867" y="3524"/>
                    </a:lnTo>
                    <a:lnTo>
                      <a:pt x="1848" y="3486"/>
                    </a:lnTo>
                    <a:lnTo>
                      <a:pt x="1848" y="3467"/>
                    </a:lnTo>
                    <a:lnTo>
                      <a:pt x="1867" y="3467"/>
                    </a:lnTo>
                    <a:lnTo>
                      <a:pt x="1867" y="3448"/>
                    </a:lnTo>
                    <a:lnTo>
                      <a:pt x="1886" y="3429"/>
                    </a:lnTo>
                    <a:lnTo>
                      <a:pt x="1886" y="3410"/>
                    </a:lnTo>
                    <a:lnTo>
                      <a:pt x="1886" y="3239"/>
                    </a:lnTo>
                    <a:lnTo>
                      <a:pt x="1886" y="3181"/>
                    </a:lnTo>
                    <a:lnTo>
                      <a:pt x="1886" y="3163"/>
                    </a:lnTo>
                    <a:lnTo>
                      <a:pt x="1924" y="3124"/>
                    </a:lnTo>
                    <a:lnTo>
                      <a:pt x="1924" y="3067"/>
                    </a:lnTo>
                    <a:lnTo>
                      <a:pt x="1943" y="3048"/>
                    </a:lnTo>
                    <a:lnTo>
                      <a:pt x="1943" y="3029"/>
                    </a:lnTo>
                    <a:lnTo>
                      <a:pt x="1963" y="2991"/>
                    </a:lnTo>
                    <a:lnTo>
                      <a:pt x="1981" y="2991"/>
                    </a:lnTo>
                    <a:lnTo>
                      <a:pt x="2000" y="2953"/>
                    </a:lnTo>
                    <a:lnTo>
                      <a:pt x="2000" y="2934"/>
                    </a:lnTo>
                    <a:lnTo>
                      <a:pt x="2039" y="2896"/>
                    </a:lnTo>
                    <a:lnTo>
                      <a:pt x="2077" y="2877"/>
                    </a:lnTo>
                    <a:lnTo>
                      <a:pt x="2095" y="2857"/>
                    </a:lnTo>
                    <a:lnTo>
                      <a:pt x="2115" y="2838"/>
                    </a:lnTo>
                    <a:lnTo>
                      <a:pt x="2115" y="2819"/>
                    </a:lnTo>
                    <a:lnTo>
                      <a:pt x="2115" y="2800"/>
                    </a:lnTo>
                    <a:lnTo>
                      <a:pt x="2115" y="2782"/>
                    </a:lnTo>
                    <a:lnTo>
                      <a:pt x="2134" y="2782"/>
                    </a:lnTo>
                    <a:lnTo>
                      <a:pt x="2172" y="2743"/>
                    </a:lnTo>
                    <a:lnTo>
                      <a:pt x="2191" y="2705"/>
                    </a:lnTo>
                    <a:lnTo>
                      <a:pt x="2210" y="2686"/>
                    </a:lnTo>
                    <a:lnTo>
                      <a:pt x="2210" y="2648"/>
                    </a:lnTo>
                    <a:lnTo>
                      <a:pt x="2229" y="2610"/>
                    </a:lnTo>
                    <a:lnTo>
                      <a:pt x="2229" y="2591"/>
                    </a:lnTo>
                    <a:lnTo>
                      <a:pt x="2248" y="2591"/>
                    </a:lnTo>
                    <a:lnTo>
                      <a:pt x="2248" y="2572"/>
                    </a:lnTo>
                    <a:lnTo>
                      <a:pt x="2267" y="2572"/>
                    </a:lnTo>
                    <a:lnTo>
                      <a:pt x="2267" y="2553"/>
                    </a:lnTo>
                    <a:lnTo>
                      <a:pt x="2267" y="2515"/>
                    </a:lnTo>
                    <a:lnTo>
                      <a:pt x="2267" y="2496"/>
                    </a:lnTo>
                    <a:lnTo>
                      <a:pt x="2286" y="2457"/>
                    </a:lnTo>
                    <a:lnTo>
                      <a:pt x="2286" y="2438"/>
                    </a:lnTo>
                    <a:lnTo>
                      <a:pt x="2286" y="2420"/>
                    </a:lnTo>
                    <a:lnTo>
                      <a:pt x="2305" y="2401"/>
                    </a:lnTo>
                    <a:lnTo>
                      <a:pt x="2324" y="2381"/>
                    </a:lnTo>
                    <a:lnTo>
                      <a:pt x="2362" y="2134"/>
                    </a:lnTo>
                    <a:lnTo>
                      <a:pt x="2381" y="2115"/>
                    </a:lnTo>
                    <a:lnTo>
                      <a:pt x="2400" y="2000"/>
                    </a:lnTo>
                    <a:lnTo>
                      <a:pt x="2420" y="1943"/>
                    </a:lnTo>
                    <a:lnTo>
                      <a:pt x="2420" y="1905"/>
                    </a:lnTo>
                    <a:lnTo>
                      <a:pt x="2420" y="1886"/>
                    </a:lnTo>
                    <a:lnTo>
                      <a:pt x="2439" y="1867"/>
                    </a:lnTo>
                    <a:lnTo>
                      <a:pt x="2439" y="1848"/>
                    </a:lnTo>
                    <a:lnTo>
                      <a:pt x="2439" y="1829"/>
                    </a:lnTo>
                    <a:lnTo>
                      <a:pt x="2420" y="1810"/>
                    </a:lnTo>
                    <a:lnTo>
                      <a:pt x="2420" y="1791"/>
                    </a:lnTo>
                    <a:lnTo>
                      <a:pt x="2439" y="1791"/>
                    </a:lnTo>
                    <a:lnTo>
                      <a:pt x="2458" y="1753"/>
                    </a:lnTo>
                    <a:lnTo>
                      <a:pt x="2458" y="1715"/>
                    </a:lnTo>
                    <a:lnTo>
                      <a:pt x="2476" y="1695"/>
                    </a:lnTo>
                    <a:lnTo>
                      <a:pt x="2496" y="1677"/>
                    </a:lnTo>
                    <a:lnTo>
                      <a:pt x="2515" y="1658"/>
                    </a:lnTo>
                    <a:lnTo>
                      <a:pt x="2534" y="1639"/>
                    </a:lnTo>
                    <a:lnTo>
                      <a:pt x="2553" y="1619"/>
                    </a:lnTo>
                    <a:lnTo>
                      <a:pt x="2553" y="1600"/>
                    </a:lnTo>
                    <a:lnTo>
                      <a:pt x="2534" y="1600"/>
                    </a:lnTo>
                    <a:lnTo>
                      <a:pt x="2534" y="1581"/>
                    </a:lnTo>
                    <a:lnTo>
                      <a:pt x="2553" y="1581"/>
                    </a:lnTo>
                    <a:lnTo>
                      <a:pt x="2553" y="1563"/>
                    </a:lnTo>
                    <a:lnTo>
                      <a:pt x="2553" y="1543"/>
                    </a:lnTo>
                    <a:lnTo>
                      <a:pt x="2553" y="1524"/>
                    </a:lnTo>
                    <a:lnTo>
                      <a:pt x="2553" y="1505"/>
                    </a:lnTo>
                    <a:lnTo>
                      <a:pt x="2572" y="1486"/>
                    </a:lnTo>
                    <a:lnTo>
                      <a:pt x="2591" y="1486"/>
                    </a:lnTo>
                    <a:lnTo>
                      <a:pt x="2591" y="1467"/>
                    </a:lnTo>
                    <a:lnTo>
                      <a:pt x="2591" y="1448"/>
                    </a:lnTo>
                    <a:lnTo>
                      <a:pt x="2610" y="1429"/>
                    </a:lnTo>
                    <a:lnTo>
                      <a:pt x="2610" y="1410"/>
                    </a:lnTo>
                    <a:lnTo>
                      <a:pt x="2610" y="1391"/>
                    </a:lnTo>
                    <a:lnTo>
                      <a:pt x="2591" y="1391"/>
                    </a:lnTo>
                    <a:lnTo>
                      <a:pt x="2610" y="1372"/>
                    </a:lnTo>
                    <a:lnTo>
                      <a:pt x="2629" y="1372"/>
                    </a:lnTo>
                    <a:lnTo>
                      <a:pt x="2610" y="1372"/>
                    </a:lnTo>
                    <a:lnTo>
                      <a:pt x="2591" y="1353"/>
                    </a:lnTo>
                    <a:lnTo>
                      <a:pt x="2572" y="1334"/>
                    </a:lnTo>
                    <a:lnTo>
                      <a:pt x="2572" y="1314"/>
                    </a:lnTo>
                    <a:lnTo>
                      <a:pt x="2591" y="1314"/>
                    </a:lnTo>
                    <a:lnTo>
                      <a:pt x="2591" y="1296"/>
                    </a:lnTo>
                    <a:lnTo>
                      <a:pt x="2572" y="1258"/>
                    </a:lnTo>
                    <a:lnTo>
                      <a:pt x="2572" y="1238"/>
                    </a:lnTo>
                    <a:lnTo>
                      <a:pt x="2572" y="1219"/>
                    </a:lnTo>
                    <a:lnTo>
                      <a:pt x="2572" y="1182"/>
                    </a:lnTo>
                    <a:close/>
                    <a:moveTo>
                      <a:pt x="1334" y="2324"/>
                    </a:moveTo>
                    <a:lnTo>
                      <a:pt x="1334" y="2324"/>
                    </a:lnTo>
                    <a:close/>
                    <a:moveTo>
                      <a:pt x="972" y="2457"/>
                    </a:moveTo>
                    <a:lnTo>
                      <a:pt x="972" y="2457"/>
                    </a:lnTo>
                    <a:close/>
                    <a:moveTo>
                      <a:pt x="876" y="2267"/>
                    </a:moveTo>
                    <a:lnTo>
                      <a:pt x="876" y="2267"/>
                    </a:lnTo>
                    <a:lnTo>
                      <a:pt x="857" y="2267"/>
                    </a:lnTo>
                    <a:lnTo>
                      <a:pt x="876" y="2267"/>
                    </a:lnTo>
                    <a:lnTo>
                      <a:pt x="896" y="2267"/>
                    </a:lnTo>
                    <a:lnTo>
                      <a:pt x="876" y="2267"/>
                    </a:lnTo>
                    <a:close/>
                    <a:moveTo>
                      <a:pt x="876" y="2362"/>
                    </a:moveTo>
                    <a:lnTo>
                      <a:pt x="876" y="2362"/>
                    </a:lnTo>
                    <a:lnTo>
                      <a:pt x="876" y="2381"/>
                    </a:lnTo>
                    <a:lnTo>
                      <a:pt x="876" y="2362"/>
                    </a:lnTo>
                    <a:lnTo>
                      <a:pt x="896" y="2362"/>
                    </a:lnTo>
                    <a:lnTo>
                      <a:pt x="876" y="2362"/>
                    </a:lnTo>
                    <a:close/>
                    <a:moveTo>
                      <a:pt x="857" y="2457"/>
                    </a:moveTo>
                    <a:lnTo>
                      <a:pt x="876" y="2438"/>
                    </a:lnTo>
                    <a:lnTo>
                      <a:pt x="857" y="2457"/>
                    </a:lnTo>
                    <a:close/>
                    <a:moveTo>
                      <a:pt x="953" y="2457"/>
                    </a:moveTo>
                    <a:lnTo>
                      <a:pt x="953" y="2457"/>
                    </a:lnTo>
                    <a:lnTo>
                      <a:pt x="934" y="2457"/>
                    </a:lnTo>
                    <a:lnTo>
                      <a:pt x="953" y="2457"/>
                    </a:lnTo>
                    <a:close/>
                    <a:moveTo>
                      <a:pt x="876" y="2362"/>
                    </a:moveTo>
                    <a:lnTo>
                      <a:pt x="876" y="2362"/>
                    </a:lnTo>
                    <a:lnTo>
                      <a:pt x="857" y="2343"/>
                    </a:lnTo>
                    <a:lnTo>
                      <a:pt x="839" y="2362"/>
                    </a:lnTo>
                    <a:lnTo>
                      <a:pt x="857" y="2362"/>
                    </a:lnTo>
                    <a:lnTo>
                      <a:pt x="857" y="2381"/>
                    </a:lnTo>
                    <a:lnTo>
                      <a:pt x="876" y="2381"/>
                    </a:lnTo>
                    <a:lnTo>
                      <a:pt x="876" y="2362"/>
                    </a:lnTo>
                    <a:close/>
                    <a:moveTo>
                      <a:pt x="991" y="2457"/>
                    </a:moveTo>
                    <a:lnTo>
                      <a:pt x="991" y="2457"/>
                    </a:lnTo>
                    <a:close/>
                    <a:moveTo>
                      <a:pt x="972" y="2172"/>
                    </a:moveTo>
                    <a:lnTo>
                      <a:pt x="972" y="2191"/>
                    </a:lnTo>
                    <a:lnTo>
                      <a:pt x="953" y="2191"/>
                    </a:lnTo>
                    <a:lnTo>
                      <a:pt x="953" y="2172"/>
                    </a:lnTo>
                    <a:lnTo>
                      <a:pt x="934" y="2172"/>
                    </a:lnTo>
                    <a:lnTo>
                      <a:pt x="915" y="2191"/>
                    </a:lnTo>
                    <a:lnTo>
                      <a:pt x="915" y="2210"/>
                    </a:lnTo>
                    <a:lnTo>
                      <a:pt x="934" y="2229"/>
                    </a:lnTo>
                    <a:lnTo>
                      <a:pt x="915" y="2229"/>
                    </a:lnTo>
                    <a:lnTo>
                      <a:pt x="896" y="2229"/>
                    </a:lnTo>
                    <a:lnTo>
                      <a:pt x="896" y="2248"/>
                    </a:lnTo>
                    <a:lnTo>
                      <a:pt x="915" y="2248"/>
                    </a:lnTo>
                    <a:lnTo>
                      <a:pt x="934" y="2248"/>
                    </a:lnTo>
                    <a:lnTo>
                      <a:pt x="953" y="2229"/>
                    </a:lnTo>
                    <a:lnTo>
                      <a:pt x="953" y="2210"/>
                    </a:lnTo>
                    <a:lnTo>
                      <a:pt x="972" y="2210"/>
                    </a:lnTo>
                    <a:lnTo>
                      <a:pt x="991" y="2210"/>
                    </a:lnTo>
                    <a:lnTo>
                      <a:pt x="991" y="2229"/>
                    </a:lnTo>
                    <a:lnTo>
                      <a:pt x="991" y="2210"/>
                    </a:lnTo>
                    <a:lnTo>
                      <a:pt x="972" y="2172"/>
                    </a:lnTo>
                    <a:close/>
                    <a:moveTo>
                      <a:pt x="1257" y="2248"/>
                    </a:moveTo>
                    <a:lnTo>
                      <a:pt x="1277" y="2248"/>
                    </a:lnTo>
                    <a:lnTo>
                      <a:pt x="1257" y="2229"/>
                    </a:lnTo>
                    <a:lnTo>
                      <a:pt x="1257" y="2267"/>
                    </a:lnTo>
                    <a:lnTo>
                      <a:pt x="1238" y="2267"/>
                    </a:lnTo>
                    <a:lnTo>
                      <a:pt x="1257" y="2305"/>
                    </a:lnTo>
                    <a:lnTo>
                      <a:pt x="1257" y="2286"/>
                    </a:lnTo>
                    <a:lnTo>
                      <a:pt x="1257" y="2248"/>
                    </a:lnTo>
                    <a:close/>
                    <a:moveTo>
                      <a:pt x="953" y="2457"/>
                    </a:moveTo>
                    <a:lnTo>
                      <a:pt x="953" y="2457"/>
                    </a:lnTo>
                    <a:close/>
                    <a:moveTo>
                      <a:pt x="857" y="2210"/>
                    </a:moveTo>
                    <a:lnTo>
                      <a:pt x="857" y="2210"/>
                    </a:lnTo>
                    <a:lnTo>
                      <a:pt x="857" y="2191"/>
                    </a:lnTo>
                    <a:lnTo>
                      <a:pt x="876" y="2172"/>
                    </a:lnTo>
                    <a:lnTo>
                      <a:pt x="876" y="2153"/>
                    </a:lnTo>
                    <a:lnTo>
                      <a:pt x="876" y="2134"/>
                    </a:lnTo>
                    <a:lnTo>
                      <a:pt x="857" y="2153"/>
                    </a:lnTo>
                    <a:lnTo>
                      <a:pt x="857" y="2172"/>
                    </a:lnTo>
                    <a:lnTo>
                      <a:pt x="857" y="2191"/>
                    </a:lnTo>
                    <a:lnTo>
                      <a:pt x="839" y="2210"/>
                    </a:lnTo>
                    <a:lnTo>
                      <a:pt x="820" y="2210"/>
                    </a:lnTo>
                    <a:lnTo>
                      <a:pt x="839" y="2210"/>
                    </a:lnTo>
                    <a:lnTo>
                      <a:pt x="857" y="221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43" name="Freeform 14">
                <a:extLst>
                  <a:ext uri="{FF2B5EF4-FFF2-40B4-BE49-F238E27FC236}">
                    <a16:creationId xmlns:a16="http://schemas.microsoft.com/office/drawing/2014/main" id="{B4D5CBBA-8D2F-494B-8D20-CE534FFE3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70575" y="9423400"/>
                <a:ext cx="2976563" cy="2538413"/>
              </a:xfrm>
              <a:custGeom>
                <a:avLst/>
                <a:gdLst>
                  <a:gd name="T0" fmla="*/ 2147483646 w 8268"/>
                  <a:gd name="T1" fmla="*/ 2147483646 h 7049"/>
                  <a:gd name="T2" fmla="*/ 2147483646 w 8268"/>
                  <a:gd name="T3" fmla="*/ 2147483646 h 7049"/>
                  <a:gd name="T4" fmla="*/ 2147483646 w 8268"/>
                  <a:gd name="T5" fmla="*/ 2147483646 h 7049"/>
                  <a:gd name="T6" fmla="*/ 2147483646 w 8268"/>
                  <a:gd name="T7" fmla="*/ 2147483646 h 7049"/>
                  <a:gd name="T8" fmla="*/ 2147483646 w 8268"/>
                  <a:gd name="T9" fmla="*/ 2147483646 h 7049"/>
                  <a:gd name="T10" fmla="*/ 2147483646 w 8268"/>
                  <a:gd name="T11" fmla="*/ 2147483646 h 7049"/>
                  <a:gd name="T12" fmla="*/ 2147483646 w 8268"/>
                  <a:gd name="T13" fmla="*/ 2147483646 h 7049"/>
                  <a:gd name="T14" fmla="*/ 2147483646 w 8268"/>
                  <a:gd name="T15" fmla="*/ 2147483646 h 7049"/>
                  <a:gd name="T16" fmla="*/ 2147483646 w 8268"/>
                  <a:gd name="T17" fmla="*/ 2147483646 h 7049"/>
                  <a:gd name="T18" fmla="*/ 2147483646 w 8268"/>
                  <a:gd name="T19" fmla="*/ 2147483646 h 7049"/>
                  <a:gd name="T20" fmla="*/ 2147483646 w 8268"/>
                  <a:gd name="T21" fmla="*/ 2147483646 h 7049"/>
                  <a:gd name="T22" fmla="*/ 2147483646 w 8268"/>
                  <a:gd name="T23" fmla="*/ 2147483646 h 7049"/>
                  <a:gd name="T24" fmla="*/ 2147483646 w 8268"/>
                  <a:gd name="T25" fmla="*/ 2147483646 h 7049"/>
                  <a:gd name="T26" fmla="*/ 2147483646 w 8268"/>
                  <a:gd name="T27" fmla="*/ 2147483646 h 7049"/>
                  <a:gd name="T28" fmla="*/ 2147483646 w 8268"/>
                  <a:gd name="T29" fmla="*/ 2147483646 h 7049"/>
                  <a:gd name="T30" fmla="*/ 2147483646 w 8268"/>
                  <a:gd name="T31" fmla="*/ 2147483646 h 7049"/>
                  <a:gd name="T32" fmla="*/ 2147483646 w 8268"/>
                  <a:gd name="T33" fmla="*/ 2147483646 h 7049"/>
                  <a:gd name="T34" fmla="*/ 2147483646 w 8268"/>
                  <a:gd name="T35" fmla="*/ 2147483646 h 7049"/>
                  <a:gd name="T36" fmla="*/ 2147483646 w 8268"/>
                  <a:gd name="T37" fmla="*/ 2147483646 h 7049"/>
                  <a:gd name="T38" fmla="*/ 2147483646 w 8268"/>
                  <a:gd name="T39" fmla="*/ 2147483646 h 7049"/>
                  <a:gd name="T40" fmla="*/ 2147483646 w 8268"/>
                  <a:gd name="T41" fmla="*/ 2147483646 h 7049"/>
                  <a:gd name="T42" fmla="*/ 2147483646 w 8268"/>
                  <a:gd name="T43" fmla="*/ 2147483646 h 7049"/>
                  <a:gd name="T44" fmla="*/ 2147483646 w 8268"/>
                  <a:gd name="T45" fmla="*/ 2147483646 h 7049"/>
                  <a:gd name="T46" fmla="*/ 2147483646 w 8268"/>
                  <a:gd name="T47" fmla="*/ 2147483646 h 7049"/>
                  <a:gd name="T48" fmla="*/ 2147483646 w 8268"/>
                  <a:gd name="T49" fmla="*/ 2147483646 h 7049"/>
                  <a:gd name="T50" fmla="*/ 2147483646 w 8268"/>
                  <a:gd name="T51" fmla="*/ 2147483646 h 7049"/>
                  <a:gd name="T52" fmla="*/ 2147483646 w 8268"/>
                  <a:gd name="T53" fmla="*/ 2147483646 h 7049"/>
                  <a:gd name="T54" fmla="*/ 2147483646 w 8268"/>
                  <a:gd name="T55" fmla="*/ 2147483646 h 7049"/>
                  <a:gd name="T56" fmla="*/ 2147483646 w 8268"/>
                  <a:gd name="T57" fmla="*/ 2147483646 h 7049"/>
                  <a:gd name="T58" fmla="*/ 2147483646 w 8268"/>
                  <a:gd name="T59" fmla="*/ 2147483646 h 7049"/>
                  <a:gd name="T60" fmla="*/ 2147483646 w 8268"/>
                  <a:gd name="T61" fmla="*/ 2147483646 h 7049"/>
                  <a:gd name="T62" fmla="*/ 2147483646 w 8268"/>
                  <a:gd name="T63" fmla="*/ 2147483646 h 7049"/>
                  <a:gd name="T64" fmla="*/ 2147483646 w 8268"/>
                  <a:gd name="T65" fmla="*/ 2147483646 h 7049"/>
                  <a:gd name="T66" fmla="*/ 2147483646 w 8268"/>
                  <a:gd name="T67" fmla="*/ 2147483646 h 7049"/>
                  <a:gd name="T68" fmla="*/ 2147483646 w 8268"/>
                  <a:gd name="T69" fmla="*/ 2147483646 h 7049"/>
                  <a:gd name="T70" fmla="*/ 2147483646 w 8268"/>
                  <a:gd name="T71" fmla="*/ 2147483646 h 7049"/>
                  <a:gd name="T72" fmla="*/ 2147483646 w 8268"/>
                  <a:gd name="T73" fmla="*/ 2147483646 h 7049"/>
                  <a:gd name="T74" fmla="*/ 2147483646 w 8268"/>
                  <a:gd name="T75" fmla="*/ 2147483646 h 7049"/>
                  <a:gd name="T76" fmla="*/ 2147483646 w 8268"/>
                  <a:gd name="T77" fmla="*/ 2147483646 h 7049"/>
                  <a:gd name="T78" fmla="*/ 2147483646 w 8268"/>
                  <a:gd name="T79" fmla="*/ 2147483646 h 7049"/>
                  <a:gd name="T80" fmla="*/ 2147483646 w 8268"/>
                  <a:gd name="T81" fmla="*/ 2147483646 h 7049"/>
                  <a:gd name="T82" fmla="*/ 2147483646 w 8268"/>
                  <a:gd name="T83" fmla="*/ 2147483646 h 7049"/>
                  <a:gd name="T84" fmla="*/ 2147483646 w 8268"/>
                  <a:gd name="T85" fmla="*/ 2147483646 h 7049"/>
                  <a:gd name="T86" fmla="*/ 2147483646 w 8268"/>
                  <a:gd name="T87" fmla="*/ 2147483646 h 7049"/>
                  <a:gd name="T88" fmla="*/ 2147483646 w 8268"/>
                  <a:gd name="T89" fmla="*/ 2147483646 h 7049"/>
                  <a:gd name="T90" fmla="*/ 2147483646 w 8268"/>
                  <a:gd name="T91" fmla="*/ 2147483646 h 7049"/>
                  <a:gd name="T92" fmla="*/ 2147483646 w 8268"/>
                  <a:gd name="T93" fmla="*/ 2147483646 h 7049"/>
                  <a:gd name="T94" fmla="*/ 2147483646 w 8268"/>
                  <a:gd name="T95" fmla="*/ 2147483646 h 7049"/>
                  <a:gd name="T96" fmla="*/ 2147483646 w 8268"/>
                  <a:gd name="T97" fmla="*/ 2147483646 h 7049"/>
                  <a:gd name="T98" fmla="*/ 2147483646 w 8268"/>
                  <a:gd name="T99" fmla="*/ 2147483646 h 7049"/>
                  <a:gd name="T100" fmla="*/ 2147483646 w 8268"/>
                  <a:gd name="T101" fmla="*/ 2147483646 h 7049"/>
                  <a:gd name="T102" fmla="*/ 2147483646 w 8268"/>
                  <a:gd name="T103" fmla="*/ 2147483646 h 7049"/>
                  <a:gd name="T104" fmla="*/ 2147483646 w 8268"/>
                  <a:gd name="T105" fmla="*/ 2147483646 h 7049"/>
                  <a:gd name="T106" fmla="*/ 2147483646 w 8268"/>
                  <a:gd name="T107" fmla="*/ 2147483646 h 7049"/>
                  <a:gd name="T108" fmla="*/ 2147483646 w 8268"/>
                  <a:gd name="T109" fmla="*/ 2147483646 h 7049"/>
                  <a:gd name="T110" fmla="*/ 2147483646 w 8268"/>
                  <a:gd name="T111" fmla="*/ 2147483646 h 7049"/>
                  <a:gd name="T112" fmla="*/ 2147483646 w 8268"/>
                  <a:gd name="T113" fmla="*/ 2147483646 h 7049"/>
                  <a:gd name="T114" fmla="*/ 2147483646 w 8268"/>
                  <a:gd name="T115" fmla="*/ 2147483646 h 7049"/>
                  <a:gd name="T116" fmla="*/ 2147483646 w 8268"/>
                  <a:gd name="T117" fmla="*/ 2147483646 h 7049"/>
                  <a:gd name="T118" fmla="*/ 2147483646 w 8268"/>
                  <a:gd name="T119" fmla="*/ 2147483646 h 7049"/>
                  <a:gd name="T120" fmla="*/ 2147483646 w 8268"/>
                  <a:gd name="T121" fmla="*/ 2147483646 h 7049"/>
                  <a:gd name="T122" fmla="*/ 2147483646 w 8268"/>
                  <a:gd name="T123" fmla="*/ 2147483646 h 7049"/>
                  <a:gd name="T124" fmla="*/ 2147483646 w 8268"/>
                  <a:gd name="T125" fmla="*/ 2147483646 h 704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8268" h="7049">
                    <a:moveTo>
                      <a:pt x="8267" y="2210"/>
                    </a:moveTo>
                    <a:lnTo>
                      <a:pt x="8248" y="2210"/>
                    </a:lnTo>
                    <a:lnTo>
                      <a:pt x="8248" y="2190"/>
                    </a:lnTo>
                    <a:lnTo>
                      <a:pt x="8229" y="2172"/>
                    </a:lnTo>
                    <a:lnTo>
                      <a:pt x="8191" y="2153"/>
                    </a:lnTo>
                    <a:lnTo>
                      <a:pt x="8095" y="2076"/>
                    </a:lnTo>
                    <a:lnTo>
                      <a:pt x="8076" y="2076"/>
                    </a:lnTo>
                    <a:lnTo>
                      <a:pt x="8076" y="2058"/>
                    </a:lnTo>
                    <a:lnTo>
                      <a:pt x="8076" y="2038"/>
                    </a:lnTo>
                    <a:lnTo>
                      <a:pt x="8115" y="1981"/>
                    </a:lnTo>
                    <a:lnTo>
                      <a:pt x="8134" y="1943"/>
                    </a:lnTo>
                    <a:lnTo>
                      <a:pt x="8153" y="1943"/>
                    </a:lnTo>
                    <a:lnTo>
                      <a:pt x="8171" y="1943"/>
                    </a:lnTo>
                    <a:lnTo>
                      <a:pt x="8191" y="1943"/>
                    </a:lnTo>
                    <a:lnTo>
                      <a:pt x="8191" y="1924"/>
                    </a:lnTo>
                    <a:lnTo>
                      <a:pt x="8191" y="1905"/>
                    </a:lnTo>
                    <a:lnTo>
                      <a:pt x="8153" y="1886"/>
                    </a:lnTo>
                    <a:lnTo>
                      <a:pt x="8153" y="1867"/>
                    </a:lnTo>
                    <a:lnTo>
                      <a:pt x="8171" y="1848"/>
                    </a:lnTo>
                    <a:lnTo>
                      <a:pt x="8267" y="1848"/>
                    </a:lnTo>
                    <a:lnTo>
                      <a:pt x="8248" y="1829"/>
                    </a:lnTo>
                    <a:lnTo>
                      <a:pt x="8248" y="1809"/>
                    </a:lnTo>
                    <a:lnTo>
                      <a:pt x="8229" y="1791"/>
                    </a:lnTo>
                    <a:lnTo>
                      <a:pt x="8210" y="1791"/>
                    </a:lnTo>
                    <a:lnTo>
                      <a:pt x="8153" y="1791"/>
                    </a:lnTo>
                    <a:lnTo>
                      <a:pt x="8134" y="1791"/>
                    </a:lnTo>
                    <a:lnTo>
                      <a:pt x="8115" y="1791"/>
                    </a:lnTo>
                    <a:lnTo>
                      <a:pt x="8095" y="1791"/>
                    </a:lnTo>
                    <a:lnTo>
                      <a:pt x="8076" y="1791"/>
                    </a:lnTo>
                    <a:lnTo>
                      <a:pt x="8057" y="1791"/>
                    </a:lnTo>
                    <a:lnTo>
                      <a:pt x="8039" y="1791"/>
                    </a:lnTo>
                    <a:lnTo>
                      <a:pt x="8019" y="1809"/>
                    </a:lnTo>
                    <a:lnTo>
                      <a:pt x="8000" y="1809"/>
                    </a:lnTo>
                    <a:lnTo>
                      <a:pt x="7962" y="1809"/>
                    </a:lnTo>
                    <a:lnTo>
                      <a:pt x="7943" y="1809"/>
                    </a:lnTo>
                    <a:lnTo>
                      <a:pt x="7924" y="1809"/>
                    </a:lnTo>
                    <a:lnTo>
                      <a:pt x="7905" y="1829"/>
                    </a:lnTo>
                    <a:lnTo>
                      <a:pt x="7886" y="1848"/>
                    </a:lnTo>
                    <a:lnTo>
                      <a:pt x="7886" y="1886"/>
                    </a:lnTo>
                    <a:lnTo>
                      <a:pt x="7867" y="1886"/>
                    </a:lnTo>
                    <a:lnTo>
                      <a:pt x="7848" y="1886"/>
                    </a:lnTo>
                    <a:lnTo>
                      <a:pt x="7810" y="1848"/>
                    </a:lnTo>
                    <a:lnTo>
                      <a:pt x="7772" y="1829"/>
                    </a:lnTo>
                    <a:lnTo>
                      <a:pt x="7772" y="1809"/>
                    </a:lnTo>
                    <a:lnTo>
                      <a:pt x="7734" y="1772"/>
                    </a:lnTo>
                    <a:lnTo>
                      <a:pt x="7714" y="1753"/>
                    </a:lnTo>
                    <a:lnTo>
                      <a:pt x="7677" y="1714"/>
                    </a:lnTo>
                    <a:lnTo>
                      <a:pt x="7638" y="1695"/>
                    </a:lnTo>
                    <a:lnTo>
                      <a:pt x="7619" y="1677"/>
                    </a:lnTo>
                    <a:lnTo>
                      <a:pt x="7600" y="1677"/>
                    </a:lnTo>
                    <a:lnTo>
                      <a:pt x="7581" y="1677"/>
                    </a:lnTo>
                    <a:lnTo>
                      <a:pt x="7562" y="1677"/>
                    </a:lnTo>
                    <a:lnTo>
                      <a:pt x="7543" y="1677"/>
                    </a:lnTo>
                    <a:lnTo>
                      <a:pt x="7486" y="1657"/>
                    </a:lnTo>
                    <a:lnTo>
                      <a:pt x="7486" y="1638"/>
                    </a:lnTo>
                    <a:lnTo>
                      <a:pt x="7486" y="1619"/>
                    </a:lnTo>
                    <a:lnTo>
                      <a:pt x="7467" y="1619"/>
                    </a:lnTo>
                    <a:lnTo>
                      <a:pt x="7467" y="1600"/>
                    </a:lnTo>
                    <a:lnTo>
                      <a:pt x="7467" y="1581"/>
                    </a:lnTo>
                    <a:lnTo>
                      <a:pt x="7467" y="1562"/>
                    </a:lnTo>
                    <a:lnTo>
                      <a:pt x="7467" y="1543"/>
                    </a:lnTo>
                    <a:lnTo>
                      <a:pt x="7448" y="1543"/>
                    </a:lnTo>
                    <a:lnTo>
                      <a:pt x="7429" y="1543"/>
                    </a:lnTo>
                    <a:lnTo>
                      <a:pt x="7429" y="1562"/>
                    </a:lnTo>
                    <a:lnTo>
                      <a:pt x="7410" y="1562"/>
                    </a:lnTo>
                    <a:lnTo>
                      <a:pt x="7410" y="1581"/>
                    </a:lnTo>
                    <a:lnTo>
                      <a:pt x="7391" y="1581"/>
                    </a:lnTo>
                    <a:lnTo>
                      <a:pt x="7372" y="1600"/>
                    </a:lnTo>
                    <a:lnTo>
                      <a:pt x="7372" y="1619"/>
                    </a:lnTo>
                    <a:lnTo>
                      <a:pt x="7353" y="1619"/>
                    </a:lnTo>
                    <a:lnTo>
                      <a:pt x="7333" y="1619"/>
                    </a:lnTo>
                    <a:lnTo>
                      <a:pt x="7314" y="1638"/>
                    </a:lnTo>
                    <a:lnTo>
                      <a:pt x="7296" y="1619"/>
                    </a:lnTo>
                    <a:lnTo>
                      <a:pt x="7257" y="1600"/>
                    </a:lnTo>
                    <a:lnTo>
                      <a:pt x="7219" y="1581"/>
                    </a:lnTo>
                    <a:lnTo>
                      <a:pt x="7200" y="1562"/>
                    </a:lnTo>
                    <a:lnTo>
                      <a:pt x="7181" y="1543"/>
                    </a:lnTo>
                    <a:lnTo>
                      <a:pt x="7200" y="1543"/>
                    </a:lnTo>
                    <a:lnTo>
                      <a:pt x="7200" y="1505"/>
                    </a:lnTo>
                    <a:lnTo>
                      <a:pt x="7219" y="1448"/>
                    </a:lnTo>
                    <a:lnTo>
                      <a:pt x="7219" y="1429"/>
                    </a:lnTo>
                    <a:lnTo>
                      <a:pt x="7200" y="1410"/>
                    </a:lnTo>
                    <a:lnTo>
                      <a:pt x="7181" y="1391"/>
                    </a:lnTo>
                    <a:lnTo>
                      <a:pt x="7162" y="1391"/>
                    </a:lnTo>
                    <a:lnTo>
                      <a:pt x="7143" y="1391"/>
                    </a:lnTo>
                    <a:lnTo>
                      <a:pt x="7086" y="1391"/>
                    </a:lnTo>
                    <a:lnTo>
                      <a:pt x="7048" y="1391"/>
                    </a:lnTo>
                    <a:lnTo>
                      <a:pt x="7029" y="1391"/>
                    </a:lnTo>
                    <a:lnTo>
                      <a:pt x="7010" y="1391"/>
                    </a:lnTo>
                    <a:lnTo>
                      <a:pt x="6952" y="1372"/>
                    </a:lnTo>
                    <a:lnTo>
                      <a:pt x="6933" y="1372"/>
                    </a:lnTo>
                    <a:lnTo>
                      <a:pt x="6896" y="1410"/>
                    </a:lnTo>
                    <a:lnTo>
                      <a:pt x="6857" y="1429"/>
                    </a:lnTo>
                    <a:lnTo>
                      <a:pt x="6838" y="1429"/>
                    </a:lnTo>
                    <a:lnTo>
                      <a:pt x="6800" y="1429"/>
                    </a:lnTo>
                    <a:lnTo>
                      <a:pt x="6781" y="1429"/>
                    </a:lnTo>
                    <a:lnTo>
                      <a:pt x="6724" y="1448"/>
                    </a:lnTo>
                    <a:lnTo>
                      <a:pt x="6686" y="1448"/>
                    </a:lnTo>
                    <a:lnTo>
                      <a:pt x="6667" y="1467"/>
                    </a:lnTo>
                    <a:lnTo>
                      <a:pt x="6629" y="1486"/>
                    </a:lnTo>
                    <a:lnTo>
                      <a:pt x="6610" y="1505"/>
                    </a:lnTo>
                    <a:lnTo>
                      <a:pt x="6591" y="1505"/>
                    </a:lnTo>
                    <a:lnTo>
                      <a:pt x="6571" y="1505"/>
                    </a:lnTo>
                    <a:lnTo>
                      <a:pt x="6553" y="1486"/>
                    </a:lnTo>
                    <a:lnTo>
                      <a:pt x="6534" y="1486"/>
                    </a:lnTo>
                    <a:lnTo>
                      <a:pt x="6476" y="1448"/>
                    </a:lnTo>
                    <a:lnTo>
                      <a:pt x="6457" y="1429"/>
                    </a:lnTo>
                    <a:lnTo>
                      <a:pt x="6457" y="1410"/>
                    </a:lnTo>
                    <a:lnTo>
                      <a:pt x="6439" y="1410"/>
                    </a:lnTo>
                    <a:lnTo>
                      <a:pt x="6439" y="1391"/>
                    </a:lnTo>
                    <a:lnTo>
                      <a:pt x="6439" y="1372"/>
                    </a:lnTo>
                    <a:lnTo>
                      <a:pt x="6439" y="1352"/>
                    </a:lnTo>
                    <a:lnTo>
                      <a:pt x="6439" y="1333"/>
                    </a:lnTo>
                    <a:lnTo>
                      <a:pt x="6457" y="1333"/>
                    </a:lnTo>
                    <a:lnTo>
                      <a:pt x="6476" y="1296"/>
                    </a:lnTo>
                    <a:lnTo>
                      <a:pt x="6476" y="1276"/>
                    </a:lnTo>
                    <a:lnTo>
                      <a:pt x="6476" y="1257"/>
                    </a:lnTo>
                    <a:lnTo>
                      <a:pt x="6457" y="1257"/>
                    </a:lnTo>
                    <a:lnTo>
                      <a:pt x="6419" y="1257"/>
                    </a:lnTo>
                    <a:lnTo>
                      <a:pt x="6400" y="1257"/>
                    </a:lnTo>
                    <a:lnTo>
                      <a:pt x="6381" y="1276"/>
                    </a:lnTo>
                    <a:lnTo>
                      <a:pt x="6362" y="1276"/>
                    </a:lnTo>
                    <a:lnTo>
                      <a:pt x="6324" y="1276"/>
                    </a:lnTo>
                    <a:lnTo>
                      <a:pt x="6305" y="1276"/>
                    </a:lnTo>
                    <a:lnTo>
                      <a:pt x="6286" y="1296"/>
                    </a:lnTo>
                    <a:lnTo>
                      <a:pt x="6286" y="1315"/>
                    </a:lnTo>
                    <a:lnTo>
                      <a:pt x="6267" y="1315"/>
                    </a:lnTo>
                    <a:lnTo>
                      <a:pt x="6267" y="1333"/>
                    </a:lnTo>
                    <a:lnTo>
                      <a:pt x="6267" y="1352"/>
                    </a:lnTo>
                    <a:lnTo>
                      <a:pt x="6248" y="1352"/>
                    </a:lnTo>
                    <a:lnTo>
                      <a:pt x="6229" y="1352"/>
                    </a:lnTo>
                    <a:lnTo>
                      <a:pt x="6210" y="1352"/>
                    </a:lnTo>
                    <a:lnTo>
                      <a:pt x="6190" y="1352"/>
                    </a:lnTo>
                    <a:lnTo>
                      <a:pt x="6172" y="1352"/>
                    </a:lnTo>
                    <a:lnTo>
                      <a:pt x="6134" y="1391"/>
                    </a:lnTo>
                    <a:lnTo>
                      <a:pt x="6114" y="1410"/>
                    </a:lnTo>
                    <a:lnTo>
                      <a:pt x="6095" y="1410"/>
                    </a:lnTo>
                    <a:lnTo>
                      <a:pt x="6095" y="1391"/>
                    </a:lnTo>
                    <a:lnTo>
                      <a:pt x="6076" y="1391"/>
                    </a:lnTo>
                    <a:lnTo>
                      <a:pt x="6076" y="1372"/>
                    </a:lnTo>
                    <a:lnTo>
                      <a:pt x="6076" y="1352"/>
                    </a:lnTo>
                    <a:lnTo>
                      <a:pt x="6058" y="1315"/>
                    </a:lnTo>
                    <a:lnTo>
                      <a:pt x="6038" y="1276"/>
                    </a:lnTo>
                    <a:lnTo>
                      <a:pt x="6019" y="1219"/>
                    </a:lnTo>
                    <a:lnTo>
                      <a:pt x="6000" y="1219"/>
                    </a:lnTo>
                    <a:lnTo>
                      <a:pt x="5981" y="1219"/>
                    </a:lnTo>
                    <a:lnTo>
                      <a:pt x="5962" y="1219"/>
                    </a:lnTo>
                    <a:lnTo>
                      <a:pt x="5962" y="1238"/>
                    </a:lnTo>
                    <a:lnTo>
                      <a:pt x="5943" y="1257"/>
                    </a:lnTo>
                    <a:lnTo>
                      <a:pt x="5943" y="1276"/>
                    </a:lnTo>
                    <a:lnTo>
                      <a:pt x="5943" y="1296"/>
                    </a:lnTo>
                    <a:lnTo>
                      <a:pt x="5981" y="1333"/>
                    </a:lnTo>
                    <a:lnTo>
                      <a:pt x="5981" y="1352"/>
                    </a:lnTo>
                    <a:lnTo>
                      <a:pt x="5981" y="1372"/>
                    </a:lnTo>
                    <a:lnTo>
                      <a:pt x="5962" y="1372"/>
                    </a:lnTo>
                    <a:lnTo>
                      <a:pt x="5943" y="1391"/>
                    </a:lnTo>
                    <a:lnTo>
                      <a:pt x="5924" y="1391"/>
                    </a:lnTo>
                    <a:lnTo>
                      <a:pt x="5924" y="1410"/>
                    </a:lnTo>
                    <a:lnTo>
                      <a:pt x="5886" y="1429"/>
                    </a:lnTo>
                    <a:lnTo>
                      <a:pt x="5867" y="1448"/>
                    </a:lnTo>
                    <a:lnTo>
                      <a:pt x="5848" y="1448"/>
                    </a:lnTo>
                    <a:lnTo>
                      <a:pt x="5829" y="1448"/>
                    </a:lnTo>
                    <a:lnTo>
                      <a:pt x="5809" y="1429"/>
                    </a:lnTo>
                    <a:lnTo>
                      <a:pt x="5809" y="1448"/>
                    </a:lnTo>
                    <a:lnTo>
                      <a:pt x="5791" y="1448"/>
                    </a:lnTo>
                    <a:lnTo>
                      <a:pt x="5772" y="1467"/>
                    </a:lnTo>
                    <a:lnTo>
                      <a:pt x="5772" y="1486"/>
                    </a:lnTo>
                    <a:lnTo>
                      <a:pt x="5753" y="1486"/>
                    </a:lnTo>
                    <a:lnTo>
                      <a:pt x="5733" y="1505"/>
                    </a:lnTo>
                    <a:lnTo>
                      <a:pt x="5733" y="1486"/>
                    </a:lnTo>
                    <a:lnTo>
                      <a:pt x="5714" y="1486"/>
                    </a:lnTo>
                    <a:lnTo>
                      <a:pt x="5714" y="1467"/>
                    </a:lnTo>
                    <a:lnTo>
                      <a:pt x="5695" y="1467"/>
                    </a:lnTo>
                    <a:lnTo>
                      <a:pt x="5677" y="1467"/>
                    </a:lnTo>
                    <a:lnTo>
                      <a:pt x="5619" y="1486"/>
                    </a:lnTo>
                    <a:lnTo>
                      <a:pt x="5600" y="1486"/>
                    </a:lnTo>
                    <a:lnTo>
                      <a:pt x="5581" y="1486"/>
                    </a:lnTo>
                    <a:lnTo>
                      <a:pt x="5543" y="1467"/>
                    </a:lnTo>
                    <a:lnTo>
                      <a:pt x="5524" y="1448"/>
                    </a:lnTo>
                    <a:lnTo>
                      <a:pt x="5486" y="1448"/>
                    </a:lnTo>
                    <a:lnTo>
                      <a:pt x="5448" y="1448"/>
                    </a:lnTo>
                    <a:lnTo>
                      <a:pt x="5391" y="1448"/>
                    </a:lnTo>
                    <a:lnTo>
                      <a:pt x="5372" y="1429"/>
                    </a:lnTo>
                    <a:lnTo>
                      <a:pt x="5352" y="1429"/>
                    </a:lnTo>
                    <a:lnTo>
                      <a:pt x="5333" y="1410"/>
                    </a:lnTo>
                    <a:lnTo>
                      <a:pt x="5276" y="1372"/>
                    </a:lnTo>
                    <a:lnTo>
                      <a:pt x="5238" y="1315"/>
                    </a:lnTo>
                    <a:lnTo>
                      <a:pt x="5219" y="1315"/>
                    </a:lnTo>
                    <a:lnTo>
                      <a:pt x="5162" y="1296"/>
                    </a:lnTo>
                    <a:lnTo>
                      <a:pt x="5143" y="1296"/>
                    </a:lnTo>
                    <a:lnTo>
                      <a:pt x="5143" y="1276"/>
                    </a:lnTo>
                    <a:lnTo>
                      <a:pt x="5124" y="1276"/>
                    </a:lnTo>
                    <a:lnTo>
                      <a:pt x="5124" y="1257"/>
                    </a:lnTo>
                    <a:lnTo>
                      <a:pt x="5124" y="1238"/>
                    </a:lnTo>
                    <a:lnTo>
                      <a:pt x="5124" y="1200"/>
                    </a:lnTo>
                    <a:lnTo>
                      <a:pt x="5143" y="1200"/>
                    </a:lnTo>
                    <a:lnTo>
                      <a:pt x="5162" y="1181"/>
                    </a:lnTo>
                    <a:lnTo>
                      <a:pt x="5200" y="1181"/>
                    </a:lnTo>
                    <a:lnTo>
                      <a:pt x="5219" y="1162"/>
                    </a:lnTo>
                    <a:lnTo>
                      <a:pt x="5219" y="1143"/>
                    </a:lnTo>
                    <a:lnTo>
                      <a:pt x="5219" y="1124"/>
                    </a:lnTo>
                    <a:lnTo>
                      <a:pt x="5219" y="1105"/>
                    </a:lnTo>
                    <a:lnTo>
                      <a:pt x="5219" y="1086"/>
                    </a:lnTo>
                    <a:lnTo>
                      <a:pt x="5162" y="1010"/>
                    </a:lnTo>
                    <a:lnTo>
                      <a:pt x="5143" y="1010"/>
                    </a:lnTo>
                    <a:lnTo>
                      <a:pt x="5143" y="971"/>
                    </a:lnTo>
                    <a:lnTo>
                      <a:pt x="5124" y="952"/>
                    </a:lnTo>
                    <a:lnTo>
                      <a:pt x="5124" y="934"/>
                    </a:lnTo>
                    <a:lnTo>
                      <a:pt x="5124" y="895"/>
                    </a:lnTo>
                    <a:lnTo>
                      <a:pt x="5143" y="876"/>
                    </a:lnTo>
                    <a:lnTo>
                      <a:pt x="5162" y="876"/>
                    </a:lnTo>
                    <a:lnTo>
                      <a:pt x="5181" y="876"/>
                    </a:lnTo>
                    <a:lnTo>
                      <a:pt x="5200" y="876"/>
                    </a:lnTo>
                    <a:lnTo>
                      <a:pt x="5200" y="857"/>
                    </a:lnTo>
                    <a:lnTo>
                      <a:pt x="5200" y="838"/>
                    </a:lnTo>
                    <a:lnTo>
                      <a:pt x="5181" y="838"/>
                    </a:lnTo>
                    <a:lnTo>
                      <a:pt x="5162" y="838"/>
                    </a:lnTo>
                    <a:lnTo>
                      <a:pt x="5143" y="819"/>
                    </a:lnTo>
                    <a:lnTo>
                      <a:pt x="5124" y="819"/>
                    </a:lnTo>
                    <a:lnTo>
                      <a:pt x="5105" y="781"/>
                    </a:lnTo>
                    <a:lnTo>
                      <a:pt x="5086" y="762"/>
                    </a:lnTo>
                    <a:lnTo>
                      <a:pt x="5048" y="705"/>
                    </a:lnTo>
                    <a:lnTo>
                      <a:pt x="5048" y="686"/>
                    </a:lnTo>
                    <a:lnTo>
                      <a:pt x="5048" y="667"/>
                    </a:lnTo>
                    <a:lnTo>
                      <a:pt x="5048" y="648"/>
                    </a:lnTo>
                    <a:lnTo>
                      <a:pt x="5048" y="629"/>
                    </a:lnTo>
                    <a:lnTo>
                      <a:pt x="5048" y="610"/>
                    </a:lnTo>
                    <a:lnTo>
                      <a:pt x="5029" y="590"/>
                    </a:lnTo>
                    <a:lnTo>
                      <a:pt x="5029" y="572"/>
                    </a:lnTo>
                    <a:lnTo>
                      <a:pt x="5010" y="572"/>
                    </a:lnTo>
                    <a:lnTo>
                      <a:pt x="5010" y="553"/>
                    </a:lnTo>
                    <a:lnTo>
                      <a:pt x="4991" y="553"/>
                    </a:lnTo>
                    <a:lnTo>
                      <a:pt x="4857" y="534"/>
                    </a:lnTo>
                    <a:lnTo>
                      <a:pt x="4781" y="553"/>
                    </a:lnTo>
                    <a:lnTo>
                      <a:pt x="4743" y="553"/>
                    </a:lnTo>
                    <a:lnTo>
                      <a:pt x="4724" y="553"/>
                    </a:lnTo>
                    <a:lnTo>
                      <a:pt x="4686" y="534"/>
                    </a:lnTo>
                    <a:lnTo>
                      <a:pt x="4667" y="514"/>
                    </a:lnTo>
                    <a:lnTo>
                      <a:pt x="4648" y="514"/>
                    </a:lnTo>
                    <a:lnTo>
                      <a:pt x="4590" y="514"/>
                    </a:lnTo>
                    <a:lnTo>
                      <a:pt x="4571" y="514"/>
                    </a:lnTo>
                    <a:lnTo>
                      <a:pt x="4571" y="495"/>
                    </a:lnTo>
                    <a:lnTo>
                      <a:pt x="4590" y="458"/>
                    </a:lnTo>
                    <a:lnTo>
                      <a:pt x="4590" y="438"/>
                    </a:lnTo>
                    <a:lnTo>
                      <a:pt x="4590" y="419"/>
                    </a:lnTo>
                    <a:lnTo>
                      <a:pt x="4571" y="419"/>
                    </a:lnTo>
                    <a:lnTo>
                      <a:pt x="4553" y="419"/>
                    </a:lnTo>
                    <a:lnTo>
                      <a:pt x="4495" y="458"/>
                    </a:lnTo>
                    <a:lnTo>
                      <a:pt x="4476" y="476"/>
                    </a:lnTo>
                    <a:lnTo>
                      <a:pt x="4458" y="476"/>
                    </a:lnTo>
                    <a:lnTo>
                      <a:pt x="4438" y="476"/>
                    </a:lnTo>
                    <a:lnTo>
                      <a:pt x="4400" y="476"/>
                    </a:lnTo>
                    <a:lnTo>
                      <a:pt x="4381" y="458"/>
                    </a:lnTo>
                    <a:lnTo>
                      <a:pt x="4343" y="458"/>
                    </a:lnTo>
                    <a:lnTo>
                      <a:pt x="4324" y="438"/>
                    </a:lnTo>
                    <a:lnTo>
                      <a:pt x="4324" y="419"/>
                    </a:lnTo>
                    <a:lnTo>
                      <a:pt x="4305" y="419"/>
                    </a:lnTo>
                    <a:lnTo>
                      <a:pt x="4324" y="400"/>
                    </a:lnTo>
                    <a:lnTo>
                      <a:pt x="4324" y="381"/>
                    </a:lnTo>
                    <a:lnTo>
                      <a:pt x="4324" y="362"/>
                    </a:lnTo>
                    <a:lnTo>
                      <a:pt x="4305" y="343"/>
                    </a:lnTo>
                    <a:lnTo>
                      <a:pt x="4286" y="324"/>
                    </a:lnTo>
                    <a:lnTo>
                      <a:pt x="4286" y="305"/>
                    </a:lnTo>
                    <a:lnTo>
                      <a:pt x="4286" y="286"/>
                    </a:lnTo>
                    <a:lnTo>
                      <a:pt x="4286" y="267"/>
                    </a:lnTo>
                    <a:lnTo>
                      <a:pt x="4286" y="248"/>
                    </a:lnTo>
                    <a:lnTo>
                      <a:pt x="4286" y="209"/>
                    </a:lnTo>
                    <a:lnTo>
                      <a:pt x="4286" y="191"/>
                    </a:lnTo>
                    <a:lnTo>
                      <a:pt x="4286" y="153"/>
                    </a:lnTo>
                    <a:lnTo>
                      <a:pt x="4286" y="133"/>
                    </a:lnTo>
                    <a:lnTo>
                      <a:pt x="4267" y="114"/>
                    </a:lnTo>
                    <a:lnTo>
                      <a:pt x="4209" y="95"/>
                    </a:lnTo>
                    <a:lnTo>
                      <a:pt x="4191" y="77"/>
                    </a:lnTo>
                    <a:lnTo>
                      <a:pt x="4172" y="77"/>
                    </a:lnTo>
                    <a:lnTo>
                      <a:pt x="4153" y="38"/>
                    </a:lnTo>
                    <a:lnTo>
                      <a:pt x="4153" y="19"/>
                    </a:lnTo>
                    <a:lnTo>
                      <a:pt x="4133" y="0"/>
                    </a:lnTo>
                    <a:lnTo>
                      <a:pt x="4114" y="0"/>
                    </a:lnTo>
                    <a:lnTo>
                      <a:pt x="4095" y="0"/>
                    </a:lnTo>
                    <a:lnTo>
                      <a:pt x="4077" y="0"/>
                    </a:lnTo>
                    <a:lnTo>
                      <a:pt x="4038" y="19"/>
                    </a:lnTo>
                    <a:lnTo>
                      <a:pt x="4019" y="19"/>
                    </a:lnTo>
                    <a:lnTo>
                      <a:pt x="4000" y="19"/>
                    </a:lnTo>
                    <a:lnTo>
                      <a:pt x="3981" y="57"/>
                    </a:lnTo>
                    <a:lnTo>
                      <a:pt x="3962" y="77"/>
                    </a:lnTo>
                    <a:lnTo>
                      <a:pt x="3924" y="95"/>
                    </a:lnTo>
                    <a:lnTo>
                      <a:pt x="3886" y="114"/>
                    </a:lnTo>
                    <a:lnTo>
                      <a:pt x="3867" y="114"/>
                    </a:lnTo>
                    <a:lnTo>
                      <a:pt x="3867" y="133"/>
                    </a:lnTo>
                    <a:lnTo>
                      <a:pt x="3867" y="153"/>
                    </a:lnTo>
                    <a:lnTo>
                      <a:pt x="3905" y="153"/>
                    </a:lnTo>
                    <a:lnTo>
                      <a:pt x="3905" y="172"/>
                    </a:lnTo>
                    <a:lnTo>
                      <a:pt x="3886" y="191"/>
                    </a:lnTo>
                    <a:lnTo>
                      <a:pt x="3791" y="191"/>
                    </a:lnTo>
                    <a:lnTo>
                      <a:pt x="3772" y="191"/>
                    </a:lnTo>
                    <a:lnTo>
                      <a:pt x="3772" y="209"/>
                    </a:lnTo>
                    <a:lnTo>
                      <a:pt x="3752" y="229"/>
                    </a:lnTo>
                    <a:lnTo>
                      <a:pt x="3733" y="267"/>
                    </a:lnTo>
                    <a:lnTo>
                      <a:pt x="3714" y="286"/>
                    </a:lnTo>
                    <a:lnTo>
                      <a:pt x="3696" y="286"/>
                    </a:lnTo>
                    <a:lnTo>
                      <a:pt x="3676" y="286"/>
                    </a:lnTo>
                    <a:lnTo>
                      <a:pt x="3676" y="267"/>
                    </a:lnTo>
                    <a:lnTo>
                      <a:pt x="3657" y="267"/>
                    </a:lnTo>
                    <a:lnTo>
                      <a:pt x="3638" y="267"/>
                    </a:lnTo>
                    <a:lnTo>
                      <a:pt x="3619" y="286"/>
                    </a:lnTo>
                    <a:lnTo>
                      <a:pt x="3581" y="286"/>
                    </a:lnTo>
                    <a:lnTo>
                      <a:pt x="3562" y="305"/>
                    </a:lnTo>
                    <a:lnTo>
                      <a:pt x="3581" y="324"/>
                    </a:lnTo>
                    <a:lnTo>
                      <a:pt x="3619" y="400"/>
                    </a:lnTo>
                    <a:lnTo>
                      <a:pt x="3638" y="419"/>
                    </a:lnTo>
                    <a:lnTo>
                      <a:pt x="3619" y="419"/>
                    </a:lnTo>
                    <a:lnTo>
                      <a:pt x="3619" y="438"/>
                    </a:lnTo>
                    <a:lnTo>
                      <a:pt x="3638" y="438"/>
                    </a:lnTo>
                    <a:lnTo>
                      <a:pt x="3657" y="458"/>
                    </a:lnTo>
                    <a:lnTo>
                      <a:pt x="3676" y="458"/>
                    </a:lnTo>
                    <a:lnTo>
                      <a:pt x="3676" y="476"/>
                    </a:lnTo>
                    <a:lnTo>
                      <a:pt x="3657" y="495"/>
                    </a:lnTo>
                    <a:lnTo>
                      <a:pt x="3657" y="514"/>
                    </a:lnTo>
                    <a:lnTo>
                      <a:pt x="3676" y="495"/>
                    </a:lnTo>
                    <a:lnTo>
                      <a:pt x="3696" y="495"/>
                    </a:lnTo>
                    <a:lnTo>
                      <a:pt x="3696" y="514"/>
                    </a:lnTo>
                    <a:lnTo>
                      <a:pt x="3676" y="534"/>
                    </a:lnTo>
                    <a:lnTo>
                      <a:pt x="3676" y="553"/>
                    </a:lnTo>
                    <a:lnTo>
                      <a:pt x="3676" y="572"/>
                    </a:lnTo>
                    <a:lnTo>
                      <a:pt x="3696" y="590"/>
                    </a:lnTo>
                    <a:lnTo>
                      <a:pt x="3696" y="610"/>
                    </a:lnTo>
                    <a:lnTo>
                      <a:pt x="3733" y="610"/>
                    </a:lnTo>
                    <a:lnTo>
                      <a:pt x="3752" y="629"/>
                    </a:lnTo>
                    <a:lnTo>
                      <a:pt x="3791" y="667"/>
                    </a:lnTo>
                    <a:lnTo>
                      <a:pt x="3772" y="667"/>
                    </a:lnTo>
                    <a:lnTo>
                      <a:pt x="3772" y="686"/>
                    </a:lnTo>
                    <a:lnTo>
                      <a:pt x="3772" y="705"/>
                    </a:lnTo>
                    <a:lnTo>
                      <a:pt x="3791" y="705"/>
                    </a:lnTo>
                    <a:lnTo>
                      <a:pt x="3791" y="724"/>
                    </a:lnTo>
                    <a:lnTo>
                      <a:pt x="3772" y="724"/>
                    </a:lnTo>
                    <a:lnTo>
                      <a:pt x="3772" y="743"/>
                    </a:lnTo>
                    <a:lnTo>
                      <a:pt x="3714" y="781"/>
                    </a:lnTo>
                    <a:lnTo>
                      <a:pt x="3696" y="781"/>
                    </a:lnTo>
                    <a:lnTo>
                      <a:pt x="3657" y="800"/>
                    </a:lnTo>
                    <a:lnTo>
                      <a:pt x="3638" y="800"/>
                    </a:lnTo>
                    <a:lnTo>
                      <a:pt x="3619" y="838"/>
                    </a:lnTo>
                    <a:lnTo>
                      <a:pt x="3619" y="857"/>
                    </a:lnTo>
                    <a:lnTo>
                      <a:pt x="3600" y="857"/>
                    </a:lnTo>
                    <a:lnTo>
                      <a:pt x="3562" y="857"/>
                    </a:lnTo>
                    <a:lnTo>
                      <a:pt x="3562" y="876"/>
                    </a:lnTo>
                    <a:lnTo>
                      <a:pt x="3543" y="876"/>
                    </a:lnTo>
                    <a:lnTo>
                      <a:pt x="3543" y="895"/>
                    </a:lnTo>
                    <a:lnTo>
                      <a:pt x="3524" y="934"/>
                    </a:lnTo>
                    <a:lnTo>
                      <a:pt x="3505" y="952"/>
                    </a:lnTo>
                    <a:lnTo>
                      <a:pt x="3486" y="952"/>
                    </a:lnTo>
                    <a:lnTo>
                      <a:pt x="3467" y="952"/>
                    </a:lnTo>
                    <a:lnTo>
                      <a:pt x="3447" y="952"/>
                    </a:lnTo>
                    <a:lnTo>
                      <a:pt x="3429" y="952"/>
                    </a:lnTo>
                    <a:lnTo>
                      <a:pt x="3410" y="971"/>
                    </a:lnTo>
                    <a:lnTo>
                      <a:pt x="3371" y="1010"/>
                    </a:lnTo>
                    <a:lnTo>
                      <a:pt x="3333" y="1029"/>
                    </a:lnTo>
                    <a:lnTo>
                      <a:pt x="3333" y="1010"/>
                    </a:lnTo>
                    <a:lnTo>
                      <a:pt x="3333" y="991"/>
                    </a:lnTo>
                    <a:lnTo>
                      <a:pt x="3333" y="971"/>
                    </a:lnTo>
                    <a:lnTo>
                      <a:pt x="3315" y="952"/>
                    </a:lnTo>
                    <a:lnTo>
                      <a:pt x="3315" y="934"/>
                    </a:lnTo>
                    <a:lnTo>
                      <a:pt x="3315" y="915"/>
                    </a:lnTo>
                    <a:lnTo>
                      <a:pt x="3315" y="895"/>
                    </a:lnTo>
                    <a:lnTo>
                      <a:pt x="3333" y="876"/>
                    </a:lnTo>
                    <a:lnTo>
                      <a:pt x="3352" y="876"/>
                    </a:lnTo>
                    <a:lnTo>
                      <a:pt x="3352" y="857"/>
                    </a:lnTo>
                    <a:lnTo>
                      <a:pt x="3371" y="819"/>
                    </a:lnTo>
                    <a:lnTo>
                      <a:pt x="3371" y="800"/>
                    </a:lnTo>
                    <a:lnTo>
                      <a:pt x="3371" y="781"/>
                    </a:lnTo>
                    <a:lnTo>
                      <a:pt x="3391" y="762"/>
                    </a:lnTo>
                    <a:lnTo>
                      <a:pt x="3371" y="743"/>
                    </a:lnTo>
                    <a:lnTo>
                      <a:pt x="3371" y="724"/>
                    </a:lnTo>
                    <a:lnTo>
                      <a:pt x="3352" y="705"/>
                    </a:lnTo>
                    <a:lnTo>
                      <a:pt x="3352" y="686"/>
                    </a:lnTo>
                    <a:lnTo>
                      <a:pt x="3352" y="667"/>
                    </a:lnTo>
                    <a:lnTo>
                      <a:pt x="3333" y="629"/>
                    </a:lnTo>
                    <a:lnTo>
                      <a:pt x="3315" y="629"/>
                    </a:lnTo>
                    <a:lnTo>
                      <a:pt x="3295" y="610"/>
                    </a:lnTo>
                    <a:lnTo>
                      <a:pt x="3276" y="610"/>
                    </a:lnTo>
                    <a:lnTo>
                      <a:pt x="3276" y="648"/>
                    </a:lnTo>
                    <a:lnTo>
                      <a:pt x="3276" y="667"/>
                    </a:lnTo>
                    <a:lnTo>
                      <a:pt x="3257" y="724"/>
                    </a:lnTo>
                    <a:lnTo>
                      <a:pt x="3257" y="743"/>
                    </a:lnTo>
                    <a:lnTo>
                      <a:pt x="3219" y="762"/>
                    </a:lnTo>
                    <a:lnTo>
                      <a:pt x="3200" y="762"/>
                    </a:lnTo>
                    <a:lnTo>
                      <a:pt x="3200" y="781"/>
                    </a:lnTo>
                    <a:lnTo>
                      <a:pt x="3200" y="800"/>
                    </a:lnTo>
                    <a:lnTo>
                      <a:pt x="3181" y="838"/>
                    </a:lnTo>
                    <a:lnTo>
                      <a:pt x="3181" y="857"/>
                    </a:lnTo>
                    <a:lnTo>
                      <a:pt x="3200" y="876"/>
                    </a:lnTo>
                    <a:lnTo>
                      <a:pt x="3219" y="876"/>
                    </a:lnTo>
                    <a:lnTo>
                      <a:pt x="3238" y="895"/>
                    </a:lnTo>
                    <a:lnTo>
                      <a:pt x="3238" y="915"/>
                    </a:lnTo>
                    <a:lnTo>
                      <a:pt x="3219" y="934"/>
                    </a:lnTo>
                    <a:lnTo>
                      <a:pt x="3219" y="952"/>
                    </a:lnTo>
                    <a:lnTo>
                      <a:pt x="3181" y="1029"/>
                    </a:lnTo>
                    <a:lnTo>
                      <a:pt x="3162" y="1048"/>
                    </a:lnTo>
                    <a:lnTo>
                      <a:pt x="3143" y="1029"/>
                    </a:lnTo>
                    <a:lnTo>
                      <a:pt x="3105" y="991"/>
                    </a:lnTo>
                    <a:lnTo>
                      <a:pt x="3086" y="971"/>
                    </a:lnTo>
                    <a:lnTo>
                      <a:pt x="3048" y="952"/>
                    </a:lnTo>
                    <a:lnTo>
                      <a:pt x="3048" y="934"/>
                    </a:lnTo>
                    <a:lnTo>
                      <a:pt x="3029" y="934"/>
                    </a:lnTo>
                    <a:lnTo>
                      <a:pt x="3010" y="934"/>
                    </a:lnTo>
                    <a:lnTo>
                      <a:pt x="2990" y="934"/>
                    </a:lnTo>
                    <a:lnTo>
                      <a:pt x="2990" y="952"/>
                    </a:lnTo>
                    <a:lnTo>
                      <a:pt x="2990" y="971"/>
                    </a:lnTo>
                    <a:lnTo>
                      <a:pt x="2971" y="991"/>
                    </a:lnTo>
                    <a:lnTo>
                      <a:pt x="2971" y="971"/>
                    </a:lnTo>
                    <a:lnTo>
                      <a:pt x="2953" y="971"/>
                    </a:lnTo>
                    <a:lnTo>
                      <a:pt x="2934" y="971"/>
                    </a:lnTo>
                    <a:lnTo>
                      <a:pt x="2914" y="971"/>
                    </a:lnTo>
                    <a:lnTo>
                      <a:pt x="2876" y="991"/>
                    </a:lnTo>
                    <a:lnTo>
                      <a:pt x="2857" y="991"/>
                    </a:lnTo>
                    <a:lnTo>
                      <a:pt x="2838" y="1010"/>
                    </a:lnTo>
                    <a:lnTo>
                      <a:pt x="2819" y="1010"/>
                    </a:lnTo>
                    <a:lnTo>
                      <a:pt x="2819" y="1029"/>
                    </a:lnTo>
                    <a:lnTo>
                      <a:pt x="2819" y="1048"/>
                    </a:lnTo>
                    <a:lnTo>
                      <a:pt x="2800" y="1105"/>
                    </a:lnTo>
                    <a:lnTo>
                      <a:pt x="2800" y="1124"/>
                    </a:lnTo>
                    <a:lnTo>
                      <a:pt x="2781" y="1143"/>
                    </a:lnTo>
                    <a:lnTo>
                      <a:pt x="2781" y="1162"/>
                    </a:lnTo>
                    <a:lnTo>
                      <a:pt x="2800" y="1181"/>
                    </a:lnTo>
                    <a:lnTo>
                      <a:pt x="2800" y="1200"/>
                    </a:lnTo>
                    <a:lnTo>
                      <a:pt x="2800" y="1219"/>
                    </a:lnTo>
                    <a:lnTo>
                      <a:pt x="2857" y="1238"/>
                    </a:lnTo>
                    <a:lnTo>
                      <a:pt x="2857" y="1257"/>
                    </a:lnTo>
                    <a:lnTo>
                      <a:pt x="2876" y="1257"/>
                    </a:lnTo>
                    <a:lnTo>
                      <a:pt x="2876" y="1276"/>
                    </a:lnTo>
                    <a:lnTo>
                      <a:pt x="2876" y="1296"/>
                    </a:lnTo>
                    <a:lnTo>
                      <a:pt x="2876" y="1315"/>
                    </a:lnTo>
                    <a:lnTo>
                      <a:pt x="2857" y="1352"/>
                    </a:lnTo>
                    <a:lnTo>
                      <a:pt x="2838" y="1391"/>
                    </a:lnTo>
                    <a:lnTo>
                      <a:pt x="2819" y="1410"/>
                    </a:lnTo>
                    <a:lnTo>
                      <a:pt x="2819" y="1429"/>
                    </a:lnTo>
                    <a:lnTo>
                      <a:pt x="2800" y="1429"/>
                    </a:lnTo>
                    <a:lnTo>
                      <a:pt x="2781" y="1429"/>
                    </a:lnTo>
                    <a:lnTo>
                      <a:pt x="2762" y="1429"/>
                    </a:lnTo>
                    <a:lnTo>
                      <a:pt x="2743" y="1429"/>
                    </a:lnTo>
                    <a:lnTo>
                      <a:pt x="2705" y="1448"/>
                    </a:lnTo>
                    <a:lnTo>
                      <a:pt x="2686" y="1448"/>
                    </a:lnTo>
                    <a:lnTo>
                      <a:pt x="2686" y="1467"/>
                    </a:lnTo>
                    <a:lnTo>
                      <a:pt x="2667" y="1467"/>
                    </a:lnTo>
                    <a:lnTo>
                      <a:pt x="2648" y="1467"/>
                    </a:lnTo>
                    <a:lnTo>
                      <a:pt x="2629" y="1467"/>
                    </a:lnTo>
                    <a:lnTo>
                      <a:pt x="2609" y="1467"/>
                    </a:lnTo>
                    <a:lnTo>
                      <a:pt x="2609" y="1448"/>
                    </a:lnTo>
                    <a:lnTo>
                      <a:pt x="2590" y="1448"/>
                    </a:lnTo>
                    <a:lnTo>
                      <a:pt x="2572" y="1429"/>
                    </a:lnTo>
                    <a:lnTo>
                      <a:pt x="2514" y="1429"/>
                    </a:lnTo>
                    <a:lnTo>
                      <a:pt x="2476" y="1410"/>
                    </a:lnTo>
                    <a:lnTo>
                      <a:pt x="2457" y="1410"/>
                    </a:lnTo>
                    <a:lnTo>
                      <a:pt x="2457" y="1429"/>
                    </a:lnTo>
                    <a:lnTo>
                      <a:pt x="2457" y="1448"/>
                    </a:lnTo>
                    <a:lnTo>
                      <a:pt x="2457" y="1467"/>
                    </a:lnTo>
                    <a:lnTo>
                      <a:pt x="2438" y="1486"/>
                    </a:lnTo>
                    <a:lnTo>
                      <a:pt x="2438" y="1505"/>
                    </a:lnTo>
                    <a:lnTo>
                      <a:pt x="2438" y="1524"/>
                    </a:lnTo>
                    <a:lnTo>
                      <a:pt x="2419" y="1543"/>
                    </a:lnTo>
                    <a:lnTo>
                      <a:pt x="2419" y="1562"/>
                    </a:lnTo>
                    <a:lnTo>
                      <a:pt x="2419" y="1581"/>
                    </a:lnTo>
                    <a:lnTo>
                      <a:pt x="2400" y="1619"/>
                    </a:lnTo>
                    <a:lnTo>
                      <a:pt x="2400" y="1638"/>
                    </a:lnTo>
                    <a:lnTo>
                      <a:pt x="2362" y="1657"/>
                    </a:lnTo>
                    <a:lnTo>
                      <a:pt x="2343" y="1657"/>
                    </a:lnTo>
                    <a:lnTo>
                      <a:pt x="2324" y="1638"/>
                    </a:lnTo>
                    <a:lnTo>
                      <a:pt x="2305" y="1619"/>
                    </a:lnTo>
                    <a:lnTo>
                      <a:pt x="2305" y="1600"/>
                    </a:lnTo>
                    <a:lnTo>
                      <a:pt x="2305" y="1581"/>
                    </a:lnTo>
                    <a:lnTo>
                      <a:pt x="2324" y="1581"/>
                    </a:lnTo>
                    <a:lnTo>
                      <a:pt x="2362" y="1543"/>
                    </a:lnTo>
                    <a:lnTo>
                      <a:pt x="2381" y="1524"/>
                    </a:lnTo>
                    <a:lnTo>
                      <a:pt x="2362" y="1524"/>
                    </a:lnTo>
                    <a:lnTo>
                      <a:pt x="2362" y="1505"/>
                    </a:lnTo>
                    <a:lnTo>
                      <a:pt x="2362" y="1486"/>
                    </a:lnTo>
                    <a:lnTo>
                      <a:pt x="2343" y="1486"/>
                    </a:lnTo>
                    <a:lnTo>
                      <a:pt x="2343" y="1467"/>
                    </a:lnTo>
                    <a:lnTo>
                      <a:pt x="2324" y="1467"/>
                    </a:lnTo>
                    <a:lnTo>
                      <a:pt x="2324" y="1448"/>
                    </a:lnTo>
                    <a:lnTo>
                      <a:pt x="2324" y="1429"/>
                    </a:lnTo>
                    <a:lnTo>
                      <a:pt x="2324" y="1410"/>
                    </a:lnTo>
                    <a:lnTo>
                      <a:pt x="2305" y="1391"/>
                    </a:lnTo>
                    <a:lnTo>
                      <a:pt x="2286" y="1391"/>
                    </a:lnTo>
                    <a:lnTo>
                      <a:pt x="2248" y="1352"/>
                    </a:lnTo>
                    <a:lnTo>
                      <a:pt x="2228" y="1372"/>
                    </a:lnTo>
                    <a:lnTo>
                      <a:pt x="2209" y="1372"/>
                    </a:lnTo>
                    <a:lnTo>
                      <a:pt x="2191" y="1372"/>
                    </a:lnTo>
                    <a:lnTo>
                      <a:pt x="2172" y="1372"/>
                    </a:lnTo>
                    <a:lnTo>
                      <a:pt x="2152" y="1372"/>
                    </a:lnTo>
                    <a:lnTo>
                      <a:pt x="2152" y="1391"/>
                    </a:lnTo>
                    <a:lnTo>
                      <a:pt x="2133" y="1391"/>
                    </a:lnTo>
                    <a:lnTo>
                      <a:pt x="2133" y="1410"/>
                    </a:lnTo>
                    <a:lnTo>
                      <a:pt x="2133" y="1448"/>
                    </a:lnTo>
                    <a:lnTo>
                      <a:pt x="2114" y="1467"/>
                    </a:lnTo>
                    <a:lnTo>
                      <a:pt x="2096" y="1467"/>
                    </a:lnTo>
                    <a:lnTo>
                      <a:pt x="2057" y="1448"/>
                    </a:lnTo>
                    <a:lnTo>
                      <a:pt x="2038" y="1429"/>
                    </a:lnTo>
                    <a:lnTo>
                      <a:pt x="2057" y="1410"/>
                    </a:lnTo>
                    <a:lnTo>
                      <a:pt x="2057" y="1391"/>
                    </a:lnTo>
                    <a:lnTo>
                      <a:pt x="2076" y="1391"/>
                    </a:lnTo>
                    <a:lnTo>
                      <a:pt x="2076" y="1352"/>
                    </a:lnTo>
                    <a:lnTo>
                      <a:pt x="2076" y="1333"/>
                    </a:lnTo>
                    <a:lnTo>
                      <a:pt x="2076" y="1296"/>
                    </a:lnTo>
                    <a:lnTo>
                      <a:pt x="2057" y="1276"/>
                    </a:lnTo>
                    <a:lnTo>
                      <a:pt x="2019" y="1238"/>
                    </a:lnTo>
                    <a:lnTo>
                      <a:pt x="2000" y="1200"/>
                    </a:lnTo>
                    <a:lnTo>
                      <a:pt x="1981" y="1181"/>
                    </a:lnTo>
                    <a:lnTo>
                      <a:pt x="1962" y="1181"/>
                    </a:lnTo>
                    <a:lnTo>
                      <a:pt x="1943" y="1200"/>
                    </a:lnTo>
                    <a:lnTo>
                      <a:pt x="1924" y="1200"/>
                    </a:lnTo>
                    <a:lnTo>
                      <a:pt x="1924" y="1181"/>
                    </a:lnTo>
                    <a:lnTo>
                      <a:pt x="1905" y="1181"/>
                    </a:lnTo>
                    <a:lnTo>
                      <a:pt x="1905" y="1162"/>
                    </a:lnTo>
                    <a:lnTo>
                      <a:pt x="1886" y="1162"/>
                    </a:lnTo>
                    <a:lnTo>
                      <a:pt x="1886" y="1143"/>
                    </a:lnTo>
                    <a:lnTo>
                      <a:pt x="1867" y="1124"/>
                    </a:lnTo>
                    <a:lnTo>
                      <a:pt x="1847" y="1124"/>
                    </a:lnTo>
                    <a:lnTo>
                      <a:pt x="1847" y="1162"/>
                    </a:lnTo>
                    <a:lnTo>
                      <a:pt x="1847" y="1181"/>
                    </a:lnTo>
                    <a:lnTo>
                      <a:pt x="1829" y="1181"/>
                    </a:lnTo>
                    <a:lnTo>
                      <a:pt x="1829" y="1200"/>
                    </a:lnTo>
                    <a:lnTo>
                      <a:pt x="1810" y="1200"/>
                    </a:lnTo>
                    <a:lnTo>
                      <a:pt x="1791" y="1200"/>
                    </a:lnTo>
                    <a:lnTo>
                      <a:pt x="1791" y="1219"/>
                    </a:lnTo>
                    <a:lnTo>
                      <a:pt x="1771" y="1238"/>
                    </a:lnTo>
                    <a:lnTo>
                      <a:pt x="1791" y="1257"/>
                    </a:lnTo>
                    <a:lnTo>
                      <a:pt x="1771" y="1276"/>
                    </a:lnTo>
                    <a:lnTo>
                      <a:pt x="1752" y="1352"/>
                    </a:lnTo>
                    <a:lnTo>
                      <a:pt x="1752" y="1372"/>
                    </a:lnTo>
                    <a:lnTo>
                      <a:pt x="1733" y="1372"/>
                    </a:lnTo>
                    <a:lnTo>
                      <a:pt x="1695" y="1352"/>
                    </a:lnTo>
                    <a:lnTo>
                      <a:pt x="1695" y="1333"/>
                    </a:lnTo>
                    <a:lnTo>
                      <a:pt x="1657" y="1333"/>
                    </a:lnTo>
                    <a:lnTo>
                      <a:pt x="1657" y="1315"/>
                    </a:lnTo>
                    <a:lnTo>
                      <a:pt x="1619" y="1296"/>
                    </a:lnTo>
                    <a:lnTo>
                      <a:pt x="1600" y="1296"/>
                    </a:lnTo>
                    <a:lnTo>
                      <a:pt x="1524" y="1276"/>
                    </a:lnTo>
                    <a:lnTo>
                      <a:pt x="1505" y="1276"/>
                    </a:lnTo>
                    <a:lnTo>
                      <a:pt x="1505" y="1257"/>
                    </a:lnTo>
                    <a:lnTo>
                      <a:pt x="1486" y="1257"/>
                    </a:lnTo>
                    <a:lnTo>
                      <a:pt x="1466" y="1238"/>
                    </a:lnTo>
                    <a:lnTo>
                      <a:pt x="1448" y="1238"/>
                    </a:lnTo>
                    <a:lnTo>
                      <a:pt x="1429" y="1238"/>
                    </a:lnTo>
                    <a:lnTo>
                      <a:pt x="1410" y="1219"/>
                    </a:lnTo>
                    <a:lnTo>
                      <a:pt x="1390" y="1181"/>
                    </a:lnTo>
                    <a:lnTo>
                      <a:pt x="1390" y="1162"/>
                    </a:lnTo>
                    <a:lnTo>
                      <a:pt x="1390" y="1143"/>
                    </a:lnTo>
                    <a:lnTo>
                      <a:pt x="1371" y="1124"/>
                    </a:lnTo>
                    <a:lnTo>
                      <a:pt x="1295" y="1086"/>
                    </a:lnTo>
                    <a:lnTo>
                      <a:pt x="1276" y="1067"/>
                    </a:lnTo>
                    <a:lnTo>
                      <a:pt x="1257" y="1067"/>
                    </a:lnTo>
                    <a:lnTo>
                      <a:pt x="1143" y="1010"/>
                    </a:lnTo>
                    <a:lnTo>
                      <a:pt x="1124" y="1010"/>
                    </a:lnTo>
                    <a:lnTo>
                      <a:pt x="1105" y="991"/>
                    </a:lnTo>
                    <a:lnTo>
                      <a:pt x="1085" y="971"/>
                    </a:lnTo>
                    <a:lnTo>
                      <a:pt x="1085" y="934"/>
                    </a:lnTo>
                    <a:lnTo>
                      <a:pt x="1067" y="915"/>
                    </a:lnTo>
                    <a:lnTo>
                      <a:pt x="1048" y="895"/>
                    </a:lnTo>
                    <a:lnTo>
                      <a:pt x="1048" y="876"/>
                    </a:lnTo>
                    <a:lnTo>
                      <a:pt x="1048" y="838"/>
                    </a:lnTo>
                    <a:lnTo>
                      <a:pt x="1048" y="819"/>
                    </a:lnTo>
                    <a:lnTo>
                      <a:pt x="1048" y="800"/>
                    </a:lnTo>
                    <a:lnTo>
                      <a:pt x="1029" y="781"/>
                    </a:lnTo>
                    <a:lnTo>
                      <a:pt x="1029" y="762"/>
                    </a:lnTo>
                    <a:lnTo>
                      <a:pt x="1029" y="743"/>
                    </a:lnTo>
                    <a:lnTo>
                      <a:pt x="1029" y="705"/>
                    </a:lnTo>
                    <a:lnTo>
                      <a:pt x="1009" y="705"/>
                    </a:lnTo>
                    <a:lnTo>
                      <a:pt x="990" y="686"/>
                    </a:lnTo>
                    <a:lnTo>
                      <a:pt x="990" y="667"/>
                    </a:lnTo>
                    <a:lnTo>
                      <a:pt x="972" y="629"/>
                    </a:lnTo>
                    <a:lnTo>
                      <a:pt x="953" y="610"/>
                    </a:lnTo>
                    <a:lnTo>
                      <a:pt x="933" y="590"/>
                    </a:lnTo>
                    <a:lnTo>
                      <a:pt x="953" y="590"/>
                    </a:lnTo>
                    <a:lnTo>
                      <a:pt x="953" y="572"/>
                    </a:lnTo>
                    <a:lnTo>
                      <a:pt x="953" y="553"/>
                    </a:lnTo>
                    <a:lnTo>
                      <a:pt x="895" y="495"/>
                    </a:lnTo>
                    <a:lnTo>
                      <a:pt x="819" y="400"/>
                    </a:lnTo>
                    <a:lnTo>
                      <a:pt x="800" y="400"/>
                    </a:lnTo>
                    <a:lnTo>
                      <a:pt x="800" y="381"/>
                    </a:lnTo>
                    <a:lnTo>
                      <a:pt x="781" y="381"/>
                    </a:lnTo>
                    <a:lnTo>
                      <a:pt x="762" y="381"/>
                    </a:lnTo>
                    <a:lnTo>
                      <a:pt x="724" y="400"/>
                    </a:lnTo>
                    <a:lnTo>
                      <a:pt x="705" y="400"/>
                    </a:lnTo>
                    <a:lnTo>
                      <a:pt x="686" y="400"/>
                    </a:lnTo>
                    <a:lnTo>
                      <a:pt x="686" y="381"/>
                    </a:lnTo>
                    <a:lnTo>
                      <a:pt x="667" y="381"/>
                    </a:lnTo>
                    <a:lnTo>
                      <a:pt x="667" y="362"/>
                    </a:lnTo>
                    <a:lnTo>
                      <a:pt x="667" y="343"/>
                    </a:lnTo>
                    <a:lnTo>
                      <a:pt x="667" y="324"/>
                    </a:lnTo>
                    <a:lnTo>
                      <a:pt x="648" y="324"/>
                    </a:lnTo>
                    <a:lnTo>
                      <a:pt x="628" y="305"/>
                    </a:lnTo>
                    <a:lnTo>
                      <a:pt x="495" y="286"/>
                    </a:lnTo>
                    <a:lnTo>
                      <a:pt x="476" y="305"/>
                    </a:lnTo>
                    <a:lnTo>
                      <a:pt x="457" y="305"/>
                    </a:lnTo>
                    <a:lnTo>
                      <a:pt x="438" y="324"/>
                    </a:lnTo>
                    <a:lnTo>
                      <a:pt x="381" y="362"/>
                    </a:lnTo>
                    <a:lnTo>
                      <a:pt x="343" y="381"/>
                    </a:lnTo>
                    <a:lnTo>
                      <a:pt x="305" y="381"/>
                    </a:lnTo>
                    <a:lnTo>
                      <a:pt x="286" y="381"/>
                    </a:lnTo>
                    <a:lnTo>
                      <a:pt x="286" y="362"/>
                    </a:lnTo>
                    <a:lnTo>
                      <a:pt x="286" y="324"/>
                    </a:lnTo>
                    <a:lnTo>
                      <a:pt x="286" y="305"/>
                    </a:lnTo>
                    <a:lnTo>
                      <a:pt x="286" y="286"/>
                    </a:lnTo>
                    <a:lnTo>
                      <a:pt x="267" y="286"/>
                    </a:lnTo>
                    <a:lnTo>
                      <a:pt x="247" y="267"/>
                    </a:lnTo>
                    <a:lnTo>
                      <a:pt x="247" y="248"/>
                    </a:lnTo>
                    <a:lnTo>
                      <a:pt x="228" y="248"/>
                    </a:lnTo>
                    <a:lnTo>
                      <a:pt x="210" y="248"/>
                    </a:lnTo>
                    <a:lnTo>
                      <a:pt x="210" y="267"/>
                    </a:lnTo>
                    <a:lnTo>
                      <a:pt x="210" y="286"/>
                    </a:lnTo>
                    <a:lnTo>
                      <a:pt x="210" y="305"/>
                    </a:lnTo>
                    <a:lnTo>
                      <a:pt x="191" y="305"/>
                    </a:lnTo>
                    <a:lnTo>
                      <a:pt x="191" y="324"/>
                    </a:lnTo>
                    <a:lnTo>
                      <a:pt x="76" y="362"/>
                    </a:lnTo>
                    <a:lnTo>
                      <a:pt x="38" y="362"/>
                    </a:lnTo>
                    <a:lnTo>
                      <a:pt x="19" y="381"/>
                    </a:lnTo>
                    <a:lnTo>
                      <a:pt x="0" y="400"/>
                    </a:lnTo>
                    <a:lnTo>
                      <a:pt x="0" y="419"/>
                    </a:lnTo>
                    <a:lnTo>
                      <a:pt x="19" y="458"/>
                    </a:lnTo>
                    <a:lnTo>
                      <a:pt x="19" y="476"/>
                    </a:lnTo>
                    <a:lnTo>
                      <a:pt x="19" y="495"/>
                    </a:lnTo>
                    <a:lnTo>
                      <a:pt x="19" y="553"/>
                    </a:lnTo>
                    <a:lnTo>
                      <a:pt x="19" y="572"/>
                    </a:lnTo>
                    <a:lnTo>
                      <a:pt x="19" y="590"/>
                    </a:lnTo>
                    <a:lnTo>
                      <a:pt x="19" y="610"/>
                    </a:lnTo>
                    <a:lnTo>
                      <a:pt x="38" y="629"/>
                    </a:lnTo>
                    <a:lnTo>
                      <a:pt x="57" y="629"/>
                    </a:lnTo>
                    <a:lnTo>
                      <a:pt x="76" y="629"/>
                    </a:lnTo>
                    <a:lnTo>
                      <a:pt x="95" y="648"/>
                    </a:lnTo>
                    <a:lnTo>
                      <a:pt x="95" y="667"/>
                    </a:lnTo>
                    <a:lnTo>
                      <a:pt x="95" y="705"/>
                    </a:lnTo>
                    <a:lnTo>
                      <a:pt x="114" y="724"/>
                    </a:lnTo>
                    <a:lnTo>
                      <a:pt x="114" y="743"/>
                    </a:lnTo>
                    <a:lnTo>
                      <a:pt x="133" y="743"/>
                    </a:lnTo>
                    <a:lnTo>
                      <a:pt x="152" y="743"/>
                    </a:lnTo>
                    <a:lnTo>
                      <a:pt x="171" y="743"/>
                    </a:lnTo>
                    <a:lnTo>
                      <a:pt x="191" y="743"/>
                    </a:lnTo>
                    <a:lnTo>
                      <a:pt x="210" y="762"/>
                    </a:lnTo>
                    <a:lnTo>
                      <a:pt x="228" y="762"/>
                    </a:lnTo>
                    <a:lnTo>
                      <a:pt x="267" y="781"/>
                    </a:lnTo>
                    <a:lnTo>
                      <a:pt x="286" y="781"/>
                    </a:lnTo>
                    <a:lnTo>
                      <a:pt x="286" y="800"/>
                    </a:lnTo>
                    <a:lnTo>
                      <a:pt x="267" y="800"/>
                    </a:lnTo>
                    <a:lnTo>
                      <a:pt x="267" y="819"/>
                    </a:lnTo>
                    <a:lnTo>
                      <a:pt x="247" y="819"/>
                    </a:lnTo>
                    <a:lnTo>
                      <a:pt x="247" y="838"/>
                    </a:lnTo>
                    <a:lnTo>
                      <a:pt x="228" y="838"/>
                    </a:lnTo>
                    <a:lnTo>
                      <a:pt x="210" y="838"/>
                    </a:lnTo>
                    <a:lnTo>
                      <a:pt x="191" y="857"/>
                    </a:lnTo>
                    <a:lnTo>
                      <a:pt x="171" y="895"/>
                    </a:lnTo>
                    <a:lnTo>
                      <a:pt x="152" y="915"/>
                    </a:lnTo>
                    <a:lnTo>
                      <a:pt x="114" y="971"/>
                    </a:lnTo>
                    <a:lnTo>
                      <a:pt x="95" y="971"/>
                    </a:lnTo>
                    <a:lnTo>
                      <a:pt x="95" y="991"/>
                    </a:lnTo>
                    <a:lnTo>
                      <a:pt x="95" y="1010"/>
                    </a:lnTo>
                    <a:lnTo>
                      <a:pt x="95" y="1029"/>
                    </a:lnTo>
                    <a:lnTo>
                      <a:pt x="95" y="1048"/>
                    </a:lnTo>
                    <a:lnTo>
                      <a:pt x="95" y="1086"/>
                    </a:lnTo>
                    <a:lnTo>
                      <a:pt x="114" y="1086"/>
                    </a:lnTo>
                    <a:lnTo>
                      <a:pt x="114" y="1105"/>
                    </a:lnTo>
                    <a:lnTo>
                      <a:pt x="114" y="1124"/>
                    </a:lnTo>
                    <a:lnTo>
                      <a:pt x="114" y="1143"/>
                    </a:lnTo>
                    <a:lnTo>
                      <a:pt x="95" y="1143"/>
                    </a:lnTo>
                    <a:lnTo>
                      <a:pt x="76" y="1162"/>
                    </a:lnTo>
                    <a:lnTo>
                      <a:pt x="38" y="1181"/>
                    </a:lnTo>
                    <a:lnTo>
                      <a:pt x="19" y="1181"/>
                    </a:lnTo>
                    <a:lnTo>
                      <a:pt x="19" y="1200"/>
                    </a:lnTo>
                    <a:lnTo>
                      <a:pt x="0" y="1219"/>
                    </a:lnTo>
                    <a:lnTo>
                      <a:pt x="0" y="1238"/>
                    </a:lnTo>
                    <a:lnTo>
                      <a:pt x="19" y="1238"/>
                    </a:lnTo>
                    <a:lnTo>
                      <a:pt x="19" y="1257"/>
                    </a:lnTo>
                    <a:lnTo>
                      <a:pt x="19" y="1333"/>
                    </a:lnTo>
                    <a:lnTo>
                      <a:pt x="19" y="1352"/>
                    </a:lnTo>
                    <a:lnTo>
                      <a:pt x="57" y="1391"/>
                    </a:lnTo>
                    <a:lnTo>
                      <a:pt x="57" y="1410"/>
                    </a:lnTo>
                    <a:lnTo>
                      <a:pt x="76" y="1410"/>
                    </a:lnTo>
                    <a:lnTo>
                      <a:pt x="76" y="1429"/>
                    </a:lnTo>
                    <a:lnTo>
                      <a:pt x="152" y="1467"/>
                    </a:lnTo>
                    <a:lnTo>
                      <a:pt x="171" y="1467"/>
                    </a:lnTo>
                    <a:lnTo>
                      <a:pt x="191" y="1467"/>
                    </a:lnTo>
                    <a:lnTo>
                      <a:pt x="191" y="1486"/>
                    </a:lnTo>
                    <a:lnTo>
                      <a:pt x="191" y="1505"/>
                    </a:lnTo>
                    <a:lnTo>
                      <a:pt x="228" y="1524"/>
                    </a:lnTo>
                    <a:lnTo>
                      <a:pt x="267" y="1543"/>
                    </a:lnTo>
                    <a:lnTo>
                      <a:pt x="343" y="1562"/>
                    </a:lnTo>
                    <a:lnTo>
                      <a:pt x="362" y="1562"/>
                    </a:lnTo>
                    <a:lnTo>
                      <a:pt x="400" y="1581"/>
                    </a:lnTo>
                    <a:lnTo>
                      <a:pt x="495" y="1619"/>
                    </a:lnTo>
                    <a:lnTo>
                      <a:pt x="533" y="1638"/>
                    </a:lnTo>
                    <a:lnTo>
                      <a:pt x="533" y="1657"/>
                    </a:lnTo>
                    <a:lnTo>
                      <a:pt x="552" y="1657"/>
                    </a:lnTo>
                    <a:lnTo>
                      <a:pt x="572" y="1657"/>
                    </a:lnTo>
                    <a:lnTo>
                      <a:pt x="572" y="1677"/>
                    </a:lnTo>
                    <a:lnTo>
                      <a:pt x="591" y="1677"/>
                    </a:lnTo>
                    <a:lnTo>
                      <a:pt x="609" y="1695"/>
                    </a:lnTo>
                    <a:lnTo>
                      <a:pt x="628" y="1714"/>
                    </a:lnTo>
                    <a:lnTo>
                      <a:pt x="628" y="1753"/>
                    </a:lnTo>
                    <a:lnTo>
                      <a:pt x="628" y="1772"/>
                    </a:lnTo>
                    <a:lnTo>
                      <a:pt x="648" y="1791"/>
                    </a:lnTo>
                    <a:lnTo>
                      <a:pt x="686" y="1848"/>
                    </a:lnTo>
                    <a:lnTo>
                      <a:pt x="705" y="1905"/>
                    </a:lnTo>
                    <a:lnTo>
                      <a:pt x="762" y="1943"/>
                    </a:lnTo>
                    <a:lnTo>
                      <a:pt x="762" y="1962"/>
                    </a:lnTo>
                    <a:lnTo>
                      <a:pt x="762" y="1981"/>
                    </a:lnTo>
                    <a:lnTo>
                      <a:pt x="800" y="2019"/>
                    </a:lnTo>
                    <a:lnTo>
                      <a:pt x="819" y="2038"/>
                    </a:lnTo>
                    <a:lnTo>
                      <a:pt x="819" y="2058"/>
                    </a:lnTo>
                    <a:lnTo>
                      <a:pt x="819" y="2076"/>
                    </a:lnTo>
                    <a:lnTo>
                      <a:pt x="800" y="2095"/>
                    </a:lnTo>
                    <a:lnTo>
                      <a:pt x="800" y="2114"/>
                    </a:lnTo>
                    <a:lnTo>
                      <a:pt x="781" y="2114"/>
                    </a:lnTo>
                    <a:lnTo>
                      <a:pt x="800" y="2153"/>
                    </a:lnTo>
                    <a:lnTo>
                      <a:pt x="800" y="2172"/>
                    </a:lnTo>
                    <a:lnTo>
                      <a:pt x="800" y="2190"/>
                    </a:lnTo>
                    <a:lnTo>
                      <a:pt x="819" y="2210"/>
                    </a:lnTo>
                    <a:lnTo>
                      <a:pt x="838" y="2229"/>
                    </a:lnTo>
                    <a:lnTo>
                      <a:pt x="876" y="2286"/>
                    </a:lnTo>
                    <a:lnTo>
                      <a:pt x="895" y="2286"/>
                    </a:lnTo>
                    <a:lnTo>
                      <a:pt x="895" y="2305"/>
                    </a:lnTo>
                    <a:lnTo>
                      <a:pt x="895" y="2343"/>
                    </a:lnTo>
                    <a:lnTo>
                      <a:pt x="914" y="2362"/>
                    </a:lnTo>
                    <a:lnTo>
                      <a:pt x="1105" y="2534"/>
                    </a:lnTo>
                    <a:lnTo>
                      <a:pt x="1124" y="2571"/>
                    </a:lnTo>
                    <a:lnTo>
                      <a:pt x="1124" y="2591"/>
                    </a:lnTo>
                    <a:lnTo>
                      <a:pt x="1085" y="2629"/>
                    </a:lnTo>
                    <a:lnTo>
                      <a:pt x="1067" y="2667"/>
                    </a:lnTo>
                    <a:lnTo>
                      <a:pt x="1048" y="2667"/>
                    </a:lnTo>
                    <a:lnTo>
                      <a:pt x="1048" y="2686"/>
                    </a:lnTo>
                    <a:lnTo>
                      <a:pt x="1029" y="2667"/>
                    </a:lnTo>
                    <a:lnTo>
                      <a:pt x="1009" y="2648"/>
                    </a:lnTo>
                    <a:lnTo>
                      <a:pt x="1009" y="2629"/>
                    </a:lnTo>
                    <a:lnTo>
                      <a:pt x="990" y="2610"/>
                    </a:lnTo>
                    <a:lnTo>
                      <a:pt x="972" y="2610"/>
                    </a:lnTo>
                    <a:lnTo>
                      <a:pt x="953" y="2610"/>
                    </a:lnTo>
                    <a:lnTo>
                      <a:pt x="933" y="2629"/>
                    </a:lnTo>
                    <a:lnTo>
                      <a:pt x="933" y="2667"/>
                    </a:lnTo>
                    <a:lnTo>
                      <a:pt x="933" y="2724"/>
                    </a:lnTo>
                    <a:lnTo>
                      <a:pt x="914" y="2724"/>
                    </a:lnTo>
                    <a:lnTo>
                      <a:pt x="933" y="2743"/>
                    </a:lnTo>
                    <a:lnTo>
                      <a:pt x="953" y="2743"/>
                    </a:lnTo>
                    <a:lnTo>
                      <a:pt x="990" y="2781"/>
                    </a:lnTo>
                    <a:lnTo>
                      <a:pt x="1009" y="2819"/>
                    </a:lnTo>
                    <a:lnTo>
                      <a:pt x="1029" y="2838"/>
                    </a:lnTo>
                    <a:lnTo>
                      <a:pt x="1048" y="2857"/>
                    </a:lnTo>
                    <a:lnTo>
                      <a:pt x="1048" y="2876"/>
                    </a:lnTo>
                    <a:lnTo>
                      <a:pt x="1067" y="2876"/>
                    </a:lnTo>
                    <a:lnTo>
                      <a:pt x="1067" y="2896"/>
                    </a:lnTo>
                    <a:lnTo>
                      <a:pt x="1067" y="2915"/>
                    </a:lnTo>
                    <a:lnTo>
                      <a:pt x="1067" y="2933"/>
                    </a:lnTo>
                    <a:lnTo>
                      <a:pt x="1067" y="2952"/>
                    </a:lnTo>
                    <a:lnTo>
                      <a:pt x="1048" y="2972"/>
                    </a:lnTo>
                    <a:lnTo>
                      <a:pt x="1067" y="2991"/>
                    </a:lnTo>
                    <a:lnTo>
                      <a:pt x="1085" y="3010"/>
                    </a:lnTo>
                    <a:lnTo>
                      <a:pt x="1124" y="3048"/>
                    </a:lnTo>
                    <a:lnTo>
                      <a:pt x="1143" y="3067"/>
                    </a:lnTo>
                    <a:lnTo>
                      <a:pt x="1162" y="3086"/>
                    </a:lnTo>
                    <a:lnTo>
                      <a:pt x="1181" y="3105"/>
                    </a:lnTo>
                    <a:lnTo>
                      <a:pt x="1181" y="3124"/>
                    </a:lnTo>
                    <a:lnTo>
                      <a:pt x="1162" y="3143"/>
                    </a:lnTo>
                    <a:lnTo>
                      <a:pt x="1143" y="3143"/>
                    </a:lnTo>
                    <a:lnTo>
                      <a:pt x="1143" y="3162"/>
                    </a:lnTo>
                    <a:lnTo>
                      <a:pt x="1162" y="3200"/>
                    </a:lnTo>
                    <a:lnTo>
                      <a:pt x="1162" y="3219"/>
                    </a:lnTo>
                    <a:lnTo>
                      <a:pt x="1162" y="3238"/>
                    </a:lnTo>
                    <a:lnTo>
                      <a:pt x="1162" y="3314"/>
                    </a:lnTo>
                    <a:lnTo>
                      <a:pt x="1181" y="3333"/>
                    </a:lnTo>
                    <a:lnTo>
                      <a:pt x="1200" y="3619"/>
                    </a:lnTo>
                    <a:lnTo>
                      <a:pt x="1238" y="3676"/>
                    </a:lnTo>
                    <a:lnTo>
                      <a:pt x="1238" y="3695"/>
                    </a:lnTo>
                    <a:lnTo>
                      <a:pt x="1238" y="3753"/>
                    </a:lnTo>
                    <a:lnTo>
                      <a:pt x="1257" y="3790"/>
                    </a:lnTo>
                    <a:lnTo>
                      <a:pt x="1257" y="3810"/>
                    </a:lnTo>
                    <a:lnTo>
                      <a:pt x="1238" y="3867"/>
                    </a:lnTo>
                    <a:lnTo>
                      <a:pt x="1219" y="3886"/>
                    </a:lnTo>
                    <a:lnTo>
                      <a:pt x="1219" y="3924"/>
                    </a:lnTo>
                    <a:lnTo>
                      <a:pt x="1219" y="3943"/>
                    </a:lnTo>
                    <a:lnTo>
                      <a:pt x="1200" y="4000"/>
                    </a:lnTo>
                    <a:lnTo>
                      <a:pt x="1200" y="4039"/>
                    </a:lnTo>
                    <a:lnTo>
                      <a:pt x="1219" y="4039"/>
                    </a:lnTo>
                    <a:lnTo>
                      <a:pt x="1219" y="4076"/>
                    </a:lnTo>
                    <a:lnTo>
                      <a:pt x="1238" y="4095"/>
                    </a:lnTo>
                    <a:lnTo>
                      <a:pt x="1238" y="4115"/>
                    </a:lnTo>
                    <a:lnTo>
                      <a:pt x="1238" y="4134"/>
                    </a:lnTo>
                    <a:lnTo>
                      <a:pt x="1257" y="4229"/>
                    </a:lnTo>
                    <a:lnTo>
                      <a:pt x="1257" y="4248"/>
                    </a:lnTo>
                    <a:lnTo>
                      <a:pt x="1257" y="4267"/>
                    </a:lnTo>
                    <a:lnTo>
                      <a:pt x="1257" y="4286"/>
                    </a:lnTo>
                    <a:lnTo>
                      <a:pt x="1257" y="4324"/>
                    </a:lnTo>
                    <a:lnTo>
                      <a:pt x="1276" y="4362"/>
                    </a:lnTo>
                    <a:lnTo>
                      <a:pt x="1295" y="4362"/>
                    </a:lnTo>
                    <a:lnTo>
                      <a:pt x="1295" y="4400"/>
                    </a:lnTo>
                    <a:lnTo>
                      <a:pt x="1295" y="4496"/>
                    </a:lnTo>
                    <a:lnTo>
                      <a:pt x="1314" y="4610"/>
                    </a:lnTo>
                    <a:lnTo>
                      <a:pt x="1295" y="4648"/>
                    </a:lnTo>
                    <a:lnTo>
                      <a:pt x="1295" y="4705"/>
                    </a:lnTo>
                    <a:lnTo>
                      <a:pt x="1295" y="4724"/>
                    </a:lnTo>
                    <a:lnTo>
                      <a:pt x="1295" y="4743"/>
                    </a:lnTo>
                    <a:lnTo>
                      <a:pt x="1295" y="4781"/>
                    </a:lnTo>
                    <a:lnTo>
                      <a:pt x="1314" y="4800"/>
                    </a:lnTo>
                    <a:lnTo>
                      <a:pt x="1295" y="4819"/>
                    </a:lnTo>
                    <a:lnTo>
                      <a:pt x="1314" y="4838"/>
                    </a:lnTo>
                    <a:lnTo>
                      <a:pt x="1314" y="4857"/>
                    </a:lnTo>
                    <a:lnTo>
                      <a:pt x="1314" y="4877"/>
                    </a:lnTo>
                    <a:lnTo>
                      <a:pt x="1334" y="4877"/>
                    </a:lnTo>
                    <a:lnTo>
                      <a:pt x="1334" y="4896"/>
                    </a:lnTo>
                    <a:lnTo>
                      <a:pt x="1334" y="4914"/>
                    </a:lnTo>
                    <a:lnTo>
                      <a:pt x="1352" y="4914"/>
                    </a:lnTo>
                    <a:lnTo>
                      <a:pt x="1352" y="4933"/>
                    </a:lnTo>
                    <a:lnTo>
                      <a:pt x="1334" y="4953"/>
                    </a:lnTo>
                    <a:lnTo>
                      <a:pt x="1352" y="4972"/>
                    </a:lnTo>
                    <a:lnTo>
                      <a:pt x="1352" y="4991"/>
                    </a:lnTo>
                    <a:lnTo>
                      <a:pt x="1352" y="5010"/>
                    </a:lnTo>
                    <a:lnTo>
                      <a:pt x="1352" y="5029"/>
                    </a:lnTo>
                    <a:lnTo>
                      <a:pt x="1334" y="5048"/>
                    </a:lnTo>
                    <a:lnTo>
                      <a:pt x="1390" y="5143"/>
                    </a:lnTo>
                    <a:lnTo>
                      <a:pt x="1410" y="5162"/>
                    </a:lnTo>
                    <a:lnTo>
                      <a:pt x="1429" y="5162"/>
                    </a:lnTo>
                    <a:lnTo>
                      <a:pt x="1410" y="5181"/>
                    </a:lnTo>
                    <a:lnTo>
                      <a:pt x="1429" y="5181"/>
                    </a:lnTo>
                    <a:lnTo>
                      <a:pt x="1429" y="5200"/>
                    </a:lnTo>
                    <a:lnTo>
                      <a:pt x="1448" y="5200"/>
                    </a:lnTo>
                    <a:lnTo>
                      <a:pt x="1448" y="5219"/>
                    </a:lnTo>
                    <a:lnTo>
                      <a:pt x="1466" y="5219"/>
                    </a:lnTo>
                    <a:lnTo>
                      <a:pt x="1466" y="5238"/>
                    </a:lnTo>
                    <a:lnTo>
                      <a:pt x="1505" y="5258"/>
                    </a:lnTo>
                    <a:lnTo>
                      <a:pt x="1505" y="5277"/>
                    </a:lnTo>
                    <a:lnTo>
                      <a:pt x="1505" y="5295"/>
                    </a:lnTo>
                    <a:lnTo>
                      <a:pt x="1505" y="5314"/>
                    </a:lnTo>
                    <a:lnTo>
                      <a:pt x="1505" y="5258"/>
                    </a:lnTo>
                    <a:lnTo>
                      <a:pt x="1524" y="5200"/>
                    </a:lnTo>
                    <a:lnTo>
                      <a:pt x="1505" y="5181"/>
                    </a:lnTo>
                    <a:lnTo>
                      <a:pt x="1505" y="5143"/>
                    </a:lnTo>
                    <a:lnTo>
                      <a:pt x="1505" y="5105"/>
                    </a:lnTo>
                    <a:lnTo>
                      <a:pt x="1505" y="5086"/>
                    </a:lnTo>
                    <a:lnTo>
                      <a:pt x="1505" y="5067"/>
                    </a:lnTo>
                    <a:lnTo>
                      <a:pt x="1505" y="5048"/>
                    </a:lnTo>
                    <a:lnTo>
                      <a:pt x="1505" y="5029"/>
                    </a:lnTo>
                    <a:lnTo>
                      <a:pt x="1486" y="5010"/>
                    </a:lnTo>
                    <a:lnTo>
                      <a:pt x="1486" y="4991"/>
                    </a:lnTo>
                    <a:lnTo>
                      <a:pt x="1505" y="4972"/>
                    </a:lnTo>
                    <a:lnTo>
                      <a:pt x="1524" y="4953"/>
                    </a:lnTo>
                    <a:lnTo>
                      <a:pt x="1543" y="4953"/>
                    </a:lnTo>
                    <a:lnTo>
                      <a:pt x="1562" y="4933"/>
                    </a:lnTo>
                    <a:lnTo>
                      <a:pt x="1581" y="4933"/>
                    </a:lnTo>
                    <a:lnTo>
                      <a:pt x="1600" y="4933"/>
                    </a:lnTo>
                    <a:lnTo>
                      <a:pt x="1600" y="4914"/>
                    </a:lnTo>
                    <a:lnTo>
                      <a:pt x="1619" y="4857"/>
                    </a:lnTo>
                    <a:lnTo>
                      <a:pt x="1619" y="4838"/>
                    </a:lnTo>
                    <a:lnTo>
                      <a:pt x="1619" y="4819"/>
                    </a:lnTo>
                    <a:lnTo>
                      <a:pt x="1638" y="4819"/>
                    </a:lnTo>
                    <a:lnTo>
                      <a:pt x="1657" y="4800"/>
                    </a:lnTo>
                    <a:lnTo>
                      <a:pt x="1657" y="4781"/>
                    </a:lnTo>
                    <a:lnTo>
                      <a:pt x="1657" y="4762"/>
                    </a:lnTo>
                    <a:lnTo>
                      <a:pt x="1676" y="4743"/>
                    </a:lnTo>
                    <a:lnTo>
                      <a:pt x="1695" y="4724"/>
                    </a:lnTo>
                    <a:lnTo>
                      <a:pt x="1715" y="4724"/>
                    </a:lnTo>
                    <a:lnTo>
                      <a:pt x="1733" y="4705"/>
                    </a:lnTo>
                    <a:lnTo>
                      <a:pt x="1752" y="4705"/>
                    </a:lnTo>
                    <a:lnTo>
                      <a:pt x="1752" y="4724"/>
                    </a:lnTo>
                    <a:lnTo>
                      <a:pt x="1752" y="4762"/>
                    </a:lnTo>
                    <a:lnTo>
                      <a:pt x="1752" y="4781"/>
                    </a:lnTo>
                    <a:lnTo>
                      <a:pt x="1752" y="4800"/>
                    </a:lnTo>
                    <a:lnTo>
                      <a:pt x="1771" y="4819"/>
                    </a:lnTo>
                    <a:lnTo>
                      <a:pt x="1791" y="4819"/>
                    </a:lnTo>
                    <a:lnTo>
                      <a:pt x="1810" y="4838"/>
                    </a:lnTo>
                    <a:lnTo>
                      <a:pt x="1829" y="4857"/>
                    </a:lnTo>
                    <a:lnTo>
                      <a:pt x="1829" y="4877"/>
                    </a:lnTo>
                    <a:lnTo>
                      <a:pt x="1829" y="4896"/>
                    </a:lnTo>
                    <a:lnTo>
                      <a:pt x="1847" y="4896"/>
                    </a:lnTo>
                    <a:lnTo>
                      <a:pt x="1847" y="4914"/>
                    </a:lnTo>
                    <a:lnTo>
                      <a:pt x="1867" y="4933"/>
                    </a:lnTo>
                    <a:lnTo>
                      <a:pt x="1886" y="4933"/>
                    </a:lnTo>
                    <a:lnTo>
                      <a:pt x="1905" y="4933"/>
                    </a:lnTo>
                    <a:lnTo>
                      <a:pt x="1924" y="4953"/>
                    </a:lnTo>
                    <a:lnTo>
                      <a:pt x="1924" y="4972"/>
                    </a:lnTo>
                    <a:lnTo>
                      <a:pt x="1943" y="5010"/>
                    </a:lnTo>
                    <a:lnTo>
                      <a:pt x="1943" y="5029"/>
                    </a:lnTo>
                    <a:lnTo>
                      <a:pt x="1962" y="5029"/>
                    </a:lnTo>
                    <a:lnTo>
                      <a:pt x="1981" y="5067"/>
                    </a:lnTo>
                    <a:lnTo>
                      <a:pt x="2000" y="5067"/>
                    </a:lnTo>
                    <a:lnTo>
                      <a:pt x="2000" y="5105"/>
                    </a:lnTo>
                    <a:lnTo>
                      <a:pt x="2057" y="5124"/>
                    </a:lnTo>
                    <a:lnTo>
                      <a:pt x="2057" y="5143"/>
                    </a:lnTo>
                    <a:lnTo>
                      <a:pt x="2076" y="5143"/>
                    </a:lnTo>
                    <a:lnTo>
                      <a:pt x="2076" y="5162"/>
                    </a:lnTo>
                    <a:lnTo>
                      <a:pt x="2057" y="5181"/>
                    </a:lnTo>
                    <a:lnTo>
                      <a:pt x="2076" y="5181"/>
                    </a:lnTo>
                    <a:lnTo>
                      <a:pt x="2076" y="5200"/>
                    </a:lnTo>
                    <a:lnTo>
                      <a:pt x="2076" y="5219"/>
                    </a:lnTo>
                    <a:lnTo>
                      <a:pt x="2057" y="5238"/>
                    </a:lnTo>
                    <a:lnTo>
                      <a:pt x="2038" y="5238"/>
                    </a:lnTo>
                    <a:lnTo>
                      <a:pt x="2000" y="5258"/>
                    </a:lnTo>
                    <a:lnTo>
                      <a:pt x="1981" y="5277"/>
                    </a:lnTo>
                    <a:lnTo>
                      <a:pt x="1981" y="5295"/>
                    </a:lnTo>
                    <a:lnTo>
                      <a:pt x="2000" y="5334"/>
                    </a:lnTo>
                    <a:lnTo>
                      <a:pt x="2000" y="5372"/>
                    </a:lnTo>
                    <a:lnTo>
                      <a:pt x="2019" y="5391"/>
                    </a:lnTo>
                    <a:lnTo>
                      <a:pt x="2019" y="5410"/>
                    </a:lnTo>
                    <a:lnTo>
                      <a:pt x="2076" y="5448"/>
                    </a:lnTo>
                    <a:lnTo>
                      <a:pt x="2076" y="5467"/>
                    </a:lnTo>
                    <a:lnTo>
                      <a:pt x="2096" y="5486"/>
                    </a:lnTo>
                    <a:lnTo>
                      <a:pt x="2114" y="5505"/>
                    </a:lnTo>
                    <a:lnTo>
                      <a:pt x="2133" y="5524"/>
                    </a:lnTo>
                    <a:lnTo>
                      <a:pt x="2172" y="5524"/>
                    </a:lnTo>
                    <a:lnTo>
                      <a:pt x="2172" y="5543"/>
                    </a:lnTo>
                    <a:lnTo>
                      <a:pt x="2172" y="5562"/>
                    </a:lnTo>
                    <a:lnTo>
                      <a:pt x="2172" y="5600"/>
                    </a:lnTo>
                    <a:lnTo>
                      <a:pt x="2172" y="5619"/>
                    </a:lnTo>
                    <a:lnTo>
                      <a:pt x="2191" y="5639"/>
                    </a:lnTo>
                    <a:lnTo>
                      <a:pt x="2209" y="5639"/>
                    </a:lnTo>
                    <a:lnTo>
                      <a:pt x="2267" y="5562"/>
                    </a:lnTo>
                    <a:lnTo>
                      <a:pt x="2286" y="5543"/>
                    </a:lnTo>
                    <a:lnTo>
                      <a:pt x="2305" y="5543"/>
                    </a:lnTo>
                    <a:lnTo>
                      <a:pt x="2305" y="5562"/>
                    </a:lnTo>
                    <a:lnTo>
                      <a:pt x="2324" y="5562"/>
                    </a:lnTo>
                    <a:lnTo>
                      <a:pt x="2343" y="5562"/>
                    </a:lnTo>
                    <a:lnTo>
                      <a:pt x="2343" y="5581"/>
                    </a:lnTo>
                    <a:lnTo>
                      <a:pt x="2362" y="5562"/>
                    </a:lnTo>
                    <a:lnTo>
                      <a:pt x="2381" y="5562"/>
                    </a:lnTo>
                    <a:lnTo>
                      <a:pt x="2381" y="5543"/>
                    </a:lnTo>
                    <a:lnTo>
                      <a:pt x="2400" y="5524"/>
                    </a:lnTo>
                    <a:lnTo>
                      <a:pt x="2400" y="5505"/>
                    </a:lnTo>
                    <a:lnTo>
                      <a:pt x="2419" y="5505"/>
                    </a:lnTo>
                    <a:lnTo>
                      <a:pt x="2438" y="5505"/>
                    </a:lnTo>
                    <a:lnTo>
                      <a:pt x="2438" y="5524"/>
                    </a:lnTo>
                    <a:lnTo>
                      <a:pt x="2609" y="5791"/>
                    </a:lnTo>
                    <a:lnTo>
                      <a:pt x="2590" y="5829"/>
                    </a:lnTo>
                    <a:lnTo>
                      <a:pt x="2590" y="5848"/>
                    </a:lnTo>
                    <a:lnTo>
                      <a:pt x="2609" y="5848"/>
                    </a:lnTo>
                    <a:lnTo>
                      <a:pt x="2629" y="5867"/>
                    </a:lnTo>
                    <a:lnTo>
                      <a:pt x="2648" y="5867"/>
                    </a:lnTo>
                    <a:lnTo>
                      <a:pt x="2648" y="5886"/>
                    </a:lnTo>
                    <a:lnTo>
                      <a:pt x="2686" y="5943"/>
                    </a:lnTo>
                    <a:lnTo>
                      <a:pt x="2686" y="5981"/>
                    </a:lnTo>
                    <a:lnTo>
                      <a:pt x="2686" y="6000"/>
                    </a:lnTo>
                    <a:lnTo>
                      <a:pt x="2686" y="6057"/>
                    </a:lnTo>
                    <a:lnTo>
                      <a:pt x="2705" y="6076"/>
                    </a:lnTo>
                    <a:lnTo>
                      <a:pt x="2705" y="6096"/>
                    </a:lnTo>
                    <a:lnTo>
                      <a:pt x="2724" y="6096"/>
                    </a:lnTo>
                    <a:lnTo>
                      <a:pt x="2743" y="6096"/>
                    </a:lnTo>
                    <a:lnTo>
                      <a:pt x="2762" y="6076"/>
                    </a:lnTo>
                    <a:lnTo>
                      <a:pt x="2800" y="6076"/>
                    </a:lnTo>
                    <a:lnTo>
                      <a:pt x="2819" y="6076"/>
                    </a:lnTo>
                    <a:lnTo>
                      <a:pt x="2819" y="6096"/>
                    </a:lnTo>
                    <a:lnTo>
                      <a:pt x="2819" y="6115"/>
                    </a:lnTo>
                    <a:lnTo>
                      <a:pt x="2819" y="6152"/>
                    </a:lnTo>
                    <a:lnTo>
                      <a:pt x="2800" y="6172"/>
                    </a:lnTo>
                    <a:lnTo>
                      <a:pt x="2800" y="6191"/>
                    </a:lnTo>
                    <a:lnTo>
                      <a:pt x="2800" y="6210"/>
                    </a:lnTo>
                    <a:lnTo>
                      <a:pt x="2819" y="6229"/>
                    </a:lnTo>
                    <a:lnTo>
                      <a:pt x="2953" y="6362"/>
                    </a:lnTo>
                    <a:lnTo>
                      <a:pt x="2953" y="6381"/>
                    </a:lnTo>
                    <a:lnTo>
                      <a:pt x="2971" y="6381"/>
                    </a:lnTo>
                    <a:lnTo>
                      <a:pt x="2971" y="6438"/>
                    </a:lnTo>
                    <a:lnTo>
                      <a:pt x="2990" y="6457"/>
                    </a:lnTo>
                    <a:lnTo>
                      <a:pt x="2990" y="6477"/>
                    </a:lnTo>
                    <a:lnTo>
                      <a:pt x="3010" y="6477"/>
                    </a:lnTo>
                    <a:lnTo>
                      <a:pt x="3029" y="6457"/>
                    </a:lnTo>
                    <a:lnTo>
                      <a:pt x="3029" y="6438"/>
                    </a:lnTo>
                    <a:lnTo>
                      <a:pt x="3048" y="6419"/>
                    </a:lnTo>
                    <a:lnTo>
                      <a:pt x="3067" y="6419"/>
                    </a:lnTo>
                    <a:lnTo>
                      <a:pt x="3067" y="6438"/>
                    </a:lnTo>
                    <a:lnTo>
                      <a:pt x="3067" y="6457"/>
                    </a:lnTo>
                    <a:lnTo>
                      <a:pt x="3067" y="6477"/>
                    </a:lnTo>
                    <a:lnTo>
                      <a:pt x="3067" y="6496"/>
                    </a:lnTo>
                    <a:lnTo>
                      <a:pt x="3048" y="6533"/>
                    </a:lnTo>
                    <a:lnTo>
                      <a:pt x="3029" y="6553"/>
                    </a:lnTo>
                    <a:lnTo>
                      <a:pt x="3029" y="6572"/>
                    </a:lnTo>
                    <a:lnTo>
                      <a:pt x="3010" y="6572"/>
                    </a:lnTo>
                    <a:lnTo>
                      <a:pt x="3010" y="6591"/>
                    </a:lnTo>
                    <a:lnTo>
                      <a:pt x="3010" y="6610"/>
                    </a:lnTo>
                    <a:lnTo>
                      <a:pt x="3029" y="6629"/>
                    </a:lnTo>
                    <a:lnTo>
                      <a:pt x="3067" y="6648"/>
                    </a:lnTo>
                    <a:lnTo>
                      <a:pt x="3086" y="6648"/>
                    </a:lnTo>
                    <a:lnTo>
                      <a:pt x="3105" y="6667"/>
                    </a:lnTo>
                    <a:lnTo>
                      <a:pt x="3124" y="6686"/>
                    </a:lnTo>
                    <a:lnTo>
                      <a:pt x="3124" y="6705"/>
                    </a:lnTo>
                    <a:lnTo>
                      <a:pt x="3143" y="6705"/>
                    </a:lnTo>
                    <a:lnTo>
                      <a:pt x="3143" y="6743"/>
                    </a:lnTo>
                    <a:lnTo>
                      <a:pt x="3162" y="6762"/>
                    </a:lnTo>
                    <a:lnTo>
                      <a:pt x="3181" y="6762"/>
                    </a:lnTo>
                    <a:lnTo>
                      <a:pt x="3181" y="6781"/>
                    </a:lnTo>
                    <a:lnTo>
                      <a:pt x="3162" y="6800"/>
                    </a:lnTo>
                    <a:lnTo>
                      <a:pt x="3143" y="6800"/>
                    </a:lnTo>
                    <a:lnTo>
                      <a:pt x="3143" y="6819"/>
                    </a:lnTo>
                    <a:lnTo>
                      <a:pt x="3124" y="6819"/>
                    </a:lnTo>
                    <a:lnTo>
                      <a:pt x="3124" y="6838"/>
                    </a:lnTo>
                    <a:lnTo>
                      <a:pt x="3124" y="6858"/>
                    </a:lnTo>
                    <a:lnTo>
                      <a:pt x="3124" y="6877"/>
                    </a:lnTo>
                    <a:lnTo>
                      <a:pt x="3124" y="6895"/>
                    </a:lnTo>
                    <a:lnTo>
                      <a:pt x="3143" y="6895"/>
                    </a:lnTo>
                    <a:lnTo>
                      <a:pt x="3162" y="6895"/>
                    </a:lnTo>
                    <a:lnTo>
                      <a:pt x="3181" y="6895"/>
                    </a:lnTo>
                    <a:lnTo>
                      <a:pt x="3181" y="6877"/>
                    </a:lnTo>
                    <a:lnTo>
                      <a:pt x="3200" y="6877"/>
                    </a:lnTo>
                    <a:lnTo>
                      <a:pt x="3238" y="6914"/>
                    </a:lnTo>
                    <a:lnTo>
                      <a:pt x="3257" y="6934"/>
                    </a:lnTo>
                    <a:lnTo>
                      <a:pt x="3276" y="6934"/>
                    </a:lnTo>
                    <a:lnTo>
                      <a:pt x="3276" y="6953"/>
                    </a:lnTo>
                    <a:lnTo>
                      <a:pt x="3276" y="6972"/>
                    </a:lnTo>
                    <a:lnTo>
                      <a:pt x="3276" y="6991"/>
                    </a:lnTo>
                    <a:lnTo>
                      <a:pt x="3276" y="7010"/>
                    </a:lnTo>
                    <a:lnTo>
                      <a:pt x="3295" y="7010"/>
                    </a:lnTo>
                    <a:lnTo>
                      <a:pt x="3315" y="7029"/>
                    </a:lnTo>
                    <a:lnTo>
                      <a:pt x="3315" y="7048"/>
                    </a:lnTo>
                    <a:lnTo>
                      <a:pt x="3333" y="7048"/>
                    </a:lnTo>
                    <a:lnTo>
                      <a:pt x="3352" y="7029"/>
                    </a:lnTo>
                    <a:lnTo>
                      <a:pt x="3371" y="7010"/>
                    </a:lnTo>
                    <a:lnTo>
                      <a:pt x="3371" y="6991"/>
                    </a:lnTo>
                    <a:lnTo>
                      <a:pt x="3505" y="7010"/>
                    </a:lnTo>
                    <a:lnTo>
                      <a:pt x="3524" y="7010"/>
                    </a:lnTo>
                    <a:lnTo>
                      <a:pt x="3524" y="6991"/>
                    </a:lnTo>
                    <a:lnTo>
                      <a:pt x="3543" y="6972"/>
                    </a:lnTo>
                    <a:lnTo>
                      <a:pt x="3600" y="6914"/>
                    </a:lnTo>
                    <a:lnTo>
                      <a:pt x="3619" y="6895"/>
                    </a:lnTo>
                    <a:lnTo>
                      <a:pt x="3619" y="6877"/>
                    </a:lnTo>
                    <a:lnTo>
                      <a:pt x="3638" y="6877"/>
                    </a:lnTo>
                    <a:lnTo>
                      <a:pt x="3657" y="6877"/>
                    </a:lnTo>
                    <a:lnTo>
                      <a:pt x="3676" y="6877"/>
                    </a:lnTo>
                    <a:lnTo>
                      <a:pt x="3696" y="6858"/>
                    </a:lnTo>
                    <a:lnTo>
                      <a:pt x="3714" y="6838"/>
                    </a:lnTo>
                    <a:lnTo>
                      <a:pt x="3714" y="6819"/>
                    </a:lnTo>
                    <a:lnTo>
                      <a:pt x="3733" y="6819"/>
                    </a:lnTo>
                    <a:lnTo>
                      <a:pt x="3752" y="6819"/>
                    </a:lnTo>
                    <a:lnTo>
                      <a:pt x="3772" y="6819"/>
                    </a:lnTo>
                    <a:lnTo>
                      <a:pt x="3791" y="6800"/>
                    </a:lnTo>
                    <a:lnTo>
                      <a:pt x="3810" y="6800"/>
                    </a:lnTo>
                    <a:lnTo>
                      <a:pt x="3848" y="6762"/>
                    </a:lnTo>
                    <a:lnTo>
                      <a:pt x="3867" y="6762"/>
                    </a:lnTo>
                    <a:lnTo>
                      <a:pt x="3886" y="6781"/>
                    </a:lnTo>
                    <a:lnTo>
                      <a:pt x="3905" y="6781"/>
                    </a:lnTo>
                    <a:lnTo>
                      <a:pt x="3905" y="6819"/>
                    </a:lnTo>
                    <a:lnTo>
                      <a:pt x="3886" y="6838"/>
                    </a:lnTo>
                    <a:lnTo>
                      <a:pt x="3886" y="6858"/>
                    </a:lnTo>
                    <a:lnTo>
                      <a:pt x="3924" y="6877"/>
                    </a:lnTo>
                    <a:lnTo>
                      <a:pt x="3924" y="6895"/>
                    </a:lnTo>
                    <a:lnTo>
                      <a:pt x="3943" y="6895"/>
                    </a:lnTo>
                    <a:lnTo>
                      <a:pt x="3962" y="6895"/>
                    </a:lnTo>
                    <a:lnTo>
                      <a:pt x="3962" y="6877"/>
                    </a:lnTo>
                    <a:lnTo>
                      <a:pt x="4000" y="6838"/>
                    </a:lnTo>
                    <a:lnTo>
                      <a:pt x="4019" y="6819"/>
                    </a:lnTo>
                    <a:lnTo>
                      <a:pt x="4038" y="6819"/>
                    </a:lnTo>
                    <a:lnTo>
                      <a:pt x="4057" y="6800"/>
                    </a:lnTo>
                    <a:lnTo>
                      <a:pt x="4095" y="6781"/>
                    </a:lnTo>
                    <a:lnTo>
                      <a:pt x="4114" y="6781"/>
                    </a:lnTo>
                    <a:lnTo>
                      <a:pt x="4133" y="6781"/>
                    </a:lnTo>
                    <a:lnTo>
                      <a:pt x="4153" y="6781"/>
                    </a:lnTo>
                    <a:lnTo>
                      <a:pt x="4172" y="6781"/>
                    </a:lnTo>
                    <a:lnTo>
                      <a:pt x="4172" y="6762"/>
                    </a:lnTo>
                    <a:lnTo>
                      <a:pt x="4172" y="6743"/>
                    </a:lnTo>
                    <a:lnTo>
                      <a:pt x="4172" y="6724"/>
                    </a:lnTo>
                    <a:lnTo>
                      <a:pt x="4172" y="6705"/>
                    </a:lnTo>
                    <a:lnTo>
                      <a:pt x="4172" y="6686"/>
                    </a:lnTo>
                    <a:lnTo>
                      <a:pt x="4172" y="6667"/>
                    </a:lnTo>
                    <a:lnTo>
                      <a:pt x="4191" y="6667"/>
                    </a:lnTo>
                    <a:lnTo>
                      <a:pt x="4209" y="6667"/>
                    </a:lnTo>
                    <a:lnTo>
                      <a:pt x="4209" y="6648"/>
                    </a:lnTo>
                    <a:lnTo>
                      <a:pt x="4229" y="6629"/>
                    </a:lnTo>
                    <a:lnTo>
                      <a:pt x="4229" y="6610"/>
                    </a:lnTo>
                    <a:lnTo>
                      <a:pt x="4209" y="6610"/>
                    </a:lnTo>
                    <a:lnTo>
                      <a:pt x="4209" y="6591"/>
                    </a:lnTo>
                    <a:lnTo>
                      <a:pt x="4209" y="6572"/>
                    </a:lnTo>
                    <a:lnTo>
                      <a:pt x="4209" y="6553"/>
                    </a:lnTo>
                    <a:lnTo>
                      <a:pt x="4191" y="6533"/>
                    </a:lnTo>
                    <a:lnTo>
                      <a:pt x="4191" y="6515"/>
                    </a:lnTo>
                    <a:lnTo>
                      <a:pt x="4191" y="6496"/>
                    </a:lnTo>
                    <a:lnTo>
                      <a:pt x="4191" y="6477"/>
                    </a:lnTo>
                    <a:lnTo>
                      <a:pt x="4191" y="6457"/>
                    </a:lnTo>
                    <a:lnTo>
                      <a:pt x="4172" y="6457"/>
                    </a:lnTo>
                    <a:lnTo>
                      <a:pt x="4172" y="6438"/>
                    </a:lnTo>
                    <a:lnTo>
                      <a:pt x="4153" y="6381"/>
                    </a:lnTo>
                    <a:lnTo>
                      <a:pt x="4153" y="6362"/>
                    </a:lnTo>
                    <a:lnTo>
                      <a:pt x="4114" y="6343"/>
                    </a:lnTo>
                    <a:lnTo>
                      <a:pt x="4095" y="6305"/>
                    </a:lnTo>
                    <a:lnTo>
                      <a:pt x="4095" y="6286"/>
                    </a:lnTo>
                    <a:lnTo>
                      <a:pt x="4095" y="6248"/>
                    </a:lnTo>
                    <a:lnTo>
                      <a:pt x="4095" y="6229"/>
                    </a:lnTo>
                    <a:lnTo>
                      <a:pt x="4095" y="6210"/>
                    </a:lnTo>
                    <a:lnTo>
                      <a:pt x="4095" y="6191"/>
                    </a:lnTo>
                    <a:lnTo>
                      <a:pt x="4114" y="6172"/>
                    </a:lnTo>
                    <a:lnTo>
                      <a:pt x="4114" y="6152"/>
                    </a:lnTo>
                    <a:lnTo>
                      <a:pt x="4114" y="6134"/>
                    </a:lnTo>
                    <a:lnTo>
                      <a:pt x="4114" y="6057"/>
                    </a:lnTo>
                    <a:lnTo>
                      <a:pt x="4095" y="6038"/>
                    </a:lnTo>
                    <a:lnTo>
                      <a:pt x="4095" y="6020"/>
                    </a:lnTo>
                    <a:lnTo>
                      <a:pt x="4095" y="6000"/>
                    </a:lnTo>
                    <a:lnTo>
                      <a:pt x="4114" y="5981"/>
                    </a:lnTo>
                    <a:lnTo>
                      <a:pt x="4133" y="5943"/>
                    </a:lnTo>
                    <a:lnTo>
                      <a:pt x="4133" y="5905"/>
                    </a:lnTo>
                    <a:lnTo>
                      <a:pt x="4153" y="5905"/>
                    </a:lnTo>
                    <a:lnTo>
                      <a:pt x="4153" y="5924"/>
                    </a:lnTo>
                    <a:lnTo>
                      <a:pt x="4172" y="5924"/>
                    </a:lnTo>
                    <a:lnTo>
                      <a:pt x="4191" y="5924"/>
                    </a:lnTo>
                    <a:lnTo>
                      <a:pt x="4209" y="5924"/>
                    </a:lnTo>
                    <a:lnTo>
                      <a:pt x="4209" y="5905"/>
                    </a:lnTo>
                    <a:lnTo>
                      <a:pt x="4229" y="5905"/>
                    </a:lnTo>
                    <a:lnTo>
                      <a:pt x="4248" y="5905"/>
                    </a:lnTo>
                    <a:lnTo>
                      <a:pt x="4267" y="5905"/>
                    </a:lnTo>
                    <a:lnTo>
                      <a:pt x="4286" y="5905"/>
                    </a:lnTo>
                    <a:lnTo>
                      <a:pt x="4286" y="5886"/>
                    </a:lnTo>
                    <a:lnTo>
                      <a:pt x="4286" y="5867"/>
                    </a:lnTo>
                    <a:lnTo>
                      <a:pt x="4305" y="5829"/>
                    </a:lnTo>
                    <a:lnTo>
                      <a:pt x="4343" y="5771"/>
                    </a:lnTo>
                    <a:lnTo>
                      <a:pt x="4362" y="5771"/>
                    </a:lnTo>
                    <a:lnTo>
                      <a:pt x="4381" y="5771"/>
                    </a:lnTo>
                    <a:lnTo>
                      <a:pt x="4400" y="5771"/>
                    </a:lnTo>
                    <a:lnTo>
                      <a:pt x="4400" y="5753"/>
                    </a:lnTo>
                    <a:lnTo>
                      <a:pt x="4381" y="5734"/>
                    </a:lnTo>
                    <a:lnTo>
                      <a:pt x="4381" y="5715"/>
                    </a:lnTo>
                    <a:lnTo>
                      <a:pt x="4400" y="5715"/>
                    </a:lnTo>
                    <a:lnTo>
                      <a:pt x="4419" y="5715"/>
                    </a:lnTo>
                    <a:lnTo>
                      <a:pt x="4419" y="5695"/>
                    </a:lnTo>
                    <a:lnTo>
                      <a:pt x="4476" y="5639"/>
                    </a:lnTo>
                    <a:lnTo>
                      <a:pt x="4514" y="5619"/>
                    </a:lnTo>
                    <a:lnTo>
                      <a:pt x="4514" y="5600"/>
                    </a:lnTo>
                    <a:lnTo>
                      <a:pt x="4514" y="5581"/>
                    </a:lnTo>
                    <a:lnTo>
                      <a:pt x="4534" y="5581"/>
                    </a:lnTo>
                    <a:lnTo>
                      <a:pt x="4534" y="5562"/>
                    </a:lnTo>
                    <a:lnTo>
                      <a:pt x="4553" y="5543"/>
                    </a:lnTo>
                    <a:lnTo>
                      <a:pt x="4553" y="5524"/>
                    </a:lnTo>
                    <a:lnTo>
                      <a:pt x="4553" y="5486"/>
                    </a:lnTo>
                    <a:lnTo>
                      <a:pt x="4553" y="5467"/>
                    </a:lnTo>
                    <a:lnTo>
                      <a:pt x="4571" y="5448"/>
                    </a:lnTo>
                    <a:lnTo>
                      <a:pt x="4590" y="5448"/>
                    </a:lnTo>
                    <a:lnTo>
                      <a:pt x="4590" y="5429"/>
                    </a:lnTo>
                    <a:lnTo>
                      <a:pt x="4571" y="5429"/>
                    </a:lnTo>
                    <a:lnTo>
                      <a:pt x="4553" y="5448"/>
                    </a:lnTo>
                    <a:lnTo>
                      <a:pt x="4553" y="5429"/>
                    </a:lnTo>
                    <a:lnTo>
                      <a:pt x="4534" y="5391"/>
                    </a:lnTo>
                    <a:lnTo>
                      <a:pt x="4514" y="5391"/>
                    </a:lnTo>
                    <a:lnTo>
                      <a:pt x="4495" y="5391"/>
                    </a:lnTo>
                    <a:lnTo>
                      <a:pt x="4495" y="5372"/>
                    </a:lnTo>
                    <a:lnTo>
                      <a:pt x="4495" y="5353"/>
                    </a:lnTo>
                    <a:lnTo>
                      <a:pt x="4514" y="5353"/>
                    </a:lnTo>
                    <a:lnTo>
                      <a:pt x="4514" y="5334"/>
                    </a:lnTo>
                    <a:lnTo>
                      <a:pt x="4514" y="5314"/>
                    </a:lnTo>
                    <a:lnTo>
                      <a:pt x="4571" y="5258"/>
                    </a:lnTo>
                    <a:lnTo>
                      <a:pt x="4590" y="5238"/>
                    </a:lnTo>
                    <a:lnTo>
                      <a:pt x="4590" y="5219"/>
                    </a:lnTo>
                    <a:lnTo>
                      <a:pt x="4610" y="5219"/>
                    </a:lnTo>
                    <a:lnTo>
                      <a:pt x="4629" y="5219"/>
                    </a:lnTo>
                    <a:lnTo>
                      <a:pt x="4629" y="5200"/>
                    </a:lnTo>
                    <a:lnTo>
                      <a:pt x="4648" y="5200"/>
                    </a:lnTo>
                    <a:lnTo>
                      <a:pt x="4667" y="5200"/>
                    </a:lnTo>
                    <a:lnTo>
                      <a:pt x="4686" y="5219"/>
                    </a:lnTo>
                    <a:lnTo>
                      <a:pt x="4705" y="5238"/>
                    </a:lnTo>
                    <a:lnTo>
                      <a:pt x="4724" y="5219"/>
                    </a:lnTo>
                    <a:lnTo>
                      <a:pt x="4762" y="5200"/>
                    </a:lnTo>
                    <a:lnTo>
                      <a:pt x="4838" y="5143"/>
                    </a:lnTo>
                    <a:lnTo>
                      <a:pt x="4819" y="5124"/>
                    </a:lnTo>
                    <a:lnTo>
                      <a:pt x="4819" y="5086"/>
                    </a:lnTo>
                    <a:lnTo>
                      <a:pt x="4781" y="5010"/>
                    </a:lnTo>
                    <a:lnTo>
                      <a:pt x="4762" y="4972"/>
                    </a:lnTo>
                    <a:lnTo>
                      <a:pt x="4781" y="4953"/>
                    </a:lnTo>
                    <a:lnTo>
                      <a:pt x="4800" y="4933"/>
                    </a:lnTo>
                    <a:lnTo>
                      <a:pt x="4800" y="4914"/>
                    </a:lnTo>
                    <a:lnTo>
                      <a:pt x="4800" y="4896"/>
                    </a:lnTo>
                    <a:lnTo>
                      <a:pt x="4800" y="4877"/>
                    </a:lnTo>
                    <a:lnTo>
                      <a:pt x="4800" y="4857"/>
                    </a:lnTo>
                    <a:lnTo>
                      <a:pt x="4819" y="4857"/>
                    </a:lnTo>
                    <a:lnTo>
                      <a:pt x="4819" y="4877"/>
                    </a:lnTo>
                    <a:lnTo>
                      <a:pt x="4819" y="4896"/>
                    </a:lnTo>
                    <a:lnTo>
                      <a:pt x="4838" y="4896"/>
                    </a:lnTo>
                    <a:lnTo>
                      <a:pt x="4857" y="4896"/>
                    </a:lnTo>
                    <a:lnTo>
                      <a:pt x="4876" y="4896"/>
                    </a:lnTo>
                    <a:lnTo>
                      <a:pt x="4895" y="4914"/>
                    </a:lnTo>
                    <a:lnTo>
                      <a:pt x="4915" y="4896"/>
                    </a:lnTo>
                    <a:lnTo>
                      <a:pt x="4934" y="4896"/>
                    </a:lnTo>
                    <a:lnTo>
                      <a:pt x="4952" y="4896"/>
                    </a:lnTo>
                    <a:lnTo>
                      <a:pt x="4971" y="4914"/>
                    </a:lnTo>
                    <a:lnTo>
                      <a:pt x="4991" y="4914"/>
                    </a:lnTo>
                    <a:lnTo>
                      <a:pt x="4991" y="4896"/>
                    </a:lnTo>
                    <a:lnTo>
                      <a:pt x="5010" y="4896"/>
                    </a:lnTo>
                    <a:lnTo>
                      <a:pt x="5029" y="4896"/>
                    </a:lnTo>
                    <a:lnTo>
                      <a:pt x="5048" y="4877"/>
                    </a:lnTo>
                    <a:lnTo>
                      <a:pt x="5086" y="4877"/>
                    </a:lnTo>
                    <a:lnTo>
                      <a:pt x="5105" y="4877"/>
                    </a:lnTo>
                    <a:lnTo>
                      <a:pt x="5105" y="4857"/>
                    </a:lnTo>
                    <a:lnTo>
                      <a:pt x="5105" y="4877"/>
                    </a:lnTo>
                    <a:lnTo>
                      <a:pt x="5124" y="4877"/>
                    </a:lnTo>
                    <a:lnTo>
                      <a:pt x="5143" y="4896"/>
                    </a:lnTo>
                    <a:lnTo>
                      <a:pt x="5162" y="4896"/>
                    </a:lnTo>
                    <a:lnTo>
                      <a:pt x="5162" y="4877"/>
                    </a:lnTo>
                    <a:lnTo>
                      <a:pt x="5181" y="4877"/>
                    </a:lnTo>
                    <a:lnTo>
                      <a:pt x="5200" y="4877"/>
                    </a:lnTo>
                    <a:lnTo>
                      <a:pt x="5219" y="4877"/>
                    </a:lnTo>
                    <a:lnTo>
                      <a:pt x="5238" y="4896"/>
                    </a:lnTo>
                    <a:lnTo>
                      <a:pt x="5257" y="4914"/>
                    </a:lnTo>
                    <a:lnTo>
                      <a:pt x="5238" y="4914"/>
                    </a:lnTo>
                    <a:lnTo>
                      <a:pt x="5219" y="4914"/>
                    </a:lnTo>
                    <a:lnTo>
                      <a:pt x="5219" y="4933"/>
                    </a:lnTo>
                    <a:lnTo>
                      <a:pt x="5200" y="4933"/>
                    </a:lnTo>
                    <a:lnTo>
                      <a:pt x="5200" y="4953"/>
                    </a:lnTo>
                    <a:lnTo>
                      <a:pt x="5181" y="4953"/>
                    </a:lnTo>
                    <a:lnTo>
                      <a:pt x="5181" y="4933"/>
                    </a:lnTo>
                    <a:lnTo>
                      <a:pt x="5162" y="4933"/>
                    </a:lnTo>
                    <a:lnTo>
                      <a:pt x="5143" y="4953"/>
                    </a:lnTo>
                    <a:lnTo>
                      <a:pt x="5105" y="4972"/>
                    </a:lnTo>
                    <a:lnTo>
                      <a:pt x="5105" y="4991"/>
                    </a:lnTo>
                    <a:lnTo>
                      <a:pt x="5105" y="5010"/>
                    </a:lnTo>
                    <a:lnTo>
                      <a:pt x="5105" y="5029"/>
                    </a:lnTo>
                    <a:lnTo>
                      <a:pt x="5105" y="5048"/>
                    </a:lnTo>
                    <a:lnTo>
                      <a:pt x="5105" y="5067"/>
                    </a:lnTo>
                    <a:lnTo>
                      <a:pt x="5105" y="5086"/>
                    </a:lnTo>
                    <a:lnTo>
                      <a:pt x="5105" y="5124"/>
                    </a:lnTo>
                    <a:lnTo>
                      <a:pt x="5124" y="5143"/>
                    </a:lnTo>
                    <a:lnTo>
                      <a:pt x="5143" y="5162"/>
                    </a:lnTo>
                    <a:lnTo>
                      <a:pt x="5181" y="5181"/>
                    </a:lnTo>
                    <a:lnTo>
                      <a:pt x="5200" y="5181"/>
                    </a:lnTo>
                    <a:lnTo>
                      <a:pt x="5219" y="5200"/>
                    </a:lnTo>
                    <a:lnTo>
                      <a:pt x="5219" y="5219"/>
                    </a:lnTo>
                    <a:lnTo>
                      <a:pt x="5238" y="5219"/>
                    </a:lnTo>
                    <a:lnTo>
                      <a:pt x="5238" y="5238"/>
                    </a:lnTo>
                    <a:lnTo>
                      <a:pt x="5219" y="5238"/>
                    </a:lnTo>
                    <a:lnTo>
                      <a:pt x="5219" y="5258"/>
                    </a:lnTo>
                    <a:lnTo>
                      <a:pt x="5219" y="5277"/>
                    </a:lnTo>
                    <a:lnTo>
                      <a:pt x="5238" y="5314"/>
                    </a:lnTo>
                    <a:lnTo>
                      <a:pt x="5238" y="5334"/>
                    </a:lnTo>
                    <a:lnTo>
                      <a:pt x="5238" y="5353"/>
                    </a:lnTo>
                    <a:lnTo>
                      <a:pt x="5200" y="5372"/>
                    </a:lnTo>
                    <a:lnTo>
                      <a:pt x="5162" y="5372"/>
                    </a:lnTo>
                    <a:lnTo>
                      <a:pt x="5162" y="5391"/>
                    </a:lnTo>
                    <a:lnTo>
                      <a:pt x="5181" y="5429"/>
                    </a:lnTo>
                    <a:lnTo>
                      <a:pt x="5181" y="5448"/>
                    </a:lnTo>
                    <a:lnTo>
                      <a:pt x="5200" y="5448"/>
                    </a:lnTo>
                    <a:lnTo>
                      <a:pt x="5276" y="5505"/>
                    </a:lnTo>
                    <a:lnTo>
                      <a:pt x="5296" y="5524"/>
                    </a:lnTo>
                    <a:lnTo>
                      <a:pt x="5315" y="5524"/>
                    </a:lnTo>
                    <a:lnTo>
                      <a:pt x="5333" y="5543"/>
                    </a:lnTo>
                    <a:lnTo>
                      <a:pt x="5352" y="5543"/>
                    </a:lnTo>
                    <a:lnTo>
                      <a:pt x="5372" y="5543"/>
                    </a:lnTo>
                    <a:lnTo>
                      <a:pt x="5391" y="5543"/>
                    </a:lnTo>
                    <a:lnTo>
                      <a:pt x="5410" y="5543"/>
                    </a:lnTo>
                    <a:lnTo>
                      <a:pt x="5429" y="5524"/>
                    </a:lnTo>
                    <a:lnTo>
                      <a:pt x="5448" y="5524"/>
                    </a:lnTo>
                    <a:lnTo>
                      <a:pt x="5486" y="5524"/>
                    </a:lnTo>
                    <a:lnTo>
                      <a:pt x="5505" y="5524"/>
                    </a:lnTo>
                    <a:lnTo>
                      <a:pt x="5543" y="5505"/>
                    </a:lnTo>
                    <a:lnTo>
                      <a:pt x="5562" y="5505"/>
                    </a:lnTo>
                    <a:lnTo>
                      <a:pt x="5581" y="5505"/>
                    </a:lnTo>
                    <a:lnTo>
                      <a:pt x="5581" y="5486"/>
                    </a:lnTo>
                    <a:lnTo>
                      <a:pt x="5600" y="5486"/>
                    </a:lnTo>
                    <a:lnTo>
                      <a:pt x="5619" y="5467"/>
                    </a:lnTo>
                    <a:lnTo>
                      <a:pt x="5619" y="5448"/>
                    </a:lnTo>
                    <a:lnTo>
                      <a:pt x="5619" y="5429"/>
                    </a:lnTo>
                    <a:lnTo>
                      <a:pt x="5619" y="5410"/>
                    </a:lnTo>
                    <a:lnTo>
                      <a:pt x="5638" y="5410"/>
                    </a:lnTo>
                    <a:lnTo>
                      <a:pt x="5638" y="5372"/>
                    </a:lnTo>
                    <a:lnTo>
                      <a:pt x="5677" y="5353"/>
                    </a:lnTo>
                    <a:lnTo>
                      <a:pt x="5695" y="5353"/>
                    </a:lnTo>
                    <a:lnTo>
                      <a:pt x="5791" y="5372"/>
                    </a:lnTo>
                    <a:lnTo>
                      <a:pt x="5791" y="5410"/>
                    </a:lnTo>
                    <a:lnTo>
                      <a:pt x="5809" y="5410"/>
                    </a:lnTo>
                    <a:lnTo>
                      <a:pt x="5809" y="5429"/>
                    </a:lnTo>
                    <a:lnTo>
                      <a:pt x="5829" y="5429"/>
                    </a:lnTo>
                    <a:lnTo>
                      <a:pt x="5829" y="5410"/>
                    </a:lnTo>
                    <a:lnTo>
                      <a:pt x="5848" y="5410"/>
                    </a:lnTo>
                    <a:lnTo>
                      <a:pt x="5867" y="5410"/>
                    </a:lnTo>
                    <a:lnTo>
                      <a:pt x="5867" y="5429"/>
                    </a:lnTo>
                    <a:lnTo>
                      <a:pt x="5867" y="5467"/>
                    </a:lnTo>
                    <a:lnTo>
                      <a:pt x="5867" y="5486"/>
                    </a:lnTo>
                    <a:lnTo>
                      <a:pt x="5848" y="5505"/>
                    </a:lnTo>
                    <a:lnTo>
                      <a:pt x="5829" y="5524"/>
                    </a:lnTo>
                    <a:lnTo>
                      <a:pt x="5829" y="5543"/>
                    </a:lnTo>
                    <a:lnTo>
                      <a:pt x="5848" y="5581"/>
                    </a:lnTo>
                    <a:lnTo>
                      <a:pt x="5867" y="5581"/>
                    </a:lnTo>
                    <a:lnTo>
                      <a:pt x="5867" y="5600"/>
                    </a:lnTo>
                    <a:lnTo>
                      <a:pt x="5867" y="5619"/>
                    </a:lnTo>
                    <a:lnTo>
                      <a:pt x="5886" y="5657"/>
                    </a:lnTo>
                    <a:lnTo>
                      <a:pt x="5905" y="5639"/>
                    </a:lnTo>
                    <a:lnTo>
                      <a:pt x="5924" y="5619"/>
                    </a:lnTo>
                    <a:lnTo>
                      <a:pt x="5943" y="5619"/>
                    </a:lnTo>
                    <a:lnTo>
                      <a:pt x="6000" y="5600"/>
                    </a:lnTo>
                    <a:lnTo>
                      <a:pt x="6019" y="5600"/>
                    </a:lnTo>
                    <a:lnTo>
                      <a:pt x="6038" y="5600"/>
                    </a:lnTo>
                    <a:lnTo>
                      <a:pt x="6076" y="5639"/>
                    </a:lnTo>
                    <a:lnTo>
                      <a:pt x="6095" y="5639"/>
                    </a:lnTo>
                    <a:lnTo>
                      <a:pt x="6095" y="5657"/>
                    </a:lnTo>
                    <a:lnTo>
                      <a:pt x="6114" y="5657"/>
                    </a:lnTo>
                    <a:lnTo>
                      <a:pt x="6114" y="5676"/>
                    </a:lnTo>
                    <a:lnTo>
                      <a:pt x="6134" y="5676"/>
                    </a:lnTo>
                    <a:lnTo>
                      <a:pt x="6134" y="5695"/>
                    </a:lnTo>
                    <a:lnTo>
                      <a:pt x="6153" y="5676"/>
                    </a:lnTo>
                    <a:lnTo>
                      <a:pt x="6172" y="5676"/>
                    </a:lnTo>
                    <a:lnTo>
                      <a:pt x="6190" y="5676"/>
                    </a:lnTo>
                    <a:lnTo>
                      <a:pt x="6190" y="5657"/>
                    </a:lnTo>
                    <a:lnTo>
                      <a:pt x="6210" y="5657"/>
                    </a:lnTo>
                    <a:lnTo>
                      <a:pt x="6229" y="5657"/>
                    </a:lnTo>
                    <a:lnTo>
                      <a:pt x="6267" y="5657"/>
                    </a:lnTo>
                    <a:lnTo>
                      <a:pt x="6286" y="5657"/>
                    </a:lnTo>
                    <a:lnTo>
                      <a:pt x="6286" y="5639"/>
                    </a:lnTo>
                    <a:lnTo>
                      <a:pt x="6305" y="5639"/>
                    </a:lnTo>
                    <a:lnTo>
                      <a:pt x="6324" y="5619"/>
                    </a:lnTo>
                    <a:lnTo>
                      <a:pt x="6343" y="5619"/>
                    </a:lnTo>
                    <a:lnTo>
                      <a:pt x="6362" y="5619"/>
                    </a:lnTo>
                    <a:lnTo>
                      <a:pt x="6400" y="5619"/>
                    </a:lnTo>
                    <a:lnTo>
                      <a:pt x="6419" y="5619"/>
                    </a:lnTo>
                    <a:lnTo>
                      <a:pt x="6439" y="5619"/>
                    </a:lnTo>
                    <a:lnTo>
                      <a:pt x="6457" y="5600"/>
                    </a:lnTo>
                    <a:lnTo>
                      <a:pt x="6476" y="5600"/>
                    </a:lnTo>
                    <a:lnTo>
                      <a:pt x="6495" y="5600"/>
                    </a:lnTo>
                    <a:lnTo>
                      <a:pt x="6534" y="5619"/>
                    </a:lnTo>
                    <a:lnTo>
                      <a:pt x="6553" y="5619"/>
                    </a:lnTo>
                    <a:lnTo>
                      <a:pt x="6571" y="5619"/>
                    </a:lnTo>
                    <a:lnTo>
                      <a:pt x="6591" y="5600"/>
                    </a:lnTo>
                    <a:lnTo>
                      <a:pt x="6610" y="5581"/>
                    </a:lnTo>
                    <a:lnTo>
                      <a:pt x="6629" y="5581"/>
                    </a:lnTo>
                    <a:lnTo>
                      <a:pt x="6648" y="5562"/>
                    </a:lnTo>
                    <a:lnTo>
                      <a:pt x="6648" y="5543"/>
                    </a:lnTo>
                    <a:lnTo>
                      <a:pt x="6648" y="5524"/>
                    </a:lnTo>
                    <a:lnTo>
                      <a:pt x="6648" y="5505"/>
                    </a:lnTo>
                    <a:lnTo>
                      <a:pt x="6629" y="5486"/>
                    </a:lnTo>
                    <a:lnTo>
                      <a:pt x="6629" y="5467"/>
                    </a:lnTo>
                    <a:lnTo>
                      <a:pt x="6629" y="5429"/>
                    </a:lnTo>
                    <a:lnTo>
                      <a:pt x="6629" y="5410"/>
                    </a:lnTo>
                    <a:lnTo>
                      <a:pt x="6610" y="5410"/>
                    </a:lnTo>
                    <a:lnTo>
                      <a:pt x="6591" y="5391"/>
                    </a:lnTo>
                    <a:lnTo>
                      <a:pt x="6553" y="5372"/>
                    </a:lnTo>
                    <a:lnTo>
                      <a:pt x="6553" y="5334"/>
                    </a:lnTo>
                    <a:lnTo>
                      <a:pt x="6553" y="5314"/>
                    </a:lnTo>
                    <a:lnTo>
                      <a:pt x="6534" y="5295"/>
                    </a:lnTo>
                    <a:lnTo>
                      <a:pt x="6515" y="5295"/>
                    </a:lnTo>
                    <a:lnTo>
                      <a:pt x="6495" y="5277"/>
                    </a:lnTo>
                    <a:lnTo>
                      <a:pt x="6476" y="5277"/>
                    </a:lnTo>
                    <a:lnTo>
                      <a:pt x="6439" y="5295"/>
                    </a:lnTo>
                    <a:lnTo>
                      <a:pt x="6419" y="5295"/>
                    </a:lnTo>
                    <a:lnTo>
                      <a:pt x="6400" y="5295"/>
                    </a:lnTo>
                    <a:lnTo>
                      <a:pt x="6362" y="5295"/>
                    </a:lnTo>
                    <a:lnTo>
                      <a:pt x="6343" y="5295"/>
                    </a:lnTo>
                    <a:lnTo>
                      <a:pt x="6324" y="5295"/>
                    </a:lnTo>
                    <a:lnTo>
                      <a:pt x="6305" y="5277"/>
                    </a:lnTo>
                    <a:lnTo>
                      <a:pt x="6305" y="5258"/>
                    </a:lnTo>
                    <a:lnTo>
                      <a:pt x="6305" y="5238"/>
                    </a:lnTo>
                    <a:lnTo>
                      <a:pt x="6305" y="5219"/>
                    </a:lnTo>
                    <a:lnTo>
                      <a:pt x="6305" y="5200"/>
                    </a:lnTo>
                    <a:lnTo>
                      <a:pt x="6286" y="5200"/>
                    </a:lnTo>
                    <a:lnTo>
                      <a:pt x="6267" y="5181"/>
                    </a:lnTo>
                    <a:lnTo>
                      <a:pt x="6248" y="5181"/>
                    </a:lnTo>
                    <a:lnTo>
                      <a:pt x="6229" y="5162"/>
                    </a:lnTo>
                    <a:lnTo>
                      <a:pt x="6210" y="5162"/>
                    </a:lnTo>
                    <a:lnTo>
                      <a:pt x="6190" y="5162"/>
                    </a:lnTo>
                    <a:lnTo>
                      <a:pt x="6172" y="5162"/>
                    </a:lnTo>
                    <a:lnTo>
                      <a:pt x="6153" y="5162"/>
                    </a:lnTo>
                    <a:lnTo>
                      <a:pt x="6153" y="5143"/>
                    </a:lnTo>
                    <a:lnTo>
                      <a:pt x="6134" y="5143"/>
                    </a:lnTo>
                    <a:lnTo>
                      <a:pt x="6153" y="5124"/>
                    </a:lnTo>
                    <a:lnTo>
                      <a:pt x="6153" y="5105"/>
                    </a:lnTo>
                    <a:lnTo>
                      <a:pt x="6153" y="5048"/>
                    </a:lnTo>
                    <a:lnTo>
                      <a:pt x="6134" y="5048"/>
                    </a:lnTo>
                    <a:lnTo>
                      <a:pt x="6134" y="5029"/>
                    </a:lnTo>
                    <a:lnTo>
                      <a:pt x="6114" y="5029"/>
                    </a:lnTo>
                    <a:lnTo>
                      <a:pt x="6114" y="5010"/>
                    </a:lnTo>
                    <a:lnTo>
                      <a:pt x="6134" y="4991"/>
                    </a:lnTo>
                    <a:lnTo>
                      <a:pt x="6153" y="4972"/>
                    </a:lnTo>
                    <a:lnTo>
                      <a:pt x="6153" y="4953"/>
                    </a:lnTo>
                    <a:lnTo>
                      <a:pt x="6153" y="4933"/>
                    </a:lnTo>
                    <a:lnTo>
                      <a:pt x="6172" y="4933"/>
                    </a:lnTo>
                    <a:lnTo>
                      <a:pt x="6190" y="4914"/>
                    </a:lnTo>
                    <a:lnTo>
                      <a:pt x="6229" y="4933"/>
                    </a:lnTo>
                    <a:lnTo>
                      <a:pt x="6248" y="4933"/>
                    </a:lnTo>
                    <a:lnTo>
                      <a:pt x="6267" y="4914"/>
                    </a:lnTo>
                    <a:lnTo>
                      <a:pt x="6286" y="4914"/>
                    </a:lnTo>
                    <a:lnTo>
                      <a:pt x="6305" y="4914"/>
                    </a:lnTo>
                    <a:lnTo>
                      <a:pt x="6324" y="4914"/>
                    </a:lnTo>
                    <a:lnTo>
                      <a:pt x="6324" y="4896"/>
                    </a:lnTo>
                    <a:lnTo>
                      <a:pt x="6324" y="4877"/>
                    </a:lnTo>
                    <a:lnTo>
                      <a:pt x="6343" y="4857"/>
                    </a:lnTo>
                    <a:lnTo>
                      <a:pt x="6343" y="4838"/>
                    </a:lnTo>
                    <a:lnTo>
                      <a:pt x="6343" y="4819"/>
                    </a:lnTo>
                    <a:lnTo>
                      <a:pt x="6362" y="4819"/>
                    </a:lnTo>
                    <a:lnTo>
                      <a:pt x="6362" y="4800"/>
                    </a:lnTo>
                    <a:lnTo>
                      <a:pt x="6381" y="4781"/>
                    </a:lnTo>
                    <a:lnTo>
                      <a:pt x="6457" y="4857"/>
                    </a:lnTo>
                    <a:lnTo>
                      <a:pt x="6495" y="4877"/>
                    </a:lnTo>
                    <a:lnTo>
                      <a:pt x="6515" y="4896"/>
                    </a:lnTo>
                    <a:lnTo>
                      <a:pt x="6534" y="4914"/>
                    </a:lnTo>
                    <a:lnTo>
                      <a:pt x="6534" y="4933"/>
                    </a:lnTo>
                    <a:lnTo>
                      <a:pt x="6591" y="4953"/>
                    </a:lnTo>
                    <a:lnTo>
                      <a:pt x="6610" y="4953"/>
                    </a:lnTo>
                    <a:lnTo>
                      <a:pt x="6610" y="4972"/>
                    </a:lnTo>
                    <a:lnTo>
                      <a:pt x="6629" y="4972"/>
                    </a:lnTo>
                    <a:lnTo>
                      <a:pt x="6629" y="4991"/>
                    </a:lnTo>
                    <a:lnTo>
                      <a:pt x="6629" y="5010"/>
                    </a:lnTo>
                    <a:lnTo>
                      <a:pt x="6629" y="5029"/>
                    </a:lnTo>
                    <a:lnTo>
                      <a:pt x="6648" y="5029"/>
                    </a:lnTo>
                    <a:lnTo>
                      <a:pt x="6648" y="5010"/>
                    </a:lnTo>
                    <a:lnTo>
                      <a:pt x="6667" y="4991"/>
                    </a:lnTo>
                    <a:lnTo>
                      <a:pt x="6686" y="4972"/>
                    </a:lnTo>
                    <a:lnTo>
                      <a:pt x="6686" y="4953"/>
                    </a:lnTo>
                    <a:lnTo>
                      <a:pt x="6686" y="4933"/>
                    </a:lnTo>
                    <a:lnTo>
                      <a:pt x="6648" y="4896"/>
                    </a:lnTo>
                    <a:lnTo>
                      <a:pt x="6629" y="4857"/>
                    </a:lnTo>
                    <a:lnTo>
                      <a:pt x="6610" y="4838"/>
                    </a:lnTo>
                    <a:lnTo>
                      <a:pt x="6591" y="4800"/>
                    </a:lnTo>
                    <a:lnTo>
                      <a:pt x="6591" y="4762"/>
                    </a:lnTo>
                    <a:lnTo>
                      <a:pt x="6591" y="4743"/>
                    </a:lnTo>
                    <a:lnTo>
                      <a:pt x="6591" y="4705"/>
                    </a:lnTo>
                    <a:lnTo>
                      <a:pt x="6591" y="4686"/>
                    </a:lnTo>
                    <a:lnTo>
                      <a:pt x="6571" y="4667"/>
                    </a:lnTo>
                    <a:lnTo>
                      <a:pt x="6534" y="4648"/>
                    </a:lnTo>
                    <a:lnTo>
                      <a:pt x="6515" y="4648"/>
                    </a:lnTo>
                    <a:lnTo>
                      <a:pt x="6495" y="4648"/>
                    </a:lnTo>
                    <a:lnTo>
                      <a:pt x="6476" y="4648"/>
                    </a:lnTo>
                    <a:lnTo>
                      <a:pt x="6457" y="4648"/>
                    </a:lnTo>
                    <a:lnTo>
                      <a:pt x="6419" y="4610"/>
                    </a:lnTo>
                    <a:lnTo>
                      <a:pt x="6400" y="4610"/>
                    </a:lnTo>
                    <a:lnTo>
                      <a:pt x="6381" y="4610"/>
                    </a:lnTo>
                    <a:lnTo>
                      <a:pt x="6305" y="4648"/>
                    </a:lnTo>
                    <a:lnTo>
                      <a:pt x="6286" y="4648"/>
                    </a:lnTo>
                    <a:lnTo>
                      <a:pt x="6267" y="4648"/>
                    </a:lnTo>
                    <a:lnTo>
                      <a:pt x="6248" y="4629"/>
                    </a:lnTo>
                    <a:lnTo>
                      <a:pt x="6229" y="4610"/>
                    </a:lnTo>
                    <a:lnTo>
                      <a:pt x="6210" y="4591"/>
                    </a:lnTo>
                    <a:lnTo>
                      <a:pt x="6210" y="4572"/>
                    </a:lnTo>
                    <a:lnTo>
                      <a:pt x="6210" y="4552"/>
                    </a:lnTo>
                    <a:lnTo>
                      <a:pt x="6210" y="4534"/>
                    </a:lnTo>
                    <a:lnTo>
                      <a:pt x="6210" y="4515"/>
                    </a:lnTo>
                    <a:lnTo>
                      <a:pt x="6190" y="4476"/>
                    </a:lnTo>
                    <a:lnTo>
                      <a:pt x="6210" y="4457"/>
                    </a:lnTo>
                    <a:lnTo>
                      <a:pt x="6190" y="4438"/>
                    </a:lnTo>
                    <a:lnTo>
                      <a:pt x="6190" y="4420"/>
                    </a:lnTo>
                    <a:lnTo>
                      <a:pt x="6172" y="4400"/>
                    </a:lnTo>
                    <a:lnTo>
                      <a:pt x="6190" y="4343"/>
                    </a:lnTo>
                    <a:lnTo>
                      <a:pt x="6172" y="4324"/>
                    </a:lnTo>
                    <a:lnTo>
                      <a:pt x="6153" y="4324"/>
                    </a:lnTo>
                    <a:lnTo>
                      <a:pt x="6153" y="4343"/>
                    </a:lnTo>
                    <a:lnTo>
                      <a:pt x="6134" y="4362"/>
                    </a:lnTo>
                    <a:lnTo>
                      <a:pt x="6114" y="4343"/>
                    </a:lnTo>
                    <a:lnTo>
                      <a:pt x="6095" y="4343"/>
                    </a:lnTo>
                    <a:lnTo>
                      <a:pt x="6076" y="4343"/>
                    </a:lnTo>
                    <a:lnTo>
                      <a:pt x="6038" y="4343"/>
                    </a:lnTo>
                    <a:lnTo>
                      <a:pt x="6000" y="4324"/>
                    </a:lnTo>
                    <a:lnTo>
                      <a:pt x="5962" y="4305"/>
                    </a:lnTo>
                    <a:lnTo>
                      <a:pt x="5962" y="4286"/>
                    </a:lnTo>
                    <a:lnTo>
                      <a:pt x="5962" y="4248"/>
                    </a:lnTo>
                    <a:lnTo>
                      <a:pt x="5962" y="4229"/>
                    </a:lnTo>
                    <a:lnTo>
                      <a:pt x="5962" y="4210"/>
                    </a:lnTo>
                    <a:lnTo>
                      <a:pt x="5943" y="4210"/>
                    </a:lnTo>
                    <a:lnTo>
                      <a:pt x="5924" y="4191"/>
                    </a:lnTo>
                    <a:lnTo>
                      <a:pt x="5905" y="4191"/>
                    </a:lnTo>
                    <a:lnTo>
                      <a:pt x="5886" y="4191"/>
                    </a:lnTo>
                    <a:lnTo>
                      <a:pt x="5886" y="4171"/>
                    </a:lnTo>
                    <a:lnTo>
                      <a:pt x="5886" y="4153"/>
                    </a:lnTo>
                    <a:lnTo>
                      <a:pt x="5867" y="4153"/>
                    </a:lnTo>
                    <a:lnTo>
                      <a:pt x="5867" y="4115"/>
                    </a:lnTo>
                    <a:lnTo>
                      <a:pt x="5867" y="4095"/>
                    </a:lnTo>
                    <a:lnTo>
                      <a:pt x="5886" y="4076"/>
                    </a:lnTo>
                    <a:lnTo>
                      <a:pt x="5886" y="4057"/>
                    </a:lnTo>
                    <a:lnTo>
                      <a:pt x="5905" y="4057"/>
                    </a:lnTo>
                    <a:lnTo>
                      <a:pt x="5924" y="4039"/>
                    </a:lnTo>
                    <a:lnTo>
                      <a:pt x="5924" y="4019"/>
                    </a:lnTo>
                    <a:lnTo>
                      <a:pt x="5943" y="4000"/>
                    </a:lnTo>
                    <a:lnTo>
                      <a:pt x="5962" y="3981"/>
                    </a:lnTo>
                    <a:lnTo>
                      <a:pt x="5981" y="3981"/>
                    </a:lnTo>
                    <a:lnTo>
                      <a:pt x="5981" y="4000"/>
                    </a:lnTo>
                    <a:lnTo>
                      <a:pt x="6000" y="4000"/>
                    </a:lnTo>
                    <a:lnTo>
                      <a:pt x="6000" y="3981"/>
                    </a:lnTo>
                    <a:lnTo>
                      <a:pt x="6019" y="3962"/>
                    </a:lnTo>
                    <a:lnTo>
                      <a:pt x="6058" y="3962"/>
                    </a:lnTo>
                    <a:lnTo>
                      <a:pt x="6076" y="3943"/>
                    </a:lnTo>
                    <a:lnTo>
                      <a:pt x="6076" y="3905"/>
                    </a:lnTo>
                    <a:lnTo>
                      <a:pt x="6076" y="3886"/>
                    </a:lnTo>
                    <a:lnTo>
                      <a:pt x="6134" y="3848"/>
                    </a:lnTo>
                    <a:lnTo>
                      <a:pt x="6153" y="3848"/>
                    </a:lnTo>
                    <a:lnTo>
                      <a:pt x="6172" y="3848"/>
                    </a:lnTo>
                    <a:lnTo>
                      <a:pt x="6190" y="3848"/>
                    </a:lnTo>
                    <a:lnTo>
                      <a:pt x="6190" y="3829"/>
                    </a:lnTo>
                    <a:lnTo>
                      <a:pt x="6190" y="3810"/>
                    </a:lnTo>
                    <a:lnTo>
                      <a:pt x="6190" y="3790"/>
                    </a:lnTo>
                    <a:lnTo>
                      <a:pt x="6190" y="3772"/>
                    </a:lnTo>
                    <a:lnTo>
                      <a:pt x="6210" y="3753"/>
                    </a:lnTo>
                    <a:lnTo>
                      <a:pt x="6210" y="3734"/>
                    </a:lnTo>
                    <a:lnTo>
                      <a:pt x="6210" y="3714"/>
                    </a:lnTo>
                    <a:lnTo>
                      <a:pt x="6153" y="3676"/>
                    </a:lnTo>
                    <a:lnTo>
                      <a:pt x="6114" y="3638"/>
                    </a:lnTo>
                    <a:lnTo>
                      <a:pt x="6095" y="3619"/>
                    </a:lnTo>
                    <a:lnTo>
                      <a:pt x="6076" y="3619"/>
                    </a:lnTo>
                    <a:lnTo>
                      <a:pt x="6076" y="3600"/>
                    </a:lnTo>
                    <a:lnTo>
                      <a:pt x="6076" y="3581"/>
                    </a:lnTo>
                    <a:lnTo>
                      <a:pt x="6114" y="3562"/>
                    </a:lnTo>
                    <a:lnTo>
                      <a:pt x="6134" y="3562"/>
                    </a:lnTo>
                    <a:lnTo>
                      <a:pt x="6134" y="3543"/>
                    </a:lnTo>
                    <a:lnTo>
                      <a:pt x="6134" y="3524"/>
                    </a:lnTo>
                    <a:lnTo>
                      <a:pt x="6114" y="3524"/>
                    </a:lnTo>
                    <a:lnTo>
                      <a:pt x="6114" y="3505"/>
                    </a:lnTo>
                    <a:lnTo>
                      <a:pt x="6134" y="3505"/>
                    </a:lnTo>
                    <a:lnTo>
                      <a:pt x="6134" y="3486"/>
                    </a:lnTo>
                    <a:lnTo>
                      <a:pt x="6190" y="3505"/>
                    </a:lnTo>
                    <a:lnTo>
                      <a:pt x="6210" y="3486"/>
                    </a:lnTo>
                    <a:lnTo>
                      <a:pt x="6190" y="3467"/>
                    </a:lnTo>
                    <a:lnTo>
                      <a:pt x="6190" y="3448"/>
                    </a:lnTo>
                    <a:lnTo>
                      <a:pt x="6248" y="3372"/>
                    </a:lnTo>
                    <a:lnTo>
                      <a:pt x="6267" y="3353"/>
                    </a:lnTo>
                    <a:lnTo>
                      <a:pt x="6267" y="3372"/>
                    </a:lnTo>
                    <a:lnTo>
                      <a:pt x="6286" y="3372"/>
                    </a:lnTo>
                    <a:lnTo>
                      <a:pt x="6305" y="3391"/>
                    </a:lnTo>
                    <a:lnTo>
                      <a:pt x="6324" y="3391"/>
                    </a:lnTo>
                    <a:lnTo>
                      <a:pt x="6381" y="3410"/>
                    </a:lnTo>
                    <a:lnTo>
                      <a:pt x="6400" y="3410"/>
                    </a:lnTo>
                    <a:lnTo>
                      <a:pt x="6495" y="3448"/>
                    </a:lnTo>
                    <a:lnTo>
                      <a:pt x="6515" y="3448"/>
                    </a:lnTo>
                    <a:lnTo>
                      <a:pt x="6515" y="3467"/>
                    </a:lnTo>
                    <a:lnTo>
                      <a:pt x="6534" y="3486"/>
                    </a:lnTo>
                    <a:lnTo>
                      <a:pt x="6534" y="3505"/>
                    </a:lnTo>
                    <a:lnTo>
                      <a:pt x="6553" y="3505"/>
                    </a:lnTo>
                    <a:lnTo>
                      <a:pt x="6553" y="3524"/>
                    </a:lnTo>
                    <a:lnTo>
                      <a:pt x="6571" y="3524"/>
                    </a:lnTo>
                    <a:lnTo>
                      <a:pt x="6571" y="3543"/>
                    </a:lnTo>
                    <a:lnTo>
                      <a:pt x="6591" y="3543"/>
                    </a:lnTo>
                    <a:lnTo>
                      <a:pt x="6610" y="3524"/>
                    </a:lnTo>
                    <a:lnTo>
                      <a:pt x="6629" y="3505"/>
                    </a:lnTo>
                    <a:lnTo>
                      <a:pt x="6686" y="3505"/>
                    </a:lnTo>
                    <a:lnTo>
                      <a:pt x="6705" y="3505"/>
                    </a:lnTo>
                    <a:lnTo>
                      <a:pt x="6705" y="3486"/>
                    </a:lnTo>
                    <a:lnTo>
                      <a:pt x="6705" y="3467"/>
                    </a:lnTo>
                    <a:lnTo>
                      <a:pt x="6724" y="3467"/>
                    </a:lnTo>
                    <a:lnTo>
                      <a:pt x="6743" y="3467"/>
                    </a:lnTo>
                    <a:lnTo>
                      <a:pt x="6762" y="3467"/>
                    </a:lnTo>
                    <a:lnTo>
                      <a:pt x="6781" y="3467"/>
                    </a:lnTo>
                    <a:lnTo>
                      <a:pt x="6800" y="3448"/>
                    </a:lnTo>
                    <a:lnTo>
                      <a:pt x="6800" y="3467"/>
                    </a:lnTo>
                    <a:lnTo>
                      <a:pt x="6819" y="3467"/>
                    </a:lnTo>
                    <a:lnTo>
                      <a:pt x="6838" y="3486"/>
                    </a:lnTo>
                    <a:lnTo>
                      <a:pt x="6857" y="3505"/>
                    </a:lnTo>
                    <a:lnTo>
                      <a:pt x="6857" y="3524"/>
                    </a:lnTo>
                    <a:lnTo>
                      <a:pt x="6876" y="3562"/>
                    </a:lnTo>
                    <a:lnTo>
                      <a:pt x="6876" y="3600"/>
                    </a:lnTo>
                    <a:lnTo>
                      <a:pt x="6896" y="3619"/>
                    </a:lnTo>
                    <a:lnTo>
                      <a:pt x="6915" y="3619"/>
                    </a:lnTo>
                    <a:lnTo>
                      <a:pt x="6915" y="3658"/>
                    </a:lnTo>
                    <a:lnTo>
                      <a:pt x="6915" y="3676"/>
                    </a:lnTo>
                    <a:lnTo>
                      <a:pt x="6933" y="3676"/>
                    </a:lnTo>
                    <a:lnTo>
                      <a:pt x="6933" y="3695"/>
                    </a:lnTo>
                    <a:lnTo>
                      <a:pt x="6952" y="3695"/>
                    </a:lnTo>
                    <a:lnTo>
                      <a:pt x="6972" y="3695"/>
                    </a:lnTo>
                    <a:lnTo>
                      <a:pt x="6991" y="3695"/>
                    </a:lnTo>
                    <a:lnTo>
                      <a:pt x="7010" y="3695"/>
                    </a:lnTo>
                    <a:lnTo>
                      <a:pt x="7029" y="3695"/>
                    </a:lnTo>
                    <a:lnTo>
                      <a:pt x="7048" y="3695"/>
                    </a:lnTo>
                    <a:lnTo>
                      <a:pt x="7105" y="3676"/>
                    </a:lnTo>
                    <a:lnTo>
                      <a:pt x="7124" y="3676"/>
                    </a:lnTo>
                    <a:lnTo>
                      <a:pt x="7143" y="3695"/>
                    </a:lnTo>
                    <a:lnTo>
                      <a:pt x="7162" y="3695"/>
                    </a:lnTo>
                    <a:lnTo>
                      <a:pt x="7162" y="3676"/>
                    </a:lnTo>
                    <a:lnTo>
                      <a:pt x="7181" y="3676"/>
                    </a:lnTo>
                    <a:lnTo>
                      <a:pt x="7181" y="3658"/>
                    </a:lnTo>
                    <a:lnTo>
                      <a:pt x="7200" y="3658"/>
                    </a:lnTo>
                    <a:lnTo>
                      <a:pt x="7200" y="3638"/>
                    </a:lnTo>
                    <a:lnTo>
                      <a:pt x="7219" y="3638"/>
                    </a:lnTo>
                    <a:lnTo>
                      <a:pt x="7219" y="3619"/>
                    </a:lnTo>
                    <a:lnTo>
                      <a:pt x="7238" y="3619"/>
                    </a:lnTo>
                    <a:lnTo>
                      <a:pt x="7257" y="3600"/>
                    </a:lnTo>
                    <a:lnTo>
                      <a:pt x="7257" y="3581"/>
                    </a:lnTo>
                    <a:lnTo>
                      <a:pt x="7277" y="3562"/>
                    </a:lnTo>
                    <a:lnTo>
                      <a:pt x="7277" y="3543"/>
                    </a:lnTo>
                    <a:lnTo>
                      <a:pt x="7314" y="3524"/>
                    </a:lnTo>
                    <a:lnTo>
                      <a:pt x="7333" y="3448"/>
                    </a:lnTo>
                    <a:lnTo>
                      <a:pt x="7410" y="3314"/>
                    </a:lnTo>
                    <a:lnTo>
                      <a:pt x="7429" y="3296"/>
                    </a:lnTo>
                    <a:lnTo>
                      <a:pt x="7448" y="3277"/>
                    </a:lnTo>
                    <a:lnTo>
                      <a:pt x="7486" y="3219"/>
                    </a:lnTo>
                    <a:lnTo>
                      <a:pt x="7505" y="3200"/>
                    </a:lnTo>
                    <a:lnTo>
                      <a:pt x="7505" y="3181"/>
                    </a:lnTo>
                    <a:lnTo>
                      <a:pt x="7486" y="3162"/>
                    </a:lnTo>
                    <a:lnTo>
                      <a:pt x="7486" y="3124"/>
                    </a:lnTo>
                    <a:lnTo>
                      <a:pt x="7467" y="3124"/>
                    </a:lnTo>
                    <a:lnTo>
                      <a:pt x="7467" y="3105"/>
                    </a:lnTo>
                    <a:lnTo>
                      <a:pt x="7486" y="3086"/>
                    </a:lnTo>
                    <a:lnTo>
                      <a:pt x="7486" y="3067"/>
                    </a:lnTo>
                    <a:lnTo>
                      <a:pt x="7524" y="3029"/>
                    </a:lnTo>
                    <a:lnTo>
                      <a:pt x="7562" y="3010"/>
                    </a:lnTo>
                    <a:lnTo>
                      <a:pt x="7600" y="3010"/>
                    </a:lnTo>
                    <a:lnTo>
                      <a:pt x="7619" y="3010"/>
                    </a:lnTo>
                    <a:lnTo>
                      <a:pt x="7638" y="3010"/>
                    </a:lnTo>
                    <a:lnTo>
                      <a:pt x="7658" y="2991"/>
                    </a:lnTo>
                    <a:lnTo>
                      <a:pt x="7677" y="2972"/>
                    </a:lnTo>
                    <a:lnTo>
                      <a:pt x="7695" y="2991"/>
                    </a:lnTo>
                    <a:lnTo>
                      <a:pt x="7714" y="3029"/>
                    </a:lnTo>
                    <a:lnTo>
                      <a:pt x="7714" y="3048"/>
                    </a:lnTo>
                    <a:lnTo>
                      <a:pt x="7734" y="3048"/>
                    </a:lnTo>
                    <a:lnTo>
                      <a:pt x="7753" y="3048"/>
                    </a:lnTo>
                    <a:lnTo>
                      <a:pt x="7772" y="3048"/>
                    </a:lnTo>
                    <a:lnTo>
                      <a:pt x="7829" y="2991"/>
                    </a:lnTo>
                    <a:lnTo>
                      <a:pt x="7829" y="2972"/>
                    </a:lnTo>
                    <a:lnTo>
                      <a:pt x="7848" y="2972"/>
                    </a:lnTo>
                    <a:lnTo>
                      <a:pt x="7848" y="2952"/>
                    </a:lnTo>
                    <a:lnTo>
                      <a:pt x="7829" y="2933"/>
                    </a:lnTo>
                    <a:lnTo>
                      <a:pt x="7829" y="2915"/>
                    </a:lnTo>
                    <a:lnTo>
                      <a:pt x="7848" y="2896"/>
                    </a:lnTo>
                    <a:lnTo>
                      <a:pt x="7886" y="2857"/>
                    </a:lnTo>
                    <a:lnTo>
                      <a:pt x="7886" y="2838"/>
                    </a:lnTo>
                    <a:lnTo>
                      <a:pt x="7905" y="2743"/>
                    </a:lnTo>
                    <a:lnTo>
                      <a:pt x="7905" y="2724"/>
                    </a:lnTo>
                    <a:lnTo>
                      <a:pt x="7905" y="2705"/>
                    </a:lnTo>
                    <a:lnTo>
                      <a:pt x="7905" y="2686"/>
                    </a:lnTo>
                    <a:lnTo>
                      <a:pt x="7924" y="2667"/>
                    </a:lnTo>
                    <a:lnTo>
                      <a:pt x="7981" y="2629"/>
                    </a:lnTo>
                    <a:lnTo>
                      <a:pt x="8019" y="2610"/>
                    </a:lnTo>
                    <a:lnTo>
                      <a:pt x="8019" y="2591"/>
                    </a:lnTo>
                    <a:lnTo>
                      <a:pt x="8019" y="2571"/>
                    </a:lnTo>
                    <a:lnTo>
                      <a:pt x="8019" y="2553"/>
                    </a:lnTo>
                    <a:lnTo>
                      <a:pt x="8019" y="2534"/>
                    </a:lnTo>
                    <a:lnTo>
                      <a:pt x="8039" y="2515"/>
                    </a:lnTo>
                    <a:lnTo>
                      <a:pt x="8039" y="2495"/>
                    </a:lnTo>
                    <a:lnTo>
                      <a:pt x="8039" y="2476"/>
                    </a:lnTo>
                    <a:lnTo>
                      <a:pt x="8057" y="2457"/>
                    </a:lnTo>
                    <a:lnTo>
                      <a:pt x="8095" y="2457"/>
                    </a:lnTo>
                    <a:lnTo>
                      <a:pt x="8115" y="2457"/>
                    </a:lnTo>
                    <a:lnTo>
                      <a:pt x="8115" y="2439"/>
                    </a:lnTo>
                    <a:lnTo>
                      <a:pt x="8134" y="2439"/>
                    </a:lnTo>
                    <a:lnTo>
                      <a:pt x="8171" y="2400"/>
                    </a:lnTo>
                    <a:lnTo>
                      <a:pt x="8191" y="2381"/>
                    </a:lnTo>
                    <a:lnTo>
                      <a:pt x="8191" y="2362"/>
                    </a:lnTo>
                    <a:lnTo>
                      <a:pt x="8210" y="2343"/>
                    </a:lnTo>
                    <a:lnTo>
                      <a:pt x="8210" y="2324"/>
                    </a:lnTo>
                    <a:lnTo>
                      <a:pt x="8210" y="2305"/>
                    </a:lnTo>
                    <a:lnTo>
                      <a:pt x="8229" y="2305"/>
                    </a:lnTo>
                    <a:lnTo>
                      <a:pt x="8248" y="2286"/>
                    </a:lnTo>
                    <a:lnTo>
                      <a:pt x="8267" y="2267"/>
                    </a:lnTo>
                    <a:lnTo>
                      <a:pt x="8267" y="2248"/>
                    </a:lnTo>
                    <a:lnTo>
                      <a:pt x="8267" y="2210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44" name="Freeform 15">
                <a:extLst>
                  <a:ext uri="{FF2B5EF4-FFF2-40B4-BE49-F238E27FC236}">
                    <a16:creationId xmlns:a16="http://schemas.microsoft.com/office/drawing/2014/main" id="{8873B095-F7DF-164C-9ADD-D0D780FF4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05925" y="7262813"/>
                <a:ext cx="1146175" cy="2063750"/>
              </a:xfrm>
              <a:custGeom>
                <a:avLst/>
                <a:gdLst>
                  <a:gd name="T0" fmla="*/ 2147483646 w 3182"/>
                  <a:gd name="T1" fmla="*/ 2147483646 h 5733"/>
                  <a:gd name="T2" fmla="*/ 2147483646 w 3182"/>
                  <a:gd name="T3" fmla="*/ 2147483646 h 5733"/>
                  <a:gd name="T4" fmla="*/ 2147483646 w 3182"/>
                  <a:gd name="T5" fmla="*/ 2147483646 h 5733"/>
                  <a:gd name="T6" fmla="*/ 2147483646 w 3182"/>
                  <a:gd name="T7" fmla="*/ 2147483646 h 5733"/>
                  <a:gd name="T8" fmla="*/ 2147483646 w 3182"/>
                  <a:gd name="T9" fmla="*/ 2147483646 h 5733"/>
                  <a:gd name="T10" fmla="*/ 2147483646 w 3182"/>
                  <a:gd name="T11" fmla="*/ 2147483646 h 5733"/>
                  <a:gd name="T12" fmla="*/ 2147483646 w 3182"/>
                  <a:gd name="T13" fmla="*/ 2147483646 h 5733"/>
                  <a:gd name="T14" fmla="*/ 2147483646 w 3182"/>
                  <a:gd name="T15" fmla="*/ 2147483646 h 5733"/>
                  <a:gd name="T16" fmla="*/ 2147483646 w 3182"/>
                  <a:gd name="T17" fmla="*/ 2147483646 h 5733"/>
                  <a:gd name="T18" fmla="*/ 2147483646 w 3182"/>
                  <a:gd name="T19" fmla="*/ 2147483646 h 5733"/>
                  <a:gd name="T20" fmla="*/ 2147483646 w 3182"/>
                  <a:gd name="T21" fmla="*/ 2147483646 h 5733"/>
                  <a:gd name="T22" fmla="*/ 2147483646 w 3182"/>
                  <a:gd name="T23" fmla="*/ 2147483646 h 5733"/>
                  <a:gd name="T24" fmla="*/ 2147483646 w 3182"/>
                  <a:gd name="T25" fmla="*/ 2147483646 h 5733"/>
                  <a:gd name="T26" fmla="*/ 2147483646 w 3182"/>
                  <a:gd name="T27" fmla="*/ 2147483646 h 5733"/>
                  <a:gd name="T28" fmla="*/ 2147483646 w 3182"/>
                  <a:gd name="T29" fmla="*/ 2147483646 h 5733"/>
                  <a:gd name="T30" fmla="*/ 2147483646 w 3182"/>
                  <a:gd name="T31" fmla="*/ 2147483646 h 5733"/>
                  <a:gd name="T32" fmla="*/ 2147483646 w 3182"/>
                  <a:gd name="T33" fmla="*/ 2147483646 h 5733"/>
                  <a:gd name="T34" fmla="*/ 2147483646 w 3182"/>
                  <a:gd name="T35" fmla="*/ 2147483646 h 5733"/>
                  <a:gd name="T36" fmla="*/ 2147483646 w 3182"/>
                  <a:gd name="T37" fmla="*/ 2147483646 h 5733"/>
                  <a:gd name="T38" fmla="*/ 2147483646 w 3182"/>
                  <a:gd name="T39" fmla="*/ 2147483646 h 5733"/>
                  <a:gd name="T40" fmla="*/ 2147483646 w 3182"/>
                  <a:gd name="T41" fmla="*/ 2147483646 h 5733"/>
                  <a:gd name="T42" fmla="*/ 2147483646 w 3182"/>
                  <a:gd name="T43" fmla="*/ 2147483646 h 5733"/>
                  <a:gd name="T44" fmla="*/ 2147483646 w 3182"/>
                  <a:gd name="T45" fmla="*/ 2147483646 h 5733"/>
                  <a:gd name="T46" fmla="*/ 2147483646 w 3182"/>
                  <a:gd name="T47" fmla="*/ 2147483646 h 5733"/>
                  <a:gd name="T48" fmla="*/ 2147483646 w 3182"/>
                  <a:gd name="T49" fmla="*/ 2147483646 h 5733"/>
                  <a:gd name="T50" fmla="*/ 2147483646 w 3182"/>
                  <a:gd name="T51" fmla="*/ 2147483646 h 5733"/>
                  <a:gd name="T52" fmla="*/ 2147483646 w 3182"/>
                  <a:gd name="T53" fmla="*/ 2147483646 h 5733"/>
                  <a:gd name="T54" fmla="*/ 2147483646 w 3182"/>
                  <a:gd name="T55" fmla="*/ 2147483646 h 5733"/>
                  <a:gd name="T56" fmla="*/ 2147483646 w 3182"/>
                  <a:gd name="T57" fmla="*/ 2147483646 h 5733"/>
                  <a:gd name="T58" fmla="*/ 2147483646 w 3182"/>
                  <a:gd name="T59" fmla="*/ 2147483646 h 5733"/>
                  <a:gd name="T60" fmla="*/ 2147483646 w 3182"/>
                  <a:gd name="T61" fmla="*/ 2147483646 h 5733"/>
                  <a:gd name="T62" fmla="*/ 0 w 3182"/>
                  <a:gd name="T63" fmla="*/ 2147483646 h 5733"/>
                  <a:gd name="T64" fmla="*/ 2147483646 w 3182"/>
                  <a:gd name="T65" fmla="*/ 2147483646 h 5733"/>
                  <a:gd name="T66" fmla="*/ 2147483646 w 3182"/>
                  <a:gd name="T67" fmla="*/ 2147483646 h 5733"/>
                  <a:gd name="T68" fmla="*/ 2147483646 w 3182"/>
                  <a:gd name="T69" fmla="*/ 2147483646 h 5733"/>
                  <a:gd name="T70" fmla="*/ 2147483646 w 3182"/>
                  <a:gd name="T71" fmla="*/ 2147483646 h 5733"/>
                  <a:gd name="T72" fmla="*/ 2147483646 w 3182"/>
                  <a:gd name="T73" fmla="*/ 2147483646 h 5733"/>
                  <a:gd name="T74" fmla="*/ 2147483646 w 3182"/>
                  <a:gd name="T75" fmla="*/ 2147483646 h 5733"/>
                  <a:gd name="T76" fmla="*/ 2147483646 w 3182"/>
                  <a:gd name="T77" fmla="*/ 2147483646 h 5733"/>
                  <a:gd name="T78" fmla="*/ 2147483646 w 3182"/>
                  <a:gd name="T79" fmla="*/ 2147483646 h 5733"/>
                  <a:gd name="T80" fmla="*/ 2147483646 w 3182"/>
                  <a:gd name="T81" fmla="*/ 2147483646 h 5733"/>
                  <a:gd name="T82" fmla="*/ 2147483646 w 3182"/>
                  <a:gd name="T83" fmla="*/ 2147483646 h 5733"/>
                  <a:gd name="T84" fmla="*/ 2147483646 w 3182"/>
                  <a:gd name="T85" fmla="*/ 2147483646 h 5733"/>
                  <a:gd name="T86" fmla="*/ 2147483646 w 3182"/>
                  <a:gd name="T87" fmla="*/ 2147483646 h 5733"/>
                  <a:gd name="T88" fmla="*/ 2147483646 w 3182"/>
                  <a:gd name="T89" fmla="*/ 2147483646 h 5733"/>
                  <a:gd name="T90" fmla="*/ 2147483646 w 3182"/>
                  <a:gd name="T91" fmla="*/ 2147483646 h 5733"/>
                  <a:gd name="T92" fmla="*/ 2147483646 w 3182"/>
                  <a:gd name="T93" fmla="*/ 2147483646 h 5733"/>
                  <a:gd name="T94" fmla="*/ 2147483646 w 3182"/>
                  <a:gd name="T95" fmla="*/ 2147483646 h 5733"/>
                  <a:gd name="T96" fmla="*/ 2147483646 w 3182"/>
                  <a:gd name="T97" fmla="*/ 2147483646 h 5733"/>
                  <a:gd name="T98" fmla="*/ 2147483646 w 3182"/>
                  <a:gd name="T99" fmla="*/ 2147483646 h 5733"/>
                  <a:gd name="T100" fmla="*/ 2147483646 w 3182"/>
                  <a:gd name="T101" fmla="*/ 2147483646 h 5733"/>
                  <a:gd name="T102" fmla="*/ 2147483646 w 3182"/>
                  <a:gd name="T103" fmla="*/ 2147483646 h 5733"/>
                  <a:gd name="T104" fmla="*/ 2147483646 w 3182"/>
                  <a:gd name="T105" fmla="*/ 2147483646 h 5733"/>
                  <a:gd name="T106" fmla="*/ 2147483646 w 3182"/>
                  <a:gd name="T107" fmla="*/ 2147483646 h 5733"/>
                  <a:gd name="T108" fmla="*/ 2147483646 w 3182"/>
                  <a:gd name="T109" fmla="*/ 2147483646 h 5733"/>
                  <a:gd name="T110" fmla="*/ 2147483646 w 3182"/>
                  <a:gd name="T111" fmla="*/ 2147483646 h 5733"/>
                  <a:gd name="T112" fmla="*/ 2147483646 w 3182"/>
                  <a:gd name="T113" fmla="*/ 2147483646 h 5733"/>
                  <a:gd name="T114" fmla="*/ 2147483646 w 3182"/>
                  <a:gd name="T115" fmla="*/ 2147483646 h 5733"/>
                  <a:gd name="T116" fmla="*/ 2147483646 w 3182"/>
                  <a:gd name="T117" fmla="*/ 2147483646 h 5733"/>
                  <a:gd name="T118" fmla="*/ 2147483646 w 3182"/>
                  <a:gd name="T119" fmla="*/ 2147483646 h 5733"/>
                  <a:gd name="T120" fmla="*/ 2147483646 w 3182"/>
                  <a:gd name="T121" fmla="*/ 2147483646 h 5733"/>
                  <a:gd name="T122" fmla="*/ 2147483646 w 3182"/>
                  <a:gd name="T123" fmla="*/ 2147483646 h 5733"/>
                  <a:gd name="T124" fmla="*/ 2147483646 w 3182"/>
                  <a:gd name="T125" fmla="*/ 2147483646 h 573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182" h="5733">
                    <a:moveTo>
                      <a:pt x="3181" y="1162"/>
                    </a:moveTo>
                    <a:lnTo>
                      <a:pt x="3181" y="1143"/>
                    </a:lnTo>
                    <a:lnTo>
                      <a:pt x="3162" y="1124"/>
                    </a:lnTo>
                    <a:lnTo>
                      <a:pt x="3143" y="1124"/>
                    </a:lnTo>
                    <a:lnTo>
                      <a:pt x="3143" y="1105"/>
                    </a:lnTo>
                    <a:lnTo>
                      <a:pt x="3124" y="1105"/>
                    </a:lnTo>
                    <a:lnTo>
                      <a:pt x="3124" y="1086"/>
                    </a:lnTo>
                    <a:lnTo>
                      <a:pt x="3105" y="1086"/>
                    </a:lnTo>
                    <a:lnTo>
                      <a:pt x="3086" y="1086"/>
                    </a:lnTo>
                    <a:lnTo>
                      <a:pt x="3086" y="1067"/>
                    </a:lnTo>
                    <a:lnTo>
                      <a:pt x="3086" y="1048"/>
                    </a:lnTo>
                    <a:lnTo>
                      <a:pt x="3067" y="1028"/>
                    </a:lnTo>
                    <a:lnTo>
                      <a:pt x="3067" y="1009"/>
                    </a:lnTo>
                    <a:lnTo>
                      <a:pt x="3067" y="991"/>
                    </a:lnTo>
                    <a:lnTo>
                      <a:pt x="3086" y="952"/>
                    </a:lnTo>
                    <a:lnTo>
                      <a:pt x="3086" y="933"/>
                    </a:lnTo>
                    <a:lnTo>
                      <a:pt x="3086" y="876"/>
                    </a:lnTo>
                    <a:lnTo>
                      <a:pt x="3086" y="857"/>
                    </a:lnTo>
                    <a:lnTo>
                      <a:pt x="3067" y="857"/>
                    </a:lnTo>
                    <a:lnTo>
                      <a:pt x="3067" y="838"/>
                    </a:lnTo>
                    <a:lnTo>
                      <a:pt x="3048" y="838"/>
                    </a:lnTo>
                    <a:lnTo>
                      <a:pt x="3029" y="857"/>
                    </a:lnTo>
                    <a:lnTo>
                      <a:pt x="3029" y="838"/>
                    </a:lnTo>
                    <a:lnTo>
                      <a:pt x="2953" y="838"/>
                    </a:lnTo>
                    <a:lnTo>
                      <a:pt x="2953" y="819"/>
                    </a:lnTo>
                    <a:lnTo>
                      <a:pt x="2934" y="819"/>
                    </a:lnTo>
                    <a:lnTo>
                      <a:pt x="2915" y="800"/>
                    </a:lnTo>
                    <a:lnTo>
                      <a:pt x="2839" y="800"/>
                    </a:lnTo>
                    <a:lnTo>
                      <a:pt x="2819" y="781"/>
                    </a:lnTo>
                    <a:lnTo>
                      <a:pt x="2800" y="781"/>
                    </a:lnTo>
                    <a:lnTo>
                      <a:pt x="2800" y="762"/>
                    </a:lnTo>
                    <a:lnTo>
                      <a:pt x="2800" y="743"/>
                    </a:lnTo>
                    <a:lnTo>
                      <a:pt x="2781" y="724"/>
                    </a:lnTo>
                    <a:lnTo>
                      <a:pt x="2724" y="705"/>
                    </a:lnTo>
                    <a:lnTo>
                      <a:pt x="2724" y="686"/>
                    </a:lnTo>
                    <a:lnTo>
                      <a:pt x="2724" y="667"/>
                    </a:lnTo>
                    <a:lnTo>
                      <a:pt x="2724" y="647"/>
                    </a:lnTo>
                    <a:lnTo>
                      <a:pt x="2743" y="647"/>
                    </a:lnTo>
                    <a:lnTo>
                      <a:pt x="2743" y="629"/>
                    </a:lnTo>
                    <a:lnTo>
                      <a:pt x="2762" y="629"/>
                    </a:lnTo>
                    <a:lnTo>
                      <a:pt x="2762" y="610"/>
                    </a:lnTo>
                    <a:lnTo>
                      <a:pt x="2781" y="591"/>
                    </a:lnTo>
                    <a:lnTo>
                      <a:pt x="2800" y="591"/>
                    </a:lnTo>
                    <a:lnTo>
                      <a:pt x="2800" y="610"/>
                    </a:lnTo>
                    <a:lnTo>
                      <a:pt x="2800" y="629"/>
                    </a:lnTo>
                    <a:lnTo>
                      <a:pt x="2819" y="629"/>
                    </a:lnTo>
                    <a:lnTo>
                      <a:pt x="2839" y="610"/>
                    </a:lnTo>
                    <a:lnTo>
                      <a:pt x="2839" y="552"/>
                    </a:lnTo>
                    <a:lnTo>
                      <a:pt x="2839" y="533"/>
                    </a:lnTo>
                    <a:lnTo>
                      <a:pt x="2858" y="515"/>
                    </a:lnTo>
                    <a:lnTo>
                      <a:pt x="2895" y="515"/>
                    </a:lnTo>
                    <a:lnTo>
                      <a:pt x="2953" y="495"/>
                    </a:lnTo>
                    <a:lnTo>
                      <a:pt x="2991" y="476"/>
                    </a:lnTo>
                    <a:lnTo>
                      <a:pt x="3105" y="438"/>
                    </a:lnTo>
                    <a:lnTo>
                      <a:pt x="3143" y="419"/>
                    </a:lnTo>
                    <a:lnTo>
                      <a:pt x="3143" y="400"/>
                    </a:lnTo>
                    <a:lnTo>
                      <a:pt x="3162" y="400"/>
                    </a:lnTo>
                    <a:lnTo>
                      <a:pt x="3162" y="381"/>
                    </a:lnTo>
                    <a:lnTo>
                      <a:pt x="3143" y="381"/>
                    </a:lnTo>
                    <a:lnTo>
                      <a:pt x="3105" y="362"/>
                    </a:lnTo>
                    <a:lnTo>
                      <a:pt x="3067" y="362"/>
                    </a:lnTo>
                    <a:lnTo>
                      <a:pt x="3010" y="362"/>
                    </a:lnTo>
                    <a:lnTo>
                      <a:pt x="2991" y="362"/>
                    </a:lnTo>
                    <a:lnTo>
                      <a:pt x="2991" y="343"/>
                    </a:lnTo>
                    <a:lnTo>
                      <a:pt x="2991" y="324"/>
                    </a:lnTo>
                    <a:lnTo>
                      <a:pt x="2991" y="305"/>
                    </a:lnTo>
                    <a:lnTo>
                      <a:pt x="2971" y="229"/>
                    </a:lnTo>
                    <a:lnTo>
                      <a:pt x="2971" y="190"/>
                    </a:lnTo>
                    <a:lnTo>
                      <a:pt x="2971" y="171"/>
                    </a:lnTo>
                    <a:lnTo>
                      <a:pt x="2953" y="152"/>
                    </a:lnTo>
                    <a:lnTo>
                      <a:pt x="2953" y="134"/>
                    </a:lnTo>
                    <a:lnTo>
                      <a:pt x="2934" y="114"/>
                    </a:lnTo>
                    <a:lnTo>
                      <a:pt x="2895" y="76"/>
                    </a:lnTo>
                    <a:lnTo>
                      <a:pt x="2895" y="57"/>
                    </a:lnTo>
                    <a:lnTo>
                      <a:pt x="2895" y="38"/>
                    </a:lnTo>
                    <a:lnTo>
                      <a:pt x="2895" y="19"/>
                    </a:lnTo>
                    <a:lnTo>
                      <a:pt x="2895" y="0"/>
                    </a:lnTo>
                    <a:lnTo>
                      <a:pt x="2839" y="38"/>
                    </a:lnTo>
                    <a:lnTo>
                      <a:pt x="2819" y="38"/>
                    </a:lnTo>
                    <a:lnTo>
                      <a:pt x="2800" y="76"/>
                    </a:lnTo>
                    <a:lnTo>
                      <a:pt x="2800" y="95"/>
                    </a:lnTo>
                    <a:lnTo>
                      <a:pt x="2800" y="114"/>
                    </a:lnTo>
                    <a:lnTo>
                      <a:pt x="2800" y="134"/>
                    </a:lnTo>
                    <a:lnTo>
                      <a:pt x="2819" y="152"/>
                    </a:lnTo>
                    <a:lnTo>
                      <a:pt x="2819" y="171"/>
                    </a:lnTo>
                    <a:lnTo>
                      <a:pt x="2839" y="190"/>
                    </a:lnTo>
                    <a:lnTo>
                      <a:pt x="2839" y="210"/>
                    </a:lnTo>
                    <a:lnTo>
                      <a:pt x="2839" y="229"/>
                    </a:lnTo>
                    <a:lnTo>
                      <a:pt x="2819" y="248"/>
                    </a:lnTo>
                    <a:lnTo>
                      <a:pt x="2724" y="248"/>
                    </a:lnTo>
                    <a:lnTo>
                      <a:pt x="2705" y="266"/>
                    </a:lnTo>
                    <a:lnTo>
                      <a:pt x="2629" y="286"/>
                    </a:lnTo>
                    <a:lnTo>
                      <a:pt x="2629" y="305"/>
                    </a:lnTo>
                    <a:lnTo>
                      <a:pt x="2610" y="305"/>
                    </a:lnTo>
                    <a:lnTo>
                      <a:pt x="2591" y="305"/>
                    </a:lnTo>
                    <a:lnTo>
                      <a:pt x="2572" y="305"/>
                    </a:lnTo>
                    <a:lnTo>
                      <a:pt x="2553" y="305"/>
                    </a:lnTo>
                    <a:lnTo>
                      <a:pt x="2534" y="305"/>
                    </a:lnTo>
                    <a:lnTo>
                      <a:pt x="2419" y="381"/>
                    </a:lnTo>
                    <a:lnTo>
                      <a:pt x="2400" y="400"/>
                    </a:lnTo>
                    <a:lnTo>
                      <a:pt x="2362" y="400"/>
                    </a:lnTo>
                    <a:lnTo>
                      <a:pt x="2305" y="400"/>
                    </a:lnTo>
                    <a:lnTo>
                      <a:pt x="2286" y="400"/>
                    </a:lnTo>
                    <a:lnTo>
                      <a:pt x="2267" y="400"/>
                    </a:lnTo>
                    <a:lnTo>
                      <a:pt x="2248" y="381"/>
                    </a:lnTo>
                    <a:lnTo>
                      <a:pt x="2229" y="324"/>
                    </a:lnTo>
                    <a:lnTo>
                      <a:pt x="2210" y="305"/>
                    </a:lnTo>
                    <a:lnTo>
                      <a:pt x="2191" y="305"/>
                    </a:lnTo>
                    <a:lnTo>
                      <a:pt x="2172" y="305"/>
                    </a:lnTo>
                    <a:lnTo>
                      <a:pt x="2096" y="324"/>
                    </a:lnTo>
                    <a:lnTo>
                      <a:pt x="2019" y="362"/>
                    </a:lnTo>
                    <a:lnTo>
                      <a:pt x="2000" y="381"/>
                    </a:lnTo>
                    <a:lnTo>
                      <a:pt x="1981" y="400"/>
                    </a:lnTo>
                    <a:lnTo>
                      <a:pt x="1943" y="457"/>
                    </a:lnTo>
                    <a:lnTo>
                      <a:pt x="1924" y="495"/>
                    </a:lnTo>
                    <a:lnTo>
                      <a:pt x="1905" y="515"/>
                    </a:lnTo>
                    <a:lnTo>
                      <a:pt x="1848" y="552"/>
                    </a:lnTo>
                    <a:lnTo>
                      <a:pt x="1829" y="552"/>
                    </a:lnTo>
                    <a:lnTo>
                      <a:pt x="1810" y="552"/>
                    </a:lnTo>
                    <a:lnTo>
                      <a:pt x="1810" y="533"/>
                    </a:lnTo>
                    <a:lnTo>
                      <a:pt x="1791" y="533"/>
                    </a:lnTo>
                    <a:lnTo>
                      <a:pt x="1752" y="495"/>
                    </a:lnTo>
                    <a:lnTo>
                      <a:pt x="1733" y="476"/>
                    </a:lnTo>
                    <a:lnTo>
                      <a:pt x="1696" y="476"/>
                    </a:lnTo>
                    <a:lnTo>
                      <a:pt x="1657" y="457"/>
                    </a:lnTo>
                    <a:lnTo>
                      <a:pt x="1657" y="438"/>
                    </a:lnTo>
                    <a:lnTo>
                      <a:pt x="1638" y="438"/>
                    </a:lnTo>
                    <a:lnTo>
                      <a:pt x="1620" y="438"/>
                    </a:lnTo>
                    <a:lnTo>
                      <a:pt x="1600" y="438"/>
                    </a:lnTo>
                    <a:lnTo>
                      <a:pt x="1562" y="457"/>
                    </a:lnTo>
                    <a:lnTo>
                      <a:pt x="1505" y="476"/>
                    </a:lnTo>
                    <a:lnTo>
                      <a:pt x="1505" y="495"/>
                    </a:lnTo>
                    <a:lnTo>
                      <a:pt x="1505" y="515"/>
                    </a:lnTo>
                    <a:lnTo>
                      <a:pt x="1486" y="515"/>
                    </a:lnTo>
                    <a:lnTo>
                      <a:pt x="1467" y="552"/>
                    </a:lnTo>
                    <a:lnTo>
                      <a:pt x="1467" y="571"/>
                    </a:lnTo>
                    <a:lnTo>
                      <a:pt x="1429" y="647"/>
                    </a:lnTo>
                    <a:lnTo>
                      <a:pt x="1410" y="667"/>
                    </a:lnTo>
                    <a:lnTo>
                      <a:pt x="1371" y="705"/>
                    </a:lnTo>
                    <a:lnTo>
                      <a:pt x="1315" y="819"/>
                    </a:lnTo>
                    <a:lnTo>
                      <a:pt x="1295" y="876"/>
                    </a:lnTo>
                    <a:lnTo>
                      <a:pt x="1295" y="895"/>
                    </a:lnTo>
                    <a:lnTo>
                      <a:pt x="1276" y="914"/>
                    </a:lnTo>
                    <a:lnTo>
                      <a:pt x="1257" y="914"/>
                    </a:lnTo>
                    <a:lnTo>
                      <a:pt x="1257" y="933"/>
                    </a:lnTo>
                    <a:lnTo>
                      <a:pt x="1257" y="972"/>
                    </a:lnTo>
                    <a:lnTo>
                      <a:pt x="1257" y="991"/>
                    </a:lnTo>
                    <a:lnTo>
                      <a:pt x="1239" y="1009"/>
                    </a:lnTo>
                    <a:lnTo>
                      <a:pt x="1219" y="1048"/>
                    </a:lnTo>
                    <a:lnTo>
                      <a:pt x="1181" y="1067"/>
                    </a:lnTo>
                    <a:lnTo>
                      <a:pt x="1162" y="1086"/>
                    </a:lnTo>
                    <a:lnTo>
                      <a:pt x="1143" y="1086"/>
                    </a:lnTo>
                    <a:lnTo>
                      <a:pt x="1124" y="1086"/>
                    </a:lnTo>
                    <a:lnTo>
                      <a:pt x="1124" y="1105"/>
                    </a:lnTo>
                    <a:lnTo>
                      <a:pt x="1105" y="1105"/>
                    </a:lnTo>
                    <a:lnTo>
                      <a:pt x="1086" y="1086"/>
                    </a:lnTo>
                    <a:lnTo>
                      <a:pt x="1067" y="1067"/>
                    </a:lnTo>
                    <a:lnTo>
                      <a:pt x="914" y="1048"/>
                    </a:lnTo>
                    <a:lnTo>
                      <a:pt x="895" y="1048"/>
                    </a:lnTo>
                    <a:lnTo>
                      <a:pt x="895" y="1067"/>
                    </a:lnTo>
                    <a:lnTo>
                      <a:pt x="895" y="1086"/>
                    </a:lnTo>
                    <a:lnTo>
                      <a:pt x="876" y="1067"/>
                    </a:lnTo>
                    <a:lnTo>
                      <a:pt x="876" y="1086"/>
                    </a:lnTo>
                    <a:lnTo>
                      <a:pt x="876" y="1162"/>
                    </a:lnTo>
                    <a:lnTo>
                      <a:pt x="876" y="1181"/>
                    </a:lnTo>
                    <a:lnTo>
                      <a:pt x="838" y="1200"/>
                    </a:lnTo>
                    <a:lnTo>
                      <a:pt x="819" y="1238"/>
                    </a:lnTo>
                    <a:lnTo>
                      <a:pt x="800" y="1257"/>
                    </a:lnTo>
                    <a:lnTo>
                      <a:pt x="762" y="1257"/>
                    </a:lnTo>
                    <a:lnTo>
                      <a:pt x="705" y="1257"/>
                    </a:lnTo>
                    <a:lnTo>
                      <a:pt x="686" y="1257"/>
                    </a:lnTo>
                    <a:lnTo>
                      <a:pt x="667" y="1276"/>
                    </a:lnTo>
                    <a:lnTo>
                      <a:pt x="648" y="1295"/>
                    </a:lnTo>
                    <a:lnTo>
                      <a:pt x="648" y="1314"/>
                    </a:lnTo>
                    <a:lnTo>
                      <a:pt x="667" y="1314"/>
                    </a:lnTo>
                    <a:lnTo>
                      <a:pt x="667" y="1333"/>
                    </a:lnTo>
                    <a:lnTo>
                      <a:pt x="686" y="1314"/>
                    </a:lnTo>
                    <a:lnTo>
                      <a:pt x="686" y="1333"/>
                    </a:lnTo>
                    <a:lnTo>
                      <a:pt x="686" y="1353"/>
                    </a:lnTo>
                    <a:lnTo>
                      <a:pt x="705" y="1372"/>
                    </a:lnTo>
                    <a:lnTo>
                      <a:pt x="724" y="1372"/>
                    </a:lnTo>
                    <a:lnTo>
                      <a:pt x="724" y="1390"/>
                    </a:lnTo>
                    <a:lnTo>
                      <a:pt x="667" y="1505"/>
                    </a:lnTo>
                    <a:lnTo>
                      <a:pt x="667" y="1581"/>
                    </a:lnTo>
                    <a:lnTo>
                      <a:pt x="648" y="1600"/>
                    </a:lnTo>
                    <a:lnTo>
                      <a:pt x="629" y="1638"/>
                    </a:lnTo>
                    <a:lnTo>
                      <a:pt x="572" y="1657"/>
                    </a:lnTo>
                    <a:lnTo>
                      <a:pt x="553" y="1657"/>
                    </a:lnTo>
                    <a:lnTo>
                      <a:pt x="533" y="1695"/>
                    </a:lnTo>
                    <a:lnTo>
                      <a:pt x="553" y="1734"/>
                    </a:lnTo>
                    <a:lnTo>
                      <a:pt x="553" y="1752"/>
                    </a:lnTo>
                    <a:lnTo>
                      <a:pt x="553" y="1771"/>
                    </a:lnTo>
                    <a:lnTo>
                      <a:pt x="553" y="1848"/>
                    </a:lnTo>
                    <a:lnTo>
                      <a:pt x="533" y="1866"/>
                    </a:lnTo>
                    <a:lnTo>
                      <a:pt x="514" y="1886"/>
                    </a:lnTo>
                    <a:lnTo>
                      <a:pt x="514" y="1924"/>
                    </a:lnTo>
                    <a:lnTo>
                      <a:pt x="496" y="1943"/>
                    </a:lnTo>
                    <a:lnTo>
                      <a:pt x="496" y="1981"/>
                    </a:lnTo>
                    <a:lnTo>
                      <a:pt x="457" y="2019"/>
                    </a:lnTo>
                    <a:lnTo>
                      <a:pt x="457" y="2038"/>
                    </a:lnTo>
                    <a:lnTo>
                      <a:pt x="477" y="2057"/>
                    </a:lnTo>
                    <a:lnTo>
                      <a:pt x="477" y="2076"/>
                    </a:lnTo>
                    <a:lnTo>
                      <a:pt x="477" y="2095"/>
                    </a:lnTo>
                    <a:lnTo>
                      <a:pt x="477" y="2115"/>
                    </a:lnTo>
                    <a:lnTo>
                      <a:pt x="477" y="2133"/>
                    </a:lnTo>
                    <a:lnTo>
                      <a:pt x="457" y="2133"/>
                    </a:lnTo>
                    <a:lnTo>
                      <a:pt x="457" y="2152"/>
                    </a:lnTo>
                    <a:lnTo>
                      <a:pt x="457" y="2171"/>
                    </a:lnTo>
                    <a:lnTo>
                      <a:pt x="457" y="2191"/>
                    </a:lnTo>
                    <a:lnTo>
                      <a:pt x="438" y="2191"/>
                    </a:lnTo>
                    <a:lnTo>
                      <a:pt x="400" y="2191"/>
                    </a:lnTo>
                    <a:lnTo>
                      <a:pt x="400" y="2210"/>
                    </a:lnTo>
                    <a:lnTo>
                      <a:pt x="381" y="2247"/>
                    </a:lnTo>
                    <a:lnTo>
                      <a:pt x="362" y="2247"/>
                    </a:lnTo>
                    <a:lnTo>
                      <a:pt x="343" y="2286"/>
                    </a:lnTo>
                    <a:lnTo>
                      <a:pt x="324" y="2305"/>
                    </a:lnTo>
                    <a:lnTo>
                      <a:pt x="305" y="2324"/>
                    </a:lnTo>
                    <a:lnTo>
                      <a:pt x="286" y="2324"/>
                    </a:lnTo>
                    <a:lnTo>
                      <a:pt x="267" y="2324"/>
                    </a:lnTo>
                    <a:lnTo>
                      <a:pt x="248" y="2324"/>
                    </a:lnTo>
                    <a:lnTo>
                      <a:pt x="248" y="2343"/>
                    </a:lnTo>
                    <a:lnTo>
                      <a:pt x="248" y="2400"/>
                    </a:lnTo>
                    <a:lnTo>
                      <a:pt x="229" y="2400"/>
                    </a:lnTo>
                    <a:lnTo>
                      <a:pt x="229" y="2419"/>
                    </a:lnTo>
                    <a:lnTo>
                      <a:pt x="210" y="2419"/>
                    </a:lnTo>
                    <a:lnTo>
                      <a:pt x="191" y="2419"/>
                    </a:lnTo>
                    <a:lnTo>
                      <a:pt x="191" y="2457"/>
                    </a:lnTo>
                    <a:lnTo>
                      <a:pt x="191" y="2476"/>
                    </a:lnTo>
                    <a:lnTo>
                      <a:pt x="191" y="2496"/>
                    </a:lnTo>
                    <a:lnTo>
                      <a:pt x="191" y="2533"/>
                    </a:lnTo>
                    <a:lnTo>
                      <a:pt x="191" y="2610"/>
                    </a:lnTo>
                    <a:lnTo>
                      <a:pt x="191" y="2628"/>
                    </a:lnTo>
                    <a:lnTo>
                      <a:pt x="191" y="2648"/>
                    </a:lnTo>
                    <a:lnTo>
                      <a:pt x="210" y="2648"/>
                    </a:lnTo>
                    <a:lnTo>
                      <a:pt x="229" y="2667"/>
                    </a:lnTo>
                    <a:lnTo>
                      <a:pt x="248" y="2667"/>
                    </a:lnTo>
                    <a:lnTo>
                      <a:pt x="248" y="2686"/>
                    </a:lnTo>
                    <a:lnTo>
                      <a:pt x="305" y="2780"/>
                    </a:lnTo>
                    <a:lnTo>
                      <a:pt x="324" y="2799"/>
                    </a:lnTo>
                    <a:lnTo>
                      <a:pt x="362" y="2818"/>
                    </a:lnTo>
                    <a:lnTo>
                      <a:pt x="362" y="2837"/>
                    </a:lnTo>
                    <a:lnTo>
                      <a:pt x="381" y="2856"/>
                    </a:lnTo>
                    <a:lnTo>
                      <a:pt x="362" y="2856"/>
                    </a:lnTo>
                    <a:lnTo>
                      <a:pt x="343" y="2875"/>
                    </a:lnTo>
                    <a:lnTo>
                      <a:pt x="362" y="2894"/>
                    </a:lnTo>
                    <a:lnTo>
                      <a:pt x="400" y="2913"/>
                    </a:lnTo>
                    <a:lnTo>
                      <a:pt x="400" y="2932"/>
                    </a:lnTo>
                    <a:lnTo>
                      <a:pt x="381" y="2952"/>
                    </a:lnTo>
                    <a:lnTo>
                      <a:pt x="381" y="2971"/>
                    </a:lnTo>
                    <a:lnTo>
                      <a:pt x="400" y="2971"/>
                    </a:lnTo>
                    <a:lnTo>
                      <a:pt x="400" y="3008"/>
                    </a:lnTo>
                    <a:lnTo>
                      <a:pt x="400" y="3028"/>
                    </a:lnTo>
                    <a:lnTo>
                      <a:pt x="381" y="3047"/>
                    </a:lnTo>
                    <a:lnTo>
                      <a:pt x="362" y="3104"/>
                    </a:lnTo>
                    <a:lnTo>
                      <a:pt x="343" y="3123"/>
                    </a:lnTo>
                    <a:lnTo>
                      <a:pt x="324" y="3142"/>
                    </a:lnTo>
                    <a:lnTo>
                      <a:pt x="305" y="3142"/>
                    </a:lnTo>
                    <a:lnTo>
                      <a:pt x="286" y="3161"/>
                    </a:lnTo>
                    <a:lnTo>
                      <a:pt x="286" y="3180"/>
                    </a:lnTo>
                    <a:lnTo>
                      <a:pt x="305" y="3199"/>
                    </a:lnTo>
                    <a:lnTo>
                      <a:pt x="324" y="3218"/>
                    </a:lnTo>
                    <a:lnTo>
                      <a:pt x="324" y="3256"/>
                    </a:lnTo>
                    <a:lnTo>
                      <a:pt x="305" y="3256"/>
                    </a:lnTo>
                    <a:lnTo>
                      <a:pt x="305" y="3275"/>
                    </a:lnTo>
                    <a:lnTo>
                      <a:pt x="286" y="3294"/>
                    </a:lnTo>
                    <a:lnTo>
                      <a:pt x="286" y="3313"/>
                    </a:lnTo>
                    <a:lnTo>
                      <a:pt x="248" y="3370"/>
                    </a:lnTo>
                    <a:lnTo>
                      <a:pt x="210" y="3389"/>
                    </a:lnTo>
                    <a:lnTo>
                      <a:pt x="210" y="3409"/>
                    </a:lnTo>
                    <a:lnTo>
                      <a:pt x="210" y="3428"/>
                    </a:lnTo>
                    <a:lnTo>
                      <a:pt x="191" y="3447"/>
                    </a:lnTo>
                    <a:lnTo>
                      <a:pt x="172" y="3447"/>
                    </a:lnTo>
                    <a:lnTo>
                      <a:pt x="172" y="3466"/>
                    </a:lnTo>
                    <a:lnTo>
                      <a:pt x="172" y="3485"/>
                    </a:lnTo>
                    <a:lnTo>
                      <a:pt x="152" y="3485"/>
                    </a:lnTo>
                    <a:lnTo>
                      <a:pt x="152" y="3504"/>
                    </a:lnTo>
                    <a:lnTo>
                      <a:pt x="133" y="3504"/>
                    </a:lnTo>
                    <a:lnTo>
                      <a:pt x="133" y="3523"/>
                    </a:lnTo>
                    <a:lnTo>
                      <a:pt x="152" y="3523"/>
                    </a:lnTo>
                    <a:lnTo>
                      <a:pt x="133" y="3523"/>
                    </a:lnTo>
                    <a:lnTo>
                      <a:pt x="115" y="3523"/>
                    </a:lnTo>
                    <a:lnTo>
                      <a:pt x="96" y="3523"/>
                    </a:lnTo>
                    <a:lnTo>
                      <a:pt x="96" y="3542"/>
                    </a:lnTo>
                    <a:lnTo>
                      <a:pt x="115" y="3561"/>
                    </a:lnTo>
                    <a:lnTo>
                      <a:pt x="133" y="3561"/>
                    </a:lnTo>
                    <a:lnTo>
                      <a:pt x="115" y="3599"/>
                    </a:lnTo>
                    <a:lnTo>
                      <a:pt x="115" y="3618"/>
                    </a:lnTo>
                    <a:lnTo>
                      <a:pt x="96" y="3637"/>
                    </a:lnTo>
                    <a:lnTo>
                      <a:pt x="96" y="3656"/>
                    </a:lnTo>
                    <a:lnTo>
                      <a:pt x="115" y="3675"/>
                    </a:lnTo>
                    <a:lnTo>
                      <a:pt x="115" y="3694"/>
                    </a:lnTo>
                    <a:lnTo>
                      <a:pt x="133" y="3694"/>
                    </a:lnTo>
                    <a:lnTo>
                      <a:pt x="133" y="3714"/>
                    </a:lnTo>
                    <a:lnTo>
                      <a:pt x="115" y="3732"/>
                    </a:lnTo>
                    <a:lnTo>
                      <a:pt x="96" y="3732"/>
                    </a:lnTo>
                    <a:lnTo>
                      <a:pt x="96" y="3751"/>
                    </a:lnTo>
                    <a:lnTo>
                      <a:pt x="115" y="3751"/>
                    </a:lnTo>
                    <a:lnTo>
                      <a:pt x="133" y="3770"/>
                    </a:lnTo>
                    <a:lnTo>
                      <a:pt x="115" y="3770"/>
                    </a:lnTo>
                    <a:lnTo>
                      <a:pt x="133" y="3790"/>
                    </a:lnTo>
                    <a:lnTo>
                      <a:pt x="152" y="3770"/>
                    </a:lnTo>
                    <a:lnTo>
                      <a:pt x="152" y="3790"/>
                    </a:lnTo>
                    <a:lnTo>
                      <a:pt x="133" y="3809"/>
                    </a:lnTo>
                    <a:lnTo>
                      <a:pt x="133" y="3828"/>
                    </a:lnTo>
                    <a:lnTo>
                      <a:pt x="115" y="3828"/>
                    </a:lnTo>
                    <a:lnTo>
                      <a:pt x="115" y="3809"/>
                    </a:lnTo>
                    <a:lnTo>
                      <a:pt x="115" y="3828"/>
                    </a:lnTo>
                    <a:lnTo>
                      <a:pt x="172" y="3923"/>
                    </a:lnTo>
                    <a:lnTo>
                      <a:pt x="191" y="3980"/>
                    </a:lnTo>
                    <a:lnTo>
                      <a:pt x="191" y="3999"/>
                    </a:lnTo>
                    <a:lnTo>
                      <a:pt x="191" y="4018"/>
                    </a:lnTo>
                    <a:lnTo>
                      <a:pt x="172" y="4056"/>
                    </a:lnTo>
                    <a:lnTo>
                      <a:pt x="172" y="4095"/>
                    </a:lnTo>
                    <a:lnTo>
                      <a:pt x="152" y="4132"/>
                    </a:lnTo>
                    <a:lnTo>
                      <a:pt x="152" y="4151"/>
                    </a:lnTo>
                    <a:lnTo>
                      <a:pt x="172" y="4190"/>
                    </a:lnTo>
                    <a:lnTo>
                      <a:pt x="172" y="4209"/>
                    </a:lnTo>
                    <a:lnTo>
                      <a:pt x="172" y="4227"/>
                    </a:lnTo>
                    <a:lnTo>
                      <a:pt x="152" y="4266"/>
                    </a:lnTo>
                    <a:lnTo>
                      <a:pt x="152" y="4285"/>
                    </a:lnTo>
                    <a:lnTo>
                      <a:pt x="152" y="4323"/>
                    </a:lnTo>
                    <a:lnTo>
                      <a:pt x="191" y="4476"/>
                    </a:lnTo>
                    <a:lnTo>
                      <a:pt x="191" y="4513"/>
                    </a:lnTo>
                    <a:lnTo>
                      <a:pt x="191" y="4532"/>
                    </a:lnTo>
                    <a:lnTo>
                      <a:pt x="191" y="4552"/>
                    </a:lnTo>
                    <a:lnTo>
                      <a:pt x="210" y="4571"/>
                    </a:lnTo>
                    <a:lnTo>
                      <a:pt x="210" y="4552"/>
                    </a:lnTo>
                    <a:lnTo>
                      <a:pt x="210" y="4571"/>
                    </a:lnTo>
                    <a:lnTo>
                      <a:pt x="229" y="4590"/>
                    </a:lnTo>
                    <a:lnTo>
                      <a:pt x="248" y="4723"/>
                    </a:lnTo>
                    <a:lnTo>
                      <a:pt x="267" y="4780"/>
                    </a:lnTo>
                    <a:lnTo>
                      <a:pt x="286" y="4818"/>
                    </a:lnTo>
                    <a:lnTo>
                      <a:pt x="267" y="4856"/>
                    </a:lnTo>
                    <a:lnTo>
                      <a:pt x="248" y="4894"/>
                    </a:lnTo>
                    <a:lnTo>
                      <a:pt x="229" y="4894"/>
                    </a:lnTo>
                    <a:lnTo>
                      <a:pt x="229" y="4913"/>
                    </a:lnTo>
                    <a:lnTo>
                      <a:pt x="229" y="4933"/>
                    </a:lnTo>
                    <a:lnTo>
                      <a:pt x="229" y="4952"/>
                    </a:lnTo>
                    <a:lnTo>
                      <a:pt x="229" y="4970"/>
                    </a:lnTo>
                    <a:lnTo>
                      <a:pt x="210" y="4970"/>
                    </a:lnTo>
                    <a:lnTo>
                      <a:pt x="210" y="4989"/>
                    </a:lnTo>
                    <a:lnTo>
                      <a:pt x="191" y="4989"/>
                    </a:lnTo>
                    <a:lnTo>
                      <a:pt x="172" y="5047"/>
                    </a:lnTo>
                    <a:lnTo>
                      <a:pt x="152" y="5047"/>
                    </a:lnTo>
                    <a:lnTo>
                      <a:pt x="152" y="5066"/>
                    </a:lnTo>
                    <a:lnTo>
                      <a:pt x="133" y="5066"/>
                    </a:lnTo>
                    <a:lnTo>
                      <a:pt x="133" y="5085"/>
                    </a:lnTo>
                    <a:lnTo>
                      <a:pt x="133" y="5104"/>
                    </a:lnTo>
                    <a:lnTo>
                      <a:pt x="96" y="5123"/>
                    </a:lnTo>
                    <a:lnTo>
                      <a:pt x="76" y="5142"/>
                    </a:lnTo>
                    <a:lnTo>
                      <a:pt x="57" y="5180"/>
                    </a:lnTo>
                    <a:lnTo>
                      <a:pt x="57" y="5237"/>
                    </a:lnTo>
                    <a:lnTo>
                      <a:pt x="57" y="5256"/>
                    </a:lnTo>
                    <a:lnTo>
                      <a:pt x="57" y="5275"/>
                    </a:lnTo>
                    <a:lnTo>
                      <a:pt x="38" y="5314"/>
                    </a:lnTo>
                    <a:lnTo>
                      <a:pt x="19" y="5351"/>
                    </a:lnTo>
                    <a:lnTo>
                      <a:pt x="19" y="5390"/>
                    </a:lnTo>
                    <a:lnTo>
                      <a:pt x="19" y="5409"/>
                    </a:lnTo>
                    <a:lnTo>
                      <a:pt x="19" y="5447"/>
                    </a:lnTo>
                    <a:lnTo>
                      <a:pt x="19" y="5466"/>
                    </a:lnTo>
                    <a:lnTo>
                      <a:pt x="19" y="5504"/>
                    </a:lnTo>
                    <a:lnTo>
                      <a:pt x="0" y="5523"/>
                    </a:lnTo>
                    <a:lnTo>
                      <a:pt x="0" y="5542"/>
                    </a:lnTo>
                    <a:lnTo>
                      <a:pt x="0" y="5618"/>
                    </a:lnTo>
                    <a:lnTo>
                      <a:pt x="0" y="5656"/>
                    </a:lnTo>
                    <a:lnTo>
                      <a:pt x="19" y="5695"/>
                    </a:lnTo>
                    <a:lnTo>
                      <a:pt x="38" y="5695"/>
                    </a:lnTo>
                    <a:lnTo>
                      <a:pt x="57" y="5713"/>
                    </a:lnTo>
                    <a:lnTo>
                      <a:pt x="96" y="5713"/>
                    </a:lnTo>
                    <a:lnTo>
                      <a:pt x="115" y="5713"/>
                    </a:lnTo>
                    <a:lnTo>
                      <a:pt x="115" y="5732"/>
                    </a:lnTo>
                    <a:lnTo>
                      <a:pt x="133" y="5732"/>
                    </a:lnTo>
                    <a:lnTo>
                      <a:pt x="133" y="5713"/>
                    </a:lnTo>
                    <a:lnTo>
                      <a:pt x="152" y="5713"/>
                    </a:lnTo>
                    <a:lnTo>
                      <a:pt x="172" y="5713"/>
                    </a:lnTo>
                    <a:lnTo>
                      <a:pt x="191" y="5713"/>
                    </a:lnTo>
                    <a:lnTo>
                      <a:pt x="210" y="5732"/>
                    </a:lnTo>
                    <a:lnTo>
                      <a:pt x="229" y="5732"/>
                    </a:lnTo>
                    <a:lnTo>
                      <a:pt x="248" y="5713"/>
                    </a:lnTo>
                    <a:lnTo>
                      <a:pt x="305" y="5713"/>
                    </a:lnTo>
                    <a:lnTo>
                      <a:pt x="343" y="5695"/>
                    </a:lnTo>
                    <a:lnTo>
                      <a:pt x="362" y="5675"/>
                    </a:lnTo>
                    <a:lnTo>
                      <a:pt x="381" y="5675"/>
                    </a:lnTo>
                    <a:lnTo>
                      <a:pt x="477" y="5656"/>
                    </a:lnTo>
                    <a:lnTo>
                      <a:pt x="496" y="5637"/>
                    </a:lnTo>
                    <a:lnTo>
                      <a:pt x="496" y="5599"/>
                    </a:lnTo>
                    <a:lnTo>
                      <a:pt x="514" y="5599"/>
                    </a:lnTo>
                    <a:lnTo>
                      <a:pt x="533" y="5618"/>
                    </a:lnTo>
                    <a:lnTo>
                      <a:pt x="553" y="5618"/>
                    </a:lnTo>
                    <a:lnTo>
                      <a:pt x="572" y="5599"/>
                    </a:lnTo>
                    <a:lnTo>
                      <a:pt x="572" y="5580"/>
                    </a:lnTo>
                    <a:lnTo>
                      <a:pt x="648" y="5561"/>
                    </a:lnTo>
                    <a:lnTo>
                      <a:pt x="667" y="5523"/>
                    </a:lnTo>
                    <a:lnTo>
                      <a:pt x="705" y="5542"/>
                    </a:lnTo>
                    <a:lnTo>
                      <a:pt x="724" y="5542"/>
                    </a:lnTo>
                    <a:lnTo>
                      <a:pt x="743" y="5542"/>
                    </a:lnTo>
                    <a:lnTo>
                      <a:pt x="743" y="5523"/>
                    </a:lnTo>
                    <a:lnTo>
                      <a:pt x="762" y="5523"/>
                    </a:lnTo>
                    <a:lnTo>
                      <a:pt x="781" y="5523"/>
                    </a:lnTo>
                    <a:lnTo>
                      <a:pt x="800" y="5504"/>
                    </a:lnTo>
                    <a:lnTo>
                      <a:pt x="819" y="5504"/>
                    </a:lnTo>
                    <a:lnTo>
                      <a:pt x="838" y="5523"/>
                    </a:lnTo>
                    <a:lnTo>
                      <a:pt x="858" y="5523"/>
                    </a:lnTo>
                    <a:lnTo>
                      <a:pt x="876" y="5504"/>
                    </a:lnTo>
                    <a:lnTo>
                      <a:pt x="895" y="5504"/>
                    </a:lnTo>
                    <a:lnTo>
                      <a:pt x="972" y="5485"/>
                    </a:lnTo>
                    <a:lnTo>
                      <a:pt x="990" y="5485"/>
                    </a:lnTo>
                    <a:lnTo>
                      <a:pt x="990" y="5466"/>
                    </a:lnTo>
                    <a:lnTo>
                      <a:pt x="990" y="5447"/>
                    </a:lnTo>
                    <a:lnTo>
                      <a:pt x="1010" y="5447"/>
                    </a:lnTo>
                    <a:lnTo>
                      <a:pt x="1010" y="5428"/>
                    </a:lnTo>
                    <a:lnTo>
                      <a:pt x="1010" y="5409"/>
                    </a:lnTo>
                    <a:lnTo>
                      <a:pt x="1029" y="5409"/>
                    </a:lnTo>
                    <a:lnTo>
                      <a:pt x="1029" y="5390"/>
                    </a:lnTo>
                    <a:lnTo>
                      <a:pt x="1048" y="5390"/>
                    </a:lnTo>
                    <a:lnTo>
                      <a:pt x="1067" y="5390"/>
                    </a:lnTo>
                    <a:lnTo>
                      <a:pt x="1048" y="5370"/>
                    </a:lnTo>
                    <a:lnTo>
                      <a:pt x="1067" y="5351"/>
                    </a:lnTo>
                    <a:lnTo>
                      <a:pt x="1086" y="5351"/>
                    </a:lnTo>
                    <a:lnTo>
                      <a:pt x="1105" y="5351"/>
                    </a:lnTo>
                    <a:lnTo>
                      <a:pt x="1124" y="5333"/>
                    </a:lnTo>
                    <a:lnTo>
                      <a:pt x="1143" y="5314"/>
                    </a:lnTo>
                    <a:lnTo>
                      <a:pt x="1162" y="5314"/>
                    </a:lnTo>
                    <a:lnTo>
                      <a:pt x="1162" y="5294"/>
                    </a:lnTo>
                    <a:lnTo>
                      <a:pt x="1181" y="5294"/>
                    </a:lnTo>
                    <a:lnTo>
                      <a:pt x="1181" y="5275"/>
                    </a:lnTo>
                    <a:lnTo>
                      <a:pt x="1219" y="5275"/>
                    </a:lnTo>
                    <a:lnTo>
                      <a:pt x="1239" y="5275"/>
                    </a:lnTo>
                    <a:lnTo>
                      <a:pt x="1276" y="5275"/>
                    </a:lnTo>
                    <a:lnTo>
                      <a:pt x="1276" y="5294"/>
                    </a:lnTo>
                    <a:lnTo>
                      <a:pt x="1295" y="5294"/>
                    </a:lnTo>
                    <a:lnTo>
                      <a:pt x="1334" y="5314"/>
                    </a:lnTo>
                    <a:lnTo>
                      <a:pt x="1334" y="5275"/>
                    </a:lnTo>
                    <a:lnTo>
                      <a:pt x="1353" y="5256"/>
                    </a:lnTo>
                    <a:lnTo>
                      <a:pt x="1353" y="5218"/>
                    </a:lnTo>
                    <a:lnTo>
                      <a:pt x="1334" y="5199"/>
                    </a:lnTo>
                    <a:lnTo>
                      <a:pt x="1334" y="5142"/>
                    </a:lnTo>
                    <a:lnTo>
                      <a:pt x="1353" y="5142"/>
                    </a:lnTo>
                    <a:lnTo>
                      <a:pt x="1391" y="5161"/>
                    </a:lnTo>
                    <a:lnTo>
                      <a:pt x="1410" y="5142"/>
                    </a:lnTo>
                    <a:lnTo>
                      <a:pt x="1543" y="5161"/>
                    </a:lnTo>
                    <a:lnTo>
                      <a:pt x="1562" y="5161"/>
                    </a:lnTo>
                    <a:lnTo>
                      <a:pt x="1581" y="5142"/>
                    </a:lnTo>
                    <a:lnTo>
                      <a:pt x="1600" y="5142"/>
                    </a:lnTo>
                    <a:lnTo>
                      <a:pt x="1600" y="5161"/>
                    </a:lnTo>
                    <a:lnTo>
                      <a:pt x="1620" y="5161"/>
                    </a:lnTo>
                    <a:lnTo>
                      <a:pt x="1657" y="5161"/>
                    </a:lnTo>
                    <a:lnTo>
                      <a:pt x="1696" y="5161"/>
                    </a:lnTo>
                    <a:lnTo>
                      <a:pt x="1715" y="5161"/>
                    </a:lnTo>
                    <a:lnTo>
                      <a:pt x="1733" y="5142"/>
                    </a:lnTo>
                    <a:lnTo>
                      <a:pt x="1733" y="5123"/>
                    </a:lnTo>
                    <a:lnTo>
                      <a:pt x="1752" y="5123"/>
                    </a:lnTo>
                    <a:lnTo>
                      <a:pt x="1752" y="5104"/>
                    </a:lnTo>
                    <a:lnTo>
                      <a:pt x="1772" y="5085"/>
                    </a:lnTo>
                    <a:lnTo>
                      <a:pt x="1791" y="5085"/>
                    </a:lnTo>
                    <a:lnTo>
                      <a:pt x="1810" y="5085"/>
                    </a:lnTo>
                    <a:lnTo>
                      <a:pt x="1829" y="5104"/>
                    </a:lnTo>
                    <a:lnTo>
                      <a:pt x="1829" y="5123"/>
                    </a:lnTo>
                    <a:lnTo>
                      <a:pt x="1905" y="5142"/>
                    </a:lnTo>
                    <a:lnTo>
                      <a:pt x="1943" y="5142"/>
                    </a:lnTo>
                    <a:lnTo>
                      <a:pt x="1962" y="5142"/>
                    </a:lnTo>
                    <a:lnTo>
                      <a:pt x="1981" y="5142"/>
                    </a:lnTo>
                    <a:lnTo>
                      <a:pt x="2000" y="5123"/>
                    </a:lnTo>
                    <a:lnTo>
                      <a:pt x="2019" y="5123"/>
                    </a:lnTo>
                    <a:lnTo>
                      <a:pt x="2019" y="5104"/>
                    </a:lnTo>
                    <a:lnTo>
                      <a:pt x="2038" y="5085"/>
                    </a:lnTo>
                    <a:lnTo>
                      <a:pt x="2057" y="5066"/>
                    </a:lnTo>
                    <a:lnTo>
                      <a:pt x="2077" y="5066"/>
                    </a:lnTo>
                    <a:lnTo>
                      <a:pt x="2114" y="5047"/>
                    </a:lnTo>
                    <a:lnTo>
                      <a:pt x="2133" y="5047"/>
                    </a:lnTo>
                    <a:lnTo>
                      <a:pt x="2133" y="5028"/>
                    </a:lnTo>
                    <a:lnTo>
                      <a:pt x="2153" y="5028"/>
                    </a:lnTo>
                    <a:lnTo>
                      <a:pt x="2153" y="5009"/>
                    </a:lnTo>
                    <a:lnTo>
                      <a:pt x="2172" y="5009"/>
                    </a:lnTo>
                    <a:lnTo>
                      <a:pt x="2191" y="4989"/>
                    </a:lnTo>
                    <a:lnTo>
                      <a:pt x="2210" y="4989"/>
                    </a:lnTo>
                    <a:lnTo>
                      <a:pt x="2229" y="4989"/>
                    </a:lnTo>
                    <a:lnTo>
                      <a:pt x="2248" y="4989"/>
                    </a:lnTo>
                    <a:lnTo>
                      <a:pt x="2248" y="4970"/>
                    </a:lnTo>
                    <a:lnTo>
                      <a:pt x="2267" y="4970"/>
                    </a:lnTo>
                    <a:lnTo>
                      <a:pt x="2267" y="4952"/>
                    </a:lnTo>
                    <a:lnTo>
                      <a:pt x="2286" y="4952"/>
                    </a:lnTo>
                    <a:lnTo>
                      <a:pt x="2324" y="4933"/>
                    </a:lnTo>
                    <a:lnTo>
                      <a:pt x="2362" y="4913"/>
                    </a:lnTo>
                    <a:lnTo>
                      <a:pt x="2381" y="4913"/>
                    </a:lnTo>
                    <a:lnTo>
                      <a:pt x="2400" y="4894"/>
                    </a:lnTo>
                    <a:lnTo>
                      <a:pt x="2419" y="4856"/>
                    </a:lnTo>
                    <a:lnTo>
                      <a:pt x="2438" y="4837"/>
                    </a:lnTo>
                    <a:lnTo>
                      <a:pt x="2477" y="4799"/>
                    </a:lnTo>
                    <a:lnTo>
                      <a:pt x="2495" y="4799"/>
                    </a:lnTo>
                    <a:lnTo>
                      <a:pt x="2495" y="4780"/>
                    </a:lnTo>
                    <a:lnTo>
                      <a:pt x="2495" y="4761"/>
                    </a:lnTo>
                    <a:lnTo>
                      <a:pt x="2477" y="4761"/>
                    </a:lnTo>
                    <a:lnTo>
                      <a:pt x="2477" y="4742"/>
                    </a:lnTo>
                    <a:lnTo>
                      <a:pt x="2477" y="4685"/>
                    </a:lnTo>
                    <a:lnTo>
                      <a:pt x="2477" y="4666"/>
                    </a:lnTo>
                    <a:lnTo>
                      <a:pt x="2477" y="4647"/>
                    </a:lnTo>
                    <a:lnTo>
                      <a:pt x="2477" y="4628"/>
                    </a:lnTo>
                    <a:lnTo>
                      <a:pt x="2514" y="4628"/>
                    </a:lnTo>
                    <a:lnTo>
                      <a:pt x="2514" y="4608"/>
                    </a:lnTo>
                    <a:lnTo>
                      <a:pt x="2495" y="4608"/>
                    </a:lnTo>
                    <a:lnTo>
                      <a:pt x="2495" y="4590"/>
                    </a:lnTo>
                    <a:lnTo>
                      <a:pt x="2514" y="4552"/>
                    </a:lnTo>
                    <a:lnTo>
                      <a:pt x="2514" y="4532"/>
                    </a:lnTo>
                    <a:lnTo>
                      <a:pt x="2495" y="4532"/>
                    </a:lnTo>
                    <a:lnTo>
                      <a:pt x="2495" y="4513"/>
                    </a:lnTo>
                    <a:lnTo>
                      <a:pt x="2495" y="4494"/>
                    </a:lnTo>
                    <a:lnTo>
                      <a:pt x="2514" y="4494"/>
                    </a:lnTo>
                    <a:lnTo>
                      <a:pt x="2534" y="4476"/>
                    </a:lnTo>
                    <a:lnTo>
                      <a:pt x="2534" y="4456"/>
                    </a:lnTo>
                    <a:lnTo>
                      <a:pt x="2553" y="4418"/>
                    </a:lnTo>
                    <a:lnTo>
                      <a:pt x="2553" y="4399"/>
                    </a:lnTo>
                    <a:lnTo>
                      <a:pt x="2534" y="4380"/>
                    </a:lnTo>
                    <a:lnTo>
                      <a:pt x="2534" y="4361"/>
                    </a:lnTo>
                    <a:lnTo>
                      <a:pt x="2553" y="4361"/>
                    </a:lnTo>
                    <a:lnTo>
                      <a:pt x="2553" y="4342"/>
                    </a:lnTo>
                    <a:lnTo>
                      <a:pt x="2553" y="4323"/>
                    </a:lnTo>
                    <a:lnTo>
                      <a:pt x="2534" y="4323"/>
                    </a:lnTo>
                    <a:lnTo>
                      <a:pt x="2534" y="4304"/>
                    </a:lnTo>
                    <a:lnTo>
                      <a:pt x="2553" y="4304"/>
                    </a:lnTo>
                    <a:lnTo>
                      <a:pt x="2553" y="4285"/>
                    </a:lnTo>
                    <a:lnTo>
                      <a:pt x="2553" y="4266"/>
                    </a:lnTo>
                    <a:lnTo>
                      <a:pt x="2534" y="4266"/>
                    </a:lnTo>
                    <a:lnTo>
                      <a:pt x="2534" y="4247"/>
                    </a:lnTo>
                    <a:lnTo>
                      <a:pt x="2553" y="4209"/>
                    </a:lnTo>
                    <a:lnTo>
                      <a:pt x="2553" y="4190"/>
                    </a:lnTo>
                    <a:lnTo>
                      <a:pt x="2572" y="4151"/>
                    </a:lnTo>
                    <a:lnTo>
                      <a:pt x="2572" y="4132"/>
                    </a:lnTo>
                    <a:lnTo>
                      <a:pt x="2553" y="4113"/>
                    </a:lnTo>
                    <a:lnTo>
                      <a:pt x="2553" y="4095"/>
                    </a:lnTo>
                    <a:lnTo>
                      <a:pt x="2534" y="4075"/>
                    </a:lnTo>
                    <a:lnTo>
                      <a:pt x="2514" y="4056"/>
                    </a:lnTo>
                    <a:lnTo>
                      <a:pt x="2495" y="4056"/>
                    </a:lnTo>
                    <a:lnTo>
                      <a:pt x="2477" y="4037"/>
                    </a:lnTo>
                    <a:lnTo>
                      <a:pt x="2458" y="4037"/>
                    </a:lnTo>
                    <a:lnTo>
                      <a:pt x="2438" y="4018"/>
                    </a:lnTo>
                    <a:lnTo>
                      <a:pt x="2438" y="3999"/>
                    </a:lnTo>
                    <a:lnTo>
                      <a:pt x="2438" y="3980"/>
                    </a:lnTo>
                    <a:lnTo>
                      <a:pt x="2438" y="3961"/>
                    </a:lnTo>
                    <a:lnTo>
                      <a:pt x="2438" y="3942"/>
                    </a:lnTo>
                    <a:lnTo>
                      <a:pt x="2419" y="3942"/>
                    </a:lnTo>
                    <a:lnTo>
                      <a:pt x="2419" y="3923"/>
                    </a:lnTo>
                    <a:lnTo>
                      <a:pt x="2419" y="3904"/>
                    </a:lnTo>
                    <a:lnTo>
                      <a:pt x="2400" y="3904"/>
                    </a:lnTo>
                    <a:lnTo>
                      <a:pt x="2381" y="3866"/>
                    </a:lnTo>
                    <a:lnTo>
                      <a:pt x="2381" y="3846"/>
                    </a:lnTo>
                    <a:lnTo>
                      <a:pt x="2381" y="3828"/>
                    </a:lnTo>
                    <a:lnTo>
                      <a:pt x="2362" y="3809"/>
                    </a:lnTo>
                    <a:lnTo>
                      <a:pt x="2362" y="3790"/>
                    </a:lnTo>
                    <a:lnTo>
                      <a:pt x="2381" y="3790"/>
                    </a:lnTo>
                    <a:lnTo>
                      <a:pt x="2381" y="3770"/>
                    </a:lnTo>
                    <a:lnTo>
                      <a:pt x="2400" y="3770"/>
                    </a:lnTo>
                    <a:lnTo>
                      <a:pt x="2419" y="3770"/>
                    </a:lnTo>
                    <a:lnTo>
                      <a:pt x="2438" y="3770"/>
                    </a:lnTo>
                    <a:lnTo>
                      <a:pt x="2458" y="3751"/>
                    </a:lnTo>
                    <a:lnTo>
                      <a:pt x="2477" y="3751"/>
                    </a:lnTo>
                    <a:lnTo>
                      <a:pt x="2495" y="3751"/>
                    </a:lnTo>
                    <a:lnTo>
                      <a:pt x="2534" y="3714"/>
                    </a:lnTo>
                    <a:lnTo>
                      <a:pt x="2534" y="3694"/>
                    </a:lnTo>
                    <a:lnTo>
                      <a:pt x="2534" y="3675"/>
                    </a:lnTo>
                    <a:lnTo>
                      <a:pt x="2534" y="3656"/>
                    </a:lnTo>
                    <a:lnTo>
                      <a:pt x="2553" y="3656"/>
                    </a:lnTo>
                    <a:lnTo>
                      <a:pt x="2591" y="3675"/>
                    </a:lnTo>
                    <a:lnTo>
                      <a:pt x="2610" y="3656"/>
                    </a:lnTo>
                    <a:lnTo>
                      <a:pt x="2610" y="3637"/>
                    </a:lnTo>
                    <a:lnTo>
                      <a:pt x="2610" y="3561"/>
                    </a:lnTo>
                    <a:lnTo>
                      <a:pt x="2610" y="3542"/>
                    </a:lnTo>
                    <a:lnTo>
                      <a:pt x="2591" y="3523"/>
                    </a:lnTo>
                    <a:lnTo>
                      <a:pt x="2591" y="3485"/>
                    </a:lnTo>
                    <a:lnTo>
                      <a:pt x="2591" y="3466"/>
                    </a:lnTo>
                    <a:lnTo>
                      <a:pt x="2591" y="3428"/>
                    </a:lnTo>
                    <a:lnTo>
                      <a:pt x="2610" y="3428"/>
                    </a:lnTo>
                    <a:lnTo>
                      <a:pt x="2610" y="3409"/>
                    </a:lnTo>
                    <a:lnTo>
                      <a:pt x="2629" y="3389"/>
                    </a:lnTo>
                    <a:lnTo>
                      <a:pt x="2667" y="3352"/>
                    </a:lnTo>
                    <a:lnTo>
                      <a:pt x="2686" y="3333"/>
                    </a:lnTo>
                    <a:lnTo>
                      <a:pt x="2686" y="3313"/>
                    </a:lnTo>
                    <a:lnTo>
                      <a:pt x="2705" y="3275"/>
                    </a:lnTo>
                    <a:lnTo>
                      <a:pt x="2705" y="3256"/>
                    </a:lnTo>
                    <a:lnTo>
                      <a:pt x="2724" y="3218"/>
                    </a:lnTo>
                    <a:lnTo>
                      <a:pt x="2743" y="3180"/>
                    </a:lnTo>
                    <a:lnTo>
                      <a:pt x="2743" y="3161"/>
                    </a:lnTo>
                    <a:lnTo>
                      <a:pt x="2762" y="3142"/>
                    </a:lnTo>
                    <a:lnTo>
                      <a:pt x="2800" y="3123"/>
                    </a:lnTo>
                    <a:lnTo>
                      <a:pt x="2819" y="3085"/>
                    </a:lnTo>
                    <a:lnTo>
                      <a:pt x="2839" y="3028"/>
                    </a:lnTo>
                    <a:lnTo>
                      <a:pt x="2839" y="3008"/>
                    </a:lnTo>
                    <a:lnTo>
                      <a:pt x="2858" y="2989"/>
                    </a:lnTo>
                    <a:lnTo>
                      <a:pt x="2858" y="2913"/>
                    </a:lnTo>
                    <a:lnTo>
                      <a:pt x="2858" y="2894"/>
                    </a:lnTo>
                    <a:lnTo>
                      <a:pt x="2800" y="2837"/>
                    </a:lnTo>
                    <a:lnTo>
                      <a:pt x="2781" y="2780"/>
                    </a:lnTo>
                    <a:lnTo>
                      <a:pt x="2762" y="2761"/>
                    </a:lnTo>
                    <a:lnTo>
                      <a:pt x="2724" y="2686"/>
                    </a:lnTo>
                    <a:lnTo>
                      <a:pt x="2705" y="2667"/>
                    </a:lnTo>
                    <a:lnTo>
                      <a:pt x="2686" y="2648"/>
                    </a:lnTo>
                    <a:lnTo>
                      <a:pt x="2667" y="2591"/>
                    </a:lnTo>
                    <a:lnTo>
                      <a:pt x="2667" y="2572"/>
                    </a:lnTo>
                    <a:lnTo>
                      <a:pt x="2667" y="2552"/>
                    </a:lnTo>
                    <a:lnTo>
                      <a:pt x="2648" y="2533"/>
                    </a:lnTo>
                    <a:lnTo>
                      <a:pt x="2629" y="2514"/>
                    </a:lnTo>
                    <a:lnTo>
                      <a:pt x="2629" y="2476"/>
                    </a:lnTo>
                    <a:lnTo>
                      <a:pt x="2610" y="2457"/>
                    </a:lnTo>
                    <a:lnTo>
                      <a:pt x="2591" y="2457"/>
                    </a:lnTo>
                    <a:lnTo>
                      <a:pt x="2572" y="2438"/>
                    </a:lnTo>
                    <a:lnTo>
                      <a:pt x="2553" y="2419"/>
                    </a:lnTo>
                    <a:lnTo>
                      <a:pt x="2534" y="2419"/>
                    </a:lnTo>
                    <a:lnTo>
                      <a:pt x="2458" y="2381"/>
                    </a:lnTo>
                    <a:lnTo>
                      <a:pt x="2438" y="2381"/>
                    </a:lnTo>
                    <a:lnTo>
                      <a:pt x="2438" y="2362"/>
                    </a:lnTo>
                    <a:lnTo>
                      <a:pt x="2438" y="2343"/>
                    </a:lnTo>
                    <a:lnTo>
                      <a:pt x="2419" y="2286"/>
                    </a:lnTo>
                    <a:lnTo>
                      <a:pt x="2419" y="2267"/>
                    </a:lnTo>
                    <a:lnTo>
                      <a:pt x="2419" y="2247"/>
                    </a:lnTo>
                    <a:lnTo>
                      <a:pt x="2419" y="2229"/>
                    </a:lnTo>
                    <a:lnTo>
                      <a:pt x="2438" y="2210"/>
                    </a:lnTo>
                    <a:lnTo>
                      <a:pt x="2438" y="2191"/>
                    </a:lnTo>
                    <a:lnTo>
                      <a:pt x="2438" y="2171"/>
                    </a:lnTo>
                    <a:lnTo>
                      <a:pt x="2438" y="2115"/>
                    </a:lnTo>
                    <a:lnTo>
                      <a:pt x="2458" y="2076"/>
                    </a:lnTo>
                    <a:lnTo>
                      <a:pt x="2477" y="2038"/>
                    </a:lnTo>
                    <a:lnTo>
                      <a:pt x="2477" y="2019"/>
                    </a:lnTo>
                    <a:lnTo>
                      <a:pt x="2495" y="2000"/>
                    </a:lnTo>
                    <a:lnTo>
                      <a:pt x="2514" y="2000"/>
                    </a:lnTo>
                    <a:lnTo>
                      <a:pt x="2534" y="2000"/>
                    </a:lnTo>
                    <a:lnTo>
                      <a:pt x="2553" y="1981"/>
                    </a:lnTo>
                    <a:lnTo>
                      <a:pt x="2553" y="1962"/>
                    </a:lnTo>
                    <a:lnTo>
                      <a:pt x="2553" y="1943"/>
                    </a:lnTo>
                    <a:lnTo>
                      <a:pt x="2591" y="1924"/>
                    </a:lnTo>
                    <a:lnTo>
                      <a:pt x="2629" y="1886"/>
                    </a:lnTo>
                    <a:lnTo>
                      <a:pt x="2648" y="1848"/>
                    </a:lnTo>
                    <a:lnTo>
                      <a:pt x="2648" y="1829"/>
                    </a:lnTo>
                    <a:lnTo>
                      <a:pt x="2629" y="1810"/>
                    </a:lnTo>
                    <a:lnTo>
                      <a:pt x="2610" y="1790"/>
                    </a:lnTo>
                    <a:lnTo>
                      <a:pt x="2610" y="1771"/>
                    </a:lnTo>
                    <a:lnTo>
                      <a:pt x="2610" y="1752"/>
                    </a:lnTo>
                    <a:lnTo>
                      <a:pt x="2591" y="1752"/>
                    </a:lnTo>
                    <a:lnTo>
                      <a:pt x="2591" y="1734"/>
                    </a:lnTo>
                    <a:lnTo>
                      <a:pt x="2610" y="1714"/>
                    </a:lnTo>
                    <a:lnTo>
                      <a:pt x="2610" y="1695"/>
                    </a:lnTo>
                    <a:lnTo>
                      <a:pt x="2629" y="1676"/>
                    </a:lnTo>
                    <a:lnTo>
                      <a:pt x="2648" y="1676"/>
                    </a:lnTo>
                    <a:lnTo>
                      <a:pt x="2648" y="1657"/>
                    </a:lnTo>
                    <a:lnTo>
                      <a:pt x="2648" y="1638"/>
                    </a:lnTo>
                    <a:lnTo>
                      <a:pt x="2667" y="1619"/>
                    </a:lnTo>
                    <a:lnTo>
                      <a:pt x="2667" y="1600"/>
                    </a:lnTo>
                    <a:lnTo>
                      <a:pt x="2686" y="1600"/>
                    </a:lnTo>
                    <a:lnTo>
                      <a:pt x="2686" y="1581"/>
                    </a:lnTo>
                    <a:lnTo>
                      <a:pt x="2705" y="1581"/>
                    </a:lnTo>
                    <a:lnTo>
                      <a:pt x="2724" y="1581"/>
                    </a:lnTo>
                    <a:lnTo>
                      <a:pt x="2743" y="1581"/>
                    </a:lnTo>
                    <a:lnTo>
                      <a:pt x="2762" y="1562"/>
                    </a:lnTo>
                    <a:lnTo>
                      <a:pt x="2781" y="1562"/>
                    </a:lnTo>
                    <a:lnTo>
                      <a:pt x="2800" y="1562"/>
                    </a:lnTo>
                    <a:lnTo>
                      <a:pt x="2819" y="1581"/>
                    </a:lnTo>
                    <a:lnTo>
                      <a:pt x="2839" y="1600"/>
                    </a:lnTo>
                    <a:lnTo>
                      <a:pt x="2858" y="1600"/>
                    </a:lnTo>
                    <a:lnTo>
                      <a:pt x="2876" y="1600"/>
                    </a:lnTo>
                    <a:lnTo>
                      <a:pt x="2895" y="1600"/>
                    </a:lnTo>
                    <a:lnTo>
                      <a:pt x="2934" y="1600"/>
                    </a:lnTo>
                    <a:lnTo>
                      <a:pt x="2953" y="1600"/>
                    </a:lnTo>
                    <a:lnTo>
                      <a:pt x="2971" y="1600"/>
                    </a:lnTo>
                    <a:lnTo>
                      <a:pt x="2991" y="1581"/>
                    </a:lnTo>
                    <a:lnTo>
                      <a:pt x="3010" y="1543"/>
                    </a:lnTo>
                    <a:lnTo>
                      <a:pt x="3029" y="1543"/>
                    </a:lnTo>
                    <a:lnTo>
                      <a:pt x="3048" y="1524"/>
                    </a:lnTo>
                    <a:lnTo>
                      <a:pt x="3067" y="1524"/>
                    </a:lnTo>
                    <a:lnTo>
                      <a:pt x="3067" y="1505"/>
                    </a:lnTo>
                    <a:lnTo>
                      <a:pt x="3086" y="1505"/>
                    </a:lnTo>
                    <a:lnTo>
                      <a:pt x="3086" y="1486"/>
                    </a:lnTo>
                    <a:lnTo>
                      <a:pt x="3086" y="1467"/>
                    </a:lnTo>
                    <a:lnTo>
                      <a:pt x="3086" y="1448"/>
                    </a:lnTo>
                    <a:lnTo>
                      <a:pt x="3086" y="1409"/>
                    </a:lnTo>
                    <a:lnTo>
                      <a:pt x="3086" y="1390"/>
                    </a:lnTo>
                    <a:lnTo>
                      <a:pt x="3105" y="1372"/>
                    </a:lnTo>
                    <a:lnTo>
                      <a:pt x="3105" y="1353"/>
                    </a:lnTo>
                    <a:lnTo>
                      <a:pt x="3124" y="1353"/>
                    </a:lnTo>
                    <a:lnTo>
                      <a:pt x="3124" y="1333"/>
                    </a:lnTo>
                    <a:lnTo>
                      <a:pt x="3124" y="1314"/>
                    </a:lnTo>
                    <a:lnTo>
                      <a:pt x="3124" y="1295"/>
                    </a:lnTo>
                    <a:lnTo>
                      <a:pt x="3143" y="1276"/>
                    </a:lnTo>
                    <a:lnTo>
                      <a:pt x="3143" y="1257"/>
                    </a:lnTo>
                    <a:lnTo>
                      <a:pt x="3162" y="1219"/>
                    </a:lnTo>
                    <a:lnTo>
                      <a:pt x="3181" y="1200"/>
                    </a:lnTo>
                    <a:lnTo>
                      <a:pt x="3181" y="1162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45" name="Freeform 16">
                <a:extLst>
                  <a:ext uri="{FF2B5EF4-FFF2-40B4-BE49-F238E27FC236}">
                    <a16:creationId xmlns:a16="http://schemas.microsoft.com/office/drawing/2014/main" id="{4F981E91-AB42-8545-906D-A9C03E14C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838025" y="10198100"/>
                <a:ext cx="295275" cy="357188"/>
              </a:xfrm>
              <a:custGeom>
                <a:avLst/>
                <a:gdLst>
                  <a:gd name="T0" fmla="*/ 2147483646 w 820"/>
                  <a:gd name="T1" fmla="*/ 2147483646 h 991"/>
                  <a:gd name="T2" fmla="*/ 2147483646 w 820"/>
                  <a:gd name="T3" fmla="*/ 2147483646 h 991"/>
                  <a:gd name="T4" fmla="*/ 2147483646 w 820"/>
                  <a:gd name="T5" fmla="*/ 2147483646 h 991"/>
                  <a:gd name="T6" fmla="*/ 2147483646 w 820"/>
                  <a:gd name="T7" fmla="*/ 2147483646 h 991"/>
                  <a:gd name="T8" fmla="*/ 2147483646 w 820"/>
                  <a:gd name="T9" fmla="*/ 2147483646 h 991"/>
                  <a:gd name="T10" fmla="*/ 2147483646 w 820"/>
                  <a:gd name="T11" fmla="*/ 2147483646 h 991"/>
                  <a:gd name="T12" fmla="*/ 2147483646 w 820"/>
                  <a:gd name="T13" fmla="*/ 2147483646 h 991"/>
                  <a:gd name="T14" fmla="*/ 2147483646 w 820"/>
                  <a:gd name="T15" fmla="*/ 2147483646 h 991"/>
                  <a:gd name="T16" fmla="*/ 2147483646 w 820"/>
                  <a:gd name="T17" fmla="*/ 2147483646 h 991"/>
                  <a:gd name="T18" fmla="*/ 2147483646 w 820"/>
                  <a:gd name="T19" fmla="*/ 2147483646 h 991"/>
                  <a:gd name="T20" fmla="*/ 2147483646 w 820"/>
                  <a:gd name="T21" fmla="*/ 2147483646 h 991"/>
                  <a:gd name="T22" fmla="*/ 2147483646 w 820"/>
                  <a:gd name="T23" fmla="*/ 2147483646 h 991"/>
                  <a:gd name="T24" fmla="*/ 2147483646 w 820"/>
                  <a:gd name="T25" fmla="*/ 2147483646 h 991"/>
                  <a:gd name="T26" fmla="*/ 2147483646 w 820"/>
                  <a:gd name="T27" fmla="*/ 2147483646 h 991"/>
                  <a:gd name="T28" fmla="*/ 2147483646 w 820"/>
                  <a:gd name="T29" fmla="*/ 2147483646 h 991"/>
                  <a:gd name="T30" fmla="*/ 2147483646 w 820"/>
                  <a:gd name="T31" fmla="*/ 2147483646 h 991"/>
                  <a:gd name="T32" fmla="*/ 2147483646 w 820"/>
                  <a:gd name="T33" fmla="*/ 2147483646 h 991"/>
                  <a:gd name="T34" fmla="*/ 2147483646 w 820"/>
                  <a:gd name="T35" fmla="*/ 2147483646 h 991"/>
                  <a:gd name="T36" fmla="*/ 2147483646 w 820"/>
                  <a:gd name="T37" fmla="*/ 2147483646 h 991"/>
                  <a:gd name="T38" fmla="*/ 2147483646 w 820"/>
                  <a:gd name="T39" fmla="*/ 2147483646 h 991"/>
                  <a:gd name="T40" fmla="*/ 2147483646 w 820"/>
                  <a:gd name="T41" fmla="*/ 2147483646 h 991"/>
                  <a:gd name="T42" fmla="*/ 0 w 820"/>
                  <a:gd name="T43" fmla="*/ 2147483646 h 991"/>
                  <a:gd name="T44" fmla="*/ 2147483646 w 820"/>
                  <a:gd name="T45" fmla="*/ 2147483646 h 991"/>
                  <a:gd name="T46" fmla="*/ 2147483646 w 820"/>
                  <a:gd name="T47" fmla="*/ 2147483646 h 991"/>
                  <a:gd name="T48" fmla="*/ 2147483646 w 820"/>
                  <a:gd name="T49" fmla="*/ 2147483646 h 991"/>
                  <a:gd name="T50" fmla="*/ 2147483646 w 820"/>
                  <a:gd name="T51" fmla="*/ 2147483646 h 991"/>
                  <a:gd name="T52" fmla="*/ 2147483646 w 820"/>
                  <a:gd name="T53" fmla="*/ 2147483646 h 991"/>
                  <a:gd name="T54" fmla="*/ 2147483646 w 820"/>
                  <a:gd name="T55" fmla="*/ 2147483646 h 991"/>
                  <a:gd name="T56" fmla="*/ 2147483646 w 820"/>
                  <a:gd name="T57" fmla="*/ 2147483646 h 991"/>
                  <a:gd name="T58" fmla="*/ 2147483646 w 820"/>
                  <a:gd name="T59" fmla="*/ 2147483646 h 991"/>
                  <a:gd name="T60" fmla="*/ 2147483646 w 820"/>
                  <a:gd name="T61" fmla="*/ 2147483646 h 991"/>
                  <a:gd name="T62" fmla="*/ 2147483646 w 820"/>
                  <a:gd name="T63" fmla="*/ 2147483646 h 991"/>
                  <a:gd name="T64" fmla="*/ 2147483646 w 820"/>
                  <a:gd name="T65" fmla="*/ 2147483646 h 991"/>
                  <a:gd name="T66" fmla="*/ 2147483646 w 820"/>
                  <a:gd name="T67" fmla="*/ 2147483646 h 991"/>
                  <a:gd name="T68" fmla="*/ 2147483646 w 820"/>
                  <a:gd name="T69" fmla="*/ 2147483646 h 991"/>
                  <a:gd name="T70" fmla="*/ 2147483646 w 820"/>
                  <a:gd name="T71" fmla="*/ 2147483646 h 991"/>
                  <a:gd name="T72" fmla="*/ 2147483646 w 820"/>
                  <a:gd name="T73" fmla="*/ 2147483646 h 991"/>
                  <a:gd name="T74" fmla="*/ 2147483646 w 820"/>
                  <a:gd name="T75" fmla="*/ 2147483646 h 991"/>
                  <a:gd name="T76" fmla="*/ 2147483646 w 820"/>
                  <a:gd name="T77" fmla="*/ 2147483646 h 991"/>
                  <a:gd name="T78" fmla="*/ 2147483646 w 820"/>
                  <a:gd name="T79" fmla="*/ 2147483646 h 991"/>
                  <a:gd name="T80" fmla="*/ 2147483646 w 820"/>
                  <a:gd name="T81" fmla="*/ 2147483646 h 991"/>
                  <a:gd name="T82" fmla="*/ 2147483646 w 820"/>
                  <a:gd name="T83" fmla="*/ 2147483646 h 991"/>
                  <a:gd name="T84" fmla="*/ 2147483646 w 820"/>
                  <a:gd name="T85" fmla="*/ 2147483646 h 991"/>
                  <a:gd name="T86" fmla="*/ 2147483646 w 820"/>
                  <a:gd name="T87" fmla="*/ 2147483646 h 991"/>
                  <a:gd name="T88" fmla="*/ 2147483646 w 820"/>
                  <a:gd name="T89" fmla="*/ 2147483646 h 991"/>
                  <a:gd name="T90" fmla="*/ 2147483646 w 820"/>
                  <a:gd name="T91" fmla="*/ 2147483646 h 991"/>
                  <a:gd name="T92" fmla="*/ 2147483646 w 820"/>
                  <a:gd name="T93" fmla="*/ 2147483646 h 991"/>
                  <a:gd name="T94" fmla="*/ 2147483646 w 820"/>
                  <a:gd name="T95" fmla="*/ 2147483646 h 991"/>
                  <a:gd name="T96" fmla="*/ 2147483646 w 820"/>
                  <a:gd name="T97" fmla="*/ 2147483646 h 991"/>
                  <a:gd name="T98" fmla="*/ 2147483646 w 820"/>
                  <a:gd name="T99" fmla="*/ 2147483646 h 991"/>
                  <a:gd name="T100" fmla="*/ 2147483646 w 820"/>
                  <a:gd name="T101" fmla="*/ 2147483646 h 991"/>
                  <a:gd name="T102" fmla="*/ 2147483646 w 820"/>
                  <a:gd name="T103" fmla="*/ 2147483646 h 991"/>
                  <a:gd name="T104" fmla="*/ 2147483646 w 820"/>
                  <a:gd name="T105" fmla="*/ 2147483646 h 991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820" h="991">
                    <a:moveTo>
                      <a:pt x="705" y="476"/>
                    </a:moveTo>
                    <a:lnTo>
                      <a:pt x="724" y="476"/>
                    </a:lnTo>
                    <a:lnTo>
                      <a:pt x="743" y="457"/>
                    </a:lnTo>
                    <a:lnTo>
                      <a:pt x="743" y="438"/>
                    </a:lnTo>
                    <a:lnTo>
                      <a:pt x="743" y="418"/>
                    </a:lnTo>
                    <a:lnTo>
                      <a:pt x="724" y="400"/>
                    </a:lnTo>
                    <a:lnTo>
                      <a:pt x="686" y="400"/>
                    </a:lnTo>
                    <a:lnTo>
                      <a:pt x="705" y="457"/>
                    </a:lnTo>
                    <a:lnTo>
                      <a:pt x="705" y="476"/>
                    </a:lnTo>
                    <a:close/>
                    <a:moveTo>
                      <a:pt x="648" y="438"/>
                    </a:moveTo>
                    <a:lnTo>
                      <a:pt x="667" y="457"/>
                    </a:lnTo>
                    <a:lnTo>
                      <a:pt x="667" y="438"/>
                    </a:lnTo>
                    <a:lnTo>
                      <a:pt x="667" y="418"/>
                    </a:lnTo>
                    <a:lnTo>
                      <a:pt x="667" y="400"/>
                    </a:lnTo>
                    <a:lnTo>
                      <a:pt x="648" y="400"/>
                    </a:lnTo>
                    <a:lnTo>
                      <a:pt x="629" y="381"/>
                    </a:lnTo>
                    <a:lnTo>
                      <a:pt x="610" y="362"/>
                    </a:lnTo>
                    <a:lnTo>
                      <a:pt x="553" y="342"/>
                    </a:lnTo>
                    <a:lnTo>
                      <a:pt x="534" y="342"/>
                    </a:lnTo>
                    <a:lnTo>
                      <a:pt x="534" y="362"/>
                    </a:lnTo>
                    <a:lnTo>
                      <a:pt x="629" y="418"/>
                    </a:lnTo>
                    <a:lnTo>
                      <a:pt x="648" y="438"/>
                    </a:lnTo>
                    <a:close/>
                    <a:moveTo>
                      <a:pt x="743" y="647"/>
                    </a:moveTo>
                    <a:lnTo>
                      <a:pt x="667" y="533"/>
                    </a:lnTo>
                    <a:lnTo>
                      <a:pt x="629" y="476"/>
                    </a:lnTo>
                    <a:lnTo>
                      <a:pt x="590" y="457"/>
                    </a:lnTo>
                    <a:lnTo>
                      <a:pt x="572" y="438"/>
                    </a:lnTo>
                    <a:lnTo>
                      <a:pt x="495" y="418"/>
                    </a:lnTo>
                    <a:lnTo>
                      <a:pt x="419" y="362"/>
                    </a:lnTo>
                    <a:lnTo>
                      <a:pt x="400" y="342"/>
                    </a:lnTo>
                    <a:lnTo>
                      <a:pt x="362" y="323"/>
                    </a:lnTo>
                    <a:lnTo>
                      <a:pt x="343" y="304"/>
                    </a:lnTo>
                    <a:lnTo>
                      <a:pt x="324" y="304"/>
                    </a:lnTo>
                    <a:lnTo>
                      <a:pt x="305" y="304"/>
                    </a:lnTo>
                    <a:lnTo>
                      <a:pt x="286" y="304"/>
                    </a:lnTo>
                    <a:lnTo>
                      <a:pt x="267" y="304"/>
                    </a:lnTo>
                    <a:lnTo>
                      <a:pt x="248" y="323"/>
                    </a:lnTo>
                    <a:lnTo>
                      <a:pt x="229" y="323"/>
                    </a:lnTo>
                    <a:lnTo>
                      <a:pt x="229" y="342"/>
                    </a:lnTo>
                    <a:lnTo>
                      <a:pt x="209" y="381"/>
                    </a:lnTo>
                    <a:lnTo>
                      <a:pt x="191" y="400"/>
                    </a:lnTo>
                    <a:lnTo>
                      <a:pt x="191" y="438"/>
                    </a:lnTo>
                    <a:lnTo>
                      <a:pt x="209" y="438"/>
                    </a:lnTo>
                    <a:lnTo>
                      <a:pt x="209" y="457"/>
                    </a:lnTo>
                    <a:lnTo>
                      <a:pt x="191" y="457"/>
                    </a:lnTo>
                    <a:lnTo>
                      <a:pt x="191" y="476"/>
                    </a:lnTo>
                    <a:lnTo>
                      <a:pt x="191" y="495"/>
                    </a:lnTo>
                    <a:lnTo>
                      <a:pt x="172" y="495"/>
                    </a:lnTo>
                    <a:lnTo>
                      <a:pt x="153" y="495"/>
                    </a:lnTo>
                    <a:lnTo>
                      <a:pt x="133" y="495"/>
                    </a:lnTo>
                    <a:lnTo>
                      <a:pt x="133" y="514"/>
                    </a:lnTo>
                    <a:lnTo>
                      <a:pt x="153" y="571"/>
                    </a:lnTo>
                    <a:lnTo>
                      <a:pt x="153" y="590"/>
                    </a:lnTo>
                    <a:lnTo>
                      <a:pt x="133" y="590"/>
                    </a:lnTo>
                    <a:lnTo>
                      <a:pt x="114" y="609"/>
                    </a:lnTo>
                    <a:lnTo>
                      <a:pt x="57" y="609"/>
                    </a:lnTo>
                    <a:lnTo>
                      <a:pt x="0" y="609"/>
                    </a:lnTo>
                    <a:lnTo>
                      <a:pt x="0" y="628"/>
                    </a:lnTo>
                    <a:lnTo>
                      <a:pt x="19" y="666"/>
                    </a:lnTo>
                    <a:lnTo>
                      <a:pt x="19" y="723"/>
                    </a:lnTo>
                    <a:lnTo>
                      <a:pt x="57" y="723"/>
                    </a:lnTo>
                    <a:lnTo>
                      <a:pt x="77" y="723"/>
                    </a:lnTo>
                    <a:lnTo>
                      <a:pt x="77" y="743"/>
                    </a:lnTo>
                    <a:lnTo>
                      <a:pt x="77" y="762"/>
                    </a:lnTo>
                    <a:lnTo>
                      <a:pt x="95" y="780"/>
                    </a:lnTo>
                    <a:lnTo>
                      <a:pt x="95" y="799"/>
                    </a:lnTo>
                    <a:lnTo>
                      <a:pt x="77" y="799"/>
                    </a:lnTo>
                    <a:lnTo>
                      <a:pt x="77" y="819"/>
                    </a:lnTo>
                    <a:lnTo>
                      <a:pt x="95" y="838"/>
                    </a:lnTo>
                    <a:lnTo>
                      <a:pt x="95" y="857"/>
                    </a:lnTo>
                    <a:lnTo>
                      <a:pt x="77" y="857"/>
                    </a:lnTo>
                    <a:lnTo>
                      <a:pt x="77" y="876"/>
                    </a:lnTo>
                    <a:lnTo>
                      <a:pt x="95" y="876"/>
                    </a:lnTo>
                    <a:lnTo>
                      <a:pt x="114" y="895"/>
                    </a:lnTo>
                    <a:lnTo>
                      <a:pt x="133" y="895"/>
                    </a:lnTo>
                    <a:lnTo>
                      <a:pt x="133" y="876"/>
                    </a:lnTo>
                    <a:lnTo>
                      <a:pt x="153" y="876"/>
                    </a:lnTo>
                    <a:lnTo>
                      <a:pt x="153" y="857"/>
                    </a:lnTo>
                    <a:lnTo>
                      <a:pt x="172" y="857"/>
                    </a:lnTo>
                    <a:lnTo>
                      <a:pt x="172" y="876"/>
                    </a:lnTo>
                    <a:lnTo>
                      <a:pt x="191" y="895"/>
                    </a:lnTo>
                    <a:lnTo>
                      <a:pt x="191" y="914"/>
                    </a:lnTo>
                    <a:lnTo>
                      <a:pt x="209" y="914"/>
                    </a:lnTo>
                    <a:lnTo>
                      <a:pt x="229" y="914"/>
                    </a:lnTo>
                    <a:lnTo>
                      <a:pt x="248" y="914"/>
                    </a:lnTo>
                    <a:lnTo>
                      <a:pt x="267" y="914"/>
                    </a:lnTo>
                    <a:lnTo>
                      <a:pt x="267" y="933"/>
                    </a:lnTo>
                    <a:lnTo>
                      <a:pt x="286" y="952"/>
                    </a:lnTo>
                    <a:lnTo>
                      <a:pt x="286" y="971"/>
                    </a:lnTo>
                    <a:lnTo>
                      <a:pt x="305" y="990"/>
                    </a:lnTo>
                    <a:lnTo>
                      <a:pt x="343" y="990"/>
                    </a:lnTo>
                    <a:lnTo>
                      <a:pt x="362" y="971"/>
                    </a:lnTo>
                    <a:lnTo>
                      <a:pt x="400" y="933"/>
                    </a:lnTo>
                    <a:lnTo>
                      <a:pt x="438" y="914"/>
                    </a:lnTo>
                    <a:lnTo>
                      <a:pt x="458" y="895"/>
                    </a:lnTo>
                    <a:lnTo>
                      <a:pt x="495" y="876"/>
                    </a:lnTo>
                    <a:lnTo>
                      <a:pt x="572" y="876"/>
                    </a:lnTo>
                    <a:lnTo>
                      <a:pt x="629" y="857"/>
                    </a:lnTo>
                    <a:lnTo>
                      <a:pt x="705" y="857"/>
                    </a:lnTo>
                    <a:lnTo>
                      <a:pt x="762" y="857"/>
                    </a:lnTo>
                    <a:lnTo>
                      <a:pt x="800" y="838"/>
                    </a:lnTo>
                    <a:lnTo>
                      <a:pt x="819" y="799"/>
                    </a:lnTo>
                    <a:lnTo>
                      <a:pt x="800" y="743"/>
                    </a:lnTo>
                    <a:lnTo>
                      <a:pt x="743" y="647"/>
                    </a:lnTo>
                    <a:close/>
                    <a:moveTo>
                      <a:pt x="819" y="266"/>
                    </a:moveTo>
                    <a:lnTo>
                      <a:pt x="781" y="228"/>
                    </a:lnTo>
                    <a:lnTo>
                      <a:pt x="724" y="209"/>
                    </a:lnTo>
                    <a:lnTo>
                      <a:pt x="629" y="190"/>
                    </a:lnTo>
                    <a:lnTo>
                      <a:pt x="590" y="171"/>
                    </a:lnTo>
                    <a:lnTo>
                      <a:pt x="572" y="152"/>
                    </a:lnTo>
                    <a:lnTo>
                      <a:pt x="553" y="152"/>
                    </a:lnTo>
                    <a:lnTo>
                      <a:pt x="553" y="133"/>
                    </a:lnTo>
                    <a:lnTo>
                      <a:pt x="514" y="114"/>
                    </a:lnTo>
                    <a:lnTo>
                      <a:pt x="495" y="95"/>
                    </a:lnTo>
                    <a:lnTo>
                      <a:pt x="458" y="76"/>
                    </a:lnTo>
                    <a:lnTo>
                      <a:pt x="438" y="57"/>
                    </a:lnTo>
                    <a:lnTo>
                      <a:pt x="400" y="37"/>
                    </a:lnTo>
                    <a:lnTo>
                      <a:pt x="381" y="19"/>
                    </a:lnTo>
                    <a:lnTo>
                      <a:pt x="362" y="19"/>
                    </a:lnTo>
                    <a:lnTo>
                      <a:pt x="343" y="19"/>
                    </a:lnTo>
                    <a:lnTo>
                      <a:pt x="286" y="0"/>
                    </a:lnTo>
                    <a:lnTo>
                      <a:pt x="267" y="19"/>
                    </a:lnTo>
                    <a:lnTo>
                      <a:pt x="248" y="37"/>
                    </a:lnTo>
                    <a:lnTo>
                      <a:pt x="229" y="37"/>
                    </a:lnTo>
                    <a:lnTo>
                      <a:pt x="229" y="57"/>
                    </a:lnTo>
                    <a:lnTo>
                      <a:pt x="248" y="76"/>
                    </a:lnTo>
                    <a:lnTo>
                      <a:pt x="267" y="95"/>
                    </a:lnTo>
                    <a:lnTo>
                      <a:pt x="305" y="114"/>
                    </a:lnTo>
                    <a:lnTo>
                      <a:pt x="324" y="152"/>
                    </a:lnTo>
                    <a:lnTo>
                      <a:pt x="343" y="171"/>
                    </a:lnTo>
                    <a:lnTo>
                      <a:pt x="381" y="171"/>
                    </a:lnTo>
                    <a:lnTo>
                      <a:pt x="400" y="190"/>
                    </a:lnTo>
                    <a:lnTo>
                      <a:pt x="458" y="228"/>
                    </a:lnTo>
                    <a:lnTo>
                      <a:pt x="476" y="228"/>
                    </a:lnTo>
                    <a:lnTo>
                      <a:pt x="495" y="247"/>
                    </a:lnTo>
                    <a:lnTo>
                      <a:pt x="514" y="266"/>
                    </a:lnTo>
                    <a:lnTo>
                      <a:pt x="553" y="286"/>
                    </a:lnTo>
                    <a:lnTo>
                      <a:pt x="610" y="286"/>
                    </a:lnTo>
                    <a:lnTo>
                      <a:pt x="629" y="304"/>
                    </a:lnTo>
                    <a:lnTo>
                      <a:pt x="667" y="323"/>
                    </a:lnTo>
                    <a:lnTo>
                      <a:pt x="705" y="342"/>
                    </a:lnTo>
                    <a:lnTo>
                      <a:pt x="724" y="342"/>
                    </a:lnTo>
                    <a:lnTo>
                      <a:pt x="762" y="342"/>
                    </a:lnTo>
                    <a:lnTo>
                      <a:pt x="819" y="323"/>
                    </a:lnTo>
                    <a:lnTo>
                      <a:pt x="819" y="286"/>
                    </a:lnTo>
                    <a:lnTo>
                      <a:pt x="819" y="266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46" name="Freeform 17">
                <a:extLst>
                  <a:ext uri="{FF2B5EF4-FFF2-40B4-BE49-F238E27FC236}">
                    <a16:creationId xmlns:a16="http://schemas.microsoft.com/office/drawing/2014/main" id="{632B0078-723A-1B40-82D2-D307FF6BD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26713" y="8072438"/>
                <a:ext cx="2098675" cy="1317625"/>
              </a:xfrm>
              <a:custGeom>
                <a:avLst/>
                <a:gdLst>
                  <a:gd name="T0" fmla="*/ 2147483646 w 5829"/>
                  <a:gd name="T1" fmla="*/ 2147483646 h 3658"/>
                  <a:gd name="T2" fmla="*/ 2147483646 w 5829"/>
                  <a:gd name="T3" fmla="*/ 2147483646 h 3658"/>
                  <a:gd name="T4" fmla="*/ 2147483646 w 5829"/>
                  <a:gd name="T5" fmla="*/ 2147483646 h 3658"/>
                  <a:gd name="T6" fmla="*/ 2147483646 w 5829"/>
                  <a:gd name="T7" fmla="*/ 2147483646 h 3658"/>
                  <a:gd name="T8" fmla="*/ 2147483646 w 5829"/>
                  <a:gd name="T9" fmla="*/ 2147483646 h 3658"/>
                  <a:gd name="T10" fmla="*/ 2147483646 w 5829"/>
                  <a:gd name="T11" fmla="*/ 2147483646 h 3658"/>
                  <a:gd name="T12" fmla="*/ 2147483646 w 5829"/>
                  <a:gd name="T13" fmla="*/ 2147483646 h 3658"/>
                  <a:gd name="T14" fmla="*/ 2147483646 w 5829"/>
                  <a:gd name="T15" fmla="*/ 2147483646 h 3658"/>
                  <a:gd name="T16" fmla="*/ 2147483646 w 5829"/>
                  <a:gd name="T17" fmla="*/ 2147483646 h 3658"/>
                  <a:gd name="T18" fmla="*/ 2147483646 w 5829"/>
                  <a:gd name="T19" fmla="*/ 2147483646 h 3658"/>
                  <a:gd name="T20" fmla="*/ 2147483646 w 5829"/>
                  <a:gd name="T21" fmla="*/ 2147483646 h 3658"/>
                  <a:gd name="T22" fmla="*/ 2147483646 w 5829"/>
                  <a:gd name="T23" fmla="*/ 2147483646 h 3658"/>
                  <a:gd name="T24" fmla="*/ 2147483646 w 5829"/>
                  <a:gd name="T25" fmla="*/ 2147483646 h 3658"/>
                  <a:gd name="T26" fmla="*/ 2147483646 w 5829"/>
                  <a:gd name="T27" fmla="*/ 2147483646 h 3658"/>
                  <a:gd name="T28" fmla="*/ 2147483646 w 5829"/>
                  <a:gd name="T29" fmla="*/ 2147483646 h 3658"/>
                  <a:gd name="T30" fmla="*/ 2147483646 w 5829"/>
                  <a:gd name="T31" fmla="*/ 2147483646 h 3658"/>
                  <a:gd name="T32" fmla="*/ 2147483646 w 5829"/>
                  <a:gd name="T33" fmla="*/ 2147483646 h 3658"/>
                  <a:gd name="T34" fmla="*/ 2147483646 w 5829"/>
                  <a:gd name="T35" fmla="*/ 2147483646 h 3658"/>
                  <a:gd name="T36" fmla="*/ 2147483646 w 5829"/>
                  <a:gd name="T37" fmla="*/ 2147483646 h 3658"/>
                  <a:gd name="T38" fmla="*/ 2147483646 w 5829"/>
                  <a:gd name="T39" fmla="*/ 2147483646 h 3658"/>
                  <a:gd name="T40" fmla="*/ 2147483646 w 5829"/>
                  <a:gd name="T41" fmla="*/ 2147483646 h 3658"/>
                  <a:gd name="T42" fmla="*/ 2147483646 w 5829"/>
                  <a:gd name="T43" fmla="*/ 2147483646 h 3658"/>
                  <a:gd name="T44" fmla="*/ 2147483646 w 5829"/>
                  <a:gd name="T45" fmla="*/ 2147483646 h 3658"/>
                  <a:gd name="T46" fmla="*/ 2147483646 w 5829"/>
                  <a:gd name="T47" fmla="*/ 2147483646 h 3658"/>
                  <a:gd name="T48" fmla="*/ 2147483646 w 5829"/>
                  <a:gd name="T49" fmla="*/ 2147483646 h 3658"/>
                  <a:gd name="T50" fmla="*/ 2147483646 w 5829"/>
                  <a:gd name="T51" fmla="*/ 2147483646 h 3658"/>
                  <a:gd name="T52" fmla="*/ 2147483646 w 5829"/>
                  <a:gd name="T53" fmla="*/ 2147483646 h 3658"/>
                  <a:gd name="T54" fmla="*/ 2147483646 w 5829"/>
                  <a:gd name="T55" fmla="*/ 2147483646 h 3658"/>
                  <a:gd name="T56" fmla="*/ 2147483646 w 5829"/>
                  <a:gd name="T57" fmla="*/ 2147483646 h 3658"/>
                  <a:gd name="T58" fmla="*/ 2147483646 w 5829"/>
                  <a:gd name="T59" fmla="*/ 2147483646 h 3658"/>
                  <a:gd name="T60" fmla="*/ 2147483646 w 5829"/>
                  <a:gd name="T61" fmla="*/ 2147483646 h 3658"/>
                  <a:gd name="T62" fmla="*/ 2147483646 w 5829"/>
                  <a:gd name="T63" fmla="*/ 2147483646 h 3658"/>
                  <a:gd name="T64" fmla="*/ 2147483646 w 5829"/>
                  <a:gd name="T65" fmla="*/ 2147483646 h 3658"/>
                  <a:gd name="T66" fmla="*/ 2147483646 w 5829"/>
                  <a:gd name="T67" fmla="*/ 2147483646 h 3658"/>
                  <a:gd name="T68" fmla="*/ 2147483646 w 5829"/>
                  <a:gd name="T69" fmla="*/ 2147483646 h 3658"/>
                  <a:gd name="T70" fmla="*/ 2147483646 w 5829"/>
                  <a:gd name="T71" fmla="*/ 2147483646 h 3658"/>
                  <a:gd name="T72" fmla="*/ 2147483646 w 5829"/>
                  <a:gd name="T73" fmla="*/ 2147483646 h 3658"/>
                  <a:gd name="T74" fmla="*/ 2147483646 w 5829"/>
                  <a:gd name="T75" fmla="*/ 2147483646 h 3658"/>
                  <a:gd name="T76" fmla="*/ 2147483646 w 5829"/>
                  <a:gd name="T77" fmla="*/ 2147483646 h 3658"/>
                  <a:gd name="T78" fmla="*/ 2147483646 w 5829"/>
                  <a:gd name="T79" fmla="*/ 2147483646 h 3658"/>
                  <a:gd name="T80" fmla="*/ 2147483646 w 5829"/>
                  <a:gd name="T81" fmla="*/ 2147483646 h 3658"/>
                  <a:gd name="T82" fmla="*/ 2147483646 w 5829"/>
                  <a:gd name="T83" fmla="*/ 2147483646 h 3658"/>
                  <a:gd name="T84" fmla="*/ 2147483646 w 5829"/>
                  <a:gd name="T85" fmla="*/ 2147483646 h 3658"/>
                  <a:gd name="T86" fmla="*/ 2147483646 w 5829"/>
                  <a:gd name="T87" fmla="*/ 2147483646 h 3658"/>
                  <a:gd name="T88" fmla="*/ 2147483646 w 5829"/>
                  <a:gd name="T89" fmla="*/ 2147483646 h 3658"/>
                  <a:gd name="T90" fmla="*/ 2147483646 w 5829"/>
                  <a:gd name="T91" fmla="*/ 2147483646 h 3658"/>
                  <a:gd name="T92" fmla="*/ 2147483646 w 5829"/>
                  <a:gd name="T93" fmla="*/ 2147483646 h 3658"/>
                  <a:gd name="T94" fmla="*/ 2147483646 w 5829"/>
                  <a:gd name="T95" fmla="*/ 2147483646 h 3658"/>
                  <a:gd name="T96" fmla="*/ 2147483646 w 5829"/>
                  <a:gd name="T97" fmla="*/ 2147483646 h 3658"/>
                  <a:gd name="T98" fmla="*/ 2147483646 w 5829"/>
                  <a:gd name="T99" fmla="*/ 2147483646 h 3658"/>
                  <a:gd name="T100" fmla="*/ 2147483646 w 5829"/>
                  <a:gd name="T101" fmla="*/ 2147483646 h 3658"/>
                  <a:gd name="T102" fmla="*/ 2147483646 w 5829"/>
                  <a:gd name="T103" fmla="*/ 2147483646 h 3658"/>
                  <a:gd name="T104" fmla="*/ 2147483646 w 5829"/>
                  <a:gd name="T105" fmla="*/ 2147483646 h 3658"/>
                  <a:gd name="T106" fmla="*/ 2147483646 w 5829"/>
                  <a:gd name="T107" fmla="*/ 2147483646 h 3658"/>
                  <a:gd name="T108" fmla="*/ 2147483646 w 5829"/>
                  <a:gd name="T109" fmla="*/ 2147483646 h 3658"/>
                  <a:gd name="T110" fmla="*/ 2147483646 w 5829"/>
                  <a:gd name="T111" fmla="*/ 2147483646 h 3658"/>
                  <a:gd name="T112" fmla="*/ 2147483646 w 5829"/>
                  <a:gd name="T113" fmla="*/ 2147483646 h 3658"/>
                  <a:gd name="T114" fmla="*/ 2147483646 w 5829"/>
                  <a:gd name="T115" fmla="*/ 2147483646 h 3658"/>
                  <a:gd name="T116" fmla="*/ 2147483646 w 5829"/>
                  <a:gd name="T117" fmla="*/ 2147483646 h 3658"/>
                  <a:gd name="T118" fmla="*/ 2147483646 w 5829"/>
                  <a:gd name="T119" fmla="*/ 2147483646 h 3658"/>
                  <a:gd name="T120" fmla="*/ 2147483646 w 5829"/>
                  <a:gd name="T121" fmla="*/ 2147483646 h 3658"/>
                  <a:gd name="T122" fmla="*/ 2147483646 w 5829"/>
                  <a:gd name="T123" fmla="*/ 2147483646 h 365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829" h="3658">
                    <a:moveTo>
                      <a:pt x="4362" y="439"/>
                    </a:moveTo>
                    <a:lnTo>
                      <a:pt x="4362" y="457"/>
                    </a:lnTo>
                    <a:lnTo>
                      <a:pt x="4381" y="457"/>
                    </a:lnTo>
                    <a:lnTo>
                      <a:pt x="4400" y="457"/>
                    </a:lnTo>
                    <a:lnTo>
                      <a:pt x="4400" y="439"/>
                    </a:lnTo>
                    <a:lnTo>
                      <a:pt x="4381" y="420"/>
                    </a:lnTo>
                    <a:lnTo>
                      <a:pt x="4362" y="420"/>
                    </a:lnTo>
                    <a:lnTo>
                      <a:pt x="4362" y="439"/>
                    </a:lnTo>
                    <a:close/>
                    <a:moveTo>
                      <a:pt x="4286" y="420"/>
                    </a:moveTo>
                    <a:lnTo>
                      <a:pt x="4286" y="420"/>
                    </a:lnTo>
                    <a:lnTo>
                      <a:pt x="4286" y="401"/>
                    </a:lnTo>
                    <a:lnTo>
                      <a:pt x="4286" y="381"/>
                    </a:lnTo>
                    <a:lnTo>
                      <a:pt x="4286" y="401"/>
                    </a:lnTo>
                    <a:lnTo>
                      <a:pt x="4286" y="420"/>
                    </a:lnTo>
                    <a:close/>
                    <a:moveTo>
                      <a:pt x="4343" y="381"/>
                    </a:moveTo>
                    <a:lnTo>
                      <a:pt x="4343" y="401"/>
                    </a:lnTo>
                    <a:lnTo>
                      <a:pt x="4362" y="401"/>
                    </a:lnTo>
                    <a:lnTo>
                      <a:pt x="4362" y="381"/>
                    </a:lnTo>
                    <a:lnTo>
                      <a:pt x="4343" y="381"/>
                    </a:lnTo>
                    <a:close/>
                    <a:moveTo>
                      <a:pt x="4381" y="210"/>
                    </a:moveTo>
                    <a:lnTo>
                      <a:pt x="4400" y="210"/>
                    </a:lnTo>
                    <a:lnTo>
                      <a:pt x="4381" y="191"/>
                    </a:lnTo>
                    <a:lnTo>
                      <a:pt x="4381" y="210"/>
                    </a:lnTo>
                    <a:close/>
                    <a:moveTo>
                      <a:pt x="5828" y="914"/>
                    </a:moveTo>
                    <a:lnTo>
                      <a:pt x="5809" y="914"/>
                    </a:lnTo>
                    <a:lnTo>
                      <a:pt x="5772" y="914"/>
                    </a:lnTo>
                    <a:lnTo>
                      <a:pt x="5752" y="914"/>
                    </a:lnTo>
                    <a:lnTo>
                      <a:pt x="5733" y="914"/>
                    </a:lnTo>
                    <a:lnTo>
                      <a:pt x="5676" y="914"/>
                    </a:lnTo>
                    <a:lnTo>
                      <a:pt x="5676" y="895"/>
                    </a:lnTo>
                    <a:lnTo>
                      <a:pt x="5657" y="895"/>
                    </a:lnTo>
                    <a:lnTo>
                      <a:pt x="5657" y="914"/>
                    </a:lnTo>
                    <a:lnTo>
                      <a:pt x="5524" y="914"/>
                    </a:lnTo>
                    <a:lnTo>
                      <a:pt x="5524" y="895"/>
                    </a:lnTo>
                    <a:lnTo>
                      <a:pt x="5505" y="876"/>
                    </a:lnTo>
                    <a:lnTo>
                      <a:pt x="5486" y="876"/>
                    </a:lnTo>
                    <a:lnTo>
                      <a:pt x="5467" y="876"/>
                    </a:lnTo>
                    <a:lnTo>
                      <a:pt x="5467" y="895"/>
                    </a:lnTo>
                    <a:lnTo>
                      <a:pt x="5447" y="914"/>
                    </a:lnTo>
                    <a:lnTo>
                      <a:pt x="5428" y="895"/>
                    </a:lnTo>
                    <a:lnTo>
                      <a:pt x="5410" y="876"/>
                    </a:lnTo>
                    <a:lnTo>
                      <a:pt x="5410" y="838"/>
                    </a:lnTo>
                    <a:lnTo>
                      <a:pt x="5428" y="819"/>
                    </a:lnTo>
                    <a:lnTo>
                      <a:pt x="5428" y="800"/>
                    </a:lnTo>
                    <a:lnTo>
                      <a:pt x="5410" y="781"/>
                    </a:lnTo>
                    <a:lnTo>
                      <a:pt x="5391" y="781"/>
                    </a:lnTo>
                    <a:lnTo>
                      <a:pt x="5371" y="781"/>
                    </a:lnTo>
                    <a:lnTo>
                      <a:pt x="5352" y="781"/>
                    </a:lnTo>
                    <a:lnTo>
                      <a:pt x="5371" y="781"/>
                    </a:lnTo>
                    <a:lnTo>
                      <a:pt x="5352" y="800"/>
                    </a:lnTo>
                    <a:lnTo>
                      <a:pt x="5333" y="800"/>
                    </a:lnTo>
                    <a:lnTo>
                      <a:pt x="5333" y="819"/>
                    </a:lnTo>
                    <a:lnTo>
                      <a:pt x="5314" y="838"/>
                    </a:lnTo>
                    <a:lnTo>
                      <a:pt x="5295" y="857"/>
                    </a:lnTo>
                    <a:lnTo>
                      <a:pt x="5314" y="895"/>
                    </a:lnTo>
                    <a:lnTo>
                      <a:pt x="5295" y="895"/>
                    </a:lnTo>
                    <a:lnTo>
                      <a:pt x="5276" y="895"/>
                    </a:lnTo>
                    <a:lnTo>
                      <a:pt x="5276" y="876"/>
                    </a:lnTo>
                    <a:lnTo>
                      <a:pt x="5257" y="857"/>
                    </a:lnTo>
                    <a:lnTo>
                      <a:pt x="5105" y="857"/>
                    </a:lnTo>
                    <a:lnTo>
                      <a:pt x="5066" y="857"/>
                    </a:lnTo>
                    <a:lnTo>
                      <a:pt x="5048" y="857"/>
                    </a:lnTo>
                    <a:lnTo>
                      <a:pt x="5048" y="838"/>
                    </a:lnTo>
                    <a:lnTo>
                      <a:pt x="5029" y="857"/>
                    </a:lnTo>
                    <a:lnTo>
                      <a:pt x="5010" y="857"/>
                    </a:lnTo>
                    <a:lnTo>
                      <a:pt x="5010" y="876"/>
                    </a:lnTo>
                    <a:lnTo>
                      <a:pt x="5048" y="857"/>
                    </a:lnTo>
                    <a:lnTo>
                      <a:pt x="5048" y="876"/>
                    </a:lnTo>
                    <a:lnTo>
                      <a:pt x="5066" y="895"/>
                    </a:lnTo>
                    <a:lnTo>
                      <a:pt x="5048" y="895"/>
                    </a:lnTo>
                    <a:lnTo>
                      <a:pt x="5010" y="895"/>
                    </a:lnTo>
                    <a:lnTo>
                      <a:pt x="4990" y="895"/>
                    </a:lnTo>
                    <a:lnTo>
                      <a:pt x="4971" y="876"/>
                    </a:lnTo>
                    <a:lnTo>
                      <a:pt x="4952" y="876"/>
                    </a:lnTo>
                    <a:lnTo>
                      <a:pt x="4934" y="857"/>
                    </a:lnTo>
                    <a:lnTo>
                      <a:pt x="4914" y="857"/>
                    </a:lnTo>
                    <a:lnTo>
                      <a:pt x="4914" y="838"/>
                    </a:lnTo>
                    <a:lnTo>
                      <a:pt x="4895" y="819"/>
                    </a:lnTo>
                    <a:lnTo>
                      <a:pt x="4895" y="800"/>
                    </a:lnTo>
                    <a:lnTo>
                      <a:pt x="4876" y="781"/>
                    </a:lnTo>
                    <a:lnTo>
                      <a:pt x="4857" y="761"/>
                    </a:lnTo>
                    <a:lnTo>
                      <a:pt x="4857" y="742"/>
                    </a:lnTo>
                    <a:lnTo>
                      <a:pt x="4895" y="742"/>
                    </a:lnTo>
                    <a:lnTo>
                      <a:pt x="4876" y="724"/>
                    </a:lnTo>
                    <a:lnTo>
                      <a:pt x="4857" y="724"/>
                    </a:lnTo>
                    <a:lnTo>
                      <a:pt x="4838" y="705"/>
                    </a:lnTo>
                    <a:lnTo>
                      <a:pt x="4857" y="724"/>
                    </a:lnTo>
                    <a:lnTo>
                      <a:pt x="4819" y="742"/>
                    </a:lnTo>
                    <a:lnTo>
                      <a:pt x="4800" y="761"/>
                    </a:lnTo>
                    <a:lnTo>
                      <a:pt x="4705" y="761"/>
                    </a:lnTo>
                    <a:lnTo>
                      <a:pt x="4685" y="761"/>
                    </a:lnTo>
                    <a:lnTo>
                      <a:pt x="4685" y="742"/>
                    </a:lnTo>
                    <a:lnTo>
                      <a:pt x="4667" y="724"/>
                    </a:lnTo>
                    <a:lnTo>
                      <a:pt x="4667" y="705"/>
                    </a:lnTo>
                    <a:lnTo>
                      <a:pt x="4685" y="705"/>
                    </a:lnTo>
                    <a:lnTo>
                      <a:pt x="4667" y="685"/>
                    </a:lnTo>
                    <a:lnTo>
                      <a:pt x="4685" y="666"/>
                    </a:lnTo>
                    <a:lnTo>
                      <a:pt x="4685" y="647"/>
                    </a:lnTo>
                    <a:lnTo>
                      <a:pt x="4667" y="647"/>
                    </a:lnTo>
                    <a:lnTo>
                      <a:pt x="4648" y="628"/>
                    </a:lnTo>
                    <a:lnTo>
                      <a:pt x="4629" y="628"/>
                    </a:lnTo>
                    <a:lnTo>
                      <a:pt x="4609" y="628"/>
                    </a:lnTo>
                    <a:lnTo>
                      <a:pt x="4590" y="628"/>
                    </a:lnTo>
                    <a:lnTo>
                      <a:pt x="4571" y="609"/>
                    </a:lnTo>
                    <a:lnTo>
                      <a:pt x="4571" y="590"/>
                    </a:lnTo>
                    <a:lnTo>
                      <a:pt x="4553" y="590"/>
                    </a:lnTo>
                    <a:lnTo>
                      <a:pt x="4533" y="590"/>
                    </a:lnTo>
                    <a:lnTo>
                      <a:pt x="4533" y="571"/>
                    </a:lnTo>
                    <a:lnTo>
                      <a:pt x="4514" y="552"/>
                    </a:lnTo>
                    <a:lnTo>
                      <a:pt x="4533" y="552"/>
                    </a:lnTo>
                    <a:lnTo>
                      <a:pt x="4514" y="533"/>
                    </a:lnTo>
                    <a:lnTo>
                      <a:pt x="4495" y="533"/>
                    </a:lnTo>
                    <a:lnTo>
                      <a:pt x="4476" y="514"/>
                    </a:lnTo>
                    <a:lnTo>
                      <a:pt x="4476" y="533"/>
                    </a:lnTo>
                    <a:lnTo>
                      <a:pt x="4457" y="533"/>
                    </a:lnTo>
                    <a:lnTo>
                      <a:pt x="4438" y="533"/>
                    </a:lnTo>
                    <a:lnTo>
                      <a:pt x="4419" y="514"/>
                    </a:lnTo>
                    <a:lnTo>
                      <a:pt x="4381" y="514"/>
                    </a:lnTo>
                    <a:lnTo>
                      <a:pt x="4362" y="533"/>
                    </a:lnTo>
                    <a:lnTo>
                      <a:pt x="4324" y="552"/>
                    </a:lnTo>
                    <a:lnTo>
                      <a:pt x="4304" y="552"/>
                    </a:lnTo>
                    <a:lnTo>
                      <a:pt x="4267" y="571"/>
                    </a:lnTo>
                    <a:lnTo>
                      <a:pt x="4248" y="590"/>
                    </a:lnTo>
                    <a:lnTo>
                      <a:pt x="4172" y="590"/>
                    </a:lnTo>
                    <a:lnTo>
                      <a:pt x="4152" y="609"/>
                    </a:lnTo>
                    <a:lnTo>
                      <a:pt x="4133" y="628"/>
                    </a:lnTo>
                    <a:lnTo>
                      <a:pt x="4114" y="628"/>
                    </a:lnTo>
                    <a:lnTo>
                      <a:pt x="4114" y="647"/>
                    </a:lnTo>
                    <a:lnTo>
                      <a:pt x="4095" y="647"/>
                    </a:lnTo>
                    <a:lnTo>
                      <a:pt x="4057" y="647"/>
                    </a:lnTo>
                    <a:lnTo>
                      <a:pt x="4000" y="647"/>
                    </a:lnTo>
                    <a:lnTo>
                      <a:pt x="4000" y="666"/>
                    </a:lnTo>
                    <a:lnTo>
                      <a:pt x="4019" y="666"/>
                    </a:lnTo>
                    <a:lnTo>
                      <a:pt x="4038" y="666"/>
                    </a:lnTo>
                    <a:lnTo>
                      <a:pt x="4057" y="666"/>
                    </a:lnTo>
                    <a:lnTo>
                      <a:pt x="4057" y="685"/>
                    </a:lnTo>
                    <a:lnTo>
                      <a:pt x="4076" y="705"/>
                    </a:lnTo>
                    <a:lnTo>
                      <a:pt x="4057" y="742"/>
                    </a:lnTo>
                    <a:lnTo>
                      <a:pt x="3962" y="819"/>
                    </a:lnTo>
                    <a:lnTo>
                      <a:pt x="3867" y="876"/>
                    </a:lnTo>
                    <a:lnTo>
                      <a:pt x="3828" y="895"/>
                    </a:lnTo>
                    <a:lnTo>
                      <a:pt x="3828" y="914"/>
                    </a:lnTo>
                    <a:lnTo>
                      <a:pt x="3771" y="933"/>
                    </a:lnTo>
                    <a:lnTo>
                      <a:pt x="3752" y="952"/>
                    </a:lnTo>
                    <a:lnTo>
                      <a:pt x="3733" y="952"/>
                    </a:lnTo>
                    <a:lnTo>
                      <a:pt x="3714" y="971"/>
                    </a:lnTo>
                    <a:lnTo>
                      <a:pt x="3733" y="990"/>
                    </a:lnTo>
                    <a:lnTo>
                      <a:pt x="3752" y="1028"/>
                    </a:lnTo>
                    <a:lnTo>
                      <a:pt x="3752" y="1066"/>
                    </a:lnTo>
                    <a:lnTo>
                      <a:pt x="3733" y="1086"/>
                    </a:lnTo>
                    <a:lnTo>
                      <a:pt x="3676" y="1123"/>
                    </a:lnTo>
                    <a:lnTo>
                      <a:pt x="3676" y="1142"/>
                    </a:lnTo>
                    <a:lnTo>
                      <a:pt x="3657" y="1162"/>
                    </a:lnTo>
                    <a:lnTo>
                      <a:pt x="3619" y="1162"/>
                    </a:lnTo>
                    <a:lnTo>
                      <a:pt x="3581" y="1162"/>
                    </a:lnTo>
                    <a:lnTo>
                      <a:pt x="3505" y="1162"/>
                    </a:lnTo>
                    <a:lnTo>
                      <a:pt x="3486" y="1162"/>
                    </a:lnTo>
                    <a:lnTo>
                      <a:pt x="3447" y="1162"/>
                    </a:lnTo>
                    <a:lnTo>
                      <a:pt x="3410" y="1181"/>
                    </a:lnTo>
                    <a:lnTo>
                      <a:pt x="3295" y="1162"/>
                    </a:lnTo>
                    <a:lnTo>
                      <a:pt x="3200" y="1123"/>
                    </a:lnTo>
                    <a:lnTo>
                      <a:pt x="3181" y="1105"/>
                    </a:lnTo>
                    <a:lnTo>
                      <a:pt x="3143" y="1086"/>
                    </a:lnTo>
                    <a:lnTo>
                      <a:pt x="3124" y="1066"/>
                    </a:lnTo>
                    <a:lnTo>
                      <a:pt x="3105" y="1047"/>
                    </a:lnTo>
                    <a:lnTo>
                      <a:pt x="3085" y="1047"/>
                    </a:lnTo>
                    <a:lnTo>
                      <a:pt x="3066" y="1028"/>
                    </a:lnTo>
                    <a:lnTo>
                      <a:pt x="3048" y="990"/>
                    </a:lnTo>
                    <a:lnTo>
                      <a:pt x="3048" y="952"/>
                    </a:lnTo>
                    <a:lnTo>
                      <a:pt x="3066" y="800"/>
                    </a:lnTo>
                    <a:lnTo>
                      <a:pt x="3066" y="761"/>
                    </a:lnTo>
                    <a:lnTo>
                      <a:pt x="3066" y="742"/>
                    </a:lnTo>
                    <a:lnTo>
                      <a:pt x="3066" y="724"/>
                    </a:lnTo>
                    <a:lnTo>
                      <a:pt x="3085" y="705"/>
                    </a:lnTo>
                    <a:lnTo>
                      <a:pt x="3105" y="685"/>
                    </a:lnTo>
                    <a:lnTo>
                      <a:pt x="3105" y="647"/>
                    </a:lnTo>
                    <a:lnTo>
                      <a:pt x="3124" y="628"/>
                    </a:lnTo>
                    <a:lnTo>
                      <a:pt x="3143" y="609"/>
                    </a:lnTo>
                    <a:lnTo>
                      <a:pt x="3181" y="609"/>
                    </a:lnTo>
                    <a:lnTo>
                      <a:pt x="3238" y="647"/>
                    </a:lnTo>
                    <a:lnTo>
                      <a:pt x="3257" y="666"/>
                    </a:lnTo>
                    <a:lnTo>
                      <a:pt x="3276" y="666"/>
                    </a:lnTo>
                    <a:lnTo>
                      <a:pt x="3276" y="628"/>
                    </a:lnTo>
                    <a:lnTo>
                      <a:pt x="3276" y="571"/>
                    </a:lnTo>
                    <a:lnTo>
                      <a:pt x="3238" y="552"/>
                    </a:lnTo>
                    <a:lnTo>
                      <a:pt x="3200" y="533"/>
                    </a:lnTo>
                    <a:lnTo>
                      <a:pt x="3181" y="495"/>
                    </a:lnTo>
                    <a:lnTo>
                      <a:pt x="3162" y="439"/>
                    </a:lnTo>
                    <a:lnTo>
                      <a:pt x="3124" y="420"/>
                    </a:lnTo>
                    <a:lnTo>
                      <a:pt x="3085" y="401"/>
                    </a:lnTo>
                    <a:lnTo>
                      <a:pt x="3066" y="363"/>
                    </a:lnTo>
                    <a:lnTo>
                      <a:pt x="3066" y="325"/>
                    </a:lnTo>
                    <a:lnTo>
                      <a:pt x="3048" y="325"/>
                    </a:lnTo>
                    <a:lnTo>
                      <a:pt x="3029" y="305"/>
                    </a:lnTo>
                    <a:lnTo>
                      <a:pt x="3048" y="267"/>
                    </a:lnTo>
                    <a:lnTo>
                      <a:pt x="3009" y="249"/>
                    </a:lnTo>
                    <a:lnTo>
                      <a:pt x="2971" y="229"/>
                    </a:lnTo>
                    <a:lnTo>
                      <a:pt x="2953" y="229"/>
                    </a:lnTo>
                    <a:lnTo>
                      <a:pt x="2914" y="210"/>
                    </a:lnTo>
                    <a:lnTo>
                      <a:pt x="2838" y="229"/>
                    </a:lnTo>
                    <a:lnTo>
                      <a:pt x="2800" y="249"/>
                    </a:lnTo>
                    <a:lnTo>
                      <a:pt x="2800" y="267"/>
                    </a:lnTo>
                    <a:lnTo>
                      <a:pt x="2781" y="286"/>
                    </a:lnTo>
                    <a:lnTo>
                      <a:pt x="2762" y="286"/>
                    </a:lnTo>
                    <a:lnTo>
                      <a:pt x="2762" y="305"/>
                    </a:lnTo>
                    <a:lnTo>
                      <a:pt x="2743" y="305"/>
                    </a:lnTo>
                    <a:lnTo>
                      <a:pt x="2724" y="286"/>
                    </a:lnTo>
                    <a:lnTo>
                      <a:pt x="2724" y="267"/>
                    </a:lnTo>
                    <a:lnTo>
                      <a:pt x="2704" y="267"/>
                    </a:lnTo>
                    <a:lnTo>
                      <a:pt x="2686" y="267"/>
                    </a:lnTo>
                    <a:lnTo>
                      <a:pt x="2667" y="267"/>
                    </a:lnTo>
                    <a:lnTo>
                      <a:pt x="2590" y="249"/>
                    </a:lnTo>
                    <a:lnTo>
                      <a:pt x="2514" y="229"/>
                    </a:lnTo>
                    <a:lnTo>
                      <a:pt x="2457" y="229"/>
                    </a:lnTo>
                    <a:lnTo>
                      <a:pt x="2438" y="229"/>
                    </a:lnTo>
                    <a:lnTo>
                      <a:pt x="2419" y="229"/>
                    </a:lnTo>
                    <a:lnTo>
                      <a:pt x="2400" y="229"/>
                    </a:lnTo>
                    <a:lnTo>
                      <a:pt x="2381" y="229"/>
                    </a:lnTo>
                    <a:lnTo>
                      <a:pt x="2400" y="210"/>
                    </a:lnTo>
                    <a:lnTo>
                      <a:pt x="2381" y="210"/>
                    </a:lnTo>
                    <a:lnTo>
                      <a:pt x="2381" y="191"/>
                    </a:lnTo>
                    <a:lnTo>
                      <a:pt x="2362" y="172"/>
                    </a:lnTo>
                    <a:lnTo>
                      <a:pt x="2343" y="172"/>
                    </a:lnTo>
                    <a:lnTo>
                      <a:pt x="2343" y="191"/>
                    </a:lnTo>
                    <a:lnTo>
                      <a:pt x="2323" y="172"/>
                    </a:lnTo>
                    <a:lnTo>
                      <a:pt x="2305" y="153"/>
                    </a:lnTo>
                    <a:lnTo>
                      <a:pt x="2286" y="134"/>
                    </a:lnTo>
                    <a:lnTo>
                      <a:pt x="2228" y="115"/>
                    </a:lnTo>
                    <a:lnTo>
                      <a:pt x="2209" y="115"/>
                    </a:lnTo>
                    <a:lnTo>
                      <a:pt x="2209" y="134"/>
                    </a:lnTo>
                    <a:lnTo>
                      <a:pt x="2191" y="134"/>
                    </a:lnTo>
                    <a:lnTo>
                      <a:pt x="2171" y="153"/>
                    </a:lnTo>
                    <a:lnTo>
                      <a:pt x="2171" y="172"/>
                    </a:lnTo>
                    <a:lnTo>
                      <a:pt x="2171" y="191"/>
                    </a:lnTo>
                    <a:lnTo>
                      <a:pt x="2191" y="191"/>
                    </a:lnTo>
                    <a:lnTo>
                      <a:pt x="2191" y="210"/>
                    </a:lnTo>
                    <a:lnTo>
                      <a:pt x="2171" y="229"/>
                    </a:lnTo>
                    <a:lnTo>
                      <a:pt x="2171" y="249"/>
                    </a:lnTo>
                    <a:lnTo>
                      <a:pt x="2133" y="267"/>
                    </a:lnTo>
                    <a:lnTo>
                      <a:pt x="2133" y="286"/>
                    </a:lnTo>
                    <a:lnTo>
                      <a:pt x="2114" y="305"/>
                    </a:lnTo>
                    <a:lnTo>
                      <a:pt x="2076" y="305"/>
                    </a:lnTo>
                    <a:lnTo>
                      <a:pt x="2038" y="305"/>
                    </a:lnTo>
                    <a:lnTo>
                      <a:pt x="2038" y="325"/>
                    </a:lnTo>
                    <a:lnTo>
                      <a:pt x="2000" y="344"/>
                    </a:lnTo>
                    <a:lnTo>
                      <a:pt x="2000" y="363"/>
                    </a:lnTo>
                    <a:lnTo>
                      <a:pt x="2000" y="381"/>
                    </a:lnTo>
                    <a:lnTo>
                      <a:pt x="1981" y="401"/>
                    </a:lnTo>
                    <a:lnTo>
                      <a:pt x="1981" y="420"/>
                    </a:lnTo>
                    <a:lnTo>
                      <a:pt x="1962" y="457"/>
                    </a:lnTo>
                    <a:lnTo>
                      <a:pt x="1942" y="457"/>
                    </a:lnTo>
                    <a:lnTo>
                      <a:pt x="1942" y="495"/>
                    </a:lnTo>
                    <a:lnTo>
                      <a:pt x="1924" y="495"/>
                    </a:lnTo>
                    <a:lnTo>
                      <a:pt x="1924" y="514"/>
                    </a:lnTo>
                    <a:lnTo>
                      <a:pt x="1905" y="514"/>
                    </a:lnTo>
                    <a:lnTo>
                      <a:pt x="1886" y="514"/>
                    </a:lnTo>
                    <a:lnTo>
                      <a:pt x="1847" y="495"/>
                    </a:lnTo>
                    <a:lnTo>
                      <a:pt x="1828" y="495"/>
                    </a:lnTo>
                    <a:lnTo>
                      <a:pt x="1790" y="514"/>
                    </a:lnTo>
                    <a:lnTo>
                      <a:pt x="1752" y="514"/>
                    </a:lnTo>
                    <a:lnTo>
                      <a:pt x="1733" y="514"/>
                    </a:lnTo>
                    <a:lnTo>
                      <a:pt x="1695" y="514"/>
                    </a:lnTo>
                    <a:lnTo>
                      <a:pt x="1657" y="514"/>
                    </a:lnTo>
                    <a:lnTo>
                      <a:pt x="1619" y="514"/>
                    </a:lnTo>
                    <a:lnTo>
                      <a:pt x="1600" y="514"/>
                    </a:lnTo>
                    <a:lnTo>
                      <a:pt x="1581" y="514"/>
                    </a:lnTo>
                    <a:lnTo>
                      <a:pt x="1562" y="514"/>
                    </a:lnTo>
                    <a:lnTo>
                      <a:pt x="1524" y="514"/>
                    </a:lnTo>
                    <a:lnTo>
                      <a:pt x="1485" y="514"/>
                    </a:lnTo>
                    <a:lnTo>
                      <a:pt x="1466" y="514"/>
                    </a:lnTo>
                    <a:lnTo>
                      <a:pt x="1448" y="514"/>
                    </a:lnTo>
                    <a:lnTo>
                      <a:pt x="1429" y="533"/>
                    </a:lnTo>
                    <a:lnTo>
                      <a:pt x="1429" y="552"/>
                    </a:lnTo>
                    <a:lnTo>
                      <a:pt x="1409" y="590"/>
                    </a:lnTo>
                    <a:lnTo>
                      <a:pt x="1409" y="609"/>
                    </a:lnTo>
                    <a:lnTo>
                      <a:pt x="1352" y="628"/>
                    </a:lnTo>
                    <a:lnTo>
                      <a:pt x="1352" y="647"/>
                    </a:lnTo>
                    <a:lnTo>
                      <a:pt x="1333" y="666"/>
                    </a:lnTo>
                    <a:lnTo>
                      <a:pt x="1314" y="705"/>
                    </a:lnTo>
                    <a:lnTo>
                      <a:pt x="1314" y="724"/>
                    </a:lnTo>
                    <a:lnTo>
                      <a:pt x="1295" y="724"/>
                    </a:lnTo>
                    <a:lnTo>
                      <a:pt x="1276" y="742"/>
                    </a:lnTo>
                    <a:lnTo>
                      <a:pt x="1257" y="761"/>
                    </a:lnTo>
                    <a:lnTo>
                      <a:pt x="1238" y="781"/>
                    </a:lnTo>
                    <a:lnTo>
                      <a:pt x="1238" y="800"/>
                    </a:lnTo>
                    <a:lnTo>
                      <a:pt x="1219" y="800"/>
                    </a:lnTo>
                    <a:lnTo>
                      <a:pt x="1200" y="819"/>
                    </a:lnTo>
                    <a:lnTo>
                      <a:pt x="1181" y="838"/>
                    </a:lnTo>
                    <a:lnTo>
                      <a:pt x="1181" y="857"/>
                    </a:lnTo>
                    <a:lnTo>
                      <a:pt x="1181" y="838"/>
                    </a:lnTo>
                    <a:lnTo>
                      <a:pt x="1162" y="838"/>
                    </a:lnTo>
                    <a:lnTo>
                      <a:pt x="1162" y="819"/>
                    </a:lnTo>
                    <a:lnTo>
                      <a:pt x="1162" y="800"/>
                    </a:lnTo>
                    <a:lnTo>
                      <a:pt x="1143" y="800"/>
                    </a:lnTo>
                    <a:lnTo>
                      <a:pt x="1143" y="781"/>
                    </a:lnTo>
                    <a:lnTo>
                      <a:pt x="1143" y="761"/>
                    </a:lnTo>
                    <a:lnTo>
                      <a:pt x="1143" y="742"/>
                    </a:lnTo>
                    <a:lnTo>
                      <a:pt x="1124" y="724"/>
                    </a:lnTo>
                    <a:lnTo>
                      <a:pt x="1104" y="724"/>
                    </a:lnTo>
                    <a:lnTo>
                      <a:pt x="1104" y="742"/>
                    </a:lnTo>
                    <a:lnTo>
                      <a:pt x="1104" y="761"/>
                    </a:lnTo>
                    <a:lnTo>
                      <a:pt x="1085" y="761"/>
                    </a:lnTo>
                    <a:lnTo>
                      <a:pt x="1085" y="781"/>
                    </a:lnTo>
                    <a:lnTo>
                      <a:pt x="1067" y="781"/>
                    </a:lnTo>
                    <a:lnTo>
                      <a:pt x="1067" y="800"/>
                    </a:lnTo>
                    <a:lnTo>
                      <a:pt x="1067" y="819"/>
                    </a:lnTo>
                    <a:lnTo>
                      <a:pt x="1048" y="857"/>
                    </a:lnTo>
                    <a:lnTo>
                      <a:pt x="1028" y="857"/>
                    </a:lnTo>
                    <a:lnTo>
                      <a:pt x="1028" y="876"/>
                    </a:lnTo>
                    <a:lnTo>
                      <a:pt x="1028" y="895"/>
                    </a:lnTo>
                    <a:lnTo>
                      <a:pt x="1048" y="895"/>
                    </a:lnTo>
                    <a:lnTo>
                      <a:pt x="1048" y="914"/>
                    </a:lnTo>
                    <a:lnTo>
                      <a:pt x="1067" y="914"/>
                    </a:lnTo>
                    <a:lnTo>
                      <a:pt x="1067" y="933"/>
                    </a:lnTo>
                    <a:lnTo>
                      <a:pt x="1048" y="933"/>
                    </a:lnTo>
                    <a:lnTo>
                      <a:pt x="1028" y="952"/>
                    </a:lnTo>
                    <a:lnTo>
                      <a:pt x="1028" y="971"/>
                    </a:lnTo>
                    <a:lnTo>
                      <a:pt x="1009" y="971"/>
                    </a:lnTo>
                    <a:lnTo>
                      <a:pt x="971" y="952"/>
                    </a:lnTo>
                    <a:lnTo>
                      <a:pt x="952" y="952"/>
                    </a:lnTo>
                    <a:lnTo>
                      <a:pt x="933" y="952"/>
                    </a:lnTo>
                    <a:lnTo>
                      <a:pt x="914" y="952"/>
                    </a:lnTo>
                    <a:lnTo>
                      <a:pt x="895" y="971"/>
                    </a:lnTo>
                    <a:lnTo>
                      <a:pt x="876" y="990"/>
                    </a:lnTo>
                    <a:lnTo>
                      <a:pt x="857" y="990"/>
                    </a:lnTo>
                    <a:lnTo>
                      <a:pt x="857" y="1009"/>
                    </a:lnTo>
                    <a:lnTo>
                      <a:pt x="857" y="1047"/>
                    </a:lnTo>
                    <a:lnTo>
                      <a:pt x="838" y="1047"/>
                    </a:lnTo>
                    <a:lnTo>
                      <a:pt x="838" y="1066"/>
                    </a:lnTo>
                    <a:lnTo>
                      <a:pt x="838" y="1086"/>
                    </a:lnTo>
                    <a:lnTo>
                      <a:pt x="819" y="1086"/>
                    </a:lnTo>
                    <a:lnTo>
                      <a:pt x="800" y="1105"/>
                    </a:lnTo>
                    <a:lnTo>
                      <a:pt x="781" y="1142"/>
                    </a:lnTo>
                    <a:lnTo>
                      <a:pt x="781" y="1162"/>
                    </a:lnTo>
                    <a:lnTo>
                      <a:pt x="781" y="1181"/>
                    </a:lnTo>
                    <a:lnTo>
                      <a:pt x="781" y="1200"/>
                    </a:lnTo>
                    <a:lnTo>
                      <a:pt x="762" y="1238"/>
                    </a:lnTo>
                    <a:lnTo>
                      <a:pt x="743" y="1257"/>
                    </a:lnTo>
                    <a:lnTo>
                      <a:pt x="704" y="1295"/>
                    </a:lnTo>
                    <a:lnTo>
                      <a:pt x="704" y="1314"/>
                    </a:lnTo>
                    <a:lnTo>
                      <a:pt x="704" y="1333"/>
                    </a:lnTo>
                    <a:lnTo>
                      <a:pt x="704" y="1352"/>
                    </a:lnTo>
                    <a:lnTo>
                      <a:pt x="686" y="1371"/>
                    </a:lnTo>
                    <a:lnTo>
                      <a:pt x="647" y="1409"/>
                    </a:lnTo>
                    <a:lnTo>
                      <a:pt x="628" y="1428"/>
                    </a:lnTo>
                    <a:lnTo>
                      <a:pt x="628" y="1467"/>
                    </a:lnTo>
                    <a:lnTo>
                      <a:pt x="591" y="1485"/>
                    </a:lnTo>
                    <a:lnTo>
                      <a:pt x="533" y="1504"/>
                    </a:lnTo>
                    <a:lnTo>
                      <a:pt x="495" y="1504"/>
                    </a:lnTo>
                    <a:lnTo>
                      <a:pt x="476" y="1523"/>
                    </a:lnTo>
                    <a:lnTo>
                      <a:pt x="476" y="1543"/>
                    </a:lnTo>
                    <a:lnTo>
                      <a:pt x="457" y="1562"/>
                    </a:lnTo>
                    <a:lnTo>
                      <a:pt x="438" y="1581"/>
                    </a:lnTo>
                    <a:lnTo>
                      <a:pt x="419" y="1599"/>
                    </a:lnTo>
                    <a:lnTo>
                      <a:pt x="400" y="1638"/>
                    </a:lnTo>
                    <a:lnTo>
                      <a:pt x="381" y="1657"/>
                    </a:lnTo>
                    <a:lnTo>
                      <a:pt x="381" y="1676"/>
                    </a:lnTo>
                    <a:lnTo>
                      <a:pt x="381" y="1695"/>
                    </a:lnTo>
                    <a:lnTo>
                      <a:pt x="362" y="1695"/>
                    </a:lnTo>
                    <a:lnTo>
                      <a:pt x="362" y="1714"/>
                    </a:lnTo>
                    <a:lnTo>
                      <a:pt x="362" y="1733"/>
                    </a:lnTo>
                    <a:lnTo>
                      <a:pt x="342" y="1752"/>
                    </a:lnTo>
                    <a:lnTo>
                      <a:pt x="342" y="1771"/>
                    </a:lnTo>
                    <a:lnTo>
                      <a:pt x="342" y="1790"/>
                    </a:lnTo>
                    <a:lnTo>
                      <a:pt x="342" y="1809"/>
                    </a:lnTo>
                    <a:lnTo>
                      <a:pt x="362" y="1809"/>
                    </a:lnTo>
                    <a:lnTo>
                      <a:pt x="381" y="1866"/>
                    </a:lnTo>
                    <a:lnTo>
                      <a:pt x="381" y="1885"/>
                    </a:lnTo>
                    <a:lnTo>
                      <a:pt x="381" y="1904"/>
                    </a:lnTo>
                    <a:lnTo>
                      <a:pt x="381" y="1924"/>
                    </a:lnTo>
                    <a:lnTo>
                      <a:pt x="400" y="1943"/>
                    </a:lnTo>
                    <a:lnTo>
                      <a:pt x="419" y="1943"/>
                    </a:lnTo>
                    <a:lnTo>
                      <a:pt x="438" y="1943"/>
                    </a:lnTo>
                    <a:lnTo>
                      <a:pt x="438" y="1962"/>
                    </a:lnTo>
                    <a:lnTo>
                      <a:pt x="457" y="1962"/>
                    </a:lnTo>
                    <a:lnTo>
                      <a:pt x="457" y="1980"/>
                    </a:lnTo>
                    <a:lnTo>
                      <a:pt x="457" y="2000"/>
                    </a:lnTo>
                    <a:lnTo>
                      <a:pt x="476" y="2000"/>
                    </a:lnTo>
                    <a:lnTo>
                      <a:pt x="476" y="2057"/>
                    </a:lnTo>
                    <a:lnTo>
                      <a:pt x="476" y="2076"/>
                    </a:lnTo>
                    <a:lnTo>
                      <a:pt x="476" y="2114"/>
                    </a:lnTo>
                    <a:lnTo>
                      <a:pt x="476" y="2152"/>
                    </a:lnTo>
                    <a:lnTo>
                      <a:pt x="457" y="2152"/>
                    </a:lnTo>
                    <a:lnTo>
                      <a:pt x="457" y="2171"/>
                    </a:lnTo>
                    <a:lnTo>
                      <a:pt x="438" y="2209"/>
                    </a:lnTo>
                    <a:lnTo>
                      <a:pt x="438" y="2229"/>
                    </a:lnTo>
                    <a:lnTo>
                      <a:pt x="419" y="2229"/>
                    </a:lnTo>
                    <a:lnTo>
                      <a:pt x="381" y="2247"/>
                    </a:lnTo>
                    <a:lnTo>
                      <a:pt x="381" y="2266"/>
                    </a:lnTo>
                    <a:lnTo>
                      <a:pt x="362" y="2381"/>
                    </a:lnTo>
                    <a:lnTo>
                      <a:pt x="362" y="2400"/>
                    </a:lnTo>
                    <a:lnTo>
                      <a:pt x="362" y="2419"/>
                    </a:lnTo>
                    <a:lnTo>
                      <a:pt x="381" y="2419"/>
                    </a:lnTo>
                    <a:lnTo>
                      <a:pt x="400" y="2419"/>
                    </a:lnTo>
                    <a:lnTo>
                      <a:pt x="400" y="2400"/>
                    </a:lnTo>
                    <a:lnTo>
                      <a:pt x="419" y="2381"/>
                    </a:lnTo>
                    <a:lnTo>
                      <a:pt x="438" y="2361"/>
                    </a:lnTo>
                    <a:lnTo>
                      <a:pt x="457" y="2343"/>
                    </a:lnTo>
                    <a:lnTo>
                      <a:pt x="457" y="2305"/>
                    </a:lnTo>
                    <a:lnTo>
                      <a:pt x="476" y="2285"/>
                    </a:lnTo>
                    <a:lnTo>
                      <a:pt x="495" y="2285"/>
                    </a:lnTo>
                    <a:lnTo>
                      <a:pt x="514" y="2285"/>
                    </a:lnTo>
                    <a:lnTo>
                      <a:pt x="628" y="2266"/>
                    </a:lnTo>
                    <a:lnTo>
                      <a:pt x="667" y="2247"/>
                    </a:lnTo>
                    <a:lnTo>
                      <a:pt x="704" y="2229"/>
                    </a:lnTo>
                    <a:lnTo>
                      <a:pt x="704" y="2209"/>
                    </a:lnTo>
                    <a:lnTo>
                      <a:pt x="743" y="2190"/>
                    </a:lnTo>
                    <a:lnTo>
                      <a:pt x="743" y="2171"/>
                    </a:lnTo>
                    <a:lnTo>
                      <a:pt x="762" y="2171"/>
                    </a:lnTo>
                    <a:lnTo>
                      <a:pt x="800" y="2190"/>
                    </a:lnTo>
                    <a:lnTo>
                      <a:pt x="819" y="2190"/>
                    </a:lnTo>
                    <a:lnTo>
                      <a:pt x="838" y="2171"/>
                    </a:lnTo>
                    <a:lnTo>
                      <a:pt x="933" y="2114"/>
                    </a:lnTo>
                    <a:lnTo>
                      <a:pt x="933" y="2133"/>
                    </a:lnTo>
                    <a:lnTo>
                      <a:pt x="933" y="2152"/>
                    </a:lnTo>
                    <a:lnTo>
                      <a:pt x="933" y="2171"/>
                    </a:lnTo>
                    <a:lnTo>
                      <a:pt x="914" y="2171"/>
                    </a:lnTo>
                    <a:lnTo>
                      <a:pt x="895" y="2229"/>
                    </a:lnTo>
                    <a:lnTo>
                      <a:pt x="895" y="2247"/>
                    </a:lnTo>
                    <a:lnTo>
                      <a:pt x="857" y="2229"/>
                    </a:lnTo>
                    <a:lnTo>
                      <a:pt x="838" y="2229"/>
                    </a:lnTo>
                    <a:lnTo>
                      <a:pt x="819" y="2229"/>
                    </a:lnTo>
                    <a:lnTo>
                      <a:pt x="819" y="2247"/>
                    </a:lnTo>
                    <a:lnTo>
                      <a:pt x="762" y="2285"/>
                    </a:lnTo>
                    <a:lnTo>
                      <a:pt x="762" y="2305"/>
                    </a:lnTo>
                    <a:lnTo>
                      <a:pt x="781" y="2305"/>
                    </a:lnTo>
                    <a:lnTo>
                      <a:pt x="781" y="2324"/>
                    </a:lnTo>
                    <a:lnTo>
                      <a:pt x="762" y="2343"/>
                    </a:lnTo>
                    <a:lnTo>
                      <a:pt x="686" y="2343"/>
                    </a:lnTo>
                    <a:lnTo>
                      <a:pt x="667" y="2361"/>
                    </a:lnTo>
                    <a:lnTo>
                      <a:pt x="628" y="2419"/>
                    </a:lnTo>
                    <a:lnTo>
                      <a:pt x="609" y="2438"/>
                    </a:lnTo>
                    <a:lnTo>
                      <a:pt x="591" y="2457"/>
                    </a:lnTo>
                    <a:lnTo>
                      <a:pt x="552" y="2457"/>
                    </a:lnTo>
                    <a:lnTo>
                      <a:pt x="533" y="2457"/>
                    </a:lnTo>
                    <a:lnTo>
                      <a:pt x="495" y="2457"/>
                    </a:lnTo>
                    <a:lnTo>
                      <a:pt x="495" y="2476"/>
                    </a:lnTo>
                    <a:lnTo>
                      <a:pt x="495" y="2495"/>
                    </a:lnTo>
                    <a:lnTo>
                      <a:pt x="476" y="2514"/>
                    </a:lnTo>
                    <a:lnTo>
                      <a:pt x="438" y="2533"/>
                    </a:lnTo>
                    <a:lnTo>
                      <a:pt x="419" y="2552"/>
                    </a:lnTo>
                    <a:lnTo>
                      <a:pt x="419" y="2571"/>
                    </a:lnTo>
                    <a:lnTo>
                      <a:pt x="419" y="2590"/>
                    </a:lnTo>
                    <a:lnTo>
                      <a:pt x="419" y="2609"/>
                    </a:lnTo>
                    <a:lnTo>
                      <a:pt x="381" y="2609"/>
                    </a:lnTo>
                    <a:lnTo>
                      <a:pt x="381" y="2628"/>
                    </a:lnTo>
                    <a:lnTo>
                      <a:pt x="381" y="2647"/>
                    </a:lnTo>
                    <a:lnTo>
                      <a:pt x="381" y="2666"/>
                    </a:lnTo>
                    <a:lnTo>
                      <a:pt x="381" y="2686"/>
                    </a:lnTo>
                    <a:lnTo>
                      <a:pt x="362" y="2686"/>
                    </a:lnTo>
                    <a:lnTo>
                      <a:pt x="324" y="2723"/>
                    </a:lnTo>
                    <a:lnTo>
                      <a:pt x="305" y="2723"/>
                    </a:lnTo>
                    <a:lnTo>
                      <a:pt x="305" y="2742"/>
                    </a:lnTo>
                    <a:lnTo>
                      <a:pt x="286" y="2742"/>
                    </a:lnTo>
                    <a:lnTo>
                      <a:pt x="247" y="2742"/>
                    </a:lnTo>
                    <a:lnTo>
                      <a:pt x="228" y="2742"/>
                    </a:lnTo>
                    <a:lnTo>
                      <a:pt x="228" y="2762"/>
                    </a:lnTo>
                    <a:lnTo>
                      <a:pt x="190" y="2762"/>
                    </a:lnTo>
                    <a:lnTo>
                      <a:pt x="171" y="2781"/>
                    </a:lnTo>
                    <a:lnTo>
                      <a:pt x="152" y="2819"/>
                    </a:lnTo>
                    <a:lnTo>
                      <a:pt x="133" y="2857"/>
                    </a:lnTo>
                    <a:lnTo>
                      <a:pt x="114" y="2876"/>
                    </a:lnTo>
                    <a:lnTo>
                      <a:pt x="95" y="2914"/>
                    </a:lnTo>
                    <a:lnTo>
                      <a:pt x="76" y="2933"/>
                    </a:lnTo>
                    <a:lnTo>
                      <a:pt x="57" y="2933"/>
                    </a:lnTo>
                    <a:lnTo>
                      <a:pt x="38" y="2952"/>
                    </a:lnTo>
                    <a:lnTo>
                      <a:pt x="19" y="2952"/>
                    </a:lnTo>
                    <a:lnTo>
                      <a:pt x="19" y="2971"/>
                    </a:lnTo>
                    <a:lnTo>
                      <a:pt x="19" y="2990"/>
                    </a:lnTo>
                    <a:lnTo>
                      <a:pt x="38" y="3009"/>
                    </a:lnTo>
                    <a:lnTo>
                      <a:pt x="19" y="3047"/>
                    </a:lnTo>
                    <a:lnTo>
                      <a:pt x="19" y="3086"/>
                    </a:lnTo>
                    <a:lnTo>
                      <a:pt x="0" y="3104"/>
                    </a:lnTo>
                    <a:lnTo>
                      <a:pt x="38" y="3123"/>
                    </a:lnTo>
                    <a:lnTo>
                      <a:pt x="57" y="3123"/>
                    </a:lnTo>
                    <a:lnTo>
                      <a:pt x="76" y="3123"/>
                    </a:lnTo>
                    <a:lnTo>
                      <a:pt x="95" y="3104"/>
                    </a:lnTo>
                    <a:lnTo>
                      <a:pt x="114" y="3104"/>
                    </a:lnTo>
                    <a:lnTo>
                      <a:pt x="133" y="3104"/>
                    </a:lnTo>
                    <a:lnTo>
                      <a:pt x="266" y="3162"/>
                    </a:lnTo>
                    <a:lnTo>
                      <a:pt x="286" y="3181"/>
                    </a:lnTo>
                    <a:lnTo>
                      <a:pt x="286" y="3200"/>
                    </a:lnTo>
                    <a:lnTo>
                      <a:pt x="286" y="3219"/>
                    </a:lnTo>
                    <a:lnTo>
                      <a:pt x="286" y="3238"/>
                    </a:lnTo>
                    <a:lnTo>
                      <a:pt x="286" y="3257"/>
                    </a:lnTo>
                    <a:lnTo>
                      <a:pt x="305" y="3276"/>
                    </a:lnTo>
                    <a:lnTo>
                      <a:pt x="305" y="3257"/>
                    </a:lnTo>
                    <a:lnTo>
                      <a:pt x="324" y="3257"/>
                    </a:lnTo>
                    <a:lnTo>
                      <a:pt x="342" y="3257"/>
                    </a:lnTo>
                    <a:lnTo>
                      <a:pt x="362" y="3257"/>
                    </a:lnTo>
                    <a:lnTo>
                      <a:pt x="381" y="3276"/>
                    </a:lnTo>
                    <a:lnTo>
                      <a:pt x="438" y="3295"/>
                    </a:lnTo>
                    <a:lnTo>
                      <a:pt x="438" y="3314"/>
                    </a:lnTo>
                    <a:lnTo>
                      <a:pt x="457" y="3314"/>
                    </a:lnTo>
                    <a:lnTo>
                      <a:pt x="457" y="3333"/>
                    </a:lnTo>
                    <a:lnTo>
                      <a:pt x="438" y="3371"/>
                    </a:lnTo>
                    <a:lnTo>
                      <a:pt x="457" y="3390"/>
                    </a:lnTo>
                    <a:lnTo>
                      <a:pt x="457" y="3409"/>
                    </a:lnTo>
                    <a:lnTo>
                      <a:pt x="457" y="3428"/>
                    </a:lnTo>
                    <a:lnTo>
                      <a:pt x="495" y="3466"/>
                    </a:lnTo>
                    <a:lnTo>
                      <a:pt x="495" y="3485"/>
                    </a:lnTo>
                    <a:lnTo>
                      <a:pt x="514" y="3485"/>
                    </a:lnTo>
                    <a:lnTo>
                      <a:pt x="533" y="3485"/>
                    </a:lnTo>
                    <a:lnTo>
                      <a:pt x="591" y="3504"/>
                    </a:lnTo>
                    <a:lnTo>
                      <a:pt x="609" y="3504"/>
                    </a:lnTo>
                    <a:lnTo>
                      <a:pt x="628" y="3504"/>
                    </a:lnTo>
                    <a:lnTo>
                      <a:pt x="628" y="3485"/>
                    </a:lnTo>
                    <a:lnTo>
                      <a:pt x="647" y="3466"/>
                    </a:lnTo>
                    <a:lnTo>
                      <a:pt x="686" y="3485"/>
                    </a:lnTo>
                    <a:lnTo>
                      <a:pt x="704" y="3485"/>
                    </a:lnTo>
                    <a:lnTo>
                      <a:pt x="723" y="3504"/>
                    </a:lnTo>
                    <a:lnTo>
                      <a:pt x="743" y="3504"/>
                    </a:lnTo>
                    <a:lnTo>
                      <a:pt x="762" y="3485"/>
                    </a:lnTo>
                    <a:lnTo>
                      <a:pt x="781" y="3485"/>
                    </a:lnTo>
                    <a:lnTo>
                      <a:pt x="838" y="3485"/>
                    </a:lnTo>
                    <a:lnTo>
                      <a:pt x="857" y="3485"/>
                    </a:lnTo>
                    <a:lnTo>
                      <a:pt x="857" y="3466"/>
                    </a:lnTo>
                    <a:lnTo>
                      <a:pt x="857" y="3448"/>
                    </a:lnTo>
                    <a:lnTo>
                      <a:pt x="876" y="3448"/>
                    </a:lnTo>
                    <a:lnTo>
                      <a:pt x="876" y="3466"/>
                    </a:lnTo>
                    <a:lnTo>
                      <a:pt x="895" y="3466"/>
                    </a:lnTo>
                    <a:lnTo>
                      <a:pt x="914" y="3466"/>
                    </a:lnTo>
                    <a:lnTo>
                      <a:pt x="933" y="3466"/>
                    </a:lnTo>
                    <a:lnTo>
                      <a:pt x="952" y="3466"/>
                    </a:lnTo>
                    <a:lnTo>
                      <a:pt x="952" y="3485"/>
                    </a:lnTo>
                    <a:lnTo>
                      <a:pt x="971" y="3504"/>
                    </a:lnTo>
                    <a:lnTo>
                      <a:pt x="990" y="3504"/>
                    </a:lnTo>
                    <a:lnTo>
                      <a:pt x="1009" y="3485"/>
                    </a:lnTo>
                    <a:lnTo>
                      <a:pt x="1028" y="3485"/>
                    </a:lnTo>
                    <a:lnTo>
                      <a:pt x="1028" y="3504"/>
                    </a:lnTo>
                    <a:lnTo>
                      <a:pt x="1048" y="3504"/>
                    </a:lnTo>
                    <a:lnTo>
                      <a:pt x="1067" y="3504"/>
                    </a:lnTo>
                    <a:lnTo>
                      <a:pt x="1124" y="3466"/>
                    </a:lnTo>
                    <a:lnTo>
                      <a:pt x="1143" y="3448"/>
                    </a:lnTo>
                    <a:lnTo>
                      <a:pt x="1162" y="3428"/>
                    </a:lnTo>
                    <a:lnTo>
                      <a:pt x="1162" y="3409"/>
                    </a:lnTo>
                    <a:lnTo>
                      <a:pt x="1162" y="3390"/>
                    </a:lnTo>
                    <a:lnTo>
                      <a:pt x="1162" y="3371"/>
                    </a:lnTo>
                    <a:lnTo>
                      <a:pt x="1162" y="3352"/>
                    </a:lnTo>
                    <a:lnTo>
                      <a:pt x="1181" y="3352"/>
                    </a:lnTo>
                    <a:lnTo>
                      <a:pt x="1181" y="3333"/>
                    </a:lnTo>
                    <a:lnTo>
                      <a:pt x="1181" y="3257"/>
                    </a:lnTo>
                    <a:lnTo>
                      <a:pt x="1200" y="3219"/>
                    </a:lnTo>
                    <a:lnTo>
                      <a:pt x="1219" y="3200"/>
                    </a:lnTo>
                    <a:lnTo>
                      <a:pt x="1238" y="3200"/>
                    </a:lnTo>
                    <a:lnTo>
                      <a:pt x="1257" y="3200"/>
                    </a:lnTo>
                    <a:lnTo>
                      <a:pt x="1276" y="3200"/>
                    </a:lnTo>
                    <a:lnTo>
                      <a:pt x="1295" y="3181"/>
                    </a:lnTo>
                    <a:lnTo>
                      <a:pt x="1333" y="3181"/>
                    </a:lnTo>
                    <a:lnTo>
                      <a:pt x="1352" y="3162"/>
                    </a:lnTo>
                    <a:lnTo>
                      <a:pt x="1409" y="3181"/>
                    </a:lnTo>
                    <a:lnTo>
                      <a:pt x="1448" y="3181"/>
                    </a:lnTo>
                    <a:lnTo>
                      <a:pt x="1466" y="3162"/>
                    </a:lnTo>
                    <a:lnTo>
                      <a:pt x="1466" y="3143"/>
                    </a:lnTo>
                    <a:lnTo>
                      <a:pt x="1485" y="3162"/>
                    </a:lnTo>
                    <a:lnTo>
                      <a:pt x="1562" y="3219"/>
                    </a:lnTo>
                    <a:lnTo>
                      <a:pt x="1581" y="3238"/>
                    </a:lnTo>
                    <a:lnTo>
                      <a:pt x="1581" y="3257"/>
                    </a:lnTo>
                    <a:lnTo>
                      <a:pt x="1600" y="3295"/>
                    </a:lnTo>
                    <a:lnTo>
                      <a:pt x="1600" y="3314"/>
                    </a:lnTo>
                    <a:lnTo>
                      <a:pt x="1619" y="3333"/>
                    </a:lnTo>
                    <a:lnTo>
                      <a:pt x="1638" y="3352"/>
                    </a:lnTo>
                    <a:lnTo>
                      <a:pt x="1657" y="3371"/>
                    </a:lnTo>
                    <a:lnTo>
                      <a:pt x="1714" y="3504"/>
                    </a:lnTo>
                    <a:lnTo>
                      <a:pt x="1714" y="3524"/>
                    </a:lnTo>
                    <a:lnTo>
                      <a:pt x="1714" y="3543"/>
                    </a:lnTo>
                    <a:lnTo>
                      <a:pt x="1714" y="3562"/>
                    </a:lnTo>
                    <a:lnTo>
                      <a:pt x="1714" y="3580"/>
                    </a:lnTo>
                    <a:lnTo>
                      <a:pt x="1733" y="3580"/>
                    </a:lnTo>
                    <a:lnTo>
                      <a:pt x="1733" y="3600"/>
                    </a:lnTo>
                    <a:lnTo>
                      <a:pt x="1752" y="3600"/>
                    </a:lnTo>
                    <a:lnTo>
                      <a:pt x="1752" y="3619"/>
                    </a:lnTo>
                    <a:lnTo>
                      <a:pt x="1771" y="3619"/>
                    </a:lnTo>
                    <a:lnTo>
                      <a:pt x="1771" y="3600"/>
                    </a:lnTo>
                    <a:lnTo>
                      <a:pt x="1790" y="3600"/>
                    </a:lnTo>
                    <a:lnTo>
                      <a:pt x="1790" y="3580"/>
                    </a:lnTo>
                    <a:lnTo>
                      <a:pt x="1790" y="3543"/>
                    </a:lnTo>
                    <a:lnTo>
                      <a:pt x="1810" y="3524"/>
                    </a:lnTo>
                    <a:lnTo>
                      <a:pt x="1810" y="3504"/>
                    </a:lnTo>
                    <a:lnTo>
                      <a:pt x="1828" y="3504"/>
                    </a:lnTo>
                    <a:lnTo>
                      <a:pt x="1847" y="3485"/>
                    </a:lnTo>
                    <a:lnTo>
                      <a:pt x="1866" y="3485"/>
                    </a:lnTo>
                    <a:lnTo>
                      <a:pt x="1886" y="3504"/>
                    </a:lnTo>
                    <a:lnTo>
                      <a:pt x="1942" y="3562"/>
                    </a:lnTo>
                    <a:lnTo>
                      <a:pt x="1962" y="3580"/>
                    </a:lnTo>
                    <a:lnTo>
                      <a:pt x="2019" y="3600"/>
                    </a:lnTo>
                    <a:lnTo>
                      <a:pt x="2038" y="3600"/>
                    </a:lnTo>
                    <a:lnTo>
                      <a:pt x="2038" y="3580"/>
                    </a:lnTo>
                    <a:lnTo>
                      <a:pt x="2095" y="3543"/>
                    </a:lnTo>
                    <a:lnTo>
                      <a:pt x="2114" y="3543"/>
                    </a:lnTo>
                    <a:lnTo>
                      <a:pt x="2114" y="3524"/>
                    </a:lnTo>
                    <a:lnTo>
                      <a:pt x="2133" y="3543"/>
                    </a:lnTo>
                    <a:lnTo>
                      <a:pt x="2171" y="3543"/>
                    </a:lnTo>
                    <a:lnTo>
                      <a:pt x="2191" y="3543"/>
                    </a:lnTo>
                    <a:lnTo>
                      <a:pt x="2191" y="3524"/>
                    </a:lnTo>
                    <a:lnTo>
                      <a:pt x="2191" y="3466"/>
                    </a:lnTo>
                    <a:lnTo>
                      <a:pt x="2191" y="3448"/>
                    </a:lnTo>
                    <a:lnTo>
                      <a:pt x="2191" y="3428"/>
                    </a:lnTo>
                    <a:lnTo>
                      <a:pt x="2209" y="3409"/>
                    </a:lnTo>
                    <a:lnTo>
                      <a:pt x="2247" y="3409"/>
                    </a:lnTo>
                    <a:lnTo>
                      <a:pt x="2267" y="3409"/>
                    </a:lnTo>
                    <a:lnTo>
                      <a:pt x="2286" y="3409"/>
                    </a:lnTo>
                    <a:lnTo>
                      <a:pt x="2305" y="3409"/>
                    </a:lnTo>
                    <a:lnTo>
                      <a:pt x="2343" y="3428"/>
                    </a:lnTo>
                    <a:lnTo>
                      <a:pt x="2381" y="3428"/>
                    </a:lnTo>
                    <a:lnTo>
                      <a:pt x="2400" y="3428"/>
                    </a:lnTo>
                    <a:lnTo>
                      <a:pt x="2400" y="3448"/>
                    </a:lnTo>
                    <a:lnTo>
                      <a:pt x="2419" y="3448"/>
                    </a:lnTo>
                    <a:lnTo>
                      <a:pt x="2419" y="3485"/>
                    </a:lnTo>
                    <a:lnTo>
                      <a:pt x="2419" y="3504"/>
                    </a:lnTo>
                    <a:lnTo>
                      <a:pt x="2438" y="3504"/>
                    </a:lnTo>
                    <a:lnTo>
                      <a:pt x="2457" y="3524"/>
                    </a:lnTo>
                    <a:lnTo>
                      <a:pt x="2457" y="3543"/>
                    </a:lnTo>
                    <a:lnTo>
                      <a:pt x="2457" y="3562"/>
                    </a:lnTo>
                    <a:lnTo>
                      <a:pt x="2457" y="3580"/>
                    </a:lnTo>
                    <a:lnTo>
                      <a:pt x="2457" y="3600"/>
                    </a:lnTo>
                    <a:lnTo>
                      <a:pt x="2476" y="3600"/>
                    </a:lnTo>
                    <a:lnTo>
                      <a:pt x="2476" y="3619"/>
                    </a:lnTo>
                    <a:lnTo>
                      <a:pt x="2476" y="3638"/>
                    </a:lnTo>
                    <a:lnTo>
                      <a:pt x="2476" y="3657"/>
                    </a:lnTo>
                    <a:lnTo>
                      <a:pt x="2495" y="3657"/>
                    </a:lnTo>
                    <a:lnTo>
                      <a:pt x="2533" y="3638"/>
                    </a:lnTo>
                    <a:lnTo>
                      <a:pt x="2572" y="3638"/>
                    </a:lnTo>
                    <a:lnTo>
                      <a:pt x="2609" y="3638"/>
                    </a:lnTo>
                    <a:lnTo>
                      <a:pt x="2648" y="3619"/>
                    </a:lnTo>
                    <a:lnTo>
                      <a:pt x="2648" y="3580"/>
                    </a:lnTo>
                    <a:lnTo>
                      <a:pt x="2667" y="3580"/>
                    </a:lnTo>
                    <a:lnTo>
                      <a:pt x="2667" y="3562"/>
                    </a:lnTo>
                    <a:lnTo>
                      <a:pt x="2667" y="3485"/>
                    </a:lnTo>
                    <a:lnTo>
                      <a:pt x="2667" y="3466"/>
                    </a:lnTo>
                    <a:lnTo>
                      <a:pt x="2686" y="3448"/>
                    </a:lnTo>
                    <a:lnTo>
                      <a:pt x="2686" y="3428"/>
                    </a:lnTo>
                    <a:lnTo>
                      <a:pt x="2686" y="3409"/>
                    </a:lnTo>
                    <a:lnTo>
                      <a:pt x="2704" y="3390"/>
                    </a:lnTo>
                    <a:lnTo>
                      <a:pt x="2743" y="3371"/>
                    </a:lnTo>
                    <a:lnTo>
                      <a:pt x="2762" y="3371"/>
                    </a:lnTo>
                    <a:lnTo>
                      <a:pt x="2781" y="3371"/>
                    </a:lnTo>
                    <a:lnTo>
                      <a:pt x="2800" y="3371"/>
                    </a:lnTo>
                    <a:lnTo>
                      <a:pt x="2838" y="3390"/>
                    </a:lnTo>
                    <a:lnTo>
                      <a:pt x="2857" y="3390"/>
                    </a:lnTo>
                    <a:lnTo>
                      <a:pt x="2876" y="3390"/>
                    </a:lnTo>
                    <a:lnTo>
                      <a:pt x="2895" y="3371"/>
                    </a:lnTo>
                    <a:lnTo>
                      <a:pt x="2895" y="3352"/>
                    </a:lnTo>
                    <a:lnTo>
                      <a:pt x="2914" y="3333"/>
                    </a:lnTo>
                    <a:lnTo>
                      <a:pt x="2914" y="3314"/>
                    </a:lnTo>
                    <a:lnTo>
                      <a:pt x="2914" y="3295"/>
                    </a:lnTo>
                    <a:lnTo>
                      <a:pt x="2933" y="3295"/>
                    </a:lnTo>
                    <a:lnTo>
                      <a:pt x="2914" y="3276"/>
                    </a:lnTo>
                    <a:lnTo>
                      <a:pt x="2933" y="3276"/>
                    </a:lnTo>
                    <a:lnTo>
                      <a:pt x="2933" y="3257"/>
                    </a:lnTo>
                    <a:lnTo>
                      <a:pt x="2933" y="3219"/>
                    </a:lnTo>
                    <a:lnTo>
                      <a:pt x="2971" y="3181"/>
                    </a:lnTo>
                    <a:lnTo>
                      <a:pt x="2990" y="3123"/>
                    </a:lnTo>
                    <a:lnTo>
                      <a:pt x="2990" y="3104"/>
                    </a:lnTo>
                    <a:lnTo>
                      <a:pt x="2990" y="3086"/>
                    </a:lnTo>
                    <a:lnTo>
                      <a:pt x="3009" y="3086"/>
                    </a:lnTo>
                    <a:lnTo>
                      <a:pt x="3009" y="3067"/>
                    </a:lnTo>
                    <a:lnTo>
                      <a:pt x="3048" y="3067"/>
                    </a:lnTo>
                    <a:lnTo>
                      <a:pt x="3143" y="3067"/>
                    </a:lnTo>
                    <a:lnTo>
                      <a:pt x="3162" y="3067"/>
                    </a:lnTo>
                    <a:lnTo>
                      <a:pt x="3219" y="3028"/>
                    </a:lnTo>
                    <a:lnTo>
                      <a:pt x="3238" y="3009"/>
                    </a:lnTo>
                    <a:lnTo>
                      <a:pt x="3257" y="3009"/>
                    </a:lnTo>
                    <a:lnTo>
                      <a:pt x="3276" y="3009"/>
                    </a:lnTo>
                    <a:lnTo>
                      <a:pt x="3295" y="3028"/>
                    </a:lnTo>
                    <a:lnTo>
                      <a:pt x="3295" y="3047"/>
                    </a:lnTo>
                    <a:lnTo>
                      <a:pt x="3314" y="3028"/>
                    </a:lnTo>
                    <a:lnTo>
                      <a:pt x="3333" y="3028"/>
                    </a:lnTo>
                    <a:lnTo>
                      <a:pt x="3352" y="3028"/>
                    </a:lnTo>
                    <a:lnTo>
                      <a:pt x="3371" y="3009"/>
                    </a:lnTo>
                    <a:lnTo>
                      <a:pt x="3371" y="2933"/>
                    </a:lnTo>
                    <a:lnTo>
                      <a:pt x="3390" y="2895"/>
                    </a:lnTo>
                    <a:lnTo>
                      <a:pt x="3410" y="2876"/>
                    </a:lnTo>
                    <a:lnTo>
                      <a:pt x="3410" y="2857"/>
                    </a:lnTo>
                    <a:lnTo>
                      <a:pt x="3410" y="2838"/>
                    </a:lnTo>
                    <a:lnTo>
                      <a:pt x="3410" y="2819"/>
                    </a:lnTo>
                    <a:lnTo>
                      <a:pt x="3447" y="2819"/>
                    </a:lnTo>
                    <a:lnTo>
                      <a:pt x="3466" y="2819"/>
                    </a:lnTo>
                    <a:lnTo>
                      <a:pt x="3486" y="2800"/>
                    </a:lnTo>
                    <a:lnTo>
                      <a:pt x="3505" y="2781"/>
                    </a:lnTo>
                    <a:lnTo>
                      <a:pt x="3505" y="2762"/>
                    </a:lnTo>
                    <a:lnTo>
                      <a:pt x="3505" y="2723"/>
                    </a:lnTo>
                    <a:lnTo>
                      <a:pt x="3524" y="2705"/>
                    </a:lnTo>
                    <a:lnTo>
                      <a:pt x="3543" y="2686"/>
                    </a:lnTo>
                    <a:lnTo>
                      <a:pt x="3543" y="2666"/>
                    </a:lnTo>
                    <a:lnTo>
                      <a:pt x="3562" y="2628"/>
                    </a:lnTo>
                    <a:lnTo>
                      <a:pt x="3562" y="2590"/>
                    </a:lnTo>
                    <a:lnTo>
                      <a:pt x="3581" y="2590"/>
                    </a:lnTo>
                    <a:lnTo>
                      <a:pt x="3600" y="2571"/>
                    </a:lnTo>
                    <a:lnTo>
                      <a:pt x="3619" y="2571"/>
                    </a:lnTo>
                    <a:lnTo>
                      <a:pt x="3619" y="2552"/>
                    </a:lnTo>
                    <a:lnTo>
                      <a:pt x="3638" y="2552"/>
                    </a:lnTo>
                    <a:lnTo>
                      <a:pt x="3638" y="2571"/>
                    </a:lnTo>
                    <a:lnTo>
                      <a:pt x="3638" y="2590"/>
                    </a:lnTo>
                    <a:lnTo>
                      <a:pt x="3657" y="2571"/>
                    </a:lnTo>
                    <a:lnTo>
                      <a:pt x="3695" y="2533"/>
                    </a:lnTo>
                    <a:lnTo>
                      <a:pt x="3714" y="2514"/>
                    </a:lnTo>
                    <a:lnTo>
                      <a:pt x="3714" y="2533"/>
                    </a:lnTo>
                    <a:lnTo>
                      <a:pt x="3714" y="2552"/>
                    </a:lnTo>
                    <a:lnTo>
                      <a:pt x="3733" y="2571"/>
                    </a:lnTo>
                    <a:lnTo>
                      <a:pt x="3733" y="2552"/>
                    </a:lnTo>
                    <a:lnTo>
                      <a:pt x="3752" y="2552"/>
                    </a:lnTo>
                    <a:lnTo>
                      <a:pt x="3771" y="2552"/>
                    </a:lnTo>
                    <a:lnTo>
                      <a:pt x="3771" y="2533"/>
                    </a:lnTo>
                    <a:lnTo>
                      <a:pt x="3752" y="2533"/>
                    </a:lnTo>
                    <a:lnTo>
                      <a:pt x="3752" y="2514"/>
                    </a:lnTo>
                    <a:lnTo>
                      <a:pt x="3771" y="2495"/>
                    </a:lnTo>
                    <a:lnTo>
                      <a:pt x="3771" y="2476"/>
                    </a:lnTo>
                    <a:lnTo>
                      <a:pt x="3791" y="2476"/>
                    </a:lnTo>
                    <a:lnTo>
                      <a:pt x="3771" y="2476"/>
                    </a:lnTo>
                    <a:lnTo>
                      <a:pt x="3752" y="2457"/>
                    </a:lnTo>
                    <a:lnTo>
                      <a:pt x="3771" y="2438"/>
                    </a:lnTo>
                    <a:lnTo>
                      <a:pt x="3791" y="2419"/>
                    </a:lnTo>
                    <a:lnTo>
                      <a:pt x="3791" y="2438"/>
                    </a:lnTo>
                    <a:lnTo>
                      <a:pt x="3810" y="2457"/>
                    </a:lnTo>
                    <a:lnTo>
                      <a:pt x="3828" y="2457"/>
                    </a:lnTo>
                    <a:lnTo>
                      <a:pt x="3847" y="2438"/>
                    </a:lnTo>
                    <a:lnTo>
                      <a:pt x="3867" y="2361"/>
                    </a:lnTo>
                    <a:lnTo>
                      <a:pt x="3867" y="2343"/>
                    </a:lnTo>
                    <a:lnTo>
                      <a:pt x="3905" y="2305"/>
                    </a:lnTo>
                    <a:lnTo>
                      <a:pt x="3924" y="2305"/>
                    </a:lnTo>
                    <a:lnTo>
                      <a:pt x="3943" y="2285"/>
                    </a:lnTo>
                    <a:lnTo>
                      <a:pt x="3943" y="2266"/>
                    </a:lnTo>
                    <a:lnTo>
                      <a:pt x="3962" y="2266"/>
                    </a:lnTo>
                    <a:lnTo>
                      <a:pt x="3981" y="2266"/>
                    </a:lnTo>
                    <a:lnTo>
                      <a:pt x="3962" y="2285"/>
                    </a:lnTo>
                    <a:lnTo>
                      <a:pt x="3962" y="2305"/>
                    </a:lnTo>
                    <a:lnTo>
                      <a:pt x="4000" y="2266"/>
                    </a:lnTo>
                    <a:lnTo>
                      <a:pt x="4019" y="2247"/>
                    </a:lnTo>
                    <a:lnTo>
                      <a:pt x="4038" y="2247"/>
                    </a:lnTo>
                    <a:lnTo>
                      <a:pt x="4057" y="2229"/>
                    </a:lnTo>
                    <a:lnTo>
                      <a:pt x="4057" y="2209"/>
                    </a:lnTo>
                    <a:lnTo>
                      <a:pt x="4038" y="2209"/>
                    </a:lnTo>
                    <a:lnTo>
                      <a:pt x="4019" y="2229"/>
                    </a:lnTo>
                    <a:lnTo>
                      <a:pt x="4000" y="2229"/>
                    </a:lnTo>
                    <a:lnTo>
                      <a:pt x="4000" y="2209"/>
                    </a:lnTo>
                    <a:lnTo>
                      <a:pt x="3981" y="2229"/>
                    </a:lnTo>
                    <a:lnTo>
                      <a:pt x="3962" y="2229"/>
                    </a:lnTo>
                    <a:lnTo>
                      <a:pt x="3962" y="2209"/>
                    </a:lnTo>
                    <a:lnTo>
                      <a:pt x="3962" y="2171"/>
                    </a:lnTo>
                    <a:lnTo>
                      <a:pt x="3962" y="2152"/>
                    </a:lnTo>
                    <a:lnTo>
                      <a:pt x="3943" y="2133"/>
                    </a:lnTo>
                    <a:lnTo>
                      <a:pt x="3924" y="2133"/>
                    </a:lnTo>
                    <a:lnTo>
                      <a:pt x="3905" y="2114"/>
                    </a:lnTo>
                    <a:lnTo>
                      <a:pt x="3886" y="2095"/>
                    </a:lnTo>
                    <a:lnTo>
                      <a:pt x="3905" y="2076"/>
                    </a:lnTo>
                    <a:lnTo>
                      <a:pt x="3905" y="2057"/>
                    </a:lnTo>
                    <a:lnTo>
                      <a:pt x="3905" y="2038"/>
                    </a:lnTo>
                    <a:lnTo>
                      <a:pt x="3905" y="2019"/>
                    </a:lnTo>
                    <a:lnTo>
                      <a:pt x="3886" y="2019"/>
                    </a:lnTo>
                    <a:lnTo>
                      <a:pt x="3905" y="2019"/>
                    </a:lnTo>
                    <a:lnTo>
                      <a:pt x="3905" y="2000"/>
                    </a:lnTo>
                    <a:lnTo>
                      <a:pt x="3924" y="2019"/>
                    </a:lnTo>
                    <a:lnTo>
                      <a:pt x="3943" y="2019"/>
                    </a:lnTo>
                    <a:lnTo>
                      <a:pt x="3962" y="2019"/>
                    </a:lnTo>
                    <a:lnTo>
                      <a:pt x="4000" y="2000"/>
                    </a:lnTo>
                    <a:lnTo>
                      <a:pt x="4000" y="2019"/>
                    </a:lnTo>
                    <a:lnTo>
                      <a:pt x="4000" y="2038"/>
                    </a:lnTo>
                    <a:lnTo>
                      <a:pt x="4019" y="2038"/>
                    </a:lnTo>
                    <a:lnTo>
                      <a:pt x="4038" y="2057"/>
                    </a:lnTo>
                    <a:lnTo>
                      <a:pt x="4057" y="2038"/>
                    </a:lnTo>
                    <a:lnTo>
                      <a:pt x="4038" y="2019"/>
                    </a:lnTo>
                    <a:lnTo>
                      <a:pt x="4038" y="2000"/>
                    </a:lnTo>
                    <a:lnTo>
                      <a:pt x="4038" y="1962"/>
                    </a:lnTo>
                    <a:lnTo>
                      <a:pt x="4057" y="1962"/>
                    </a:lnTo>
                    <a:lnTo>
                      <a:pt x="4076" y="2000"/>
                    </a:lnTo>
                    <a:lnTo>
                      <a:pt x="4095" y="2019"/>
                    </a:lnTo>
                    <a:lnTo>
                      <a:pt x="4095" y="2038"/>
                    </a:lnTo>
                    <a:lnTo>
                      <a:pt x="4076" y="2095"/>
                    </a:lnTo>
                    <a:lnTo>
                      <a:pt x="4057" y="2114"/>
                    </a:lnTo>
                    <a:lnTo>
                      <a:pt x="4057" y="2133"/>
                    </a:lnTo>
                    <a:lnTo>
                      <a:pt x="4038" y="2152"/>
                    </a:lnTo>
                    <a:lnTo>
                      <a:pt x="4057" y="2152"/>
                    </a:lnTo>
                    <a:lnTo>
                      <a:pt x="4076" y="2152"/>
                    </a:lnTo>
                    <a:lnTo>
                      <a:pt x="4076" y="2171"/>
                    </a:lnTo>
                    <a:lnTo>
                      <a:pt x="4095" y="2171"/>
                    </a:lnTo>
                    <a:lnTo>
                      <a:pt x="4114" y="2171"/>
                    </a:lnTo>
                    <a:lnTo>
                      <a:pt x="4152" y="2152"/>
                    </a:lnTo>
                    <a:lnTo>
                      <a:pt x="4172" y="2133"/>
                    </a:lnTo>
                    <a:lnTo>
                      <a:pt x="4190" y="2133"/>
                    </a:lnTo>
                    <a:lnTo>
                      <a:pt x="4209" y="2133"/>
                    </a:lnTo>
                    <a:lnTo>
                      <a:pt x="4228" y="2133"/>
                    </a:lnTo>
                    <a:lnTo>
                      <a:pt x="4228" y="2114"/>
                    </a:lnTo>
                    <a:lnTo>
                      <a:pt x="4248" y="2114"/>
                    </a:lnTo>
                    <a:lnTo>
                      <a:pt x="4248" y="2095"/>
                    </a:lnTo>
                    <a:lnTo>
                      <a:pt x="4267" y="2114"/>
                    </a:lnTo>
                    <a:lnTo>
                      <a:pt x="4286" y="2095"/>
                    </a:lnTo>
                    <a:lnTo>
                      <a:pt x="4304" y="2095"/>
                    </a:lnTo>
                    <a:lnTo>
                      <a:pt x="4343" y="2076"/>
                    </a:lnTo>
                    <a:lnTo>
                      <a:pt x="4362" y="2076"/>
                    </a:lnTo>
                    <a:lnTo>
                      <a:pt x="4343" y="2057"/>
                    </a:lnTo>
                    <a:lnTo>
                      <a:pt x="4343" y="2038"/>
                    </a:lnTo>
                    <a:lnTo>
                      <a:pt x="4324" y="1980"/>
                    </a:lnTo>
                    <a:lnTo>
                      <a:pt x="4324" y="1962"/>
                    </a:lnTo>
                    <a:lnTo>
                      <a:pt x="4324" y="1943"/>
                    </a:lnTo>
                    <a:lnTo>
                      <a:pt x="4304" y="1924"/>
                    </a:lnTo>
                    <a:lnTo>
                      <a:pt x="4304" y="1904"/>
                    </a:lnTo>
                    <a:lnTo>
                      <a:pt x="4324" y="1904"/>
                    </a:lnTo>
                    <a:lnTo>
                      <a:pt x="4343" y="1904"/>
                    </a:lnTo>
                    <a:lnTo>
                      <a:pt x="4362" y="1924"/>
                    </a:lnTo>
                    <a:lnTo>
                      <a:pt x="4362" y="1904"/>
                    </a:lnTo>
                    <a:lnTo>
                      <a:pt x="4362" y="1885"/>
                    </a:lnTo>
                    <a:lnTo>
                      <a:pt x="4343" y="1866"/>
                    </a:lnTo>
                    <a:lnTo>
                      <a:pt x="4343" y="1848"/>
                    </a:lnTo>
                    <a:lnTo>
                      <a:pt x="4362" y="1809"/>
                    </a:lnTo>
                    <a:lnTo>
                      <a:pt x="4381" y="1809"/>
                    </a:lnTo>
                    <a:lnTo>
                      <a:pt x="4381" y="1790"/>
                    </a:lnTo>
                    <a:lnTo>
                      <a:pt x="4400" y="1790"/>
                    </a:lnTo>
                    <a:lnTo>
                      <a:pt x="4438" y="1790"/>
                    </a:lnTo>
                    <a:lnTo>
                      <a:pt x="4438" y="1809"/>
                    </a:lnTo>
                    <a:lnTo>
                      <a:pt x="4457" y="1828"/>
                    </a:lnTo>
                    <a:lnTo>
                      <a:pt x="4457" y="1866"/>
                    </a:lnTo>
                    <a:lnTo>
                      <a:pt x="4476" y="1866"/>
                    </a:lnTo>
                    <a:lnTo>
                      <a:pt x="4476" y="1848"/>
                    </a:lnTo>
                    <a:lnTo>
                      <a:pt x="4495" y="1848"/>
                    </a:lnTo>
                    <a:lnTo>
                      <a:pt x="4495" y="1828"/>
                    </a:lnTo>
                    <a:lnTo>
                      <a:pt x="4495" y="1809"/>
                    </a:lnTo>
                    <a:lnTo>
                      <a:pt x="4495" y="1790"/>
                    </a:lnTo>
                    <a:lnTo>
                      <a:pt x="4514" y="1790"/>
                    </a:lnTo>
                    <a:lnTo>
                      <a:pt x="4533" y="1790"/>
                    </a:lnTo>
                    <a:lnTo>
                      <a:pt x="4533" y="1771"/>
                    </a:lnTo>
                    <a:lnTo>
                      <a:pt x="4533" y="1752"/>
                    </a:lnTo>
                    <a:lnTo>
                      <a:pt x="4533" y="1733"/>
                    </a:lnTo>
                    <a:lnTo>
                      <a:pt x="4553" y="1733"/>
                    </a:lnTo>
                    <a:lnTo>
                      <a:pt x="4553" y="1714"/>
                    </a:lnTo>
                    <a:lnTo>
                      <a:pt x="4533" y="1714"/>
                    </a:lnTo>
                    <a:lnTo>
                      <a:pt x="4514" y="1714"/>
                    </a:lnTo>
                    <a:lnTo>
                      <a:pt x="4514" y="1695"/>
                    </a:lnTo>
                    <a:lnTo>
                      <a:pt x="4495" y="1695"/>
                    </a:lnTo>
                    <a:lnTo>
                      <a:pt x="4476" y="1657"/>
                    </a:lnTo>
                    <a:lnTo>
                      <a:pt x="4457" y="1657"/>
                    </a:lnTo>
                    <a:lnTo>
                      <a:pt x="4438" y="1657"/>
                    </a:lnTo>
                    <a:lnTo>
                      <a:pt x="4438" y="1676"/>
                    </a:lnTo>
                    <a:lnTo>
                      <a:pt x="4419" y="1714"/>
                    </a:lnTo>
                    <a:lnTo>
                      <a:pt x="4400" y="1714"/>
                    </a:lnTo>
                    <a:lnTo>
                      <a:pt x="4381" y="1714"/>
                    </a:lnTo>
                    <a:lnTo>
                      <a:pt x="4381" y="1695"/>
                    </a:lnTo>
                    <a:lnTo>
                      <a:pt x="4381" y="1676"/>
                    </a:lnTo>
                    <a:lnTo>
                      <a:pt x="4400" y="1657"/>
                    </a:lnTo>
                    <a:lnTo>
                      <a:pt x="4381" y="1657"/>
                    </a:lnTo>
                    <a:lnTo>
                      <a:pt x="4381" y="1638"/>
                    </a:lnTo>
                    <a:lnTo>
                      <a:pt x="4400" y="1638"/>
                    </a:lnTo>
                    <a:lnTo>
                      <a:pt x="4438" y="1619"/>
                    </a:lnTo>
                    <a:lnTo>
                      <a:pt x="4457" y="1619"/>
                    </a:lnTo>
                    <a:lnTo>
                      <a:pt x="4476" y="1619"/>
                    </a:lnTo>
                    <a:lnTo>
                      <a:pt x="4495" y="1638"/>
                    </a:lnTo>
                    <a:lnTo>
                      <a:pt x="4514" y="1638"/>
                    </a:lnTo>
                    <a:lnTo>
                      <a:pt x="4533" y="1657"/>
                    </a:lnTo>
                    <a:lnTo>
                      <a:pt x="4514" y="1657"/>
                    </a:lnTo>
                    <a:lnTo>
                      <a:pt x="4533" y="1676"/>
                    </a:lnTo>
                    <a:lnTo>
                      <a:pt x="4571" y="1676"/>
                    </a:lnTo>
                    <a:lnTo>
                      <a:pt x="4590" y="1676"/>
                    </a:lnTo>
                    <a:lnTo>
                      <a:pt x="4590" y="1657"/>
                    </a:lnTo>
                    <a:lnTo>
                      <a:pt x="4590" y="1638"/>
                    </a:lnTo>
                    <a:lnTo>
                      <a:pt x="4609" y="1638"/>
                    </a:lnTo>
                    <a:lnTo>
                      <a:pt x="4609" y="1657"/>
                    </a:lnTo>
                    <a:lnTo>
                      <a:pt x="4629" y="1657"/>
                    </a:lnTo>
                    <a:lnTo>
                      <a:pt x="4629" y="1638"/>
                    </a:lnTo>
                    <a:lnTo>
                      <a:pt x="4667" y="1619"/>
                    </a:lnTo>
                    <a:lnTo>
                      <a:pt x="4685" y="1599"/>
                    </a:lnTo>
                    <a:lnTo>
                      <a:pt x="4800" y="1562"/>
                    </a:lnTo>
                    <a:lnTo>
                      <a:pt x="4819" y="1562"/>
                    </a:lnTo>
                    <a:lnTo>
                      <a:pt x="4838" y="1562"/>
                    </a:lnTo>
                    <a:lnTo>
                      <a:pt x="4857" y="1562"/>
                    </a:lnTo>
                    <a:lnTo>
                      <a:pt x="4876" y="1562"/>
                    </a:lnTo>
                    <a:lnTo>
                      <a:pt x="4857" y="1562"/>
                    </a:lnTo>
                    <a:lnTo>
                      <a:pt x="4857" y="1543"/>
                    </a:lnTo>
                    <a:lnTo>
                      <a:pt x="4857" y="1523"/>
                    </a:lnTo>
                    <a:lnTo>
                      <a:pt x="4876" y="1523"/>
                    </a:lnTo>
                    <a:lnTo>
                      <a:pt x="4895" y="1523"/>
                    </a:lnTo>
                    <a:lnTo>
                      <a:pt x="4914" y="1523"/>
                    </a:lnTo>
                    <a:lnTo>
                      <a:pt x="4914" y="1504"/>
                    </a:lnTo>
                    <a:lnTo>
                      <a:pt x="4914" y="1485"/>
                    </a:lnTo>
                    <a:lnTo>
                      <a:pt x="4914" y="1467"/>
                    </a:lnTo>
                    <a:lnTo>
                      <a:pt x="4914" y="1447"/>
                    </a:lnTo>
                    <a:lnTo>
                      <a:pt x="4934" y="1447"/>
                    </a:lnTo>
                    <a:lnTo>
                      <a:pt x="4934" y="1467"/>
                    </a:lnTo>
                    <a:lnTo>
                      <a:pt x="4952" y="1467"/>
                    </a:lnTo>
                    <a:lnTo>
                      <a:pt x="4971" y="1467"/>
                    </a:lnTo>
                    <a:lnTo>
                      <a:pt x="4971" y="1447"/>
                    </a:lnTo>
                    <a:lnTo>
                      <a:pt x="4990" y="1447"/>
                    </a:lnTo>
                    <a:lnTo>
                      <a:pt x="5010" y="1428"/>
                    </a:lnTo>
                    <a:lnTo>
                      <a:pt x="5029" y="1428"/>
                    </a:lnTo>
                    <a:lnTo>
                      <a:pt x="5029" y="1447"/>
                    </a:lnTo>
                    <a:lnTo>
                      <a:pt x="5010" y="1447"/>
                    </a:lnTo>
                    <a:lnTo>
                      <a:pt x="4990" y="1467"/>
                    </a:lnTo>
                    <a:lnTo>
                      <a:pt x="4971" y="1485"/>
                    </a:lnTo>
                    <a:lnTo>
                      <a:pt x="4952" y="1485"/>
                    </a:lnTo>
                    <a:lnTo>
                      <a:pt x="4934" y="1504"/>
                    </a:lnTo>
                    <a:lnTo>
                      <a:pt x="4952" y="1504"/>
                    </a:lnTo>
                    <a:lnTo>
                      <a:pt x="4952" y="1523"/>
                    </a:lnTo>
                    <a:lnTo>
                      <a:pt x="4971" y="1523"/>
                    </a:lnTo>
                    <a:lnTo>
                      <a:pt x="4971" y="1504"/>
                    </a:lnTo>
                    <a:lnTo>
                      <a:pt x="4990" y="1504"/>
                    </a:lnTo>
                    <a:lnTo>
                      <a:pt x="5010" y="1504"/>
                    </a:lnTo>
                    <a:lnTo>
                      <a:pt x="5010" y="1523"/>
                    </a:lnTo>
                    <a:lnTo>
                      <a:pt x="5029" y="1523"/>
                    </a:lnTo>
                    <a:lnTo>
                      <a:pt x="5048" y="1523"/>
                    </a:lnTo>
                    <a:lnTo>
                      <a:pt x="5048" y="1504"/>
                    </a:lnTo>
                    <a:lnTo>
                      <a:pt x="5029" y="1485"/>
                    </a:lnTo>
                    <a:lnTo>
                      <a:pt x="5029" y="1467"/>
                    </a:lnTo>
                    <a:lnTo>
                      <a:pt x="5048" y="1447"/>
                    </a:lnTo>
                    <a:lnTo>
                      <a:pt x="5066" y="1447"/>
                    </a:lnTo>
                    <a:lnTo>
                      <a:pt x="5086" y="1428"/>
                    </a:lnTo>
                    <a:lnTo>
                      <a:pt x="5086" y="1447"/>
                    </a:lnTo>
                    <a:lnTo>
                      <a:pt x="5066" y="1447"/>
                    </a:lnTo>
                    <a:lnTo>
                      <a:pt x="5048" y="1447"/>
                    </a:lnTo>
                    <a:lnTo>
                      <a:pt x="5048" y="1467"/>
                    </a:lnTo>
                    <a:lnTo>
                      <a:pt x="5066" y="1467"/>
                    </a:lnTo>
                    <a:lnTo>
                      <a:pt x="5105" y="1447"/>
                    </a:lnTo>
                    <a:lnTo>
                      <a:pt x="5124" y="1447"/>
                    </a:lnTo>
                    <a:lnTo>
                      <a:pt x="5124" y="1428"/>
                    </a:lnTo>
                    <a:lnTo>
                      <a:pt x="5124" y="1409"/>
                    </a:lnTo>
                    <a:lnTo>
                      <a:pt x="5143" y="1390"/>
                    </a:lnTo>
                    <a:lnTo>
                      <a:pt x="5162" y="1390"/>
                    </a:lnTo>
                    <a:lnTo>
                      <a:pt x="5257" y="1371"/>
                    </a:lnTo>
                    <a:lnTo>
                      <a:pt x="5276" y="1352"/>
                    </a:lnTo>
                    <a:lnTo>
                      <a:pt x="5257" y="1314"/>
                    </a:lnTo>
                    <a:lnTo>
                      <a:pt x="5257" y="1295"/>
                    </a:lnTo>
                    <a:lnTo>
                      <a:pt x="5276" y="1295"/>
                    </a:lnTo>
                    <a:lnTo>
                      <a:pt x="5314" y="1314"/>
                    </a:lnTo>
                    <a:lnTo>
                      <a:pt x="5333" y="1314"/>
                    </a:lnTo>
                    <a:lnTo>
                      <a:pt x="5352" y="1314"/>
                    </a:lnTo>
                    <a:lnTo>
                      <a:pt x="5333" y="1333"/>
                    </a:lnTo>
                    <a:lnTo>
                      <a:pt x="5333" y="1352"/>
                    </a:lnTo>
                    <a:lnTo>
                      <a:pt x="5333" y="1371"/>
                    </a:lnTo>
                    <a:lnTo>
                      <a:pt x="5333" y="1390"/>
                    </a:lnTo>
                    <a:lnTo>
                      <a:pt x="5352" y="1390"/>
                    </a:lnTo>
                    <a:lnTo>
                      <a:pt x="5352" y="1371"/>
                    </a:lnTo>
                    <a:lnTo>
                      <a:pt x="5371" y="1371"/>
                    </a:lnTo>
                    <a:lnTo>
                      <a:pt x="5371" y="1352"/>
                    </a:lnTo>
                    <a:lnTo>
                      <a:pt x="5391" y="1333"/>
                    </a:lnTo>
                    <a:lnTo>
                      <a:pt x="5410" y="1352"/>
                    </a:lnTo>
                    <a:lnTo>
                      <a:pt x="5428" y="1333"/>
                    </a:lnTo>
                    <a:lnTo>
                      <a:pt x="5428" y="1314"/>
                    </a:lnTo>
                    <a:lnTo>
                      <a:pt x="5428" y="1295"/>
                    </a:lnTo>
                    <a:lnTo>
                      <a:pt x="5428" y="1276"/>
                    </a:lnTo>
                    <a:lnTo>
                      <a:pt x="5447" y="1295"/>
                    </a:lnTo>
                    <a:lnTo>
                      <a:pt x="5447" y="1314"/>
                    </a:lnTo>
                    <a:lnTo>
                      <a:pt x="5428" y="1352"/>
                    </a:lnTo>
                    <a:lnTo>
                      <a:pt x="5447" y="1352"/>
                    </a:lnTo>
                    <a:lnTo>
                      <a:pt x="5467" y="1371"/>
                    </a:lnTo>
                    <a:lnTo>
                      <a:pt x="5505" y="1371"/>
                    </a:lnTo>
                    <a:lnTo>
                      <a:pt x="5505" y="1390"/>
                    </a:lnTo>
                    <a:lnTo>
                      <a:pt x="5467" y="1390"/>
                    </a:lnTo>
                    <a:lnTo>
                      <a:pt x="5447" y="1390"/>
                    </a:lnTo>
                    <a:lnTo>
                      <a:pt x="5447" y="1409"/>
                    </a:lnTo>
                    <a:lnTo>
                      <a:pt x="5447" y="1428"/>
                    </a:lnTo>
                    <a:lnTo>
                      <a:pt x="5467" y="1428"/>
                    </a:lnTo>
                    <a:lnTo>
                      <a:pt x="5543" y="1447"/>
                    </a:lnTo>
                    <a:lnTo>
                      <a:pt x="5581" y="1447"/>
                    </a:lnTo>
                    <a:lnTo>
                      <a:pt x="5581" y="1428"/>
                    </a:lnTo>
                    <a:lnTo>
                      <a:pt x="5600" y="1428"/>
                    </a:lnTo>
                    <a:lnTo>
                      <a:pt x="5619" y="1428"/>
                    </a:lnTo>
                    <a:lnTo>
                      <a:pt x="5638" y="1409"/>
                    </a:lnTo>
                    <a:lnTo>
                      <a:pt x="5638" y="1390"/>
                    </a:lnTo>
                    <a:lnTo>
                      <a:pt x="5619" y="1390"/>
                    </a:lnTo>
                    <a:lnTo>
                      <a:pt x="5619" y="1371"/>
                    </a:lnTo>
                    <a:lnTo>
                      <a:pt x="5638" y="1371"/>
                    </a:lnTo>
                    <a:lnTo>
                      <a:pt x="5657" y="1371"/>
                    </a:lnTo>
                    <a:lnTo>
                      <a:pt x="5657" y="1352"/>
                    </a:lnTo>
                    <a:lnTo>
                      <a:pt x="5676" y="1352"/>
                    </a:lnTo>
                    <a:lnTo>
                      <a:pt x="5695" y="1352"/>
                    </a:lnTo>
                    <a:lnTo>
                      <a:pt x="5676" y="1371"/>
                    </a:lnTo>
                    <a:lnTo>
                      <a:pt x="5676" y="1390"/>
                    </a:lnTo>
                    <a:lnTo>
                      <a:pt x="5695" y="1390"/>
                    </a:lnTo>
                    <a:lnTo>
                      <a:pt x="5695" y="1371"/>
                    </a:lnTo>
                    <a:lnTo>
                      <a:pt x="5714" y="1352"/>
                    </a:lnTo>
                    <a:lnTo>
                      <a:pt x="5695" y="1352"/>
                    </a:lnTo>
                    <a:lnTo>
                      <a:pt x="5714" y="1276"/>
                    </a:lnTo>
                    <a:lnTo>
                      <a:pt x="5695" y="1276"/>
                    </a:lnTo>
                    <a:lnTo>
                      <a:pt x="5657" y="1257"/>
                    </a:lnTo>
                    <a:lnTo>
                      <a:pt x="5638" y="1276"/>
                    </a:lnTo>
                    <a:lnTo>
                      <a:pt x="5619" y="1295"/>
                    </a:lnTo>
                    <a:lnTo>
                      <a:pt x="5619" y="1276"/>
                    </a:lnTo>
                    <a:lnTo>
                      <a:pt x="5619" y="1257"/>
                    </a:lnTo>
                    <a:lnTo>
                      <a:pt x="5638" y="1238"/>
                    </a:lnTo>
                    <a:lnTo>
                      <a:pt x="5657" y="1238"/>
                    </a:lnTo>
                    <a:lnTo>
                      <a:pt x="5657" y="1219"/>
                    </a:lnTo>
                    <a:lnTo>
                      <a:pt x="5638" y="1219"/>
                    </a:lnTo>
                    <a:lnTo>
                      <a:pt x="5638" y="1200"/>
                    </a:lnTo>
                    <a:lnTo>
                      <a:pt x="5638" y="1181"/>
                    </a:lnTo>
                    <a:lnTo>
                      <a:pt x="5638" y="1162"/>
                    </a:lnTo>
                    <a:lnTo>
                      <a:pt x="5657" y="1142"/>
                    </a:lnTo>
                    <a:lnTo>
                      <a:pt x="5657" y="1162"/>
                    </a:lnTo>
                    <a:lnTo>
                      <a:pt x="5657" y="1200"/>
                    </a:lnTo>
                    <a:lnTo>
                      <a:pt x="5676" y="1162"/>
                    </a:lnTo>
                    <a:lnTo>
                      <a:pt x="5695" y="1142"/>
                    </a:lnTo>
                    <a:lnTo>
                      <a:pt x="5714" y="1142"/>
                    </a:lnTo>
                    <a:lnTo>
                      <a:pt x="5733" y="1162"/>
                    </a:lnTo>
                    <a:lnTo>
                      <a:pt x="5733" y="1142"/>
                    </a:lnTo>
                    <a:lnTo>
                      <a:pt x="5733" y="1123"/>
                    </a:lnTo>
                    <a:lnTo>
                      <a:pt x="5752" y="1123"/>
                    </a:lnTo>
                    <a:lnTo>
                      <a:pt x="5772" y="1123"/>
                    </a:lnTo>
                    <a:lnTo>
                      <a:pt x="5772" y="1105"/>
                    </a:lnTo>
                    <a:lnTo>
                      <a:pt x="5752" y="1105"/>
                    </a:lnTo>
                    <a:lnTo>
                      <a:pt x="5752" y="1086"/>
                    </a:lnTo>
                    <a:lnTo>
                      <a:pt x="5752" y="1066"/>
                    </a:lnTo>
                    <a:lnTo>
                      <a:pt x="5733" y="1047"/>
                    </a:lnTo>
                    <a:lnTo>
                      <a:pt x="5714" y="1009"/>
                    </a:lnTo>
                    <a:lnTo>
                      <a:pt x="5714" y="990"/>
                    </a:lnTo>
                    <a:lnTo>
                      <a:pt x="5733" y="990"/>
                    </a:lnTo>
                    <a:lnTo>
                      <a:pt x="5752" y="1028"/>
                    </a:lnTo>
                    <a:lnTo>
                      <a:pt x="5752" y="1009"/>
                    </a:lnTo>
                    <a:lnTo>
                      <a:pt x="5733" y="971"/>
                    </a:lnTo>
                    <a:lnTo>
                      <a:pt x="5752" y="971"/>
                    </a:lnTo>
                    <a:lnTo>
                      <a:pt x="5772" y="952"/>
                    </a:lnTo>
                    <a:lnTo>
                      <a:pt x="5791" y="933"/>
                    </a:lnTo>
                    <a:lnTo>
                      <a:pt x="5809" y="952"/>
                    </a:lnTo>
                    <a:lnTo>
                      <a:pt x="5828" y="933"/>
                    </a:lnTo>
                    <a:lnTo>
                      <a:pt x="5828" y="914"/>
                    </a:lnTo>
                    <a:close/>
                    <a:moveTo>
                      <a:pt x="4419" y="96"/>
                    </a:moveTo>
                    <a:lnTo>
                      <a:pt x="4438" y="96"/>
                    </a:lnTo>
                    <a:lnTo>
                      <a:pt x="4438" y="77"/>
                    </a:lnTo>
                    <a:lnTo>
                      <a:pt x="4457" y="77"/>
                    </a:lnTo>
                    <a:lnTo>
                      <a:pt x="4438" y="77"/>
                    </a:lnTo>
                    <a:lnTo>
                      <a:pt x="4419" y="77"/>
                    </a:lnTo>
                    <a:lnTo>
                      <a:pt x="4419" y="96"/>
                    </a:lnTo>
                    <a:close/>
                    <a:moveTo>
                      <a:pt x="4514" y="0"/>
                    </a:moveTo>
                    <a:lnTo>
                      <a:pt x="4514" y="0"/>
                    </a:lnTo>
                    <a:lnTo>
                      <a:pt x="4495" y="0"/>
                    </a:lnTo>
                    <a:lnTo>
                      <a:pt x="4514" y="0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47" name="Freeform 18">
                <a:extLst>
                  <a:ext uri="{FF2B5EF4-FFF2-40B4-BE49-F238E27FC236}">
                    <a16:creationId xmlns:a16="http://schemas.microsoft.com/office/drawing/2014/main" id="{2D68F1F7-8355-7F46-9B58-6DC10AED03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37513" y="7667625"/>
                <a:ext cx="1530350" cy="2571750"/>
              </a:xfrm>
              <a:custGeom>
                <a:avLst/>
                <a:gdLst>
                  <a:gd name="T0" fmla="*/ 2147483646 w 4249"/>
                  <a:gd name="T1" fmla="*/ 0 h 7143"/>
                  <a:gd name="T2" fmla="*/ 2147483646 w 4249"/>
                  <a:gd name="T3" fmla="*/ 2147483646 h 7143"/>
                  <a:gd name="T4" fmla="*/ 2147483646 w 4249"/>
                  <a:gd name="T5" fmla="*/ 2147483646 h 7143"/>
                  <a:gd name="T6" fmla="*/ 2147483646 w 4249"/>
                  <a:gd name="T7" fmla="*/ 2147483646 h 7143"/>
                  <a:gd name="T8" fmla="*/ 2147483646 w 4249"/>
                  <a:gd name="T9" fmla="*/ 2147483646 h 7143"/>
                  <a:gd name="T10" fmla="*/ 2147483646 w 4249"/>
                  <a:gd name="T11" fmla="*/ 2147483646 h 7143"/>
                  <a:gd name="T12" fmla="*/ 2147483646 w 4249"/>
                  <a:gd name="T13" fmla="*/ 2147483646 h 7143"/>
                  <a:gd name="T14" fmla="*/ 2147483646 w 4249"/>
                  <a:gd name="T15" fmla="*/ 2147483646 h 7143"/>
                  <a:gd name="T16" fmla="*/ 2147483646 w 4249"/>
                  <a:gd name="T17" fmla="*/ 2147483646 h 7143"/>
                  <a:gd name="T18" fmla="*/ 2147483646 w 4249"/>
                  <a:gd name="T19" fmla="*/ 2147483646 h 7143"/>
                  <a:gd name="T20" fmla="*/ 2147483646 w 4249"/>
                  <a:gd name="T21" fmla="*/ 2147483646 h 7143"/>
                  <a:gd name="T22" fmla="*/ 2147483646 w 4249"/>
                  <a:gd name="T23" fmla="*/ 2147483646 h 7143"/>
                  <a:gd name="T24" fmla="*/ 2147483646 w 4249"/>
                  <a:gd name="T25" fmla="*/ 2147483646 h 7143"/>
                  <a:gd name="T26" fmla="*/ 2147483646 w 4249"/>
                  <a:gd name="T27" fmla="*/ 2147483646 h 7143"/>
                  <a:gd name="T28" fmla="*/ 2147483646 w 4249"/>
                  <a:gd name="T29" fmla="*/ 2147483646 h 7143"/>
                  <a:gd name="T30" fmla="*/ 2147483646 w 4249"/>
                  <a:gd name="T31" fmla="*/ 2147483646 h 7143"/>
                  <a:gd name="T32" fmla="*/ 2147483646 w 4249"/>
                  <a:gd name="T33" fmla="*/ 2147483646 h 7143"/>
                  <a:gd name="T34" fmla="*/ 2147483646 w 4249"/>
                  <a:gd name="T35" fmla="*/ 2147483646 h 7143"/>
                  <a:gd name="T36" fmla="*/ 2147483646 w 4249"/>
                  <a:gd name="T37" fmla="*/ 2147483646 h 7143"/>
                  <a:gd name="T38" fmla="*/ 2147483646 w 4249"/>
                  <a:gd name="T39" fmla="*/ 2147483646 h 7143"/>
                  <a:gd name="T40" fmla="*/ 2147483646 w 4249"/>
                  <a:gd name="T41" fmla="*/ 2147483646 h 7143"/>
                  <a:gd name="T42" fmla="*/ 2147483646 w 4249"/>
                  <a:gd name="T43" fmla="*/ 2147483646 h 7143"/>
                  <a:gd name="T44" fmla="*/ 2147483646 w 4249"/>
                  <a:gd name="T45" fmla="*/ 2147483646 h 7143"/>
                  <a:gd name="T46" fmla="*/ 2147483646 w 4249"/>
                  <a:gd name="T47" fmla="*/ 2147483646 h 7143"/>
                  <a:gd name="T48" fmla="*/ 2147483646 w 4249"/>
                  <a:gd name="T49" fmla="*/ 2147483646 h 7143"/>
                  <a:gd name="T50" fmla="*/ 2147483646 w 4249"/>
                  <a:gd name="T51" fmla="*/ 2147483646 h 7143"/>
                  <a:gd name="T52" fmla="*/ 2147483646 w 4249"/>
                  <a:gd name="T53" fmla="*/ 2147483646 h 7143"/>
                  <a:gd name="T54" fmla="*/ 2147483646 w 4249"/>
                  <a:gd name="T55" fmla="*/ 2147483646 h 7143"/>
                  <a:gd name="T56" fmla="*/ 2147483646 w 4249"/>
                  <a:gd name="T57" fmla="*/ 2147483646 h 7143"/>
                  <a:gd name="T58" fmla="*/ 2147483646 w 4249"/>
                  <a:gd name="T59" fmla="*/ 2147483646 h 7143"/>
                  <a:gd name="T60" fmla="*/ 2147483646 w 4249"/>
                  <a:gd name="T61" fmla="*/ 2147483646 h 7143"/>
                  <a:gd name="T62" fmla="*/ 2147483646 w 4249"/>
                  <a:gd name="T63" fmla="*/ 2147483646 h 7143"/>
                  <a:gd name="T64" fmla="*/ 2147483646 w 4249"/>
                  <a:gd name="T65" fmla="*/ 2147483646 h 7143"/>
                  <a:gd name="T66" fmla="*/ 2147483646 w 4249"/>
                  <a:gd name="T67" fmla="*/ 2147483646 h 7143"/>
                  <a:gd name="T68" fmla="*/ 2147483646 w 4249"/>
                  <a:gd name="T69" fmla="*/ 2147483646 h 7143"/>
                  <a:gd name="T70" fmla="*/ 2147483646 w 4249"/>
                  <a:gd name="T71" fmla="*/ 2147483646 h 7143"/>
                  <a:gd name="T72" fmla="*/ 2147483646 w 4249"/>
                  <a:gd name="T73" fmla="*/ 2147483646 h 7143"/>
                  <a:gd name="T74" fmla="*/ 2147483646 w 4249"/>
                  <a:gd name="T75" fmla="*/ 2147483646 h 7143"/>
                  <a:gd name="T76" fmla="*/ 2147483646 w 4249"/>
                  <a:gd name="T77" fmla="*/ 2147483646 h 7143"/>
                  <a:gd name="T78" fmla="*/ 2147483646 w 4249"/>
                  <a:gd name="T79" fmla="*/ 2147483646 h 7143"/>
                  <a:gd name="T80" fmla="*/ 2147483646 w 4249"/>
                  <a:gd name="T81" fmla="*/ 2147483646 h 7143"/>
                  <a:gd name="T82" fmla="*/ 2147483646 w 4249"/>
                  <a:gd name="T83" fmla="*/ 2147483646 h 7143"/>
                  <a:gd name="T84" fmla="*/ 2147483646 w 4249"/>
                  <a:gd name="T85" fmla="*/ 2147483646 h 7143"/>
                  <a:gd name="T86" fmla="*/ 2147483646 w 4249"/>
                  <a:gd name="T87" fmla="*/ 2147483646 h 7143"/>
                  <a:gd name="T88" fmla="*/ 2147483646 w 4249"/>
                  <a:gd name="T89" fmla="*/ 2147483646 h 7143"/>
                  <a:gd name="T90" fmla="*/ 2147483646 w 4249"/>
                  <a:gd name="T91" fmla="*/ 2147483646 h 7143"/>
                  <a:gd name="T92" fmla="*/ 2147483646 w 4249"/>
                  <a:gd name="T93" fmla="*/ 2147483646 h 7143"/>
                  <a:gd name="T94" fmla="*/ 2147483646 w 4249"/>
                  <a:gd name="T95" fmla="*/ 2147483646 h 7143"/>
                  <a:gd name="T96" fmla="*/ 2147483646 w 4249"/>
                  <a:gd name="T97" fmla="*/ 2147483646 h 7143"/>
                  <a:gd name="T98" fmla="*/ 2147483646 w 4249"/>
                  <a:gd name="T99" fmla="*/ 2147483646 h 7143"/>
                  <a:gd name="T100" fmla="*/ 2147483646 w 4249"/>
                  <a:gd name="T101" fmla="*/ 2147483646 h 7143"/>
                  <a:gd name="T102" fmla="*/ 2147483646 w 4249"/>
                  <a:gd name="T103" fmla="*/ 2147483646 h 7143"/>
                  <a:gd name="T104" fmla="*/ 2147483646 w 4249"/>
                  <a:gd name="T105" fmla="*/ 2147483646 h 7143"/>
                  <a:gd name="T106" fmla="*/ 2147483646 w 4249"/>
                  <a:gd name="T107" fmla="*/ 2147483646 h 7143"/>
                  <a:gd name="T108" fmla="*/ 2147483646 w 4249"/>
                  <a:gd name="T109" fmla="*/ 2147483646 h 7143"/>
                  <a:gd name="T110" fmla="*/ 2147483646 w 4249"/>
                  <a:gd name="T111" fmla="*/ 2147483646 h 7143"/>
                  <a:gd name="T112" fmla="*/ 2147483646 w 4249"/>
                  <a:gd name="T113" fmla="*/ 2147483646 h 7143"/>
                  <a:gd name="T114" fmla="*/ 2147483646 w 4249"/>
                  <a:gd name="T115" fmla="*/ 2147483646 h 7143"/>
                  <a:gd name="T116" fmla="*/ 2147483646 w 4249"/>
                  <a:gd name="T117" fmla="*/ 2147483646 h 7143"/>
                  <a:gd name="T118" fmla="*/ 2147483646 w 4249"/>
                  <a:gd name="T119" fmla="*/ 2147483646 h 7143"/>
                  <a:gd name="T120" fmla="*/ 2147483646 w 4249"/>
                  <a:gd name="T121" fmla="*/ 2147483646 h 714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249" h="7143">
                    <a:moveTo>
                      <a:pt x="4248" y="248"/>
                    </a:moveTo>
                    <a:lnTo>
                      <a:pt x="4248" y="248"/>
                    </a:lnTo>
                    <a:lnTo>
                      <a:pt x="4229" y="248"/>
                    </a:lnTo>
                    <a:lnTo>
                      <a:pt x="4210" y="229"/>
                    </a:lnTo>
                    <a:lnTo>
                      <a:pt x="4210" y="209"/>
                    </a:lnTo>
                    <a:lnTo>
                      <a:pt x="4210" y="190"/>
                    </a:lnTo>
                    <a:lnTo>
                      <a:pt x="4191" y="209"/>
                    </a:lnTo>
                    <a:lnTo>
                      <a:pt x="4191" y="190"/>
                    </a:lnTo>
                    <a:lnTo>
                      <a:pt x="4172" y="190"/>
                    </a:lnTo>
                    <a:lnTo>
                      <a:pt x="4172" y="171"/>
                    </a:lnTo>
                    <a:lnTo>
                      <a:pt x="4153" y="190"/>
                    </a:lnTo>
                    <a:lnTo>
                      <a:pt x="4115" y="152"/>
                    </a:lnTo>
                    <a:lnTo>
                      <a:pt x="4115" y="133"/>
                    </a:lnTo>
                    <a:lnTo>
                      <a:pt x="4133" y="95"/>
                    </a:lnTo>
                    <a:lnTo>
                      <a:pt x="4153" y="76"/>
                    </a:lnTo>
                    <a:lnTo>
                      <a:pt x="4172" y="57"/>
                    </a:lnTo>
                    <a:lnTo>
                      <a:pt x="4172" y="38"/>
                    </a:lnTo>
                    <a:lnTo>
                      <a:pt x="4191" y="0"/>
                    </a:lnTo>
                    <a:lnTo>
                      <a:pt x="4172" y="0"/>
                    </a:lnTo>
                    <a:lnTo>
                      <a:pt x="4153" y="0"/>
                    </a:lnTo>
                    <a:lnTo>
                      <a:pt x="4133" y="0"/>
                    </a:lnTo>
                    <a:lnTo>
                      <a:pt x="4133" y="19"/>
                    </a:lnTo>
                    <a:lnTo>
                      <a:pt x="4115" y="19"/>
                    </a:lnTo>
                    <a:lnTo>
                      <a:pt x="4115" y="0"/>
                    </a:lnTo>
                    <a:lnTo>
                      <a:pt x="4096" y="0"/>
                    </a:lnTo>
                    <a:lnTo>
                      <a:pt x="4077" y="19"/>
                    </a:lnTo>
                    <a:lnTo>
                      <a:pt x="4077" y="38"/>
                    </a:lnTo>
                    <a:lnTo>
                      <a:pt x="4057" y="38"/>
                    </a:lnTo>
                    <a:lnTo>
                      <a:pt x="4038" y="57"/>
                    </a:lnTo>
                    <a:lnTo>
                      <a:pt x="4020" y="57"/>
                    </a:lnTo>
                    <a:lnTo>
                      <a:pt x="4001" y="57"/>
                    </a:lnTo>
                    <a:lnTo>
                      <a:pt x="3962" y="95"/>
                    </a:lnTo>
                    <a:lnTo>
                      <a:pt x="3943" y="133"/>
                    </a:lnTo>
                    <a:lnTo>
                      <a:pt x="3886" y="229"/>
                    </a:lnTo>
                    <a:lnTo>
                      <a:pt x="3867" y="248"/>
                    </a:lnTo>
                    <a:lnTo>
                      <a:pt x="3867" y="266"/>
                    </a:lnTo>
                    <a:lnTo>
                      <a:pt x="3848" y="285"/>
                    </a:lnTo>
                    <a:lnTo>
                      <a:pt x="3848" y="305"/>
                    </a:lnTo>
                    <a:lnTo>
                      <a:pt x="3829" y="305"/>
                    </a:lnTo>
                    <a:lnTo>
                      <a:pt x="3810" y="305"/>
                    </a:lnTo>
                    <a:lnTo>
                      <a:pt x="3791" y="285"/>
                    </a:lnTo>
                    <a:lnTo>
                      <a:pt x="3772" y="266"/>
                    </a:lnTo>
                    <a:lnTo>
                      <a:pt x="3753" y="229"/>
                    </a:lnTo>
                    <a:lnTo>
                      <a:pt x="3734" y="209"/>
                    </a:lnTo>
                    <a:lnTo>
                      <a:pt x="3734" y="190"/>
                    </a:lnTo>
                    <a:lnTo>
                      <a:pt x="3715" y="190"/>
                    </a:lnTo>
                    <a:lnTo>
                      <a:pt x="3696" y="190"/>
                    </a:lnTo>
                    <a:lnTo>
                      <a:pt x="3657" y="209"/>
                    </a:lnTo>
                    <a:lnTo>
                      <a:pt x="3639" y="229"/>
                    </a:lnTo>
                    <a:lnTo>
                      <a:pt x="3620" y="248"/>
                    </a:lnTo>
                    <a:lnTo>
                      <a:pt x="3600" y="248"/>
                    </a:lnTo>
                    <a:lnTo>
                      <a:pt x="3543" y="209"/>
                    </a:lnTo>
                    <a:lnTo>
                      <a:pt x="3543" y="190"/>
                    </a:lnTo>
                    <a:lnTo>
                      <a:pt x="3524" y="190"/>
                    </a:lnTo>
                    <a:lnTo>
                      <a:pt x="3505" y="152"/>
                    </a:lnTo>
                    <a:lnTo>
                      <a:pt x="3505" y="133"/>
                    </a:lnTo>
                    <a:lnTo>
                      <a:pt x="3486" y="133"/>
                    </a:lnTo>
                    <a:lnTo>
                      <a:pt x="3467" y="133"/>
                    </a:lnTo>
                    <a:lnTo>
                      <a:pt x="3467" y="114"/>
                    </a:lnTo>
                    <a:lnTo>
                      <a:pt x="3448" y="114"/>
                    </a:lnTo>
                    <a:lnTo>
                      <a:pt x="3448" y="133"/>
                    </a:lnTo>
                    <a:lnTo>
                      <a:pt x="3429" y="133"/>
                    </a:lnTo>
                    <a:lnTo>
                      <a:pt x="3429" y="152"/>
                    </a:lnTo>
                    <a:lnTo>
                      <a:pt x="3448" y="209"/>
                    </a:lnTo>
                    <a:lnTo>
                      <a:pt x="3467" y="248"/>
                    </a:lnTo>
                    <a:lnTo>
                      <a:pt x="3467" y="266"/>
                    </a:lnTo>
                    <a:lnTo>
                      <a:pt x="3467" y="285"/>
                    </a:lnTo>
                    <a:lnTo>
                      <a:pt x="3429" y="305"/>
                    </a:lnTo>
                    <a:lnTo>
                      <a:pt x="3372" y="343"/>
                    </a:lnTo>
                    <a:lnTo>
                      <a:pt x="3334" y="362"/>
                    </a:lnTo>
                    <a:lnTo>
                      <a:pt x="3315" y="381"/>
                    </a:lnTo>
                    <a:lnTo>
                      <a:pt x="3219" y="457"/>
                    </a:lnTo>
                    <a:lnTo>
                      <a:pt x="3219" y="476"/>
                    </a:lnTo>
                    <a:lnTo>
                      <a:pt x="3219" y="495"/>
                    </a:lnTo>
                    <a:lnTo>
                      <a:pt x="3200" y="495"/>
                    </a:lnTo>
                    <a:lnTo>
                      <a:pt x="3181" y="514"/>
                    </a:lnTo>
                    <a:lnTo>
                      <a:pt x="3124" y="514"/>
                    </a:lnTo>
                    <a:lnTo>
                      <a:pt x="3105" y="533"/>
                    </a:lnTo>
                    <a:lnTo>
                      <a:pt x="3067" y="628"/>
                    </a:lnTo>
                    <a:lnTo>
                      <a:pt x="3067" y="647"/>
                    </a:lnTo>
                    <a:lnTo>
                      <a:pt x="3048" y="666"/>
                    </a:lnTo>
                    <a:lnTo>
                      <a:pt x="3029" y="666"/>
                    </a:lnTo>
                    <a:lnTo>
                      <a:pt x="3029" y="686"/>
                    </a:lnTo>
                    <a:lnTo>
                      <a:pt x="3029" y="705"/>
                    </a:lnTo>
                    <a:lnTo>
                      <a:pt x="3010" y="724"/>
                    </a:lnTo>
                    <a:lnTo>
                      <a:pt x="3010" y="742"/>
                    </a:lnTo>
                    <a:lnTo>
                      <a:pt x="2991" y="742"/>
                    </a:lnTo>
                    <a:lnTo>
                      <a:pt x="2972" y="742"/>
                    </a:lnTo>
                    <a:lnTo>
                      <a:pt x="2953" y="742"/>
                    </a:lnTo>
                    <a:lnTo>
                      <a:pt x="2914" y="762"/>
                    </a:lnTo>
                    <a:lnTo>
                      <a:pt x="2896" y="781"/>
                    </a:lnTo>
                    <a:lnTo>
                      <a:pt x="2896" y="800"/>
                    </a:lnTo>
                    <a:lnTo>
                      <a:pt x="2877" y="819"/>
                    </a:lnTo>
                    <a:lnTo>
                      <a:pt x="2877" y="838"/>
                    </a:lnTo>
                    <a:lnTo>
                      <a:pt x="2838" y="838"/>
                    </a:lnTo>
                    <a:lnTo>
                      <a:pt x="2838" y="857"/>
                    </a:lnTo>
                    <a:lnTo>
                      <a:pt x="2838" y="876"/>
                    </a:lnTo>
                    <a:lnTo>
                      <a:pt x="2838" y="895"/>
                    </a:lnTo>
                    <a:lnTo>
                      <a:pt x="2819" y="914"/>
                    </a:lnTo>
                    <a:lnTo>
                      <a:pt x="2743" y="952"/>
                    </a:lnTo>
                    <a:lnTo>
                      <a:pt x="2724" y="971"/>
                    </a:lnTo>
                    <a:lnTo>
                      <a:pt x="2705" y="1009"/>
                    </a:lnTo>
                    <a:lnTo>
                      <a:pt x="2705" y="1028"/>
                    </a:lnTo>
                    <a:lnTo>
                      <a:pt x="2667" y="1067"/>
                    </a:lnTo>
                    <a:lnTo>
                      <a:pt x="2648" y="1086"/>
                    </a:lnTo>
                    <a:lnTo>
                      <a:pt x="2629" y="1086"/>
                    </a:lnTo>
                    <a:lnTo>
                      <a:pt x="2629" y="1123"/>
                    </a:lnTo>
                    <a:lnTo>
                      <a:pt x="2610" y="1143"/>
                    </a:lnTo>
                    <a:lnTo>
                      <a:pt x="2591" y="1162"/>
                    </a:lnTo>
                    <a:lnTo>
                      <a:pt x="2591" y="1181"/>
                    </a:lnTo>
                    <a:lnTo>
                      <a:pt x="2591" y="1200"/>
                    </a:lnTo>
                    <a:lnTo>
                      <a:pt x="2591" y="1219"/>
                    </a:lnTo>
                    <a:lnTo>
                      <a:pt x="2591" y="1238"/>
                    </a:lnTo>
                    <a:lnTo>
                      <a:pt x="2572" y="1276"/>
                    </a:lnTo>
                    <a:lnTo>
                      <a:pt x="2572" y="1295"/>
                    </a:lnTo>
                    <a:lnTo>
                      <a:pt x="2572" y="1314"/>
                    </a:lnTo>
                    <a:lnTo>
                      <a:pt x="2572" y="1333"/>
                    </a:lnTo>
                    <a:lnTo>
                      <a:pt x="2591" y="1352"/>
                    </a:lnTo>
                    <a:lnTo>
                      <a:pt x="2629" y="1390"/>
                    </a:lnTo>
                    <a:lnTo>
                      <a:pt x="2629" y="1409"/>
                    </a:lnTo>
                    <a:lnTo>
                      <a:pt x="2610" y="1504"/>
                    </a:lnTo>
                    <a:lnTo>
                      <a:pt x="2591" y="1524"/>
                    </a:lnTo>
                    <a:lnTo>
                      <a:pt x="2572" y="1562"/>
                    </a:lnTo>
                    <a:lnTo>
                      <a:pt x="2553" y="1562"/>
                    </a:lnTo>
                    <a:lnTo>
                      <a:pt x="2533" y="1562"/>
                    </a:lnTo>
                    <a:lnTo>
                      <a:pt x="2515" y="1524"/>
                    </a:lnTo>
                    <a:lnTo>
                      <a:pt x="2515" y="1504"/>
                    </a:lnTo>
                    <a:lnTo>
                      <a:pt x="2496" y="1504"/>
                    </a:lnTo>
                    <a:lnTo>
                      <a:pt x="2477" y="1504"/>
                    </a:lnTo>
                    <a:lnTo>
                      <a:pt x="2457" y="1504"/>
                    </a:lnTo>
                    <a:lnTo>
                      <a:pt x="2438" y="1543"/>
                    </a:lnTo>
                    <a:lnTo>
                      <a:pt x="2438" y="1562"/>
                    </a:lnTo>
                    <a:lnTo>
                      <a:pt x="2438" y="1580"/>
                    </a:lnTo>
                    <a:lnTo>
                      <a:pt x="2438" y="1694"/>
                    </a:lnTo>
                    <a:lnTo>
                      <a:pt x="2438" y="1713"/>
                    </a:lnTo>
                    <a:lnTo>
                      <a:pt x="2438" y="1732"/>
                    </a:lnTo>
                    <a:lnTo>
                      <a:pt x="2438" y="1770"/>
                    </a:lnTo>
                    <a:lnTo>
                      <a:pt x="2419" y="1789"/>
                    </a:lnTo>
                    <a:lnTo>
                      <a:pt x="2401" y="1789"/>
                    </a:lnTo>
                    <a:lnTo>
                      <a:pt x="2343" y="1808"/>
                    </a:lnTo>
                    <a:lnTo>
                      <a:pt x="2305" y="1808"/>
                    </a:lnTo>
                    <a:lnTo>
                      <a:pt x="2248" y="1789"/>
                    </a:lnTo>
                    <a:lnTo>
                      <a:pt x="2229" y="1789"/>
                    </a:lnTo>
                    <a:lnTo>
                      <a:pt x="2115" y="1828"/>
                    </a:lnTo>
                    <a:lnTo>
                      <a:pt x="2096" y="1828"/>
                    </a:lnTo>
                    <a:lnTo>
                      <a:pt x="2038" y="1828"/>
                    </a:lnTo>
                    <a:lnTo>
                      <a:pt x="1886" y="1828"/>
                    </a:lnTo>
                    <a:lnTo>
                      <a:pt x="1867" y="1828"/>
                    </a:lnTo>
                    <a:lnTo>
                      <a:pt x="1867" y="1808"/>
                    </a:lnTo>
                    <a:lnTo>
                      <a:pt x="1867" y="1789"/>
                    </a:lnTo>
                    <a:lnTo>
                      <a:pt x="1867" y="1770"/>
                    </a:lnTo>
                    <a:lnTo>
                      <a:pt x="1867" y="1751"/>
                    </a:lnTo>
                    <a:lnTo>
                      <a:pt x="1848" y="1751"/>
                    </a:lnTo>
                    <a:lnTo>
                      <a:pt x="1829" y="1694"/>
                    </a:lnTo>
                    <a:lnTo>
                      <a:pt x="1810" y="1694"/>
                    </a:lnTo>
                    <a:lnTo>
                      <a:pt x="1791" y="1675"/>
                    </a:lnTo>
                    <a:lnTo>
                      <a:pt x="1772" y="1675"/>
                    </a:lnTo>
                    <a:lnTo>
                      <a:pt x="1639" y="1637"/>
                    </a:lnTo>
                    <a:lnTo>
                      <a:pt x="1619" y="1637"/>
                    </a:lnTo>
                    <a:lnTo>
                      <a:pt x="1600" y="1618"/>
                    </a:lnTo>
                    <a:lnTo>
                      <a:pt x="1619" y="1656"/>
                    </a:lnTo>
                    <a:lnTo>
                      <a:pt x="1600" y="1675"/>
                    </a:lnTo>
                    <a:lnTo>
                      <a:pt x="1600" y="1694"/>
                    </a:lnTo>
                    <a:lnTo>
                      <a:pt x="1581" y="1694"/>
                    </a:lnTo>
                    <a:lnTo>
                      <a:pt x="1562" y="1713"/>
                    </a:lnTo>
                    <a:lnTo>
                      <a:pt x="1543" y="1713"/>
                    </a:lnTo>
                    <a:lnTo>
                      <a:pt x="1505" y="1713"/>
                    </a:lnTo>
                    <a:lnTo>
                      <a:pt x="1486" y="1713"/>
                    </a:lnTo>
                    <a:lnTo>
                      <a:pt x="1467" y="1732"/>
                    </a:lnTo>
                    <a:lnTo>
                      <a:pt x="1467" y="1751"/>
                    </a:lnTo>
                    <a:lnTo>
                      <a:pt x="1467" y="1770"/>
                    </a:lnTo>
                    <a:lnTo>
                      <a:pt x="1448" y="1789"/>
                    </a:lnTo>
                    <a:lnTo>
                      <a:pt x="1448" y="1808"/>
                    </a:lnTo>
                    <a:lnTo>
                      <a:pt x="1410" y="1828"/>
                    </a:lnTo>
                    <a:lnTo>
                      <a:pt x="1391" y="1847"/>
                    </a:lnTo>
                    <a:lnTo>
                      <a:pt x="1353" y="1865"/>
                    </a:lnTo>
                    <a:lnTo>
                      <a:pt x="1353" y="1884"/>
                    </a:lnTo>
                    <a:lnTo>
                      <a:pt x="1353" y="1904"/>
                    </a:lnTo>
                    <a:lnTo>
                      <a:pt x="1353" y="1923"/>
                    </a:lnTo>
                    <a:lnTo>
                      <a:pt x="1314" y="2018"/>
                    </a:lnTo>
                    <a:lnTo>
                      <a:pt x="1314" y="2056"/>
                    </a:lnTo>
                    <a:lnTo>
                      <a:pt x="1314" y="2094"/>
                    </a:lnTo>
                    <a:lnTo>
                      <a:pt x="1295" y="2113"/>
                    </a:lnTo>
                    <a:lnTo>
                      <a:pt x="1295" y="2132"/>
                    </a:lnTo>
                    <a:lnTo>
                      <a:pt x="1334" y="2170"/>
                    </a:lnTo>
                    <a:lnTo>
                      <a:pt x="1353" y="2228"/>
                    </a:lnTo>
                    <a:lnTo>
                      <a:pt x="1353" y="2246"/>
                    </a:lnTo>
                    <a:lnTo>
                      <a:pt x="1353" y="2265"/>
                    </a:lnTo>
                    <a:lnTo>
                      <a:pt x="1372" y="2265"/>
                    </a:lnTo>
                    <a:lnTo>
                      <a:pt x="1353" y="2285"/>
                    </a:lnTo>
                    <a:lnTo>
                      <a:pt x="1334" y="2361"/>
                    </a:lnTo>
                    <a:lnTo>
                      <a:pt x="1334" y="2380"/>
                    </a:lnTo>
                    <a:lnTo>
                      <a:pt x="1334" y="2399"/>
                    </a:lnTo>
                    <a:lnTo>
                      <a:pt x="1334" y="2418"/>
                    </a:lnTo>
                    <a:lnTo>
                      <a:pt x="1334" y="2456"/>
                    </a:lnTo>
                    <a:lnTo>
                      <a:pt x="1334" y="2475"/>
                    </a:lnTo>
                    <a:lnTo>
                      <a:pt x="1334" y="2494"/>
                    </a:lnTo>
                    <a:lnTo>
                      <a:pt x="1448" y="2513"/>
                    </a:lnTo>
                    <a:lnTo>
                      <a:pt x="1486" y="2513"/>
                    </a:lnTo>
                    <a:lnTo>
                      <a:pt x="1505" y="2513"/>
                    </a:lnTo>
                    <a:lnTo>
                      <a:pt x="1505" y="2532"/>
                    </a:lnTo>
                    <a:lnTo>
                      <a:pt x="1524" y="2532"/>
                    </a:lnTo>
                    <a:lnTo>
                      <a:pt x="1505" y="2551"/>
                    </a:lnTo>
                    <a:lnTo>
                      <a:pt x="1524" y="2570"/>
                    </a:lnTo>
                    <a:lnTo>
                      <a:pt x="1581" y="2570"/>
                    </a:lnTo>
                    <a:lnTo>
                      <a:pt x="1619" y="2590"/>
                    </a:lnTo>
                    <a:lnTo>
                      <a:pt x="1639" y="2570"/>
                    </a:lnTo>
                    <a:lnTo>
                      <a:pt x="1639" y="2590"/>
                    </a:lnTo>
                    <a:lnTo>
                      <a:pt x="1658" y="2590"/>
                    </a:lnTo>
                    <a:lnTo>
                      <a:pt x="1676" y="2608"/>
                    </a:lnTo>
                    <a:lnTo>
                      <a:pt x="1734" y="2627"/>
                    </a:lnTo>
                    <a:lnTo>
                      <a:pt x="1772" y="2646"/>
                    </a:lnTo>
                    <a:lnTo>
                      <a:pt x="1791" y="2646"/>
                    </a:lnTo>
                    <a:lnTo>
                      <a:pt x="1791" y="2666"/>
                    </a:lnTo>
                    <a:lnTo>
                      <a:pt x="1810" y="2685"/>
                    </a:lnTo>
                    <a:lnTo>
                      <a:pt x="1810" y="2704"/>
                    </a:lnTo>
                    <a:lnTo>
                      <a:pt x="1829" y="2722"/>
                    </a:lnTo>
                    <a:lnTo>
                      <a:pt x="1867" y="2722"/>
                    </a:lnTo>
                    <a:lnTo>
                      <a:pt x="1886" y="2722"/>
                    </a:lnTo>
                    <a:lnTo>
                      <a:pt x="1886" y="2742"/>
                    </a:lnTo>
                    <a:lnTo>
                      <a:pt x="1886" y="2761"/>
                    </a:lnTo>
                    <a:lnTo>
                      <a:pt x="1886" y="2780"/>
                    </a:lnTo>
                    <a:lnTo>
                      <a:pt x="1905" y="2799"/>
                    </a:lnTo>
                    <a:lnTo>
                      <a:pt x="1924" y="2799"/>
                    </a:lnTo>
                    <a:lnTo>
                      <a:pt x="1943" y="2799"/>
                    </a:lnTo>
                    <a:lnTo>
                      <a:pt x="1962" y="2818"/>
                    </a:lnTo>
                    <a:lnTo>
                      <a:pt x="1981" y="2818"/>
                    </a:lnTo>
                    <a:lnTo>
                      <a:pt x="2000" y="2799"/>
                    </a:lnTo>
                    <a:lnTo>
                      <a:pt x="2000" y="2780"/>
                    </a:lnTo>
                    <a:lnTo>
                      <a:pt x="2020" y="2780"/>
                    </a:lnTo>
                    <a:lnTo>
                      <a:pt x="2038" y="2799"/>
                    </a:lnTo>
                    <a:lnTo>
                      <a:pt x="2038" y="2818"/>
                    </a:lnTo>
                    <a:lnTo>
                      <a:pt x="2057" y="2818"/>
                    </a:lnTo>
                    <a:lnTo>
                      <a:pt x="2076" y="2818"/>
                    </a:lnTo>
                    <a:lnTo>
                      <a:pt x="2115" y="2818"/>
                    </a:lnTo>
                    <a:lnTo>
                      <a:pt x="2115" y="2837"/>
                    </a:lnTo>
                    <a:lnTo>
                      <a:pt x="2134" y="2837"/>
                    </a:lnTo>
                    <a:lnTo>
                      <a:pt x="2134" y="2856"/>
                    </a:lnTo>
                    <a:lnTo>
                      <a:pt x="2152" y="2856"/>
                    </a:lnTo>
                    <a:lnTo>
                      <a:pt x="2152" y="2875"/>
                    </a:lnTo>
                    <a:lnTo>
                      <a:pt x="2152" y="2894"/>
                    </a:lnTo>
                    <a:lnTo>
                      <a:pt x="2172" y="2894"/>
                    </a:lnTo>
                    <a:lnTo>
                      <a:pt x="2172" y="2913"/>
                    </a:lnTo>
                    <a:lnTo>
                      <a:pt x="2191" y="2913"/>
                    </a:lnTo>
                    <a:lnTo>
                      <a:pt x="2210" y="2913"/>
                    </a:lnTo>
                    <a:lnTo>
                      <a:pt x="2229" y="2913"/>
                    </a:lnTo>
                    <a:lnTo>
                      <a:pt x="2248" y="2913"/>
                    </a:lnTo>
                    <a:lnTo>
                      <a:pt x="2267" y="2913"/>
                    </a:lnTo>
                    <a:lnTo>
                      <a:pt x="2267" y="2932"/>
                    </a:lnTo>
                    <a:lnTo>
                      <a:pt x="2286" y="2932"/>
                    </a:lnTo>
                    <a:lnTo>
                      <a:pt x="2305" y="2932"/>
                    </a:lnTo>
                    <a:lnTo>
                      <a:pt x="2324" y="2932"/>
                    </a:lnTo>
                    <a:lnTo>
                      <a:pt x="2324" y="2951"/>
                    </a:lnTo>
                    <a:lnTo>
                      <a:pt x="2343" y="2971"/>
                    </a:lnTo>
                    <a:lnTo>
                      <a:pt x="2362" y="2989"/>
                    </a:lnTo>
                    <a:lnTo>
                      <a:pt x="2381" y="2989"/>
                    </a:lnTo>
                    <a:lnTo>
                      <a:pt x="2381" y="3008"/>
                    </a:lnTo>
                    <a:lnTo>
                      <a:pt x="2381" y="3027"/>
                    </a:lnTo>
                    <a:lnTo>
                      <a:pt x="2381" y="3047"/>
                    </a:lnTo>
                    <a:lnTo>
                      <a:pt x="2362" y="3047"/>
                    </a:lnTo>
                    <a:lnTo>
                      <a:pt x="2362" y="3066"/>
                    </a:lnTo>
                    <a:lnTo>
                      <a:pt x="2362" y="3085"/>
                    </a:lnTo>
                    <a:lnTo>
                      <a:pt x="2343" y="3085"/>
                    </a:lnTo>
                    <a:lnTo>
                      <a:pt x="2343" y="3103"/>
                    </a:lnTo>
                    <a:lnTo>
                      <a:pt x="2343" y="3123"/>
                    </a:lnTo>
                    <a:lnTo>
                      <a:pt x="2343" y="3142"/>
                    </a:lnTo>
                    <a:lnTo>
                      <a:pt x="2362" y="3142"/>
                    </a:lnTo>
                    <a:lnTo>
                      <a:pt x="2362" y="3161"/>
                    </a:lnTo>
                    <a:lnTo>
                      <a:pt x="2381" y="3180"/>
                    </a:lnTo>
                    <a:lnTo>
                      <a:pt x="2381" y="3218"/>
                    </a:lnTo>
                    <a:lnTo>
                      <a:pt x="2381" y="3256"/>
                    </a:lnTo>
                    <a:lnTo>
                      <a:pt x="2381" y="3275"/>
                    </a:lnTo>
                    <a:lnTo>
                      <a:pt x="2362" y="3294"/>
                    </a:lnTo>
                    <a:lnTo>
                      <a:pt x="2362" y="3332"/>
                    </a:lnTo>
                    <a:lnTo>
                      <a:pt x="2343" y="3352"/>
                    </a:lnTo>
                    <a:lnTo>
                      <a:pt x="2324" y="3352"/>
                    </a:lnTo>
                    <a:lnTo>
                      <a:pt x="2305" y="3370"/>
                    </a:lnTo>
                    <a:lnTo>
                      <a:pt x="2286" y="3408"/>
                    </a:lnTo>
                    <a:lnTo>
                      <a:pt x="2267" y="3408"/>
                    </a:lnTo>
                    <a:lnTo>
                      <a:pt x="2248" y="3408"/>
                    </a:lnTo>
                    <a:lnTo>
                      <a:pt x="2248" y="3428"/>
                    </a:lnTo>
                    <a:lnTo>
                      <a:pt x="2229" y="3428"/>
                    </a:lnTo>
                    <a:lnTo>
                      <a:pt x="2229" y="3447"/>
                    </a:lnTo>
                    <a:lnTo>
                      <a:pt x="2229" y="3466"/>
                    </a:lnTo>
                    <a:lnTo>
                      <a:pt x="2248" y="3484"/>
                    </a:lnTo>
                    <a:lnTo>
                      <a:pt x="2248" y="3504"/>
                    </a:lnTo>
                    <a:lnTo>
                      <a:pt x="2248" y="3523"/>
                    </a:lnTo>
                    <a:lnTo>
                      <a:pt x="2248" y="3542"/>
                    </a:lnTo>
                    <a:lnTo>
                      <a:pt x="2248" y="3599"/>
                    </a:lnTo>
                    <a:lnTo>
                      <a:pt x="2248" y="3618"/>
                    </a:lnTo>
                    <a:lnTo>
                      <a:pt x="2248" y="3637"/>
                    </a:lnTo>
                    <a:lnTo>
                      <a:pt x="2267" y="3694"/>
                    </a:lnTo>
                    <a:lnTo>
                      <a:pt x="2305" y="3751"/>
                    </a:lnTo>
                    <a:lnTo>
                      <a:pt x="2305" y="3809"/>
                    </a:lnTo>
                    <a:lnTo>
                      <a:pt x="2324" y="3865"/>
                    </a:lnTo>
                    <a:lnTo>
                      <a:pt x="2324" y="3885"/>
                    </a:lnTo>
                    <a:lnTo>
                      <a:pt x="2305" y="3904"/>
                    </a:lnTo>
                    <a:lnTo>
                      <a:pt x="2267" y="3942"/>
                    </a:lnTo>
                    <a:lnTo>
                      <a:pt x="2248" y="3980"/>
                    </a:lnTo>
                    <a:lnTo>
                      <a:pt x="2229" y="3999"/>
                    </a:lnTo>
                    <a:lnTo>
                      <a:pt x="2191" y="3999"/>
                    </a:lnTo>
                    <a:lnTo>
                      <a:pt x="2115" y="3980"/>
                    </a:lnTo>
                    <a:lnTo>
                      <a:pt x="2096" y="3980"/>
                    </a:lnTo>
                    <a:lnTo>
                      <a:pt x="2096" y="3999"/>
                    </a:lnTo>
                    <a:lnTo>
                      <a:pt x="2057" y="3999"/>
                    </a:lnTo>
                    <a:lnTo>
                      <a:pt x="2038" y="3999"/>
                    </a:lnTo>
                    <a:lnTo>
                      <a:pt x="2020" y="3980"/>
                    </a:lnTo>
                    <a:lnTo>
                      <a:pt x="2000" y="3980"/>
                    </a:lnTo>
                    <a:lnTo>
                      <a:pt x="1981" y="3980"/>
                    </a:lnTo>
                    <a:lnTo>
                      <a:pt x="1962" y="3980"/>
                    </a:lnTo>
                    <a:lnTo>
                      <a:pt x="1943" y="3980"/>
                    </a:lnTo>
                    <a:lnTo>
                      <a:pt x="1905" y="3999"/>
                    </a:lnTo>
                    <a:lnTo>
                      <a:pt x="1905" y="4018"/>
                    </a:lnTo>
                    <a:lnTo>
                      <a:pt x="1886" y="4018"/>
                    </a:lnTo>
                    <a:lnTo>
                      <a:pt x="1867" y="4018"/>
                    </a:lnTo>
                    <a:lnTo>
                      <a:pt x="1867" y="4037"/>
                    </a:lnTo>
                    <a:lnTo>
                      <a:pt x="1848" y="4037"/>
                    </a:lnTo>
                    <a:lnTo>
                      <a:pt x="1829" y="4037"/>
                    </a:lnTo>
                    <a:lnTo>
                      <a:pt x="1829" y="4018"/>
                    </a:lnTo>
                    <a:lnTo>
                      <a:pt x="1829" y="3999"/>
                    </a:lnTo>
                    <a:lnTo>
                      <a:pt x="1810" y="3999"/>
                    </a:lnTo>
                    <a:lnTo>
                      <a:pt x="1753" y="3999"/>
                    </a:lnTo>
                    <a:lnTo>
                      <a:pt x="1695" y="3961"/>
                    </a:lnTo>
                    <a:lnTo>
                      <a:pt x="1676" y="3942"/>
                    </a:lnTo>
                    <a:lnTo>
                      <a:pt x="1676" y="3961"/>
                    </a:lnTo>
                    <a:lnTo>
                      <a:pt x="1658" y="3961"/>
                    </a:lnTo>
                    <a:lnTo>
                      <a:pt x="1658" y="3980"/>
                    </a:lnTo>
                    <a:lnTo>
                      <a:pt x="1676" y="3980"/>
                    </a:lnTo>
                    <a:lnTo>
                      <a:pt x="1676" y="3999"/>
                    </a:lnTo>
                    <a:lnTo>
                      <a:pt x="1658" y="3999"/>
                    </a:lnTo>
                    <a:lnTo>
                      <a:pt x="1658" y="4018"/>
                    </a:lnTo>
                    <a:lnTo>
                      <a:pt x="1619" y="4018"/>
                    </a:lnTo>
                    <a:lnTo>
                      <a:pt x="1619" y="4037"/>
                    </a:lnTo>
                    <a:lnTo>
                      <a:pt x="1619" y="4056"/>
                    </a:lnTo>
                    <a:lnTo>
                      <a:pt x="1639" y="4075"/>
                    </a:lnTo>
                    <a:lnTo>
                      <a:pt x="1676" y="4170"/>
                    </a:lnTo>
                    <a:lnTo>
                      <a:pt x="1715" y="4190"/>
                    </a:lnTo>
                    <a:lnTo>
                      <a:pt x="1734" y="4209"/>
                    </a:lnTo>
                    <a:lnTo>
                      <a:pt x="1734" y="4227"/>
                    </a:lnTo>
                    <a:lnTo>
                      <a:pt x="1753" y="4246"/>
                    </a:lnTo>
                    <a:lnTo>
                      <a:pt x="1734" y="4266"/>
                    </a:lnTo>
                    <a:lnTo>
                      <a:pt x="1715" y="4266"/>
                    </a:lnTo>
                    <a:lnTo>
                      <a:pt x="1676" y="4266"/>
                    </a:lnTo>
                    <a:lnTo>
                      <a:pt x="1658" y="4285"/>
                    </a:lnTo>
                    <a:lnTo>
                      <a:pt x="1639" y="4285"/>
                    </a:lnTo>
                    <a:lnTo>
                      <a:pt x="1581" y="4285"/>
                    </a:lnTo>
                    <a:lnTo>
                      <a:pt x="1543" y="4266"/>
                    </a:lnTo>
                    <a:lnTo>
                      <a:pt x="1524" y="4266"/>
                    </a:lnTo>
                    <a:lnTo>
                      <a:pt x="1524" y="4285"/>
                    </a:lnTo>
                    <a:lnTo>
                      <a:pt x="1505" y="4304"/>
                    </a:lnTo>
                    <a:lnTo>
                      <a:pt x="1486" y="4304"/>
                    </a:lnTo>
                    <a:lnTo>
                      <a:pt x="1467" y="4304"/>
                    </a:lnTo>
                    <a:lnTo>
                      <a:pt x="1429" y="4285"/>
                    </a:lnTo>
                    <a:lnTo>
                      <a:pt x="1410" y="4285"/>
                    </a:lnTo>
                    <a:lnTo>
                      <a:pt x="1391" y="4285"/>
                    </a:lnTo>
                    <a:lnTo>
                      <a:pt x="1391" y="4304"/>
                    </a:lnTo>
                    <a:lnTo>
                      <a:pt x="1372" y="4304"/>
                    </a:lnTo>
                    <a:lnTo>
                      <a:pt x="1372" y="4285"/>
                    </a:lnTo>
                    <a:lnTo>
                      <a:pt x="1353" y="4285"/>
                    </a:lnTo>
                    <a:lnTo>
                      <a:pt x="1334" y="4285"/>
                    </a:lnTo>
                    <a:lnTo>
                      <a:pt x="1334" y="4304"/>
                    </a:lnTo>
                    <a:lnTo>
                      <a:pt x="1314" y="4323"/>
                    </a:lnTo>
                    <a:lnTo>
                      <a:pt x="1295" y="4323"/>
                    </a:lnTo>
                    <a:lnTo>
                      <a:pt x="1295" y="4342"/>
                    </a:lnTo>
                    <a:lnTo>
                      <a:pt x="1277" y="4342"/>
                    </a:lnTo>
                    <a:lnTo>
                      <a:pt x="1277" y="4323"/>
                    </a:lnTo>
                    <a:lnTo>
                      <a:pt x="1258" y="4323"/>
                    </a:lnTo>
                    <a:lnTo>
                      <a:pt x="1258" y="4304"/>
                    </a:lnTo>
                    <a:lnTo>
                      <a:pt x="1238" y="4304"/>
                    </a:lnTo>
                    <a:lnTo>
                      <a:pt x="1238" y="4285"/>
                    </a:lnTo>
                    <a:lnTo>
                      <a:pt x="1200" y="4266"/>
                    </a:lnTo>
                    <a:lnTo>
                      <a:pt x="1181" y="4227"/>
                    </a:lnTo>
                    <a:lnTo>
                      <a:pt x="1162" y="4209"/>
                    </a:lnTo>
                    <a:lnTo>
                      <a:pt x="1143" y="4190"/>
                    </a:lnTo>
                    <a:lnTo>
                      <a:pt x="1086" y="4190"/>
                    </a:lnTo>
                    <a:lnTo>
                      <a:pt x="1067" y="4170"/>
                    </a:lnTo>
                    <a:lnTo>
                      <a:pt x="1067" y="4151"/>
                    </a:lnTo>
                    <a:lnTo>
                      <a:pt x="1048" y="4151"/>
                    </a:lnTo>
                    <a:lnTo>
                      <a:pt x="972" y="4151"/>
                    </a:lnTo>
                    <a:lnTo>
                      <a:pt x="953" y="4151"/>
                    </a:lnTo>
                    <a:lnTo>
                      <a:pt x="838" y="4170"/>
                    </a:lnTo>
                    <a:lnTo>
                      <a:pt x="819" y="4170"/>
                    </a:lnTo>
                    <a:lnTo>
                      <a:pt x="800" y="4170"/>
                    </a:lnTo>
                    <a:lnTo>
                      <a:pt x="781" y="4170"/>
                    </a:lnTo>
                    <a:lnTo>
                      <a:pt x="781" y="4190"/>
                    </a:lnTo>
                    <a:lnTo>
                      <a:pt x="743" y="4209"/>
                    </a:lnTo>
                    <a:lnTo>
                      <a:pt x="743" y="4227"/>
                    </a:lnTo>
                    <a:lnTo>
                      <a:pt x="743" y="4246"/>
                    </a:lnTo>
                    <a:lnTo>
                      <a:pt x="762" y="4246"/>
                    </a:lnTo>
                    <a:lnTo>
                      <a:pt x="762" y="4266"/>
                    </a:lnTo>
                    <a:lnTo>
                      <a:pt x="743" y="4285"/>
                    </a:lnTo>
                    <a:lnTo>
                      <a:pt x="743" y="4304"/>
                    </a:lnTo>
                    <a:lnTo>
                      <a:pt x="781" y="4361"/>
                    </a:lnTo>
                    <a:lnTo>
                      <a:pt x="781" y="4380"/>
                    </a:lnTo>
                    <a:lnTo>
                      <a:pt x="781" y="4399"/>
                    </a:lnTo>
                    <a:lnTo>
                      <a:pt x="781" y="4418"/>
                    </a:lnTo>
                    <a:lnTo>
                      <a:pt x="762" y="4418"/>
                    </a:lnTo>
                    <a:lnTo>
                      <a:pt x="762" y="4437"/>
                    </a:lnTo>
                    <a:lnTo>
                      <a:pt x="743" y="4475"/>
                    </a:lnTo>
                    <a:lnTo>
                      <a:pt x="724" y="4494"/>
                    </a:lnTo>
                    <a:lnTo>
                      <a:pt x="705" y="4494"/>
                    </a:lnTo>
                    <a:lnTo>
                      <a:pt x="686" y="4513"/>
                    </a:lnTo>
                    <a:lnTo>
                      <a:pt x="686" y="4532"/>
                    </a:lnTo>
                    <a:lnTo>
                      <a:pt x="667" y="4551"/>
                    </a:lnTo>
                    <a:lnTo>
                      <a:pt x="667" y="4571"/>
                    </a:lnTo>
                    <a:lnTo>
                      <a:pt x="648" y="4571"/>
                    </a:lnTo>
                    <a:lnTo>
                      <a:pt x="629" y="4589"/>
                    </a:lnTo>
                    <a:lnTo>
                      <a:pt x="610" y="4608"/>
                    </a:lnTo>
                    <a:lnTo>
                      <a:pt x="610" y="4627"/>
                    </a:lnTo>
                    <a:lnTo>
                      <a:pt x="629" y="4627"/>
                    </a:lnTo>
                    <a:lnTo>
                      <a:pt x="648" y="4666"/>
                    </a:lnTo>
                    <a:lnTo>
                      <a:pt x="705" y="4666"/>
                    </a:lnTo>
                    <a:lnTo>
                      <a:pt x="724" y="4666"/>
                    </a:lnTo>
                    <a:lnTo>
                      <a:pt x="743" y="4666"/>
                    </a:lnTo>
                    <a:lnTo>
                      <a:pt x="762" y="4685"/>
                    </a:lnTo>
                    <a:lnTo>
                      <a:pt x="781" y="4703"/>
                    </a:lnTo>
                    <a:lnTo>
                      <a:pt x="800" y="4703"/>
                    </a:lnTo>
                    <a:lnTo>
                      <a:pt x="819" y="4703"/>
                    </a:lnTo>
                    <a:lnTo>
                      <a:pt x="838" y="4723"/>
                    </a:lnTo>
                    <a:lnTo>
                      <a:pt x="838" y="4742"/>
                    </a:lnTo>
                    <a:lnTo>
                      <a:pt x="838" y="4761"/>
                    </a:lnTo>
                    <a:lnTo>
                      <a:pt x="857" y="4780"/>
                    </a:lnTo>
                    <a:lnTo>
                      <a:pt x="877" y="4780"/>
                    </a:lnTo>
                    <a:lnTo>
                      <a:pt x="877" y="4799"/>
                    </a:lnTo>
                    <a:lnTo>
                      <a:pt x="896" y="4875"/>
                    </a:lnTo>
                    <a:lnTo>
                      <a:pt x="896" y="4894"/>
                    </a:lnTo>
                    <a:lnTo>
                      <a:pt x="877" y="4894"/>
                    </a:lnTo>
                    <a:lnTo>
                      <a:pt x="877" y="4913"/>
                    </a:lnTo>
                    <a:lnTo>
                      <a:pt x="857" y="4913"/>
                    </a:lnTo>
                    <a:lnTo>
                      <a:pt x="838" y="4894"/>
                    </a:lnTo>
                    <a:lnTo>
                      <a:pt x="819" y="4894"/>
                    </a:lnTo>
                    <a:lnTo>
                      <a:pt x="800" y="4894"/>
                    </a:lnTo>
                    <a:lnTo>
                      <a:pt x="781" y="4875"/>
                    </a:lnTo>
                    <a:lnTo>
                      <a:pt x="762" y="4894"/>
                    </a:lnTo>
                    <a:lnTo>
                      <a:pt x="743" y="4894"/>
                    </a:lnTo>
                    <a:lnTo>
                      <a:pt x="762" y="4913"/>
                    </a:lnTo>
                    <a:lnTo>
                      <a:pt x="781" y="4913"/>
                    </a:lnTo>
                    <a:lnTo>
                      <a:pt x="819" y="4989"/>
                    </a:lnTo>
                    <a:lnTo>
                      <a:pt x="819" y="5008"/>
                    </a:lnTo>
                    <a:lnTo>
                      <a:pt x="800" y="5028"/>
                    </a:lnTo>
                    <a:lnTo>
                      <a:pt x="781" y="5028"/>
                    </a:lnTo>
                    <a:lnTo>
                      <a:pt x="762" y="5028"/>
                    </a:lnTo>
                    <a:lnTo>
                      <a:pt x="762" y="5047"/>
                    </a:lnTo>
                    <a:lnTo>
                      <a:pt x="762" y="5066"/>
                    </a:lnTo>
                    <a:lnTo>
                      <a:pt x="743" y="5104"/>
                    </a:lnTo>
                    <a:lnTo>
                      <a:pt x="724" y="5161"/>
                    </a:lnTo>
                    <a:lnTo>
                      <a:pt x="705" y="5180"/>
                    </a:lnTo>
                    <a:lnTo>
                      <a:pt x="686" y="5199"/>
                    </a:lnTo>
                    <a:lnTo>
                      <a:pt x="686" y="5218"/>
                    </a:lnTo>
                    <a:lnTo>
                      <a:pt x="705" y="5237"/>
                    </a:lnTo>
                    <a:lnTo>
                      <a:pt x="724" y="5237"/>
                    </a:lnTo>
                    <a:lnTo>
                      <a:pt x="724" y="5256"/>
                    </a:lnTo>
                    <a:lnTo>
                      <a:pt x="743" y="5256"/>
                    </a:lnTo>
                    <a:lnTo>
                      <a:pt x="743" y="5275"/>
                    </a:lnTo>
                    <a:lnTo>
                      <a:pt x="724" y="5294"/>
                    </a:lnTo>
                    <a:lnTo>
                      <a:pt x="724" y="5313"/>
                    </a:lnTo>
                    <a:lnTo>
                      <a:pt x="724" y="5333"/>
                    </a:lnTo>
                    <a:lnTo>
                      <a:pt x="724" y="5351"/>
                    </a:lnTo>
                    <a:lnTo>
                      <a:pt x="724" y="5370"/>
                    </a:lnTo>
                    <a:lnTo>
                      <a:pt x="724" y="5389"/>
                    </a:lnTo>
                    <a:lnTo>
                      <a:pt x="743" y="5389"/>
                    </a:lnTo>
                    <a:lnTo>
                      <a:pt x="743" y="5409"/>
                    </a:lnTo>
                    <a:lnTo>
                      <a:pt x="762" y="5409"/>
                    </a:lnTo>
                    <a:lnTo>
                      <a:pt x="762" y="5428"/>
                    </a:lnTo>
                    <a:lnTo>
                      <a:pt x="781" y="5428"/>
                    </a:lnTo>
                    <a:lnTo>
                      <a:pt x="781" y="5447"/>
                    </a:lnTo>
                    <a:lnTo>
                      <a:pt x="800" y="5465"/>
                    </a:lnTo>
                    <a:lnTo>
                      <a:pt x="800" y="5485"/>
                    </a:lnTo>
                    <a:lnTo>
                      <a:pt x="781" y="5523"/>
                    </a:lnTo>
                    <a:lnTo>
                      <a:pt x="743" y="5542"/>
                    </a:lnTo>
                    <a:lnTo>
                      <a:pt x="724" y="5542"/>
                    </a:lnTo>
                    <a:lnTo>
                      <a:pt x="724" y="5523"/>
                    </a:lnTo>
                    <a:lnTo>
                      <a:pt x="705" y="5523"/>
                    </a:lnTo>
                    <a:lnTo>
                      <a:pt x="705" y="5504"/>
                    </a:lnTo>
                    <a:lnTo>
                      <a:pt x="705" y="5485"/>
                    </a:lnTo>
                    <a:lnTo>
                      <a:pt x="686" y="5485"/>
                    </a:lnTo>
                    <a:lnTo>
                      <a:pt x="686" y="5465"/>
                    </a:lnTo>
                    <a:lnTo>
                      <a:pt x="667" y="5465"/>
                    </a:lnTo>
                    <a:lnTo>
                      <a:pt x="629" y="5485"/>
                    </a:lnTo>
                    <a:lnTo>
                      <a:pt x="610" y="5485"/>
                    </a:lnTo>
                    <a:lnTo>
                      <a:pt x="591" y="5485"/>
                    </a:lnTo>
                    <a:lnTo>
                      <a:pt x="552" y="5504"/>
                    </a:lnTo>
                    <a:lnTo>
                      <a:pt x="515" y="5523"/>
                    </a:lnTo>
                    <a:lnTo>
                      <a:pt x="496" y="5523"/>
                    </a:lnTo>
                    <a:lnTo>
                      <a:pt x="476" y="5523"/>
                    </a:lnTo>
                    <a:lnTo>
                      <a:pt x="476" y="5504"/>
                    </a:lnTo>
                    <a:lnTo>
                      <a:pt x="457" y="5504"/>
                    </a:lnTo>
                    <a:lnTo>
                      <a:pt x="457" y="5485"/>
                    </a:lnTo>
                    <a:lnTo>
                      <a:pt x="438" y="5465"/>
                    </a:lnTo>
                    <a:lnTo>
                      <a:pt x="381" y="5465"/>
                    </a:lnTo>
                    <a:lnTo>
                      <a:pt x="381" y="5485"/>
                    </a:lnTo>
                    <a:lnTo>
                      <a:pt x="362" y="5504"/>
                    </a:lnTo>
                    <a:lnTo>
                      <a:pt x="362" y="5523"/>
                    </a:lnTo>
                    <a:lnTo>
                      <a:pt x="343" y="5523"/>
                    </a:lnTo>
                    <a:lnTo>
                      <a:pt x="324" y="5542"/>
                    </a:lnTo>
                    <a:lnTo>
                      <a:pt x="305" y="5542"/>
                    </a:lnTo>
                    <a:lnTo>
                      <a:pt x="286" y="5561"/>
                    </a:lnTo>
                    <a:lnTo>
                      <a:pt x="267" y="5561"/>
                    </a:lnTo>
                    <a:lnTo>
                      <a:pt x="267" y="5580"/>
                    </a:lnTo>
                    <a:lnTo>
                      <a:pt x="248" y="5580"/>
                    </a:lnTo>
                    <a:lnTo>
                      <a:pt x="248" y="5637"/>
                    </a:lnTo>
                    <a:lnTo>
                      <a:pt x="229" y="5656"/>
                    </a:lnTo>
                    <a:lnTo>
                      <a:pt x="210" y="5656"/>
                    </a:lnTo>
                    <a:lnTo>
                      <a:pt x="191" y="5656"/>
                    </a:lnTo>
                    <a:lnTo>
                      <a:pt x="171" y="5675"/>
                    </a:lnTo>
                    <a:lnTo>
                      <a:pt x="171" y="5694"/>
                    </a:lnTo>
                    <a:lnTo>
                      <a:pt x="171" y="5713"/>
                    </a:lnTo>
                    <a:lnTo>
                      <a:pt x="171" y="5732"/>
                    </a:lnTo>
                    <a:lnTo>
                      <a:pt x="191" y="5751"/>
                    </a:lnTo>
                    <a:lnTo>
                      <a:pt x="267" y="5809"/>
                    </a:lnTo>
                    <a:lnTo>
                      <a:pt x="305" y="5809"/>
                    </a:lnTo>
                    <a:lnTo>
                      <a:pt x="324" y="5809"/>
                    </a:lnTo>
                    <a:lnTo>
                      <a:pt x="324" y="5827"/>
                    </a:lnTo>
                    <a:lnTo>
                      <a:pt x="305" y="5866"/>
                    </a:lnTo>
                    <a:lnTo>
                      <a:pt x="305" y="5885"/>
                    </a:lnTo>
                    <a:lnTo>
                      <a:pt x="305" y="5961"/>
                    </a:lnTo>
                    <a:lnTo>
                      <a:pt x="305" y="5980"/>
                    </a:lnTo>
                    <a:lnTo>
                      <a:pt x="305" y="5999"/>
                    </a:lnTo>
                    <a:lnTo>
                      <a:pt x="305" y="6018"/>
                    </a:lnTo>
                    <a:lnTo>
                      <a:pt x="305" y="6037"/>
                    </a:lnTo>
                    <a:lnTo>
                      <a:pt x="286" y="6037"/>
                    </a:lnTo>
                    <a:lnTo>
                      <a:pt x="267" y="6056"/>
                    </a:lnTo>
                    <a:lnTo>
                      <a:pt x="248" y="6056"/>
                    </a:lnTo>
                    <a:lnTo>
                      <a:pt x="229" y="6056"/>
                    </a:lnTo>
                    <a:lnTo>
                      <a:pt x="210" y="6056"/>
                    </a:lnTo>
                    <a:lnTo>
                      <a:pt x="191" y="6094"/>
                    </a:lnTo>
                    <a:lnTo>
                      <a:pt x="153" y="6113"/>
                    </a:lnTo>
                    <a:lnTo>
                      <a:pt x="134" y="6113"/>
                    </a:lnTo>
                    <a:lnTo>
                      <a:pt x="115" y="6113"/>
                    </a:lnTo>
                    <a:lnTo>
                      <a:pt x="0" y="6094"/>
                    </a:lnTo>
                    <a:lnTo>
                      <a:pt x="19" y="6151"/>
                    </a:lnTo>
                    <a:lnTo>
                      <a:pt x="39" y="6190"/>
                    </a:lnTo>
                    <a:lnTo>
                      <a:pt x="57" y="6227"/>
                    </a:lnTo>
                    <a:lnTo>
                      <a:pt x="57" y="6247"/>
                    </a:lnTo>
                    <a:lnTo>
                      <a:pt x="57" y="6266"/>
                    </a:lnTo>
                    <a:lnTo>
                      <a:pt x="76" y="6266"/>
                    </a:lnTo>
                    <a:lnTo>
                      <a:pt x="76" y="6285"/>
                    </a:lnTo>
                    <a:lnTo>
                      <a:pt x="95" y="6285"/>
                    </a:lnTo>
                    <a:lnTo>
                      <a:pt x="115" y="6266"/>
                    </a:lnTo>
                    <a:lnTo>
                      <a:pt x="153" y="6227"/>
                    </a:lnTo>
                    <a:lnTo>
                      <a:pt x="171" y="6227"/>
                    </a:lnTo>
                    <a:lnTo>
                      <a:pt x="191" y="6227"/>
                    </a:lnTo>
                    <a:lnTo>
                      <a:pt x="210" y="6227"/>
                    </a:lnTo>
                    <a:lnTo>
                      <a:pt x="229" y="6227"/>
                    </a:lnTo>
                    <a:lnTo>
                      <a:pt x="248" y="6227"/>
                    </a:lnTo>
                    <a:lnTo>
                      <a:pt x="248" y="6208"/>
                    </a:lnTo>
                    <a:lnTo>
                      <a:pt x="248" y="6190"/>
                    </a:lnTo>
                    <a:lnTo>
                      <a:pt x="267" y="6190"/>
                    </a:lnTo>
                    <a:lnTo>
                      <a:pt x="267" y="6171"/>
                    </a:lnTo>
                    <a:lnTo>
                      <a:pt x="286" y="6151"/>
                    </a:lnTo>
                    <a:lnTo>
                      <a:pt x="305" y="6151"/>
                    </a:lnTo>
                    <a:lnTo>
                      <a:pt x="343" y="6151"/>
                    </a:lnTo>
                    <a:lnTo>
                      <a:pt x="362" y="6151"/>
                    </a:lnTo>
                    <a:lnTo>
                      <a:pt x="381" y="6132"/>
                    </a:lnTo>
                    <a:lnTo>
                      <a:pt x="400" y="6132"/>
                    </a:lnTo>
                    <a:lnTo>
                      <a:pt x="438" y="6132"/>
                    </a:lnTo>
                    <a:lnTo>
                      <a:pt x="457" y="6132"/>
                    </a:lnTo>
                    <a:lnTo>
                      <a:pt x="457" y="6151"/>
                    </a:lnTo>
                    <a:lnTo>
                      <a:pt x="457" y="6171"/>
                    </a:lnTo>
                    <a:lnTo>
                      <a:pt x="438" y="6208"/>
                    </a:lnTo>
                    <a:lnTo>
                      <a:pt x="420" y="6208"/>
                    </a:lnTo>
                    <a:lnTo>
                      <a:pt x="420" y="6227"/>
                    </a:lnTo>
                    <a:lnTo>
                      <a:pt x="420" y="6247"/>
                    </a:lnTo>
                    <a:lnTo>
                      <a:pt x="420" y="6266"/>
                    </a:lnTo>
                    <a:lnTo>
                      <a:pt x="420" y="6285"/>
                    </a:lnTo>
                    <a:lnTo>
                      <a:pt x="438" y="6285"/>
                    </a:lnTo>
                    <a:lnTo>
                      <a:pt x="438" y="6304"/>
                    </a:lnTo>
                    <a:lnTo>
                      <a:pt x="457" y="6323"/>
                    </a:lnTo>
                    <a:lnTo>
                      <a:pt x="515" y="6361"/>
                    </a:lnTo>
                    <a:lnTo>
                      <a:pt x="534" y="6361"/>
                    </a:lnTo>
                    <a:lnTo>
                      <a:pt x="552" y="6380"/>
                    </a:lnTo>
                    <a:lnTo>
                      <a:pt x="572" y="6380"/>
                    </a:lnTo>
                    <a:lnTo>
                      <a:pt x="591" y="6380"/>
                    </a:lnTo>
                    <a:lnTo>
                      <a:pt x="610" y="6361"/>
                    </a:lnTo>
                    <a:lnTo>
                      <a:pt x="648" y="6342"/>
                    </a:lnTo>
                    <a:lnTo>
                      <a:pt x="667" y="6323"/>
                    </a:lnTo>
                    <a:lnTo>
                      <a:pt x="705" y="6323"/>
                    </a:lnTo>
                    <a:lnTo>
                      <a:pt x="762" y="6304"/>
                    </a:lnTo>
                    <a:lnTo>
                      <a:pt x="781" y="6304"/>
                    </a:lnTo>
                    <a:lnTo>
                      <a:pt x="819" y="6304"/>
                    </a:lnTo>
                    <a:lnTo>
                      <a:pt x="838" y="6304"/>
                    </a:lnTo>
                    <a:lnTo>
                      <a:pt x="877" y="6285"/>
                    </a:lnTo>
                    <a:lnTo>
                      <a:pt x="914" y="6247"/>
                    </a:lnTo>
                    <a:lnTo>
                      <a:pt x="933" y="6247"/>
                    </a:lnTo>
                    <a:lnTo>
                      <a:pt x="991" y="6266"/>
                    </a:lnTo>
                    <a:lnTo>
                      <a:pt x="1010" y="6266"/>
                    </a:lnTo>
                    <a:lnTo>
                      <a:pt x="1029" y="6266"/>
                    </a:lnTo>
                    <a:lnTo>
                      <a:pt x="1067" y="6266"/>
                    </a:lnTo>
                    <a:lnTo>
                      <a:pt x="1124" y="6266"/>
                    </a:lnTo>
                    <a:lnTo>
                      <a:pt x="1143" y="6266"/>
                    </a:lnTo>
                    <a:lnTo>
                      <a:pt x="1162" y="6266"/>
                    </a:lnTo>
                    <a:lnTo>
                      <a:pt x="1181" y="6285"/>
                    </a:lnTo>
                    <a:lnTo>
                      <a:pt x="1200" y="6304"/>
                    </a:lnTo>
                    <a:lnTo>
                      <a:pt x="1200" y="6323"/>
                    </a:lnTo>
                    <a:lnTo>
                      <a:pt x="1181" y="6380"/>
                    </a:lnTo>
                    <a:lnTo>
                      <a:pt x="1181" y="6418"/>
                    </a:lnTo>
                    <a:lnTo>
                      <a:pt x="1162" y="6418"/>
                    </a:lnTo>
                    <a:lnTo>
                      <a:pt x="1181" y="6437"/>
                    </a:lnTo>
                    <a:lnTo>
                      <a:pt x="1200" y="6456"/>
                    </a:lnTo>
                    <a:lnTo>
                      <a:pt x="1238" y="6475"/>
                    </a:lnTo>
                    <a:lnTo>
                      <a:pt x="1277" y="6494"/>
                    </a:lnTo>
                    <a:lnTo>
                      <a:pt x="1295" y="6513"/>
                    </a:lnTo>
                    <a:lnTo>
                      <a:pt x="1314" y="6494"/>
                    </a:lnTo>
                    <a:lnTo>
                      <a:pt x="1334" y="6494"/>
                    </a:lnTo>
                    <a:lnTo>
                      <a:pt x="1353" y="6494"/>
                    </a:lnTo>
                    <a:lnTo>
                      <a:pt x="1353" y="6475"/>
                    </a:lnTo>
                    <a:lnTo>
                      <a:pt x="1372" y="6456"/>
                    </a:lnTo>
                    <a:lnTo>
                      <a:pt x="1391" y="6456"/>
                    </a:lnTo>
                    <a:lnTo>
                      <a:pt x="1391" y="6437"/>
                    </a:lnTo>
                    <a:lnTo>
                      <a:pt x="1410" y="6437"/>
                    </a:lnTo>
                    <a:lnTo>
                      <a:pt x="1410" y="6418"/>
                    </a:lnTo>
                    <a:lnTo>
                      <a:pt x="1429" y="6418"/>
                    </a:lnTo>
                    <a:lnTo>
                      <a:pt x="1448" y="6418"/>
                    </a:lnTo>
                    <a:lnTo>
                      <a:pt x="1448" y="6437"/>
                    </a:lnTo>
                    <a:lnTo>
                      <a:pt x="1448" y="6456"/>
                    </a:lnTo>
                    <a:lnTo>
                      <a:pt x="1448" y="6475"/>
                    </a:lnTo>
                    <a:lnTo>
                      <a:pt x="1448" y="6494"/>
                    </a:lnTo>
                    <a:lnTo>
                      <a:pt x="1467" y="6494"/>
                    </a:lnTo>
                    <a:lnTo>
                      <a:pt x="1467" y="6513"/>
                    </a:lnTo>
                    <a:lnTo>
                      <a:pt x="1467" y="6532"/>
                    </a:lnTo>
                    <a:lnTo>
                      <a:pt x="1524" y="6552"/>
                    </a:lnTo>
                    <a:lnTo>
                      <a:pt x="1543" y="6552"/>
                    </a:lnTo>
                    <a:lnTo>
                      <a:pt x="1562" y="6552"/>
                    </a:lnTo>
                    <a:lnTo>
                      <a:pt x="1581" y="6552"/>
                    </a:lnTo>
                    <a:lnTo>
                      <a:pt x="1600" y="6552"/>
                    </a:lnTo>
                    <a:lnTo>
                      <a:pt x="1619" y="6570"/>
                    </a:lnTo>
                    <a:lnTo>
                      <a:pt x="1658" y="6589"/>
                    </a:lnTo>
                    <a:lnTo>
                      <a:pt x="1695" y="6628"/>
                    </a:lnTo>
                    <a:lnTo>
                      <a:pt x="1715" y="6647"/>
                    </a:lnTo>
                    <a:lnTo>
                      <a:pt x="1753" y="6684"/>
                    </a:lnTo>
                    <a:lnTo>
                      <a:pt x="1753" y="6704"/>
                    </a:lnTo>
                    <a:lnTo>
                      <a:pt x="1791" y="6723"/>
                    </a:lnTo>
                    <a:lnTo>
                      <a:pt x="1829" y="6761"/>
                    </a:lnTo>
                    <a:lnTo>
                      <a:pt x="1848" y="6761"/>
                    </a:lnTo>
                    <a:lnTo>
                      <a:pt x="1867" y="6761"/>
                    </a:lnTo>
                    <a:lnTo>
                      <a:pt x="1867" y="6723"/>
                    </a:lnTo>
                    <a:lnTo>
                      <a:pt x="1886" y="6704"/>
                    </a:lnTo>
                    <a:lnTo>
                      <a:pt x="1905" y="6684"/>
                    </a:lnTo>
                    <a:lnTo>
                      <a:pt x="1924" y="6684"/>
                    </a:lnTo>
                    <a:lnTo>
                      <a:pt x="1943" y="6684"/>
                    </a:lnTo>
                    <a:lnTo>
                      <a:pt x="1981" y="6684"/>
                    </a:lnTo>
                    <a:lnTo>
                      <a:pt x="2000" y="6684"/>
                    </a:lnTo>
                    <a:lnTo>
                      <a:pt x="2020" y="6666"/>
                    </a:lnTo>
                    <a:lnTo>
                      <a:pt x="2038" y="6666"/>
                    </a:lnTo>
                    <a:lnTo>
                      <a:pt x="2057" y="6666"/>
                    </a:lnTo>
                    <a:lnTo>
                      <a:pt x="2076" y="6666"/>
                    </a:lnTo>
                    <a:lnTo>
                      <a:pt x="2096" y="6666"/>
                    </a:lnTo>
                    <a:lnTo>
                      <a:pt x="2115" y="6666"/>
                    </a:lnTo>
                    <a:lnTo>
                      <a:pt x="2134" y="6666"/>
                    </a:lnTo>
                    <a:lnTo>
                      <a:pt x="2191" y="6666"/>
                    </a:lnTo>
                    <a:lnTo>
                      <a:pt x="2210" y="6666"/>
                    </a:lnTo>
                    <a:lnTo>
                      <a:pt x="2229" y="6684"/>
                    </a:lnTo>
                    <a:lnTo>
                      <a:pt x="2229" y="6704"/>
                    </a:lnTo>
                    <a:lnTo>
                      <a:pt x="2248" y="6723"/>
                    </a:lnTo>
                    <a:lnTo>
                      <a:pt x="2286" y="6742"/>
                    </a:lnTo>
                    <a:lnTo>
                      <a:pt x="2305" y="6761"/>
                    </a:lnTo>
                    <a:lnTo>
                      <a:pt x="2343" y="6799"/>
                    </a:lnTo>
                    <a:lnTo>
                      <a:pt x="2362" y="6799"/>
                    </a:lnTo>
                    <a:lnTo>
                      <a:pt x="2381" y="6799"/>
                    </a:lnTo>
                    <a:lnTo>
                      <a:pt x="2401" y="6818"/>
                    </a:lnTo>
                    <a:lnTo>
                      <a:pt x="2419" y="6818"/>
                    </a:lnTo>
                    <a:lnTo>
                      <a:pt x="2438" y="6837"/>
                    </a:lnTo>
                    <a:lnTo>
                      <a:pt x="2438" y="6856"/>
                    </a:lnTo>
                    <a:lnTo>
                      <a:pt x="2496" y="6875"/>
                    </a:lnTo>
                    <a:lnTo>
                      <a:pt x="2515" y="6894"/>
                    </a:lnTo>
                    <a:lnTo>
                      <a:pt x="2533" y="6894"/>
                    </a:lnTo>
                    <a:lnTo>
                      <a:pt x="2572" y="6913"/>
                    </a:lnTo>
                    <a:lnTo>
                      <a:pt x="2648" y="6933"/>
                    </a:lnTo>
                    <a:lnTo>
                      <a:pt x="2686" y="6970"/>
                    </a:lnTo>
                    <a:lnTo>
                      <a:pt x="2724" y="7009"/>
                    </a:lnTo>
                    <a:lnTo>
                      <a:pt x="2743" y="7028"/>
                    </a:lnTo>
                    <a:lnTo>
                      <a:pt x="2782" y="7104"/>
                    </a:lnTo>
                    <a:lnTo>
                      <a:pt x="2800" y="7142"/>
                    </a:lnTo>
                    <a:lnTo>
                      <a:pt x="2819" y="7142"/>
                    </a:lnTo>
                    <a:lnTo>
                      <a:pt x="2858" y="7142"/>
                    </a:lnTo>
                    <a:lnTo>
                      <a:pt x="3029" y="7123"/>
                    </a:lnTo>
                    <a:lnTo>
                      <a:pt x="3048" y="7123"/>
                    </a:lnTo>
                    <a:lnTo>
                      <a:pt x="3029" y="7104"/>
                    </a:lnTo>
                    <a:lnTo>
                      <a:pt x="3029" y="7085"/>
                    </a:lnTo>
                    <a:lnTo>
                      <a:pt x="3048" y="7065"/>
                    </a:lnTo>
                    <a:lnTo>
                      <a:pt x="3048" y="7047"/>
                    </a:lnTo>
                    <a:lnTo>
                      <a:pt x="3048" y="6989"/>
                    </a:lnTo>
                    <a:lnTo>
                      <a:pt x="3048" y="6951"/>
                    </a:lnTo>
                    <a:lnTo>
                      <a:pt x="3048" y="6933"/>
                    </a:lnTo>
                    <a:lnTo>
                      <a:pt x="3067" y="6933"/>
                    </a:lnTo>
                    <a:lnTo>
                      <a:pt x="3086" y="6875"/>
                    </a:lnTo>
                    <a:lnTo>
                      <a:pt x="3086" y="6856"/>
                    </a:lnTo>
                    <a:lnTo>
                      <a:pt x="3105" y="6837"/>
                    </a:lnTo>
                    <a:lnTo>
                      <a:pt x="3105" y="6818"/>
                    </a:lnTo>
                    <a:lnTo>
                      <a:pt x="3067" y="6799"/>
                    </a:lnTo>
                    <a:lnTo>
                      <a:pt x="3067" y="6780"/>
                    </a:lnTo>
                    <a:lnTo>
                      <a:pt x="3067" y="6761"/>
                    </a:lnTo>
                    <a:lnTo>
                      <a:pt x="3067" y="6723"/>
                    </a:lnTo>
                    <a:lnTo>
                      <a:pt x="3048" y="6723"/>
                    </a:lnTo>
                    <a:lnTo>
                      <a:pt x="3048" y="6704"/>
                    </a:lnTo>
                    <a:lnTo>
                      <a:pt x="3010" y="6684"/>
                    </a:lnTo>
                    <a:lnTo>
                      <a:pt x="2991" y="6684"/>
                    </a:lnTo>
                    <a:lnTo>
                      <a:pt x="2991" y="6647"/>
                    </a:lnTo>
                    <a:lnTo>
                      <a:pt x="2972" y="6628"/>
                    </a:lnTo>
                    <a:lnTo>
                      <a:pt x="2972" y="6608"/>
                    </a:lnTo>
                    <a:lnTo>
                      <a:pt x="2953" y="6589"/>
                    </a:lnTo>
                    <a:lnTo>
                      <a:pt x="2972" y="6570"/>
                    </a:lnTo>
                    <a:lnTo>
                      <a:pt x="3010" y="6532"/>
                    </a:lnTo>
                    <a:lnTo>
                      <a:pt x="3029" y="6532"/>
                    </a:lnTo>
                    <a:lnTo>
                      <a:pt x="3029" y="6437"/>
                    </a:lnTo>
                    <a:lnTo>
                      <a:pt x="3029" y="6418"/>
                    </a:lnTo>
                    <a:lnTo>
                      <a:pt x="3048" y="6418"/>
                    </a:lnTo>
                    <a:lnTo>
                      <a:pt x="3067" y="6399"/>
                    </a:lnTo>
                    <a:lnTo>
                      <a:pt x="3067" y="6380"/>
                    </a:lnTo>
                    <a:lnTo>
                      <a:pt x="3086" y="6361"/>
                    </a:lnTo>
                    <a:lnTo>
                      <a:pt x="3124" y="6380"/>
                    </a:lnTo>
                    <a:lnTo>
                      <a:pt x="3143" y="6380"/>
                    </a:lnTo>
                    <a:lnTo>
                      <a:pt x="3162" y="6361"/>
                    </a:lnTo>
                    <a:lnTo>
                      <a:pt x="3181" y="6361"/>
                    </a:lnTo>
                    <a:lnTo>
                      <a:pt x="3181" y="6380"/>
                    </a:lnTo>
                    <a:lnTo>
                      <a:pt x="3200" y="6380"/>
                    </a:lnTo>
                    <a:lnTo>
                      <a:pt x="3200" y="6399"/>
                    </a:lnTo>
                    <a:lnTo>
                      <a:pt x="3219" y="6399"/>
                    </a:lnTo>
                    <a:lnTo>
                      <a:pt x="3219" y="6380"/>
                    </a:lnTo>
                    <a:lnTo>
                      <a:pt x="3239" y="6380"/>
                    </a:lnTo>
                    <a:lnTo>
                      <a:pt x="3258" y="6380"/>
                    </a:lnTo>
                    <a:lnTo>
                      <a:pt x="3315" y="6380"/>
                    </a:lnTo>
                    <a:lnTo>
                      <a:pt x="3315" y="6399"/>
                    </a:lnTo>
                    <a:lnTo>
                      <a:pt x="3334" y="6418"/>
                    </a:lnTo>
                    <a:lnTo>
                      <a:pt x="3353" y="6418"/>
                    </a:lnTo>
                    <a:lnTo>
                      <a:pt x="3372" y="6399"/>
                    </a:lnTo>
                    <a:lnTo>
                      <a:pt x="3391" y="6380"/>
                    </a:lnTo>
                    <a:lnTo>
                      <a:pt x="3391" y="6361"/>
                    </a:lnTo>
                    <a:lnTo>
                      <a:pt x="3410" y="6361"/>
                    </a:lnTo>
                    <a:lnTo>
                      <a:pt x="3429" y="6361"/>
                    </a:lnTo>
                    <a:lnTo>
                      <a:pt x="3448" y="6361"/>
                    </a:lnTo>
                    <a:lnTo>
                      <a:pt x="3467" y="6342"/>
                    </a:lnTo>
                    <a:lnTo>
                      <a:pt x="3467" y="6323"/>
                    </a:lnTo>
                    <a:lnTo>
                      <a:pt x="3448" y="6323"/>
                    </a:lnTo>
                    <a:lnTo>
                      <a:pt x="3448" y="6304"/>
                    </a:lnTo>
                    <a:lnTo>
                      <a:pt x="3448" y="6266"/>
                    </a:lnTo>
                    <a:lnTo>
                      <a:pt x="3448" y="6247"/>
                    </a:lnTo>
                    <a:lnTo>
                      <a:pt x="3448" y="6227"/>
                    </a:lnTo>
                    <a:lnTo>
                      <a:pt x="3429" y="6190"/>
                    </a:lnTo>
                    <a:lnTo>
                      <a:pt x="3429" y="6171"/>
                    </a:lnTo>
                    <a:lnTo>
                      <a:pt x="3410" y="6171"/>
                    </a:lnTo>
                    <a:lnTo>
                      <a:pt x="3410" y="6151"/>
                    </a:lnTo>
                    <a:lnTo>
                      <a:pt x="3372" y="6132"/>
                    </a:lnTo>
                    <a:lnTo>
                      <a:pt x="3353" y="6113"/>
                    </a:lnTo>
                    <a:lnTo>
                      <a:pt x="3334" y="6113"/>
                    </a:lnTo>
                    <a:lnTo>
                      <a:pt x="3295" y="6113"/>
                    </a:lnTo>
                    <a:lnTo>
                      <a:pt x="3295" y="6094"/>
                    </a:lnTo>
                    <a:lnTo>
                      <a:pt x="3276" y="6094"/>
                    </a:lnTo>
                    <a:lnTo>
                      <a:pt x="3258" y="6094"/>
                    </a:lnTo>
                    <a:lnTo>
                      <a:pt x="3239" y="6094"/>
                    </a:lnTo>
                    <a:lnTo>
                      <a:pt x="3219" y="6113"/>
                    </a:lnTo>
                    <a:lnTo>
                      <a:pt x="3200" y="6113"/>
                    </a:lnTo>
                    <a:lnTo>
                      <a:pt x="3181" y="6094"/>
                    </a:lnTo>
                    <a:lnTo>
                      <a:pt x="3162" y="6094"/>
                    </a:lnTo>
                    <a:lnTo>
                      <a:pt x="3143" y="6075"/>
                    </a:lnTo>
                    <a:lnTo>
                      <a:pt x="3162" y="6056"/>
                    </a:lnTo>
                    <a:lnTo>
                      <a:pt x="3162" y="6037"/>
                    </a:lnTo>
                    <a:lnTo>
                      <a:pt x="3181" y="5999"/>
                    </a:lnTo>
                    <a:lnTo>
                      <a:pt x="3181" y="5980"/>
                    </a:lnTo>
                    <a:lnTo>
                      <a:pt x="3181" y="5961"/>
                    </a:lnTo>
                    <a:lnTo>
                      <a:pt x="3162" y="5942"/>
                    </a:lnTo>
                    <a:lnTo>
                      <a:pt x="3143" y="5942"/>
                    </a:lnTo>
                    <a:lnTo>
                      <a:pt x="3124" y="5923"/>
                    </a:lnTo>
                    <a:lnTo>
                      <a:pt x="3086" y="5923"/>
                    </a:lnTo>
                    <a:lnTo>
                      <a:pt x="3067" y="5923"/>
                    </a:lnTo>
                    <a:lnTo>
                      <a:pt x="3048" y="5923"/>
                    </a:lnTo>
                    <a:lnTo>
                      <a:pt x="3029" y="5923"/>
                    </a:lnTo>
                    <a:lnTo>
                      <a:pt x="2991" y="5904"/>
                    </a:lnTo>
                    <a:lnTo>
                      <a:pt x="2972" y="5885"/>
                    </a:lnTo>
                    <a:lnTo>
                      <a:pt x="2934" y="5885"/>
                    </a:lnTo>
                    <a:lnTo>
                      <a:pt x="2934" y="5866"/>
                    </a:lnTo>
                    <a:lnTo>
                      <a:pt x="2953" y="5846"/>
                    </a:lnTo>
                    <a:lnTo>
                      <a:pt x="2991" y="5809"/>
                    </a:lnTo>
                    <a:lnTo>
                      <a:pt x="3010" y="5809"/>
                    </a:lnTo>
                    <a:lnTo>
                      <a:pt x="3029" y="5809"/>
                    </a:lnTo>
                    <a:lnTo>
                      <a:pt x="3048" y="5809"/>
                    </a:lnTo>
                    <a:lnTo>
                      <a:pt x="3067" y="5809"/>
                    </a:lnTo>
                    <a:lnTo>
                      <a:pt x="3086" y="5790"/>
                    </a:lnTo>
                    <a:lnTo>
                      <a:pt x="3105" y="5790"/>
                    </a:lnTo>
                    <a:lnTo>
                      <a:pt x="3124" y="5790"/>
                    </a:lnTo>
                    <a:lnTo>
                      <a:pt x="3143" y="5809"/>
                    </a:lnTo>
                    <a:lnTo>
                      <a:pt x="3162" y="5809"/>
                    </a:lnTo>
                    <a:lnTo>
                      <a:pt x="3258" y="5809"/>
                    </a:lnTo>
                    <a:lnTo>
                      <a:pt x="3276" y="5809"/>
                    </a:lnTo>
                    <a:lnTo>
                      <a:pt x="3315" y="5827"/>
                    </a:lnTo>
                    <a:lnTo>
                      <a:pt x="3410" y="5827"/>
                    </a:lnTo>
                    <a:lnTo>
                      <a:pt x="3429" y="5827"/>
                    </a:lnTo>
                    <a:lnTo>
                      <a:pt x="3448" y="5846"/>
                    </a:lnTo>
                    <a:lnTo>
                      <a:pt x="3467" y="5866"/>
                    </a:lnTo>
                    <a:lnTo>
                      <a:pt x="3486" y="5866"/>
                    </a:lnTo>
                    <a:lnTo>
                      <a:pt x="3486" y="5885"/>
                    </a:lnTo>
                    <a:lnTo>
                      <a:pt x="3524" y="5885"/>
                    </a:lnTo>
                    <a:lnTo>
                      <a:pt x="3657" y="5866"/>
                    </a:lnTo>
                    <a:lnTo>
                      <a:pt x="3676" y="5866"/>
                    </a:lnTo>
                    <a:lnTo>
                      <a:pt x="3676" y="5846"/>
                    </a:lnTo>
                    <a:lnTo>
                      <a:pt x="3696" y="5827"/>
                    </a:lnTo>
                    <a:lnTo>
                      <a:pt x="3715" y="5827"/>
                    </a:lnTo>
                    <a:lnTo>
                      <a:pt x="3715" y="5809"/>
                    </a:lnTo>
                    <a:lnTo>
                      <a:pt x="3734" y="5809"/>
                    </a:lnTo>
                    <a:lnTo>
                      <a:pt x="3753" y="5809"/>
                    </a:lnTo>
                    <a:lnTo>
                      <a:pt x="3772" y="5809"/>
                    </a:lnTo>
                    <a:lnTo>
                      <a:pt x="3772" y="5846"/>
                    </a:lnTo>
                    <a:lnTo>
                      <a:pt x="3791" y="5846"/>
                    </a:lnTo>
                    <a:lnTo>
                      <a:pt x="3791" y="5866"/>
                    </a:lnTo>
                    <a:lnTo>
                      <a:pt x="3791" y="5885"/>
                    </a:lnTo>
                    <a:lnTo>
                      <a:pt x="3810" y="5885"/>
                    </a:lnTo>
                    <a:lnTo>
                      <a:pt x="3829" y="5885"/>
                    </a:lnTo>
                    <a:lnTo>
                      <a:pt x="3848" y="5904"/>
                    </a:lnTo>
                    <a:lnTo>
                      <a:pt x="3867" y="5923"/>
                    </a:lnTo>
                    <a:lnTo>
                      <a:pt x="3886" y="5923"/>
                    </a:lnTo>
                    <a:lnTo>
                      <a:pt x="3905" y="5923"/>
                    </a:lnTo>
                    <a:lnTo>
                      <a:pt x="3886" y="5923"/>
                    </a:lnTo>
                    <a:lnTo>
                      <a:pt x="3886" y="5904"/>
                    </a:lnTo>
                    <a:lnTo>
                      <a:pt x="3905" y="5885"/>
                    </a:lnTo>
                    <a:lnTo>
                      <a:pt x="3924" y="5885"/>
                    </a:lnTo>
                    <a:lnTo>
                      <a:pt x="3924" y="5866"/>
                    </a:lnTo>
                    <a:lnTo>
                      <a:pt x="3943" y="5866"/>
                    </a:lnTo>
                    <a:lnTo>
                      <a:pt x="3943" y="5846"/>
                    </a:lnTo>
                    <a:lnTo>
                      <a:pt x="3962" y="5846"/>
                    </a:lnTo>
                    <a:lnTo>
                      <a:pt x="3962" y="5827"/>
                    </a:lnTo>
                    <a:lnTo>
                      <a:pt x="4001" y="5827"/>
                    </a:lnTo>
                    <a:lnTo>
                      <a:pt x="4020" y="5827"/>
                    </a:lnTo>
                    <a:lnTo>
                      <a:pt x="4020" y="5809"/>
                    </a:lnTo>
                    <a:lnTo>
                      <a:pt x="4038" y="5809"/>
                    </a:lnTo>
                    <a:lnTo>
                      <a:pt x="4038" y="5790"/>
                    </a:lnTo>
                    <a:lnTo>
                      <a:pt x="4057" y="5790"/>
                    </a:lnTo>
                    <a:lnTo>
                      <a:pt x="4096" y="5713"/>
                    </a:lnTo>
                    <a:lnTo>
                      <a:pt x="4096" y="5694"/>
                    </a:lnTo>
                    <a:lnTo>
                      <a:pt x="4096" y="5675"/>
                    </a:lnTo>
                    <a:lnTo>
                      <a:pt x="4077" y="5637"/>
                    </a:lnTo>
                    <a:lnTo>
                      <a:pt x="4077" y="5618"/>
                    </a:lnTo>
                    <a:lnTo>
                      <a:pt x="4077" y="5599"/>
                    </a:lnTo>
                    <a:lnTo>
                      <a:pt x="4096" y="5580"/>
                    </a:lnTo>
                    <a:lnTo>
                      <a:pt x="4077" y="5561"/>
                    </a:lnTo>
                    <a:lnTo>
                      <a:pt x="4077" y="5542"/>
                    </a:lnTo>
                    <a:lnTo>
                      <a:pt x="4057" y="5504"/>
                    </a:lnTo>
                    <a:lnTo>
                      <a:pt x="4057" y="5485"/>
                    </a:lnTo>
                    <a:lnTo>
                      <a:pt x="4038" y="5465"/>
                    </a:lnTo>
                    <a:lnTo>
                      <a:pt x="4020" y="5465"/>
                    </a:lnTo>
                    <a:lnTo>
                      <a:pt x="4001" y="5447"/>
                    </a:lnTo>
                    <a:lnTo>
                      <a:pt x="3962" y="5428"/>
                    </a:lnTo>
                    <a:lnTo>
                      <a:pt x="3943" y="5409"/>
                    </a:lnTo>
                    <a:lnTo>
                      <a:pt x="3924" y="5389"/>
                    </a:lnTo>
                    <a:lnTo>
                      <a:pt x="3924" y="5370"/>
                    </a:lnTo>
                    <a:lnTo>
                      <a:pt x="3924" y="5351"/>
                    </a:lnTo>
                    <a:lnTo>
                      <a:pt x="3905" y="5313"/>
                    </a:lnTo>
                    <a:lnTo>
                      <a:pt x="3848" y="5275"/>
                    </a:lnTo>
                    <a:lnTo>
                      <a:pt x="3810" y="5275"/>
                    </a:lnTo>
                    <a:lnTo>
                      <a:pt x="3810" y="5256"/>
                    </a:lnTo>
                    <a:lnTo>
                      <a:pt x="3791" y="5256"/>
                    </a:lnTo>
                    <a:lnTo>
                      <a:pt x="3791" y="5237"/>
                    </a:lnTo>
                    <a:lnTo>
                      <a:pt x="3772" y="5237"/>
                    </a:lnTo>
                    <a:lnTo>
                      <a:pt x="3791" y="5237"/>
                    </a:lnTo>
                    <a:lnTo>
                      <a:pt x="3791" y="5218"/>
                    </a:lnTo>
                    <a:lnTo>
                      <a:pt x="3810" y="5180"/>
                    </a:lnTo>
                    <a:lnTo>
                      <a:pt x="3810" y="5161"/>
                    </a:lnTo>
                    <a:lnTo>
                      <a:pt x="3810" y="5142"/>
                    </a:lnTo>
                    <a:lnTo>
                      <a:pt x="3810" y="5123"/>
                    </a:lnTo>
                    <a:lnTo>
                      <a:pt x="3791" y="5104"/>
                    </a:lnTo>
                    <a:lnTo>
                      <a:pt x="3772" y="5084"/>
                    </a:lnTo>
                    <a:lnTo>
                      <a:pt x="3791" y="5066"/>
                    </a:lnTo>
                    <a:lnTo>
                      <a:pt x="3791" y="5028"/>
                    </a:lnTo>
                    <a:lnTo>
                      <a:pt x="3791" y="5008"/>
                    </a:lnTo>
                    <a:lnTo>
                      <a:pt x="3810" y="5008"/>
                    </a:lnTo>
                    <a:lnTo>
                      <a:pt x="3810" y="4989"/>
                    </a:lnTo>
                    <a:lnTo>
                      <a:pt x="3791" y="4989"/>
                    </a:lnTo>
                    <a:lnTo>
                      <a:pt x="3772" y="4970"/>
                    </a:lnTo>
                    <a:lnTo>
                      <a:pt x="3753" y="4970"/>
                    </a:lnTo>
                    <a:lnTo>
                      <a:pt x="3734" y="4952"/>
                    </a:lnTo>
                    <a:lnTo>
                      <a:pt x="3696" y="4932"/>
                    </a:lnTo>
                    <a:lnTo>
                      <a:pt x="3676" y="4913"/>
                    </a:lnTo>
                    <a:lnTo>
                      <a:pt x="3657" y="4913"/>
                    </a:lnTo>
                    <a:lnTo>
                      <a:pt x="3657" y="4894"/>
                    </a:lnTo>
                    <a:lnTo>
                      <a:pt x="3657" y="4875"/>
                    </a:lnTo>
                    <a:lnTo>
                      <a:pt x="3676" y="4856"/>
                    </a:lnTo>
                    <a:lnTo>
                      <a:pt x="3696" y="4837"/>
                    </a:lnTo>
                    <a:lnTo>
                      <a:pt x="3696" y="4818"/>
                    </a:lnTo>
                    <a:lnTo>
                      <a:pt x="3696" y="4799"/>
                    </a:lnTo>
                    <a:lnTo>
                      <a:pt x="3676" y="4799"/>
                    </a:lnTo>
                    <a:lnTo>
                      <a:pt x="3620" y="4780"/>
                    </a:lnTo>
                    <a:lnTo>
                      <a:pt x="3600" y="4761"/>
                    </a:lnTo>
                    <a:lnTo>
                      <a:pt x="3600" y="4742"/>
                    </a:lnTo>
                    <a:lnTo>
                      <a:pt x="3581" y="4723"/>
                    </a:lnTo>
                    <a:lnTo>
                      <a:pt x="3581" y="4703"/>
                    </a:lnTo>
                    <a:lnTo>
                      <a:pt x="3581" y="4685"/>
                    </a:lnTo>
                    <a:lnTo>
                      <a:pt x="3600" y="4685"/>
                    </a:lnTo>
                    <a:lnTo>
                      <a:pt x="3600" y="4666"/>
                    </a:lnTo>
                    <a:lnTo>
                      <a:pt x="3600" y="4647"/>
                    </a:lnTo>
                    <a:lnTo>
                      <a:pt x="3581" y="4589"/>
                    </a:lnTo>
                    <a:lnTo>
                      <a:pt x="3562" y="4571"/>
                    </a:lnTo>
                    <a:lnTo>
                      <a:pt x="3543" y="4571"/>
                    </a:lnTo>
                    <a:lnTo>
                      <a:pt x="3524" y="4532"/>
                    </a:lnTo>
                    <a:lnTo>
                      <a:pt x="3524" y="4494"/>
                    </a:lnTo>
                    <a:lnTo>
                      <a:pt x="3524" y="4418"/>
                    </a:lnTo>
                    <a:lnTo>
                      <a:pt x="3524" y="4399"/>
                    </a:lnTo>
                    <a:lnTo>
                      <a:pt x="3543" y="4380"/>
                    </a:lnTo>
                    <a:lnTo>
                      <a:pt x="3543" y="4342"/>
                    </a:lnTo>
                    <a:lnTo>
                      <a:pt x="3543" y="4323"/>
                    </a:lnTo>
                    <a:lnTo>
                      <a:pt x="3543" y="4285"/>
                    </a:lnTo>
                    <a:lnTo>
                      <a:pt x="3543" y="4266"/>
                    </a:lnTo>
                    <a:lnTo>
                      <a:pt x="3543" y="4227"/>
                    </a:lnTo>
                    <a:lnTo>
                      <a:pt x="3562" y="4190"/>
                    </a:lnTo>
                    <a:lnTo>
                      <a:pt x="3581" y="4151"/>
                    </a:lnTo>
                    <a:lnTo>
                      <a:pt x="3581" y="4132"/>
                    </a:lnTo>
                    <a:lnTo>
                      <a:pt x="3581" y="4113"/>
                    </a:lnTo>
                    <a:lnTo>
                      <a:pt x="3581" y="4056"/>
                    </a:lnTo>
                    <a:lnTo>
                      <a:pt x="3600" y="4018"/>
                    </a:lnTo>
                    <a:lnTo>
                      <a:pt x="3620" y="3999"/>
                    </a:lnTo>
                    <a:lnTo>
                      <a:pt x="3657" y="3980"/>
                    </a:lnTo>
                    <a:lnTo>
                      <a:pt x="3657" y="3961"/>
                    </a:lnTo>
                    <a:lnTo>
                      <a:pt x="3657" y="3942"/>
                    </a:lnTo>
                    <a:lnTo>
                      <a:pt x="3676" y="3942"/>
                    </a:lnTo>
                    <a:lnTo>
                      <a:pt x="3676" y="3923"/>
                    </a:lnTo>
                    <a:lnTo>
                      <a:pt x="3696" y="3923"/>
                    </a:lnTo>
                    <a:lnTo>
                      <a:pt x="3715" y="3865"/>
                    </a:lnTo>
                    <a:lnTo>
                      <a:pt x="3734" y="3865"/>
                    </a:lnTo>
                    <a:lnTo>
                      <a:pt x="3734" y="3846"/>
                    </a:lnTo>
                    <a:lnTo>
                      <a:pt x="3753" y="3846"/>
                    </a:lnTo>
                    <a:lnTo>
                      <a:pt x="3753" y="3828"/>
                    </a:lnTo>
                    <a:lnTo>
                      <a:pt x="3753" y="3809"/>
                    </a:lnTo>
                    <a:lnTo>
                      <a:pt x="3753" y="3789"/>
                    </a:lnTo>
                    <a:lnTo>
                      <a:pt x="3753" y="3770"/>
                    </a:lnTo>
                    <a:lnTo>
                      <a:pt x="3772" y="3770"/>
                    </a:lnTo>
                    <a:lnTo>
                      <a:pt x="3791" y="3732"/>
                    </a:lnTo>
                    <a:lnTo>
                      <a:pt x="3810" y="3694"/>
                    </a:lnTo>
                    <a:lnTo>
                      <a:pt x="3791" y="3656"/>
                    </a:lnTo>
                    <a:lnTo>
                      <a:pt x="3772" y="3599"/>
                    </a:lnTo>
                    <a:lnTo>
                      <a:pt x="3753" y="3466"/>
                    </a:lnTo>
                    <a:lnTo>
                      <a:pt x="3734" y="3447"/>
                    </a:lnTo>
                    <a:lnTo>
                      <a:pt x="3734" y="3428"/>
                    </a:lnTo>
                    <a:lnTo>
                      <a:pt x="3734" y="3447"/>
                    </a:lnTo>
                    <a:lnTo>
                      <a:pt x="3715" y="3428"/>
                    </a:lnTo>
                    <a:lnTo>
                      <a:pt x="3715" y="3408"/>
                    </a:lnTo>
                    <a:lnTo>
                      <a:pt x="3715" y="3389"/>
                    </a:lnTo>
                    <a:lnTo>
                      <a:pt x="3715" y="3352"/>
                    </a:lnTo>
                    <a:lnTo>
                      <a:pt x="3676" y="3199"/>
                    </a:lnTo>
                    <a:lnTo>
                      <a:pt x="3676" y="3161"/>
                    </a:lnTo>
                    <a:lnTo>
                      <a:pt x="3676" y="3142"/>
                    </a:lnTo>
                    <a:lnTo>
                      <a:pt x="3696" y="3103"/>
                    </a:lnTo>
                    <a:lnTo>
                      <a:pt x="3696" y="3085"/>
                    </a:lnTo>
                    <a:lnTo>
                      <a:pt x="3696" y="3066"/>
                    </a:lnTo>
                    <a:lnTo>
                      <a:pt x="3676" y="3027"/>
                    </a:lnTo>
                    <a:lnTo>
                      <a:pt x="3676" y="3008"/>
                    </a:lnTo>
                    <a:lnTo>
                      <a:pt x="3696" y="2971"/>
                    </a:lnTo>
                    <a:lnTo>
                      <a:pt x="3696" y="2932"/>
                    </a:lnTo>
                    <a:lnTo>
                      <a:pt x="3715" y="2894"/>
                    </a:lnTo>
                    <a:lnTo>
                      <a:pt x="3715" y="2875"/>
                    </a:lnTo>
                    <a:lnTo>
                      <a:pt x="3715" y="2856"/>
                    </a:lnTo>
                    <a:lnTo>
                      <a:pt x="3696" y="2799"/>
                    </a:lnTo>
                    <a:lnTo>
                      <a:pt x="3639" y="2704"/>
                    </a:lnTo>
                    <a:lnTo>
                      <a:pt x="3639" y="2685"/>
                    </a:lnTo>
                    <a:lnTo>
                      <a:pt x="3639" y="2704"/>
                    </a:lnTo>
                    <a:lnTo>
                      <a:pt x="3657" y="2704"/>
                    </a:lnTo>
                    <a:lnTo>
                      <a:pt x="3657" y="2685"/>
                    </a:lnTo>
                    <a:lnTo>
                      <a:pt x="3676" y="2666"/>
                    </a:lnTo>
                    <a:lnTo>
                      <a:pt x="3676" y="2646"/>
                    </a:lnTo>
                    <a:lnTo>
                      <a:pt x="3657" y="2666"/>
                    </a:lnTo>
                    <a:lnTo>
                      <a:pt x="3639" y="2646"/>
                    </a:lnTo>
                    <a:lnTo>
                      <a:pt x="3657" y="2646"/>
                    </a:lnTo>
                    <a:lnTo>
                      <a:pt x="3639" y="2627"/>
                    </a:lnTo>
                    <a:lnTo>
                      <a:pt x="3620" y="2627"/>
                    </a:lnTo>
                    <a:lnTo>
                      <a:pt x="3620" y="2608"/>
                    </a:lnTo>
                    <a:lnTo>
                      <a:pt x="3639" y="2608"/>
                    </a:lnTo>
                    <a:lnTo>
                      <a:pt x="3657" y="2590"/>
                    </a:lnTo>
                    <a:lnTo>
                      <a:pt x="3657" y="2570"/>
                    </a:lnTo>
                    <a:lnTo>
                      <a:pt x="3639" y="2570"/>
                    </a:lnTo>
                    <a:lnTo>
                      <a:pt x="3639" y="2551"/>
                    </a:lnTo>
                    <a:lnTo>
                      <a:pt x="3620" y="2532"/>
                    </a:lnTo>
                    <a:lnTo>
                      <a:pt x="3620" y="2513"/>
                    </a:lnTo>
                    <a:lnTo>
                      <a:pt x="3639" y="2494"/>
                    </a:lnTo>
                    <a:lnTo>
                      <a:pt x="3639" y="2475"/>
                    </a:lnTo>
                    <a:lnTo>
                      <a:pt x="3657" y="2437"/>
                    </a:lnTo>
                    <a:lnTo>
                      <a:pt x="3639" y="2437"/>
                    </a:lnTo>
                    <a:lnTo>
                      <a:pt x="3620" y="2418"/>
                    </a:lnTo>
                    <a:lnTo>
                      <a:pt x="3620" y="2399"/>
                    </a:lnTo>
                    <a:lnTo>
                      <a:pt x="3639" y="2399"/>
                    </a:lnTo>
                    <a:lnTo>
                      <a:pt x="3657" y="2399"/>
                    </a:lnTo>
                    <a:lnTo>
                      <a:pt x="3676" y="2399"/>
                    </a:lnTo>
                    <a:lnTo>
                      <a:pt x="3657" y="2399"/>
                    </a:lnTo>
                    <a:lnTo>
                      <a:pt x="3657" y="2380"/>
                    </a:lnTo>
                    <a:lnTo>
                      <a:pt x="3676" y="2380"/>
                    </a:lnTo>
                    <a:lnTo>
                      <a:pt x="3676" y="2361"/>
                    </a:lnTo>
                    <a:lnTo>
                      <a:pt x="3696" y="2361"/>
                    </a:lnTo>
                    <a:lnTo>
                      <a:pt x="3696" y="2342"/>
                    </a:lnTo>
                    <a:lnTo>
                      <a:pt x="3696" y="2323"/>
                    </a:lnTo>
                    <a:lnTo>
                      <a:pt x="3715" y="2323"/>
                    </a:lnTo>
                    <a:lnTo>
                      <a:pt x="3734" y="2304"/>
                    </a:lnTo>
                    <a:lnTo>
                      <a:pt x="3734" y="2285"/>
                    </a:lnTo>
                    <a:lnTo>
                      <a:pt x="3734" y="2265"/>
                    </a:lnTo>
                    <a:lnTo>
                      <a:pt x="3772" y="2246"/>
                    </a:lnTo>
                    <a:lnTo>
                      <a:pt x="3810" y="2189"/>
                    </a:lnTo>
                    <a:lnTo>
                      <a:pt x="3810" y="2170"/>
                    </a:lnTo>
                    <a:lnTo>
                      <a:pt x="3829" y="2151"/>
                    </a:lnTo>
                    <a:lnTo>
                      <a:pt x="3829" y="2132"/>
                    </a:lnTo>
                    <a:lnTo>
                      <a:pt x="3848" y="2132"/>
                    </a:lnTo>
                    <a:lnTo>
                      <a:pt x="3848" y="2094"/>
                    </a:lnTo>
                    <a:lnTo>
                      <a:pt x="3829" y="2075"/>
                    </a:lnTo>
                    <a:lnTo>
                      <a:pt x="3810" y="2056"/>
                    </a:lnTo>
                    <a:lnTo>
                      <a:pt x="3810" y="2037"/>
                    </a:lnTo>
                    <a:lnTo>
                      <a:pt x="3829" y="2018"/>
                    </a:lnTo>
                    <a:lnTo>
                      <a:pt x="3848" y="2018"/>
                    </a:lnTo>
                    <a:lnTo>
                      <a:pt x="3867" y="1999"/>
                    </a:lnTo>
                    <a:lnTo>
                      <a:pt x="3886" y="1980"/>
                    </a:lnTo>
                    <a:lnTo>
                      <a:pt x="3905" y="1923"/>
                    </a:lnTo>
                    <a:lnTo>
                      <a:pt x="3924" y="1904"/>
                    </a:lnTo>
                    <a:lnTo>
                      <a:pt x="3924" y="1884"/>
                    </a:lnTo>
                    <a:lnTo>
                      <a:pt x="3924" y="1847"/>
                    </a:lnTo>
                    <a:lnTo>
                      <a:pt x="3905" y="1847"/>
                    </a:lnTo>
                    <a:lnTo>
                      <a:pt x="3905" y="1828"/>
                    </a:lnTo>
                    <a:lnTo>
                      <a:pt x="3924" y="1808"/>
                    </a:lnTo>
                    <a:lnTo>
                      <a:pt x="3924" y="1789"/>
                    </a:lnTo>
                    <a:lnTo>
                      <a:pt x="3886" y="1770"/>
                    </a:lnTo>
                    <a:lnTo>
                      <a:pt x="3867" y="1751"/>
                    </a:lnTo>
                    <a:lnTo>
                      <a:pt x="3886" y="1732"/>
                    </a:lnTo>
                    <a:lnTo>
                      <a:pt x="3905" y="1732"/>
                    </a:lnTo>
                    <a:lnTo>
                      <a:pt x="3886" y="1713"/>
                    </a:lnTo>
                    <a:lnTo>
                      <a:pt x="3886" y="1694"/>
                    </a:lnTo>
                    <a:lnTo>
                      <a:pt x="3848" y="1675"/>
                    </a:lnTo>
                    <a:lnTo>
                      <a:pt x="3829" y="1656"/>
                    </a:lnTo>
                    <a:lnTo>
                      <a:pt x="3772" y="1562"/>
                    </a:lnTo>
                    <a:lnTo>
                      <a:pt x="3772" y="1543"/>
                    </a:lnTo>
                    <a:lnTo>
                      <a:pt x="3753" y="1543"/>
                    </a:lnTo>
                    <a:lnTo>
                      <a:pt x="3734" y="1524"/>
                    </a:lnTo>
                    <a:lnTo>
                      <a:pt x="3715" y="1524"/>
                    </a:lnTo>
                    <a:lnTo>
                      <a:pt x="3715" y="1504"/>
                    </a:lnTo>
                    <a:lnTo>
                      <a:pt x="3715" y="1486"/>
                    </a:lnTo>
                    <a:lnTo>
                      <a:pt x="3715" y="1409"/>
                    </a:lnTo>
                    <a:lnTo>
                      <a:pt x="3715" y="1372"/>
                    </a:lnTo>
                    <a:lnTo>
                      <a:pt x="3715" y="1352"/>
                    </a:lnTo>
                    <a:lnTo>
                      <a:pt x="3715" y="1333"/>
                    </a:lnTo>
                    <a:lnTo>
                      <a:pt x="3715" y="1295"/>
                    </a:lnTo>
                    <a:lnTo>
                      <a:pt x="3734" y="1295"/>
                    </a:lnTo>
                    <a:lnTo>
                      <a:pt x="3753" y="1295"/>
                    </a:lnTo>
                    <a:lnTo>
                      <a:pt x="3753" y="1276"/>
                    </a:lnTo>
                    <a:lnTo>
                      <a:pt x="3772" y="1276"/>
                    </a:lnTo>
                    <a:lnTo>
                      <a:pt x="3772" y="1219"/>
                    </a:lnTo>
                    <a:lnTo>
                      <a:pt x="3772" y="1200"/>
                    </a:lnTo>
                    <a:lnTo>
                      <a:pt x="3791" y="1200"/>
                    </a:lnTo>
                    <a:lnTo>
                      <a:pt x="3810" y="1200"/>
                    </a:lnTo>
                    <a:lnTo>
                      <a:pt x="3829" y="1200"/>
                    </a:lnTo>
                    <a:lnTo>
                      <a:pt x="3848" y="1181"/>
                    </a:lnTo>
                    <a:lnTo>
                      <a:pt x="3867" y="1162"/>
                    </a:lnTo>
                    <a:lnTo>
                      <a:pt x="3886" y="1123"/>
                    </a:lnTo>
                    <a:lnTo>
                      <a:pt x="3905" y="1123"/>
                    </a:lnTo>
                    <a:lnTo>
                      <a:pt x="3924" y="1086"/>
                    </a:lnTo>
                    <a:lnTo>
                      <a:pt x="3924" y="1067"/>
                    </a:lnTo>
                    <a:lnTo>
                      <a:pt x="3962" y="1067"/>
                    </a:lnTo>
                    <a:lnTo>
                      <a:pt x="3981" y="1067"/>
                    </a:lnTo>
                    <a:lnTo>
                      <a:pt x="3981" y="1047"/>
                    </a:lnTo>
                    <a:lnTo>
                      <a:pt x="3981" y="1028"/>
                    </a:lnTo>
                    <a:lnTo>
                      <a:pt x="3981" y="1009"/>
                    </a:lnTo>
                    <a:lnTo>
                      <a:pt x="4001" y="1009"/>
                    </a:lnTo>
                    <a:lnTo>
                      <a:pt x="4001" y="991"/>
                    </a:lnTo>
                    <a:lnTo>
                      <a:pt x="4001" y="971"/>
                    </a:lnTo>
                    <a:lnTo>
                      <a:pt x="4001" y="952"/>
                    </a:lnTo>
                    <a:lnTo>
                      <a:pt x="4001" y="933"/>
                    </a:lnTo>
                    <a:lnTo>
                      <a:pt x="3981" y="914"/>
                    </a:lnTo>
                    <a:lnTo>
                      <a:pt x="3981" y="895"/>
                    </a:lnTo>
                    <a:lnTo>
                      <a:pt x="4020" y="857"/>
                    </a:lnTo>
                    <a:lnTo>
                      <a:pt x="4020" y="819"/>
                    </a:lnTo>
                    <a:lnTo>
                      <a:pt x="4038" y="800"/>
                    </a:lnTo>
                    <a:lnTo>
                      <a:pt x="4038" y="762"/>
                    </a:lnTo>
                    <a:lnTo>
                      <a:pt x="4057" y="742"/>
                    </a:lnTo>
                    <a:lnTo>
                      <a:pt x="4077" y="724"/>
                    </a:lnTo>
                    <a:lnTo>
                      <a:pt x="4077" y="647"/>
                    </a:lnTo>
                    <a:lnTo>
                      <a:pt x="4077" y="628"/>
                    </a:lnTo>
                    <a:lnTo>
                      <a:pt x="4077" y="610"/>
                    </a:lnTo>
                    <a:lnTo>
                      <a:pt x="4057" y="571"/>
                    </a:lnTo>
                    <a:lnTo>
                      <a:pt x="4077" y="533"/>
                    </a:lnTo>
                    <a:lnTo>
                      <a:pt x="4096" y="533"/>
                    </a:lnTo>
                    <a:lnTo>
                      <a:pt x="4153" y="514"/>
                    </a:lnTo>
                    <a:lnTo>
                      <a:pt x="4172" y="476"/>
                    </a:lnTo>
                    <a:lnTo>
                      <a:pt x="4191" y="457"/>
                    </a:lnTo>
                    <a:lnTo>
                      <a:pt x="4191" y="381"/>
                    </a:lnTo>
                    <a:lnTo>
                      <a:pt x="4248" y="266"/>
                    </a:lnTo>
                    <a:lnTo>
                      <a:pt x="4248" y="248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48" name="Freeform 19">
                <a:extLst>
                  <a:ext uri="{FF2B5EF4-FFF2-40B4-BE49-F238E27FC236}">
                    <a16:creationId xmlns:a16="http://schemas.microsoft.com/office/drawing/2014/main" id="{B211C7D8-AD1E-774B-B61E-F68BAECFA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7613" y="7750175"/>
                <a:ext cx="3627437" cy="2543175"/>
              </a:xfrm>
              <a:custGeom>
                <a:avLst/>
                <a:gdLst>
                  <a:gd name="T0" fmla="*/ 2147483646 w 10077"/>
                  <a:gd name="T1" fmla="*/ 2147483646 h 7066"/>
                  <a:gd name="T2" fmla="*/ 2147483646 w 10077"/>
                  <a:gd name="T3" fmla="*/ 2147483646 h 7066"/>
                  <a:gd name="T4" fmla="*/ 2147483646 w 10077"/>
                  <a:gd name="T5" fmla="*/ 2147483646 h 7066"/>
                  <a:gd name="T6" fmla="*/ 2147483646 w 10077"/>
                  <a:gd name="T7" fmla="*/ 2147483646 h 7066"/>
                  <a:gd name="T8" fmla="*/ 2147483646 w 10077"/>
                  <a:gd name="T9" fmla="*/ 2147483646 h 7066"/>
                  <a:gd name="T10" fmla="*/ 2147483646 w 10077"/>
                  <a:gd name="T11" fmla="*/ 2147483646 h 7066"/>
                  <a:gd name="T12" fmla="*/ 2147483646 w 10077"/>
                  <a:gd name="T13" fmla="*/ 2147483646 h 7066"/>
                  <a:gd name="T14" fmla="*/ 2147483646 w 10077"/>
                  <a:gd name="T15" fmla="*/ 2147483646 h 7066"/>
                  <a:gd name="T16" fmla="*/ 2147483646 w 10077"/>
                  <a:gd name="T17" fmla="*/ 2147483646 h 7066"/>
                  <a:gd name="T18" fmla="*/ 2147483646 w 10077"/>
                  <a:gd name="T19" fmla="*/ 2147483646 h 7066"/>
                  <a:gd name="T20" fmla="*/ 2147483646 w 10077"/>
                  <a:gd name="T21" fmla="*/ 2147483646 h 7066"/>
                  <a:gd name="T22" fmla="*/ 2147483646 w 10077"/>
                  <a:gd name="T23" fmla="*/ 2147483646 h 7066"/>
                  <a:gd name="T24" fmla="*/ 2147483646 w 10077"/>
                  <a:gd name="T25" fmla="*/ 2147483646 h 7066"/>
                  <a:gd name="T26" fmla="*/ 2147483646 w 10077"/>
                  <a:gd name="T27" fmla="*/ 2147483646 h 7066"/>
                  <a:gd name="T28" fmla="*/ 2147483646 w 10077"/>
                  <a:gd name="T29" fmla="*/ 2147483646 h 7066"/>
                  <a:gd name="T30" fmla="*/ 2147483646 w 10077"/>
                  <a:gd name="T31" fmla="*/ 2147483646 h 7066"/>
                  <a:gd name="T32" fmla="*/ 2147483646 w 10077"/>
                  <a:gd name="T33" fmla="*/ 2147483646 h 7066"/>
                  <a:gd name="T34" fmla="*/ 2147483646 w 10077"/>
                  <a:gd name="T35" fmla="*/ 2147483646 h 7066"/>
                  <a:gd name="T36" fmla="*/ 2147483646 w 10077"/>
                  <a:gd name="T37" fmla="*/ 2147483646 h 7066"/>
                  <a:gd name="T38" fmla="*/ 2147483646 w 10077"/>
                  <a:gd name="T39" fmla="*/ 2147483646 h 7066"/>
                  <a:gd name="T40" fmla="*/ 2147483646 w 10077"/>
                  <a:gd name="T41" fmla="*/ 2147483646 h 7066"/>
                  <a:gd name="T42" fmla="*/ 2147483646 w 10077"/>
                  <a:gd name="T43" fmla="*/ 2147483646 h 7066"/>
                  <a:gd name="T44" fmla="*/ 2147483646 w 10077"/>
                  <a:gd name="T45" fmla="*/ 2147483646 h 7066"/>
                  <a:gd name="T46" fmla="*/ 2147483646 w 10077"/>
                  <a:gd name="T47" fmla="*/ 2147483646 h 7066"/>
                  <a:gd name="T48" fmla="*/ 2147483646 w 10077"/>
                  <a:gd name="T49" fmla="*/ 2147483646 h 7066"/>
                  <a:gd name="T50" fmla="*/ 2147483646 w 10077"/>
                  <a:gd name="T51" fmla="*/ 2147483646 h 7066"/>
                  <a:gd name="T52" fmla="*/ 2147483646 w 10077"/>
                  <a:gd name="T53" fmla="*/ 2147483646 h 7066"/>
                  <a:gd name="T54" fmla="*/ 2147483646 w 10077"/>
                  <a:gd name="T55" fmla="*/ 2147483646 h 7066"/>
                  <a:gd name="T56" fmla="*/ 2147483646 w 10077"/>
                  <a:gd name="T57" fmla="*/ 2147483646 h 7066"/>
                  <a:gd name="T58" fmla="*/ 2147483646 w 10077"/>
                  <a:gd name="T59" fmla="*/ 2147483646 h 7066"/>
                  <a:gd name="T60" fmla="*/ 2147483646 w 10077"/>
                  <a:gd name="T61" fmla="*/ 2147483646 h 7066"/>
                  <a:gd name="T62" fmla="*/ 2147483646 w 10077"/>
                  <a:gd name="T63" fmla="*/ 2147483646 h 7066"/>
                  <a:gd name="T64" fmla="*/ 2147483646 w 10077"/>
                  <a:gd name="T65" fmla="*/ 2147483646 h 7066"/>
                  <a:gd name="T66" fmla="*/ 2147483646 w 10077"/>
                  <a:gd name="T67" fmla="*/ 2147483646 h 7066"/>
                  <a:gd name="T68" fmla="*/ 2147483646 w 10077"/>
                  <a:gd name="T69" fmla="*/ 2147483646 h 7066"/>
                  <a:gd name="T70" fmla="*/ 2147483646 w 10077"/>
                  <a:gd name="T71" fmla="*/ 2147483646 h 7066"/>
                  <a:gd name="T72" fmla="*/ 2147483646 w 10077"/>
                  <a:gd name="T73" fmla="*/ 2147483646 h 7066"/>
                  <a:gd name="T74" fmla="*/ 2147483646 w 10077"/>
                  <a:gd name="T75" fmla="*/ 2147483646 h 7066"/>
                  <a:gd name="T76" fmla="*/ 2147483646 w 10077"/>
                  <a:gd name="T77" fmla="*/ 2147483646 h 7066"/>
                  <a:gd name="T78" fmla="*/ 2147483646 w 10077"/>
                  <a:gd name="T79" fmla="*/ 2147483646 h 7066"/>
                  <a:gd name="T80" fmla="*/ 2147483646 w 10077"/>
                  <a:gd name="T81" fmla="*/ 2147483646 h 7066"/>
                  <a:gd name="T82" fmla="*/ 2147483646 w 10077"/>
                  <a:gd name="T83" fmla="*/ 2147483646 h 7066"/>
                  <a:gd name="T84" fmla="*/ 2147483646 w 10077"/>
                  <a:gd name="T85" fmla="*/ 2147483646 h 7066"/>
                  <a:gd name="T86" fmla="*/ 2147483646 w 10077"/>
                  <a:gd name="T87" fmla="*/ 2147483646 h 7066"/>
                  <a:gd name="T88" fmla="*/ 2147483646 w 10077"/>
                  <a:gd name="T89" fmla="*/ 2147483646 h 7066"/>
                  <a:gd name="T90" fmla="*/ 2147483646 w 10077"/>
                  <a:gd name="T91" fmla="*/ 2147483646 h 7066"/>
                  <a:gd name="T92" fmla="*/ 2147483646 w 10077"/>
                  <a:gd name="T93" fmla="*/ 2147483646 h 7066"/>
                  <a:gd name="T94" fmla="*/ 2147483646 w 10077"/>
                  <a:gd name="T95" fmla="*/ 2147483646 h 7066"/>
                  <a:gd name="T96" fmla="*/ 2147483646 w 10077"/>
                  <a:gd name="T97" fmla="*/ 2147483646 h 7066"/>
                  <a:gd name="T98" fmla="*/ 2147483646 w 10077"/>
                  <a:gd name="T99" fmla="*/ 2147483646 h 7066"/>
                  <a:gd name="T100" fmla="*/ 2147483646 w 10077"/>
                  <a:gd name="T101" fmla="*/ 2147483646 h 7066"/>
                  <a:gd name="T102" fmla="*/ 2147483646 w 10077"/>
                  <a:gd name="T103" fmla="*/ 2147483646 h 7066"/>
                  <a:gd name="T104" fmla="*/ 2147483646 w 10077"/>
                  <a:gd name="T105" fmla="*/ 2147483646 h 7066"/>
                  <a:gd name="T106" fmla="*/ 2147483646 w 10077"/>
                  <a:gd name="T107" fmla="*/ 2147483646 h 7066"/>
                  <a:gd name="T108" fmla="*/ 2147483646 w 10077"/>
                  <a:gd name="T109" fmla="*/ 2147483646 h 7066"/>
                  <a:gd name="T110" fmla="*/ 2147483646 w 10077"/>
                  <a:gd name="T111" fmla="*/ 2147483646 h 7066"/>
                  <a:gd name="T112" fmla="*/ 2147483646 w 10077"/>
                  <a:gd name="T113" fmla="*/ 2147483646 h 7066"/>
                  <a:gd name="T114" fmla="*/ 2147483646 w 10077"/>
                  <a:gd name="T115" fmla="*/ 2147483646 h 7066"/>
                  <a:gd name="T116" fmla="*/ 2147483646 w 10077"/>
                  <a:gd name="T117" fmla="*/ 2147483646 h 7066"/>
                  <a:gd name="T118" fmla="*/ 2147483646 w 10077"/>
                  <a:gd name="T119" fmla="*/ 2147483646 h 7066"/>
                  <a:gd name="T120" fmla="*/ 2147483646 w 10077"/>
                  <a:gd name="T121" fmla="*/ 2147483646 h 7066"/>
                  <a:gd name="T122" fmla="*/ 2147483646 w 10077"/>
                  <a:gd name="T123" fmla="*/ 2147483646 h 706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0077" h="7066">
                    <a:moveTo>
                      <a:pt x="10058" y="2894"/>
                    </a:moveTo>
                    <a:lnTo>
                      <a:pt x="10058" y="2894"/>
                    </a:lnTo>
                    <a:lnTo>
                      <a:pt x="10039" y="2874"/>
                    </a:lnTo>
                    <a:lnTo>
                      <a:pt x="10020" y="2856"/>
                    </a:lnTo>
                    <a:lnTo>
                      <a:pt x="10000" y="2856"/>
                    </a:lnTo>
                    <a:lnTo>
                      <a:pt x="9981" y="2856"/>
                    </a:lnTo>
                    <a:lnTo>
                      <a:pt x="9962" y="2818"/>
                    </a:lnTo>
                    <a:lnTo>
                      <a:pt x="9944" y="2818"/>
                    </a:lnTo>
                    <a:lnTo>
                      <a:pt x="9924" y="2818"/>
                    </a:lnTo>
                    <a:lnTo>
                      <a:pt x="9905" y="2818"/>
                    </a:lnTo>
                    <a:lnTo>
                      <a:pt x="9905" y="2798"/>
                    </a:lnTo>
                    <a:lnTo>
                      <a:pt x="9905" y="2779"/>
                    </a:lnTo>
                    <a:lnTo>
                      <a:pt x="9905" y="2742"/>
                    </a:lnTo>
                    <a:lnTo>
                      <a:pt x="9886" y="2722"/>
                    </a:lnTo>
                    <a:lnTo>
                      <a:pt x="9867" y="2646"/>
                    </a:lnTo>
                    <a:lnTo>
                      <a:pt x="9848" y="2627"/>
                    </a:lnTo>
                    <a:lnTo>
                      <a:pt x="9829" y="2589"/>
                    </a:lnTo>
                    <a:lnTo>
                      <a:pt x="9829" y="2570"/>
                    </a:lnTo>
                    <a:lnTo>
                      <a:pt x="9829" y="2551"/>
                    </a:lnTo>
                    <a:lnTo>
                      <a:pt x="9810" y="2532"/>
                    </a:lnTo>
                    <a:lnTo>
                      <a:pt x="9791" y="2532"/>
                    </a:lnTo>
                    <a:lnTo>
                      <a:pt x="9772" y="2513"/>
                    </a:lnTo>
                    <a:lnTo>
                      <a:pt x="9753" y="2493"/>
                    </a:lnTo>
                    <a:lnTo>
                      <a:pt x="9734" y="2475"/>
                    </a:lnTo>
                    <a:lnTo>
                      <a:pt x="9734" y="2456"/>
                    </a:lnTo>
                    <a:lnTo>
                      <a:pt x="9753" y="2456"/>
                    </a:lnTo>
                    <a:lnTo>
                      <a:pt x="9753" y="2437"/>
                    </a:lnTo>
                    <a:lnTo>
                      <a:pt x="9772" y="2437"/>
                    </a:lnTo>
                    <a:lnTo>
                      <a:pt x="9791" y="2437"/>
                    </a:lnTo>
                    <a:lnTo>
                      <a:pt x="9791" y="2417"/>
                    </a:lnTo>
                    <a:lnTo>
                      <a:pt x="9810" y="2417"/>
                    </a:lnTo>
                    <a:lnTo>
                      <a:pt x="9810" y="2398"/>
                    </a:lnTo>
                    <a:lnTo>
                      <a:pt x="9810" y="2379"/>
                    </a:lnTo>
                    <a:lnTo>
                      <a:pt x="9810" y="2361"/>
                    </a:lnTo>
                    <a:lnTo>
                      <a:pt x="9791" y="2361"/>
                    </a:lnTo>
                    <a:lnTo>
                      <a:pt x="9772" y="2341"/>
                    </a:lnTo>
                    <a:lnTo>
                      <a:pt x="9753" y="2322"/>
                    </a:lnTo>
                    <a:lnTo>
                      <a:pt x="9734" y="2322"/>
                    </a:lnTo>
                    <a:lnTo>
                      <a:pt x="9715" y="2284"/>
                    </a:lnTo>
                    <a:lnTo>
                      <a:pt x="9715" y="2265"/>
                    </a:lnTo>
                    <a:lnTo>
                      <a:pt x="9695" y="2265"/>
                    </a:lnTo>
                    <a:lnTo>
                      <a:pt x="9658" y="2246"/>
                    </a:lnTo>
                    <a:lnTo>
                      <a:pt x="9658" y="2227"/>
                    </a:lnTo>
                    <a:lnTo>
                      <a:pt x="9639" y="2227"/>
                    </a:lnTo>
                    <a:lnTo>
                      <a:pt x="9658" y="2189"/>
                    </a:lnTo>
                    <a:lnTo>
                      <a:pt x="9677" y="2132"/>
                    </a:lnTo>
                    <a:lnTo>
                      <a:pt x="9677" y="2113"/>
                    </a:lnTo>
                    <a:lnTo>
                      <a:pt x="9695" y="2094"/>
                    </a:lnTo>
                    <a:lnTo>
                      <a:pt x="9715" y="2075"/>
                    </a:lnTo>
                    <a:lnTo>
                      <a:pt x="9715" y="2056"/>
                    </a:lnTo>
                    <a:lnTo>
                      <a:pt x="9715" y="2036"/>
                    </a:lnTo>
                    <a:lnTo>
                      <a:pt x="9695" y="1999"/>
                    </a:lnTo>
                    <a:lnTo>
                      <a:pt x="9639" y="1960"/>
                    </a:lnTo>
                    <a:lnTo>
                      <a:pt x="9639" y="1941"/>
                    </a:lnTo>
                    <a:lnTo>
                      <a:pt x="9619" y="1922"/>
                    </a:lnTo>
                    <a:lnTo>
                      <a:pt x="9600" y="1922"/>
                    </a:lnTo>
                    <a:lnTo>
                      <a:pt x="9581" y="1922"/>
                    </a:lnTo>
                    <a:lnTo>
                      <a:pt x="9563" y="1903"/>
                    </a:lnTo>
                    <a:lnTo>
                      <a:pt x="9486" y="1827"/>
                    </a:lnTo>
                    <a:lnTo>
                      <a:pt x="9467" y="1808"/>
                    </a:lnTo>
                    <a:lnTo>
                      <a:pt x="9448" y="1808"/>
                    </a:lnTo>
                    <a:lnTo>
                      <a:pt x="9429" y="1808"/>
                    </a:lnTo>
                    <a:lnTo>
                      <a:pt x="9410" y="1808"/>
                    </a:lnTo>
                    <a:lnTo>
                      <a:pt x="9353" y="1770"/>
                    </a:lnTo>
                    <a:lnTo>
                      <a:pt x="9334" y="1751"/>
                    </a:lnTo>
                    <a:lnTo>
                      <a:pt x="9334" y="1732"/>
                    </a:lnTo>
                    <a:lnTo>
                      <a:pt x="9353" y="1694"/>
                    </a:lnTo>
                    <a:lnTo>
                      <a:pt x="9353" y="1675"/>
                    </a:lnTo>
                    <a:lnTo>
                      <a:pt x="9353" y="1655"/>
                    </a:lnTo>
                    <a:lnTo>
                      <a:pt x="9296" y="1618"/>
                    </a:lnTo>
                    <a:lnTo>
                      <a:pt x="9296" y="1560"/>
                    </a:lnTo>
                    <a:lnTo>
                      <a:pt x="9277" y="1522"/>
                    </a:lnTo>
                    <a:lnTo>
                      <a:pt x="9277" y="1503"/>
                    </a:lnTo>
                    <a:lnTo>
                      <a:pt x="9258" y="1503"/>
                    </a:lnTo>
                    <a:lnTo>
                      <a:pt x="9200" y="1579"/>
                    </a:lnTo>
                    <a:lnTo>
                      <a:pt x="9182" y="1599"/>
                    </a:lnTo>
                    <a:lnTo>
                      <a:pt x="9182" y="1618"/>
                    </a:lnTo>
                    <a:lnTo>
                      <a:pt x="9162" y="1618"/>
                    </a:lnTo>
                    <a:lnTo>
                      <a:pt x="9162" y="1675"/>
                    </a:lnTo>
                    <a:lnTo>
                      <a:pt x="9162" y="1694"/>
                    </a:lnTo>
                    <a:lnTo>
                      <a:pt x="9143" y="1713"/>
                    </a:lnTo>
                    <a:lnTo>
                      <a:pt x="9124" y="1694"/>
                    </a:lnTo>
                    <a:lnTo>
                      <a:pt x="9105" y="1675"/>
                    </a:lnTo>
                    <a:lnTo>
                      <a:pt x="9086" y="1636"/>
                    </a:lnTo>
                    <a:lnTo>
                      <a:pt x="9048" y="1618"/>
                    </a:lnTo>
                    <a:lnTo>
                      <a:pt x="8781" y="1446"/>
                    </a:lnTo>
                    <a:lnTo>
                      <a:pt x="8610" y="1295"/>
                    </a:lnTo>
                    <a:lnTo>
                      <a:pt x="8572" y="1275"/>
                    </a:lnTo>
                    <a:lnTo>
                      <a:pt x="8515" y="1257"/>
                    </a:lnTo>
                    <a:lnTo>
                      <a:pt x="8286" y="1161"/>
                    </a:lnTo>
                    <a:lnTo>
                      <a:pt x="8267" y="1143"/>
                    </a:lnTo>
                    <a:lnTo>
                      <a:pt x="8248" y="1066"/>
                    </a:lnTo>
                    <a:lnTo>
                      <a:pt x="8248" y="1047"/>
                    </a:lnTo>
                    <a:lnTo>
                      <a:pt x="8229" y="1028"/>
                    </a:lnTo>
                    <a:lnTo>
                      <a:pt x="8210" y="1009"/>
                    </a:lnTo>
                    <a:lnTo>
                      <a:pt x="8210" y="990"/>
                    </a:lnTo>
                    <a:lnTo>
                      <a:pt x="8191" y="990"/>
                    </a:lnTo>
                    <a:lnTo>
                      <a:pt x="8172" y="990"/>
                    </a:lnTo>
                    <a:lnTo>
                      <a:pt x="8153" y="990"/>
                    </a:lnTo>
                    <a:lnTo>
                      <a:pt x="8134" y="990"/>
                    </a:lnTo>
                    <a:lnTo>
                      <a:pt x="8095" y="971"/>
                    </a:lnTo>
                    <a:lnTo>
                      <a:pt x="8076" y="952"/>
                    </a:lnTo>
                    <a:lnTo>
                      <a:pt x="8058" y="933"/>
                    </a:lnTo>
                    <a:lnTo>
                      <a:pt x="8039" y="933"/>
                    </a:lnTo>
                    <a:lnTo>
                      <a:pt x="8039" y="914"/>
                    </a:lnTo>
                    <a:lnTo>
                      <a:pt x="8019" y="894"/>
                    </a:lnTo>
                    <a:lnTo>
                      <a:pt x="8000" y="894"/>
                    </a:lnTo>
                    <a:lnTo>
                      <a:pt x="7981" y="857"/>
                    </a:lnTo>
                    <a:lnTo>
                      <a:pt x="7981" y="838"/>
                    </a:lnTo>
                    <a:lnTo>
                      <a:pt x="7924" y="799"/>
                    </a:lnTo>
                    <a:lnTo>
                      <a:pt x="7905" y="799"/>
                    </a:lnTo>
                    <a:lnTo>
                      <a:pt x="7905" y="818"/>
                    </a:lnTo>
                    <a:lnTo>
                      <a:pt x="7886" y="838"/>
                    </a:lnTo>
                    <a:lnTo>
                      <a:pt x="7886" y="876"/>
                    </a:lnTo>
                    <a:lnTo>
                      <a:pt x="7886" y="894"/>
                    </a:lnTo>
                    <a:lnTo>
                      <a:pt x="7905" y="933"/>
                    </a:lnTo>
                    <a:lnTo>
                      <a:pt x="7905" y="952"/>
                    </a:lnTo>
                    <a:lnTo>
                      <a:pt x="7924" y="952"/>
                    </a:lnTo>
                    <a:lnTo>
                      <a:pt x="7924" y="971"/>
                    </a:lnTo>
                    <a:lnTo>
                      <a:pt x="7943" y="971"/>
                    </a:lnTo>
                    <a:lnTo>
                      <a:pt x="7943" y="990"/>
                    </a:lnTo>
                    <a:lnTo>
                      <a:pt x="7943" y="1009"/>
                    </a:lnTo>
                    <a:lnTo>
                      <a:pt x="7943" y="1028"/>
                    </a:lnTo>
                    <a:lnTo>
                      <a:pt x="7943" y="1047"/>
                    </a:lnTo>
                    <a:lnTo>
                      <a:pt x="7943" y="1066"/>
                    </a:lnTo>
                    <a:lnTo>
                      <a:pt x="7924" y="1066"/>
                    </a:lnTo>
                    <a:lnTo>
                      <a:pt x="7905" y="1028"/>
                    </a:lnTo>
                    <a:lnTo>
                      <a:pt x="7886" y="990"/>
                    </a:lnTo>
                    <a:lnTo>
                      <a:pt x="7829" y="971"/>
                    </a:lnTo>
                    <a:lnTo>
                      <a:pt x="7753" y="933"/>
                    </a:lnTo>
                    <a:lnTo>
                      <a:pt x="7696" y="933"/>
                    </a:lnTo>
                    <a:lnTo>
                      <a:pt x="7677" y="914"/>
                    </a:lnTo>
                    <a:lnTo>
                      <a:pt x="7486" y="780"/>
                    </a:lnTo>
                    <a:lnTo>
                      <a:pt x="7467" y="742"/>
                    </a:lnTo>
                    <a:lnTo>
                      <a:pt x="7467" y="723"/>
                    </a:lnTo>
                    <a:lnTo>
                      <a:pt x="7467" y="704"/>
                    </a:lnTo>
                    <a:lnTo>
                      <a:pt x="7448" y="704"/>
                    </a:lnTo>
                    <a:lnTo>
                      <a:pt x="7448" y="685"/>
                    </a:lnTo>
                    <a:lnTo>
                      <a:pt x="7410" y="666"/>
                    </a:lnTo>
                    <a:lnTo>
                      <a:pt x="7391" y="666"/>
                    </a:lnTo>
                    <a:lnTo>
                      <a:pt x="7353" y="590"/>
                    </a:lnTo>
                    <a:lnTo>
                      <a:pt x="7162" y="418"/>
                    </a:lnTo>
                    <a:lnTo>
                      <a:pt x="7143" y="399"/>
                    </a:lnTo>
                    <a:lnTo>
                      <a:pt x="7143" y="381"/>
                    </a:lnTo>
                    <a:lnTo>
                      <a:pt x="7162" y="381"/>
                    </a:lnTo>
                    <a:lnTo>
                      <a:pt x="7162" y="361"/>
                    </a:lnTo>
                    <a:lnTo>
                      <a:pt x="7143" y="342"/>
                    </a:lnTo>
                    <a:lnTo>
                      <a:pt x="7124" y="342"/>
                    </a:lnTo>
                    <a:lnTo>
                      <a:pt x="7105" y="342"/>
                    </a:lnTo>
                    <a:lnTo>
                      <a:pt x="7067" y="342"/>
                    </a:lnTo>
                    <a:lnTo>
                      <a:pt x="7048" y="342"/>
                    </a:lnTo>
                    <a:lnTo>
                      <a:pt x="7029" y="304"/>
                    </a:lnTo>
                    <a:lnTo>
                      <a:pt x="7029" y="285"/>
                    </a:lnTo>
                    <a:lnTo>
                      <a:pt x="7010" y="285"/>
                    </a:lnTo>
                    <a:lnTo>
                      <a:pt x="6991" y="285"/>
                    </a:lnTo>
                    <a:lnTo>
                      <a:pt x="6972" y="266"/>
                    </a:lnTo>
                    <a:lnTo>
                      <a:pt x="6952" y="266"/>
                    </a:lnTo>
                    <a:lnTo>
                      <a:pt x="6915" y="247"/>
                    </a:lnTo>
                    <a:lnTo>
                      <a:pt x="6896" y="247"/>
                    </a:lnTo>
                    <a:lnTo>
                      <a:pt x="6896" y="266"/>
                    </a:lnTo>
                    <a:lnTo>
                      <a:pt x="6876" y="285"/>
                    </a:lnTo>
                    <a:lnTo>
                      <a:pt x="6876" y="304"/>
                    </a:lnTo>
                    <a:lnTo>
                      <a:pt x="6857" y="304"/>
                    </a:lnTo>
                    <a:lnTo>
                      <a:pt x="6857" y="323"/>
                    </a:lnTo>
                    <a:lnTo>
                      <a:pt x="6820" y="342"/>
                    </a:lnTo>
                    <a:lnTo>
                      <a:pt x="6800" y="361"/>
                    </a:lnTo>
                    <a:lnTo>
                      <a:pt x="6781" y="361"/>
                    </a:lnTo>
                    <a:lnTo>
                      <a:pt x="6762" y="361"/>
                    </a:lnTo>
                    <a:lnTo>
                      <a:pt x="6743" y="361"/>
                    </a:lnTo>
                    <a:lnTo>
                      <a:pt x="6724" y="361"/>
                    </a:lnTo>
                    <a:lnTo>
                      <a:pt x="6686" y="361"/>
                    </a:lnTo>
                    <a:lnTo>
                      <a:pt x="6667" y="361"/>
                    </a:lnTo>
                    <a:lnTo>
                      <a:pt x="6667" y="342"/>
                    </a:lnTo>
                    <a:lnTo>
                      <a:pt x="6648" y="342"/>
                    </a:lnTo>
                    <a:lnTo>
                      <a:pt x="6629" y="323"/>
                    </a:lnTo>
                    <a:lnTo>
                      <a:pt x="6629" y="304"/>
                    </a:lnTo>
                    <a:lnTo>
                      <a:pt x="6610" y="304"/>
                    </a:lnTo>
                    <a:lnTo>
                      <a:pt x="6591" y="285"/>
                    </a:lnTo>
                    <a:lnTo>
                      <a:pt x="6572" y="304"/>
                    </a:lnTo>
                    <a:lnTo>
                      <a:pt x="6553" y="323"/>
                    </a:lnTo>
                    <a:lnTo>
                      <a:pt x="6553" y="342"/>
                    </a:lnTo>
                    <a:lnTo>
                      <a:pt x="6553" y="361"/>
                    </a:lnTo>
                    <a:lnTo>
                      <a:pt x="6534" y="381"/>
                    </a:lnTo>
                    <a:lnTo>
                      <a:pt x="6476" y="437"/>
                    </a:lnTo>
                    <a:lnTo>
                      <a:pt x="6419" y="495"/>
                    </a:lnTo>
                    <a:lnTo>
                      <a:pt x="6400" y="495"/>
                    </a:lnTo>
                    <a:lnTo>
                      <a:pt x="6362" y="476"/>
                    </a:lnTo>
                    <a:lnTo>
                      <a:pt x="6114" y="342"/>
                    </a:lnTo>
                    <a:lnTo>
                      <a:pt x="6114" y="323"/>
                    </a:lnTo>
                    <a:lnTo>
                      <a:pt x="6095" y="304"/>
                    </a:lnTo>
                    <a:lnTo>
                      <a:pt x="5886" y="171"/>
                    </a:lnTo>
                    <a:lnTo>
                      <a:pt x="5867" y="171"/>
                    </a:lnTo>
                    <a:lnTo>
                      <a:pt x="5696" y="114"/>
                    </a:lnTo>
                    <a:lnTo>
                      <a:pt x="5657" y="114"/>
                    </a:lnTo>
                    <a:lnTo>
                      <a:pt x="5619" y="133"/>
                    </a:lnTo>
                    <a:lnTo>
                      <a:pt x="5601" y="133"/>
                    </a:lnTo>
                    <a:lnTo>
                      <a:pt x="5601" y="152"/>
                    </a:lnTo>
                    <a:lnTo>
                      <a:pt x="5601" y="171"/>
                    </a:lnTo>
                    <a:lnTo>
                      <a:pt x="5601" y="190"/>
                    </a:lnTo>
                    <a:lnTo>
                      <a:pt x="5581" y="190"/>
                    </a:lnTo>
                    <a:lnTo>
                      <a:pt x="5581" y="209"/>
                    </a:lnTo>
                    <a:lnTo>
                      <a:pt x="5581" y="285"/>
                    </a:lnTo>
                    <a:lnTo>
                      <a:pt x="5601" y="304"/>
                    </a:lnTo>
                    <a:lnTo>
                      <a:pt x="5601" y="323"/>
                    </a:lnTo>
                    <a:lnTo>
                      <a:pt x="5581" y="381"/>
                    </a:lnTo>
                    <a:lnTo>
                      <a:pt x="5581" y="399"/>
                    </a:lnTo>
                    <a:lnTo>
                      <a:pt x="5581" y="418"/>
                    </a:lnTo>
                    <a:lnTo>
                      <a:pt x="5581" y="437"/>
                    </a:lnTo>
                    <a:lnTo>
                      <a:pt x="5581" y="457"/>
                    </a:lnTo>
                    <a:lnTo>
                      <a:pt x="5581" y="476"/>
                    </a:lnTo>
                    <a:lnTo>
                      <a:pt x="5581" y="513"/>
                    </a:lnTo>
                    <a:lnTo>
                      <a:pt x="5581" y="533"/>
                    </a:lnTo>
                    <a:lnTo>
                      <a:pt x="5581" y="552"/>
                    </a:lnTo>
                    <a:lnTo>
                      <a:pt x="5581" y="571"/>
                    </a:lnTo>
                    <a:lnTo>
                      <a:pt x="5581" y="590"/>
                    </a:lnTo>
                    <a:lnTo>
                      <a:pt x="5581" y="609"/>
                    </a:lnTo>
                    <a:lnTo>
                      <a:pt x="5581" y="628"/>
                    </a:lnTo>
                    <a:lnTo>
                      <a:pt x="5562" y="628"/>
                    </a:lnTo>
                    <a:lnTo>
                      <a:pt x="5562" y="647"/>
                    </a:lnTo>
                    <a:lnTo>
                      <a:pt x="5562" y="666"/>
                    </a:lnTo>
                    <a:lnTo>
                      <a:pt x="5581" y="685"/>
                    </a:lnTo>
                    <a:lnTo>
                      <a:pt x="5581" y="704"/>
                    </a:lnTo>
                    <a:lnTo>
                      <a:pt x="5581" y="723"/>
                    </a:lnTo>
                    <a:lnTo>
                      <a:pt x="5562" y="894"/>
                    </a:lnTo>
                    <a:lnTo>
                      <a:pt x="5562" y="914"/>
                    </a:lnTo>
                    <a:lnTo>
                      <a:pt x="5562" y="933"/>
                    </a:lnTo>
                    <a:lnTo>
                      <a:pt x="5543" y="933"/>
                    </a:lnTo>
                    <a:lnTo>
                      <a:pt x="5486" y="933"/>
                    </a:lnTo>
                    <a:lnTo>
                      <a:pt x="5410" y="894"/>
                    </a:lnTo>
                    <a:lnTo>
                      <a:pt x="5391" y="894"/>
                    </a:lnTo>
                    <a:lnTo>
                      <a:pt x="5391" y="876"/>
                    </a:lnTo>
                    <a:lnTo>
                      <a:pt x="5372" y="876"/>
                    </a:lnTo>
                    <a:lnTo>
                      <a:pt x="5276" y="838"/>
                    </a:lnTo>
                    <a:lnTo>
                      <a:pt x="5257" y="838"/>
                    </a:lnTo>
                    <a:lnTo>
                      <a:pt x="5238" y="818"/>
                    </a:lnTo>
                    <a:lnTo>
                      <a:pt x="5238" y="799"/>
                    </a:lnTo>
                    <a:lnTo>
                      <a:pt x="5238" y="780"/>
                    </a:lnTo>
                    <a:lnTo>
                      <a:pt x="5238" y="762"/>
                    </a:lnTo>
                    <a:lnTo>
                      <a:pt x="5238" y="742"/>
                    </a:lnTo>
                    <a:lnTo>
                      <a:pt x="5181" y="723"/>
                    </a:lnTo>
                    <a:lnTo>
                      <a:pt x="5162" y="704"/>
                    </a:lnTo>
                    <a:lnTo>
                      <a:pt x="5086" y="666"/>
                    </a:lnTo>
                    <a:lnTo>
                      <a:pt x="5067" y="666"/>
                    </a:lnTo>
                    <a:lnTo>
                      <a:pt x="5029" y="666"/>
                    </a:lnTo>
                    <a:lnTo>
                      <a:pt x="5010" y="666"/>
                    </a:lnTo>
                    <a:lnTo>
                      <a:pt x="4991" y="647"/>
                    </a:lnTo>
                    <a:lnTo>
                      <a:pt x="4971" y="628"/>
                    </a:lnTo>
                    <a:lnTo>
                      <a:pt x="4953" y="628"/>
                    </a:lnTo>
                    <a:lnTo>
                      <a:pt x="4934" y="628"/>
                    </a:lnTo>
                    <a:lnTo>
                      <a:pt x="4915" y="628"/>
                    </a:lnTo>
                    <a:lnTo>
                      <a:pt x="4895" y="628"/>
                    </a:lnTo>
                    <a:lnTo>
                      <a:pt x="4895" y="609"/>
                    </a:lnTo>
                    <a:lnTo>
                      <a:pt x="4876" y="571"/>
                    </a:lnTo>
                    <a:lnTo>
                      <a:pt x="4876" y="552"/>
                    </a:lnTo>
                    <a:lnTo>
                      <a:pt x="4781" y="513"/>
                    </a:lnTo>
                    <a:lnTo>
                      <a:pt x="4762" y="495"/>
                    </a:lnTo>
                    <a:lnTo>
                      <a:pt x="4705" y="437"/>
                    </a:lnTo>
                    <a:lnTo>
                      <a:pt x="4686" y="437"/>
                    </a:lnTo>
                    <a:lnTo>
                      <a:pt x="4667" y="437"/>
                    </a:lnTo>
                    <a:lnTo>
                      <a:pt x="4648" y="437"/>
                    </a:lnTo>
                    <a:lnTo>
                      <a:pt x="4648" y="418"/>
                    </a:lnTo>
                    <a:lnTo>
                      <a:pt x="4629" y="418"/>
                    </a:lnTo>
                    <a:lnTo>
                      <a:pt x="4610" y="381"/>
                    </a:lnTo>
                    <a:lnTo>
                      <a:pt x="4572" y="342"/>
                    </a:lnTo>
                    <a:lnTo>
                      <a:pt x="4553" y="342"/>
                    </a:lnTo>
                    <a:lnTo>
                      <a:pt x="4553" y="323"/>
                    </a:lnTo>
                    <a:lnTo>
                      <a:pt x="4553" y="304"/>
                    </a:lnTo>
                    <a:lnTo>
                      <a:pt x="4534" y="304"/>
                    </a:lnTo>
                    <a:lnTo>
                      <a:pt x="4495" y="285"/>
                    </a:lnTo>
                    <a:lnTo>
                      <a:pt x="4477" y="285"/>
                    </a:lnTo>
                    <a:lnTo>
                      <a:pt x="4458" y="266"/>
                    </a:lnTo>
                    <a:lnTo>
                      <a:pt x="4381" y="190"/>
                    </a:lnTo>
                    <a:lnTo>
                      <a:pt x="4362" y="152"/>
                    </a:lnTo>
                    <a:lnTo>
                      <a:pt x="4343" y="152"/>
                    </a:lnTo>
                    <a:lnTo>
                      <a:pt x="4305" y="152"/>
                    </a:lnTo>
                    <a:lnTo>
                      <a:pt x="4305" y="171"/>
                    </a:lnTo>
                    <a:lnTo>
                      <a:pt x="4286" y="171"/>
                    </a:lnTo>
                    <a:lnTo>
                      <a:pt x="4229" y="152"/>
                    </a:lnTo>
                    <a:lnTo>
                      <a:pt x="4210" y="171"/>
                    </a:lnTo>
                    <a:lnTo>
                      <a:pt x="4172" y="171"/>
                    </a:lnTo>
                    <a:lnTo>
                      <a:pt x="4153" y="171"/>
                    </a:lnTo>
                    <a:lnTo>
                      <a:pt x="4133" y="171"/>
                    </a:lnTo>
                    <a:lnTo>
                      <a:pt x="4114" y="171"/>
                    </a:lnTo>
                    <a:lnTo>
                      <a:pt x="4096" y="171"/>
                    </a:lnTo>
                    <a:lnTo>
                      <a:pt x="4096" y="152"/>
                    </a:lnTo>
                    <a:lnTo>
                      <a:pt x="4077" y="133"/>
                    </a:lnTo>
                    <a:lnTo>
                      <a:pt x="4057" y="133"/>
                    </a:lnTo>
                    <a:lnTo>
                      <a:pt x="4019" y="114"/>
                    </a:lnTo>
                    <a:lnTo>
                      <a:pt x="3924" y="95"/>
                    </a:lnTo>
                    <a:lnTo>
                      <a:pt x="3905" y="76"/>
                    </a:lnTo>
                    <a:lnTo>
                      <a:pt x="3886" y="56"/>
                    </a:lnTo>
                    <a:lnTo>
                      <a:pt x="3867" y="56"/>
                    </a:lnTo>
                    <a:lnTo>
                      <a:pt x="3867" y="37"/>
                    </a:lnTo>
                    <a:lnTo>
                      <a:pt x="3848" y="37"/>
                    </a:lnTo>
                    <a:lnTo>
                      <a:pt x="3791" y="37"/>
                    </a:lnTo>
                    <a:lnTo>
                      <a:pt x="3791" y="19"/>
                    </a:lnTo>
                    <a:lnTo>
                      <a:pt x="3772" y="19"/>
                    </a:lnTo>
                    <a:lnTo>
                      <a:pt x="3733" y="19"/>
                    </a:lnTo>
                    <a:lnTo>
                      <a:pt x="3505" y="19"/>
                    </a:lnTo>
                    <a:lnTo>
                      <a:pt x="3486" y="0"/>
                    </a:lnTo>
                    <a:lnTo>
                      <a:pt x="3467" y="19"/>
                    </a:lnTo>
                    <a:lnTo>
                      <a:pt x="3429" y="19"/>
                    </a:lnTo>
                    <a:lnTo>
                      <a:pt x="3410" y="19"/>
                    </a:lnTo>
                    <a:lnTo>
                      <a:pt x="3371" y="19"/>
                    </a:lnTo>
                    <a:lnTo>
                      <a:pt x="3353" y="19"/>
                    </a:lnTo>
                    <a:lnTo>
                      <a:pt x="3315" y="37"/>
                    </a:lnTo>
                    <a:lnTo>
                      <a:pt x="3295" y="37"/>
                    </a:lnTo>
                    <a:lnTo>
                      <a:pt x="3276" y="37"/>
                    </a:lnTo>
                    <a:lnTo>
                      <a:pt x="3257" y="37"/>
                    </a:lnTo>
                    <a:lnTo>
                      <a:pt x="3239" y="37"/>
                    </a:lnTo>
                    <a:lnTo>
                      <a:pt x="3219" y="37"/>
                    </a:lnTo>
                    <a:lnTo>
                      <a:pt x="3200" y="19"/>
                    </a:lnTo>
                    <a:lnTo>
                      <a:pt x="3181" y="19"/>
                    </a:lnTo>
                    <a:lnTo>
                      <a:pt x="3124" y="56"/>
                    </a:lnTo>
                    <a:lnTo>
                      <a:pt x="3105" y="56"/>
                    </a:lnTo>
                    <a:lnTo>
                      <a:pt x="3048" y="56"/>
                    </a:lnTo>
                    <a:lnTo>
                      <a:pt x="3029" y="56"/>
                    </a:lnTo>
                    <a:lnTo>
                      <a:pt x="3010" y="56"/>
                    </a:lnTo>
                    <a:lnTo>
                      <a:pt x="2990" y="76"/>
                    </a:lnTo>
                    <a:lnTo>
                      <a:pt x="2953" y="95"/>
                    </a:lnTo>
                    <a:lnTo>
                      <a:pt x="2953" y="114"/>
                    </a:lnTo>
                    <a:lnTo>
                      <a:pt x="2934" y="114"/>
                    </a:lnTo>
                    <a:lnTo>
                      <a:pt x="2838" y="133"/>
                    </a:lnTo>
                    <a:lnTo>
                      <a:pt x="2781" y="133"/>
                    </a:lnTo>
                    <a:lnTo>
                      <a:pt x="2743" y="133"/>
                    </a:lnTo>
                    <a:lnTo>
                      <a:pt x="2724" y="133"/>
                    </a:lnTo>
                    <a:lnTo>
                      <a:pt x="2705" y="152"/>
                    </a:lnTo>
                    <a:lnTo>
                      <a:pt x="2686" y="152"/>
                    </a:lnTo>
                    <a:lnTo>
                      <a:pt x="2667" y="171"/>
                    </a:lnTo>
                    <a:lnTo>
                      <a:pt x="2648" y="171"/>
                    </a:lnTo>
                    <a:lnTo>
                      <a:pt x="2591" y="171"/>
                    </a:lnTo>
                    <a:lnTo>
                      <a:pt x="2572" y="171"/>
                    </a:lnTo>
                    <a:lnTo>
                      <a:pt x="2495" y="190"/>
                    </a:lnTo>
                    <a:lnTo>
                      <a:pt x="2267" y="247"/>
                    </a:lnTo>
                    <a:lnTo>
                      <a:pt x="2191" y="247"/>
                    </a:lnTo>
                    <a:lnTo>
                      <a:pt x="2172" y="247"/>
                    </a:lnTo>
                    <a:lnTo>
                      <a:pt x="2152" y="266"/>
                    </a:lnTo>
                    <a:lnTo>
                      <a:pt x="2076" y="323"/>
                    </a:lnTo>
                    <a:lnTo>
                      <a:pt x="2000" y="381"/>
                    </a:lnTo>
                    <a:lnTo>
                      <a:pt x="1886" y="399"/>
                    </a:lnTo>
                    <a:lnTo>
                      <a:pt x="1810" y="437"/>
                    </a:lnTo>
                    <a:lnTo>
                      <a:pt x="1619" y="476"/>
                    </a:lnTo>
                    <a:lnTo>
                      <a:pt x="1524" y="495"/>
                    </a:lnTo>
                    <a:lnTo>
                      <a:pt x="1505" y="495"/>
                    </a:lnTo>
                    <a:lnTo>
                      <a:pt x="1486" y="495"/>
                    </a:lnTo>
                    <a:lnTo>
                      <a:pt x="1410" y="552"/>
                    </a:lnTo>
                    <a:lnTo>
                      <a:pt x="1371" y="552"/>
                    </a:lnTo>
                    <a:lnTo>
                      <a:pt x="1334" y="552"/>
                    </a:lnTo>
                    <a:lnTo>
                      <a:pt x="1314" y="571"/>
                    </a:lnTo>
                    <a:lnTo>
                      <a:pt x="1257" y="590"/>
                    </a:lnTo>
                    <a:lnTo>
                      <a:pt x="1162" y="609"/>
                    </a:lnTo>
                    <a:lnTo>
                      <a:pt x="1105" y="590"/>
                    </a:lnTo>
                    <a:lnTo>
                      <a:pt x="1086" y="590"/>
                    </a:lnTo>
                    <a:lnTo>
                      <a:pt x="972" y="628"/>
                    </a:lnTo>
                    <a:lnTo>
                      <a:pt x="933" y="628"/>
                    </a:lnTo>
                    <a:lnTo>
                      <a:pt x="914" y="628"/>
                    </a:lnTo>
                    <a:lnTo>
                      <a:pt x="895" y="628"/>
                    </a:lnTo>
                    <a:lnTo>
                      <a:pt x="895" y="647"/>
                    </a:lnTo>
                    <a:lnTo>
                      <a:pt x="895" y="666"/>
                    </a:lnTo>
                    <a:lnTo>
                      <a:pt x="877" y="685"/>
                    </a:lnTo>
                    <a:lnTo>
                      <a:pt x="857" y="685"/>
                    </a:lnTo>
                    <a:lnTo>
                      <a:pt x="819" y="704"/>
                    </a:lnTo>
                    <a:lnTo>
                      <a:pt x="819" y="723"/>
                    </a:lnTo>
                    <a:lnTo>
                      <a:pt x="781" y="762"/>
                    </a:lnTo>
                    <a:lnTo>
                      <a:pt x="724" y="780"/>
                    </a:lnTo>
                    <a:lnTo>
                      <a:pt x="724" y="799"/>
                    </a:lnTo>
                    <a:lnTo>
                      <a:pt x="705" y="799"/>
                    </a:lnTo>
                    <a:lnTo>
                      <a:pt x="648" y="818"/>
                    </a:lnTo>
                    <a:lnTo>
                      <a:pt x="610" y="818"/>
                    </a:lnTo>
                    <a:lnTo>
                      <a:pt x="591" y="818"/>
                    </a:lnTo>
                    <a:lnTo>
                      <a:pt x="572" y="818"/>
                    </a:lnTo>
                    <a:lnTo>
                      <a:pt x="552" y="818"/>
                    </a:lnTo>
                    <a:lnTo>
                      <a:pt x="552" y="838"/>
                    </a:lnTo>
                    <a:lnTo>
                      <a:pt x="533" y="838"/>
                    </a:lnTo>
                    <a:lnTo>
                      <a:pt x="533" y="857"/>
                    </a:lnTo>
                    <a:lnTo>
                      <a:pt x="533" y="876"/>
                    </a:lnTo>
                    <a:lnTo>
                      <a:pt x="533" y="894"/>
                    </a:lnTo>
                    <a:lnTo>
                      <a:pt x="572" y="952"/>
                    </a:lnTo>
                    <a:lnTo>
                      <a:pt x="743" y="1257"/>
                    </a:lnTo>
                    <a:lnTo>
                      <a:pt x="743" y="1275"/>
                    </a:lnTo>
                    <a:lnTo>
                      <a:pt x="743" y="1295"/>
                    </a:lnTo>
                    <a:lnTo>
                      <a:pt x="762" y="1314"/>
                    </a:lnTo>
                    <a:lnTo>
                      <a:pt x="743" y="1333"/>
                    </a:lnTo>
                    <a:lnTo>
                      <a:pt x="743" y="1351"/>
                    </a:lnTo>
                    <a:lnTo>
                      <a:pt x="724" y="1408"/>
                    </a:lnTo>
                    <a:lnTo>
                      <a:pt x="724" y="1427"/>
                    </a:lnTo>
                    <a:lnTo>
                      <a:pt x="724" y="1446"/>
                    </a:lnTo>
                    <a:lnTo>
                      <a:pt x="743" y="1465"/>
                    </a:lnTo>
                    <a:lnTo>
                      <a:pt x="838" y="1503"/>
                    </a:lnTo>
                    <a:lnTo>
                      <a:pt x="914" y="1560"/>
                    </a:lnTo>
                    <a:lnTo>
                      <a:pt x="1029" y="1618"/>
                    </a:lnTo>
                    <a:lnTo>
                      <a:pt x="1067" y="1636"/>
                    </a:lnTo>
                    <a:lnTo>
                      <a:pt x="1086" y="1675"/>
                    </a:lnTo>
                    <a:lnTo>
                      <a:pt x="1105" y="1694"/>
                    </a:lnTo>
                    <a:lnTo>
                      <a:pt x="1124" y="1713"/>
                    </a:lnTo>
                    <a:lnTo>
                      <a:pt x="1219" y="1732"/>
                    </a:lnTo>
                    <a:lnTo>
                      <a:pt x="1219" y="1751"/>
                    </a:lnTo>
                    <a:lnTo>
                      <a:pt x="1238" y="1770"/>
                    </a:lnTo>
                    <a:lnTo>
                      <a:pt x="1238" y="1789"/>
                    </a:lnTo>
                    <a:lnTo>
                      <a:pt x="1257" y="1808"/>
                    </a:lnTo>
                    <a:lnTo>
                      <a:pt x="1276" y="1884"/>
                    </a:lnTo>
                    <a:lnTo>
                      <a:pt x="1276" y="1903"/>
                    </a:lnTo>
                    <a:lnTo>
                      <a:pt x="1334" y="1999"/>
                    </a:lnTo>
                    <a:lnTo>
                      <a:pt x="1390" y="2056"/>
                    </a:lnTo>
                    <a:lnTo>
                      <a:pt x="1390" y="2075"/>
                    </a:lnTo>
                    <a:lnTo>
                      <a:pt x="1390" y="2094"/>
                    </a:lnTo>
                    <a:lnTo>
                      <a:pt x="1410" y="2113"/>
                    </a:lnTo>
                    <a:lnTo>
                      <a:pt x="1410" y="2132"/>
                    </a:lnTo>
                    <a:lnTo>
                      <a:pt x="1390" y="2151"/>
                    </a:lnTo>
                    <a:lnTo>
                      <a:pt x="1390" y="2170"/>
                    </a:lnTo>
                    <a:lnTo>
                      <a:pt x="1371" y="2170"/>
                    </a:lnTo>
                    <a:lnTo>
                      <a:pt x="1295" y="2189"/>
                    </a:lnTo>
                    <a:lnTo>
                      <a:pt x="1276" y="2189"/>
                    </a:lnTo>
                    <a:lnTo>
                      <a:pt x="1200" y="2246"/>
                    </a:lnTo>
                    <a:lnTo>
                      <a:pt x="1162" y="2246"/>
                    </a:lnTo>
                    <a:lnTo>
                      <a:pt x="1143" y="2246"/>
                    </a:lnTo>
                    <a:lnTo>
                      <a:pt x="1124" y="2246"/>
                    </a:lnTo>
                    <a:lnTo>
                      <a:pt x="1086" y="2246"/>
                    </a:lnTo>
                    <a:lnTo>
                      <a:pt x="1048" y="2246"/>
                    </a:lnTo>
                    <a:lnTo>
                      <a:pt x="1029" y="2265"/>
                    </a:lnTo>
                    <a:lnTo>
                      <a:pt x="1009" y="2265"/>
                    </a:lnTo>
                    <a:lnTo>
                      <a:pt x="991" y="2303"/>
                    </a:lnTo>
                    <a:lnTo>
                      <a:pt x="953" y="2361"/>
                    </a:lnTo>
                    <a:lnTo>
                      <a:pt x="933" y="2361"/>
                    </a:lnTo>
                    <a:lnTo>
                      <a:pt x="933" y="2379"/>
                    </a:lnTo>
                    <a:lnTo>
                      <a:pt x="933" y="2398"/>
                    </a:lnTo>
                    <a:lnTo>
                      <a:pt x="933" y="2417"/>
                    </a:lnTo>
                    <a:lnTo>
                      <a:pt x="933" y="2456"/>
                    </a:lnTo>
                    <a:lnTo>
                      <a:pt x="933" y="2493"/>
                    </a:lnTo>
                    <a:lnTo>
                      <a:pt x="933" y="2513"/>
                    </a:lnTo>
                    <a:lnTo>
                      <a:pt x="953" y="2513"/>
                    </a:lnTo>
                    <a:lnTo>
                      <a:pt x="991" y="2570"/>
                    </a:lnTo>
                    <a:lnTo>
                      <a:pt x="1009" y="2589"/>
                    </a:lnTo>
                    <a:lnTo>
                      <a:pt x="1048" y="2608"/>
                    </a:lnTo>
                    <a:lnTo>
                      <a:pt x="1105" y="2627"/>
                    </a:lnTo>
                    <a:lnTo>
                      <a:pt x="1143" y="2627"/>
                    </a:lnTo>
                    <a:lnTo>
                      <a:pt x="1162" y="2627"/>
                    </a:lnTo>
                    <a:lnTo>
                      <a:pt x="1162" y="2646"/>
                    </a:lnTo>
                    <a:lnTo>
                      <a:pt x="1181" y="2684"/>
                    </a:lnTo>
                    <a:lnTo>
                      <a:pt x="1200" y="2818"/>
                    </a:lnTo>
                    <a:lnTo>
                      <a:pt x="1219" y="2874"/>
                    </a:lnTo>
                    <a:lnTo>
                      <a:pt x="1238" y="2932"/>
                    </a:lnTo>
                    <a:lnTo>
                      <a:pt x="1257" y="2970"/>
                    </a:lnTo>
                    <a:lnTo>
                      <a:pt x="1257" y="2989"/>
                    </a:lnTo>
                    <a:lnTo>
                      <a:pt x="1257" y="3008"/>
                    </a:lnTo>
                    <a:lnTo>
                      <a:pt x="1257" y="3027"/>
                    </a:lnTo>
                    <a:lnTo>
                      <a:pt x="1238" y="3027"/>
                    </a:lnTo>
                    <a:lnTo>
                      <a:pt x="1219" y="3046"/>
                    </a:lnTo>
                    <a:lnTo>
                      <a:pt x="1200" y="3046"/>
                    </a:lnTo>
                    <a:lnTo>
                      <a:pt x="1162" y="3065"/>
                    </a:lnTo>
                    <a:lnTo>
                      <a:pt x="1105" y="3084"/>
                    </a:lnTo>
                    <a:lnTo>
                      <a:pt x="1086" y="3103"/>
                    </a:lnTo>
                    <a:lnTo>
                      <a:pt x="1067" y="3103"/>
                    </a:lnTo>
                    <a:lnTo>
                      <a:pt x="1048" y="3103"/>
                    </a:lnTo>
                    <a:lnTo>
                      <a:pt x="1029" y="3103"/>
                    </a:lnTo>
                    <a:lnTo>
                      <a:pt x="895" y="3008"/>
                    </a:lnTo>
                    <a:lnTo>
                      <a:pt x="877" y="3008"/>
                    </a:lnTo>
                    <a:lnTo>
                      <a:pt x="628" y="3008"/>
                    </a:lnTo>
                    <a:lnTo>
                      <a:pt x="533" y="2989"/>
                    </a:lnTo>
                    <a:lnTo>
                      <a:pt x="533" y="2970"/>
                    </a:lnTo>
                    <a:lnTo>
                      <a:pt x="514" y="2970"/>
                    </a:lnTo>
                    <a:lnTo>
                      <a:pt x="496" y="2913"/>
                    </a:lnTo>
                    <a:lnTo>
                      <a:pt x="476" y="2894"/>
                    </a:lnTo>
                    <a:lnTo>
                      <a:pt x="457" y="2874"/>
                    </a:lnTo>
                    <a:lnTo>
                      <a:pt x="438" y="2874"/>
                    </a:lnTo>
                    <a:lnTo>
                      <a:pt x="400" y="2989"/>
                    </a:lnTo>
                    <a:lnTo>
                      <a:pt x="400" y="3008"/>
                    </a:lnTo>
                    <a:lnTo>
                      <a:pt x="400" y="3027"/>
                    </a:lnTo>
                    <a:lnTo>
                      <a:pt x="381" y="3027"/>
                    </a:lnTo>
                    <a:lnTo>
                      <a:pt x="362" y="3046"/>
                    </a:lnTo>
                    <a:lnTo>
                      <a:pt x="343" y="3046"/>
                    </a:lnTo>
                    <a:lnTo>
                      <a:pt x="324" y="3046"/>
                    </a:lnTo>
                    <a:lnTo>
                      <a:pt x="171" y="3027"/>
                    </a:lnTo>
                    <a:lnTo>
                      <a:pt x="115" y="3046"/>
                    </a:lnTo>
                    <a:lnTo>
                      <a:pt x="57" y="3046"/>
                    </a:lnTo>
                    <a:lnTo>
                      <a:pt x="38" y="3065"/>
                    </a:lnTo>
                    <a:lnTo>
                      <a:pt x="19" y="3084"/>
                    </a:lnTo>
                    <a:lnTo>
                      <a:pt x="0" y="3103"/>
                    </a:lnTo>
                    <a:lnTo>
                      <a:pt x="0" y="3123"/>
                    </a:lnTo>
                    <a:lnTo>
                      <a:pt x="0" y="3141"/>
                    </a:lnTo>
                    <a:lnTo>
                      <a:pt x="19" y="3179"/>
                    </a:lnTo>
                    <a:lnTo>
                      <a:pt x="19" y="3199"/>
                    </a:lnTo>
                    <a:lnTo>
                      <a:pt x="38" y="3218"/>
                    </a:lnTo>
                    <a:lnTo>
                      <a:pt x="57" y="3237"/>
                    </a:lnTo>
                    <a:lnTo>
                      <a:pt x="76" y="3237"/>
                    </a:lnTo>
                    <a:lnTo>
                      <a:pt x="115" y="3255"/>
                    </a:lnTo>
                    <a:lnTo>
                      <a:pt x="152" y="3255"/>
                    </a:lnTo>
                    <a:lnTo>
                      <a:pt x="171" y="3255"/>
                    </a:lnTo>
                    <a:lnTo>
                      <a:pt x="229" y="3255"/>
                    </a:lnTo>
                    <a:lnTo>
                      <a:pt x="247" y="3255"/>
                    </a:lnTo>
                    <a:lnTo>
                      <a:pt x="267" y="3255"/>
                    </a:lnTo>
                    <a:lnTo>
                      <a:pt x="267" y="3275"/>
                    </a:lnTo>
                    <a:lnTo>
                      <a:pt x="267" y="3313"/>
                    </a:lnTo>
                    <a:lnTo>
                      <a:pt x="247" y="3332"/>
                    </a:lnTo>
                    <a:lnTo>
                      <a:pt x="247" y="3351"/>
                    </a:lnTo>
                    <a:lnTo>
                      <a:pt x="210" y="3408"/>
                    </a:lnTo>
                    <a:lnTo>
                      <a:pt x="210" y="3427"/>
                    </a:lnTo>
                    <a:lnTo>
                      <a:pt x="210" y="3446"/>
                    </a:lnTo>
                    <a:lnTo>
                      <a:pt x="210" y="3484"/>
                    </a:lnTo>
                    <a:lnTo>
                      <a:pt x="210" y="3503"/>
                    </a:lnTo>
                    <a:lnTo>
                      <a:pt x="191" y="3522"/>
                    </a:lnTo>
                    <a:lnTo>
                      <a:pt x="191" y="3541"/>
                    </a:lnTo>
                    <a:lnTo>
                      <a:pt x="191" y="3560"/>
                    </a:lnTo>
                    <a:lnTo>
                      <a:pt x="210" y="3560"/>
                    </a:lnTo>
                    <a:lnTo>
                      <a:pt x="210" y="3580"/>
                    </a:lnTo>
                    <a:lnTo>
                      <a:pt x="229" y="3580"/>
                    </a:lnTo>
                    <a:lnTo>
                      <a:pt x="229" y="3599"/>
                    </a:lnTo>
                    <a:lnTo>
                      <a:pt x="229" y="3617"/>
                    </a:lnTo>
                    <a:lnTo>
                      <a:pt x="133" y="3656"/>
                    </a:lnTo>
                    <a:lnTo>
                      <a:pt x="115" y="3675"/>
                    </a:lnTo>
                    <a:lnTo>
                      <a:pt x="57" y="3694"/>
                    </a:lnTo>
                    <a:lnTo>
                      <a:pt x="38" y="3694"/>
                    </a:lnTo>
                    <a:lnTo>
                      <a:pt x="38" y="3713"/>
                    </a:lnTo>
                    <a:lnTo>
                      <a:pt x="38" y="3751"/>
                    </a:lnTo>
                    <a:lnTo>
                      <a:pt x="38" y="3770"/>
                    </a:lnTo>
                    <a:lnTo>
                      <a:pt x="38" y="3789"/>
                    </a:lnTo>
                    <a:lnTo>
                      <a:pt x="19" y="3789"/>
                    </a:lnTo>
                    <a:lnTo>
                      <a:pt x="19" y="3808"/>
                    </a:lnTo>
                    <a:lnTo>
                      <a:pt x="19" y="3827"/>
                    </a:lnTo>
                    <a:lnTo>
                      <a:pt x="19" y="3846"/>
                    </a:lnTo>
                    <a:lnTo>
                      <a:pt x="38" y="3865"/>
                    </a:lnTo>
                    <a:lnTo>
                      <a:pt x="76" y="3903"/>
                    </a:lnTo>
                    <a:lnTo>
                      <a:pt x="95" y="3922"/>
                    </a:lnTo>
                    <a:lnTo>
                      <a:pt x="95" y="3941"/>
                    </a:lnTo>
                    <a:lnTo>
                      <a:pt x="95" y="3961"/>
                    </a:lnTo>
                    <a:lnTo>
                      <a:pt x="95" y="3998"/>
                    </a:lnTo>
                    <a:lnTo>
                      <a:pt x="95" y="4037"/>
                    </a:lnTo>
                    <a:lnTo>
                      <a:pt x="95" y="4056"/>
                    </a:lnTo>
                    <a:lnTo>
                      <a:pt x="115" y="4056"/>
                    </a:lnTo>
                    <a:lnTo>
                      <a:pt x="133" y="4075"/>
                    </a:lnTo>
                    <a:lnTo>
                      <a:pt x="152" y="4075"/>
                    </a:lnTo>
                    <a:lnTo>
                      <a:pt x="210" y="4056"/>
                    </a:lnTo>
                    <a:lnTo>
                      <a:pt x="247" y="4075"/>
                    </a:lnTo>
                    <a:lnTo>
                      <a:pt x="267" y="4075"/>
                    </a:lnTo>
                    <a:lnTo>
                      <a:pt x="286" y="4094"/>
                    </a:lnTo>
                    <a:lnTo>
                      <a:pt x="286" y="4151"/>
                    </a:lnTo>
                    <a:lnTo>
                      <a:pt x="286" y="4170"/>
                    </a:lnTo>
                    <a:lnTo>
                      <a:pt x="267" y="4208"/>
                    </a:lnTo>
                    <a:lnTo>
                      <a:pt x="210" y="4246"/>
                    </a:lnTo>
                    <a:lnTo>
                      <a:pt x="210" y="4265"/>
                    </a:lnTo>
                    <a:lnTo>
                      <a:pt x="210" y="4284"/>
                    </a:lnTo>
                    <a:lnTo>
                      <a:pt x="229" y="4284"/>
                    </a:lnTo>
                    <a:lnTo>
                      <a:pt x="229" y="4303"/>
                    </a:lnTo>
                    <a:lnTo>
                      <a:pt x="247" y="4303"/>
                    </a:lnTo>
                    <a:lnTo>
                      <a:pt x="267" y="4418"/>
                    </a:lnTo>
                    <a:lnTo>
                      <a:pt x="267" y="4456"/>
                    </a:lnTo>
                    <a:lnTo>
                      <a:pt x="267" y="4513"/>
                    </a:lnTo>
                    <a:lnTo>
                      <a:pt x="267" y="4532"/>
                    </a:lnTo>
                    <a:lnTo>
                      <a:pt x="267" y="4551"/>
                    </a:lnTo>
                    <a:lnTo>
                      <a:pt x="286" y="4551"/>
                    </a:lnTo>
                    <a:lnTo>
                      <a:pt x="305" y="4551"/>
                    </a:lnTo>
                    <a:lnTo>
                      <a:pt x="305" y="4570"/>
                    </a:lnTo>
                    <a:lnTo>
                      <a:pt x="305" y="4589"/>
                    </a:lnTo>
                    <a:lnTo>
                      <a:pt x="286" y="4608"/>
                    </a:lnTo>
                    <a:lnTo>
                      <a:pt x="286" y="4627"/>
                    </a:lnTo>
                    <a:lnTo>
                      <a:pt x="267" y="4703"/>
                    </a:lnTo>
                    <a:lnTo>
                      <a:pt x="267" y="4723"/>
                    </a:lnTo>
                    <a:lnTo>
                      <a:pt x="247" y="4741"/>
                    </a:lnTo>
                    <a:lnTo>
                      <a:pt x="229" y="4760"/>
                    </a:lnTo>
                    <a:lnTo>
                      <a:pt x="229" y="4779"/>
                    </a:lnTo>
                    <a:lnTo>
                      <a:pt x="210" y="4779"/>
                    </a:lnTo>
                    <a:lnTo>
                      <a:pt x="191" y="4779"/>
                    </a:lnTo>
                    <a:lnTo>
                      <a:pt x="171" y="4779"/>
                    </a:lnTo>
                    <a:lnTo>
                      <a:pt x="152" y="4799"/>
                    </a:lnTo>
                    <a:lnTo>
                      <a:pt x="152" y="4818"/>
                    </a:lnTo>
                    <a:lnTo>
                      <a:pt x="152" y="4837"/>
                    </a:lnTo>
                    <a:lnTo>
                      <a:pt x="152" y="4855"/>
                    </a:lnTo>
                    <a:lnTo>
                      <a:pt x="171" y="4875"/>
                    </a:lnTo>
                    <a:lnTo>
                      <a:pt x="171" y="4894"/>
                    </a:lnTo>
                    <a:lnTo>
                      <a:pt x="191" y="4913"/>
                    </a:lnTo>
                    <a:lnTo>
                      <a:pt x="229" y="4989"/>
                    </a:lnTo>
                    <a:lnTo>
                      <a:pt x="247" y="5008"/>
                    </a:lnTo>
                    <a:lnTo>
                      <a:pt x="267" y="5008"/>
                    </a:lnTo>
                    <a:lnTo>
                      <a:pt x="324" y="5065"/>
                    </a:lnTo>
                    <a:lnTo>
                      <a:pt x="343" y="5065"/>
                    </a:lnTo>
                    <a:lnTo>
                      <a:pt x="343" y="5084"/>
                    </a:lnTo>
                    <a:lnTo>
                      <a:pt x="343" y="5104"/>
                    </a:lnTo>
                    <a:lnTo>
                      <a:pt x="343" y="5122"/>
                    </a:lnTo>
                    <a:lnTo>
                      <a:pt x="362" y="5141"/>
                    </a:lnTo>
                    <a:lnTo>
                      <a:pt x="381" y="5141"/>
                    </a:lnTo>
                    <a:lnTo>
                      <a:pt x="381" y="5160"/>
                    </a:lnTo>
                    <a:lnTo>
                      <a:pt x="381" y="5180"/>
                    </a:lnTo>
                    <a:lnTo>
                      <a:pt x="400" y="5199"/>
                    </a:lnTo>
                    <a:lnTo>
                      <a:pt x="400" y="5218"/>
                    </a:lnTo>
                    <a:lnTo>
                      <a:pt x="400" y="5236"/>
                    </a:lnTo>
                    <a:lnTo>
                      <a:pt x="419" y="5236"/>
                    </a:lnTo>
                    <a:lnTo>
                      <a:pt x="438" y="5256"/>
                    </a:lnTo>
                    <a:lnTo>
                      <a:pt x="457" y="5256"/>
                    </a:lnTo>
                    <a:lnTo>
                      <a:pt x="476" y="5256"/>
                    </a:lnTo>
                    <a:lnTo>
                      <a:pt x="496" y="5256"/>
                    </a:lnTo>
                    <a:lnTo>
                      <a:pt x="514" y="5275"/>
                    </a:lnTo>
                    <a:lnTo>
                      <a:pt x="533" y="5294"/>
                    </a:lnTo>
                    <a:lnTo>
                      <a:pt x="552" y="5313"/>
                    </a:lnTo>
                    <a:lnTo>
                      <a:pt x="552" y="5332"/>
                    </a:lnTo>
                    <a:lnTo>
                      <a:pt x="572" y="5332"/>
                    </a:lnTo>
                    <a:lnTo>
                      <a:pt x="572" y="5351"/>
                    </a:lnTo>
                    <a:lnTo>
                      <a:pt x="572" y="5370"/>
                    </a:lnTo>
                    <a:lnTo>
                      <a:pt x="552" y="5389"/>
                    </a:lnTo>
                    <a:lnTo>
                      <a:pt x="572" y="5408"/>
                    </a:lnTo>
                    <a:lnTo>
                      <a:pt x="572" y="5427"/>
                    </a:lnTo>
                    <a:lnTo>
                      <a:pt x="591" y="5484"/>
                    </a:lnTo>
                    <a:lnTo>
                      <a:pt x="610" y="5503"/>
                    </a:lnTo>
                    <a:lnTo>
                      <a:pt x="628" y="5503"/>
                    </a:lnTo>
                    <a:lnTo>
                      <a:pt x="628" y="5522"/>
                    </a:lnTo>
                    <a:lnTo>
                      <a:pt x="648" y="5522"/>
                    </a:lnTo>
                    <a:lnTo>
                      <a:pt x="667" y="5541"/>
                    </a:lnTo>
                    <a:lnTo>
                      <a:pt x="686" y="5541"/>
                    </a:lnTo>
                    <a:lnTo>
                      <a:pt x="705" y="5541"/>
                    </a:lnTo>
                    <a:lnTo>
                      <a:pt x="724" y="5541"/>
                    </a:lnTo>
                    <a:lnTo>
                      <a:pt x="743" y="5541"/>
                    </a:lnTo>
                    <a:lnTo>
                      <a:pt x="762" y="5561"/>
                    </a:lnTo>
                    <a:lnTo>
                      <a:pt x="857" y="5617"/>
                    </a:lnTo>
                    <a:lnTo>
                      <a:pt x="914" y="5656"/>
                    </a:lnTo>
                    <a:lnTo>
                      <a:pt x="933" y="5656"/>
                    </a:lnTo>
                    <a:lnTo>
                      <a:pt x="972" y="5656"/>
                    </a:lnTo>
                    <a:lnTo>
                      <a:pt x="991" y="5675"/>
                    </a:lnTo>
                    <a:lnTo>
                      <a:pt x="1009" y="5656"/>
                    </a:lnTo>
                    <a:lnTo>
                      <a:pt x="1029" y="5656"/>
                    </a:lnTo>
                    <a:lnTo>
                      <a:pt x="1048" y="5656"/>
                    </a:lnTo>
                    <a:lnTo>
                      <a:pt x="1048" y="5637"/>
                    </a:lnTo>
                    <a:lnTo>
                      <a:pt x="1086" y="5617"/>
                    </a:lnTo>
                    <a:lnTo>
                      <a:pt x="1124" y="5580"/>
                    </a:lnTo>
                    <a:lnTo>
                      <a:pt x="1181" y="5580"/>
                    </a:lnTo>
                    <a:lnTo>
                      <a:pt x="1257" y="5561"/>
                    </a:lnTo>
                    <a:lnTo>
                      <a:pt x="1257" y="5541"/>
                    </a:lnTo>
                    <a:lnTo>
                      <a:pt x="1276" y="5522"/>
                    </a:lnTo>
                    <a:lnTo>
                      <a:pt x="1276" y="5503"/>
                    </a:lnTo>
                    <a:lnTo>
                      <a:pt x="1295" y="5484"/>
                    </a:lnTo>
                    <a:lnTo>
                      <a:pt x="1429" y="5484"/>
                    </a:lnTo>
                    <a:lnTo>
                      <a:pt x="1448" y="5503"/>
                    </a:lnTo>
                    <a:lnTo>
                      <a:pt x="1448" y="5522"/>
                    </a:lnTo>
                    <a:lnTo>
                      <a:pt x="1429" y="5522"/>
                    </a:lnTo>
                    <a:lnTo>
                      <a:pt x="1429" y="5541"/>
                    </a:lnTo>
                    <a:lnTo>
                      <a:pt x="1448" y="5541"/>
                    </a:lnTo>
                    <a:lnTo>
                      <a:pt x="1505" y="5656"/>
                    </a:lnTo>
                    <a:lnTo>
                      <a:pt x="1562" y="5713"/>
                    </a:lnTo>
                    <a:lnTo>
                      <a:pt x="1600" y="5751"/>
                    </a:lnTo>
                    <a:lnTo>
                      <a:pt x="1619" y="5751"/>
                    </a:lnTo>
                    <a:lnTo>
                      <a:pt x="1695" y="5808"/>
                    </a:lnTo>
                    <a:lnTo>
                      <a:pt x="1715" y="5808"/>
                    </a:lnTo>
                    <a:lnTo>
                      <a:pt x="1734" y="5808"/>
                    </a:lnTo>
                    <a:lnTo>
                      <a:pt x="1752" y="5808"/>
                    </a:lnTo>
                    <a:lnTo>
                      <a:pt x="1771" y="5827"/>
                    </a:lnTo>
                    <a:lnTo>
                      <a:pt x="1771" y="5846"/>
                    </a:lnTo>
                    <a:lnTo>
                      <a:pt x="1791" y="5846"/>
                    </a:lnTo>
                    <a:lnTo>
                      <a:pt x="1848" y="5903"/>
                    </a:lnTo>
                    <a:lnTo>
                      <a:pt x="1867" y="5922"/>
                    </a:lnTo>
                    <a:lnTo>
                      <a:pt x="1886" y="5922"/>
                    </a:lnTo>
                    <a:lnTo>
                      <a:pt x="1905" y="5922"/>
                    </a:lnTo>
                    <a:lnTo>
                      <a:pt x="1924" y="5922"/>
                    </a:lnTo>
                    <a:lnTo>
                      <a:pt x="1924" y="5903"/>
                    </a:lnTo>
                    <a:lnTo>
                      <a:pt x="1943" y="5903"/>
                    </a:lnTo>
                    <a:lnTo>
                      <a:pt x="1962" y="5884"/>
                    </a:lnTo>
                    <a:lnTo>
                      <a:pt x="1981" y="5884"/>
                    </a:lnTo>
                    <a:lnTo>
                      <a:pt x="2019" y="5884"/>
                    </a:lnTo>
                    <a:lnTo>
                      <a:pt x="2038" y="5903"/>
                    </a:lnTo>
                    <a:lnTo>
                      <a:pt x="2057" y="5903"/>
                    </a:lnTo>
                    <a:lnTo>
                      <a:pt x="2057" y="5922"/>
                    </a:lnTo>
                    <a:lnTo>
                      <a:pt x="2038" y="5922"/>
                    </a:lnTo>
                    <a:lnTo>
                      <a:pt x="2038" y="5942"/>
                    </a:lnTo>
                    <a:lnTo>
                      <a:pt x="2057" y="5998"/>
                    </a:lnTo>
                    <a:lnTo>
                      <a:pt x="2057" y="6018"/>
                    </a:lnTo>
                    <a:lnTo>
                      <a:pt x="2076" y="6018"/>
                    </a:lnTo>
                    <a:lnTo>
                      <a:pt x="2096" y="6018"/>
                    </a:lnTo>
                    <a:lnTo>
                      <a:pt x="2096" y="5998"/>
                    </a:lnTo>
                    <a:lnTo>
                      <a:pt x="2115" y="5998"/>
                    </a:lnTo>
                    <a:lnTo>
                      <a:pt x="2133" y="5998"/>
                    </a:lnTo>
                    <a:lnTo>
                      <a:pt x="2152" y="5998"/>
                    </a:lnTo>
                    <a:lnTo>
                      <a:pt x="2172" y="5998"/>
                    </a:lnTo>
                    <a:lnTo>
                      <a:pt x="2172" y="5979"/>
                    </a:lnTo>
                    <a:lnTo>
                      <a:pt x="2191" y="5998"/>
                    </a:lnTo>
                    <a:lnTo>
                      <a:pt x="2210" y="5998"/>
                    </a:lnTo>
                    <a:lnTo>
                      <a:pt x="2229" y="5998"/>
                    </a:lnTo>
                    <a:lnTo>
                      <a:pt x="2248" y="5998"/>
                    </a:lnTo>
                    <a:lnTo>
                      <a:pt x="2267" y="5998"/>
                    </a:lnTo>
                    <a:lnTo>
                      <a:pt x="2286" y="5998"/>
                    </a:lnTo>
                    <a:lnTo>
                      <a:pt x="2305" y="5998"/>
                    </a:lnTo>
                    <a:lnTo>
                      <a:pt x="2324" y="5998"/>
                    </a:lnTo>
                    <a:lnTo>
                      <a:pt x="2381" y="6018"/>
                    </a:lnTo>
                    <a:lnTo>
                      <a:pt x="2438" y="5998"/>
                    </a:lnTo>
                    <a:lnTo>
                      <a:pt x="2533" y="6018"/>
                    </a:lnTo>
                    <a:lnTo>
                      <a:pt x="2572" y="6018"/>
                    </a:lnTo>
                    <a:lnTo>
                      <a:pt x="2591" y="6018"/>
                    </a:lnTo>
                    <a:lnTo>
                      <a:pt x="2629" y="6018"/>
                    </a:lnTo>
                    <a:lnTo>
                      <a:pt x="2648" y="6018"/>
                    </a:lnTo>
                    <a:lnTo>
                      <a:pt x="2648" y="6037"/>
                    </a:lnTo>
                    <a:lnTo>
                      <a:pt x="2648" y="6056"/>
                    </a:lnTo>
                    <a:lnTo>
                      <a:pt x="2667" y="6075"/>
                    </a:lnTo>
                    <a:lnTo>
                      <a:pt x="2667" y="6094"/>
                    </a:lnTo>
                    <a:lnTo>
                      <a:pt x="2686" y="6094"/>
                    </a:lnTo>
                    <a:lnTo>
                      <a:pt x="2705" y="6075"/>
                    </a:lnTo>
                    <a:lnTo>
                      <a:pt x="2762" y="6075"/>
                    </a:lnTo>
                    <a:lnTo>
                      <a:pt x="2781" y="6075"/>
                    </a:lnTo>
                    <a:lnTo>
                      <a:pt x="2800" y="6094"/>
                    </a:lnTo>
                    <a:lnTo>
                      <a:pt x="2858" y="6132"/>
                    </a:lnTo>
                    <a:lnTo>
                      <a:pt x="2895" y="6151"/>
                    </a:lnTo>
                    <a:lnTo>
                      <a:pt x="2914" y="6170"/>
                    </a:lnTo>
                    <a:lnTo>
                      <a:pt x="2953" y="6170"/>
                    </a:lnTo>
                    <a:lnTo>
                      <a:pt x="2972" y="6170"/>
                    </a:lnTo>
                    <a:lnTo>
                      <a:pt x="2972" y="6189"/>
                    </a:lnTo>
                    <a:lnTo>
                      <a:pt x="2990" y="6189"/>
                    </a:lnTo>
                    <a:lnTo>
                      <a:pt x="2990" y="6208"/>
                    </a:lnTo>
                    <a:lnTo>
                      <a:pt x="3010" y="6208"/>
                    </a:lnTo>
                    <a:lnTo>
                      <a:pt x="3029" y="6208"/>
                    </a:lnTo>
                    <a:lnTo>
                      <a:pt x="3048" y="6189"/>
                    </a:lnTo>
                    <a:lnTo>
                      <a:pt x="3086" y="6170"/>
                    </a:lnTo>
                    <a:lnTo>
                      <a:pt x="3124" y="6170"/>
                    </a:lnTo>
                    <a:lnTo>
                      <a:pt x="3181" y="6170"/>
                    </a:lnTo>
                    <a:lnTo>
                      <a:pt x="3219" y="6170"/>
                    </a:lnTo>
                    <a:lnTo>
                      <a:pt x="3239" y="6170"/>
                    </a:lnTo>
                    <a:lnTo>
                      <a:pt x="3257" y="6208"/>
                    </a:lnTo>
                    <a:lnTo>
                      <a:pt x="3276" y="6227"/>
                    </a:lnTo>
                    <a:lnTo>
                      <a:pt x="3295" y="6227"/>
                    </a:lnTo>
                    <a:lnTo>
                      <a:pt x="3315" y="6227"/>
                    </a:lnTo>
                    <a:lnTo>
                      <a:pt x="3334" y="6208"/>
                    </a:lnTo>
                    <a:lnTo>
                      <a:pt x="3353" y="6227"/>
                    </a:lnTo>
                    <a:lnTo>
                      <a:pt x="3391" y="6246"/>
                    </a:lnTo>
                    <a:lnTo>
                      <a:pt x="3467" y="6246"/>
                    </a:lnTo>
                    <a:lnTo>
                      <a:pt x="3486" y="6227"/>
                    </a:lnTo>
                    <a:lnTo>
                      <a:pt x="3505" y="6208"/>
                    </a:lnTo>
                    <a:lnTo>
                      <a:pt x="3543" y="6208"/>
                    </a:lnTo>
                    <a:lnTo>
                      <a:pt x="3619" y="6189"/>
                    </a:lnTo>
                    <a:lnTo>
                      <a:pt x="3638" y="6189"/>
                    </a:lnTo>
                    <a:lnTo>
                      <a:pt x="3638" y="6170"/>
                    </a:lnTo>
                    <a:lnTo>
                      <a:pt x="3638" y="6151"/>
                    </a:lnTo>
                    <a:lnTo>
                      <a:pt x="3638" y="6132"/>
                    </a:lnTo>
                    <a:lnTo>
                      <a:pt x="3657" y="6113"/>
                    </a:lnTo>
                    <a:lnTo>
                      <a:pt x="3657" y="6132"/>
                    </a:lnTo>
                    <a:lnTo>
                      <a:pt x="3676" y="6151"/>
                    </a:lnTo>
                    <a:lnTo>
                      <a:pt x="3696" y="6132"/>
                    </a:lnTo>
                    <a:lnTo>
                      <a:pt x="3715" y="6132"/>
                    </a:lnTo>
                    <a:lnTo>
                      <a:pt x="3752" y="6113"/>
                    </a:lnTo>
                    <a:lnTo>
                      <a:pt x="3772" y="6113"/>
                    </a:lnTo>
                    <a:lnTo>
                      <a:pt x="3772" y="6094"/>
                    </a:lnTo>
                    <a:lnTo>
                      <a:pt x="3810" y="6075"/>
                    </a:lnTo>
                    <a:lnTo>
                      <a:pt x="3829" y="6075"/>
                    </a:lnTo>
                    <a:lnTo>
                      <a:pt x="3848" y="6075"/>
                    </a:lnTo>
                    <a:lnTo>
                      <a:pt x="3867" y="6113"/>
                    </a:lnTo>
                    <a:lnTo>
                      <a:pt x="3886" y="6113"/>
                    </a:lnTo>
                    <a:lnTo>
                      <a:pt x="3886" y="6132"/>
                    </a:lnTo>
                    <a:lnTo>
                      <a:pt x="3905" y="6132"/>
                    </a:lnTo>
                    <a:lnTo>
                      <a:pt x="3924" y="6151"/>
                    </a:lnTo>
                    <a:lnTo>
                      <a:pt x="3924" y="6189"/>
                    </a:lnTo>
                    <a:lnTo>
                      <a:pt x="3943" y="6189"/>
                    </a:lnTo>
                    <a:lnTo>
                      <a:pt x="4019" y="6227"/>
                    </a:lnTo>
                    <a:lnTo>
                      <a:pt x="4057" y="6265"/>
                    </a:lnTo>
                    <a:lnTo>
                      <a:pt x="4077" y="6265"/>
                    </a:lnTo>
                    <a:lnTo>
                      <a:pt x="4077" y="6284"/>
                    </a:lnTo>
                    <a:lnTo>
                      <a:pt x="4077" y="6341"/>
                    </a:lnTo>
                    <a:lnTo>
                      <a:pt x="4077" y="6360"/>
                    </a:lnTo>
                    <a:lnTo>
                      <a:pt x="4096" y="6379"/>
                    </a:lnTo>
                    <a:lnTo>
                      <a:pt x="4114" y="6399"/>
                    </a:lnTo>
                    <a:lnTo>
                      <a:pt x="4172" y="6437"/>
                    </a:lnTo>
                    <a:lnTo>
                      <a:pt x="4210" y="6437"/>
                    </a:lnTo>
                    <a:lnTo>
                      <a:pt x="4305" y="6455"/>
                    </a:lnTo>
                    <a:lnTo>
                      <a:pt x="4324" y="6455"/>
                    </a:lnTo>
                    <a:lnTo>
                      <a:pt x="4324" y="6475"/>
                    </a:lnTo>
                    <a:lnTo>
                      <a:pt x="4343" y="6494"/>
                    </a:lnTo>
                    <a:lnTo>
                      <a:pt x="4362" y="6494"/>
                    </a:lnTo>
                    <a:lnTo>
                      <a:pt x="4362" y="6513"/>
                    </a:lnTo>
                    <a:lnTo>
                      <a:pt x="4400" y="6513"/>
                    </a:lnTo>
                    <a:lnTo>
                      <a:pt x="4419" y="6513"/>
                    </a:lnTo>
                    <a:lnTo>
                      <a:pt x="4419" y="6532"/>
                    </a:lnTo>
                    <a:lnTo>
                      <a:pt x="4419" y="6551"/>
                    </a:lnTo>
                    <a:lnTo>
                      <a:pt x="4419" y="6570"/>
                    </a:lnTo>
                    <a:lnTo>
                      <a:pt x="4438" y="6570"/>
                    </a:lnTo>
                    <a:lnTo>
                      <a:pt x="4438" y="6589"/>
                    </a:lnTo>
                    <a:lnTo>
                      <a:pt x="4419" y="6608"/>
                    </a:lnTo>
                    <a:lnTo>
                      <a:pt x="4419" y="6627"/>
                    </a:lnTo>
                    <a:lnTo>
                      <a:pt x="4438" y="6627"/>
                    </a:lnTo>
                    <a:lnTo>
                      <a:pt x="4438" y="6646"/>
                    </a:lnTo>
                    <a:lnTo>
                      <a:pt x="4419" y="6646"/>
                    </a:lnTo>
                    <a:lnTo>
                      <a:pt x="4400" y="6665"/>
                    </a:lnTo>
                    <a:lnTo>
                      <a:pt x="4381" y="6665"/>
                    </a:lnTo>
                    <a:lnTo>
                      <a:pt x="4381" y="6684"/>
                    </a:lnTo>
                    <a:lnTo>
                      <a:pt x="4381" y="6704"/>
                    </a:lnTo>
                    <a:lnTo>
                      <a:pt x="4400" y="6741"/>
                    </a:lnTo>
                    <a:lnTo>
                      <a:pt x="4419" y="6760"/>
                    </a:lnTo>
                    <a:lnTo>
                      <a:pt x="4419" y="6799"/>
                    </a:lnTo>
                    <a:lnTo>
                      <a:pt x="4419" y="6818"/>
                    </a:lnTo>
                    <a:lnTo>
                      <a:pt x="4438" y="6836"/>
                    </a:lnTo>
                    <a:lnTo>
                      <a:pt x="4458" y="6856"/>
                    </a:lnTo>
                    <a:lnTo>
                      <a:pt x="4477" y="6875"/>
                    </a:lnTo>
                    <a:lnTo>
                      <a:pt x="4495" y="6894"/>
                    </a:lnTo>
                    <a:lnTo>
                      <a:pt x="4514" y="6875"/>
                    </a:lnTo>
                    <a:lnTo>
                      <a:pt x="4534" y="6875"/>
                    </a:lnTo>
                    <a:lnTo>
                      <a:pt x="4553" y="6875"/>
                    </a:lnTo>
                    <a:lnTo>
                      <a:pt x="4590" y="6875"/>
                    </a:lnTo>
                    <a:lnTo>
                      <a:pt x="4667" y="6875"/>
                    </a:lnTo>
                    <a:lnTo>
                      <a:pt x="4667" y="6894"/>
                    </a:lnTo>
                    <a:lnTo>
                      <a:pt x="4686" y="6894"/>
                    </a:lnTo>
                    <a:lnTo>
                      <a:pt x="4686" y="6913"/>
                    </a:lnTo>
                    <a:lnTo>
                      <a:pt x="4686" y="6932"/>
                    </a:lnTo>
                    <a:lnTo>
                      <a:pt x="4705" y="6932"/>
                    </a:lnTo>
                    <a:lnTo>
                      <a:pt x="4724" y="6913"/>
                    </a:lnTo>
                    <a:lnTo>
                      <a:pt x="4743" y="6913"/>
                    </a:lnTo>
                    <a:lnTo>
                      <a:pt x="4781" y="6913"/>
                    </a:lnTo>
                    <a:lnTo>
                      <a:pt x="4819" y="6913"/>
                    </a:lnTo>
                    <a:lnTo>
                      <a:pt x="4876" y="6913"/>
                    </a:lnTo>
                    <a:lnTo>
                      <a:pt x="4895" y="6913"/>
                    </a:lnTo>
                    <a:lnTo>
                      <a:pt x="4915" y="6913"/>
                    </a:lnTo>
                    <a:lnTo>
                      <a:pt x="4934" y="6913"/>
                    </a:lnTo>
                    <a:lnTo>
                      <a:pt x="4934" y="6932"/>
                    </a:lnTo>
                    <a:lnTo>
                      <a:pt x="4953" y="6951"/>
                    </a:lnTo>
                    <a:lnTo>
                      <a:pt x="4953" y="6970"/>
                    </a:lnTo>
                    <a:lnTo>
                      <a:pt x="4953" y="6989"/>
                    </a:lnTo>
                    <a:lnTo>
                      <a:pt x="4953" y="7008"/>
                    </a:lnTo>
                    <a:lnTo>
                      <a:pt x="4971" y="7027"/>
                    </a:lnTo>
                    <a:lnTo>
                      <a:pt x="4971" y="7046"/>
                    </a:lnTo>
                    <a:lnTo>
                      <a:pt x="4991" y="7046"/>
                    </a:lnTo>
                    <a:lnTo>
                      <a:pt x="4991" y="7065"/>
                    </a:lnTo>
                    <a:lnTo>
                      <a:pt x="5010" y="7065"/>
                    </a:lnTo>
                    <a:lnTo>
                      <a:pt x="5029" y="7046"/>
                    </a:lnTo>
                    <a:lnTo>
                      <a:pt x="5029" y="7027"/>
                    </a:lnTo>
                    <a:lnTo>
                      <a:pt x="5029" y="7008"/>
                    </a:lnTo>
                    <a:lnTo>
                      <a:pt x="5029" y="6989"/>
                    </a:lnTo>
                    <a:lnTo>
                      <a:pt x="5029" y="6970"/>
                    </a:lnTo>
                    <a:lnTo>
                      <a:pt x="5029" y="6951"/>
                    </a:lnTo>
                    <a:lnTo>
                      <a:pt x="5029" y="6932"/>
                    </a:lnTo>
                    <a:lnTo>
                      <a:pt x="5029" y="6913"/>
                    </a:lnTo>
                    <a:lnTo>
                      <a:pt x="5029" y="6894"/>
                    </a:lnTo>
                    <a:lnTo>
                      <a:pt x="5010" y="6875"/>
                    </a:lnTo>
                    <a:lnTo>
                      <a:pt x="4991" y="6856"/>
                    </a:lnTo>
                    <a:lnTo>
                      <a:pt x="4971" y="6856"/>
                    </a:lnTo>
                    <a:lnTo>
                      <a:pt x="4971" y="6836"/>
                    </a:lnTo>
                    <a:lnTo>
                      <a:pt x="4971" y="6818"/>
                    </a:lnTo>
                    <a:lnTo>
                      <a:pt x="4991" y="6799"/>
                    </a:lnTo>
                    <a:lnTo>
                      <a:pt x="4991" y="6780"/>
                    </a:lnTo>
                    <a:lnTo>
                      <a:pt x="5010" y="6760"/>
                    </a:lnTo>
                    <a:lnTo>
                      <a:pt x="5029" y="6760"/>
                    </a:lnTo>
                    <a:lnTo>
                      <a:pt x="5067" y="6741"/>
                    </a:lnTo>
                    <a:lnTo>
                      <a:pt x="5086" y="6741"/>
                    </a:lnTo>
                    <a:lnTo>
                      <a:pt x="5105" y="6760"/>
                    </a:lnTo>
                    <a:lnTo>
                      <a:pt x="5143" y="6818"/>
                    </a:lnTo>
                    <a:lnTo>
                      <a:pt x="5162" y="6836"/>
                    </a:lnTo>
                    <a:lnTo>
                      <a:pt x="5181" y="6856"/>
                    </a:lnTo>
                    <a:lnTo>
                      <a:pt x="5200" y="6875"/>
                    </a:lnTo>
                    <a:lnTo>
                      <a:pt x="5220" y="6875"/>
                    </a:lnTo>
                    <a:lnTo>
                      <a:pt x="5276" y="6894"/>
                    </a:lnTo>
                    <a:lnTo>
                      <a:pt x="5315" y="6894"/>
                    </a:lnTo>
                    <a:lnTo>
                      <a:pt x="5334" y="6894"/>
                    </a:lnTo>
                    <a:lnTo>
                      <a:pt x="5352" y="6894"/>
                    </a:lnTo>
                    <a:lnTo>
                      <a:pt x="5391" y="6932"/>
                    </a:lnTo>
                    <a:lnTo>
                      <a:pt x="5410" y="6932"/>
                    </a:lnTo>
                    <a:lnTo>
                      <a:pt x="5429" y="6932"/>
                    </a:lnTo>
                    <a:lnTo>
                      <a:pt x="5448" y="6932"/>
                    </a:lnTo>
                    <a:lnTo>
                      <a:pt x="5448" y="6913"/>
                    </a:lnTo>
                    <a:lnTo>
                      <a:pt x="5448" y="6894"/>
                    </a:lnTo>
                    <a:lnTo>
                      <a:pt x="5448" y="6875"/>
                    </a:lnTo>
                    <a:lnTo>
                      <a:pt x="5448" y="6856"/>
                    </a:lnTo>
                    <a:lnTo>
                      <a:pt x="5429" y="6836"/>
                    </a:lnTo>
                    <a:lnTo>
                      <a:pt x="5410" y="6818"/>
                    </a:lnTo>
                    <a:lnTo>
                      <a:pt x="5410" y="6799"/>
                    </a:lnTo>
                    <a:lnTo>
                      <a:pt x="5429" y="6780"/>
                    </a:lnTo>
                    <a:lnTo>
                      <a:pt x="5448" y="6760"/>
                    </a:lnTo>
                    <a:lnTo>
                      <a:pt x="5448" y="6741"/>
                    </a:lnTo>
                    <a:lnTo>
                      <a:pt x="5410" y="6704"/>
                    </a:lnTo>
                    <a:lnTo>
                      <a:pt x="5410" y="6684"/>
                    </a:lnTo>
                    <a:lnTo>
                      <a:pt x="5429" y="6684"/>
                    </a:lnTo>
                    <a:lnTo>
                      <a:pt x="5448" y="6684"/>
                    </a:lnTo>
                    <a:lnTo>
                      <a:pt x="5486" y="6665"/>
                    </a:lnTo>
                    <a:lnTo>
                      <a:pt x="5505" y="6665"/>
                    </a:lnTo>
                    <a:lnTo>
                      <a:pt x="5524" y="6665"/>
                    </a:lnTo>
                    <a:lnTo>
                      <a:pt x="5543" y="6665"/>
                    </a:lnTo>
                    <a:lnTo>
                      <a:pt x="5581" y="6646"/>
                    </a:lnTo>
                    <a:lnTo>
                      <a:pt x="5601" y="6646"/>
                    </a:lnTo>
                    <a:lnTo>
                      <a:pt x="5619" y="6646"/>
                    </a:lnTo>
                    <a:lnTo>
                      <a:pt x="5657" y="6646"/>
                    </a:lnTo>
                    <a:lnTo>
                      <a:pt x="5696" y="6646"/>
                    </a:lnTo>
                    <a:lnTo>
                      <a:pt x="5714" y="6646"/>
                    </a:lnTo>
                    <a:lnTo>
                      <a:pt x="5733" y="6627"/>
                    </a:lnTo>
                    <a:lnTo>
                      <a:pt x="5733" y="6608"/>
                    </a:lnTo>
                    <a:lnTo>
                      <a:pt x="5753" y="6608"/>
                    </a:lnTo>
                    <a:lnTo>
                      <a:pt x="5772" y="6608"/>
                    </a:lnTo>
                    <a:lnTo>
                      <a:pt x="5791" y="6589"/>
                    </a:lnTo>
                    <a:lnTo>
                      <a:pt x="5810" y="6570"/>
                    </a:lnTo>
                    <a:lnTo>
                      <a:pt x="5810" y="6551"/>
                    </a:lnTo>
                    <a:lnTo>
                      <a:pt x="5791" y="6551"/>
                    </a:lnTo>
                    <a:lnTo>
                      <a:pt x="5791" y="6532"/>
                    </a:lnTo>
                    <a:lnTo>
                      <a:pt x="5791" y="6513"/>
                    </a:lnTo>
                    <a:lnTo>
                      <a:pt x="5791" y="6475"/>
                    </a:lnTo>
                    <a:lnTo>
                      <a:pt x="5791" y="6455"/>
                    </a:lnTo>
                    <a:lnTo>
                      <a:pt x="5810" y="6437"/>
                    </a:lnTo>
                    <a:lnTo>
                      <a:pt x="5829" y="6437"/>
                    </a:lnTo>
                    <a:lnTo>
                      <a:pt x="5848" y="6437"/>
                    </a:lnTo>
                    <a:lnTo>
                      <a:pt x="5867" y="6437"/>
                    </a:lnTo>
                    <a:lnTo>
                      <a:pt x="5886" y="6437"/>
                    </a:lnTo>
                    <a:lnTo>
                      <a:pt x="5886" y="6418"/>
                    </a:lnTo>
                    <a:lnTo>
                      <a:pt x="5886" y="6399"/>
                    </a:lnTo>
                    <a:lnTo>
                      <a:pt x="5886" y="6379"/>
                    </a:lnTo>
                    <a:lnTo>
                      <a:pt x="5886" y="6360"/>
                    </a:lnTo>
                    <a:lnTo>
                      <a:pt x="5886" y="6341"/>
                    </a:lnTo>
                    <a:lnTo>
                      <a:pt x="5886" y="6323"/>
                    </a:lnTo>
                    <a:lnTo>
                      <a:pt x="5867" y="6303"/>
                    </a:lnTo>
                    <a:lnTo>
                      <a:pt x="5848" y="6303"/>
                    </a:lnTo>
                    <a:lnTo>
                      <a:pt x="5848" y="6284"/>
                    </a:lnTo>
                    <a:lnTo>
                      <a:pt x="5867" y="6265"/>
                    </a:lnTo>
                    <a:lnTo>
                      <a:pt x="5867" y="6246"/>
                    </a:lnTo>
                    <a:lnTo>
                      <a:pt x="5867" y="6227"/>
                    </a:lnTo>
                    <a:lnTo>
                      <a:pt x="5886" y="6227"/>
                    </a:lnTo>
                    <a:lnTo>
                      <a:pt x="5905" y="6227"/>
                    </a:lnTo>
                    <a:lnTo>
                      <a:pt x="5981" y="6246"/>
                    </a:lnTo>
                    <a:lnTo>
                      <a:pt x="6019" y="6246"/>
                    </a:lnTo>
                    <a:lnTo>
                      <a:pt x="6038" y="6246"/>
                    </a:lnTo>
                    <a:lnTo>
                      <a:pt x="6058" y="6265"/>
                    </a:lnTo>
                    <a:lnTo>
                      <a:pt x="6077" y="6265"/>
                    </a:lnTo>
                    <a:lnTo>
                      <a:pt x="6095" y="6246"/>
                    </a:lnTo>
                    <a:lnTo>
                      <a:pt x="6095" y="6227"/>
                    </a:lnTo>
                    <a:lnTo>
                      <a:pt x="6114" y="6227"/>
                    </a:lnTo>
                    <a:lnTo>
                      <a:pt x="6114" y="6208"/>
                    </a:lnTo>
                    <a:lnTo>
                      <a:pt x="6134" y="6189"/>
                    </a:lnTo>
                    <a:lnTo>
                      <a:pt x="6095" y="6170"/>
                    </a:lnTo>
                    <a:lnTo>
                      <a:pt x="6058" y="6151"/>
                    </a:lnTo>
                    <a:lnTo>
                      <a:pt x="6058" y="6132"/>
                    </a:lnTo>
                    <a:lnTo>
                      <a:pt x="6058" y="6113"/>
                    </a:lnTo>
                    <a:lnTo>
                      <a:pt x="6038" y="6113"/>
                    </a:lnTo>
                    <a:lnTo>
                      <a:pt x="6019" y="6113"/>
                    </a:lnTo>
                    <a:lnTo>
                      <a:pt x="5943" y="6075"/>
                    </a:lnTo>
                    <a:lnTo>
                      <a:pt x="5943" y="6056"/>
                    </a:lnTo>
                    <a:lnTo>
                      <a:pt x="5924" y="6056"/>
                    </a:lnTo>
                    <a:lnTo>
                      <a:pt x="5924" y="6037"/>
                    </a:lnTo>
                    <a:lnTo>
                      <a:pt x="5886" y="5998"/>
                    </a:lnTo>
                    <a:lnTo>
                      <a:pt x="5886" y="5979"/>
                    </a:lnTo>
                    <a:lnTo>
                      <a:pt x="5886" y="5903"/>
                    </a:lnTo>
                    <a:lnTo>
                      <a:pt x="5886" y="5884"/>
                    </a:lnTo>
                    <a:lnTo>
                      <a:pt x="5867" y="5884"/>
                    </a:lnTo>
                    <a:lnTo>
                      <a:pt x="5867" y="5865"/>
                    </a:lnTo>
                    <a:lnTo>
                      <a:pt x="5886" y="5846"/>
                    </a:lnTo>
                    <a:lnTo>
                      <a:pt x="5886" y="5827"/>
                    </a:lnTo>
                    <a:lnTo>
                      <a:pt x="5905" y="5827"/>
                    </a:lnTo>
                    <a:lnTo>
                      <a:pt x="5943" y="5808"/>
                    </a:lnTo>
                    <a:lnTo>
                      <a:pt x="5962" y="5789"/>
                    </a:lnTo>
                    <a:lnTo>
                      <a:pt x="5981" y="5789"/>
                    </a:lnTo>
                    <a:lnTo>
                      <a:pt x="5981" y="5770"/>
                    </a:lnTo>
                    <a:lnTo>
                      <a:pt x="5981" y="5751"/>
                    </a:lnTo>
                    <a:lnTo>
                      <a:pt x="5981" y="5732"/>
                    </a:lnTo>
                    <a:lnTo>
                      <a:pt x="5962" y="5732"/>
                    </a:lnTo>
                    <a:lnTo>
                      <a:pt x="5962" y="5694"/>
                    </a:lnTo>
                    <a:lnTo>
                      <a:pt x="5962" y="5675"/>
                    </a:lnTo>
                    <a:lnTo>
                      <a:pt x="5962" y="5656"/>
                    </a:lnTo>
                    <a:lnTo>
                      <a:pt x="5962" y="5637"/>
                    </a:lnTo>
                    <a:lnTo>
                      <a:pt x="5962" y="5617"/>
                    </a:lnTo>
                    <a:lnTo>
                      <a:pt x="5981" y="5617"/>
                    </a:lnTo>
                    <a:lnTo>
                      <a:pt x="6019" y="5561"/>
                    </a:lnTo>
                    <a:lnTo>
                      <a:pt x="6038" y="5541"/>
                    </a:lnTo>
                    <a:lnTo>
                      <a:pt x="6058" y="5503"/>
                    </a:lnTo>
                    <a:lnTo>
                      <a:pt x="6077" y="5484"/>
                    </a:lnTo>
                    <a:lnTo>
                      <a:pt x="6095" y="5484"/>
                    </a:lnTo>
                    <a:lnTo>
                      <a:pt x="6114" y="5484"/>
                    </a:lnTo>
                    <a:lnTo>
                      <a:pt x="6114" y="5465"/>
                    </a:lnTo>
                    <a:lnTo>
                      <a:pt x="6134" y="5465"/>
                    </a:lnTo>
                    <a:lnTo>
                      <a:pt x="6134" y="5446"/>
                    </a:lnTo>
                    <a:lnTo>
                      <a:pt x="6153" y="5446"/>
                    </a:lnTo>
                    <a:lnTo>
                      <a:pt x="6153" y="5427"/>
                    </a:lnTo>
                    <a:lnTo>
                      <a:pt x="6134" y="5427"/>
                    </a:lnTo>
                    <a:lnTo>
                      <a:pt x="6095" y="5408"/>
                    </a:lnTo>
                    <a:lnTo>
                      <a:pt x="6077" y="5408"/>
                    </a:lnTo>
                    <a:lnTo>
                      <a:pt x="6058" y="5389"/>
                    </a:lnTo>
                    <a:lnTo>
                      <a:pt x="6038" y="5389"/>
                    </a:lnTo>
                    <a:lnTo>
                      <a:pt x="6019" y="5389"/>
                    </a:lnTo>
                    <a:lnTo>
                      <a:pt x="6000" y="5389"/>
                    </a:lnTo>
                    <a:lnTo>
                      <a:pt x="5981" y="5389"/>
                    </a:lnTo>
                    <a:lnTo>
                      <a:pt x="5981" y="5370"/>
                    </a:lnTo>
                    <a:lnTo>
                      <a:pt x="5962" y="5351"/>
                    </a:lnTo>
                    <a:lnTo>
                      <a:pt x="5962" y="5313"/>
                    </a:lnTo>
                    <a:lnTo>
                      <a:pt x="5962" y="5294"/>
                    </a:lnTo>
                    <a:lnTo>
                      <a:pt x="5943" y="5275"/>
                    </a:lnTo>
                    <a:lnTo>
                      <a:pt x="5924" y="5275"/>
                    </a:lnTo>
                    <a:lnTo>
                      <a:pt x="5905" y="5275"/>
                    </a:lnTo>
                    <a:lnTo>
                      <a:pt x="5886" y="5256"/>
                    </a:lnTo>
                    <a:lnTo>
                      <a:pt x="5886" y="5236"/>
                    </a:lnTo>
                    <a:lnTo>
                      <a:pt x="5886" y="5218"/>
                    </a:lnTo>
                    <a:lnTo>
                      <a:pt x="5886" y="5199"/>
                    </a:lnTo>
                    <a:lnTo>
                      <a:pt x="5886" y="5141"/>
                    </a:lnTo>
                    <a:lnTo>
                      <a:pt x="5886" y="5122"/>
                    </a:lnTo>
                    <a:lnTo>
                      <a:pt x="5886" y="5104"/>
                    </a:lnTo>
                    <a:lnTo>
                      <a:pt x="5867" y="5065"/>
                    </a:lnTo>
                    <a:lnTo>
                      <a:pt x="5867" y="5046"/>
                    </a:lnTo>
                    <a:lnTo>
                      <a:pt x="5886" y="5027"/>
                    </a:lnTo>
                    <a:lnTo>
                      <a:pt x="5905" y="5008"/>
                    </a:lnTo>
                    <a:lnTo>
                      <a:pt x="5943" y="5008"/>
                    </a:lnTo>
                    <a:lnTo>
                      <a:pt x="6058" y="4970"/>
                    </a:lnTo>
                    <a:lnTo>
                      <a:pt x="6058" y="4951"/>
                    </a:lnTo>
                    <a:lnTo>
                      <a:pt x="6077" y="4951"/>
                    </a:lnTo>
                    <a:lnTo>
                      <a:pt x="6077" y="4932"/>
                    </a:lnTo>
                    <a:lnTo>
                      <a:pt x="6077" y="4913"/>
                    </a:lnTo>
                    <a:lnTo>
                      <a:pt x="6077" y="4894"/>
                    </a:lnTo>
                    <a:lnTo>
                      <a:pt x="6095" y="4894"/>
                    </a:lnTo>
                    <a:lnTo>
                      <a:pt x="6114" y="4894"/>
                    </a:lnTo>
                    <a:lnTo>
                      <a:pt x="6114" y="4913"/>
                    </a:lnTo>
                    <a:lnTo>
                      <a:pt x="6134" y="4932"/>
                    </a:lnTo>
                    <a:lnTo>
                      <a:pt x="6153" y="4932"/>
                    </a:lnTo>
                    <a:lnTo>
                      <a:pt x="6153" y="4951"/>
                    </a:lnTo>
                    <a:lnTo>
                      <a:pt x="6153" y="4970"/>
                    </a:lnTo>
                    <a:lnTo>
                      <a:pt x="6153" y="5008"/>
                    </a:lnTo>
                    <a:lnTo>
                      <a:pt x="6153" y="5027"/>
                    </a:lnTo>
                    <a:lnTo>
                      <a:pt x="6172" y="5027"/>
                    </a:lnTo>
                    <a:lnTo>
                      <a:pt x="6210" y="5027"/>
                    </a:lnTo>
                    <a:lnTo>
                      <a:pt x="6248" y="5008"/>
                    </a:lnTo>
                    <a:lnTo>
                      <a:pt x="6305" y="4970"/>
                    </a:lnTo>
                    <a:lnTo>
                      <a:pt x="6324" y="4951"/>
                    </a:lnTo>
                    <a:lnTo>
                      <a:pt x="6343" y="4951"/>
                    </a:lnTo>
                    <a:lnTo>
                      <a:pt x="6362" y="4932"/>
                    </a:lnTo>
                    <a:lnTo>
                      <a:pt x="6495" y="4951"/>
                    </a:lnTo>
                    <a:lnTo>
                      <a:pt x="6515" y="4970"/>
                    </a:lnTo>
                    <a:lnTo>
                      <a:pt x="6534" y="4970"/>
                    </a:lnTo>
                    <a:lnTo>
                      <a:pt x="6534" y="4989"/>
                    </a:lnTo>
                    <a:lnTo>
                      <a:pt x="6534" y="5008"/>
                    </a:lnTo>
                    <a:lnTo>
                      <a:pt x="6534" y="5027"/>
                    </a:lnTo>
                    <a:lnTo>
                      <a:pt x="6553" y="5027"/>
                    </a:lnTo>
                    <a:lnTo>
                      <a:pt x="6553" y="5046"/>
                    </a:lnTo>
                    <a:lnTo>
                      <a:pt x="6572" y="5046"/>
                    </a:lnTo>
                    <a:lnTo>
                      <a:pt x="6591" y="5046"/>
                    </a:lnTo>
                    <a:lnTo>
                      <a:pt x="6629" y="5027"/>
                    </a:lnTo>
                    <a:lnTo>
                      <a:pt x="6648" y="5027"/>
                    </a:lnTo>
                    <a:lnTo>
                      <a:pt x="6667" y="5027"/>
                    </a:lnTo>
                    <a:lnTo>
                      <a:pt x="6667" y="5046"/>
                    </a:lnTo>
                    <a:lnTo>
                      <a:pt x="6686" y="5046"/>
                    </a:lnTo>
                    <a:lnTo>
                      <a:pt x="6762" y="5141"/>
                    </a:lnTo>
                    <a:lnTo>
                      <a:pt x="6820" y="5199"/>
                    </a:lnTo>
                    <a:lnTo>
                      <a:pt x="6820" y="5218"/>
                    </a:lnTo>
                    <a:lnTo>
                      <a:pt x="6820" y="5236"/>
                    </a:lnTo>
                    <a:lnTo>
                      <a:pt x="6800" y="5236"/>
                    </a:lnTo>
                    <a:lnTo>
                      <a:pt x="6820" y="5256"/>
                    </a:lnTo>
                    <a:lnTo>
                      <a:pt x="6839" y="5275"/>
                    </a:lnTo>
                    <a:lnTo>
                      <a:pt x="6857" y="5313"/>
                    </a:lnTo>
                    <a:lnTo>
                      <a:pt x="6857" y="5332"/>
                    </a:lnTo>
                    <a:lnTo>
                      <a:pt x="6876" y="5351"/>
                    </a:lnTo>
                    <a:lnTo>
                      <a:pt x="6896" y="5351"/>
                    </a:lnTo>
                    <a:lnTo>
                      <a:pt x="6896" y="5389"/>
                    </a:lnTo>
                    <a:lnTo>
                      <a:pt x="6896" y="5408"/>
                    </a:lnTo>
                    <a:lnTo>
                      <a:pt x="6896" y="5427"/>
                    </a:lnTo>
                    <a:lnTo>
                      <a:pt x="6915" y="5446"/>
                    </a:lnTo>
                    <a:lnTo>
                      <a:pt x="6915" y="5465"/>
                    </a:lnTo>
                    <a:lnTo>
                      <a:pt x="6915" y="5484"/>
                    </a:lnTo>
                    <a:lnTo>
                      <a:pt x="6915" y="5522"/>
                    </a:lnTo>
                    <a:lnTo>
                      <a:pt x="6915" y="5541"/>
                    </a:lnTo>
                    <a:lnTo>
                      <a:pt x="6934" y="5561"/>
                    </a:lnTo>
                    <a:lnTo>
                      <a:pt x="6952" y="5580"/>
                    </a:lnTo>
                    <a:lnTo>
                      <a:pt x="6952" y="5617"/>
                    </a:lnTo>
                    <a:lnTo>
                      <a:pt x="6972" y="5637"/>
                    </a:lnTo>
                    <a:lnTo>
                      <a:pt x="6991" y="5656"/>
                    </a:lnTo>
                    <a:lnTo>
                      <a:pt x="7010" y="5656"/>
                    </a:lnTo>
                    <a:lnTo>
                      <a:pt x="7124" y="5713"/>
                    </a:lnTo>
                    <a:lnTo>
                      <a:pt x="7143" y="5713"/>
                    </a:lnTo>
                    <a:lnTo>
                      <a:pt x="7162" y="5732"/>
                    </a:lnTo>
                    <a:lnTo>
                      <a:pt x="7238" y="5770"/>
                    </a:lnTo>
                    <a:lnTo>
                      <a:pt x="7257" y="5789"/>
                    </a:lnTo>
                    <a:lnTo>
                      <a:pt x="7257" y="5808"/>
                    </a:lnTo>
                    <a:lnTo>
                      <a:pt x="7257" y="5827"/>
                    </a:lnTo>
                    <a:lnTo>
                      <a:pt x="7277" y="5865"/>
                    </a:lnTo>
                    <a:lnTo>
                      <a:pt x="7296" y="5884"/>
                    </a:lnTo>
                    <a:lnTo>
                      <a:pt x="7315" y="5884"/>
                    </a:lnTo>
                    <a:lnTo>
                      <a:pt x="7333" y="5884"/>
                    </a:lnTo>
                    <a:lnTo>
                      <a:pt x="7353" y="5903"/>
                    </a:lnTo>
                    <a:lnTo>
                      <a:pt x="7372" y="5903"/>
                    </a:lnTo>
                    <a:lnTo>
                      <a:pt x="7372" y="5922"/>
                    </a:lnTo>
                    <a:lnTo>
                      <a:pt x="7391" y="5922"/>
                    </a:lnTo>
                    <a:lnTo>
                      <a:pt x="7467" y="5942"/>
                    </a:lnTo>
                    <a:lnTo>
                      <a:pt x="7486" y="5942"/>
                    </a:lnTo>
                    <a:lnTo>
                      <a:pt x="7524" y="5961"/>
                    </a:lnTo>
                    <a:lnTo>
                      <a:pt x="7524" y="5979"/>
                    </a:lnTo>
                    <a:lnTo>
                      <a:pt x="7562" y="5979"/>
                    </a:lnTo>
                    <a:lnTo>
                      <a:pt x="7562" y="5998"/>
                    </a:lnTo>
                    <a:lnTo>
                      <a:pt x="7600" y="6018"/>
                    </a:lnTo>
                    <a:lnTo>
                      <a:pt x="7619" y="6018"/>
                    </a:lnTo>
                    <a:lnTo>
                      <a:pt x="7619" y="5998"/>
                    </a:lnTo>
                    <a:lnTo>
                      <a:pt x="7638" y="5922"/>
                    </a:lnTo>
                    <a:lnTo>
                      <a:pt x="7658" y="5903"/>
                    </a:lnTo>
                    <a:lnTo>
                      <a:pt x="7638" y="5884"/>
                    </a:lnTo>
                    <a:lnTo>
                      <a:pt x="7658" y="5865"/>
                    </a:lnTo>
                    <a:lnTo>
                      <a:pt x="7658" y="5846"/>
                    </a:lnTo>
                    <a:lnTo>
                      <a:pt x="7677" y="5846"/>
                    </a:lnTo>
                    <a:lnTo>
                      <a:pt x="7696" y="5846"/>
                    </a:lnTo>
                    <a:lnTo>
                      <a:pt x="7696" y="5827"/>
                    </a:lnTo>
                    <a:lnTo>
                      <a:pt x="7714" y="5827"/>
                    </a:lnTo>
                    <a:lnTo>
                      <a:pt x="7714" y="5808"/>
                    </a:lnTo>
                    <a:lnTo>
                      <a:pt x="7714" y="5770"/>
                    </a:lnTo>
                    <a:lnTo>
                      <a:pt x="7734" y="5770"/>
                    </a:lnTo>
                    <a:lnTo>
                      <a:pt x="7753" y="5789"/>
                    </a:lnTo>
                    <a:lnTo>
                      <a:pt x="7753" y="5808"/>
                    </a:lnTo>
                    <a:lnTo>
                      <a:pt x="7772" y="5808"/>
                    </a:lnTo>
                    <a:lnTo>
                      <a:pt x="7772" y="5827"/>
                    </a:lnTo>
                    <a:lnTo>
                      <a:pt x="7791" y="5827"/>
                    </a:lnTo>
                    <a:lnTo>
                      <a:pt x="7791" y="5846"/>
                    </a:lnTo>
                    <a:lnTo>
                      <a:pt x="7810" y="5846"/>
                    </a:lnTo>
                    <a:lnTo>
                      <a:pt x="7829" y="5827"/>
                    </a:lnTo>
                    <a:lnTo>
                      <a:pt x="7848" y="5827"/>
                    </a:lnTo>
                    <a:lnTo>
                      <a:pt x="7867" y="5846"/>
                    </a:lnTo>
                    <a:lnTo>
                      <a:pt x="7886" y="5884"/>
                    </a:lnTo>
                    <a:lnTo>
                      <a:pt x="7924" y="5922"/>
                    </a:lnTo>
                    <a:lnTo>
                      <a:pt x="7943" y="5942"/>
                    </a:lnTo>
                    <a:lnTo>
                      <a:pt x="7943" y="5979"/>
                    </a:lnTo>
                    <a:lnTo>
                      <a:pt x="7943" y="5998"/>
                    </a:lnTo>
                    <a:lnTo>
                      <a:pt x="7943" y="6037"/>
                    </a:lnTo>
                    <a:lnTo>
                      <a:pt x="7924" y="6037"/>
                    </a:lnTo>
                    <a:lnTo>
                      <a:pt x="7924" y="6056"/>
                    </a:lnTo>
                    <a:lnTo>
                      <a:pt x="7905" y="6075"/>
                    </a:lnTo>
                    <a:lnTo>
                      <a:pt x="7924" y="6094"/>
                    </a:lnTo>
                    <a:lnTo>
                      <a:pt x="7963" y="6113"/>
                    </a:lnTo>
                    <a:lnTo>
                      <a:pt x="7981" y="6113"/>
                    </a:lnTo>
                    <a:lnTo>
                      <a:pt x="8000" y="6094"/>
                    </a:lnTo>
                    <a:lnTo>
                      <a:pt x="8000" y="6056"/>
                    </a:lnTo>
                    <a:lnTo>
                      <a:pt x="8000" y="6037"/>
                    </a:lnTo>
                    <a:lnTo>
                      <a:pt x="8019" y="6037"/>
                    </a:lnTo>
                    <a:lnTo>
                      <a:pt x="8019" y="6018"/>
                    </a:lnTo>
                    <a:lnTo>
                      <a:pt x="8039" y="6018"/>
                    </a:lnTo>
                    <a:lnTo>
                      <a:pt x="8058" y="6018"/>
                    </a:lnTo>
                    <a:lnTo>
                      <a:pt x="8076" y="6018"/>
                    </a:lnTo>
                    <a:lnTo>
                      <a:pt x="8095" y="6018"/>
                    </a:lnTo>
                    <a:lnTo>
                      <a:pt x="8115" y="5998"/>
                    </a:lnTo>
                    <a:lnTo>
                      <a:pt x="8153" y="6037"/>
                    </a:lnTo>
                    <a:lnTo>
                      <a:pt x="8172" y="6037"/>
                    </a:lnTo>
                    <a:lnTo>
                      <a:pt x="8191" y="6056"/>
                    </a:lnTo>
                    <a:lnTo>
                      <a:pt x="8191" y="6075"/>
                    </a:lnTo>
                    <a:lnTo>
                      <a:pt x="8191" y="6094"/>
                    </a:lnTo>
                    <a:lnTo>
                      <a:pt x="8191" y="6113"/>
                    </a:lnTo>
                    <a:lnTo>
                      <a:pt x="8210" y="6113"/>
                    </a:lnTo>
                    <a:lnTo>
                      <a:pt x="8210" y="6132"/>
                    </a:lnTo>
                    <a:lnTo>
                      <a:pt x="8229" y="6132"/>
                    </a:lnTo>
                    <a:lnTo>
                      <a:pt x="8229" y="6151"/>
                    </a:lnTo>
                    <a:lnTo>
                      <a:pt x="8229" y="6170"/>
                    </a:lnTo>
                    <a:lnTo>
                      <a:pt x="8248" y="6170"/>
                    </a:lnTo>
                    <a:lnTo>
                      <a:pt x="8229" y="6189"/>
                    </a:lnTo>
                    <a:lnTo>
                      <a:pt x="8191" y="6227"/>
                    </a:lnTo>
                    <a:lnTo>
                      <a:pt x="8172" y="6227"/>
                    </a:lnTo>
                    <a:lnTo>
                      <a:pt x="8172" y="6246"/>
                    </a:lnTo>
                    <a:lnTo>
                      <a:pt x="8172" y="6265"/>
                    </a:lnTo>
                    <a:lnTo>
                      <a:pt x="8191" y="6284"/>
                    </a:lnTo>
                    <a:lnTo>
                      <a:pt x="8210" y="6303"/>
                    </a:lnTo>
                    <a:lnTo>
                      <a:pt x="8229" y="6303"/>
                    </a:lnTo>
                    <a:lnTo>
                      <a:pt x="8267" y="6284"/>
                    </a:lnTo>
                    <a:lnTo>
                      <a:pt x="8267" y="6265"/>
                    </a:lnTo>
                    <a:lnTo>
                      <a:pt x="8286" y="6227"/>
                    </a:lnTo>
                    <a:lnTo>
                      <a:pt x="8286" y="6208"/>
                    </a:lnTo>
                    <a:lnTo>
                      <a:pt x="8286" y="6189"/>
                    </a:lnTo>
                    <a:lnTo>
                      <a:pt x="8305" y="6170"/>
                    </a:lnTo>
                    <a:lnTo>
                      <a:pt x="8305" y="6151"/>
                    </a:lnTo>
                    <a:lnTo>
                      <a:pt x="8305" y="6132"/>
                    </a:lnTo>
                    <a:lnTo>
                      <a:pt x="8324" y="6113"/>
                    </a:lnTo>
                    <a:lnTo>
                      <a:pt x="8324" y="6094"/>
                    </a:lnTo>
                    <a:lnTo>
                      <a:pt x="8324" y="6075"/>
                    </a:lnTo>
                    <a:lnTo>
                      <a:pt x="8324" y="6056"/>
                    </a:lnTo>
                    <a:lnTo>
                      <a:pt x="8343" y="6056"/>
                    </a:lnTo>
                    <a:lnTo>
                      <a:pt x="8381" y="6075"/>
                    </a:lnTo>
                    <a:lnTo>
                      <a:pt x="8439" y="6075"/>
                    </a:lnTo>
                    <a:lnTo>
                      <a:pt x="8457" y="6094"/>
                    </a:lnTo>
                    <a:lnTo>
                      <a:pt x="8476" y="6094"/>
                    </a:lnTo>
                    <a:lnTo>
                      <a:pt x="8476" y="6113"/>
                    </a:lnTo>
                    <a:lnTo>
                      <a:pt x="8496" y="6113"/>
                    </a:lnTo>
                    <a:lnTo>
                      <a:pt x="8515" y="6113"/>
                    </a:lnTo>
                    <a:lnTo>
                      <a:pt x="8534" y="6113"/>
                    </a:lnTo>
                    <a:lnTo>
                      <a:pt x="8553" y="6113"/>
                    </a:lnTo>
                    <a:lnTo>
                      <a:pt x="8553" y="6094"/>
                    </a:lnTo>
                    <a:lnTo>
                      <a:pt x="8572" y="6094"/>
                    </a:lnTo>
                    <a:lnTo>
                      <a:pt x="8610" y="6075"/>
                    </a:lnTo>
                    <a:lnTo>
                      <a:pt x="8629" y="6075"/>
                    </a:lnTo>
                    <a:lnTo>
                      <a:pt x="8648" y="6075"/>
                    </a:lnTo>
                    <a:lnTo>
                      <a:pt x="8667" y="6075"/>
                    </a:lnTo>
                    <a:lnTo>
                      <a:pt x="8686" y="6075"/>
                    </a:lnTo>
                    <a:lnTo>
                      <a:pt x="8686" y="6056"/>
                    </a:lnTo>
                    <a:lnTo>
                      <a:pt x="8705" y="6037"/>
                    </a:lnTo>
                    <a:lnTo>
                      <a:pt x="8724" y="5998"/>
                    </a:lnTo>
                    <a:lnTo>
                      <a:pt x="8743" y="5961"/>
                    </a:lnTo>
                    <a:lnTo>
                      <a:pt x="8743" y="5942"/>
                    </a:lnTo>
                    <a:lnTo>
                      <a:pt x="8743" y="5922"/>
                    </a:lnTo>
                    <a:lnTo>
                      <a:pt x="8743" y="5903"/>
                    </a:lnTo>
                    <a:lnTo>
                      <a:pt x="8724" y="5903"/>
                    </a:lnTo>
                    <a:lnTo>
                      <a:pt x="8724" y="5884"/>
                    </a:lnTo>
                    <a:lnTo>
                      <a:pt x="8667" y="5865"/>
                    </a:lnTo>
                    <a:lnTo>
                      <a:pt x="8667" y="5846"/>
                    </a:lnTo>
                    <a:lnTo>
                      <a:pt x="8667" y="5827"/>
                    </a:lnTo>
                    <a:lnTo>
                      <a:pt x="8648" y="5808"/>
                    </a:lnTo>
                    <a:lnTo>
                      <a:pt x="8648" y="5789"/>
                    </a:lnTo>
                    <a:lnTo>
                      <a:pt x="8667" y="5770"/>
                    </a:lnTo>
                    <a:lnTo>
                      <a:pt x="8667" y="5751"/>
                    </a:lnTo>
                    <a:lnTo>
                      <a:pt x="8686" y="5694"/>
                    </a:lnTo>
                    <a:lnTo>
                      <a:pt x="8686" y="5675"/>
                    </a:lnTo>
                    <a:lnTo>
                      <a:pt x="8686" y="5656"/>
                    </a:lnTo>
                    <a:lnTo>
                      <a:pt x="8705" y="5656"/>
                    </a:lnTo>
                    <a:lnTo>
                      <a:pt x="8724" y="5637"/>
                    </a:lnTo>
                    <a:lnTo>
                      <a:pt x="8743" y="5637"/>
                    </a:lnTo>
                    <a:lnTo>
                      <a:pt x="8781" y="5617"/>
                    </a:lnTo>
                    <a:lnTo>
                      <a:pt x="8801" y="5617"/>
                    </a:lnTo>
                    <a:lnTo>
                      <a:pt x="8820" y="5617"/>
                    </a:lnTo>
                    <a:lnTo>
                      <a:pt x="8838" y="5617"/>
                    </a:lnTo>
                    <a:lnTo>
                      <a:pt x="8838" y="5637"/>
                    </a:lnTo>
                    <a:lnTo>
                      <a:pt x="8857" y="5617"/>
                    </a:lnTo>
                    <a:lnTo>
                      <a:pt x="8857" y="5598"/>
                    </a:lnTo>
                    <a:lnTo>
                      <a:pt x="8857" y="5580"/>
                    </a:lnTo>
                    <a:lnTo>
                      <a:pt x="8877" y="5580"/>
                    </a:lnTo>
                    <a:lnTo>
                      <a:pt x="8896" y="5580"/>
                    </a:lnTo>
                    <a:lnTo>
                      <a:pt x="8915" y="5580"/>
                    </a:lnTo>
                    <a:lnTo>
                      <a:pt x="8915" y="5598"/>
                    </a:lnTo>
                    <a:lnTo>
                      <a:pt x="8953" y="5617"/>
                    </a:lnTo>
                    <a:lnTo>
                      <a:pt x="8972" y="5637"/>
                    </a:lnTo>
                    <a:lnTo>
                      <a:pt x="9010" y="5675"/>
                    </a:lnTo>
                    <a:lnTo>
                      <a:pt x="9029" y="5694"/>
                    </a:lnTo>
                    <a:lnTo>
                      <a:pt x="9048" y="5675"/>
                    </a:lnTo>
                    <a:lnTo>
                      <a:pt x="9086" y="5598"/>
                    </a:lnTo>
                    <a:lnTo>
                      <a:pt x="9086" y="5580"/>
                    </a:lnTo>
                    <a:lnTo>
                      <a:pt x="9105" y="5561"/>
                    </a:lnTo>
                    <a:lnTo>
                      <a:pt x="9105" y="5541"/>
                    </a:lnTo>
                    <a:lnTo>
                      <a:pt x="9086" y="5522"/>
                    </a:lnTo>
                    <a:lnTo>
                      <a:pt x="9067" y="5522"/>
                    </a:lnTo>
                    <a:lnTo>
                      <a:pt x="9048" y="5503"/>
                    </a:lnTo>
                    <a:lnTo>
                      <a:pt x="9048" y="5484"/>
                    </a:lnTo>
                    <a:lnTo>
                      <a:pt x="9067" y="5446"/>
                    </a:lnTo>
                    <a:lnTo>
                      <a:pt x="9067" y="5427"/>
                    </a:lnTo>
                    <a:lnTo>
                      <a:pt x="9067" y="5408"/>
                    </a:lnTo>
                    <a:lnTo>
                      <a:pt x="9086" y="5408"/>
                    </a:lnTo>
                    <a:lnTo>
                      <a:pt x="9124" y="5389"/>
                    </a:lnTo>
                    <a:lnTo>
                      <a:pt x="9124" y="5370"/>
                    </a:lnTo>
                    <a:lnTo>
                      <a:pt x="9143" y="5313"/>
                    </a:lnTo>
                    <a:lnTo>
                      <a:pt x="9124" y="5313"/>
                    </a:lnTo>
                    <a:lnTo>
                      <a:pt x="9124" y="5332"/>
                    </a:lnTo>
                    <a:lnTo>
                      <a:pt x="9105" y="5332"/>
                    </a:lnTo>
                    <a:lnTo>
                      <a:pt x="9086" y="5332"/>
                    </a:lnTo>
                    <a:lnTo>
                      <a:pt x="9086" y="5351"/>
                    </a:lnTo>
                    <a:lnTo>
                      <a:pt x="9029" y="5351"/>
                    </a:lnTo>
                    <a:lnTo>
                      <a:pt x="9029" y="5332"/>
                    </a:lnTo>
                    <a:lnTo>
                      <a:pt x="9010" y="5332"/>
                    </a:lnTo>
                    <a:lnTo>
                      <a:pt x="9010" y="5275"/>
                    </a:lnTo>
                    <a:lnTo>
                      <a:pt x="8991" y="5236"/>
                    </a:lnTo>
                    <a:lnTo>
                      <a:pt x="8991" y="5218"/>
                    </a:lnTo>
                    <a:lnTo>
                      <a:pt x="8972" y="5199"/>
                    </a:lnTo>
                    <a:lnTo>
                      <a:pt x="8953" y="5180"/>
                    </a:lnTo>
                    <a:lnTo>
                      <a:pt x="8953" y="5160"/>
                    </a:lnTo>
                    <a:lnTo>
                      <a:pt x="8934" y="5160"/>
                    </a:lnTo>
                    <a:lnTo>
                      <a:pt x="8915" y="5160"/>
                    </a:lnTo>
                    <a:lnTo>
                      <a:pt x="8915" y="5180"/>
                    </a:lnTo>
                    <a:lnTo>
                      <a:pt x="8896" y="5180"/>
                    </a:lnTo>
                    <a:lnTo>
                      <a:pt x="8896" y="5199"/>
                    </a:lnTo>
                    <a:lnTo>
                      <a:pt x="8877" y="5218"/>
                    </a:lnTo>
                    <a:lnTo>
                      <a:pt x="8857" y="5218"/>
                    </a:lnTo>
                    <a:lnTo>
                      <a:pt x="8838" y="5218"/>
                    </a:lnTo>
                    <a:lnTo>
                      <a:pt x="8820" y="5218"/>
                    </a:lnTo>
                    <a:lnTo>
                      <a:pt x="8801" y="5218"/>
                    </a:lnTo>
                    <a:lnTo>
                      <a:pt x="8781" y="5218"/>
                    </a:lnTo>
                    <a:lnTo>
                      <a:pt x="8743" y="5199"/>
                    </a:lnTo>
                    <a:lnTo>
                      <a:pt x="8724" y="5199"/>
                    </a:lnTo>
                    <a:lnTo>
                      <a:pt x="8705" y="5218"/>
                    </a:lnTo>
                    <a:lnTo>
                      <a:pt x="8686" y="5218"/>
                    </a:lnTo>
                    <a:lnTo>
                      <a:pt x="8686" y="5199"/>
                    </a:lnTo>
                    <a:lnTo>
                      <a:pt x="8686" y="5180"/>
                    </a:lnTo>
                    <a:lnTo>
                      <a:pt x="8686" y="5141"/>
                    </a:lnTo>
                    <a:lnTo>
                      <a:pt x="8686" y="5122"/>
                    </a:lnTo>
                    <a:lnTo>
                      <a:pt x="8686" y="5104"/>
                    </a:lnTo>
                    <a:lnTo>
                      <a:pt x="8686" y="5084"/>
                    </a:lnTo>
                    <a:lnTo>
                      <a:pt x="8667" y="5046"/>
                    </a:lnTo>
                    <a:lnTo>
                      <a:pt x="8667" y="5027"/>
                    </a:lnTo>
                    <a:lnTo>
                      <a:pt x="8648" y="5027"/>
                    </a:lnTo>
                    <a:lnTo>
                      <a:pt x="8610" y="5027"/>
                    </a:lnTo>
                    <a:lnTo>
                      <a:pt x="8591" y="5008"/>
                    </a:lnTo>
                    <a:lnTo>
                      <a:pt x="8572" y="5008"/>
                    </a:lnTo>
                    <a:lnTo>
                      <a:pt x="8553" y="4989"/>
                    </a:lnTo>
                    <a:lnTo>
                      <a:pt x="8534" y="4970"/>
                    </a:lnTo>
                    <a:lnTo>
                      <a:pt x="8515" y="4932"/>
                    </a:lnTo>
                    <a:lnTo>
                      <a:pt x="8476" y="4875"/>
                    </a:lnTo>
                    <a:lnTo>
                      <a:pt x="8457" y="4818"/>
                    </a:lnTo>
                    <a:lnTo>
                      <a:pt x="8400" y="4760"/>
                    </a:lnTo>
                    <a:lnTo>
                      <a:pt x="8400" y="4741"/>
                    </a:lnTo>
                    <a:lnTo>
                      <a:pt x="8400" y="4723"/>
                    </a:lnTo>
                    <a:lnTo>
                      <a:pt x="8420" y="4665"/>
                    </a:lnTo>
                    <a:lnTo>
                      <a:pt x="8420" y="4646"/>
                    </a:lnTo>
                    <a:lnTo>
                      <a:pt x="8439" y="4627"/>
                    </a:lnTo>
                    <a:lnTo>
                      <a:pt x="8476" y="4608"/>
                    </a:lnTo>
                    <a:lnTo>
                      <a:pt x="8496" y="4570"/>
                    </a:lnTo>
                    <a:lnTo>
                      <a:pt x="8515" y="4551"/>
                    </a:lnTo>
                    <a:lnTo>
                      <a:pt x="8534" y="4570"/>
                    </a:lnTo>
                    <a:lnTo>
                      <a:pt x="8591" y="4608"/>
                    </a:lnTo>
                    <a:lnTo>
                      <a:pt x="8610" y="4608"/>
                    </a:lnTo>
                    <a:lnTo>
                      <a:pt x="8629" y="4608"/>
                    </a:lnTo>
                    <a:lnTo>
                      <a:pt x="8686" y="4627"/>
                    </a:lnTo>
                    <a:lnTo>
                      <a:pt x="8705" y="4627"/>
                    </a:lnTo>
                    <a:lnTo>
                      <a:pt x="8724" y="4627"/>
                    </a:lnTo>
                    <a:lnTo>
                      <a:pt x="8724" y="4646"/>
                    </a:lnTo>
                    <a:lnTo>
                      <a:pt x="8743" y="4627"/>
                    </a:lnTo>
                    <a:lnTo>
                      <a:pt x="8762" y="4627"/>
                    </a:lnTo>
                    <a:lnTo>
                      <a:pt x="8762" y="4646"/>
                    </a:lnTo>
                    <a:lnTo>
                      <a:pt x="8781" y="4646"/>
                    </a:lnTo>
                    <a:lnTo>
                      <a:pt x="8781" y="4665"/>
                    </a:lnTo>
                    <a:lnTo>
                      <a:pt x="8801" y="4665"/>
                    </a:lnTo>
                    <a:lnTo>
                      <a:pt x="8820" y="4684"/>
                    </a:lnTo>
                    <a:lnTo>
                      <a:pt x="8838" y="4684"/>
                    </a:lnTo>
                    <a:lnTo>
                      <a:pt x="8877" y="4703"/>
                    </a:lnTo>
                    <a:lnTo>
                      <a:pt x="8915" y="4703"/>
                    </a:lnTo>
                    <a:lnTo>
                      <a:pt x="8934" y="4703"/>
                    </a:lnTo>
                    <a:lnTo>
                      <a:pt x="8953" y="4703"/>
                    </a:lnTo>
                    <a:lnTo>
                      <a:pt x="8991" y="4723"/>
                    </a:lnTo>
                    <a:lnTo>
                      <a:pt x="9010" y="4741"/>
                    </a:lnTo>
                    <a:lnTo>
                      <a:pt x="9029" y="4760"/>
                    </a:lnTo>
                    <a:lnTo>
                      <a:pt x="9029" y="4779"/>
                    </a:lnTo>
                    <a:lnTo>
                      <a:pt x="9048" y="4779"/>
                    </a:lnTo>
                    <a:lnTo>
                      <a:pt x="9067" y="4799"/>
                    </a:lnTo>
                    <a:lnTo>
                      <a:pt x="9086" y="4799"/>
                    </a:lnTo>
                    <a:lnTo>
                      <a:pt x="9086" y="4818"/>
                    </a:lnTo>
                    <a:lnTo>
                      <a:pt x="9105" y="4818"/>
                    </a:lnTo>
                    <a:lnTo>
                      <a:pt x="9105" y="4799"/>
                    </a:lnTo>
                    <a:lnTo>
                      <a:pt x="9105" y="4818"/>
                    </a:lnTo>
                    <a:lnTo>
                      <a:pt x="9124" y="4837"/>
                    </a:lnTo>
                    <a:lnTo>
                      <a:pt x="9143" y="4837"/>
                    </a:lnTo>
                    <a:lnTo>
                      <a:pt x="9162" y="4837"/>
                    </a:lnTo>
                    <a:lnTo>
                      <a:pt x="9182" y="4818"/>
                    </a:lnTo>
                    <a:lnTo>
                      <a:pt x="9200" y="4799"/>
                    </a:lnTo>
                    <a:lnTo>
                      <a:pt x="9200" y="4779"/>
                    </a:lnTo>
                    <a:lnTo>
                      <a:pt x="9219" y="4779"/>
                    </a:lnTo>
                    <a:lnTo>
                      <a:pt x="9258" y="4779"/>
                    </a:lnTo>
                    <a:lnTo>
                      <a:pt x="9277" y="4779"/>
                    </a:lnTo>
                    <a:lnTo>
                      <a:pt x="9277" y="4760"/>
                    </a:lnTo>
                    <a:lnTo>
                      <a:pt x="9296" y="4741"/>
                    </a:lnTo>
                    <a:lnTo>
                      <a:pt x="9314" y="4741"/>
                    </a:lnTo>
                    <a:lnTo>
                      <a:pt x="9314" y="4723"/>
                    </a:lnTo>
                    <a:lnTo>
                      <a:pt x="9314" y="4703"/>
                    </a:lnTo>
                    <a:lnTo>
                      <a:pt x="9334" y="4703"/>
                    </a:lnTo>
                    <a:lnTo>
                      <a:pt x="9353" y="4684"/>
                    </a:lnTo>
                    <a:lnTo>
                      <a:pt x="9353" y="4665"/>
                    </a:lnTo>
                    <a:lnTo>
                      <a:pt x="9372" y="4665"/>
                    </a:lnTo>
                    <a:lnTo>
                      <a:pt x="9391" y="4646"/>
                    </a:lnTo>
                    <a:lnTo>
                      <a:pt x="9410" y="4646"/>
                    </a:lnTo>
                    <a:lnTo>
                      <a:pt x="9429" y="4646"/>
                    </a:lnTo>
                    <a:lnTo>
                      <a:pt x="9429" y="4608"/>
                    </a:lnTo>
                    <a:lnTo>
                      <a:pt x="9448" y="4608"/>
                    </a:lnTo>
                    <a:lnTo>
                      <a:pt x="9448" y="4589"/>
                    </a:lnTo>
                    <a:lnTo>
                      <a:pt x="9467" y="4589"/>
                    </a:lnTo>
                    <a:lnTo>
                      <a:pt x="9467" y="4570"/>
                    </a:lnTo>
                    <a:lnTo>
                      <a:pt x="9467" y="4551"/>
                    </a:lnTo>
                    <a:lnTo>
                      <a:pt x="9429" y="4513"/>
                    </a:lnTo>
                    <a:lnTo>
                      <a:pt x="9429" y="4494"/>
                    </a:lnTo>
                    <a:lnTo>
                      <a:pt x="9429" y="4474"/>
                    </a:lnTo>
                    <a:lnTo>
                      <a:pt x="9410" y="4474"/>
                    </a:lnTo>
                    <a:lnTo>
                      <a:pt x="9410" y="4456"/>
                    </a:lnTo>
                    <a:lnTo>
                      <a:pt x="9391" y="4437"/>
                    </a:lnTo>
                    <a:lnTo>
                      <a:pt x="9353" y="4418"/>
                    </a:lnTo>
                    <a:lnTo>
                      <a:pt x="9314" y="4418"/>
                    </a:lnTo>
                    <a:lnTo>
                      <a:pt x="9296" y="4418"/>
                    </a:lnTo>
                    <a:lnTo>
                      <a:pt x="9277" y="4418"/>
                    </a:lnTo>
                    <a:lnTo>
                      <a:pt x="9277" y="4398"/>
                    </a:lnTo>
                    <a:lnTo>
                      <a:pt x="9258" y="4398"/>
                    </a:lnTo>
                    <a:lnTo>
                      <a:pt x="9258" y="4379"/>
                    </a:lnTo>
                    <a:lnTo>
                      <a:pt x="9258" y="4360"/>
                    </a:lnTo>
                    <a:lnTo>
                      <a:pt x="9258" y="4322"/>
                    </a:lnTo>
                    <a:lnTo>
                      <a:pt x="9238" y="4322"/>
                    </a:lnTo>
                    <a:lnTo>
                      <a:pt x="9238" y="4303"/>
                    </a:lnTo>
                    <a:lnTo>
                      <a:pt x="9219" y="4303"/>
                    </a:lnTo>
                    <a:lnTo>
                      <a:pt x="9219" y="4322"/>
                    </a:lnTo>
                    <a:lnTo>
                      <a:pt x="9200" y="4342"/>
                    </a:lnTo>
                    <a:lnTo>
                      <a:pt x="9182" y="4342"/>
                    </a:lnTo>
                    <a:lnTo>
                      <a:pt x="9162" y="4342"/>
                    </a:lnTo>
                    <a:lnTo>
                      <a:pt x="9143" y="4342"/>
                    </a:lnTo>
                    <a:lnTo>
                      <a:pt x="9143" y="4322"/>
                    </a:lnTo>
                    <a:lnTo>
                      <a:pt x="9124" y="4322"/>
                    </a:lnTo>
                    <a:lnTo>
                      <a:pt x="9124" y="4303"/>
                    </a:lnTo>
                    <a:lnTo>
                      <a:pt x="9124" y="4284"/>
                    </a:lnTo>
                    <a:lnTo>
                      <a:pt x="9124" y="4265"/>
                    </a:lnTo>
                    <a:lnTo>
                      <a:pt x="9143" y="4265"/>
                    </a:lnTo>
                    <a:lnTo>
                      <a:pt x="9162" y="4246"/>
                    </a:lnTo>
                    <a:lnTo>
                      <a:pt x="9182" y="4246"/>
                    </a:lnTo>
                    <a:lnTo>
                      <a:pt x="9182" y="4227"/>
                    </a:lnTo>
                    <a:lnTo>
                      <a:pt x="9200" y="4227"/>
                    </a:lnTo>
                    <a:lnTo>
                      <a:pt x="9219" y="4227"/>
                    </a:lnTo>
                    <a:lnTo>
                      <a:pt x="9238" y="4227"/>
                    </a:lnTo>
                    <a:lnTo>
                      <a:pt x="9238" y="4208"/>
                    </a:lnTo>
                    <a:lnTo>
                      <a:pt x="9238" y="4189"/>
                    </a:lnTo>
                    <a:lnTo>
                      <a:pt x="9238" y="4170"/>
                    </a:lnTo>
                    <a:lnTo>
                      <a:pt x="9238" y="4151"/>
                    </a:lnTo>
                    <a:lnTo>
                      <a:pt x="9238" y="4132"/>
                    </a:lnTo>
                    <a:lnTo>
                      <a:pt x="9258" y="4113"/>
                    </a:lnTo>
                    <a:lnTo>
                      <a:pt x="9296" y="4075"/>
                    </a:lnTo>
                    <a:lnTo>
                      <a:pt x="9314" y="4075"/>
                    </a:lnTo>
                    <a:lnTo>
                      <a:pt x="9314" y="4056"/>
                    </a:lnTo>
                    <a:lnTo>
                      <a:pt x="9334" y="4056"/>
                    </a:lnTo>
                    <a:lnTo>
                      <a:pt x="9353" y="4056"/>
                    </a:lnTo>
                    <a:lnTo>
                      <a:pt x="9372" y="4056"/>
                    </a:lnTo>
                    <a:lnTo>
                      <a:pt x="9372" y="4037"/>
                    </a:lnTo>
                    <a:lnTo>
                      <a:pt x="9391" y="4037"/>
                    </a:lnTo>
                    <a:lnTo>
                      <a:pt x="9410" y="3998"/>
                    </a:lnTo>
                    <a:lnTo>
                      <a:pt x="9448" y="3980"/>
                    </a:lnTo>
                    <a:lnTo>
                      <a:pt x="9467" y="3961"/>
                    </a:lnTo>
                    <a:lnTo>
                      <a:pt x="9486" y="3961"/>
                    </a:lnTo>
                    <a:lnTo>
                      <a:pt x="9505" y="3961"/>
                    </a:lnTo>
                    <a:lnTo>
                      <a:pt x="9505" y="3941"/>
                    </a:lnTo>
                    <a:lnTo>
                      <a:pt x="9524" y="3922"/>
                    </a:lnTo>
                    <a:lnTo>
                      <a:pt x="9543" y="3884"/>
                    </a:lnTo>
                    <a:lnTo>
                      <a:pt x="9563" y="3865"/>
                    </a:lnTo>
                    <a:lnTo>
                      <a:pt x="9581" y="3846"/>
                    </a:lnTo>
                    <a:lnTo>
                      <a:pt x="9581" y="3827"/>
                    </a:lnTo>
                    <a:lnTo>
                      <a:pt x="9563" y="3808"/>
                    </a:lnTo>
                    <a:lnTo>
                      <a:pt x="9543" y="3789"/>
                    </a:lnTo>
                    <a:lnTo>
                      <a:pt x="9543" y="3770"/>
                    </a:lnTo>
                    <a:lnTo>
                      <a:pt x="9524" y="3751"/>
                    </a:lnTo>
                    <a:lnTo>
                      <a:pt x="9505" y="3751"/>
                    </a:lnTo>
                    <a:lnTo>
                      <a:pt x="9505" y="3732"/>
                    </a:lnTo>
                    <a:lnTo>
                      <a:pt x="9524" y="3713"/>
                    </a:lnTo>
                    <a:lnTo>
                      <a:pt x="9524" y="3694"/>
                    </a:lnTo>
                    <a:lnTo>
                      <a:pt x="9524" y="3675"/>
                    </a:lnTo>
                    <a:lnTo>
                      <a:pt x="9524" y="3656"/>
                    </a:lnTo>
                    <a:lnTo>
                      <a:pt x="9524" y="3636"/>
                    </a:lnTo>
                    <a:lnTo>
                      <a:pt x="9543" y="3617"/>
                    </a:lnTo>
                    <a:lnTo>
                      <a:pt x="9563" y="3617"/>
                    </a:lnTo>
                    <a:lnTo>
                      <a:pt x="9581" y="3617"/>
                    </a:lnTo>
                    <a:lnTo>
                      <a:pt x="9600" y="3617"/>
                    </a:lnTo>
                    <a:lnTo>
                      <a:pt x="9619" y="3617"/>
                    </a:lnTo>
                    <a:lnTo>
                      <a:pt x="9639" y="3599"/>
                    </a:lnTo>
                    <a:lnTo>
                      <a:pt x="9658" y="3560"/>
                    </a:lnTo>
                    <a:lnTo>
                      <a:pt x="9677" y="3541"/>
                    </a:lnTo>
                    <a:lnTo>
                      <a:pt x="9695" y="3522"/>
                    </a:lnTo>
                    <a:lnTo>
                      <a:pt x="9715" y="3522"/>
                    </a:lnTo>
                    <a:lnTo>
                      <a:pt x="9734" y="3522"/>
                    </a:lnTo>
                    <a:lnTo>
                      <a:pt x="9772" y="3541"/>
                    </a:lnTo>
                    <a:lnTo>
                      <a:pt x="9810" y="3541"/>
                    </a:lnTo>
                    <a:lnTo>
                      <a:pt x="9829" y="3541"/>
                    </a:lnTo>
                    <a:lnTo>
                      <a:pt x="9829" y="3503"/>
                    </a:lnTo>
                    <a:lnTo>
                      <a:pt x="9848" y="3484"/>
                    </a:lnTo>
                    <a:lnTo>
                      <a:pt x="9829" y="3446"/>
                    </a:lnTo>
                    <a:lnTo>
                      <a:pt x="9829" y="3408"/>
                    </a:lnTo>
                    <a:lnTo>
                      <a:pt x="9810" y="3370"/>
                    </a:lnTo>
                    <a:lnTo>
                      <a:pt x="9810" y="3351"/>
                    </a:lnTo>
                    <a:lnTo>
                      <a:pt x="9810" y="3332"/>
                    </a:lnTo>
                    <a:lnTo>
                      <a:pt x="9810" y="3255"/>
                    </a:lnTo>
                    <a:lnTo>
                      <a:pt x="9829" y="3255"/>
                    </a:lnTo>
                    <a:lnTo>
                      <a:pt x="9848" y="3255"/>
                    </a:lnTo>
                    <a:lnTo>
                      <a:pt x="9867" y="3255"/>
                    </a:lnTo>
                    <a:lnTo>
                      <a:pt x="9886" y="3237"/>
                    </a:lnTo>
                    <a:lnTo>
                      <a:pt x="9924" y="3237"/>
                    </a:lnTo>
                    <a:lnTo>
                      <a:pt x="9944" y="3237"/>
                    </a:lnTo>
                    <a:lnTo>
                      <a:pt x="9962" y="3237"/>
                    </a:lnTo>
                    <a:lnTo>
                      <a:pt x="10020" y="3255"/>
                    </a:lnTo>
                    <a:lnTo>
                      <a:pt x="10039" y="3255"/>
                    </a:lnTo>
                    <a:lnTo>
                      <a:pt x="10039" y="3237"/>
                    </a:lnTo>
                    <a:lnTo>
                      <a:pt x="10039" y="3218"/>
                    </a:lnTo>
                    <a:lnTo>
                      <a:pt x="10020" y="3179"/>
                    </a:lnTo>
                    <a:lnTo>
                      <a:pt x="10020" y="3160"/>
                    </a:lnTo>
                    <a:lnTo>
                      <a:pt x="10020" y="3141"/>
                    </a:lnTo>
                    <a:lnTo>
                      <a:pt x="10039" y="3123"/>
                    </a:lnTo>
                    <a:lnTo>
                      <a:pt x="10039" y="3103"/>
                    </a:lnTo>
                    <a:lnTo>
                      <a:pt x="10039" y="3084"/>
                    </a:lnTo>
                    <a:lnTo>
                      <a:pt x="10020" y="3084"/>
                    </a:lnTo>
                    <a:lnTo>
                      <a:pt x="10000" y="3065"/>
                    </a:lnTo>
                    <a:lnTo>
                      <a:pt x="10000" y="3046"/>
                    </a:lnTo>
                    <a:lnTo>
                      <a:pt x="10000" y="3027"/>
                    </a:lnTo>
                    <a:lnTo>
                      <a:pt x="10058" y="2913"/>
                    </a:lnTo>
                    <a:lnTo>
                      <a:pt x="10076" y="2913"/>
                    </a:lnTo>
                    <a:lnTo>
                      <a:pt x="10058" y="2894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49" name="Freeform 20">
                <a:extLst>
                  <a:ext uri="{FF2B5EF4-FFF2-40B4-BE49-F238E27FC236}">
                    <a16:creationId xmlns:a16="http://schemas.microsoft.com/office/drawing/2014/main" id="{95D1B13B-3300-1447-9733-279A664C07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34300" y="7735888"/>
                <a:ext cx="884238" cy="1371600"/>
              </a:xfrm>
              <a:custGeom>
                <a:avLst/>
                <a:gdLst>
                  <a:gd name="T0" fmla="*/ 2147483646 w 2458"/>
                  <a:gd name="T1" fmla="*/ 2147483646 h 3810"/>
                  <a:gd name="T2" fmla="*/ 2147483646 w 2458"/>
                  <a:gd name="T3" fmla="*/ 2147483646 h 3810"/>
                  <a:gd name="T4" fmla="*/ 2147483646 w 2458"/>
                  <a:gd name="T5" fmla="*/ 2147483646 h 3810"/>
                  <a:gd name="T6" fmla="*/ 2147483646 w 2458"/>
                  <a:gd name="T7" fmla="*/ 2147483646 h 3810"/>
                  <a:gd name="T8" fmla="*/ 2147483646 w 2458"/>
                  <a:gd name="T9" fmla="*/ 0 h 3810"/>
                  <a:gd name="T10" fmla="*/ 2147483646 w 2458"/>
                  <a:gd name="T11" fmla="*/ 2147483646 h 3810"/>
                  <a:gd name="T12" fmla="*/ 2147483646 w 2458"/>
                  <a:gd name="T13" fmla="*/ 2147483646 h 3810"/>
                  <a:gd name="T14" fmla="*/ 2147483646 w 2458"/>
                  <a:gd name="T15" fmla="*/ 2147483646 h 3810"/>
                  <a:gd name="T16" fmla="*/ 2147483646 w 2458"/>
                  <a:gd name="T17" fmla="*/ 2147483646 h 3810"/>
                  <a:gd name="T18" fmla="*/ 2147483646 w 2458"/>
                  <a:gd name="T19" fmla="*/ 2147483646 h 3810"/>
                  <a:gd name="T20" fmla="*/ 2147483646 w 2458"/>
                  <a:gd name="T21" fmla="*/ 2147483646 h 3810"/>
                  <a:gd name="T22" fmla="*/ 2147483646 w 2458"/>
                  <a:gd name="T23" fmla="*/ 2147483646 h 3810"/>
                  <a:gd name="T24" fmla="*/ 2147483646 w 2458"/>
                  <a:gd name="T25" fmla="*/ 2147483646 h 3810"/>
                  <a:gd name="T26" fmla="*/ 2147483646 w 2458"/>
                  <a:gd name="T27" fmla="*/ 2147483646 h 3810"/>
                  <a:gd name="T28" fmla="*/ 2147483646 w 2458"/>
                  <a:gd name="T29" fmla="*/ 2147483646 h 3810"/>
                  <a:gd name="T30" fmla="*/ 2147483646 w 2458"/>
                  <a:gd name="T31" fmla="*/ 2147483646 h 3810"/>
                  <a:gd name="T32" fmla="*/ 2147483646 w 2458"/>
                  <a:gd name="T33" fmla="*/ 2147483646 h 3810"/>
                  <a:gd name="T34" fmla="*/ 2147483646 w 2458"/>
                  <a:gd name="T35" fmla="*/ 2147483646 h 3810"/>
                  <a:gd name="T36" fmla="*/ 2147483646 w 2458"/>
                  <a:gd name="T37" fmla="*/ 2147483646 h 3810"/>
                  <a:gd name="T38" fmla="*/ 2147483646 w 2458"/>
                  <a:gd name="T39" fmla="*/ 2147483646 h 3810"/>
                  <a:gd name="T40" fmla="*/ 2147483646 w 2458"/>
                  <a:gd name="T41" fmla="*/ 2147483646 h 3810"/>
                  <a:gd name="T42" fmla="*/ 2147483646 w 2458"/>
                  <a:gd name="T43" fmla="*/ 2147483646 h 3810"/>
                  <a:gd name="T44" fmla="*/ 2147483646 w 2458"/>
                  <a:gd name="T45" fmla="*/ 2147483646 h 3810"/>
                  <a:gd name="T46" fmla="*/ 2147483646 w 2458"/>
                  <a:gd name="T47" fmla="*/ 2147483646 h 3810"/>
                  <a:gd name="T48" fmla="*/ 2147483646 w 2458"/>
                  <a:gd name="T49" fmla="*/ 2147483646 h 3810"/>
                  <a:gd name="T50" fmla="*/ 2147483646 w 2458"/>
                  <a:gd name="T51" fmla="*/ 2147483646 h 3810"/>
                  <a:gd name="T52" fmla="*/ 2147483646 w 2458"/>
                  <a:gd name="T53" fmla="*/ 2147483646 h 3810"/>
                  <a:gd name="T54" fmla="*/ 2147483646 w 2458"/>
                  <a:gd name="T55" fmla="*/ 2147483646 h 3810"/>
                  <a:gd name="T56" fmla="*/ 2147483646 w 2458"/>
                  <a:gd name="T57" fmla="*/ 2147483646 h 3810"/>
                  <a:gd name="T58" fmla="*/ 2147483646 w 2458"/>
                  <a:gd name="T59" fmla="*/ 2147483646 h 3810"/>
                  <a:gd name="T60" fmla="*/ 2147483646 w 2458"/>
                  <a:gd name="T61" fmla="*/ 2147483646 h 3810"/>
                  <a:gd name="T62" fmla="*/ 2147483646 w 2458"/>
                  <a:gd name="T63" fmla="*/ 2147483646 h 3810"/>
                  <a:gd name="T64" fmla="*/ 2147483646 w 2458"/>
                  <a:gd name="T65" fmla="*/ 2147483646 h 3810"/>
                  <a:gd name="T66" fmla="*/ 2147483646 w 2458"/>
                  <a:gd name="T67" fmla="*/ 2147483646 h 3810"/>
                  <a:gd name="T68" fmla="*/ 2147483646 w 2458"/>
                  <a:gd name="T69" fmla="*/ 2147483646 h 3810"/>
                  <a:gd name="T70" fmla="*/ 2147483646 w 2458"/>
                  <a:gd name="T71" fmla="*/ 2147483646 h 3810"/>
                  <a:gd name="T72" fmla="*/ 2147483646 w 2458"/>
                  <a:gd name="T73" fmla="*/ 2147483646 h 3810"/>
                  <a:gd name="T74" fmla="*/ 2147483646 w 2458"/>
                  <a:gd name="T75" fmla="*/ 2147483646 h 3810"/>
                  <a:gd name="T76" fmla="*/ 2147483646 w 2458"/>
                  <a:gd name="T77" fmla="*/ 2147483646 h 3810"/>
                  <a:gd name="T78" fmla="*/ 2147483646 w 2458"/>
                  <a:gd name="T79" fmla="*/ 2147483646 h 3810"/>
                  <a:gd name="T80" fmla="*/ 2147483646 w 2458"/>
                  <a:gd name="T81" fmla="*/ 2147483646 h 3810"/>
                  <a:gd name="T82" fmla="*/ 2147483646 w 2458"/>
                  <a:gd name="T83" fmla="*/ 2147483646 h 3810"/>
                  <a:gd name="T84" fmla="*/ 2147483646 w 2458"/>
                  <a:gd name="T85" fmla="*/ 2147483646 h 3810"/>
                  <a:gd name="T86" fmla="*/ 2147483646 w 2458"/>
                  <a:gd name="T87" fmla="*/ 2147483646 h 3810"/>
                  <a:gd name="T88" fmla="*/ 2147483646 w 2458"/>
                  <a:gd name="T89" fmla="*/ 2147483646 h 3810"/>
                  <a:gd name="T90" fmla="*/ 2147483646 w 2458"/>
                  <a:gd name="T91" fmla="*/ 2147483646 h 3810"/>
                  <a:gd name="T92" fmla="*/ 2147483646 w 2458"/>
                  <a:gd name="T93" fmla="*/ 2147483646 h 3810"/>
                  <a:gd name="T94" fmla="*/ 2147483646 w 2458"/>
                  <a:gd name="T95" fmla="*/ 2147483646 h 3810"/>
                  <a:gd name="T96" fmla="*/ 2147483646 w 2458"/>
                  <a:gd name="T97" fmla="*/ 2147483646 h 3810"/>
                  <a:gd name="T98" fmla="*/ 2147483646 w 2458"/>
                  <a:gd name="T99" fmla="*/ 2147483646 h 3810"/>
                  <a:gd name="T100" fmla="*/ 2147483646 w 2458"/>
                  <a:gd name="T101" fmla="*/ 2147483646 h 3810"/>
                  <a:gd name="T102" fmla="*/ 2147483646 w 2458"/>
                  <a:gd name="T103" fmla="*/ 2147483646 h 3810"/>
                  <a:gd name="T104" fmla="*/ 2147483646 w 2458"/>
                  <a:gd name="T105" fmla="*/ 2147483646 h 3810"/>
                  <a:gd name="T106" fmla="*/ 2147483646 w 2458"/>
                  <a:gd name="T107" fmla="*/ 2147483646 h 3810"/>
                  <a:gd name="T108" fmla="*/ 2147483646 w 2458"/>
                  <a:gd name="T109" fmla="*/ 2147483646 h 3810"/>
                  <a:gd name="T110" fmla="*/ 2147483646 w 2458"/>
                  <a:gd name="T111" fmla="*/ 2147483646 h 3810"/>
                  <a:gd name="T112" fmla="*/ 2147483646 w 2458"/>
                  <a:gd name="T113" fmla="*/ 2147483646 h 3810"/>
                  <a:gd name="T114" fmla="*/ 2147483646 w 2458"/>
                  <a:gd name="T115" fmla="*/ 2147483646 h 3810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58" h="3810">
                    <a:moveTo>
                      <a:pt x="2438" y="1428"/>
                    </a:moveTo>
                    <a:lnTo>
                      <a:pt x="2419" y="1428"/>
                    </a:lnTo>
                    <a:lnTo>
                      <a:pt x="2362" y="1409"/>
                    </a:lnTo>
                    <a:lnTo>
                      <a:pt x="2324" y="1390"/>
                    </a:lnTo>
                    <a:lnTo>
                      <a:pt x="2267" y="1390"/>
                    </a:lnTo>
                    <a:lnTo>
                      <a:pt x="2267" y="1372"/>
                    </a:lnTo>
                    <a:lnTo>
                      <a:pt x="2267" y="1353"/>
                    </a:lnTo>
                    <a:lnTo>
                      <a:pt x="2248" y="1334"/>
                    </a:lnTo>
                    <a:lnTo>
                      <a:pt x="2248" y="1314"/>
                    </a:lnTo>
                    <a:lnTo>
                      <a:pt x="2229" y="1296"/>
                    </a:lnTo>
                    <a:lnTo>
                      <a:pt x="2191" y="1238"/>
                    </a:lnTo>
                    <a:lnTo>
                      <a:pt x="2191" y="1219"/>
                    </a:lnTo>
                    <a:lnTo>
                      <a:pt x="2076" y="1162"/>
                    </a:lnTo>
                    <a:lnTo>
                      <a:pt x="2057" y="1162"/>
                    </a:lnTo>
                    <a:lnTo>
                      <a:pt x="2000" y="1182"/>
                    </a:lnTo>
                    <a:lnTo>
                      <a:pt x="1962" y="1182"/>
                    </a:lnTo>
                    <a:lnTo>
                      <a:pt x="1829" y="1162"/>
                    </a:lnTo>
                    <a:lnTo>
                      <a:pt x="1810" y="1143"/>
                    </a:lnTo>
                    <a:lnTo>
                      <a:pt x="1734" y="1105"/>
                    </a:lnTo>
                    <a:lnTo>
                      <a:pt x="1715" y="1105"/>
                    </a:lnTo>
                    <a:lnTo>
                      <a:pt x="1676" y="1086"/>
                    </a:lnTo>
                    <a:lnTo>
                      <a:pt x="1638" y="1067"/>
                    </a:lnTo>
                    <a:lnTo>
                      <a:pt x="1562" y="1029"/>
                    </a:lnTo>
                    <a:lnTo>
                      <a:pt x="1638" y="933"/>
                    </a:lnTo>
                    <a:lnTo>
                      <a:pt x="1676" y="896"/>
                    </a:lnTo>
                    <a:lnTo>
                      <a:pt x="1695" y="857"/>
                    </a:lnTo>
                    <a:lnTo>
                      <a:pt x="1734" y="705"/>
                    </a:lnTo>
                    <a:lnTo>
                      <a:pt x="1734" y="686"/>
                    </a:lnTo>
                    <a:lnTo>
                      <a:pt x="1752" y="686"/>
                    </a:lnTo>
                    <a:lnTo>
                      <a:pt x="1791" y="629"/>
                    </a:lnTo>
                    <a:lnTo>
                      <a:pt x="1905" y="438"/>
                    </a:lnTo>
                    <a:lnTo>
                      <a:pt x="1924" y="381"/>
                    </a:lnTo>
                    <a:lnTo>
                      <a:pt x="1943" y="343"/>
                    </a:lnTo>
                    <a:lnTo>
                      <a:pt x="1943" y="324"/>
                    </a:lnTo>
                    <a:lnTo>
                      <a:pt x="1905" y="305"/>
                    </a:lnTo>
                    <a:lnTo>
                      <a:pt x="1886" y="286"/>
                    </a:lnTo>
                    <a:lnTo>
                      <a:pt x="1867" y="267"/>
                    </a:lnTo>
                    <a:lnTo>
                      <a:pt x="1867" y="248"/>
                    </a:lnTo>
                    <a:lnTo>
                      <a:pt x="1848" y="191"/>
                    </a:lnTo>
                    <a:lnTo>
                      <a:pt x="1829" y="191"/>
                    </a:lnTo>
                    <a:lnTo>
                      <a:pt x="1810" y="172"/>
                    </a:lnTo>
                    <a:lnTo>
                      <a:pt x="1810" y="153"/>
                    </a:lnTo>
                    <a:lnTo>
                      <a:pt x="1810" y="134"/>
                    </a:lnTo>
                    <a:lnTo>
                      <a:pt x="1810" y="58"/>
                    </a:lnTo>
                    <a:lnTo>
                      <a:pt x="1810" y="39"/>
                    </a:lnTo>
                    <a:lnTo>
                      <a:pt x="1810" y="19"/>
                    </a:lnTo>
                    <a:lnTo>
                      <a:pt x="1791" y="0"/>
                    </a:lnTo>
                    <a:lnTo>
                      <a:pt x="1771" y="0"/>
                    </a:lnTo>
                    <a:lnTo>
                      <a:pt x="1676" y="19"/>
                    </a:lnTo>
                    <a:lnTo>
                      <a:pt x="1638" y="58"/>
                    </a:lnTo>
                    <a:lnTo>
                      <a:pt x="1619" y="58"/>
                    </a:lnTo>
                    <a:lnTo>
                      <a:pt x="1600" y="76"/>
                    </a:lnTo>
                    <a:lnTo>
                      <a:pt x="1581" y="76"/>
                    </a:lnTo>
                    <a:lnTo>
                      <a:pt x="1543" y="95"/>
                    </a:lnTo>
                    <a:lnTo>
                      <a:pt x="1524" y="95"/>
                    </a:lnTo>
                    <a:lnTo>
                      <a:pt x="1467" y="76"/>
                    </a:lnTo>
                    <a:lnTo>
                      <a:pt x="1448" y="76"/>
                    </a:lnTo>
                    <a:lnTo>
                      <a:pt x="1429" y="95"/>
                    </a:lnTo>
                    <a:lnTo>
                      <a:pt x="1429" y="115"/>
                    </a:lnTo>
                    <a:lnTo>
                      <a:pt x="1410" y="115"/>
                    </a:lnTo>
                    <a:lnTo>
                      <a:pt x="1429" y="134"/>
                    </a:lnTo>
                    <a:lnTo>
                      <a:pt x="1429" y="153"/>
                    </a:lnTo>
                    <a:lnTo>
                      <a:pt x="1429" y="172"/>
                    </a:lnTo>
                    <a:lnTo>
                      <a:pt x="1429" y="191"/>
                    </a:lnTo>
                    <a:lnTo>
                      <a:pt x="1429" y="210"/>
                    </a:lnTo>
                    <a:lnTo>
                      <a:pt x="1410" y="210"/>
                    </a:lnTo>
                    <a:lnTo>
                      <a:pt x="1410" y="229"/>
                    </a:lnTo>
                    <a:lnTo>
                      <a:pt x="1390" y="229"/>
                    </a:lnTo>
                    <a:lnTo>
                      <a:pt x="1372" y="248"/>
                    </a:lnTo>
                    <a:lnTo>
                      <a:pt x="1353" y="229"/>
                    </a:lnTo>
                    <a:lnTo>
                      <a:pt x="1334" y="229"/>
                    </a:lnTo>
                    <a:lnTo>
                      <a:pt x="1314" y="229"/>
                    </a:lnTo>
                    <a:lnTo>
                      <a:pt x="1295" y="248"/>
                    </a:lnTo>
                    <a:lnTo>
                      <a:pt x="1276" y="286"/>
                    </a:lnTo>
                    <a:lnTo>
                      <a:pt x="1276" y="305"/>
                    </a:lnTo>
                    <a:lnTo>
                      <a:pt x="1276" y="362"/>
                    </a:lnTo>
                    <a:lnTo>
                      <a:pt x="1258" y="381"/>
                    </a:lnTo>
                    <a:lnTo>
                      <a:pt x="1238" y="400"/>
                    </a:lnTo>
                    <a:lnTo>
                      <a:pt x="1238" y="420"/>
                    </a:lnTo>
                    <a:lnTo>
                      <a:pt x="1219" y="438"/>
                    </a:lnTo>
                    <a:lnTo>
                      <a:pt x="1219" y="476"/>
                    </a:lnTo>
                    <a:lnTo>
                      <a:pt x="1200" y="496"/>
                    </a:lnTo>
                    <a:lnTo>
                      <a:pt x="1200" y="515"/>
                    </a:lnTo>
                    <a:lnTo>
                      <a:pt x="1162" y="572"/>
                    </a:lnTo>
                    <a:lnTo>
                      <a:pt x="1143" y="610"/>
                    </a:lnTo>
                    <a:lnTo>
                      <a:pt x="1105" y="762"/>
                    </a:lnTo>
                    <a:lnTo>
                      <a:pt x="1086" y="933"/>
                    </a:lnTo>
                    <a:lnTo>
                      <a:pt x="1086" y="953"/>
                    </a:lnTo>
                    <a:lnTo>
                      <a:pt x="1086" y="972"/>
                    </a:lnTo>
                    <a:lnTo>
                      <a:pt x="1086" y="991"/>
                    </a:lnTo>
                    <a:lnTo>
                      <a:pt x="1105" y="1010"/>
                    </a:lnTo>
                    <a:lnTo>
                      <a:pt x="1105" y="1029"/>
                    </a:lnTo>
                    <a:lnTo>
                      <a:pt x="1105" y="1048"/>
                    </a:lnTo>
                    <a:lnTo>
                      <a:pt x="1105" y="1067"/>
                    </a:lnTo>
                    <a:lnTo>
                      <a:pt x="1105" y="1086"/>
                    </a:lnTo>
                    <a:lnTo>
                      <a:pt x="1086" y="1086"/>
                    </a:lnTo>
                    <a:lnTo>
                      <a:pt x="1067" y="1105"/>
                    </a:lnTo>
                    <a:lnTo>
                      <a:pt x="1048" y="1105"/>
                    </a:lnTo>
                    <a:lnTo>
                      <a:pt x="1048" y="1124"/>
                    </a:lnTo>
                    <a:lnTo>
                      <a:pt x="1048" y="1143"/>
                    </a:lnTo>
                    <a:lnTo>
                      <a:pt x="1029" y="1162"/>
                    </a:lnTo>
                    <a:lnTo>
                      <a:pt x="1048" y="1182"/>
                    </a:lnTo>
                    <a:lnTo>
                      <a:pt x="1048" y="1219"/>
                    </a:lnTo>
                    <a:lnTo>
                      <a:pt x="1067" y="1277"/>
                    </a:lnTo>
                    <a:lnTo>
                      <a:pt x="1086" y="1277"/>
                    </a:lnTo>
                    <a:lnTo>
                      <a:pt x="1086" y="1296"/>
                    </a:lnTo>
                    <a:lnTo>
                      <a:pt x="1086" y="1314"/>
                    </a:lnTo>
                    <a:lnTo>
                      <a:pt x="1086" y="1334"/>
                    </a:lnTo>
                    <a:lnTo>
                      <a:pt x="1067" y="1409"/>
                    </a:lnTo>
                    <a:lnTo>
                      <a:pt x="1067" y="1466"/>
                    </a:lnTo>
                    <a:lnTo>
                      <a:pt x="1067" y="1485"/>
                    </a:lnTo>
                    <a:lnTo>
                      <a:pt x="991" y="1523"/>
                    </a:lnTo>
                    <a:lnTo>
                      <a:pt x="972" y="1542"/>
                    </a:lnTo>
                    <a:lnTo>
                      <a:pt x="953" y="1542"/>
                    </a:lnTo>
                    <a:lnTo>
                      <a:pt x="914" y="1542"/>
                    </a:lnTo>
                    <a:lnTo>
                      <a:pt x="877" y="1561"/>
                    </a:lnTo>
                    <a:lnTo>
                      <a:pt x="857" y="1561"/>
                    </a:lnTo>
                    <a:lnTo>
                      <a:pt x="819" y="1542"/>
                    </a:lnTo>
                    <a:lnTo>
                      <a:pt x="781" y="1523"/>
                    </a:lnTo>
                    <a:lnTo>
                      <a:pt x="743" y="1523"/>
                    </a:lnTo>
                    <a:lnTo>
                      <a:pt x="667" y="1561"/>
                    </a:lnTo>
                    <a:lnTo>
                      <a:pt x="533" y="1618"/>
                    </a:lnTo>
                    <a:lnTo>
                      <a:pt x="514" y="1638"/>
                    </a:lnTo>
                    <a:lnTo>
                      <a:pt x="496" y="1657"/>
                    </a:lnTo>
                    <a:lnTo>
                      <a:pt x="496" y="1675"/>
                    </a:lnTo>
                    <a:lnTo>
                      <a:pt x="476" y="1694"/>
                    </a:lnTo>
                    <a:lnTo>
                      <a:pt x="457" y="1714"/>
                    </a:lnTo>
                    <a:lnTo>
                      <a:pt x="438" y="1714"/>
                    </a:lnTo>
                    <a:lnTo>
                      <a:pt x="324" y="1733"/>
                    </a:lnTo>
                    <a:lnTo>
                      <a:pt x="229" y="1752"/>
                    </a:lnTo>
                    <a:lnTo>
                      <a:pt x="210" y="1752"/>
                    </a:lnTo>
                    <a:lnTo>
                      <a:pt x="171" y="1733"/>
                    </a:lnTo>
                    <a:lnTo>
                      <a:pt x="134" y="1733"/>
                    </a:lnTo>
                    <a:lnTo>
                      <a:pt x="95" y="1752"/>
                    </a:lnTo>
                    <a:lnTo>
                      <a:pt x="76" y="1752"/>
                    </a:lnTo>
                    <a:lnTo>
                      <a:pt x="57" y="1752"/>
                    </a:lnTo>
                    <a:lnTo>
                      <a:pt x="57" y="1771"/>
                    </a:lnTo>
                    <a:lnTo>
                      <a:pt x="0" y="1847"/>
                    </a:lnTo>
                    <a:lnTo>
                      <a:pt x="38" y="1847"/>
                    </a:lnTo>
                    <a:lnTo>
                      <a:pt x="76" y="1809"/>
                    </a:lnTo>
                    <a:lnTo>
                      <a:pt x="95" y="1809"/>
                    </a:lnTo>
                    <a:lnTo>
                      <a:pt x="134" y="1828"/>
                    </a:lnTo>
                    <a:lnTo>
                      <a:pt x="248" y="1847"/>
                    </a:lnTo>
                    <a:lnTo>
                      <a:pt x="267" y="1847"/>
                    </a:lnTo>
                    <a:lnTo>
                      <a:pt x="248" y="1866"/>
                    </a:lnTo>
                    <a:lnTo>
                      <a:pt x="248" y="1885"/>
                    </a:lnTo>
                    <a:lnTo>
                      <a:pt x="267" y="1904"/>
                    </a:lnTo>
                    <a:lnTo>
                      <a:pt x="267" y="1923"/>
                    </a:lnTo>
                    <a:lnTo>
                      <a:pt x="267" y="1942"/>
                    </a:lnTo>
                    <a:lnTo>
                      <a:pt x="248" y="1942"/>
                    </a:lnTo>
                    <a:lnTo>
                      <a:pt x="229" y="1961"/>
                    </a:lnTo>
                    <a:lnTo>
                      <a:pt x="210" y="1961"/>
                    </a:lnTo>
                    <a:lnTo>
                      <a:pt x="210" y="1980"/>
                    </a:lnTo>
                    <a:lnTo>
                      <a:pt x="191" y="1980"/>
                    </a:lnTo>
                    <a:lnTo>
                      <a:pt x="191" y="1999"/>
                    </a:lnTo>
                    <a:lnTo>
                      <a:pt x="210" y="1999"/>
                    </a:lnTo>
                    <a:lnTo>
                      <a:pt x="210" y="2019"/>
                    </a:lnTo>
                    <a:lnTo>
                      <a:pt x="229" y="2019"/>
                    </a:lnTo>
                    <a:lnTo>
                      <a:pt x="248" y="2019"/>
                    </a:lnTo>
                    <a:lnTo>
                      <a:pt x="267" y="2019"/>
                    </a:lnTo>
                    <a:lnTo>
                      <a:pt x="286" y="2019"/>
                    </a:lnTo>
                    <a:lnTo>
                      <a:pt x="286" y="1999"/>
                    </a:lnTo>
                    <a:lnTo>
                      <a:pt x="305" y="1999"/>
                    </a:lnTo>
                    <a:lnTo>
                      <a:pt x="324" y="1999"/>
                    </a:lnTo>
                    <a:lnTo>
                      <a:pt x="362" y="2019"/>
                    </a:lnTo>
                    <a:lnTo>
                      <a:pt x="381" y="2019"/>
                    </a:lnTo>
                    <a:lnTo>
                      <a:pt x="381" y="2038"/>
                    </a:lnTo>
                    <a:lnTo>
                      <a:pt x="381" y="2056"/>
                    </a:lnTo>
                    <a:lnTo>
                      <a:pt x="400" y="2075"/>
                    </a:lnTo>
                    <a:lnTo>
                      <a:pt x="400" y="2095"/>
                    </a:lnTo>
                    <a:lnTo>
                      <a:pt x="419" y="2114"/>
                    </a:lnTo>
                    <a:lnTo>
                      <a:pt x="419" y="2133"/>
                    </a:lnTo>
                    <a:lnTo>
                      <a:pt x="457" y="2171"/>
                    </a:lnTo>
                    <a:lnTo>
                      <a:pt x="476" y="2190"/>
                    </a:lnTo>
                    <a:lnTo>
                      <a:pt x="496" y="2190"/>
                    </a:lnTo>
                    <a:lnTo>
                      <a:pt x="552" y="2209"/>
                    </a:lnTo>
                    <a:lnTo>
                      <a:pt x="591" y="2228"/>
                    </a:lnTo>
                    <a:lnTo>
                      <a:pt x="610" y="2247"/>
                    </a:lnTo>
                    <a:lnTo>
                      <a:pt x="610" y="2266"/>
                    </a:lnTo>
                    <a:lnTo>
                      <a:pt x="628" y="2304"/>
                    </a:lnTo>
                    <a:lnTo>
                      <a:pt x="705" y="2400"/>
                    </a:lnTo>
                    <a:lnTo>
                      <a:pt x="724" y="2418"/>
                    </a:lnTo>
                    <a:lnTo>
                      <a:pt x="648" y="2456"/>
                    </a:lnTo>
                    <a:lnTo>
                      <a:pt x="648" y="2476"/>
                    </a:lnTo>
                    <a:lnTo>
                      <a:pt x="648" y="2495"/>
                    </a:lnTo>
                    <a:lnTo>
                      <a:pt x="648" y="2514"/>
                    </a:lnTo>
                    <a:lnTo>
                      <a:pt x="686" y="2647"/>
                    </a:lnTo>
                    <a:lnTo>
                      <a:pt x="705" y="2685"/>
                    </a:lnTo>
                    <a:lnTo>
                      <a:pt x="724" y="2742"/>
                    </a:lnTo>
                    <a:lnTo>
                      <a:pt x="724" y="2761"/>
                    </a:lnTo>
                    <a:lnTo>
                      <a:pt x="743" y="2761"/>
                    </a:lnTo>
                    <a:lnTo>
                      <a:pt x="743" y="2781"/>
                    </a:lnTo>
                    <a:lnTo>
                      <a:pt x="762" y="2799"/>
                    </a:lnTo>
                    <a:lnTo>
                      <a:pt x="781" y="2818"/>
                    </a:lnTo>
                    <a:lnTo>
                      <a:pt x="781" y="2837"/>
                    </a:lnTo>
                    <a:lnTo>
                      <a:pt x="800" y="2837"/>
                    </a:lnTo>
                    <a:lnTo>
                      <a:pt x="800" y="2913"/>
                    </a:lnTo>
                    <a:lnTo>
                      <a:pt x="800" y="2933"/>
                    </a:lnTo>
                    <a:lnTo>
                      <a:pt x="819" y="2933"/>
                    </a:lnTo>
                    <a:lnTo>
                      <a:pt x="800" y="2952"/>
                    </a:lnTo>
                    <a:lnTo>
                      <a:pt x="800" y="2971"/>
                    </a:lnTo>
                    <a:lnTo>
                      <a:pt x="800" y="2990"/>
                    </a:lnTo>
                    <a:lnTo>
                      <a:pt x="800" y="3028"/>
                    </a:lnTo>
                    <a:lnTo>
                      <a:pt x="800" y="3047"/>
                    </a:lnTo>
                    <a:lnTo>
                      <a:pt x="800" y="3066"/>
                    </a:lnTo>
                    <a:lnTo>
                      <a:pt x="781" y="3066"/>
                    </a:lnTo>
                    <a:lnTo>
                      <a:pt x="743" y="3085"/>
                    </a:lnTo>
                    <a:lnTo>
                      <a:pt x="724" y="3104"/>
                    </a:lnTo>
                    <a:lnTo>
                      <a:pt x="724" y="3123"/>
                    </a:lnTo>
                    <a:lnTo>
                      <a:pt x="705" y="3142"/>
                    </a:lnTo>
                    <a:lnTo>
                      <a:pt x="705" y="3162"/>
                    </a:lnTo>
                    <a:lnTo>
                      <a:pt x="705" y="3199"/>
                    </a:lnTo>
                    <a:lnTo>
                      <a:pt x="724" y="3218"/>
                    </a:lnTo>
                    <a:lnTo>
                      <a:pt x="743" y="3257"/>
                    </a:lnTo>
                    <a:lnTo>
                      <a:pt x="743" y="3276"/>
                    </a:lnTo>
                    <a:lnTo>
                      <a:pt x="762" y="3294"/>
                    </a:lnTo>
                    <a:lnTo>
                      <a:pt x="781" y="3314"/>
                    </a:lnTo>
                    <a:lnTo>
                      <a:pt x="781" y="3333"/>
                    </a:lnTo>
                    <a:lnTo>
                      <a:pt x="781" y="3352"/>
                    </a:lnTo>
                    <a:lnTo>
                      <a:pt x="800" y="3352"/>
                    </a:lnTo>
                    <a:lnTo>
                      <a:pt x="800" y="3371"/>
                    </a:lnTo>
                    <a:lnTo>
                      <a:pt x="819" y="3371"/>
                    </a:lnTo>
                    <a:lnTo>
                      <a:pt x="895" y="3409"/>
                    </a:lnTo>
                    <a:lnTo>
                      <a:pt x="914" y="3409"/>
                    </a:lnTo>
                    <a:lnTo>
                      <a:pt x="914" y="3428"/>
                    </a:lnTo>
                    <a:lnTo>
                      <a:pt x="933" y="3409"/>
                    </a:lnTo>
                    <a:lnTo>
                      <a:pt x="953" y="3409"/>
                    </a:lnTo>
                    <a:lnTo>
                      <a:pt x="972" y="3409"/>
                    </a:lnTo>
                    <a:lnTo>
                      <a:pt x="1009" y="3409"/>
                    </a:lnTo>
                    <a:lnTo>
                      <a:pt x="1009" y="3428"/>
                    </a:lnTo>
                    <a:lnTo>
                      <a:pt x="991" y="3428"/>
                    </a:lnTo>
                    <a:lnTo>
                      <a:pt x="991" y="3447"/>
                    </a:lnTo>
                    <a:lnTo>
                      <a:pt x="991" y="3466"/>
                    </a:lnTo>
                    <a:lnTo>
                      <a:pt x="991" y="3485"/>
                    </a:lnTo>
                    <a:lnTo>
                      <a:pt x="1009" y="3504"/>
                    </a:lnTo>
                    <a:lnTo>
                      <a:pt x="1067" y="3561"/>
                    </a:lnTo>
                    <a:lnTo>
                      <a:pt x="1067" y="3580"/>
                    </a:lnTo>
                    <a:lnTo>
                      <a:pt x="1086" y="3599"/>
                    </a:lnTo>
                    <a:lnTo>
                      <a:pt x="1105" y="3599"/>
                    </a:lnTo>
                    <a:lnTo>
                      <a:pt x="1124" y="3599"/>
                    </a:lnTo>
                    <a:lnTo>
                      <a:pt x="1143" y="3580"/>
                    </a:lnTo>
                    <a:lnTo>
                      <a:pt x="1162" y="3580"/>
                    </a:lnTo>
                    <a:lnTo>
                      <a:pt x="1258" y="3599"/>
                    </a:lnTo>
                    <a:lnTo>
                      <a:pt x="1276" y="3619"/>
                    </a:lnTo>
                    <a:lnTo>
                      <a:pt x="1258" y="3638"/>
                    </a:lnTo>
                    <a:lnTo>
                      <a:pt x="1162" y="3638"/>
                    </a:lnTo>
                    <a:lnTo>
                      <a:pt x="1143" y="3638"/>
                    </a:lnTo>
                    <a:lnTo>
                      <a:pt x="1143" y="3656"/>
                    </a:lnTo>
                    <a:lnTo>
                      <a:pt x="1124" y="3656"/>
                    </a:lnTo>
                    <a:lnTo>
                      <a:pt x="1143" y="3675"/>
                    </a:lnTo>
                    <a:lnTo>
                      <a:pt x="1162" y="3675"/>
                    </a:lnTo>
                    <a:lnTo>
                      <a:pt x="1200" y="3656"/>
                    </a:lnTo>
                    <a:lnTo>
                      <a:pt x="1219" y="3656"/>
                    </a:lnTo>
                    <a:lnTo>
                      <a:pt x="1238" y="3656"/>
                    </a:lnTo>
                    <a:lnTo>
                      <a:pt x="1258" y="3675"/>
                    </a:lnTo>
                    <a:lnTo>
                      <a:pt x="1295" y="3656"/>
                    </a:lnTo>
                    <a:lnTo>
                      <a:pt x="1353" y="3675"/>
                    </a:lnTo>
                    <a:lnTo>
                      <a:pt x="1372" y="3675"/>
                    </a:lnTo>
                    <a:lnTo>
                      <a:pt x="1372" y="3695"/>
                    </a:lnTo>
                    <a:lnTo>
                      <a:pt x="1390" y="3714"/>
                    </a:lnTo>
                    <a:lnTo>
                      <a:pt x="1410" y="3733"/>
                    </a:lnTo>
                    <a:lnTo>
                      <a:pt x="1410" y="3752"/>
                    </a:lnTo>
                    <a:lnTo>
                      <a:pt x="1429" y="3771"/>
                    </a:lnTo>
                    <a:lnTo>
                      <a:pt x="1448" y="3790"/>
                    </a:lnTo>
                    <a:lnTo>
                      <a:pt x="1448" y="3809"/>
                    </a:lnTo>
                    <a:lnTo>
                      <a:pt x="1467" y="3809"/>
                    </a:lnTo>
                    <a:lnTo>
                      <a:pt x="1486" y="3809"/>
                    </a:lnTo>
                    <a:lnTo>
                      <a:pt x="1505" y="3809"/>
                    </a:lnTo>
                    <a:lnTo>
                      <a:pt x="1543" y="3771"/>
                    </a:lnTo>
                    <a:lnTo>
                      <a:pt x="1562" y="3752"/>
                    </a:lnTo>
                    <a:lnTo>
                      <a:pt x="1562" y="3733"/>
                    </a:lnTo>
                    <a:lnTo>
                      <a:pt x="1581" y="3714"/>
                    </a:lnTo>
                    <a:lnTo>
                      <a:pt x="1581" y="3675"/>
                    </a:lnTo>
                    <a:lnTo>
                      <a:pt x="1581" y="3656"/>
                    </a:lnTo>
                    <a:lnTo>
                      <a:pt x="1581" y="3638"/>
                    </a:lnTo>
                    <a:lnTo>
                      <a:pt x="1581" y="3619"/>
                    </a:lnTo>
                    <a:lnTo>
                      <a:pt x="1581" y="3599"/>
                    </a:lnTo>
                    <a:lnTo>
                      <a:pt x="1562" y="3599"/>
                    </a:lnTo>
                    <a:lnTo>
                      <a:pt x="1543" y="3599"/>
                    </a:lnTo>
                    <a:lnTo>
                      <a:pt x="1524" y="3580"/>
                    </a:lnTo>
                    <a:lnTo>
                      <a:pt x="1524" y="3561"/>
                    </a:lnTo>
                    <a:lnTo>
                      <a:pt x="1524" y="3542"/>
                    </a:lnTo>
                    <a:lnTo>
                      <a:pt x="1543" y="3542"/>
                    </a:lnTo>
                    <a:lnTo>
                      <a:pt x="1581" y="3542"/>
                    </a:lnTo>
                    <a:lnTo>
                      <a:pt x="1600" y="3542"/>
                    </a:lnTo>
                    <a:lnTo>
                      <a:pt x="1600" y="3523"/>
                    </a:lnTo>
                    <a:lnTo>
                      <a:pt x="1581" y="3523"/>
                    </a:lnTo>
                    <a:lnTo>
                      <a:pt x="1562" y="3523"/>
                    </a:lnTo>
                    <a:lnTo>
                      <a:pt x="1562" y="3504"/>
                    </a:lnTo>
                    <a:lnTo>
                      <a:pt x="1543" y="3485"/>
                    </a:lnTo>
                    <a:lnTo>
                      <a:pt x="1543" y="3447"/>
                    </a:lnTo>
                    <a:lnTo>
                      <a:pt x="1543" y="3428"/>
                    </a:lnTo>
                    <a:lnTo>
                      <a:pt x="1543" y="3409"/>
                    </a:lnTo>
                    <a:lnTo>
                      <a:pt x="1543" y="3390"/>
                    </a:lnTo>
                    <a:lnTo>
                      <a:pt x="1562" y="3390"/>
                    </a:lnTo>
                    <a:lnTo>
                      <a:pt x="1600" y="3390"/>
                    </a:lnTo>
                    <a:lnTo>
                      <a:pt x="1638" y="3390"/>
                    </a:lnTo>
                    <a:lnTo>
                      <a:pt x="1657" y="3390"/>
                    </a:lnTo>
                    <a:lnTo>
                      <a:pt x="1676" y="3390"/>
                    </a:lnTo>
                    <a:lnTo>
                      <a:pt x="1695" y="3409"/>
                    </a:lnTo>
                    <a:lnTo>
                      <a:pt x="1715" y="3409"/>
                    </a:lnTo>
                    <a:lnTo>
                      <a:pt x="1734" y="3409"/>
                    </a:lnTo>
                    <a:lnTo>
                      <a:pt x="1752" y="3428"/>
                    </a:lnTo>
                    <a:lnTo>
                      <a:pt x="1771" y="3428"/>
                    </a:lnTo>
                    <a:lnTo>
                      <a:pt x="1791" y="3428"/>
                    </a:lnTo>
                    <a:lnTo>
                      <a:pt x="1791" y="3409"/>
                    </a:lnTo>
                    <a:lnTo>
                      <a:pt x="1829" y="3390"/>
                    </a:lnTo>
                    <a:lnTo>
                      <a:pt x="1848" y="3390"/>
                    </a:lnTo>
                    <a:lnTo>
                      <a:pt x="1848" y="3371"/>
                    </a:lnTo>
                    <a:lnTo>
                      <a:pt x="1867" y="3371"/>
                    </a:lnTo>
                    <a:lnTo>
                      <a:pt x="1867" y="3352"/>
                    </a:lnTo>
                    <a:lnTo>
                      <a:pt x="1886" y="3352"/>
                    </a:lnTo>
                    <a:lnTo>
                      <a:pt x="1886" y="3333"/>
                    </a:lnTo>
                    <a:lnTo>
                      <a:pt x="1867" y="3314"/>
                    </a:lnTo>
                    <a:lnTo>
                      <a:pt x="1867" y="3294"/>
                    </a:lnTo>
                    <a:lnTo>
                      <a:pt x="1867" y="3276"/>
                    </a:lnTo>
                    <a:lnTo>
                      <a:pt x="1848" y="3257"/>
                    </a:lnTo>
                    <a:lnTo>
                      <a:pt x="1848" y="3238"/>
                    </a:lnTo>
                    <a:lnTo>
                      <a:pt x="1867" y="3238"/>
                    </a:lnTo>
                    <a:lnTo>
                      <a:pt x="1905" y="3218"/>
                    </a:lnTo>
                    <a:lnTo>
                      <a:pt x="1905" y="3199"/>
                    </a:lnTo>
                    <a:lnTo>
                      <a:pt x="1886" y="3180"/>
                    </a:lnTo>
                    <a:lnTo>
                      <a:pt x="1905" y="3180"/>
                    </a:lnTo>
                    <a:lnTo>
                      <a:pt x="1905" y="3162"/>
                    </a:lnTo>
                    <a:lnTo>
                      <a:pt x="1924" y="3162"/>
                    </a:lnTo>
                    <a:lnTo>
                      <a:pt x="1905" y="3162"/>
                    </a:lnTo>
                    <a:lnTo>
                      <a:pt x="1905" y="3142"/>
                    </a:lnTo>
                    <a:lnTo>
                      <a:pt x="1905" y="3123"/>
                    </a:lnTo>
                    <a:lnTo>
                      <a:pt x="1924" y="3085"/>
                    </a:lnTo>
                    <a:lnTo>
                      <a:pt x="1924" y="3066"/>
                    </a:lnTo>
                    <a:lnTo>
                      <a:pt x="1905" y="3066"/>
                    </a:lnTo>
                    <a:lnTo>
                      <a:pt x="1905" y="3047"/>
                    </a:lnTo>
                    <a:lnTo>
                      <a:pt x="1886" y="3047"/>
                    </a:lnTo>
                    <a:lnTo>
                      <a:pt x="1886" y="3028"/>
                    </a:lnTo>
                    <a:lnTo>
                      <a:pt x="1867" y="3009"/>
                    </a:lnTo>
                    <a:lnTo>
                      <a:pt x="1867" y="2990"/>
                    </a:lnTo>
                    <a:lnTo>
                      <a:pt x="1848" y="2990"/>
                    </a:lnTo>
                    <a:lnTo>
                      <a:pt x="1848" y="2971"/>
                    </a:lnTo>
                    <a:lnTo>
                      <a:pt x="1829" y="2952"/>
                    </a:lnTo>
                    <a:lnTo>
                      <a:pt x="1791" y="2952"/>
                    </a:lnTo>
                    <a:lnTo>
                      <a:pt x="1771" y="2952"/>
                    </a:lnTo>
                    <a:lnTo>
                      <a:pt x="1734" y="2933"/>
                    </a:lnTo>
                    <a:lnTo>
                      <a:pt x="1715" y="2933"/>
                    </a:lnTo>
                    <a:lnTo>
                      <a:pt x="1676" y="2895"/>
                    </a:lnTo>
                    <a:lnTo>
                      <a:pt x="1657" y="2895"/>
                    </a:lnTo>
                    <a:lnTo>
                      <a:pt x="1638" y="2895"/>
                    </a:lnTo>
                    <a:lnTo>
                      <a:pt x="1619" y="2895"/>
                    </a:lnTo>
                    <a:lnTo>
                      <a:pt x="1619" y="2913"/>
                    </a:lnTo>
                    <a:lnTo>
                      <a:pt x="1600" y="2913"/>
                    </a:lnTo>
                    <a:lnTo>
                      <a:pt x="1600" y="2895"/>
                    </a:lnTo>
                    <a:lnTo>
                      <a:pt x="1581" y="2895"/>
                    </a:lnTo>
                    <a:lnTo>
                      <a:pt x="1581" y="2876"/>
                    </a:lnTo>
                    <a:lnTo>
                      <a:pt x="1562" y="2876"/>
                    </a:lnTo>
                    <a:lnTo>
                      <a:pt x="1562" y="2857"/>
                    </a:lnTo>
                    <a:lnTo>
                      <a:pt x="1581" y="2837"/>
                    </a:lnTo>
                    <a:lnTo>
                      <a:pt x="1581" y="2818"/>
                    </a:lnTo>
                    <a:lnTo>
                      <a:pt x="1600" y="2818"/>
                    </a:lnTo>
                    <a:lnTo>
                      <a:pt x="1581" y="2742"/>
                    </a:lnTo>
                    <a:lnTo>
                      <a:pt x="1581" y="2723"/>
                    </a:lnTo>
                    <a:lnTo>
                      <a:pt x="1562" y="2704"/>
                    </a:lnTo>
                    <a:lnTo>
                      <a:pt x="1543" y="2704"/>
                    </a:lnTo>
                    <a:lnTo>
                      <a:pt x="1543" y="2685"/>
                    </a:lnTo>
                    <a:lnTo>
                      <a:pt x="1543" y="2666"/>
                    </a:lnTo>
                    <a:lnTo>
                      <a:pt x="1562" y="2666"/>
                    </a:lnTo>
                    <a:lnTo>
                      <a:pt x="1581" y="2647"/>
                    </a:lnTo>
                    <a:lnTo>
                      <a:pt x="1581" y="2628"/>
                    </a:lnTo>
                    <a:lnTo>
                      <a:pt x="1581" y="2590"/>
                    </a:lnTo>
                    <a:lnTo>
                      <a:pt x="1581" y="2552"/>
                    </a:lnTo>
                    <a:lnTo>
                      <a:pt x="1581" y="2532"/>
                    </a:lnTo>
                    <a:lnTo>
                      <a:pt x="1581" y="2514"/>
                    </a:lnTo>
                    <a:lnTo>
                      <a:pt x="1581" y="2495"/>
                    </a:lnTo>
                    <a:lnTo>
                      <a:pt x="1619" y="2476"/>
                    </a:lnTo>
                    <a:lnTo>
                      <a:pt x="1638" y="2476"/>
                    </a:lnTo>
                    <a:lnTo>
                      <a:pt x="1657" y="2476"/>
                    </a:lnTo>
                    <a:lnTo>
                      <a:pt x="1676" y="2476"/>
                    </a:lnTo>
                    <a:lnTo>
                      <a:pt x="1676" y="2456"/>
                    </a:lnTo>
                    <a:lnTo>
                      <a:pt x="1695" y="2418"/>
                    </a:lnTo>
                    <a:lnTo>
                      <a:pt x="1695" y="2400"/>
                    </a:lnTo>
                    <a:lnTo>
                      <a:pt x="1695" y="2380"/>
                    </a:lnTo>
                    <a:lnTo>
                      <a:pt x="1676" y="2323"/>
                    </a:lnTo>
                    <a:lnTo>
                      <a:pt x="1657" y="2304"/>
                    </a:lnTo>
                    <a:lnTo>
                      <a:pt x="1638" y="2304"/>
                    </a:lnTo>
                    <a:lnTo>
                      <a:pt x="1638" y="2285"/>
                    </a:lnTo>
                    <a:lnTo>
                      <a:pt x="1657" y="2285"/>
                    </a:lnTo>
                    <a:lnTo>
                      <a:pt x="1657" y="2266"/>
                    </a:lnTo>
                    <a:lnTo>
                      <a:pt x="1676" y="2266"/>
                    </a:lnTo>
                    <a:lnTo>
                      <a:pt x="1695" y="2228"/>
                    </a:lnTo>
                    <a:lnTo>
                      <a:pt x="1695" y="2209"/>
                    </a:lnTo>
                    <a:lnTo>
                      <a:pt x="1695" y="2190"/>
                    </a:lnTo>
                    <a:lnTo>
                      <a:pt x="1676" y="2190"/>
                    </a:lnTo>
                    <a:lnTo>
                      <a:pt x="1676" y="2171"/>
                    </a:lnTo>
                    <a:lnTo>
                      <a:pt x="1676" y="2152"/>
                    </a:lnTo>
                    <a:lnTo>
                      <a:pt x="1695" y="2133"/>
                    </a:lnTo>
                    <a:lnTo>
                      <a:pt x="1695" y="2114"/>
                    </a:lnTo>
                    <a:lnTo>
                      <a:pt x="1695" y="2075"/>
                    </a:lnTo>
                    <a:lnTo>
                      <a:pt x="1695" y="2056"/>
                    </a:lnTo>
                    <a:lnTo>
                      <a:pt x="1695" y="2038"/>
                    </a:lnTo>
                    <a:lnTo>
                      <a:pt x="1715" y="2038"/>
                    </a:lnTo>
                    <a:lnTo>
                      <a:pt x="1734" y="2038"/>
                    </a:lnTo>
                    <a:lnTo>
                      <a:pt x="1771" y="2038"/>
                    </a:lnTo>
                    <a:lnTo>
                      <a:pt x="1791" y="2038"/>
                    </a:lnTo>
                    <a:lnTo>
                      <a:pt x="1810" y="2056"/>
                    </a:lnTo>
                    <a:lnTo>
                      <a:pt x="1848" y="2095"/>
                    </a:lnTo>
                    <a:lnTo>
                      <a:pt x="1867" y="2114"/>
                    </a:lnTo>
                    <a:lnTo>
                      <a:pt x="1905" y="2133"/>
                    </a:lnTo>
                    <a:lnTo>
                      <a:pt x="1943" y="2133"/>
                    </a:lnTo>
                    <a:lnTo>
                      <a:pt x="1962" y="2133"/>
                    </a:lnTo>
                    <a:lnTo>
                      <a:pt x="1981" y="2133"/>
                    </a:lnTo>
                    <a:lnTo>
                      <a:pt x="2000" y="2114"/>
                    </a:lnTo>
                    <a:lnTo>
                      <a:pt x="2019" y="2114"/>
                    </a:lnTo>
                    <a:lnTo>
                      <a:pt x="2057" y="2114"/>
                    </a:lnTo>
                    <a:lnTo>
                      <a:pt x="2096" y="2114"/>
                    </a:lnTo>
                    <a:lnTo>
                      <a:pt x="2133" y="2133"/>
                    </a:lnTo>
                    <a:lnTo>
                      <a:pt x="2152" y="2133"/>
                    </a:lnTo>
                    <a:lnTo>
                      <a:pt x="2172" y="2171"/>
                    </a:lnTo>
                    <a:lnTo>
                      <a:pt x="2191" y="2095"/>
                    </a:lnTo>
                    <a:lnTo>
                      <a:pt x="2210" y="2075"/>
                    </a:lnTo>
                    <a:lnTo>
                      <a:pt x="2191" y="2075"/>
                    </a:lnTo>
                    <a:lnTo>
                      <a:pt x="2191" y="2056"/>
                    </a:lnTo>
                    <a:lnTo>
                      <a:pt x="2191" y="2038"/>
                    </a:lnTo>
                    <a:lnTo>
                      <a:pt x="2172" y="1980"/>
                    </a:lnTo>
                    <a:lnTo>
                      <a:pt x="2133" y="1942"/>
                    </a:lnTo>
                    <a:lnTo>
                      <a:pt x="2133" y="1923"/>
                    </a:lnTo>
                    <a:lnTo>
                      <a:pt x="2152" y="1904"/>
                    </a:lnTo>
                    <a:lnTo>
                      <a:pt x="2152" y="1866"/>
                    </a:lnTo>
                    <a:lnTo>
                      <a:pt x="2152" y="1828"/>
                    </a:lnTo>
                    <a:lnTo>
                      <a:pt x="2191" y="1733"/>
                    </a:lnTo>
                    <a:lnTo>
                      <a:pt x="2191" y="1714"/>
                    </a:lnTo>
                    <a:lnTo>
                      <a:pt x="2191" y="1694"/>
                    </a:lnTo>
                    <a:lnTo>
                      <a:pt x="2191" y="1675"/>
                    </a:lnTo>
                    <a:lnTo>
                      <a:pt x="2229" y="1657"/>
                    </a:lnTo>
                    <a:lnTo>
                      <a:pt x="2248" y="1638"/>
                    </a:lnTo>
                    <a:lnTo>
                      <a:pt x="2286" y="1618"/>
                    </a:lnTo>
                    <a:lnTo>
                      <a:pt x="2286" y="1599"/>
                    </a:lnTo>
                    <a:lnTo>
                      <a:pt x="2305" y="1580"/>
                    </a:lnTo>
                    <a:lnTo>
                      <a:pt x="2305" y="1561"/>
                    </a:lnTo>
                    <a:lnTo>
                      <a:pt x="2305" y="1542"/>
                    </a:lnTo>
                    <a:lnTo>
                      <a:pt x="2324" y="1523"/>
                    </a:lnTo>
                    <a:lnTo>
                      <a:pt x="2343" y="1523"/>
                    </a:lnTo>
                    <a:lnTo>
                      <a:pt x="2381" y="1523"/>
                    </a:lnTo>
                    <a:lnTo>
                      <a:pt x="2400" y="1523"/>
                    </a:lnTo>
                    <a:lnTo>
                      <a:pt x="2419" y="1504"/>
                    </a:lnTo>
                    <a:lnTo>
                      <a:pt x="2438" y="1504"/>
                    </a:lnTo>
                    <a:lnTo>
                      <a:pt x="2438" y="1485"/>
                    </a:lnTo>
                    <a:lnTo>
                      <a:pt x="2457" y="1466"/>
                    </a:lnTo>
                    <a:lnTo>
                      <a:pt x="2438" y="1428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50" name="Freeform 21">
                <a:extLst>
                  <a:ext uri="{FF2B5EF4-FFF2-40B4-BE49-F238E27FC236}">
                    <a16:creationId xmlns:a16="http://schemas.microsoft.com/office/drawing/2014/main" id="{425A0C91-CDF7-E940-B471-1804375F7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75875" y="13063538"/>
                <a:ext cx="20638" cy="34925"/>
              </a:xfrm>
              <a:custGeom>
                <a:avLst/>
                <a:gdLst>
                  <a:gd name="T0" fmla="*/ 2147483646 w 59"/>
                  <a:gd name="T1" fmla="*/ 2147483646 h 97"/>
                  <a:gd name="T2" fmla="*/ 2147483646 w 59"/>
                  <a:gd name="T3" fmla="*/ 2147483646 h 97"/>
                  <a:gd name="T4" fmla="*/ 2147483646 w 59"/>
                  <a:gd name="T5" fmla="*/ 2147483646 h 97"/>
                  <a:gd name="T6" fmla="*/ 2147483646 w 59"/>
                  <a:gd name="T7" fmla="*/ 2147483646 h 97"/>
                  <a:gd name="T8" fmla="*/ 2147483646 w 59"/>
                  <a:gd name="T9" fmla="*/ 2147483646 h 97"/>
                  <a:gd name="T10" fmla="*/ 2147483646 w 59"/>
                  <a:gd name="T11" fmla="*/ 2147483646 h 97"/>
                  <a:gd name="T12" fmla="*/ 2147483646 w 59"/>
                  <a:gd name="T13" fmla="*/ 2147483646 h 97"/>
                  <a:gd name="T14" fmla="*/ 2147483646 w 59"/>
                  <a:gd name="T15" fmla="*/ 2147483646 h 97"/>
                  <a:gd name="T16" fmla="*/ 2147483646 w 59"/>
                  <a:gd name="T17" fmla="*/ 2147483646 h 97"/>
                  <a:gd name="T18" fmla="*/ 2147483646 w 59"/>
                  <a:gd name="T19" fmla="*/ 2147483646 h 97"/>
                  <a:gd name="T20" fmla="*/ 2147483646 w 59"/>
                  <a:gd name="T21" fmla="*/ 0 h 97"/>
                  <a:gd name="T22" fmla="*/ 2147483646 w 59"/>
                  <a:gd name="T23" fmla="*/ 2147483646 h 97"/>
                  <a:gd name="T24" fmla="*/ 2147483646 w 59"/>
                  <a:gd name="T25" fmla="*/ 2147483646 h 97"/>
                  <a:gd name="T26" fmla="*/ 2147483646 w 59"/>
                  <a:gd name="T27" fmla="*/ 2147483646 h 97"/>
                  <a:gd name="T28" fmla="*/ 2147483646 w 59"/>
                  <a:gd name="T29" fmla="*/ 2147483646 h 97"/>
                  <a:gd name="T30" fmla="*/ 2147483646 w 59"/>
                  <a:gd name="T31" fmla="*/ 2147483646 h 97"/>
                  <a:gd name="T32" fmla="*/ 0 w 59"/>
                  <a:gd name="T33" fmla="*/ 2147483646 h 97"/>
                  <a:gd name="T34" fmla="*/ 0 w 59"/>
                  <a:gd name="T35" fmla="*/ 2147483646 h 97"/>
                  <a:gd name="T36" fmla="*/ 0 w 59"/>
                  <a:gd name="T37" fmla="*/ 2147483646 h 97"/>
                  <a:gd name="T38" fmla="*/ 0 w 59"/>
                  <a:gd name="T39" fmla="*/ 2147483646 h 97"/>
                  <a:gd name="T40" fmla="*/ 2147483646 w 59"/>
                  <a:gd name="T41" fmla="*/ 2147483646 h 97"/>
                  <a:gd name="T42" fmla="*/ 2147483646 w 59"/>
                  <a:gd name="T43" fmla="*/ 2147483646 h 97"/>
                  <a:gd name="T44" fmla="*/ 2147483646 w 59"/>
                  <a:gd name="T45" fmla="*/ 2147483646 h 97"/>
                  <a:gd name="T46" fmla="*/ 2147483646 w 59"/>
                  <a:gd name="T47" fmla="*/ 2147483646 h 97"/>
                  <a:gd name="T48" fmla="*/ 2147483646 w 59"/>
                  <a:gd name="T49" fmla="*/ 2147483646 h 97"/>
                  <a:gd name="T50" fmla="*/ 2147483646 w 59"/>
                  <a:gd name="T51" fmla="*/ 2147483646 h 97"/>
                  <a:gd name="T52" fmla="*/ 2147483646 w 59"/>
                  <a:gd name="T53" fmla="*/ 2147483646 h 97"/>
                  <a:gd name="T54" fmla="*/ 2147483646 w 59"/>
                  <a:gd name="T55" fmla="*/ 2147483646 h 97"/>
                  <a:gd name="T56" fmla="*/ 2147483646 w 59"/>
                  <a:gd name="T57" fmla="*/ 2147483646 h 97"/>
                  <a:gd name="T58" fmla="*/ 2147483646 w 59"/>
                  <a:gd name="T59" fmla="*/ 2147483646 h 97"/>
                  <a:gd name="T60" fmla="*/ 2147483646 w 59"/>
                  <a:gd name="T61" fmla="*/ 2147483646 h 97"/>
                  <a:gd name="T62" fmla="*/ 2147483646 w 59"/>
                  <a:gd name="T63" fmla="*/ 2147483646 h 97"/>
                  <a:gd name="T64" fmla="*/ 2147483646 w 59"/>
                  <a:gd name="T65" fmla="*/ 2147483646 h 97"/>
                  <a:gd name="T66" fmla="*/ 2147483646 w 59"/>
                  <a:gd name="T67" fmla="*/ 2147483646 h 97"/>
                  <a:gd name="T68" fmla="*/ 2147483646 w 59"/>
                  <a:gd name="T69" fmla="*/ 2147483646 h 97"/>
                  <a:gd name="T70" fmla="*/ 2147483646 w 59"/>
                  <a:gd name="T71" fmla="*/ 2147483646 h 97"/>
                  <a:gd name="T72" fmla="*/ 2147483646 w 59"/>
                  <a:gd name="T73" fmla="*/ 2147483646 h 97"/>
                  <a:gd name="T74" fmla="*/ 2147483646 w 59"/>
                  <a:gd name="T75" fmla="*/ 2147483646 h 97"/>
                  <a:gd name="T76" fmla="*/ 2147483646 w 59"/>
                  <a:gd name="T77" fmla="*/ 2147483646 h 97"/>
                  <a:gd name="T78" fmla="*/ 2147483646 w 59"/>
                  <a:gd name="T79" fmla="*/ 2147483646 h 97"/>
                  <a:gd name="T80" fmla="*/ 2147483646 w 59"/>
                  <a:gd name="T81" fmla="*/ 2147483646 h 97"/>
                  <a:gd name="T82" fmla="*/ 2147483646 w 59"/>
                  <a:gd name="T83" fmla="*/ 2147483646 h 9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59" h="97">
                    <a:moveTo>
                      <a:pt x="19" y="39"/>
                    </a:moveTo>
                    <a:lnTo>
                      <a:pt x="19" y="39"/>
                    </a:lnTo>
                    <a:lnTo>
                      <a:pt x="19" y="20"/>
                    </a:lnTo>
                    <a:lnTo>
                      <a:pt x="39" y="20"/>
                    </a:lnTo>
                    <a:lnTo>
                      <a:pt x="19" y="20"/>
                    </a:lnTo>
                    <a:lnTo>
                      <a:pt x="39" y="20"/>
                    </a:lnTo>
                    <a:lnTo>
                      <a:pt x="19" y="20"/>
                    </a:lnTo>
                    <a:lnTo>
                      <a:pt x="19" y="0"/>
                    </a:lnTo>
                    <a:lnTo>
                      <a:pt x="19" y="20"/>
                    </a:lnTo>
                    <a:lnTo>
                      <a:pt x="0" y="20"/>
                    </a:lnTo>
                    <a:lnTo>
                      <a:pt x="19" y="20"/>
                    </a:lnTo>
                    <a:lnTo>
                      <a:pt x="0" y="39"/>
                    </a:lnTo>
                    <a:lnTo>
                      <a:pt x="19" y="39"/>
                    </a:lnTo>
                    <a:close/>
                    <a:moveTo>
                      <a:pt x="58" y="77"/>
                    </a:moveTo>
                    <a:lnTo>
                      <a:pt x="58" y="77"/>
                    </a:lnTo>
                    <a:lnTo>
                      <a:pt x="39" y="77"/>
                    </a:lnTo>
                    <a:lnTo>
                      <a:pt x="58" y="77"/>
                    </a:lnTo>
                    <a:lnTo>
                      <a:pt x="39" y="77"/>
                    </a:lnTo>
                    <a:lnTo>
                      <a:pt x="39" y="58"/>
                    </a:lnTo>
                    <a:lnTo>
                      <a:pt x="19" y="58"/>
                    </a:lnTo>
                    <a:lnTo>
                      <a:pt x="19" y="77"/>
                    </a:lnTo>
                    <a:lnTo>
                      <a:pt x="19" y="96"/>
                    </a:lnTo>
                    <a:lnTo>
                      <a:pt x="39" y="96"/>
                    </a:lnTo>
                    <a:lnTo>
                      <a:pt x="39" y="77"/>
                    </a:lnTo>
                    <a:lnTo>
                      <a:pt x="39" y="96"/>
                    </a:lnTo>
                    <a:lnTo>
                      <a:pt x="58" y="96"/>
                    </a:lnTo>
                    <a:lnTo>
                      <a:pt x="39" y="77"/>
                    </a:lnTo>
                    <a:lnTo>
                      <a:pt x="58" y="77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51" name="Freeform 22">
                <a:extLst>
                  <a:ext uri="{FF2B5EF4-FFF2-40B4-BE49-F238E27FC236}">
                    <a16:creationId xmlns:a16="http://schemas.microsoft.com/office/drawing/2014/main" id="{33C293AE-E92F-BB4D-A7D8-E21B8A768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95100" y="6281738"/>
                <a:ext cx="1844675" cy="1681162"/>
              </a:xfrm>
              <a:custGeom>
                <a:avLst/>
                <a:gdLst>
                  <a:gd name="T0" fmla="*/ 2147483646 w 5125"/>
                  <a:gd name="T1" fmla="*/ 2147483646 h 4668"/>
                  <a:gd name="T2" fmla="*/ 2147483646 w 5125"/>
                  <a:gd name="T3" fmla="*/ 2147483646 h 4668"/>
                  <a:gd name="T4" fmla="*/ 2147483646 w 5125"/>
                  <a:gd name="T5" fmla="*/ 2147483646 h 4668"/>
                  <a:gd name="T6" fmla="*/ 2147483646 w 5125"/>
                  <a:gd name="T7" fmla="*/ 2147483646 h 4668"/>
                  <a:gd name="T8" fmla="*/ 2147483646 w 5125"/>
                  <a:gd name="T9" fmla="*/ 2147483646 h 4668"/>
                  <a:gd name="T10" fmla="*/ 2147483646 w 5125"/>
                  <a:gd name="T11" fmla="*/ 2147483646 h 4668"/>
                  <a:gd name="T12" fmla="*/ 2147483646 w 5125"/>
                  <a:gd name="T13" fmla="*/ 2147483646 h 4668"/>
                  <a:gd name="T14" fmla="*/ 2147483646 w 5125"/>
                  <a:gd name="T15" fmla="*/ 2147483646 h 4668"/>
                  <a:gd name="T16" fmla="*/ 2147483646 w 5125"/>
                  <a:gd name="T17" fmla="*/ 2147483646 h 4668"/>
                  <a:gd name="T18" fmla="*/ 2147483646 w 5125"/>
                  <a:gd name="T19" fmla="*/ 2147483646 h 4668"/>
                  <a:gd name="T20" fmla="*/ 2147483646 w 5125"/>
                  <a:gd name="T21" fmla="*/ 2147483646 h 4668"/>
                  <a:gd name="T22" fmla="*/ 2147483646 w 5125"/>
                  <a:gd name="T23" fmla="*/ 2147483646 h 4668"/>
                  <a:gd name="T24" fmla="*/ 2147483646 w 5125"/>
                  <a:gd name="T25" fmla="*/ 2147483646 h 4668"/>
                  <a:gd name="T26" fmla="*/ 2147483646 w 5125"/>
                  <a:gd name="T27" fmla="*/ 2147483646 h 4668"/>
                  <a:gd name="T28" fmla="*/ 2147483646 w 5125"/>
                  <a:gd name="T29" fmla="*/ 2147483646 h 4668"/>
                  <a:gd name="T30" fmla="*/ 2147483646 w 5125"/>
                  <a:gd name="T31" fmla="*/ 2147483646 h 4668"/>
                  <a:gd name="T32" fmla="*/ 2147483646 w 5125"/>
                  <a:gd name="T33" fmla="*/ 2147483646 h 4668"/>
                  <a:gd name="T34" fmla="*/ 2147483646 w 5125"/>
                  <a:gd name="T35" fmla="*/ 2147483646 h 4668"/>
                  <a:gd name="T36" fmla="*/ 2147483646 w 5125"/>
                  <a:gd name="T37" fmla="*/ 2147483646 h 4668"/>
                  <a:gd name="T38" fmla="*/ 2147483646 w 5125"/>
                  <a:gd name="T39" fmla="*/ 2147483646 h 4668"/>
                  <a:gd name="T40" fmla="*/ 2147483646 w 5125"/>
                  <a:gd name="T41" fmla="*/ 2147483646 h 4668"/>
                  <a:gd name="T42" fmla="*/ 2147483646 w 5125"/>
                  <a:gd name="T43" fmla="*/ 2147483646 h 4668"/>
                  <a:gd name="T44" fmla="*/ 2147483646 w 5125"/>
                  <a:gd name="T45" fmla="*/ 2147483646 h 4668"/>
                  <a:gd name="T46" fmla="*/ 2147483646 w 5125"/>
                  <a:gd name="T47" fmla="*/ 2147483646 h 4668"/>
                  <a:gd name="T48" fmla="*/ 2147483646 w 5125"/>
                  <a:gd name="T49" fmla="*/ 2147483646 h 4668"/>
                  <a:gd name="T50" fmla="*/ 2147483646 w 5125"/>
                  <a:gd name="T51" fmla="*/ 2147483646 h 4668"/>
                  <a:gd name="T52" fmla="*/ 2147483646 w 5125"/>
                  <a:gd name="T53" fmla="*/ 2147483646 h 4668"/>
                  <a:gd name="T54" fmla="*/ 2147483646 w 5125"/>
                  <a:gd name="T55" fmla="*/ 2147483646 h 4668"/>
                  <a:gd name="T56" fmla="*/ 2147483646 w 5125"/>
                  <a:gd name="T57" fmla="*/ 2147483646 h 4668"/>
                  <a:gd name="T58" fmla="*/ 2147483646 w 5125"/>
                  <a:gd name="T59" fmla="*/ 2147483646 h 4668"/>
                  <a:gd name="T60" fmla="*/ 0 w 5125"/>
                  <a:gd name="T61" fmla="*/ 2147483646 h 4668"/>
                  <a:gd name="T62" fmla="*/ 2147483646 w 5125"/>
                  <a:gd name="T63" fmla="*/ 2147483646 h 4668"/>
                  <a:gd name="T64" fmla="*/ 2147483646 w 5125"/>
                  <a:gd name="T65" fmla="*/ 2147483646 h 4668"/>
                  <a:gd name="T66" fmla="*/ 2147483646 w 5125"/>
                  <a:gd name="T67" fmla="*/ 2147483646 h 4668"/>
                  <a:gd name="T68" fmla="*/ 2147483646 w 5125"/>
                  <a:gd name="T69" fmla="*/ 2147483646 h 4668"/>
                  <a:gd name="T70" fmla="*/ 2147483646 w 5125"/>
                  <a:gd name="T71" fmla="*/ 2147483646 h 4668"/>
                  <a:gd name="T72" fmla="*/ 2147483646 w 5125"/>
                  <a:gd name="T73" fmla="*/ 2147483646 h 4668"/>
                  <a:gd name="T74" fmla="*/ 2147483646 w 5125"/>
                  <a:gd name="T75" fmla="*/ 2147483646 h 4668"/>
                  <a:gd name="T76" fmla="*/ 2147483646 w 5125"/>
                  <a:gd name="T77" fmla="*/ 2147483646 h 4668"/>
                  <a:gd name="T78" fmla="*/ 2147483646 w 5125"/>
                  <a:gd name="T79" fmla="*/ 2147483646 h 4668"/>
                  <a:gd name="T80" fmla="*/ 2147483646 w 5125"/>
                  <a:gd name="T81" fmla="*/ 2147483646 h 4668"/>
                  <a:gd name="T82" fmla="*/ 2147483646 w 5125"/>
                  <a:gd name="T83" fmla="*/ 2147483646 h 4668"/>
                  <a:gd name="T84" fmla="*/ 2147483646 w 5125"/>
                  <a:gd name="T85" fmla="*/ 2147483646 h 4668"/>
                  <a:gd name="T86" fmla="*/ 2147483646 w 5125"/>
                  <a:gd name="T87" fmla="*/ 2147483646 h 4668"/>
                  <a:gd name="T88" fmla="*/ 2147483646 w 5125"/>
                  <a:gd name="T89" fmla="*/ 2147483646 h 4668"/>
                  <a:gd name="T90" fmla="*/ 2147483646 w 5125"/>
                  <a:gd name="T91" fmla="*/ 2147483646 h 4668"/>
                  <a:gd name="T92" fmla="*/ 2147483646 w 5125"/>
                  <a:gd name="T93" fmla="*/ 2147483646 h 4668"/>
                  <a:gd name="T94" fmla="*/ 2147483646 w 5125"/>
                  <a:gd name="T95" fmla="*/ 2147483646 h 4668"/>
                  <a:gd name="T96" fmla="*/ 2147483646 w 5125"/>
                  <a:gd name="T97" fmla="*/ 2147483646 h 4668"/>
                  <a:gd name="T98" fmla="*/ 2147483646 w 5125"/>
                  <a:gd name="T99" fmla="*/ 2147483646 h 4668"/>
                  <a:gd name="T100" fmla="*/ 2147483646 w 5125"/>
                  <a:gd name="T101" fmla="*/ 2147483646 h 4668"/>
                  <a:gd name="T102" fmla="*/ 2147483646 w 5125"/>
                  <a:gd name="T103" fmla="*/ 2147483646 h 4668"/>
                  <a:gd name="T104" fmla="*/ 2147483646 w 5125"/>
                  <a:gd name="T105" fmla="*/ 2147483646 h 4668"/>
                  <a:gd name="T106" fmla="*/ 2147483646 w 5125"/>
                  <a:gd name="T107" fmla="*/ 2147483646 h 4668"/>
                  <a:gd name="T108" fmla="*/ 2147483646 w 5125"/>
                  <a:gd name="T109" fmla="*/ 2147483646 h 4668"/>
                  <a:gd name="T110" fmla="*/ 2147483646 w 5125"/>
                  <a:gd name="T111" fmla="*/ 2147483646 h 4668"/>
                  <a:gd name="T112" fmla="*/ 2147483646 w 5125"/>
                  <a:gd name="T113" fmla="*/ 2147483646 h 4668"/>
                  <a:gd name="T114" fmla="*/ 2147483646 w 5125"/>
                  <a:gd name="T115" fmla="*/ 2147483646 h 4668"/>
                  <a:gd name="T116" fmla="*/ 2147483646 w 5125"/>
                  <a:gd name="T117" fmla="*/ 2147483646 h 4668"/>
                  <a:gd name="T118" fmla="*/ 2147483646 w 5125"/>
                  <a:gd name="T119" fmla="*/ 2147483646 h 4668"/>
                  <a:gd name="T120" fmla="*/ 2147483646 w 5125"/>
                  <a:gd name="T121" fmla="*/ 2147483646 h 4668"/>
                  <a:gd name="T122" fmla="*/ 2147483646 w 5125"/>
                  <a:gd name="T123" fmla="*/ 2147483646 h 46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125" h="4668">
                    <a:moveTo>
                      <a:pt x="3219" y="4305"/>
                    </a:moveTo>
                    <a:lnTo>
                      <a:pt x="3219" y="4305"/>
                    </a:lnTo>
                    <a:lnTo>
                      <a:pt x="3201" y="4305"/>
                    </a:lnTo>
                    <a:lnTo>
                      <a:pt x="3182" y="4324"/>
                    </a:lnTo>
                    <a:lnTo>
                      <a:pt x="3201" y="4324"/>
                    </a:lnTo>
                    <a:lnTo>
                      <a:pt x="3201" y="4343"/>
                    </a:lnTo>
                    <a:lnTo>
                      <a:pt x="3182" y="4343"/>
                    </a:lnTo>
                    <a:lnTo>
                      <a:pt x="3201" y="4362"/>
                    </a:lnTo>
                    <a:lnTo>
                      <a:pt x="3219" y="4362"/>
                    </a:lnTo>
                    <a:lnTo>
                      <a:pt x="3219" y="4343"/>
                    </a:lnTo>
                    <a:lnTo>
                      <a:pt x="3219" y="4324"/>
                    </a:lnTo>
                    <a:lnTo>
                      <a:pt x="3219" y="4305"/>
                    </a:lnTo>
                    <a:close/>
                    <a:moveTo>
                      <a:pt x="2629" y="4191"/>
                    </a:moveTo>
                    <a:lnTo>
                      <a:pt x="2648" y="4191"/>
                    </a:lnTo>
                    <a:lnTo>
                      <a:pt x="2629" y="4191"/>
                    </a:lnTo>
                    <a:lnTo>
                      <a:pt x="2610" y="4210"/>
                    </a:lnTo>
                    <a:lnTo>
                      <a:pt x="2591" y="4229"/>
                    </a:lnTo>
                    <a:lnTo>
                      <a:pt x="2572" y="4229"/>
                    </a:lnTo>
                    <a:lnTo>
                      <a:pt x="2591" y="4248"/>
                    </a:lnTo>
                    <a:lnTo>
                      <a:pt x="2610" y="4248"/>
                    </a:lnTo>
                    <a:lnTo>
                      <a:pt x="2629" y="4248"/>
                    </a:lnTo>
                    <a:lnTo>
                      <a:pt x="2648" y="4248"/>
                    </a:lnTo>
                    <a:lnTo>
                      <a:pt x="2629" y="4229"/>
                    </a:lnTo>
                    <a:lnTo>
                      <a:pt x="2629" y="4210"/>
                    </a:lnTo>
                    <a:lnTo>
                      <a:pt x="2629" y="4191"/>
                    </a:lnTo>
                    <a:close/>
                    <a:moveTo>
                      <a:pt x="2838" y="4172"/>
                    </a:moveTo>
                    <a:lnTo>
                      <a:pt x="2820" y="4172"/>
                    </a:lnTo>
                    <a:lnTo>
                      <a:pt x="2838" y="4172"/>
                    </a:lnTo>
                    <a:lnTo>
                      <a:pt x="2857" y="4191"/>
                    </a:lnTo>
                    <a:lnTo>
                      <a:pt x="2857" y="4210"/>
                    </a:lnTo>
                    <a:lnTo>
                      <a:pt x="2877" y="4191"/>
                    </a:lnTo>
                    <a:lnTo>
                      <a:pt x="2896" y="4191"/>
                    </a:lnTo>
                    <a:lnTo>
                      <a:pt x="2896" y="4172"/>
                    </a:lnTo>
                    <a:lnTo>
                      <a:pt x="2877" y="4172"/>
                    </a:lnTo>
                    <a:lnTo>
                      <a:pt x="2838" y="4172"/>
                    </a:lnTo>
                    <a:close/>
                    <a:moveTo>
                      <a:pt x="2838" y="4153"/>
                    </a:moveTo>
                    <a:lnTo>
                      <a:pt x="2838" y="4133"/>
                    </a:lnTo>
                    <a:lnTo>
                      <a:pt x="2820" y="4133"/>
                    </a:lnTo>
                    <a:lnTo>
                      <a:pt x="2781" y="4114"/>
                    </a:lnTo>
                    <a:lnTo>
                      <a:pt x="2743" y="4114"/>
                    </a:lnTo>
                    <a:lnTo>
                      <a:pt x="2724" y="4114"/>
                    </a:lnTo>
                    <a:lnTo>
                      <a:pt x="2743" y="4133"/>
                    </a:lnTo>
                    <a:lnTo>
                      <a:pt x="2781" y="4153"/>
                    </a:lnTo>
                    <a:lnTo>
                      <a:pt x="2820" y="4153"/>
                    </a:lnTo>
                    <a:lnTo>
                      <a:pt x="2838" y="4153"/>
                    </a:lnTo>
                    <a:close/>
                    <a:moveTo>
                      <a:pt x="1924" y="3981"/>
                    </a:moveTo>
                    <a:lnTo>
                      <a:pt x="1943" y="3962"/>
                    </a:lnTo>
                    <a:lnTo>
                      <a:pt x="1924" y="3943"/>
                    </a:lnTo>
                    <a:lnTo>
                      <a:pt x="1905" y="3943"/>
                    </a:lnTo>
                    <a:lnTo>
                      <a:pt x="1886" y="3943"/>
                    </a:lnTo>
                    <a:lnTo>
                      <a:pt x="1867" y="3943"/>
                    </a:lnTo>
                    <a:lnTo>
                      <a:pt x="1848" y="3943"/>
                    </a:lnTo>
                    <a:lnTo>
                      <a:pt x="1848" y="3962"/>
                    </a:lnTo>
                    <a:lnTo>
                      <a:pt x="1829" y="3962"/>
                    </a:lnTo>
                    <a:lnTo>
                      <a:pt x="1810" y="3962"/>
                    </a:lnTo>
                    <a:lnTo>
                      <a:pt x="1791" y="3981"/>
                    </a:lnTo>
                    <a:lnTo>
                      <a:pt x="1791" y="4000"/>
                    </a:lnTo>
                    <a:lnTo>
                      <a:pt x="1791" y="4019"/>
                    </a:lnTo>
                    <a:lnTo>
                      <a:pt x="1810" y="4019"/>
                    </a:lnTo>
                    <a:lnTo>
                      <a:pt x="1829" y="4019"/>
                    </a:lnTo>
                    <a:lnTo>
                      <a:pt x="1829" y="4000"/>
                    </a:lnTo>
                    <a:lnTo>
                      <a:pt x="1848" y="3981"/>
                    </a:lnTo>
                    <a:lnTo>
                      <a:pt x="1867" y="3962"/>
                    </a:lnTo>
                    <a:lnTo>
                      <a:pt x="1886" y="3981"/>
                    </a:lnTo>
                    <a:lnTo>
                      <a:pt x="1867" y="4000"/>
                    </a:lnTo>
                    <a:lnTo>
                      <a:pt x="1848" y="4019"/>
                    </a:lnTo>
                    <a:lnTo>
                      <a:pt x="1848" y="4038"/>
                    </a:lnTo>
                    <a:lnTo>
                      <a:pt x="1867" y="4038"/>
                    </a:lnTo>
                    <a:lnTo>
                      <a:pt x="1905" y="4038"/>
                    </a:lnTo>
                    <a:lnTo>
                      <a:pt x="1924" y="4019"/>
                    </a:lnTo>
                    <a:lnTo>
                      <a:pt x="1924" y="4000"/>
                    </a:lnTo>
                    <a:lnTo>
                      <a:pt x="1924" y="3981"/>
                    </a:lnTo>
                    <a:lnTo>
                      <a:pt x="1905" y="3981"/>
                    </a:lnTo>
                    <a:lnTo>
                      <a:pt x="1924" y="3981"/>
                    </a:lnTo>
                    <a:close/>
                    <a:moveTo>
                      <a:pt x="3067" y="3867"/>
                    </a:moveTo>
                    <a:lnTo>
                      <a:pt x="3067" y="3886"/>
                    </a:lnTo>
                    <a:lnTo>
                      <a:pt x="3048" y="3905"/>
                    </a:lnTo>
                    <a:lnTo>
                      <a:pt x="3067" y="3924"/>
                    </a:lnTo>
                    <a:lnTo>
                      <a:pt x="3086" y="3924"/>
                    </a:lnTo>
                    <a:lnTo>
                      <a:pt x="3105" y="3905"/>
                    </a:lnTo>
                    <a:lnTo>
                      <a:pt x="3105" y="3886"/>
                    </a:lnTo>
                    <a:lnTo>
                      <a:pt x="3086" y="3867"/>
                    </a:lnTo>
                    <a:lnTo>
                      <a:pt x="3067" y="3867"/>
                    </a:lnTo>
                    <a:close/>
                    <a:moveTo>
                      <a:pt x="5124" y="2324"/>
                    </a:moveTo>
                    <a:lnTo>
                      <a:pt x="5124" y="2305"/>
                    </a:lnTo>
                    <a:lnTo>
                      <a:pt x="5105" y="2305"/>
                    </a:lnTo>
                    <a:lnTo>
                      <a:pt x="5105" y="2286"/>
                    </a:lnTo>
                    <a:lnTo>
                      <a:pt x="5124" y="2267"/>
                    </a:lnTo>
                    <a:lnTo>
                      <a:pt x="5124" y="2248"/>
                    </a:lnTo>
                    <a:lnTo>
                      <a:pt x="5124" y="2229"/>
                    </a:lnTo>
                    <a:lnTo>
                      <a:pt x="5105" y="2229"/>
                    </a:lnTo>
                    <a:lnTo>
                      <a:pt x="5086" y="2229"/>
                    </a:lnTo>
                    <a:lnTo>
                      <a:pt x="5086" y="2210"/>
                    </a:lnTo>
                    <a:lnTo>
                      <a:pt x="5067" y="2191"/>
                    </a:lnTo>
                    <a:lnTo>
                      <a:pt x="5048" y="2191"/>
                    </a:lnTo>
                    <a:lnTo>
                      <a:pt x="5048" y="2172"/>
                    </a:lnTo>
                    <a:lnTo>
                      <a:pt x="5048" y="2152"/>
                    </a:lnTo>
                    <a:lnTo>
                      <a:pt x="5029" y="2133"/>
                    </a:lnTo>
                    <a:lnTo>
                      <a:pt x="5010" y="2096"/>
                    </a:lnTo>
                    <a:lnTo>
                      <a:pt x="4991" y="2076"/>
                    </a:lnTo>
                    <a:lnTo>
                      <a:pt x="4972" y="2057"/>
                    </a:lnTo>
                    <a:lnTo>
                      <a:pt x="4915" y="1905"/>
                    </a:lnTo>
                    <a:lnTo>
                      <a:pt x="4915" y="1886"/>
                    </a:lnTo>
                    <a:lnTo>
                      <a:pt x="4896" y="1867"/>
                    </a:lnTo>
                    <a:lnTo>
                      <a:pt x="4896" y="1810"/>
                    </a:lnTo>
                    <a:lnTo>
                      <a:pt x="4896" y="1791"/>
                    </a:lnTo>
                    <a:lnTo>
                      <a:pt x="4877" y="1791"/>
                    </a:lnTo>
                    <a:lnTo>
                      <a:pt x="4858" y="1810"/>
                    </a:lnTo>
                    <a:lnTo>
                      <a:pt x="4838" y="1810"/>
                    </a:lnTo>
                    <a:lnTo>
                      <a:pt x="4819" y="1810"/>
                    </a:lnTo>
                    <a:lnTo>
                      <a:pt x="4801" y="1810"/>
                    </a:lnTo>
                    <a:lnTo>
                      <a:pt x="4782" y="1791"/>
                    </a:lnTo>
                    <a:lnTo>
                      <a:pt x="4801" y="1771"/>
                    </a:lnTo>
                    <a:lnTo>
                      <a:pt x="4801" y="1752"/>
                    </a:lnTo>
                    <a:lnTo>
                      <a:pt x="4801" y="1734"/>
                    </a:lnTo>
                    <a:lnTo>
                      <a:pt x="4801" y="1715"/>
                    </a:lnTo>
                    <a:lnTo>
                      <a:pt x="4782" y="1657"/>
                    </a:lnTo>
                    <a:lnTo>
                      <a:pt x="4782" y="1638"/>
                    </a:lnTo>
                    <a:lnTo>
                      <a:pt x="4782" y="1581"/>
                    </a:lnTo>
                    <a:lnTo>
                      <a:pt x="4782" y="1562"/>
                    </a:lnTo>
                    <a:lnTo>
                      <a:pt x="4782" y="1543"/>
                    </a:lnTo>
                    <a:lnTo>
                      <a:pt x="4782" y="1524"/>
                    </a:lnTo>
                    <a:lnTo>
                      <a:pt x="4819" y="1505"/>
                    </a:lnTo>
                    <a:lnTo>
                      <a:pt x="4838" y="1486"/>
                    </a:lnTo>
                    <a:lnTo>
                      <a:pt x="4838" y="1467"/>
                    </a:lnTo>
                    <a:lnTo>
                      <a:pt x="4838" y="1448"/>
                    </a:lnTo>
                    <a:lnTo>
                      <a:pt x="4858" y="1448"/>
                    </a:lnTo>
                    <a:lnTo>
                      <a:pt x="4858" y="1429"/>
                    </a:lnTo>
                    <a:lnTo>
                      <a:pt x="4877" y="1429"/>
                    </a:lnTo>
                    <a:lnTo>
                      <a:pt x="4877" y="1390"/>
                    </a:lnTo>
                    <a:lnTo>
                      <a:pt x="4896" y="1390"/>
                    </a:lnTo>
                    <a:lnTo>
                      <a:pt x="4896" y="1372"/>
                    </a:lnTo>
                    <a:lnTo>
                      <a:pt x="4915" y="1353"/>
                    </a:lnTo>
                    <a:lnTo>
                      <a:pt x="4915" y="1334"/>
                    </a:lnTo>
                    <a:lnTo>
                      <a:pt x="4915" y="1314"/>
                    </a:lnTo>
                    <a:lnTo>
                      <a:pt x="4858" y="1314"/>
                    </a:lnTo>
                    <a:lnTo>
                      <a:pt x="4838" y="1295"/>
                    </a:lnTo>
                    <a:lnTo>
                      <a:pt x="4838" y="1314"/>
                    </a:lnTo>
                    <a:lnTo>
                      <a:pt x="4819" y="1314"/>
                    </a:lnTo>
                    <a:lnTo>
                      <a:pt x="4801" y="1314"/>
                    </a:lnTo>
                    <a:lnTo>
                      <a:pt x="4801" y="1276"/>
                    </a:lnTo>
                    <a:lnTo>
                      <a:pt x="4782" y="1276"/>
                    </a:lnTo>
                    <a:lnTo>
                      <a:pt x="4782" y="1258"/>
                    </a:lnTo>
                    <a:lnTo>
                      <a:pt x="4782" y="1238"/>
                    </a:lnTo>
                    <a:lnTo>
                      <a:pt x="4782" y="1219"/>
                    </a:lnTo>
                    <a:lnTo>
                      <a:pt x="4782" y="1200"/>
                    </a:lnTo>
                    <a:lnTo>
                      <a:pt x="4782" y="1181"/>
                    </a:lnTo>
                    <a:lnTo>
                      <a:pt x="4762" y="1181"/>
                    </a:lnTo>
                    <a:lnTo>
                      <a:pt x="4724" y="1162"/>
                    </a:lnTo>
                    <a:lnTo>
                      <a:pt x="4705" y="1162"/>
                    </a:lnTo>
                    <a:lnTo>
                      <a:pt x="4686" y="1143"/>
                    </a:lnTo>
                    <a:lnTo>
                      <a:pt x="4686" y="1124"/>
                    </a:lnTo>
                    <a:lnTo>
                      <a:pt x="4705" y="1124"/>
                    </a:lnTo>
                    <a:lnTo>
                      <a:pt x="4705" y="1105"/>
                    </a:lnTo>
                    <a:lnTo>
                      <a:pt x="4724" y="1105"/>
                    </a:lnTo>
                    <a:lnTo>
                      <a:pt x="4724" y="1086"/>
                    </a:lnTo>
                    <a:lnTo>
                      <a:pt x="4705" y="1067"/>
                    </a:lnTo>
                    <a:lnTo>
                      <a:pt x="4629" y="991"/>
                    </a:lnTo>
                    <a:lnTo>
                      <a:pt x="4629" y="953"/>
                    </a:lnTo>
                    <a:lnTo>
                      <a:pt x="4629" y="933"/>
                    </a:lnTo>
                    <a:lnTo>
                      <a:pt x="4629" y="914"/>
                    </a:lnTo>
                    <a:lnTo>
                      <a:pt x="4629" y="895"/>
                    </a:lnTo>
                    <a:lnTo>
                      <a:pt x="4591" y="877"/>
                    </a:lnTo>
                    <a:lnTo>
                      <a:pt x="4591" y="857"/>
                    </a:lnTo>
                    <a:lnTo>
                      <a:pt x="4572" y="838"/>
                    </a:lnTo>
                    <a:lnTo>
                      <a:pt x="4572" y="819"/>
                    </a:lnTo>
                    <a:lnTo>
                      <a:pt x="4553" y="819"/>
                    </a:lnTo>
                    <a:lnTo>
                      <a:pt x="4534" y="838"/>
                    </a:lnTo>
                    <a:lnTo>
                      <a:pt x="4534" y="819"/>
                    </a:lnTo>
                    <a:lnTo>
                      <a:pt x="4534" y="800"/>
                    </a:lnTo>
                    <a:lnTo>
                      <a:pt x="4534" y="781"/>
                    </a:lnTo>
                    <a:lnTo>
                      <a:pt x="4553" y="762"/>
                    </a:lnTo>
                    <a:lnTo>
                      <a:pt x="4553" y="743"/>
                    </a:lnTo>
                    <a:lnTo>
                      <a:pt x="4534" y="724"/>
                    </a:lnTo>
                    <a:lnTo>
                      <a:pt x="4534" y="705"/>
                    </a:lnTo>
                    <a:lnTo>
                      <a:pt x="4534" y="686"/>
                    </a:lnTo>
                    <a:lnTo>
                      <a:pt x="4515" y="686"/>
                    </a:lnTo>
                    <a:lnTo>
                      <a:pt x="4496" y="686"/>
                    </a:lnTo>
                    <a:lnTo>
                      <a:pt x="4477" y="667"/>
                    </a:lnTo>
                    <a:lnTo>
                      <a:pt x="4457" y="648"/>
                    </a:lnTo>
                    <a:lnTo>
                      <a:pt x="4457" y="628"/>
                    </a:lnTo>
                    <a:lnTo>
                      <a:pt x="4457" y="610"/>
                    </a:lnTo>
                    <a:lnTo>
                      <a:pt x="4457" y="591"/>
                    </a:lnTo>
                    <a:lnTo>
                      <a:pt x="4477" y="514"/>
                    </a:lnTo>
                    <a:lnTo>
                      <a:pt x="4457" y="476"/>
                    </a:lnTo>
                    <a:lnTo>
                      <a:pt x="4457" y="457"/>
                    </a:lnTo>
                    <a:lnTo>
                      <a:pt x="4477" y="419"/>
                    </a:lnTo>
                    <a:lnTo>
                      <a:pt x="4477" y="400"/>
                    </a:lnTo>
                    <a:lnTo>
                      <a:pt x="4477" y="381"/>
                    </a:lnTo>
                    <a:lnTo>
                      <a:pt x="4477" y="362"/>
                    </a:lnTo>
                    <a:lnTo>
                      <a:pt x="4420" y="362"/>
                    </a:lnTo>
                    <a:lnTo>
                      <a:pt x="4401" y="362"/>
                    </a:lnTo>
                    <a:lnTo>
                      <a:pt x="4381" y="381"/>
                    </a:lnTo>
                    <a:lnTo>
                      <a:pt x="4343" y="419"/>
                    </a:lnTo>
                    <a:lnTo>
                      <a:pt x="4325" y="438"/>
                    </a:lnTo>
                    <a:lnTo>
                      <a:pt x="4325" y="457"/>
                    </a:lnTo>
                    <a:lnTo>
                      <a:pt x="4325" y="476"/>
                    </a:lnTo>
                    <a:lnTo>
                      <a:pt x="4325" y="496"/>
                    </a:lnTo>
                    <a:lnTo>
                      <a:pt x="4286" y="533"/>
                    </a:lnTo>
                    <a:lnTo>
                      <a:pt x="4210" y="610"/>
                    </a:lnTo>
                    <a:lnTo>
                      <a:pt x="4191" y="628"/>
                    </a:lnTo>
                    <a:lnTo>
                      <a:pt x="4172" y="628"/>
                    </a:lnTo>
                    <a:lnTo>
                      <a:pt x="4153" y="610"/>
                    </a:lnTo>
                    <a:lnTo>
                      <a:pt x="4134" y="610"/>
                    </a:lnTo>
                    <a:lnTo>
                      <a:pt x="4115" y="591"/>
                    </a:lnTo>
                    <a:lnTo>
                      <a:pt x="4096" y="591"/>
                    </a:lnTo>
                    <a:lnTo>
                      <a:pt x="4096" y="572"/>
                    </a:lnTo>
                    <a:lnTo>
                      <a:pt x="4115" y="572"/>
                    </a:lnTo>
                    <a:lnTo>
                      <a:pt x="4115" y="552"/>
                    </a:lnTo>
                    <a:lnTo>
                      <a:pt x="4134" y="552"/>
                    </a:lnTo>
                    <a:lnTo>
                      <a:pt x="4153" y="533"/>
                    </a:lnTo>
                    <a:lnTo>
                      <a:pt x="4115" y="514"/>
                    </a:lnTo>
                    <a:lnTo>
                      <a:pt x="4096" y="496"/>
                    </a:lnTo>
                    <a:lnTo>
                      <a:pt x="4096" y="476"/>
                    </a:lnTo>
                    <a:lnTo>
                      <a:pt x="4096" y="457"/>
                    </a:lnTo>
                    <a:lnTo>
                      <a:pt x="4115" y="419"/>
                    </a:lnTo>
                    <a:lnTo>
                      <a:pt x="4134" y="419"/>
                    </a:lnTo>
                    <a:lnTo>
                      <a:pt x="4134" y="400"/>
                    </a:lnTo>
                    <a:lnTo>
                      <a:pt x="4134" y="381"/>
                    </a:lnTo>
                    <a:lnTo>
                      <a:pt x="4115" y="381"/>
                    </a:lnTo>
                    <a:lnTo>
                      <a:pt x="4058" y="343"/>
                    </a:lnTo>
                    <a:lnTo>
                      <a:pt x="4039" y="324"/>
                    </a:lnTo>
                    <a:lnTo>
                      <a:pt x="4039" y="305"/>
                    </a:lnTo>
                    <a:lnTo>
                      <a:pt x="4039" y="286"/>
                    </a:lnTo>
                    <a:lnTo>
                      <a:pt x="4039" y="267"/>
                    </a:lnTo>
                    <a:lnTo>
                      <a:pt x="4039" y="248"/>
                    </a:lnTo>
                    <a:lnTo>
                      <a:pt x="4020" y="248"/>
                    </a:lnTo>
                    <a:lnTo>
                      <a:pt x="4000" y="229"/>
                    </a:lnTo>
                    <a:lnTo>
                      <a:pt x="3981" y="229"/>
                    </a:lnTo>
                    <a:lnTo>
                      <a:pt x="3962" y="229"/>
                    </a:lnTo>
                    <a:lnTo>
                      <a:pt x="3944" y="229"/>
                    </a:lnTo>
                    <a:lnTo>
                      <a:pt x="3924" y="210"/>
                    </a:lnTo>
                    <a:lnTo>
                      <a:pt x="3905" y="191"/>
                    </a:lnTo>
                    <a:lnTo>
                      <a:pt x="3905" y="171"/>
                    </a:lnTo>
                    <a:lnTo>
                      <a:pt x="3886" y="171"/>
                    </a:lnTo>
                    <a:lnTo>
                      <a:pt x="3848" y="171"/>
                    </a:lnTo>
                    <a:lnTo>
                      <a:pt x="3829" y="171"/>
                    </a:lnTo>
                    <a:lnTo>
                      <a:pt x="3772" y="95"/>
                    </a:lnTo>
                    <a:lnTo>
                      <a:pt x="3715" y="57"/>
                    </a:lnTo>
                    <a:lnTo>
                      <a:pt x="3677" y="19"/>
                    </a:lnTo>
                    <a:lnTo>
                      <a:pt x="3658" y="19"/>
                    </a:lnTo>
                    <a:lnTo>
                      <a:pt x="3639" y="0"/>
                    </a:lnTo>
                    <a:lnTo>
                      <a:pt x="3619" y="38"/>
                    </a:lnTo>
                    <a:lnTo>
                      <a:pt x="3600" y="57"/>
                    </a:lnTo>
                    <a:lnTo>
                      <a:pt x="3600" y="76"/>
                    </a:lnTo>
                    <a:lnTo>
                      <a:pt x="3581" y="115"/>
                    </a:lnTo>
                    <a:lnTo>
                      <a:pt x="3600" y="115"/>
                    </a:lnTo>
                    <a:lnTo>
                      <a:pt x="3600" y="134"/>
                    </a:lnTo>
                    <a:lnTo>
                      <a:pt x="3600" y="152"/>
                    </a:lnTo>
                    <a:lnTo>
                      <a:pt x="3581" y="191"/>
                    </a:lnTo>
                    <a:lnTo>
                      <a:pt x="3581" y="210"/>
                    </a:lnTo>
                    <a:lnTo>
                      <a:pt x="3581" y="229"/>
                    </a:lnTo>
                    <a:lnTo>
                      <a:pt x="3581" y="248"/>
                    </a:lnTo>
                    <a:lnTo>
                      <a:pt x="3563" y="267"/>
                    </a:lnTo>
                    <a:lnTo>
                      <a:pt x="3563" y="286"/>
                    </a:lnTo>
                    <a:lnTo>
                      <a:pt x="3563" y="305"/>
                    </a:lnTo>
                    <a:lnTo>
                      <a:pt x="3563" y="324"/>
                    </a:lnTo>
                    <a:lnTo>
                      <a:pt x="3543" y="343"/>
                    </a:lnTo>
                    <a:lnTo>
                      <a:pt x="3543" y="362"/>
                    </a:lnTo>
                    <a:lnTo>
                      <a:pt x="3543" y="381"/>
                    </a:lnTo>
                    <a:lnTo>
                      <a:pt x="3543" y="400"/>
                    </a:lnTo>
                    <a:lnTo>
                      <a:pt x="3353" y="476"/>
                    </a:lnTo>
                    <a:lnTo>
                      <a:pt x="3334" y="476"/>
                    </a:lnTo>
                    <a:lnTo>
                      <a:pt x="3296" y="457"/>
                    </a:lnTo>
                    <a:lnTo>
                      <a:pt x="3296" y="476"/>
                    </a:lnTo>
                    <a:lnTo>
                      <a:pt x="3277" y="476"/>
                    </a:lnTo>
                    <a:lnTo>
                      <a:pt x="3219" y="533"/>
                    </a:lnTo>
                    <a:lnTo>
                      <a:pt x="3201" y="610"/>
                    </a:lnTo>
                    <a:lnTo>
                      <a:pt x="3182" y="648"/>
                    </a:lnTo>
                    <a:lnTo>
                      <a:pt x="3143" y="686"/>
                    </a:lnTo>
                    <a:lnTo>
                      <a:pt x="3124" y="686"/>
                    </a:lnTo>
                    <a:lnTo>
                      <a:pt x="3124" y="705"/>
                    </a:lnTo>
                    <a:lnTo>
                      <a:pt x="3105" y="705"/>
                    </a:lnTo>
                    <a:lnTo>
                      <a:pt x="3067" y="705"/>
                    </a:lnTo>
                    <a:lnTo>
                      <a:pt x="3048" y="705"/>
                    </a:lnTo>
                    <a:lnTo>
                      <a:pt x="3029" y="705"/>
                    </a:lnTo>
                    <a:lnTo>
                      <a:pt x="3029" y="724"/>
                    </a:lnTo>
                    <a:lnTo>
                      <a:pt x="3010" y="743"/>
                    </a:lnTo>
                    <a:lnTo>
                      <a:pt x="2991" y="743"/>
                    </a:lnTo>
                    <a:lnTo>
                      <a:pt x="2915" y="743"/>
                    </a:lnTo>
                    <a:lnTo>
                      <a:pt x="2896" y="743"/>
                    </a:lnTo>
                    <a:lnTo>
                      <a:pt x="2877" y="743"/>
                    </a:lnTo>
                    <a:lnTo>
                      <a:pt x="2762" y="667"/>
                    </a:lnTo>
                    <a:lnTo>
                      <a:pt x="2743" y="648"/>
                    </a:lnTo>
                    <a:lnTo>
                      <a:pt x="2724" y="648"/>
                    </a:lnTo>
                    <a:lnTo>
                      <a:pt x="2686" y="628"/>
                    </a:lnTo>
                    <a:lnTo>
                      <a:pt x="2629" y="628"/>
                    </a:lnTo>
                    <a:lnTo>
                      <a:pt x="2610" y="648"/>
                    </a:lnTo>
                    <a:lnTo>
                      <a:pt x="2610" y="667"/>
                    </a:lnTo>
                    <a:lnTo>
                      <a:pt x="2610" y="686"/>
                    </a:lnTo>
                    <a:lnTo>
                      <a:pt x="2629" y="705"/>
                    </a:lnTo>
                    <a:lnTo>
                      <a:pt x="2648" y="762"/>
                    </a:lnTo>
                    <a:lnTo>
                      <a:pt x="2667" y="762"/>
                    </a:lnTo>
                    <a:lnTo>
                      <a:pt x="2667" y="781"/>
                    </a:lnTo>
                    <a:lnTo>
                      <a:pt x="2667" y="800"/>
                    </a:lnTo>
                    <a:lnTo>
                      <a:pt x="2648" y="800"/>
                    </a:lnTo>
                    <a:lnTo>
                      <a:pt x="2648" y="819"/>
                    </a:lnTo>
                    <a:lnTo>
                      <a:pt x="2629" y="819"/>
                    </a:lnTo>
                    <a:lnTo>
                      <a:pt x="2572" y="838"/>
                    </a:lnTo>
                    <a:lnTo>
                      <a:pt x="2553" y="838"/>
                    </a:lnTo>
                    <a:lnTo>
                      <a:pt x="2534" y="838"/>
                    </a:lnTo>
                    <a:lnTo>
                      <a:pt x="2476" y="800"/>
                    </a:lnTo>
                    <a:lnTo>
                      <a:pt x="2439" y="800"/>
                    </a:lnTo>
                    <a:lnTo>
                      <a:pt x="2439" y="781"/>
                    </a:lnTo>
                    <a:lnTo>
                      <a:pt x="2381" y="762"/>
                    </a:lnTo>
                    <a:lnTo>
                      <a:pt x="2324" y="781"/>
                    </a:lnTo>
                    <a:lnTo>
                      <a:pt x="2305" y="800"/>
                    </a:lnTo>
                    <a:lnTo>
                      <a:pt x="2286" y="819"/>
                    </a:lnTo>
                    <a:lnTo>
                      <a:pt x="2286" y="838"/>
                    </a:lnTo>
                    <a:lnTo>
                      <a:pt x="2286" y="857"/>
                    </a:lnTo>
                    <a:lnTo>
                      <a:pt x="2286" y="877"/>
                    </a:lnTo>
                    <a:lnTo>
                      <a:pt x="2267" y="877"/>
                    </a:lnTo>
                    <a:lnTo>
                      <a:pt x="2267" y="933"/>
                    </a:lnTo>
                    <a:lnTo>
                      <a:pt x="2248" y="933"/>
                    </a:lnTo>
                    <a:lnTo>
                      <a:pt x="2248" y="953"/>
                    </a:lnTo>
                    <a:lnTo>
                      <a:pt x="2172" y="991"/>
                    </a:lnTo>
                    <a:lnTo>
                      <a:pt x="2153" y="1009"/>
                    </a:lnTo>
                    <a:lnTo>
                      <a:pt x="2134" y="1029"/>
                    </a:lnTo>
                    <a:lnTo>
                      <a:pt x="2115" y="1029"/>
                    </a:lnTo>
                    <a:lnTo>
                      <a:pt x="2095" y="1029"/>
                    </a:lnTo>
                    <a:lnTo>
                      <a:pt x="2077" y="1029"/>
                    </a:lnTo>
                    <a:lnTo>
                      <a:pt x="2058" y="1029"/>
                    </a:lnTo>
                    <a:lnTo>
                      <a:pt x="2058" y="1009"/>
                    </a:lnTo>
                    <a:lnTo>
                      <a:pt x="2039" y="991"/>
                    </a:lnTo>
                    <a:lnTo>
                      <a:pt x="2039" y="972"/>
                    </a:lnTo>
                    <a:lnTo>
                      <a:pt x="2019" y="953"/>
                    </a:lnTo>
                    <a:lnTo>
                      <a:pt x="2000" y="953"/>
                    </a:lnTo>
                    <a:lnTo>
                      <a:pt x="1963" y="953"/>
                    </a:lnTo>
                    <a:lnTo>
                      <a:pt x="1963" y="972"/>
                    </a:lnTo>
                    <a:lnTo>
                      <a:pt x="1943" y="953"/>
                    </a:lnTo>
                    <a:lnTo>
                      <a:pt x="1924" y="953"/>
                    </a:lnTo>
                    <a:lnTo>
                      <a:pt x="1905" y="972"/>
                    </a:lnTo>
                    <a:lnTo>
                      <a:pt x="1886" y="972"/>
                    </a:lnTo>
                    <a:lnTo>
                      <a:pt x="1867" y="991"/>
                    </a:lnTo>
                    <a:lnTo>
                      <a:pt x="1619" y="1219"/>
                    </a:lnTo>
                    <a:lnTo>
                      <a:pt x="1619" y="1238"/>
                    </a:lnTo>
                    <a:lnTo>
                      <a:pt x="1600" y="1238"/>
                    </a:lnTo>
                    <a:lnTo>
                      <a:pt x="1582" y="1219"/>
                    </a:lnTo>
                    <a:lnTo>
                      <a:pt x="1562" y="1200"/>
                    </a:lnTo>
                    <a:lnTo>
                      <a:pt x="1543" y="1200"/>
                    </a:lnTo>
                    <a:lnTo>
                      <a:pt x="1543" y="1181"/>
                    </a:lnTo>
                    <a:lnTo>
                      <a:pt x="1486" y="1219"/>
                    </a:lnTo>
                    <a:lnTo>
                      <a:pt x="1410" y="1258"/>
                    </a:lnTo>
                    <a:lnTo>
                      <a:pt x="1391" y="1258"/>
                    </a:lnTo>
                    <a:lnTo>
                      <a:pt x="1372" y="1276"/>
                    </a:lnTo>
                    <a:lnTo>
                      <a:pt x="1353" y="1314"/>
                    </a:lnTo>
                    <a:lnTo>
                      <a:pt x="1333" y="1314"/>
                    </a:lnTo>
                    <a:lnTo>
                      <a:pt x="1238" y="1334"/>
                    </a:lnTo>
                    <a:lnTo>
                      <a:pt x="1219" y="1334"/>
                    </a:lnTo>
                    <a:lnTo>
                      <a:pt x="1219" y="1353"/>
                    </a:lnTo>
                    <a:lnTo>
                      <a:pt x="1219" y="1372"/>
                    </a:lnTo>
                    <a:lnTo>
                      <a:pt x="1219" y="1390"/>
                    </a:lnTo>
                    <a:lnTo>
                      <a:pt x="1219" y="1410"/>
                    </a:lnTo>
                    <a:lnTo>
                      <a:pt x="1201" y="1448"/>
                    </a:lnTo>
                    <a:lnTo>
                      <a:pt x="1201" y="1467"/>
                    </a:lnTo>
                    <a:lnTo>
                      <a:pt x="1181" y="1486"/>
                    </a:lnTo>
                    <a:lnTo>
                      <a:pt x="1105" y="1524"/>
                    </a:lnTo>
                    <a:lnTo>
                      <a:pt x="1086" y="1543"/>
                    </a:lnTo>
                    <a:lnTo>
                      <a:pt x="1067" y="1562"/>
                    </a:lnTo>
                    <a:lnTo>
                      <a:pt x="1048" y="1600"/>
                    </a:lnTo>
                    <a:lnTo>
                      <a:pt x="991" y="1657"/>
                    </a:lnTo>
                    <a:lnTo>
                      <a:pt x="972" y="1695"/>
                    </a:lnTo>
                    <a:lnTo>
                      <a:pt x="953" y="1695"/>
                    </a:lnTo>
                    <a:lnTo>
                      <a:pt x="953" y="1715"/>
                    </a:lnTo>
                    <a:lnTo>
                      <a:pt x="953" y="1752"/>
                    </a:lnTo>
                    <a:lnTo>
                      <a:pt x="953" y="1771"/>
                    </a:lnTo>
                    <a:lnTo>
                      <a:pt x="934" y="1771"/>
                    </a:lnTo>
                    <a:lnTo>
                      <a:pt x="915" y="1771"/>
                    </a:lnTo>
                    <a:lnTo>
                      <a:pt x="896" y="1771"/>
                    </a:lnTo>
                    <a:lnTo>
                      <a:pt x="876" y="1771"/>
                    </a:lnTo>
                    <a:lnTo>
                      <a:pt x="876" y="1752"/>
                    </a:lnTo>
                    <a:lnTo>
                      <a:pt x="896" y="1676"/>
                    </a:lnTo>
                    <a:lnTo>
                      <a:pt x="896" y="1657"/>
                    </a:lnTo>
                    <a:lnTo>
                      <a:pt x="876" y="1638"/>
                    </a:lnTo>
                    <a:lnTo>
                      <a:pt x="876" y="1619"/>
                    </a:lnTo>
                    <a:lnTo>
                      <a:pt x="876" y="1600"/>
                    </a:lnTo>
                    <a:lnTo>
                      <a:pt x="857" y="1581"/>
                    </a:lnTo>
                    <a:lnTo>
                      <a:pt x="839" y="1581"/>
                    </a:lnTo>
                    <a:lnTo>
                      <a:pt x="839" y="1562"/>
                    </a:lnTo>
                    <a:lnTo>
                      <a:pt x="839" y="1543"/>
                    </a:lnTo>
                    <a:lnTo>
                      <a:pt x="839" y="1524"/>
                    </a:lnTo>
                    <a:lnTo>
                      <a:pt x="839" y="1505"/>
                    </a:lnTo>
                    <a:lnTo>
                      <a:pt x="781" y="1486"/>
                    </a:lnTo>
                    <a:lnTo>
                      <a:pt x="781" y="1467"/>
                    </a:lnTo>
                    <a:lnTo>
                      <a:pt x="781" y="1429"/>
                    </a:lnTo>
                    <a:lnTo>
                      <a:pt x="781" y="1410"/>
                    </a:lnTo>
                    <a:lnTo>
                      <a:pt x="762" y="1410"/>
                    </a:lnTo>
                    <a:lnTo>
                      <a:pt x="724" y="1372"/>
                    </a:lnTo>
                    <a:lnTo>
                      <a:pt x="724" y="1353"/>
                    </a:lnTo>
                    <a:lnTo>
                      <a:pt x="705" y="1353"/>
                    </a:lnTo>
                    <a:lnTo>
                      <a:pt x="705" y="1334"/>
                    </a:lnTo>
                    <a:lnTo>
                      <a:pt x="724" y="1334"/>
                    </a:lnTo>
                    <a:lnTo>
                      <a:pt x="743" y="1314"/>
                    </a:lnTo>
                    <a:lnTo>
                      <a:pt x="743" y="1295"/>
                    </a:lnTo>
                    <a:lnTo>
                      <a:pt x="743" y="1276"/>
                    </a:lnTo>
                    <a:lnTo>
                      <a:pt x="724" y="1276"/>
                    </a:lnTo>
                    <a:lnTo>
                      <a:pt x="686" y="1258"/>
                    </a:lnTo>
                    <a:lnTo>
                      <a:pt x="629" y="1258"/>
                    </a:lnTo>
                    <a:lnTo>
                      <a:pt x="610" y="1258"/>
                    </a:lnTo>
                    <a:lnTo>
                      <a:pt x="591" y="1258"/>
                    </a:lnTo>
                    <a:lnTo>
                      <a:pt x="591" y="1238"/>
                    </a:lnTo>
                    <a:lnTo>
                      <a:pt x="591" y="1219"/>
                    </a:lnTo>
                    <a:lnTo>
                      <a:pt x="591" y="1200"/>
                    </a:lnTo>
                    <a:lnTo>
                      <a:pt x="572" y="1200"/>
                    </a:lnTo>
                    <a:lnTo>
                      <a:pt x="553" y="1181"/>
                    </a:lnTo>
                    <a:lnTo>
                      <a:pt x="553" y="1162"/>
                    </a:lnTo>
                    <a:lnTo>
                      <a:pt x="553" y="1143"/>
                    </a:lnTo>
                    <a:lnTo>
                      <a:pt x="553" y="1124"/>
                    </a:lnTo>
                    <a:lnTo>
                      <a:pt x="534" y="1105"/>
                    </a:lnTo>
                    <a:lnTo>
                      <a:pt x="515" y="1086"/>
                    </a:lnTo>
                    <a:lnTo>
                      <a:pt x="495" y="1086"/>
                    </a:lnTo>
                    <a:lnTo>
                      <a:pt x="495" y="1105"/>
                    </a:lnTo>
                    <a:lnTo>
                      <a:pt x="476" y="1124"/>
                    </a:lnTo>
                    <a:lnTo>
                      <a:pt x="476" y="1143"/>
                    </a:lnTo>
                    <a:lnTo>
                      <a:pt x="458" y="1162"/>
                    </a:lnTo>
                    <a:lnTo>
                      <a:pt x="439" y="1162"/>
                    </a:lnTo>
                    <a:lnTo>
                      <a:pt x="439" y="1181"/>
                    </a:lnTo>
                    <a:lnTo>
                      <a:pt x="419" y="1181"/>
                    </a:lnTo>
                    <a:lnTo>
                      <a:pt x="400" y="1181"/>
                    </a:lnTo>
                    <a:lnTo>
                      <a:pt x="381" y="1181"/>
                    </a:lnTo>
                    <a:lnTo>
                      <a:pt x="362" y="1200"/>
                    </a:lnTo>
                    <a:lnTo>
                      <a:pt x="362" y="1219"/>
                    </a:lnTo>
                    <a:lnTo>
                      <a:pt x="343" y="1219"/>
                    </a:lnTo>
                    <a:lnTo>
                      <a:pt x="324" y="1238"/>
                    </a:lnTo>
                    <a:lnTo>
                      <a:pt x="324" y="1258"/>
                    </a:lnTo>
                    <a:lnTo>
                      <a:pt x="305" y="1276"/>
                    </a:lnTo>
                    <a:lnTo>
                      <a:pt x="305" y="1295"/>
                    </a:lnTo>
                    <a:lnTo>
                      <a:pt x="305" y="1314"/>
                    </a:lnTo>
                    <a:lnTo>
                      <a:pt x="324" y="1314"/>
                    </a:lnTo>
                    <a:lnTo>
                      <a:pt x="343" y="1353"/>
                    </a:lnTo>
                    <a:lnTo>
                      <a:pt x="362" y="1353"/>
                    </a:lnTo>
                    <a:lnTo>
                      <a:pt x="362" y="1372"/>
                    </a:lnTo>
                    <a:lnTo>
                      <a:pt x="381" y="1372"/>
                    </a:lnTo>
                    <a:lnTo>
                      <a:pt x="381" y="1390"/>
                    </a:lnTo>
                    <a:lnTo>
                      <a:pt x="400" y="1390"/>
                    </a:lnTo>
                    <a:lnTo>
                      <a:pt x="400" y="1410"/>
                    </a:lnTo>
                    <a:lnTo>
                      <a:pt x="400" y="1429"/>
                    </a:lnTo>
                    <a:lnTo>
                      <a:pt x="400" y="1448"/>
                    </a:lnTo>
                    <a:lnTo>
                      <a:pt x="400" y="1467"/>
                    </a:lnTo>
                    <a:lnTo>
                      <a:pt x="381" y="1467"/>
                    </a:lnTo>
                    <a:lnTo>
                      <a:pt x="381" y="1486"/>
                    </a:lnTo>
                    <a:lnTo>
                      <a:pt x="362" y="1505"/>
                    </a:lnTo>
                    <a:lnTo>
                      <a:pt x="362" y="1524"/>
                    </a:lnTo>
                    <a:lnTo>
                      <a:pt x="362" y="1543"/>
                    </a:lnTo>
                    <a:lnTo>
                      <a:pt x="362" y="1581"/>
                    </a:lnTo>
                    <a:lnTo>
                      <a:pt x="362" y="1600"/>
                    </a:lnTo>
                    <a:lnTo>
                      <a:pt x="362" y="1619"/>
                    </a:lnTo>
                    <a:lnTo>
                      <a:pt x="343" y="1638"/>
                    </a:lnTo>
                    <a:lnTo>
                      <a:pt x="343" y="1657"/>
                    </a:lnTo>
                    <a:lnTo>
                      <a:pt x="343" y="1676"/>
                    </a:lnTo>
                    <a:lnTo>
                      <a:pt x="343" y="1695"/>
                    </a:lnTo>
                    <a:lnTo>
                      <a:pt x="343" y="1715"/>
                    </a:lnTo>
                    <a:lnTo>
                      <a:pt x="343" y="1734"/>
                    </a:lnTo>
                    <a:lnTo>
                      <a:pt x="343" y="1752"/>
                    </a:lnTo>
                    <a:lnTo>
                      <a:pt x="343" y="1771"/>
                    </a:lnTo>
                    <a:lnTo>
                      <a:pt x="343" y="1791"/>
                    </a:lnTo>
                    <a:lnTo>
                      <a:pt x="343" y="1810"/>
                    </a:lnTo>
                    <a:lnTo>
                      <a:pt x="343" y="1829"/>
                    </a:lnTo>
                    <a:lnTo>
                      <a:pt x="362" y="1829"/>
                    </a:lnTo>
                    <a:lnTo>
                      <a:pt x="381" y="1848"/>
                    </a:lnTo>
                    <a:lnTo>
                      <a:pt x="381" y="1867"/>
                    </a:lnTo>
                    <a:lnTo>
                      <a:pt x="400" y="1962"/>
                    </a:lnTo>
                    <a:lnTo>
                      <a:pt x="400" y="2000"/>
                    </a:lnTo>
                    <a:lnTo>
                      <a:pt x="400" y="2019"/>
                    </a:lnTo>
                    <a:lnTo>
                      <a:pt x="400" y="2038"/>
                    </a:lnTo>
                    <a:lnTo>
                      <a:pt x="400" y="2057"/>
                    </a:lnTo>
                    <a:lnTo>
                      <a:pt x="400" y="2096"/>
                    </a:lnTo>
                    <a:lnTo>
                      <a:pt x="381" y="2096"/>
                    </a:lnTo>
                    <a:lnTo>
                      <a:pt x="286" y="2191"/>
                    </a:lnTo>
                    <a:lnTo>
                      <a:pt x="286" y="2248"/>
                    </a:lnTo>
                    <a:lnTo>
                      <a:pt x="267" y="2267"/>
                    </a:lnTo>
                    <a:lnTo>
                      <a:pt x="248" y="2286"/>
                    </a:lnTo>
                    <a:lnTo>
                      <a:pt x="229" y="2305"/>
                    </a:lnTo>
                    <a:lnTo>
                      <a:pt x="210" y="2305"/>
                    </a:lnTo>
                    <a:lnTo>
                      <a:pt x="191" y="2324"/>
                    </a:lnTo>
                    <a:lnTo>
                      <a:pt x="172" y="2362"/>
                    </a:lnTo>
                    <a:lnTo>
                      <a:pt x="153" y="2381"/>
                    </a:lnTo>
                    <a:lnTo>
                      <a:pt x="134" y="2381"/>
                    </a:lnTo>
                    <a:lnTo>
                      <a:pt x="114" y="2381"/>
                    </a:lnTo>
                    <a:lnTo>
                      <a:pt x="95" y="2400"/>
                    </a:lnTo>
                    <a:lnTo>
                      <a:pt x="77" y="2400"/>
                    </a:lnTo>
                    <a:lnTo>
                      <a:pt x="58" y="2419"/>
                    </a:lnTo>
                    <a:lnTo>
                      <a:pt x="77" y="2438"/>
                    </a:lnTo>
                    <a:lnTo>
                      <a:pt x="77" y="2457"/>
                    </a:lnTo>
                    <a:lnTo>
                      <a:pt x="95" y="2457"/>
                    </a:lnTo>
                    <a:lnTo>
                      <a:pt x="114" y="2457"/>
                    </a:lnTo>
                    <a:lnTo>
                      <a:pt x="134" y="2457"/>
                    </a:lnTo>
                    <a:lnTo>
                      <a:pt x="134" y="2477"/>
                    </a:lnTo>
                    <a:lnTo>
                      <a:pt x="134" y="2495"/>
                    </a:lnTo>
                    <a:lnTo>
                      <a:pt x="114" y="2495"/>
                    </a:lnTo>
                    <a:lnTo>
                      <a:pt x="114" y="2514"/>
                    </a:lnTo>
                    <a:lnTo>
                      <a:pt x="95" y="2514"/>
                    </a:lnTo>
                    <a:lnTo>
                      <a:pt x="77" y="2514"/>
                    </a:lnTo>
                    <a:lnTo>
                      <a:pt x="58" y="2495"/>
                    </a:lnTo>
                    <a:lnTo>
                      <a:pt x="38" y="2514"/>
                    </a:lnTo>
                    <a:lnTo>
                      <a:pt x="38" y="2553"/>
                    </a:lnTo>
                    <a:lnTo>
                      <a:pt x="19" y="2572"/>
                    </a:lnTo>
                    <a:lnTo>
                      <a:pt x="19" y="2591"/>
                    </a:lnTo>
                    <a:lnTo>
                      <a:pt x="19" y="2609"/>
                    </a:lnTo>
                    <a:lnTo>
                      <a:pt x="0" y="2609"/>
                    </a:lnTo>
                    <a:lnTo>
                      <a:pt x="0" y="2629"/>
                    </a:lnTo>
                    <a:lnTo>
                      <a:pt x="19" y="2648"/>
                    </a:lnTo>
                    <a:lnTo>
                      <a:pt x="153" y="2800"/>
                    </a:lnTo>
                    <a:lnTo>
                      <a:pt x="172" y="2800"/>
                    </a:lnTo>
                    <a:lnTo>
                      <a:pt x="191" y="2800"/>
                    </a:lnTo>
                    <a:lnTo>
                      <a:pt x="210" y="2800"/>
                    </a:lnTo>
                    <a:lnTo>
                      <a:pt x="229" y="2762"/>
                    </a:lnTo>
                    <a:lnTo>
                      <a:pt x="248" y="2762"/>
                    </a:lnTo>
                    <a:lnTo>
                      <a:pt x="267" y="2762"/>
                    </a:lnTo>
                    <a:lnTo>
                      <a:pt x="267" y="2781"/>
                    </a:lnTo>
                    <a:lnTo>
                      <a:pt x="248" y="2819"/>
                    </a:lnTo>
                    <a:lnTo>
                      <a:pt x="267" y="2838"/>
                    </a:lnTo>
                    <a:lnTo>
                      <a:pt x="286" y="2876"/>
                    </a:lnTo>
                    <a:lnTo>
                      <a:pt x="305" y="2895"/>
                    </a:lnTo>
                    <a:lnTo>
                      <a:pt x="324" y="2914"/>
                    </a:lnTo>
                    <a:lnTo>
                      <a:pt x="343" y="2934"/>
                    </a:lnTo>
                    <a:lnTo>
                      <a:pt x="362" y="2914"/>
                    </a:lnTo>
                    <a:lnTo>
                      <a:pt x="458" y="2914"/>
                    </a:lnTo>
                    <a:lnTo>
                      <a:pt x="515" y="2914"/>
                    </a:lnTo>
                    <a:lnTo>
                      <a:pt x="534" y="2914"/>
                    </a:lnTo>
                    <a:lnTo>
                      <a:pt x="534" y="2934"/>
                    </a:lnTo>
                    <a:lnTo>
                      <a:pt x="553" y="2934"/>
                    </a:lnTo>
                    <a:lnTo>
                      <a:pt x="553" y="2953"/>
                    </a:lnTo>
                    <a:lnTo>
                      <a:pt x="572" y="2972"/>
                    </a:lnTo>
                    <a:lnTo>
                      <a:pt x="572" y="2990"/>
                    </a:lnTo>
                    <a:lnTo>
                      <a:pt x="553" y="3010"/>
                    </a:lnTo>
                    <a:lnTo>
                      <a:pt x="553" y="3029"/>
                    </a:lnTo>
                    <a:lnTo>
                      <a:pt x="553" y="3048"/>
                    </a:lnTo>
                    <a:lnTo>
                      <a:pt x="553" y="3067"/>
                    </a:lnTo>
                    <a:lnTo>
                      <a:pt x="553" y="3086"/>
                    </a:lnTo>
                    <a:lnTo>
                      <a:pt x="553" y="3105"/>
                    </a:lnTo>
                    <a:lnTo>
                      <a:pt x="572" y="3124"/>
                    </a:lnTo>
                    <a:lnTo>
                      <a:pt x="572" y="3143"/>
                    </a:lnTo>
                    <a:lnTo>
                      <a:pt x="591" y="3162"/>
                    </a:lnTo>
                    <a:lnTo>
                      <a:pt x="591" y="3181"/>
                    </a:lnTo>
                    <a:lnTo>
                      <a:pt x="591" y="3219"/>
                    </a:lnTo>
                    <a:lnTo>
                      <a:pt x="591" y="3239"/>
                    </a:lnTo>
                    <a:lnTo>
                      <a:pt x="610" y="3239"/>
                    </a:lnTo>
                    <a:lnTo>
                      <a:pt x="629" y="3239"/>
                    </a:lnTo>
                    <a:lnTo>
                      <a:pt x="648" y="3239"/>
                    </a:lnTo>
                    <a:lnTo>
                      <a:pt x="667" y="3239"/>
                    </a:lnTo>
                    <a:lnTo>
                      <a:pt x="667" y="3257"/>
                    </a:lnTo>
                    <a:lnTo>
                      <a:pt x="667" y="3276"/>
                    </a:lnTo>
                    <a:lnTo>
                      <a:pt x="667" y="3295"/>
                    </a:lnTo>
                    <a:lnTo>
                      <a:pt x="667" y="3315"/>
                    </a:lnTo>
                    <a:lnTo>
                      <a:pt x="667" y="3334"/>
                    </a:lnTo>
                    <a:lnTo>
                      <a:pt x="667" y="3353"/>
                    </a:lnTo>
                    <a:lnTo>
                      <a:pt x="686" y="3371"/>
                    </a:lnTo>
                    <a:lnTo>
                      <a:pt x="705" y="3391"/>
                    </a:lnTo>
                    <a:lnTo>
                      <a:pt x="724" y="3410"/>
                    </a:lnTo>
                    <a:lnTo>
                      <a:pt x="743" y="3410"/>
                    </a:lnTo>
                    <a:lnTo>
                      <a:pt x="743" y="3429"/>
                    </a:lnTo>
                    <a:lnTo>
                      <a:pt x="743" y="3448"/>
                    </a:lnTo>
                    <a:lnTo>
                      <a:pt x="762" y="3448"/>
                    </a:lnTo>
                    <a:lnTo>
                      <a:pt x="800" y="3448"/>
                    </a:lnTo>
                    <a:lnTo>
                      <a:pt x="800" y="3429"/>
                    </a:lnTo>
                    <a:lnTo>
                      <a:pt x="800" y="3410"/>
                    </a:lnTo>
                    <a:lnTo>
                      <a:pt x="820" y="3391"/>
                    </a:lnTo>
                    <a:lnTo>
                      <a:pt x="953" y="3334"/>
                    </a:lnTo>
                    <a:lnTo>
                      <a:pt x="972" y="3334"/>
                    </a:lnTo>
                    <a:lnTo>
                      <a:pt x="991" y="3315"/>
                    </a:lnTo>
                    <a:lnTo>
                      <a:pt x="1010" y="3315"/>
                    </a:lnTo>
                    <a:lnTo>
                      <a:pt x="1029" y="3315"/>
                    </a:lnTo>
                    <a:lnTo>
                      <a:pt x="1048" y="3295"/>
                    </a:lnTo>
                    <a:lnTo>
                      <a:pt x="1067" y="3276"/>
                    </a:lnTo>
                    <a:lnTo>
                      <a:pt x="1086" y="3257"/>
                    </a:lnTo>
                    <a:lnTo>
                      <a:pt x="1105" y="3257"/>
                    </a:lnTo>
                    <a:lnTo>
                      <a:pt x="1124" y="3257"/>
                    </a:lnTo>
                    <a:lnTo>
                      <a:pt x="1143" y="3257"/>
                    </a:lnTo>
                    <a:lnTo>
                      <a:pt x="1181" y="3257"/>
                    </a:lnTo>
                    <a:lnTo>
                      <a:pt x="1201" y="3239"/>
                    </a:lnTo>
                    <a:lnTo>
                      <a:pt x="1219" y="3219"/>
                    </a:lnTo>
                    <a:lnTo>
                      <a:pt x="1238" y="3200"/>
                    </a:lnTo>
                    <a:lnTo>
                      <a:pt x="1238" y="3181"/>
                    </a:lnTo>
                    <a:lnTo>
                      <a:pt x="1238" y="3162"/>
                    </a:lnTo>
                    <a:lnTo>
                      <a:pt x="1238" y="3143"/>
                    </a:lnTo>
                    <a:lnTo>
                      <a:pt x="1238" y="3124"/>
                    </a:lnTo>
                    <a:lnTo>
                      <a:pt x="1257" y="3105"/>
                    </a:lnTo>
                    <a:lnTo>
                      <a:pt x="1277" y="3105"/>
                    </a:lnTo>
                    <a:lnTo>
                      <a:pt x="1296" y="3086"/>
                    </a:lnTo>
                    <a:lnTo>
                      <a:pt x="1296" y="3067"/>
                    </a:lnTo>
                    <a:lnTo>
                      <a:pt x="1277" y="3067"/>
                    </a:lnTo>
                    <a:lnTo>
                      <a:pt x="1257" y="3067"/>
                    </a:lnTo>
                    <a:lnTo>
                      <a:pt x="1257" y="3048"/>
                    </a:lnTo>
                    <a:lnTo>
                      <a:pt x="1277" y="3048"/>
                    </a:lnTo>
                    <a:lnTo>
                      <a:pt x="1296" y="3029"/>
                    </a:lnTo>
                    <a:lnTo>
                      <a:pt x="1296" y="3010"/>
                    </a:lnTo>
                    <a:lnTo>
                      <a:pt x="1315" y="2990"/>
                    </a:lnTo>
                    <a:lnTo>
                      <a:pt x="1315" y="2972"/>
                    </a:lnTo>
                    <a:lnTo>
                      <a:pt x="1333" y="2972"/>
                    </a:lnTo>
                    <a:lnTo>
                      <a:pt x="1353" y="2972"/>
                    </a:lnTo>
                    <a:lnTo>
                      <a:pt x="1353" y="2953"/>
                    </a:lnTo>
                    <a:lnTo>
                      <a:pt x="1372" y="2934"/>
                    </a:lnTo>
                    <a:lnTo>
                      <a:pt x="1372" y="2914"/>
                    </a:lnTo>
                    <a:lnTo>
                      <a:pt x="1429" y="2876"/>
                    </a:lnTo>
                    <a:lnTo>
                      <a:pt x="1448" y="2858"/>
                    </a:lnTo>
                    <a:lnTo>
                      <a:pt x="1467" y="2838"/>
                    </a:lnTo>
                    <a:lnTo>
                      <a:pt x="1467" y="2819"/>
                    </a:lnTo>
                    <a:lnTo>
                      <a:pt x="1467" y="2800"/>
                    </a:lnTo>
                    <a:lnTo>
                      <a:pt x="1467" y="2781"/>
                    </a:lnTo>
                    <a:lnTo>
                      <a:pt x="1486" y="2781"/>
                    </a:lnTo>
                    <a:lnTo>
                      <a:pt x="1505" y="2781"/>
                    </a:lnTo>
                    <a:lnTo>
                      <a:pt x="1524" y="2781"/>
                    </a:lnTo>
                    <a:lnTo>
                      <a:pt x="1543" y="2762"/>
                    </a:lnTo>
                    <a:lnTo>
                      <a:pt x="1562" y="2762"/>
                    </a:lnTo>
                    <a:lnTo>
                      <a:pt x="1582" y="2743"/>
                    </a:lnTo>
                    <a:lnTo>
                      <a:pt x="1600" y="2743"/>
                    </a:lnTo>
                    <a:lnTo>
                      <a:pt x="1619" y="2743"/>
                    </a:lnTo>
                    <a:lnTo>
                      <a:pt x="1600" y="2724"/>
                    </a:lnTo>
                    <a:lnTo>
                      <a:pt x="1582" y="2724"/>
                    </a:lnTo>
                    <a:lnTo>
                      <a:pt x="1562" y="2724"/>
                    </a:lnTo>
                    <a:lnTo>
                      <a:pt x="1562" y="2705"/>
                    </a:lnTo>
                    <a:lnTo>
                      <a:pt x="1562" y="2686"/>
                    </a:lnTo>
                    <a:lnTo>
                      <a:pt x="1582" y="2686"/>
                    </a:lnTo>
                    <a:lnTo>
                      <a:pt x="1582" y="2667"/>
                    </a:lnTo>
                    <a:lnTo>
                      <a:pt x="1582" y="2648"/>
                    </a:lnTo>
                    <a:lnTo>
                      <a:pt x="1582" y="2629"/>
                    </a:lnTo>
                    <a:lnTo>
                      <a:pt x="1600" y="2629"/>
                    </a:lnTo>
                    <a:lnTo>
                      <a:pt x="1619" y="2629"/>
                    </a:lnTo>
                    <a:lnTo>
                      <a:pt x="1638" y="2648"/>
                    </a:lnTo>
                    <a:lnTo>
                      <a:pt x="1638" y="2667"/>
                    </a:lnTo>
                    <a:lnTo>
                      <a:pt x="1658" y="2667"/>
                    </a:lnTo>
                    <a:lnTo>
                      <a:pt x="1658" y="2648"/>
                    </a:lnTo>
                    <a:lnTo>
                      <a:pt x="1658" y="2629"/>
                    </a:lnTo>
                    <a:lnTo>
                      <a:pt x="1658" y="2609"/>
                    </a:lnTo>
                    <a:lnTo>
                      <a:pt x="1658" y="2591"/>
                    </a:lnTo>
                    <a:lnTo>
                      <a:pt x="1677" y="2591"/>
                    </a:lnTo>
                    <a:lnTo>
                      <a:pt x="1696" y="2572"/>
                    </a:lnTo>
                    <a:lnTo>
                      <a:pt x="1714" y="2572"/>
                    </a:lnTo>
                    <a:lnTo>
                      <a:pt x="1714" y="2553"/>
                    </a:lnTo>
                    <a:lnTo>
                      <a:pt x="1734" y="2553"/>
                    </a:lnTo>
                    <a:lnTo>
                      <a:pt x="1753" y="2533"/>
                    </a:lnTo>
                    <a:lnTo>
                      <a:pt x="1772" y="2533"/>
                    </a:lnTo>
                    <a:lnTo>
                      <a:pt x="1791" y="2553"/>
                    </a:lnTo>
                    <a:lnTo>
                      <a:pt x="1810" y="2572"/>
                    </a:lnTo>
                    <a:lnTo>
                      <a:pt x="1829" y="2572"/>
                    </a:lnTo>
                    <a:lnTo>
                      <a:pt x="1829" y="2553"/>
                    </a:lnTo>
                    <a:lnTo>
                      <a:pt x="1848" y="2533"/>
                    </a:lnTo>
                    <a:lnTo>
                      <a:pt x="1867" y="2533"/>
                    </a:lnTo>
                    <a:lnTo>
                      <a:pt x="1886" y="2533"/>
                    </a:lnTo>
                    <a:lnTo>
                      <a:pt x="1905" y="2553"/>
                    </a:lnTo>
                    <a:lnTo>
                      <a:pt x="1924" y="2553"/>
                    </a:lnTo>
                    <a:lnTo>
                      <a:pt x="1924" y="2572"/>
                    </a:lnTo>
                    <a:lnTo>
                      <a:pt x="1943" y="2572"/>
                    </a:lnTo>
                    <a:lnTo>
                      <a:pt x="1963" y="2572"/>
                    </a:lnTo>
                    <a:lnTo>
                      <a:pt x="1981" y="2591"/>
                    </a:lnTo>
                    <a:lnTo>
                      <a:pt x="2000" y="2591"/>
                    </a:lnTo>
                    <a:lnTo>
                      <a:pt x="2019" y="2609"/>
                    </a:lnTo>
                    <a:lnTo>
                      <a:pt x="2019" y="2629"/>
                    </a:lnTo>
                    <a:lnTo>
                      <a:pt x="2039" y="2609"/>
                    </a:lnTo>
                    <a:lnTo>
                      <a:pt x="2115" y="2609"/>
                    </a:lnTo>
                    <a:lnTo>
                      <a:pt x="2153" y="2609"/>
                    </a:lnTo>
                    <a:lnTo>
                      <a:pt x="2153" y="2591"/>
                    </a:lnTo>
                    <a:lnTo>
                      <a:pt x="2172" y="2572"/>
                    </a:lnTo>
                    <a:lnTo>
                      <a:pt x="2172" y="2553"/>
                    </a:lnTo>
                    <a:lnTo>
                      <a:pt x="2172" y="2533"/>
                    </a:lnTo>
                    <a:lnTo>
                      <a:pt x="2191" y="2514"/>
                    </a:lnTo>
                    <a:lnTo>
                      <a:pt x="2210" y="2495"/>
                    </a:lnTo>
                    <a:lnTo>
                      <a:pt x="2248" y="2477"/>
                    </a:lnTo>
                    <a:lnTo>
                      <a:pt x="2229" y="2495"/>
                    </a:lnTo>
                    <a:lnTo>
                      <a:pt x="2229" y="2514"/>
                    </a:lnTo>
                    <a:lnTo>
                      <a:pt x="2210" y="2514"/>
                    </a:lnTo>
                    <a:lnTo>
                      <a:pt x="2210" y="2533"/>
                    </a:lnTo>
                    <a:lnTo>
                      <a:pt x="2229" y="2553"/>
                    </a:lnTo>
                    <a:lnTo>
                      <a:pt x="2229" y="2609"/>
                    </a:lnTo>
                    <a:lnTo>
                      <a:pt x="2229" y="2629"/>
                    </a:lnTo>
                    <a:lnTo>
                      <a:pt x="2248" y="2648"/>
                    </a:lnTo>
                    <a:lnTo>
                      <a:pt x="2267" y="2648"/>
                    </a:lnTo>
                    <a:lnTo>
                      <a:pt x="2381" y="2724"/>
                    </a:lnTo>
                    <a:lnTo>
                      <a:pt x="2420" y="2762"/>
                    </a:lnTo>
                    <a:lnTo>
                      <a:pt x="2439" y="2781"/>
                    </a:lnTo>
                    <a:lnTo>
                      <a:pt x="2457" y="2762"/>
                    </a:lnTo>
                    <a:lnTo>
                      <a:pt x="2476" y="2781"/>
                    </a:lnTo>
                    <a:lnTo>
                      <a:pt x="2457" y="2800"/>
                    </a:lnTo>
                    <a:lnTo>
                      <a:pt x="2439" y="2838"/>
                    </a:lnTo>
                    <a:lnTo>
                      <a:pt x="2457" y="2858"/>
                    </a:lnTo>
                    <a:lnTo>
                      <a:pt x="2476" y="2876"/>
                    </a:lnTo>
                    <a:lnTo>
                      <a:pt x="2515" y="2876"/>
                    </a:lnTo>
                    <a:lnTo>
                      <a:pt x="2553" y="2914"/>
                    </a:lnTo>
                    <a:lnTo>
                      <a:pt x="2553" y="2934"/>
                    </a:lnTo>
                    <a:lnTo>
                      <a:pt x="2572" y="2953"/>
                    </a:lnTo>
                    <a:lnTo>
                      <a:pt x="2553" y="2972"/>
                    </a:lnTo>
                    <a:lnTo>
                      <a:pt x="2553" y="2990"/>
                    </a:lnTo>
                    <a:lnTo>
                      <a:pt x="2534" y="2990"/>
                    </a:lnTo>
                    <a:lnTo>
                      <a:pt x="2534" y="3010"/>
                    </a:lnTo>
                    <a:lnTo>
                      <a:pt x="2534" y="3029"/>
                    </a:lnTo>
                    <a:lnTo>
                      <a:pt x="2515" y="3029"/>
                    </a:lnTo>
                    <a:lnTo>
                      <a:pt x="2496" y="3029"/>
                    </a:lnTo>
                    <a:lnTo>
                      <a:pt x="2496" y="3067"/>
                    </a:lnTo>
                    <a:lnTo>
                      <a:pt x="2476" y="3105"/>
                    </a:lnTo>
                    <a:lnTo>
                      <a:pt x="2439" y="3124"/>
                    </a:lnTo>
                    <a:lnTo>
                      <a:pt x="2420" y="3143"/>
                    </a:lnTo>
                    <a:lnTo>
                      <a:pt x="2420" y="3162"/>
                    </a:lnTo>
                    <a:lnTo>
                      <a:pt x="2420" y="3181"/>
                    </a:lnTo>
                    <a:lnTo>
                      <a:pt x="2420" y="3200"/>
                    </a:lnTo>
                    <a:lnTo>
                      <a:pt x="2400" y="3219"/>
                    </a:lnTo>
                    <a:lnTo>
                      <a:pt x="2381" y="3239"/>
                    </a:lnTo>
                    <a:lnTo>
                      <a:pt x="2362" y="3257"/>
                    </a:lnTo>
                    <a:lnTo>
                      <a:pt x="2343" y="3257"/>
                    </a:lnTo>
                    <a:lnTo>
                      <a:pt x="2343" y="3295"/>
                    </a:lnTo>
                    <a:lnTo>
                      <a:pt x="2343" y="3315"/>
                    </a:lnTo>
                    <a:lnTo>
                      <a:pt x="2286" y="3334"/>
                    </a:lnTo>
                    <a:lnTo>
                      <a:pt x="2286" y="3371"/>
                    </a:lnTo>
                    <a:lnTo>
                      <a:pt x="2248" y="3391"/>
                    </a:lnTo>
                    <a:lnTo>
                      <a:pt x="2210" y="3410"/>
                    </a:lnTo>
                    <a:lnTo>
                      <a:pt x="2229" y="3410"/>
                    </a:lnTo>
                    <a:lnTo>
                      <a:pt x="2248" y="3410"/>
                    </a:lnTo>
                    <a:lnTo>
                      <a:pt x="2248" y="3429"/>
                    </a:lnTo>
                    <a:lnTo>
                      <a:pt x="2248" y="3448"/>
                    </a:lnTo>
                    <a:lnTo>
                      <a:pt x="2229" y="3448"/>
                    </a:lnTo>
                    <a:lnTo>
                      <a:pt x="2229" y="3467"/>
                    </a:lnTo>
                    <a:lnTo>
                      <a:pt x="2191" y="3467"/>
                    </a:lnTo>
                    <a:lnTo>
                      <a:pt x="2191" y="3486"/>
                    </a:lnTo>
                    <a:lnTo>
                      <a:pt x="2172" y="3505"/>
                    </a:lnTo>
                    <a:lnTo>
                      <a:pt x="2153" y="3524"/>
                    </a:lnTo>
                    <a:lnTo>
                      <a:pt x="2153" y="3505"/>
                    </a:lnTo>
                    <a:lnTo>
                      <a:pt x="2115" y="3505"/>
                    </a:lnTo>
                    <a:lnTo>
                      <a:pt x="2077" y="3543"/>
                    </a:lnTo>
                    <a:lnTo>
                      <a:pt x="2058" y="3562"/>
                    </a:lnTo>
                    <a:lnTo>
                      <a:pt x="2019" y="3581"/>
                    </a:lnTo>
                    <a:lnTo>
                      <a:pt x="2000" y="3562"/>
                    </a:lnTo>
                    <a:lnTo>
                      <a:pt x="1981" y="3600"/>
                    </a:lnTo>
                    <a:lnTo>
                      <a:pt x="1943" y="3619"/>
                    </a:lnTo>
                    <a:lnTo>
                      <a:pt x="1963" y="3638"/>
                    </a:lnTo>
                    <a:lnTo>
                      <a:pt x="1963" y="3657"/>
                    </a:lnTo>
                    <a:lnTo>
                      <a:pt x="1943" y="3676"/>
                    </a:lnTo>
                    <a:lnTo>
                      <a:pt x="1943" y="3696"/>
                    </a:lnTo>
                    <a:lnTo>
                      <a:pt x="1963" y="3715"/>
                    </a:lnTo>
                    <a:lnTo>
                      <a:pt x="1981" y="3733"/>
                    </a:lnTo>
                    <a:lnTo>
                      <a:pt x="2000" y="3733"/>
                    </a:lnTo>
                    <a:lnTo>
                      <a:pt x="2000" y="3752"/>
                    </a:lnTo>
                    <a:lnTo>
                      <a:pt x="2000" y="3772"/>
                    </a:lnTo>
                    <a:lnTo>
                      <a:pt x="1981" y="3772"/>
                    </a:lnTo>
                    <a:lnTo>
                      <a:pt x="2000" y="3772"/>
                    </a:lnTo>
                    <a:lnTo>
                      <a:pt x="2000" y="3791"/>
                    </a:lnTo>
                    <a:lnTo>
                      <a:pt x="1981" y="3810"/>
                    </a:lnTo>
                    <a:lnTo>
                      <a:pt x="1963" y="3772"/>
                    </a:lnTo>
                    <a:lnTo>
                      <a:pt x="1943" y="3772"/>
                    </a:lnTo>
                    <a:lnTo>
                      <a:pt x="1943" y="3791"/>
                    </a:lnTo>
                    <a:lnTo>
                      <a:pt x="1924" y="3810"/>
                    </a:lnTo>
                    <a:lnTo>
                      <a:pt x="1886" y="3829"/>
                    </a:lnTo>
                    <a:lnTo>
                      <a:pt x="1848" y="3810"/>
                    </a:lnTo>
                    <a:lnTo>
                      <a:pt x="1829" y="3829"/>
                    </a:lnTo>
                    <a:lnTo>
                      <a:pt x="1810" y="3829"/>
                    </a:lnTo>
                    <a:lnTo>
                      <a:pt x="1791" y="3848"/>
                    </a:lnTo>
                    <a:lnTo>
                      <a:pt x="1791" y="3867"/>
                    </a:lnTo>
                    <a:lnTo>
                      <a:pt x="1772" y="3886"/>
                    </a:lnTo>
                    <a:lnTo>
                      <a:pt x="1772" y="3905"/>
                    </a:lnTo>
                    <a:lnTo>
                      <a:pt x="1810" y="3905"/>
                    </a:lnTo>
                    <a:lnTo>
                      <a:pt x="1829" y="3905"/>
                    </a:lnTo>
                    <a:lnTo>
                      <a:pt x="1829" y="3924"/>
                    </a:lnTo>
                    <a:lnTo>
                      <a:pt x="1829" y="3905"/>
                    </a:lnTo>
                    <a:lnTo>
                      <a:pt x="1848" y="3905"/>
                    </a:lnTo>
                    <a:lnTo>
                      <a:pt x="1867" y="3905"/>
                    </a:lnTo>
                    <a:lnTo>
                      <a:pt x="1905" y="3905"/>
                    </a:lnTo>
                    <a:lnTo>
                      <a:pt x="1924" y="3905"/>
                    </a:lnTo>
                    <a:lnTo>
                      <a:pt x="1943" y="3943"/>
                    </a:lnTo>
                    <a:lnTo>
                      <a:pt x="1963" y="4019"/>
                    </a:lnTo>
                    <a:lnTo>
                      <a:pt x="1981" y="4038"/>
                    </a:lnTo>
                    <a:lnTo>
                      <a:pt x="2000" y="4057"/>
                    </a:lnTo>
                    <a:lnTo>
                      <a:pt x="2134" y="4038"/>
                    </a:lnTo>
                    <a:lnTo>
                      <a:pt x="2134" y="4019"/>
                    </a:lnTo>
                    <a:lnTo>
                      <a:pt x="2153" y="4019"/>
                    </a:lnTo>
                    <a:lnTo>
                      <a:pt x="2210" y="4019"/>
                    </a:lnTo>
                    <a:lnTo>
                      <a:pt x="2229" y="4019"/>
                    </a:lnTo>
                    <a:lnTo>
                      <a:pt x="2248" y="4019"/>
                    </a:lnTo>
                    <a:lnTo>
                      <a:pt x="2267" y="4019"/>
                    </a:lnTo>
                    <a:lnTo>
                      <a:pt x="2267" y="4000"/>
                    </a:lnTo>
                    <a:lnTo>
                      <a:pt x="2286" y="4000"/>
                    </a:lnTo>
                    <a:lnTo>
                      <a:pt x="2305" y="4019"/>
                    </a:lnTo>
                    <a:lnTo>
                      <a:pt x="2286" y="4019"/>
                    </a:lnTo>
                    <a:lnTo>
                      <a:pt x="2248" y="4038"/>
                    </a:lnTo>
                    <a:lnTo>
                      <a:pt x="2229" y="4038"/>
                    </a:lnTo>
                    <a:lnTo>
                      <a:pt x="2191" y="4038"/>
                    </a:lnTo>
                    <a:lnTo>
                      <a:pt x="2172" y="4038"/>
                    </a:lnTo>
                    <a:lnTo>
                      <a:pt x="2153" y="4057"/>
                    </a:lnTo>
                    <a:lnTo>
                      <a:pt x="2134" y="4077"/>
                    </a:lnTo>
                    <a:lnTo>
                      <a:pt x="2153" y="4096"/>
                    </a:lnTo>
                    <a:lnTo>
                      <a:pt x="2134" y="4114"/>
                    </a:lnTo>
                    <a:lnTo>
                      <a:pt x="2095" y="4133"/>
                    </a:lnTo>
                    <a:lnTo>
                      <a:pt x="2077" y="4133"/>
                    </a:lnTo>
                    <a:lnTo>
                      <a:pt x="2058" y="4133"/>
                    </a:lnTo>
                    <a:lnTo>
                      <a:pt x="2039" y="4133"/>
                    </a:lnTo>
                    <a:lnTo>
                      <a:pt x="2039" y="4153"/>
                    </a:lnTo>
                    <a:lnTo>
                      <a:pt x="2077" y="4172"/>
                    </a:lnTo>
                    <a:lnTo>
                      <a:pt x="2058" y="4172"/>
                    </a:lnTo>
                    <a:lnTo>
                      <a:pt x="2039" y="4191"/>
                    </a:lnTo>
                    <a:lnTo>
                      <a:pt x="2058" y="4191"/>
                    </a:lnTo>
                    <a:lnTo>
                      <a:pt x="2058" y="4210"/>
                    </a:lnTo>
                    <a:lnTo>
                      <a:pt x="2039" y="4210"/>
                    </a:lnTo>
                    <a:lnTo>
                      <a:pt x="2058" y="4229"/>
                    </a:lnTo>
                    <a:lnTo>
                      <a:pt x="2077" y="4229"/>
                    </a:lnTo>
                    <a:lnTo>
                      <a:pt x="2077" y="4248"/>
                    </a:lnTo>
                    <a:lnTo>
                      <a:pt x="2095" y="4267"/>
                    </a:lnTo>
                    <a:lnTo>
                      <a:pt x="2115" y="4286"/>
                    </a:lnTo>
                    <a:lnTo>
                      <a:pt x="2095" y="4305"/>
                    </a:lnTo>
                    <a:lnTo>
                      <a:pt x="2077" y="4324"/>
                    </a:lnTo>
                    <a:lnTo>
                      <a:pt x="2000" y="4343"/>
                    </a:lnTo>
                    <a:lnTo>
                      <a:pt x="1963" y="4381"/>
                    </a:lnTo>
                    <a:lnTo>
                      <a:pt x="1943" y="4381"/>
                    </a:lnTo>
                    <a:lnTo>
                      <a:pt x="1924" y="4381"/>
                    </a:lnTo>
                    <a:lnTo>
                      <a:pt x="1905" y="4381"/>
                    </a:lnTo>
                    <a:lnTo>
                      <a:pt x="1905" y="4362"/>
                    </a:lnTo>
                    <a:lnTo>
                      <a:pt x="1886" y="4362"/>
                    </a:lnTo>
                    <a:lnTo>
                      <a:pt x="1886" y="4343"/>
                    </a:lnTo>
                    <a:lnTo>
                      <a:pt x="1867" y="4362"/>
                    </a:lnTo>
                    <a:lnTo>
                      <a:pt x="1848" y="4362"/>
                    </a:lnTo>
                    <a:lnTo>
                      <a:pt x="1848" y="4381"/>
                    </a:lnTo>
                    <a:lnTo>
                      <a:pt x="1848" y="4400"/>
                    </a:lnTo>
                    <a:lnTo>
                      <a:pt x="1848" y="4419"/>
                    </a:lnTo>
                    <a:lnTo>
                      <a:pt x="1829" y="4419"/>
                    </a:lnTo>
                    <a:lnTo>
                      <a:pt x="1810" y="4419"/>
                    </a:lnTo>
                    <a:lnTo>
                      <a:pt x="1791" y="4438"/>
                    </a:lnTo>
                    <a:lnTo>
                      <a:pt x="1772" y="4438"/>
                    </a:lnTo>
                    <a:lnTo>
                      <a:pt x="1772" y="4458"/>
                    </a:lnTo>
                    <a:lnTo>
                      <a:pt x="1753" y="4458"/>
                    </a:lnTo>
                    <a:lnTo>
                      <a:pt x="1753" y="4438"/>
                    </a:lnTo>
                    <a:lnTo>
                      <a:pt x="1734" y="4438"/>
                    </a:lnTo>
                    <a:lnTo>
                      <a:pt x="1696" y="4438"/>
                    </a:lnTo>
                    <a:lnTo>
                      <a:pt x="1677" y="4476"/>
                    </a:lnTo>
                    <a:lnTo>
                      <a:pt x="1658" y="4476"/>
                    </a:lnTo>
                    <a:lnTo>
                      <a:pt x="1677" y="4495"/>
                    </a:lnTo>
                    <a:lnTo>
                      <a:pt x="1714" y="4495"/>
                    </a:lnTo>
                    <a:lnTo>
                      <a:pt x="1696" y="4514"/>
                    </a:lnTo>
                    <a:lnTo>
                      <a:pt x="1677" y="4534"/>
                    </a:lnTo>
                    <a:lnTo>
                      <a:pt x="1677" y="4553"/>
                    </a:lnTo>
                    <a:lnTo>
                      <a:pt x="1696" y="4553"/>
                    </a:lnTo>
                    <a:lnTo>
                      <a:pt x="1696" y="4572"/>
                    </a:lnTo>
                    <a:lnTo>
                      <a:pt x="1696" y="4590"/>
                    </a:lnTo>
                    <a:lnTo>
                      <a:pt x="1696" y="4610"/>
                    </a:lnTo>
                    <a:lnTo>
                      <a:pt x="1677" y="4610"/>
                    </a:lnTo>
                    <a:lnTo>
                      <a:pt x="1696" y="4629"/>
                    </a:lnTo>
                    <a:lnTo>
                      <a:pt x="1714" y="4629"/>
                    </a:lnTo>
                    <a:lnTo>
                      <a:pt x="1714" y="4648"/>
                    </a:lnTo>
                    <a:lnTo>
                      <a:pt x="1734" y="4667"/>
                    </a:lnTo>
                    <a:lnTo>
                      <a:pt x="1753" y="4648"/>
                    </a:lnTo>
                    <a:lnTo>
                      <a:pt x="1791" y="4610"/>
                    </a:lnTo>
                    <a:lnTo>
                      <a:pt x="1772" y="4610"/>
                    </a:lnTo>
                    <a:lnTo>
                      <a:pt x="1753" y="4610"/>
                    </a:lnTo>
                    <a:lnTo>
                      <a:pt x="1772" y="4590"/>
                    </a:lnTo>
                    <a:lnTo>
                      <a:pt x="1791" y="4590"/>
                    </a:lnTo>
                    <a:lnTo>
                      <a:pt x="1810" y="4590"/>
                    </a:lnTo>
                    <a:lnTo>
                      <a:pt x="1848" y="4572"/>
                    </a:lnTo>
                    <a:lnTo>
                      <a:pt x="1886" y="4572"/>
                    </a:lnTo>
                    <a:lnTo>
                      <a:pt x="1963" y="4572"/>
                    </a:lnTo>
                    <a:lnTo>
                      <a:pt x="1981" y="4553"/>
                    </a:lnTo>
                    <a:lnTo>
                      <a:pt x="2000" y="4534"/>
                    </a:lnTo>
                    <a:lnTo>
                      <a:pt x="2039" y="4514"/>
                    </a:lnTo>
                    <a:lnTo>
                      <a:pt x="2077" y="4534"/>
                    </a:lnTo>
                    <a:lnTo>
                      <a:pt x="2095" y="4514"/>
                    </a:lnTo>
                    <a:lnTo>
                      <a:pt x="2115" y="4514"/>
                    </a:lnTo>
                    <a:lnTo>
                      <a:pt x="2115" y="4495"/>
                    </a:lnTo>
                    <a:lnTo>
                      <a:pt x="2115" y="4476"/>
                    </a:lnTo>
                    <a:lnTo>
                      <a:pt x="2095" y="4476"/>
                    </a:lnTo>
                    <a:lnTo>
                      <a:pt x="2095" y="4458"/>
                    </a:lnTo>
                    <a:lnTo>
                      <a:pt x="2058" y="4458"/>
                    </a:lnTo>
                    <a:lnTo>
                      <a:pt x="2039" y="4458"/>
                    </a:lnTo>
                    <a:lnTo>
                      <a:pt x="2039" y="4438"/>
                    </a:lnTo>
                    <a:lnTo>
                      <a:pt x="2058" y="4438"/>
                    </a:lnTo>
                    <a:lnTo>
                      <a:pt x="2077" y="4438"/>
                    </a:lnTo>
                    <a:lnTo>
                      <a:pt x="2077" y="4419"/>
                    </a:lnTo>
                    <a:lnTo>
                      <a:pt x="2095" y="4419"/>
                    </a:lnTo>
                    <a:lnTo>
                      <a:pt x="2095" y="4400"/>
                    </a:lnTo>
                    <a:lnTo>
                      <a:pt x="2077" y="4400"/>
                    </a:lnTo>
                    <a:lnTo>
                      <a:pt x="2095" y="4381"/>
                    </a:lnTo>
                    <a:lnTo>
                      <a:pt x="2134" y="4381"/>
                    </a:lnTo>
                    <a:lnTo>
                      <a:pt x="2153" y="4400"/>
                    </a:lnTo>
                    <a:lnTo>
                      <a:pt x="2153" y="4381"/>
                    </a:lnTo>
                    <a:lnTo>
                      <a:pt x="2134" y="4381"/>
                    </a:lnTo>
                    <a:lnTo>
                      <a:pt x="2134" y="4362"/>
                    </a:lnTo>
                    <a:lnTo>
                      <a:pt x="2153" y="4362"/>
                    </a:lnTo>
                    <a:lnTo>
                      <a:pt x="2172" y="4381"/>
                    </a:lnTo>
                    <a:lnTo>
                      <a:pt x="2191" y="4381"/>
                    </a:lnTo>
                    <a:lnTo>
                      <a:pt x="2210" y="4419"/>
                    </a:lnTo>
                    <a:lnTo>
                      <a:pt x="2229" y="4438"/>
                    </a:lnTo>
                    <a:lnTo>
                      <a:pt x="2248" y="4438"/>
                    </a:lnTo>
                    <a:lnTo>
                      <a:pt x="2267" y="4438"/>
                    </a:lnTo>
                    <a:lnTo>
                      <a:pt x="2267" y="4419"/>
                    </a:lnTo>
                    <a:lnTo>
                      <a:pt x="2248" y="4400"/>
                    </a:lnTo>
                    <a:lnTo>
                      <a:pt x="2229" y="4381"/>
                    </a:lnTo>
                    <a:lnTo>
                      <a:pt x="2210" y="4362"/>
                    </a:lnTo>
                    <a:lnTo>
                      <a:pt x="2229" y="4362"/>
                    </a:lnTo>
                    <a:lnTo>
                      <a:pt x="2248" y="4362"/>
                    </a:lnTo>
                    <a:lnTo>
                      <a:pt x="2286" y="4381"/>
                    </a:lnTo>
                    <a:lnTo>
                      <a:pt x="2267" y="4362"/>
                    </a:lnTo>
                    <a:lnTo>
                      <a:pt x="2267" y="4343"/>
                    </a:lnTo>
                    <a:lnTo>
                      <a:pt x="2286" y="4343"/>
                    </a:lnTo>
                    <a:lnTo>
                      <a:pt x="2286" y="4362"/>
                    </a:lnTo>
                    <a:lnTo>
                      <a:pt x="2305" y="4362"/>
                    </a:lnTo>
                    <a:lnTo>
                      <a:pt x="2324" y="4343"/>
                    </a:lnTo>
                    <a:lnTo>
                      <a:pt x="2324" y="4324"/>
                    </a:lnTo>
                    <a:lnTo>
                      <a:pt x="2381" y="4343"/>
                    </a:lnTo>
                    <a:lnTo>
                      <a:pt x="2381" y="4324"/>
                    </a:lnTo>
                    <a:lnTo>
                      <a:pt x="2362" y="4305"/>
                    </a:lnTo>
                    <a:lnTo>
                      <a:pt x="2381" y="4305"/>
                    </a:lnTo>
                    <a:lnTo>
                      <a:pt x="2400" y="4286"/>
                    </a:lnTo>
                    <a:lnTo>
                      <a:pt x="2439" y="4267"/>
                    </a:lnTo>
                    <a:lnTo>
                      <a:pt x="2439" y="4248"/>
                    </a:lnTo>
                    <a:lnTo>
                      <a:pt x="2457" y="4248"/>
                    </a:lnTo>
                    <a:lnTo>
                      <a:pt x="2439" y="4248"/>
                    </a:lnTo>
                    <a:lnTo>
                      <a:pt x="2420" y="4248"/>
                    </a:lnTo>
                    <a:lnTo>
                      <a:pt x="2420" y="4229"/>
                    </a:lnTo>
                    <a:lnTo>
                      <a:pt x="2420" y="4210"/>
                    </a:lnTo>
                    <a:lnTo>
                      <a:pt x="2496" y="4153"/>
                    </a:lnTo>
                    <a:lnTo>
                      <a:pt x="2515" y="4114"/>
                    </a:lnTo>
                    <a:lnTo>
                      <a:pt x="2515" y="4096"/>
                    </a:lnTo>
                    <a:lnTo>
                      <a:pt x="2534" y="4096"/>
                    </a:lnTo>
                    <a:lnTo>
                      <a:pt x="2534" y="4077"/>
                    </a:lnTo>
                    <a:lnTo>
                      <a:pt x="2534" y="4096"/>
                    </a:lnTo>
                    <a:lnTo>
                      <a:pt x="2553" y="4077"/>
                    </a:lnTo>
                    <a:lnTo>
                      <a:pt x="2553" y="4057"/>
                    </a:lnTo>
                    <a:lnTo>
                      <a:pt x="2572" y="4057"/>
                    </a:lnTo>
                    <a:lnTo>
                      <a:pt x="2591" y="4038"/>
                    </a:lnTo>
                    <a:lnTo>
                      <a:pt x="2610" y="4019"/>
                    </a:lnTo>
                    <a:lnTo>
                      <a:pt x="2629" y="4019"/>
                    </a:lnTo>
                    <a:lnTo>
                      <a:pt x="2629" y="4000"/>
                    </a:lnTo>
                    <a:lnTo>
                      <a:pt x="2648" y="4000"/>
                    </a:lnTo>
                    <a:lnTo>
                      <a:pt x="2667" y="4000"/>
                    </a:lnTo>
                    <a:lnTo>
                      <a:pt x="2686" y="4000"/>
                    </a:lnTo>
                    <a:lnTo>
                      <a:pt x="2705" y="3981"/>
                    </a:lnTo>
                    <a:lnTo>
                      <a:pt x="2743" y="3962"/>
                    </a:lnTo>
                    <a:lnTo>
                      <a:pt x="2762" y="3962"/>
                    </a:lnTo>
                    <a:lnTo>
                      <a:pt x="2762" y="3943"/>
                    </a:lnTo>
                    <a:lnTo>
                      <a:pt x="2743" y="3943"/>
                    </a:lnTo>
                    <a:lnTo>
                      <a:pt x="2762" y="3924"/>
                    </a:lnTo>
                    <a:lnTo>
                      <a:pt x="2762" y="3943"/>
                    </a:lnTo>
                    <a:lnTo>
                      <a:pt x="2781" y="3943"/>
                    </a:lnTo>
                    <a:lnTo>
                      <a:pt x="2820" y="3905"/>
                    </a:lnTo>
                    <a:lnTo>
                      <a:pt x="2820" y="3886"/>
                    </a:lnTo>
                    <a:lnTo>
                      <a:pt x="2838" y="3886"/>
                    </a:lnTo>
                    <a:lnTo>
                      <a:pt x="2838" y="3905"/>
                    </a:lnTo>
                    <a:lnTo>
                      <a:pt x="2857" y="3905"/>
                    </a:lnTo>
                    <a:lnTo>
                      <a:pt x="2857" y="3886"/>
                    </a:lnTo>
                    <a:lnTo>
                      <a:pt x="2877" y="3886"/>
                    </a:lnTo>
                    <a:lnTo>
                      <a:pt x="2915" y="3867"/>
                    </a:lnTo>
                    <a:lnTo>
                      <a:pt x="2934" y="3848"/>
                    </a:lnTo>
                    <a:lnTo>
                      <a:pt x="2972" y="3810"/>
                    </a:lnTo>
                    <a:lnTo>
                      <a:pt x="2991" y="3810"/>
                    </a:lnTo>
                    <a:lnTo>
                      <a:pt x="3048" y="3810"/>
                    </a:lnTo>
                    <a:lnTo>
                      <a:pt x="3067" y="3791"/>
                    </a:lnTo>
                    <a:lnTo>
                      <a:pt x="3086" y="3772"/>
                    </a:lnTo>
                    <a:lnTo>
                      <a:pt x="3067" y="3772"/>
                    </a:lnTo>
                    <a:lnTo>
                      <a:pt x="3067" y="3752"/>
                    </a:lnTo>
                    <a:lnTo>
                      <a:pt x="3086" y="3752"/>
                    </a:lnTo>
                    <a:lnTo>
                      <a:pt x="3105" y="3752"/>
                    </a:lnTo>
                    <a:lnTo>
                      <a:pt x="3124" y="3752"/>
                    </a:lnTo>
                    <a:lnTo>
                      <a:pt x="3162" y="3733"/>
                    </a:lnTo>
                    <a:lnTo>
                      <a:pt x="3182" y="3752"/>
                    </a:lnTo>
                    <a:lnTo>
                      <a:pt x="3219" y="3752"/>
                    </a:lnTo>
                    <a:lnTo>
                      <a:pt x="3238" y="3752"/>
                    </a:lnTo>
                    <a:lnTo>
                      <a:pt x="3277" y="3733"/>
                    </a:lnTo>
                    <a:lnTo>
                      <a:pt x="3277" y="3715"/>
                    </a:lnTo>
                    <a:lnTo>
                      <a:pt x="3277" y="3696"/>
                    </a:lnTo>
                    <a:lnTo>
                      <a:pt x="3258" y="3696"/>
                    </a:lnTo>
                    <a:lnTo>
                      <a:pt x="3238" y="3696"/>
                    </a:lnTo>
                    <a:lnTo>
                      <a:pt x="3238" y="3676"/>
                    </a:lnTo>
                    <a:lnTo>
                      <a:pt x="3258" y="3676"/>
                    </a:lnTo>
                    <a:lnTo>
                      <a:pt x="3277" y="3676"/>
                    </a:lnTo>
                    <a:lnTo>
                      <a:pt x="3277" y="3657"/>
                    </a:lnTo>
                    <a:lnTo>
                      <a:pt x="3277" y="3638"/>
                    </a:lnTo>
                    <a:lnTo>
                      <a:pt x="3258" y="3638"/>
                    </a:lnTo>
                    <a:lnTo>
                      <a:pt x="3258" y="3619"/>
                    </a:lnTo>
                    <a:lnTo>
                      <a:pt x="3277" y="3619"/>
                    </a:lnTo>
                    <a:lnTo>
                      <a:pt x="3277" y="3638"/>
                    </a:lnTo>
                    <a:lnTo>
                      <a:pt x="3277" y="3619"/>
                    </a:lnTo>
                    <a:lnTo>
                      <a:pt x="3296" y="3619"/>
                    </a:lnTo>
                    <a:lnTo>
                      <a:pt x="3315" y="3638"/>
                    </a:lnTo>
                    <a:lnTo>
                      <a:pt x="3315" y="3657"/>
                    </a:lnTo>
                    <a:lnTo>
                      <a:pt x="3334" y="3638"/>
                    </a:lnTo>
                    <a:lnTo>
                      <a:pt x="3353" y="3638"/>
                    </a:lnTo>
                    <a:lnTo>
                      <a:pt x="3372" y="3638"/>
                    </a:lnTo>
                    <a:lnTo>
                      <a:pt x="3372" y="3619"/>
                    </a:lnTo>
                    <a:lnTo>
                      <a:pt x="3372" y="3600"/>
                    </a:lnTo>
                    <a:lnTo>
                      <a:pt x="3391" y="3600"/>
                    </a:lnTo>
                    <a:lnTo>
                      <a:pt x="3391" y="3619"/>
                    </a:lnTo>
                    <a:lnTo>
                      <a:pt x="3391" y="3638"/>
                    </a:lnTo>
                    <a:lnTo>
                      <a:pt x="3391" y="3676"/>
                    </a:lnTo>
                    <a:lnTo>
                      <a:pt x="3391" y="3696"/>
                    </a:lnTo>
                    <a:lnTo>
                      <a:pt x="3410" y="3696"/>
                    </a:lnTo>
                    <a:lnTo>
                      <a:pt x="3429" y="3657"/>
                    </a:lnTo>
                    <a:lnTo>
                      <a:pt x="3448" y="3638"/>
                    </a:lnTo>
                    <a:lnTo>
                      <a:pt x="3467" y="3638"/>
                    </a:lnTo>
                    <a:lnTo>
                      <a:pt x="3486" y="3638"/>
                    </a:lnTo>
                    <a:lnTo>
                      <a:pt x="3486" y="3657"/>
                    </a:lnTo>
                    <a:lnTo>
                      <a:pt x="3505" y="3657"/>
                    </a:lnTo>
                    <a:lnTo>
                      <a:pt x="3524" y="3638"/>
                    </a:lnTo>
                    <a:lnTo>
                      <a:pt x="3524" y="3619"/>
                    </a:lnTo>
                    <a:lnTo>
                      <a:pt x="3543" y="3562"/>
                    </a:lnTo>
                    <a:lnTo>
                      <a:pt x="3543" y="3543"/>
                    </a:lnTo>
                    <a:lnTo>
                      <a:pt x="3543" y="3524"/>
                    </a:lnTo>
                    <a:lnTo>
                      <a:pt x="3563" y="3524"/>
                    </a:lnTo>
                    <a:lnTo>
                      <a:pt x="3563" y="3562"/>
                    </a:lnTo>
                    <a:lnTo>
                      <a:pt x="3581" y="3581"/>
                    </a:lnTo>
                    <a:lnTo>
                      <a:pt x="3619" y="3600"/>
                    </a:lnTo>
                    <a:lnTo>
                      <a:pt x="3658" y="3619"/>
                    </a:lnTo>
                    <a:lnTo>
                      <a:pt x="3677" y="3600"/>
                    </a:lnTo>
                    <a:lnTo>
                      <a:pt x="3695" y="3600"/>
                    </a:lnTo>
                    <a:lnTo>
                      <a:pt x="3715" y="3600"/>
                    </a:lnTo>
                    <a:lnTo>
                      <a:pt x="3734" y="3600"/>
                    </a:lnTo>
                    <a:lnTo>
                      <a:pt x="3753" y="3600"/>
                    </a:lnTo>
                    <a:lnTo>
                      <a:pt x="3772" y="3600"/>
                    </a:lnTo>
                    <a:lnTo>
                      <a:pt x="3791" y="3600"/>
                    </a:lnTo>
                    <a:lnTo>
                      <a:pt x="3791" y="3619"/>
                    </a:lnTo>
                    <a:lnTo>
                      <a:pt x="3810" y="3619"/>
                    </a:lnTo>
                    <a:lnTo>
                      <a:pt x="3829" y="3619"/>
                    </a:lnTo>
                    <a:lnTo>
                      <a:pt x="3848" y="3600"/>
                    </a:lnTo>
                    <a:lnTo>
                      <a:pt x="3867" y="3600"/>
                    </a:lnTo>
                    <a:lnTo>
                      <a:pt x="3886" y="3581"/>
                    </a:lnTo>
                    <a:lnTo>
                      <a:pt x="3905" y="3600"/>
                    </a:lnTo>
                    <a:lnTo>
                      <a:pt x="3924" y="3581"/>
                    </a:lnTo>
                    <a:lnTo>
                      <a:pt x="3944" y="3562"/>
                    </a:lnTo>
                    <a:lnTo>
                      <a:pt x="3962" y="3562"/>
                    </a:lnTo>
                    <a:lnTo>
                      <a:pt x="4020" y="3505"/>
                    </a:lnTo>
                    <a:lnTo>
                      <a:pt x="4039" y="3505"/>
                    </a:lnTo>
                    <a:lnTo>
                      <a:pt x="4039" y="3486"/>
                    </a:lnTo>
                    <a:lnTo>
                      <a:pt x="4058" y="3467"/>
                    </a:lnTo>
                    <a:lnTo>
                      <a:pt x="4076" y="3448"/>
                    </a:lnTo>
                    <a:lnTo>
                      <a:pt x="4096" y="3429"/>
                    </a:lnTo>
                    <a:lnTo>
                      <a:pt x="4096" y="3410"/>
                    </a:lnTo>
                    <a:lnTo>
                      <a:pt x="4096" y="3391"/>
                    </a:lnTo>
                    <a:lnTo>
                      <a:pt x="4096" y="3371"/>
                    </a:lnTo>
                    <a:lnTo>
                      <a:pt x="4096" y="3353"/>
                    </a:lnTo>
                    <a:lnTo>
                      <a:pt x="4096" y="3334"/>
                    </a:lnTo>
                    <a:lnTo>
                      <a:pt x="4115" y="3334"/>
                    </a:lnTo>
                    <a:lnTo>
                      <a:pt x="4210" y="3239"/>
                    </a:lnTo>
                    <a:lnTo>
                      <a:pt x="4229" y="3219"/>
                    </a:lnTo>
                    <a:lnTo>
                      <a:pt x="4229" y="3200"/>
                    </a:lnTo>
                    <a:lnTo>
                      <a:pt x="4248" y="3200"/>
                    </a:lnTo>
                    <a:lnTo>
                      <a:pt x="4267" y="3181"/>
                    </a:lnTo>
                    <a:lnTo>
                      <a:pt x="4286" y="3162"/>
                    </a:lnTo>
                    <a:lnTo>
                      <a:pt x="4305" y="3162"/>
                    </a:lnTo>
                    <a:lnTo>
                      <a:pt x="4343" y="3143"/>
                    </a:lnTo>
                    <a:lnTo>
                      <a:pt x="4362" y="3124"/>
                    </a:lnTo>
                    <a:lnTo>
                      <a:pt x="4362" y="3105"/>
                    </a:lnTo>
                    <a:lnTo>
                      <a:pt x="4362" y="3086"/>
                    </a:lnTo>
                    <a:lnTo>
                      <a:pt x="4381" y="3067"/>
                    </a:lnTo>
                    <a:lnTo>
                      <a:pt x="4401" y="3067"/>
                    </a:lnTo>
                    <a:lnTo>
                      <a:pt x="4420" y="3048"/>
                    </a:lnTo>
                    <a:lnTo>
                      <a:pt x="4457" y="3029"/>
                    </a:lnTo>
                    <a:lnTo>
                      <a:pt x="4477" y="2990"/>
                    </a:lnTo>
                    <a:lnTo>
                      <a:pt x="4477" y="2972"/>
                    </a:lnTo>
                    <a:lnTo>
                      <a:pt x="4496" y="2972"/>
                    </a:lnTo>
                    <a:lnTo>
                      <a:pt x="4496" y="2990"/>
                    </a:lnTo>
                    <a:lnTo>
                      <a:pt x="4515" y="2990"/>
                    </a:lnTo>
                    <a:lnTo>
                      <a:pt x="4534" y="2990"/>
                    </a:lnTo>
                    <a:lnTo>
                      <a:pt x="4553" y="2990"/>
                    </a:lnTo>
                    <a:lnTo>
                      <a:pt x="4572" y="2990"/>
                    </a:lnTo>
                    <a:lnTo>
                      <a:pt x="4591" y="2990"/>
                    </a:lnTo>
                    <a:lnTo>
                      <a:pt x="4591" y="2972"/>
                    </a:lnTo>
                    <a:lnTo>
                      <a:pt x="4591" y="2953"/>
                    </a:lnTo>
                    <a:lnTo>
                      <a:pt x="4572" y="2953"/>
                    </a:lnTo>
                    <a:lnTo>
                      <a:pt x="4572" y="2934"/>
                    </a:lnTo>
                    <a:lnTo>
                      <a:pt x="4572" y="2914"/>
                    </a:lnTo>
                    <a:lnTo>
                      <a:pt x="4591" y="2914"/>
                    </a:lnTo>
                    <a:lnTo>
                      <a:pt x="4610" y="2914"/>
                    </a:lnTo>
                    <a:lnTo>
                      <a:pt x="4629" y="2895"/>
                    </a:lnTo>
                    <a:lnTo>
                      <a:pt x="4648" y="2895"/>
                    </a:lnTo>
                    <a:lnTo>
                      <a:pt x="4667" y="2876"/>
                    </a:lnTo>
                    <a:lnTo>
                      <a:pt x="4705" y="2858"/>
                    </a:lnTo>
                    <a:lnTo>
                      <a:pt x="4724" y="2858"/>
                    </a:lnTo>
                    <a:lnTo>
                      <a:pt x="4743" y="2838"/>
                    </a:lnTo>
                    <a:lnTo>
                      <a:pt x="4762" y="2838"/>
                    </a:lnTo>
                    <a:lnTo>
                      <a:pt x="4762" y="2819"/>
                    </a:lnTo>
                    <a:lnTo>
                      <a:pt x="4782" y="2819"/>
                    </a:lnTo>
                    <a:lnTo>
                      <a:pt x="4782" y="2800"/>
                    </a:lnTo>
                    <a:lnTo>
                      <a:pt x="4801" y="2819"/>
                    </a:lnTo>
                    <a:lnTo>
                      <a:pt x="4819" y="2819"/>
                    </a:lnTo>
                    <a:lnTo>
                      <a:pt x="4838" y="2819"/>
                    </a:lnTo>
                    <a:lnTo>
                      <a:pt x="4858" y="2819"/>
                    </a:lnTo>
                    <a:lnTo>
                      <a:pt x="4877" y="2819"/>
                    </a:lnTo>
                    <a:lnTo>
                      <a:pt x="4877" y="2800"/>
                    </a:lnTo>
                    <a:lnTo>
                      <a:pt x="4877" y="2781"/>
                    </a:lnTo>
                    <a:lnTo>
                      <a:pt x="4896" y="2781"/>
                    </a:lnTo>
                    <a:lnTo>
                      <a:pt x="4896" y="2762"/>
                    </a:lnTo>
                    <a:lnTo>
                      <a:pt x="4915" y="2743"/>
                    </a:lnTo>
                    <a:lnTo>
                      <a:pt x="4934" y="2743"/>
                    </a:lnTo>
                    <a:lnTo>
                      <a:pt x="4953" y="2743"/>
                    </a:lnTo>
                    <a:lnTo>
                      <a:pt x="4972" y="2743"/>
                    </a:lnTo>
                    <a:lnTo>
                      <a:pt x="4972" y="2724"/>
                    </a:lnTo>
                    <a:lnTo>
                      <a:pt x="4972" y="2705"/>
                    </a:lnTo>
                    <a:lnTo>
                      <a:pt x="4972" y="2686"/>
                    </a:lnTo>
                    <a:lnTo>
                      <a:pt x="4991" y="2686"/>
                    </a:lnTo>
                    <a:lnTo>
                      <a:pt x="5010" y="2686"/>
                    </a:lnTo>
                    <a:lnTo>
                      <a:pt x="5010" y="2705"/>
                    </a:lnTo>
                    <a:lnTo>
                      <a:pt x="5048" y="2705"/>
                    </a:lnTo>
                    <a:lnTo>
                      <a:pt x="5067" y="2686"/>
                    </a:lnTo>
                    <a:lnTo>
                      <a:pt x="5048" y="2648"/>
                    </a:lnTo>
                    <a:lnTo>
                      <a:pt x="5067" y="2609"/>
                    </a:lnTo>
                    <a:lnTo>
                      <a:pt x="5086" y="2609"/>
                    </a:lnTo>
                    <a:lnTo>
                      <a:pt x="5086" y="2591"/>
                    </a:lnTo>
                    <a:lnTo>
                      <a:pt x="5086" y="2572"/>
                    </a:lnTo>
                    <a:lnTo>
                      <a:pt x="5067" y="2572"/>
                    </a:lnTo>
                    <a:lnTo>
                      <a:pt x="5048" y="2572"/>
                    </a:lnTo>
                    <a:lnTo>
                      <a:pt x="5010" y="2572"/>
                    </a:lnTo>
                    <a:lnTo>
                      <a:pt x="4991" y="2572"/>
                    </a:lnTo>
                    <a:lnTo>
                      <a:pt x="4991" y="2553"/>
                    </a:lnTo>
                    <a:lnTo>
                      <a:pt x="4991" y="2533"/>
                    </a:lnTo>
                    <a:lnTo>
                      <a:pt x="5010" y="2533"/>
                    </a:lnTo>
                    <a:lnTo>
                      <a:pt x="5029" y="2514"/>
                    </a:lnTo>
                    <a:lnTo>
                      <a:pt x="5029" y="2495"/>
                    </a:lnTo>
                    <a:lnTo>
                      <a:pt x="5048" y="2495"/>
                    </a:lnTo>
                    <a:lnTo>
                      <a:pt x="5048" y="2477"/>
                    </a:lnTo>
                    <a:lnTo>
                      <a:pt x="5067" y="2477"/>
                    </a:lnTo>
                    <a:lnTo>
                      <a:pt x="5067" y="2457"/>
                    </a:lnTo>
                    <a:lnTo>
                      <a:pt x="5086" y="2457"/>
                    </a:lnTo>
                    <a:lnTo>
                      <a:pt x="5086" y="2419"/>
                    </a:lnTo>
                    <a:lnTo>
                      <a:pt x="5105" y="2400"/>
                    </a:lnTo>
                    <a:lnTo>
                      <a:pt x="5105" y="2381"/>
                    </a:lnTo>
                    <a:lnTo>
                      <a:pt x="5105" y="2362"/>
                    </a:lnTo>
                    <a:lnTo>
                      <a:pt x="5105" y="2343"/>
                    </a:lnTo>
                    <a:lnTo>
                      <a:pt x="5124" y="2324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52" name="Freeform 23">
                <a:extLst>
                  <a:ext uri="{FF2B5EF4-FFF2-40B4-BE49-F238E27FC236}">
                    <a16:creationId xmlns:a16="http://schemas.microsoft.com/office/drawing/2014/main" id="{AD4CB9C0-D2A3-B045-AC66-BDD5563F4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42813" y="5226050"/>
                <a:ext cx="2571750" cy="1995488"/>
              </a:xfrm>
              <a:custGeom>
                <a:avLst/>
                <a:gdLst>
                  <a:gd name="T0" fmla="*/ 2147483646 w 7144"/>
                  <a:gd name="T1" fmla="*/ 2147483646 h 5543"/>
                  <a:gd name="T2" fmla="*/ 2147483646 w 7144"/>
                  <a:gd name="T3" fmla="*/ 2147483646 h 5543"/>
                  <a:gd name="T4" fmla="*/ 2147483646 w 7144"/>
                  <a:gd name="T5" fmla="*/ 2147483646 h 5543"/>
                  <a:gd name="T6" fmla="*/ 2147483646 w 7144"/>
                  <a:gd name="T7" fmla="*/ 2147483646 h 5543"/>
                  <a:gd name="T8" fmla="*/ 2147483646 w 7144"/>
                  <a:gd name="T9" fmla="*/ 2147483646 h 5543"/>
                  <a:gd name="T10" fmla="*/ 2147483646 w 7144"/>
                  <a:gd name="T11" fmla="*/ 2147483646 h 5543"/>
                  <a:gd name="T12" fmla="*/ 2147483646 w 7144"/>
                  <a:gd name="T13" fmla="*/ 2147483646 h 5543"/>
                  <a:gd name="T14" fmla="*/ 2147483646 w 7144"/>
                  <a:gd name="T15" fmla="*/ 2147483646 h 5543"/>
                  <a:gd name="T16" fmla="*/ 2147483646 w 7144"/>
                  <a:gd name="T17" fmla="*/ 2147483646 h 5543"/>
                  <a:gd name="T18" fmla="*/ 2147483646 w 7144"/>
                  <a:gd name="T19" fmla="*/ 2147483646 h 5543"/>
                  <a:gd name="T20" fmla="*/ 2147483646 w 7144"/>
                  <a:gd name="T21" fmla="*/ 2147483646 h 5543"/>
                  <a:gd name="T22" fmla="*/ 2147483646 w 7144"/>
                  <a:gd name="T23" fmla="*/ 2147483646 h 5543"/>
                  <a:gd name="T24" fmla="*/ 2147483646 w 7144"/>
                  <a:gd name="T25" fmla="*/ 2147483646 h 5543"/>
                  <a:gd name="T26" fmla="*/ 2147483646 w 7144"/>
                  <a:gd name="T27" fmla="*/ 2147483646 h 5543"/>
                  <a:gd name="T28" fmla="*/ 2147483646 w 7144"/>
                  <a:gd name="T29" fmla="*/ 2147483646 h 5543"/>
                  <a:gd name="T30" fmla="*/ 2147483646 w 7144"/>
                  <a:gd name="T31" fmla="*/ 2147483646 h 5543"/>
                  <a:gd name="T32" fmla="*/ 2147483646 w 7144"/>
                  <a:gd name="T33" fmla="*/ 2147483646 h 5543"/>
                  <a:gd name="T34" fmla="*/ 2147483646 w 7144"/>
                  <a:gd name="T35" fmla="*/ 2147483646 h 5543"/>
                  <a:gd name="T36" fmla="*/ 2147483646 w 7144"/>
                  <a:gd name="T37" fmla="*/ 2147483646 h 5543"/>
                  <a:gd name="T38" fmla="*/ 2147483646 w 7144"/>
                  <a:gd name="T39" fmla="*/ 2147483646 h 5543"/>
                  <a:gd name="T40" fmla="*/ 2147483646 w 7144"/>
                  <a:gd name="T41" fmla="*/ 2147483646 h 5543"/>
                  <a:gd name="T42" fmla="*/ 2147483646 w 7144"/>
                  <a:gd name="T43" fmla="*/ 2147483646 h 5543"/>
                  <a:gd name="T44" fmla="*/ 2147483646 w 7144"/>
                  <a:gd name="T45" fmla="*/ 2147483646 h 5543"/>
                  <a:gd name="T46" fmla="*/ 2147483646 w 7144"/>
                  <a:gd name="T47" fmla="*/ 2147483646 h 5543"/>
                  <a:gd name="T48" fmla="*/ 2147483646 w 7144"/>
                  <a:gd name="T49" fmla="*/ 2147483646 h 5543"/>
                  <a:gd name="T50" fmla="*/ 2147483646 w 7144"/>
                  <a:gd name="T51" fmla="*/ 2147483646 h 5543"/>
                  <a:gd name="T52" fmla="*/ 2147483646 w 7144"/>
                  <a:gd name="T53" fmla="*/ 2147483646 h 5543"/>
                  <a:gd name="T54" fmla="*/ 2147483646 w 7144"/>
                  <a:gd name="T55" fmla="*/ 2147483646 h 5543"/>
                  <a:gd name="T56" fmla="*/ 2147483646 w 7144"/>
                  <a:gd name="T57" fmla="*/ 2147483646 h 5543"/>
                  <a:gd name="T58" fmla="*/ 2147483646 w 7144"/>
                  <a:gd name="T59" fmla="*/ 2147483646 h 5543"/>
                  <a:gd name="T60" fmla="*/ 2147483646 w 7144"/>
                  <a:gd name="T61" fmla="*/ 2147483646 h 5543"/>
                  <a:gd name="T62" fmla="*/ 2147483646 w 7144"/>
                  <a:gd name="T63" fmla="*/ 2147483646 h 5543"/>
                  <a:gd name="T64" fmla="*/ 2147483646 w 7144"/>
                  <a:gd name="T65" fmla="*/ 2147483646 h 5543"/>
                  <a:gd name="T66" fmla="*/ 2147483646 w 7144"/>
                  <a:gd name="T67" fmla="*/ 2147483646 h 5543"/>
                  <a:gd name="T68" fmla="*/ 2147483646 w 7144"/>
                  <a:gd name="T69" fmla="*/ 2147483646 h 5543"/>
                  <a:gd name="T70" fmla="*/ 2147483646 w 7144"/>
                  <a:gd name="T71" fmla="*/ 2147483646 h 5543"/>
                  <a:gd name="T72" fmla="*/ 2147483646 w 7144"/>
                  <a:gd name="T73" fmla="*/ 2147483646 h 5543"/>
                  <a:gd name="T74" fmla="*/ 2147483646 w 7144"/>
                  <a:gd name="T75" fmla="*/ 2147483646 h 5543"/>
                  <a:gd name="T76" fmla="*/ 2147483646 w 7144"/>
                  <a:gd name="T77" fmla="*/ 2147483646 h 5543"/>
                  <a:gd name="T78" fmla="*/ 2147483646 w 7144"/>
                  <a:gd name="T79" fmla="*/ 2147483646 h 5543"/>
                  <a:gd name="T80" fmla="*/ 2147483646 w 7144"/>
                  <a:gd name="T81" fmla="*/ 2147483646 h 5543"/>
                  <a:gd name="T82" fmla="*/ 2147483646 w 7144"/>
                  <a:gd name="T83" fmla="*/ 2147483646 h 5543"/>
                  <a:gd name="T84" fmla="*/ 2147483646 w 7144"/>
                  <a:gd name="T85" fmla="*/ 2147483646 h 5543"/>
                  <a:gd name="T86" fmla="*/ 2147483646 w 7144"/>
                  <a:gd name="T87" fmla="*/ 2147483646 h 5543"/>
                  <a:gd name="T88" fmla="*/ 2147483646 w 7144"/>
                  <a:gd name="T89" fmla="*/ 2147483646 h 5543"/>
                  <a:gd name="T90" fmla="*/ 2147483646 w 7144"/>
                  <a:gd name="T91" fmla="*/ 2147483646 h 5543"/>
                  <a:gd name="T92" fmla="*/ 2147483646 w 7144"/>
                  <a:gd name="T93" fmla="*/ 2147483646 h 5543"/>
                  <a:gd name="T94" fmla="*/ 2147483646 w 7144"/>
                  <a:gd name="T95" fmla="*/ 2147483646 h 5543"/>
                  <a:gd name="T96" fmla="*/ 2147483646 w 7144"/>
                  <a:gd name="T97" fmla="*/ 2147483646 h 5543"/>
                  <a:gd name="T98" fmla="*/ 2147483646 w 7144"/>
                  <a:gd name="T99" fmla="*/ 2147483646 h 5543"/>
                  <a:gd name="T100" fmla="*/ 2147483646 w 7144"/>
                  <a:gd name="T101" fmla="*/ 2147483646 h 5543"/>
                  <a:gd name="T102" fmla="*/ 2147483646 w 7144"/>
                  <a:gd name="T103" fmla="*/ 2147483646 h 5543"/>
                  <a:gd name="T104" fmla="*/ 2147483646 w 7144"/>
                  <a:gd name="T105" fmla="*/ 2147483646 h 5543"/>
                  <a:gd name="T106" fmla="*/ 2147483646 w 7144"/>
                  <a:gd name="T107" fmla="*/ 2147483646 h 5543"/>
                  <a:gd name="T108" fmla="*/ 2147483646 w 7144"/>
                  <a:gd name="T109" fmla="*/ 2147483646 h 5543"/>
                  <a:gd name="T110" fmla="*/ 2147483646 w 7144"/>
                  <a:gd name="T111" fmla="*/ 2147483646 h 5543"/>
                  <a:gd name="T112" fmla="*/ 2147483646 w 7144"/>
                  <a:gd name="T113" fmla="*/ 2147483646 h 5543"/>
                  <a:gd name="T114" fmla="*/ 2147483646 w 7144"/>
                  <a:gd name="T115" fmla="*/ 2147483646 h 5543"/>
                  <a:gd name="T116" fmla="*/ 2147483646 w 7144"/>
                  <a:gd name="T117" fmla="*/ 2147483646 h 5543"/>
                  <a:gd name="T118" fmla="*/ 2147483646 w 7144"/>
                  <a:gd name="T119" fmla="*/ 2147483646 h 5543"/>
                  <a:gd name="T120" fmla="*/ 2147483646 w 7144"/>
                  <a:gd name="T121" fmla="*/ 2147483646 h 5543"/>
                  <a:gd name="T122" fmla="*/ 2147483646 w 7144"/>
                  <a:gd name="T123" fmla="*/ 2147483646 h 55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7144" h="5543">
                    <a:moveTo>
                      <a:pt x="7143" y="2971"/>
                    </a:moveTo>
                    <a:lnTo>
                      <a:pt x="7124" y="2952"/>
                    </a:lnTo>
                    <a:lnTo>
                      <a:pt x="7124" y="2933"/>
                    </a:lnTo>
                    <a:lnTo>
                      <a:pt x="7104" y="2933"/>
                    </a:lnTo>
                    <a:lnTo>
                      <a:pt x="7085" y="2952"/>
                    </a:lnTo>
                    <a:lnTo>
                      <a:pt x="7048" y="2971"/>
                    </a:lnTo>
                    <a:lnTo>
                      <a:pt x="7028" y="2971"/>
                    </a:lnTo>
                    <a:lnTo>
                      <a:pt x="7009" y="2971"/>
                    </a:lnTo>
                    <a:lnTo>
                      <a:pt x="6952" y="2914"/>
                    </a:lnTo>
                    <a:lnTo>
                      <a:pt x="6933" y="2895"/>
                    </a:lnTo>
                    <a:lnTo>
                      <a:pt x="6857" y="2952"/>
                    </a:lnTo>
                    <a:lnTo>
                      <a:pt x="6857" y="2971"/>
                    </a:lnTo>
                    <a:lnTo>
                      <a:pt x="6838" y="2971"/>
                    </a:lnTo>
                    <a:lnTo>
                      <a:pt x="6819" y="2971"/>
                    </a:lnTo>
                    <a:lnTo>
                      <a:pt x="6800" y="2952"/>
                    </a:lnTo>
                    <a:lnTo>
                      <a:pt x="6800" y="2933"/>
                    </a:lnTo>
                    <a:lnTo>
                      <a:pt x="6800" y="2914"/>
                    </a:lnTo>
                    <a:lnTo>
                      <a:pt x="6781" y="2895"/>
                    </a:lnTo>
                    <a:lnTo>
                      <a:pt x="6743" y="2876"/>
                    </a:lnTo>
                    <a:lnTo>
                      <a:pt x="6743" y="2857"/>
                    </a:lnTo>
                    <a:lnTo>
                      <a:pt x="6705" y="2838"/>
                    </a:lnTo>
                    <a:lnTo>
                      <a:pt x="6686" y="2838"/>
                    </a:lnTo>
                    <a:lnTo>
                      <a:pt x="6667" y="2800"/>
                    </a:lnTo>
                    <a:lnTo>
                      <a:pt x="6647" y="2800"/>
                    </a:lnTo>
                    <a:lnTo>
                      <a:pt x="6628" y="2781"/>
                    </a:lnTo>
                    <a:lnTo>
                      <a:pt x="6495" y="2743"/>
                    </a:lnTo>
                    <a:lnTo>
                      <a:pt x="6476" y="2723"/>
                    </a:lnTo>
                    <a:lnTo>
                      <a:pt x="6476" y="2704"/>
                    </a:lnTo>
                    <a:lnTo>
                      <a:pt x="6495" y="2667"/>
                    </a:lnTo>
                    <a:lnTo>
                      <a:pt x="6495" y="2647"/>
                    </a:lnTo>
                    <a:lnTo>
                      <a:pt x="6476" y="2628"/>
                    </a:lnTo>
                    <a:lnTo>
                      <a:pt x="6457" y="2609"/>
                    </a:lnTo>
                    <a:lnTo>
                      <a:pt x="6457" y="2590"/>
                    </a:lnTo>
                    <a:lnTo>
                      <a:pt x="6457" y="2571"/>
                    </a:lnTo>
                    <a:lnTo>
                      <a:pt x="6457" y="2552"/>
                    </a:lnTo>
                    <a:lnTo>
                      <a:pt x="6457" y="2533"/>
                    </a:lnTo>
                    <a:lnTo>
                      <a:pt x="6438" y="2514"/>
                    </a:lnTo>
                    <a:lnTo>
                      <a:pt x="6438" y="2495"/>
                    </a:lnTo>
                    <a:lnTo>
                      <a:pt x="6438" y="2476"/>
                    </a:lnTo>
                    <a:lnTo>
                      <a:pt x="6438" y="2457"/>
                    </a:lnTo>
                    <a:lnTo>
                      <a:pt x="6438" y="2400"/>
                    </a:lnTo>
                    <a:lnTo>
                      <a:pt x="6438" y="2381"/>
                    </a:lnTo>
                    <a:lnTo>
                      <a:pt x="6438" y="2362"/>
                    </a:lnTo>
                    <a:lnTo>
                      <a:pt x="6438" y="2342"/>
                    </a:lnTo>
                    <a:lnTo>
                      <a:pt x="6419" y="2342"/>
                    </a:lnTo>
                    <a:lnTo>
                      <a:pt x="6419" y="2362"/>
                    </a:lnTo>
                    <a:lnTo>
                      <a:pt x="6400" y="2438"/>
                    </a:lnTo>
                    <a:lnTo>
                      <a:pt x="6381" y="2438"/>
                    </a:lnTo>
                    <a:lnTo>
                      <a:pt x="6381" y="2457"/>
                    </a:lnTo>
                    <a:lnTo>
                      <a:pt x="6342" y="2457"/>
                    </a:lnTo>
                    <a:lnTo>
                      <a:pt x="6342" y="2476"/>
                    </a:lnTo>
                    <a:lnTo>
                      <a:pt x="6305" y="2495"/>
                    </a:lnTo>
                    <a:lnTo>
                      <a:pt x="6305" y="2514"/>
                    </a:lnTo>
                    <a:lnTo>
                      <a:pt x="6266" y="2552"/>
                    </a:lnTo>
                    <a:lnTo>
                      <a:pt x="6247" y="2552"/>
                    </a:lnTo>
                    <a:lnTo>
                      <a:pt x="6228" y="2552"/>
                    </a:lnTo>
                    <a:lnTo>
                      <a:pt x="6210" y="2552"/>
                    </a:lnTo>
                    <a:lnTo>
                      <a:pt x="6210" y="2533"/>
                    </a:lnTo>
                    <a:lnTo>
                      <a:pt x="6210" y="2514"/>
                    </a:lnTo>
                    <a:lnTo>
                      <a:pt x="6190" y="2457"/>
                    </a:lnTo>
                    <a:lnTo>
                      <a:pt x="6190" y="2438"/>
                    </a:lnTo>
                    <a:lnTo>
                      <a:pt x="6190" y="2419"/>
                    </a:lnTo>
                    <a:lnTo>
                      <a:pt x="6152" y="2381"/>
                    </a:lnTo>
                    <a:lnTo>
                      <a:pt x="6133" y="2381"/>
                    </a:lnTo>
                    <a:lnTo>
                      <a:pt x="6114" y="2381"/>
                    </a:lnTo>
                    <a:lnTo>
                      <a:pt x="6095" y="2381"/>
                    </a:lnTo>
                    <a:lnTo>
                      <a:pt x="6095" y="2400"/>
                    </a:lnTo>
                    <a:lnTo>
                      <a:pt x="6057" y="2419"/>
                    </a:lnTo>
                    <a:lnTo>
                      <a:pt x="6038" y="2419"/>
                    </a:lnTo>
                    <a:lnTo>
                      <a:pt x="6038" y="2438"/>
                    </a:lnTo>
                    <a:lnTo>
                      <a:pt x="6038" y="2457"/>
                    </a:lnTo>
                    <a:lnTo>
                      <a:pt x="6038" y="2476"/>
                    </a:lnTo>
                    <a:lnTo>
                      <a:pt x="6038" y="2495"/>
                    </a:lnTo>
                    <a:lnTo>
                      <a:pt x="6038" y="2514"/>
                    </a:lnTo>
                    <a:lnTo>
                      <a:pt x="6019" y="2514"/>
                    </a:lnTo>
                    <a:lnTo>
                      <a:pt x="6000" y="2533"/>
                    </a:lnTo>
                    <a:lnTo>
                      <a:pt x="5848" y="2533"/>
                    </a:lnTo>
                    <a:lnTo>
                      <a:pt x="5809" y="2533"/>
                    </a:lnTo>
                    <a:lnTo>
                      <a:pt x="5752" y="2571"/>
                    </a:lnTo>
                    <a:lnTo>
                      <a:pt x="5714" y="2590"/>
                    </a:lnTo>
                    <a:lnTo>
                      <a:pt x="5676" y="2590"/>
                    </a:lnTo>
                    <a:lnTo>
                      <a:pt x="5657" y="2609"/>
                    </a:lnTo>
                    <a:lnTo>
                      <a:pt x="5638" y="2609"/>
                    </a:lnTo>
                    <a:lnTo>
                      <a:pt x="5619" y="2628"/>
                    </a:lnTo>
                    <a:lnTo>
                      <a:pt x="5619" y="2647"/>
                    </a:lnTo>
                    <a:lnTo>
                      <a:pt x="5600" y="2647"/>
                    </a:lnTo>
                    <a:lnTo>
                      <a:pt x="5600" y="2667"/>
                    </a:lnTo>
                    <a:lnTo>
                      <a:pt x="5600" y="2686"/>
                    </a:lnTo>
                    <a:lnTo>
                      <a:pt x="5619" y="2704"/>
                    </a:lnTo>
                    <a:lnTo>
                      <a:pt x="5600" y="2704"/>
                    </a:lnTo>
                    <a:lnTo>
                      <a:pt x="5600" y="2723"/>
                    </a:lnTo>
                    <a:lnTo>
                      <a:pt x="5600" y="2743"/>
                    </a:lnTo>
                    <a:lnTo>
                      <a:pt x="5619" y="2743"/>
                    </a:lnTo>
                    <a:lnTo>
                      <a:pt x="5619" y="2762"/>
                    </a:lnTo>
                    <a:lnTo>
                      <a:pt x="5619" y="2781"/>
                    </a:lnTo>
                    <a:lnTo>
                      <a:pt x="5619" y="2800"/>
                    </a:lnTo>
                    <a:lnTo>
                      <a:pt x="5600" y="2800"/>
                    </a:lnTo>
                    <a:lnTo>
                      <a:pt x="5562" y="2819"/>
                    </a:lnTo>
                    <a:lnTo>
                      <a:pt x="5467" y="2876"/>
                    </a:lnTo>
                    <a:lnTo>
                      <a:pt x="5448" y="2876"/>
                    </a:lnTo>
                    <a:lnTo>
                      <a:pt x="5428" y="2876"/>
                    </a:lnTo>
                    <a:lnTo>
                      <a:pt x="5409" y="2857"/>
                    </a:lnTo>
                    <a:lnTo>
                      <a:pt x="5371" y="2857"/>
                    </a:lnTo>
                    <a:lnTo>
                      <a:pt x="5352" y="2857"/>
                    </a:lnTo>
                    <a:lnTo>
                      <a:pt x="5352" y="2838"/>
                    </a:lnTo>
                    <a:lnTo>
                      <a:pt x="5333" y="2819"/>
                    </a:lnTo>
                    <a:lnTo>
                      <a:pt x="5333" y="2781"/>
                    </a:lnTo>
                    <a:lnTo>
                      <a:pt x="5314" y="2762"/>
                    </a:lnTo>
                    <a:lnTo>
                      <a:pt x="5314" y="2743"/>
                    </a:lnTo>
                    <a:lnTo>
                      <a:pt x="5295" y="2723"/>
                    </a:lnTo>
                    <a:lnTo>
                      <a:pt x="5276" y="2704"/>
                    </a:lnTo>
                    <a:lnTo>
                      <a:pt x="5276" y="2686"/>
                    </a:lnTo>
                    <a:lnTo>
                      <a:pt x="5276" y="2647"/>
                    </a:lnTo>
                    <a:lnTo>
                      <a:pt x="5276" y="2628"/>
                    </a:lnTo>
                    <a:lnTo>
                      <a:pt x="5257" y="2609"/>
                    </a:lnTo>
                    <a:lnTo>
                      <a:pt x="5238" y="2571"/>
                    </a:lnTo>
                    <a:lnTo>
                      <a:pt x="5219" y="2533"/>
                    </a:lnTo>
                    <a:lnTo>
                      <a:pt x="5219" y="2514"/>
                    </a:lnTo>
                    <a:lnTo>
                      <a:pt x="5181" y="2495"/>
                    </a:lnTo>
                    <a:lnTo>
                      <a:pt x="5143" y="2438"/>
                    </a:lnTo>
                    <a:lnTo>
                      <a:pt x="5123" y="2381"/>
                    </a:lnTo>
                    <a:lnTo>
                      <a:pt x="5104" y="2362"/>
                    </a:lnTo>
                    <a:lnTo>
                      <a:pt x="5104" y="2324"/>
                    </a:lnTo>
                    <a:lnTo>
                      <a:pt x="5086" y="2305"/>
                    </a:lnTo>
                    <a:lnTo>
                      <a:pt x="5047" y="2266"/>
                    </a:lnTo>
                    <a:lnTo>
                      <a:pt x="5047" y="2247"/>
                    </a:lnTo>
                    <a:lnTo>
                      <a:pt x="5028" y="2247"/>
                    </a:lnTo>
                    <a:lnTo>
                      <a:pt x="5028" y="2228"/>
                    </a:lnTo>
                    <a:lnTo>
                      <a:pt x="5028" y="2190"/>
                    </a:lnTo>
                    <a:lnTo>
                      <a:pt x="5028" y="2171"/>
                    </a:lnTo>
                    <a:lnTo>
                      <a:pt x="5047" y="2076"/>
                    </a:lnTo>
                    <a:lnTo>
                      <a:pt x="5047" y="2038"/>
                    </a:lnTo>
                    <a:lnTo>
                      <a:pt x="5028" y="1981"/>
                    </a:lnTo>
                    <a:lnTo>
                      <a:pt x="5028" y="1961"/>
                    </a:lnTo>
                    <a:lnTo>
                      <a:pt x="5028" y="1943"/>
                    </a:lnTo>
                    <a:lnTo>
                      <a:pt x="5009" y="1943"/>
                    </a:lnTo>
                    <a:lnTo>
                      <a:pt x="4990" y="1905"/>
                    </a:lnTo>
                    <a:lnTo>
                      <a:pt x="4971" y="1885"/>
                    </a:lnTo>
                    <a:lnTo>
                      <a:pt x="4952" y="1885"/>
                    </a:lnTo>
                    <a:lnTo>
                      <a:pt x="4895" y="1924"/>
                    </a:lnTo>
                    <a:lnTo>
                      <a:pt x="4857" y="1943"/>
                    </a:lnTo>
                    <a:lnTo>
                      <a:pt x="4838" y="1961"/>
                    </a:lnTo>
                    <a:lnTo>
                      <a:pt x="4838" y="1981"/>
                    </a:lnTo>
                    <a:lnTo>
                      <a:pt x="4838" y="2019"/>
                    </a:lnTo>
                    <a:lnTo>
                      <a:pt x="4819" y="2038"/>
                    </a:lnTo>
                    <a:lnTo>
                      <a:pt x="4800" y="2038"/>
                    </a:lnTo>
                    <a:lnTo>
                      <a:pt x="4800" y="2057"/>
                    </a:lnTo>
                    <a:lnTo>
                      <a:pt x="4781" y="2038"/>
                    </a:lnTo>
                    <a:lnTo>
                      <a:pt x="4762" y="2038"/>
                    </a:lnTo>
                    <a:lnTo>
                      <a:pt x="4762" y="2019"/>
                    </a:lnTo>
                    <a:lnTo>
                      <a:pt x="4742" y="2019"/>
                    </a:lnTo>
                    <a:lnTo>
                      <a:pt x="4742" y="2038"/>
                    </a:lnTo>
                    <a:lnTo>
                      <a:pt x="4742" y="2057"/>
                    </a:lnTo>
                    <a:lnTo>
                      <a:pt x="4742" y="2095"/>
                    </a:lnTo>
                    <a:lnTo>
                      <a:pt x="4742" y="2114"/>
                    </a:lnTo>
                    <a:lnTo>
                      <a:pt x="4742" y="2133"/>
                    </a:lnTo>
                    <a:lnTo>
                      <a:pt x="4742" y="2152"/>
                    </a:lnTo>
                    <a:lnTo>
                      <a:pt x="4742" y="2171"/>
                    </a:lnTo>
                    <a:lnTo>
                      <a:pt x="4742" y="2247"/>
                    </a:lnTo>
                    <a:lnTo>
                      <a:pt x="4742" y="2266"/>
                    </a:lnTo>
                    <a:lnTo>
                      <a:pt x="4742" y="2286"/>
                    </a:lnTo>
                    <a:lnTo>
                      <a:pt x="4723" y="2286"/>
                    </a:lnTo>
                    <a:lnTo>
                      <a:pt x="4705" y="2305"/>
                    </a:lnTo>
                    <a:lnTo>
                      <a:pt x="4590" y="2342"/>
                    </a:lnTo>
                    <a:lnTo>
                      <a:pt x="4552" y="2324"/>
                    </a:lnTo>
                    <a:lnTo>
                      <a:pt x="4514" y="2305"/>
                    </a:lnTo>
                    <a:lnTo>
                      <a:pt x="4495" y="2266"/>
                    </a:lnTo>
                    <a:lnTo>
                      <a:pt x="4495" y="2247"/>
                    </a:lnTo>
                    <a:lnTo>
                      <a:pt x="4495" y="2228"/>
                    </a:lnTo>
                    <a:lnTo>
                      <a:pt x="4476" y="2228"/>
                    </a:lnTo>
                    <a:lnTo>
                      <a:pt x="4457" y="2228"/>
                    </a:lnTo>
                    <a:lnTo>
                      <a:pt x="4457" y="2210"/>
                    </a:lnTo>
                    <a:lnTo>
                      <a:pt x="4419" y="2171"/>
                    </a:lnTo>
                    <a:lnTo>
                      <a:pt x="4419" y="2152"/>
                    </a:lnTo>
                    <a:lnTo>
                      <a:pt x="4419" y="2133"/>
                    </a:lnTo>
                    <a:lnTo>
                      <a:pt x="4419" y="2114"/>
                    </a:lnTo>
                    <a:lnTo>
                      <a:pt x="4381" y="2057"/>
                    </a:lnTo>
                    <a:lnTo>
                      <a:pt x="4361" y="2019"/>
                    </a:lnTo>
                    <a:lnTo>
                      <a:pt x="4343" y="2000"/>
                    </a:lnTo>
                    <a:lnTo>
                      <a:pt x="4343" y="1981"/>
                    </a:lnTo>
                    <a:lnTo>
                      <a:pt x="4324" y="1981"/>
                    </a:lnTo>
                    <a:lnTo>
                      <a:pt x="4324" y="1961"/>
                    </a:lnTo>
                    <a:lnTo>
                      <a:pt x="4343" y="1961"/>
                    </a:lnTo>
                    <a:lnTo>
                      <a:pt x="4343" y="1943"/>
                    </a:lnTo>
                    <a:lnTo>
                      <a:pt x="4343" y="1924"/>
                    </a:lnTo>
                    <a:lnTo>
                      <a:pt x="4343" y="1905"/>
                    </a:lnTo>
                    <a:lnTo>
                      <a:pt x="4343" y="1885"/>
                    </a:lnTo>
                    <a:lnTo>
                      <a:pt x="4343" y="1866"/>
                    </a:lnTo>
                    <a:lnTo>
                      <a:pt x="4361" y="1847"/>
                    </a:lnTo>
                    <a:lnTo>
                      <a:pt x="4381" y="1847"/>
                    </a:lnTo>
                    <a:lnTo>
                      <a:pt x="4400" y="1847"/>
                    </a:lnTo>
                    <a:lnTo>
                      <a:pt x="4381" y="1829"/>
                    </a:lnTo>
                    <a:lnTo>
                      <a:pt x="4381" y="1809"/>
                    </a:lnTo>
                    <a:lnTo>
                      <a:pt x="4381" y="1790"/>
                    </a:lnTo>
                    <a:lnTo>
                      <a:pt x="4343" y="1771"/>
                    </a:lnTo>
                    <a:lnTo>
                      <a:pt x="4324" y="1771"/>
                    </a:lnTo>
                    <a:lnTo>
                      <a:pt x="4305" y="1771"/>
                    </a:lnTo>
                    <a:lnTo>
                      <a:pt x="4266" y="1733"/>
                    </a:lnTo>
                    <a:lnTo>
                      <a:pt x="4247" y="1733"/>
                    </a:lnTo>
                    <a:lnTo>
                      <a:pt x="4229" y="1733"/>
                    </a:lnTo>
                    <a:lnTo>
                      <a:pt x="4190" y="1733"/>
                    </a:lnTo>
                    <a:lnTo>
                      <a:pt x="4171" y="1752"/>
                    </a:lnTo>
                    <a:lnTo>
                      <a:pt x="4171" y="1771"/>
                    </a:lnTo>
                    <a:lnTo>
                      <a:pt x="4152" y="1771"/>
                    </a:lnTo>
                    <a:lnTo>
                      <a:pt x="4133" y="1771"/>
                    </a:lnTo>
                    <a:lnTo>
                      <a:pt x="4133" y="1752"/>
                    </a:lnTo>
                    <a:lnTo>
                      <a:pt x="4133" y="1733"/>
                    </a:lnTo>
                    <a:lnTo>
                      <a:pt x="4114" y="1733"/>
                    </a:lnTo>
                    <a:lnTo>
                      <a:pt x="4114" y="1714"/>
                    </a:lnTo>
                    <a:lnTo>
                      <a:pt x="4095" y="1714"/>
                    </a:lnTo>
                    <a:lnTo>
                      <a:pt x="4076" y="1714"/>
                    </a:lnTo>
                    <a:lnTo>
                      <a:pt x="4076" y="1733"/>
                    </a:lnTo>
                    <a:lnTo>
                      <a:pt x="4057" y="1733"/>
                    </a:lnTo>
                    <a:lnTo>
                      <a:pt x="4057" y="1752"/>
                    </a:lnTo>
                    <a:lnTo>
                      <a:pt x="4038" y="1771"/>
                    </a:lnTo>
                    <a:lnTo>
                      <a:pt x="4038" y="1790"/>
                    </a:lnTo>
                    <a:lnTo>
                      <a:pt x="4000" y="1790"/>
                    </a:lnTo>
                    <a:lnTo>
                      <a:pt x="4000" y="1771"/>
                    </a:lnTo>
                    <a:lnTo>
                      <a:pt x="4000" y="1752"/>
                    </a:lnTo>
                    <a:lnTo>
                      <a:pt x="4000" y="1733"/>
                    </a:lnTo>
                    <a:lnTo>
                      <a:pt x="4000" y="1695"/>
                    </a:lnTo>
                    <a:lnTo>
                      <a:pt x="4000" y="1657"/>
                    </a:lnTo>
                    <a:lnTo>
                      <a:pt x="3980" y="1638"/>
                    </a:lnTo>
                    <a:lnTo>
                      <a:pt x="3962" y="1600"/>
                    </a:lnTo>
                    <a:lnTo>
                      <a:pt x="3962" y="1580"/>
                    </a:lnTo>
                    <a:lnTo>
                      <a:pt x="3962" y="1562"/>
                    </a:lnTo>
                    <a:lnTo>
                      <a:pt x="3943" y="1562"/>
                    </a:lnTo>
                    <a:lnTo>
                      <a:pt x="3943" y="1543"/>
                    </a:lnTo>
                    <a:lnTo>
                      <a:pt x="3962" y="1524"/>
                    </a:lnTo>
                    <a:lnTo>
                      <a:pt x="3962" y="1504"/>
                    </a:lnTo>
                    <a:lnTo>
                      <a:pt x="3980" y="1485"/>
                    </a:lnTo>
                    <a:lnTo>
                      <a:pt x="4019" y="1466"/>
                    </a:lnTo>
                    <a:lnTo>
                      <a:pt x="4019" y="1448"/>
                    </a:lnTo>
                    <a:lnTo>
                      <a:pt x="4019" y="1428"/>
                    </a:lnTo>
                    <a:lnTo>
                      <a:pt x="4019" y="1409"/>
                    </a:lnTo>
                    <a:lnTo>
                      <a:pt x="4019" y="1390"/>
                    </a:lnTo>
                    <a:lnTo>
                      <a:pt x="4000" y="1371"/>
                    </a:lnTo>
                    <a:lnTo>
                      <a:pt x="4000" y="1352"/>
                    </a:lnTo>
                    <a:lnTo>
                      <a:pt x="3962" y="1314"/>
                    </a:lnTo>
                    <a:lnTo>
                      <a:pt x="3943" y="1295"/>
                    </a:lnTo>
                    <a:lnTo>
                      <a:pt x="3943" y="1238"/>
                    </a:lnTo>
                    <a:lnTo>
                      <a:pt x="3943" y="1219"/>
                    </a:lnTo>
                    <a:lnTo>
                      <a:pt x="3924" y="1219"/>
                    </a:lnTo>
                    <a:lnTo>
                      <a:pt x="3904" y="1219"/>
                    </a:lnTo>
                    <a:lnTo>
                      <a:pt x="3885" y="1200"/>
                    </a:lnTo>
                    <a:lnTo>
                      <a:pt x="3866" y="1200"/>
                    </a:lnTo>
                    <a:lnTo>
                      <a:pt x="3848" y="1219"/>
                    </a:lnTo>
                    <a:lnTo>
                      <a:pt x="3828" y="1219"/>
                    </a:lnTo>
                    <a:lnTo>
                      <a:pt x="3809" y="1219"/>
                    </a:lnTo>
                    <a:lnTo>
                      <a:pt x="3809" y="1200"/>
                    </a:lnTo>
                    <a:lnTo>
                      <a:pt x="3790" y="1200"/>
                    </a:lnTo>
                    <a:lnTo>
                      <a:pt x="3790" y="1181"/>
                    </a:lnTo>
                    <a:lnTo>
                      <a:pt x="3752" y="1162"/>
                    </a:lnTo>
                    <a:lnTo>
                      <a:pt x="3733" y="1162"/>
                    </a:lnTo>
                    <a:lnTo>
                      <a:pt x="3714" y="1162"/>
                    </a:lnTo>
                    <a:lnTo>
                      <a:pt x="3695" y="1123"/>
                    </a:lnTo>
                    <a:lnTo>
                      <a:pt x="3638" y="1104"/>
                    </a:lnTo>
                    <a:lnTo>
                      <a:pt x="3581" y="1123"/>
                    </a:lnTo>
                    <a:lnTo>
                      <a:pt x="3562" y="1123"/>
                    </a:lnTo>
                    <a:lnTo>
                      <a:pt x="3543" y="1123"/>
                    </a:lnTo>
                    <a:lnTo>
                      <a:pt x="3523" y="1123"/>
                    </a:lnTo>
                    <a:lnTo>
                      <a:pt x="3504" y="1143"/>
                    </a:lnTo>
                    <a:lnTo>
                      <a:pt x="3486" y="1162"/>
                    </a:lnTo>
                    <a:lnTo>
                      <a:pt x="3467" y="1162"/>
                    </a:lnTo>
                    <a:lnTo>
                      <a:pt x="3467" y="1181"/>
                    </a:lnTo>
                    <a:lnTo>
                      <a:pt x="3447" y="1181"/>
                    </a:lnTo>
                    <a:lnTo>
                      <a:pt x="3447" y="1162"/>
                    </a:lnTo>
                    <a:lnTo>
                      <a:pt x="3428" y="1181"/>
                    </a:lnTo>
                    <a:lnTo>
                      <a:pt x="3409" y="1181"/>
                    </a:lnTo>
                    <a:lnTo>
                      <a:pt x="3409" y="1200"/>
                    </a:lnTo>
                    <a:lnTo>
                      <a:pt x="3390" y="1200"/>
                    </a:lnTo>
                    <a:lnTo>
                      <a:pt x="3371" y="1200"/>
                    </a:lnTo>
                    <a:lnTo>
                      <a:pt x="3352" y="1200"/>
                    </a:lnTo>
                    <a:lnTo>
                      <a:pt x="3333" y="1219"/>
                    </a:lnTo>
                    <a:lnTo>
                      <a:pt x="3200" y="1162"/>
                    </a:lnTo>
                    <a:lnTo>
                      <a:pt x="3181" y="1162"/>
                    </a:lnTo>
                    <a:lnTo>
                      <a:pt x="3162" y="1143"/>
                    </a:lnTo>
                    <a:lnTo>
                      <a:pt x="3105" y="1123"/>
                    </a:lnTo>
                    <a:lnTo>
                      <a:pt x="3086" y="1104"/>
                    </a:lnTo>
                    <a:lnTo>
                      <a:pt x="3086" y="1086"/>
                    </a:lnTo>
                    <a:lnTo>
                      <a:pt x="3066" y="1086"/>
                    </a:lnTo>
                    <a:lnTo>
                      <a:pt x="3047" y="1047"/>
                    </a:lnTo>
                    <a:lnTo>
                      <a:pt x="3028" y="1028"/>
                    </a:lnTo>
                    <a:lnTo>
                      <a:pt x="3028" y="1009"/>
                    </a:lnTo>
                    <a:lnTo>
                      <a:pt x="3009" y="990"/>
                    </a:lnTo>
                    <a:lnTo>
                      <a:pt x="3009" y="971"/>
                    </a:lnTo>
                    <a:lnTo>
                      <a:pt x="3009" y="952"/>
                    </a:lnTo>
                    <a:lnTo>
                      <a:pt x="3009" y="933"/>
                    </a:lnTo>
                    <a:lnTo>
                      <a:pt x="3009" y="914"/>
                    </a:lnTo>
                    <a:lnTo>
                      <a:pt x="3009" y="895"/>
                    </a:lnTo>
                    <a:lnTo>
                      <a:pt x="3009" y="876"/>
                    </a:lnTo>
                    <a:lnTo>
                      <a:pt x="3009" y="857"/>
                    </a:lnTo>
                    <a:lnTo>
                      <a:pt x="3009" y="838"/>
                    </a:lnTo>
                    <a:lnTo>
                      <a:pt x="3009" y="819"/>
                    </a:lnTo>
                    <a:lnTo>
                      <a:pt x="2990" y="819"/>
                    </a:lnTo>
                    <a:lnTo>
                      <a:pt x="2971" y="838"/>
                    </a:lnTo>
                    <a:lnTo>
                      <a:pt x="2952" y="838"/>
                    </a:lnTo>
                    <a:lnTo>
                      <a:pt x="2933" y="838"/>
                    </a:lnTo>
                    <a:lnTo>
                      <a:pt x="2895" y="857"/>
                    </a:lnTo>
                    <a:lnTo>
                      <a:pt x="2876" y="876"/>
                    </a:lnTo>
                    <a:lnTo>
                      <a:pt x="2857" y="876"/>
                    </a:lnTo>
                    <a:lnTo>
                      <a:pt x="2838" y="857"/>
                    </a:lnTo>
                    <a:lnTo>
                      <a:pt x="2819" y="857"/>
                    </a:lnTo>
                    <a:lnTo>
                      <a:pt x="2800" y="857"/>
                    </a:lnTo>
                    <a:lnTo>
                      <a:pt x="2800" y="876"/>
                    </a:lnTo>
                    <a:lnTo>
                      <a:pt x="2781" y="914"/>
                    </a:lnTo>
                    <a:lnTo>
                      <a:pt x="2781" y="933"/>
                    </a:lnTo>
                    <a:lnTo>
                      <a:pt x="2761" y="952"/>
                    </a:lnTo>
                    <a:lnTo>
                      <a:pt x="2742" y="952"/>
                    </a:lnTo>
                    <a:lnTo>
                      <a:pt x="2724" y="933"/>
                    </a:lnTo>
                    <a:lnTo>
                      <a:pt x="2705" y="933"/>
                    </a:lnTo>
                    <a:lnTo>
                      <a:pt x="2705" y="952"/>
                    </a:lnTo>
                    <a:lnTo>
                      <a:pt x="2685" y="933"/>
                    </a:lnTo>
                    <a:lnTo>
                      <a:pt x="2666" y="933"/>
                    </a:lnTo>
                    <a:lnTo>
                      <a:pt x="2571" y="952"/>
                    </a:lnTo>
                    <a:lnTo>
                      <a:pt x="2552" y="952"/>
                    </a:lnTo>
                    <a:lnTo>
                      <a:pt x="2552" y="933"/>
                    </a:lnTo>
                    <a:lnTo>
                      <a:pt x="2533" y="914"/>
                    </a:lnTo>
                    <a:lnTo>
                      <a:pt x="2514" y="895"/>
                    </a:lnTo>
                    <a:lnTo>
                      <a:pt x="2514" y="876"/>
                    </a:lnTo>
                    <a:lnTo>
                      <a:pt x="2514" y="857"/>
                    </a:lnTo>
                    <a:lnTo>
                      <a:pt x="2514" y="838"/>
                    </a:lnTo>
                    <a:lnTo>
                      <a:pt x="2476" y="838"/>
                    </a:lnTo>
                    <a:lnTo>
                      <a:pt x="2457" y="838"/>
                    </a:lnTo>
                    <a:lnTo>
                      <a:pt x="2438" y="838"/>
                    </a:lnTo>
                    <a:lnTo>
                      <a:pt x="2438" y="819"/>
                    </a:lnTo>
                    <a:lnTo>
                      <a:pt x="2419" y="800"/>
                    </a:lnTo>
                    <a:lnTo>
                      <a:pt x="2419" y="819"/>
                    </a:lnTo>
                    <a:lnTo>
                      <a:pt x="2400" y="819"/>
                    </a:lnTo>
                    <a:lnTo>
                      <a:pt x="2400" y="838"/>
                    </a:lnTo>
                    <a:lnTo>
                      <a:pt x="2400" y="857"/>
                    </a:lnTo>
                    <a:lnTo>
                      <a:pt x="2400" y="876"/>
                    </a:lnTo>
                    <a:lnTo>
                      <a:pt x="2400" y="895"/>
                    </a:lnTo>
                    <a:lnTo>
                      <a:pt x="2380" y="895"/>
                    </a:lnTo>
                    <a:lnTo>
                      <a:pt x="2362" y="895"/>
                    </a:lnTo>
                    <a:lnTo>
                      <a:pt x="2343" y="895"/>
                    </a:lnTo>
                    <a:lnTo>
                      <a:pt x="2324" y="895"/>
                    </a:lnTo>
                    <a:lnTo>
                      <a:pt x="2324" y="876"/>
                    </a:lnTo>
                    <a:lnTo>
                      <a:pt x="2304" y="876"/>
                    </a:lnTo>
                    <a:lnTo>
                      <a:pt x="2285" y="895"/>
                    </a:lnTo>
                    <a:lnTo>
                      <a:pt x="2248" y="895"/>
                    </a:lnTo>
                    <a:lnTo>
                      <a:pt x="2209" y="895"/>
                    </a:lnTo>
                    <a:lnTo>
                      <a:pt x="2190" y="895"/>
                    </a:lnTo>
                    <a:lnTo>
                      <a:pt x="2190" y="876"/>
                    </a:lnTo>
                    <a:lnTo>
                      <a:pt x="2171" y="895"/>
                    </a:lnTo>
                    <a:lnTo>
                      <a:pt x="2171" y="914"/>
                    </a:lnTo>
                    <a:lnTo>
                      <a:pt x="2171" y="933"/>
                    </a:lnTo>
                    <a:lnTo>
                      <a:pt x="2152" y="933"/>
                    </a:lnTo>
                    <a:lnTo>
                      <a:pt x="2133" y="933"/>
                    </a:lnTo>
                    <a:lnTo>
                      <a:pt x="2114" y="914"/>
                    </a:lnTo>
                    <a:lnTo>
                      <a:pt x="2095" y="876"/>
                    </a:lnTo>
                    <a:lnTo>
                      <a:pt x="2076" y="876"/>
                    </a:lnTo>
                    <a:lnTo>
                      <a:pt x="2057" y="895"/>
                    </a:lnTo>
                    <a:lnTo>
                      <a:pt x="2038" y="895"/>
                    </a:lnTo>
                    <a:lnTo>
                      <a:pt x="2019" y="876"/>
                    </a:lnTo>
                    <a:lnTo>
                      <a:pt x="2019" y="857"/>
                    </a:lnTo>
                    <a:lnTo>
                      <a:pt x="1999" y="857"/>
                    </a:lnTo>
                    <a:lnTo>
                      <a:pt x="1999" y="838"/>
                    </a:lnTo>
                    <a:lnTo>
                      <a:pt x="1999" y="819"/>
                    </a:lnTo>
                    <a:lnTo>
                      <a:pt x="2019" y="819"/>
                    </a:lnTo>
                    <a:lnTo>
                      <a:pt x="1999" y="800"/>
                    </a:lnTo>
                    <a:lnTo>
                      <a:pt x="1999" y="781"/>
                    </a:lnTo>
                    <a:lnTo>
                      <a:pt x="1962" y="800"/>
                    </a:lnTo>
                    <a:lnTo>
                      <a:pt x="1943" y="781"/>
                    </a:lnTo>
                    <a:lnTo>
                      <a:pt x="1943" y="762"/>
                    </a:lnTo>
                    <a:lnTo>
                      <a:pt x="1943" y="742"/>
                    </a:lnTo>
                    <a:lnTo>
                      <a:pt x="1923" y="723"/>
                    </a:lnTo>
                    <a:lnTo>
                      <a:pt x="1904" y="723"/>
                    </a:lnTo>
                    <a:lnTo>
                      <a:pt x="1904" y="705"/>
                    </a:lnTo>
                    <a:lnTo>
                      <a:pt x="1904" y="686"/>
                    </a:lnTo>
                    <a:lnTo>
                      <a:pt x="1885" y="705"/>
                    </a:lnTo>
                    <a:lnTo>
                      <a:pt x="1847" y="705"/>
                    </a:lnTo>
                    <a:lnTo>
                      <a:pt x="1847" y="686"/>
                    </a:lnTo>
                    <a:lnTo>
                      <a:pt x="1867" y="666"/>
                    </a:lnTo>
                    <a:lnTo>
                      <a:pt x="1847" y="666"/>
                    </a:lnTo>
                    <a:lnTo>
                      <a:pt x="1828" y="666"/>
                    </a:lnTo>
                    <a:lnTo>
                      <a:pt x="1828" y="647"/>
                    </a:lnTo>
                    <a:lnTo>
                      <a:pt x="1828" y="628"/>
                    </a:lnTo>
                    <a:lnTo>
                      <a:pt x="1828" y="609"/>
                    </a:lnTo>
                    <a:lnTo>
                      <a:pt x="1809" y="609"/>
                    </a:lnTo>
                    <a:lnTo>
                      <a:pt x="1790" y="590"/>
                    </a:lnTo>
                    <a:lnTo>
                      <a:pt x="1809" y="590"/>
                    </a:lnTo>
                    <a:lnTo>
                      <a:pt x="1790" y="571"/>
                    </a:lnTo>
                    <a:lnTo>
                      <a:pt x="1752" y="571"/>
                    </a:lnTo>
                    <a:lnTo>
                      <a:pt x="1752" y="552"/>
                    </a:lnTo>
                    <a:lnTo>
                      <a:pt x="1752" y="533"/>
                    </a:lnTo>
                    <a:lnTo>
                      <a:pt x="1771" y="533"/>
                    </a:lnTo>
                    <a:lnTo>
                      <a:pt x="1790" y="533"/>
                    </a:lnTo>
                    <a:lnTo>
                      <a:pt x="1790" y="514"/>
                    </a:lnTo>
                    <a:lnTo>
                      <a:pt x="1771" y="495"/>
                    </a:lnTo>
                    <a:lnTo>
                      <a:pt x="1771" y="476"/>
                    </a:lnTo>
                    <a:lnTo>
                      <a:pt x="1790" y="457"/>
                    </a:lnTo>
                    <a:lnTo>
                      <a:pt x="1790" y="438"/>
                    </a:lnTo>
                    <a:lnTo>
                      <a:pt x="1790" y="419"/>
                    </a:lnTo>
                    <a:lnTo>
                      <a:pt x="1752" y="400"/>
                    </a:lnTo>
                    <a:lnTo>
                      <a:pt x="1733" y="381"/>
                    </a:lnTo>
                    <a:lnTo>
                      <a:pt x="1733" y="361"/>
                    </a:lnTo>
                    <a:lnTo>
                      <a:pt x="1733" y="343"/>
                    </a:lnTo>
                    <a:lnTo>
                      <a:pt x="1733" y="324"/>
                    </a:lnTo>
                    <a:lnTo>
                      <a:pt x="1752" y="324"/>
                    </a:lnTo>
                    <a:lnTo>
                      <a:pt x="1752" y="305"/>
                    </a:lnTo>
                    <a:lnTo>
                      <a:pt x="1733" y="305"/>
                    </a:lnTo>
                    <a:lnTo>
                      <a:pt x="1752" y="285"/>
                    </a:lnTo>
                    <a:lnTo>
                      <a:pt x="1771" y="305"/>
                    </a:lnTo>
                    <a:lnTo>
                      <a:pt x="1771" y="285"/>
                    </a:lnTo>
                    <a:lnTo>
                      <a:pt x="1771" y="266"/>
                    </a:lnTo>
                    <a:lnTo>
                      <a:pt x="1752" y="247"/>
                    </a:lnTo>
                    <a:lnTo>
                      <a:pt x="1752" y="229"/>
                    </a:lnTo>
                    <a:lnTo>
                      <a:pt x="1733" y="209"/>
                    </a:lnTo>
                    <a:lnTo>
                      <a:pt x="1733" y="190"/>
                    </a:lnTo>
                    <a:lnTo>
                      <a:pt x="1752" y="190"/>
                    </a:lnTo>
                    <a:lnTo>
                      <a:pt x="1752" y="171"/>
                    </a:lnTo>
                    <a:lnTo>
                      <a:pt x="1733" y="171"/>
                    </a:lnTo>
                    <a:lnTo>
                      <a:pt x="1733" y="152"/>
                    </a:lnTo>
                    <a:lnTo>
                      <a:pt x="1733" y="133"/>
                    </a:lnTo>
                    <a:lnTo>
                      <a:pt x="1714" y="114"/>
                    </a:lnTo>
                    <a:lnTo>
                      <a:pt x="1714" y="95"/>
                    </a:lnTo>
                    <a:lnTo>
                      <a:pt x="1714" y="76"/>
                    </a:lnTo>
                    <a:lnTo>
                      <a:pt x="1714" y="57"/>
                    </a:lnTo>
                    <a:lnTo>
                      <a:pt x="1714" y="38"/>
                    </a:lnTo>
                    <a:lnTo>
                      <a:pt x="1714" y="19"/>
                    </a:lnTo>
                    <a:lnTo>
                      <a:pt x="1714" y="0"/>
                    </a:lnTo>
                    <a:lnTo>
                      <a:pt x="1695" y="0"/>
                    </a:lnTo>
                    <a:lnTo>
                      <a:pt x="1676" y="19"/>
                    </a:lnTo>
                    <a:lnTo>
                      <a:pt x="1657" y="19"/>
                    </a:lnTo>
                    <a:lnTo>
                      <a:pt x="1657" y="0"/>
                    </a:lnTo>
                    <a:lnTo>
                      <a:pt x="1638" y="0"/>
                    </a:lnTo>
                    <a:lnTo>
                      <a:pt x="1581" y="38"/>
                    </a:lnTo>
                    <a:lnTo>
                      <a:pt x="1562" y="38"/>
                    </a:lnTo>
                    <a:lnTo>
                      <a:pt x="1276" y="57"/>
                    </a:lnTo>
                    <a:lnTo>
                      <a:pt x="1238" y="57"/>
                    </a:lnTo>
                    <a:lnTo>
                      <a:pt x="1200" y="19"/>
                    </a:lnTo>
                    <a:lnTo>
                      <a:pt x="1181" y="19"/>
                    </a:lnTo>
                    <a:lnTo>
                      <a:pt x="1161" y="38"/>
                    </a:lnTo>
                    <a:lnTo>
                      <a:pt x="1142" y="38"/>
                    </a:lnTo>
                    <a:lnTo>
                      <a:pt x="1142" y="57"/>
                    </a:lnTo>
                    <a:lnTo>
                      <a:pt x="1124" y="57"/>
                    </a:lnTo>
                    <a:lnTo>
                      <a:pt x="1124" y="76"/>
                    </a:lnTo>
                    <a:lnTo>
                      <a:pt x="1105" y="95"/>
                    </a:lnTo>
                    <a:lnTo>
                      <a:pt x="1105" y="114"/>
                    </a:lnTo>
                    <a:lnTo>
                      <a:pt x="1085" y="152"/>
                    </a:lnTo>
                    <a:lnTo>
                      <a:pt x="1085" y="171"/>
                    </a:lnTo>
                    <a:lnTo>
                      <a:pt x="1066" y="190"/>
                    </a:lnTo>
                    <a:lnTo>
                      <a:pt x="1047" y="190"/>
                    </a:lnTo>
                    <a:lnTo>
                      <a:pt x="876" y="209"/>
                    </a:lnTo>
                    <a:lnTo>
                      <a:pt x="857" y="209"/>
                    </a:lnTo>
                    <a:lnTo>
                      <a:pt x="857" y="343"/>
                    </a:lnTo>
                    <a:lnTo>
                      <a:pt x="857" y="361"/>
                    </a:lnTo>
                    <a:lnTo>
                      <a:pt x="857" y="400"/>
                    </a:lnTo>
                    <a:lnTo>
                      <a:pt x="857" y="419"/>
                    </a:lnTo>
                    <a:lnTo>
                      <a:pt x="838" y="438"/>
                    </a:lnTo>
                    <a:lnTo>
                      <a:pt x="838" y="457"/>
                    </a:lnTo>
                    <a:lnTo>
                      <a:pt x="838" y="476"/>
                    </a:lnTo>
                    <a:lnTo>
                      <a:pt x="838" y="514"/>
                    </a:lnTo>
                    <a:lnTo>
                      <a:pt x="838" y="533"/>
                    </a:lnTo>
                    <a:lnTo>
                      <a:pt x="838" y="552"/>
                    </a:lnTo>
                    <a:lnTo>
                      <a:pt x="819" y="571"/>
                    </a:lnTo>
                    <a:lnTo>
                      <a:pt x="800" y="609"/>
                    </a:lnTo>
                    <a:lnTo>
                      <a:pt x="780" y="609"/>
                    </a:lnTo>
                    <a:lnTo>
                      <a:pt x="743" y="609"/>
                    </a:lnTo>
                    <a:lnTo>
                      <a:pt x="724" y="571"/>
                    </a:lnTo>
                    <a:lnTo>
                      <a:pt x="685" y="552"/>
                    </a:lnTo>
                    <a:lnTo>
                      <a:pt x="647" y="514"/>
                    </a:lnTo>
                    <a:lnTo>
                      <a:pt x="628" y="495"/>
                    </a:lnTo>
                    <a:lnTo>
                      <a:pt x="628" y="476"/>
                    </a:lnTo>
                    <a:lnTo>
                      <a:pt x="609" y="419"/>
                    </a:lnTo>
                    <a:lnTo>
                      <a:pt x="590" y="400"/>
                    </a:lnTo>
                    <a:lnTo>
                      <a:pt x="590" y="381"/>
                    </a:lnTo>
                    <a:lnTo>
                      <a:pt x="571" y="381"/>
                    </a:lnTo>
                    <a:lnTo>
                      <a:pt x="571" y="361"/>
                    </a:lnTo>
                    <a:lnTo>
                      <a:pt x="552" y="361"/>
                    </a:lnTo>
                    <a:lnTo>
                      <a:pt x="552" y="381"/>
                    </a:lnTo>
                    <a:lnTo>
                      <a:pt x="552" y="400"/>
                    </a:lnTo>
                    <a:lnTo>
                      <a:pt x="533" y="419"/>
                    </a:lnTo>
                    <a:lnTo>
                      <a:pt x="476" y="495"/>
                    </a:lnTo>
                    <a:lnTo>
                      <a:pt x="457" y="495"/>
                    </a:lnTo>
                    <a:lnTo>
                      <a:pt x="457" y="514"/>
                    </a:lnTo>
                    <a:lnTo>
                      <a:pt x="438" y="514"/>
                    </a:lnTo>
                    <a:lnTo>
                      <a:pt x="438" y="495"/>
                    </a:lnTo>
                    <a:lnTo>
                      <a:pt x="419" y="476"/>
                    </a:lnTo>
                    <a:lnTo>
                      <a:pt x="399" y="457"/>
                    </a:lnTo>
                    <a:lnTo>
                      <a:pt x="380" y="438"/>
                    </a:lnTo>
                    <a:lnTo>
                      <a:pt x="304" y="381"/>
                    </a:lnTo>
                    <a:lnTo>
                      <a:pt x="304" y="361"/>
                    </a:lnTo>
                    <a:lnTo>
                      <a:pt x="285" y="361"/>
                    </a:lnTo>
                    <a:lnTo>
                      <a:pt x="285" y="343"/>
                    </a:lnTo>
                    <a:lnTo>
                      <a:pt x="266" y="343"/>
                    </a:lnTo>
                    <a:lnTo>
                      <a:pt x="266" y="324"/>
                    </a:lnTo>
                    <a:lnTo>
                      <a:pt x="228" y="324"/>
                    </a:lnTo>
                    <a:lnTo>
                      <a:pt x="190" y="305"/>
                    </a:lnTo>
                    <a:lnTo>
                      <a:pt x="171" y="305"/>
                    </a:lnTo>
                    <a:lnTo>
                      <a:pt x="114" y="285"/>
                    </a:lnTo>
                    <a:lnTo>
                      <a:pt x="114" y="305"/>
                    </a:lnTo>
                    <a:lnTo>
                      <a:pt x="95" y="305"/>
                    </a:lnTo>
                    <a:lnTo>
                      <a:pt x="95" y="324"/>
                    </a:lnTo>
                    <a:lnTo>
                      <a:pt x="114" y="343"/>
                    </a:lnTo>
                    <a:lnTo>
                      <a:pt x="114" y="361"/>
                    </a:lnTo>
                    <a:lnTo>
                      <a:pt x="133" y="361"/>
                    </a:lnTo>
                    <a:lnTo>
                      <a:pt x="133" y="381"/>
                    </a:lnTo>
                    <a:lnTo>
                      <a:pt x="133" y="400"/>
                    </a:lnTo>
                    <a:lnTo>
                      <a:pt x="133" y="419"/>
                    </a:lnTo>
                    <a:lnTo>
                      <a:pt x="114" y="438"/>
                    </a:lnTo>
                    <a:lnTo>
                      <a:pt x="76" y="533"/>
                    </a:lnTo>
                    <a:lnTo>
                      <a:pt x="57" y="533"/>
                    </a:lnTo>
                    <a:lnTo>
                      <a:pt x="57" y="552"/>
                    </a:lnTo>
                    <a:lnTo>
                      <a:pt x="18" y="571"/>
                    </a:lnTo>
                    <a:lnTo>
                      <a:pt x="0" y="571"/>
                    </a:lnTo>
                    <a:lnTo>
                      <a:pt x="0" y="590"/>
                    </a:lnTo>
                    <a:lnTo>
                      <a:pt x="18" y="609"/>
                    </a:lnTo>
                    <a:lnTo>
                      <a:pt x="57" y="647"/>
                    </a:lnTo>
                    <a:lnTo>
                      <a:pt x="76" y="647"/>
                    </a:lnTo>
                    <a:lnTo>
                      <a:pt x="95" y="647"/>
                    </a:lnTo>
                    <a:lnTo>
                      <a:pt x="114" y="647"/>
                    </a:lnTo>
                    <a:lnTo>
                      <a:pt x="171" y="628"/>
                    </a:lnTo>
                    <a:lnTo>
                      <a:pt x="190" y="628"/>
                    </a:lnTo>
                    <a:lnTo>
                      <a:pt x="209" y="628"/>
                    </a:lnTo>
                    <a:lnTo>
                      <a:pt x="209" y="647"/>
                    </a:lnTo>
                    <a:lnTo>
                      <a:pt x="228" y="647"/>
                    </a:lnTo>
                    <a:lnTo>
                      <a:pt x="247" y="666"/>
                    </a:lnTo>
                    <a:lnTo>
                      <a:pt x="247" y="686"/>
                    </a:lnTo>
                    <a:lnTo>
                      <a:pt x="247" y="705"/>
                    </a:lnTo>
                    <a:lnTo>
                      <a:pt x="247" y="723"/>
                    </a:lnTo>
                    <a:lnTo>
                      <a:pt x="247" y="742"/>
                    </a:lnTo>
                    <a:lnTo>
                      <a:pt x="247" y="762"/>
                    </a:lnTo>
                    <a:lnTo>
                      <a:pt x="228" y="762"/>
                    </a:lnTo>
                    <a:lnTo>
                      <a:pt x="247" y="781"/>
                    </a:lnTo>
                    <a:lnTo>
                      <a:pt x="247" y="800"/>
                    </a:lnTo>
                    <a:lnTo>
                      <a:pt x="247" y="819"/>
                    </a:lnTo>
                    <a:lnTo>
                      <a:pt x="266" y="819"/>
                    </a:lnTo>
                    <a:lnTo>
                      <a:pt x="266" y="838"/>
                    </a:lnTo>
                    <a:lnTo>
                      <a:pt x="285" y="857"/>
                    </a:lnTo>
                    <a:lnTo>
                      <a:pt x="343" y="876"/>
                    </a:lnTo>
                    <a:lnTo>
                      <a:pt x="362" y="876"/>
                    </a:lnTo>
                    <a:lnTo>
                      <a:pt x="362" y="895"/>
                    </a:lnTo>
                    <a:lnTo>
                      <a:pt x="380" y="933"/>
                    </a:lnTo>
                    <a:lnTo>
                      <a:pt x="399" y="971"/>
                    </a:lnTo>
                    <a:lnTo>
                      <a:pt x="419" y="990"/>
                    </a:lnTo>
                    <a:lnTo>
                      <a:pt x="419" y="1028"/>
                    </a:lnTo>
                    <a:lnTo>
                      <a:pt x="419" y="1047"/>
                    </a:lnTo>
                    <a:lnTo>
                      <a:pt x="438" y="1047"/>
                    </a:lnTo>
                    <a:lnTo>
                      <a:pt x="438" y="1067"/>
                    </a:lnTo>
                    <a:lnTo>
                      <a:pt x="438" y="1086"/>
                    </a:lnTo>
                    <a:lnTo>
                      <a:pt x="438" y="1104"/>
                    </a:lnTo>
                    <a:lnTo>
                      <a:pt x="438" y="1123"/>
                    </a:lnTo>
                    <a:lnTo>
                      <a:pt x="419" y="1123"/>
                    </a:lnTo>
                    <a:lnTo>
                      <a:pt x="419" y="1143"/>
                    </a:lnTo>
                    <a:lnTo>
                      <a:pt x="399" y="1162"/>
                    </a:lnTo>
                    <a:lnTo>
                      <a:pt x="380" y="1181"/>
                    </a:lnTo>
                    <a:lnTo>
                      <a:pt x="362" y="1181"/>
                    </a:lnTo>
                    <a:lnTo>
                      <a:pt x="304" y="1200"/>
                    </a:lnTo>
                    <a:lnTo>
                      <a:pt x="285" y="1219"/>
                    </a:lnTo>
                    <a:lnTo>
                      <a:pt x="285" y="1238"/>
                    </a:lnTo>
                    <a:lnTo>
                      <a:pt x="266" y="1238"/>
                    </a:lnTo>
                    <a:lnTo>
                      <a:pt x="266" y="1257"/>
                    </a:lnTo>
                    <a:lnTo>
                      <a:pt x="266" y="1276"/>
                    </a:lnTo>
                    <a:lnTo>
                      <a:pt x="266" y="1333"/>
                    </a:lnTo>
                    <a:lnTo>
                      <a:pt x="285" y="1428"/>
                    </a:lnTo>
                    <a:lnTo>
                      <a:pt x="285" y="1466"/>
                    </a:lnTo>
                    <a:lnTo>
                      <a:pt x="285" y="1485"/>
                    </a:lnTo>
                    <a:lnTo>
                      <a:pt x="285" y="1504"/>
                    </a:lnTo>
                    <a:lnTo>
                      <a:pt x="285" y="1524"/>
                    </a:lnTo>
                    <a:lnTo>
                      <a:pt x="304" y="1580"/>
                    </a:lnTo>
                    <a:lnTo>
                      <a:pt x="304" y="1600"/>
                    </a:lnTo>
                    <a:lnTo>
                      <a:pt x="285" y="1638"/>
                    </a:lnTo>
                    <a:lnTo>
                      <a:pt x="285" y="1657"/>
                    </a:lnTo>
                    <a:lnTo>
                      <a:pt x="304" y="1676"/>
                    </a:lnTo>
                    <a:lnTo>
                      <a:pt x="323" y="1733"/>
                    </a:lnTo>
                    <a:lnTo>
                      <a:pt x="323" y="1752"/>
                    </a:lnTo>
                    <a:lnTo>
                      <a:pt x="438" y="1905"/>
                    </a:lnTo>
                    <a:lnTo>
                      <a:pt x="457" y="1924"/>
                    </a:lnTo>
                    <a:lnTo>
                      <a:pt x="476" y="1943"/>
                    </a:lnTo>
                    <a:lnTo>
                      <a:pt x="476" y="1961"/>
                    </a:lnTo>
                    <a:lnTo>
                      <a:pt x="476" y="1981"/>
                    </a:lnTo>
                    <a:lnTo>
                      <a:pt x="476" y="2019"/>
                    </a:lnTo>
                    <a:lnTo>
                      <a:pt x="457" y="2152"/>
                    </a:lnTo>
                    <a:lnTo>
                      <a:pt x="476" y="2171"/>
                    </a:lnTo>
                    <a:lnTo>
                      <a:pt x="495" y="2190"/>
                    </a:lnTo>
                    <a:lnTo>
                      <a:pt x="552" y="2171"/>
                    </a:lnTo>
                    <a:lnTo>
                      <a:pt x="704" y="2095"/>
                    </a:lnTo>
                    <a:lnTo>
                      <a:pt x="724" y="2076"/>
                    </a:lnTo>
                    <a:lnTo>
                      <a:pt x="743" y="2057"/>
                    </a:lnTo>
                    <a:lnTo>
                      <a:pt x="800" y="2057"/>
                    </a:lnTo>
                    <a:lnTo>
                      <a:pt x="819" y="2038"/>
                    </a:lnTo>
                    <a:lnTo>
                      <a:pt x="876" y="2000"/>
                    </a:lnTo>
                    <a:lnTo>
                      <a:pt x="971" y="1943"/>
                    </a:lnTo>
                    <a:lnTo>
                      <a:pt x="1009" y="1905"/>
                    </a:lnTo>
                    <a:lnTo>
                      <a:pt x="1028" y="1885"/>
                    </a:lnTo>
                    <a:lnTo>
                      <a:pt x="1028" y="1866"/>
                    </a:lnTo>
                    <a:lnTo>
                      <a:pt x="1066" y="1847"/>
                    </a:lnTo>
                    <a:lnTo>
                      <a:pt x="1085" y="1847"/>
                    </a:lnTo>
                    <a:lnTo>
                      <a:pt x="1085" y="1866"/>
                    </a:lnTo>
                    <a:lnTo>
                      <a:pt x="1085" y="1885"/>
                    </a:lnTo>
                    <a:lnTo>
                      <a:pt x="1105" y="1885"/>
                    </a:lnTo>
                    <a:lnTo>
                      <a:pt x="1105" y="1905"/>
                    </a:lnTo>
                    <a:lnTo>
                      <a:pt x="1105" y="1924"/>
                    </a:lnTo>
                    <a:lnTo>
                      <a:pt x="1085" y="1943"/>
                    </a:lnTo>
                    <a:lnTo>
                      <a:pt x="1085" y="1961"/>
                    </a:lnTo>
                    <a:lnTo>
                      <a:pt x="1085" y="1981"/>
                    </a:lnTo>
                    <a:lnTo>
                      <a:pt x="1105" y="2000"/>
                    </a:lnTo>
                    <a:lnTo>
                      <a:pt x="1124" y="2019"/>
                    </a:lnTo>
                    <a:lnTo>
                      <a:pt x="1142" y="2019"/>
                    </a:lnTo>
                    <a:lnTo>
                      <a:pt x="1142" y="2038"/>
                    </a:lnTo>
                    <a:lnTo>
                      <a:pt x="1142" y="2057"/>
                    </a:lnTo>
                    <a:lnTo>
                      <a:pt x="1142" y="2076"/>
                    </a:lnTo>
                    <a:lnTo>
                      <a:pt x="1142" y="2095"/>
                    </a:lnTo>
                    <a:lnTo>
                      <a:pt x="1161" y="2114"/>
                    </a:lnTo>
                    <a:lnTo>
                      <a:pt x="1181" y="2171"/>
                    </a:lnTo>
                    <a:lnTo>
                      <a:pt x="1200" y="2190"/>
                    </a:lnTo>
                    <a:lnTo>
                      <a:pt x="1219" y="2210"/>
                    </a:lnTo>
                    <a:lnTo>
                      <a:pt x="1238" y="2210"/>
                    </a:lnTo>
                    <a:lnTo>
                      <a:pt x="1257" y="2228"/>
                    </a:lnTo>
                    <a:lnTo>
                      <a:pt x="1276" y="2228"/>
                    </a:lnTo>
                    <a:lnTo>
                      <a:pt x="1276" y="2247"/>
                    </a:lnTo>
                    <a:lnTo>
                      <a:pt x="1276" y="2266"/>
                    </a:lnTo>
                    <a:lnTo>
                      <a:pt x="1276" y="2286"/>
                    </a:lnTo>
                    <a:lnTo>
                      <a:pt x="1276" y="2305"/>
                    </a:lnTo>
                    <a:lnTo>
                      <a:pt x="1257" y="2305"/>
                    </a:lnTo>
                    <a:lnTo>
                      <a:pt x="1257" y="2324"/>
                    </a:lnTo>
                    <a:lnTo>
                      <a:pt x="1238" y="2324"/>
                    </a:lnTo>
                    <a:lnTo>
                      <a:pt x="1238" y="2342"/>
                    </a:lnTo>
                    <a:lnTo>
                      <a:pt x="1238" y="2362"/>
                    </a:lnTo>
                    <a:lnTo>
                      <a:pt x="1257" y="2400"/>
                    </a:lnTo>
                    <a:lnTo>
                      <a:pt x="1295" y="2476"/>
                    </a:lnTo>
                    <a:lnTo>
                      <a:pt x="1314" y="2514"/>
                    </a:lnTo>
                    <a:lnTo>
                      <a:pt x="1352" y="2647"/>
                    </a:lnTo>
                    <a:lnTo>
                      <a:pt x="1352" y="2667"/>
                    </a:lnTo>
                    <a:lnTo>
                      <a:pt x="1371" y="2686"/>
                    </a:lnTo>
                    <a:lnTo>
                      <a:pt x="1390" y="2704"/>
                    </a:lnTo>
                    <a:lnTo>
                      <a:pt x="1390" y="2723"/>
                    </a:lnTo>
                    <a:lnTo>
                      <a:pt x="1390" y="2743"/>
                    </a:lnTo>
                    <a:lnTo>
                      <a:pt x="1390" y="2762"/>
                    </a:lnTo>
                    <a:lnTo>
                      <a:pt x="1390" y="2781"/>
                    </a:lnTo>
                    <a:lnTo>
                      <a:pt x="1390" y="2800"/>
                    </a:lnTo>
                    <a:lnTo>
                      <a:pt x="1371" y="2819"/>
                    </a:lnTo>
                    <a:lnTo>
                      <a:pt x="1333" y="2800"/>
                    </a:lnTo>
                    <a:lnTo>
                      <a:pt x="1314" y="2781"/>
                    </a:lnTo>
                    <a:lnTo>
                      <a:pt x="1314" y="2819"/>
                    </a:lnTo>
                    <a:lnTo>
                      <a:pt x="1314" y="2838"/>
                    </a:lnTo>
                    <a:lnTo>
                      <a:pt x="1295" y="2838"/>
                    </a:lnTo>
                    <a:lnTo>
                      <a:pt x="1276" y="2876"/>
                    </a:lnTo>
                    <a:lnTo>
                      <a:pt x="1257" y="2876"/>
                    </a:lnTo>
                    <a:lnTo>
                      <a:pt x="1257" y="2895"/>
                    </a:lnTo>
                    <a:lnTo>
                      <a:pt x="1257" y="2914"/>
                    </a:lnTo>
                    <a:lnTo>
                      <a:pt x="1257" y="2933"/>
                    </a:lnTo>
                    <a:lnTo>
                      <a:pt x="1276" y="2933"/>
                    </a:lnTo>
                    <a:lnTo>
                      <a:pt x="1276" y="2952"/>
                    </a:lnTo>
                    <a:lnTo>
                      <a:pt x="1295" y="2952"/>
                    </a:lnTo>
                    <a:lnTo>
                      <a:pt x="1295" y="2971"/>
                    </a:lnTo>
                    <a:lnTo>
                      <a:pt x="1314" y="2971"/>
                    </a:lnTo>
                    <a:lnTo>
                      <a:pt x="1333" y="2971"/>
                    </a:lnTo>
                    <a:lnTo>
                      <a:pt x="1352" y="2990"/>
                    </a:lnTo>
                    <a:lnTo>
                      <a:pt x="1371" y="3009"/>
                    </a:lnTo>
                    <a:lnTo>
                      <a:pt x="1390" y="3009"/>
                    </a:lnTo>
                    <a:lnTo>
                      <a:pt x="1409" y="3009"/>
                    </a:lnTo>
                    <a:lnTo>
                      <a:pt x="1428" y="3009"/>
                    </a:lnTo>
                    <a:lnTo>
                      <a:pt x="1428" y="3028"/>
                    </a:lnTo>
                    <a:lnTo>
                      <a:pt x="1447" y="3028"/>
                    </a:lnTo>
                    <a:lnTo>
                      <a:pt x="1447" y="3048"/>
                    </a:lnTo>
                    <a:lnTo>
                      <a:pt x="1466" y="3048"/>
                    </a:lnTo>
                    <a:lnTo>
                      <a:pt x="1523" y="3067"/>
                    </a:lnTo>
                    <a:lnTo>
                      <a:pt x="1523" y="3048"/>
                    </a:lnTo>
                    <a:lnTo>
                      <a:pt x="1504" y="3048"/>
                    </a:lnTo>
                    <a:lnTo>
                      <a:pt x="1523" y="3009"/>
                    </a:lnTo>
                    <a:lnTo>
                      <a:pt x="1523" y="2990"/>
                    </a:lnTo>
                    <a:lnTo>
                      <a:pt x="1542" y="2971"/>
                    </a:lnTo>
                    <a:lnTo>
                      <a:pt x="1562" y="2933"/>
                    </a:lnTo>
                    <a:lnTo>
                      <a:pt x="1581" y="2952"/>
                    </a:lnTo>
                    <a:lnTo>
                      <a:pt x="1600" y="2952"/>
                    </a:lnTo>
                    <a:lnTo>
                      <a:pt x="1638" y="2990"/>
                    </a:lnTo>
                    <a:lnTo>
                      <a:pt x="1695" y="3028"/>
                    </a:lnTo>
                    <a:lnTo>
                      <a:pt x="1752" y="3104"/>
                    </a:lnTo>
                    <a:lnTo>
                      <a:pt x="1771" y="3104"/>
                    </a:lnTo>
                    <a:lnTo>
                      <a:pt x="1809" y="3104"/>
                    </a:lnTo>
                    <a:lnTo>
                      <a:pt x="1828" y="3104"/>
                    </a:lnTo>
                    <a:lnTo>
                      <a:pt x="1828" y="3124"/>
                    </a:lnTo>
                    <a:lnTo>
                      <a:pt x="1847" y="3143"/>
                    </a:lnTo>
                    <a:lnTo>
                      <a:pt x="1867" y="3162"/>
                    </a:lnTo>
                    <a:lnTo>
                      <a:pt x="1885" y="3162"/>
                    </a:lnTo>
                    <a:lnTo>
                      <a:pt x="1904" y="3162"/>
                    </a:lnTo>
                    <a:lnTo>
                      <a:pt x="1923" y="3162"/>
                    </a:lnTo>
                    <a:lnTo>
                      <a:pt x="1943" y="3181"/>
                    </a:lnTo>
                    <a:lnTo>
                      <a:pt x="1962" y="3181"/>
                    </a:lnTo>
                    <a:lnTo>
                      <a:pt x="1962" y="3200"/>
                    </a:lnTo>
                    <a:lnTo>
                      <a:pt x="1962" y="3219"/>
                    </a:lnTo>
                    <a:lnTo>
                      <a:pt x="1962" y="3238"/>
                    </a:lnTo>
                    <a:lnTo>
                      <a:pt x="1962" y="3257"/>
                    </a:lnTo>
                    <a:lnTo>
                      <a:pt x="1981" y="3276"/>
                    </a:lnTo>
                    <a:lnTo>
                      <a:pt x="2038" y="3314"/>
                    </a:lnTo>
                    <a:lnTo>
                      <a:pt x="2057" y="3314"/>
                    </a:lnTo>
                    <a:lnTo>
                      <a:pt x="2057" y="3333"/>
                    </a:lnTo>
                    <a:lnTo>
                      <a:pt x="2057" y="3352"/>
                    </a:lnTo>
                    <a:lnTo>
                      <a:pt x="2038" y="3352"/>
                    </a:lnTo>
                    <a:lnTo>
                      <a:pt x="2019" y="3390"/>
                    </a:lnTo>
                    <a:lnTo>
                      <a:pt x="2019" y="3409"/>
                    </a:lnTo>
                    <a:lnTo>
                      <a:pt x="2019" y="3429"/>
                    </a:lnTo>
                    <a:lnTo>
                      <a:pt x="2038" y="3447"/>
                    </a:lnTo>
                    <a:lnTo>
                      <a:pt x="2076" y="3466"/>
                    </a:lnTo>
                    <a:lnTo>
                      <a:pt x="2057" y="3485"/>
                    </a:lnTo>
                    <a:lnTo>
                      <a:pt x="2038" y="3485"/>
                    </a:lnTo>
                    <a:lnTo>
                      <a:pt x="2038" y="3505"/>
                    </a:lnTo>
                    <a:lnTo>
                      <a:pt x="2019" y="3505"/>
                    </a:lnTo>
                    <a:lnTo>
                      <a:pt x="2019" y="3524"/>
                    </a:lnTo>
                    <a:lnTo>
                      <a:pt x="2038" y="3524"/>
                    </a:lnTo>
                    <a:lnTo>
                      <a:pt x="2057" y="3543"/>
                    </a:lnTo>
                    <a:lnTo>
                      <a:pt x="2076" y="3543"/>
                    </a:lnTo>
                    <a:lnTo>
                      <a:pt x="2095" y="3561"/>
                    </a:lnTo>
                    <a:lnTo>
                      <a:pt x="2114" y="3561"/>
                    </a:lnTo>
                    <a:lnTo>
                      <a:pt x="2133" y="3543"/>
                    </a:lnTo>
                    <a:lnTo>
                      <a:pt x="2209" y="3466"/>
                    </a:lnTo>
                    <a:lnTo>
                      <a:pt x="2248" y="3429"/>
                    </a:lnTo>
                    <a:lnTo>
                      <a:pt x="2248" y="3409"/>
                    </a:lnTo>
                    <a:lnTo>
                      <a:pt x="2248" y="3390"/>
                    </a:lnTo>
                    <a:lnTo>
                      <a:pt x="2248" y="3371"/>
                    </a:lnTo>
                    <a:lnTo>
                      <a:pt x="2266" y="3352"/>
                    </a:lnTo>
                    <a:lnTo>
                      <a:pt x="2304" y="3314"/>
                    </a:lnTo>
                    <a:lnTo>
                      <a:pt x="2324" y="3295"/>
                    </a:lnTo>
                    <a:lnTo>
                      <a:pt x="2343" y="3295"/>
                    </a:lnTo>
                    <a:lnTo>
                      <a:pt x="2400" y="3295"/>
                    </a:lnTo>
                    <a:lnTo>
                      <a:pt x="2400" y="3314"/>
                    </a:lnTo>
                    <a:lnTo>
                      <a:pt x="2400" y="3333"/>
                    </a:lnTo>
                    <a:lnTo>
                      <a:pt x="2400" y="3352"/>
                    </a:lnTo>
                    <a:lnTo>
                      <a:pt x="2380" y="3390"/>
                    </a:lnTo>
                    <a:lnTo>
                      <a:pt x="2380" y="3409"/>
                    </a:lnTo>
                    <a:lnTo>
                      <a:pt x="2400" y="3447"/>
                    </a:lnTo>
                    <a:lnTo>
                      <a:pt x="2380" y="3524"/>
                    </a:lnTo>
                    <a:lnTo>
                      <a:pt x="2380" y="3543"/>
                    </a:lnTo>
                    <a:lnTo>
                      <a:pt x="2380" y="3561"/>
                    </a:lnTo>
                    <a:lnTo>
                      <a:pt x="2380" y="3581"/>
                    </a:lnTo>
                    <a:lnTo>
                      <a:pt x="2400" y="3600"/>
                    </a:lnTo>
                    <a:lnTo>
                      <a:pt x="2419" y="3619"/>
                    </a:lnTo>
                    <a:lnTo>
                      <a:pt x="2438" y="3619"/>
                    </a:lnTo>
                    <a:lnTo>
                      <a:pt x="2457" y="3619"/>
                    </a:lnTo>
                    <a:lnTo>
                      <a:pt x="2457" y="3638"/>
                    </a:lnTo>
                    <a:lnTo>
                      <a:pt x="2457" y="3657"/>
                    </a:lnTo>
                    <a:lnTo>
                      <a:pt x="2476" y="3676"/>
                    </a:lnTo>
                    <a:lnTo>
                      <a:pt x="2476" y="3695"/>
                    </a:lnTo>
                    <a:lnTo>
                      <a:pt x="2457" y="3714"/>
                    </a:lnTo>
                    <a:lnTo>
                      <a:pt x="2457" y="3733"/>
                    </a:lnTo>
                    <a:lnTo>
                      <a:pt x="2457" y="3752"/>
                    </a:lnTo>
                    <a:lnTo>
                      <a:pt x="2457" y="3771"/>
                    </a:lnTo>
                    <a:lnTo>
                      <a:pt x="2476" y="3752"/>
                    </a:lnTo>
                    <a:lnTo>
                      <a:pt x="2495" y="3752"/>
                    </a:lnTo>
                    <a:lnTo>
                      <a:pt x="2495" y="3771"/>
                    </a:lnTo>
                    <a:lnTo>
                      <a:pt x="2514" y="3790"/>
                    </a:lnTo>
                    <a:lnTo>
                      <a:pt x="2514" y="3810"/>
                    </a:lnTo>
                    <a:lnTo>
                      <a:pt x="2552" y="3828"/>
                    </a:lnTo>
                    <a:lnTo>
                      <a:pt x="2552" y="3847"/>
                    </a:lnTo>
                    <a:lnTo>
                      <a:pt x="2552" y="3866"/>
                    </a:lnTo>
                    <a:lnTo>
                      <a:pt x="2552" y="3886"/>
                    </a:lnTo>
                    <a:lnTo>
                      <a:pt x="2552" y="3924"/>
                    </a:lnTo>
                    <a:lnTo>
                      <a:pt x="2628" y="4000"/>
                    </a:lnTo>
                    <a:lnTo>
                      <a:pt x="2647" y="4019"/>
                    </a:lnTo>
                    <a:lnTo>
                      <a:pt x="2647" y="4038"/>
                    </a:lnTo>
                    <a:lnTo>
                      <a:pt x="2628" y="4038"/>
                    </a:lnTo>
                    <a:lnTo>
                      <a:pt x="2628" y="4057"/>
                    </a:lnTo>
                    <a:lnTo>
                      <a:pt x="2609" y="4057"/>
                    </a:lnTo>
                    <a:lnTo>
                      <a:pt x="2609" y="4076"/>
                    </a:lnTo>
                    <a:lnTo>
                      <a:pt x="2628" y="4095"/>
                    </a:lnTo>
                    <a:lnTo>
                      <a:pt x="2647" y="4095"/>
                    </a:lnTo>
                    <a:lnTo>
                      <a:pt x="2685" y="4114"/>
                    </a:lnTo>
                    <a:lnTo>
                      <a:pt x="2705" y="4114"/>
                    </a:lnTo>
                    <a:lnTo>
                      <a:pt x="2705" y="4133"/>
                    </a:lnTo>
                    <a:lnTo>
                      <a:pt x="2705" y="4152"/>
                    </a:lnTo>
                    <a:lnTo>
                      <a:pt x="2705" y="4171"/>
                    </a:lnTo>
                    <a:lnTo>
                      <a:pt x="2705" y="4191"/>
                    </a:lnTo>
                    <a:lnTo>
                      <a:pt x="2705" y="4209"/>
                    </a:lnTo>
                    <a:lnTo>
                      <a:pt x="2724" y="4209"/>
                    </a:lnTo>
                    <a:lnTo>
                      <a:pt x="2724" y="4247"/>
                    </a:lnTo>
                    <a:lnTo>
                      <a:pt x="2742" y="4247"/>
                    </a:lnTo>
                    <a:lnTo>
                      <a:pt x="2761" y="4247"/>
                    </a:lnTo>
                    <a:lnTo>
                      <a:pt x="2761" y="4228"/>
                    </a:lnTo>
                    <a:lnTo>
                      <a:pt x="2781" y="4247"/>
                    </a:lnTo>
                    <a:lnTo>
                      <a:pt x="2838" y="4247"/>
                    </a:lnTo>
                    <a:lnTo>
                      <a:pt x="2838" y="4267"/>
                    </a:lnTo>
                    <a:lnTo>
                      <a:pt x="2838" y="4286"/>
                    </a:lnTo>
                    <a:lnTo>
                      <a:pt x="2819" y="4305"/>
                    </a:lnTo>
                    <a:lnTo>
                      <a:pt x="2819" y="4323"/>
                    </a:lnTo>
                    <a:lnTo>
                      <a:pt x="2800" y="4323"/>
                    </a:lnTo>
                    <a:lnTo>
                      <a:pt x="2800" y="4362"/>
                    </a:lnTo>
                    <a:lnTo>
                      <a:pt x="2781" y="4362"/>
                    </a:lnTo>
                    <a:lnTo>
                      <a:pt x="2781" y="4381"/>
                    </a:lnTo>
                    <a:lnTo>
                      <a:pt x="2761" y="4381"/>
                    </a:lnTo>
                    <a:lnTo>
                      <a:pt x="2761" y="4400"/>
                    </a:lnTo>
                    <a:lnTo>
                      <a:pt x="2761" y="4419"/>
                    </a:lnTo>
                    <a:lnTo>
                      <a:pt x="2742" y="4438"/>
                    </a:lnTo>
                    <a:lnTo>
                      <a:pt x="2705" y="4457"/>
                    </a:lnTo>
                    <a:lnTo>
                      <a:pt x="2705" y="4476"/>
                    </a:lnTo>
                    <a:lnTo>
                      <a:pt x="2705" y="4495"/>
                    </a:lnTo>
                    <a:lnTo>
                      <a:pt x="2705" y="4514"/>
                    </a:lnTo>
                    <a:lnTo>
                      <a:pt x="2705" y="4571"/>
                    </a:lnTo>
                    <a:lnTo>
                      <a:pt x="2705" y="4590"/>
                    </a:lnTo>
                    <a:lnTo>
                      <a:pt x="2724" y="4648"/>
                    </a:lnTo>
                    <a:lnTo>
                      <a:pt x="2724" y="4667"/>
                    </a:lnTo>
                    <a:lnTo>
                      <a:pt x="2724" y="4685"/>
                    </a:lnTo>
                    <a:lnTo>
                      <a:pt x="2724" y="4704"/>
                    </a:lnTo>
                    <a:lnTo>
                      <a:pt x="2705" y="4724"/>
                    </a:lnTo>
                    <a:lnTo>
                      <a:pt x="2724" y="4743"/>
                    </a:lnTo>
                    <a:lnTo>
                      <a:pt x="2742" y="4743"/>
                    </a:lnTo>
                    <a:lnTo>
                      <a:pt x="2761" y="4743"/>
                    </a:lnTo>
                    <a:lnTo>
                      <a:pt x="2781" y="4743"/>
                    </a:lnTo>
                    <a:lnTo>
                      <a:pt x="2800" y="4724"/>
                    </a:lnTo>
                    <a:lnTo>
                      <a:pt x="2819" y="4724"/>
                    </a:lnTo>
                    <a:lnTo>
                      <a:pt x="2819" y="4743"/>
                    </a:lnTo>
                    <a:lnTo>
                      <a:pt x="2819" y="4800"/>
                    </a:lnTo>
                    <a:lnTo>
                      <a:pt x="2838" y="4819"/>
                    </a:lnTo>
                    <a:lnTo>
                      <a:pt x="2838" y="4838"/>
                    </a:lnTo>
                    <a:lnTo>
                      <a:pt x="2895" y="4990"/>
                    </a:lnTo>
                    <a:lnTo>
                      <a:pt x="2914" y="5009"/>
                    </a:lnTo>
                    <a:lnTo>
                      <a:pt x="2933" y="5029"/>
                    </a:lnTo>
                    <a:lnTo>
                      <a:pt x="2952" y="5066"/>
                    </a:lnTo>
                    <a:lnTo>
                      <a:pt x="2971" y="5085"/>
                    </a:lnTo>
                    <a:lnTo>
                      <a:pt x="2971" y="5105"/>
                    </a:lnTo>
                    <a:lnTo>
                      <a:pt x="2971" y="5124"/>
                    </a:lnTo>
                    <a:lnTo>
                      <a:pt x="2990" y="5124"/>
                    </a:lnTo>
                    <a:lnTo>
                      <a:pt x="3009" y="5143"/>
                    </a:lnTo>
                    <a:lnTo>
                      <a:pt x="3009" y="5162"/>
                    </a:lnTo>
                    <a:lnTo>
                      <a:pt x="3028" y="5162"/>
                    </a:lnTo>
                    <a:lnTo>
                      <a:pt x="3047" y="5162"/>
                    </a:lnTo>
                    <a:lnTo>
                      <a:pt x="3047" y="5181"/>
                    </a:lnTo>
                    <a:lnTo>
                      <a:pt x="3047" y="5200"/>
                    </a:lnTo>
                    <a:lnTo>
                      <a:pt x="3028" y="5219"/>
                    </a:lnTo>
                    <a:lnTo>
                      <a:pt x="3028" y="5238"/>
                    </a:lnTo>
                    <a:lnTo>
                      <a:pt x="3047" y="5238"/>
                    </a:lnTo>
                    <a:lnTo>
                      <a:pt x="3047" y="5257"/>
                    </a:lnTo>
                    <a:lnTo>
                      <a:pt x="3028" y="5276"/>
                    </a:lnTo>
                    <a:lnTo>
                      <a:pt x="3028" y="5295"/>
                    </a:lnTo>
                    <a:lnTo>
                      <a:pt x="3028" y="5314"/>
                    </a:lnTo>
                    <a:lnTo>
                      <a:pt x="3028" y="5333"/>
                    </a:lnTo>
                    <a:lnTo>
                      <a:pt x="3009" y="5352"/>
                    </a:lnTo>
                    <a:lnTo>
                      <a:pt x="3009" y="5390"/>
                    </a:lnTo>
                    <a:lnTo>
                      <a:pt x="2990" y="5390"/>
                    </a:lnTo>
                    <a:lnTo>
                      <a:pt x="2990" y="5410"/>
                    </a:lnTo>
                    <a:lnTo>
                      <a:pt x="2971" y="5410"/>
                    </a:lnTo>
                    <a:lnTo>
                      <a:pt x="2971" y="5428"/>
                    </a:lnTo>
                    <a:lnTo>
                      <a:pt x="2952" y="5428"/>
                    </a:lnTo>
                    <a:lnTo>
                      <a:pt x="2952" y="5447"/>
                    </a:lnTo>
                    <a:lnTo>
                      <a:pt x="2933" y="5466"/>
                    </a:lnTo>
                    <a:lnTo>
                      <a:pt x="2914" y="5466"/>
                    </a:lnTo>
                    <a:lnTo>
                      <a:pt x="2914" y="5486"/>
                    </a:lnTo>
                    <a:lnTo>
                      <a:pt x="2914" y="5505"/>
                    </a:lnTo>
                    <a:lnTo>
                      <a:pt x="2933" y="5505"/>
                    </a:lnTo>
                    <a:lnTo>
                      <a:pt x="2971" y="5505"/>
                    </a:lnTo>
                    <a:lnTo>
                      <a:pt x="2990" y="5505"/>
                    </a:lnTo>
                    <a:lnTo>
                      <a:pt x="3009" y="5505"/>
                    </a:lnTo>
                    <a:lnTo>
                      <a:pt x="3009" y="5524"/>
                    </a:lnTo>
                    <a:lnTo>
                      <a:pt x="3009" y="5542"/>
                    </a:lnTo>
                    <a:lnTo>
                      <a:pt x="3028" y="5524"/>
                    </a:lnTo>
                    <a:lnTo>
                      <a:pt x="3047" y="5524"/>
                    </a:lnTo>
                    <a:lnTo>
                      <a:pt x="3047" y="5505"/>
                    </a:lnTo>
                    <a:lnTo>
                      <a:pt x="3066" y="5505"/>
                    </a:lnTo>
                    <a:lnTo>
                      <a:pt x="3086" y="5524"/>
                    </a:lnTo>
                    <a:lnTo>
                      <a:pt x="3105" y="5524"/>
                    </a:lnTo>
                    <a:lnTo>
                      <a:pt x="3123" y="5505"/>
                    </a:lnTo>
                    <a:lnTo>
                      <a:pt x="3142" y="5505"/>
                    </a:lnTo>
                    <a:lnTo>
                      <a:pt x="3162" y="5505"/>
                    </a:lnTo>
                    <a:lnTo>
                      <a:pt x="3181" y="5524"/>
                    </a:lnTo>
                    <a:lnTo>
                      <a:pt x="3200" y="5505"/>
                    </a:lnTo>
                    <a:lnTo>
                      <a:pt x="3219" y="5505"/>
                    </a:lnTo>
                    <a:lnTo>
                      <a:pt x="3238" y="5505"/>
                    </a:lnTo>
                    <a:lnTo>
                      <a:pt x="3238" y="5486"/>
                    </a:lnTo>
                    <a:lnTo>
                      <a:pt x="3219" y="5486"/>
                    </a:lnTo>
                    <a:lnTo>
                      <a:pt x="3219" y="5466"/>
                    </a:lnTo>
                    <a:lnTo>
                      <a:pt x="3238" y="5466"/>
                    </a:lnTo>
                    <a:lnTo>
                      <a:pt x="3257" y="5447"/>
                    </a:lnTo>
                    <a:lnTo>
                      <a:pt x="3276" y="5428"/>
                    </a:lnTo>
                    <a:lnTo>
                      <a:pt x="3276" y="5410"/>
                    </a:lnTo>
                    <a:lnTo>
                      <a:pt x="3295" y="5390"/>
                    </a:lnTo>
                    <a:lnTo>
                      <a:pt x="3295" y="5371"/>
                    </a:lnTo>
                    <a:lnTo>
                      <a:pt x="3314" y="5371"/>
                    </a:lnTo>
                    <a:lnTo>
                      <a:pt x="3314" y="5352"/>
                    </a:lnTo>
                    <a:lnTo>
                      <a:pt x="3333" y="5352"/>
                    </a:lnTo>
                    <a:lnTo>
                      <a:pt x="3314" y="5333"/>
                    </a:lnTo>
                    <a:lnTo>
                      <a:pt x="3333" y="5314"/>
                    </a:lnTo>
                    <a:lnTo>
                      <a:pt x="3428" y="5257"/>
                    </a:lnTo>
                    <a:lnTo>
                      <a:pt x="3428" y="5238"/>
                    </a:lnTo>
                    <a:lnTo>
                      <a:pt x="3447" y="5200"/>
                    </a:lnTo>
                    <a:lnTo>
                      <a:pt x="3467" y="5181"/>
                    </a:lnTo>
                    <a:lnTo>
                      <a:pt x="3486" y="5162"/>
                    </a:lnTo>
                    <a:lnTo>
                      <a:pt x="3504" y="5124"/>
                    </a:lnTo>
                    <a:lnTo>
                      <a:pt x="3523" y="5105"/>
                    </a:lnTo>
                    <a:lnTo>
                      <a:pt x="3562" y="5066"/>
                    </a:lnTo>
                    <a:lnTo>
                      <a:pt x="3581" y="5048"/>
                    </a:lnTo>
                    <a:lnTo>
                      <a:pt x="3599" y="5048"/>
                    </a:lnTo>
                    <a:lnTo>
                      <a:pt x="3581" y="5048"/>
                    </a:lnTo>
                    <a:lnTo>
                      <a:pt x="3581" y="5066"/>
                    </a:lnTo>
                    <a:lnTo>
                      <a:pt x="3619" y="5048"/>
                    </a:lnTo>
                    <a:lnTo>
                      <a:pt x="3619" y="5029"/>
                    </a:lnTo>
                    <a:lnTo>
                      <a:pt x="3599" y="4990"/>
                    </a:lnTo>
                    <a:lnTo>
                      <a:pt x="3599" y="4971"/>
                    </a:lnTo>
                    <a:lnTo>
                      <a:pt x="3619" y="4914"/>
                    </a:lnTo>
                    <a:lnTo>
                      <a:pt x="3638" y="4876"/>
                    </a:lnTo>
                    <a:lnTo>
                      <a:pt x="3657" y="4857"/>
                    </a:lnTo>
                    <a:lnTo>
                      <a:pt x="3657" y="4838"/>
                    </a:lnTo>
                    <a:lnTo>
                      <a:pt x="3657" y="4819"/>
                    </a:lnTo>
                    <a:lnTo>
                      <a:pt x="3638" y="4819"/>
                    </a:lnTo>
                    <a:lnTo>
                      <a:pt x="3638" y="4800"/>
                    </a:lnTo>
                    <a:lnTo>
                      <a:pt x="3676" y="4762"/>
                    </a:lnTo>
                    <a:lnTo>
                      <a:pt x="3676" y="4743"/>
                    </a:lnTo>
                    <a:lnTo>
                      <a:pt x="3695" y="4743"/>
                    </a:lnTo>
                    <a:lnTo>
                      <a:pt x="3714" y="4743"/>
                    </a:lnTo>
                    <a:lnTo>
                      <a:pt x="3733" y="4743"/>
                    </a:lnTo>
                    <a:lnTo>
                      <a:pt x="3752" y="4724"/>
                    </a:lnTo>
                    <a:lnTo>
                      <a:pt x="3771" y="4704"/>
                    </a:lnTo>
                    <a:lnTo>
                      <a:pt x="3752" y="4704"/>
                    </a:lnTo>
                    <a:lnTo>
                      <a:pt x="3733" y="4685"/>
                    </a:lnTo>
                    <a:lnTo>
                      <a:pt x="3733" y="4667"/>
                    </a:lnTo>
                    <a:lnTo>
                      <a:pt x="3752" y="4667"/>
                    </a:lnTo>
                    <a:lnTo>
                      <a:pt x="3771" y="4685"/>
                    </a:lnTo>
                    <a:lnTo>
                      <a:pt x="3790" y="4704"/>
                    </a:lnTo>
                    <a:lnTo>
                      <a:pt x="3809" y="4724"/>
                    </a:lnTo>
                    <a:lnTo>
                      <a:pt x="3809" y="4704"/>
                    </a:lnTo>
                    <a:lnTo>
                      <a:pt x="3828" y="4685"/>
                    </a:lnTo>
                    <a:lnTo>
                      <a:pt x="3866" y="4667"/>
                    </a:lnTo>
                    <a:lnTo>
                      <a:pt x="3866" y="4648"/>
                    </a:lnTo>
                    <a:lnTo>
                      <a:pt x="3885" y="4628"/>
                    </a:lnTo>
                    <a:lnTo>
                      <a:pt x="3904" y="4609"/>
                    </a:lnTo>
                    <a:lnTo>
                      <a:pt x="3924" y="4609"/>
                    </a:lnTo>
                    <a:lnTo>
                      <a:pt x="3924" y="4628"/>
                    </a:lnTo>
                    <a:lnTo>
                      <a:pt x="3924" y="4648"/>
                    </a:lnTo>
                    <a:lnTo>
                      <a:pt x="3943" y="4648"/>
                    </a:lnTo>
                    <a:lnTo>
                      <a:pt x="3962" y="4648"/>
                    </a:lnTo>
                    <a:lnTo>
                      <a:pt x="3962" y="4667"/>
                    </a:lnTo>
                    <a:lnTo>
                      <a:pt x="4000" y="4685"/>
                    </a:lnTo>
                    <a:lnTo>
                      <a:pt x="4019" y="4724"/>
                    </a:lnTo>
                    <a:lnTo>
                      <a:pt x="4000" y="4743"/>
                    </a:lnTo>
                    <a:lnTo>
                      <a:pt x="4000" y="4762"/>
                    </a:lnTo>
                    <a:lnTo>
                      <a:pt x="4019" y="4762"/>
                    </a:lnTo>
                    <a:lnTo>
                      <a:pt x="4019" y="4781"/>
                    </a:lnTo>
                    <a:lnTo>
                      <a:pt x="4038" y="4781"/>
                    </a:lnTo>
                    <a:lnTo>
                      <a:pt x="4038" y="4800"/>
                    </a:lnTo>
                    <a:lnTo>
                      <a:pt x="4057" y="4800"/>
                    </a:lnTo>
                    <a:lnTo>
                      <a:pt x="4095" y="4819"/>
                    </a:lnTo>
                    <a:lnTo>
                      <a:pt x="4076" y="4838"/>
                    </a:lnTo>
                    <a:lnTo>
                      <a:pt x="4057" y="4857"/>
                    </a:lnTo>
                    <a:lnTo>
                      <a:pt x="4038" y="4876"/>
                    </a:lnTo>
                    <a:lnTo>
                      <a:pt x="4057" y="4876"/>
                    </a:lnTo>
                    <a:lnTo>
                      <a:pt x="4057" y="4895"/>
                    </a:lnTo>
                    <a:lnTo>
                      <a:pt x="4076" y="4895"/>
                    </a:lnTo>
                    <a:lnTo>
                      <a:pt x="4076" y="4876"/>
                    </a:lnTo>
                    <a:lnTo>
                      <a:pt x="4095" y="4876"/>
                    </a:lnTo>
                    <a:lnTo>
                      <a:pt x="4095" y="4895"/>
                    </a:lnTo>
                    <a:lnTo>
                      <a:pt x="4114" y="4895"/>
                    </a:lnTo>
                    <a:lnTo>
                      <a:pt x="4114" y="4876"/>
                    </a:lnTo>
                    <a:lnTo>
                      <a:pt x="4114" y="4857"/>
                    </a:lnTo>
                    <a:lnTo>
                      <a:pt x="4133" y="4876"/>
                    </a:lnTo>
                    <a:lnTo>
                      <a:pt x="4152" y="4876"/>
                    </a:lnTo>
                    <a:lnTo>
                      <a:pt x="4171" y="4876"/>
                    </a:lnTo>
                    <a:lnTo>
                      <a:pt x="4190" y="4895"/>
                    </a:lnTo>
                    <a:lnTo>
                      <a:pt x="4171" y="4895"/>
                    </a:lnTo>
                    <a:lnTo>
                      <a:pt x="4171" y="4914"/>
                    </a:lnTo>
                    <a:lnTo>
                      <a:pt x="4190" y="4914"/>
                    </a:lnTo>
                    <a:lnTo>
                      <a:pt x="4229" y="4914"/>
                    </a:lnTo>
                    <a:lnTo>
                      <a:pt x="4247" y="4914"/>
                    </a:lnTo>
                    <a:lnTo>
                      <a:pt x="4266" y="4914"/>
                    </a:lnTo>
                    <a:lnTo>
                      <a:pt x="4266" y="4933"/>
                    </a:lnTo>
                    <a:lnTo>
                      <a:pt x="4285" y="4933"/>
                    </a:lnTo>
                    <a:lnTo>
                      <a:pt x="4285" y="4914"/>
                    </a:lnTo>
                    <a:lnTo>
                      <a:pt x="4305" y="4914"/>
                    </a:lnTo>
                    <a:lnTo>
                      <a:pt x="4324" y="4914"/>
                    </a:lnTo>
                    <a:lnTo>
                      <a:pt x="4343" y="4914"/>
                    </a:lnTo>
                    <a:lnTo>
                      <a:pt x="4361" y="4933"/>
                    </a:lnTo>
                    <a:lnTo>
                      <a:pt x="4361" y="4914"/>
                    </a:lnTo>
                    <a:lnTo>
                      <a:pt x="4361" y="4933"/>
                    </a:lnTo>
                    <a:lnTo>
                      <a:pt x="4381" y="4952"/>
                    </a:lnTo>
                    <a:lnTo>
                      <a:pt x="4400" y="4952"/>
                    </a:lnTo>
                    <a:lnTo>
                      <a:pt x="4438" y="4971"/>
                    </a:lnTo>
                    <a:lnTo>
                      <a:pt x="4457" y="4971"/>
                    </a:lnTo>
                    <a:lnTo>
                      <a:pt x="4476" y="4971"/>
                    </a:lnTo>
                    <a:lnTo>
                      <a:pt x="4552" y="4971"/>
                    </a:lnTo>
                    <a:lnTo>
                      <a:pt x="4571" y="4971"/>
                    </a:lnTo>
                    <a:lnTo>
                      <a:pt x="4590" y="4971"/>
                    </a:lnTo>
                    <a:lnTo>
                      <a:pt x="4610" y="4971"/>
                    </a:lnTo>
                    <a:lnTo>
                      <a:pt x="4610" y="4952"/>
                    </a:lnTo>
                    <a:lnTo>
                      <a:pt x="4628" y="4952"/>
                    </a:lnTo>
                    <a:lnTo>
                      <a:pt x="4666" y="4933"/>
                    </a:lnTo>
                    <a:lnTo>
                      <a:pt x="4686" y="4952"/>
                    </a:lnTo>
                    <a:lnTo>
                      <a:pt x="4705" y="4952"/>
                    </a:lnTo>
                    <a:lnTo>
                      <a:pt x="4705" y="4933"/>
                    </a:lnTo>
                    <a:lnTo>
                      <a:pt x="4723" y="4952"/>
                    </a:lnTo>
                    <a:lnTo>
                      <a:pt x="4723" y="4971"/>
                    </a:lnTo>
                    <a:lnTo>
                      <a:pt x="4723" y="4990"/>
                    </a:lnTo>
                    <a:lnTo>
                      <a:pt x="4742" y="4990"/>
                    </a:lnTo>
                    <a:lnTo>
                      <a:pt x="4742" y="5009"/>
                    </a:lnTo>
                    <a:lnTo>
                      <a:pt x="4762" y="5029"/>
                    </a:lnTo>
                    <a:lnTo>
                      <a:pt x="4781" y="5029"/>
                    </a:lnTo>
                    <a:lnTo>
                      <a:pt x="4781" y="5009"/>
                    </a:lnTo>
                    <a:lnTo>
                      <a:pt x="4800" y="5009"/>
                    </a:lnTo>
                    <a:lnTo>
                      <a:pt x="4781" y="5029"/>
                    </a:lnTo>
                    <a:lnTo>
                      <a:pt x="4819" y="5029"/>
                    </a:lnTo>
                    <a:lnTo>
                      <a:pt x="4838" y="5009"/>
                    </a:lnTo>
                    <a:lnTo>
                      <a:pt x="4914" y="4857"/>
                    </a:lnTo>
                    <a:lnTo>
                      <a:pt x="4933" y="4819"/>
                    </a:lnTo>
                    <a:lnTo>
                      <a:pt x="4914" y="4800"/>
                    </a:lnTo>
                    <a:lnTo>
                      <a:pt x="4914" y="4781"/>
                    </a:lnTo>
                    <a:lnTo>
                      <a:pt x="4914" y="4762"/>
                    </a:lnTo>
                    <a:lnTo>
                      <a:pt x="4895" y="4743"/>
                    </a:lnTo>
                    <a:lnTo>
                      <a:pt x="4876" y="4743"/>
                    </a:lnTo>
                    <a:lnTo>
                      <a:pt x="4838" y="4724"/>
                    </a:lnTo>
                    <a:lnTo>
                      <a:pt x="4819" y="4704"/>
                    </a:lnTo>
                    <a:lnTo>
                      <a:pt x="4819" y="4685"/>
                    </a:lnTo>
                    <a:lnTo>
                      <a:pt x="4819" y="4667"/>
                    </a:lnTo>
                    <a:lnTo>
                      <a:pt x="4781" y="4590"/>
                    </a:lnTo>
                    <a:lnTo>
                      <a:pt x="4781" y="4571"/>
                    </a:lnTo>
                    <a:lnTo>
                      <a:pt x="4742" y="4571"/>
                    </a:lnTo>
                    <a:lnTo>
                      <a:pt x="4742" y="4552"/>
                    </a:lnTo>
                    <a:lnTo>
                      <a:pt x="4742" y="4533"/>
                    </a:lnTo>
                    <a:lnTo>
                      <a:pt x="4723" y="4457"/>
                    </a:lnTo>
                    <a:lnTo>
                      <a:pt x="4723" y="4438"/>
                    </a:lnTo>
                    <a:lnTo>
                      <a:pt x="4723" y="4419"/>
                    </a:lnTo>
                    <a:lnTo>
                      <a:pt x="4742" y="4419"/>
                    </a:lnTo>
                    <a:lnTo>
                      <a:pt x="4781" y="4419"/>
                    </a:lnTo>
                    <a:lnTo>
                      <a:pt x="4895" y="4381"/>
                    </a:lnTo>
                    <a:lnTo>
                      <a:pt x="4971" y="4381"/>
                    </a:lnTo>
                    <a:lnTo>
                      <a:pt x="4990" y="4400"/>
                    </a:lnTo>
                    <a:lnTo>
                      <a:pt x="5009" y="4400"/>
                    </a:lnTo>
                    <a:lnTo>
                      <a:pt x="5047" y="4400"/>
                    </a:lnTo>
                    <a:lnTo>
                      <a:pt x="5067" y="4419"/>
                    </a:lnTo>
                    <a:lnTo>
                      <a:pt x="5086" y="4419"/>
                    </a:lnTo>
                    <a:lnTo>
                      <a:pt x="5104" y="4400"/>
                    </a:lnTo>
                    <a:lnTo>
                      <a:pt x="5123" y="4400"/>
                    </a:lnTo>
                    <a:lnTo>
                      <a:pt x="5123" y="4419"/>
                    </a:lnTo>
                    <a:lnTo>
                      <a:pt x="5143" y="4400"/>
                    </a:lnTo>
                    <a:lnTo>
                      <a:pt x="5143" y="4381"/>
                    </a:lnTo>
                    <a:lnTo>
                      <a:pt x="5162" y="4381"/>
                    </a:lnTo>
                    <a:lnTo>
                      <a:pt x="5219" y="4381"/>
                    </a:lnTo>
                    <a:lnTo>
                      <a:pt x="5238" y="4381"/>
                    </a:lnTo>
                    <a:lnTo>
                      <a:pt x="5238" y="4362"/>
                    </a:lnTo>
                    <a:lnTo>
                      <a:pt x="5314" y="4381"/>
                    </a:lnTo>
                    <a:lnTo>
                      <a:pt x="5352" y="4381"/>
                    </a:lnTo>
                    <a:lnTo>
                      <a:pt x="5371" y="4381"/>
                    </a:lnTo>
                    <a:lnTo>
                      <a:pt x="5409" y="4381"/>
                    </a:lnTo>
                    <a:lnTo>
                      <a:pt x="5409" y="4343"/>
                    </a:lnTo>
                    <a:lnTo>
                      <a:pt x="5428" y="4323"/>
                    </a:lnTo>
                    <a:lnTo>
                      <a:pt x="5448" y="4323"/>
                    </a:lnTo>
                    <a:lnTo>
                      <a:pt x="5467" y="4323"/>
                    </a:lnTo>
                    <a:lnTo>
                      <a:pt x="5485" y="4286"/>
                    </a:lnTo>
                    <a:lnTo>
                      <a:pt x="5485" y="4267"/>
                    </a:lnTo>
                    <a:lnTo>
                      <a:pt x="5504" y="4267"/>
                    </a:lnTo>
                    <a:lnTo>
                      <a:pt x="5524" y="4267"/>
                    </a:lnTo>
                    <a:lnTo>
                      <a:pt x="5543" y="4267"/>
                    </a:lnTo>
                    <a:lnTo>
                      <a:pt x="5562" y="4247"/>
                    </a:lnTo>
                    <a:lnTo>
                      <a:pt x="5581" y="4228"/>
                    </a:lnTo>
                    <a:lnTo>
                      <a:pt x="5600" y="4209"/>
                    </a:lnTo>
                    <a:lnTo>
                      <a:pt x="5600" y="4191"/>
                    </a:lnTo>
                    <a:lnTo>
                      <a:pt x="5581" y="4191"/>
                    </a:lnTo>
                    <a:lnTo>
                      <a:pt x="5581" y="4171"/>
                    </a:lnTo>
                    <a:lnTo>
                      <a:pt x="5581" y="4152"/>
                    </a:lnTo>
                    <a:lnTo>
                      <a:pt x="5600" y="4152"/>
                    </a:lnTo>
                    <a:lnTo>
                      <a:pt x="5600" y="4133"/>
                    </a:lnTo>
                    <a:lnTo>
                      <a:pt x="5619" y="4114"/>
                    </a:lnTo>
                    <a:lnTo>
                      <a:pt x="5600" y="4114"/>
                    </a:lnTo>
                    <a:lnTo>
                      <a:pt x="5600" y="4095"/>
                    </a:lnTo>
                    <a:lnTo>
                      <a:pt x="5619" y="4095"/>
                    </a:lnTo>
                    <a:lnTo>
                      <a:pt x="5619" y="4076"/>
                    </a:lnTo>
                    <a:lnTo>
                      <a:pt x="5619" y="4057"/>
                    </a:lnTo>
                    <a:lnTo>
                      <a:pt x="5619" y="4038"/>
                    </a:lnTo>
                    <a:lnTo>
                      <a:pt x="5676" y="4038"/>
                    </a:lnTo>
                    <a:lnTo>
                      <a:pt x="5676" y="4019"/>
                    </a:lnTo>
                    <a:lnTo>
                      <a:pt x="5676" y="4000"/>
                    </a:lnTo>
                    <a:lnTo>
                      <a:pt x="5695" y="4000"/>
                    </a:lnTo>
                    <a:lnTo>
                      <a:pt x="5714" y="4000"/>
                    </a:lnTo>
                    <a:lnTo>
                      <a:pt x="5695" y="3981"/>
                    </a:lnTo>
                    <a:lnTo>
                      <a:pt x="5714" y="3962"/>
                    </a:lnTo>
                    <a:lnTo>
                      <a:pt x="5714" y="3981"/>
                    </a:lnTo>
                    <a:lnTo>
                      <a:pt x="5733" y="3981"/>
                    </a:lnTo>
                    <a:lnTo>
                      <a:pt x="5752" y="3981"/>
                    </a:lnTo>
                    <a:lnTo>
                      <a:pt x="5771" y="3981"/>
                    </a:lnTo>
                    <a:lnTo>
                      <a:pt x="5809" y="4000"/>
                    </a:lnTo>
                    <a:lnTo>
                      <a:pt x="5809" y="4019"/>
                    </a:lnTo>
                    <a:lnTo>
                      <a:pt x="5829" y="4019"/>
                    </a:lnTo>
                    <a:lnTo>
                      <a:pt x="5829" y="4038"/>
                    </a:lnTo>
                    <a:lnTo>
                      <a:pt x="5848" y="4057"/>
                    </a:lnTo>
                    <a:lnTo>
                      <a:pt x="5848" y="4038"/>
                    </a:lnTo>
                    <a:lnTo>
                      <a:pt x="5866" y="4038"/>
                    </a:lnTo>
                    <a:lnTo>
                      <a:pt x="5866" y="4019"/>
                    </a:lnTo>
                    <a:lnTo>
                      <a:pt x="5885" y="4000"/>
                    </a:lnTo>
                    <a:lnTo>
                      <a:pt x="5885" y="3981"/>
                    </a:lnTo>
                    <a:lnTo>
                      <a:pt x="5885" y="3962"/>
                    </a:lnTo>
                    <a:lnTo>
                      <a:pt x="5924" y="3981"/>
                    </a:lnTo>
                    <a:lnTo>
                      <a:pt x="5943" y="3981"/>
                    </a:lnTo>
                    <a:lnTo>
                      <a:pt x="5961" y="3981"/>
                    </a:lnTo>
                    <a:lnTo>
                      <a:pt x="5981" y="3942"/>
                    </a:lnTo>
                    <a:lnTo>
                      <a:pt x="5981" y="3905"/>
                    </a:lnTo>
                    <a:lnTo>
                      <a:pt x="5981" y="3866"/>
                    </a:lnTo>
                    <a:lnTo>
                      <a:pt x="6000" y="3828"/>
                    </a:lnTo>
                    <a:lnTo>
                      <a:pt x="6019" y="3810"/>
                    </a:lnTo>
                    <a:lnTo>
                      <a:pt x="6000" y="3810"/>
                    </a:lnTo>
                    <a:lnTo>
                      <a:pt x="6000" y="3790"/>
                    </a:lnTo>
                    <a:lnTo>
                      <a:pt x="6000" y="3771"/>
                    </a:lnTo>
                    <a:lnTo>
                      <a:pt x="6019" y="3771"/>
                    </a:lnTo>
                    <a:lnTo>
                      <a:pt x="6019" y="3752"/>
                    </a:lnTo>
                    <a:lnTo>
                      <a:pt x="6038" y="3733"/>
                    </a:lnTo>
                    <a:lnTo>
                      <a:pt x="6019" y="3714"/>
                    </a:lnTo>
                    <a:lnTo>
                      <a:pt x="6000" y="3714"/>
                    </a:lnTo>
                    <a:lnTo>
                      <a:pt x="6000" y="3695"/>
                    </a:lnTo>
                    <a:lnTo>
                      <a:pt x="6000" y="3676"/>
                    </a:lnTo>
                    <a:lnTo>
                      <a:pt x="6019" y="3676"/>
                    </a:lnTo>
                    <a:lnTo>
                      <a:pt x="6019" y="3657"/>
                    </a:lnTo>
                    <a:lnTo>
                      <a:pt x="6038" y="3619"/>
                    </a:lnTo>
                    <a:lnTo>
                      <a:pt x="6038" y="3581"/>
                    </a:lnTo>
                    <a:lnTo>
                      <a:pt x="6057" y="3505"/>
                    </a:lnTo>
                    <a:lnTo>
                      <a:pt x="6076" y="3505"/>
                    </a:lnTo>
                    <a:lnTo>
                      <a:pt x="6076" y="3485"/>
                    </a:lnTo>
                    <a:lnTo>
                      <a:pt x="6076" y="3466"/>
                    </a:lnTo>
                    <a:lnTo>
                      <a:pt x="6076" y="3447"/>
                    </a:lnTo>
                    <a:lnTo>
                      <a:pt x="6095" y="3447"/>
                    </a:lnTo>
                    <a:lnTo>
                      <a:pt x="6114" y="3447"/>
                    </a:lnTo>
                    <a:lnTo>
                      <a:pt x="6114" y="3429"/>
                    </a:lnTo>
                    <a:lnTo>
                      <a:pt x="6095" y="3429"/>
                    </a:lnTo>
                    <a:lnTo>
                      <a:pt x="6114" y="3409"/>
                    </a:lnTo>
                    <a:lnTo>
                      <a:pt x="6133" y="3409"/>
                    </a:lnTo>
                    <a:lnTo>
                      <a:pt x="6152" y="3409"/>
                    </a:lnTo>
                    <a:lnTo>
                      <a:pt x="6171" y="3447"/>
                    </a:lnTo>
                    <a:lnTo>
                      <a:pt x="6190" y="3447"/>
                    </a:lnTo>
                    <a:lnTo>
                      <a:pt x="6228" y="3447"/>
                    </a:lnTo>
                    <a:lnTo>
                      <a:pt x="6266" y="3447"/>
                    </a:lnTo>
                    <a:lnTo>
                      <a:pt x="6286" y="3429"/>
                    </a:lnTo>
                    <a:lnTo>
                      <a:pt x="6286" y="3447"/>
                    </a:lnTo>
                    <a:lnTo>
                      <a:pt x="6286" y="3466"/>
                    </a:lnTo>
                    <a:lnTo>
                      <a:pt x="6266" y="3485"/>
                    </a:lnTo>
                    <a:lnTo>
                      <a:pt x="6286" y="3505"/>
                    </a:lnTo>
                    <a:lnTo>
                      <a:pt x="6324" y="3505"/>
                    </a:lnTo>
                    <a:lnTo>
                      <a:pt x="6362" y="3505"/>
                    </a:lnTo>
                    <a:lnTo>
                      <a:pt x="6381" y="3543"/>
                    </a:lnTo>
                    <a:lnTo>
                      <a:pt x="6362" y="3638"/>
                    </a:lnTo>
                    <a:lnTo>
                      <a:pt x="6362" y="3676"/>
                    </a:lnTo>
                    <a:lnTo>
                      <a:pt x="6381" y="3714"/>
                    </a:lnTo>
                    <a:lnTo>
                      <a:pt x="6419" y="3752"/>
                    </a:lnTo>
                    <a:lnTo>
                      <a:pt x="6419" y="3771"/>
                    </a:lnTo>
                    <a:lnTo>
                      <a:pt x="6476" y="3810"/>
                    </a:lnTo>
                    <a:lnTo>
                      <a:pt x="6495" y="3810"/>
                    </a:lnTo>
                    <a:lnTo>
                      <a:pt x="6514" y="3828"/>
                    </a:lnTo>
                    <a:lnTo>
                      <a:pt x="6495" y="3847"/>
                    </a:lnTo>
                    <a:lnTo>
                      <a:pt x="6514" y="3847"/>
                    </a:lnTo>
                    <a:lnTo>
                      <a:pt x="6514" y="3866"/>
                    </a:lnTo>
                    <a:lnTo>
                      <a:pt x="6533" y="3866"/>
                    </a:lnTo>
                    <a:lnTo>
                      <a:pt x="6533" y="3847"/>
                    </a:lnTo>
                    <a:lnTo>
                      <a:pt x="6533" y="3828"/>
                    </a:lnTo>
                    <a:lnTo>
                      <a:pt x="6533" y="3810"/>
                    </a:lnTo>
                    <a:lnTo>
                      <a:pt x="6552" y="3810"/>
                    </a:lnTo>
                    <a:lnTo>
                      <a:pt x="6571" y="3810"/>
                    </a:lnTo>
                    <a:lnTo>
                      <a:pt x="6571" y="3828"/>
                    </a:lnTo>
                    <a:lnTo>
                      <a:pt x="6571" y="3866"/>
                    </a:lnTo>
                    <a:lnTo>
                      <a:pt x="6571" y="3886"/>
                    </a:lnTo>
                    <a:lnTo>
                      <a:pt x="6609" y="3866"/>
                    </a:lnTo>
                    <a:lnTo>
                      <a:pt x="6628" y="3847"/>
                    </a:lnTo>
                    <a:lnTo>
                      <a:pt x="6628" y="3810"/>
                    </a:lnTo>
                    <a:lnTo>
                      <a:pt x="6609" y="3790"/>
                    </a:lnTo>
                    <a:lnTo>
                      <a:pt x="6591" y="3771"/>
                    </a:lnTo>
                    <a:lnTo>
                      <a:pt x="6571" y="3752"/>
                    </a:lnTo>
                    <a:lnTo>
                      <a:pt x="6552" y="3733"/>
                    </a:lnTo>
                    <a:lnTo>
                      <a:pt x="6533" y="3733"/>
                    </a:lnTo>
                    <a:lnTo>
                      <a:pt x="6514" y="3733"/>
                    </a:lnTo>
                    <a:lnTo>
                      <a:pt x="6495" y="3733"/>
                    </a:lnTo>
                    <a:lnTo>
                      <a:pt x="6476" y="3714"/>
                    </a:lnTo>
                    <a:lnTo>
                      <a:pt x="6495" y="3676"/>
                    </a:lnTo>
                    <a:lnTo>
                      <a:pt x="6552" y="3638"/>
                    </a:lnTo>
                    <a:lnTo>
                      <a:pt x="6628" y="3600"/>
                    </a:lnTo>
                    <a:lnTo>
                      <a:pt x="6667" y="3581"/>
                    </a:lnTo>
                    <a:lnTo>
                      <a:pt x="6723" y="3600"/>
                    </a:lnTo>
                    <a:lnTo>
                      <a:pt x="6743" y="3581"/>
                    </a:lnTo>
                    <a:lnTo>
                      <a:pt x="6743" y="3561"/>
                    </a:lnTo>
                    <a:lnTo>
                      <a:pt x="6762" y="3543"/>
                    </a:lnTo>
                    <a:lnTo>
                      <a:pt x="6781" y="3543"/>
                    </a:lnTo>
                    <a:lnTo>
                      <a:pt x="6800" y="3543"/>
                    </a:lnTo>
                    <a:lnTo>
                      <a:pt x="6819" y="3561"/>
                    </a:lnTo>
                    <a:lnTo>
                      <a:pt x="6914" y="3561"/>
                    </a:lnTo>
                    <a:lnTo>
                      <a:pt x="6933" y="3561"/>
                    </a:lnTo>
                    <a:lnTo>
                      <a:pt x="6933" y="3543"/>
                    </a:lnTo>
                    <a:lnTo>
                      <a:pt x="6933" y="3524"/>
                    </a:lnTo>
                    <a:lnTo>
                      <a:pt x="6952" y="3524"/>
                    </a:lnTo>
                    <a:lnTo>
                      <a:pt x="6990" y="3524"/>
                    </a:lnTo>
                    <a:lnTo>
                      <a:pt x="7009" y="3505"/>
                    </a:lnTo>
                    <a:lnTo>
                      <a:pt x="7009" y="3485"/>
                    </a:lnTo>
                    <a:lnTo>
                      <a:pt x="6990" y="3447"/>
                    </a:lnTo>
                    <a:lnTo>
                      <a:pt x="6990" y="3429"/>
                    </a:lnTo>
                    <a:lnTo>
                      <a:pt x="6990" y="3390"/>
                    </a:lnTo>
                    <a:lnTo>
                      <a:pt x="6990" y="3371"/>
                    </a:lnTo>
                    <a:lnTo>
                      <a:pt x="7009" y="3371"/>
                    </a:lnTo>
                    <a:lnTo>
                      <a:pt x="7009" y="3352"/>
                    </a:lnTo>
                    <a:lnTo>
                      <a:pt x="7028" y="3352"/>
                    </a:lnTo>
                    <a:lnTo>
                      <a:pt x="7028" y="3333"/>
                    </a:lnTo>
                    <a:lnTo>
                      <a:pt x="7048" y="3314"/>
                    </a:lnTo>
                    <a:lnTo>
                      <a:pt x="7067" y="3295"/>
                    </a:lnTo>
                    <a:lnTo>
                      <a:pt x="7067" y="3276"/>
                    </a:lnTo>
                    <a:lnTo>
                      <a:pt x="7067" y="3257"/>
                    </a:lnTo>
                    <a:lnTo>
                      <a:pt x="7067" y="3238"/>
                    </a:lnTo>
                    <a:lnTo>
                      <a:pt x="7048" y="3238"/>
                    </a:lnTo>
                    <a:lnTo>
                      <a:pt x="7048" y="3219"/>
                    </a:lnTo>
                    <a:lnTo>
                      <a:pt x="7067" y="3200"/>
                    </a:lnTo>
                    <a:lnTo>
                      <a:pt x="7067" y="3181"/>
                    </a:lnTo>
                    <a:lnTo>
                      <a:pt x="7085" y="3162"/>
                    </a:lnTo>
                    <a:lnTo>
                      <a:pt x="7104" y="3143"/>
                    </a:lnTo>
                    <a:lnTo>
                      <a:pt x="7104" y="3124"/>
                    </a:lnTo>
                    <a:lnTo>
                      <a:pt x="7104" y="3085"/>
                    </a:lnTo>
                    <a:lnTo>
                      <a:pt x="7104" y="3067"/>
                    </a:lnTo>
                    <a:lnTo>
                      <a:pt x="7124" y="3048"/>
                    </a:lnTo>
                    <a:lnTo>
                      <a:pt x="7143" y="3028"/>
                    </a:lnTo>
                    <a:lnTo>
                      <a:pt x="7143" y="3009"/>
                    </a:lnTo>
                    <a:lnTo>
                      <a:pt x="7143" y="297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53" name="Freeform 24">
                <a:extLst>
                  <a:ext uri="{FF2B5EF4-FFF2-40B4-BE49-F238E27FC236}">
                    <a16:creationId xmlns:a16="http://schemas.microsoft.com/office/drawing/2014/main" id="{AFA6894D-0A21-FC47-ABC8-BD259A1CE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90163" y="10752138"/>
                <a:ext cx="1309687" cy="1652587"/>
              </a:xfrm>
              <a:custGeom>
                <a:avLst/>
                <a:gdLst>
                  <a:gd name="T0" fmla="*/ 2147483646 w 3638"/>
                  <a:gd name="T1" fmla="*/ 2147483646 h 4592"/>
                  <a:gd name="T2" fmla="*/ 2147483646 w 3638"/>
                  <a:gd name="T3" fmla="*/ 2147483646 h 4592"/>
                  <a:gd name="T4" fmla="*/ 2147483646 w 3638"/>
                  <a:gd name="T5" fmla="*/ 2147483646 h 4592"/>
                  <a:gd name="T6" fmla="*/ 2147483646 w 3638"/>
                  <a:gd name="T7" fmla="*/ 2147483646 h 4592"/>
                  <a:gd name="T8" fmla="*/ 2147483646 w 3638"/>
                  <a:gd name="T9" fmla="*/ 2147483646 h 4592"/>
                  <a:gd name="T10" fmla="*/ 2147483646 w 3638"/>
                  <a:gd name="T11" fmla="*/ 2147483646 h 4592"/>
                  <a:gd name="T12" fmla="*/ 2147483646 w 3638"/>
                  <a:gd name="T13" fmla="*/ 2147483646 h 4592"/>
                  <a:gd name="T14" fmla="*/ 2147483646 w 3638"/>
                  <a:gd name="T15" fmla="*/ 2147483646 h 4592"/>
                  <a:gd name="T16" fmla="*/ 2147483646 w 3638"/>
                  <a:gd name="T17" fmla="*/ 2147483646 h 4592"/>
                  <a:gd name="T18" fmla="*/ 2147483646 w 3638"/>
                  <a:gd name="T19" fmla="*/ 2147483646 h 4592"/>
                  <a:gd name="T20" fmla="*/ 2147483646 w 3638"/>
                  <a:gd name="T21" fmla="*/ 2147483646 h 4592"/>
                  <a:gd name="T22" fmla="*/ 2147483646 w 3638"/>
                  <a:gd name="T23" fmla="*/ 2147483646 h 4592"/>
                  <a:gd name="T24" fmla="*/ 2147483646 w 3638"/>
                  <a:gd name="T25" fmla="*/ 2147483646 h 4592"/>
                  <a:gd name="T26" fmla="*/ 2147483646 w 3638"/>
                  <a:gd name="T27" fmla="*/ 2147483646 h 4592"/>
                  <a:gd name="T28" fmla="*/ 2147483646 w 3638"/>
                  <a:gd name="T29" fmla="*/ 2147483646 h 4592"/>
                  <a:gd name="T30" fmla="*/ 2147483646 w 3638"/>
                  <a:gd name="T31" fmla="*/ 2147483646 h 4592"/>
                  <a:gd name="T32" fmla="*/ 2147483646 w 3638"/>
                  <a:gd name="T33" fmla="*/ 2147483646 h 4592"/>
                  <a:gd name="T34" fmla="*/ 2147483646 w 3638"/>
                  <a:gd name="T35" fmla="*/ 2147483646 h 4592"/>
                  <a:gd name="T36" fmla="*/ 2147483646 w 3638"/>
                  <a:gd name="T37" fmla="*/ 2147483646 h 4592"/>
                  <a:gd name="T38" fmla="*/ 2147483646 w 3638"/>
                  <a:gd name="T39" fmla="*/ 2147483646 h 4592"/>
                  <a:gd name="T40" fmla="*/ 2147483646 w 3638"/>
                  <a:gd name="T41" fmla="*/ 2147483646 h 4592"/>
                  <a:gd name="T42" fmla="*/ 2147483646 w 3638"/>
                  <a:gd name="T43" fmla="*/ 2147483646 h 4592"/>
                  <a:gd name="T44" fmla="*/ 2147483646 w 3638"/>
                  <a:gd name="T45" fmla="*/ 2147483646 h 4592"/>
                  <a:gd name="T46" fmla="*/ 2147483646 w 3638"/>
                  <a:gd name="T47" fmla="*/ 2147483646 h 4592"/>
                  <a:gd name="T48" fmla="*/ 2147483646 w 3638"/>
                  <a:gd name="T49" fmla="*/ 2147483646 h 4592"/>
                  <a:gd name="T50" fmla="*/ 2147483646 w 3638"/>
                  <a:gd name="T51" fmla="*/ 2147483646 h 4592"/>
                  <a:gd name="T52" fmla="*/ 2147483646 w 3638"/>
                  <a:gd name="T53" fmla="*/ 2147483646 h 4592"/>
                  <a:gd name="T54" fmla="*/ 2147483646 w 3638"/>
                  <a:gd name="T55" fmla="*/ 2147483646 h 4592"/>
                  <a:gd name="T56" fmla="*/ 2147483646 w 3638"/>
                  <a:gd name="T57" fmla="*/ 2147483646 h 4592"/>
                  <a:gd name="T58" fmla="*/ 2147483646 w 3638"/>
                  <a:gd name="T59" fmla="*/ 2147483646 h 4592"/>
                  <a:gd name="T60" fmla="*/ 2147483646 w 3638"/>
                  <a:gd name="T61" fmla="*/ 2147483646 h 4592"/>
                  <a:gd name="T62" fmla="*/ 2147483646 w 3638"/>
                  <a:gd name="T63" fmla="*/ 2147483646 h 4592"/>
                  <a:gd name="T64" fmla="*/ 2147483646 w 3638"/>
                  <a:gd name="T65" fmla="*/ 2147483646 h 4592"/>
                  <a:gd name="T66" fmla="*/ 2147483646 w 3638"/>
                  <a:gd name="T67" fmla="*/ 2147483646 h 4592"/>
                  <a:gd name="T68" fmla="*/ 2147483646 w 3638"/>
                  <a:gd name="T69" fmla="*/ 2147483646 h 4592"/>
                  <a:gd name="T70" fmla="*/ 2147483646 w 3638"/>
                  <a:gd name="T71" fmla="*/ 2147483646 h 4592"/>
                  <a:gd name="T72" fmla="*/ 2147483646 w 3638"/>
                  <a:gd name="T73" fmla="*/ 2147483646 h 4592"/>
                  <a:gd name="T74" fmla="*/ 2147483646 w 3638"/>
                  <a:gd name="T75" fmla="*/ 2147483646 h 4592"/>
                  <a:gd name="T76" fmla="*/ 2147483646 w 3638"/>
                  <a:gd name="T77" fmla="*/ 2147483646 h 4592"/>
                  <a:gd name="T78" fmla="*/ 2147483646 w 3638"/>
                  <a:gd name="T79" fmla="*/ 2147483646 h 4592"/>
                  <a:gd name="T80" fmla="*/ 2147483646 w 3638"/>
                  <a:gd name="T81" fmla="*/ 2147483646 h 4592"/>
                  <a:gd name="T82" fmla="*/ 2147483646 w 3638"/>
                  <a:gd name="T83" fmla="*/ 2147483646 h 4592"/>
                  <a:gd name="T84" fmla="*/ 2147483646 w 3638"/>
                  <a:gd name="T85" fmla="*/ 2147483646 h 4592"/>
                  <a:gd name="T86" fmla="*/ 2147483646 w 3638"/>
                  <a:gd name="T87" fmla="*/ 2147483646 h 4592"/>
                  <a:gd name="T88" fmla="*/ 2147483646 w 3638"/>
                  <a:gd name="T89" fmla="*/ 2147483646 h 4592"/>
                  <a:gd name="T90" fmla="*/ 2147483646 w 3638"/>
                  <a:gd name="T91" fmla="*/ 2147483646 h 4592"/>
                  <a:gd name="T92" fmla="*/ 2147483646 w 3638"/>
                  <a:gd name="T93" fmla="*/ 2147483646 h 4592"/>
                  <a:gd name="T94" fmla="*/ 2147483646 w 3638"/>
                  <a:gd name="T95" fmla="*/ 2147483646 h 4592"/>
                  <a:gd name="T96" fmla="*/ 2147483646 w 3638"/>
                  <a:gd name="T97" fmla="*/ 2147483646 h 4592"/>
                  <a:gd name="T98" fmla="*/ 2147483646 w 3638"/>
                  <a:gd name="T99" fmla="*/ 2147483646 h 4592"/>
                  <a:gd name="T100" fmla="*/ 2147483646 w 3638"/>
                  <a:gd name="T101" fmla="*/ 2147483646 h 4592"/>
                  <a:gd name="T102" fmla="*/ 2147483646 w 3638"/>
                  <a:gd name="T103" fmla="*/ 2147483646 h 4592"/>
                  <a:gd name="T104" fmla="*/ 2147483646 w 3638"/>
                  <a:gd name="T105" fmla="*/ 2147483646 h 4592"/>
                  <a:gd name="T106" fmla="*/ 2147483646 w 3638"/>
                  <a:gd name="T107" fmla="*/ 2147483646 h 4592"/>
                  <a:gd name="T108" fmla="*/ 2147483646 w 3638"/>
                  <a:gd name="T109" fmla="*/ 2147483646 h 4592"/>
                  <a:gd name="T110" fmla="*/ 2147483646 w 3638"/>
                  <a:gd name="T111" fmla="*/ 2147483646 h 4592"/>
                  <a:gd name="T112" fmla="*/ 2147483646 w 3638"/>
                  <a:gd name="T113" fmla="*/ 2147483646 h 4592"/>
                  <a:gd name="T114" fmla="*/ 2147483646 w 3638"/>
                  <a:gd name="T115" fmla="*/ 2147483646 h 4592"/>
                  <a:gd name="T116" fmla="*/ 2147483646 w 3638"/>
                  <a:gd name="T117" fmla="*/ 2147483646 h 4592"/>
                  <a:gd name="T118" fmla="*/ 2147483646 w 3638"/>
                  <a:gd name="T119" fmla="*/ 2147483646 h 4592"/>
                  <a:gd name="T120" fmla="*/ 2147483646 w 3638"/>
                  <a:gd name="T121" fmla="*/ 2147483646 h 459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3638" h="4592">
                    <a:moveTo>
                      <a:pt x="3637" y="1429"/>
                    </a:moveTo>
                    <a:lnTo>
                      <a:pt x="3637" y="1410"/>
                    </a:lnTo>
                    <a:lnTo>
                      <a:pt x="3619" y="1334"/>
                    </a:lnTo>
                    <a:lnTo>
                      <a:pt x="3619" y="1315"/>
                    </a:lnTo>
                    <a:lnTo>
                      <a:pt x="3600" y="1315"/>
                    </a:lnTo>
                    <a:lnTo>
                      <a:pt x="3619" y="1315"/>
                    </a:lnTo>
                    <a:lnTo>
                      <a:pt x="3619" y="1296"/>
                    </a:lnTo>
                    <a:lnTo>
                      <a:pt x="3619" y="1277"/>
                    </a:lnTo>
                    <a:lnTo>
                      <a:pt x="3600" y="1258"/>
                    </a:lnTo>
                    <a:lnTo>
                      <a:pt x="3600" y="1219"/>
                    </a:lnTo>
                    <a:lnTo>
                      <a:pt x="3600" y="1201"/>
                    </a:lnTo>
                    <a:lnTo>
                      <a:pt x="3600" y="1162"/>
                    </a:lnTo>
                    <a:lnTo>
                      <a:pt x="3600" y="1143"/>
                    </a:lnTo>
                    <a:lnTo>
                      <a:pt x="3581" y="1124"/>
                    </a:lnTo>
                    <a:lnTo>
                      <a:pt x="3561" y="1048"/>
                    </a:lnTo>
                    <a:lnTo>
                      <a:pt x="3542" y="1048"/>
                    </a:lnTo>
                    <a:lnTo>
                      <a:pt x="3523" y="1029"/>
                    </a:lnTo>
                    <a:lnTo>
                      <a:pt x="3505" y="1029"/>
                    </a:lnTo>
                    <a:lnTo>
                      <a:pt x="3505" y="1010"/>
                    </a:lnTo>
                    <a:lnTo>
                      <a:pt x="3505" y="991"/>
                    </a:lnTo>
                    <a:lnTo>
                      <a:pt x="3485" y="972"/>
                    </a:lnTo>
                    <a:lnTo>
                      <a:pt x="3485" y="953"/>
                    </a:lnTo>
                    <a:lnTo>
                      <a:pt x="3466" y="953"/>
                    </a:lnTo>
                    <a:lnTo>
                      <a:pt x="3447" y="953"/>
                    </a:lnTo>
                    <a:lnTo>
                      <a:pt x="3447" y="934"/>
                    </a:lnTo>
                    <a:lnTo>
                      <a:pt x="3447" y="915"/>
                    </a:lnTo>
                    <a:lnTo>
                      <a:pt x="3428" y="915"/>
                    </a:lnTo>
                    <a:lnTo>
                      <a:pt x="3371" y="857"/>
                    </a:lnTo>
                    <a:lnTo>
                      <a:pt x="3333" y="839"/>
                    </a:lnTo>
                    <a:lnTo>
                      <a:pt x="3314" y="820"/>
                    </a:lnTo>
                    <a:lnTo>
                      <a:pt x="3314" y="801"/>
                    </a:lnTo>
                    <a:lnTo>
                      <a:pt x="3295" y="801"/>
                    </a:lnTo>
                    <a:lnTo>
                      <a:pt x="3276" y="781"/>
                    </a:lnTo>
                    <a:lnTo>
                      <a:pt x="3276" y="762"/>
                    </a:lnTo>
                    <a:lnTo>
                      <a:pt x="3314" y="705"/>
                    </a:lnTo>
                    <a:lnTo>
                      <a:pt x="3333" y="686"/>
                    </a:lnTo>
                    <a:lnTo>
                      <a:pt x="3314" y="648"/>
                    </a:lnTo>
                    <a:lnTo>
                      <a:pt x="3333" y="648"/>
                    </a:lnTo>
                    <a:lnTo>
                      <a:pt x="3371" y="648"/>
                    </a:lnTo>
                    <a:lnTo>
                      <a:pt x="3371" y="629"/>
                    </a:lnTo>
                    <a:lnTo>
                      <a:pt x="3390" y="629"/>
                    </a:lnTo>
                    <a:lnTo>
                      <a:pt x="3409" y="610"/>
                    </a:lnTo>
                    <a:lnTo>
                      <a:pt x="3409" y="591"/>
                    </a:lnTo>
                    <a:lnTo>
                      <a:pt x="3409" y="572"/>
                    </a:lnTo>
                    <a:lnTo>
                      <a:pt x="3428" y="572"/>
                    </a:lnTo>
                    <a:lnTo>
                      <a:pt x="3409" y="553"/>
                    </a:lnTo>
                    <a:lnTo>
                      <a:pt x="3409" y="534"/>
                    </a:lnTo>
                    <a:lnTo>
                      <a:pt x="3371" y="515"/>
                    </a:lnTo>
                    <a:lnTo>
                      <a:pt x="3371" y="496"/>
                    </a:lnTo>
                    <a:lnTo>
                      <a:pt x="3371" y="476"/>
                    </a:lnTo>
                    <a:lnTo>
                      <a:pt x="3371" y="458"/>
                    </a:lnTo>
                    <a:lnTo>
                      <a:pt x="3371" y="439"/>
                    </a:lnTo>
                    <a:lnTo>
                      <a:pt x="3352" y="439"/>
                    </a:lnTo>
                    <a:lnTo>
                      <a:pt x="3314" y="420"/>
                    </a:lnTo>
                    <a:lnTo>
                      <a:pt x="3295" y="420"/>
                    </a:lnTo>
                    <a:lnTo>
                      <a:pt x="3276" y="400"/>
                    </a:lnTo>
                    <a:lnTo>
                      <a:pt x="3256" y="400"/>
                    </a:lnTo>
                    <a:lnTo>
                      <a:pt x="3238" y="400"/>
                    </a:lnTo>
                    <a:lnTo>
                      <a:pt x="3219" y="420"/>
                    </a:lnTo>
                    <a:lnTo>
                      <a:pt x="3200" y="420"/>
                    </a:lnTo>
                    <a:lnTo>
                      <a:pt x="3180" y="420"/>
                    </a:lnTo>
                    <a:lnTo>
                      <a:pt x="3142" y="400"/>
                    </a:lnTo>
                    <a:lnTo>
                      <a:pt x="3104" y="420"/>
                    </a:lnTo>
                    <a:lnTo>
                      <a:pt x="3085" y="420"/>
                    </a:lnTo>
                    <a:lnTo>
                      <a:pt x="3066" y="420"/>
                    </a:lnTo>
                    <a:lnTo>
                      <a:pt x="3047" y="420"/>
                    </a:lnTo>
                    <a:lnTo>
                      <a:pt x="3047" y="400"/>
                    </a:lnTo>
                    <a:lnTo>
                      <a:pt x="3028" y="381"/>
                    </a:lnTo>
                    <a:lnTo>
                      <a:pt x="3028" y="362"/>
                    </a:lnTo>
                    <a:lnTo>
                      <a:pt x="3009" y="362"/>
                    </a:lnTo>
                    <a:lnTo>
                      <a:pt x="2990" y="362"/>
                    </a:lnTo>
                    <a:lnTo>
                      <a:pt x="2952" y="362"/>
                    </a:lnTo>
                    <a:lnTo>
                      <a:pt x="2933" y="362"/>
                    </a:lnTo>
                    <a:lnTo>
                      <a:pt x="2933" y="344"/>
                    </a:lnTo>
                    <a:lnTo>
                      <a:pt x="2914" y="344"/>
                    </a:lnTo>
                    <a:lnTo>
                      <a:pt x="2914" y="324"/>
                    </a:lnTo>
                    <a:lnTo>
                      <a:pt x="2895" y="324"/>
                    </a:lnTo>
                    <a:lnTo>
                      <a:pt x="2857" y="286"/>
                    </a:lnTo>
                    <a:lnTo>
                      <a:pt x="2857" y="248"/>
                    </a:lnTo>
                    <a:lnTo>
                      <a:pt x="2838" y="248"/>
                    </a:lnTo>
                    <a:lnTo>
                      <a:pt x="2838" y="229"/>
                    </a:lnTo>
                    <a:lnTo>
                      <a:pt x="2838" y="191"/>
                    </a:lnTo>
                    <a:lnTo>
                      <a:pt x="2838" y="172"/>
                    </a:lnTo>
                    <a:lnTo>
                      <a:pt x="2819" y="172"/>
                    </a:lnTo>
                    <a:lnTo>
                      <a:pt x="2799" y="191"/>
                    </a:lnTo>
                    <a:lnTo>
                      <a:pt x="2799" y="172"/>
                    </a:lnTo>
                    <a:lnTo>
                      <a:pt x="2780" y="172"/>
                    </a:lnTo>
                    <a:lnTo>
                      <a:pt x="2761" y="172"/>
                    </a:lnTo>
                    <a:lnTo>
                      <a:pt x="2761" y="191"/>
                    </a:lnTo>
                    <a:lnTo>
                      <a:pt x="2743" y="191"/>
                    </a:lnTo>
                    <a:lnTo>
                      <a:pt x="2723" y="172"/>
                    </a:lnTo>
                    <a:lnTo>
                      <a:pt x="2704" y="172"/>
                    </a:lnTo>
                    <a:lnTo>
                      <a:pt x="2704" y="153"/>
                    </a:lnTo>
                    <a:lnTo>
                      <a:pt x="2723" y="134"/>
                    </a:lnTo>
                    <a:lnTo>
                      <a:pt x="2704" y="115"/>
                    </a:lnTo>
                    <a:lnTo>
                      <a:pt x="2685" y="95"/>
                    </a:lnTo>
                    <a:lnTo>
                      <a:pt x="2666" y="95"/>
                    </a:lnTo>
                    <a:lnTo>
                      <a:pt x="2647" y="115"/>
                    </a:lnTo>
                    <a:lnTo>
                      <a:pt x="2628" y="115"/>
                    </a:lnTo>
                    <a:lnTo>
                      <a:pt x="2609" y="153"/>
                    </a:lnTo>
                    <a:lnTo>
                      <a:pt x="2609" y="172"/>
                    </a:lnTo>
                    <a:lnTo>
                      <a:pt x="2590" y="172"/>
                    </a:lnTo>
                    <a:lnTo>
                      <a:pt x="2590" y="191"/>
                    </a:lnTo>
                    <a:lnTo>
                      <a:pt x="2609" y="191"/>
                    </a:lnTo>
                    <a:lnTo>
                      <a:pt x="2628" y="229"/>
                    </a:lnTo>
                    <a:lnTo>
                      <a:pt x="2609" y="248"/>
                    </a:lnTo>
                    <a:lnTo>
                      <a:pt x="2609" y="267"/>
                    </a:lnTo>
                    <a:lnTo>
                      <a:pt x="2609" y="286"/>
                    </a:lnTo>
                    <a:lnTo>
                      <a:pt x="2552" y="305"/>
                    </a:lnTo>
                    <a:lnTo>
                      <a:pt x="2533" y="324"/>
                    </a:lnTo>
                    <a:lnTo>
                      <a:pt x="2514" y="324"/>
                    </a:lnTo>
                    <a:lnTo>
                      <a:pt x="2495" y="362"/>
                    </a:lnTo>
                    <a:lnTo>
                      <a:pt x="2457" y="420"/>
                    </a:lnTo>
                    <a:lnTo>
                      <a:pt x="2438" y="420"/>
                    </a:lnTo>
                    <a:lnTo>
                      <a:pt x="2418" y="420"/>
                    </a:lnTo>
                    <a:lnTo>
                      <a:pt x="2399" y="420"/>
                    </a:lnTo>
                    <a:lnTo>
                      <a:pt x="2381" y="400"/>
                    </a:lnTo>
                    <a:lnTo>
                      <a:pt x="2362" y="400"/>
                    </a:lnTo>
                    <a:lnTo>
                      <a:pt x="2362" y="420"/>
                    </a:lnTo>
                    <a:lnTo>
                      <a:pt x="2342" y="420"/>
                    </a:lnTo>
                    <a:lnTo>
                      <a:pt x="2323" y="400"/>
                    </a:lnTo>
                    <a:lnTo>
                      <a:pt x="2323" y="381"/>
                    </a:lnTo>
                    <a:lnTo>
                      <a:pt x="2304" y="362"/>
                    </a:lnTo>
                    <a:lnTo>
                      <a:pt x="2285" y="362"/>
                    </a:lnTo>
                    <a:lnTo>
                      <a:pt x="2285" y="344"/>
                    </a:lnTo>
                    <a:lnTo>
                      <a:pt x="2285" y="324"/>
                    </a:lnTo>
                    <a:lnTo>
                      <a:pt x="2304" y="286"/>
                    </a:lnTo>
                    <a:lnTo>
                      <a:pt x="2304" y="267"/>
                    </a:lnTo>
                    <a:lnTo>
                      <a:pt x="2323" y="267"/>
                    </a:lnTo>
                    <a:lnTo>
                      <a:pt x="2323" y="286"/>
                    </a:lnTo>
                    <a:lnTo>
                      <a:pt x="2342" y="286"/>
                    </a:lnTo>
                    <a:lnTo>
                      <a:pt x="2342" y="267"/>
                    </a:lnTo>
                    <a:lnTo>
                      <a:pt x="2342" y="248"/>
                    </a:lnTo>
                    <a:lnTo>
                      <a:pt x="2362" y="248"/>
                    </a:lnTo>
                    <a:lnTo>
                      <a:pt x="2381" y="248"/>
                    </a:lnTo>
                    <a:lnTo>
                      <a:pt x="2399" y="248"/>
                    </a:lnTo>
                    <a:lnTo>
                      <a:pt x="2438" y="172"/>
                    </a:lnTo>
                    <a:lnTo>
                      <a:pt x="2457" y="115"/>
                    </a:lnTo>
                    <a:lnTo>
                      <a:pt x="2457" y="95"/>
                    </a:lnTo>
                    <a:lnTo>
                      <a:pt x="2457" y="77"/>
                    </a:lnTo>
                    <a:lnTo>
                      <a:pt x="2381" y="19"/>
                    </a:lnTo>
                    <a:lnTo>
                      <a:pt x="2342" y="0"/>
                    </a:lnTo>
                    <a:lnTo>
                      <a:pt x="2323" y="0"/>
                    </a:lnTo>
                    <a:lnTo>
                      <a:pt x="2285" y="0"/>
                    </a:lnTo>
                    <a:lnTo>
                      <a:pt x="2266" y="0"/>
                    </a:lnTo>
                    <a:lnTo>
                      <a:pt x="2247" y="19"/>
                    </a:lnTo>
                    <a:lnTo>
                      <a:pt x="2247" y="39"/>
                    </a:lnTo>
                    <a:lnTo>
                      <a:pt x="2228" y="39"/>
                    </a:lnTo>
                    <a:lnTo>
                      <a:pt x="2228" y="58"/>
                    </a:lnTo>
                    <a:lnTo>
                      <a:pt x="2209" y="77"/>
                    </a:lnTo>
                    <a:lnTo>
                      <a:pt x="2209" y="95"/>
                    </a:lnTo>
                    <a:lnTo>
                      <a:pt x="2190" y="115"/>
                    </a:lnTo>
                    <a:lnTo>
                      <a:pt x="2190" y="134"/>
                    </a:lnTo>
                    <a:lnTo>
                      <a:pt x="2171" y="134"/>
                    </a:lnTo>
                    <a:lnTo>
                      <a:pt x="2152" y="134"/>
                    </a:lnTo>
                    <a:lnTo>
                      <a:pt x="2114" y="134"/>
                    </a:lnTo>
                    <a:lnTo>
                      <a:pt x="2095" y="153"/>
                    </a:lnTo>
                    <a:lnTo>
                      <a:pt x="2076" y="153"/>
                    </a:lnTo>
                    <a:lnTo>
                      <a:pt x="2018" y="210"/>
                    </a:lnTo>
                    <a:lnTo>
                      <a:pt x="2000" y="210"/>
                    </a:lnTo>
                    <a:lnTo>
                      <a:pt x="1981" y="229"/>
                    </a:lnTo>
                    <a:lnTo>
                      <a:pt x="1961" y="229"/>
                    </a:lnTo>
                    <a:lnTo>
                      <a:pt x="1904" y="210"/>
                    </a:lnTo>
                    <a:lnTo>
                      <a:pt x="1885" y="229"/>
                    </a:lnTo>
                    <a:lnTo>
                      <a:pt x="1866" y="229"/>
                    </a:lnTo>
                    <a:lnTo>
                      <a:pt x="1809" y="248"/>
                    </a:lnTo>
                    <a:lnTo>
                      <a:pt x="1714" y="267"/>
                    </a:lnTo>
                    <a:lnTo>
                      <a:pt x="1695" y="267"/>
                    </a:lnTo>
                    <a:lnTo>
                      <a:pt x="1619" y="210"/>
                    </a:lnTo>
                    <a:lnTo>
                      <a:pt x="1600" y="191"/>
                    </a:lnTo>
                    <a:lnTo>
                      <a:pt x="1600" y="172"/>
                    </a:lnTo>
                    <a:lnTo>
                      <a:pt x="1580" y="153"/>
                    </a:lnTo>
                    <a:lnTo>
                      <a:pt x="1524" y="153"/>
                    </a:lnTo>
                    <a:lnTo>
                      <a:pt x="1466" y="172"/>
                    </a:lnTo>
                    <a:lnTo>
                      <a:pt x="1428" y="153"/>
                    </a:lnTo>
                    <a:lnTo>
                      <a:pt x="1409" y="172"/>
                    </a:lnTo>
                    <a:lnTo>
                      <a:pt x="1390" y="210"/>
                    </a:lnTo>
                    <a:lnTo>
                      <a:pt x="1390" y="248"/>
                    </a:lnTo>
                    <a:lnTo>
                      <a:pt x="1371" y="267"/>
                    </a:lnTo>
                    <a:lnTo>
                      <a:pt x="1371" y="286"/>
                    </a:lnTo>
                    <a:lnTo>
                      <a:pt x="1352" y="305"/>
                    </a:lnTo>
                    <a:lnTo>
                      <a:pt x="1333" y="344"/>
                    </a:lnTo>
                    <a:lnTo>
                      <a:pt x="1314" y="344"/>
                    </a:lnTo>
                    <a:lnTo>
                      <a:pt x="1275" y="362"/>
                    </a:lnTo>
                    <a:lnTo>
                      <a:pt x="1257" y="362"/>
                    </a:lnTo>
                    <a:lnTo>
                      <a:pt x="1238" y="344"/>
                    </a:lnTo>
                    <a:lnTo>
                      <a:pt x="1199" y="344"/>
                    </a:lnTo>
                    <a:lnTo>
                      <a:pt x="1123" y="324"/>
                    </a:lnTo>
                    <a:lnTo>
                      <a:pt x="1123" y="344"/>
                    </a:lnTo>
                    <a:lnTo>
                      <a:pt x="1143" y="344"/>
                    </a:lnTo>
                    <a:lnTo>
                      <a:pt x="1143" y="362"/>
                    </a:lnTo>
                    <a:lnTo>
                      <a:pt x="1161" y="362"/>
                    </a:lnTo>
                    <a:lnTo>
                      <a:pt x="1161" y="381"/>
                    </a:lnTo>
                    <a:lnTo>
                      <a:pt x="1161" y="420"/>
                    </a:lnTo>
                    <a:lnTo>
                      <a:pt x="1161" y="439"/>
                    </a:lnTo>
                    <a:lnTo>
                      <a:pt x="1143" y="458"/>
                    </a:lnTo>
                    <a:lnTo>
                      <a:pt x="1123" y="458"/>
                    </a:lnTo>
                    <a:lnTo>
                      <a:pt x="1123" y="439"/>
                    </a:lnTo>
                    <a:lnTo>
                      <a:pt x="1123" y="420"/>
                    </a:lnTo>
                    <a:lnTo>
                      <a:pt x="1104" y="420"/>
                    </a:lnTo>
                    <a:lnTo>
                      <a:pt x="1085" y="420"/>
                    </a:lnTo>
                    <a:lnTo>
                      <a:pt x="1047" y="420"/>
                    </a:lnTo>
                    <a:lnTo>
                      <a:pt x="1028" y="420"/>
                    </a:lnTo>
                    <a:lnTo>
                      <a:pt x="1028" y="439"/>
                    </a:lnTo>
                    <a:lnTo>
                      <a:pt x="1009" y="458"/>
                    </a:lnTo>
                    <a:lnTo>
                      <a:pt x="990" y="458"/>
                    </a:lnTo>
                    <a:lnTo>
                      <a:pt x="990" y="439"/>
                    </a:lnTo>
                    <a:lnTo>
                      <a:pt x="971" y="439"/>
                    </a:lnTo>
                    <a:lnTo>
                      <a:pt x="971" y="458"/>
                    </a:lnTo>
                    <a:lnTo>
                      <a:pt x="971" y="476"/>
                    </a:lnTo>
                    <a:lnTo>
                      <a:pt x="952" y="496"/>
                    </a:lnTo>
                    <a:lnTo>
                      <a:pt x="933" y="515"/>
                    </a:lnTo>
                    <a:lnTo>
                      <a:pt x="933" y="534"/>
                    </a:lnTo>
                    <a:lnTo>
                      <a:pt x="933" y="553"/>
                    </a:lnTo>
                    <a:lnTo>
                      <a:pt x="914" y="553"/>
                    </a:lnTo>
                    <a:lnTo>
                      <a:pt x="914" y="572"/>
                    </a:lnTo>
                    <a:lnTo>
                      <a:pt x="894" y="572"/>
                    </a:lnTo>
                    <a:lnTo>
                      <a:pt x="876" y="572"/>
                    </a:lnTo>
                    <a:lnTo>
                      <a:pt x="876" y="591"/>
                    </a:lnTo>
                    <a:lnTo>
                      <a:pt x="876" y="572"/>
                    </a:lnTo>
                    <a:lnTo>
                      <a:pt x="857" y="572"/>
                    </a:lnTo>
                    <a:lnTo>
                      <a:pt x="857" y="553"/>
                    </a:lnTo>
                    <a:lnTo>
                      <a:pt x="838" y="553"/>
                    </a:lnTo>
                    <a:lnTo>
                      <a:pt x="818" y="572"/>
                    </a:lnTo>
                    <a:lnTo>
                      <a:pt x="799" y="572"/>
                    </a:lnTo>
                    <a:lnTo>
                      <a:pt x="666" y="610"/>
                    </a:lnTo>
                    <a:lnTo>
                      <a:pt x="647" y="610"/>
                    </a:lnTo>
                    <a:lnTo>
                      <a:pt x="628" y="610"/>
                    </a:lnTo>
                    <a:lnTo>
                      <a:pt x="609" y="610"/>
                    </a:lnTo>
                    <a:lnTo>
                      <a:pt x="590" y="610"/>
                    </a:lnTo>
                    <a:lnTo>
                      <a:pt x="571" y="610"/>
                    </a:lnTo>
                    <a:lnTo>
                      <a:pt x="552" y="591"/>
                    </a:lnTo>
                    <a:lnTo>
                      <a:pt x="533" y="591"/>
                    </a:lnTo>
                    <a:lnTo>
                      <a:pt x="513" y="591"/>
                    </a:lnTo>
                    <a:lnTo>
                      <a:pt x="513" y="610"/>
                    </a:lnTo>
                    <a:lnTo>
                      <a:pt x="495" y="610"/>
                    </a:lnTo>
                    <a:lnTo>
                      <a:pt x="495" y="629"/>
                    </a:lnTo>
                    <a:lnTo>
                      <a:pt x="495" y="648"/>
                    </a:lnTo>
                    <a:lnTo>
                      <a:pt x="495" y="667"/>
                    </a:lnTo>
                    <a:lnTo>
                      <a:pt x="495" y="686"/>
                    </a:lnTo>
                    <a:lnTo>
                      <a:pt x="476" y="686"/>
                    </a:lnTo>
                    <a:lnTo>
                      <a:pt x="437" y="705"/>
                    </a:lnTo>
                    <a:lnTo>
                      <a:pt x="418" y="705"/>
                    </a:lnTo>
                    <a:lnTo>
                      <a:pt x="381" y="705"/>
                    </a:lnTo>
                    <a:lnTo>
                      <a:pt x="361" y="705"/>
                    </a:lnTo>
                    <a:lnTo>
                      <a:pt x="323" y="743"/>
                    </a:lnTo>
                    <a:lnTo>
                      <a:pt x="247" y="839"/>
                    </a:lnTo>
                    <a:lnTo>
                      <a:pt x="247" y="896"/>
                    </a:lnTo>
                    <a:lnTo>
                      <a:pt x="247" y="915"/>
                    </a:lnTo>
                    <a:lnTo>
                      <a:pt x="266" y="934"/>
                    </a:lnTo>
                    <a:lnTo>
                      <a:pt x="285" y="934"/>
                    </a:lnTo>
                    <a:lnTo>
                      <a:pt x="304" y="934"/>
                    </a:lnTo>
                    <a:lnTo>
                      <a:pt x="304" y="953"/>
                    </a:lnTo>
                    <a:lnTo>
                      <a:pt x="323" y="953"/>
                    </a:lnTo>
                    <a:lnTo>
                      <a:pt x="342" y="972"/>
                    </a:lnTo>
                    <a:lnTo>
                      <a:pt x="342" y="991"/>
                    </a:lnTo>
                    <a:lnTo>
                      <a:pt x="361" y="991"/>
                    </a:lnTo>
                    <a:lnTo>
                      <a:pt x="400" y="1029"/>
                    </a:lnTo>
                    <a:lnTo>
                      <a:pt x="418" y="1029"/>
                    </a:lnTo>
                    <a:lnTo>
                      <a:pt x="418" y="1048"/>
                    </a:lnTo>
                    <a:lnTo>
                      <a:pt x="418" y="1067"/>
                    </a:lnTo>
                    <a:lnTo>
                      <a:pt x="418" y="1124"/>
                    </a:lnTo>
                    <a:lnTo>
                      <a:pt x="418" y="1143"/>
                    </a:lnTo>
                    <a:lnTo>
                      <a:pt x="418" y="1162"/>
                    </a:lnTo>
                    <a:lnTo>
                      <a:pt x="418" y="1182"/>
                    </a:lnTo>
                    <a:lnTo>
                      <a:pt x="400" y="1201"/>
                    </a:lnTo>
                    <a:lnTo>
                      <a:pt x="400" y="1219"/>
                    </a:lnTo>
                    <a:lnTo>
                      <a:pt x="361" y="1258"/>
                    </a:lnTo>
                    <a:lnTo>
                      <a:pt x="381" y="1258"/>
                    </a:lnTo>
                    <a:lnTo>
                      <a:pt x="400" y="1277"/>
                    </a:lnTo>
                    <a:lnTo>
                      <a:pt x="400" y="1296"/>
                    </a:lnTo>
                    <a:lnTo>
                      <a:pt x="418" y="1296"/>
                    </a:lnTo>
                    <a:lnTo>
                      <a:pt x="437" y="1296"/>
                    </a:lnTo>
                    <a:lnTo>
                      <a:pt x="457" y="1296"/>
                    </a:lnTo>
                    <a:lnTo>
                      <a:pt x="457" y="1315"/>
                    </a:lnTo>
                    <a:lnTo>
                      <a:pt x="457" y="1334"/>
                    </a:lnTo>
                    <a:lnTo>
                      <a:pt x="457" y="1353"/>
                    </a:lnTo>
                    <a:lnTo>
                      <a:pt x="476" y="1372"/>
                    </a:lnTo>
                    <a:lnTo>
                      <a:pt x="495" y="1372"/>
                    </a:lnTo>
                    <a:lnTo>
                      <a:pt x="495" y="1391"/>
                    </a:lnTo>
                    <a:lnTo>
                      <a:pt x="495" y="1410"/>
                    </a:lnTo>
                    <a:lnTo>
                      <a:pt x="495" y="1429"/>
                    </a:lnTo>
                    <a:lnTo>
                      <a:pt x="476" y="1448"/>
                    </a:lnTo>
                    <a:lnTo>
                      <a:pt x="476" y="1467"/>
                    </a:lnTo>
                    <a:lnTo>
                      <a:pt x="457" y="1467"/>
                    </a:lnTo>
                    <a:lnTo>
                      <a:pt x="457" y="1486"/>
                    </a:lnTo>
                    <a:lnTo>
                      <a:pt x="437" y="1486"/>
                    </a:lnTo>
                    <a:lnTo>
                      <a:pt x="437" y="1505"/>
                    </a:lnTo>
                    <a:lnTo>
                      <a:pt x="381" y="1505"/>
                    </a:lnTo>
                    <a:lnTo>
                      <a:pt x="381" y="1524"/>
                    </a:lnTo>
                    <a:lnTo>
                      <a:pt x="381" y="1543"/>
                    </a:lnTo>
                    <a:lnTo>
                      <a:pt x="361" y="1563"/>
                    </a:lnTo>
                    <a:lnTo>
                      <a:pt x="342" y="1563"/>
                    </a:lnTo>
                    <a:lnTo>
                      <a:pt x="342" y="1582"/>
                    </a:lnTo>
                    <a:lnTo>
                      <a:pt x="342" y="1600"/>
                    </a:lnTo>
                    <a:lnTo>
                      <a:pt x="342" y="1619"/>
                    </a:lnTo>
                    <a:lnTo>
                      <a:pt x="323" y="1639"/>
                    </a:lnTo>
                    <a:lnTo>
                      <a:pt x="323" y="1658"/>
                    </a:lnTo>
                    <a:lnTo>
                      <a:pt x="304" y="1658"/>
                    </a:lnTo>
                    <a:lnTo>
                      <a:pt x="266" y="1715"/>
                    </a:lnTo>
                    <a:lnTo>
                      <a:pt x="247" y="1715"/>
                    </a:lnTo>
                    <a:lnTo>
                      <a:pt x="209" y="1715"/>
                    </a:lnTo>
                    <a:lnTo>
                      <a:pt x="190" y="1715"/>
                    </a:lnTo>
                    <a:lnTo>
                      <a:pt x="171" y="1734"/>
                    </a:lnTo>
                    <a:lnTo>
                      <a:pt x="152" y="1734"/>
                    </a:lnTo>
                    <a:lnTo>
                      <a:pt x="133" y="1734"/>
                    </a:lnTo>
                    <a:lnTo>
                      <a:pt x="114" y="1753"/>
                    </a:lnTo>
                    <a:lnTo>
                      <a:pt x="114" y="1772"/>
                    </a:lnTo>
                    <a:lnTo>
                      <a:pt x="95" y="1772"/>
                    </a:lnTo>
                    <a:lnTo>
                      <a:pt x="95" y="1791"/>
                    </a:lnTo>
                    <a:lnTo>
                      <a:pt x="114" y="1829"/>
                    </a:lnTo>
                    <a:lnTo>
                      <a:pt x="114" y="1848"/>
                    </a:lnTo>
                    <a:lnTo>
                      <a:pt x="114" y="1867"/>
                    </a:lnTo>
                    <a:lnTo>
                      <a:pt x="95" y="1867"/>
                    </a:lnTo>
                    <a:lnTo>
                      <a:pt x="95" y="1886"/>
                    </a:lnTo>
                    <a:lnTo>
                      <a:pt x="76" y="1886"/>
                    </a:lnTo>
                    <a:lnTo>
                      <a:pt x="56" y="1944"/>
                    </a:lnTo>
                    <a:lnTo>
                      <a:pt x="37" y="1981"/>
                    </a:lnTo>
                    <a:lnTo>
                      <a:pt x="19" y="2039"/>
                    </a:lnTo>
                    <a:lnTo>
                      <a:pt x="0" y="2058"/>
                    </a:lnTo>
                    <a:lnTo>
                      <a:pt x="0" y="2076"/>
                    </a:lnTo>
                    <a:lnTo>
                      <a:pt x="0" y="2096"/>
                    </a:lnTo>
                    <a:lnTo>
                      <a:pt x="0" y="2115"/>
                    </a:lnTo>
                    <a:lnTo>
                      <a:pt x="19" y="2172"/>
                    </a:lnTo>
                    <a:lnTo>
                      <a:pt x="19" y="2210"/>
                    </a:lnTo>
                    <a:lnTo>
                      <a:pt x="19" y="2229"/>
                    </a:lnTo>
                    <a:lnTo>
                      <a:pt x="19" y="2248"/>
                    </a:lnTo>
                    <a:lnTo>
                      <a:pt x="37" y="2248"/>
                    </a:lnTo>
                    <a:lnTo>
                      <a:pt x="37" y="2267"/>
                    </a:lnTo>
                    <a:lnTo>
                      <a:pt x="76" y="2286"/>
                    </a:lnTo>
                    <a:lnTo>
                      <a:pt x="95" y="2286"/>
                    </a:lnTo>
                    <a:lnTo>
                      <a:pt x="114" y="2267"/>
                    </a:lnTo>
                    <a:lnTo>
                      <a:pt x="133" y="2248"/>
                    </a:lnTo>
                    <a:lnTo>
                      <a:pt x="152" y="2248"/>
                    </a:lnTo>
                    <a:lnTo>
                      <a:pt x="171" y="2248"/>
                    </a:lnTo>
                    <a:lnTo>
                      <a:pt x="190" y="2267"/>
                    </a:lnTo>
                    <a:lnTo>
                      <a:pt x="209" y="2267"/>
                    </a:lnTo>
                    <a:lnTo>
                      <a:pt x="209" y="2286"/>
                    </a:lnTo>
                    <a:lnTo>
                      <a:pt x="209" y="2305"/>
                    </a:lnTo>
                    <a:lnTo>
                      <a:pt x="209" y="2325"/>
                    </a:lnTo>
                    <a:lnTo>
                      <a:pt x="190" y="2362"/>
                    </a:lnTo>
                    <a:lnTo>
                      <a:pt x="190" y="2381"/>
                    </a:lnTo>
                    <a:lnTo>
                      <a:pt x="152" y="2401"/>
                    </a:lnTo>
                    <a:lnTo>
                      <a:pt x="152" y="2420"/>
                    </a:lnTo>
                    <a:lnTo>
                      <a:pt x="133" y="2439"/>
                    </a:lnTo>
                    <a:lnTo>
                      <a:pt x="133" y="2477"/>
                    </a:lnTo>
                    <a:lnTo>
                      <a:pt x="152" y="2496"/>
                    </a:lnTo>
                    <a:lnTo>
                      <a:pt x="152" y="2477"/>
                    </a:lnTo>
                    <a:lnTo>
                      <a:pt x="171" y="2477"/>
                    </a:lnTo>
                    <a:lnTo>
                      <a:pt x="171" y="2496"/>
                    </a:lnTo>
                    <a:lnTo>
                      <a:pt x="171" y="2515"/>
                    </a:lnTo>
                    <a:lnTo>
                      <a:pt x="190" y="2515"/>
                    </a:lnTo>
                    <a:lnTo>
                      <a:pt x="190" y="2534"/>
                    </a:lnTo>
                    <a:lnTo>
                      <a:pt x="209" y="2534"/>
                    </a:lnTo>
                    <a:lnTo>
                      <a:pt x="209" y="2553"/>
                    </a:lnTo>
                    <a:lnTo>
                      <a:pt x="209" y="2572"/>
                    </a:lnTo>
                    <a:lnTo>
                      <a:pt x="228" y="2572"/>
                    </a:lnTo>
                    <a:lnTo>
                      <a:pt x="247" y="2591"/>
                    </a:lnTo>
                    <a:lnTo>
                      <a:pt x="228" y="2610"/>
                    </a:lnTo>
                    <a:lnTo>
                      <a:pt x="228" y="2629"/>
                    </a:lnTo>
                    <a:lnTo>
                      <a:pt x="228" y="2667"/>
                    </a:lnTo>
                    <a:lnTo>
                      <a:pt x="209" y="2667"/>
                    </a:lnTo>
                    <a:lnTo>
                      <a:pt x="209" y="2686"/>
                    </a:lnTo>
                    <a:lnTo>
                      <a:pt x="190" y="2686"/>
                    </a:lnTo>
                    <a:lnTo>
                      <a:pt x="190" y="2706"/>
                    </a:lnTo>
                    <a:lnTo>
                      <a:pt x="209" y="2801"/>
                    </a:lnTo>
                    <a:lnTo>
                      <a:pt x="228" y="2838"/>
                    </a:lnTo>
                    <a:lnTo>
                      <a:pt x="228" y="2858"/>
                    </a:lnTo>
                    <a:lnTo>
                      <a:pt x="247" y="2858"/>
                    </a:lnTo>
                    <a:lnTo>
                      <a:pt x="285" y="2858"/>
                    </a:lnTo>
                    <a:lnTo>
                      <a:pt x="304" y="2877"/>
                    </a:lnTo>
                    <a:lnTo>
                      <a:pt x="323" y="2877"/>
                    </a:lnTo>
                    <a:lnTo>
                      <a:pt x="323" y="2896"/>
                    </a:lnTo>
                    <a:lnTo>
                      <a:pt x="342" y="2896"/>
                    </a:lnTo>
                    <a:lnTo>
                      <a:pt x="361" y="2896"/>
                    </a:lnTo>
                    <a:lnTo>
                      <a:pt x="381" y="2896"/>
                    </a:lnTo>
                    <a:lnTo>
                      <a:pt x="381" y="2915"/>
                    </a:lnTo>
                    <a:lnTo>
                      <a:pt x="381" y="2953"/>
                    </a:lnTo>
                    <a:lnTo>
                      <a:pt x="381" y="2972"/>
                    </a:lnTo>
                    <a:lnTo>
                      <a:pt x="381" y="2991"/>
                    </a:lnTo>
                    <a:lnTo>
                      <a:pt x="381" y="3010"/>
                    </a:lnTo>
                    <a:lnTo>
                      <a:pt x="361" y="3029"/>
                    </a:lnTo>
                    <a:lnTo>
                      <a:pt x="342" y="3048"/>
                    </a:lnTo>
                    <a:lnTo>
                      <a:pt x="323" y="3067"/>
                    </a:lnTo>
                    <a:lnTo>
                      <a:pt x="323" y="3086"/>
                    </a:lnTo>
                    <a:lnTo>
                      <a:pt x="323" y="3105"/>
                    </a:lnTo>
                    <a:lnTo>
                      <a:pt x="323" y="3124"/>
                    </a:lnTo>
                    <a:lnTo>
                      <a:pt x="323" y="3143"/>
                    </a:lnTo>
                    <a:lnTo>
                      <a:pt x="304" y="3163"/>
                    </a:lnTo>
                    <a:lnTo>
                      <a:pt x="285" y="3200"/>
                    </a:lnTo>
                    <a:lnTo>
                      <a:pt x="266" y="3219"/>
                    </a:lnTo>
                    <a:lnTo>
                      <a:pt x="266" y="3239"/>
                    </a:lnTo>
                    <a:lnTo>
                      <a:pt x="285" y="3239"/>
                    </a:lnTo>
                    <a:lnTo>
                      <a:pt x="304" y="3239"/>
                    </a:lnTo>
                    <a:lnTo>
                      <a:pt x="304" y="3219"/>
                    </a:lnTo>
                    <a:lnTo>
                      <a:pt x="323" y="3219"/>
                    </a:lnTo>
                    <a:lnTo>
                      <a:pt x="342" y="3239"/>
                    </a:lnTo>
                    <a:lnTo>
                      <a:pt x="361" y="3239"/>
                    </a:lnTo>
                    <a:lnTo>
                      <a:pt x="400" y="3200"/>
                    </a:lnTo>
                    <a:lnTo>
                      <a:pt x="418" y="3200"/>
                    </a:lnTo>
                    <a:lnTo>
                      <a:pt x="437" y="3200"/>
                    </a:lnTo>
                    <a:lnTo>
                      <a:pt x="457" y="3200"/>
                    </a:lnTo>
                    <a:lnTo>
                      <a:pt x="476" y="3200"/>
                    </a:lnTo>
                    <a:lnTo>
                      <a:pt x="476" y="3219"/>
                    </a:lnTo>
                    <a:lnTo>
                      <a:pt x="476" y="3239"/>
                    </a:lnTo>
                    <a:lnTo>
                      <a:pt x="476" y="3258"/>
                    </a:lnTo>
                    <a:lnTo>
                      <a:pt x="457" y="3258"/>
                    </a:lnTo>
                    <a:lnTo>
                      <a:pt x="437" y="3258"/>
                    </a:lnTo>
                    <a:lnTo>
                      <a:pt x="400" y="3277"/>
                    </a:lnTo>
                    <a:lnTo>
                      <a:pt x="400" y="3296"/>
                    </a:lnTo>
                    <a:lnTo>
                      <a:pt x="381" y="3296"/>
                    </a:lnTo>
                    <a:lnTo>
                      <a:pt x="381" y="3315"/>
                    </a:lnTo>
                    <a:lnTo>
                      <a:pt x="361" y="3315"/>
                    </a:lnTo>
                    <a:lnTo>
                      <a:pt x="342" y="3334"/>
                    </a:lnTo>
                    <a:lnTo>
                      <a:pt x="342" y="3353"/>
                    </a:lnTo>
                    <a:lnTo>
                      <a:pt x="323" y="3353"/>
                    </a:lnTo>
                    <a:lnTo>
                      <a:pt x="342" y="3391"/>
                    </a:lnTo>
                    <a:lnTo>
                      <a:pt x="342" y="3429"/>
                    </a:lnTo>
                    <a:lnTo>
                      <a:pt x="323" y="3448"/>
                    </a:lnTo>
                    <a:lnTo>
                      <a:pt x="323" y="3467"/>
                    </a:lnTo>
                    <a:lnTo>
                      <a:pt x="304" y="3486"/>
                    </a:lnTo>
                    <a:lnTo>
                      <a:pt x="304" y="3505"/>
                    </a:lnTo>
                    <a:lnTo>
                      <a:pt x="285" y="3505"/>
                    </a:lnTo>
                    <a:lnTo>
                      <a:pt x="285" y="3544"/>
                    </a:lnTo>
                    <a:lnTo>
                      <a:pt x="247" y="3581"/>
                    </a:lnTo>
                    <a:lnTo>
                      <a:pt x="247" y="3600"/>
                    </a:lnTo>
                    <a:lnTo>
                      <a:pt x="247" y="3620"/>
                    </a:lnTo>
                    <a:lnTo>
                      <a:pt x="247" y="3639"/>
                    </a:lnTo>
                    <a:lnTo>
                      <a:pt x="266" y="3639"/>
                    </a:lnTo>
                    <a:lnTo>
                      <a:pt x="266" y="3658"/>
                    </a:lnTo>
                    <a:lnTo>
                      <a:pt x="285" y="3677"/>
                    </a:lnTo>
                    <a:lnTo>
                      <a:pt x="304" y="3696"/>
                    </a:lnTo>
                    <a:lnTo>
                      <a:pt x="304" y="3715"/>
                    </a:lnTo>
                    <a:lnTo>
                      <a:pt x="304" y="3734"/>
                    </a:lnTo>
                    <a:lnTo>
                      <a:pt x="285" y="3753"/>
                    </a:lnTo>
                    <a:lnTo>
                      <a:pt x="285" y="3772"/>
                    </a:lnTo>
                    <a:lnTo>
                      <a:pt x="266" y="3791"/>
                    </a:lnTo>
                    <a:lnTo>
                      <a:pt x="266" y="3829"/>
                    </a:lnTo>
                    <a:lnTo>
                      <a:pt x="285" y="3829"/>
                    </a:lnTo>
                    <a:lnTo>
                      <a:pt x="304" y="3848"/>
                    </a:lnTo>
                    <a:lnTo>
                      <a:pt x="323" y="3848"/>
                    </a:lnTo>
                    <a:lnTo>
                      <a:pt x="342" y="3848"/>
                    </a:lnTo>
                    <a:lnTo>
                      <a:pt x="323" y="3867"/>
                    </a:lnTo>
                    <a:lnTo>
                      <a:pt x="342" y="3886"/>
                    </a:lnTo>
                    <a:lnTo>
                      <a:pt x="342" y="3905"/>
                    </a:lnTo>
                    <a:lnTo>
                      <a:pt x="342" y="3925"/>
                    </a:lnTo>
                    <a:lnTo>
                      <a:pt x="323" y="3943"/>
                    </a:lnTo>
                    <a:lnTo>
                      <a:pt x="323" y="3962"/>
                    </a:lnTo>
                    <a:lnTo>
                      <a:pt x="323" y="3981"/>
                    </a:lnTo>
                    <a:lnTo>
                      <a:pt x="342" y="3981"/>
                    </a:lnTo>
                    <a:lnTo>
                      <a:pt x="361" y="3981"/>
                    </a:lnTo>
                    <a:lnTo>
                      <a:pt x="361" y="3962"/>
                    </a:lnTo>
                    <a:lnTo>
                      <a:pt x="400" y="3943"/>
                    </a:lnTo>
                    <a:lnTo>
                      <a:pt x="418" y="3943"/>
                    </a:lnTo>
                    <a:lnTo>
                      <a:pt x="437" y="3943"/>
                    </a:lnTo>
                    <a:lnTo>
                      <a:pt x="457" y="3943"/>
                    </a:lnTo>
                    <a:lnTo>
                      <a:pt x="476" y="3962"/>
                    </a:lnTo>
                    <a:lnTo>
                      <a:pt x="495" y="3943"/>
                    </a:lnTo>
                    <a:lnTo>
                      <a:pt x="533" y="3962"/>
                    </a:lnTo>
                    <a:lnTo>
                      <a:pt x="552" y="3943"/>
                    </a:lnTo>
                    <a:lnTo>
                      <a:pt x="571" y="3943"/>
                    </a:lnTo>
                    <a:lnTo>
                      <a:pt x="571" y="3925"/>
                    </a:lnTo>
                    <a:lnTo>
                      <a:pt x="590" y="3925"/>
                    </a:lnTo>
                    <a:lnTo>
                      <a:pt x="609" y="3925"/>
                    </a:lnTo>
                    <a:lnTo>
                      <a:pt x="628" y="3905"/>
                    </a:lnTo>
                    <a:lnTo>
                      <a:pt x="628" y="3886"/>
                    </a:lnTo>
                    <a:lnTo>
                      <a:pt x="647" y="3886"/>
                    </a:lnTo>
                    <a:lnTo>
                      <a:pt x="647" y="3867"/>
                    </a:lnTo>
                    <a:lnTo>
                      <a:pt x="666" y="3886"/>
                    </a:lnTo>
                    <a:lnTo>
                      <a:pt x="685" y="3886"/>
                    </a:lnTo>
                    <a:lnTo>
                      <a:pt x="685" y="3867"/>
                    </a:lnTo>
                    <a:lnTo>
                      <a:pt x="704" y="3867"/>
                    </a:lnTo>
                    <a:lnTo>
                      <a:pt x="704" y="3848"/>
                    </a:lnTo>
                    <a:lnTo>
                      <a:pt x="723" y="3848"/>
                    </a:lnTo>
                    <a:lnTo>
                      <a:pt x="742" y="3848"/>
                    </a:lnTo>
                    <a:lnTo>
                      <a:pt x="742" y="3867"/>
                    </a:lnTo>
                    <a:lnTo>
                      <a:pt x="742" y="3886"/>
                    </a:lnTo>
                    <a:lnTo>
                      <a:pt x="742" y="3905"/>
                    </a:lnTo>
                    <a:lnTo>
                      <a:pt x="762" y="3905"/>
                    </a:lnTo>
                    <a:lnTo>
                      <a:pt x="762" y="3925"/>
                    </a:lnTo>
                    <a:lnTo>
                      <a:pt x="780" y="3925"/>
                    </a:lnTo>
                    <a:lnTo>
                      <a:pt x="838" y="3943"/>
                    </a:lnTo>
                    <a:lnTo>
                      <a:pt x="838" y="3962"/>
                    </a:lnTo>
                    <a:lnTo>
                      <a:pt x="857" y="3962"/>
                    </a:lnTo>
                    <a:lnTo>
                      <a:pt x="857" y="3981"/>
                    </a:lnTo>
                    <a:lnTo>
                      <a:pt x="857" y="4001"/>
                    </a:lnTo>
                    <a:lnTo>
                      <a:pt x="838" y="4057"/>
                    </a:lnTo>
                    <a:lnTo>
                      <a:pt x="818" y="4057"/>
                    </a:lnTo>
                    <a:lnTo>
                      <a:pt x="838" y="4077"/>
                    </a:lnTo>
                    <a:lnTo>
                      <a:pt x="857" y="4077"/>
                    </a:lnTo>
                    <a:lnTo>
                      <a:pt x="857" y="4096"/>
                    </a:lnTo>
                    <a:lnTo>
                      <a:pt x="838" y="4096"/>
                    </a:lnTo>
                    <a:lnTo>
                      <a:pt x="838" y="4115"/>
                    </a:lnTo>
                    <a:lnTo>
                      <a:pt x="818" y="4115"/>
                    </a:lnTo>
                    <a:lnTo>
                      <a:pt x="799" y="4134"/>
                    </a:lnTo>
                    <a:lnTo>
                      <a:pt x="780" y="4134"/>
                    </a:lnTo>
                    <a:lnTo>
                      <a:pt x="742" y="4134"/>
                    </a:lnTo>
                    <a:lnTo>
                      <a:pt x="742" y="4153"/>
                    </a:lnTo>
                    <a:lnTo>
                      <a:pt x="723" y="4153"/>
                    </a:lnTo>
                    <a:lnTo>
                      <a:pt x="704" y="4172"/>
                    </a:lnTo>
                    <a:lnTo>
                      <a:pt x="666" y="4191"/>
                    </a:lnTo>
                    <a:lnTo>
                      <a:pt x="647" y="4191"/>
                    </a:lnTo>
                    <a:lnTo>
                      <a:pt x="647" y="4210"/>
                    </a:lnTo>
                    <a:lnTo>
                      <a:pt x="628" y="4210"/>
                    </a:lnTo>
                    <a:lnTo>
                      <a:pt x="628" y="4229"/>
                    </a:lnTo>
                    <a:lnTo>
                      <a:pt x="609" y="4229"/>
                    </a:lnTo>
                    <a:lnTo>
                      <a:pt x="609" y="4248"/>
                    </a:lnTo>
                    <a:lnTo>
                      <a:pt x="609" y="4286"/>
                    </a:lnTo>
                    <a:lnTo>
                      <a:pt x="590" y="4306"/>
                    </a:lnTo>
                    <a:lnTo>
                      <a:pt x="571" y="4324"/>
                    </a:lnTo>
                    <a:lnTo>
                      <a:pt x="571" y="4343"/>
                    </a:lnTo>
                    <a:lnTo>
                      <a:pt x="571" y="4362"/>
                    </a:lnTo>
                    <a:lnTo>
                      <a:pt x="552" y="4362"/>
                    </a:lnTo>
                    <a:lnTo>
                      <a:pt x="552" y="4382"/>
                    </a:lnTo>
                    <a:lnTo>
                      <a:pt x="533" y="4401"/>
                    </a:lnTo>
                    <a:lnTo>
                      <a:pt x="513" y="4420"/>
                    </a:lnTo>
                    <a:lnTo>
                      <a:pt x="457" y="4438"/>
                    </a:lnTo>
                    <a:lnTo>
                      <a:pt x="457" y="4458"/>
                    </a:lnTo>
                    <a:lnTo>
                      <a:pt x="437" y="4458"/>
                    </a:lnTo>
                    <a:lnTo>
                      <a:pt x="457" y="4458"/>
                    </a:lnTo>
                    <a:lnTo>
                      <a:pt x="457" y="4477"/>
                    </a:lnTo>
                    <a:lnTo>
                      <a:pt x="476" y="4477"/>
                    </a:lnTo>
                    <a:lnTo>
                      <a:pt x="495" y="4477"/>
                    </a:lnTo>
                    <a:lnTo>
                      <a:pt x="513" y="4477"/>
                    </a:lnTo>
                    <a:lnTo>
                      <a:pt x="513" y="4496"/>
                    </a:lnTo>
                    <a:lnTo>
                      <a:pt x="533" y="4515"/>
                    </a:lnTo>
                    <a:lnTo>
                      <a:pt x="552" y="4534"/>
                    </a:lnTo>
                    <a:lnTo>
                      <a:pt x="590" y="4534"/>
                    </a:lnTo>
                    <a:lnTo>
                      <a:pt x="590" y="4553"/>
                    </a:lnTo>
                    <a:lnTo>
                      <a:pt x="609" y="4572"/>
                    </a:lnTo>
                    <a:lnTo>
                      <a:pt x="609" y="4591"/>
                    </a:lnTo>
                    <a:lnTo>
                      <a:pt x="628" y="4591"/>
                    </a:lnTo>
                    <a:lnTo>
                      <a:pt x="647" y="4591"/>
                    </a:lnTo>
                    <a:lnTo>
                      <a:pt x="666" y="4572"/>
                    </a:lnTo>
                    <a:lnTo>
                      <a:pt x="685" y="4553"/>
                    </a:lnTo>
                    <a:lnTo>
                      <a:pt x="704" y="4553"/>
                    </a:lnTo>
                    <a:lnTo>
                      <a:pt x="723" y="4553"/>
                    </a:lnTo>
                    <a:lnTo>
                      <a:pt x="742" y="4553"/>
                    </a:lnTo>
                    <a:lnTo>
                      <a:pt x="780" y="4534"/>
                    </a:lnTo>
                    <a:lnTo>
                      <a:pt x="799" y="4534"/>
                    </a:lnTo>
                    <a:lnTo>
                      <a:pt x="818" y="4553"/>
                    </a:lnTo>
                    <a:lnTo>
                      <a:pt x="838" y="4553"/>
                    </a:lnTo>
                    <a:lnTo>
                      <a:pt x="857" y="4553"/>
                    </a:lnTo>
                    <a:lnTo>
                      <a:pt x="857" y="4534"/>
                    </a:lnTo>
                    <a:lnTo>
                      <a:pt x="857" y="4515"/>
                    </a:lnTo>
                    <a:lnTo>
                      <a:pt x="857" y="4496"/>
                    </a:lnTo>
                    <a:lnTo>
                      <a:pt x="876" y="4496"/>
                    </a:lnTo>
                    <a:lnTo>
                      <a:pt x="894" y="4496"/>
                    </a:lnTo>
                    <a:lnTo>
                      <a:pt x="914" y="4496"/>
                    </a:lnTo>
                    <a:lnTo>
                      <a:pt x="933" y="4496"/>
                    </a:lnTo>
                    <a:lnTo>
                      <a:pt x="933" y="4515"/>
                    </a:lnTo>
                    <a:lnTo>
                      <a:pt x="952" y="4515"/>
                    </a:lnTo>
                    <a:lnTo>
                      <a:pt x="952" y="4534"/>
                    </a:lnTo>
                    <a:lnTo>
                      <a:pt x="971" y="4534"/>
                    </a:lnTo>
                    <a:lnTo>
                      <a:pt x="971" y="4515"/>
                    </a:lnTo>
                    <a:lnTo>
                      <a:pt x="990" y="4515"/>
                    </a:lnTo>
                    <a:lnTo>
                      <a:pt x="1009" y="4477"/>
                    </a:lnTo>
                    <a:lnTo>
                      <a:pt x="1009" y="4458"/>
                    </a:lnTo>
                    <a:lnTo>
                      <a:pt x="1028" y="4458"/>
                    </a:lnTo>
                    <a:lnTo>
                      <a:pt x="1085" y="4438"/>
                    </a:lnTo>
                    <a:lnTo>
                      <a:pt x="1104" y="4438"/>
                    </a:lnTo>
                    <a:lnTo>
                      <a:pt x="1123" y="4438"/>
                    </a:lnTo>
                    <a:lnTo>
                      <a:pt x="1143" y="4458"/>
                    </a:lnTo>
                    <a:lnTo>
                      <a:pt x="1161" y="4458"/>
                    </a:lnTo>
                    <a:lnTo>
                      <a:pt x="1180" y="4458"/>
                    </a:lnTo>
                    <a:lnTo>
                      <a:pt x="1180" y="4438"/>
                    </a:lnTo>
                    <a:lnTo>
                      <a:pt x="1199" y="4438"/>
                    </a:lnTo>
                    <a:lnTo>
                      <a:pt x="1238" y="4401"/>
                    </a:lnTo>
                    <a:lnTo>
                      <a:pt x="1257" y="4401"/>
                    </a:lnTo>
                    <a:lnTo>
                      <a:pt x="1257" y="4382"/>
                    </a:lnTo>
                    <a:lnTo>
                      <a:pt x="1275" y="4382"/>
                    </a:lnTo>
                    <a:lnTo>
                      <a:pt x="1295" y="4382"/>
                    </a:lnTo>
                    <a:lnTo>
                      <a:pt x="1295" y="4401"/>
                    </a:lnTo>
                    <a:lnTo>
                      <a:pt x="1314" y="4401"/>
                    </a:lnTo>
                    <a:lnTo>
                      <a:pt x="1314" y="4382"/>
                    </a:lnTo>
                    <a:lnTo>
                      <a:pt x="1352" y="4362"/>
                    </a:lnTo>
                    <a:lnTo>
                      <a:pt x="1371" y="4362"/>
                    </a:lnTo>
                    <a:lnTo>
                      <a:pt x="1390" y="4362"/>
                    </a:lnTo>
                    <a:lnTo>
                      <a:pt x="1390" y="4382"/>
                    </a:lnTo>
                    <a:lnTo>
                      <a:pt x="1428" y="4420"/>
                    </a:lnTo>
                    <a:lnTo>
                      <a:pt x="1428" y="4438"/>
                    </a:lnTo>
                    <a:lnTo>
                      <a:pt x="1466" y="4458"/>
                    </a:lnTo>
                    <a:lnTo>
                      <a:pt x="1485" y="4477"/>
                    </a:lnTo>
                    <a:lnTo>
                      <a:pt x="1504" y="4496"/>
                    </a:lnTo>
                    <a:lnTo>
                      <a:pt x="1504" y="4515"/>
                    </a:lnTo>
                    <a:lnTo>
                      <a:pt x="1542" y="4534"/>
                    </a:lnTo>
                    <a:lnTo>
                      <a:pt x="1561" y="4534"/>
                    </a:lnTo>
                    <a:lnTo>
                      <a:pt x="1561" y="4553"/>
                    </a:lnTo>
                    <a:lnTo>
                      <a:pt x="1580" y="4553"/>
                    </a:lnTo>
                    <a:lnTo>
                      <a:pt x="1619" y="4553"/>
                    </a:lnTo>
                    <a:lnTo>
                      <a:pt x="1637" y="4553"/>
                    </a:lnTo>
                    <a:lnTo>
                      <a:pt x="1656" y="4553"/>
                    </a:lnTo>
                    <a:lnTo>
                      <a:pt x="1656" y="4534"/>
                    </a:lnTo>
                    <a:lnTo>
                      <a:pt x="1637" y="4496"/>
                    </a:lnTo>
                    <a:lnTo>
                      <a:pt x="1637" y="4477"/>
                    </a:lnTo>
                    <a:lnTo>
                      <a:pt x="1637" y="4458"/>
                    </a:lnTo>
                    <a:lnTo>
                      <a:pt x="1637" y="4438"/>
                    </a:lnTo>
                    <a:lnTo>
                      <a:pt x="1619" y="4420"/>
                    </a:lnTo>
                    <a:lnTo>
                      <a:pt x="1619" y="4401"/>
                    </a:lnTo>
                    <a:lnTo>
                      <a:pt x="1619" y="4382"/>
                    </a:lnTo>
                    <a:lnTo>
                      <a:pt x="1619" y="4362"/>
                    </a:lnTo>
                    <a:lnTo>
                      <a:pt x="1619" y="4343"/>
                    </a:lnTo>
                    <a:lnTo>
                      <a:pt x="1619" y="4324"/>
                    </a:lnTo>
                    <a:lnTo>
                      <a:pt x="1637" y="4324"/>
                    </a:lnTo>
                    <a:lnTo>
                      <a:pt x="1637" y="4306"/>
                    </a:lnTo>
                    <a:lnTo>
                      <a:pt x="1656" y="4306"/>
                    </a:lnTo>
                    <a:lnTo>
                      <a:pt x="1676" y="4286"/>
                    </a:lnTo>
                    <a:lnTo>
                      <a:pt x="1695" y="4286"/>
                    </a:lnTo>
                    <a:lnTo>
                      <a:pt x="1714" y="4306"/>
                    </a:lnTo>
                    <a:lnTo>
                      <a:pt x="1733" y="4306"/>
                    </a:lnTo>
                    <a:lnTo>
                      <a:pt x="1733" y="4286"/>
                    </a:lnTo>
                    <a:lnTo>
                      <a:pt x="1733" y="4267"/>
                    </a:lnTo>
                    <a:lnTo>
                      <a:pt x="1714" y="4267"/>
                    </a:lnTo>
                    <a:lnTo>
                      <a:pt x="1695" y="4229"/>
                    </a:lnTo>
                    <a:lnTo>
                      <a:pt x="1695" y="4210"/>
                    </a:lnTo>
                    <a:lnTo>
                      <a:pt x="1714" y="4210"/>
                    </a:lnTo>
                    <a:lnTo>
                      <a:pt x="1714" y="4191"/>
                    </a:lnTo>
                    <a:lnTo>
                      <a:pt x="1714" y="4172"/>
                    </a:lnTo>
                    <a:lnTo>
                      <a:pt x="1714" y="4134"/>
                    </a:lnTo>
                    <a:lnTo>
                      <a:pt x="1695" y="4115"/>
                    </a:lnTo>
                    <a:lnTo>
                      <a:pt x="1695" y="4057"/>
                    </a:lnTo>
                    <a:lnTo>
                      <a:pt x="1676" y="4039"/>
                    </a:lnTo>
                    <a:lnTo>
                      <a:pt x="1695" y="4039"/>
                    </a:lnTo>
                    <a:lnTo>
                      <a:pt x="1695" y="4020"/>
                    </a:lnTo>
                    <a:lnTo>
                      <a:pt x="1714" y="4020"/>
                    </a:lnTo>
                    <a:lnTo>
                      <a:pt x="1733" y="4001"/>
                    </a:lnTo>
                    <a:lnTo>
                      <a:pt x="1752" y="3962"/>
                    </a:lnTo>
                    <a:lnTo>
                      <a:pt x="1771" y="3943"/>
                    </a:lnTo>
                    <a:lnTo>
                      <a:pt x="1790" y="3925"/>
                    </a:lnTo>
                    <a:lnTo>
                      <a:pt x="1790" y="3905"/>
                    </a:lnTo>
                    <a:lnTo>
                      <a:pt x="1790" y="3886"/>
                    </a:lnTo>
                    <a:lnTo>
                      <a:pt x="1790" y="3867"/>
                    </a:lnTo>
                    <a:lnTo>
                      <a:pt x="1790" y="3829"/>
                    </a:lnTo>
                    <a:lnTo>
                      <a:pt x="1809" y="3791"/>
                    </a:lnTo>
                    <a:lnTo>
                      <a:pt x="1809" y="3772"/>
                    </a:lnTo>
                    <a:lnTo>
                      <a:pt x="1809" y="3753"/>
                    </a:lnTo>
                    <a:lnTo>
                      <a:pt x="1828" y="3753"/>
                    </a:lnTo>
                    <a:lnTo>
                      <a:pt x="1828" y="3734"/>
                    </a:lnTo>
                    <a:lnTo>
                      <a:pt x="1828" y="3715"/>
                    </a:lnTo>
                    <a:lnTo>
                      <a:pt x="1828" y="3696"/>
                    </a:lnTo>
                    <a:lnTo>
                      <a:pt x="1828" y="3677"/>
                    </a:lnTo>
                    <a:lnTo>
                      <a:pt x="1828" y="3658"/>
                    </a:lnTo>
                    <a:lnTo>
                      <a:pt x="1847" y="3639"/>
                    </a:lnTo>
                    <a:lnTo>
                      <a:pt x="1847" y="3620"/>
                    </a:lnTo>
                    <a:lnTo>
                      <a:pt x="1866" y="3620"/>
                    </a:lnTo>
                    <a:lnTo>
                      <a:pt x="1866" y="3600"/>
                    </a:lnTo>
                    <a:lnTo>
                      <a:pt x="1885" y="3581"/>
                    </a:lnTo>
                    <a:lnTo>
                      <a:pt x="1885" y="3563"/>
                    </a:lnTo>
                    <a:lnTo>
                      <a:pt x="1904" y="3563"/>
                    </a:lnTo>
                    <a:lnTo>
                      <a:pt x="1923" y="3563"/>
                    </a:lnTo>
                    <a:lnTo>
                      <a:pt x="1923" y="3544"/>
                    </a:lnTo>
                    <a:lnTo>
                      <a:pt x="1904" y="3544"/>
                    </a:lnTo>
                    <a:lnTo>
                      <a:pt x="1904" y="3524"/>
                    </a:lnTo>
                    <a:lnTo>
                      <a:pt x="1904" y="3505"/>
                    </a:lnTo>
                    <a:lnTo>
                      <a:pt x="1904" y="3486"/>
                    </a:lnTo>
                    <a:lnTo>
                      <a:pt x="1923" y="3467"/>
                    </a:lnTo>
                    <a:lnTo>
                      <a:pt x="1942" y="3448"/>
                    </a:lnTo>
                    <a:lnTo>
                      <a:pt x="1961" y="3448"/>
                    </a:lnTo>
                    <a:lnTo>
                      <a:pt x="2000" y="3448"/>
                    </a:lnTo>
                    <a:lnTo>
                      <a:pt x="2000" y="3429"/>
                    </a:lnTo>
                    <a:lnTo>
                      <a:pt x="2018" y="3429"/>
                    </a:lnTo>
                    <a:lnTo>
                      <a:pt x="2037" y="3410"/>
                    </a:lnTo>
                    <a:lnTo>
                      <a:pt x="2057" y="3410"/>
                    </a:lnTo>
                    <a:lnTo>
                      <a:pt x="2076" y="3353"/>
                    </a:lnTo>
                    <a:lnTo>
                      <a:pt x="2095" y="3334"/>
                    </a:lnTo>
                    <a:lnTo>
                      <a:pt x="2114" y="3277"/>
                    </a:lnTo>
                    <a:lnTo>
                      <a:pt x="2114" y="3258"/>
                    </a:lnTo>
                    <a:lnTo>
                      <a:pt x="2114" y="3239"/>
                    </a:lnTo>
                    <a:lnTo>
                      <a:pt x="2095" y="3239"/>
                    </a:lnTo>
                    <a:lnTo>
                      <a:pt x="2095" y="3219"/>
                    </a:lnTo>
                    <a:lnTo>
                      <a:pt x="2095" y="3200"/>
                    </a:lnTo>
                    <a:lnTo>
                      <a:pt x="2095" y="3182"/>
                    </a:lnTo>
                    <a:lnTo>
                      <a:pt x="2095" y="3163"/>
                    </a:lnTo>
                    <a:lnTo>
                      <a:pt x="2095" y="3143"/>
                    </a:lnTo>
                    <a:lnTo>
                      <a:pt x="2133" y="3105"/>
                    </a:lnTo>
                    <a:lnTo>
                      <a:pt x="2133" y="3086"/>
                    </a:lnTo>
                    <a:lnTo>
                      <a:pt x="2152" y="3086"/>
                    </a:lnTo>
                    <a:lnTo>
                      <a:pt x="2152" y="3067"/>
                    </a:lnTo>
                    <a:lnTo>
                      <a:pt x="2171" y="3048"/>
                    </a:lnTo>
                    <a:lnTo>
                      <a:pt x="2190" y="3048"/>
                    </a:lnTo>
                    <a:lnTo>
                      <a:pt x="2209" y="3048"/>
                    </a:lnTo>
                    <a:lnTo>
                      <a:pt x="2209" y="3067"/>
                    </a:lnTo>
                    <a:lnTo>
                      <a:pt x="2228" y="3067"/>
                    </a:lnTo>
                    <a:lnTo>
                      <a:pt x="2247" y="3048"/>
                    </a:lnTo>
                    <a:lnTo>
                      <a:pt x="2247" y="3029"/>
                    </a:lnTo>
                    <a:lnTo>
                      <a:pt x="2266" y="2972"/>
                    </a:lnTo>
                    <a:lnTo>
                      <a:pt x="2247" y="2972"/>
                    </a:lnTo>
                    <a:lnTo>
                      <a:pt x="2247" y="2953"/>
                    </a:lnTo>
                    <a:lnTo>
                      <a:pt x="2228" y="2953"/>
                    </a:lnTo>
                    <a:lnTo>
                      <a:pt x="2209" y="2915"/>
                    </a:lnTo>
                    <a:lnTo>
                      <a:pt x="2209" y="2896"/>
                    </a:lnTo>
                    <a:lnTo>
                      <a:pt x="2209" y="2877"/>
                    </a:lnTo>
                    <a:lnTo>
                      <a:pt x="2190" y="2858"/>
                    </a:lnTo>
                    <a:lnTo>
                      <a:pt x="2190" y="2838"/>
                    </a:lnTo>
                    <a:lnTo>
                      <a:pt x="2171" y="2820"/>
                    </a:lnTo>
                    <a:lnTo>
                      <a:pt x="2171" y="2801"/>
                    </a:lnTo>
                    <a:lnTo>
                      <a:pt x="2171" y="2782"/>
                    </a:lnTo>
                    <a:lnTo>
                      <a:pt x="2190" y="2782"/>
                    </a:lnTo>
                    <a:lnTo>
                      <a:pt x="2190" y="2762"/>
                    </a:lnTo>
                    <a:lnTo>
                      <a:pt x="2190" y="2743"/>
                    </a:lnTo>
                    <a:lnTo>
                      <a:pt x="2209" y="2667"/>
                    </a:lnTo>
                    <a:lnTo>
                      <a:pt x="2209" y="2648"/>
                    </a:lnTo>
                    <a:lnTo>
                      <a:pt x="2247" y="2629"/>
                    </a:lnTo>
                    <a:lnTo>
                      <a:pt x="2247" y="2610"/>
                    </a:lnTo>
                    <a:lnTo>
                      <a:pt x="2266" y="2591"/>
                    </a:lnTo>
                    <a:lnTo>
                      <a:pt x="2285" y="2591"/>
                    </a:lnTo>
                    <a:lnTo>
                      <a:pt x="2304" y="2572"/>
                    </a:lnTo>
                    <a:lnTo>
                      <a:pt x="2323" y="2572"/>
                    </a:lnTo>
                    <a:lnTo>
                      <a:pt x="2342" y="2572"/>
                    </a:lnTo>
                    <a:lnTo>
                      <a:pt x="2342" y="2553"/>
                    </a:lnTo>
                    <a:lnTo>
                      <a:pt x="2362" y="2553"/>
                    </a:lnTo>
                    <a:lnTo>
                      <a:pt x="2381" y="2553"/>
                    </a:lnTo>
                    <a:lnTo>
                      <a:pt x="2418" y="2553"/>
                    </a:lnTo>
                    <a:lnTo>
                      <a:pt x="2438" y="2534"/>
                    </a:lnTo>
                    <a:lnTo>
                      <a:pt x="2457" y="2534"/>
                    </a:lnTo>
                    <a:lnTo>
                      <a:pt x="2476" y="2534"/>
                    </a:lnTo>
                    <a:lnTo>
                      <a:pt x="2495" y="2534"/>
                    </a:lnTo>
                    <a:lnTo>
                      <a:pt x="2533" y="2496"/>
                    </a:lnTo>
                    <a:lnTo>
                      <a:pt x="2552" y="2496"/>
                    </a:lnTo>
                    <a:lnTo>
                      <a:pt x="2571" y="2457"/>
                    </a:lnTo>
                    <a:lnTo>
                      <a:pt x="2590" y="2420"/>
                    </a:lnTo>
                    <a:lnTo>
                      <a:pt x="2609" y="2401"/>
                    </a:lnTo>
                    <a:lnTo>
                      <a:pt x="2609" y="2381"/>
                    </a:lnTo>
                    <a:lnTo>
                      <a:pt x="2628" y="2381"/>
                    </a:lnTo>
                    <a:lnTo>
                      <a:pt x="2628" y="2362"/>
                    </a:lnTo>
                    <a:lnTo>
                      <a:pt x="2666" y="2325"/>
                    </a:lnTo>
                    <a:lnTo>
                      <a:pt x="2666" y="2305"/>
                    </a:lnTo>
                    <a:lnTo>
                      <a:pt x="2647" y="2305"/>
                    </a:lnTo>
                    <a:lnTo>
                      <a:pt x="2647" y="2286"/>
                    </a:lnTo>
                    <a:lnTo>
                      <a:pt x="2647" y="2267"/>
                    </a:lnTo>
                    <a:lnTo>
                      <a:pt x="2628" y="2267"/>
                    </a:lnTo>
                    <a:lnTo>
                      <a:pt x="2609" y="2267"/>
                    </a:lnTo>
                    <a:lnTo>
                      <a:pt x="2609" y="2248"/>
                    </a:lnTo>
                    <a:lnTo>
                      <a:pt x="2609" y="2229"/>
                    </a:lnTo>
                    <a:lnTo>
                      <a:pt x="2628" y="2210"/>
                    </a:lnTo>
                    <a:lnTo>
                      <a:pt x="2628" y="2191"/>
                    </a:lnTo>
                    <a:lnTo>
                      <a:pt x="2628" y="2172"/>
                    </a:lnTo>
                    <a:lnTo>
                      <a:pt x="2628" y="2153"/>
                    </a:lnTo>
                    <a:lnTo>
                      <a:pt x="2609" y="2134"/>
                    </a:lnTo>
                    <a:lnTo>
                      <a:pt x="2609" y="2115"/>
                    </a:lnTo>
                    <a:lnTo>
                      <a:pt x="2628" y="2096"/>
                    </a:lnTo>
                    <a:lnTo>
                      <a:pt x="2628" y="2076"/>
                    </a:lnTo>
                    <a:lnTo>
                      <a:pt x="2666" y="2020"/>
                    </a:lnTo>
                    <a:lnTo>
                      <a:pt x="2685" y="2000"/>
                    </a:lnTo>
                    <a:lnTo>
                      <a:pt x="2704" y="1962"/>
                    </a:lnTo>
                    <a:lnTo>
                      <a:pt x="2743" y="1924"/>
                    </a:lnTo>
                    <a:lnTo>
                      <a:pt x="2761" y="1924"/>
                    </a:lnTo>
                    <a:lnTo>
                      <a:pt x="2761" y="1905"/>
                    </a:lnTo>
                    <a:lnTo>
                      <a:pt x="2761" y="1886"/>
                    </a:lnTo>
                    <a:lnTo>
                      <a:pt x="2761" y="1848"/>
                    </a:lnTo>
                    <a:lnTo>
                      <a:pt x="2761" y="1829"/>
                    </a:lnTo>
                    <a:lnTo>
                      <a:pt x="2780" y="1829"/>
                    </a:lnTo>
                    <a:lnTo>
                      <a:pt x="2780" y="1848"/>
                    </a:lnTo>
                    <a:lnTo>
                      <a:pt x="2799" y="1829"/>
                    </a:lnTo>
                    <a:lnTo>
                      <a:pt x="2838" y="1810"/>
                    </a:lnTo>
                    <a:lnTo>
                      <a:pt x="2857" y="1791"/>
                    </a:lnTo>
                    <a:lnTo>
                      <a:pt x="2875" y="1791"/>
                    </a:lnTo>
                    <a:lnTo>
                      <a:pt x="2875" y="1772"/>
                    </a:lnTo>
                    <a:lnTo>
                      <a:pt x="2895" y="1772"/>
                    </a:lnTo>
                    <a:lnTo>
                      <a:pt x="2914" y="1753"/>
                    </a:lnTo>
                    <a:lnTo>
                      <a:pt x="2933" y="1753"/>
                    </a:lnTo>
                    <a:lnTo>
                      <a:pt x="2952" y="1753"/>
                    </a:lnTo>
                    <a:lnTo>
                      <a:pt x="2952" y="1772"/>
                    </a:lnTo>
                    <a:lnTo>
                      <a:pt x="2952" y="1791"/>
                    </a:lnTo>
                    <a:lnTo>
                      <a:pt x="2971" y="1791"/>
                    </a:lnTo>
                    <a:lnTo>
                      <a:pt x="2971" y="1810"/>
                    </a:lnTo>
                    <a:lnTo>
                      <a:pt x="2990" y="1829"/>
                    </a:lnTo>
                    <a:lnTo>
                      <a:pt x="2990" y="1848"/>
                    </a:lnTo>
                    <a:lnTo>
                      <a:pt x="3009" y="1848"/>
                    </a:lnTo>
                    <a:lnTo>
                      <a:pt x="3028" y="1867"/>
                    </a:lnTo>
                    <a:lnTo>
                      <a:pt x="3047" y="1867"/>
                    </a:lnTo>
                    <a:lnTo>
                      <a:pt x="3066" y="1867"/>
                    </a:lnTo>
                    <a:lnTo>
                      <a:pt x="3085" y="1867"/>
                    </a:lnTo>
                    <a:lnTo>
                      <a:pt x="3085" y="1886"/>
                    </a:lnTo>
                    <a:lnTo>
                      <a:pt x="3104" y="1886"/>
                    </a:lnTo>
                    <a:lnTo>
                      <a:pt x="3104" y="1867"/>
                    </a:lnTo>
                    <a:lnTo>
                      <a:pt x="3124" y="1867"/>
                    </a:lnTo>
                    <a:lnTo>
                      <a:pt x="3124" y="1848"/>
                    </a:lnTo>
                    <a:lnTo>
                      <a:pt x="3124" y="1829"/>
                    </a:lnTo>
                    <a:lnTo>
                      <a:pt x="3124" y="1810"/>
                    </a:lnTo>
                    <a:lnTo>
                      <a:pt x="3124" y="1791"/>
                    </a:lnTo>
                    <a:lnTo>
                      <a:pt x="3142" y="1791"/>
                    </a:lnTo>
                    <a:lnTo>
                      <a:pt x="3142" y="1772"/>
                    </a:lnTo>
                    <a:lnTo>
                      <a:pt x="3161" y="1772"/>
                    </a:lnTo>
                    <a:lnTo>
                      <a:pt x="3180" y="1772"/>
                    </a:lnTo>
                    <a:lnTo>
                      <a:pt x="3200" y="1772"/>
                    </a:lnTo>
                    <a:lnTo>
                      <a:pt x="3219" y="1753"/>
                    </a:lnTo>
                    <a:lnTo>
                      <a:pt x="3238" y="1753"/>
                    </a:lnTo>
                    <a:lnTo>
                      <a:pt x="3256" y="1753"/>
                    </a:lnTo>
                    <a:lnTo>
                      <a:pt x="3276" y="1753"/>
                    </a:lnTo>
                    <a:lnTo>
                      <a:pt x="3295" y="1734"/>
                    </a:lnTo>
                    <a:lnTo>
                      <a:pt x="3333" y="1734"/>
                    </a:lnTo>
                    <a:lnTo>
                      <a:pt x="3352" y="1734"/>
                    </a:lnTo>
                    <a:lnTo>
                      <a:pt x="3352" y="1715"/>
                    </a:lnTo>
                    <a:lnTo>
                      <a:pt x="3371" y="1715"/>
                    </a:lnTo>
                    <a:lnTo>
                      <a:pt x="3371" y="1696"/>
                    </a:lnTo>
                    <a:lnTo>
                      <a:pt x="3390" y="1696"/>
                    </a:lnTo>
                    <a:lnTo>
                      <a:pt x="3409" y="1696"/>
                    </a:lnTo>
                    <a:lnTo>
                      <a:pt x="3428" y="1696"/>
                    </a:lnTo>
                    <a:lnTo>
                      <a:pt x="3523" y="1658"/>
                    </a:lnTo>
                    <a:lnTo>
                      <a:pt x="3542" y="1658"/>
                    </a:lnTo>
                    <a:lnTo>
                      <a:pt x="3561" y="1639"/>
                    </a:lnTo>
                    <a:lnTo>
                      <a:pt x="3561" y="1619"/>
                    </a:lnTo>
                    <a:lnTo>
                      <a:pt x="3561" y="1582"/>
                    </a:lnTo>
                    <a:lnTo>
                      <a:pt x="3561" y="1563"/>
                    </a:lnTo>
                    <a:lnTo>
                      <a:pt x="3542" y="1563"/>
                    </a:lnTo>
                    <a:lnTo>
                      <a:pt x="3542" y="1543"/>
                    </a:lnTo>
                    <a:lnTo>
                      <a:pt x="3542" y="1524"/>
                    </a:lnTo>
                    <a:lnTo>
                      <a:pt x="3561" y="1524"/>
                    </a:lnTo>
                    <a:lnTo>
                      <a:pt x="3581" y="1505"/>
                    </a:lnTo>
                    <a:lnTo>
                      <a:pt x="3619" y="1486"/>
                    </a:lnTo>
                    <a:lnTo>
                      <a:pt x="3637" y="1448"/>
                    </a:lnTo>
                    <a:lnTo>
                      <a:pt x="3637" y="142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54" name="Freeform 25">
                <a:extLst>
                  <a:ext uri="{FF2B5EF4-FFF2-40B4-BE49-F238E27FC236}">
                    <a16:creationId xmlns:a16="http://schemas.microsoft.com/office/drawing/2014/main" id="{9307669D-82AE-FD41-9087-5ACEA1FC7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637875" y="9155113"/>
                <a:ext cx="1481138" cy="1379537"/>
              </a:xfrm>
              <a:custGeom>
                <a:avLst/>
                <a:gdLst>
                  <a:gd name="T0" fmla="*/ 2147483646 w 4115"/>
                  <a:gd name="T1" fmla="*/ 2147483646 h 3830"/>
                  <a:gd name="T2" fmla="*/ 2147483646 w 4115"/>
                  <a:gd name="T3" fmla="*/ 2147483646 h 3830"/>
                  <a:gd name="T4" fmla="*/ 2147483646 w 4115"/>
                  <a:gd name="T5" fmla="*/ 2147483646 h 3830"/>
                  <a:gd name="T6" fmla="*/ 2147483646 w 4115"/>
                  <a:gd name="T7" fmla="*/ 2147483646 h 3830"/>
                  <a:gd name="T8" fmla="*/ 2147483646 w 4115"/>
                  <a:gd name="T9" fmla="*/ 2147483646 h 3830"/>
                  <a:gd name="T10" fmla="*/ 2147483646 w 4115"/>
                  <a:gd name="T11" fmla="*/ 2147483646 h 3830"/>
                  <a:gd name="T12" fmla="*/ 2147483646 w 4115"/>
                  <a:gd name="T13" fmla="*/ 2147483646 h 3830"/>
                  <a:gd name="T14" fmla="*/ 2147483646 w 4115"/>
                  <a:gd name="T15" fmla="*/ 2147483646 h 3830"/>
                  <a:gd name="T16" fmla="*/ 2147483646 w 4115"/>
                  <a:gd name="T17" fmla="*/ 2147483646 h 3830"/>
                  <a:gd name="T18" fmla="*/ 2147483646 w 4115"/>
                  <a:gd name="T19" fmla="*/ 2147483646 h 3830"/>
                  <a:gd name="T20" fmla="*/ 2147483646 w 4115"/>
                  <a:gd name="T21" fmla="*/ 2147483646 h 3830"/>
                  <a:gd name="T22" fmla="*/ 2147483646 w 4115"/>
                  <a:gd name="T23" fmla="*/ 2147483646 h 3830"/>
                  <a:gd name="T24" fmla="*/ 2147483646 w 4115"/>
                  <a:gd name="T25" fmla="*/ 2147483646 h 3830"/>
                  <a:gd name="T26" fmla="*/ 2147483646 w 4115"/>
                  <a:gd name="T27" fmla="*/ 2147483646 h 3830"/>
                  <a:gd name="T28" fmla="*/ 2147483646 w 4115"/>
                  <a:gd name="T29" fmla="*/ 2147483646 h 3830"/>
                  <a:gd name="T30" fmla="*/ 2147483646 w 4115"/>
                  <a:gd name="T31" fmla="*/ 2147483646 h 3830"/>
                  <a:gd name="T32" fmla="*/ 2147483646 w 4115"/>
                  <a:gd name="T33" fmla="*/ 2147483646 h 3830"/>
                  <a:gd name="T34" fmla="*/ 2147483646 w 4115"/>
                  <a:gd name="T35" fmla="*/ 2147483646 h 3830"/>
                  <a:gd name="T36" fmla="*/ 2147483646 w 4115"/>
                  <a:gd name="T37" fmla="*/ 2147483646 h 3830"/>
                  <a:gd name="T38" fmla="*/ 2147483646 w 4115"/>
                  <a:gd name="T39" fmla="*/ 2147483646 h 3830"/>
                  <a:gd name="T40" fmla="*/ 2147483646 w 4115"/>
                  <a:gd name="T41" fmla="*/ 2147483646 h 3830"/>
                  <a:gd name="T42" fmla="*/ 2147483646 w 4115"/>
                  <a:gd name="T43" fmla="*/ 2147483646 h 3830"/>
                  <a:gd name="T44" fmla="*/ 2147483646 w 4115"/>
                  <a:gd name="T45" fmla="*/ 2147483646 h 3830"/>
                  <a:gd name="T46" fmla="*/ 2147483646 w 4115"/>
                  <a:gd name="T47" fmla="*/ 2147483646 h 3830"/>
                  <a:gd name="T48" fmla="*/ 2147483646 w 4115"/>
                  <a:gd name="T49" fmla="*/ 2147483646 h 3830"/>
                  <a:gd name="T50" fmla="*/ 2147483646 w 4115"/>
                  <a:gd name="T51" fmla="*/ 2147483646 h 3830"/>
                  <a:gd name="T52" fmla="*/ 2147483646 w 4115"/>
                  <a:gd name="T53" fmla="*/ 2147483646 h 3830"/>
                  <a:gd name="T54" fmla="*/ 2147483646 w 4115"/>
                  <a:gd name="T55" fmla="*/ 2147483646 h 3830"/>
                  <a:gd name="T56" fmla="*/ 2147483646 w 4115"/>
                  <a:gd name="T57" fmla="*/ 2147483646 h 3830"/>
                  <a:gd name="T58" fmla="*/ 2147483646 w 4115"/>
                  <a:gd name="T59" fmla="*/ 2147483646 h 3830"/>
                  <a:gd name="T60" fmla="*/ 2147483646 w 4115"/>
                  <a:gd name="T61" fmla="*/ 2147483646 h 3830"/>
                  <a:gd name="T62" fmla="*/ 2147483646 w 4115"/>
                  <a:gd name="T63" fmla="*/ 2147483646 h 3830"/>
                  <a:gd name="T64" fmla="*/ 2147483646 w 4115"/>
                  <a:gd name="T65" fmla="*/ 2147483646 h 3830"/>
                  <a:gd name="T66" fmla="*/ 2147483646 w 4115"/>
                  <a:gd name="T67" fmla="*/ 2147483646 h 3830"/>
                  <a:gd name="T68" fmla="*/ 2147483646 w 4115"/>
                  <a:gd name="T69" fmla="*/ 2147483646 h 3830"/>
                  <a:gd name="T70" fmla="*/ 2147483646 w 4115"/>
                  <a:gd name="T71" fmla="*/ 2147483646 h 3830"/>
                  <a:gd name="T72" fmla="*/ 2147483646 w 4115"/>
                  <a:gd name="T73" fmla="*/ 2147483646 h 3830"/>
                  <a:gd name="T74" fmla="*/ 2147483646 w 4115"/>
                  <a:gd name="T75" fmla="*/ 2147483646 h 3830"/>
                  <a:gd name="T76" fmla="*/ 2147483646 w 4115"/>
                  <a:gd name="T77" fmla="*/ 2147483646 h 3830"/>
                  <a:gd name="T78" fmla="*/ 2147483646 w 4115"/>
                  <a:gd name="T79" fmla="*/ 2147483646 h 3830"/>
                  <a:gd name="T80" fmla="*/ 2147483646 w 4115"/>
                  <a:gd name="T81" fmla="*/ 2147483646 h 3830"/>
                  <a:gd name="T82" fmla="*/ 2147483646 w 4115"/>
                  <a:gd name="T83" fmla="*/ 2147483646 h 3830"/>
                  <a:gd name="T84" fmla="*/ 2147483646 w 4115"/>
                  <a:gd name="T85" fmla="*/ 2147483646 h 3830"/>
                  <a:gd name="T86" fmla="*/ 2147483646 w 4115"/>
                  <a:gd name="T87" fmla="*/ 2147483646 h 3830"/>
                  <a:gd name="T88" fmla="*/ 2147483646 w 4115"/>
                  <a:gd name="T89" fmla="*/ 2147483646 h 3830"/>
                  <a:gd name="T90" fmla="*/ 2147483646 w 4115"/>
                  <a:gd name="T91" fmla="*/ 2147483646 h 3830"/>
                  <a:gd name="T92" fmla="*/ 2147483646 w 4115"/>
                  <a:gd name="T93" fmla="*/ 2147483646 h 3830"/>
                  <a:gd name="T94" fmla="*/ 2147483646 w 4115"/>
                  <a:gd name="T95" fmla="*/ 2147483646 h 3830"/>
                  <a:gd name="T96" fmla="*/ 2147483646 w 4115"/>
                  <a:gd name="T97" fmla="*/ 2147483646 h 3830"/>
                  <a:gd name="T98" fmla="*/ 2147483646 w 4115"/>
                  <a:gd name="T99" fmla="*/ 2147483646 h 3830"/>
                  <a:gd name="T100" fmla="*/ 2147483646 w 4115"/>
                  <a:gd name="T101" fmla="*/ 2147483646 h 3830"/>
                  <a:gd name="T102" fmla="*/ 2147483646 w 4115"/>
                  <a:gd name="T103" fmla="*/ 2147483646 h 3830"/>
                  <a:gd name="T104" fmla="*/ 2147483646 w 4115"/>
                  <a:gd name="T105" fmla="*/ 2147483646 h 3830"/>
                  <a:gd name="T106" fmla="*/ 2147483646 w 4115"/>
                  <a:gd name="T107" fmla="*/ 2147483646 h 3830"/>
                  <a:gd name="T108" fmla="*/ 2147483646 w 4115"/>
                  <a:gd name="T109" fmla="*/ 2147483646 h 3830"/>
                  <a:gd name="T110" fmla="*/ 2147483646 w 4115"/>
                  <a:gd name="T111" fmla="*/ 2147483646 h 3830"/>
                  <a:gd name="T112" fmla="*/ 2147483646 w 4115"/>
                  <a:gd name="T113" fmla="*/ 2147483646 h 3830"/>
                  <a:gd name="T114" fmla="*/ 2147483646 w 4115"/>
                  <a:gd name="T115" fmla="*/ 2147483646 h 3830"/>
                  <a:gd name="T116" fmla="*/ 2147483646 w 4115"/>
                  <a:gd name="T117" fmla="*/ 2147483646 h 3830"/>
                  <a:gd name="T118" fmla="*/ 2147483646 w 4115"/>
                  <a:gd name="T119" fmla="*/ 2147483646 h 3830"/>
                  <a:gd name="T120" fmla="*/ 2147483646 w 4115"/>
                  <a:gd name="T121" fmla="*/ 2147483646 h 3830"/>
                  <a:gd name="T122" fmla="*/ 2147483646 w 4115"/>
                  <a:gd name="T123" fmla="*/ 2147483646 h 383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115" h="3830">
                    <a:moveTo>
                      <a:pt x="2533" y="2648"/>
                    </a:moveTo>
                    <a:lnTo>
                      <a:pt x="2533" y="2648"/>
                    </a:lnTo>
                    <a:lnTo>
                      <a:pt x="2552" y="2648"/>
                    </a:lnTo>
                    <a:lnTo>
                      <a:pt x="2552" y="2667"/>
                    </a:lnTo>
                    <a:lnTo>
                      <a:pt x="2571" y="2667"/>
                    </a:lnTo>
                    <a:lnTo>
                      <a:pt x="2590" y="2667"/>
                    </a:lnTo>
                    <a:lnTo>
                      <a:pt x="2609" y="2686"/>
                    </a:lnTo>
                    <a:lnTo>
                      <a:pt x="2609" y="2648"/>
                    </a:lnTo>
                    <a:lnTo>
                      <a:pt x="2590" y="2629"/>
                    </a:lnTo>
                    <a:lnTo>
                      <a:pt x="2571" y="2534"/>
                    </a:lnTo>
                    <a:lnTo>
                      <a:pt x="2552" y="2515"/>
                    </a:lnTo>
                    <a:lnTo>
                      <a:pt x="2533" y="2496"/>
                    </a:lnTo>
                    <a:lnTo>
                      <a:pt x="2495" y="2496"/>
                    </a:lnTo>
                    <a:lnTo>
                      <a:pt x="2476" y="2515"/>
                    </a:lnTo>
                    <a:lnTo>
                      <a:pt x="2476" y="2534"/>
                    </a:lnTo>
                    <a:lnTo>
                      <a:pt x="2495" y="2552"/>
                    </a:lnTo>
                    <a:lnTo>
                      <a:pt x="2533" y="2572"/>
                    </a:lnTo>
                    <a:lnTo>
                      <a:pt x="2552" y="2572"/>
                    </a:lnTo>
                    <a:lnTo>
                      <a:pt x="2552" y="2591"/>
                    </a:lnTo>
                    <a:lnTo>
                      <a:pt x="2533" y="2610"/>
                    </a:lnTo>
                    <a:lnTo>
                      <a:pt x="2533" y="2629"/>
                    </a:lnTo>
                    <a:lnTo>
                      <a:pt x="2533" y="2648"/>
                    </a:lnTo>
                    <a:close/>
                    <a:moveTo>
                      <a:pt x="4114" y="2972"/>
                    </a:moveTo>
                    <a:lnTo>
                      <a:pt x="4095" y="2953"/>
                    </a:lnTo>
                    <a:lnTo>
                      <a:pt x="4076" y="2915"/>
                    </a:lnTo>
                    <a:lnTo>
                      <a:pt x="4076" y="2877"/>
                    </a:lnTo>
                    <a:lnTo>
                      <a:pt x="4057" y="2838"/>
                    </a:lnTo>
                    <a:lnTo>
                      <a:pt x="4038" y="2819"/>
                    </a:lnTo>
                    <a:lnTo>
                      <a:pt x="4038" y="2801"/>
                    </a:lnTo>
                    <a:lnTo>
                      <a:pt x="4019" y="2781"/>
                    </a:lnTo>
                    <a:lnTo>
                      <a:pt x="4000" y="2762"/>
                    </a:lnTo>
                    <a:lnTo>
                      <a:pt x="3962" y="2743"/>
                    </a:lnTo>
                    <a:lnTo>
                      <a:pt x="3943" y="2724"/>
                    </a:lnTo>
                    <a:lnTo>
                      <a:pt x="3905" y="2705"/>
                    </a:lnTo>
                    <a:lnTo>
                      <a:pt x="3867" y="2686"/>
                    </a:lnTo>
                    <a:lnTo>
                      <a:pt x="3847" y="2667"/>
                    </a:lnTo>
                    <a:lnTo>
                      <a:pt x="3828" y="2667"/>
                    </a:lnTo>
                    <a:lnTo>
                      <a:pt x="3791" y="2667"/>
                    </a:lnTo>
                    <a:lnTo>
                      <a:pt x="3771" y="2648"/>
                    </a:lnTo>
                    <a:lnTo>
                      <a:pt x="3771" y="2667"/>
                    </a:lnTo>
                    <a:lnTo>
                      <a:pt x="3752" y="2667"/>
                    </a:lnTo>
                    <a:lnTo>
                      <a:pt x="3752" y="2648"/>
                    </a:lnTo>
                    <a:lnTo>
                      <a:pt x="3752" y="2629"/>
                    </a:lnTo>
                    <a:lnTo>
                      <a:pt x="3752" y="2610"/>
                    </a:lnTo>
                    <a:lnTo>
                      <a:pt x="3733" y="2610"/>
                    </a:lnTo>
                    <a:lnTo>
                      <a:pt x="3695" y="2552"/>
                    </a:lnTo>
                    <a:lnTo>
                      <a:pt x="3714" y="2552"/>
                    </a:lnTo>
                    <a:lnTo>
                      <a:pt x="3733" y="2552"/>
                    </a:lnTo>
                    <a:lnTo>
                      <a:pt x="3733" y="2534"/>
                    </a:lnTo>
                    <a:lnTo>
                      <a:pt x="3733" y="2457"/>
                    </a:lnTo>
                    <a:lnTo>
                      <a:pt x="3714" y="2420"/>
                    </a:lnTo>
                    <a:lnTo>
                      <a:pt x="3695" y="2400"/>
                    </a:lnTo>
                    <a:lnTo>
                      <a:pt x="3638" y="2362"/>
                    </a:lnTo>
                    <a:lnTo>
                      <a:pt x="3581" y="2343"/>
                    </a:lnTo>
                    <a:lnTo>
                      <a:pt x="3562" y="2343"/>
                    </a:lnTo>
                    <a:lnTo>
                      <a:pt x="3562" y="2324"/>
                    </a:lnTo>
                    <a:lnTo>
                      <a:pt x="3542" y="2324"/>
                    </a:lnTo>
                    <a:lnTo>
                      <a:pt x="3524" y="2324"/>
                    </a:lnTo>
                    <a:lnTo>
                      <a:pt x="3505" y="2324"/>
                    </a:lnTo>
                    <a:lnTo>
                      <a:pt x="3505" y="2305"/>
                    </a:lnTo>
                    <a:lnTo>
                      <a:pt x="3486" y="2286"/>
                    </a:lnTo>
                    <a:lnTo>
                      <a:pt x="3466" y="2267"/>
                    </a:lnTo>
                    <a:lnTo>
                      <a:pt x="3447" y="2267"/>
                    </a:lnTo>
                    <a:lnTo>
                      <a:pt x="3410" y="2248"/>
                    </a:lnTo>
                    <a:lnTo>
                      <a:pt x="3390" y="2229"/>
                    </a:lnTo>
                    <a:lnTo>
                      <a:pt x="3371" y="2210"/>
                    </a:lnTo>
                    <a:lnTo>
                      <a:pt x="3352" y="2191"/>
                    </a:lnTo>
                    <a:lnTo>
                      <a:pt x="3333" y="2172"/>
                    </a:lnTo>
                    <a:lnTo>
                      <a:pt x="3295" y="2153"/>
                    </a:lnTo>
                    <a:lnTo>
                      <a:pt x="3295" y="2134"/>
                    </a:lnTo>
                    <a:lnTo>
                      <a:pt x="3314" y="2134"/>
                    </a:lnTo>
                    <a:lnTo>
                      <a:pt x="3314" y="2153"/>
                    </a:lnTo>
                    <a:lnTo>
                      <a:pt x="3333" y="2153"/>
                    </a:lnTo>
                    <a:lnTo>
                      <a:pt x="3333" y="2134"/>
                    </a:lnTo>
                    <a:lnTo>
                      <a:pt x="3314" y="2095"/>
                    </a:lnTo>
                    <a:lnTo>
                      <a:pt x="3333" y="2076"/>
                    </a:lnTo>
                    <a:lnTo>
                      <a:pt x="3352" y="2058"/>
                    </a:lnTo>
                    <a:lnTo>
                      <a:pt x="3352" y="2019"/>
                    </a:lnTo>
                    <a:lnTo>
                      <a:pt x="3352" y="1924"/>
                    </a:lnTo>
                    <a:lnTo>
                      <a:pt x="3352" y="1905"/>
                    </a:lnTo>
                    <a:lnTo>
                      <a:pt x="3352" y="1867"/>
                    </a:lnTo>
                    <a:lnTo>
                      <a:pt x="3333" y="1848"/>
                    </a:lnTo>
                    <a:lnTo>
                      <a:pt x="3314" y="1867"/>
                    </a:lnTo>
                    <a:lnTo>
                      <a:pt x="3295" y="1867"/>
                    </a:lnTo>
                    <a:lnTo>
                      <a:pt x="3295" y="1829"/>
                    </a:lnTo>
                    <a:lnTo>
                      <a:pt x="3295" y="1810"/>
                    </a:lnTo>
                    <a:lnTo>
                      <a:pt x="3295" y="1791"/>
                    </a:lnTo>
                    <a:lnTo>
                      <a:pt x="3276" y="1791"/>
                    </a:lnTo>
                    <a:lnTo>
                      <a:pt x="3295" y="1772"/>
                    </a:lnTo>
                    <a:lnTo>
                      <a:pt x="3276" y="1734"/>
                    </a:lnTo>
                    <a:lnTo>
                      <a:pt x="3238" y="1695"/>
                    </a:lnTo>
                    <a:lnTo>
                      <a:pt x="3238" y="1677"/>
                    </a:lnTo>
                    <a:lnTo>
                      <a:pt x="3238" y="1658"/>
                    </a:lnTo>
                    <a:lnTo>
                      <a:pt x="3238" y="1638"/>
                    </a:lnTo>
                    <a:lnTo>
                      <a:pt x="3219" y="1638"/>
                    </a:lnTo>
                    <a:lnTo>
                      <a:pt x="3200" y="1619"/>
                    </a:lnTo>
                    <a:lnTo>
                      <a:pt x="3181" y="1600"/>
                    </a:lnTo>
                    <a:lnTo>
                      <a:pt x="3181" y="1581"/>
                    </a:lnTo>
                    <a:lnTo>
                      <a:pt x="3181" y="1524"/>
                    </a:lnTo>
                    <a:lnTo>
                      <a:pt x="3161" y="1505"/>
                    </a:lnTo>
                    <a:lnTo>
                      <a:pt x="3161" y="1467"/>
                    </a:lnTo>
                    <a:lnTo>
                      <a:pt x="3105" y="1410"/>
                    </a:lnTo>
                    <a:lnTo>
                      <a:pt x="3085" y="1353"/>
                    </a:lnTo>
                    <a:lnTo>
                      <a:pt x="3047" y="1315"/>
                    </a:lnTo>
                    <a:lnTo>
                      <a:pt x="3047" y="1296"/>
                    </a:lnTo>
                    <a:lnTo>
                      <a:pt x="3066" y="1296"/>
                    </a:lnTo>
                    <a:lnTo>
                      <a:pt x="3066" y="1315"/>
                    </a:lnTo>
                    <a:lnTo>
                      <a:pt x="3066" y="1277"/>
                    </a:lnTo>
                    <a:lnTo>
                      <a:pt x="3066" y="1238"/>
                    </a:lnTo>
                    <a:lnTo>
                      <a:pt x="3066" y="1219"/>
                    </a:lnTo>
                    <a:lnTo>
                      <a:pt x="3047" y="1201"/>
                    </a:lnTo>
                    <a:lnTo>
                      <a:pt x="3029" y="1201"/>
                    </a:lnTo>
                    <a:lnTo>
                      <a:pt x="3029" y="1181"/>
                    </a:lnTo>
                    <a:lnTo>
                      <a:pt x="3009" y="1162"/>
                    </a:lnTo>
                    <a:lnTo>
                      <a:pt x="3009" y="1143"/>
                    </a:lnTo>
                    <a:lnTo>
                      <a:pt x="2990" y="1124"/>
                    </a:lnTo>
                    <a:lnTo>
                      <a:pt x="2990" y="1105"/>
                    </a:lnTo>
                    <a:lnTo>
                      <a:pt x="2990" y="1086"/>
                    </a:lnTo>
                    <a:lnTo>
                      <a:pt x="2990" y="1067"/>
                    </a:lnTo>
                    <a:lnTo>
                      <a:pt x="2971" y="1029"/>
                    </a:lnTo>
                    <a:lnTo>
                      <a:pt x="2971" y="972"/>
                    </a:lnTo>
                    <a:lnTo>
                      <a:pt x="2952" y="952"/>
                    </a:lnTo>
                    <a:lnTo>
                      <a:pt x="2952" y="934"/>
                    </a:lnTo>
                    <a:lnTo>
                      <a:pt x="2933" y="896"/>
                    </a:lnTo>
                    <a:lnTo>
                      <a:pt x="2933" y="876"/>
                    </a:lnTo>
                    <a:lnTo>
                      <a:pt x="2914" y="857"/>
                    </a:lnTo>
                    <a:lnTo>
                      <a:pt x="2914" y="838"/>
                    </a:lnTo>
                    <a:lnTo>
                      <a:pt x="2914" y="820"/>
                    </a:lnTo>
                    <a:lnTo>
                      <a:pt x="2895" y="781"/>
                    </a:lnTo>
                    <a:lnTo>
                      <a:pt x="2895" y="762"/>
                    </a:lnTo>
                    <a:lnTo>
                      <a:pt x="2876" y="743"/>
                    </a:lnTo>
                    <a:lnTo>
                      <a:pt x="2876" y="724"/>
                    </a:lnTo>
                    <a:lnTo>
                      <a:pt x="2857" y="705"/>
                    </a:lnTo>
                    <a:lnTo>
                      <a:pt x="2781" y="686"/>
                    </a:lnTo>
                    <a:lnTo>
                      <a:pt x="2743" y="667"/>
                    </a:lnTo>
                    <a:lnTo>
                      <a:pt x="2704" y="629"/>
                    </a:lnTo>
                    <a:lnTo>
                      <a:pt x="2667" y="610"/>
                    </a:lnTo>
                    <a:lnTo>
                      <a:pt x="2648" y="591"/>
                    </a:lnTo>
                    <a:lnTo>
                      <a:pt x="2609" y="591"/>
                    </a:lnTo>
                    <a:lnTo>
                      <a:pt x="2590" y="591"/>
                    </a:lnTo>
                    <a:lnTo>
                      <a:pt x="2552" y="591"/>
                    </a:lnTo>
                    <a:lnTo>
                      <a:pt x="2533" y="571"/>
                    </a:lnTo>
                    <a:lnTo>
                      <a:pt x="2495" y="534"/>
                    </a:lnTo>
                    <a:lnTo>
                      <a:pt x="2476" y="534"/>
                    </a:lnTo>
                    <a:lnTo>
                      <a:pt x="2457" y="534"/>
                    </a:lnTo>
                    <a:lnTo>
                      <a:pt x="2438" y="534"/>
                    </a:lnTo>
                    <a:lnTo>
                      <a:pt x="2419" y="534"/>
                    </a:lnTo>
                    <a:lnTo>
                      <a:pt x="2419" y="515"/>
                    </a:lnTo>
                    <a:lnTo>
                      <a:pt x="2400" y="495"/>
                    </a:lnTo>
                    <a:lnTo>
                      <a:pt x="2381" y="476"/>
                    </a:lnTo>
                    <a:lnTo>
                      <a:pt x="2343" y="457"/>
                    </a:lnTo>
                    <a:lnTo>
                      <a:pt x="2286" y="381"/>
                    </a:lnTo>
                    <a:lnTo>
                      <a:pt x="2304" y="381"/>
                    </a:lnTo>
                    <a:lnTo>
                      <a:pt x="2304" y="362"/>
                    </a:lnTo>
                    <a:lnTo>
                      <a:pt x="2286" y="343"/>
                    </a:lnTo>
                    <a:lnTo>
                      <a:pt x="2267" y="343"/>
                    </a:lnTo>
                    <a:lnTo>
                      <a:pt x="2267" y="324"/>
                    </a:lnTo>
                    <a:lnTo>
                      <a:pt x="2247" y="324"/>
                    </a:lnTo>
                    <a:lnTo>
                      <a:pt x="2228" y="324"/>
                    </a:lnTo>
                    <a:lnTo>
                      <a:pt x="2209" y="305"/>
                    </a:lnTo>
                    <a:lnTo>
                      <a:pt x="2190" y="305"/>
                    </a:lnTo>
                    <a:lnTo>
                      <a:pt x="2190" y="324"/>
                    </a:lnTo>
                    <a:lnTo>
                      <a:pt x="2171" y="324"/>
                    </a:lnTo>
                    <a:lnTo>
                      <a:pt x="2133" y="324"/>
                    </a:lnTo>
                    <a:lnTo>
                      <a:pt x="2114" y="324"/>
                    </a:lnTo>
                    <a:lnTo>
                      <a:pt x="2095" y="362"/>
                    </a:lnTo>
                    <a:lnTo>
                      <a:pt x="2095" y="343"/>
                    </a:lnTo>
                    <a:lnTo>
                      <a:pt x="2095" y="324"/>
                    </a:lnTo>
                    <a:lnTo>
                      <a:pt x="2095" y="305"/>
                    </a:lnTo>
                    <a:lnTo>
                      <a:pt x="2095" y="286"/>
                    </a:lnTo>
                    <a:lnTo>
                      <a:pt x="2095" y="229"/>
                    </a:lnTo>
                    <a:lnTo>
                      <a:pt x="2095" y="172"/>
                    </a:lnTo>
                    <a:lnTo>
                      <a:pt x="2095" y="153"/>
                    </a:lnTo>
                    <a:lnTo>
                      <a:pt x="2095" y="134"/>
                    </a:lnTo>
                    <a:lnTo>
                      <a:pt x="2095" y="114"/>
                    </a:lnTo>
                    <a:lnTo>
                      <a:pt x="2095" y="95"/>
                    </a:lnTo>
                    <a:lnTo>
                      <a:pt x="2095" y="77"/>
                    </a:lnTo>
                    <a:lnTo>
                      <a:pt x="2095" y="58"/>
                    </a:lnTo>
                    <a:lnTo>
                      <a:pt x="2114" y="58"/>
                    </a:lnTo>
                    <a:lnTo>
                      <a:pt x="2114" y="38"/>
                    </a:lnTo>
                    <a:lnTo>
                      <a:pt x="2133" y="38"/>
                    </a:lnTo>
                    <a:lnTo>
                      <a:pt x="2152" y="38"/>
                    </a:lnTo>
                    <a:lnTo>
                      <a:pt x="2152" y="19"/>
                    </a:lnTo>
                    <a:lnTo>
                      <a:pt x="2133" y="0"/>
                    </a:lnTo>
                    <a:lnTo>
                      <a:pt x="2114" y="0"/>
                    </a:lnTo>
                    <a:lnTo>
                      <a:pt x="2095" y="0"/>
                    </a:lnTo>
                    <a:lnTo>
                      <a:pt x="2076" y="19"/>
                    </a:lnTo>
                    <a:lnTo>
                      <a:pt x="2019" y="58"/>
                    </a:lnTo>
                    <a:lnTo>
                      <a:pt x="2000" y="58"/>
                    </a:lnTo>
                    <a:lnTo>
                      <a:pt x="1905" y="58"/>
                    </a:lnTo>
                    <a:lnTo>
                      <a:pt x="1866" y="58"/>
                    </a:lnTo>
                    <a:lnTo>
                      <a:pt x="1866" y="77"/>
                    </a:lnTo>
                    <a:lnTo>
                      <a:pt x="1847" y="77"/>
                    </a:lnTo>
                    <a:lnTo>
                      <a:pt x="1847" y="95"/>
                    </a:lnTo>
                    <a:lnTo>
                      <a:pt x="1847" y="114"/>
                    </a:lnTo>
                    <a:lnTo>
                      <a:pt x="1828" y="172"/>
                    </a:lnTo>
                    <a:lnTo>
                      <a:pt x="1790" y="210"/>
                    </a:lnTo>
                    <a:lnTo>
                      <a:pt x="1790" y="248"/>
                    </a:lnTo>
                    <a:lnTo>
                      <a:pt x="1790" y="267"/>
                    </a:lnTo>
                    <a:lnTo>
                      <a:pt x="1771" y="267"/>
                    </a:lnTo>
                    <a:lnTo>
                      <a:pt x="1790" y="286"/>
                    </a:lnTo>
                    <a:lnTo>
                      <a:pt x="1771" y="286"/>
                    </a:lnTo>
                    <a:lnTo>
                      <a:pt x="1771" y="305"/>
                    </a:lnTo>
                    <a:lnTo>
                      <a:pt x="1771" y="324"/>
                    </a:lnTo>
                    <a:lnTo>
                      <a:pt x="1752" y="343"/>
                    </a:lnTo>
                    <a:lnTo>
                      <a:pt x="1752" y="362"/>
                    </a:lnTo>
                    <a:lnTo>
                      <a:pt x="1733" y="381"/>
                    </a:lnTo>
                    <a:lnTo>
                      <a:pt x="1714" y="381"/>
                    </a:lnTo>
                    <a:lnTo>
                      <a:pt x="1695" y="381"/>
                    </a:lnTo>
                    <a:lnTo>
                      <a:pt x="1657" y="362"/>
                    </a:lnTo>
                    <a:lnTo>
                      <a:pt x="1638" y="362"/>
                    </a:lnTo>
                    <a:lnTo>
                      <a:pt x="1619" y="362"/>
                    </a:lnTo>
                    <a:lnTo>
                      <a:pt x="1600" y="362"/>
                    </a:lnTo>
                    <a:lnTo>
                      <a:pt x="1561" y="381"/>
                    </a:lnTo>
                    <a:lnTo>
                      <a:pt x="1543" y="400"/>
                    </a:lnTo>
                    <a:lnTo>
                      <a:pt x="1543" y="419"/>
                    </a:lnTo>
                    <a:lnTo>
                      <a:pt x="1543" y="439"/>
                    </a:lnTo>
                    <a:lnTo>
                      <a:pt x="1524" y="457"/>
                    </a:lnTo>
                    <a:lnTo>
                      <a:pt x="1524" y="476"/>
                    </a:lnTo>
                    <a:lnTo>
                      <a:pt x="1524" y="553"/>
                    </a:lnTo>
                    <a:lnTo>
                      <a:pt x="1524" y="571"/>
                    </a:lnTo>
                    <a:lnTo>
                      <a:pt x="1505" y="571"/>
                    </a:lnTo>
                    <a:lnTo>
                      <a:pt x="1505" y="610"/>
                    </a:lnTo>
                    <a:lnTo>
                      <a:pt x="1466" y="629"/>
                    </a:lnTo>
                    <a:lnTo>
                      <a:pt x="1429" y="629"/>
                    </a:lnTo>
                    <a:lnTo>
                      <a:pt x="1390" y="629"/>
                    </a:lnTo>
                    <a:lnTo>
                      <a:pt x="1352" y="648"/>
                    </a:lnTo>
                    <a:lnTo>
                      <a:pt x="1333" y="648"/>
                    </a:lnTo>
                    <a:lnTo>
                      <a:pt x="1333" y="629"/>
                    </a:lnTo>
                    <a:lnTo>
                      <a:pt x="1333" y="610"/>
                    </a:lnTo>
                    <a:lnTo>
                      <a:pt x="1333" y="591"/>
                    </a:lnTo>
                    <a:lnTo>
                      <a:pt x="1314" y="591"/>
                    </a:lnTo>
                    <a:lnTo>
                      <a:pt x="1314" y="571"/>
                    </a:lnTo>
                    <a:lnTo>
                      <a:pt x="1314" y="553"/>
                    </a:lnTo>
                    <a:lnTo>
                      <a:pt x="1314" y="534"/>
                    </a:lnTo>
                    <a:lnTo>
                      <a:pt x="1314" y="515"/>
                    </a:lnTo>
                    <a:lnTo>
                      <a:pt x="1295" y="495"/>
                    </a:lnTo>
                    <a:lnTo>
                      <a:pt x="1276" y="495"/>
                    </a:lnTo>
                    <a:lnTo>
                      <a:pt x="1276" y="476"/>
                    </a:lnTo>
                    <a:lnTo>
                      <a:pt x="1276" y="439"/>
                    </a:lnTo>
                    <a:lnTo>
                      <a:pt x="1257" y="439"/>
                    </a:lnTo>
                    <a:lnTo>
                      <a:pt x="1257" y="419"/>
                    </a:lnTo>
                    <a:lnTo>
                      <a:pt x="1238" y="419"/>
                    </a:lnTo>
                    <a:lnTo>
                      <a:pt x="1200" y="419"/>
                    </a:lnTo>
                    <a:lnTo>
                      <a:pt x="1162" y="400"/>
                    </a:lnTo>
                    <a:lnTo>
                      <a:pt x="1143" y="400"/>
                    </a:lnTo>
                    <a:lnTo>
                      <a:pt x="1124" y="400"/>
                    </a:lnTo>
                    <a:lnTo>
                      <a:pt x="1104" y="400"/>
                    </a:lnTo>
                    <a:lnTo>
                      <a:pt x="1066" y="400"/>
                    </a:lnTo>
                    <a:lnTo>
                      <a:pt x="1048" y="419"/>
                    </a:lnTo>
                    <a:lnTo>
                      <a:pt x="1048" y="439"/>
                    </a:lnTo>
                    <a:lnTo>
                      <a:pt x="1048" y="457"/>
                    </a:lnTo>
                    <a:lnTo>
                      <a:pt x="1048" y="515"/>
                    </a:lnTo>
                    <a:lnTo>
                      <a:pt x="1048" y="534"/>
                    </a:lnTo>
                    <a:lnTo>
                      <a:pt x="1028" y="534"/>
                    </a:lnTo>
                    <a:lnTo>
                      <a:pt x="990" y="534"/>
                    </a:lnTo>
                    <a:lnTo>
                      <a:pt x="971" y="515"/>
                    </a:lnTo>
                    <a:lnTo>
                      <a:pt x="971" y="534"/>
                    </a:lnTo>
                    <a:lnTo>
                      <a:pt x="952" y="534"/>
                    </a:lnTo>
                    <a:lnTo>
                      <a:pt x="895" y="571"/>
                    </a:lnTo>
                    <a:lnTo>
                      <a:pt x="895" y="591"/>
                    </a:lnTo>
                    <a:lnTo>
                      <a:pt x="876" y="591"/>
                    </a:lnTo>
                    <a:lnTo>
                      <a:pt x="819" y="571"/>
                    </a:lnTo>
                    <a:lnTo>
                      <a:pt x="799" y="553"/>
                    </a:lnTo>
                    <a:lnTo>
                      <a:pt x="743" y="495"/>
                    </a:lnTo>
                    <a:lnTo>
                      <a:pt x="723" y="476"/>
                    </a:lnTo>
                    <a:lnTo>
                      <a:pt x="704" y="476"/>
                    </a:lnTo>
                    <a:lnTo>
                      <a:pt x="685" y="495"/>
                    </a:lnTo>
                    <a:lnTo>
                      <a:pt x="667" y="495"/>
                    </a:lnTo>
                    <a:lnTo>
                      <a:pt x="667" y="515"/>
                    </a:lnTo>
                    <a:lnTo>
                      <a:pt x="647" y="534"/>
                    </a:lnTo>
                    <a:lnTo>
                      <a:pt x="647" y="571"/>
                    </a:lnTo>
                    <a:lnTo>
                      <a:pt x="647" y="591"/>
                    </a:lnTo>
                    <a:lnTo>
                      <a:pt x="628" y="591"/>
                    </a:lnTo>
                    <a:lnTo>
                      <a:pt x="628" y="610"/>
                    </a:lnTo>
                    <a:lnTo>
                      <a:pt x="609" y="610"/>
                    </a:lnTo>
                    <a:lnTo>
                      <a:pt x="609" y="591"/>
                    </a:lnTo>
                    <a:lnTo>
                      <a:pt x="590" y="591"/>
                    </a:lnTo>
                    <a:lnTo>
                      <a:pt x="590" y="571"/>
                    </a:lnTo>
                    <a:lnTo>
                      <a:pt x="571" y="571"/>
                    </a:lnTo>
                    <a:lnTo>
                      <a:pt x="571" y="553"/>
                    </a:lnTo>
                    <a:lnTo>
                      <a:pt x="571" y="534"/>
                    </a:lnTo>
                    <a:lnTo>
                      <a:pt x="571" y="515"/>
                    </a:lnTo>
                    <a:lnTo>
                      <a:pt x="571" y="495"/>
                    </a:lnTo>
                    <a:lnTo>
                      <a:pt x="514" y="362"/>
                    </a:lnTo>
                    <a:lnTo>
                      <a:pt x="495" y="343"/>
                    </a:lnTo>
                    <a:lnTo>
                      <a:pt x="476" y="324"/>
                    </a:lnTo>
                    <a:lnTo>
                      <a:pt x="457" y="305"/>
                    </a:lnTo>
                    <a:lnTo>
                      <a:pt x="457" y="286"/>
                    </a:lnTo>
                    <a:lnTo>
                      <a:pt x="438" y="248"/>
                    </a:lnTo>
                    <a:lnTo>
                      <a:pt x="438" y="229"/>
                    </a:lnTo>
                    <a:lnTo>
                      <a:pt x="419" y="210"/>
                    </a:lnTo>
                    <a:lnTo>
                      <a:pt x="342" y="153"/>
                    </a:lnTo>
                    <a:lnTo>
                      <a:pt x="323" y="134"/>
                    </a:lnTo>
                    <a:lnTo>
                      <a:pt x="323" y="153"/>
                    </a:lnTo>
                    <a:lnTo>
                      <a:pt x="305" y="172"/>
                    </a:lnTo>
                    <a:lnTo>
                      <a:pt x="266" y="172"/>
                    </a:lnTo>
                    <a:lnTo>
                      <a:pt x="209" y="153"/>
                    </a:lnTo>
                    <a:lnTo>
                      <a:pt x="190" y="172"/>
                    </a:lnTo>
                    <a:lnTo>
                      <a:pt x="152" y="172"/>
                    </a:lnTo>
                    <a:lnTo>
                      <a:pt x="133" y="191"/>
                    </a:lnTo>
                    <a:lnTo>
                      <a:pt x="114" y="191"/>
                    </a:lnTo>
                    <a:lnTo>
                      <a:pt x="95" y="191"/>
                    </a:lnTo>
                    <a:lnTo>
                      <a:pt x="76" y="191"/>
                    </a:lnTo>
                    <a:lnTo>
                      <a:pt x="57" y="210"/>
                    </a:lnTo>
                    <a:lnTo>
                      <a:pt x="38" y="248"/>
                    </a:lnTo>
                    <a:lnTo>
                      <a:pt x="38" y="324"/>
                    </a:lnTo>
                    <a:lnTo>
                      <a:pt x="38" y="343"/>
                    </a:lnTo>
                    <a:lnTo>
                      <a:pt x="19" y="343"/>
                    </a:lnTo>
                    <a:lnTo>
                      <a:pt x="19" y="362"/>
                    </a:lnTo>
                    <a:lnTo>
                      <a:pt x="19" y="381"/>
                    </a:lnTo>
                    <a:lnTo>
                      <a:pt x="19" y="400"/>
                    </a:lnTo>
                    <a:lnTo>
                      <a:pt x="19" y="419"/>
                    </a:lnTo>
                    <a:lnTo>
                      <a:pt x="0" y="439"/>
                    </a:lnTo>
                    <a:lnTo>
                      <a:pt x="19" y="439"/>
                    </a:lnTo>
                    <a:lnTo>
                      <a:pt x="38" y="419"/>
                    </a:lnTo>
                    <a:lnTo>
                      <a:pt x="38" y="439"/>
                    </a:lnTo>
                    <a:lnTo>
                      <a:pt x="57" y="439"/>
                    </a:lnTo>
                    <a:lnTo>
                      <a:pt x="76" y="457"/>
                    </a:lnTo>
                    <a:lnTo>
                      <a:pt x="95" y="476"/>
                    </a:lnTo>
                    <a:lnTo>
                      <a:pt x="95" y="495"/>
                    </a:lnTo>
                    <a:lnTo>
                      <a:pt x="152" y="534"/>
                    </a:lnTo>
                    <a:lnTo>
                      <a:pt x="171" y="553"/>
                    </a:lnTo>
                    <a:lnTo>
                      <a:pt x="171" y="571"/>
                    </a:lnTo>
                    <a:lnTo>
                      <a:pt x="190" y="571"/>
                    </a:lnTo>
                    <a:lnTo>
                      <a:pt x="247" y="591"/>
                    </a:lnTo>
                    <a:lnTo>
                      <a:pt x="305" y="591"/>
                    </a:lnTo>
                    <a:lnTo>
                      <a:pt x="305" y="610"/>
                    </a:lnTo>
                    <a:lnTo>
                      <a:pt x="323" y="648"/>
                    </a:lnTo>
                    <a:lnTo>
                      <a:pt x="342" y="648"/>
                    </a:lnTo>
                    <a:lnTo>
                      <a:pt x="362" y="648"/>
                    </a:lnTo>
                    <a:lnTo>
                      <a:pt x="400" y="648"/>
                    </a:lnTo>
                    <a:lnTo>
                      <a:pt x="419" y="648"/>
                    </a:lnTo>
                    <a:lnTo>
                      <a:pt x="438" y="648"/>
                    </a:lnTo>
                    <a:lnTo>
                      <a:pt x="438" y="667"/>
                    </a:lnTo>
                    <a:lnTo>
                      <a:pt x="457" y="686"/>
                    </a:lnTo>
                    <a:lnTo>
                      <a:pt x="457" y="705"/>
                    </a:lnTo>
                    <a:lnTo>
                      <a:pt x="438" y="724"/>
                    </a:lnTo>
                    <a:lnTo>
                      <a:pt x="438" y="743"/>
                    </a:lnTo>
                    <a:lnTo>
                      <a:pt x="438" y="762"/>
                    </a:lnTo>
                    <a:lnTo>
                      <a:pt x="457" y="762"/>
                    </a:lnTo>
                    <a:lnTo>
                      <a:pt x="476" y="781"/>
                    </a:lnTo>
                    <a:lnTo>
                      <a:pt x="476" y="800"/>
                    </a:lnTo>
                    <a:lnTo>
                      <a:pt x="476" y="838"/>
                    </a:lnTo>
                    <a:lnTo>
                      <a:pt x="476" y="857"/>
                    </a:lnTo>
                    <a:lnTo>
                      <a:pt x="495" y="857"/>
                    </a:lnTo>
                    <a:lnTo>
                      <a:pt x="571" y="915"/>
                    </a:lnTo>
                    <a:lnTo>
                      <a:pt x="590" y="915"/>
                    </a:lnTo>
                    <a:lnTo>
                      <a:pt x="590" y="934"/>
                    </a:lnTo>
                    <a:lnTo>
                      <a:pt x="628" y="934"/>
                    </a:lnTo>
                    <a:lnTo>
                      <a:pt x="647" y="934"/>
                    </a:lnTo>
                    <a:lnTo>
                      <a:pt x="704" y="934"/>
                    </a:lnTo>
                    <a:lnTo>
                      <a:pt x="723" y="934"/>
                    </a:lnTo>
                    <a:lnTo>
                      <a:pt x="743" y="952"/>
                    </a:lnTo>
                    <a:lnTo>
                      <a:pt x="762" y="972"/>
                    </a:lnTo>
                    <a:lnTo>
                      <a:pt x="781" y="972"/>
                    </a:lnTo>
                    <a:lnTo>
                      <a:pt x="799" y="972"/>
                    </a:lnTo>
                    <a:lnTo>
                      <a:pt x="819" y="952"/>
                    </a:lnTo>
                    <a:lnTo>
                      <a:pt x="838" y="952"/>
                    </a:lnTo>
                    <a:lnTo>
                      <a:pt x="857" y="952"/>
                    </a:lnTo>
                    <a:lnTo>
                      <a:pt x="857" y="972"/>
                    </a:lnTo>
                    <a:lnTo>
                      <a:pt x="876" y="972"/>
                    </a:lnTo>
                    <a:lnTo>
                      <a:pt x="876" y="991"/>
                    </a:lnTo>
                    <a:lnTo>
                      <a:pt x="895" y="1010"/>
                    </a:lnTo>
                    <a:lnTo>
                      <a:pt x="914" y="1010"/>
                    </a:lnTo>
                    <a:lnTo>
                      <a:pt x="914" y="991"/>
                    </a:lnTo>
                    <a:lnTo>
                      <a:pt x="933" y="991"/>
                    </a:lnTo>
                    <a:lnTo>
                      <a:pt x="933" y="1010"/>
                    </a:lnTo>
                    <a:lnTo>
                      <a:pt x="952" y="1010"/>
                    </a:lnTo>
                    <a:lnTo>
                      <a:pt x="952" y="1048"/>
                    </a:lnTo>
                    <a:lnTo>
                      <a:pt x="952" y="1067"/>
                    </a:lnTo>
                    <a:lnTo>
                      <a:pt x="971" y="1067"/>
                    </a:lnTo>
                    <a:lnTo>
                      <a:pt x="971" y="1086"/>
                    </a:lnTo>
                    <a:lnTo>
                      <a:pt x="971" y="1105"/>
                    </a:lnTo>
                    <a:lnTo>
                      <a:pt x="990" y="1105"/>
                    </a:lnTo>
                    <a:lnTo>
                      <a:pt x="1009" y="1105"/>
                    </a:lnTo>
                    <a:lnTo>
                      <a:pt x="1028" y="1105"/>
                    </a:lnTo>
                    <a:lnTo>
                      <a:pt x="1028" y="1124"/>
                    </a:lnTo>
                    <a:lnTo>
                      <a:pt x="1009" y="1143"/>
                    </a:lnTo>
                    <a:lnTo>
                      <a:pt x="1009" y="1162"/>
                    </a:lnTo>
                    <a:lnTo>
                      <a:pt x="1028" y="1201"/>
                    </a:lnTo>
                    <a:lnTo>
                      <a:pt x="1028" y="1219"/>
                    </a:lnTo>
                    <a:lnTo>
                      <a:pt x="1009" y="1219"/>
                    </a:lnTo>
                    <a:lnTo>
                      <a:pt x="1009" y="1238"/>
                    </a:lnTo>
                    <a:lnTo>
                      <a:pt x="1028" y="1238"/>
                    </a:lnTo>
                    <a:lnTo>
                      <a:pt x="1085" y="1238"/>
                    </a:lnTo>
                    <a:lnTo>
                      <a:pt x="1104" y="1238"/>
                    </a:lnTo>
                    <a:lnTo>
                      <a:pt x="1124" y="1238"/>
                    </a:lnTo>
                    <a:lnTo>
                      <a:pt x="1162" y="1238"/>
                    </a:lnTo>
                    <a:lnTo>
                      <a:pt x="1180" y="1219"/>
                    </a:lnTo>
                    <a:lnTo>
                      <a:pt x="1257" y="1219"/>
                    </a:lnTo>
                    <a:lnTo>
                      <a:pt x="1276" y="1201"/>
                    </a:lnTo>
                    <a:lnTo>
                      <a:pt x="1295" y="1201"/>
                    </a:lnTo>
                    <a:lnTo>
                      <a:pt x="1295" y="1219"/>
                    </a:lnTo>
                    <a:lnTo>
                      <a:pt x="1314" y="1219"/>
                    </a:lnTo>
                    <a:lnTo>
                      <a:pt x="1333" y="1238"/>
                    </a:lnTo>
                    <a:lnTo>
                      <a:pt x="1333" y="1257"/>
                    </a:lnTo>
                    <a:lnTo>
                      <a:pt x="1333" y="1277"/>
                    </a:lnTo>
                    <a:lnTo>
                      <a:pt x="1333" y="1296"/>
                    </a:lnTo>
                    <a:lnTo>
                      <a:pt x="1314" y="1315"/>
                    </a:lnTo>
                    <a:lnTo>
                      <a:pt x="1314" y="1333"/>
                    </a:lnTo>
                    <a:lnTo>
                      <a:pt x="1295" y="1333"/>
                    </a:lnTo>
                    <a:lnTo>
                      <a:pt x="1295" y="1353"/>
                    </a:lnTo>
                    <a:lnTo>
                      <a:pt x="1295" y="1410"/>
                    </a:lnTo>
                    <a:lnTo>
                      <a:pt x="1295" y="1448"/>
                    </a:lnTo>
                    <a:lnTo>
                      <a:pt x="1295" y="1467"/>
                    </a:lnTo>
                    <a:lnTo>
                      <a:pt x="1276" y="1467"/>
                    </a:lnTo>
                    <a:lnTo>
                      <a:pt x="1257" y="1448"/>
                    </a:lnTo>
                    <a:lnTo>
                      <a:pt x="1238" y="1467"/>
                    </a:lnTo>
                    <a:lnTo>
                      <a:pt x="1238" y="1486"/>
                    </a:lnTo>
                    <a:lnTo>
                      <a:pt x="1200" y="1581"/>
                    </a:lnTo>
                    <a:lnTo>
                      <a:pt x="1200" y="1619"/>
                    </a:lnTo>
                    <a:lnTo>
                      <a:pt x="1162" y="1638"/>
                    </a:lnTo>
                    <a:lnTo>
                      <a:pt x="1162" y="1658"/>
                    </a:lnTo>
                    <a:lnTo>
                      <a:pt x="1162" y="1677"/>
                    </a:lnTo>
                    <a:lnTo>
                      <a:pt x="1162" y="1695"/>
                    </a:lnTo>
                    <a:lnTo>
                      <a:pt x="1180" y="1695"/>
                    </a:lnTo>
                    <a:lnTo>
                      <a:pt x="1200" y="1695"/>
                    </a:lnTo>
                    <a:lnTo>
                      <a:pt x="1200" y="1714"/>
                    </a:lnTo>
                    <a:lnTo>
                      <a:pt x="1200" y="1734"/>
                    </a:lnTo>
                    <a:lnTo>
                      <a:pt x="1219" y="1734"/>
                    </a:lnTo>
                    <a:lnTo>
                      <a:pt x="1276" y="1753"/>
                    </a:lnTo>
                    <a:lnTo>
                      <a:pt x="1276" y="1734"/>
                    </a:lnTo>
                    <a:lnTo>
                      <a:pt x="1295" y="1734"/>
                    </a:lnTo>
                    <a:lnTo>
                      <a:pt x="1314" y="1734"/>
                    </a:lnTo>
                    <a:lnTo>
                      <a:pt x="1333" y="1714"/>
                    </a:lnTo>
                    <a:lnTo>
                      <a:pt x="1314" y="1714"/>
                    </a:lnTo>
                    <a:lnTo>
                      <a:pt x="1333" y="1714"/>
                    </a:lnTo>
                    <a:lnTo>
                      <a:pt x="1333" y="1695"/>
                    </a:lnTo>
                    <a:lnTo>
                      <a:pt x="1352" y="1695"/>
                    </a:lnTo>
                    <a:lnTo>
                      <a:pt x="1371" y="1714"/>
                    </a:lnTo>
                    <a:lnTo>
                      <a:pt x="1371" y="1734"/>
                    </a:lnTo>
                    <a:lnTo>
                      <a:pt x="1371" y="1753"/>
                    </a:lnTo>
                    <a:lnTo>
                      <a:pt x="1371" y="1791"/>
                    </a:lnTo>
                    <a:lnTo>
                      <a:pt x="1371" y="1810"/>
                    </a:lnTo>
                    <a:lnTo>
                      <a:pt x="1390" y="1867"/>
                    </a:lnTo>
                    <a:lnTo>
                      <a:pt x="1390" y="1886"/>
                    </a:lnTo>
                    <a:lnTo>
                      <a:pt x="1409" y="1886"/>
                    </a:lnTo>
                    <a:lnTo>
                      <a:pt x="1429" y="1905"/>
                    </a:lnTo>
                    <a:lnTo>
                      <a:pt x="1429" y="1924"/>
                    </a:lnTo>
                    <a:lnTo>
                      <a:pt x="1390" y="1943"/>
                    </a:lnTo>
                    <a:lnTo>
                      <a:pt x="1390" y="1962"/>
                    </a:lnTo>
                    <a:lnTo>
                      <a:pt x="1390" y="1981"/>
                    </a:lnTo>
                    <a:lnTo>
                      <a:pt x="1390" y="2000"/>
                    </a:lnTo>
                    <a:lnTo>
                      <a:pt x="1409" y="2019"/>
                    </a:lnTo>
                    <a:lnTo>
                      <a:pt x="1429" y="2019"/>
                    </a:lnTo>
                    <a:lnTo>
                      <a:pt x="1429" y="2039"/>
                    </a:lnTo>
                    <a:lnTo>
                      <a:pt x="1429" y="2058"/>
                    </a:lnTo>
                    <a:lnTo>
                      <a:pt x="1429" y="2076"/>
                    </a:lnTo>
                    <a:lnTo>
                      <a:pt x="1485" y="2095"/>
                    </a:lnTo>
                    <a:lnTo>
                      <a:pt x="1485" y="2115"/>
                    </a:lnTo>
                    <a:lnTo>
                      <a:pt x="1505" y="2115"/>
                    </a:lnTo>
                    <a:lnTo>
                      <a:pt x="1524" y="2115"/>
                    </a:lnTo>
                    <a:lnTo>
                      <a:pt x="1638" y="2134"/>
                    </a:lnTo>
                    <a:lnTo>
                      <a:pt x="1638" y="2115"/>
                    </a:lnTo>
                    <a:lnTo>
                      <a:pt x="1657" y="2115"/>
                    </a:lnTo>
                    <a:lnTo>
                      <a:pt x="1676" y="2115"/>
                    </a:lnTo>
                    <a:lnTo>
                      <a:pt x="1733" y="2115"/>
                    </a:lnTo>
                    <a:lnTo>
                      <a:pt x="1752" y="2115"/>
                    </a:lnTo>
                    <a:lnTo>
                      <a:pt x="1752" y="2095"/>
                    </a:lnTo>
                    <a:lnTo>
                      <a:pt x="1752" y="2076"/>
                    </a:lnTo>
                    <a:lnTo>
                      <a:pt x="1752" y="2058"/>
                    </a:lnTo>
                    <a:lnTo>
                      <a:pt x="1752" y="2019"/>
                    </a:lnTo>
                    <a:lnTo>
                      <a:pt x="1771" y="2019"/>
                    </a:lnTo>
                    <a:lnTo>
                      <a:pt x="1790" y="2000"/>
                    </a:lnTo>
                    <a:lnTo>
                      <a:pt x="1810" y="2000"/>
                    </a:lnTo>
                    <a:lnTo>
                      <a:pt x="1810" y="1962"/>
                    </a:lnTo>
                    <a:lnTo>
                      <a:pt x="1810" y="1943"/>
                    </a:lnTo>
                    <a:lnTo>
                      <a:pt x="1828" y="1943"/>
                    </a:lnTo>
                    <a:lnTo>
                      <a:pt x="1828" y="1924"/>
                    </a:lnTo>
                    <a:lnTo>
                      <a:pt x="1828" y="1905"/>
                    </a:lnTo>
                    <a:lnTo>
                      <a:pt x="1847" y="1905"/>
                    </a:lnTo>
                    <a:lnTo>
                      <a:pt x="1866" y="1924"/>
                    </a:lnTo>
                    <a:lnTo>
                      <a:pt x="1886" y="1924"/>
                    </a:lnTo>
                    <a:lnTo>
                      <a:pt x="1905" y="1905"/>
                    </a:lnTo>
                    <a:lnTo>
                      <a:pt x="1923" y="1905"/>
                    </a:lnTo>
                    <a:lnTo>
                      <a:pt x="1942" y="1905"/>
                    </a:lnTo>
                    <a:lnTo>
                      <a:pt x="1942" y="1924"/>
                    </a:lnTo>
                    <a:lnTo>
                      <a:pt x="1962" y="1943"/>
                    </a:lnTo>
                    <a:lnTo>
                      <a:pt x="1942" y="1962"/>
                    </a:lnTo>
                    <a:lnTo>
                      <a:pt x="1962" y="1962"/>
                    </a:lnTo>
                    <a:lnTo>
                      <a:pt x="1962" y="1981"/>
                    </a:lnTo>
                    <a:lnTo>
                      <a:pt x="1981" y="1981"/>
                    </a:lnTo>
                    <a:lnTo>
                      <a:pt x="2000" y="2000"/>
                    </a:lnTo>
                    <a:lnTo>
                      <a:pt x="2000" y="2019"/>
                    </a:lnTo>
                    <a:lnTo>
                      <a:pt x="2019" y="2019"/>
                    </a:lnTo>
                    <a:lnTo>
                      <a:pt x="2038" y="2039"/>
                    </a:lnTo>
                    <a:lnTo>
                      <a:pt x="2057" y="2039"/>
                    </a:lnTo>
                    <a:lnTo>
                      <a:pt x="2057" y="2058"/>
                    </a:lnTo>
                    <a:lnTo>
                      <a:pt x="2057" y="2076"/>
                    </a:lnTo>
                    <a:lnTo>
                      <a:pt x="2076" y="2095"/>
                    </a:lnTo>
                    <a:lnTo>
                      <a:pt x="2076" y="2115"/>
                    </a:lnTo>
                    <a:lnTo>
                      <a:pt x="2095" y="2134"/>
                    </a:lnTo>
                    <a:lnTo>
                      <a:pt x="2095" y="2172"/>
                    </a:lnTo>
                    <a:lnTo>
                      <a:pt x="2095" y="2210"/>
                    </a:lnTo>
                    <a:lnTo>
                      <a:pt x="2095" y="2248"/>
                    </a:lnTo>
                    <a:lnTo>
                      <a:pt x="2076" y="2248"/>
                    </a:lnTo>
                    <a:lnTo>
                      <a:pt x="2076" y="2267"/>
                    </a:lnTo>
                    <a:lnTo>
                      <a:pt x="2057" y="2267"/>
                    </a:lnTo>
                    <a:lnTo>
                      <a:pt x="2057" y="2286"/>
                    </a:lnTo>
                    <a:lnTo>
                      <a:pt x="2057" y="2305"/>
                    </a:lnTo>
                    <a:lnTo>
                      <a:pt x="2057" y="2324"/>
                    </a:lnTo>
                    <a:lnTo>
                      <a:pt x="2038" y="2324"/>
                    </a:lnTo>
                    <a:lnTo>
                      <a:pt x="2019" y="2362"/>
                    </a:lnTo>
                    <a:lnTo>
                      <a:pt x="2000" y="2362"/>
                    </a:lnTo>
                    <a:lnTo>
                      <a:pt x="2000" y="2343"/>
                    </a:lnTo>
                    <a:lnTo>
                      <a:pt x="1981" y="2343"/>
                    </a:lnTo>
                    <a:lnTo>
                      <a:pt x="1981" y="2324"/>
                    </a:lnTo>
                    <a:lnTo>
                      <a:pt x="1962" y="2324"/>
                    </a:lnTo>
                    <a:lnTo>
                      <a:pt x="1962" y="2305"/>
                    </a:lnTo>
                    <a:lnTo>
                      <a:pt x="1942" y="2305"/>
                    </a:lnTo>
                    <a:lnTo>
                      <a:pt x="1923" y="2305"/>
                    </a:lnTo>
                    <a:lnTo>
                      <a:pt x="1905" y="2286"/>
                    </a:lnTo>
                    <a:lnTo>
                      <a:pt x="1905" y="2267"/>
                    </a:lnTo>
                    <a:lnTo>
                      <a:pt x="1886" y="2267"/>
                    </a:lnTo>
                    <a:lnTo>
                      <a:pt x="1866" y="2267"/>
                    </a:lnTo>
                    <a:lnTo>
                      <a:pt x="1886" y="2248"/>
                    </a:lnTo>
                    <a:lnTo>
                      <a:pt x="1866" y="2248"/>
                    </a:lnTo>
                    <a:lnTo>
                      <a:pt x="1828" y="2248"/>
                    </a:lnTo>
                    <a:lnTo>
                      <a:pt x="1810" y="2248"/>
                    </a:lnTo>
                    <a:lnTo>
                      <a:pt x="1810" y="2229"/>
                    </a:lnTo>
                    <a:lnTo>
                      <a:pt x="1790" y="2229"/>
                    </a:lnTo>
                    <a:lnTo>
                      <a:pt x="1771" y="2229"/>
                    </a:lnTo>
                    <a:lnTo>
                      <a:pt x="1752" y="2229"/>
                    </a:lnTo>
                    <a:lnTo>
                      <a:pt x="1733" y="2229"/>
                    </a:lnTo>
                    <a:lnTo>
                      <a:pt x="1714" y="2229"/>
                    </a:lnTo>
                    <a:lnTo>
                      <a:pt x="1714" y="2248"/>
                    </a:lnTo>
                    <a:lnTo>
                      <a:pt x="1695" y="2248"/>
                    </a:lnTo>
                    <a:lnTo>
                      <a:pt x="1676" y="2248"/>
                    </a:lnTo>
                    <a:lnTo>
                      <a:pt x="1657" y="2248"/>
                    </a:lnTo>
                    <a:lnTo>
                      <a:pt x="1638" y="2248"/>
                    </a:lnTo>
                    <a:lnTo>
                      <a:pt x="1619" y="2248"/>
                    </a:lnTo>
                    <a:lnTo>
                      <a:pt x="1619" y="2267"/>
                    </a:lnTo>
                    <a:lnTo>
                      <a:pt x="1619" y="2286"/>
                    </a:lnTo>
                    <a:lnTo>
                      <a:pt x="1638" y="2286"/>
                    </a:lnTo>
                    <a:lnTo>
                      <a:pt x="1638" y="2305"/>
                    </a:lnTo>
                    <a:lnTo>
                      <a:pt x="1638" y="2324"/>
                    </a:lnTo>
                    <a:lnTo>
                      <a:pt x="1657" y="2324"/>
                    </a:lnTo>
                    <a:lnTo>
                      <a:pt x="1657" y="2343"/>
                    </a:lnTo>
                    <a:lnTo>
                      <a:pt x="1695" y="2343"/>
                    </a:lnTo>
                    <a:lnTo>
                      <a:pt x="1695" y="2362"/>
                    </a:lnTo>
                    <a:lnTo>
                      <a:pt x="1695" y="2381"/>
                    </a:lnTo>
                    <a:lnTo>
                      <a:pt x="1695" y="2400"/>
                    </a:lnTo>
                    <a:lnTo>
                      <a:pt x="1695" y="2420"/>
                    </a:lnTo>
                    <a:lnTo>
                      <a:pt x="1714" y="2438"/>
                    </a:lnTo>
                    <a:lnTo>
                      <a:pt x="1714" y="2457"/>
                    </a:lnTo>
                    <a:lnTo>
                      <a:pt x="1714" y="2476"/>
                    </a:lnTo>
                    <a:lnTo>
                      <a:pt x="1695" y="2476"/>
                    </a:lnTo>
                    <a:lnTo>
                      <a:pt x="1695" y="2496"/>
                    </a:lnTo>
                    <a:lnTo>
                      <a:pt x="1695" y="2515"/>
                    </a:lnTo>
                    <a:lnTo>
                      <a:pt x="1695" y="2534"/>
                    </a:lnTo>
                    <a:lnTo>
                      <a:pt x="1695" y="2552"/>
                    </a:lnTo>
                    <a:lnTo>
                      <a:pt x="1657" y="2572"/>
                    </a:lnTo>
                    <a:lnTo>
                      <a:pt x="1600" y="2591"/>
                    </a:lnTo>
                    <a:lnTo>
                      <a:pt x="1581" y="2591"/>
                    </a:lnTo>
                    <a:lnTo>
                      <a:pt x="1581" y="2610"/>
                    </a:lnTo>
                    <a:lnTo>
                      <a:pt x="1581" y="2629"/>
                    </a:lnTo>
                    <a:lnTo>
                      <a:pt x="1581" y="2648"/>
                    </a:lnTo>
                    <a:lnTo>
                      <a:pt x="1561" y="2648"/>
                    </a:lnTo>
                    <a:lnTo>
                      <a:pt x="1505" y="2686"/>
                    </a:lnTo>
                    <a:lnTo>
                      <a:pt x="1485" y="2705"/>
                    </a:lnTo>
                    <a:lnTo>
                      <a:pt x="1485" y="2724"/>
                    </a:lnTo>
                    <a:lnTo>
                      <a:pt x="1485" y="2743"/>
                    </a:lnTo>
                    <a:lnTo>
                      <a:pt x="1505" y="2743"/>
                    </a:lnTo>
                    <a:lnTo>
                      <a:pt x="1505" y="2762"/>
                    </a:lnTo>
                    <a:lnTo>
                      <a:pt x="1485" y="2762"/>
                    </a:lnTo>
                    <a:lnTo>
                      <a:pt x="1485" y="2781"/>
                    </a:lnTo>
                    <a:lnTo>
                      <a:pt x="1485" y="2801"/>
                    </a:lnTo>
                    <a:lnTo>
                      <a:pt x="1466" y="2801"/>
                    </a:lnTo>
                    <a:lnTo>
                      <a:pt x="1485" y="2819"/>
                    </a:lnTo>
                    <a:lnTo>
                      <a:pt x="1505" y="2838"/>
                    </a:lnTo>
                    <a:lnTo>
                      <a:pt x="1524" y="2857"/>
                    </a:lnTo>
                    <a:lnTo>
                      <a:pt x="1543" y="2857"/>
                    </a:lnTo>
                    <a:lnTo>
                      <a:pt x="1543" y="2838"/>
                    </a:lnTo>
                    <a:lnTo>
                      <a:pt x="1543" y="2857"/>
                    </a:lnTo>
                    <a:lnTo>
                      <a:pt x="1561" y="2857"/>
                    </a:lnTo>
                    <a:lnTo>
                      <a:pt x="1561" y="2877"/>
                    </a:lnTo>
                    <a:lnTo>
                      <a:pt x="1561" y="2896"/>
                    </a:lnTo>
                    <a:lnTo>
                      <a:pt x="1561" y="2933"/>
                    </a:lnTo>
                    <a:lnTo>
                      <a:pt x="1561" y="2953"/>
                    </a:lnTo>
                    <a:lnTo>
                      <a:pt x="1581" y="2953"/>
                    </a:lnTo>
                    <a:lnTo>
                      <a:pt x="1600" y="2972"/>
                    </a:lnTo>
                    <a:lnTo>
                      <a:pt x="1619" y="2972"/>
                    </a:lnTo>
                    <a:lnTo>
                      <a:pt x="1619" y="2991"/>
                    </a:lnTo>
                    <a:lnTo>
                      <a:pt x="1638" y="2991"/>
                    </a:lnTo>
                    <a:lnTo>
                      <a:pt x="1676" y="2991"/>
                    </a:lnTo>
                    <a:lnTo>
                      <a:pt x="1714" y="3010"/>
                    </a:lnTo>
                    <a:lnTo>
                      <a:pt x="1714" y="3029"/>
                    </a:lnTo>
                    <a:lnTo>
                      <a:pt x="1695" y="3029"/>
                    </a:lnTo>
                    <a:lnTo>
                      <a:pt x="1695" y="3048"/>
                    </a:lnTo>
                    <a:lnTo>
                      <a:pt x="1695" y="3067"/>
                    </a:lnTo>
                    <a:lnTo>
                      <a:pt x="1714" y="3067"/>
                    </a:lnTo>
                    <a:lnTo>
                      <a:pt x="1733" y="3067"/>
                    </a:lnTo>
                    <a:lnTo>
                      <a:pt x="1752" y="3067"/>
                    </a:lnTo>
                    <a:lnTo>
                      <a:pt x="1771" y="3048"/>
                    </a:lnTo>
                    <a:lnTo>
                      <a:pt x="1790" y="3048"/>
                    </a:lnTo>
                    <a:lnTo>
                      <a:pt x="1790" y="3067"/>
                    </a:lnTo>
                    <a:lnTo>
                      <a:pt x="1790" y="3086"/>
                    </a:lnTo>
                    <a:lnTo>
                      <a:pt x="1810" y="3086"/>
                    </a:lnTo>
                    <a:lnTo>
                      <a:pt x="1828" y="3086"/>
                    </a:lnTo>
                    <a:lnTo>
                      <a:pt x="1847" y="3086"/>
                    </a:lnTo>
                    <a:lnTo>
                      <a:pt x="1847" y="3105"/>
                    </a:lnTo>
                    <a:lnTo>
                      <a:pt x="1847" y="3124"/>
                    </a:lnTo>
                    <a:lnTo>
                      <a:pt x="1847" y="3143"/>
                    </a:lnTo>
                    <a:lnTo>
                      <a:pt x="1866" y="3143"/>
                    </a:lnTo>
                    <a:lnTo>
                      <a:pt x="1866" y="3162"/>
                    </a:lnTo>
                    <a:lnTo>
                      <a:pt x="1866" y="3182"/>
                    </a:lnTo>
                    <a:lnTo>
                      <a:pt x="1828" y="3277"/>
                    </a:lnTo>
                    <a:lnTo>
                      <a:pt x="1810" y="3296"/>
                    </a:lnTo>
                    <a:lnTo>
                      <a:pt x="1790" y="3296"/>
                    </a:lnTo>
                    <a:lnTo>
                      <a:pt x="1771" y="3314"/>
                    </a:lnTo>
                    <a:lnTo>
                      <a:pt x="1752" y="3314"/>
                    </a:lnTo>
                    <a:lnTo>
                      <a:pt x="1752" y="3334"/>
                    </a:lnTo>
                    <a:lnTo>
                      <a:pt x="1752" y="3353"/>
                    </a:lnTo>
                    <a:lnTo>
                      <a:pt x="1771" y="3372"/>
                    </a:lnTo>
                    <a:lnTo>
                      <a:pt x="1771" y="3391"/>
                    </a:lnTo>
                    <a:lnTo>
                      <a:pt x="1790" y="3391"/>
                    </a:lnTo>
                    <a:lnTo>
                      <a:pt x="1790" y="3410"/>
                    </a:lnTo>
                    <a:lnTo>
                      <a:pt x="1790" y="3429"/>
                    </a:lnTo>
                    <a:lnTo>
                      <a:pt x="1810" y="3429"/>
                    </a:lnTo>
                    <a:lnTo>
                      <a:pt x="2000" y="3410"/>
                    </a:lnTo>
                    <a:lnTo>
                      <a:pt x="2019" y="3410"/>
                    </a:lnTo>
                    <a:lnTo>
                      <a:pt x="2076" y="3372"/>
                    </a:lnTo>
                    <a:lnTo>
                      <a:pt x="2114" y="3391"/>
                    </a:lnTo>
                    <a:lnTo>
                      <a:pt x="2133" y="3391"/>
                    </a:lnTo>
                    <a:lnTo>
                      <a:pt x="2152" y="3391"/>
                    </a:lnTo>
                    <a:lnTo>
                      <a:pt x="2171" y="3391"/>
                    </a:lnTo>
                    <a:lnTo>
                      <a:pt x="2190" y="3391"/>
                    </a:lnTo>
                    <a:lnTo>
                      <a:pt x="2190" y="3372"/>
                    </a:lnTo>
                    <a:lnTo>
                      <a:pt x="2209" y="3372"/>
                    </a:lnTo>
                    <a:lnTo>
                      <a:pt x="2209" y="3391"/>
                    </a:lnTo>
                    <a:lnTo>
                      <a:pt x="2209" y="3410"/>
                    </a:lnTo>
                    <a:lnTo>
                      <a:pt x="2209" y="3429"/>
                    </a:lnTo>
                    <a:lnTo>
                      <a:pt x="2209" y="3448"/>
                    </a:lnTo>
                    <a:lnTo>
                      <a:pt x="2228" y="3467"/>
                    </a:lnTo>
                    <a:lnTo>
                      <a:pt x="2247" y="3467"/>
                    </a:lnTo>
                    <a:lnTo>
                      <a:pt x="2286" y="3486"/>
                    </a:lnTo>
                    <a:lnTo>
                      <a:pt x="2304" y="3486"/>
                    </a:lnTo>
                    <a:lnTo>
                      <a:pt x="2343" y="3486"/>
                    </a:lnTo>
                    <a:lnTo>
                      <a:pt x="2343" y="3505"/>
                    </a:lnTo>
                    <a:lnTo>
                      <a:pt x="2362" y="3505"/>
                    </a:lnTo>
                    <a:lnTo>
                      <a:pt x="2381" y="3505"/>
                    </a:lnTo>
                    <a:lnTo>
                      <a:pt x="2419" y="3505"/>
                    </a:lnTo>
                    <a:lnTo>
                      <a:pt x="2438" y="3486"/>
                    </a:lnTo>
                    <a:lnTo>
                      <a:pt x="2457" y="3486"/>
                    </a:lnTo>
                    <a:lnTo>
                      <a:pt x="2476" y="3486"/>
                    </a:lnTo>
                    <a:lnTo>
                      <a:pt x="2495" y="3467"/>
                    </a:lnTo>
                    <a:lnTo>
                      <a:pt x="2514" y="3467"/>
                    </a:lnTo>
                    <a:lnTo>
                      <a:pt x="2533" y="3486"/>
                    </a:lnTo>
                    <a:lnTo>
                      <a:pt x="2552" y="3486"/>
                    </a:lnTo>
                    <a:lnTo>
                      <a:pt x="2571" y="3486"/>
                    </a:lnTo>
                    <a:lnTo>
                      <a:pt x="2590" y="3467"/>
                    </a:lnTo>
                    <a:lnTo>
                      <a:pt x="2609" y="3486"/>
                    </a:lnTo>
                    <a:lnTo>
                      <a:pt x="2628" y="3486"/>
                    </a:lnTo>
                    <a:lnTo>
                      <a:pt x="2648" y="3505"/>
                    </a:lnTo>
                    <a:lnTo>
                      <a:pt x="2648" y="3524"/>
                    </a:lnTo>
                    <a:lnTo>
                      <a:pt x="2648" y="3543"/>
                    </a:lnTo>
                    <a:lnTo>
                      <a:pt x="2667" y="3562"/>
                    </a:lnTo>
                    <a:lnTo>
                      <a:pt x="2704" y="3600"/>
                    </a:lnTo>
                    <a:lnTo>
                      <a:pt x="2724" y="3619"/>
                    </a:lnTo>
                    <a:lnTo>
                      <a:pt x="2781" y="3676"/>
                    </a:lnTo>
                    <a:lnTo>
                      <a:pt x="2838" y="3695"/>
                    </a:lnTo>
                    <a:lnTo>
                      <a:pt x="2914" y="3676"/>
                    </a:lnTo>
                    <a:lnTo>
                      <a:pt x="2952" y="3676"/>
                    </a:lnTo>
                    <a:lnTo>
                      <a:pt x="2952" y="3695"/>
                    </a:lnTo>
                    <a:lnTo>
                      <a:pt x="2971" y="3715"/>
                    </a:lnTo>
                    <a:lnTo>
                      <a:pt x="2990" y="3715"/>
                    </a:lnTo>
                    <a:lnTo>
                      <a:pt x="3009" y="3715"/>
                    </a:lnTo>
                    <a:lnTo>
                      <a:pt x="3029" y="3715"/>
                    </a:lnTo>
                    <a:lnTo>
                      <a:pt x="3047" y="3791"/>
                    </a:lnTo>
                    <a:lnTo>
                      <a:pt x="3047" y="3829"/>
                    </a:lnTo>
                    <a:lnTo>
                      <a:pt x="3085" y="3791"/>
                    </a:lnTo>
                    <a:lnTo>
                      <a:pt x="3124" y="3753"/>
                    </a:lnTo>
                    <a:lnTo>
                      <a:pt x="3143" y="3734"/>
                    </a:lnTo>
                    <a:lnTo>
                      <a:pt x="3143" y="3753"/>
                    </a:lnTo>
                    <a:lnTo>
                      <a:pt x="3161" y="3753"/>
                    </a:lnTo>
                    <a:lnTo>
                      <a:pt x="3161" y="3734"/>
                    </a:lnTo>
                    <a:lnTo>
                      <a:pt x="3200" y="3734"/>
                    </a:lnTo>
                    <a:lnTo>
                      <a:pt x="3219" y="3715"/>
                    </a:lnTo>
                    <a:lnTo>
                      <a:pt x="3219" y="3695"/>
                    </a:lnTo>
                    <a:lnTo>
                      <a:pt x="3200" y="3676"/>
                    </a:lnTo>
                    <a:lnTo>
                      <a:pt x="3200" y="3658"/>
                    </a:lnTo>
                    <a:lnTo>
                      <a:pt x="3200" y="3639"/>
                    </a:lnTo>
                    <a:lnTo>
                      <a:pt x="3219" y="3639"/>
                    </a:lnTo>
                    <a:lnTo>
                      <a:pt x="3238" y="3639"/>
                    </a:lnTo>
                    <a:lnTo>
                      <a:pt x="3257" y="3619"/>
                    </a:lnTo>
                    <a:lnTo>
                      <a:pt x="3276" y="3619"/>
                    </a:lnTo>
                    <a:lnTo>
                      <a:pt x="3314" y="3619"/>
                    </a:lnTo>
                    <a:lnTo>
                      <a:pt x="3333" y="3619"/>
                    </a:lnTo>
                    <a:lnTo>
                      <a:pt x="3352" y="3619"/>
                    </a:lnTo>
                    <a:lnTo>
                      <a:pt x="3352" y="3562"/>
                    </a:lnTo>
                    <a:lnTo>
                      <a:pt x="3333" y="3524"/>
                    </a:lnTo>
                    <a:lnTo>
                      <a:pt x="3333" y="3505"/>
                    </a:lnTo>
                    <a:lnTo>
                      <a:pt x="3390" y="3505"/>
                    </a:lnTo>
                    <a:lnTo>
                      <a:pt x="3447" y="3505"/>
                    </a:lnTo>
                    <a:lnTo>
                      <a:pt x="3466" y="3486"/>
                    </a:lnTo>
                    <a:lnTo>
                      <a:pt x="3486" y="3486"/>
                    </a:lnTo>
                    <a:lnTo>
                      <a:pt x="3486" y="3467"/>
                    </a:lnTo>
                    <a:lnTo>
                      <a:pt x="3466" y="3410"/>
                    </a:lnTo>
                    <a:lnTo>
                      <a:pt x="3466" y="3391"/>
                    </a:lnTo>
                    <a:lnTo>
                      <a:pt x="3486" y="3391"/>
                    </a:lnTo>
                    <a:lnTo>
                      <a:pt x="3505" y="3391"/>
                    </a:lnTo>
                    <a:lnTo>
                      <a:pt x="3524" y="3391"/>
                    </a:lnTo>
                    <a:lnTo>
                      <a:pt x="3524" y="3372"/>
                    </a:lnTo>
                    <a:lnTo>
                      <a:pt x="3524" y="3353"/>
                    </a:lnTo>
                    <a:lnTo>
                      <a:pt x="3542" y="3353"/>
                    </a:lnTo>
                    <a:lnTo>
                      <a:pt x="3542" y="3334"/>
                    </a:lnTo>
                    <a:lnTo>
                      <a:pt x="3524" y="3334"/>
                    </a:lnTo>
                    <a:lnTo>
                      <a:pt x="3524" y="3296"/>
                    </a:lnTo>
                    <a:lnTo>
                      <a:pt x="3542" y="3277"/>
                    </a:lnTo>
                    <a:lnTo>
                      <a:pt x="3562" y="3238"/>
                    </a:lnTo>
                    <a:lnTo>
                      <a:pt x="3562" y="3219"/>
                    </a:lnTo>
                    <a:lnTo>
                      <a:pt x="3581" y="3219"/>
                    </a:lnTo>
                    <a:lnTo>
                      <a:pt x="3600" y="3200"/>
                    </a:lnTo>
                    <a:lnTo>
                      <a:pt x="3619" y="3200"/>
                    </a:lnTo>
                    <a:lnTo>
                      <a:pt x="3638" y="3200"/>
                    </a:lnTo>
                    <a:lnTo>
                      <a:pt x="3657" y="3200"/>
                    </a:lnTo>
                    <a:lnTo>
                      <a:pt x="3676" y="3200"/>
                    </a:lnTo>
                    <a:lnTo>
                      <a:pt x="3657" y="3182"/>
                    </a:lnTo>
                    <a:lnTo>
                      <a:pt x="3619" y="3105"/>
                    </a:lnTo>
                    <a:lnTo>
                      <a:pt x="3581" y="3086"/>
                    </a:lnTo>
                    <a:lnTo>
                      <a:pt x="3542" y="3029"/>
                    </a:lnTo>
                    <a:lnTo>
                      <a:pt x="3486" y="2991"/>
                    </a:lnTo>
                    <a:lnTo>
                      <a:pt x="3447" y="2972"/>
                    </a:lnTo>
                    <a:lnTo>
                      <a:pt x="3410" y="2972"/>
                    </a:lnTo>
                    <a:lnTo>
                      <a:pt x="3390" y="2972"/>
                    </a:lnTo>
                    <a:lnTo>
                      <a:pt x="3352" y="2972"/>
                    </a:lnTo>
                    <a:lnTo>
                      <a:pt x="3295" y="2953"/>
                    </a:lnTo>
                    <a:lnTo>
                      <a:pt x="3238" y="2933"/>
                    </a:lnTo>
                    <a:lnTo>
                      <a:pt x="3238" y="2915"/>
                    </a:lnTo>
                    <a:lnTo>
                      <a:pt x="3219" y="2896"/>
                    </a:lnTo>
                    <a:lnTo>
                      <a:pt x="3219" y="2877"/>
                    </a:lnTo>
                    <a:lnTo>
                      <a:pt x="3219" y="2896"/>
                    </a:lnTo>
                    <a:lnTo>
                      <a:pt x="3238" y="2896"/>
                    </a:lnTo>
                    <a:lnTo>
                      <a:pt x="3238" y="2915"/>
                    </a:lnTo>
                    <a:lnTo>
                      <a:pt x="3295" y="2915"/>
                    </a:lnTo>
                    <a:lnTo>
                      <a:pt x="3295" y="2877"/>
                    </a:lnTo>
                    <a:lnTo>
                      <a:pt x="3257" y="2838"/>
                    </a:lnTo>
                    <a:lnTo>
                      <a:pt x="3238" y="2781"/>
                    </a:lnTo>
                    <a:lnTo>
                      <a:pt x="3200" y="2762"/>
                    </a:lnTo>
                    <a:lnTo>
                      <a:pt x="3181" y="2762"/>
                    </a:lnTo>
                    <a:lnTo>
                      <a:pt x="3143" y="2762"/>
                    </a:lnTo>
                    <a:lnTo>
                      <a:pt x="3066" y="2743"/>
                    </a:lnTo>
                    <a:lnTo>
                      <a:pt x="3029" y="2743"/>
                    </a:lnTo>
                    <a:lnTo>
                      <a:pt x="3029" y="2762"/>
                    </a:lnTo>
                    <a:lnTo>
                      <a:pt x="3029" y="2781"/>
                    </a:lnTo>
                    <a:lnTo>
                      <a:pt x="3009" y="2781"/>
                    </a:lnTo>
                    <a:lnTo>
                      <a:pt x="2990" y="2781"/>
                    </a:lnTo>
                    <a:lnTo>
                      <a:pt x="2933" y="2801"/>
                    </a:lnTo>
                    <a:lnTo>
                      <a:pt x="2857" y="2838"/>
                    </a:lnTo>
                    <a:lnTo>
                      <a:pt x="2819" y="2838"/>
                    </a:lnTo>
                    <a:lnTo>
                      <a:pt x="2781" y="2838"/>
                    </a:lnTo>
                    <a:lnTo>
                      <a:pt x="2724" y="2801"/>
                    </a:lnTo>
                    <a:lnTo>
                      <a:pt x="2685" y="2801"/>
                    </a:lnTo>
                    <a:lnTo>
                      <a:pt x="2667" y="2781"/>
                    </a:lnTo>
                    <a:lnTo>
                      <a:pt x="2667" y="2762"/>
                    </a:lnTo>
                    <a:lnTo>
                      <a:pt x="2648" y="2743"/>
                    </a:lnTo>
                    <a:lnTo>
                      <a:pt x="2628" y="2724"/>
                    </a:lnTo>
                    <a:lnTo>
                      <a:pt x="2590" y="2686"/>
                    </a:lnTo>
                    <a:lnTo>
                      <a:pt x="2533" y="2667"/>
                    </a:lnTo>
                    <a:lnTo>
                      <a:pt x="2514" y="2648"/>
                    </a:lnTo>
                    <a:lnTo>
                      <a:pt x="2514" y="2629"/>
                    </a:lnTo>
                    <a:lnTo>
                      <a:pt x="2514" y="2610"/>
                    </a:lnTo>
                    <a:lnTo>
                      <a:pt x="2533" y="2591"/>
                    </a:lnTo>
                    <a:lnTo>
                      <a:pt x="2533" y="2572"/>
                    </a:lnTo>
                    <a:lnTo>
                      <a:pt x="2514" y="2572"/>
                    </a:lnTo>
                    <a:lnTo>
                      <a:pt x="2495" y="2572"/>
                    </a:lnTo>
                    <a:lnTo>
                      <a:pt x="2476" y="2572"/>
                    </a:lnTo>
                    <a:lnTo>
                      <a:pt x="2476" y="2552"/>
                    </a:lnTo>
                    <a:lnTo>
                      <a:pt x="2457" y="2552"/>
                    </a:lnTo>
                    <a:lnTo>
                      <a:pt x="2438" y="2572"/>
                    </a:lnTo>
                    <a:lnTo>
                      <a:pt x="2419" y="2591"/>
                    </a:lnTo>
                    <a:lnTo>
                      <a:pt x="2400" y="2591"/>
                    </a:lnTo>
                    <a:lnTo>
                      <a:pt x="2400" y="2572"/>
                    </a:lnTo>
                    <a:lnTo>
                      <a:pt x="2419" y="2572"/>
                    </a:lnTo>
                    <a:lnTo>
                      <a:pt x="2438" y="2552"/>
                    </a:lnTo>
                    <a:lnTo>
                      <a:pt x="2457" y="2515"/>
                    </a:lnTo>
                    <a:lnTo>
                      <a:pt x="2457" y="2496"/>
                    </a:lnTo>
                    <a:lnTo>
                      <a:pt x="2438" y="2476"/>
                    </a:lnTo>
                    <a:lnTo>
                      <a:pt x="2419" y="2457"/>
                    </a:lnTo>
                    <a:lnTo>
                      <a:pt x="2400" y="2457"/>
                    </a:lnTo>
                    <a:lnTo>
                      <a:pt x="2419" y="2438"/>
                    </a:lnTo>
                    <a:lnTo>
                      <a:pt x="2438" y="2457"/>
                    </a:lnTo>
                    <a:lnTo>
                      <a:pt x="2457" y="2476"/>
                    </a:lnTo>
                    <a:lnTo>
                      <a:pt x="2495" y="2476"/>
                    </a:lnTo>
                    <a:lnTo>
                      <a:pt x="2514" y="2476"/>
                    </a:lnTo>
                    <a:lnTo>
                      <a:pt x="2533" y="2476"/>
                    </a:lnTo>
                    <a:lnTo>
                      <a:pt x="2552" y="2476"/>
                    </a:lnTo>
                    <a:lnTo>
                      <a:pt x="2571" y="2496"/>
                    </a:lnTo>
                    <a:lnTo>
                      <a:pt x="2590" y="2515"/>
                    </a:lnTo>
                    <a:lnTo>
                      <a:pt x="2590" y="2534"/>
                    </a:lnTo>
                    <a:lnTo>
                      <a:pt x="2609" y="2572"/>
                    </a:lnTo>
                    <a:lnTo>
                      <a:pt x="2609" y="2591"/>
                    </a:lnTo>
                    <a:lnTo>
                      <a:pt x="2628" y="2572"/>
                    </a:lnTo>
                    <a:lnTo>
                      <a:pt x="2628" y="2591"/>
                    </a:lnTo>
                    <a:lnTo>
                      <a:pt x="2628" y="2629"/>
                    </a:lnTo>
                    <a:lnTo>
                      <a:pt x="2628" y="2648"/>
                    </a:lnTo>
                    <a:lnTo>
                      <a:pt x="2628" y="2667"/>
                    </a:lnTo>
                    <a:lnTo>
                      <a:pt x="2685" y="2743"/>
                    </a:lnTo>
                    <a:lnTo>
                      <a:pt x="2704" y="2762"/>
                    </a:lnTo>
                    <a:lnTo>
                      <a:pt x="2724" y="2781"/>
                    </a:lnTo>
                    <a:lnTo>
                      <a:pt x="2762" y="2801"/>
                    </a:lnTo>
                    <a:lnTo>
                      <a:pt x="2781" y="2801"/>
                    </a:lnTo>
                    <a:lnTo>
                      <a:pt x="2819" y="2819"/>
                    </a:lnTo>
                    <a:lnTo>
                      <a:pt x="2857" y="2819"/>
                    </a:lnTo>
                    <a:lnTo>
                      <a:pt x="2895" y="2801"/>
                    </a:lnTo>
                    <a:lnTo>
                      <a:pt x="2914" y="2781"/>
                    </a:lnTo>
                    <a:lnTo>
                      <a:pt x="2952" y="2743"/>
                    </a:lnTo>
                    <a:lnTo>
                      <a:pt x="3009" y="2705"/>
                    </a:lnTo>
                    <a:lnTo>
                      <a:pt x="3047" y="2686"/>
                    </a:lnTo>
                    <a:lnTo>
                      <a:pt x="3066" y="2686"/>
                    </a:lnTo>
                    <a:lnTo>
                      <a:pt x="3105" y="2686"/>
                    </a:lnTo>
                    <a:lnTo>
                      <a:pt x="3161" y="2686"/>
                    </a:lnTo>
                    <a:lnTo>
                      <a:pt x="3238" y="2724"/>
                    </a:lnTo>
                    <a:lnTo>
                      <a:pt x="3295" y="2743"/>
                    </a:lnTo>
                    <a:lnTo>
                      <a:pt x="3314" y="2762"/>
                    </a:lnTo>
                    <a:lnTo>
                      <a:pt x="3352" y="2819"/>
                    </a:lnTo>
                    <a:lnTo>
                      <a:pt x="3371" y="2838"/>
                    </a:lnTo>
                    <a:lnTo>
                      <a:pt x="3371" y="2857"/>
                    </a:lnTo>
                    <a:lnTo>
                      <a:pt x="3390" y="2857"/>
                    </a:lnTo>
                    <a:lnTo>
                      <a:pt x="3390" y="2877"/>
                    </a:lnTo>
                    <a:lnTo>
                      <a:pt x="3390" y="2896"/>
                    </a:lnTo>
                    <a:lnTo>
                      <a:pt x="3390" y="2915"/>
                    </a:lnTo>
                    <a:lnTo>
                      <a:pt x="3410" y="2915"/>
                    </a:lnTo>
                    <a:lnTo>
                      <a:pt x="3428" y="2915"/>
                    </a:lnTo>
                    <a:lnTo>
                      <a:pt x="3466" y="2915"/>
                    </a:lnTo>
                    <a:lnTo>
                      <a:pt x="3486" y="2933"/>
                    </a:lnTo>
                    <a:lnTo>
                      <a:pt x="3505" y="2933"/>
                    </a:lnTo>
                    <a:lnTo>
                      <a:pt x="3562" y="2896"/>
                    </a:lnTo>
                    <a:lnTo>
                      <a:pt x="3600" y="2877"/>
                    </a:lnTo>
                    <a:lnTo>
                      <a:pt x="3638" y="2857"/>
                    </a:lnTo>
                    <a:lnTo>
                      <a:pt x="3657" y="2857"/>
                    </a:lnTo>
                    <a:lnTo>
                      <a:pt x="3733" y="2896"/>
                    </a:lnTo>
                    <a:lnTo>
                      <a:pt x="3791" y="2915"/>
                    </a:lnTo>
                    <a:lnTo>
                      <a:pt x="3791" y="2933"/>
                    </a:lnTo>
                    <a:lnTo>
                      <a:pt x="3809" y="2933"/>
                    </a:lnTo>
                    <a:lnTo>
                      <a:pt x="3809" y="2953"/>
                    </a:lnTo>
                    <a:lnTo>
                      <a:pt x="3828" y="2953"/>
                    </a:lnTo>
                    <a:lnTo>
                      <a:pt x="3847" y="2953"/>
                    </a:lnTo>
                    <a:lnTo>
                      <a:pt x="3886" y="2972"/>
                    </a:lnTo>
                    <a:lnTo>
                      <a:pt x="3905" y="2991"/>
                    </a:lnTo>
                    <a:lnTo>
                      <a:pt x="3923" y="2991"/>
                    </a:lnTo>
                    <a:lnTo>
                      <a:pt x="3943" y="3010"/>
                    </a:lnTo>
                    <a:lnTo>
                      <a:pt x="3981" y="3010"/>
                    </a:lnTo>
                    <a:lnTo>
                      <a:pt x="4038" y="3029"/>
                    </a:lnTo>
                    <a:lnTo>
                      <a:pt x="4076" y="3029"/>
                    </a:lnTo>
                    <a:lnTo>
                      <a:pt x="4114" y="3010"/>
                    </a:lnTo>
                    <a:lnTo>
                      <a:pt x="4114" y="2991"/>
                    </a:lnTo>
                    <a:lnTo>
                      <a:pt x="4114" y="2972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55" name="Freeform 26">
                <a:extLst>
                  <a:ext uri="{FF2B5EF4-FFF2-40B4-BE49-F238E27FC236}">
                    <a16:creationId xmlns:a16="http://schemas.microsoft.com/office/drawing/2014/main" id="{65B6EF65-848B-4E41-BD5A-BCC747065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29300" y="2325688"/>
                <a:ext cx="7694613" cy="6083300"/>
              </a:xfrm>
              <a:custGeom>
                <a:avLst/>
                <a:gdLst>
                  <a:gd name="T0" fmla="*/ 2147483646 w 21373"/>
                  <a:gd name="T1" fmla="*/ 2147483646 h 16896"/>
                  <a:gd name="T2" fmla="*/ 2147483646 w 21373"/>
                  <a:gd name="T3" fmla="*/ 2147483646 h 16896"/>
                  <a:gd name="T4" fmla="*/ 2147483646 w 21373"/>
                  <a:gd name="T5" fmla="*/ 2147483646 h 16896"/>
                  <a:gd name="T6" fmla="*/ 2147483646 w 21373"/>
                  <a:gd name="T7" fmla="*/ 2147483646 h 16896"/>
                  <a:gd name="T8" fmla="*/ 2147483646 w 21373"/>
                  <a:gd name="T9" fmla="*/ 2147483646 h 16896"/>
                  <a:gd name="T10" fmla="*/ 2147483646 w 21373"/>
                  <a:gd name="T11" fmla="*/ 2147483646 h 16896"/>
                  <a:gd name="T12" fmla="*/ 2147483646 w 21373"/>
                  <a:gd name="T13" fmla="*/ 2147483646 h 16896"/>
                  <a:gd name="T14" fmla="*/ 2147483646 w 21373"/>
                  <a:gd name="T15" fmla="*/ 2147483646 h 16896"/>
                  <a:gd name="T16" fmla="*/ 2147483646 w 21373"/>
                  <a:gd name="T17" fmla="*/ 2147483646 h 16896"/>
                  <a:gd name="T18" fmla="*/ 2147483646 w 21373"/>
                  <a:gd name="T19" fmla="*/ 2147483646 h 16896"/>
                  <a:gd name="T20" fmla="*/ 2147483646 w 21373"/>
                  <a:gd name="T21" fmla="*/ 2147483646 h 16896"/>
                  <a:gd name="T22" fmla="*/ 2147483646 w 21373"/>
                  <a:gd name="T23" fmla="*/ 2147483646 h 16896"/>
                  <a:gd name="T24" fmla="*/ 2147483646 w 21373"/>
                  <a:gd name="T25" fmla="*/ 2147483646 h 16896"/>
                  <a:gd name="T26" fmla="*/ 2147483646 w 21373"/>
                  <a:gd name="T27" fmla="*/ 2147483646 h 16896"/>
                  <a:gd name="T28" fmla="*/ 2147483646 w 21373"/>
                  <a:gd name="T29" fmla="*/ 2147483646 h 16896"/>
                  <a:gd name="T30" fmla="*/ 2147483646 w 21373"/>
                  <a:gd name="T31" fmla="*/ 2147483646 h 16896"/>
                  <a:gd name="T32" fmla="*/ 2147483646 w 21373"/>
                  <a:gd name="T33" fmla="*/ 2147483646 h 16896"/>
                  <a:gd name="T34" fmla="*/ 2147483646 w 21373"/>
                  <a:gd name="T35" fmla="*/ 2147483646 h 16896"/>
                  <a:gd name="T36" fmla="*/ 2147483646 w 21373"/>
                  <a:gd name="T37" fmla="*/ 2147483646 h 16896"/>
                  <a:gd name="T38" fmla="*/ 2147483646 w 21373"/>
                  <a:gd name="T39" fmla="*/ 2147483646 h 16896"/>
                  <a:gd name="T40" fmla="*/ 2147483646 w 21373"/>
                  <a:gd name="T41" fmla="*/ 2147483646 h 16896"/>
                  <a:gd name="T42" fmla="*/ 2147483646 w 21373"/>
                  <a:gd name="T43" fmla="*/ 2147483646 h 16896"/>
                  <a:gd name="T44" fmla="*/ 2147483646 w 21373"/>
                  <a:gd name="T45" fmla="*/ 2147483646 h 16896"/>
                  <a:gd name="T46" fmla="*/ 2147483646 w 21373"/>
                  <a:gd name="T47" fmla="*/ 2147483646 h 16896"/>
                  <a:gd name="T48" fmla="*/ 2147483646 w 21373"/>
                  <a:gd name="T49" fmla="*/ 2147483646 h 16896"/>
                  <a:gd name="T50" fmla="*/ 2147483646 w 21373"/>
                  <a:gd name="T51" fmla="*/ 2147483646 h 16896"/>
                  <a:gd name="T52" fmla="*/ 2147483646 w 21373"/>
                  <a:gd name="T53" fmla="*/ 2147483646 h 16896"/>
                  <a:gd name="T54" fmla="*/ 2147483646 w 21373"/>
                  <a:gd name="T55" fmla="*/ 2147483646 h 16896"/>
                  <a:gd name="T56" fmla="*/ 2147483646 w 21373"/>
                  <a:gd name="T57" fmla="*/ 2147483646 h 16896"/>
                  <a:gd name="T58" fmla="*/ 2147483646 w 21373"/>
                  <a:gd name="T59" fmla="*/ 2147483646 h 16896"/>
                  <a:gd name="T60" fmla="*/ 2147483646 w 21373"/>
                  <a:gd name="T61" fmla="*/ 2147483646 h 16896"/>
                  <a:gd name="T62" fmla="*/ 2147483646 w 21373"/>
                  <a:gd name="T63" fmla="*/ 2147483646 h 16896"/>
                  <a:gd name="T64" fmla="*/ 2147483646 w 21373"/>
                  <a:gd name="T65" fmla="*/ 2147483646 h 16896"/>
                  <a:gd name="T66" fmla="*/ 2147483646 w 21373"/>
                  <a:gd name="T67" fmla="*/ 2147483646 h 16896"/>
                  <a:gd name="T68" fmla="*/ 2147483646 w 21373"/>
                  <a:gd name="T69" fmla="*/ 2147483646 h 16896"/>
                  <a:gd name="T70" fmla="*/ 2147483646 w 21373"/>
                  <a:gd name="T71" fmla="*/ 2147483646 h 16896"/>
                  <a:gd name="T72" fmla="*/ 2147483646 w 21373"/>
                  <a:gd name="T73" fmla="*/ 2147483646 h 16896"/>
                  <a:gd name="T74" fmla="*/ 2147483646 w 21373"/>
                  <a:gd name="T75" fmla="*/ 2147483646 h 16896"/>
                  <a:gd name="T76" fmla="*/ 2147483646 w 21373"/>
                  <a:gd name="T77" fmla="*/ 2147483646 h 16896"/>
                  <a:gd name="T78" fmla="*/ 2147483646 w 21373"/>
                  <a:gd name="T79" fmla="*/ 2147483646 h 16896"/>
                  <a:gd name="T80" fmla="*/ 2147483646 w 21373"/>
                  <a:gd name="T81" fmla="*/ 2147483646 h 16896"/>
                  <a:gd name="T82" fmla="*/ 2147483646 w 21373"/>
                  <a:gd name="T83" fmla="*/ 2147483646 h 16896"/>
                  <a:gd name="T84" fmla="*/ 2147483646 w 21373"/>
                  <a:gd name="T85" fmla="*/ 2147483646 h 16896"/>
                  <a:gd name="T86" fmla="*/ 2147483646 w 21373"/>
                  <a:gd name="T87" fmla="*/ 2147483646 h 16896"/>
                  <a:gd name="T88" fmla="*/ 2147483646 w 21373"/>
                  <a:gd name="T89" fmla="*/ 2147483646 h 16896"/>
                  <a:gd name="T90" fmla="*/ 2147483646 w 21373"/>
                  <a:gd name="T91" fmla="*/ 2147483646 h 16896"/>
                  <a:gd name="T92" fmla="*/ 2147483646 w 21373"/>
                  <a:gd name="T93" fmla="*/ 2147483646 h 16896"/>
                  <a:gd name="T94" fmla="*/ 2147483646 w 21373"/>
                  <a:gd name="T95" fmla="*/ 2147483646 h 16896"/>
                  <a:gd name="T96" fmla="*/ 2147483646 w 21373"/>
                  <a:gd name="T97" fmla="*/ 2147483646 h 16896"/>
                  <a:gd name="T98" fmla="*/ 2147483646 w 21373"/>
                  <a:gd name="T99" fmla="*/ 2147483646 h 16896"/>
                  <a:gd name="T100" fmla="*/ 2147483646 w 21373"/>
                  <a:gd name="T101" fmla="*/ 2147483646 h 16896"/>
                  <a:gd name="T102" fmla="*/ 2147483646 w 21373"/>
                  <a:gd name="T103" fmla="*/ 2147483646 h 16896"/>
                  <a:gd name="T104" fmla="*/ 2147483646 w 21373"/>
                  <a:gd name="T105" fmla="*/ 2147483646 h 16896"/>
                  <a:gd name="T106" fmla="*/ 2147483646 w 21373"/>
                  <a:gd name="T107" fmla="*/ 2147483646 h 16896"/>
                  <a:gd name="T108" fmla="*/ 2147483646 w 21373"/>
                  <a:gd name="T109" fmla="*/ 2147483646 h 16896"/>
                  <a:gd name="T110" fmla="*/ 2147483646 w 21373"/>
                  <a:gd name="T111" fmla="*/ 2147483646 h 16896"/>
                  <a:gd name="T112" fmla="*/ 2147483646 w 21373"/>
                  <a:gd name="T113" fmla="*/ 2147483646 h 16896"/>
                  <a:gd name="T114" fmla="*/ 2147483646 w 21373"/>
                  <a:gd name="T115" fmla="*/ 2147483646 h 16896"/>
                  <a:gd name="T116" fmla="*/ 2147483646 w 21373"/>
                  <a:gd name="T117" fmla="*/ 2147483646 h 16896"/>
                  <a:gd name="T118" fmla="*/ 2147483646 w 21373"/>
                  <a:gd name="T119" fmla="*/ 2147483646 h 16896"/>
                  <a:gd name="T120" fmla="*/ 2147483646 w 21373"/>
                  <a:gd name="T121" fmla="*/ 2147483646 h 16896"/>
                  <a:gd name="T122" fmla="*/ 2147483646 w 21373"/>
                  <a:gd name="T123" fmla="*/ 2147483646 h 16896"/>
                  <a:gd name="T124" fmla="*/ 2147483646 w 21373"/>
                  <a:gd name="T125" fmla="*/ 2147483646 h 1689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21373" h="16896">
                    <a:moveTo>
                      <a:pt x="21353" y="2801"/>
                    </a:moveTo>
                    <a:lnTo>
                      <a:pt x="21353" y="2801"/>
                    </a:lnTo>
                    <a:lnTo>
                      <a:pt x="21353" y="2762"/>
                    </a:lnTo>
                    <a:lnTo>
                      <a:pt x="21353" y="2743"/>
                    </a:lnTo>
                    <a:lnTo>
                      <a:pt x="21334" y="2724"/>
                    </a:lnTo>
                    <a:lnTo>
                      <a:pt x="21315" y="2705"/>
                    </a:lnTo>
                    <a:lnTo>
                      <a:pt x="21315" y="2686"/>
                    </a:lnTo>
                    <a:lnTo>
                      <a:pt x="21315" y="2667"/>
                    </a:lnTo>
                    <a:lnTo>
                      <a:pt x="21296" y="2667"/>
                    </a:lnTo>
                    <a:lnTo>
                      <a:pt x="21258" y="2667"/>
                    </a:lnTo>
                    <a:lnTo>
                      <a:pt x="21277" y="2648"/>
                    </a:lnTo>
                    <a:lnTo>
                      <a:pt x="21258" y="2629"/>
                    </a:lnTo>
                    <a:lnTo>
                      <a:pt x="21238" y="2629"/>
                    </a:lnTo>
                    <a:lnTo>
                      <a:pt x="21219" y="2629"/>
                    </a:lnTo>
                    <a:lnTo>
                      <a:pt x="21219" y="2591"/>
                    </a:lnTo>
                    <a:lnTo>
                      <a:pt x="21219" y="2572"/>
                    </a:lnTo>
                    <a:lnTo>
                      <a:pt x="21201" y="2553"/>
                    </a:lnTo>
                    <a:lnTo>
                      <a:pt x="21182" y="2534"/>
                    </a:lnTo>
                    <a:lnTo>
                      <a:pt x="21182" y="2553"/>
                    </a:lnTo>
                    <a:lnTo>
                      <a:pt x="21162" y="2534"/>
                    </a:lnTo>
                    <a:lnTo>
                      <a:pt x="21105" y="2496"/>
                    </a:lnTo>
                    <a:lnTo>
                      <a:pt x="21105" y="2476"/>
                    </a:lnTo>
                    <a:lnTo>
                      <a:pt x="21105" y="2458"/>
                    </a:lnTo>
                    <a:lnTo>
                      <a:pt x="21086" y="2439"/>
                    </a:lnTo>
                    <a:lnTo>
                      <a:pt x="21067" y="2400"/>
                    </a:lnTo>
                    <a:lnTo>
                      <a:pt x="21067" y="2381"/>
                    </a:lnTo>
                    <a:lnTo>
                      <a:pt x="21010" y="2324"/>
                    </a:lnTo>
                    <a:lnTo>
                      <a:pt x="20991" y="2324"/>
                    </a:lnTo>
                    <a:lnTo>
                      <a:pt x="20991" y="2305"/>
                    </a:lnTo>
                    <a:lnTo>
                      <a:pt x="20991" y="2286"/>
                    </a:lnTo>
                    <a:lnTo>
                      <a:pt x="20991" y="2267"/>
                    </a:lnTo>
                    <a:lnTo>
                      <a:pt x="20972" y="2248"/>
                    </a:lnTo>
                    <a:lnTo>
                      <a:pt x="20972" y="2229"/>
                    </a:lnTo>
                    <a:lnTo>
                      <a:pt x="20934" y="2191"/>
                    </a:lnTo>
                    <a:lnTo>
                      <a:pt x="20877" y="2134"/>
                    </a:lnTo>
                    <a:lnTo>
                      <a:pt x="20820" y="2095"/>
                    </a:lnTo>
                    <a:lnTo>
                      <a:pt x="20667" y="2058"/>
                    </a:lnTo>
                    <a:lnTo>
                      <a:pt x="20648" y="2058"/>
                    </a:lnTo>
                    <a:lnTo>
                      <a:pt x="20648" y="2077"/>
                    </a:lnTo>
                    <a:lnTo>
                      <a:pt x="20629" y="2077"/>
                    </a:lnTo>
                    <a:lnTo>
                      <a:pt x="20629" y="2095"/>
                    </a:lnTo>
                    <a:lnTo>
                      <a:pt x="20629" y="2115"/>
                    </a:lnTo>
                    <a:lnTo>
                      <a:pt x="20629" y="2153"/>
                    </a:lnTo>
                    <a:lnTo>
                      <a:pt x="20629" y="2172"/>
                    </a:lnTo>
                    <a:lnTo>
                      <a:pt x="20610" y="2191"/>
                    </a:lnTo>
                    <a:lnTo>
                      <a:pt x="20591" y="2191"/>
                    </a:lnTo>
                    <a:lnTo>
                      <a:pt x="20572" y="2210"/>
                    </a:lnTo>
                    <a:lnTo>
                      <a:pt x="20553" y="2210"/>
                    </a:lnTo>
                    <a:lnTo>
                      <a:pt x="20553" y="2229"/>
                    </a:lnTo>
                    <a:lnTo>
                      <a:pt x="20534" y="2229"/>
                    </a:lnTo>
                    <a:lnTo>
                      <a:pt x="20534" y="2248"/>
                    </a:lnTo>
                    <a:lnTo>
                      <a:pt x="20534" y="2267"/>
                    </a:lnTo>
                    <a:lnTo>
                      <a:pt x="20496" y="2305"/>
                    </a:lnTo>
                    <a:lnTo>
                      <a:pt x="20476" y="2305"/>
                    </a:lnTo>
                    <a:lnTo>
                      <a:pt x="20476" y="2324"/>
                    </a:lnTo>
                    <a:lnTo>
                      <a:pt x="20458" y="2344"/>
                    </a:lnTo>
                    <a:lnTo>
                      <a:pt x="20458" y="2362"/>
                    </a:lnTo>
                    <a:lnTo>
                      <a:pt x="20400" y="2362"/>
                    </a:lnTo>
                    <a:lnTo>
                      <a:pt x="20344" y="2400"/>
                    </a:lnTo>
                    <a:lnTo>
                      <a:pt x="20210" y="2362"/>
                    </a:lnTo>
                    <a:lnTo>
                      <a:pt x="20191" y="2362"/>
                    </a:lnTo>
                    <a:lnTo>
                      <a:pt x="20172" y="2381"/>
                    </a:lnTo>
                    <a:lnTo>
                      <a:pt x="20172" y="2400"/>
                    </a:lnTo>
                    <a:lnTo>
                      <a:pt x="20172" y="2420"/>
                    </a:lnTo>
                    <a:lnTo>
                      <a:pt x="20172" y="2439"/>
                    </a:lnTo>
                    <a:lnTo>
                      <a:pt x="20153" y="2439"/>
                    </a:lnTo>
                    <a:lnTo>
                      <a:pt x="20134" y="2458"/>
                    </a:lnTo>
                    <a:lnTo>
                      <a:pt x="20115" y="2458"/>
                    </a:lnTo>
                    <a:lnTo>
                      <a:pt x="20095" y="2458"/>
                    </a:lnTo>
                    <a:lnTo>
                      <a:pt x="20077" y="2458"/>
                    </a:lnTo>
                    <a:lnTo>
                      <a:pt x="20058" y="2458"/>
                    </a:lnTo>
                    <a:lnTo>
                      <a:pt x="20039" y="2439"/>
                    </a:lnTo>
                    <a:lnTo>
                      <a:pt x="20019" y="2420"/>
                    </a:lnTo>
                    <a:lnTo>
                      <a:pt x="19981" y="2400"/>
                    </a:lnTo>
                    <a:lnTo>
                      <a:pt x="19963" y="2400"/>
                    </a:lnTo>
                    <a:lnTo>
                      <a:pt x="19848" y="2439"/>
                    </a:lnTo>
                    <a:lnTo>
                      <a:pt x="19734" y="2420"/>
                    </a:lnTo>
                    <a:lnTo>
                      <a:pt x="19714" y="2420"/>
                    </a:lnTo>
                    <a:lnTo>
                      <a:pt x="19714" y="2439"/>
                    </a:lnTo>
                    <a:lnTo>
                      <a:pt x="19696" y="2439"/>
                    </a:lnTo>
                    <a:lnTo>
                      <a:pt x="19696" y="2458"/>
                    </a:lnTo>
                    <a:lnTo>
                      <a:pt x="19696" y="2476"/>
                    </a:lnTo>
                    <a:lnTo>
                      <a:pt x="19696" y="2496"/>
                    </a:lnTo>
                    <a:lnTo>
                      <a:pt x="19696" y="2515"/>
                    </a:lnTo>
                    <a:lnTo>
                      <a:pt x="19677" y="2515"/>
                    </a:lnTo>
                    <a:lnTo>
                      <a:pt x="19677" y="2534"/>
                    </a:lnTo>
                    <a:lnTo>
                      <a:pt x="19658" y="2534"/>
                    </a:lnTo>
                    <a:lnTo>
                      <a:pt x="19600" y="2553"/>
                    </a:lnTo>
                    <a:lnTo>
                      <a:pt x="19562" y="2553"/>
                    </a:lnTo>
                    <a:lnTo>
                      <a:pt x="19543" y="2553"/>
                    </a:lnTo>
                    <a:lnTo>
                      <a:pt x="19524" y="2553"/>
                    </a:lnTo>
                    <a:lnTo>
                      <a:pt x="19505" y="2553"/>
                    </a:lnTo>
                    <a:lnTo>
                      <a:pt x="19505" y="2534"/>
                    </a:lnTo>
                    <a:lnTo>
                      <a:pt x="19486" y="2496"/>
                    </a:lnTo>
                    <a:lnTo>
                      <a:pt x="19467" y="2496"/>
                    </a:lnTo>
                    <a:lnTo>
                      <a:pt x="19467" y="2476"/>
                    </a:lnTo>
                    <a:lnTo>
                      <a:pt x="19448" y="2476"/>
                    </a:lnTo>
                    <a:lnTo>
                      <a:pt x="19429" y="2476"/>
                    </a:lnTo>
                    <a:lnTo>
                      <a:pt x="19372" y="2476"/>
                    </a:lnTo>
                    <a:lnTo>
                      <a:pt x="19296" y="2476"/>
                    </a:lnTo>
                    <a:lnTo>
                      <a:pt x="19277" y="2476"/>
                    </a:lnTo>
                    <a:lnTo>
                      <a:pt x="19277" y="2458"/>
                    </a:lnTo>
                    <a:lnTo>
                      <a:pt x="19257" y="2458"/>
                    </a:lnTo>
                    <a:lnTo>
                      <a:pt x="19257" y="2439"/>
                    </a:lnTo>
                    <a:lnTo>
                      <a:pt x="19238" y="2420"/>
                    </a:lnTo>
                    <a:lnTo>
                      <a:pt x="19220" y="2420"/>
                    </a:lnTo>
                    <a:lnTo>
                      <a:pt x="19201" y="2420"/>
                    </a:lnTo>
                    <a:lnTo>
                      <a:pt x="19201" y="2439"/>
                    </a:lnTo>
                    <a:lnTo>
                      <a:pt x="19181" y="2439"/>
                    </a:lnTo>
                    <a:lnTo>
                      <a:pt x="19181" y="2420"/>
                    </a:lnTo>
                    <a:lnTo>
                      <a:pt x="19162" y="2420"/>
                    </a:lnTo>
                    <a:lnTo>
                      <a:pt x="19143" y="2400"/>
                    </a:lnTo>
                    <a:lnTo>
                      <a:pt x="19124" y="2381"/>
                    </a:lnTo>
                    <a:lnTo>
                      <a:pt x="19105" y="2362"/>
                    </a:lnTo>
                    <a:lnTo>
                      <a:pt x="19086" y="2344"/>
                    </a:lnTo>
                    <a:lnTo>
                      <a:pt x="19067" y="2344"/>
                    </a:lnTo>
                    <a:lnTo>
                      <a:pt x="19010" y="2267"/>
                    </a:lnTo>
                    <a:lnTo>
                      <a:pt x="18991" y="2229"/>
                    </a:lnTo>
                    <a:lnTo>
                      <a:pt x="18991" y="2210"/>
                    </a:lnTo>
                    <a:lnTo>
                      <a:pt x="18972" y="2191"/>
                    </a:lnTo>
                    <a:lnTo>
                      <a:pt x="18972" y="2172"/>
                    </a:lnTo>
                    <a:lnTo>
                      <a:pt x="18972" y="2153"/>
                    </a:lnTo>
                    <a:lnTo>
                      <a:pt x="18991" y="2153"/>
                    </a:lnTo>
                    <a:lnTo>
                      <a:pt x="18991" y="2134"/>
                    </a:lnTo>
                    <a:lnTo>
                      <a:pt x="18972" y="2134"/>
                    </a:lnTo>
                    <a:lnTo>
                      <a:pt x="18972" y="2115"/>
                    </a:lnTo>
                    <a:lnTo>
                      <a:pt x="18896" y="1963"/>
                    </a:lnTo>
                    <a:lnTo>
                      <a:pt x="18876" y="1943"/>
                    </a:lnTo>
                    <a:lnTo>
                      <a:pt x="18876" y="1924"/>
                    </a:lnTo>
                    <a:lnTo>
                      <a:pt x="18896" y="1905"/>
                    </a:lnTo>
                    <a:lnTo>
                      <a:pt x="18896" y="1886"/>
                    </a:lnTo>
                    <a:lnTo>
                      <a:pt x="18915" y="1867"/>
                    </a:lnTo>
                    <a:lnTo>
                      <a:pt x="18915" y="1848"/>
                    </a:lnTo>
                    <a:lnTo>
                      <a:pt x="18934" y="1829"/>
                    </a:lnTo>
                    <a:lnTo>
                      <a:pt x="18915" y="1810"/>
                    </a:lnTo>
                    <a:lnTo>
                      <a:pt x="18915" y="1791"/>
                    </a:lnTo>
                    <a:lnTo>
                      <a:pt x="18839" y="1486"/>
                    </a:lnTo>
                    <a:lnTo>
                      <a:pt x="18820" y="1467"/>
                    </a:lnTo>
                    <a:lnTo>
                      <a:pt x="18839" y="1467"/>
                    </a:lnTo>
                    <a:lnTo>
                      <a:pt x="18839" y="1448"/>
                    </a:lnTo>
                    <a:lnTo>
                      <a:pt x="18839" y="1429"/>
                    </a:lnTo>
                    <a:lnTo>
                      <a:pt x="18857" y="1429"/>
                    </a:lnTo>
                    <a:lnTo>
                      <a:pt x="18876" y="1429"/>
                    </a:lnTo>
                    <a:lnTo>
                      <a:pt x="18896" y="1410"/>
                    </a:lnTo>
                    <a:lnTo>
                      <a:pt x="18915" y="1410"/>
                    </a:lnTo>
                    <a:lnTo>
                      <a:pt x="18915" y="1391"/>
                    </a:lnTo>
                    <a:lnTo>
                      <a:pt x="18934" y="1391"/>
                    </a:lnTo>
                    <a:lnTo>
                      <a:pt x="18934" y="1372"/>
                    </a:lnTo>
                    <a:lnTo>
                      <a:pt x="18934" y="1353"/>
                    </a:lnTo>
                    <a:lnTo>
                      <a:pt x="18934" y="1334"/>
                    </a:lnTo>
                    <a:lnTo>
                      <a:pt x="18915" y="1315"/>
                    </a:lnTo>
                    <a:lnTo>
                      <a:pt x="18896" y="1315"/>
                    </a:lnTo>
                    <a:lnTo>
                      <a:pt x="18781" y="1277"/>
                    </a:lnTo>
                    <a:lnTo>
                      <a:pt x="18743" y="1257"/>
                    </a:lnTo>
                    <a:lnTo>
                      <a:pt x="18724" y="1257"/>
                    </a:lnTo>
                    <a:lnTo>
                      <a:pt x="18724" y="1238"/>
                    </a:lnTo>
                    <a:lnTo>
                      <a:pt x="18705" y="1220"/>
                    </a:lnTo>
                    <a:lnTo>
                      <a:pt x="18705" y="1181"/>
                    </a:lnTo>
                    <a:lnTo>
                      <a:pt x="18686" y="1181"/>
                    </a:lnTo>
                    <a:lnTo>
                      <a:pt x="18648" y="1143"/>
                    </a:lnTo>
                    <a:lnTo>
                      <a:pt x="18648" y="1124"/>
                    </a:lnTo>
                    <a:lnTo>
                      <a:pt x="18629" y="1124"/>
                    </a:lnTo>
                    <a:lnTo>
                      <a:pt x="18629" y="1105"/>
                    </a:lnTo>
                    <a:lnTo>
                      <a:pt x="18629" y="1086"/>
                    </a:lnTo>
                    <a:lnTo>
                      <a:pt x="18629" y="1067"/>
                    </a:lnTo>
                    <a:lnTo>
                      <a:pt x="18610" y="1067"/>
                    </a:lnTo>
                    <a:lnTo>
                      <a:pt x="18515" y="1010"/>
                    </a:lnTo>
                    <a:lnTo>
                      <a:pt x="18495" y="1010"/>
                    </a:lnTo>
                    <a:lnTo>
                      <a:pt x="18495" y="1029"/>
                    </a:lnTo>
                    <a:lnTo>
                      <a:pt x="18476" y="1048"/>
                    </a:lnTo>
                    <a:lnTo>
                      <a:pt x="18458" y="1105"/>
                    </a:lnTo>
                    <a:lnTo>
                      <a:pt x="18439" y="1162"/>
                    </a:lnTo>
                    <a:lnTo>
                      <a:pt x="18400" y="1238"/>
                    </a:lnTo>
                    <a:lnTo>
                      <a:pt x="18381" y="1257"/>
                    </a:lnTo>
                    <a:lnTo>
                      <a:pt x="18362" y="1277"/>
                    </a:lnTo>
                    <a:lnTo>
                      <a:pt x="18343" y="1277"/>
                    </a:lnTo>
                    <a:lnTo>
                      <a:pt x="18286" y="1296"/>
                    </a:lnTo>
                    <a:lnTo>
                      <a:pt x="18267" y="1296"/>
                    </a:lnTo>
                    <a:lnTo>
                      <a:pt x="18229" y="1277"/>
                    </a:lnTo>
                    <a:lnTo>
                      <a:pt x="18210" y="1257"/>
                    </a:lnTo>
                    <a:lnTo>
                      <a:pt x="18191" y="1238"/>
                    </a:lnTo>
                    <a:lnTo>
                      <a:pt x="18172" y="1181"/>
                    </a:lnTo>
                    <a:lnTo>
                      <a:pt x="18172" y="1162"/>
                    </a:lnTo>
                    <a:lnTo>
                      <a:pt x="18153" y="1162"/>
                    </a:lnTo>
                    <a:lnTo>
                      <a:pt x="18134" y="1143"/>
                    </a:lnTo>
                    <a:lnTo>
                      <a:pt x="18058" y="1105"/>
                    </a:lnTo>
                    <a:lnTo>
                      <a:pt x="17982" y="1067"/>
                    </a:lnTo>
                    <a:lnTo>
                      <a:pt x="17962" y="1048"/>
                    </a:lnTo>
                    <a:lnTo>
                      <a:pt x="17943" y="1029"/>
                    </a:lnTo>
                    <a:lnTo>
                      <a:pt x="17924" y="1010"/>
                    </a:lnTo>
                    <a:lnTo>
                      <a:pt x="17905" y="991"/>
                    </a:lnTo>
                    <a:lnTo>
                      <a:pt x="17867" y="972"/>
                    </a:lnTo>
                    <a:lnTo>
                      <a:pt x="17772" y="915"/>
                    </a:lnTo>
                    <a:lnTo>
                      <a:pt x="17753" y="915"/>
                    </a:lnTo>
                    <a:lnTo>
                      <a:pt x="17733" y="896"/>
                    </a:lnTo>
                    <a:lnTo>
                      <a:pt x="17753" y="896"/>
                    </a:lnTo>
                    <a:lnTo>
                      <a:pt x="18000" y="667"/>
                    </a:lnTo>
                    <a:lnTo>
                      <a:pt x="18134" y="495"/>
                    </a:lnTo>
                    <a:lnTo>
                      <a:pt x="18153" y="477"/>
                    </a:lnTo>
                    <a:lnTo>
                      <a:pt x="18153" y="439"/>
                    </a:lnTo>
                    <a:lnTo>
                      <a:pt x="18172" y="439"/>
                    </a:lnTo>
                    <a:lnTo>
                      <a:pt x="18172" y="419"/>
                    </a:lnTo>
                    <a:lnTo>
                      <a:pt x="18191" y="419"/>
                    </a:lnTo>
                    <a:lnTo>
                      <a:pt x="18191" y="400"/>
                    </a:lnTo>
                    <a:lnTo>
                      <a:pt x="18210" y="400"/>
                    </a:lnTo>
                    <a:lnTo>
                      <a:pt x="18210" y="381"/>
                    </a:lnTo>
                    <a:lnTo>
                      <a:pt x="18210" y="363"/>
                    </a:lnTo>
                    <a:lnTo>
                      <a:pt x="18210" y="343"/>
                    </a:lnTo>
                    <a:lnTo>
                      <a:pt x="18191" y="324"/>
                    </a:lnTo>
                    <a:lnTo>
                      <a:pt x="18191" y="305"/>
                    </a:lnTo>
                    <a:lnTo>
                      <a:pt x="18191" y="286"/>
                    </a:lnTo>
                    <a:lnTo>
                      <a:pt x="18191" y="267"/>
                    </a:lnTo>
                    <a:lnTo>
                      <a:pt x="18172" y="267"/>
                    </a:lnTo>
                    <a:lnTo>
                      <a:pt x="18172" y="248"/>
                    </a:lnTo>
                    <a:lnTo>
                      <a:pt x="18134" y="229"/>
                    </a:lnTo>
                    <a:lnTo>
                      <a:pt x="18114" y="229"/>
                    </a:lnTo>
                    <a:lnTo>
                      <a:pt x="18114" y="191"/>
                    </a:lnTo>
                    <a:lnTo>
                      <a:pt x="18096" y="134"/>
                    </a:lnTo>
                    <a:lnTo>
                      <a:pt x="18096" y="114"/>
                    </a:lnTo>
                    <a:lnTo>
                      <a:pt x="18077" y="114"/>
                    </a:lnTo>
                    <a:lnTo>
                      <a:pt x="18077" y="96"/>
                    </a:lnTo>
                    <a:lnTo>
                      <a:pt x="18058" y="77"/>
                    </a:lnTo>
                    <a:lnTo>
                      <a:pt x="18000" y="58"/>
                    </a:lnTo>
                    <a:lnTo>
                      <a:pt x="17962" y="38"/>
                    </a:lnTo>
                    <a:lnTo>
                      <a:pt x="17943" y="38"/>
                    </a:lnTo>
                    <a:lnTo>
                      <a:pt x="17943" y="19"/>
                    </a:lnTo>
                    <a:lnTo>
                      <a:pt x="17924" y="0"/>
                    </a:lnTo>
                    <a:lnTo>
                      <a:pt x="17886" y="0"/>
                    </a:lnTo>
                    <a:lnTo>
                      <a:pt x="17867" y="0"/>
                    </a:lnTo>
                    <a:lnTo>
                      <a:pt x="17848" y="19"/>
                    </a:lnTo>
                    <a:lnTo>
                      <a:pt x="17810" y="38"/>
                    </a:lnTo>
                    <a:lnTo>
                      <a:pt x="17772" y="58"/>
                    </a:lnTo>
                    <a:lnTo>
                      <a:pt x="17733" y="58"/>
                    </a:lnTo>
                    <a:lnTo>
                      <a:pt x="17657" y="38"/>
                    </a:lnTo>
                    <a:lnTo>
                      <a:pt x="17524" y="38"/>
                    </a:lnTo>
                    <a:lnTo>
                      <a:pt x="17505" y="58"/>
                    </a:lnTo>
                    <a:lnTo>
                      <a:pt x="17486" y="77"/>
                    </a:lnTo>
                    <a:lnTo>
                      <a:pt x="17486" y="96"/>
                    </a:lnTo>
                    <a:lnTo>
                      <a:pt x="17429" y="134"/>
                    </a:lnTo>
                    <a:lnTo>
                      <a:pt x="17410" y="172"/>
                    </a:lnTo>
                    <a:lnTo>
                      <a:pt x="17352" y="248"/>
                    </a:lnTo>
                    <a:lnTo>
                      <a:pt x="17334" y="267"/>
                    </a:lnTo>
                    <a:lnTo>
                      <a:pt x="17276" y="324"/>
                    </a:lnTo>
                    <a:lnTo>
                      <a:pt x="17220" y="381"/>
                    </a:lnTo>
                    <a:lnTo>
                      <a:pt x="17162" y="439"/>
                    </a:lnTo>
                    <a:lnTo>
                      <a:pt x="17143" y="458"/>
                    </a:lnTo>
                    <a:lnTo>
                      <a:pt x="17143" y="477"/>
                    </a:lnTo>
                    <a:lnTo>
                      <a:pt x="17124" y="495"/>
                    </a:lnTo>
                    <a:lnTo>
                      <a:pt x="17124" y="515"/>
                    </a:lnTo>
                    <a:lnTo>
                      <a:pt x="17105" y="534"/>
                    </a:lnTo>
                    <a:lnTo>
                      <a:pt x="17086" y="534"/>
                    </a:lnTo>
                    <a:lnTo>
                      <a:pt x="17086" y="553"/>
                    </a:lnTo>
                    <a:lnTo>
                      <a:pt x="17086" y="572"/>
                    </a:lnTo>
                    <a:lnTo>
                      <a:pt x="17067" y="572"/>
                    </a:lnTo>
                    <a:lnTo>
                      <a:pt x="17048" y="591"/>
                    </a:lnTo>
                    <a:lnTo>
                      <a:pt x="17010" y="610"/>
                    </a:lnTo>
                    <a:lnTo>
                      <a:pt x="16991" y="629"/>
                    </a:lnTo>
                    <a:lnTo>
                      <a:pt x="16934" y="648"/>
                    </a:lnTo>
                    <a:lnTo>
                      <a:pt x="16895" y="686"/>
                    </a:lnTo>
                    <a:lnTo>
                      <a:pt x="16915" y="724"/>
                    </a:lnTo>
                    <a:lnTo>
                      <a:pt x="16915" y="762"/>
                    </a:lnTo>
                    <a:lnTo>
                      <a:pt x="16915" y="800"/>
                    </a:lnTo>
                    <a:lnTo>
                      <a:pt x="16895" y="800"/>
                    </a:lnTo>
                    <a:lnTo>
                      <a:pt x="16895" y="839"/>
                    </a:lnTo>
                    <a:lnTo>
                      <a:pt x="16895" y="857"/>
                    </a:lnTo>
                    <a:lnTo>
                      <a:pt x="16915" y="857"/>
                    </a:lnTo>
                    <a:lnTo>
                      <a:pt x="16915" y="876"/>
                    </a:lnTo>
                    <a:lnTo>
                      <a:pt x="16934" y="896"/>
                    </a:lnTo>
                    <a:lnTo>
                      <a:pt x="16972" y="896"/>
                    </a:lnTo>
                    <a:lnTo>
                      <a:pt x="17010" y="896"/>
                    </a:lnTo>
                    <a:lnTo>
                      <a:pt x="17029" y="896"/>
                    </a:lnTo>
                    <a:lnTo>
                      <a:pt x="17067" y="876"/>
                    </a:lnTo>
                    <a:lnTo>
                      <a:pt x="17067" y="857"/>
                    </a:lnTo>
                    <a:lnTo>
                      <a:pt x="17143" y="857"/>
                    </a:lnTo>
                    <a:lnTo>
                      <a:pt x="17162" y="857"/>
                    </a:lnTo>
                    <a:lnTo>
                      <a:pt x="17200" y="839"/>
                    </a:lnTo>
                    <a:lnTo>
                      <a:pt x="17220" y="839"/>
                    </a:lnTo>
                    <a:lnTo>
                      <a:pt x="17238" y="857"/>
                    </a:lnTo>
                    <a:lnTo>
                      <a:pt x="17276" y="876"/>
                    </a:lnTo>
                    <a:lnTo>
                      <a:pt x="17334" y="915"/>
                    </a:lnTo>
                    <a:lnTo>
                      <a:pt x="17372" y="915"/>
                    </a:lnTo>
                    <a:lnTo>
                      <a:pt x="17410" y="934"/>
                    </a:lnTo>
                    <a:lnTo>
                      <a:pt x="17410" y="953"/>
                    </a:lnTo>
                    <a:lnTo>
                      <a:pt x="17410" y="972"/>
                    </a:lnTo>
                    <a:lnTo>
                      <a:pt x="17410" y="991"/>
                    </a:lnTo>
                    <a:lnTo>
                      <a:pt x="17410" y="1010"/>
                    </a:lnTo>
                    <a:lnTo>
                      <a:pt x="17391" y="1010"/>
                    </a:lnTo>
                    <a:lnTo>
                      <a:pt x="17391" y="1029"/>
                    </a:lnTo>
                    <a:lnTo>
                      <a:pt x="17391" y="1067"/>
                    </a:lnTo>
                    <a:lnTo>
                      <a:pt x="17391" y="1086"/>
                    </a:lnTo>
                    <a:lnTo>
                      <a:pt x="17372" y="1124"/>
                    </a:lnTo>
                    <a:lnTo>
                      <a:pt x="17372" y="1143"/>
                    </a:lnTo>
                    <a:lnTo>
                      <a:pt x="17352" y="1162"/>
                    </a:lnTo>
                    <a:lnTo>
                      <a:pt x="17352" y="1181"/>
                    </a:lnTo>
                    <a:lnTo>
                      <a:pt x="17334" y="1181"/>
                    </a:lnTo>
                    <a:lnTo>
                      <a:pt x="17352" y="1201"/>
                    </a:lnTo>
                    <a:lnTo>
                      <a:pt x="17352" y="1220"/>
                    </a:lnTo>
                    <a:lnTo>
                      <a:pt x="17372" y="1238"/>
                    </a:lnTo>
                    <a:lnTo>
                      <a:pt x="17429" y="1296"/>
                    </a:lnTo>
                    <a:lnTo>
                      <a:pt x="17448" y="1315"/>
                    </a:lnTo>
                    <a:lnTo>
                      <a:pt x="17448" y="1334"/>
                    </a:lnTo>
                    <a:lnTo>
                      <a:pt x="17429" y="1353"/>
                    </a:lnTo>
                    <a:lnTo>
                      <a:pt x="17429" y="1372"/>
                    </a:lnTo>
                    <a:lnTo>
                      <a:pt x="17448" y="1391"/>
                    </a:lnTo>
                    <a:lnTo>
                      <a:pt x="17448" y="1410"/>
                    </a:lnTo>
                    <a:lnTo>
                      <a:pt x="17467" y="1410"/>
                    </a:lnTo>
                    <a:lnTo>
                      <a:pt x="17448" y="1429"/>
                    </a:lnTo>
                    <a:lnTo>
                      <a:pt x="17448" y="1448"/>
                    </a:lnTo>
                    <a:lnTo>
                      <a:pt x="17448" y="1467"/>
                    </a:lnTo>
                    <a:lnTo>
                      <a:pt x="17429" y="1505"/>
                    </a:lnTo>
                    <a:lnTo>
                      <a:pt x="17429" y="1524"/>
                    </a:lnTo>
                    <a:lnTo>
                      <a:pt x="17410" y="1524"/>
                    </a:lnTo>
                    <a:lnTo>
                      <a:pt x="17391" y="1543"/>
                    </a:lnTo>
                    <a:lnTo>
                      <a:pt x="17391" y="1562"/>
                    </a:lnTo>
                    <a:lnTo>
                      <a:pt x="17391" y="1582"/>
                    </a:lnTo>
                    <a:lnTo>
                      <a:pt x="17410" y="1582"/>
                    </a:lnTo>
                    <a:lnTo>
                      <a:pt x="17410" y="1600"/>
                    </a:lnTo>
                    <a:lnTo>
                      <a:pt x="17410" y="1619"/>
                    </a:lnTo>
                    <a:lnTo>
                      <a:pt x="17391" y="1658"/>
                    </a:lnTo>
                    <a:lnTo>
                      <a:pt x="17372" y="1696"/>
                    </a:lnTo>
                    <a:lnTo>
                      <a:pt x="17352" y="1714"/>
                    </a:lnTo>
                    <a:lnTo>
                      <a:pt x="17334" y="1714"/>
                    </a:lnTo>
                    <a:lnTo>
                      <a:pt x="17315" y="1714"/>
                    </a:lnTo>
                    <a:lnTo>
                      <a:pt x="17296" y="1714"/>
                    </a:lnTo>
                    <a:lnTo>
                      <a:pt x="17296" y="1734"/>
                    </a:lnTo>
                    <a:lnTo>
                      <a:pt x="17276" y="1734"/>
                    </a:lnTo>
                    <a:lnTo>
                      <a:pt x="17276" y="1753"/>
                    </a:lnTo>
                    <a:lnTo>
                      <a:pt x="17257" y="1753"/>
                    </a:lnTo>
                    <a:lnTo>
                      <a:pt x="17238" y="1753"/>
                    </a:lnTo>
                    <a:lnTo>
                      <a:pt x="17238" y="1772"/>
                    </a:lnTo>
                    <a:lnTo>
                      <a:pt x="17220" y="1791"/>
                    </a:lnTo>
                    <a:lnTo>
                      <a:pt x="17220" y="1810"/>
                    </a:lnTo>
                    <a:lnTo>
                      <a:pt x="17200" y="1810"/>
                    </a:lnTo>
                    <a:lnTo>
                      <a:pt x="17181" y="1810"/>
                    </a:lnTo>
                    <a:lnTo>
                      <a:pt x="17162" y="1848"/>
                    </a:lnTo>
                    <a:lnTo>
                      <a:pt x="17124" y="1867"/>
                    </a:lnTo>
                    <a:lnTo>
                      <a:pt x="17010" y="1981"/>
                    </a:lnTo>
                    <a:lnTo>
                      <a:pt x="17010" y="2000"/>
                    </a:lnTo>
                    <a:lnTo>
                      <a:pt x="16991" y="2000"/>
                    </a:lnTo>
                    <a:lnTo>
                      <a:pt x="16972" y="2000"/>
                    </a:lnTo>
                    <a:lnTo>
                      <a:pt x="16953" y="2000"/>
                    </a:lnTo>
                    <a:lnTo>
                      <a:pt x="16953" y="2019"/>
                    </a:lnTo>
                    <a:lnTo>
                      <a:pt x="16934" y="2039"/>
                    </a:lnTo>
                    <a:lnTo>
                      <a:pt x="16934" y="2058"/>
                    </a:lnTo>
                    <a:lnTo>
                      <a:pt x="16915" y="2095"/>
                    </a:lnTo>
                    <a:lnTo>
                      <a:pt x="16915" y="2115"/>
                    </a:lnTo>
                    <a:lnTo>
                      <a:pt x="16915" y="2134"/>
                    </a:lnTo>
                    <a:lnTo>
                      <a:pt x="16915" y="2153"/>
                    </a:lnTo>
                    <a:lnTo>
                      <a:pt x="16876" y="2191"/>
                    </a:lnTo>
                    <a:lnTo>
                      <a:pt x="16858" y="2210"/>
                    </a:lnTo>
                    <a:lnTo>
                      <a:pt x="16858" y="2248"/>
                    </a:lnTo>
                    <a:lnTo>
                      <a:pt x="16858" y="2267"/>
                    </a:lnTo>
                    <a:lnTo>
                      <a:pt x="16858" y="2286"/>
                    </a:lnTo>
                    <a:lnTo>
                      <a:pt x="16858" y="2305"/>
                    </a:lnTo>
                    <a:lnTo>
                      <a:pt x="16839" y="2305"/>
                    </a:lnTo>
                    <a:lnTo>
                      <a:pt x="16839" y="2324"/>
                    </a:lnTo>
                    <a:lnTo>
                      <a:pt x="16800" y="2344"/>
                    </a:lnTo>
                    <a:lnTo>
                      <a:pt x="16800" y="2362"/>
                    </a:lnTo>
                    <a:lnTo>
                      <a:pt x="16819" y="2381"/>
                    </a:lnTo>
                    <a:lnTo>
                      <a:pt x="16819" y="2400"/>
                    </a:lnTo>
                    <a:lnTo>
                      <a:pt x="16800" y="2420"/>
                    </a:lnTo>
                    <a:lnTo>
                      <a:pt x="16781" y="2458"/>
                    </a:lnTo>
                    <a:lnTo>
                      <a:pt x="16762" y="2458"/>
                    </a:lnTo>
                    <a:lnTo>
                      <a:pt x="16743" y="2458"/>
                    </a:lnTo>
                    <a:lnTo>
                      <a:pt x="16743" y="2476"/>
                    </a:lnTo>
                    <a:lnTo>
                      <a:pt x="16743" y="2496"/>
                    </a:lnTo>
                    <a:lnTo>
                      <a:pt x="16743" y="2515"/>
                    </a:lnTo>
                    <a:lnTo>
                      <a:pt x="16743" y="2534"/>
                    </a:lnTo>
                    <a:lnTo>
                      <a:pt x="16724" y="2534"/>
                    </a:lnTo>
                    <a:lnTo>
                      <a:pt x="16705" y="2534"/>
                    </a:lnTo>
                    <a:lnTo>
                      <a:pt x="16705" y="2553"/>
                    </a:lnTo>
                    <a:lnTo>
                      <a:pt x="16724" y="2591"/>
                    </a:lnTo>
                    <a:lnTo>
                      <a:pt x="16705" y="2591"/>
                    </a:lnTo>
                    <a:lnTo>
                      <a:pt x="16705" y="2610"/>
                    </a:lnTo>
                    <a:lnTo>
                      <a:pt x="16705" y="2629"/>
                    </a:lnTo>
                    <a:lnTo>
                      <a:pt x="16705" y="2648"/>
                    </a:lnTo>
                    <a:lnTo>
                      <a:pt x="16686" y="2667"/>
                    </a:lnTo>
                    <a:lnTo>
                      <a:pt x="16686" y="2686"/>
                    </a:lnTo>
                    <a:lnTo>
                      <a:pt x="16686" y="2705"/>
                    </a:lnTo>
                    <a:lnTo>
                      <a:pt x="16686" y="2724"/>
                    </a:lnTo>
                    <a:lnTo>
                      <a:pt x="16667" y="2724"/>
                    </a:lnTo>
                    <a:lnTo>
                      <a:pt x="16667" y="2743"/>
                    </a:lnTo>
                    <a:lnTo>
                      <a:pt x="16648" y="2781"/>
                    </a:lnTo>
                    <a:lnTo>
                      <a:pt x="16591" y="2820"/>
                    </a:lnTo>
                    <a:lnTo>
                      <a:pt x="16572" y="2820"/>
                    </a:lnTo>
                    <a:lnTo>
                      <a:pt x="16572" y="2857"/>
                    </a:lnTo>
                    <a:lnTo>
                      <a:pt x="16514" y="2896"/>
                    </a:lnTo>
                    <a:lnTo>
                      <a:pt x="16534" y="2915"/>
                    </a:lnTo>
                    <a:lnTo>
                      <a:pt x="16534" y="2953"/>
                    </a:lnTo>
                    <a:lnTo>
                      <a:pt x="16514" y="2972"/>
                    </a:lnTo>
                    <a:lnTo>
                      <a:pt x="16514" y="2991"/>
                    </a:lnTo>
                    <a:lnTo>
                      <a:pt x="16514" y="3010"/>
                    </a:lnTo>
                    <a:lnTo>
                      <a:pt x="16514" y="3029"/>
                    </a:lnTo>
                    <a:lnTo>
                      <a:pt x="16514" y="3086"/>
                    </a:lnTo>
                    <a:lnTo>
                      <a:pt x="16514" y="3105"/>
                    </a:lnTo>
                    <a:lnTo>
                      <a:pt x="16477" y="3143"/>
                    </a:lnTo>
                    <a:lnTo>
                      <a:pt x="16458" y="3162"/>
                    </a:lnTo>
                    <a:lnTo>
                      <a:pt x="16438" y="3182"/>
                    </a:lnTo>
                    <a:lnTo>
                      <a:pt x="16419" y="3182"/>
                    </a:lnTo>
                    <a:lnTo>
                      <a:pt x="16419" y="3201"/>
                    </a:lnTo>
                    <a:lnTo>
                      <a:pt x="16400" y="3219"/>
                    </a:lnTo>
                    <a:lnTo>
                      <a:pt x="16381" y="3238"/>
                    </a:lnTo>
                    <a:lnTo>
                      <a:pt x="16362" y="3258"/>
                    </a:lnTo>
                    <a:lnTo>
                      <a:pt x="16343" y="3277"/>
                    </a:lnTo>
                    <a:lnTo>
                      <a:pt x="16343" y="3353"/>
                    </a:lnTo>
                    <a:lnTo>
                      <a:pt x="16324" y="3353"/>
                    </a:lnTo>
                    <a:lnTo>
                      <a:pt x="16324" y="3372"/>
                    </a:lnTo>
                    <a:lnTo>
                      <a:pt x="16324" y="3391"/>
                    </a:lnTo>
                    <a:lnTo>
                      <a:pt x="16343" y="3391"/>
                    </a:lnTo>
                    <a:lnTo>
                      <a:pt x="16324" y="3391"/>
                    </a:lnTo>
                    <a:lnTo>
                      <a:pt x="16324" y="3429"/>
                    </a:lnTo>
                    <a:lnTo>
                      <a:pt x="16305" y="3467"/>
                    </a:lnTo>
                    <a:lnTo>
                      <a:pt x="16286" y="3467"/>
                    </a:lnTo>
                    <a:lnTo>
                      <a:pt x="16267" y="3467"/>
                    </a:lnTo>
                    <a:lnTo>
                      <a:pt x="16248" y="3486"/>
                    </a:lnTo>
                    <a:lnTo>
                      <a:pt x="16248" y="3505"/>
                    </a:lnTo>
                    <a:lnTo>
                      <a:pt x="16229" y="3505"/>
                    </a:lnTo>
                    <a:lnTo>
                      <a:pt x="16248" y="3524"/>
                    </a:lnTo>
                    <a:lnTo>
                      <a:pt x="16267" y="3524"/>
                    </a:lnTo>
                    <a:lnTo>
                      <a:pt x="16267" y="3543"/>
                    </a:lnTo>
                    <a:lnTo>
                      <a:pt x="16286" y="3543"/>
                    </a:lnTo>
                    <a:lnTo>
                      <a:pt x="16305" y="3543"/>
                    </a:lnTo>
                    <a:lnTo>
                      <a:pt x="16324" y="3563"/>
                    </a:lnTo>
                    <a:lnTo>
                      <a:pt x="16362" y="3543"/>
                    </a:lnTo>
                    <a:lnTo>
                      <a:pt x="16381" y="3543"/>
                    </a:lnTo>
                    <a:lnTo>
                      <a:pt x="16400" y="3563"/>
                    </a:lnTo>
                    <a:lnTo>
                      <a:pt x="16400" y="3581"/>
                    </a:lnTo>
                    <a:lnTo>
                      <a:pt x="16400" y="3600"/>
                    </a:lnTo>
                    <a:lnTo>
                      <a:pt x="16381" y="3619"/>
                    </a:lnTo>
                    <a:lnTo>
                      <a:pt x="16381" y="3639"/>
                    </a:lnTo>
                    <a:lnTo>
                      <a:pt x="16381" y="3695"/>
                    </a:lnTo>
                    <a:lnTo>
                      <a:pt x="16381" y="3715"/>
                    </a:lnTo>
                    <a:lnTo>
                      <a:pt x="16400" y="3715"/>
                    </a:lnTo>
                    <a:lnTo>
                      <a:pt x="16400" y="3734"/>
                    </a:lnTo>
                    <a:lnTo>
                      <a:pt x="16400" y="3791"/>
                    </a:lnTo>
                    <a:lnTo>
                      <a:pt x="16381" y="3810"/>
                    </a:lnTo>
                    <a:lnTo>
                      <a:pt x="16381" y="3829"/>
                    </a:lnTo>
                    <a:lnTo>
                      <a:pt x="16381" y="3848"/>
                    </a:lnTo>
                    <a:lnTo>
                      <a:pt x="16362" y="3867"/>
                    </a:lnTo>
                    <a:lnTo>
                      <a:pt x="16324" y="3905"/>
                    </a:lnTo>
                    <a:lnTo>
                      <a:pt x="16305" y="3924"/>
                    </a:lnTo>
                    <a:lnTo>
                      <a:pt x="16286" y="3944"/>
                    </a:lnTo>
                    <a:lnTo>
                      <a:pt x="16210" y="3962"/>
                    </a:lnTo>
                    <a:lnTo>
                      <a:pt x="16133" y="3981"/>
                    </a:lnTo>
                    <a:lnTo>
                      <a:pt x="16114" y="3981"/>
                    </a:lnTo>
                    <a:lnTo>
                      <a:pt x="16096" y="3962"/>
                    </a:lnTo>
                    <a:lnTo>
                      <a:pt x="16077" y="3962"/>
                    </a:lnTo>
                    <a:lnTo>
                      <a:pt x="16057" y="3981"/>
                    </a:lnTo>
                    <a:lnTo>
                      <a:pt x="15981" y="3981"/>
                    </a:lnTo>
                    <a:lnTo>
                      <a:pt x="15943" y="4000"/>
                    </a:lnTo>
                    <a:lnTo>
                      <a:pt x="15924" y="4020"/>
                    </a:lnTo>
                    <a:lnTo>
                      <a:pt x="15886" y="4000"/>
                    </a:lnTo>
                    <a:lnTo>
                      <a:pt x="15867" y="4000"/>
                    </a:lnTo>
                    <a:lnTo>
                      <a:pt x="15848" y="4039"/>
                    </a:lnTo>
                    <a:lnTo>
                      <a:pt x="15829" y="4039"/>
                    </a:lnTo>
                    <a:lnTo>
                      <a:pt x="15810" y="4058"/>
                    </a:lnTo>
                    <a:lnTo>
                      <a:pt x="15791" y="4076"/>
                    </a:lnTo>
                    <a:lnTo>
                      <a:pt x="15772" y="4096"/>
                    </a:lnTo>
                    <a:lnTo>
                      <a:pt x="15752" y="4096"/>
                    </a:lnTo>
                    <a:lnTo>
                      <a:pt x="15752" y="4115"/>
                    </a:lnTo>
                    <a:lnTo>
                      <a:pt x="15752" y="4134"/>
                    </a:lnTo>
                    <a:lnTo>
                      <a:pt x="15734" y="4153"/>
                    </a:lnTo>
                    <a:lnTo>
                      <a:pt x="15696" y="4153"/>
                    </a:lnTo>
                    <a:lnTo>
                      <a:pt x="15676" y="4172"/>
                    </a:lnTo>
                    <a:lnTo>
                      <a:pt x="15676" y="4191"/>
                    </a:lnTo>
                    <a:lnTo>
                      <a:pt x="15657" y="4210"/>
                    </a:lnTo>
                    <a:lnTo>
                      <a:pt x="15638" y="4210"/>
                    </a:lnTo>
                    <a:lnTo>
                      <a:pt x="15620" y="4210"/>
                    </a:lnTo>
                    <a:lnTo>
                      <a:pt x="15581" y="4267"/>
                    </a:lnTo>
                    <a:lnTo>
                      <a:pt x="15562" y="4267"/>
                    </a:lnTo>
                    <a:lnTo>
                      <a:pt x="15562" y="4286"/>
                    </a:lnTo>
                    <a:lnTo>
                      <a:pt x="15543" y="4305"/>
                    </a:lnTo>
                    <a:lnTo>
                      <a:pt x="15543" y="4325"/>
                    </a:lnTo>
                    <a:lnTo>
                      <a:pt x="15524" y="4325"/>
                    </a:lnTo>
                    <a:lnTo>
                      <a:pt x="15486" y="4343"/>
                    </a:lnTo>
                    <a:lnTo>
                      <a:pt x="15467" y="4362"/>
                    </a:lnTo>
                    <a:lnTo>
                      <a:pt x="15448" y="4381"/>
                    </a:lnTo>
                    <a:lnTo>
                      <a:pt x="15448" y="4401"/>
                    </a:lnTo>
                    <a:lnTo>
                      <a:pt x="15410" y="4420"/>
                    </a:lnTo>
                    <a:lnTo>
                      <a:pt x="15353" y="4439"/>
                    </a:lnTo>
                    <a:lnTo>
                      <a:pt x="15334" y="4457"/>
                    </a:lnTo>
                    <a:lnTo>
                      <a:pt x="15315" y="4477"/>
                    </a:lnTo>
                    <a:lnTo>
                      <a:pt x="15295" y="4515"/>
                    </a:lnTo>
                    <a:lnTo>
                      <a:pt x="15276" y="4515"/>
                    </a:lnTo>
                    <a:lnTo>
                      <a:pt x="15257" y="4515"/>
                    </a:lnTo>
                    <a:lnTo>
                      <a:pt x="15257" y="4496"/>
                    </a:lnTo>
                    <a:lnTo>
                      <a:pt x="15239" y="4496"/>
                    </a:lnTo>
                    <a:lnTo>
                      <a:pt x="15239" y="4515"/>
                    </a:lnTo>
                    <a:lnTo>
                      <a:pt x="15219" y="4515"/>
                    </a:lnTo>
                    <a:lnTo>
                      <a:pt x="15010" y="4401"/>
                    </a:lnTo>
                    <a:lnTo>
                      <a:pt x="14838" y="4381"/>
                    </a:lnTo>
                    <a:lnTo>
                      <a:pt x="14705" y="4325"/>
                    </a:lnTo>
                    <a:lnTo>
                      <a:pt x="14457" y="4172"/>
                    </a:lnTo>
                    <a:lnTo>
                      <a:pt x="14419" y="4153"/>
                    </a:lnTo>
                    <a:lnTo>
                      <a:pt x="14267" y="4496"/>
                    </a:lnTo>
                    <a:lnTo>
                      <a:pt x="14248" y="4534"/>
                    </a:lnTo>
                    <a:lnTo>
                      <a:pt x="14096" y="4877"/>
                    </a:lnTo>
                    <a:lnTo>
                      <a:pt x="13943" y="5239"/>
                    </a:lnTo>
                    <a:lnTo>
                      <a:pt x="13943" y="5258"/>
                    </a:lnTo>
                    <a:lnTo>
                      <a:pt x="13962" y="5296"/>
                    </a:lnTo>
                    <a:lnTo>
                      <a:pt x="13962" y="5315"/>
                    </a:lnTo>
                    <a:lnTo>
                      <a:pt x="13943" y="5353"/>
                    </a:lnTo>
                    <a:lnTo>
                      <a:pt x="13771" y="5620"/>
                    </a:lnTo>
                    <a:lnTo>
                      <a:pt x="13771" y="5639"/>
                    </a:lnTo>
                    <a:lnTo>
                      <a:pt x="13752" y="5658"/>
                    </a:lnTo>
                    <a:lnTo>
                      <a:pt x="13752" y="5676"/>
                    </a:lnTo>
                    <a:lnTo>
                      <a:pt x="13771" y="5905"/>
                    </a:lnTo>
                    <a:lnTo>
                      <a:pt x="13771" y="5943"/>
                    </a:lnTo>
                    <a:lnTo>
                      <a:pt x="13752" y="5962"/>
                    </a:lnTo>
                    <a:lnTo>
                      <a:pt x="13581" y="6039"/>
                    </a:lnTo>
                    <a:lnTo>
                      <a:pt x="13562" y="6057"/>
                    </a:lnTo>
                    <a:lnTo>
                      <a:pt x="13562" y="6077"/>
                    </a:lnTo>
                    <a:lnTo>
                      <a:pt x="13581" y="6210"/>
                    </a:lnTo>
                    <a:lnTo>
                      <a:pt x="13600" y="6286"/>
                    </a:lnTo>
                    <a:lnTo>
                      <a:pt x="13600" y="6306"/>
                    </a:lnTo>
                    <a:lnTo>
                      <a:pt x="13619" y="6324"/>
                    </a:lnTo>
                    <a:lnTo>
                      <a:pt x="13810" y="6534"/>
                    </a:lnTo>
                    <a:lnTo>
                      <a:pt x="13848" y="6553"/>
                    </a:lnTo>
                    <a:lnTo>
                      <a:pt x="13905" y="6515"/>
                    </a:lnTo>
                    <a:lnTo>
                      <a:pt x="13981" y="6420"/>
                    </a:lnTo>
                    <a:lnTo>
                      <a:pt x="14057" y="6362"/>
                    </a:lnTo>
                    <a:lnTo>
                      <a:pt x="14096" y="6362"/>
                    </a:lnTo>
                    <a:lnTo>
                      <a:pt x="14229" y="6382"/>
                    </a:lnTo>
                    <a:lnTo>
                      <a:pt x="14286" y="6382"/>
                    </a:lnTo>
                    <a:lnTo>
                      <a:pt x="14477" y="6343"/>
                    </a:lnTo>
                    <a:lnTo>
                      <a:pt x="14533" y="6343"/>
                    </a:lnTo>
                    <a:lnTo>
                      <a:pt x="14553" y="6343"/>
                    </a:lnTo>
                    <a:lnTo>
                      <a:pt x="14629" y="6382"/>
                    </a:lnTo>
                    <a:lnTo>
                      <a:pt x="14686" y="6401"/>
                    </a:lnTo>
                    <a:lnTo>
                      <a:pt x="14705" y="6420"/>
                    </a:lnTo>
                    <a:lnTo>
                      <a:pt x="14895" y="6591"/>
                    </a:lnTo>
                    <a:lnTo>
                      <a:pt x="14934" y="6591"/>
                    </a:lnTo>
                    <a:lnTo>
                      <a:pt x="14953" y="6553"/>
                    </a:lnTo>
                    <a:lnTo>
                      <a:pt x="14972" y="6496"/>
                    </a:lnTo>
                    <a:lnTo>
                      <a:pt x="15010" y="6477"/>
                    </a:lnTo>
                    <a:lnTo>
                      <a:pt x="15048" y="6438"/>
                    </a:lnTo>
                    <a:lnTo>
                      <a:pt x="15200" y="6229"/>
                    </a:lnTo>
                    <a:lnTo>
                      <a:pt x="15219" y="6210"/>
                    </a:lnTo>
                    <a:lnTo>
                      <a:pt x="15257" y="6191"/>
                    </a:lnTo>
                    <a:lnTo>
                      <a:pt x="15371" y="6210"/>
                    </a:lnTo>
                    <a:lnTo>
                      <a:pt x="15391" y="6210"/>
                    </a:lnTo>
                    <a:lnTo>
                      <a:pt x="15448" y="6191"/>
                    </a:lnTo>
                    <a:lnTo>
                      <a:pt x="15486" y="6172"/>
                    </a:lnTo>
                    <a:lnTo>
                      <a:pt x="15524" y="6172"/>
                    </a:lnTo>
                    <a:lnTo>
                      <a:pt x="15543" y="6172"/>
                    </a:lnTo>
                    <a:lnTo>
                      <a:pt x="15581" y="6191"/>
                    </a:lnTo>
                    <a:lnTo>
                      <a:pt x="15600" y="6210"/>
                    </a:lnTo>
                    <a:lnTo>
                      <a:pt x="15752" y="6210"/>
                    </a:lnTo>
                    <a:lnTo>
                      <a:pt x="15791" y="6248"/>
                    </a:lnTo>
                    <a:lnTo>
                      <a:pt x="15848" y="6306"/>
                    </a:lnTo>
                    <a:lnTo>
                      <a:pt x="15924" y="6438"/>
                    </a:lnTo>
                    <a:lnTo>
                      <a:pt x="15962" y="6477"/>
                    </a:lnTo>
                    <a:lnTo>
                      <a:pt x="16114" y="6534"/>
                    </a:lnTo>
                    <a:lnTo>
                      <a:pt x="16191" y="6553"/>
                    </a:lnTo>
                    <a:lnTo>
                      <a:pt x="16210" y="6572"/>
                    </a:lnTo>
                    <a:lnTo>
                      <a:pt x="16210" y="6591"/>
                    </a:lnTo>
                    <a:lnTo>
                      <a:pt x="16210" y="6610"/>
                    </a:lnTo>
                    <a:lnTo>
                      <a:pt x="16229" y="6686"/>
                    </a:lnTo>
                    <a:lnTo>
                      <a:pt x="16229" y="6705"/>
                    </a:lnTo>
                    <a:lnTo>
                      <a:pt x="16229" y="6724"/>
                    </a:lnTo>
                    <a:lnTo>
                      <a:pt x="16248" y="6724"/>
                    </a:lnTo>
                    <a:lnTo>
                      <a:pt x="16324" y="6763"/>
                    </a:lnTo>
                    <a:lnTo>
                      <a:pt x="16362" y="6763"/>
                    </a:lnTo>
                    <a:lnTo>
                      <a:pt x="16362" y="6782"/>
                    </a:lnTo>
                    <a:lnTo>
                      <a:pt x="16381" y="6800"/>
                    </a:lnTo>
                    <a:lnTo>
                      <a:pt x="16362" y="6800"/>
                    </a:lnTo>
                    <a:lnTo>
                      <a:pt x="16343" y="6839"/>
                    </a:lnTo>
                    <a:lnTo>
                      <a:pt x="16381" y="6858"/>
                    </a:lnTo>
                    <a:lnTo>
                      <a:pt x="16495" y="6953"/>
                    </a:lnTo>
                    <a:lnTo>
                      <a:pt x="16495" y="6972"/>
                    </a:lnTo>
                    <a:lnTo>
                      <a:pt x="16514" y="6991"/>
                    </a:lnTo>
                    <a:lnTo>
                      <a:pt x="16514" y="7010"/>
                    </a:lnTo>
                    <a:lnTo>
                      <a:pt x="16534" y="7029"/>
                    </a:lnTo>
                    <a:lnTo>
                      <a:pt x="16572" y="7029"/>
                    </a:lnTo>
                    <a:lnTo>
                      <a:pt x="16610" y="7067"/>
                    </a:lnTo>
                    <a:lnTo>
                      <a:pt x="16648" y="7124"/>
                    </a:lnTo>
                    <a:lnTo>
                      <a:pt x="16686" y="7163"/>
                    </a:lnTo>
                    <a:lnTo>
                      <a:pt x="16705" y="7200"/>
                    </a:lnTo>
                    <a:lnTo>
                      <a:pt x="16705" y="7220"/>
                    </a:lnTo>
                    <a:lnTo>
                      <a:pt x="16705" y="7277"/>
                    </a:lnTo>
                    <a:lnTo>
                      <a:pt x="16705" y="7296"/>
                    </a:lnTo>
                    <a:lnTo>
                      <a:pt x="16724" y="7315"/>
                    </a:lnTo>
                    <a:lnTo>
                      <a:pt x="16743" y="7353"/>
                    </a:lnTo>
                    <a:lnTo>
                      <a:pt x="16762" y="7353"/>
                    </a:lnTo>
                    <a:lnTo>
                      <a:pt x="16762" y="7372"/>
                    </a:lnTo>
                    <a:lnTo>
                      <a:pt x="16762" y="7391"/>
                    </a:lnTo>
                    <a:lnTo>
                      <a:pt x="16781" y="7391"/>
                    </a:lnTo>
                    <a:lnTo>
                      <a:pt x="16800" y="7391"/>
                    </a:lnTo>
                    <a:lnTo>
                      <a:pt x="16800" y="7410"/>
                    </a:lnTo>
                    <a:lnTo>
                      <a:pt x="16800" y="7429"/>
                    </a:lnTo>
                    <a:lnTo>
                      <a:pt x="16800" y="7448"/>
                    </a:lnTo>
                    <a:lnTo>
                      <a:pt x="16800" y="7467"/>
                    </a:lnTo>
                    <a:lnTo>
                      <a:pt x="16800" y="7486"/>
                    </a:lnTo>
                    <a:lnTo>
                      <a:pt x="16800" y="7505"/>
                    </a:lnTo>
                    <a:lnTo>
                      <a:pt x="16800" y="7543"/>
                    </a:lnTo>
                    <a:lnTo>
                      <a:pt x="16800" y="7562"/>
                    </a:lnTo>
                    <a:lnTo>
                      <a:pt x="16800" y="7581"/>
                    </a:lnTo>
                    <a:lnTo>
                      <a:pt x="16800" y="7601"/>
                    </a:lnTo>
                    <a:lnTo>
                      <a:pt x="16819" y="7601"/>
                    </a:lnTo>
                    <a:lnTo>
                      <a:pt x="16800" y="7601"/>
                    </a:lnTo>
                    <a:lnTo>
                      <a:pt x="16800" y="7620"/>
                    </a:lnTo>
                    <a:lnTo>
                      <a:pt x="16781" y="7657"/>
                    </a:lnTo>
                    <a:lnTo>
                      <a:pt x="16762" y="7657"/>
                    </a:lnTo>
                    <a:lnTo>
                      <a:pt x="16762" y="7677"/>
                    </a:lnTo>
                    <a:lnTo>
                      <a:pt x="16743" y="7677"/>
                    </a:lnTo>
                    <a:lnTo>
                      <a:pt x="16724" y="7657"/>
                    </a:lnTo>
                    <a:lnTo>
                      <a:pt x="16724" y="7677"/>
                    </a:lnTo>
                    <a:lnTo>
                      <a:pt x="16705" y="7677"/>
                    </a:lnTo>
                    <a:lnTo>
                      <a:pt x="16705" y="7696"/>
                    </a:lnTo>
                    <a:lnTo>
                      <a:pt x="16686" y="7715"/>
                    </a:lnTo>
                    <a:lnTo>
                      <a:pt x="16667" y="7715"/>
                    </a:lnTo>
                    <a:lnTo>
                      <a:pt x="16648" y="7734"/>
                    </a:lnTo>
                    <a:lnTo>
                      <a:pt x="16629" y="7734"/>
                    </a:lnTo>
                    <a:lnTo>
                      <a:pt x="16610" y="7715"/>
                    </a:lnTo>
                    <a:lnTo>
                      <a:pt x="16591" y="7715"/>
                    </a:lnTo>
                    <a:lnTo>
                      <a:pt x="16572" y="7715"/>
                    </a:lnTo>
                    <a:lnTo>
                      <a:pt x="16514" y="7696"/>
                    </a:lnTo>
                    <a:lnTo>
                      <a:pt x="16477" y="7696"/>
                    </a:lnTo>
                    <a:lnTo>
                      <a:pt x="16400" y="7715"/>
                    </a:lnTo>
                    <a:lnTo>
                      <a:pt x="16381" y="7715"/>
                    </a:lnTo>
                    <a:lnTo>
                      <a:pt x="16191" y="7657"/>
                    </a:lnTo>
                    <a:lnTo>
                      <a:pt x="16172" y="7657"/>
                    </a:lnTo>
                    <a:lnTo>
                      <a:pt x="16153" y="7639"/>
                    </a:lnTo>
                    <a:lnTo>
                      <a:pt x="16133" y="7601"/>
                    </a:lnTo>
                    <a:lnTo>
                      <a:pt x="16114" y="7581"/>
                    </a:lnTo>
                    <a:lnTo>
                      <a:pt x="16096" y="7581"/>
                    </a:lnTo>
                    <a:lnTo>
                      <a:pt x="16077" y="7601"/>
                    </a:lnTo>
                    <a:lnTo>
                      <a:pt x="16057" y="7601"/>
                    </a:lnTo>
                    <a:lnTo>
                      <a:pt x="16057" y="7581"/>
                    </a:lnTo>
                    <a:lnTo>
                      <a:pt x="16038" y="7581"/>
                    </a:lnTo>
                    <a:lnTo>
                      <a:pt x="16038" y="7562"/>
                    </a:lnTo>
                    <a:lnTo>
                      <a:pt x="16019" y="7543"/>
                    </a:lnTo>
                    <a:lnTo>
                      <a:pt x="16001" y="7562"/>
                    </a:lnTo>
                    <a:lnTo>
                      <a:pt x="15981" y="7581"/>
                    </a:lnTo>
                    <a:lnTo>
                      <a:pt x="15962" y="7639"/>
                    </a:lnTo>
                    <a:lnTo>
                      <a:pt x="15924" y="7639"/>
                    </a:lnTo>
                    <a:lnTo>
                      <a:pt x="15905" y="7639"/>
                    </a:lnTo>
                    <a:lnTo>
                      <a:pt x="15886" y="7620"/>
                    </a:lnTo>
                    <a:lnTo>
                      <a:pt x="15848" y="7620"/>
                    </a:lnTo>
                    <a:lnTo>
                      <a:pt x="15810" y="7639"/>
                    </a:lnTo>
                    <a:lnTo>
                      <a:pt x="15752" y="7639"/>
                    </a:lnTo>
                    <a:lnTo>
                      <a:pt x="15715" y="7639"/>
                    </a:lnTo>
                    <a:lnTo>
                      <a:pt x="15676" y="7601"/>
                    </a:lnTo>
                    <a:lnTo>
                      <a:pt x="15638" y="7601"/>
                    </a:lnTo>
                    <a:lnTo>
                      <a:pt x="15620" y="7601"/>
                    </a:lnTo>
                    <a:lnTo>
                      <a:pt x="15600" y="7601"/>
                    </a:lnTo>
                    <a:lnTo>
                      <a:pt x="15581" y="7601"/>
                    </a:lnTo>
                    <a:lnTo>
                      <a:pt x="15543" y="7620"/>
                    </a:lnTo>
                    <a:lnTo>
                      <a:pt x="15524" y="7639"/>
                    </a:lnTo>
                    <a:lnTo>
                      <a:pt x="15505" y="7639"/>
                    </a:lnTo>
                    <a:lnTo>
                      <a:pt x="15467" y="7657"/>
                    </a:lnTo>
                    <a:lnTo>
                      <a:pt x="15410" y="7696"/>
                    </a:lnTo>
                    <a:lnTo>
                      <a:pt x="15371" y="7696"/>
                    </a:lnTo>
                    <a:lnTo>
                      <a:pt x="15334" y="7715"/>
                    </a:lnTo>
                    <a:lnTo>
                      <a:pt x="15315" y="7734"/>
                    </a:lnTo>
                    <a:lnTo>
                      <a:pt x="15295" y="7753"/>
                    </a:lnTo>
                    <a:lnTo>
                      <a:pt x="15276" y="7791"/>
                    </a:lnTo>
                    <a:lnTo>
                      <a:pt x="15257" y="7810"/>
                    </a:lnTo>
                    <a:lnTo>
                      <a:pt x="15181" y="7829"/>
                    </a:lnTo>
                    <a:lnTo>
                      <a:pt x="15162" y="7810"/>
                    </a:lnTo>
                    <a:lnTo>
                      <a:pt x="15124" y="7791"/>
                    </a:lnTo>
                    <a:lnTo>
                      <a:pt x="15105" y="7772"/>
                    </a:lnTo>
                    <a:lnTo>
                      <a:pt x="15086" y="7734"/>
                    </a:lnTo>
                    <a:lnTo>
                      <a:pt x="15086" y="7715"/>
                    </a:lnTo>
                    <a:lnTo>
                      <a:pt x="15067" y="7734"/>
                    </a:lnTo>
                    <a:lnTo>
                      <a:pt x="15029" y="7753"/>
                    </a:lnTo>
                    <a:lnTo>
                      <a:pt x="15010" y="7753"/>
                    </a:lnTo>
                    <a:lnTo>
                      <a:pt x="14953" y="7753"/>
                    </a:lnTo>
                    <a:lnTo>
                      <a:pt x="14953" y="7791"/>
                    </a:lnTo>
                    <a:lnTo>
                      <a:pt x="14972" y="7810"/>
                    </a:lnTo>
                    <a:lnTo>
                      <a:pt x="14953" y="7829"/>
                    </a:lnTo>
                    <a:lnTo>
                      <a:pt x="14934" y="7867"/>
                    </a:lnTo>
                    <a:lnTo>
                      <a:pt x="14914" y="7886"/>
                    </a:lnTo>
                    <a:lnTo>
                      <a:pt x="14914" y="7962"/>
                    </a:lnTo>
                    <a:lnTo>
                      <a:pt x="14914" y="7982"/>
                    </a:lnTo>
                    <a:lnTo>
                      <a:pt x="14876" y="8001"/>
                    </a:lnTo>
                    <a:lnTo>
                      <a:pt x="14629" y="7982"/>
                    </a:lnTo>
                    <a:lnTo>
                      <a:pt x="14533" y="7962"/>
                    </a:lnTo>
                    <a:lnTo>
                      <a:pt x="14514" y="7962"/>
                    </a:lnTo>
                    <a:lnTo>
                      <a:pt x="14496" y="7982"/>
                    </a:lnTo>
                    <a:lnTo>
                      <a:pt x="14457" y="8020"/>
                    </a:lnTo>
                    <a:lnTo>
                      <a:pt x="14438" y="8020"/>
                    </a:lnTo>
                    <a:lnTo>
                      <a:pt x="14400" y="8020"/>
                    </a:lnTo>
                    <a:lnTo>
                      <a:pt x="14362" y="8038"/>
                    </a:lnTo>
                    <a:lnTo>
                      <a:pt x="14343" y="8058"/>
                    </a:lnTo>
                    <a:lnTo>
                      <a:pt x="14324" y="8096"/>
                    </a:lnTo>
                    <a:lnTo>
                      <a:pt x="14324" y="8115"/>
                    </a:lnTo>
                    <a:lnTo>
                      <a:pt x="14305" y="8134"/>
                    </a:lnTo>
                    <a:lnTo>
                      <a:pt x="14191" y="8248"/>
                    </a:lnTo>
                    <a:lnTo>
                      <a:pt x="14076" y="8458"/>
                    </a:lnTo>
                    <a:lnTo>
                      <a:pt x="14076" y="8496"/>
                    </a:lnTo>
                    <a:lnTo>
                      <a:pt x="14076" y="8534"/>
                    </a:lnTo>
                    <a:lnTo>
                      <a:pt x="14096" y="8553"/>
                    </a:lnTo>
                    <a:lnTo>
                      <a:pt x="14096" y="8572"/>
                    </a:lnTo>
                    <a:lnTo>
                      <a:pt x="14096" y="8610"/>
                    </a:lnTo>
                    <a:lnTo>
                      <a:pt x="14038" y="8667"/>
                    </a:lnTo>
                    <a:lnTo>
                      <a:pt x="14019" y="8686"/>
                    </a:lnTo>
                    <a:lnTo>
                      <a:pt x="13981" y="8705"/>
                    </a:lnTo>
                    <a:lnTo>
                      <a:pt x="13962" y="8705"/>
                    </a:lnTo>
                    <a:lnTo>
                      <a:pt x="13924" y="8705"/>
                    </a:lnTo>
                    <a:lnTo>
                      <a:pt x="13905" y="8724"/>
                    </a:lnTo>
                    <a:lnTo>
                      <a:pt x="13752" y="8858"/>
                    </a:lnTo>
                    <a:lnTo>
                      <a:pt x="13695" y="8934"/>
                    </a:lnTo>
                    <a:lnTo>
                      <a:pt x="13676" y="8953"/>
                    </a:lnTo>
                    <a:lnTo>
                      <a:pt x="13657" y="8953"/>
                    </a:lnTo>
                    <a:lnTo>
                      <a:pt x="13524" y="8991"/>
                    </a:lnTo>
                    <a:lnTo>
                      <a:pt x="13429" y="9010"/>
                    </a:lnTo>
                    <a:lnTo>
                      <a:pt x="13276" y="9010"/>
                    </a:lnTo>
                    <a:lnTo>
                      <a:pt x="13124" y="9029"/>
                    </a:lnTo>
                    <a:lnTo>
                      <a:pt x="13105" y="9029"/>
                    </a:lnTo>
                    <a:lnTo>
                      <a:pt x="12991" y="8972"/>
                    </a:lnTo>
                    <a:lnTo>
                      <a:pt x="12953" y="8972"/>
                    </a:lnTo>
                    <a:lnTo>
                      <a:pt x="12933" y="8972"/>
                    </a:lnTo>
                    <a:lnTo>
                      <a:pt x="12838" y="9010"/>
                    </a:lnTo>
                    <a:lnTo>
                      <a:pt x="12819" y="9029"/>
                    </a:lnTo>
                    <a:lnTo>
                      <a:pt x="12819" y="9086"/>
                    </a:lnTo>
                    <a:lnTo>
                      <a:pt x="12800" y="9105"/>
                    </a:lnTo>
                    <a:lnTo>
                      <a:pt x="12781" y="9144"/>
                    </a:lnTo>
                    <a:lnTo>
                      <a:pt x="12743" y="9220"/>
                    </a:lnTo>
                    <a:lnTo>
                      <a:pt x="12591" y="9353"/>
                    </a:lnTo>
                    <a:lnTo>
                      <a:pt x="12552" y="9372"/>
                    </a:lnTo>
                    <a:lnTo>
                      <a:pt x="12552" y="9391"/>
                    </a:lnTo>
                    <a:lnTo>
                      <a:pt x="12533" y="9410"/>
                    </a:lnTo>
                    <a:lnTo>
                      <a:pt x="12533" y="9429"/>
                    </a:lnTo>
                    <a:lnTo>
                      <a:pt x="12496" y="9467"/>
                    </a:lnTo>
                    <a:lnTo>
                      <a:pt x="12476" y="9486"/>
                    </a:lnTo>
                    <a:lnTo>
                      <a:pt x="12457" y="9506"/>
                    </a:lnTo>
                    <a:lnTo>
                      <a:pt x="12419" y="9506"/>
                    </a:lnTo>
                    <a:lnTo>
                      <a:pt x="12381" y="9506"/>
                    </a:lnTo>
                    <a:lnTo>
                      <a:pt x="12362" y="9524"/>
                    </a:lnTo>
                    <a:lnTo>
                      <a:pt x="12324" y="9562"/>
                    </a:lnTo>
                    <a:lnTo>
                      <a:pt x="12248" y="9620"/>
                    </a:lnTo>
                    <a:lnTo>
                      <a:pt x="12191" y="9658"/>
                    </a:lnTo>
                    <a:lnTo>
                      <a:pt x="12171" y="9677"/>
                    </a:lnTo>
                    <a:lnTo>
                      <a:pt x="12152" y="9696"/>
                    </a:lnTo>
                    <a:lnTo>
                      <a:pt x="12095" y="9696"/>
                    </a:lnTo>
                    <a:lnTo>
                      <a:pt x="12076" y="9677"/>
                    </a:lnTo>
                    <a:lnTo>
                      <a:pt x="12057" y="9658"/>
                    </a:lnTo>
                    <a:lnTo>
                      <a:pt x="12038" y="9658"/>
                    </a:lnTo>
                    <a:lnTo>
                      <a:pt x="11771" y="9638"/>
                    </a:lnTo>
                    <a:lnTo>
                      <a:pt x="11714" y="9601"/>
                    </a:lnTo>
                    <a:lnTo>
                      <a:pt x="11676" y="9601"/>
                    </a:lnTo>
                    <a:lnTo>
                      <a:pt x="11505" y="9562"/>
                    </a:lnTo>
                    <a:lnTo>
                      <a:pt x="11409" y="9524"/>
                    </a:lnTo>
                    <a:lnTo>
                      <a:pt x="11390" y="9506"/>
                    </a:lnTo>
                    <a:lnTo>
                      <a:pt x="11372" y="9486"/>
                    </a:lnTo>
                    <a:lnTo>
                      <a:pt x="11353" y="9429"/>
                    </a:lnTo>
                    <a:lnTo>
                      <a:pt x="11277" y="9372"/>
                    </a:lnTo>
                    <a:lnTo>
                      <a:pt x="11257" y="9353"/>
                    </a:lnTo>
                    <a:lnTo>
                      <a:pt x="11238" y="9353"/>
                    </a:lnTo>
                    <a:lnTo>
                      <a:pt x="11028" y="9353"/>
                    </a:lnTo>
                    <a:lnTo>
                      <a:pt x="10972" y="9334"/>
                    </a:lnTo>
                    <a:lnTo>
                      <a:pt x="10952" y="9334"/>
                    </a:lnTo>
                    <a:lnTo>
                      <a:pt x="10933" y="9334"/>
                    </a:lnTo>
                    <a:lnTo>
                      <a:pt x="10914" y="9334"/>
                    </a:lnTo>
                    <a:lnTo>
                      <a:pt x="10914" y="9353"/>
                    </a:lnTo>
                    <a:lnTo>
                      <a:pt x="10896" y="9353"/>
                    </a:lnTo>
                    <a:lnTo>
                      <a:pt x="10896" y="9372"/>
                    </a:lnTo>
                    <a:lnTo>
                      <a:pt x="10857" y="9372"/>
                    </a:lnTo>
                    <a:lnTo>
                      <a:pt x="10838" y="9372"/>
                    </a:lnTo>
                    <a:lnTo>
                      <a:pt x="10800" y="9410"/>
                    </a:lnTo>
                    <a:lnTo>
                      <a:pt x="10781" y="9429"/>
                    </a:lnTo>
                    <a:lnTo>
                      <a:pt x="10762" y="9448"/>
                    </a:lnTo>
                    <a:lnTo>
                      <a:pt x="10629" y="9734"/>
                    </a:lnTo>
                    <a:lnTo>
                      <a:pt x="10610" y="9772"/>
                    </a:lnTo>
                    <a:lnTo>
                      <a:pt x="10610" y="9791"/>
                    </a:lnTo>
                    <a:lnTo>
                      <a:pt x="10610" y="9810"/>
                    </a:lnTo>
                    <a:lnTo>
                      <a:pt x="10610" y="9829"/>
                    </a:lnTo>
                    <a:lnTo>
                      <a:pt x="10610" y="9848"/>
                    </a:lnTo>
                    <a:lnTo>
                      <a:pt x="10610" y="9867"/>
                    </a:lnTo>
                    <a:lnTo>
                      <a:pt x="10591" y="9887"/>
                    </a:lnTo>
                    <a:lnTo>
                      <a:pt x="10571" y="9943"/>
                    </a:lnTo>
                    <a:lnTo>
                      <a:pt x="10552" y="9963"/>
                    </a:lnTo>
                    <a:lnTo>
                      <a:pt x="10533" y="10001"/>
                    </a:lnTo>
                    <a:lnTo>
                      <a:pt x="10515" y="10019"/>
                    </a:lnTo>
                    <a:lnTo>
                      <a:pt x="10515" y="10058"/>
                    </a:lnTo>
                    <a:lnTo>
                      <a:pt x="10515" y="10096"/>
                    </a:lnTo>
                    <a:lnTo>
                      <a:pt x="10515" y="10115"/>
                    </a:lnTo>
                    <a:lnTo>
                      <a:pt x="10571" y="10153"/>
                    </a:lnTo>
                    <a:lnTo>
                      <a:pt x="10571" y="10172"/>
                    </a:lnTo>
                    <a:lnTo>
                      <a:pt x="10591" y="10191"/>
                    </a:lnTo>
                    <a:lnTo>
                      <a:pt x="10591" y="10229"/>
                    </a:lnTo>
                    <a:lnTo>
                      <a:pt x="10591" y="10268"/>
                    </a:lnTo>
                    <a:lnTo>
                      <a:pt x="10610" y="10286"/>
                    </a:lnTo>
                    <a:lnTo>
                      <a:pt x="10686" y="10382"/>
                    </a:lnTo>
                    <a:lnTo>
                      <a:pt x="10705" y="10420"/>
                    </a:lnTo>
                    <a:lnTo>
                      <a:pt x="10800" y="10477"/>
                    </a:lnTo>
                    <a:lnTo>
                      <a:pt x="10819" y="10496"/>
                    </a:lnTo>
                    <a:lnTo>
                      <a:pt x="10838" y="10515"/>
                    </a:lnTo>
                    <a:lnTo>
                      <a:pt x="10896" y="10648"/>
                    </a:lnTo>
                    <a:lnTo>
                      <a:pt x="10914" y="10667"/>
                    </a:lnTo>
                    <a:lnTo>
                      <a:pt x="10914" y="10705"/>
                    </a:lnTo>
                    <a:lnTo>
                      <a:pt x="10914" y="10744"/>
                    </a:lnTo>
                    <a:lnTo>
                      <a:pt x="10914" y="10762"/>
                    </a:lnTo>
                    <a:lnTo>
                      <a:pt x="10896" y="10781"/>
                    </a:lnTo>
                    <a:lnTo>
                      <a:pt x="10876" y="10781"/>
                    </a:lnTo>
                    <a:lnTo>
                      <a:pt x="10838" y="10801"/>
                    </a:lnTo>
                    <a:lnTo>
                      <a:pt x="10781" y="10801"/>
                    </a:lnTo>
                    <a:lnTo>
                      <a:pt x="10667" y="10934"/>
                    </a:lnTo>
                    <a:lnTo>
                      <a:pt x="10629" y="10972"/>
                    </a:lnTo>
                    <a:lnTo>
                      <a:pt x="10610" y="10972"/>
                    </a:lnTo>
                    <a:lnTo>
                      <a:pt x="10533" y="10991"/>
                    </a:lnTo>
                    <a:lnTo>
                      <a:pt x="10515" y="10991"/>
                    </a:lnTo>
                    <a:lnTo>
                      <a:pt x="10457" y="11029"/>
                    </a:lnTo>
                    <a:lnTo>
                      <a:pt x="10286" y="11106"/>
                    </a:lnTo>
                    <a:lnTo>
                      <a:pt x="10190" y="11162"/>
                    </a:lnTo>
                    <a:lnTo>
                      <a:pt x="10171" y="11182"/>
                    </a:lnTo>
                    <a:lnTo>
                      <a:pt x="10057" y="11315"/>
                    </a:lnTo>
                    <a:lnTo>
                      <a:pt x="9981" y="11410"/>
                    </a:lnTo>
                    <a:lnTo>
                      <a:pt x="9962" y="11429"/>
                    </a:lnTo>
                    <a:lnTo>
                      <a:pt x="9943" y="11487"/>
                    </a:lnTo>
                    <a:lnTo>
                      <a:pt x="9924" y="11524"/>
                    </a:lnTo>
                    <a:lnTo>
                      <a:pt x="9886" y="11563"/>
                    </a:lnTo>
                    <a:lnTo>
                      <a:pt x="9829" y="11619"/>
                    </a:lnTo>
                    <a:lnTo>
                      <a:pt x="9809" y="11639"/>
                    </a:lnTo>
                    <a:lnTo>
                      <a:pt x="9790" y="11696"/>
                    </a:lnTo>
                    <a:lnTo>
                      <a:pt x="9772" y="11715"/>
                    </a:lnTo>
                    <a:lnTo>
                      <a:pt x="9581" y="11791"/>
                    </a:lnTo>
                    <a:lnTo>
                      <a:pt x="9562" y="11810"/>
                    </a:lnTo>
                    <a:lnTo>
                      <a:pt x="9543" y="11810"/>
                    </a:lnTo>
                    <a:lnTo>
                      <a:pt x="9543" y="11829"/>
                    </a:lnTo>
                    <a:lnTo>
                      <a:pt x="9524" y="11829"/>
                    </a:lnTo>
                    <a:lnTo>
                      <a:pt x="9505" y="11848"/>
                    </a:lnTo>
                    <a:lnTo>
                      <a:pt x="9467" y="11829"/>
                    </a:lnTo>
                    <a:lnTo>
                      <a:pt x="9409" y="11848"/>
                    </a:lnTo>
                    <a:lnTo>
                      <a:pt x="9219" y="11924"/>
                    </a:lnTo>
                    <a:lnTo>
                      <a:pt x="9124" y="12000"/>
                    </a:lnTo>
                    <a:lnTo>
                      <a:pt x="9105" y="12020"/>
                    </a:lnTo>
                    <a:lnTo>
                      <a:pt x="9086" y="12020"/>
                    </a:lnTo>
                    <a:lnTo>
                      <a:pt x="8971" y="12039"/>
                    </a:lnTo>
                    <a:lnTo>
                      <a:pt x="8933" y="12039"/>
                    </a:lnTo>
                    <a:lnTo>
                      <a:pt x="8915" y="12058"/>
                    </a:lnTo>
                    <a:lnTo>
                      <a:pt x="8724" y="12020"/>
                    </a:lnTo>
                    <a:lnTo>
                      <a:pt x="8705" y="12020"/>
                    </a:lnTo>
                    <a:lnTo>
                      <a:pt x="8629" y="12058"/>
                    </a:lnTo>
                    <a:lnTo>
                      <a:pt x="8610" y="12077"/>
                    </a:lnTo>
                    <a:lnTo>
                      <a:pt x="8590" y="12077"/>
                    </a:lnTo>
                    <a:lnTo>
                      <a:pt x="8400" y="12039"/>
                    </a:lnTo>
                    <a:lnTo>
                      <a:pt x="8229" y="12039"/>
                    </a:lnTo>
                    <a:lnTo>
                      <a:pt x="8171" y="12020"/>
                    </a:lnTo>
                    <a:lnTo>
                      <a:pt x="8133" y="12020"/>
                    </a:lnTo>
                    <a:lnTo>
                      <a:pt x="8038" y="12039"/>
                    </a:lnTo>
                    <a:lnTo>
                      <a:pt x="7714" y="12096"/>
                    </a:lnTo>
                    <a:lnTo>
                      <a:pt x="7391" y="12134"/>
                    </a:lnTo>
                    <a:lnTo>
                      <a:pt x="7086" y="12191"/>
                    </a:lnTo>
                    <a:lnTo>
                      <a:pt x="6743" y="12344"/>
                    </a:lnTo>
                    <a:lnTo>
                      <a:pt x="6419" y="12477"/>
                    </a:lnTo>
                    <a:lnTo>
                      <a:pt x="6114" y="12629"/>
                    </a:lnTo>
                    <a:lnTo>
                      <a:pt x="6076" y="12667"/>
                    </a:lnTo>
                    <a:lnTo>
                      <a:pt x="6038" y="12686"/>
                    </a:lnTo>
                    <a:lnTo>
                      <a:pt x="6019" y="12686"/>
                    </a:lnTo>
                    <a:lnTo>
                      <a:pt x="5981" y="12725"/>
                    </a:lnTo>
                    <a:lnTo>
                      <a:pt x="5943" y="12725"/>
                    </a:lnTo>
                    <a:lnTo>
                      <a:pt x="5923" y="12725"/>
                    </a:lnTo>
                    <a:lnTo>
                      <a:pt x="5791" y="12877"/>
                    </a:lnTo>
                    <a:lnTo>
                      <a:pt x="5752" y="12877"/>
                    </a:lnTo>
                    <a:lnTo>
                      <a:pt x="5733" y="12839"/>
                    </a:lnTo>
                    <a:lnTo>
                      <a:pt x="5714" y="12839"/>
                    </a:lnTo>
                    <a:lnTo>
                      <a:pt x="5695" y="12820"/>
                    </a:lnTo>
                    <a:lnTo>
                      <a:pt x="5486" y="12820"/>
                    </a:lnTo>
                    <a:lnTo>
                      <a:pt x="5410" y="12820"/>
                    </a:lnTo>
                    <a:lnTo>
                      <a:pt x="5410" y="12801"/>
                    </a:lnTo>
                    <a:lnTo>
                      <a:pt x="5410" y="12610"/>
                    </a:lnTo>
                    <a:lnTo>
                      <a:pt x="5124" y="12667"/>
                    </a:lnTo>
                    <a:lnTo>
                      <a:pt x="4819" y="12725"/>
                    </a:lnTo>
                    <a:lnTo>
                      <a:pt x="4800" y="12706"/>
                    </a:lnTo>
                    <a:lnTo>
                      <a:pt x="4590" y="12591"/>
                    </a:lnTo>
                    <a:lnTo>
                      <a:pt x="4362" y="12477"/>
                    </a:lnTo>
                    <a:lnTo>
                      <a:pt x="4343" y="12477"/>
                    </a:lnTo>
                    <a:lnTo>
                      <a:pt x="4095" y="12401"/>
                    </a:lnTo>
                    <a:lnTo>
                      <a:pt x="3828" y="12344"/>
                    </a:lnTo>
                    <a:lnTo>
                      <a:pt x="3581" y="12286"/>
                    </a:lnTo>
                    <a:lnTo>
                      <a:pt x="3524" y="12267"/>
                    </a:lnTo>
                    <a:lnTo>
                      <a:pt x="3466" y="12191"/>
                    </a:lnTo>
                    <a:lnTo>
                      <a:pt x="3352" y="12020"/>
                    </a:lnTo>
                    <a:lnTo>
                      <a:pt x="3276" y="11963"/>
                    </a:lnTo>
                    <a:lnTo>
                      <a:pt x="3200" y="11944"/>
                    </a:lnTo>
                    <a:lnTo>
                      <a:pt x="3124" y="11924"/>
                    </a:lnTo>
                    <a:lnTo>
                      <a:pt x="2971" y="11944"/>
                    </a:lnTo>
                    <a:lnTo>
                      <a:pt x="2686" y="11905"/>
                    </a:lnTo>
                    <a:lnTo>
                      <a:pt x="2381" y="11848"/>
                    </a:lnTo>
                    <a:lnTo>
                      <a:pt x="2076" y="11791"/>
                    </a:lnTo>
                    <a:lnTo>
                      <a:pt x="2057" y="11791"/>
                    </a:lnTo>
                    <a:lnTo>
                      <a:pt x="1790" y="11886"/>
                    </a:lnTo>
                    <a:lnTo>
                      <a:pt x="1676" y="11905"/>
                    </a:lnTo>
                    <a:lnTo>
                      <a:pt x="1371" y="11868"/>
                    </a:lnTo>
                    <a:lnTo>
                      <a:pt x="1086" y="11829"/>
                    </a:lnTo>
                    <a:lnTo>
                      <a:pt x="781" y="11791"/>
                    </a:lnTo>
                    <a:lnTo>
                      <a:pt x="476" y="11753"/>
                    </a:lnTo>
                    <a:lnTo>
                      <a:pt x="228" y="11715"/>
                    </a:lnTo>
                    <a:lnTo>
                      <a:pt x="0" y="11696"/>
                    </a:lnTo>
                    <a:lnTo>
                      <a:pt x="476" y="12858"/>
                    </a:lnTo>
                    <a:lnTo>
                      <a:pt x="361" y="12972"/>
                    </a:lnTo>
                    <a:lnTo>
                      <a:pt x="342" y="12991"/>
                    </a:lnTo>
                    <a:lnTo>
                      <a:pt x="324" y="13010"/>
                    </a:lnTo>
                    <a:lnTo>
                      <a:pt x="342" y="13048"/>
                    </a:lnTo>
                    <a:lnTo>
                      <a:pt x="381" y="13124"/>
                    </a:lnTo>
                    <a:lnTo>
                      <a:pt x="476" y="13239"/>
                    </a:lnTo>
                    <a:lnTo>
                      <a:pt x="552" y="13334"/>
                    </a:lnTo>
                    <a:lnTo>
                      <a:pt x="590" y="13353"/>
                    </a:lnTo>
                    <a:lnTo>
                      <a:pt x="609" y="13372"/>
                    </a:lnTo>
                    <a:lnTo>
                      <a:pt x="742" y="13505"/>
                    </a:lnTo>
                    <a:lnTo>
                      <a:pt x="762" y="13524"/>
                    </a:lnTo>
                    <a:lnTo>
                      <a:pt x="800" y="13544"/>
                    </a:lnTo>
                    <a:lnTo>
                      <a:pt x="819" y="13544"/>
                    </a:lnTo>
                    <a:lnTo>
                      <a:pt x="819" y="13563"/>
                    </a:lnTo>
                    <a:lnTo>
                      <a:pt x="838" y="13582"/>
                    </a:lnTo>
                    <a:lnTo>
                      <a:pt x="838" y="13600"/>
                    </a:lnTo>
                    <a:lnTo>
                      <a:pt x="762" y="13905"/>
                    </a:lnTo>
                    <a:lnTo>
                      <a:pt x="762" y="13925"/>
                    </a:lnTo>
                    <a:lnTo>
                      <a:pt x="781" y="13925"/>
                    </a:lnTo>
                    <a:lnTo>
                      <a:pt x="971" y="13905"/>
                    </a:lnTo>
                    <a:lnTo>
                      <a:pt x="1009" y="13905"/>
                    </a:lnTo>
                    <a:lnTo>
                      <a:pt x="1028" y="13905"/>
                    </a:lnTo>
                    <a:lnTo>
                      <a:pt x="1047" y="13886"/>
                    </a:lnTo>
                    <a:lnTo>
                      <a:pt x="1067" y="13886"/>
                    </a:lnTo>
                    <a:lnTo>
                      <a:pt x="1162" y="13772"/>
                    </a:lnTo>
                    <a:lnTo>
                      <a:pt x="1181" y="13734"/>
                    </a:lnTo>
                    <a:lnTo>
                      <a:pt x="1199" y="13734"/>
                    </a:lnTo>
                    <a:lnTo>
                      <a:pt x="1448" y="13620"/>
                    </a:lnTo>
                    <a:lnTo>
                      <a:pt x="1695" y="13620"/>
                    </a:lnTo>
                    <a:lnTo>
                      <a:pt x="1733" y="13600"/>
                    </a:lnTo>
                    <a:lnTo>
                      <a:pt x="1829" y="13563"/>
                    </a:lnTo>
                    <a:lnTo>
                      <a:pt x="1905" y="13544"/>
                    </a:lnTo>
                    <a:lnTo>
                      <a:pt x="2076" y="13563"/>
                    </a:lnTo>
                    <a:lnTo>
                      <a:pt x="2095" y="13563"/>
                    </a:lnTo>
                    <a:lnTo>
                      <a:pt x="2114" y="13582"/>
                    </a:lnTo>
                    <a:lnTo>
                      <a:pt x="2133" y="13600"/>
                    </a:lnTo>
                    <a:lnTo>
                      <a:pt x="2210" y="13715"/>
                    </a:lnTo>
                    <a:lnTo>
                      <a:pt x="2210" y="13734"/>
                    </a:lnTo>
                    <a:lnTo>
                      <a:pt x="2210" y="13772"/>
                    </a:lnTo>
                    <a:lnTo>
                      <a:pt x="2228" y="13810"/>
                    </a:lnTo>
                    <a:lnTo>
                      <a:pt x="2228" y="13829"/>
                    </a:lnTo>
                    <a:lnTo>
                      <a:pt x="2210" y="13849"/>
                    </a:lnTo>
                    <a:lnTo>
                      <a:pt x="2210" y="13867"/>
                    </a:lnTo>
                    <a:lnTo>
                      <a:pt x="2171" y="13925"/>
                    </a:lnTo>
                    <a:lnTo>
                      <a:pt x="2076" y="14039"/>
                    </a:lnTo>
                    <a:lnTo>
                      <a:pt x="2076" y="14058"/>
                    </a:lnTo>
                    <a:lnTo>
                      <a:pt x="2057" y="14077"/>
                    </a:lnTo>
                    <a:lnTo>
                      <a:pt x="2038" y="14172"/>
                    </a:lnTo>
                    <a:lnTo>
                      <a:pt x="2038" y="14191"/>
                    </a:lnTo>
                    <a:lnTo>
                      <a:pt x="2019" y="14210"/>
                    </a:lnTo>
                    <a:lnTo>
                      <a:pt x="2000" y="14210"/>
                    </a:lnTo>
                    <a:lnTo>
                      <a:pt x="2000" y="14230"/>
                    </a:lnTo>
                    <a:lnTo>
                      <a:pt x="1790" y="14362"/>
                    </a:lnTo>
                    <a:lnTo>
                      <a:pt x="1733" y="14420"/>
                    </a:lnTo>
                    <a:lnTo>
                      <a:pt x="1676" y="14496"/>
                    </a:lnTo>
                    <a:lnTo>
                      <a:pt x="1657" y="14534"/>
                    </a:lnTo>
                    <a:lnTo>
                      <a:pt x="1657" y="14553"/>
                    </a:lnTo>
                    <a:lnTo>
                      <a:pt x="1847" y="14553"/>
                    </a:lnTo>
                    <a:lnTo>
                      <a:pt x="1885" y="14572"/>
                    </a:lnTo>
                    <a:lnTo>
                      <a:pt x="1961" y="14610"/>
                    </a:lnTo>
                    <a:lnTo>
                      <a:pt x="2019" y="14648"/>
                    </a:lnTo>
                    <a:lnTo>
                      <a:pt x="2095" y="14687"/>
                    </a:lnTo>
                    <a:lnTo>
                      <a:pt x="2210" y="14724"/>
                    </a:lnTo>
                    <a:lnTo>
                      <a:pt x="2228" y="14743"/>
                    </a:lnTo>
                    <a:lnTo>
                      <a:pt x="2266" y="14763"/>
                    </a:lnTo>
                    <a:lnTo>
                      <a:pt x="2286" y="14782"/>
                    </a:lnTo>
                    <a:lnTo>
                      <a:pt x="2286" y="14801"/>
                    </a:lnTo>
                    <a:lnTo>
                      <a:pt x="2286" y="14820"/>
                    </a:lnTo>
                    <a:lnTo>
                      <a:pt x="2305" y="14858"/>
                    </a:lnTo>
                    <a:lnTo>
                      <a:pt x="2305" y="14877"/>
                    </a:lnTo>
                    <a:lnTo>
                      <a:pt x="2323" y="14877"/>
                    </a:lnTo>
                    <a:lnTo>
                      <a:pt x="2323" y="14896"/>
                    </a:lnTo>
                    <a:lnTo>
                      <a:pt x="2400" y="14915"/>
                    </a:lnTo>
                    <a:lnTo>
                      <a:pt x="2419" y="14915"/>
                    </a:lnTo>
                    <a:lnTo>
                      <a:pt x="2438" y="14934"/>
                    </a:lnTo>
                    <a:lnTo>
                      <a:pt x="2438" y="14953"/>
                    </a:lnTo>
                    <a:lnTo>
                      <a:pt x="2438" y="14972"/>
                    </a:lnTo>
                    <a:lnTo>
                      <a:pt x="2438" y="14991"/>
                    </a:lnTo>
                    <a:lnTo>
                      <a:pt x="2457" y="14991"/>
                    </a:lnTo>
                    <a:lnTo>
                      <a:pt x="2476" y="14991"/>
                    </a:lnTo>
                    <a:lnTo>
                      <a:pt x="2647" y="14991"/>
                    </a:lnTo>
                    <a:lnTo>
                      <a:pt x="2667" y="14991"/>
                    </a:lnTo>
                    <a:lnTo>
                      <a:pt x="2686" y="15010"/>
                    </a:lnTo>
                    <a:lnTo>
                      <a:pt x="2686" y="15029"/>
                    </a:lnTo>
                    <a:lnTo>
                      <a:pt x="2686" y="15048"/>
                    </a:lnTo>
                    <a:lnTo>
                      <a:pt x="2704" y="15087"/>
                    </a:lnTo>
                    <a:lnTo>
                      <a:pt x="2704" y="15105"/>
                    </a:lnTo>
                    <a:lnTo>
                      <a:pt x="2686" y="15163"/>
                    </a:lnTo>
                    <a:lnTo>
                      <a:pt x="2704" y="15201"/>
                    </a:lnTo>
                    <a:lnTo>
                      <a:pt x="2704" y="15220"/>
                    </a:lnTo>
                    <a:lnTo>
                      <a:pt x="2704" y="15239"/>
                    </a:lnTo>
                    <a:lnTo>
                      <a:pt x="2704" y="15258"/>
                    </a:lnTo>
                    <a:lnTo>
                      <a:pt x="2723" y="15277"/>
                    </a:lnTo>
                    <a:lnTo>
                      <a:pt x="2762" y="15315"/>
                    </a:lnTo>
                    <a:lnTo>
                      <a:pt x="2838" y="15391"/>
                    </a:lnTo>
                    <a:lnTo>
                      <a:pt x="2857" y="15391"/>
                    </a:lnTo>
                    <a:lnTo>
                      <a:pt x="2876" y="15391"/>
                    </a:lnTo>
                    <a:lnTo>
                      <a:pt x="2895" y="15391"/>
                    </a:lnTo>
                    <a:lnTo>
                      <a:pt x="2914" y="15391"/>
                    </a:lnTo>
                    <a:lnTo>
                      <a:pt x="2914" y="15372"/>
                    </a:lnTo>
                    <a:lnTo>
                      <a:pt x="2933" y="15372"/>
                    </a:lnTo>
                    <a:lnTo>
                      <a:pt x="2952" y="15372"/>
                    </a:lnTo>
                    <a:lnTo>
                      <a:pt x="2971" y="15372"/>
                    </a:lnTo>
                    <a:lnTo>
                      <a:pt x="2971" y="15391"/>
                    </a:lnTo>
                    <a:lnTo>
                      <a:pt x="2971" y="15410"/>
                    </a:lnTo>
                    <a:lnTo>
                      <a:pt x="2971" y="15429"/>
                    </a:lnTo>
                    <a:lnTo>
                      <a:pt x="2952" y="15429"/>
                    </a:lnTo>
                    <a:lnTo>
                      <a:pt x="2971" y="15449"/>
                    </a:lnTo>
                    <a:lnTo>
                      <a:pt x="2971" y="15467"/>
                    </a:lnTo>
                    <a:lnTo>
                      <a:pt x="2990" y="15505"/>
                    </a:lnTo>
                    <a:lnTo>
                      <a:pt x="3009" y="15525"/>
                    </a:lnTo>
                    <a:lnTo>
                      <a:pt x="3048" y="15544"/>
                    </a:lnTo>
                    <a:lnTo>
                      <a:pt x="3067" y="15563"/>
                    </a:lnTo>
                    <a:lnTo>
                      <a:pt x="3048" y="15581"/>
                    </a:lnTo>
                    <a:lnTo>
                      <a:pt x="3048" y="15601"/>
                    </a:lnTo>
                    <a:lnTo>
                      <a:pt x="3048" y="15620"/>
                    </a:lnTo>
                    <a:lnTo>
                      <a:pt x="3067" y="15620"/>
                    </a:lnTo>
                    <a:lnTo>
                      <a:pt x="3104" y="15620"/>
                    </a:lnTo>
                    <a:lnTo>
                      <a:pt x="3124" y="15620"/>
                    </a:lnTo>
                    <a:lnTo>
                      <a:pt x="3238" y="15677"/>
                    </a:lnTo>
                    <a:lnTo>
                      <a:pt x="3257" y="15677"/>
                    </a:lnTo>
                    <a:lnTo>
                      <a:pt x="3276" y="15677"/>
                    </a:lnTo>
                    <a:lnTo>
                      <a:pt x="3295" y="15677"/>
                    </a:lnTo>
                    <a:lnTo>
                      <a:pt x="3371" y="15677"/>
                    </a:lnTo>
                    <a:lnTo>
                      <a:pt x="3429" y="15677"/>
                    </a:lnTo>
                    <a:lnTo>
                      <a:pt x="3429" y="15658"/>
                    </a:lnTo>
                    <a:lnTo>
                      <a:pt x="3466" y="15620"/>
                    </a:lnTo>
                    <a:lnTo>
                      <a:pt x="3485" y="15601"/>
                    </a:lnTo>
                    <a:lnTo>
                      <a:pt x="3543" y="15544"/>
                    </a:lnTo>
                    <a:lnTo>
                      <a:pt x="3561" y="15525"/>
                    </a:lnTo>
                    <a:lnTo>
                      <a:pt x="3581" y="15505"/>
                    </a:lnTo>
                    <a:lnTo>
                      <a:pt x="3561" y="15486"/>
                    </a:lnTo>
                    <a:lnTo>
                      <a:pt x="3543" y="15449"/>
                    </a:lnTo>
                    <a:lnTo>
                      <a:pt x="3524" y="15429"/>
                    </a:lnTo>
                    <a:lnTo>
                      <a:pt x="3447" y="15353"/>
                    </a:lnTo>
                    <a:lnTo>
                      <a:pt x="3429" y="15315"/>
                    </a:lnTo>
                    <a:lnTo>
                      <a:pt x="3429" y="15296"/>
                    </a:lnTo>
                    <a:lnTo>
                      <a:pt x="3447" y="15296"/>
                    </a:lnTo>
                    <a:lnTo>
                      <a:pt x="3561" y="15277"/>
                    </a:lnTo>
                    <a:lnTo>
                      <a:pt x="3847" y="15163"/>
                    </a:lnTo>
                    <a:lnTo>
                      <a:pt x="3866" y="15163"/>
                    </a:lnTo>
                    <a:lnTo>
                      <a:pt x="3886" y="15163"/>
                    </a:lnTo>
                    <a:lnTo>
                      <a:pt x="3905" y="15163"/>
                    </a:lnTo>
                    <a:lnTo>
                      <a:pt x="3962" y="15201"/>
                    </a:lnTo>
                    <a:lnTo>
                      <a:pt x="3981" y="15201"/>
                    </a:lnTo>
                    <a:lnTo>
                      <a:pt x="4000" y="15220"/>
                    </a:lnTo>
                    <a:lnTo>
                      <a:pt x="4076" y="15239"/>
                    </a:lnTo>
                    <a:lnTo>
                      <a:pt x="4171" y="15258"/>
                    </a:lnTo>
                    <a:lnTo>
                      <a:pt x="4267" y="15277"/>
                    </a:lnTo>
                    <a:lnTo>
                      <a:pt x="4286" y="15258"/>
                    </a:lnTo>
                    <a:lnTo>
                      <a:pt x="4305" y="15258"/>
                    </a:lnTo>
                    <a:lnTo>
                      <a:pt x="4343" y="15201"/>
                    </a:lnTo>
                    <a:lnTo>
                      <a:pt x="4362" y="15182"/>
                    </a:lnTo>
                    <a:lnTo>
                      <a:pt x="4400" y="15163"/>
                    </a:lnTo>
                    <a:lnTo>
                      <a:pt x="4457" y="15124"/>
                    </a:lnTo>
                    <a:lnTo>
                      <a:pt x="4495" y="15105"/>
                    </a:lnTo>
                    <a:lnTo>
                      <a:pt x="4628" y="15048"/>
                    </a:lnTo>
                    <a:lnTo>
                      <a:pt x="4838" y="14972"/>
                    </a:lnTo>
                    <a:lnTo>
                      <a:pt x="5048" y="14972"/>
                    </a:lnTo>
                    <a:lnTo>
                      <a:pt x="5066" y="14972"/>
                    </a:lnTo>
                    <a:lnTo>
                      <a:pt x="5085" y="14972"/>
                    </a:lnTo>
                    <a:lnTo>
                      <a:pt x="5085" y="14991"/>
                    </a:lnTo>
                    <a:lnTo>
                      <a:pt x="5066" y="15048"/>
                    </a:lnTo>
                    <a:lnTo>
                      <a:pt x="5066" y="15068"/>
                    </a:lnTo>
                    <a:lnTo>
                      <a:pt x="5066" y="15087"/>
                    </a:lnTo>
                    <a:lnTo>
                      <a:pt x="5085" y="15087"/>
                    </a:lnTo>
                    <a:lnTo>
                      <a:pt x="5181" y="15277"/>
                    </a:lnTo>
                    <a:lnTo>
                      <a:pt x="5200" y="15277"/>
                    </a:lnTo>
                    <a:lnTo>
                      <a:pt x="5200" y="15296"/>
                    </a:lnTo>
                    <a:lnTo>
                      <a:pt x="5200" y="15315"/>
                    </a:lnTo>
                    <a:lnTo>
                      <a:pt x="5200" y="15334"/>
                    </a:lnTo>
                    <a:lnTo>
                      <a:pt x="5200" y="15353"/>
                    </a:lnTo>
                    <a:lnTo>
                      <a:pt x="5162" y="15429"/>
                    </a:lnTo>
                    <a:lnTo>
                      <a:pt x="5143" y="15429"/>
                    </a:lnTo>
                    <a:lnTo>
                      <a:pt x="5143" y="15449"/>
                    </a:lnTo>
                    <a:lnTo>
                      <a:pt x="5105" y="15467"/>
                    </a:lnTo>
                    <a:lnTo>
                      <a:pt x="5085" y="15467"/>
                    </a:lnTo>
                    <a:lnTo>
                      <a:pt x="5085" y="15486"/>
                    </a:lnTo>
                    <a:lnTo>
                      <a:pt x="5066" y="15505"/>
                    </a:lnTo>
                    <a:lnTo>
                      <a:pt x="5009" y="15620"/>
                    </a:lnTo>
                    <a:lnTo>
                      <a:pt x="4990" y="15639"/>
                    </a:lnTo>
                    <a:lnTo>
                      <a:pt x="4971" y="15696"/>
                    </a:lnTo>
                    <a:lnTo>
                      <a:pt x="4933" y="15715"/>
                    </a:lnTo>
                    <a:lnTo>
                      <a:pt x="4876" y="15772"/>
                    </a:lnTo>
                    <a:lnTo>
                      <a:pt x="4648" y="15925"/>
                    </a:lnTo>
                    <a:lnTo>
                      <a:pt x="4628" y="15925"/>
                    </a:lnTo>
                    <a:lnTo>
                      <a:pt x="4609" y="15944"/>
                    </a:lnTo>
                    <a:lnTo>
                      <a:pt x="4628" y="15962"/>
                    </a:lnTo>
                    <a:lnTo>
                      <a:pt x="4648" y="15982"/>
                    </a:lnTo>
                    <a:lnTo>
                      <a:pt x="4648" y="16001"/>
                    </a:lnTo>
                    <a:lnTo>
                      <a:pt x="4648" y="16020"/>
                    </a:lnTo>
                    <a:lnTo>
                      <a:pt x="4685" y="16172"/>
                    </a:lnTo>
                    <a:lnTo>
                      <a:pt x="4685" y="16191"/>
                    </a:lnTo>
                    <a:lnTo>
                      <a:pt x="4590" y="16211"/>
                    </a:lnTo>
                    <a:lnTo>
                      <a:pt x="4590" y="16229"/>
                    </a:lnTo>
                    <a:lnTo>
                      <a:pt x="4572" y="16229"/>
                    </a:lnTo>
                    <a:lnTo>
                      <a:pt x="4572" y="16248"/>
                    </a:lnTo>
                    <a:lnTo>
                      <a:pt x="4572" y="16267"/>
                    </a:lnTo>
                    <a:lnTo>
                      <a:pt x="4572" y="16325"/>
                    </a:lnTo>
                    <a:lnTo>
                      <a:pt x="4609" y="16457"/>
                    </a:lnTo>
                    <a:lnTo>
                      <a:pt x="4609" y="16476"/>
                    </a:lnTo>
                    <a:lnTo>
                      <a:pt x="4781" y="16533"/>
                    </a:lnTo>
                    <a:lnTo>
                      <a:pt x="4800" y="16533"/>
                    </a:lnTo>
                    <a:lnTo>
                      <a:pt x="4933" y="16667"/>
                    </a:lnTo>
                    <a:lnTo>
                      <a:pt x="5105" y="16819"/>
                    </a:lnTo>
                    <a:lnTo>
                      <a:pt x="5143" y="16838"/>
                    </a:lnTo>
                    <a:lnTo>
                      <a:pt x="5162" y="16838"/>
                    </a:lnTo>
                    <a:lnTo>
                      <a:pt x="5162" y="16857"/>
                    </a:lnTo>
                    <a:lnTo>
                      <a:pt x="5200" y="16876"/>
                    </a:lnTo>
                    <a:lnTo>
                      <a:pt x="5219" y="16895"/>
                    </a:lnTo>
                    <a:lnTo>
                      <a:pt x="5238" y="16895"/>
                    </a:lnTo>
                    <a:lnTo>
                      <a:pt x="5257" y="16876"/>
                    </a:lnTo>
                    <a:lnTo>
                      <a:pt x="5276" y="16876"/>
                    </a:lnTo>
                    <a:lnTo>
                      <a:pt x="5295" y="16876"/>
                    </a:lnTo>
                    <a:lnTo>
                      <a:pt x="5352" y="16800"/>
                    </a:lnTo>
                    <a:lnTo>
                      <a:pt x="5352" y="16781"/>
                    </a:lnTo>
                    <a:lnTo>
                      <a:pt x="5371" y="16781"/>
                    </a:lnTo>
                    <a:lnTo>
                      <a:pt x="5390" y="16781"/>
                    </a:lnTo>
                    <a:lnTo>
                      <a:pt x="5429" y="16762"/>
                    </a:lnTo>
                    <a:lnTo>
                      <a:pt x="5466" y="16762"/>
                    </a:lnTo>
                    <a:lnTo>
                      <a:pt x="5505" y="16781"/>
                    </a:lnTo>
                    <a:lnTo>
                      <a:pt x="5524" y="16781"/>
                    </a:lnTo>
                    <a:lnTo>
                      <a:pt x="5619" y="16762"/>
                    </a:lnTo>
                    <a:lnTo>
                      <a:pt x="5733" y="16743"/>
                    </a:lnTo>
                    <a:lnTo>
                      <a:pt x="5752" y="16743"/>
                    </a:lnTo>
                    <a:lnTo>
                      <a:pt x="5771" y="16723"/>
                    </a:lnTo>
                    <a:lnTo>
                      <a:pt x="5791" y="16704"/>
                    </a:lnTo>
                    <a:lnTo>
                      <a:pt x="5791" y="16686"/>
                    </a:lnTo>
                    <a:lnTo>
                      <a:pt x="5809" y="16667"/>
                    </a:lnTo>
                    <a:lnTo>
                      <a:pt x="5828" y="16647"/>
                    </a:lnTo>
                    <a:lnTo>
                      <a:pt x="5962" y="16590"/>
                    </a:lnTo>
                    <a:lnTo>
                      <a:pt x="6038" y="16552"/>
                    </a:lnTo>
                    <a:lnTo>
                      <a:pt x="6076" y="16552"/>
                    </a:lnTo>
                    <a:lnTo>
                      <a:pt x="6114" y="16571"/>
                    </a:lnTo>
                    <a:lnTo>
                      <a:pt x="6152" y="16590"/>
                    </a:lnTo>
                    <a:lnTo>
                      <a:pt x="6172" y="16590"/>
                    </a:lnTo>
                    <a:lnTo>
                      <a:pt x="6209" y="16571"/>
                    </a:lnTo>
                    <a:lnTo>
                      <a:pt x="6248" y="16571"/>
                    </a:lnTo>
                    <a:lnTo>
                      <a:pt x="6267" y="16571"/>
                    </a:lnTo>
                    <a:lnTo>
                      <a:pt x="6286" y="16552"/>
                    </a:lnTo>
                    <a:lnTo>
                      <a:pt x="6362" y="16514"/>
                    </a:lnTo>
                    <a:lnTo>
                      <a:pt x="6362" y="16495"/>
                    </a:lnTo>
                    <a:lnTo>
                      <a:pt x="6362" y="16438"/>
                    </a:lnTo>
                    <a:lnTo>
                      <a:pt x="6381" y="16363"/>
                    </a:lnTo>
                    <a:lnTo>
                      <a:pt x="6381" y="16343"/>
                    </a:lnTo>
                    <a:lnTo>
                      <a:pt x="6381" y="16325"/>
                    </a:lnTo>
                    <a:lnTo>
                      <a:pt x="6381" y="16306"/>
                    </a:lnTo>
                    <a:lnTo>
                      <a:pt x="6362" y="16306"/>
                    </a:lnTo>
                    <a:lnTo>
                      <a:pt x="6343" y="16248"/>
                    </a:lnTo>
                    <a:lnTo>
                      <a:pt x="6343" y="16211"/>
                    </a:lnTo>
                    <a:lnTo>
                      <a:pt x="6324" y="16191"/>
                    </a:lnTo>
                    <a:lnTo>
                      <a:pt x="6343" y="16172"/>
                    </a:lnTo>
                    <a:lnTo>
                      <a:pt x="6343" y="16153"/>
                    </a:lnTo>
                    <a:lnTo>
                      <a:pt x="6343" y="16134"/>
                    </a:lnTo>
                    <a:lnTo>
                      <a:pt x="6362" y="16134"/>
                    </a:lnTo>
                    <a:lnTo>
                      <a:pt x="6381" y="16115"/>
                    </a:lnTo>
                    <a:lnTo>
                      <a:pt x="6400" y="16115"/>
                    </a:lnTo>
                    <a:lnTo>
                      <a:pt x="6400" y="16096"/>
                    </a:lnTo>
                    <a:lnTo>
                      <a:pt x="6400" y="16077"/>
                    </a:lnTo>
                    <a:lnTo>
                      <a:pt x="6400" y="16058"/>
                    </a:lnTo>
                    <a:lnTo>
                      <a:pt x="6400" y="16039"/>
                    </a:lnTo>
                    <a:lnTo>
                      <a:pt x="6381" y="16020"/>
                    </a:lnTo>
                    <a:lnTo>
                      <a:pt x="6381" y="16001"/>
                    </a:lnTo>
                    <a:lnTo>
                      <a:pt x="6381" y="15982"/>
                    </a:lnTo>
                    <a:lnTo>
                      <a:pt x="6381" y="15962"/>
                    </a:lnTo>
                    <a:lnTo>
                      <a:pt x="6400" y="15791"/>
                    </a:lnTo>
                    <a:lnTo>
                      <a:pt x="6438" y="15639"/>
                    </a:lnTo>
                    <a:lnTo>
                      <a:pt x="6457" y="15601"/>
                    </a:lnTo>
                    <a:lnTo>
                      <a:pt x="6495" y="15544"/>
                    </a:lnTo>
                    <a:lnTo>
                      <a:pt x="6495" y="15525"/>
                    </a:lnTo>
                    <a:lnTo>
                      <a:pt x="6514" y="15505"/>
                    </a:lnTo>
                    <a:lnTo>
                      <a:pt x="6514" y="15467"/>
                    </a:lnTo>
                    <a:lnTo>
                      <a:pt x="6533" y="15449"/>
                    </a:lnTo>
                    <a:lnTo>
                      <a:pt x="6533" y="15429"/>
                    </a:lnTo>
                    <a:lnTo>
                      <a:pt x="6553" y="15410"/>
                    </a:lnTo>
                    <a:lnTo>
                      <a:pt x="6571" y="15391"/>
                    </a:lnTo>
                    <a:lnTo>
                      <a:pt x="6571" y="15334"/>
                    </a:lnTo>
                    <a:lnTo>
                      <a:pt x="6571" y="15315"/>
                    </a:lnTo>
                    <a:lnTo>
                      <a:pt x="6590" y="15277"/>
                    </a:lnTo>
                    <a:lnTo>
                      <a:pt x="6609" y="15258"/>
                    </a:lnTo>
                    <a:lnTo>
                      <a:pt x="6629" y="15258"/>
                    </a:lnTo>
                    <a:lnTo>
                      <a:pt x="6648" y="15258"/>
                    </a:lnTo>
                    <a:lnTo>
                      <a:pt x="6667" y="15277"/>
                    </a:lnTo>
                    <a:lnTo>
                      <a:pt x="6685" y="15258"/>
                    </a:lnTo>
                    <a:lnTo>
                      <a:pt x="6705" y="15258"/>
                    </a:lnTo>
                    <a:lnTo>
                      <a:pt x="6705" y="15239"/>
                    </a:lnTo>
                    <a:lnTo>
                      <a:pt x="6724" y="15239"/>
                    </a:lnTo>
                    <a:lnTo>
                      <a:pt x="6724" y="15220"/>
                    </a:lnTo>
                    <a:lnTo>
                      <a:pt x="6724" y="15201"/>
                    </a:lnTo>
                    <a:lnTo>
                      <a:pt x="6724" y="15182"/>
                    </a:lnTo>
                    <a:lnTo>
                      <a:pt x="6724" y="15163"/>
                    </a:lnTo>
                    <a:lnTo>
                      <a:pt x="6705" y="15144"/>
                    </a:lnTo>
                    <a:lnTo>
                      <a:pt x="6724" y="15144"/>
                    </a:lnTo>
                    <a:lnTo>
                      <a:pt x="6724" y="15124"/>
                    </a:lnTo>
                    <a:lnTo>
                      <a:pt x="6743" y="15105"/>
                    </a:lnTo>
                    <a:lnTo>
                      <a:pt x="6762" y="15105"/>
                    </a:lnTo>
                    <a:lnTo>
                      <a:pt x="6819" y="15124"/>
                    </a:lnTo>
                    <a:lnTo>
                      <a:pt x="6838" y="15124"/>
                    </a:lnTo>
                    <a:lnTo>
                      <a:pt x="6876" y="15105"/>
                    </a:lnTo>
                    <a:lnTo>
                      <a:pt x="6895" y="15105"/>
                    </a:lnTo>
                    <a:lnTo>
                      <a:pt x="6914" y="15087"/>
                    </a:lnTo>
                    <a:lnTo>
                      <a:pt x="6933" y="15087"/>
                    </a:lnTo>
                    <a:lnTo>
                      <a:pt x="6971" y="15048"/>
                    </a:lnTo>
                    <a:lnTo>
                      <a:pt x="7066" y="15029"/>
                    </a:lnTo>
                    <a:lnTo>
                      <a:pt x="7086" y="15029"/>
                    </a:lnTo>
                    <a:lnTo>
                      <a:pt x="7105" y="15048"/>
                    </a:lnTo>
                    <a:lnTo>
                      <a:pt x="7105" y="15068"/>
                    </a:lnTo>
                    <a:lnTo>
                      <a:pt x="7105" y="15087"/>
                    </a:lnTo>
                    <a:lnTo>
                      <a:pt x="7105" y="15163"/>
                    </a:lnTo>
                    <a:lnTo>
                      <a:pt x="7105" y="15182"/>
                    </a:lnTo>
                    <a:lnTo>
                      <a:pt x="7105" y="15201"/>
                    </a:lnTo>
                    <a:lnTo>
                      <a:pt x="7124" y="15220"/>
                    </a:lnTo>
                    <a:lnTo>
                      <a:pt x="7143" y="15220"/>
                    </a:lnTo>
                    <a:lnTo>
                      <a:pt x="7162" y="15277"/>
                    </a:lnTo>
                    <a:lnTo>
                      <a:pt x="7162" y="15296"/>
                    </a:lnTo>
                    <a:lnTo>
                      <a:pt x="7181" y="15315"/>
                    </a:lnTo>
                    <a:lnTo>
                      <a:pt x="7200" y="15334"/>
                    </a:lnTo>
                    <a:lnTo>
                      <a:pt x="7238" y="15353"/>
                    </a:lnTo>
                    <a:lnTo>
                      <a:pt x="7238" y="15372"/>
                    </a:lnTo>
                    <a:lnTo>
                      <a:pt x="7219" y="15410"/>
                    </a:lnTo>
                    <a:lnTo>
                      <a:pt x="7200" y="15467"/>
                    </a:lnTo>
                    <a:lnTo>
                      <a:pt x="7086" y="15658"/>
                    </a:lnTo>
                    <a:lnTo>
                      <a:pt x="7047" y="15715"/>
                    </a:lnTo>
                    <a:lnTo>
                      <a:pt x="7029" y="15715"/>
                    </a:lnTo>
                    <a:lnTo>
                      <a:pt x="7029" y="15734"/>
                    </a:lnTo>
                    <a:lnTo>
                      <a:pt x="6990" y="15886"/>
                    </a:lnTo>
                    <a:lnTo>
                      <a:pt x="6971" y="15925"/>
                    </a:lnTo>
                    <a:lnTo>
                      <a:pt x="6933" y="15962"/>
                    </a:lnTo>
                    <a:lnTo>
                      <a:pt x="6857" y="16058"/>
                    </a:lnTo>
                    <a:lnTo>
                      <a:pt x="6933" y="16096"/>
                    </a:lnTo>
                    <a:lnTo>
                      <a:pt x="6971" y="16115"/>
                    </a:lnTo>
                    <a:lnTo>
                      <a:pt x="7010" y="16134"/>
                    </a:lnTo>
                    <a:lnTo>
                      <a:pt x="7029" y="16134"/>
                    </a:lnTo>
                    <a:lnTo>
                      <a:pt x="7105" y="16172"/>
                    </a:lnTo>
                    <a:lnTo>
                      <a:pt x="7124" y="16191"/>
                    </a:lnTo>
                    <a:lnTo>
                      <a:pt x="7257" y="16211"/>
                    </a:lnTo>
                    <a:lnTo>
                      <a:pt x="7295" y="16211"/>
                    </a:lnTo>
                    <a:lnTo>
                      <a:pt x="7352" y="16191"/>
                    </a:lnTo>
                    <a:lnTo>
                      <a:pt x="7371" y="16191"/>
                    </a:lnTo>
                    <a:lnTo>
                      <a:pt x="7486" y="16248"/>
                    </a:lnTo>
                    <a:lnTo>
                      <a:pt x="7486" y="16267"/>
                    </a:lnTo>
                    <a:lnTo>
                      <a:pt x="7524" y="16325"/>
                    </a:lnTo>
                    <a:lnTo>
                      <a:pt x="7543" y="16343"/>
                    </a:lnTo>
                    <a:lnTo>
                      <a:pt x="7543" y="16363"/>
                    </a:lnTo>
                    <a:lnTo>
                      <a:pt x="7562" y="16382"/>
                    </a:lnTo>
                    <a:lnTo>
                      <a:pt x="7562" y="16401"/>
                    </a:lnTo>
                    <a:lnTo>
                      <a:pt x="7562" y="16419"/>
                    </a:lnTo>
                    <a:lnTo>
                      <a:pt x="7619" y="16419"/>
                    </a:lnTo>
                    <a:lnTo>
                      <a:pt x="7657" y="16438"/>
                    </a:lnTo>
                    <a:lnTo>
                      <a:pt x="7714" y="16457"/>
                    </a:lnTo>
                    <a:lnTo>
                      <a:pt x="7733" y="16457"/>
                    </a:lnTo>
                    <a:lnTo>
                      <a:pt x="7752" y="16476"/>
                    </a:lnTo>
                    <a:lnTo>
                      <a:pt x="7772" y="16476"/>
                    </a:lnTo>
                    <a:lnTo>
                      <a:pt x="7905" y="16514"/>
                    </a:lnTo>
                    <a:lnTo>
                      <a:pt x="7924" y="16514"/>
                    </a:lnTo>
                    <a:lnTo>
                      <a:pt x="7943" y="16533"/>
                    </a:lnTo>
                    <a:lnTo>
                      <a:pt x="7962" y="16533"/>
                    </a:lnTo>
                    <a:lnTo>
                      <a:pt x="7981" y="16590"/>
                    </a:lnTo>
                    <a:lnTo>
                      <a:pt x="8000" y="16590"/>
                    </a:lnTo>
                    <a:lnTo>
                      <a:pt x="8000" y="16609"/>
                    </a:lnTo>
                    <a:lnTo>
                      <a:pt x="8000" y="16628"/>
                    </a:lnTo>
                    <a:lnTo>
                      <a:pt x="8000" y="16647"/>
                    </a:lnTo>
                    <a:lnTo>
                      <a:pt x="8000" y="16667"/>
                    </a:lnTo>
                    <a:lnTo>
                      <a:pt x="8019" y="16667"/>
                    </a:lnTo>
                    <a:lnTo>
                      <a:pt x="8171" y="16667"/>
                    </a:lnTo>
                    <a:lnTo>
                      <a:pt x="8229" y="16667"/>
                    </a:lnTo>
                    <a:lnTo>
                      <a:pt x="8248" y="16667"/>
                    </a:lnTo>
                    <a:lnTo>
                      <a:pt x="8362" y="16628"/>
                    </a:lnTo>
                    <a:lnTo>
                      <a:pt x="8381" y="16628"/>
                    </a:lnTo>
                    <a:lnTo>
                      <a:pt x="8438" y="16647"/>
                    </a:lnTo>
                    <a:lnTo>
                      <a:pt x="8476" y="16647"/>
                    </a:lnTo>
                    <a:lnTo>
                      <a:pt x="8534" y="16628"/>
                    </a:lnTo>
                    <a:lnTo>
                      <a:pt x="8552" y="16628"/>
                    </a:lnTo>
                    <a:lnTo>
                      <a:pt x="8571" y="16609"/>
                    </a:lnTo>
                    <a:lnTo>
                      <a:pt x="8571" y="16571"/>
                    </a:lnTo>
                    <a:lnTo>
                      <a:pt x="8571" y="16552"/>
                    </a:lnTo>
                    <a:lnTo>
                      <a:pt x="8571" y="16533"/>
                    </a:lnTo>
                    <a:lnTo>
                      <a:pt x="8571" y="16419"/>
                    </a:lnTo>
                    <a:lnTo>
                      <a:pt x="8571" y="16401"/>
                    </a:lnTo>
                    <a:lnTo>
                      <a:pt x="8571" y="16382"/>
                    </a:lnTo>
                    <a:lnTo>
                      <a:pt x="8590" y="16343"/>
                    </a:lnTo>
                    <a:lnTo>
                      <a:pt x="8610" y="16343"/>
                    </a:lnTo>
                    <a:lnTo>
                      <a:pt x="8629" y="16343"/>
                    </a:lnTo>
                    <a:lnTo>
                      <a:pt x="8648" y="16343"/>
                    </a:lnTo>
                    <a:lnTo>
                      <a:pt x="8648" y="16363"/>
                    </a:lnTo>
                    <a:lnTo>
                      <a:pt x="8666" y="16401"/>
                    </a:lnTo>
                    <a:lnTo>
                      <a:pt x="8686" y="16401"/>
                    </a:lnTo>
                    <a:lnTo>
                      <a:pt x="8705" y="16401"/>
                    </a:lnTo>
                    <a:lnTo>
                      <a:pt x="8724" y="16363"/>
                    </a:lnTo>
                    <a:lnTo>
                      <a:pt x="8743" y="16343"/>
                    </a:lnTo>
                    <a:lnTo>
                      <a:pt x="8762" y="16248"/>
                    </a:lnTo>
                    <a:lnTo>
                      <a:pt x="8762" y="16229"/>
                    </a:lnTo>
                    <a:lnTo>
                      <a:pt x="8724" y="16191"/>
                    </a:lnTo>
                    <a:lnTo>
                      <a:pt x="8705" y="16172"/>
                    </a:lnTo>
                    <a:lnTo>
                      <a:pt x="8705" y="16153"/>
                    </a:lnTo>
                    <a:lnTo>
                      <a:pt x="8705" y="16134"/>
                    </a:lnTo>
                    <a:lnTo>
                      <a:pt x="8705" y="16115"/>
                    </a:lnTo>
                    <a:lnTo>
                      <a:pt x="8724" y="16077"/>
                    </a:lnTo>
                    <a:lnTo>
                      <a:pt x="8724" y="16058"/>
                    </a:lnTo>
                    <a:lnTo>
                      <a:pt x="8724" y="16039"/>
                    </a:lnTo>
                    <a:lnTo>
                      <a:pt x="8724" y="16020"/>
                    </a:lnTo>
                    <a:lnTo>
                      <a:pt x="8724" y="16001"/>
                    </a:lnTo>
                    <a:lnTo>
                      <a:pt x="8743" y="15982"/>
                    </a:lnTo>
                    <a:lnTo>
                      <a:pt x="8762" y="15962"/>
                    </a:lnTo>
                    <a:lnTo>
                      <a:pt x="8762" y="15925"/>
                    </a:lnTo>
                    <a:lnTo>
                      <a:pt x="8781" y="15925"/>
                    </a:lnTo>
                    <a:lnTo>
                      <a:pt x="8800" y="15906"/>
                    </a:lnTo>
                    <a:lnTo>
                      <a:pt x="8838" y="15867"/>
                    </a:lnTo>
                    <a:lnTo>
                      <a:pt x="8838" y="15848"/>
                    </a:lnTo>
                    <a:lnTo>
                      <a:pt x="8857" y="15810"/>
                    </a:lnTo>
                    <a:lnTo>
                      <a:pt x="8876" y="15791"/>
                    </a:lnTo>
                    <a:lnTo>
                      <a:pt x="8952" y="15753"/>
                    </a:lnTo>
                    <a:lnTo>
                      <a:pt x="8971" y="15734"/>
                    </a:lnTo>
                    <a:lnTo>
                      <a:pt x="8971" y="15715"/>
                    </a:lnTo>
                    <a:lnTo>
                      <a:pt x="8971" y="15696"/>
                    </a:lnTo>
                    <a:lnTo>
                      <a:pt x="8971" y="15677"/>
                    </a:lnTo>
                    <a:lnTo>
                      <a:pt x="9010" y="15677"/>
                    </a:lnTo>
                    <a:lnTo>
                      <a:pt x="9010" y="15658"/>
                    </a:lnTo>
                    <a:lnTo>
                      <a:pt x="9029" y="15639"/>
                    </a:lnTo>
                    <a:lnTo>
                      <a:pt x="9029" y="15620"/>
                    </a:lnTo>
                    <a:lnTo>
                      <a:pt x="9047" y="15601"/>
                    </a:lnTo>
                    <a:lnTo>
                      <a:pt x="9086" y="15581"/>
                    </a:lnTo>
                    <a:lnTo>
                      <a:pt x="9105" y="15581"/>
                    </a:lnTo>
                    <a:lnTo>
                      <a:pt x="9124" y="15581"/>
                    </a:lnTo>
                    <a:lnTo>
                      <a:pt x="9143" y="15581"/>
                    </a:lnTo>
                    <a:lnTo>
                      <a:pt x="9143" y="15563"/>
                    </a:lnTo>
                    <a:lnTo>
                      <a:pt x="9162" y="15544"/>
                    </a:lnTo>
                    <a:lnTo>
                      <a:pt x="9162" y="15525"/>
                    </a:lnTo>
                    <a:lnTo>
                      <a:pt x="9162" y="15505"/>
                    </a:lnTo>
                    <a:lnTo>
                      <a:pt x="9181" y="15505"/>
                    </a:lnTo>
                    <a:lnTo>
                      <a:pt x="9200" y="15486"/>
                    </a:lnTo>
                    <a:lnTo>
                      <a:pt x="9200" y="15467"/>
                    </a:lnTo>
                    <a:lnTo>
                      <a:pt x="9238" y="15372"/>
                    </a:lnTo>
                    <a:lnTo>
                      <a:pt x="9257" y="15353"/>
                    </a:lnTo>
                    <a:lnTo>
                      <a:pt x="9314" y="15353"/>
                    </a:lnTo>
                    <a:lnTo>
                      <a:pt x="9333" y="15334"/>
                    </a:lnTo>
                    <a:lnTo>
                      <a:pt x="9352" y="15334"/>
                    </a:lnTo>
                    <a:lnTo>
                      <a:pt x="9352" y="15315"/>
                    </a:lnTo>
                    <a:lnTo>
                      <a:pt x="9352" y="15296"/>
                    </a:lnTo>
                    <a:lnTo>
                      <a:pt x="9448" y="15220"/>
                    </a:lnTo>
                    <a:lnTo>
                      <a:pt x="9467" y="15201"/>
                    </a:lnTo>
                    <a:lnTo>
                      <a:pt x="9505" y="15182"/>
                    </a:lnTo>
                    <a:lnTo>
                      <a:pt x="9562" y="15144"/>
                    </a:lnTo>
                    <a:lnTo>
                      <a:pt x="9600" y="15124"/>
                    </a:lnTo>
                    <a:lnTo>
                      <a:pt x="9600" y="15105"/>
                    </a:lnTo>
                    <a:lnTo>
                      <a:pt x="9600" y="15087"/>
                    </a:lnTo>
                    <a:lnTo>
                      <a:pt x="9581" y="15048"/>
                    </a:lnTo>
                    <a:lnTo>
                      <a:pt x="9562" y="14991"/>
                    </a:lnTo>
                    <a:lnTo>
                      <a:pt x="9562" y="14972"/>
                    </a:lnTo>
                    <a:lnTo>
                      <a:pt x="9581" y="14972"/>
                    </a:lnTo>
                    <a:lnTo>
                      <a:pt x="9581" y="14953"/>
                    </a:lnTo>
                    <a:lnTo>
                      <a:pt x="9600" y="14953"/>
                    </a:lnTo>
                    <a:lnTo>
                      <a:pt x="9600" y="14972"/>
                    </a:lnTo>
                    <a:lnTo>
                      <a:pt x="9619" y="14972"/>
                    </a:lnTo>
                    <a:lnTo>
                      <a:pt x="9638" y="14972"/>
                    </a:lnTo>
                    <a:lnTo>
                      <a:pt x="9638" y="14991"/>
                    </a:lnTo>
                    <a:lnTo>
                      <a:pt x="9657" y="15029"/>
                    </a:lnTo>
                    <a:lnTo>
                      <a:pt x="9676" y="15029"/>
                    </a:lnTo>
                    <a:lnTo>
                      <a:pt x="9676" y="15048"/>
                    </a:lnTo>
                    <a:lnTo>
                      <a:pt x="9733" y="15087"/>
                    </a:lnTo>
                    <a:lnTo>
                      <a:pt x="9753" y="15087"/>
                    </a:lnTo>
                    <a:lnTo>
                      <a:pt x="9772" y="15068"/>
                    </a:lnTo>
                    <a:lnTo>
                      <a:pt x="9790" y="15048"/>
                    </a:lnTo>
                    <a:lnTo>
                      <a:pt x="9829" y="15029"/>
                    </a:lnTo>
                    <a:lnTo>
                      <a:pt x="9848" y="15029"/>
                    </a:lnTo>
                    <a:lnTo>
                      <a:pt x="9867" y="15029"/>
                    </a:lnTo>
                    <a:lnTo>
                      <a:pt x="9867" y="15048"/>
                    </a:lnTo>
                    <a:lnTo>
                      <a:pt x="9886" y="15068"/>
                    </a:lnTo>
                    <a:lnTo>
                      <a:pt x="9905" y="15105"/>
                    </a:lnTo>
                    <a:lnTo>
                      <a:pt x="9924" y="15124"/>
                    </a:lnTo>
                    <a:lnTo>
                      <a:pt x="9943" y="15144"/>
                    </a:lnTo>
                    <a:lnTo>
                      <a:pt x="9962" y="15144"/>
                    </a:lnTo>
                    <a:lnTo>
                      <a:pt x="9981" y="15144"/>
                    </a:lnTo>
                    <a:lnTo>
                      <a:pt x="9981" y="15124"/>
                    </a:lnTo>
                    <a:lnTo>
                      <a:pt x="10000" y="15105"/>
                    </a:lnTo>
                    <a:lnTo>
                      <a:pt x="10000" y="15087"/>
                    </a:lnTo>
                    <a:lnTo>
                      <a:pt x="10019" y="15068"/>
                    </a:lnTo>
                    <a:lnTo>
                      <a:pt x="10076" y="14972"/>
                    </a:lnTo>
                    <a:lnTo>
                      <a:pt x="10095" y="14934"/>
                    </a:lnTo>
                    <a:lnTo>
                      <a:pt x="10134" y="14896"/>
                    </a:lnTo>
                    <a:lnTo>
                      <a:pt x="10153" y="14896"/>
                    </a:lnTo>
                    <a:lnTo>
                      <a:pt x="10171" y="14896"/>
                    </a:lnTo>
                    <a:lnTo>
                      <a:pt x="10190" y="14877"/>
                    </a:lnTo>
                    <a:lnTo>
                      <a:pt x="10210" y="14877"/>
                    </a:lnTo>
                    <a:lnTo>
                      <a:pt x="10210" y="14858"/>
                    </a:lnTo>
                    <a:lnTo>
                      <a:pt x="10229" y="14839"/>
                    </a:lnTo>
                    <a:lnTo>
                      <a:pt x="10248" y="14839"/>
                    </a:lnTo>
                    <a:lnTo>
                      <a:pt x="10248" y="14858"/>
                    </a:lnTo>
                    <a:lnTo>
                      <a:pt x="10266" y="14858"/>
                    </a:lnTo>
                    <a:lnTo>
                      <a:pt x="10266" y="14839"/>
                    </a:lnTo>
                    <a:lnTo>
                      <a:pt x="10286" y="14839"/>
                    </a:lnTo>
                    <a:lnTo>
                      <a:pt x="10305" y="14839"/>
                    </a:lnTo>
                    <a:lnTo>
                      <a:pt x="10324" y="14839"/>
                    </a:lnTo>
                    <a:lnTo>
                      <a:pt x="10305" y="14877"/>
                    </a:lnTo>
                    <a:lnTo>
                      <a:pt x="10305" y="14896"/>
                    </a:lnTo>
                    <a:lnTo>
                      <a:pt x="10286" y="14915"/>
                    </a:lnTo>
                    <a:lnTo>
                      <a:pt x="10266" y="14934"/>
                    </a:lnTo>
                    <a:lnTo>
                      <a:pt x="10248" y="14972"/>
                    </a:lnTo>
                    <a:lnTo>
                      <a:pt x="10248" y="14991"/>
                    </a:lnTo>
                    <a:lnTo>
                      <a:pt x="10286" y="15029"/>
                    </a:lnTo>
                    <a:lnTo>
                      <a:pt x="10305" y="15010"/>
                    </a:lnTo>
                    <a:lnTo>
                      <a:pt x="10324" y="14991"/>
                    </a:lnTo>
                    <a:lnTo>
                      <a:pt x="10343" y="14972"/>
                    </a:lnTo>
                    <a:lnTo>
                      <a:pt x="10362" y="14972"/>
                    </a:lnTo>
                    <a:lnTo>
                      <a:pt x="10419" y="14972"/>
                    </a:lnTo>
                    <a:lnTo>
                      <a:pt x="10457" y="14972"/>
                    </a:lnTo>
                    <a:lnTo>
                      <a:pt x="10476" y="14953"/>
                    </a:lnTo>
                    <a:lnTo>
                      <a:pt x="10495" y="14915"/>
                    </a:lnTo>
                    <a:lnTo>
                      <a:pt x="10533" y="14896"/>
                    </a:lnTo>
                    <a:lnTo>
                      <a:pt x="10533" y="14877"/>
                    </a:lnTo>
                    <a:lnTo>
                      <a:pt x="10533" y="14801"/>
                    </a:lnTo>
                    <a:lnTo>
                      <a:pt x="10533" y="14782"/>
                    </a:lnTo>
                    <a:lnTo>
                      <a:pt x="10552" y="14801"/>
                    </a:lnTo>
                    <a:lnTo>
                      <a:pt x="10552" y="14782"/>
                    </a:lnTo>
                    <a:lnTo>
                      <a:pt x="10552" y="14763"/>
                    </a:lnTo>
                    <a:lnTo>
                      <a:pt x="10571" y="14763"/>
                    </a:lnTo>
                    <a:lnTo>
                      <a:pt x="10724" y="14782"/>
                    </a:lnTo>
                    <a:lnTo>
                      <a:pt x="10743" y="14801"/>
                    </a:lnTo>
                    <a:lnTo>
                      <a:pt x="10762" y="14820"/>
                    </a:lnTo>
                    <a:lnTo>
                      <a:pt x="10781" y="14820"/>
                    </a:lnTo>
                    <a:lnTo>
                      <a:pt x="10781" y="14801"/>
                    </a:lnTo>
                    <a:lnTo>
                      <a:pt x="10800" y="14801"/>
                    </a:lnTo>
                    <a:lnTo>
                      <a:pt x="10819" y="14801"/>
                    </a:lnTo>
                    <a:lnTo>
                      <a:pt x="10838" y="14782"/>
                    </a:lnTo>
                    <a:lnTo>
                      <a:pt x="10876" y="14763"/>
                    </a:lnTo>
                    <a:lnTo>
                      <a:pt x="10896" y="14724"/>
                    </a:lnTo>
                    <a:lnTo>
                      <a:pt x="10914" y="14706"/>
                    </a:lnTo>
                    <a:lnTo>
                      <a:pt x="10914" y="14687"/>
                    </a:lnTo>
                    <a:lnTo>
                      <a:pt x="10914" y="14648"/>
                    </a:lnTo>
                    <a:lnTo>
                      <a:pt x="10914" y="14629"/>
                    </a:lnTo>
                    <a:lnTo>
                      <a:pt x="10933" y="14629"/>
                    </a:lnTo>
                    <a:lnTo>
                      <a:pt x="10952" y="14610"/>
                    </a:lnTo>
                    <a:lnTo>
                      <a:pt x="10952" y="14591"/>
                    </a:lnTo>
                    <a:lnTo>
                      <a:pt x="10972" y="14534"/>
                    </a:lnTo>
                    <a:lnTo>
                      <a:pt x="11028" y="14420"/>
                    </a:lnTo>
                    <a:lnTo>
                      <a:pt x="11067" y="14382"/>
                    </a:lnTo>
                    <a:lnTo>
                      <a:pt x="11086" y="14362"/>
                    </a:lnTo>
                    <a:lnTo>
                      <a:pt x="11124" y="14286"/>
                    </a:lnTo>
                    <a:lnTo>
                      <a:pt x="11124" y="14267"/>
                    </a:lnTo>
                    <a:lnTo>
                      <a:pt x="11143" y="14230"/>
                    </a:lnTo>
                    <a:lnTo>
                      <a:pt x="11162" y="14230"/>
                    </a:lnTo>
                    <a:lnTo>
                      <a:pt x="11162" y="14210"/>
                    </a:lnTo>
                    <a:lnTo>
                      <a:pt x="11162" y="14191"/>
                    </a:lnTo>
                    <a:lnTo>
                      <a:pt x="11219" y="14172"/>
                    </a:lnTo>
                    <a:lnTo>
                      <a:pt x="11257" y="14153"/>
                    </a:lnTo>
                    <a:lnTo>
                      <a:pt x="11277" y="14153"/>
                    </a:lnTo>
                    <a:lnTo>
                      <a:pt x="11295" y="14153"/>
                    </a:lnTo>
                    <a:lnTo>
                      <a:pt x="11314" y="14153"/>
                    </a:lnTo>
                    <a:lnTo>
                      <a:pt x="11314" y="14172"/>
                    </a:lnTo>
                    <a:lnTo>
                      <a:pt x="11353" y="14191"/>
                    </a:lnTo>
                    <a:lnTo>
                      <a:pt x="11390" y="14191"/>
                    </a:lnTo>
                    <a:lnTo>
                      <a:pt x="11409" y="14210"/>
                    </a:lnTo>
                    <a:lnTo>
                      <a:pt x="11448" y="14248"/>
                    </a:lnTo>
                    <a:lnTo>
                      <a:pt x="11467" y="14248"/>
                    </a:lnTo>
                    <a:lnTo>
                      <a:pt x="11467" y="14267"/>
                    </a:lnTo>
                    <a:lnTo>
                      <a:pt x="11486" y="14267"/>
                    </a:lnTo>
                    <a:lnTo>
                      <a:pt x="11505" y="14267"/>
                    </a:lnTo>
                    <a:lnTo>
                      <a:pt x="11562" y="14230"/>
                    </a:lnTo>
                    <a:lnTo>
                      <a:pt x="11581" y="14210"/>
                    </a:lnTo>
                    <a:lnTo>
                      <a:pt x="11600" y="14172"/>
                    </a:lnTo>
                    <a:lnTo>
                      <a:pt x="11638" y="14115"/>
                    </a:lnTo>
                    <a:lnTo>
                      <a:pt x="11657" y="14096"/>
                    </a:lnTo>
                    <a:lnTo>
                      <a:pt x="11676" y="14077"/>
                    </a:lnTo>
                    <a:lnTo>
                      <a:pt x="11753" y="14039"/>
                    </a:lnTo>
                    <a:lnTo>
                      <a:pt x="11829" y="14020"/>
                    </a:lnTo>
                    <a:lnTo>
                      <a:pt x="11848" y="14020"/>
                    </a:lnTo>
                    <a:lnTo>
                      <a:pt x="11867" y="14020"/>
                    </a:lnTo>
                    <a:lnTo>
                      <a:pt x="11886" y="14039"/>
                    </a:lnTo>
                    <a:lnTo>
                      <a:pt x="11905" y="14096"/>
                    </a:lnTo>
                    <a:lnTo>
                      <a:pt x="11924" y="14115"/>
                    </a:lnTo>
                    <a:lnTo>
                      <a:pt x="11943" y="14115"/>
                    </a:lnTo>
                    <a:lnTo>
                      <a:pt x="11962" y="14115"/>
                    </a:lnTo>
                    <a:lnTo>
                      <a:pt x="12019" y="14115"/>
                    </a:lnTo>
                    <a:lnTo>
                      <a:pt x="12057" y="14115"/>
                    </a:lnTo>
                    <a:lnTo>
                      <a:pt x="12076" y="14096"/>
                    </a:lnTo>
                    <a:lnTo>
                      <a:pt x="12191" y="14020"/>
                    </a:lnTo>
                    <a:lnTo>
                      <a:pt x="12210" y="14020"/>
                    </a:lnTo>
                    <a:lnTo>
                      <a:pt x="12229" y="14020"/>
                    </a:lnTo>
                    <a:lnTo>
                      <a:pt x="12248" y="14020"/>
                    </a:lnTo>
                    <a:lnTo>
                      <a:pt x="12267" y="14020"/>
                    </a:lnTo>
                    <a:lnTo>
                      <a:pt x="12286" y="14020"/>
                    </a:lnTo>
                    <a:lnTo>
                      <a:pt x="12286" y="14001"/>
                    </a:lnTo>
                    <a:lnTo>
                      <a:pt x="12362" y="13981"/>
                    </a:lnTo>
                    <a:lnTo>
                      <a:pt x="12381" y="13963"/>
                    </a:lnTo>
                    <a:lnTo>
                      <a:pt x="12476" y="13963"/>
                    </a:lnTo>
                    <a:lnTo>
                      <a:pt x="12496" y="13944"/>
                    </a:lnTo>
                    <a:lnTo>
                      <a:pt x="12496" y="13925"/>
                    </a:lnTo>
                    <a:lnTo>
                      <a:pt x="12496" y="13905"/>
                    </a:lnTo>
                    <a:lnTo>
                      <a:pt x="12476" y="13886"/>
                    </a:lnTo>
                    <a:lnTo>
                      <a:pt x="12476" y="13867"/>
                    </a:lnTo>
                    <a:lnTo>
                      <a:pt x="12457" y="13849"/>
                    </a:lnTo>
                    <a:lnTo>
                      <a:pt x="12457" y="13829"/>
                    </a:lnTo>
                    <a:lnTo>
                      <a:pt x="12457" y="13810"/>
                    </a:lnTo>
                    <a:lnTo>
                      <a:pt x="12457" y="13791"/>
                    </a:lnTo>
                    <a:lnTo>
                      <a:pt x="12476" y="13753"/>
                    </a:lnTo>
                    <a:lnTo>
                      <a:pt x="12496" y="13753"/>
                    </a:lnTo>
                    <a:lnTo>
                      <a:pt x="12552" y="13715"/>
                    </a:lnTo>
                    <a:lnTo>
                      <a:pt x="12533" y="13677"/>
                    </a:lnTo>
                    <a:lnTo>
                      <a:pt x="12515" y="13658"/>
                    </a:lnTo>
                    <a:lnTo>
                      <a:pt x="12476" y="13639"/>
                    </a:lnTo>
                    <a:lnTo>
                      <a:pt x="12476" y="13620"/>
                    </a:lnTo>
                    <a:lnTo>
                      <a:pt x="12476" y="13582"/>
                    </a:lnTo>
                    <a:lnTo>
                      <a:pt x="12457" y="13544"/>
                    </a:lnTo>
                    <a:lnTo>
                      <a:pt x="12457" y="13524"/>
                    </a:lnTo>
                    <a:lnTo>
                      <a:pt x="12438" y="13524"/>
                    </a:lnTo>
                    <a:lnTo>
                      <a:pt x="12419" y="13524"/>
                    </a:lnTo>
                    <a:lnTo>
                      <a:pt x="12419" y="13505"/>
                    </a:lnTo>
                    <a:lnTo>
                      <a:pt x="12400" y="13486"/>
                    </a:lnTo>
                    <a:lnTo>
                      <a:pt x="12381" y="13448"/>
                    </a:lnTo>
                    <a:lnTo>
                      <a:pt x="12381" y="13429"/>
                    </a:lnTo>
                    <a:lnTo>
                      <a:pt x="12362" y="13429"/>
                    </a:lnTo>
                    <a:lnTo>
                      <a:pt x="12324" y="13410"/>
                    </a:lnTo>
                    <a:lnTo>
                      <a:pt x="12305" y="13372"/>
                    </a:lnTo>
                    <a:lnTo>
                      <a:pt x="12324" y="13372"/>
                    </a:lnTo>
                    <a:lnTo>
                      <a:pt x="12343" y="13372"/>
                    </a:lnTo>
                    <a:lnTo>
                      <a:pt x="12343" y="13353"/>
                    </a:lnTo>
                    <a:lnTo>
                      <a:pt x="12343" y="13334"/>
                    </a:lnTo>
                    <a:lnTo>
                      <a:pt x="12362" y="13315"/>
                    </a:lnTo>
                    <a:lnTo>
                      <a:pt x="12362" y="13296"/>
                    </a:lnTo>
                    <a:lnTo>
                      <a:pt x="12381" y="13296"/>
                    </a:lnTo>
                    <a:lnTo>
                      <a:pt x="12400" y="13315"/>
                    </a:lnTo>
                    <a:lnTo>
                      <a:pt x="12419" y="13315"/>
                    </a:lnTo>
                    <a:lnTo>
                      <a:pt x="12419" y="13296"/>
                    </a:lnTo>
                    <a:lnTo>
                      <a:pt x="12438" y="13277"/>
                    </a:lnTo>
                    <a:lnTo>
                      <a:pt x="12419" y="13239"/>
                    </a:lnTo>
                    <a:lnTo>
                      <a:pt x="12419" y="13220"/>
                    </a:lnTo>
                    <a:lnTo>
                      <a:pt x="12400" y="13201"/>
                    </a:lnTo>
                    <a:lnTo>
                      <a:pt x="12381" y="13201"/>
                    </a:lnTo>
                    <a:lnTo>
                      <a:pt x="12381" y="13182"/>
                    </a:lnTo>
                    <a:lnTo>
                      <a:pt x="12362" y="13182"/>
                    </a:lnTo>
                    <a:lnTo>
                      <a:pt x="12362" y="13163"/>
                    </a:lnTo>
                    <a:lnTo>
                      <a:pt x="12362" y="13124"/>
                    </a:lnTo>
                    <a:lnTo>
                      <a:pt x="12381" y="13087"/>
                    </a:lnTo>
                    <a:lnTo>
                      <a:pt x="12381" y="13067"/>
                    </a:lnTo>
                    <a:lnTo>
                      <a:pt x="12381" y="13048"/>
                    </a:lnTo>
                    <a:lnTo>
                      <a:pt x="12400" y="13029"/>
                    </a:lnTo>
                    <a:lnTo>
                      <a:pt x="12419" y="13010"/>
                    </a:lnTo>
                    <a:lnTo>
                      <a:pt x="12438" y="12972"/>
                    </a:lnTo>
                    <a:lnTo>
                      <a:pt x="12438" y="12953"/>
                    </a:lnTo>
                    <a:lnTo>
                      <a:pt x="12457" y="12934"/>
                    </a:lnTo>
                    <a:lnTo>
                      <a:pt x="12533" y="12915"/>
                    </a:lnTo>
                    <a:lnTo>
                      <a:pt x="12552" y="12896"/>
                    </a:lnTo>
                    <a:lnTo>
                      <a:pt x="12572" y="12896"/>
                    </a:lnTo>
                    <a:lnTo>
                      <a:pt x="12572" y="12877"/>
                    </a:lnTo>
                    <a:lnTo>
                      <a:pt x="12591" y="12877"/>
                    </a:lnTo>
                    <a:lnTo>
                      <a:pt x="12591" y="12706"/>
                    </a:lnTo>
                    <a:lnTo>
                      <a:pt x="12610" y="12667"/>
                    </a:lnTo>
                    <a:lnTo>
                      <a:pt x="12610" y="12648"/>
                    </a:lnTo>
                    <a:lnTo>
                      <a:pt x="12628" y="12610"/>
                    </a:lnTo>
                    <a:lnTo>
                      <a:pt x="12648" y="12591"/>
                    </a:lnTo>
                    <a:lnTo>
                      <a:pt x="12686" y="12553"/>
                    </a:lnTo>
                    <a:lnTo>
                      <a:pt x="12705" y="12534"/>
                    </a:lnTo>
                    <a:lnTo>
                      <a:pt x="12724" y="12534"/>
                    </a:lnTo>
                    <a:lnTo>
                      <a:pt x="12743" y="12534"/>
                    </a:lnTo>
                    <a:lnTo>
                      <a:pt x="12743" y="12515"/>
                    </a:lnTo>
                    <a:lnTo>
                      <a:pt x="12762" y="12496"/>
                    </a:lnTo>
                    <a:lnTo>
                      <a:pt x="12762" y="12477"/>
                    </a:lnTo>
                    <a:lnTo>
                      <a:pt x="12781" y="12401"/>
                    </a:lnTo>
                    <a:lnTo>
                      <a:pt x="12800" y="12401"/>
                    </a:lnTo>
                    <a:lnTo>
                      <a:pt x="12819" y="12363"/>
                    </a:lnTo>
                    <a:lnTo>
                      <a:pt x="12838" y="12344"/>
                    </a:lnTo>
                    <a:lnTo>
                      <a:pt x="12877" y="12325"/>
                    </a:lnTo>
                    <a:lnTo>
                      <a:pt x="12991" y="12344"/>
                    </a:lnTo>
                    <a:lnTo>
                      <a:pt x="13009" y="12325"/>
                    </a:lnTo>
                    <a:lnTo>
                      <a:pt x="13029" y="12325"/>
                    </a:lnTo>
                    <a:lnTo>
                      <a:pt x="13029" y="12305"/>
                    </a:lnTo>
                    <a:lnTo>
                      <a:pt x="13067" y="12325"/>
                    </a:lnTo>
                    <a:lnTo>
                      <a:pt x="13067" y="12344"/>
                    </a:lnTo>
                    <a:lnTo>
                      <a:pt x="13067" y="12363"/>
                    </a:lnTo>
                    <a:lnTo>
                      <a:pt x="13067" y="12401"/>
                    </a:lnTo>
                    <a:lnTo>
                      <a:pt x="13086" y="12439"/>
                    </a:lnTo>
                    <a:lnTo>
                      <a:pt x="13086" y="12458"/>
                    </a:lnTo>
                    <a:lnTo>
                      <a:pt x="13105" y="12496"/>
                    </a:lnTo>
                    <a:lnTo>
                      <a:pt x="13124" y="12534"/>
                    </a:lnTo>
                    <a:lnTo>
                      <a:pt x="13124" y="12553"/>
                    </a:lnTo>
                    <a:lnTo>
                      <a:pt x="13124" y="12572"/>
                    </a:lnTo>
                    <a:lnTo>
                      <a:pt x="13124" y="12591"/>
                    </a:lnTo>
                    <a:lnTo>
                      <a:pt x="13124" y="12629"/>
                    </a:lnTo>
                    <a:lnTo>
                      <a:pt x="13124" y="12648"/>
                    </a:lnTo>
                    <a:lnTo>
                      <a:pt x="13105" y="12648"/>
                    </a:lnTo>
                    <a:lnTo>
                      <a:pt x="13086" y="12648"/>
                    </a:lnTo>
                    <a:lnTo>
                      <a:pt x="13086" y="12667"/>
                    </a:lnTo>
                    <a:lnTo>
                      <a:pt x="13086" y="12686"/>
                    </a:lnTo>
                    <a:lnTo>
                      <a:pt x="13086" y="12725"/>
                    </a:lnTo>
                    <a:lnTo>
                      <a:pt x="13086" y="12743"/>
                    </a:lnTo>
                    <a:lnTo>
                      <a:pt x="13086" y="12782"/>
                    </a:lnTo>
                    <a:lnTo>
                      <a:pt x="13086" y="12820"/>
                    </a:lnTo>
                    <a:lnTo>
                      <a:pt x="13086" y="12839"/>
                    </a:lnTo>
                    <a:lnTo>
                      <a:pt x="13086" y="12858"/>
                    </a:lnTo>
                    <a:lnTo>
                      <a:pt x="13200" y="12858"/>
                    </a:lnTo>
                    <a:lnTo>
                      <a:pt x="13258" y="12858"/>
                    </a:lnTo>
                    <a:lnTo>
                      <a:pt x="13276" y="12858"/>
                    </a:lnTo>
                    <a:lnTo>
                      <a:pt x="13353" y="12877"/>
                    </a:lnTo>
                    <a:lnTo>
                      <a:pt x="13372" y="12877"/>
                    </a:lnTo>
                    <a:lnTo>
                      <a:pt x="13372" y="12858"/>
                    </a:lnTo>
                    <a:lnTo>
                      <a:pt x="13390" y="12839"/>
                    </a:lnTo>
                    <a:lnTo>
                      <a:pt x="13410" y="12839"/>
                    </a:lnTo>
                    <a:lnTo>
                      <a:pt x="13410" y="12858"/>
                    </a:lnTo>
                    <a:lnTo>
                      <a:pt x="13429" y="12858"/>
                    </a:lnTo>
                    <a:lnTo>
                      <a:pt x="13429" y="12839"/>
                    </a:lnTo>
                    <a:lnTo>
                      <a:pt x="13410" y="12801"/>
                    </a:lnTo>
                    <a:lnTo>
                      <a:pt x="13410" y="12782"/>
                    </a:lnTo>
                    <a:lnTo>
                      <a:pt x="13410" y="12762"/>
                    </a:lnTo>
                    <a:lnTo>
                      <a:pt x="13429" y="12743"/>
                    </a:lnTo>
                    <a:lnTo>
                      <a:pt x="13562" y="12706"/>
                    </a:lnTo>
                    <a:lnTo>
                      <a:pt x="13600" y="12686"/>
                    </a:lnTo>
                    <a:lnTo>
                      <a:pt x="13676" y="12629"/>
                    </a:lnTo>
                    <a:lnTo>
                      <a:pt x="13771" y="12591"/>
                    </a:lnTo>
                    <a:lnTo>
                      <a:pt x="13810" y="12553"/>
                    </a:lnTo>
                    <a:lnTo>
                      <a:pt x="13829" y="12534"/>
                    </a:lnTo>
                    <a:lnTo>
                      <a:pt x="13848" y="12534"/>
                    </a:lnTo>
                    <a:lnTo>
                      <a:pt x="13867" y="12534"/>
                    </a:lnTo>
                    <a:lnTo>
                      <a:pt x="13867" y="12553"/>
                    </a:lnTo>
                    <a:lnTo>
                      <a:pt x="13886" y="12553"/>
                    </a:lnTo>
                    <a:lnTo>
                      <a:pt x="13905" y="12591"/>
                    </a:lnTo>
                    <a:lnTo>
                      <a:pt x="13924" y="12629"/>
                    </a:lnTo>
                    <a:lnTo>
                      <a:pt x="13943" y="12667"/>
                    </a:lnTo>
                    <a:lnTo>
                      <a:pt x="13962" y="12667"/>
                    </a:lnTo>
                    <a:lnTo>
                      <a:pt x="13981" y="12667"/>
                    </a:lnTo>
                    <a:lnTo>
                      <a:pt x="14000" y="12648"/>
                    </a:lnTo>
                    <a:lnTo>
                      <a:pt x="14000" y="12610"/>
                    </a:lnTo>
                    <a:lnTo>
                      <a:pt x="14019" y="12591"/>
                    </a:lnTo>
                    <a:lnTo>
                      <a:pt x="14057" y="12591"/>
                    </a:lnTo>
                    <a:lnTo>
                      <a:pt x="14076" y="12591"/>
                    </a:lnTo>
                    <a:lnTo>
                      <a:pt x="14115" y="12515"/>
                    </a:lnTo>
                    <a:lnTo>
                      <a:pt x="14191" y="12477"/>
                    </a:lnTo>
                    <a:lnTo>
                      <a:pt x="14191" y="12458"/>
                    </a:lnTo>
                    <a:lnTo>
                      <a:pt x="14210" y="12458"/>
                    </a:lnTo>
                    <a:lnTo>
                      <a:pt x="14229" y="12477"/>
                    </a:lnTo>
                    <a:lnTo>
                      <a:pt x="14248" y="12515"/>
                    </a:lnTo>
                    <a:lnTo>
                      <a:pt x="14248" y="12534"/>
                    </a:lnTo>
                    <a:lnTo>
                      <a:pt x="14267" y="12534"/>
                    </a:lnTo>
                    <a:lnTo>
                      <a:pt x="14267" y="12515"/>
                    </a:lnTo>
                    <a:lnTo>
                      <a:pt x="14305" y="12515"/>
                    </a:lnTo>
                    <a:lnTo>
                      <a:pt x="14324" y="12515"/>
                    </a:lnTo>
                    <a:lnTo>
                      <a:pt x="14324" y="12534"/>
                    </a:lnTo>
                    <a:lnTo>
                      <a:pt x="14343" y="12534"/>
                    </a:lnTo>
                    <a:lnTo>
                      <a:pt x="14343" y="12553"/>
                    </a:lnTo>
                    <a:lnTo>
                      <a:pt x="14362" y="12553"/>
                    </a:lnTo>
                    <a:lnTo>
                      <a:pt x="14381" y="12553"/>
                    </a:lnTo>
                    <a:lnTo>
                      <a:pt x="14419" y="12534"/>
                    </a:lnTo>
                    <a:lnTo>
                      <a:pt x="14477" y="12496"/>
                    </a:lnTo>
                    <a:lnTo>
                      <a:pt x="14496" y="12496"/>
                    </a:lnTo>
                    <a:lnTo>
                      <a:pt x="14514" y="12496"/>
                    </a:lnTo>
                    <a:lnTo>
                      <a:pt x="14514" y="12477"/>
                    </a:lnTo>
                    <a:lnTo>
                      <a:pt x="14533" y="12458"/>
                    </a:lnTo>
                    <a:lnTo>
                      <a:pt x="14553" y="12458"/>
                    </a:lnTo>
                    <a:lnTo>
                      <a:pt x="14572" y="12439"/>
                    </a:lnTo>
                    <a:lnTo>
                      <a:pt x="14572" y="12420"/>
                    </a:lnTo>
                    <a:lnTo>
                      <a:pt x="14572" y="12401"/>
                    </a:lnTo>
                    <a:lnTo>
                      <a:pt x="14553" y="12381"/>
                    </a:lnTo>
                    <a:lnTo>
                      <a:pt x="14553" y="12363"/>
                    </a:lnTo>
                    <a:lnTo>
                      <a:pt x="14553" y="12344"/>
                    </a:lnTo>
                    <a:lnTo>
                      <a:pt x="14553" y="12325"/>
                    </a:lnTo>
                    <a:lnTo>
                      <a:pt x="14572" y="12305"/>
                    </a:lnTo>
                    <a:lnTo>
                      <a:pt x="14572" y="12286"/>
                    </a:lnTo>
                    <a:lnTo>
                      <a:pt x="14572" y="12267"/>
                    </a:lnTo>
                    <a:lnTo>
                      <a:pt x="14572" y="12249"/>
                    </a:lnTo>
                    <a:lnTo>
                      <a:pt x="14553" y="12249"/>
                    </a:lnTo>
                    <a:lnTo>
                      <a:pt x="14533" y="12210"/>
                    </a:lnTo>
                    <a:lnTo>
                      <a:pt x="14533" y="12191"/>
                    </a:lnTo>
                    <a:lnTo>
                      <a:pt x="14533" y="12172"/>
                    </a:lnTo>
                    <a:lnTo>
                      <a:pt x="14533" y="12153"/>
                    </a:lnTo>
                    <a:lnTo>
                      <a:pt x="14533" y="12134"/>
                    </a:lnTo>
                    <a:lnTo>
                      <a:pt x="14553" y="12096"/>
                    </a:lnTo>
                    <a:lnTo>
                      <a:pt x="14572" y="12077"/>
                    </a:lnTo>
                    <a:lnTo>
                      <a:pt x="14705" y="12020"/>
                    </a:lnTo>
                    <a:lnTo>
                      <a:pt x="14743" y="12000"/>
                    </a:lnTo>
                    <a:lnTo>
                      <a:pt x="14762" y="12000"/>
                    </a:lnTo>
                    <a:lnTo>
                      <a:pt x="14781" y="12000"/>
                    </a:lnTo>
                    <a:lnTo>
                      <a:pt x="14838" y="12000"/>
                    </a:lnTo>
                    <a:lnTo>
                      <a:pt x="14858" y="12000"/>
                    </a:lnTo>
                    <a:lnTo>
                      <a:pt x="14895" y="12020"/>
                    </a:lnTo>
                    <a:lnTo>
                      <a:pt x="14914" y="12020"/>
                    </a:lnTo>
                    <a:lnTo>
                      <a:pt x="14953" y="12020"/>
                    </a:lnTo>
                    <a:lnTo>
                      <a:pt x="14972" y="12020"/>
                    </a:lnTo>
                    <a:lnTo>
                      <a:pt x="14972" y="12000"/>
                    </a:lnTo>
                    <a:lnTo>
                      <a:pt x="14972" y="11982"/>
                    </a:lnTo>
                    <a:lnTo>
                      <a:pt x="14990" y="11944"/>
                    </a:lnTo>
                    <a:lnTo>
                      <a:pt x="14990" y="11924"/>
                    </a:lnTo>
                    <a:lnTo>
                      <a:pt x="15010" y="11905"/>
                    </a:lnTo>
                    <a:lnTo>
                      <a:pt x="15029" y="11905"/>
                    </a:lnTo>
                    <a:lnTo>
                      <a:pt x="15029" y="11886"/>
                    </a:lnTo>
                    <a:lnTo>
                      <a:pt x="15048" y="11868"/>
                    </a:lnTo>
                    <a:lnTo>
                      <a:pt x="15048" y="11848"/>
                    </a:lnTo>
                    <a:lnTo>
                      <a:pt x="15067" y="11848"/>
                    </a:lnTo>
                    <a:lnTo>
                      <a:pt x="15067" y="11868"/>
                    </a:lnTo>
                    <a:lnTo>
                      <a:pt x="15067" y="11886"/>
                    </a:lnTo>
                    <a:lnTo>
                      <a:pt x="15105" y="11924"/>
                    </a:lnTo>
                    <a:lnTo>
                      <a:pt x="15124" y="11905"/>
                    </a:lnTo>
                    <a:lnTo>
                      <a:pt x="15200" y="11886"/>
                    </a:lnTo>
                    <a:lnTo>
                      <a:pt x="15239" y="11868"/>
                    </a:lnTo>
                    <a:lnTo>
                      <a:pt x="15257" y="11868"/>
                    </a:lnTo>
                    <a:lnTo>
                      <a:pt x="15257" y="11886"/>
                    </a:lnTo>
                    <a:lnTo>
                      <a:pt x="15257" y="11905"/>
                    </a:lnTo>
                    <a:lnTo>
                      <a:pt x="15257" y="11924"/>
                    </a:lnTo>
                    <a:lnTo>
                      <a:pt x="15276" y="11944"/>
                    </a:lnTo>
                    <a:lnTo>
                      <a:pt x="15295" y="11944"/>
                    </a:lnTo>
                    <a:lnTo>
                      <a:pt x="15295" y="11982"/>
                    </a:lnTo>
                    <a:lnTo>
                      <a:pt x="15353" y="12039"/>
                    </a:lnTo>
                    <a:lnTo>
                      <a:pt x="15391" y="12058"/>
                    </a:lnTo>
                    <a:lnTo>
                      <a:pt x="15410" y="12077"/>
                    </a:lnTo>
                    <a:lnTo>
                      <a:pt x="15410" y="12096"/>
                    </a:lnTo>
                    <a:lnTo>
                      <a:pt x="15410" y="12115"/>
                    </a:lnTo>
                    <a:lnTo>
                      <a:pt x="15410" y="12134"/>
                    </a:lnTo>
                    <a:lnTo>
                      <a:pt x="15410" y="12153"/>
                    </a:lnTo>
                    <a:lnTo>
                      <a:pt x="15410" y="12172"/>
                    </a:lnTo>
                    <a:lnTo>
                      <a:pt x="15429" y="12172"/>
                    </a:lnTo>
                    <a:lnTo>
                      <a:pt x="15429" y="12191"/>
                    </a:lnTo>
                    <a:lnTo>
                      <a:pt x="15429" y="12210"/>
                    </a:lnTo>
                    <a:lnTo>
                      <a:pt x="15410" y="12210"/>
                    </a:lnTo>
                    <a:lnTo>
                      <a:pt x="15410" y="12229"/>
                    </a:lnTo>
                    <a:lnTo>
                      <a:pt x="15391" y="12229"/>
                    </a:lnTo>
                    <a:lnTo>
                      <a:pt x="15391" y="12249"/>
                    </a:lnTo>
                    <a:lnTo>
                      <a:pt x="15410" y="12267"/>
                    </a:lnTo>
                    <a:lnTo>
                      <a:pt x="15467" y="12286"/>
                    </a:lnTo>
                    <a:lnTo>
                      <a:pt x="15467" y="12305"/>
                    </a:lnTo>
                    <a:lnTo>
                      <a:pt x="15467" y="12344"/>
                    </a:lnTo>
                    <a:lnTo>
                      <a:pt x="15467" y="12363"/>
                    </a:lnTo>
                    <a:lnTo>
                      <a:pt x="15467" y="12381"/>
                    </a:lnTo>
                    <a:lnTo>
                      <a:pt x="15486" y="12401"/>
                    </a:lnTo>
                    <a:lnTo>
                      <a:pt x="15486" y="12420"/>
                    </a:lnTo>
                    <a:lnTo>
                      <a:pt x="15486" y="12439"/>
                    </a:lnTo>
                    <a:lnTo>
                      <a:pt x="15505" y="12458"/>
                    </a:lnTo>
                    <a:lnTo>
                      <a:pt x="15524" y="12458"/>
                    </a:lnTo>
                    <a:lnTo>
                      <a:pt x="15543" y="12439"/>
                    </a:lnTo>
                    <a:lnTo>
                      <a:pt x="15543" y="12420"/>
                    </a:lnTo>
                    <a:lnTo>
                      <a:pt x="15562" y="12401"/>
                    </a:lnTo>
                    <a:lnTo>
                      <a:pt x="15562" y="12381"/>
                    </a:lnTo>
                    <a:lnTo>
                      <a:pt x="15581" y="12401"/>
                    </a:lnTo>
                    <a:lnTo>
                      <a:pt x="15600" y="12401"/>
                    </a:lnTo>
                    <a:lnTo>
                      <a:pt x="15600" y="12420"/>
                    </a:lnTo>
                    <a:lnTo>
                      <a:pt x="15600" y="12439"/>
                    </a:lnTo>
                    <a:lnTo>
                      <a:pt x="15600" y="12458"/>
                    </a:lnTo>
                    <a:lnTo>
                      <a:pt x="15600" y="12477"/>
                    </a:lnTo>
                    <a:lnTo>
                      <a:pt x="15620" y="12477"/>
                    </a:lnTo>
                    <a:lnTo>
                      <a:pt x="15620" y="12496"/>
                    </a:lnTo>
                    <a:lnTo>
                      <a:pt x="15620" y="12515"/>
                    </a:lnTo>
                    <a:lnTo>
                      <a:pt x="15600" y="12553"/>
                    </a:lnTo>
                    <a:lnTo>
                      <a:pt x="15600" y="12572"/>
                    </a:lnTo>
                    <a:lnTo>
                      <a:pt x="15620" y="12591"/>
                    </a:lnTo>
                    <a:lnTo>
                      <a:pt x="15638" y="12591"/>
                    </a:lnTo>
                    <a:lnTo>
                      <a:pt x="15638" y="12610"/>
                    </a:lnTo>
                    <a:lnTo>
                      <a:pt x="15638" y="12629"/>
                    </a:lnTo>
                    <a:lnTo>
                      <a:pt x="15638" y="12648"/>
                    </a:lnTo>
                    <a:lnTo>
                      <a:pt x="15620" y="12686"/>
                    </a:lnTo>
                    <a:lnTo>
                      <a:pt x="15620" y="12706"/>
                    </a:lnTo>
                    <a:lnTo>
                      <a:pt x="15600" y="12725"/>
                    </a:lnTo>
                    <a:lnTo>
                      <a:pt x="15581" y="12706"/>
                    </a:lnTo>
                    <a:lnTo>
                      <a:pt x="15562" y="12686"/>
                    </a:lnTo>
                    <a:lnTo>
                      <a:pt x="15543" y="12667"/>
                    </a:lnTo>
                    <a:lnTo>
                      <a:pt x="15524" y="12686"/>
                    </a:lnTo>
                    <a:lnTo>
                      <a:pt x="15524" y="12706"/>
                    </a:lnTo>
                    <a:lnTo>
                      <a:pt x="15505" y="12725"/>
                    </a:lnTo>
                    <a:lnTo>
                      <a:pt x="15505" y="12743"/>
                    </a:lnTo>
                    <a:lnTo>
                      <a:pt x="15524" y="12743"/>
                    </a:lnTo>
                    <a:lnTo>
                      <a:pt x="15524" y="12782"/>
                    </a:lnTo>
                    <a:lnTo>
                      <a:pt x="15543" y="12801"/>
                    </a:lnTo>
                    <a:lnTo>
                      <a:pt x="15562" y="12858"/>
                    </a:lnTo>
                    <a:lnTo>
                      <a:pt x="15562" y="12877"/>
                    </a:lnTo>
                    <a:lnTo>
                      <a:pt x="15581" y="12877"/>
                    </a:lnTo>
                    <a:lnTo>
                      <a:pt x="15600" y="12877"/>
                    </a:lnTo>
                    <a:lnTo>
                      <a:pt x="15620" y="12877"/>
                    </a:lnTo>
                    <a:lnTo>
                      <a:pt x="15620" y="12896"/>
                    </a:lnTo>
                    <a:lnTo>
                      <a:pt x="15638" y="12896"/>
                    </a:lnTo>
                    <a:lnTo>
                      <a:pt x="15638" y="12915"/>
                    </a:lnTo>
                    <a:lnTo>
                      <a:pt x="15638" y="12934"/>
                    </a:lnTo>
                    <a:lnTo>
                      <a:pt x="15620" y="12972"/>
                    </a:lnTo>
                    <a:lnTo>
                      <a:pt x="15620" y="13010"/>
                    </a:lnTo>
                    <a:lnTo>
                      <a:pt x="15638" y="13029"/>
                    </a:lnTo>
                    <a:lnTo>
                      <a:pt x="15657" y="13029"/>
                    </a:lnTo>
                    <a:lnTo>
                      <a:pt x="15657" y="13048"/>
                    </a:lnTo>
                    <a:lnTo>
                      <a:pt x="15657" y="13087"/>
                    </a:lnTo>
                    <a:lnTo>
                      <a:pt x="15657" y="13106"/>
                    </a:lnTo>
                    <a:lnTo>
                      <a:pt x="15657" y="13124"/>
                    </a:lnTo>
                    <a:lnTo>
                      <a:pt x="15657" y="13143"/>
                    </a:lnTo>
                    <a:lnTo>
                      <a:pt x="15676" y="13143"/>
                    </a:lnTo>
                    <a:lnTo>
                      <a:pt x="15696" y="13163"/>
                    </a:lnTo>
                    <a:lnTo>
                      <a:pt x="15696" y="13143"/>
                    </a:lnTo>
                    <a:lnTo>
                      <a:pt x="15696" y="13124"/>
                    </a:lnTo>
                    <a:lnTo>
                      <a:pt x="15715" y="13124"/>
                    </a:lnTo>
                    <a:lnTo>
                      <a:pt x="15752" y="13106"/>
                    </a:lnTo>
                    <a:lnTo>
                      <a:pt x="15867" y="13106"/>
                    </a:lnTo>
                    <a:lnTo>
                      <a:pt x="15905" y="13124"/>
                    </a:lnTo>
                    <a:lnTo>
                      <a:pt x="15924" y="13124"/>
                    </a:lnTo>
                    <a:lnTo>
                      <a:pt x="15943" y="13124"/>
                    </a:lnTo>
                    <a:lnTo>
                      <a:pt x="15962" y="13087"/>
                    </a:lnTo>
                    <a:lnTo>
                      <a:pt x="15981" y="13087"/>
                    </a:lnTo>
                    <a:lnTo>
                      <a:pt x="16001" y="13087"/>
                    </a:lnTo>
                    <a:lnTo>
                      <a:pt x="16019" y="13087"/>
                    </a:lnTo>
                    <a:lnTo>
                      <a:pt x="16019" y="13106"/>
                    </a:lnTo>
                    <a:lnTo>
                      <a:pt x="16019" y="13124"/>
                    </a:lnTo>
                    <a:lnTo>
                      <a:pt x="16038" y="13124"/>
                    </a:lnTo>
                    <a:lnTo>
                      <a:pt x="16248" y="13143"/>
                    </a:lnTo>
                    <a:lnTo>
                      <a:pt x="16267" y="13143"/>
                    </a:lnTo>
                    <a:lnTo>
                      <a:pt x="16305" y="13143"/>
                    </a:lnTo>
                    <a:lnTo>
                      <a:pt x="16324" y="13143"/>
                    </a:lnTo>
                    <a:lnTo>
                      <a:pt x="16324" y="13163"/>
                    </a:lnTo>
                    <a:lnTo>
                      <a:pt x="16305" y="13182"/>
                    </a:lnTo>
                    <a:lnTo>
                      <a:pt x="16400" y="13087"/>
                    </a:lnTo>
                    <a:lnTo>
                      <a:pt x="16419" y="13087"/>
                    </a:lnTo>
                    <a:lnTo>
                      <a:pt x="16419" y="13048"/>
                    </a:lnTo>
                    <a:lnTo>
                      <a:pt x="16419" y="13029"/>
                    </a:lnTo>
                    <a:lnTo>
                      <a:pt x="16419" y="13010"/>
                    </a:lnTo>
                    <a:lnTo>
                      <a:pt x="16419" y="12991"/>
                    </a:lnTo>
                    <a:lnTo>
                      <a:pt x="16419" y="12953"/>
                    </a:lnTo>
                    <a:lnTo>
                      <a:pt x="16400" y="12858"/>
                    </a:lnTo>
                    <a:lnTo>
                      <a:pt x="16400" y="12839"/>
                    </a:lnTo>
                    <a:lnTo>
                      <a:pt x="16381" y="12820"/>
                    </a:lnTo>
                    <a:lnTo>
                      <a:pt x="16362" y="12820"/>
                    </a:lnTo>
                    <a:lnTo>
                      <a:pt x="16362" y="12801"/>
                    </a:lnTo>
                    <a:lnTo>
                      <a:pt x="16362" y="12782"/>
                    </a:lnTo>
                    <a:lnTo>
                      <a:pt x="16362" y="12762"/>
                    </a:lnTo>
                    <a:lnTo>
                      <a:pt x="16362" y="12743"/>
                    </a:lnTo>
                    <a:lnTo>
                      <a:pt x="16362" y="12725"/>
                    </a:lnTo>
                    <a:lnTo>
                      <a:pt x="16362" y="12706"/>
                    </a:lnTo>
                    <a:lnTo>
                      <a:pt x="16362" y="12686"/>
                    </a:lnTo>
                    <a:lnTo>
                      <a:pt x="16362" y="12667"/>
                    </a:lnTo>
                    <a:lnTo>
                      <a:pt x="16362" y="12648"/>
                    </a:lnTo>
                    <a:lnTo>
                      <a:pt x="16362" y="12629"/>
                    </a:lnTo>
                    <a:lnTo>
                      <a:pt x="16381" y="12610"/>
                    </a:lnTo>
                    <a:lnTo>
                      <a:pt x="16381" y="12591"/>
                    </a:lnTo>
                    <a:lnTo>
                      <a:pt x="16381" y="12572"/>
                    </a:lnTo>
                    <a:lnTo>
                      <a:pt x="16381" y="12534"/>
                    </a:lnTo>
                    <a:lnTo>
                      <a:pt x="16381" y="12515"/>
                    </a:lnTo>
                    <a:lnTo>
                      <a:pt x="16381" y="12496"/>
                    </a:lnTo>
                    <a:lnTo>
                      <a:pt x="16400" y="12477"/>
                    </a:lnTo>
                    <a:lnTo>
                      <a:pt x="16400" y="12458"/>
                    </a:lnTo>
                    <a:lnTo>
                      <a:pt x="16419" y="12458"/>
                    </a:lnTo>
                    <a:lnTo>
                      <a:pt x="16419" y="12439"/>
                    </a:lnTo>
                    <a:lnTo>
                      <a:pt x="16419" y="12420"/>
                    </a:lnTo>
                    <a:lnTo>
                      <a:pt x="16419" y="12401"/>
                    </a:lnTo>
                    <a:lnTo>
                      <a:pt x="16419" y="12381"/>
                    </a:lnTo>
                    <a:lnTo>
                      <a:pt x="16400" y="12381"/>
                    </a:lnTo>
                    <a:lnTo>
                      <a:pt x="16400" y="12363"/>
                    </a:lnTo>
                    <a:lnTo>
                      <a:pt x="16381" y="12363"/>
                    </a:lnTo>
                    <a:lnTo>
                      <a:pt x="16381" y="12344"/>
                    </a:lnTo>
                    <a:lnTo>
                      <a:pt x="16362" y="12344"/>
                    </a:lnTo>
                    <a:lnTo>
                      <a:pt x="16343" y="12305"/>
                    </a:lnTo>
                    <a:lnTo>
                      <a:pt x="16324" y="12305"/>
                    </a:lnTo>
                    <a:lnTo>
                      <a:pt x="16324" y="12286"/>
                    </a:lnTo>
                    <a:lnTo>
                      <a:pt x="16324" y="12267"/>
                    </a:lnTo>
                    <a:lnTo>
                      <a:pt x="16343" y="12249"/>
                    </a:lnTo>
                    <a:lnTo>
                      <a:pt x="16343" y="12229"/>
                    </a:lnTo>
                    <a:lnTo>
                      <a:pt x="16362" y="12210"/>
                    </a:lnTo>
                    <a:lnTo>
                      <a:pt x="16381" y="12210"/>
                    </a:lnTo>
                    <a:lnTo>
                      <a:pt x="16381" y="12191"/>
                    </a:lnTo>
                    <a:lnTo>
                      <a:pt x="16400" y="12172"/>
                    </a:lnTo>
                    <a:lnTo>
                      <a:pt x="16419" y="12172"/>
                    </a:lnTo>
                    <a:lnTo>
                      <a:pt x="16438" y="12172"/>
                    </a:lnTo>
                    <a:lnTo>
                      <a:pt x="16458" y="12172"/>
                    </a:lnTo>
                    <a:lnTo>
                      <a:pt x="16458" y="12153"/>
                    </a:lnTo>
                    <a:lnTo>
                      <a:pt x="16477" y="12153"/>
                    </a:lnTo>
                    <a:lnTo>
                      <a:pt x="16495" y="12134"/>
                    </a:lnTo>
                    <a:lnTo>
                      <a:pt x="16495" y="12115"/>
                    </a:lnTo>
                    <a:lnTo>
                      <a:pt x="16514" y="12096"/>
                    </a:lnTo>
                    <a:lnTo>
                      <a:pt x="16514" y="12077"/>
                    </a:lnTo>
                    <a:lnTo>
                      <a:pt x="16534" y="12077"/>
                    </a:lnTo>
                    <a:lnTo>
                      <a:pt x="16553" y="12096"/>
                    </a:lnTo>
                    <a:lnTo>
                      <a:pt x="16572" y="12115"/>
                    </a:lnTo>
                    <a:lnTo>
                      <a:pt x="16572" y="12134"/>
                    </a:lnTo>
                    <a:lnTo>
                      <a:pt x="16572" y="12153"/>
                    </a:lnTo>
                    <a:lnTo>
                      <a:pt x="16572" y="12172"/>
                    </a:lnTo>
                    <a:lnTo>
                      <a:pt x="16591" y="12191"/>
                    </a:lnTo>
                    <a:lnTo>
                      <a:pt x="16610" y="12191"/>
                    </a:lnTo>
                    <a:lnTo>
                      <a:pt x="16610" y="12210"/>
                    </a:lnTo>
                    <a:lnTo>
                      <a:pt x="16610" y="12229"/>
                    </a:lnTo>
                    <a:lnTo>
                      <a:pt x="16610" y="12249"/>
                    </a:lnTo>
                    <a:lnTo>
                      <a:pt x="16629" y="12249"/>
                    </a:lnTo>
                    <a:lnTo>
                      <a:pt x="16648" y="12249"/>
                    </a:lnTo>
                    <a:lnTo>
                      <a:pt x="16705" y="12249"/>
                    </a:lnTo>
                    <a:lnTo>
                      <a:pt x="16743" y="12267"/>
                    </a:lnTo>
                    <a:lnTo>
                      <a:pt x="16762" y="12267"/>
                    </a:lnTo>
                    <a:lnTo>
                      <a:pt x="16762" y="12286"/>
                    </a:lnTo>
                    <a:lnTo>
                      <a:pt x="16762" y="12305"/>
                    </a:lnTo>
                    <a:lnTo>
                      <a:pt x="16743" y="12325"/>
                    </a:lnTo>
                    <a:lnTo>
                      <a:pt x="16724" y="12325"/>
                    </a:lnTo>
                    <a:lnTo>
                      <a:pt x="16724" y="12344"/>
                    </a:lnTo>
                    <a:lnTo>
                      <a:pt x="16743" y="12344"/>
                    </a:lnTo>
                    <a:lnTo>
                      <a:pt x="16743" y="12363"/>
                    </a:lnTo>
                    <a:lnTo>
                      <a:pt x="16781" y="12401"/>
                    </a:lnTo>
                    <a:lnTo>
                      <a:pt x="16800" y="12401"/>
                    </a:lnTo>
                    <a:lnTo>
                      <a:pt x="16800" y="12420"/>
                    </a:lnTo>
                    <a:lnTo>
                      <a:pt x="16800" y="12458"/>
                    </a:lnTo>
                    <a:lnTo>
                      <a:pt x="16800" y="12477"/>
                    </a:lnTo>
                    <a:lnTo>
                      <a:pt x="16858" y="12496"/>
                    </a:lnTo>
                    <a:lnTo>
                      <a:pt x="16858" y="12515"/>
                    </a:lnTo>
                    <a:lnTo>
                      <a:pt x="16858" y="12534"/>
                    </a:lnTo>
                    <a:lnTo>
                      <a:pt x="16858" y="12553"/>
                    </a:lnTo>
                    <a:lnTo>
                      <a:pt x="16858" y="12572"/>
                    </a:lnTo>
                    <a:lnTo>
                      <a:pt x="16876" y="12572"/>
                    </a:lnTo>
                    <a:lnTo>
                      <a:pt x="16895" y="12591"/>
                    </a:lnTo>
                    <a:lnTo>
                      <a:pt x="16895" y="12610"/>
                    </a:lnTo>
                    <a:lnTo>
                      <a:pt x="16895" y="12629"/>
                    </a:lnTo>
                    <a:lnTo>
                      <a:pt x="16915" y="12648"/>
                    </a:lnTo>
                    <a:lnTo>
                      <a:pt x="16915" y="12667"/>
                    </a:lnTo>
                    <a:lnTo>
                      <a:pt x="16895" y="12743"/>
                    </a:lnTo>
                    <a:lnTo>
                      <a:pt x="16895" y="12762"/>
                    </a:lnTo>
                    <a:lnTo>
                      <a:pt x="16915" y="12762"/>
                    </a:lnTo>
                    <a:lnTo>
                      <a:pt x="16934" y="12762"/>
                    </a:lnTo>
                    <a:lnTo>
                      <a:pt x="16953" y="12762"/>
                    </a:lnTo>
                    <a:lnTo>
                      <a:pt x="16972" y="12762"/>
                    </a:lnTo>
                    <a:lnTo>
                      <a:pt x="16972" y="12743"/>
                    </a:lnTo>
                    <a:lnTo>
                      <a:pt x="16972" y="12706"/>
                    </a:lnTo>
                    <a:lnTo>
                      <a:pt x="16972" y="12686"/>
                    </a:lnTo>
                    <a:lnTo>
                      <a:pt x="16991" y="12686"/>
                    </a:lnTo>
                    <a:lnTo>
                      <a:pt x="17010" y="12648"/>
                    </a:lnTo>
                    <a:lnTo>
                      <a:pt x="17067" y="12591"/>
                    </a:lnTo>
                    <a:lnTo>
                      <a:pt x="17086" y="12553"/>
                    </a:lnTo>
                    <a:lnTo>
                      <a:pt x="17105" y="12534"/>
                    </a:lnTo>
                    <a:lnTo>
                      <a:pt x="17124" y="12515"/>
                    </a:lnTo>
                    <a:lnTo>
                      <a:pt x="17200" y="12477"/>
                    </a:lnTo>
                    <a:lnTo>
                      <a:pt x="17220" y="12458"/>
                    </a:lnTo>
                    <a:lnTo>
                      <a:pt x="17220" y="12439"/>
                    </a:lnTo>
                    <a:lnTo>
                      <a:pt x="17238" y="12401"/>
                    </a:lnTo>
                    <a:lnTo>
                      <a:pt x="17238" y="12381"/>
                    </a:lnTo>
                    <a:lnTo>
                      <a:pt x="17238" y="12363"/>
                    </a:lnTo>
                    <a:lnTo>
                      <a:pt x="17238" y="12344"/>
                    </a:lnTo>
                    <a:lnTo>
                      <a:pt x="17238" y="12325"/>
                    </a:lnTo>
                    <a:lnTo>
                      <a:pt x="17257" y="12325"/>
                    </a:lnTo>
                    <a:lnTo>
                      <a:pt x="17352" y="12305"/>
                    </a:lnTo>
                    <a:lnTo>
                      <a:pt x="17372" y="12305"/>
                    </a:lnTo>
                    <a:lnTo>
                      <a:pt x="17391" y="12267"/>
                    </a:lnTo>
                    <a:lnTo>
                      <a:pt x="17410" y="12249"/>
                    </a:lnTo>
                    <a:lnTo>
                      <a:pt x="17429" y="12249"/>
                    </a:lnTo>
                    <a:lnTo>
                      <a:pt x="17505" y="12210"/>
                    </a:lnTo>
                    <a:lnTo>
                      <a:pt x="17562" y="12172"/>
                    </a:lnTo>
                    <a:lnTo>
                      <a:pt x="17562" y="12191"/>
                    </a:lnTo>
                    <a:lnTo>
                      <a:pt x="17581" y="12191"/>
                    </a:lnTo>
                    <a:lnTo>
                      <a:pt x="17601" y="12210"/>
                    </a:lnTo>
                    <a:lnTo>
                      <a:pt x="17619" y="12229"/>
                    </a:lnTo>
                    <a:lnTo>
                      <a:pt x="17638" y="12229"/>
                    </a:lnTo>
                    <a:lnTo>
                      <a:pt x="17638" y="12210"/>
                    </a:lnTo>
                    <a:lnTo>
                      <a:pt x="17886" y="11982"/>
                    </a:lnTo>
                    <a:lnTo>
                      <a:pt x="17905" y="11963"/>
                    </a:lnTo>
                    <a:lnTo>
                      <a:pt x="17924" y="11963"/>
                    </a:lnTo>
                    <a:lnTo>
                      <a:pt x="17943" y="11944"/>
                    </a:lnTo>
                    <a:lnTo>
                      <a:pt x="17962" y="11944"/>
                    </a:lnTo>
                    <a:lnTo>
                      <a:pt x="17982" y="11963"/>
                    </a:lnTo>
                    <a:lnTo>
                      <a:pt x="17982" y="11944"/>
                    </a:lnTo>
                    <a:lnTo>
                      <a:pt x="18019" y="11944"/>
                    </a:lnTo>
                    <a:lnTo>
                      <a:pt x="18038" y="11944"/>
                    </a:lnTo>
                    <a:lnTo>
                      <a:pt x="18058" y="11963"/>
                    </a:lnTo>
                    <a:lnTo>
                      <a:pt x="18058" y="11982"/>
                    </a:lnTo>
                    <a:lnTo>
                      <a:pt x="18077" y="12000"/>
                    </a:lnTo>
                    <a:lnTo>
                      <a:pt x="18077" y="12020"/>
                    </a:lnTo>
                    <a:lnTo>
                      <a:pt x="18096" y="12020"/>
                    </a:lnTo>
                    <a:lnTo>
                      <a:pt x="18114" y="12020"/>
                    </a:lnTo>
                    <a:lnTo>
                      <a:pt x="18134" y="12020"/>
                    </a:lnTo>
                    <a:lnTo>
                      <a:pt x="18153" y="12020"/>
                    </a:lnTo>
                    <a:lnTo>
                      <a:pt x="18172" y="12000"/>
                    </a:lnTo>
                    <a:lnTo>
                      <a:pt x="18191" y="11982"/>
                    </a:lnTo>
                    <a:lnTo>
                      <a:pt x="18267" y="11944"/>
                    </a:lnTo>
                    <a:lnTo>
                      <a:pt x="18267" y="11924"/>
                    </a:lnTo>
                    <a:lnTo>
                      <a:pt x="18286" y="11924"/>
                    </a:lnTo>
                    <a:lnTo>
                      <a:pt x="18286" y="11868"/>
                    </a:lnTo>
                    <a:lnTo>
                      <a:pt x="18305" y="11868"/>
                    </a:lnTo>
                    <a:lnTo>
                      <a:pt x="18305" y="11848"/>
                    </a:lnTo>
                    <a:lnTo>
                      <a:pt x="18305" y="11829"/>
                    </a:lnTo>
                    <a:lnTo>
                      <a:pt x="18305" y="11810"/>
                    </a:lnTo>
                    <a:lnTo>
                      <a:pt x="18324" y="11791"/>
                    </a:lnTo>
                    <a:lnTo>
                      <a:pt x="18343" y="11772"/>
                    </a:lnTo>
                    <a:lnTo>
                      <a:pt x="18400" y="11753"/>
                    </a:lnTo>
                    <a:lnTo>
                      <a:pt x="18458" y="11772"/>
                    </a:lnTo>
                    <a:lnTo>
                      <a:pt x="18458" y="11791"/>
                    </a:lnTo>
                    <a:lnTo>
                      <a:pt x="18495" y="11791"/>
                    </a:lnTo>
                    <a:lnTo>
                      <a:pt x="18553" y="11829"/>
                    </a:lnTo>
                    <a:lnTo>
                      <a:pt x="18572" y="11829"/>
                    </a:lnTo>
                    <a:lnTo>
                      <a:pt x="18591" y="11829"/>
                    </a:lnTo>
                    <a:lnTo>
                      <a:pt x="18648" y="11810"/>
                    </a:lnTo>
                    <a:lnTo>
                      <a:pt x="18667" y="11810"/>
                    </a:lnTo>
                    <a:lnTo>
                      <a:pt x="18667" y="11791"/>
                    </a:lnTo>
                    <a:lnTo>
                      <a:pt x="18686" y="11791"/>
                    </a:lnTo>
                    <a:lnTo>
                      <a:pt x="18686" y="11772"/>
                    </a:lnTo>
                    <a:lnTo>
                      <a:pt x="18686" y="11753"/>
                    </a:lnTo>
                    <a:lnTo>
                      <a:pt x="18667" y="11753"/>
                    </a:lnTo>
                    <a:lnTo>
                      <a:pt x="18648" y="11696"/>
                    </a:lnTo>
                    <a:lnTo>
                      <a:pt x="18629" y="11677"/>
                    </a:lnTo>
                    <a:lnTo>
                      <a:pt x="18629" y="11658"/>
                    </a:lnTo>
                    <a:lnTo>
                      <a:pt x="18629" y="11639"/>
                    </a:lnTo>
                    <a:lnTo>
                      <a:pt x="18648" y="11619"/>
                    </a:lnTo>
                    <a:lnTo>
                      <a:pt x="18705" y="11619"/>
                    </a:lnTo>
                    <a:lnTo>
                      <a:pt x="18743" y="11639"/>
                    </a:lnTo>
                    <a:lnTo>
                      <a:pt x="18762" y="11639"/>
                    </a:lnTo>
                    <a:lnTo>
                      <a:pt x="18781" y="11658"/>
                    </a:lnTo>
                    <a:lnTo>
                      <a:pt x="18896" y="11734"/>
                    </a:lnTo>
                    <a:lnTo>
                      <a:pt x="18915" y="11734"/>
                    </a:lnTo>
                    <a:lnTo>
                      <a:pt x="18934" y="11734"/>
                    </a:lnTo>
                    <a:lnTo>
                      <a:pt x="19010" y="11734"/>
                    </a:lnTo>
                    <a:lnTo>
                      <a:pt x="19029" y="11734"/>
                    </a:lnTo>
                    <a:lnTo>
                      <a:pt x="19048" y="11715"/>
                    </a:lnTo>
                    <a:lnTo>
                      <a:pt x="19048" y="11696"/>
                    </a:lnTo>
                    <a:lnTo>
                      <a:pt x="19067" y="11696"/>
                    </a:lnTo>
                    <a:lnTo>
                      <a:pt x="19086" y="11696"/>
                    </a:lnTo>
                    <a:lnTo>
                      <a:pt x="19124" y="11696"/>
                    </a:lnTo>
                    <a:lnTo>
                      <a:pt x="19143" y="11696"/>
                    </a:lnTo>
                    <a:lnTo>
                      <a:pt x="19143" y="11677"/>
                    </a:lnTo>
                    <a:lnTo>
                      <a:pt x="19162" y="11677"/>
                    </a:lnTo>
                    <a:lnTo>
                      <a:pt x="19201" y="11639"/>
                    </a:lnTo>
                    <a:lnTo>
                      <a:pt x="19220" y="11601"/>
                    </a:lnTo>
                    <a:lnTo>
                      <a:pt x="19238" y="11524"/>
                    </a:lnTo>
                    <a:lnTo>
                      <a:pt x="19296" y="11467"/>
                    </a:lnTo>
                    <a:lnTo>
                      <a:pt x="19315" y="11467"/>
                    </a:lnTo>
                    <a:lnTo>
                      <a:pt x="19315" y="11448"/>
                    </a:lnTo>
                    <a:lnTo>
                      <a:pt x="19353" y="11467"/>
                    </a:lnTo>
                    <a:lnTo>
                      <a:pt x="19372" y="11467"/>
                    </a:lnTo>
                    <a:lnTo>
                      <a:pt x="19562" y="11391"/>
                    </a:lnTo>
                    <a:lnTo>
                      <a:pt x="19562" y="11372"/>
                    </a:lnTo>
                    <a:lnTo>
                      <a:pt x="19562" y="11353"/>
                    </a:lnTo>
                    <a:lnTo>
                      <a:pt x="19562" y="11334"/>
                    </a:lnTo>
                    <a:lnTo>
                      <a:pt x="19582" y="11315"/>
                    </a:lnTo>
                    <a:lnTo>
                      <a:pt x="19582" y="11296"/>
                    </a:lnTo>
                    <a:lnTo>
                      <a:pt x="19582" y="11277"/>
                    </a:lnTo>
                    <a:lnTo>
                      <a:pt x="19582" y="11258"/>
                    </a:lnTo>
                    <a:lnTo>
                      <a:pt x="19600" y="11239"/>
                    </a:lnTo>
                    <a:lnTo>
                      <a:pt x="19600" y="11220"/>
                    </a:lnTo>
                    <a:lnTo>
                      <a:pt x="19600" y="11201"/>
                    </a:lnTo>
                    <a:lnTo>
                      <a:pt x="19600" y="11182"/>
                    </a:lnTo>
                    <a:lnTo>
                      <a:pt x="19619" y="11143"/>
                    </a:lnTo>
                    <a:lnTo>
                      <a:pt x="19619" y="11125"/>
                    </a:lnTo>
                    <a:lnTo>
                      <a:pt x="19562" y="11106"/>
                    </a:lnTo>
                    <a:lnTo>
                      <a:pt x="19543" y="11106"/>
                    </a:lnTo>
                    <a:lnTo>
                      <a:pt x="19543" y="11086"/>
                    </a:lnTo>
                    <a:lnTo>
                      <a:pt x="19524" y="11086"/>
                    </a:lnTo>
                    <a:lnTo>
                      <a:pt x="19524" y="11067"/>
                    </a:lnTo>
                    <a:lnTo>
                      <a:pt x="19505" y="11067"/>
                    </a:lnTo>
                    <a:lnTo>
                      <a:pt x="19486" y="11067"/>
                    </a:lnTo>
                    <a:lnTo>
                      <a:pt x="19467" y="11067"/>
                    </a:lnTo>
                    <a:lnTo>
                      <a:pt x="19448" y="11048"/>
                    </a:lnTo>
                    <a:lnTo>
                      <a:pt x="19429" y="11029"/>
                    </a:lnTo>
                    <a:lnTo>
                      <a:pt x="19410" y="11029"/>
                    </a:lnTo>
                    <a:lnTo>
                      <a:pt x="19391" y="11029"/>
                    </a:lnTo>
                    <a:lnTo>
                      <a:pt x="19391" y="11010"/>
                    </a:lnTo>
                    <a:lnTo>
                      <a:pt x="19372" y="11010"/>
                    </a:lnTo>
                    <a:lnTo>
                      <a:pt x="19372" y="10991"/>
                    </a:lnTo>
                    <a:lnTo>
                      <a:pt x="19353" y="10991"/>
                    </a:lnTo>
                    <a:lnTo>
                      <a:pt x="19353" y="10972"/>
                    </a:lnTo>
                    <a:lnTo>
                      <a:pt x="19353" y="10953"/>
                    </a:lnTo>
                    <a:lnTo>
                      <a:pt x="19353" y="10934"/>
                    </a:lnTo>
                    <a:lnTo>
                      <a:pt x="19372" y="10934"/>
                    </a:lnTo>
                    <a:lnTo>
                      <a:pt x="19391" y="10896"/>
                    </a:lnTo>
                    <a:lnTo>
                      <a:pt x="19410" y="10896"/>
                    </a:lnTo>
                    <a:lnTo>
                      <a:pt x="19410" y="10877"/>
                    </a:lnTo>
                    <a:lnTo>
                      <a:pt x="19410" y="10839"/>
                    </a:lnTo>
                    <a:lnTo>
                      <a:pt x="19429" y="10858"/>
                    </a:lnTo>
                    <a:lnTo>
                      <a:pt x="19467" y="10877"/>
                    </a:lnTo>
                    <a:lnTo>
                      <a:pt x="19486" y="10858"/>
                    </a:lnTo>
                    <a:lnTo>
                      <a:pt x="19486" y="10839"/>
                    </a:lnTo>
                    <a:lnTo>
                      <a:pt x="19486" y="10820"/>
                    </a:lnTo>
                    <a:lnTo>
                      <a:pt x="19486" y="10801"/>
                    </a:lnTo>
                    <a:lnTo>
                      <a:pt x="19486" y="10781"/>
                    </a:lnTo>
                    <a:lnTo>
                      <a:pt x="19486" y="10762"/>
                    </a:lnTo>
                    <a:lnTo>
                      <a:pt x="19467" y="10744"/>
                    </a:lnTo>
                    <a:lnTo>
                      <a:pt x="19448" y="10725"/>
                    </a:lnTo>
                    <a:lnTo>
                      <a:pt x="19448" y="10705"/>
                    </a:lnTo>
                    <a:lnTo>
                      <a:pt x="19410" y="10572"/>
                    </a:lnTo>
                    <a:lnTo>
                      <a:pt x="19391" y="10534"/>
                    </a:lnTo>
                    <a:lnTo>
                      <a:pt x="19353" y="10458"/>
                    </a:lnTo>
                    <a:lnTo>
                      <a:pt x="19334" y="10420"/>
                    </a:lnTo>
                    <a:lnTo>
                      <a:pt x="19334" y="10400"/>
                    </a:lnTo>
                    <a:lnTo>
                      <a:pt x="19334" y="10382"/>
                    </a:lnTo>
                    <a:lnTo>
                      <a:pt x="19353" y="10382"/>
                    </a:lnTo>
                    <a:lnTo>
                      <a:pt x="19353" y="10363"/>
                    </a:lnTo>
                    <a:lnTo>
                      <a:pt x="19372" y="10363"/>
                    </a:lnTo>
                    <a:lnTo>
                      <a:pt x="19372" y="10344"/>
                    </a:lnTo>
                    <a:lnTo>
                      <a:pt x="19372" y="10324"/>
                    </a:lnTo>
                    <a:lnTo>
                      <a:pt x="19372" y="10305"/>
                    </a:lnTo>
                    <a:lnTo>
                      <a:pt x="19372" y="10286"/>
                    </a:lnTo>
                    <a:lnTo>
                      <a:pt x="19353" y="10286"/>
                    </a:lnTo>
                    <a:lnTo>
                      <a:pt x="19334" y="10268"/>
                    </a:lnTo>
                    <a:lnTo>
                      <a:pt x="19315" y="10268"/>
                    </a:lnTo>
                    <a:lnTo>
                      <a:pt x="19296" y="10248"/>
                    </a:lnTo>
                    <a:lnTo>
                      <a:pt x="19277" y="10229"/>
                    </a:lnTo>
                    <a:lnTo>
                      <a:pt x="19257" y="10172"/>
                    </a:lnTo>
                    <a:lnTo>
                      <a:pt x="19238" y="10153"/>
                    </a:lnTo>
                    <a:lnTo>
                      <a:pt x="19238" y="10134"/>
                    </a:lnTo>
                    <a:lnTo>
                      <a:pt x="19238" y="10115"/>
                    </a:lnTo>
                    <a:lnTo>
                      <a:pt x="19238" y="10096"/>
                    </a:lnTo>
                    <a:lnTo>
                      <a:pt x="19238" y="10077"/>
                    </a:lnTo>
                    <a:lnTo>
                      <a:pt x="19220" y="10077"/>
                    </a:lnTo>
                    <a:lnTo>
                      <a:pt x="19201" y="10058"/>
                    </a:lnTo>
                    <a:lnTo>
                      <a:pt x="19181" y="10039"/>
                    </a:lnTo>
                    <a:lnTo>
                      <a:pt x="19181" y="10019"/>
                    </a:lnTo>
                    <a:lnTo>
                      <a:pt x="19181" y="10001"/>
                    </a:lnTo>
                    <a:lnTo>
                      <a:pt x="19201" y="9982"/>
                    </a:lnTo>
                    <a:lnTo>
                      <a:pt x="19201" y="9963"/>
                    </a:lnTo>
                    <a:lnTo>
                      <a:pt x="19201" y="9943"/>
                    </a:lnTo>
                    <a:lnTo>
                      <a:pt x="19181" y="9943"/>
                    </a:lnTo>
                    <a:lnTo>
                      <a:pt x="19181" y="9924"/>
                    </a:lnTo>
                    <a:lnTo>
                      <a:pt x="19181" y="9905"/>
                    </a:lnTo>
                    <a:lnTo>
                      <a:pt x="19162" y="9905"/>
                    </a:lnTo>
                    <a:lnTo>
                      <a:pt x="19124" y="9924"/>
                    </a:lnTo>
                    <a:lnTo>
                      <a:pt x="19124" y="9943"/>
                    </a:lnTo>
                    <a:lnTo>
                      <a:pt x="19105" y="9963"/>
                    </a:lnTo>
                    <a:lnTo>
                      <a:pt x="19067" y="10001"/>
                    </a:lnTo>
                    <a:lnTo>
                      <a:pt x="18972" y="10058"/>
                    </a:lnTo>
                    <a:lnTo>
                      <a:pt x="18915" y="10096"/>
                    </a:lnTo>
                    <a:lnTo>
                      <a:pt x="18896" y="10115"/>
                    </a:lnTo>
                    <a:lnTo>
                      <a:pt x="18839" y="10115"/>
                    </a:lnTo>
                    <a:lnTo>
                      <a:pt x="18820" y="10134"/>
                    </a:lnTo>
                    <a:lnTo>
                      <a:pt x="18800" y="10153"/>
                    </a:lnTo>
                    <a:lnTo>
                      <a:pt x="18648" y="10229"/>
                    </a:lnTo>
                    <a:lnTo>
                      <a:pt x="18591" y="10248"/>
                    </a:lnTo>
                    <a:lnTo>
                      <a:pt x="18572" y="10229"/>
                    </a:lnTo>
                    <a:lnTo>
                      <a:pt x="18553" y="10210"/>
                    </a:lnTo>
                    <a:lnTo>
                      <a:pt x="18572" y="10077"/>
                    </a:lnTo>
                    <a:lnTo>
                      <a:pt x="18572" y="10039"/>
                    </a:lnTo>
                    <a:lnTo>
                      <a:pt x="18572" y="10019"/>
                    </a:lnTo>
                    <a:lnTo>
                      <a:pt x="18572" y="10001"/>
                    </a:lnTo>
                    <a:lnTo>
                      <a:pt x="18553" y="9982"/>
                    </a:lnTo>
                    <a:lnTo>
                      <a:pt x="18534" y="9963"/>
                    </a:lnTo>
                    <a:lnTo>
                      <a:pt x="18419" y="9810"/>
                    </a:lnTo>
                    <a:lnTo>
                      <a:pt x="18419" y="9791"/>
                    </a:lnTo>
                    <a:lnTo>
                      <a:pt x="18400" y="9734"/>
                    </a:lnTo>
                    <a:lnTo>
                      <a:pt x="18381" y="9715"/>
                    </a:lnTo>
                    <a:lnTo>
                      <a:pt x="18381" y="9696"/>
                    </a:lnTo>
                    <a:lnTo>
                      <a:pt x="18400" y="9658"/>
                    </a:lnTo>
                    <a:lnTo>
                      <a:pt x="18400" y="9638"/>
                    </a:lnTo>
                    <a:lnTo>
                      <a:pt x="18381" y="9582"/>
                    </a:lnTo>
                    <a:lnTo>
                      <a:pt x="18381" y="9562"/>
                    </a:lnTo>
                    <a:lnTo>
                      <a:pt x="18381" y="9543"/>
                    </a:lnTo>
                    <a:lnTo>
                      <a:pt x="18381" y="9524"/>
                    </a:lnTo>
                    <a:lnTo>
                      <a:pt x="18381" y="9486"/>
                    </a:lnTo>
                    <a:lnTo>
                      <a:pt x="18362" y="9391"/>
                    </a:lnTo>
                    <a:lnTo>
                      <a:pt x="18362" y="9334"/>
                    </a:lnTo>
                    <a:lnTo>
                      <a:pt x="18362" y="9315"/>
                    </a:lnTo>
                    <a:lnTo>
                      <a:pt x="18362" y="9296"/>
                    </a:lnTo>
                    <a:lnTo>
                      <a:pt x="18381" y="9296"/>
                    </a:lnTo>
                    <a:lnTo>
                      <a:pt x="18381" y="9277"/>
                    </a:lnTo>
                    <a:lnTo>
                      <a:pt x="18400" y="9258"/>
                    </a:lnTo>
                    <a:lnTo>
                      <a:pt x="18458" y="9239"/>
                    </a:lnTo>
                    <a:lnTo>
                      <a:pt x="18476" y="9239"/>
                    </a:lnTo>
                    <a:lnTo>
                      <a:pt x="18495" y="9220"/>
                    </a:lnTo>
                    <a:lnTo>
                      <a:pt x="18515" y="9201"/>
                    </a:lnTo>
                    <a:lnTo>
                      <a:pt x="18515" y="9181"/>
                    </a:lnTo>
                    <a:lnTo>
                      <a:pt x="18534" y="9181"/>
                    </a:lnTo>
                    <a:lnTo>
                      <a:pt x="18534" y="9162"/>
                    </a:lnTo>
                    <a:lnTo>
                      <a:pt x="18534" y="9144"/>
                    </a:lnTo>
                    <a:lnTo>
                      <a:pt x="18534" y="9125"/>
                    </a:lnTo>
                    <a:lnTo>
                      <a:pt x="18534" y="9105"/>
                    </a:lnTo>
                    <a:lnTo>
                      <a:pt x="18515" y="9105"/>
                    </a:lnTo>
                    <a:lnTo>
                      <a:pt x="18515" y="9086"/>
                    </a:lnTo>
                    <a:lnTo>
                      <a:pt x="18515" y="9048"/>
                    </a:lnTo>
                    <a:lnTo>
                      <a:pt x="18495" y="9029"/>
                    </a:lnTo>
                    <a:lnTo>
                      <a:pt x="18476" y="8991"/>
                    </a:lnTo>
                    <a:lnTo>
                      <a:pt x="18458" y="8953"/>
                    </a:lnTo>
                    <a:lnTo>
                      <a:pt x="18458" y="8934"/>
                    </a:lnTo>
                    <a:lnTo>
                      <a:pt x="18439" y="8934"/>
                    </a:lnTo>
                    <a:lnTo>
                      <a:pt x="18381" y="8915"/>
                    </a:lnTo>
                    <a:lnTo>
                      <a:pt x="18362" y="8896"/>
                    </a:lnTo>
                    <a:lnTo>
                      <a:pt x="18362" y="8877"/>
                    </a:lnTo>
                    <a:lnTo>
                      <a:pt x="18343" y="8877"/>
                    </a:lnTo>
                    <a:lnTo>
                      <a:pt x="18343" y="8858"/>
                    </a:lnTo>
                    <a:lnTo>
                      <a:pt x="18343" y="8839"/>
                    </a:lnTo>
                    <a:lnTo>
                      <a:pt x="18324" y="8820"/>
                    </a:lnTo>
                    <a:lnTo>
                      <a:pt x="18343" y="8820"/>
                    </a:lnTo>
                    <a:lnTo>
                      <a:pt x="18343" y="8800"/>
                    </a:lnTo>
                    <a:lnTo>
                      <a:pt x="18343" y="8781"/>
                    </a:lnTo>
                    <a:lnTo>
                      <a:pt x="18343" y="8763"/>
                    </a:lnTo>
                    <a:lnTo>
                      <a:pt x="18343" y="8744"/>
                    </a:lnTo>
                    <a:lnTo>
                      <a:pt x="18343" y="8724"/>
                    </a:lnTo>
                    <a:lnTo>
                      <a:pt x="18324" y="8705"/>
                    </a:lnTo>
                    <a:lnTo>
                      <a:pt x="18305" y="8705"/>
                    </a:lnTo>
                    <a:lnTo>
                      <a:pt x="18305" y="8686"/>
                    </a:lnTo>
                    <a:lnTo>
                      <a:pt x="18286" y="8686"/>
                    </a:lnTo>
                    <a:lnTo>
                      <a:pt x="18267" y="8686"/>
                    </a:lnTo>
                    <a:lnTo>
                      <a:pt x="18210" y="8705"/>
                    </a:lnTo>
                    <a:lnTo>
                      <a:pt x="18191" y="8705"/>
                    </a:lnTo>
                    <a:lnTo>
                      <a:pt x="18172" y="8705"/>
                    </a:lnTo>
                    <a:lnTo>
                      <a:pt x="18153" y="8705"/>
                    </a:lnTo>
                    <a:lnTo>
                      <a:pt x="18114" y="8667"/>
                    </a:lnTo>
                    <a:lnTo>
                      <a:pt x="18096" y="8648"/>
                    </a:lnTo>
                    <a:lnTo>
                      <a:pt x="18096" y="8629"/>
                    </a:lnTo>
                    <a:lnTo>
                      <a:pt x="18114" y="8629"/>
                    </a:lnTo>
                    <a:lnTo>
                      <a:pt x="18153" y="8610"/>
                    </a:lnTo>
                    <a:lnTo>
                      <a:pt x="18153" y="8591"/>
                    </a:lnTo>
                    <a:lnTo>
                      <a:pt x="18172" y="8591"/>
                    </a:lnTo>
                    <a:lnTo>
                      <a:pt x="18210" y="8496"/>
                    </a:lnTo>
                    <a:lnTo>
                      <a:pt x="18229" y="8477"/>
                    </a:lnTo>
                    <a:lnTo>
                      <a:pt x="18229" y="8458"/>
                    </a:lnTo>
                    <a:lnTo>
                      <a:pt x="18229" y="8439"/>
                    </a:lnTo>
                    <a:lnTo>
                      <a:pt x="18229" y="8419"/>
                    </a:lnTo>
                    <a:lnTo>
                      <a:pt x="18210" y="8419"/>
                    </a:lnTo>
                    <a:lnTo>
                      <a:pt x="18210" y="8401"/>
                    </a:lnTo>
                    <a:lnTo>
                      <a:pt x="18191" y="8382"/>
                    </a:lnTo>
                    <a:lnTo>
                      <a:pt x="18191" y="8363"/>
                    </a:lnTo>
                    <a:lnTo>
                      <a:pt x="18210" y="8363"/>
                    </a:lnTo>
                    <a:lnTo>
                      <a:pt x="18210" y="8343"/>
                    </a:lnTo>
                    <a:lnTo>
                      <a:pt x="18267" y="8363"/>
                    </a:lnTo>
                    <a:lnTo>
                      <a:pt x="18286" y="8363"/>
                    </a:lnTo>
                    <a:lnTo>
                      <a:pt x="18324" y="8382"/>
                    </a:lnTo>
                    <a:lnTo>
                      <a:pt x="18362" y="8382"/>
                    </a:lnTo>
                    <a:lnTo>
                      <a:pt x="18362" y="8401"/>
                    </a:lnTo>
                    <a:lnTo>
                      <a:pt x="18381" y="8401"/>
                    </a:lnTo>
                    <a:lnTo>
                      <a:pt x="18381" y="8419"/>
                    </a:lnTo>
                    <a:lnTo>
                      <a:pt x="18400" y="8419"/>
                    </a:lnTo>
                    <a:lnTo>
                      <a:pt x="18400" y="8439"/>
                    </a:lnTo>
                    <a:lnTo>
                      <a:pt x="18476" y="8496"/>
                    </a:lnTo>
                    <a:lnTo>
                      <a:pt x="18495" y="8515"/>
                    </a:lnTo>
                    <a:lnTo>
                      <a:pt x="18515" y="8534"/>
                    </a:lnTo>
                    <a:lnTo>
                      <a:pt x="18534" y="8553"/>
                    </a:lnTo>
                    <a:lnTo>
                      <a:pt x="18534" y="8572"/>
                    </a:lnTo>
                    <a:lnTo>
                      <a:pt x="18553" y="8572"/>
                    </a:lnTo>
                    <a:lnTo>
                      <a:pt x="18553" y="8553"/>
                    </a:lnTo>
                    <a:lnTo>
                      <a:pt x="18572" y="8553"/>
                    </a:lnTo>
                    <a:lnTo>
                      <a:pt x="18629" y="8477"/>
                    </a:lnTo>
                    <a:lnTo>
                      <a:pt x="18648" y="8458"/>
                    </a:lnTo>
                    <a:lnTo>
                      <a:pt x="18648" y="8439"/>
                    </a:lnTo>
                    <a:lnTo>
                      <a:pt x="18648" y="8419"/>
                    </a:lnTo>
                    <a:lnTo>
                      <a:pt x="18667" y="8419"/>
                    </a:lnTo>
                    <a:lnTo>
                      <a:pt x="18667" y="8439"/>
                    </a:lnTo>
                    <a:lnTo>
                      <a:pt x="18686" y="8439"/>
                    </a:lnTo>
                    <a:lnTo>
                      <a:pt x="18686" y="8458"/>
                    </a:lnTo>
                    <a:lnTo>
                      <a:pt x="18705" y="8477"/>
                    </a:lnTo>
                    <a:lnTo>
                      <a:pt x="18724" y="8534"/>
                    </a:lnTo>
                    <a:lnTo>
                      <a:pt x="18724" y="8553"/>
                    </a:lnTo>
                    <a:lnTo>
                      <a:pt x="18743" y="8572"/>
                    </a:lnTo>
                    <a:lnTo>
                      <a:pt x="18781" y="8610"/>
                    </a:lnTo>
                    <a:lnTo>
                      <a:pt x="18820" y="8629"/>
                    </a:lnTo>
                    <a:lnTo>
                      <a:pt x="18839" y="8667"/>
                    </a:lnTo>
                    <a:lnTo>
                      <a:pt x="18876" y="8667"/>
                    </a:lnTo>
                    <a:lnTo>
                      <a:pt x="18896" y="8667"/>
                    </a:lnTo>
                    <a:lnTo>
                      <a:pt x="18915" y="8629"/>
                    </a:lnTo>
                    <a:lnTo>
                      <a:pt x="18934" y="8610"/>
                    </a:lnTo>
                    <a:lnTo>
                      <a:pt x="18934" y="8591"/>
                    </a:lnTo>
                    <a:lnTo>
                      <a:pt x="18934" y="8572"/>
                    </a:lnTo>
                    <a:lnTo>
                      <a:pt x="18934" y="8534"/>
                    </a:lnTo>
                    <a:lnTo>
                      <a:pt x="18934" y="8515"/>
                    </a:lnTo>
                    <a:lnTo>
                      <a:pt x="18934" y="8496"/>
                    </a:lnTo>
                    <a:lnTo>
                      <a:pt x="18953" y="8477"/>
                    </a:lnTo>
                    <a:lnTo>
                      <a:pt x="18953" y="8458"/>
                    </a:lnTo>
                    <a:lnTo>
                      <a:pt x="18953" y="8419"/>
                    </a:lnTo>
                    <a:lnTo>
                      <a:pt x="18953" y="8401"/>
                    </a:lnTo>
                    <a:lnTo>
                      <a:pt x="18953" y="8267"/>
                    </a:lnTo>
                    <a:lnTo>
                      <a:pt x="18972" y="8267"/>
                    </a:lnTo>
                    <a:lnTo>
                      <a:pt x="19143" y="8248"/>
                    </a:lnTo>
                    <a:lnTo>
                      <a:pt x="19162" y="8248"/>
                    </a:lnTo>
                    <a:lnTo>
                      <a:pt x="19181" y="8229"/>
                    </a:lnTo>
                    <a:lnTo>
                      <a:pt x="19181" y="8210"/>
                    </a:lnTo>
                    <a:lnTo>
                      <a:pt x="19201" y="8172"/>
                    </a:lnTo>
                    <a:lnTo>
                      <a:pt x="19201" y="8153"/>
                    </a:lnTo>
                    <a:lnTo>
                      <a:pt x="19220" y="8134"/>
                    </a:lnTo>
                    <a:lnTo>
                      <a:pt x="19124" y="8001"/>
                    </a:lnTo>
                    <a:lnTo>
                      <a:pt x="19086" y="7943"/>
                    </a:lnTo>
                    <a:lnTo>
                      <a:pt x="19086" y="7924"/>
                    </a:lnTo>
                    <a:lnTo>
                      <a:pt x="19086" y="7906"/>
                    </a:lnTo>
                    <a:lnTo>
                      <a:pt x="19105" y="7867"/>
                    </a:lnTo>
                    <a:lnTo>
                      <a:pt x="19105" y="7829"/>
                    </a:lnTo>
                    <a:lnTo>
                      <a:pt x="19105" y="7810"/>
                    </a:lnTo>
                    <a:lnTo>
                      <a:pt x="19105" y="7753"/>
                    </a:lnTo>
                    <a:lnTo>
                      <a:pt x="19105" y="7734"/>
                    </a:lnTo>
                    <a:lnTo>
                      <a:pt x="19105" y="7715"/>
                    </a:lnTo>
                    <a:lnTo>
                      <a:pt x="19124" y="7715"/>
                    </a:lnTo>
                    <a:lnTo>
                      <a:pt x="19143" y="7696"/>
                    </a:lnTo>
                    <a:lnTo>
                      <a:pt x="19162" y="7696"/>
                    </a:lnTo>
                    <a:lnTo>
                      <a:pt x="19257" y="7734"/>
                    </a:lnTo>
                    <a:lnTo>
                      <a:pt x="19315" y="7734"/>
                    </a:lnTo>
                    <a:lnTo>
                      <a:pt x="19372" y="7734"/>
                    </a:lnTo>
                    <a:lnTo>
                      <a:pt x="19391" y="7734"/>
                    </a:lnTo>
                    <a:lnTo>
                      <a:pt x="19505" y="7620"/>
                    </a:lnTo>
                    <a:lnTo>
                      <a:pt x="19543" y="7543"/>
                    </a:lnTo>
                    <a:lnTo>
                      <a:pt x="19562" y="7525"/>
                    </a:lnTo>
                    <a:lnTo>
                      <a:pt x="19562" y="7505"/>
                    </a:lnTo>
                    <a:lnTo>
                      <a:pt x="19543" y="7505"/>
                    </a:lnTo>
                    <a:lnTo>
                      <a:pt x="19543" y="7486"/>
                    </a:lnTo>
                    <a:lnTo>
                      <a:pt x="19562" y="7467"/>
                    </a:lnTo>
                    <a:lnTo>
                      <a:pt x="19543" y="7429"/>
                    </a:lnTo>
                    <a:lnTo>
                      <a:pt x="19524" y="7429"/>
                    </a:lnTo>
                    <a:lnTo>
                      <a:pt x="19524" y="7448"/>
                    </a:lnTo>
                    <a:lnTo>
                      <a:pt x="19505" y="7467"/>
                    </a:lnTo>
                    <a:lnTo>
                      <a:pt x="19505" y="7486"/>
                    </a:lnTo>
                    <a:lnTo>
                      <a:pt x="19486" y="7505"/>
                    </a:lnTo>
                    <a:lnTo>
                      <a:pt x="19467" y="7505"/>
                    </a:lnTo>
                    <a:lnTo>
                      <a:pt x="19467" y="7486"/>
                    </a:lnTo>
                    <a:lnTo>
                      <a:pt x="19448" y="7486"/>
                    </a:lnTo>
                    <a:lnTo>
                      <a:pt x="19448" y="7467"/>
                    </a:lnTo>
                    <a:lnTo>
                      <a:pt x="19448" y="7448"/>
                    </a:lnTo>
                    <a:lnTo>
                      <a:pt x="19448" y="7429"/>
                    </a:lnTo>
                    <a:lnTo>
                      <a:pt x="19429" y="7410"/>
                    </a:lnTo>
                    <a:lnTo>
                      <a:pt x="19391" y="7410"/>
                    </a:lnTo>
                    <a:lnTo>
                      <a:pt x="19372" y="7410"/>
                    </a:lnTo>
                    <a:lnTo>
                      <a:pt x="19372" y="7429"/>
                    </a:lnTo>
                    <a:lnTo>
                      <a:pt x="19353" y="7486"/>
                    </a:lnTo>
                    <a:lnTo>
                      <a:pt x="19334" y="7486"/>
                    </a:lnTo>
                    <a:lnTo>
                      <a:pt x="19296" y="7486"/>
                    </a:lnTo>
                    <a:lnTo>
                      <a:pt x="19296" y="7505"/>
                    </a:lnTo>
                    <a:lnTo>
                      <a:pt x="19277" y="7505"/>
                    </a:lnTo>
                    <a:lnTo>
                      <a:pt x="19257" y="7543"/>
                    </a:lnTo>
                    <a:lnTo>
                      <a:pt x="19238" y="7543"/>
                    </a:lnTo>
                    <a:lnTo>
                      <a:pt x="19238" y="7562"/>
                    </a:lnTo>
                    <a:lnTo>
                      <a:pt x="19220" y="7543"/>
                    </a:lnTo>
                    <a:lnTo>
                      <a:pt x="19201" y="7543"/>
                    </a:lnTo>
                    <a:lnTo>
                      <a:pt x="19162" y="7525"/>
                    </a:lnTo>
                    <a:lnTo>
                      <a:pt x="19124" y="7486"/>
                    </a:lnTo>
                    <a:lnTo>
                      <a:pt x="19105" y="7467"/>
                    </a:lnTo>
                    <a:lnTo>
                      <a:pt x="18953" y="7258"/>
                    </a:lnTo>
                    <a:lnTo>
                      <a:pt x="18934" y="7239"/>
                    </a:lnTo>
                    <a:lnTo>
                      <a:pt x="18839" y="7200"/>
                    </a:lnTo>
                    <a:lnTo>
                      <a:pt x="18820" y="7181"/>
                    </a:lnTo>
                    <a:lnTo>
                      <a:pt x="18781" y="7163"/>
                    </a:lnTo>
                    <a:lnTo>
                      <a:pt x="18762" y="7124"/>
                    </a:lnTo>
                    <a:lnTo>
                      <a:pt x="18762" y="7105"/>
                    </a:lnTo>
                    <a:lnTo>
                      <a:pt x="18724" y="7029"/>
                    </a:lnTo>
                    <a:lnTo>
                      <a:pt x="18686" y="6991"/>
                    </a:lnTo>
                    <a:lnTo>
                      <a:pt x="18667" y="6934"/>
                    </a:lnTo>
                    <a:lnTo>
                      <a:pt x="18667" y="6915"/>
                    </a:lnTo>
                    <a:lnTo>
                      <a:pt x="18724" y="6858"/>
                    </a:lnTo>
                    <a:lnTo>
                      <a:pt x="18743" y="6800"/>
                    </a:lnTo>
                    <a:lnTo>
                      <a:pt x="18762" y="6743"/>
                    </a:lnTo>
                    <a:lnTo>
                      <a:pt x="18781" y="6724"/>
                    </a:lnTo>
                    <a:lnTo>
                      <a:pt x="18896" y="6648"/>
                    </a:lnTo>
                    <a:lnTo>
                      <a:pt x="18953" y="6591"/>
                    </a:lnTo>
                    <a:lnTo>
                      <a:pt x="19162" y="6477"/>
                    </a:lnTo>
                    <a:lnTo>
                      <a:pt x="19257" y="6401"/>
                    </a:lnTo>
                    <a:lnTo>
                      <a:pt x="19277" y="6343"/>
                    </a:lnTo>
                    <a:lnTo>
                      <a:pt x="19296" y="6286"/>
                    </a:lnTo>
                    <a:lnTo>
                      <a:pt x="19315" y="6267"/>
                    </a:lnTo>
                    <a:lnTo>
                      <a:pt x="19353" y="6248"/>
                    </a:lnTo>
                    <a:lnTo>
                      <a:pt x="19467" y="6191"/>
                    </a:lnTo>
                    <a:lnTo>
                      <a:pt x="19505" y="6153"/>
                    </a:lnTo>
                    <a:lnTo>
                      <a:pt x="19524" y="6134"/>
                    </a:lnTo>
                    <a:lnTo>
                      <a:pt x="19638" y="6001"/>
                    </a:lnTo>
                    <a:lnTo>
                      <a:pt x="19905" y="5715"/>
                    </a:lnTo>
                    <a:lnTo>
                      <a:pt x="20019" y="5620"/>
                    </a:lnTo>
                    <a:lnTo>
                      <a:pt x="20039" y="5639"/>
                    </a:lnTo>
                    <a:lnTo>
                      <a:pt x="20058" y="5658"/>
                    </a:lnTo>
                    <a:lnTo>
                      <a:pt x="20077" y="5676"/>
                    </a:lnTo>
                    <a:lnTo>
                      <a:pt x="20058" y="5696"/>
                    </a:lnTo>
                    <a:lnTo>
                      <a:pt x="20058" y="5715"/>
                    </a:lnTo>
                    <a:lnTo>
                      <a:pt x="20077" y="5715"/>
                    </a:lnTo>
                    <a:lnTo>
                      <a:pt x="20077" y="5734"/>
                    </a:lnTo>
                    <a:lnTo>
                      <a:pt x="20077" y="5772"/>
                    </a:lnTo>
                    <a:lnTo>
                      <a:pt x="20077" y="5791"/>
                    </a:lnTo>
                    <a:lnTo>
                      <a:pt x="20077" y="5810"/>
                    </a:lnTo>
                    <a:lnTo>
                      <a:pt x="20077" y="5829"/>
                    </a:lnTo>
                    <a:lnTo>
                      <a:pt x="20095" y="5848"/>
                    </a:lnTo>
                    <a:lnTo>
                      <a:pt x="20095" y="5867"/>
                    </a:lnTo>
                    <a:lnTo>
                      <a:pt x="20115" y="5867"/>
                    </a:lnTo>
                    <a:lnTo>
                      <a:pt x="20115" y="5886"/>
                    </a:lnTo>
                    <a:lnTo>
                      <a:pt x="20115" y="5905"/>
                    </a:lnTo>
                    <a:lnTo>
                      <a:pt x="20134" y="5905"/>
                    </a:lnTo>
                    <a:lnTo>
                      <a:pt x="20134" y="5925"/>
                    </a:lnTo>
                    <a:lnTo>
                      <a:pt x="20134" y="5943"/>
                    </a:lnTo>
                    <a:lnTo>
                      <a:pt x="20153" y="5943"/>
                    </a:lnTo>
                    <a:lnTo>
                      <a:pt x="20153" y="5962"/>
                    </a:lnTo>
                    <a:lnTo>
                      <a:pt x="20153" y="5981"/>
                    </a:lnTo>
                    <a:lnTo>
                      <a:pt x="20153" y="6001"/>
                    </a:lnTo>
                    <a:lnTo>
                      <a:pt x="20153" y="6020"/>
                    </a:lnTo>
                    <a:lnTo>
                      <a:pt x="20172" y="6020"/>
                    </a:lnTo>
                    <a:lnTo>
                      <a:pt x="20191" y="6039"/>
                    </a:lnTo>
                    <a:lnTo>
                      <a:pt x="20191" y="6057"/>
                    </a:lnTo>
                    <a:lnTo>
                      <a:pt x="20191" y="6077"/>
                    </a:lnTo>
                    <a:lnTo>
                      <a:pt x="20210" y="6077"/>
                    </a:lnTo>
                    <a:lnTo>
                      <a:pt x="20229" y="6057"/>
                    </a:lnTo>
                    <a:lnTo>
                      <a:pt x="20229" y="6039"/>
                    </a:lnTo>
                    <a:lnTo>
                      <a:pt x="20229" y="6020"/>
                    </a:lnTo>
                    <a:lnTo>
                      <a:pt x="20229" y="6001"/>
                    </a:lnTo>
                    <a:lnTo>
                      <a:pt x="20248" y="5981"/>
                    </a:lnTo>
                    <a:lnTo>
                      <a:pt x="20248" y="5943"/>
                    </a:lnTo>
                    <a:lnTo>
                      <a:pt x="20248" y="5848"/>
                    </a:lnTo>
                    <a:lnTo>
                      <a:pt x="20248" y="5810"/>
                    </a:lnTo>
                    <a:lnTo>
                      <a:pt x="20229" y="5791"/>
                    </a:lnTo>
                    <a:lnTo>
                      <a:pt x="20229" y="5772"/>
                    </a:lnTo>
                    <a:lnTo>
                      <a:pt x="20229" y="5734"/>
                    </a:lnTo>
                    <a:lnTo>
                      <a:pt x="20248" y="5715"/>
                    </a:lnTo>
                    <a:lnTo>
                      <a:pt x="20248" y="5676"/>
                    </a:lnTo>
                    <a:lnTo>
                      <a:pt x="20248" y="5658"/>
                    </a:lnTo>
                    <a:lnTo>
                      <a:pt x="20229" y="5639"/>
                    </a:lnTo>
                    <a:lnTo>
                      <a:pt x="20248" y="5620"/>
                    </a:lnTo>
                    <a:lnTo>
                      <a:pt x="20229" y="5600"/>
                    </a:lnTo>
                    <a:lnTo>
                      <a:pt x="20229" y="5581"/>
                    </a:lnTo>
                    <a:lnTo>
                      <a:pt x="20248" y="5562"/>
                    </a:lnTo>
                    <a:lnTo>
                      <a:pt x="20286" y="5524"/>
                    </a:lnTo>
                    <a:lnTo>
                      <a:pt x="20286" y="5486"/>
                    </a:lnTo>
                    <a:lnTo>
                      <a:pt x="20305" y="5467"/>
                    </a:lnTo>
                    <a:lnTo>
                      <a:pt x="20305" y="5429"/>
                    </a:lnTo>
                    <a:lnTo>
                      <a:pt x="20305" y="5410"/>
                    </a:lnTo>
                    <a:lnTo>
                      <a:pt x="20305" y="5391"/>
                    </a:lnTo>
                    <a:lnTo>
                      <a:pt x="20305" y="5372"/>
                    </a:lnTo>
                    <a:lnTo>
                      <a:pt x="20305" y="5353"/>
                    </a:lnTo>
                    <a:lnTo>
                      <a:pt x="20324" y="5315"/>
                    </a:lnTo>
                    <a:lnTo>
                      <a:pt x="20344" y="5296"/>
                    </a:lnTo>
                    <a:lnTo>
                      <a:pt x="20344" y="5277"/>
                    </a:lnTo>
                    <a:lnTo>
                      <a:pt x="20362" y="5258"/>
                    </a:lnTo>
                    <a:lnTo>
                      <a:pt x="20420" y="5067"/>
                    </a:lnTo>
                    <a:lnTo>
                      <a:pt x="20439" y="5048"/>
                    </a:lnTo>
                    <a:lnTo>
                      <a:pt x="20458" y="5029"/>
                    </a:lnTo>
                    <a:lnTo>
                      <a:pt x="20458" y="4991"/>
                    </a:lnTo>
                    <a:lnTo>
                      <a:pt x="20458" y="4953"/>
                    </a:lnTo>
                    <a:lnTo>
                      <a:pt x="20458" y="4934"/>
                    </a:lnTo>
                    <a:lnTo>
                      <a:pt x="20476" y="4934"/>
                    </a:lnTo>
                    <a:lnTo>
                      <a:pt x="20476" y="4915"/>
                    </a:lnTo>
                    <a:lnTo>
                      <a:pt x="20476" y="4896"/>
                    </a:lnTo>
                    <a:lnTo>
                      <a:pt x="20496" y="4896"/>
                    </a:lnTo>
                    <a:lnTo>
                      <a:pt x="20515" y="4896"/>
                    </a:lnTo>
                    <a:lnTo>
                      <a:pt x="20553" y="4896"/>
                    </a:lnTo>
                    <a:lnTo>
                      <a:pt x="20610" y="4896"/>
                    </a:lnTo>
                    <a:lnTo>
                      <a:pt x="20610" y="4915"/>
                    </a:lnTo>
                    <a:lnTo>
                      <a:pt x="20610" y="4934"/>
                    </a:lnTo>
                    <a:lnTo>
                      <a:pt x="20629" y="4934"/>
                    </a:lnTo>
                    <a:lnTo>
                      <a:pt x="20667" y="4934"/>
                    </a:lnTo>
                    <a:lnTo>
                      <a:pt x="20686" y="4934"/>
                    </a:lnTo>
                    <a:lnTo>
                      <a:pt x="20705" y="4915"/>
                    </a:lnTo>
                    <a:lnTo>
                      <a:pt x="20705" y="4877"/>
                    </a:lnTo>
                    <a:lnTo>
                      <a:pt x="20724" y="4877"/>
                    </a:lnTo>
                    <a:lnTo>
                      <a:pt x="20743" y="4858"/>
                    </a:lnTo>
                    <a:lnTo>
                      <a:pt x="20743" y="4838"/>
                    </a:lnTo>
                    <a:lnTo>
                      <a:pt x="20743" y="4819"/>
                    </a:lnTo>
                    <a:lnTo>
                      <a:pt x="20743" y="4801"/>
                    </a:lnTo>
                    <a:lnTo>
                      <a:pt x="20743" y="4782"/>
                    </a:lnTo>
                    <a:lnTo>
                      <a:pt x="20762" y="4782"/>
                    </a:lnTo>
                    <a:lnTo>
                      <a:pt x="20743" y="4762"/>
                    </a:lnTo>
                    <a:lnTo>
                      <a:pt x="20743" y="4743"/>
                    </a:lnTo>
                    <a:lnTo>
                      <a:pt x="20762" y="4724"/>
                    </a:lnTo>
                    <a:lnTo>
                      <a:pt x="20762" y="4705"/>
                    </a:lnTo>
                    <a:lnTo>
                      <a:pt x="20762" y="4686"/>
                    </a:lnTo>
                    <a:lnTo>
                      <a:pt x="20762" y="4667"/>
                    </a:lnTo>
                    <a:lnTo>
                      <a:pt x="20762" y="4648"/>
                    </a:lnTo>
                    <a:lnTo>
                      <a:pt x="20762" y="4629"/>
                    </a:lnTo>
                    <a:lnTo>
                      <a:pt x="20781" y="4610"/>
                    </a:lnTo>
                    <a:lnTo>
                      <a:pt x="20781" y="4591"/>
                    </a:lnTo>
                    <a:lnTo>
                      <a:pt x="20743" y="4515"/>
                    </a:lnTo>
                    <a:lnTo>
                      <a:pt x="20743" y="4496"/>
                    </a:lnTo>
                    <a:lnTo>
                      <a:pt x="20762" y="4477"/>
                    </a:lnTo>
                    <a:lnTo>
                      <a:pt x="20762" y="4457"/>
                    </a:lnTo>
                    <a:lnTo>
                      <a:pt x="20743" y="4457"/>
                    </a:lnTo>
                    <a:lnTo>
                      <a:pt x="20743" y="4439"/>
                    </a:lnTo>
                    <a:lnTo>
                      <a:pt x="20724" y="4420"/>
                    </a:lnTo>
                    <a:lnTo>
                      <a:pt x="20724" y="4401"/>
                    </a:lnTo>
                    <a:lnTo>
                      <a:pt x="20705" y="4401"/>
                    </a:lnTo>
                    <a:lnTo>
                      <a:pt x="20705" y="4381"/>
                    </a:lnTo>
                    <a:lnTo>
                      <a:pt x="20686" y="4381"/>
                    </a:lnTo>
                    <a:lnTo>
                      <a:pt x="20686" y="4362"/>
                    </a:lnTo>
                    <a:lnTo>
                      <a:pt x="20667" y="4343"/>
                    </a:lnTo>
                    <a:lnTo>
                      <a:pt x="20686" y="4343"/>
                    </a:lnTo>
                    <a:lnTo>
                      <a:pt x="20705" y="4343"/>
                    </a:lnTo>
                    <a:lnTo>
                      <a:pt x="20705" y="4362"/>
                    </a:lnTo>
                    <a:lnTo>
                      <a:pt x="20724" y="4362"/>
                    </a:lnTo>
                    <a:lnTo>
                      <a:pt x="20743" y="4343"/>
                    </a:lnTo>
                    <a:lnTo>
                      <a:pt x="20743" y="4325"/>
                    </a:lnTo>
                    <a:lnTo>
                      <a:pt x="20743" y="4229"/>
                    </a:lnTo>
                    <a:lnTo>
                      <a:pt x="20743" y="4210"/>
                    </a:lnTo>
                    <a:lnTo>
                      <a:pt x="20743" y="4191"/>
                    </a:lnTo>
                    <a:lnTo>
                      <a:pt x="20743" y="4172"/>
                    </a:lnTo>
                    <a:lnTo>
                      <a:pt x="20724" y="4172"/>
                    </a:lnTo>
                    <a:lnTo>
                      <a:pt x="20705" y="4153"/>
                    </a:lnTo>
                    <a:lnTo>
                      <a:pt x="20724" y="4134"/>
                    </a:lnTo>
                    <a:lnTo>
                      <a:pt x="20743" y="4134"/>
                    </a:lnTo>
                    <a:lnTo>
                      <a:pt x="20762" y="4134"/>
                    </a:lnTo>
                    <a:lnTo>
                      <a:pt x="20743" y="4115"/>
                    </a:lnTo>
                    <a:lnTo>
                      <a:pt x="20762" y="4096"/>
                    </a:lnTo>
                    <a:lnTo>
                      <a:pt x="20762" y="4076"/>
                    </a:lnTo>
                    <a:lnTo>
                      <a:pt x="20743" y="4058"/>
                    </a:lnTo>
                    <a:lnTo>
                      <a:pt x="20743" y="4039"/>
                    </a:lnTo>
                    <a:lnTo>
                      <a:pt x="20724" y="4020"/>
                    </a:lnTo>
                    <a:lnTo>
                      <a:pt x="20724" y="4000"/>
                    </a:lnTo>
                    <a:lnTo>
                      <a:pt x="20743" y="4000"/>
                    </a:lnTo>
                    <a:lnTo>
                      <a:pt x="20762" y="3981"/>
                    </a:lnTo>
                    <a:lnTo>
                      <a:pt x="20762" y="3962"/>
                    </a:lnTo>
                    <a:lnTo>
                      <a:pt x="20781" y="3962"/>
                    </a:lnTo>
                    <a:lnTo>
                      <a:pt x="20801" y="3944"/>
                    </a:lnTo>
                    <a:lnTo>
                      <a:pt x="20801" y="3924"/>
                    </a:lnTo>
                    <a:lnTo>
                      <a:pt x="20781" y="3924"/>
                    </a:lnTo>
                    <a:lnTo>
                      <a:pt x="20781" y="3905"/>
                    </a:lnTo>
                    <a:lnTo>
                      <a:pt x="20762" y="3905"/>
                    </a:lnTo>
                    <a:lnTo>
                      <a:pt x="20762" y="3886"/>
                    </a:lnTo>
                    <a:lnTo>
                      <a:pt x="20801" y="3886"/>
                    </a:lnTo>
                    <a:lnTo>
                      <a:pt x="20820" y="3886"/>
                    </a:lnTo>
                    <a:lnTo>
                      <a:pt x="20820" y="3867"/>
                    </a:lnTo>
                    <a:lnTo>
                      <a:pt x="20801" y="3867"/>
                    </a:lnTo>
                    <a:lnTo>
                      <a:pt x="20781" y="3867"/>
                    </a:lnTo>
                    <a:lnTo>
                      <a:pt x="20781" y="3848"/>
                    </a:lnTo>
                    <a:lnTo>
                      <a:pt x="20781" y="3829"/>
                    </a:lnTo>
                    <a:lnTo>
                      <a:pt x="20781" y="3810"/>
                    </a:lnTo>
                    <a:lnTo>
                      <a:pt x="20801" y="3810"/>
                    </a:lnTo>
                    <a:lnTo>
                      <a:pt x="20801" y="3791"/>
                    </a:lnTo>
                    <a:lnTo>
                      <a:pt x="20820" y="3810"/>
                    </a:lnTo>
                    <a:lnTo>
                      <a:pt x="20838" y="3810"/>
                    </a:lnTo>
                    <a:lnTo>
                      <a:pt x="20838" y="3791"/>
                    </a:lnTo>
                    <a:lnTo>
                      <a:pt x="20838" y="3772"/>
                    </a:lnTo>
                    <a:lnTo>
                      <a:pt x="20857" y="3734"/>
                    </a:lnTo>
                    <a:lnTo>
                      <a:pt x="20896" y="3734"/>
                    </a:lnTo>
                    <a:lnTo>
                      <a:pt x="20896" y="3715"/>
                    </a:lnTo>
                    <a:lnTo>
                      <a:pt x="20915" y="3715"/>
                    </a:lnTo>
                    <a:lnTo>
                      <a:pt x="20915" y="3695"/>
                    </a:lnTo>
                    <a:lnTo>
                      <a:pt x="20915" y="3677"/>
                    </a:lnTo>
                    <a:lnTo>
                      <a:pt x="20915" y="3658"/>
                    </a:lnTo>
                    <a:lnTo>
                      <a:pt x="20915" y="3639"/>
                    </a:lnTo>
                    <a:lnTo>
                      <a:pt x="20915" y="3619"/>
                    </a:lnTo>
                    <a:lnTo>
                      <a:pt x="20934" y="3619"/>
                    </a:lnTo>
                    <a:lnTo>
                      <a:pt x="20934" y="3600"/>
                    </a:lnTo>
                    <a:lnTo>
                      <a:pt x="20953" y="3600"/>
                    </a:lnTo>
                    <a:lnTo>
                      <a:pt x="20953" y="3581"/>
                    </a:lnTo>
                    <a:lnTo>
                      <a:pt x="20972" y="3563"/>
                    </a:lnTo>
                    <a:lnTo>
                      <a:pt x="20972" y="3505"/>
                    </a:lnTo>
                    <a:lnTo>
                      <a:pt x="20991" y="3486"/>
                    </a:lnTo>
                    <a:lnTo>
                      <a:pt x="21010" y="3505"/>
                    </a:lnTo>
                    <a:lnTo>
                      <a:pt x="21010" y="3486"/>
                    </a:lnTo>
                    <a:lnTo>
                      <a:pt x="21010" y="3448"/>
                    </a:lnTo>
                    <a:lnTo>
                      <a:pt x="21048" y="3429"/>
                    </a:lnTo>
                    <a:lnTo>
                      <a:pt x="21067" y="3429"/>
                    </a:lnTo>
                    <a:lnTo>
                      <a:pt x="21067" y="3410"/>
                    </a:lnTo>
                    <a:lnTo>
                      <a:pt x="21086" y="3410"/>
                    </a:lnTo>
                    <a:lnTo>
                      <a:pt x="21086" y="3391"/>
                    </a:lnTo>
                    <a:lnTo>
                      <a:pt x="21105" y="3372"/>
                    </a:lnTo>
                    <a:lnTo>
                      <a:pt x="21124" y="3372"/>
                    </a:lnTo>
                    <a:lnTo>
                      <a:pt x="21124" y="3353"/>
                    </a:lnTo>
                    <a:lnTo>
                      <a:pt x="21143" y="3353"/>
                    </a:lnTo>
                    <a:lnTo>
                      <a:pt x="21162" y="3334"/>
                    </a:lnTo>
                    <a:lnTo>
                      <a:pt x="21182" y="3296"/>
                    </a:lnTo>
                    <a:lnTo>
                      <a:pt x="21182" y="3258"/>
                    </a:lnTo>
                    <a:lnTo>
                      <a:pt x="21182" y="3219"/>
                    </a:lnTo>
                    <a:lnTo>
                      <a:pt x="21162" y="3182"/>
                    </a:lnTo>
                    <a:lnTo>
                      <a:pt x="21162" y="3162"/>
                    </a:lnTo>
                    <a:lnTo>
                      <a:pt x="21182" y="3162"/>
                    </a:lnTo>
                    <a:lnTo>
                      <a:pt x="21182" y="3143"/>
                    </a:lnTo>
                    <a:lnTo>
                      <a:pt x="21182" y="3124"/>
                    </a:lnTo>
                    <a:lnTo>
                      <a:pt x="21143" y="3086"/>
                    </a:lnTo>
                    <a:lnTo>
                      <a:pt x="21143" y="3067"/>
                    </a:lnTo>
                    <a:lnTo>
                      <a:pt x="21201" y="3067"/>
                    </a:lnTo>
                    <a:lnTo>
                      <a:pt x="21201" y="3048"/>
                    </a:lnTo>
                    <a:lnTo>
                      <a:pt x="21201" y="3029"/>
                    </a:lnTo>
                    <a:lnTo>
                      <a:pt x="21238" y="2991"/>
                    </a:lnTo>
                    <a:lnTo>
                      <a:pt x="21258" y="2991"/>
                    </a:lnTo>
                    <a:lnTo>
                      <a:pt x="21258" y="2972"/>
                    </a:lnTo>
                    <a:lnTo>
                      <a:pt x="21238" y="2972"/>
                    </a:lnTo>
                    <a:lnTo>
                      <a:pt x="21238" y="2953"/>
                    </a:lnTo>
                    <a:lnTo>
                      <a:pt x="21258" y="2953"/>
                    </a:lnTo>
                    <a:lnTo>
                      <a:pt x="21277" y="2953"/>
                    </a:lnTo>
                    <a:lnTo>
                      <a:pt x="21277" y="2934"/>
                    </a:lnTo>
                    <a:lnTo>
                      <a:pt x="21277" y="2915"/>
                    </a:lnTo>
                    <a:lnTo>
                      <a:pt x="21296" y="2934"/>
                    </a:lnTo>
                    <a:lnTo>
                      <a:pt x="21315" y="2934"/>
                    </a:lnTo>
                    <a:lnTo>
                      <a:pt x="21315" y="2915"/>
                    </a:lnTo>
                    <a:lnTo>
                      <a:pt x="21334" y="2896"/>
                    </a:lnTo>
                    <a:lnTo>
                      <a:pt x="21353" y="2877"/>
                    </a:lnTo>
                    <a:lnTo>
                      <a:pt x="21353" y="2857"/>
                    </a:lnTo>
                    <a:lnTo>
                      <a:pt x="21353" y="2838"/>
                    </a:lnTo>
                    <a:lnTo>
                      <a:pt x="21372" y="2820"/>
                    </a:lnTo>
                    <a:lnTo>
                      <a:pt x="21353" y="280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56" name="Freeform 27">
                <a:extLst>
                  <a:ext uri="{FF2B5EF4-FFF2-40B4-BE49-F238E27FC236}">
                    <a16:creationId xmlns:a16="http://schemas.microsoft.com/office/drawing/2014/main" id="{EDD3FE71-CBC6-C54A-A640-9183BBEC9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13813" y="10739438"/>
                <a:ext cx="1454150" cy="1625600"/>
              </a:xfrm>
              <a:custGeom>
                <a:avLst/>
                <a:gdLst>
                  <a:gd name="T0" fmla="*/ 2147483646 w 4040"/>
                  <a:gd name="T1" fmla="*/ 2147483646 h 4515"/>
                  <a:gd name="T2" fmla="*/ 2147483646 w 4040"/>
                  <a:gd name="T3" fmla="*/ 2147483646 h 4515"/>
                  <a:gd name="T4" fmla="*/ 2147483646 w 4040"/>
                  <a:gd name="T5" fmla="*/ 2147483646 h 4515"/>
                  <a:gd name="T6" fmla="*/ 2147483646 w 4040"/>
                  <a:gd name="T7" fmla="*/ 2147483646 h 4515"/>
                  <a:gd name="T8" fmla="*/ 2147483646 w 4040"/>
                  <a:gd name="T9" fmla="*/ 2147483646 h 4515"/>
                  <a:gd name="T10" fmla="*/ 2147483646 w 4040"/>
                  <a:gd name="T11" fmla="*/ 2147483646 h 4515"/>
                  <a:gd name="T12" fmla="*/ 2147483646 w 4040"/>
                  <a:gd name="T13" fmla="*/ 2147483646 h 4515"/>
                  <a:gd name="T14" fmla="*/ 2147483646 w 4040"/>
                  <a:gd name="T15" fmla="*/ 2147483646 h 4515"/>
                  <a:gd name="T16" fmla="*/ 2147483646 w 4040"/>
                  <a:gd name="T17" fmla="*/ 2147483646 h 4515"/>
                  <a:gd name="T18" fmla="*/ 2147483646 w 4040"/>
                  <a:gd name="T19" fmla="*/ 0 h 4515"/>
                  <a:gd name="T20" fmla="*/ 2147483646 w 4040"/>
                  <a:gd name="T21" fmla="*/ 2147483646 h 4515"/>
                  <a:gd name="T22" fmla="*/ 2147483646 w 4040"/>
                  <a:gd name="T23" fmla="*/ 2147483646 h 4515"/>
                  <a:gd name="T24" fmla="*/ 2147483646 w 4040"/>
                  <a:gd name="T25" fmla="*/ 2147483646 h 4515"/>
                  <a:gd name="T26" fmla="*/ 2147483646 w 4040"/>
                  <a:gd name="T27" fmla="*/ 2147483646 h 4515"/>
                  <a:gd name="T28" fmla="*/ 2147483646 w 4040"/>
                  <a:gd name="T29" fmla="*/ 2147483646 h 4515"/>
                  <a:gd name="T30" fmla="*/ 2147483646 w 4040"/>
                  <a:gd name="T31" fmla="*/ 2147483646 h 4515"/>
                  <a:gd name="T32" fmla="*/ 2147483646 w 4040"/>
                  <a:gd name="T33" fmla="*/ 2147483646 h 4515"/>
                  <a:gd name="T34" fmla="*/ 2147483646 w 4040"/>
                  <a:gd name="T35" fmla="*/ 2147483646 h 4515"/>
                  <a:gd name="T36" fmla="*/ 2147483646 w 4040"/>
                  <a:gd name="T37" fmla="*/ 2147483646 h 4515"/>
                  <a:gd name="T38" fmla="*/ 2147483646 w 4040"/>
                  <a:gd name="T39" fmla="*/ 2147483646 h 4515"/>
                  <a:gd name="T40" fmla="*/ 2147483646 w 4040"/>
                  <a:gd name="T41" fmla="*/ 2147483646 h 4515"/>
                  <a:gd name="T42" fmla="*/ 2147483646 w 4040"/>
                  <a:gd name="T43" fmla="*/ 2147483646 h 4515"/>
                  <a:gd name="T44" fmla="*/ 2147483646 w 4040"/>
                  <a:gd name="T45" fmla="*/ 2147483646 h 4515"/>
                  <a:gd name="T46" fmla="*/ 2147483646 w 4040"/>
                  <a:gd name="T47" fmla="*/ 2147483646 h 4515"/>
                  <a:gd name="T48" fmla="*/ 2147483646 w 4040"/>
                  <a:gd name="T49" fmla="*/ 2147483646 h 4515"/>
                  <a:gd name="T50" fmla="*/ 2147483646 w 4040"/>
                  <a:gd name="T51" fmla="*/ 2147483646 h 4515"/>
                  <a:gd name="T52" fmla="*/ 2147483646 w 4040"/>
                  <a:gd name="T53" fmla="*/ 2147483646 h 4515"/>
                  <a:gd name="T54" fmla="*/ 2147483646 w 4040"/>
                  <a:gd name="T55" fmla="*/ 2147483646 h 4515"/>
                  <a:gd name="T56" fmla="*/ 2147483646 w 4040"/>
                  <a:gd name="T57" fmla="*/ 2147483646 h 4515"/>
                  <a:gd name="T58" fmla="*/ 2147483646 w 4040"/>
                  <a:gd name="T59" fmla="*/ 2147483646 h 4515"/>
                  <a:gd name="T60" fmla="*/ 2147483646 w 4040"/>
                  <a:gd name="T61" fmla="*/ 2147483646 h 4515"/>
                  <a:gd name="T62" fmla="*/ 2147483646 w 4040"/>
                  <a:gd name="T63" fmla="*/ 2147483646 h 4515"/>
                  <a:gd name="T64" fmla="*/ 2147483646 w 4040"/>
                  <a:gd name="T65" fmla="*/ 2147483646 h 4515"/>
                  <a:gd name="T66" fmla="*/ 2147483646 w 4040"/>
                  <a:gd name="T67" fmla="*/ 2147483646 h 4515"/>
                  <a:gd name="T68" fmla="*/ 2147483646 w 4040"/>
                  <a:gd name="T69" fmla="*/ 2147483646 h 4515"/>
                  <a:gd name="T70" fmla="*/ 2147483646 w 4040"/>
                  <a:gd name="T71" fmla="*/ 2147483646 h 4515"/>
                  <a:gd name="T72" fmla="*/ 2147483646 w 4040"/>
                  <a:gd name="T73" fmla="*/ 2147483646 h 4515"/>
                  <a:gd name="T74" fmla="*/ 2147483646 w 4040"/>
                  <a:gd name="T75" fmla="*/ 2147483646 h 4515"/>
                  <a:gd name="T76" fmla="*/ 2147483646 w 4040"/>
                  <a:gd name="T77" fmla="*/ 2147483646 h 4515"/>
                  <a:gd name="T78" fmla="*/ 2147483646 w 4040"/>
                  <a:gd name="T79" fmla="*/ 2147483646 h 4515"/>
                  <a:gd name="T80" fmla="*/ 2147483646 w 4040"/>
                  <a:gd name="T81" fmla="*/ 2147483646 h 4515"/>
                  <a:gd name="T82" fmla="*/ 2147483646 w 4040"/>
                  <a:gd name="T83" fmla="*/ 2147483646 h 4515"/>
                  <a:gd name="T84" fmla="*/ 2147483646 w 4040"/>
                  <a:gd name="T85" fmla="*/ 2147483646 h 4515"/>
                  <a:gd name="T86" fmla="*/ 2147483646 w 4040"/>
                  <a:gd name="T87" fmla="*/ 2147483646 h 4515"/>
                  <a:gd name="T88" fmla="*/ 2147483646 w 4040"/>
                  <a:gd name="T89" fmla="*/ 2147483646 h 4515"/>
                  <a:gd name="T90" fmla="*/ 2147483646 w 4040"/>
                  <a:gd name="T91" fmla="*/ 2147483646 h 4515"/>
                  <a:gd name="T92" fmla="*/ 2147483646 w 4040"/>
                  <a:gd name="T93" fmla="*/ 2147483646 h 4515"/>
                  <a:gd name="T94" fmla="*/ 2147483646 w 4040"/>
                  <a:gd name="T95" fmla="*/ 2147483646 h 4515"/>
                  <a:gd name="T96" fmla="*/ 2147483646 w 4040"/>
                  <a:gd name="T97" fmla="*/ 2147483646 h 4515"/>
                  <a:gd name="T98" fmla="*/ 2147483646 w 4040"/>
                  <a:gd name="T99" fmla="*/ 2147483646 h 4515"/>
                  <a:gd name="T100" fmla="*/ 2147483646 w 4040"/>
                  <a:gd name="T101" fmla="*/ 2147483646 h 4515"/>
                  <a:gd name="T102" fmla="*/ 2147483646 w 4040"/>
                  <a:gd name="T103" fmla="*/ 2147483646 h 4515"/>
                  <a:gd name="T104" fmla="*/ 2147483646 w 4040"/>
                  <a:gd name="T105" fmla="*/ 2147483646 h 4515"/>
                  <a:gd name="T106" fmla="*/ 2147483646 w 4040"/>
                  <a:gd name="T107" fmla="*/ 2147483646 h 4515"/>
                  <a:gd name="T108" fmla="*/ 2147483646 w 4040"/>
                  <a:gd name="T109" fmla="*/ 2147483646 h 4515"/>
                  <a:gd name="T110" fmla="*/ 2147483646 w 4040"/>
                  <a:gd name="T111" fmla="*/ 2147483646 h 4515"/>
                  <a:gd name="T112" fmla="*/ 2147483646 w 4040"/>
                  <a:gd name="T113" fmla="*/ 2147483646 h 4515"/>
                  <a:gd name="T114" fmla="*/ 2147483646 w 4040"/>
                  <a:gd name="T115" fmla="*/ 2147483646 h 4515"/>
                  <a:gd name="T116" fmla="*/ 2147483646 w 4040"/>
                  <a:gd name="T117" fmla="*/ 2147483646 h 4515"/>
                  <a:gd name="T118" fmla="*/ 2147483646 w 4040"/>
                  <a:gd name="T119" fmla="*/ 2147483646 h 4515"/>
                  <a:gd name="T120" fmla="*/ 2147483646 w 4040"/>
                  <a:gd name="T121" fmla="*/ 2147483646 h 45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040" h="4515">
                    <a:moveTo>
                      <a:pt x="4039" y="1428"/>
                    </a:moveTo>
                    <a:lnTo>
                      <a:pt x="4039" y="1428"/>
                    </a:lnTo>
                    <a:lnTo>
                      <a:pt x="4039" y="1409"/>
                    </a:lnTo>
                    <a:lnTo>
                      <a:pt x="4020" y="1409"/>
                    </a:lnTo>
                    <a:lnTo>
                      <a:pt x="4001" y="1390"/>
                    </a:lnTo>
                    <a:lnTo>
                      <a:pt x="4001" y="1371"/>
                    </a:lnTo>
                    <a:lnTo>
                      <a:pt x="4001" y="1352"/>
                    </a:lnTo>
                    <a:lnTo>
                      <a:pt x="4001" y="1333"/>
                    </a:lnTo>
                    <a:lnTo>
                      <a:pt x="3981" y="1333"/>
                    </a:lnTo>
                    <a:lnTo>
                      <a:pt x="3962" y="1333"/>
                    </a:lnTo>
                    <a:lnTo>
                      <a:pt x="3944" y="1333"/>
                    </a:lnTo>
                    <a:lnTo>
                      <a:pt x="3944" y="1314"/>
                    </a:lnTo>
                    <a:lnTo>
                      <a:pt x="3925" y="1295"/>
                    </a:lnTo>
                    <a:lnTo>
                      <a:pt x="3905" y="1295"/>
                    </a:lnTo>
                    <a:lnTo>
                      <a:pt x="3944" y="1256"/>
                    </a:lnTo>
                    <a:lnTo>
                      <a:pt x="3944" y="1238"/>
                    </a:lnTo>
                    <a:lnTo>
                      <a:pt x="3962" y="1219"/>
                    </a:lnTo>
                    <a:lnTo>
                      <a:pt x="3962" y="1199"/>
                    </a:lnTo>
                    <a:lnTo>
                      <a:pt x="3962" y="1180"/>
                    </a:lnTo>
                    <a:lnTo>
                      <a:pt x="3962" y="1161"/>
                    </a:lnTo>
                    <a:lnTo>
                      <a:pt x="3962" y="1104"/>
                    </a:lnTo>
                    <a:lnTo>
                      <a:pt x="3962" y="1085"/>
                    </a:lnTo>
                    <a:lnTo>
                      <a:pt x="3962" y="1066"/>
                    </a:lnTo>
                    <a:lnTo>
                      <a:pt x="3944" y="1066"/>
                    </a:lnTo>
                    <a:lnTo>
                      <a:pt x="3905" y="1028"/>
                    </a:lnTo>
                    <a:lnTo>
                      <a:pt x="3886" y="1028"/>
                    </a:lnTo>
                    <a:lnTo>
                      <a:pt x="3886" y="1009"/>
                    </a:lnTo>
                    <a:lnTo>
                      <a:pt x="3867" y="990"/>
                    </a:lnTo>
                    <a:lnTo>
                      <a:pt x="3848" y="990"/>
                    </a:lnTo>
                    <a:lnTo>
                      <a:pt x="3848" y="971"/>
                    </a:lnTo>
                    <a:lnTo>
                      <a:pt x="3829" y="971"/>
                    </a:lnTo>
                    <a:lnTo>
                      <a:pt x="3810" y="971"/>
                    </a:lnTo>
                    <a:lnTo>
                      <a:pt x="3791" y="952"/>
                    </a:lnTo>
                    <a:lnTo>
                      <a:pt x="3791" y="933"/>
                    </a:lnTo>
                    <a:lnTo>
                      <a:pt x="3791" y="876"/>
                    </a:lnTo>
                    <a:lnTo>
                      <a:pt x="3753" y="857"/>
                    </a:lnTo>
                    <a:lnTo>
                      <a:pt x="3715" y="818"/>
                    </a:lnTo>
                    <a:lnTo>
                      <a:pt x="3696" y="818"/>
                    </a:lnTo>
                    <a:lnTo>
                      <a:pt x="3677" y="818"/>
                    </a:lnTo>
                    <a:lnTo>
                      <a:pt x="3677" y="838"/>
                    </a:lnTo>
                    <a:lnTo>
                      <a:pt x="3658" y="838"/>
                    </a:lnTo>
                    <a:lnTo>
                      <a:pt x="3658" y="857"/>
                    </a:lnTo>
                    <a:lnTo>
                      <a:pt x="3639" y="857"/>
                    </a:lnTo>
                    <a:lnTo>
                      <a:pt x="3639" y="838"/>
                    </a:lnTo>
                    <a:lnTo>
                      <a:pt x="3620" y="838"/>
                    </a:lnTo>
                    <a:lnTo>
                      <a:pt x="3620" y="818"/>
                    </a:lnTo>
                    <a:lnTo>
                      <a:pt x="3600" y="818"/>
                    </a:lnTo>
                    <a:lnTo>
                      <a:pt x="3600" y="799"/>
                    </a:lnTo>
                    <a:lnTo>
                      <a:pt x="3600" y="762"/>
                    </a:lnTo>
                    <a:lnTo>
                      <a:pt x="3600" y="742"/>
                    </a:lnTo>
                    <a:lnTo>
                      <a:pt x="3600" y="723"/>
                    </a:lnTo>
                    <a:lnTo>
                      <a:pt x="3581" y="723"/>
                    </a:lnTo>
                    <a:lnTo>
                      <a:pt x="3563" y="723"/>
                    </a:lnTo>
                    <a:lnTo>
                      <a:pt x="3563" y="704"/>
                    </a:lnTo>
                    <a:lnTo>
                      <a:pt x="3563" y="666"/>
                    </a:lnTo>
                    <a:lnTo>
                      <a:pt x="3581" y="647"/>
                    </a:lnTo>
                    <a:lnTo>
                      <a:pt x="3600" y="628"/>
                    </a:lnTo>
                    <a:lnTo>
                      <a:pt x="3600" y="609"/>
                    </a:lnTo>
                    <a:lnTo>
                      <a:pt x="3620" y="590"/>
                    </a:lnTo>
                    <a:lnTo>
                      <a:pt x="3639" y="590"/>
                    </a:lnTo>
                    <a:lnTo>
                      <a:pt x="3658" y="571"/>
                    </a:lnTo>
                    <a:lnTo>
                      <a:pt x="3658" y="552"/>
                    </a:lnTo>
                    <a:lnTo>
                      <a:pt x="3658" y="533"/>
                    </a:lnTo>
                    <a:lnTo>
                      <a:pt x="3658" y="513"/>
                    </a:lnTo>
                    <a:lnTo>
                      <a:pt x="3639" y="495"/>
                    </a:lnTo>
                    <a:lnTo>
                      <a:pt x="3620" y="476"/>
                    </a:lnTo>
                    <a:lnTo>
                      <a:pt x="3620" y="457"/>
                    </a:lnTo>
                    <a:lnTo>
                      <a:pt x="3620" y="437"/>
                    </a:lnTo>
                    <a:lnTo>
                      <a:pt x="3620" y="418"/>
                    </a:lnTo>
                    <a:lnTo>
                      <a:pt x="3639" y="418"/>
                    </a:lnTo>
                    <a:lnTo>
                      <a:pt x="3620" y="399"/>
                    </a:lnTo>
                    <a:lnTo>
                      <a:pt x="3620" y="361"/>
                    </a:lnTo>
                    <a:lnTo>
                      <a:pt x="3600" y="342"/>
                    </a:lnTo>
                    <a:lnTo>
                      <a:pt x="3581" y="342"/>
                    </a:lnTo>
                    <a:lnTo>
                      <a:pt x="3544" y="342"/>
                    </a:lnTo>
                    <a:lnTo>
                      <a:pt x="3524" y="342"/>
                    </a:lnTo>
                    <a:lnTo>
                      <a:pt x="3524" y="323"/>
                    </a:lnTo>
                    <a:lnTo>
                      <a:pt x="3524" y="285"/>
                    </a:lnTo>
                    <a:lnTo>
                      <a:pt x="3524" y="266"/>
                    </a:lnTo>
                    <a:lnTo>
                      <a:pt x="3563" y="190"/>
                    </a:lnTo>
                    <a:lnTo>
                      <a:pt x="3563" y="171"/>
                    </a:lnTo>
                    <a:lnTo>
                      <a:pt x="3505" y="209"/>
                    </a:lnTo>
                    <a:lnTo>
                      <a:pt x="3486" y="228"/>
                    </a:lnTo>
                    <a:lnTo>
                      <a:pt x="3448" y="266"/>
                    </a:lnTo>
                    <a:lnTo>
                      <a:pt x="3429" y="285"/>
                    </a:lnTo>
                    <a:lnTo>
                      <a:pt x="3258" y="476"/>
                    </a:lnTo>
                    <a:lnTo>
                      <a:pt x="3239" y="513"/>
                    </a:lnTo>
                    <a:lnTo>
                      <a:pt x="3239" y="533"/>
                    </a:lnTo>
                    <a:lnTo>
                      <a:pt x="3219" y="533"/>
                    </a:lnTo>
                    <a:lnTo>
                      <a:pt x="3200" y="513"/>
                    </a:lnTo>
                    <a:lnTo>
                      <a:pt x="3200" y="495"/>
                    </a:lnTo>
                    <a:lnTo>
                      <a:pt x="3182" y="513"/>
                    </a:lnTo>
                    <a:lnTo>
                      <a:pt x="3182" y="533"/>
                    </a:lnTo>
                    <a:lnTo>
                      <a:pt x="3182" y="552"/>
                    </a:lnTo>
                    <a:lnTo>
                      <a:pt x="3163" y="552"/>
                    </a:lnTo>
                    <a:lnTo>
                      <a:pt x="3163" y="533"/>
                    </a:lnTo>
                    <a:lnTo>
                      <a:pt x="3163" y="513"/>
                    </a:lnTo>
                    <a:lnTo>
                      <a:pt x="3163" y="495"/>
                    </a:lnTo>
                    <a:lnTo>
                      <a:pt x="3143" y="476"/>
                    </a:lnTo>
                    <a:lnTo>
                      <a:pt x="3124" y="495"/>
                    </a:lnTo>
                    <a:lnTo>
                      <a:pt x="3105" y="513"/>
                    </a:lnTo>
                    <a:lnTo>
                      <a:pt x="3086" y="513"/>
                    </a:lnTo>
                    <a:lnTo>
                      <a:pt x="3067" y="513"/>
                    </a:lnTo>
                    <a:lnTo>
                      <a:pt x="3048" y="418"/>
                    </a:lnTo>
                    <a:lnTo>
                      <a:pt x="3067" y="381"/>
                    </a:lnTo>
                    <a:lnTo>
                      <a:pt x="3086" y="361"/>
                    </a:lnTo>
                    <a:lnTo>
                      <a:pt x="3124" y="342"/>
                    </a:lnTo>
                    <a:lnTo>
                      <a:pt x="3124" y="323"/>
                    </a:lnTo>
                    <a:lnTo>
                      <a:pt x="3143" y="304"/>
                    </a:lnTo>
                    <a:lnTo>
                      <a:pt x="3143" y="285"/>
                    </a:lnTo>
                    <a:lnTo>
                      <a:pt x="3143" y="266"/>
                    </a:lnTo>
                    <a:lnTo>
                      <a:pt x="3124" y="285"/>
                    </a:lnTo>
                    <a:lnTo>
                      <a:pt x="3086" y="323"/>
                    </a:lnTo>
                    <a:lnTo>
                      <a:pt x="3086" y="342"/>
                    </a:lnTo>
                    <a:lnTo>
                      <a:pt x="3067" y="323"/>
                    </a:lnTo>
                    <a:lnTo>
                      <a:pt x="3067" y="304"/>
                    </a:lnTo>
                    <a:lnTo>
                      <a:pt x="3067" y="285"/>
                    </a:lnTo>
                    <a:lnTo>
                      <a:pt x="3048" y="247"/>
                    </a:lnTo>
                    <a:lnTo>
                      <a:pt x="3010" y="266"/>
                    </a:lnTo>
                    <a:lnTo>
                      <a:pt x="2991" y="285"/>
                    </a:lnTo>
                    <a:lnTo>
                      <a:pt x="2972" y="304"/>
                    </a:lnTo>
                    <a:lnTo>
                      <a:pt x="2953" y="323"/>
                    </a:lnTo>
                    <a:lnTo>
                      <a:pt x="2953" y="342"/>
                    </a:lnTo>
                    <a:lnTo>
                      <a:pt x="2934" y="342"/>
                    </a:lnTo>
                    <a:lnTo>
                      <a:pt x="2915" y="342"/>
                    </a:lnTo>
                    <a:lnTo>
                      <a:pt x="2896" y="342"/>
                    </a:lnTo>
                    <a:lnTo>
                      <a:pt x="2896" y="361"/>
                    </a:lnTo>
                    <a:lnTo>
                      <a:pt x="2896" y="381"/>
                    </a:lnTo>
                    <a:lnTo>
                      <a:pt x="2877" y="381"/>
                    </a:lnTo>
                    <a:lnTo>
                      <a:pt x="2877" y="399"/>
                    </a:lnTo>
                    <a:lnTo>
                      <a:pt x="2858" y="399"/>
                    </a:lnTo>
                    <a:lnTo>
                      <a:pt x="2801" y="399"/>
                    </a:lnTo>
                    <a:lnTo>
                      <a:pt x="2743" y="381"/>
                    </a:lnTo>
                    <a:lnTo>
                      <a:pt x="2724" y="381"/>
                    </a:lnTo>
                    <a:lnTo>
                      <a:pt x="2706" y="381"/>
                    </a:lnTo>
                    <a:lnTo>
                      <a:pt x="2648" y="437"/>
                    </a:lnTo>
                    <a:lnTo>
                      <a:pt x="2648" y="457"/>
                    </a:lnTo>
                    <a:lnTo>
                      <a:pt x="2610" y="457"/>
                    </a:lnTo>
                    <a:lnTo>
                      <a:pt x="2591" y="476"/>
                    </a:lnTo>
                    <a:lnTo>
                      <a:pt x="2591" y="457"/>
                    </a:lnTo>
                    <a:lnTo>
                      <a:pt x="2591" y="437"/>
                    </a:lnTo>
                    <a:lnTo>
                      <a:pt x="2591" y="418"/>
                    </a:lnTo>
                    <a:lnTo>
                      <a:pt x="2572" y="399"/>
                    </a:lnTo>
                    <a:lnTo>
                      <a:pt x="2553" y="399"/>
                    </a:lnTo>
                    <a:lnTo>
                      <a:pt x="2553" y="381"/>
                    </a:lnTo>
                    <a:lnTo>
                      <a:pt x="2553" y="361"/>
                    </a:lnTo>
                    <a:lnTo>
                      <a:pt x="2534" y="361"/>
                    </a:lnTo>
                    <a:lnTo>
                      <a:pt x="2515" y="381"/>
                    </a:lnTo>
                    <a:lnTo>
                      <a:pt x="2496" y="361"/>
                    </a:lnTo>
                    <a:lnTo>
                      <a:pt x="2496" y="342"/>
                    </a:lnTo>
                    <a:lnTo>
                      <a:pt x="2477" y="323"/>
                    </a:lnTo>
                    <a:lnTo>
                      <a:pt x="2439" y="304"/>
                    </a:lnTo>
                    <a:lnTo>
                      <a:pt x="2325" y="190"/>
                    </a:lnTo>
                    <a:lnTo>
                      <a:pt x="2286" y="190"/>
                    </a:lnTo>
                    <a:lnTo>
                      <a:pt x="2210" y="152"/>
                    </a:lnTo>
                    <a:lnTo>
                      <a:pt x="2210" y="132"/>
                    </a:lnTo>
                    <a:lnTo>
                      <a:pt x="2191" y="132"/>
                    </a:lnTo>
                    <a:lnTo>
                      <a:pt x="2191" y="152"/>
                    </a:lnTo>
                    <a:lnTo>
                      <a:pt x="2172" y="152"/>
                    </a:lnTo>
                    <a:lnTo>
                      <a:pt x="2153" y="152"/>
                    </a:lnTo>
                    <a:lnTo>
                      <a:pt x="2153" y="171"/>
                    </a:lnTo>
                    <a:lnTo>
                      <a:pt x="2076" y="152"/>
                    </a:lnTo>
                    <a:lnTo>
                      <a:pt x="2020" y="132"/>
                    </a:lnTo>
                    <a:lnTo>
                      <a:pt x="2000" y="132"/>
                    </a:lnTo>
                    <a:lnTo>
                      <a:pt x="1981" y="132"/>
                    </a:lnTo>
                    <a:lnTo>
                      <a:pt x="1944" y="132"/>
                    </a:lnTo>
                    <a:lnTo>
                      <a:pt x="1924" y="132"/>
                    </a:lnTo>
                    <a:lnTo>
                      <a:pt x="1924" y="114"/>
                    </a:lnTo>
                    <a:lnTo>
                      <a:pt x="1905" y="114"/>
                    </a:lnTo>
                    <a:lnTo>
                      <a:pt x="1905" y="95"/>
                    </a:lnTo>
                    <a:lnTo>
                      <a:pt x="1886" y="95"/>
                    </a:lnTo>
                    <a:lnTo>
                      <a:pt x="1867" y="76"/>
                    </a:lnTo>
                    <a:lnTo>
                      <a:pt x="1829" y="56"/>
                    </a:lnTo>
                    <a:lnTo>
                      <a:pt x="1677" y="18"/>
                    </a:lnTo>
                    <a:lnTo>
                      <a:pt x="1600" y="18"/>
                    </a:lnTo>
                    <a:lnTo>
                      <a:pt x="1486" y="0"/>
                    </a:lnTo>
                    <a:lnTo>
                      <a:pt x="1467" y="0"/>
                    </a:lnTo>
                    <a:lnTo>
                      <a:pt x="1448" y="0"/>
                    </a:lnTo>
                    <a:lnTo>
                      <a:pt x="1448" y="18"/>
                    </a:lnTo>
                    <a:lnTo>
                      <a:pt x="1448" y="37"/>
                    </a:lnTo>
                    <a:lnTo>
                      <a:pt x="1429" y="56"/>
                    </a:lnTo>
                    <a:lnTo>
                      <a:pt x="1410" y="56"/>
                    </a:lnTo>
                    <a:lnTo>
                      <a:pt x="1391" y="37"/>
                    </a:lnTo>
                    <a:lnTo>
                      <a:pt x="1372" y="37"/>
                    </a:lnTo>
                    <a:lnTo>
                      <a:pt x="1315" y="37"/>
                    </a:lnTo>
                    <a:lnTo>
                      <a:pt x="1277" y="37"/>
                    </a:lnTo>
                    <a:lnTo>
                      <a:pt x="1258" y="37"/>
                    </a:lnTo>
                    <a:lnTo>
                      <a:pt x="1258" y="56"/>
                    </a:lnTo>
                    <a:lnTo>
                      <a:pt x="1238" y="56"/>
                    </a:lnTo>
                    <a:lnTo>
                      <a:pt x="1277" y="76"/>
                    </a:lnTo>
                    <a:lnTo>
                      <a:pt x="1277" y="95"/>
                    </a:lnTo>
                    <a:lnTo>
                      <a:pt x="1258" y="114"/>
                    </a:lnTo>
                    <a:lnTo>
                      <a:pt x="1258" y="132"/>
                    </a:lnTo>
                    <a:lnTo>
                      <a:pt x="1258" y="152"/>
                    </a:lnTo>
                    <a:lnTo>
                      <a:pt x="1258" y="171"/>
                    </a:lnTo>
                    <a:lnTo>
                      <a:pt x="1277" y="190"/>
                    </a:lnTo>
                    <a:lnTo>
                      <a:pt x="1277" y="209"/>
                    </a:lnTo>
                    <a:lnTo>
                      <a:pt x="1315" y="209"/>
                    </a:lnTo>
                    <a:lnTo>
                      <a:pt x="1315" y="228"/>
                    </a:lnTo>
                    <a:lnTo>
                      <a:pt x="1334" y="247"/>
                    </a:lnTo>
                    <a:lnTo>
                      <a:pt x="1334" y="266"/>
                    </a:lnTo>
                    <a:lnTo>
                      <a:pt x="1334" y="285"/>
                    </a:lnTo>
                    <a:lnTo>
                      <a:pt x="1315" y="285"/>
                    </a:lnTo>
                    <a:lnTo>
                      <a:pt x="1296" y="304"/>
                    </a:lnTo>
                    <a:lnTo>
                      <a:pt x="1277" y="323"/>
                    </a:lnTo>
                    <a:lnTo>
                      <a:pt x="1258" y="323"/>
                    </a:lnTo>
                    <a:lnTo>
                      <a:pt x="1238" y="304"/>
                    </a:lnTo>
                    <a:lnTo>
                      <a:pt x="1219" y="304"/>
                    </a:lnTo>
                    <a:lnTo>
                      <a:pt x="1219" y="323"/>
                    </a:lnTo>
                    <a:lnTo>
                      <a:pt x="1219" y="342"/>
                    </a:lnTo>
                    <a:lnTo>
                      <a:pt x="1201" y="361"/>
                    </a:lnTo>
                    <a:lnTo>
                      <a:pt x="1182" y="361"/>
                    </a:lnTo>
                    <a:lnTo>
                      <a:pt x="1162" y="381"/>
                    </a:lnTo>
                    <a:lnTo>
                      <a:pt x="1162" y="361"/>
                    </a:lnTo>
                    <a:lnTo>
                      <a:pt x="1143" y="361"/>
                    </a:lnTo>
                    <a:lnTo>
                      <a:pt x="1124" y="361"/>
                    </a:lnTo>
                    <a:lnTo>
                      <a:pt x="1124" y="342"/>
                    </a:lnTo>
                    <a:lnTo>
                      <a:pt x="1105" y="342"/>
                    </a:lnTo>
                    <a:lnTo>
                      <a:pt x="1067" y="304"/>
                    </a:lnTo>
                    <a:lnTo>
                      <a:pt x="1067" y="285"/>
                    </a:lnTo>
                    <a:lnTo>
                      <a:pt x="1048" y="285"/>
                    </a:lnTo>
                    <a:lnTo>
                      <a:pt x="1029" y="285"/>
                    </a:lnTo>
                    <a:lnTo>
                      <a:pt x="1010" y="285"/>
                    </a:lnTo>
                    <a:lnTo>
                      <a:pt x="1010" y="266"/>
                    </a:lnTo>
                    <a:lnTo>
                      <a:pt x="991" y="266"/>
                    </a:lnTo>
                    <a:lnTo>
                      <a:pt x="972" y="266"/>
                    </a:lnTo>
                    <a:lnTo>
                      <a:pt x="743" y="304"/>
                    </a:lnTo>
                    <a:lnTo>
                      <a:pt x="724" y="304"/>
                    </a:lnTo>
                    <a:lnTo>
                      <a:pt x="724" y="323"/>
                    </a:lnTo>
                    <a:lnTo>
                      <a:pt x="686" y="361"/>
                    </a:lnTo>
                    <a:lnTo>
                      <a:pt x="686" y="399"/>
                    </a:lnTo>
                    <a:lnTo>
                      <a:pt x="667" y="418"/>
                    </a:lnTo>
                    <a:lnTo>
                      <a:pt x="648" y="418"/>
                    </a:lnTo>
                    <a:lnTo>
                      <a:pt x="629" y="418"/>
                    </a:lnTo>
                    <a:lnTo>
                      <a:pt x="629" y="399"/>
                    </a:lnTo>
                    <a:lnTo>
                      <a:pt x="610" y="399"/>
                    </a:lnTo>
                    <a:lnTo>
                      <a:pt x="591" y="399"/>
                    </a:lnTo>
                    <a:lnTo>
                      <a:pt x="572" y="418"/>
                    </a:lnTo>
                    <a:lnTo>
                      <a:pt x="553" y="418"/>
                    </a:lnTo>
                    <a:lnTo>
                      <a:pt x="553" y="437"/>
                    </a:lnTo>
                    <a:lnTo>
                      <a:pt x="534" y="437"/>
                    </a:lnTo>
                    <a:lnTo>
                      <a:pt x="515" y="437"/>
                    </a:lnTo>
                    <a:lnTo>
                      <a:pt x="496" y="457"/>
                    </a:lnTo>
                    <a:lnTo>
                      <a:pt x="496" y="476"/>
                    </a:lnTo>
                    <a:lnTo>
                      <a:pt x="496" y="457"/>
                    </a:lnTo>
                    <a:lnTo>
                      <a:pt x="496" y="476"/>
                    </a:lnTo>
                    <a:lnTo>
                      <a:pt x="476" y="476"/>
                    </a:lnTo>
                    <a:lnTo>
                      <a:pt x="476" y="495"/>
                    </a:lnTo>
                    <a:lnTo>
                      <a:pt x="458" y="513"/>
                    </a:lnTo>
                    <a:lnTo>
                      <a:pt x="458" y="533"/>
                    </a:lnTo>
                    <a:lnTo>
                      <a:pt x="458" y="552"/>
                    </a:lnTo>
                    <a:lnTo>
                      <a:pt x="439" y="552"/>
                    </a:lnTo>
                    <a:lnTo>
                      <a:pt x="439" y="571"/>
                    </a:lnTo>
                    <a:lnTo>
                      <a:pt x="439" y="590"/>
                    </a:lnTo>
                    <a:lnTo>
                      <a:pt x="420" y="609"/>
                    </a:lnTo>
                    <a:lnTo>
                      <a:pt x="400" y="628"/>
                    </a:lnTo>
                    <a:lnTo>
                      <a:pt x="400" y="647"/>
                    </a:lnTo>
                    <a:lnTo>
                      <a:pt x="400" y="666"/>
                    </a:lnTo>
                    <a:lnTo>
                      <a:pt x="420" y="666"/>
                    </a:lnTo>
                    <a:lnTo>
                      <a:pt x="420" y="685"/>
                    </a:lnTo>
                    <a:lnTo>
                      <a:pt x="400" y="685"/>
                    </a:lnTo>
                    <a:lnTo>
                      <a:pt x="381" y="704"/>
                    </a:lnTo>
                    <a:lnTo>
                      <a:pt x="362" y="723"/>
                    </a:lnTo>
                    <a:lnTo>
                      <a:pt x="344" y="742"/>
                    </a:lnTo>
                    <a:lnTo>
                      <a:pt x="362" y="742"/>
                    </a:lnTo>
                    <a:lnTo>
                      <a:pt x="362" y="762"/>
                    </a:lnTo>
                    <a:lnTo>
                      <a:pt x="344" y="780"/>
                    </a:lnTo>
                    <a:lnTo>
                      <a:pt x="344" y="818"/>
                    </a:lnTo>
                    <a:lnTo>
                      <a:pt x="324" y="838"/>
                    </a:lnTo>
                    <a:lnTo>
                      <a:pt x="362" y="876"/>
                    </a:lnTo>
                    <a:lnTo>
                      <a:pt x="381" y="894"/>
                    </a:lnTo>
                    <a:lnTo>
                      <a:pt x="362" y="914"/>
                    </a:lnTo>
                    <a:lnTo>
                      <a:pt x="344" y="990"/>
                    </a:lnTo>
                    <a:lnTo>
                      <a:pt x="344" y="1028"/>
                    </a:lnTo>
                    <a:lnTo>
                      <a:pt x="344" y="1104"/>
                    </a:lnTo>
                    <a:lnTo>
                      <a:pt x="344" y="1123"/>
                    </a:lnTo>
                    <a:lnTo>
                      <a:pt x="362" y="1123"/>
                    </a:lnTo>
                    <a:lnTo>
                      <a:pt x="362" y="1142"/>
                    </a:lnTo>
                    <a:lnTo>
                      <a:pt x="362" y="1161"/>
                    </a:lnTo>
                    <a:lnTo>
                      <a:pt x="362" y="1180"/>
                    </a:lnTo>
                    <a:lnTo>
                      <a:pt x="362" y="1199"/>
                    </a:lnTo>
                    <a:lnTo>
                      <a:pt x="362" y="1219"/>
                    </a:lnTo>
                    <a:lnTo>
                      <a:pt x="344" y="1219"/>
                    </a:lnTo>
                    <a:lnTo>
                      <a:pt x="324" y="1219"/>
                    </a:lnTo>
                    <a:lnTo>
                      <a:pt x="324" y="1238"/>
                    </a:lnTo>
                    <a:lnTo>
                      <a:pt x="324" y="1256"/>
                    </a:lnTo>
                    <a:lnTo>
                      <a:pt x="344" y="1256"/>
                    </a:lnTo>
                    <a:lnTo>
                      <a:pt x="362" y="1256"/>
                    </a:lnTo>
                    <a:lnTo>
                      <a:pt x="362" y="1275"/>
                    </a:lnTo>
                    <a:lnTo>
                      <a:pt x="381" y="1275"/>
                    </a:lnTo>
                    <a:lnTo>
                      <a:pt x="362" y="1314"/>
                    </a:lnTo>
                    <a:lnTo>
                      <a:pt x="362" y="1333"/>
                    </a:lnTo>
                    <a:lnTo>
                      <a:pt x="344" y="1352"/>
                    </a:lnTo>
                    <a:lnTo>
                      <a:pt x="344" y="1371"/>
                    </a:lnTo>
                    <a:lnTo>
                      <a:pt x="344" y="1390"/>
                    </a:lnTo>
                    <a:lnTo>
                      <a:pt x="362" y="1428"/>
                    </a:lnTo>
                    <a:lnTo>
                      <a:pt x="362" y="1447"/>
                    </a:lnTo>
                    <a:lnTo>
                      <a:pt x="362" y="1466"/>
                    </a:lnTo>
                    <a:lnTo>
                      <a:pt x="362" y="1485"/>
                    </a:lnTo>
                    <a:lnTo>
                      <a:pt x="362" y="1504"/>
                    </a:lnTo>
                    <a:lnTo>
                      <a:pt x="381" y="1504"/>
                    </a:lnTo>
                    <a:lnTo>
                      <a:pt x="400" y="1523"/>
                    </a:lnTo>
                    <a:lnTo>
                      <a:pt x="420" y="1523"/>
                    </a:lnTo>
                    <a:lnTo>
                      <a:pt x="420" y="1542"/>
                    </a:lnTo>
                    <a:lnTo>
                      <a:pt x="420" y="1561"/>
                    </a:lnTo>
                    <a:lnTo>
                      <a:pt x="420" y="1580"/>
                    </a:lnTo>
                    <a:lnTo>
                      <a:pt x="400" y="1619"/>
                    </a:lnTo>
                    <a:lnTo>
                      <a:pt x="381" y="1676"/>
                    </a:lnTo>
                    <a:lnTo>
                      <a:pt x="381" y="1695"/>
                    </a:lnTo>
                    <a:lnTo>
                      <a:pt x="381" y="1714"/>
                    </a:lnTo>
                    <a:lnTo>
                      <a:pt x="400" y="1714"/>
                    </a:lnTo>
                    <a:lnTo>
                      <a:pt x="420" y="1714"/>
                    </a:lnTo>
                    <a:lnTo>
                      <a:pt x="439" y="1714"/>
                    </a:lnTo>
                    <a:lnTo>
                      <a:pt x="439" y="1733"/>
                    </a:lnTo>
                    <a:lnTo>
                      <a:pt x="420" y="1752"/>
                    </a:lnTo>
                    <a:lnTo>
                      <a:pt x="400" y="1752"/>
                    </a:lnTo>
                    <a:lnTo>
                      <a:pt x="400" y="1771"/>
                    </a:lnTo>
                    <a:lnTo>
                      <a:pt x="400" y="1790"/>
                    </a:lnTo>
                    <a:lnTo>
                      <a:pt x="400" y="1809"/>
                    </a:lnTo>
                    <a:lnTo>
                      <a:pt x="420" y="1809"/>
                    </a:lnTo>
                    <a:lnTo>
                      <a:pt x="420" y="1828"/>
                    </a:lnTo>
                    <a:lnTo>
                      <a:pt x="400" y="1828"/>
                    </a:lnTo>
                    <a:lnTo>
                      <a:pt x="400" y="1847"/>
                    </a:lnTo>
                    <a:lnTo>
                      <a:pt x="400" y="1866"/>
                    </a:lnTo>
                    <a:lnTo>
                      <a:pt x="400" y="1885"/>
                    </a:lnTo>
                    <a:lnTo>
                      <a:pt x="400" y="1904"/>
                    </a:lnTo>
                    <a:lnTo>
                      <a:pt x="400" y="1923"/>
                    </a:lnTo>
                    <a:lnTo>
                      <a:pt x="420" y="1942"/>
                    </a:lnTo>
                    <a:lnTo>
                      <a:pt x="420" y="1961"/>
                    </a:lnTo>
                    <a:lnTo>
                      <a:pt x="439" y="1961"/>
                    </a:lnTo>
                    <a:lnTo>
                      <a:pt x="476" y="1981"/>
                    </a:lnTo>
                    <a:lnTo>
                      <a:pt x="476" y="1999"/>
                    </a:lnTo>
                    <a:lnTo>
                      <a:pt x="476" y="2018"/>
                    </a:lnTo>
                    <a:lnTo>
                      <a:pt x="496" y="2037"/>
                    </a:lnTo>
                    <a:lnTo>
                      <a:pt x="496" y="2057"/>
                    </a:lnTo>
                    <a:lnTo>
                      <a:pt x="496" y="2076"/>
                    </a:lnTo>
                    <a:lnTo>
                      <a:pt x="496" y="2095"/>
                    </a:lnTo>
                    <a:lnTo>
                      <a:pt x="496" y="2113"/>
                    </a:lnTo>
                    <a:lnTo>
                      <a:pt x="476" y="2113"/>
                    </a:lnTo>
                    <a:lnTo>
                      <a:pt x="476" y="2133"/>
                    </a:lnTo>
                    <a:lnTo>
                      <a:pt x="400" y="2171"/>
                    </a:lnTo>
                    <a:lnTo>
                      <a:pt x="381" y="2228"/>
                    </a:lnTo>
                    <a:lnTo>
                      <a:pt x="362" y="2228"/>
                    </a:lnTo>
                    <a:lnTo>
                      <a:pt x="344" y="2228"/>
                    </a:lnTo>
                    <a:lnTo>
                      <a:pt x="324" y="2228"/>
                    </a:lnTo>
                    <a:lnTo>
                      <a:pt x="305" y="2228"/>
                    </a:lnTo>
                    <a:lnTo>
                      <a:pt x="286" y="2247"/>
                    </a:lnTo>
                    <a:lnTo>
                      <a:pt x="267" y="2247"/>
                    </a:lnTo>
                    <a:lnTo>
                      <a:pt x="267" y="2266"/>
                    </a:lnTo>
                    <a:lnTo>
                      <a:pt x="248" y="2266"/>
                    </a:lnTo>
                    <a:lnTo>
                      <a:pt x="248" y="2285"/>
                    </a:lnTo>
                    <a:lnTo>
                      <a:pt x="172" y="2380"/>
                    </a:lnTo>
                    <a:lnTo>
                      <a:pt x="153" y="2380"/>
                    </a:lnTo>
                    <a:lnTo>
                      <a:pt x="134" y="2380"/>
                    </a:lnTo>
                    <a:lnTo>
                      <a:pt x="95" y="2438"/>
                    </a:lnTo>
                    <a:lnTo>
                      <a:pt x="77" y="2457"/>
                    </a:lnTo>
                    <a:lnTo>
                      <a:pt x="95" y="2476"/>
                    </a:lnTo>
                    <a:lnTo>
                      <a:pt x="77" y="2476"/>
                    </a:lnTo>
                    <a:lnTo>
                      <a:pt x="77" y="2494"/>
                    </a:lnTo>
                    <a:lnTo>
                      <a:pt x="58" y="2494"/>
                    </a:lnTo>
                    <a:lnTo>
                      <a:pt x="19" y="2494"/>
                    </a:lnTo>
                    <a:lnTo>
                      <a:pt x="19" y="2514"/>
                    </a:lnTo>
                    <a:lnTo>
                      <a:pt x="0" y="2514"/>
                    </a:lnTo>
                    <a:lnTo>
                      <a:pt x="19" y="2533"/>
                    </a:lnTo>
                    <a:lnTo>
                      <a:pt x="39" y="2533"/>
                    </a:lnTo>
                    <a:lnTo>
                      <a:pt x="39" y="2552"/>
                    </a:lnTo>
                    <a:lnTo>
                      <a:pt x="77" y="2571"/>
                    </a:lnTo>
                    <a:lnTo>
                      <a:pt x="77" y="2590"/>
                    </a:lnTo>
                    <a:lnTo>
                      <a:pt x="95" y="2590"/>
                    </a:lnTo>
                    <a:lnTo>
                      <a:pt x="115" y="2571"/>
                    </a:lnTo>
                    <a:lnTo>
                      <a:pt x="134" y="2571"/>
                    </a:lnTo>
                    <a:lnTo>
                      <a:pt x="134" y="2552"/>
                    </a:lnTo>
                    <a:lnTo>
                      <a:pt x="134" y="2533"/>
                    </a:lnTo>
                    <a:lnTo>
                      <a:pt x="153" y="2533"/>
                    </a:lnTo>
                    <a:lnTo>
                      <a:pt x="153" y="2514"/>
                    </a:lnTo>
                    <a:lnTo>
                      <a:pt x="172" y="2514"/>
                    </a:lnTo>
                    <a:lnTo>
                      <a:pt x="191" y="2494"/>
                    </a:lnTo>
                    <a:lnTo>
                      <a:pt x="229" y="2476"/>
                    </a:lnTo>
                    <a:lnTo>
                      <a:pt x="248" y="2476"/>
                    </a:lnTo>
                    <a:lnTo>
                      <a:pt x="248" y="2494"/>
                    </a:lnTo>
                    <a:lnTo>
                      <a:pt x="248" y="2514"/>
                    </a:lnTo>
                    <a:lnTo>
                      <a:pt x="267" y="2533"/>
                    </a:lnTo>
                    <a:lnTo>
                      <a:pt x="286" y="2533"/>
                    </a:lnTo>
                    <a:lnTo>
                      <a:pt x="286" y="2514"/>
                    </a:lnTo>
                    <a:lnTo>
                      <a:pt x="305" y="2494"/>
                    </a:lnTo>
                    <a:lnTo>
                      <a:pt x="324" y="2476"/>
                    </a:lnTo>
                    <a:lnTo>
                      <a:pt x="324" y="2457"/>
                    </a:lnTo>
                    <a:lnTo>
                      <a:pt x="344" y="2457"/>
                    </a:lnTo>
                    <a:lnTo>
                      <a:pt x="362" y="2476"/>
                    </a:lnTo>
                    <a:lnTo>
                      <a:pt x="381" y="2476"/>
                    </a:lnTo>
                    <a:lnTo>
                      <a:pt x="400" y="2457"/>
                    </a:lnTo>
                    <a:lnTo>
                      <a:pt x="420" y="2457"/>
                    </a:lnTo>
                    <a:lnTo>
                      <a:pt x="439" y="2457"/>
                    </a:lnTo>
                    <a:lnTo>
                      <a:pt x="458" y="2476"/>
                    </a:lnTo>
                    <a:lnTo>
                      <a:pt x="476" y="2476"/>
                    </a:lnTo>
                    <a:lnTo>
                      <a:pt x="496" y="2476"/>
                    </a:lnTo>
                    <a:lnTo>
                      <a:pt x="496" y="2494"/>
                    </a:lnTo>
                    <a:lnTo>
                      <a:pt x="496" y="2514"/>
                    </a:lnTo>
                    <a:lnTo>
                      <a:pt x="515" y="2514"/>
                    </a:lnTo>
                    <a:lnTo>
                      <a:pt x="515" y="2533"/>
                    </a:lnTo>
                    <a:lnTo>
                      <a:pt x="534" y="2533"/>
                    </a:lnTo>
                    <a:lnTo>
                      <a:pt x="534" y="2552"/>
                    </a:lnTo>
                    <a:lnTo>
                      <a:pt x="534" y="2571"/>
                    </a:lnTo>
                    <a:lnTo>
                      <a:pt x="534" y="2590"/>
                    </a:lnTo>
                    <a:lnTo>
                      <a:pt x="534" y="2609"/>
                    </a:lnTo>
                    <a:lnTo>
                      <a:pt x="534" y="2628"/>
                    </a:lnTo>
                    <a:lnTo>
                      <a:pt x="534" y="2647"/>
                    </a:lnTo>
                    <a:lnTo>
                      <a:pt x="515" y="2647"/>
                    </a:lnTo>
                    <a:lnTo>
                      <a:pt x="496" y="2666"/>
                    </a:lnTo>
                    <a:lnTo>
                      <a:pt x="496" y="2685"/>
                    </a:lnTo>
                    <a:lnTo>
                      <a:pt x="515" y="2685"/>
                    </a:lnTo>
                    <a:lnTo>
                      <a:pt x="534" y="2685"/>
                    </a:lnTo>
                    <a:lnTo>
                      <a:pt x="553" y="2704"/>
                    </a:lnTo>
                    <a:lnTo>
                      <a:pt x="553" y="2723"/>
                    </a:lnTo>
                    <a:lnTo>
                      <a:pt x="534" y="2743"/>
                    </a:lnTo>
                    <a:lnTo>
                      <a:pt x="515" y="2761"/>
                    </a:lnTo>
                    <a:lnTo>
                      <a:pt x="458" y="2799"/>
                    </a:lnTo>
                    <a:lnTo>
                      <a:pt x="439" y="2799"/>
                    </a:lnTo>
                    <a:lnTo>
                      <a:pt x="420" y="2799"/>
                    </a:lnTo>
                    <a:lnTo>
                      <a:pt x="400" y="2819"/>
                    </a:lnTo>
                    <a:lnTo>
                      <a:pt x="381" y="2819"/>
                    </a:lnTo>
                    <a:lnTo>
                      <a:pt x="362" y="2838"/>
                    </a:lnTo>
                    <a:lnTo>
                      <a:pt x="381" y="2838"/>
                    </a:lnTo>
                    <a:lnTo>
                      <a:pt x="381" y="2857"/>
                    </a:lnTo>
                    <a:lnTo>
                      <a:pt x="400" y="2857"/>
                    </a:lnTo>
                    <a:lnTo>
                      <a:pt x="420" y="2857"/>
                    </a:lnTo>
                    <a:lnTo>
                      <a:pt x="439" y="2875"/>
                    </a:lnTo>
                    <a:lnTo>
                      <a:pt x="458" y="2933"/>
                    </a:lnTo>
                    <a:lnTo>
                      <a:pt x="458" y="2952"/>
                    </a:lnTo>
                    <a:lnTo>
                      <a:pt x="458" y="2971"/>
                    </a:lnTo>
                    <a:lnTo>
                      <a:pt x="458" y="2990"/>
                    </a:lnTo>
                    <a:lnTo>
                      <a:pt x="439" y="3009"/>
                    </a:lnTo>
                    <a:lnTo>
                      <a:pt x="420" y="3028"/>
                    </a:lnTo>
                    <a:lnTo>
                      <a:pt x="400" y="3047"/>
                    </a:lnTo>
                    <a:lnTo>
                      <a:pt x="400" y="3066"/>
                    </a:lnTo>
                    <a:lnTo>
                      <a:pt x="381" y="3123"/>
                    </a:lnTo>
                    <a:lnTo>
                      <a:pt x="381" y="3142"/>
                    </a:lnTo>
                    <a:lnTo>
                      <a:pt x="381" y="3161"/>
                    </a:lnTo>
                    <a:lnTo>
                      <a:pt x="400" y="3180"/>
                    </a:lnTo>
                    <a:lnTo>
                      <a:pt x="458" y="3200"/>
                    </a:lnTo>
                    <a:lnTo>
                      <a:pt x="458" y="3219"/>
                    </a:lnTo>
                    <a:lnTo>
                      <a:pt x="439" y="3237"/>
                    </a:lnTo>
                    <a:lnTo>
                      <a:pt x="458" y="3237"/>
                    </a:lnTo>
                    <a:lnTo>
                      <a:pt x="458" y="3256"/>
                    </a:lnTo>
                    <a:lnTo>
                      <a:pt x="476" y="3256"/>
                    </a:lnTo>
                    <a:lnTo>
                      <a:pt x="476" y="3276"/>
                    </a:lnTo>
                    <a:lnTo>
                      <a:pt x="476" y="3295"/>
                    </a:lnTo>
                    <a:lnTo>
                      <a:pt x="476" y="3314"/>
                    </a:lnTo>
                    <a:lnTo>
                      <a:pt x="476" y="3333"/>
                    </a:lnTo>
                    <a:lnTo>
                      <a:pt x="476" y="3352"/>
                    </a:lnTo>
                    <a:lnTo>
                      <a:pt x="496" y="3390"/>
                    </a:lnTo>
                    <a:lnTo>
                      <a:pt x="515" y="3371"/>
                    </a:lnTo>
                    <a:lnTo>
                      <a:pt x="534" y="3371"/>
                    </a:lnTo>
                    <a:lnTo>
                      <a:pt x="553" y="3390"/>
                    </a:lnTo>
                    <a:lnTo>
                      <a:pt x="572" y="3390"/>
                    </a:lnTo>
                    <a:lnTo>
                      <a:pt x="591" y="3390"/>
                    </a:lnTo>
                    <a:lnTo>
                      <a:pt x="591" y="3371"/>
                    </a:lnTo>
                    <a:lnTo>
                      <a:pt x="610" y="3371"/>
                    </a:lnTo>
                    <a:lnTo>
                      <a:pt x="629" y="3390"/>
                    </a:lnTo>
                    <a:lnTo>
                      <a:pt x="648" y="3409"/>
                    </a:lnTo>
                    <a:lnTo>
                      <a:pt x="667" y="3428"/>
                    </a:lnTo>
                    <a:lnTo>
                      <a:pt x="667" y="3447"/>
                    </a:lnTo>
                    <a:lnTo>
                      <a:pt x="648" y="3466"/>
                    </a:lnTo>
                    <a:lnTo>
                      <a:pt x="648" y="3485"/>
                    </a:lnTo>
                    <a:lnTo>
                      <a:pt x="648" y="3504"/>
                    </a:lnTo>
                    <a:lnTo>
                      <a:pt x="667" y="3504"/>
                    </a:lnTo>
                    <a:lnTo>
                      <a:pt x="686" y="3504"/>
                    </a:lnTo>
                    <a:lnTo>
                      <a:pt x="724" y="3485"/>
                    </a:lnTo>
                    <a:lnTo>
                      <a:pt x="743" y="3485"/>
                    </a:lnTo>
                    <a:lnTo>
                      <a:pt x="743" y="3466"/>
                    </a:lnTo>
                    <a:lnTo>
                      <a:pt x="743" y="3447"/>
                    </a:lnTo>
                    <a:lnTo>
                      <a:pt x="743" y="3428"/>
                    </a:lnTo>
                    <a:lnTo>
                      <a:pt x="743" y="3409"/>
                    </a:lnTo>
                    <a:lnTo>
                      <a:pt x="743" y="3390"/>
                    </a:lnTo>
                    <a:lnTo>
                      <a:pt x="762" y="3390"/>
                    </a:lnTo>
                    <a:lnTo>
                      <a:pt x="781" y="3371"/>
                    </a:lnTo>
                    <a:lnTo>
                      <a:pt x="801" y="3371"/>
                    </a:lnTo>
                    <a:lnTo>
                      <a:pt x="801" y="3352"/>
                    </a:lnTo>
                    <a:lnTo>
                      <a:pt x="838" y="3276"/>
                    </a:lnTo>
                    <a:lnTo>
                      <a:pt x="838" y="3256"/>
                    </a:lnTo>
                    <a:lnTo>
                      <a:pt x="857" y="3256"/>
                    </a:lnTo>
                    <a:lnTo>
                      <a:pt x="877" y="3256"/>
                    </a:lnTo>
                    <a:lnTo>
                      <a:pt x="896" y="3256"/>
                    </a:lnTo>
                    <a:lnTo>
                      <a:pt x="896" y="3276"/>
                    </a:lnTo>
                    <a:lnTo>
                      <a:pt x="915" y="3276"/>
                    </a:lnTo>
                    <a:lnTo>
                      <a:pt x="934" y="3276"/>
                    </a:lnTo>
                    <a:lnTo>
                      <a:pt x="953" y="3276"/>
                    </a:lnTo>
                    <a:lnTo>
                      <a:pt x="953" y="3295"/>
                    </a:lnTo>
                    <a:lnTo>
                      <a:pt x="953" y="3314"/>
                    </a:lnTo>
                    <a:lnTo>
                      <a:pt x="934" y="3333"/>
                    </a:lnTo>
                    <a:lnTo>
                      <a:pt x="915" y="3352"/>
                    </a:lnTo>
                    <a:lnTo>
                      <a:pt x="915" y="3371"/>
                    </a:lnTo>
                    <a:lnTo>
                      <a:pt x="934" y="3390"/>
                    </a:lnTo>
                    <a:lnTo>
                      <a:pt x="972" y="3390"/>
                    </a:lnTo>
                    <a:lnTo>
                      <a:pt x="1010" y="3371"/>
                    </a:lnTo>
                    <a:lnTo>
                      <a:pt x="1029" y="3371"/>
                    </a:lnTo>
                    <a:lnTo>
                      <a:pt x="1029" y="3390"/>
                    </a:lnTo>
                    <a:lnTo>
                      <a:pt x="1048" y="3390"/>
                    </a:lnTo>
                    <a:lnTo>
                      <a:pt x="1048" y="3409"/>
                    </a:lnTo>
                    <a:lnTo>
                      <a:pt x="1067" y="3409"/>
                    </a:lnTo>
                    <a:lnTo>
                      <a:pt x="1067" y="3428"/>
                    </a:lnTo>
                    <a:lnTo>
                      <a:pt x="1086" y="3428"/>
                    </a:lnTo>
                    <a:lnTo>
                      <a:pt x="1105" y="3409"/>
                    </a:lnTo>
                    <a:lnTo>
                      <a:pt x="1124" y="3409"/>
                    </a:lnTo>
                    <a:lnTo>
                      <a:pt x="1124" y="3390"/>
                    </a:lnTo>
                    <a:lnTo>
                      <a:pt x="1162" y="3314"/>
                    </a:lnTo>
                    <a:lnTo>
                      <a:pt x="1182" y="3295"/>
                    </a:lnTo>
                    <a:lnTo>
                      <a:pt x="1201" y="3276"/>
                    </a:lnTo>
                    <a:lnTo>
                      <a:pt x="1219" y="3276"/>
                    </a:lnTo>
                    <a:lnTo>
                      <a:pt x="1238" y="3276"/>
                    </a:lnTo>
                    <a:lnTo>
                      <a:pt x="1258" y="3276"/>
                    </a:lnTo>
                    <a:lnTo>
                      <a:pt x="1277" y="3276"/>
                    </a:lnTo>
                    <a:lnTo>
                      <a:pt x="1296" y="3237"/>
                    </a:lnTo>
                    <a:lnTo>
                      <a:pt x="1315" y="3219"/>
                    </a:lnTo>
                    <a:lnTo>
                      <a:pt x="1315" y="3200"/>
                    </a:lnTo>
                    <a:lnTo>
                      <a:pt x="1315" y="3180"/>
                    </a:lnTo>
                    <a:lnTo>
                      <a:pt x="1315" y="3161"/>
                    </a:lnTo>
                    <a:lnTo>
                      <a:pt x="1315" y="3142"/>
                    </a:lnTo>
                    <a:lnTo>
                      <a:pt x="1315" y="3123"/>
                    </a:lnTo>
                    <a:lnTo>
                      <a:pt x="1334" y="3123"/>
                    </a:lnTo>
                    <a:lnTo>
                      <a:pt x="1372" y="3142"/>
                    </a:lnTo>
                    <a:lnTo>
                      <a:pt x="1410" y="3142"/>
                    </a:lnTo>
                    <a:lnTo>
                      <a:pt x="1429" y="3142"/>
                    </a:lnTo>
                    <a:lnTo>
                      <a:pt x="1429" y="3161"/>
                    </a:lnTo>
                    <a:lnTo>
                      <a:pt x="1429" y="3180"/>
                    </a:lnTo>
                    <a:lnTo>
                      <a:pt x="1448" y="3180"/>
                    </a:lnTo>
                    <a:lnTo>
                      <a:pt x="1563" y="3180"/>
                    </a:lnTo>
                    <a:lnTo>
                      <a:pt x="1582" y="3180"/>
                    </a:lnTo>
                    <a:lnTo>
                      <a:pt x="1582" y="3161"/>
                    </a:lnTo>
                    <a:lnTo>
                      <a:pt x="1582" y="3123"/>
                    </a:lnTo>
                    <a:lnTo>
                      <a:pt x="1600" y="3104"/>
                    </a:lnTo>
                    <a:lnTo>
                      <a:pt x="1600" y="3085"/>
                    </a:lnTo>
                    <a:lnTo>
                      <a:pt x="1619" y="3104"/>
                    </a:lnTo>
                    <a:lnTo>
                      <a:pt x="1639" y="3123"/>
                    </a:lnTo>
                    <a:lnTo>
                      <a:pt x="1658" y="3123"/>
                    </a:lnTo>
                    <a:lnTo>
                      <a:pt x="1677" y="3123"/>
                    </a:lnTo>
                    <a:lnTo>
                      <a:pt x="1734" y="3161"/>
                    </a:lnTo>
                    <a:lnTo>
                      <a:pt x="1753" y="3161"/>
                    </a:lnTo>
                    <a:lnTo>
                      <a:pt x="1772" y="3161"/>
                    </a:lnTo>
                    <a:lnTo>
                      <a:pt x="1791" y="3180"/>
                    </a:lnTo>
                    <a:lnTo>
                      <a:pt x="1810" y="3180"/>
                    </a:lnTo>
                    <a:lnTo>
                      <a:pt x="1829" y="3180"/>
                    </a:lnTo>
                    <a:lnTo>
                      <a:pt x="1848" y="3200"/>
                    </a:lnTo>
                    <a:lnTo>
                      <a:pt x="1848" y="3219"/>
                    </a:lnTo>
                    <a:lnTo>
                      <a:pt x="1829" y="3237"/>
                    </a:lnTo>
                    <a:lnTo>
                      <a:pt x="1829" y="3314"/>
                    </a:lnTo>
                    <a:lnTo>
                      <a:pt x="1810" y="3371"/>
                    </a:lnTo>
                    <a:lnTo>
                      <a:pt x="1810" y="3390"/>
                    </a:lnTo>
                    <a:lnTo>
                      <a:pt x="1791" y="3409"/>
                    </a:lnTo>
                    <a:lnTo>
                      <a:pt x="1791" y="3428"/>
                    </a:lnTo>
                    <a:lnTo>
                      <a:pt x="1791" y="3447"/>
                    </a:lnTo>
                    <a:lnTo>
                      <a:pt x="1791" y="3466"/>
                    </a:lnTo>
                    <a:lnTo>
                      <a:pt x="1810" y="3504"/>
                    </a:lnTo>
                    <a:lnTo>
                      <a:pt x="1829" y="3523"/>
                    </a:lnTo>
                    <a:lnTo>
                      <a:pt x="1848" y="3523"/>
                    </a:lnTo>
                    <a:lnTo>
                      <a:pt x="1867" y="3523"/>
                    </a:lnTo>
                    <a:lnTo>
                      <a:pt x="1867" y="3504"/>
                    </a:lnTo>
                    <a:lnTo>
                      <a:pt x="1867" y="3485"/>
                    </a:lnTo>
                    <a:lnTo>
                      <a:pt x="1886" y="3485"/>
                    </a:lnTo>
                    <a:lnTo>
                      <a:pt x="1905" y="3485"/>
                    </a:lnTo>
                    <a:lnTo>
                      <a:pt x="1924" y="3485"/>
                    </a:lnTo>
                    <a:lnTo>
                      <a:pt x="1944" y="3485"/>
                    </a:lnTo>
                    <a:lnTo>
                      <a:pt x="1981" y="3466"/>
                    </a:lnTo>
                    <a:lnTo>
                      <a:pt x="1981" y="3485"/>
                    </a:lnTo>
                    <a:lnTo>
                      <a:pt x="1981" y="3504"/>
                    </a:lnTo>
                    <a:lnTo>
                      <a:pt x="2000" y="3504"/>
                    </a:lnTo>
                    <a:lnTo>
                      <a:pt x="1962" y="3523"/>
                    </a:lnTo>
                    <a:lnTo>
                      <a:pt x="1962" y="3542"/>
                    </a:lnTo>
                    <a:lnTo>
                      <a:pt x="1944" y="3542"/>
                    </a:lnTo>
                    <a:lnTo>
                      <a:pt x="1944" y="3561"/>
                    </a:lnTo>
                    <a:lnTo>
                      <a:pt x="1944" y="3581"/>
                    </a:lnTo>
                    <a:lnTo>
                      <a:pt x="1944" y="3600"/>
                    </a:lnTo>
                    <a:lnTo>
                      <a:pt x="1924" y="3600"/>
                    </a:lnTo>
                    <a:lnTo>
                      <a:pt x="1924" y="3618"/>
                    </a:lnTo>
                    <a:lnTo>
                      <a:pt x="1924" y="3637"/>
                    </a:lnTo>
                    <a:lnTo>
                      <a:pt x="1905" y="3637"/>
                    </a:lnTo>
                    <a:lnTo>
                      <a:pt x="1886" y="3637"/>
                    </a:lnTo>
                    <a:lnTo>
                      <a:pt x="1886" y="3676"/>
                    </a:lnTo>
                    <a:lnTo>
                      <a:pt x="1886" y="3695"/>
                    </a:lnTo>
                    <a:lnTo>
                      <a:pt x="1867" y="3695"/>
                    </a:lnTo>
                    <a:lnTo>
                      <a:pt x="1867" y="3714"/>
                    </a:lnTo>
                    <a:lnTo>
                      <a:pt x="1886" y="3733"/>
                    </a:lnTo>
                    <a:lnTo>
                      <a:pt x="1886" y="3752"/>
                    </a:lnTo>
                    <a:lnTo>
                      <a:pt x="1886" y="3790"/>
                    </a:lnTo>
                    <a:lnTo>
                      <a:pt x="1886" y="3809"/>
                    </a:lnTo>
                    <a:lnTo>
                      <a:pt x="1886" y="3828"/>
                    </a:lnTo>
                    <a:lnTo>
                      <a:pt x="1867" y="3828"/>
                    </a:lnTo>
                    <a:lnTo>
                      <a:pt x="1867" y="3847"/>
                    </a:lnTo>
                    <a:lnTo>
                      <a:pt x="1848" y="3847"/>
                    </a:lnTo>
                    <a:lnTo>
                      <a:pt x="1867" y="3866"/>
                    </a:lnTo>
                    <a:lnTo>
                      <a:pt x="1848" y="3866"/>
                    </a:lnTo>
                    <a:lnTo>
                      <a:pt x="1848" y="3885"/>
                    </a:lnTo>
                    <a:lnTo>
                      <a:pt x="1829" y="3904"/>
                    </a:lnTo>
                    <a:lnTo>
                      <a:pt x="1810" y="3904"/>
                    </a:lnTo>
                    <a:lnTo>
                      <a:pt x="1791" y="3923"/>
                    </a:lnTo>
                    <a:lnTo>
                      <a:pt x="1772" y="3923"/>
                    </a:lnTo>
                    <a:lnTo>
                      <a:pt x="1772" y="3942"/>
                    </a:lnTo>
                    <a:lnTo>
                      <a:pt x="1753" y="3942"/>
                    </a:lnTo>
                    <a:lnTo>
                      <a:pt x="1753" y="3962"/>
                    </a:lnTo>
                    <a:lnTo>
                      <a:pt x="1753" y="3980"/>
                    </a:lnTo>
                    <a:lnTo>
                      <a:pt x="1753" y="3999"/>
                    </a:lnTo>
                    <a:lnTo>
                      <a:pt x="1734" y="3999"/>
                    </a:lnTo>
                    <a:lnTo>
                      <a:pt x="1734" y="4018"/>
                    </a:lnTo>
                    <a:lnTo>
                      <a:pt x="1734" y="4038"/>
                    </a:lnTo>
                    <a:lnTo>
                      <a:pt x="1715" y="4057"/>
                    </a:lnTo>
                    <a:lnTo>
                      <a:pt x="1695" y="4076"/>
                    </a:lnTo>
                    <a:lnTo>
                      <a:pt x="1677" y="4094"/>
                    </a:lnTo>
                    <a:lnTo>
                      <a:pt x="1658" y="4094"/>
                    </a:lnTo>
                    <a:lnTo>
                      <a:pt x="1639" y="4094"/>
                    </a:lnTo>
                    <a:lnTo>
                      <a:pt x="1639" y="4114"/>
                    </a:lnTo>
                    <a:lnTo>
                      <a:pt x="1619" y="4152"/>
                    </a:lnTo>
                    <a:lnTo>
                      <a:pt x="1619" y="4171"/>
                    </a:lnTo>
                    <a:lnTo>
                      <a:pt x="1619" y="4190"/>
                    </a:lnTo>
                    <a:lnTo>
                      <a:pt x="1619" y="4209"/>
                    </a:lnTo>
                    <a:lnTo>
                      <a:pt x="1619" y="4228"/>
                    </a:lnTo>
                    <a:lnTo>
                      <a:pt x="1639" y="4266"/>
                    </a:lnTo>
                    <a:lnTo>
                      <a:pt x="1658" y="4285"/>
                    </a:lnTo>
                    <a:lnTo>
                      <a:pt x="1658" y="4304"/>
                    </a:lnTo>
                    <a:lnTo>
                      <a:pt x="1677" y="4304"/>
                    </a:lnTo>
                    <a:lnTo>
                      <a:pt x="1677" y="4285"/>
                    </a:lnTo>
                    <a:lnTo>
                      <a:pt x="1695" y="4266"/>
                    </a:lnTo>
                    <a:lnTo>
                      <a:pt x="1715" y="4247"/>
                    </a:lnTo>
                    <a:lnTo>
                      <a:pt x="1734" y="4209"/>
                    </a:lnTo>
                    <a:lnTo>
                      <a:pt x="1734" y="4190"/>
                    </a:lnTo>
                    <a:lnTo>
                      <a:pt x="1753" y="4190"/>
                    </a:lnTo>
                    <a:lnTo>
                      <a:pt x="1772" y="4171"/>
                    </a:lnTo>
                    <a:lnTo>
                      <a:pt x="1829" y="4114"/>
                    </a:lnTo>
                    <a:lnTo>
                      <a:pt x="1848" y="4114"/>
                    </a:lnTo>
                    <a:lnTo>
                      <a:pt x="1867" y="4133"/>
                    </a:lnTo>
                    <a:lnTo>
                      <a:pt x="1886" y="4133"/>
                    </a:lnTo>
                    <a:lnTo>
                      <a:pt x="1924" y="4114"/>
                    </a:lnTo>
                    <a:lnTo>
                      <a:pt x="1944" y="4114"/>
                    </a:lnTo>
                    <a:lnTo>
                      <a:pt x="1944" y="4133"/>
                    </a:lnTo>
                    <a:lnTo>
                      <a:pt x="1962" y="4133"/>
                    </a:lnTo>
                    <a:lnTo>
                      <a:pt x="1962" y="4152"/>
                    </a:lnTo>
                    <a:lnTo>
                      <a:pt x="1944" y="4171"/>
                    </a:lnTo>
                    <a:lnTo>
                      <a:pt x="1944" y="4190"/>
                    </a:lnTo>
                    <a:lnTo>
                      <a:pt x="1962" y="4190"/>
                    </a:lnTo>
                    <a:lnTo>
                      <a:pt x="1981" y="4209"/>
                    </a:lnTo>
                    <a:lnTo>
                      <a:pt x="1981" y="4228"/>
                    </a:lnTo>
                    <a:lnTo>
                      <a:pt x="1981" y="4247"/>
                    </a:lnTo>
                    <a:lnTo>
                      <a:pt x="1962" y="4247"/>
                    </a:lnTo>
                    <a:lnTo>
                      <a:pt x="1962" y="4266"/>
                    </a:lnTo>
                    <a:lnTo>
                      <a:pt x="1962" y="4285"/>
                    </a:lnTo>
                    <a:lnTo>
                      <a:pt x="1962" y="4304"/>
                    </a:lnTo>
                    <a:lnTo>
                      <a:pt x="1981" y="4304"/>
                    </a:lnTo>
                    <a:lnTo>
                      <a:pt x="1981" y="4323"/>
                    </a:lnTo>
                    <a:lnTo>
                      <a:pt x="1981" y="4343"/>
                    </a:lnTo>
                    <a:lnTo>
                      <a:pt x="1962" y="4343"/>
                    </a:lnTo>
                    <a:lnTo>
                      <a:pt x="1962" y="4361"/>
                    </a:lnTo>
                    <a:lnTo>
                      <a:pt x="1981" y="4361"/>
                    </a:lnTo>
                    <a:lnTo>
                      <a:pt x="2000" y="4380"/>
                    </a:lnTo>
                    <a:lnTo>
                      <a:pt x="2000" y="4399"/>
                    </a:lnTo>
                    <a:lnTo>
                      <a:pt x="1981" y="4438"/>
                    </a:lnTo>
                    <a:lnTo>
                      <a:pt x="1962" y="4475"/>
                    </a:lnTo>
                    <a:lnTo>
                      <a:pt x="1962" y="4495"/>
                    </a:lnTo>
                    <a:lnTo>
                      <a:pt x="1981" y="4495"/>
                    </a:lnTo>
                    <a:lnTo>
                      <a:pt x="2000" y="4495"/>
                    </a:lnTo>
                    <a:lnTo>
                      <a:pt x="2000" y="4514"/>
                    </a:lnTo>
                    <a:lnTo>
                      <a:pt x="2020" y="4514"/>
                    </a:lnTo>
                    <a:lnTo>
                      <a:pt x="2039" y="4514"/>
                    </a:lnTo>
                    <a:lnTo>
                      <a:pt x="2058" y="4475"/>
                    </a:lnTo>
                    <a:lnTo>
                      <a:pt x="2076" y="4475"/>
                    </a:lnTo>
                    <a:lnTo>
                      <a:pt x="2096" y="4475"/>
                    </a:lnTo>
                    <a:lnTo>
                      <a:pt x="2096" y="4457"/>
                    </a:lnTo>
                    <a:lnTo>
                      <a:pt x="2115" y="4438"/>
                    </a:lnTo>
                    <a:lnTo>
                      <a:pt x="2115" y="4419"/>
                    </a:lnTo>
                    <a:lnTo>
                      <a:pt x="2134" y="4419"/>
                    </a:lnTo>
                    <a:lnTo>
                      <a:pt x="2229" y="4419"/>
                    </a:lnTo>
                    <a:lnTo>
                      <a:pt x="2248" y="4419"/>
                    </a:lnTo>
                    <a:lnTo>
                      <a:pt x="2286" y="4419"/>
                    </a:lnTo>
                    <a:lnTo>
                      <a:pt x="2305" y="4419"/>
                    </a:lnTo>
                    <a:lnTo>
                      <a:pt x="2325" y="4419"/>
                    </a:lnTo>
                    <a:lnTo>
                      <a:pt x="2343" y="4419"/>
                    </a:lnTo>
                    <a:lnTo>
                      <a:pt x="2362" y="4419"/>
                    </a:lnTo>
                    <a:lnTo>
                      <a:pt x="2381" y="4419"/>
                    </a:lnTo>
                    <a:lnTo>
                      <a:pt x="2381" y="4438"/>
                    </a:lnTo>
                    <a:lnTo>
                      <a:pt x="2401" y="4438"/>
                    </a:lnTo>
                    <a:lnTo>
                      <a:pt x="2420" y="4399"/>
                    </a:lnTo>
                    <a:lnTo>
                      <a:pt x="2439" y="4399"/>
                    </a:lnTo>
                    <a:lnTo>
                      <a:pt x="2457" y="4380"/>
                    </a:lnTo>
                    <a:lnTo>
                      <a:pt x="2477" y="4380"/>
                    </a:lnTo>
                    <a:lnTo>
                      <a:pt x="2477" y="4399"/>
                    </a:lnTo>
                    <a:lnTo>
                      <a:pt x="2496" y="4399"/>
                    </a:lnTo>
                    <a:lnTo>
                      <a:pt x="2496" y="4380"/>
                    </a:lnTo>
                    <a:lnTo>
                      <a:pt x="2496" y="4361"/>
                    </a:lnTo>
                    <a:lnTo>
                      <a:pt x="2515" y="4323"/>
                    </a:lnTo>
                    <a:lnTo>
                      <a:pt x="2515" y="4304"/>
                    </a:lnTo>
                    <a:lnTo>
                      <a:pt x="2496" y="4304"/>
                    </a:lnTo>
                    <a:lnTo>
                      <a:pt x="2496" y="4285"/>
                    </a:lnTo>
                    <a:lnTo>
                      <a:pt x="2477" y="4285"/>
                    </a:lnTo>
                    <a:lnTo>
                      <a:pt x="2477" y="4266"/>
                    </a:lnTo>
                    <a:lnTo>
                      <a:pt x="2477" y="4247"/>
                    </a:lnTo>
                    <a:lnTo>
                      <a:pt x="2496" y="4209"/>
                    </a:lnTo>
                    <a:lnTo>
                      <a:pt x="2496" y="4190"/>
                    </a:lnTo>
                    <a:lnTo>
                      <a:pt x="2496" y="4171"/>
                    </a:lnTo>
                    <a:lnTo>
                      <a:pt x="2515" y="4114"/>
                    </a:lnTo>
                    <a:lnTo>
                      <a:pt x="2515" y="4094"/>
                    </a:lnTo>
                    <a:lnTo>
                      <a:pt x="2515" y="4076"/>
                    </a:lnTo>
                    <a:lnTo>
                      <a:pt x="2534" y="4076"/>
                    </a:lnTo>
                    <a:lnTo>
                      <a:pt x="2553" y="4076"/>
                    </a:lnTo>
                    <a:lnTo>
                      <a:pt x="2572" y="4076"/>
                    </a:lnTo>
                    <a:lnTo>
                      <a:pt x="2572" y="4094"/>
                    </a:lnTo>
                    <a:lnTo>
                      <a:pt x="2629" y="4076"/>
                    </a:lnTo>
                    <a:lnTo>
                      <a:pt x="2667" y="4094"/>
                    </a:lnTo>
                    <a:lnTo>
                      <a:pt x="2686" y="4094"/>
                    </a:lnTo>
                    <a:lnTo>
                      <a:pt x="2706" y="4094"/>
                    </a:lnTo>
                    <a:lnTo>
                      <a:pt x="2724" y="4094"/>
                    </a:lnTo>
                    <a:lnTo>
                      <a:pt x="2762" y="4114"/>
                    </a:lnTo>
                    <a:lnTo>
                      <a:pt x="2782" y="4114"/>
                    </a:lnTo>
                    <a:lnTo>
                      <a:pt x="2838" y="4114"/>
                    </a:lnTo>
                    <a:lnTo>
                      <a:pt x="2858" y="4133"/>
                    </a:lnTo>
                    <a:lnTo>
                      <a:pt x="2877" y="4133"/>
                    </a:lnTo>
                    <a:lnTo>
                      <a:pt x="2896" y="4152"/>
                    </a:lnTo>
                    <a:lnTo>
                      <a:pt x="2896" y="4171"/>
                    </a:lnTo>
                    <a:lnTo>
                      <a:pt x="2896" y="4190"/>
                    </a:lnTo>
                    <a:lnTo>
                      <a:pt x="2896" y="4209"/>
                    </a:lnTo>
                    <a:lnTo>
                      <a:pt x="2915" y="4228"/>
                    </a:lnTo>
                    <a:lnTo>
                      <a:pt x="2953" y="4266"/>
                    </a:lnTo>
                    <a:lnTo>
                      <a:pt x="2972" y="4266"/>
                    </a:lnTo>
                    <a:lnTo>
                      <a:pt x="2991" y="4285"/>
                    </a:lnTo>
                    <a:lnTo>
                      <a:pt x="3010" y="4285"/>
                    </a:lnTo>
                    <a:lnTo>
                      <a:pt x="3029" y="4285"/>
                    </a:lnTo>
                    <a:lnTo>
                      <a:pt x="3067" y="4266"/>
                    </a:lnTo>
                    <a:lnTo>
                      <a:pt x="3086" y="4266"/>
                    </a:lnTo>
                    <a:lnTo>
                      <a:pt x="3105" y="4266"/>
                    </a:lnTo>
                    <a:lnTo>
                      <a:pt x="3124" y="4266"/>
                    </a:lnTo>
                    <a:lnTo>
                      <a:pt x="3124" y="4247"/>
                    </a:lnTo>
                    <a:lnTo>
                      <a:pt x="3105" y="4228"/>
                    </a:lnTo>
                    <a:lnTo>
                      <a:pt x="3105" y="4209"/>
                    </a:lnTo>
                    <a:lnTo>
                      <a:pt x="3086" y="4190"/>
                    </a:lnTo>
                    <a:lnTo>
                      <a:pt x="3105" y="4171"/>
                    </a:lnTo>
                    <a:lnTo>
                      <a:pt x="3105" y="4152"/>
                    </a:lnTo>
                    <a:lnTo>
                      <a:pt x="3105" y="4133"/>
                    </a:lnTo>
                    <a:lnTo>
                      <a:pt x="3105" y="4094"/>
                    </a:lnTo>
                    <a:lnTo>
                      <a:pt x="3105" y="4076"/>
                    </a:lnTo>
                    <a:lnTo>
                      <a:pt x="3124" y="4076"/>
                    </a:lnTo>
                    <a:lnTo>
                      <a:pt x="3124" y="4057"/>
                    </a:lnTo>
                    <a:lnTo>
                      <a:pt x="3143" y="4057"/>
                    </a:lnTo>
                    <a:lnTo>
                      <a:pt x="3143" y="4038"/>
                    </a:lnTo>
                    <a:lnTo>
                      <a:pt x="3124" y="4038"/>
                    </a:lnTo>
                    <a:lnTo>
                      <a:pt x="3105" y="4018"/>
                    </a:lnTo>
                    <a:lnTo>
                      <a:pt x="3086" y="4018"/>
                    </a:lnTo>
                    <a:lnTo>
                      <a:pt x="3048" y="4038"/>
                    </a:lnTo>
                    <a:lnTo>
                      <a:pt x="3029" y="4038"/>
                    </a:lnTo>
                    <a:lnTo>
                      <a:pt x="3029" y="4018"/>
                    </a:lnTo>
                    <a:lnTo>
                      <a:pt x="3029" y="3999"/>
                    </a:lnTo>
                    <a:lnTo>
                      <a:pt x="3010" y="3980"/>
                    </a:lnTo>
                    <a:lnTo>
                      <a:pt x="3010" y="3962"/>
                    </a:lnTo>
                    <a:lnTo>
                      <a:pt x="3029" y="3962"/>
                    </a:lnTo>
                    <a:lnTo>
                      <a:pt x="3029" y="3942"/>
                    </a:lnTo>
                    <a:lnTo>
                      <a:pt x="3029" y="3962"/>
                    </a:lnTo>
                    <a:lnTo>
                      <a:pt x="3048" y="3962"/>
                    </a:lnTo>
                    <a:lnTo>
                      <a:pt x="3067" y="3962"/>
                    </a:lnTo>
                    <a:lnTo>
                      <a:pt x="3086" y="3942"/>
                    </a:lnTo>
                    <a:lnTo>
                      <a:pt x="3105" y="3942"/>
                    </a:lnTo>
                    <a:lnTo>
                      <a:pt x="3124" y="3923"/>
                    </a:lnTo>
                    <a:lnTo>
                      <a:pt x="3182" y="3904"/>
                    </a:lnTo>
                    <a:lnTo>
                      <a:pt x="3200" y="3885"/>
                    </a:lnTo>
                    <a:lnTo>
                      <a:pt x="3239" y="3847"/>
                    </a:lnTo>
                    <a:lnTo>
                      <a:pt x="3258" y="3828"/>
                    </a:lnTo>
                    <a:lnTo>
                      <a:pt x="3277" y="3828"/>
                    </a:lnTo>
                    <a:lnTo>
                      <a:pt x="3315" y="3809"/>
                    </a:lnTo>
                    <a:lnTo>
                      <a:pt x="3334" y="3809"/>
                    </a:lnTo>
                    <a:lnTo>
                      <a:pt x="3334" y="3828"/>
                    </a:lnTo>
                    <a:lnTo>
                      <a:pt x="3353" y="3847"/>
                    </a:lnTo>
                    <a:lnTo>
                      <a:pt x="3391" y="3885"/>
                    </a:lnTo>
                    <a:lnTo>
                      <a:pt x="3410" y="3904"/>
                    </a:lnTo>
                    <a:lnTo>
                      <a:pt x="3429" y="3904"/>
                    </a:lnTo>
                    <a:lnTo>
                      <a:pt x="3429" y="3923"/>
                    </a:lnTo>
                    <a:lnTo>
                      <a:pt x="3467" y="3923"/>
                    </a:lnTo>
                    <a:lnTo>
                      <a:pt x="3486" y="3923"/>
                    </a:lnTo>
                    <a:lnTo>
                      <a:pt x="3505" y="3923"/>
                    </a:lnTo>
                    <a:lnTo>
                      <a:pt x="3524" y="3923"/>
                    </a:lnTo>
                    <a:lnTo>
                      <a:pt x="3524" y="3942"/>
                    </a:lnTo>
                    <a:lnTo>
                      <a:pt x="3544" y="3942"/>
                    </a:lnTo>
                    <a:lnTo>
                      <a:pt x="3544" y="3962"/>
                    </a:lnTo>
                    <a:lnTo>
                      <a:pt x="3563" y="3962"/>
                    </a:lnTo>
                    <a:lnTo>
                      <a:pt x="3600" y="3942"/>
                    </a:lnTo>
                    <a:lnTo>
                      <a:pt x="3639" y="3942"/>
                    </a:lnTo>
                    <a:lnTo>
                      <a:pt x="3658" y="3942"/>
                    </a:lnTo>
                    <a:lnTo>
                      <a:pt x="3696" y="3962"/>
                    </a:lnTo>
                    <a:lnTo>
                      <a:pt x="3715" y="3962"/>
                    </a:lnTo>
                    <a:lnTo>
                      <a:pt x="3715" y="3942"/>
                    </a:lnTo>
                    <a:lnTo>
                      <a:pt x="3734" y="3942"/>
                    </a:lnTo>
                    <a:lnTo>
                      <a:pt x="3753" y="3923"/>
                    </a:lnTo>
                    <a:lnTo>
                      <a:pt x="3772" y="3885"/>
                    </a:lnTo>
                    <a:lnTo>
                      <a:pt x="3772" y="3866"/>
                    </a:lnTo>
                    <a:lnTo>
                      <a:pt x="3791" y="3866"/>
                    </a:lnTo>
                    <a:lnTo>
                      <a:pt x="3810" y="3866"/>
                    </a:lnTo>
                    <a:lnTo>
                      <a:pt x="3810" y="3828"/>
                    </a:lnTo>
                    <a:lnTo>
                      <a:pt x="3829" y="3809"/>
                    </a:lnTo>
                    <a:lnTo>
                      <a:pt x="3829" y="3790"/>
                    </a:lnTo>
                    <a:lnTo>
                      <a:pt x="3848" y="3771"/>
                    </a:lnTo>
                    <a:lnTo>
                      <a:pt x="3848" y="3752"/>
                    </a:lnTo>
                    <a:lnTo>
                      <a:pt x="3848" y="3733"/>
                    </a:lnTo>
                    <a:lnTo>
                      <a:pt x="3829" y="3714"/>
                    </a:lnTo>
                    <a:lnTo>
                      <a:pt x="3810" y="3695"/>
                    </a:lnTo>
                    <a:lnTo>
                      <a:pt x="3810" y="3676"/>
                    </a:lnTo>
                    <a:lnTo>
                      <a:pt x="3791" y="3676"/>
                    </a:lnTo>
                    <a:lnTo>
                      <a:pt x="3791" y="3657"/>
                    </a:lnTo>
                    <a:lnTo>
                      <a:pt x="3791" y="3637"/>
                    </a:lnTo>
                    <a:lnTo>
                      <a:pt x="3791" y="3618"/>
                    </a:lnTo>
                    <a:lnTo>
                      <a:pt x="3829" y="3581"/>
                    </a:lnTo>
                    <a:lnTo>
                      <a:pt x="3829" y="3542"/>
                    </a:lnTo>
                    <a:lnTo>
                      <a:pt x="3848" y="3542"/>
                    </a:lnTo>
                    <a:lnTo>
                      <a:pt x="3848" y="3523"/>
                    </a:lnTo>
                    <a:lnTo>
                      <a:pt x="3867" y="3504"/>
                    </a:lnTo>
                    <a:lnTo>
                      <a:pt x="3867" y="3485"/>
                    </a:lnTo>
                    <a:lnTo>
                      <a:pt x="3886" y="3466"/>
                    </a:lnTo>
                    <a:lnTo>
                      <a:pt x="3886" y="3428"/>
                    </a:lnTo>
                    <a:lnTo>
                      <a:pt x="3867" y="3390"/>
                    </a:lnTo>
                    <a:lnTo>
                      <a:pt x="3886" y="3390"/>
                    </a:lnTo>
                    <a:lnTo>
                      <a:pt x="3886" y="3371"/>
                    </a:lnTo>
                    <a:lnTo>
                      <a:pt x="3905" y="3352"/>
                    </a:lnTo>
                    <a:lnTo>
                      <a:pt x="3925" y="3352"/>
                    </a:lnTo>
                    <a:lnTo>
                      <a:pt x="3925" y="3333"/>
                    </a:lnTo>
                    <a:lnTo>
                      <a:pt x="3944" y="3333"/>
                    </a:lnTo>
                    <a:lnTo>
                      <a:pt x="3944" y="3314"/>
                    </a:lnTo>
                    <a:lnTo>
                      <a:pt x="3981" y="3295"/>
                    </a:lnTo>
                    <a:lnTo>
                      <a:pt x="4001" y="3295"/>
                    </a:lnTo>
                    <a:lnTo>
                      <a:pt x="4020" y="3295"/>
                    </a:lnTo>
                    <a:lnTo>
                      <a:pt x="4020" y="3276"/>
                    </a:lnTo>
                    <a:lnTo>
                      <a:pt x="4020" y="3256"/>
                    </a:lnTo>
                    <a:lnTo>
                      <a:pt x="4020" y="3237"/>
                    </a:lnTo>
                    <a:lnTo>
                      <a:pt x="4001" y="3237"/>
                    </a:lnTo>
                    <a:lnTo>
                      <a:pt x="3981" y="3237"/>
                    </a:lnTo>
                    <a:lnTo>
                      <a:pt x="3962" y="3237"/>
                    </a:lnTo>
                    <a:lnTo>
                      <a:pt x="3944" y="3237"/>
                    </a:lnTo>
                    <a:lnTo>
                      <a:pt x="3905" y="3276"/>
                    </a:lnTo>
                    <a:lnTo>
                      <a:pt x="3886" y="3276"/>
                    </a:lnTo>
                    <a:lnTo>
                      <a:pt x="3867" y="3256"/>
                    </a:lnTo>
                    <a:lnTo>
                      <a:pt x="3848" y="3256"/>
                    </a:lnTo>
                    <a:lnTo>
                      <a:pt x="3848" y="3276"/>
                    </a:lnTo>
                    <a:lnTo>
                      <a:pt x="3829" y="3276"/>
                    </a:lnTo>
                    <a:lnTo>
                      <a:pt x="3810" y="3276"/>
                    </a:lnTo>
                    <a:lnTo>
                      <a:pt x="3810" y="3256"/>
                    </a:lnTo>
                    <a:lnTo>
                      <a:pt x="3829" y="3237"/>
                    </a:lnTo>
                    <a:lnTo>
                      <a:pt x="3848" y="3200"/>
                    </a:lnTo>
                    <a:lnTo>
                      <a:pt x="3867" y="3180"/>
                    </a:lnTo>
                    <a:lnTo>
                      <a:pt x="3867" y="3161"/>
                    </a:lnTo>
                    <a:lnTo>
                      <a:pt x="3867" y="3142"/>
                    </a:lnTo>
                    <a:lnTo>
                      <a:pt x="3867" y="3123"/>
                    </a:lnTo>
                    <a:lnTo>
                      <a:pt x="3867" y="3104"/>
                    </a:lnTo>
                    <a:lnTo>
                      <a:pt x="3886" y="3085"/>
                    </a:lnTo>
                    <a:lnTo>
                      <a:pt x="3905" y="3066"/>
                    </a:lnTo>
                    <a:lnTo>
                      <a:pt x="3925" y="3047"/>
                    </a:lnTo>
                    <a:lnTo>
                      <a:pt x="3925" y="3028"/>
                    </a:lnTo>
                    <a:lnTo>
                      <a:pt x="3925" y="3009"/>
                    </a:lnTo>
                    <a:lnTo>
                      <a:pt x="3925" y="2990"/>
                    </a:lnTo>
                    <a:lnTo>
                      <a:pt x="3925" y="2952"/>
                    </a:lnTo>
                    <a:lnTo>
                      <a:pt x="3925" y="2933"/>
                    </a:lnTo>
                    <a:lnTo>
                      <a:pt x="3905" y="2933"/>
                    </a:lnTo>
                    <a:lnTo>
                      <a:pt x="3886" y="2933"/>
                    </a:lnTo>
                    <a:lnTo>
                      <a:pt x="3867" y="2933"/>
                    </a:lnTo>
                    <a:lnTo>
                      <a:pt x="3867" y="2914"/>
                    </a:lnTo>
                    <a:lnTo>
                      <a:pt x="3848" y="2914"/>
                    </a:lnTo>
                    <a:lnTo>
                      <a:pt x="3829" y="2895"/>
                    </a:lnTo>
                    <a:lnTo>
                      <a:pt x="3791" y="2895"/>
                    </a:lnTo>
                    <a:lnTo>
                      <a:pt x="3772" y="2895"/>
                    </a:lnTo>
                    <a:lnTo>
                      <a:pt x="3772" y="2875"/>
                    </a:lnTo>
                    <a:lnTo>
                      <a:pt x="3753" y="2838"/>
                    </a:lnTo>
                    <a:lnTo>
                      <a:pt x="3734" y="2743"/>
                    </a:lnTo>
                    <a:lnTo>
                      <a:pt x="3734" y="2723"/>
                    </a:lnTo>
                    <a:lnTo>
                      <a:pt x="3753" y="2723"/>
                    </a:lnTo>
                    <a:lnTo>
                      <a:pt x="3753" y="2704"/>
                    </a:lnTo>
                    <a:lnTo>
                      <a:pt x="3772" y="2704"/>
                    </a:lnTo>
                    <a:lnTo>
                      <a:pt x="3772" y="2666"/>
                    </a:lnTo>
                    <a:lnTo>
                      <a:pt x="3772" y="2647"/>
                    </a:lnTo>
                    <a:lnTo>
                      <a:pt x="3791" y="2628"/>
                    </a:lnTo>
                    <a:lnTo>
                      <a:pt x="3772" y="2609"/>
                    </a:lnTo>
                    <a:lnTo>
                      <a:pt x="3753" y="2609"/>
                    </a:lnTo>
                    <a:lnTo>
                      <a:pt x="3753" y="2590"/>
                    </a:lnTo>
                    <a:lnTo>
                      <a:pt x="3753" y="2571"/>
                    </a:lnTo>
                    <a:lnTo>
                      <a:pt x="3734" y="2571"/>
                    </a:lnTo>
                    <a:lnTo>
                      <a:pt x="3734" y="2552"/>
                    </a:lnTo>
                    <a:lnTo>
                      <a:pt x="3715" y="2552"/>
                    </a:lnTo>
                    <a:lnTo>
                      <a:pt x="3715" y="2533"/>
                    </a:lnTo>
                    <a:lnTo>
                      <a:pt x="3715" y="2514"/>
                    </a:lnTo>
                    <a:lnTo>
                      <a:pt x="3696" y="2514"/>
                    </a:lnTo>
                    <a:lnTo>
                      <a:pt x="3696" y="2533"/>
                    </a:lnTo>
                    <a:lnTo>
                      <a:pt x="3677" y="2514"/>
                    </a:lnTo>
                    <a:lnTo>
                      <a:pt x="3677" y="2476"/>
                    </a:lnTo>
                    <a:lnTo>
                      <a:pt x="3696" y="2457"/>
                    </a:lnTo>
                    <a:lnTo>
                      <a:pt x="3696" y="2438"/>
                    </a:lnTo>
                    <a:lnTo>
                      <a:pt x="3734" y="2418"/>
                    </a:lnTo>
                    <a:lnTo>
                      <a:pt x="3734" y="2399"/>
                    </a:lnTo>
                    <a:lnTo>
                      <a:pt x="3753" y="2362"/>
                    </a:lnTo>
                    <a:lnTo>
                      <a:pt x="3753" y="2342"/>
                    </a:lnTo>
                    <a:lnTo>
                      <a:pt x="3753" y="2323"/>
                    </a:lnTo>
                    <a:lnTo>
                      <a:pt x="3753" y="2304"/>
                    </a:lnTo>
                    <a:lnTo>
                      <a:pt x="3734" y="2304"/>
                    </a:lnTo>
                    <a:lnTo>
                      <a:pt x="3715" y="2285"/>
                    </a:lnTo>
                    <a:lnTo>
                      <a:pt x="3696" y="2285"/>
                    </a:lnTo>
                    <a:lnTo>
                      <a:pt x="3677" y="2285"/>
                    </a:lnTo>
                    <a:lnTo>
                      <a:pt x="3658" y="2304"/>
                    </a:lnTo>
                    <a:lnTo>
                      <a:pt x="3639" y="2323"/>
                    </a:lnTo>
                    <a:lnTo>
                      <a:pt x="3620" y="2323"/>
                    </a:lnTo>
                    <a:lnTo>
                      <a:pt x="3581" y="2304"/>
                    </a:lnTo>
                    <a:lnTo>
                      <a:pt x="3581" y="2285"/>
                    </a:lnTo>
                    <a:lnTo>
                      <a:pt x="3563" y="2285"/>
                    </a:lnTo>
                    <a:lnTo>
                      <a:pt x="3563" y="2266"/>
                    </a:lnTo>
                    <a:lnTo>
                      <a:pt x="3563" y="2247"/>
                    </a:lnTo>
                    <a:lnTo>
                      <a:pt x="3563" y="2209"/>
                    </a:lnTo>
                    <a:lnTo>
                      <a:pt x="3544" y="2152"/>
                    </a:lnTo>
                    <a:lnTo>
                      <a:pt x="3544" y="2133"/>
                    </a:lnTo>
                    <a:lnTo>
                      <a:pt x="3544" y="2113"/>
                    </a:lnTo>
                    <a:lnTo>
                      <a:pt x="3544" y="2095"/>
                    </a:lnTo>
                    <a:lnTo>
                      <a:pt x="3563" y="2076"/>
                    </a:lnTo>
                    <a:lnTo>
                      <a:pt x="3581" y="2018"/>
                    </a:lnTo>
                    <a:lnTo>
                      <a:pt x="3600" y="1981"/>
                    </a:lnTo>
                    <a:lnTo>
                      <a:pt x="3620" y="1923"/>
                    </a:lnTo>
                    <a:lnTo>
                      <a:pt x="3639" y="1923"/>
                    </a:lnTo>
                    <a:lnTo>
                      <a:pt x="3639" y="1904"/>
                    </a:lnTo>
                    <a:lnTo>
                      <a:pt x="3658" y="1904"/>
                    </a:lnTo>
                    <a:lnTo>
                      <a:pt x="3658" y="1885"/>
                    </a:lnTo>
                    <a:lnTo>
                      <a:pt x="3658" y="1866"/>
                    </a:lnTo>
                    <a:lnTo>
                      <a:pt x="3639" y="1828"/>
                    </a:lnTo>
                    <a:lnTo>
                      <a:pt x="3639" y="1809"/>
                    </a:lnTo>
                    <a:lnTo>
                      <a:pt x="3658" y="1809"/>
                    </a:lnTo>
                    <a:lnTo>
                      <a:pt x="3658" y="1790"/>
                    </a:lnTo>
                    <a:lnTo>
                      <a:pt x="3677" y="1771"/>
                    </a:lnTo>
                    <a:lnTo>
                      <a:pt x="3696" y="1771"/>
                    </a:lnTo>
                    <a:lnTo>
                      <a:pt x="3715" y="1771"/>
                    </a:lnTo>
                    <a:lnTo>
                      <a:pt x="3734" y="1752"/>
                    </a:lnTo>
                    <a:lnTo>
                      <a:pt x="3753" y="1752"/>
                    </a:lnTo>
                    <a:lnTo>
                      <a:pt x="3791" y="1752"/>
                    </a:lnTo>
                    <a:lnTo>
                      <a:pt x="3810" y="1752"/>
                    </a:lnTo>
                    <a:lnTo>
                      <a:pt x="3848" y="1695"/>
                    </a:lnTo>
                    <a:lnTo>
                      <a:pt x="3867" y="1695"/>
                    </a:lnTo>
                    <a:lnTo>
                      <a:pt x="3867" y="1676"/>
                    </a:lnTo>
                    <a:lnTo>
                      <a:pt x="3886" y="1656"/>
                    </a:lnTo>
                    <a:lnTo>
                      <a:pt x="3886" y="1637"/>
                    </a:lnTo>
                    <a:lnTo>
                      <a:pt x="3886" y="1619"/>
                    </a:lnTo>
                    <a:lnTo>
                      <a:pt x="3886" y="1600"/>
                    </a:lnTo>
                    <a:lnTo>
                      <a:pt x="3905" y="1600"/>
                    </a:lnTo>
                    <a:lnTo>
                      <a:pt x="3925" y="1580"/>
                    </a:lnTo>
                    <a:lnTo>
                      <a:pt x="3925" y="1561"/>
                    </a:lnTo>
                    <a:lnTo>
                      <a:pt x="3925" y="1542"/>
                    </a:lnTo>
                    <a:lnTo>
                      <a:pt x="3981" y="1542"/>
                    </a:lnTo>
                    <a:lnTo>
                      <a:pt x="3981" y="1523"/>
                    </a:lnTo>
                    <a:lnTo>
                      <a:pt x="4001" y="1523"/>
                    </a:lnTo>
                    <a:lnTo>
                      <a:pt x="4001" y="1504"/>
                    </a:lnTo>
                    <a:lnTo>
                      <a:pt x="4020" y="1504"/>
                    </a:lnTo>
                    <a:lnTo>
                      <a:pt x="4020" y="1485"/>
                    </a:lnTo>
                    <a:lnTo>
                      <a:pt x="4039" y="1466"/>
                    </a:lnTo>
                    <a:lnTo>
                      <a:pt x="4039" y="1447"/>
                    </a:lnTo>
                    <a:lnTo>
                      <a:pt x="4039" y="1428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57" name="Freeform 28">
                <a:extLst>
                  <a:ext uri="{FF2B5EF4-FFF2-40B4-BE49-F238E27FC236}">
                    <a16:creationId xmlns:a16="http://schemas.microsoft.com/office/drawing/2014/main" id="{4BA2F8E9-5F6C-DA4A-9512-C26164DE67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04275" y="9752013"/>
                <a:ext cx="2071688" cy="1303337"/>
              </a:xfrm>
              <a:custGeom>
                <a:avLst/>
                <a:gdLst>
                  <a:gd name="T0" fmla="*/ 2147483646 w 5753"/>
                  <a:gd name="T1" fmla="*/ 2147483646 h 3620"/>
                  <a:gd name="T2" fmla="*/ 2147483646 w 5753"/>
                  <a:gd name="T3" fmla="*/ 2147483646 h 3620"/>
                  <a:gd name="T4" fmla="*/ 2147483646 w 5753"/>
                  <a:gd name="T5" fmla="*/ 2147483646 h 3620"/>
                  <a:gd name="T6" fmla="*/ 2147483646 w 5753"/>
                  <a:gd name="T7" fmla="*/ 2147483646 h 3620"/>
                  <a:gd name="T8" fmla="*/ 2147483646 w 5753"/>
                  <a:gd name="T9" fmla="*/ 2147483646 h 3620"/>
                  <a:gd name="T10" fmla="*/ 2147483646 w 5753"/>
                  <a:gd name="T11" fmla="*/ 2147483646 h 3620"/>
                  <a:gd name="T12" fmla="*/ 2147483646 w 5753"/>
                  <a:gd name="T13" fmla="*/ 2147483646 h 3620"/>
                  <a:gd name="T14" fmla="*/ 2147483646 w 5753"/>
                  <a:gd name="T15" fmla="*/ 2147483646 h 3620"/>
                  <a:gd name="T16" fmla="*/ 2147483646 w 5753"/>
                  <a:gd name="T17" fmla="*/ 2147483646 h 3620"/>
                  <a:gd name="T18" fmla="*/ 2147483646 w 5753"/>
                  <a:gd name="T19" fmla="*/ 2147483646 h 3620"/>
                  <a:gd name="T20" fmla="*/ 2147483646 w 5753"/>
                  <a:gd name="T21" fmla="*/ 2147483646 h 3620"/>
                  <a:gd name="T22" fmla="*/ 2147483646 w 5753"/>
                  <a:gd name="T23" fmla="*/ 2147483646 h 3620"/>
                  <a:gd name="T24" fmla="*/ 2147483646 w 5753"/>
                  <a:gd name="T25" fmla="*/ 2147483646 h 3620"/>
                  <a:gd name="T26" fmla="*/ 2147483646 w 5753"/>
                  <a:gd name="T27" fmla="*/ 2147483646 h 3620"/>
                  <a:gd name="T28" fmla="*/ 2147483646 w 5753"/>
                  <a:gd name="T29" fmla="*/ 2147483646 h 3620"/>
                  <a:gd name="T30" fmla="*/ 2147483646 w 5753"/>
                  <a:gd name="T31" fmla="*/ 2147483646 h 3620"/>
                  <a:gd name="T32" fmla="*/ 2147483646 w 5753"/>
                  <a:gd name="T33" fmla="*/ 2147483646 h 3620"/>
                  <a:gd name="T34" fmla="*/ 2147483646 w 5753"/>
                  <a:gd name="T35" fmla="*/ 2147483646 h 3620"/>
                  <a:gd name="T36" fmla="*/ 2147483646 w 5753"/>
                  <a:gd name="T37" fmla="*/ 2147483646 h 3620"/>
                  <a:gd name="T38" fmla="*/ 2147483646 w 5753"/>
                  <a:gd name="T39" fmla="*/ 2147483646 h 3620"/>
                  <a:gd name="T40" fmla="*/ 2147483646 w 5753"/>
                  <a:gd name="T41" fmla="*/ 2147483646 h 3620"/>
                  <a:gd name="T42" fmla="*/ 2147483646 w 5753"/>
                  <a:gd name="T43" fmla="*/ 2147483646 h 3620"/>
                  <a:gd name="T44" fmla="*/ 2147483646 w 5753"/>
                  <a:gd name="T45" fmla="*/ 2147483646 h 3620"/>
                  <a:gd name="T46" fmla="*/ 2147483646 w 5753"/>
                  <a:gd name="T47" fmla="*/ 2147483646 h 3620"/>
                  <a:gd name="T48" fmla="*/ 2147483646 w 5753"/>
                  <a:gd name="T49" fmla="*/ 2147483646 h 3620"/>
                  <a:gd name="T50" fmla="*/ 2147483646 w 5753"/>
                  <a:gd name="T51" fmla="*/ 2147483646 h 3620"/>
                  <a:gd name="T52" fmla="*/ 2147483646 w 5753"/>
                  <a:gd name="T53" fmla="*/ 2147483646 h 3620"/>
                  <a:gd name="T54" fmla="*/ 2147483646 w 5753"/>
                  <a:gd name="T55" fmla="*/ 2147483646 h 3620"/>
                  <a:gd name="T56" fmla="*/ 2147483646 w 5753"/>
                  <a:gd name="T57" fmla="*/ 2147483646 h 3620"/>
                  <a:gd name="T58" fmla="*/ 2147483646 w 5753"/>
                  <a:gd name="T59" fmla="*/ 2147483646 h 3620"/>
                  <a:gd name="T60" fmla="*/ 2147483646 w 5753"/>
                  <a:gd name="T61" fmla="*/ 2147483646 h 3620"/>
                  <a:gd name="T62" fmla="*/ 2147483646 w 5753"/>
                  <a:gd name="T63" fmla="*/ 2147483646 h 3620"/>
                  <a:gd name="T64" fmla="*/ 2147483646 w 5753"/>
                  <a:gd name="T65" fmla="*/ 2147483646 h 3620"/>
                  <a:gd name="T66" fmla="*/ 2147483646 w 5753"/>
                  <a:gd name="T67" fmla="*/ 2147483646 h 3620"/>
                  <a:gd name="T68" fmla="*/ 2147483646 w 5753"/>
                  <a:gd name="T69" fmla="*/ 2147483646 h 3620"/>
                  <a:gd name="T70" fmla="*/ 2147483646 w 5753"/>
                  <a:gd name="T71" fmla="*/ 2147483646 h 3620"/>
                  <a:gd name="T72" fmla="*/ 2147483646 w 5753"/>
                  <a:gd name="T73" fmla="*/ 2147483646 h 3620"/>
                  <a:gd name="T74" fmla="*/ 2147483646 w 5753"/>
                  <a:gd name="T75" fmla="*/ 2147483646 h 3620"/>
                  <a:gd name="T76" fmla="*/ 2147483646 w 5753"/>
                  <a:gd name="T77" fmla="*/ 2147483646 h 3620"/>
                  <a:gd name="T78" fmla="*/ 2147483646 w 5753"/>
                  <a:gd name="T79" fmla="*/ 2147483646 h 3620"/>
                  <a:gd name="T80" fmla="*/ 2147483646 w 5753"/>
                  <a:gd name="T81" fmla="*/ 2147483646 h 3620"/>
                  <a:gd name="T82" fmla="*/ 2147483646 w 5753"/>
                  <a:gd name="T83" fmla="*/ 2147483646 h 3620"/>
                  <a:gd name="T84" fmla="*/ 2147483646 w 5753"/>
                  <a:gd name="T85" fmla="*/ 2147483646 h 3620"/>
                  <a:gd name="T86" fmla="*/ 2147483646 w 5753"/>
                  <a:gd name="T87" fmla="*/ 2147483646 h 3620"/>
                  <a:gd name="T88" fmla="*/ 2147483646 w 5753"/>
                  <a:gd name="T89" fmla="*/ 2147483646 h 3620"/>
                  <a:gd name="T90" fmla="*/ 2147483646 w 5753"/>
                  <a:gd name="T91" fmla="*/ 2147483646 h 3620"/>
                  <a:gd name="T92" fmla="*/ 2147483646 w 5753"/>
                  <a:gd name="T93" fmla="*/ 2147483646 h 3620"/>
                  <a:gd name="T94" fmla="*/ 2147483646 w 5753"/>
                  <a:gd name="T95" fmla="*/ 2147483646 h 3620"/>
                  <a:gd name="T96" fmla="*/ 2147483646 w 5753"/>
                  <a:gd name="T97" fmla="*/ 2147483646 h 3620"/>
                  <a:gd name="T98" fmla="*/ 2147483646 w 5753"/>
                  <a:gd name="T99" fmla="*/ 2147483646 h 3620"/>
                  <a:gd name="T100" fmla="*/ 2147483646 w 5753"/>
                  <a:gd name="T101" fmla="*/ 2147483646 h 3620"/>
                  <a:gd name="T102" fmla="*/ 2147483646 w 5753"/>
                  <a:gd name="T103" fmla="*/ 2147483646 h 3620"/>
                  <a:gd name="T104" fmla="*/ 2147483646 w 5753"/>
                  <a:gd name="T105" fmla="*/ 2147483646 h 3620"/>
                  <a:gd name="T106" fmla="*/ 2147483646 w 5753"/>
                  <a:gd name="T107" fmla="*/ 2147483646 h 3620"/>
                  <a:gd name="T108" fmla="*/ 2147483646 w 5753"/>
                  <a:gd name="T109" fmla="*/ 2147483646 h 3620"/>
                  <a:gd name="T110" fmla="*/ 2147483646 w 5753"/>
                  <a:gd name="T111" fmla="*/ 2147483646 h 3620"/>
                  <a:gd name="T112" fmla="*/ 2147483646 w 5753"/>
                  <a:gd name="T113" fmla="*/ 2147483646 h 3620"/>
                  <a:gd name="T114" fmla="*/ 2147483646 w 5753"/>
                  <a:gd name="T115" fmla="*/ 2147483646 h 3620"/>
                  <a:gd name="T116" fmla="*/ 2147483646 w 5753"/>
                  <a:gd name="T117" fmla="*/ 2147483646 h 3620"/>
                  <a:gd name="T118" fmla="*/ 2147483646 w 5753"/>
                  <a:gd name="T119" fmla="*/ 2147483646 h 3620"/>
                  <a:gd name="T120" fmla="*/ 2147483646 w 5753"/>
                  <a:gd name="T121" fmla="*/ 2147483646 h 3620"/>
                  <a:gd name="T122" fmla="*/ 2147483646 w 5753"/>
                  <a:gd name="T123" fmla="*/ 2147483646 h 3620"/>
                  <a:gd name="T124" fmla="*/ 2147483646 w 5753"/>
                  <a:gd name="T125" fmla="*/ 2147483646 h 362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753" h="3620">
                    <a:moveTo>
                      <a:pt x="5752" y="2971"/>
                    </a:moveTo>
                    <a:lnTo>
                      <a:pt x="5752" y="2952"/>
                    </a:lnTo>
                    <a:lnTo>
                      <a:pt x="5733" y="2952"/>
                    </a:lnTo>
                    <a:lnTo>
                      <a:pt x="5733" y="2933"/>
                    </a:lnTo>
                    <a:lnTo>
                      <a:pt x="5733" y="2914"/>
                    </a:lnTo>
                    <a:lnTo>
                      <a:pt x="5752" y="2895"/>
                    </a:lnTo>
                    <a:lnTo>
                      <a:pt x="5733" y="2895"/>
                    </a:lnTo>
                    <a:lnTo>
                      <a:pt x="5733" y="2875"/>
                    </a:lnTo>
                    <a:lnTo>
                      <a:pt x="5714" y="2838"/>
                    </a:lnTo>
                    <a:lnTo>
                      <a:pt x="5695" y="2838"/>
                    </a:lnTo>
                    <a:lnTo>
                      <a:pt x="5695" y="2819"/>
                    </a:lnTo>
                    <a:lnTo>
                      <a:pt x="5714" y="2780"/>
                    </a:lnTo>
                    <a:lnTo>
                      <a:pt x="5714" y="2761"/>
                    </a:lnTo>
                    <a:lnTo>
                      <a:pt x="5695" y="2743"/>
                    </a:lnTo>
                    <a:lnTo>
                      <a:pt x="5695" y="2704"/>
                    </a:lnTo>
                    <a:lnTo>
                      <a:pt x="5695" y="2685"/>
                    </a:lnTo>
                    <a:lnTo>
                      <a:pt x="5676" y="2647"/>
                    </a:lnTo>
                    <a:lnTo>
                      <a:pt x="5676" y="2628"/>
                    </a:lnTo>
                    <a:lnTo>
                      <a:pt x="5676" y="2609"/>
                    </a:lnTo>
                    <a:lnTo>
                      <a:pt x="5638" y="2609"/>
                    </a:lnTo>
                    <a:lnTo>
                      <a:pt x="5638" y="2590"/>
                    </a:lnTo>
                    <a:lnTo>
                      <a:pt x="5619" y="2571"/>
                    </a:lnTo>
                    <a:lnTo>
                      <a:pt x="5600" y="2552"/>
                    </a:lnTo>
                    <a:lnTo>
                      <a:pt x="5581" y="2552"/>
                    </a:lnTo>
                    <a:lnTo>
                      <a:pt x="5581" y="2533"/>
                    </a:lnTo>
                    <a:lnTo>
                      <a:pt x="5581" y="2514"/>
                    </a:lnTo>
                    <a:lnTo>
                      <a:pt x="5562" y="2514"/>
                    </a:lnTo>
                    <a:lnTo>
                      <a:pt x="5562" y="2495"/>
                    </a:lnTo>
                    <a:lnTo>
                      <a:pt x="5562" y="2476"/>
                    </a:lnTo>
                    <a:lnTo>
                      <a:pt x="5581" y="2476"/>
                    </a:lnTo>
                    <a:lnTo>
                      <a:pt x="5600" y="2457"/>
                    </a:lnTo>
                    <a:lnTo>
                      <a:pt x="5600" y="2438"/>
                    </a:lnTo>
                    <a:lnTo>
                      <a:pt x="5619" y="2438"/>
                    </a:lnTo>
                    <a:lnTo>
                      <a:pt x="5619" y="2418"/>
                    </a:lnTo>
                    <a:lnTo>
                      <a:pt x="5619" y="2399"/>
                    </a:lnTo>
                    <a:lnTo>
                      <a:pt x="5600" y="2381"/>
                    </a:lnTo>
                    <a:lnTo>
                      <a:pt x="5600" y="2362"/>
                    </a:lnTo>
                    <a:lnTo>
                      <a:pt x="5562" y="2323"/>
                    </a:lnTo>
                    <a:lnTo>
                      <a:pt x="5543" y="2323"/>
                    </a:lnTo>
                    <a:lnTo>
                      <a:pt x="5524" y="2304"/>
                    </a:lnTo>
                    <a:lnTo>
                      <a:pt x="5524" y="2285"/>
                    </a:lnTo>
                    <a:lnTo>
                      <a:pt x="5504" y="2285"/>
                    </a:lnTo>
                    <a:lnTo>
                      <a:pt x="5504" y="2266"/>
                    </a:lnTo>
                    <a:lnTo>
                      <a:pt x="5485" y="2266"/>
                    </a:lnTo>
                    <a:lnTo>
                      <a:pt x="5485" y="2247"/>
                    </a:lnTo>
                    <a:lnTo>
                      <a:pt x="5485" y="2228"/>
                    </a:lnTo>
                    <a:lnTo>
                      <a:pt x="5485" y="2209"/>
                    </a:lnTo>
                    <a:lnTo>
                      <a:pt x="5485" y="2190"/>
                    </a:lnTo>
                    <a:lnTo>
                      <a:pt x="5485" y="2171"/>
                    </a:lnTo>
                    <a:lnTo>
                      <a:pt x="5504" y="2152"/>
                    </a:lnTo>
                    <a:lnTo>
                      <a:pt x="5524" y="2152"/>
                    </a:lnTo>
                    <a:lnTo>
                      <a:pt x="5524" y="2171"/>
                    </a:lnTo>
                    <a:lnTo>
                      <a:pt x="5543" y="2152"/>
                    </a:lnTo>
                    <a:lnTo>
                      <a:pt x="5543" y="2133"/>
                    </a:lnTo>
                    <a:lnTo>
                      <a:pt x="5543" y="2114"/>
                    </a:lnTo>
                    <a:lnTo>
                      <a:pt x="5543" y="2095"/>
                    </a:lnTo>
                    <a:lnTo>
                      <a:pt x="5543" y="2076"/>
                    </a:lnTo>
                    <a:lnTo>
                      <a:pt x="5562" y="2076"/>
                    </a:lnTo>
                    <a:lnTo>
                      <a:pt x="5581" y="2057"/>
                    </a:lnTo>
                    <a:lnTo>
                      <a:pt x="5600" y="2057"/>
                    </a:lnTo>
                    <a:lnTo>
                      <a:pt x="5600" y="2037"/>
                    </a:lnTo>
                    <a:lnTo>
                      <a:pt x="5619" y="2037"/>
                    </a:lnTo>
                    <a:lnTo>
                      <a:pt x="5638" y="2018"/>
                    </a:lnTo>
                    <a:lnTo>
                      <a:pt x="5657" y="2000"/>
                    </a:lnTo>
                    <a:lnTo>
                      <a:pt x="5676" y="2000"/>
                    </a:lnTo>
                    <a:lnTo>
                      <a:pt x="5676" y="1981"/>
                    </a:lnTo>
                    <a:lnTo>
                      <a:pt x="5676" y="1961"/>
                    </a:lnTo>
                    <a:lnTo>
                      <a:pt x="5676" y="1942"/>
                    </a:lnTo>
                    <a:lnTo>
                      <a:pt x="5657" y="1923"/>
                    </a:lnTo>
                    <a:lnTo>
                      <a:pt x="5638" y="1923"/>
                    </a:lnTo>
                    <a:lnTo>
                      <a:pt x="5619" y="1923"/>
                    </a:lnTo>
                    <a:lnTo>
                      <a:pt x="5619" y="1942"/>
                    </a:lnTo>
                    <a:lnTo>
                      <a:pt x="5600" y="1942"/>
                    </a:lnTo>
                    <a:lnTo>
                      <a:pt x="5600" y="1923"/>
                    </a:lnTo>
                    <a:lnTo>
                      <a:pt x="5600" y="1904"/>
                    </a:lnTo>
                    <a:lnTo>
                      <a:pt x="5581" y="1885"/>
                    </a:lnTo>
                    <a:lnTo>
                      <a:pt x="5562" y="1866"/>
                    </a:lnTo>
                    <a:lnTo>
                      <a:pt x="5562" y="1847"/>
                    </a:lnTo>
                    <a:lnTo>
                      <a:pt x="5543" y="1847"/>
                    </a:lnTo>
                    <a:lnTo>
                      <a:pt x="5524" y="1847"/>
                    </a:lnTo>
                    <a:lnTo>
                      <a:pt x="5524" y="1866"/>
                    </a:lnTo>
                    <a:lnTo>
                      <a:pt x="5504" y="1866"/>
                    </a:lnTo>
                    <a:lnTo>
                      <a:pt x="5504" y="1847"/>
                    </a:lnTo>
                    <a:lnTo>
                      <a:pt x="5485" y="1847"/>
                    </a:lnTo>
                    <a:lnTo>
                      <a:pt x="5428" y="1790"/>
                    </a:lnTo>
                    <a:lnTo>
                      <a:pt x="5409" y="1771"/>
                    </a:lnTo>
                    <a:lnTo>
                      <a:pt x="5390" y="1771"/>
                    </a:lnTo>
                    <a:lnTo>
                      <a:pt x="5372" y="1771"/>
                    </a:lnTo>
                    <a:lnTo>
                      <a:pt x="5372" y="1790"/>
                    </a:lnTo>
                    <a:lnTo>
                      <a:pt x="5352" y="1790"/>
                    </a:lnTo>
                    <a:lnTo>
                      <a:pt x="5352" y="1809"/>
                    </a:lnTo>
                    <a:lnTo>
                      <a:pt x="5352" y="1828"/>
                    </a:lnTo>
                    <a:lnTo>
                      <a:pt x="5333" y="1828"/>
                    </a:lnTo>
                    <a:lnTo>
                      <a:pt x="5333" y="1809"/>
                    </a:lnTo>
                    <a:lnTo>
                      <a:pt x="5314" y="1809"/>
                    </a:lnTo>
                    <a:lnTo>
                      <a:pt x="5295" y="1771"/>
                    </a:lnTo>
                    <a:lnTo>
                      <a:pt x="5295" y="1752"/>
                    </a:lnTo>
                    <a:lnTo>
                      <a:pt x="5276" y="1752"/>
                    </a:lnTo>
                    <a:lnTo>
                      <a:pt x="5257" y="1733"/>
                    </a:lnTo>
                    <a:lnTo>
                      <a:pt x="5238" y="1714"/>
                    </a:lnTo>
                    <a:lnTo>
                      <a:pt x="5238" y="1695"/>
                    </a:lnTo>
                    <a:lnTo>
                      <a:pt x="5238" y="1676"/>
                    </a:lnTo>
                    <a:lnTo>
                      <a:pt x="5219" y="1676"/>
                    </a:lnTo>
                    <a:lnTo>
                      <a:pt x="5200" y="1656"/>
                    </a:lnTo>
                    <a:lnTo>
                      <a:pt x="5181" y="1656"/>
                    </a:lnTo>
                    <a:lnTo>
                      <a:pt x="5181" y="1600"/>
                    </a:lnTo>
                    <a:lnTo>
                      <a:pt x="5181" y="1619"/>
                    </a:lnTo>
                    <a:lnTo>
                      <a:pt x="5162" y="1619"/>
                    </a:lnTo>
                    <a:lnTo>
                      <a:pt x="5123" y="1619"/>
                    </a:lnTo>
                    <a:lnTo>
                      <a:pt x="5105" y="1619"/>
                    </a:lnTo>
                    <a:lnTo>
                      <a:pt x="5105" y="1600"/>
                    </a:lnTo>
                    <a:lnTo>
                      <a:pt x="5086" y="1600"/>
                    </a:lnTo>
                    <a:lnTo>
                      <a:pt x="5086" y="1580"/>
                    </a:lnTo>
                    <a:lnTo>
                      <a:pt x="5067" y="1580"/>
                    </a:lnTo>
                    <a:lnTo>
                      <a:pt x="5067" y="1561"/>
                    </a:lnTo>
                    <a:lnTo>
                      <a:pt x="5067" y="1542"/>
                    </a:lnTo>
                    <a:lnTo>
                      <a:pt x="5067" y="1524"/>
                    </a:lnTo>
                    <a:lnTo>
                      <a:pt x="5067" y="1504"/>
                    </a:lnTo>
                    <a:lnTo>
                      <a:pt x="5067" y="1485"/>
                    </a:lnTo>
                    <a:lnTo>
                      <a:pt x="5047" y="1485"/>
                    </a:lnTo>
                    <a:lnTo>
                      <a:pt x="5047" y="1466"/>
                    </a:lnTo>
                    <a:lnTo>
                      <a:pt x="5047" y="1447"/>
                    </a:lnTo>
                    <a:lnTo>
                      <a:pt x="5028" y="1447"/>
                    </a:lnTo>
                    <a:lnTo>
                      <a:pt x="5009" y="1447"/>
                    </a:lnTo>
                    <a:lnTo>
                      <a:pt x="4991" y="1485"/>
                    </a:lnTo>
                    <a:lnTo>
                      <a:pt x="4971" y="1504"/>
                    </a:lnTo>
                    <a:lnTo>
                      <a:pt x="4971" y="1524"/>
                    </a:lnTo>
                    <a:lnTo>
                      <a:pt x="4952" y="1524"/>
                    </a:lnTo>
                    <a:lnTo>
                      <a:pt x="4952" y="1542"/>
                    </a:lnTo>
                    <a:lnTo>
                      <a:pt x="4933" y="1542"/>
                    </a:lnTo>
                    <a:lnTo>
                      <a:pt x="4914" y="1561"/>
                    </a:lnTo>
                    <a:lnTo>
                      <a:pt x="4819" y="1542"/>
                    </a:lnTo>
                    <a:lnTo>
                      <a:pt x="4800" y="1542"/>
                    </a:lnTo>
                    <a:lnTo>
                      <a:pt x="4781" y="1542"/>
                    </a:lnTo>
                    <a:lnTo>
                      <a:pt x="4762" y="1542"/>
                    </a:lnTo>
                    <a:lnTo>
                      <a:pt x="4742" y="1542"/>
                    </a:lnTo>
                    <a:lnTo>
                      <a:pt x="4724" y="1542"/>
                    </a:lnTo>
                    <a:lnTo>
                      <a:pt x="4724" y="1524"/>
                    </a:lnTo>
                    <a:lnTo>
                      <a:pt x="4705" y="1524"/>
                    </a:lnTo>
                    <a:lnTo>
                      <a:pt x="4686" y="1524"/>
                    </a:lnTo>
                    <a:lnTo>
                      <a:pt x="4666" y="1504"/>
                    </a:lnTo>
                    <a:lnTo>
                      <a:pt x="4647" y="1485"/>
                    </a:lnTo>
                    <a:lnTo>
                      <a:pt x="4647" y="1466"/>
                    </a:lnTo>
                    <a:lnTo>
                      <a:pt x="4628" y="1466"/>
                    </a:lnTo>
                    <a:lnTo>
                      <a:pt x="4590" y="1485"/>
                    </a:lnTo>
                    <a:lnTo>
                      <a:pt x="4571" y="1466"/>
                    </a:lnTo>
                    <a:lnTo>
                      <a:pt x="4571" y="1447"/>
                    </a:lnTo>
                    <a:lnTo>
                      <a:pt x="4571" y="1428"/>
                    </a:lnTo>
                    <a:lnTo>
                      <a:pt x="4571" y="1409"/>
                    </a:lnTo>
                    <a:lnTo>
                      <a:pt x="4571" y="1390"/>
                    </a:lnTo>
                    <a:lnTo>
                      <a:pt x="4590" y="1371"/>
                    </a:lnTo>
                    <a:lnTo>
                      <a:pt x="4590" y="1352"/>
                    </a:lnTo>
                    <a:lnTo>
                      <a:pt x="4590" y="1333"/>
                    </a:lnTo>
                    <a:lnTo>
                      <a:pt x="4571" y="1333"/>
                    </a:lnTo>
                    <a:lnTo>
                      <a:pt x="4571" y="1314"/>
                    </a:lnTo>
                    <a:lnTo>
                      <a:pt x="4552" y="1314"/>
                    </a:lnTo>
                    <a:lnTo>
                      <a:pt x="4533" y="1314"/>
                    </a:lnTo>
                    <a:lnTo>
                      <a:pt x="4514" y="1314"/>
                    </a:lnTo>
                    <a:lnTo>
                      <a:pt x="4514" y="1333"/>
                    </a:lnTo>
                    <a:lnTo>
                      <a:pt x="4495" y="1333"/>
                    </a:lnTo>
                    <a:lnTo>
                      <a:pt x="4476" y="1333"/>
                    </a:lnTo>
                    <a:lnTo>
                      <a:pt x="4457" y="1333"/>
                    </a:lnTo>
                    <a:lnTo>
                      <a:pt x="4438" y="1333"/>
                    </a:lnTo>
                    <a:lnTo>
                      <a:pt x="4419" y="1314"/>
                    </a:lnTo>
                    <a:lnTo>
                      <a:pt x="4381" y="1295"/>
                    </a:lnTo>
                    <a:lnTo>
                      <a:pt x="4381" y="1275"/>
                    </a:lnTo>
                    <a:lnTo>
                      <a:pt x="4361" y="1275"/>
                    </a:lnTo>
                    <a:lnTo>
                      <a:pt x="4361" y="1257"/>
                    </a:lnTo>
                    <a:lnTo>
                      <a:pt x="4324" y="1257"/>
                    </a:lnTo>
                    <a:lnTo>
                      <a:pt x="4305" y="1238"/>
                    </a:lnTo>
                    <a:lnTo>
                      <a:pt x="4285" y="1238"/>
                    </a:lnTo>
                    <a:lnTo>
                      <a:pt x="4266" y="1238"/>
                    </a:lnTo>
                    <a:lnTo>
                      <a:pt x="4229" y="1295"/>
                    </a:lnTo>
                    <a:lnTo>
                      <a:pt x="4209" y="1295"/>
                    </a:lnTo>
                    <a:lnTo>
                      <a:pt x="4209" y="1314"/>
                    </a:lnTo>
                    <a:lnTo>
                      <a:pt x="4190" y="1314"/>
                    </a:lnTo>
                    <a:lnTo>
                      <a:pt x="4152" y="1314"/>
                    </a:lnTo>
                    <a:lnTo>
                      <a:pt x="4133" y="1314"/>
                    </a:lnTo>
                    <a:lnTo>
                      <a:pt x="4133" y="1295"/>
                    </a:lnTo>
                    <a:lnTo>
                      <a:pt x="4133" y="1275"/>
                    </a:lnTo>
                    <a:lnTo>
                      <a:pt x="4133" y="1238"/>
                    </a:lnTo>
                    <a:lnTo>
                      <a:pt x="4114" y="1219"/>
                    </a:lnTo>
                    <a:lnTo>
                      <a:pt x="4114" y="1238"/>
                    </a:lnTo>
                    <a:lnTo>
                      <a:pt x="4095" y="1238"/>
                    </a:lnTo>
                    <a:lnTo>
                      <a:pt x="4076" y="1238"/>
                    </a:lnTo>
                    <a:lnTo>
                      <a:pt x="4076" y="1219"/>
                    </a:lnTo>
                    <a:lnTo>
                      <a:pt x="4057" y="1180"/>
                    </a:lnTo>
                    <a:lnTo>
                      <a:pt x="4057" y="1161"/>
                    </a:lnTo>
                    <a:lnTo>
                      <a:pt x="4019" y="1123"/>
                    </a:lnTo>
                    <a:lnTo>
                      <a:pt x="4019" y="1104"/>
                    </a:lnTo>
                    <a:lnTo>
                      <a:pt x="4019" y="1066"/>
                    </a:lnTo>
                    <a:lnTo>
                      <a:pt x="4000" y="1028"/>
                    </a:lnTo>
                    <a:lnTo>
                      <a:pt x="3981" y="990"/>
                    </a:lnTo>
                    <a:lnTo>
                      <a:pt x="3981" y="971"/>
                    </a:lnTo>
                    <a:lnTo>
                      <a:pt x="4000" y="971"/>
                    </a:lnTo>
                    <a:lnTo>
                      <a:pt x="4000" y="952"/>
                    </a:lnTo>
                    <a:lnTo>
                      <a:pt x="4000" y="933"/>
                    </a:lnTo>
                    <a:lnTo>
                      <a:pt x="4000" y="876"/>
                    </a:lnTo>
                    <a:lnTo>
                      <a:pt x="4000" y="857"/>
                    </a:lnTo>
                    <a:lnTo>
                      <a:pt x="4000" y="838"/>
                    </a:lnTo>
                    <a:lnTo>
                      <a:pt x="4000" y="818"/>
                    </a:lnTo>
                    <a:lnTo>
                      <a:pt x="4019" y="799"/>
                    </a:lnTo>
                    <a:lnTo>
                      <a:pt x="4000" y="780"/>
                    </a:lnTo>
                    <a:lnTo>
                      <a:pt x="3981" y="742"/>
                    </a:lnTo>
                    <a:lnTo>
                      <a:pt x="3962" y="742"/>
                    </a:lnTo>
                    <a:lnTo>
                      <a:pt x="3943" y="742"/>
                    </a:lnTo>
                    <a:lnTo>
                      <a:pt x="3924" y="742"/>
                    </a:lnTo>
                    <a:lnTo>
                      <a:pt x="3904" y="742"/>
                    </a:lnTo>
                    <a:lnTo>
                      <a:pt x="3904" y="762"/>
                    </a:lnTo>
                    <a:lnTo>
                      <a:pt x="3885" y="762"/>
                    </a:lnTo>
                    <a:lnTo>
                      <a:pt x="3885" y="780"/>
                    </a:lnTo>
                    <a:lnTo>
                      <a:pt x="3867" y="799"/>
                    </a:lnTo>
                    <a:lnTo>
                      <a:pt x="3848" y="799"/>
                    </a:lnTo>
                    <a:lnTo>
                      <a:pt x="3848" y="818"/>
                    </a:lnTo>
                    <a:lnTo>
                      <a:pt x="3828" y="818"/>
                    </a:lnTo>
                    <a:lnTo>
                      <a:pt x="3828" y="838"/>
                    </a:lnTo>
                    <a:lnTo>
                      <a:pt x="3752" y="857"/>
                    </a:lnTo>
                    <a:lnTo>
                      <a:pt x="3733" y="857"/>
                    </a:lnTo>
                    <a:lnTo>
                      <a:pt x="3695" y="838"/>
                    </a:lnTo>
                    <a:lnTo>
                      <a:pt x="3676" y="818"/>
                    </a:lnTo>
                    <a:lnTo>
                      <a:pt x="3676" y="799"/>
                    </a:lnTo>
                    <a:lnTo>
                      <a:pt x="3657" y="799"/>
                    </a:lnTo>
                    <a:lnTo>
                      <a:pt x="3657" y="780"/>
                    </a:lnTo>
                    <a:lnTo>
                      <a:pt x="3638" y="780"/>
                    </a:lnTo>
                    <a:lnTo>
                      <a:pt x="3619" y="780"/>
                    </a:lnTo>
                    <a:lnTo>
                      <a:pt x="3619" y="762"/>
                    </a:lnTo>
                    <a:lnTo>
                      <a:pt x="3600" y="762"/>
                    </a:lnTo>
                    <a:lnTo>
                      <a:pt x="3600" y="742"/>
                    </a:lnTo>
                    <a:lnTo>
                      <a:pt x="3581" y="742"/>
                    </a:lnTo>
                    <a:lnTo>
                      <a:pt x="3562" y="742"/>
                    </a:lnTo>
                    <a:lnTo>
                      <a:pt x="3543" y="762"/>
                    </a:lnTo>
                    <a:lnTo>
                      <a:pt x="3523" y="762"/>
                    </a:lnTo>
                    <a:lnTo>
                      <a:pt x="3504" y="762"/>
                    </a:lnTo>
                    <a:lnTo>
                      <a:pt x="3486" y="742"/>
                    </a:lnTo>
                    <a:lnTo>
                      <a:pt x="3467" y="723"/>
                    </a:lnTo>
                    <a:lnTo>
                      <a:pt x="3447" y="723"/>
                    </a:lnTo>
                    <a:lnTo>
                      <a:pt x="3447" y="742"/>
                    </a:lnTo>
                    <a:lnTo>
                      <a:pt x="3428" y="742"/>
                    </a:lnTo>
                    <a:lnTo>
                      <a:pt x="3314" y="762"/>
                    </a:lnTo>
                    <a:lnTo>
                      <a:pt x="3276" y="780"/>
                    </a:lnTo>
                    <a:lnTo>
                      <a:pt x="3257" y="799"/>
                    </a:lnTo>
                    <a:lnTo>
                      <a:pt x="3238" y="799"/>
                    </a:lnTo>
                    <a:lnTo>
                      <a:pt x="3142" y="780"/>
                    </a:lnTo>
                    <a:lnTo>
                      <a:pt x="3086" y="780"/>
                    </a:lnTo>
                    <a:lnTo>
                      <a:pt x="3066" y="780"/>
                    </a:lnTo>
                    <a:lnTo>
                      <a:pt x="3028" y="780"/>
                    </a:lnTo>
                    <a:lnTo>
                      <a:pt x="3010" y="780"/>
                    </a:lnTo>
                    <a:lnTo>
                      <a:pt x="2971" y="780"/>
                    </a:lnTo>
                    <a:lnTo>
                      <a:pt x="2952" y="780"/>
                    </a:lnTo>
                    <a:lnTo>
                      <a:pt x="2933" y="780"/>
                    </a:lnTo>
                    <a:lnTo>
                      <a:pt x="2933" y="799"/>
                    </a:lnTo>
                    <a:lnTo>
                      <a:pt x="2914" y="799"/>
                    </a:lnTo>
                    <a:lnTo>
                      <a:pt x="2895" y="799"/>
                    </a:lnTo>
                    <a:lnTo>
                      <a:pt x="2876" y="780"/>
                    </a:lnTo>
                    <a:lnTo>
                      <a:pt x="2857" y="762"/>
                    </a:lnTo>
                    <a:lnTo>
                      <a:pt x="2838" y="762"/>
                    </a:lnTo>
                    <a:lnTo>
                      <a:pt x="2819" y="762"/>
                    </a:lnTo>
                    <a:lnTo>
                      <a:pt x="2800" y="762"/>
                    </a:lnTo>
                    <a:lnTo>
                      <a:pt x="2761" y="723"/>
                    </a:lnTo>
                    <a:lnTo>
                      <a:pt x="2743" y="704"/>
                    </a:lnTo>
                    <a:lnTo>
                      <a:pt x="2724" y="704"/>
                    </a:lnTo>
                    <a:lnTo>
                      <a:pt x="2705" y="704"/>
                    </a:lnTo>
                    <a:lnTo>
                      <a:pt x="2705" y="723"/>
                    </a:lnTo>
                    <a:lnTo>
                      <a:pt x="2685" y="723"/>
                    </a:lnTo>
                    <a:lnTo>
                      <a:pt x="2666" y="704"/>
                    </a:lnTo>
                    <a:lnTo>
                      <a:pt x="2666" y="685"/>
                    </a:lnTo>
                    <a:lnTo>
                      <a:pt x="2533" y="647"/>
                    </a:lnTo>
                    <a:lnTo>
                      <a:pt x="2514" y="647"/>
                    </a:lnTo>
                    <a:lnTo>
                      <a:pt x="2495" y="590"/>
                    </a:lnTo>
                    <a:lnTo>
                      <a:pt x="2476" y="571"/>
                    </a:lnTo>
                    <a:lnTo>
                      <a:pt x="2438" y="552"/>
                    </a:lnTo>
                    <a:lnTo>
                      <a:pt x="2419" y="552"/>
                    </a:lnTo>
                    <a:lnTo>
                      <a:pt x="2400" y="552"/>
                    </a:lnTo>
                    <a:lnTo>
                      <a:pt x="2380" y="571"/>
                    </a:lnTo>
                    <a:lnTo>
                      <a:pt x="2362" y="590"/>
                    </a:lnTo>
                    <a:lnTo>
                      <a:pt x="2362" y="571"/>
                    </a:lnTo>
                    <a:lnTo>
                      <a:pt x="2343" y="571"/>
                    </a:lnTo>
                    <a:lnTo>
                      <a:pt x="2343" y="552"/>
                    </a:lnTo>
                    <a:lnTo>
                      <a:pt x="2324" y="533"/>
                    </a:lnTo>
                    <a:lnTo>
                      <a:pt x="2324" y="514"/>
                    </a:lnTo>
                    <a:lnTo>
                      <a:pt x="2324" y="495"/>
                    </a:lnTo>
                    <a:lnTo>
                      <a:pt x="2304" y="476"/>
                    </a:lnTo>
                    <a:lnTo>
                      <a:pt x="2266" y="457"/>
                    </a:lnTo>
                    <a:lnTo>
                      <a:pt x="2248" y="437"/>
                    </a:lnTo>
                    <a:lnTo>
                      <a:pt x="2248" y="418"/>
                    </a:lnTo>
                    <a:lnTo>
                      <a:pt x="2209" y="381"/>
                    </a:lnTo>
                    <a:lnTo>
                      <a:pt x="2209" y="361"/>
                    </a:lnTo>
                    <a:lnTo>
                      <a:pt x="2190" y="342"/>
                    </a:lnTo>
                    <a:lnTo>
                      <a:pt x="2171" y="342"/>
                    </a:lnTo>
                    <a:lnTo>
                      <a:pt x="2133" y="304"/>
                    </a:lnTo>
                    <a:lnTo>
                      <a:pt x="2114" y="304"/>
                    </a:lnTo>
                    <a:lnTo>
                      <a:pt x="2114" y="285"/>
                    </a:lnTo>
                    <a:lnTo>
                      <a:pt x="2095" y="285"/>
                    </a:lnTo>
                    <a:lnTo>
                      <a:pt x="2095" y="266"/>
                    </a:lnTo>
                    <a:lnTo>
                      <a:pt x="2114" y="266"/>
                    </a:lnTo>
                    <a:lnTo>
                      <a:pt x="2114" y="247"/>
                    </a:lnTo>
                    <a:lnTo>
                      <a:pt x="2114" y="228"/>
                    </a:lnTo>
                    <a:lnTo>
                      <a:pt x="2095" y="228"/>
                    </a:lnTo>
                    <a:lnTo>
                      <a:pt x="2076" y="209"/>
                    </a:lnTo>
                    <a:lnTo>
                      <a:pt x="2076" y="190"/>
                    </a:lnTo>
                    <a:lnTo>
                      <a:pt x="2038" y="152"/>
                    </a:lnTo>
                    <a:lnTo>
                      <a:pt x="2038" y="133"/>
                    </a:lnTo>
                    <a:lnTo>
                      <a:pt x="2038" y="114"/>
                    </a:lnTo>
                    <a:lnTo>
                      <a:pt x="2038" y="95"/>
                    </a:lnTo>
                    <a:lnTo>
                      <a:pt x="2019" y="95"/>
                    </a:lnTo>
                    <a:lnTo>
                      <a:pt x="2019" y="76"/>
                    </a:lnTo>
                    <a:lnTo>
                      <a:pt x="1999" y="76"/>
                    </a:lnTo>
                    <a:lnTo>
                      <a:pt x="1981" y="76"/>
                    </a:lnTo>
                    <a:lnTo>
                      <a:pt x="1962" y="56"/>
                    </a:lnTo>
                    <a:lnTo>
                      <a:pt x="1943" y="37"/>
                    </a:lnTo>
                    <a:lnTo>
                      <a:pt x="1923" y="0"/>
                    </a:lnTo>
                    <a:lnTo>
                      <a:pt x="1904" y="0"/>
                    </a:lnTo>
                    <a:lnTo>
                      <a:pt x="1904" y="19"/>
                    </a:lnTo>
                    <a:lnTo>
                      <a:pt x="1886" y="19"/>
                    </a:lnTo>
                    <a:lnTo>
                      <a:pt x="1886" y="37"/>
                    </a:lnTo>
                    <a:lnTo>
                      <a:pt x="1867" y="37"/>
                    </a:lnTo>
                    <a:lnTo>
                      <a:pt x="1828" y="37"/>
                    </a:lnTo>
                    <a:lnTo>
                      <a:pt x="1828" y="56"/>
                    </a:lnTo>
                    <a:lnTo>
                      <a:pt x="1809" y="56"/>
                    </a:lnTo>
                    <a:lnTo>
                      <a:pt x="1809" y="76"/>
                    </a:lnTo>
                    <a:lnTo>
                      <a:pt x="1790" y="76"/>
                    </a:lnTo>
                    <a:lnTo>
                      <a:pt x="1790" y="95"/>
                    </a:lnTo>
                    <a:lnTo>
                      <a:pt x="1771" y="95"/>
                    </a:lnTo>
                    <a:lnTo>
                      <a:pt x="1752" y="114"/>
                    </a:lnTo>
                    <a:lnTo>
                      <a:pt x="1752" y="133"/>
                    </a:lnTo>
                    <a:lnTo>
                      <a:pt x="1771" y="133"/>
                    </a:lnTo>
                    <a:lnTo>
                      <a:pt x="1752" y="133"/>
                    </a:lnTo>
                    <a:lnTo>
                      <a:pt x="1733" y="133"/>
                    </a:lnTo>
                    <a:lnTo>
                      <a:pt x="1714" y="114"/>
                    </a:lnTo>
                    <a:lnTo>
                      <a:pt x="1695" y="95"/>
                    </a:lnTo>
                    <a:lnTo>
                      <a:pt x="1676" y="95"/>
                    </a:lnTo>
                    <a:lnTo>
                      <a:pt x="1657" y="95"/>
                    </a:lnTo>
                    <a:lnTo>
                      <a:pt x="1657" y="76"/>
                    </a:lnTo>
                    <a:lnTo>
                      <a:pt x="1657" y="56"/>
                    </a:lnTo>
                    <a:lnTo>
                      <a:pt x="1638" y="56"/>
                    </a:lnTo>
                    <a:lnTo>
                      <a:pt x="1638" y="19"/>
                    </a:lnTo>
                    <a:lnTo>
                      <a:pt x="1619" y="19"/>
                    </a:lnTo>
                    <a:lnTo>
                      <a:pt x="1600" y="19"/>
                    </a:lnTo>
                    <a:lnTo>
                      <a:pt x="1581" y="19"/>
                    </a:lnTo>
                    <a:lnTo>
                      <a:pt x="1581" y="37"/>
                    </a:lnTo>
                    <a:lnTo>
                      <a:pt x="1562" y="37"/>
                    </a:lnTo>
                    <a:lnTo>
                      <a:pt x="1542" y="56"/>
                    </a:lnTo>
                    <a:lnTo>
                      <a:pt x="1542" y="76"/>
                    </a:lnTo>
                    <a:lnTo>
                      <a:pt x="1523" y="76"/>
                    </a:lnTo>
                    <a:lnTo>
                      <a:pt x="1390" y="95"/>
                    </a:lnTo>
                    <a:lnTo>
                      <a:pt x="1352" y="95"/>
                    </a:lnTo>
                    <a:lnTo>
                      <a:pt x="1352" y="76"/>
                    </a:lnTo>
                    <a:lnTo>
                      <a:pt x="1333" y="76"/>
                    </a:lnTo>
                    <a:lnTo>
                      <a:pt x="1314" y="56"/>
                    </a:lnTo>
                    <a:lnTo>
                      <a:pt x="1295" y="37"/>
                    </a:lnTo>
                    <a:lnTo>
                      <a:pt x="1276" y="37"/>
                    </a:lnTo>
                    <a:lnTo>
                      <a:pt x="1181" y="37"/>
                    </a:lnTo>
                    <a:lnTo>
                      <a:pt x="1142" y="19"/>
                    </a:lnTo>
                    <a:lnTo>
                      <a:pt x="1124" y="19"/>
                    </a:lnTo>
                    <a:lnTo>
                      <a:pt x="1028" y="19"/>
                    </a:lnTo>
                    <a:lnTo>
                      <a:pt x="1009" y="19"/>
                    </a:lnTo>
                    <a:lnTo>
                      <a:pt x="990" y="0"/>
                    </a:lnTo>
                    <a:lnTo>
                      <a:pt x="971" y="0"/>
                    </a:lnTo>
                    <a:lnTo>
                      <a:pt x="952" y="0"/>
                    </a:lnTo>
                    <a:lnTo>
                      <a:pt x="933" y="19"/>
                    </a:lnTo>
                    <a:lnTo>
                      <a:pt x="914" y="19"/>
                    </a:lnTo>
                    <a:lnTo>
                      <a:pt x="895" y="19"/>
                    </a:lnTo>
                    <a:lnTo>
                      <a:pt x="876" y="19"/>
                    </a:lnTo>
                    <a:lnTo>
                      <a:pt x="857" y="19"/>
                    </a:lnTo>
                    <a:lnTo>
                      <a:pt x="819" y="56"/>
                    </a:lnTo>
                    <a:lnTo>
                      <a:pt x="800" y="76"/>
                    </a:lnTo>
                    <a:lnTo>
                      <a:pt x="800" y="95"/>
                    </a:lnTo>
                    <a:lnTo>
                      <a:pt x="838" y="95"/>
                    </a:lnTo>
                    <a:lnTo>
                      <a:pt x="857" y="114"/>
                    </a:lnTo>
                    <a:lnTo>
                      <a:pt x="895" y="133"/>
                    </a:lnTo>
                    <a:lnTo>
                      <a:pt x="914" y="133"/>
                    </a:lnTo>
                    <a:lnTo>
                      <a:pt x="933" y="133"/>
                    </a:lnTo>
                    <a:lnTo>
                      <a:pt x="952" y="133"/>
                    </a:lnTo>
                    <a:lnTo>
                      <a:pt x="990" y="133"/>
                    </a:lnTo>
                    <a:lnTo>
                      <a:pt x="1009" y="152"/>
                    </a:lnTo>
                    <a:lnTo>
                      <a:pt x="1028" y="152"/>
                    </a:lnTo>
                    <a:lnTo>
                      <a:pt x="1047" y="171"/>
                    </a:lnTo>
                    <a:lnTo>
                      <a:pt x="1047" y="190"/>
                    </a:lnTo>
                    <a:lnTo>
                      <a:pt x="1047" y="209"/>
                    </a:lnTo>
                    <a:lnTo>
                      <a:pt x="1028" y="247"/>
                    </a:lnTo>
                    <a:lnTo>
                      <a:pt x="1028" y="266"/>
                    </a:lnTo>
                    <a:lnTo>
                      <a:pt x="1009" y="285"/>
                    </a:lnTo>
                    <a:lnTo>
                      <a:pt x="1028" y="304"/>
                    </a:lnTo>
                    <a:lnTo>
                      <a:pt x="1047" y="304"/>
                    </a:lnTo>
                    <a:lnTo>
                      <a:pt x="1066" y="323"/>
                    </a:lnTo>
                    <a:lnTo>
                      <a:pt x="1085" y="323"/>
                    </a:lnTo>
                    <a:lnTo>
                      <a:pt x="1105" y="304"/>
                    </a:lnTo>
                    <a:lnTo>
                      <a:pt x="1124" y="304"/>
                    </a:lnTo>
                    <a:lnTo>
                      <a:pt x="1142" y="304"/>
                    </a:lnTo>
                    <a:lnTo>
                      <a:pt x="1161" y="304"/>
                    </a:lnTo>
                    <a:lnTo>
                      <a:pt x="1161" y="323"/>
                    </a:lnTo>
                    <a:lnTo>
                      <a:pt x="1200" y="323"/>
                    </a:lnTo>
                    <a:lnTo>
                      <a:pt x="1219" y="323"/>
                    </a:lnTo>
                    <a:lnTo>
                      <a:pt x="1238" y="342"/>
                    </a:lnTo>
                    <a:lnTo>
                      <a:pt x="1276" y="361"/>
                    </a:lnTo>
                    <a:lnTo>
                      <a:pt x="1276" y="381"/>
                    </a:lnTo>
                    <a:lnTo>
                      <a:pt x="1295" y="381"/>
                    </a:lnTo>
                    <a:lnTo>
                      <a:pt x="1295" y="400"/>
                    </a:lnTo>
                    <a:lnTo>
                      <a:pt x="1314" y="437"/>
                    </a:lnTo>
                    <a:lnTo>
                      <a:pt x="1314" y="457"/>
                    </a:lnTo>
                    <a:lnTo>
                      <a:pt x="1314" y="476"/>
                    </a:lnTo>
                    <a:lnTo>
                      <a:pt x="1314" y="514"/>
                    </a:lnTo>
                    <a:lnTo>
                      <a:pt x="1314" y="533"/>
                    </a:lnTo>
                    <a:lnTo>
                      <a:pt x="1333" y="533"/>
                    </a:lnTo>
                    <a:lnTo>
                      <a:pt x="1333" y="552"/>
                    </a:lnTo>
                    <a:lnTo>
                      <a:pt x="1314" y="571"/>
                    </a:lnTo>
                    <a:lnTo>
                      <a:pt x="1295" y="571"/>
                    </a:lnTo>
                    <a:lnTo>
                      <a:pt x="1276" y="571"/>
                    </a:lnTo>
                    <a:lnTo>
                      <a:pt x="1257" y="571"/>
                    </a:lnTo>
                    <a:lnTo>
                      <a:pt x="1257" y="590"/>
                    </a:lnTo>
                    <a:lnTo>
                      <a:pt x="1238" y="609"/>
                    </a:lnTo>
                    <a:lnTo>
                      <a:pt x="1219" y="628"/>
                    </a:lnTo>
                    <a:lnTo>
                      <a:pt x="1200" y="628"/>
                    </a:lnTo>
                    <a:lnTo>
                      <a:pt x="1181" y="609"/>
                    </a:lnTo>
                    <a:lnTo>
                      <a:pt x="1181" y="590"/>
                    </a:lnTo>
                    <a:lnTo>
                      <a:pt x="1124" y="590"/>
                    </a:lnTo>
                    <a:lnTo>
                      <a:pt x="1105" y="590"/>
                    </a:lnTo>
                    <a:lnTo>
                      <a:pt x="1085" y="590"/>
                    </a:lnTo>
                    <a:lnTo>
                      <a:pt x="1085" y="609"/>
                    </a:lnTo>
                    <a:lnTo>
                      <a:pt x="1066" y="609"/>
                    </a:lnTo>
                    <a:lnTo>
                      <a:pt x="1066" y="590"/>
                    </a:lnTo>
                    <a:lnTo>
                      <a:pt x="1047" y="590"/>
                    </a:lnTo>
                    <a:lnTo>
                      <a:pt x="1047" y="571"/>
                    </a:lnTo>
                    <a:lnTo>
                      <a:pt x="1028" y="571"/>
                    </a:lnTo>
                    <a:lnTo>
                      <a:pt x="1009" y="590"/>
                    </a:lnTo>
                    <a:lnTo>
                      <a:pt x="990" y="590"/>
                    </a:lnTo>
                    <a:lnTo>
                      <a:pt x="952" y="571"/>
                    </a:lnTo>
                    <a:lnTo>
                      <a:pt x="933" y="590"/>
                    </a:lnTo>
                    <a:lnTo>
                      <a:pt x="933" y="609"/>
                    </a:lnTo>
                    <a:lnTo>
                      <a:pt x="914" y="628"/>
                    </a:lnTo>
                    <a:lnTo>
                      <a:pt x="895" y="628"/>
                    </a:lnTo>
                    <a:lnTo>
                      <a:pt x="895" y="647"/>
                    </a:lnTo>
                    <a:lnTo>
                      <a:pt x="895" y="742"/>
                    </a:lnTo>
                    <a:lnTo>
                      <a:pt x="876" y="742"/>
                    </a:lnTo>
                    <a:lnTo>
                      <a:pt x="838" y="780"/>
                    </a:lnTo>
                    <a:lnTo>
                      <a:pt x="819" y="799"/>
                    </a:lnTo>
                    <a:lnTo>
                      <a:pt x="838" y="818"/>
                    </a:lnTo>
                    <a:lnTo>
                      <a:pt x="838" y="838"/>
                    </a:lnTo>
                    <a:lnTo>
                      <a:pt x="857" y="857"/>
                    </a:lnTo>
                    <a:lnTo>
                      <a:pt x="857" y="894"/>
                    </a:lnTo>
                    <a:lnTo>
                      <a:pt x="876" y="894"/>
                    </a:lnTo>
                    <a:lnTo>
                      <a:pt x="914" y="914"/>
                    </a:lnTo>
                    <a:lnTo>
                      <a:pt x="914" y="933"/>
                    </a:lnTo>
                    <a:lnTo>
                      <a:pt x="933" y="933"/>
                    </a:lnTo>
                    <a:lnTo>
                      <a:pt x="933" y="971"/>
                    </a:lnTo>
                    <a:lnTo>
                      <a:pt x="933" y="990"/>
                    </a:lnTo>
                    <a:lnTo>
                      <a:pt x="933" y="1009"/>
                    </a:lnTo>
                    <a:lnTo>
                      <a:pt x="971" y="1028"/>
                    </a:lnTo>
                    <a:lnTo>
                      <a:pt x="971" y="1047"/>
                    </a:lnTo>
                    <a:lnTo>
                      <a:pt x="952" y="1066"/>
                    </a:lnTo>
                    <a:lnTo>
                      <a:pt x="952" y="1085"/>
                    </a:lnTo>
                    <a:lnTo>
                      <a:pt x="933" y="1143"/>
                    </a:lnTo>
                    <a:lnTo>
                      <a:pt x="914" y="1143"/>
                    </a:lnTo>
                    <a:lnTo>
                      <a:pt x="914" y="1161"/>
                    </a:lnTo>
                    <a:lnTo>
                      <a:pt x="914" y="1199"/>
                    </a:lnTo>
                    <a:lnTo>
                      <a:pt x="914" y="1257"/>
                    </a:lnTo>
                    <a:lnTo>
                      <a:pt x="914" y="1275"/>
                    </a:lnTo>
                    <a:lnTo>
                      <a:pt x="895" y="1295"/>
                    </a:lnTo>
                    <a:lnTo>
                      <a:pt x="895" y="1314"/>
                    </a:lnTo>
                    <a:lnTo>
                      <a:pt x="914" y="1333"/>
                    </a:lnTo>
                    <a:lnTo>
                      <a:pt x="952" y="1333"/>
                    </a:lnTo>
                    <a:lnTo>
                      <a:pt x="952" y="1352"/>
                    </a:lnTo>
                    <a:lnTo>
                      <a:pt x="971" y="1352"/>
                    </a:lnTo>
                    <a:lnTo>
                      <a:pt x="990" y="1390"/>
                    </a:lnTo>
                    <a:lnTo>
                      <a:pt x="1009" y="1409"/>
                    </a:lnTo>
                    <a:lnTo>
                      <a:pt x="1009" y="1447"/>
                    </a:lnTo>
                    <a:lnTo>
                      <a:pt x="1009" y="1466"/>
                    </a:lnTo>
                    <a:lnTo>
                      <a:pt x="1009" y="1485"/>
                    </a:lnTo>
                    <a:lnTo>
                      <a:pt x="1028" y="1485"/>
                    </a:lnTo>
                    <a:lnTo>
                      <a:pt x="1085" y="1504"/>
                    </a:lnTo>
                    <a:lnTo>
                      <a:pt x="1161" y="1524"/>
                    </a:lnTo>
                    <a:lnTo>
                      <a:pt x="1181" y="1524"/>
                    </a:lnTo>
                    <a:lnTo>
                      <a:pt x="1181" y="1542"/>
                    </a:lnTo>
                    <a:lnTo>
                      <a:pt x="1181" y="1561"/>
                    </a:lnTo>
                    <a:lnTo>
                      <a:pt x="1219" y="1561"/>
                    </a:lnTo>
                    <a:lnTo>
                      <a:pt x="1219" y="1580"/>
                    </a:lnTo>
                    <a:lnTo>
                      <a:pt x="1238" y="1600"/>
                    </a:lnTo>
                    <a:lnTo>
                      <a:pt x="1257" y="1600"/>
                    </a:lnTo>
                    <a:lnTo>
                      <a:pt x="1276" y="1619"/>
                    </a:lnTo>
                    <a:lnTo>
                      <a:pt x="1295" y="1619"/>
                    </a:lnTo>
                    <a:lnTo>
                      <a:pt x="1314" y="1676"/>
                    </a:lnTo>
                    <a:lnTo>
                      <a:pt x="1314" y="1695"/>
                    </a:lnTo>
                    <a:lnTo>
                      <a:pt x="1314" y="1714"/>
                    </a:lnTo>
                    <a:lnTo>
                      <a:pt x="1314" y="1733"/>
                    </a:lnTo>
                    <a:lnTo>
                      <a:pt x="1314" y="1752"/>
                    </a:lnTo>
                    <a:lnTo>
                      <a:pt x="1333" y="1790"/>
                    </a:lnTo>
                    <a:lnTo>
                      <a:pt x="1333" y="1809"/>
                    </a:lnTo>
                    <a:lnTo>
                      <a:pt x="1314" y="1828"/>
                    </a:lnTo>
                    <a:lnTo>
                      <a:pt x="1295" y="1847"/>
                    </a:lnTo>
                    <a:lnTo>
                      <a:pt x="1295" y="1866"/>
                    </a:lnTo>
                    <a:lnTo>
                      <a:pt x="1295" y="1885"/>
                    </a:lnTo>
                    <a:lnTo>
                      <a:pt x="1295" y="1904"/>
                    </a:lnTo>
                    <a:lnTo>
                      <a:pt x="1314" y="1942"/>
                    </a:lnTo>
                    <a:lnTo>
                      <a:pt x="1314" y="1961"/>
                    </a:lnTo>
                    <a:lnTo>
                      <a:pt x="1295" y="2000"/>
                    </a:lnTo>
                    <a:lnTo>
                      <a:pt x="1295" y="2018"/>
                    </a:lnTo>
                    <a:lnTo>
                      <a:pt x="1295" y="2037"/>
                    </a:lnTo>
                    <a:lnTo>
                      <a:pt x="1295" y="2057"/>
                    </a:lnTo>
                    <a:lnTo>
                      <a:pt x="1295" y="2076"/>
                    </a:lnTo>
                    <a:lnTo>
                      <a:pt x="1276" y="2095"/>
                    </a:lnTo>
                    <a:lnTo>
                      <a:pt x="1257" y="2114"/>
                    </a:lnTo>
                    <a:lnTo>
                      <a:pt x="1238" y="2114"/>
                    </a:lnTo>
                    <a:lnTo>
                      <a:pt x="1219" y="2114"/>
                    </a:lnTo>
                    <a:lnTo>
                      <a:pt x="1200" y="2114"/>
                    </a:lnTo>
                    <a:lnTo>
                      <a:pt x="1181" y="2095"/>
                    </a:lnTo>
                    <a:lnTo>
                      <a:pt x="1181" y="2076"/>
                    </a:lnTo>
                    <a:lnTo>
                      <a:pt x="1161" y="2076"/>
                    </a:lnTo>
                    <a:lnTo>
                      <a:pt x="1161" y="2057"/>
                    </a:lnTo>
                    <a:lnTo>
                      <a:pt x="1142" y="2057"/>
                    </a:lnTo>
                    <a:lnTo>
                      <a:pt x="1124" y="2057"/>
                    </a:lnTo>
                    <a:lnTo>
                      <a:pt x="1105" y="2057"/>
                    </a:lnTo>
                    <a:lnTo>
                      <a:pt x="1028" y="2114"/>
                    </a:lnTo>
                    <a:lnTo>
                      <a:pt x="1009" y="2114"/>
                    </a:lnTo>
                    <a:lnTo>
                      <a:pt x="952" y="2171"/>
                    </a:lnTo>
                    <a:lnTo>
                      <a:pt x="952" y="2190"/>
                    </a:lnTo>
                    <a:lnTo>
                      <a:pt x="933" y="2209"/>
                    </a:lnTo>
                    <a:lnTo>
                      <a:pt x="914" y="2228"/>
                    </a:lnTo>
                    <a:lnTo>
                      <a:pt x="895" y="2228"/>
                    </a:lnTo>
                    <a:lnTo>
                      <a:pt x="895" y="2247"/>
                    </a:lnTo>
                    <a:lnTo>
                      <a:pt x="876" y="2266"/>
                    </a:lnTo>
                    <a:lnTo>
                      <a:pt x="857" y="2247"/>
                    </a:lnTo>
                    <a:lnTo>
                      <a:pt x="838" y="2266"/>
                    </a:lnTo>
                    <a:lnTo>
                      <a:pt x="780" y="2304"/>
                    </a:lnTo>
                    <a:lnTo>
                      <a:pt x="780" y="2323"/>
                    </a:lnTo>
                    <a:lnTo>
                      <a:pt x="762" y="2323"/>
                    </a:lnTo>
                    <a:lnTo>
                      <a:pt x="743" y="2323"/>
                    </a:lnTo>
                    <a:lnTo>
                      <a:pt x="724" y="2323"/>
                    </a:lnTo>
                    <a:lnTo>
                      <a:pt x="704" y="2323"/>
                    </a:lnTo>
                    <a:lnTo>
                      <a:pt x="685" y="2323"/>
                    </a:lnTo>
                    <a:lnTo>
                      <a:pt x="685" y="2304"/>
                    </a:lnTo>
                    <a:lnTo>
                      <a:pt x="666" y="2304"/>
                    </a:lnTo>
                    <a:lnTo>
                      <a:pt x="648" y="2304"/>
                    </a:lnTo>
                    <a:lnTo>
                      <a:pt x="609" y="2342"/>
                    </a:lnTo>
                    <a:lnTo>
                      <a:pt x="590" y="2342"/>
                    </a:lnTo>
                    <a:lnTo>
                      <a:pt x="571" y="2342"/>
                    </a:lnTo>
                    <a:lnTo>
                      <a:pt x="552" y="2342"/>
                    </a:lnTo>
                    <a:lnTo>
                      <a:pt x="552" y="2323"/>
                    </a:lnTo>
                    <a:lnTo>
                      <a:pt x="533" y="2323"/>
                    </a:lnTo>
                    <a:lnTo>
                      <a:pt x="533" y="2304"/>
                    </a:lnTo>
                    <a:lnTo>
                      <a:pt x="514" y="2304"/>
                    </a:lnTo>
                    <a:lnTo>
                      <a:pt x="495" y="2304"/>
                    </a:lnTo>
                    <a:lnTo>
                      <a:pt x="438" y="2304"/>
                    </a:lnTo>
                    <a:lnTo>
                      <a:pt x="419" y="2304"/>
                    </a:lnTo>
                    <a:lnTo>
                      <a:pt x="399" y="2323"/>
                    </a:lnTo>
                    <a:lnTo>
                      <a:pt x="381" y="2342"/>
                    </a:lnTo>
                    <a:lnTo>
                      <a:pt x="362" y="2342"/>
                    </a:lnTo>
                    <a:lnTo>
                      <a:pt x="343" y="2342"/>
                    </a:lnTo>
                    <a:lnTo>
                      <a:pt x="323" y="2362"/>
                    </a:lnTo>
                    <a:lnTo>
                      <a:pt x="304" y="2362"/>
                    </a:lnTo>
                    <a:lnTo>
                      <a:pt x="285" y="2362"/>
                    </a:lnTo>
                    <a:lnTo>
                      <a:pt x="285" y="2381"/>
                    </a:lnTo>
                    <a:lnTo>
                      <a:pt x="267" y="2381"/>
                    </a:lnTo>
                    <a:lnTo>
                      <a:pt x="247" y="2381"/>
                    </a:lnTo>
                    <a:lnTo>
                      <a:pt x="247" y="2362"/>
                    </a:lnTo>
                    <a:lnTo>
                      <a:pt x="228" y="2362"/>
                    </a:lnTo>
                    <a:lnTo>
                      <a:pt x="228" y="2342"/>
                    </a:lnTo>
                    <a:lnTo>
                      <a:pt x="228" y="2323"/>
                    </a:lnTo>
                    <a:lnTo>
                      <a:pt x="209" y="2323"/>
                    </a:lnTo>
                    <a:lnTo>
                      <a:pt x="209" y="2342"/>
                    </a:lnTo>
                    <a:lnTo>
                      <a:pt x="171" y="2381"/>
                    </a:lnTo>
                    <a:lnTo>
                      <a:pt x="171" y="2399"/>
                    </a:lnTo>
                    <a:lnTo>
                      <a:pt x="152" y="2399"/>
                    </a:lnTo>
                    <a:lnTo>
                      <a:pt x="57" y="2399"/>
                    </a:lnTo>
                    <a:lnTo>
                      <a:pt x="38" y="2399"/>
                    </a:lnTo>
                    <a:lnTo>
                      <a:pt x="38" y="2418"/>
                    </a:lnTo>
                    <a:lnTo>
                      <a:pt x="18" y="2438"/>
                    </a:lnTo>
                    <a:lnTo>
                      <a:pt x="0" y="2476"/>
                    </a:lnTo>
                    <a:lnTo>
                      <a:pt x="0" y="2495"/>
                    </a:lnTo>
                    <a:lnTo>
                      <a:pt x="18" y="2495"/>
                    </a:lnTo>
                    <a:lnTo>
                      <a:pt x="18" y="2514"/>
                    </a:lnTo>
                    <a:lnTo>
                      <a:pt x="38" y="2514"/>
                    </a:lnTo>
                    <a:lnTo>
                      <a:pt x="95" y="2533"/>
                    </a:lnTo>
                    <a:lnTo>
                      <a:pt x="114" y="2533"/>
                    </a:lnTo>
                    <a:lnTo>
                      <a:pt x="114" y="2552"/>
                    </a:lnTo>
                    <a:lnTo>
                      <a:pt x="133" y="2571"/>
                    </a:lnTo>
                    <a:lnTo>
                      <a:pt x="133" y="2590"/>
                    </a:lnTo>
                    <a:lnTo>
                      <a:pt x="133" y="2609"/>
                    </a:lnTo>
                    <a:lnTo>
                      <a:pt x="114" y="2666"/>
                    </a:lnTo>
                    <a:lnTo>
                      <a:pt x="114" y="2685"/>
                    </a:lnTo>
                    <a:lnTo>
                      <a:pt x="114" y="2723"/>
                    </a:lnTo>
                    <a:lnTo>
                      <a:pt x="133" y="2819"/>
                    </a:lnTo>
                    <a:lnTo>
                      <a:pt x="133" y="2838"/>
                    </a:lnTo>
                    <a:lnTo>
                      <a:pt x="114" y="2857"/>
                    </a:lnTo>
                    <a:lnTo>
                      <a:pt x="114" y="2875"/>
                    </a:lnTo>
                    <a:lnTo>
                      <a:pt x="114" y="2895"/>
                    </a:lnTo>
                    <a:lnTo>
                      <a:pt x="133" y="2914"/>
                    </a:lnTo>
                    <a:lnTo>
                      <a:pt x="133" y="2933"/>
                    </a:lnTo>
                    <a:lnTo>
                      <a:pt x="114" y="2933"/>
                    </a:lnTo>
                    <a:lnTo>
                      <a:pt x="114" y="2952"/>
                    </a:lnTo>
                    <a:lnTo>
                      <a:pt x="95" y="2952"/>
                    </a:lnTo>
                    <a:lnTo>
                      <a:pt x="57" y="2952"/>
                    </a:lnTo>
                    <a:lnTo>
                      <a:pt x="38" y="2952"/>
                    </a:lnTo>
                    <a:lnTo>
                      <a:pt x="18" y="2952"/>
                    </a:lnTo>
                    <a:lnTo>
                      <a:pt x="18" y="2971"/>
                    </a:lnTo>
                    <a:lnTo>
                      <a:pt x="38" y="2990"/>
                    </a:lnTo>
                    <a:lnTo>
                      <a:pt x="38" y="3009"/>
                    </a:lnTo>
                    <a:lnTo>
                      <a:pt x="57" y="3009"/>
                    </a:lnTo>
                    <a:lnTo>
                      <a:pt x="57" y="3028"/>
                    </a:lnTo>
                    <a:lnTo>
                      <a:pt x="57" y="3047"/>
                    </a:lnTo>
                    <a:lnTo>
                      <a:pt x="76" y="3047"/>
                    </a:lnTo>
                    <a:lnTo>
                      <a:pt x="95" y="3066"/>
                    </a:lnTo>
                    <a:lnTo>
                      <a:pt x="114" y="3047"/>
                    </a:lnTo>
                    <a:lnTo>
                      <a:pt x="114" y="3028"/>
                    </a:lnTo>
                    <a:lnTo>
                      <a:pt x="133" y="3009"/>
                    </a:lnTo>
                    <a:lnTo>
                      <a:pt x="133" y="2990"/>
                    </a:lnTo>
                    <a:lnTo>
                      <a:pt x="152" y="2971"/>
                    </a:lnTo>
                    <a:lnTo>
                      <a:pt x="171" y="2952"/>
                    </a:lnTo>
                    <a:lnTo>
                      <a:pt x="190" y="2933"/>
                    </a:lnTo>
                    <a:lnTo>
                      <a:pt x="209" y="2952"/>
                    </a:lnTo>
                    <a:lnTo>
                      <a:pt x="209" y="2971"/>
                    </a:lnTo>
                    <a:lnTo>
                      <a:pt x="209" y="2990"/>
                    </a:lnTo>
                    <a:lnTo>
                      <a:pt x="228" y="3009"/>
                    </a:lnTo>
                    <a:lnTo>
                      <a:pt x="228" y="3047"/>
                    </a:lnTo>
                    <a:lnTo>
                      <a:pt x="228" y="3066"/>
                    </a:lnTo>
                    <a:lnTo>
                      <a:pt x="247" y="3085"/>
                    </a:lnTo>
                    <a:lnTo>
                      <a:pt x="267" y="3085"/>
                    </a:lnTo>
                    <a:lnTo>
                      <a:pt x="285" y="3104"/>
                    </a:lnTo>
                    <a:lnTo>
                      <a:pt x="304" y="3104"/>
                    </a:lnTo>
                    <a:lnTo>
                      <a:pt x="343" y="3124"/>
                    </a:lnTo>
                    <a:lnTo>
                      <a:pt x="362" y="3124"/>
                    </a:lnTo>
                    <a:lnTo>
                      <a:pt x="381" y="3124"/>
                    </a:lnTo>
                    <a:lnTo>
                      <a:pt x="381" y="3142"/>
                    </a:lnTo>
                    <a:lnTo>
                      <a:pt x="381" y="3161"/>
                    </a:lnTo>
                    <a:lnTo>
                      <a:pt x="399" y="3161"/>
                    </a:lnTo>
                    <a:lnTo>
                      <a:pt x="399" y="3180"/>
                    </a:lnTo>
                    <a:lnTo>
                      <a:pt x="381" y="3180"/>
                    </a:lnTo>
                    <a:lnTo>
                      <a:pt x="381" y="3238"/>
                    </a:lnTo>
                    <a:lnTo>
                      <a:pt x="381" y="3256"/>
                    </a:lnTo>
                    <a:lnTo>
                      <a:pt x="381" y="3276"/>
                    </a:lnTo>
                    <a:lnTo>
                      <a:pt x="399" y="3295"/>
                    </a:lnTo>
                    <a:lnTo>
                      <a:pt x="399" y="3314"/>
                    </a:lnTo>
                    <a:lnTo>
                      <a:pt x="419" y="3333"/>
                    </a:lnTo>
                    <a:lnTo>
                      <a:pt x="399" y="3352"/>
                    </a:lnTo>
                    <a:lnTo>
                      <a:pt x="399" y="3371"/>
                    </a:lnTo>
                    <a:lnTo>
                      <a:pt x="419" y="3390"/>
                    </a:lnTo>
                    <a:lnTo>
                      <a:pt x="457" y="3390"/>
                    </a:lnTo>
                    <a:lnTo>
                      <a:pt x="476" y="3409"/>
                    </a:lnTo>
                    <a:lnTo>
                      <a:pt x="514" y="3466"/>
                    </a:lnTo>
                    <a:lnTo>
                      <a:pt x="533" y="3485"/>
                    </a:lnTo>
                    <a:lnTo>
                      <a:pt x="628" y="3581"/>
                    </a:lnTo>
                    <a:lnTo>
                      <a:pt x="648" y="3561"/>
                    </a:lnTo>
                    <a:lnTo>
                      <a:pt x="648" y="3523"/>
                    </a:lnTo>
                    <a:lnTo>
                      <a:pt x="666" y="3505"/>
                    </a:lnTo>
                    <a:lnTo>
                      <a:pt x="666" y="3485"/>
                    </a:lnTo>
                    <a:lnTo>
                      <a:pt x="648" y="3485"/>
                    </a:lnTo>
                    <a:lnTo>
                      <a:pt x="666" y="3466"/>
                    </a:lnTo>
                    <a:lnTo>
                      <a:pt x="685" y="3447"/>
                    </a:lnTo>
                    <a:lnTo>
                      <a:pt x="704" y="3428"/>
                    </a:lnTo>
                    <a:lnTo>
                      <a:pt x="724" y="3428"/>
                    </a:lnTo>
                    <a:lnTo>
                      <a:pt x="724" y="3409"/>
                    </a:lnTo>
                    <a:lnTo>
                      <a:pt x="704" y="3409"/>
                    </a:lnTo>
                    <a:lnTo>
                      <a:pt x="704" y="3390"/>
                    </a:lnTo>
                    <a:lnTo>
                      <a:pt x="704" y="3371"/>
                    </a:lnTo>
                    <a:lnTo>
                      <a:pt x="724" y="3352"/>
                    </a:lnTo>
                    <a:lnTo>
                      <a:pt x="743" y="3333"/>
                    </a:lnTo>
                    <a:lnTo>
                      <a:pt x="743" y="3314"/>
                    </a:lnTo>
                    <a:lnTo>
                      <a:pt x="743" y="3295"/>
                    </a:lnTo>
                    <a:lnTo>
                      <a:pt x="762" y="3295"/>
                    </a:lnTo>
                    <a:lnTo>
                      <a:pt x="762" y="3276"/>
                    </a:lnTo>
                    <a:lnTo>
                      <a:pt x="762" y="3256"/>
                    </a:lnTo>
                    <a:lnTo>
                      <a:pt x="780" y="3238"/>
                    </a:lnTo>
                    <a:lnTo>
                      <a:pt x="780" y="3219"/>
                    </a:lnTo>
                    <a:lnTo>
                      <a:pt x="800" y="3219"/>
                    </a:lnTo>
                    <a:lnTo>
                      <a:pt x="800" y="3200"/>
                    </a:lnTo>
                    <a:lnTo>
                      <a:pt x="800" y="3219"/>
                    </a:lnTo>
                    <a:lnTo>
                      <a:pt x="800" y="3200"/>
                    </a:lnTo>
                    <a:lnTo>
                      <a:pt x="819" y="3180"/>
                    </a:lnTo>
                    <a:lnTo>
                      <a:pt x="838" y="3180"/>
                    </a:lnTo>
                    <a:lnTo>
                      <a:pt x="857" y="3180"/>
                    </a:lnTo>
                    <a:lnTo>
                      <a:pt x="857" y="3161"/>
                    </a:lnTo>
                    <a:lnTo>
                      <a:pt x="876" y="3161"/>
                    </a:lnTo>
                    <a:lnTo>
                      <a:pt x="895" y="3142"/>
                    </a:lnTo>
                    <a:lnTo>
                      <a:pt x="914" y="3142"/>
                    </a:lnTo>
                    <a:lnTo>
                      <a:pt x="933" y="3142"/>
                    </a:lnTo>
                    <a:lnTo>
                      <a:pt x="933" y="3161"/>
                    </a:lnTo>
                    <a:lnTo>
                      <a:pt x="952" y="3161"/>
                    </a:lnTo>
                    <a:lnTo>
                      <a:pt x="971" y="3161"/>
                    </a:lnTo>
                    <a:lnTo>
                      <a:pt x="990" y="3142"/>
                    </a:lnTo>
                    <a:lnTo>
                      <a:pt x="990" y="3104"/>
                    </a:lnTo>
                    <a:lnTo>
                      <a:pt x="1028" y="3066"/>
                    </a:lnTo>
                    <a:lnTo>
                      <a:pt x="1028" y="3047"/>
                    </a:lnTo>
                    <a:lnTo>
                      <a:pt x="1047" y="3047"/>
                    </a:lnTo>
                    <a:lnTo>
                      <a:pt x="1276" y="3009"/>
                    </a:lnTo>
                    <a:lnTo>
                      <a:pt x="1295" y="3009"/>
                    </a:lnTo>
                    <a:lnTo>
                      <a:pt x="1314" y="3009"/>
                    </a:lnTo>
                    <a:lnTo>
                      <a:pt x="1314" y="3028"/>
                    </a:lnTo>
                    <a:lnTo>
                      <a:pt x="1333" y="3028"/>
                    </a:lnTo>
                    <a:lnTo>
                      <a:pt x="1352" y="3028"/>
                    </a:lnTo>
                    <a:lnTo>
                      <a:pt x="1371" y="3028"/>
                    </a:lnTo>
                    <a:lnTo>
                      <a:pt x="1371" y="3047"/>
                    </a:lnTo>
                    <a:lnTo>
                      <a:pt x="1409" y="3085"/>
                    </a:lnTo>
                    <a:lnTo>
                      <a:pt x="1428" y="3085"/>
                    </a:lnTo>
                    <a:lnTo>
                      <a:pt x="1428" y="3104"/>
                    </a:lnTo>
                    <a:lnTo>
                      <a:pt x="1447" y="3104"/>
                    </a:lnTo>
                    <a:lnTo>
                      <a:pt x="1466" y="3104"/>
                    </a:lnTo>
                    <a:lnTo>
                      <a:pt x="1466" y="3124"/>
                    </a:lnTo>
                    <a:lnTo>
                      <a:pt x="1486" y="3104"/>
                    </a:lnTo>
                    <a:lnTo>
                      <a:pt x="1505" y="3104"/>
                    </a:lnTo>
                    <a:lnTo>
                      <a:pt x="1523" y="3085"/>
                    </a:lnTo>
                    <a:lnTo>
                      <a:pt x="1523" y="3066"/>
                    </a:lnTo>
                    <a:lnTo>
                      <a:pt x="1523" y="3047"/>
                    </a:lnTo>
                    <a:lnTo>
                      <a:pt x="1542" y="3047"/>
                    </a:lnTo>
                    <a:lnTo>
                      <a:pt x="1562" y="3066"/>
                    </a:lnTo>
                    <a:lnTo>
                      <a:pt x="1581" y="3066"/>
                    </a:lnTo>
                    <a:lnTo>
                      <a:pt x="1600" y="3047"/>
                    </a:lnTo>
                    <a:lnTo>
                      <a:pt x="1619" y="3028"/>
                    </a:lnTo>
                    <a:lnTo>
                      <a:pt x="1638" y="3028"/>
                    </a:lnTo>
                    <a:lnTo>
                      <a:pt x="1638" y="3009"/>
                    </a:lnTo>
                    <a:lnTo>
                      <a:pt x="1638" y="2990"/>
                    </a:lnTo>
                    <a:lnTo>
                      <a:pt x="1619" y="2971"/>
                    </a:lnTo>
                    <a:lnTo>
                      <a:pt x="1619" y="2952"/>
                    </a:lnTo>
                    <a:lnTo>
                      <a:pt x="1581" y="2952"/>
                    </a:lnTo>
                    <a:lnTo>
                      <a:pt x="1581" y="2933"/>
                    </a:lnTo>
                    <a:lnTo>
                      <a:pt x="1562" y="2914"/>
                    </a:lnTo>
                    <a:lnTo>
                      <a:pt x="1562" y="2895"/>
                    </a:lnTo>
                    <a:lnTo>
                      <a:pt x="1562" y="2875"/>
                    </a:lnTo>
                    <a:lnTo>
                      <a:pt x="1562" y="2857"/>
                    </a:lnTo>
                    <a:lnTo>
                      <a:pt x="1581" y="2838"/>
                    </a:lnTo>
                    <a:lnTo>
                      <a:pt x="1581" y="2819"/>
                    </a:lnTo>
                    <a:lnTo>
                      <a:pt x="1542" y="2799"/>
                    </a:lnTo>
                    <a:lnTo>
                      <a:pt x="1562" y="2799"/>
                    </a:lnTo>
                    <a:lnTo>
                      <a:pt x="1562" y="2780"/>
                    </a:lnTo>
                    <a:lnTo>
                      <a:pt x="1581" y="2780"/>
                    </a:lnTo>
                    <a:lnTo>
                      <a:pt x="1619" y="2780"/>
                    </a:lnTo>
                    <a:lnTo>
                      <a:pt x="1676" y="2780"/>
                    </a:lnTo>
                    <a:lnTo>
                      <a:pt x="1695" y="2780"/>
                    </a:lnTo>
                    <a:lnTo>
                      <a:pt x="1714" y="2799"/>
                    </a:lnTo>
                    <a:lnTo>
                      <a:pt x="1733" y="2799"/>
                    </a:lnTo>
                    <a:lnTo>
                      <a:pt x="1752" y="2780"/>
                    </a:lnTo>
                    <a:lnTo>
                      <a:pt x="1752" y="2761"/>
                    </a:lnTo>
                    <a:lnTo>
                      <a:pt x="1752" y="2743"/>
                    </a:lnTo>
                    <a:lnTo>
                      <a:pt x="1771" y="2743"/>
                    </a:lnTo>
                    <a:lnTo>
                      <a:pt x="1790" y="2743"/>
                    </a:lnTo>
                    <a:lnTo>
                      <a:pt x="1904" y="2761"/>
                    </a:lnTo>
                    <a:lnTo>
                      <a:pt x="1981" y="2761"/>
                    </a:lnTo>
                    <a:lnTo>
                      <a:pt x="2133" y="2799"/>
                    </a:lnTo>
                    <a:lnTo>
                      <a:pt x="2171" y="2819"/>
                    </a:lnTo>
                    <a:lnTo>
                      <a:pt x="2190" y="2838"/>
                    </a:lnTo>
                    <a:lnTo>
                      <a:pt x="2209" y="2838"/>
                    </a:lnTo>
                    <a:lnTo>
                      <a:pt x="2209" y="2857"/>
                    </a:lnTo>
                    <a:lnTo>
                      <a:pt x="2228" y="2857"/>
                    </a:lnTo>
                    <a:lnTo>
                      <a:pt x="2228" y="2875"/>
                    </a:lnTo>
                    <a:lnTo>
                      <a:pt x="2248" y="2875"/>
                    </a:lnTo>
                    <a:lnTo>
                      <a:pt x="2285" y="2875"/>
                    </a:lnTo>
                    <a:lnTo>
                      <a:pt x="2304" y="2875"/>
                    </a:lnTo>
                    <a:lnTo>
                      <a:pt x="2324" y="2875"/>
                    </a:lnTo>
                    <a:lnTo>
                      <a:pt x="2380" y="2895"/>
                    </a:lnTo>
                    <a:lnTo>
                      <a:pt x="2457" y="2914"/>
                    </a:lnTo>
                    <a:lnTo>
                      <a:pt x="2457" y="2895"/>
                    </a:lnTo>
                    <a:lnTo>
                      <a:pt x="2476" y="2895"/>
                    </a:lnTo>
                    <a:lnTo>
                      <a:pt x="2495" y="2895"/>
                    </a:lnTo>
                    <a:lnTo>
                      <a:pt x="2495" y="2875"/>
                    </a:lnTo>
                    <a:lnTo>
                      <a:pt x="2514" y="2875"/>
                    </a:lnTo>
                    <a:lnTo>
                      <a:pt x="2514" y="2895"/>
                    </a:lnTo>
                    <a:lnTo>
                      <a:pt x="2590" y="2933"/>
                    </a:lnTo>
                    <a:lnTo>
                      <a:pt x="2629" y="2933"/>
                    </a:lnTo>
                    <a:lnTo>
                      <a:pt x="2743" y="3047"/>
                    </a:lnTo>
                    <a:lnTo>
                      <a:pt x="2781" y="3066"/>
                    </a:lnTo>
                    <a:lnTo>
                      <a:pt x="2800" y="3085"/>
                    </a:lnTo>
                    <a:lnTo>
                      <a:pt x="2800" y="3104"/>
                    </a:lnTo>
                    <a:lnTo>
                      <a:pt x="2819" y="3124"/>
                    </a:lnTo>
                    <a:lnTo>
                      <a:pt x="2838" y="3104"/>
                    </a:lnTo>
                    <a:lnTo>
                      <a:pt x="2857" y="3104"/>
                    </a:lnTo>
                    <a:lnTo>
                      <a:pt x="2857" y="3124"/>
                    </a:lnTo>
                    <a:lnTo>
                      <a:pt x="2857" y="3142"/>
                    </a:lnTo>
                    <a:lnTo>
                      <a:pt x="2876" y="3142"/>
                    </a:lnTo>
                    <a:lnTo>
                      <a:pt x="2895" y="3161"/>
                    </a:lnTo>
                    <a:lnTo>
                      <a:pt x="2895" y="3180"/>
                    </a:lnTo>
                    <a:lnTo>
                      <a:pt x="2895" y="3200"/>
                    </a:lnTo>
                    <a:lnTo>
                      <a:pt x="2895" y="3219"/>
                    </a:lnTo>
                    <a:lnTo>
                      <a:pt x="2914" y="3200"/>
                    </a:lnTo>
                    <a:lnTo>
                      <a:pt x="2952" y="3200"/>
                    </a:lnTo>
                    <a:lnTo>
                      <a:pt x="2952" y="3180"/>
                    </a:lnTo>
                    <a:lnTo>
                      <a:pt x="3010" y="3124"/>
                    </a:lnTo>
                    <a:lnTo>
                      <a:pt x="3028" y="3124"/>
                    </a:lnTo>
                    <a:lnTo>
                      <a:pt x="3047" y="3124"/>
                    </a:lnTo>
                    <a:lnTo>
                      <a:pt x="3105" y="3142"/>
                    </a:lnTo>
                    <a:lnTo>
                      <a:pt x="3162" y="3142"/>
                    </a:lnTo>
                    <a:lnTo>
                      <a:pt x="3181" y="3142"/>
                    </a:lnTo>
                    <a:lnTo>
                      <a:pt x="3181" y="3124"/>
                    </a:lnTo>
                    <a:lnTo>
                      <a:pt x="3200" y="3124"/>
                    </a:lnTo>
                    <a:lnTo>
                      <a:pt x="3200" y="3104"/>
                    </a:lnTo>
                    <a:lnTo>
                      <a:pt x="3200" y="3085"/>
                    </a:lnTo>
                    <a:lnTo>
                      <a:pt x="3219" y="3085"/>
                    </a:lnTo>
                    <a:lnTo>
                      <a:pt x="3238" y="3085"/>
                    </a:lnTo>
                    <a:lnTo>
                      <a:pt x="3257" y="3085"/>
                    </a:lnTo>
                    <a:lnTo>
                      <a:pt x="3257" y="3066"/>
                    </a:lnTo>
                    <a:lnTo>
                      <a:pt x="3276" y="3047"/>
                    </a:lnTo>
                    <a:lnTo>
                      <a:pt x="3295" y="3028"/>
                    </a:lnTo>
                    <a:lnTo>
                      <a:pt x="3314" y="3009"/>
                    </a:lnTo>
                    <a:lnTo>
                      <a:pt x="3352" y="2990"/>
                    </a:lnTo>
                    <a:lnTo>
                      <a:pt x="3371" y="3028"/>
                    </a:lnTo>
                    <a:lnTo>
                      <a:pt x="3371" y="3047"/>
                    </a:lnTo>
                    <a:lnTo>
                      <a:pt x="3371" y="3066"/>
                    </a:lnTo>
                    <a:lnTo>
                      <a:pt x="3390" y="3085"/>
                    </a:lnTo>
                    <a:lnTo>
                      <a:pt x="3390" y="3066"/>
                    </a:lnTo>
                    <a:lnTo>
                      <a:pt x="3428" y="3028"/>
                    </a:lnTo>
                    <a:lnTo>
                      <a:pt x="3447" y="3009"/>
                    </a:lnTo>
                    <a:lnTo>
                      <a:pt x="3447" y="3028"/>
                    </a:lnTo>
                    <a:lnTo>
                      <a:pt x="3447" y="3047"/>
                    </a:lnTo>
                    <a:lnTo>
                      <a:pt x="3428" y="3066"/>
                    </a:lnTo>
                    <a:lnTo>
                      <a:pt x="3428" y="3085"/>
                    </a:lnTo>
                    <a:lnTo>
                      <a:pt x="3390" y="3104"/>
                    </a:lnTo>
                    <a:lnTo>
                      <a:pt x="3371" y="3124"/>
                    </a:lnTo>
                    <a:lnTo>
                      <a:pt x="3352" y="3161"/>
                    </a:lnTo>
                    <a:lnTo>
                      <a:pt x="3371" y="3256"/>
                    </a:lnTo>
                    <a:lnTo>
                      <a:pt x="3390" y="3256"/>
                    </a:lnTo>
                    <a:lnTo>
                      <a:pt x="3409" y="3256"/>
                    </a:lnTo>
                    <a:lnTo>
                      <a:pt x="3428" y="3238"/>
                    </a:lnTo>
                    <a:lnTo>
                      <a:pt x="3447" y="3219"/>
                    </a:lnTo>
                    <a:lnTo>
                      <a:pt x="3467" y="3238"/>
                    </a:lnTo>
                    <a:lnTo>
                      <a:pt x="3467" y="3256"/>
                    </a:lnTo>
                    <a:lnTo>
                      <a:pt x="3467" y="3276"/>
                    </a:lnTo>
                    <a:lnTo>
                      <a:pt x="3467" y="3295"/>
                    </a:lnTo>
                    <a:lnTo>
                      <a:pt x="3486" y="3295"/>
                    </a:lnTo>
                    <a:lnTo>
                      <a:pt x="3486" y="3276"/>
                    </a:lnTo>
                    <a:lnTo>
                      <a:pt x="3486" y="3256"/>
                    </a:lnTo>
                    <a:lnTo>
                      <a:pt x="3504" y="3238"/>
                    </a:lnTo>
                    <a:lnTo>
                      <a:pt x="3504" y="3256"/>
                    </a:lnTo>
                    <a:lnTo>
                      <a:pt x="3523" y="3276"/>
                    </a:lnTo>
                    <a:lnTo>
                      <a:pt x="3543" y="3276"/>
                    </a:lnTo>
                    <a:lnTo>
                      <a:pt x="3543" y="3256"/>
                    </a:lnTo>
                    <a:lnTo>
                      <a:pt x="3562" y="3219"/>
                    </a:lnTo>
                    <a:lnTo>
                      <a:pt x="3733" y="3028"/>
                    </a:lnTo>
                    <a:lnTo>
                      <a:pt x="3752" y="3009"/>
                    </a:lnTo>
                    <a:lnTo>
                      <a:pt x="3790" y="2971"/>
                    </a:lnTo>
                    <a:lnTo>
                      <a:pt x="3809" y="2952"/>
                    </a:lnTo>
                    <a:lnTo>
                      <a:pt x="3867" y="2914"/>
                    </a:lnTo>
                    <a:lnTo>
                      <a:pt x="3867" y="2933"/>
                    </a:lnTo>
                    <a:lnTo>
                      <a:pt x="3828" y="3009"/>
                    </a:lnTo>
                    <a:lnTo>
                      <a:pt x="3828" y="3028"/>
                    </a:lnTo>
                    <a:lnTo>
                      <a:pt x="3828" y="3066"/>
                    </a:lnTo>
                    <a:lnTo>
                      <a:pt x="3828" y="3085"/>
                    </a:lnTo>
                    <a:lnTo>
                      <a:pt x="3848" y="3085"/>
                    </a:lnTo>
                    <a:lnTo>
                      <a:pt x="3885" y="3085"/>
                    </a:lnTo>
                    <a:lnTo>
                      <a:pt x="3904" y="3085"/>
                    </a:lnTo>
                    <a:lnTo>
                      <a:pt x="3924" y="3104"/>
                    </a:lnTo>
                    <a:lnTo>
                      <a:pt x="3924" y="3142"/>
                    </a:lnTo>
                    <a:lnTo>
                      <a:pt x="3943" y="3161"/>
                    </a:lnTo>
                    <a:lnTo>
                      <a:pt x="3924" y="3161"/>
                    </a:lnTo>
                    <a:lnTo>
                      <a:pt x="3924" y="3180"/>
                    </a:lnTo>
                    <a:lnTo>
                      <a:pt x="3924" y="3200"/>
                    </a:lnTo>
                    <a:lnTo>
                      <a:pt x="3924" y="3219"/>
                    </a:lnTo>
                    <a:lnTo>
                      <a:pt x="3943" y="3238"/>
                    </a:lnTo>
                    <a:lnTo>
                      <a:pt x="3962" y="3256"/>
                    </a:lnTo>
                    <a:lnTo>
                      <a:pt x="3962" y="3276"/>
                    </a:lnTo>
                    <a:lnTo>
                      <a:pt x="3962" y="3295"/>
                    </a:lnTo>
                    <a:lnTo>
                      <a:pt x="3962" y="3314"/>
                    </a:lnTo>
                    <a:lnTo>
                      <a:pt x="3943" y="3333"/>
                    </a:lnTo>
                    <a:lnTo>
                      <a:pt x="3924" y="3333"/>
                    </a:lnTo>
                    <a:lnTo>
                      <a:pt x="3904" y="3352"/>
                    </a:lnTo>
                    <a:lnTo>
                      <a:pt x="3904" y="3371"/>
                    </a:lnTo>
                    <a:lnTo>
                      <a:pt x="3885" y="3390"/>
                    </a:lnTo>
                    <a:lnTo>
                      <a:pt x="3867" y="3409"/>
                    </a:lnTo>
                    <a:lnTo>
                      <a:pt x="3867" y="3447"/>
                    </a:lnTo>
                    <a:lnTo>
                      <a:pt x="3867" y="3466"/>
                    </a:lnTo>
                    <a:lnTo>
                      <a:pt x="3885" y="3466"/>
                    </a:lnTo>
                    <a:lnTo>
                      <a:pt x="3904" y="3466"/>
                    </a:lnTo>
                    <a:lnTo>
                      <a:pt x="3904" y="3485"/>
                    </a:lnTo>
                    <a:lnTo>
                      <a:pt x="3904" y="3505"/>
                    </a:lnTo>
                    <a:lnTo>
                      <a:pt x="3904" y="3542"/>
                    </a:lnTo>
                    <a:lnTo>
                      <a:pt x="3904" y="3561"/>
                    </a:lnTo>
                    <a:lnTo>
                      <a:pt x="3924" y="3561"/>
                    </a:lnTo>
                    <a:lnTo>
                      <a:pt x="3924" y="3581"/>
                    </a:lnTo>
                    <a:lnTo>
                      <a:pt x="3943" y="3581"/>
                    </a:lnTo>
                    <a:lnTo>
                      <a:pt x="3943" y="3600"/>
                    </a:lnTo>
                    <a:lnTo>
                      <a:pt x="3962" y="3600"/>
                    </a:lnTo>
                    <a:lnTo>
                      <a:pt x="3962" y="3581"/>
                    </a:lnTo>
                    <a:lnTo>
                      <a:pt x="3981" y="3581"/>
                    </a:lnTo>
                    <a:lnTo>
                      <a:pt x="3981" y="3561"/>
                    </a:lnTo>
                    <a:lnTo>
                      <a:pt x="4000" y="3561"/>
                    </a:lnTo>
                    <a:lnTo>
                      <a:pt x="4019" y="3561"/>
                    </a:lnTo>
                    <a:lnTo>
                      <a:pt x="4057" y="3600"/>
                    </a:lnTo>
                    <a:lnTo>
                      <a:pt x="4095" y="3619"/>
                    </a:lnTo>
                    <a:lnTo>
                      <a:pt x="4171" y="3523"/>
                    </a:lnTo>
                    <a:lnTo>
                      <a:pt x="4209" y="3485"/>
                    </a:lnTo>
                    <a:lnTo>
                      <a:pt x="4229" y="3485"/>
                    </a:lnTo>
                    <a:lnTo>
                      <a:pt x="4266" y="3485"/>
                    </a:lnTo>
                    <a:lnTo>
                      <a:pt x="4285" y="3485"/>
                    </a:lnTo>
                    <a:lnTo>
                      <a:pt x="4324" y="3466"/>
                    </a:lnTo>
                    <a:lnTo>
                      <a:pt x="4343" y="3466"/>
                    </a:lnTo>
                    <a:lnTo>
                      <a:pt x="4343" y="3447"/>
                    </a:lnTo>
                    <a:lnTo>
                      <a:pt x="4343" y="3428"/>
                    </a:lnTo>
                    <a:lnTo>
                      <a:pt x="4343" y="3409"/>
                    </a:lnTo>
                    <a:lnTo>
                      <a:pt x="4343" y="3390"/>
                    </a:lnTo>
                    <a:lnTo>
                      <a:pt x="4361" y="3390"/>
                    </a:lnTo>
                    <a:lnTo>
                      <a:pt x="4361" y="3371"/>
                    </a:lnTo>
                    <a:lnTo>
                      <a:pt x="4381" y="3371"/>
                    </a:lnTo>
                    <a:lnTo>
                      <a:pt x="4400" y="3371"/>
                    </a:lnTo>
                    <a:lnTo>
                      <a:pt x="4419" y="3390"/>
                    </a:lnTo>
                    <a:lnTo>
                      <a:pt x="4438" y="3390"/>
                    </a:lnTo>
                    <a:lnTo>
                      <a:pt x="4457" y="3390"/>
                    </a:lnTo>
                    <a:lnTo>
                      <a:pt x="4476" y="3390"/>
                    </a:lnTo>
                    <a:lnTo>
                      <a:pt x="4495" y="3390"/>
                    </a:lnTo>
                    <a:lnTo>
                      <a:pt x="4514" y="3390"/>
                    </a:lnTo>
                    <a:lnTo>
                      <a:pt x="4647" y="3352"/>
                    </a:lnTo>
                    <a:lnTo>
                      <a:pt x="4666" y="3352"/>
                    </a:lnTo>
                    <a:lnTo>
                      <a:pt x="4686" y="3333"/>
                    </a:lnTo>
                    <a:lnTo>
                      <a:pt x="4705" y="3333"/>
                    </a:lnTo>
                    <a:lnTo>
                      <a:pt x="4705" y="3352"/>
                    </a:lnTo>
                    <a:lnTo>
                      <a:pt x="4724" y="3352"/>
                    </a:lnTo>
                    <a:lnTo>
                      <a:pt x="4724" y="3371"/>
                    </a:lnTo>
                    <a:lnTo>
                      <a:pt x="4724" y="3352"/>
                    </a:lnTo>
                    <a:lnTo>
                      <a:pt x="4742" y="3352"/>
                    </a:lnTo>
                    <a:lnTo>
                      <a:pt x="4762" y="3352"/>
                    </a:lnTo>
                    <a:lnTo>
                      <a:pt x="4762" y="3333"/>
                    </a:lnTo>
                    <a:lnTo>
                      <a:pt x="4781" y="3333"/>
                    </a:lnTo>
                    <a:lnTo>
                      <a:pt x="4781" y="3314"/>
                    </a:lnTo>
                    <a:lnTo>
                      <a:pt x="4781" y="3295"/>
                    </a:lnTo>
                    <a:lnTo>
                      <a:pt x="4800" y="3276"/>
                    </a:lnTo>
                    <a:lnTo>
                      <a:pt x="4819" y="3256"/>
                    </a:lnTo>
                    <a:lnTo>
                      <a:pt x="4819" y="3238"/>
                    </a:lnTo>
                    <a:lnTo>
                      <a:pt x="4819" y="3219"/>
                    </a:lnTo>
                    <a:lnTo>
                      <a:pt x="4838" y="3219"/>
                    </a:lnTo>
                    <a:lnTo>
                      <a:pt x="4838" y="3238"/>
                    </a:lnTo>
                    <a:lnTo>
                      <a:pt x="4857" y="3238"/>
                    </a:lnTo>
                    <a:lnTo>
                      <a:pt x="4876" y="3219"/>
                    </a:lnTo>
                    <a:lnTo>
                      <a:pt x="4876" y="3200"/>
                    </a:lnTo>
                    <a:lnTo>
                      <a:pt x="4895" y="3200"/>
                    </a:lnTo>
                    <a:lnTo>
                      <a:pt x="4933" y="3200"/>
                    </a:lnTo>
                    <a:lnTo>
                      <a:pt x="4952" y="3200"/>
                    </a:lnTo>
                    <a:lnTo>
                      <a:pt x="4971" y="3200"/>
                    </a:lnTo>
                    <a:lnTo>
                      <a:pt x="4971" y="3219"/>
                    </a:lnTo>
                    <a:lnTo>
                      <a:pt x="4971" y="3238"/>
                    </a:lnTo>
                    <a:lnTo>
                      <a:pt x="4991" y="3238"/>
                    </a:lnTo>
                    <a:lnTo>
                      <a:pt x="5009" y="3219"/>
                    </a:lnTo>
                    <a:lnTo>
                      <a:pt x="5009" y="3200"/>
                    </a:lnTo>
                    <a:lnTo>
                      <a:pt x="5009" y="3161"/>
                    </a:lnTo>
                    <a:lnTo>
                      <a:pt x="5009" y="3142"/>
                    </a:lnTo>
                    <a:lnTo>
                      <a:pt x="4991" y="3142"/>
                    </a:lnTo>
                    <a:lnTo>
                      <a:pt x="4991" y="3124"/>
                    </a:lnTo>
                    <a:lnTo>
                      <a:pt x="4971" y="3124"/>
                    </a:lnTo>
                    <a:lnTo>
                      <a:pt x="4971" y="3104"/>
                    </a:lnTo>
                    <a:lnTo>
                      <a:pt x="5047" y="3124"/>
                    </a:lnTo>
                    <a:lnTo>
                      <a:pt x="5086" y="3124"/>
                    </a:lnTo>
                    <a:lnTo>
                      <a:pt x="5105" y="3142"/>
                    </a:lnTo>
                    <a:lnTo>
                      <a:pt x="5123" y="3142"/>
                    </a:lnTo>
                    <a:lnTo>
                      <a:pt x="5162" y="3124"/>
                    </a:lnTo>
                    <a:lnTo>
                      <a:pt x="5181" y="3124"/>
                    </a:lnTo>
                    <a:lnTo>
                      <a:pt x="5200" y="3085"/>
                    </a:lnTo>
                    <a:lnTo>
                      <a:pt x="5219" y="3066"/>
                    </a:lnTo>
                    <a:lnTo>
                      <a:pt x="5219" y="3047"/>
                    </a:lnTo>
                    <a:lnTo>
                      <a:pt x="5238" y="3028"/>
                    </a:lnTo>
                    <a:lnTo>
                      <a:pt x="5238" y="2990"/>
                    </a:lnTo>
                    <a:lnTo>
                      <a:pt x="5257" y="2952"/>
                    </a:lnTo>
                    <a:lnTo>
                      <a:pt x="5276" y="2933"/>
                    </a:lnTo>
                    <a:lnTo>
                      <a:pt x="5314" y="2952"/>
                    </a:lnTo>
                    <a:lnTo>
                      <a:pt x="5372" y="2933"/>
                    </a:lnTo>
                    <a:lnTo>
                      <a:pt x="5428" y="2933"/>
                    </a:lnTo>
                    <a:lnTo>
                      <a:pt x="5448" y="2952"/>
                    </a:lnTo>
                    <a:lnTo>
                      <a:pt x="5448" y="2971"/>
                    </a:lnTo>
                    <a:lnTo>
                      <a:pt x="5467" y="2990"/>
                    </a:lnTo>
                    <a:lnTo>
                      <a:pt x="5543" y="3047"/>
                    </a:lnTo>
                    <a:lnTo>
                      <a:pt x="5562" y="3047"/>
                    </a:lnTo>
                    <a:lnTo>
                      <a:pt x="5657" y="3028"/>
                    </a:lnTo>
                    <a:lnTo>
                      <a:pt x="5714" y="3009"/>
                    </a:lnTo>
                    <a:lnTo>
                      <a:pt x="5733" y="3009"/>
                    </a:lnTo>
                    <a:lnTo>
                      <a:pt x="5752" y="2990"/>
                    </a:lnTo>
                    <a:lnTo>
                      <a:pt x="5752" y="297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58" name="Freeform 29">
                <a:extLst>
                  <a:ext uri="{FF2B5EF4-FFF2-40B4-BE49-F238E27FC236}">
                    <a16:creationId xmlns:a16="http://schemas.microsoft.com/office/drawing/2014/main" id="{49644768-A0D7-5F4C-B3F6-A4F87C5C4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64775" y="12960350"/>
                <a:ext cx="150813" cy="117475"/>
              </a:xfrm>
              <a:custGeom>
                <a:avLst/>
                <a:gdLst>
                  <a:gd name="T0" fmla="*/ 2147483646 w 420"/>
                  <a:gd name="T1" fmla="*/ 2147483646 h 325"/>
                  <a:gd name="T2" fmla="*/ 2147483646 w 420"/>
                  <a:gd name="T3" fmla="*/ 2147483646 h 325"/>
                  <a:gd name="T4" fmla="*/ 2147483646 w 420"/>
                  <a:gd name="T5" fmla="*/ 2147483646 h 325"/>
                  <a:gd name="T6" fmla="*/ 2147483646 w 420"/>
                  <a:gd name="T7" fmla="*/ 2147483646 h 325"/>
                  <a:gd name="T8" fmla="*/ 2147483646 w 420"/>
                  <a:gd name="T9" fmla="*/ 2147483646 h 325"/>
                  <a:gd name="T10" fmla="*/ 0 w 420"/>
                  <a:gd name="T11" fmla="*/ 2147483646 h 325"/>
                  <a:gd name="T12" fmla="*/ 0 w 420"/>
                  <a:gd name="T13" fmla="*/ 2147483646 h 325"/>
                  <a:gd name="T14" fmla="*/ 2147483646 w 420"/>
                  <a:gd name="T15" fmla="*/ 2147483646 h 325"/>
                  <a:gd name="T16" fmla="*/ 2147483646 w 420"/>
                  <a:gd name="T17" fmla="*/ 2147483646 h 325"/>
                  <a:gd name="T18" fmla="*/ 2147483646 w 420"/>
                  <a:gd name="T19" fmla="*/ 2147483646 h 325"/>
                  <a:gd name="T20" fmla="*/ 2147483646 w 420"/>
                  <a:gd name="T21" fmla="*/ 2147483646 h 325"/>
                  <a:gd name="T22" fmla="*/ 2147483646 w 420"/>
                  <a:gd name="T23" fmla="*/ 2147483646 h 325"/>
                  <a:gd name="T24" fmla="*/ 2147483646 w 420"/>
                  <a:gd name="T25" fmla="*/ 2147483646 h 325"/>
                  <a:gd name="T26" fmla="*/ 2147483646 w 420"/>
                  <a:gd name="T27" fmla="*/ 2147483646 h 325"/>
                  <a:gd name="T28" fmla="*/ 2147483646 w 420"/>
                  <a:gd name="T29" fmla="*/ 2147483646 h 325"/>
                  <a:gd name="T30" fmla="*/ 2147483646 w 420"/>
                  <a:gd name="T31" fmla="*/ 2147483646 h 325"/>
                  <a:gd name="T32" fmla="*/ 2147483646 w 420"/>
                  <a:gd name="T33" fmla="*/ 2147483646 h 325"/>
                  <a:gd name="T34" fmla="*/ 2147483646 w 420"/>
                  <a:gd name="T35" fmla="*/ 2147483646 h 325"/>
                  <a:gd name="T36" fmla="*/ 2147483646 w 420"/>
                  <a:gd name="T37" fmla="*/ 2147483646 h 325"/>
                  <a:gd name="T38" fmla="*/ 2147483646 w 420"/>
                  <a:gd name="T39" fmla="*/ 2147483646 h 325"/>
                  <a:gd name="T40" fmla="*/ 2147483646 w 420"/>
                  <a:gd name="T41" fmla="*/ 2147483646 h 325"/>
                  <a:gd name="T42" fmla="*/ 2147483646 w 420"/>
                  <a:gd name="T43" fmla="*/ 2147483646 h 325"/>
                  <a:gd name="T44" fmla="*/ 2147483646 w 420"/>
                  <a:gd name="T45" fmla="*/ 2147483646 h 325"/>
                  <a:gd name="T46" fmla="*/ 2147483646 w 420"/>
                  <a:gd name="T47" fmla="*/ 2147483646 h 325"/>
                  <a:gd name="T48" fmla="*/ 2147483646 w 420"/>
                  <a:gd name="T49" fmla="*/ 2147483646 h 325"/>
                  <a:gd name="T50" fmla="*/ 2147483646 w 420"/>
                  <a:gd name="T51" fmla="*/ 2147483646 h 325"/>
                  <a:gd name="T52" fmla="*/ 2147483646 w 420"/>
                  <a:gd name="T53" fmla="*/ 0 h 325"/>
                  <a:gd name="T54" fmla="*/ 2147483646 w 420"/>
                  <a:gd name="T55" fmla="*/ 2147483646 h 325"/>
                  <a:gd name="T56" fmla="*/ 2147483646 w 420"/>
                  <a:gd name="T57" fmla="*/ 2147483646 h 325"/>
                  <a:gd name="T58" fmla="*/ 2147483646 w 420"/>
                  <a:gd name="T59" fmla="*/ 2147483646 h 325"/>
                  <a:gd name="T60" fmla="*/ 2147483646 w 420"/>
                  <a:gd name="T61" fmla="*/ 2147483646 h 325"/>
                  <a:gd name="T62" fmla="*/ 2147483646 w 420"/>
                  <a:gd name="T63" fmla="*/ 2147483646 h 325"/>
                  <a:gd name="T64" fmla="*/ 2147483646 w 420"/>
                  <a:gd name="T65" fmla="*/ 2147483646 h 325"/>
                  <a:gd name="T66" fmla="*/ 2147483646 w 420"/>
                  <a:gd name="T67" fmla="*/ 2147483646 h 325"/>
                  <a:gd name="T68" fmla="*/ 2147483646 w 420"/>
                  <a:gd name="T69" fmla="*/ 2147483646 h 325"/>
                  <a:gd name="T70" fmla="*/ 2147483646 w 420"/>
                  <a:gd name="T71" fmla="*/ 2147483646 h 325"/>
                  <a:gd name="T72" fmla="*/ 2147483646 w 420"/>
                  <a:gd name="T73" fmla="*/ 2147483646 h 325"/>
                  <a:gd name="T74" fmla="*/ 2147483646 w 420"/>
                  <a:gd name="T75" fmla="*/ 2147483646 h 325"/>
                  <a:gd name="T76" fmla="*/ 2147483646 w 420"/>
                  <a:gd name="T77" fmla="*/ 2147483646 h 325"/>
                  <a:gd name="T78" fmla="*/ 2147483646 w 420"/>
                  <a:gd name="T79" fmla="*/ 2147483646 h 325"/>
                  <a:gd name="T80" fmla="*/ 2147483646 w 420"/>
                  <a:gd name="T81" fmla="*/ 2147483646 h 325"/>
                  <a:gd name="T82" fmla="*/ 2147483646 w 420"/>
                  <a:gd name="T83" fmla="*/ 2147483646 h 325"/>
                  <a:gd name="T84" fmla="*/ 2147483646 w 420"/>
                  <a:gd name="T85" fmla="*/ 2147483646 h 325"/>
                  <a:gd name="T86" fmla="*/ 2147483646 w 420"/>
                  <a:gd name="T87" fmla="*/ 2147483646 h 325"/>
                  <a:gd name="T88" fmla="*/ 2147483646 w 420"/>
                  <a:gd name="T89" fmla="*/ 2147483646 h 325"/>
                  <a:gd name="T90" fmla="*/ 2147483646 w 420"/>
                  <a:gd name="T91" fmla="*/ 2147483646 h 325"/>
                  <a:gd name="T92" fmla="*/ 2147483646 w 420"/>
                  <a:gd name="T93" fmla="*/ 2147483646 h 325"/>
                  <a:gd name="T94" fmla="*/ 2147483646 w 420"/>
                  <a:gd name="T95" fmla="*/ 2147483646 h 325"/>
                  <a:gd name="T96" fmla="*/ 2147483646 w 420"/>
                  <a:gd name="T97" fmla="*/ 2147483646 h 325"/>
                  <a:gd name="T98" fmla="*/ 2147483646 w 420"/>
                  <a:gd name="T99" fmla="*/ 2147483646 h 325"/>
                  <a:gd name="T100" fmla="*/ 2147483646 w 420"/>
                  <a:gd name="T101" fmla="*/ 2147483646 h 325"/>
                  <a:gd name="T102" fmla="*/ 2147483646 w 420"/>
                  <a:gd name="T103" fmla="*/ 2147483646 h 325"/>
                  <a:gd name="T104" fmla="*/ 2147483646 w 420"/>
                  <a:gd name="T105" fmla="*/ 2147483646 h 325"/>
                  <a:gd name="T106" fmla="*/ 2147483646 w 420"/>
                  <a:gd name="T107" fmla="*/ 2147483646 h 325"/>
                  <a:gd name="T108" fmla="*/ 2147483646 w 420"/>
                  <a:gd name="T109" fmla="*/ 2147483646 h 325"/>
                  <a:gd name="T110" fmla="*/ 2147483646 w 420"/>
                  <a:gd name="T111" fmla="*/ 2147483646 h 325"/>
                  <a:gd name="T112" fmla="*/ 2147483646 w 420"/>
                  <a:gd name="T113" fmla="*/ 2147483646 h 325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420" h="325">
                    <a:moveTo>
                      <a:pt x="228" y="305"/>
                    </a:moveTo>
                    <a:lnTo>
                      <a:pt x="228" y="305"/>
                    </a:lnTo>
                    <a:lnTo>
                      <a:pt x="209" y="305"/>
                    </a:lnTo>
                    <a:lnTo>
                      <a:pt x="191" y="285"/>
                    </a:lnTo>
                    <a:lnTo>
                      <a:pt x="191" y="305"/>
                    </a:lnTo>
                    <a:lnTo>
                      <a:pt x="191" y="324"/>
                    </a:lnTo>
                    <a:lnTo>
                      <a:pt x="209" y="324"/>
                    </a:lnTo>
                    <a:lnTo>
                      <a:pt x="228" y="324"/>
                    </a:lnTo>
                    <a:lnTo>
                      <a:pt x="209" y="324"/>
                    </a:lnTo>
                    <a:lnTo>
                      <a:pt x="209" y="305"/>
                    </a:lnTo>
                    <a:lnTo>
                      <a:pt x="228" y="305"/>
                    </a:lnTo>
                    <a:close/>
                    <a:moveTo>
                      <a:pt x="152" y="190"/>
                    </a:moveTo>
                    <a:lnTo>
                      <a:pt x="133" y="209"/>
                    </a:lnTo>
                    <a:lnTo>
                      <a:pt x="114" y="209"/>
                    </a:lnTo>
                    <a:lnTo>
                      <a:pt x="114" y="229"/>
                    </a:lnTo>
                    <a:lnTo>
                      <a:pt x="95" y="229"/>
                    </a:lnTo>
                    <a:lnTo>
                      <a:pt x="76" y="229"/>
                    </a:lnTo>
                    <a:lnTo>
                      <a:pt x="76" y="248"/>
                    </a:lnTo>
                    <a:lnTo>
                      <a:pt x="57" y="248"/>
                    </a:lnTo>
                    <a:lnTo>
                      <a:pt x="57" y="229"/>
                    </a:lnTo>
                    <a:lnTo>
                      <a:pt x="38" y="229"/>
                    </a:lnTo>
                    <a:lnTo>
                      <a:pt x="19" y="248"/>
                    </a:lnTo>
                    <a:lnTo>
                      <a:pt x="0" y="267"/>
                    </a:lnTo>
                    <a:lnTo>
                      <a:pt x="0" y="285"/>
                    </a:lnTo>
                    <a:lnTo>
                      <a:pt x="0" y="305"/>
                    </a:lnTo>
                    <a:lnTo>
                      <a:pt x="19" y="305"/>
                    </a:lnTo>
                    <a:lnTo>
                      <a:pt x="19" y="285"/>
                    </a:lnTo>
                    <a:lnTo>
                      <a:pt x="38" y="285"/>
                    </a:lnTo>
                    <a:lnTo>
                      <a:pt x="38" y="305"/>
                    </a:lnTo>
                    <a:lnTo>
                      <a:pt x="57" y="305"/>
                    </a:lnTo>
                    <a:lnTo>
                      <a:pt x="57" y="285"/>
                    </a:lnTo>
                    <a:lnTo>
                      <a:pt x="76" y="285"/>
                    </a:lnTo>
                    <a:lnTo>
                      <a:pt x="95" y="285"/>
                    </a:lnTo>
                    <a:lnTo>
                      <a:pt x="95" y="305"/>
                    </a:lnTo>
                    <a:lnTo>
                      <a:pt x="114" y="305"/>
                    </a:lnTo>
                    <a:lnTo>
                      <a:pt x="114" y="285"/>
                    </a:lnTo>
                    <a:lnTo>
                      <a:pt x="114" y="267"/>
                    </a:lnTo>
                    <a:lnTo>
                      <a:pt x="114" y="248"/>
                    </a:lnTo>
                    <a:lnTo>
                      <a:pt x="114" y="267"/>
                    </a:lnTo>
                    <a:lnTo>
                      <a:pt x="133" y="267"/>
                    </a:lnTo>
                    <a:lnTo>
                      <a:pt x="133" y="248"/>
                    </a:lnTo>
                    <a:lnTo>
                      <a:pt x="133" y="229"/>
                    </a:lnTo>
                    <a:lnTo>
                      <a:pt x="114" y="229"/>
                    </a:lnTo>
                    <a:lnTo>
                      <a:pt x="133" y="229"/>
                    </a:lnTo>
                    <a:lnTo>
                      <a:pt x="133" y="209"/>
                    </a:lnTo>
                    <a:lnTo>
                      <a:pt x="152" y="209"/>
                    </a:lnTo>
                    <a:lnTo>
                      <a:pt x="152" y="190"/>
                    </a:lnTo>
                    <a:close/>
                    <a:moveTo>
                      <a:pt x="381" y="153"/>
                    </a:moveTo>
                    <a:lnTo>
                      <a:pt x="381" y="153"/>
                    </a:lnTo>
                    <a:lnTo>
                      <a:pt x="400" y="133"/>
                    </a:lnTo>
                    <a:lnTo>
                      <a:pt x="419" y="133"/>
                    </a:lnTo>
                    <a:lnTo>
                      <a:pt x="400" y="133"/>
                    </a:lnTo>
                    <a:lnTo>
                      <a:pt x="400" y="114"/>
                    </a:lnTo>
                    <a:lnTo>
                      <a:pt x="381" y="114"/>
                    </a:lnTo>
                    <a:lnTo>
                      <a:pt x="381" y="95"/>
                    </a:lnTo>
                    <a:lnTo>
                      <a:pt x="381" y="114"/>
                    </a:lnTo>
                    <a:lnTo>
                      <a:pt x="381" y="133"/>
                    </a:lnTo>
                    <a:lnTo>
                      <a:pt x="362" y="133"/>
                    </a:lnTo>
                    <a:lnTo>
                      <a:pt x="362" y="114"/>
                    </a:lnTo>
                    <a:lnTo>
                      <a:pt x="362" y="133"/>
                    </a:lnTo>
                    <a:lnTo>
                      <a:pt x="362" y="114"/>
                    </a:lnTo>
                    <a:lnTo>
                      <a:pt x="362" y="95"/>
                    </a:lnTo>
                    <a:lnTo>
                      <a:pt x="343" y="95"/>
                    </a:lnTo>
                    <a:lnTo>
                      <a:pt x="343" y="114"/>
                    </a:lnTo>
                    <a:lnTo>
                      <a:pt x="324" y="114"/>
                    </a:lnTo>
                    <a:lnTo>
                      <a:pt x="324" y="133"/>
                    </a:lnTo>
                    <a:lnTo>
                      <a:pt x="304" y="133"/>
                    </a:lnTo>
                    <a:lnTo>
                      <a:pt x="286" y="114"/>
                    </a:lnTo>
                    <a:lnTo>
                      <a:pt x="286" y="133"/>
                    </a:lnTo>
                    <a:lnTo>
                      <a:pt x="267" y="153"/>
                    </a:lnTo>
                    <a:lnTo>
                      <a:pt x="267" y="133"/>
                    </a:lnTo>
                    <a:lnTo>
                      <a:pt x="248" y="114"/>
                    </a:lnTo>
                    <a:lnTo>
                      <a:pt x="228" y="114"/>
                    </a:lnTo>
                    <a:lnTo>
                      <a:pt x="248" y="114"/>
                    </a:lnTo>
                    <a:lnTo>
                      <a:pt x="267" y="95"/>
                    </a:lnTo>
                    <a:lnTo>
                      <a:pt x="267" y="114"/>
                    </a:lnTo>
                    <a:lnTo>
                      <a:pt x="267" y="95"/>
                    </a:lnTo>
                    <a:lnTo>
                      <a:pt x="286" y="95"/>
                    </a:lnTo>
                    <a:lnTo>
                      <a:pt x="286" y="114"/>
                    </a:lnTo>
                    <a:lnTo>
                      <a:pt x="304" y="114"/>
                    </a:lnTo>
                    <a:lnTo>
                      <a:pt x="304" y="95"/>
                    </a:lnTo>
                    <a:lnTo>
                      <a:pt x="324" y="95"/>
                    </a:lnTo>
                    <a:lnTo>
                      <a:pt x="343" y="76"/>
                    </a:lnTo>
                    <a:lnTo>
                      <a:pt x="362" y="57"/>
                    </a:lnTo>
                    <a:lnTo>
                      <a:pt x="343" y="76"/>
                    </a:lnTo>
                    <a:lnTo>
                      <a:pt x="324" y="57"/>
                    </a:lnTo>
                    <a:lnTo>
                      <a:pt x="324" y="38"/>
                    </a:lnTo>
                    <a:lnTo>
                      <a:pt x="304" y="57"/>
                    </a:lnTo>
                    <a:lnTo>
                      <a:pt x="304" y="38"/>
                    </a:lnTo>
                    <a:lnTo>
                      <a:pt x="286" y="38"/>
                    </a:lnTo>
                    <a:lnTo>
                      <a:pt x="267" y="38"/>
                    </a:lnTo>
                    <a:lnTo>
                      <a:pt x="267" y="57"/>
                    </a:lnTo>
                    <a:lnTo>
                      <a:pt x="267" y="38"/>
                    </a:lnTo>
                    <a:lnTo>
                      <a:pt x="286" y="38"/>
                    </a:lnTo>
                    <a:lnTo>
                      <a:pt x="286" y="19"/>
                    </a:lnTo>
                    <a:lnTo>
                      <a:pt x="304" y="19"/>
                    </a:lnTo>
                    <a:lnTo>
                      <a:pt x="304" y="0"/>
                    </a:lnTo>
                    <a:lnTo>
                      <a:pt x="324" y="0"/>
                    </a:lnTo>
                    <a:lnTo>
                      <a:pt x="304" y="0"/>
                    </a:lnTo>
                    <a:lnTo>
                      <a:pt x="304" y="19"/>
                    </a:lnTo>
                    <a:lnTo>
                      <a:pt x="286" y="19"/>
                    </a:lnTo>
                    <a:lnTo>
                      <a:pt x="267" y="19"/>
                    </a:lnTo>
                    <a:lnTo>
                      <a:pt x="248" y="19"/>
                    </a:lnTo>
                    <a:lnTo>
                      <a:pt x="228" y="19"/>
                    </a:lnTo>
                    <a:lnTo>
                      <a:pt x="228" y="38"/>
                    </a:lnTo>
                    <a:lnTo>
                      <a:pt x="209" y="38"/>
                    </a:lnTo>
                    <a:lnTo>
                      <a:pt x="191" y="57"/>
                    </a:lnTo>
                    <a:lnTo>
                      <a:pt x="191" y="38"/>
                    </a:lnTo>
                    <a:lnTo>
                      <a:pt x="172" y="38"/>
                    </a:lnTo>
                    <a:lnTo>
                      <a:pt x="172" y="57"/>
                    </a:lnTo>
                    <a:lnTo>
                      <a:pt x="152" y="57"/>
                    </a:lnTo>
                    <a:lnTo>
                      <a:pt x="152" y="76"/>
                    </a:lnTo>
                    <a:lnTo>
                      <a:pt x="133" y="76"/>
                    </a:lnTo>
                    <a:lnTo>
                      <a:pt x="133" y="95"/>
                    </a:lnTo>
                    <a:lnTo>
                      <a:pt x="114" y="95"/>
                    </a:lnTo>
                    <a:lnTo>
                      <a:pt x="114" y="76"/>
                    </a:lnTo>
                    <a:lnTo>
                      <a:pt x="95" y="95"/>
                    </a:lnTo>
                    <a:lnTo>
                      <a:pt x="76" y="114"/>
                    </a:lnTo>
                    <a:lnTo>
                      <a:pt x="76" y="133"/>
                    </a:lnTo>
                    <a:lnTo>
                      <a:pt x="57" y="133"/>
                    </a:lnTo>
                    <a:lnTo>
                      <a:pt x="38" y="133"/>
                    </a:lnTo>
                    <a:lnTo>
                      <a:pt x="38" y="153"/>
                    </a:lnTo>
                    <a:lnTo>
                      <a:pt x="57" y="153"/>
                    </a:lnTo>
                    <a:lnTo>
                      <a:pt x="57" y="171"/>
                    </a:lnTo>
                    <a:lnTo>
                      <a:pt x="76" y="171"/>
                    </a:lnTo>
                    <a:lnTo>
                      <a:pt x="95" y="171"/>
                    </a:lnTo>
                    <a:lnTo>
                      <a:pt x="95" y="153"/>
                    </a:lnTo>
                    <a:lnTo>
                      <a:pt x="95" y="171"/>
                    </a:lnTo>
                    <a:lnTo>
                      <a:pt x="114" y="171"/>
                    </a:lnTo>
                    <a:lnTo>
                      <a:pt x="114" y="190"/>
                    </a:lnTo>
                    <a:lnTo>
                      <a:pt x="133" y="190"/>
                    </a:lnTo>
                    <a:lnTo>
                      <a:pt x="152" y="190"/>
                    </a:lnTo>
                    <a:lnTo>
                      <a:pt x="172" y="190"/>
                    </a:lnTo>
                    <a:lnTo>
                      <a:pt x="172" y="171"/>
                    </a:lnTo>
                    <a:lnTo>
                      <a:pt x="191" y="171"/>
                    </a:lnTo>
                    <a:lnTo>
                      <a:pt x="191" y="190"/>
                    </a:lnTo>
                    <a:lnTo>
                      <a:pt x="209" y="209"/>
                    </a:lnTo>
                    <a:lnTo>
                      <a:pt x="209" y="190"/>
                    </a:lnTo>
                    <a:lnTo>
                      <a:pt x="209" y="209"/>
                    </a:lnTo>
                    <a:lnTo>
                      <a:pt x="228" y="209"/>
                    </a:lnTo>
                    <a:lnTo>
                      <a:pt x="228" y="229"/>
                    </a:lnTo>
                    <a:lnTo>
                      <a:pt x="248" y="248"/>
                    </a:lnTo>
                    <a:lnTo>
                      <a:pt x="248" y="229"/>
                    </a:lnTo>
                    <a:lnTo>
                      <a:pt x="267" y="209"/>
                    </a:lnTo>
                    <a:lnTo>
                      <a:pt x="267" y="229"/>
                    </a:lnTo>
                    <a:lnTo>
                      <a:pt x="286" y="229"/>
                    </a:lnTo>
                    <a:lnTo>
                      <a:pt x="286" y="248"/>
                    </a:lnTo>
                    <a:lnTo>
                      <a:pt x="304" y="229"/>
                    </a:lnTo>
                    <a:lnTo>
                      <a:pt x="304" y="209"/>
                    </a:lnTo>
                    <a:lnTo>
                      <a:pt x="304" y="229"/>
                    </a:lnTo>
                    <a:lnTo>
                      <a:pt x="324" y="229"/>
                    </a:lnTo>
                    <a:lnTo>
                      <a:pt x="324" y="248"/>
                    </a:lnTo>
                    <a:lnTo>
                      <a:pt x="324" y="267"/>
                    </a:lnTo>
                    <a:lnTo>
                      <a:pt x="343" y="267"/>
                    </a:lnTo>
                    <a:lnTo>
                      <a:pt x="343" y="248"/>
                    </a:lnTo>
                    <a:lnTo>
                      <a:pt x="324" y="248"/>
                    </a:lnTo>
                    <a:lnTo>
                      <a:pt x="343" y="229"/>
                    </a:lnTo>
                    <a:lnTo>
                      <a:pt x="324" y="229"/>
                    </a:lnTo>
                    <a:lnTo>
                      <a:pt x="324" y="209"/>
                    </a:lnTo>
                    <a:lnTo>
                      <a:pt x="304" y="190"/>
                    </a:lnTo>
                    <a:lnTo>
                      <a:pt x="304" y="171"/>
                    </a:lnTo>
                    <a:lnTo>
                      <a:pt x="304" y="190"/>
                    </a:lnTo>
                    <a:lnTo>
                      <a:pt x="324" y="190"/>
                    </a:lnTo>
                    <a:lnTo>
                      <a:pt x="324" y="171"/>
                    </a:lnTo>
                    <a:lnTo>
                      <a:pt x="304" y="171"/>
                    </a:lnTo>
                    <a:lnTo>
                      <a:pt x="324" y="153"/>
                    </a:lnTo>
                    <a:lnTo>
                      <a:pt x="343" y="171"/>
                    </a:lnTo>
                    <a:lnTo>
                      <a:pt x="343" y="153"/>
                    </a:lnTo>
                    <a:lnTo>
                      <a:pt x="343" y="171"/>
                    </a:lnTo>
                    <a:lnTo>
                      <a:pt x="362" y="171"/>
                    </a:lnTo>
                    <a:lnTo>
                      <a:pt x="362" y="190"/>
                    </a:lnTo>
                    <a:lnTo>
                      <a:pt x="381" y="190"/>
                    </a:lnTo>
                    <a:lnTo>
                      <a:pt x="381" y="209"/>
                    </a:lnTo>
                    <a:lnTo>
                      <a:pt x="381" y="190"/>
                    </a:lnTo>
                    <a:lnTo>
                      <a:pt x="400" y="190"/>
                    </a:lnTo>
                    <a:lnTo>
                      <a:pt x="400" y="171"/>
                    </a:lnTo>
                    <a:lnTo>
                      <a:pt x="400" y="153"/>
                    </a:lnTo>
                    <a:lnTo>
                      <a:pt x="381" y="153"/>
                    </a:lnTo>
                    <a:close/>
                    <a:moveTo>
                      <a:pt x="304" y="285"/>
                    </a:moveTo>
                    <a:lnTo>
                      <a:pt x="304" y="285"/>
                    </a:lnTo>
                    <a:lnTo>
                      <a:pt x="286" y="267"/>
                    </a:lnTo>
                    <a:lnTo>
                      <a:pt x="304" y="267"/>
                    </a:lnTo>
                    <a:lnTo>
                      <a:pt x="286" y="267"/>
                    </a:lnTo>
                    <a:lnTo>
                      <a:pt x="286" y="248"/>
                    </a:lnTo>
                    <a:lnTo>
                      <a:pt x="267" y="248"/>
                    </a:lnTo>
                    <a:lnTo>
                      <a:pt x="267" y="229"/>
                    </a:lnTo>
                    <a:lnTo>
                      <a:pt x="248" y="248"/>
                    </a:lnTo>
                    <a:lnTo>
                      <a:pt x="228" y="248"/>
                    </a:lnTo>
                    <a:lnTo>
                      <a:pt x="209" y="248"/>
                    </a:lnTo>
                    <a:lnTo>
                      <a:pt x="191" y="248"/>
                    </a:lnTo>
                    <a:lnTo>
                      <a:pt x="209" y="248"/>
                    </a:lnTo>
                    <a:lnTo>
                      <a:pt x="209" y="267"/>
                    </a:lnTo>
                    <a:lnTo>
                      <a:pt x="228" y="267"/>
                    </a:lnTo>
                    <a:lnTo>
                      <a:pt x="228" y="285"/>
                    </a:lnTo>
                    <a:lnTo>
                      <a:pt x="248" y="285"/>
                    </a:lnTo>
                    <a:lnTo>
                      <a:pt x="267" y="305"/>
                    </a:lnTo>
                    <a:lnTo>
                      <a:pt x="248" y="305"/>
                    </a:lnTo>
                    <a:lnTo>
                      <a:pt x="267" y="305"/>
                    </a:lnTo>
                    <a:lnTo>
                      <a:pt x="267" y="324"/>
                    </a:lnTo>
                    <a:lnTo>
                      <a:pt x="267" y="305"/>
                    </a:lnTo>
                    <a:lnTo>
                      <a:pt x="267" y="285"/>
                    </a:lnTo>
                    <a:lnTo>
                      <a:pt x="286" y="285"/>
                    </a:lnTo>
                    <a:lnTo>
                      <a:pt x="267" y="285"/>
                    </a:lnTo>
                    <a:lnTo>
                      <a:pt x="286" y="285"/>
                    </a:lnTo>
                    <a:lnTo>
                      <a:pt x="286" y="305"/>
                    </a:lnTo>
                    <a:lnTo>
                      <a:pt x="304" y="305"/>
                    </a:lnTo>
                    <a:lnTo>
                      <a:pt x="304" y="285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59" name="Freeform 30">
                <a:extLst>
                  <a:ext uri="{FF2B5EF4-FFF2-40B4-BE49-F238E27FC236}">
                    <a16:creationId xmlns:a16="http://schemas.microsoft.com/office/drawing/2014/main" id="{1DF6AF04-E4AF-9B47-9A35-F1018E051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026563" y="8750300"/>
                <a:ext cx="1687512" cy="1584325"/>
              </a:xfrm>
              <a:custGeom>
                <a:avLst/>
                <a:gdLst>
                  <a:gd name="T0" fmla="*/ 2147483646 w 4687"/>
                  <a:gd name="T1" fmla="*/ 2147483646 h 4402"/>
                  <a:gd name="T2" fmla="*/ 2147483646 w 4687"/>
                  <a:gd name="T3" fmla="*/ 2147483646 h 4402"/>
                  <a:gd name="T4" fmla="*/ 2147483646 w 4687"/>
                  <a:gd name="T5" fmla="*/ 2147483646 h 4402"/>
                  <a:gd name="T6" fmla="*/ 2147483646 w 4687"/>
                  <a:gd name="T7" fmla="*/ 2147483646 h 4402"/>
                  <a:gd name="T8" fmla="*/ 2147483646 w 4687"/>
                  <a:gd name="T9" fmla="*/ 2147483646 h 4402"/>
                  <a:gd name="T10" fmla="*/ 2147483646 w 4687"/>
                  <a:gd name="T11" fmla="*/ 2147483646 h 4402"/>
                  <a:gd name="T12" fmla="*/ 2147483646 w 4687"/>
                  <a:gd name="T13" fmla="*/ 2147483646 h 4402"/>
                  <a:gd name="T14" fmla="*/ 2147483646 w 4687"/>
                  <a:gd name="T15" fmla="*/ 2147483646 h 4402"/>
                  <a:gd name="T16" fmla="*/ 2147483646 w 4687"/>
                  <a:gd name="T17" fmla="*/ 2147483646 h 4402"/>
                  <a:gd name="T18" fmla="*/ 2147483646 w 4687"/>
                  <a:gd name="T19" fmla="*/ 2147483646 h 4402"/>
                  <a:gd name="T20" fmla="*/ 2147483646 w 4687"/>
                  <a:gd name="T21" fmla="*/ 2147483646 h 4402"/>
                  <a:gd name="T22" fmla="*/ 2147483646 w 4687"/>
                  <a:gd name="T23" fmla="*/ 2147483646 h 4402"/>
                  <a:gd name="T24" fmla="*/ 2147483646 w 4687"/>
                  <a:gd name="T25" fmla="*/ 2147483646 h 4402"/>
                  <a:gd name="T26" fmla="*/ 2147483646 w 4687"/>
                  <a:gd name="T27" fmla="*/ 2147483646 h 4402"/>
                  <a:gd name="T28" fmla="*/ 2147483646 w 4687"/>
                  <a:gd name="T29" fmla="*/ 2147483646 h 4402"/>
                  <a:gd name="T30" fmla="*/ 2147483646 w 4687"/>
                  <a:gd name="T31" fmla="*/ 0 h 4402"/>
                  <a:gd name="T32" fmla="*/ 2147483646 w 4687"/>
                  <a:gd name="T33" fmla="*/ 2147483646 h 4402"/>
                  <a:gd name="T34" fmla="*/ 2147483646 w 4687"/>
                  <a:gd name="T35" fmla="*/ 2147483646 h 4402"/>
                  <a:gd name="T36" fmla="*/ 2147483646 w 4687"/>
                  <a:gd name="T37" fmla="*/ 2147483646 h 4402"/>
                  <a:gd name="T38" fmla="*/ 2147483646 w 4687"/>
                  <a:gd name="T39" fmla="*/ 2147483646 h 4402"/>
                  <a:gd name="T40" fmla="*/ 2147483646 w 4687"/>
                  <a:gd name="T41" fmla="*/ 2147483646 h 4402"/>
                  <a:gd name="T42" fmla="*/ 2147483646 w 4687"/>
                  <a:gd name="T43" fmla="*/ 2147483646 h 4402"/>
                  <a:gd name="T44" fmla="*/ 2147483646 w 4687"/>
                  <a:gd name="T45" fmla="*/ 2147483646 h 4402"/>
                  <a:gd name="T46" fmla="*/ 2147483646 w 4687"/>
                  <a:gd name="T47" fmla="*/ 2147483646 h 4402"/>
                  <a:gd name="T48" fmla="*/ 2147483646 w 4687"/>
                  <a:gd name="T49" fmla="*/ 2147483646 h 4402"/>
                  <a:gd name="T50" fmla="*/ 2147483646 w 4687"/>
                  <a:gd name="T51" fmla="*/ 2147483646 h 4402"/>
                  <a:gd name="T52" fmla="*/ 2147483646 w 4687"/>
                  <a:gd name="T53" fmla="*/ 2147483646 h 4402"/>
                  <a:gd name="T54" fmla="*/ 2147483646 w 4687"/>
                  <a:gd name="T55" fmla="*/ 2147483646 h 4402"/>
                  <a:gd name="T56" fmla="*/ 2147483646 w 4687"/>
                  <a:gd name="T57" fmla="*/ 2147483646 h 4402"/>
                  <a:gd name="T58" fmla="*/ 2147483646 w 4687"/>
                  <a:gd name="T59" fmla="*/ 2147483646 h 4402"/>
                  <a:gd name="T60" fmla="*/ 2147483646 w 4687"/>
                  <a:gd name="T61" fmla="*/ 2147483646 h 4402"/>
                  <a:gd name="T62" fmla="*/ 2147483646 w 4687"/>
                  <a:gd name="T63" fmla="*/ 2147483646 h 4402"/>
                  <a:gd name="T64" fmla="*/ 2147483646 w 4687"/>
                  <a:gd name="T65" fmla="*/ 2147483646 h 4402"/>
                  <a:gd name="T66" fmla="*/ 2147483646 w 4687"/>
                  <a:gd name="T67" fmla="*/ 2147483646 h 4402"/>
                  <a:gd name="T68" fmla="*/ 2147483646 w 4687"/>
                  <a:gd name="T69" fmla="*/ 2147483646 h 4402"/>
                  <a:gd name="T70" fmla="*/ 2147483646 w 4687"/>
                  <a:gd name="T71" fmla="*/ 2147483646 h 4402"/>
                  <a:gd name="T72" fmla="*/ 2147483646 w 4687"/>
                  <a:gd name="T73" fmla="*/ 2147483646 h 4402"/>
                  <a:gd name="T74" fmla="*/ 2147483646 w 4687"/>
                  <a:gd name="T75" fmla="*/ 2147483646 h 4402"/>
                  <a:gd name="T76" fmla="*/ 2147483646 w 4687"/>
                  <a:gd name="T77" fmla="*/ 2147483646 h 4402"/>
                  <a:gd name="T78" fmla="*/ 2147483646 w 4687"/>
                  <a:gd name="T79" fmla="*/ 2147483646 h 4402"/>
                  <a:gd name="T80" fmla="*/ 2147483646 w 4687"/>
                  <a:gd name="T81" fmla="*/ 2147483646 h 4402"/>
                  <a:gd name="T82" fmla="*/ 2147483646 w 4687"/>
                  <a:gd name="T83" fmla="*/ 2147483646 h 4402"/>
                  <a:gd name="T84" fmla="*/ 2147483646 w 4687"/>
                  <a:gd name="T85" fmla="*/ 2147483646 h 4402"/>
                  <a:gd name="T86" fmla="*/ 2147483646 w 4687"/>
                  <a:gd name="T87" fmla="*/ 2147483646 h 4402"/>
                  <a:gd name="T88" fmla="*/ 2147483646 w 4687"/>
                  <a:gd name="T89" fmla="*/ 2147483646 h 4402"/>
                  <a:gd name="T90" fmla="*/ 2147483646 w 4687"/>
                  <a:gd name="T91" fmla="*/ 2147483646 h 4402"/>
                  <a:gd name="T92" fmla="*/ 2147483646 w 4687"/>
                  <a:gd name="T93" fmla="*/ 2147483646 h 4402"/>
                  <a:gd name="T94" fmla="*/ 2147483646 w 4687"/>
                  <a:gd name="T95" fmla="*/ 2147483646 h 4402"/>
                  <a:gd name="T96" fmla="*/ 2147483646 w 4687"/>
                  <a:gd name="T97" fmla="*/ 2147483646 h 4402"/>
                  <a:gd name="T98" fmla="*/ 2147483646 w 4687"/>
                  <a:gd name="T99" fmla="*/ 2147483646 h 4402"/>
                  <a:gd name="T100" fmla="*/ 2147483646 w 4687"/>
                  <a:gd name="T101" fmla="*/ 2147483646 h 4402"/>
                  <a:gd name="T102" fmla="*/ 2147483646 w 4687"/>
                  <a:gd name="T103" fmla="*/ 2147483646 h 4402"/>
                  <a:gd name="T104" fmla="*/ 2147483646 w 4687"/>
                  <a:gd name="T105" fmla="*/ 2147483646 h 4402"/>
                  <a:gd name="T106" fmla="*/ 2147483646 w 4687"/>
                  <a:gd name="T107" fmla="*/ 2147483646 h 4402"/>
                  <a:gd name="T108" fmla="*/ 2147483646 w 4687"/>
                  <a:gd name="T109" fmla="*/ 2147483646 h 4402"/>
                  <a:gd name="T110" fmla="*/ 2147483646 w 4687"/>
                  <a:gd name="T111" fmla="*/ 2147483646 h 4402"/>
                  <a:gd name="T112" fmla="*/ 2147483646 w 4687"/>
                  <a:gd name="T113" fmla="*/ 2147483646 h 4402"/>
                  <a:gd name="T114" fmla="*/ 2147483646 w 4687"/>
                  <a:gd name="T115" fmla="*/ 2147483646 h 4402"/>
                  <a:gd name="T116" fmla="*/ 2147483646 w 4687"/>
                  <a:gd name="T117" fmla="*/ 2147483646 h 4402"/>
                  <a:gd name="T118" fmla="*/ 2147483646 w 4687"/>
                  <a:gd name="T119" fmla="*/ 2147483646 h 4402"/>
                  <a:gd name="T120" fmla="*/ 2147483646 w 4687"/>
                  <a:gd name="T121" fmla="*/ 2147483646 h 4402"/>
                  <a:gd name="T122" fmla="*/ 2147483646 w 4687"/>
                  <a:gd name="T123" fmla="*/ 2147483646 h 4402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687" h="4402">
                    <a:moveTo>
                      <a:pt x="4667" y="2153"/>
                    </a:moveTo>
                    <a:lnTo>
                      <a:pt x="4648" y="2115"/>
                    </a:lnTo>
                    <a:lnTo>
                      <a:pt x="4629" y="2058"/>
                    </a:lnTo>
                    <a:lnTo>
                      <a:pt x="4610" y="2039"/>
                    </a:lnTo>
                    <a:lnTo>
                      <a:pt x="4610" y="2020"/>
                    </a:lnTo>
                    <a:lnTo>
                      <a:pt x="4610" y="2000"/>
                    </a:lnTo>
                    <a:lnTo>
                      <a:pt x="4610" y="1981"/>
                    </a:lnTo>
                    <a:lnTo>
                      <a:pt x="4629" y="1981"/>
                    </a:lnTo>
                    <a:lnTo>
                      <a:pt x="4629" y="1962"/>
                    </a:lnTo>
                    <a:lnTo>
                      <a:pt x="4629" y="1944"/>
                    </a:lnTo>
                    <a:lnTo>
                      <a:pt x="4629" y="1924"/>
                    </a:lnTo>
                    <a:lnTo>
                      <a:pt x="4629" y="1905"/>
                    </a:lnTo>
                    <a:lnTo>
                      <a:pt x="4629" y="1886"/>
                    </a:lnTo>
                    <a:lnTo>
                      <a:pt x="4629" y="1867"/>
                    </a:lnTo>
                    <a:lnTo>
                      <a:pt x="4610" y="1867"/>
                    </a:lnTo>
                    <a:lnTo>
                      <a:pt x="4553" y="1867"/>
                    </a:lnTo>
                    <a:lnTo>
                      <a:pt x="4553" y="1886"/>
                    </a:lnTo>
                    <a:lnTo>
                      <a:pt x="4534" y="1867"/>
                    </a:lnTo>
                    <a:lnTo>
                      <a:pt x="4515" y="1867"/>
                    </a:lnTo>
                    <a:lnTo>
                      <a:pt x="4515" y="1886"/>
                    </a:lnTo>
                    <a:lnTo>
                      <a:pt x="4496" y="1886"/>
                    </a:lnTo>
                    <a:lnTo>
                      <a:pt x="4477" y="1867"/>
                    </a:lnTo>
                    <a:lnTo>
                      <a:pt x="4438" y="1829"/>
                    </a:lnTo>
                    <a:lnTo>
                      <a:pt x="4401" y="1791"/>
                    </a:lnTo>
                    <a:lnTo>
                      <a:pt x="4362" y="1772"/>
                    </a:lnTo>
                    <a:lnTo>
                      <a:pt x="4343" y="1753"/>
                    </a:lnTo>
                    <a:lnTo>
                      <a:pt x="4324" y="1734"/>
                    </a:lnTo>
                    <a:lnTo>
                      <a:pt x="4324" y="1715"/>
                    </a:lnTo>
                    <a:lnTo>
                      <a:pt x="4324" y="1677"/>
                    </a:lnTo>
                    <a:lnTo>
                      <a:pt x="4324" y="1658"/>
                    </a:lnTo>
                    <a:lnTo>
                      <a:pt x="4324" y="1639"/>
                    </a:lnTo>
                    <a:lnTo>
                      <a:pt x="4324" y="1619"/>
                    </a:lnTo>
                    <a:lnTo>
                      <a:pt x="4305" y="1619"/>
                    </a:lnTo>
                    <a:lnTo>
                      <a:pt x="4286" y="1600"/>
                    </a:lnTo>
                    <a:lnTo>
                      <a:pt x="4286" y="1581"/>
                    </a:lnTo>
                    <a:lnTo>
                      <a:pt x="4267" y="1581"/>
                    </a:lnTo>
                    <a:lnTo>
                      <a:pt x="4248" y="1581"/>
                    </a:lnTo>
                    <a:lnTo>
                      <a:pt x="4229" y="1581"/>
                    </a:lnTo>
                    <a:lnTo>
                      <a:pt x="4210" y="1581"/>
                    </a:lnTo>
                    <a:lnTo>
                      <a:pt x="4210" y="1563"/>
                    </a:lnTo>
                    <a:lnTo>
                      <a:pt x="4191" y="1563"/>
                    </a:lnTo>
                    <a:lnTo>
                      <a:pt x="4191" y="1581"/>
                    </a:lnTo>
                    <a:lnTo>
                      <a:pt x="4191" y="1600"/>
                    </a:lnTo>
                    <a:lnTo>
                      <a:pt x="4172" y="1600"/>
                    </a:lnTo>
                    <a:lnTo>
                      <a:pt x="4115" y="1600"/>
                    </a:lnTo>
                    <a:lnTo>
                      <a:pt x="4096" y="1600"/>
                    </a:lnTo>
                    <a:lnTo>
                      <a:pt x="4077" y="1619"/>
                    </a:lnTo>
                    <a:lnTo>
                      <a:pt x="4057" y="1619"/>
                    </a:lnTo>
                    <a:lnTo>
                      <a:pt x="4038" y="1600"/>
                    </a:lnTo>
                    <a:lnTo>
                      <a:pt x="4020" y="1600"/>
                    </a:lnTo>
                    <a:lnTo>
                      <a:pt x="3981" y="1581"/>
                    </a:lnTo>
                    <a:lnTo>
                      <a:pt x="3962" y="1600"/>
                    </a:lnTo>
                    <a:lnTo>
                      <a:pt x="3962" y="1619"/>
                    </a:lnTo>
                    <a:lnTo>
                      <a:pt x="3943" y="1619"/>
                    </a:lnTo>
                    <a:lnTo>
                      <a:pt x="3925" y="1619"/>
                    </a:lnTo>
                    <a:lnTo>
                      <a:pt x="3867" y="1600"/>
                    </a:lnTo>
                    <a:lnTo>
                      <a:pt x="3848" y="1600"/>
                    </a:lnTo>
                    <a:lnTo>
                      <a:pt x="3829" y="1600"/>
                    </a:lnTo>
                    <a:lnTo>
                      <a:pt x="3829" y="1581"/>
                    </a:lnTo>
                    <a:lnTo>
                      <a:pt x="3791" y="1543"/>
                    </a:lnTo>
                    <a:lnTo>
                      <a:pt x="3791" y="1524"/>
                    </a:lnTo>
                    <a:lnTo>
                      <a:pt x="3791" y="1505"/>
                    </a:lnTo>
                    <a:lnTo>
                      <a:pt x="3772" y="1486"/>
                    </a:lnTo>
                    <a:lnTo>
                      <a:pt x="3791" y="1448"/>
                    </a:lnTo>
                    <a:lnTo>
                      <a:pt x="3791" y="1429"/>
                    </a:lnTo>
                    <a:lnTo>
                      <a:pt x="3772" y="1429"/>
                    </a:lnTo>
                    <a:lnTo>
                      <a:pt x="3772" y="1410"/>
                    </a:lnTo>
                    <a:lnTo>
                      <a:pt x="3715" y="1391"/>
                    </a:lnTo>
                    <a:lnTo>
                      <a:pt x="3696" y="1372"/>
                    </a:lnTo>
                    <a:lnTo>
                      <a:pt x="3676" y="1372"/>
                    </a:lnTo>
                    <a:lnTo>
                      <a:pt x="3658" y="1372"/>
                    </a:lnTo>
                    <a:lnTo>
                      <a:pt x="3639" y="1372"/>
                    </a:lnTo>
                    <a:lnTo>
                      <a:pt x="3639" y="1391"/>
                    </a:lnTo>
                    <a:lnTo>
                      <a:pt x="3620" y="1372"/>
                    </a:lnTo>
                    <a:lnTo>
                      <a:pt x="3620" y="1353"/>
                    </a:lnTo>
                    <a:lnTo>
                      <a:pt x="3620" y="1334"/>
                    </a:lnTo>
                    <a:lnTo>
                      <a:pt x="3620" y="1315"/>
                    </a:lnTo>
                    <a:lnTo>
                      <a:pt x="3620" y="1296"/>
                    </a:lnTo>
                    <a:lnTo>
                      <a:pt x="3600" y="1277"/>
                    </a:lnTo>
                    <a:lnTo>
                      <a:pt x="3467" y="1219"/>
                    </a:lnTo>
                    <a:lnTo>
                      <a:pt x="3448" y="1219"/>
                    </a:lnTo>
                    <a:lnTo>
                      <a:pt x="3429" y="1219"/>
                    </a:lnTo>
                    <a:lnTo>
                      <a:pt x="3410" y="1238"/>
                    </a:lnTo>
                    <a:lnTo>
                      <a:pt x="3391" y="1238"/>
                    </a:lnTo>
                    <a:lnTo>
                      <a:pt x="3372" y="1238"/>
                    </a:lnTo>
                    <a:lnTo>
                      <a:pt x="3334" y="1219"/>
                    </a:lnTo>
                    <a:lnTo>
                      <a:pt x="3353" y="1201"/>
                    </a:lnTo>
                    <a:lnTo>
                      <a:pt x="3353" y="1162"/>
                    </a:lnTo>
                    <a:lnTo>
                      <a:pt x="3372" y="1124"/>
                    </a:lnTo>
                    <a:lnTo>
                      <a:pt x="3353" y="1105"/>
                    </a:lnTo>
                    <a:lnTo>
                      <a:pt x="3353" y="1086"/>
                    </a:lnTo>
                    <a:lnTo>
                      <a:pt x="3353" y="1067"/>
                    </a:lnTo>
                    <a:lnTo>
                      <a:pt x="3372" y="1067"/>
                    </a:lnTo>
                    <a:lnTo>
                      <a:pt x="3391" y="1048"/>
                    </a:lnTo>
                    <a:lnTo>
                      <a:pt x="3410" y="1048"/>
                    </a:lnTo>
                    <a:lnTo>
                      <a:pt x="3429" y="1029"/>
                    </a:lnTo>
                    <a:lnTo>
                      <a:pt x="3448" y="991"/>
                    </a:lnTo>
                    <a:lnTo>
                      <a:pt x="3467" y="972"/>
                    </a:lnTo>
                    <a:lnTo>
                      <a:pt x="3486" y="934"/>
                    </a:lnTo>
                    <a:lnTo>
                      <a:pt x="3505" y="896"/>
                    </a:lnTo>
                    <a:lnTo>
                      <a:pt x="3524" y="877"/>
                    </a:lnTo>
                    <a:lnTo>
                      <a:pt x="3562" y="877"/>
                    </a:lnTo>
                    <a:lnTo>
                      <a:pt x="3562" y="857"/>
                    </a:lnTo>
                    <a:lnTo>
                      <a:pt x="3581" y="857"/>
                    </a:lnTo>
                    <a:lnTo>
                      <a:pt x="3620" y="857"/>
                    </a:lnTo>
                    <a:lnTo>
                      <a:pt x="3639" y="857"/>
                    </a:lnTo>
                    <a:lnTo>
                      <a:pt x="3639" y="838"/>
                    </a:lnTo>
                    <a:lnTo>
                      <a:pt x="3658" y="838"/>
                    </a:lnTo>
                    <a:lnTo>
                      <a:pt x="3696" y="801"/>
                    </a:lnTo>
                    <a:lnTo>
                      <a:pt x="3715" y="801"/>
                    </a:lnTo>
                    <a:lnTo>
                      <a:pt x="3715" y="781"/>
                    </a:lnTo>
                    <a:lnTo>
                      <a:pt x="3715" y="762"/>
                    </a:lnTo>
                    <a:lnTo>
                      <a:pt x="3715" y="743"/>
                    </a:lnTo>
                    <a:lnTo>
                      <a:pt x="3715" y="724"/>
                    </a:lnTo>
                    <a:lnTo>
                      <a:pt x="3753" y="724"/>
                    </a:lnTo>
                    <a:lnTo>
                      <a:pt x="3753" y="705"/>
                    </a:lnTo>
                    <a:lnTo>
                      <a:pt x="3753" y="686"/>
                    </a:lnTo>
                    <a:lnTo>
                      <a:pt x="3753" y="667"/>
                    </a:lnTo>
                    <a:lnTo>
                      <a:pt x="3772" y="648"/>
                    </a:lnTo>
                    <a:lnTo>
                      <a:pt x="3810" y="629"/>
                    </a:lnTo>
                    <a:lnTo>
                      <a:pt x="3829" y="610"/>
                    </a:lnTo>
                    <a:lnTo>
                      <a:pt x="3829" y="591"/>
                    </a:lnTo>
                    <a:lnTo>
                      <a:pt x="3829" y="572"/>
                    </a:lnTo>
                    <a:lnTo>
                      <a:pt x="3867" y="572"/>
                    </a:lnTo>
                    <a:lnTo>
                      <a:pt x="3886" y="572"/>
                    </a:lnTo>
                    <a:lnTo>
                      <a:pt x="3925" y="572"/>
                    </a:lnTo>
                    <a:lnTo>
                      <a:pt x="3943" y="553"/>
                    </a:lnTo>
                    <a:lnTo>
                      <a:pt x="3962" y="534"/>
                    </a:lnTo>
                    <a:lnTo>
                      <a:pt x="4001" y="476"/>
                    </a:lnTo>
                    <a:lnTo>
                      <a:pt x="4020" y="458"/>
                    </a:lnTo>
                    <a:lnTo>
                      <a:pt x="4096" y="458"/>
                    </a:lnTo>
                    <a:lnTo>
                      <a:pt x="4115" y="439"/>
                    </a:lnTo>
                    <a:lnTo>
                      <a:pt x="4115" y="420"/>
                    </a:lnTo>
                    <a:lnTo>
                      <a:pt x="4096" y="420"/>
                    </a:lnTo>
                    <a:lnTo>
                      <a:pt x="4096" y="400"/>
                    </a:lnTo>
                    <a:lnTo>
                      <a:pt x="4153" y="362"/>
                    </a:lnTo>
                    <a:lnTo>
                      <a:pt x="4153" y="344"/>
                    </a:lnTo>
                    <a:lnTo>
                      <a:pt x="4172" y="344"/>
                    </a:lnTo>
                    <a:lnTo>
                      <a:pt x="4191" y="344"/>
                    </a:lnTo>
                    <a:lnTo>
                      <a:pt x="4229" y="362"/>
                    </a:lnTo>
                    <a:lnTo>
                      <a:pt x="4229" y="344"/>
                    </a:lnTo>
                    <a:lnTo>
                      <a:pt x="4248" y="286"/>
                    </a:lnTo>
                    <a:lnTo>
                      <a:pt x="4267" y="286"/>
                    </a:lnTo>
                    <a:lnTo>
                      <a:pt x="4267" y="267"/>
                    </a:lnTo>
                    <a:lnTo>
                      <a:pt x="4267" y="248"/>
                    </a:lnTo>
                    <a:lnTo>
                      <a:pt x="4267" y="229"/>
                    </a:lnTo>
                    <a:lnTo>
                      <a:pt x="4172" y="286"/>
                    </a:lnTo>
                    <a:lnTo>
                      <a:pt x="4153" y="305"/>
                    </a:lnTo>
                    <a:lnTo>
                      <a:pt x="4134" y="305"/>
                    </a:lnTo>
                    <a:lnTo>
                      <a:pt x="4096" y="286"/>
                    </a:lnTo>
                    <a:lnTo>
                      <a:pt x="4077" y="286"/>
                    </a:lnTo>
                    <a:lnTo>
                      <a:pt x="4077" y="305"/>
                    </a:lnTo>
                    <a:lnTo>
                      <a:pt x="4038" y="324"/>
                    </a:lnTo>
                    <a:lnTo>
                      <a:pt x="4038" y="344"/>
                    </a:lnTo>
                    <a:lnTo>
                      <a:pt x="4001" y="362"/>
                    </a:lnTo>
                    <a:lnTo>
                      <a:pt x="3962" y="381"/>
                    </a:lnTo>
                    <a:lnTo>
                      <a:pt x="3848" y="400"/>
                    </a:lnTo>
                    <a:lnTo>
                      <a:pt x="3829" y="400"/>
                    </a:lnTo>
                    <a:lnTo>
                      <a:pt x="3810" y="400"/>
                    </a:lnTo>
                    <a:lnTo>
                      <a:pt x="3791" y="420"/>
                    </a:lnTo>
                    <a:lnTo>
                      <a:pt x="3791" y="458"/>
                    </a:lnTo>
                    <a:lnTo>
                      <a:pt x="3772" y="476"/>
                    </a:lnTo>
                    <a:lnTo>
                      <a:pt x="3753" y="496"/>
                    </a:lnTo>
                    <a:lnTo>
                      <a:pt x="3734" y="515"/>
                    </a:lnTo>
                    <a:lnTo>
                      <a:pt x="3734" y="534"/>
                    </a:lnTo>
                    <a:lnTo>
                      <a:pt x="3715" y="534"/>
                    </a:lnTo>
                    <a:lnTo>
                      <a:pt x="3696" y="534"/>
                    </a:lnTo>
                    <a:lnTo>
                      <a:pt x="3696" y="515"/>
                    </a:lnTo>
                    <a:lnTo>
                      <a:pt x="3696" y="496"/>
                    </a:lnTo>
                    <a:lnTo>
                      <a:pt x="3715" y="381"/>
                    </a:lnTo>
                    <a:lnTo>
                      <a:pt x="3715" y="362"/>
                    </a:lnTo>
                    <a:lnTo>
                      <a:pt x="3753" y="344"/>
                    </a:lnTo>
                    <a:lnTo>
                      <a:pt x="3772" y="344"/>
                    </a:lnTo>
                    <a:lnTo>
                      <a:pt x="3772" y="324"/>
                    </a:lnTo>
                    <a:lnTo>
                      <a:pt x="3791" y="286"/>
                    </a:lnTo>
                    <a:lnTo>
                      <a:pt x="3791" y="267"/>
                    </a:lnTo>
                    <a:lnTo>
                      <a:pt x="3810" y="267"/>
                    </a:lnTo>
                    <a:lnTo>
                      <a:pt x="3810" y="229"/>
                    </a:lnTo>
                    <a:lnTo>
                      <a:pt x="3810" y="191"/>
                    </a:lnTo>
                    <a:lnTo>
                      <a:pt x="3810" y="172"/>
                    </a:lnTo>
                    <a:lnTo>
                      <a:pt x="3753" y="210"/>
                    </a:lnTo>
                    <a:lnTo>
                      <a:pt x="3753" y="229"/>
                    </a:lnTo>
                    <a:lnTo>
                      <a:pt x="3734" y="229"/>
                    </a:lnTo>
                    <a:lnTo>
                      <a:pt x="3734" y="248"/>
                    </a:lnTo>
                    <a:lnTo>
                      <a:pt x="3715" y="248"/>
                    </a:lnTo>
                    <a:lnTo>
                      <a:pt x="3696" y="248"/>
                    </a:lnTo>
                    <a:lnTo>
                      <a:pt x="3676" y="248"/>
                    </a:lnTo>
                    <a:lnTo>
                      <a:pt x="3676" y="229"/>
                    </a:lnTo>
                    <a:lnTo>
                      <a:pt x="3658" y="210"/>
                    </a:lnTo>
                    <a:lnTo>
                      <a:pt x="3639" y="172"/>
                    </a:lnTo>
                    <a:lnTo>
                      <a:pt x="3620" y="172"/>
                    </a:lnTo>
                    <a:lnTo>
                      <a:pt x="3620" y="153"/>
                    </a:lnTo>
                    <a:lnTo>
                      <a:pt x="3600" y="153"/>
                    </a:lnTo>
                    <a:lnTo>
                      <a:pt x="3581" y="172"/>
                    </a:lnTo>
                    <a:lnTo>
                      <a:pt x="3562" y="172"/>
                    </a:lnTo>
                    <a:lnTo>
                      <a:pt x="3562" y="153"/>
                    </a:lnTo>
                    <a:lnTo>
                      <a:pt x="3544" y="153"/>
                    </a:lnTo>
                    <a:lnTo>
                      <a:pt x="3524" y="172"/>
                    </a:lnTo>
                    <a:lnTo>
                      <a:pt x="3505" y="191"/>
                    </a:lnTo>
                    <a:lnTo>
                      <a:pt x="3505" y="210"/>
                    </a:lnTo>
                    <a:lnTo>
                      <a:pt x="3486" y="229"/>
                    </a:lnTo>
                    <a:lnTo>
                      <a:pt x="3467" y="248"/>
                    </a:lnTo>
                    <a:lnTo>
                      <a:pt x="3467" y="267"/>
                    </a:lnTo>
                    <a:lnTo>
                      <a:pt x="3448" y="267"/>
                    </a:lnTo>
                    <a:lnTo>
                      <a:pt x="3429" y="267"/>
                    </a:lnTo>
                    <a:lnTo>
                      <a:pt x="3410" y="267"/>
                    </a:lnTo>
                    <a:lnTo>
                      <a:pt x="3410" y="248"/>
                    </a:lnTo>
                    <a:lnTo>
                      <a:pt x="3391" y="229"/>
                    </a:lnTo>
                    <a:lnTo>
                      <a:pt x="3391" y="210"/>
                    </a:lnTo>
                    <a:lnTo>
                      <a:pt x="3353" y="191"/>
                    </a:lnTo>
                    <a:lnTo>
                      <a:pt x="3334" y="191"/>
                    </a:lnTo>
                    <a:lnTo>
                      <a:pt x="3315" y="191"/>
                    </a:lnTo>
                    <a:lnTo>
                      <a:pt x="3295" y="191"/>
                    </a:lnTo>
                    <a:lnTo>
                      <a:pt x="3258" y="191"/>
                    </a:lnTo>
                    <a:lnTo>
                      <a:pt x="3239" y="191"/>
                    </a:lnTo>
                    <a:lnTo>
                      <a:pt x="3219" y="191"/>
                    </a:lnTo>
                    <a:lnTo>
                      <a:pt x="3200" y="210"/>
                    </a:lnTo>
                    <a:lnTo>
                      <a:pt x="3181" y="210"/>
                    </a:lnTo>
                    <a:lnTo>
                      <a:pt x="3163" y="210"/>
                    </a:lnTo>
                    <a:lnTo>
                      <a:pt x="3143" y="210"/>
                    </a:lnTo>
                    <a:lnTo>
                      <a:pt x="3124" y="191"/>
                    </a:lnTo>
                    <a:lnTo>
                      <a:pt x="3029" y="134"/>
                    </a:lnTo>
                    <a:lnTo>
                      <a:pt x="3010" y="134"/>
                    </a:lnTo>
                    <a:lnTo>
                      <a:pt x="2991" y="134"/>
                    </a:lnTo>
                    <a:lnTo>
                      <a:pt x="2991" y="115"/>
                    </a:lnTo>
                    <a:lnTo>
                      <a:pt x="2972" y="115"/>
                    </a:lnTo>
                    <a:lnTo>
                      <a:pt x="2972" y="95"/>
                    </a:lnTo>
                    <a:lnTo>
                      <a:pt x="2953" y="115"/>
                    </a:lnTo>
                    <a:lnTo>
                      <a:pt x="2914" y="95"/>
                    </a:lnTo>
                    <a:lnTo>
                      <a:pt x="2896" y="95"/>
                    </a:lnTo>
                    <a:lnTo>
                      <a:pt x="2877" y="115"/>
                    </a:lnTo>
                    <a:lnTo>
                      <a:pt x="2858" y="95"/>
                    </a:lnTo>
                    <a:lnTo>
                      <a:pt x="2838" y="95"/>
                    </a:lnTo>
                    <a:lnTo>
                      <a:pt x="2782" y="77"/>
                    </a:lnTo>
                    <a:lnTo>
                      <a:pt x="2762" y="77"/>
                    </a:lnTo>
                    <a:lnTo>
                      <a:pt x="2762" y="58"/>
                    </a:lnTo>
                    <a:lnTo>
                      <a:pt x="2762" y="39"/>
                    </a:lnTo>
                    <a:lnTo>
                      <a:pt x="2743" y="39"/>
                    </a:lnTo>
                    <a:lnTo>
                      <a:pt x="2743" y="19"/>
                    </a:lnTo>
                    <a:lnTo>
                      <a:pt x="2724" y="0"/>
                    </a:lnTo>
                    <a:lnTo>
                      <a:pt x="2705" y="0"/>
                    </a:lnTo>
                    <a:lnTo>
                      <a:pt x="2686" y="0"/>
                    </a:lnTo>
                    <a:lnTo>
                      <a:pt x="2667" y="0"/>
                    </a:lnTo>
                    <a:lnTo>
                      <a:pt x="2648" y="19"/>
                    </a:lnTo>
                    <a:lnTo>
                      <a:pt x="2648" y="0"/>
                    </a:lnTo>
                    <a:lnTo>
                      <a:pt x="2629" y="0"/>
                    </a:lnTo>
                    <a:lnTo>
                      <a:pt x="2610" y="0"/>
                    </a:lnTo>
                    <a:lnTo>
                      <a:pt x="2591" y="0"/>
                    </a:lnTo>
                    <a:lnTo>
                      <a:pt x="2572" y="19"/>
                    </a:lnTo>
                    <a:lnTo>
                      <a:pt x="2515" y="0"/>
                    </a:lnTo>
                    <a:lnTo>
                      <a:pt x="2515" y="19"/>
                    </a:lnTo>
                    <a:lnTo>
                      <a:pt x="2496" y="58"/>
                    </a:lnTo>
                    <a:lnTo>
                      <a:pt x="2496" y="77"/>
                    </a:lnTo>
                    <a:lnTo>
                      <a:pt x="2477" y="115"/>
                    </a:lnTo>
                    <a:lnTo>
                      <a:pt x="2477" y="134"/>
                    </a:lnTo>
                    <a:lnTo>
                      <a:pt x="2496" y="134"/>
                    </a:lnTo>
                    <a:lnTo>
                      <a:pt x="2496" y="153"/>
                    </a:lnTo>
                    <a:lnTo>
                      <a:pt x="2496" y="172"/>
                    </a:lnTo>
                    <a:lnTo>
                      <a:pt x="2477" y="172"/>
                    </a:lnTo>
                    <a:lnTo>
                      <a:pt x="2477" y="191"/>
                    </a:lnTo>
                    <a:lnTo>
                      <a:pt x="2496" y="191"/>
                    </a:lnTo>
                    <a:lnTo>
                      <a:pt x="2496" y="210"/>
                    </a:lnTo>
                    <a:lnTo>
                      <a:pt x="2496" y="229"/>
                    </a:lnTo>
                    <a:lnTo>
                      <a:pt x="2477" y="229"/>
                    </a:lnTo>
                    <a:lnTo>
                      <a:pt x="2477" y="248"/>
                    </a:lnTo>
                    <a:lnTo>
                      <a:pt x="2496" y="267"/>
                    </a:lnTo>
                    <a:lnTo>
                      <a:pt x="2496" y="286"/>
                    </a:lnTo>
                    <a:lnTo>
                      <a:pt x="2477" y="324"/>
                    </a:lnTo>
                    <a:lnTo>
                      <a:pt x="2477" y="344"/>
                    </a:lnTo>
                    <a:lnTo>
                      <a:pt x="2457" y="362"/>
                    </a:lnTo>
                    <a:lnTo>
                      <a:pt x="2438" y="362"/>
                    </a:lnTo>
                    <a:lnTo>
                      <a:pt x="2438" y="381"/>
                    </a:lnTo>
                    <a:lnTo>
                      <a:pt x="2438" y="400"/>
                    </a:lnTo>
                    <a:lnTo>
                      <a:pt x="2457" y="400"/>
                    </a:lnTo>
                    <a:lnTo>
                      <a:pt x="2457" y="420"/>
                    </a:lnTo>
                    <a:lnTo>
                      <a:pt x="2438" y="458"/>
                    </a:lnTo>
                    <a:lnTo>
                      <a:pt x="2438" y="476"/>
                    </a:lnTo>
                    <a:lnTo>
                      <a:pt x="2457" y="476"/>
                    </a:lnTo>
                    <a:lnTo>
                      <a:pt x="2457" y="496"/>
                    </a:lnTo>
                    <a:lnTo>
                      <a:pt x="2420" y="496"/>
                    </a:lnTo>
                    <a:lnTo>
                      <a:pt x="2420" y="515"/>
                    </a:lnTo>
                    <a:lnTo>
                      <a:pt x="2420" y="534"/>
                    </a:lnTo>
                    <a:lnTo>
                      <a:pt x="2420" y="553"/>
                    </a:lnTo>
                    <a:lnTo>
                      <a:pt x="2420" y="610"/>
                    </a:lnTo>
                    <a:lnTo>
                      <a:pt x="2420" y="629"/>
                    </a:lnTo>
                    <a:lnTo>
                      <a:pt x="2438" y="629"/>
                    </a:lnTo>
                    <a:lnTo>
                      <a:pt x="2438" y="648"/>
                    </a:lnTo>
                    <a:lnTo>
                      <a:pt x="2438" y="667"/>
                    </a:lnTo>
                    <a:lnTo>
                      <a:pt x="2420" y="667"/>
                    </a:lnTo>
                    <a:lnTo>
                      <a:pt x="2381" y="705"/>
                    </a:lnTo>
                    <a:lnTo>
                      <a:pt x="2362" y="724"/>
                    </a:lnTo>
                    <a:lnTo>
                      <a:pt x="2343" y="762"/>
                    </a:lnTo>
                    <a:lnTo>
                      <a:pt x="2324" y="781"/>
                    </a:lnTo>
                    <a:lnTo>
                      <a:pt x="2305" y="781"/>
                    </a:lnTo>
                    <a:lnTo>
                      <a:pt x="2267" y="801"/>
                    </a:lnTo>
                    <a:lnTo>
                      <a:pt x="2229" y="820"/>
                    </a:lnTo>
                    <a:lnTo>
                      <a:pt x="2210" y="820"/>
                    </a:lnTo>
                    <a:lnTo>
                      <a:pt x="2210" y="838"/>
                    </a:lnTo>
                    <a:lnTo>
                      <a:pt x="2191" y="838"/>
                    </a:lnTo>
                    <a:lnTo>
                      <a:pt x="2191" y="857"/>
                    </a:lnTo>
                    <a:lnTo>
                      <a:pt x="2172" y="857"/>
                    </a:lnTo>
                    <a:lnTo>
                      <a:pt x="2153" y="857"/>
                    </a:lnTo>
                    <a:lnTo>
                      <a:pt x="2134" y="857"/>
                    </a:lnTo>
                    <a:lnTo>
                      <a:pt x="2115" y="877"/>
                    </a:lnTo>
                    <a:lnTo>
                      <a:pt x="2096" y="877"/>
                    </a:lnTo>
                    <a:lnTo>
                      <a:pt x="2096" y="896"/>
                    </a:lnTo>
                    <a:lnTo>
                      <a:pt x="2076" y="896"/>
                    </a:lnTo>
                    <a:lnTo>
                      <a:pt x="2076" y="915"/>
                    </a:lnTo>
                    <a:lnTo>
                      <a:pt x="2057" y="915"/>
                    </a:lnTo>
                    <a:lnTo>
                      <a:pt x="2020" y="934"/>
                    </a:lnTo>
                    <a:lnTo>
                      <a:pt x="2000" y="934"/>
                    </a:lnTo>
                    <a:lnTo>
                      <a:pt x="1981" y="953"/>
                    </a:lnTo>
                    <a:lnTo>
                      <a:pt x="1962" y="972"/>
                    </a:lnTo>
                    <a:lnTo>
                      <a:pt x="1962" y="991"/>
                    </a:lnTo>
                    <a:lnTo>
                      <a:pt x="1943" y="991"/>
                    </a:lnTo>
                    <a:lnTo>
                      <a:pt x="1924" y="1010"/>
                    </a:lnTo>
                    <a:lnTo>
                      <a:pt x="1905" y="1010"/>
                    </a:lnTo>
                    <a:lnTo>
                      <a:pt x="1886" y="1010"/>
                    </a:lnTo>
                    <a:lnTo>
                      <a:pt x="1848" y="1010"/>
                    </a:lnTo>
                    <a:lnTo>
                      <a:pt x="1772" y="991"/>
                    </a:lnTo>
                    <a:lnTo>
                      <a:pt x="1772" y="972"/>
                    </a:lnTo>
                    <a:lnTo>
                      <a:pt x="1753" y="953"/>
                    </a:lnTo>
                    <a:lnTo>
                      <a:pt x="1734" y="953"/>
                    </a:lnTo>
                    <a:lnTo>
                      <a:pt x="1715" y="953"/>
                    </a:lnTo>
                    <a:lnTo>
                      <a:pt x="1695" y="972"/>
                    </a:lnTo>
                    <a:lnTo>
                      <a:pt x="1695" y="991"/>
                    </a:lnTo>
                    <a:lnTo>
                      <a:pt x="1676" y="991"/>
                    </a:lnTo>
                    <a:lnTo>
                      <a:pt x="1676" y="1010"/>
                    </a:lnTo>
                    <a:lnTo>
                      <a:pt x="1658" y="1029"/>
                    </a:lnTo>
                    <a:lnTo>
                      <a:pt x="1639" y="1029"/>
                    </a:lnTo>
                    <a:lnTo>
                      <a:pt x="1600" y="1029"/>
                    </a:lnTo>
                    <a:lnTo>
                      <a:pt x="1563" y="1029"/>
                    </a:lnTo>
                    <a:lnTo>
                      <a:pt x="1543" y="1029"/>
                    </a:lnTo>
                    <a:lnTo>
                      <a:pt x="1543" y="1010"/>
                    </a:lnTo>
                    <a:lnTo>
                      <a:pt x="1524" y="1010"/>
                    </a:lnTo>
                    <a:lnTo>
                      <a:pt x="1505" y="1029"/>
                    </a:lnTo>
                    <a:lnTo>
                      <a:pt x="1486" y="1029"/>
                    </a:lnTo>
                    <a:lnTo>
                      <a:pt x="1353" y="1010"/>
                    </a:lnTo>
                    <a:lnTo>
                      <a:pt x="1334" y="1029"/>
                    </a:lnTo>
                    <a:lnTo>
                      <a:pt x="1296" y="1010"/>
                    </a:lnTo>
                    <a:lnTo>
                      <a:pt x="1277" y="1010"/>
                    </a:lnTo>
                    <a:lnTo>
                      <a:pt x="1277" y="1067"/>
                    </a:lnTo>
                    <a:lnTo>
                      <a:pt x="1296" y="1086"/>
                    </a:lnTo>
                    <a:lnTo>
                      <a:pt x="1296" y="1124"/>
                    </a:lnTo>
                    <a:lnTo>
                      <a:pt x="1277" y="1143"/>
                    </a:lnTo>
                    <a:lnTo>
                      <a:pt x="1277" y="1182"/>
                    </a:lnTo>
                    <a:lnTo>
                      <a:pt x="1238" y="1162"/>
                    </a:lnTo>
                    <a:lnTo>
                      <a:pt x="1219" y="1162"/>
                    </a:lnTo>
                    <a:lnTo>
                      <a:pt x="1219" y="1143"/>
                    </a:lnTo>
                    <a:lnTo>
                      <a:pt x="1182" y="1143"/>
                    </a:lnTo>
                    <a:lnTo>
                      <a:pt x="1162" y="1143"/>
                    </a:lnTo>
                    <a:lnTo>
                      <a:pt x="1124" y="1143"/>
                    </a:lnTo>
                    <a:lnTo>
                      <a:pt x="1124" y="1162"/>
                    </a:lnTo>
                    <a:lnTo>
                      <a:pt x="1105" y="1162"/>
                    </a:lnTo>
                    <a:lnTo>
                      <a:pt x="1105" y="1182"/>
                    </a:lnTo>
                    <a:lnTo>
                      <a:pt x="1086" y="1182"/>
                    </a:lnTo>
                    <a:lnTo>
                      <a:pt x="1067" y="1201"/>
                    </a:lnTo>
                    <a:lnTo>
                      <a:pt x="1048" y="1219"/>
                    </a:lnTo>
                    <a:lnTo>
                      <a:pt x="1029" y="1219"/>
                    </a:lnTo>
                    <a:lnTo>
                      <a:pt x="1010" y="1219"/>
                    </a:lnTo>
                    <a:lnTo>
                      <a:pt x="991" y="1238"/>
                    </a:lnTo>
                    <a:lnTo>
                      <a:pt x="1010" y="1258"/>
                    </a:lnTo>
                    <a:lnTo>
                      <a:pt x="991" y="1258"/>
                    </a:lnTo>
                    <a:lnTo>
                      <a:pt x="972" y="1258"/>
                    </a:lnTo>
                    <a:lnTo>
                      <a:pt x="972" y="1277"/>
                    </a:lnTo>
                    <a:lnTo>
                      <a:pt x="953" y="1277"/>
                    </a:lnTo>
                    <a:lnTo>
                      <a:pt x="953" y="1296"/>
                    </a:lnTo>
                    <a:lnTo>
                      <a:pt x="953" y="1315"/>
                    </a:lnTo>
                    <a:lnTo>
                      <a:pt x="933" y="1315"/>
                    </a:lnTo>
                    <a:lnTo>
                      <a:pt x="933" y="1334"/>
                    </a:lnTo>
                    <a:lnTo>
                      <a:pt x="933" y="1353"/>
                    </a:lnTo>
                    <a:lnTo>
                      <a:pt x="915" y="1353"/>
                    </a:lnTo>
                    <a:lnTo>
                      <a:pt x="838" y="1372"/>
                    </a:lnTo>
                    <a:lnTo>
                      <a:pt x="819" y="1372"/>
                    </a:lnTo>
                    <a:lnTo>
                      <a:pt x="801" y="1391"/>
                    </a:lnTo>
                    <a:lnTo>
                      <a:pt x="781" y="1391"/>
                    </a:lnTo>
                    <a:lnTo>
                      <a:pt x="762" y="1372"/>
                    </a:lnTo>
                    <a:lnTo>
                      <a:pt x="743" y="1372"/>
                    </a:lnTo>
                    <a:lnTo>
                      <a:pt x="724" y="1391"/>
                    </a:lnTo>
                    <a:lnTo>
                      <a:pt x="705" y="1391"/>
                    </a:lnTo>
                    <a:lnTo>
                      <a:pt x="686" y="1391"/>
                    </a:lnTo>
                    <a:lnTo>
                      <a:pt x="686" y="1410"/>
                    </a:lnTo>
                    <a:lnTo>
                      <a:pt x="667" y="1410"/>
                    </a:lnTo>
                    <a:lnTo>
                      <a:pt x="648" y="1410"/>
                    </a:lnTo>
                    <a:lnTo>
                      <a:pt x="610" y="1391"/>
                    </a:lnTo>
                    <a:lnTo>
                      <a:pt x="591" y="1429"/>
                    </a:lnTo>
                    <a:lnTo>
                      <a:pt x="515" y="1448"/>
                    </a:lnTo>
                    <a:lnTo>
                      <a:pt x="515" y="1467"/>
                    </a:lnTo>
                    <a:lnTo>
                      <a:pt x="496" y="1486"/>
                    </a:lnTo>
                    <a:lnTo>
                      <a:pt x="476" y="1486"/>
                    </a:lnTo>
                    <a:lnTo>
                      <a:pt x="457" y="1467"/>
                    </a:lnTo>
                    <a:lnTo>
                      <a:pt x="439" y="1467"/>
                    </a:lnTo>
                    <a:lnTo>
                      <a:pt x="439" y="1505"/>
                    </a:lnTo>
                    <a:lnTo>
                      <a:pt x="420" y="1524"/>
                    </a:lnTo>
                    <a:lnTo>
                      <a:pt x="324" y="1543"/>
                    </a:lnTo>
                    <a:lnTo>
                      <a:pt x="305" y="1543"/>
                    </a:lnTo>
                    <a:lnTo>
                      <a:pt x="286" y="1563"/>
                    </a:lnTo>
                    <a:lnTo>
                      <a:pt x="248" y="1581"/>
                    </a:lnTo>
                    <a:lnTo>
                      <a:pt x="191" y="1581"/>
                    </a:lnTo>
                    <a:lnTo>
                      <a:pt x="172" y="1600"/>
                    </a:lnTo>
                    <a:lnTo>
                      <a:pt x="153" y="1600"/>
                    </a:lnTo>
                    <a:lnTo>
                      <a:pt x="134" y="1581"/>
                    </a:lnTo>
                    <a:lnTo>
                      <a:pt x="115" y="1581"/>
                    </a:lnTo>
                    <a:lnTo>
                      <a:pt x="95" y="1581"/>
                    </a:lnTo>
                    <a:lnTo>
                      <a:pt x="76" y="1581"/>
                    </a:lnTo>
                    <a:lnTo>
                      <a:pt x="76" y="1600"/>
                    </a:lnTo>
                    <a:lnTo>
                      <a:pt x="58" y="1600"/>
                    </a:lnTo>
                    <a:lnTo>
                      <a:pt x="58" y="1581"/>
                    </a:lnTo>
                    <a:lnTo>
                      <a:pt x="39" y="1581"/>
                    </a:lnTo>
                    <a:lnTo>
                      <a:pt x="0" y="1581"/>
                    </a:lnTo>
                    <a:lnTo>
                      <a:pt x="19" y="1639"/>
                    </a:lnTo>
                    <a:lnTo>
                      <a:pt x="19" y="1658"/>
                    </a:lnTo>
                    <a:lnTo>
                      <a:pt x="19" y="1677"/>
                    </a:lnTo>
                    <a:lnTo>
                      <a:pt x="0" y="1677"/>
                    </a:lnTo>
                    <a:lnTo>
                      <a:pt x="0" y="1695"/>
                    </a:lnTo>
                    <a:lnTo>
                      <a:pt x="0" y="1715"/>
                    </a:lnTo>
                    <a:lnTo>
                      <a:pt x="19" y="1734"/>
                    </a:lnTo>
                    <a:lnTo>
                      <a:pt x="19" y="1753"/>
                    </a:lnTo>
                    <a:lnTo>
                      <a:pt x="39" y="1772"/>
                    </a:lnTo>
                    <a:lnTo>
                      <a:pt x="95" y="1791"/>
                    </a:lnTo>
                    <a:lnTo>
                      <a:pt x="115" y="1791"/>
                    </a:lnTo>
                    <a:lnTo>
                      <a:pt x="115" y="1810"/>
                    </a:lnTo>
                    <a:lnTo>
                      <a:pt x="115" y="1829"/>
                    </a:lnTo>
                    <a:lnTo>
                      <a:pt x="95" y="1848"/>
                    </a:lnTo>
                    <a:lnTo>
                      <a:pt x="76" y="1867"/>
                    </a:lnTo>
                    <a:lnTo>
                      <a:pt x="76" y="1886"/>
                    </a:lnTo>
                    <a:lnTo>
                      <a:pt x="76" y="1905"/>
                    </a:lnTo>
                    <a:lnTo>
                      <a:pt x="95" y="1905"/>
                    </a:lnTo>
                    <a:lnTo>
                      <a:pt x="115" y="1924"/>
                    </a:lnTo>
                    <a:lnTo>
                      <a:pt x="153" y="1944"/>
                    </a:lnTo>
                    <a:lnTo>
                      <a:pt x="172" y="1962"/>
                    </a:lnTo>
                    <a:lnTo>
                      <a:pt x="191" y="1962"/>
                    </a:lnTo>
                    <a:lnTo>
                      <a:pt x="210" y="1981"/>
                    </a:lnTo>
                    <a:lnTo>
                      <a:pt x="229" y="1981"/>
                    </a:lnTo>
                    <a:lnTo>
                      <a:pt x="229" y="2000"/>
                    </a:lnTo>
                    <a:lnTo>
                      <a:pt x="210" y="2000"/>
                    </a:lnTo>
                    <a:lnTo>
                      <a:pt x="210" y="2020"/>
                    </a:lnTo>
                    <a:lnTo>
                      <a:pt x="210" y="2058"/>
                    </a:lnTo>
                    <a:lnTo>
                      <a:pt x="191" y="2076"/>
                    </a:lnTo>
                    <a:lnTo>
                      <a:pt x="210" y="2096"/>
                    </a:lnTo>
                    <a:lnTo>
                      <a:pt x="229" y="2115"/>
                    </a:lnTo>
                    <a:lnTo>
                      <a:pt x="229" y="2134"/>
                    </a:lnTo>
                    <a:lnTo>
                      <a:pt x="229" y="2153"/>
                    </a:lnTo>
                    <a:lnTo>
                      <a:pt x="229" y="2172"/>
                    </a:lnTo>
                    <a:lnTo>
                      <a:pt x="210" y="2210"/>
                    </a:lnTo>
                    <a:lnTo>
                      <a:pt x="210" y="2229"/>
                    </a:lnTo>
                    <a:lnTo>
                      <a:pt x="191" y="2229"/>
                    </a:lnTo>
                    <a:lnTo>
                      <a:pt x="210" y="2229"/>
                    </a:lnTo>
                    <a:lnTo>
                      <a:pt x="210" y="2248"/>
                    </a:lnTo>
                    <a:lnTo>
                      <a:pt x="229" y="2248"/>
                    </a:lnTo>
                    <a:lnTo>
                      <a:pt x="229" y="2267"/>
                    </a:lnTo>
                    <a:lnTo>
                      <a:pt x="267" y="2267"/>
                    </a:lnTo>
                    <a:lnTo>
                      <a:pt x="324" y="2305"/>
                    </a:lnTo>
                    <a:lnTo>
                      <a:pt x="343" y="2343"/>
                    </a:lnTo>
                    <a:lnTo>
                      <a:pt x="343" y="2362"/>
                    </a:lnTo>
                    <a:lnTo>
                      <a:pt x="343" y="2381"/>
                    </a:lnTo>
                    <a:lnTo>
                      <a:pt x="362" y="2401"/>
                    </a:lnTo>
                    <a:lnTo>
                      <a:pt x="381" y="2420"/>
                    </a:lnTo>
                    <a:lnTo>
                      <a:pt x="420" y="2439"/>
                    </a:lnTo>
                    <a:lnTo>
                      <a:pt x="439" y="2457"/>
                    </a:lnTo>
                    <a:lnTo>
                      <a:pt x="457" y="2457"/>
                    </a:lnTo>
                    <a:lnTo>
                      <a:pt x="476" y="2477"/>
                    </a:lnTo>
                    <a:lnTo>
                      <a:pt x="476" y="2496"/>
                    </a:lnTo>
                    <a:lnTo>
                      <a:pt x="496" y="2534"/>
                    </a:lnTo>
                    <a:lnTo>
                      <a:pt x="496" y="2553"/>
                    </a:lnTo>
                    <a:lnTo>
                      <a:pt x="515" y="2572"/>
                    </a:lnTo>
                    <a:lnTo>
                      <a:pt x="496" y="2591"/>
                    </a:lnTo>
                    <a:lnTo>
                      <a:pt x="496" y="2610"/>
                    </a:lnTo>
                    <a:lnTo>
                      <a:pt x="496" y="2629"/>
                    </a:lnTo>
                    <a:lnTo>
                      <a:pt x="515" y="2667"/>
                    </a:lnTo>
                    <a:lnTo>
                      <a:pt x="515" y="2686"/>
                    </a:lnTo>
                    <a:lnTo>
                      <a:pt x="515" y="2705"/>
                    </a:lnTo>
                    <a:lnTo>
                      <a:pt x="476" y="2782"/>
                    </a:lnTo>
                    <a:lnTo>
                      <a:pt x="496" y="2819"/>
                    </a:lnTo>
                    <a:lnTo>
                      <a:pt x="515" y="2838"/>
                    </a:lnTo>
                    <a:lnTo>
                      <a:pt x="534" y="2858"/>
                    </a:lnTo>
                    <a:lnTo>
                      <a:pt x="552" y="2858"/>
                    </a:lnTo>
                    <a:lnTo>
                      <a:pt x="572" y="2858"/>
                    </a:lnTo>
                    <a:lnTo>
                      <a:pt x="572" y="2877"/>
                    </a:lnTo>
                    <a:lnTo>
                      <a:pt x="591" y="2877"/>
                    </a:lnTo>
                    <a:lnTo>
                      <a:pt x="591" y="2896"/>
                    </a:lnTo>
                    <a:lnTo>
                      <a:pt x="591" y="2915"/>
                    </a:lnTo>
                    <a:lnTo>
                      <a:pt x="591" y="2934"/>
                    </a:lnTo>
                    <a:lnTo>
                      <a:pt x="629" y="2972"/>
                    </a:lnTo>
                    <a:lnTo>
                      <a:pt x="629" y="2991"/>
                    </a:lnTo>
                    <a:lnTo>
                      <a:pt x="648" y="3010"/>
                    </a:lnTo>
                    <a:lnTo>
                      <a:pt x="667" y="3010"/>
                    </a:lnTo>
                    <a:lnTo>
                      <a:pt x="667" y="3029"/>
                    </a:lnTo>
                    <a:lnTo>
                      <a:pt x="667" y="3048"/>
                    </a:lnTo>
                    <a:lnTo>
                      <a:pt x="648" y="3048"/>
                    </a:lnTo>
                    <a:lnTo>
                      <a:pt x="648" y="3067"/>
                    </a:lnTo>
                    <a:lnTo>
                      <a:pt x="667" y="3067"/>
                    </a:lnTo>
                    <a:lnTo>
                      <a:pt x="667" y="3086"/>
                    </a:lnTo>
                    <a:lnTo>
                      <a:pt x="686" y="3086"/>
                    </a:lnTo>
                    <a:lnTo>
                      <a:pt x="724" y="3124"/>
                    </a:lnTo>
                    <a:lnTo>
                      <a:pt x="743" y="3124"/>
                    </a:lnTo>
                    <a:lnTo>
                      <a:pt x="762" y="3143"/>
                    </a:lnTo>
                    <a:lnTo>
                      <a:pt x="762" y="3163"/>
                    </a:lnTo>
                    <a:lnTo>
                      <a:pt x="801" y="3200"/>
                    </a:lnTo>
                    <a:lnTo>
                      <a:pt x="801" y="3219"/>
                    </a:lnTo>
                    <a:lnTo>
                      <a:pt x="819" y="3239"/>
                    </a:lnTo>
                    <a:lnTo>
                      <a:pt x="857" y="3258"/>
                    </a:lnTo>
                    <a:lnTo>
                      <a:pt x="877" y="3277"/>
                    </a:lnTo>
                    <a:lnTo>
                      <a:pt x="877" y="3296"/>
                    </a:lnTo>
                    <a:lnTo>
                      <a:pt x="877" y="3315"/>
                    </a:lnTo>
                    <a:lnTo>
                      <a:pt x="896" y="3334"/>
                    </a:lnTo>
                    <a:lnTo>
                      <a:pt x="896" y="3353"/>
                    </a:lnTo>
                    <a:lnTo>
                      <a:pt x="915" y="3353"/>
                    </a:lnTo>
                    <a:lnTo>
                      <a:pt x="915" y="3372"/>
                    </a:lnTo>
                    <a:lnTo>
                      <a:pt x="933" y="3353"/>
                    </a:lnTo>
                    <a:lnTo>
                      <a:pt x="953" y="3334"/>
                    </a:lnTo>
                    <a:lnTo>
                      <a:pt x="972" y="3334"/>
                    </a:lnTo>
                    <a:lnTo>
                      <a:pt x="991" y="3334"/>
                    </a:lnTo>
                    <a:lnTo>
                      <a:pt x="1029" y="3353"/>
                    </a:lnTo>
                    <a:lnTo>
                      <a:pt x="1048" y="3372"/>
                    </a:lnTo>
                    <a:lnTo>
                      <a:pt x="1067" y="3429"/>
                    </a:lnTo>
                    <a:lnTo>
                      <a:pt x="1086" y="3429"/>
                    </a:lnTo>
                    <a:lnTo>
                      <a:pt x="1219" y="3467"/>
                    </a:lnTo>
                    <a:lnTo>
                      <a:pt x="1219" y="3486"/>
                    </a:lnTo>
                    <a:lnTo>
                      <a:pt x="1238" y="3505"/>
                    </a:lnTo>
                    <a:lnTo>
                      <a:pt x="1258" y="3505"/>
                    </a:lnTo>
                    <a:lnTo>
                      <a:pt x="1258" y="3486"/>
                    </a:lnTo>
                    <a:lnTo>
                      <a:pt x="1277" y="3486"/>
                    </a:lnTo>
                    <a:lnTo>
                      <a:pt x="1296" y="3486"/>
                    </a:lnTo>
                    <a:lnTo>
                      <a:pt x="1314" y="3505"/>
                    </a:lnTo>
                    <a:lnTo>
                      <a:pt x="1353" y="3544"/>
                    </a:lnTo>
                    <a:lnTo>
                      <a:pt x="1372" y="3544"/>
                    </a:lnTo>
                    <a:lnTo>
                      <a:pt x="1391" y="3544"/>
                    </a:lnTo>
                    <a:lnTo>
                      <a:pt x="1410" y="3544"/>
                    </a:lnTo>
                    <a:lnTo>
                      <a:pt x="1429" y="3562"/>
                    </a:lnTo>
                    <a:lnTo>
                      <a:pt x="1448" y="3581"/>
                    </a:lnTo>
                    <a:lnTo>
                      <a:pt x="1467" y="3581"/>
                    </a:lnTo>
                    <a:lnTo>
                      <a:pt x="1486" y="3581"/>
                    </a:lnTo>
                    <a:lnTo>
                      <a:pt x="1486" y="3562"/>
                    </a:lnTo>
                    <a:lnTo>
                      <a:pt x="1505" y="3562"/>
                    </a:lnTo>
                    <a:lnTo>
                      <a:pt x="1524" y="3562"/>
                    </a:lnTo>
                    <a:lnTo>
                      <a:pt x="1563" y="3562"/>
                    </a:lnTo>
                    <a:lnTo>
                      <a:pt x="1581" y="3562"/>
                    </a:lnTo>
                    <a:lnTo>
                      <a:pt x="1619" y="3562"/>
                    </a:lnTo>
                    <a:lnTo>
                      <a:pt x="1639" y="3562"/>
                    </a:lnTo>
                    <a:lnTo>
                      <a:pt x="1695" y="3562"/>
                    </a:lnTo>
                    <a:lnTo>
                      <a:pt x="1791" y="3581"/>
                    </a:lnTo>
                    <a:lnTo>
                      <a:pt x="1810" y="3581"/>
                    </a:lnTo>
                    <a:lnTo>
                      <a:pt x="1829" y="3562"/>
                    </a:lnTo>
                    <a:lnTo>
                      <a:pt x="1867" y="3544"/>
                    </a:lnTo>
                    <a:lnTo>
                      <a:pt x="1981" y="3524"/>
                    </a:lnTo>
                    <a:lnTo>
                      <a:pt x="2000" y="3524"/>
                    </a:lnTo>
                    <a:lnTo>
                      <a:pt x="2000" y="3505"/>
                    </a:lnTo>
                    <a:lnTo>
                      <a:pt x="2020" y="3505"/>
                    </a:lnTo>
                    <a:lnTo>
                      <a:pt x="2039" y="3524"/>
                    </a:lnTo>
                    <a:lnTo>
                      <a:pt x="2057" y="3544"/>
                    </a:lnTo>
                    <a:lnTo>
                      <a:pt x="2076" y="3544"/>
                    </a:lnTo>
                    <a:lnTo>
                      <a:pt x="2096" y="3544"/>
                    </a:lnTo>
                    <a:lnTo>
                      <a:pt x="2115" y="3524"/>
                    </a:lnTo>
                    <a:lnTo>
                      <a:pt x="2134" y="3524"/>
                    </a:lnTo>
                    <a:lnTo>
                      <a:pt x="2153" y="3524"/>
                    </a:lnTo>
                    <a:lnTo>
                      <a:pt x="2153" y="3544"/>
                    </a:lnTo>
                    <a:lnTo>
                      <a:pt x="2172" y="3544"/>
                    </a:lnTo>
                    <a:lnTo>
                      <a:pt x="2172" y="3562"/>
                    </a:lnTo>
                    <a:lnTo>
                      <a:pt x="2191" y="3562"/>
                    </a:lnTo>
                    <a:lnTo>
                      <a:pt x="2210" y="3562"/>
                    </a:lnTo>
                    <a:lnTo>
                      <a:pt x="2210" y="3581"/>
                    </a:lnTo>
                    <a:lnTo>
                      <a:pt x="2229" y="3581"/>
                    </a:lnTo>
                    <a:lnTo>
                      <a:pt x="2229" y="3600"/>
                    </a:lnTo>
                    <a:lnTo>
                      <a:pt x="2248" y="3620"/>
                    </a:lnTo>
                    <a:lnTo>
                      <a:pt x="2286" y="3639"/>
                    </a:lnTo>
                    <a:lnTo>
                      <a:pt x="2305" y="3639"/>
                    </a:lnTo>
                    <a:lnTo>
                      <a:pt x="2381" y="3620"/>
                    </a:lnTo>
                    <a:lnTo>
                      <a:pt x="2381" y="3600"/>
                    </a:lnTo>
                    <a:lnTo>
                      <a:pt x="2401" y="3600"/>
                    </a:lnTo>
                    <a:lnTo>
                      <a:pt x="2401" y="3581"/>
                    </a:lnTo>
                    <a:lnTo>
                      <a:pt x="2420" y="3581"/>
                    </a:lnTo>
                    <a:lnTo>
                      <a:pt x="2438" y="3562"/>
                    </a:lnTo>
                    <a:lnTo>
                      <a:pt x="2438" y="3544"/>
                    </a:lnTo>
                    <a:lnTo>
                      <a:pt x="2457" y="3544"/>
                    </a:lnTo>
                    <a:lnTo>
                      <a:pt x="2457" y="3524"/>
                    </a:lnTo>
                    <a:lnTo>
                      <a:pt x="2477" y="3524"/>
                    </a:lnTo>
                    <a:lnTo>
                      <a:pt x="2496" y="3524"/>
                    </a:lnTo>
                    <a:lnTo>
                      <a:pt x="2515" y="3524"/>
                    </a:lnTo>
                    <a:lnTo>
                      <a:pt x="2534" y="3524"/>
                    </a:lnTo>
                    <a:lnTo>
                      <a:pt x="2553" y="3562"/>
                    </a:lnTo>
                    <a:lnTo>
                      <a:pt x="2572" y="3581"/>
                    </a:lnTo>
                    <a:lnTo>
                      <a:pt x="2553" y="3600"/>
                    </a:lnTo>
                    <a:lnTo>
                      <a:pt x="2553" y="3620"/>
                    </a:lnTo>
                    <a:lnTo>
                      <a:pt x="2553" y="3639"/>
                    </a:lnTo>
                    <a:lnTo>
                      <a:pt x="2553" y="3658"/>
                    </a:lnTo>
                    <a:lnTo>
                      <a:pt x="2553" y="3715"/>
                    </a:lnTo>
                    <a:lnTo>
                      <a:pt x="2553" y="3734"/>
                    </a:lnTo>
                    <a:lnTo>
                      <a:pt x="2553" y="3753"/>
                    </a:lnTo>
                    <a:lnTo>
                      <a:pt x="2534" y="3753"/>
                    </a:lnTo>
                    <a:lnTo>
                      <a:pt x="2534" y="3772"/>
                    </a:lnTo>
                    <a:lnTo>
                      <a:pt x="2553" y="3810"/>
                    </a:lnTo>
                    <a:lnTo>
                      <a:pt x="2572" y="3848"/>
                    </a:lnTo>
                    <a:lnTo>
                      <a:pt x="2572" y="3886"/>
                    </a:lnTo>
                    <a:lnTo>
                      <a:pt x="2572" y="3905"/>
                    </a:lnTo>
                    <a:lnTo>
                      <a:pt x="2610" y="3943"/>
                    </a:lnTo>
                    <a:lnTo>
                      <a:pt x="2610" y="3962"/>
                    </a:lnTo>
                    <a:lnTo>
                      <a:pt x="2629" y="4001"/>
                    </a:lnTo>
                    <a:lnTo>
                      <a:pt x="2629" y="4020"/>
                    </a:lnTo>
                    <a:lnTo>
                      <a:pt x="2648" y="4020"/>
                    </a:lnTo>
                    <a:lnTo>
                      <a:pt x="2667" y="4020"/>
                    </a:lnTo>
                    <a:lnTo>
                      <a:pt x="2667" y="4001"/>
                    </a:lnTo>
                    <a:lnTo>
                      <a:pt x="2686" y="4020"/>
                    </a:lnTo>
                    <a:lnTo>
                      <a:pt x="2686" y="4057"/>
                    </a:lnTo>
                    <a:lnTo>
                      <a:pt x="2686" y="4077"/>
                    </a:lnTo>
                    <a:lnTo>
                      <a:pt x="2686" y="4096"/>
                    </a:lnTo>
                    <a:lnTo>
                      <a:pt x="2705" y="4096"/>
                    </a:lnTo>
                    <a:lnTo>
                      <a:pt x="2743" y="4096"/>
                    </a:lnTo>
                    <a:lnTo>
                      <a:pt x="2762" y="4096"/>
                    </a:lnTo>
                    <a:lnTo>
                      <a:pt x="2762" y="4077"/>
                    </a:lnTo>
                    <a:lnTo>
                      <a:pt x="2782" y="4077"/>
                    </a:lnTo>
                    <a:lnTo>
                      <a:pt x="2819" y="4020"/>
                    </a:lnTo>
                    <a:lnTo>
                      <a:pt x="2838" y="4020"/>
                    </a:lnTo>
                    <a:lnTo>
                      <a:pt x="2858" y="4020"/>
                    </a:lnTo>
                    <a:lnTo>
                      <a:pt x="2877" y="4039"/>
                    </a:lnTo>
                    <a:lnTo>
                      <a:pt x="2914" y="4039"/>
                    </a:lnTo>
                    <a:lnTo>
                      <a:pt x="2914" y="4057"/>
                    </a:lnTo>
                    <a:lnTo>
                      <a:pt x="2934" y="4057"/>
                    </a:lnTo>
                    <a:lnTo>
                      <a:pt x="2934" y="4077"/>
                    </a:lnTo>
                    <a:lnTo>
                      <a:pt x="2972" y="4096"/>
                    </a:lnTo>
                    <a:lnTo>
                      <a:pt x="2991" y="4115"/>
                    </a:lnTo>
                    <a:lnTo>
                      <a:pt x="3010" y="4115"/>
                    </a:lnTo>
                    <a:lnTo>
                      <a:pt x="3029" y="4115"/>
                    </a:lnTo>
                    <a:lnTo>
                      <a:pt x="3048" y="4115"/>
                    </a:lnTo>
                    <a:lnTo>
                      <a:pt x="3067" y="4115"/>
                    </a:lnTo>
                    <a:lnTo>
                      <a:pt x="3067" y="4096"/>
                    </a:lnTo>
                    <a:lnTo>
                      <a:pt x="3086" y="4096"/>
                    </a:lnTo>
                    <a:lnTo>
                      <a:pt x="3105" y="4096"/>
                    </a:lnTo>
                    <a:lnTo>
                      <a:pt x="3124" y="4096"/>
                    </a:lnTo>
                    <a:lnTo>
                      <a:pt x="3124" y="4115"/>
                    </a:lnTo>
                    <a:lnTo>
                      <a:pt x="3143" y="4115"/>
                    </a:lnTo>
                    <a:lnTo>
                      <a:pt x="3143" y="4134"/>
                    </a:lnTo>
                    <a:lnTo>
                      <a:pt x="3143" y="4153"/>
                    </a:lnTo>
                    <a:lnTo>
                      <a:pt x="3124" y="4172"/>
                    </a:lnTo>
                    <a:lnTo>
                      <a:pt x="3124" y="4191"/>
                    </a:lnTo>
                    <a:lnTo>
                      <a:pt x="3124" y="4210"/>
                    </a:lnTo>
                    <a:lnTo>
                      <a:pt x="3124" y="4229"/>
                    </a:lnTo>
                    <a:lnTo>
                      <a:pt x="3124" y="4248"/>
                    </a:lnTo>
                    <a:lnTo>
                      <a:pt x="3143" y="4267"/>
                    </a:lnTo>
                    <a:lnTo>
                      <a:pt x="3181" y="4248"/>
                    </a:lnTo>
                    <a:lnTo>
                      <a:pt x="3200" y="4248"/>
                    </a:lnTo>
                    <a:lnTo>
                      <a:pt x="3200" y="4267"/>
                    </a:lnTo>
                    <a:lnTo>
                      <a:pt x="3219" y="4286"/>
                    </a:lnTo>
                    <a:lnTo>
                      <a:pt x="3239" y="4306"/>
                    </a:lnTo>
                    <a:lnTo>
                      <a:pt x="3258" y="4306"/>
                    </a:lnTo>
                    <a:lnTo>
                      <a:pt x="3277" y="4306"/>
                    </a:lnTo>
                    <a:lnTo>
                      <a:pt x="3277" y="4324"/>
                    </a:lnTo>
                    <a:lnTo>
                      <a:pt x="3295" y="4324"/>
                    </a:lnTo>
                    <a:lnTo>
                      <a:pt x="3315" y="4324"/>
                    </a:lnTo>
                    <a:lnTo>
                      <a:pt x="3334" y="4324"/>
                    </a:lnTo>
                    <a:lnTo>
                      <a:pt x="3353" y="4324"/>
                    </a:lnTo>
                    <a:lnTo>
                      <a:pt x="3372" y="4324"/>
                    </a:lnTo>
                    <a:lnTo>
                      <a:pt x="3467" y="4343"/>
                    </a:lnTo>
                    <a:lnTo>
                      <a:pt x="3486" y="4324"/>
                    </a:lnTo>
                    <a:lnTo>
                      <a:pt x="3505" y="4324"/>
                    </a:lnTo>
                    <a:lnTo>
                      <a:pt x="3505" y="4306"/>
                    </a:lnTo>
                    <a:lnTo>
                      <a:pt x="3524" y="4306"/>
                    </a:lnTo>
                    <a:lnTo>
                      <a:pt x="3524" y="4286"/>
                    </a:lnTo>
                    <a:lnTo>
                      <a:pt x="3544" y="4267"/>
                    </a:lnTo>
                    <a:lnTo>
                      <a:pt x="3562" y="4229"/>
                    </a:lnTo>
                    <a:lnTo>
                      <a:pt x="3581" y="4229"/>
                    </a:lnTo>
                    <a:lnTo>
                      <a:pt x="3600" y="4229"/>
                    </a:lnTo>
                    <a:lnTo>
                      <a:pt x="3600" y="4248"/>
                    </a:lnTo>
                    <a:lnTo>
                      <a:pt x="3600" y="4267"/>
                    </a:lnTo>
                    <a:lnTo>
                      <a:pt x="3620" y="4267"/>
                    </a:lnTo>
                    <a:lnTo>
                      <a:pt x="3620" y="4286"/>
                    </a:lnTo>
                    <a:lnTo>
                      <a:pt x="3620" y="4306"/>
                    </a:lnTo>
                    <a:lnTo>
                      <a:pt x="3620" y="4324"/>
                    </a:lnTo>
                    <a:lnTo>
                      <a:pt x="3620" y="4343"/>
                    </a:lnTo>
                    <a:lnTo>
                      <a:pt x="3620" y="4362"/>
                    </a:lnTo>
                    <a:lnTo>
                      <a:pt x="3639" y="4362"/>
                    </a:lnTo>
                    <a:lnTo>
                      <a:pt x="3639" y="4382"/>
                    </a:lnTo>
                    <a:lnTo>
                      <a:pt x="3658" y="4382"/>
                    </a:lnTo>
                    <a:lnTo>
                      <a:pt x="3658" y="4401"/>
                    </a:lnTo>
                    <a:lnTo>
                      <a:pt x="3676" y="4401"/>
                    </a:lnTo>
                    <a:lnTo>
                      <a:pt x="3715" y="4401"/>
                    </a:lnTo>
                    <a:lnTo>
                      <a:pt x="3734" y="4401"/>
                    </a:lnTo>
                    <a:lnTo>
                      <a:pt x="3734" y="4382"/>
                    </a:lnTo>
                    <a:lnTo>
                      <a:pt x="3753" y="4343"/>
                    </a:lnTo>
                    <a:lnTo>
                      <a:pt x="3753" y="4324"/>
                    </a:lnTo>
                    <a:lnTo>
                      <a:pt x="3753" y="4306"/>
                    </a:lnTo>
                    <a:lnTo>
                      <a:pt x="3753" y="4286"/>
                    </a:lnTo>
                    <a:lnTo>
                      <a:pt x="3772" y="4267"/>
                    </a:lnTo>
                    <a:lnTo>
                      <a:pt x="3810" y="4210"/>
                    </a:lnTo>
                    <a:lnTo>
                      <a:pt x="3810" y="4191"/>
                    </a:lnTo>
                    <a:lnTo>
                      <a:pt x="3810" y="4172"/>
                    </a:lnTo>
                    <a:lnTo>
                      <a:pt x="3829" y="4172"/>
                    </a:lnTo>
                    <a:lnTo>
                      <a:pt x="3829" y="4153"/>
                    </a:lnTo>
                    <a:lnTo>
                      <a:pt x="3829" y="4134"/>
                    </a:lnTo>
                    <a:lnTo>
                      <a:pt x="3848" y="4134"/>
                    </a:lnTo>
                    <a:lnTo>
                      <a:pt x="3848" y="4115"/>
                    </a:lnTo>
                    <a:lnTo>
                      <a:pt x="3867" y="4115"/>
                    </a:lnTo>
                    <a:lnTo>
                      <a:pt x="3886" y="4115"/>
                    </a:lnTo>
                    <a:lnTo>
                      <a:pt x="3886" y="4096"/>
                    </a:lnTo>
                    <a:lnTo>
                      <a:pt x="3962" y="4077"/>
                    </a:lnTo>
                    <a:lnTo>
                      <a:pt x="3981" y="4057"/>
                    </a:lnTo>
                    <a:lnTo>
                      <a:pt x="4001" y="4057"/>
                    </a:lnTo>
                    <a:lnTo>
                      <a:pt x="4020" y="4057"/>
                    </a:lnTo>
                    <a:lnTo>
                      <a:pt x="4038" y="4057"/>
                    </a:lnTo>
                    <a:lnTo>
                      <a:pt x="4077" y="4057"/>
                    </a:lnTo>
                    <a:lnTo>
                      <a:pt x="4096" y="4077"/>
                    </a:lnTo>
                    <a:lnTo>
                      <a:pt x="4115" y="4077"/>
                    </a:lnTo>
                    <a:lnTo>
                      <a:pt x="4115" y="4057"/>
                    </a:lnTo>
                    <a:lnTo>
                      <a:pt x="4134" y="4057"/>
                    </a:lnTo>
                    <a:lnTo>
                      <a:pt x="4134" y="4039"/>
                    </a:lnTo>
                    <a:lnTo>
                      <a:pt x="4134" y="3981"/>
                    </a:lnTo>
                    <a:lnTo>
                      <a:pt x="4134" y="3905"/>
                    </a:lnTo>
                    <a:lnTo>
                      <a:pt x="4153" y="3886"/>
                    </a:lnTo>
                    <a:lnTo>
                      <a:pt x="4153" y="3867"/>
                    </a:lnTo>
                    <a:lnTo>
                      <a:pt x="4134" y="3658"/>
                    </a:lnTo>
                    <a:lnTo>
                      <a:pt x="4134" y="3639"/>
                    </a:lnTo>
                    <a:lnTo>
                      <a:pt x="4134" y="3620"/>
                    </a:lnTo>
                    <a:lnTo>
                      <a:pt x="4115" y="3562"/>
                    </a:lnTo>
                    <a:lnTo>
                      <a:pt x="4115" y="3544"/>
                    </a:lnTo>
                    <a:lnTo>
                      <a:pt x="4115" y="3524"/>
                    </a:lnTo>
                    <a:lnTo>
                      <a:pt x="4096" y="3505"/>
                    </a:lnTo>
                    <a:lnTo>
                      <a:pt x="4096" y="3486"/>
                    </a:lnTo>
                    <a:lnTo>
                      <a:pt x="4115" y="3467"/>
                    </a:lnTo>
                    <a:lnTo>
                      <a:pt x="4115" y="3448"/>
                    </a:lnTo>
                    <a:lnTo>
                      <a:pt x="4096" y="3429"/>
                    </a:lnTo>
                    <a:lnTo>
                      <a:pt x="4115" y="3410"/>
                    </a:lnTo>
                    <a:lnTo>
                      <a:pt x="4134" y="3391"/>
                    </a:lnTo>
                    <a:lnTo>
                      <a:pt x="4153" y="3391"/>
                    </a:lnTo>
                    <a:lnTo>
                      <a:pt x="4115" y="3391"/>
                    </a:lnTo>
                    <a:lnTo>
                      <a:pt x="4096" y="3410"/>
                    </a:lnTo>
                    <a:lnTo>
                      <a:pt x="4057" y="3448"/>
                    </a:lnTo>
                    <a:lnTo>
                      <a:pt x="4038" y="3467"/>
                    </a:lnTo>
                    <a:lnTo>
                      <a:pt x="4038" y="3448"/>
                    </a:lnTo>
                    <a:lnTo>
                      <a:pt x="4020" y="3448"/>
                    </a:lnTo>
                    <a:lnTo>
                      <a:pt x="4020" y="3467"/>
                    </a:lnTo>
                    <a:lnTo>
                      <a:pt x="4001" y="3467"/>
                    </a:lnTo>
                    <a:lnTo>
                      <a:pt x="3981" y="3448"/>
                    </a:lnTo>
                    <a:lnTo>
                      <a:pt x="3981" y="3467"/>
                    </a:lnTo>
                    <a:lnTo>
                      <a:pt x="3943" y="3524"/>
                    </a:lnTo>
                    <a:lnTo>
                      <a:pt x="3925" y="3524"/>
                    </a:lnTo>
                    <a:lnTo>
                      <a:pt x="3905" y="3524"/>
                    </a:lnTo>
                    <a:lnTo>
                      <a:pt x="3886" y="3524"/>
                    </a:lnTo>
                    <a:lnTo>
                      <a:pt x="3867" y="3524"/>
                    </a:lnTo>
                    <a:lnTo>
                      <a:pt x="3848" y="3524"/>
                    </a:lnTo>
                    <a:lnTo>
                      <a:pt x="3829" y="3505"/>
                    </a:lnTo>
                    <a:lnTo>
                      <a:pt x="3829" y="3486"/>
                    </a:lnTo>
                    <a:lnTo>
                      <a:pt x="3829" y="3467"/>
                    </a:lnTo>
                    <a:lnTo>
                      <a:pt x="3810" y="3467"/>
                    </a:lnTo>
                    <a:lnTo>
                      <a:pt x="3810" y="3448"/>
                    </a:lnTo>
                    <a:lnTo>
                      <a:pt x="3772" y="3429"/>
                    </a:lnTo>
                    <a:lnTo>
                      <a:pt x="3772" y="3410"/>
                    </a:lnTo>
                    <a:lnTo>
                      <a:pt x="3753" y="3410"/>
                    </a:lnTo>
                    <a:lnTo>
                      <a:pt x="3753" y="3391"/>
                    </a:lnTo>
                    <a:lnTo>
                      <a:pt x="3734" y="3391"/>
                    </a:lnTo>
                    <a:lnTo>
                      <a:pt x="3676" y="3391"/>
                    </a:lnTo>
                    <a:lnTo>
                      <a:pt x="3676" y="3372"/>
                    </a:lnTo>
                    <a:lnTo>
                      <a:pt x="3658" y="3372"/>
                    </a:lnTo>
                    <a:lnTo>
                      <a:pt x="3620" y="3372"/>
                    </a:lnTo>
                    <a:lnTo>
                      <a:pt x="3620" y="3315"/>
                    </a:lnTo>
                    <a:lnTo>
                      <a:pt x="3620" y="3296"/>
                    </a:lnTo>
                    <a:lnTo>
                      <a:pt x="3600" y="3277"/>
                    </a:lnTo>
                    <a:lnTo>
                      <a:pt x="3600" y="3258"/>
                    </a:lnTo>
                    <a:lnTo>
                      <a:pt x="3600" y="3200"/>
                    </a:lnTo>
                    <a:lnTo>
                      <a:pt x="3600" y="3182"/>
                    </a:lnTo>
                    <a:lnTo>
                      <a:pt x="3600" y="3163"/>
                    </a:lnTo>
                    <a:lnTo>
                      <a:pt x="3600" y="3143"/>
                    </a:lnTo>
                    <a:lnTo>
                      <a:pt x="3600" y="3124"/>
                    </a:lnTo>
                    <a:lnTo>
                      <a:pt x="3581" y="3124"/>
                    </a:lnTo>
                    <a:lnTo>
                      <a:pt x="3562" y="3105"/>
                    </a:lnTo>
                    <a:lnTo>
                      <a:pt x="3544" y="3105"/>
                    </a:lnTo>
                    <a:lnTo>
                      <a:pt x="3524" y="3086"/>
                    </a:lnTo>
                    <a:lnTo>
                      <a:pt x="3505" y="3086"/>
                    </a:lnTo>
                    <a:lnTo>
                      <a:pt x="3486" y="3086"/>
                    </a:lnTo>
                    <a:lnTo>
                      <a:pt x="3486" y="3067"/>
                    </a:lnTo>
                    <a:lnTo>
                      <a:pt x="3467" y="3067"/>
                    </a:lnTo>
                    <a:lnTo>
                      <a:pt x="3410" y="3048"/>
                    </a:lnTo>
                    <a:lnTo>
                      <a:pt x="3391" y="3048"/>
                    </a:lnTo>
                    <a:lnTo>
                      <a:pt x="3391" y="3029"/>
                    </a:lnTo>
                    <a:lnTo>
                      <a:pt x="3372" y="3029"/>
                    </a:lnTo>
                    <a:lnTo>
                      <a:pt x="3372" y="3010"/>
                    </a:lnTo>
                    <a:lnTo>
                      <a:pt x="3372" y="2991"/>
                    </a:lnTo>
                    <a:lnTo>
                      <a:pt x="3372" y="2972"/>
                    </a:lnTo>
                    <a:lnTo>
                      <a:pt x="3391" y="2972"/>
                    </a:lnTo>
                    <a:lnTo>
                      <a:pt x="3391" y="2953"/>
                    </a:lnTo>
                    <a:lnTo>
                      <a:pt x="3372" y="2934"/>
                    </a:lnTo>
                    <a:lnTo>
                      <a:pt x="3429" y="2896"/>
                    </a:lnTo>
                    <a:lnTo>
                      <a:pt x="3448" y="2896"/>
                    </a:lnTo>
                    <a:lnTo>
                      <a:pt x="3448" y="2915"/>
                    </a:lnTo>
                    <a:lnTo>
                      <a:pt x="3486" y="2934"/>
                    </a:lnTo>
                    <a:lnTo>
                      <a:pt x="3544" y="2934"/>
                    </a:lnTo>
                    <a:lnTo>
                      <a:pt x="3562" y="2934"/>
                    </a:lnTo>
                    <a:lnTo>
                      <a:pt x="3600" y="2915"/>
                    </a:lnTo>
                    <a:lnTo>
                      <a:pt x="3658" y="2896"/>
                    </a:lnTo>
                    <a:lnTo>
                      <a:pt x="3676" y="2896"/>
                    </a:lnTo>
                    <a:lnTo>
                      <a:pt x="3676" y="2877"/>
                    </a:lnTo>
                    <a:lnTo>
                      <a:pt x="3676" y="2858"/>
                    </a:lnTo>
                    <a:lnTo>
                      <a:pt x="3676" y="2819"/>
                    </a:lnTo>
                    <a:lnTo>
                      <a:pt x="3696" y="2819"/>
                    </a:lnTo>
                    <a:lnTo>
                      <a:pt x="3715" y="2801"/>
                    </a:lnTo>
                    <a:lnTo>
                      <a:pt x="3715" y="2782"/>
                    </a:lnTo>
                    <a:lnTo>
                      <a:pt x="3715" y="2762"/>
                    </a:lnTo>
                    <a:lnTo>
                      <a:pt x="3715" y="2705"/>
                    </a:lnTo>
                    <a:lnTo>
                      <a:pt x="3715" y="2686"/>
                    </a:lnTo>
                    <a:lnTo>
                      <a:pt x="3696" y="2686"/>
                    </a:lnTo>
                    <a:lnTo>
                      <a:pt x="3696" y="2667"/>
                    </a:lnTo>
                    <a:lnTo>
                      <a:pt x="3715" y="2667"/>
                    </a:lnTo>
                    <a:lnTo>
                      <a:pt x="3696" y="2648"/>
                    </a:lnTo>
                    <a:lnTo>
                      <a:pt x="3696" y="2629"/>
                    </a:lnTo>
                    <a:lnTo>
                      <a:pt x="3715" y="2610"/>
                    </a:lnTo>
                    <a:lnTo>
                      <a:pt x="3715" y="2591"/>
                    </a:lnTo>
                    <a:lnTo>
                      <a:pt x="3715" y="2572"/>
                    </a:lnTo>
                    <a:lnTo>
                      <a:pt x="3715" y="2553"/>
                    </a:lnTo>
                    <a:lnTo>
                      <a:pt x="3734" y="2553"/>
                    </a:lnTo>
                    <a:lnTo>
                      <a:pt x="3734" y="2572"/>
                    </a:lnTo>
                    <a:lnTo>
                      <a:pt x="3753" y="2572"/>
                    </a:lnTo>
                    <a:lnTo>
                      <a:pt x="3772" y="2553"/>
                    </a:lnTo>
                    <a:lnTo>
                      <a:pt x="3772" y="2534"/>
                    </a:lnTo>
                    <a:lnTo>
                      <a:pt x="3791" y="2534"/>
                    </a:lnTo>
                    <a:lnTo>
                      <a:pt x="3810" y="2515"/>
                    </a:lnTo>
                    <a:lnTo>
                      <a:pt x="3829" y="2515"/>
                    </a:lnTo>
                    <a:lnTo>
                      <a:pt x="3905" y="2515"/>
                    </a:lnTo>
                    <a:lnTo>
                      <a:pt x="3925" y="2496"/>
                    </a:lnTo>
                    <a:lnTo>
                      <a:pt x="3925" y="2457"/>
                    </a:lnTo>
                    <a:lnTo>
                      <a:pt x="3905" y="2439"/>
                    </a:lnTo>
                    <a:lnTo>
                      <a:pt x="3905" y="2381"/>
                    </a:lnTo>
                    <a:lnTo>
                      <a:pt x="3886" y="2362"/>
                    </a:lnTo>
                    <a:lnTo>
                      <a:pt x="3886" y="2343"/>
                    </a:lnTo>
                    <a:lnTo>
                      <a:pt x="3886" y="2325"/>
                    </a:lnTo>
                    <a:lnTo>
                      <a:pt x="3905" y="2325"/>
                    </a:lnTo>
                    <a:lnTo>
                      <a:pt x="3905" y="2343"/>
                    </a:lnTo>
                    <a:lnTo>
                      <a:pt x="3925" y="2343"/>
                    </a:lnTo>
                    <a:lnTo>
                      <a:pt x="3925" y="2325"/>
                    </a:lnTo>
                    <a:lnTo>
                      <a:pt x="3925" y="2267"/>
                    </a:lnTo>
                    <a:lnTo>
                      <a:pt x="3925" y="2248"/>
                    </a:lnTo>
                    <a:lnTo>
                      <a:pt x="3905" y="2248"/>
                    </a:lnTo>
                    <a:lnTo>
                      <a:pt x="3886" y="2248"/>
                    </a:lnTo>
                    <a:lnTo>
                      <a:pt x="3886" y="2229"/>
                    </a:lnTo>
                    <a:lnTo>
                      <a:pt x="3886" y="2210"/>
                    </a:lnTo>
                    <a:lnTo>
                      <a:pt x="3886" y="2191"/>
                    </a:lnTo>
                    <a:lnTo>
                      <a:pt x="3886" y="2172"/>
                    </a:lnTo>
                    <a:lnTo>
                      <a:pt x="3905" y="2134"/>
                    </a:lnTo>
                    <a:lnTo>
                      <a:pt x="3925" y="2115"/>
                    </a:lnTo>
                    <a:lnTo>
                      <a:pt x="3943" y="2076"/>
                    </a:lnTo>
                    <a:lnTo>
                      <a:pt x="3962" y="2076"/>
                    </a:lnTo>
                    <a:lnTo>
                      <a:pt x="3981" y="2076"/>
                    </a:lnTo>
                    <a:lnTo>
                      <a:pt x="4001" y="2058"/>
                    </a:lnTo>
                    <a:lnTo>
                      <a:pt x="4020" y="2058"/>
                    </a:lnTo>
                    <a:lnTo>
                      <a:pt x="4038" y="2076"/>
                    </a:lnTo>
                    <a:lnTo>
                      <a:pt x="4057" y="2096"/>
                    </a:lnTo>
                    <a:lnTo>
                      <a:pt x="4077" y="2115"/>
                    </a:lnTo>
                    <a:lnTo>
                      <a:pt x="4096" y="2115"/>
                    </a:lnTo>
                    <a:lnTo>
                      <a:pt x="4115" y="2115"/>
                    </a:lnTo>
                    <a:lnTo>
                      <a:pt x="4134" y="2115"/>
                    </a:lnTo>
                    <a:lnTo>
                      <a:pt x="4153" y="2115"/>
                    </a:lnTo>
                    <a:lnTo>
                      <a:pt x="4172" y="2115"/>
                    </a:lnTo>
                    <a:lnTo>
                      <a:pt x="4172" y="2134"/>
                    </a:lnTo>
                    <a:lnTo>
                      <a:pt x="4191" y="2134"/>
                    </a:lnTo>
                    <a:lnTo>
                      <a:pt x="4191" y="2153"/>
                    </a:lnTo>
                    <a:lnTo>
                      <a:pt x="4191" y="2172"/>
                    </a:lnTo>
                    <a:lnTo>
                      <a:pt x="4172" y="2191"/>
                    </a:lnTo>
                    <a:lnTo>
                      <a:pt x="4172" y="2210"/>
                    </a:lnTo>
                    <a:lnTo>
                      <a:pt x="4191" y="2210"/>
                    </a:lnTo>
                    <a:lnTo>
                      <a:pt x="4229" y="2248"/>
                    </a:lnTo>
                    <a:lnTo>
                      <a:pt x="4229" y="2267"/>
                    </a:lnTo>
                    <a:lnTo>
                      <a:pt x="4248" y="2267"/>
                    </a:lnTo>
                    <a:lnTo>
                      <a:pt x="4248" y="2286"/>
                    </a:lnTo>
                    <a:lnTo>
                      <a:pt x="4248" y="2305"/>
                    </a:lnTo>
                    <a:lnTo>
                      <a:pt x="4267" y="2325"/>
                    </a:lnTo>
                    <a:lnTo>
                      <a:pt x="4286" y="2362"/>
                    </a:lnTo>
                    <a:lnTo>
                      <a:pt x="4305" y="2362"/>
                    </a:lnTo>
                    <a:lnTo>
                      <a:pt x="4305" y="2381"/>
                    </a:lnTo>
                    <a:lnTo>
                      <a:pt x="4324" y="2381"/>
                    </a:lnTo>
                    <a:lnTo>
                      <a:pt x="4343" y="2381"/>
                    </a:lnTo>
                    <a:lnTo>
                      <a:pt x="4477" y="2325"/>
                    </a:lnTo>
                    <a:lnTo>
                      <a:pt x="4515" y="2305"/>
                    </a:lnTo>
                    <a:lnTo>
                      <a:pt x="4534" y="2305"/>
                    </a:lnTo>
                    <a:lnTo>
                      <a:pt x="4534" y="2286"/>
                    </a:lnTo>
                    <a:lnTo>
                      <a:pt x="4534" y="2267"/>
                    </a:lnTo>
                    <a:lnTo>
                      <a:pt x="4534" y="2248"/>
                    </a:lnTo>
                    <a:lnTo>
                      <a:pt x="4553" y="2248"/>
                    </a:lnTo>
                    <a:lnTo>
                      <a:pt x="4572" y="2248"/>
                    </a:lnTo>
                    <a:lnTo>
                      <a:pt x="4591" y="2229"/>
                    </a:lnTo>
                    <a:lnTo>
                      <a:pt x="4610" y="2229"/>
                    </a:lnTo>
                    <a:lnTo>
                      <a:pt x="4629" y="2210"/>
                    </a:lnTo>
                    <a:lnTo>
                      <a:pt x="4648" y="2210"/>
                    </a:lnTo>
                    <a:lnTo>
                      <a:pt x="4667" y="2210"/>
                    </a:lnTo>
                    <a:lnTo>
                      <a:pt x="4667" y="2191"/>
                    </a:lnTo>
                    <a:lnTo>
                      <a:pt x="4686" y="2172"/>
                    </a:lnTo>
                    <a:lnTo>
                      <a:pt x="4667" y="215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60" name="Freeform 31">
                <a:extLst>
                  <a:ext uri="{FF2B5EF4-FFF2-40B4-BE49-F238E27FC236}">
                    <a16:creationId xmlns:a16="http://schemas.microsoft.com/office/drawing/2014/main" id="{CDFB76EE-53A3-9C4B-B0FC-57B74797B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12638" y="2216150"/>
                <a:ext cx="3627437" cy="4079875"/>
              </a:xfrm>
              <a:custGeom>
                <a:avLst/>
                <a:gdLst>
                  <a:gd name="T0" fmla="*/ 2147483646 w 10078"/>
                  <a:gd name="T1" fmla="*/ 2147483646 h 11334"/>
                  <a:gd name="T2" fmla="*/ 2147483646 w 10078"/>
                  <a:gd name="T3" fmla="*/ 2147483646 h 11334"/>
                  <a:gd name="T4" fmla="*/ 2147483646 w 10078"/>
                  <a:gd name="T5" fmla="*/ 2147483646 h 11334"/>
                  <a:gd name="T6" fmla="*/ 2147483646 w 10078"/>
                  <a:gd name="T7" fmla="*/ 2147483646 h 11334"/>
                  <a:gd name="T8" fmla="*/ 2147483646 w 10078"/>
                  <a:gd name="T9" fmla="*/ 2147483646 h 11334"/>
                  <a:gd name="T10" fmla="*/ 2147483646 w 10078"/>
                  <a:gd name="T11" fmla="*/ 2147483646 h 11334"/>
                  <a:gd name="T12" fmla="*/ 2147483646 w 10078"/>
                  <a:gd name="T13" fmla="*/ 2147483646 h 11334"/>
                  <a:gd name="T14" fmla="*/ 2147483646 w 10078"/>
                  <a:gd name="T15" fmla="*/ 2147483646 h 11334"/>
                  <a:gd name="T16" fmla="*/ 2147483646 w 10078"/>
                  <a:gd name="T17" fmla="*/ 2147483646 h 11334"/>
                  <a:gd name="T18" fmla="*/ 2147483646 w 10078"/>
                  <a:gd name="T19" fmla="*/ 2147483646 h 11334"/>
                  <a:gd name="T20" fmla="*/ 2147483646 w 10078"/>
                  <a:gd name="T21" fmla="*/ 2147483646 h 11334"/>
                  <a:gd name="T22" fmla="*/ 2147483646 w 10078"/>
                  <a:gd name="T23" fmla="*/ 2147483646 h 11334"/>
                  <a:gd name="T24" fmla="*/ 2147483646 w 10078"/>
                  <a:gd name="T25" fmla="*/ 2147483646 h 11334"/>
                  <a:gd name="T26" fmla="*/ 2147483646 w 10078"/>
                  <a:gd name="T27" fmla="*/ 2147483646 h 11334"/>
                  <a:gd name="T28" fmla="*/ 2147483646 w 10078"/>
                  <a:gd name="T29" fmla="*/ 2147483646 h 11334"/>
                  <a:gd name="T30" fmla="*/ 2147483646 w 10078"/>
                  <a:gd name="T31" fmla="*/ 2147483646 h 11334"/>
                  <a:gd name="T32" fmla="*/ 2147483646 w 10078"/>
                  <a:gd name="T33" fmla="*/ 0 h 11334"/>
                  <a:gd name="T34" fmla="*/ 2147483646 w 10078"/>
                  <a:gd name="T35" fmla="*/ 2147483646 h 11334"/>
                  <a:gd name="T36" fmla="*/ 2147483646 w 10078"/>
                  <a:gd name="T37" fmla="*/ 2147483646 h 11334"/>
                  <a:gd name="T38" fmla="*/ 2147483646 w 10078"/>
                  <a:gd name="T39" fmla="*/ 2147483646 h 11334"/>
                  <a:gd name="T40" fmla="*/ 2147483646 w 10078"/>
                  <a:gd name="T41" fmla="*/ 2147483646 h 11334"/>
                  <a:gd name="T42" fmla="*/ 2147483646 w 10078"/>
                  <a:gd name="T43" fmla="*/ 2147483646 h 11334"/>
                  <a:gd name="T44" fmla="*/ 2147483646 w 10078"/>
                  <a:gd name="T45" fmla="*/ 2147483646 h 11334"/>
                  <a:gd name="T46" fmla="*/ 2147483646 w 10078"/>
                  <a:gd name="T47" fmla="*/ 2147483646 h 11334"/>
                  <a:gd name="T48" fmla="*/ 2147483646 w 10078"/>
                  <a:gd name="T49" fmla="*/ 2147483646 h 11334"/>
                  <a:gd name="T50" fmla="*/ 2147483646 w 10078"/>
                  <a:gd name="T51" fmla="*/ 2147483646 h 11334"/>
                  <a:gd name="T52" fmla="*/ 2147483646 w 10078"/>
                  <a:gd name="T53" fmla="*/ 2147483646 h 11334"/>
                  <a:gd name="T54" fmla="*/ 2147483646 w 10078"/>
                  <a:gd name="T55" fmla="*/ 2147483646 h 11334"/>
                  <a:gd name="T56" fmla="*/ 2147483646 w 10078"/>
                  <a:gd name="T57" fmla="*/ 2147483646 h 11334"/>
                  <a:gd name="T58" fmla="*/ 2147483646 w 10078"/>
                  <a:gd name="T59" fmla="*/ 2147483646 h 11334"/>
                  <a:gd name="T60" fmla="*/ 2147483646 w 10078"/>
                  <a:gd name="T61" fmla="*/ 2147483646 h 11334"/>
                  <a:gd name="T62" fmla="*/ 2147483646 w 10078"/>
                  <a:gd name="T63" fmla="*/ 2147483646 h 11334"/>
                  <a:gd name="T64" fmla="*/ 2147483646 w 10078"/>
                  <a:gd name="T65" fmla="*/ 2147483646 h 11334"/>
                  <a:gd name="T66" fmla="*/ 2147483646 w 10078"/>
                  <a:gd name="T67" fmla="*/ 2147483646 h 11334"/>
                  <a:gd name="T68" fmla="*/ 2147483646 w 10078"/>
                  <a:gd name="T69" fmla="*/ 2147483646 h 11334"/>
                  <a:gd name="T70" fmla="*/ 2147483646 w 10078"/>
                  <a:gd name="T71" fmla="*/ 2147483646 h 11334"/>
                  <a:gd name="T72" fmla="*/ 2147483646 w 10078"/>
                  <a:gd name="T73" fmla="*/ 2147483646 h 11334"/>
                  <a:gd name="T74" fmla="*/ 2147483646 w 10078"/>
                  <a:gd name="T75" fmla="*/ 2147483646 h 11334"/>
                  <a:gd name="T76" fmla="*/ 2147483646 w 10078"/>
                  <a:gd name="T77" fmla="*/ 2147483646 h 11334"/>
                  <a:gd name="T78" fmla="*/ 2147483646 w 10078"/>
                  <a:gd name="T79" fmla="*/ 2147483646 h 11334"/>
                  <a:gd name="T80" fmla="*/ 2147483646 w 10078"/>
                  <a:gd name="T81" fmla="*/ 2147483646 h 11334"/>
                  <a:gd name="T82" fmla="*/ 2147483646 w 10078"/>
                  <a:gd name="T83" fmla="*/ 2147483646 h 11334"/>
                  <a:gd name="T84" fmla="*/ 2147483646 w 10078"/>
                  <a:gd name="T85" fmla="*/ 2147483646 h 11334"/>
                  <a:gd name="T86" fmla="*/ 2147483646 w 10078"/>
                  <a:gd name="T87" fmla="*/ 2147483646 h 11334"/>
                  <a:gd name="T88" fmla="*/ 2147483646 w 10078"/>
                  <a:gd name="T89" fmla="*/ 2147483646 h 11334"/>
                  <a:gd name="T90" fmla="*/ 2147483646 w 10078"/>
                  <a:gd name="T91" fmla="*/ 2147483646 h 11334"/>
                  <a:gd name="T92" fmla="*/ 2147483646 w 10078"/>
                  <a:gd name="T93" fmla="*/ 2147483646 h 11334"/>
                  <a:gd name="T94" fmla="*/ 2147483646 w 10078"/>
                  <a:gd name="T95" fmla="*/ 2147483646 h 11334"/>
                  <a:gd name="T96" fmla="*/ 2147483646 w 10078"/>
                  <a:gd name="T97" fmla="*/ 2147483646 h 11334"/>
                  <a:gd name="T98" fmla="*/ 2147483646 w 10078"/>
                  <a:gd name="T99" fmla="*/ 2147483646 h 11334"/>
                  <a:gd name="T100" fmla="*/ 2147483646 w 10078"/>
                  <a:gd name="T101" fmla="*/ 2147483646 h 11334"/>
                  <a:gd name="T102" fmla="*/ 2147483646 w 10078"/>
                  <a:gd name="T103" fmla="*/ 2147483646 h 11334"/>
                  <a:gd name="T104" fmla="*/ 2147483646 w 10078"/>
                  <a:gd name="T105" fmla="*/ 2147483646 h 11334"/>
                  <a:gd name="T106" fmla="*/ 2147483646 w 10078"/>
                  <a:gd name="T107" fmla="*/ 2147483646 h 11334"/>
                  <a:gd name="T108" fmla="*/ 2147483646 w 10078"/>
                  <a:gd name="T109" fmla="*/ 2147483646 h 11334"/>
                  <a:gd name="T110" fmla="*/ 2147483646 w 10078"/>
                  <a:gd name="T111" fmla="*/ 2147483646 h 11334"/>
                  <a:gd name="T112" fmla="*/ 2147483646 w 10078"/>
                  <a:gd name="T113" fmla="*/ 2147483646 h 11334"/>
                  <a:gd name="T114" fmla="*/ 2147483646 w 10078"/>
                  <a:gd name="T115" fmla="*/ 2147483646 h 11334"/>
                  <a:gd name="T116" fmla="*/ 2147483646 w 10078"/>
                  <a:gd name="T117" fmla="*/ 2147483646 h 11334"/>
                  <a:gd name="T118" fmla="*/ 2147483646 w 10078"/>
                  <a:gd name="T119" fmla="*/ 2147483646 h 11334"/>
                  <a:gd name="T120" fmla="*/ 2147483646 w 10078"/>
                  <a:gd name="T121" fmla="*/ 2147483646 h 11334"/>
                  <a:gd name="T122" fmla="*/ 2147483646 w 10078"/>
                  <a:gd name="T123" fmla="*/ 2147483646 h 1133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0078" h="11334">
                    <a:moveTo>
                      <a:pt x="10077" y="6819"/>
                    </a:moveTo>
                    <a:lnTo>
                      <a:pt x="10077" y="6800"/>
                    </a:lnTo>
                    <a:lnTo>
                      <a:pt x="10020" y="6724"/>
                    </a:lnTo>
                    <a:lnTo>
                      <a:pt x="10020" y="6705"/>
                    </a:lnTo>
                    <a:lnTo>
                      <a:pt x="10020" y="6686"/>
                    </a:lnTo>
                    <a:lnTo>
                      <a:pt x="10001" y="6647"/>
                    </a:lnTo>
                    <a:lnTo>
                      <a:pt x="10001" y="6628"/>
                    </a:lnTo>
                    <a:lnTo>
                      <a:pt x="9982" y="6628"/>
                    </a:lnTo>
                    <a:lnTo>
                      <a:pt x="9982" y="6610"/>
                    </a:lnTo>
                    <a:lnTo>
                      <a:pt x="9963" y="6610"/>
                    </a:lnTo>
                    <a:lnTo>
                      <a:pt x="9944" y="6590"/>
                    </a:lnTo>
                    <a:lnTo>
                      <a:pt x="9963" y="6571"/>
                    </a:lnTo>
                    <a:lnTo>
                      <a:pt x="9925" y="6514"/>
                    </a:lnTo>
                    <a:lnTo>
                      <a:pt x="9925" y="6495"/>
                    </a:lnTo>
                    <a:lnTo>
                      <a:pt x="9925" y="6457"/>
                    </a:lnTo>
                    <a:lnTo>
                      <a:pt x="9944" y="6438"/>
                    </a:lnTo>
                    <a:lnTo>
                      <a:pt x="10001" y="6400"/>
                    </a:lnTo>
                    <a:lnTo>
                      <a:pt x="10001" y="6381"/>
                    </a:lnTo>
                    <a:lnTo>
                      <a:pt x="10020" y="6361"/>
                    </a:lnTo>
                    <a:lnTo>
                      <a:pt x="10020" y="6266"/>
                    </a:lnTo>
                    <a:lnTo>
                      <a:pt x="10039" y="6229"/>
                    </a:lnTo>
                    <a:lnTo>
                      <a:pt x="10039" y="6209"/>
                    </a:lnTo>
                    <a:lnTo>
                      <a:pt x="10001" y="6209"/>
                    </a:lnTo>
                    <a:lnTo>
                      <a:pt x="9963" y="6190"/>
                    </a:lnTo>
                    <a:lnTo>
                      <a:pt x="9925" y="6152"/>
                    </a:lnTo>
                    <a:lnTo>
                      <a:pt x="9906" y="6114"/>
                    </a:lnTo>
                    <a:lnTo>
                      <a:pt x="9887" y="6133"/>
                    </a:lnTo>
                    <a:lnTo>
                      <a:pt x="9868" y="6133"/>
                    </a:lnTo>
                    <a:lnTo>
                      <a:pt x="9849" y="6133"/>
                    </a:lnTo>
                    <a:lnTo>
                      <a:pt x="9810" y="6095"/>
                    </a:lnTo>
                    <a:lnTo>
                      <a:pt x="9792" y="6076"/>
                    </a:lnTo>
                    <a:lnTo>
                      <a:pt x="9792" y="6095"/>
                    </a:lnTo>
                    <a:lnTo>
                      <a:pt x="9658" y="6114"/>
                    </a:lnTo>
                    <a:lnTo>
                      <a:pt x="9601" y="6133"/>
                    </a:lnTo>
                    <a:lnTo>
                      <a:pt x="9563" y="6152"/>
                    </a:lnTo>
                    <a:lnTo>
                      <a:pt x="9544" y="6152"/>
                    </a:lnTo>
                    <a:lnTo>
                      <a:pt x="9525" y="6152"/>
                    </a:lnTo>
                    <a:lnTo>
                      <a:pt x="9506" y="6190"/>
                    </a:lnTo>
                    <a:lnTo>
                      <a:pt x="9487" y="6190"/>
                    </a:lnTo>
                    <a:lnTo>
                      <a:pt x="9468" y="6209"/>
                    </a:lnTo>
                    <a:lnTo>
                      <a:pt x="9430" y="6209"/>
                    </a:lnTo>
                    <a:lnTo>
                      <a:pt x="9411" y="6209"/>
                    </a:lnTo>
                    <a:lnTo>
                      <a:pt x="9392" y="6209"/>
                    </a:lnTo>
                    <a:lnTo>
                      <a:pt x="9372" y="6229"/>
                    </a:lnTo>
                    <a:lnTo>
                      <a:pt x="9353" y="6229"/>
                    </a:lnTo>
                    <a:lnTo>
                      <a:pt x="9316" y="6229"/>
                    </a:lnTo>
                    <a:lnTo>
                      <a:pt x="9296" y="6247"/>
                    </a:lnTo>
                    <a:lnTo>
                      <a:pt x="9277" y="6285"/>
                    </a:lnTo>
                    <a:lnTo>
                      <a:pt x="9277" y="6305"/>
                    </a:lnTo>
                    <a:lnTo>
                      <a:pt x="9258" y="6305"/>
                    </a:lnTo>
                    <a:lnTo>
                      <a:pt x="9239" y="6305"/>
                    </a:lnTo>
                    <a:lnTo>
                      <a:pt x="9220" y="6324"/>
                    </a:lnTo>
                    <a:lnTo>
                      <a:pt x="9201" y="6343"/>
                    </a:lnTo>
                    <a:lnTo>
                      <a:pt x="9201" y="6361"/>
                    </a:lnTo>
                    <a:lnTo>
                      <a:pt x="9182" y="6381"/>
                    </a:lnTo>
                    <a:lnTo>
                      <a:pt x="9182" y="6400"/>
                    </a:lnTo>
                    <a:lnTo>
                      <a:pt x="9163" y="6400"/>
                    </a:lnTo>
                    <a:lnTo>
                      <a:pt x="9106" y="6400"/>
                    </a:lnTo>
                    <a:lnTo>
                      <a:pt x="9087" y="6400"/>
                    </a:lnTo>
                    <a:lnTo>
                      <a:pt x="9067" y="6400"/>
                    </a:lnTo>
                    <a:lnTo>
                      <a:pt x="9049" y="6381"/>
                    </a:lnTo>
                    <a:lnTo>
                      <a:pt x="9011" y="6400"/>
                    </a:lnTo>
                    <a:lnTo>
                      <a:pt x="8991" y="6400"/>
                    </a:lnTo>
                    <a:lnTo>
                      <a:pt x="8972" y="6381"/>
                    </a:lnTo>
                    <a:lnTo>
                      <a:pt x="8935" y="6361"/>
                    </a:lnTo>
                    <a:lnTo>
                      <a:pt x="8915" y="6361"/>
                    </a:lnTo>
                    <a:lnTo>
                      <a:pt x="8839" y="6381"/>
                    </a:lnTo>
                    <a:lnTo>
                      <a:pt x="8820" y="6400"/>
                    </a:lnTo>
                    <a:lnTo>
                      <a:pt x="8801" y="6419"/>
                    </a:lnTo>
                    <a:lnTo>
                      <a:pt x="8801" y="6438"/>
                    </a:lnTo>
                    <a:lnTo>
                      <a:pt x="8782" y="6457"/>
                    </a:lnTo>
                    <a:lnTo>
                      <a:pt x="8725" y="6476"/>
                    </a:lnTo>
                    <a:lnTo>
                      <a:pt x="8668" y="6514"/>
                    </a:lnTo>
                    <a:lnTo>
                      <a:pt x="8668" y="6533"/>
                    </a:lnTo>
                    <a:lnTo>
                      <a:pt x="8649" y="6552"/>
                    </a:lnTo>
                    <a:lnTo>
                      <a:pt x="8630" y="6571"/>
                    </a:lnTo>
                    <a:lnTo>
                      <a:pt x="8610" y="6590"/>
                    </a:lnTo>
                    <a:lnTo>
                      <a:pt x="8610" y="6571"/>
                    </a:lnTo>
                    <a:lnTo>
                      <a:pt x="8591" y="6571"/>
                    </a:lnTo>
                    <a:lnTo>
                      <a:pt x="8572" y="6552"/>
                    </a:lnTo>
                    <a:lnTo>
                      <a:pt x="8554" y="6552"/>
                    </a:lnTo>
                    <a:lnTo>
                      <a:pt x="8534" y="6552"/>
                    </a:lnTo>
                    <a:lnTo>
                      <a:pt x="8534" y="6571"/>
                    </a:lnTo>
                    <a:lnTo>
                      <a:pt x="8515" y="6571"/>
                    </a:lnTo>
                    <a:lnTo>
                      <a:pt x="8515" y="6590"/>
                    </a:lnTo>
                    <a:lnTo>
                      <a:pt x="8515" y="6610"/>
                    </a:lnTo>
                    <a:lnTo>
                      <a:pt x="8534" y="6610"/>
                    </a:lnTo>
                    <a:lnTo>
                      <a:pt x="8534" y="6628"/>
                    </a:lnTo>
                    <a:lnTo>
                      <a:pt x="8534" y="6647"/>
                    </a:lnTo>
                    <a:lnTo>
                      <a:pt x="8515" y="6647"/>
                    </a:lnTo>
                    <a:lnTo>
                      <a:pt x="8477" y="6705"/>
                    </a:lnTo>
                    <a:lnTo>
                      <a:pt x="8458" y="6724"/>
                    </a:lnTo>
                    <a:lnTo>
                      <a:pt x="8458" y="6742"/>
                    </a:lnTo>
                    <a:lnTo>
                      <a:pt x="8458" y="6762"/>
                    </a:lnTo>
                    <a:lnTo>
                      <a:pt x="8458" y="6781"/>
                    </a:lnTo>
                    <a:lnTo>
                      <a:pt x="8458" y="6800"/>
                    </a:lnTo>
                    <a:lnTo>
                      <a:pt x="8439" y="6819"/>
                    </a:lnTo>
                    <a:lnTo>
                      <a:pt x="8420" y="6819"/>
                    </a:lnTo>
                    <a:lnTo>
                      <a:pt x="8420" y="6838"/>
                    </a:lnTo>
                    <a:lnTo>
                      <a:pt x="8382" y="6838"/>
                    </a:lnTo>
                    <a:lnTo>
                      <a:pt x="8363" y="6819"/>
                    </a:lnTo>
                    <a:lnTo>
                      <a:pt x="8325" y="6800"/>
                    </a:lnTo>
                    <a:lnTo>
                      <a:pt x="8306" y="6800"/>
                    </a:lnTo>
                    <a:lnTo>
                      <a:pt x="8287" y="6800"/>
                    </a:lnTo>
                    <a:lnTo>
                      <a:pt x="8229" y="6800"/>
                    </a:lnTo>
                    <a:lnTo>
                      <a:pt x="8210" y="6819"/>
                    </a:lnTo>
                    <a:lnTo>
                      <a:pt x="8173" y="6838"/>
                    </a:lnTo>
                    <a:lnTo>
                      <a:pt x="8153" y="6857"/>
                    </a:lnTo>
                    <a:lnTo>
                      <a:pt x="8115" y="6857"/>
                    </a:lnTo>
                    <a:lnTo>
                      <a:pt x="8096" y="6838"/>
                    </a:lnTo>
                    <a:lnTo>
                      <a:pt x="8058" y="6838"/>
                    </a:lnTo>
                    <a:lnTo>
                      <a:pt x="8001" y="6857"/>
                    </a:lnTo>
                    <a:lnTo>
                      <a:pt x="7982" y="6876"/>
                    </a:lnTo>
                    <a:lnTo>
                      <a:pt x="7963" y="6876"/>
                    </a:lnTo>
                    <a:lnTo>
                      <a:pt x="7944" y="6876"/>
                    </a:lnTo>
                    <a:lnTo>
                      <a:pt x="7925" y="6857"/>
                    </a:lnTo>
                    <a:lnTo>
                      <a:pt x="7906" y="6857"/>
                    </a:lnTo>
                    <a:lnTo>
                      <a:pt x="7887" y="6857"/>
                    </a:lnTo>
                    <a:lnTo>
                      <a:pt x="7868" y="6857"/>
                    </a:lnTo>
                    <a:lnTo>
                      <a:pt x="7811" y="6838"/>
                    </a:lnTo>
                    <a:lnTo>
                      <a:pt x="7792" y="6838"/>
                    </a:lnTo>
                    <a:lnTo>
                      <a:pt x="7753" y="6876"/>
                    </a:lnTo>
                    <a:lnTo>
                      <a:pt x="7734" y="6876"/>
                    </a:lnTo>
                    <a:lnTo>
                      <a:pt x="7715" y="6876"/>
                    </a:lnTo>
                    <a:lnTo>
                      <a:pt x="7696" y="6838"/>
                    </a:lnTo>
                    <a:lnTo>
                      <a:pt x="7658" y="6819"/>
                    </a:lnTo>
                    <a:lnTo>
                      <a:pt x="7639" y="6800"/>
                    </a:lnTo>
                    <a:lnTo>
                      <a:pt x="7620" y="6800"/>
                    </a:lnTo>
                    <a:lnTo>
                      <a:pt x="7601" y="6800"/>
                    </a:lnTo>
                    <a:lnTo>
                      <a:pt x="7448" y="6819"/>
                    </a:lnTo>
                    <a:lnTo>
                      <a:pt x="7411" y="6838"/>
                    </a:lnTo>
                    <a:lnTo>
                      <a:pt x="7391" y="6857"/>
                    </a:lnTo>
                    <a:lnTo>
                      <a:pt x="7372" y="6857"/>
                    </a:lnTo>
                    <a:lnTo>
                      <a:pt x="7353" y="6857"/>
                    </a:lnTo>
                    <a:lnTo>
                      <a:pt x="7315" y="6857"/>
                    </a:lnTo>
                    <a:lnTo>
                      <a:pt x="7277" y="6838"/>
                    </a:lnTo>
                    <a:lnTo>
                      <a:pt x="7258" y="6838"/>
                    </a:lnTo>
                    <a:lnTo>
                      <a:pt x="7239" y="6819"/>
                    </a:lnTo>
                    <a:lnTo>
                      <a:pt x="7239" y="6781"/>
                    </a:lnTo>
                    <a:lnTo>
                      <a:pt x="7239" y="6742"/>
                    </a:lnTo>
                    <a:lnTo>
                      <a:pt x="7239" y="6705"/>
                    </a:lnTo>
                    <a:lnTo>
                      <a:pt x="7220" y="6628"/>
                    </a:lnTo>
                    <a:lnTo>
                      <a:pt x="7182" y="6590"/>
                    </a:lnTo>
                    <a:lnTo>
                      <a:pt x="7049" y="6457"/>
                    </a:lnTo>
                    <a:lnTo>
                      <a:pt x="7049" y="6438"/>
                    </a:lnTo>
                    <a:lnTo>
                      <a:pt x="7049" y="6419"/>
                    </a:lnTo>
                    <a:lnTo>
                      <a:pt x="7049" y="6400"/>
                    </a:lnTo>
                    <a:lnTo>
                      <a:pt x="7049" y="6381"/>
                    </a:lnTo>
                    <a:lnTo>
                      <a:pt x="7049" y="6361"/>
                    </a:lnTo>
                    <a:lnTo>
                      <a:pt x="7068" y="6324"/>
                    </a:lnTo>
                    <a:lnTo>
                      <a:pt x="7086" y="6305"/>
                    </a:lnTo>
                    <a:lnTo>
                      <a:pt x="7106" y="6305"/>
                    </a:lnTo>
                    <a:lnTo>
                      <a:pt x="7125" y="6266"/>
                    </a:lnTo>
                    <a:lnTo>
                      <a:pt x="7125" y="6247"/>
                    </a:lnTo>
                    <a:lnTo>
                      <a:pt x="7125" y="6229"/>
                    </a:lnTo>
                    <a:lnTo>
                      <a:pt x="7163" y="6190"/>
                    </a:lnTo>
                    <a:lnTo>
                      <a:pt x="7163" y="6152"/>
                    </a:lnTo>
                    <a:lnTo>
                      <a:pt x="7163" y="6133"/>
                    </a:lnTo>
                    <a:lnTo>
                      <a:pt x="7144" y="6133"/>
                    </a:lnTo>
                    <a:lnTo>
                      <a:pt x="7144" y="6114"/>
                    </a:lnTo>
                    <a:lnTo>
                      <a:pt x="7125" y="6114"/>
                    </a:lnTo>
                    <a:lnTo>
                      <a:pt x="7125" y="6095"/>
                    </a:lnTo>
                    <a:lnTo>
                      <a:pt x="7125" y="6076"/>
                    </a:lnTo>
                    <a:lnTo>
                      <a:pt x="7106" y="6057"/>
                    </a:lnTo>
                    <a:lnTo>
                      <a:pt x="7106" y="6038"/>
                    </a:lnTo>
                    <a:lnTo>
                      <a:pt x="7106" y="6019"/>
                    </a:lnTo>
                    <a:lnTo>
                      <a:pt x="7106" y="5980"/>
                    </a:lnTo>
                    <a:lnTo>
                      <a:pt x="7106" y="5962"/>
                    </a:lnTo>
                    <a:lnTo>
                      <a:pt x="7086" y="5962"/>
                    </a:lnTo>
                    <a:lnTo>
                      <a:pt x="7030" y="5980"/>
                    </a:lnTo>
                    <a:lnTo>
                      <a:pt x="7010" y="5980"/>
                    </a:lnTo>
                    <a:lnTo>
                      <a:pt x="7010" y="5962"/>
                    </a:lnTo>
                    <a:lnTo>
                      <a:pt x="7010" y="5943"/>
                    </a:lnTo>
                    <a:lnTo>
                      <a:pt x="7010" y="5924"/>
                    </a:lnTo>
                    <a:lnTo>
                      <a:pt x="7010" y="5904"/>
                    </a:lnTo>
                    <a:lnTo>
                      <a:pt x="7010" y="5885"/>
                    </a:lnTo>
                    <a:lnTo>
                      <a:pt x="6991" y="5866"/>
                    </a:lnTo>
                    <a:lnTo>
                      <a:pt x="6972" y="5848"/>
                    </a:lnTo>
                    <a:lnTo>
                      <a:pt x="6954" y="5848"/>
                    </a:lnTo>
                    <a:lnTo>
                      <a:pt x="6934" y="5828"/>
                    </a:lnTo>
                    <a:lnTo>
                      <a:pt x="6954" y="5809"/>
                    </a:lnTo>
                    <a:lnTo>
                      <a:pt x="7010" y="5619"/>
                    </a:lnTo>
                    <a:lnTo>
                      <a:pt x="7049" y="5581"/>
                    </a:lnTo>
                    <a:lnTo>
                      <a:pt x="7049" y="5562"/>
                    </a:lnTo>
                    <a:lnTo>
                      <a:pt x="7049" y="5543"/>
                    </a:lnTo>
                    <a:lnTo>
                      <a:pt x="7030" y="5523"/>
                    </a:lnTo>
                    <a:lnTo>
                      <a:pt x="7010" y="5543"/>
                    </a:lnTo>
                    <a:lnTo>
                      <a:pt x="6972" y="5562"/>
                    </a:lnTo>
                    <a:lnTo>
                      <a:pt x="6954" y="5562"/>
                    </a:lnTo>
                    <a:lnTo>
                      <a:pt x="6934" y="5562"/>
                    </a:lnTo>
                    <a:lnTo>
                      <a:pt x="6915" y="5543"/>
                    </a:lnTo>
                    <a:lnTo>
                      <a:pt x="6896" y="5523"/>
                    </a:lnTo>
                    <a:lnTo>
                      <a:pt x="6877" y="5504"/>
                    </a:lnTo>
                    <a:lnTo>
                      <a:pt x="6839" y="5504"/>
                    </a:lnTo>
                    <a:lnTo>
                      <a:pt x="6801" y="5523"/>
                    </a:lnTo>
                    <a:lnTo>
                      <a:pt x="6763" y="5543"/>
                    </a:lnTo>
                    <a:lnTo>
                      <a:pt x="6744" y="5543"/>
                    </a:lnTo>
                    <a:lnTo>
                      <a:pt x="6705" y="5523"/>
                    </a:lnTo>
                    <a:lnTo>
                      <a:pt x="6573" y="5428"/>
                    </a:lnTo>
                    <a:lnTo>
                      <a:pt x="6553" y="5390"/>
                    </a:lnTo>
                    <a:lnTo>
                      <a:pt x="6534" y="5371"/>
                    </a:lnTo>
                    <a:lnTo>
                      <a:pt x="6496" y="5371"/>
                    </a:lnTo>
                    <a:lnTo>
                      <a:pt x="6477" y="5352"/>
                    </a:lnTo>
                    <a:lnTo>
                      <a:pt x="6477" y="5333"/>
                    </a:lnTo>
                    <a:lnTo>
                      <a:pt x="6496" y="5295"/>
                    </a:lnTo>
                    <a:lnTo>
                      <a:pt x="6458" y="5276"/>
                    </a:lnTo>
                    <a:lnTo>
                      <a:pt x="6439" y="5276"/>
                    </a:lnTo>
                    <a:lnTo>
                      <a:pt x="6439" y="5219"/>
                    </a:lnTo>
                    <a:lnTo>
                      <a:pt x="6439" y="5200"/>
                    </a:lnTo>
                    <a:lnTo>
                      <a:pt x="6420" y="5200"/>
                    </a:lnTo>
                    <a:lnTo>
                      <a:pt x="6382" y="5200"/>
                    </a:lnTo>
                    <a:lnTo>
                      <a:pt x="6363" y="5181"/>
                    </a:lnTo>
                    <a:lnTo>
                      <a:pt x="6363" y="5162"/>
                    </a:lnTo>
                    <a:lnTo>
                      <a:pt x="6363" y="5123"/>
                    </a:lnTo>
                    <a:lnTo>
                      <a:pt x="6344" y="5086"/>
                    </a:lnTo>
                    <a:lnTo>
                      <a:pt x="6306" y="5086"/>
                    </a:lnTo>
                    <a:lnTo>
                      <a:pt x="6268" y="5086"/>
                    </a:lnTo>
                    <a:lnTo>
                      <a:pt x="6229" y="5086"/>
                    </a:lnTo>
                    <a:lnTo>
                      <a:pt x="6211" y="5066"/>
                    </a:lnTo>
                    <a:lnTo>
                      <a:pt x="6211" y="5047"/>
                    </a:lnTo>
                    <a:lnTo>
                      <a:pt x="6211" y="5028"/>
                    </a:lnTo>
                    <a:lnTo>
                      <a:pt x="6211" y="4971"/>
                    </a:lnTo>
                    <a:lnTo>
                      <a:pt x="6192" y="4952"/>
                    </a:lnTo>
                    <a:lnTo>
                      <a:pt x="6192" y="4933"/>
                    </a:lnTo>
                    <a:lnTo>
                      <a:pt x="6172" y="4914"/>
                    </a:lnTo>
                    <a:lnTo>
                      <a:pt x="6153" y="4914"/>
                    </a:lnTo>
                    <a:lnTo>
                      <a:pt x="6115" y="4914"/>
                    </a:lnTo>
                    <a:lnTo>
                      <a:pt x="6096" y="4914"/>
                    </a:lnTo>
                    <a:lnTo>
                      <a:pt x="6077" y="4933"/>
                    </a:lnTo>
                    <a:lnTo>
                      <a:pt x="6077" y="4971"/>
                    </a:lnTo>
                    <a:lnTo>
                      <a:pt x="6077" y="4990"/>
                    </a:lnTo>
                    <a:lnTo>
                      <a:pt x="6058" y="5009"/>
                    </a:lnTo>
                    <a:lnTo>
                      <a:pt x="6039" y="5009"/>
                    </a:lnTo>
                    <a:lnTo>
                      <a:pt x="6020" y="4971"/>
                    </a:lnTo>
                    <a:lnTo>
                      <a:pt x="6001" y="4952"/>
                    </a:lnTo>
                    <a:lnTo>
                      <a:pt x="5963" y="4952"/>
                    </a:lnTo>
                    <a:lnTo>
                      <a:pt x="5944" y="4971"/>
                    </a:lnTo>
                    <a:lnTo>
                      <a:pt x="5906" y="4990"/>
                    </a:lnTo>
                    <a:lnTo>
                      <a:pt x="5887" y="4990"/>
                    </a:lnTo>
                    <a:lnTo>
                      <a:pt x="5867" y="4990"/>
                    </a:lnTo>
                    <a:lnTo>
                      <a:pt x="5848" y="4971"/>
                    </a:lnTo>
                    <a:lnTo>
                      <a:pt x="5830" y="4914"/>
                    </a:lnTo>
                    <a:lnTo>
                      <a:pt x="5811" y="4895"/>
                    </a:lnTo>
                    <a:lnTo>
                      <a:pt x="5772" y="4876"/>
                    </a:lnTo>
                    <a:lnTo>
                      <a:pt x="5734" y="4857"/>
                    </a:lnTo>
                    <a:lnTo>
                      <a:pt x="5715" y="4857"/>
                    </a:lnTo>
                    <a:lnTo>
                      <a:pt x="5696" y="4857"/>
                    </a:lnTo>
                    <a:lnTo>
                      <a:pt x="5677" y="4857"/>
                    </a:lnTo>
                    <a:lnTo>
                      <a:pt x="5658" y="4876"/>
                    </a:lnTo>
                    <a:lnTo>
                      <a:pt x="5639" y="4857"/>
                    </a:lnTo>
                    <a:lnTo>
                      <a:pt x="5620" y="4838"/>
                    </a:lnTo>
                    <a:lnTo>
                      <a:pt x="5620" y="4819"/>
                    </a:lnTo>
                    <a:lnTo>
                      <a:pt x="5639" y="4800"/>
                    </a:lnTo>
                    <a:lnTo>
                      <a:pt x="5658" y="4800"/>
                    </a:lnTo>
                    <a:lnTo>
                      <a:pt x="5658" y="4781"/>
                    </a:lnTo>
                    <a:lnTo>
                      <a:pt x="5658" y="4761"/>
                    </a:lnTo>
                    <a:lnTo>
                      <a:pt x="5658" y="4743"/>
                    </a:lnTo>
                    <a:lnTo>
                      <a:pt x="5639" y="4743"/>
                    </a:lnTo>
                    <a:lnTo>
                      <a:pt x="5620" y="4724"/>
                    </a:lnTo>
                    <a:lnTo>
                      <a:pt x="5582" y="4705"/>
                    </a:lnTo>
                    <a:lnTo>
                      <a:pt x="5563" y="4705"/>
                    </a:lnTo>
                    <a:lnTo>
                      <a:pt x="5544" y="4743"/>
                    </a:lnTo>
                    <a:lnTo>
                      <a:pt x="5486" y="4724"/>
                    </a:lnTo>
                    <a:lnTo>
                      <a:pt x="5353" y="4743"/>
                    </a:lnTo>
                    <a:lnTo>
                      <a:pt x="5334" y="4743"/>
                    </a:lnTo>
                    <a:lnTo>
                      <a:pt x="5334" y="4761"/>
                    </a:lnTo>
                    <a:lnTo>
                      <a:pt x="5334" y="4781"/>
                    </a:lnTo>
                    <a:lnTo>
                      <a:pt x="5315" y="4781"/>
                    </a:lnTo>
                    <a:lnTo>
                      <a:pt x="5277" y="4761"/>
                    </a:lnTo>
                    <a:lnTo>
                      <a:pt x="5258" y="4761"/>
                    </a:lnTo>
                    <a:lnTo>
                      <a:pt x="5239" y="4781"/>
                    </a:lnTo>
                    <a:lnTo>
                      <a:pt x="5220" y="4781"/>
                    </a:lnTo>
                    <a:lnTo>
                      <a:pt x="5144" y="4781"/>
                    </a:lnTo>
                    <a:lnTo>
                      <a:pt x="5125" y="4781"/>
                    </a:lnTo>
                    <a:lnTo>
                      <a:pt x="5105" y="4761"/>
                    </a:lnTo>
                    <a:lnTo>
                      <a:pt x="5086" y="4724"/>
                    </a:lnTo>
                    <a:lnTo>
                      <a:pt x="5068" y="4724"/>
                    </a:lnTo>
                    <a:lnTo>
                      <a:pt x="5049" y="4705"/>
                    </a:lnTo>
                    <a:lnTo>
                      <a:pt x="5029" y="4705"/>
                    </a:lnTo>
                    <a:lnTo>
                      <a:pt x="5029" y="4724"/>
                    </a:lnTo>
                    <a:lnTo>
                      <a:pt x="5010" y="4724"/>
                    </a:lnTo>
                    <a:lnTo>
                      <a:pt x="5010" y="4743"/>
                    </a:lnTo>
                    <a:lnTo>
                      <a:pt x="4953" y="4724"/>
                    </a:lnTo>
                    <a:lnTo>
                      <a:pt x="4934" y="4705"/>
                    </a:lnTo>
                    <a:lnTo>
                      <a:pt x="4915" y="4685"/>
                    </a:lnTo>
                    <a:lnTo>
                      <a:pt x="4896" y="4666"/>
                    </a:lnTo>
                    <a:lnTo>
                      <a:pt x="4858" y="4666"/>
                    </a:lnTo>
                    <a:lnTo>
                      <a:pt x="4858" y="4647"/>
                    </a:lnTo>
                    <a:lnTo>
                      <a:pt x="4839" y="4629"/>
                    </a:lnTo>
                    <a:lnTo>
                      <a:pt x="4839" y="4609"/>
                    </a:lnTo>
                    <a:lnTo>
                      <a:pt x="4839" y="4571"/>
                    </a:lnTo>
                    <a:lnTo>
                      <a:pt x="4839" y="4552"/>
                    </a:lnTo>
                    <a:lnTo>
                      <a:pt x="4801" y="4514"/>
                    </a:lnTo>
                    <a:lnTo>
                      <a:pt x="4724" y="4495"/>
                    </a:lnTo>
                    <a:lnTo>
                      <a:pt x="4706" y="4457"/>
                    </a:lnTo>
                    <a:lnTo>
                      <a:pt x="4706" y="4438"/>
                    </a:lnTo>
                    <a:lnTo>
                      <a:pt x="4706" y="4400"/>
                    </a:lnTo>
                    <a:lnTo>
                      <a:pt x="4706" y="4380"/>
                    </a:lnTo>
                    <a:lnTo>
                      <a:pt x="4724" y="4362"/>
                    </a:lnTo>
                    <a:lnTo>
                      <a:pt x="4724" y="4343"/>
                    </a:lnTo>
                    <a:lnTo>
                      <a:pt x="4724" y="4324"/>
                    </a:lnTo>
                    <a:lnTo>
                      <a:pt x="4687" y="4285"/>
                    </a:lnTo>
                    <a:lnTo>
                      <a:pt x="4687" y="4228"/>
                    </a:lnTo>
                    <a:lnTo>
                      <a:pt x="4706" y="4190"/>
                    </a:lnTo>
                    <a:lnTo>
                      <a:pt x="4744" y="4114"/>
                    </a:lnTo>
                    <a:lnTo>
                      <a:pt x="4763" y="4076"/>
                    </a:lnTo>
                    <a:lnTo>
                      <a:pt x="4763" y="4057"/>
                    </a:lnTo>
                    <a:lnTo>
                      <a:pt x="4763" y="4038"/>
                    </a:lnTo>
                    <a:lnTo>
                      <a:pt x="4763" y="4019"/>
                    </a:lnTo>
                    <a:lnTo>
                      <a:pt x="4763" y="3999"/>
                    </a:lnTo>
                    <a:lnTo>
                      <a:pt x="4629" y="3943"/>
                    </a:lnTo>
                    <a:lnTo>
                      <a:pt x="4592" y="3904"/>
                    </a:lnTo>
                    <a:lnTo>
                      <a:pt x="4572" y="3885"/>
                    </a:lnTo>
                    <a:lnTo>
                      <a:pt x="4572" y="3867"/>
                    </a:lnTo>
                    <a:lnTo>
                      <a:pt x="4572" y="3847"/>
                    </a:lnTo>
                    <a:lnTo>
                      <a:pt x="4592" y="3828"/>
                    </a:lnTo>
                    <a:lnTo>
                      <a:pt x="4592" y="3809"/>
                    </a:lnTo>
                    <a:lnTo>
                      <a:pt x="4592" y="3771"/>
                    </a:lnTo>
                    <a:lnTo>
                      <a:pt x="4553" y="3733"/>
                    </a:lnTo>
                    <a:lnTo>
                      <a:pt x="4534" y="3714"/>
                    </a:lnTo>
                    <a:lnTo>
                      <a:pt x="4553" y="3714"/>
                    </a:lnTo>
                    <a:lnTo>
                      <a:pt x="4553" y="3695"/>
                    </a:lnTo>
                    <a:lnTo>
                      <a:pt x="4572" y="3657"/>
                    </a:lnTo>
                    <a:lnTo>
                      <a:pt x="4592" y="3619"/>
                    </a:lnTo>
                    <a:lnTo>
                      <a:pt x="4610" y="3581"/>
                    </a:lnTo>
                    <a:lnTo>
                      <a:pt x="4592" y="3562"/>
                    </a:lnTo>
                    <a:lnTo>
                      <a:pt x="4592" y="3523"/>
                    </a:lnTo>
                    <a:lnTo>
                      <a:pt x="4572" y="3523"/>
                    </a:lnTo>
                    <a:lnTo>
                      <a:pt x="4553" y="3486"/>
                    </a:lnTo>
                    <a:lnTo>
                      <a:pt x="4534" y="3466"/>
                    </a:lnTo>
                    <a:lnTo>
                      <a:pt x="4534" y="3447"/>
                    </a:lnTo>
                    <a:lnTo>
                      <a:pt x="4553" y="3428"/>
                    </a:lnTo>
                    <a:lnTo>
                      <a:pt x="4553" y="3409"/>
                    </a:lnTo>
                    <a:lnTo>
                      <a:pt x="4534" y="3390"/>
                    </a:lnTo>
                    <a:lnTo>
                      <a:pt x="4534" y="3371"/>
                    </a:lnTo>
                    <a:lnTo>
                      <a:pt x="4515" y="3352"/>
                    </a:lnTo>
                    <a:lnTo>
                      <a:pt x="4496" y="3352"/>
                    </a:lnTo>
                    <a:lnTo>
                      <a:pt x="4439" y="3200"/>
                    </a:lnTo>
                    <a:lnTo>
                      <a:pt x="4420" y="3181"/>
                    </a:lnTo>
                    <a:lnTo>
                      <a:pt x="4363" y="3142"/>
                    </a:lnTo>
                    <a:lnTo>
                      <a:pt x="4343" y="3124"/>
                    </a:lnTo>
                    <a:lnTo>
                      <a:pt x="4325" y="3066"/>
                    </a:lnTo>
                    <a:lnTo>
                      <a:pt x="4287" y="3047"/>
                    </a:lnTo>
                    <a:lnTo>
                      <a:pt x="4287" y="3028"/>
                    </a:lnTo>
                    <a:lnTo>
                      <a:pt x="4267" y="2990"/>
                    </a:lnTo>
                    <a:lnTo>
                      <a:pt x="4267" y="2971"/>
                    </a:lnTo>
                    <a:lnTo>
                      <a:pt x="4267" y="2933"/>
                    </a:lnTo>
                    <a:lnTo>
                      <a:pt x="4267" y="2895"/>
                    </a:lnTo>
                    <a:lnTo>
                      <a:pt x="4267" y="2876"/>
                    </a:lnTo>
                    <a:lnTo>
                      <a:pt x="4267" y="2857"/>
                    </a:lnTo>
                    <a:lnTo>
                      <a:pt x="4267" y="2838"/>
                    </a:lnTo>
                    <a:lnTo>
                      <a:pt x="4267" y="2819"/>
                    </a:lnTo>
                    <a:lnTo>
                      <a:pt x="4287" y="2800"/>
                    </a:lnTo>
                    <a:lnTo>
                      <a:pt x="4306" y="2762"/>
                    </a:lnTo>
                    <a:lnTo>
                      <a:pt x="4306" y="2743"/>
                    </a:lnTo>
                    <a:lnTo>
                      <a:pt x="4325" y="2724"/>
                    </a:lnTo>
                    <a:lnTo>
                      <a:pt x="4306" y="2704"/>
                    </a:lnTo>
                    <a:lnTo>
                      <a:pt x="4287" y="2704"/>
                    </a:lnTo>
                    <a:lnTo>
                      <a:pt x="4267" y="2704"/>
                    </a:lnTo>
                    <a:lnTo>
                      <a:pt x="4267" y="2724"/>
                    </a:lnTo>
                    <a:lnTo>
                      <a:pt x="4248" y="2724"/>
                    </a:lnTo>
                    <a:lnTo>
                      <a:pt x="4248" y="2743"/>
                    </a:lnTo>
                    <a:lnTo>
                      <a:pt x="4248" y="2762"/>
                    </a:lnTo>
                    <a:lnTo>
                      <a:pt x="4248" y="2780"/>
                    </a:lnTo>
                    <a:lnTo>
                      <a:pt x="4229" y="2800"/>
                    </a:lnTo>
                    <a:lnTo>
                      <a:pt x="4211" y="2800"/>
                    </a:lnTo>
                    <a:lnTo>
                      <a:pt x="4191" y="2780"/>
                    </a:lnTo>
                    <a:lnTo>
                      <a:pt x="4191" y="2762"/>
                    </a:lnTo>
                    <a:lnTo>
                      <a:pt x="4191" y="2724"/>
                    </a:lnTo>
                    <a:lnTo>
                      <a:pt x="4191" y="2704"/>
                    </a:lnTo>
                    <a:lnTo>
                      <a:pt x="4211" y="2704"/>
                    </a:lnTo>
                    <a:lnTo>
                      <a:pt x="4211" y="2685"/>
                    </a:lnTo>
                    <a:lnTo>
                      <a:pt x="4229" y="2685"/>
                    </a:lnTo>
                    <a:lnTo>
                      <a:pt x="4248" y="2666"/>
                    </a:lnTo>
                    <a:lnTo>
                      <a:pt x="4267" y="2648"/>
                    </a:lnTo>
                    <a:lnTo>
                      <a:pt x="4267" y="2628"/>
                    </a:lnTo>
                    <a:lnTo>
                      <a:pt x="4248" y="2628"/>
                    </a:lnTo>
                    <a:lnTo>
                      <a:pt x="4248" y="2609"/>
                    </a:lnTo>
                    <a:lnTo>
                      <a:pt x="4229" y="2609"/>
                    </a:lnTo>
                    <a:lnTo>
                      <a:pt x="4191" y="2609"/>
                    </a:lnTo>
                    <a:lnTo>
                      <a:pt x="4172" y="2609"/>
                    </a:lnTo>
                    <a:lnTo>
                      <a:pt x="4172" y="2590"/>
                    </a:lnTo>
                    <a:lnTo>
                      <a:pt x="4172" y="2552"/>
                    </a:lnTo>
                    <a:lnTo>
                      <a:pt x="4191" y="2533"/>
                    </a:lnTo>
                    <a:lnTo>
                      <a:pt x="4211" y="2495"/>
                    </a:lnTo>
                    <a:lnTo>
                      <a:pt x="4191" y="2457"/>
                    </a:lnTo>
                    <a:lnTo>
                      <a:pt x="4172" y="2457"/>
                    </a:lnTo>
                    <a:lnTo>
                      <a:pt x="4115" y="2438"/>
                    </a:lnTo>
                    <a:lnTo>
                      <a:pt x="4096" y="2419"/>
                    </a:lnTo>
                    <a:lnTo>
                      <a:pt x="4096" y="2399"/>
                    </a:lnTo>
                    <a:lnTo>
                      <a:pt x="4115" y="2362"/>
                    </a:lnTo>
                    <a:lnTo>
                      <a:pt x="4115" y="2343"/>
                    </a:lnTo>
                    <a:lnTo>
                      <a:pt x="4134" y="2323"/>
                    </a:lnTo>
                    <a:lnTo>
                      <a:pt x="4115" y="2304"/>
                    </a:lnTo>
                    <a:lnTo>
                      <a:pt x="4115" y="2285"/>
                    </a:lnTo>
                    <a:lnTo>
                      <a:pt x="4134" y="2267"/>
                    </a:lnTo>
                    <a:lnTo>
                      <a:pt x="4115" y="2247"/>
                    </a:lnTo>
                    <a:lnTo>
                      <a:pt x="4077" y="2228"/>
                    </a:lnTo>
                    <a:lnTo>
                      <a:pt x="4077" y="2209"/>
                    </a:lnTo>
                    <a:lnTo>
                      <a:pt x="3925" y="1923"/>
                    </a:lnTo>
                    <a:lnTo>
                      <a:pt x="3906" y="1904"/>
                    </a:lnTo>
                    <a:lnTo>
                      <a:pt x="3925" y="1886"/>
                    </a:lnTo>
                    <a:lnTo>
                      <a:pt x="3944" y="1866"/>
                    </a:lnTo>
                    <a:lnTo>
                      <a:pt x="3962" y="1866"/>
                    </a:lnTo>
                    <a:lnTo>
                      <a:pt x="3962" y="1847"/>
                    </a:lnTo>
                    <a:lnTo>
                      <a:pt x="3982" y="1828"/>
                    </a:lnTo>
                    <a:lnTo>
                      <a:pt x="4001" y="1771"/>
                    </a:lnTo>
                    <a:lnTo>
                      <a:pt x="4001" y="1752"/>
                    </a:lnTo>
                    <a:lnTo>
                      <a:pt x="3982" y="1733"/>
                    </a:lnTo>
                    <a:lnTo>
                      <a:pt x="3962" y="1714"/>
                    </a:lnTo>
                    <a:lnTo>
                      <a:pt x="3925" y="1714"/>
                    </a:lnTo>
                    <a:lnTo>
                      <a:pt x="3849" y="1676"/>
                    </a:lnTo>
                    <a:lnTo>
                      <a:pt x="3830" y="1676"/>
                    </a:lnTo>
                    <a:lnTo>
                      <a:pt x="3810" y="1657"/>
                    </a:lnTo>
                    <a:lnTo>
                      <a:pt x="3830" y="1638"/>
                    </a:lnTo>
                    <a:lnTo>
                      <a:pt x="3886" y="1600"/>
                    </a:lnTo>
                    <a:lnTo>
                      <a:pt x="3906" y="1581"/>
                    </a:lnTo>
                    <a:lnTo>
                      <a:pt x="3906" y="1561"/>
                    </a:lnTo>
                    <a:lnTo>
                      <a:pt x="3849" y="1542"/>
                    </a:lnTo>
                    <a:lnTo>
                      <a:pt x="3830" y="1524"/>
                    </a:lnTo>
                    <a:lnTo>
                      <a:pt x="3849" y="1485"/>
                    </a:lnTo>
                    <a:lnTo>
                      <a:pt x="3849" y="1447"/>
                    </a:lnTo>
                    <a:lnTo>
                      <a:pt x="3849" y="1428"/>
                    </a:lnTo>
                    <a:lnTo>
                      <a:pt x="3830" y="1409"/>
                    </a:lnTo>
                    <a:lnTo>
                      <a:pt x="3810" y="1390"/>
                    </a:lnTo>
                    <a:lnTo>
                      <a:pt x="3810" y="1371"/>
                    </a:lnTo>
                    <a:lnTo>
                      <a:pt x="3791" y="1352"/>
                    </a:lnTo>
                    <a:lnTo>
                      <a:pt x="3772" y="1352"/>
                    </a:lnTo>
                    <a:lnTo>
                      <a:pt x="3753" y="1352"/>
                    </a:lnTo>
                    <a:lnTo>
                      <a:pt x="3734" y="1352"/>
                    </a:lnTo>
                    <a:lnTo>
                      <a:pt x="3734" y="1314"/>
                    </a:lnTo>
                    <a:lnTo>
                      <a:pt x="3753" y="1295"/>
                    </a:lnTo>
                    <a:lnTo>
                      <a:pt x="3753" y="1257"/>
                    </a:lnTo>
                    <a:lnTo>
                      <a:pt x="3715" y="1257"/>
                    </a:lnTo>
                    <a:lnTo>
                      <a:pt x="3658" y="1200"/>
                    </a:lnTo>
                    <a:lnTo>
                      <a:pt x="3639" y="1180"/>
                    </a:lnTo>
                    <a:lnTo>
                      <a:pt x="3639" y="1200"/>
                    </a:lnTo>
                    <a:lnTo>
                      <a:pt x="3639" y="1219"/>
                    </a:lnTo>
                    <a:lnTo>
                      <a:pt x="3620" y="1219"/>
                    </a:lnTo>
                    <a:lnTo>
                      <a:pt x="3601" y="1219"/>
                    </a:lnTo>
                    <a:lnTo>
                      <a:pt x="3582" y="1200"/>
                    </a:lnTo>
                    <a:lnTo>
                      <a:pt x="3563" y="1180"/>
                    </a:lnTo>
                    <a:lnTo>
                      <a:pt x="3563" y="1143"/>
                    </a:lnTo>
                    <a:lnTo>
                      <a:pt x="3582" y="1124"/>
                    </a:lnTo>
                    <a:lnTo>
                      <a:pt x="3582" y="1104"/>
                    </a:lnTo>
                    <a:lnTo>
                      <a:pt x="3601" y="1104"/>
                    </a:lnTo>
                    <a:lnTo>
                      <a:pt x="3620" y="1104"/>
                    </a:lnTo>
                    <a:lnTo>
                      <a:pt x="3639" y="1085"/>
                    </a:lnTo>
                    <a:lnTo>
                      <a:pt x="3639" y="1066"/>
                    </a:lnTo>
                    <a:lnTo>
                      <a:pt x="3620" y="1028"/>
                    </a:lnTo>
                    <a:lnTo>
                      <a:pt x="3620" y="1009"/>
                    </a:lnTo>
                    <a:lnTo>
                      <a:pt x="3639" y="1009"/>
                    </a:lnTo>
                    <a:lnTo>
                      <a:pt x="3658" y="990"/>
                    </a:lnTo>
                    <a:lnTo>
                      <a:pt x="3658" y="971"/>
                    </a:lnTo>
                    <a:lnTo>
                      <a:pt x="3639" y="952"/>
                    </a:lnTo>
                    <a:lnTo>
                      <a:pt x="3601" y="971"/>
                    </a:lnTo>
                    <a:lnTo>
                      <a:pt x="3582" y="990"/>
                    </a:lnTo>
                    <a:lnTo>
                      <a:pt x="3563" y="990"/>
                    </a:lnTo>
                    <a:lnTo>
                      <a:pt x="3486" y="876"/>
                    </a:lnTo>
                    <a:lnTo>
                      <a:pt x="3486" y="857"/>
                    </a:lnTo>
                    <a:lnTo>
                      <a:pt x="3486" y="838"/>
                    </a:lnTo>
                    <a:lnTo>
                      <a:pt x="3486" y="819"/>
                    </a:lnTo>
                    <a:lnTo>
                      <a:pt x="3468" y="819"/>
                    </a:lnTo>
                    <a:lnTo>
                      <a:pt x="3391" y="819"/>
                    </a:lnTo>
                    <a:lnTo>
                      <a:pt x="3353" y="838"/>
                    </a:lnTo>
                    <a:lnTo>
                      <a:pt x="3334" y="838"/>
                    </a:lnTo>
                    <a:lnTo>
                      <a:pt x="3334" y="819"/>
                    </a:lnTo>
                    <a:lnTo>
                      <a:pt x="3334" y="799"/>
                    </a:lnTo>
                    <a:lnTo>
                      <a:pt x="3353" y="781"/>
                    </a:lnTo>
                    <a:lnTo>
                      <a:pt x="3372" y="762"/>
                    </a:lnTo>
                    <a:lnTo>
                      <a:pt x="3391" y="762"/>
                    </a:lnTo>
                    <a:lnTo>
                      <a:pt x="3391" y="723"/>
                    </a:lnTo>
                    <a:lnTo>
                      <a:pt x="3353" y="685"/>
                    </a:lnTo>
                    <a:lnTo>
                      <a:pt x="3334" y="667"/>
                    </a:lnTo>
                    <a:lnTo>
                      <a:pt x="3315" y="647"/>
                    </a:lnTo>
                    <a:lnTo>
                      <a:pt x="3315" y="628"/>
                    </a:lnTo>
                    <a:lnTo>
                      <a:pt x="3277" y="628"/>
                    </a:lnTo>
                    <a:lnTo>
                      <a:pt x="3239" y="647"/>
                    </a:lnTo>
                    <a:lnTo>
                      <a:pt x="3220" y="628"/>
                    </a:lnTo>
                    <a:lnTo>
                      <a:pt x="3201" y="590"/>
                    </a:lnTo>
                    <a:lnTo>
                      <a:pt x="3182" y="590"/>
                    </a:lnTo>
                    <a:lnTo>
                      <a:pt x="3163" y="571"/>
                    </a:lnTo>
                    <a:lnTo>
                      <a:pt x="2934" y="438"/>
                    </a:lnTo>
                    <a:lnTo>
                      <a:pt x="2896" y="438"/>
                    </a:lnTo>
                    <a:lnTo>
                      <a:pt x="2858" y="438"/>
                    </a:lnTo>
                    <a:lnTo>
                      <a:pt x="2782" y="457"/>
                    </a:lnTo>
                    <a:lnTo>
                      <a:pt x="2782" y="476"/>
                    </a:lnTo>
                    <a:lnTo>
                      <a:pt x="2763" y="476"/>
                    </a:lnTo>
                    <a:lnTo>
                      <a:pt x="2763" y="514"/>
                    </a:lnTo>
                    <a:lnTo>
                      <a:pt x="2763" y="533"/>
                    </a:lnTo>
                    <a:lnTo>
                      <a:pt x="2763" y="552"/>
                    </a:lnTo>
                    <a:lnTo>
                      <a:pt x="2743" y="571"/>
                    </a:lnTo>
                    <a:lnTo>
                      <a:pt x="2743" y="552"/>
                    </a:lnTo>
                    <a:lnTo>
                      <a:pt x="2725" y="514"/>
                    </a:lnTo>
                    <a:lnTo>
                      <a:pt x="2706" y="514"/>
                    </a:lnTo>
                    <a:lnTo>
                      <a:pt x="2667" y="514"/>
                    </a:lnTo>
                    <a:lnTo>
                      <a:pt x="2648" y="514"/>
                    </a:lnTo>
                    <a:lnTo>
                      <a:pt x="2629" y="495"/>
                    </a:lnTo>
                    <a:lnTo>
                      <a:pt x="2629" y="476"/>
                    </a:lnTo>
                    <a:lnTo>
                      <a:pt x="2611" y="457"/>
                    </a:lnTo>
                    <a:lnTo>
                      <a:pt x="2591" y="438"/>
                    </a:lnTo>
                    <a:lnTo>
                      <a:pt x="2496" y="438"/>
                    </a:lnTo>
                    <a:lnTo>
                      <a:pt x="2477" y="438"/>
                    </a:lnTo>
                    <a:lnTo>
                      <a:pt x="2439" y="418"/>
                    </a:lnTo>
                    <a:lnTo>
                      <a:pt x="2401" y="400"/>
                    </a:lnTo>
                    <a:lnTo>
                      <a:pt x="2382" y="381"/>
                    </a:lnTo>
                    <a:lnTo>
                      <a:pt x="2362" y="362"/>
                    </a:lnTo>
                    <a:lnTo>
                      <a:pt x="2344" y="323"/>
                    </a:lnTo>
                    <a:lnTo>
                      <a:pt x="2325" y="286"/>
                    </a:lnTo>
                    <a:lnTo>
                      <a:pt x="2325" y="266"/>
                    </a:lnTo>
                    <a:lnTo>
                      <a:pt x="2306" y="247"/>
                    </a:lnTo>
                    <a:lnTo>
                      <a:pt x="2286" y="228"/>
                    </a:lnTo>
                    <a:lnTo>
                      <a:pt x="2267" y="228"/>
                    </a:lnTo>
                    <a:lnTo>
                      <a:pt x="2248" y="228"/>
                    </a:lnTo>
                    <a:lnTo>
                      <a:pt x="2230" y="247"/>
                    </a:lnTo>
                    <a:lnTo>
                      <a:pt x="2210" y="247"/>
                    </a:lnTo>
                    <a:lnTo>
                      <a:pt x="2191" y="266"/>
                    </a:lnTo>
                    <a:lnTo>
                      <a:pt x="2191" y="247"/>
                    </a:lnTo>
                    <a:lnTo>
                      <a:pt x="2153" y="209"/>
                    </a:lnTo>
                    <a:lnTo>
                      <a:pt x="2134" y="209"/>
                    </a:lnTo>
                    <a:lnTo>
                      <a:pt x="2115" y="190"/>
                    </a:lnTo>
                    <a:lnTo>
                      <a:pt x="2096" y="152"/>
                    </a:lnTo>
                    <a:lnTo>
                      <a:pt x="2077" y="133"/>
                    </a:lnTo>
                    <a:lnTo>
                      <a:pt x="2020" y="95"/>
                    </a:lnTo>
                    <a:lnTo>
                      <a:pt x="2001" y="76"/>
                    </a:lnTo>
                    <a:lnTo>
                      <a:pt x="1905" y="76"/>
                    </a:lnTo>
                    <a:lnTo>
                      <a:pt x="1886" y="57"/>
                    </a:lnTo>
                    <a:lnTo>
                      <a:pt x="1867" y="57"/>
                    </a:lnTo>
                    <a:lnTo>
                      <a:pt x="1849" y="19"/>
                    </a:lnTo>
                    <a:lnTo>
                      <a:pt x="1829" y="0"/>
                    </a:lnTo>
                    <a:lnTo>
                      <a:pt x="1810" y="0"/>
                    </a:lnTo>
                    <a:lnTo>
                      <a:pt x="1791" y="57"/>
                    </a:lnTo>
                    <a:lnTo>
                      <a:pt x="1772" y="57"/>
                    </a:lnTo>
                    <a:lnTo>
                      <a:pt x="1753" y="57"/>
                    </a:lnTo>
                    <a:lnTo>
                      <a:pt x="1753" y="37"/>
                    </a:lnTo>
                    <a:lnTo>
                      <a:pt x="1772" y="37"/>
                    </a:lnTo>
                    <a:lnTo>
                      <a:pt x="1772" y="19"/>
                    </a:lnTo>
                    <a:lnTo>
                      <a:pt x="1753" y="0"/>
                    </a:lnTo>
                    <a:lnTo>
                      <a:pt x="1734" y="0"/>
                    </a:lnTo>
                    <a:lnTo>
                      <a:pt x="1734" y="19"/>
                    </a:lnTo>
                    <a:lnTo>
                      <a:pt x="1734" y="37"/>
                    </a:lnTo>
                    <a:lnTo>
                      <a:pt x="1715" y="57"/>
                    </a:lnTo>
                    <a:lnTo>
                      <a:pt x="1696" y="37"/>
                    </a:lnTo>
                    <a:lnTo>
                      <a:pt x="1677" y="37"/>
                    </a:lnTo>
                    <a:lnTo>
                      <a:pt x="1658" y="19"/>
                    </a:lnTo>
                    <a:lnTo>
                      <a:pt x="1639" y="19"/>
                    </a:lnTo>
                    <a:lnTo>
                      <a:pt x="1620" y="0"/>
                    </a:lnTo>
                    <a:lnTo>
                      <a:pt x="1601" y="0"/>
                    </a:lnTo>
                    <a:lnTo>
                      <a:pt x="1582" y="0"/>
                    </a:lnTo>
                    <a:lnTo>
                      <a:pt x="1563" y="0"/>
                    </a:lnTo>
                    <a:lnTo>
                      <a:pt x="1544" y="0"/>
                    </a:lnTo>
                    <a:lnTo>
                      <a:pt x="1524" y="37"/>
                    </a:lnTo>
                    <a:lnTo>
                      <a:pt x="1505" y="37"/>
                    </a:lnTo>
                    <a:lnTo>
                      <a:pt x="1487" y="57"/>
                    </a:lnTo>
                    <a:lnTo>
                      <a:pt x="1372" y="76"/>
                    </a:lnTo>
                    <a:lnTo>
                      <a:pt x="1258" y="114"/>
                    </a:lnTo>
                    <a:lnTo>
                      <a:pt x="972" y="114"/>
                    </a:lnTo>
                    <a:lnTo>
                      <a:pt x="934" y="133"/>
                    </a:lnTo>
                    <a:lnTo>
                      <a:pt x="915" y="133"/>
                    </a:lnTo>
                    <a:lnTo>
                      <a:pt x="896" y="95"/>
                    </a:lnTo>
                    <a:lnTo>
                      <a:pt x="877" y="95"/>
                    </a:lnTo>
                    <a:lnTo>
                      <a:pt x="858" y="76"/>
                    </a:lnTo>
                    <a:lnTo>
                      <a:pt x="839" y="95"/>
                    </a:lnTo>
                    <a:lnTo>
                      <a:pt x="801" y="114"/>
                    </a:lnTo>
                    <a:lnTo>
                      <a:pt x="743" y="114"/>
                    </a:lnTo>
                    <a:lnTo>
                      <a:pt x="743" y="133"/>
                    </a:lnTo>
                    <a:lnTo>
                      <a:pt x="706" y="152"/>
                    </a:lnTo>
                    <a:lnTo>
                      <a:pt x="686" y="171"/>
                    </a:lnTo>
                    <a:lnTo>
                      <a:pt x="648" y="171"/>
                    </a:lnTo>
                    <a:lnTo>
                      <a:pt x="553" y="171"/>
                    </a:lnTo>
                    <a:lnTo>
                      <a:pt x="363" y="228"/>
                    </a:lnTo>
                    <a:lnTo>
                      <a:pt x="267" y="286"/>
                    </a:lnTo>
                    <a:lnTo>
                      <a:pt x="229" y="304"/>
                    </a:lnTo>
                    <a:lnTo>
                      <a:pt x="191" y="304"/>
                    </a:lnTo>
                    <a:lnTo>
                      <a:pt x="210" y="323"/>
                    </a:lnTo>
                    <a:lnTo>
                      <a:pt x="210" y="342"/>
                    </a:lnTo>
                    <a:lnTo>
                      <a:pt x="229" y="342"/>
                    </a:lnTo>
                    <a:lnTo>
                      <a:pt x="267" y="362"/>
                    </a:lnTo>
                    <a:lnTo>
                      <a:pt x="325" y="381"/>
                    </a:lnTo>
                    <a:lnTo>
                      <a:pt x="344" y="400"/>
                    </a:lnTo>
                    <a:lnTo>
                      <a:pt x="344" y="418"/>
                    </a:lnTo>
                    <a:lnTo>
                      <a:pt x="363" y="418"/>
                    </a:lnTo>
                    <a:lnTo>
                      <a:pt x="363" y="438"/>
                    </a:lnTo>
                    <a:lnTo>
                      <a:pt x="381" y="495"/>
                    </a:lnTo>
                    <a:lnTo>
                      <a:pt x="381" y="533"/>
                    </a:lnTo>
                    <a:lnTo>
                      <a:pt x="401" y="533"/>
                    </a:lnTo>
                    <a:lnTo>
                      <a:pt x="439" y="552"/>
                    </a:lnTo>
                    <a:lnTo>
                      <a:pt x="439" y="571"/>
                    </a:lnTo>
                    <a:lnTo>
                      <a:pt x="458" y="571"/>
                    </a:lnTo>
                    <a:lnTo>
                      <a:pt x="458" y="590"/>
                    </a:lnTo>
                    <a:lnTo>
                      <a:pt x="458" y="609"/>
                    </a:lnTo>
                    <a:lnTo>
                      <a:pt x="458" y="628"/>
                    </a:lnTo>
                    <a:lnTo>
                      <a:pt x="477" y="647"/>
                    </a:lnTo>
                    <a:lnTo>
                      <a:pt x="477" y="667"/>
                    </a:lnTo>
                    <a:lnTo>
                      <a:pt x="477" y="685"/>
                    </a:lnTo>
                    <a:lnTo>
                      <a:pt x="477" y="704"/>
                    </a:lnTo>
                    <a:lnTo>
                      <a:pt x="458" y="704"/>
                    </a:lnTo>
                    <a:lnTo>
                      <a:pt x="458" y="723"/>
                    </a:lnTo>
                    <a:lnTo>
                      <a:pt x="439" y="723"/>
                    </a:lnTo>
                    <a:lnTo>
                      <a:pt x="439" y="743"/>
                    </a:lnTo>
                    <a:lnTo>
                      <a:pt x="420" y="743"/>
                    </a:lnTo>
                    <a:lnTo>
                      <a:pt x="420" y="781"/>
                    </a:lnTo>
                    <a:lnTo>
                      <a:pt x="401" y="799"/>
                    </a:lnTo>
                    <a:lnTo>
                      <a:pt x="267" y="971"/>
                    </a:lnTo>
                    <a:lnTo>
                      <a:pt x="20" y="1200"/>
                    </a:lnTo>
                    <a:lnTo>
                      <a:pt x="0" y="1200"/>
                    </a:lnTo>
                    <a:lnTo>
                      <a:pt x="20" y="1219"/>
                    </a:lnTo>
                    <a:lnTo>
                      <a:pt x="39" y="1219"/>
                    </a:lnTo>
                    <a:lnTo>
                      <a:pt x="134" y="1276"/>
                    </a:lnTo>
                    <a:lnTo>
                      <a:pt x="172" y="1295"/>
                    </a:lnTo>
                    <a:lnTo>
                      <a:pt x="191" y="1314"/>
                    </a:lnTo>
                    <a:lnTo>
                      <a:pt x="210" y="1333"/>
                    </a:lnTo>
                    <a:lnTo>
                      <a:pt x="229" y="1352"/>
                    </a:lnTo>
                    <a:lnTo>
                      <a:pt x="249" y="1371"/>
                    </a:lnTo>
                    <a:lnTo>
                      <a:pt x="325" y="1409"/>
                    </a:lnTo>
                    <a:lnTo>
                      <a:pt x="401" y="1447"/>
                    </a:lnTo>
                    <a:lnTo>
                      <a:pt x="420" y="1466"/>
                    </a:lnTo>
                    <a:lnTo>
                      <a:pt x="439" y="1466"/>
                    </a:lnTo>
                    <a:lnTo>
                      <a:pt x="439" y="1485"/>
                    </a:lnTo>
                    <a:lnTo>
                      <a:pt x="458" y="1542"/>
                    </a:lnTo>
                    <a:lnTo>
                      <a:pt x="477" y="1561"/>
                    </a:lnTo>
                    <a:lnTo>
                      <a:pt x="496" y="1581"/>
                    </a:lnTo>
                    <a:lnTo>
                      <a:pt x="534" y="1600"/>
                    </a:lnTo>
                    <a:lnTo>
                      <a:pt x="553" y="1600"/>
                    </a:lnTo>
                    <a:lnTo>
                      <a:pt x="610" y="1581"/>
                    </a:lnTo>
                    <a:lnTo>
                      <a:pt x="629" y="1581"/>
                    </a:lnTo>
                    <a:lnTo>
                      <a:pt x="648" y="1561"/>
                    </a:lnTo>
                    <a:lnTo>
                      <a:pt x="667" y="1542"/>
                    </a:lnTo>
                    <a:lnTo>
                      <a:pt x="706" y="1466"/>
                    </a:lnTo>
                    <a:lnTo>
                      <a:pt x="725" y="1409"/>
                    </a:lnTo>
                    <a:lnTo>
                      <a:pt x="743" y="1352"/>
                    </a:lnTo>
                    <a:lnTo>
                      <a:pt x="762" y="1333"/>
                    </a:lnTo>
                    <a:lnTo>
                      <a:pt x="762" y="1314"/>
                    </a:lnTo>
                    <a:lnTo>
                      <a:pt x="782" y="1314"/>
                    </a:lnTo>
                    <a:lnTo>
                      <a:pt x="877" y="1371"/>
                    </a:lnTo>
                    <a:lnTo>
                      <a:pt x="896" y="1371"/>
                    </a:lnTo>
                    <a:lnTo>
                      <a:pt x="896" y="1390"/>
                    </a:lnTo>
                    <a:lnTo>
                      <a:pt x="896" y="1409"/>
                    </a:lnTo>
                    <a:lnTo>
                      <a:pt x="896" y="1428"/>
                    </a:lnTo>
                    <a:lnTo>
                      <a:pt x="915" y="1428"/>
                    </a:lnTo>
                    <a:lnTo>
                      <a:pt x="915" y="1447"/>
                    </a:lnTo>
                    <a:lnTo>
                      <a:pt x="953" y="1485"/>
                    </a:lnTo>
                    <a:lnTo>
                      <a:pt x="972" y="1485"/>
                    </a:lnTo>
                    <a:lnTo>
                      <a:pt x="972" y="1524"/>
                    </a:lnTo>
                    <a:lnTo>
                      <a:pt x="991" y="1542"/>
                    </a:lnTo>
                    <a:lnTo>
                      <a:pt x="991" y="1561"/>
                    </a:lnTo>
                    <a:lnTo>
                      <a:pt x="1010" y="1561"/>
                    </a:lnTo>
                    <a:lnTo>
                      <a:pt x="1048" y="1581"/>
                    </a:lnTo>
                    <a:lnTo>
                      <a:pt x="1163" y="1619"/>
                    </a:lnTo>
                    <a:lnTo>
                      <a:pt x="1182" y="1619"/>
                    </a:lnTo>
                    <a:lnTo>
                      <a:pt x="1201" y="1638"/>
                    </a:lnTo>
                    <a:lnTo>
                      <a:pt x="1201" y="1657"/>
                    </a:lnTo>
                    <a:lnTo>
                      <a:pt x="1201" y="1676"/>
                    </a:lnTo>
                    <a:lnTo>
                      <a:pt x="1201" y="1695"/>
                    </a:lnTo>
                    <a:lnTo>
                      <a:pt x="1182" y="1695"/>
                    </a:lnTo>
                    <a:lnTo>
                      <a:pt x="1182" y="1714"/>
                    </a:lnTo>
                    <a:lnTo>
                      <a:pt x="1163" y="1714"/>
                    </a:lnTo>
                    <a:lnTo>
                      <a:pt x="1143" y="1733"/>
                    </a:lnTo>
                    <a:lnTo>
                      <a:pt x="1124" y="1733"/>
                    </a:lnTo>
                    <a:lnTo>
                      <a:pt x="1106" y="1733"/>
                    </a:lnTo>
                    <a:lnTo>
                      <a:pt x="1106" y="1752"/>
                    </a:lnTo>
                    <a:lnTo>
                      <a:pt x="1106" y="1771"/>
                    </a:lnTo>
                    <a:lnTo>
                      <a:pt x="1087" y="1771"/>
                    </a:lnTo>
                    <a:lnTo>
                      <a:pt x="1106" y="1790"/>
                    </a:lnTo>
                    <a:lnTo>
                      <a:pt x="1182" y="2095"/>
                    </a:lnTo>
                    <a:lnTo>
                      <a:pt x="1182" y="2114"/>
                    </a:lnTo>
                    <a:lnTo>
                      <a:pt x="1201" y="2133"/>
                    </a:lnTo>
                    <a:lnTo>
                      <a:pt x="1182" y="2152"/>
                    </a:lnTo>
                    <a:lnTo>
                      <a:pt x="1182" y="2171"/>
                    </a:lnTo>
                    <a:lnTo>
                      <a:pt x="1163" y="2190"/>
                    </a:lnTo>
                    <a:lnTo>
                      <a:pt x="1163" y="2209"/>
                    </a:lnTo>
                    <a:lnTo>
                      <a:pt x="1143" y="2228"/>
                    </a:lnTo>
                    <a:lnTo>
                      <a:pt x="1143" y="2247"/>
                    </a:lnTo>
                    <a:lnTo>
                      <a:pt x="1163" y="2267"/>
                    </a:lnTo>
                    <a:lnTo>
                      <a:pt x="1239" y="2419"/>
                    </a:lnTo>
                    <a:lnTo>
                      <a:pt x="1239" y="2438"/>
                    </a:lnTo>
                    <a:lnTo>
                      <a:pt x="1258" y="2438"/>
                    </a:lnTo>
                    <a:lnTo>
                      <a:pt x="1258" y="2457"/>
                    </a:lnTo>
                    <a:lnTo>
                      <a:pt x="1239" y="2457"/>
                    </a:lnTo>
                    <a:lnTo>
                      <a:pt x="1239" y="2476"/>
                    </a:lnTo>
                    <a:lnTo>
                      <a:pt x="1239" y="2495"/>
                    </a:lnTo>
                    <a:lnTo>
                      <a:pt x="1258" y="2514"/>
                    </a:lnTo>
                    <a:lnTo>
                      <a:pt x="1258" y="2533"/>
                    </a:lnTo>
                    <a:lnTo>
                      <a:pt x="1277" y="2571"/>
                    </a:lnTo>
                    <a:lnTo>
                      <a:pt x="1334" y="2648"/>
                    </a:lnTo>
                    <a:lnTo>
                      <a:pt x="1353" y="2648"/>
                    </a:lnTo>
                    <a:lnTo>
                      <a:pt x="1372" y="2666"/>
                    </a:lnTo>
                    <a:lnTo>
                      <a:pt x="1391" y="2685"/>
                    </a:lnTo>
                    <a:lnTo>
                      <a:pt x="1410" y="2704"/>
                    </a:lnTo>
                    <a:lnTo>
                      <a:pt x="1429" y="2724"/>
                    </a:lnTo>
                    <a:lnTo>
                      <a:pt x="1448" y="2724"/>
                    </a:lnTo>
                    <a:lnTo>
                      <a:pt x="1448" y="2743"/>
                    </a:lnTo>
                    <a:lnTo>
                      <a:pt x="1468" y="2743"/>
                    </a:lnTo>
                    <a:lnTo>
                      <a:pt x="1468" y="2724"/>
                    </a:lnTo>
                    <a:lnTo>
                      <a:pt x="1487" y="2724"/>
                    </a:lnTo>
                    <a:lnTo>
                      <a:pt x="1505" y="2724"/>
                    </a:lnTo>
                    <a:lnTo>
                      <a:pt x="1524" y="2743"/>
                    </a:lnTo>
                    <a:lnTo>
                      <a:pt x="1524" y="2762"/>
                    </a:lnTo>
                    <a:lnTo>
                      <a:pt x="1544" y="2762"/>
                    </a:lnTo>
                    <a:lnTo>
                      <a:pt x="1544" y="2780"/>
                    </a:lnTo>
                    <a:lnTo>
                      <a:pt x="1563" y="2780"/>
                    </a:lnTo>
                    <a:lnTo>
                      <a:pt x="1639" y="2780"/>
                    </a:lnTo>
                    <a:lnTo>
                      <a:pt x="1696" y="2780"/>
                    </a:lnTo>
                    <a:lnTo>
                      <a:pt x="1715" y="2780"/>
                    </a:lnTo>
                    <a:lnTo>
                      <a:pt x="1734" y="2780"/>
                    </a:lnTo>
                    <a:lnTo>
                      <a:pt x="1734" y="2800"/>
                    </a:lnTo>
                    <a:lnTo>
                      <a:pt x="1753" y="2800"/>
                    </a:lnTo>
                    <a:lnTo>
                      <a:pt x="1772" y="2838"/>
                    </a:lnTo>
                    <a:lnTo>
                      <a:pt x="1772" y="2857"/>
                    </a:lnTo>
                    <a:lnTo>
                      <a:pt x="1791" y="2857"/>
                    </a:lnTo>
                    <a:lnTo>
                      <a:pt x="1810" y="2857"/>
                    </a:lnTo>
                    <a:lnTo>
                      <a:pt x="1829" y="2857"/>
                    </a:lnTo>
                    <a:lnTo>
                      <a:pt x="1867" y="2857"/>
                    </a:lnTo>
                    <a:lnTo>
                      <a:pt x="1925" y="2838"/>
                    </a:lnTo>
                    <a:lnTo>
                      <a:pt x="1944" y="2838"/>
                    </a:lnTo>
                    <a:lnTo>
                      <a:pt x="1944" y="2819"/>
                    </a:lnTo>
                    <a:lnTo>
                      <a:pt x="1963" y="2819"/>
                    </a:lnTo>
                    <a:lnTo>
                      <a:pt x="1963" y="2800"/>
                    </a:lnTo>
                    <a:lnTo>
                      <a:pt x="1963" y="2780"/>
                    </a:lnTo>
                    <a:lnTo>
                      <a:pt x="1963" y="2762"/>
                    </a:lnTo>
                    <a:lnTo>
                      <a:pt x="1963" y="2743"/>
                    </a:lnTo>
                    <a:lnTo>
                      <a:pt x="1981" y="2743"/>
                    </a:lnTo>
                    <a:lnTo>
                      <a:pt x="1981" y="2724"/>
                    </a:lnTo>
                    <a:lnTo>
                      <a:pt x="2001" y="2724"/>
                    </a:lnTo>
                    <a:lnTo>
                      <a:pt x="2115" y="2743"/>
                    </a:lnTo>
                    <a:lnTo>
                      <a:pt x="2230" y="2704"/>
                    </a:lnTo>
                    <a:lnTo>
                      <a:pt x="2248" y="2704"/>
                    </a:lnTo>
                    <a:lnTo>
                      <a:pt x="2286" y="2724"/>
                    </a:lnTo>
                    <a:lnTo>
                      <a:pt x="2306" y="2743"/>
                    </a:lnTo>
                    <a:lnTo>
                      <a:pt x="2325" y="2762"/>
                    </a:lnTo>
                    <a:lnTo>
                      <a:pt x="2344" y="2762"/>
                    </a:lnTo>
                    <a:lnTo>
                      <a:pt x="2362" y="2762"/>
                    </a:lnTo>
                    <a:lnTo>
                      <a:pt x="2382" y="2762"/>
                    </a:lnTo>
                    <a:lnTo>
                      <a:pt x="2401" y="2762"/>
                    </a:lnTo>
                    <a:lnTo>
                      <a:pt x="2420" y="2743"/>
                    </a:lnTo>
                    <a:lnTo>
                      <a:pt x="2439" y="2743"/>
                    </a:lnTo>
                    <a:lnTo>
                      <a:pt x="2439" y="2724"/>
                    </a:lnTo>
                    <a:lnTo>
                      <a:pt x="2439" y="2704"/>
                    </a:lnTo>
                    <a:lnTo>
                      <a:pt x="2439" y="2685"/>
                    </a:lnTo>
                    <a:lnTo>
                      <a:pt x="2458" y="2666"/>
                    </a:lnTo>
                    <a:lnTo>
                      <a:pt x="2477" y="2666"/>
                    </a:lnTo>
                    <a:lnTo>
                      <a:pt x="2611" y="2704"/>
                    </a:lnTo>
                    <a:lnTo>
                      <a:pt x="2667" y="2666"/>
                    </a:lnTo>
                    <a:lnTo>
                      <a:pt x="2725" y="2666"/>
                    </a:lnTo>
                    <a:lnTo>
                      <a:pt x="2725" y="2648"/>
                    </a:lnTo>
                    <a:lnTo>
                      <a:pt x="2743" y="2628"/>
                    </a:lnTo>
                    <a:lnTo>
                      <a:pt x="2743" y="2609"/>
                    </a:lnTo>
                    <a:lnTo>
                      <a:pt x="2763" y="2609"/>
                    </a:lnTo>
                    <a:lnTo>
                      <a:pt x="2801" y="2571"/>
                    </a:lnTo>
                    <a:lnTo>
                      <a:pt x="2801" y="2552"/>
                    </a:lnTo>
                    <a:lnTo>
                      <a:pt x="2801" y="2533"/>
                    </a:lnTo>
                    <a:lnTo>
                      <a:pt x="2820" y="2533"/>
                    </a:lnTo>
                    <a:lnTo>
                      <a:pt x="2820" y="2514"/>
                    </a:lnTo>
                    <a:lnTo>
                      <a:pt x="2839" y="2514"/>
                    </a:lnTo>
                    <a:lnTo>
                      <a:pt x="2858" y="2495"/>
                    </a:lnTo>
                    <a:lnTo>
                      <a:pt x="2877" y="2495"/>
                    </a:lnTo>
                    <a:lnTo>
                      <a:pt x="2896" y="2476"/>
                    </a:lnTo>
                    <a:lnTo>
                      <a:pt x="2896" y="2457"/>
                    </a:lnTo>
                    <a:lnTo>
                      <a:pt x="2896" y="2419"/>
                    </a:lnTo>
                    <a:lnTo>
                      <a:pt x="2896" y="2399"/>
                    </a:lnTo>
                    <a:lnTo>
                      <a:pt x="2896" y="2381"/>
                    </a:lnTo>
                    <a:lnTo>
                      <a:pt x="2915" y="2381"/>
                    </a:lnTo>
                    <a:lnTo>
                      <a:pt x="2915" y="2362"/>
                    </a:lnTo>
                    <a:lnTo>
                      <a:pt x="2934" y="2362"/>
                    </a:lnTo>
                    <a:lnTo>
                      <a:pt x="3087" y="2399"/>
                    </a:lnTo>
                    <a:lnTo>
                      <a:pt x="3144" y="2438"/>
                    </a:lnTo>
                    <a:lnTo>
                      <a:pt x="3201" y="2495"/>
                    </a:lnTo>
                    <a:lnTo>
                      <a:pt x="3239" y="2533"/>
                    </a:lnTo>
                    <a:lnTo>
                      <a:pt x="3239" y="2552"/>
                    </a:lnTo>
                    <a:lnTo>
                      <a:pt x="3258" y="2571"/>
                    </a:lnTo>
                    <a:lnTo>
                      <a:pt x="3258" y="2590"/>
                    </a:lnTo>
                    <a:lnTo>
                      <a:pt x="3258" y="2609"/>
                    </a:lnTo>
                    <a:lnTo>
                      <a:pt x="3258" y="2628"/>
                    </a:lnTo>
                    <a:lnTo>
                      <a:pt x="3277" y="2628"/>
                    </a:lnTo>
                    <a:lnTo>
                      <a:pt x="3334" y="2685"/>
                    </a:lnTo>
                    <a:lnTo>
                      <a:pt x="3334" y="2704"/>
                    </a:lnTo>
                    <a:lnTo>
                      <a:pt x="3353" y="2743"/>
                    </a:lnTo>
                    <a:lnTo>
                      <a:pt x="3372" y="2762"/>
                    </a:lnTo>
                    <a:lnTo>
                      <a:pt x="3372" y="2780"/>
                    </a:lnTo>
                    <a:lnTo>
                      <a:pt x="3372" y="2800"/>
                    </a:lnTo>
                    <a:lnTo>
                      <a:pt x="3429" y="2838"/>
                    </a:lnTo>
                    <a:lnTo>
                      <a:pt x="3449" y="2857"/>
                    </a:lnTo>
                    <a:lnTo>
                      <a:pt x="3449" y="2838"/>
                    </a:lnTo>
                    <a:lnTo>
                      <a:pt x="3468" y="2857"/>
                    </a:lnTo>
                    <a:lnTo>
                      <a:pt x="3486" y="2876"/>
                    </a:lnTo>
                    <a:lnTo>
                      <a:pt x="3486" y="2895"/>
                    </a:lnTo>
                    <a:lnTo>
                      <a:pt x="3486" y="2933"/>
                    </a:lnTo>
                    <a:lnTo>
                      <a:pt x="3505" y="2933"/>
                    </a:lnTo>
                    <a:lnTo>
                      <a:pt x="3525" y="2933"/>
                    </a:lnTo>
                    <a:lnTo>
                      <a:pt x="3544" y="2952"/>
                    </a:lnTo>
                    <a:lnTo>
                      <a:pt x="3525" y="2971"/>
                    </a:lnTo>
                    <a:lnTo>
                      <a:pt x="3563" y="2971"/>
                    </a:lnTo>
                    <a:lnTo>
                      <a:pt x="3582" y="2971"/>
                    </a:lnTo>
                    <a:lnTo>
                      <a:pt x="3582" y="2990"/>
                    </a:lnTo>
                    <a:lnTo>
                      <a:pt x="3582" y="3009"/>
                    </a:lnTo>
                    <a:lnTo>
                      <a:pt x="3601" y="3028"/>
                    </a:lnTo>
                    <a:lnTo>
                      <a:pt x="3620" y="3047"/>
                    </a:lnTo>
                    <a:lnTo>
                      <a:pt x="3620" y="3066"/>
                    </a:lnTo>
                    <a:lnTo>
                      <a:pt x="3620" y="3105"/>
                    </a:lnTo>
                    <a:lnTo>
                      <a:pt x="3639" y="3124"/>
                    </a:lnTo>
                    <a:lnTo>
                      <a:pt x="3620" y="3142"/>
                    </a:lnTo>
                    <a:lnTo>
                      <a:pt x="3620" y="3161"/>
                    </a:lnTo>
                    <a:lnTo>
                      <a:pt x="3620" y="3181"/>
                    </a:lnTo>
                    <a:lnTo>
                      <a:pt x="3601" y="3200"/>
                    </a:lnTo>
                    <a:lnTo>
                      <a:pt x="3582" y="3219"/>
                    </a:lnTo>
                    <a:lnTo>
                      <a:pt x="3582" y="3238"/>
                    </a:lnTo>
                    <a:lnTo>
                      <a:pt x="3563" y="3238"/>
                    </a:lnTo>
                    <a:lnTo>
                      <a:pt x="3544" y="3219"/>
                    </a:lnTo>
                    <a:lnTo>
                      <a:pt x="3544" y="3238"/>
                    </a:lnTo>
                    <a:lnTo>
                      <a:pt x="3544" y="3257"/>
                    </a:lnTo>
                    <a:lnTo>
                      <a:pt x="3525" y="3257"/>
                    </a:lnTo>
                    <a:lnTo>
                      <a:pt x="3505" y="3257"/>
                    </a:lnTo>
                    <a:lnTo>
                      <a:pt x="3505" y="3276"/>
                    </a:lnTo>
                    <a:lnTo>
                      <a:pt x="3525" y="3276"/>
                    </a:lnTo>
                    <a:lnTo>
                      <a:pt x="3525" y="3295"/>
                    </a:lnTo>
                    <a:lnTo>
                      <a:pt x="3505" y="3295"/>
                    </a:lnTo>
                    <a:lnTo>
                      <a:pt x="3468" y="3333"/>
                    </a:lnTo>
                    <a:lnTo>
                      <a:pt x="3468" y="3352"/>
                    </a:lnTo>
                    <a:lnTo>
                      <a:pt x="3468" y="3371"/>
                    </a:lnTo>
                    <a:lnTo>
                      <a:pt x="3410" y="3371"/>
                    </a:lnTo>
                    <a:lnTo>
                      <a:pt x="3410" y="3390"/>
                    </a:lnTo>
                    <a:lnTo>
                      <a:pt x="3449" y="3428"/>
                    </a:lnTo>
                    <a:lnTo>
                      <a:pt x="3449" y="3447"/>
                    </a:lnTo>
                    <a:lnTo>
                      <a:pt x="3449" y="3466"/>
                    </a:lnTo>
                    <a:lnTo>
                      <a:pt x="3429" y="3466"/>
                    </a:lnTo>
                    <a:lnTo>
                      <a:pt x="3429" y="3486"/>
                    </a:lnTo>
                    <a:lnTo>
                      <a:pt x="3449" y="3523"/>
                    </a:lnTo>
                    <a:lnTo>
                      <a:pt x="3449" y="3562"/>
                    </a:lnTo>
                    <a:lnTo>
                      <a:pt x="3449" y="3600"/>
                    </a:lnTo>
                    <a:lnTo>
                      <a:pt x="3429" y="3638"/>
                    </a:lnTo>
                    <a:lnTo>
                      <a:pt x="3410" y="3657"/>
                    </a:lnTo>
                    <a:lnTo>
                      <a:pt x="3391" y="3657"/>
                    </a:lnTo>
                    <a:lnTo>
                      <a:pt x="3391" y="3676"/>
                    </a:lnTo>
                    <a:lnTo>
                      <a:pt x="3372" y="3676"/>
                    </a:lnTo>
                    <a:lnTo>
                      <a:pt x="3353" y="3695"/>
                    </a:lnTo>
                    <a:lnTo>
                      <a:pt x="3353" y="3714"/>
                    </a:lnTo>
                    <a:lnTo>
                      <a:pt x="3334" y="3714"/>
                    </a:lnTo>
                    <a:lnTo>
                      <a:pt x="3334" y="3733"/>
                    </a:lnTo>
                    <a:lnTo>
                      <a:pt x="3315" y="3733"/>
                    </a:lnTo>
                    <a:lnTo>
                      <a:pt x="3277" y="3752"/>
                    </a:lnTo>
                    <a:lnTo>
                      <a:pt x="3277" y="3790"/>
                    </a:lnTo>
                    <a:lnTo>
                      <a:pt x="3277" y="3809"/>
                    </a:lnTo>
                    <a:lnTo>
                      <a:pt x="3258" y="3790"/>
                    </a:lnTo>
                    <a:lnTo>
                      <a:pt x="3239" y="3809"/>
                    </a:lnTo>
                    <a:lnTo>
                      <a:pt x="3239" y="3867"/>
                    </a:lnTo>
                    <a:lnTo>
                      <a:pt x="3220" y="3885"/>
                    </a:lnTo>
                    <a:lnTo>
                      <a:pt x="3220" y="3904"/>
                    </a:lnTo>
                    <a:lnTo>
                      <a:pt x="3201" y="3904"/>
                    </a:lnTo>
                    <a:lnTo>
                      <a:pt x="3201" y="3923"/>
                    </a:lnTo>
                    <a:lnTo>
                      <a:pt x="3182" y="3923"/>
                    </a:lnTo>
                    <a:lnTo>
                      <a:pt x="3182" y="3943"/>
                    </a:lnTo>
                    <a:lnTo>
                      <a:pt x="3182" y="3962"/>
                    </a:lnTo>
                    <a:lnTo>
                      <a:pt x="3182" y="3981"/>
                    </a:lnTo>
                    <a:lnTo>
                      <a:pt x="3182" y="3999"/>
                    </a:lnTo>
                    <a:lnTo>
                      <a:pt x="3182" y="4019"/>
                    </a:lnTo>
                    <a:lnTo>
                      <a:pt x="3163" y="4019"/>
                    </a:lnTo>
                    <a:lnTo>
                      <a:pt x="3163" y="4038"/>
                    </a:lnTo>
                    <a:lnTo>
                      <a:pt x="3124" y="4038"/>
                    </a:lnTo>
                    <a:lnTo>
                      <a:pt x="3105" y="4076"/>
                    </a:lnTo>
                    <a:lnTo>
                      <a:pt x="3105" y="4095"/>
                    </a:lnTo>
                    <a:lnTo>
                      <a:pt x="3105" y="4114"/>
                    </a:lnTo>
                    <a:lnTo>
                      <a:pt x="3087" y="4114"/>
                    </a:lnTo>
                    <a:lnTo>
                      <a:pt x="3068" y="4095"/>
                    </a:lnTo>
                    <a:lnTo>
                      <a:pt x="3068" y="4114"/>
                    </a:lnTo>
                    <a:lnTo>
                      <a:pt x="3048" y="4114"/>
                    </a:lnTo>
                    <a:lnTo>
                      <a:pt x="3048" y="4133"/>
                    </a:lnTo>
                    <a:lnTo>
                      <a:pt x="3048" y="4152"/>
                    </a:lnTo>
                    <a:lnTo>
                      <a:pt x="3048" y="4171"/>
                    </a:lnTo>
                    <a:lnTo>
                      <a:pt x="3068" y="4171"/>
                    </a:lnTo>
                    <a:lnTo>
                      <a:pt x="3087" y="4171"/>
                    </a:lnTo>
                    <a:lnTo>
                      <a:pt x="3087" y="4190"/>
                    </a:lnTo>
                    <a:lnTo>
                      <a:pt x="3068" y="4190"/>
                    </a:lnTo>
                    <a:lnTo>
                      <a:pt x="3029" y="4190"/>
                    </a:lnTo>
                    <a:lnTo>
                      <a:pt x="3029" y="4209"/>
                    </a:lnTo>
                    <a:lnTo>
                      <a:pt x="3048" y="4209"/>
                    </a:lnTo>
                    <a:lnTo>
                      <a:pt x="3048" y="4228"/>
                    </a:lnTo>
                    <a:lnTo>
                      <a:pt x="3068" y="4228"/>
                    </a:lnTo>
                    <a:lnTo>
                      <a:pt x="3068" y="4248"/>
                    </a:lnTo>
                    <a:lnTo>
                      <a:pt x="3048" y="4266"/>
                    </a:lnTo>
                    <a:lnTo>
                      <a:pt x="3029" y="4266"/>
                    </a:lnTo>
                    <a:lnTo>
                      <a:pt x="3029" y="4285"/>
                    </a:lnTo>
                    <a:lnTo>
                      <a:pt x="3010" y="4304"/>
                    </a:lnTo>
                    <a:lnTo>
                      <a:pt x="2991" y="4304"/>
                    </a:lnTo>
                    <a:lnTo>
                      <a:pt x="2991" y="4324"/>
                    </a:lnTo>
                    <a:lnTo>
                      <a:pt x="3010" y="4343"/>
                    </a:lnTo>
                    <a:lnTo>
                      <a:pt x="3010" y="4362"/>
                    </a:lnTo>
                    <a:lnTo>
                      <a:pt x="3029" y="4380"/>
                    </a:lnTo>
                    <a:lnTo>
                      <a:pt x="3029" y="4400"/>
                    </a:lnTo>
                    <a:lnTo>
                      <a:pt x="3010" y="4419"/>
                    </a:lnTo>
                    <a:lnTo>
                      <a:pt x="3029" y="4438"/>
                    </a:lnTo>
                    <a:lnTo>
                      <a:pt x="3010" y="4438"/>
                    </a:lnTo>
                    <a:lnTo>
                      <a:pt x="2991" y="4438"/>
                    </a:lnTo>
                    <a:lnTo>
                      <a:pt x="2972" y="4457"/>
                    </a:lnTo>
                    <a:lnTo>
                      <a:pt x="2991" y="4476"/>
                    </a:lnTo>
                    <a:lnTo>
                      <a:pt x="3010" y="4476"/>
                    </a:lnTo>
                    <a:lnTo>
                      <a:pt x="3010" y="4495"/>
                    </a:lnTo>
                    <a:lnTo>
                      <a:pt x="3010" y="4514"/>
                    </a:lnTo>
                    <a:lnTo>
                      <a:pt x="3010" y="4533"/>
                    </a:lnTo>
                    <a:lnTo>
                      <a:pt x="3010" y="4629"/>
                    </a:lnTo>
                    <a:lnTo>
                      <a:pt x="3010" y="4647"/>
                    </a:lnTo>
                    <a:lnTo>
                      <a:pt x="2991" y="4666"/>
                    </a:lnTo>
                    <a:lnTo>
                      <a:pt x="2972" y="4666"/>
                    </a:lnTo>
                    <a:lnTo>
                      <a:pt x="2972" y="4647"/>
                    </a:lnTo>
                    <a:lnTo>
                      <a:pt x="2953" y="4647"/>
                    </a:lnTo>
                    <a:lnTo>
                      <a:pt x="2934" y="4647"/>
                    </a:lnTo>
                    <a:lnTo>
                      <a:pt x="2953" y="4666"/>
                    </a:lnTo>
                    <a:lnTo>
                      <a:pt x="2953" y="4685"/>
                    </a:lnTo>
                    <a:lnTo>
                      <a:pt x="2972" y="4685"/>
                    </a:lnTo>
                    <a:lnTo>
                      <a:pt x="2972" y="4705"/>
                    </a:lnTo>
                    <a:lnTo>
                      <a:pt x="2991" y="4705"/>
                    </a:lnTo>
                    <a:lnTo>
                      <a:pt x="2991" y="4724"/>
                    </a:lnTo>
                    <a:lnTo>
                      <a:pt x="3010" y="4743"/>
                    </a:lnTo>
                    <a:lnTo>
                      <a:pt x="3010" y="4761"/>
                    </a:lnTo>
                    <a:lnTo>
                      <a:pt x="3029" y="4761"/>
                    </a:lnTo>
                    <a:lnTo>
                      <a:pt x="3029" y="4781"/>
                    </a:lnTo>
                    <a:lnTo>
                      <a:pt x="3010" y="4800"/>
                    </a:lnTo>
                    <a:lnTo>
                      <a:pt x="3010" y="4819"/>
                    </a:lnTo>
                    <a:lnTo>
                      <a:pt x="3048" y="4895"/>
                    </a:lnTo>
                    <a:lnTo>
                      <a:pt x="3048" y="4914"/>
                    </a:lnTo>
                    <a:lnTo>
                      <a:pt x="3029" y="4933"/>
                    </a:lnTo>
                    <a:lnTo>
                      <a:pt x="3029" y="4952"/>
                    </a:lnTo>
                    <a:lnTo>
                      <a:pt x="3029" y="4971"/>
                    </a:lnTo>
                    <a:lnTo>
                      <a:pt x="3029" y="4990"/>
                    </a:lnTo>
                    <a:lnTo>
                      <a:pt x="3029" y="5009"/>
                    </a:lnTo>
                    <a:lnTo>
                      <a:pt x="3029" y="5028"/>
                    </a:lnTo>
                    <a:lnTo>
                      <a:pt x="3010" y="5047"/>
                    </a:lnTo>
                    <a:lnTo>
                      <a:pt x="3010" y="5066"/>
                    </a:lnTo>
                    <a:lnTo>
                      <a:pt x="3029" y="5086"/>
                    </a:lnTo>
                    <a:lnTo>
                      <a:pt x="3010" y="5086"/>
                    </a:lnTo>
                    <a:lnTo>
                      <a:pt x="3010" y="5105"/>
                    </a:lnTo>
                    <a:lnTo>
                      <a:pt x="3010" y="5123"/>
                    </a:lnTo>
                    <a:lnTo>
                      <a:pt x="3010" y="5142"/>
                    </a:lnTo>
                    <a:lnTo>
                      <a:pt x="3010" y="5162"/>
                    </a:lnTo>
                    <a:lnTo>
                      <a:pt x="2991" y="5181"/>
                    </a:lnTo>
                    <a:lnTo>
                      <a:pt x="2972" y="5181"/>
                    </a:lnTo>
                    <a:lnTo>
                      <a:pt x="2972" y="5219"/>
                    </a:lnTo>
                    <a:lnTo>
                      <a:pt x="2953" y="5238"/>
                    </a:lnTo>
                    <a:lnTo>
                      <a:pt x="2934" y="5238"/>
                    </a:lnTo>
                    <a:lnTo>
                      <a:pt x="2896" y="5238"/>
                    </a:lnTo>
                    <a:lnTo>
                      <a:pt x="2877" y="5238"/>
                    </a:lnTo>
                    <a:lnTo>
                      <a:pt x="2877" y="5219"/>
                    </a:lnTo>
                    <a:lnTo>
                      <a:pt x="2877" y="5200"/>
                    </a:lnTo>
                    <a:lnTo>
                      <a:pt x="2820" y="5200"/>
                    </a:lnTo>
                    <a:lnTo>
                      <a:pt x="2782" y="5200"/>
                    </a:lnTo>
                    <a:lnTo>
                      <a:pt x="2763" y="5200"/>
                    </a:lnTo>
                    <a:lnTo>
                      <a:pt x="2743" y="5200"/>
                    </a:lnTo>
                    <a:lnTo>
                      <a:pt x="2743" y="5219"/>
                    </a:lnTo>
                    <a:lnTo>
                      <a:pt x="2743" y="5238"/>
                    </a:lnTo>
                    <a:lnTo>
                      <a:pt x="2725" y="5238"/>
                    </a:lnTo>
                    <a:lnTo>
                      <a:pt x="2725" y="5257"/>
                    </a:lnTo>
                    <a:lnTo>
                      <a:pt x="2725" y="5295"/>
                    </a:lnTo>
                    <a:lnTo>
                      <a:pt x="2725" y="5333"/>
                    </a:lnTo>
                    <a:lnTo>
                      <a:pt x="2706" y="5352"/>
                    </a:lnTo>
                    <a:lnTo>
                      <a:pt x="2687" y="5371"/>
                    </a:lnTo>
                    <a:lnTo>
                      <a:pt x="2629" y="5562"/>
                    </a:lnTo>
                    <a:lnTo>
                      <a:pt x="2611" y="5581"/>
                    </a:lnTo>
                    <a:lnTo>
                      <a:pt x="2611" y="5600"/>
                    </a:lnTo>
                    <a:lnTo>
                      <a:pt x="2591" y="5619"/>
                    </a:lnTo>
                    <a:lnTo>
                      <a:pt x="2572" y="5657"/>
                    </a:lnTo>
                    <a:lnTo>
                      <a:pt x="2572" y="5676"/>
                    </a:lnTo>
                    <a:lnTo>
                      <a:pt x="2572" y="5695"/>
                    </a:lnTo>
                    <a:lnTo>
                      <a:pt x="2572" y="5714"/>
                    </a:lnTo>
                    <a:lnTo>
                      <a:pt x="2572" y="5733"/>
                    </a:lnTo>
                    <a:lnTo>
                      <a:pt x="2572" y="5771"/>
                    </a:lnTo>
                    <a:lnTo>
                      <a:pt x="2553" y="5790"/>
                    </a:lnTo>
                    <a:lnTo>
                      <a:pt x="2553" y="5828"/>
                    </a:lnTo>
                    <a:lnTo>
                      <a:pt x="2515" y="5866"/>
                    </a:lnTo>
                    <a:lnTo>
                      <a:pt x="2496" y="5885"/>
                    </a:lnTo>
                    <a:lnTo>
                      <a:pt x="2496" y="5904"/>
                    </a:lnTo>
                    <a:lnTo>
                      <a:pt x="2515" y="5924"/>
                    </a:lnTo>
                    <a:lnTo>
                      <a:pt x="2496" y="5943"/>
                    </a:lnTo>
                    <a:lnTo>
                      <a:pt x="2515" y="5962"/>
                    </a:lnTo>
                    <a:lnTo>
                      <a:pt x="2515" y="5980"/>
                    </a:lnTo>
                    <a:lnTo>
                      <a:pt x="2515" y="6019"/>
                    </a:lnTo>
                    <a:lnTo>
                      <a:pt x="2496" y="6038"/>
                    </a:lnTo>
                    <a:lnTo>
                      <a:pt x="2496" y="6076"/>
                    </a:lnTo>
                    <a:lnTo>
                      <a:pt x="2496" y="6095"/>
                    </a:lnTo>
                    <a:lnTo>
                      <a:pt x="2515" y="6114"/>
                    </a:lnTo>
                    <a:lnTo>
                      <a:pt x="2515" y="6152"/>
                    </a:lnTo>
                    <a:lnTo>
                      <a:pt x="2515" y="6247"/>
                    </a:lnTo>
                    <a:lnTo>
                      <a:pt x="2515" y="6285"/>
                    </a:lnTo>
                    <a:lnTo>
                      <a:pt x="2496" y="6305"/>
                    </a:lnTo>
                    <a:lnTo>
                      <a:pt x="2496" y="6324"/>
                    </a:lnTo>
                    <a:lnTo>
                      <a:pt x="2496" y="6343"/>
                    </a:lnTo>
                    <a:lnTo>
                      <a:pt x="2496" y="6361"/>
                    </a:lnTo>
                    <a:lnTo>
                      <a:pt x="2477" y="6381"/>
                    </a:lnTo>
                    <a:lnTo>
                      <a:pt x="2458" y="6381"/>
                    </a:lnTo>
                    <a:lnTo>
                      <a:pt x="2458" y="6361"/>
                    </a:lnTo>
                    <a:lnTo>
                      <a:pt x="2458" y="6343"/>
                    </a:lnTo>
                    <a:lnTo>
                      <a:pt x="2439" y="6324"/>
                    </a:lnTo>
                    <a:lnTo>
                      <a:pt x="2420" y="6324"/>
                    </a:lnTo>
                    <a:lnTo>
                      <a:pt x="2420" y="6305"/>
                    </a:lnTo>
                    <a:lnTo>
                      <a:pt x="2420" y="6285"/>
                    </a:lnTo>
                    <a:lnTo>
                      <a:pt x="2420" y="6266"/>
                    </a:lnTo>
                    <a:lnTo>
                      <a:pt x="2420" y="6247"/>
                    </a:lnTo>
                    <a:lnTo>
                      <a:pt x="2401" y="6247"/>
                    </a:lnTo>
                    <a:lnTo>
                      <a:pt x="2401" y="6229"/>
                    </a:lnTo>
                    <a:lnTo>
                      <a:pt x="2401" y="6209"/>
                    </a:lnTo>
                    <a:lnTo>
                      <a:pt x="2382" y="6209"/>
                    </a:lnTo>
                    <a:lnTo>
                      <a:pt x="2382" y="6190"/>
                    </a:lnTo>
                    <a:lnTo>
                      <a:pt x="2382" y="6171"/>
                    </a:lnTo>
                    <a:lnTo>
                      <a:pt x="2362" y="6171"/>
                    </a:lnTo>
                    <a:lnTo>
                      <a:pt x="2362" y="6152"/>
                    </a:lnTo>
                    <a:lnTo>
                      <a:pt x="2344" y="6133"/>
                    </a:lnTo>
                    <a:lnTo>
                      <a:pt x="2344" y="6114"/>
                    </a:lnTo>
                    <a:lnTo>
                      <a:pt x="2344" y="6095"/>
                    </a:lnTo>
                    <a:lnTo>
                      <a:pt x="2344" y="6076"/>
                    </a:lnTo>
                    <a:lnTo>
                      <a:pt x="2344" y="6038"/>
                    </a:lnTo>
                    <a:lnTo>
                      <a:pt x="2344" y="6019"/>
                    </a:lnTo>
                    <a:lnTo>
                      <a:pt x="2325" y="6019"/>
                    </a:lnTo>
                    <a:lnTo>
                      <a:pt x="2325" y="6000"/>
                    </a:lnTo>
                    <a:lnTo>
                      <a:pt x="2344" y="5980"/>
                    </a:lnTo>
                    <a:lnTo>
                      <a:pt x="2325" y="5962"/>
                    </a:lnTo>
                    <a:lnTo>
                      <a:pt x="2306" y="5943"/>
                    </a:lnTo>
                    <a:lnTo>
                      <a:pt x="2286" y="5924"/>
                    </a:lnTo>
                    <a:lnTo>
                      <a:pt x="2172" y="6019"/>
                    </a:lnTo>
                    <a:lnTo>
                      <a:pt x="1905" y="6305"/>
                    </a:lnTo>
                    <a:lnTo>
                      <a:pt x="1791" y="6438"/>
                    </a:lnTo>
                    <a:lnTo>
                      <a:pt x="1772" y="6457"/>
                    </a:lnTo>
                    <a:lnTo>
                      <a:pt x="1734" y="6495"/>
                    </a:lnTo>
                    <a:lnTo>
                      <a:pt x="1620" y="6552"/>
                    </a:lnTo>
                    <a:lnTo>
                      <a:pt x="1582" y="6571"/>
                    </a:lnTo>
                    <a:lnTo>
                      <a:pt x="1563" y="6590"/>
                    </a:lnTo>
                    <a:lnTo>
                      <a:pt x="1544" y="6647"/>
                    </a:lnTo>
                    <a:lnTo>
                      <a:pt x="1524" y="6705"/>
                    </a:lnTo>
                    <a:lnTo>
                      <a:pt x="1429" y="6781"/>
                    </a:lnTo>
                    <a:lnTo>
                      <a:pt x="1220" y="6895"/>
                    </a:lnTo>
                    <a:lnTo>
                      <a:pt x="1163" y="6952"/>
                    </a:lnTo>
                    <a:lnTo>
                      <a:pt x="1048" y="7028"/>
                    </a:lnTo>
                    <a:lnTo>
                      <a:pt x="1029" y="7047"/>
                    </a:lnTo>
                    <a:lnTo>
                      <a:pt x="1010" y="7104"/>
                    </a:lnTo>
                    <a:lnTo>
                      <a:pt x="991" y="7162"/>
                    </a:lnTo>
                    <a:lnTo>
                      <a:pt x="934" y="7219"/>
                    </a:lnTo>
                    <a:lnTo>
                      <a:pt x="934" y="7238"/>
                    </a:lnTo>
                    <a:lnTo>
                      <a:pt x="953" y="7295"/>
                    </a:lnTo>
                    <a:lnTo>
                      <a:pt x="991" y="7333"/>
                    </a:lnTo>
                    <a:lnTo>
                      <a:pt x="1029" y="7409"/>
                    </a:lnTo>
                    <a:lnTo>
                      <a:pt x="1029" y="7428"/>
                    </a:lnTo>
                    <a:lnTo>
                      <a:pt x="1048" y="7467"/>
                    </a:lnTo>
                    <a:lnTo>
                      <a:pt x="1087" y="7485"/>
                    </a:lnTo>
                    <a:lnTo>
                      <a:pt x="1106" y="7504"/>
                    </a:lnTo>
                    <a:lnTo>
                      <a:pt x="1201" y="7543"/>
                    </a:lnTo>
                    <a:lnTo>
                      <a:pt x="1220" y="7562"/>
                    </a:lnTo>
                    <a:lnTo>
                      <a:pt x="1372" y="7771"/>
                    </a:lnTo>
                    <a:lnTo>
                      <a:pt x="1391" y="7790"/>
                    </a:lnTo>
                    <a:lnTo>
                      <a:pt x="1429" y="7829"/>
                    </a:lnTo>
                    <a:lnTo>
                      <a:pt x="1468" y="7847"/>
                    </a:lnTo>
                    <a:lnTo>
                      <a:pt x="1487" y="7847"/>
                    </a:lnTo>
                    <a:lnTo>
                      <a:pt x="1505" y="7866"/>
                    </a:lnTo>
                    <a:lnTo>
                      <a:pt x="1505" y="7847"/>
                    </a:lnTo>
                    <a:lnTo>
                      <a:pt x="1524" y="7847"/>
                    </a:lnTo>
                    <a:lnTo>
                      <a:pt x="1544" y="7809"/>
                    </a:lnTo>
                    <a:lnTo>
                      <a:pt x="1563" y="7809"/>
                    </a:lnTo>
                    <a:lnTo>
                      <a:pt x="1563" y="7790"/>
                    </a:lnTo>
                    <a:lnTo>
                      <a:pt x="1601" y="7790"/>
                    </a:lnTo>
                    <a:lnTo>
                      <a:pt x="1620" y="7790"/>
                    </a:lnTo>
                    <a:lnTo>
                      <a:pt x="1639" y="7733"/>
                    </a:lnTo>
                    <a:lnTo>
                      <a:pt x="1639" y="7714"/>
                    </a:lnTo>
                    <a:lnTo>
                      <a:pt x="1658" y="7714"/>
                    </a:lnTo>
                    <a:lnTo>
                      <a:pt x="1696" y="7714"/>
                    </a:lnTo>
                    <a:lnTo>
                      <a:pt x="1715" y="7733"/>
                    </a:lnTo>
                    <a:lnTo>
                      <a:pt x="1715" y="7752"/>
                    </a:lnTo>
                    <a:lnTo>
                      <a:pt x="1715" y="7771"/>
                    </a:lnTo>
                    <a:lnTo>
                      <a:pt x="1715" y="7790"/>
                    </a:lnTo>
                    <a:lnTo>
                      <a:pt x="1734" y="7790"/>
                    </a:lnTo>
                    <a:lnTo>
                      <a:pt x="1734" y="7809"/>
                    </a:lnTo>
                    <a:lnTo>
                      <a:pt x="1753" y="7809"/>
                    </a:lnTo>
                    <a:lnTo>
                      <a:pt x="1772" y="7790"/>
                    </a:lnTo>
                    <a:lnTo>
                      <a:pt x="1772" y="7771"/>
                    </a:lnTo>
                    <a:lnTo>
                      <a:pt x="1791" y="7752"/>
                    </a:lnTo>
                    <a:lnTo>
                      <a:pt x="1791" y="7733"/>
                    </a:lnTo>
                    <a:lnTo>
                      <a:pt x="1810" y="7733"/>
                    </a:lnTo>
                    <a:lnTo>
                      <a:pt x="1829" y="7771"/>
                    </a:lnTo>
                    <a:lnTo>
                      <a:pt x="1810" y="7790"/>
                    </a:lnTo>
                    <a:lnTo>
                      <a:pt x="1810" y="7809"/>
                    </a:lnTo>
                    <a:lnTo>
                      <a:pt x="1829" y="7809"/>
                    </a:lnTo>
                    <a:lnTo>
                      <a:pt x="1829" y="7829"/>
                    </a:lnTo>
                    <a:lnTo>
                      <a:pt x="1810" y="7847"/>
                    </a:lnTo>
                    <a:lnTo>
                      <a:pt x="1772" y="7924"/>
                    </a:lnTo>
                    <a:lnTo>
                      <a:pt x="1658" y="8038"/>
                    </a:lnTo>
                    <a:lnTo>
                      <a:pt x="1639" y="8038"/>
                    </a:lnTo>
                    <a:lnTo>
                      <a:pt x="1582" y="8038"/>
                    </a:lnTo>
                    <a:lnTo>
                      <a:pt x="1524" y="8038"/>
                    </a:lnTo>
                    <a:lnTo>
                      <a:pt x="1429" y="8000"/>
                    </a:lnTo>
                    <a:lnTo>
                      <a:pt x="1410" y="8000"/>
                    </a:lnTo>
                    <a:lnTo>
                      <a:pt x="1391" y="8019"/>
                    </a:lnTo>
                    <a:lnTo>
                      <a:pt x="1372" y="8019"/>
                    </a:lnTo>
                    <a:lnTo>
                      <a:pt x="1372" y="8038"/>
                    </a:lnTo>
                    <a:lnTo>
                      <a:pt x="1372" y="8057"/>
                    </a:lnTo>
                    <a:lnTo>
                      <a:pt x="1372" y="8114"/>
                    </a:lnTo>
                    <a:lnTo>
                      <a:pt x="1372" y="8133"/>
                    </a:lnTo>
                    <a:lnTo>
                      <a:pt x="1372" y="8171"/>
                    </a:lnTo>
                    <a:lnTo>
                      <a:pt x="1353" y="8210"/>
                    </a:lnTo>
                    <a:lnTo>
                      <a:pt x="1353" y="8228"/>
                    </a:lnTo>
                    <a:lnTo>
                      <a:pt x="1353" y="8247"/>
                    </a:lnTo>
                    <a:lnTo>
                      <a:pt x="1391" y="8305"/>
                    </a:lnTo>
                    <a:lnTo>
                      <a:pt x="1487" y="8438"/>
                    </a:lnTo>
                    <a:lnTo>
                      <a:pt x="1487" y="8419"/>
                    </a:lnTo>
                    <a:lnTo>
                      <a:pt x="1505" y="8419"/>
                    </a:lnTo>
                    <a:lnTo>
                      <a:pt x="1505" y="8400"/>
                    </a:lnTo>
                    <a:lnTo>
                      <a:pt x="1524" y="8400"/>
                    </a:lnTo>
                    <a:lnTo>
                      <a:pt x="1544" y="8381"/>
                    </a:lnTo>
                    <a:lnTo>
                      <a:pt x="1563" y="8381"/>
                    </a:lnTo>
                    <a:lnTo>
                      <a:pt x="1601" y="8419"/>
                    </a:lnTo>
                    <a:lnTo>
                      <a:pt x="1639" y="8419"/>
                    </a:lnTo>
                    <a:lnTo>
                      <a:pt x="1925" y="8400"/>
                    </a:lnTo>
                    <a:lnTo>
                      <a:pt x="1944" y="8400"/>
                    </a:lnTo>
                    <a:lnTo>
                      <a:pt x="2001" y="8362"/>
                    </a:lnTo>
                    <a:lnTo>
                      <a:pt x="2020" y="8362"/>
                    </a:lnTo>
                    <a:lnTo>
                      <a:pt x="2020" y="8381"/>
                    </a:lnTo>
                    <a:lnTo>
                      <a:pt x="2039" y="8381"/>
                    </a:lnTo>
                    <a:lnTo>
                      <a:pt x="2058" y="8362"/>
                    </a:lnTo>
                    <a:lnTo>
                      <a:pt x="2077" y="8362"/>
                    </a:lnTo>
                    <a:lnTo>
                      <a:pt x="2077" y="8381"/>
                    </a:lnTo>
                    <a:lnTo>
                      <a:pt x="2077" y="8400"/>
                    </a:lnTo>
                    <a:lnTo>
                      <a:pt x="2077" y="8419"/>
                    </a:lnTo>
                    <a:lnTo>
                      <a:pt x="2077" y="8438"/>
                    </a:lnTo>
                    <a:lnTo>
                      <a:pt x="2077" y="8457"/>
                    </a:lnTo>
                    <a:lnTo>
                      <a:pt x="2077" y="8476"/>
                    </a:lnTo>
                    <a:lnTo>
                      <a:pt x="2096" y="8495"/>
                    </a:lnTo>
                    <a:lnTo>
                      <a:pt x="2096" y="8514"/>
                    </a:lnTo>
                    <a:lnTo>
                      <a:pt x="2096" y="8533"/>
                    </a:lnTo>
                    <a:lnTo>
                      <a:pt x="2115" y="8533"/>
                    </a:lnTo>
                    <a:lnTo>
                      <a:pt x="2115" y="8552"/>
                    </a:lnTo>
                    <a:lnTo>
                      <a:pt x="2096" y="8552"/>
                    </a:lnTo>
                    <a:lnTo>
                      <a:pt x="2096" y="8571"/>
                    </a:lnTo>
                    <a:lnTo>
                      <a:pt x="2115" y="8591"/>
                    </a:lnTo>
                    <a:lnTo>
                      <a:pt x="2115" y="8609"/>
                    </a:lnTo>
                    <a:lnTo>
                      <a:pt x="2134" y="8628"/>
                    </a:lnTo>
                    <a:lnTo>
                      <a:pt x="2134" y="8647"/>
                    </a:lnTo>
                    <a:lnTo>
                      <a:pt x="2134" y="8667"/>
                    </a:lnTo>
                    <a:lnTo>
                      <a:pt x="2115" y="8647"/>
                    </a:lnTo>
                    <a:lnTo>
                      <a:pt x="2096" y="8667"/>
                    </a:lnTo>
                    <a:lnTo>
                      <a:pt x="2115" y="8667"/>
                    </a:lnTo>
                    <a:lnTo>
                      <a:pt x="2115" y="8686"/>
                    </a:lnTo>
                    <a:lnTo>
                      <a:pt x="2096" y="8686"/>
                    </a:lnTo>
                    <a:lnTo>
                      <a:pt x="2096" y="8705"/>
                    </a:lnTo>
                    <a:lnTo>
                      <a:pt x="2096" y="8723"/>
                    </a:lnTo>
                    <a:lnTo>
                      <a:pt x="2096" y="8743"/>
                    </a:lnTo>
                    <a:lnTo>
                      <a:pt x="2115" y="8762"/>
                    </a:lnTo>
                    <a:lnTo>
                      <a:pt x="2153" y="8781"/>
                    </a:lnTo>
                    <a:lnTo>
                      <a:pt x="2153" y="8800"/>
                    </a:lnTo>
                    <a:lnTo>
                      <a:pt x="2153" y="8819"/>
                    </a:lnTo>
                    <a:lnTo>
                      <a:pt x="2134" y="8838"/>
                    </a:lnTo>
                    <a:lnTo>
                      <a:pt x="2134" y="8857"/>
                    </a:lnTo>
                    <a:lnTo>
                      <a:pt x="2153" y="8876"/>
                    </a:lnTo>
                    <a:lnTo>
                      <a:pt x="2153" y="8895"/>
                    </a:lnTo>
                    <a:lnTo>
                      <a:pt x="2134" y="8895"/>
                    </a:lnTo>
                    <a:lnTo>
                      <a:pt x="2115" y="8895"/>
                    </a:lnTo>
                    <a:lnTo>
                      <a:pt x="2115" y="8914"/>
                    </a:lnTo>
                    <a:lnTo>
                      <a:pt x="2115" y="8933"/>
                    </a:lnTo>
                    <a:lnTo>
                      <a:pt x="2153" y="8933"/>
                    </a:lnTo>
                    <a:lnTo>
                      <a:pt x="2172" y="8952"/>
                    </a:lnTo>
                    <a:lnTo>
                      <a:pt x="2153" y="8952"/>
                    </a:lnTo>
                    <a:lnTo>
                      <a:pt x="2172" y="8971"/>
                    </a:lnTo>
                    <a:lnTo>
                      <a:pt x="2191" y="8971"/>
                    </a:lnTo>
                    <a:lnTo>
                      <a:pt x="2191" y="8990"/>
                    </a:lnTo>
                    <a:lnTo>
                      <a:pt x="2191" y="9009"/>
                    </a:lnTo>
                    <a:lnTo>
                      <a:pt x="2191" y="9028"/>
                    </a:lnTo>
                    <a:lnTo>
                      <a:pt x="2210" y="9028"/>
                    </a:lnTo>
                    <a:lnTo>
                      <a:pt x="2230" y="9028"/>
                    </a:lnTo>
                    <a:lnTo>
                      <a:pt x="2210" y="9048"/>
                    </a:lnTo>
                    <a:lnTo>
                      <a:pt x="2210" y="9067"/>
                    </a:lnTo>
                    <a:lnTo>
                      <a:pt x="2248" y="9067"/>
                    </a:lnTo>
                    <a:lnTo>
                      <a:pt x="2267" y="9048"/>
                    </a:lnTo>
                    <a:lnTo>
                      <a:pt x="2267" y="9067"/>
                    </a:lnTo>
                    <a:lnTo>
                      <a:pt x="2267" y="9085"/>
                    </a:lnTo>
                    <a:lnTo>
                      <a:pt x="2286" y="9085"/>
                    </a:lnTo>
                    <a:lnTo>
                      <a:pt x="2306" y="9104"/>
                    </a:lnTo>
                    <a:lnTo>
                      <a:pt x="2306" y="9124"/>
                    </a:lnTo>
                    <a:lnTo>
                      <a:pt x="2306" y="9143"/>
                    </a:lnTo>
                    <a:lnTo>
                      <a:pt x="2325" y="9162"/>
                    </a:lnTo>
                    <a:lnTo>
                      <a:pt x="2362" y="9143"/>
                    </a:lnTo>
                    <a:lnTo>
                      <a:pt x="2362" y="9162"/>
                    </a:lnTo>
                    <a:lnTo>
                      <a:pt x="2382" y="9181"/>
                    </a:lnTo>
                    <a:lnTo>
                      <a:pt x="2362" y="9181"/>
                    </a:lnTo>
                    <a:lnTo>
                      <a:pt x="2362" y="9200"/>
                    </a:lnTo>
                    <a:lnTo>
                      <a:pt x="2362" y="9219"/>
                    </a:lnTo>
                    <a:lnTo>
                      <a:pt x="2382" y="9219"/>
                    </a:lnTo>
                    <a:lnTo>
                      <a:pt x="2382" y="9238"/>
                    </a:lnTo>
                    <a:lnTo>
                      <a:pt x="2401" y="9257"/>
                    </a:lnTo>
                    <a:lnTo>
                      <a:pt x="2420" y="9257"/>
                    </a:lnTo>
                    <a:lnTo>
                      <a:pt x="2439" y="9238"/>
                    </a:lnTo>
                    <a:lnTo>
                      <a:pt x="2458" y="9238"/>
                    </a:lnTo>
                    <a:lnTo>
                      <a:pt x="2477" y="9276"/>
                    </a:lnTo>
                    <a:lnTo>
                      <a:pt x="2496" y="9295"/>
                    </a:lnTo>
                    <a:lnTo>
                      <a:pt x="2515" y="9295"/>
                    </a:lnTo>
                    <a:lnTo>
                      <a:pt x="2534" y="9295"/>
                    </a:lnTo>
                    <a:lnTo>
                      <a:pt x="2534" y="9276"/>
                    </a:lnTo>
                    <a:lnTo>
                      <a:pt x="2534" y="9257"/>
                    </a:lnTo>
                    <a:lnTo>
                      <a:pt x="2553" y="9238"/>
                    </a:lnTo>
                    <a:lnTo>
                      <a:pt x="2553" y="9257"/>
                    </a:lnTo>
                    <a:lnTo>
                      <a:pt x="2572" y="9257"/>
                    </a:lnTo>
                    <a:lnTo>
                      <a:pt x="2611" y="9257"/>
                    </a:lnTo>
                    <a:lnTo>
                      <a:pt x="2648" y="9257"/>
                    </a:lnTo>
                    <a:lnTo>
                      <a:pt x="2667" y="9238"/>
                    </a:lnTo>
                    <a:lnTo>
                      <a:pt x="2687" y="9238"/>
                    </a:lnTo>
                    <a:lnTo>
                      <a:pt x="2687" y="9257"/>
                    </a:lnTo>
                    <a:lnTo>
                      <a:pt x="2706" y="9257"/>
                    </a:lnTo>
                    <a:lnTo>
                      <a:pt x="2725" y="9257"/>
                    </a:lnTo>
                    <a:lnTo>
                      <a:pt x="2743" y="9257"/>
                    </a:lnTo>
                    <a:lnTo>
                      <a:pt x="2763" y="9257"/>
                    </a:lnTo>
                    <a:lnTo>
                      <a:pt x="2763" y="9238"/>
                    </a:lnTo>
                    <a:lnTo>
                      <a:pt x="2763" y="9219"/>
                    </a:lnTo>
                    <a:lnTo>
                      <a:pt x="2763" y="9200"/>
                    </a:lnTo>
                    <a:lnTo>
                      <a:pt x="2763" y="9181"/>
                    </a:lnTo>
                    <a:lnTo>
                      <a:pt x="2782" y="9181"/>
                    </a:lnTo>
                    <a:lnTo>
                      <a:pt x="2782" y="9162"/>
                    </a:lnTo>
                    <a:lnTo>
                      <a:pt x="2801" y="9181"/>
                    </a:lnTo>
                    <a:lnTo>
                      <a:pt x="2801" y="9200"/>
                    </a:lnTo>
                    <a:lnTo>
                      <a:pt x="2820" y="9200"/>
                    </a:lnTo>
                    <a:lnTo>
                      <a:pt x="2839" y="9200"/>
                    </a:lnTo>
                    <a:lnTo>
                      <a:pt x="2877" y="9200"/>
                    </a:lnTo>
                    <a:lnTo>
                      <a:pt x="2877" y="9219"/>
                    </a:lnTo>
                    <a:lnTo>
                      <a:pt x="2877" y="9238"/>
                    </a:lnTo>
                    <a:lnTo>
                      <a:pt x="2877" y="9257"/>
                    </a:lnTo>
                    <a:lnTo>
                      <a:pt x="2896" y="9276"/>
                    </a:lnTo>
                    <a:lnTo>
                      <a:pt x="2915" y="9295"/>
                    </a:lnTo>
                    <a:lnTo>
                      <a:pt x="2915" y="9314"/>
                    </a:lnTo>
                    <a:lnTo>
                      <a:pt x="2934" y="9314"/>
                    </a:lnTo>
                    <a:lnTo>
                      <a:pt x="3029" y="9295"/>
                    </a:lnTo>
                    <a:lnTo>
                      <a:pt x="3048" y="9295"/>
                    </a:lnTo>
                    <a:lnTo>
                      <a:pt x="3068" y="9314"/>
                    </a:lnTo>
                    <a:lnTo>
                      <a:pt x="3068" y="9295"/>
                    </a:lnTo>
                    <a:lnTo>
                      <a:pt x="3087" y="9295"/>
                    </a:lnTo>
                    <a:lnTo>
                      <a:pt x="3105" y="9314"/>
                    </a:lnTo>
                    <a:lnTo>
                      <a:pt x="3124" y="9314"/>
                    </a:lnTo>
                    <a:lnTo>
                      <a:pt x="3144" y="9295"/>
                    </a:lnTo>
                    <a:lnTo>
                      <a:pt x="3144" y="9276"/>
                    </a:lnTo>
                    <a:lnTo>
                      <a:pt x="3163" y="9238"/>
                    </a:lnTo>
                    <a:lnTo>
                      <a:pt x="3163" y="9219"/>
                    </a:lnTo>
                    <a:lnTo>
                      <a:pt x="3182" y="9219"/>
                    </a:lnTo>
                    <a:lnTo>
                      <a:pt x="3201" y="9219"/>
                    </a:lnTo>
                    <a:lnTo>
                      <a:pt x="3220" y="9238"/>
                    </a:lnTo>
                    <a:lnTo>
                      <a:pt x="3239" y="9238"/>
                    </a:lnTo>
                    <a:lnTo>
                      <a:pt x="3258" y="9219"/>
                    </a:lnTo>
                    <a:lnTo>
                      <a:pt x="3296" y="9200"/>
                    </a:lnTo>
                    <a:lnTo>
                      <a:pt x="3315" y="9200"/>
                    </a:lnTo>
                    <a:lnTo>
                      <a:pt x="3334" y="9200"/>
                    </a:lnTo>
                    <a:lnTo>
                      <a:pt x="3353" y="9181"/>
                    </a:lnTo>
                    <a:lnTo>
                      <a:pt x="3372" y="9181"/>
                    </a:lnTo>
                    <a:lnTo>
                      <a:pt x="3372" y="9200"/>
                    </a:lnTo>
                    <a:lnTo>
                      <a:pt x="3372" y="9219"/>
                    </a:lnTo>
                    <a:lnTo>
                      <a:pt x="3372" y="9238"/>
                    </a:lnTo>
                    <a:lnTo>
                      <a:pt x="3372" y="9257"/>
                    </a:lnTo>
                    <a:lnTo>
                      <a:pt x="3372" y="9276"/>
                    </a:lnTo>
                    <a:lnTo>
                      <a:pt x="3372" y="9295"/>
                    </a:lnTo>
                    <a:lnTo>
                      <a:pt x="3372" y="9314"/>
                    </a:lnTo>
                    <a:lnTo>
                      <a:pt x="3372" y="9333"/>
                    </a:lnTo>
                    <a:lnTo>
                      <a:pt x="3372" y="9352"/>
                    </a:lnTo>
                    <a:lnTo>
                      <a:pt x="3391" y="9371"/>
                    </a:lnTo>
                    <a:lnTo>
                      <a:pt x="3391" y="9390"/>
                    </a:lnTo>
                    <a:lnTo>
                      <a:pt x="3410" y="9409"/>
                    </a:lnTo>
                    <a:lnTo>
                      <a:pt x="3429" y="9448"/>
                    </a:lnTo>
                    <a:lnTo>
                      <a:pt x="3449" y="9448"/>
                    </a:lnTo>
                    <a:lnTo>
                      <a:pt x="3449" y="9466"/>
                    </a:lnTo>
                    <a:lnTo>
                      <a:pt x="3468" y="9485"/>
                    </a:lnTo>
                    <a:lnTo>
                      <a:pt x="3525" y="9505"/>
                    </a:lnTo>
                    <a:lnTo>
                      <a:pt x="3544" y="9524"/>
                    </a:lnTo>
                    <a:lnTo>
                      <a:pt x="3563" y="9524"/>
                    </a:lnTo>
                    <a:lnTo>
                      <a:pt x="3696" y="9581"/>
                    </a:lnTo>
                    <a:lnTo>
                      <a:pt x="3715" y="9562"/>
                    </a:lnTo>
                    <a:lnTo>
                      <a:pt x="3734" y="9562"/>
                    </a:lnTo>
                    <a:lnTo>
                      <a:pt x="3753" y="9562"/>
                    </a:lnTo>
                    <a:lnTo>
                      <a:pt x="3772" y="9562"/>
                    </a:lnTo>
                    <a:lnTo>
                      <a:pt x="3772" y="9543"/>
                    </a:lnTo>
                    <a:lnTo>
                      <a:pt x="3791" y="9543"/>
                    </a:lnTo>
                    <a:lnTo>
                      <a:pt x="3810" y="9524"/>
                    </a:lnTo>
                    <a:lnTo>
                      <a:pt x="3810" y="9543"/>
                    </a:lnTo>
                    <a:lnTo>
                      <a:pt x="3830" y="9543"/>
                    </a:lnTo>
                    <a:lnTo>
                      <a:pt x="3830" y="9524"/>
                    </a:lnTo>
                    <a:lnTo>
                      <a:pt x="3849" y="9524"/>
                    </a:lnTo>
                    <a:lnTo>
                      <a:pt x="3867" y="9505"/>
                    </a:lnTo>
                    <a:lnTo>
                      <a:pt x="3886" y="9485"/>
                    </a:lnTo>
                    <a:lnTo>
                      <a:pt x="3906" y="9485"/>
                    </a:lnTo>
                    <a:lnTo>
                      <a:pt x="3925" y="9485"/>
                    </a:lnTo>
                    <a:lnTo>
                      <a:pt x="3944" y="9485"/>
                    </a:lnTo>
                    <a:lnTo>
                      <a:pt x="4001" y="9466"/>
                    </a:lnTo>
                    <a:lnTo>
                      <a:pt x="4058" y="9485"/>
                    </a:lnTo>
                    <a:lnTo>
                      <a:pt x="4077" y="9524"/>
                    </a:lnTo>
                    <a:lnTo>
                      <a:pt x="4096" y="9524"/>
                    </a:lnTo>
                    <a:lnTo>
                      <a:pt x="4115" y="9524"/>
                    </a:lnTo>
                    <a:lnTo>
                      <a:pt x="4153" y="9543"/>
                    </a:lnTo>
                    <a:lnTo>
                      <a:pt x="4153" y="9562"/>
                    </a:lnTo>
                    <a:lnTo>
                      <a:pt x="4172" y="9562"/>
                    </a:lnTo>
                    <a:lnTo>
                      <a:pt x="4172" y="9581"/>
                    </a:lnTo>
                    <a:lnTo>
                      <a:pt x="4191" y="9581"/>
                    </a:lnTo>
                    <a:lnTo>
                      <a:pt x="4211" y="9581"/>
                    </a:lnTo>
                    <a:lnTo>
                      <a:pt x="4229" y="9562"/>
                    </a:lnTo>
                    <a:lnTo>
                      <a:pt x="4248" y="9562"/>
                    </a:lnTo>
                    <a:lnTo>
                      <a:pt x="4267" y="9581"/>
                    </a:lnTo>
                    <a:lnTo>
                      <a:pt x="4287" y="9581"/>
                    </a:lnTo>
                    <a:lnTo>
                      <a:pt x="4306" y="9581"/>
                    </a:lnTo>
                    <a:lnTo>
                      <a:pt x="4306" y="9600"/>
                    </a:lnTo>
                    <a:lnTo>
                      <a:pt x="4306" y="9657"/>
                    </a:lnTo>
                    <a:lnTo>
                      <a:pt x="4325" y="9676"/>
                    </a:lnTo>
                    <a:lnTo>
                      <a:pt x="4363" y="9714"/>
                    </a:lnTo>
                    <a:lnTo>
                      <a:pt x="4363" y="9733"/>
                    </a:lnTo>
                    <a:lnTo>
                      <a:pt x="4382" y="9752"/>
                    </a:lnTo>
                    <a:lnTo>
                      <a:pt x="4382" y="9771"/>
                    </a:lnTo>
                    <a:lnTo>
                      <a:pt x="4382" y="9790"/>
                    </a:lnTo>
                    <a:lnTo>
                      <a:pt x="4382" y="9810"/>
                    </a:lnTo>
                    <a:lnTo>
                      <a:pt x="4382" y="9828"/>
                    </a:lnTo>
                    <a:lnTo>
                      <a:pt x="4343" y="9847"/>
                    </a:lnTo>
                    <a:lnTo>
                      <a:pt x="4325" y="9866"/>
                    </a:lnTo>
                    <a:lnTo>
                      <a:pt x="4325" y="9886"/>
                    </a:lnTo>
                    <a:lnTo>
                      <a:pt x="4306" y="9905"/>
                    </a:lnTo>
                    <a:lnTo>
                      <a:pt x="4306" y="9924"/>
                    </a:lnTo>
                    <a:lnTo>
                      <a:pt x="4325" y="9924"/>
                    </a:lnTo>
                    <a:lnTo>
                      <a:pt x="4325" y="9942"/>
                    </a:lnTo>
                    <a:lnTo>
                      <a:pt x="4325" y="9962"/>
                    </a:lnTo>
                    <a:lnTo>
                      <a:pt x="4343" y="10000"/>
                    </a:lnTo>
                    <a:lnTo>
                      <a:pt x="4363" y="10019"/>
                    </a:lnTo>
                    <a:lnTo>
                      <a:pt x="4363" y="10057"/>
                    </a:lnTo>
                    <a:lnTo>
                      <a:pt x="4363" y="10095"/>
                    </a:lnTo>
                    <a:lnTo>
                      <a:pt x="4363" y="10114"/>
                    </a:lnTo>
                    <a:lnTo>
                      <a:pt x="4363" y="10133"/>
                    </a:lnTo>
                    <a:lnTo>
                      <a:pt x="4363" y="10152"/>
                    </a:lnTo>
                    <a:lnTo>
                      <a:pt x="4401" y="10152"/>
                    </a:lnTo>
                    <a:lnTo>
                      <a:pt x="4401" y="10133"/>
                    </a:lnTo>
                    <a:lnTo>
                      <a:pt x="4420" y="10114"/>
                    </a:lnTo>
                    <a:lnTo>
                      <a:pt x="4420" y="10095"/>
                    </a:lnTo>
                    <a:lnTo>
                      <a:pt x="4439" y="10095"/>
                    </a:lnTo>
                    <a:lnTo>
                      <a:pt x="4439" y="10076"/>
                    </a:lnTo>
                    <a:lnTo>
                      <a:pt x="4458" y="10076"/>
                    </a:lnTo>
                    <a:lnTo>
                      <a:pt x="4477" y="10076"/>
                    </a:lnTo>
                    <a:lnTo>
                      <a:pt x="4477" y="10095"/>
                    </a:lnTo>
                    <a:lnTo>
                      <a:pt x="4496" y="10095"/>
                    </a:lnTo>
                    <a:lnTo>
                      <a:pt x="4496" y="10114"/>
                    </a:lnTo>
                    <a:lnTo>
                      <a:pt x="4496" y="10133"/>
                    </a:lnTo>
                    <a:lnTo>
                      <a:pt x="4515" y="10133"/>
                    </a:lnTo>
                    <a:lnTo>
                      <a:pt x="4534" y="10133"/>
                    </a:lnTo>
                    <a:lnTo>
                      <a:pt x="4534" y="10114"/>
                    </a:lnTo>
                    <a:lnTo>
                      <a:pt x="4553" y="10095"/>
                    </a:lnTo>
                    <a:lnTo>
                      <a:pt x="4592" y="10095"/>
                    </a:lnTo>
                    <a:lnTo>
                      <a:pt x="4610" y="10095"/>
                    </a:lnTo>
                    <a:lnTo>
                      <a:pt x="4629" y="10095"/>
                    </a:lnTo>
                    <a:lnTo>
                      <a:pt x="4668" y="10133"/>
                    </a:lnTo>
                    <a:lnTo>
                      <a:pt x="4687" y="10133"/>
                    </a:lnTo>
                    <a:lnTo>
                      <a:pt x="4706" y="10133"/>
                    </a:lnTo>
                    <a:lnTo>
                      <a:pt x="4744" y="10152"/>
                    </a:lnTo>
                    <a:lnTo>
                      <a:pt x="4744" y="10171"/>
                    </a:lnTo>
                    <a:lnTo>
                      <a:pt x="4744" y="10191"/>
                    </a:lnTo>
                    <a:lnTo>
                      <a:pt x="4763" y="10209"/>
                    </a:lnTo>
                    <a:lnTo>
                      <a:pt x="4744" y="10209"/>
                    </a:lnTo>
                    <a:lnTo>
                      <a:pt x="4724" y="10209"/>
                    </a:lnTo>
                    <a:lnTo>
                      <a:pt x="4706" y="10228"/>
                    </a:lnTo>
                    <a:lnTo>
                      <a:pt x="4706" y="10247"/>
                    </a:lnTo>
                    <a:lnTo>
                      <a:pt x="4706" y="10267"/>
                    </a:lnTo>
                    <a:lnTo>
                      <a:pt x="4706" y="10286"/>
                    </a:lnTo>
                    <a:lnTo>
                      <a:pt x="4706" y="10305"/>
                    </a:lnTo>
                    <a:lnTo>
                      <a:pt x="4706" y="10323"/>
                    </a:lnTo>
                    <a:lnTo>
                      <a:pt x="4687" y="10323"/>
                    </a:lnTo>
                    <a:lnTo>
                      <a:pt x="4687" y="10343"/>
                    </a:lnTo>
                    <a:lnTo>
                      <a:pt x="4706" y="10343"/>
                    </a:lnTo>
                    <a:lnTo>
                      <a:pt x="4706" y="10362"/>
                    </a:lnTo>
                    <a:lnTo>
                      <a:pt x="4724" y="10381"/>
                    </a:lnTo>
                    <a:lnTo>
                      <a:pt x="4744" y="10419"/>
                    </a:lnTo>
                    <a:lnTo>
                      <a:pt x="4782" y="10476"/>
                    </a:lnTo>
                    <a:lnTo>
                      <a:pt x="4782" y="10495"/>
                    </a:lnTo>
                    <a:lnTo>
                      <a:pt x="4782" y="10514"/>
                    </a:lnTo>
                    <a:lnTo>
                      <a:pt x="4782" y="10533"/>
                    </a:lnTo>
                    <a:lnTo>
                      <a:pt x="4820" y="10572"/>
                    </a:lnTo>
                    <a:lnTo>
                      <a:pt x="4820" y="10590"/>
                    </a:lnTo>
                    <a:lnTo>
                      <a:pt x="4839" y="10590"/>
                    </a:lnTo>
                    <a:lnTo>
                      <a:pt x="4858" y="10590"/>
                    </a:lnTo>
                    <a:lnTo>
                      <a:pt x="4858" y="10609"/>
                    </a:lnTo>
                    <a:lnTo>
                      <a:pt x="4858" y="10628"/>
                    </a:lnTo>
                    <a:lnTo>
                      <a:pt x="4877" y="10667"/>
                    </a:lnTo>
                    <a:lnTo>
                      <a:pt x="4915" y="10686"/>
                    </a:lnTo>
                    <a:lnTo>
                      <a:pt x="4953" y="10704"/>
                    </a:lnTo>
                    <a:lnTo>
                      <a:pt x="5068" y="10667"/>
                    </a:lnTo>
                    <a:lnTo>
                      <a:pt x="5086" y="10648"/>
                    </a:lnTo>
                    <a:lnTo>
                      <a:pt x="5105" y="10648"/>
                    </a:lnTo>
                    <a:lnTo>
                      <a:pt x="5105" y="10628"/>
                    </a:lnTo>
                    <a:lnTo>
                      <a:pt x="5105" y="10609"/>
                    </a:lnTo>
                    <a:lnTo>
                      <a:pt x="5105" y="10533"/>
                    </a:lnTo>
                    <a:lnTo>
                      <a:pt x="5105" y="10514"/>
                    </a:lnTo>
                    <a:lnTo>
                      <a:pt x="5105" y="10495"/>
                    </a:lnTo>
                    <a:lnTo>
                      <a:pt x="5105" y="10476"/>
                    </a:lnTo>
                    <a:lnTo>
                      <a:pt x="5105" y="10457"/>
                    </a:lnTo>
                    <a:lnTo>
                      <a:pt x="5105" y="10419"/>
                    </a:lnTo>
                    <a:lnTo>
                      <a:pt x="5105" y="10400"/>
                    </a:lnTo>
                    <a:lnTo>
                      <a:pt x="5105" y="10381"/>
                    </a:lnTo>
                    <a:lnTo>
                      <a:pt x="5125" y="10381"/>
                    </a:lnTo>
                    <a:lnTo>
                      <a:pt x="5125" y="10400"/>
                    </a:lnTo>
                    <a:lnTo>
                      <a:pt x="5144" y="10400"/>
                    </a:lnTo>
                    <a:lnTo>
                      <a:pt x="5163" y="10419"/>
                    </a:lnTo>
                    <a:lnTo>
                      <a:pt x="5163" y="10400"/>
                    </a:lnTo>
                    <a:lnTo>
                      <a:pt x="5182" y="10400"/>
                    </a:lnTo>
                    <a:lnTo>
                      <a:pt x="5201" y="10381"/>
                    </a:lnTo>
                    <a:lnTo>
                      <a:pt x="5201" y="10343"/>
                    </a:lnTo>
                    <a:lnTo>
                      <a:pt x="5201" y="10323"/>
                    </a:lnTo>
                    <a:lnTo>
                      <a:pt x="5220" y="10305"/>
                    </a:lnTo>
                    <a:lnTo>
                      <a:pt x="5258" y="10286"/>
                    </a:lnTo>
                    <a:lnTo>
                      <a:pt x="5315" y="10247"/>
                    </a:lnTo>
                    <a:lnTo>
                      <a:pt x="5334" y="10247"/>
                    </a:lnTo>
                    <a:lnTo>
                      <a:pt x="5353" y="10267"/>
                    </a:lnTo>
                    <a:lnTo>
                      <a:pt x="5372" y="10305"/>
                    </a:lnTo>
                    <a:lnTo>
                      <a:pt x="5391" y="10305"/>
                    </a:lnTo>
                    <a:lnTo>
                      <a:pt x="5391" y="10323"/>
                    </a:lnTo>
                    <a:lnTo>
                      <a:pt x="5391" y="10343"/>
                    </a:lnTo>
                    <a:lnTo>
                      <a:pt x="5410" y="10400"/>
                    </a:lnTo>
                    <a:lnTo>
                      <a:pt x="5410" y="10438"/>
                    </a:lnTo>
                    <a:lnTo>
                      <a:pt x="5391" y="10533"/>
                    </a:lnTo>
                    <a:lnTo>
                      <a:pt x="5391" y="10552"/>
                    </a:lnTo>
                    <a:lnTo>
                      <a:pt x="5391" y="10590"/>
                    </a:lnTo>
                    <a:lnTo>
                      <a:pt x="5391" y="10609"/>
                    </a:lnTo>
                    <a:lnTo>
                      <a:pt x="5410" y="10609"/>
                    </a:lnTo>
                    <a:lnTo>
                      <a:pt x="5410" y="10628"/>
                    </a:lnTo>
                    <a:lnTo>
                      <a:pt x="5449" y="10667"/>
                    </a:lnTo>
                    <a:lnTo>
                      <a:pt x="5467" y="10686"/>
                    </a:lnTo>
                    <a:lnTo>
                      <a:pt x="5467" y="10724"/>
                    </a:lnTo>
                    <a:lnTo>
                      <a:pt x="5486" y="10743"/>
                    </a:lnTo>
                    <a:lnTo>
                      <a:pt x="5506" y="10800"/>
                    </a:lnTo>
                    <a:lnTo>
                      <a:pt x="5544" y="10857"/>
                    </a:lnTo>
                    <a:lnTo>
                      <a:pt x="5582" y="10876"/>
                    </a:lnTo>
                    <a:lnTo>
                      <a:pt x="5582" y="10895"/>
                    </a:lnTo>
                    <a:lnTo>
                      <a:pt x="5601" y="10933"/>
                    </a:lnTo>
                    <a:lnTo>
                      <a:pt x="5620" y="10971"/>
                    </a:lnTo>
                    <a:lnTo>
                      <a:pt x="5639" y="10990"/>
                    </a:lnTo>
                    <a:lnTo>
                      <a:pt x="5639" y="11009"/>
                    </a:lnTo>
                    <a:lnTo>
                      <a:pt x="5639" y="11048"/>
                    </a:lnTo>
                    <a:lnTo>
                      <a:pt x="5639" y="11066"/>
                    </a:lnTo>
                    <a:lnTo>
                      <a:pt x="5658" y="11085"/>
                    </a:lnTo>
                    <a:lnTo>
                      <a:pt x="5677" y="11105"/>
                    </a:lnTo>
                    <a:lnTo>
                      <a:pt x="5677" y="11124"/>
                    </a:lnTo>
                    <a:lnTo>
                      <a:pt x="5696" y="11143"/>
                    </a:lnTo>
                    <a:lnTo>
                      <a:pt x="5696" y="11181"/>
                    </a:lnTo>
                    <a:lnTo>
                      <a:pt x="5715" y="11200"/>
                    </a:lnTo>
                    <a:lnTo>
                      <a:pt x="5715" y="11219"/>
                    </a:lnTo>
                    <a:lnTo>
                      <a:pt x="5734" y="11219"/>
                    </a:lnTo>
                    <a:lnTo>
                      <a:pt x="5772" y="11219"/>
                    </a:lnTo>
                    <a:lnTo>
                      <a:pt x="5791" y="11238"/>
                    </a:lnTo>
                    <a:lnTo>
                      <a:pt x="5811" y="11238"/>
                    </a:lnTo>
                    <a:lnTo>
                      <a:pt x="5830" y="11238"/>
                    </a:lnTo>
                    <a:lnTo>
                      <a:pt x="5925" y="11181"/>
                    </a:lnTo>
                    <a:lnTo>
                      <a:pt x="5963" y="11162"/>
                    </a:lnTo>
                    <a:lnTo>
                      <a:pt x="5982" y="11162"/>
                    </a:lnTo>
                    <a:lnTo>
                      <a:pt x="5982" y="11143"/>
                    </a:lnTo>
                    <a:lnTo>
                      <a:pt x="5982" y="11124"/>
                    </a:lnTo>
                    <a:lnTo>
                      <a:pt x="5982" y="11105"/>
                    </a:lnTo>
                    <a:lnTo>
                      <a:pt x="5963" y="11105"/>
                    </a:lnTo>
                    <a:lnTo>
                      <a:pt x="5963" y="11085"/>
                    </a:lnTo>
                    <a:lnTo>
                      <a:pt x="5963" y="11066"/>
                    </a:lnTo>
                    <a:lnTo>
                      <a:pt x="5982" y="11066"/>
                    </a:lnTo>
                    <a:lnTo>
                      <a:pt x="5963" y="11048"/>
                    </a:lnTo>
                    <a:lnTo>
                      <a:pt x="5963" y="11029"/>
                    </a:lnTo>
                    <a:lnTo>
                      <a:pt x="5963" y="11009"/>
                    </a:lnTo>
                    <a:lnTo>
                      <a:pt x="5982" y="11009"/>
                    </a:lnTo>
                    <a:lnTo>
                      <a:pt x="5982" y="10990"/>
                    </a:lnTo>
                    <a:lnTo>
                      <a:pt x="6001" y="10971"/>
                    </a:lnTo>
                    <a:lnTo>
                      <a:pt x="6020" y="10971"/>
                    </a:lnTo>
                    <a:lnTo>
                      <a:pt x="6039" y="10952"/>
                    </a:lnTo>
                    <a:lnTo>
                      <a:pt x="6077" y="10952"/>
                    </a:lnTo>
                    <a:lnTo>
                      <a:pt x="6115" y="10933"/>
                    </a:lnTo>
                    <a:lnTo>
                      <a:pt x="6172" y="10895"/>
                    </a:lnTo>
                    <a:lnTo>
                      <a:pt x="6211" y="10895"/>
                    </a:lnTo>
                    <a:lnTo>
                      <a:pt x="6363" y="10895"/>
                    </a:lnTo>
                    <a:lnTo>
                      <a:pt x="6382" y="10876"/>
                    </a:lnTo>
                    <a:lnTo>
                      <a:pt x="6401" y="10876"/>
                    </a:lnTo>
                    <a:lnTo>
                      <a:pt x="6401" y="10857"/>
                    </a:lnTo>
                    <a:lnTo>
                      <a:pt x="6401" y="10838"/>
                    </a:lnTo>
                    <a:lnTo>
                      <a:pt x="6401" y="10819"/>
                    </a:lnTo>
                    <a:lnTo>
                      <a:pt x="6401" y="10800"/>
                    </a:lnTo>
                    <a:lnTo>
                      <a:pt x="6401" y="10781"/>
                    </a:lnTo>
                    <a:lnTo>
                      <a:pt x="6420" y="10781"/>
                    </a:lnTo>
                    <a:lnTo>
                      <a:pt x="6458" y="10762"/>
                    </a:lnTo>
                    <a:lnTo>
                      <a:pt x="6458" y="10743"/>
                    </a:lnTo>
                    <a:lnTo>
                      <a:pt x="6477" y="10743"/>
                    </a:lnTo>
                    <a:lnTo>
                      <a:pt x="6496" y="10743"/>
                    </a:lnTo>
                    <a:lnTo>
                      <a:pt x="6515" y="10743"/>
                    </a:lnTo>
                    <a:lnTo>
                      <a:pt x="6553" y="10781"/>
                    </a:lnTo>
                    <a:lnTo>
                      <a:pt x="6553" y="10800"/>
                    </a:lnTo>
                    <a:lnTo>
                      <a:pt x="6553" y="10819"/>
                    </a:lnTo>
                    <a:lnTo>
                      <a:pt x="6573" y="10876"/>
                    </a:lnTo>
                    <a:lnTo>
                      <a:pt x="6573" y="10895"/>
                    </a:lnTo>
                    <a:lnTo>
                      <a:pt x="6573" y="10914"/>
                    </a:lnTo>
                    <a:lnTo>
                      <a:pt x="6591" y="10914"/>
                    </a:lnTo>
                    <a:lnTo>
                      <a:pt x="6610" y="10914"/>
                    </a:lnTo>
                    <a:lnTo>
                      <a:pt x="6629" y="10914"/>
                    </a:lnTo>
                    <a:lnTo>
                      <a:pt x="6668" y="10876"/>
                    </a:lnTo>
                    <a:lnTo>
                      <a:pt x="6668" y="10857"/>
                    </a:lnTo>
                    <a:lnTo>
                      <a:pt x="6705" y="10838"/>
                    </a:lnTo>
                    <a:lnTo>
                      <a:pt x="6705" y="10819"/>
                    </a:lnTo>
                    <a:lnTo>
                      <a:pt x="6744" y="10819"/>
                    </a:lnTo>
                    <a:lnTo>
                      <a:pt x="6744" y="10800"/>
                    </a:lnTo>
                    <a:lnTo>
                      <a:pt x="6763" y="10800"/>
                    </a:lnTo>
                    <a:lnTo>
                      <a:pt x="6782" y="10724"/>
                    </a:lnTo>
                    <a:lnTo>
                      <a:pt x="6782" y="10704"/>
                    </a:lnTo>
                    <a:lnTo>
                      <a:pt x="6801" y="10704"/>
                    </a:lnTo>
                    <a:lnTo>
                      <a:pt x="6801" y="10724"/>
                    </a:lnTo>
                    <a:lnTo>
                      <a:pt x="6801" y="10743"/>
                    </a:lnTo>
                    <a:lnTo>
                      <a:pt x="6801" y="10762"/>
                    </a:lnTo>
                    <a:lnTo>
                      <a:pt x="6801" y="10819"/>
                    </a:lnTo>
                    <a:lnTo>
                      <a:pt x="6801" y="10838"/>
                    </a:lnTo>
                    <a:lnTo>
                      <a:pt x="6801" y="10857"/>
                    </a:lnTo>
                    <a:lnTo>
                      <a:pt x="6801" y="10876"/>
                    </a:lnTo>
                    <a:lnTo>
                      <a:pt x="6820" y="10895"/>
                    </a:lnTo>
                    <a:lnTo>
                      <a:pt x="6820" y="10914"/>
                    </a:lnTo>
                    <a:lnTo>
                      <a:pt x="6820" y="10933"/>
                    </a:lnTo>
                    <a:lnTo>
                      <a:pt x="6820" y="10952"/>
                    </a:lnTo>
                    <a:lnTo>
                      <a:pt x="6820" y="10971"/>
                    </a:lnTo>
                    <a:lnTo>
                      <a:pt x="6839" y="10990"/>
                    </a:lnTo>
                    <a:lnTo>
                      <a:pt x="6858" y="11009"/>
                    </a:lnTo>
                    <a:lnTo>
                      <a:pt x="6858" y="11029"/>
                    </a:lnTo>
                    <a:lnTo>
                      <a:pt x="6839" y="11066"/>
                    </a:lnTo>
                    <a:lnTo>
                      <a:pt x="6839" y="11085"/>
                    </a:lnTo>
                    <a:lnTo>
                      <a:pt x="6858" y="11105"/>
                    </a:lnTo>
                    <a:lnTo>
                      <a:pt x="6991" y="11143"/>
                    </a:lnTo>
                    <a:lnTo>
                      <a:pt x="7010" y="11162"/>
                    </a:lnTo>
                    <a:lnTo>
                      <a:pt x="7030" y="11162"/>
                    </a:lnTo>
                    <a:lnTo>
                      <a:pt x="7049" y="11200"/>
                    </a:lnTo>
                    <a:lnTo>
                      <a:pt x="7068" y="11200"/>
                    </a:lnTo>
                    <a:lnTo>
                      <a:pt x="7106" y="11219"/>
                    </a:lnTo>
                    <a:lnTo>
                      <a:pt x="7106" y="11238"/>
                    </a:lnTo>
                    <a:lnTo>
                      <a:pt x="7144" y="11257"/>
                    </a:lnTo>
                    <a:lnTo>
                      <a:pt x="7163" y="11276"/>
                    </a:lnTo>
                    <a:lnTo>
                      <a:pt x="7163" y="11295"/>
                    </a:lnTo>
                    <a:lnTo>
                      <a:pt x="7163" y="11314"/>
                    </a:lnTo>
                    <a:lnTo>
                      <a:pt x="7182" y="11333"/>
                    </a:lnTo>
                    <a:lnTo>
                      <a:pt x="7201" y="11333"/>
                    </a:lnTo>
                    <a:lnTo>
                      <a:pt x="7220" y="11333"/>
                    </a:lnTo>
                    <a:lnTo>
                      <a:pt x="7220" y="11314"/>
                    </a:lnTo>
                    <a:lnTo>
                      <a:pt x="7296" y="11257"/>
                    </a:lnTo>
                    <a:lnTo>
                      <a:pt x="7315" y="11276"/>
                    </a:lnTo>
                    <a:lnTo>
                      <a:pt x="7372" y="11333"/>
                    </a:lnTo>
                    <a:lnTo>
                      <a:pt x="7391" y="11333"/>
                    </a:lnTo>
                    <a:lnTo>
                      <a:pt x="7411" y="11333"/>
                    </a:lnTo>
                    <a:lnTo>
                      <a:pt x="7448" y="11314"/>
                    </a:lnTo>
                    <a:lnTo>
                      <a:pt x="7467" y="11295"/>
                    </a:lnTo>
                    <a:lnTo>
                      <a:pt x="7487" y="11295"/>
                    </a:lnTo>
                    <a:lnTo>
                      <a:pt x="7411" y="11257"/>
                    </a:lnTo>
                    <a:lnTo>
                      <a:pt x="7411" y="11238"/>
                    </a:lnTo>
                    <a:lnTo>
                      <a:pt x="7411" y="11219"/>
                    </a:lnTo>
                    <a:lnTo>
                      <a:pt x="7430" y="11200"/>
                    </a:lnTo>
                    <a:lnTo>
                      <a:pt x="7430" y="11181"/>
                    </a:lnTo>
                    <a:lnTo>
                      <a:pt x="7430" y="11162"/>
                    </a:lnTo>
                    <a:lnTo>
                      <a:pt x="7430" y="11143"/>
                    </a:lnTo>
                    <a:lnTo>
                      <a:pt x="7430" y="11124"/>
                    </a:lnTo>
                    <a:lnTo>
                      <a:pt x="7430" y="11105"/>
                    </a:lnTo>
                    <a:lnTo>
                      <a:pt x="7430" y="11085"/>
                    </a:lnTo>
                    <a:lnTo>
                      <a:pt x="7430" y="11066"/>
                    </a:lnTo>
                    <a:lnTo>
                      <a:pt x="7430" y="11048"/>
                    </a:lnTo>
                    <a:lnTo>
                      <a:pt x="7411" y="10990"/>
                    </a:lnTo>
                    <a:lnTo>
                      <a:pt x="7411" y="10971"/>
                    </a:lnTo>
                    <a:lnTo>
                      <a:pt x="7430" y="10895"/>
                    </a:lnTo>
                    <a:lnTo>
                      <a:pt x="7448" y="10857"/>
                    </a:lnTo>
                    <a:lnTo>
                      <a:pt x="7448" y="10838"/>
                    </a:lnTo>
                    <a:lnTo>
                      <a:pt x="7448" y="10800"/>
                    </a:lnTo>
                    <a:lnTo>
                      <a:pt x="7448" y="10781"/>
                    </a:lnTo>
                    <a:lnTo>
                      <a:pt x="7448" y="10762"/>
                    </a:lnTo>
                    <a:lnTo>
                      <a:pt x="7448" y="10743"/>
                    </a:lnTo>
                    <a:lnTo>
                      <a:pt x="7467" y="10724"/>
                    </a:lnTo>
                    <a:lnTo>
                      <a:pt x="7487" y="10724"/>
                    </a:lnTo>
                    <a:lnTo>
                      <a:pt x="7487" y="10704"/>
                    </a:lnTo>
                    <a:lnTo>
                      <a:pt x="7411" y="10381"/>
                    </a:lnTo>
                    <a:lnTo>
                      <a:pt x="7335" y="10057"/>
                    </a:lnTo>
                    <a:lnTo>
                      <a:pt x="7315" y="9981"/>
                    </a:lnTo>
                    <a:lnTo>
                      <a:pt x="7296" y="9981"/>
                    </a:lnTo>
                    <a:lnTo>
                      <a:pt x="7277" y="9962"/>
                    </a:lnTo>
                    <a:lnTo>
                      <a:pt x="7239" y="9905"/>
                    </a:lnTo>
                    <a:lnTo>
                      <a:pt x="7239" y="9886"/>
                    </a:lnTo>
                    <a:lnTo>
                      <a:pt x="7277" y="9886"/>
                    </a:lnTo>
                    <a:lnTo>
                      <a:pt x="7296" y="9866"/>
                    </a:lnTo>
                    <a:lnTo>
                      <a:pt x="7315" y="9866"/>
                    </a:lnTo>
                    <a:lnTo>
                      <a:pt x="7315" y="9847"/>
                    </a:lnTo>
                    <a:lnTo>
                      <a:pt x="7315" y="9828"/>
                    </a:lnTo>
                    <a:lnTo>
                      <a:pt x="7335" y="9828"/>
                    </a:lnTo>
                    <a:lnTo>
                      <a:pt x="7353" y="9810"/>
                    </a:lnTo>
                    <a:lnTo>
                      <a:pt x="7372" y="9810"/>
                    </a:lnTo>
                    <a:lnTo>
                      <a:pt x="7391" y="9810"/>
                    </a:lnTo>
                    <a:lnTo>
                      <a:pt x="7391" y="9828"/>
                    </a:lnTo>
                    <a:lnTo>
                      <a:pt x="7411" y="9828"/>
                    </a:lnTo>
                    <a:lnTo>
                      <a:pt x="7430" y="9828"/>
                    </a:lnTo>
                    <a:lnTo>
                      <a:pt x="7467" y="9810"/>
                    </a:lnTo>
                    <a:lnTo>
                      <a:pt x="7487" y="9810"/>
                    </a:lnTo>
                    <a:lnTo>
                      <a:pt x="7506" y="9771"/>
                    </a:lnTo>
                    <a:lnTo>
                      <a:pt x="7525" y="9771"/>
                    </a:lnTo>
                    <a:lnTo>
                      <a:pt x="7544" y="9752"/>
                    </a:lnTo>
                    <a:lnTo>
                      <a:pt x="7601" y="9771"/>
                    </a:lnTo>
                    <a:lnTo>
                      <a:pt x="7620" y="9771"/>
                    </a:lnTo>
                    <a:lnTo>
                      <a:pt x="7620" y="9752"/>
                    </a:lnTo>
                    <a:lnTo>
                      <a:pt x="7620" y="9733"/>
                    </a:lnTo>
                    <a:lnTo>
                      <a:pt x="7639" y="9733"/>
                    </a:lnTo>
                    <a:lnTo>
                      <a:pt x="7734" y="9638"/>
                    </a:lnTo>
                    <a:lnTo>
                      <a:pt x="7753" y="9619"/>
                    </a:lnTo>
                    <a:lnTo>
                      <a:pt x="7753" y="9600"/>
                    </a:lnTo>
                    <a:lnTo>
                      <a:pt x="7734" y="9562"/>
                    </a:lnTo>
                    <a:lnTo>
                      <a:pt x="7753" y="9524"/>
                    </a:lnTo>
                    <a:lnTo>
                      <a:pt x="7772" y="9505"/>
                    </a:lnTo>
                    <a:lnTo>
                      <a:pt x="7792" y="9505"/>
                    </a:lnTo>
                    <a:lnTo>
                      <a:pt x="7811" y="9505"/>
                    </a:lnTo>
                    <a:lnTo>
                      <a:pt x="7829" y="9505"/>
                    </a:lnTo>
                    <a:lnTo>
                      <a:pt x="7868" y="9409"/>
                    </a:lnTo>
                    <a:lnTo>
                      <a:pt x="7906" y="9371"/>
                    </a:lnTo>
                    <a:lnTo>
                      <a:pt x="7925" y="9371"/>
                    </a:lnTo>
                    <a:lnTo>
                      <a:pt x="7944" y="9390"/>
                    </a:lnTo>
                    <a:lnTo>
                      <a:pt x="7944" y="9409"/>
                    </a:lnTo>
                    <a:lnTo>
                      <a:pt x="7944" y="9429"/>
                    </a:lnTo>
                    <a:lnTo>
                      <a:pt x="7963" y="9448"/>
                    </a:lnTo>
                    <a:lnTo>
                      <a:pt x="7982" y="9466"/>
                    </a:lnTo>
                    <a:lnTo>
                      <a:pt x="8001" y="9466"/>
                    </a:lnTo>
                    <a:lnTo>
                      <a:pt x="8001" y="9485"/>
                    </a:lnTo>
                    <a:lnTo>
                      <a:pt x="8325" y="9581"/>
                    </a:lnTo>
                    <a:lnTo>
                      <a:pt x="8649" y="9657"/>
                    </a:lnTo>
                    <a:lnTo>
                      <a:pt x="8706" y="9695"/>
                    </a:lnTo>
                    <a:lnTo>
                      <a:pt x="8744" y="9695"/>
                    </a:lnTo>
                    <a:lnTo>
                      <a:pt x="8763" y="9676"/>
                    </a:lnTo>
                    <a:lnTo>
                      <a:pt x="8782" y="9657"/>
                    </a:lnTo>
                    <a:lnTo>
                      <a:pt x="8801" y="9638"/>
                    </a:lnTo>
                    <a:lnTo>
                      <a:pt x="8820" y="9638"/>
                    </a:lnTo>
                    <a:lnTo>
                      <a:pt x="8839" y="9619"/>
                    </a:lnTo>
                    <a:lnTo>
                      <a:pt x="8858" y="9600"/>
                    </a:lnTo>
                    <a:lnTo>
                      <a:pt x="8858" y="9581"/>
                    </a:lnTo>
                    <a:lnTo>
                      <a:pt x="8858" y="9562"/>
                    </a:lnTo>
                    <a:lnTo>
                      <a:pt x="8858" y="9543"/>
                    </a:lnTo>
                    <a:lnTo>
                      <a:pt x="8858" y="9505"/>
                    </a:lnTo>
                    <a:lnTo>
                      <a:pt x="8839" y="9466"/>
                    </a:lnTo>
                    <a:lnTo>
                      <a:pt x="8858" y="9448"/>
                    </a:lnTo>
                    <a:lnTo>
                      <a:pt x="8839" y="9429"/>
                    </a:lnTo>
                    <a:lnTo>
                      <a:pt x="8858" y="9314"/>
                    </a:lnTo>
                    <a:lnTo>
                      <a:pt x="8858" y="9295"/>
                    </a:lnTo>
                    <a:lnTo>
                      <a:pt x="8877" y="9295"/>
                    </a:lnTo>
                    <a:lnTo>
                      <a:pt x="8877" y="9276"/>
                    </a:lnTo>
                    <a:lnTo>
                      <a:pt x="8896" y="9200"/>
                    </a:lnTo>
                    <a:lnTo>
                      <a:pt x="8915" y="9200"/>
                    </a:lnTo>
                    <a:lnTo>
                      <a:pt x="8915" y="9181"/>
                    </a:lnTo>
                    <a:lnTo>
                      <a:pt x="8953" y="9181"/>
                    </a:lnTo>
                    <a:lnTo>
                      <a:pt x="8972" y="9162"/>
                    </a:lnTo>
                    <a:lnTo>
                      <a:pt x="8991" y="9162"/>
                    </a:lnTo>
                    <a:lnTo>
                      <a:pt x="9011" y="9143"/>
                    </a:lnTo>
                    <a:lnTo>
                      <a:pt x="9049" y="9124"/>
                    </a:lnTo>
                    <a:lnTo>
                      <a:pt x="9087" y="9124"/>
                    </a:lnTo>
                    <a:lnTo>
                      <a:pt x="9087" y="9104"/>
                    </a:lnTo>
                    <a:lnTo>
                      <a:pt x="9087" y="9085"/>
                    </a:lnTo>
                    <a:lnTo>
                      <a:pt x="9106" y="9067"/>
                    </a:lnTo>
                    <a:lnTo>
                      <a:pt x="9125" y="9067"/>
                    </a:lnTo>
                    <a:lnTo>
                      <a:pt x="9106" y="9048"/>
                    </a:lnTo>
                    <a:lnTo>
                      <a:pt x="9125" y="9028"/>
                    </a:lnTo>
                    <a:lnTo>
                      <a:pt x="9144" y="9009"/>
                    </a:lnTo>
                    <a:lnTo>
                      <a:pt x="9125" y="9009"/>
                    </a:lnTo>
                    <a:lnTo>
                      <a:pt x="9125" y="8990"/>
                    </a:lnTo>
                    <a:lnTo>
                      <a:pt x="9106" y="8990"/>
                    </a:lnTo>
                    <a:lnTo>
                      <a:pt x="9106" y="8971"/>
                    </a:lnTo>
                    <a:lnTo>
                      <a:pt x="9125" y="8952"/>
                    </a:lnTo>
                    <a:lnTo>
                      <a:pt x="9125" y="8914"/>
                    </a:lnTo>
                    <a:lnTo>
                      <a:pt x="9144" y="8914"/>
                    </a:lnTo>
                    <a:lnTo>
                      <a:pt x="9144" y="8895"/>
                    </a:lnTo>
                    <a:lnTo>
                      <a:pt x="9125" y="8895"/>
                    </a:lnTo>
                    <a:lnTo>
                      <a:pt x="9125" y="8876"/>
                    </a:lnTo>
                    <a:lnTo>
                      <a:pt x="9125" y="8857"/>
                    </a:lnTo>
                    <a:lnTo>
                      <a:pt x="9144" y="8857"/>
                    </a:lnTo>
                    <a:lnTo>
                      <a:pt x="9144" y="8838"/>
                    </a:lnTo>
                    <a:lnTo>
                      <a:pt x="9144" y="8819"/>
                    </a:lnTo>
                    <a:lnTo>
                      <a:pt x="9144" y="8800"/>
                    </a:lnTo>
                    <a:lnTo>
                      <a:pt x="9163" y="8800"/>
                    </a:lnTo>
                    <a:lnTo>
                      <a:pt x="9182" y="8800"/>
                    </a:lnTo>
                    <a:lnTo>
                      <a:pt x="9201" y="8800"/>
                    </a:lnTo>
                    <a:lnTo>
                      <a:pt x="9220" y="8781"/>
                    </a:lnTo>
                    <a:lnTo>
                      <a:pt x="9220" y="8762"/>
                    </a:lnTo>
                    <a:lnTo>
                      <a:pt x="9220" y="8743"/>
                    </a:lnTo>
                    <a:lnTo>
                      <a:pt x="9239" y="8743"/>
                    </a:lnTo>
                    <a:lnTo>
                      <a:pt x="9258" y="8743"/>
                    </a:lnTo>
                    <a:lnTo>
                      <a:pt x="9277" y="8647"/>
                    </a:lnTo>
                    <a:lnTo>
                      <a:pt x="9296" y="8609"/>
                    </a:lnTo>
                    <a:lnTo>
                      <a:pt x="9296" y="8591"/>
                    </a:lnTo>
                    <a:lnTo>
                      <a:pt x="9296" y="8552"/>
                    </a:lnTo>
                    <a:lnTo>
                      <a:pt x="9277" y="8514"/>
                    </a:lnTo>
                    <a:lnTo>
                      <a:pt x="9296" y="8514"/>
                    </a:lnTo>
                    <a:lnTo>
                      <a:pt x="9316" y="8495"/>
                    </a:lnTo>
                    <a:lnTo>
                      <a:pt x="9334" y="8476"/>
                    </a:lnTo>
                    <a:lnTo>
                      <a:pt x="9353" y="8476"/>
                    </a:lnTo>
                    <a:lnTo>
                      <a:pt x="9353" y="8457"/>
                    </a:lnTo>
                    <a:lnTo>
                      <a:pt x="9353" y="8438"/>
                    </a:lnTo>
                    <a:lnTo>
                      <a:pt x="9372" y="8438"/>
                    </a:lnTo>
                    <a:lnTo>
                      <a:pt x="9372" y="8457"/>
                    </a:lnTo>
                    <a:lnTo>
                      <a:pt x="9392" y="8457"/>
                    </a:lnTo>
                    <a:lnTo>
                      <a:pt x="9411" y="8438"/>
                    </a:lnTo>
                    <a:lnTo>
                      <a:pt x="9411" y="8419"/>
                    </a:lnTo>
                    <a:lnTo>
                      <a:pt x="9430" y="8400"/>
                    </a:lnTo>
                    <a:lnTo>
                      <a:pt x="9448" y="8400"/>
                    </a:lnTo>
                    <a:lnTo>
                      <a:pt x="9448" y="8381"/>
                    </a:lnTo>
                    <a:lnTo>
                      <a:pt x="9430" y="8362"/>
                    </a:lnTo>
                    <a:lnTo>
                      <a:pt x="9430" y="8342"/>
                    </a:lnTo>
                    <a:lnTo>
                      <a:pt x="9448" y="8342"/>
                    </a:lnTo>
                    <a:lnTo>
                      <a:pt x="9448" y="8324"/>
                    </a:lnTo>
                    <a:lnTo>
                      <a:pt x="9430" y="8324"/>
                    </a:lnTo>
                    <a:lnTo>
                      <a:pt x="9411" y="8324"/>
                    </a:lnTo>
                    <a:lnTo>
                      <a:pt x="9411" y="8305"/>
                    </a:lnTo>
                    <a:lnTo>
                      <a:pt x="9430" y="8305"/>
                    </a:lnTo>
                    <a:lnTo>
                      <a:pt x="9448" y="8286"/>
                    </a:lnTo>
                    <a:lnTo>
                      <a:pt x="9468" y="8247"/>
                    </a:lnTo>
                    <a:lnTo>
                      <a:pt x="9448" y="8228"/>
                    </a:lnTo>
                    <a:lnTo>
                      <a:pt x="9430" y="8210"/>
                    </a:lnTo>
                    <a:lnTo>
                      <a:pt x="9411" y="8210"/>
                    </a:lnTo>
                    <a:lnTo>
                      <a:pt x="9411" y="8190"/>
                    </a:lnTo>
                    <a:lnTo>
                      <a:pt x="9392" y="8190"/>
                    </a:lnTo>
                    <a:lnTo>
                      <a:pt x="9392" y="8171"/>
                    </a:lnTo>
                    <a:lnTo>
                      <a:pt x="9392" y="8152"/>
                    </a:lnTo>
                    <a:lnTo>
                      <a:pt x="9430" y="8114"/>
                    </a:lnTo>
                    <a:lnTo>
                      <a:pt x="9430" y="8095"/>
                    </a:lnTo>
                    <a:lnTo>
                      <a:pt x="9430" y="8076"/>
                    </a:lnTo>
                    <a:lnTo>
                      <a:pt x="9448" y="8057"/>
                    </a:lnTo>
                    <a:lnTo>
                      <a:pt x="9448" y="8038"/>
                    </a:lnTo>
                    <a:lnTo>
                      <a:pt x="9487" y="8019"/>
                    </a:lnTo>
                    <a:lnTo>
                      <a:pt x="9506" y="8000"/>
                    </a:lnTo>
                    <a:lnTo>
                      <a:pt x="9525" y="7981"/>
                    </a:lnTo>
                    <a:lnTo>
                      <a:pt x="9525" y="7961"/>
                    </a:lnTo>
                    <a:lnTo>
                      <a:pt x="9525" y="7905"/>
                    </a:lnTo>
                    <a:lnTo>
                      <a:pt x="9544" y="7866"/>
                    </a:lnTo>
                    <a:lnTo>
                      <a:pt x="9544" y="7847"/>
                    </a:lnTo>
                    <a:lnTo>
                      <a:pt x="9544" y="7829"/>
                    </a:lnTo>
                    <a:lnTo>
                      <a:pt x="9525" y="7809"/>
                    </a:lnTo>
                    <a:lnTo>
                      <a:pt x="9525" y="7790"/>
                    </a:lnTo>
                    <a:lnTo>
                      <a:pt x="9525" y="7771"/>
                    </a:lnTo>
                    <a:lnTo>
                      <a:pt x="9563" y="7695"/>
                    </a:lnTo>
                    <a:lnTo>
                      <a:pt x="9563" y="7676"/>
                    </a:lnTo>
                    <a:lnTo>
                      <a:pt x="9563" y="7638"/>
                    </a:lnTo>
                    <a:lnTo>
                      <a:pt x="9563" y="7619"/>
                    </a:lnTo>
                    <a:lnTo>
                      <a:pt x="9563" y="7600"/>
                    </a:lnTo>
                    <a:lnTo>
                      <a:pt x="9582" y="7600"/>
                    </a:lnTo>
                    <a:lnTo>
                      <a:pt x="9601" y="7543"/>
                    </a:lnTo>
                    <a:lnTo>
                      <a:pt x="9601" y="7524"/>
                    </a:lnTo>
                    <a:lnTo>
                      <a:pt x="9620" y="7504"/>
                    </a:lnTo>
                    <a:lnTo>
                      <a:pt x="9658" y="7504"/>
                    </a:lnTo>
                    <a:lnTo>
                      <a:pt x="9677" y="7504"/>
                    </a:lnTo>
                    <a:lnTo>
                      <a:pt x="9677" y="7467"/>
                    </a:lnTo>
                    <a:lnTo>
                      <a:pt x="9677" y="7448"/>
                    </a:lnTo>
                    <a:lnTo>
                      <a:pt x="9658" y="7428"/>
                    </a:lnTo>
                    <a:lnTo>
                      <a:pt x="9658" y="7409"/>
                    </a:lnTo>
                    <a:lnTo>
                      <a:pt x="9658" y="7390"/>
                    </a:lnTo>
                    <a:lnTo>
                      <a:pt x="9658" y="7371"/>
                    </a:lnTo>
                    <a:lnTo>
                      <a:pt x="9639" y="7352"/>
                    </a:lnTo>
                    <a:lnTo>
                      <a:pt x="9639" y="7333"/>
                    </a:lnTo>
                    <a:lnTo>
                      <a:pt x="9620" y="7314"/>
                    </a:lnTo>
                    <a:lnTo>
                      <a:pt x="9639" y="7314"/>
                    </a:lnTo>
                    <a:lnTo>
                      <a:pt x="9639" y="7295"/>
                    </a:lnTo>
                    <a:lnTo>
                      <a:pt x="9639" y="7257"/>
                    </a:lnTo>
                    <a:lnTo>
                      <a:pt x="9639" y="7238"/>
                    </a:lnTo>
                    <a:lnTo>
                      <a:pt x="9658" y="7238"/>
                    </a:lnTo>
                    <a:lnTo>
                      <a:pt x="9697" y="7219"/>
                    </a:lnTo>
                    <a:lnTo>
                      <a:pt x="9697" y="7200"/>
                    </a:lnTo>
                    <a:lnTo>
                      <a:pt x="9715" y="7162"/>
                    </a:lnTo>
                    <a:lnTo>
                      <a:pt x="9734" y="7162"/>
                    </a:lnTo>
                    <a:lnTo>
                      <a:pt x="9753" y="7143"/>
                    </a:lnTo>
                    <a:lnTo>
                      <a:pt x="9773" y="7143"/>
                    </a:lnTo>
                    <a:lnTo>
                      <a:pt x="9792" y="7123"/>
                    </a:lnTo>
                    <a:lnTo>
                      <a:pt x="9810" y="7123"/>
                    </a:lnTo>
                    <a:lnTo>
                      <a:pt x="9829" y="7123"/>
                    </a:lnTo>
                    <a:lnTo>
                      <a:pt x="9868" y="7143"/>
                    </a:lnTo>
                    <a:lnTo>
                      <a:pt x="9868" y="7123"/>
                    </a:lnTo>
                    <a:lnTo>
                      <a:pt x="9887" y="7123"/>
                    </a:lnTo>
                    <a:lnTo>
                      <a:pt x="9906" y="7086"/>
                    </a:lnTo>
                    <a:lnTo>
                      <a:pt x="9925" y="7086"/>
                    </a:lnTo>
                    <a:lnTo>
                      <a:pt x="9963" y="7028"/>
                    </a:lnTo>
                    <a:lnTo>
                      <a:pt x="9963" y="7009"/>
                    </a:lnTo>
                    <a:lnTo>
                      <a:pt x="9982" y="7009"/>
                    </a:lnTo>
                    <a:lnTo>
                      <a:pt x="10001" y="6971"/>
                    </a:lnTo>
                    <a:lnTo>
                      <a:pt x="10020" y="6952"/>
                    </a:lnTo>
                    <a:lnTo>
                      <a:pt x="10020" y="6933"/>
                    </a:lnTo>
                    <a:lnTo>
                      <a:pt x="10020" y="6914"/>
                    </a:lnTo>
                    <a:lnTo>
                      <a:pt x="10020" y="6895"/>
                    </a:lnTo>
                    <a:lnTo>
                      <a:pt x="10039" y="6876"/>
                    </a:lnTo>
                    <a:lnTo>
                      <a:pt x="10058" y="6876"/>
                    </a:lnTo>
                    <a:lnTo>
                      <a:pt x="10077" y="6819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61" name="Freeform 32">
                <a:extLst>
                  <a:ext uri="{FF2B5EF4-FFF2-40B4-BE49-F238E27FC236}">
                    <a16:creationId xmlns:a16="http://schemas.microsoft.com/office/drawing/2014/main" id="{F8E2A943-7ED2-0F41-82C3-8E5B10628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55238" y="6591300"/>
                <a:ext cx="1708150" cy="2255838"/>
              </a:xfrm>
              <a:custGeom>
                <a:avLst/>
                <a:gdLst>
                  <a:gd name="T0" fmla="*/ 2147483646 w 4744"/>
                  <a:gd name="T1" fmla="*/ 2147483646 h 6267"/>
                  <a:gd name="T2" fmla="*/ 2147483646 w 4744"/>
                  <a:gd name="T3" fmla="*/ 2147483646 h 6267"/>
                  <a:gd name="T4" fmla="*/ 2147483646 w 4744"/>
                  <a:gd name="T5" fmla="*/ 2147483646 h 6267"/>
                  <a:gd name="T6" fmla="*/ 2147483646 w 4744"/>
                  <a:gd name="T7" fmla="*/ 2147483646 h 6267"/>
                  <a:gd name="T8" fmla="*/ 2147483646 w 4744"/>
                  <a:gd name="T9" fmla="*/ 2147483646 h 6267"/>
                  <a:gd name="T10" fmla="*/ 2147483646 w 4744"/>
                  <a:gd name="T11" fmla="*/ 2147483646 h 6267"/>
                  <a:gd name="T12" fmla="*/ 2147483646 w 4744"/>
                  <a:gd name="T13" fmla="*/ 2147483646 h 6267"/>
                  <a:gd name="T14" fmla="*/ 2147483646 w 4744"/>
                  <a:gd name="T15" fmla="*/ 2147483646 h 6267"/>
                  <a:gd name="T16" fmla="*/ 2147483646 w 4744"/>
                  <a:gd name="T17" fmla="*/ 2147483646 h 6267"/>
                  <a:gd name="T18" fmla="*/ 2147483646 w 4744"/>
                  <a:gd name="T19" fmla="*/ 2147483646 h 6267"/>
                  <a:gd name="T20" fmla="*/ 2147483646 w 4744"/>
                  <a:gd name="T21" fmla="*/ 2147483646 h 6267"/>
                  <a:gd name="T22" fmla="*/ 2147483646 w 4744"/>
                  <a:gd name="T23" fmla="*/ 2147483646 h 6267"/>
                  <a:gd name="T24" fmla="*/ 2147483646 w 4744"/>
                  <a:gd name="T25" fmla="*/ 2147483646 h 6267"/>
                  <a:gd name="T26" fmla="*/ 2147483646 w 4744"/>
                  <a:gd name="T27" fmla="*/ 2147483646 h 6267"/>
                  <a:gd name="T28" fmla="*/ 2147483646 w 4744"/>
                  <a:gd name="T29" fmla="*/ 2147483646 h 6267"/>
                  <a:gd name="T30" fmla="*/ 2147483646 w 4744"/>
                  <a:gd name="T31" fmla="*/ 2147483646 h 6267"/>
                  <a:gd name="T32" fmla="*/ 2147483646 w 4744"/>
                  <a:gd name="T33" fmla="*/ 2147483646 h 6267"/>
                  <a:gd name="T34" fmla="*/ 2147483646 w 4744"/>
                  <a:gd name="T35" fmla="*/ 2147483646 h 6267"/>
                  <a:gd name="T36" fmla="*/ 2147483646 w 4744"/>
                  <a:gd name="T37" fmla="*/ 2147483646 h 6267"/>
                  <a:gd name="T38" fmla="*/ 2147483646 w 4744"/>
                  <a:gd name="T39" fmla="*/ 2147483646 h 6267"/>
                  <a:gd name="T40" fmla="*/ 2147483646 w 4744"/>
                  <a:gd name="T41" fmla="*/ 2147483646 h 6267"/>
                  <a:gd name="T42" fmla="*/ 2147483646 w 4744"/>
                  <a:gd name="T43" fmla="*/ 2147483646 h 6267"/>
                  <a:gd name="T44" fmla="*/ 2147483646 w 4744"/>
                  <a:gd name="T45" fmla="*/ 2147483646 h 6267"/>
                  <a:gd name="T46" fmla="*/ 2147483646 w 4744"/>
                  <a:gd name="T47" fmla="*/ 2147483646 h 6267"/>
                  <a:gd name="T48" fmla="*/ 2147483646 w 4744"/>
                  <a:gd name="T49" fmla="*/ 2147483646 h 6267"/>
                  <a:gd name="T50" fmla="*/ 2147483646 w 4744"/>
                  <a:gd name="T51" fmla="*/ 2147483646 h 6267"/>
                  <a:gd name="T52" fmla="*/ 2147483646 w 4744"/>
                  <a:gd name="T53" fmla="*/ 2147483646 h 6267"/>
                  <a:gd name="T54" fmla="*/ 2147483646 w 4744"/>
                  <a:gd name="T55" fmla="*/ 2147483646 h 6267"/>
                  <a:gd name="T56" fmla="*/ 2147483646 w 4744"/>
                  <a:gd name="T57" fmla="*/ 2147483646 h 6267"/>
                  <a:gd name="T58" fmla="*/ 2147483646 w 4744"/>
                  <a:gd name="T59" fmla="*/ 2147483646 h 6267"/>
                  <a:gd name="T60" fmla="*/ 2147483646 w 4744"/>
                  <a:gd name="T61" fmla="*/ 2147483646 h 6267"/>
                  <a:gd name="T62" fmla="*/ 2147483646 w 4744"/>
                  <a:gd name="T63" fmla="*/ 2147483646 h 6267"/>
                  <a:gd name="T64" fmla="*/ 2147483646 w 4744"/>
                  <a:gd name="T65" fmla="*/ 2147483646 h 6267"/>
                  <a:gd name="T66" fmla="*/ 2147483646 w 4744"/>
                  <a:gd name="T67" fmla="*/ 2147483646 h 6267"/>
                  <a:gd name="T68" fmla="*/ 2147483646 w 4744"/>
                  <a:gd name="T69" fmla="*/ 2147483646 h 6267"/>
                  <a:gd name="T70" fmla="*/ 2147483646 w 4744"/>
                  <a:gd name="T71" fmla="*/ 2147483646 h 6267"/>
                  <a:gd name="T72" fmla="*/ 2147483646 w 4744"/>
                  <a:gd name="T73" fmla="*/ 2147483646 h 6267"/>
                  <a:gd name="T74" fmla="*/ 2147483646 w 4744"/>
                  <a:gd name="T75" fmla="*/ 2147483646 h 6267"/>
                  <a:gd name="T76" fmla="*/ 2147483646 w 4744"/>
                  <a:gd name="T77" fmla="*/ 2147483646 h 6267"/>
                  <a:gd name="T78" fmla="*/ 2147483646 w 4744"/>
                  <a:gd name="T79" fmla="*/ 2147483646 h 6267"/>
                  <a:gd name="T80" fmla="*/ 2147483646 w 4744"/>
                  <a:gd name="T81" fmla="*/ 2147483646 h 6267"/>
                  <a:gd name="T82" fmla="*/ 2147483646 w 4744"/>
                  <a:gd name="T83" fmla="*/ 2147483646 h 6267"/>
                  <a:gd name="T84" fmla="*/ 2147483646 w 4744"/>
                  <a:gd name="T85" fmla="*/ 2147483646 h 6267"/>
                  <a:gd name="T86" fmla="*/ 2147483646 w 4744"/>
                  <a:gd name="T87" fmla="*/ 2147483646 h 6267"/>
                  <a:gd name="T88" fmla="*/ 2147483646 w 4744"/>
                  <a:gd name="T89" fmla="*/ 2147483646 h 6267"/>
                  <a:gd name="T90" fmla="*/ 2147483646 w 4744"/>
                  <a:gd name="T91" fmla="*/ 2147483646 h 6267"/>
                  <a:gd name="T92" fmla="*/ 2147483646 w 4744"/>
                  <a:gd name="T93" fmla="*/ 2147483646 h 6267"/>
                  <a:gd name="T94" fmla="*/ 2147483646 w 4744"/>
                  <a:gd name="T95" fmla="*/ 2147483646 h 6267"/>
                  <a:gd name="T96" fmla="*/ 2147483646 w 4744"/>
                  <a:gd name="T97" fmla="*/ 2147483646 h 6267"/>
                  <a:gd name="T98" fmla="*/ 2147483646 w 4744"/>
                  <a:gd name="T99" fmla="*/ 2147483646 h 6267"/>
                  <a:gd name="T100" fmla="*/ 2147483646 w 4744"/>
                  <a:gd name="T101" fmla="*/ 2147483646 h 6267"/>
                  <a:gd name="T102" fmla="*/ 2147483646 w 4744"/>
                  <a:gd name="T103" fmla="*/ 2147483646 h 6267"/>
                  <a:gd name="T104" fmla="*/ 2147483646 w 4744"/>
                  <a:gd name="T105" fmla="*/ 2147483646 h 6267"/>
                  <a:gd name="T106" fmla="*/ 2147483646 w 4744"/>
                  <a:gd name="T107" fmla="*/ 2147483646 h 6267"/>
                  <a:gd name="T108" fmla="*/ 2147483646 w 4744"/>
                  <a:gd name="T109" fmla="*/ 2147483646 h 6267"/>
                  <a:gd name="T110" fmla="*/ 2147483646 w 4744"/>
                  <a:gd name="T111" fmla="*/ 2147483646 h 6267"/>
                  <a:gd name="T112" fmla="*/ 2147483646 w 4744"/>
                  <a:gd name="T113" fmla="*/ 2147483646 h 6267"/>
                  <a:gd name="T114" fmla="*/ 2147483646 w 4744"/>
                  <a:gd name="T115" fmla="*/ 2147483646 h 6267"/>
                  <a:gd name="T116" fmla="*/ 2147483646 w 4744"/>
                  <a:gd name="T117" fmla="*/ 2147483646 h 6267"/>
                  <a:gd name="T118" fmla="*/ 2147483646 w 4744"/>
                  <a:gd name="T119" fmla="*/ 2147483646 h 6267"/>
                  <a:gd name="T120" fmla="*/ 2147483646 w 4744"/>
                  <a:gd name="T121" fmla="*/ 2147483646 h 6267"/>
                  <a:gd name="T122" fmla="*/ 2147483646 w 4744"/>
                  <a:gd name="T123" fmla="*/ 2147483646 h 626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4744" h="6267">
                    <a:moveTo>
                      <a:pt x="3848" y="3467"/>
                    </a:moveTo>
                    <a:lnTo>
                      <a:pt x="3829" y="3467"/>
                    </a:lnTo>
                    <a:lnTo>
                      <a:pt x="3848" y="3486"/>
                    </a:lnTo>
                    <a:lnTo>
                      <a:pt x="3829" y="3505"/>
                    </a:lnTo>
                    <a:lnTo>
                      <a:pt x="3810" y="3524"/>
                    </a:lnTo>
                    <a:lnTo>
                      <a:pt x="3791" y="3524"/>
                    </a:lnTo>
                    <a:lnTo>
                      <a:pt x="3772" y="3486"/>
                    </a:lnTo>
                    <a:lnTo>
                      <a:pt x="3733" y="3486"/>
                    </a:lnTo>
                    <a:lnTo>
                      <a:pt x="3733" y="3524"/>
                    </a:lnTo>
                    <a:lnTo>
                      <a:pt x="3733" y="3562"/>
                    </a:lnTo>
                    <a:lnTo>
                      <a:pt x="3733" y="3581"/>
                    </a:lnTo>
                    <a:lnTo>
                      <a:pt x="3733" y="3601"/>
                    </a:lnTo>
                    <a:lnTo>
                      <a:pt x="3753" y="3619"/>
                    </a:lnTo>
                    <a:lnTo>
                      <a:pt x="3810" y="3562"/>
                    </a:lnTo>
                    <a:lnTo>
                      <a:pt x="3867" y="3486"/>
                    </a:lnTo>
                    <a:lnTo>
                      <a:pt x="3848" y="3467"/>
                    </a:lnTo>
                    <a:close/>
                    <a:moveTo>
                      <a:pt x="2781" y="2762"/>
                    </a:moveTo>
                    <a:lnTo>
                      <a:pt x="2781" y="2743"/>
                    </a:lnTo>
                    <a:lnTo>
                      <a:pt x="2819" y="2743"/>
                    </a:lnTo>
                    <a:lnTo>
                      <a:pt x="2839" y="2724"/>
                    </a:lnTo>
                    <a:lnTo>
                      <a:pt x="2819" y="2705"/>
                    </a:lnTo>
                    <a:lnTo>
                      <a:pt x="2800" y="2705"/>
                    </a:lnTo>
                    <a:lnTo>
                      <a:pt x="2781" y="2705"/>
                    </a:lnTo>
                    <a:lnTo>
                      <a:pt x="2762" y="2686"/>
                    </a:lnTo>
                    <a:lnTo>
                      <a:pt x="2762" y="2667"/>
                    </a:lnTo>
                    <a:lnTo>
                      <a:pt x="2743" y="2648"/>
                    </a:lnTo>
                    <a:lnTo>
                      <a:pt x="2743" y="2629"/>
                    </a:lnTo>
                    <a:lnTo>
                      <a:pt x="2743" y="2610"/>
                    </a:lnTo>
                    <a:lnTo>
                      <a:pt x="2762" y="2591"/>
                    </a:lnTo>
                    <a:lnTo>
                      <a:pt x="2800" y="2553"/>
                    </a:lnTo>
                    <a:lnTo>
                      <a:pt x="2800" y="2534"/>
                    </a:lnTo>
                    <a:lnTo>
                      <a:pt x="2819" y="2496"/>
                    </a:lnTo>
                    <a:lnTo>
                      <a:pt x="2686" y="2514"/>
                    </a:lnTo>
                    <a:lnTo>
                      <a:pt x="2648" y="2534"/>
                    </a:lnTo>
                    <a:lnTo>
                      <a:pt x="2629" y="2553"/>
                    </a:lnTo>
                    <a:lnTo>
                      <a:pt x="2514" y="2553"/>
                    </a:lnTo>
                    <a:lnTo>
                      <a:pt x="2495" y="2553"/>
                    </a:lnTo>
                    <a:lnTo>
                      <a:pt x="2477" y="2553"/>
                    </a:lnTo>
                    <a:lnTo>
                      <a:pt x="2458" y="2553"/>
                    </a:lnTo>
                    <a:lnTo>
                      <a:pt x="2458" y="2572"/>
                    </a:lnTo>
                    <a:lnTo>
                      <a:pt x="2458" y="2610"/>
                    </a:lnTo>
                    <a:lnTo>
                      <a:pt x="2458" y="2629"/>
                    </a:lnTo>
                    <a:lnTo>
                      <a:pt x="2458" y="2648"/>
                    </a:lnTo>
                    <a:lnTo>
                      <a:pt x="2477" y="2667"/>
                    </a:lnTo>
                    <a:lnTo>
                      <a:pt x="2477" y="2686"/>
                    </a:lnTo>
                    <a:lnTo>
                      <a:pt x="2495" y="2686"/>
                    </a:lnTo>
                    <a:lnTo>
                      <a:pt x="2495" y="2705"/>
                    </a:lnTo>
                    <a:lnTo>
                      <a:pt x="2514" y="2705"/>
                    </a:lnTo>
                    <a:lnTo>
                      <a:pt x="2514" y="2724"/>
                    </a:lnTo>
                    <a:lnTo>
                      <a:pt x="2534" y="2724"/>
                    </a:lnTo>
                    <a:lnTo>
                      <a:pt x="2534" y="2743"/>
                    </a:lnTo>
                    <a:lnTo>
                      <a:pt x="2553" y="2743"/>
                    </a:lnTo>
                    <a:lnTo>
                      <a:pt x="2572" y="2743"/>
                    </a:lnTo>
                    <a:lnTo>
                      <a:pt x="2572" y="2724"/>
                    </a:lnTo>
                    <a:lnTo>
                      <a:pt x="2572" y="2743"/>
                    </a:lnTo>
                    <a:lnTo>
                      <a:pt x="2591" y="2762"/>
                    </a:lnTo>
                    <a:lnTo>
                      <a:pt x="2591" y="2781"/>
                    </a:lnTo>
                    <a:lnTo>
                      <a:pt x="2591" y="2800"/>
                    </a:lnTo>
                    <a:lnTo>
                      <a:pt x="2572" y="2800"/>
                    </a:lnTo>
                    <a:lnTo>
                      <a:pt x="2572" y="2819"/>
                    </a:lnTo>
                    <a:lnTo>
                      <a:pt x="2553" y="2858"/>
                    </a:lnTo>
                    <a:lnTo>
                      <a:pt x="2553" y="2876"/>
                    </a:lnTo>
                    <a:lnTo>
                      <a:pt x="2572" y="2876"/>
                    </a:lnTo>
                    <a:lnTo>
                      <a:pt x="2572" y="2895"/>
                    </a:lnTo>
                    <a:lnTo>
                      <a:pt x="2591" y="2895"/>
                    </a:lnTo>
                    <a:lnTo>
                      <a:pt x="2610" y="2895"/>
                    </a:lnTo>
                    <a:lnTo>
                      <a:pt x="2667" y="2915"/>
                    </a:lnTo>
                    <a:lnTo>
                      <a:pt x="2724" y="2953"/>
                    </a:lnTo>
                    <a:lnTo>
                      <a:pt x="2743" y="2953"/>
                    </a:lnTo>
                    <a:lnTo>
                      <a:pt x="2762" y="2953"/>
                    </a:lnTo>
                    <a:lnTo>
                      <a:pt x="2762" y="2934"/>
                    </a:lnTo>
                    <a:lnTo>
                      <a:pt x="2781" y="2915"/>
                    </a:lnTo>
                    <a:lnTo>
                      <a:pt x="2781" y="2858"/>
                    </a:lnTo>
                    <a:lnTo>
                      <a:pt x="2781" y="2839"/>
                    </a:lnTo>
                    <a:lnTo>
                      <a:pt x="2781" y="2819"/>
                    </a:lnTo>
                    <a:lnTo>
                      <a:pt x="2781" y="2800"/>
                    </a:lnTo>
                    <a:lnTo>
                      <a:pt x="2781" y="2781"/>
                    </a:lnTo>
                    <a:lnTo>
                      <a:pt x="2781" y="2762"/>
                    </a:lnTo>
                    <a:close/>
                    <a:moveTo>
                      <a:pt x="4743" y="2591"/>
                    </a:moveTo>
                    <a:lnTo>
                      <a:pt x="4743" y="2572"/>
                    </a:lnTo>
                    <a:lnTo>
                      <a:pt x="4743" y="2553"/>
                    </a:lnTo>
                    <a:lnTo>
                      <a:pt x="4724" y="2553"/>
                    </a:lnTo>
                    <a:lnTo>
                      <a:pt x="4705" y="2534"/>
                    </a:lnTo>
                    <a:lnTo>
                      <a:pt x="4686" y="2514"/>
                    </a:lnTo>
                    <a:lnTo>
                      <a:pt x="4667" y="2496"/>
                    </a:lnTo>
                    <a:lnTo>
                      <a:pt x="4667" y="2477"/>
                    </a:lnTo>
                    <a:lnTo>
                      <a:pt x="4667" y="2458"/>
                    </a:lnTo>
                    <a:lnTo>
                      <a:pt x="4667" y="2438"/>
                    </a:lnTo>
                    <a:lnTo>
                      <a:pt x="4667" y="2419"/>
                    </a:lnTo>
                    <a:lnTo>
                      <a:pt x="4667" y="2400"/>
                    </a:lnTo>
                    <a:lnTo>
                      <a:pt x="4667" y="2382"/>
                    </a:lnTo>
                    <a:lnTo>
                      <a:pt x="4648" y="2382"/>
                    </a:lnTo>
                    <a:lnTo>
                      <a:pt x="4629" y="2382"/>
                    </a:lnTo>
                    <a:lnTo>
                      <a:pt x="4610" y="2382"/>
                    </a:lnTo>
                    <a:lnTo>
                      <a:pt x="4591" y="2382"/>
                    </a:lnTo>
                    <a:lnTo>
                      <a:pt x="4591" y="2362"/>
                    </a:lnTo>
                    <a:lnTo>
                      <a:pt x="4591" y="2324"/>
                    </a:lnTo>
                    <a:lnTo>
                      <a:pt x="4591" y="2305"/>
                    </a:lnTo>
                    <a:lnTo>
                      <a:pt x="4572" y="2286"/>
                    </a:lnTo>
                    <a:lnTo>
                      <a:pt x="4572" y="2267"/>
                    </a:lnTo>
                    <a:lnTo>
                      <a:pt x="4553" y="2248"/>
                    </a:lnTo>
                    <a:lnTo>
                      <a:pt x="4553" y="2229"/>
                    </a:lnTo>
                    <a:lnTo>
                      <a:pt x="4553" y="2210"/>
                    </a:lnTo>
                    <a:lnTo>
                      <a:pt x="4553" y="2191"/>
                    </a:lnTo>
                    <a:lnTo>
                      <a:pt x="4553" y="2172"/>
                    </a:lnTo>
                    <a:lnTo>
                      <a:pt x="4553" y="2153"/>
                    </a:lnTo>
                    <a:lnTo>
                      <a:pt x="4572" y="2133"/>
                    </a:lnTo>
                    <a:lnTo>
                      <a:pt x="4572" y="2115"/>
                    </a:lnTo>
                    <a:lnTo>
                      <a:pt x="4553" y="2096"/>
                    </a:lnTo>
                    <a:lnTo>
                      <a:pt x="4553" y="2077"/>
                    </a:lnTo>
                    <a:lnTo>
                      <a:pt x="4534" y="2077"/>
                    </a:lnTo>
                    <a:lnTo>
                      <a:pt x="4534" y="2057"/>
                    </a:lnTo>
                    <a:lnTo>
                      <a:pt x="4515" y="2057"/>
                    </a:lnTo>
                    <a:lnTo>
                      <a:pt x="4458" y="2057"/>
                    </a:lnTo>
                    <a:lnTo>
                      <a:pt x="4362" y="2057"/>
                    </a:lnTo>
                    <a:lnTo>
                      <a:pt x="4343" y="2077"/>
                    </a:lnTo>
                    <a:lnTo>
                      <a:pt x="4324" y="2057"/>
                    </a:lnTo>
                    <a:lnTo>
                      <a:pt x="4305" y="2038"/>
                    </a:lnTo>
                    <a:lnTo>
                      <a:pt x="4286" y="2019"/>
                    </a:lnTo>
                    <a:lnTo>
                      <a:pt x="4267" y="1981"/>
                    </a:lnTo>
                    <a:lnTo>
                      <a:pt x="4248" y="1962"/>
                    </a:lnTo>
                    <a:lnTo>
                      <a:pt x="4267" y="1924"/>
                    </a:lnTo>
                    <a:lnTo>
                      <a:pt x="4267" y="1905"/>
                    </a:lnTo>
                    <a:lnTo>
                      <a:pt x="4248" y="1905"/>
                    </a:lnTo>
                    <a:lnTo>
                      <a:pt x="4229" y="1905"/>
                    </a:lnTo>
                    <a:lnTo>
                      <a:pt x="4210" y="1943"/>
                    </a:lnTo>
                    <a:lnTo>
                      <a:pt x="4191" y="1943"/>
                    </a:lnTo>
                    <a:lnTo>
                      <a:pt x="4172" y="1943"/>
                    </a:lnTo>
                    <a:lnTo>
                      <a:pt x="4153" y="1943"/>
                    </a:lnTo>
                    <a:lnTo>
                      <a:pt x="4019" y="1791"/>
                    </a:lnTo>
                    <a:lnTo>
                      <a:pt x="4000" y="1772"/>
                    </a:lnTo>
                    <a:lnTo>
                      <a:pt x="4000" y="1752"/>
                    </a:lnTo>
                    <a:lnTo>
                      <a:pt x="4019" y="1752"/>
                    </a:lnTo>
                    <a:lnTo>
                      <a:pt x="4019" y="1734"/>
                    </a:lnTo>
                    <a:lnTo>
                      <a:pt x="4019" y="1715"/>
                    </a:lnTo>
                    <a:lnTo>
                      <a:pt x="4038" y="1696"/>
                    </a:lnTo>
                    <a:lnTo>
                      <a:pt x="4038" y="1657"/>
                    </a:lnTo>
                    <a:lnTo>
                      <a:pt x="4058" y="1638"/>
                    </a:lnTo>
                    <a:lnTo>
                      <a:pt x="4077" y="1657"/>
                    </a:lnTo>
                    <a:lnTo>
                      <a:pt x="4095" y="1657"/>
                    </a:lnTo>
                    <a:lnTo>
                      <a:pt x="4114" y="1657"/>
                    </a:lnTo>
                    <a:lnTo>
                      <a:pt x="4114" y="1638"/>
                    </a:lnTo>
                    <a:lnTo>
                      <a:pt x="4134" y="1638"/>
                    </a:lnTo>
                    <a:lnTo>
                      <a:pt x="4134" y="1620"/>
                    </a:lnTo>
                    <a:lnTo>
                      <a:pt x="4134" y="1600"/>
                    </a:lnTo>
                    <a:lnTo>
                      <a:pt x="4114" y="1600"/>
                    </a:lnTo>
                    <a:lnTo>
                      <a:pt x="4095" y="1600"/>
                    </a:lnTo>
                    <a:lnTo>
                      <a:pt x="4077" y="1600"/>
                    </a:lnTo>
                    <a:lnTo>
                      <a:pt x="4077" y="1581"/>
                    </a:lnTo>
                    <a:lnTo>
                      <a:pt x="4058" y="1562"/>
                    </a:lnTo>
                    <a:lnTo>
                      <a:pt x="4077" y="1543"/>
                    </a:lnTo>
                    <a:lnTo>
                      <a:pt x="4095" y="1543"/>
                    </a:lnTo>
                    <a:lnTo>
                      <a:pt x="4114" y="1524"/>
                    </a:lnTo>
                    <a:lnTo>
                      <a:pt x="4134" y="1524"/>
                    </a:lnTo>
                    <a:lnTo>
                      <a:pt x="4153" y="1524"/>
                    </a:lnTo>
                    <a:lnTo>
                      <a:pt x="4172" y="1505"/>
                    </a:lnTo>
                    <a:lnTo>
                      <a:pt x="4191" y="1467"/>
                    </a:lnTo>
                    <a:lnTo>
                      <a:pt x="4210" y="1448"/>
                    </a:lnTo>
                    <a:lnTo>
                      <a:pt x="4229" y="1448"/>
                    </a:lnTo>
                    <a:lnTo>
                      <a:pt x="4248" y="1429"/>
                    </a:lnTo>
                    <a:lnTo>
                      <a:pt x="4267" y="1410"/>
                    </a:lnTo>
                    <a:lnTo>
                      <a:pt x="4286" y="1391"/>
                    </a:lnTo>
                    <a:lnTo>
                      <a:pt x="4286" y="1334"/>
                    </a:lnTo>
                    <a:lnTo>
                      <a:pt x="4305" y="1315"/>
                    </a:lnTo>
                    <a:lnTo>
                      <a:pt x="4305" y="1295"/>
                    </a:lnTo>
                    <a:lnTo>
                      <a:pt x="4286" y="1295"/>
                    </a:lnTo>
                    <a:lnTo>
                      <a:pt x="4248" y="1295"/>
                    </a:lnTo>
                    <a:lnTo>
                      <a:pt x="4229" y="1295"/>
                    </a:lnTo>
                    <a:lnTo>
                      <a:pt x="4019" y="1276"/>
                    </a:lnTo>
                    <a:lnTo>
                      <a:pt x="4000" y="1276"/>
                    </a:lnTo>
                    <a:lnTo>
                      <a:pt x="4000" y="1258"/>
                    </a:lnTo>
                    <a:lnTo>
                      <a:pt x="4000" y="1239"/>
                    </a:lnTo>
                    <a:lnTo>
                      <a:pt x="3982" y="1239"/>
                    </a:lnTo>
                    <a:lnTo>
                      <a:pt x="3962" y="1239"/>
                    </a:lnTo>
                    <a:lnTo>
                      <a:pt x="3943" y="1239"/>
                    </a:lnTo>
                    <a:lnTo>
                      <a:pt x="3924" y="1276"/>
                    </a:lnTo>
                    <a:lnTo>
                      <a:pt x="3905" y="1276"/>
                    </a:lnTo>
                    <a:lnTo>
                      <a:pt x="3886" y="1276"/>
                    </a:lnTo>
                    <a:lnTo>
                      <a:pt x="3848" y="1258"/>
                    </a:lnTo>
                    <a:lnTo>
                      <a:pt x="3733" y="1258"/>
                    </a:lnTo>
                    <a:lnTo>
                      <a:pt x="3696" y="1276"/>
                    </a:lnTo>
                    <a:lnTo>
                      <a:pt x="3677" y="1276"/>
                    </a:lnTo>
                    <a:lnTo>
                      <a:pt x="3677" y="1295"/>
                    </a:lnTo>
                    <a:lnTo>
                      <a:pt x="3677" y="1315"/>
                    </a:lnTo>
                    <a:lnTo>
                      <a:pt x="3657" y="1295"/>
                    </a:lnTo>
                    <a:lnTo>
                      <a:pt x="3638" y="1295"/>
                    </a:lnTo>
                    <a:lnTo>
                      <a:pt x="3638" y="1276"/>
                    </a:lnTo>
                    <a:lnTo>
                      <a:pt x="3638" y="1258"/>
                    </a:lnTo>
                    <a:lnTo>
                      <a:pt x="3638" y="1239"/>
                    </a:lnTo>
                    <a:lnTo>
                      <a:pt x="3638" y="1200"/>
                    </a:lnTo>
                    <a:lnTo>
                      <a:pt x="3638" y="1181"/>
                    </a:lnTo>
                    <a:lnTo>
                      <a:pt x="3619" y="1181"/>
                    </a:lnTo>
                    <a:lnTo>
                      <a:pt x="3601" y="1162"/>
                    </a:lnTo>
                    <a:lnTo>
                      <a:pt x="3601" y="1124"/>
                    </a:lnTo>
                    <a:lnTo>
                      <a:pt x="3619" y="1086"/>
                    </a:lnTo>
                    <a:lnTo>
                      <a:pt x="3619" y="1067"/>
                    </a:lnTo>
                    <a:lnTo>
                      <a:pt x="3619" y="1048"/>
                    </a:lnTo>
                    <a:lnTo>
                      <a:pt x="3601" y="1048"/>
                    </a:lnTo>
                    <a:lnTo>
                      <a:pt x="3601" y="1029"/>
                    </a:lnTo>
                    <a:lnTo>
                      <a:pt x="3581" y="1029"/>
                    </a:lnTo>
                    <a:lnTo>
                      <a:pt x="3562" y="1029"/>
                    </a:lnTo>
                    <a:lnTo>
                      <a:pt x="3543" y="1029"/>
                    </a:lnTo>
                    <a:lnTo>
                      <a:pt x="3543" y="1010"/>
                    </a:lnTo>
                    <a:lnTo>
                      <a:pt x="3524" y="953"/>
                    </a:lnTo>
                    <a:lnTo>
                      <a:pt x="3505" y="934"/>
                    </a:lnTo>
                    <a:lnTo>
                      <a:pt x="3505" y="895"/>
                    </a:lnTo>
                    <a:lnTo>
                      <a:pt x="3486" y="895"/>
                    </a:lnTo>
                    <a:lnTo>
                      <a:pt x="3486" y="877"/>
                    </a:lnTo>
                    <a:lnTo>
                      <a:pt x="3505" y="858"/>
                    </a:lnTo>
                    <a:lnTo>
                      <a:pt x="3505" y="838"/>
                    </a:lnTo>
                    <a:lnTo>
                      <a:pt x="3524" y="819"/>
                    </a:lnTo>
                    <a:lnTo>
                      <a:pt x="3543" y="838"/>
                    </a:lnTo>
                    <a:lnTo>
                      <a:pt x="3562" y="858"/>
                    </a:lnTo>
                    <a:lnTo>
                      <a:pt x="3581" y="877"/>
                    </a:lnTo>
                    <a:lnTo>
                      <a:pt x="3601" y="858"/>
                    </a:lnTo>
                    <a:lnTo>
                      <a:pt x="3601" y="838"/>
                    </a:lnTo>
                    <a:lnTo>
                      <a:pt x="3619" y="800"/>
                    </a:lnTo>
                    <a:lnTo>
                      <a:pt x="3619" y="781"/>
                    </a:lnTo>
                    <a:lnTo>
                      <a:pt x="3619" y="762"/>
                    </a:lnTo>
                    <a:lnTo>
                      <a:pt x="3619" y="743"/>
                    </a:lnTo>
                    <a:lnTo>
                      <a:pt x="3601" y="743"/>
                    </a:lnTo>
                    <a:lnTo>
                      <a:pt x="3581" y="724"/>
                    </a:lnTo>
                    <a:lnTo>
                      <a:pt x="3581" y="705"/>
                    </a:lnTo>
                    <a:lnTo>
                      <a:pt x="3601" y="667"/>
                    </a:lnTo>
                    <a:lnTo>
                      <a:pt x="3601" y="648"/>
                    </a:lnTo>
                    <a:lnTo>
                      <a:pt x="3601" y="629"/>
                    </a:lnTo>
                    <a:lnTo>
                      <a:pt x="3581" y="629"/>
                    </a:lnTo>
                    <a:lnTo>
                      <a:pt x="3581" y="610"/>
                    </a:lnTo>
                    <a:lnTo>
                      <a:pt x="3581" y="591"/>
                    </a:lnTo>
                    <a:lnTo>
                      <a:pt x="3581" y="572"/>
                    </a:lnTo>
                    <a:lnTo>
                      <a:pt x="3581" y="553"/>
                    </a:lnTo>
                    <a:lnTo>
                      <a:pt x="3562" y="553"/>
                    </a:lnTo>
                    <a:lnTo>
                      <a:pt x="3543" y="533"/>
                    </a:lnTo>
                    <a:lnTo>
                      <a:pt x="3543" y="553"/>
                    </a:lnTo>
                    <a:lnTo>
                      <a:pt x="3524" y="572"/>
                    </a:lnTo>
                    <a:lnTo>
                      <a:pt x="3524" y="591"/>
                    </a:lnTo>
                    <a:lnTo>
                      <a:pt x="3505" y="610"/>
                    </a:lnTo>
                    <a:lnTo>
                      <a:pt x="3486" y="610"/>
                    </a:lnTo>
                    <a:lnTo>
                      <a:pt x="3467" y="591"/>
                    </a:lnTo>
                    <a:lnTo>
                      <a:pt x="3467" y="572"/>
                    </a:lnTo>
                    <a:lnTo>
                      <a:pt x="3467" y="553"/>
                    </a:lnTo>
                    <a:lnTo>
                      <a:pt x="3448" y="533"/>
                    </a:lnTo>
                    <a:lnTo>
                      <a:pt x="3448" y="515"/>
                    </a:lnTo>
                    <a:lnTo>
                      <a:pt x="3448" y="496"/>
                    </a:lnTo>
                    <a:lnTo>
                      <a:pt x="3448" y="457"/>
                    </a:lnTo>
                    <a:lnTo>
                      <a:pt x="3448" y="438"/>
                    </a:lnTo>
                    <a:lnTo>
                      <a:pt x="3391" y="419"/>
                    </a:lnTo>
                    <a:lnTo>
                      <a:pt x="3372" y="401"/>
                    </a:lnTo>
                    <a:lnTo>
                      <a:pt x="3372" y="381"/>
                    </a:lnTo>
                    <a:lnTo>
                      <a:pt x="3391" y="381"/>
                    </a:lnTo>
                    <a:lnTo>
                      <a:pt x="3391" y="362"/>
                    </a:lnTo>
                    <a:lnTo>
                      <a:pt x="3410" y="362"/>
                    </a:lnTo>
                    <a:lnTo>
                      <a:pt x="3410" y="343"/>
                    </a:lnTo>
                    <a:lnTo>
                      <a:pt x="3410" y="324"/>
                    </a:lnTo>
                    <a:lnTo>
                      <a:pt x="3391" y="324"/>
                    </a:lnTo>
                    <a:lnTo>
                      <a:pt x="3391" y="305"/>
                    </a:lnTo>
                    <a:lnTo>
                      <a:pt x="3391" y="286"/>
                    </a:lnTo>
                    <a:lnTo>
                      <a:pt x="3391" y="267"/>
                    </a:lnTo>
                    <a:lnTo>
                      <a:pt x="3391" y="248"/>
                    </a:lnTo>
                    <a:lnTo>
                      <a:pt x="3391" y="229"/>
                    </a:lnTo>
                    <a:lnTo>
                      <a:pt x="3372" y="210"/>
                    </a:lnTo>
                    <a:lnTo>
                      <a:pt x="3334" y="191"/>
                    </a:lnTo>
                    <a:lnTo>
                      <a:pt x="3276" y="134"/>
                    </a:lnTo>
                    <a:lnTo>
                      <a:pt x="3276" y="96"/>
                    </a:lnTo>
                    <a:lnTo>
                      <a:pt x="3257" y="96"/>
                    </a:lnTo>
                    <a:lnTo>
                      <a:pt x="3238" y="76"/>
                    </a:lnTo>
                    <a:lnTo>
                      <a:pt x="3238" y="57"/>
                    </a:lnTo>
                    <a:lnTo>
                      <a:pt x="3238" y="38"/>
                    </a:lnTo>
                    <a:lnTo>
                      <a:pt x="3238" y="20"/>
                    </a:lnTo>
                    <a:lnTo>
                      <a:pt x="3220" y="20"/>
                    </a:lnTo>
                    <a:lnTo>
                      <a:pt x="3181" y="38"/>
                    </a:lnTo>
                    <a:lnTo>
                      <a:pt x="3105" y="57"/>
                    </a:lnTo>
                    <a:lnTo>
                      <a:pt x="3086" y="76"/>
                    </a:lnTo>
                    <a:lnTo>
                      <a:pt x="3048" y="38"/>
                    </a:lnTo>
                    <a:lnTo>
                      <a:pt x="3048" y="20"/>
                    </a:lnTo>
                    <a:lnTo>
                      <a:pt x="3048" y="0"/>
                    </a:lnTo>
                    <a:lnTo>
                      <a:pt x="3029" y="0"/>
                    </a:lnTo>
                    <a:lnTo>
                      <a:pt x="3029" y="20"/>
                    </a:lnTo>
                    <a:lnTo>
                      <a:pt x="3010" y="38"/>
                    </a:lnTo>
                    <a:lnTo>
                      <a:pt x="3010" y="57"/>
                    </a:lnTo>
                    <a:lnTo>
                      <a:pt x="2991" y="57"/>
                    </a:lnTo>
                    <a:lnTo>
                      <a:pt x="2971" y="76"/>
                    </a:lnTo>
                    <a:lnTo>
                      <a:pt x="2971" y="96"/>
                    </a:lnTo>
                    <a:lnTo>
                      <a:pt x="2953" y="134"/>
                    </a:lnTo>
                    <a:lnTo>
                      <a:pt x="2953" y="152"/>
                    </a:lnTo>
                    <a:lnTo>
                      <a:pt x="2953" y="172"/>
                    </a:lnTo>
                    <a:lnTo>
                      <a:pt x="2934" y="172"/>
                    </a:lnTo>
                    <a:lnTo>
                      <a:pt x="2895" y="172"/>
                    </a:lnTo>
                    <a:lnTo>
                      <a:pt x="2876" y="172"/>
                    </a:lnTo>
                    <a:lnTo>
                      <a:pt x="2839" y="152"/>
                    </a:lnTo>
                    <a:lnTo>
                      <a:pt x="2819" y="152"/>
                    </a:lnTo>
                    <a:lnTo>
                      <a:pt x="2762" y="152"/>
                    </a:lnTo>
                    <a:lnTo>
                      <a:pt x="2743" y="152"/>
                    </a:lnTo>
                    <a:lnTo>
                      <a:pt x="2724" y="152"/>
                    </a:lnTo>
                    <a:lnTo>
                      <a:pt x="2686" y="172"/>
                    </a:lnTo>
                    <a:lnTo>
                      <a:pt x="2553" y="229"/>
                    </a:lnTo>
                    <a:lnTo>
                      <a:pt x="2534" y="248"/>
                    </a:lnTo>
                    <a:lnTo>
                      <a:pt x="2514" y="286"/>
                    </a:lnTo>
                    <a:lnTo>
                      <a:pt x="2514" y="305"/>
                    </a:lnTo>
                    <a:lnTo>
                      <a:pt x="2514" y="324"/>
                    </a:lnTo>
                    <a:lnTo>
                      <a:pt x="2514" y="343"/>
                    </a:lnTo>
                    <a:lnTo>
                      <a:pt x="2514" y="362"/>
                    </a:lnTo>
                    <a:lnTo>
                      <a:pt x="2534" y="401"/>
                    </a:lnTo>
                    <a:lnTo>
                      <a:pt x="2553" y="401"/>
                    </a:lnTo>
                    <a:lnTo>
                      <a:pt x="2553" y="419"/>
                    </a:lnTo>
                    <a:lnTo>
                      <a:pt x="2553" y="438"/>
                    </a:lnTo>
                    <a:lnTo>
                      <a:pt x="2553" y="457"/>
                    </a:lnTo>
                    <a:lnTo>
                      <a:pt x="2534" y="477"/>
                    </a:lnTo>
                    <a:lnTo>
                      <a:pt x="2534" y="496"/>
                    </a:lnTo>
                    <a:lnTo>
                      <a:pt x="2534" y="515"/>
                    </a:lnTo>
                    <a:lnTo>
                      <a:pt x="2534" y="533"/>
                    </a:lnTo>
                    <a:lnTo>
                      <a:pt x="2553" y="553"/>
                    </a:lnTo>
                    <a:lnTo>
                      <a:pt x="2553" y="572"/>
                    </a:lnTo>
                    <a:lnTo>
                      <a:pt x="2553" y="591"/>
                    </a:lnTo>
                    <a:lnTo>
                      <a:pt x="2534" y="610"/>
                    </a:lnTo>
                    <a:lnTo>
                      <a:pt x="2514" y="610"/>
                    </a:lnTo>
                    <a:lnTo>
                      <a:pt x="2495" y="629"/>
                    </a:lnTo>
                    <a:lnTo>
                      <a:pt x="2495" y="648"/>
                    </a:lnTo>
                    <a:lnTo>
                      <a:pt x="2477" y="648"/>
                    </a:lnTo>
                    <a:lnTo>
                      <a:pt x="2458" y="648"/>
                    </a:lnTo>
                    <a:lnTo>
                      <a:pt x="2400" y="686"/>
                    </a:lnTo>
                    <a:lnTo>
                      <a:pt x="2362" y="705"/>
                    </a:lnTo>
                    <a:lnTo>
                      <a:pt x="2343" y="705"/>
                    </a:lnTo>
                    <a:lnTo>
                      <a:pt x="2324" y="705"/>
                    </a:lnTo>
                    <a:lnTo>
                      <a:pt x="2324" y="686"/>
                    </a:lnTo>
                    <a:lnTo>
                      <a:pt x="2305" y="686"/>
                    </a:lnTo>
                    <a:lnTo>
                      <a:pt x="2305" y="667"/>
                    </a:lnTo>
                    <a:lnTo>
                      <a:pt x="2286" y="667"/>
                    </a:lnTo>
                    <a:lnTo>
                      <a:pt x="2248" y="667"/>
                    </a:lnTo>
                    <a:lnTo>
                      <a:pt x="2248" y="686"/>
                    </a:lnTo>
                    <a:lnTo>
                      <a:pt x="2229" y="686"/>
                    </a:lnTo>
                    <a:lnTo>
                      <a:pt x="2229" y="667"/>
                    </a:lnTo>
                    <a:lnTo>
                      <a:pt x="2210" y="629"/>
                    </a:lnTo>
                    <a:lnTo>
                      <a:pt x="2191" y="610"/>
                    </a:lnTo>
                    <a:lnTo>
                      <a:pt x="2172" y="610"/>
                    </a:lnTo>
                    <a:lnTo>
                      <a:pt x="2172" y="629"/>
                    </a:lnTo>
                    <a:lnTo>
                      <a:pt x="2096" y="667"/>
                    </a:lnTo>
                    <a:lnTo>
                      <a:pt x="2057" y="743"/>
                    </a:lnTo>
                    <a:lnTo>
                      <a:pt x="2038" y="743"/>
                    </a:lnTo>
                    <a:lnTo>
                      <a:pt x="2000" y="743"/>
                    </a:lnTo>
                    <a:lnTo>
                      <a:pt x="1981" y="762"/>
                    </a:lnTo>
                    <a:lnTo>
                      <a:pt x="1981" y="800"/>
                    </a:lnTo>
                    <a:lnTo>
                      <a:pt x="1962" y="819"/>
                    </a:lnTo>
                    <a:lnTo>
                      <a:pt x="1943" y="819"/>
                    </a:lnTo>
                    <a:lnTo>
                      <a:pt x="1924" y="819"/>
                    </a:lnTo>
                    <a:lnTo>
                      <a:pt x="1905" y="781"/>
                    </a:lnTo>
                    <a:lnTo>
                      <a:pt x="1886" y="743"/>
                    </a:lnTo>
                    <a:lnTo>
                      <a:pt x="1867" y="705"/>
                    </a:lnTo>
                    <a:lnTo>
                      <a:pt x="1848" y="705"/>
                    </a:lnTo>
                    <a:lnTo>
                      <a:pt x="1848" y="686"/>
                    </a:lnTo>
                    <a:lnTo>
                      <a:pt x="1829" y="686"/>
                    </a:lnTo>
                    <a:lnTo>
                      <a:pt x="1810" y="686"/>
                    </a:lnTo>
                    <a:lnTo>
                      <a:pt x="1791" y="705"/>
                    </a:lnTo>
                    <a:lnTo>
                      <a:pt x="1752" y="743"/>
                    </a:lnTo>
                    <a:lnTo>
                      <a:pt x="1657" y="781"/>
                    </a:lnTo>
                    <a:lnTo>
                      <a:pt x="1581" y="838"/>
                    </a:lnTo>
                    <a:lnTo>
                      <a:pt x="1543" y="858"/>
                    </a:lnTo>
                    <a:lnTo>
                      <a:pt x="1410" y="895"/>
                    </a:lnTo>
                    <a:lnTo>
                      <a:pt x="1391" y="914"/>
                    </a:lnTo>
                    <a:lnTo>
                      <a:pt x="1391" y="934"/>
                    </a:lnTo>
                    <a:lnTo>
                      <a:pt x="1391" y="953"/>
                    </a:lnTo>
                    <a:lnTo>
                      <a:pt x="1410" y="991"/>
                    </a:lnTo>
                    <a:lnTo>
                      <a:pt x="1410" y="1010"/>
                    </a:lnTo>
                    <a:lnTo>
                      <a:pt x="1391" y="1010"/>
                    </a:lnTo>
                    <a:lnTo>
                      <a:pt x="1391" y="991"/>
                    </a:lnTo>
                    <a:lnTo>
                      <a:pt x="1371" y="991"/>
                    </a:lnTo>
                    <a:lnTo>
                      <a:pt x="1353" y="1010"/>
                    </a:lnTo>
                    <a:lnTo>
                      <a:pt x="1353" y="1029"/>
                    </a:lnTo>
                    <a:lnTo>
                      <a:pt x="1334" y="1029"/>
                    </a:lnTo>
                    <a:lnTo>
                      <a:pt x="1257" y="1010"/>
                    </a:lnTo>
                    <a:lnTo>
                      <a:pt x="1239" y="1010"/>
                    </a:lnTo>
                    <a:lnTo>
                      <a:pt x="1181" y="1010"/>
                    </a:lnTo>
                    <a:lnTo>
                      <a:pt x="1067" y="1010"/>
                    </a:lnTo>
                    <a:lnTo>
                      <a:pt x="1067" y="991"/>
                    </a:lnTo>
                    <a:lnTo>
                      <a:pt x="1067" y="972"/>
                    </a:lnTo>
                    <a:lnTo>
                      <a:pt x="1067" y="934"/>
                    </a:lnTo>
                    <a:lnTo>
                      <a:pt x="1067" y="895"/>
                    </a:lnTo>
                    <a:lnTo>
                      <a:pt x="1067" y="877"/>
                    </a:lnTo>
                    <a:lnTo>
                      <a:pt x="1067" y="838"/>
                    </a:lnTo>
                    <a:lnTo>
                      <a:pt x="1067" y="819"/>
                    </a:lnTo>
                    <a:lnTo>
                      <a:pt x="1067" y="800"/>
                    </a:lnTo>
                    <a:lnTo>
                      <a:pt x="1086" y="800"/>
                    </a:lnTo>
                    <a:lnTo>
                      <a:pt x="1105" y="800"/>
                    </a:lnTo>
                    <a:lnTo>
                      <a:pt x="1105" y="781"/>
                    </a:lnTo>
                    <a:lnTo>
                      <a:pt x="1105" y="743"/>
                    </a:lnTo>
                    <a:lnTo>
                      <a:pt x="1105" y="724"/>
                    </a:lnTo>
                    <a:lnTo>
                      <a:pt x="1105" y="705"/>
                    </a:lnTo>
                    <a:lnTo>
                      <a:pt x="1105" y="686"/>
                    </a:lnTo>
                    <a:lnTo>
                      <a:pt x="1086" y="648"/>
                    </a:lnTo>
                    <a:lnTo>
                      <a:pt x="1067" y="610"/>
                    </a:lnTo>
                    <a:lnTo>
                      <a:pt x="1067" y="591"/>
                    </a:lnTo>
                    <a:lnTo>
                      <a:pt x="1048" y="553"/>
                    </a:lnTo>
                    <a:lnTo>
                      <a:pt x="1048" y="515"/>
                    </a:lnTo>
                    <a:lnTo>
                      <a:pt x="1048" y="496"/>
                    </a:lnTo>
                    <a:lnTo>
                      <a:pt x="1048" y="477"/>
                    </a:lnTo>
                    <a:lnTo>
                      <a:pt x="1010" y="457"/>
                    </a:lnTo>
                    <a:lnTo>
                      <a:pt x="1010" y="477"/>
                    </a:lnTo>
                    <a:lnTo>
                      <a:pt x="990" y="477"/>
                    </a:lnTo>
                    <a:lnTo>
                      <a:pt x="972" y="496"/>
                    </a:lnTo>
                    <a:lnTo>
                      <a:pt x="858" y="477"/>
                    </a:lnTo>
                    <a:lnTo>
                      <a:pt x="819" y="496"/>
                    </a:lnTo>
                    <a:lnTo>
                      <a:pt x="800" y="515"/>
                    </a:lnTo>
                    <a:lnTo>
                      <a:pt x="781" y="553"/>
                    </a:lnTo>
                    <a:lnTo>
                      <a:pt x="762" y="553"/>
                    </a:lnTo>
                    <a:lnTo>
                      <a:pt x="743" y="629"/>
                    </a:lnTo>
                    <a:lnTo>
                      <a:pt x="743" y="648"/>
                    </a:lnTo>
                    <a:lnTo>
                      <a:pt x="724" y="667"/>
                    </a:lnTo>
                    <a:lnTo>
                      <a:pt x="724" y="686"/>
                    </a:lnTo>
                    <a:lnTo>
                      <a:pt x="705" y="686"/>
                    </a:lnTo>
                    <a:lnTo>
                      <a:pt x="686" y="686"/>
                    </a:lnTo>
                    <a:lnTo>
                      <a:pt x="667" y="705"/>
                    </a:lnTo>
                    <a:lnTo>
                      <a:pt x="629" y="743"/>
                    </a:lnTo>
                    <a:lnTo>
                      <a:pt x="609" y="762"/>
                    </a:lnTo>
                    <a:lnTo>
                      <a:pt x="591" y="800"/>
                    </a:lnTo>
                    <a:lnTo>
                      <a:pt x="591" y="819"/>
                    </a:lnTo>
                    <a:lnTo>
                      <a:pt x="572" y="858"/>
                    </a:lnTo>
                    <a:lnTo>
                      <a:pt x="572" y="1029"/>
                    </a:lnTo>
                    <a:lnTo>
                      <a:pt x="553" y="1029"/>
                    </a:lnTo>
                    <a:lnTo>
                      <a:pt x="553" y="1048"/>
                    </a:lnTo>
                    <a:lnTo>
                      <a:pt x="533" y="1048"/>
                    </a:lnTo>
                    <a:lnTo>
                      <a:pt x="514" y="1067"/>
                    </a:lnTo>
                    <a:lnTo>
                      <a:pt x="438" y="1086"/>
                    </a:lnTo>
                    <a:lnTo>
                      <a:pt x="419" y="1105"/>
                    </a:lnTo>
                    <a:lnTo>
                      <a:pt x="419" y="1124"/>
                    </a:lnTo>
                    <a:lnTo>
                      <a:pt x="400" y="1162"/>
                    </a:lnTo>
                    <a:lnTo>
                      <a:pt x="381" y="1181"/>
                    </a:lnTo>
                    <a:lnTo>
                      <a:pt x="362" y="1200"/>
                    </a:lnTo>
                    <a:lnTo>
                      <a:pt x="362" y="1219"/>
                    </a:lnTo>
                    <a:lnTo>
                      <a:pt x="362" y="1239"/>
                    </a:lnTo>
                    <a:lnTo>
                      <a:pt x="343" y="1276"/>
                    </a:lnTo>
                    <a:lnTo>
                      <a:pt x="343" y="1315"/>
                    </a:lnTo>
                    <a:lnTo>
                      <a:pt x="343" y="1334"/>
                    </a:lnTo>
                    <a:lnTo>
                      <a:pt x="362" y="1334"/>
                    </a:lnTo>
                    <a:lnTo>
                      <a:pt x="362" y="1353"/>
                    </a:lnTo>
                    <a:lnTo>
                      <a:pt x="381" y="1353"/>
                    </a:lnTo>
                    <a:lnTo>
                      <a:pt x="400" y="1372"/>
                    </a:lnTo>
                    <a:lnTo>
                      <a:pt x="400" y="1391"/>
                    </a:lnTo>
                    <a:lnTo>
                      <a:pt x="419" y="1429"/>
                    </a:lnTo>
                    <a:lnTo>
                      <a:pt x="400" y="1448"/>
                    </a:lnTo>
                    <a:lnTo>
                      <a:pt x="400" y="1467"/>
                    </a:lnTo>
                    <a:lnTo>
                      <a:pt x="381" y="1467"/>
                    </a:lnTo>
                    <a:lnTo>
                      <a:pt x="362" y="1448"/>
                    </a:lnTo>
                    <a:lnTo>
                      <a:pt x="343" y="1448"/>
                    </a:lnTo>
                    <a:lnTo>
                      <a:pt x="343" y="1467"/>
                    </a:lnTo>
                    <a:lnTo>
                      <a:pt x="324" y="1486"/>
                    </a:lnTo>
                    <a:lnTo>
                      <a:pt x="324" y="1505"/>
                    </a:lnTo>
                    <a:lnTo>
                      <a:pt x="324" y="1524"/>
                    </a:lnTo>
                    <a:lnTo>
                      <a:pt x="305" y="1524"/>
                    </a:lnTo>
                    <a:lnTo>
                      <a:pt x="286" y="1524"/>
                    </a:lnTo>
                    <a:lnTo>
                      <a:pt x="305" y="1562"/>
                    </a:lnTo>
                    <a:lnTo>
                      <a:pt x="343" y="1581"/>
                    </a:lnTo>
                    <a:lnTo>
                      <a:pt x="362" y="1581"/>
                    </a:lnTo>
                    <a:lnTo>
                      <a:pt x="362" y="1600"/>
                    </a:lnTo>
                    <a:lnTo>
                      <a:pt x="381" y="1638"/>
                    </a:lnTo>
                    <a:lnTo>
                      <a:pt x="400" y="1657"/>
                    </a:lnTo>
                    <a:lnTo>
                      <a:pt x="400" y="1676"/>
                    </a:lnTo>
                    <a:lnTo>
                      <a:pt x="419" y="1676"/>
                    </a:lnTo>
                    <a:lnTo>
                      <a:pt x="438" y="1676"/>
                    </a:lnTo>
                    <a:lnTo>
                      <a:pt x="438" y="1696"/>
                    </a:lnTo>
                    <a:lnTo>
                      <a:pt x="457" y="1734"/>
                    </a:lnTo>
                    <a:lnTo>
                      <a:pt x="457" y="1772"/>
                    </a:lnTo>
                    <a:lnTo>
                      <a:pt x="457" y="1791"/>
                    </a:lnTo>
                    <a:lnTo>
                      <a:pt x="496" y="1810"/>
                    </a:lnTo>
                    <a:lnTo>
                      <a:pt x="514" y="1829"/>
                    </a:lnTo>
                    <a:lnTo>
                      <a:pt x="533" y="1867"/>
                    </a:lnTo>
                    <a:lnTo>
                      <a:pt x="533" y="1886"/>
                    </a:lnTo>
                    <a:lnTo>
                      <a:pt x="533" y="1905"/>
                    </a:lnTo>
                    <a:lnTo>
                      <a:pt x="533" y="1924"/>
                    </a:lnTo>
                    <a:lnTo>
                      <a:pt x="533" y="1943"/>
                    </a:lnTo>
                    <a:lnTo>
                      <a:pt x="572" y="1981"/>
                    </a:lnTo>
                    <a:lnTo>
                      <a:pt x="591" y="2001"/>
                    </a:lnTo>
                    <a:lnTo>
                      <a:pt x="591" y="2019"/>
                    </a:lnTo>
                    <a:lnTo>
                      <a:pt x="609" y="2038"/>
                    </a:lnTo>
                    <a:lnTo>
                      <a:pt x="609" y="2057"/>
                    </a:lnTo>
                    <a:lnTo>
                      <a:pt x="609" y="2096"/>
                    </a:lnTo>
                    <a:lnTo>
                      <a:pt x="629" y="2172"/>
                    </a:lnTo>
                    <a:lnTo>
                      <a:pt x="629" y="2191"/>
                    </a:lnTo>
                    <a:lnTo>
                      <a:pt x="629" y="2210"/>
                    </a:lnTo>
                    <a:lnTo>
                      <a:pt x="629" y="2229"/>
                    </a:lnTo>
                    <a:lnTo>
                      <a:pt x="648" y="2229"/>
                    </a:lnTo>
                    <a:lnTo>
                      <a:pt x="705" y="2229"/>
                    </a:lnTo>
                    <a:lnTo>
                      <a:pt x="743" y="2229"/>
                    </a:lnTo>
                    <a:lnTo>
                      <a:pt x="781" y="2248"/>
                    </a:lnTo>
                    <a:lnTo>
                      <a:pt x="800" y="2248"/>
                    </a:lnTo>
                    <a:lnTo>
                      <a:pt x="800" y="2267"/>
                    </a:lnTo>
                    <a:lnTo>
                      <a:pt x="781" y="2267"/>
                    </a:lnTo>
                    <a:lnTo>
                      <a:pt x="781" y="2286"/>
                    </a:lnTo>
                    <a:lnTo>
                      <a:pt x="743" y="2305"/>
                    </a:lnTo>
                    <a:lnTo>
                      <a:pt x="629" y="2343"/>
                    </a:lnTo>
                    <a:lnTo>
                      <a:pt x="591" y="2362"/>
                    </a:lnTo>
                    <a:lnTo>
                      <a:pt x="533" y="2382"/>
                    </a:lnTo>
                    <a:lnTo>
                      <a:pt x="496" y="2382"/>
                    </a:lnTo>
                    <a:lnTo>
                      <a:pt x="477" y="2400"/>
                    </a:lnTo>
                    <a:lnTo>
                      <a:pt x="477" y="2419"/>
                    </a:lnTo>
                    <a:lnTo>
                      <a:pt x="477" y="2477"/>
                    </a:lnTo>
                    <a:lnTo>
                      <a:pt x="457" y="2496"/>
                    </a:lnTo>
                    <a:lnTo>
                      <a:pt x="438" y="2496"/>
                    </a:lnTo>
                    <a:lnTo>
                      <a:pt x="438" y="2477"/>
                    </a:lnTo>
                    <a:lnTo>
                      <a:pt x="438" y="2458"/>
                    </a:lnTo>
                    <a:lnTo>
                      <a:pt x="419" y="2458"/>
                    </a:lnTo>
                    <a:lnTo>
                      <a:pt x="400" y="2477"/>
                    </a:lnTo>
                    <a:lnTo>
                      <a:pt x="400" y="2496"/>
                    </a:lnTo>
                    <a:lnTo>
                      <a:pt x="381" y="2496"/>
                    </a:lnTo>
                    <a:lnTo>
                      <a:pt x="381" y="2514"/>
                    </a:lnTo>
                    <a:lnTo>
                      <a:pt x="362" y="2514"/>
                    </a:lnTo>
                    <a:lnTo>
                      <a:pt x="362" y="2534"/>
                    </a:lnTo>
                    <a:lnTo>
                      <a:pt x="362" y="2553"/>
                    </a:lnTo>
                    <a:lnTo>
                      <a:pt x="362" y="2572"/>
                    </a:lnTo>
                    <a:lnTo>
                      <a:pt x="419" y="2591"/>
                    </a:lnTo>
                    <a:lnTo>
                      <a:pt x="438" y="2610"/>
                    </a:lnTo>
                    <a:lnTo>
                      <a:pt x="438" y="2629"/>
                    </a:lnTo>
                    <a:lnTo>
                      <a:pt x="438" y="2648"/>
                    </a:lnTo>
                    <a:lnTo>
                      <a:pt x="457" y="2648"/>
                    </a:lnTo>
                    <a:lnTo>
                      <a:pt x="477" y="2667"/>
                    </a:lnTo>
                    <a:lnTo>
                      <a:pt x="553" y="2667"/>
                    </a:lnTo>
                    <a:lnTo>
                      <a:pt x="572" y="2686"/>
                    </a:lnTo>
                    <a:lnTo>
                      <a:pt x="591" y="2686"/>
                    </a:lnTo>
                    <a:lnTo>
                      <a:pt x="591" y="2705"/>
                    </a:lnTo>
                    <a:lnTo>
                      <a:pt x="667" y="2705"/>
                    </a:lnTo>
                    <a:lnTo>
                      <a:pt x="667" y="2724"/>
                    </a:lnTo>
                    <a:lnTo>
                      <a:pt x="686" y="2705"/>
                    </a:lnTo>
                    <a:lnTo>
                      <a:pt x="705" y="2705"/>
                    </a:lnTo>
                    <a:lnTo>
                      <a:pt x="705" y="2724"/>
                    </a:lnTo>
                    <a:lnTo>
                      <a:pt x="724" y="2724"/>
                    </a:lnTo>
                    <a:lnTo>
                      <a:pt x="724" y="2743"/>
                    </a:lnTo>
                    <a:lnTo>
                      <a:pt x="724" y="2800"/>
                    </a:lnTo>
                    <a:lnTo>
                      <a:pt x="724" y="2819"/>
                    </a:lnTo>
                    <a:lnTo>
                      <a:pt x="705" y="2858"/>
                    </a:lnTo>
                    <a:lnTo>
                      <a:pt x="705" y="2876"/>
                    </a:lnTo>
                    <a:lnTo>
                      <a:pt x="705" y="2895"/>
                    </a:lnTo>
                    <a:lnTo>
                      <a:pt x="724" y="2915"/>
                    </a:lnTo>
                    <a:lnTo>
                      <a:pt x="724" y="2934"/>
                    </a:lnTo>
                    <a:lnTo>
                      <a:pt x="724" y="2953"/>
                    </a:lnTo>
                    <a:lnTo>
                      <a:pt x="743" y="2953"/>
                    </a:lnTo>
                    <a:lnTo>
                      <a:pt x="762" y="2953"/>
                    </a:lnTo>
                    <a:lnTo>
                      <a:pt x="762" y="2972"/>
                    </a:lnTo>
                    <a:lnTo>
                      <a:pt x="781" y="2972"/>
                    </a:lnTo>
                    <a:lnTo>
                      <a:pt x="781" y="2991"/>
                    </a:lnTo>
                    <a:lnTo>
                      <a:pt x="800" y="2991"/>
                    </a:lnTo>
                    <a:lnTo>
                      <a:pt x="819" y="3010"/>
                    </a:lnTo>
                    <a:lnTo>
                      <a:pt x="819" y="3029"/>
                    </a:lnTo>
                    <a:lnTo>
                      <a:pt x="819" y="3067"/>
                    </a:lnTo>
                    <a:lnTo>
                      <a:pt x="800" y="3086"/>
                    </a:lnTo>
                    <a:lnTo>
                      <a:pt x="781" y="3124"/>
                    </a:lnTo>
                    <a:lnTo>
                      <a:pt x="781" y="3143"/>
                    </a:lnTo>
                    <a:lnTo>
                      <a:pt x="762" y="3162"/>
                    </a:lnTo>
                    <a:lnTo>
                      <a:pt x="762" y="3181"/>
                    </a:lnTo>
                    <a:lnTo>
                      <a:pt x="762" y="3200"/>
                    </a:lnTo>
                    <a:lnTo>
                      <a:pt x="762" y="3220"/>
                    </a:lnTo>
                    <a:lnTo>
                      <a:pt x="743" y="3220"/>
                    </a:lnTo>
                    <a:lnTo>
                      <a:pt x="743" y="3239"/>
                    </a:lnTo>
                    <a:lnTo>
                      <a:pt x="724" y="3257"/>
                    </a:lnTo>
                    <a:lnTo>
                      <a:pt x="724" y="3276"/>
                    </a:lnTo>
                    <a:lnTo>
                      <a:pt x="724" y="3315"/>
                    </a:lnTo>
                    <a:lnTo>
                      <a:pt x="724" y="3334"/>
                    </a:lnTo>
                    <a:lnTo>
                      <a:pt x="724" y="3353"/>
                    </a:lnTo>
                    <a:lnTo>
                      <a:pt x="724" y="3372"/>
                    </a:lnTo>
                    <a:lnTo>
                      <a:pt x="705" y="3372"/>
                    </a:lnTo>
                    <a:lnTo>
                      <a:pt x="705" y="3391"/>
                    </a:lnTo>
                    <a:lnTo>
                      <a:pt x="686" y="3391"/>
                    </a:lnTo>
                    <a:lnTo>
                      <a:pt x="667" y="3410"/>
                    </a:lnTo>
                    <a:lnTo>
                      <a:pt x="648" y="3410"/>
                    </a:lnTo>
                    <a:lnTo>
                      <a:pt x="629" y="3448"/>
                    </a:lnTo>
                    <a:lnTo>
                      <a:pt x="609" y="3467"/>
                    </a:lnTo>
                    <a:lnTo>
                      <a:pt x="591" y="3467"/>
                    </a:lnTo>
                    <a:lnTo>
                      <a:pt x="572" y="3467"/>
                    </a:lnTo>
                    <a:lnTo>
                      <a:pt x="533" y="3467"/>
                    </a:lnTo>
                    <a:lnTo>
                      <a:pt x="514" y="3467"/>
                    </a:lnTo>
                    <a:lnTo>
                      <a:pt x="496" y="3467"/>
                    </a:lnTo>
                    <a:lnTo>
                      <a:pt x="477" y="3467"/>
                    </a:lnTo>
                    <a:lnTo>
                      <a:pt x="457" y="3448"/>
                    </a:lnTo>
                    <a:lnTo>
                      <a:pt x="438" y="3429"/>
                    </a:lnTo>
                    <a:lnTo>
                      <a:pt x="419" y="3429"/>
                    </a:lnTo>
                    <a:lnTo>
                      <a:pt x="400" y="3429"/>
                    </a:lnTo>
                    <a:lnTo>
                      <a:pt x="381" y="3448"/>
                    </a:lnTo>
                    <a:lnTo>
                      <a:pt x="362" y="3448"/>
                    </a:lnTo>
                    <a:lnTo>
                      <a:pt x="343" y="3448"/>
                    </a:lnTo>
                    <a:lnTo>
                      <a:pt x="324" y="3448"/>
                    </a:lnTo>
                    <a:lnTo>
                      <a:pt x="324" y="3467"/>
                    </a:lnTo>
                    <a:lnTo>
                      <a:pt x="305" y="3467"/>
                    </a:lnTo>
                    <a:lnTo>
                      <a:pt x="305" y="3486"/>
                    </a:lnTo>
                    <a:lnTo>
                      <a:pt x="286" y="3505"/>
                    </a:lnTo>
                    <a:lnTo>
                      <a:pt x="286" y="3524"/>
                    </a:lnTo>
                    <a:lnTo>
                      <a:pt x="286" y="3543"/>
                    </a:lnTo>
                    <a:lnTo>
                      <a:pt x="267" y="3543"/>
                    </a:lnTo>
                    <a:lnTo>
                      <a:pt x="248" y="3562"/>
                    </a:lnTo>
                    <a:lnTo>
                      <a:pt x="248" y="3581"/>
                    </a:lnTo>
                    <a:lnTo>
                      <a:pt x="229" y="3601"/>
                    </a:lnTo>
                    <a:lnTo>
                      <a:pt x="229" y="3619"/>
                    </a:lnTo>
                    <a:lnTo>
                      <a:pt x="248" y="3619"/>
                    </a:lnTo>
                    <a:lnTo>
                      <a:pt x="248" y="3638"/>
                    </a:lnTo>
                    <a:lnTo>
                      <a:pt x="248" y="3657"/>
                    </a:lnTo>
                    <a:lnTo>
                      <a:pt x="267" y="3677"/>
                    </a:lnTo>
                    <a:lnTo>
                      <a:pt x="286" y="3696"/>
                    </a:lnTo>
                    <a:lnTo>
                      <a:pt x="286" y="3715"/>
                    </a:lnTo>
                    <a:lnTo>
                      <a:pt x="267" y="3753"/>
                    </a:lnTo>
                    <a:lnTo>
                      <a:pt x="229" y="3791"/>
                    </a:lnTo>
                    <a:lnTo>
                      <a:pt x="191" y="3810"/>
                    </a:lnTo>
                    <a:lnTo>
                      <a:pt x="191" y="3829"/>
                    </a:lnTo>
                    <a:lnTo>
                      <a:pt x="191" y="3848"/>
                    </a:lnTo>
                    <a:lnTo>
                      <a:pt x="172" y="3867"/>
                    </a:lnTo>
                    <a:lnTo>
                      <a:pt x="152" y="3867"/>
                    </a:lnTo>
                    <a:lnTo>
                      <a:pt x="133" y="3867"/>
                    </a:lnTo>
                    <a:lnTo>
                      <a:pt x="115" y="3886"/>
                    </a:lnTo>
                    <a:lnTo>
                      <a:pt x="115" y="3905"/>
                    </a:lnTo>
                    <a:lnTo>
                      <a:pt x="96" y="3943"/>
                    </a:lnTo>
                    <a:lnTo>
                      <a:pt x="76" y="3982"/>
                    </a:lnTo>
                    <a:lnTo>
                      <a:pt x="76" y="4038"/>
                    </a:lnTo>
                    <a:lnTo>
                      <a:pt x="76" y="4058"/>
                    </a:lnTo>
                    <a:lnTo>
                      <a:pt x="76" y="4077"/>
                    </a:lnTo>
                    <a:lnTo>
                      <a:pt x="57" y="4096"/>
                    </a:lnTo>
                    <a:lnTo>
                      <a:pt x="57" y="4114"/>
                    </a:lnTo>
                    <a:lnTo>
                      <a:pt x="57" y="4134"/>
                    </a:lnTo>
                    <a:lnTo>
                      <a:pt x="57" y="4153"/>
                    </a:lnTo>
                    <a:lnTo>
                      <a:pt x="76" y="4210"/>
                    </a:lnTo>
                    <a:lnTo>
                      <a:pt x="76" y="4229"/>
                    </a:lnTo>
                    <a:lnTo>
                      <a:pt x="76" y="4248"/>
                    </a:lnTo>
                    <a:lnTo>
                      <a:pt x="96" y="4248"/>
                    </a:lnTo>
                    <a:lnTo>
                      <a:pt x="172" y="4286"/>
                    </a:lnTo>
                    <a:lnTo>
                      <a:pt x="191" y="4286"/>
                    </a:lnTo>
                    <a:lnTo>
                      <a:pt x="210" y="4305"/>
                    </a:lnTo>
                    <a:lnTo>
                      <a:pt x="229" y="4324"/>
                    </a:lnTo>
                    <a:lnTo>
                      <a:pt x="248" y="4324"/>
                    </a:lnTo>
                    <a:lnTo>
                      <a:pt x="267" y="4343"/>
                    </a:lnTo>
                    <a:lnTo>
                      <a:pt x="267" y="4381"/>
                    </a:lnTo>
                    <a:lnTo>
                      <a:pt x="286" y="4400"/>
                    </a:lnTo>
                    <a:lnTo>
                      <a:pt x="305" y="4419"/>
                    </a:lnTo>
                    <a:lnTo>
                      <a:pt x="305" y="4439"/>
                    </a:lnTo>
                    <a:lnTo>
                      <a:pt x="305" y="4458"/>
                    </a:lnTo>
                    <a:lnTo>
                      <a:pt x="324" y="4515"/>
                    </a:lnTo>
                    <a:lnTo>
                      <a:pt x="343" y="4534"/>
                    </a:lnTo>
                    <a:lnTo>
                      <a:pt x="362" y="4553"/>
                    </a:lnTo>
                    <a:lnTo>
                      <a:pt x="400" y="4628"/>
                    </a:lnTo>
                    <a:lnTo>
                      <a:pt x="419" y="4647"/>
                    </a:lnTo>
                    <a:lnTo>
                      <a:pt x="438" y="4704"/>
                    </a:lnTo>
                    <a:lnTo>
                      <a:pt x="496" y="4761"/>
                    </a:lnTo>
                    <a:lnTo>
                      <a:pt x="496" y="4780"/>
                    </a:lnTo>
                    <a:lnTo>
                      <a:pt x="496" y="4856"/>
                    </a:lnTo>
                    <a:lnTo>
                      <a:pt x="477" y="4875"/>
                    </a:lnTo>
                    <a:lnTo>
                      <a:pt x="477" y="4895"/>
                    </a:lnTo>
                    <a:lnTo>
                      <a:pt x="457" y="4952"/>
                    </a:lnTo>
                    <a:lnTo>
                      <a:pt x="438" y="4990"/>
                    </a:lnTo>
                    <a:lnTo>
                      <a:pt x="400" y="5009"/>
                    </a:lnTo>
                    <a:lnTo>
                      <a:pt x="381" y="5028"/>
                    </a:lnTo>
                    <a:lnTo>
                      <a:pt x="381" y="5047"/>
                    </a:lnTo>
                    <a:lnTo>
                      <a:pt x="362" y="5085"/>
                    </a:lnTo>
                    <a:lnTo>
                      <a:pt x="343" y="5123"/>
                    </a:lnTo>
                    <a:lnTo>
                      <a:pt x="343" y="5142"/>
                    </a:lnTo>
                    <a:lnTo>
                      <a:pt x="324" y="5180"/>
                    </a:lnTo>
                    <a:lnTo>
                      <a:pt x="324" y="5200"/>
                    </a:lnTo>
                    <a:lnTo>
                      <a:pt x="305" y="5219"/>
                    </a:lnTo>
                    <a:lnTo>
                      <a:pt x="267" y="5256"/>
                    </a:lnTo>
                    <a:lnTo>
                      <a:pt x="248" y="5276"/>
                    </a:lnTo>
                    <a:lnTo>
                      <a:pt x="248" y="5295"/>
                    </a:lnTo>
                    <a:lnTo>
                      <a:pt x="229" y="5295"/>
                    </a:lnTo>
                    <a:lnTo>
                      <a:pt x="229" y="5333"/>
                    </a:lnTo>
                    <a:lnTo>
                      <a:pt x="229" y="5352"/>
                    </a:lnTo>
                    <a:lnTo>
                      <a:pt x="229" y="5390"/>
                    </a:lnTo>
                    <a:lnTo>
                      <a:pt x="248" y="5409"/>
                    </a:lnTo>
                    <a:lnTo>
                      <a:pt x="248" y="5428"/>
                    </a:lnTo>
                    <a:lnTo>
                      <a:pt x="248" y="5504"/>
                    </a:lnTo>
                    <a:lnTo>
                      <a:pt x="248" y="5523"/>
                    </a:lnTo>
                    <a:lnTo>
                      <a:pt x="229" y="5542"/>
                    </a:lnTo>
                    <a:lnTo>
                      <a:pt x="191" y="5523"/>
                    </a:lnTo>
                    <a:lnTo>
                      <a:pt x="172" y="5523"/>
                    </a:lnTo>
                    <a:lnTo>
                      <a:pt x="172" y="5542"/>
                    </a:lnTo>
                    <a:lnTo>
                      <a:pt x="172" y="5561"/>
                    </a:lnTo>
                    <a:lnTo>
                      <a:pt x="172" y="5581"/>
                    </a:lnTo>
                    <a:lnTo>
                      <a:pt x="133" y="5618"/>
                    </a:lnTo>
                    <a:lnTo>
                      <a:pt x="115" y="5618"/>
                    </a:lnTo>
                    <a:lnTo>
                      <a:pt x="96" y="5618"/>
                    </a:lnTo>
                    <a:lnTo>
                      <a:pt x="76" y="5637"/>
                    </a:lnTo>
                    <a:lnTo>
                      <a:pt x="57" y="5637"/>
                    </a:lnTo>
                    <a:lnTo>
                      <a:pt x="38" y="5637"/>
                    </a:lnTo>
                    <a:lnTo>
                      <a:pt x="19" y="5637"/>
                    </a:lnTo>
                    <a:lnTo>
                      <a:pt x="19" y="5657"/>
                    </a:lnTo>
                    <a:lnTo>
                      <a:pt x="0" y="5657"/>
                    </a:lnTo>
                    <a:lnTo>
                      <a:pt x="0" y="5676"/>
                    </a:lnTo>
                    <a:lnTo>
                      <a:pt x="19" y="5695"/>
                    </a:lnTo>
                    <a:lnTo>
                      <a:pt x="19" y="5713"/>
                    </a:lnTo>
                    <a:lnTo>
                      <a:pt x="19" y="5733"/>
                    </a:lnTo>
                    <a:lnTo>
                      <a:pt x="38" y="5771"/>
                    </a:lnTo>
                    <a:lnTo>
                      <a:pt x="57" y="5771"/>
                    </a:lnTo>
                    <a:lnTo>
                      <a:pt x="57" y="5790"/>
                    </a:lnTo>
                    <a:lnTo>
                      <a:pt x="57" y="5809"/>
                    </a:lnTo>
                    <a:lnTo>
                      <a:pt x="76" y="5809"/>
                    </a:lnTo>
                    <a:lnTo>
                      <a:pt x="76" y="5828"/>
                    </a:lnTo>
                    <a:lnTo>
                      <a:pt x="76" y="5847"/>
                    </a:lnTo>
                    <a:lnTo>
                      <a:pt x="76" y="5866"/>
                    </a:lnTo>
                    <a:lnTo>
                      <a:pt x="76" y="5885"/>
                    </a:lnTo>
                    <a:lnTo>
                      <a:pt x="96" y="5904"/>
                    </a:lnTo>
                    <a:lnTo>
                      <a:pt x="115" y="5904"/>
                    </a:lnTo>
                    <a:lnTo>
                      <a:pt x="133" y="5923"/>
                    </a:lnTo>
                    <a:lnTo>
                      <a:pt x="152" y="5923"/>
                    </a:lnTo>
                    <a:lnTo>
                      <a:pt x="172" y="5942"/>
                    </a:lnTo>
                    <a:lnTo>
                      <a:pt x="191" y="5962"/>
                    </a:lnTo>
                    <a:lnTo>
                      <a:pt x="191" y="5980"/>
                    </a:lnTo>
                    <a:lnTo>
                      <a:pt x="210" y="5999"/>
                    </a:lnTo>
                    <a:lnTo>
                      <a:pt x="267" y="6018"/>
                    </a:lnTo>
                    <a:lnTo>
                      <a:pt x="286" y="5999"/>
                    </a:lnTo>
                    <a:lnTo>
                      <a:pt x="305" y="5999"/>
                    </a:lnTo>
                    <a:lnTo>
                      <a:pt x="324" y="5999"/>
                    </a:lnTo>
                    <a:lnTo>
                      <a:pt x="343" y="5999"/>
                    </a:lnTo>
                    <a:lnTo>
                      <a:pt x="343" y="6018"/>
                    </a:lnTo>
                    <a:lnTo>
                      <a:pt x="362" y="5999"/>
                    </a:lnTo>
                    <a:lnTo>
                      <a:pt x="381" y="5999"/>
                    </a:lnTo>
                    <a:lnTo>
                      <a:pt x="400" y="5999"/>
                    </a:lnTo>
                    <a:lnTo>
                      <a:pt x="419" y="5999"/>
                    </a:lnTo>
                    <a:lnTo>
                      <a:pt x="438" y="6018"/>
                    </a:lnTo>
                    <a:lnTo>
                      <a:pt x="438" y="6038"/>
                    </a:lnTo>
                    <a:lnTo>
                      <a:pt x="457" y="6038"/>
                    </a:lnTo>
                    <a:lnTo>
                      <a:pt x="457" y="6057"/>
                    </a:lnTo>
                    <a:lnTo>
                      <a:pt x="457" y="6076"/>
                    </a:lnTo>
                    <a:lnTo>
                      <a:pt x="477" y="6076"/>
                    </a:lnTo>
                    <a:lnTo>
                      <a:pt x="533" y="6094"/>
                    </a:lnTo>
                    <a:lnTo>
                      <a:pt x="553" y="6094"/>
                    </a:lnTo>
                    <a:lnTo>
                      <a:pt x="572" y="6114"/>
                    </a:lnTo>
                    <a:lnTo>
                      <a:pt x="591" y="6094"/>
                    </a:lnTo>
                    <a:lnTo>
                      <a:pt x="609" y="6094"/>
                    </a:lnTo>
                    <a:lnTo>
                      <a:pt x="648" y="6114"/>
                    </a:lnTo>
                    <a:lnTo>
                      <a:pt x="667" y="6094"/>
                    </a:lnTo>
                    <a:lnTo>
                      <a:pt x="667" y="6114"/>
                    </a:lnTo>
                    <a:lnTo>
                      <a:pt x="686" y="6114"/>
                    </a:lnTo>
                    <a:lnTo>
                      <a:pt x="686" y="6133"/>
                    </a:lnTo>
                    <a:lnTo>
                      <a:pt x="705" y="6133"/>
                    </a:lnTo>
                    <a:lnTo>
                      <a:pt x="724" y="6133"/>
                    </a:lnTo>
                    <a:lnTo>
                      <a:pt x="819" y="6190"/>
                    </a:lnTo>
                    <a:lnTo>
                      <a:pt x="838" y="6209"/>
                    </a:lnTo>
                    <a:lnTo>
                      <a:pt x="858" y="6209"/>
                    </a:lnTo>
                    <a:lnTo>
                      <a:pt x="876" y="6209"/>
                    </a:lnTo>
                    <a:lnTo>
                      <a:pt x="895" y="6209"/>
                    </a:lnTo>
                    <a:lnTo>
                      <a:pt x="914" y="6190"/>
                    </a:lnTo>
                    <a:lnTo>
                      <a:pt x="934" y="6190"/>
                    </a:lnTo>
                    <a:lnTo>
                      <a:pt x="953" y="6190"/>
                    </a:lnTo>
                    <a:lnTo>
                      <a:pt x="990" y="6190"/>
                    </a:lnTo>
                    <a:lnTo>
                      <a:pt x="1010" y="6190"/>
                    </a:lnTo>
                    <a:lnTo>
                      <a:pt x="1029" y="6190"/>
                    </a:lnTo>
                    <a:lnTo>
                      <a:pt x="1048" y="6190"/>
                    </a:lnTo>
                    <a:lnTo>
                      <a:pt x="1086" y="6209"/>
                    </a:lnTo>
                    <a:lnTo>
                      <a:pt x="1086" y="6228"/>
                    </a:lnTo>
                    <a:lnTo>
                      <a:pt x="1105" y="6247"/>
                    </a:lnTo>
                    <a:lnTo>
                      <a:pt x="1105" y="6266"/>
                    </a:lnTo>
                    <a:lnTo>
                      <a:pt x="1124" y="6266"/>
                    </a:lnTo>
                    <a:lnTo>
                      <a:pt x="1143" y="6266"/>
                    </a:lnTo>
                    <a:lnTo>
                      <a:pt x="1162" y="6266"/>
                    </a:lnTo>
                    <a:lnTo>
                      <a:pt x="1162" y="6247"/>
                    </a:lnTo>
                    <a:lnTo>
                      <a:pt x="1181" y="6228"/>
                    </a:lnTo>
                    <a:lnTo>
                      <a:pt x="1200" y="6209"/>
                    </a:lnTo>
                    <a:lnTo>
                      <a:pt x="1200" y="6190"/>
                    </a:lnTo>
                    <a:lnTo>
                      <a:pt x="1219" y="6171"/>
                    </a:lnTo>
                    <a:lnTo>
                      <a:pt x="1239" y="6152"/>
                    </a:lnTo>
                    <a:lnTo>
                      <a:pt x="1257" y="6152"/>
                    </a:lnTo>
                    <a:lnTo>
                      <a:pt x="1257" y="6171"/>
                    </a:lnTo>
                    <a:lnTo>
                      <a:pt x="1276" y="6171"/>
                    </a:lnTo>
                    <a:lnTo>
                      <a:pt x="1295" y="6152"/>
                    </a:lnTo>
                    <a:lnTo>
                      <a:pt x="1315" y="6152"/>
                    </a:lnTo>
                    <a:lnTo>
                      <a:pt x="1315" y="6171"/>
                    </a:lnTo>
                    <a:lnTo>
                      <a:pt x="1334" y="6171"/>
                    </a:lnTo>
                    <a:lnTo>
                      <a:pt x="1353" y="6209"/>
                    </a:lnTo>
                    <a:lnTo>
                      <a:pt x="1371" y="6228"/>
                    </a:lnTo>
                    <a:lnTo>
                      <a:pt x="1371" y="6247"/>
                    </a:lnTo>
                    <a:lnTo>
                      <a:pt x="1391" y="6247"/>
                    </a:lnTo>
                    <a:lnTo>
                      <a:pt x="1410" y="6247"/>
                    </a:lnTo>
                    <a:lnTo>
                      <a:pt x="1429" y="6247"/>
                    </a:lnTo>
                    <a:lnTo>
                      <a:pt x="1429" y="6228"/>
                    </a:lnTo>
                    <a:lnTo>
                      <a:pt x="1448" y="6228"/>
                    </a:lnTo>
                    <a:lnTo>
                      <a:pt x="1448" y="6209"/>
                    </a:lnTo>
                    <a:lnTo>
                      <a:pt x="1505" y="6171"/>
                    </a:lnTo>
                    <a:lnTo>
                      <a:pt x="1505" y="6114"/>
                    </a:lnTo>
                    <a:lnTo>
                      <a:pt x="1486" y="6114"/>
                    </a:lnTo>
                    <a:lnTo>
                      <a:pt x="1486" y="6094"/>
                    </a:lnTo>
                    <a:lnTo>
                      <a:pt x="1486" y="6076"/>
                    </a:lnTo>
                    <a:lnTo>
                      <a:pt x="1467" y="6076"/>
                    </a:lnTo>
                    <a:lnTo>
                      <a:pt x="1467" y="6057"/>
                    </a:lnTo>
                    <a:lnTo>
                      <a:pt x="1448" y="6057"/>
                    </a:lnTo>
                    <a:lnTo>
                      <a:pt x="1429" y="6057"/>
                    </a:lnTo>
                    <a:lnTo>
                      <a:pt x="1410" y="6038"/>
                    </a:lnTo>
                    <a:lnTo>
                      <a:pt x="1410" y="6018"/>
                    </a:lnTo>
                    <a:lnTo>
                      <a:pt x="1410" y="5999"/>
                    </a:lnTo>
                    <a:lnTo>
                      <a:pt x="1410" y="5980"/>
                    </a:lnTo>
                    <a:lnTo>
                      <a:pt x="1391" y="5923"/>
                    </a:lnTo>
                    <a:lnTo>
                      <a:pt x="1371" y="5923"/>
                    </a:lnTo>
                    <a:lnTo>
                      <a:pt x="1371" y="5904"/>
                    </a:lnTo>
                    <a:lnTo>
                      <a:pt x="1371" y="5885"/>
                    </a:lnTo>
                    <a:lnTo>
                      <a:pt x="1371" y="5866"/>
                    </a:lnTo>
                    <a:lnTo>
                      <a:pt x="1391" y="5847"/>
                    </a:lnTo>
                    <a:lnTo>
                      <a:pt x="1391" y="5828"/>
                    </a:lnTo>
                    <a:lnTo>
                      <a:pt x="1391" y="5809"/>
                    </a:lnTo>
                    <a:lnTo>
                      <a:pt x="1410" y="5809"/>
                    </a:lnTo>
                    <a:lnTo>
                      <a:pt x="1410" y="5790"/>
                    </a:lnTo>
                    <a:lnTo>
                      <a:pt x="1410" y="5771"/>
                    </a:lnTo>
                    <a:lnTo>
                      <a:pt x="1429" y="5752"/>
                    </a:lnTo>
                    <a:lnTo>
                      <a:pt x="1448" y="5713"/>
                    </a:lnTo>
                    <a:lnTo>
                      <a:pt x="1467" y="5695"/>
                    </a:lnTo>
                    <a:lnTo>
                      <a:pt x="1486" y="5676"/>
                    </a:lnTo>
                    <a:lnTo>
                      <a:pt x="1505" y="5657"/>
                    </a:lnTo>
                    <a:lnTo>
                      <a:pt x="1505" y="5637"/>
                    </a:lnTo>
                    <a:lnTo>
                      <a:pt x="1524" y="5618"/>
                    </a:lnTo>
                    <a:lnTo>
                      <a:pt x="1562" y="5618"/>
                    </a:lnTo>
                    <a:lnTo>
                      <a:pt x="1620" y="5599"/>
                    </a:lnTo>
                    <a:lnTo>
                      <a:pt x="1657" y="5581"/>
                    </a:lnTo>
                    <a:lnTo>
                      <a:pt x="1657" y="5542"/>
                    </a:lnTo>
                    <a:lnTo>
                      <a:pt x="1676" y="5523"/>
                    </a:lnTo>
                    <a:lnTo>
                      <a:pt x="1715" y="5485"/>
                    </a:lnTo>
                    <a:lnTo>
                      <a:pt x="1733" y="5466"/>
                    </a:lnTo>
                    <a:lnTo>
                      <a:pt x="1733" y="5447"/>
                    </a:lnTo>
                    <a:lnTo>
                      <a:pt x="1733" y="5428"/>
                    </a:lnTo>
                    <a:lnTo>
                      <a:pt x="1733" y="5409"/>
                    </a:lnTo>
                    <a:lnTo>
                      <a:pt x="1772" y="5371"/>
                    </a:lnTo>
                    <a:lnTo>
                      <a:pt x="1791" y="5352"/>
                    </a:lnTo>
                    <a:lnTo>
                      <a:pt x="1810" y="5314"/>
                    </a:lnTo>
                    <a:lnTo>
                      <a:pt x="1810" y="5295"/>
                    </a:lnTo>
                    <a:lnTo>
                      <a:pt x="1810" y="5276"/>
                    </a:lnTo>
                    <a:lnTo>
                      <a:pt x="1810" y="5256"/>
                    </a:lnTo>
                    <a:lnTo>
                      <a:pt x="1829" y="5219"/>
                    </a:lnTo>
                    <a:lnTo>
                      <a:pt x="1848" y="5200"/>
                    </a:lnTo>
                    <a:lnTo>
                      <a:pt x="1867" y="5200"/>
                    </a:lnTo>
                    <a:lnTo>
                      <a:pt x="1867" y="5180"/>
                    </a:lnTo>
                    <a:lnTo>
                      <a:pt x="1867" y="5161"/>
                    </a:lnTo>
                    <a:lnTo>
                      <a:pt x="1886" y="5161"/>
                    </a:lnTo>
                    <a:lnTo>
                      <a:pt x="1886" y="5123"/>
                    </a:lnTo>
                    <a:lnTo>
                      <a:pt x="1886" y="5104"/>
                    </a:lnTo>
                    <a:lnTo>
                      <a:pt x="1905" y="5104"/>
                    </a:lnTo>
                    <a:lnTo>
                      <a:pt x="1924" y="5085"/>
                    </a:lnTo>
                    <a:lnTo>
                      <a:pt x="1943" y="5066"/>
                    </a:lnTo>
                    <a:lnTo>
                      <a:pt x="1962" y="5066"/>
                    </a:lnTo>
                    <a:lnTo>
                      <a:pt x="1981" y="5066"/>
                    </a:lnTo>
                    <a:lnTo>
                      <a:pt x="2000" y="5066"/>
                    </a:lnTo>
                    <a:lnTo>
                      <a:pt x="2038" y="5085"/>
                    </a:lnTo>
                    <a:lnTo>
                      <a:pt x="2057" y="5085"/>
                    </a:lnTo>
                    <a:lnTo>
                      <a:pt x="2057" y="5066"/>
                    </a:lnTo>
                    <a:lnTo>
                      <a:pt x="2077" y="5047"/>
                    </a:lnTo>
                    <a:lnTo>
                      <a:pt x="2096" y="5047"/>
                    </a:lnTo>
                    <a:lnTo>
                      <a:pt x="2096" y="5028"/>
                    </a:lnTo>
                    <a:lnTo>
                      <a:pt x="2077" y="5028"/>
                    </a:lnTo>
                    <a:lnTo>
                      <a:pt x="2077" y="5009"/>
                    </a:lnTo>
                    <a:lnTo>
                      <a:pt x="2057" y="5009"/>
                    </a:lnTo>
                    <a:lnTo>
                      <a:pt x="2057" y="4990"/>
                    </a:lnTo>
                    <a:lnTo>
                      <a:pt x="2057" y="4971"/>
                    </a:lnTo>
                    <a:lnTo>
                      <a:pt x="2077" y="4971"/>
                    </a:lnTo>
                    <a:lnTo>
                      <a:pt x="2096" y="4933"/>
                    </a:lnTo>
                    <a:lnTo>
                      <a:pt x="2096" y="4914"/>
                    </a:lnTo>
                    <a:lnTo>
                      <a:pt x="2096" y="4895"/>
                    </a:lnTo>
                    <a:lnTo>
                      <a:pt x="2114" y="4895"/>
                    </a:lnTo>
                    <a:lnTo>
                      <a:pt x="2114" y="4875"/>
                    </a:lnTo>
                    <a:lnTo>
                      <a:pt x="2133" y="4875"/>
                    </a:lnTo>
                    <a:lnTo>
                      <a:pt x="2133" y="4856"/>
                    </a:lnTo>
                    <a:lnTo>
                      <a:pt x="2133" y="4838"/>
                    </a:lnTo>
                    <a:lnTo>
                      <a:pt x="2153" y="4838"/>
                    </a:lnTo>
                    <a:lnTo>
                      <a:pt x="2172" y="4856"/>
                    </a:lnTo>
                    <a:lnTo>
                      <a:pt x="2172" y="4875"/>
                    </a:lnTo>
                    <a:lnTo>
                      <a:pt x="2172" y="4895"/>
                    </a:lnTo>
                    <a:lnTo>
                      <a:pt x="2172" y="4914"/>
                    </a:lnTo>
                    <a:lnTo>
                      <a:pt x="2191" y="4914"/>
                    </a:lnTo>
                    <a:lnTo>
                      <a:pt x="2191" y="4933"/>
                    </a:lnTo>
                    <a:lnTo>
                      <a:pt x="2191" y="4952"/>
                    </a:lnTo>
                    <a:lnTo>
                      <a:pt x="2210" y="4952"/>
                    </a:lnTo>
                    <a:lnTo>
                      <a:pt x="2210" y="4971"/>
                    </a:lnTo>
                    <a:lnTo>
                      <a:pt x="2210" y="4952"/>
                    </a:lnTo>
                    <a:lnTo>
                      <a:pt x="2229" y="4933"/>
                    </a:lnTo>
                    <a:lnTo>
                      <a:pt x="2248" y="4914"/>
                    </a:lnTo>
                    <a:lnTo>
                      <a:pt x="2267" y="4914"/>
                    </a:lnTo>
                    <a:lnTo>
                      <a:pt x="2267" y="4895"/>
                    </a:lnTo>
                    <a:lnTo>
                      <a:pt x="2286" y="4875"/>
                    </a:lnTo>
                    <a:lnTo>
                      <a:pt x="2305" y="4856"/>
                    </a:lnTo>
                    <a:lnTo>
                      <a:pt x="2324" y="4838"/>
                    </a:lnTo>
                    <a:lnTo>
                      <a:pt x="2343" y="4838"/>
                    </a:lnTo>
                    <a:lnTo>
                      <a:pt x="2343" y="4819"/>
                    </a:lnTo>
                    <a:lnTo>
                      <a:pt x="2362" y="4780"/>
                    </a:lnTo>
                    <a:lnTo>
                      <a:pt x="2381" y="4761"/>
                    </a:lnTo>
                    <a:lnTo>
                      <a:pt x="2381" y="4742"/>
                    </a:lnTo>
                    <a:lnTo>
                      <a:pt x="2438" y="4723"/>
                    </a:lnTo>
                    <a:lnTo>
                      <a:pt x="2438" y="4704"/>
                    </a:lnTo>
                    <a:lnTo>
                      <a:pt x="2458" y="4666"/>
                    </a:lnTo>
                    <a:lnTo>
                      <a:pt x="2458" y="4647"/>
                    </a:lnTo>
                    <a:lnTo>
                      <a:pt x="2477" y="4628"/>
                    </a:lnTo>
                    <a:lnTo>
                      <a:pt x="2495" y="4628"/>
                    </a:lnTo>
                    <a:lnTo>
                      <a:pt x="2514" y="4628"/>
                    </a:lnTo>
                    <a:lnTo>
                      <a:pt x="2553" y="4628"/>
                    </a:lnTo>
                    <a:lnTo>
                      <a:pt x="2591" y="4628"/>
                    </a:lnTo>
                    <a:lnTo>
                      <a:pt x="2610" y="4628"/>
                    </a:lnTo>
                    <a:lnTo>
                      <a:pt x="2629" y="4628"/>
                    </a:lnTo>
                    <a:lnTo>
                      <a:pt x="2648" y="4628"/>
                    </a:lnTo>
                    <a:lnTo>
                      <a:pt x="2686" y="4628"/>
                    </a:lnTo>
                    <a:lnTo>
                      <a:pt x="2724" y="4628"/>
                    </a:lnTo>
                    <a:lnTo>
                      <a:pt x="2762" y="4628"/>
                    </a:lnTo>
                    <a:lnTo>
                      <a:pt x="2781" y="4628"/>
                    </a:lnTo>
                    <a:lnTo>
                      <a:pt x="2819" y="4628"/>
                    </a:lnTo>
                    <a:lnTo>
                      <a:pt x="2857" y="4609"/>
                    </a:lnTo>
                    <a:lnTo>
                      <a:pt x="2876" y="4609"/>
                    </a:lnTo>
                    <a:lnTo>
                      <a:pt x="2915" y="4628"/>
                    </a:lnTo>
                    <a:lnTo>
                      <a:pt x="2934" y="4628"/>
                    </a:lnTo>
                    <a:lnTo>
                      <a:pt x="2953" y="4628"/>
                    </a:lnTo>
                    <a:lnTo>
                      <a:pt x="2953" y="4609"/>
                    </a:lnTo>
                    <a:lnTo>
                      <a:pt x="2971" y="4609"/>
                    </a:lnTo>
                    <a:lnTo>
                      <a:pt x="2971" y="4571"/>
                    </a:lnTo>
                    <a:lnTo>
                      <a:pt x="2991" y="4571"/>
                    </a:lnTo>
                    <a:lnTo>
                      <a:pt x="3010" y="4534"/>
                    </a:lnTo>
                    <a:lnTo>
                      <a:pt x="3010" y="4515"/>
                    </a:lnTo>
                    <a:lnTo>
                      <a:pt x="3029" y="4495"/>
                    </a:lnTo>
                    <a:lnTo>
                      <a:pt x="3029" y="4477"/>
                    </a:lnTo>
                    <a:lnTo>
                      <a:pt x="3029" y="4458"/>
                    </a:lnTo>
                    <a:lnTo>
                      <a:pt x="3067" y="4439"/>
                    </a:lnTo>
                    <a:lnTo>
                      <a:pt x="3067" y="4419"/>
                    </a:lnTo>
                    <a:lnTo>
                      <a:pt x="3105" y="4419"/>
                    </a:lnTo>
                    <a:lnTo>
                      <a:pt x="3143" y="4419"/>
                    </a:lnTo>
                    <a:lnTo>
                      <a:pt x="3162" y="4400"/>
                    </a:lnTo>
                    <a:lnTo>
                      <a:pt x="3162" y="4381"/>
                    </a:lnTo>
                    <a:lnTo>
                      <a:pt x="3200" y="4363"/>
                    </a:lnTo>
                    <a:lnTo>
                      <a:pt x="3200" y="4343"/>
                    </a:lnTo>
                    <a:lnTo>
                      <a:pt x="3220" y="4324"/>
                    </a:lnTo>
                    <a:lnTo>
                      <a:pt x="3220" y="4305"/>
                    </a:lnTo>
                    <a:lnTo>
                      <a:pt x="3200" y="4305"/>
                    </a:lnTo>
                    <a:lnTo>
                      <a:pt x="3200" y="4286"/>
                    </a:lnTo>
                    <a:lnTo>
                      <a:pt x="3200" y="4267"/>
                    </a:lnTo>
                    <a:lnTo>
                      <a:pt x="3220" y="4248"/>
                    </a:lnTo>
                    <a:lnTo>
                      <a:pt x="3238" y="4248"/>
                    </a:lnTo>
                    <a:lnTo>
                      <a:pt x="3238" y="4229"/>
                    </a:lnTo>
                    <a:lnTo>
                      <a:pt x="3257" y="4229"/>
                    </a:lnTo>
                    <a:lnTo>
                      <a:pt x="3238" y="4210"/>
                    </a:lnTo>
                    <a:lnTo>
                      <a:pt x="3162" y="4114"/>
                    </a:lnTo>
                    <a:lnTo>
                      <a:pt x="3124" y="4058"/>
                    </a:lnTo>
                    <a:lnTo>
                      <a:pt x="3067" y="3924"/>
                    </a:lnTo>
                    <a:lnTo>
                      <a:pt x="3067" y="3905"/>
                    </a:lnTo>
                    <a:lnTo>
                      <a:pt x="3048" y="3886"/>
                    </a:lnTo>
                    <a:lnTo>
                      <a:pt x="2971" y="3905"/>
                    </a:lnTo>
                    <a:lnTo>
                      <a:pt x="2934" y="3924"/>
                    </a:lnTo>
                    <a:lnTo>
                      <a:pt x="2839" y="3962"/>
                    </a:lnTo>
                    <a:lnTo>
                      <a:pt x="2819" y="3943"/>
                    </a:lnTo>
                    <a:lnTo>
                      <a:pt x="2800" y="3943"/>
                    </a:lnTo>
                    <a:lnTo>
                      <a:pt x="2800" y="3924"/>
                    </a:lnTo>
                    <a:lnTo>
                      <a:pt x="2781" y="3905"/>
                    </a:lnTo>
                    <a:lnTo>
                      <a:pt x="2705" y="3905"/>
                    </a:lnTo>
                    <a:lnTo>
                      <a:pt x="2686" y="3886"/>
                    </a:lnTo>
                    <a:lnTo>
                      <a:pt x="2686" y="3829"/>
                    </a:lnTo>
                    <a:lnTo>
                      <a:pt x="2667" y="3829"/>
                    </a:lnTo>
                    <a:lnTo>
                      <a:pt x="2667" y="3810"/>
                    </a:lnTo>
                    <a:lnTo>
                      <a:pt x="2648" y="3810"/>
                    </a:lnTo>
                    <a:lnTo>
                      <a:pt x="2591" y="3829"/>
                    </a:lnTo>
                    <a:lnTo>
                      <a:pt x="2572" y="3829"/>
                    </a:lnTo>
                    <a:lnTo>
                      <a:pt x="2553" y="3829"/>
                    </a:lnTo>
                    <a:lnTo>
                      <a:pt x="2553" y="3810"/>
                    </a:lnTo>
                    <a:lnTo>
                      <a:pt x="2534" y="3791"/>
                    </a:lnTo>
                    <a:lnTo>
                      <a:pt x="2514" y="3772"/>
                    </a:lnTo>
                    <a:lnTo>
                      <a:pt x="2495" y="3772"/>
                    </a:lnTo>
                    <a:lnTo>
                      <a:pt x="2477" y="3753"/>
                    </a:lnTo>
                    <a:lnTo>
                      <a:pt x="2458" y="3753"/>
                    </a:lnTo>
                    <a:lnTo>
                      <a:pt x="2438" y="3733"/>
                    </a:lnTo>
                    <a:lnTo>
                      <a:pt x="2438" y="3715"/>
                    </a:lnTo>
                    <a:lnTo>
                      <a:pt x="2419" y="3715"/>
                    </a:lnTo>
                    <a:lnTo>
                      <a:pt x="2419" y="3696"/>
                    </a:lnTo>
                    <a:lnTo>
                      <a:pt x="2400" y="3657"/>
                    </a:lnTo>
                    <a:lnTo>
                      <a:pt x="2400" y="3638"/>
                    </a:lnTo>
                    <a:lnTo>
                      <a:pt x="2400" y="3619"/>
                    </a:lnTo>
                    <a:lnTo>
                      <a:pt x="2400" y="3581"/>
                    </a:lnTo>
                    <a:lnTo>
                      <a:pt x="2400" y="3562"/>
                    </a:lnTo>
                    <a:lnTo>
                      <a:pt x="2419" y="3543"/>
                    </a:lnTo>
                    <a:lnTo>
                      <a:pt x="2419" y="3524"/>
                    </a:lnTo>
                    <a:lnTo>
                      <a:pt x="2553" y="3448"/>
                    </a:lnTo>
                    <a:lnTo>
                      <a:pt x="2572" y="3429"/>
                    </a:lnTo>
                    <a:lnTo>
                      <a:pt x="2572" y="3410"/>
                    </a:lnTo>
                    <a:lnTo>
                      <a:pt x="2572" y="3391"/>
                    </a:lnTo>
                    <a:lnTo>
                      <a:pt x="2553" y="3372"/>
                    </a:lnTo>
                    <a:lnTo>
                      <a:pt x="2534" y="3372"/>
                    </a:lnTo>
                    <a:lnTo>
                      <a:pt x="2514" y="3353"/>
                    </a:lnTo>
                    <a:lnTo>
                      <a:pt x="2514" y="3334"/>
                    </a:lnTo>
                    <a:lnTo>
                      <a:pt x="2514" y="3315"/>
                    </a:lnTo>
                    <a:lnTo>
                      <a:pt x="2534" y="3239"/>
                    </a:lnTo>
                    <a:lnTo>
                      <a:pt x="2534" y="3220"/>
                    </a:lnTo>
                    <a:lnTo>
                      <a:pt x="2534" y="3200"/>
                    </a:lnTo>
                    <a:lnTo>
                      <a:pt x="2514" y="3181"/>
                    </a:lnTo>
                    <a:lnTo>
                      <a:pt x="2514" y="3162"/>
                    </a:lnTo>
                    <a:lnTo>
                      <a:pt x="2514" y="3143"/>
                    </a:lnTo>
                    <a:lnTo>
                      <a:pt x="2514" y="3124"/>
                    </a:lnTo>
                    <a:lnTo>
                      <a:pt x="2495" y="3124"/>
                    </a:lnTo>
                    <a:lnTo>
                      <a:pt x="2495" y="3086"/>
                    </a:lnTo>
                    <a:lnTo>
                      <a:pt x="2477" y="3067"/>
                    </a:lnTo>
                    <a:lnTo>
                      <a:pt x="2477" y="3010"/>
                    </a:lnTo>
                    <a:lnTo>
                      <a:pt x="2477" y="2991"/>
                    </a:lnTo>
                    <a:lnTo>
                      <a:pt x="2477" y="2953"/>
                    </a:lnTo>
                    <a:lnTo>
                      <a:pt x="2400" y="2953"/>
                    </a:lnTo>
                    <a:lnTo>
                      <a:pt x="2362" y="2953"/>
                    </a:lnTo>
                    <a:lnTo>
                      <a:pt x="2343" y="2953"/>
                    </a:lnTo>
                    <a:lnTo>
                      <a:pt x="2324" y="2972"/>
                    </a:lnTo>
                    <a:lnTo>
                      <a:pt x="2305" y="2972"/>
                    </a:lnTo>
                    <a:lnTo>
                      <a:pt x="2305" y="2991"/>
                    </a:lnTo>
                    <a:lnTo>
                      <a:pt x="2305" y="3010"/>
                    </a:lnTo>
                    <a:lnTo>
                      <a:pt x="2286" y="3010"/>
                    </a:lnTo>
                    <a:lnTo>
                      <a:pt x="2267" y="3010"/>
                    </a:lnTo>
                    <a:lnTo>
                      <a:pt x="2229" y="3029"/>
                    </a:lnTo>
                    <a:lnTo>
                      <a:pt x="2210" y="3048"/>
                    </a:lnTo>
                    <a:lnTo>
                      <a:pt x="2210" y="3067"/>
                    </a:lnTo>
                    <a:lnTo>
                      <a:pt x="2229" y="3067"/>
                    </a:lnTo>
                    <a:lnTo>
                      <a:pt x="2248" y="3067"/>
                    </a:lnTo>
                    <a:lnTo>
                      <a:pt x="2248" y="3086"/>
                    </a:lnTo>
                    <a:lnTo>
                      <a:pt x="2248" y="3105"/>
                    </a:lnTo>
                    <a:lnTo>
                      <a:pt x="2229" y="3105"/>
                    </a:lnTo>
                    <a:lnTo>
                      <a:pt x="2229" y="3124"/>
                    </a:lnTo>
                    <a:lnTo>
                      <a:pt x="2210" y="3124"/>
                    </a:lnTo>
                    <a:lnTo>
                      <a:pt x="2191" y="3124"/>
                    </a:lnTo>
                    <a:lnTo>
                      <a:pt x="2153" y="3105"/>
                    </a:lnTo>
                    <a:lnTo>
                      <a:pt x="2133" y="3105"/>
                    </a:lnTo>
                    <a:lnTo>
                      <a:pt x="2077" y="3048"/>
                    </a:lnTo>
                    <a:lnTo>
                      <a:pt x="2057" y="3029"/>
                    </a:lnTo>
                    <a:lnTo>
                      <a:pt x="2057" y="2991"/>
                    </a:lnTo>
                    <a:lnTo>
                      <a:pt x="2038" y="2991"/>
                    </a:lnTo>
                    <a:lnTo>
                      <a:pt x="2019" y="2991"/>
                    </a:lnTo>
                    <a:lnTo>
                      <a:pt x="1981" y="2991"/>
                    </a:lnTo>
                    <a:lnTo>
                      <a:pt x="1962" y="2991"/>
                    </a:lnTo>
                    <a:lnTo>
                      <a:pt x="1943" y="2991"/>
                    </a:lnTo>
                    <a:lnTo>
                      <a:pt x="1905" y="3010"/>
                    </a:lnTo>
                    <a:lnTo>
                      <a:pt x="1867" y="2991"/>
                    </a:lnTo>
                    <a:lnTo>
                      <a:pt x="1848" y="2991"/>
                    </a:lnTo>
                    <a:lnTo>
                      <a:pt x="1829" y="2991"/>
                    </a:lnTo>
                    <a:lnTo>
                      <a:pt x="1810" y="2991"/>
                    </a:lnTo>
                    <a:lnTo>
                      <a:pt x="1810" y="3010"/>
                    </a:lnTo>
                    <a:lnTo>
                      <a:pt x="1791" y="3010"/>
                    </a:lnTo>
                    <a:lnTo>
                      <a:pt x="1772" y="3010"/>
                    </a:lnTo>
                    <a:lnTo>
                      <a:pt x="1752" y="3010"/>
                    </a:lnTo>
                    <a:lnTo>
                      <a:pt x="1752" y="3029"/>
                    </a:lnTo>
                    <a:lnTo>
                      <a:pt x="1733" y="3048"/>
                    </a:lnTo>
                    <a:lnTo>
                      <a:pt x="1715" y="3048"/>
                    </a:lnTo>
                    <a:lnTo>
                      <a:pt x="1696" y="3029"/>
                    </a:lnTo>
                    <a:lnTo>
                      <a:pt x="1676" y="3029"/>
                    </a:lnTo>
                    <a:lnTo>
                      <a:pt x="1676" y="3010"/>
                    </a:lnTo>
                    <a:lnTo>
                      <a:pt x="1657" y="3010"/>
                    </a:lnTo>
                    <a:lnTo>
                      <a:pt x="1657" y="2991"/>
                    </a:lnTo>
                    <a:lnTo>
                      <a:pt x="1657" y="2972"/>
                    </a:lnTo>
                    <a:lnTo>
                      <a:pt x="1638" y="2972"/>
                    </a:lnTo>
                    <a:lnTo>
                      <a:pt x="1620" y="2953"/>
                    </a:lnTo>
                    <a:lnTo>
                      <a:pt x="1600" y="2953"/>
                    </a:lnTo>
                    <a:lnTo>
                      <a:pt x="1600" y="2972"/>
                    </a:lnTo>
                    <a:lnTo>
                      <a:pt x="1581" y="2972"/>
                    </a:lnTo>
                    <a:lnTo>
                      <a:pt x="1562" y="2972"/>
                    </a:lnTo>
                    <a:lnTo>
                      <a:pt x="1524" y="2953"/>
                    </a:lnTo>
                    <a:lnTo>
                      <a:pt x="1505" y="2934"/>
                    </a:lnTo>
                    <a:lnTo>
                      <a:pt x="1505" y="2915"/>
                    </a:lnTo>
                    <a:lnTo>
                      <a:pt x="1486" y="2819"/>
                    </a:lnTo>
                    <a:lnTo>
                      <a:pt x="1486" y="2800"/>
                    </a:lnTo>
                    <a:lnTo>
                      <a:pt x="1505" y="2781"/>
                    </a:lnTo>
                    <a:lnTo>
                      <a:pt x="1524" y="2800"/>
                    </a:lnTo>
                    <a:lnTo>
                      <a:pt x="1543" y="2800"/>
                    </a:lnTo>
                    <a:lnTo>
                      <a:pt x="1543" y="2781"/>
                    </a:lnTo>
                    <a:lnTo>
                      <a:pt x="1581" y="2781"/>
                    </a:lnTo>
                    <a:lnTo>
                      <a:pt x="1581" y="2762"/>
                    </a:lnTo>
                    <a:lnTo>
                      <a:pt x="1562" y="2762"/>
                    </a:lnTo>
                    <a:lnTo>
                      <a:pt x="1543" y="2743"/>
                    </a:lnTo>
                    <a:lnTo>
                      <a:pt x="1524" y="2724"/>
                    </a:lnTo>
                    <a:lnTo>
                      <a:pt x="1524" y="2705"/>
                    </a:lnTo>
                    <a:lnTo>
                      <a:pt x="1524" y="2667"/>
                    </a:lnTo>
                    <a:lnTo>
                      <a:pt x="1524" y="2648"/>
                    </a:lnTo>
                    <a:lnTo>
                      <a:pt x="1486" y="2629"/>
                    </a:lnTo>
                    <a:lnTo>
                      <a:pt x="1467" y="2610"/>
                    </a:lnTo>
                    <a:lnTo>
                      <a:pt x="1467" y="2591"/>
                    </a:lnTo>
                    <a:lnTo>
                      <a:pt x="1486" y="2591"/>
                    </a:lnTo>
                    <a:lnTo>
                      <a:pt x="1486" y="2572"/>
                    </a:lnTo>
                    <a:lnTo>
                      <a:pt x="1505" y="2572"/>
                    </a:lnTo>
                    <a:lnTo>
                      <a:pt x="1524" y="2572"/>
                    </a:lnTo>
                    <a:lnTo>
                      <a:pt x="1543" y="2514"/>
                    </a:lnTo>
                    <a:lnTo>
                      <a:pt x="1562" y="2496"/>
                    </a:lnTo>
                    <a:lnTo>
                      <a:pt x="1581" y="2496"/>
                    </a:lnTo>
                    <a:lnTo>
                      <a:pt x="1772" y="2438"/>
                    </a:lnTo>
                    <a:lnTo>
                      <a:pt x="1791" y="2419"/>
                    </a:lnTo>
                    <a:lnTo>
                      <a:pt x="1791" y="2400"/>
                    </a:lnTo>
                    <a:lnTo>
                      <a:pt x="1810" y="2382"/>
                    </a:lnTo>
                    <a:lnTo>
                      <a:pt x="1810" y="2362"/>
                    </a:lnTo>
                    <a:lnTo>
                      <a:pt x="1829" y="2343"/>
                    </a:lnTo>
                    <a:lnTo>
                      <a:pt x="1848" y="2324"/>
                    </a:lnTo>
                    <a:lnTo>
                      <a:pt x="1867" y="2305"/>
                    </a:lnTo>
                    <a:lnTo>
                      <a:pt x="1848" y="2286"/>
                    </a:lnTo>
                    <a:lnTo>
                      <a:pt x="1848" y="2267"/>
                    </a:lnTo>
                    <a:lnTo>
                      <a:pt x="1829" y="2248"/>
                    </a:lnTo>
                    <a:lnTo>
                      <a:pt x="1696" y="2057"/>
                    </a:lnTo>
                    <a:lnTo>
                      <a:pt x="1696" y="2038"/>
                    </a:lnTo>
                    <a:lnTo>
                      <a:pt x="1715" y="2038"/>
                    </a:lnTo>
                    <a:lnTo>
                      <a:pt x="1733" y="2019"/>
                    </a:lnTo>
                    <a:lnTo>
                      <a:pt x="1810" y="1981"/>
                    </a:lnTo>
                    <a:lnTo>
                      <a:pt x="1829" y="1981"/>
                    </a:lnTo>
                    <a:lnTo>
                      <a:pt x="1886" y="2001"/>
                    </a:lnTo>
                    <a:lnTo>
                      <a:pt x="1905" y="2001"/>
                    </a:lnTo>
                    <a:lnTo>
                      <a:pt x="1924" y="2001"/>
                    </a:lnTo>
                    <a:lnTo>
                      <a:pt x="1943" y="2001"/>
                    </a:lnTo>
                    <a:lnTo>
                      <a:pt x="1962" y="1962"/>
                    </a:lnTo>
                    <a:lnTo>
                      <a:pt x="1981" y="1943"/>
                    </a:lnTo>
                    <a:lnTo>
                      <a:pt x="2000" y="1943"/>
                    </a:lnTo>
                    <a:lnTo>
                      <a:pt x="2057" y="1848"/>
                    </a:lnTo>
                    <a:lnTo>
                      <a:pt x="2077" y="1829"/>
                    </a:lnTo>
                    <a:lnTo>
                      <a:pt x="2077" y="1848"/>
                    </a:lnTo>
                    <a:lnTo>
                      <a:pt x="2096" y="1848"/>
                    </a:lnTo>
                    <a:lnTo>
                      <a:pt x="2114" y="1867"/>
                    </a:lnTo>
                    <a:lnTo>
                      <a:pt x="2133" y="1867"/>
                    </a:lnTo>
                    <a:lnTo>
                      <a:pt x="2133" y="1848"/>
                    </a:lnTo>
                    <a:lnTo>
                      <a:pt x="2153" y="1848"/>
                    </a:lnTo>
                    <a:lnTo>
                      <a:pt x="2172" y="1829"/>
                    </a:lnTo>
                    <a:lnTo>
                      <a:pt x="2210" y="1829"/>
                    </a:lnTo>
                    <a:lnTo>
                      <a:pt x="2229" y="1848"/>
                    </a:lnTo>
                    <a:lnTo>
                      <a:pt x="2248" y="1848"/>
                    </a:lnTo>
                    <a:lnTo>
                      <a:pt x="2248" y="1829"/>
                    </a:lnTo>
                    <a:lnTo>
                      <a:pt x="2229" y="1810"/>
                    </a:lnTo>
                    <a:lnTo>
                      <a:pt x="2153" y="1715"/>
                    </a:lnTo>
                    <a:lnTo>
                      <a:pt x="2153" y="1696"/>
                    </a:lnTo>
                    <a:lnTo>
                      <a:pt x="2153" y="1676"/>
                    </a:lnTo>
                    <a:lnTo>
                      <a:pt x="2172" y="1676"/>
                    </a:lnTo>
                    <a:lnTo>
                      <a:pt x="2191" y="1696"/>
                    </a:lnTo>
                    <a:lnTo>
                      <a:pt x="2210" y="1715"/>
                    </a:lnTo>
                    <a:lnTo>
                      <a:pt x="2229" y="1715"/>
                    </a:lnTo>
                    <a:lnTo>
                      <a:pt x="2248" y="1696"/>
                    </a:lnTo>
                    <a:lnTo>
                      <a:pt x="2248" y="1676"/>
                    </a:lnTo>
                    <a:lnTo>
                      <a:pt x="2248" y="1657"/>
                    </a:lnTo>
                    <a:lnTo>
                      <a:pt x="2267" y="1657"/>
                    </a:lnTo>
                    <a:lnTo>
                      <a:pt x="2343" y="1620"/>
                    </a:lnTo>
                    <a:lnTo>
                      <a:pt x="2343" y="1581"/>
                    </a:lnTo>
                    <a:lnTo>
                      <a:pt x="2343" y="1562"/>
                    </a:lnTo>
                    <a:lnTo>
                      <a:pt x="2362" y="1562"/>
                    </a:lnTo>
                    <a:lnTo>
                      <a:pt x="2381" y="1562"/>
                    </a:lnTo>
                    <a:lnTo>
                      <a:pt x="2381" y="1581"/>
                    </a:lnTo>
                    <a:lnTo>
                      <a:pt x="2381" y="1620"/>
                    </a:lnTo>
                    <a:lnTo>
                      <a:pt x="2381" y="1638"/>
                    </a:lnTo>
                    <a:lnTo>
                      <a:pt x="2400" y="1657"/>
                    </a:lnTo>
                    <a:lnTo>
                      <a:pt x="2400" y="1676"/>
                    </a:lnTo>
                    <a:lnTo>
                      <a:pt x="2419" y="1676"/>
                    </a:lnTo>
                    <a:lnTo>
                      <a:pt x="2438" y="1696"/>
                    </a:lnTo>
                    <a:lnTo>
                      <a:pt x="2458" y="1734"/>
                    </a:lnTo>
                    <a:lnTo>
                      <a:pt x="2477" y="1734"/>
                    </a:lnTo>
                    <a:lnTo>
                      <a:pt x="2514" y="1791"/>
                    </a:lnTo>
                    <a:lnTo>
                      <a:pt x="2534" y="1829"/>
                    </a:lnTo>
                    <a:lnTo>
                      <a:pt x="2572" y="1848"/>
                    </a:lnTo>
                    <a:lnTo>
                      <a:pt x="2610" y="1886"/>
                    </a:lnTo>
                    <a:lnTo>
                      <a:pt x="2686" y="1924"/>
                    </a:lnTo>
                    <a:lnTo>
                      <a:pt x="2705" y="1924"/>
                    </a:lnTo>
                    <a:lnTo>
                      <a:pt x="2724" y="1924"/>
                    </a:lnTo>
                    <a:lnTo>
                      <a:pt x="2762" y="1905"/>
                    </a:lnTo>
                    <a:lnTo>
                      <a:pt x="2781" y="1905"/>
                    </a:lnTo>
                    <a:lnTo>
                      <a:pt x="2857" y="1943"/>
                    </a:lnTo>
                    <a:lnTo>
                      <a:pt x="2953" y="1924"/>
                    </a:lnTo>
                    <a:lnTo>
                      <a:pt x="2991" y="1943"/>
                    </a:lnTo>
                    <a:lnTo>
                      <a:pt x="3010" y="1943"/>
                    </a:lnTo>
                    <a:lnTo>
                      <a:pt x="2971" y="1962"/>
                    </a:lnTo>
                    <a:lnTo>
                      <a:pt x="2953" y="1981"/>
                    </a:lnTo>
                    <a:lnTo>
                      <a:pt x="2953" y="2001"/>
                    </a:lnTo>
                    <a:lnTo>
                      <a:pt x="2934" y="2001"/>
                    </a:lnTo>
                    <a:lnTo>
                      <a:pt x="2895" y="2001"/>
                    </a:lnTo>
                    <a:lnTo>
                      <a:pt x="2876" y="2001"/>
                    </a:lnTo>
                    <a:lnTo>
                      <a:pt x="2857" y="2019"/>
                    </a:lnTo>
                    <a:lnTo>
                      <a:pt x="2839" y="2019"/>
                    </a:lnTo>
                    <a:lnTo>
                      <a:pt x="2819" y="2038"/>
                    </a:lnTo>
                    <a:lnTo>
                      <a:pt x="2781" y="2057"/>
                    </a:lnTo>
                    <a:lnTo>
                      <a:pt x="2781" y="2077"/>
                    </a:lnTo>
                    <a:lnTo>
                      <a:pt x="2781" y="2096"/>
                    </a:lnTo>
                    <a:lnTo>
                      <a:pt x="2781" y="2115"/>
                    </a:lnTo>
                    <a:lnTo>
                      <a:pt x="2800" y="2133"/>
                    </a:lnTo>
                    <a:lnTo>
                      <a:pt x="2819" y="2133"/>
                    </a:lnTo>
                    <a:lnTo>
                      <a:pt x="2819" y="2153"/>
                    </a:lnTo>
                    <a:lnTo>
                      <a:pt x="2819" y="2172"/>
                    </a:lnTo>
                    <a:lnTo>
                      <a:pt x="2819" y="2210"/>
                    </a:lnTo>
                    <a:lnTo>
                      <a:pt x="2819" y="2229"/>
                    </a:lnTo>
                    <a:lnTo>
                      <a:pt x="2819" y="2248"/>
                    </a:lnTo>
                    <a:lnTo>
                      <a:pt x="2839" y="2267"/>
                    </a:lnTo>
                    <a:lnTo>
                      <a:pt x="2839" y="2286"/>
                    </a:lnTo>
                    <a:lnTo>
                      <a:pt x="2857" y="2286"/>
                    </a:lnTo>
                    <a:lnTo>
                      <a:pt x="2876" y="2324"/>
                    </a:lnTo>
                    <a:lnTo>
                      <a:pt x="2895" y="2324"/>
                    </a:lnTo>
                    <a:lnTo>
                      <a:pt x="2971" y="2362"/>
                    </a:lnTo>
                    <a:lnTo>
                      <a:pt x="3048" y="2419"/>
                    </a:lnTo>
                    <a:lnTo>
                      <a:pt x="3086" y="2438"/>
                    </a:lnTo>
                    <a:lnTo>
                      <a:pt x="3105" y="2458"/>
                    </a:lnTo>
                    <a:lnTo>
                      <a:pt x="3105" y="2477"/>
                    </a:lnTo>
                    <a:lnTo>
                      <a:pt x="3124" y="2496"/>
                    </a:lnTo>
                    <a:lnTo>
                      <a:pt x="3143" y="2514"/>
                    </a:lnTo>
                    <a:lnTo>
                      <a:pt x="3162" y="2514"/>
                    </a:lnTo>
                    <a:lnTo>
                      <a:pt x="3181" y="2514"/>
                    </a:lnTo>
                    <a:lnTo>
                      <a:pt x="3200" y="2514"/>
                    </a:lnTo>
                    <a:lnTo>
                      <a:pt x="3200" y="2534"/>
                    </a:lnTo>
                    <a:lnTo>
                      <a:pt x="3181" y="2553"/>
                    </a:lnTo>
                    <a:lnTo>
                      <a:pt x="3200" y="2572"/>
                    </a:lnTo>
                    <a:lnTo>
                      <a:pt x="3220" y="2572"/>
                    </a:lnTo>
                    <a:lnTo>
                      <a:pt x="3220" y="2591"/>
                    </a:lnTo>
                    <a:lnTo>
                      <a:pt x="3220" y="2610"/>
                    </a:lnTo>
                    <a:lnTo>
                      <a:pt x="3200" y="2610"/>
                    </a:lnTo>
                    <a:lnTo>
                      <a:pt x="3162" y="2610"/>
                    </a:lnTo>
                    <a:lnTo>
                      <a:pt x="3124" y="2610"/>
                    </a:lnTo>
                    <a:lnTo>
                      <a:pt x="3105" y="2610"/>
                    </a:lnTo>
                    <a:lnTo>
                      <a:pt x="3086" y="2610"/>
                    </a:lnTo>
                    <a:lnTo>
                      <a:pt x="3029" y="2572"/>
                    </a:lnTo>
                    <a:lnTo>
                      <a:pt x="3010" y="2572"/>
                    </a:lnTo>
                    <a:lnTo>
                      <a:pt x="3010" y="2591"/>
                    </a:lnTo>
                    <a:lnTo>
                      <a:pt x="3010" y="2610"/>
                    </a:lnTo>
                    <a:lnTo>
                      <a:pt x="3029" y="2629"/>
                    </a:lnTo>
                    <a:lnTo>
                      <a:pt x="3029" y="2648"/>
                    </a:lnTo>
                    <a:lnTo>
                      <a:pt x="3010" y="2686"/>
                    </a:lnTo>
                    <a:lnTo>
                      <a:pt x="3010" y="2705"/>
                    </a:lnTo>
                    <a:lnTo>
                      <a:pt x="3010" y="2724"/>
                    </a:lnTo>
                    <a:lnTo>
                      <a:pt x="3029" y="2743"/>
                    </a:lnTo>
                    <a:lnTo>
                      <a:pt x="3029" y="2762"/>
                    </a:lnTo>
                    <a:lnTo>
                      <a:pt x="3029" y="2800"/>
                    </a:lnTo>
                    <a:lnTo>
                      <a:pt x="3029" y="2819"/>
                    </a:lnTo>
                    <a:lnTo>
                      <a:pt x="3048" y="2839"/>
                    </a:lnTo>
                    <a:lnTo>
                      <a:pt x="3067" y="2839"/>
                    </a:lnTo>
                    <a:lnTo>
                      <a:pt x="3067" y="2876"/>
                    </a:lnTo>
                    <a:lnTo>
                      <a:pt x="3067" y="2895"/>
                    </a:lnTo>
                    <a:lnTo>
                      <a:pt x="3105" y="2895"/>
                    </a:lnTo>
                    <a:lnTo>
                      <a:pt x="3105" y="2915"/>
                    </a:lnTo>
                    <a:lnTo>
                      <a:pt x="3105" y="2934"/>
                    </a:lnTo>
                    <a:lnTo>
                      <a:pt x="3105" y="2953"/>
                    </a:lnTo>
                    <a:lnTo>
                      <a:pt x="3105" y="2972"/>
                    </a:lnTo>
                    <a:lnTo>
                      <a:pt x="3105" y="2991"/>
                    </a:lnTo>
                    <a:lnTo>
                      <a:pt x="3124" y="2991"/>
                    </a:lnTo>
                    <a:lnTo>
                      <a:pt x="3143" y="3010"/>
                    </a:lnTo>
                    <a:lnTo>
                      <a:pt x="3162" y="3029"/>
                    </a:lnTo>
                    <a:lnTo>
                      <a:pt x="3181" y="3029"/>
                    </a:lnTo>
                    <a:lnTo>
                      <a:pt x="3181" y="3010"/>
                    </a:lnTo>
                    <a:lnTo>
                      <a:pt x="3181" y="2991"/>
                    </a:lnTo>
                    <a:lnTo>
                      <a:pt x="3200" y="2991"/>
                    </a:lnTo>
                    <a:lnTo>
                      <a:pt x="3220" y="2991"/>
                    </a:lnTo>
                    <a:lnTo>
                      <a:pt x="3238" y="2991"/>
                    </a:lnTo>
                    <a:lnTo>
                      <a:pt x="3257" y="2991"/>
                    </a:lnTo>
                    <a:lnTo>
                      <a:pt x="3276" y="2991"/>
                    </a:lnTo>
                    <a:lnTo>
                      <a:pt x="3296" y="2991"/>
                    </a:lnTo>
                    <a:lnTo>
                      <a:pt x="3315" y="3010"/>
                    </a:lnTo>
                    <a:lnTo>
                      <a:pt x="3315" y="3029"/>
                    </a:lnTo>
                    <a:lnTo>
                      <a:pt x="3296" y="3067"/>
                    </a:lnTo>
                    <a:lnTo>
                      <a:pt x="3296" y="3105"/>
                    </a:lnTo>
                    <a:lnTo>
                      <a:pt x="3296" y="3124"/>
                    </a:lnTo>
                    <a:lnTo>
                      <a:pt x="3296" y="3143"/>
                    </a:lnTo>
                    <a:lnTo>
                      <a:pt x="3296" y="3162"/>
                    </a:lnTo>
                    <a:lnTo>
                      <a:pt x="3352" y="3181"/>
                    </a:lnTo>
                    <a:lnTo>
                      <a:pt x="3372" y="3181"/>
                    </a:lnTo>
                    <a:lnTo>
                      <a:pt x="3372" y="3200"/>
                    </a:lnTo>
                    <a:lnTo>
                      <a:pt x="3391" y="3200"/>
                    </a:lnTo>
                    <a:lnTo>
                      <a:pt x="3391" y="3220"/>
                    </a:lnTo>
                    <a:lnTo>
                      <a:pt x="3391" y="3239"/>
                    </a:lnTo>
                    <a:lnTo>
                      <a:pt x="3391" y="3296"/>
                    </a:lnTo>
                    <a:lnTo>
                      <a:pt x="3391" y="3315"/>
                    </a:lnTo>
                    <a:lnTo>
                      <a:pt x="3391" y="3334"/>
                    </a:lnTo>
                    <a:lnTo>
                      <a:pt x="3410" y="3334"/>
                    </a:lnTo>
                    <a:lnTo>
                      <a:pt x="3448" y="3353"/>
                    </a:lnTo>
                    <a:lnTo>
                      <a:pt x="3486" y="3372"/>
                    </a:lnTo>
                    <a:lnTo>
                      <a:pt x="3505" y="3410"/>
                    </a:lnTo>
                    <a:lnTo>
                      <a:pt x="3524" y="3429"/>
                    </a:lnTo>
                    <a:lnTo>
                      <a:pt x="3524" y="3467"/>
                    </a:lnTo>
                    <a:lnTo>
                      <a:pt x="3562" y="3486"/>
                    </a:lnTo>
                    <a:lnTo>
                      <a:pt x="3581" y="3486"/>
                    </a:lnTo>
                    <a:lnTo>
                      <a:pt x="3601" y="3505"/>
                    </a:lnTo>
                    <a:lnTo>
                      <a:pt x="3619" y="3505"/>
                    </a:lnTo>
                    <a:lnTo>
                      <a:pt x="3638" y="3505"/>
                    </a:lnTo>
                    <a:lnTo>
                      <a:pt x="3657" y="3486"/>
                    </a:lnTo>
                    <a:lnTo>
                      <a:pt x="3677" y="3467"/>
                    </a:lnTo>
                    <a:lnTo>
                      <a:pt x="3733" y="3448"/>
                    </a:lnTo>
                    <a:lnTo>
                      <a:pt x="3753" y="3429"/>
                    </a:lnTo>
                    <a:lnTo>
                      <a:pt x="3772" y="3410"/>
                    </a:lnTo>
                    <a:lnTo>
                      <a:pt x="3772" y="3391"/>
                    </a:lnTo>
                    <a:lnTo>
                      <a:pt x="3791" y="3391"/>
                    </a:lnTo>
                    <a:lnTo>
                      <a:pt x="3810" y="3391"/>
                    </a:lnTo>
                    <a:lnTo>
                      <a:pt x="3829" y="3391"/>
                    </a:lnTo>
                    <a:lnTo>
                      <a:pt x="3867" y="3391"/>
                    </a:lnTo>
                    <a:lnTo>
                      <a:pt x="3886" y="3391"/>
                    </a:lnTo>
                    <a:lnTo>
                      <a:pt x="3924" y="3391"/>
                    </a:lnTo>
                    <a:lnTo>
                      <a:pt x="3962" y="3391"/>
                    </a:lnTo>
                    <a:lnTo>
                      <a:pt x="3982" y="3372"/>
                    </a:lnTo>
                    <a:lnTo>
                      <a:pt x="4000" y="3372"/>
                    </a:lnTo>
                    <a:lnTo>
                      <a:pt x="4019" y="3334"/>
                    </a:lnTo>
                    <a:lnTo>
                      <a:pt x="4019" y="3353"/>
                    </a:lnTo>
                    <a:lnTo>
                      <a:pt x="4038" y="3353"/>
                    </a:lnTo>
                    <a:lnTo>
                      <a:pt x="4038" y="3372"/>
                    </a:lnTo>
                    <a:lnTo>
                      <a:pt x="4077" y="3353"/>
                    </a:lnTo>
                    <a:lnTo>
                      <a:pt x="4095" y="3353"/>
                    </a:lnTo>
                    <a:lnTo>
                      <a:pt x="4077" y="3372"/>
                    </a:lnTo>
                    <a:lnTo>
                      <a:pt x="4077" y="3391"/>
                    </a:lnTo>
                    <a:lnTo>
                      <a:pt x="4038" y="3410"/>
                    </a:lnTo>
                    <a:lnTo>
                      <a:pt x="4058" y="3410"/>
                    </a:lnTo>
                    <a:lnTo>
                      <a:pt x="4077" y="3410"/>
                    </a:lnTo>
                    <a:lnTo>
                      <a:pt x="4114" y="3372"/>
                    </a:lnTo>
                    <a:lnTo>
                      <a:pt x="4134" y="3353"/>
                    </a:lnTo>
                    <a:lnTo>
                      <a:pt x="4153" y="3334"/>
                    </a:lnTo>
                    <a:lnTo>
                      <a:pt x="4172" y="3315"/>
                    </a:lnTo>
                    <a:lnTo>
                      <a:pt x="4191" y="3296"/>
                    </a:lnTo>
                    <a:lnTo>
                      <a:pt x="4210" y="3257"/>
                    </a:lnTo>
                    <a:lnTo>
                      <a:pt x="4248" y="3200"/>
                    </a:lnTo>
                    <a:lnTo>
                      <a:pt x="4267" y="3181"/>
                    </a:lnTo>
                    <a:lnTo>
                      <a:pt x="4286" y="3200"/>
                    </a:lnTo>
                    <a:lnTo>
                      <a:pt x="4305" y="3181"/>
                    </a:lnTo>
                    <a:lnTo>
                      <a:pt x="4324" y="3162"/>
                    </a:lnTo>
                    <a:lnTo>
                      <a:pt x="4343" y="3143"/>
                    </a:lnTo>
                    <a:lnTo>
                      <a:pt x="4343" y="3124"/>
                    </a:lnTo>
                    <a:lnTo>
                      <a:pt x="4343" y="3105"/>
                    </a:lnTo>
                    <a:lnTo>
                      <a:pt x="4324" y="3067"/>
                    </a:lnTo>
                    <a:lnTo>
                      <a:pt x="4305" y="3067"/>
                    </a:lnTo>
                    <a:lnTo>
                      <a:pt x="4305" y="3029"/>
                    </a:lnTo>
                    <a:lnTo>
                      <a:pt x="4324" y="2991"/>
                    </a:lnTo>
                    <a:lnTo>
                      <a:pt x="4305" y="2991"/>
                    </a:lnTo>
                    <a:lnTo>
                      <a:pt x="4305" y="3010"/>
                    </a:lnTo>
                    <a:lnTo>
                      <a:pt x="4286" y="3029"/>
                    </a:lnTo>
                    <a:lnTo>
                      <a:pt x="4286" y="3010"/>
                    </a:lnTo>
                    <a:lnTo>
                      <a:pt x="4305" y="2991"/>
                    </a:lnTo>
                    <a:lnTo>
                      <a:pt x="4286" y="2991"/>
                    </a:lnTo>
                    <a:lnTo>
                      <a:pt x="4267" y="3010"/>
                    </a:lnTo>
                    <a:lnTo>
                      <a:pt x="4267" y="2991"/>
                    </a:lnTo>
                    <a:lnTo>
                      <a:pt x="4286" y="2972"/>
                    </a:lnTo>
                    <a:lnTo>
                      <a:pt x="4305" y="2972"/>
                    </a:lnTo>
                    <a:lnTo>
                      <a:pt x="4324" y="2972"/>
                    </a:lnTo>
                    <a:lnTo>
                      <a:pt x="4343" y="2953"/>
                    </a:lnTo>
                    <a:lnTo>
                      <a:pt x="4343" y="2934"/>
                    </a:lnTo>
                    <a:lnTo>
                      <a:pt x="4362" y="2858"/>
                    </a:lnTo>
                    <a:lnTo>
                      <a:pt x="4381" y="2839"/>
                    </a:lnTo>
                    <a:lnTo>
                      <a:pt x="4400" y="2819"/>
                    </a:lnTo>
                    <a:lnTo>
                      <a:pt x="4419" y="2800"/>
                    </a:lnTo>
                    <a:lnTo>
                      <a:pt x="4439" y="2781"/>
                    </a:lnTo>
                    <a:lnTo>
                      <a:pt x="4458" y="2762"/>
                    </a:lnTo>
                    <a:lnTo>
                      <a:pt x="4495" y="2762"/>
                    </a:lnTo>
                    <a:lnTo>
                      <a:pt x="4515" y="2762"/>
                    </a:lnTo>
                    <a:lnTo>
                      <a:pt x="4515" y="2724"/>
                    </a:lnTo>
                    <a:lnTo>
                      <a:pt x="4495" y="2724"/>
                    </a:lnTo>
                    <a:lnTo>
                      <a:pt x="4515" y="2705"/>
                    </a:lnTo>
                    <a:lnTo>
                      <a:pt x="4515" y="2686"/>
                    </a:lnTo>
                    <a:lnTo>
                      <a:pt x="4534" y="2686"/>
                    </a:lnTo>
                    <a:lnTo>
                      <a:pt x="4534" y="2667"/>
                    </a:lnTo>
                    <a:lnTo>
                      <a:pt x="4572" y="2667"/>
                    </a:lnTo>
                    <a:lnTo>
                      <a:pt x="4610" y="2648"/>
                    </a:lnTo>
                    <a:lnTo>
                      <a:pt x="4648" y="2648"/>
                    </a:lnTo>
                    <a:lnTo>
                      <a:pt x="4667" y="2629"/>
                    </a:lnTo>
                    <a:lnTo>
                      <a:pt x="4686" y="2629"/>
                    </a:lnTo>
                    <a:lnTo>
                      <a:pt x="4705" y="2610"/>
                    </a:lnTo>
                    <a:lnTo>
                      <a:pt x="4724" y="2610"/>
                    </a:lnTo>
                    <a:lnTo>
                      <a:pt x="4743" y="2591"/>
                    </a:lnTo>
                    <a:close/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62" name="Freeform 33">
                <a:extLst>
                  <a:ext uri="{FF2B5EF4-FFF2-40B4-BE49-F238E27FC236}">
                    <a16:creationId xmlns:a16="http://schemas.microsoft.com/office/drawing/2014/main" id="{CC186919-BB5A-7D4A-8496-7214BB563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74125" y="13654088"/>
                <a:ext cx="644525" cy="555625"/>
              </a:xfrm>
              <a:custGeom>
                <a:avLst/>
                <a:gdLst>
                  <a:gd name="T0" fmla="*/ 2147483646 w 1792"/>
                  <a:gd name="T1" fmla="*/ 2147483646 h 1544"/>
                  <a:gd name="T2" fmla="*/ 2147483646 w 1792"/>
                  <a:gd name="T3" fmla="*/ 0 h 1544"/>
                  <a:gd name="T4" fmla="*/ 2147483646 w 1792"/>
                  <a:gd name="T5" fmla="*/ 2147483646 h 1544"/>
                  <a:gd name="T6" fmla="*/ 2147483646 w 1792"/>
                  <a:gd name="T7" fmla="*/ 2147483646 h 1544"/>
                  <a:gd name="T8" fmla="*/ 2147483646 w 1792"/>
                  <a:gd name="T9" fmla="*/ 2147483646 h 1544"/>
                  <a:gd name="T10" fmla="*/ 2147483646 w 1792"/>
                  <a:gd name="T11" fmla="*/ 2147483646 h 1544"/>
                  <a:gd name="T12" fmla="*/ 2147483646 w 1792"/>
                  <a:gd name="T13" fmla="*/ 2147483646 h 1544"/>
                  <a:gd name="T14" fmla="*/ 2147483646 w 1792"/>
                  <a:gd name="T15" fmla="*/ 2147483646 h 1544"/>
                  <a:gd name="T16" fmla="*/ 2147483646 w 1792"/>
                  <a:gd name="T17" fmla="*/ 2147483646 h 1544"/>
                  <a:gd name="T18" fmla="*/ 2147483646 w 1792"/>
                  <a:gd name="T19" fmla="*/ 2147483646 h 1544"/>
                  <a:gd name="T20" fmla="*/ 2147483646 w 1792"/>
                  <a:gd name="T21" fmla="*/ 2147483646 h 1544"/>
                  <a:gd name="T22" fmla="*/ 2147483646 w 1792"/>
                  <a:gd name="T23" fmla="*/ 2147483646 h 1544"/>
                  <a:gd name="T24" fmla="*/ 2147483646 w 1792"/>
                  <a:gd name="T25" fmla="*/ 2147483646 h 1544"/>
                  <a:gd name="T26" fmla="*/ 2147483646 w 1792"/>
                  <a:gd name="T27" fmla="*/ 2147483646 h 1544"/>
                  <a:gd name="T28" fmla="*/ 2147483646 w 1792"/>
                  <a:gd name="T29" fmla="*/ 2147483646 h 1544"/>
                  <a:gd name="T30" fmla="*/ 2147483646 w 1792"/>
                  <a:gd name="T31" fmla="*/ 2147483646 h 1544"/>
                  <a:gd name="T32" fmla="*/ 2147483646 w 1792"/>
                  <a:gd name="T33" fmla="*/ 2147483646 h 1544"/>
                  <a:gd name="T34" fmla="*/ 2147483646 w 1792"/>
                  <a:gd name="T35" fmla="*/ 2147483646 h 1544"/>
                  <a:gd name="T36" fmla="*/ 2147483646 w 1792"/>
                  <a:gd name="T37" fmla="*/ 2147483646 h 1544"/>
                  <a:gd name="T38" fmla="*/ 2147483646 w 1792"/>
                  <a:gd name="T39" fmla="*/ 2147483646 h 1544"/>
                  <a:gd name="T40" fmla="*/ 2147483646 w 1792"/>
                  <a:gd name="T41" fmla="*/ 2147483646 h 1544"/>
                  <a:gd name="T42" fmla="*/ 2147483646 w 1792"/>
                  <a:gd name="T43" fmla="*/ 2147483646 h 1544"/>
                  <a:gd name="T44" fmla="*/ 2147483646 w 1792"/>
                  <a:gd name="T45" fmla="*/ 2147483646 h 1544"/>
                  <a:gd name="T46" fmla="*/ 2147483646 w 1792"/>
                  <a:gd name="T47" fmla="*/ 2147483646 h 1544"/>
                  <a:gd name="T48" fmla="*/ 2147483646 w 1792"/>
                  <a:gd name="T49" fmla="*/ 2147483646 h 1544"/>
                  <a:gd name="T50" fmla="*/ 2147483646 w 1792"/>
                  <a:gd name="T51" fmla="*/ 2147483646 h 1544"/>
                  <a:gd name="T52" fmla="*/ 2147483646 w 1792"/>
                  <a:gd name="T53" fmla="*/ 2147483646 h 1544"/>
                  <a:gd name="T54" fmla="*/ 2147483646 w 1792"/>
                  <a:gd name="T55" fmla="*/ 2147483646 h 1544"/>
                  <a:gd name="T56" fmla="*/ 0 w 1792"/>
                  <a:gd name="T57" fmla="*/ 2147483646 h 1544"/>
                  <a:gd name="T58" fmla="*/ 2147483646 w 1792"/>
                  <a:gd name="T59" fmla="*/ 2147483646 h 1544"/>
                  <a:gd name="T60" fmla="*/ 2147483646 w 1792"/>
                  <a:gd name="T61" fmla="*/ 2147483646 h 1544"/>
                  <a:gd name="T62" fmla="*/ 2147483646 w 1792"/>
                  <a:gd name="T63" fmla="*/ 2147483646 h 1544"/>
                  <a:gd name="T64" fmla="*/ 2147483646 w 1792"/>
                  <a:gd name="T65" fmla="*/ 2147483646 h 1544"/>
                  <a:gd name="T66" fmla="*/ 2147483646 w 1792"/>
                  <a:gd name="T67" fmla="*/ 2147483646 h 1544"/>
                  <a:gd name="T68" fmla="*/ 2147483646 w 1792"/>
                  <a:gd name="T69" fmla="*/ 2147483646 h 1544"/>
                  <a:gd name="T70" fmla="*/ 2147483646 w 1792"/>
                  <a:gd name="T71" fmla="*/ 2147483646 h 1544"/>
                  <a:gd name="T72" fmla="*/ 2147483646 w 1792"/>
                  <a:gd name="T73" fmla="*/ 2147483646 h 1544"/>
                  <a:gd name="T74" fmla="*/ 2147483646 w 1792"/>
                  <a:gd name="T75" fmla="*/ 2147483646 h 1544"/>
                  <a:gd name="T76" fmla="*/ 2147483646 w 1792"/>
                  <a:gd name="T77" fmla="*/ 2147483646 h 1544"/>
                  <a:gd name="T78" fmla="*/ 2147483646 w 1792"/>
                  <a:gd name="T79" fmla="*/ 2147483646 h 1544"/>
                  <a:gd name="T80" fmla="*/ 2147483646 w 1792"/>
                  <a:gd name="T81" fmla="*/ 2147483646 h 1544"/>
                  <a:gd name="T82" fmla="*/ 2147483646 w 1792"/>
                  <a:gd name="T83" fmla="*/ 2147483646 h 1544"/>
                  <a:gd name="T84" fmla="*/ 2147483646 w 1792"/>
                  <a:gd name="T85" fmla="*/ 2147483646 h 1544"/>
                  <a:gd name="T86" fmla="*/ 2147483646 w 1792"/>
                  <a:gd name="T87" fmla="*/ 2147483646 h 1544"/>
                  <a:gd name="T88" fmla="*/ 2147483646 w 1792"/>
                  <a:gd name="T89" fmla="*/ 2147483646 h 1544"/>
                  <a:gd name="T90" fmla="*/ 2147483646 w 1792"/>
                  <a:gd name="T91" fmla="*/ 2147483646 h 1544"/>
                  <a:gd name="T92" fmla="*/ 2147483646 w 1792"/>
                  <a:gd name="T93" fmla="*/ 2147483646 h 1544"/>
                  <a:gd name="T94" fmla="*/ 2147483646 w 1792"/>
                  <a:gd name="T95" fmla="*/ 2147483646 h 1544"/>
                  <a:gd name="T96" fmla="*/ 2147483646 w 1792"/>
                  <a:gd name="T97" fmla="*/ 2147483646 h 1544"/>
                  <a:gd name="T98" fmla="*/ 2147483646 w 1792"/>
                  <a:gd name="T99" fmla="*/ 2147483646 h 1544"/>
                  <a:gd name="T100" fmla="*/ 2147483646 w 1792"/>
                  <a:gd name="T101" fmla="*/ 2147483646 h 1544"/>
                  <a:gd name="T102" fmla="*/ 2147483646 w 1792"/>
                  <a:gd name="T103" fmla="*/ 2147483646 h 1544"/>
                  <a:gd name="T104" fmla="*/ 2147483646 w 1792"/>
                  <a:gd name="T105" fmla="*/ 2147483646 h 1544"/>
                  <a:gd name="T106" fmla="*/ 2147483646 w 1792"/>
                  <a:gd name="T107" fmla="*/ 2147483646 h 1544"/>
                  <a:gd name="T108" fmla="*/ 2147483646 w 1792"/>
                  <a:gd name="T109" fmla="*/ 2147483646 h 1544"/>
                  <a:gd name="T110" fmla="*/ 2147483646 w 1792"/>
                  <a:gd name="T111" fmla="*/ 2147483646 h 1544"/>
                  <a:gd name="T112" fmla="*/ 2147483646 w 1792"/>
                  <a:gd name="T113" fmla="*/ 2147483646 h 1544"/>
                  <a:gd name="T114" fmla="*/ 2147483646 w 1792"/>
                  <a:gd name="T115" fmla="*/ 2147483646 h 1544"/>
                  <a:gd name="T116" fmla="*/ 2147483646 w 1792"/>
                  <a:gd name="T117" fmla="*/ 2147483646 h 1544"/>
                  <a:gd name="T118" fmla="*/ 2147483646 w 1792"/>
                  <a:gd name="T119" fmla="*/ 2147483646 h 1544"/>
                  <a:gd name="T120" fmla="*/ 2147483646 w 1792"/>
                  <a:gd name="T121" fmla="*/ 2147483646 h 154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1792" h="1544">
                    <a:moveTo>
                      <a:pt x="1772" y="381"/>
                    </a:moveTo>
                    <a:lnTo>
                      <a:pt x="1772" y="362"/>
                    </a:lnTo>
                    <a:lnTo>
                      <a:pt x="1753" y="362"/>
                    </a:lnTo>
                    <a:lnTo>
                      <a:pt x="1753" y="342"/>
                    </a:lnTo>
                    <a:lnTo>
                      <a:pt x="1753" y="324"/>
                    </a:lnTo>
                    <a:lnTo>
                      <a:pt x="1753" y="266"/>
                    </a:lnTo>
                    <a:lnTo>
                      <a:pt x="1733" y="228"/>
                    </a:lnTo>
                    <a:lnTo>
                      <a:pt x="1714" y="133"/>
                    </a:lnTo>
                    <a:lnTo>
                      <a:pt x="1696" y="114"/>
                    </a:lnTo>
                    <a:lnTo>
                      <a:pt x="1677" y="114"/>
                    </a:lnTo>
                    <a:lnTo>
                      <a:pt x="1657" y="114"/>
                    </a:lnTo>
                    <a:lnTo>
                      <a:pt x="1600" y="114"/>
                    </a:lnTo>
                    <a:lnTo>
                      <a:pt x="1581" y="76"/>
                    </a:lnTo>
                    <a:lnTo>
                      <a:pt x="1562" y="76"/>
                    </a:lnTo>
                    <a:lnTo>
                      <a:pt x="1543" y="57"/>
                    </a:lnTo>
                    <a:lnTo>
                      <a:pt x="1524" y="0"/>
                    </a:lnTo>
                    <a:lnTo>
                      <a:pt x="1505" y="0"/>
                    </a:lnTo>
                    <a:lnTo>
                      <a:pt x="1505" y="38"/>
                    </a:lnTo>
                    <a:lnTo>
                      <a:pt x="1486" y="38"/>
                    </a:lnTo>
                    <a:lnTo>
                      <a:pt x="1467" y="38"/>
                    </a:lnTo>
                    <a:lnTo>
                      <a:pt x="1448" y="38"/>
                    </a:lnTo>
                    <a:lnTo>
                      <a:pt x="1448" y="57"/>
                    </a:lnTo>
                    <a:lnTo>
                      <a:pt x="1429" y="76"/>
                    </a:lnTo>
                    <a:lnTo>
                      <a:pt x="1448" y="76"/>
                    </a:lnTo>
                    <a:lnTo>
                      <a:pt x="1448" y="95"/>
                    </a:lnTo>
                    <a:lnTo>
                      <a:pt x="1467" y="114"/>
                    </a:lnTo>
                    <a:lnTo>
                      <a:pt x="1467" y="133"/>
                    </a:lnTo>
                    <a:lnTo>
                      <a:pt x="1486" y="152"/>
                    </a:lnTo>
                    <a:lnTo>
                      <a:pt x="1467" y="152"/>
                    </a:lnTo>
                    <a:lnTo>
                      <a:pt x="1486" y="152"/>
                    </a:lnTo>
                    <a:lnTo>
                      <a:pt x="1486" y="171"/>
                    </a:lnTo>
                    <a:lnTo>
                      <a:pt x="1467" y="171"/>
                    </a:lnTo>
                    <a:lnTo>
                      <a:pt x="1467" y="190"/>
                    </a:lnTo>
                    <a:lnTo>
                      <a:pt x="1467" y="171"/>
                    </a:lnTo>
                    <a:lnTo>
                      <a:pt x="1448" y="133"/>
                    </a:lnTo>
                    <a:lnTo>
                      <a:pt x="1448" y="114"/>
                    </a:lnTo>
                    <a:lnTo>
                      <a:pt x="1429" y="133"/>
                    </a:lnTo>
                    <a:lnTo>
                      <a:pt x="1410" y="114"/>
                    </a:lnTo>
                    <a:lnTo>
                      <a:pt x="1391" y="95"/>
                    </a:lnTo>
                    <a:lnTo>
                      <a:pt x="1372" y="95"/>
                    </a:lnTo>
                    <a:lnTo>
                      <a:pt x="1333" y="76"/>
                    </a:lnTo>
                    <a:lnTo>
                      <a:pt x="1296" y="57"/>
                    </a:lnTo>
                    <a:lnTo>
                      <a:pt x="1296" y="76"/>
                    </a:lnTo>
                    <a:lnTo>
                      <a:pt x="1296" y="95"/>
                    </a:lnTo>
                    <a:lnTo>
                      <a:pt x="1296" y="114"/>
                    </a:lnTo>
                    <a:lnTo>
                      <a:pt x="1315" y="133"/>
                    </a:lnTo>
                    <a:lnTo>
                      <a:pt x="1333" y="152"/>
                    </a:lnTo>
                    <a:lnTo>
                      <a:pt x="1333" y="171"/>
                    </a:lnTo>
                    <a:lnTo>
                      <a:pt x="1315" y="171"/>
                    </a:lnTo>
                    <a:lnTo>
                      <a:pt x="1333" y="171"/>
                    </a:lnTo>
                    <a:lnTo>
                      <a:pt x="1333" y="190"/>
                    </a:lnTo>
                    <a:lnTo>
                      <a:pt x="1315" y="190"/>
                    </a:lnTo>
                    <a:lnTo>
                      <a:pt x="1315" y="171"/>
                    </a:lnTo>
                    <a:lnTo>
                      <a:pt x="1315" y="152"/>
                    </a:lnTo>
                    <a:lnTo>
                      <a:pt x="1315" y="133"/>
                    </a:lnTo>
                    <a:lnTo>
                      <a:pt x="1296" y="133"/>
                    </a:lnTo>
                    <a:lnTo>
                      <a:pt x="1296" y="114"/>
                    </a:lnTo>
                    <a:lnTo>
                      <a:pt x="1296" y="95"/>
                    </a:lnTo>
                    <a:lnTo>
                      <a:pt x="1276" y="76"/>
                    </a:lnTo>
                    <a:lnTo>
                      <a:pt x="1257" y="76"/>
                    </a:lnTo>
                    <a:lnTo>
                      <a:pt x="1238" y="95"/>
                    </a:lnTo>
                    <a:lnTo>
                      <a:pt x="1219" y="95"/>
                    </a:lnTo>
                    <a:lnTo>
                      <a:pt x="1200" y="95"/>
                    </a:lnTo>
                    <a:lnTo>
                      <a:pt x="1181" y="95"/>
                    </a:lnTo>
                    <a:lnTo>
                      <a:pt x="1181" y="76"/>
                    </a:lnTo>
                    <a:lnTo>
                      <a:pt x="1143" y="76"/>
                    </a:lnTo>
                    <a:lnTo>
                      <a:pt x="1124" y="76"/>
                    </a:lnTo>
                    <a:lnTo>
                      <a:pt x="1124" y="95"/>
                    </a:lnTo>
                    <a:lnTo>
                      <a:pt x="1105" y="114"/>
                    </a:lnTo>
                    <a:lnTo>
                      <a:pt x="1067" y="133"/>
                    </a:lnTo>
                    <a:lnTo>
                      <a:pt x="1105" y="133"/>
                    </a:lnTo>
                    <a:lnTo>
                      <a:pt x="1124" y="114"/>
                    </a:lnTo>
                    <a:lnTo>
                      <a:pt x="1124" y="133"/>
                    </a:lnTo>
                    <a:lnTo>
                      <a:pt x="1105" y="133"/>
                    </a:lnTo>
                    <a:lnTo>
                      <a:pt x="1105" y="152"/>
                    </a:lnTo>
                    <a:lnTo>
                      <a:pt x="1086" y="133"/>
                    </a:lnTo>
                    <a:lnTo>
                      <a:pt x="1067" y="133"/>
                    </a:lnTo>
                    <a:lnTo>
                      <a:pt x="1048" y="133"/>
                    </a:lnTo>
                    <a:lnTo>
                      <a:pt x="1029" y="152"/>
                    </a:lnTo>
                    <a:lnTo>
                      <a:pt x="1029" y="171"/>
                    </a:lnTo>
                    <a:lnTo>
                      <a:pt x="1010" y="171"/>
                    </a:lnTo>
                    <a:lnTo>
                      <a:pt x="1029" y="190"/>
                    </a:lnTo>
                    <a:lnTo>
                      <a:pt x="1010" y="190"/>
                    </a:lnTo>
                    <a:lnTo>
                      <a:pt x="991" y="190"/>
                    </a:lnTo>
                    <a:lnTo>
                      <a:pt x="991" y="171"/>
                    </a:lnTo>
                    <a:lnTo>
                      <a:pt x="991" y="152"/>
                    </a:lnTo>
                    <a:lnTo>
                      <a:pt x="971" y="133"/>
                    </a:lnTo>
                    <a:lnTo>
                      <a:pt x="952" y="133"/>
                    </a:lnTo>
                    <a:lnTo>
                      <a:pt x="934" y="133"/>
                    </a:lnTo>
                    <a:lnTo>
                      <a:pt x="934" y="152"/>
                    </a:lnTo>
                    <a:lnTo>
                      <a:pt x="915" y="152"/>
                    </a:lnTo>
                    <a:lnTo>
                      <a:pt x="915" y="171"/>
                    </a:lnTo>
                    <a:lnTo>
                      <a:pt x="895" y="171"/>
                    </a:lnTo>
                    <a:lnTo>
                      <a:pt x="895" y="152"/>
                    </a:lnTo>
                    <a:lnTo>
                      <a:pt x="895" y="133"/>
                    </a:lnTo>
                    <a:lnTo>
                      <a:pt x="876" y="133"/>
                    </a:lnTo>
                    <a:lnTo>
                      <a:pt x="876" y="152"/>
                    </a:lnTo>
                    <a:lnTo>
                      <a:pt x="838" y="133"/>
                    </a:lnTo>
                    <a:lnTo>
                      <a:pt x="819" y="133"/>
                    </a:lnTo>
                    <a:lnTo>
                      <a:pt x="819" y="152"/>
                    </a:lnTo>
                    <a:lnTo>
                      <a:pt x="800" y="152"/>
                    </a:lnTo>
                    <a:lnTo>
                      <a:pt x="819" y="152"/>
                    </a:lnTo>
                    <a:lnTo>
                      <a:pt x="819" y="133"/>
                    </a:lnTo>
                    <a:lnTo>
                      <a:pt x="819" y="114"/>
                    </a:lnTo>
                    <a:lnTo>
                      <a:pt x="800" y="114"/>
                    </a:lnTo>
                    <a:lnTo>
                      <a:pt x="781" y="114"/>
                    </a:lnTo>
                    <a:lnTo>
                      <a:pt x="762" y="114"/>
                    </a:lnTo>
                    <a:lnTo>
                      <a:pt x="762" y="133"/>
                    </a:lnTo>
                    <a:lnTo>
                      <a:pt x="743" y="133"/>
                    </a:lnTo>
                    <a:lnTo>
                      <a:pt x="743" y="114"/>
                    </a:lnTo>
                    <a:lnTo>
                      <a:pt x="724" y="114"/>
                    </a:lnTo>
                    <a:lnTo>
                      <a:pt x="724" y="133"/>
                    </a:lnTo>
                    <a:lnTo>
                      <a:pt x="705" y="133"/>
                    </a:lnTo>
                    <a:lnTo>
                      <a:pt x="667" y="152"/>
                    </a:lnTo>
                    <a:lnTo>
                      <a:pt x="667" y="171"/>
                    </a:lnTo>
                    <a:lnTo>
                      <a:pt x="686" y="171"/>
                    </a:lnTo>
                    <a:lnTo>
                      <a:pt x="686" y="190"/>
                    </a:lnTo>
                    <a:lnTo>
                      <a:pt x="667" y="190"/>
                    </a:lnTo>
                    <a:lnTo>
                      <a:pt x="667" y="210"/>
                    </a:lnTo>
                    <a:lnTo>
                      <a:pt x="705" y="228"/>
                    </a:lnTo>
                    <a:lnTo>
                      <a:pt x="686" y="228"/>
                    </a:lnTo>
                    <a:lnTo>
                      <a:pt x="667" y="228"/>
                    </a:lnTo>
                    <a:lnTo>
                      <a:pt x="648" y="228"/>
                    </a:lnTo>
                    <a:lnTo>
                      <a:pt x="648" y="247"/>
                    </a:lnTo>
                    <a:lnTo>
                      <a:pt x="629" y="247"/>
                    </a:lnTo>
                    <a:lnTo>
                      <a:pt x="610" y="228"/>
                    </a:lnTo>
                    <a:lnTo>
                      <a:pt x="590" y="228"/>
                    </a:lnTo>
                    <a:lnTo>
                      <a:pt x="572" y="228"/>
                    </a:lnTo>
                    <a:lnTo>
                      <a:pt x="553" y="210"/>
                    </a:lnTo>
                    <a:lnTo>
                      <a:pt x="534" y="210"/>
                    </a:lnTo>
                    <a:lnTo>
                      <a:pt x="514" y="210"/>
                    </a:lnTo>
                    <a:lnTo>
                      <a:pt x="514" y="190"/>
                    </a:lnTo>
                    <a:lnTo>
                      <a:pt x="495" y="190"/>
                    </a:lnTo>
                    <a:lnTo>
                      <a:pt x="476" y="190"/>
                    </a:lnTo>
                    <a:lnTo>
                      <a:pt x="458" y="210"/>
                    </a:lnTo>
                    <a:lnTo>
                      <a:pt x="458" y="228"/>
                    </a:lnTo>
                    <a:lnTo>
                      <a:pt x="438" y="228"/>
                    </a:lnTo>
                    <a:lnTo>
                      <a:pt x="438" y="247"/>
                    </a:lnTo>
                    <a:lnTo>
                      <a:pt x="419" y="247"/>
                    </a:lnTo>
                    <a:lnTo>
                      <a:pt x="419" y="266"/>
                    </a:lnTo>
                    <a:lnTo>
                      <a:pt x="400" y="266"/>
                    </a:lnTo>
                    <a:lnTo>
                      <a:pt x="400" y="286"/>
                    </a:lnTo>
                    <a:lnTo>
                      <a:pt x="400" y="324"/>
                    </a:lnTo>
                    <a:lnTo>
                      <a:pt x="400" y="342"/>
                    </a:lnTo>
                    <a:lnTo>
                      <a:pt x="400" y="324"/>
                    </a:lnTo>
                    <a:lnTo>
                      <a:pt x="419" y="324"/>
                    </a:lnTo>
                    <a:lnTo>
                      <a:pt x="438" y="324"/>
                    </a:lnTo>
                    <a:lnTo>
                      <a:pt x="458" y="305"/>
                    </a:lnTo>
                    <a:lnTo>
                      <a:pt x="476" y="286"/>
                    </a:lnTo>
                    <a:lnTo>
                      <a:pt x="495" y="286"/>
                    </a:lnTo>
                    <a:lnTo>
                      <a:pt x="514" y="286"/>
                    </a:lnTo>
                    <a:lnTo>
                      <a:pt x="495" y="305"/>
                    </a:lnTo>
                    <a:lnTo>
                      <a:pt x="476" y="305"/>
                    </a:lnTo>
                    <a:lnTo>
                      <a:pt x="476" y="324"/>
                    </a:lnTo>
                    <a:lnTo>
                      <a:pt x="495" y="342"/>
                    </a:lnTo>
                    <a:lnTo>
                      <a:pt x="514" y="342"/>
                    </a:lnTo>
                    <a:lnTo>
                      <a:pt x="495" y="342"/>
                    </a:lnTo>
                    <a:lnTo>
                      <a:pt x="476" y="324"/>
                    </a:lnTo>
                    <a:lnTo>
                      <a:pt x="458" y="324"/>
                    </a:lnTo>
                    <a:lnTo>
                      <a:pt x="438" y="342"/>
                    </a:lnTo>
                    <a:lnTo>
                      <a:pt x="438" y="362"/>
                    </a:lnTo>
                    <a:lnTo>
                      <a:pt x="419" y="381"/>
                    </a:lnTo>
                    <a:lnTo>
                      <a:pt x="400" y="400"/>
                    </a:lnTo>
                    <a:lnTo>
                      <a:pt x="381" y="400"/>
                    </a:lnTo>
                    <a:lnTo>
                      <a:pt x="362" y="419"/>
                    </a:lnTo>
                    <a:lnTo>
                      <a:pt x="343" y="419"/>
                    </a:lnTo>
                    <a:lnTo>
                      <a:pt x="324" y="419"/>
                    </a:lnTo>
                    <a:lnTo>
                      <a:pt x="286" y="438"/>
                    </a:lnTo>
                    <a:lnTo>
                      <a:pt x="267" y="457"/>
                    </a:lnTo>
                    <a:lnTo>
                      <a:pt x="248" y="476"/>
                    </a:lnTo>
                    <a:lnTo>
                      <a:pt x="229" y="495"/>
                    </a:lnTo>
                    <a:lnTo>
                      <a:pt x="229" y="514"/>
                    </a:lnTo>
                    <a:lnTo>
                      <a:pt x="209" y="514"/>
                    </a:lnTo>
                    <a:lnTo>
                      <a:pt x="172" y="552"/>
                    </a:lnTo>
                    <a:lnTo>
                      <a:pt x="153" y="552"/>
                    </a:lnTo>
                    <a:lnTo>
                      <a:pt x="133" y="552"/>
                    </a:lnTo>
                    <a:lnTo>
                      <a:pt x="133" y="571"/>
                    </a:lnTo>
                    <a:lnTo>
                      <a:pt x="114" y="571"/>
                    </a:lnTo>
                    <a:lnTo>
                      <a:pt x="114" y="591"/>
                    </a:lnTo>
                    <a:lnTo>
                      <a:pt x="95" y="591"/>
                    </a:lnTo>
                    <a:lnTo>
                      <a:pt x="95" y="609"/>
                    </a:lnTo>
                    <a:lnTo>
                      <a:pt x="77" y="609"/>
                    </a:lnTo>
                    <a:lnTo>
                      <a:pt x="57" y="609"/>
                    </a:lnTo>
                    <a:lnTo>
                      <a:pt x="38" y="609"/>
                    </a:lnTo>
                    <a:lnTo>
                      <a:pt x="38" y="628"/>
                    </a:lnTo>
                    <a:lnTo>
                      <a:pt x="38" y="647"/>
                    </a:lnTo>
                    <a:lnTo>
                      <a:pt x="19" y="647"/>
                    </a:lnTo>
                    <a:lnTo>
                      <a:pt x="38" y="667"/>
                    </a:lnTo>
                    <a:lnTo>
                      <a:pt x="19" y="667"/>
                    </a:lnTo>
                    <a:lnTo>
                      <a:pt x="0" y="686"/>
                    </a:lnTo>
                    <a:lnTo>
                      <a:pt x="0" y="705"/>
                    </a:lnTo>
                    <a:lnTo>
                      <a:pt x="0" y="723"/>
                    </a:lnTo>
                    <a:lnTo>
                      <a:pt x="0" y="743"/>
                    </a:lnTo>
                    <a:lnTo>
                      <a:pt x="19" y="743"/>
                    </a:lnTo>
                    <a:lnTo>
                      <a:pt x="38" y="743"/>
                    </a:lnTo>
                    <a:lnTo>
                      <a:pt x="38" y="762"/>
                    </a:lnTo>
                    <a:lnTo>
                      <a:pt x="38" y="781"/>
                    </a:lnTo>
                    <a:lnTo>
                      <a:pt x="19" y="781"/>
                    </a:lnTo>
                    <a:lnTo>
                      <a:pt x="19" y="800"/>
                    </a:lnTo>
                    <a:lnTo>
                      <a:pt x="0" y="819"/>
                    </a:lnTo>
                    <a:lnTo>
                      <a:pt x="19" y="895"/>
                    </a:lnTo>
                    <a:lnTo>
                      <a:pt x="19" y="914"/>
                    </a:lnTo>
                    <a:lnTo>
                      <a:pt x="19" y="933"/>
                    </a:lnTo>
                    <a:lnTo>
                      <a:pt x="19" y="952"/>
                    </a:lnTo>
                    <a:lnTo>
                      <a:pt x="19" y="971"/>
                    </a:lnTo>
                    <a:lnTo>
                      <a:pt x="0" y="1009"/>
                    </a:lnTo>
                    <a:lnTo>
                      <a:pt x="0" y="1028"/>
                    </a:lnTo>
                    <a:lnTo>
                      <a:pt x="0" y="1048"/>
                    </a:lnTo>
                    <a:lnTo>
                      <a:pt x="19" y="1048"/>
                    </a:lnTo>
                    <a:lnTo>
                      <a:pt x="38" y="1067"/>
                    </a:lnTo>
                    <a:lnTo>
                      <a:pt x="38" y="1085"/>
                    </a:lnTo>
                    <a:lnTo>
                      <a:pt x="57" y="1124"/>
                    </a:lnTo>
                    <a:lnTo>
                      <a:pt x="57" y="1143"/>
                    </a:lnTo>
                    <a:lnTo>
                      <a:pt x="57" y="1219"/>
                    </a:lnTo>
                    <a:lnTo>
                      <a:pt x="38" y="1219"/>
                    </a:lnTo>
                    <a:lnTo>
                      <a:pt x="38" y="1238"/>
                    </a:lnTo>
                    <a:lnTo>
                      <a:pt x="38" y="1257"/>
                    </a:lnTo>
                    <a:lnTo>
                      <a:pt x="38" y="1276"/>
                    </a:lnTo>
                    <a:lnTo>
                      <a:pt x="57" y="1295"/>
                    </a:lnTo>
                    <a:lnTo>
                      <a:pt x="95" y="1295"/>
                    </a:lnTo>
                    <a:lnTo>
                      <a:pt x="114" y="1295"/>
                    </a:lnTo>
                    <a:lnTo>
                      <a:pt x="133" y="1295"/>
                    </a:lnTo>
                    <a:lnTo>
                      <a:pt x="153" y="1314"/>
                    </a:lnTo>
                    <a:lnTo>
                      <a:pt x="172" y="1333"/>
                    </a:lnTo>
                    <a:lnTo>
                      <a:pt x="191" y="1333"/>
                    </a:lnTo>
                    <a:lnTo>
                      <a:pt x="191" y="1352"/>
                    </a:lnTo>
                    <a:lnTo>
                      <a:pt x="229" y="1352"/>
                    </a:lnTo>
                    <a:lnTo>
                      <a:pt x="248" y="1371"/>
                    </a:lnTo>
                    <a:lnTo>
                      <a:pt x="267" y="1390"/>
                    </a:lnTo>
                    <a:lnTo>
                      <a:pt x="286" y="1390"/>
                    </a:lnTo>
                    <a:lnTo>
                      <a:pt x="343" y="1390"/>
                    </a:lnTo>
                    <a:lnTo>
                      <a:pt x="362" y="1390"/>
                    </a:lnTo>
                    <a:lnTo>
                      <a:pt x="362" y="1409"/>
                    </a:lnTo>
                    <a:lnTo>
                      <a:pt x="381" y="1390"/>
                    </a:lnTo>
                    <a:lnTo>
                      <a:pt x="381" y="1409"/>
                    </a:lnTo>
                    <a:lnTo>
                      <a:pt x="381" y="1428"/>
                    </a:lnTo>
                    <a:lnTo>
                      <a:pt x="381" y="1448"/>
                    </a:lnTo>
                    <a:lnTo>
                      <a:pt x="400" y="1448"/>
                    </a:lnTo>
                    <a:lnTo>
                      <a:pt x="419" y="1448"/>
                    </a:lnTo>
                    <a:lnTo>
                      <a:pt x="438" y="1448"/>
                    </a:lnTo>
                    <a:lnTo>
                      <a:pt x="534" y="1448"/>
                    </a:lnTo>
                    <a:lnTo>
                      <a:pt x="610" y="1448"/>
                    </a:lnTo>
                    <a:lnTo>
                      <a:pt x="629" y="1466"/>
                    </a:lnTo>
                    <a:lnTo>
                      <a:pt x="648" y="1485"/>
                    </a:lnTo>
                    <a:lnTo>
                      <a:pt x="648" y="1505"/>
                    </a:lnTo>
                    <a:lnTo>
                      <a:pt x="629" y="1505"/>
                    </a:lnTo>
                    <a:lnTo>
                      <a:pt x="629" y="1524"/>
                    </a:lnTo>
                    <a:lnTo>
                      <a:pt x="648" y="1505"/>
                    </a:lnTo>
                    <a:lnTo>
                      <a:pt x="667" y="1524"/>
                    </a:lnTo>
                    <a:lnTo>
                      <a:pt x="667" y="1505"/>
                    </a:lnTo>
                    <a:lnTo>
                      <a:pt x="667" y="1485"/>
                    </a:lnTo>
                    <a:lnTo>
                      <a:pt x="686" y="1485"/>
                    </a:lnTo>
                    <a:lnTo>
                      <a:pt x="705" y="1485"/>
                    </a:lnTo>
                    <a:lnTo>
                      <a:pt x="686" y="1485"/>
                    </a:lnTo>
                    <a:lnTo>
                      <a:pt x="686" y="1505"/>
                    </a:lnTo>
                    <a:lnTo>
                      <a:pt x="686" y="1524"/>
                    </a:lnTo>
                    <a:lnTo>
                      <a:pt x="705" y="1524"/>
                    </a:lnTo>
                    <a:lnTo>
                      <a:pt x="686" y="1543"/>
                    </a:lnTo>
                    <a:lnTo>
                      <a:pt x="705" y="1543"/>
                    </a:lnTo>
                    <a:lnTo>
                      <a:pt x="724" y="1543"/>
                    </a:lnTo>
                    <a:lnTo>
                      <a:pt x="724" y="1524"/>
                    </a:lnTo>
                    <a:lnTo>
                      <a:pt x="743" y="1505"/>
                    </a:lnTo>
                    <a:lnTo>
                      <a:pt x="762" y="1485"/>
                    </a:lnTo>
                    <a:lnTo>
                      <a:pt x="781" y="1485"/>
                    </a:lnTo>
                    <a:lnTo>
                      <a:pt x="781" y="1505"/>
                    </a:lnTo>
                    <a:lnTo>
                      <a:pt x="781" y="1524"/>
                    </a:lnTo>
                    <a:lnTo>
                      <a:pt x="800" y="1524"/>
                    </a:lnTo>
                    <a:lnTo>
                      <a:pt x="819" y="1505"/>
                    </a:lnTo>
                    <a:lnTo>
                      <a:pt x="819" y="1485"/>
                    </a:lnTo>
                    <a:lnTo>
                      <a:pt x="800" y="1485"/>
                    </a:lnTo>
                    <a:lnTo>
                      <a:pt x="800" y="1466"/>
                    </a:lnTo>
                    <a:lnTo>
                      <a:pt x="781" y="1466"/>
                    </a:lnTo>
                    <a:lnTo>
                      <a:pt x="800" y="1448"/>
                    </a:lnTo>
                    <a:lnTo>
                      <a:pt x="800" y="1466"/>
                    </a:lnTo>
                    <a:lnTo>
                      <a:pt x="819" y="1466"/>
                    </a:lnTo>
                    <a:lnTo>
                      <a:pt x="819" y="1448"/>
                    </a:lnTo>
                    <a:lnTo>
                      <a:pt x="838" y="1390"/>
                    </a:lnTo>
                    <a:lnTo>
                      <a:pt x="838" y="1371"/>
                    </a:lnTo>
                    <a:lnTo>
                      <a:pt x="857" y="1371"/>
                    </a:lnTo>
                    <a:lnTo>
                      <a:pt x="876" y="1371"/>
                    </a:lnTo>
                    <a:lnTo>
                      <a:pt x="895" y="1371"/>
                    </a:lnTo>
                    <a:lnTo>
                      <a:pt x="895" y="1390"/>
                    </a:lnTo>
                    <a:lnTo>
                      <a:pt x="934" y="1371"/>
                    </a:lnTo>
                    <a:lnTo>
                      <a:pt x="934" y="1352"/>
                    </a:lnTo>
                    <a:lnTo>
                      <a:pt x="952" y="1352"/>
                    </a:lnTo>
                    <a:lnTo>
                      <a:pt x="971" y="1352"/>
                    </a:lnTo>
                    <a:lnTo>
                      <a:pt x="991" y="1352"/>
                    </a:lnTo>
                    <a:lnTo>
                      <a:pt x="1010" y="1352"/>
                    </a:lnTo>
                    <a:lnTo>
                      <a:pt x="1010" y="1333"/>
                    </a:lnTo>
                    <a:lnTo>
                      <a:pt x="1010" y="1352"/>
                    </a:lnTo>
                    <a:lnTo>
                      <a:pt x="1010" y="1333"/>
                    </a:lnTo>
                    <a:lnTo>
                      <a:pt x="1029" y="1333"/>
                    </a:lnTo>
                    <a:lnTo>
                      <a:pt x="1029" y="1352"/>
                    </a:lnTo>
                    <a:lnTo>
                      <a:pt x="1029" y="1333"/>
                    </a:lnTo>
                    <a:lnTo>
                      <a:pt x="1029" y="1352"/>
                    </a:lnTo>
                    <a:lnTo>
                      <a:pt x="1010" y="1371"/>
                    </a:lnTo>
                    <a:lnTo>
                      <a:pt x="991" y="1371"/>
                    </a:lnTo>
                    <a:lnTo>
                      <a:pt x="1010" y="1390"/>
                    </a:lnTo>
                    <a:lnTo>
                      <a:pt x="1029" y="1390"/>
                    </a:lnTo>
                    <a:lnTo>
                      <a:pt x="1048" y="1390"/>
                    </a:lnTo>
                    <a:lnTo>
                      <a:pt x="1048" y="1371"/>
                    </a:lnTo>
                    <a:lnTo>
                      <a:pt x="1048" y="1352"/>
                    </a:lnTo>
                    <a:lnTo>
                      <a:pt x="1048" y="1333"/>
                    </a:lnTo>
                    <a:lnTo>
                      <a:pt x="1067" y="1352"/>
                    </a:lnTo>
                    <a:lnTo>
                      <a:pt x="1086" y="1314"/>
                    </a:lnTo>
                    <a:lnTo>
                      <a:pt x="1067" y="1295"/>
                    </a:lnTo>
                    <a:lnTo>
                      <a:pt x="1048" y="1295"/>
                    </a:lnTo>
                    <a:lnTo>
                      <a:pt x="1048" y="1276"/>
                    </a:lnTo>
                    <a:lnTo>
                      <a:pt x="1067" y="1295"/>
                    </a:lnTo>
                    <a:lnTo>
                      <a:pt x="1086" y="1295"/>
                    </a:lnTo>
                    <a:lnTo>
                      <a:pt x="1086" y="1257"/>
                    </a:lnTo>
                    <a:lnTo>
                      <a:pt x="1105" y="1238"/>
                    </a:lnTo>
                    <a:lnTo>
                      <a:pt x="1143" y="1219"/>
                    </a:lnTo>
                    <a:lnTo>
                      <a:pt x="1181" y="1181"/>
                    </a:lnTo>
                    <a:lnTo>
                      <a:pt x="1219" y="1162"/>
                    </a:lnTo>
                    <a:lnTo>
                      <a:pt x="1238" y="1162"/>
                    </a:lnTo>
                    <a:lnTo>
                      <a:pt x="1257" y="1143"/>
                    </a:lnTo>
                    <a:lnTo>
                      <a:pt x="1296" y="1143"/>
                    </a:lnTo>
                    <a:lnTo>
                      <a:pt x="1315" y="1124"/>
                    </a:lnTo>
                    <a:lnTo>
                      <a:pt x="1315" y="1143"/>
                    </a:lnTo>
                    <a:lnTo>
                      <a:pt x="1296" y="1143"/>
                    </a:lnTo>
                    <a:lnTo>
                      <a:pt x="1276" y="1143"/>
                    </a:lnTo>
                    <a:lnTo>
                      <a:pt x="1257" y="1162"/>
                    </a:lnTo>
                    <a:lnTo>
                      <a:pt x="1276" y="1162"/>
                    </a:lnTo>
                    <a:lnTo>
                      <a:pt x="1315" y="1162"/>
                    </a:lnTo>
                    <a:lnTo>
                      <a:pt x="1333" y="1162"/>
                    </a:lnTo>
                    <a:lnTo>
                      <a:pt x="1333" y="1143"/>
                    </a:lnTo>
                    <a:lnTo>
                      <a:pt x="1333" y="1124"/>
                    </a:lnTo>
                    <a:lnTo>
                      <a:pt x="1352" y="1085"/>
                    </a:lnTo>
                    <a:lnTo>
                      <a:pt x="1372" y="1067"/>
                    </a:lnTo>
                    <a:lnTo>
                      <a:pt x="1372" y="1085"/>
                    </a:lnTo>
                    <a:lnTo>
                      <a:pt x="1391" y="1085"/>
                    </a:lnTo>
                    <a:lnTo>
                      <a:pt x="1391" y="1067"/>
                    </a:lnTo>
                    <a:lnTo>
                      <a:pt x="1410" y="1067"/>
                    </a:lnTo>
                    <a:lnTo>
                      <a:pt x="1391" y="1009"/>
                    </a:lnTo>
                    <a:lnTo>
                      <a:pt x="1391" y="990"/>
                    </a:lnTo>
                    <a:lnTo>
                      <a:pt x="1391" y="1009"/>
                    </a:lnTo>
                    <a:lnTo>
                      <a:pt x="1391" y="1028"/>
                    </a:lnTo>
                    <a:lnTo>
                      <a:pt x="1391" y="1048"/>
                    </a:lnTo>
                    <a:lnTo>
                      <a:pt x="1391" y="1067"/>
                    </a:lnTo>
                    <a:lnTo>
                      <a:pt x="1372" y="1048"/>
                    </a:lnTo>
                    <a:lnTo>
                      <a:pt x="1352" y="1048"/>
                    </a:lnTo>
                    <a:lnTo>
                      <a:pt x="1333" y="1048"/>
                    </a:lnTo>
                    <a:lnTo>
                      <a:pt x="1333" y="1028"/>
                    </a:lnTo>
                    <a:lnTo>
                      <a:pt x="1352" y="1028"/>
                    </a:lnTo>
                    <a:lnTo>
                      <a:pt x="1352" y="1009"/>
                    </a:lnTo>
                    <a:lnTo>
                      <a:pt x="1352" y="990"/>
                    </a:lnTo>
                    <a:lnTo>
                      <a:pt x="1372" y="990"/>
                    </a:lnTo>
                    <a:lnTo>
                      <a:pt x="1391" y="990"/>
                    </a:lnTo>
                    <a:lnTo>
                      <a:pt x="1391" y="971"/>
                    </a:lnTo>
                    <a:lnTo>
                      <a:pt x="1391" y="952"/>
                    </a:lnTo>
                    <a:lnTo>
                      <a:pt x="1391" y="933"/>
                    </a:lnTo>
                    <a:lnTo>
                      <a:pt x="1410" y="914"/>
                    </a:lnTo>
                    <a:lnTo>
                      <a:pt x="1410" y="895"/>
                    </a:lnTo>
                    <a:lnTo>
                      <a:pt x="1429" y="876"/>
                    </a:lnTo>
                    <a:lnTo>
                      <a:pt x="1429" y="857"/>
                    </a:lnTo>
                    <a:lnTo>
                      <a:pt x="1448" y="819"/>
                    </a:lnTo>
                    <a:lnTo>
                      <a:pt x="1448" y="781"/>
                    </a:lnTo>
                    <a:lnTo>
                      <a:pt x="1429" y="819"/>
                    </a:lnTo>
                    <a:lnTo>
                      <a:pt x="1429" y="838"/>
                    </a:lnTo>
                    <a:lnTo>
                      <a:pt x="1429" y="800"/>
                    </a:lnTo>
                    <a:lnTo>
                      <a:pt x="1410" y="800"/>
                    </a:lnTo>
                    <a:lnTo>
                      <a:pt x="1391" y="800"/>
                    </a:lnTo>
                    <a:lnTo>
                      <a:pt x="1372" y="781"/>
                    </a:lnTo>
                    <a:lnTo>
                      <a:pt x="1372" y="762"/>
                    </a:lnTo>
                    <a:lnTo>
                      <a:pt x="1372" y="781"/>
                    </a:lnTo>
                    <a:lnTo>
                      <a:pt x="1391" y="781"/>
                    </a:lnTo>
                    <a:lnTo>
                      <a:pt x="1429" y="781"/>
                    </a:lnTo>
                    <a:lnTo>
                      <a:pt x="1448" y="781"/>
                    </a:lnTo>
                    <a:lnTo>
                      <a:pt x="1448" y="762"/>
                    </a:lnTo>
                    <a:lnTo>
                      <a:pt x="1467" y="743"/>
                    </a:lnTo>
                    <a:lnTo>
                      <a:pt x="1486" y="723"/>
                    </a:lnTo>
                    <a:lnTo>
                      <a:pt x="1486" y="705"/>
                    </a:lnTo>
                    <a:lnTo>
                      <a:pt x="1486" y="667"/>
                    </a:lnTo>
                    <a:lnTo>
                      <a:pt x="1505" y="647"/>
                    </a:lnTo>
                    <a:lnTo>
                      <a:pt x="1524" y="647"/>
                    </a:lnTo>
                    <a:lnTo>
                      <a:pt x="1524" y="628"/>
                    </a:lnTo>
                    <a:lnTo>
                      <a:pt x="1505" y="609"/>
                    </a:lnTo>
                    <a:lnTo>
                      <a:pt x="1524" y="591"/>
                    </a:lnTo>
                    <a:lnTo>
                      <a:pt x="1543" y="571"/>
                    </a:lnTo>
                    <a:lnTo>
                      <a:pt x="1562" y="571"/>
                    </a:lnTo>
                    <a:lnTo>
                      <a:pt x="1581" y="571"/>
                    </a:lnTo>
                    <a:lnTo>
                      <a:pt x="1581" y="552"/>
                    </a:lnTo>
                    <a:lnTo>
                      <a:pt x="1581" y="533"/>
                    </a:lnTo>
                    <a:lnTo>
                      <a:pt x="1600" y="533"/>
                    </a:lnTo>
                    <a:lnTo>
                      <a:pt x="1619" y="514"/>
                    </a:lnTo>
                    <a:lnTo>
                      <a:pt x="1619" y="495"/>
                    </a:lnTo>
                    <a:lnTo>
                      <a:pt x="1619" y="476"/>
                    </a:lnTo>
                    <a:lnTo>
                      <a:pt x="1619" y="457"/>
                    </a:lnTo>
                    <a:lnTo>
                      <a:pt x="1619" y="438"/>
                    </a:lnTo>
                    <a:lnTo>
                      <a:pt x="1600" y="438"/>
                    </a:lnTo>
                    <a:lnTo>
                      <a:pt x="1619" y="419"/>
                    </a:lnTo>
                    <a:lnTo>
                      <a:pt x="1638" y="419"/>
                    </a:lnTo>
                    <a:lnTo>
                      <a:pt x="1657" y="419"/>
                    </a:lnTo>
                    <a:lnTo>
                      <a:pt x="1638" y="419"/>
                    </a:lnTo>
                    <a:lnTo>
                      <a:pt x="1638" y="438"/>
                    </a:lnTo>
                    <a:lnTo>
                      <a:pt x="1619" y="438"/>
                    </a:lnTo>
                    <a:lnTo>
                      <a:pt x="1619" y="457"/>
                    </a:lnTo>
                    <a:lnTo>
                      <a:pt x="1638" y="476"/>
                    </a:lnTo>
                    <a:lnTo>
                      <a:pt x="1657" y="476"/>
                    </a:lnTo>
                    <a:lnTo>
                      <a:pt x="1677" y="476"/>
                    </a:lnTo>
                    <a:lnTo>
                      <a:pt x="1696" y="438"/>
                    </a:lnTo>
                    <a:lnTo>
                      <a:pt x="1733" y="400"/>
                    </a:lnTo>
                    <a:lnTo>
                      <a:pt x="1753" y="400"/>
                    </a:lnTo>
                    <a:lnTo>
                      <a:pt x="1772" y="400"/>
                    </a:lnTo>
                    <a:lnTo>
                      <a:pt x="1791" y="400"/>
                    </a:lnTo>
                    <a:lnTo>
                      <a:pt x="1772" y="381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63" name="Freeform 34">
                <a:extLst>
                  <a:ext uri="{FF2B5EF4-FFF2-40B4-BE49-F238E27FC236}">
                    <a16:creationId xmlns:a16="http://schemas.microsoft.com/office/drawing/2014/main" id="{14C58A89-EB09-554A-AD0A-C4AAC9DEB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35863" y="10999788"/>
                <a:ext cx="1577975" cy="1371600"/>
              </a:xfrm>
              <a:custGeom>
                <a:avLst/>
                <a:gdLst>
                  <a:gd name="T0" fmla="*/ 2147483646 w 4382"/>
                  <a:gd name="T1" fmla="*/ 2147483646 h 3811"/>
                  <a:gd name="T2" fmla="*/ 2147483646 w 4382"/>
                  <a:gd name="T3" fmla="*/ 2147483646 h 3811"/>
                  <a:gd name="T4" fmla="*/ 2147483646 w 4382"/>
                  <a:gd name="T5" fmla="*/ 2147483646 h 3811"/>
                  <a:gd name="T6" fmla="*/ 2147483646 w 4382"/>
                  <a:gd name="T7" fmla="*/ 2147483646 h 3811"/>
                  <a:gd name="T8" fmla="*/ 2147483646 w 4382"/>
                  <a:gd name="T9" fmla="*/ 2147483646 h 3811"/>
                  <a:gd name="T10" fmla="*/ 2147483646 w 4382"/>
                  <a:gd name="T11" fmla="*/ 2147483646 h 3811"/>
                  <a:gd name="T12" fmla="*/ 2147483646 w 4382"/>
                  <a:gd name="T13" fmla="*/ 2147483646 h 3811"/>
                  <a:gd name="T14" fmla="*/ 2147483646 w 4382"/>
                  <a:gd name="T15" fmla="*/ 2147483646 h 3811"/>
                  <a:gd name="T16" fmla="*/ 2147483646 w 4382"/>
                  <a:gd name="T17" fmla="*/ 2147483646 h 3811"/>
                  <a:gd name="T18" fmla="*/ 2147483646 w 4382"/>
                  <a:gd name="T19" fmla="*/ 2147483646 h 3811"/>
                  <a:gd name="T20" fmla="*/ 2147483646 w 4382"/>
                  <a:gd name="T21" fmla="*/ 2147483646 h 3811"/>
                  <a:gd name="T22" fmla="*/ 2147483646 w 4382"/>
                  <a:gd name="T23" fmla="*/ 2147483646 h 3811"/>
                  <a:gd name="T24" fmla="*/ 2147483646 w 4382"/>
                  <a:gd name="T25" fmla="*/ 2147483646 h 3811"/>
                  <a:gd name="T26" fmla="*/ 2147483646 w 4382"/>
                  <a:gd name="T27" fmla="*/ 2147483646 h 3811"/>
                  <a:gd name="T28" fmla="*/ 2147483646 w 4382"/>
                  <a:gd name="T29" fmla="*/ 2147483646 h 3811"/>
                  <a:gd name="T30" fmla="*/ 2147483646 w 4382"/>
                  <a:gd name="T31" fmla="*/ 2147483646 h 3811"/>
                  <a:gd name="T32" fmla="*/ 2147483646 w 4382"/>
                  <a:gd name="T33" fmla="*/ 2147483646 h 3811"/>
                  <a:gd name="T34" fmla="*/ 2147483646 w 4382"/>
                  <a:gd name="T35" fmla="*/ 2147483646 h 3811"/>
                  <a:gd name="T36" fmla="*/ 2147483646 w 4382"/>
                  <a:gd name="T37" fmla="*/ 2147483646 h 3811"/>
                  <a:gd name="T38" fmla="*/ 2147483646 w 4382"/>
                  <a:gd name="T39" fmla="*/ 2147483646 h 3811"/>
                  <a:gd name="T40" fmla="*/ 2147483646 w 4382"/>
                  <a:gd name="T41" fmla="*/ 2147483646 h 3811"/>
                  <a:gd name="T42" fmla="*/ 2147483646 w 4382"/>
                  <a:gd name="T43" fmla="*/ 2147483646 h 3811"/>
                  <a:gd name="T44" fmla="*/ 2147483646 w 4382"/>
                  <a:gd name="T45" fmla="*/ 2147483646 h 3811"/>
                  <a:gd name="T46" fmla="*/ 2147483646 w 4382"/>
                  <a:gd name="T47" fmla="*/ 2147483646 h 3811"/>
                  <a:gd name="T48" fmla="*/ 2147483646 w 4382"/>
                  <a:gd name="T49" fmla="*/ 2147483646 h 3811"/>
                  <a:gd name="T50" fmla="*/ 2147483646 w 4382"/>
                  <a:gd name="T51" fmla="*/ 2147483646 h 3811"/>
                  <a:gd name="T52" fmla="*/ 2147483646 w 4382"/>
                  <a:gd name="T53" fmla="*/ 2147483646 h 3811"/>
                  <a:gd name="T54" fmla="*/ 2147483646 w 4382"/>
                  <a:gd name="T55" fmla="*/ 2147483646 h 3811"/>
                  <a:gd name="T56" fmla="*/ 2147483646 w 4382"/>
                  <a:gd name="T57" fmla="*/ 2147483646 h 3811"/>
                  <a:gd name="T58" fmla="*/ 2147483646 w 4382"/>
                  <a:gd name="T59" fmla="*/ 2147483646 h 3811"/>
                  <a:gd name="T60" fmla="*/ 2147483646 w 4382"/>
                  <a:gd name="T61" fmla="*/ 2147483646 h 3811"/>
                  <a:gd name="T62" fmla="*/ 2147483646 w 4382"/>
                  <a:gd name="T63" fmla="*/ 2147483646 h 3811"/>
                  <a:gd name="T64" fmla="*/ 2147483646 w 4382"/>
                  <a:gd name="T65" fmla="*/ 2147483646 h 3811"/>
                  <a:gd name="T66" fmla="*/ 2147483646 w 4382"/>
                  <a:gd name="T67" fmla="*/ 2147483646 h 3811"/>
                  <a:gd name="T68" fmla="*/ 2147483646 w 4382"/>
                  <a:gd name="T69" fmla="*/ 2147483646 h 3811"/>
                  <a:gd name="T70" fmla="*/ 2147483646 w 4382"/>
                  <a:gd name="T71" fmla="*/ 2147483646 h 3811"/>
                  <a:gd name="T72" fmla="*/ 2147483646 w 4382"/>
                  <a:gd name="T73" fmla="*/ 2147483646 h 3811"/>
                  <a:gd name="T74" fmla="*/ 2147483646 w 4382"/>
                  <a:gd name="T75" fmla="*/ 2147483646 h 3811"/>
                  <a:gd name="T76" fmla="*/ 2147483646 w 4382"/>
                  <a:gd name="T77" fmla="*/ 2147483646 h 3811"/>
                  <a:gd name="T78" fmla="*/ 2147483646 w 4382"/>
                  <a:gd name="T79" fmla="*/ 2147483646 h 3811"/>
                  <a:gd name="T80" fmla="*/ 2147483646 w 4382"/>
                  <a:gd name="T81" fmla="*/ 2147483646 h 3811"/>
                  <a:gd name="T82" fmla="*/ 2147483646 w 4382"/>
                  <a:gd name="T83" fmla="*/ 2147483646 h 3811"/>
                  <a:gd name="T84" fmla="*/ 2147483646 w 4382"/>
                  <a:gd name="T85" fmla="*/ 2147483646 h 3811"/>
                  <a:gd name="T86" fmla="*/ 2147483646 w 4382"/>
                  <a:gd name="T87" fmla="*/ 2147483646 h 3811"/>
                  <a:gd name="T88" fmla="*/ 2147483646 w 4382"/>
                  <a:gd name="T89" fmla="*/ 2147483646 h 3811"/>
                  <a:gd name="T90" fmla="*/ 2147483646 w 4382"/>
                  <a:gd name="T91" fmla="*/ 2147483646 h 3811"/>
                  <a:gd name="T92" fmla="*/ 2147483646 w 4382"/>
                  <a:gd name="T93" fmla="*/ 2147483646 h 3811"/>
                  <a:gd name="T94" fmla="*/ 2147483646 w 4382"/>
                  <a:gd name="T95" fmla="*/ 2147483646 h 3811"/>
                  <a:gd name="T96" fmla="*/ 2147483646 w 4382"/>
                  <a:gd name="T97" fmla="*/ 2147483646 h 3811"/>
                  <a:gd name="T98" fmla="*/ 2147483646 w 4382"/>
                  <a:gd name="T99" fmla="*/ 2147483646 h 3811"/>
                  <a:gd name="T100" fmla="*/ 2147483646 w 4382"/>
                  <a:gd name="T101" fmla="*/ 2147483646 h 3811"/>
                  <a:gd name="T102" fmla="*/ 2147483646 w 4382"/>
                  <a:gd name="T103" fmla="*/ 2147483646 h 3811"/>
                  <a:gd name="T104" fmla="*/ 2147483646 w 4382"/>
                  <a:gd name="T105" fmla="*/ 2147483646 h 3811"/>
                  <a:gd name="T106" fmla="*/ 2147483646 w 4382"/>
                  <a:gd name="T107" fmla="*/ 2147483646 h 3811"/>
                  <a:gd name="T108" fmla="*/ 2147483646 w 4382"/>
                  <a:gd name="T109" fmla="*/ 2147483646 h 3811"/>
                  <a:gd name="T110" fmla="*/ 2147483646 w 4382"/>
                  <a:gd name="T111" fmla="*/ 2147483646 h 3811"/>
                  <a:gd name="T112" fmla="*/ 2147483646 w 4382"/>
                  <a:gd name="T113" fmla="*/ 2147483646 h 3811"/>
                  <a:gd name="T114" fmla="*/ 2147483646 w 4382"/>
                  <a:gd name="T115" fmla="*/ 2147483646 h 3811"/>
                  <a:gd name="T116" fmla="*/ 2147483646 w 4382"/>
                  <a:gd name="T117" fmla="*/ 2147483646 h 3811"/>
                  <a:gd name="T118" fmla="*/ 2147483646 w 4382"/>
                  <a:gd name="T119" fmla="*/ 2147483646 h 3811"/>
                  <a:gd name="T120" fmla="*/ 2147483646 w 4382"/>
                  <a:gd name="T121" fmla="*/ 2147483646 h 3811"/>
                  <a:gd name="T122" fmla="*/ 2147483646 w 4382"/>
                  <a:gd name="T123" fmla="*/ 2147483646 h 3811"/>
                  <a:gd name="T124" fmla="*/ 2147483646 w 4382"/>
                  <a:gd name="T125" fmla="*/ 2147483646 h 3811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82" h="3811">
                    <a:moveTo>
                      <a:pt x="4381" y="1981"/>
                    </a:moveTo>
                    <a:lnTo>
                      <a:pt x="4362" y="1962"/>
                    </a:lnTo>
                    <a:lnTo>
                      <a:pt x="4343" y="1962"/>
                    </a:lnTo>
                    <a:lnTo>
                      <a:pt x="4324" y="1962"/>
                    </a:lnTo>
                    <a:lnTo>
                      <a:pt x="4324" y="1943"/>
                    </a:lnTo>
                    <a:lnTo>
                      <a:pt x="4343" y="1924"/>
                    </a:lnTo>
                    <a:lnTo>
                      <a:pt x="4362" y="1924"/>
                    </a:lnTo>
                    <a:lnTo>
                      <a:pt x="4362" y="1905"/>
                    </a:lnTo>
                    <a:lnTo>
                      <a:pt x="4362" y="1886"/>
                    </a:lnTo>
                    <a:lnTo>
                      <a:pt x="4362" y="1867"/>
                    </a:lnTo>
                    <a:lnTo>
                      <a:pt x="4362" y="1848"/>
                    </a:lnTo>
                    <a:lnTo>
                      <a:pt x="4362" y="1829"/>
                    </a:lnTo>
                    <a:lnTo>
                      <a:pt x="4362" y="1810"/>
                    </a:lnTo>
                    <a:lnTo>
                      <a:pt x="4343" y="1810"/>
                    </a:lnTo>
                    <a:lnTo>
                      <a:pt x="4343" y="1791"/>
                    </a:lnTo>
                    <a:lnTo>
                      <a:pt x="4324" y="1791"/>
                    </a:lnTo>
                    <a:lnTo>
                      <a:pt x="4324" y="1771"/>
                    </a:lnTo>
                    <a:lnTo>
                      <a:pt x="4324" y="1753"/>
                    </a:lnTo>
                    <a:lnTo>
                      <a:pt x="4304" y="1753"/>
                    </a:lnTo>
                    <a:lnTo>
                      <a:pt x="4286" y="1753"/>
                    </a:lnTo>
                    <a:lnTo>
                      <a:pt x="4267" y="1734"/>
                    </a:lnTo>
                    <a:lnTo>
                      <a:pt x="4248" y="1734"/>
                    </a:lnTo>
                    <a:lnTo>
                      <a:pt x="4228" y="1734"/>
                    </a:lnTo>
                    <a:lnTo>
                      <a:pt x="4209" y="1753"/>
                    </a:lnTo>
                    <a:lnTo>
                      <a:pt x="4190" y="1753"/>
                    </a:lnTo>
                    <a:lnTo>
                      <a:pt x="4172" y="1734"/>
                    </a:lnTo>
                    <a:lnTo>
                      <a:pt x="4152" y="1734"/>
                    </a:lnTo>
                    <a:lnTo>
                      <a:pt x="4152" y="1753"/>
                    </a:lnTo>
                    <a:lnTo>
                      <a:pt x="4133" y="1771"/>
                    </a:lnTo>
                    <a:lnTo>
                      <a:pt x="4114" y="1791"/>
                    </a:lnTo>
                    <a:lnTo>
                      <a:pt x="4114" y="1810"/>
                    </a:lnTo>
                    <a:lnTo>
                      <a:pt x="4095" y="1810"/>
                    </a:lnTo>
                    <a:lnTo>
                      <a:pt x="4076" y="1791"/>
                    </a:lnTo>
                    <a:lnTo>
                      <a:pt x="4076" y="1771"/>
                    </a:lnTo>
                    <a:lnTo>
                      <a:pt x="4076" y="1753"/>
                    </a:lnTo>
                    <a:lnTo>
                      <a:pt x="4057" y="1753"/>
                    </a:lnTo>
                    <a:lnTo>
                      <a:pt x="4019" y="1771"/>
                    </a:lnTo>
                    <a:lnTo>
                      <a:pt x="4000" y="1791"/>
                    </a:lnTo>
                    <a:lnTo>
                      <a:pt x="3981" y="1791"/>
                    </a:lnTo>
                    <a:lnTo>
                      <a:pt x="3981" y="1810"/>
                    </a:lnTo>
                    <a:lnTo>
                      <a:pt x="3962" y="1810"/>
                    </a:lnTo>
                    <a:lnTo>
                      <a:pt x="3962" y="1829"/>
                    </a:lnTo>
                    <a:lnTo>
                      <a:pt x="3962" y="1848"/>
                    </a:lnTo>
                    <a:lnTo>
                      <a:pt x="3943" y="1848"/>
                    </a:lnTo>
                    <a:lnTo>
                      <a:pt x="3923" y="1867"/>
                    </a:lnTo>
                    <a:lnTo>
                      <a:pt x="3905" y="1867"/>
                    </a:lnTo>
                    <a:lnTo>
                      <a:pt x="3905" y="1848"/>
                    </a:lnTo>
                    <a:lnTo>
                      <a:pt x="3867" y="1829"/>
                    </a:lnTo>
                    <a:lnTo>
                      <a:pt x="3867" y="1810"/>
                    </a:lnTo>
                    <a:lnTo>
                      <a:pt x="3847" y="1810"/>
                    </a:lnTo>
                    <a:lnTo>
                      <a:pt x="3828" y="1791"/>
                    </a:lnTo>
                    <a:lnTo>
                      <a:pt x="3847" y="1791"/>
                    </a:lnTo>
                    <a:lnTo>
                      <a:pt x="3847" y="1771"/>
                    </a:lnTo>
                    <a:lnTo>
                      <a:pt x="3886" y="1771"/>
                    </a:lnTo>
                    <a:lnTo>
                      <a:pt x="3905" y="1771"/>
                    </a:lnTo>
                    <a:lnTo>
                      <a:pt x="3905" y="1753"/>
                    </a:lnTo>
                    <a:lnTo>
                      <a:pt x="3923" y="1753"/>
                    </a:lnTo>
                    <a:lnTo>
                      <a:pt x="3905" y="1734"/>
                    </a:lnTo>
                    <a:lnTo>
                      <a:pt x="3923" y="1715"/>
                    </a:lnTo>
                    <a:lnTo>
                      <a:pt x="3962" y="1657"/>
                    </a:lnTo>
                    <a:lnTo>
                      <a:pt x="3981" y="1657"/>
                    </a:lnTo>
                    <a:lnTo>
                      <a:pt x="4000" y="1657"/>
                    </a:lnTo>
                    <a:lnTo>
                      <a:pt x="4076" y="1562"/>
                    </a:lnTo>
                    <a:lnTo>
                      <a:pt x="4076" y="1543"/>
                    </a:lnTo>
                    <a:lnTo>
                      <a:pt x="4095" y="1543"/>
                    </a:lnTo>
                    <a:lnTo>
                      <a:pt x="4095" y="1524"/>
                    </a:lnTo>
                    <a:lnTo>
                      <a:pt x="4114" y="1524"/>
                    </a:lnTo>
                    <a:lnTo>
                      <a:pt x="4133" y="1505"/>
                    </a:lnTo>
                    <a:lnTo>
                      <a:pt x="4152" y="1505"/>
                    </a:lnTo>
                    <a:lnTo>
                      <a:pt x="4172" y="1505"/>
                    </a:lnTo>
                    <a:lnTo>
                      <a:pt x="4190" y="1505"/>
                    </a:lnTo>
                    <a:lnTo>
                      <a:pt x="4209" y="1505"/>
                    </a:lnTo>
                    <a:lnTo>
                      <a:pt x="4228" y="1448"/>
                    </a:lnTo>
                    <a:lnTo>
                      <a:pt x="4304" y="1410"/>
                    </a:lnTo>
                    <a:lnTo>
                      <a:pt x="4304" y="1390"/>
                    </a:lnTo>
                    <a:lnTo>
                      <a:pt x="4324" y="1390"/>
                    </a:lnTo>
                    <a:lnTo>
                      <a:pt x="4324" y="1372"/>
                    </a:lnTo>
                    <a:lnTo>
                      <a:pt x="4324" y="1353"/>
                    </a:lnTo>
                    <a:lnTo>
                      <a:pt x="4324" y="1334"/>
                    </a:lnTo>
                    <a:lnTo>
                      <a:pt x="4324" y="1314"/>
                    </a:lnTo>
                    <a:lnTo>
                      <a:pt x="4304" y="1295"/>
                    </a:lnTo>
                    <a:lnTo>
                      <a:pt x="4304" y="1276"/>
                    </a:lnTo>
                    <a:lnTo>
                      <a:pt x="4304" y="1258"/>
                    </a:lnTo>
                    <a:lnTo>
                      <a:pt x="4267" y="1238"/>
                    </a:lnTo>
                    <a:lnTo>
                      <a:pt x="4248" y="1238"/>
                    </a:lnTo>
                    <a:lnTo>
                      <a:pt x="4248" y="1219"/>
                    </a:lnTo>
                    <a:lnTo>
                      <a:pt x="4228" y="1200"/>
                    </a:lnTo>
                    <a:lnTo>
                      <a:pt x="4228" y="1181"/>
                    </a:lnTo>
                    <a:lnTo>
                      <a:pt x="4228" y="1162"/>
                    </a:lnTo>
                    <a:lnTo>
                      <a:pt x="4228" y="1143"/>
                    </a:lnTo>
                    <a:lnTo>
                      <a:pt x="4228" y="1124"/>
                    </a:lnTo>
                    <a:lnTo>
                      <a:pt x="4228" y="1105"/>
                    </a:lnTo>
                    <a:lnTo>
                      <a:pt x="4248" y="1105"/>
                    </a:lnTo>
                    <a:lnTo>
                      <a:pt x="4248" y="1086"/>
                    </a:lnTo>
                    <a:lnTo>
                      <a:pt x="4228" y="1086"/>
                    </a:lnTo>
                    <a:lnTo>
                      <a:pt x="4228" y="1067"/>
                    </a:lnTo>
                    <a:lnTo>
                      <a:pt x="4228" y="1048"/>
                    </a:lnTo>
                    <a:lnTo>
                      <a:pt x="4228" y="1029"/>
                    </a:lnTo>
                    <a:lnTo>
                      <a:pt x="4248" y="1029"/>
                    </a:lnTo>
                    <a:lnTo>
                      <a:pt x="4267" y="1010"/>
                    </a:lnTo>
                    <a:lnTo>
                      <a:pt x="4267" y="991"/>
                    </a:lnTo>
                    <a:lnTo>
                      <a:pt x="4248" y="991"/>
                    </a:lnTo>
                    <a:lnTo>
                      <a:pt x="4228" y="991"/>
                    </a:lnTo>
                    <a:lnTo>
                      <a:pt x="4209" y="991"/>
                    </a:lnTo>
                    <a:lnTo>
                      <a:pt x="4209" y="972"/>
                    </a:lnTo>
                    <a:lnTo>
                      <a:pt x="4209" y="953"/>
                    </a:lnTo>
                    <a:lnTo>
                      <a:pt x="4228" y="896"/>
                    </a:lnTo>
                    <a:lnTo>
                      <a:pt x="4248" y="857"/>
                    </a:lnTo>
                    <a:lnTo>
                      <a:pt x="4248" y="838"/>
                    </a:lnTo>
                    <a:lnTo>
                      <a:pt x="4248" y="819"/>
                    </a:lnTo>
                    <a:lnTo>
                      <a:pt x="4248" y="800"/>
                    </a:lnTo>
                    <a:lnTo>
                      <a:pt x="4228" y="800"/>
                    </a:lnTo>
                    <a:lnTo>
                      <a:pt x="4209" y="781"/>
                    </a:lnTo>
                    <a:lnTo>
                      <a:pt x="4190" y="781"/>
                    </a:lnTo>
                    <a:lnTo>
                      <a:pt x="4190" y="762"/>
                    </a:lnTo>
                    <a:lnTo>
                      <a:pt x="4190" y="743"/>
                    </a:lnTo>
                    <a:lnTo>
                      <a:pt x="4190" y="724"/>
                    </a:lnTo>
                    <a:lnTo>
                      <a:pt x="4190" y="705"/>
                    </a:lnTo>
                    <a:lnTo>
                      <a:pt x="4172" y="667"/>
                    </a:lnTo>
                    <a:lnTo>
                      <a:pt x="4172" y="648"/>
                    </a:lnTo>
                    <a:lnTo>
                      <a:pt x="4172" y="629"/>
                    </a:lnTo>
                    <a:lnTo>
                      <a:pt x="4190" y="610"/>
                    </a:lnTo>
                    <a:lnTo>
                      <a:pt x="4152" y="629"/>
                    </a:lnTo>
                    <a:lnTo>
                      <a:pt x="4133" y="629"/>
                    </a:lnTo>
                    <a:lnTo>
                      <a:pt x="4114" y="648"/>
                    </a:lnTo>
                    <a:lnTo>
                      <a:pt x="4114" y="667"/>
                    </a:lnTo>
                    <a:lnTo>
                      <a:pt x="4076" y="781"/>
                    </a:lnTo>
                    <a:lnTo>
                      <a:pt x="4076" y="800"/>
                    </a:lnTo>
                    <a:lnTo>
                      <a:pt x="4057" y="819"/>
                    </a:lnTo>
                    <a:lnTo>
                      <a:pt x="4057" y="838"/>
                    </a:lnTo>
                    <a:lnTo>
                      <a:pt x="4057" y="857"/>
                    </a:lnTo>
                    <a:lnTo>
                      <a:pt x="4057" y="877"/>
                    </a:lnTo>
                    <a:lnTo>
                      <a:pt x="4038" y="877"/>
                    </a:lnTo>
                    <a:lnTo>
                      <a:pt x="4019" y="857"/>
                    </a:lnTo>
                    <a:lnTo>
                      <a:pt x="4000" y="857"/>
                    </a:lnTo>
                    <a:lnTo>
                      <a:pt x="4000" y="877"/>
                    </a:lnTo>
                    <a:lnTo>
                      <a:pt x="3981" y="877"/>
                    </a:lnTo>
                    <a:lnTo>
                      <a:pt x="3962" y="877"/>
                    </a:lnTo>
                    <a:lnTo>
                      <a:pt x="3943" y="877"/>
                    </a:lnTo>
                    <a:lnTo>
                      <a:pt x="3923" y="857"/>
                    </a:lnTo>
                    <a:lnTo>
                      <a:pt x="3905" y="857"/>
                    </a:lnTo>
                    <a:lnTo>
                      <a:pt x="3886" y="857"/>
                    </a:lnTo>
                    <a:lnTo>
                      <a:pt x="3867" y="857"/>
                    </a:lnTo>
                    <a:lnTo>
                      <a:pt x="3847" y="838"/>
                    </a:lnTo>
                    <a:lnTo>
                      <a:pt x="3828" y="838"/>
                    </a:lnTo>
                    <a:lnTo>
                      <a:pt x="3809" y="838"/>
                    </a:lnTo>
                    <a:lnTo>
                      <a:pt x="3809" y="857"/>
                    </a:lnTo>
                    <a:lnTo>
                      <a:pt x="3791" y="857"/>
                    </a:lnTo>
                    <a:lnTo>
                      <a:pt x="3791" y="838"/>
                    </a:lnTo>
                    <a:lnTo>
                      <a:pt x="3809" y="781"/>
                    </a:lnTo>
                    <a:lnTo>
                      <a:pt x="3809" y="762"/>
                    </a:lnTo>
                    <a:lnTo>
                      <a:pt x="3828" y="705"/>
                    </a:lnTo>
                    <a:lnTo>
                      <a:pt x="3828" y="686"/>
                    </a:lnTo>
                    <a:lnTo>
                      <a:pt x="3828" y="667"/>
                    </a:lnTo>
                    <a:lnTo>
                      <a:pt x="3809" y="667"/>
                    </a:lnTo>
                    <a:lnTo>
                      <a:pt x="3809" y="648"/>
                    </a:lnTo>
                    <a:lnTo>
                      <a:pt x="3791" y="648"/>
                    </a:lnTo>
                    <a:lnTo>
                      <a:pt x="3791" y="629"/>
                    </a:lnTo>
                    <a:lnTo>
                      <a:pt x="3771" y="629"/>
                    </a:lnTo>
                    <a:lnTo>
                      <a:pt x="3752" y="629"/>
                    </a:lnTo>
                    <a:lnTo>
                      <a:pt x="3733" y="648"/>
                    </a:lnTo>
                    <a:lnTo>
                      <a:pt x="3733" y="667"/>
                    </a:lnTo>
                    <a:lnTo>
                      <a:pt x="3752" y="686"/>
                    </a:lnTo>
                    <a:lnTo>
                      <a:pt x="3752" y="705"/>
                    </a:lnTo>
                    <a:lnTo>
                      <a:pt x="3752" y="724"/>
                    </a:lnTo>
                    <a:lnTo>
                      <a:pt x="3752" y="743"/>
                    </a:lnTo>
                    <a:lnTo>
                      <a:pt x="3752" y="762"/>
                    </a:lnTo>
                    <a:lnTo>
                      <a:pt x="3733" y="762"/>
                    </a:lnTo>
                    <a:lnTo>
                      <a:pt x="3714" y="762"/>
                    </a:lnTo>
                    <a:lnTo>
                      <a:pt x="3695" y="762"/>
                    </a:lnTo>
                    <a:lnTo>
                      <a:pt x="3695" y="743"/>
                    </a:lnTo>
                    <a:lnTo>
                      <a:pt x="3676" y="724"/>
                    </a:lnTo>
                    <a:lnTo>
                      <a:pt x="3676" y="705"/>
                    </a:lnTo>
                    <a:lnTo>
                      <a:pt x="3676" y="686"/>
                    </a:lnTo>
                    <a:lnTo>
                      <a:pt x="3676" y="648"/>
                    </a:lnTo>
                    <a:lnTo>
                      <a:pt x="3676" y="629"/>
                    </a:lnTo>
                    <a:lnTo>
                      <a:pt x="3676" y="552"/>
                    </a:lnTo>
                    <a:lnTo>
                      <a:pt x="3676" y="533"/>
                    </a:lnTo>
                    <a:lnTo>
                      <a:pt x="3657" y="515"/>
                    </a:lnTo>
                    <a:lnTo>
                      <a:pt x="3657" y="496"/>
                    </a:lnTo>
                    <a:lnTo>
                      <a:pt x="3638" y="496"/>
                    </a:lnTo>
                    <a:lnTo>
                      <a:pt x="3619" y="496"/>
                    </a:lnTo>
                    <a:lnTo>
                      <a:pt x="3542" y="496"/>
                    </a:lnTo>
                    <a:lnTo>
                      <a:pt x="3524" y="476"/>
                    </a:lnTo>
                    <a:lnTo>
                      <a:pt x="3505" y="476"/>
                    </a:lnTo>
                    <a:lnTo>
                      <a:pt x="3505" y="457"/>
                    </a:lnTo>
                    <a:lnTo>
                      <a:pt x="3486" y="438"/>
                    </a:lnTo>
                    <a:lnTo>
                      <a:pt x="3486" y="419"/>
                    </a:lnTo>
                    <a:lnTo>
                      <a:pt x="3486" y="400"/>
                    </a:lnTo>
                    <a:lnTo>
                      <a:pt x="3524" y="381"/>
                    </a:lnTo>
                    <a:lnTo>
                      <a:pt x="3524" y="362"/>
                    </a:lnTo>
                    <a:lnTo>
                      <a:pt x="3524" y="343"/>
                    </a:lnTo>
                    <a:lnTo>
                      <a:pt x="3505" y="324"/>
                    </a:lnTo>
                    <a:lnTo>
                      <a:pt x="3505" y="305"/>
                    </a:lnTo>
                    <a:lnTo>
                      <a:pt x="3505" y="267"/>
                    </a:lnTo>
                    <a:lnTo>
                      <a:pt x="3466" y="191"/>
                    </a:lnTo>
                    <a:lnTo>
                      <a:pt x="3466" y="153"/>
                    </a:lnTo>
                    <a:lnTo>
                      <a:pt x="3466" y="134"/>
                    </a:lnTo>
                    <a:lnTo>
                      <a:pt x="3371" y="153"/>
                    </a:lnTo>
                    <a:lnTo>
                      <a:pt x="3295" y="153"/>
                    </a:lnTo>
                    <a:lnTo>
                      <a:pt x="3238" y="171"/>
                    </a:lnTo>
                    <a:lnTo>
                      <a:pt x="3181" y="191"/>
                    </a:lnTo>
                    <a:lnTo>
                      <a:pt x="3181" y="210"/>
                    </a:lnTo>
                    <a:lnTo>
                      <a:pt x="3162" y="210"/>
                    </a:lnTo>
                    <a:lnTo>
                      <a:pt x="3143" y="210"/>
                    </a:lnTo>
                    <a:lnTo>
                      <a:pt x="3124" y="210"/>
                    </a:lnTo>
                    <a:lnTo>
                      <a:pt x="3105" y="191"/>
                    </a:lnTo>
                    <a:lnTo>
                      <a:pt x="3105" y="171"/>
                    </a:lnTo>
                    <a:lnTo>
                      <a:pt x="3085" y="153"/>
                    </a:lnTo>
                    <a:lnTo>
                      <a:pt x="3085" y="95"/>
                    </a:lnTo>
                    <a:lnTo>
                      <a:pt x="3085" y="76"/>
                    </a:lnTo>
                    <a:lnTo>
                      <a:pt x="3066" y="76"/>
                    </a:lnTo>
                    <a:lnTo>
                      <a:pt x="3029" y="76"/>
                    </a:lnTo>
                    <a:lnTo>
                      <a:pt x="3009" y="76"/>
                    </a:lnTo>
                    <a:lnTo>
                      <a:pt x="2971" y="57"/>
                    </a:lnTo>
                    <a:lnTo>
                      <a:pt x="2933" y="57"/>
                    </a:lnTo>
                    <a:lnTo>
                      <a:pt x="2914" y="39"/>
                    </a:lnTo>
                    <a:lnTo>
                      <a:pt x="2895" y="19"/>
                    </a:lnTo>
                    <a:lnTo>
                      <a:pt x="2895" y="0"/>
                    </a:lnTo>
                    <a:lnTo>
                      <a:pt x="2876" y="0"/>
                    </a:lnTo>
                    <a:lnTo>
                      <a:pt x="2857" y="0"/>
                    </a:lnTo>
                    <a:lnTo>
                      <a:pt x="2857" y="19"/>
                    </a:lnTo>
                    <a:lnTo>
                      <a:pt x="2838" y="19"/>
                    </a:lnTo>
                    <a:lnTo>
                      <a:pt x="2838" y="39"/>
                    </a:lnTo>
                    <a:lnTo>
                      <a:pt x="2819" y="57"/>
                    </a:lnTo>
                    <a:lnTo>
                      <a:pt x="2819" y="76"/>
                    </a:lnTo>
                    <a:lnTo>
                      <a:pt x="2819" y="115"/>
                    </a:lnTo>
                    <a:lnTo>
                      <a:pt x="2819" y="134"/>
                    </a:lnTo>
                    <a:lnTo>
                      <a:pt x="2819" y="153"/>
                    </a:lnTo>
                    <a:lnTo>
                      <a:pt x="2838" y="153"/>
                    </a:lnTo>
                    <a:lnTo>
                      <a:pt x="2857" y="171"/>
                    </a:lnTo>
                    <a:lnTo>
                      <a:pt x="2876" y="191"/>
                    </a:lnTo>
                    <a:lnTo>
                      <a:pt x="2876" y="210"/>
                    </a:lnTo>
                    <a:lnTo>
                      <a:pt x="2857" y="229"/>
                    </a:lnTo>
                    <a:lnTo>
                      <a:pt x="2857" y="248"/>
                    </a:lnTo>
                    <a:lnTo>
                      <a:pt x="2857" y="267"/>
                    </a:lnTo>
                    <a:lnTo>
                      <a:pt x="2857" y="286"/>
                    </a:lnTo>
                    <a:lnTo>
                      <a:pt x="2838" y="286"/>
                    </a:lnTo>
                    <a:lnTo>
                      <a:pt x="2838" y="305"/>
                    </a:lnTo>
                    <a:lnTo>
                      <a:pt x="2724" y="362"/>
                    </a:lnTo>
                    <a:lnTo>
                      <a:pt x="2704" y="362"/>
                    </a:lnTo>
                    <a:lnTo>
                      <a:pt x="2685" y="362"/>
                    </a:lnTo>
                    <a:lnTo>
                      <a:pt x="2685" y="343"/>
                    </a:lnTo>
                    <a:lnTo>
                      <a:pt x="2667" y="343"/>
                    </a:lnTo>
                    <a:lnTo>
                      <a:pt x="2648" y="324"/>
                    </a:lnTo>
                    <a:lnTo>
                      <a:pt x="2628" y="305"/>
                    </a:lnTo>
                    <a:lnTo>
                      <a:pt x="2609" y="286"/>
                    </a:lnTo>
                    <a:lnTo>
                      <a:pt x="2590" y="286"/>
                    </a:lnTo>
                    <a:lnTo>
                      <a:pt x="2571" y="286"/>
                    </a:lnTo>
                    <a:lnTo>
                      <a:pt x="2552" y="286"/>
                    </a:lnTo>
                    <a:lnTo>
                      <a:pt x="2533" y="286"/>
                    </a:lnTo>
                    <a:lnTo>
                      <a:pt x="2514" y="305"/>
                    </a:lnTo>
                    <a:lnTo>
                      <a:pt x="2514" y="324"/>
                    </a:lnTo>
                    <a:lnTo>
                      <a:pt x="2495" y="343"/>
                    </a:lnTo>
                    <a:lnTo>
                      <a:pt x="2495" y="362"/>
                    </a:lnTo>
                    <a:lnTo>
                      <a:pt x="2476" y="381"/>
                    </a:lnTo>
                    <a:lnTo>
                      <a:pt x="2457" y="362"/>
                    </a:lnTo>
                    <a:lnTo>
                      <a:pt x="2438" y="362"/>
                    </a:lnTo>
                    <a:lnTo>
                      <a:pt x="2400" y="400"/>
                    </a:lnTo>
                    <a:lnTo>
                      <a:pt x="2381" y="400"/>
                    </a:lnTo>
                    <a:lnTo>
                      <a:pt x="2381" y="419"/>
                    </a:lnTo>
                    <a:lnTo>
                      <a:pt x="2400" y="457"/>
                    </a:lnTo>
                    <a:lnTo>
                      <a:pt x="2400" y="476"/>
                    </a:lnTo>
                    <a:lnTo>
                      <a:pt x="2400" y="496"/>
                    </a:lnTo>
                    <a:lnTo>
                      <a:pt x="2381" y="515"/>
                    </a:lnTo>
                    <a:lnTo>
                      <a:pt x="2381" y="533"/>
                    </a:lnTo>
                    <a:lnTo>
                      <a:pt x="2362" y="552"/>
                    </a:lnTo>
                    <a:lnTo>
                      <a:pt x="2343" y="533"/>
                    </a:lnTo>
                    <a:lnTo>
                      <a:pt x="2343" y="552"/>
                    </a:lnTo>
                    <a:lnTo>
                      <a:pt x="2323" y="552"/>
                    </a:lnTo>
                    <a:lnTo>
                      <a:pt x="2323" y="572"/>
                    </a:lnTo>
                    <a:lnTo>
                      <a:pt x="2323" y="591"/>
                    </a:lnTo>
                    <a:lnTo>
                      <a:pt x="2323" y="610"/>
                    </a:lnTo>
                    <a:lnTo>
                      <a:pt x="2323" y="629"/>
                    </a:lnTo>
                    <a:lnTo>
                      <a:pt x="2304" y="629"/>
                    </a:lnTo>
                    <a:lnTo>
                      <a:pt x="2286" y="629"/>
                    </a:lnTo>
                    <a:lnTo>
                      <a:pt x="2267" y="629"/>
                    </a:lnTo>
                    <a:lnTo>
                      <a:pt x="2267" y="610"/>
                    </a:lnTo>
                    <a:lnTo>
                      <a:pt x="2247" y="610"/>
                    </a:lnTo>
                    <a:lnTo>
                      <a:pt x="2228" y="610"/>
                    </a:lnTo>
                    <a:lnTo>
                      <a:pt x="2190" y="610"/>
                    </a:lnTo>
                    <a:lnTo>
                      <a:pt x="2171" y="610"/>
                    </a:lnTo>
                    <a:lnTo>
                      <a:pt x="2171" y="591"/>
                    </a:lnTo>
                    <a:lnTo>
                      <a:pt x="2190" y="591"/>
                    </a:lnTo>
                    <a:lnTo>
                      <a:pt x="2209" y="552"/>
                    </a:lnTo>
                    <a:lnTo>
                      <a:pt x="2228" y="533"/>
                    </a:lnTo>
                    <a:lnTo>
                      <a:pt x="2228" y="515"/>
                    </a:lnTo>
                    <a:lnTo>
                      <a:pt x="2228" y="496"/>
                    </a:lnTo>
                    <a:lnTo>
                      <a:pt x="2209" y="457"/>
                    </a:lnTo>
                    <a:lnTo>
                      <a:pt x="2190" y="419"/>
                    </a:lnTo>
                    <a:lnTo>
                      <a:pt x="2190" y="400"/>
                    </a:lnTo>
                    <a:lnTo>
                      <a:pt x="2152" y="362"/>
                    </a:lnTo>
                    <a:lnTo>
                      <a:pt x="2152" y="343"/>
                    </a:lnTo>
                    <a:lnTo>
                      <a:pt x="2133" y="343"/>
                    </a:lnTo>
                    <a:lnTo>
                      <a:pt x="2114" y="343"/>
                    </a:lnTo>
                    <a:lnTo>
                      <a:pt x="2114" y="362"/>
                    </a:lnTo>
                    <a:lnTo>
                      <a:pt x="2114" y="381"/>
                    </a:lnTo>
                    <a:lnTo>
                      <a:pt x="2114" y="400"/>
                    </a:lnTo>
                    <a:lnTo>
                      <a:pt x="2152" y="438"/>
                    </a:lnTo>
                    <a:lnTo>
                      <a:pt x="2152" y="457"/>
                    </a:lnTo>
                    <a:lnTo>
                      <a:pt x="2152" y="476"/>
                    </a:lnTo>
                    <a:lnTo>
                      <a:pt x="2152" y="496"/>
                    </a:lnTo>
                    <a:lnTo>
                      <a:pt x="2133" y="515"/>
                    </a:lnTo>
                    <a:lnTo>
                      <a:pt x="2133" y="533"/>
                    </a:lnTo>
                    <a:lnTo>
                      <a:pt x="2133" y="552"/>
                    </a:lnTo>
                    <a:lnTo>
                      <a:pt x="2133" y="572"/>
                    </a:lnTo>
                    <a:lnTo>
                      <a:pt x="2133" y="591"/>
                    </a:lnTo>
                    <a:lnTo>
                      <a:pt x="2114" y="591"/>
                    </a:lnTo>
                    <a:lnTo>
                      <a:pt x="2076" y="572"/>
                    </a:lnTo>
                    <a:lnTo>
                      <a:pt x="2057" y="552"/>
                    </a:lnTo>
                    <a:lnTo>
                      <a:pt x="2057" y="572"/>
                    </a:lnTo>
                    <a:lnTo>
                      <a:pt x="2057" y="591"/>
                    </a:lnTo>
                    <a:lnTo>
                      <a:pt x="2038" y="610"/>
                    </a:lnTo>
                    <a:lnTo>
                      <a:pt x="2019" y="629"/>
                    </a:lnTo>
                    <a:lnTo>
                      <a:pt x="2019" y="648"/>
                    </a:lnTo>
                    <a:lnTo>
                      <a:pt x="2000" y="648"/>
                    </a:lnTo>
                    <a:lnTo>
                      <a:pt x="2000" y="629"/>
                    </a:lnTo>
                    <a:lnTo>
                      <a:pt x="2000" y="610"/>
                    </a:lnTo>
                    <a:lnTo>
                      <a:pt x="2000" y="591"/>
                    </a:lnTo>
                    <a:lnTo>
                      <a:pt x="1981" y="591"/>
                    </a:lnTo>
                    <a:lnTo>
                      <a:pt x="1981" y="572"/>
                    </a:lnTo>
                    <a:lnTo>
                      <a:pt x="1962" y="572"/>
                    </a:lnTo>
                    <a:lnTo>
                      <a:pt x="1905" y="552"/>
                    </a:lnTo>
                    <a:lnTo>
                      <a:pt x="1905" y="533"/>
                    </a:lnTo>
                    <a:lnTo>
                      <a:pt x="1886" y="515"/>
                    </a:lnTo>
                    <a:lnTo>
                      <a:pt x="1866" y="496"/>
                    </a:lnTo>
                    <a:lnTo>
                      <a:pt x="1828" y="476"/>
                    </a:lnTo>
                    <a:lnTo>
                      <a:pt x="1752" y="400"/>
                    </a:lnTo>
                    <a:lnTo>
                      <a:pt x="1733" y="419"/>
                    </a:lnTo>
                    <a:lnTo>
                      <a:pt x="1733" y="438"/>
                    </a:lnTo>
                    <a:lnTo>
                      <a:pt x="1714" y="438"/>
                    </a:lnTo>
                    <a:lnTo>
                      <a:pt x="1714" y="457"/>
                    </a:lnTo>
                    <a:lnTo>
                      <a:pt x="1714" y="476"/>
                    </a:lnTo>
                    <a:lnTo>
                      <a:pt x="1695" y="496"/>
                    </a:lnTo>
                    <a:lnTo>
                      <a:pt x="1695" y="515"/>
                    </a:lnTo>
                    <a:lnTo>
                      <a:pt x="1695" y="533"/>
                    </a:lnTo>
                    <a:lnTo>
                      <a:pt x="1676" y="533"/>
                    </a:lnTo>
                    <a:lnTo>
                      <a:pt x="1657" y="533"/>
                    </a:lnTo>
                    <a:lnTo>
                      <a:pt x="1638" y="533"/>
                    </a:lnTo>
                    <a:lnTo>
                      <a:pt x="1619" y="552"/>
                    </a:lnTo>
                    <a:lnTo>
                      <a:pt x="1600" y="552"/>
                    </a:lnTo>
                    <a:lnTo>
                      <a:pt x="1561" y="533"/>
                    </a:lnTo>
                    <a:lnTo>
                      <a:pt x="1543" y="552"/>
                    </a:lnTo>
                    <a:lnTo>
                      <a:pt x="1524" y="552"/>
                    </a:lnTo>
                    <a:lnTo>
                      <a:pt x="1524" y="572"/>
                    </a:lnTo>
                    <a:lnTo>
                      <a:pt x="1524" y="591"/>
                    </a:lnTo>
                    <a:lnTo>
                      <a:pt x="1505" y="610"/>
                    </a:lnTo>
                    <a:lnTo>
                      <a:pt x="1485" y="629"/>
                    </a:lnTo>
                    <a:lnTo>
                      <a:pt x="1485" y="648"/>
                    </a:lnTo>
                    <a:lnTo>
                      <a:pt x="1505" y="648"/>
                    </a:lnTo>
                    <a:lnTo>
                      <a:pt x="1505" y="667"/>
                    </a:lnTo>
                    <a:lnTo>
                      <a:pt x="1524" y="667"/>
                    </a:lnTo>
                    <a:lnTo>
                      <a:pt x="1524" y="724"/>
                    </a:lnTo>
                    <a:lnTo>
                      <a:pt x="1524" y="743"/>
                    </a:lnTo>
                    <a:lnTo>
                      <a:pt x="1505" y="762"/>
                    </a:lnTo>
                    <a:lnTo>
                      <a:pt x="1524" y="762"/>
                    </a:lnTo>
                    <a:lnTo>
                      <a:pt x="1524" y="781"/>
                    </a:lnTo>
                    <a:lnTo>
                      <a:pt x="1543" y="781"/>
                    </a:lnTo>
                    <a:lnTo>
                      <a:pt x="1561" y="781"/>
                    </a:lnTo>
                    <a:lnTo>
                      <a:pt x="1581" y="781"/>
                    </a:lnTo>
                    <a:lnTo>
                      <a:pt x="1600" y="781"/>
                    </a:lnTo>
                    <a:lnTo>
                      <a:pt x="1619" y="800"/>
                    </a:lnTo>
                    <a:lnTo>
                      <a:pt x="1638" y="800"/>
                    </a:lnTo>
                    <a:lnTo>
                      <a:pt x="1657" y="819"/>
                    </a:lnTo>
                    <a:lnTo>
                      <a:pt x="1676" y="819"/>
                    </a:lnTo>
                    <a:lnTo>
                      <a:pt x="1676" y="838"/>
                    </a:lnTo>
                    <a:lnTo>
                      <a:pt x="1676" y="857"/>
                    </a:lnTo>
                    <a:lnTo>
                      <a:pt x="1676" y="877"/>
                    </a:lnTo>
                    <a:lnTo>
                      <a:pt x="1676" y="896"/>
                    </a:lnTo>
                    <a:lnTo>
                      <a:pt x="1695" y="914"/>
                    </a:lnTo>
                    <a:lnTo>
                      <a:pt x="1714" y="914"/>
                    </a:lnTo>
                    <a:lnTo>
                      <a:pt x="1733" y="914"/>
                    </a:lnTo>
                    <a:lnTo>
                      <a:pt x="1771" y="914"/>
                    </a:lnTo>
                    <a:lnTo>
                      <a:pt x="1790" y="914"/>
                    </a:lnTo>
                    <a:lnTo>
                      <a:pt x="1810" y="914"/>
                    </a:lnTo>
                    <a:lnTo>
                      <a:pt x="1847" y="896"/>
                    </a:lnTo>
                    <a:lnTo>
                      <a:pt x="1866" y="896"/>
                    </a:lnTo>
                    <a:lnTo>
                      <a:pt x="1886" y="914"/>
                    </a:lnTo>
                    <a:lnTo>
                      <a:pt x="1905" y="914"/>
                    </a:lnTo>
                    <a:lnTo>
                      <a:pt x="1924" y="933"/>
                    </a:lnTo>
                    <a:lnTo>
                      <a:pt x="1924" y="953"/>
                    </a:lnTo>
                    <a:lnTo>
                      <a:pt x="1924" y="991"/>
                    </a:lnTo>
                    <a:lnTo>
                      <a:pt x="1962" y="1010"/>
                    </a:lnTo>
                    <a:lnTo>
                      <a:pt x="1981" y="1029"/>
                    </a:lnTo>
                    <a:lnTo>
                      <a:pt x="2000" y="1029"/>
                    </a:lnTo>
                    <a:lnTo>
                      <a:pt x="2000" y="1048"/>
                    </a:lnTo>
                    <a:lnTo>
                      <a:pt x="2000" y="1086"/>
                    </a:lnTo>
                    <a:lnTo>
                      <a:pt x="2000" y="1105"/>
                    </a:lnTo>
                    <a:lnTo>
                      <a:pt x="2019" y="1124"/>
                    </a:lnTo>
                    <a:lnTo>
                      <a:pt x="2019" y="1143"/>
                    </a:lnTo>
                    <a:lnTo>
                      <a:pt x="2019" y="1162"/>
                    </a:lnTo>
                    <a:lnTo>
                      <a:pt x="2019" y="1181"/>
                    </a:lnTo>
                    <a:lnTo>
                      <a:pt x="2000" y="1200"/>
                    </a:lnTo>
                    <a:lnTo>
                      <a:pt x="1981" y="1200"/>
                    </a:lnTo>
                    <a:lnTo>
                      <a:pt x="1962" y="1219"/>
                    </a:lnTo>
                    <a:lnTo>
                      <a:pt x="1942" y="1238"/>
                    </a:lnTo>
                    <a:lnTo>
                      <a:pt x="1924" y="1238"/>
                    </a:lnTo>
                    <a:lnTo>
                      <a:pt x="1905" y="1238"/>
                    </a:lnTo>
                    <a:lnTo>
                      <a:pt x="1866" y="1219"/>
                    </a:lnTo>
                    <a:lnTo>
                      <a:pt x="1847" y="1219"/>
                    </a:lnTo>
                    <a:lnTo>
                      <a:pt x="1828" y="1219"/>
                    </a:lnTo>
                    <a:lnTo>
                      <a:pt x="1810" y="1238"/>
                    </a:lnTo>
                    <a:lnTo>
                      <a:pt x="1790" y="1238"/>
                    </a:lnTo>
                    <a:lnTo>
                      <a:pt x="1771" y="1238"/>
                    </a:lnTo>
                    <a:lnTo>
                      <a:pt x="1733" y="1238"/>
                    </a:lnTo>
                    <a:lnTo>
                      <a:pt x="1714" y="1238"/>
                    </a:lnTo>
                    <a:lnTo>
                      <a:pt x="1695" y="1238"/>
                    </a:lnTo>
                    <a:lnTo>
                      <a:pt x="1676" y="1258"/>
                    </a:lnTo>
                    <a:lnTo>
                      <a:pt x="1657" y="1258"/>
                    </a:lnTo>
                    <a:lnTo>
                      <a:pt x="1657" y="1276"/>
                    </a:lnTo>
                    <a:lnTo>
                      <a:pt x="1638" y="1276"/>
                    </a:lnTo>
                    <a:lnTo>
                      <a:pt x="1600" y="1276"/>
                    </a:lnTo>
                    <a:lnTo>
                      <a:pt x="1581" y="1276"/>
                    </a:lnTo>
                    <a:lnTo>
                      <a:pt x="1561" y="1276"/>
                    </a:lnTo>
                    <a:lnTo>
                      <a:pt x="1561" y="1295"/>
                    </a:lnTo>
                    <a:lnTo>
                      <a:pt x="1543" y="1295"/>
                    </a:lnTo>
                    <a:lnTo>
                      <a:pt x="1524" y="1295"/>
                    </a:lnTo>
                    <a:lnTo>
                      <a:pt x="1505" y="1314"/>
                    </a:lnTo>
                    <a:lnTo>
                      <a:pt x="1505" y="1295"/>
                    </a:lnTo>
                    <a:lnTo>
                      <a:pt x="1485" y="1295"/>
                    </a:lnTo>
                    <a:lnTo>
                      <a:pt x="1485" y="1276"/>
                    </a:lnTo>
                    <a:lnTo>
                      <a:pt x="1466" y="1276"/>
                    </a:lnTo>
                    <a:lnTo>
                      <a:pt x="1466" y="1258"/>
                    </a:lnTo>
                    <a:lnTo>
                      <a:pt x="1447" y="1258"/>
                    </a:lnTo>
                    <a:lnTo>
                      <a:pt x="1409" y="1219"/>
                    </a:lnTo>
                    <a:lnTo>
                      <a:pt x="1390" y="1219"/>
                    </a:lnTo>
                    <a:lnTo>
                      <a:pt x="1371" y="1219"/>
                    </a:lnTo>
                    <a:lnTo>
                      <a:pt x="1314" y="1238"/>
                    </a:lnTo>
                    <a:lnTo>
                      <a:pt x="1295" y="1238"/>
                    </a:lnTo>
                    <a:lnTo>
                      <a:pt x="1276" y="1258"/>
                    </a:lnTo>
                    <a:lnTo>
                      <a:pt x="1257" y="1276"/>
                    </a:lnTo>
                    <a:lnTo>
                      <a:pt x="1238" y="1276"/>
                    </a:lnTo>
                    <a:lnTo>
                      <a:pt x="1238" y="1314"/>
                    </a:lnTo>
                    <a:lnTo>
                      <a:pt x="1238" y="1334"/>
                    </a:lnTo>
                    <a:lnTo>
                      <a:pt x="1219" y="1353"/>
                    </a:lnTo>
                    <a:lnTo>
                      <a:pt x="1219" y="1372"/>
                    </a:lnTo>
                    <a:lnTo>
                      <a:pt x="1219" y="1390"/>
                    </a:lnTo>
                    <a:lnTo>
                      <a:pt x="1219" y="1410"/>
                    </a:lnTo>
                    <a:lnTo>
                      <a:pt x="1219" y="1429"/>
                    </a:lnTo>
                    <a:lnTo>
                      <a:pt x="1200" y="1429"/>
                    </a:lnTo>
                    <a:lnTo>
                      <a:pt x="1200" y="1448"/>
                    </a:lnTo>
                    <a:lnTo>
                      <a:pt x="1200" y="1467"/>
                    </a:lnTo>
                    <a:lnTo>
                      <a:pt x="1200" y="1486"/>
                    </a:lnTo>
                    <a:lnTo>
                      <a:pt x="1200" y="1505"/>
                    </a:lnTo>
                    <a:lnTo>
                      <a:pt x="1180" y="1505"/>
                    </a:lnTo>
                    <a:lnTo>
                      <a:pt x="1180" y="1524"/>
                    </a:lnTo>
                    <a:lnTo>
                      <a:pt x="1180" y="1543"/>
                    </a:lnTo>
                    <a:lnTo>
                      <a:pt x="1162" y="1543"/>
                    </a:lnTo>
                    <a:lnTo>
                      <a:pt x="1124" y="1524"/>
                    </a:lnTo>
                    <a:lnTo>
                      <a:pt x="1085" y="1524"/>
                    </a:lnTo>
                    <a:lnTo>
                      <a:pt x="1066" y="1524"/>
                    </a:lnTo>
                    <a:lnTo>
                      <a:pt x="1048" y="1543"/>
                    </a:lnTo>
                    <a:lnTo>
                      <a:pt x="1028" y="1562"/>
                    </a:lnTo>
                    <a:lnTo>
                      <a:pt x="971" y="1581"/>
                    </a:lnTo>
                    <a:lnTo>
                      <a:pt x="971" y="1600"/>
                    </a:lnTo>
                    <a:lnTo>
                      <a:pt x="933" y="1619"/>
                    </a:lnTo>
                    <a:lnTo>
                      <a:pt x="914" y="1619"/>
                    </a:lnTo>
                    <a:lnTo>
                      <a:pt x="895" y="1619"/>
                    </a:lnTo>
                    <a:lnTo>
                      <a:pt x="895" y="1600"/>
                    </a:lnTo>
                    <a:lnTo>
                      <a:pt x="876" y="1600"/>
                    </a:lnTo>
                    <a:lnTo>
                      <a:pt x="857" y="1600"/>
                    </a:lnTo>
                    <a:lnTo>
                      <a:pt x="838" y="1600"/>
                    </a:lnTo>
                    <a:lnTo>
                      <a:pt x="819" y="1600"/>
                    </a:lnTo>
                    <a:lnTo>
                      <a:pt x="800" y="1600"/>
                    </a:lnTo>
                    <a:lnTo>
                      <a:pt x="743" y="1600"/>
                    </a:lnTo>
                    <a:lnTo>
                      <a:pt x="723" y="1600"/>
                    </a:lnTo>
                    <a:lnTo>
                      <a:pt x="704" y="1600"/>
                    </a:lnTo>
                    <a:lnTo>
                      <a:pt x="667" y="1600"/>
                    </a:lnTo>
                    <a:lnTo>
                      <a:pt x="628" y="1600"/>
                    </a:lnTo>
                    <a:lnTo>
                      <a:pt x="628" y="1581"/>
                    </a:lnTo>
                    <a:lnTo>
                      <a:pt x="609" y="1581"/>
                    </a:lnTo>
                    <a:lnTo>
                      <a:pt x="590" y="1543"/>
                    </a:lnTo>
                    <a:lnTo>
                      <a:pt x="571" y="1505"/>
                    </a:lnTo>
                    <a:lnTo>
                      <a:pt x="552" y="1505"/>
                    </a:lnTo>
                    <a:lnTo>
                      <a:pt x="533" y="1505"/>
                    </a:lnTo>
                    <a:lnTo>
                      <a:pt x="533" y="1524"/>
                    </a:lnTo>
                    <a:lnTo>
                      <a:pt x="514" y="1524"/>
                    </a:lnTo>
                    <a:lnTo>
                      <a:pt x="476" y="1562"/>
                    </a:lnTo>
                    <a:lnTo>
                      <a:pt x="476" y="1581"/>
                    </a:lnTo>
                    <a:lnTo>
                      <a:pt x="476" y="1600"/>
                    </a:lnTo>
                    <a:lnTo>
                      <a:pt x="476" y="1619"/>
                    </a:lnTo>
                    <a:lnTo>
                      <a:pt x="457" y="1619"/>
                    </a:lnTo>
                    <a:lnTo>
                      <a:pt x="438" y="1639"/>
                    </a:lnTo>
                    <a:lnTo>
                      <a:pt x="419" y="1639"/>
                    </a:lnTo>
                    <a:lnTo>
                      <a:pt x="400" y="1639"/>
                    </a:lnTo>
                    <a:lnTo>
                      <a:pt x="400" y="1619"/>
                    </a:lnTo>
                    <a:lnTo>
                      <a:pt x="381" y="1619"/>
                    </a:lnTo>
                    <a:lnTo>
                      <a:pt x="362" y="1600"/>
                    </a:lnTo>
                    <a:lnTo>
                      <a:pt x="342" y="1581"/>
                    </a:lnTo>
                    <a:lnTo>
                      <a:pt x="323" y="1581"/>
                    </a:lnTo>
                    <a:lnTo>
                      <a:pt x="305" y="1562"/>
                    </a:lnTo>
                    <a:lnTo>
                      <a:pt x="286" y="1543"/>
                    </a:lnTo>
                    <a:lnTo>
                      <a:pt x="266" y="1543"/>
                    </a:lnTo>
                    <a:lnTo>
                      <a:pt x="247" y="1543"/>
                    </a:lnTo>
                    <a:lnTo>
                      <a:pt x="228" y="1543"/>
                    </a:lnTo>
                    <a:lnTo>
                      <a:pt x="209" y="1543"/>
                    </a:lnTo>
                    <a:lnTo>
                      <a:pt x="209" y="1562"/>
                    </a:lnTo>
                    <a:lnTo>
                      <a:pt x="190" y="1600"/>
                    </a:lnTo>
                    <a:lnTo>
                      <a:pt x="152" y="1639"/>
                    </a:lnTo>
                    <a:lnTo>
                      <a:pt x="133" y="1657"/>
                    </a:lnTo>
                    <a:lnTo>
                      <a:pt x="57" y="1734"/>
                    </a:lnTo>
                    <a:lnTo>
                      <a:pt x="38" y="1771"/>
                    </a:lnTo>
                    <a:lnTo>
                      <a:pt x="19" y="1791"/>
                    </a:lnTo>
                    <a:lnTo>
                      <a:pt x="0" y="1791"/>
                    </a:lnTo>
                    <a:lnTo>
                      <a:pt x="0" y="1810"/>
                    </a:lnTo>
                    <a:lnTo>
                      <a:pt x="0" y="1829"/>
                    </a:lnTo>
                    <a:lnTo>
                      <a:pt x="19" y="1848"/>
                    </a:lnTo>
                    <a:lnTo>
                      <a:pt x="38" y="1848"/>
                    </a:lnTo>
                    <a:lnTo>
                      <a:pt x="57" y="1829"/>
                    </a:lnTo>
                    <a:lnTo>
                      <a:pt x="76" y="1829"/>
                    </a:lnTo>
                    <a:lnTo>
                      <a:pt x="76" y="1848"/>
                    </a:lnTo>
                    <a:lnTo>
                      <a:pt x="95" y="1848"/>
                    </a:lnTo>
                    <a:lnTo>
                      <a:pt x="95" y="1867"/>
                    </a:lnTo>
                    <a:lnTo>
                      <a:pt x="114" y="1867"/>
                    </a:lnTo>
                    <a:lnTo>
                      <a:pt x="114" y="1886"/>
                    </a:lnTo>
                    <a:lnTo>
                      <a:pt x="114" y="1905"/>
                    </a:lnTo>
                    <a:lnTo>
                      <a:pt x="133" y="1905"/>
                    </a:lnTo>
                    <a:lnTo>
                      <a:pt x="133" y="1924"/>
                    </a:lnTo>
                    <a:lnTo>
                      <a:pt x="114" y="1924"/>
                    </a:lnTo>
                    <a:lnTo>
                      <a:pt x="114" y="1943"/>
                    </a:lnTo>
                    <a:lnTo>
                      <a:pt x="114" y="1962"/>
                    </a:lnTo>
                    <a:lnTo>
                      <a:pt x="133" y="1962"/>
                    </a:lnTo>
                    <a:lnTo>
                      <a:pt x="133" y="1981"/>
                    </a:lnTo>
                    <a:lnTo>
                      <a:pt x="114" y="1981"/>
                    </a:lnTo>
                    <a:lnTo>
                      <a:pt x="95" y="1981"/>
                    </a:lnTo>
                    <a:lnTo>
                      <a:pt x="95" y="2000"/>
                    </a:lnTo>
                    <a:lnTo>
                      <a:pt x="76" y="2000"/>
                    </a:lnTo>
                    <a:lnTo>
                      <a:pt x="76" y="2020"/>
                    </a:lnTo>
                    <a:lnTo>
                      <a:pt x="76" y="2038"/>
                    </a:lnTo>
                    <a:lnTo>
                      <a:pt x="76" y="2057"/>
                    </a:lnTo>
                    <a:lnTo>
                      <a:pt x="95" y="2076"/>
                    </a:lnTo>
                    <a:lnTo>
                      <a:pt x="95" y="2096"/>
                    </a:lnTo>
                    <a:lnTo>
                      <a:pt x="114" y="2076"/>
                    </a:lnTo>
                    <a:lnTo>
                      <a:pt x="114" y="2096"/>
                    </a:lnTo>
                    <a:lnTo>
                      <a:pt x="114" y="2115"/>
                    </a:lnTo>
                    <a:lnTo>
                      <a:pt x="114" y="2134"/>
                    </a:lnTo>
                    <a:lnTo>
                      <a:pt x="114" y="2152"/>
                    </a:lnTo>
                    <a:lnTo>
                      <a:pt x="114" y="2172"/>
                    </a:lnTo>
                    <a:lnTo>
                      <a:pt x="114" y="2191"/>
                    </a:lnTo>
                    <a:lnTo>
                      <a:pt x="114" y="2210"/>
                    </a:lnTo>
                    <a:lnTo>
                      <a:pt x="133" y="2210"/>
                    </a:lnTo>
                    <a:lnTo>
                      <a:pt x="171" y="2248"/>
                    </a:lnTo>
                    <a:lnTo>
                      <a:pt x="190" y="2248"/>
                    </a:lnTo>
                    <a:lnTo>
                      <a:pt x="209" y="2267"/>
                    </a:lnTo>
                    <a:lnTo>
                      <a:pt x="228" y="2267"/>
                    </a:lnTo>
                    <a:lnTo>
                      <a:pt x="286" y="2267"/>
                    </a:lnTo>
                    <a:lnTo>
                      <a:pt x="305" y="2267"/>
                    </a:lnTo>
                    <a:lnTo>
                      <a:pt x="323" y="2267"/>
                    </a:lnTo>
                    <a:lnTo>
                      <a:pt x="323" y="2248"/>
                    </a:lnTo>
                    <a:lnTo>
                      <a:pt x="323" y="2229"/>
                    </a:lnTo>
                    <a:lnTo>
                      <a:pt x="342" y="2210"/>
                    </a:lnTo>
                    <a:lnTo>
                      <a:pt x="342" y="2191"/>
                    </a:lnTo>
                    <a:lnTo>
                      <a:pt x="381" y="2172"/>
                    </a:lnTo>
                    <a:lnTo>
                      <a:pt x="381" y="2152"/>
                    </a:lnTo>
                    <a:lnTo>
                      <a:pt x="400" y="2152"/>
                    </a:lnTo>
                    <a:lnTo>
                      <a:pt x="419" y="2152"/>
                    </a:lnTo>
                    <a:lnTo>
                      <a:pt x="457" y="2172"/>
                    </a:lnTo>
                    <a:lnTo>
                      <a:pt x="533" y="2172"/>
                    </a:lnTo>
                    <a:lnTo>
                      <a:pt x="552" y="2172"/>
                    </a:lnTo>
                    <a:lnTo>
                      <a:pt x="552" y="2152"/>
                    </a:lnTo>
                    <a:lnTo>
                      <a:pt x="571" y="2134"/>
                    </a:lnTo>
                    <a:lnTo>
                      <a:pt x="571" y="2115"/>
                    </a:lnTo>
                    <a:lnTo>
                      <a:pt x="571" y="2096"/>
                    </a:lnTo>
                    <a:lnTo>
                      <a:pt x="590" y="2096"/>
                    </a:lnTo>
                    <a:lnTo>
                      <a:pt x="609" y="2096"/>
                    </a:lnTo>
                    <a:lnTo>
                      <a:pt x="609" y="2115"/>
                    </a:lnTo>
                    <a:lnTo>
                      <a:pt x="628" y="2152"/>
                    </a:lnTo>
                    <a:lnTo>
                      <a:pt x="628" y="2172"/>
                    </a:lnTo>
                    <a:lnTo>
                      <a:pt x="628" y="2191"/>
                    </a:lnTo>
                    <a:lnTo>
                      <a:pt x="647" y="2191"/>
                    </a:lnTo>
                    <a:lnTo>
                      <a:pt x="647" y="2210"/>
                    </a:lnTo>
                    <a:lnTo>
                      <a:pt x="667" y="2210"/>
                    </a:lnTo>
                    <a:lnTo>
                      <a:pt x="686" y="2210"/>
                    </a:lnTo>
                    <a:lnTo>
                      <a:pt x="704" y="2210"/>
                    </a:lnTo>
                    <a:lnTo>
                      <a:pt x="704" y="2229"/>
                    </a:lnTo>
                    <a:lnTo>
                      <a:pt x="723" y="2229"/>
                    </a:lnTo>
                    <a:lnTo>
                      <a:pt x="723" y="2248"/>
                    </a:lnTo>
                    <a:lnTo>
                      <a:pt x="723" y="2267"/>
                    </a:lnTo>
                    <a:lnTo>
                      <a:pt x="743" y="2286"/>
                    </a:lnTo>
                    <a:lnTo>
                      <a:pt x="762" y="2286"/>
                    </a:lnTo>
                    <a:lnTo>
                      <a:pt x="762" y="2305"/>
                    </a:lnTo>
                    <a:lnTo>
                      <a:pt x="762" y="2324"/>
                    </a:lnTo>
                    <a:lnTo>
                      <a:pt x="781" y="2343"/>
                    </a:lnTo>
                    <a:lnTo>
                      <a:pt x="781" y="2362"/>
                    </a:lnTo>
                    <a:lnTo>
                      <a:pt x="781" y="2381"/>
                    </a:lnTo>
                    <a:lnTo>
                      <a:pt x="800" y="2381"/>
                    </a:lnTo>
                    <a:lnTo>
                      <a:pt x="781" y="2381"/>
                    </a:lnTo>
                    <a:lnTo>
                      <a:pt x="781" y="2400"/>
                    </a:lnTo>
                    <a:lnTo>
                      <a:pt x="762" y="2400"/>
                    </a:lnTo>
                    <a:lnTo>
                      <a:pt x="762" y="2419"/>
                    </a:lnTo>
                    <a:lnTo>
                      <a:pt x="743" y="2419"/>
                    </a:lnTo>
                    <a:lnTo>
                      <a:pt x="704" y="2457"/>
                    </a:lnTo>
                    <a:lnTo>
                      <a:pt x="686" y="2477"/>
                    </a:lnTo>
                    <a:lnTo>
                      <a:pt x="686" y="2496"/>
                    </a:lnTo>
                    <a:lnTo>
                      <a:pt x="686" y="2533"/>
                    </a:lnTo>
                    <a:lnTo>
                      <a:pt x="667" y="2553"/>
                    </a:lnTo>
                    <a:lnTo>
                      <a:pt x="667" y="2572"/>
                    </a:lnTo>
                    <a:lnTo>
                      <a:pt x="667" y="2591"/>
                    </a:lnTo>
                    <a:lnTo>
                      <a:pt x="667" y="2610"/>
                    </a:lnTo>
                    <a:lnTo>
                      <a:pt x="667" y="2629"/>
                    </a:lnTo>
                    <a:lnTo>
                      <a:pt x="667" y="2648"/>
                    </a:lnTo>
                    <a:lnTo>
                      <a:pt x="667" y="2667"/>
                    </a:lnTo>
                    <a:lnTo>
                      <a:pt x="628" y="2705"/>
                    </a:lnTo>
                    <a:lnTo>
                      <a:pt x="628" y="2724"/>
                    </a:lnTo>
                    <a:lnTo>
                      <a:pt x="609" y="2724"/>
                    </a:lnTo>
                    <a:lnTo>
                      <a:pt x="590" y="2724"/>
                    </a:lnTo>
                    <a:lnTo>
                      <a:pt x="571" y="2743"/>
                    </a:lnTo>
                    <a:lnTo>
                      <a:pt x="590" y="2743"/>
                    </a:lnTo>
                    <a:lnTo>
                      <a:pt x="590" y="2762"/>
                    </a:lnTo>
                    <a:lnTo>
                      <a:pt x="609" y="2781"/>
                    </a:lnTo>
                    <a:lnTo>
                      <a:pt x="609" y="2800"/>
                    </a:lnTo>
                    <a:lnTo>
                      <a:pt x="590" y="2819"/>
                    </a:lnTo>
                    <a:lnTo>
                      <a:pt x="571" y="2858"/>
                    </a:lnTo>
                    <a:lnTo>
                      <a:pt x="571" y="2877"/>
                    </a:lnTo>
                    <a:lnTo>
                      <a:pt x="571" y="2895"/>
                    </a:lnTo>
                    <a:lnTo>
                      <a:pt x="552" y="2895"/>
                    </a:lnTo>
                    <a:lnTo>
                      <a:pt x="533" y="2877"/>
                    </a:lnTo>
                    <a:lnTo>
                      <a:pt x="514" y="2877"/>
                    </a:lnTo>
                    <a:lnTo>
                      <a:pt x="514" y="2895"/>
                    </a:lnTo>
                    <a:lnTo>
                      <a:pt x="514" y="2934"/>
                    </a:lnTo>
                    <a:lnTo>
                      <a:pt x="514" y="2953"/>
                    </a:lnTo>
                    <a:lnTo>
                      <a:pt x="514" y="2972"/>
                    </a:lnTo>
                    <a:lnTo>
                      <a:pt x="514" y="2991"/>
                    </a:lnTo>
                    <a:lnTo>
                      <a:pt x="533" y="2991"/>
                    </a:lnTo>
                    <a:lnTo>
                      <a:pt x="552" y="3010"/>
                    </a:lnTo>
                    <a:lnTo>
                      <a:pt x="571" y="3010"/>
                    </a:lnTo>
                    <a:lnTo>
                      <a:pt x="571" y="3029"/>
                    </a:lnTo>
                    <a:lnTo>
                      <a:pt x="590" y="3029"/>
                    </a:lnTo>
                    <a:lnTo>
                      <a:pt x="609" y="3029"/>
                    </a:lnTo>
                    <a:lnTo>
                      <a:pt x="609" y="3048"/>
                    </a:lnTo>
                    <a:lnTo>
                      <a:pt x="609" y="3086"/>
                    </a:lnTo>
                    <a:lnTo>
                      <a:pt x="609" y="3105"/>
                    </a:lnTo>
                    <a:lnTo>
                      <a:pt x="628" y="3105"/>
                    </a:lnTo>
                    <a:lnTo>
                      <a:pt x="647" y="3105"/>
                    </a:lnTo>
                    <a:lnTo>
                      <a:pt x="667" y="3105"/>
                    </a:lnTo>
                    <a:lnTo>
                      <a:pt x="686" y="3105"/>
                    </a:lnTo>
                    <a:lnTo>
                      <a:pt x="686" y="3086"/>
                    </a:lnTo>
                    <a:lnTo>
                      <a:pt x="686" y="3105"/>
                    </a:lnTo>
                    <a:lnTo>
                      <a:pt x="704" y="3105"/>
                    </a:lnTo>
                    <a:lnTo>
                      <a:pt x="704" y="3162"/>
                    </a:lnTo>
                    <a:lnTo>
                      <a:pt x="704" y="3200"/>
                    </a:lnTo>
                    <a:lnTo>
                      <a:pt x="723" y="3200"/>
                    </a:lnTo>
                    <a:lnTo>
                      <a:pt x="743" y="3219"/>
                    </a:lnTo>
                    <a:lnTo>
                      <a:pt x="781" y="3257"/>
                    </a:lnTo>
                    <a:lnTo>
                      <a:pt x="800" y="3276"/>
                    </a:lnTo>
                    <a:lnTo>
                      <a:pt x="819" y="3276"/>
                    </a:lnTo>
                    <a:lnTo>
                      <a:pt x="857" y="3295"/>
                    </a:lnTo>
                    <a:lnTo>
                      <a:pt x="876" y="3295"/>
                    </a:lnTo>
                    <a:lnTo>
                      <a:pt x="876" y="3315"/>
                    </a:lnTo>
                    <a:lnTo>
                      <a:pt x="857" y="3334"/>
                    </a:lnTo>
                    <a:lnTo>
                      <a:pt x="838" y="3334"/>
                    </a:lnTo>
                    <a:lnTo>
                      <a:pt x="819" y="3334"/>
                    </a:lnTo>
                    <a:lnTo>
                      <a:pt x="819" y="3353"/>
                    </a:lnTo>
                    <a:lnTo>
                      <a:pt x="819" y="3371"/>
                    </a:lnTo>
                    <a:lnTo>
                      <a:pt x="819" y="3391"/>
                    </a:lnTo>
                    <a:lnTo>
                      <a:pt x="800" y="3410"/>
                    </a:lnTo>
                    <a:lnTo>
                      <a:pt x="800" y="3429"/>
                    </a:lnTo>
                    <a:lnTo>
                      <a:pt x="800" y="3448"/>
                    </a:lnTo>
                    <a:lnTo>
                      <a:pt x="800" y="3467"/>
                    </a:lnTo>
                    <a:lnTo>
                      <a:pt x="819" y="3486"/>
                    </a:lnTo>
                    <a:lnTo>
                      <a:pt x="819" y="3505"/>
                    </a:lnTo>
                    <a:lnTo>
                      <a:pt x="800" y="3505"/>
                    </a:lnTo>
                    <a:lnTo>
                      <a:pt x="800" y="3524"/>
                    </a:lnTo>
                    <a:lnTo>
                      <a:pt x="781" y="3524"/>
                    </a:lnTo>
                    <a:lnTo>
                      <a:pt x="781" y="3543"/>
                    </a:lnTo>
                    <a:lnTo>
                      <a:pt x="762" y="3581"/>
                    </a:lnTo>
                    <a:lnTo>
                      <a:pt x="743" y="3581"/>
                    </a:lnTo>
                    <a:lnTo>
                      <a:pt x="743" y="3600"/>
                    </a:lnTo>
                    <a:lnTo>
                      <a:pt x="704" y="3620"/>
                    </a:lnTo>
                    <a:lnTo>
                      <a:pt x="704" y="3638"/>
                    </a:lnTo>
                    <a:lnTo>
                      <a:pt x="686" y="3657"/>
                    </a:lnTo>
                    <a:lnTo>
                      <a:pt x="686" y="3715"/>
                    </a:lnTo>
                    <a:lnTo>
                      <a:pt x="704" y="3715"/>
                    </a:lnTo>
                    <a:lnTo>
                      <a:pt x="723" y="3734"/>
                    </a:lnTo>
                    <a:lnTo>
                      <a:pt x="762" y="3772"/>
                    </a:lnTo>
                    <a:lnTo>
                      <a:pt x="781" y="3772"/>
                    </a:lnTo>
                    <a:lnTo>
                      <a:pt x="800" y="3772"/>
                    </a:lnTo>
                    <a:lnTo>
                      <a:pt x="800" y="3791"/>
                    </a:lnTo>
                    <a:lnTo>
                      <a:pt x="819" y="3791"/>
                    </a:lnTo>
                    <a:lnTo>
                      <a:pt x="838" y="3810"/>
                    </a:lnTo>
                    <a:lnTo>
                      <a:pt x="838" y="3791"/>
                    </a:lnTo>
                    <a:lnTo>
                      <a:pt x="857" y="3772"/>
                    </a:lnTo>
                    <a:lnTo>
                      <a:pt x="876" y="3772"/>
                    </a:lnTo>
                    <a:lnTo>
                      <a:pt x="876" y="3752"/>
                    </a:lnTo>
                    <a:lnTo>
                      <a:pt x="895" y="3752"/>
                    </a:lnTo>
                    <a:lnTo>
                      <a:pt x="914" y="3752"/>
                    </a:lnTo>
                    <a:lnTo>
                      <a:pt x="933" y="3715"/>
                    </a:lnTo>
                    <a:lnTo>
                      <a:pt x="952" y="3696"/>
                    </a:lnTo>
                    <a:lnTo>
                      <a:pt x="971" y="3696"/>
                    </a:lnTo>
                    <a:lnTo>
                      <a:pt x="1009" y="3676"/>
                    </a:lnTo>
                    <a:lnTo>
                      <a:pt x="1028" y="3676"/>
                    </a:lnTo>
                    <a:lnTo>
                      <a:pt x="1048" y="3676"/>
                    </a:lnTo>
                    <a:lnTo>
                      <a:pt x="1048" y="3657"/>
                    </a:lnTo>
                    <a:lnTo>
                      <a:pt x="1048" y="3638"/>
                    </a:lnTo>
                    <a:lnTo>
                      <a:pt x="1066" y="3620"/>
                    </a:lnTo>
                    <a:lnTo>
                      <a:pt x="1066" y="3600"/>
                    </a:lnTo>
                    <a:lnTo>
                      <a:pt x="1085" y="3581"/>
                    </a:lnTo>
                    <a:lnTo>
                      <a:pt x="1104" y="3543"/>
                    </a:lnTo>
                    <a:lnTo>
                      <a:pt x="1124" y="3543"/>
                    </a:lnTo>
                    <a:lnTo>
                      <a:pt x="1124" y="3524"/>
                    </a:lnTo>
                    <a:lnTo>
                      <a:pt x="1143" y="3524"/>
                    </a:lnTo>
                    <a:lnTo>
                      <a:pt x="1162" y="3505"/>
                    </a:lnTo>
                    <a:lnTo>
                      <a:pt x="1180" y="3505"/>
                    </a:lnTo>
                    <a:lnTo>
                      <a:pt x="1200" y="3524"/>
                    </a:lnTo>
                    <a:lnTo>
                      <a:pt x="1219" y="3524"/>
                    </a:lnTo>
                    <a:lnTo>
                      <a:pt x="1219" y="3562"/>
                    </a:lnTo>
                    <a:lnTo>
                      <a:pt x="1238" y="3562"/>
                    </a:lnTo>
                    <a:lnTo>
                      <a:pt x="1257" y="3562"/>
                    </a:lnTo>
                    <a:lnTo>
                      <a:pt x="1276" y="3562"/>
                    </a:lnTo>
                    <a:lnTo>
                      <a:pt x="1295" y="3543"/>
                    </a:lnTo>
                    <a:lnTo>
                      <a:pt x="1314" y="3543"/>
                    </a:lnTo>
                    <a:lnTo>
                      <a:pt x="1333" y="3543"/>
                    </a:lnTo>
                    <a:lnTo>
                      <a:pt x="1333" y="3562"/>
                    </a:lnTo>
                    <a:lnTo>
                      <a:pt x="1352" y="3562"/>
                    </a:lnTo>
                    <a:lnTo>
                      <a:pt x="1371" y="3620"/>
                    </a:lnTo>
                    <a:lnTo>
                      <a:pt x="1390" y="3638"/>
                    </a:lnTo>
                    <a:lnTo>
                      <a:pt x="1409" y="3657"/>
                    </a:lnTo>
                    <a:lnTo>
                      <a:pt x="1429" y="3657"/>
                    </a:lnTo>
                    <a:lnTo>
                      <a:pt x="1466" y="3657"/>
                    </a:lnTo>
                    <a:lnTo>
                      <a:pt x="1485" y="3657"/>
                    </a:lnTo>
                    <a:lnTo>
                      <a:pt x="1505" y="3676"/>
                    </a:lnTo>
                    <a:lnTo>
                      <a:pt x="1524" y="3676"/>
                    </a:lnTo>
                    <a:lnTo>
                      <a:pt x="1561" y="3715"/>
                    </a:lnTo>
                    <a:lnTo>
                      <a:pt x="1600" y="3715"/>
                    </a:lnTo>
                    <a:lnTo>
                      <a:pt x="1619" y="3734"/>
                    </a:lnTo>
                    <a:lnTo>
                      <a:pt x="1619" y="3752"/>
                    </a:lnTo>
                    <a:lnTo>
                      <a:pt x="1638" y="3752"/>
                    </a:lnTo>
                    <a:lnTo>
                      <a:pt x="1657" y="3734"/>
                    </a:lnTo>
                    <a:lnTo>
                      <a:pt x="1676" y="3715"/>
                    </a:lnTo>
                    <a:lnTo>
                      <a:pt x="1695" y="3715"/>
                    </a:lnTo>
                    <a:lnTo>
                      <a:pt x="1714" y="3734"/>
                    </a:lnTo>
                    <a:lnTo>
                      <a:pt x="1771" y="3791"/>
                    </a:lnTo>
                    <a:lnTo>
                      <a:pt x="1790" y="3791"/>
                    </a:lnTo>
                    <a:lnTo>
                      <a:pt x="1810" y="3752"/>
                    </a:lnTo>
                    <a:lnTo>
                      <a:pt x="1828" y="3734"/>
                    </a:lnTo>
                    <a:lnTo>
                      <a:pt x="1886" y="3696"/>
                    </a:lnTo>
                    <a:lnTo>
                      <a:pt x="1905" y="3676"/>
                    </a:lnTo>
                    <a:lnTo>
                      <a:pt x="1924" y="3638"/>
                    </a:lnTo>
                    <a:lnTo>
                      <a:pt x="1924" y="3600"/>
                    </a:lnTo>
                    <a:lnTo>
                      <a:pt x="1905" y="3562"/>
                    </a:lnTo>
                    <a:lnTo>
                      <a:pt x="1886" y="3543"/>
                    </a:lnTo>
                    <a:lnTo>
                      <a:pt x="1905" y="3543"/>
                    </a:lnTo>
                    <a:lnTo>
                      <a:pt x="1924" y="3543"/>
                    </a:lnTo>
                    <a:lnTo>
                      <a:pt x="1924" y="3524"/>
                    </a:lnTo>
                    <a:lnTo>
                      <a:pt x="1942" y="3524"/>
                    </a:lnTo>
                    <a:lnTo>
                      <a:pt x="2000" y="3524"/>
                    </a:lnTo>
                    <a:lnTo>
                      <a:pt x="2038" y="3505"/>
                    </a:lnTo>
                    <a:lnTo>
                      <a:pt x="2057" y="3505"/>
                    </a:lnTo>
                    <a:lnTo>
                      <a:pt x="2114" y="3486"/>
                    </a:lnTo>
                    <a:lnTo>
                      <a:pt x="2152" y="3448"/>
                    </a:lnTo>
                    <a:lnTo>
                      <a:pt x="2209" y="3429"/>
                    </a:lnTo>
                    <a:lnTo>
                      <a:pt x="2228" y="3410"/>
                    </a:lnTo>
                    <a:lnTo>
                      <a:pt x="2247" y="3391"/>
                    </a:lnTo>
                    <a:lnTo>
                      <a:pt x="2267" y="3371"/>
                    </a:lnTo>
                    <a:lnTo>
                      <a:pt x="2286" y="3353"/>
                    </a:lnTo>
                    <a:lnTo>
                      <a:pt x="2343" y="3353"/>
                    </a:lnTo>
                    <a:lnTo>
                      <a:pt x="2419" y="3353"/>
                    </a:lnTo>
                    <a:lnTo>
                      <a:pt x="2438" y="3353"/>
                    </a:lnTo>
                    <a:lnTo>
                      <a:pt x="2438" y="3334"/>
                    </a:lnTo>
                    <a:lnTo>
                      <a:pt x="2438" y="3315"/>
                    </a:lnTo>
                    <a:lnTo>
                      <a:pt x="2457" y="3295"/>
                    </a:lnTo>
                    <a:lnTo>
                      <a:pt x="2476" y="3295"/>
                    </a:lnTo>
                    <a:lnTo>
                      <a:pt x="2495" y="3315"/>
                    </a:lnTo>
                    <a:lnTo>
                      <a:pt x="2514" y="3295"/>
                    </a:lnTo>
                    <a:lnTo>
                      <a:pt x="2514" y="3276"/>
                    </a:lnTo>
                    <a:lnTo>
                      <a:pt x="2514" y="3257"/>
                    </a:lnTo>
                    <a:lnTo>
                      <a:pt x="2514" y="3239"/>
                    </a:lnTo>
                    <a:lnTo>
                      <a:pt x="2514" y="3219"/>
                    </a:lnTo>
                    <a:lnTo>
                      <a:pt x="2514" y="3200"/>
                    </a:lnTo>
                    <a:lnTo>
                      <a:pt x="2495" y="3181"/>
                    </a:lnTo>
                    <a:lnTo>
                      <a:pt x="2495" y="3162"/>
                    </a:lnTo>
                    <a:lnTo>
                      <a:pt x="2495" y="3143"/>
                    </a:lnTo>
                    <a:lnTo>
                      <a:pt x="2514" y="3143"/>
                    </a:lnTo>
                    <a:lnTo>
                      <a:pt x="2514" y="3124"/>
                    </a:lnTo>
                    <a:lnTo>
                      <a:pt x="2514" y="3105"/>
                    </a:lnTo>
                    <a:lnTo>
                      <a:pt x="2533" y="3105"/>
                    </a:lnTo>
                    <a:lnTo>
                      <a:pt x="2533" y="3086"/>
                    </a:lnTo>
                    <a:lnTo>
                      <a:pt x="2552" y="3086"/>
                    </a:lnTo>
                    <a:lnTo>
                      <a:pt x="2571" y="3086"/>
                    </a:lnTo>
                    <a:lnTo>
                      <a:pt x="2609" y="3086"/>
                    </a:lnTo>
                    <a:lnTo>
                      <a:pt x="2628" y="3086"/>
                    </a:lnTo>
                    <a:lnTo>
                      <a:pt x="2648" y="3067"/>
                    </a:lnTo>
                    <a:lnTo>
                      <a:pt x="2667" y="3067"/>
                    </a:lnTo>
                    <a:lnTo>
                      <a:pt x="2667" y="3048"/>
                    </a:lnTo>
                    <a:lnTo>
                      <a:pt x="2685" y="3048"/>
                    </a:lnTo>
                    <a:lnTo>
                      <a:pt x="2704" y="3067"/>
                    </a:lnTo>
                    <a:lnTo>
                      <a:pt x="2743" y="3105"/>
                    </a:lnTo>
                    <a:lnTo>
                      <a:pt x="2743" y="3124"/>
                    </a:lnTo>
                    <a:lnTo>
                      <a:pt x="2762" y="3124"/>
                    </a:lnTo>
                    <a:lnTo>
                      <a:pt x="2743" y="3124"/>
                    </a:lnTo>
                    <a:lnTo>
                      <a:pt x="2743" y="3143"/>
                    </a:lnTo>
                    <a:lnTo>
                      <a:pt x="2743" y="3162"/>
                    </a:lnTo>
                    <a:lnTo>
                      <a:pt x="2762" y="3181"/>
                    </a:lnTo>
                    <a:lnTo>
                      <a:pt x="2781" y="3181"/>
                    </a:lnTo>
                    <a:lnTo>
                      <a:pt x="2800" y="3181"/>
                    </a:lnTo>
                    <a:lnTo>
                      <a:pt x="2800" y="3200"/>
                    </a:lnTo>
                    <a:lnTo>
                      <a:pt x="2819" y="3200"/>
                    </a:lnTo>
                    <a:lnTo>
                      <a:pt x="2819" y="3219"/>
                    </a:lnTo>
                    <a:lnTo>
                      <a:pt x="2819" y="3239"/>
                    </a:lnTo>
                    <a:lnTo>
                      <a:pt x="2819" y="3257"/>
                    </a:lnTo>
                    <a:lnTo>
                      <a:pt x="2838" y="3257"/>
                    </a:lnTo>
                    <a:lnTo>
                      <a:pt x="2838" y="3276"/>
                    </a:lnTo>
                    <a:lnTo>
                      <a:pt x="2857" y="3276"/>
                    </a:lnTo>
                    <a:lnTo>
                      <a:pt x="2857" y="3295"/>
                    </a:lnTo>
                    <a:lnTo>
                      <a:pt x="2857" y="3315"/>
                    </a:lnTo>
                    <a:lnTo>
                      <a:pt x="2857" y="3334"/>
                    </a:lnTo>
                    <a:lnTo>
                      <a:pt x="2876" y="3334"/>
                    </a:lnTo>
                    <a:lnTo>
                      <a:pt x="2895" y="3334"/>
                    </a:lnTo>
                    <a:lnTo>
                      <a:pt x="2914" y="3315"/>
                    </a:lnTo>
                    <a:lnTo>
                      <a:pt x="2914" y="3295"/>
                    </a:lnTo>
                    <a:lnTo>
                      <a:pt x="2933" y="3295"/>
                    </a:lnTo>
                    <a:lnTo>
                      <a:pt x="2952" y="3295"/>
                    </a:lnTo>
                    <a:lnTo>
                      <a:pt x="2971" y="3276"/>
                    </a:lnTo>
                    <a:lnTo>
                      <a:pt x="2971" y="3257"/>
                    </a:lnTo>
                    <a:lnTo>
                      <a:pt x="2990" y="3257"/>
                    </a:lnTo>
                    <a:lnTo>
                      <a:pt x="2990" y="3276"/>
                    </a:lnTo>
                    <a:lnTo>
                      <a:pt x="2990" y="3295"/>
                    </a:lnTo>
                    <a:lnTo>
                      <a:pt x="2990" y="3315"/>
                    </a:lnTo>
                    <a:lnTo>
                      <a:pt x="3009" y="3315"/>
                    </a:lnTo>
                    <a:lnTo>
                      <a:pt x="3009" y="3334"/>
                    </a:lnTo>
                    <a:lnTo>
                      <a:pt x="3029" y="3334"/>
                    </a:lnTo>
                    <a:lnTo>
                      <a:pt x="3048" y="3334"/>
                    </a:lnTo>
                    <a:lnTo>
                      <a:pt x="3048" y="3315"/>
                    </a:lnTo>
                    <a:lnTo>
                      <a:pt x="3066" y="3315"/>
                    </a:lnTo>
                    <a:lnTo>
                      <a:pt x="3066" y="3334"/>
                    </a:lnTo>
                    <a:lnTo>
                      <a:pt x="3066" y="3353"/>
                    </a:lnTo>
                    <a:lnTo>
                      <a:pt x="3085" y="3353"/>
                    </a:lnTo>
                    <a:lnTo>
                      <a:pt x="3085" y="3371"/>
                    </a:lnTo>
                    <a:lnTo>
                      <a:pt x="3085" y="3391"/>
                    </a:lnTo>
                    <a:lnTo>
                      <a:pt x="3105" y="3391"/>
                    </a:lnTo>
                    <a:lnTo>
                      <a:pt x="3143" y="3391"/>
                    </a:lnTo>
                    <a:lnTo>
                      <a:pt x="3162" y="3391"/>
                    </a:lnTo>
                    <a:lnTo>
                      <a:pt x="3162" y="3371"/>
                    </a:lnTo>
                    <a:lnTo>
                      <a:pt x="3200" y="3353"/>
                    </a:lnTo>
                    <a:lnTo>
                      <a:pt x="3219" y="3334"/>
                    </a:lnTo>
                    <a:lnTo>
                      <a:pt x="3295" y="3334"/>
                    </a:lnTo>
                    <a:lnTo>
                      <a:pt x="3314" y="3334"/>
                    </a:lnTo>
                    <a:lnTo>
                      <a:pt x="3333" y="3315"/>
                    </a:lnTo>
                    <a:lnTo>
                      <a:pt x="3333" y="3295"/>
                    </a:lnTo>
                    <a:lnTo>
                      <a:pt x="3352" y="3295"/>
                    </a:lnTo>
                    <a:lnTo>
                      <a:pt x="3352" y="3219"/>
                    </a:lnTo>
                    <a:lnTo>
                      <a:pt x="3352" y="3200"/>
                    </a:lnTo>
                    <a:lnTo>
                      <a:pt x="3352" y="3181"/>
                    </a:lnTo>
                    <a:lnTo>
                      <a:pt x="3371" y="3181"/>
                    </a:lnTo>
                    <a:lnTo>
                      <a:pt x="3371" y="3162"/>
                    </a:lnTo>
                    <a:lnTo>
                      <a:pt x="3390" y="3162"/>
                    </a:lnTo>
                    <a:lnTo>
                      <a:pt x="3390" y="3143"/>
                    </a:lnTo>
                    <a:lnTo>
                      <a:pt x="3410" y="3124"/>
                    </a:lnTo>
                    <a:lnTo>
                      <a:pt x="3428" y="3124"/>
                    </a:lnTo>
                    <a:lnTo>
                      <a:pt x="3428" y="3105"/>
                    </a:lnTo>
                    <a:lnTo>
                      <a:pt x="3447" y="3105"/>
                    </a:lnTo>
                    <a:lnTo>
                      <a:pt x="3466" y="3105"/>
                    </a:lnTo>
                    <a:lnTo>
                      <a:pt x="3466" y="3086"/>
                    </a:lnTo>
                    <a:lnTo>
                      <a:pt x="3466" y="3067"/>
                    </a:lnTo>
                    <a:lnTo>
                      <a:pt x="3486" y="3067"/>
                    </a:lnTo>
                    <a:lnTo>
                      <a:pt x="3486" y="3086"/>
                    </a:lnTo>
                    <a:lnTo>
                      <a:pt x="3505" y="3086"/>
                    </a:lnTo>
                    <a:lnTo>
                      <a:pt x="3524" y="3086"/>
                    </a:lnTo>
                    <a:lnTo>
                      <a:pt x="3542" y="3086"/>
                    </a:lnTo>
                    <a:lnTo>
                      <a:pt x="3562" y="3086"/>
                    </a:lnTo>
                    <a:lnTo>
                      <a:pt x="3562" y="3105"/>
                    </a:lnTo>
                    <a:lnTo>
                      <a:pt x="3581" y="3105"/>
                    </a:lnTo>
                    <a:lnTo>
                      <a:pt x="3619" y="3143"/>
                    </a:lnTo>
                    <a:lnTo>
                      <a:pt x="3638" y="3162"/>
                    </a:lnTo>
                    <a:lnTo>
                      <a:pt x="3638" y="3181"/>
                    </a:lnTo>
                    <a:lnTo>
                      <a:pt x="3657" y="3200"/>
                    </a:lnTo>
                    <a:lnTo>
                      <a:pt x="3676" y="3239"/>
                    </a:lnTo>
                    <a:lnTo>
                      <a:pt x="3695" y="3257"/>
                    </a:lnTo>
                    <a:lnTo>
                      <a:pt x="3695" y="3219"/>
                    </a:lnTo>
                    <a:lnTo>
                      <a:pt x="3695" y="3200"/>
                    </a:lnTo>
                    <a:lnTo>
                      <a:pt x="3695" y="3181"/>
                    </a:lnTo>
                    <a:lnTo>
                      <a:pt x="3676" y="3181"/>
                    </a:lnTo>
                    <a:lnTo>
                      <a:pt x="3676" y="3162"/>
                    </a:lnTo>
                    <a:lnTo>
                      <a:pt x="3676" y="3143"/>
                    </a:lnTo>
                    <a:lnTo>
                      <a:pt x="3676" y="3124"/>
                    </a:lnTo>
                    <a:lnTo>
                      <a:pt x="3695" y="3124"/>
                    </a:lnTo>
                    <a:lnTo>
                      <a:pt x="3695" y="3105"/>
                    </a:lnTo>
                    <a:lnTo>
                      <a:pt x="3714" y="3105"/>
                    </a:lnTo>
                    <a:lnTo>
                      <a:pt x="3733" y="3105"/>
                    </a:lnTo>
                    <a:lnTo>
                      <a:pt x="3733" y="3086"/>
                    </a:lnTo>
                    <a:lnTo>
                      <a:pt x="3733" y="3067"/>
                    </a:lnTo>
                    <a:lnTo>
                      <a:pt x="3733" y="3048"/>
                    </a:lnTo>
                    <a:lnTo>
                      <a:pt x="3733" y="3029"/>
                    </a:lnTo>
                    <a:lnTo>
                      <a:pt x="3752" y="3029"/>
                    </a:lnTo>
                    <a:lnTo>
                      <a:pt x="3771" y="3010"/>
                    </a:lnTo>
                    <a:lnTo>
                      <a:pt x="3791" y="3010"/>
                    </a:lnTo>
                    <a:lnTo>
                      <a:pt x="3809" y="3010"/>
                    </a:lnTo>
                    <a:lnTo>
                      <a:pt x="3828" y="3029"/>
                    </a:lnTo>
                    <a:lnTo>
                      <a:pt x="3828" y="3048"/>
                    </a:lnTo>
                    <a:lnTo>
                      <a:pt x="3809" y="3067"/>
                    </a:lnTo>
                    <a:lnTo>
                      <a:pt x="3809" y="3086"/>
                    </a:lnTo>
                    <a:lnTo>
                      <a:pt x="3828" y="3086"/>
                    </a:lnTo>
                    <a:lnTo>
                      <a:pt x="3886" y="3067"/>
                    </a:lnTo>
                    <a:lnTo>
                      <a:pt x="3943" y="3067"/>
                    </a:lnTo>
                    <a:lnTo>
                      <a:pt x="3981" y="3086"/>
                    </a:lnTo>
                    <a:lnTo>
                      <a:pt x="4000" y="3086"/>
                    </a:lnTo>
                    <a:lnTo>
                      <a:pt x="4019" y="3067"/>
                    </a:lnTo>
                    <a:lnTo>
                      <a:pt x="4019" y="3048"/>
                    </a:lnTo>
                    <a:lnTo>
                      <a:pt x="4019" y="3029"/>
                    </a:lnTo>
                    <a:lnTo>
                      <a:pt x="4000" y="3010"/>
                    </a:lnTo>
                    <a:lnTo>
                      <a:pt x="4019" y="2972"/>
                    </a:lnTo>
                    <a:lnTo>
                      <a:pt x="4019" y="2953"/>
                    </a:lnTo>
                    <a:lnTo>
                      <a:pt x="4019" y="2934"/>
                    </a:lnTo>
                    <a:lnTo>
                      <a:pt x="4019" y="2914"/>
                    </a:lnTo>
                    <a:lnTo>
                      <a:pt x="3981" y="2934"/>
                    </a:lnTo>
                    <a:lnTo>
                      <a:pt x="3962" y="2953"/>
                    </a:lnTo>
                    <a:lnTo>
                      <a:pt x="3923" y="2972"/>
                    </a:lnTo>
                    <a:lnTo>
                      <a:pt x="3905" y="2972"/>
                    </a:lnTo>
                    <a:lnTo>
                      <a:pt x="3886" y="2972"/>
                    </a:lnTo>
                    <a:lnTo>
                      <a:pt x="3886" y="2953"/>
                    </a:lnTo>
                    <a:lnTo>
                      <a:pt x="3886" y="2934"/>
                    </a:lnTo>
                    <a:lnTo>
                      <a:pt x="3905" y="2934"/>
                    </a:lnTo>
                    <a:lnTo>
                      <a:pt x="3943" y="2895"/>
                    </a:lnTo>
                    <a:lnTo>
                      <a:pt x="3962" y="2877"/>
                    </a:lnTo>
                    <a:lnTo>
                      <a:pt x="3981" y="2877"/>
                    </a:lnTo>
                    <a:lnTo>
                      <a:pt x="4000" y="2858"/>
                    </a:lnTo>
                    <a:lnTo>
                      <a:pt x="4057" y="2858"/>
                    </a:lnTo>
                    <a:lnTo>
                      <a:pt x="4076" y="2858"/>
                    </a:lnTo>
                    <a:lnTo>
                      <a:pt x="4076" y="2877"/>
                    </a:lnTo>
                    <a:lnTo>
                      <a:pt x="4076" y="2895"/>
                    </a:lnTo>
                    <a:lnTo>
                      <a:pt x="4095" y="2895"/>
                    </a:lnTo>
                    <a:lnTo>
                      <a:pt x="4114" y="2895"/>
                    </a:lnTo>
                    <a:lnTo>
                      <a:pt x="4114" y="2877"/>
                    </a:lnTo>
                    <a:lnTo>
                      <a:pt x="4114" y="2858"/>
                    </a:lnTo>
                    <a:lnTo>
                      <a:pt x="4114" y="2838"/>
                    </a:lnTo>
                    <a:lnTo>
                      <a:pt x="4133" y="2858"/>
                    </a:lnTo>
                    <a:lnTo>
                      <a:pt x="4152" y="2895"/>
                    </a:lnTo>
                    <a:lnTo>
                      <a:pt x="4152" y="2914"/>
                    </a:lnTo>
                    <a:lnTo>
                      <a:pt x="4172" y="2914"/>
                    </a:lnTo>
                    <a:lnTo>
                      <a:pt x="4190" y="2914"/>
                    </a:lnTo>
                    <a:lnTo>
                      <a:pt x="4209" y="2914"/>
                    </a:lnTo>
                    <a:lnTo>
                      <a:pt x="4209" y="2895"/>
                    </a:lnTo>
                    <a:lnTo>
                      <a:pt x="4209" y="2877"/>
                    </a:lnTo>
                    <a:lnTo>
                      <a:pt x="4228" y="2877"/>
                    </a:lnTo>
                    <a:lnTo>
                      <a:pt x="4248" y="2838"/>
                    </a:lnTo>
                    <a:lnTo>
                      <a:pt x="4248" y="2800"/>
                    </a:lnTo>
                    <a:lnTo>
                      <a:pt x="4286" y="2781"/>
                    </a:lnTo>
                    <a:lnTo>
                      <a:pt x="4286" y="2762"/>
                    </a:lnTo>
                    <a:lnTo>
                      <a:pt x="4286" y="2743"/>
                    </a:lnTo>
                    <a:lnTo>
                      <a:pt x="4286" y="2724"/>
                    </a:lnTo>
                    <a:lnTo>
                      <a:pt x="4267" y="2724"/>
                    </a:lnTo>
                    <a:lnTo>
                      <a:pt x="4286" y="2705"/>
                    </a:lnTo>
                    <a:lnTo>
                      <a:pt x="4286" y="2686"/>
                    </a:lnTo>
                    <a:lnTo>
                      <a:pt x="4324" y="2667"/>
                    </a:lnTo>
                    <a:lnTo>
                      <a:pt x="4304" y="2629"/>
                    </a:lnTo>
                    <a:lnTo>
                      <a:pt x="4304" y="2610"/>
                    </a:lnTo>
                    <a:lnTo>
                      <a:pt x="4304" y="2591"/>
                    </a:lnTo>
                    <a:lnTo>
                      <a:pt x="4304" y="2572"/>
                    </a:lnTo>
                    <a:lnTo>
                      <a:pt x="4304" y="2553"/>
                    </a:lnTo>
                    <a:lnTo>
                      <a:pt x="4304" y="2533"/>
                    </a:lnTo>
                    <a:lnTo>
                      <a:pt x="4286" y="2533"/>
                    </a:lnTo>
                    <a:lnTo>
                      <a:pt x="4286" y="2514"/>
                    </a:lnTo>
                    <a:lnTo>
                      <a:pt x="4267" y="2514"/>
                    </a:lnTo>
                    <a:lnTo>
                      <a:pt x="4286" y="2496"/>
                    </a:lnTo>
                    <a:lnTo>
                      <a:pt x="4286" y="2477"/>
                    </a:lnTo>
                    <a:lnTo>
                      <a:pt x="4228" y="2457"/>
                    </a:lnTo>
                    <a:lnTo>
                      <a:pt x="4209" y="2438"/>
                    </a:lnTo>
                    <a:lnTo>
                      <a:pt x="4209" y="2419"/>
                    </a:lnTo>
                    <a:lnTo>
                      <a:pt x="4209" y="2400"/>
                    </a:lnTo>
                    <a:lnTo>
                      <a:pt x="4228" y="2343"/>
                    </a:lnTo>
                    <a:lnTo>
                      <a:pt x="4228" y="2324"/>
                    </a:lnTo>
                    <a:lnTo>
                      <a:pt x="4248" y="2305"/>
                    </a:lnTo>
                    <a:lnTo>
                      <a:pt x="4267" y="2286"/>
                    </a:lnTo>
                    <a:lnTo>
                      <a:pt x="4286" y="2267"/>
                    </a:lnTo>
                    <a:lnTo>
                      <a:pt x="4286" y="2248"/>
                    </a:lnTo>
                    <a:lnTo>
                      <a:pt x="4286" y="2229"/>
                    </a:lnTo>
                    <a:lnTo>
                      <a:pt x="4286" y="2210"/>
                    </a:lnTo>
                    <a:lnTo>
                      <a:pt x="4267" y="2152"/>
                    </a:lnTo>
                    <a:lnTo>
                      <a:pt x="4248" y="2134"/>
                    </a:lnTo>
                    <a:lnTo>
                      <a:pt x="4228" y="2134"/>
                    </a:lnTo>
                    <a:lnTo>
                      <a:pt x="4209" y="2134"/>
                    </a:lnTo>
                    <a:lnTo>
                      <a:pt x="4209" y="2115"/>
                    </a:lnTo>
                    <a:lnTo>
                      <a:pt x="4190" y="2115"/>
                    </a:lnTo>
                    <a:lnTo>
                      <a:pt x="4209" y="2096"/>
                    </a:lnTo>
                    <a:lnTo>
                      <a:pt x="4228" y="2096"/>
                    </a:lnTo>
                    <a:lnTo>
                      <a:pt x="4248" y="2076"/>
                    </a:lnTo>
                    <a:lnTo>
                      <a:pt x="4267" y="2076"/>
                    </a:lnTo>
                    <a:lnTo>
                      <a:pt x="4286" y="2076"/>
                    </a:lnTo>
                    <a:lnTo>
                      <a:pt x="4343" y="2038"/>
                    </a:lnTo>
                    <a:lnTo>
                      <a:pt x="4362" y="2020"/>
                    </a:lnTo>
                    <a:lnTo>
                      <a:pt x="4381" y="2000"/>
                    </a:lnTo>
                    <a:lnTo>
                      <a:pt x="4381" y="1981"/>
                    </a:lnTo>
                  </a:path>
                </a:pathLst>
              </a:custGeom>
              <a:solidFill>
                <a:srgbClr val="B5B5B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64" name="Freeform 35">
                <a:extLst>
                  <a:ext uri="{FF2B5EF4-FFF2-40B4-BE49-F238E27FC236}">
                    <a16:creationId xmlns:a16="http://schemas.microsoft.com/office/drawing/2014/main" id="{2E1AC636-4078-8B41-8700-A117E89FE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69225" y="11850688"/>
                <a:ext cx="2016125" cy="1557337"/>
              </a:xfrm>
              <a:custGeom>
                <a:avLst/>
                <a:gdLst>
                  <a:gd name="T0" fmla="*/ 2147483646 w 5602"/>
                  <a:gd name="T1" fmla="*/ 2147483646 h 4325"/>
                  <a:gd name="T2" fmla="*/ 2147483646 w 5602"/>
                  <a:gd name="T3" fmla="*/ 2147483646 h 4325"/>
                  <a:gd name="T4" fmla="*/ 2147483646 w 5602"/>
                  <a:gd name="T5" fmla="*/ 2147483646 h 4325"/>
                  <a:gd name="T6" fmla="*/ 2147483646 w 5602"/>
                  <a:gd name="T7" fmla="*/ 2147483646 h 4325"/>
                  <a:gd name="T8" fmla="*/ 2147483646 w 5602"/>
                  <a:gd name="T9" fmla="*/ 2147483646 h 4325"/>
                  <a:gd name="T10" fmla="*/ 2147483646 w 5602"/>
                  <a:gd name="T11" fmla="*/ 2147483646 h 4325"/>
                  <a:gd name="T12" fmla="*/ 2147483646 w 5602"/>
                  <a:gd name="T13" fmla="*/ 2147483646 h 4325"/>
                  <a:gd name="T14" fmla="*/ 2147483646 w 5602"/>
                  <a:gd name="T15" fmla="*/ 2147483646 h 4325"/>
                  <a:gd name="T16" fmla="*/ 2147483646 w 5602"/>
                  <a:gd name="T17" fmla="*/ 2147483646 h 4325"/>
                  <a:gd name="T18" fmla="*/ 2147483646 w 5602"/>
                  <a:gd name="T19" fmla="*/ 2147483646 h 4325"/>
                  <a:gd name="T20" fmla="*/ 2147483646 w 5602"/>
                  <a:gd name="T21" fmla="*/ 2147483646 h 4325"/>
                  <a:gd name="T22" fmla="*/ 2147483646 w 5602"/>
                  <a:gd name="T23" fmla="*/ 2147483646 h 4325"/>
                  <a:gd name="T24" fmla="*/ 2147483646 w 5602"/>
                  <a:gd name="T25" fmla="*/ 2147483646 h 4325"/>
                  <a:gd name="T26" fmla="*/ 2147483646 w 5602"/>
                  <a:gd name="T27" fmla="*/ 2147483646 h 4325"/>
                  <a:gd name="T28" fmla="*/ 2147483646 w 5602"/>
                  <a:gd name="T29" fmla="*/ 2147483646 h 4325"/>
                  <a:gd name="T30" fmla="*/ 2147483646 w 5602"/>
                  <a:gd name="T31" fmla="*/ 2147483646 h 4325"/>
                  <a:gd name="T32" fmla="*/ 2147483646 w 5602"/>
                  <a:gd name="T33" fmla="*/ 2147483646 h 4325"/>
                  <a:gd name="T34" fmla="*/ 2147483646 w 5602"/>
                  <a:gd name="T35" fmla="*/ 2147483646 h 4325"/>
                  <a:gd name="T36" fmla="*/ 2147483646 w 5602"/>
                  <a:gd name="T37" fmla="*/ 2147483646 h 4325"/>
                  <a:gd name="T38" fmla="*/ 2147483646 w 5602"/>
                  <a:gd name="T39" fmla="*/ 2147483646 h 4325"/>
                  <a:gd name="T40" fmla="*/ 2147483646 w 5602"/>
                  <a:gd name="T41" fmla="*/ 2147483646 h 4325"/>
                  <a:gd name="T42" fmla="*/ 2147483646 w 5602"/>
                  <a:gd name="T43" fmla="*/ 2147483646 h 4325"/>
                  <a:gd name="T44" fmla="*/ 2147483646 w 5602"/>
                  <a:gd name="T45" fmla="*/ 2147483646 h 4325"/>
                  <a:gd name="T46" fmla="*/ 2147483646 w 5602"/>
                  <a:gd name="T47" fmla="*/ 2147483646 h 4325"/>
                  <a:gd name="T48" fmla="*/ 2147483646 w 5602"/>
                  <a:gd name="T49" fmla="*/ 2147483646 h 4325"/>
                  <a:gd name="T50" fmla="*/ 2147483646 w 5602"/>
                  <a:gd name="T51" fmla="*/ 2147483646 h 4325"/>
                  <a:gd name="T52" fmla="*/ 2147483646 w 5602"/>
                  <a:gd name="T53" fmla="*/ 2147483646 h 4325"/>
                  <a:gd name="T54" fmla="*/ 2147483646 w 5602"/>
                  <a:gd name="T55" fmla="*/ 2147483646 h 4325"/>
                  <a:gd name="T56" fmla="*/ 2147483646 w 5602"/>
                  <a:gd name="T57" fmla="*/ 2147483646 h 4325"/>
                  <a:gd name="T58" fmla="*/ 2147483646 w 5602"/>
                  <a:gd name="T59" fmla="*/ 2147483646 h 4325"/>
                  <a:gd name="T60" fmla="*/ 2147483646 w 5602"/>
                  <a:gd name="T61" fmla="*/ 2147483646 h 4325"/>
                  <a:gd name="T62" fmla="*/ 2147483646 w 5602"/>
                  <a:gd name="T63" fmla="*/ 2147483646 h 4325"/>
                  <a:gd name="T64" fmla="*/ 2147483646 w 5602"/>
                  <a:gd name="T65" fmla="*/ 2147483646 h 4325"/>
                  <a:gd name="T66" fmla="*/ 2147483646 w 5602"/>
                  <a:gd name="T67" fmla="*/ 2147483646 h 4325"/>
                  <a:gd name="T68" fmla="*/ 2147483646 w 5602"/>
                  <a:gd name="T69" fmla="*/ 2147483646 h 4325"/>
                  <a:gd name="T70" fmla="*/ 2147483646 w 5602"/>
                  <a:gd name="T71" fmla="*/ 2147483646 h 4325"/>
                  <a:gd name="T72" fmla="*/ 2147483646 w 5602"/>
                  <a:gd name="T73" fmla="*/ 2147483646 h 4325"/>
                  <a:gd name="T74" fmla="*/ 2147483646 w 5602"/>
                  <a:gd name="T75" fmla="*/ 2147483646 h 4325"/>
                  <a:gd name="T76" fmla="*/ 2147483646 w 5602"/>
                  <a:gd name="T77" fmla="*/ 2147483646 h 4325"/>
                  <a:gd name="T78" fmla="*/ 2147483646 w 5602"/>
                  <a:gd name="T79" fmla="*/ 2147483646 h 4325"/>
                  <a:gd name="T80" fmla="*/ 2147483646 w 5602"/>
                  <a:gd name="T81" fmla="*/ 2147483646 h 4325"/>
                  <a:gd name="T82" fmla="*/ 2147483646 w 5602"/>
                  <a:gd name="T83" fmla="*/ 2147483646 h 4325"/>
                  <a:gd name="T84" fmla="*/ 2147483646 w 5602"/>
                  <a:gd name="T85" fmla="*/ 2147483646 h 4325"/>
                  <a:gd name="T86" fmla="*/ 2147483646 w 5602"/>
                  <a:gd name="T87" fmla="*/ 2147483646 h 4325"/>
                  <a:gd name="T88" fmla="*/ 2147483646 w 5602"/>
                  <a:gd name="T89" fmla="*/ 2147483646 h 4325"/>
                  <a:gd name="T90" fmla="*/ 2147483646 w 5602"/>
                  <a:gd name="T91" fmla="*/ 2147483646 h 4325"/>
                  <a:gd name="T92" fmla="*/ 2147483646 w 5602"/>
                  <a:gd name="T93" fmla="*/ 2147483646 h 4325"/>
                  <a:gd name="T94" fmla="*/ 2147483646 w 5602"/>
                  <a:gd name="T95" fmla="*/ 2147483646 h 4325"/>
                  <a:gd name="T96" fmla="*/ 2147483646 w 5602"/>
                  <a:gd name="T97" fmla="*/ 2147483646 h 4325"/>
                  <a:gd name="T98" fmla="*/ 2147483646 w 5602"/>
                  <a:gd name="T99" fmla="*/ 2147483646 h 4325"/>
                  <a:gd name="T100" fmla="*/ 2147483646 w 5602"/>
                  <a:gd name="T101" fmla="*/ 2147483646 h 4325"/>
                  <a:gd name="T102" fmla="*/ 2147483646 w 5602"/>
                  <a:gd name="T103" fmla="*/ 2147483646 h 4325"/>
                  <a:gd name="T104" fmla="*/ 2147483646 w 5602"/>
                  <a:gd name="T105" fmla="*/ 2147483646 h 4325"/>
                  <a:gd name="T106" fmla="*/ 2147483646 w 5602"/>
                  <a:gd name="T107" fmla="*/ 2147483646 h 4325"/>
                  <a:gd name="T108" fmla="*/ 2147483646 w 5602"/>
                  <a:gd name="T109" fmla="*/ 2147483646 h 4325"/>
                  <a:gd name="T110" fmla="*/ 2147483646 w 5602"/>
                  <a:gd name="T111" fmla="*/ 2147483646 h 4325"/>
                  <a:gd name="T112" fmla="*/ 2147483646 w 5602"/>
                  <a:gd name="T113" fmla="*/ 2147483646 h 4325"/>
                  <a:gd name="T114" fmla="*/ 2147483646 w 5602"/>
                  <a:gd name="T115" fmla="*/ 2147483646 h 4325"/>
                  <a:gd name="T116" fmla="*/ 2147483646 w 5602"/>
                  <a:gd name="T117" fmla="*/ 2147483646 h 4325"/>
                  <a:gd name="T118" fmla="*/ 2147483646 w 5602"/>
                  <a:gd name="T119" fmla="*/ 2147483646 h 4325"/>
                  <a:gd name="T120" fmla="*/ 2147483646 w 5602"/>
                  <a:gd name="T121" fmla="*/ 2147483646 h 4325"/>
                  <a:gd name="T122" fmla="*/ 2147483646 w 5602"/>
                  <a:gd name="T123" fmla="*/ 2147483646 h 4325"/>
                  <a:gd name="T124" fmla="*/ 2147483646 w 5602"/>
                  <a:gd name="T125" fmla="*/ 2147483646 h 432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602" h="4325">
                    <a:moveTo>
                      <a:pt x="3410" y="4305"/>
                    </a:moveTo>
                    <a:lnTo>
                      <a:pt x="3410" y="4305"/>
                    </a:lnTo>
                    <a:lnTo>
                      <a:pt x="3410" y="4324"/>
                    </a:lnTo>
                    <a:lnTo>
                      <a:pt x="3429" y="4324"/>
                    </a:lnTo>
                    <a:lnTo>
                      <a:pt x="3448" y="4324"/>
                    </a:lnTo>
                    <a:lnTo>
                      <a:pt x="3448" y="4305"/>
                    </a:lnTo>
                    <a:lnTo>
                      <a:pt x="3429" y="4286"/>
                    </a:lnTo>
                    <a:lnTo>
                      <a:pt x="3410" y="4305"/>
                    </a:lnTo>
                    <a:close/>
                    <a:moveTo>
                      <a:pt x="5601" y="1657"/>
                    </a:moveTo>
                    <a:lnTo>
                      <a:pt x="5601" y="1639"/>
                    </a:lnTo>
                    <a:lnTo>
                      <a:pt x="5582" y="1600"/>
                    </a:lnTo>
                    <a:lnTo>
                      <a:pt x="5562" y="1581"/>
                    </a:lnTo>
                    <a:lnTo>
                      <a:pt x="5562" y="1562"/>
                    </a:lnTo>
                    <a:lnTo>
                      <a:pt x="5562" y="1543"/>
                    </a:lnTo>
                    <a:lnTo>
                      <a:pt x="5562" y="1524"/>
                    </a:lnTo>
                    <a:lnTo>
                      <a:pt x="5562" y="1505"/>
                    </a:lnTo>
                    <a:lnTo>
                      <a:pt x="5543" y="1505"/>
                    </a:lnTo>
                    <a:lnTo>
                      <a:pt x="5543" y="1486"/>
                    </a:lnTo>
                    <a:lnTo>
                      <a:pt x="5524" y="1486"/>
                    </a:lnTo>
                    <a:lnTo>
                      <a:pt x="5524" y="1467"/>
                    </a:lnTo>
                    <a:lnTo>
                      <a:pt x="5506" y="1467"/>
                    </a:lnTo>
                    <a:lnTo>
                      <a:pt x="5506" y="1448"/>
                    </a:lnTo>
                    <a:lnTo>
                      <a:pt x="5506" y="1429"/>
                    </a:lnTo>
                    <a:lnTo>
                      <a:pt x="5524" y="1429"/>
                    </a:lnTo>
                    <a:lnTo>
                      <a:pt x="5524" y="1410"/>
                    </a:lnTo>
                    <a:lnTo>
                      <a:pt x="5524" y="1390"/>
                    </a:lnTo>
                    <a:lnTo>
                      <a:pt x="5524" y="1372"/>
                    </a:lnTo>
                    <a:lnTo>
                      <a:pt x="5543" y="1372"/>
                    </a:lnTo>
                    <a:lnTo>
                      <a:pt x="5562" y="1372"/>
                    </a:lnTo>
                    <a:lnTo>
                      <a:pt x="5562" y="1353"/>
                    </a:lnTo>
                    <a:lnTo>
                      <a:pt x="5562" y="1334"/>
                    </a:lnTo>
                    <a:lnTo>
                      <a:pt x="5543" y="1334"/>
                    </a:lnTo>
                    <a:lnTo>
                      <a:pt x="5524" y="1334"/>
                    </a:lnTo>
                    <a:lnTo>
                      <a:pt x="5506" y="1334"/>
                    </a:lnTo>
                    <a:lnTo>
                      <a:pt x="5486" y="1334"/>
                    </a:lnTo>
                    <a:lnTo>
                      <a:pt x="5467" y="1334"/>
                    </a:lnTo>
                    <a:lnTo>
                      <a:pt x="5429" y="1334"/>
                    </a:lnTo>
                    <a:lnTo>
                      <a:pt x="5410" y="1334"/>
                    </a:lnTo>
                    <a:lnTo>
                      <a:pt x="5315" y="1334"/>
                    </a:lnTo>
                    <a:lnTo>
                      <a:pt x="5296" y="1334"/>
                    </a:lnTo>
                    <a:lnTo>
                      <a:pt x="5296" y="1353"/>
                    </a:lnTo>
                    <a:lnTo>
                      <a:pt x="5277" y="1372"/>
                    </a:lnTo>
                    <a:lnTo>
                      <a:pt x="5277" y="1390"/>
                    </a:lnTo>
                    <a:lnTo>
                      <a:pt x="5257" y="1390"/>
                    </a:lnTo>
                    <a:lnTo>
                      <a:pt x="5239" y="1390"/>
                    </a:lnTo>
                    <a:lnTo>
                      <a:pt x="5220" y="1429"/>
                    </a:lnTo>
                    <a:lnTo>
                      <a:pt x="5201" y="1429"/>
                    </a:lnTo>
                    <a:lnTo>
                      <a:pt x="5181" y="1429"/>
                    </a:lnTo>
                    <a:lnTo>
                      <a:pt x="5181" y="1410"/>
                    </a:lnTo>
                    <a:lnTo>
                      <a:pt x="5162" y="1410"/>
                    </a:lnTo>
                    <a:lnTo>
                      <a:pt x="5143" y="1410"/>
                    </a:lnTo>
                    <a:lnTo>
                      <a:pt x="5143" y="1390"/>
                    </a:lnTo>
                    <a:lnTo>
                      <a:pt x="5162" y="1353"/>
                    </a:lnTo>
                    <a:lnTo>
                      <a:pt x="5181" y="1314"/>
                    </a:lnTo>
                    <a:lnTo>
                      <a:pt x="5181" y="1295"/>
                    </a:lnTo>
                    <a:lnTo>
                      <a:pt x="5162" y="1276"/>
                    </a:lnTo>
                    <a:lnTo>
                      <a:pt x="5143" y="1276"/>
                    </a:lnTo>
                    <a:lnTo>
                      <a:pt x="5143" y="1258"/>
                    </a:lnTo>
                    <a:lnTo>
                      <a:pt x="5162" y="1258"/>
                    </a:lnTo>
                    <a:lnTo>
                      <a:pt x="5162" y="1238"/>
                    </a:lnTo>
                    <a:lnTo>
                      <a:pt x="5162" y="1219"/>
                    </a:lnTo>
                    <a:lnTo>
                      <a:pt x="5143" y="1219"/>
                    </a:lnTo>
                    <a:lnTo>
                      <a:pt x="5143" y="1200"/>
                    </a:lnTo>
                    <a:lnTo>
                      <a:pt x="5143" y="1181"/>
                    </a:lnTo>
                    <a:lnTo>
                      <a:pt x="5143" y="1162"/>
                    </a:lnTo>
                    <a:lnTo>
                      <a:pt x="5162" y="1162"/>
                    </a:lnTo>
                    <a:lnTo>
                      <a:pt x="5162" y="1143"/>
                    </a:lnTo>
                    <a:lnTo>
                      <a:pt x="5162" y="1124"/>
                    </a:lnTo>
                    <a:lnTo>
                      <a:pt x="5143" y="1105"/>
                    </a:lnTo>
                    <a:lnTo>
                      <a:pt x="5125" y="1105"/>
                    </a:lnTo>
                    <a:lnTo>
                      <a:pt x="5125" y="1086"/>
                    </a:lnTo>
                    <a:lnTo>
                      <a:pt x="5143" y="1067"/>
                    </a:lnTo>
                    <a:lnTo>
                      <a:pt x="5143" y="1048"/>
                    </a:lnTo>
                    <a:lnTo>
                      <a:pt x="5125" y="1048"/>
                    </a:lnTo>
                    <a:lnTo>
                      <a:pt x="5125" y="1029"/>
                    </a:lnTo>
                    <a:lnTo>
                      <a:pt x="5105" y="1029"/>
                    </a:lnTo>
                    <a:lnTo>
                      <a:pt x="5067" y="1048"/>
                    </a:lnTo>
                    <a:lnTo>
                      <a:pt x="5048" y="1048"/>
                    </a:lnTo>
                    <a:lnTo>
                      <a:pt x="5029" y="1029"/>
                    </a:lnTo>
                    <a:lnTo>
                      <a:pt x="5010" y="1029"/>
                    </a:lnTo>
                    <a:lnTo>
                      <a:pt x="4953" y="1086"/>
                    </a:lnTo>
                    <a:lnTo>
                      <a:pt x="4934" y="1105"/>
                    </a:lnTo>
                    <a:lnTo>
                      <a:pt x="4915" y="1105"/>
                    </a:lnTo>
                    <a:lnTo>
                      <a:pt x="4915" y="1124"/>
                    </a:lnTo>
                    <a:lnTo>
                      <a:pt x="4896" y="1162"/>
                    </a:lnTo>
                    <a:lnTo>
                      <a:pt x="4876" y="1181"/>
                    </a:lnTo>
                    <a:lnTo>
                      <a:pt x="4858" y="1200"/>
                    </a:lnTo>
                    <a:lnTo>
                      <a:pt x="4858" y="1219"/>
                    </a:lnTo>
                    <a:lnTo>
                      <a:pt x="4839" y="1219"/>
                    </a:lnTo>
                    <a:lnTo>
                      <a:pt x="4839" y="1200"/>
                    </a:lnTo>
                    <a:lnTo>
                      <a:pt x="4820" y="1181"/>
                    </a:lnTo>
                    <a:lnTo>
                      <a:pt x="4800" y="1143"/>
                    </a:lnTo>
                    <a:lnTo>
                      <a:pt x="4800" y="1124"/>
                    </a:lnTo>
                    <a:lnTo>
                      <a:pt x="4800" y="1105"/>
                    </a:lnTo>
                    <a:lnTo>
                      <a:pt x="4800" y="1086"/>
                    </a:lnTo>
                    <a:lnTo>
                      <a:pt x="4800" y="1067"/>
                    </a:lnTo>
                    <a:lnTo>
                      <a:pt x="4820" y="1029"/>
                    </a:lnTo>
                    <a:lnTo>
                      <a:pt x="4820" y="1009"/>
                    </a:lnTo>
                    <a:lnTo>
                      <a:pt x="4839" y="1009"/>
                    </a:lnTo>
                    <a:lnTo>
                      <a:pt x="4858" y="1009"/>
                    </a:lnTo>
                    <a:lnTo>
                      <a:pt x="4876" y="991"/>
                    </a:lnTo>
                    <a:lnTo>
                      <a:pt x="4896" y="972"/>
                    </a:lnTo>
                    <a:lnTo>
                      <a:pt x="4915" y="953"/>
                    </a:lnTo>
                    <a:lnTo>
                      <a:pt x="4915" y="933"/>
                    </a:lnTo>
                    <a:lnTo>
                      <a:pt x="4915" y="914"/>
                    </a:lnTo>
                    <a:lnTo>
                      <a:pt x="4934" y="914"/>
                    </a:lnTo>
                    <a:lnTo>
                      <a:pt x="4934" y="895"/>
                    </a:lnTo>
                    <a:lnTo>
                      <a:pt x="4934" y="877"/>
                    </a:lnTo>
                    <a:lnTo>
                      <a:pt x="4934" y="857"/>
                    </a:lnTo>
                    <a:lnTo>
                      <a:pt x="4953" y="857"/>
                    </a:lnTo>
                    <a:lnTo>
                      <a:pt x="4953" y="838"/>
                    </a:lnTo>
                    <a:lnTo>
                      <a:pt x="4972" y="838"/>
                    </a:lnTo>
                    <a:lnTo>
                      <a:pt x="4991" y="819"/>
                    </a:lnTo>
                    <a:lnTo>
                      <a:pt x="5010" y="819"/>
                    </a:lnTo>
                    <a:lnTo>
                      <a:pt x="5029" y="800"/>
                    </a:lnTo>
                    <a:lnTo>
                      <a:pt x="5029" y="781"/>
                    </a:lnTo>
                    <a:lnTo>
                      <a:pt x="5048" y="781"/>
                    </a:lnTo>
                    <a:lnTo>
                      <a:pt x="5029" y="762"/>
                    </a:lnTo>
                    <a:lnTo>
                      <a:pt x="5048" y="762"/>
                    </a:lnTo>
                    <a:lnTo>
                      <a:pt x="5048" y="743"/>
                    </a:lnTo>
                    <a:lnTo>
                      <a:pt x="5067" y="743"/>
                    </a:lnTo>
                    <a:lnTo>
                      <a:pt x="5067" y="724"/>
                    </a:lnTo>
                    <a:lnTo>
                      <a:pt x="5067" y="705"/>
                    </a:lnTo>
                    <a:lnTo>
                      <a:pt x="5067" y="667"/>
                    </a:lnTo>
                    <a:lnTo>
                      <a:pt x="5067" y="648"/>
                    </a:lnTo>
                    <a:lnTo>
                      <a:pt x="5048" y="629"/>
                    </a:lnTo>
                    <a:lnTo>
                      <a:pt x="5048" y="610"/>
                    </a:lnTo>
                    <a:lnTo>
                      <a:pt x="5067" y="610"/>
                    </a:lnTo>
                    <a:lnTo>
                      <a:pt x="5067" y="591"/>
                    </a:lnTo>
                    <a:lnTo>
                      <a:pt x="5067" y="552"/>
                    </a:lnTo>
                    <a:lnTo>
                      <a:pt x="5086" y="552"/>
                    </a:lnTo>
                    <a:lnTo>
                      <a:pt x="5105" y="552"/>
                    </a:lnTo>
                    <a:lnTo>
                      <a:pt x="5105" y="533"/>
                    </a:lnTo>
                    <a:lnTo>
                      <a:pt x="5105" y="515"/>
                    </a:lnTo>
                    <a:lnTo>
                      <a:pt x="5125" y="515"/>
                    </a:lnTo>
                    <a:lnTo>
                      <a:pt x="5125" y="496"/>
                    </a:lnTo>
                    <a:lnTo>
                      <a:pt x="5125" y="476"/>
                    </a:lnTo>
                    <a:lnTo>
                      <a:pt x="5125" y="457"/>
                    </a:lnTo>
                    <a:lnTo>
                      <a:pt x="5143" y="457"/>
                    </a:lnTo>
                    <a:lnTo>
                      <a:pt x="5143" y="438"/>
                    </a:lnTo>
                    <a:lnTo>
                      <a:pt x="5181" y="419"/>
                    </a:lnTo>
                    <a:lnTo>
                      <a:pt x="5162" y="419"/>
                    </a:lnTo>
                    <a:lnTo>
                      <a:pt x="5162" y="400"/>
                    </a:lnTo>
                    <a:lnTo>
                      <a:pt x="5162" y="381"/>
                    </a:lnTo>
                    <a:lnTo>
                      <a:pt x="5125" y="400"/>
                    </a:lnTo>
                    <a:lnTo>
                      <a:pt x="5105" y="400"/>
                    </a:lnTo>
                    <a:lnTo>
                      <a:pt x="5086" y="400"/>
                    </a:lnTo>
                    <a:lnTo>
                      <a:pt x="5067" y="400"/>
                    </a:lnTo>
                    <a:lnTo>
                      <a:pt x="5048" y="400"/>
                    </a:lnTo>
                    <a:lnTo>
                      <a:pt x="5048" y="419"/>
                    </a:lnTo>
                    <a:lnTo>
                      <a:pt x="5048" y="438"/>
                    </a:lnTo>
                    <a:lnTo>
                      <a:pt x="5029" y="438"/>
                    </a:lnTo>
                    <a:lnTo>
                      <a:pt x="5010" y="438"/>
                    </a:lnTo>
                    <a:lnTo>
                      <a:pt x="4991" y="419"/>
                    </a:lnTo>
                    <a:lnTo>
                      <a:pt x="4972" y="381"/>
                    </a:lnTo>
                    <a:lnTo>
                      <a:pt x="4972" y="362"/>
                    </a:lnTo>
                    <a:lnTo>
                      <a:pt x="4972" y="343"/>
                    </a:lnTo>
                    <a:lnTo>
                      <a:pt x="4972" y="324"/>
                    </a:lnTo>
                    <a:lnTo>
                      <a:pt x="4991" y="305"/>
                    </a:lnTo>
                    <a:lnTo>
                      <a:pt x="4991" y="286"/>
                    </a:lnTo>
                    <a:lnTo>
                      <a:pt x="5010" y="229"/>
                    </a:lnTo>
                    <a:lnTo>
                      <a:pt x="5010" y="152"/>
                    </a:lnTo>
                    <a:lnTo>
                      <a:pt x="5029" y="134"/>
                    </a:lnTo>
                    <a:lnTo>
                      <a:pt x="5029" y="115"/>
                    </a:lnTo>
                    <a:lnTo>
                      <a:pt x="5010" y="95"/>
                    </a:lnTo>
                    <a:lnTo>
                      <a:pt x="4991" y="95"/>
                    </a:lnTo>
                    <a:lnTo>
                      <a:pt x="4972" y="95"/>
                    </a:lnTo>
                    <a:lnTo>
                      <a:pt x="4953" y="76"/>
                    </a:lnTo>
                    <a:lnTo>
                      <a:pt x="4934" y="76"/>
                    </a:lnTo>
                    <a:lnTo>
                      <a:pt x="4915" y="76"/>
                    </a:lnTo>
                    <a:lnTo>
                      <a:pt x="4858" y="38"/>
                    </a:lnTo>
                    <a:lnTo>
                      <a:pt x="4839" y="38"/>
                    </a:lnTo>
                    <a:lnTo>
                      <a:pt x="4820" y="38"/>
                    </a:lnTo>
                    <a:lnTo>
                      <a:pt x="4800" y="19"/>
                    </a:lnTo>
                    <a:lnTo>
                      <a:pt x="4781" y="0"/>
                    </a:lnTo>
                    <a:lnTo>
                      <a:pt x="4781" y="19"/>
                    </a:lnTo>
                    <a:lnTo>
                      <a:pt x="4763" y="38"/>
                    </a:lnTo>
                    <a:lnTo>
                      <a:pt x="4763" y="76"/>
                    </a:lnTo>
                    <a:lnTo>
                      <a:pt x="4763" y="95"/>
                    </a:lnTo>
                    <a:lnTo>
                      <a:pt x="4744" y="95"/>
                    </a:lnTo>
                    <a:lnTo>
                      <a:pt x="4629" y="95"/>
                    </a:lnTo>
                    <a:lnTo>
                      <a:pt x="4610" y="95"/>
                    </a:lnTo>
                    <a:lnTo>
                      <a:pt x="4610" y="76"/>
                    </a:lnTo>
                    <a:lnTo>
                      <a:pt x="4610" y="57"/>
                    </a:lnTo>
                    <a:lnTo>
                      <a:pt x="4591" y="57"/>
                    </a:lnTo>
                    <a:lnTo>
                      <a:pt x="4553" y="57"/>
                    </a:lnTo>
                    <a:lnTo>
                      <a:pt x="4515" y="38"/>
                    </a:lnTo>
                    <a:lnTo>
                      <a:pt x="4496" y="38"/>
                    </a:lnTo>
                    <a:lnTo>
                      <a:pt x="4496" y="57"/>
                    </a:lnTo>
                    <a:lnTo>
                      <a:pt x="4496" y="76"/>
                    </a:lnTo>
                    <a:lnTo>
                      <a:pt x="4496" y="95"/>
                    </a:lnTo>
                    <a:lnTo>
                      <a:pt x="4496" y="115"/>
                    </a:lnTo>
                    <a:lnTo>
                      <a:pt x="4496" y="134"/>
                    </a:lnTo>
                    <a:lnTo>
                      <a:pt x="4477" y="152"/>
                    </a:lnTo>
                    <a:lnTo>
                      <a:pt x="4458" y="191"/>
                    </a:lnTo>
                    <a:lnTo>
                      <a:pt x="4439" y="191"/>
                    </a:lnTo>
                    <a:lnTo>
                      <a:pt x="4419" y="191"/>
                    </a:lnTo>
                    <a:lnTo>
                      <a:pt x="4400" y="191"/>
                    </a:lnTo>
                    <a:lnTo>
                      <a:pt x="4382" y="191"/>
                    </a:lnTo>
                    <a:lnTo>
                      <a:pt x="4363" y="210"/>
                    </a:lnTo>
                    <a:lnTo>
                      <a:pt x="4343" y="229"/>
                    </a:lnTo>
                    <a:lnTo>
                      <a:pt x="4305" y="305"/>
                    </a:lnTo>
                    <a:lnTo>
                      <a:pt x="4305" y="324"/>
                    </a:lnTo>
                    <a:lnTo>
                      <a:pt x="4286" y="324"/>
                    </a:lnTo>
                    <a:lnTo>
                      <a:pt x="4267" y="343"/>
                    </a:lnTo>
                    <a:lnTo>
                      <a:pt x="4248" y="343"/>
                    </a:lnTo>
                    <a:lnTo>
                      <a:pt x="4248" y="324"/>
                    </a:lnTo>
                    <a:lnTo>
                      <a:pt x="4229" y="324"/>
                    </a:lnTo>
                    <a:lnTo>
                      <a:pt x="4229" y="305"/>
                    </a:lnTo>
                    <a:lnTo>
                      <a:pt x="4210" y="305"/>
                    </a:lnTo>
                    <a:lnTo>
                      <a:pt x="4210" y="286"/>
                    </a:lnTo>
                    <a:lnTo>
                      <a:pt x="4191" y="286"/>
                    </a:lnTo>
                    <a:lnTo>
                      <a:pt x="4153" y="305"/>
                    </a:lnTo>
                    <a:lnTo>
                      <a:pt x="4115" y="305"/>
                    </a:lnTo>
                    <a:lnTo>
                      <a:pt x="4096" y="286"/>
                    </a:lnTo>
                    <a:lnTo>
                      <a:pt x="4096" y="267"/>
                    </a:lnTo>
                    <a:lnTo>
                      <a:pt x="4115" y="248"/>
                    </a:lnTo>
                    <a:lnTo>
                      <a:pt x="4134" y="229"/>
                    </a:lnTo>
                    <a:lnTo>
                      <a:pt x="4134" y="210"/>
                    </a:lnTo>
                    <a:lnTo>
                      <a:pt x="4134" y="191"/>
                    </a:lnTo>
                    <a:lnTo>
                      <a:pt x="4115" y="191"/>
                    </a:lnTo>
                    <a:lnTo>
                      <a:pt x="4096" y="191"/>
                    </a:lnTo>
                    <a:lnTo>
                      <a:pt x="4077" y="191"/>
                    </a:lnTo>
                    <a:lnTo>
                      <a:pt x="4077" y="171"/>
                    </a:lnTo>
                    <a:lnTo>
                      <a:pt x="4058" y="171"/>
                    </a:lnTo>
                    <a:lnTo>
                      <a:pt x="4038" y="171"/>
                    </a:lnTo>
                    <a:lnTo>
                      <a:pt x="4019" y="171"/>
                    </a:lnTo>
                    <a:lnTo>
                      <a:pt x="4019" y="191"/>
                    </a:lnTo>
                    <a:lnTo>
                      <a:pt x="3982" y="267"/>
                    </a:lnTo>
                    <a:lnTo>
                      <a:pt x="3982" y="286"/>
                    </a:lnTo>
                    <a:lnTo>
                      <a:pt x="3962" y="286"/>
                    </a:lnTo>
                    <a:lnTo>
                      <a:pt x="3943" y="305"/>
                    </a:lnTo>
                    <a:lnTo>
                      <a:pt x="3924" y="305"/>
                    </a:lnTo>
                    <a:lnTo>
                      <a:pt x="3924" y="324"/>
                    </a:lnTo>
                    <a:lnTo>
                      <a:pt x="3924" y="343"/>
                    </a:lnTo>
                    <a:lnTo>
                      <a:pt x="3924" y="362"/>
                    </a:lnTo>
                    <a:lnTo>
                      <a:pt x="3924" y="381"/>
                    </a:lnTo>
                    <a:lnTo>
                      <a:pt x="3924" y="400"/>
                    </a:lnTo>
                    <a:lnTo>
                      <a:pt x="3905" y="400"/>
                    </a:lnTo>
                    <a:lnTo>
                      <a:pt x="3867" y="419"/>
                    </a:lnTo>
                    <a:lnTo>
                      <a:pt x="3848" y="419"/>
                    </a:lnTo>
                    <a:lnTo>
                      <a:pt x="3829" y="419"/>
                    </a:lnTo>
                    <a:lnTo>
                      <a:pt x="3829" y="400"/>
                    </a:lnTo>
                    <a:lnTo>
                      <a:pt x="3829" y="381"/>
                    </a:lnTo>
                    <a:lnTo>
                      <a:pt x="3848" y="362"/>
                    </a:lnTo>
                    <a:lnTo>
                      <a:pt x="3848" y="343"/>
                    </a:lnTo>
                    <a:lnTo>
                      <a:pt x="3829" y="324"/>
                    </a:lnTo>
                    <a:lnTo>
                      <a:pt x="3810" y="305"/>
                    </a:lnTo>
                    <a:lnTo>
                      <a:pt x="3791" y="286"/>
                    </a:lnTo>
                    <a:lnTo>
                      <a:pt x="3772" y="286"/>
                    </a:lnTo>
                    <a:lnTo>
                      <a:pt x="3772" y="305"/>
                    </a:lnTo>
                    <a:lnTo>
                      <a:pt x="3753" y="305"/>
                    </a:lnTo>
                    <a:lnTo>
                      <a:pt x="3734" y="305"/>
                    </a:lnTo>
                    <a:lnTo>
                      <a:pt x="3715" y="286"/>
                    </a:lnTo>
                    <a:lnTo>
                      <a:pt x="3696" y="286"/>
                    </a:lnTo>
                    <a:lnTo>
                      <a:pt x="3677" y="305"/>
                    </a:lnTo>
                    <a:lnTo>
                      <a:pt x="3639" y="324"/>
                    </a:lnTo>
                    <a:lnTo>
                      <a:pt x="3639" y="343"/>
                    </a:lnTo>
                    <a:lnTo>
                      <a:pt x="3620" y="362"/>
                    </a:lnTo>
                    <a:lnTo>
                      <a:pt x="3639" y="362"/>
                    </a:lnTo>
                    <a:lnTo>
                      <a:pt x="3639" y="381"/>
                    </a:lnTo>
                    <a:lnTo>
                      <a:pt x="3639" y="400"/>
                    </a:lnTo>
                    <a:lnTo>
                      <a:pt x="3639" y="419"/>
                    </a:lnTo>
                    <a:lnTo>
                      <a:pt x="3601" y="438"/>
                    </a:lnTo>
                    <a:lnTo>
                      <a:pt x="3601" y="476"/>
                    </a:lnTo>
                    <a:lnTo>
                      <a:pt x="3581" y="515"/>
                    </a:lnTo>
                    <a:lnTo>
                      <a:pt x="3562" y="515"/>
                    </a:lnTo>
                    <a:lnTo>
                      <a:pt x="3562" y="533"/>
                    </a:lnTo>
                    <a:lnTo>
                      <a:pt x="3562" y="552"/>
                    </a:lnTo>
                    <a:lnTo>
                      <a:pt x="3543" y="552"/>
                    </a:lnTo>
                    <a:lnTo>
                      <a:pt x="3525" y="552"/>
                    </a:lnTo>
                    <a:lnTo>
                      <a:pt x="3505" y="552"/>
                    </a:lnTo>
                    <a:lnTo>
                      <a:pt x="3505" y="533"/>
                    </a:lnTo>
                    <a:lnTo>
                      <a:pt x="3486" y="496"/>
                    </a:lnTo>
                    <a:lnTo>
                      <a:pt x="3467" y="476"/>
                    </a:lnTo>
                    <a:lnTo>
                      <a:pt x="3467" y="496"/>
                    </a:lnTo>
                    <a:lnTo>
                      <a:pt x="3467" y="515"/>
                    </a:lnTo>
                    <a:lnTo>
                      <a:pt x="3467" y="533"/>
                    </a:lnTo>
                    <a:lnTo>
                      <a:pt x="3448" y="533"/>
                    </a:lnTo>
                    <a:lnTo>
                      <a:pt x="3429" y="533"/>
                    </a:lnTo>
                    <a:lnTo>
                      <a:pt x="3429" y="515"/>
                    </a:lnTo>
                    <a:lnTo>
                      <a:pt x="3429" y="496"/>
                    </a:lnTo>
                    <a:lnTo>
                      <a:pt x="3410" y="496"/>
                    </a:lnTo>
                    <a:lnTo>
                      <a:pt x="3353" y="496"/>
                    </a:lnTo>
                    <a:lnTo>
                      <a:pt x="3334" y="515"/>
                    </a:lnTo>
                    <a:lnTo>
                      <a:pt x="3315" y="515"/>
                    </a:lnTo>
                    <a:lnTo>
                      <a:pt x="3296" y="533"/>
                    </a:lnTo>
                    <a:lnTo>
                      <a:pt x="3258" y="572"/>
                    </a:lnTo>
                    <a:lnTo>
                      <a:pt x="3239" y="572"/>
                    </a:lnTo>
                    <a:lnTo>
                      <a:pt x="3239" y="591"/>
                    </a:lnTo>
                    <a:lnTo>
                      <a:pt x="3239" y="610"/>
                    </a:lnTo>
                    <a:lnTo>
                      <a:pt x="3258" y="610"/>
                    </a:lnTo>
                    <a:lnTo>
                      <a:pt x="3276" y="610"/>
                    </a:lnTo>
                    <a:lnTo>
                      <a:pt x="3315" y="591"/>
                    </a:lnTo>
                    <a:lnTo>
                      <a:pt x="3334" y="572"/>
                    </a:lnTo>
                    <a:lnTo>
                      <a:pt x="3372" y="552"/>
                    </a:lnTo>
                    <a:lnTo>
                      <a:pt x="3372" y="572"/>
                    </a:lnTo>
                    <a:lnTo>
                      <a:pt x="3372" y="591"/>
                    </a:lnTo>
                    <a:lnTo>
                      <a:pt x="3372" y="610"/>
                    </a:lnTo>
                    <a:lnTo>
                      <a:pt x="3353" y="648"/>
                    </a:lnTo>
                    <a:lnTo>
                      <a:pt x="3372" y="667"/>
                    </a:lnTo>
                    <a:lnTo>
                      <a:pt x="3372" y="686"/>
                    </a:lnTo>
                    <a:lnTo>
                      <a:pt x="3372" y="705"/>
                    </a:lnTo>
                    <a:lnTo>
                      <a:pt x="3353" y="724"/>
                    </a:lnTo>
                    <a:lnTo>
                      <a:pt x="3334" y="724"/>
                    </a:lnTo>
                    <a:lnTo>
                      <a:pt x="3296" y="705"/>
                    </a:lnTo>
                    <a:lnTo>
                      <a:pt x="3239" y="705"/>
                    </a:lnTo>
                    <a:lnTo>
                      <a:pt x="3181" y="724"/>
                    </a:lnTo>
                    <a:lnTo>
                      <a:pt x="3162" y="724"/>
                    </a:lnTo>
                    <a:lnTo>
                      <a:pt x="3162" y="705"/>
                    </a:lnTo>
                    <a:lnTo>
                      <a:pt x="3181" y="686"/>
                    </a:lnTo>
                    <a:lnTo>
                      <a:pt x="3181" y="667"/>
                    </a:lnTo>
                    <a:lnTo>
                      <a:pt x="3162" y="648"/>
                    </a:lnTo>
                    <a:lnTo>
                      <a:pt x="3144" y="648"/>
                    </a:lnTo>
                    <a:lnTo>
                      <a:pt x="3124" y="648"/>
                    </a:lnTo>
                    <a:lnTo>
                      <a:pt x="3105" y="667"/>
                    </a:lnTo>
                    <a:lnTo>
                      <a:pt x="3086" y="667"/>
                    </a:lnTo>
                    <a:lnTo>
                      <a:pt x="3086" y="686"/>
                    </a:lnTo>
                    <a:lnTo>
                      <a:pt x="3086" y="705"/>
                    </a:lnTo>
                    <a:lnTo>
                      <a:pt x="3086" y="724"/>
                    </a:lnTo>
                    <a:lnTo>
                      <a:pt x="3086" y="743"/>
                    </a:lnTo>
                    <a:lnTo>
                      <a:pt x="3067" y="743"/>
                    </a:lnTo>
                    <a:lnTo>
                      <a:pt x="3048" y="743"/>
                    </a:lnTo>
                    <a:lnTo>
                      <a:pt x="3048" y="762"/>
                    </a:lnTo>
                    <a:lnTo>
                      <a:pt x="3029" y="762"/>
                    </a:lnTo>
                    <a:lnTo>
                      <a:pt x="3029" y="781"/>
                    </a:lnTo>
                    <a:lnTo>
                      <a:pt x="3029" y="800"/>
                    </a:lnTo>
                    <a:lnTo>
                      <a:pt x="3029" y="819"/>
                    </a:lnTo>
                    <a:lnTo>
                      <a:pt x="3048" y="819"/>
                    </a:lnTo>
                    <a:lnTo>
                      <a:pt x="3048" y="838"/>
                    </a:lnTo>
                    <a:lnTo>
                      <a:pt x="3048" y="857"/>
                    </a:lnTo>
                    <a:lnTo>
                      <a:pt x="3048" y="895"/>
                    </a:lnTo>
                    <a:lnTo>
                      <a:pt x="3029" y="877"/>
                    </a:lnTo>
                    <a:lnTo>
                      <a:pt x="3010" y="838"/>
                    </a:lnTo>
                    <a:lnTo>
                      <a:pt x="2991" y="819"/>
                    </a:lnTo>
                    <a:lnTo>
                      <a:pt x="2991" y="800"/>
                    </a:lnTo>
                    <a:lnTo>
                      <a:pt x="2972" y="781"/>
                    </a:lnTo>
                    <a:lnTo>
                      <a:pt x="2934" y="743"/>
                    </a:lnTo>
                    <a:lnTo>
                      <a:pt x="2915" y="743"/>
                    </a:lnTo>
                    <a:lnTo>
                      <a:pt x="2915" y="724"/>
                    </a:lnTo>
                    <a:lnTo>
                      <a:pt x="2895" y="724"/>
                    </a:lnTo>
                    <a:lnTo>
                      <a:pt x="2877" y="724"/>
                    </a:lnTo>
                    <a:lnTo>
                      <a:pt x="2858" y="724"/>
                    </a:lnTo>
                    <a:lnTo>
                      <a:pt x="2839" y="724"/>
                    </a:lnTo>
                    <a:lnTo>
                      <a:pt x="2839" y="705"/>
                    </a:lnTo>
                    <a:lnTo>
                      <a:pt x="2819" y="705"/>
                    </a:lnTo>
                    <a:lnTo>
                      <a:pt x="2819" y="724"/>
                    </a:lnTo>
                    <a:lnTo>
                      <a:pt x="2819" y="743"/>
                    </a:lnTo>
                    <a:lnTo>
                      <a:pt x="2800" y="743"/>
                    </a:lnTo>
                    <a:lnTo>
                      <a:pt x="2781" y="743"/>
                    </a:lnTo>
                    <a:lnTo>
                      <a:pt x="2781" y="762"/>
                    </a:lnTo>
                    <a:lnTo>
                      <a:pt x="2763" y="762"/>
                    </a:lnTo>
                    <a:lnTo>
                      <a:pt x="2743" y="781"/>
                    </a:lnTo>
                    <a:lnTo>
                      <a:pt x="2743" y="800"/>
                    </a:lnTo>
                    <a:lnTo>
                      <a:pt x="2724" y="800"/>
                    </a:lnTo>
                    <a:lnTo>
                      <a:pt x="2724" y="819"/>
                    </a:lnTo>
                    <a:lnTo>
                      <a:pt x="2705" y="819"/>
                    </a:lnTo>
                    <a:lnTo>
                      <a:pt x="2705" y="838"/>
                    </a:lnTo>
                    <a:lnTo>
                      <a:pt x="2705" y="857"/>
                    </a:lnTo>
                    <a:lnTo>
                      <a:pt x="2705" y="933"/>
                    </a:lnTo>
                    <a:lnTo>
                      <a:pt x="2686" y="933"/>
                    </a:lnTo>
                    <a:lnTo>
                      <a:pt x="2686" y="953"/>
                    </a:lnTo>
                    <a:lnTo>
                      <a:pt x="2667" y="972"/>
                    </a:lnTo>
                    <a:lnTo>
                      <a:pt x="2648" y="972"/>
                    </a:lnTo>
                    <a:lnTo>
                      <a:pt x="2572" y="972"/>
                    </a:lnTo>
                    <a:lnTo>
                      <a:pt x="2553" y="991"/>
                    </a:lnTo>
                    <a:lnTo>
                      <a:pt x="2515" y="1009"/>
                    </a:lnTo>
                    <a:lnTo>
                      <a:pt x="2515" y="1029"/>
                    </a:lnTo>
                    <a:lnTo>
                      <a:pt x="2496" y="1029"/>
                    </a:lnTo>
                    <a:lnTo>
                      <a:pt x="2458" y="1029"/>
                    </a:lnTo>
                    <a:lnTo>
                      <a:pt x="2438" y="1029"/>
                    </a:lnTo>
                    <a:lnTo>
                      <a:pt x="2438" y="1009"/>
                    </a:lnTo>
                    <a:lnTo>
                      <a:pt x="2438" y="991"/>
                    </a:lnTo>
                    <a:lnTo>
                      <a:pt x="2419" y="991"/>
                    </a:lnTo>
                    <a:lnTo>
                      <a:pt x="2419" y="972"/>
                    </a:lnTo>
                    <a:lnTo>
                      <a:pt x="2419" y="953"/>
                    </a:lnTo>
                    <a:lnTo>
                      <a:pt x="2401" y="953"/>
                    </a:lnTo>
                    <a:lnTo>
                      <a:pt x="2401" y="972"/>
                    </a:lnTo>
                    <a:lnTo>
                      <a:pt x="2382" y="972"/>
                    </a:lnTo>
                    <a:lnTo>
                      <a:pt x="2362" y="972"/>
                    </a:lnTo>
                    <a:lnTo>
                      <a:pt x="2362" y="953"/>
                    </a:lnTo>
                    <a:lnTo>
                      <a:pt x="2343" y="953"/>
                    </a:lnTo>
                    <a:lnTo>
                      <a:pt x="2343" y="933"/>
                    </a:lnTo>
                    <a:lnTo>
                      <a:pt x="2343" y="914"/>
                    </a:lnTo>
                    <a:lnTo>
                      <a:pt x="2343" y="895"/>
                    </a:lnTo>
                    <a:lnTo>
                      <a:pt x="2324" y="895"/>
                    </a:lnTo>
                    <a:lnTo>
                      <a:pt x="2324" y="914"/>
                    </a:lnTo>
                    <a:lnTo>
                      <a:pt x="2305" y="933"/>
                    </a:lnTo>
                    <a:lnTo>
                      <a:pt x="2286" y="933"/>
                    </a:lnTo>
                    <a:lnTo>
                      <a:pt x="2267" y="933"/>
                    </a:lnTo>
                    <a:lnTo>
                      <a:pt x="2267" y="953"/>
                    </a:lnTo>
                    <a:lnTo>
                      <a:pt x="2248" y="972"/>
                    </a:lnTo>
                    <a:lnTo>
                      <a:pt x="2229" y="972"/>
                    </a:lnTo>
                    <a:lnTo>
                      <a:pt x="2210" y="972"/>
                    </a:lnTo>
                    <a:lnTo>
                      <a:pt x="2210" y="953"/>
                    </a:lnTo>
                    <a:lnTo>
                      <a:pt x="2210" y="933"/>
                    </a:lnTo>
                    <a:lnTo>
                      <a:pt x="2210" y="914"/>
                    </a:lnTo>
                    <a:lnTo>
                      <a:pt x="2191" y="914"/>
                    </a:lnTo>
                    <a:lnTo>
                      <a:pt x="2191" y="895"/>
                    </a:lnTo>
                    <a:lnTo>
                      <a:pt x="2172" y="895"/>
                    </a:lnTo>
                    <a:lnTo>
                      <a:pt x="2172" y="877"/>
                    </a:lnTo>
                    <a:lnTo>
                      <a:pt x="2172" y="857"/>
                    </a:lnTo>
                    <a:lnTo>
                      <a:pt x="2172" y="838"/>
                    </a:lnTo>
                    <a:lnTo>
                      <a:pt x="2153" y="838"/>
                    </a:lnTo>
                    <a:lnTo>
                      <a:pt x="2153" y="819"/>
                    </a:lnTo>
                    <a:lnTo>
                      <a:pt x="2134" y="819"/>
                    </a:lnTo>
                    <a:lnTo>
                      <a:pt x="2115" y="819"/>
                    </a:lnTo>
                    <a:lnTo>
                      <a:pt x="2096" y="800"/>
                    </a:lnTo>
                    <a:lnTo>
                      <a:pt x="2096" y="781"/>
                    </a:lnTo>
                    <a:lnTo>
                      <a:pt x="2096" y="762"/>
                    </a:lnTo>
                    <a:lnTo>
                      <a:pt x="2115" y="762"/>
                    </a:lnTo>
                    <a:lnTo>
                      <a:pt x="2096" y="762"/>
                    </a:lnTo>
                    <a:lnTo>
                      <a:pt x="2096" y="743"/>
                    </a:lnTo>
                    <a:lnTo>
                      <a:pt x="2057" y="705"/>
                    </a:lnTo>
                    <a:lnTo>
                      <a:pt x="2038" y="686"/>
                    </a:lnTo>
                    <a:lnTo>
                      <a:pt x="2020" y="686"/>
                    </a:lnTo>
                    <a:lnTo>
                      <a:pt x="2020" y="705"/>
                    </a:lnTo>
                    <a:lnTo>
                      <a:pt x="2001" y="705"/>
                    </a:lnTo>
                    <a:lnTo>
                      <a:pt x="1981" y="724"/>
                    </a:lnTo>
                    <a:lnTo>
                      <a:pt x="1962" y="724"/>
                    </a:lnTo>
                    <a:lnTo>
                      <a:pt x="1924" y="724"/>
                    </a:lnTo>
                    <a:lnTo>
                      <a:pt x="1905" y="724"/>
                    </a:lnTo>
                    <a:lnTo>
                      <a:pt x="1886" y="724"/>
                    </a:lnTo>
                    <a:lnTo>
                      <a:pt x="1886" y="743"/>
                    </a:lnTo>
                    <a:lnTo>
                      <a:pt x="1867" y="743"/>
                    </a:lnTo>
                    <a:lnTo>
                      <a:pt x="1867" y="762"/>
                    </a:lnTo>
                    <a:lnTo>
                      <a:pt x="1867" y="781"/>
                    </a:lnTo>
                    <a:lnTo>
                      <a:pt x="1848" y="781"/>
                    </a:lnTo>
                    <a:lnTo>
                      <a:pt x="1848" y="800"/>
                    </a:lnTo>
                    <a:lnTo>
                      <a:pt x="1848" y="819"/>
                    </a:lnTo>
                    <a:lnTo>
                      <a:pt x="1867" y="838"/>
                    </a:lnTo>
                    <a:lnTo>
                      <a:pt x="1867" y="857"/>
                    </a:lnTo>
                    <a:lnTo>
                      <a:pt x="1867" y="877"/>
                    </a:lnTo>
                    <a:lnTo>
                      <a:pt x="1867" y="895"/>
                    </a:lnTo>
                    <a:lnTo>
                      <a:pt x="1867" y="914"/>
                    </a:lnTo>
                    <a:lnTo>
                      <a:pt x="1867" y="933"/>
                    </a:lnTo>
                    <a:lnTo>
                      <a:pt x="1848" y="953"/>
                    </a:lnTo>
                    <a:lnTo>
                      <a:pt x="1829" y="933"/>
                    </a:lnTo>
                    <a:lnTo>
                      <a:pt x="1810" y="933"/>
                    </a:lnTo>
                    <a:lnTo>
                      <a:pt x="1791" y="953"/>
                    </a:lnTo>
                    <a:lnTo>
                      <a:pt x="1791" y="972"/>
                    </a:lnTo>
                    <a:lnTo>
                      <a:pt x="1791" y="991"/>
                    </a:lnTo>
                    <a:lnTo>
                      <a:pt x="1772" y="991"/>
                    </a:lnTo>
                    <a:lnTo>
                      <a:pt x="1696" y="991"/>
                    </a:lnTo>
                    <a:lnTo>
                      <a:pt x="1639" y="991"/>
                    </a:lnTo>
                    <a:lnTo>
                      <a:pt x="1620" y="1009"/>
                    </a:lnTo>
                    <a:lnTo>
                      <a:pt x="1600" y="1029"/>
                    </a:lnTo>
                    <a:lnTo>
                      <a:pt x="1581" y="1048"/>
                    </a:lnTo>
                    <a:lnTo>
                      <a:pt x="1562" y="1067"/>
                    </a:lnTo>
                    <a:lnTo>
                      <a:pt x="1505" y="1086"/>
                    </a:lnTo>
                    <a:lnTo>
                      <a:pt x="1467" y="1124"/>
                    </a:lnTo>
                    <a:lnTo>
                      <a:pt x="1410" y="1143"/>
                    </a:lnTo>
                    <a:lnTo>
                      <a:pt x="1391" y="1143"/>
                    </a:lnTo>
                    <a:lnTo>
                      <a:pt x="1353" y="1162"/>
                    </a:lnTo>
                    <a:lnTo>
                      <a:pt x="1295" y="1162"/>
                    </a:lnTo>
                    <a:lnTo>
                      <a:pt x="1277" y="1162"/>
                    </a:lnTo>
                    <a:lnTo>
                      <a:pt x="1277" y="1181"/>
                    </a:lnTo>
                    <a:lnTo>
                      <a:pt x="1258" y="1181"/>
                    </a:lnTo>
                    <a:lnTo>
                      <a:pt x="1239" y="1181"/>
                    </a:lnTo>
                    <a:lnTo>
                      <a:pt x="1258" y="1200"/>
                    </a:lnTo>
                    <a:lnTo>
                      <a:pt x="1277" y="1238"/>
                    </a:lnTo>
                    <a:lnTo>
                      <a:pt x="1277" y="1276"/>
                    </a:lnTo>
                    <a:lnTo>
                      <a:pt x="1258" y="1314"/>
                    </a:lnTo>
                    <a:lnTo>
                      <a:pt x="1239" y="1334"/>
                    </a:lnTo>
                    <a:lnTo>
                      <a:pt x="1181" y="1372"/>
                    </a:lnTo>
                    <a:lnTo>
                      <a:pt x="1163" y="1390"/>
                    </a:lnTo>
                    <a:lnTo>
                      <a:pt x="1143" y="1429"/>
                    </a:lnTo>
                    <a:lnTo>
                      <a:pt x="1124" y="1429"/>
                    </a:lnTo>
                    <a:lnTo>
                      <a:pt x="1067" y="1372"/>
                    </a:lnTo>
                    <a:lnTo>
                      <a:pt x="1048" y="1353"/>
                    </a:lnTo>
                    <a:lnTo>
                      <a:pt x="1029" y="1353"/>
                    </a:lnTo>
                    <a:lnTo>
                      <a:pt x="1010" y="1372"/>
                    </a:lnTo>
                    <a:lnTo>
                      <a:pt x="991" y="1390"/>
                    </a:lnTo>
                    <a:lnTo>
                      <a:pt x="972" y="1390"/>
                    </a:lnTo>
                    <a:lnTo>
                      <a:pt x="972" y="1372"/>
                    </a:lnTo>
                    <a:lnTo>
                      <a:pt x="953" y="1353"/>
                    </a:lnTo>
                    <a:lnTo>
                      <a:pt x="914" y="1353"/>
                    </a:lnTo>
                    <a:lnTo>
                      <a:pt x="877" y="1314"/>
                    </a:lnTo>
                    <a:lnTo>
                      <a:pt x="858" y="1314"/>
                    </a:lnTo>
                    <a:lnTo>
                      <a:pt x="838" y="1295"/>
                    </a:lnTo>
                    <a:lnTo>
                      <a:pt x="819" y="1295"/>
                    </a:lnTo>
                    <a:lnTo>
                      <a:pt x="782" y="1295"/>
                    </a:lnTo>
                    <a:lnTo>
                      <a:pt x="762" y="1295"/>
                    </a:lnTo>
                    <a:lnTo>
                      <a:pt x="743" y="1276"/>
                    </a:lnTo>
                    <a:lnTo>
                      <a:pt x="724" y="1258"/>
                    </a:lnTo>
                    <a:lnTo>
                      <a:pt x="705" y="1200"/>
                    </a:lnTo>
                    <a:lnTo>
                      <a:pt x="686" y="1200"/>
                    </a:lnTo>
                    <a:lnTo>
                      <a:pt x="686" y="1181"/>
                    </a:lnTo>
                    <a:lnTo>
                      <a:pt x="667" y="1181"/>
                    </a:lnTo>
                    <a:lnTo>
                      <a:pt x="648" y="1181"/>
                    </a:lnTo>
                    <a:lnTo>
                      <a:pt x="629" y="1200"/>
                    </a:lnTo>
                    <a:lnTo>
                      <a:pt x="610" y="1200"/>
                    </a:lnTo>
                    <a:lnTo>
                      <a:pt x="591" y="1200"/>
                    </a:lnTo>
                    <a:lnTo>
                      <a:pt x="572" y="1200"/>
                    </a:lnTo>
                    <a:lnTo>
                      <a:pt x="572" y="1162"/>
                    </a:lnTo>
                    <a:lnTo>
                      <a:pt x="553" y="1162"/>
                    </a:lnTo>
                    <a:lnTo>
                      <a:pt x="533" y="1143"/>
                    </a:lnTo>
                    <a:lnTo>
                      <a:pt x="515" y="1143"/>
                    </a:lnTo>
                    <a:lnTo>
                      <a:pt x="496" y="1162"/>
                    </a:lnTo>
                    <a:lnTo>
                      <a:pt x="477" y="1162"/>
                    </a:lnTo>
                    <a:lnTo>
                      <a:pt x="477" y="1181"/>
                    </a:lnTo>
                    <a:lnTo>
                      <a:pt x="457" y="1181"/>
                    </a:lnTo>
                    <a:lnTo>
                      <a:pt x="438" y="1219"/>
                    </a:lnTo>
                    <a:lnTo>
                      <a:pt x="419" y="1238"/>
                    </a:lnTo>
                    <a:lnTo>
                      <a:pt x="419" y="1258"/>
                    </a:lnTo>
                    <a:lnTo>
                      <a:pt x="401" y="1276"/>
                    </a:lnTo>
                    <a:lnTo>
                      <a:pt x="401" y="1295"/>
                    </a:lnTo>
                    <a:lnTo>
                      <a:pt x="401" y="1314"/>
                    </a:lnTo>
                    <a:lnTo>
                      <a:pt x="381" y="1314"/>
                    </a:lnTo>
                    <a:lnTo>
                      <a:pt x="362" y="1314"/>
                    </a:lnTo>
                    <a:lnTo>
                      <a:pt x="324" y="1334"/>
                    </a:lnTo>
                    <a:lnTo>
                      <a:pt x="305" y="1334"/>
                    </a:lnTo>
                    <a:lnTo>
                      <a:pt x="286" y="1353"/>
                    </a:lnTo>
                    <a:lnTo>
                      <a:pt x="267" y="1390"/>
                    </a:lnTo>
                    <a:lnTo>
                      <a:pt x="248" y="1390"/>
                    </a:lnTo>
                    <a:lnTo>
                      <a:pt x="229" y="1390"/>
                    </a:lnTo>
                    <a:lnTo>
                      <a:pt x="229" y="1410"/>
                    </a:lnTo>
                    <a:lnTo>
                      <a:pt x="210" y="1410"/>
                    </a:lnTo>
                    <a:lnTo>
                      <a:pt x="191" y="1429"/>
                    </a:lnTo>
                    <a:lnTo>
                      <a:pt x="191" y="1448"/>
                    </a:lnTo>
                    <a:lnTo>
                      <a:pt x="172" y="1429"/>
                    </a:lnTo>
                    <a:lnTo>
                      <a:pt x="153" y="1429"/>
                    </a:lnTo>
                    <a:lnTo>
                      <a:pt x="153" y="1410"/>
                    </a:lnTo>
                    <a:lnTo>
                      <a:pt x="134" y="1410"/>
                    </a:lnTo>
                    <a:lnTo>
                      <a:pt x="115" y="1410"/>
                    </a:lnTo>
                    <a:lnTo>
                      <a:pt x="76" y="1372"/>
                    </a:lnTo>
                    <a:lnTo>
                      <a:pt x="57" y="1353"/>
                    </a:lnTo>
                    <a:lnTo>
                      <a:pt x="39" y="1353"/>
                    </a:lnTo>
                    <a:lnTo>
                      <a:pt x="20" y="1372"/>
                    </a:lnTo>
                    <a:lnTo>
                      <a:pt x="0" y="1390"/>
                    </a:lnTo>
                    <a:lnTo>
                      <a:pt x="0" y="1410"/>
                    </a:lnTo>
                    <a:lnTo>
                      <a:pt x="0" y="1429"/>
                    </a:lnTo>
                    <a:lnTo>
                      <a:pt x="0" y="1448"/>
                    </a:lnTo>
                    <a:lnTo>
                      <a:pt x="20" y="1486"/>
                    </a:lnTo>
                    <a:lnTo>
                      <a:pt x="57" y="1581"/>
                    </a:lnTo>
                    <a:lnTo>
                      <a:pt x="57" y="1600"/>
                    </a:lnTo>
                    <a:lnTo>
                      <a:pt x="76" y="1639"/>
                    </a:lnTo>
                    <a:lnTo>
                      <a:pt x="134" y="1676"/>
                    </a:lnTo>
                    <a:lnTo>
                      <a:pt x="153" y="1676"/>
                    </a:lnTo>
                    <a:lnTo>
                      <a:pt x="153" y="1695"/>
                    </a:lnTo>
                    <a:lnTo>
                      <a:pt x="172" y="1695"/>
                    </a:lnTo>
                    <a:lnTo>
                      <a:pt x="172" y="1676"/>
                    </a:lnTo>
                    <a:lnTo>
                      <a:pt x="191" y="1676"/>
                    </a:lnTo>
                    <a:lnTo>
                      <a:pt x="191" y="1657"/>
                    </a:lnTo>
                    <a:lnTo>
                      <a:pt x="172" y="1657"/>
                    </a:lnTo>
                    <a:lnTo>
                      <a:pt x="172" y="1639"/>
                    </a:lnTo>
                    <a:lnTo>
                      <a:pt x="153" y="1639"/>
                    </a:lnTo>
                    <a:lnTo>
                      <a:pt x="153" y="1619"/>
                    </a:lnTo>
                    <a:lnTo>
                      <a:pt x="153" y="1600"/>
                    </a:lnTo>
                    <a:lnTo>
                      <a:pt x="172" y="1581"/>
                    </a:lnTo>
                    <a:lnTo>
                      <a:pt x="191" y="1581"/>
                    </a:lnTo>
                    <a:lnTo>
                      <a:pt x="210" y="1581"/>
                    </a:lnTo>
                    <a:lnTo>
                      <a:pt x="286" y="1581"/>
                    </a:lnTo>
                    <a:lnTo>
                      <a:pt x="286" y="1600"/>
                    </a:lnTo>
                    <a:lnTo>
                      <a:pt x="324" y="1600"/>
                    </a:lnTo>
                    <a:lnTo>
                      <a:pt x="324" y="1619"/>
                    </a:lnTo>
                    <a:lnTo>
                      <a:pt x="343" y="1619"/>
                    </a:lnTo>
                    <a:lnTo>
                      <a:pt x="362" y="1619"/>
                    </a:lnTo>
                    <a:lnTo>
                      <a:pt x="401" y="1600"/>
                    </a:lnTo>
                    <a:lnTo>
                      <a:pt x="419" y="1600"/>
                    </a:lnTo>
                    <a:lnTo>
                      <a:pt x="438" y="1600"/>
                    </a:lnTo>
                    <a:lnTo>
                      <a:pt x="457" y="1619"/>
                    </a:lnTo>
                    <a:lnTo>
                      <a:pt x="477" y="1619"/>
                    </a:lnTo>
                    <a:lnTo>
                      <a:pt x="477" y="1639"/>
                    </a:lnTo>
                    <a:lnTo>
                      <a:pt x="477" y="1657"/>
                    </a:lnTo>
                    <a:lnTo>
                      <a:pt x="496" y="1676"/>
                    </a:lnTo>
                    <a:lnTo>
                      <a:pt x="515" y="1695"/>
                    </a:lnTo>
                    <a:lnTo>
                      <a:pt x="515" y="1734"/>
                    </a:lnTo>
                    <a:lnTo>
                      <a:pt x="515" y="1753"/>
                    </a:lnTo>
                    <a:lnTo>
                      <a:pt x="515" y="1771"/>
                    </a:lnTo>
                    <a:lnTo>
                      <a:pt x="515" y="1791"/>
                    </a:lnTo>
                    <a:lnTo>
                      <a:pt x="515" y="1810"/>
                    </a:lnTo>
                    <a:lnTo>
                      <a:pt x="515" y="1829"/>
                    </a:lnTo>
                    <a:lnTo>
                      <a:pt x="515" y="1848"/>
                    </a:lnTo>
                    <a:lnTo>
                      <a:pt x="572" y="1886"/>
                    </a:lnTo>
                    <a:lnTo>
                      <a:pt x="591" y="1886"/>
                    </a:lnTo>
                    <a:lnTo>
                      <a:pt x="610" y="1886"/>
                    </a:lnTo>
                    <a:lnTo>
                      <a:pt x="610" y="1867"/>
                    </a:lnTo>
                    <a:lnTo>
                      <a:pt x="591" y="1867"/>
                    </a:lnTo>
                    <a:lnTo>
                      <a:pt x="591" y="1848"/>
                    </a:lnTo>
                    <a:lnTo>
                      <a:pt x="610" y="1848"/>
                    </a:lnTo>
                    <a:lnTo>
                      <a:pt x="629" y="1867"/>
                    </a:lnTo>
                    <a:lnTo>
                      <a:pt x="648" y="1886"/>
                    </a:lnTo>
                    <a:lnTo>
                      <a:pt x="667" y="1886"/>
                    </a:lnTo>
                    <a:lnTo>
                      <a:pt x="686" y="1905"/>
                    </a:lnTo>
                    <a:lnTo>
                      <a:pt x="686" y="1924"/>
                    </a:lnTo>
                    <a:lnTo>
                      <a:pt x="705" y="1924"/>
                    </a:lnTo>
                    <a:lnTo>
                      <a:pt x="724" y="1924"/>
                    </a:lnTo>
                    <a:lnTo>
                      <a:pt x="743" y="1905"/>
                    </a:lnTo>
                    <a:lnTo>
                      <a:pt x="762" y="1905"/>
                    </a:lnTo>
                    <a:lnTo>
                      <a:pt x="762" y="1867"/>
                    </a:lnTo>
                    <a:lnTo>
                      <a:pt x="762" y="1848"/>
                    </a:lnTo>
                    <a:lnTo>
                      <a:pt x="782" y="1848"/>
                    </a:lnTo>
                    <a:lnTo>
                      <a:pt x="800" y="1848"/>
                    </a:lnTo>
                    <a:lnTo>
                      <a:pt x="819" y="1848"/>
                    </a:lnTo>
                    <a:lnTo>
                      <a:pt x="838" y="1848"/>
                    </a:lnTo>
                    <a:lnTo>
                      <a:pt x="858" y="1867"/>
                    </a:lnTo>
                    <a:lnTo>
                      <a:pt x="858" y="1886"/>
                    </a:lnTo>
                    <a:lnTo>
                      <a:pt x="858" y="1905"/>
                    </a:lnTo>
                    <a:lnTo>
                      <a:pt x="877" y="1905"/>
                    </a:lnTo>
                    <a:lnTo>
                      <a:pt x="896" y="1905"/>
                    </a:lnTo>
                    <a:lnTo>
                      <a:pt x="914" y="1905"/>
                    </a:lnTo>
                    <a:lnTo>
                      <a:pt x="934" y="1924"/>
                    </a:lnTo>
                    <a:lnTo>
                      <a:pt x="953" y="1943"/>
                    </a:lnTo>
                    <a:lnTo>
                      <a:pt x="972" y="1943"/>
                    </a:lnTo>
                    <a:lnTo>
                      <a:pt x="991" y="1924"/>
                    </a:lnTo>
                    <a:lnTo>
                      <a:pt x="1029" y="1943"/>
                    </a:lnTo>
                    <a:lnTo>
                      <a:pt x="1029" y="1924"/>
                    </a:lnTo>
                    <a:lnTo>
                      <a:pt x="1029" y="1905"/>
                    </a:lnTo>
                    <a:lnTo>
                      <a:pt x="1048" y="1905"/>
                    </a:lnTo>
                    <a:lnTo>
                      <a:pt x="1048" y="1886"/>
                    </a:lnTo>
                    <a:lnTo>
                      <a:pt x="1086" y="1886"/>
                    </a:lnTo>
                    <a:lnTo>
                      <a:pt x="1105" y="1886"/>
                    </a:lnTo>
                    <a:lnTo>
                      <a:pt x="1105" y="1867"/>
                    </a:lnTo>
                    <a:lnTo>
                      <a:pt x="1124" y="1867"/>
                    </a:lnTo>
                    <a:lnTo>
                      <a:pt x="1143" y="1867"/>
                    </a:lnTo>
                    <a:lnTo>
                      <a:pt x="1124" y="1886"/>
                    </a:lnTo>
                    <a:lnTo>
                      <a:pt x="1124" y="1905"/>
                    </a:lnTo>
                    <a:lnTo>
                      <a:pt x="1143" y="1905"/>
                    </a:lnTo>
                    <a:lnTo>
                      <a:pt x="1143" y="1924"/>
                    </a:lnTo>
                    <a:lnTo>
                      <a:pt x="1163" y="1924"/>
                    </a:lnTo>
                    <a:lnTo>
                      <a:pt x="1181" y="1943"/>
                    </a:lnTo>
                    <a:lnTo>
                      <a:pt x="1219" y="1962"/>
                    </a:lnTo>
                    <a:lnTo>
                      <a:pt x="1239" y="1962"/>
                    </a:lnTo>
                    <a:lnTo>
                      <a:pt x="1239" y="1981"/>
                    </a:lnTo>
                    <a:lnTo>
                      <a:pt x="1239" y="2000"/>
                    </a:lnTo>
                    <a:lnTo>
                      <a:pt x="1258" y="2057"/>
                    </a:lnTo>
                    <a:lnTo>
                      <a:pt x="1277" y="2057"/>
                    </a:lnTo>
                    <a:lnTo>
                      <a:pt x="1277" y="2076"/>
                    </a:lnTo>
                    <a:lnTo>
                      <a:pt x="1258" y="2096"/>
                    </a:lnTo>
                    <a:lnTo>
                      <a:pt x="1239" y="2096"/>
                    </a:lnTo>
                    <a:lnTo>
                      <a:pt x="1219" y="2096"/>
                    </a:lnTo>
                    <a:lnTo>
                      <a:pt x="1219" y="2115"/>
                    </a:lnTo>
                    <a:lnTo>
                      <a:pt x="1239" y="2152"/>
                    </a:lnTo>
                    <a:lnTo>
                      <a:pt x="1239" y="2172"/>
                    </a:lnTo>
                    <a:lnTo>
                      <a:pt x="1239" y="2191"/>
                    </a:lnTo>
                    <a:lnTo>
                      <a:pt x="1219" y="2191"/>
                    </a:lnTo>
                    <a:lnTo>
                      <a:pt x="1219" y="2210"/>
                    </a:lnTo>
                    <a:lnTo>
                      <a:pt x="1219" y="2267"/>
                    </a:lnTo>
                    <a:lnTo>
                      <a:pt x="1219" y="2324"/>
                    </a:lnTo>
                    <a:lnTo>
                      <a:pt x="1219" y="2343"/>
                    </a:lnTo>
                    <a:lnTo>
                      <a:pt x="1200" y="2343"/>
                    </a:lnTo>
                    <a:lnTo>
                      <a:pt x="1181" y="2343"/>
                    </a:lnTo>
                    <a:lnTo>
                      <a:pt x="1181" y="2362"/>
                    </a:lnTo>
                    <a:lnTo>
                      <a:pt x="1163" y="2362"/>
                    </a:lnTo>
                    <a:lnTo>
                      <a:pt x="1143" y="2381"/>
                    </a:lnTo>
                    <a:lnTo>
                      <a:pt x="1124" y="2381"/>
                    </a:lnTo>
                    <a:lnTo>
                      <a:pt x="1105" y="2381"/>
                    </a:lnTo>
                    <a:lnTo>
                      <a:pt x="1086" y="2381"/>
                    </a:lnTo>
                    <a:lnTo>
                      <a:pt x="1067" y="2362"/>
                    </a:lnTo>
                    <a:lnTo>
                      <a:pt x="1029" y="2343"/>
                    </a:lnTo>
                    <a:lnTo>
                      <a:pt x="1010" y="2343"/>
                    </a:lnTo>
                    <a:lnTo>
                      <a:pt x="991" y="2362"/>
                    </a:lnTo>
                    <a:lnTo>
                      <a:pt x="972" y="2381"/>
                    </a:lnTo>
                    <a:lnTo>
                      <a:pt x="953" y="2400"/>
                    </a:lnTo>
                    <a:lnTo>
                      <a:pt x="953" y="2419"/>
                    </a:lnTo>
                    <a:lnTo>
                      <a:pt x="934" y="2419"/>
                    </a:lnTo>
                    <a:lnTo>
                      <a:pt x="934" y="2438"/>
                    </a:lnTo>
                    <a:lnTo>
                      <a:pt x="914" y="2438"/>
                    </a:lnTo>
                    <a:lnTo>
                      <a:pt x="896" y="2438"/>
                    </a:lnTo>
                    <a:lnTo>
                      <a:pt x="896" y="2457"/>
                    </a:lnTo>
                    <a:lnTo>
                      <a:pt x="896" y="2477"/>
                    </a:lnTo>
                    <a:lnTo>
                      <a:pt x="877" y="2477"/>
                    </a:lnTo>
                    <a:lnTo>
                      <a:pt x="858" y="2477"/>
                    </a:lnTo>
                    <a:lnTo>
                      <a:pt x="838" y="2477"/>
                    </a:lnTo>
                    <a:lnTo>
                      <a:pt x="838" y="2496"/>
                    </a:lnTo>
                    <a:lnTo>
                      <a:pt x="838" y="2514"/>
                    </a:lnTo>
                    <a:lnTo>
                      <a:pt x="838" y="2533"/>
                    </a:lnTo>
                    <a:lnTo>
                      <a:pt x="819" y="2553"/>
                    </a:lnTo>
                    <a:lnTo>
                      <a:pt x="800" y="2572"/>
                    </a:lnTo>
                    <a:lnTo>
                      <a:pt x="782" y="2591"/>
                    </a:lnTo>
                    <a:lnTo>
                      <a:pt x="782" y="2610"/>
                    </a:lnTo>
                    <a:lnTo>
                      <a:pt x="762" y="2629"/>
                    </a:lnTo>
                    <a:lnTo>
                      <a:pt x="782" y="2629"/>
                    </a:lnTo>
                    <a:lnTo>
                      <a:pt x="782" y="2648"/>
                    </a:lnTo>
                    <a:lnTo>
                      <a:pt x="782" y="2686"/>
                    </a:lnTo>
                    <a:lnTo>
                      <a:pt x="782" y="2705"/>
                    </a:lnTo>
                    <a:lnTo>
                      <a:pt x="800" y="2705"/>
                    </a:lnTo>
                    <a:lnTo>
                      <a:pt x="858" y="2724"/>
                    </a:lnTo>
                    <a:lnTo>
                      <a:pt x="877" y="2724"/>
                    </a:lnTo>
                    <a:lnTo>
                      <a:pt x="896" y="2724"/>
                    </a:lnTo>
                    <a:lnTo>
                      <a:pt x="914" y="2743"/>
                    </a:lnTo>
                    <a:lnTo>
                      <a:pt x="934" y="2743"/>
                    </a:lnTo>
                    <a:lnTo>
                      <a:pt x="934" y="2762"/>
                    </a:lnTo>
                    <a:lnTo>
                      <a:pt x="953" y="2762"/>
                    </a:lnTo>
                    <a:lnTo>
                      <a:pt x="953" y="2781"/>
                    </a:lnTo>
                    <a:lnTo>
                      <a:pt x="1010" y="2819"/>
                    </a:lnTo>
                    <a:lnTo>
                      <a:pt x="1010" y="2838"/>
                    </a:lnTo>
                    <a:lnTo>
                      <a:pt x="1029" y="2838"/>
                    </a:lnTo>
                    <a:lnTo>
                      <a:pt x="1029" y="2819"/>
                    </a:lnTo>
                    <a:lnTo>
                      <a:pt x="1048" y="2819"/>
                    </a:lnTo>
                    <a:lnTo>
                      <a:pt x="1067" y="2819"/>
                    </a:lnTo>
                    <a:lnTo>
                      <a:pt x="1086" y="2819"/>
                    </a:lnTo>
                    <a:lnTo>
                      <a:pt x="1105" y="2800"/>
                    </a:lnTo>
                    <a:lnTo>
                      <a:pt x="1124" y="2781"/>
                    </a:lnTo>
                    <a:lnTo>
                      <a:pt x="1181" y="2781"/>
                    </a:lnTo>
                    <a:lnTo>
                      <a:pt x="1219" y="2781"/>
                    </a:lnTo>
                    <a:lnTo>
                      <a:pt x="1258" y="2781"/>
                    </a:lnTo>
                    <a:lnTo>
                      <a:pt x="1277" y="2800"/>
                    </a:lnTo>
                    <a:lnTo>
                      <a:pt x="1295" y="2819"/>
                    </a:lnTo>
                    <a:lnTo>
                      <a:pt x="1295" y="2858"/>
                    </a:lnTo>
                    <a:lnTo>
                      <a:pt x="1315" y="2876"/>
                    </a:lnTo>
                    <a:lnTo>
                      <a:pt x="1334" y="2876"/>
                    </a:lnTo>
                    <a:lnTo>
                      <a:pt x="1353" y="2876"/>
                    </a:lnTo>
                    <a:lnTo>
                      <a:pt x="1467" y="2838"/>
                    </a:lnTo>
                    <a:lnTo>
                      <a:pt x="1486" y="2819"/>
                    </a:lnTo>
                    <a:lnTo>
                      <a:pt x="1505" y="2819"/>
                    </a:lnTo>
                    <a:lnTo>
                      <a:pt x="1543" y="2838"/>
                    </a:lnTo>
                    <a:lnTo>
                      <a:pt x="1562" y="2838"/>
                    </a:lnTo>
                    <a:lnTo>
                      <a:pt x="1562" y="2858"/>
                    </a:lnTo>
                    <a:lnTo>
                      <a:pt x="1581" y="2876"/>
                    </a:lnTo>
                    <a:lnTo>
                      <a:pt x="1600" y="2876"/>
                    </a:lnTo>
                    <a:lnTo>
                      <a:pt x="1600" y="2858"/>
                    </a:lnTo>
                    <a:lnTo>
                      <a:pt x="1620" y="2858"/>
                    </a:lnTo>
                    <a:lnTo>
                      <a:pt x="1620" y="2876"/>
                    </a:lnTo>
                    <a:lnTo>
                      <a:pt x="1639" y="2876"/>
                    </a:lnTo>
                    <a:lnTo>
                      <a:pt x="1657" y="2895"/>
                    </a:lnTo>
                    <a:lnTo>
                      <a:pt x="1657" y="2914"/>
                    </a:lnTo>
                    <a:lnTo>
                      <a:pt x="1676" y="2914"/>
                    </a:lnTo>
                    <a:lnTo>
                      <a:pt x="1696" y="2914"/>
                    </a:lnTo>
                    <a:lnTo>
                      <a:pt x="1715" y="2914"/>
                    </a:lnTo>
                    <a:lnTo>
                      <a:pt x="1715" y="2933"/>
                    </a:lnTo>
                    <a:lnTo>
                      <a:pt x="1676" y="2953"/>
                    </a:lnTo>
                    <a:lnTo>
                      <a:pt x="1676" y="2972"/>
                    </a:lnTo>
                    <a:lnTo>
                      <a:pt x="1676" y="3010"/>
                    </a:lnTo>
                    <a:lnTo>
                      <a:pt x="1657" y="3010"/>
                    </a:lnTo>
                    <a:lnTo>
                      <a:pt x="1639" y="3048"/>
                    </a:lnTo>
                    <a:lnTo>
                      <a:pt x="1620" y="3086"/>
                    </a:lnTo>
                    <a:lnTo>
                      <a:pt x="1620" y="3105"/>
                    </a:lnTo>
                    <a:lnTo>
                      <a:pt x="1600" y="3105"/>
                    </a:lnTo>
                    <a:lnTo>
                      <a:pt x="1581" y="3086"/>
                    </a:lnTo>
                    <a:lnTo>
                      <a:pt x="1581" y="3067"/>
                    </a:lnTo>
                    <a:lnTo>
                      <a:pt x="1562" y="3067"/>
                    </a:lnTo>
                    <a:lnTo>
                      <a:pt x="1543" y="3086"/>
                    </a:lnTo>
                    <a:lnTo>
                      <a:pt x="1543" y="3105"/>
                    </a:lnTo>
                    <a:lnTo>
                      <a:pt x="1524" y="3181"/>
                    </a:lnTo>
                    <a:lnTo>
                      <a:pt x="1524" y="3200"/>
                    </a:lnTo>
                    <a:lnTo>
                      <a:pt x="1505" y="3200"/>
                    </a:lnTo>
                    <a:lnTo>
                      <a:pt x="1505" y="3219"/>
                    </a:lnTo>
                    <a:lnTo>
                      <a:pt x="1524" y="3239"/>
                    </a:lnTo>
                    <a:lnTo>
                      <a:pt x="1524" y="3276"/>
                    </a:lnTo>
                    <a:lnTo>
                      <a:pt x="1543" y="3295"/>
                    </a:lnTo>
                    <a:lnTo>
                      <a:pt x="1581" y="3295"/>
                    </a:lnTo>
                    <a:lnTo>
                      <a:pt x="1600" y="3315"/>
                    </a:lnTo>
                    <a:lnTo>
                      <a:pt x="1620" y="3371"/>
                    </a:lnTo>
                    <a:lnTo>
                      <a:pt x="1620" y="3391"/>
                    </a:lnTo>
                    <a:lnTo>
                      <a:pt x="1600" y="3391"/>
                    </a:lnTo>
                    <a:lnTo>
                      <a:pt x="1600" y="3410"/>
                    </a:lnTo>
                    <a:lnTo>
                      <a:pt x="1600" y="3429"/>
                    </a:lnTo>
                    <a:lnTo>
                      <a:pt x="1620" y="3448"/>
                    </a:lnTo>
                    <a:lnTo>
                      <a:pt x="1620" y="3467"/>
                    </a:lnTo>
                    <a:lnTo>
                      <a:pt x="1620" y="3486"/>
                    </a:lnTo>
                    <a:lnTo>
                      <a:pt x="1620" y="3505"/>
                    </a:lnTo>
                    <a:lnTo>
                      <a:pt x="1620" y="3524"/>
                    </a:lnTo>
                    <a:lnTo>
                      <a:pt x="1600" y="3562"/>
                    </a:lnTo>
                    <a:lnTo>
                      <a:pt x="1600" y="3581"/>
                    </a:lnTo>
                    <a:lnTo>
                      <a:pt x="1620" y="3581"/>
                    </a:lnTo>
                    <a:lnTo>
                      <a:pt x="1639" y="3581"/>
                    </a:lnTo>
                    <a:lnTo>
                      <a:pt x="1657" y="3543"/>
                    </a:lnTo>
                    <a:lnTo>
                      <a:pt x="1676" y="3543"/>
                    </a:lnTo>
                    <a:lnTo>
                      <a:pt x="1676" y="3562"/>
                    </a:lnTo>
                    <a:lnTo>
                      <a:pt x="1696" y="3562"/>
                    </a:lnTo>
                    <a:lnTo>
                      <a:pt x="1696" y="3581"/>
                    </a:lnTo>
                    <a:lnTo>
                      <a:pt x="1715" y="3581"/>
                    </a:lnTo>
                    <a:lnTo>
                      <a:pt x="1753" y="3581"/>
                    </a:lnTo>
                    <a:lnTo>
                      <a:pt x="1772" y="3581"/>
                    </a:lnTo>
                    <a:lnTo>
                      <a:pt x="1772" y="3600"/>
                    </a:lnTo>
                    <a:lnTo>
                      <a:pt x="1791" y="3620"/>
                    </a:lnTo>
                    <a:lnTo>
                      <a:pt x="1810" y="3620"/>
                    </a:lnTo>
                    <a:lnTo>
                      <a:pt x="1829" y="3620"/>
                    </a:lnTo>
                    <a:lnTo>
                      <a:pt x="1848" y="3600"/>
                    </a:lnTo>
                    <a:lnTo>
                      <a:pt x="1867" y="3620"/>
                    </a:lnTo>
                    <a:lnTo>
                      <a:pt x="1886" y="3620"/>
                    </a:lnTo>
                    <a:lnTo>
                      <a:pt x="1886" y="3638"/>
                    </a:lnTo>
                    <a:lnTo>
                      <a:pt x="1867" y="3657"/>
                    </a:lnTo>
                    <a:lnTo>
                      <a:pt x="1848" y="3676"/>
                    </a:lnTo>
                    <a:lnTo>
                      <a:pt x="1848" y="3696"/>
                    </a:lnTo>
                    <a:lnTo>
                      <a:pt x="1867" y="3696"/>
                    </a:lnTo>
                    <a:lnTo>
                      <a:pt x="1886" y="3715"/>
                    </a:lnTo>
                    <a:lnTo>
                      <a:pt x="1905" y="3715"/>
                    </a:lnTo>
                    <a:lnTo>
                      <a:pt x="1924" y="3734"/>
                    </a:lnTo>
                    <a:lnTo>
                      <a:pt x="2001" y="3772"/>
                    </a:lnTo>
                    <a:lnTo>
                      <a:pt x="2020" y="3791"/>
                    </a:lnTo>
                    <a:lnTo>
                      <a:pt x="2038" y="3772"/>
                    </a:lnTo>
                    <a:lnTo>
                      <a:pt x="2057" y="3772"/>
                    </a:lnTo>
                    <a:lnTo>
                      <a:pt x="2096" y="3810"/>
                    </a:lnTo>
                    <a:lnTo>
                      <a:pt x="2115" y="3867"/>
                    </a:lnTo>
                    <a:lnTo>
                      <a:pt x="2153" y="3848"/>
                    </a:lnTo>
                    <a:lnTo>
                      <a:pt x="2172" y="3829"/>
                    </a:lnTo>
                    <a:lnTo>
                      <a:pt x="2191" y="3829"/>
                    </a:lnTo>
                    <a:lnTo>
                      <a:pt x="2210" y="3848"/>
                    </a:lnTo>
                    <a:lnTo>
                      <a:pt x="2210" y="3867"/>
                    </a:lnTo>
                    <a:lnTo>
                      <a:pt x="2210" y="3886"/>
                    </a:lnTo>
                    <a:lnTo>
                      <a:pt x="2229" y="3886"/>
                    </a:lnTo>
                    <a:lnTo>
                      <a:pt x="2248" y="3886"/>
                    </a:lnTo>
                    <a:lnTo>
                      <a:pt x="2248" y="3867"/>
                    </a:lnTo>
                    <a:lnTo>
                      <a:pt x="2267" y="3867"/>
                    </a:lnTo>
                    <a:lnTo>
                      <a:pt x="2305" y="3867"/>
                    </a:lnTo>
                    <a:lnTo>
                      <a:pt x="2324" y="3867"/>
                    </a:lnTo>
                    <a:lnTo>
                      <a:pt x="2362" y="3848"/>
                    </a:lnTo>
                    <a:lnTo>
                      <a:pt x="2382" y="3848"/>
                    </a:lnTo>
                    <a:lnTo>
                      <a:pt x="2401" y="3829"/>
                    </a:lnTo>
                    <a:lnTo>
                      <a:pt x="2419" y="3829"/>
                    </a:lnTo>
                    <a:lnTo>
                      <a:pt x="2438" y="3829"/>
                    </a:lnTo>
                    <a:lnTo>
                      <a:pt x="2458" y="3829"/>
                    </a:lnTo>
                    <a:lnTo>
                      <a:pt x="2477" y="3848"/>
                    </a:lnTo>
                    <a:lnTo>
                      <a:pt x="2496" y="3867"/>
                    </a:lnTo>
                    <a:lnTo>
                      <a:pt x="2515" y="3886"/>
                    </a:lnTo>
                    <a:lnTo>
                      <a:pt x="2534" y="3905"/>
                    </a:lnTo>
                    <a:lnTo>
                      <a:pt x="2553" y="3924"/>
                    </a:lnTo>
                    <a:lnTo>
                      <a:pt x="2572" y="3924"/>
                    </a:lnTo>
                    <a:lnTo>
                      <a:pt x="2591" y="3962"/>
                    </a:lnTo>
                    <a:lnTo>
                      <a:pt x="2591" y="3981"/>
                    </a:lnTo>
                    <a:lnTo>
                      <a:pt x="2572" y="4000"/>
                    </a:lnTo>
                    <a:lnTo>
                      <a:pt x="2591" y="4000"/>
                    </a:lnTo>
                    <a:lnTo>
                      <a:pt x="2610" y="3981"/>
                    </a:lnTo>
                    <a:lnTo>
                      <a:pt x="2629" y="3962"/>
                    </a:lnTo>
                    <a:lnTo>
                      <a:pt x="2667" y="3962"/>
                    </a:lnTo>
                    <a:lnTo>
                      <a:pt x="2648" y="3962"/>
                    </a:lnTo>
                    <a:lnTo>
                      <a:pt x="2629" y="3962"/>
                    </a:lnTo>
                    <a:lnTo>
                      <a:pt x="2610" y="3962"/>
                    </a:lnTo>
                    <a:lnTo>
                      <a:pt x="2610" y="3943"/>
                    </a:lnTo>
                    <a:lnTo>
                      <a:pt x="2629" y="3943"/>
                    </a:lnTo>
                    <a:lnTo>
                      <a:pt x="2629" y="3924"/>
                    </a:lnTo>
                    <a:lnTo>
                      <a:pt x="2591" y="3905"/>
                    </a:lnTo>
                    <a:lnTo>
                      <a:pt x="2610" y="3905"/>
                    </a:lnTo>
                    <a:lnTo>
                      <a:pt x="2629" y="3905"/>
                    </a:lnTo>
                    <a:lnTo>
                      <a:pt x="2648" y="3924"/>
                    </a:lnTo>
                    <a:lnTo>
                      <a:pt x="2667" y="3905"/>
                    </a:lnTo>
                    <a:lnTo>
                      <a:pt x="2648" y="3905"/>
                    </a:lnTo>
                    <a:lnTo>
                      <a:pt x="2667" y="3905"/>
                    </a:lnTo>
                    <a:lnTo>
                      <a:pt x="2686" y="3905"/>
                    </a:lnTo>
                    <a:lnTo>
                      <a:pt x="2686" y="3886"/>
                    </a:lnTo>
                    <a:lnTo>
                      <a:pt x="2686" y="3905"/>
                    </a:lnTo>
                    <a:lnTo>
                      <a:pt x="2705" y="3905"/>
                    </a:lnTo>
                    <a:lnTo>
                      <a:pt x="2705" y="3886"/>
                    </a:lnTo>
                    <a:lnTo>
                      <a:pt x="2724" y="3886"/>
                    </a:lnTo>
                    <a:lnTo>
                      <a:pt x="2743" y="3886"/>
                    </a:lnTo>
                    <a:lnTo>
                      <a:pt x="2763" y="3867"/>
                    </a:lnTo>
                    <a:lnTo>
                      <a:pt x="2763" y="3848"/>
                    </a:lnTo>
                    <a:lnTo>
                      <a:pt x="2743" y="3848"/>
                    </a:lnTo>
                    <a:lnTo>
                      <a:pt x="2763" y="3829"/>
                    </a:lnTo>
                    <a:lnTo>
                      <a:pt x="2763" y="3848"/>
                    </a:lnTo>
                    <a:lnTo>
                      <a:pt x="2781" y="3829"/>
                    </a:lnTo>
                    <a:lnTo>
                      <a:pt x="2781" y="3848"/>
                    </a:lnTo>
                    <a:lnTo>
                      <a:pt x="2763" y="3848"/>
                    </a:lnTo>
                    <a:lnTo>
                      <a:pt x="2781" y="3867"/>
                    </a:lnTo>
                    <a:lnTo>
                      <a:pt x="2800" y="3886"/>
                    </a:lnTo>
                    <a:lnTo>
                      <a:pt x="2781" y="3886"/>
                    </a:lnTo>
                    <a:lnTo>
                      <a:pt x="2781" y="3905"/>
                    </a:lnTo>
                    <a:lnTo>
                      <a:pt x="2763" y="3924"/>
                    </a:lnTo>
                    <a:lnTo>
                      <a:pt x="2763" y="3943"/>
                    </a:lnTo>
                    <a:lnTo>
                      <a:pt x="2800" y="3924"/>
                    </a:lnTo>
                    <a:lnTo>
                      <a:pt x="2819" y="3924"/>
                    </a:lnTo>
                    <a:lnTo>
                      <a:pt x="2819" y="3905"/>
                    </a:lnTo>
                    <a:lnTo>
                      <a:pt x="2839" y="3886"/>
                    </a:lnTo>
                    <a:lnTo>
                      <a:pt x="2819" y="3886"/>
                    </a:lnTo>
                    <a:lnTo>
                      <a:pt x="2819" y="3867"/>
                    </a:lnTo>
                    <a:lnTo>
                      <a:pt x="2839" y="3867"/>
                    </a:lnTo>
                    <a:lnTo>
                      <a:pt x="2839" y="3848"/>
                    </a:lnTo>
                    <a:lnTo>
                      <a:pt x="2839" y="3829"/>
                    </a:lnTo>
                    <a:lnTo>
                      <a:pt x="2839" y="3810"/>
                    </a:lnTo>
                    <a:lnTo>
                      <a:pt x="2839" y="3791"/>
                    </a:lnTo>
                    <a:lnTo>
                      <a:pt x="2858" y="3772"/>
                    </a:lnTo>
                    <a:lnTo>
                      <a:pt x="2858" y="3791"/>
                    </a:lnTo>
                    <a:lnTo>
                      <a:pt x="2895" y="3810"/>
                    </a:lnTo>
                    <a:lnTo>
                      <a:pt x="2915" y="3810"/>
                    </a:lnTo>
                    <a:lnTo>
                      <a:pt x="2915" y="3791"/>
                    </a:lnTo>
                    <a:lnTo>
                      <a:pt x="2915" y="3810"/>
                    </a:lnTo>
                    <a:lnTo>
                      <a:pt x="2915" y="3829"/>
                    </a:lnTo>
                    <a:lnTo>
                      <a:pt x="2953" y="3810"/>
                    </a:lnTo>
                    <a:lnTo>
                      <a:pt x="2953" y="3829"/>
                    </a:lnTo>
                    <a:lnTo>
                      <a:pt x="2934" y="3829"/>
                    </a:lnTo>
                    <a:lnTo>
                      <a:pt x="2915" y="3848"/>
                    </a:lnTo>
                    <a:lnTo>
                      <a:pt x="2915" y="3867"/>
                    </a:lnTo>
                    <a:lnTo>
                      <a:pt x="2915" y="3848"/>
                    </a:lnTo>
                    <a:lnTo>
                      <a:pt x="2934" y="3848"/>
                    </a:lnTo>
                    <a:lnTo>
                      <a:pt x="2934" y="3867"/>
                    </a:lnTo>
                    <a:lnTo>
                      <a:pt x="2915" y="3886"/>
                    </a:lnTo>
                    <a:lnTo>
                      <a:pt x="2915" y="3867"/>
                    </a:lnTo>
                    <a:lnTo>
                      <a:pt x="2895" y="3867"/>
                    </a:lnTo>
                    <a:lnTo>
                      <a:pt x="2895" y="3886"/>
                    </a:lnTo>
                    <a:lnTo>
                      <a:pt x="2895" y="3905"/>
                    </a:lnTo>
                    <a:lnTo>
                      <a:pt x="2915" y="3905"/>
                    </a:lnTo>
                    <a:lnTo>
                      <a:pt x="2953" y="3905"/>
                    </a:lnTo>
                    <a:lnTo>
                      <a:pt x="2934" y="3905"/>
                    </a:lnTo>
                    <a:lnTo>
                      <a:pt x="2934" y="3886"/>
                    </a:lnTo>
                    <a:lnTo>
                      <a:pt x="2953" y="3886"/>
                    </a:lnTo>
                    <a:lnTo>
                      <a:pt x="2953" y="3867"/>
                    </a:lnTo>
                    <a:lnTo>
                      <a:pt x="2972" y="3848"/>
                    </a:lnTo>
                    <a:lnTo>
                      <a:pt x="2972" y="3867"/>
                    </a:lnTo>
                    <a:lnTo>
                      <a:pt x="2953" y="3867"/>
                    </a:lnTo>
                    <a:lnTo>
                      <a:pt x="2953" y="3886"/>
                    </a:lnTo>
                    <a:lnTo>
                      <a:pt x="2972" y="3886"/>
                    </a:lnTo>
                    <a:lnTo>
                      <a:pt x="2991" y="3867"/>
                    </a:lnTo>
                    <a:lnTo>
                      <a:pt x="2991" y="3848"/>
                    </a:lnTo>
                    <a:lnTo>
                      <a:pt x="2991" y="3829"/>
                    </a:lnTo>
                    <a:lnTo>
                      <a:pt x="2991" y="3848"/>
                    </a:lnTo>
                    <a:lnTo>
                      <a:pt x="3010" y="3848"/>
                    </a:lnTo>
                    <a:lnTo>
                      <a:pt x="3010" y="3829"/>
                    </a:lnTo>
                    <a:lnTo>
                      <a:pt x="3010" y="3810"/>
                    </a:lnTo>
                    <a:lnTo>
                      <a:pt x="3029" y="3810"/>
                    </a:lnTo>
                    <a:lnTo>
                      <a:pt x="3010" y="3791"/>
                    </a:lnTo>
                    <a:lnTo>
                      <a:pt x="3010" y="3810"/>
                    </a:lnTo>
                    <a:lnTo>
                      <a:pt x="2991" y="3810"/>
                    </a:lnTo>
                    <a:lnTo>
                      <a:pt x="2991" y="3791"/>
                    </a:lnTo>
                    <a:lnTo>
                      <a:pt x="2991" y="3772"/>
                    </a:lnTo>
                    <a:lnTo>
                      <a:pt x="2991" y="3791"/>
                    </a:lnTo>
                    <a:lnTo>
                      <a:pt x="2972" y="3810"/>
                    </a:lnTo>
                    <a:lnTo>
                      <a:pt x="2972" y="3791"/>
                    </a:lnTo>
                    <a:lnTo>
                      <a:pt x="2953" y="3791"/>
                    </a:lnTo>
                    <a:lnTo>
                      <a:pt x="2972" y="3791"/>
                    </a:lnTo>
                    <a:lnTo>
                      <a:pt x="2972" y="3772"/>
                    </a:lnTo>
                    <a:lnTo>
                      <a:pt x="2953" y="3772"/>
                    </a:lnTo>
                    <a:lnTo>
                      <a:pt x="2953" y="3752"/>
                    </a:lnTo>
                    <a:lnTo>
                      <a:pt x="2972" y="3752"/>
                    </a:lnTo>
                    <a:lnTo>
                      <a:pt x="2972" y="3734"/>
                    </a:lnTo>
                    <a:lnTo>
                      <a:pt x="2972" y="3715"/>
                    </a:lnTo>
                    <a:lnTo>
                      <a:pt x="2972" y="3696"/>
                    </a:lnTo>
                    <a:lnTo>
                      <a:pt x="2953" y="3715"/>
                    </a:lnTo>
                    <a:lnTo>
                      <a:pt x="2953" y="3696"/>
                    </a:lnTo>
                    <a:lnTo>
                      <a:pt x="2972" y="3696"/>
                    </a:lnTo>
                    <a:lnTo>
                      <a:pt x="2953" y="3696"/>
                    </a:lnTo>
                    <a:lnTo>
                      <a:pt x="2934" y="3676"/>
                    </a:lnTo>
                    <a:lnTo>
                      <a:pt x="2934" y="3657"/>
                    </a:lnTo>
                    <a:lnTo>
                      <a:pt x="2934" y="3638"/>
                    </a:lnTo>
                    <a:lnTo>
                      <a:pt x="2934" y="3620"/>
                    </a:lnTo>
                    <a:lnTo>
                      <a:pt x="2953" y="3620"/>
                    </a:lnTo>
                    <a:lnTo>
                      <a:pt x="2953" y="3600"/>
                    </a:lnTo>
                    <a:lnTo>
                      <a:pt x="2953" y="3638"/>
                    </a:lnTo>
                    <a:lnTo>
                      <a:pt x="2953" y="3657"/>
                    </a:lnTo>
                    <a:lnTo>
                      <a:pt x="2972" y="3676"/>
                    </a:lnTo>
                    <a:lnTo>
                      <a:pt x="2953" y="3657"/>
                    </a:lnTo>
                    <a:lnTo>
                      <a:pt x="2972" y="3657"/>
                    </a:lnTo>
                    <a:lnTo>
                      <a:pt x="2972" y="3638"/>
                    </a:lnTo>
                    <a:lnTo>
                      <a:pt x="2991" y="3638"/>
                    </a:lnTo>
                    <a:lnTo>
                      <a:pt x="2972" y="3638"/>
                    </a:lnTo>
                    <a:lnTo>
                      <a:pt x="2972" y="3620"/>
                    </a:lnTo>
                    <a:lnTo>
                      <a:pt x="2991" y="3620"/>
                    </a:lnTo>
                    <a:lnTo>
                      <a:pt x="2991" y="3638"/>
                    </a:lnTo>
                    <a:lnTo>
                      <a:pt x="3010" y="3620"/>
                    </a:lnTo>
                    <a:lnTo>
                      <a:pt x="3010" y="3600"/>
                    </a:lnTo>
                    <a:lnTo>
                      <a:pt x="3029" y="3600"/>
                    </a:lnTo>
                    <a:lnTo>
                      <a:pt x="3029" y="3620"/>
                    </a:lnTo>
                    <a:lnTo>
                      <a:pt x="3010" y="3620"/>
                    </a:lnTo>
                    <a:lnTo>
                      <a:pt x="3010" y="3638"/>
                    </a:lnTo>
                    <a:lnTo>
                      <a:pt x="3029" y="3638"/>
                    </a:lnTo>
                    <a:lnTo>
                      <a:pt x="3048" y="3638"/>
                    </a:lnTo>
                    <a:lnTo>
                      <a:pt x="3048" y="3620"/>
                    </a:lnTo>
                    <a:lnTo>
                      <a:pt x="3067" y="3638"/>
                    </a:lnTo>
                    <a:lnTo>
                      <a:pt x="3067" y="3657"/>
                    </a:lnTo>
                    <a:lnTo>
                      <a:pt x="3048" y="3696"/>
                    </a:lnTo>
                    <a:lnTo>
                      <a:pt x="3029" y="3696"/>
                    </a:lnTo>
                    <a:lnTo>
                      <a:pt x="3029" y="3715"/>
                    </a:lnTo>
                    <a:lnTo>
                      <a:pt x="3029" y="3734"/>
                    </a:lnTo>
                    <a:lnTo>
                      <a:pt x="3048" y="3715"/>
                    </a:lnTo>
                    <a:lnTo>
                      <a:pt x="3048" y="3734"/>
                    </a:lnTo>
                    <a:lnTo>
                      <a:pt x="3048" y="3752"/>
                    </a:lnTo>
                    <a:lnTo>
                      <a:pt x="3067" y="3752"/>
                    </a:lnTo>
                    <a:lnTo>
                      <a:pt x="3067" y="3734"/>
                    </a:lnTo>
                    <a:lnTo>
                      <a:pt x="3067" y="3715"/>
                    </a:lnTo>
                    <a:lnTo>
                      <a:pt x="3067" y="3734"/>
                    </a:lnTo>
                    <a:lnTo>
                      <a:pt x="3086" y="3734"/>
                    </a:lnTo>
                    <a:lnTo>
                      <a:pt x="3086" y="3715"/>
                    </a:lnTo>
                    <a:lnTo>
                      <a:pt x="3086" y="3696"/>
                    </a:lnTo>
                    <a:lnTo>
                      <a:pt x="3086" y="3715"/>
                    </a:lnTo>
                    <a:lnTo>
                      <a:pt x="3105" y="3715"/>
                    </a:lnTo>
                    <a:lnTo>
                      <a:pt x="3105" y="3696"/>
                    </a:lnTo>
                    <a:lnTo>
                      <a:pt x="3105" y="3715"/>
                    </a:lnTo>
                    <a:lnTo>
                      <a:pt x="3086" y="3734"/>
                    </a:lnTo>
                    <a:lnTo>
                      <a:pt x="3086" y="3752"/>
                    </a:lnTo>
                    <a:lnTo>
                      <a:pt x="3105" y="3752"/>
                    </a:lnTo>
                    <a:lnTo>
                      <a:pt x="3105" y="3772"/>
                    </a:lnTo>
                    <a:lnTo>
                      <a:pt x="3086" y="3772"/>
                    </a:lnTo>
                    <a:lnTo>
                      <a:pt x="3105" y="3772"/>
                    </a:lnTo>
                    <a:lnTo>
                      <a:pt x="3105" y="3791"/>
                    </a:lnTo>
                    <a:lnTo>
                      <a:pt x="3124" y="3791"/>
                    </a:lnTo>
                    <a:lnTo>
                      <a:pt x="3124" y="3772"/>
                    </a:lnTo>
                    <a:lnTo>
                      <a:pt x="3124" y="3752"/>
                    </a:lnTo>
                    <a:lnTo>
                      <a:pt x="3144" y="3752"/>
                    </a:lnTo>
                    <a:lnTo>
                      <a:pt x="3144" y="3772"/>
                    </a:lnTo>
                    <a:lnTo>
                      <a:pt x="3124" y="3791"/>
                    </a:lnTo>
                    <a:lnTo>
                      <a:pt x="3124" y="3810"/>
                    </a:lnTo>
                    <a:lnTo>
                      <a:pt x="3144" y="3810"/>
                    </a:lnTo>
                    <a:lnTo>
                      <a:pt x="3162" y="3810"/>
                    </a:lnTo>
                    <a:lnTo>
                      <a:pt x="3162" y="3791"/>
                    </a:lnTo>
                    <a:lnTo>
                      <a:pt x="3162" y="3829"/>
                    </a:lnTo>
                    <a:lnTo>
                      <a:pt x="3144" y="3829"/>
                    </a:lnTo>
                    <a:lnTo>
                      <a:pt x="3124" y="3829"/>
                    </a:lnTo>
                    <a:lnTo>
                      <a:pt x="3144" y="3829"/>
                    </a:lnTo>
                    <a:lnTo>
                      <a:pt x="3144" y="3848"/>
                    </a:lnTo>
                    <a:lnTo>
                      <a:pt x="3144" y="3867"/>
                    </a:lnTo>
                    <a:lnTo>
                      <a:pt x="3162" y="3867"/>
                    </a:lnTo>
                    <a:lnTo>
                      <a:pt x="3144" y="3867"/>
                    </a:lnTo>
                    <a:lnTo>
                      <a:pt x="3162" y="3848"/>
                    </a:lnTo>
                    <a:lnTo>
                      <a:pt x="3181" y="3848"/>
                    </a:lnTo>
                    <a:lnTo>
                      <a:pt x="3200" y="3829"/>
                    </a:lnTo>
                    <a:lnTo>
                      <a:pt x="3200" y="3848"/>
                    </a:lnTo>
                    <a:lnTo>
                      <a:pt x="3220" y="3848"/>
                    </a:lnTo>
                    <a:lnTo>
                      <a:pt x="3239" y="3848"/>
                    </a:lnTo>
                    <a:lnTo>
                      <a:pt x="3239" y="3829"/>
                    </a:lnTo>
                    <a:lnTo>
                      <a:pt x="3220" y="3829"/>
                    </a:lnTo>
                    <a:lnTo>
                      <a:pt x="3220" y="3810"/>
                    </a:lnTo>
                    <a:lnTo>
                      <a:pt x="3200" y="3791"/>
                    </a:lnTo>
                    <a:lnTo>
                      <a:pt x="3200" y="3772"/>
                    </a:lnTo>
                    <a:lnTo>
                      <a:pt x="3181" y="3772"/>
                    </a:lnTo>
                    <a:lnTo>
                      <a:pt x="3200" y="3772"/>
                    </a:lnTo>
                    <a:lnTo>
                      <a:pt x="3181" y="3752"/>
                    </a:lnTo>
                    <a:lnTo>
                      <a:pt x="3200" y="3752"/>
                    </a:lnTo>
                    <a:lnTo>
                      <a:pt x="3200" y="3772"/>
                    </a:lnTo>
                    <a:lnTo>
                      <a:pt x="3200" y="3752"/>
                    </a:lnTo>
                    <a:lnTo>
                      <a:pt x="3200" y="3772"/>
                    </a:lnTo>
                    <a:lnTo>
                      <a:pt x="3220" y="3772"/>
                    </a:lnTo>
                    <a:lnTo>
                      <a:pt x="3220" y="3752"/>
                    </a:lnTo>
                    <a:lnTo>
                      <a:pt x="3220" y="3734"/>
                    </a:lnTo>
                    <a:lnTo>
                      <a:pt x="3200" y="3734"/>
                    </a:lnTo>
                    <a:lnTo>
                      <a:pt x="3200" y="3715"/>
                    </a:lnTo>
                    <a:lnTo>
                      <a:pt x="3220" y="3715"/>
                    </a:lnTo>
                    <a:lnTo>
                      <a:pt x="3181" y="3696"/>
                    </a:lnTo>
                    <a:lnTo>
                      <a:pt x="3200" y="3696"/>
                    </a:lnTo>
                    <a:lnTo>
                      <a:pt x="3220" y="3696"/>
                    </a:lnTo>
                    <a:lnTo>
                      <a:pt x="3239" y="3696"/>
                    </a:lnTo>
                    <a:lnTo>
                      <a:pt x="3239" y="3715"/>
                    </a:lnTo>
                    <a:lnTo>
                      <a:pt x="3239" y="3734"/>
                    </a:lnTo>
                    <a:lnTo>
                      <a:pt x="3239" y="3715"/>
                    </a:lnTo>
                    <a:lnTo>
                      <a:pt x="3258" y="3715"/>
                    </a:lnTo>
                    <a:lnTo>
                      <a:pt x="3239" y="3734"/>
                    </a:lnTo>
                    <a:lnTo>
                      <a:pt x="3239" y="3752"/>
                    </a:lnTo>
                    <a:lnTo>
                      <a:pt x="3258" y="3752"/>
                    </a:lnTo>
                    <a:lnTo>
                      <a:pt x="3258" y="3734"/>
                    </a:lnTo>
                    <a:lnTo>
                      <a:pt x="3276" y="3734"/>
                    </a:lnTo>
                    <a:lnTo>
                      <a:pt x="3276" y="3752"/>
                    </a:lnTo>
                    <a:lnTo>
                      <a:pt x="3276" y="3734"/>
                    </a:lnTo>
                    <a:lnTo>
                      <a:pt x="3296" y="3734"/>
                    </a:lnTo>
                    <a:lnTo>
                      <a:pt x="3276" y="3752"/>
                    </a:lnTo>
                    <a:lnTo>
                      <a:pt x="3258" y="3752"/>
                    </a:lnTo>
                    <a:lnTo>
                      <a:pt x="3239" y="3752"/>
                    </a:lnTo>
                    <a:lnTo>
                      <a:pt x="3239" y="3772"/>
                    </a:lnTo>
                    <a:lnTo>
                      <a:pt x="3239" y="3791"/>
                    </a:lnTo>
                    <a:lnTo>
                      <a:pt x="3239" y="3810"/>
                    </a:lnTo>
                    <a:lnTo>
                      <a:pt x="3258" y="3810"/>
                    </a:lnTo>
                    <a:lnTo>
                      <a:pt x="3276" y="3810"/>
                    </a:lnTo>
                    <a:lnTo>
                      <a:pt x="3276" y="3829"/>
                    </a:lnTo>
                    <a:lnTo>
                      <a:pt x="3276" y="3848"/>
                    </a:lnTo>
                    <a:lnTo>
                      <a:pt x="3296" y="3867"/>
                    </a:lnTo>
                    <a:lnTo>
                      <a:pt x="3315" y="3867"/>
                    </a:lnTo>
                    <a:lnTo>
                      <a:pt x="3334" y="3867"/>
                    </a:lnTo>
                    <a:lnTo>
                      <a:pt x="3353" y="3867"/>
                    </a:lnTo>
                    <a:lnTo>
                      <a:pt x="3372" y="3848"/>
                    </a:lnTo>
                    <a:lnTo>
                      <a:pt x="3391" y="3829"/>
                    </a:lnTo>
                    <a:lnTo>
                      <a:pt x="3391" y="3848"/>
                    </a:lnTo>
                    <a:lnTo>
                      <a:pt x="3372" y="3867"/>
                    </a:lnTo>
                    <a:lnTo>
                      <a:pt x="3391" y="3867"/>
                    </a:lnTo>
                    <a:lnTo>
                      <a:pt x="3410" y="3867"/>
                    </a:lnTo>
                    <a:lnTo>
                      <a:pt x="3429" y="3867"/>
                    </a:lnTo>
                    <a:lnTo>
                      <a:pt x="3429" y="3886"/>
                    </a:lnTo>
                    <a:lnTo>
                      <a:pt x="3448" y="3867"/>
                    </a:lnTo>
                    <a:lnTo>
                      <a:pt x="3448" y="3905"/>
                    </a:lnTo>
                    <a:lnTo>
                      <a:pt x="3448" y="3943"/>
                    </a:lnTo>
                    <a:lnTo>
                      <a:pt x="3448" y="3962"/>
                    </a:lnTo>
                    <a:lnTo>
                      <a:pt x="3429" y="3962"/>
                    </a:lnTo>
                    <a:lnTo>
                      <a:pt x="3410" y="3962"/>
                    </a:lnTo>
                    <a:lnTo>
                      <a:pt x="3391" y="3962"/>
                    </a:lnTo>
                    <a:lnTo>
                      <a:pt x="3372" y="3981"/>
                    </a:lnTo>
                    <a:lnTo>
                      <a:pt x="3391" y="4000"/>
                    </a:lnTo>
                    <a:lnTo>
                      <a:pt x="3410" y="4000"/>
                    </a:lnTo>
                    <a:lnTo>
                      <a:pt x="3448" y="4019"/>
                    </a:lnTo>
                    <a:lnTo>
                      <a:pt x="3467" y="4019"/>
                    </a:lnTo>
                    <a:lnTo>
                      <a:pt x="3448" y="4019"/>
                    </a:lnTo>
                    <a:lnTo>
                      <a:pt x="3448" y="4000"/>
                    </a:lnTo>
                    <a:lnTo>
                      <a:pt x="3467" y="4019"/>
                    </a:lnTo>
                    <a:lnTo>
                      <a:pt x="3505" y="4019"/>
                    </a:lnTo>
                    <a:lnTo>
                      <a:pt x="3505" y="4000"/>
                    </a:lnTo>
                    <a:lnTo>
                      <a:pt x="3505" y="3981"/>
                    </a:lnTo>
                    <a:lnTo>
                      <a:pt x="3525" y="3962"/>
                    </a:lnTo>
                    <a:lnTo>
                      <a:pt x="3525" y="3981"/>
                    </a:lnTo>
                    <a:lnTo>
                      <a:pt x="3525" y="4000"/>
                    </a:lnTo>
                    <a:lnTo>
                      <a:pt x="3543" y="4000"/>
                    </a:lnTo>
                    <a:lnTo>
                      <a:pt x="3562" y="4000"/>
                    </a:lnTo>
                    <a:lnTo>
                      <a:pt x="3581" y="3981"/>
                    </a:lnTo>
                    <a:lnTo>
                      <a:pt x="3581" y="3962"/>
                    </a:lnTo>
                    <a:lnTo>
                      <a:pt x="3601" y="3981"/>
                    </a:lnTo>
                    <a:lnTo>
                      <a:pt x="3657" y="3981"/>
                    </a:lnTo>
                    <a:lnTo>
                      <a:pt x="3677" y="3981"/>
                    </a:lnTo>
                    <a:lnTo>
                      <a:pt x="3677" y="3962"/>
                    </a:lnTo>
                    <a:lnTo>
                      <a:pt x="3696" y="3962"/>
                    </a:lnTo>
                    <a:lnTo>
                      <a:pt x="3696" y="3943"/>
                    </a:lnTo>
                    <a:lnTo>
                      <a:pt x="3696" y="3962"/>
                    </a:lnTo>
                    <a:lnTo>
                      <a:pt x="3696" y="3981"/>
                    </a:lnTo>
                    <a:lnTo>
                      <a:pt x="3696" y="3962"/>
                    </a:lnTo>
                    <a:lnTo>
                      <a:pt x="3734" y="3962"/>
                    </a:lnTo>
                    <a:lnTo>
                      <a:pt x="3753" y="3943"/>
                    </a:lnTo>
                    <a:lnTo>
                      <a:pt x="3753" y="3924"/>
                    </a:lnTo>
                    <a:lnTo>
                      <a:pt x="3753" y="3905"/>
                    </a:lnTo>
                    <a:lnTo>
                      <a:pt x="3772" y="3886"/>
                    </a:lnTo>
                    <a:lnTo>
                      <a:pt x="3753" y="3848"/>
                    </a:lnTo>
                    <a:lnTo>
                      <a:pt x="3734" y="3848"/>
                    </a:lnTo>
                    <a:lnTo>
                      <a:pt x="3696" y="3829"/>
                    </a:lnTo>
                    <a:lnTo>
                      <a:pt x="3715" y="3829"/>
                    </a:lnTo>
                    <a:lnTo>
                      <a:pt x="3734" y="3810"/>
                    </a:lnTo>
                    <a:lnTo>
                      <a:pt x="3715" y="3810"/>
                    </a:lnTo>
                    <a:lnTo>
                      <a:pt x="3715" y="3791"/>
                    </a:lnTo>
                    <a:lnTo>
                      <a:pt x="3772" y="3752"/>
                    </a:lnTo>
                    <a:lnTo>
                      <a:pt x="3791" y="3752"/>
                    </a:lnTo>
                    <a:lnTo>
                      <a:pt x="3772" y="3772"/>
                    </a:lnTo>
                    <a:lnTo>
                      <a:pt x="3753" y="3791"/>
                    </a:lnTo>
                    <a:lnTo>
                      <a:pt x="3772" y="3791"/>
                    </a:lnTo>
                    <a:lnTo>
                      <a:pt x="3753" y="3791"/>
                    </a:lnTo>
                    <a:lnTo>
                      <a:pt x="3753" y="3810"/>
                    </a:lnTo>
                    <a:lnTo>
                      <a:pt x="3772" y="3810"/>
                    </a:lnTo>
                    <a:lnTo>
                      <a:pt x="3772" y="3829"/>
                    </a:lnTo>
                    <a:lnTo>
                      <a:pt x="3772" y="3848"/>
                    </a:lnTo>
                    <a:lnTo>
                      <a:pt x="3791" y="3848"/>
                    </a:lnTo>
                    <a:lnTo>
                      <a:pt x="3791" y="3829"/>
                    </a:lnTo>
                    <a:lnTo>
                      <a:pt x="3791" y="3848"/>
                    </a:lnTo>
                    <a:lnTo>
                      <a:pt x="3791" y="3867"/>
                    </a:lnTo>
                    <a:lnTo>
                      <a:pt x="3791" y="3886"/>
                    </a:lnTo>
                    <a:lnTo>
                      <a:pt x="3810" y="3905"/>
                    </a:lnTo>
                    <a:lnTo>
                      <a:pt x="3810" y="3886"/>
                    </a:lnTo>
                    <a:lnTo>
                      <a:pt x="3810" y="3867"/>
                    </a:lnTo>
                    <a:lnTo>
                      <a:pt x="3829" y="3867"/>
                    </a:lnTo>
                    <a:lnTo>
                      <a:pt x="3848" y="3848"/>
                    </a:lnTo>
                    <a:lnTo>
                      <a:pt x="3848" y="3867"/>
                    </a:lnTo>
                    <a:lnTo>
                      <a:pt x="3848" y="3886"/>
                    </a:lnTo>
                    <a:lnTo>
                      <a:pt x="3848" y="3905"/>
                    </a:lnTo>
                    <a:lnTo>
                      <a:pt x="3829" y="3924"/>
                    </a:lnTo>
                    <a:lnTo>
                      <a:pt x="3829" y="3943"/>
                    </a:lnTo>
                    <a:lnTo>
                      <a:pt x="3867" y="3962"/>
                    </a:lnTo>
                    <a:lnTo>
                      <a:pt x="3886" y="3962"/>
                    </a:lnTo>
                    <a:lnTo>
                      <a:pt x="3905" y="3962"/>
                    </a:lnTo>
                    <a:lnTo>
                      <a:pt x="3924" y="3962"/>
                    </a:lnTo>
                    <a:lnTo>
                      <a:pt x="3905" y="3943"/>
                    </a:lnTo>
                    <a:lnTo>
                      <a:pt x="3905" y="3924"/>
                    </a:lnTo>
                    <a:lnTo>
                      <a:pt x="3905" y="3886"/>
                    </a:lnTo>
                    <a:lnTo>
                      <a:pt x="3886" y="3886"/>
                    </a:lnTo>
                    <a:lnTo>
                      <a:pt x="3905" y="3829"/>
                    </a:lnTo>
                    <a:lnTo>
                      <a:pt x="3924" y="3829"/>
                    </a:lnTo>
                    <a:lnTo>
                      <a:pt x="3924" y="3848"/>
                    </a:lnTo>
                    <a:lnTo>
                      <a:pt x="3943" y="3848"/>
                    </a:lnTo>
                    <a:lnTo>
                      <a:pt x="3962" y="3848"/>
                    </a:lnTo>
                    <a:lnTo>
                      <a:pt x="3982" y="3829"/>
                    </a:lnTo>
                    <a:lnTo>
                      <a:pt x="4001" y="3829"/>
                    </a:lnTo>
                    <a:lnTo>
                      <a:pt x="4019" y="3810"/>
                    </a:lnTo>
                    <a:lnTo>
                      <a:pt x="4038" y="3676"/>
                    </a:lnTo>
                    <a:lnTo>
                      <a:pt x="4058" y="3676"/>
                    </a:lnTo>
                    <a:lnTo>
                      <a:pt x="4058" y="3657"/>
                    </a:lnTo>
                    <a:lnTo>
                      <a:pt x="4077" y="3657"/>
                    </a:lnTo>
                    <a:lnTo>
                      <a:pt x="4096" y="3657"/>
                    </a:lnTo>
                    <a:lnTo>
                      <a:pt x="4115" y="3657"/>
                    </a:lnTo>
                    <a:lnTo>
                      <a:pt x="4153" y="3638"/>
                    </a:lnTo>
                    <a:lnTo>
                      <a:pt x="4172" y="3638"/>
                    </a:lnTo>
                    <a:lnTo>
                      <a:pt x="4191" y="3638"/>
                    </a:lnTo>
                    <a:lnTo>
                      <a:pt x="4210" y="3638"/>
                    </a:lnTo>
                    <a:lnTo>
                      <a:pt x="4229" y="3657"/>
                    </a:lnTo>
                    <a:lnTo>
                      <a:pt x="4248" y="3657"/>
                    </a:lnTo>
                    <a:lnTo>
                      <a:pt x="4267" y="3657"/>
                    </a:lnTo>
                    <a:lnTo>
                      <a:pt x="4286" y="3638"/>
                    </a:lnTo>
                    <a:lnTo>
                      <a:pt x="4305" y="3638"/>
                    </a:lnTo>
                    <a:lnTo>
                      <a:pt x="4324" y="3638"/>
                    </a:lnTo>
                    <a:lnTo>
                      <a:pt x="4343" y="3638"/>
                    </a:lnTo>
                    <a:lnTo>
                      <a:pt x="4363" y="3638"/>
                    </a:lnTo>
                    <a:lnTo>
                      <a:pt x="4363" y="3600"/>
                    </a:lnTo>
                    <a:lnTo>
                      <a:pt x="4343" y="3562"/>
                    </a:lnTo>
                    <a:lnTo>
                      <a:pt x="4343" y="3543"/>
                    </a:lnTo>
                    <a:lnTo>
                      <a:pt x="4343" y="3467"/>
                    </a:lnTo>
                    <a:lnTo>
                      <a:pt x="4343" y="3448"/>
                    </a:lnTo>
                    <a:lnTo>
                      <a:pt x="4343" y="3429"/>
                    </a:lnTo>
                    <a:lnTo>
                      <a:pt x="4324" y="3410"/>
                    </a:lnTo>
                    <a:lnTo>
                      <a:pt x="4343" y="3410"/>
                    </a:lnTo>
                    <a:lnTo>
                      <a:pt x="4363" y="3410"/>
                    </a:lnTo>
                    <a:lnTo>
                      <a:pt x="4382" y="3391"/>
                    </a:lnTo>
                    <a:lnTo>
                      <a:pt x="4400" y="3391"/>
                    </a:lnTo>
                    <a:lnTo>
                      <a:pt x="4439" y="3429"/>
                    </a:lnTo>
                    <a:lnTo>
                      <a:pt x="4439" y="3448"/>
                    </a:lnTo>
                    <a:lnTo>
                      <a:pt x="4458" y="3429"/>
                    </a:lnTo>
                    <a:lnTo>
                      <a:pt x="4477" y="3410"/>
                    </a:lnTo>
                    <a:lnTo>
                      <a:pt x="4496" y="3410"/>
                    </a:lnTo>
                    <a:lnTo>
                      <a:pt x="4515" y="3410"/>
                    </a:lnTo>
                    <a:lnTo>
                      <a:pt x="4515" y="3429"/>
                    </a:lnTo>
                    <a:lnTo>
                      <a:pt x="4534" y="3429"/>
                    </a:lnTo>
                    <a:lnTo>
                      <a:pt x="4553" y="3410"/>
                    </a:lnTo>
                    <a:lnTo>
                      <a:pt x="4553" y="3371"/>
                    </a:lnTo>
                    <a:lnTo>
                      <a:pt x="4572" y="3371"/>
                    </a:lnTo>
                    <a:lnTo>
                      <a:pt x="4572" y="3353"/>
                    </a:lnTo>
                    <a:lnTo>
                      <a:pt x="4591" y="3334"/>
                    </a:lnTo>
                    <a:lnTo>
                      <a:pt x="4629" y="3334"/>
                    </a:lnTo>
                    <a:lnTo>
                      <a:pt x="4648" y="3334"/>
                    </a:lnTo>
                    <a:lnTo>
                      <a:pt x="4667" y="3334"/>
                    </a:lnTo>
                    <a:lnTo>
                      <a:pt x="4648" y="3315"/>
                    </a:lnTo>
                    <a:lnTo>
                      <a:pt x="4648" y="3295"/>
                    </a:lnTo>
                    <a:lnTo>
                      <a:pt x="4610" y="3276"/>
                    </a:lnTo>
                    <a:lnTo>
                      <a:pt x="4610" y="3257"/>
                    </a:lnTo>
                    <a:lnTo>
                      <a:pt x="4591" y="3257"/>
                    </a:lnTo>
                    <a:lnTo>
                      <a:pt x="4591" y="3239"/>
                    </a:lnTo>
                    <a:lnTo>
                      <a:pt x="4610" y="3219"/>
                    </a:lnTo>
                    <a:lnTo>
                      <a:pt x="4610" y="3200"/>
                    </a:lnTo>
                    <a:lnTo>
                      <a:pt x="4591" y="3200"/>
                    </a:lnTo>
                    <a:lnTo>
                      <a:pt x="4591" y="3181"/>
                    </a:lnTo>
                    <a:lnTo>
                      <a:pt x="4591" y="3162"/>
                    </a:lnTo>
                    <a:lnTo>
                      <a:pt x="4591" y="3181"/>
                    </a:lnTo>
                    <a:lnTo>
                      <a:pt x="4610" y="3181"/>
                    </a:lnTo>
                    <a:lnTo>
                      <a:pt x="4629" y="3181"/>
                    </a:lnTo>
                    <a:lnTo>
                      <a:pt x="4629" y="3162"/>
                    </a:lnTo>
                    <a:lnTo>
                      <a:pt x="4629" y="3143"/>
                    </a:lnTo>
                    <a:lnTo>
                      <a:pt x="4629" y="3124"/>
                    </a:lnTo>
                    <a:lnTo>
                      <a:pt x="4629" y="3105"/>
                    </a:lnTo>
                    <a:lnTo>
                      <a:pt x="4648" y="3105"/>
                    </a:lnTo>
                    <a:lnTo>
                      <a:pt x="4648" y="3086"/>
                    </a:lnTo>
                    <a:lnTo>
                      <a:pt x="4667" y="3105"/>
                    </a:lnTo>
                    <a:lnTo>
                      <a:pt x="4686" y="3086"/>
                    </a:lnTo>
                    <a:lnTo>
                      <a:pt x="4705" y="3086"/>
                    </a:lnTo>
                    <a:lnTo>
                      <a:pt x="4724" y="3086"/>
                    </a:lnTo>
                    <a:lnTo>
                      <a:pt x="4744" y="3067"/>
                    </a:lnTo>
                    <a:lnTo>
                      <a:pt x="4763" y="3067"/>
                    </a:lnTo>
                    <a:lnTo>
                      <a:pt x="4781" y="3067"/>
                    </a:lnTo>
                    <a:lnTo>
                      <a:pt x="4781" y="3048"/>
                    </a:lnTo>
                    <a:lnTo>
                      <a:pt x="4781" y="3029"/>
                    </a:lnTo>
                    <a:lnTo>
                      <a:pt x="4800" y="3029"/>
                    </a:lnTo>
                    <a:lnTo>
                      <a:pt x="4820" y="3029"/>
                    </a:lnTo>
                    <a:lnTo>
                      <a:pt x="4820" y="3048"/>
                    </a:lnTo>
                    <a:lnTo>
                      <a:pt x="4839" y="3048"/>
                    </a:lnTo>
                    <a:lnTo>
                      <a:pt x="4876" y="3029"/>
                    </a:lnTo>
                    <a:lnTo>
                      <a:pt x="4876" y="3010"/>
                    </a:lnTo>
                    <a:lnTo>
                      <a:pt x="4896" y="2990"/>
                    </a:lnTo>
                    <a:lnTo>
                      <a:pt x="4876" y="2990"/>
                    </a:lnTo>
                    <a:lnTo>
                      <a:pt x="4876" y="2972"/>
                    </a:lnTo>
                    <a:lnTo>
                      <a:pt x="4858" y="2972"/>
                    </a:lnTo>
                    <a:lnTo>
                      <a:pt x="4876" y="2972"/>
                    </a:lnTo>
                    <a:lnTo>
                      <a:pt x="4953" y="2953"/>
                    </a:lnTo>
                    <a:lnTo>
                      <a:pt x="4972" y="2953"/>
                    </a:lnTo>
                    <a:lnTo>
                      <a:pt x="4991" y="2933"/>
                    </a:lnTo>
                    <a:lnTo>
                      <a:pt x="5010" y="2914"/>
                    </a:lnTo>
                    <a:lnTo>
                      <a:pt x="5029" y="2914"/>
                    </a:lnTo>
                    <a:lnTo>
                      <a:pt x="5029" y="2895"/>
                    </a:lnTo>
                    <a:lnTo>
                      <a:pt x="5067" y="2858"/>
                    </a:lnTo>
                    <a:lnTo>
                      <a:pt x="5086" y="2838"/>
                    </a:lnTo>
                    <a:lnTo>
                      <a:pt x="5086" y="2819"/>
                    </a:lnTo>
                    <a:lnTo>
                      <a:pt x="5086" y="2781"/>
                    </a:lnTo>
                    <a:lnTo>
                      <a:pt x="5105" y="2781"/>
                    </a:lnTo>
                    <a:lnTo>
                      <a:pt x="5105" y="2762"/>
                    </a:lnTo>
                    <a:lnTo>
                      <a:pt x="5105" y="2743"/>
                    </a:lnTo>
                    <a:lnTo>
                      <a:pt x="5125" y="2743"/>
                    </a:lnTo>
                    <a:lnTo>
                      <a:pt x="5125" y="2724"/>
                    </a:lnTo>
                    <a:lnTo>
                      <a:pt x="5125" y="2705"/>
                    </a:lnTo>
                    <a:lnTo>
                      <a:pt x="5125" y="2686"/>
                    </a:lnTo>
                    <a:lnTo>
                      <a:pt x="5105" y="2686"/>
                    </a:lnTo>
                    <a:lnTo>
                      <a:pt x="5105" y="2667"/>
                    </a:lnTo>
                    <a:lnTo>
                      <a:pt x="5105" y="2648"/>
                    </a:lnTo>
                    <a:lnTo>
                      <a:pt x="5105" y="2629"/>
                    </a:lnTo>
                    <a:lnTo>
                      <a:pt x="5105" y="2610"/>
                    </a:lnTo>
                    <a:lnTo>
                      <a:pt x="5105" y="2591"/>
                    </a:lnTo>
                    <a:lnTo>
                      <a:pt x="5105" y="2572"/>
                    </a:lnTo>
                    <a:lnTo>
                      <a:pt x="5105" y="2553"/>
                    </a:lnTo>
                    <a:lnTo>
                      <a:pt x="5086" y="2533"/>
                    </a:lnTo>
                    <a:lnTo>
                      <a:pt x="5105" y="2514"/>
                    </a:lnTo>
                    <a:lnTo>
                      <a:pt x="5105" y="2496"/>
                    </a:lnTo>
                    <a:lnTo>
                      <a:pt x="5086" y="2477"/>
                    </a:lnTo>
                    <a:lnTo>
                      <a:pt x="5105" y="2477"/>
                    </a:lnTo>
                    <a:lnTo>
                      <a:pt x="5105" y="2457"/>
                    </a:lnTo>
                    <a:lnTo>
                      <a:pt x="5105" y="2438"/>
                    </a:lnTo>
                    <a:lnTo>
                      <a:pt x="5105" y="2419"/>
                    </a:lnTo>
                    <a:lnTo>
                      <a:pt x="5125" y="2419"/>
                    </a:lnTo>
                    <a:lnTo>
                      <a:pt x="5162" y="2343"/>
                    </a:lnTo>
                    <a:lnTo>
                      <a:pt x="5162" y="2324"/>
                    </a:lnTo>
                    <a:lnTo>
                      <a:pt x="5181" y="2305"/>
                    </a:lnTo>
                    <a:lnTo>
                      <a:pt x="5181" y="2286"/>
                    </a:lnTo>
                    <a:lnTo>
                      <a:pt x="5162" y="2267"/>
                    </a:lnTo>
                    <a:lnTo>
                      <a:pt x="5181" y="2267"/>
                    </a:lnTo>
                    <a:lnTo>
                      <a:pt x="5181" y="2248"/>
                    </a:lnTo>
                    <a:lnTo>
                      <a:pt x="5220" y="2248"/>
                    </a:lnTo>
                    <a:lnTo>
                      <a:pt x="5239" y="2229"/>
                    </a:lnTo>
                    <a:lnTo>
                      <a:pt x="5277" y="2229"/>
                    </a:lnTo>
                    <a:lnTo>
                      <a:pt x="5277" y="2210"/>
                    </a:lnTo>
                    <a:lnTo>
                      <a:pt x="5296" y="2210"/>
                    </a:lnTo>
                    <a:lnTo>
                      <a:pt x="5296" y="2191"/>
                    </a:lnTo>
                    <a:lnTo>
                      <a:pt x="5277" y="2191"/>
                    </a:lnTo>
                    <a:lnTo>
                      <a:pt x="5277" y="2172"/>
                    </a:lnTo>
                    <a:lnTo>
                      <a:pt x="5277" y="2152"/>
                    </a:lnTo>
                    <a:lnTo>
                      <a:pt x="5296" y="2115"/>
                    </a:lnTo>
                    <a:lnTo>
                      <a:pt x="5296" y="2096"/>
                    </a:lnTo>
                    <a:lnTo>
                      <a:pt x="5315" y="2076"/>
                    </a:lnTo>
                    <a:lnTo>
                      <a:pt x="5334" y="2076"/>
                    </a:lnTo>
                    <a:lnTo>
                      <a:pt x="5353" y="2076"/>
                    </a:lnTo>
                    <a:lnTo>
                      <a:pt x="5372" y="2096"/>
                    </a:lnTo>
                    <a:lnTo>
                      <a:pt x="5391" y="2096"/>
                    </a:lnTo>
                    <a:lnTo>
                      <a:pt x="5410" y="2096"/>
                    </a:lnTo>
                    <a:lnTo>
                      <a:pt x="5410" y="2076"/>
                    </a:lnTo>
                    <a:lnTo>
                      <a:pt x="5429" y="2019"/>
                    </a:lnTo>
                    <a:lnTo>
                      <a:pt x="5448" y="2000"/>
                    </a:lnTo>
                    <a:lnTo>
                      <a:pt x="5467" y="2000"/>
                    </a:lnTo>
                    <a:lnTo>
                      <a:pt x="5467" y="1981"/>
                    </a:lnTo>
                    <a:lnTo>
                      <a:pt x="5486" y="1981"/>
                    </a:lnTo>
                    <a:lnTo>
                      <a:pt x="5486" y="1962"/>
                    </a:lnTo>
                    <a:lnTo>
                      <a:pt x="5486" y="1943"/>
                    </a:lnTo>
                    <a:lnTo>
                      <a:pt x="5486" y="1924"/>
                    </a:lnTo>
                    <a:lnTo>
                      <a:pt x="5467" y="1886"/>
                    </a:lnTo>
                    <a:lnTo>
                      <a:pt x="5467" y="1867"/>
                    </a:lnTo>
                    <a:lnTo>
                      <a:pt x="5467" y="1829"/>
                    </a:lnTo>
                    <a:lnTo>
                      <a:pt x="5467" y="1810"/>
                    </a:lnTo>
                    <a:lnTo>
                      <a:pt x="5467" y="1791"/>
                    </a:lnTo>
                    <a:lnTo>
                      <a:pt x="5467" y="1771"/>
                    </a:lnTo>
                    <a:lnTo>
                      <a:pt x="5467" y="1753"/>
                    </a:lnTo>
                    <a:lnTo>
                      <a:pt x="5506" y="1753"/>
                    </a:lnTo>
                    <a:lnTo>
                      <a:pt x="5524" y="1734"/>
                    </a:lnTo>
                    <a:lnTo>
                      <a:pt x="5543" y="1734"/>
                    </a:lnTo>
                    <a:lnTo>
                      <a:pt x="5562" y="1715"/>
                    </a:lnTo>
                    <a:lnTo>
                      <a:pt x="5601" y="1676"/>
                    </a:lnTo>
                    <a:lnTo>
                      <a:pt x="5601" y="1657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65" name="Freeform 36">
                <a:extLst>
                  <a:ext uri="{FF2B5EF4-FFF2-40B4-BE49-F238E27FC236}">
                    <a16:creationId xmlns:a16="http://schemas.microsoft.com/office/drawing/2014/main" id="{A3276642-D444-194B-BD24-94C79E441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47175" y="12111038"/>
                <a:ext cx="2003425" cy="1522412"/>
              </a:xfrm>
              <a:custGeom>
                <a:avLst/>
                <a:gdLst>
                  <a:gd name="T0" fmla="*/ 2147483646 w 5563"/>
                  <a:gd name="T1" fmla="*/ 2147483646 h 4230"/>
                  <a:gd name="T2" fmla="*/ 2147483646 w 5563"/>
                  <a:gd name="T3" fmla="*/ 2147483646 h 4230"/>
                  <a:gd name="T4" fmla="*/ 2147483646 w 5563"/>
                  <a:gd name="T5" fmla="*/ 2147483646 h 4230"/>
                  <a:gd name="T6" fmla="*/ 2147483646 w 5563"/>
                  <a:gd name="T7" fmla="*/ 2147483646 h 4230"/>
                  <a:gd name="T8" fmla="*/ 2147483646 w 5563"/>
                  <a:gd name="T9" fmla="*/ 2147483646 h 4230"/>
                  <a:gd name="T10" fmla="*/ 2147483646 w 5563"/>
                  <a:gd name="T11" fmla="*/ 2147483646 h 4230"/>
                  <a:gd name="T12" fmla="*/ 2147483646 w 5563"/>
                  <a:gd name="T13" fmla="*/ 2147483646 h 4230"/>
                  <a:gd name="T14" fmla="*/ 2147483646 w 5563"/>
                  <a:gd name="T15" fmla="*/ 2147483646 h 4230"/>
                  <a:gd name="T16" fmla="*/ 2147483646 w 5563"/>
                  <a:gd name="T17" fmla="*/ 2147483646 h 4230"/>
                  <a:gd name="T18" fmla="*/ 2147483646 w 5563"/>
                  <a:gd name="T19" fmla="*/ 2147483646 h 4230"/>
                  <a:gd name="T20" fmla="*/ 2147483646 w 5563"/>
                  <a:gd name="T21" fmla="*/ 2147483646 h 4230"/>
                  <a:gd name="T22" fmla="*/ 2147483646 w 5563"/>
                  <a:gd name="T23" fmla="*/ 2147483646 h 4230"/>
                  <a:gd name="T24" fmla="*/ 2147483646 w 5563"/>
                  <a:gd name="T25" fmla="*/ 2147483646 h 4230"/>
                  <a:gd name="T26" fmla="*/ 2147483646 w 5563"/>
                  <a:gd name="T27" fmla="*/ 2147483646 h 4230"/>
                  <a:gd name="T28" fmla="*/ 2147483646 w 5563"/>
                  <a:gd name="T29" fmla="*/ 2147483646 h 4230"/>
                  <a:gd name="T30" fmla="*/ 2147483646 w 5563"/>
                  <a:gd name="T31" fmla="*/ 2147483646 h 4230"/>
                  <a:gd name="T32" fmla="*/ 2147483646 w 5563"/>
                  <a:gd name="T33" fmla="*/ 2147483646 h 4230"/>
                  <a:gd name="T34" fmla="*/ 2147483646 w 5563"/>
                  <a:gd name="T35" fmla="*/ 2147483646 h 4230"/>
                  <a:gd name="T36" fmla="*/ 2147483646 w 5563"/>
                  <a:gd name="T37" fmla="*/ 2147483646 h 4230"/>
                  <a:gd name="T38" fmla="*/ 2147483646 w 5563"/>
                  <a:gd name="T39" fmla="*/ 2147483646 h 4230"/>
                  <a:gd name="T40" fmla="*/ 2147483646 w 5563"/>
                  <a:gd name="T41" fmla="*/ 2147483646 h 4230"/>
                  <a:gd name="T42" fmla="*/ 2147483646 w 5563"/>
                  <a:gd name="T43" fmla="*/ 2147483646 h 4230"/>
                  <a:gd name="T44" fmla="*/ 2147483646 w 5563"/>
                  <a:gd name="T45" fmla="*/ 2147483646 h 4230"/>
                  <a:gd name="T46" fmla="*/ 2147483646 w 5563"/>
                  <a:gd name="T47" fmla="*/ 2147483646 h 4230"/>
                  <a:gd name="T48" fmla="*/ 2147483646 w 5563"/>
                  <a:gd name="T49" fmla="*/ 2147483646 h 4230"/>
                  <a:gd name="T50" fmla="*/ 2147483646 w 5563"/>
                  <a:gd name="T51" fmla="*/ 2147483646 h 4230"/>
                  <a:gd name="T52" fmla="*/ 2147483646 w 5563"/>
                  <a:gd name="T53" fmla="*/ 2147483646 h 4230"/>
                  <a:gd name="T54" fmla="*/ 2147483646 w 5563"/>
                  <a:gd name="T55" fmla="*/ 2147483646 h 4230"/>
                  <a:gd name="T56" fmla="*/ 2147483646 w 5563"/>
                  <a:gd name="T57" fmla="*/ 2147483646 h 4230"/>
                  <a:gd name="T58" fmla="*/ 2147483646 w 5563"/>
                  <a:gd name="T59" fmla="*/ 2147483646 h 4230"/>
                  <a:gd name="T60" fmla="*/ 2147483646 w 5563"/>
                  <a:gd name="T61" fmla="*/ 2147483646 h 4230"/>
                  <a:gd name="T62" fmla="*/ 2147483646 w 5563"/>
                  <a:gd name="T63" fmla="*/ 2147483646 h 4230"/>
                  <a:gd name="T64" fmla="*/ 2147483646 w 5563"/>
                  <a:gd name="T65" fmla="*/ 2147483646 h 4230"/>
                  <a:gd name="T66" fmla="*/ 2147483646 w 5563"/>
                  <a:gd name="T67" fmla="*/ 2147483646 h 4230"/>
                  <a:gd name="T68" fmla="*/ 2147483646 w 5563"/>
                  <a:gd name="T69" fmla="*/ 2147483646 h 4230"/>
                  <a:gd name="T70" fmla="*/ 2147483646 w 5563"/>
                  <a:gd name="T71" fmla="*/ 2147483646 h 4230"/>
                  <a:gd name="T72" fmla="*/ 2147483646 w 5563"/>
                  <a:gd name="T73" fmla="*/ 2147483646 h 4230"/>
                  <a:gd name="T74" fmla="*/ 2147483646 w 5563"/>
                  <a:gd name="T75" fmla="*/ 2147483646 h 4230"/>
                  <a:gd name="T76" fmla="*/ 2147483646 w 5563"/>
                  <a:gd name="T77" fmla="*/ 2147483646 h 4230"/>
                  <a:gd name="T78" fmla="*/ 2147483646 w 5563"/>
                  <a:gd name="T79" fmla="*/ 2147483646 h 4230"/>
                  <a:gd name="T80" fmla="*/ 2147483646 w 5563"/>
                  <a:gd name="T81" fmla="*/ 2147483646 h 4230"/>
                  <a:gd name="T82" fmla="*/ 2147483646 w 5563"/>
                  <a:gd name="T83" fmla="*/ 2147483646 h 4230"/>
                  <a:gd name="T84" fmla="*/ 2147483646 w 5563"/>
                  <a:gd name="T85" fmla="*/ 2147483646 h 4230"/>
                  <a:gd name="T86" fmla="*/ 2147483646 w 5563"/>
                  <a:gd name="T87" fmla="*/ 2147483646 h 4230"/>
                  <a:gd name="T88" fmla="*/ 2147483646 w 5563"/>
                  <a:gd name="T89" fmla="*/ 2147483646 h 4230"/>
                  <a:gd name="T90" fmla="*/ 2147483646 w 5563"/>
                  <a:gd name="T91" fmla="*/ 2147483646 h 4230"/>
                  <a:gd name="T92" fmla="*/ 2147483646 w 5563"/>
                  <a:gd name="T93" fmla="*/ 2147483646 h 4230"/>
                  <a:gd name="T94" fmla="*/ 2147483646 w 5563"/>
                  <a:gd name="T95" fmla="*/ 2147483646 h 4230"/>
                  <a:gd name="T96" fmla="*/ 2147483646 w 5563"/>
                  <a:gd name="T97" fmla="*/ 2147483646 h 4230"/>
                  <a:gd name="T98" fmla="*/ 2147483646 w 5563"/>
                  <a:gd name="T99" fmla="*/ 2147483646 h 4230"/>
                  <a:gd name="T100" fmla="*/ 2147483646 w 5563"/>
                  <a:gd name="T101" fmla="*/ 2147483646 h 4230"/>
                  <a:gd name="T102" fmla="*/ 2147483646 w 5563"/>
                  <a:gd name="T103" fmla="*/ 2147483646 h 4230"/>
                  <a:gd name="T104" fmla="*/ 2147483646 w 5563"/>
                  <a:gd name="T105" fmla="*/ 2147483646 h 4230"/>
                  <a:gd name="T106" fmla="*/ 2147483646 w 5563"/>
                  <a:gd name="T107" fmla="*/ 2147483646 h 4230"/>
                  <a:gd name="T108" fmla="*/ 2147483646 w 5563"/>
                  <a:gd name="T109" fmla="*/ 2147483646 h 4230"/>
                  <a:gd name="T110" fmla="*/ 2147483646 w 5563"/>
                  <a:gd name="T111" fmla="*/ 2147483646 h 4230"/>
                  <a:gd name="T112" fmla="*/ 2147483646 w 5563"/>
                  <a:gd name="T113" fmla="*/ 2147483646 h 4230"/>
                  <a:gd name="T114" fmla="*/ 2147483646 w 5563"/>
                  <a:gd name="T115" fmla="*/ 2147483646 h 4230"/>
                  <a:gd name="T116" fmla="*/ 2147483646 w 5563"/>
                  <a:gd name="T117" fmla="*/ 2147483646 h 4230"/>
                  <a:gd name="T118" fmla="*/ 2147483646 w 5563"/>
                  <a:gd name="T119" fmla="*/ 2147483646 h 4230"/>
                  <a:gd name="T120" fmla="*/ 2147483646 w 5563"/>
                  <a:gd name="T121" fmla="*/ 2147483646 h 4230"/>
                  <a:gd name="T122" fmla="*/ 2147483646 w 5563"/>
                  <a:gd name="T123" fmla="*/ 2147483646 h 4230"/>
                  <a:gd name="T124" fmla="*/ 2147483646 w 5563"/>
                  <a:gd name="T125" fmla="*/ 2147483646 h 4230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563" h="4230">
                    <a:moveTo>
                      <a:pt x="610" y="3905"/>
                    </a:moveTo>
                    <a:lnTo>
                      <a:pt x="590" y="3886"/>
                    </a:lnTo>
                    <a:lnTo>
                      <a:pt x="571" y="3886"/>
                    </a:lnTo>
                    <a:lnTo>
                      <a:pt x="571" y="3905"/>
                    </a:lnTo>
                    <a:lnTo>
                      <a:pt x="590" y="3943"/>
                    </a:lnTo>
                    <a:lnTo>
                      <a:pt x="610" y="3943"/>
                    </a:lnTo>
                    <a:lnTo>
                      <a:pt x="610" y="3924"/>
                    </a:lnTo>
                    <a:lnTo>
                      <a:pt x="610" y="3905"/>
                    </a:lnTo>
                    <a:close/>
                    <a:moveTo>
                      <a:pt x="705" y="3657"/>
                    </a:moveTo>
                    <a:lnTo>
                      <a:pt x="705" y="3657"/>
                    </a:lnTo>
                    <a:lnTo>
                      <a:pt x="686" y="3657"/>
                    </a:lnTo>
                    <a:lnTo>
                      <a:pt x="667" y="3695"/>
                    </a:lnTo>
                    <a:lnTo>
                      <a:pt x="686" y="3714"/>
                    </a:lnTo>
                    <a:lnTo>
                      <a:pt x="705" y="3695"/>
                    </a:lnTo>
                    <a:lnTo>
                      <a:pt x="724" y="3695"/>
                    </a:lnTo>
                    <a:lnTo>
                      <a:pt x="724" y="3676"/>
                    </a:lnTo>
                    <a:lnTo>
                      <a:pt x="724" y="3657"/>
                    </a:lnTo>
                    <a:lnTo>
                      <a:pt x="705" y="3657"/>
                    </a:lnTo>
                    <a:close/>
                    <a:moveTo>
                      <a:pt x="667" y="3600"/>
                    </a:moveTo>
                    <a:lnTo>
                      <a:pt x="667" y="3600"/>
                    </a:lnTo>
                    <a:lnTo>
                      <a:pt x="667" y="3581"/>
                    </a:lnTo>
                    <a:lnTo>
                      <a:pt x="648" y="3562"/>
                    </a:lnTo>
                    <a:lnTo>
                      <a:pt x="629" y="3562"/>
                    </a:lnTo>
                    <a:lnTo>
                      <a:pt x="610" y="3562"/>
                    </a:lnTo>
                    <a:lnTo>
                      <a:pt x="610" y="3581"/>
                    </a:lnTo>
                    <a:lnTo>
                      <a:pt x="590" y="3581"/>
                    </a:lnTo>
                    <a:lnTo>
                      <a:pt x="571" y="3581"/>
                    </a:lnTo>
                    <a:lnTo>
                      <a:pt x="553" y="3581"/>
                    </a:lnTo>
                    <a:lnTo>
                      <a:pt x="553" y="3562"/>
                    </a:lnTo>
                    <a:lnTo>
                      <a:pt x="553" y="3543"/>
                    </a:lnTo>
                    <a:lnTo>
                      <a:pt x="534" y="3562"/>
                    </a:lnTo>
                    <a:lnTo>
                      <a:pt x="514" y="3562"/>
                    </a:lnTo>
                    <a:lnTo>
                      <a:pt x="476" y="3562"/>
                    </a:lnTo>
                    <a:lnTo>
                      <a:pt x="476" y="3581"/>
                    </a:lnTo>
                    <a:lnTo>
                      <a:pt x="495" y="3562"/>
                    </a:lnTo>
                    <a:lnTo>
                      <a:pt x="495" y="3581"/>
                    </a:lnTo>
                    <a:lnTo>
                      <a:pt x="476" y="3581"/>
                    </a:lnTo>
                    <a:lnTo>
                      <a:pt x="457" y="3581"/>
                    </a:lnTo>
                    <a:lnTo>
                      <a:pt x="476" y="3581"/>
                    </a:lnTo>
                    <a:lnTo>
                      <a:pt x="476" y="3600"/>
                    </a:lnTo>
                    <a:lnTo>
                      <a:pt x="457" y="3600"/>
                    </a:lnTo>
                    <a:lnTo>
                      <a:pt x="438" y="3600"/>
                    </a:lnTo>
                    <a:lnTo>
                      <a:pt x="457" y="3600"/>
                    </a:lnTo>
                    <a:lnTo>
                      <a:pt x="457" y="3619"/>
                    </a:lnTo>
                    <a:lnTo>
                      <a:pt x="438" y="3638"/>
                    </a:lnTo>
                    <a:lnTo>
                      <a:pt x="457" y="3638"/>
                    </a:lnTo>
                    <a:lnTo>
                      <a:pt x="476" y="3638"/>
                    </a:lnTo>
                    <a:lnTo>
                      <a:pt x="495" y="3619"/>
                    </a:lnTo>
                    <a:lnTo>
                      <a:pt x="534" y="3619"/>
                    </a:lnTo>
                    <a:lnTo>
                      <a:pt x="590" y="3619"/>
                    </a:lnTo>
                    <a:lnTo>
                      <a:pt x="610" y="3638"/>
                    </a:lnTo>
                    <a:lnTo>
                      <a:pt x="629" y="3638"/>
                    </a:lnTo>
                    <a:lnTo>
                      <a:pt x="629" y="3657"/>
                    </a:lnTo>
                    <a:lnTo>
                      <a:pt x="629" y="3676"/>
                    </a:lnTo>
                    <a:lnTo>
                      <a:pt x="648" y="3676"/>
                    </a:lnTo>
                    <a:lnTo>
                      <a:pt x="648" y="3657"/>
                    </a:lnTo>
                    <a:lnTo>
                      <a:pt x="648" y="3638"/>
                    </a:lnTo>
                    <a:lnTo>
                      <a:pt x="667" y="3600"/>
                    </a:lnTo>
                    <a:close/>
                    <a:moveTo>
                      <a:pt x="629" y="3467"/>
                    </a:moveTo>
                    <a:lnTo>
                      <a:pt x="629" y="3467"/>
                    </a:lnTo>
                    <a:lnTo>
                      <a:pt x="610" y="3448"/>
                    </a:lnTo>
                    <a:lnTo>
                      <a:pt x="590" y="3467"/>
                    </a:lnTo>
                    <a:lnTo>
                      <a:pt x="571" y="3467"/>
                    </a:lnTo>
                    <a:lnTo>
                      <a:pt x="571" y="3486"/>
                    </a:lnTo>
                    <a:lnTo>
                      <a:pt x="590" y="3486"/>
                    </a:lnTo>
                    <a:lnTo>
                      <a:pt x="590" y="3505"/>
                    </a:lnTo>
                    <a:lnTo>
                      <a:pt x="610" y="3505"/>
                    </a:lnTo>
                    <a:lnTo>
                      <a:pt x="610" y="3486"/>
                    </a:lnTo>
                    <a:lnTo>
                      <a:pt x="610" y="3505"/>
                    </a:lnTo>
                    <a:lnTo>
                      <a:pt x="629" y="3505"/>
                    </a:lnTo>
                    <a:lnTo>
                      <a:pt x="629" y="3524"/>
                    </a:lnTo>
                    <a:lnTo>
                      <a:pt x="648" y="3524"/>
                    </a:lnTo>
                    <a:lnTo>
                      <a:pt x="667" y="3543"/>
                    </a:lnTo>
                    <a:lnTo>
                      <a:pt x="667" y="3524"/>
                    </a:lnTo>
                    <a:lnTo>
                      <a:pt x="686" y="3524"/>
                    </a:lnTo>
                    <a:lnTo>
                      <a:pt x="705" y="3486"/>
                    </a:lnTo>
                    <a:lnTo>
                      <a:pt x="705" y="3467"/>
                    </a:lnTo>
                    <a:lnTo>
                      <a:pt x="686" y="3467"/>
                    </a:lnTo>
                    <a:lnTo>
                      <a:pt x="667" y="3505"/>
                    </a:lnTo>
                    <a:lnTo>
                      <a:pt x="667" y="3486"/>
                    </a:lnTo>
                    <a:lnTo>
                      <a:pt x="686" y="3467"/>
                    </a:lnTo>
                    <a:lnTo>
                      <a:pt x="667" y="3467"/>
                    </a:lnTo>
                    <a:lnTo>
                      <a:pt x="648" y="3467"/>
                    </a:lnTo>
                    <a:lnTo>
                      <a:pt x="629" y="3467"/>
                    </a:lnTo>
                    <a:lnTo>
                      <a:pt x="629" y="3486"/>
                    </a:lnTo>
                    <a:lnTo>
                      <a:pt x="610" y="3467"/>
                    </a:lnTo>
                    <a:lnTo>
                      <a:pt x="590" y="3467"/>
                    </a:lnTo>
                    <a:lnTo>
                      <a:pt x="610" y="3467"/>
                    </a:lnTo>
                    <a:lnTo>
                      <a:pt x="629" y="3467"/>
                    </a:lnTo>
                    <a:close/>
                    <a:moveTo>
                      <a:pt x="1733" y="3105"/>
                    </a:moveTo>
                    <a:lnTo>
                      <a:pt x="1714" y="3105"/>
                    </a:lnTo>
                    <a:lnTo>
                      <a:pt x="1695" y="3105"/>
                    </a:lnTo>
                    <a:lnTo>
                      <a:pt x="1677" y="3105"/>
                    </a:lnTo>
                    <a:lnTo>
                      <a:pt x="1657" y="3105"/>
                    </a:lnTo>
                    <a:lnTo>
                      <a:pt x="1619" y="3105"/>
                    </a:lnTo>
                    <a:lnTo>
                      <a:pt x="1619" y="3124"/>
                    </a:lnTo>
                    <a:lnTo>
                      <a:pt x="1619" y="3143"/>
                    </a:lnTo>
                    <a:lnTo>
                      <a:pt x="1600" y="3162"/>
                    </a:lnTo>
                    <a:lnTo>
                      <a:pt x="1600" y="3181"/>
                    </a:lnTo>
                    <a:lnTo>
                      <a:pt x="1638" y="3181"/>
                    </a:lnTo>
                    <a:lnTo>
                      <a:pt x="1638" y="3162"/>
                    </a:lnTo>
                    <a:lnTo>
                      <a:pt x="1657" y="3162"/>
                    </a:lnTo>
                    <a:lnTo>
                      <a:pt x="1657" y="3143"/>
                    </a:lnTo>
                    <a:lnTo>
                      <a:pt x="1677" y="3143"/>
                    </a:lnTo>
                    <a:lnTo>
                      <a:pt x="1714" y="3143"/>
                    </a:lnTo>
                    <a:lnTo>
                      <a:pt x="1733" y="3124"/>
                    </a:lnTo>
                    <a:lnTo>
                      <a:pt x="1733" y="3105"/>
                    </a:lnTo>
                    <a:close/>
                    <a:moveTo>
                      <a:pt x="2190" y="3067"/>
                    </a:moveTo>
                    <a:lnTo>
                      <a:pt x="2171" y="3086"/>
                    </a:lnTo>
                    <a:lnTo>
                      <a:pt x="2153" y="3086"/>
                    </a:lnTo>
                    <a:lnTo>
                      <a:pt x="2153" y="3105"/>
                    </a:lnTo>
                    <a:lnTo>
                      <a:pt x="2134" y="3124"/>
                    </a:lnTo>
                    <a:lnTo>
                      <a:pt x="2114" y="3143"/>
                    </a:lnTo>
                    <a:lnTo>
                      <a:pt x="2134" y="3143"/>
                    </a:lnTo>
                    <a:lnTo>
                      <a:pt x="2153" y="3143"/>
                    </a:lnTo>
                    <a:lnTo>
                      <a:pt x="2153" y="3124"/>
                    </a:lnTo>
                    <a:lnTo>
                      <a:pt x="2153" y="3143"/>
                    </a:lnTo>
                    <a:lnTo>
                      <a:pt x="2171" y="3143"/>
                    </a:lnTo>
                    <a:lnTo>
                      <a:pt x="2190" y="3143"/>
                    </a:lnTo>
                    <a:lnTo>
                      <a:pt x="2190" y="3124"/>
                    </a:lnTo>
                    <a:lnTo>
                      <a:pt x="2210" y="3124"/>
                    </a:lnTo>
                    <a:lnTo>
                      <a:pt x="2210" y="3105"/>
                    </a:lnTo>
                    <a:lnTo>
                      <a:pt x="2210" y="3086"/>
                    </a:lnTo>
                    <a:lnTo>
                      <a:pt x="2229" y="3067"/>
                    </a:lnTo>
                    <a:lnTo>
                      <a:pt x="2210" y="3067"/>
                    </a:lnTo>
                    <a:lnTo>
                      <a:pt x="2190" y="3067"/>
                    </a:lnTo>
                    <a:close/>
                    <a:moveTo>
                      <a:pt x="2362" y="3010"/>
                    </a:moveTo>
                    <a:lnTo>
                      <a:pt x="2362" y="3010"/>
                    </a:lnTo>
                    <a:lnTo>
                      <a:pt x="2343" y="3010"/>
                    </a:lnTo>
                    <a:lnTo>
                      <a:pt x="2324" y="3010"/>
                    </a:lnTo>
                    <a:lnTo>
                      <a:pt x="2305" y="3010"/>
                    </a:lnTo>
                    <a:lnTo>
                      <a:pt x="2305" y="3048"/>
                    </a:lnTo>
                    <a:lnTo>
                      <a:pt x="2286" y="3048"/>
                    </a:lnTo>
                    <a:lnTo>
                      <a:pt x="2267" y="3048"/>
                    </a:lnTo>
                    <a:lnTo>
                      <a:pt x="2267" y="3067"/>
                    </a:lnTo>
                    <a:lnTo>
                      <a:pt x="2267" y="3086"/>
                    </a:lnTo>
                    <a:lnTo>
                      <a:pt x="2286" y="3086"/>
                    </a:lnTo>
                    <a:lnTo>
                      <a:pt x="2305" y="3086"/>
                    </a:lnTo>
                    <a:lnTo>
                      <a:pt x="2305" y="3067"/>
                    </a:lnTo>
                    <a:lnTo>
                      <a:pt x="2305" y="3105"/>
                    </a:lnTo>
                    <a:lnTo>
                      <a:pt x="2286" y="3124"/>
                    </a:lnTo>
                    <a:lnTo>
                      <a:pt x="2286" y="3143"/>
                    </a:lnTo>
                    <a:lnTo>
                      <a:pt x="2305" y="3143"/>
                    </a:lnTo>
                    <a:lnTo>
                      <a:pt x="2305" y="3162"/>
                    </a:lnTo>
                    <a:lnTo>
                      <a:pt x="2324" y="3162"/>
                    </a:lnTo>
                    <a:lnTo>
                      <a:pt x="2343" y="3162"/>
                    </a:lnTo>
                    <a:lnTo>
                      <a:pt x="2324" y="3143"/>
                    </a:lnTo>
                    <a:lnTo>
                      <a:pt x="2324" y="3124"/>
                    </a:lnTo>
                    <a:lnTo>
                      <a:pt x="2343" y="3105"/>
                    </a:lnTo>
                    <a:lnTo>
                      <a:pt x="2343" y="3086"/>
                    </a:lnTo>
                    <a:lnTo>
                      <a:pt x="2324" y="3086"/>
                    </a:lnTo>
                    <a:lnTo>
                      <a:pt x="2324" y="3067"/>
                    </a:lnTo>
                    <a:lnTo>
                      <a:pt x="2343" y="3048"/>
                    </a:lnTo>
                    <a:lnTo>
                      <a:pt x="2362" y="3048"/>
                    </a:lnTo>
                    <a:lnTo>
                      <a:pt x="2381" y="3028"/>
                    </a:lnTo>
                    <a:lnTo>
                      <a:pt x="2381" y="3010"/>
                    </a:lnTo>
                    <a:lnTo>
                      <a:pt x="2362" y="3010"/>
                    </a:lnTo>
                    <a:close/>
                    <a:moveTo>
                      <a:pt x="2686" y="2896"/>
                    </a:moveTo>
                    <a:lnTo>
                      <a:pt x="2686" y="2876"/>
                    </a:lnTo>
                    <a:lnTo>
                      <a:pt x="2667" y="2876"/>
                    </a:lnTo>
                    <a:lnTo>
                      <a:pt x="2648" y="2876"/>
                    </a:lnTo>
                    <a:lnTo>
                      <a:pt x="2648" y="2896"/>
                    </a:lnTo>
                    <a:lnTo>
                      <a:pt x="2648" y="2914"/>
                    </a:lnTo>
                    <a:lnTo>
                      <a:pt x="2667" y="2914"/>
                    </a:lnTo>
                    <a:lnTo>
                      <a:pt x="2667" y="2933"/>
                    </a:lnTo>
                    <a:lnTo>
                      <a:pt x="2667" y="2914"/>
                    </a:lnTo>
                    <a:lnTo>
                      <a:pt x="2686" y="2914"/>
                    </a:lnTo>
                    <a:lnTo>
                      <a:pt x="2686" y="2896"/>
                    </a:lnTo>
                    <a:close/>
                    <a:moveTo>
                      <a:pt x="3029" y="2838"/>
                    </a:moveTo>
                    <a:lnTo>
                      <a:pt x="3029" y="2838"/>
                    </a:lnTo>
                    <a:lnTo>
                      <a:pt x="3029" y="2857"/>
                    </a:lnTo>
                    <a:lnTo>
                      <a:pt x="3048" y="2857"/>
                    </a:lnTo>
                    <a:lnTo>
                      <a:pt x="3048" y="2838"/>
                    </a:lnTo>
                    <a:lnTo>
                      <a:pt x="3029" y="2838"/>
                    </a:lnTo>
                    <a:close/>
                    <a:moveTo>
                      <a:pt x="3448" y="2781"/>
                    </a:moveTo>
                    <a:lnTo>
                      <a:pt x="3429" y="2781"/>
                    </a:lnTo>
                    <a:lnTo>
                      <a:pt x="3409" y="2781"/>
                    </a:lnTo>
                    <a:lnTo>
                      <a:pt x="3372" y="2800"/>
                    </a:lnTo>
                    <a:lnTo>
                      <a:pt x="3372" y="2819"/>
                    </a:lnTo>
                    <a:lnTo>
                      <a:pt x="3391" y="2819"/>
                    </a:lnTo>
                    <a:lnTo>
                      <a:pt x="3448" y="2800"/>
                    </a:lnTo>
                    <a:lnTo>
                      <a:pt x="3448" y="2781"/>
                    </a:lnTo>
                    <a:close/>
                    <a:moveTo>
                      <a:pt x="2762" y="2781"/>
                    </a:moveTo>
                    <a:lnTo>
                      <a:pt x="2762" y="2762"/>
                    </a:lnTo>
                    <a:lnTo>
                      <a:pt x="2743" y="2762"/>
                    </a:lnTo>
                    <a:lnTo>
                      <a:pt x="2743" y="2781"/>
                    </a:lnTo>
                    <a:lnTo>
                      <a:pt x="2724" y="2781"/>
                    </a:lnTo>
                    <a:lnTo>
                      <a:pt x="2705" y="2819"/>
                    </a:lnTo>
                    <a:lnTo>
                      <a:pt x="2724" y="2819"/>
                    </a:lnTo>
                    <a:lnTo>
                      <a:pt x="2781" y="2819"/>
                    </a:lnTo>
                    <a:lnTo>
                      <a:pt x="2762" y="2800"/>
                    </a:lnTo>
                    <a:lnTo>
                      <a:pt x="2781" y="2781"/>
                    </a:lnTo>
                    <a:lnTo>
                      <a:pt x="2781" y="2762"/>
                    </a:lnTo>
                    <a:lnTo>
                      <a:pt x="2781" y="2781"/>
                    </a:lnTo>
                    <a:lnTo>
                      <a:pt x="2762" y="2781"/>
                    </a:lnTo>
                    <a:close/>
                    <a:moveTo>
                      <a:pt x="2876" y="2743"/>
                    </a:moveTo>
                    <a:lnTo>
                      <a:pt x="2876" y="2743"/>
                    </a:lnTo>
                    <a:lnTo>
                      <a:pt x="2876" y="2724"/>
                    </a:lnTo>
                    <a:lnTo>
                      <a:pt x="2857" y="2724"/>
                    </a:lnTo>
                    <a:lnTo>
                      <a:pt x="2819" y="2743"/>
                    </a:lnTo>
                    <a:lnTo>
                      <a:pt x="2819" y="2762"/>
                    </a:lnTo>
                    <a:lnTo>
                      <a:pt x="2838" y="2781"/>
                    </a:lnTo>
                    <a:lnTo>
                      <a:pt x="2876" y="2762"/>
                    </a:lnTo>
                    <a:lnTo>
                      <a:pt x="2876" y="2743"/>
                    </a:lnTo>
                    <a:close/>
                    <a:moveTo>
                      <a:pt x="2724" y="2743"/>
                    </a:moveTo>
                    <a:lnTo>
                      <a:pt x="2743" y="2724"/>
                    </a:lnTo>
                    <a:lnTo>
                      <a:pt x="2743" y="2705"/>
                    </a:lnTo>
                    <a:lnTo>
                      <a:pt x="2724" y="2705"/>
                    </a:lnTo>
                    <a:lnTo>
                      <a:pt x="2724" y="2724"/>
                    </a:lnTo>
                    <a:lnTo>
                      <a:pt x="2724" y="2705"/>
                    </a:lnTo>
                    <a:lnTo>
                      <a:pt x="2705" y="2705"/>
                    </a:lnTo>
                    <a:lnTo>
                      <a:pt x="2705" y="2724"/>
                    </a:lnTo>
                    <a:lnTo>
                      <a:pt x="2686" y="2724"/>
                    </a:lnTo>
                    <a:lnTo>
                      <a:pt x="2686" y="2743"/>
                    </a:lnTo>
                    <a:lnTo>
                      <a:pt x="2667" y="2743"/>
                    </a:lnTo>
                    <a:lnTo>
                      <a:pt x="2667" y="2762"/>
                    </a:lnTo>
                    <a:lnTo>
                      <a:pt x="2686" y="2762"/>
                    </a:lnTo>
                    <a:lnTo>
                      <a:pt x="2686" y="2781"/>
                    </a:lnTo>
                    <a:lnTo>
                      <a:pt x="2705" y="2762"/>
                    </a:lnTo>
                    <a:lnTo>
                      <a:pt x="2724" y="2743"/>
                    </a:lnTo>
                    <a:close/>
                    <a:moveTo>
                      <a:pt x="2952" y="2476"/>
                    </a:moveTo>
                    <a:lnTo>
                      <a:pt x="2933" y="2476"/>
                    </a:lnTo>
                    <a:lnTo>
                      <a:pt x="2933" y="2495"/>
                    </a:lnTo>
                    <a:lnTo>
                      <a:pt x="2933" y="2515"/>
                    </a:lnTo>
                    <a:lnTo>
                      <a:pt x="2952" y="2515"/>
                    </a:lnTo>
                    <a:lnTo>
                      <a:pt x="2952" y="2495"/>
                    </a:lnTo>
                    <a:lnTo>
                      <a:pt x="2972" y="2495"/>
                    </a:lnTo>
                    <a:lnTo>
                      <a:pt x="2952" y="2476"/>
                    </a:lnTo>
                    <a:close/>
                    <a:moveTo>
                      <a:pt x="2838" y="2266"/>
                    </a:moveTo>
                    <a:lnTo>
                      <a:pt x="2838" y="2266"/>
                    </a:lnTo>
                    <a:lnTo>
                      <a:pt x="2857" y="2286"/>
                    </a:lnTo>
                    <a:lnTo>
                      <a:pt x="2896" y="2305"/>
                    </a:lnTo>
                    <a:lnTo>
                      <a:pt x="2915" y="2343"/>
                    </a:lnTo>
                    <a:lnTo>
                      <a:pt x="2933" y="2362"/>
                    </a:lnTo>
                    <a:lnTo>
                      <a:pt x="2952" y="2343"/>
                    </a:lnTo>
                    <a:lnTo>
                      <a:pt x="2952" y="2324"/>
                    </a:lnTo>
                    <a:lnTo>
                      <a:pt x="2952" y="2305"/>
                    </a:lnTo>
                    <a:lnTo>
                      <a:pt x="2933" y="2286"/>
                    </a:lnTo>
                    <a:lnTo>
                      <a:pt x="2896" y="2266"/>
                    </a:lnTo>
                    <a:lnTo>
                      <a:pt x="2896" y="2248"/>
                    </a:lnTo>
                    <a:lnTo>
                      <a:pt x="2876" y="2248"/>
                    </a:lnTo>
                    <a:lnTo>
                      <a:pt x="2857" y="2229"/>
                    </a:lnTo>
                    <a:lnTo>
                      <a:pt x="2857" y="2248"/>
                    </a:lnTo>
                    <a:lnTo>
                      <a:pt x="2838" y="2248"/>
                    </a:lnTo>
                    <a:lnTo>
                      <a:pt x="2838" y="2266"/>
                    </a:lnTo>
                    <a:close/>
                    <a:moveTo>
                      <a:pt x="2838" y="2114"/>
                    </a:moveTo>
                    <a:lnTo>
                      <a:pt x="2800" y="2095"/>
                    </a:lnTo>
                    <a:lnTo>
                      <a:pt x="2781" y="2114"/>
                    </a:lnTo>
                    <a:lnTo>
                      <a:pt x="2762" y="2114"/>
                    </a:lnTo>
                    <a:lnTo>
                      <a:pt x="2781" y="2134"/>
                    </a:lnTo>
                    <a:lnTo>
                      <a:pt x="2800" y="2152"/>
                    </a:lnTo>
                    <a:lnTo>
                      <a:pt x="2819" y="2171"/>
                    </a:lnTo>
                    <a:lnTo>
                      <a:pt x="2819" y="2152"/>
                    </a:lnTo>
                    <a:lnTo>
                      <a:pt x="2838" y="2152"/>
                    </a:lnTo>
                    <a:lnTo>
                      <a:pt x="2838" y="2190"/>
                    </a:lnTo>
                    <a:lnTo>
                      <a:pt x="2857" y="2190"/>
                    </a:lnTo>
                    <a:lnTo>
                      <a:pt x="2857" y="2209"/>
                    </a:lnTo>
                    <a:lnTo>
                      <a:pt x="2876" y="2190"/>
                    </a:lnTo>
                    <a:lnTo>
                      <a:pt x="2876" y="2209"/>
                    </a:lnTo>
                    <a:lnTo>
                      <a:pt x="2896" y="2229"/>
                    </a:lnTo>
                    <a:lnTo>
                      <a:pt x="2915" y="2229"/>
                    </a:lnTo>
                    <a:lnTo>
                      <a:pt x="2915" y="2209"/>
                    </a:lnTo>
                    <a:lnTo>
                      <a:pt x="2915" y="2190"/>
                    </a:lnTo>
                    <a:lnTo>
                      <a:pt x="2896" y="2171"/>
                    </a:lnTo>
                    <a:lnTo>
                      <a:pt x="2876" y="2171"/>
                    </a:lnTo>
                    <a:lnTo>
                      <a:pt x="2876" y="2152"/>
                    </a:lnTo>
                    <a:lnTo>
                      <a:pt x="2838" y="2114"/>
                    </a:lnTo>
                    <a:close/>
                    <a:moveTo>
                      <a:pt x="2857" y="2057"/>
                    </a:moveTo>
                    <a:lnTo>
                      <a:pt x="2857" y="2076"/>
                    </a:lnTo>
                    <a:lnTo>
                      <a:pt x="2857" y="2095"/>
                    </a:lnTo>
                    <a:lnTo>
                      <a:pt x="2857" y="2114"/>
                    </a:lnTo>
                    <a:lnTo>
                      <a:pt x="2876" y="2134"/>
                    </a:lnTo>
                    <a:lnTo>
                      <a:pt x="2896" y="2134"/>
                    </a:lnTo>
                    <a:lnTo>
                      <a:pt x="2896" y="2095"/>
                    </a:lnTo>
                    <a:lnTo>
                      <a:pt x="2876" y="2076"/>
                    </a:lnTo>
                    <a:lnTo>
                      <a:pt x="2876" y="2057"/>
                    </a:lnTo>
                    <a:lnTo>
                      <a:pt x="2857" y="2057"/>
                    </a:lnTo>
                    <a:close/>
                    <a:moveTo>
                      <a:pt x="5524" y="1657"/>
                    </a:moveTo>
                    <a:lnTo>
                      <a:pt x="5524" y="1638"/>
                    </a:lnTo>
                    <a:lnTo>
                      <a:pt x="5505" y="1657"/>
                    </a:lnTo>
                    <a:lnTo>
                      <a:pt x="5486" y="1657"/>
                    </a:lnTo>
                    <a:lnTo>
                      <a:pt x="5467" y="1657"/>
                    </a:lnTo>
                    <a:lnTo>
                      <a:pt x="5467" y="1676"/>
                    </a:lnTo>
                    <a:lnTo>
                      <a:pt x="5448" y="1676"/>
                    </a:lnTo>
                    <a:lnTo>
                      <a:pt x="5429" y="1676"/>
                    </a:lnTo>
                    <a:lnTo>
                      <a:pt x="5429" y="1657"/>
                    </a:lnTo>
                    <a:lnTo>
                      <a:pt x="5410" y="1676"/>
                    </a:lnTo>
                    <a:lnTo>
                      <a:pt x="5391" y="1695"/>
                    </a:lnTo>
                    <a:lnTo>
                      <a:pt x="5410" y="1695"/>
                    </a:lnTo>
                    <a:lnTo>
                      <a:pt x="5429" y="1695"/>
                    </a:lnTo>
                    <a:lnTo>
                      <a:pt x="5448" y="1695"/>
                    </a:lnTo>
                    <a:lnTo>
                      <a:pt x="5467" y="1714"/>
                    </a:lnTo>
                    <a:lnTo>
                      <a:pt x="5505" y="1695"/>
                    </a:lnTo>
                    <a:lnTo>
                      <a:pt x="5524" y="1714"/>
                    </a:lnTo>
                    <a:lnTo>
                      <a:pt x="5543" y="1714"/>
                    </a:lnTo>
                    <a:lnTo>
                      <a:pt x="5543" y="1695"/>
                    </a:lnTo>
                    <a:lnTo>
                      <a:pt x="5543" y="1676"/>
                    </a:lnTo>
                    <a:lnTo>
                      <a:pt x="5543" y="1657"/>
                    </a:lnTo>
                    <a:lnTo>
                      <a:pt x="5524" y="1657"/>
                    </a:lnTo>
                    <a:close/>
                    <a:moveTo>
                      <a:pt x="5410" y="1619"/>
                    </a:moveTo>
                    <a:lnTo>
                      <a:pt x="5429" y="1619"/>
                    </a:lnTo>
                    <a:lnTo>
                      <a:pt x="5429" y="1600"/>
                    </a:lnTo>
                    <a:lnTo>
                      <a:pt x="5448" y="1600"/>
                    </a:lnTo>
                    <a:lnTo>
                      <a:pt x="5448" y="1581"/>
                    </a:lnTo>
                    <a:lnTo>
                      <a:pt x="5429" y="1581"/>
                    </a:lnTo>
                    <a:lnTo>
                      <a:pt x="5410" y="1581"/>
                    </a:lnTo>
                    <a:lnTo>
                      <a:pt x="5410" y="1600"/>
                    </a:lnTo>
                    <a:lnTo>
                      <a:pt x="5391" y="1600"/>
                    </a:lnTo>
                    <a:lnTo>
                      <a:pt x="5391" y="1619"/>
                    </a:lnTo>
                    <a:lnTo>
                      <a:pt x="5410" y="1619"/>
                    </a:lnTo>
                    <a:close/>
                    <a:moveTo>
                      <a:pt x="5562" y="1543"/>
                    </a:moveTo>
                    <a:lnTo>
                      <a:pt x="5562" y="1524"/>
                    </a:lnTo>
                    <a:lnTo>
                      <a:pt x="5543" y="1505"/>
                    </a:lnTo>
                    <a:lnTo>
                      <a:pt x="5505" y="1486"/>
                    </a:lnTo>
                    <a:lnTo>
                      <a:pt x="5486" y="1486"/>
                    </a:lnTo>
                    <a:lnTo>
                      <a:pt x="5486" y="1467"/>
                    </a:lnTo>
                    <a:lnTo>
                      <a:pt x="5467" y="1448"/>
                    </a:lnTo>
                    <a:lnTo>
                      <a:pt x="5429" y="1333"/>
                    </a:lnTo>
                    <a:lnTo>
                      <a:pt x="5429" y="1314"/>
                    </a:lnTo>
                    <a:lnTo>
                      <a:pt x="5429" y="1295"/>
                    </a:lnTo>
                    <a:lnTo>
                      <a:pt x="5410" y="1238"/>
                    </a:lnTo>
                    <a:lnTo>
                      <a:pt x="5391" y="1219"/>
                    </a:lnTo>
                    <a:lnTo>
                      <a:pt x="5391" y="1200"/>
                    </a:lnTo>
                    <a:lnTo>
                      <a:pt x="5391" y="1162"/>
                    </a:lnTo>
                    <a:lnTo>
                      <a:pt x="5391" y="1143"/>
                    </a:lnTo>
                    <a:lnTo>
                      <a:pt x="5391" y="1124"/>
                    </a:lnTo>
                    <a:lnTo>
                      <a:pt x="5391" y="1105"/>
                    </a:lnTo>
                    <a:lnTo>
                      <a:pt x="5410" y="1105"/>
                    </a:lnTo>
                    <a:lnTo>
                      <a:pt x="5410" y="1086"/>
                    </a:lnTo>
                    <a:lnTo>
                      <a:pt x="5410" y="1067"/>
                    </a:lnTo>
                    <a:lnTo>
                      <a:pt x="5391" y="1029"/>
                    </a:lnTo>
                    <a:lnTo>
                      <a:pt x="5353" y="933"/>
                    </a:lnTo>
                    <a:lnTo>
                      <a:pt x="5353" y="915"/>
                    </a:lnTo>
                    <a:lnTo>
                      <a:pt x="5334" y="895"/>
                    </a:lnTo>
                    <a:lnTo>
                      <a:pt x="5314" y="876"/>
                    </a:lnTo>
                    <a:lnTo>
                      <a:pt x="5314" y="857"/>
                    </a:lnTo>
                    <a:lnTo>
                      <a:pt x="5314" y="838"/>
                    </a:lnTo>
                    <a:lnTo>
                      <a:pt x="5295" y="838"/>
                    </a:lnTo>
                    <a:lnTo>
                      <a:pt x="5258" y="800"/>
                    </a:lnTo>
                    <a:lnTo>
                      <a:pt x="5258" y="781"/>
                    </a:lnTo>
                    <a:lnTo>
                      <a:pt x="5258" y="743"/>
                    </a:lnTo>
                    <a:lnTo>
                      <a:pt x="5258" y="724"/>
                    </a:lnTo>
                    <a:lnTo>
                      <a:pt x="5277" y="724"/>
                    </a:lnTo>
                    <a:lnTo>
                      <a:pt x="5277" y="705"/>
                    </a:lnTo>
                    <a:lnTo>
                      <a:pt x="5277" y="686"/>
                    </a:lnTo>
                    <a:lnTo>
                      <a:pt x="5258" y="686"/>
                    </a:lnTo>
                    <a:lnTo>
                      <a:pt x="5181" y="686"/>
                    </a:lnTo>
                    <a:lnTo>
                      <a:pt x="5162" y="686"/>
                    </a:lnTo>
                    <a:lnTo>
                      <a:pt x="5143" y="705"/>
                    </a:lnTo>
                    <a:lnTo>
                      <a:pt x="5124" y="705"/>
                    </a:lnTo>
                    <a:lnTo>
                      <a:pt x="5105" y="724"/>
                    </a:lnTo>
                    <a:lnTo>
                      <a:pt x="5086" y="724"/>
                    </a:lnTo>
                    <a:lnTo>
                      <a:pt x="5086" y="743"/>
                    </a:lnTo>
                    <a:lnTo>
                      <a:pt x="5086" y="724"/>
                    </a:lnTo>
                    <a:lnTo>
                      <a:pt x="5067" y="724"/>
                    </a:lnTo>
                    <a:lnTo>
                      <a:pt x="5048" y="686"/>
                    </a:lnTo>
                    <a:lnTo>
                      <a:pt x="5048" y="666"/>
                    </a:lnTo>
                    <a:lnTo>
                      <a:pt x="5048" y="648"/>
                    </a:lnTo>
                    <a:lnTo>
                      <a:pt x="5010" y="629"/>
                    </a:lnTo>
                    <a:lnTo>
                      <a:pt x="5010" y="610"/>
                    </a:lnTo>
                    <a:lnTo>
                      <a:pt x="4991" y="590"/>
                    </a:lnTo>
                    <a:lnTo>
                      <a:pt x="4991" y="571"/>
                    </a:lnTo>
                    <a:lnTo>
                      <a:pt x="4972" y="571"/>
                    </a:lnTo>
                    <a:lnTo>
                      <a:pt x="4972" y="552"/>
                    </a:lnTo>
                    <a:lnTo>
                      <a:pt x="4953" y="552"/>
                    </a:lnTo>
                    <a:lnTo>
                      <a:pt x="4933" y="552"/>
                    </a:lnTo>
                    <a:lnTo>
                      <a:pt x="4933" y="571"/>
                    </a:lnTo>
                    <a:lnTo>
                      <a:pt x="4914" y="571"/>
                    </a:lnTo>
                    <a:lnTo>
                      <a:pt x="4896" y="571"/>
                    </a:lnTo>
                    <a:lnTo>
                      <a:pt x="4896" y="552"/>
                    </a:lnTo>
                    <a:lnTo>
                      <a:pt x="4877" y="552"/>
                    </a:lnTo>
                    <a:lnTo>
                      <a:pt x="4838" y="534"/>
                    </a:lnTo>
                    <a:lnTo>
                      <a:pt x="4819" y="534"/>
                    </a:lnTo>
                    <a:lnTo>
                      <a:pt x="4819" y="552"/>
                    </a:lnTo>
                    <a:lnTo>
                      <a:pt x="4800" y="552"/>
                    </a:lnTo>
                    <a:lnTo>
                      <a:pt x="4781" y="552"/>
                    </a:lnTo>
                    <a:lnTo>
                      <a:pt x="4762" y="534"/>
                    </a:lnTo>
                    <a:lnTo>
                      <a:pt x="4743" y="534"/>
                    </a:lnTo>
                    <a:lnTo>
                      <a:pt x="4743" y="514"/>
                    </a:lnTo>
                    <a:lnTo>
                      <a:pt x="4724" y="514"/>
                    </a:lnTo>
                    <a:lnTo>
                      <a:pt x="4705" y="514"/>
                    </a:lnTo>
                    <a:lnTo>
                      <a:pt x="4686" y="514"/>
                    </a:lnTo>
                    <a:lnTo>
                      <a:pt x="4686" y="495"/>
                    </a:lnTo>
                    <a:lnTo>
                      <a:pt x="4667" y="495"/>
                    </a:lnTo>
                    <a:lnTo>
                      <a:pt x="4648" y="495"/>
                    </a:lnTo>
                    <a:lnTo>
                      <a:pt x="4610" y="495"/>
                    </a:lnTo>
                    <a:lnTo>
                      <a:pt x="4629" y="495"/>
                    </a:lnTo>
                    <a:lnTo>
                      <a:pt x="4629" y="514"/>
                    </a:lnTo>
                    <a:lnTo>
                      <a:pt x="4629" y="534"/>
                    </a:lnTo>
                    <a:lnTo>
                      <a:pt x="4610" y="534"/>
                    </a:lnTo>
                    <a:lnTo>
                      <a:pt x="4591" y="514"/>
                    </a:lnTo>
                    <a:lnTo>
                      <a:pt x="4572" y="514"/>
                    </a:lnTo>
                    <a:lnTo>
                      <a:pt x="4552" y="534"/>
                    </a:lnTo>
                    <a:lnTo>
                      <a:pt x="4533" y="534"/>
                    </a:lnTo>
                    <a:lnTo>
                      <a:pt x="4533" y="552"/>
                    </a:lnTo>
                    <a:lnTo>
                      <a:pt x="4515" y="552"/>
                    </a:lnTo>
                    <a:lnTo>
                      <a:pt x="4515" y="571"/>
                    </a:lnTo>
                    <a:lnTo>
                      <a:pt x="4515" y="590"/>
                    </a:lnTo>
                    <a:lnTo>
                      <a:pt x="4515" y="610"/>
                    </a:lnTo>
                    <a:lnTo>
                      <a:pt x="4515" y="629"/>
                    </a:lnTo>
                    <a:lnTo>
                      <a:pt x="4515" y="648"/>
                    </a:lnTo>
                    <a:lnTo>
                      <a:pt x="4533" y="666"/>
                    </a:lnTo>
                    <a:lnTo>
                      <a:pt x="4533" y="686"/>
                    </a:lnTo>
                    <a:lnTo>
                      <a:pt x="4533" y="705"/>
                    </a:lnTo>
                    <a:lnTo>
                      <a:pt x="4533" y="724"/>
                    </a:lnTo>
                    <a:lnTo>
                      <a:pt x="4552" y="762"/>
                    </a:lnTo>
                    <a:lnTo>
                      <a:pt x="4552" y="781"/>
                    </a:lnTo>
                    <a:lnTo>
                      <a:pt x="4533" y="781"/>
                    </a:lnTo>
                    <a:lnTo>
                      <a:pt x="4515" y="781"/>
                    </a:lnTo>
                    <a:lnTo>
                      <a:pt x="4476" y="781"/>
                    </a:lnTo>
                    <a:lnTo>
                      <a:pt x="4457" y="781"/>
                    </a:lnTo>
                    <a:lnTo>
                      <a:pt x="4457" y="762"/>
                    </a:lnTo>
                    <a:lnTo>
                      <a:pt x="4438" y="762"/>
                    </a:lnTo>
                    <a:lnTo>
                      <a:pt x="4400" y="743"/>
                    </a:lnTo>
                    <a:lnTo>
                      <a:pt x="4400" y="724"/>
                    </a:lnTo>
                    <a:lnTo>
                      <a:pt x="4381" y="705"/>
                    </a:lnTo>
                    <a:lnTo>
                      <a:pt x="4362" y="686"/>
                    </a:lnTo>
                    <a:lnTo>
                      <a:pt x="4324" y="666"/>
                    </a:lnTo>
                    <a:lnTo>
                      <a:pt x="4324" y="648"/>
                    </a:lnTo>
                    <a:lnTo>
                      <a:pt x="4286" y="610"/>
                    </a:lnTo>
                    <a:lnTo>
                      <a:pt x="4286" y="590"/>
                    </a:lnTo>
                    <a:lnTo>
                      <a:pt x="4267" y="590"/>
                    </a:lnTo>
                    <a:lnTo>
                      <a:pt x="4248" y="590"/>
                    </a:lnTo>
                    <a:lnTo>
                      <a:pt x="4210" y="610"/>
                    </a:lnTo>
                    <a:lnTo>
                      <a:pt x="4210" y="629"/>
                    </a:lnTo>
                    <a:lnTo>
                      <a:pt x="4191" y="629"/>
                    </a:lnTo>
                    <a:lnTo>
                      <a:pt x="4191" y="610"/>
                    </a:lnTo>
                    <a:lnTo>
                      <a:pt x="4171" y="610"/>
                    </a:lnTo>
                    <a:lnTo>
                      <a:pt x="4153" y="610"/>
                    </a:lnTo>
                    <a:lnTo>
                      <a:pt x="4153" y="629"/>
                    </a:lnTo>
                    <a:lnTo>
                      <a:pt x="4134" y="629"/>
                    </a:lnTo>
                    <a:lnTo>
                      <a:pt x="4095" y="666"/>
                    </a:lnTo>
                    <a:lnTo>
                      <a:pt x="4076" y="666"/>
                    </a:lnTo>
                    <a:lnTo>
                      <a:pt x="4076" y="686"/>
                    </a:lnTo>
                    <a:lnTo>
                      <a:pt x="4057" y="686"/>
                    </a:lnTo>
                    <a:lnTo>
                      <a:pt x="4039" y="686"/>
                    </a:lnTo>
                    <a:lnTo>
                      <a:pt x="4019" y="666"/>
                    </a:lnTo>
                    <a:lnTo>
                      <a:pt x="4000" y="666"/>
                    </a:lnTo>
                    <a:lnTo>
                      <a:pt x="3981" y="666"/>
                    </a:lnTo>
                    <a:lnTo>
                      <a:pt x="3924" y="686"/>
                    </a:lnTo>
                    <a:lnTo>
                      <a:pt x="3905" y="686"/>
                    </a:lnTo>
                    <a:lnTo>
                      <a:pt x="3905" y="705"/>
                    </a:lnTo>
                    <a:lnTo>
                      <a:pt x="3886" y="743"/>
                    </a:lnTo>
                    <a:lnTo>
                      <a:pt x="3867" y="743"/>
                    </a:lnTo>
                    <a:lnTo>
                      <a:pt x="3867" y="762"/>
                    </a:lnTo>
                    <a:lnTo>
                      <a:pt x="3848" y="762"/>
                    </a:lnTo>
                    <a:lnTo>
                      <a:pt x="3848" y="743"/>
                    </a:lnTo>
                    <a:lnTo>
                      <a:pt x="3829" y="743"/>
                    </a:lnTo>
                    <a:lnTo>
                      <a:pt x="3829" y="724"/>
                    </a:lnTo>
                    <a:lnTo>
                      <a:pt x="3810" y="724"/>
                    </a:lnTo>
                    <a:lnTo>
                      <a:pt x="3790" y="724"/>
                    </a:lnTo>
                    <a:lnTo>
                      <a:pt x="3772" y="724"/>
                    </a:lnTo>
                    <a:lnTo>
                      <a:pt x="3753" y="724"/>
                    </a:lnTo>
                    <a:lnTo>
                      <a:pt x="3753" y="743"/>
                    </a:lnTo>
                    <a:lnTo>
                      <a:pt x="3753" y="762"/>
                    </a:lnTo>
                    <a:lnTo>
                      <a:pt x="3753" y="781"/>
                    </a:lnTo>
                    <a:lnTo>
                      <a:pt x="3734" y="781"/>
                    </a:lnTo>
                    <a:lnTo>
                      <a:pt x="3714" y="781"/>
                    </a:lnTo>
                    <a:lnTo>
                      <a:pt x="3695" y="762"/>
                    </a:lnTo>
                    <a:lnTo>
                      <a:pt x="3676" y="762"/>
                    </a:lnTo>
                    <a:lnTo>
                      <a:pt x="3638" y="781"/>
                    </a:lnTo>
                    <a:lnTo>
                      <a:pt x="3619" y="781"/>
                    </a:lnTo>
                    <a:lnTo>
                      <a:pt x="3600" y="781"/>
                    </a:lnTo>
                    <a:lnTo>
                      <a:pt x="3581" y="781"/>
                    </a:lnTo>
                    <a:lnTo>
                      <a:pt x="3562" y="800"/>
                    </a:lnTo>
                    <a:lnTo>
                      <a:pt x="3543" y="819"/>
                    </a:lnTo>
                    <a:lnTo>
                      <a:pt x="3524" y="819"/>
                    </a:lnTo>
                    <a:lnTo>
                      <a:pt x="3505" y="819"/>
                    </a:lnTo>
                    <a:lnTo>
                      <a:pt x="3505" y="800"/>
                    </a:lnTo>
                    <a:lnTo>
                      <a:pt x="3486" y="781"/>
                    </a:lnTo>
                    <a:lnTo>
                      <a:pt x="3486" y="762"/>
                    </a:lnTo>
                    <a:lnTo>
                      <a:pt x="3448" y="762"/>
                    </a:lnTo>
                    <a:lnTo>
                      <a:pt x="3429" y="743"/>
                    </a:lnTo>
                    <a:lnTo>
                      <a:pt x="3409" y="724"/>
                    </a:lnTo>
                    <a:lnTo>
                      <a:pt x="3409" y="705"/>
                    </a:lnTo>
                    <a:lnTo>
                      <a:pt x="3391" y="705"/>
                    </a:lnTo>
                    <a:lnTo>
                      <a:pt x="3372" y="705"/>
                    </a:lnTo>
                    <a:lnTo>
                      <a:pt x="3353" y="705"/>
                    </a:lnTo>
                    <a:lnTo>
                      <a:pt x="3353" y="686"/>
                    </a:lnTo>
                    <a:lnTo>
                      <a:pt x="3333" y="686"/>
                    </a:lnTo>
                    <a:lnTo>
                      <a:pt x="3353" y="686"/>
                    </a:lnTo>
                    <a:lnTo>
                      <a:pt x="3353" y="666"/>
                    </a:lnTo>
                    <a:lnTo>
                      <a:pt x="3409" y="648"/>
                    </a:lnTo>
                    <a:lnTo>
                      <a:pt x="3429" y="629"/>
                    </a:lnTo>
                    <a:lnTo>
                      <a:pt x="3448" y="610"/>
                    </a:lnTo>
                    <a:lnTo>
                      <a:pt x="3448" y="590"/>
                    </a:lnTo>
                    <a:lnTo>
                      <a:pt x="3467" y="590"/>
                    </a:lnTo>
                    <a:lnTo>
                      <a:pt x="3467" y="571"/>
                    </a:lnTo>
                    <a:lnTo>
                      <a:pt x="3467" y="552"/>
                    </a:lnTo>
                    <a:lnTo>
                      <a:pt x="3486" y="534"/>
                    </a:lnTo>
                    <a:lnTo>
                      <a:pt x="3505" y="514"/>
                    </a:lnTo>
                    <a:lnTo>
                      <a:pt x="3505" y="476"/>
                    </a:lnTo>
                    <a:lnTo>
                      <a:pt x="3505" y="457"/>
                    </a:lnTo>
                    <a:lnTo>
                      <a:pt x="3524" y="457"/>
                    </a:lnTo>
                    <a:lnTo>
                      <a:pt x="3524" y="438"/>
                    </a:lnTo>
                    <a:lnTo>
                      <a:pt x="3543" y="438"/>
                    </a:lnTo>
                    <a:lnTo>
                      <a:pt x="3543" y="419"/>
                    </a:lnTo>
                    <a:lnTo>
                      <a:pt x="3562" y="419"/>
                    </a:lnTo>
                    <a:lnTo>
                      <a:pt x="3600" y="400"/>
                    </a:lnTo>
                    <a:lnTo>
                      <a:pt x="3619" y="381"/>
                    </a:lnTo>
                    <a:lnTo>
                      <a:pt x="3638" y="381"/>
                    </a:lnTo>
                    <a:lnTo>
                      <a:pt x="3638" y="362"/>
                    </a:lnTo>
                    <a:lnTo>
                      <a:pt x="3676" y="362"/>
                    </a:lnTo>
                    <a:lnTo>
                      <a:pt x="3695" y="362"/>
                    </a:lnTo>
                    <a:lnTo>
                      <a:pt x="3714" y="343"/>
                    </a:lnTo>
                    <a:lnTo>
                      <a:pt x="3734" y="343"/>
                    </a:lnTo>
                    <a:lnTo>
                      <a:pt x="3734" y="324"/>
                    </a:lnTo>
                    <a:lnTo>
                      <a:pt x="3753" y="324"/>
                    </a:lnTo>
                    <a:lnTo>
                      <a:pt x="3753" y="305"/>
                    </a:lnTo>
                    <a:lnTo>
                      <a:pt x="3734" y="305"/>
                    </a:lnTo>
                    <a:lnTo>
                      <a:pt x="3714" y="285"/>
                    </a:lnTo>
                    <a:lnTo>
                      <a:pt x="3734" y="285"/>
                    </a:lnTo>
                    <a:lnTo>
                      <a:pt x="3753" y="229"/>
                    </a:lnTo>
                    <a:lnTo>
                      <a:pt x="3753" y="209"/>
                    </a:lnTo>
                    <a:lnTo>
                      <a:pt x="3753" y="190"/>
                    </a:lnTo>
                    <a:lnTo>
                      <a:pt x="3734" y="190"/>
                    </a:lnTo>
                    <a:lnTo>
                      <a:pt x="3734" y="171"/>
                    </a:lnTo>
                    <a:lnTo>
                      <a:pt x="3676" y="153"/>
                    </a:lnTo>
                    <a:lnTo>
                      <a:pt x="3658" y="153"/>
                    </a:lnTo>
                    <a:lnTo>
                      <a:pt x="3658" y="133"/>
                    </a:lnTo>
                    <a:lnTo>
                      <a:pt x="3638" y="133"/>
                    </a:lnTo>
                    <a:lnTo>
                      <a:pt x="3638" y="114"/>
                    </a:lnTo>
                    <a:lnTo>
                      <a:pt x="3638" y="95"/>
                    </a:lnTo>
                    <a:lnTo>
                      <a:pt x="3638" y="76"/>
                    </a:lnTo>
                    <a:lnTo>
                      <a:pt x="3619" y="76"/>
                    </a:lnTo>
                    <a:lnTo>
                      <a:pt x="3600" y="76"/>
                    </a:lnTo>
                    <a:lnTo>
                      <a:pt x="3600" y="95"/>
                    </a:lnTo>
                    <a:lnTo>
                      <a:pt x="3581" y="95"/>
                    </a:lnTo>
                    <a:lnTo>
                      <a:pt x="3581" y="114"/>
                    </a:lnTo>
                    <a:lnTo>
                      <a:pt x="3562" y="114"/>
                    </a:lnTo>
                    <a:lnTo>
                      <a:pt x="3543" y="95"/>
                    </a:lnTo>
                    <a:lnTo>
                      <a:pt x="3543" y="114"/>
                    </a:lnTo>
                    <a:lnTo>
                      <a:pt x="3524" y="114"/>
                    </a:lnTo>
                    <a:lnTo>
                      <a:pt x="3524" y="133"/>
                    </a:lnTo>
                    <a:lnTo>
                      <a:pt x="3505" y="153"/>
                    </a:lnTo>
                    <a:lnTo>
                      <a:pt x="3486" y="153"/>
                    </a:lnTo>
                    <a:lnTo>
                      <a:pt x="3467" y="153"/>
                    </a:lnTo>
                    <a:lnTo>
                      <a:pt x="3467" y="171"/>
                    </a:lnTo>
                    <a:lnTo>
                      <a:pt x="3448" y="171"/>
                    </a:lnTo>
                    <a:lnTo>
                      <a:pt x="3429" y="190"/>
                    </a:lnTo>
                    <a:lnTo>
                      <a:pt x="3391" y="171"/>
                    </a:lnTo>
                    <a:lnTo>
                      <a:pt x="3372" y="190"/>
                    </a:lnTo>
                    <a:lnTo>
                      <a:pt x="3353" y="171"/>
                    </a:lnTo>
                    <a:lnTo>
                      <a:pt x="3333" y="171"/>
                    </a:lnTo>
                    <a:lnTo>
                      <a:pt x="3314" y="171"/>
                    </a:lnTo>
                    <a:lnTo>
                      <a:pt x="3296" y="171"/>
                    </a:lnTo>
                    <a:lnTo>
                      <a:pt x="3257" y="190"/>
                    </a:lnTo>
                    <a:lnTo>
                      <a:pt x="3257" y="209"/>
                    </a:lnTo>
                    <a:lnTo>
                      <a:pt x="3238" y="209"/>
                    </a:lnTo>
                    <a:lnTo>
                      <a:pt x="3219" y="209"/>
                    </a:lnTo>
                    <a:lnTo>
                      <a:pt x="3219" y="190"/>
                    </a:lnTo>
                    <a:lnTo>
                      <a:pt x="3219" y="171"/>
                    </a:lnTo>
                    <a:lnTo>
                      <a:pt x="3238" y="153"/>
                    </a:lnTo>
                    <a:lnTo>
                      <a:pt x="3238" y="133"/>
                    </a:lnTo>
                    <a:lnTo>
                      <a:pt x="3238" y="114"/>
                    </a:lnTo>
                    <a:lnTo>
                      <a:pt x="3219" y="95"/>
                    </a:lnTo>
                    <a:lnTo>
                      <a:pt x="3238" y="76"/>
                    </a:lnTo>
                    <a:lnTo>
                      <a:pt x="3219" y="76"/>
                    </a:lnTo>
                    <a:lnTo>
                      <a:pt x="3200" y="76"/>
                    </a:lnTo>
                    <a:lnTo>
                      <a:pt x="3181" y="57"/>
                    </a:lnTo>
                    <a:lnTo>
                      <a:pt x="3162" y="57"/>
                    </a:lnTo>
                    <a:lnTo>
                      <a:pt x="3143" y="57"/>
                    </a:lnTo>
                    <a:lnTo>
                      <a:pt x="3124" y="57"/>
                    </a:lnTo>
                    <a:lnTo>
                      <a:pt x="3124" y="76"/>
                    </a:lnTo>
                    <a:lnTo>
                      <a:pt x="3105" y="114"/>
                    </a:lnTo>
                    <a:lnTo>
                      <a:pt x="3086" y="133"/>
                    </a:lnTo>
                    <a:lnTo>
                      <a:pt x="3067" y="133"/>
                    </a:lnTo>
                    <a:lnTo>
                      <a:pt x="3067" y="153"/>
                    </a:lnTo>
                    <a:lnTo>
                      <a:pt x="3048" y="153"/>
                    </a:lnTo>
                    <a:lnTo>
                      <a:pt x="3010" y="133"/>
                    </a:lnTo>
                    <a:lnTo>
                      <a:pt x="2991" y="133"/>
                    </a:lnTo>
                    <a:lnTo>
                      <a:pt x="2952" y="133"/>
                    </a:lnTo>
                    <a:lnTo>
                      <a:pt x="2915" y="153"/>
                    </a:lnTo>
                    <a:lnTo>
                      <a:pt x="2896" y="153"/>
                    </a:lnTo>
                    <a:lnTo>
                      <a:pt x="2896" y="133"/>
                    </a:lnTo>
                    <a:lnTo>
                      <a:pt x="2876" y="133"/>
                    </a:lnTo>
                    <a:lnTo>
                      <a:pt x="2876" y="114"/>
                    </a:lnTo>
                    <a:lnTo>
                      <a:pt x="2857" y="114"/>
                    </a:lnTo>
                    <a:lnTo>
                      <a:pt x="2838" y="114"/>
                    </a:lnTo>
                    <a:lnTo>
                      <a:pt x="2819" y="114"/>
                    </a:lnTo>
                    <a:lnTo>
                      <a:pt x="2781" y="114"/>
                    </a:lnTo>
                    <a:lnTo>
                      <a:pt x="2781" y="95"/>
                    </a:lnTo>
                    <a:lnTo>
                      <a:pt x="2762" y="95"/>
                    </a:lnTo>
                    <a:lnTo>
                      <a:pt x="2743" y="76"/>
                    </a:lnTo>
                    <a:lnTo>
                      <a:pt x="2705" y="38"/>
                    </a:lnTo>
                    <a:lnTo>
                      <a:pt x="2686" y="19"/>
                    </a:lnTo>
                    <a:lnTo>
                      <a:pt x="2686" y="0"/>
                    </a:lnTo>
                    <a:lnTo>
                      <a:pt x="2667" y="0"/>
                    </a:lnTo>
                    <a:lnTo>
                      <a:pt x="2629" y="19"/>
                    </a:lnTo>
                    <a:lnTo>
                      <a:pt x="2610" y="19"/>
                    </a:lnTo>
                    <a:lnTo>
                      <a:pt x="2591" y="38"/>
                    </a:lnTo>
                    <a:lnTo>
                      <a:pt x="2552" y="76"/>
                    </a:lnTo>
                    <a:lnTo>
                      <a:pt x="2534" y="95"/>
                    </a:lnTo>
                    <a:lnTo>
                      <a:pt x="2476" y="114"/>
                    </a:lnTo>
                    <a:lnTo>
                      <a:pt x="2457" y="133"/>
                    </a:lnTo>
                    <a:lnTo>
                      <a:pt x="2438" y="133"/>
                    </a:lnTo>
                    <a:lnTo>
                      <a:pt x="2419" y="153"/>
                    </a:lnTo>
                    <a:lnTo>
                      <a:pt x="2400" y="153"/>
                    </a:lnTo>
                    <a:lnTo>
                      <a:pt x="2381" y="153"/>
                    </a:lnTo>
                    <a:lnTo>
                      <a:pt x="2381" y="133"/>
                    </a:lnTo>
                    <a:lnTo>
                      <a:pt x="2381" y="153"/>
                    </a:lnTo>
                    <a:lnTo>
                      <a:pt x="2362" y="153"/>
                    </a:lnTo>
                    <a:lnTo>
                      <a:pt x="2362" y="171"/>
                    </a:lnTo>
                    <a:lnTo>
                      <a:pt x="2381" y="190"/>
                    </a:lnTo>
                    <a:lnTo>
                      <a:pt x="2381" y="209"/>
                    </a:lnTo>
                    <a:lnTo>
                      <a:pt x="2381" y="229"/>
                    </a:lnTo>
                    <a:lnTo>
                      <a:pt x="2400" y="229"/>
                    </a:lnTo>
                    <a:lnTo>
                      <a:pt x="2438" y="209"/>
                    </a:lnTo>
                    <a:lnTo>
                      <a:pt x="2457" y="209"/>
                    </a:lnTo>
                    <a:lnTo>
                      <a:pt x="2476" y="229"/>
                    </a:lnTo>
                    <a:lnTo>
                      <a:pt x="2495" y="229"/>
                    </a:lnTo>
                    <a:lnTo>
                      <a:pt x="2495" y="248"/>
                    </a:lnTo>
                    <a:lnTo>
                      <a:pt x="2476" y="248"/>
                    </a:lnTo>
                    <a:lnTo>
                      <a:pt x="2476" y="267"/>
                    </a:lnTo>
                    <a:lnTo>
                      <a:pt x="2457" y="267"/>
                    </a:lnTo>
                    <a:lnTo>
                      <a:pt x="2457" y="285"/>
                    </a:lnTo>
                    <a:lnTo>
                      <a:pt x="2457" y="324"/>
                    </a:lnTo>
                    <a:lnTo>
                      <a:pt x="2457" y="343"/>
                    </a:lnTo>
                    <a:lnTo>
                      <a:pt x="2457" y="362"/>
                    </a:lnTo>
                    <a:lnTo>
                      <a:pt x="2438" y="381"/>
                    </a:lnTo>
                    <a:lnTo>
                      <a:pt x="2457" y="400"/>
                    </a:lnTo>
                    <a:lnTo>
                      <a:pt x="2457" y="419"/>
                    </a:lnTo>
                    <a:lnTo>
                      <a:pt x="2476" y="438"/>
                    </a:lnTo>
                    <a:lnTo>
                      <a:pt x="2476" y="457"/>
                    </a:lnTo>
                    <a:lnTo>
                      <a:pt x="2457" y="457"/>
                    </a:lnTo>
                    <a:lnTo>
                      <a:pt x="2438" y="457"/>
                    </a:lnTo>
                    <a:lnTo>
                      <a:pt x="2419" y="457"/>
                    </a:lnTo>
                    <a:lnTo>
                      <a:pt x="2381" y="476"/>
                    </a:lnTo>
                    <a:lnTo>
                      <a:pt x="2362" y="476"/>
                    </a:lnTo>
                    <a:lnTo>
                      <a:pt x="2343" y="476"/>
                    </a:lnTo>
                    <a:lnTo>
                      <a:pt x="2324" y="457"/>
                    </a:lnTo>
                    <a:lnTo>
                      <a:pt x="2305" y="457"/>
                    </a:lnTo>
                    <a:lnTo>
                      <a:pt x="2267" y="419"/>
                    </a:lnTo>
                    <a:lnTo>
                      <a:pt x="2248" y="400"/>
                    </a:lnTo>
                    <a:lnTo>
                      <a:pt x="2248" y="381"/>
                    </a:lnTo>
                    <a:lnTo>
                      <a:pt x="2248" y="362"/>
                    </a:lnTo>
                    <a:lnTo>
                      <a:pt x="2248" y="343"/>
                    </a:lnTo>
                    <a:lnTo>
                      <a:pt x="2229" y="324"/>
                    </a:lnTo>
                    <a:lnTo>
                      <a:pt x="2210" y="324"/>
                    </a:lnTo>
                    <a:lnTo>
                      <a:pt x="2190" y="305"/>
                    </a:lnTo>
                    <a:lnTo>
                      <a:pt x="2134" y="305"/>
                    </a:lnTo>
                    <a:lnTo>
                      <a:pt x="2114" y="305"/>
                    </a:lnTo>
                    <a:lnTo>
                      <a:pt x="2076" y="285"/>
                    </a:lnTo>
                    <a:lnTo>
                      <a:pt x="2058" y="285"/>
                    </a:lnTo>
                    <a:lnTo>
                      <a:pt x="2038" y="285"/>
                    </a:lnTo>
                    <a:lnTo>
                      <a:pt x="2019" y="285"/>
                    </a:lnTo>
                    <a:lnTo>
                      <a:pt x="1981" y="267"/>
                    </a:lnTo>
                    <a:lnTo>
                      <a:pt x="1924" y="285"/>
                    </a:lnTo>
                    <a:lnTo>
                      <a:pt x="1924" y="267"/>
                    </a:lnTo>
                    <a:lnTo>
                      <a:pt x="1905" y="267"/>
                    </a:lnTo>
                    <a:lnTo>
                      <a:pt x="1886" y="267"/>
                    </a:lnTo>
                    <a:lnTo>
                      <a:pt x="1867" y="267"/>
                    </a:lnTo>
                    <a:lnTo>
                      <a:pt x="1867" y="285"/>
                    </a:lnTo>
                    <a:lnTo>
                      <a:pt x="1867" y="305"/>
                    </a:lnTo>
                    <a:lnTo>
                      <a:pt x="1848" y="362"/>
                    </a:lnTo>
                    <a:lnTo>
                      <a:pt x="1848" y="381"/>
                    </a:lnTo>
                    <a:lnTo>
                      <a:pt x="1848" y="400"/>
                    </a:lnTo>
                    <a:lnTo>
                      <a:pt x="1829" y="438"/>
                    </a:lnTo>
                    <a:lnTo>
                      <a:pt x="1829" y="457"/>
                    </a:lnTo>
                    <a:lnTo>
                      <a:pt x="1829" y="476"/>
                    </a:lnTo>
                    <a:lnTo>
                      <a:pt x="1848" y="476"/>
                    </a:lnTo>
                    <a:lnTo>
                      <a:pt x="1848" y="495"/>
                    </a:lnTo>
                    <a:lnTo>
                      <a:pt x="1867" y="495"/>
                    </a:lnTo>
                    <a:lnTo>
                      <a:pt x="1867" y="514"/>
                    </a:lnTo>
                    <a:lnTo>
                      <a:pt x="1848" y="552"/>
                    </a:lnTo>
                    <a:lnTo>
                      <a:pt x="1848" y="571"/>
                    </a:lnTo>
                    <a:lnTo>
                      <a:pt x="1848" y="590"/>
                    </a:lnTo>
                    <a:lnTo>
                      <a:pt x="1829" y="590"/>
                    </a:lnTo>
                    <a:lnTo>
                      <a:pt x="1829" y="571"/>
                    </a:lnTo>
                    <a:lnTo>
                      <a:pt x="1809" y="571"/>
                    </a:lnTo>
                    <a:lnTo>
                      <a:pt x="1791" y="590"/>
                    </a:lnTo>
                    <a:lnTo>
                      <a:pt x="1772" y="590"/>
                    </a:lnTo>
                    <a:lnTo>
                      <a:pt x="1753" y="629"/>
                    </a:lnTo>
                    <a:lnTo>
                      <a:pt x="1733" y="629"/>
                    </a:lnTo>
                    <a:lnTo>
                      <a:pt x="1733" y="648"/>
                    </a:lnTo>
                    <a:lnTo>
                      <a:pt x="1714" y="648"/>
                    </a:lnTo>
                    <a:lnTo>
                      <a:pt x="1695" y="648"/>
                    </a:lnTo>
                    <a:lnTo>
                      <a:pt x="1695" y="666"/>
                    </a:lnTo>
                    <a:lnTo>
                      <a:pt x="1695" y="686"/>
                    </a:lnTo>
                    <a:lnTo>
                      <a:pt x="1695" y="705"/>
                    </a:lnTo>
                    <a:lnTo>
                      <a:pt x="1677" y="705"/>
                    </a:lnTo>
                    <a:lnTo>
                      <a:pt x="1677" y="724"/>
                    </a:lnTo>
                    <a:lnTo>
                      <a:pt x="1677" y="743"/>
                    </a:lnTo>
                    <a:lnTo>
                      <a:pt x="1695" y="743"/>
                    </a:lnTo>
                    <a:lnTo>
                      <a:pt x="1695" y="762"/>
                    </a:lnTo>
                    <a:lnTo>
                      <a:pt x="1714" y="762"/>
                    </a:lnTo>
                    <a:lnTo>
                      <a:pt x="1714" y="781"/>
                    </a:lnTo>
                    <a:lnTo>
                      <a:pt x="1733" y="781"/>
                    </a:lnTo>
                    <a:lnTo>
                      <a:pt x="1733" y="800"/>
                    </a:lnTo>
                    <a:lnTo>
                      <a:pt x="1733" y="819"/>
                    </a:lnTo>
                    <a:lnTo>
                      <a:pt x="1733" y="838"/>
                    </a:lnTo>
                    <a:lnTo>
                      <a:pt x="1733" y="857"/>
                    </a:lnTo>
                    <a:lnTo>
                      <a:pt x="1753" y="876"/>
                    </a:lnTo>
                    <a:lnTo>
                      <a:pt x="1772" y="915"/>
                    </a:lnTo>
                    <a:lnTo>
                      <a:pt x="1772" y="933"/>
                    </a:lnTo>
                    <a:lnTo>
                      <a:pt x="1772" y="952"/>
                    </a:lnTo>
                    <a:lnTo>
                      <a:pt x="1733" y="991"/>
                    </a:lnTo>
                    <a:lnTo>
                      <a:pt x="1714" y="1010"/>
                    </a:lnTo>
                    <a:lnTo>
                      <a:pt x="1695" y="1010"/>
                    </a:lnTo>
                    <a:lnTo>
                      <a:pt x="1677" y="1029"/>
                    </a:lnTo>
                    <a:lnTo>
                      <a:pt x="1638" y="1029"/>
                    </a:lnTo>
                    <a:lnTo>
                      <a:pt x="1638" y="1047"/>
                    </a:lnTo>
                    <a:lnTo>
                      <a:pt x="1638" y="1067"/>
                    </a:lnTo>
                    <a:lnTo>
                      <a:pt x="1638" y="1086"/>
                    </a:lnTo>
                    <a:lnTo>
                      <a:pt x="1638" y="1105"/>
                    </a:lnTo>
                    <a:lnTo>
                      <a:pt x="1638" y="1143"/>
                    </a:lnTo>
                    <a:lnTo>
                      <a:pt x="1638" y="1162"/>
                    </a:lnTo>
                    <a:lnTo>
                      <a:pt x="1657" y="1200"/>
                    </a:lnTo>
                    <a:lnTo>
                      <a:pt x="1657" y="1219"/>
                    </a:lnTo>
                    <a:lnTo>
                      <a:pt x="1657" y="1238"/>
                    </a:lnTo>
                    <a:lnTo>
                      <a:pt x="1657" y="1257"/>
                    </a:lnTo>
                    <a:lnTo>
                      <a:pt x="1638" y="1257"/>
                    </a:lnTo>
                    <a:lnTo>
                      <a:pt x="1638" y="1276"/>
                    </a:lnTo>
                    <a:lnTo>
                      <a:pt x="1619" y="1276"/>
                    </a:lnTo>
                    <a:lnTo>
                      <a:pt x="1600" y="1295"/>
                    </a:lnTo>
                    <a:lnTo>
                      <a:pt x="1581" y="1352"/>
                    </a:lnTo>
                    <a:lnTo>
                      <a:pt x="1581" y="1372"/>
                    </a:lnTo>
                    <a:lnTo>
                      <a:pt x="1562" y="1372"/>
                    </a:lnTo>
                    <a:lnTo>
                      <a:pt x="1543" y="1372"/>
                    </a:lnTo>
                    <a:lnTo>
                      <a:pt x="1524" y="1352"/>
                    </a:lnTo>
                    <a:lnTo>
                      <a:pt x="1505" y="1352"/>
                    </a:lnTo>
                    <a:lnTo>
                      <a:pt x="1486" y="1352"/>
                    </a:lnTo>
                    <a:lnTo>
                      <a:pt x="1467" y="1372"/>
                    </a:lnTo>
                    <a:lnTo>
                      <a:pt x="1467" y="1391"/>
                    </a:lnTo>
                    <a:lnTo>
                      <a:pt x="1448" y="1428"/>
                    </a:lnTo>
                    <a:lnTo>
                      <a:pt x="1448" y="1448"/>
                    </a:lnTo>
                    <a:lnTo>
                      <a:pt x="1448" y="1467"/>
                    </a:lnTo>
                    <a:lnTo>
                      <a:pt x="1467" y="1467"/>
                    </a:lnTo>
                    <a:lnTo>
                      <a:pt x="1467" y="1486"/>
                    </a:lnTo>
                    <a:lnTo>
                      <a:pt x="1448" y="1486"/>
                    </a:lnTo>
                    <a:lnTo>
                      <a:pt x="1448" y="1505"/>
                    </a:lnTo>
                    <a:lnTo>
                      <a:pt x="1410" y="1505"/>
                    </a:lnTo>
                    <a:lnTo>
                      <a:pt x="1391" y="1524"/>
                    </a:lnTo>
                    <a:lnTo>
                      <a:pt x="1352" y="1524"/>
                    </a:lnTo>
                    <a:lnTo>
                      <a:pt x="1352" y="1543"/>
                    </a:lnTo>
                    <a:lnTo>
                      <a:pt x="1333" y="1543"/>
                    </a:lnTo>
                    <a:lnTo>
                      <a:pt x="1352" y="1562"/>
                    </a:lnTo>
                    <a:lnTo>
                      <a:pt x="1352" y="1581"/>
                    </a:lnTo>
                    <a:lnTo>
                      <a:pt x="1333" y="1600"/>
                    </a:lnTo>
                    <a:lnTo>
                      <a:pt x="1333" y="1619"/>
                    </a:lnTo>
                    <a:lnTo>
                      <a:pt x="1296" y="1695"/>
                    </a:lnTo>
                    <a:lnTo>
                      <a:pt x="1276" y="1695"/>
                    </a:lnTo>
                    <a:lnTo>
                      <a:pt x="1276" y="1714"/>
                    </a:lnTo>
                    <a:lnTo>
                      <a:pt x="1276" y="1733"/>
                    </a:lnTo>
                    <a:lnTo>
                      <a:pt x="1276" y="1753"/>
                    </a:lnTo>
                    <a:lnTo>
                      <a:pt x="1257" y="1753"/>
                    </a:lnTo>
                    <a:lnTo>
                      <a:pt x="1276" y="1772"/>
                    </a:lnTo>
                    <a:lnTo>
                      <a:pt x="1276" y="1790"/>
                    </a:lnTo>
                    <a:lnTo>
                      <a:pt x="1257" y="1809"/>
                    </a:lnTo>
                    <a:lnTo>
                      <a:pt x="1276" y="1829"/>
                    </a:lnTo>
                    <a:lnTo>
                      <a:pt x="1276" y="1848"/>
                    </a:lnTo>
                    <a:lnTo>
                      <a:pt x="1276" y="1867"/>
                    </a:lnTo>
                    <a:lnTo>
                      <a:pt x="1276" y="1886"/>
                    </a:lnTo>
                    <a:lnTo>
                      <a:pt x="1276" y="1905"/>
                    </a:lnTo>
                    <a:lnTo>
                      <a:pt x="1276" y="1924"/>
                    </a:lnTo>
                    <a:lnTo>
                      <a:pt x="1276" y="1943"/>
                    </a:lnTo>
                    <a:lnTo>
                      <a:pt x="1276" y="1962"/>
                    </a:lnTo>
                    <a:lnTo>
                      <a:pt x="1296" y="1962"/>
                    </a:lnTo>
                    <a:lnTo>
                      <a:pt x="1296" y="1981"/>
                    </a:lnTo>
                    <a:lnTo>
                      <a:pt x="1296" y="2000"/>
                    </a:lnTo>
                    <a:lnTo>
                      <a:pt x="1296" y="2019"/>
                    </a:lnTo>
                    <a:lnTo>
                      <a:pt x="1276" y="2019"/>
                    </a:lnTo>
                    <a:lnTo>
                      <a:pt x="1276" y="2038"/>
                    </a:lnTo>
                    <a:lnTo>
                      <a:pt x="1276" y="2057"/>
                    </a:lnTo>
                    <a:lnTo>
                      <a:pt x="1257" y="2057"/>
                    </a:lnTo>
                    <a:lnTo>
                      <a:pt x="1257" y="2095"/>
                    </a:lnTo>
                    <a:lnTo>
                      <a:pt x="1257" y="2114"/>
                    </a:lnTo>
                    <a:lnTo>
                      <a:pt x="1238" y="2134"/>
                    </a:lnTo>
                    <a:lnTo>
                      <a:pt x="1200" y="2171"/>
                    </a:lnTo>
                    <a:lnTo>
                      <a:pt x="1200" y="2190"/>
                    </a:lnTo>
                    <a:lnTo>
                      <a:pt x="1181" y="2190"/>
                    </a:lnTo>
                    <a:lnTo>
                      <a:pt x="1162" y="2209"/>
                    </a:lnTo>
                    <a:lnTo>
                      <a:pt x="1143" y="2229"/>
                    </a:lnTo>
                    <a:lnTo>
                      <a:pt x="1124" y="2229"/>
                    </a:lnTo>
                    <a:lnTo>
                      <a:pt x="1047" y="2248"/>
                    </a:lnTo>
                    <a:lnTo>
                      <a:pt x="1029" y="2248"/>
                    </a:lnTo>
                    <a:lnTo>
                      <a:pt x="1047" y="2248"/>
                    </a:lnTo>
                    <a:lnTo>
                      <a:pt x="1047" y="2266"/>
                    </a:lnTo>
                    <a:lnTo>
                      <a:pt x="1067" y="2266"/>
                    </a:lnTo>
                    <a:lnTo>
                      <a:pt x="1047" y="2286"/>
                    </a:lnTo>
                    <a:lnTo>
                      <a:pt x="1047" y="2305"/>
                    </a:lnTo>
                    <a:lnTo>
                      <a:pt x="1010" y="2324"/>
                    </a:lnTo>
                    <a:lnTo>
                      <a:pt x="991" y="2324"/>
                    </a:lnTo>
                    <a:lnTo>
                      <a:pt x="991" y="2305"/>
                    </a:lnTo>
                    <a:lnTo>
                      <a:pt x="971" y="2305"/>
                    </a:lnTo>
                    <a:lnTo>
                      <a:pt x="952" y="2305"/>
                    </a:lnTo>
                    <a:lnTo>
                      <a:pt x="952" y="2324"/>
                    </a:lnTo>
                    <a:lnTo>
                      <a:pt x="952" y="2343"/>
                    </a:lnTo>
                    <a:lnTo>
                      <a:pt x="934" y="2343"/>
                    </a:lnTo>
                    <a:lnTo>
                      <a:pt x="915" y="2343"/>
                    </a:lnTo>
                    <a:lnTo>
                      <a:pt x="895" y="2362"/>
                    </a:lnTo>
                    <a:lnTo>
                      <a:pt x="876" y="2362"/>
                    </a:lnTo>
                    <a:lnTo>
                      <a:pt x="857" y="2362"/>
                    </a:lnTo>
                    <a:lnTo>
                      <a:pt x="838" y="2381"/>
                    </a:lnTo>
                    <a:lnTo>
                      <a:pt x="819" y="2362"/>
                    </a:lnTo>
                    <a:lnTo>
                      <a:pt x="819" y="2381"/>
                    </a:lnTo>
                    <a:lnTo>
                      <a:pt x="800" y="2381"/>
                    </a:lnTo>
                    <a:lnTo>
                      <a:pt x="800" y="2400"/>
                    </a:lnTo>
                    <a:lnTo>
                      <a:pt x="800" y="2419"/>
                    </a:lnTo>
                    <a:lnTo>
                      <a:pt x="800" y="2438"/>
                    </a:lnTo>
                    <a:lnTo>
                      <a:pt x="800" y="2457"/>
                    </a:lnTo>
                    <a:lnTo>
                      <a:pt x="781" y="2457"/>
                    </a:lnTo>
                    <a:lnTo>
                      <a:pt x="762" y="2457"/>
                    </a:lnTo>
                    <a:lnTo>
                      <a:pt x="762" y="2438"/>
                    </a:lnTo>
                    <a:lnTo>
                      <a:pt x="762" y="2457"/>
                    </a:lnTo>
                    <a:lnTo>
                      <a:pt x="762" y="2476"/>
                    </a:lnTo>
                    <a:lnTo>
                      <a:pt x="781" y="2476"/>
                    </a:lnTo>
                    <a:lnTo>
                      <a:pt x="781" y="2495"/>
                    </a:lnTo>
                    <a:lnTo>
                      <a:pt x="762" y="2515"/>
                    </a:lnTo>
                    <a:lnTo>
                      <a:pt x="762" y="2533"/>
                    </a:lnTo>
                    <a:lnTo>
                      <a:pt x="781" y="2533"/>
                    </a:lnTo>
                    <a:lnTo>
                      <a:pt x="781" y="2552"/>
                    </a:lnTo>
                    <a:lnTo>
                      <a:pt x="819" y="2571"/>
                    </a:lnTo>
                    <a:lnTo>
                      <a:pt x="819" y="2591"/>
                    </a:lnTo>
                    <a:lnTo>
                      <a:pt x="838" y="2610"/>
                    </a:lnTo>
                    <a:lnTo>
                      <a:pt x="819" y="2610"/>
                    </a:lnTo>
                    <a:lnTo>
                      <a:pt x="800" y="2610"/>
                    </a:lnTo>
                    <a:lnTo>
                      <a:pt x="762" y="2610"/>
                    </a:lnTo>
                    <a:lnTo>
                      <a:pt x="743" y="2629"/>
                    </a:lnTo>
                    <a:lnTo>
                      <a:pt x="743" y="2647"/>
                    </a:lnTo>
                    <a:lnTo>
                      <a:pt x="724" y="2647"/>
                    </a:lnTo>
                    <a:lnTo>
                      <a:pt x="724" y="2686"/>
                    </a:lnTo>
                    <a:lnTo>
                      <a:pt x="705" y="2705"/>
                    </a:lnTo>
                    <a:lnTo>
                      <a:pt x="686" y="2705"/>
                    </a:lnTo>
                    <a:lnTo>
                      <a:pt x="686" y="2686"/>
                    </a:lnTo>
                    <a:lnTo>
                      <a:pt x="667" y="2686"/>
                    </a:lnTo>
                    <a:lnTo>
                      <a:pt x="648" y="2686"/>
                    </a:lnTo>
                    <a:lnTo>
                      <a:pt x="629" y="2705"/>
                    </a:lnTo>
                    <a:lnTo>
                      <a:pt x="610" y="2724"/>
                    </a:lnTo>
                    <a:lnTo>
                      <a:pt x="610" y="2705"/>
                    </a:lnTo>
                    <a:lnTo>
                      <a:pt x="571" y="2667"/>
                    </a:lnTo>
                    <a:lnTo>
                      <a:pt x="553" y="2667"/>
                    </a:lnTo>
                    <a:lnTo>
                      <a:pt x="534" y="2686"/>
                    </a:lnTo>
                    <a:lnTo>
                      <a:pt x="514" y="2686"/>
                    </a:lnTo>
                    <a:lnTo>
                      <a:pt x="495" y="2686"/>
                    </a:lnTo>
                    <a:lnTo>
                      <a:pt x="514" y="2705"/>
                    </a:lnTo>
                    <a:lnTo>
                      <a:pt x="514" y="2724"/>
                    </a:lnTo>
                    <a:lnTo>
                      <a:pt x="514" y="2743"/>
                    </a:lnTo>
                    <a:lnTo>
                      <a:pt x="514" y="2819"/>
                    </a:lnTo>
                    <a:lnTo>
                      <a:pt x="514" y="2838"/>
                    </a:lnTo>
                    <a:lnTo>
                      <a:pt x="534" y="2876"/>
                    </a:lnTo>
                    <a:lnTo>
                      <a:pt x="534" y="2914"/>
                    </a:lnTo>
                    <a:lnTo>
                      <a:pt x="514" y="2914"/>
                    </a:lnTo>
                    <a:lnTo>
                      <a:pt x="495" y="2914"/>
                    </a:lnTo>
                    <a:lnTo>
                      <a:pt x="476" y="2914"/>
                    </a:lnTo>
                    <a:lnTo>
                      <a:pt x="457" y="2914"/>
                    </a:lnTo>
                    <a:lnTo>
                      <a:pt x="438" y="2933"/>
                    </a:lnTo>
                    <a:lnTo>
                      <a:pt x="419" y="2933"/>
                    </a:lnTo>
                    <a:lnTo>
                      <a:pt x="400" y="2933"/>
                    </a:lnTo>
                    <a:lnTo>
                      <a:pt x="381" y="2914"/>
                    </a:lnTo>
                    <a:lnTo>
                      <a:pt x="362" y="2914"/>
                    </a:lnTo>
                    <a:lnTo>
                      <a:pt x="343" y="2914"/>
                    </a:lnTo>
                    <a:lnTo>
                      <a:pt x="324" y="2914"/>
                    </a:lnTo>
                    <a:lnTo>
                      <a:pt x="286" y="2933"/>
                    </a:lnTo>
                    <a:lnTo>
                      <a:pt x="267" y="2933"/>
                    </a:lnTo>
                    <a:lnTo>
                      <a:pt x="248" y="2933"/>
                    </a:lnTo>
                    <a:lnTo>
                      <a:pt x="229" y="2933"/>
                    </a:lnTo>
                    <a:lnTo>
                      <a:pt x="229" y="2952"/>
                    </a:lnTo>
                    <a:lnTo>
                      <a:pt x="209" y="2952"/>
                    </a:lnTo>
                    <a:lnTo>
                      <a:pt x="190" y="3086"/>
                    </a:lnTo>
                    <a:lnTo>
                      <a:pt x="172" y="3105"/>
                    </a:lnTo>
                    <a:lnTo>
                      <a:pt x="153" y="3105"/>
                    </a:lnTo>
                    <a:lnTo>
                      <a:pt x="133" y="3124"/>
                    </a:lnTo>
                    <a:lnTo>
                      <a:pt x="114" y="3124"/>
                    </a:lnTo>
                    <a:lnTo>
                      <a:pt x="95" y="3124"/>
                    </a:lnTo>
                    <a:lnTo>
                      <a:pt x="95" y="3105"/>
                    </a:lnTo>
                    <a:lnTo>
                      <a:pt x="76" y="3105"/>
                    </a:lnTo>
                    <a:lnTo>
                      <a:pt x="57" y="3162"/>
                    </a:lnTo>
                    <a:lnTo>
                      <a:pt x="76" y="3162"/>
                    </a:lnTo>
                    <a:lnTo>
                      <a:pt x="95" y="3162"/>
                    </a:lnTo>
                    <a:lnTo>
                      <a:pt x="76" y="3181"/>
                    </a:lnTo>
                    <a:lnTo>
                      <a:pt x="95" y="3181"/>
                    </a:lnTo>
                    <a:lnTo>
                      <a:pt x="114" y="3181"/>
                    </a:lnTo>
                    <a:lnTo>
                      <a:pt x="114" y="3219"/>
                    </a:lnTo>
                    <a:lnTo>
                      <a:pt x="114" y="3238"/>
                    </a:lnTo>
                    <a:lnTo>
                      <a:pt x="114" y="3257"/>
                    </a:lnTo>
                    <a:lnTo>
                      <a:pt x="133" y="3257"/>
                    </a:lnTo>
                    <a:lnTo>
                      <a:pt x="133" y="3238"/>
                    </a:lnTo>
                    <a:lnTo>
                      <a:pt x="133" y="3219"/>
                    </a:lnTo>
                    <a:lnTo>
                      <a:pt x="153" y="3238"/>
                    </a:lnTo>
                    <a:lnTo>
                      <a:pt x="172" y="3238"/>
                    </a:lnTo>
                    <a:lnTo>
                      <a:pt x="190" y="3238"/>
                    </a:lnTo>
                    <a:lnTo>
                      <a:pt x="209" y="3238"/>
                    </a:lnTo>
                    <a:lnTo>
                      <a:pt x="190" y="3257"/>
                    </a:lnTo>
                    <a:lnTo>
                      <a:pt x="209" y="3257"/>
                    </a:lnTo>
                    <a:lnTo>
                      <a:pt x="229" y="3257"/>
                    </a:lnTo>
                    <a:lnTo>
                      <a:pt x="209" y="3276"/>
                    </a:lnTo>
                    <a:lnTo>
                      <a:pt x="190" y="3295"/>
                    </a:lnTo>
                    <a:lnTo>
                      <a:pt x="190" y="3314"/>
                    </a:lnTo>
                    <a:lnTo>
                      <a:pt x="190" y="3333"/>
                    </a:lnTo>
                    <a:lnTo>
                      <a:pt x="133" y="3333"/>
                    </a:lnTo>
                    <a:lnTo>
                      <a:pt x="114" y="3333"/>
                    </a:lnTo>
                    <a:lnTo>
                      <a:pt x="114" y="3353"/>
                    </a:lnTo>
                    <a:lnTo>
                      <a:pt x="95" y="3353"/>
                    </a:lnTo>
                    <a:lnTo>
                      <a:pt x="95" y="3333"/>
                    </a:lnTo>
                    <a:lnTo>
                      <a:pt x="76" y="3333"/>
                    </a:lnTo>
                    <a:lnTo>
                      <a:pt x="95" y="3372"/>
                    </a:lnTo>
                    <a:lnTo>
                      <a:pt x="95" y="3390"/>
                    </a:lnTo>
                    <a:lnTo>
                      <a:pt x="76" y="3390"/>
                    </a:lnTo>
                    <a:lnTo>
                      <a:pt x="76" y="3409"/>
                    </a:lnTo>
                    <a:lnTo>
                      <a:pt x="95" y="3448"/>
                    </a:lnTo>
                    <a:lnTo>
                      <a:pt x="76" y="3467"/>
                    </a:lnTo>
                    <a:lnTo>
                      <a:pt x="76" y="3486"/>
                    </a:lnTo>
                    <a:lnTo>
                      <a:pt x="57" y="3486"/>
                    </a:lnTo>
                    <a:lnTo>
                      <a:pt x="38" y="3486"/>
                    </a:lnTo>
                    <a:lnTo>
                      <a:pt x="19" y="3505"/>
                    </a:lnTo>
                    <a:lnTo>
                      <a:pt x="19" y="3524"/>
                    </a:lnTo>
                    <a:lnTo>
                      <a:pt x="19" y="3543"/>
                    </a:lnTo>
                    <a:lnTo>
                      <a:pt x="38" y="3562"/>
                    </a:lnTo>
                    <a:lnTo>
                      <a:pt x="38" y="3581"/>
                    </a:lnTo>
                    <a:lnTo>
                      <a:pt x="38" y="3600"/>
                    </a:lnTo>
                    <a:lnTo>
                      <a:pt x="38" y="3581"/>
                    </a:lnTo>
                    <a:lnTo>
                      <a:pt x="19" y="3619"/>
                    </a:lnTo>
                    <a:lnTo>
                      <a:pt x="19" y="3638"/>
                    </a:lnTo>
                    <a:lnTo>
                      <a:pt x="19" y="3657"/>
                    </a:lnTo>
                    <a:lnTo>
                      <a:pt x="0" y="3676"/>
                    </a:lnTo>
                    <a:lnTo>
                      <a:pt x="0" y="3714"/>
                    </a:lnTo>
                    <a:lnTo>
                      <a:pt x="19" y="3753"/>
                    </a:lnTo>
                    <a:lnTo>
                      <a:pt x="38" y="3771"/>
                    </a:lnTo>
                    <a:lnTo>
                      <a:pt x="38" y="3753"/>
                    </a:lnTo>
                    <a:lnTo>
                      <a:pt x="57" y="3771"/>
                    </a:lnTo>
                    <a:lnTo>
                      <a:pt x="57" y="3734"/>
                    </a:lnTo>
                    <a:lnTo>
                      <a:pt x="76" y="3734"/>
                    </a:lnTo>
                    <a:lnTo>
                      <a:pt x="76" y="3753"/>
                    </a:lnTo>
                    <a:lnTo>
                      <a:pt x="95" y="3771"/>
                    </a:lnTo>
                    <a:lnTo>
                      <a:pt x="76" y="3771"/>
                    </a:lnTo>
                    <a:lnTo>
                      <a:pt x="76" y="3790"/>
                    </a:lnTo>
                    <a:lnTo>
                      <a:pt x="95" y="3810"/>
                    </a:lnTo>
                    <a:lnTo>
                      <a:pt x="76" y="3810"/>
                    </a:lnTo>
                    <a:lnTo>
                      <a:pt x="76" y="3829"/>
                    </a:lnTo>
                    <a:lnTo>
                      <a:pt x="95" y="3867"/>
                    </a:lnTo>
                    <a:lnTo>
                      <a:pt x="114" y="3848"/>
                    </a:lnTo>
                    <a:lnTo>
                      <a:pt x="133" y="3848"/>
                    </a:lnTo>
                    <a:lnTo>
                      <a:pt x="153" y="3848"/>
                    </a:lnTo>
                    <a:lnTo>
                      <a:pt x="153" y="3867"/>
                    </a:lnTo>
                    <a:lnTo>
                      <a:pt x="133" y="3867"/>
                    </a:lnTo>
                    <a:lnTo>
                      <a:pt x="114" y="3867"/>
                    </a:lnTo>
                    <a:lnTo>
                      <a:pt x="95" y="3867"/>
                    </a:lnTo>
                    <a:lnTo>
                      <a:pt x="76" y="3867"/>
                    </a:lnTo>
                    <a:lnTo>
                      <a:pt x="76" y="3886"/>
                    </a:lnTo>
                    <a:lnTo>
                      <a:pt x="76" y="3905"/>
                    </a:lnTo>
                    <a:lnTo>
                      <a:pt x="95" y="3905"/>
                    </a:lnTo>
                    <a:lnTo>
                      <a:pt x="114" y="3924"/>
                    </a:lnTo>
                    <a:lnTo>
                      <a:pt x="114" y="3943"/>
                    </a:lnTo>
                    <a:lnTo>
                      <a:pt x="114" y="3981"/>
                    </a:lnTo>
                    <a:lnTo>
                      <a:pt x="133" y="3981"/>
                    </a:lnTo>
                    <a:lnTo>
                      <a:pt x="133" y="3943"/>
                    </a:lnTo>
                    <a:lnTo>
                      <a:pt x="153" y="3943"/>
                    </a:lnTo>
                    <a:lnTo>
                      <a:pt x="133" y="3943"/>
                    </a:lnTo>
                    <a:lnTo>
                      <a:pt x="133" y="3962"/>
                    </a:lnTo>
                    <a:lnTo>
                      <a:pt x="133" y="3981"/>
                    </a:lnTo>
                    <a:lnTo>
                      <a:pt x="114" y="3981"/>
                    </a:lnTo>
                    <a:lnTo>
                      <a:pt x="114" y="4000"/>
                    </a:lnTo>
                    <a:lnTo>
                      <a:pt x="133" y="4000"/>
                    </a:lnTo>
                    <a:lnTo>
                      <a:pt x="133" y="4019"/>
                    </a:lnTo>
                    <a:lnTo>
                      <a:pt x="153" y="4019"/>
                    </a:lnTo>
                    <a:lnTo>
                      <a:pt x="172" y="4019"/>
                    </a:lnTo>
                    <a:lnTo>
                      <a:pt x="190" y="4019"/>
                    </a:lnTo>
                    <a:lnTo>
                      <a:pt x="190" y="4038"/>
                    </a:lnTo>
                    <a:lnTo>
                      <a:pt x="190" y="4057"/>
                    </a:lnTo>
                    <a:lnTo>
                      <a:pt x="209" y="4057"/>
                    </a:lnTo>
                    <a:lnTo>
                      <a:pt x="209" y="4038"/>
                    </a:lnTo>
                    <a:lnTo>
                      <a:pt x="209" y="4019"/>
                    </a:lnTo>
                    <a:lnTo>
                      <a:pt x="209" y="4038"/>
                    </a:lnTo>
                    <a:lnTo>
                      <a:pt x="229" y="4057"/>
                    </a:lnTo>
                    <a:lnTo>
                      <a:pt x="229" y="4038"/>
                    </a:lnTo>
                    <a:lnTo>
                      <a:pt x="248" y="4057"/>
                    </a:lnTo>
                    <a:lnTo>
                      <a:pt x="267" y="4057"/>
                    </a:lnTo>
                    <a:lnTo>
                      <a:pt x="267" y="4076"/>
                    </a:lnTo>
                    <a:lnTo>
                      <a:pt x="267" y="4095"/>
                    </a:lnTo>
                    <a:lnTo>
                      <a:pt x="248" y="4115"/>
                    </a:lnTo>
                    <a:lnTo>
                      <a:pt x="248" y="4133"/>
                    </a:lnTo>
                    <a:lnTo>
                      <a:pt x="229" y="4133"/>
                    </a:lnTo>
                    <a:lnTo>
                      <a:pt x="229" y="4115"/>
                    </a:lnTo>
                    <a:lnTo>
                      <a:pt x="209" y="4095"/>
                    </a:lnTo>
                    <a:lnTo>
                      <a:pt x="190" y="4076"/>
                    </a:lnTo>
                    <a:lnTo>
                      <a:pt x="172" y="4076"/>
                    </a:lnTo>
                    <a:lnTo>
                      <a:pt x="153" y="4076"/>
                    </a:lnTo>
                    <a:lnTo>
                      <a:pt x="153" y="4095"/>
                    </a:lnTo>
                    <a:lnTo>
                      <a:pt x="172" y="4115"/>
                    </a:lnTo>
                    <a:lnTo>
                      <a:pt x="190" y="4133"/>
                    </a:lnTo>
                    <a:lnTo>
                      <a:pt x="209" y="4152"/>
                    </a:lnTo>
                    <a:lnTo>
                      <a:pt x="209" y="4171"/>
                    </a:lnTo>
                    <a:lnTo>
                      <a:pt x="190" y="4191"/>
                    </a:lnTo>
                    <a:lnTo>
                      <a:pt x="190" y="4210"/>
                    </a:lnTo>
                    <a:lnTo>
                      <a:pt x="190" y="4229"/>
                    </a:lnTo>
                    <a:lnTo>
                      <a:pt x="209" y="4229"/>
                    </a:lnTo>
                    <a:lnTo>
                      <a:pt x="209" y="4210"/>
                    </a:lnTo>
                    <a:lnTo>
                      <a:pt x="229" y="4191"/>
                    </a:lnTo>
                    <a:lnTo>
                      <a:pt x="248" y="4191"/>
                    </a:lnTo>
                    <a:lnTo>
                      <a:pt x="267" y="4191"/>
                    </a:lnTo>
                    <a:lnTo>
                      <a:pt x="267" y="4171"/>
                    </a:lnTo>
                    <a:lnTo>
                      <a:pt x="286" y="4171"/>
                    </a:lnTo>
                    <a:lnTo>
                      <a:pt x="305" y="4171"/>
                    </a:lnTo>
                    <a:lnTo>
                      <a:pt x="305" y="4191"/>
                    </a:lnTo>
                    <a:lnTo>
                      <a:pt x="324" y="4191"/>
                    </a:lnTo>
                    <a:lnTo>
                      <a:pt x="343" y="4210"/>
                    </a:lnTo>
                    <a:lnTo>
                      <a:pt x="400" y="4210"/>
                    </a:lnTo>
                    <a:lnTo>
                      <a:pt x="400" y="4191"/>
                    </a:lnTo>
                    <a:lnTo>
                      <a:pt x="419" y="4191"/>
                    </a:lnTo>
                    <a:lnTo>
                      <a:pt x="438" y="4191"/>
                    </a:lnTo>
                    <a:lnTo>
                      <a:pt x="457" y="4210"/>
                    </a:lnTo>
                    <a:lnTo>
                      <a:pt x="476" y="4210"/>
                    </a:lnTo>
                    <a:lnTo>
                      <a:pt x="495" y="4191"/>
                    </a:lnTo>
                    <a:lnTo>
                      <a:pt x="514" y="4191"/>
                    </a:lnTo>
                    <a:lnTo>
                      <a:pt x="514" y="4171"/>
                    </a:lnTo>
                    <a:lnTo>
                      <a:pt x="534" y="4171"/>
                    </a:lnTo>
                    <a:lnTo>
                      <a:pt x="553" y="4171"/>
                    </a:lnTo>
                    <a:lnTo>
                      <a:pt x="590" y="4115"/>
                    </a:lnTo>
                    <a:lnTo>
                      <a:pt x="610" y="4095"/>
                    </a:lnTo>
                    <a:lnTo>
                      <a:pt x="629" y="4076"/>
                    </a:lnTo>
                    <a:lnTo>
                      <a:pt x="629" y="4057"/>
                    </a:lnTo>
                    <a:lnTo>
                      <a:pt x="648" y="4038"/>
                    </a:lnTo>
                    <a:lnTo>
                      <a:pt x="629" y="4000"/>
                    </a:lnTo>
                    <a:lnTo>
                      <a:pt x="629" y="3981"/>
                    </a:lnTo>
                    <a:lnTo>
                      <a:pt x="610" y="3962"/>
                    </a:lnTo>
                    <a:lnTo>
                      <a:pt x="590" y="3962"/>
                    </a:lnTo>
                    <a:lnTo>
                      <a:pt x="571" y="3943"/>
                    </a:lnTo>
                    <a:lnTo>
                      <a:pt x="553" y="3943"/>
                    </a:lnTo>
                    <a:lnTo>
                      <a:pt x="553" y="3924"/>
                    </a:lnTo>
                    <a:lnTo>
                      <a:pt x="534" y="3905"/>
                    </a:lnTo>
                    <a:lnTo>
                      <a:pt x="534" y="3924"/>
                    </a:lnTo>
                    <a:lnTo>
                      <a:pt x="534" y="3905"/>
                    </a:lnTo>
                    <a:lnTo>
                      <a:pt x="514" y="3905"/>
                    </a:lnTo>
                    <a:lnTo>
                      <a:pt x="495" y="3905"/>
                    </a:lnTo>
                    <a:lnTo>
                      <a:pt x="495" y="3886"/>
                    </a:lnTo>
                    <a:lnTo>
                      <a:pt x="495" y="3867"/>
                    </a:lnTo>
                    <a:lnTo>
                      <a:pt x="495" y="3886"/>
                    </a:lnTo>
                    <a:lnTo>
                      <a:pt x="476" y="3886"/>
                    </a:lnTo>
                    <a:lnTo>
                      <a:pt x="476" y="3867"/>
                    </a:lnTo>
                    <a:lnTo>
                      <a:pt x="495" y="3848"/>
                    </a:lnTo>
                    <a:lnTo>
                      <a:pt x="514" y="3829"/>
                    </a:lnTo>
                    <a:lnTo>
                      <a:pt x="476" y="3829"/>
                    </a:lnTo>
                    <a:lnTo>
                      <a:pt x="495" y="3829"/>
                    </a:lnTo>
                    <a:lnTo>
                      <a:pt x="476" y="3810"/>
                    </a:lnTo>
                    <a:lnTo>
                      <a:pt x="495" y="3810"/>
                    </a:lnTo>
                    <a:lnTo>
                      <a:pt x="495" y="3790"/>
                    </a:lnTo>
                    <a:lnTo>
                      <a:pt x="495" y="3771"/>
                    </a:lnTo>
                    <a:lnTo>
                      <a:pt x="514" y="3771"/>
                    </a:lnTo>
                    <a:lnTo>
                      <a:pt x="514" y="3810"/>
                    </a:lnTo>
                    <a:lnTo>
                      <a:pt x="514" y="3829"/>
                    </a:lnTo>
                    <a:lnTo>
                      <a:pt x="534" y="3848"/>
                    </a:lnTo>
                    <a:lnTo>
                      <a:pt x="553" y="3848"/>
                    </a:lnTo>
                    <a:lnTo>
                      <a:pt x="553" y="3810"/>
                    </a:lnTo>
                    <a:lnTo>
                      <a:pt x="553" y="3790"/>
                    </a:lnTo>
                    <a:lnTo>
                      <a:pt x="534" y="3753"/>
                    </a:lnTo>
                    <a:lnTo>
                      <a:pt x="534" y="3734"/>
                    </a:lnTo>
                    <a:lnTo>
                      <a:pt x="534" y="3753"/>
                    </a:lnTo>
                    <a:lnTo>
                      <a:pt x="514" y="3753"/>
                    </a:lnTo>
                    <a:lnTo>
                      <a:pt x="514" y="3734"/>
                    </a:lnTo>
                    <a:lnTo>
                      <a:pt x="514" y="3753"/>
                    </a:lnTo>
                    <a:lnTo>
                      <a:pt x="495" y="3734"/>
                    </a:lnTo>
                    <a:lnTo>
                      <a:pt x="476" y="3734"/>
                    </a:lnTo>
                    <a:lnTo>
                      <a:pt x="476" y="3753"/>
                    </a:lnTo>
                    <a:lnTo>
                      <a:pt x="419" y="3753"/>
                    </a:lnTo>
                    <a:lnTo>
                      <a:pt x="400" y="3753"/>
                    </a:lnTo>
                    <a:lnTo>
                      <a:pt x="400" y="3734"/>
                    </a:lnTo>
                    <a:lnTo>
                      <a:pt x="381" y="3734"/>
                    </a:lnTo>
                    <a:lnTo>
                      <a:pt x="381" y="3753"/>
                    </a:lnTo>
                    <a:lnTo>
                      <a:pt x="381" y="3734"/>
                    </a:lnTo>
                    <a:lnTo>
                      <a:pt x="381" y="3714"/>
                    </a:lnTo>
                    <a:lnTo>
                      <a:pt x="381" y="3734"/>
                    </a:lnTo>
                    <a:lnTo>
                      <a:pt x="381" y="3714"/>
                    </a:lnTo>
                    <a:lnTo>
                      <a:pt x="362" y="3695"/>
                    </a:lnTo>
                    <a:lnTo>
                      <a:pt x="362" y="3676"/>
                    </a:lnTo>
                    <a:lnTo>
                      <a:pt x="362" y="3657"/>
                    </a:lnTo>
                    <a:lnTo>
                      <a:pt x="362" y="3638"/>
                    </a:lnTo>
                    <a:lnTo>
                      <a:pt x="362" y="3619"/>
                    </a:lnTo>
                    <a:lnTo>
                      <a:pt x="381" y="3638"/>
                    </a:lnTo>
                    <a:lnTo>
                      <a:pt x="381" y="3600"/>
                    </a:lnTo>
                    <a:lnTo>
                      <a:pt x="400" y="3600"/>
                    </a:lnTo>
                    <a:lnTo>
                      <a:pt x="400" y="3581"/>
                    </a:lnTo>
                    <a:lnTo>
                      <a:pt x="400" y="3562"/>
                    </a:lnTo>
                    <a:lnTo>
                      <a:pt x="400" y="3581"/>
                    </a:lnTo>
                    <a:lnTo>
                      <a:pt x="419" y="3600"/>
                    </a:lnTo>
                    <a:lnTo>
                      <a:pt x="457" y="3543"/>
                    </a:lnTo>
                    <a:lnTo>
                      <a:pt x="495" y="3543"/>
                    </a:lnTo>
                    <a:lnTo>
                      <a:pt x="495" y="3524"/>
                    </a:lnTo>
                    <a:lnTo>
                      <a:pt x="514" y="3524"/>
                    </a:lnTo>
                    <a:lnTo>
                      <a:pt x="534" y="3505"/>
                    </a:lnTo>
                    <a:lnTo>
                      <a:pt x="553" y="3486"/>
                    </a:lnTo>
                    <a:lnTo>
                      <a:pt x="553" y="3467"/>
                    </a:lnTo>
                    <a:lnTo>
                      <a:pt x="553" y="3448"/>
                    </a:lnTo>
                    <a:lnTo>
                      <a:pt x="553" y="3429"/>
                    </a:lnTo>
                    <a:lnTo>
                      <a:pt x="553" y="3409"/>
                    </a:lnTo>
                    <a:lnTo>
                      <a:pt x="534" y="3409"/>
                    </a:lnTo>
                    <a:lnTo>
                      <a:pt x="534" y="3390"/>
                    </a:lnTo>
                    <a:lnTo>
                      <a:pt x="534" y="3372"/>
                    </a:lnTo>
                    <a:lnTo>
                      <a:pt x="514" y="3372"/>
                    </a:lnTo>
                    <a:lnTo>
                      <a:pt x="514" y="3353"/>
                    </a:lnTo>
                    <a:lnTo>
                      <a:pt x="495" y="3353"/>
                    </a:lnTo>
                    <a:lnTo>
                      <a:pt x="514" y="3353"/>
                    </a:lnTo>
                    <a:lnTo>
                      <a:pt x="534" y="3372"/>
                    </a:lnTo>
                    <a:lnTo>
                      <a:pt x="534" y="3353"/>
                    </a:lnTo>
                    <a:lnTo>
                      <a:pt x="553" y="3353"/>
                    </a:lnTo>
                    <a:lnTo>
                      <a:pt x="553" y="3333"/>
                    </a:lnTo>
                    <a:lnTo>
                      <a:pt x="534" y="3295"/>
                    </a:lnTo>
                    <a:lnTo>
                      <a:pt x="514" y="3276"/>
                    </a:lnTo>
                    <a:lnTo>
                      <a:pt x="553" y="3257"/>
                    </a:lnTo>
                    <a:lnTo>
                      <a:pt x="553" y="3276"/>
                    </a:lnTo>
                    <a:lnTo>
                      <a:pt x="534" y="3276"/>
                    </a:lnTo>
                    <a:lnTo>
                      <a:pt x="534" y="3295"/>
                    </a:lnTo>
                    <a:lnTo>
                      <a:pt x="553" y="3314"/>
                    </a:lnTo>
                    <a:lnTo>
                      <a:pt x="571" y="3314"/>
                    </a:lnTo>
                    <a:lnTo>
                      <a:pt x="571" y="3353"/>
                    </a:lnTo>
                    <a:lnTo>
                      <a:pt x="571" y="3372"/>
                    </a:lnTo>
                    <a:lnTo>
                      <a:pt x="590" y="3372"/>
                    </a:lnTo>
                    <a:lnTo>
                      <a:pt x="590" y="3353"/>
                    </a:lnTo>
                    <a:lnTo>
                      <a:pt x="610" y="3353"/>
                    </a:lnTo>
                    <a:lnTo>
                      <a:pt x="590" y="3372"/>
                    </a:lnTo>
                    <a:lnTo>
                      <a:pt x="590" y="3390"/>
                    </a:lnTo>
                    <a:lnTo>
                      <a:pt x="610" y="3390"/>
                    </a:lnTo>
                    <a:lnTo>
                      <a:pt x="610" y="3409"/>
                    </a:lnTo>
                    <a:lnTo>
                      <a:pt x="610" y="3390"/>
                    </a:lnTo>
                    <a:lnTo>
                      <a:pt x="590" y="3390"/>
                    </a:lnTo>
                    <a:lnTo>
                      <a:pt x="571" y="3390"/>
                    </a:lnTo>
                    <a:lnTo>
                      <a:pt x="571" y="3409"/>
                    </a:lnTo>
                    <a:lnTo>
                      <a:pt x="571" y="3429"/>
                    </a:lnTo>
                    <a:lnTo>
                      <a:pt x="571" y="3448"/>
                    </a:lnTo>
                    <a:lnTo>
                      <a:pt x="571" y="3467"/>
                    </a:lnTo>
                    <a:lnTo>
                      <a:pt x="590" y="3467"/>
                    </a:lnTo>
                    <a:lnTo>
                      <a:pt x="590" y="3448"/>
                    </a:lnTo>
                    <a:lnTo>
                      <a:pt x="610" y="3448"/>
                    </a:lnTo>
                    <a:lnTo>
                      <a:pt x="686" y="3448"/>
                    </a:lnTo>
                    <a:lnTo>
                      <a:pt x="686" y="3429"/>
                    </a:lnTo>
                    <a:lnTo>
                      <a:pt x="705" y="3448"/>
                    </a:lnTo>
                    <a:lnTo>
                      <a:pt x="724" y="3448"/>
                    </a:lnTo>
                    <a:lnTo>
                      <a:pt x="724" y="3429"/>
                    </a:lnTo>
                    <a:lnTo>
                      <a:pt x="724" y="3390"/>
                    </a:lnTo>
                    <a:lnTo>
                      <a:pt x="705" y="3390"/>
                    </a:lnTo>
                    <a:lnTo>
                      <a:pt x="705" y="3353"/>
                    </a:lnTo>
                    <a:lnTo>
                      <a:pt x="724" y="3314"/>
                    </a:lnTo>
                    <a:lnTo>
                      <a:pt x="800" y="3295"/>
                    </a:lnTo>
                    <a:lnTo>
                      <a:pt x="819" y="3276"/>
                    </a:lnTo>
                    <a:lnTo>
                      <a:pt x="819" y="3295"/>
                    </a:lnTo>
                    <a:lnTo>
                      <a:pt x="800" y="3295"/>
                    </a:lnTo>
                    <a:lnTo>
                      <a:pt x="762" y="3314"/>
                    </a:lnTo>
                    <a:lnTo>
                      <a:pt x="724" y="3333"/>
                    </a:lnTo>
                    <a:lnTo>
                      <a:pt x="724" y="3353"/>
                    </a:lnTo>
                    <a:lnTo>
                      <a:pt x="724" y="3372"/>
                    </a:lnTo>
                    <a:lnTo>
                      <a:pt x="743" y="3353"/>
                    </a:lnTo>
                    <a:lnTo>
                      <a:pt x="762" y="3353"/>
                    </a:lnTo>
                    <a:lnTo>
                      <a:pt x="743" y="3353"/>
                    </a:lnTo>
                    <a:lnTo>
                      <a:pt x="743" y="3372"/>
                    </a:lnTo>
                    <a:lnTo>
                      <a:pt x="743" y="3409"/>
                    </a:lnTo>
                    <a:lnTo>
                      <a:pt x="743" y="3390"/>
                    </a:lnTo>
                    <a:lnTo>
                      <a:pt x="762" y="3372"/>
                    </a:lnTo>
                    <a:lnTo>
                      <a:pt x="762" y="3353"/>
                    </a:lnTo>
                    <a:lnTo>
                      <a:pt x="781" y="3353"/>
                    </a:lnTo>
                    <a:lnTo>
                      <a:pt x="800" y="3314"/>
                    </a:lnTo>
                    <a:lnTo>
                      <a:pt x="819" y="3314"/>
                    </a:lnTo>
                    <a:lnTo>
                      <a:pt x="838" y="3295"/>
                    </a:lnTo>
                    <a:lnTo>
                      <a:pt x="857" y="3295"/>
                    </a:lnTo>
                    <a:lnTo>
                      <a:pt x="876" y="3314"/>
                    </a:lnTo>
                    <a:lnTo>
                      <a:pt x="895" y="3314"/>
                    </a:lnTo>
                    <a:lnTo>
                      <a:pt x="915" y="3314"/>
                    </a:lnTo>
                    <a:lnTo>
                      <a:pt x="934" y="3295"/>
                    </a:lnTo>
                    <a:lnTo>
                      <a:pt x="952" y="3295"/>
                    </a:lnTo>
                    <a:lnTo>
                      <a:pt x="971" y="3276"/>
                    </a:lnTo>
                    <a:lnTo>
                      <a:pt x="991" y="3295"/>
                    </a:lnTo>
                    <a:lnTo>
                      <a:pt x="1010" y="3257"/>
                    </a:lnTo>
                    <a:lnTo>
                      <a:pt x="1029" y="3257"/>
                    </a:lnTo>
                    <a:lnTo>
                      <a:pt x="1047" y="3257"/>
                    </a:lnTo>
                    <a:lnTo>
                      <a:pt x="1047" y="3238"/>
                    </a:lnTo>
                    <a:lnTo>
                      <a:pt x="1029" y="3238"/>
                    </a:lnTo>
                    <a:lnTo>
                      <a:pt x="1010" y="3238"/>
                    </a:lnTo>
                    <a:lnTo>
                      <a:pt x="1010" y="3257"/>
                    </a:lnTo>
                    <a:lnTo>
                      <a:pt x="991" y="3276"/>
                    </a:lnTo>
                    <a:lnTo>
                      <a:pt x="991" y="3257"/>
                    </a:lnTo>
                    <a:lnTo>
                      <a:pt x="1010" y="3238"/>
                    </a:lnTo>
                    <a:lnTo>
                      <a:pt x="991" y="3238"/>
                    </a:lnTo>
                    <a:lnTo>
                      <a:pt x="991" y="3219"/>
                    </a:lnTo>
                    <a:lnTo>
                      <a:pt x="1010" y="3219"/>
                    </a:lnTo>
                    <a:lnTo>
                      <a:pt x="1010" y="3200"/>
                    </a:lnTo>
                    <a:lnTo>
                      <a:pt x="1029" y="3200"/>
                    </a:lnTo>
                    <a:lnTo>
                      <a:pt x="1047" y="3219"/>
                    </a:lnTo>
                    <a:lnTo>
                      <a:pt x="1067" y="3238"/>
                    </a:lnTo>
                    <a:lnTo>
                      <a:pt x="1086" y="3219"/>
                    </a:lnTo>
                    <a:lnTo>
                      <a:pt x="1086" y="3238"/>
                    </a:lnTo>
                    <a:lnTo>
                      <a:pt x="1067" y="3238"/>
                    </a:lnTo>
                    <a:lnTo>
                      <a:pt x="1067" y="3257"/>
                    </a:lnTo>
                    <a:lnTo>
                      <a:pt x="1086" y="3238"/>
                    </a:lnTo>
                    <a:lnTo>
                      <a:pt x="1105" y="3257"/>
                    </a:lnTo>
                    <a:lnTo>
                      <a:pt x="1124" y="3238"/>
                    </a:lnTo>
                    <a:lnTo>
                      <a:pt x="1162" y="3219"/>
                    </a:lnTo>
                    <a:lnTo>
                      <a:pt x="1143" y="3219"/>
                    </a:lnTo>
                    <a:lnTo>
                      <a:pt x="1124" y="3219"/>
                    </a:lnTo>
                    <a:lnTo>
                      <a:pt x="1105" y="3219"/>
                    </a:lnTo>
                    <a:lnTo>
                      <a:pt x="1143" y="3200"/>
                    </a:lnTo>
                    <a:lnTo>
                      <a:pt x="1162" y="3219"/>
                    </a:lnTo>
                    <a:lnTo>
                      <a:pt x="1162" y="3200"/>
                    </a:lnTo>
                    <a:lnTo>
                      <a:pt x="1181" y="3219"/>
                    </a:lnTo>
                    <a:lnTo>
                      <a:pt x="1200" y="3219"/>
                    </a:lnTo>
                    <a:lnTo>
                      <a:pt x="1219" y="3219"/>
                    </a:lnTo>
                    <a:lnTo>
                      <a:pt x="1200" y="3257"/>
                    </a:lnTo>
                    <a:lnTo>
                      <a:pt x="1181" y="3276"/>
                    </a:lnTo>
                    <a:lnTo>
                      <a:pt x="1200" y="3276"/>
                    </a:lnTo>
                    <a:lnTo>
                      <a:pt x="1219" y="3257"/>
                    </a:lnTo>
                    <a:lnTo>
                      <a:pt x="1257" y="3238"/>
                    </a:lnTo>
                    <a:lnTo>
                      <a:pt x="1257" y="3219"/>
                    </a:lnTo>
                    <a:lnTo>
                      <a:pt x="1296" y="3219"/>
                    </a:lnTo>
                    <a:lnTo>
                      <a:pt x="1296" y="3200"/>
                    </a:lnTo>
                    <a:lnTo>
                      <a:pt x="1276" y="3200"/>
                    </a:lnTo>
                    <a:lnTo>
                      <a:pt x="1257" y="3200"/>
                    </a:lnTo>
                    <a:lnTo>
                      <a:pt x="1276" y="3200"/>
                    </a:lnTo>
                    <a:lnTo>
                      <a:pt x="1314" y="3200"/>
                    </a:lnTo>
                    <a:lnTo>
                      <a:pt x="1296" y="3181"/>
                    </a:lnTo>
                    <a:lnTo>
                      <a:pt x="1296" y="3162"/>
                    </a:lnTo>
                    <a:lnTo>
                      <a:pt x="1314" y="3162"/>
                    </a:lnTo>
                    <a:lnTo>
                      <a:pt x="1314" y="3143"/>
                    </a:lnTo>
                    <a:lnTo>
                      <a:pt x="1333" y="3181"/>
                    </a:lnTo>
                    <a:lnTo>
                      <a:pt x="1352" y="3181"/>
                    </a:lnTo>
                    <a:lnTo>
                      <a:pt x="1333" y="3200"/>
                    </a:lnTo>
                    <a:lnTo>
                      <a:pt x="1333" y="3219"/>
                    </a:lnTo>
                    <a:lnTo>
                      <a:pt x="1352" y="3219"/>
                    </a:lnTo>
                    <a:lnTo>
                      <a:pt x="1372" y="3219"/>
                    </a:lnTo>
                    <a:lnTo>
                      <a:pt x="1372" y="3200"/>
                    </a:lnTo>
                    <a:lnTo>
                      <a:pt x="1391" y="3200"/>
                    </a:lnTo>
                    <a:lnTo>
                      <a:pt x="1391" y="3219"/>
                    </a:lnTo>
                    <a:lnTo>
                      <a:pt x="1410" y="3200"/>
                    </a:lnTo>
                    <a:lnTo>
                      <a:pt x="1428" y="3200"/>
                    </a:lnTo>
                    <a:lnTo>
                      <a:pt x="1428" y="3181"/>
                    </a:lnTo>
                    <a:lnTo>
                      <a:pt x="1428" y="3162"/>
                    </a:lnTo>
                    <a:lnTo>
                      <a:pt x="1428" y="3181"/>
                    </a:lnTo>
                    <a:lnTo>
                      <a:pt x="1448" y="3181"/>
                    </a:lnTo>
                    <a:lnTo>
                      <a:pt x="1448" y="3200"/>
                    </a:lnTo>
                    <a:lnTo>
                      <a:pt x="1467" y="3200"/>
                    </a:lnTo>
                    <a:lnTo>
                      <a:pt x="1486" y="3200"/>
                    </a:lnTo>
                    <a:lnTo>
                      <a:pt x="1486" y="3181"/>
                    </a:lnTo>
                    <a:lnTo>
                      <a:pt x="1505" y="3143"/>
                    </a:lnTo>
                    <a:lnTo>
                      <a:pt x="1524" y="3124"/>
                    </a:lnTo>
                    <a:lnTo>
                      <a:pt x="1543" y="3143"/>
                    </a:lnTo>
                    <a:lnTo>
                      <a:pt x="1581" y="3143"/>
                    </a:lnTo>
                    <a:lnTo>
                      <a:pt x="1581" y="3124"/>
                    </a:lnTo>
                    <a:lnTo>
                      <a:pt x="1562" y="3124"/>
                    </a:lnTo>
                    <a:lnTo>
                      <a:pt x="1543" y="3105"/>
                    </a:lnTo>
                    <a:lnTo>
                      <a:pt x="1562" y="3105"/>
                    </a:lnTo>
                    <a:lnTo>
                      <a:pt x="1581" y="3086"/>
                    </a:lnTo>
                    <a:lnTo>
                      <a:pt x="1562" y="3067"/>
                    </a:lnTo>
                    <a:lnTo>
                      <a:pt x="1562" y="3048"/>
                    </a:lnTo>
                    <a:lnTo>
                      <a:pt x="1505" y="3028"/>
                    </a:lnTo>
                    <a:lnTo>
                      <a:pt x="1505" y="3010"/>
                    </a:lnTo>
                    <a:lnTo>
                      <a:pt x="1524" y="3010"/>
                    </a:lnTo>
                    <a:lnTo>
                      <a:pt x="1543" y="3010"/>
                    </a:lnTo>
                    <a:lnTo>
                      <a:pt x="1562" y="3028"/>
                    </a:lnTo>
                    <a:lnTo>
                      <a:pt x="1581" y="3028"/>
                    </a:lnTo>
                    <a:lnTo>
                      <a:pt x="1600" y="3028"/>
                    </a:lnTo>
                    <a:lnTo>
                      <a:pt x="1619" y="3010"/>
                    </a:lnTo>
                    <a:lnTo>
                      <a:pt x="1619" y="3028"/>
                    </a:lnTo>
                    <a:lnTo>
                      <a:pt x="1619" y="3048"/>
                    </a:lnTo>
                    <a:lnTo>
                      <a:pt x="1638" y="3048"/>
                    </a:lnTo>
                    <a:lnTo>
                      <a:pt x="1638" y="3067"/>
                    </a:lnTo>
                    <a:lnTo>
                      <a:pt x="1619" y="3067"/>
                    </a:lnTo>
                    <a:lnTo>
                      <a:pt x="1619" y="3086"/>
                    </a:lnTo>
                    <a:lnTo>
                      <a:pt x="1638" y="3086"/>
                    </a:lnTo>
                    <a:lnTo>
                      <a:pt x="1657" y="3086"/>
                    </a:lnTo>
                    <a:lnTo>
                      <a:pt x="1657" y="3067"/>
                    </a:lnTo>
                    <a:lnTo>
                      <a:pt x="1677" y="3048"/>
                    </a:lnTo>
                    <a:lnTo>
                      <a:pt x="1733" y="3010"/>
                    </a:lnTo>
                    <a:lnTo>
                      <a:pt x="1714" y="3010"/>
                    </a:lnTo>
                    <a:lnTo>
                      <a:pt x="1695" y="3010"/>
                    </a:lnTo>
                    <a:lnTo>
                      <a:pt x="1677" y="2991"/>
                    </a:lnTo>
                    <a:lnTo>
                      <a:pt x="1657" y="2972"/>
                    </a:lnTo>
                    <a:lnTo>
                      <a:pt x="1657" y="2952"/>
                    </a:lnTo>
                    <a:lnTo>
                      <a:pt x="1657" y="2933"/>
                    </a:lnTo>
                    <a:lnTo>
                      <a:pt x="1657" y="2914"/>
                    </a:lnTo>
                    <a:lnTo>
                      <a:pt x="1657" y="2896"/>
                    </a:lnTo>
                    <a:lnTo>
                      <a:pt x="1677" y="2896"/>
                    </a:lnTo>
                    <a:lnTo>
                      <a:pt x="1695" y="2914"/>
                    </a:lnTo>
                    <a:lnTo>
                      <a:pt x="1695" y="2933"/>
                    </a:lnTo>
                    <a:lnTo>
                      <a:pt x="1714" y="2972"/>
                    </a:lnTo>
                    <a:lnTo>
                      <a:pt x="1733" y="2952"/>
                    </a:lnTo>
                    <a:lnTo>
                      <a:pt x="1753" y="2933"/>
                    </a:lnTo>
                    <a:lnTo>
                      <a:pt x="1772" y="2914"/>
                    </a:lnTo>
                    <a:lnTo>
                      <a:pt x="1772" y="2933"/>
                    </a:lnTo>
                    <a:lnTo>
                      <a:pt x="1753" y="2952"/>
                    </a:lnTo>
                    <a:lnTo>
                      <a:pt x="1733" y="2972"/>
                    </a:lnTo>
                    <a:lnTo>
                      <a:pt x="1753" y="2991"/>
                    </a:lnTo>
                    <a:lnTo>
                      <a:pt x="1772" y="2991"/>
                    </a:lnTo>
                    <a:lnTo>
                      <a:pt x="1791" y="2991"/>
                    </a:lnTo>
                    <a:lnTo>
                      <a:pt x="1867" y="2972"/>
                    </a:lnTo>
                    <a:lnTo>
                      <a:pt x="1886" y="2952"/>
                    </a:lnTo>
                    <a:lnTo>
                      <a:pt x="1886" y="2972"/>
                    </a:lnTo>
                    <a:lnTo>
                      <a:pt x="1886" y="2991"/>
                    </a:lnTo>
                    <a:lnTo>
                      <a:pt x="1886" y="3010"/>
                    </a:lnTo>
                    <a:lnTo>
                      <a:pt x="1867" y="3028"/>
                    </a:lnTo>
                    <a:lnTo>
                      <a:pt x="1886" y="3028"/>
                    </a:lnTo>
                    <a:lnTo>
                      <a:pt x="1905" y="3048"/>
                    </a:lnTo>
                    <a:lnTo>
                      <a:pt x="1924" y="3067"/>
                    </a:lnTo>
                    <a:lnTo>
                      <a:pt x="1943" y="3067"/>
                    </a:lnTo>
                    <a:lnTo>
                      <a:pt x="1981" y="3048"/>
                    </a:lnTo>
                    <a:lnTo>
                      <a:pt x="2000" y="3048"/>
                    </a:lnTo>
                    <a:lnTo>
                      <a:pt x="2019" y="3028"/>
                    </a:lnTo>
                    <a:lnTo>
                      <a:pt x="2019" y="3010"/>
                    </a:lnTo>
                    <a:lnTo>
                      <a:pt x="2038" y="2991"/>
                    </a:lnTo>
                    <a:lnTo>
                      <a:pt x="2038" y="2972"/>
                    </a:lnTo>
                    <a:lnTo>
                      <a:pt x="2038" y="2952"/>
                    </a:lnTo>
                    <a:lnTo>
                      <a:pt x="2019" y="2952"/>
                    </a:lnTo>
                    <a:lnTo>
                      <a:pt x="2019" y="2933"/>
                    </a:lnTo>
                    <a:lnTo>
                      <a:pt x="2019" y="2914"/>
                    </a:lnTo>
                    <a:lnTo>
                      <a:pt x="2019" y="2896"/>
                    </a:lnTo>
                    <a:lnTo>
                      <a:pt x="2019" y="2876"/>
                    </a:lnTo>
                    <a:lnTo>
                      <a:pt x="2000" y="2838"/>
                    </a:lnTo>
                    <a:lnTo>
                      <a:pt x="2000" y="2819"/>
                    </a:lnTo>
                    <a:lnTo>
                      <a:pt x="2000" y="2800"/>
                    </a:lnTo>
                    <a:lnTo>
                      <a:pt x="2019" y="2781"/>
                    </a:lnTo>
                    <a:lnTo>
                      <a:pt x="2038" y="2781"/>
                    </a:lnTo>
                    <a:lnTo>
                      <a:pt x="2019" y="2781"/>
                    </a:lnTo>
                    <a:lnTo>
                      <a:pt x="2019" y="2819"/>
                    </a:lnTo>
                    <a:lnTo>
                      <a:pt x="2019" y="2838"/>
                    </a:lnTo>
                    <a:lnTo>
                      <a:pt x="2019" y="2857"/>
                    </a:lnTo>
                    <a:lnTo>
                      <a:pt x="2038" y="2876"/>
                    </a:lnTo>
                    <a:lnTo>
                      <a:pt x="2058" y="2876"/>
                    </a:lnTo>
                    <a:lnTo>
                      <a:pt x="2076" y="2857"/>
                    </a:lnTo>
                    <a:lnTo>
                      <a:pt x="2095" y="2857"/>
                    </a:lnTo>
                    <a:lnTo>
                      <a:pt x="2095" y="2876"/>
                    </a:lnTo>
                    <a:lnTo>
                      <a:pt x="2058" y="2896"/>
                    </a:lnTo>
                    <a:lnTo>
                      <a:pt x="2038" y="2914"/>
                    </a:lnTo>
                    <a:lnTo>
                      <a:pt x="2038" y="2933"/>
                    </a:lnTo>
                    <a:lnTo>
                      <a:pt x="2058" y="2952"/>
                    </a:lnTo>
                    <a:lnTo>
                      <a:pt x="2058" y="2972"/>
                    </a:lnTo>
                    <a:lnTo>
                      <a:pt x="2153" y="3010"/>
                    </a:lnTo>
                    <a:lnTo>
                      <a:pt x="2171" y="3010"/>
                    </a:lnTo>
                    <a:lnTo>
                      <a:pt x="2190" y="3010"/>
                    </a:lnTo>
                    <a:lnTo>
                      <a:pt x="2210" y="2991"/>
                    </a:lnTo>
                    <a:lnTo>
                      <a:pt x="2210" y="2972"/>
                    </a:lnTo>
                    <a:lnTo>
                      <a:pt x="2210" y="2952"/>
                    </a:lnTo>
                    <a:lnTo>
                      <a:pt x="2248" y="2933"/>
                    </a:lnTo>
                    <a:lnTo>
                      <a:pt x="2248" y="2914"/>
                    </a:lnTo>
                    <a:lnTo>
                      <a:pt x="2267" y="2914"/>
                    </a:lnTo>
                    <a:lnTo>
                      <a:pt x="2286" y="2914"/>
                    </a:lnTo>
                    <a:lnTo>
                      <a:pt x="2286" y="2896"/>
                    </a:lnTo>
                    <a:lnTo>
                      <a:pt x="2286" y="2876"/>
                    </a:lnTo>
                    <a:lnTo>
                      <a:pt x="2324" y="2876"/>
                    </a:lnTo>
                    <a:lnTo>
                      <a:pt x="2343" y="2876"/>
                    </a:lnTo>
                    <a:lnTo>
                      <a:pt x="2343" y="2857"/>
                    </a:lnTo>
                    <a:lnTo>
                      <a:pt x="2362" y="2857"/>
                    </a:lnTo>
                    <a:lnTo>
                      <a:pt x="2362" y="2876"/>
                    </a:lnTo>
                    <a:lnTo>
                      <a:pt x="2381" y="2876"/>
                    </a:lnTo>
                    <a:lnTo>
                      <a:pt x="2381" y="2914"/>
                    </a:lnTo>
                    <a:lnTo>
                      <a:pt x="2381" y="2933"/>
                    </a:lnTo>
                    <a:lnTo>
                      <a:pt x="2419" y="2952"/>
                    </a:lnTo>
                    <a:lnTo>
                      <a:pt x="2419" y="2933"/>
                    </a:lnTo>
                    <a:lnTo>
                      <a:pt x="2438" y="2933"/>
                    </a:lnTo>
                    <a:lnTo>
                      <a:pt x="2457" y="2914"/>
                    </a:lnTo>
                    <a:lnTo>
                      <a:pt x="2457" y="2896"/>
                    </a:lnTo>
                    <a:lnTo>
                      <a:pt x="2476" y="2896"/>
                    </a:lnTo>
                    <a:lnTo>
                      <a:pt x="2476" y="2876"/>
                    </a:lnTo>
                    <a:lnTo>
                      <a:pt x="2495" y="2876"/>
                    </a:lnTo>
                    <a:lnTo>
                      <a:pt x="2495" y="2857"/>
                    </a:lnTo>
                    <a:lnTo>
                      <a:pt x="2495" y="2838"/>
                    </a:lnTo>
                    <a:lnTo>
                      <a:pt x="2495" y="2819"/>
                    </a:lnTo>
                    <a:lnTo>
                      <a:pt x="2495" y="2800"/>
                    </a:lnTo>
                    <a:lnTo>
                      <a:pt x="2495" y="2781"/>
                    </a:lnTo>
                    <a:lnTo>
                      <a:pt x="2495" y="2762"/>
                    </a:lnTo>
                    <a:lnTo>
                      <a:pt x="2495" y="2743"/>
                    </a:lnTo>
                    <a:lnTo>
                      <a:pt x="2495" y="2724"/>
                    </a:lnTo>
                    <a:lnTo>
                      <a:pt x="2515" y="2743"/>
                    </a:lnTo>
                    <a:lnTo>
                      <a:pt x="2534" y="2705"/>
                    </a:lnTo>
                    <a:lnTo>
                      <a:pt x="2534" y="2667"/>
                    </a:lnTo>
                    <a:lnTo>
                      <a:pt x="2552" y="2647"/>
                    </a:lnTo>
                    <a:lnTo>
                      <a:pt x="2552" y="2667"/>
                    </a:lnTo>
                    <a:lnTo>
                      <a:pt x="2552" y="2686"/>
                    </a:lnTo>
                    <a:lnTo>
                      <a:pt x="2571" y="2686"/>
                    </a:lnTo>
                    <a:lnTo>
                      <a:pt x="2571" y="2705"/>
                    </a:lnTo>
                    <a:lnTo>
                      <a:pt x="2571" y="2724"/>
                    </a:lnTo>
                    <a:lnTo>
                      <a:pt x="2571" y="2743"/>
                    </a:lnTo>
                    <a:lnTo>
                      <a:pt x="2552" y="2743"/>
                    </a:lnTo>
                    <a:lnTo>
                      <a:pt x="2571" y="2781"/>
                    </a:lnTo>
                    <a:lnTo>
                      <a:pt x="2571" y="2800"/>
                    </a:lnTo>
                    <a:lnTo>
                      <a:pt x="2591" y="2819"/>
                    </a:lnTo>
                    <a:lnTo>
                      <a:pt x="2610" y="2800"/>
                    </a:lnTo>
                    <a:lnTo>
                      <a:pt x="2629" y="2800"/>
                    </a:lnTo>
                    <a:lnTo>
                      <a:pt x="2648" y="2800"/>
                    </a:lnTo>
                    <a:lnTo>
                      <a:pt x="2667" y="2781"/>
                    </a:lnTo>
                    <a:lnTo>
                      <a:pt x="2667" y="2762"/>
                    </a:lnTo>
                    <a:lnTo>
                      <a:pt x="2667" y="2743"/>
                    </a:lnTo>
                    <a:lnTo>
                      <a:pt x="2667" y="2724"/>
                    </a:lnTo>
                    <a:lnTo>
                      <a:pt x="2686" y="2724"/>
                    </a:lnTo>
                    <a:lnTo>
                      <a:pt x="2686" y="2705"/>
                    </a:lnTo>
                    <a:lnTo>
                      <a:pt x="2705" y="2686"/>
                    </a:lnTo>
                    <a:lnTo>
                      <a:pt x="2724" y="2686"/>
                    </a:lnTo>
                    <a:lnTo>
                      <a:pt x="2743" y="2686"/>
                    </a:lnTo>
                    <a:lnTo>
                      <a:pt x="2781" y="2686"/>
                    </a:lnTo>
                    <a:lnTo>
                      <a:pt x="2743" y="2647"/>
                    </a:lnTo>
                    <a:lnTo>
                      <a:pt x="2743" y="2629"/>
                    </a:lnTo>
                    <a:lnTo>
                      <a:pt x="2724" y="2610"/>
                    </a:lnTo>
                    <a:lnTo>
                      <a:pt x="2705" y="2610"/>
                    </a:lnTo>
                    <a:lnTo>
                      <a:pt x="2705" y="2591"/>
                    </a:lnTo>
                    <a:lnTo>
                      <a:pt x="2648" y="2495"/>
                    </a:lnTo>
                    <a:lnTo>
                      <a:pt x="2610" y="2457"/>
                    </a:lnTo>
                    <a:lnTo>
                      <a:pt x="2591" y="2457"/>
                    </a:lnTo>
                    <a:lnTo>
                      <a:pt x="2591" y="2438"/>
                    </a:lnTo>
                    <a:lnTo>
                      <a:pt x="2591" y="2419"/>
                    </a:lnTo>
                    <a:lnTo>
                      <a:pt x="2591" y="2381"/>
                    </a:lnTo>
                    <a:lnTo>
                      <a:pt x="2610" y="2381"/>
                    </a:lnTo>
                    <a:lnTo>
                      <a:pt x="2648" y="2457"/>
                    </a:lnTo>
                    <a:lnTo>
                      <a:pt x="2667" y="2515"/>
                    </a:lnTo>
                    <a:lnTo>
                      <a:pt x="2686" y="2533"/>
                    </a:lnTo>
                    <a:lnTo>
                      <a:pt x="2705" y="2552"/>
                    </a:lnTo>
                    <a:lnTo>
                      <a:pt x="2743" y="2591"/>
                    </a:lnTo>
                    <a:lnTo>
                      <a:pt x="2743" y="2610"/>
                    </a:lnTo>
                    <a:lnTo>
                      <a:pt x="2781" y="2647"/>
                    </a:lnTo>
                    <a:lnTo>
                      <a:pt x="2781" y="2667"/>
                    </a:lnTo>
                    <a:lnTo>
                      <a:pt x="2800" y="2686"/>
                    </a:lnTo>
                    <a:lnTo>
                      <a:pt x="2819" y="2705"/>
                    </a:lnTo>
                    <a:lnTo>
                      <a:pt x="2838" y="2705"/>
                    </a:lnTo>
                    <a:lnTo>
                      <a:pt x="2838" y="2686"/>
                    </a:lnTo>
                    <a:lnTo>
                      <a:pt x="2857" y="2686"/>
                    </a:lnTo>
                    <a:lnTo>
                      <a:pt x="2876" y="2667"/>
                    </a:lnTo>
                    <a:lnTo>
                      <a:pt x="2857" y="2667"/>
                    </a:lnTo>
                    <a:lnTo>
                      <a:pt x="2876" y="2647"/>
                    </a:lnTo>
                    <a:lnTo>
                      <a:pt x="2896" y="2647"/>
                    </a:lnTo>
                    <a:lnTo>
                      <a:pt x="2915" y="2647"/>
                    </a:lnTo>
                    <a:lnTo>
                      <a:pt x="2915" y="2629"/>
                    </a:lnTo>
                    <a:lnTo>
                      <a:pt x="2896" y="2610"/>
                    </a:lnTo>
                    <a:lnTo>
                      <a:pt x="2896" y="2591"/>
                    </a:lnTo>
                    <a:lnTo>
                      <a:pt x="2915" y="2591"/>
                    </a:lnTo>
                    <a:lnTo>
                      <a:pt x="2915" y="2571"/>
                    </a:lnTo>
                    <a:lnTo>
                      <a:pt x="2915" y="2552"/>
                    </a:lnTo>
                    <a:lnTo>
                      <a:pt x="2933" y="2533"/>
                    </a:lnTo>
                    <a:lnTo>
                      <a:pt x="2915" y="2533"/>
                    </a:lnTo>
                    <a:lnTo>
                      <a:pt x="2896" y="2533"/>
                    </a:lnTo>
                    <a:lnTo>
                      <a:pt x="2876" y="2515"/>
                    </a:lnTo>
                    <a:lnTo>
                      <a:pt x="2876" y="2476"/>
                    </a:lnTo>
                    <a:lnTo>
                      <a:pt x="2896" y="2457"/>
                    </a:lnTo>
                    <a:lnTo>
                      <a:pt x="2915" y="2419"/>
                    </a:lnTo>
                    <a:lnTo>
                      <a:pt x="2915" y="2381"/>
                    </a:lnTo>
                    <a:lnTo>
                      <a:pt x="2896" y="2343"/>
                    </a:lnTo>
                    <a:lnTo>
                      <a:pt x="2896" y="2324"/>
                    </a:lnTo>
                    <a:lnTo>
                      <a:pt x="2857" y="2305"/>
                    </a:lnTo>
                    <a:lnTo>
                      <a:pt x="2838" y="2266"/>
                    </a:lnTo>
                    <a:lnTo>
                      <a:pt x="2819" y="2266"/>
                    </a:lnTo>
                    <a:lnTo>
                      <a:pt x="2819" y="2248"/>
                    </a:lnTo>
                    <a:lnTo>
                      <a:pt x="2762" y="2229"/>
                    </a:lnTo>
                    <a:lnTo>
                      <a:pt x="2800" y="2229"/>
                    </a:lnTo>
                    <a:lnTo>
                      <a:pt x="2800" y="2248"/>
                    </a:lnTo>
                    <a:lnTo>
                      <a:pt x="2819" y="2229"/>
                    </a:lnTo>
                    <a:lnTo>
                      <a:pt x="2838" y="2209"/>
                    </a:lnTo>
                    <a:lnTo>
                      <a:pt x="2800" y="2190"/>
                    </a:lnTo>
                    <a:lnTo>
                      <a:pt x="2800" y="2171"/>
                    </a:lnTo>
                    <a:lnTo>
                      <a:pt x="2743" y="2134"/>
                    </a:lnTo>
                    <a:lnTo>
                      <a:pt x="2743" y="2114"/>
                    </a:lnTo>
                    <a:lnTo>
                      <a:pt x="2724" y="2114"/>
                    </a:lnTo>
                    <a:lnTo>
                      <a:pt x="2705" y="2134"/>
                    </a:lnTo>
                    <a:lnTo>
                      <a:pt x="2686" y="2134"/>
                    </a:lnTo>
                    <a:lnTo>
                      <a:pt x="2667" y="2114"/>
                    </a:lnTo>
                    <a:lnTo>
                      <a:pt x="2648" y="2114"/>
                    </a:lnTo>
                    <a:lnTo>
                      <a:pt x="2629" y="2114"/>
                    </a:lnTo>
                    <a:lnTo>
                      <a:pt x="2629" y="2095"/>
                    </a:lnTo>
                    <a:lnTo>
                      <a:pt x="2705" y="2114"/>
                    </a:lnTo>
                    <a:lnTo>
                      <a:pt x="2724" y="2114"/>
                    </a:lnTo>
                    <a:lnTo>
                      <a:pt x="2800" y="2095"/>
                    </a:lnTo>
                    <a:lnTo>
                      <a:pt x="2819" y="2095"/>
                    </a:lnTo>
                    <a:lnTo>
                      <a:pt x="2838" y="2095"/>
                    </a:lnTo>
                    <a:lnTo>
                      <a:pt x="2838" y="2076"/>
                    </a:lnTo>
                    <a:lnTo>
                      <a:pt x="2857" y="2038"/>
                    </a:lnTo>
                    <a:lnTo>
                      <a:pt x="2857" y="2019"/>
                    </a:lnTo>
                    <a:lnTo>
                      <a:pt x="2838" y="2000"/>
                    </a:lnTo>
                    <a:lnTo>
                      <a:pt x="2819" y="1981"/>
                    </a:lnTo>
                    <a:lnTo>
                      <a:pt x="2781" y="1981"/>
                    </a:lnTo>
                    <a:lnTo>
                      <a:pt x="2781" y="1962"/>
                    </a:lnTo>
                    <a:lnTo>
                      <a:pt x="2800" y="1962"/>
                    </a:lnTo>
                    <a:lnTo>
                      <a:pt x="2838" y="1981"/>
                    </a:lnTo>
                    <a:lnTo>
                      <a:pt x="2857" y="1981"/>
                    </a:lnTo>
                    <a:lnTo>
                      <a:pt x="2876" y="1981"/>
                    </a:lnTo>
                    <a:lnTo>
                      <a:pt x="2876" y="1962"/>
                    </a:lnTo>
                    <a:lnTo>
                      <a:pt x="2915" y="1943"/>
                    </a:lnTo>
                    <a:lnTo>
                      <a:pt x="2933" y="1943"/>
                    </a:lnTo>
                    <a:lnTo>
                      <a:pt x="2972" y="1905"/>
                    </a:lnTo>
                    <a:lnTo>
                      <a:pt x="2991" y="1905"/>
                    </a:lnTo>
                    <a:lnTo>
                      <a:pt x="3010" y="1905"/>
                    </a:lnTo>
                    <a:lnTo>
                      <a:pt x="3029" y="1924"/>
                    </a:lnTo>
                    <a:lnTo>
                      <a:pt x="3048" y="1924"/>
                    </a:lnTo>
                    <a:lnTo>
                      <a:pt x="3067" y="1924"/>
                    </a:lnTo>
                    <a:lnTo>
                      <a:pt x="3086" y="1924"/>
                    </a:lnTo>
                    <a:lnTo>
                      <a:pt x="3086" y="1943"/>
                    </a:lnTo>
                    <a:lnTo>
                      <a:pt x="3067" y="1924"/>
                    </a:lnTo>
                    <a:lnTo>
                      <a:pt x="3048" y="1943"/>
                    </a:lnTo>
                    <a:lnTo>
                      <a:pt x="3029" y="1924"/>
                    </a:lnTo>
                    <a:lnTo>
                      <a:pt x="3010" y="1924"/>
                    </a:lnTo>
                    <a:lnTo>
                      <a:pt x="2991" y="1924"/>
                    </a:lnTo>
                    <a:lnTo>
                      <a:pt x="2952" y="1943"/>
                    </a:lnTo>
                    <a:lnTo>
                      <a:pt x="2915" y="1962"/>
                    </a:lnTo>
                    <a:lnTo>
                      <a:pt x="2896" y="1962"/>
                    </a:lnTo>
                    <a:lnTo>
                      <a:pt x="2876" y="1981"/>
                    </a:lnTo>
                    <a:lnTo>
                      <a:pt x="2876" y="2000"/>
                    </a:lnTo>
                    <a:lnTo>
                      <a:pt x="2876" y="2019"/>
                    </a:lnTo>
                    <a:lnTo>
                      <a:pt x="2876" y="2038"/>
                    </a:lnTo>
                    <a:lnTo>
                      <a:pt x="2896" y="2038"/>
                    </a:lnTo>
                    <a:lnTo>
                      <a:pt x="2915" y="2019"/>
                    </a:lnTo>
                    <a:lnTo>
                      <a:pt x="2915" y="2057"/>
                    </a:lnTo>
                    <a:lnTo>
                      <a:pt x="2915" y="2076"/>
                    </a:lnTo>
                    <a:lnTo>
                      <a:pt x="2896" y="2076"/>
                    </a:lnTo>
                    <a:lnTo>
                      <a:pt x="2915" y="2076"/>
                    </a:lnTo>
                    <a:lnTo>
                      <a:pt x="2915" y="2019"/>
                    </a:lnTo>
                    <a:lnTo>
                      <a:pt x="2933" y="2000"/>
                    </a:lnTo>
                    <a:lnTo>
                      <a:pt x="2933" y="2038"/>
                    </a:lnTo>
                    <a:lnTo>
                      <a:pt x="2915" y="2038"/>
                    </a:lnTo>
                    <a:lnTo>
                      <a:pt x="2933" y="2057"/>
                    </a:lnTo>
                    <a:lnTo>
                      <a:pt x="2915" y="2057"/>
                    </a:lnTo>
                    <a:lnTo>
                      <a:pt x="2915" y="2076"/>
                    </a:lnTo>
                    <a:lnTo>
                      <a:pt x="2915" y="2095"/>
                    </a:lnTo>
                    <a:lnTo>
                      <a:pt x="2933" y="2057"/>
                    </a:lnTo>
                    <a:lnTo>
                      <a:pt x="2933" y="2038"/>
                    </a:lnTo>
                    <a:lnTo>
                      <a:pt x="2933" y="2019"/>
                    </a:lnTo>
                    <a:lnTo>
                      <a:pt x="2952" y="2000"/>
                    </a:lnTo>
                    <a:lnTo>
                      <a:pt x="2933" y="2038"/>
                    </a:lnTo>
                    <a:lnTo>
                      <a:pt x="2933" y="2057"/>
                    </a:lnTo>
                    <a:lnTo>
                      <a:pt x="2933" y="2076"/>
                    </a:lnTo>
                    <a:lnTo>
                      <a:pt x="2933" y="2095"/>
                    </a:lnTo>
                    <a:lnTo>
                      <a:pt x="2915" y="2114"/>
                    </a:lnTo>
                    <a:lnTo>
                      <a:pt x="2915" y="2134"/>
                    </a:lnTo>
                    <a:lnTo>
                      <a:pt x="2915" y="2114"/>
                    </a:lnTo>
                    <a:lnTo>
                      <a:pt x="2933" y="2114"/>
                    </a:lnTo>
                    <a:lnTo>
                      <a:pt x="2915" y="2134"/>
                    </a:lnTo>
                    <a:lnTo>
                      <a:pt x="2933" y="2152"/>
                    </a:lnTo>
                    <a:lnTo>
                      <a:pt x="2933" y="2171"/>
                    </a:lnTo>
                    <a:lnTo>
                      <a:pt x="2933" y="2152"/>
                    </a:lnTo>
                    <a:lnTo>
                      <a:pt x="2933" y="2134"/>
                    </a:lnTo>
                    <a:lnTo>
                      <a:pt x="2933" y="2114"/>
                    </a:lnTo>
                    <a:lnTo>
                      <a:pt x="2952" y="2152"/>
                    </a:lnTo>
                    <a:lnTo>
                      <a:pt x="2952" y="2171"/>
                    </a:lnTo>
                    <a:lnTo>
                      <a:pt x="2972" y="2171"/>
                    </a:lnTo>
                    <a:lnTo>
                      <a:pt x="2972" y="2190"/>
                    </a:lnTo>
                    <a:lnTo>
                      <a:pt x="2972" y="2209"/>
                    </a:lnTo>
                    <a:lnTo>
                      <a:pt x="2952" y="2229"/>
                    </a:lnTo>
                    <a:lnTo>
                      <a:pt x="2972" y="2229"/>
                    </a:lnTo>
                    <a:lnTo>
                      <a:pt x="2991" y="2229"/>
                    </a:lnTo>
                    <a:lnTo>
                      <a:pt x="3010" y="2229"/>
                    </a:lnTo>
                    <a:lnTo>
                      <a:pt x="3029" y="2229"/>
                    </a:lnTo>
                    <a:lnTo>
                      <a:pt x="3048" y="2229"/>
                    </a:lnTo>
                    <a:lnTo>
                      <a:pt x="3048" y="2248"/>
                    </a:lnTo>
                    <a:lnTo>
                      <a:pt x="3048" y="2286"/>
                    </a:lnTo>
                    <a:lnTo>
                      <a:pt x="3067" y="2305"/>
                    </a:lnTo>
                    <a:lnTo>
                      <a:pt x="3067" y="2324"/>
                    </a:lnTo>
                    <a:lnTo>
                      <a:pt x="3086" y="2343"/>
                    </a:lnTo>
                    <a:lnTo>
                      <a:pt x="3086" y="2362"/>
                    </a:lnTo>
                    <a:lnTo>
                      <a:pt x="3086" y="2381"/>
                    </a:lnTo>
                    <a:lnTo>
                      <a:pt x="3105" y="2381"/>
                    </a:lnTo>
                    <a:lnTo>
                      <a:pt x="3124" y="2400"/>
                    </a:lnTo>
                    <a:lnTo>
                      <a:pt x="3143" y="2419"/>
                    </a:lnTo>
                    <a:lnTo>
                      <a:pt x="3124" y="2419"/>
                    </a:lnTo>
                    <a:lnTo>
                      <a:pt x="3124" y="2438"/>
                    </a:lnTo>
                    <a:lnTo>
                      <a:pt x="3124" y="2457"/>
                    </a:lnTo>
                    <a:lnTo>
                      <a:pt x="3143" y="2476"/>
                    </a:lnTo>
                    <a:lnTo>
                      <a:pt x="3143" y="2457"/>
                    </a:lnTo>
                    <a:lnTo>
                      <a:pt x="3143" y="2438"/>
                    </a:lnTo>
                    <a:lnTo>
                      <a:pt x="3162" y="2438"/>
                    </a:lnTo>
                    <a:lnTo>
                      <a:pt x="3181" y="2438"/>
                    </a:lnTo>
                    <a:lnTo>
                      <a:pt x="3181" y="2419"/>
                    </a:lnTo>
                    <a:lnTo>
                      <a:pt x="3200" y="2400"/>
                    </a:lnTo>
                    <a:lnTo>
                      <a:pt x="3219" y="2400"/>
                    </a:lnTo>
                    <a:lnTo>
                      <a:pt x="3238" y="2419"/>
                    </a:lnTo>
                    <a:lnTo>
                      <a:pt x="3257" y="2419"/>
                    </a:lnTo>
                    <a:lnTo>
                      <a:pt x="3277" y="2419"/>
                    </a:lnTo>
                    <a:lnTo>
                      <a:pt x="3277" y="2400"/>
                    </a:lnTo>
                    <a:lnTo>
                      <a:pt x="3296" y="2400"/>
                    </a:lnTo>
                    <a:lnTo>
                      <a:pt x="3296" y="2419"/>
                    </a:lnTo>
                    <a:lnTo>
                      <a:pt x="3314" y="2400"/>
                    </a:lnTo>
                    <a:lnTo>
                      <a:pt x="3333" y="2400"/>
                    </a:lnTo>
                    <a:lnTo>
                      <a:pt x="3333" y="2381"/>
                    </a:lnTo>
                    <a:lnTo>
                      <a:pt x="3353" y="2381"/>
                    </a:lnTo>
                    <a:lnTo>
                      <a:pt x="3372" y="2381"/>
                    </a:lnTo>
                    <a:lnTo>
                      <a:pt x="3391" y="2381"/>
                    </a:lnTo>
                    <a:lnTo>
                      <a:pt x="3409" y="2381"/>
                    </a:lnTo>
                    <a:lnTo>
                      <a:pt x="3409" y="2362"/>
                    </a:lnTo>
                    <a:lnTo>
                      <a:pt x="3429" y="2362"/>
                    </a:lnTo>
                    <a:lnTo>
                      <a:pt x="3448" y="2362"/>
                    </a:lnTo>
                    <a:lnTo>
                      <a:pt x="3448" y="2343"/>
                    </a:lnTo>
                    <a:lnTo>
                      <a:pt x="3467" y="2362"/>
                    </a:lnTo>
                    <a:lnTo>
                      <a:pt x="3467" y="2343"/>
                    </a:lnTo>
                    <a:lnTo>
                      <a:pt x="3467" y="2362"/>
                    </a:lnTo>
                    <a:lnTo>
                      <a:pt x="3486" y="2343"/>
                    </a:lnTo>
                    <a:lnTo>
                      <a:pt x="3505" y="2343"/>
                    </a:lnTo>
                    <a:lnTo>
                      <a:pt x="3524" y="2343"/>
                    </a:lnTo>
                    <a:lnTo>
                      <a:pt x="3543" y="2362"/>
                    </a:lnTo>
                    <a:lnTo>
                      <a:pt x="3543" y="2381"/>
                    </a:lnTo>
                    <a:lnTo>
                      <a:pt x="3562" y="2381"/>
                    </a:lnTo>
                    <a:lnTo>
                      <a:pt x="3562" y="2400"/>
                    </a:lnTo>
                    <a:lnTo>
                      <a:pt x="3581" y="2400"/>
                    </a:lnTo>
                    <a:lnTo>
                      <a:pt x="3581" y="2419"/>
                    </a:lnTo>
                    <a:lnTo>
                      <a:pt x="3562" y="2419"/>
                    </a:lnTo>
                    <a:lnTo>
                      <a:pt x="3581" y="2438"/>
                    </a:lnTo>
                    <a:lnTo>
                      <a:pt x="3562" y="2438"/>
                    </a:lnTo>
                    <a:lnTo>
                      <a:pt x="3581" y="2438"/>
                    </a:lnTo>
                    <a:lnTo>
                      <a:pt x="3581" y="2457"/>
                    </a:lnTo>
                    <a:lnTo>
                      <a:pt x="3581" y="2476"/>
                    </a:lnTo>
                    <a:lnTo>
                      <a:pt x="3600" y="2476"/>
                    </a:lnTo>
                    <a:lnTo>
                      <a:pt x="3600" y="2457"/>
                    </a:lnTo>
                    <a:lnTo>
                      <a:pt x="3619" y="2457"/>
                    </a:lnTo>
                    <a:lnTo>
                      <a:pt x="3638" y="2438"/>
                    </a:lnTo>
                    <a:lnTo>
                      <a:pt x="3658" y="2438"/>
                    </a:lnTo>
                    <a:lnTo>
                      <a:pt x="3676" y="2438"/>
                    </a:lnTo>
                    <a:lnTo>
                      <a:pt x="3676" y="2419"/>
                    </a:lnTo>
                    <a:lnTo>
                      <a:pt x="3658" y="2400"/>
                    </a:lnTo>
                    <a:lnTo>
                      <a:pt x="3638" y="2400"/>
                    </a:lnTo>
                    <a:lnTo>
                      <a:pt x="3638" y="2381"/>
                    </a:lnTo>
                    <a:lnTo>
                      <a:pt x="3619" y="2381"/>
                    </a:lnTo>
                    <a:lnTo>
                      <a:pt x="3600" y="2381"/>
                    </a:lnTo>
                    <a:lnTo>
                      <a:pt x="3600" y="2400"/>
                    </a:lnTo>
                    <a:lnTo>
                      <a:pt x="3581" y="2400"/>
                    </a:lnTo>
                    <a:lnTo>
                      <a:pt x="3581" y="2381"/>
                    </a:lnTo>
                    <a:lnTo>
                      <a:pt x="3600" y="2362"/>
                    </a:lnTo>
                    <a:lnTo>
                      <a:pt x="3619" y="2343"/>
                    </a:lnTo>
                    <a:lnTo>
                      <a:pt x="3638" y="2343"/>
                    </a:lnTo>
                    <a:lnTo>
                      <a:pt x="3638" y="2324"/>
                    </a:lnTo>
                    <a:lnTo>
                      <a:pt x="3658" y="2324"/>
                    </a:lnTo>
                    <a:lnTo>
                      <a:pt x="3658" y="2305"/>
                    </a:lnTo>
                    <a:lnTo>
                      <a:pt x="3638" y="2305"/>
                    </a:lnTo>
                    <a:lnTo>
                      <a:pt x="3619" y="2324"/>
                    </a:lnTo>
                    <a:lnTo>
                      <a:pt x="3600" y="2324"/>
                    </a:lnTo>
                    <a:lnTo>
                      <a:pt x="3619" y="2324"/>
                    </a:lnTo>
                    <a:lnTo>
                      <a:pt x="3600" y="2324"/>
                    </a:lnTo>
                    <a:lnTo>
                      <a:pt x="3581" y="2305"/>
                    </a:lnTo>
                    <a:lnTo>
                      <a:pt x="3600" y="2305"/>
                    </a:lnTo>
                    <a:lnTo>
                      <a:pt x="3600" y="2286"/>
                    </a:lnTo>
                    <a:lnTo>
                      <a:pt x="3600" y="2266"/>
                    </a:lnTo>
                    <a:lnTo>
                      <a:pt x="3619" y="2266"/>
                    </a:lnTo>
                    <a:lnTo>
                      <a:pt x="3619" y="2286"/>
                    </a:lnTo>
                    <a:lnTo>
                      <a:pt x="3638" y="2266"/>
                    </a:lnTo>
                    <a:lnTo>
                      <a:pt x="3638" y="2248"/>
                    </a:lnTo>
                    <a:lnTo>
                      <a:pt x="3658" y="2248"/>
                    </a:lnTo>
                    <a:lnTo>
                      <a:pt x="3676" y="2229"/>
                    </a:lnTo>
                    <a:lnTo>
                      <a:pt x="3695" y="2229"/>
                    </a:lnTo>
                    <a:lnTo>
                      <a:pt x="3714" y="2209"/>
                    </a:lnTo>
                    <a:lnTo>
                      <a:pt x="3734" y="2190"/>
                    </a:lnTo>
                    <a:lnTo>
                      <a:pt x="3753" y="2209"/>
                    </a:lnTo>
                    <a:lnTo>
                      <a:pt x="3772" y="2209"/>
                    </a:lnTo>
                    <a:lnTo>
                      <a:pt x="3790" y="2209"/>
                    </a:lnTo>
                    <a:lnTo>
                      <a:pt x="3790" y="2190"/>
                    </a:lnTo>
                    <a:lnTo>
                      <a:pt x="3790" y="2171"/>
                    </a:lnTo>
                    <a:lnTo>
                      <a:pt x="3810" y="2190"/>
                    </a:lnTo>
                    <a:lnTo>
                      <a:pt x="3829" y="2190"/>
                    </a:lnTo>
                    <a:lnTo>
                      <a:pt x="3829" y="2209"/>
                    </a:lnTo>
                    <a:lnTo>
                      <a:pt x="3810" y="2209"/>
                    </a:lnTo>
                    <a:lnTo>
                      <a:pt x="3790" y="2229"/>
                    </a:lnTo>
                    <a:lnTo>
                      <a:pt x="3772" y="2229"/>
                    </a:lnTo>
                    <a:lnTo>
                      <a:pt x="3772" y="2248"/>
                    </a:lnTo>
                    <a:lnTo>
                      <a:pt x="3772" y="2266"/>
                    </a:lnTo>
                    <a:lnTo>
                      <a:pt x="3772" y="2286"/>
                    </a:lnTo>
                    <a:lnTo>
                      <a:pt x="3772" y="2305"/>
                    </a:lnTo>
                    <a:lnTo>
                      <a:pt x="3772" y="2324"/>
                    </a:lnTo>
                    <a:lnTo>
                      <a:pt x="3772" y="2343"/>
                    </a:lnTo>
                    <a:lnTo>
                      <a:pt x="3772" y="2362"/>
                    </a:lnTo>
                    <a:lnTo>
                      <a:pt x="3790" y="2362"/>
                    </a:lnTo>
                    <a:lnTo>
                      <a:pt x="3810" y="2362"/>
                    </a:lnTo>
                    <a:lnTo>
                      <a:pt x="3829" y="2343"/>
                    </a:lnTo>
                    <a:lnTo>
                      <a:pt x="3867" y="2343"/>
                    </a:lnTo>
                    <a:lnTo>
                      <a:pt x="3867" y="2362"/>
                    </a:lnTo>
                    <a:lnTo>
                      <a:pt x="3867" y="2381"/>
                    </a:lnTo>
                    <a:lnTo>
                      <a:pt x="3867" y="2400"/>
                    </a:lnTo>
                    <a:lnTo>
                      <a:pt x="3886" y="2400"/>
                    </a:lnTo>
                    <a:lnTo>
                      <a:pt x="3905" y="2381"/>
                    </a:lnTo>
                    <a:lnTo>
                      <a:pt x="3886" y="2362"/>
                    </a:lnTo>
                    <a:lnTo>
                      <a:pt x="3905" y="2324"/>
                    </a:lnTo>
                    <a:lnTo>
                      <a:pt x="3905" y="2305"/>
                    </a:lnTo>
                    <a:lnTo>
                      <a:pt x="3924" y="2305"/>
                    </a:lnTo>
                    <a:lnTo>
                      <a:pt x="3924" y="2286"/>
                    </a:lnTo>
                    <a:lnTo>
                      <a:pt x="3924" y="2266"/>
                    </a:lnTo>
                    <a:lnTo>
                      <a:pt x="3905" y="2266"/>
                    </a:lnTo>
                    <a:lnTo>
                      <a:pt x="3886" y="2248"/>
                    </a:lnTo>
                    <a:lnTo>
                      <a:pt x="3886" y="2266"/>
                    </a:lnTo>
                    <a:lnTo>
                      <a:pt x="3867" y="2248"/>
                    </a:lnTo>
                    <a:lnTo>
                      <a:pt x="3867" y="2229"/>
                    </a:lnTo>
                    <a:lnTo>
                      <a:pt x="3848" y="2229"/>
                    </a:lnTo>
                    <a:lnTo>
                      <a:pt x="3867" y="2209"/>
                    </a:lnTo>
                    <a:lnTo>
                      <a:pt x="3867" y="2229"/>
                    </a:lnTo>
                    <a:lnTo>
                      <a:pt x="3886" y="2229"/>
                    </a:lnTo>
                    <a:lnTo>
                      <a:pt x="3905" y="2229"/>
                    </a:lnTo>
                    <a:lnTo>
                      <a:pt x="3924" y="2229"/>
                    </a:lnTo>
                    <a:lnTo>
                      <a:pt x="3924" y="2248"/>
                    </a:lnTo>
                    <a:lnTo>
                      <a:pt x="3924" y="2266"/>
                    </a:lnTo>
                    <a:lnTo>
                      <a:pt x="3943" y="2286"/>
                    </a:lnTo>
                    <a:lnTo>
                      <a:pt x="3943" y="2266"/>
                    </a:lnTo>
                    <a:lnTo>
                      <a:pt x="3962" y="2266"/>
                    </a:lnTo>
                    <a:lnTo>
                      <a:pt x="3981" y="2266"/>
                    </a:lnTo>
                    <a:lnTo>
                      <a:pt x="3981" y="2248"/>
                    </a:lnTo>
                    <a:lnTo>
                      <a:pt x="3962" y="2248"/>
                    </a:lnTo>
                    <a:lnTo>
                      <a:pt x="3981" y="2248"/>
                    </a:lnTo>
                    <a:lnTo>
                      <a:pt x="3981" y="2229"/>
                    </a:lnTo>
                    <a:lnTo>
                      <a:pt x="4000" y="2209"/>
                    </a:lnTo>
                    <a:lnTo>
                      <a:pt x="4000" y="2190"/>
                    </a:lnTo>
                    <a:lnTo>
                      <a:pt x="4039" y="2190"/>
                    </a:lnTo>
                    <a:lnTo>
                      <a:pt x="4057" y="2190"/>
                    </a:lnTo>
                    <a:lnTo>
                      <a:pt x="4076" y="2190"/>
                    </a:lnTo>
                    <a:lnTo>
                      <a:pt x="4095" y="2209"/>
                    </a:lnTo>
                    <a:lnTo>
                      <a:pt x="4095" y="2190"/>
                    </a:lnTo>
                    <a:lnTo>
                      <a:pt x="4095" y="2171"/>
                    </a:lnTo>
                    <a:lnTo>
                      <a:pt x="4115" y="2171"/>
                    </a:lnTo>
                    <a:lnTo>
                      <a:pt x="4134" y="2171"/>
                    </a:lnTo>
                    <a:lnTo>
                      <a:pt x="4153" y="2152"/>
                    </a:lnTo>
                    <a:lnTo>
                      <a:pt x="4153" y="2134"/>
                    </a:lnTo>
                    <a:lnTo>
                      <a:pt x="4171" y="2114"/>
                    </a:lnTo>
                    <a:lnTo>
                      <a:pt x="4191" y="2114"/>
                    </a:lnTo>
                    <a:lnTo>
                      <a:pt x="4191" y="2134"/>
                    </a:lnTo>
                    <a:lnTo>
                      <a:pt x="4191" y="2152"/>
                    </a:lnTo>
                    <a:lnTo>
                      <a:pt x="4191" y="2171"/>
                    </a:lnTo>
                    <a:lnTo>
                      <a:pt x="4153" y="2171"/>
                    </a:lnTo>
                    <a:lnTo>
                      <a:pt x="4134" y="2190"/>
                    </a:lnTo>
                    <a:lnTo>
                      <a:pt x="4134" y="2209"/>
                    </a:lnTo>
                    <a:lnTo>
                      <a:pt x="4153" y="2209"/>
                    </a:lnTo>
                    <a:lnTo>
                      <a:pt x="4171" y="2190"/>
                    </a:lnTo>
                    <a:lnTo>
                      <a:pt x="4210" y="2209"/>
                    </a:lnTo>
                    <a:lnTo>
                      <a:pt x="4229" y="2229"/>
                    </a:lnTo>
                    <a:lnTo>
                      <a:pt x="4229" y="2209"/>
                    </a:lnTo>
                    <a:lnTo>
                      <a:pt x="4248" y="2209"/>
                    </a:lnTo>
                    <a:lnTo>
                      <a:pt x="4267" y="2209"/>
                    </a:lnTo>
                    <a:lnTo>
                      <a:pt x="4267" y="2229"/>
                    </a:lnTo>
                    <a:lnTo>
                      <a:pt x="4248" y="2229"/>
                    </a:lnTo>
                    <a:lnTo>
                      <a:pt x="4229" y="2229"/>
                    </a:lnTo>
                    <a:lnTo>
                      <a:pt x="4210" y="2229"/>
                    </a:lnTo>
                    <a:lnTo>
                      <a:pt x="4210" y="2248"/>
                    </a:lnTo>
                    <a:lnTo>
                      <a:pt x="4210" y="2266"/>
                    </a:lnTo>
                    <a:lnTo>
                      <a:pt x="4229" y="2266"/>
                    </a:lnTo>
                    <a:lnTo>
                      <a:pt x="4229" y="2286"/>
                    </a:lnTo>
                    <a:lnTo>
                      <a:pt x="4248" y="2286"/>
                    </a:lnTo>
                    <a:lnTo>
                      <a:pt x="4267" y="2286"/>
                    </a:lnTo>
                    <a:lnTo>
                      <a:pt x="4286" y="2266"/>
                    </a:lnTo>
                    <a:lnTo>
                      <a:pt x="4305" y="2266"/>
                    </a:lnTo>
                    <a:lnTo>
                      <a:pt x="4324" y="2286"/>
                    </a:lnTo>
                    <a:lnTo>
                      <a:pt x="4343" y="2286"/>
                    </a:lnTo>
                    <a:lnTo>
                      <a:pt x="4362" y="2305"/>
                    </a:lnTo>
                    <a:lnTo>
                      <a:pt x="4381" y="2305"/>
                    </a:lnTo>
                    <a:lnTo>
                      <a:pt x="4381" y="2286"/>
                    </a:lnTo>
                    <a:lnTo>
                      <a:pt x="4381" y="2266"/>
                    </a:lnTo>
                    <a:lnTo>
                      <a:pt x="4381" y="2248"/>
                    </a:lnTo>
                    <a:lnTo>
                      <a:pt x="4400" y="2248"/>
                    </a:lnTo>
                    <a:lnTo>
                      <a:pt x="4400" y="2229"/>
                    </a:lnTo>
                    <a:lnTo>
                      <a:pt x="4381" y="2229"/>
                    </a:lnTo>
                    <a:lnTo>
                      <a:pt x="4381" y="2248"/>
                    </a:lnTo>
                    <a:lnTo>
                      <a:pt x="4362" y="2266"/>
                    </a:lnTo>
                    <a:lnTo>
                      <a:pt x="4343" y="2248"/>
                    </a:lnTo>
                    <a:lnTo>
                      <a:pt x="4343" y="2229"/>
                    </a:lnTo>
                    <a:lnTo>
                      <a:pt x="4362" y="2209"/>
                    </a:lnTo>
                    <a:lnTo>
                      <a:pt x="4362" y="2190"/>
                    </a:lnTo>
                    <a:lnTo>
                      <a:pt x="4400" y="2152"/>
                    </a:lnTo>
                    <a:lnTo>
                      <a:pt x="4420" y="2134"/>
                    </a:lnTo>
                    <a:lnTo>
                      <a:pt x="4400" y="2152"/>
                    </a:lnTo>
                    <a:lnTo>
                      <a:pt x="4381" y="2152"/>
                    </a:lnTo>
                    <a:lnTo>
                      <a:pt x="4381" y="2171"/>
                    </a:lnTo>
                    <a:lnTo>
                      <a:pt x="4362" y="2171"/>
                    </a:lnTo>
                    <a:lnTo>
                      <a:pt x="4343" y="2171"/>
                    </a:lnTo>
                    <a:lnTo>
                      <a:pt x="4343" y="2152"/>
                    </a:lnTo>
                    <a:lnTo>
                      <a:pt x="4324" y="2152"/>
                    </a:lnTo>
                    <a:lnTo>
                      <a:pt x="4305" y="2152"/>
                    </a:lnTo>
                    <a:lnTo>
                      <a:pt x="4324" y="2152"/>
                    </a:lnTo>
                    <a:lnTo>
                      <a:pt x="4324" y="2134"/>
                    </a:lnTo>
                    <a:lnTo>
                      <a:pt x="4324" y="2114"/>
                    </a:lnTo>
                    <a:lnTo>
                      <a:pt x="4305" y="2095"/>
                    </a:lnTo>
                    <a:lnTo>
                      <a:pt x="4286" y="2114"/>
                    </a:lnTo>
                    <a:lnTo>
                      <a:pt x="4267" y="2114"/>
                    </a:lnTo>
                    <a:lnTo>
                      <a:pt x="4267" y="2095"/>
                    </a:lnTo>
                    <a:lnTo>
                      <a:pt x="4286" y="2095"/>
                    </a:lnTo>
                    <a:lnTo>
                      <a:pt x="4305" y="2095"/>
                    </a:lnTo>
                    <a:lnTo>
                      <a:pt x="4324" y="2114"/>
                    </a:lnTo>
                    <a:lnTo>
                      <a:pt x="4362" y="2114"/>
                    </a:lnTo>
                    <a:lnTo>
                      <a:pt x="4362" y="2134"/>
                    </a:lnTo>
                    <a:lnTo>
                      <a:pt x="4343" y="2152"/>
                    </a:lnTo>
                    <a:lnTo>
                      <a:pt x="4362" y="2152"/>
                    </a:lnTo>
                    <a:lnTo>
                      <a:pt x="4381" y="2152"/>
                    </a:lnTo>
                    <a:lnTo>
                      <a:pt x="4381" y="2134"/>
                    </a:lnTo>
                    <a:lnTo>
                      <a:pt x="4438" y="2114"/>
                    </a:lnTo>
                    <a:lnTo>
                      <a:pt x="4457" y="2114"/>
                    </a:lnTo>
                    <a:lnTo>
                      <a:pt x="4457" y="2095"/>
                    </a:lnTo>
                    <a:lnTo>
                      <a:pt x="4476" y="2095"/>
                    </a:lnTo>
                    <a:lnTo>
                      <a:pt x="4496" y="2095"/>
                    </a:lnTo>
                    <a:lnTo>
                      <a:pt x="4496" y="2114"/>
                    </a:lnTo>
                    <a:lnTo>
                      <a:pt x="4476" y="2114"/>
                    </a:lnTo>
                    <a:lnTo>
                      <a:pt x="4457" y="2114"/>
                    </a:lnTo>
                    <a:lnTo>
                      <a:pt x="4457" y="2134"/>
                    </a:lnTo>
                    <a:lnTo>
                      <a:pt x="4476" y="2134"/>
                    </a:lnTo>
                    <a:lnTo>
                      <a:pt x="4476" y="2152"/>
                    </a:lnTo>
                    <a:lnTo>
                      <a:pt x="4496" y="2152"/>
                    </a:lnTo>
                    <a:lnTo>
                      <a:pt x="4515" y="2152"/>
                    </a:lnTo>
                    <a:lnTo>
                      <a:pt x="4533" y="2171"/>
                    </a:lnTo>
                    <a:lnTo>
                      <a:pt x="4552" y="2171"/>
                    </a:lnTo>
                    <a:lnTo>
                      <a:pt x="4552" y="2190"/>
                    </a:lnTo>
                    <a:lnTo>
                      <a:pt x="4552" y="2209"/>
                    </a:lnTo>
                    <a:lnTo>
                      <a:pt x="4552" y="2190"/>
                    </a:lnTo>
                    <a:lnTo>
                      <a:pt x="4533" y="2190"/>
                    </a:lnTo>
                    <a:lnTo>
                      <a:pt x="4552" y="2209"/>
                    </a:lnTo>
                    <a:lnTo>
                      <a:pt x="4552" y="2229"/>
                    </a:lnTo>
                    <a:lnTo>
                      <a:pt x="4572" y="2229"/>
                    </a:lnTo>
                    <a:lnTo>
                      <a:pt x="4591" y="2209"/>
                    </a:lnTo>
                    <a:lnTo>
                      <a:pt x="4610" y="2190"/>
                    </a:lnTo>
                    <a:lnTo>
                      <a:pt x="4629" y="2209"/>
                    </a:lnTo>
                    <a:lnTo>
                      <a:pt x="4648" y="2190"/>
                    </a:lnTo>
                    <a:lnTo>
                      <a:pt x="4667" y="2190"/>
                    </a:lnTo>
                    <a:lnTo>
                      <a:pt x="4667" y="2171"/>
                    </a:lnTo>
                    <a:lnTo>
                      <a:pt x="4705" y="2171"/>
                    </a:lnTo>
                    <a:lnTo>
                      <a:pt x="4724" y="2152"/>
                    </a:lnTo>
                    <a:lnTo>
                      <a:pt x="4743" y="2152"/>
                    </a:lnTo>
                    <a:lnTo>
                      <a:pt x="4762" y="2134"/>
                    </a:lnTo>
                    <a:lnTo>
                      <a:pt x="4762" y="2114"/>
                    </a:lnTo>
                    <a:lnTo>
                      <a:pt x="4743" y="2114"/>
                    </a:lnTo>
                    <a:lnTo>
                      <a:pt x="4724" y="2095"/>
                    </a:lnTo>
                    <a:lnTo>
                      <a:pt x="4762" y="2114"/>
                    </a:lnTo>
                    <a:lnTo>
                      <a:pt x="4781" y="2114"/>
                    </a:lnTo>
                    <a:lnTo>
                      <a:pt x="4762" y="2134"/>
                    </a:lnTo>
                    <a:lnTo>
                      <a:pt x="4762" y="2152"/>
                    </a:lnTo>
                    <a:lnTo>
                      <a:pt x="4762" y="2171"/>
                    </a:lnTo>
                    <a:lnTo>
                      <a:pt x="4781" y="2171"/>
                    </a:lnTo>
                    <a:lnTo>
                      <a:pt x="4800" y="2152"/>
                    </a:lnTo>
                    <a:lnTo>
                      <a:pt x="4819" y="2134"/>
                    </a:lnTo>
                    <a:lnTo>
                      <a:pt x="4838" y="2114"/>
                    </a:lnTo>
                    <a:lnTo>
                      <a:pt x="4857" y="2114"/>
                    </a:lnTo>
                    <a:lnTo>
                      <a:pt x="4857" y="2095"/>
                    </a:lnTo>
                    <a:lnTo>
                      <a:pt x="4877" y="2095"/>
                    </a:lnTo>
                    <a:lnTo>
                      <a:pt x="4914" y="2076"/>
                    </a:lnTo>
                    <a:lnTo>
                      <a:pt x="4896" y="2057"/>
                    </a:lnTo>
                    <a:lnTo>
                      <a:pt x="4877" y="2057"/>
                    </a:lnTo>
                    <a:lnTo>
                      <a:pt x="4838" y="2057"/>
                    </a:lnTo>
                    <a:lnTo>
                      <a:pt x="4857" y="2038"/>
                    </a:lnTo>
                    <a:lnTo>
                      <a:pt x="4877" y="2057"/>
                    </a:lnTo>
                    <a:lnTo>
                      <a:pt x="4896" y="2057"/>
                    </a:lnTo>
                    <a:lnTo>
                      <a:pt x="4914" y="2057"/>
                    </a:lnTo>
                    <a:lnTo>
                      <a:pt x="4953" y="2076"/>
                    </a:lnTo>
                    <a:lnTo>
                      <a:pt x="4972" y="2095"/>
                    </a:lnTo>
                    <a:lnTo>
                      <a:pt x="5010" y="2076"/>
                    </a:lnTo>
                    <a:lnTo>
                      <a:pt x="5029" y="2076"/>
                    </a:lnTo>
                    <a:lnTo>
                      <a:pt x="5067" y="2076"/>
                    </a:lnTo>
                    <a:lnTo>
                      <a:pt x="5086" y="2057"/>
                    </a:lnTo>
                    <a:lnTo>
                      <a:pt x="5086" y="2038"/>
                    </a:lnTo>
                    <a:lnTo>
                      <a:pt x="5105" y="2019"/>
                    </a:lnTo>
                    <a:lnTo>
                      <a:pt x="5124" y="2019"/>
                    </a:lnTo>
                    <a:lnTo>
                      <a:pt x="5105" y="2000"/>
                    </a:lnTo>
                    <a:lnTo>
                      <a:pt x="5105" y="1981"/>
                    </a:lnTo>
                    <a:lnTo>
                      <a:pt x="5105" y="1962"/>
                    </a:lnTo>
                    <a:lnTo>
                      <a:pt x="5086" y="1943"/>
                    </a:lnTo>
                    <a:lnTo>
                      <a:pt x="5105" y="1924"/>
                    </a:lnTo>
                    <a:lnTo>
                      <a:pt x="5124" y="1886"/>
                    </a:lnTo>
                    <a:lnTo>
                      <a:pt x="5143" y="1867"/>
                    </a:lnTo>
                    <a:lnTo>
                      <a:pt x="5124" y="1848"/>
                    </a:lnTo>
                    <a:lnTo>
                      <a:pt x="5105" y="1867"/>
                    </a:lnTo>
                    <a:lnTo>
                      <a:pt x="5086" y="1867"/>
                    </a:lnTo>
                    <a:lnTo>
                      <a:pt x="5067" y="1867"/>
                    </a:lnTo>
                    <a:lnTo>
                      <a:pt x="5067" y="1848"/>
                    </a:lnTo>
                    <a:lnTo>
                      <a:pt x="5086" y="1848"/>
                    </a:lnTo>
                    <a:lnTo>
                      <a:pt x="5124" y="1829"/>
                    </a:lnTo>
                    <a:lnTo>
                      <a:pt x="5143" y="1829"/>
                    </a:lnTo>
                    <a:lnTo>
                      <a:pt x="5143" y="1848"/>
                    </a:lnTo>
                    <a:lnTo>
                      <a:pt x="5162" y="1848"/>
                    </a:lnTo>
                    <a:lnTo>
                      <a:pt x="5162" y="1867"/>
                    </a:lnTo>
                    <a:lnTo>
                      <a:pt x="5162" y="1886"/>
                    </a:lnTo>
                    <a:lnTo>
                      <a:pt x="5162" y="1905"/>
                    </a:lnTo>
                    <a:lnTo>
                      <a:pt x="5181" y="1905"/>
                    </a:lnTo>
                    <a:lnTo>
                      <a:pt x="5181" y="1886"/>
                    </a:lnTo>
                    <a:lnTo>
                      <a:pt x="5200" y="1867"/>
                    </a:lnTo>
                    <a:lnTo>
                      <a:pt x="5200" y="1848"/>
                    </a:lnTo>
                    <a:lnTo>
                      <a:pt x="5219" y="1848"/>
                    </a:lnTo>
                    <a:lnTo>
                      <a:pt x="5219" y="1829"/>
                    </a:lnTo>
                    <a:lnTo>
                      <a:pt x="5200" y="1809"/>
                    </a:lnTo>
                    <a:lnTo>
                      <a:pt x="5219" y="1809"/>
                    </a:lnTo>
                    <a:lnTo>
                      <a:pt x="5238" y="1829"/>
                    </a:lnTo>
                    <a:lnTo>
                      <a:pt x="5258" y="1848"/>
                    </a:lnTo>
                    <a:lnTo>
                      <a:pt x="5277" y="1867"/>
                    </a:lnTo>
                    <a:lnTo>
                      <a:pt x="5295" y="1848"/>
                    </a:lnTo>
                    <a:lnTo>
                      <a:pt x="5277" y="1848"/>
                    </a:lnTo>
                    <a:lnTo>
                      <a:pt x="5277" y="1809"/>
                    </a:lnTo>
                    <a:lnTo>
                      <a:pt x="5258" y="1790"/>
                    </a:lnTo>
                    <a:lnTo>
                      <a:pt x="5258" y="1772"/>
                    </a:lnTo>
                    <a:lnTo>
                      <a:pt x="5238" y="1772"/>
                    </a:lnTo>
                    <a:lnTo>
                      <a:pt x="5219" y="1772"/>
                    </a:lnTo>
                    <a:lnTo>
                      <a:pt x="5219" y="1753"/>
                    </a:lnTo>
                    <a:lnTo>
                      <a:pt x="5181" y="1772"/>
                    </a:lnTo>
                    <a:lnTo>
                      <a:pt x="5143" y="1772"/>
                    </a:lnTo>
                    <a:lnTo>
                      <a:pt x="5124" y="1772"/>
                    </a:lnTo>
                    <a:lnTo>
                      <a:pt x="5105" y="1753"/>
                    </a:lnTo>
                    <a:lnTo>
                      <a:pt x="5086" y="1753"/>
                    </a:lnTo>
                    <a:lnTo>
                      <a:pt x="5086" y="1733"/>
                    </a:lnTo>
                    <a:lnTo>
                      <a:pt x="5086" y="1695"/>
                    </a:lnTo>
                    <a:lnTo>
                      <a:pt x="5105" y="1695"/>
                    </a:lnTo>
                    <a:lnTo>
                      <a:pt x="5105" y="1714"/>
                    </a:lnTo>
                    <a:lnTo>
                      <a:pt x="5124" y="1714"/>
                    </a:lnTo>
                    <a:lnTo>
                      <a:pt x="5162" y="1733"/>
                    </a:lnTo>
                    <a:lnTo>
                      <a:pt x="5181" y="1753"/>
                    </a:lnTo>
                    <a:lnTo>
                      <a:pt x="5200" y="1753"/>
                    </a:lnTo>
                    <a:lnTo>
                      <a:pt x="5219" y="1753"/>
                    </a:lnTo>
                    <a:lnTo>
                      <a:pt x="5238" y="1753"/>
                    </a:lnTo>
                    <a:lnTo>
                      <a:pt x="5258" y="1753"/>
                    </a:lnTo>
                    <a:lnTo>
                      <a:pt x="5277" y="1753"/>
                    </a:lnTo>
                    <a:lnTo>
                      <a:pt x="5334" y="1676"/>
                    </a:lnTo>
                    <a:lnTo>
                      <a:pt x="5353" y="1657"/>
                    </a:lnTo>
                    <a:lnTo>
                      <a:pt x="5334" y="1638"/>
                    </a:lnTo>
                    <a:lnTo>
                      <a:pt x="5334" y="1619"/>
                    </a:lnTo>
                    <a:lnTo>
                      <a:pt x="5353" y="1600"/>
                    </a:lnTo>
                    <a:lnTo>
                      <a:pt x="5353" y="1581"/>
                    </a:lnTo>
                    <a:lnTo>
                      <a:pt x="5353" y="1562"/>
                    </a:lnTo>
                    <a:lnTo>
                      <a:pt x="5353" y="1543"/>
                    </a:lnTo>
                    <a:lnTo>
                      <a:pt x="5372" y="1524"/>
                    </a:lnTo>
                    <a:lnTo>
                      <a:pt x="5372" y="1505"/>
                    </a:lnTo>
                    <a:lnTo>
                      <a:pt x="5391" y="1505"/>
                    </a:lnTo>
                    <a:lnTo>
                      <a:pt x="5372" y="1524"/>
                    </a:lnTo>
                    <a:lnTo>
                      <a:pt x="5391" y="1524"/>
                    </a:lnTo>
                    <a:lnTo>
                      <a:pt x="5410" y="1543"/>
                    </a:lnTo>
                    <a:lnTo>
                      <a:pt x="5429" y="1524"/>
                    </a:lnTo>
                    <a:lnTo>
                      <a:pt x="5448" y="1524"/>
                    </a:lnTo>
                    <a:lnTo>
                      <a:pt x="5448" y="1505"/>
                    </a:lnTo>
                    <a:lnTo>
                      <a:pt x="5467" y="1505"/>
                    </a:lnTo>
                    <a:lnTo>
                      <a:pt x="5486" y="1505"/>
                    </a:lnTo>
                    <a:lnTo>
                      <a:pt x="5505" y="1524"/>
                    </a:lnTo>
                    <a:lnTo>
                      <a:pt x="5505" y="1543"/>
                    </a:lnTo>
                    <a:lnTo>
                      <a:pt x="5486" y="1543"/>
                    </a:lnTo>
                    <a:lnTo>
                      <a:pt x="5505" y="1562"/>
                    </a:lnTo>
                    <a:lnTo>
                      <a:pt x="5505" y="1581"/>
                    </a:lnTo>
                    <a:lnTo>
                      <a:pt x="5505" y="1600"/>
                    </a:lnTo>
                    <a:lnTo>
                      <a:pt x="5505" y="1581"/>
                    </a:lnTo>
                    <a:lnTo>
                      <a:pt x="5543" y="1581"/>
                    </a:lnTo>
                    <a:lnTo>
                      <a:pt x="5543" y="1543"/>
                    </a:lnTo>
                    <a:lnTo>
                      <a:pt x="5562" y="1543"/>
                    </a:lnTo>
                    <a:close/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66" name="Freeform 37">
                <a:extLst>
                  <a:ext uri="{FF2B5EF4-FFF2-40B4-BE49-F238E27FC236}">
                    <a16:creationId xmlns:a16="http://schemas.microsoft.com/office/drawing/2014/main" id="{24A5AED9-01C2-7744-A0A8-CFB139342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41850" y="6535738"/>
                <a:ext cx="4251325" cy="3429000"/>
              </a:xfrm>
              <a:custGeom>
                <a:avLst/>
                <a:gdLst>
                  <a:gd name="T0" fmla="*/ 2147483646 w 11811"/>
                  <a:gd name="T1" fmla="*/ 2147483646 h 9524"/>
                  <a:gd name="T2" fmla="*/ 2147483646 w 11811"/>
                  <a:gd name="T3" fmla="*/ 2147483646 h 9524"/>
                  <a:gd name="T4" fmla="*/ 2147483646 w 11811"/>
                  <a:gd name="T5" fmla="*/ 2147483646 h 9524"/>
                  <a:gd name="T6" fmla="*/ 2147483646 w 11811"/>
                  <a:gd name="T7" fmla="*/ 2147483646 h 9524"/>
                  <a:gd name="T8" fmla="*/ 2147483646 w 11811"/>
                  <a:gd name="T9" fmla="*/ 2147483646 h 9524"/>
                  <a:gd name="T10" fmla="*/ 2147483646 w 11811"/>
                  <a:gd name="T11" fmla="*/ 2147483646 h 9524"/>
                  <a:gd name="T12" fmla="*/ 2147483646 w 11811"/>
                  <a:gd name="T13" fmla="*/ 2147483646 h 9524"/>
                  <a:gd name="T14" fmla="*/ 2147483646 w 11811"/>
                  <a:gd name="T15" fmla="*/ 2147483646 h 9524"/>
                  <a:gd name="T16" fmla="*/ 2147483646 w 11811"/>
                  <a:gd name="T17" fmla="*/ 2147483646 h 9524"/>
                  <a:gd name="T18" fmla="*/ 2147483646 w 11811"/>
                  <a:gd name="T19" fmla="*/ 2147483646 h 9524"/>
                  <a:gd name="T20" fmla="*/ 2147483646 w 11811"/>
                  <a:gd name="T21" fmla="*/ 2147483646 h 9524"/>
                  <a:gd name="T22" fmla="*/ 2147483646 w 11811"/>
                  <a:gd name="T23" fmla="*/ 2147483646 h 9524"/>
                  <a:gd name="T24" fmla="*/ 2147483646 w 11811"/>
                  <a:gd name="T25" fmla="*/ 2147483646 h 9524"/>
                  <a:gd name="T26" fmla="*/ 2147483646 w 11811"/>
                  <a:gd name="T27" fmla="*/ 2147483646 h 9524"/>
                  <a:gd name="T28" fmla="*/ 2147483646 w 11811"/>
                  <a:gd name="T29" fmla="*/ 2147483646 h 9524"/>
                  <a:gd name="T30" fmla="*/ 2147483646 w 11811"/>
                  <a:gd name="T31" fmla="*/ 2147483646 h 9524"/>
                  <a:gd name="T32" fmla="*/ 2147483646 w 11811"/>
                  <a:gd name="T33" fmla="*/ 2147483646 h 9524"/>
                  <a:gd name="T34" fmla="*/ 2147483646 w 11811"/>
                  <a:gd name="T35" fmla="*/ 2147483646 h 9524"/>
                  <a:gd name="T36" fmla="*/ 2147483646 w 11811"/>
                  <a:gd name="T37" fmla="*/ 2147483646 h 9524"/>
                  <a:gd name="T38" fmla="*/ 2147483646 w 11811"/>
                  <a:gd name="T39" fmla="*/ 2147483646 h 9524"/>
                  <a:gd name="T40" fmla="*/ 2147483646 w 11811"/>
                  <a:gd name="T41" fmla="*/ 2147483646 h 9524"/>
                  <a:gd name="T42" fmla="*/ 2147483646 w 11811"/>
                  <a:gd name="T43" fmla="*/ 2147483646 h 9524"/>
                  <a:gd name="T44" fmla="*/ 2147483646 w 11811"/>
                  <a:gd name="T45" fmla="*/ 2147483646 h 9524"/>
                  <a:gd name="T46" fmla="*/ 2147483646 w 11811"/>
                  <a:gd name="T47" fmla="*/ 2147483646 h 9524"/>
                  <a:gd name="T48" fmla="*/ 2147483646 w 11811"/>
                  <a:gd name="T49" fmla="*/ 2147483646 h 9524"/>
                  <a:gd name="T50" fmla="*/ 2147483646 w 11811"/>
                  <a:gd name="T51" fmla="*/ 2147483646 h 9524"/>
                  <a:gd name="T52" fmla="*/ 2147483646 w 11811"/>
                  <a:gd name="T53" fmla="*/ 2147483646 h 9524"/>
                  <a:gd name="T54" fmla="*/ 2147483646 w 11811"/>
                  <a:gd name="T55" fmla="*/ 2147483646 h 9524"/>
                  <a:gd name="T56" fmla="*/ 2147483646 w 11811"/>
                  <a:gd name="T57" fmla="*/ 2147483646 h 9524"/>
                  <a:gd name="T58" fmla="*/ 2147483646 w 11811"/>
                  <a:gd name="T59" fmla="*/ 2147483646 h 9524"/>
                  <a:gd name="T60" fmla="*/ 2147483646 w 11811"/>
                  <a:gd name="T61" fmla="*/ 2147483646 h 9524"/>
                  <a:gd name="T62" fmla="*/ 2147483646 w 11811"/>
                  <a:gd name="T63" fmla="*/ 2147483646 h 9524"/>
                  <a:gd name="T64" fmla="*/ 2147483646 w 11811"/>
                  <a:gd name="T65" fmla="*/ 2147483646 h 9524"/>
                  <a:gd name="T66" fmla="*/ 2147483646 w 11811"/>
                  <a:gd name="T67" fmla="*/ 2147483646 h 9524"/>
                  <a:gd name="T68" fmla="*/ 2147483646 w 11811"/>
                  <a:gd name="T69" fmla="*/ 2147483646 h 9524"/>
                  <a:gd name="T70" fmla="*/ 2147483646 w 11811"/>
                  <a:gd name="T71" fmla="*/ 2147483646 h 9524"/>
                  <a:gd name="T72" fmla="*/ 2147483646 w 11811"/>
                  <a:gd name="T73" fmla="*/ 2147483646 h 9524"/>
                  <a:gd name="T74" fmla="*/ 2147483646 w 11811"/>
                  <a:gd name="T75" fmla="*/ 2147483646 h 9524"/>
                  <a:gd name="T76" fmla="*/ 2147483646 w 11811"/>
                  <a:gd name="T77" fmla="*/ 2147483646 h 9524"/>
                  <a:gd name="T78" fmla="*/ 2147483646 w 11811"/>
                  <a:gd name="T79" fmla="*/ 2147483646 h 9524"/>
                  <a:gd name="T80" fmla="*/ 2147483646 w 11811"/>
                  <a:gd name="T81" fmla="*/ 2147483646 h 9524"/>
                  <a:gd name="T82" fmla="*/ 2147483646 w 11811"/>
                  <a:gd name="T83" fmla="*/ 2147483646 h 9524"/>
                  <a:gd name="T84" fmla="*/ 2147483646 w 11811"/>
                  <a:gd name="T85" fmla="*/ 2147483646 h 9524"/>
                  <a:gd name="T86" fmla="*/ 2147483646 w 11811"/>
                  <a:gd name="T87" fmla="*/ 2147483646 h 9524"/>
                  <a:gd name="T88" fmla="*/ 2147483646 w 11811"/>
                  <a:gd name="T89" fmla="*/ 2147483646 h 9524"/>
                  <a:gd name="T90" fmla="*/ 2147483646 w 11811"/>
                  <a:gd name="T91" fmla="*/ 2147483646 h 9524"/>
                  <a:gd name="T92" fmla="*/ 2147483646 w 11811"/>
                  <a:gd name="T93" fmla="*/ 2147483646 h 9524"/>
                  <a:gd name="T94" fmla="*/ 2147483646 w 11811"/>
                  <a:gd name="T95" fmla="*/ 2147483646 h 9524"/>
                  <a:gd name="T96" fmla="*/ 2147483646 w 11811"/>
                  <a:gd name="T97" fmla="*/ 2147483646 h 9524"/>
                  <a:gd name="T98" fmla="*/ 2147483646 w 11811"/>
                  <a:gd name="T99" fmla="*/ 2147483646 h 9524"/>
                  <a:gd name="T100" fmla="*/ 2147483646 w 11811"/>
                  <a:gd name="T101" fmla="*/ 2147483646 h 9524"/>
                  <a:gd name="T102" fmla="*/ 2147483646 w 11811"/>
                  <a:gd name="T103" fmla="*/ 2147483646 h 9524"/>
                  <a:gd name="T104" fmla="*/ 2147483646 w 11811"/>
                  <a:gd name="T105" fmla="*/ 2147483646 h 9524"/>
                  <a:gd name="T106" fmla="*/ 2147483646 w 11811"/>
                  <a:gd name="T107" fmla="*/ 2147483646 h 9524"/>
                  <a:gd name="T108" fmla="*/ 2147483646 w 11811"/>
                  <a:gd name="T109" fmla="*/ 2147483646 h 9524"/>
                  <a:gd name="T110" fmla="*/ 2147483646 w 11811"/>
                  <a:gd name="T111" fmla="*/ 2147483646 h 9524"/>
                  <a:gd name="T112" fmla="*/ 2147483646 w 11811"/>
                  <a:gd name="T113" fmla="*/ 2147483646 h 9524"/>
                  <a:gd name="T114" fmla="*/ 2147483646 w 11811"/>
                  <a:gd name="T115" fmla="*/ 2147483646 h 9524"/>
                  <a:gd name="T116" fmla="*/ 2147483646 w 11811"/>
                  <a:gd name="T117" fmla="*/ 2147483646 h 9524"/>
                  <a:gd name="T118" fmla="*/ 2147483646 w 11811"/>
                  <a:gd name="T119" fmla="*/ 2147483646 h 9524"/>
                  <a:gd name="T120" fmla="*/ 2147483646 w 11811"/>
                  <a:gd name="T121" fmla="*/ 2147483646 h 9524"/>
                  <a:gd name="T122" fmla="*/ 2147483646 w 11811"/>
                  <a:gd name="T123" fmla="*/ 2147483646 h 952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1811" h="9524">
                    <a:moveTo>
                      <a:pt x="11810" y="6151"/>
                    </a:moveTo>
                    <a:lnTo>
                      <a:pt x="11810" y="6151"/>
                    </a:lnTo>
                    <a:lnTo>
                      <a:pt x="11810" y="6132"/>
                    </a:lnTo>
                    <a:lnTo>
                      <a:pt x="11791" y="6132"/>
                    </a:lnTo>
                    <a:lnTo>
                      <a:pt x="11772" y="6114"/>
                    </a:lnTo>
                    <a:lnTo>
                      <a:pt x="11753" y="6094"/>
                    </a:lnTo>
                    <a:lnTo>
                      <a:pt x="11753" y="6075"/>
                    </a:lnTo>
                    <a:lnTo>
                      <a:pt x="11734" y="6075"/>
                    </a:lnTo>
                    <a:lnTo>
                      <a:pt x="11715" y="6075"/>
                    </a:lnTo>
                    <a:lnTo>
                      <a:pt x="11696" y="6075"/>
                    </a:lnTo>
                    <a:lnTo>
                      <a:pt x="11696" y="6056"/>
                    </a:lnTo>
                    <a:lnTo>
                      <a:pt x="11677" y="6056"/>
                    </a:lnTo>
                    <a:lnTo>
                      <a:pt x="11658" y="6056"/>
                    </a:lnTo>
                    <a:lnTo>
                      <a:pt x="11639" y="6056"/>
                    </a:lnTo>
                    <a:lnTo>
                      <a:pt x="11620" y="6056"/>
                    </a:lnTo>
                    <a:lnTo>
                      <a:pt x="11601" y="6056"/>
                    </a:lnTo>
                    <a:lnTo>
                      <a:pt x="11601" y="6037"/>
                    </a:lnTo>
                    <a:lnTo>
                      <a:pt x="11581" y="6037"/>
                    </a:lnTo>
                    <a:lnTo>
                      <a:pt x="11581" y="6018"/>
                    </a:lnTo>
                    <a:lnTo>
                      <a:pt x="11581" y="5999"/>
                    </a:lnTo>
                    <a:lnTo>
                      <a:pt x="11563" y="5999"/>
                    </a:lnTo>
                    <a:lnTo>
                      <a:pt x="11563" y="5980"/>
                    </a:lnTo>
                    <a:lnTo>
                      <a:pt x="11544" y="5980"/>
                    </a:lnTo>
                    <a:lnTo>
                      <a:pt x="11544" y="5961"/>
                    </a:lnTo>
                    <a:lnTo>
                      <a:pt x="11505" y="5961"/>
                    </a:lnTo>
                    <a:lnTo>
                      <a:pt x="11486" y="5961"/>
                    </a:lnTo>
                    <a:lnTo>
                      <a:pt x="11467" y="5961"/>
                    </a:lnTo>
                    <a:lnTo>
                      <a:pt x="11467" y="5942"/>
                    </a:lnTo>
                    <a:lnTo>
                      <a:pt x="11449" y="5923"/>
                    </a:lnTo>
                    <a:lnTo>
                      <a:pt x="11429" y="5923"/>
                    </a:lnTo>
                    <a:lnTo>
                      <a:pt x="11429" y="5942"/>
                    </a:lnTo>
                    <a:lnTo>
                      <a:pt x="11410" y="5961"/>
                    </a:lnTo>
                    <a:lnTo>
                      <a:pt x="11391" y="5961"/>
                    </a:lnTo>
                    <a:lnTo>
                      <a:pt x="11372" y="5942"/>
                    </a:lnTo>
                    <a:lnTo>
                      <a:pt x="11353" y="5942"/>
                    </a:lnTo>
                    <a:lnTo>
                      <a:pt x="11334" y="5942"/>
                    </a:lnTo>
                    <a:lnTo>
                      <a:pt x="11315" y="5923"/>
                    </a:lnTo>
                    <a:lnTo>
                      <a:pt x="11315" y="5904"/>
                    </a:lnTo>
                    <a:lnTo>
                      <a:pt x="11315" y="5885"/>
                    </a:lnTo>
                    <a:lnTo>
                      <a:pt x="11315" y="5865"/>
                    </a:lnTo>
                    <a:lnTo>
                      <a:pt x="11296" y="5865"/>
                    </a:lnTo>
                    <a:lnTo>
                      <a:pt x="11258" y="5865"/>
                    </a:lnTo>
                    <a:lnTo>
                      <a:pt x="11239" y="5847"/>
                    </a:lnTo>
                    <a:lnTo>
                      <a:pt x="11239" y="5828"/>
                    </a:lnTo>
                    <a:lnTo>
                      <a:pt x="11220" y="5809"/>
                    </a:lnTo>
                    <a:lnTo>
                      <a:pt x="11220" y="5789"/>
                    </a:lnTo>
                    <a:lnTo>
                      <a:pt x="11201" y="5789"/>
                    </a:lnTo>
                    <a:lnTo>
                      <a:pt x="11163" y="5770"/>
                    </a:lnTo>
                    <a:lnTo>
                      <a:pt x="11105" y="5751"/>
                    </a:lnTo>
                    <a:lnTo>
                      <a:pt x="11087" y="5733"/>
                    </a:lnTo>
                    <a:lnTo>
                      <a:pt x="11068" y="5733"/>
                    </a:lnTo>
                    <a:lnTo>
                      <a:pt x="11068" y="5713"/>
                    </a:lnTo>
                    <a:lnTo>
                      <a:pt x="11048" y="5733"/>
                    </a:lnTo>
                    <a:lnTo>
                      <a:pt x="11010" y="5713"/>
                    </a:lnTo>
                    <a:lnTo>
                      <a:pt x="10953" y="5713"/>
                    </a:lnTo>
                    <a:lnTo>
                      <a:pt x="10934" y="5694"/>
                    </a:lnTo>
                    <a:lnTo>
                      <a:pt x="10953" y="5675"/>
                    </a:lnTo>
                    <a:lnTo>
                      <a:pt x="10934" y="5675"/>
                    </a:lnTo>
                    <a:lnTo>
                      <a:pt x="10934" y="5656"/>
                    </a:lnTo>
                    <a:lnTo>
                      <a:pt x="10915" y="5656"/>
                    </a:lnTo>
                    <a:lnTo>
                      <a:pt x="10877" y="5656"/>
                    </a:lnTo>
                    <a:lnTo>
                      <a:pt x="10763" y="5637"/>
                    </a:lnTo>
                    <a:lnTo>
                      <a:pt x="10763" y="5618"/>
                    </a:lnTo>
                    <a:lnTo>
                      <a:pt x="10763" y="5599"/>
                    </a:lnTo>
                    <a:lnTo>
                      <a:pt x="10763" y="5561"/>
                    </a:lnTo>
                    <a:lnTo>
                      <a:pt x="10763" y="5542"/>
                    </a:lnTo>
                    <a:lnTo>
                      <a:pt x="10763" y="5523"/>
                    </a:lnTo>
                    <a:lnTo>
                      <a:pt x="10763" y="5504"/>
                    </a:lnTo>
                    <a:lnTo>
                      <a:pt x="10743" y="5466"/>
                    </a:lnTo>
                    <a:lnTo>
                      <a:pt x="10724" y="5466"/>
                    </a:lnTo>
                    <a:lnTo>
                      <a:pt x="10687" y="5447"/>
                    </a:lnTo>
                    <a:lnTo>
                      <a:pt x="10648" y="5447"/>
                    </a:lnTo>
                    <a:lnTo>
                      <a:pt x="10610" y="5447"/>
                    </a:lnTo>
                    <a:lnTo>
                      <a:pt x="10591" y="5447"/>
                    </a:lnTo>
                    <a:lnTo>
                      <a:pt x="10572" y="5466"/>
                    </a:lnTo>
                    <a:lnTo>
                      <a:pt x="10553" y="5466"/>
                    </a:lnTo>
                    <a:lnTo>
                      <a:pt x="10534" y="5466"/>
                    </a:lnTo>
                    <a:lnTo>
                      <a:pt x="10496" y="5466"/>
                    </a:lnTo>
                    <a:lnTo>
                      <a:pt x="10458" y="5447"/>
                    </a:lnTo>
                    <a:lnTo>
                      <a:pt x="10439" y="5428"/>
                    </a:lnTo>
                    <a:lnTo>
                      <a:pt x="10401" y="5389"/>
                    </a:lnTo>
                    <a:lnTo>
                      <a:pt x="10382" y="5371"/>
                    </a:lnTo>
                    <a:lnTo>
                      <a:pt x="10362" y="5371"/>
                    </a:lnTo>
                    <a:lnTo>
                      <a:pt x="10325" y="5371"/>
                    </a:lnTo>
                    <a:lnTo>
                      <a:pt x="10306" y="5371"/>
                    </a:lnTo>
                    <a:lnTo>
                      <a:pt x="10286" y="5371"/>
                    </a:lnTo>
                    <a:lnTo>
                      <a:pt x="10286" y="5389"/>
                    </a:lnTo>
                    <a:lnTo>
                      <a:pt x="10286" y="5408"/>
                    </a:lnTo>
                    <a:lnTo>
                      <a:pt x="10286" y="5447"/>
                    </a:lnTo>
                    <a:lnTo>
                      <a:pt x="10286" y="5466"/>
                    </a:lnTo>
                    <a:lnTo>
                      <a:pt x="10267" y="5485"/>
                    </a:lnTo>
                    <a:lnTo>
                      <a:pt x="10267" y="5504"/>
                    </a:lnTo>
                    <a:lnTo>
                      <a:pt x="10267" y="5523"/>
                    </a:lnTo>
                    <a:lnTo>
                      <a:pt x="10286" y="5523"/>
                    </a:lnTo>
                    <a:lnTo>
                      <a:pt x="10286" y="5542"/>
                    </a:lnTo>
                    <a:lnTo>
                      <a:pt x="10286" y="5561"/>
                    </a:lnTo>
                    <a:lnTo>
                      <a:pt x="10267" y="5599"/>
                    </a:lnTo>
                    <a:lnTo>
                      <a:pt x="10248" y="5599"/>
                    </a:lnTo>
                    <a:lnTo>
                      <a:pt x="10248" y="5618"/>
                    </a:lnTo>
                    <a:lnTo>
                      <a:pt x="10229" y="5618"/>
                    </a:lnTo>
                    <a:lnTo>
                      <a:pt x="10229" y="5637"/>
                    </a:lnTo>
                    <a:lnTo>
                      <a:pt x="10248" y="5637"/>
                    </a:lnTo>
                    <a:lnTo>
                      <a:pt x="10267" y="5656"/>
                    </a:lnTo>
                    <a:lnTo>
                      <a:pt x="10286" y="5713"/>
                    </a:lnTo>
                    <a:lnTo>
                      <a:pt x="10286" y="5733"/>
                    </a:lnTo>
                    <a:lnTo>
                      <a:pt x="10286" y="5751"/>
                    </a:lnTo>
                    <a:lnTo>
                      <a:pt x="10267" y="5789"/>
                    </a:lnTo>
                    <a:lnTo>
                      <a:pt x="10267" y="5809"/>
                    </a:lnTo>
                    <a:lnTo>
                      <a:pt x="10248" y="5809"/>
                    </a:lnTo>
                    <a:lnTo>
                      <a:pt x="10229" y="5809"/>
                    </a:lnTo>
                    <a:lnTo>
                      <a:pt x="10210" y="5809"/>
                    </a:lnTo>
                    <a:lnTo>
                      <a:pt x="10172" y="5828"/>
                    </a:lnTo>
                    <a:lnTo>
                      <a:pt x="10172" y="5847"/>
                    </a:lnTo>
                    <a:lnTo>
                      <a:pt x="10172" y="5865"/>
                    </a:lnTo>
                    <a:lnTo>
                      <a:pt x="10172" y="5885"/>
                    </a:lnTo>
                    <a:lnTo>
                      <a:pt x="10172" y="5923"/>
                    </a:lnTo>
                    <a:lnTo>
                      <a:pt x="10172" y="5961"/>
                    </a:lnTo>
                    <a:lnTo>
                      <a:pt x="10172" y="5980"/>
                    </a:lnTo>
                    <a:lnTo>
                      <a:pt x="10153" y="5999"/>
                    </a:lnTo>
                    <a:lnTo>
                      <a:pt x="10134" y="5999"/>
                    </a:lnTo>
                    <a:lnTo>
                      <a:pt x="10134" y="6018"/>
                    </a:lnTo>
                    <a:lnTo>
                      <a:pt x="10134" y="6037"/>
                    </a:lnTo>
                    <a:lnTo>
                      <a:pt x="10153" y="6037"/>
                    </a:lnTo>
                    <a:lnTo>
                      <a:pt x="10172" y="6056"/>
                    </a:lnTo>
                    <a:lnTo>
                      <a:pt x="10172" y="6075"/>
                    </a:lnTo>
                    <a:lnTo>
                      <a:pt x="10191" y="6151"/>
                    </a:lnTo>
                    <a:lnTo>
                      <a:pt x="10172" y="6151"/>
                    </a:lnTo>
                    <a:lnTo>
                      <a:pt x="10172" y="6170"/>
                    </a:lnTo>
                    <a:lnTo>
                      <a:pt x="10153" y="6190"/>
                    </a:lnTo>
                    <a:lnTo>
                      <a:pt x="10153" y="6209"/>
                    </a:lnTo>
                    <a:lnTo>
                      <a:pt x="10172" y="6209"/>
                    </a:lnTo>
                    <a:lnTo>
                      <a:pt x="10172" y="6228"/>
                    </a:lnTo>
                    <a:lnTo>
                      <a:pt x="10191" y="6228"/>
                    </a:lnTo>
                    <a:lnTo>
                      <a:pt x="10191" y="6246"/>
                    </a:lnTo>
                    <a:lnTo>
                      <a:pt x="10210" y="6246"/>
                    </a:lnTo>
                    <a:lnTo>
                      <a:pt x="10210" y="6228"/>
                    </a:lnTo>
                    <a:lnTo>
                      <a:pt x="10229" y="6228"/>
                    </a:lnTo>
                    <a:lnTo>
                      <a:pt x="10248" y="6228"/>
                    </a:lnTo>
                    <a:lnTo>
                      <a:pt x="10267" y="6228"/>
                    </a:lnTo>
                    <a:lnTo>
                      <a:pt x="10306" y="6266"/>
                    </a:lnTo>
                    <a:lnTo>
                      <a:pt x="10325" y="6266"/>
                    </a:lnTo>
                    <a:lnTo>
                      <a:pt x="10362" y="6285"/>
                    </a:lnTo>
                    <a:lnTo>
                      <a:pt x="10382" y="6285"/>
                    </a:lnTo>
                    <a:lnTo>
                      <a:pt x="10420" y="6285"/>
                    </a:lnTo>
                    <a:lnTo>
                      <a:pt x="10439" y="6304"/>
                    </a:lnTo>
                    <a:lnTo>
                      <a:pt x="10439" y="6323"/>
                    </a:lnTo>
                    <a:lnTo>
                      <a:pt x="10458" y="6323"/>
                    </a:lnTo>
                    <a:lnTo>
                      <a:pt x="10458" y="6342"/>
                    </a:lnTo>
                    <a:lnTo>
                      <a:pt x="10477" y="6361"/>
                    </a:lnTo>
                    <a:lnTo>
                      <a:pt x="10477" y="6380"/>
                    </a:lnTo>
                    <a:lnTo>
                      <a:pt x="10496" y="6380"/>
                    </a:lnTo>
                    <a:lnTo>
                      <a:pt x="10496" y="6399"/>
                    </a:lnTo>
                    <a:lnTo>
                      <a:pt x="10515" y="6399"/>
                    </a:lnTo>
                    <a:lnTo>
                      <a:pt x="10515" y="6418"/>
                    </a:lnTo>
                    <a:lnTo>
                      <a:pt x="10496" y="6456"/>
                    </a:lnTo>
                    <a:lnTo>
                      <a:pt x="10496" y="6475"/>
                    </a:lnTo>
                    <a:lnTo>
                      <a:pt x="10496" y="6495"/>
                    </a:lnTo>
                    <a:lnTo>
                      <a:pt x="10515" y="6495"/>
                    </a:lnTo>
                    <a:lnTo>
                      <a:pt x="10496" y="6495"/>
                    </a:lnTo>
                    <a:lnTo>
                      <a:pt x="10496" y="6513"/>
                    </a:lnTo>
                    <a:lnTo>
                      <a:pt x="10477" y="6513"/>
                    </a:lnTo>
                    <a:lnTo>
                      <a:pt x="10496" y="6532"/>
                    </a:lnTo>
                    <a:lnTo>
                      <a:pt x="10496" y="6551"/>
                    </a:lnTo>
                    <a:lnTo>
                      <a:pt x="10458" y="6571"/>
                    </a:lnTo>
                    <a:lnTo>
                      <a:pt x="10439" y="6571"/>
                    </a:lnTo>
                    <a:lnTo>
                      <a:pt x="10439" y="6590"/>
                    </a:lnTo>
                    <a:lnTo>
                      <a:pt x="10458" y="6609"/>
                    </a:lnTo>
                    <a:lnTo>
                      <a:pt x="10458" y="6627"/>
                    </a:lnTo>
                    <a:lnTo>
                      <a:pt x="10458" y="6647"/>
                    </a:lnTo>
                    <a:lnTo>
                      <a:pt x="10477" y="6666"/>
                    </a:lnTo>
                    <a:lnTo>
                      <a:pt x="10477" y="6685"/>
                    </a:lnTo>
                    <a:lnTo>
                      <a:pt x="10458" y="6685"/>
                    </a:lnTo>
                    <a:lnTo>
                      <a:pt x="10458" y="6704"/>
                    </a:lnTo>
                    <a:lnTo>
                      <a:pt x="10439" y="6704"/>
                    </a:lnTo>
                    <a:lnTo>
                      <a:pt x="10439" y="6723"/>
                    </a:lnTo>
                    <a:lnTo>
                      <a:pt x="10420" y="6723"/>
                    </a:lnTo>
                    <a:lnTo>
                      <a:pt x="10382" y="6742"/>
                    </a:lnTo>
                    <a:lnTo>
                      <a:pt x="10382" y="6761"/>
                    </a:lnTo>
                    <a:lnTo>
                      <a:pt x="10362" y="6761"/>
                    </a:lnTo>
                    <a:lnTo>
                      <a:pt x="10343" y="6761"/>
                    </a:lnTo>
                    <a:lnTo>
                      <a:pt x="10325" y="6742"/>
                    </a:lnTo>
                    <a:lnTo>
                      <a:pt x="10306" y="6742"/>
                    </a:lnTo>
                    <a:lnTo>
                      <a:pt x="10286" y="6742"/>
                    </a:lnTo>
                    <a:lnTo>
                      <a:pt x="10267" y="6723"/>
                    </a:lnTo>
                    <a:lnTo>
                      <a:pt x="10248" y="6723"/>
                    </a:lnTo>
                    <a:lnTo>
                      <a:pt x="10229" y="6723"/>
                    </a:lnTo>
                    <a:lnTo>
                      <a:pt x="10191" y="6723"/>
                    </a:lnTo>
                    <a:lnTo>
                      <a:pt x="10153" y="6723"/>
                    </a:lnTo>
                    <a:lnTo>
                      <a:pt x="10134" y="6723"/>
                    </a:lnTo>
                    <a:lnTo>
                      <a:pt x="10134" y="6742"/>
                    </a:lnTo>
                    <a:lnTo>
                      <a:pt x="10134" y="6761"/>
                    </a:lnTo>
                    <a:lnTo>
                      <a:pt x="10134" y="6780"/>
                    </a:lnTo>
                    <a:lnTo>
                      <a:pt x="10134" y="6818"/>
                    </a:lnTo>
                    <a:lnTo>
                      <a:pt x="10153" y="6837"/>
                    </a:lnTo>
                    <a:lnTo>
                      <a:pt x="10153" y="6856"/>
                    </a:lnTo>
                    <a:lnTo>
                      <a:pt x="10172" y="6856"/>
                    </a:lnTo>
                    <a:lnTo>
                      <a:pt x="10191" y="6856"/>
                    </a:lnTo>
                    <a:lnTo>
                      <a:pt x="10191" y="6875"/>
                    </a:lnTo>
                    <a:lnTo>
                      <a:pt x="10172" y="6875"/>
                    </a:lnTo>
                    <a:lnTo>
                      <a:pt x="10134" y="6875"/>
                    </a:lnTo>
                    <a:lnTo>
                      <a:pt x="10115" y="6875"/>
                    </a:lnTo>
                    <a:lnTo>
                      <a:pt x="10115" y="6894"/>
                    </a:lnTo>
                    <a:lnTo>
                      <a:pt x="10115" y="6913"/>
                    </a:lnTo>
                    <a:lnTo>
                      <a:pt x="10134" y="6932"/>
                    </a:lnTo>
                    <a:lnTo>
                      <a:pt x="10153" y="6932"/>
                    </a:lnTo>
                    <a:lnTo>
                      <a:pt x="10172" y="6932"/>
                    </a:lnTo>
                    <a:lnTo>
                      <a:pt x="10172" y="6952"/>
                    </a:lnTo>
                    <a:lnTo>
                      <a:pt x="10172" y="6971"/>
                    </a:lnTo>
                    <a:lnTo>
                      <a:pt x="10172" y="6989"/>
                    </a:lnTo>
                    <a:lnTo>
                      <a:pt x="10172" y="7008"/>
                    </a:lnTo>
                    <a:lnTo>
                      <a:pt x="10172" y="7047"/>
                    </a:lnTo>
                    <a:lnTo>
                      <a:pt x="10153" y="7066"/>
                    </a:lnTo>
                    <a:lnTo>
                      <a:pt x="10153" y="7085"/>
                    </a:lnTo>
                    <a:lnTo>
                      <a:pt x="10134" y="7104"/>
                    </a:lnTo>
                    <a:lnTo>
                      <a:pt x="10096" y="7142"/>
                    </a:lnTo>
                    <a:lnTo>
                      <a:pt x="10077" y="7142"/>
                    </a:lnTo>
                    <a:lnTo>
                      <a:pt x="10058" y="7142"/>
                    </a:lnTo>
                    <a:lnTo>
                      <a:pt x="10039" y="7142"/>
                    </a:lnTo>
                    <a:lnTo>
                      <a:pt x="10039" y="7123"/>
                    </a:lnTo>
                    <a:lnTo>
                      <a:pt x="10020" y="7104"/>
                    </a:lnTo>
                    <a:lnTo>
                      <a:pt x="10001" y="7085"/>
                    </a:lnTo>
                    <a:lnTo>
                      <a:pt x="10001" y="7066"/>
                    </a:lnTo>
                    <a:lnTo>
                      <a:pt x="9981" y="7047"/>
                    </a:lnTo>
                    <a:lnTo>
                      <a:pt x="9963" y="7028"/>
                    </a:lnTo>
                    <a:lnTo>
                      <a:pt x="9963" y="7008"/>
                    </a:lnTo>
                    <a:lnTo>
                      <a:pt x="9944" y="7008"/>
                    </a:lnTo>
                    <a:lnTo>
                      <a:pt x="9886" y="6989"/>
                    </a:lnTo>
                    <a:lnTo>
                      <a:pt x="9849" y="7008"/>
                    </a:lnTo>
                    <a:lnTo>
                      <a:pt x="9829" y="6989"/>
                    </a:lnTo>
                    <a:lnTo>
                      <a:pt x="9810" y="6989"/>
                    </a:lnTo>
                    <a:lnTo>
                      <a:pt x="9791" y="6989"/>
                    </a:lnTo>
                    <a:lnTo>
                      <a:pt x="9753" y="7008"/>
                    </a:lnTo>
                    <a:lnTo>
                      <a:pt x="9734" y="7008"/>
                    </a:lnTo>
                    <a:lnTo>
                      <a:pt x="9715" y="6989"/>
                    </a:lnTo>
                    <a:lnTo>
                      <a:pt x="9734" y="6989"/>
                    </a:lnTo>
                    <a:lnTo>
                      <a:pt x="9734" y="6971"/>
                    </a:lnTo>
                    <a:lnTo>
                      <a:pt x="9753" y="6971"/>
                    </a:lnTo>
                    <a:lnTo>
                      <a:pt x="9849" y="6971"/>
                    </a:lnTo>
                    <a:lnTo>
                      <a:pt x="9867" y="6952"/>
                    </a:lnTo>
                    <a:lnTo>
                      <a:pt x="9849" y="6932"/>
                    </a:lnTo>
                    <a:lnTo>
                      <a:pt x="9753" y="6913"/>
                    </a:lnTo>
                    <a:lnTo>
                      <a:pt x="9734" y="6913"/>
                    </a:lnTo>
                    <a:lnTo>
                      <a:pt x="9715" y="6932"/>
                    </a:lnTo>
                    <a:lnTo>
                      <a:pt x="9696" y="6932"/>
                    </a:lnTo>
                    <a:lnTo>
                      <a:pt x="9677" y="6932"/>
                    </a:lnTo>
                    <a:lnTo>
                      <a:pt x="9658" y="6913"/>
                    </a:lnTo>
                    <a:lnTo>
                      <a:pt x="9658" y="6894"/>
                    </a:lnTo>
                    <a:lnTo>
                      <a:pt x="9600" y="6837"/>
                    </a:lnTo>
                    <a:lnTo>
                      <a:pt x="9582" y="6818"/>
                    </a:lnTo>
                    <a:lnTo>
                      <a:pt x="9582" y="6799"/>
                    </a:lnTo>
                    <a:lnTo>
                      <a:pt x="9582" y="6780"/>
                    </a:lnTo>
                    <a:lnTo>
                      <a:pt x="9582" y="6761"/>
                    </a:lnTo>
                    <a:lnTo>
                      <a:pt x="9600" y="6761"/>
                    </a:lnTo>
                    <a:lnTo>
                      <a:pt x="9600" y="6742"/>
                    </a:lnTo>
                    <a:lnTo>
                      <a:pt x="9563" y="6742"/>
                    </a:lnTo>
                    <a:lnTo>
                      <a:pt x="9544" y="6742"/>
                    </a:lnTo>
                    <a:lnTo>
                      <a:pt x="9524" y="6742"/>
                    </a:lnTo>
                    <a:lnTo>
                      <a:pt x="9505" y="6761"/>
                    </a:lnTo>
                    <a:lnTo>
                      <a:pt x="9505" y="6742"/>
                    </a:lnTo>
                    <a:lnTo>
                      <a:pt x="9486" y="6742"/>
                    </a:lnTo>
                    <a:lnTo>
                      <a:pt x="9410" y="6704"/>
                    </a:lnTo>
                    <a:lnTo>
                      <a:pt x="9391" y="6704"/>
                    </a:lnTo>
                    <a:lnTo>
                      <a:pt x="9391" y="6685"/>
                    </a:lnTo>
                    <a:lnTo>
                      <a:pt x="9372" y="6685"/>
                    </a:lnTo>
                    <a:lnTo>
                      <a:pt x="9372" y="6666"/>
                    </a:lnTo>
                    <a:lnTo>
                      <a:pt x="9372" y="6647"/>
                    </a:lnTo>
                    <a:lnTo>
                      <a:pt x="9353" y="6627"/>
                    </a:lnTo>
                    <a:lnTo>
                      <a:pt x="9334" y="6609"/>
                    </a:lnTo>
                    <a:lnTo>
                      <a:pt x="9334" y="6590"/>
                    </a:lnTo>
                    <a:lnTo>
                      <a:pt x="9315" y="6551"/>
                    </a:lnTo>
                    <a:lnTo>
                      <a:pt x="9296" y="6532"/>
                    </a:lnTo>
                    <a:lnTo>
                      <a:pt x="9296" y="6495"/>
                    </a:lnTo>
                    <a:lnTo>
                      <a:pt x="9296" y="6475"/>
                    </a:lnTo>
                    <a:lnTo>
                      <a:pt x="9315" y="6456"/>
                    </a:lnTo>
                    <a:lnTo>
                      <a:pt x="9315" y="6437"/>
                    </a:lnTo>
                    <a:lnTo>
                      <a:pt x="9334" y="6418"/>
                    </a:lnTo>
                    <a:lnTo>
                      <a:pt x="9372" y="6399"/>
                    </a:lnTo>
                    <a:lnTo>
                      <a:pt x="9391" y="6399"/>
                    </a:lnTo>
                    <a:lnTo>
                      <a:pt x="9391" y="6380"/>
                    </a:lnTo>
                    <a:lnTo>
                      <a:pt x="9391" y="6361"/>
                    </a:lnTo>
                    <a:lnTo>
                      <a:pt x="9391" y="6323"/>
                    </a:lnTo>
                    <a:lnTo>
                      <a:pt x="9391" y="6304"/>
                    </a:lnTo>
                    <a:lnTo>
                      <a:pt x="9391" y="6285"/>
                    </a:lnTo>
                    <a:lnTo>
                      <a:pt x="9410" y="6266"/>
                    </a:lnTo>
                    <a:lnTo>
                      <a:pt x="9391" y="6266"/>
                    </a:lnTo>
                    <a:lnTo>
                      <a:pt x="9391" y="6246"/>
                    </a:lnTo>
                    <a:lnTo>
                      <a:pt x="9391" y="6170"/>
                    </a:lnTo>
                    <a:lnTo>
                      <a:pt x="9372" y="6170"/>
                    </a:lnTo>
                    <a:lnTo>
                      <a:pt x="9372" y="6151"/>
                    </a:lnTo>
                    <a:lnTo>
                      <a:pt x="9353" y="6132"/>
                    </a:lnTo>
                    <a:lnTo>
                      <a:pt x="9334" y="6114"/>
                    </a:lnTo>
                    <a:lnTo>
                      <a:pt x="9334" y="6094"/>
                    </a:lnTo>
                    <a:lnTo>
                      <a:pt x="9315" y="6094"/>
                    </a:lnTo>
                    <a:lnTo>
                      <a:pt x="9315" y="6075"/>
                    </a:lnTo>
                    <a:lnTo>
                      <a:pt x="9296" y="6018"/>
                    </a:lnTo>
                    <a:lnTo>
                      <a:pt x="9277" y="5980"/>
                    </a:lnTo>
                    <a:lnTo>
                      <a:pt x="9239" y="5847"/>
                    </a:lnTo>
                    <a:lnTo>
                      <a:pt x="9239" y="5828"/>
                    </a:lnTo>
                    <a:lnTo>
                      <a:pt x="9239" y="5809"/>
                    </a:lnTo>
                    <a:lnTo>
                      <a:pt x="9239" y="5789"/>
                    </a:lnTo>
                    <a:lnTo>
                      <a:pt x="9315" y="5751"/>
                    </a:lnTo>
                    <a:lnTo>
                      <a:pt x="9296" y="5733"/>
                    </a:lnTo>
                    <a:lnTo>
                      <a:pt x="9219" y="5637"/>
                    </a:lnTo>
                    <a:lnTo>
                      <a:pt x="9201" y="5599"/>
                    </a:lnTo>
                    <a:lnTo>
                      <a:pt x="9201" y="5580"/>
                    </a:lnTo>
                    <a:lnTo>
                      <a:pt x="9182" y="5561"/>
                    </a:lnTo>
                    <a:lnTo>
                      <a:pt x="9143" y="5542"/>
                    </a:lnTo>
                    <a:lnTo>
                      <a:pt x="9087" y="5523"/>
                    </a:lnTo>
                    <a:lnTo>
                      <a:pt x="9067" y="5523"/>
                    </a:lnTo>
                    <a:lnTo>
                      <a:pt x="9048" y="5504"/>
                    </a:lnTo>
                    <a:lnTo>
                      <a:pt x="9010" y="5466"/>
                    </a:lnTo>
                    <a:lnTo>
                      <a:pt x="9010" y="5447"/>
                    </a:lnTo>
                    <a:lnTo>
                      <a:pt x="8991" y="5428"/>
                    </a:lnTo>
                    <a:lnTo>
                      <a:pt x="8991" y="5408"/>
                    </a:lnTo>
                    <a:lnTo>
                      <a:pt x="8972" y="5389"/>
                    </a:lnTo>
                    <a:lnTo>
                      <a:pt x="8972" y="5371"/>
                    </a:lnTo>
                    <a:lnTo>
                      <a:pt x="8972" y="5352"/>
                    </a:lnTo>
                    <a:lnTo>
                      <a:pt x="8953" y="5352"/>
                    </a:lnTo>
                    <a:lnTo>
                      <a:pt x="8915" y="5332"/>
                    </a:lnTo>
                    <a:lnTo>
                      <a:pt x="8896" y="5332"/>
                    </a:lnTo>
                    <a:lnTo>
                      <a:pt x="8877" y="5332"/>
                    </a:lnTo>
                    <a:lnTo>
                      <a:pt x="8877" y="5352"/>
                    </a:lnTo>
                    <a:lnTo>
                      <a:pt x="8858" y="5352"/>
                    </a:lnTo>
                    <a:lnTo>
                      <a:pt x="8839" y="5352"/>
                    </a:lnTo>
                    <a:lnTo>
                      <a:pt x="8820" y="5352"/>
                    </a:lnTo>
                    <a:lnTo>
                      <a:pt x="8801" y="5352"/>
                    </a:lnTo>
                    <a:lnTo>
                      <a:pt x="8801" y="5332"/>
                    </a:lnTo>
                    <a:lnTo>
                      <a:pt x="8782" y="5332"/>
                    </a:lnTo>
                    <a:lnTo>
                      <a:pt x="8782" y="5313"/>
                    </a:lnTo>
                    <a:lnTo>
                      <a:pt x="8801" y="5313"/>
                    </a:lnTo>
                    <a:lnTo>
                      <a:pt x="8801" y="5294"/>
                    </a:lnTo>
                    <a:lnTo>
                      <a:pt x="8820" y="5294"/>
                    </a:lnTo>
                    <a:lnTo>
                      <a:pt x="8839" y="5275"/>
                    </a:lnTo>
                    <a:lnTo>
                      <a:pt x="8858" y="5275"/>
                    </a:lnTo>
                    <a:lnTo>
                      <a:pt x="8858" y="5256"/>
                    </a:lnTo>
                    <a:lnTo>
                      <a:pt x="8858" y="5237"/>
                    </a:lnTo>
                    <a:lnTo>
                      <a:pt x="8839" y="5218"/>
                    </a:lnTo>
                    <a:lnTo>
                      <a:pt x="8839" y="5199"/>
                    </a:lnTo>
                    <a:lnTo>
                      <a:pt x="8858" y="5180"/>
                    </a:lnTo>
                    <a:lnTo>
                      <a:pt x="8839" y="5180"/>
                    </a:lnTo>
                    <a:lnTo>
                      <a:pt x="8725" y="5161"/>
                    </a:lnTo>
                    <a:lnTo>
                      <a:pt x="8686" y="5142"/>
                    </a:lnTo>
                    <a:lnTo>
                      <a:pt x="8667" y="5142"/>
                    </a:lnTo>
                    <a:lnTo>
                      <a:pt x="8629" y="5180"/>
                    </a:lnTo>
                    <a:lnTo>
                      <a:pt x="8591" y="5180"/>
                    </a:lnTo>
                    <a:lnTo>
                      <a:pt x="8572" y="5180"/>
                    </a:lnTo>
                    <a:lnTo>
                      <a:pt x="8553" y="5180"/>
                    </a:lnTo>
                    <a:lnTo>
                      <a:pt x="8534" y="5199"/>
                    </a:lnTo>
                    <a:lnTo>
                      <a:pt x="8515" y="5199"/>
                    </a:lnTo>
                    <a:lnTo>
                      <a:pt x="8496" y="5180"/>
                    </a:lnTo>
                    <a:lnTo>
                      <a:pt x="8458" y="5161"/>
                    </a:lnTo>
                    <a:lnTo>
                      <a:pt x="8458" y="5142"/>
                    </a:lnTo>
                    <a:lnTo>
                      <a:pt x="8439" y="5142"/>
                    </a:lnTo>
                    <a:lnTo>
                      <a:pt x="8401" y="5123"/>
                    </a:lnTo>
                    <a:lnTo>
                      <a:pt x="8229" y="4971"/>
                    </a:lnTo>
                    <a:lnTo>
                      <a:pt x="8096" y="4837"/>
                    </a:lnTo>
                    <a:lnTo>
                      <a:pt x="8077" y="4837"/>
                    </a:lnTo>
                    <a:lnTo>
                      <a:pt x="7905" y="4780"/>
                    </a:lnTo>
                    <a:lnTo>
                      <a:pt x="7905" y="4761"/>
                    </a:lnTo>
                    <a:lnTo>
                      <a:pt x="7868" y="4629"/>
                    </a:lnTo>
                    <a:lnTo>
                      <a:pt x="7868" y="4571"/>
                    </a:lnTo>
                    <a:lnTo>
                      <a:pt x="7868" y="4552"/>
                    </a:lnTo>
                    <a:lnTo>
                      <a:pt x="7868" y="4533"/>
                    </a:lnTo>
                    <a:lnTo>
                      <a:pt x="7886" y="4533"/>
                    </a:lnTo>
                    <a:lnTo>
                      <a:pt x="7886" y="4515"/>
                    </a:lnTo>
                    <a:lnTo>
                      <a:pt x="7981" y="4495"/>
                    </a:lnTo>
                    <a:lnTo>
                      <a:pt x="7981" y="4476"/>
                    </a:lnTo>
                    <a:lnTo>
                      <a:pt x="7944" y="4324"/>
                    </a:lnTo>
                    <a:lnTo>
                      <a:pt x="7944" y="4305"/>
                    </a:lnTo>
                    <a:lnTo>
                      <a:pt x="7944" y="4286"/>
                    </a:lnTo>
                    <a:lnTo>
                      <a:pt x="7924" y="4266"/>
                    </a:lnTo>
                    <a:lnTo>
                      <a:pt x="7905" y="4248"/>
                    </a:lnTo>
                    <a:lnTo>
                      <a:pt x="7924" y="4229"/>
                    </a:lnTo>
                    <a:lnTo>
                      <a:pt x="7944" y="4229"/>
                    </a:lnTo>
                    <a:lnTo>
                      <a:pt x="8172" y="4076"/>
                    </a:lnTo>
                    <a:lnTo>
                      <a:pt x="8229" y="4019"/>
                    </a:lnTo>
                    <a:lnTo>
                      <a:pt x="8267" y="4000"/>
                    </a:lnTo>
                    <a:lnTo>
                      <a:pt x="8286" y="3943"/>
                    </a:lnTo>
                    <a:lnTo>
                      <a:pt x="8305" y="3924"/>
                    </a:lnTo>
                    <a:lnTo>
                      <a:pt x="8362" y="3809"/>
                    </a:lnTo>
                    <a:lnTo>
                      <a:pt x="8381" y="3790"/>
                    </a:lnTo>
                    <a:lnTo>
                      <a:pt x="8381" y="3771"/>
                    </a:lnTo>
                    <a:lnTo>
                      <a:pt x="8401" y="3771"/>
                    </a:lnTo>
                    <a:lnTo>
                      <a:pt x="8439" y="3753"/>
                    </a:lnTo>
                    <a:lnTo>
                      <a:pt x="8439" y="3733"/>
                    </a:lnTo>
                    <a:lnTo>
                      <a:pt x="8458" y="3733"/>
                    </a:lnTo>
                    <a:lnTo>
                      <a:pt x="8496" y="3657"/>
                    </a:lnTo>
                    <a:lnTo>
                      <a:pt x="8496" y="3638"/>
                    </a:lnTo>
                    <a:lnTo>
                      <a:pt x="8496" y="3619"/>
                    </a:lnTo>
                    <a:lnTo>
                      <a:pt x="8496" y="3600"/>
                    </a:lnTo>
                    <a:lnTo>
                      <a:pt x="8496" y="3581"/>
                    </a:lnTo>
                    <a:lnTo>
                      <a:pt x="8477" y="3581"/>
                    </a:lnTo>
                    <a:lnTo>
                      <a:pt x="8381" y="3391"/>
                    </a:lnTo>
                    <a:lnTo>
                      <a:pt x="8362" y="3391"/>
                    </a:lnTo>
                    <a:lnTo>
                      <a:pt x="8362" y="3372"/>
                    </a:lnTo>
                    <a:lnTo>
                      <a:pt x="8362" y="3352"/>
                    </a:lnTo>
                    <a:lnTo>
                      <a:pt x="8381" y="3295"/>
                    </a:lnTo>
                    <a:lnTo>
                      <a:pt x="8381" y="3276"/>
                    </a:lnTo>
                    <a:lnTo>
                      <a:pt x="8362" y="3276"/>
                    </a:lnTo>
                    <a:lnTo>
                      <a:pt x="8344" y="3276"/>
                    </a:lnTo>
                    <a:lnTo>
                      <a:pt x="8134" y="3276"/>
                    </a:lnTo>
                    <a:lnTo>
                      <a:pt x="7924" y="3352"/>
                    </a:lnTo>
                    <a:lnTo>
                      <a:pt x="7791" y="3409"/>
                    </a:lnTo>
                    <a:lnTo>
                      <a:pt x="7753" y="3428"/>
                    </a:lnTo>
                    <a:lnTo>
                      <a:pt x="7696" y="3467"/>
                    </a:lnTo>
                    <a:lnTo>
                      <a:pt x="7658" y="3486"/>
                    </a:lnTo>
                    <a:lnTo>
                      <a:pt x="7639" y="3505"/>
                    </a:lnTo>
                    <a:lnTo>
                      <a:pt x="7601" y="3562"/>
                    </a:lnTo>
                    <a:lnTo>
                      <a:pt x="7582" y="3562"/>
                    </a:lnTo>
                    <a:lnTo>
                      <a:pt x="7563" y="3581"/>
                    </a:lnTo>
                    <a:lnTo>
                      <a:pt x="7467" y="3562"/>
                    </a:lnTo>
                    <a:lnTo>
                      <a:pt x="7372" y="3543"/>
                    </a:lnTo>
                    <a:lnTo>
                      <a:pt x="7296" y="3524"/>
                    </a:lnTo>
                    <a:lnTo>
                      <a:pt x="7277" y="3505"/>
                    </a:lnTo>
                    <a:lnTo>
                      <a:pt x="7258" y="3505"/>
                    </a:lnTo>
                    <a:lnTo>
                      <a:pt x="7201" y="3467"/>
                    </a:lnTo>
                    <a:lnTo>
                      <a:pt x="7182" y="3467"/>
                    </a:lnTo>
                    <a:lnTo>
                      <a:pt x="7162" y="3467"/>
                    </a:lnTo>
                    <a:lnTo>
                      <a:pt x="7143" y="3467"/>
                    </a:lnTo>
                    <a:lnTo>
                      <a:pt x="6857" y="3581"/>
                    </a:lnTo>
                    <a:lnTo>
                      <a:pt x="6743" y="3600"/>
                    </a:lnTo>
                    <a:lnTo>
                      <a:pt x="6725" y="3600"/>
                    </a:lnTo>
                    <a:lnTo>
                      <a:pt x="6725" y="3619"/>
                    </a:lnTo>
                    <a:lnTo>
                      <a:pt x="6743" y="3657"/>
                    </a:lnTo>
                    <a:lnTo>
                      <a:pt x="6820" y="3733"/>
                    </a:lnTo>
                    <a:lnTo>
                      <a:pt x="6839" y="3753"/>
                    </a:lnTo>
                    <a:lnTo>
                      <a:pt x="6857" y="3790"/>
                    </a:lnTo>
                    <a:lnTo>
                      <a:pt x="6877" y="3809"/>
                    </a:lnTo>
                    <a:lnTo>
                      <a:pt x="6857" y="3829"/>
                    </a:lnTo>
                    <a:lnTo>
                      <a:pt x="6839" y="3848"/>
                    </a:lnTo>
                    <a:lnTo>
                      <a:pt x="6781" y="3905"/>
                    </a:lnTo>
                    <a:lnTo>
                      <a:pt x="6762" y="3924"/>
                    </a:lnTo>
                    <a:lnTo>
                      <a:pt x="6725" y="3962"/>
                    </a:lnTo>
                    <a:lnTo>
                      <a:pt x="6725" y="3981"/>
                    </a:lnTo>
                    <a:lnTo>
                      <a:pt x="6667" y="3981"/>
                    </a:lnTo>
                    <a:lnTo>
                      <a:pt x="6591" y="3981"/>
                    </a:lnTo>
                    <a:lnTo>
                      <a:pt x="6572" y="3981"/>
                    </a:lnTo>
                    <a:lnTo>
                      <a:pt x="6553" y="3981"/>
                    </a:lnTo>
                    <a:lnTo>
                      <a:pt x="6534" y="3981"/>
                    </a:lnTo>
                    <a:lnTo>
                      <a:pt x="6420" y="3924"/>
                    </a:lnTo>
                    <a:lnTo>
                      <a:pt x="6400" y="3924"/>
                    </a:lnTo>
                    <a:lnTo>
                      <a:pt x="6363" y="3924"/>
                    </a:lnTo>
                    <a:lnTo>
                      <a:pt x="6344" y="3924"/>
                    </a:lnTo>
                    <a:lnTo>
                      <a:pt x="6344" y="3905"/>
                    </a:lnTo>
                    <a:lnTo>
                      <a:pt x="6344" y="3885"/>
                    </a:lnTo>
                    <a:lnTo>
                      <a:pt x="6363" y="3867"/>
                    </a:lnTo>
                    <a:lnTo>
                      <a:pt x="6344" y="3848"/>
                    </a:lnTo>
                    <a:lnTo>
                      <a:pt x="6305" y="3829"/>
                    </a:lnTo>
                    <a:lnTo>
                      <a:pt x="6286" y="3809"/>
                    </a:lnTo>
                    <a:lnTo>
                      <a:pt x="6267" y="3771"/>
                    </a:lnTo>
                    <a:lnTo>
                      <a:pt x="6267" y="3753"/>
                    </a:lnTo>
                    <a:lnTo>
                      <a:pt x="6248" y="3733"/>
                    </a:lnTo>
                    <a:lnTo>
                      <a:pt x="6267" y="3733"/>
                    </a:lnTo>
                    <a:lnTo>
                      <a:pt x="6267" y="3714"/>
                    </a:lnTo>
                    <a:lnTo>
                      <a:pt x="6267" y="3695"/>
                    </a:lnTo>
                    <a:lnTo>
                      <a:pt x="6267" y="3676"/>
                    </a:lnTo>
                    <a:lnTo>
                      <a:pt x="6248" y="3676"/>
                    </a:lnTo>
                    <a:lnTo>
                      <a:pt x="6229" y="3676"/>
                    </a:lnTo>
                    <a:lnTo>
                      <a:pt x="6210" y="3676"/>
                    </a:lnTo>
                    <a:lnTo>
                      <a:pt x="6210" y="3695"/>
                    </a:lnTo>
                    <a:lnTo>
                      <a:pt x="6191" y="3695"/>
                    </a:lnTo>
                    <a:lnTo>
                      <a:pt x="6172" y="3695"/>
                    </a:lnTo>
                    <a:lnTo>
                      <a:pt x="6153" y="3695"/>
                    </a:lnTo>
                    <a:lnTo>
                      <a:pt x="6134" y="3695"/>
                    </a:lnTo>
                    <a:lnTo>
                      <a:pt x="6058" y="3619"/>
                    </a:lnTo>
                    <a:lnTo>
                      <a:pt x="6019" y="3581"/>
                    </a:lnTo>
                    <a:lnTo>
                      <a:pt x="6000" y="3562"/>
                    </a:lnTo>
                    <a:lnTo>
                      <a:pt x="6000" y="3543"/>
                    </a:lnTo>
                    <a:lnTo>
                      <a:pt x="6000" y="3524"/>
                    </a:lnTo>
                    <a:lnTo>
                      <a:pt x="6000" y="3505"/>
                    </a:lnTo>
                    <a:lnTo>
                      <a:pt x="5982" y="3467"/>
                    </a:lnTo>
                    <a:lnTo>
                      <a:pt x="6000" y="3409"/>
                    </a:lnTo>
                    <a:lnTo>
                      <a:pt x="6000" y="3391"/>
                    </a:lnTo>
                    <a:lnTo>
                      <a:pt x="5982" y="3352"/>
                    </a:lnTo>
                    <a:lnTo>
                      <a:pt x="5982" y="3333"/>
                    </a:lnTo>
                    <a:lnTo>
                      <a:pt x="5982" y="3314"/>
                    </a:lnTo>
                    <a:lnTo>
                      <a:pt x="5963" y="3295"/>
                    </a:lnTo>
                    <a:lnTo>
                      <a:pt x="5943" y="3295"/>
                    </a:lnTo>
                    <a:lnTo>
                      <a:pt x="5772" y="3295"/>
                    </a:lnTo>
                    <a:lnTo>
                      <a:pt x="5753" y="3295"/>
                    </a:lnTo>
                    <a:lnTo>
                      <a:pt x="5734" y="3295"/>
                    </a:lnTo>
                    <a:lnTo>
                      <a:pt x="5734" y="3276"/>
                    </a:lnTo>
                    <a:lnTo>
                      <a:pt x="5734" y="3257"/>
                    </a:lnTo>
                    <a:lnTo>
                      <a:pt x="5734" y="3238"/>
                    </a:lnTo>
                    <a:lnTo>
                      <a:pt x="5715" y="3219"/>
                    </a:lnTo>
                    <a:lnTo>
                      <a:pt x="5696" y="3219"/>
                    </a:lnTo>
                    <a:lnTo>
                      <a:pt x="5619" y="3200"/>
                    </a:lnTo>
                    <a:lnTo>
                      <a:pt x="5619" y="3181"/>
                    </a:lnTo>
                    <a:lnTo>
                      <a:pt x="5601" y="3181"/>
                    </a:lnTo>
                    <a:lnTo>
                      <a:pt x="5601" y="3162"/>
                    </a:lnTo>
                    <a:lnTo>
                      <a:pt x="5582" y="3124"/>
                    </a:lnTo>
                    <a:lnTo>
                      <a:pt x="5582" y="3105"/>
                    </a:lnTo>
                    <a:lnTo>
                      <a:pt x="5582" y="3086"/>
                    </a:lnTo>
                    <a:lnTo>
                      <a:pt x="5562" y="3067"/>
                    </a:lnTo>
                    <a:lnTo>
                      <a:pt x="5524" y="3047"/>
                    </a:lnTo>
                    <a:lnTo>
                      <a:pt x="5506" y="3028"/>
                    </a:lnTo>
                    <a:lnTo>
                      <a:pt x="5391" y="2991"/>
                    </a:lnTo>
                    <a:lnTo>
                      <a:pt x="5315" y="2952"/>
                    </a:lnTo>
                    <a:lnTo>
                      <a:pt x="5257" y="2914"/>
                    </a:lnTo>
                    <a:lnTo>
                      <a:pt x="5181" y="2876"/>
                    </a:lnTo>
                    <a:lnTo>
                      <a:pt x="5143" y="2857"/>
                    </a:lnTo>
                    <a:lnTo>
                      <a:pt x="4953" y="2857"/>
                    </a:lnTo>
                    <a:lnTo>
                      <a:pt x="4953" y="2838"/>
                    </a:lnTo>
                    <a:lnTo>
                      <a:pt x="4972" y="2800"/>
                    </a:lnTo>
                    <a:lnTo>
                      <a:pt x="5029" y="2724"/>
                    </a:lnTo>
                    <a:lnTo>
                      <a:pt x="5086" y="2666"/>
                    </a:lnTo>
                    <a:lnTo>
                      <a:pt x="5296" y="2534"/>
                    </a:lnTo>
                    <a:lnTo>
                      <a:pt x="5296" y="2514"/>
                    </a:lnTo>
                    <a:lnTo>
                      <a:pt x="5315" y="2514"/>
                    </a:lnTo>
                    <a:lnTo>
                      <a:pt x="5334" y="2495"/>
                    </a:lnTo>
                    <a:lnTo>
                      <a:pt x="5334" y="2476"/>
                    </a:lnTo>
                    <a:lnTo>
                      <a:pt x="5353" y="2381"/>
                    </a:lnTo>
                    <a:lnTo>
                      <a:pt x="5372" y="2362"/>
                    </a:lnTo>
                    <a:lnTo>
                      <a:pt x="5372" y="2343"/>
                    </a:lnTo>
                    <a:lnTo>
                      <a:pt x="5467" y="2229"/>
                    </a:lnTo>
                    <a:lnTo>
                      <a:pt x="5506" y="2171"/>
                    </a:lnTo>
                    <a:lnTo>
                      <a:pt x="5506" y="2153"/>
                    </a:lnTo>
                    <a:lnTo>
                      <a:pt x="5524" y="2133"/>
                    </a:lnTo>
                    <a:lnTo>
                      <a:pt x="5524" y="2114"/>
                    </a:lnTo>
                    <a:lnTo>
                      <a:pt x="5506" y="2076"/>
                    </a:lnTo>
                    <a:lnTo>
                      <a:pt x="5506" y="2038"/>
                    </a:lnTo>
                    <a:lnTo>
                      <a:pt x="5506" y="2019"/>
                    </a:lnTo>
                    <a:lnTo>
                      <a:pt x="5429" y="1904"/>
                    </a:lnTo>
                    <a:lnTo>
                      <a:pt x="5410" y="1886"/>
                    </a:lnTo>
                    <a:lnTo>
                      <a:pt x="5391" y="1867"/>
                    </a:lnTo>
                    <a:lnTo>
                      <a:pt x="5372" y="1867"/>
                    </a:lnTo>
                    <a:lnTo>
                      <a:pt x="5201" y="1848"/>
                    </a:lnTo>
                    <a:lnTo>
                      <a:pt x="5125" y="1867"/>
                    </a:lnTo>
                    <a:lnTo>
                      <a:pt x="5029" y="1904"/>
                    </a:lnTo>
                    <a:lnTo>
                      <a:pt x="4991" y="1924"/>
                    </a:lnTo>
                    <a:lnTo>
                      <a:pt x="4744" y="1924"/>
                    </a:lnTo>
                    <a:lnTo>
                      <a:pt x="4495" y="2038"/>
                    </a:lnTo>
                    <a:lnTo>
                      <a:pt x="4477" y="2038"/>
                    </a:lnTo>
                    <a:lnTo>
                      <a:pt x="4458" y="2076"/>
                    </a:lnTo>
                    <a:lnTo>
                      <a:pt x="4363" y="2190"/>
                    </a:lnTo>
                    <a:lnTo>
                      <a:pt x="4343" y="2190"/>
                    </a:lnTo>
                    <a:lnTo>
                      <a:pt x="4324" y="2209"/>
                    </a:lnTo>
                    <a:lnTo>
                      <a:pt x="4305" y="2209"/>
                    </a:lnTo>
                    <a:lnTo>
                      <a:pt x="4267" y="2209"/>
                    </a:lnTo>
                    <a:lnTo>
                      <a:pt x="4077" y="2229"/>
                    </a:lnTo>
                    <a:lnTo>
                      <a:pt x="4058" y="2229"/>
                    </a:lnTo>
                    <a:lnTo>
                      <a:pt x="4058" y="2209"/>
                    </a:lnTo>
                    <a:lnTo>
                      <a:pt x="4134" y="1904"/>
                    </a:lnTo>
                    <a:lnTo>
                      <a:pt x="4134" y="1886"/>
                    </a:lnTo>
                    <a:lnTo>
                      <a:pt x="4115" y="1867"/>
                    </a:lnTo>
                    <a:lnTo>
                      <a:pt x="4115" y="1848"/>
                    </a:lnTo>
                    <a:lnTo>
                      <a:pt x="4096" y="1848"/>
                    </a:lnTo>
                    <a:lnTo>
                      <a:pt x="4058" y="1828"/>
                    </a:lnTo>
                    <a:lnTo>
                      <a:pt x="4038" y="1809"/>
                    </a:lnTo>
                    <a:lnTo>
                      <a:pt x="3905" y="1676"/>
                    </a:lnTo>
                    <a:lnTo>
                      <a:pt x="3886" y="1657"/>
                    </a:lnTo>
                    <a:lnTo>
                      <a:pt x="3848" y="1638"/>
                    </a:lnTo>
                    <a:lnTo>
                      <a:pt x="3772" y="1543"/>
                    </a:lnTo>
                    <a:lnTo>
                      <a:pt x="3677" y="1428"/>
                    </a:lnTo>
                    <a:lnTo>
                      <a:pt x="3638" y="1352"/>
                    </a:lnTo>
                    <a:lnTo>
                      <a:pt x="3620" y="1314"/>
                    </a:lnTo>
                    <a:lnTo>
                      <a:pt x="3638" y="1295"/>
                    </a:lnTo>
                    <a:lnTo>
                      <a:pt x="3657" y="1276"/>
                    </a:lnTo>
                    <a:lnTo>
                      <a:pt x="3772" y="1162"/>
                    </a:lnTo>
                    <a:lnTo>
                      <a:pt x="3296" y="0"/>
                    </a:lnTo>
                    <a:lnTo>
                      <a:pt x="3029" y="19"/>
                    </a:lnTo>
                    <a:lnTo>
                      <a:pt x="2763" y="38"/>
                    </a:lnTo>
                    <a:lnTo>
                      <a:pt x="2686" y="57"/>
                    </a:lnTo>
                    <a:lnTo>
                      <a:pt x="2667" y="57"/>
                    </a:lnTo>
                    <a:lnTo>
                      <a:pt x="2477" y="190"/>
                    </a:lnTo>
                    <a:lnTo>
                      <a:pt x="2458" y="209"/>
                    </a:lnTo>
                    <a:lnTo>
                      <a:pt x="2458" y="228"/>
                    </a:lnTo>
                    <a:lnTo>
                      <a:pt x="2438" y="248"/>
                    </a:lnTo>
                    <a:lnTo>
                      <a:pt x="2438" y="286"/>
                    </a:lnTo>
                    <a:lnTo>
                      <a:pt x="2419" y="648"/>
                    </a:lnTo>
                    <a:lnTo>
                      <a:pt x="2419" y="667"/>
                    </a:lnTo>
                    <a:lnTo>
                      <a:pt x="2419" y="705"/>
                    </a:lnTo>
                    <a:lnTo>
                      <a:pt x="2438" y="743"/>
                    </a:lnTo>
                    <a:lnTo>
                      <a:pt x="2438" y="762"/>
                    </a:lnTo>
                    <a:lnTo>
                      <a:pt x="2438" y="781"/>
                    </a:lnTo>
                    <a:lnTo>
                      <a:pt x="2362" y="857"/>
                    </a:lnTo>
                    <a:lnTo>
                      <a:pt x="2305" y="914"/>
                    </a:lnTo>
                    <a:lnTo>
                      <a:pt x="2286" y="933"/>
                    </a:lnTo>
                    <a:lnTo>
                      <a:pt x="2267" y="952"/>
                    </a:lnTo>
                    <a:lnTo>
                      <a:pt x="2229" y="952"/>
                    </a:lnTo>
                    <a:lnTo>
                      <a:pt x="2020" y="914"/>
                    </a:lnTo>
                    <a:lnTo>
                      <a:pt x="1715" y="990"/>
                    </a:lnTo>
                    <a:lnTo>
                      <a:pt x="1353" y="1181"/>
                    </a:lnTo>
                    <a:lnTo>
                      <a:pt x="934" y="1657"/>
                    </a:lnTo>
                    <a:lnTo>
                      <a:pt x="743" y="1943"/>
                    </a:lnTo>
                    <a:lnTo>
                      <a:pt x="705" y="2019"/>
                    </a:lnTo>
                    <a:lnTo>
                      <a:pt x="686" y="2076"/>
                    </a:lnTo>
                    <a:lnTo>
                      <a:pt x="610" y="2171"/>
                    </a:lnTo>
                    <a:lnTo>
                      <a:pt x="572" y="2190"/>
                    </a:lnTo>
                    <a:lnTo>
                      <a:pt x="553" y="2209"/>
                    </a:lnTo>
                    <a:lnTo>
                      <a:pt x="477" y="2229"/>
                    </a:lnTo>
                    <a:lnTo>
                      <a:pt x="419" y="2267"/>
                    </a:lnTo>
                    <a:lnTo>
                      <a:pt x="401" y="2285"/>
                    </a:lnTo>
                    <a:lnTo>
                      <a:pt x="210" y="2267"/>
                    </a:lnTo>
                    <a:lnTo>
                      <a:pt x="172" y="2267"/>
                    </a:lnTo>
                    <a:lnTo>
                      <a:pt x="134" y="2267"/>
                    </a:lnTo>
                    <a:lnTo>
                      <a:pt x="134" y="2324"/>
                    </a:lnTo>
                    <a:lnTo>
                      <a:pt x="115" y="2610"/>
                    </a:lnTo>
                    <a:lnTo>
                      <a:pt x="115" y="2648"/>
                    </a:lnTo>
                    <a:lnTo>
                      <a:pt x="20" y="2819"/>
                    </a:lnTo>
                    <a:lnTo>
                      <a:pt x="20" y="2838"/>
                    </a:lnTo>
                    <a:lnTo>
                      <a:pt x="20" y="2857"/>
                    </a:lnTo>
                    <a:lnTo>
                      <a:pt x="0" y="2857"/>
                    </a:lnTo>
                    <a:lnTo>
                      <a:pt x="20" y="2895"/>
                    </a:lnTo>
                    <a:lnTo>
                      <a:pt x="20" y="2914"/>
                    </a:lnTo>
                    <a:lnTo>
                      <a:pt x="152" y="3257"/>
                    </a:lnTo>
                    <a:lnTo>
                      <a:pt x="152" y="3276"/>
                    </a:lnTo>
                    <a:lnTo>
                      <a:pt x="152" y="3314"/>
                    </a:lnTo>
                    <a:lnTo>
                      <a:pt x="134" y="3391"/>
                    </a:lnTo>
                    <a:lnTo>
                      <a:pt x="134" y="3524"/>
                    </a:lnTo>
                    <a:lnTo>
                      <a:pt x="134" y="3543"/>
                    </a:lnTo>
                    <a:lnTo>
                      <a:pt x="191" y="3543"/>
                    </a:lnTo>
                    <a:lnTo>
                      <a:pt x="210" y="3543"/>
                    </a:lnTo>
                    <a:lnTo>
                      <a:pt x="229" y="3524"/>
                    </a:lnTo>
                    <a:lnTo>
                      <a:pt x="248" y="3524"/>
                    </a:lnTo>
                    <a:lnTo>
                      <a:pt x="267" y="3505"/>
                    </a:lnTo>
                    <a:lnTo>
                      <a:pt x="286" y="3505"/>
                    </a:lnTo>
                    <a:lnTo>
                      <a:pt x="324" y="3505"/>
                    </a:lnTo>
                    <a:lnTo>
                      <a:pt x="381" y="3505"/>
                    </a:lnTo>
                    <a:lnTo>
                      <a:pt x="477" y="3486"/>
                    </a:lnTo>
                    <a:lnTo>
                      <a:pt x="496" y="3486"/>
                    </a:lnTo>
                    <a:lnTo>
                      <a:pt x="496" y="3467"/>
                    </a:lnTo>
                    <a:lnTo>
                      <a:pt x="533" y="3448"/>
                    </a:lnTo>
                    <a:lnTo>
                      <a:pt x="553" y="3428"/>
                    </a:lnTo>
                    <a:lnTo>
                      <a:pt x="572" y="3428"/>
                    </a:lnTo>
                    <a:lnTo>
                      <a:pt x="591" y="3428"/>
                    </a:lnTo>
                    <a:lnTo>
                      <a:pt x="648" y="3428"/>
                    </a:lnTo>
                    <a:lnTo>
                      <a:pt x="667" y="3428"/>
                    </a:lnTo>
                    <a:lnTo>
                      <a:pt x="724" y="3391"/>
                    </a:lnTo>
                    <a:lnTo>
                      <a:pt x="743" y="3391"/>
                    </a:lnTo>
                    <a:lnTo>
                      <a:pt x="762" y="3409"/>
                    </a:lnTo>
                    <a:lnTo>
                      <a:pt x="782" y="3409"/>
                    </a:lnTo>
                    <a:lnTo>
                      <a:pt x="800" y="3409"/>
                    </a:lnTo>
                    <a:lnTo>
                      <a:pt x="819" y="3409"/>
                    </a:lnTo>
                    <a:lnTo>
                      <a:pt x="838" y="3409"/>
                    </a:lnTo>
                    <a:lnTo>
                      <a:pt x="858" y="3409"/>
                    </a:lnTo>
                    <a:lnTo>
                      <a:pt x="896" y="3391"/>
                    </a:lnTo>
                    <a:lnTo>
                      <a:pt x="914" y="3391"/>
                    </a:lnTo>
                    <a:lnTo>
                      <a:pt x="953" y="3391"/>
                    </a:lnTo>
                    <a:lnTo>
                      <a:pt x="972" y="3391"/>
                    </a:lnTo>
                    <a:lnTo>
                      <a:pt x="1010" y="3391"/>
                    </a:lnTo>
                    <a:lnTo>
                      <a:pt x="1029" y="3372"/>
                    </a:lnTo>
                    <a:lnTo>
                      <a:pt x="1048" y="3391"/>
                    </a:lnTo>
                    <a:lnTo>
                      <a:pt x="1276" y="3391"/>
                    </a:lnTo>
                    <a:lnTo>
                      <a:pt x="1315" y="3391"/>
                    </a:lnTo>
                    <a:lnTo>
                      <a:pt x="1334" y="3391"/>
                    </a:lnTo>
                    <a:lnTo>
                      <a:pt x="1334" y="3409"/>
                    </a:lnTo>
                    <a:lnTo>
                      <a:pt x="1391" y="3409"/>
                    </a:lnTo>
                    <a:lnTo>
                      <a:pt x="1410" y="3409"/>
                    </a:lnTo>
                    <a:lnTo>
                      <a:pt x="1410" y="3428"/>
                    </a:lnTo>
                    <a:lnTo>
                      <a:pt x="1429" y="3428"/>
                    </a:lnTo>
                    <a:lnTo>
                      <a:pt x="1448" y="3448"/>
                    </a:lnTo>
                    <a:lnTo>
                      <a:pt x="1467" y="3467"/>
                    </a:lnTo>
                    <a:lnTo>
                      <a:pt x="1562" y="3486"/>
                    </a:lnTo>
                    <a:lnTo>
                      <a:pt x="1600" y="3505"/>
                    </a:lnTo>
                    <a:lnTo>
                      <a:pt x="1620" y="3505"/>
                    </a:lnTo>
                    <a:lnTo>
                      <a:pt x="1639" y="3524"/>
                    </a:lnTo>
                    <a:lnTo>
                      <a:pt x="1639" y="3543"/>
                    </a:lnTo>
                    <a:lnTo>
                      <a:pt x="1657" y="3543"/>
                    </a:lnTo>
                    <a:lnTo>
                      <a:pt x="1676" y="3543"/>
                    </a:lnTo>
                    <a:lnTo>
                      <a:pt x="1696" y="3543"/>
                    </a:lnTo>
                    <a:lnTo>
                      <a:pt x="1715" y="3543"/>
                    </a:lnTo>
                    <a:lnTo>
                      <a:pt x="1753" y="3543"/>
                    </a:lnTo>
                    <a:lnTo>
                      <a:pt x="1772" y="3524"/>
                    </a:lnTo>
                    <a:lnTo>
                      <a:pt x="1829" y="3543"/>
                    </a:lnTo>
                    <a:lnTo>
                      <a:pt x="1848" y="3543"/>
                    </a:lnTo>
                    <a:lnTo>
                      <a:pt x="1848" y="3524"/>
                    </a:lnTo>
                    <a:lnTo>
                      <a:pt x="1886" y="3524"/>
                    </a:lnTo>
                    <a:lnTo>
                      <a:pt x="1905" y="3524"/>
                    </a:lnTo>
                    <a:lnTo>
                      <a:pt x="1924" y="3562"/>
                    </a:lnTo>
                    <a:lnTo>
                      <a:pt x="2001" y="3638"/>
                    </a:lnTo>
                    <a:lnTo>
                      <a:pt x="2020" y="3657"/>
                    </a:lnTo>
                    <a:lnTo>
                      <a:pt x="2038" y="3657"/>
                    </a:lnTo>
                    <a:lnTo>
                      <a:pt x="2077" y="3676"/>
                    </a:lnTo>
                    <a:lnTo>
                      <a:pt x="2096" y="3676"/>
                    </a:lnTo>
                    <a:lnTo>
                      <a:pt x="2096" y="3695"/>
                    </a:lnTo>
                    <a:lnTo>
                      <a:pt x="2096" y="3714"/>
                    </a:lnTo>
                    <a:lnTo>
                      <a:pt x="2115" y="3714"/>
                    </a:lnTo>
                    <a:lnTo>
                      <a:pt x="2153" y="3753"/>
                    </a:lnTo>
                    <a:lnTo>
                      <a:pt x="2172" y="3790"/>
                    </a:lnTo>
                    <a:lnTo>
                      <a:pt x="2191" y="3790"/>
                    </a:lnTo>
                    <a:lnTo>
                      <a:pt x="2191" y="3809"/>
                    </a:lnTo>
                    <a:lnTo>
                      <a:pt x="2210" y="3809"/>
                    </a:lnTo>
                    <a:lnTo>
                      <a:pt x="2229" y="3809"/>
                    </a:lnTo>
                    <a:lnTo>
                      <a:pt x="2248" y="3809"/>
                    </a:lnTo>
                    <a:lnTo>
                      <a:pt x="2305" y="3867"/>
                    </a:lnTo>
                    <a:lnTo>
                      <a:pt x="2324" y="3885"/>
                    </a:lnTo>
                    <a:lnTo>
                      <a:pt x="2419" y="3924"/>
                    </a:lnTo>
                    <a:lnTo>
                      <a:pt x="2419" y="3943"/>
                    </a:lnTo>
                    <a:lnTo>
                      <a:pt x="2438" y="3981"/>
                    </a:lnTo>
                    <a:lnTo>
                      <a:pt x="2438" y="4000"/>
                    </a:lnTo>
                    <a:lnTo>
                      <a:pt x="2458" y="4000"/>
                    </a:lnTo>
                    <a:lnTo>
                      <a:pt x="2477" y="4000"/>
                    </a:lnTo>
                    <a:lnTo>
                      <a:pt x="2496" y="4000"/>
                    </a:lnTo>
                    <a:lnTo>
                      <a:pt x="2514" y="4000"/>
                    </a:lnTo>
                    <a:lnTo>
                      <a:pt x="2534" y="4019"/>
                    </a:lnTo>
                    <a:lnTo>
                      <a:pt x="2553" y="4038"/>
                    </a:lnTo>
                    <a:lnTo>
                      <a:pt x="2572" y="4038"/>
                    </a:lnTo>
                    <a:lnTo>
                      <a:pt x="2610" y="4038"/>
                    </a:lnTo>
                    <a:lnTo>
                      <a:pt x="2629" y="4038"/>
                    </a:lnTo>
                    <a:lnTo>
                      <a:pt x="2705" y="4076"/>
                    </a:lnTo>
                    <a:lnTo>
                      <a:pt x="2724" y="4095"/>
                    </a:lnTo>
                    <a:lnTo>
                      <a:pt x="2781" y="4114"/>
                    </a:lnTo>
                    <a:lnTo>
                      <a:pt x="2781" y="4134"/>
                    </a:lnTo>
                    <a:lnTo>
                      <a:pt x="2781" y="4152"/>
                    </a:lnTo>
                    <a:lnTo>
                      <a:pt x="2781" y="4171"/>
                    </a:lnTo>
                    <a:lnTo>
                      <a:pt x="2781" y="4190"/>
                    </a:lnTo>
                    <a:lnTo>
                      <a:pt x="2800" y="4210"/>
                    </a:lnTo>
                    <a:lnTo>
                      <a:pt x="2819" y="4210"/>
                    </a:lnTo>
                    <a:lnTo>
                      <a:pt x="2915" y="4248"/>
                    </a:lnTo>
                    <a:lnTo>
                      <a:pt x="2934" y="4248"/>
                    </a:lnTo>
                    <a:lnTo>
                      <a:pt x="2934" y="4266"/>
                    </a:lnTo>
                    <a:lnTo>
                      <a:pt x="2953" y="4266"/>
                    </a:lnTo>
                    <a:lnTo>
                      <a:pt x="3029" y="4305"/>
                    </a:lnTo>
                    <a:lnTo>
                      <a:pt x="3086" y="4305"/>
                    </a:lnTo>
                    <a:lnTo>
                      <a:pt x="3105" y="4305"/>
                    </a:lnTo>
                    <a:lnTo>
                      <a:pt x="3105" y="4286"/>
                    </a:lnTo>
                    <a:lnTo>
                      <a:pt x="3105" y="4266"/>
                    </a:lnTo>
                    <a:lnTo>
                      <a:pt x="3124" y="4095"/>
                    </a:lnTo>
                    <a:lnTo>
                      <a:pt x="3124" y="4076"/>
                    </a:lnTo>
                    <a:lnTo>
                      <a:pt x="3124" y="4057"/>
                    </a:lnTo>
                    <a:lnTo>
                      <a:pt x="3105" y="4038"/>
                    </a:lnTo>
                    <a:lnTo>
                      <a:pt x="3105" y="4019"/>
                    </a:lnTo>
                    <a:lnTo>
                      <a:pt x="3105" y="4000"/>
                    </a:lnTo>
                    <a:lnTo>
                      <a:pt x="3124" y="4000"/>
                    </a:lnTo>
                    <a:lnTo>
                      <a:pt x="3124" y="3981"/>
                    </a:lnTo>
                    <a:lnTo>
                      <a:pt x="3124" y="3962"/>
                    </a:lnTo>
                    <a:lnTo>
                      <a:pt x="3124" y="3943"/>
                    </a:lnTo>
                    <a:lnTo>
                      <a:pt x="3124" y="3924"/>
                    </a:lnTo>
                    <a:lnTo>
                      <a:pt x="3124" y="3905"/>
                    </a:lnTo>
                    <a:lnTo>
                      <a:pt x="3124" y="3885"/>
                    </a:lnTo>
                    <a:lnTo>
                      <a:pt x="3124" y="3848"/>
                    </a:lnTo>
                    <a:lnTo>
                      <a:pt x="3124" y="3829"/>
                    </a:lnTo>
                    <a:lnTo>
                      <a:pt x="3124" y="3809"/>
                    </a:lnTo>
                    <a:lnTo>
                      <a:pt x="3124" y="3790"/>
                    </a:lnTo>
                    <a:lnTo>
                      <a:pt x="3124" y="3771"/>
                    </a:lnTo>
                    <a:lnTo>
                      <a:pt x="3124" y="3753"/>
                    </a:lnTo>
                    <a:lnTo>
                      <a:pt x="3144" y="3695"/>
                    </a:lnTo>
                    <a:lnTo>
                      <a:pt x="3144" y="3676"/>
                    </a:lnTo>
                    <a:lnTo>
                      <a:pt x="3124" y="3657"/>
                    </a:lnTo>
                    <a:lnTo>
                      <a:pt x="3124" y="3581"/>
                    </a:lnTo>
                    <a:lnTo>
                      <a:pt x="3124" y="3562"/>
                    </a:lnTo>
                    <a:lnTo>
                      <a:pt x="3144" y="3562"/>
                    </a:lnTo>
                    <a:lnTo>
                      <a:pt x="3144" y="3543"/>
                    </a:lnTo>
                    <a:lnTo>
                      <a:pt x="3144" y="3524"/>
                    </a:lnTo>
                    <a:lnTo>
                      <a:pt x="3144" y="3505"/>
                    </a:lnTo>
                    <a:lnTo>
                      <a:pt x="3162" y="3505"/>
                    </a:lnTo>
                    <a:lnTo>
                      <a:pt x="3200" y="3486"/>
                    </a:lnTo>
                    <a:lnTo>
                      <a:pt x="3239" y="3486"/>
                    </a:lnTo>
                    <a:lnTo>
                      <a:pt x="3410" y="3543"/>
                    </a:lnTo>
                    <a:lnTo>
                      <a:pt x="3429" y="3543"/>
                    </a:lnTo>
                    <a:lnTo>
                      <a:pt x="3638" y="3676"/>
                    </a:lnTo>
                    <a:lnTo>
                      <a:pt x="3657" y="3695"/>
                    </a:lnTo>
                    <a:lnTo>
                      <a:pt x="3657" y="3714"/>
                    </a:lnTo>
                    <a:lnTo>
                      <a:pt x="3905" y="3848"/>
                    </a:lnTo>
                    <a:lnTo>
                      <a:pt x="3943" y="3867"/>
                    </a:lnTo>
                    <a:lnTo>
                      <a:pt x="3962" y="3867"/>
                    </a:lnTo>
                    <a:lnTo>
                      <a:pt x="4019" y="3809"/>
                    </a:lnTo>
                    <a:lnTo>
                      <a:pt x="4077" y="3753"/>
                    </a:lnTo>
                    <a:lnTo>
                      <a:pt x="4096" y="3733"/>
                    </a:lnTo>
                    <a:lnTo>
                      <a:pt x="4096" y="3714"/>
                    </a:lnTo>
                    <a:lnTo>
                      <a:pt x="4096" y="3695"/>
                    </a:lnTo>
                    <a:lnTo>
                      <a:pt x="4115" y="3676"/>
                    </a:lnTo>
                    <a:lnTo>
                      <a:pt x="4134" y="3657"/>
                    </a:lnTo>
                    <a:lnTo>
                      <a:pt x="4153" y="3676"/>
                    </a:lnTo>
                    <a:lnTo>
                      <a:pt x="4172" y="3676"/>
                    </a:lnTo>
                    <a:lnTo>
                      <a:pt x="4172" y="3695"/>
                    </a:lnTo>
                    <a:lnTo>
                      <a:pt x="4191" y="3714"/>
                    </a:lnTo>
                    <a:lnTo>
                      <a:pt x="4210" y="3714"/>
                    </a:lnTo>
                    <a:lnTo>
                      <a:pt x="4210" y="3733"/>
                    </a:lnTo>
                    <a:lnTo>
                      <a:pt x="4229" y="3733"/>
                    </a:lnTo>
                    <a:lnTo>
                      <a:pt x="4267" y="3733"/>
                    </a:lnTo>
                    <a:lnTo>
                      <a:pt x="4286" y="3733"/>
                    </a:lnTo>
                    <a:lnTo>
                      <a:pt x="4305" y="3733"/>
                    </a:lnTo>
                    <a:lnTo>
                      <a:pt x="4324" y="3733"/>
                    </a:lnTo>
                    <a:lnTo>
                      <a:pt x="4343" y="3733"/>
                    </a:lnTo>
                    <a:lnTo>
                      <a:pt x="4363" y="3714"/>
                    </a:lnTo>
                    <a:lnTo>
                      <a:pt x="4400" y="3695"/>
                    </a:lnTo>
                    <a:lnTo>
                      <a:pt x="4400" y="3676"/>
                    </a:lnTo>
                    <a:lnTo>
                      <a:pt x="4419" y="3676"/>
                    </a:lnTo>
                    <a:lnTo>
                      <a:pt x="4419" y="3657"/>
                    </a:lnTo>
                    <a:lnTo>
                      <a:pt x="4439" y="3638"/>
                    </a:lnTo>
                    <a:lnTo>
                      <a:pt x="4439" y="3619"/>
                    </a:lnTo>
                    <a:lnTo>
                      <a:pt x="4458" y="3619"/>
                    </a:lnTo>
                    <a:lnTo>
                      <a:pt x="4495" y="3638"/>
                    </a:lnTo>
                    <a:lnTo>
                      <a:pt x="4515" y="3638"/>
                    </a:lnTo>
                    <a:lnTo>
                      <a:pt x="4534" y="3657"/>
                    </a:lnTo>
                    <a:lnTo>
                      <a:pt x="4553" y="3657"/>
                    </a:lnTo>
                    <a:lnTo>
                      <a:pt x="4572" y="3657"/>
                    </a:lnTo>
                    <a:lnTo>
                      <a:pt x="4572" y="3676"/>
                    </a:lnTo>
                    <a:lnTo>
                      <a:pt x="4591" y="3714"/>
                    </a:lnTo>
                    <a:lnTo>
                      <a:pt x="4610" y="3714"/>
                    </a:lnTo>
                    <a:lnTo>
                      <a:pt x="4648" y="3714"/>
                    </a:lnTo>
                    <a:lnTo>
                      <a:pt x="4667" y="3714"/>
                    </a:lnTo>
                    <a:lnTo>
                      <a:pt x="4686" y="3714"/>
                    </a:lnTo>
                    <a:lnTo>
                      <a:pt x="4705" y="3733"/>
                    </a:lnTo>
                    <a:lnTo>
                      <a:pt x="4705" y="3753"/>
                    </a:lnTo>
                    <a:lnTo>
                      <a:pt x="4686" y="3753"/>
                    </a:lnTo>
                    <a:lnTo>
                      <a:pt x="4686" y="3771"/>
                    </a:lnTo>
                    <a:lnTo>
                      <a:pt x="4705" y="3790"/>
                    </a:lnTo>
                    <a:lnTo>
                      <a:pt x="4896" y="3962"/>
                    </a:lnTo>
                    <a:lnTo>
                      <a:pt x="4934" y="4038"/>
                    </a:lnTo>
                    <a:lnTo>
                      <a:pt x="4953" y="4038"/>
                    </a:lnTo>
                    <a:lnTo>
                      <a:pt x="4991" y="4057"/>
                    </a:lnTo>
                    <a:lnTo>
                      <a:pt x="4991" y="4076"/>
                    </a:lnTo>
                    <a:lnTo>
                      <a:pt x="5010" y="4076"/>
                    </a:lnTo>
                    <a:lnTo>
                      <a:pt x="5010" y="4095"/>
                    </a:lnTo>
                    <a:lnTo>
                      <a:pt x="5010" y="4114"/>
                    </a:lnTo>
                    <a:lnTo>
                      <a:pt x="5029" y="4152"/>
                    </a:lnTo>
                    <a:lnTo>
                      <a:pt x="5220" y="4286"/>
                    </a:lnTo>
                    <a:lnTo>
                      <a:pt x="5239" y="4305"/>
                    </a:lnTo>
                    <a:lnTo>
                      <a:pt x="5296" y="4305"/>
                    </a:lnTo>
                    <a:lnTo>
                      <a:pt x="5372" y="4343"/>
                    </a:lnTo>
                    <a:lnTo>
                      <a:pt x="5429" y="4362"/>
                    </a:lnTo>
                    <a:lnTo>
                      <a:pt x="5448" y="4400"/>
                    </a:lnTo>
                    <a:lnTo>
                      <a:pt x="5467" y="4438"/>
                    </a:lnTo>
                    <a:lnTo>
                      <a:pt x="5486" y="4438"/>
                    </a:lnTo>
                    <a:lnTo>
                      <a:pt x="5486" y="4419"/>
                    </a:lnTo>
                    <a:lnTo>
                      <a:pt x="5486" y="4400"/>
                    </a:lnTo>
                    <a:lnTo>
                      <a:pt x="5486" y="4381"/>
                    </a:lnTo>
                    <a:lnTo>
                      <a:pt x="5486" y="4362"/>
                    </a:lnTo>
                    <a:lnTo>
                      <a:pt x="5486" y="4343"/>
                    </a:lnTo>
                    <a:lnTo>
                      <a:pt x="5467" y="4343"/>
                    </a:lnTo>
                    <a:lnTo>
                      <a:pt x="5467" y="4324"/>
                    </a:lnTo>
                    <a:lnTo>
                      <a:pt x="5448" y="4324"/>
                    </a:lnTo>
                    <a:lnTo>
                      <a:pt x="5448" y="4305"/>
                    </a:lnTo>
                    <a:lnTo>
                      <a:pt x="5429" y="4266"/>
                    </a:lnTo>
                    <a:lnTo>
                      <a:pt x="5429" y="4248"/>
                    </a:lnTo>
                    <a:lnTo>
                      <a:pt x="5429" y="4210"/>
                    </a:lnTo>
                    <a:lnTo>
                      <a:pt x="5448" y="4190"/>
                    </a:lnTo>
                    <a:lnTo>
                      <a:pt x="5448" y="4171"/>
                    </a:lnTo>
                    <a:lnTo>
                      <a:pt x="5467" y="4171"/>
                    </a:lnTo>
                    <a:lnTo>
                      <a:pt x="5524" y="4210"/>
                    </a:lnTo>
                    <a:lnTo>
                      <a:pt x="5524" y="4229"/>
                    </a:lnTo>
                    <a:lnTo>
                      <a:pt x="5543" y="4266"/>
                    </a:lnTo>
                    <a:lnTo>
                      <a:pt x="5562" y="4266"/>
                    </a:lnTo>
                    <a:lnTo>
                      <a:pt x="5582" y="4286"/>
                    </a:lnTo>
                    <a:lnTo>
                      <a:pt x="5582" y="4305"/>
                    </a:lnTo>
                    <a:lnTo>
                      <a:pt x="5601" y="4305"/>
                    </a:lnTo>
                    <a:lnTo>
                      <a:pt x="5619" y="4324"/>
                    </a:lnTo>
                    <a:lnTo>
                      <a:pt x="5638" y="4343"/>
                    </a:lnTo>
                    <a:lnTo>
                      <a:pt x="5677" y="4362"/>
                    </a:lnTo>
                    <a:lnTo>
                      <a:pt x="5696" y="4362"/>
                    </a:lnTo>
                    <a:lnTo>
                      <a:pt x="5715" y="4362"/>
                    </a:lnTo>
                    <a:lnTo>
                      <a:pt x="5734" y="4362"/>
                    </a:lnTo>
                    <a:lnTo>
                      <a:pt x="5753" y="4362"/>
                    </a:lnTo>
                    <a:lnTo>
                      <a:pt x="5753" y="4381"/>
                    </a:lnTo>
                    <a:lnTo>
                      <a:pt x="5772" y="4400"/>
                    </a:lnTo>
                    <a:lnTo>
                      <a:pt x="5791" y="4419"/>
                    </a:lnTo>
                    <a:lnTo>
                      <a:pt x="5791" y="4438"/>
                    </a:lnTo>
                    <a:lnTo>
                      <a:pt x="5810" y="4515"/>
                    </a:lnTo>
                    <a:lnTo>
                      <a:pt x="5829" y="4533"/>
                    </a:lnTo>
                    <a:lnTo>
                      <a:pt x="6058" y="4629"/>
                    </a:lnTo>
                    <a:lnTo>
                      <a:pt x="6115" y="4647"/>
                    </a:lnTo>
                    <a:lnTo>
                      <a:pt x="6153" y="4667"/>
                    </a:lnTo>
                    <a:lnTo>
                      <a:pt x="6324" y="4818"/>
                    </a:lnTo>
                    <a:lnTo>
                      <a:pt x="6591" y="4990"/>
                    </a:lnTo>
                    <a:lnTo>
                      <a:pt x="6629" y="5008"/>
                    </a:lnTo>
                    <a:lnTo>
                      <a:pt x="6648" y="5047"/>
                    </a:lnTo>
                    <a:lnTo>
                      <a:pt x="6667" y="5066"/>
                    </a:lnTo>
                    <a:lnTo>
                      <a:pt x="6686" y="5085"/>
                    </a:lnTo>
                    <a:lnTo>
                      <a:pt x="6705" y="5066"/>
                    </a:lnTo>
                    <a:lnTo>
                      <a:pt x="6705" y="5047"/>
                    </a:lnTo>
                    <a:lnTo>
                      <a:pt x="6705" y="4990"/>
                    </a:lnTo>
                    <a:lnTo>
                      <a:pt x="6725" y="4990"/>
                    </a:lnTo>
                    <a:lnTo>
                      <a:pt x="6725" y="4971"/>
                    </a:lnTo>
                    <a:lnTo>
                      <a:pt x="6743" y="4951"/>
                    </a:lnTo>
                    <a:lnTo>
                      <a:pt x="6801" y="4875"/>
                    </a:lnTo>
                    <a:lnTo>
                      <a:pt x="6820" y="4875"/>
                    </a:lnTo>
                    <a:lnTo>
                      <a:pt x="6820" y="4894"/>
                    </a:lnTo>
                    <a:lnTo>
                      <a:pt x="6839" y="4932"/>
                    </a:lnTo>
                    <a:lnTo>
                      <a:pt x="6839" y="4990"/>
                    </a:lnTo>
                    <a:lnTo>
                      <a:pt x="6896" y="5027"/>
                    </a:lnTo>
                    <a:lnTo>
                      <a:pt x="6896" y="5047"/>
                    </a:lnTo>
                    <a:lnTo>
                      <a:pt x="6896" y="5066"/>
                    </a:lnTo>
                    <a:lnTo>
                      <a:pt x="6877" y="5104"/>
                    </a:lnTo>
                    <a:lnTo>
                      <a:pt x="6877" y="5123"/>
                    </a:lnTo>
                    <a:lnTo>
                      <a:pt x="6896" y="5142"/>
                    </a:lnTo>
                    <a:lnTo>
                      <a:pt x="6953" y="5180"/>
                    </a:lnTo>
                    <a:lnTo>
                      <a:pt x="6972" y="5180"/>
                    </a:lnTo>
                    <a:lnTo>
                      <a:pt x="6991" y="5180"/>
                    </a:lnTo>
                    <a:lnTo>
                      <a:pt x="7010" y="5180"/>
                    </a:lnTo>
                    <a:lnTo>
                      <a:pt x="7029" y="5199"/>
                    </a:lnTo>
                    <a:lnTo>
                      <a:pt x="7106" y="5275"/>
                    </a:lnTo>
                    <a:lnTo>
                      <a:pt x="7124" y="5294"/>
                    </a:lnTo>
                    <a:lnTo>
                      <a:pt x="7143" y="5294"/>
                    </a:lnTo>
                    <a:lnTo>
                      <a:pt x="7162" y="5294"/>
                    </a:lnTo>
                    <a:lnTo>
                      <a:pt x="7182" y="5313"/>
                    </a:lnTo>
                    <a:lnTo>
                      <a:pt x="7182" y="5332"/>
                    </a:lnTo>
                    <a:lnTo>
                      <a:pt x="7238" y="5371"/>
                    </a:lnTo>
                    <a:lnTo>
                      <a:pt x="7258" y="5408"/>
                    </a:lnTo>
                    <a:lnTo>
                      <a:pt x="7258" y="5428"/>
                    </a:lnTo>
                    <a:lnTo>
                      <a:pt x="7258" y="5447"/>
                    </a:lnTo>
                    <a:lnTo>
                      <a:pt x="7238" y="5466"/>
                    </a:lnTo>
                    <a:lnTo>
                      <a:pt x="7220" y="5485"/>
                    </a:lnTo>
                    <a:lnTo>
                      <a:pt x="7220" y="5504"/>
                    </a:lnTo>
                    <a:lnTo>
                      <a:pt x="7201" y="5561"/>
                    </a:lnTo>
                    <a:lnTo>
                      <a:pt x="7182" y="5599"/>
                    </a:lnTo>
                    <a:lnTo>
                      <a:pt x="7201" y="5599"/>
                    </a:lnTo>
                    <a:lnTo>
                      <a:pt x="7201" y="5618"/>
                    </a:lnTo>
                    <a:lnTo>
                      <a:pt x="7238" y="5637"/>
                    </a:lnTo>
                    <a:lnTo>
                      <a:pt x="7258" y="5637"/>
                    </a:lnTo>
                    <a:lnTo>
                      <a:pt x="7258" y="5656"/>
                    </a:lnTo>
                    <a:lnTo>
                      <a:pt x="7277" y="5694"/>
                    </a:lnTo>
                    <a:lnTo>
                      <a:pt x="7296" y="5694"/>
                    </a:lnTo>
                    <a:lnTo>
                      <a:pt x="7315" y="5713"/>
                    </a:lnTo>
                    <a:lnTo>
                      <a:pt x="7334" y="5733"/>
                    </a:lnTo>
                    <a:lnTo>
                      <a:pt x="7353" y="5733"/>
                    </a:lnTo>
                    <a:lnTo>
                      <a:pt x="7353" y="5751"/>
                    </a:lnTo>
                    <a:lnTo>
                      <a:pt x="7353" y="5770"/>
                    </a:lnTo>
                    <a:lnTo>
                      <a:pt x="7353" y="5789"/>
                    </a:lnTo>
                    <a:lnTo>
                      <a:pt x="7334" y="5789"/>
                    </a:lnTo>
                    <a:lnTo>
                      <a:pt x="7334" y="5809"/>
                    </a:lnTo>
                    <a:lnTo>
                      <a:pt x="7315" y="5809"/>
                    </a:lnTo>
                    <a:lnTo>
                      <a:pt x="7296" y="5809"/>
                    </a:lnTo>
                    <a:lnTo>
                      <a:pt x="7296" y="5828"/>
                    </a:lnTo>
                    <a:lnTo>
                      <a:pt x="7277" y="5828"/>
                    </a:lnTo>
                    <a:lnTo>
                      <a:pt x="7277" y="5847"/>
                    </a:lnTo>
                    <a:lnTo>
                      <a:pt x="7296" y="5865"/>
                    </a:lnTo>
                    <a:lnTo>
                      <a:pt x="7315" y="5885"/>
                    </a:lnTo>
                    <a:lnTo>
                      <a:pt x="7334" y="5904"/>
                    </a:lnTo>
                    <a:lnTo>
                      <a:pt x="7353" y="5904"/>
                    </a:lnTo>
                    <a:lnTo>
                      <a:pt x="7372" y="5923"/>
                    </a:lnTo>
                    <a:lnTo>
                      <a:pt x="7372" y="5942"/>
                    </a:lnTo>
                    <a:lnTo>
                      <a:pt x="7372" y="5961"/>
                    </a:lnTo>
                    <a:lnTo>
                      <a:pt x="7391" y="5999"/>
                    </a:lnTo>
                    <a:lnTo>
                      <a:pt x="7410" y="6018"/>
                    </a:lnTo>
                    <a:lnTo>
                      <a:pt x="7429" y="6094"/>
                    </a:lnTo>
                    <a:lnTo>
                      <a:pt x="7448" y="6114"/>
                    </a:lnTo>
                    <a:lnTo>
                      <a:pt x="7448" y="6151"/>
                    </a:lnTo>
                    <a:lnTo>
                      <a:pt x="7448" y="6170"/>
                    </a:lnTo>
                    <a:lnTo>
                      <a:pt x="7448" y="6190"/>
                    </a:lnTo>
                    <a:lnTo>
                      <a:pt x="7467" y="6190"/>
                    </a:lnTo>
                    <a:lnTo>
                      <a:pt x="7487" y="6190"/>
                    </a:lnTo>
                    <a:lnTo>
                      <a:pt x="7505" y="6190"/>
                    </a:lnTo>
                    <a:lnTo>
                      <a:pt x="7524" y="6228"/>
                    </a:lnTo>
                    <a:lnTo>
                      <a:pt x="7543" y="6228"/>
                    </a:lnTo>
                    <a:lnTo>
                      <a:pt x="7563" y="6228"/>
                    </a:lnTo>
                    <a:lnTo>
                      <a:pt x="7582" y="6246"/>
                    </a:lnTo>
                    <a:lnTo>
                      <a:pt x="7601" y="6266"/>
                    </a:lnTo>
                    <a:lnTo>
                      <a:pt x="7619" y="6285"/>
                    </a:lnTo>
                    <a:lnTo>
                      <a:pt x="7601" y="6285"/>
                    </a:lnTo>
                    <a:lnTo>
                      <a:pt x="7543" y="6399"/>
                    </a:lnTo>
                    <a:lnTo>
                      <a:pt x="7543" y="6418"/>
                    </a:lnTo>
                    <a:lnTo>
                      <a:pt x="7543" y="6437"/>
                    </a:lnTo>
                    <a:lnTo>
                      <a:pt x="7563" y="6456"/>
                    </a:lnTo>
                    <a:lnTo>
                      <a:pt x="7582" y="6456"/>
                    </a:lnTo>
                    <a:lnTo>
                      <a:pt x="7582" y="6475"/>
                    </a:lnTo>
                    <a:lnTo>
                      <a:pt x="7582" y="6495"/>
                    </a:lnTo>
                    <a:lnTo>
                      <a:pt x="7563" y="6513"/>
                    </a:lnTo>
                    <a:lnTo>
                      <a:pt x="7563" y="6532"/>
                    </a:lnTo>
                    <a:lnTo>
                      <a:pt x="7563" y="6551"/>
                    </a:lnTo>
                    <a:lnTo>
                      <a:pt x="7582" y="6590"/>
                    </a:lnTo>
                    <a:lnTo>
                      <a:pt x="7582" y="6609"/>
                    </a:lnTo>
                    <a:lnTo>
                      <a:pt x="7582" y="6627"/>
                    </a:lnTo>
                    <a:lnTo>
                      <a:pt x="7563" y="6627"/>
                    </a:lnTo>
                    <a:lnTo>
                      <a:pt x="7505" y="6609"/>
                    </a:lnTo>
                    <a:lnTo>
                      <a:pt x="7487" y="6609"/>
                    </a:lnTo>
                    <a:lnTo>
                      <a:pt x="7467" y="6609"/>
                    </a:lnTo>
                    <a:lnTo>
                      <a:pt x="7429" y="6609"/>
                    </a:lnTo>
                    <a:lnTo>
                      <a:pt x="7410" y="6627"/>
                    </a:lnTo>
                    <a:lnTo>
                      <a:pt x="7391" y="6627"/>
                    </a:lnTo>
                    <a:lnTo>
                      <a:pt x="7372" y="6627"/>
                    </a:lnTo>
                    <a:lnTo>
                      <a:pt x="7353" y="6627"/>
                    </a:lnTo>
                    <a:lnTo>
                      <a:pt x="7353" y="6704"/>
                    </a:lnTo>
                    <a:lnTo>
                      <a:pt x="7353" y="6723"/>
                    </a:lnTo>
                    <a:lnTo>
                      <a:pt x="7353" y="6742"/>
                    </a:lnTo>
                    <a:lnTo>
                      <a:pt x="7372" y="6780"/>
                    </a:lnTo>
                    <a:lnTo>
                      <a:pt x="7372" y="6818"/>
                    </a:lnTo>
                    <a:lnTo>
                      <a:pt x="7391" y="6856"/>
                    </a:lnTo>
                    <a:lnTo>
                      <a:pt x="7372" y="6875"/>
                    </a:lnTo>
                    <a:lnTo>
                      <a:pt x="7372" y="6913"/>
                    </a:lnTo>
                    <a:lnTo>
                      <a:pt x="7353" y="6913"/>
                    </a:lnTo>
                    <a:lnTo>
                      <a:pt x="7315" y="6913"/>
                    </a:lnTo>
                    <a:lnTo>
                      <a:pt x="7277" y="6894"/>
                    </a:lnTo>
                    <a:lnTo>
                      <a:pt x="7258" y="6894"/>
                    </a:lnTo>
                    <a:lnTo>
                      <a:pt x="7238" y="6894"/>
                    </a:lnTo>
                    <a:lnTo>
                      <a:pt x="7220" y="6913"/>
                    </a:lnTo>
                    <a:lnTo>
                      <a:pt x="7201" y="6932"/>
                    </a:lnTo>
                    <a:lnTo>
                      <a:pt x="7182" y="6971"/>
                    </a:lnTo>
                    <a:lnTo>
                      <a:pt x="7162" y="6989"/>
                    </a:lnTo>
                    <a:lnTo>
                      <a:pt x="7143" y="6989"/>
                    </a:lnTo>
                    <a:lnTo>
                      <a:pt x="7124" y="6989"/>
                    </a:lnTo>
                    <a:lnTo>
                      <a:pt x="7106" y="6989"/>
                    </a:lnTo>
                    <a:lnTo>
                      <a:pt x="7086" y="6989"/>
                    </a:lnTo>
                    <a:lnTo>
                      <a:pt x="7067" y="7008"/>
                    </a:lnTo>
                    <a:lnTo>
                      <a:pt x="7067" y="7028"/>
                    </a:lnTo>
                    <a:lnTo>
                      <a:pt x="7067" y="7047"/>
                    </a:lnTo>
                    <a:lnTo>
                      <a:pt x="7067" y="7066"/>
                    </a:lnTo>
                    <a:lnTo>
                      <a:pt x="7067" y="7085"/>
                    </a:lnTo>
                    <a:lnTo>
                      <a:pt x="7048" y="7104"/>
                    </a:lnTo>
                    <a:lnTo>
                      <a:pt x="7048" y="7123"/>
                    </a:lnTo>
                    <a:lnTo>
                      <a:pt x="7067" y="7123"/>
                    </a:lnTo>
                    <a:lnTo>
                      <a:pt x="7086" y="7142"/>
                    </a:lnTo>
                    <a:lnTo>
                      <a:pt x="7086" y="7161"/>
                    </a:lnTo>
                    <a:lnTo>
                      <a:pt x="7106" y="7180"/>
                    </a:lnTo>
                    <a:lnTo>
                      <a:pt x="7124" y="7199"/>
                    </a:lnTo>
                    <a:lnTo>
                      <a:pt x="7124" y="7218"/>
                    </a:lnTo>
                    <a:lnTo>
                      <a:pt x="7106" y="7237"/>
                    </a:lnTo>
                    <a:lnTo>
                      <a:pt x="7086" y="7256"/>
                    </a:lnTo>
                    <a:lnTo>
                      <a:pt x="7067" y="7294"/>
                    </a:lnTo>
                    <a:lnTo>
                      <a:pt x="7048" y="7313"/>
                    </a:lnTo>
                    <a:lnTo>
                      <a:pt x="7048" y="7333"/>
                    </a:lnTo>
                    <a:lnTo>
                      <a:pt x="7029" y="7333"/>
                    </a:lnTo>
                    <a:lnTo>
                      <a:pt x="7010" y="7333"/>
                    </a:lnTo>
                    <a:lnTo>
                      <a:pt x="6991" y="7352"/>
                    </a:lnTo>
                    <a:lnTo>
                      <a:pt x="6953" y="7370"/>
                    </a:lnTo>
                    <a:lnTo>
                      <a:pt x="6934" y="7409"/>
                    </a:lnTo>
                    <a:lnTo>
                      <a:pt x="6915" y="7409"/>
                    </a:lnTo>
                    <a:lnTo>
                      <a:pt x="6915" y="7428"/>
                    </a:lnTo>
                    <a:lnTo>
                      <a:pt x="6896" y="7428"/>
                    </a:lnTo>
                    <a:lnTo>
                      <a:pt x="6877" y="7428"/>
                    </a:lnTo>
                    <a:lnTo>
                      <a:pt x="6857" y="7428"/>
                    </a:lnTo>
                    <a:lnTo>
                      <a:pt x="6857" y="7447"/>
                    </a:lnTo>
                    <a:lnTo>
                      <a:pt x="6839" y="7447"/>
                    </a:lnTo>
                    <a:lnTo>
                      <a:pt x="6801" y="7485"/>
                    </a:lnTo>
                    <a:lnTo>
                      <a:pt x="6781" y="7504"/>
                    </a:lnTo>
                    <a:lnTo>
                      <a:pt x="6781" y="7523"/>
                    </a:lnTo>
                    <a:lnTo>
                      <a:pt x="6781" y="7542"/>
                    </a:lnTo>
                    <a:lnTo>
                      <a:pt x="6781" y="7561"/>
                    </a:lnTo>
                    <a:lnTo>
                      <a:pt x="6781" y="7580"/>
                    </a:lnTo>
                    <a:lnTo>
                      <a:pt x="6781" y="7599"/>
                    </a:lnTo>
                    <a:lnTo>
                      <a:pt x="6762" y="7599"/>
                    </a:lnTo>
                    <a:lnTo>
                      <a:pt x="6743" y="7599"/>
                    </a:lnTo>
                    <a:lnTo>
                      <a:pt x="6725" y="7599"/>
                    </a:lnTo>
                    <a:lnTo>
                      <a:pt x="6725" y="7618"/>
                    </a:lnTo>
                    <a:lnTo>
                      <a:pt x="6705" y="7618"/>
                    </a:lnTo>
                    <a:lnTo>
                      <a:pt x="6686" y="7637"/>
                    </a:lnTo>
                    <a:lnTo>
                      <a:pt x="6667" y="7637"/>
                    </a:lnTo>
                    <a:lnTo>
                      <a:pt x="6667" y="7656"/>
                    </a:lnTo>
                    <a:lnTo>
                      <a:pt x="6667" y="7675"/>
                    </a:lnTo>
                    <a:lnTo>
                      <a:pt x="6667" y="7694"/>
                    </a:lnTo>
                    <a:lnTo>
                      <a:pt x="6686" y="7694"/>
                    </a:lnTo>
                    <a:lnTo>
                      <a:pt x="6686" y="7714"/>
                    </a:lnTo>
                    <a:lnTo>
                      <a:pt x="6705" y="7714"/>
                    </a:lnTo>
                    <a:lnTo>
                      <a:pt x="6725" y="7714"/>
                    </a:lnTo>
                    <a:lnTo>
                      <a:pt x="6743" y="7714"/>
                    </a:lnTo>
                    <a:lnTo>
                      <a:pt x="6762" y="7694"/>
                    </a:lnTo>
                    <a:lnTo>
                      <a:pt x="6762" y="7675"/>
                    </a:lnTo>
                    <a:lnTo>
                      <a:pt x="6781" y="7675"/>
                    </a:lnTo>
                    <a:lnTo>
                      <a:pt x="6781" y="7694"/>
                    </a:lnTo>
                    <a:lnTo>
                      <a:pt x="6801" y="7694"/>
                    </a:lnTo>
                    <a:lnTo>
                      <a:pt x="6801" y="7732"/>
                    </a:lnTo>
                    <a:lnTo>
                      <a:pt x="6801" y="7751"/>
                    </a:lnTo>
                    <a:lnTo>
                      <a:pt x="6801" y="7770"/>
                    </a:lnTo>
                    <a:lnTo>
                      <a:pt x="6820" y="7770"/>
                    </a:lnTo>
                    <a:lnTo>
                      <a:pt x="6820" y="7790"/>
                    </a:lnTo>
                    <a:lnTo>
                      <a:pt x="6839" y="7790"/>
                    </a:lnTo>
                    <a:lnTo>
                      <a:pt x="6857" y="7790"/>
                    </a:lnTo>
                    <a:lnTo>
                      <a:pt x="6896" y="7790"/>
                    </a:lnTo>
                    <a:lnTo>
                      <a:pt x="6934" y="7809"/>
                    </a:lnTo>
                    <a:lnTo>
                      <a:pt x="6953" y="7828"/>
                    </a:lnTo>
                    <a:lnTo>
                      <a:pt x="6953" y="7846"/>
                    </a:lnTo>
                    <a:lnTo>
                      <a:pt x="6972" y="7846"/>
                    </a:lnTo>
                    <a:lnTo>
                      <a:pt x="6972" y="7866"/>
                    </a:lnTo>
                    <a:lnTo>
                      <a:pt x="6972" y="7885"/>
                    </a:lnTo>
                    <a:lnTo>
                      <a:pt x="7010" y="7923"/>
                    </a:lnTo>
                    <a:lnTo>
                      <a:pt x="7010" y="7942"/>
                    </a:lnTo>
                    <a:lnTo>
                      <a:pt x="7010" y="7961"/>
                    </a:lnTo>
                    <a:lnTo>
                      <a:pt x="6991" y="7961"/>
                    </a:lnTo>
                    <a:lnTo>
                      <a:pt x="6991" y="7980"/>
                    </a:lnTo>
                    <a:lnTo>
                      <a:pt x="6972" y="7980"/>
                    </a:lnTo>
                    <a:lnTo>
                      <a:pt x="6972" y="8018"/>
                    </a:lnTo>
                    <a:lnTo>
                      <a:pt x="6953" y="8018"/>
                    </a:lnTo>
                    <a:lnTo>
                      <a:pt x="6934" y="8018"/>
                    </a:lnTo>
                    <a:lnTo>
                      <a:pt x="6915" y="8037"/>
                    </a:lnTo>
                    <a:lnTo>
                      <a:pt x="6896" y="8037"/>
                    </a:lnTo>
                    <a:lnTo>
                      <a:pt x="6896" y="8056"/>
                    </a:lnTo>
                    <a:lnTo>
                      <a:pt x="6877" y="8075"/>
                    </a:lnTo>
                    <a:lnTo>
                      <a:pt x="6857" y="8075"/>
                    </a:lnTo>
                    <a:lnTo>
                      <a:pt x="6857" y="8095"/>
                    </a:lnTo>
                    <a:lnTo>
                      <a:pt x="6857" y="8113"/>
                    </a:lnTo>
                    <a:lnTo>
                      <a:pt x="6839" y="8113"/>
                    </a:lnTo>
                    <a:lnTo>
                      <a:pt x="6820" y="8132"/>
                    </a:lnTo>
                    <a:lnTo>
                      <a:pt x="6820" y="8151"/>
                    </a:lnTo>
                    <a:lnTo>
                      <a:pt x="6801" y="8151"/>
                    </a:lnTo>
                    <a:lnTo>
                      <a:pt x="6762" y="8151"/>
                    </a:lnTo>
                    <a:lnTo>
                      <a:pt x="6743" y="8151"/>
                    </a:lnTo>
                    <a:lnTo>
                      <a:pt x="6743" y="8171"/>
                    </a:lnTo>
                    <a:lnTo>
                      <a:pt x="6725" y="8190"/>
                    </a:lnTo>
                    <a:lnTo>
                      <a:pt x="6705" y="8209"/>
                    </a:lnTo>
                    <a:lnTo>
                      <a:pt x="6686" y="8209"/>
                    </a:lnTo>
                    <a:lnTo>
                      <a:pt x="6667" y="8209"/>
                    </a:lnTo>
                    <a:lnTo>
                      <a:pt x="6648" y="8190"/>
                    </a:lnTo>
                    <a:lnTo>
                      <a:pt x="6648" y="8171"/>
                    </a:lnTo>
                    <a:lnTo>
                      <a:pt x="6648" y="8190"/>
                    </a:lnTo>
                    <a:lnTo>
                      <a:pt x="6629" y="8190"/>
                    </a:lnTo>
                    <a:lnTo>
                      <a:pt x="6629" y="8171"/>
                    </a:lnTo>
                    <a:lnTo>
                      <a:pt x="6610" y="8171"/>
                    </a:lnTo>
                    <a:lnTo>
                      <a:pt x="6591" y="8151"/>
                    </a:lnTo>
                    <a:lnTo>
                      <a:pt x="6572" y="8151"/>
                    </a:lnTo>
                    <a:lnTo>
                      <a:pt x="6572" y="8132"/>
                    </a:lnTo>
                    <a:lnTo>
                      <a:pt x="6553" y="8113"/>
                    </a:lnTo>
                    <a:lnTo>
                      <a:pt x="6534" y="8095"/>
                    </a:lnTo>
                    <a:lnTo>
                      <a:pt x="6496" y="8075"/>
                    </a:lnTo>
                    <a:lnTo>
                      <a:pt x="6477" y="8075"/>
                    </a:lnTo>
                    <a:lnTo>
                      <a:pt x="6458" y="8075"/>
                    </a:lnTo>
                    <a:lnTo>
                      <a:pt x="6420" y="8075"/>
                    </a:lnTo>
                    <a:lnTo>
                      <a:pt x="6381" y="8056"/>
                    </a:lnTo>
                    <a:lnTo>
                      <a:pt x="6363" y="8056"/>
                    </a:lnTo>
                    <a:lnTo>
                      <a:pt x="6344" y="8037"/>
                    </a:lnTo>
                    <a:lnTo>
                      <a:pt x="6324" y="8037"/>
                    </a:lnTo>
                    <a:lnTo>
                      <a:pt x="6324" y="8018"/>
                    </a:lnTo>
                    <a:lnTo>
                      <a:pt x="6305" y="8018"/>
                    </a:lnTo>
                    <a:lnTo>
                      <a:pt x="6305" y="7999"/>
                    </a:lnTo>
                    <a:lnTo>
                      <a:pt x="6286" y="7999"/>
                    </a:lnTo>
                    <a:lnTo>
                      <a:pt x="6267" y="8018"/>
                    </a:lnTo>
                    <a:lnTo>
                      <a:pt x="6267" y="7999"/>
                    </a:lnTo>
                    <a:lnTo>
                      <a:pt x="6248" y="7999"/>
                    </a:lnTo>
                    <a:lnTo>
                      <a:pt x="6229" y="7999"/>
                    </a:lnTo>
                    <a:lnTo>
                      <a:pt x="6172" y="7980"/>
                    </a:lnTo>
                    <a:lnTo>
                      <a:pt x="6153" y="7980"/>
                    </a:lnTo>
                    <a:lnTo>
                      <a:pt x="6134" y="7980"/>
                    </a:lnTo>
                    <a:lnTo>
                      <a:pt x="6077" y="7942"/>
                    </a:lnTo>
                    <a:lnTo>
                      <a:pt x="6058" y="7923"/>
                    </a:lnTo>
                    <a:lnTo>
                      <a:pt x="6039" y="7942"/>
                    </a:lnTo>
                    <a:lnTo>
                      <a:pt x="6019" y="7980"/>
                    </a:lnTo>
                    <a:lnTo>
                      <a:pt x="5982" y="7999"/>
                    </a:lnTo>
                    <a:lnTo>
                      <a:pt x="5963" y="8018"/>
                    </a:lnTo>
                    <a:lnTo>
                      <a:pt x="5963" y="8037"/>
                    </a:lnTo>
                    <a:lnTo>
                      <a:pt x="5943" y="8095"/>
                    </a:lnTo>
                    <a:lnTo>
                      <a:pt x="5943" y="8113"/>
                    </a:lnTo>
                    <a:lnTo>
                      <a:pt x="5943" y="8132"/>
                    </a:lnTo>
                    <a:lnTo>
                      <a:pt x="6000" y="8190"/>
                    </a:lnTo>
                    <a:lnTo>
                      <a:pt x="6019" y="8247"/>
                    </a:lnTo>
                    <a:lnTo>
                      <a:pt x="6058" y="8304"/>
                    </a:lnTo>
                    <a:lnTo>
                      <a:pt x="6077" y="8342"/>
                    </a:lnTo>
                    <a:lnTo>
                      <a:pt x="6096" y="8361"/>
                    </a:lnTo>
                    <a:lnTo>
                      <a:pt x="6115" y="8380"/>
                    </a:lnTo>
                    <a:lnTo>
                      <a:pt x="6134" y="8380"/>
                    </a:lnTo>
                    <a:lnTo>
                      <a:pt x="6153" y="8399"/>
                    </a:lnTo>
                    <a:lnTo>
                      <a:pt x="6191" y="8399"/>
                    </a:lnTo>
                    <a:lnTo>
                      <a:pt x="6210" y="8399"/>
                    </a:lnTo>
                    <a:lnTo>
                      <a:pt x="6210" y="8418"/>
                    </a:lnTo>
                    <a:lnTo>
                      <a:pt x="6229" y="8456"/>
                    </a:lnTo>
                    <a:lnTo>
                      <a:pt x="6229" y="8476"/>
                    </a:lnTo>
                    <a:lnTo>
                      <a:pt x="6229" y="8494"/>
                    </a:lnTo>
                    <a:lnTo>
                      <a:pt x="6229" y="8513"/>
                    </a:lnTo>
                    <a:lnTo>
                      <a:pt x="6229" y="8552"/>
                    </a:lnTo>
                    <a:lnTo>
                      <a:pt x="6229" y="8571"/>
                    </a:lnTo>
                    <a:lnTo>
                      <a:pt x="6229" y="8590"/>
                    </a:lnTo>
                    <a:lnTo>
                      <a:pt x="6248" y="8590"/>
                    </a:lnTo>
                    <a:lnTo>
                      <a:pt x="6267" y="8571"/>
                    </a:lnTo>
                    <a:lnTo>
                      <a:pt x="6286" y="8571"/>
                    </a:lnTo>
                    <a:lnTo>
                      <a:pt x="6324" y="8590"/>
                    </a:lnTo>
                    <a:lnTo>
                      <a:pt x="6344" y="8590"/>
                    </a:lnTo>
                    <a:lnTo>
                      <a:pt x="6363" y="8590"/>
                    </a:lnTo>
                    <a:lnTo>
                      <a:pt x="6381" y="8590"/>
                    </a:lnTo>
                    <a:lnTo>
                      <a:pt x="6400" y="8590"/>
                    </a:lnTo>
                    <a:lnTo>
                      <a:pt x="6420" y="8590"/>
                    </a:lnTo>
                    <a:lnTo>
                      <a:pt x="6439" y="8571"/>
                    </a:lnTo>
                    <a:lnTo>
                      <a:pt x="6439" y="8552"/>
                    </a:lnTo>
                    <a:lnTo>
                      <a:pt x="6458" y="8552"/>
                    </a:lnTo>
                    <a:lnTo>
                      <a:pt x="6458" y="8532"/>
                    </a:lnTo>
                    <a:lnTo>
                      <a:pt x="6477" y="8532"/>
                    </a:lnTo>
                    <a:lnTo>
                      <a:pt x="6496" y="8532"/>
                    </a:lnTo>
                    <a:lnTo>
                      <a:pt x="6496" y="8552"/>
                    </a:lnTo>
                    <a:lnTo>
                      <a:pt x="6515" y="8571"/>
                    </a:lnTo>
                    <a:lnTo>
                      <a:pt x="6534" y="8590"/>
                    </a:lnTo>
                    <a:lnTo>
                      <a:pt x="6534" y="8608"/>
                    </a:lnTo>
                    <a:lnTo>
                      <a:pt x="6553" y="8647"/>
                    </a:lnTo>
                    <a:lnTo>
                      <a:pt x="6553" y="8704"/>
                    </a:lnTo>
                    <a:lnTo>
                      <a:pt x="6572" y="8704"/>
                    </a:lnTo>
                    <a:lnTo>
                      <a:pt x="6572" y="8723"/>
                    </a:lnTo>
                    <a:lnTo>
                      <a:pt x="6629" y="8723"/>
                    </a:lnTo>
                    <a:lnTo>
                      <a:pt x="6629" y="8704"/>
                    </a:lnTo>
                    <a:lnTo>
                      <a:pt x="6648" y="8704"/>
                    </a:lnTo>
                    <a:lnTo>
                      <a:pt x="6667" y="8704"/>
                    </a:lnTo>
                    <a:lnTo>
                      <a:pt x="6667" y="8685"/>
                    </a:lnTo>
                    <a:lnTo>
                      <a:pt x="6686" y="8685"/>
                    </a:lnTo>
                    <a:lnTo>
                      <a:pt x="6686" y="8666"/>
                    </a:lnTo>
                    <a:lnTo>
                      <a:pt x="6686" y="8628"/>
                    </a:lnTo>
                    <a:lnTo>
                      <a:pt x="6705" y="8628"/>
                    </a:lnTo>
                    <a:lnTo>
                      <a:pt x="6725" y="8647"/>
                    </a:lnTo>
                    <a:lnTo>
                      <a:pt x="6743" y="8647"/>
                    </a:lnTo>
                    <a:lnTo>
                      <a:pt x="6762" y="8685"/>
                    </a:lnTo>
                    <a:lnTo>
                      <a:pt x="6762" y="8704"/>
                    </a:lnTo>
                    <a:lnTo>
                      <a:pt x="6762" y="8723"/>
                    </a:lnTo>
                    <a:lnTo>
                      <a:pt x="6781" y="8742"/>
                    </a:lnTo>
                    <a:lnTo>
                      <a:pt x="6781" y="8761"/>
                    </a:lnTo>
                    <a:lnTo>
                      <a:pt x="6801" y="8780"/>
                    </a:lnTo>
                    <a:lnTo>
                      <a:pt x="6781" y="8799"/>
                    </a:lnTo>
                    <a:lnTo>
                      <a:pt x="6781" y="8818"/>
                    </a:lnTo>
                    <a:lnTo>
                      <a:pt x="6781" y="8837"/>
                    </a:lnTo>
                    <a:lnTo>
                      <a:pt x="6762" y="8875"/>
                    </a:lnTo>
                    <a:lnTo>
                      <a:pt x="6762" y="8894"/>
                    </a:lnTo>
                    <a:lnTo>
                      <a:pt x="6743" y="8894"/>
                    </a:lnTo>
                    <a:lnTo>
                      <a:pt x="6725" y="8913"/>
                    </a:lnTo>
                    <a:lnTo>
                      <a:pt x="6725" y="8933"/>
                    </a:lnTo>
                    <a:lnTo>
                      <a:pt x="6725" y="8952"/>
                    </a:lnTo>
                    <a:lnTo>
                      <a:pt x="6725" y="8970"/>
                    </a:lnTo>
                    <a:lnTo>
                      <a:pt x="6743" y="8989"/>
                    </a:lnTo>
                    <a:lnTo>
                      <a:pt x="6743" y="9009"/>
                    </a:lnTo>
                    <a:lnTo>
                      <a:pt x="6743" y="9028"/>
                    </a:lnTo>
                    <a:lnTo>
                      <a:pt x="6743" y="9047"/>
                    </a:lnTo>
                    <a:lnTo>
                      <a:pt x="6781" y="9028"/>
                    </a:lnTo>
                    <a:lnTo>
                      <a:pt x="6820" y="8989"/>
                    </a:lnTo>
                    <a:lnTo>
                      <a:pt x="6839" y="8970"/>
                    </a:lnTo>
                    <a:lnTo>
                      <a:pt x="6857" y="8970"/>
                    </a:lnTo>
                    <a:lnTo>
                      <a:pt x="6877" y="8970"/>
                    </a:lnTo>
                    <a:lnTo>
                      <a:pt x="6896" y="8970"/>
                    </a:lnTo>
                    <a:lnTo>
                      <a:pt x="6915" y="8970"/>
                    </a:lnTo>
                    <a:lnTo>
                      <a:pt x="6934" y="8952"/>
                    </a:lnTo>
                    <a:lnTo>
                      <a:pt x="6953" y="8913"/>
                    </a:lnTo>
                    <a:lnTo>
                      <a:pt x="6953" y="8894"/>
                    </a:lnTo>
                    <a:lnTo>
                      <a:pt x="6972" y="8894"/>
                    </a:lnTo>
                    <a:lnTo>
                      <a:pt x="6972" y="8875"/>
                    </a:lnTo>
                    <a:lnTo>
                      <a:pt x="7010" y="8875"/>
                    </a:lnTo>
                    <a:lnTo>
                      <a:pt x="7029" y="8875"/>
                    </a:lnTo>
                    <a:lnTo>
                      <a:pt x="7029" y="8856"/>
                    </a:lnTo>
                    <a:lnTo>
                      <a:pt x="7048" y="8818"/>
                    </a:lnTo>
                    <a:lnTo>
                      <a:pt x="7067" y="8818"/>
                    </a:lnTo>
                    <a:lnTo>
                      <a:pt x="7106" y="8799"/>
                    </a:lnTo>
                    <a:lnTo>
                      <a:pt x="7124" y="8799"/>
                    </a:lnTo>
                    <a:lnTo>
                      <a:pt x="7182" y="8761"/>
                    </a:lnTo>
                    <a:lnTo>
                      <a:pt x="7182" y="8742"/>
                    </a:lnTo>
                    <a:lnTo>
                      <a:pt x="7201" y="8742"/>
                    </a:lnTo>
                    <a:lnTo>
                      <a:pt x="7201" y="8723"/>
                    </a:lnTo>
                    <a:lnTo>
                      <a:pt x="7182" y="8723"/>
                    </a:lnTo>
                    <a:lnTo>
                      <a:pt x="7182" y="8704"/>
                    </a:lnTo>
                    <a:lnTo>
                      <a:pt x="7182" y="8685"/>
                    </a:lnTo>
                    <a:lnTo>
                      <a:pt x="7201" y="8685"/>
                    </a:lnTo>
                    <a:lnTo>
                      <a:pt x="7162" y="8647"/>
                    </a:lnTo>
                    <a:lnTo>
                      <a:pt x="7143" y="8628"/>
                    </a:lnTo>
                    <a:lnTo>
                      <a:pt x="7106" y="8628"/>
                    </a:lnTo>
                    <a:lnTo>
                      <a:pt x="7106" y="8608"/>
                    </a:lnTo>
                    <a:lnTo>
                      <a:pt x="7086" y="8590"/>
                    </a:lnTo>
                    <a:lnTo>
                      <a:pt x="7086" y="8571"/>
                    </a:lnTo>
                    <a:lnTo>
                      <a:pt x="7086" y="8552"/>
                    </a:lnTo>
                    <a:lnTo>
                      <a:pt x="7106" y="8532"/>
                    </a:lnTo>
                    <a:lnTo>
                      <a:pt x="7106" y="8513"/>
                    </a:lnTo>
                    <a:lnTo>
                      <a:pt x="7086" y="8513"/>
                    </a:lnTo>
                    <a:lnTo>
                      <a:pt x="7067" y="8532"/>
                    </a:lnTo>
                    <a:lnTo>
                      <a:pt x="7067" y="8513"/>
                    </a:lnTo>
                    <a:lnTo>
                      <a:pt x="7086" y="8494"/>
                    </a:lnTo>
                    <a:lnTo>
                      <a:pt x="7086" y="8476"/>
                    </a:lnTo>
                    <a:lnTo>
                      <a:pt x="7067" y="8476"/>
                    </a:lnTo>
                    <a:lnTo>
                      <a:pt x="7048" y="8456"/>
                    </a:lnTo>
                    <a:lnTo>
                      <a:pt x="7029" y="8456"/>
                    </a:lnTo>
                    <a:lnTo>
                      <a:pt x="7029" y="8437"/>
                    </a:lnTo>
                    <a:lnTo>
                      <a:pt x="7048" y="8437"/>
                    </a:lnTo>
                    <a:lnTo>
                      <a:pt x="7029" y="8418"/>
                    </a:lnTo>
                    <a:lnTo>
                      <a:pt x="6991" y="8342"/>
                    </a:lnTo>
                    <a:lnTo>
                      <a:pt x="6972" y="8323"/>
                    </a:lnTo>
                    <a:lnTo>
                      <a:pt x="6991" y="8304"/>
                    </a:lnTo>
                    <a:lnTo>
                      <a:pt x="7029" y="8304"/>
                    </a:lnTo>
                    <a:lnTo>
                      <a:pt x="7048" y="8285"/>
                    </a:lnTo>
                    <a:lnTo>
                      <a:pt x="7067" y="8285"/>
                    </a:lnTo>
                    <a:lnTo>
                      <a:pt x="7086" y="8285"/>
                    </a:lnTo>
                    <a:lnTo>
                      <a:pt x="7086" y="8304"/>
                    </a:lnTo>
                    <a:lnTo>
                      <a:pt x="7106" y="8304"/>
                    </a:lnTo>
                    <a:lnTo>
                      <a:pt x="7124" y="8304"/>
                    </a:lnTo>
                    <a:lnTo>
                      <a:pt x="7143" y="8285"/>
                    </a:lnTo>
                    <a:lnTo>
                      <a:pt x="7162" y="8247"/>
                    </a:lnTo>
                    <a:lnTo>
                      <a:pt x="7182" y="8227"/>
                    </a:lnTo>
                    <a:lnTo>
                      <a:pt x="7182" y="8209"/>
                    </a:lnTo>
                    <a:lnTo>
                      <a:pt x="7201" y="8209"/>
                    </a:lnTo>
                    <a:lnTo>
                      <a:pt x="7296" y="8209"/>
                    </a:lnTo>
                    <a:lnTo>
                      <a:pt x="7315" y="8190"/>
                    </a:lnTo>
                    <a:lnTo>
                      <a:pt x="7315" y="8171"/>
                    </a:lnTo>
                    <a:lnTo>
                      <a:pt x="7277" y="8171"/>
                    </a:lnTo>
                    <a:lnTo>
                      <a:pt x="7277" y="8151"/>
                    </a:lnTo>
                    <a:lnTo>
                      <a:pt x="7277" y="8132"/>
                    </a:lnTo>
                    <a:lnTo>
                      <a:pt x="7296" y="8132"/>
                    </a:lnTo>
                    <a:lnTo>
                      <a:pt x="7334" y="8113"/>
                    </a:lnTo>
                    <a:lnTo>
                      <a:pt x="7372" y="8095"/>
                    </a:lnTo>
                    <a:lnTo>
                      <a:pt x="7391" y="8075"/>
                    </a:lnTo>
                    <a:lnTo>
                      <a:pt x="7410" y="8037"/>
                    </a:lnTo>
                    <a:lnTo>
                      <a:pt x="7429" y="8037"/>
                    </a:lnTo>
                    <a:lnTo>
                      <a:pt x="7448" y="8037"/>
                    </a:lnTo>
                    <a:lnTo>
                      <a:pt x="7487" y="8018"/>
                    </a:lnTo>
                    <a:lnTo>
                      <a:pt x="7505" y="8018"/>
                    </a:lnTo>
                    <a:lnTo>
                      <a:pt x="7524" y="8018"/>
                    </a:lnTo>
                    <a:lnTo>
                      <a:pt x="7543" y="8018"/>
                    </a:lnTo>
                    <a:lnTo>
                      <a:pt x="7563" y="8037"/>
                    </a:lnTo>
                    <a:lnTo>
                      <a:pt x="7563" y="8056"/>
                    </a:lnTo>
                    <a:lnTo>
                      <a:pt x="7582" y="8095"/>
                    </a:lnTo>
                    <a:lnTo>
                      <a:pt x="7601" y="8095"/>
                    </a:lnTo>
                    <a:lnTo>
                      <a:pt x="7619" y="8113"/>
                    </a:lnTo>
                    <a:lnTo>
                      <a:pt x="7677" y="8132"/>
                    </a:lnTo>
                    <a:lnTo>
                      <a:pt x="7696" y="8151"/>
                    </a:lnTo>
                    <a:lnTo>
                      <a:pt x="7696" y="8171"/>
                    </a:lnTo>
                    <a:lnTo>
                      <a:pt x="7696" y="8209"/>
                    </a:lnTo>
                    <a:lnTo>
                      <a:pt x="7696" y="8227"/>
                    </a:lnTo>
                    <a:lnTo>
                      <a:pt x="7696" y="8266"/>
                    </a:lnTo>
                    <a:lnTo>
                      <a:pt x="7696" y="8285"/>
                    </a:lnTo>
                    <a:lnTo>
                      <a:pt x="7696" y="8304"/>
                    </a:lnTo>
                    <a:lnTo>
                      <a:pt x="7696" y="8323"/>
                    </a:lnTo>
                    <a:lnTo>
                      <a:pt x="7696" y="8342"/>
                    </a:lnTo>
                    <a:lnTo>
                      <a:pt x="7715" y="8361"/>
                    </a:lnTo>
                    <a:lnTo>
                      <a:pt x="7734" y="8380"/>
                    </a:lnTo>
                    <a:lnTo>
                      <a:pt x="7734" y="8399"/>
                    </a:lnTo>
                    <a:lnTo>
                      <a:pt x="7734" y="8418"/>
                    </a:lnTo>
                    <a:lnTo>
                      <a:pt x="7715" y="8437"/>
                    </a:lnTo>
                    <a:lnTo>
                      <a:pt x="7734" y="8437"/>
                    </a:lnTo>
                    <a:lnTo>
                      <a:pt x="7734" y="8456"/>
                    </a:lnTo>
                    <a:lnTo>
                      <a:pt x="7753" y="8476"/>
                    </a:lnTo>
                    <a:lnTo>
                      <a:pt x="7791" y="8476"/>
                    </a:lnTo>
                    <a:lnTo>
                      <a:pt x="7810" y="8494"/>
                    </a:lnTo>
                    <a:lnTo>
                      <a:pt x="7848" y="8494"/>
                    </a:lnTo>
                    <a:lnTo>
                      <a:pt x="7868" y="8494"/>
                    </a:lnTo>
                    <a:lnTo>
                      <a:pt x="7886" y="8494"/>
                    </a:lnTo>
                    <a:lnTo>
                      <a:pt x="7905" y="8476"/>
                    </a:lnTo>
                    <a:lnTo>
                      <a:pt x="7963" y="8437"/>
                    </a:lnTo>
                    <a:lnTo>
                      <a:pt x="7981" y="8437"/>
                    </a:lnTo>
                    <a:lnTo>
                      <a:pt x="8000" y="8437"/>
                    </a:lnTo>
                    <a:lnTo>
                      <a:pt x="8000" y="8456"/>
                    </a:lnTo>
                    <a:lnTo>
                      <a:pt x="8000" y="8476"/>
                    </a:lnTo>
                    <a:lnTo>
                      <a:pt x="7981" y="8513"/>
                    </a:lnTo>
                    <a:lnTo>
                      <a:pt x="7981" y="8532"/>
                    </a:lnTo>
                    <a:lnTo>
                      <a:pt x="8000" y="8532"/>
                    </a:lnTo>
                    <a:lnTo>
                      <a:pt x="8058" y="8532"/>
                    </a:lnTo>
                    <a:lnTo>
                      <a:pt x="8077" y="8532"/>
                    </a:lnTo>
                    <a:lnTo>
                      <a:pt x="8096" y="8552"/>
                    </a:lnTo>
                    <a:lnTo>
                      <a:pt x="8134" y="8571"/>
                    </a:lnTo>
                    <a:lnTo>
                      <a:pt x="8153" y="8571"/>
                    </a:lnTo>
                    <a:lnTo>
                      <a:pt x="8191" y="8571"/>
                    </a:lnTo>
                    <a:lnTo>
                      <a:pt x="8267" y="8552"/>
                    </a:lnTo>
                    <a:lnTo>
                      <a:pt x="8401" y="8571"/>
                    </a:lnTo>
                    <a:lnTo>
                      <a:pt x="8420" y="8571"/>
                    </a:lnTo>
                    <a:lnTo>
                      <a:pt x="8420" y="8590"/>
                    </a:lnTo>
                    <a:lnTo>
                      <a:pt x="8439" y="8590"/>
                    </a:lnTo>
                    <a:lnTo>
                      <a:pt x="8439" y="8608"/>
                    </a:lnTo>
                    <a:lnTo>
                      <a:pt x="8458" y="8628"/>
                    </a:lnTo>
                    <a:lnTo>
                      <a:pt x="8458" y="8647"/>
                    </a:lnTo>
                    <a:lnTo>
                      <a:pt x="8458" y="8666"/>
                    </a:lnTo>
                    <a:lnTo>
                      <a:pt x="8458" y="8685"/>
                    </a:lnTo>
                    <a:lnTo>
                      <a:pt x="8458" y="8704"/>
                    </a:lnTo>
                    <a:lnTo>
                      <a:pt x="8458" y="8723"/>
                    </a:lnTo>
                    <a:lnTo>
                      <a:pt x="8496" y="8780"/>
                    </a:lnTo>
                    <a:lnTo>
                      <a:pt x="8515" y="8799"/>
                    </a:lnTo>
                    <a:lnTo>
                      <a:pt x="8534" y="8837"/>
                    </a:lnTo>
                    <a:lnTo>
                      <a:pt x="8553" y="8837"/>
                    </a:lnTo>
                    <a:lnTo>
                      <a:pt x="8572" y="8856"/>
                    </a:lnTo>
                    <a:lnTo>
                      <a:pt x="8591" y="8856"/>
                    </a:lnTo>
                    <a:lnTo>
                      <a:pt x="8610" y="8856"/>
                    </a:lnTo>
                    <a:lnTo>
                      <a:pt x="8610" y="8875"/>
                    </a:lnTo>
                    <a:lnTo>
                      <a:pt x="8610" y="8894"/>
                    </a:lnTo>
                    <a:lnTo>
                      <a:pt x="8591" y="8894"/>
                    </a:lnTo>
                    <a:lnTo>
                      <a:pt x="8572" y="8894"/>
                    </a:lnTo>
                    <a:lnTo>
                      <a:pt x="8553" y="8894"/>
                    </a:lnTo>
                    <a:lnTo>
                      <a:pt x="8534" y="8913"/>
                    </a:lnTo>
                    <a:lnTo>
                      <a:pt x="8534" y="8952"/>
                    </a:lnTo>
                    <a:lnTo>
                      <a:pt x="8534" y="8970"/>
                    </a:lnTo>
                    <a:lnTo>
                      <a:pt x="8553" y="8989"/>
                    </a:lnTo>
                    <a:lnTo>
                      <a:pt x="8553" y="9028"/>
                    </a:lnTo>
                    <a:lnTo>
                      <a:pt x="8572" y="9028"/>
                    </a:lnTo>
                    <a:lnTo>
                      <a:pt x="8629" y="9104"/>
                    </a:lnTo>
                    <a:lnTo>
                      <a:pt x="8629" y="9123"/>
                    </a:lnTo>
                    <a:lnTo>
                      <a:pt x="8629" y="9142"/>
                    </a:lnTo>
                    <a:lnTo>
                      <a:pt x="8629" y="9161"/>
                    </a:lnTo>
                    <a:lnTo>
                      <a:pt x="8629" y="9180"/>
                    </a:lnTo>
                    <a:lnTo>
                      <a:pt x="8610" y="9199"/>
                    </a:lnTo>
                    <a:lnTo>
                      <a:pt x="8572" y="9199"/>
                    </a:lnTo>
                    <a:lnTo>
                      <a:pt x="8553" y="9218"/>
                    </a:lnTo>
                    <a:lnTo>
                      <a:pt x="8534" y="9218"/>
                    </a:lnTo>
                    <a:lnTo>
                      <a:pt x="8534" y="9256"/>
                    </a:lnTo>
                    <a:lnTo>
                      <a:pt x="8534" y="9275"/>
                    </a:lnTo>
                    <a:lnTo>
                      <a:pt x="8534" y="9294"/>
                    </a:lnTo>
                    <a:lnTo>
                      <a:pt x="8553" y="9294"/>
                    </a:lnTo>
                    <a:lnTo>
                      <a:pt x="8553" y="9314"/>
                    </a:lnTo>
                    <a:lnTo>
                      <a:pt x="8572" y="9314"/>
                    </a:lnTo>
                    <a:lnTo>
                      <a:pt x="8629" y="9333"/>
                    </a:lnTo>
                    <a:lnTo>
                      <a:pt x="8648" y="9333"/>
                    </a:lnTo>
                    <a:lnTo>
                      <a:pt x="8686" y="9390"/>
                    </a:lnTo>
                    <a:lnTo>
                      <a:pt x="8743" y="9428"/>
                    </a:lnTo>
                    <a:lnTo>
                      <a:pt x="8762" y="9447"/>
                    </a:lnTo>
                    <a:lnTo>
                      <a:pt x="8782" y="9447"/>
                    </a:lnTo>
                    <a:lnTo>
                      <a:pt x="8801" y="9466"/>
                    </a:lnTo>
                    <a:lnTo>
                      <a:pt x="8858" y="9466"/>
                    </a:lnTo>
                    <a:lnTo>
                      <a:pt x="8896" y="9466"/>
                    </a:lnTo>
                    <a:lnTo>
                      <a:pt x="8934" y="9466"/>
                    </a:lnTo>
                    <a:lnTo>
                      <a:pt x="8953" y="9485"/>
                    </a:lnTo>
                    <a:lnTo>
                      <a:pt x="8991" y="9504"/>
                    </a:lnTo>
                    <a:lnTo>
                      <a:pt x="9010" y="9504"/>
                    </a:lnTo>
                    <a:lnTo>
                      <a:pt x="9029" y="9504"/>
                    </a:lnTo>
                    <a:lnTo>
                      <a:pt x="9087" y="9485"/>
                    </a:lnTo>
                    <a:lnTo>
                      <a:pt x="9105" y="9485"/>
                    </a:lnTo>
                    <a:lnTo>
                      <a:pt x="9124" y="9485"/>
                    </a:lnTo>
                    <a:lnTo>
                      <a:pt x="9124" y="9504"/>
                    </a:lnTo>
                    <a:lnTo>
                      <a:pt x="9143" y="9504"/>
                    </a:lnTo>
                    <a:lnTo>
                      <a:pt x="9143" y="9523"/>
                    </a:lnTo>
                    <a:lnTo>
                      <a:pt x="9163" y="9504"/>
                    </a:lnTo>
                    <a:lnTo>
                      <a:pt x="9182" y="9504"/>
                    </a:lnTo>
                    <a:lnTo>
                      <a:pt x="9182" y="9485"/>
                    </a:lnTo>
                    <a:lnTo>
                      <a:pt x="9201" y="9466"/>
                    </a:lnTo>
                    <a:lnTo>
                      <a:pt x="9219" y="9466"/>
                    </a:lnTo>
                    <a:lnTo>
                      <a:pt x="9219" y="9447"/>
                    </a:lnTo>
                    <a:lnTo>
                      <a:pt x="9239" y="9466"/>
                    </a:lnTo>
                    <a:lnTo>
                      <a:pt x="9258" y="9466"/>
                    </a:lnTo>
                    <a:lnTo>
                      <a:pt x="9277" y="9466"/>
                    </a:lnTo>
                    <a:lnTo>
                      <a:pt x="9296" y="9447"/>
                    </a:lnTo>
                    <a:lnTo>
                      <a:pt x="9334" y="9428"/>
                    </a:lnTo>
                    <a:lnTo>
                      <a:pt x="9334" y="9409"/>
                    </a:lnTo>
                    <a:lnTo>
                      <a:pt x="9353" y="9409"/>
                    </a:lnTo>
                    <a:lnTo>
                      <a:pt x="9372" y="9390"/>
                    </a:lnTo>
                    <a:lnTo>
                      <a:pt x="9391" y="9390"/>
                    </a:lnTo>
                    <a:lnTo>
                      <a:pt x="9391" y="9370"/>
                    </a:lnTo>
                    <a:lnTo>
                      <a:pt x="9391" y="9351"/>
                    </a:lnTo>
                    <a:lnTo>
                      <a:pt x="9353" y="9314"/>
                    </a:lnTo>
                    <a:lnTo>
                      <a:pt x="9353" y="9294"/>
                    </a:lnTo>
                    <a:lnTo>
                      <a:pt x="9353" y="9275"/>
                    </a:lnTo>
                    <a:lnTo>
                      <a:pt x="9372" y="9256"/>
                    </a:lnTo>
                    <a:lnTo>
                      <a:pt x="9372" y="9237"/>
                    </a:lnTo>
                    <a:lnTo>
                      <a:pt x="9391" y="9237"/>
                    </a:lnTo>
                    <a:lnTo>
                      <a:pt x="9410" y="9237"/>
                    </a:lnTo>
                    <a:lnTo>
                      <a:pt x="9429" y="9237"/>
                    </a:lnTo>
                    <a:lnTo>
                      <a:pt x="9544" y="9256"/>
                    </a:lnTo>
                    <a:lnTo>
                      <a:pt x="9563" y="9256"/>
                    </a:lnTo>
                    <a:lnTo>
                      <a:pt x="9582" y="9256"/>
                    </a:lnTo>
                    <a:lnTo>
                      <a:pt x="9620" y="9237"/>
                    </a:lnTo>
                    <a:lnTo>
                      <a:pt x="9639" y="9199"/>
                    </a:lnTo>
                    <a:lnTo>
                      <a:pt x="9658" y="9199"/>
                    </a:lnTo>
                    <a:lnTo>
                      <a:pt x="9677" y="9199"/>
                    </a:lnTo>
                    <a:lnTo>
                      <a:pt x="9696" y="9199"/>
                    </a:lnTo>
                    <a:lnTo>
                      <a:pt x="9715" y="9180"/>
                    </a:lnTo>
                    <a:lnTo>
                      <a:pt x="9734" y="9180"/>
                    </a:lnTo>
                    <a:lnTo>
                      <a:pt x="9734" y="9161"/>
                    </a:lnTo>
                    <a:lnTo>
                      <a:pt x="9734" y="9142"/>
                    </a:lnTo>
                    <a:lnTo>
                      <a:pt x="9734" y="9123"/>
                    </a:lnTo>
                    <a:lnTo>
                      <a:pt x="9734" y="9104"/>
                    </a:lnTo>
                    <a:lnTo>
                      <a:pt x="9734" y="9028"/>
                    </a:lnTo>
                    <a:lnTo>
                      <a:pt x="9734" y="9009"/>
                    </a:lnTo>
                    <a:lnTo>
                      <a:pt x="9753" y="8970"/>
                    </a:lnTo>
                    <a:lnTo>
                      <a:pt x="9753" y="8952"/>
                    </a:lnTo>
                    <a:lnTo>
                      <a:pt x="9734" y="8952"/>
                    </a:lnTo>
                    <a:lnTo>
                      <a:pt x="9696" y="8952"/>
                    </a:lnTo>
                    <a:lnTo>
                      <a:pt x="9620" y="8894"/>
                    </a:lnTo>
                    <a:lnTo>
                      <a:pt x="9600" y="8875"/>
                    </a:lnTo>
                    <a:lnTo>
                      <a:pt x="9600" y="8856"/>
                    </a:lnTo>
                    <a:lnTo>
                      <a:pt x="9600" y="8837"/>
                    </a:lnTo>
                    <a:lnTo>
                      <a:pt x="9600" y="8818"/>
                    </a:lnTo>
                    <a:lnTo>
                      <a:pt x="9620" y="8799"/>
                    </a:lnTo>
                    <a:lnTo>
                      <a:pt x="9639" y="8799"/>
                    </a:lnTo>
                    <a:lnTo>
                      <a:pt x="9658" y="8799"/>
                    </a:lnTo>
                    <a:lnTo>
                      <a:pt x="9677" y="8780"/>
                    </a:lnTo>
                    <a:lnTo>
                      <a:pt x="9677" y="8723"/>
                    </a:lnTo>
                    <a:lnTo>
                      <a:pt x="9696" y="8723"/>
                    </a:lnTo>
                    <a:lnTo>
                      <a:pt x="9696" y="8704"/>
                    </a:lnTo>
                    <a:lnTo>
                      <a:pt x="9715" y="8704"/>
                    </a:lnTo>
                    <a:lnTo>
                      <a:pt x="9734" y="8685"/>
                    </a:lnTo>
                    <a:lnTo>
                      <a:pt x="9753" y="8685"/>
                    </a:lnTo>
                    <a:lnTo>
                      <a:pt x="9772" y="8666"/>
                    </a:lnTo>
                    <a:lnTo>
                      <a:pt x="9791" y="8666"/>
                    </a:lnTo>
                    <a:lnTo>
                      <a:pt x="9791" y="8647"/>
                    </a:lnTo>
                    <a:lnTo>
                      <a:pt x="9810" y="8628"/>
                    </a:lnTo>
                    <a:lnTo>
                      <a:pt x="9810" y="8608"/>
                    </a:lnTo>
                    <a:lnTo>
                      <a:pt x="9867" y="8608"/>
                    </a:lnTo>
                    <a:lnTo>
                      <a:pt x="9886" y="8628"/>
                    </a:lnTo>
                    <a:lnTo>
                      <a:pt x="9886" y="8647"/>
                    </a:lnTo>
                    <a:lnTo>
                      <a:pt x="9905" y="8647"/>
                    </a:lnTo>
                    <a:lnTo>
                      <a:pt x="9905" y="8666"/>
                    </a:lnTo>
                    <a:lnTo>
                      <a:pt x="9925" y="8666"/>
                    </a:lnTo>
                    <a:lnTo>
                      <a:pt x="9944" y="8666"/>
                    </a:lnTo>
                    <a:lnTo>
                      <a:pt x="9981" y="8647"/>
                    </a:lnTo>
                    <a:lnTo>
                      <a:pt x="10020" y="8628"/>
                    </a:lnTo>
                    <a:lnTo>
                      <a:pt x="10039" y="8628"/>
                    </a:lnTo>
                    <a:lnTo>
                      <a:pt x="10058" y="8628"/>
                    </a:lnTo>
                    <a:lnTo>
                      <a:pt x="10096" y="8608"/>
                    </a:lnTo>
                    <a:lnTo>
                      <a:pt x="10115" y="8608"/>
                    </a:lnTo>
                    <a:lnTo>
                      <a:pt x="10115" y="8628"/>
                    </a:lnTo>
                    <a:lnTo>
                      <a:pt x="10134" y="8628"/>
                    </a:lnTo>
                    <a:lnTo>
                      <a:pt x="10134" y="8647"/>
                    </a:lnTo>
                    <a:lnTo>
                      <a:pt x="10134" y="8666"/>
                    </a:lnTo>
                    <a:lnTo>
                      <a:pt x="10153" y="8666"/>
                    </a:lnTo>
                    <a:lnTo>
                      <a:pt x="10153" y="8685"/>
                    </a:lnTo>
                    <a:lnTo>
                      <a:pt x="10172" y="8685"/>
                    </a:lnTo>
                    <a:lnTo>
                      <a:pt x="10210" y="8666"/>
                    </a:lnTo>
                    <a:lnTo>
                      <a:pt x="10229" y="8628"/>
                    </a:lnTo>
                    <a:lnTo>
                      <a:pt x="10229" y="8608"/>
                    </a:lnTo>
                    <a:lnTo>
                      <a:pt x="10210" y="8590"/>
                    </a:lnTo>
                    <a:lnTo>
                      <a:pt x="10210" y="8571"/>
                    </a:lnTo>
                    <a:lnTo>
                      <a:pt x="10191" y="8571"/>
                    </a:lnTo>
                    <a:lnTo>
                      <a:pt x="10191" y="8552"/>
                    </a:lnTo>
                    <a:lnTo>
                      <a:pt x="10172" y="8552"/>
                    </a:lnTo>
                    <a:lnTo>
                      <a:pt x="10172" y="8532"/>
                    </a:lnTo>
                    <a:lnTo>
                      <a:pt x="10153" y="8532"/>
                    </a:lnTo>
                    <a:lnTo>
                      <a:pt x="10153" y="8513"/>
                    </a:lnTo>
                    <a:lnTo>
                      <a:pt x="10153" y="8494"/>
                    </a:lnTo>
                    <a:lnTo>
                      <a:pt x="10153" y="8476"/>
                    </a:lnTo>
                    <a:lnTo>
                      <a:pt x="10153" y="8456"/>
                    </a:lnTo>
                    <a:lnTo>
                      <a:pt x="10153" y="8437"/>
                    </a:lnTo>
                    <a:lnTo>
                      <a:pt x="10172" y="8418"/>
                    </a:lnTo>
                    <a:lnTo>
                      <a:pt x="10172" y="8399"/>
                    </a:lnTo>
                    <a:lnTo>
                      <a:pt x="10153" y="8399"/>
                    </a:lnTo>
                    <a:lnTo>
                      <a:pt x="10153" y="8380"/>
                    </a:lnTo>
                    <a:lnTo>
                      <a:pt x="10134" y="8380"/>
                    </a:lnTo>
                    <a:lnTo>
                      <a:pt x="10115" y="8361"/>
                    </a:lnTo>
                    <a:lnTo>
                      <a:pt x="10115" y="8342"/>
                    </a:lnTo>
                    <a:lnTo>
                      <a:pt x="10134" y="8323"/>
                    </a:lnTo>
                    <a:lnTo>
                      <a:pt x="10153" y="8304"/>
                    </a:lnTo>
                    <a:lnTo>
                      <a:pt x="10172" y="8247"/>
                    </a:lnTo>
                    <a:lnTo>
                      <a:pt x="10191" y="8209"/>
                    </a:lnTo>
                    <a:lnTo>
                      <a:pt x="10191" y="8190"/>
                    </a:lnTo>
                    <a:lnTo>
                      <a:pt x="10191" y="8171"/>
                    </a:lnTo>
                    <a:lnTo>
                      <a:pt x="10210" y="8171"/>
                    </a:lnTo>
                    <a:lnTo>
                      <a:pt x="10229" y="8171"/>
                    </a:lnTo>
                    <a:lnTo>
                      <a:pt x="10248" y="8151"/>
                    </a:lnTo>
                    <a:lnTo>
                      <a:pt x="10248" y="8132"/>
                    </a:lnTo>
                    <a:lnTo>
                      <a:pt x="10210" y="8056"/>
                    </a:lnTo>
                    <a:lnTo>
                      <a:pt x="10191" y="8056"/>
                    </a:lnTo>
                    <a:lnTo>
                      <a:pt x="10172" y="8037"/>
                    </a:lnTo>
                    <a:lnTo>
                      <a:pt x="10191" y="8037"/>
                    </a:lnTo>
                    <a:lnTo>
                      <a:pt x="10210" y="8018"/>
                    </a:lnTo>
                    <a:lnTo>
                      <a:pt x="10229" y="8037"/>
                    </a:lnTo>
                    <a:lnTo>
                      <a:pt x="10248" y="8037"/>
                    </a:lnTo>
                    <a:lnTo>
                      <a:pt x="10267" y="8037"/>
                    </a:lnTo>
                    <a:lnTo>
                      <a:pt x="10286" y="8056"/>
                    </a:lnTo>
                    <a:lnTo>
                      <a:pt x="10306" y="8056"/>
                    </a:lnTo>
                    <a:lnTo>
                      <a:pt x="10306" y="8037"/>
                    </a:lnTo>
                    <a:lnTo>
                      <a:pt x="10325" y="8037"/>
                    </a:lnTo>
                    <a:lnTo>
                      <a:pt x="10325" y="8018"/>
                    </a:lnTo>
                    <a:lnTo>
                      <a:pt x="10306" y="7942"/>
                    </a:lnTo>
                    <a:lnTo>
                      <a:pt x="10306" y="7923"/>
                    </a:lnTo>
                    <a:lnTo>
                      <a:pt x="10286" y="7923"/>
                    </a:lnTo>
                    <a:lnTo>
                      <a:pt x="10267" y="7904"/>
                    </a:lnTo>
                    <a:lnTo>
                      <a:pt x="10267" y="7885"/>
                    </a:lnTo>
                    <a:lnTo>
                      <a:pt x="10267" y="7866"/>
                    </a:lnTo>
                    <a:lnTo>
                      <a:pt x="10248" y="7846"/>
                    </a:lnTo>
                    <a:lnTo>
                      <a:pt x="10229" y="7846"/>
                    </a:lnTo>
                    <a:lnTo>
                      <a:pt x="10210" y="7846"/>
                    </a:lnTo>
                    <a:lnTo>
                      <a:pt x="10191" y="7828"/>
                    </a:lnTo>
                    <a:lnTo>
                      <a:pt x="10172" y="7809"/>
                    </a:lnTo>
                    <a:lnTo>
                      <a:pt x="10153" y="7809"/>
                    </a:lnTo>
                    <a:lnTo>
                      <a:pt x="10134" y="7809"/>
                    </a:lnTo>
                    <a:lnTo>
                      <a:pt x="10077" y="7809"/>
                    </a:lnTo>
                    <a:lnTo>
                      <a:pt x="10058" y="7770"/>
                    </a:lnTo>
                    <a:lnTo>
                      <a:pt x="10039" y="7770"/>
                    </a:lnTo>
                    <a:lnTo>
                      <a:pt x="10039" y="7751"/>
                    </a:lnTo>
                    <a:lnTo>
                      <a:pt x="10058" y="7732"/>
                    </a:lnTo>
                    <a:lnTo>
                      <a:pt x="10077" y="7714"/>
                    </a:lnTo>
                    <a:lnTo>
                      <a:pt x="10096" y="7714"/>
                    </a:lnTo>
                    <a:lnTo>
                      <a:pt x="10096" y="7694"/>
                    </a:lnTo>
                    <a:lnTo>
                      <a:pt x="10115" y="7675"/>
                    </a:lnTo>
                    <a:lnTo>
                      <a:pt x="10115" y="7656"/>
                    </a:lnTo>
                    <a:lnTo>
                      <a:pt x="10134" y="7637"/>
                    </a:lnTo>
                    <a:lnTo>
                      <a:pt x="10153" y="7637"/>
                    </a:lnTo>
                    <a:lnTo>
                      <a:pt x="10172" y="7618"/>
                    </a:lnTo>
                    <a:lnTo>
                      <a:pt x="10191" y="7580"/>
                    </a:lnTo>
                    <a:lnTo>
                      <a:pt x="10191" y="7561"/>
                    </a:lnTo>
                    <a:lnTo>
                      <a:pt x="10210" y="7561"/>
                    </a:lnTo>
                    <a:lnTo>
                      <a:pt x="10210" y="7542"/>
                    </a:lnTo>
                    <a:lnTo>
                      <a:pt x="10210" y="7523"/>
                    </a:lnTo>
                    <a:lnTo>
                      <a:pt x="10210" y="7504"/>
                    </a:lnTo>
                    <a:lnTo>
                      <a:pt x="10172" y="7447"/>
                    </a:lnTo>
                    <a:lnTo>
                      <a:pt x="10172" y="7428"/>
                    </a:lnTo>
                    <a:lnTo>
                      <a:pt x="10191" y="7409"/>
                    </a:lnTo>
                    <a:lnTo>
                      <a:pt x="10191" y="7389"/>
                    </a:lnTo>
                    <a:lnTo>
                      <a:pt x="10172" y="7389"/>
                    </a:lnTo>
                    <a:lnTo>
                      <a:pt x="10172" y="7370"/>
                    </a:lnTo>
                    <a:lnTo>
                      <a:pt x="10172" y="7352"/>
                    </a:lnTo>
                    <a:lnTo>
                      <a:pt x="10210" y="7333"/>
                    </a:lnTo>
                    <a:lnTo>
                      <a:pt x="10210" y="7313"/>
                    </a:lnTo>
                    <a:lnTo>
                      <a:pt x="10229" y="7313"/>
                    </a:lnTo>
                    <a:lnTo>
                      <a:pt x="10248" y="7313"/>
                    </a:lnTo>
                    <a:lnTo>
                      <a:pt x="10267" y="7313"/>
                    </a:lnTo>
                    <a:lnTo>
                      <a:pt x="10382" y="7294"/>
                    </a:lnTo>
                    <a:lnTo>
                      <a:pt x="10401" y="7294"/>
                    </a:lnTo>
                    <a:lnTo>
                      <a:pt x="10477" y="7294"/>
                    </a:lnTo>
                    <a:lnTo>
                      <a:pt x="10496" y="7294"/>
                    </a:lnTo>
                    <a:lnTo>
                      <a:pt x="10496" y="7313"/>
                    </a:lnTo>
                    <a:lnTo>
                      <a:pt x="10515" y="7333"/>
                    </a:lnTo>
                    <a:lnTo>
                      <a:pt x="10572" y="7333"/>
                    </a:lnTo>
                    <a:lnTo>
                      <a:pt x="10591" y="7352"/>
                    </a:lnTo>
                    <a:lnTo>
                      <a:pt x="10610" y="7370"/>
                    </a:lnTo>
                    <a:lnTo>
                      <a:pt x="10629" y="7409"/>
                    </a:lnTo>
                    <a:lnTo>
                      <a:pt x="10667" y="7428"/>
                    </a:lnTo>
                    <a:lnTo>
                      <a:pt x="10667" y="7447"/>
                    </a:lnTo>
                    <a:lnTo>
                      <a:pt x="10687" y="7447"/>
                    </a:lnTo>
                    <a:lnTo>
                      <a:pt x="10687" y="7466"/>
                    </a:lnTo>
                    <a:lnTo>
                      <a:pt x="10706" y="7466"/>
                    </a:lnTo>
                    <a:lnTo>
                      <a:pt x="10706" y="7485"/>
                    </a:lnTo>
                    <a:lnTo>
                      <a:pt x="10724" y="7485"/>
                    </a:lnTo>
                    <a:lnTo>
                      <a:pt x="10724" y="7466"/>
                    </a:lnTo>
                    <a:lnTo>
                      <a:pt x="10743" y="7466"/>
                    </a:lnTo>
                    <a:lnTo>
                      <a:pt x="10763" y="7447"/>
                    </a:lnTo>
                    <a:lnTo>
                      <a:pt x="10763" y="7428"/>
                    </a:lnTo>
                    <a:lnTo>
                      <a:pt x="10782" y="7428"/>
                    </a:lnTo>
                    <a:lnTo>
                      <a:pt x="10801" y="7428"/>
                    </a:lnTo>
                    <a:lnTo>
                      <a:pt x="10801" y="7447"/>
                    </a:lnTo>
                    <a:lnTo>
                      <a:pt x="10820" y="7447"/>
                    </a:lnTo>
                    <a:lnTo>
                      <a:pt x="10820" y="7428"/>
                    </a:lnTo>
                    <a:lnTo>
                      <a:pt x="10839" y="7428"/>
                    </a:lnTo>
                    <a:lnTo>
                      <a:pt x="10858" y="7428"/>
                    </a:lnTo>
                    <a:lnTo>
                      <a:pt x="10896" y="7447"/>
                    </a:lnTo>
                    <a:lnTo>
                      <a:pt x="10915" y="7447"/>
                    </a:lnTo>
                    <a:lnTo>
                      <a:pt x="10934" y="7447"/>
                    </a:lnTo>
                    <a:lnTo>
                      <a:pt x="10953" y="7428"/>
                    </a:lnTo>
                    <a:lnTo>
                      <a:pt x="10953" y="7409"/>
                    </a:lnTo>
                    <a:lnTo>
                      <a:pt x="10972" y="7409"/>
                    </a:lnTo>
                    <a:lnTo>
                      <a:pt x="11010" y="7428"/>
                    </a:lnTo>
                    <a:lnTo>
                      <a:pt x="11068" y="7428"/>
                    </a:lnTo>
                    <a:lnTo>
                      <a:pt x="11087" y="7428"/>
                    </a:lnTo>
                    <a:lnTo>
                      <a:pt x="11105" y="7409"/>
                    </a:lnTo>
                    <a:lnTo>
                      <a:pt x="11144" y="7409"/>
                    </a:lnTo>
                    <a:lnTo>
                      <a:pt x="11163" y="7409"/>
                    </a:lnTo>
                    <a:lnTo>
                      <a:pt x="11182" y="7389"/>
                    </a:lnTo>
                    <a:lnTo>
                      <a:pt x="11163" y="7370"/>
                    </a:lnTo>
                    <a:lnTo>
                      <a:pt x="11163" y="7352"/>
                    </a:lnTo>
                    <a:lnTo>
                      <a:pt x="11144" y="7333"/>
                    </a:lnTo>
                    <a:lnTo>
                      <a:pt x="11105" y="7313"/>
                    </a:lnTo>
                    <a:lnTo>
                      <a:pt x="11068" y="7218"/>
                    </a:lnTo>
                    <a:lnTo>
                      <a:pt x="11048" y="7199"/>
                    </a:lnTo>
                    <a:lnTo>
                      <a:pt x="11048" y="7180"/>
                    </a:lnTo>
                    <a:lnTo>
                      <a:pt x="11048" y="7161"/>
                    </a:lnTo>
                    <a:lnTo>
                      <a:pt x="11087" y="7161"/>
                    </a:lnTo>
                    <a:lnTo>
                      <a:pt x="11087" y="7142"/>
                    </a:lnTo>
                    <a:lnTo>
                      <a:pt x="11105" y="7142"/>
                    </a:lnTo>
                    <a:lnTo>
                      <a:pt x="11105" y="7123"/>
                    </a:lnTo>
                    <a:lnTo>
                      <a:pt x="11087" y="7123"/>
                    </a:lnTo>
                    <a:lnTo>
                      <a:pt x="11087" y="7104"/>
                    </a:lnTo>
                    <a:lnTo>
                      <a:pt x="11105" y="7104"/>
                    </a:lnTo>
                    <a:lnTo>
                      <a:pt x="11105" y="7085"/>
                    </a:lnTo>
                    <a:lnTo>
                      <a:pt x="11124" y="7104"/>
                    </a:lnTo>
                    <a:lnTo>
                      <a:pt x="11182" y="7142"/>
                    </a:lnTo>
                    <a:lnTo>
                      <a:pt x="11239" y="7142"/>
                    </a:lnTo>
                    <a:lnTo>
                      <a:pt x="11258" y="7142"/>
                    </a:lnTo>
                    <a:lnTo>
                      <a:pt x="11258" y="7161"/>
                    </a:lnTo>
                    <a:lnTo>
                      <a:pt x="11258" y="7180"/>
                    </a:lnTo>
                    <a:lnTo>
                      <a:pt x="11277" y="7180"/>
                    </a:lnTo>
                    <a:lnTo>
                      <a:pt x="11296" y="7180"/>
                    </a:lnTo>
                    <a:lnTo>
                      <a:pt x="11296" y="7161"/>
                    </a:lnTo>
                    <a:lnTo>
                      <a:pt x="11315" y="7161"/>
                    </a:lnTo>
                    <a:lnTo>
                      <a:pt x="11334" y="7161"/>
                    </a:lnTo>
                    <a:lnTo>
                      <a:pt x="11334" y="7142"/>
                    </a:lnTo>
                    <a:lnTo>
                      <a:pt x="11372" y="7123"/>
                    </a:lnTo>
                    <a:lnTo>
                      <a:pt x="11391" y="7123"/>
                    </a:lnTo>
                    <a:lnTo>
                      <a:pt x="11410" y="7123"/>
                    </a:lnTo>
                    <a:lnTo>
                      <a:pt x="11429" y="7123"/>
                    </a:lnTo>
                    <a:lnTo>
                      <a:pt x="11449" y="7123"/>
                    </a:lnTo>
                    <a:lnTo>
                      <a:pt x="11467" y="7142"/>
                    </a:lnTo>
                    <a:lnTo>
                      <a:pt x="11486" y="7142"/>
                    </a:lnTo>
                    <a:lnTo>
                      <a:pt x="11525" y="7142"/>
                    </a:lnTo>
                    <a:lnTo>
                      <a:pt x="11525" y="7123"/>
                    </a:lnTo>
                    <a:lnTo>
                      <a:pt x="11544" y="7123"/>
                    </a:lnTo>
                    <a:lnTo>
                      <a:pt x="11620" y="7142"/>
                    </a:lnTo>
                    <a:lnTo>
                      <a:pt x="11658" y="7142"/>
                    </a:lnTo>
                    <a:lnTo>
                      <a:pt x="11677" y="7123"/>
                    </a:lnTo>
                    <a:lnTo>
                      <a:pt x="11696" y="7085"/>
                    </a:lnTo>
                    <a:lnTo>
                      <a:pt x="11734" y="7047"/>
                    </a:lnTo>
                    <a:lnTo>
                      <a:pt x="11753" y="7028"/>
                    </a:lnTo>
                    <a:lnTo>
                      <a:pt x="11753" y="7008"/>
                    </a:lnTo>
                    <a:lnTo>
                      <a:pt x="11734" y="6952"/>
                    </a:lnTo>
                    <a:lnTo>
                      <a:pt x="11734" y="6894"/>
                    </a:lnTo>
                    <a:lnTo>
                      <a:pt x="11696" y="6837"/>
                    </a:lnTo>
                    <a:lnTo>
                      <a:pt x="11677" y="6780"/>
                    </a:lnTo>
                    <a:lnTo>
                      <a:pt x="11677" y="6761"/>
                    </a:lnTo>
                    <a:lnTo>
                      <a:pt x="11677" y="6742"/>
                    </a:lnTo>
                    <a:lnTo>
                      <a:pt x="11677" y="6685"/>
                    </a:lnTo>
                    <a:lnTo>
                      <a:pt x="11677" y="6666"/>
                    </a:lnTo>
                    <a:lnTo>
                      <a:pt x="11677" y="6647"/>
                    </a:lnTo>
                    <a:lnTo>
                      <a:pt x="11677" y="6627"/>
                    </a:lnTo>
                    <a:lnTo>
                      <a:pt x="11658" y="6609"/>
                    </a:lnTo>
                    <a:lnTo>
                      <a:pt x="11658" y="6590"/>
                    </a:lnTo>
                    <a:lnTo>
                      <a:pt x="11658" y="6571"/>
                    </a:lnTo>
                    <a:lnTo>
                      <a:pt x="11677" y="6571"/>
                    </a:lnTo>
                    <a:lnTo>
                      <a:pt x="11677" y="6551"/>
                    </a:lnTo>
                    <a:lnTo>
                      <a:pt x="11696" y="6551"/>
                    </a:lnTo>
                    <a:lnTo>
                      <a:pt x="11715" y="6551"/>
                    </a:lnTo>
                    <a:lnTo>
                      <a:pt x="11734" y="6513"/>
                    </a:lnTo>
                    <a:lnTo>
                      <a:pt x="11753" y="6495"/>
                    </a:lnTo>
                    <a:lnTo>
                      <a:pt x="11772" y="6495"/>
                    </a:lnTo>
                    <a:lnTo>
                      <a:pt x="11791" y="6475"/>
                    </a:lnTo>
                    <a:lnTo>
                      <a:pt x="11791" y="6437"/>
                    </a:lnTo>
                    <a:lnTo>
                      <a:pt x="11810" y="6418"/>
                    </a:lnTo>
                    <a:lnTo>
                      <a:pt x="11810" y="6399"/>
                    </a:lnTo>
                    <a:lnTo>
                      <a:pt x="11810" y="6361"/>
                    </a:lnTo>
                    <a:lnTo>
                      <a:pt x="11810" y="6323"/>
                    </a:lnTo>
                    <a:lnTo>
                      <a:pt x="11791" y="6304"/>
                    </a:lnTo>
                    <a:lnTo>
                      <a:pt x="11791" y="6285"/>
                    </a:lnTo>
                    <a:lnTo>
                      <a:pt x="11772" y="6285"/>
                    </a:lnTo>
                    <a:lnTo>
                      <a:pt x="11772" y="6266"/>
                    </a:lnTo>
                    <a:lnTo>
                      <a:pt x="11772" y="6246"/>
                    </a:lnTo>
                    <a:lnTo>
                      <a:pt x="11772" y="6228"/>
                    </a:lnTo>
                    <a:lnTo>
                      <a:pt x="11791" y="6228"/>
                    </a:lnTo>
                    <a:lnTo>
                      <a:pt x="11791" y="6209"/>
                    </a:lnTo>
                    <a:lnTo>
                      <a:pt x="11791" y="6190"/>
                    </a:lnTo>
                    <a:lnTo>
                      <a:pt x="11810" y="6190"/>
                    </a:lnTo>
                    <a:lnTo>
                      <a:pt x="11810" y="6170"/>
                    </a:lnTo>
                    <a:lnTo>
                      <a:pt x="11810" y="6151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67" name="Freeform 38">
                <a:extLst>
                  <a:ext uri="{FF2B5EF4-FFF2-40B4-BE49-F238E27FC236}">
                    <a16:creationId xmlns:a16="http://schemas.microsoft.com/office/drawing/2014/main" id="{1B69AA5D-2DB4-1C4E-8275-6EBE85982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93413" y="11274425"/>
                <a:ext cx="1227137" cy="1406525"/>
              </a:xfrm>
              <a:custGeom>
                <a:avLst/>
                <a:gdLst>
                  <a:gd name="T0" fmla="*/ 2147483646 w 3410"/>
                  <a:gd name="T1" fmla="*/ 2147483646 h 3906"/>
                  <a:gd name="T2" fmla="*/ 2147483646 w 3410"/>
                  <a:gd name="T3" fmla="*/ 2147483646 h 3906"/>
                  <a:gd name="T4" fmla="*/ 2147483646 w 3410"/>
                  <a:gd name="T5" fmla="*/ 2147483646 h 3906"/>
                  <a:gd name="T6" fmla="*/ 2147483646 w 3410"/>
                  <a:gd name="T7" fmla="*/ 2147483646 h 3906"/>
                  <a:gd name="T8" fmla="*/ 2147483646 w 3410"/>
                  <a:gd name="T9" fmla="*/ 2147483646 h 3906"/>
                  <a:gd name="T10" fmla="*/ 2147483646 w 3410"/>
                  <a:gd name="T11" fmla="*/ 2147483646 h 3906"/>
                  <a:gd name="T12" fmla="*/ 2147483646 w 3410"/>
                  <a:gd name="T13" fmla="*/ 2147483646 h 3906"/>
                  <a:gd name="T14" fmla="*/ 2147483646 w 3410"/>
                  <a:gd name="T15" fmla="*/ 2147483646 h 3906"/>
                  <a:gd name="T16" fmla="*/ 2147483646 w 3410"/>
                  <a:gd name="T17" fmla="*/ 2147483646 h 3906"/>
                  <a:gd name="T18" fmla="*/ 2147483646 w 3410"/>
                  <a:gd name="T19" fmla="*/ 2147483646 h 3906"/>
                  <a:gd name="T20" fmla="*/ 2147483646 w 3410"/>
                  <a:gd name="T21" fmla="*/ 2147483646 h 3906"/>
                  <a:gd name="T22" fmla="*/ 2147483646 w 3410"/>
                  <a:gd name="T23" fmla="*/ 2147483646 h 3906"/>
                  <a:gd name="T24" fmla="*/ 2147483646 w 3410"/>
                  <a:gd name="T25" fmla="*/ 2147483646 h 3906"/>
                  <a:gd name="T26" fmla="*/ 2147483646 w 3410"/>
                  <a:gd name="T27" fmla="*/ 2147483646 h 3906"/>
                  <a:gd name="T28" fmla="*/ 2147483646 w 3410"/>
                  <a:gd name="T29" fmla="*/ 2147483646 h 3906"/>
                  <a:gd name="T30" fmla="*/ 2147483646 w 3410"/>
                  <a:gd name="T31" fmla="*/ 2147483646 h 3906"/>
                  <a:gd name="T32" fmla="*/ 2147483646 w 3410"/>
                  <a:gd name="T33" fmla="*/ 2147483646 h 3906"/>
                  <a:gd name="T34" fmla="*/ 2147483646 w 3410"/>
                  <a:gd name="T35" fmla="*/ 2147483646 h 3906"/>
                  <a:gd name="T36" fmla="*/ 2147483646 w 3410"/>
                  <a:gd name="T37" fmla="*/ 2147483646 h 3906"/>
                  <a:gd name="T38" fmla="*/ 2147483646 w 3410"/>
                  <a:gd name="T39" fmla="*/ 2147483646 h 3906"/>
                  <a:gd name="T40" fmla="*/ 2147483646 w 3410"/>
                  <a:gd name="T41" fmla="*/ 2147483646 h 3906"/>
                  <a:gd name="T42" fmla="*/ 2147483646 w 3410"/>
                  <a:gd name="T43" fmla="*/ 2147483646 h 3906"/>
                  <a:gd name="T44" fmla="*/ 2147483646 w 3410"/>
                  <a:gd name="T45" fmla="*/ 2147483646 h 3906"/>
                  <a:gd name="T46" fmla="*/ 2147483646 w 3410"/>
                  <a:gd name="T47" fmla="*/ 2147483646 h 3906"/>
                  <a:gd name="T48" fmla="*/ 2147483646 w 3410"/>
                  <a:gd name="T49" fmla="*/ 2147483646 h 3906"/>
                  <a:gd name="T50" fmla="*/ 2147483646 w 3410"/>
                  <a:gd name="T51" fmla="*/ 2147483646 h 3906"/>
                  <a:gd name="T52" fmla="*/ 2147483646 w 3410"/>
                  <a:gd name="T53" fmla="*/ 2147483646 h 3906"/>
                  <a:gd name="T54" fmla="*/ 2147483646 w 3410"/>
                  <a:gd name="T55" fmla="*/ 2147483646 h 3906"/>
                  <a:gd name="T56" fmla="*/ 2147483646 w 3410"/>
                  <a:gd name="T57" fmla="*/ 2147483646 h 3906"/>
                  <a:gd name="T58" fmla="*/ 2147483646 w 3410"/>
                  <a:gd name="T59" fmla="*/ 2147483646 h 3906"/>
                  <a:gd name="T60" fmla="*/ 2147483646 w 3410"/>
                  <a:gd name="T61" fmla="*/ 2147483646 h 3906"/>
                  <a:gd name="T62" fmla="*/ 2147483646 w 3410"/>
                  <a:gd name="T63" fmla="*/ 2147483646 h 3906"/>
                  <a:gd name="T64" fmla="*/ 2147483646 w 3410"/>
                  <a:gd name="T65" fmla="*/ 2147483646 h 3906"/>
                  <a:gd name="T66" fmla="*/ 2147483646 w 3410"/>
                  <a:gd name="T67" fmla="*/ 2147483646 h 3906"/>
                  <a:gd name="T68" fmla="*/ 2147483646 w 3410"/>
                  <a:gd name="T69" fmla="*/ 2147483646 h 3906"/>
                  <a:gd name="T70" fmla="*/ 2147483646 w 3410"/>
                  <a:gd name="T71" fmla="*/ 2147483646 h 3906"/>
                  <a:gd name="T72" fmla="*/ 2147483646 w 3410"/>
                  <a:gd name="T73" fmla="*/ 2147483646 h 3906"/>
                  <a:gd name="T74" fmla="*/ 2147483646 w 3410"/>
                  <a:gd name="T75" fmla="*/ 2147483646 h 3906"/>
                  <a:gd name="T76" fmla="*/ 2147483646 w 3410"/>
                  <a:gd name="T77" fmla="*/ 2147483646 h 3906"/>
                  <a:gd name="T78" fmla="*/ 2147483646 w 3410"/>
                  <a:gd name="T79" fmla="*/ 2147483646 h 3906"/>
                  <a:gd name="T80" fmla="*/ 2147483646 w 3410"/>
                  <a:gd name="T81" fmla="*/ 2147483646 h 3906"/>
                  <a:gd name="T82" fmla="*/ 2147483646 w 3410"/>
                  <a:gd name="T83" fmla="*/ 2147483646 h 3906"/>
                  <a:gd name="T84" fmla="*/ 2147483646 w 3410"/>
                  <a:gd name="T85" fmla="*/ 2147483646 h 3906"/>
                  <a:gd name="T86" fmla="*/ 2147483646 w 3410"/>
                  <a:gd name="T87" fmla="*/ 2147483646 h 3906"/>
                  <a:gd name="T88" fmla="*/ 2147483646 w 3410"/>
                  <a:gd name="T89" fmla="*/ 2147483646 h 3906"/>
                  <a:gd name="T90" fmla="*/ 2147483646 w 3410"/>
                  <a:gd name="T91" fmla="*/ 2147483646 h 3906"/>
                  <a:gd name="T92" fmla="*/ 2147483646 w 3410"/>
                  <a:gd name="T93" fmla="*/ 2147483646 h 3906"/>
                  <a:gd name="T94" fmla="*/ 2147483646 w 3410"/>
                  <a:gd name="T95" fmla="*/ 2147483646 h 3906"/>
                  <a:gd name="T96" fmla="*/ 2147483646 w 3410"/>
                  <a:gd name="T97" fmla="*/ 2147483646 h 3906"/>
                  <a:gd name="T98" fmla="*/ 2147483646 w 3410"/>
                  <a:gd name="T99" fmla="*/ 2147483646 h 3906"/>
                  <a:gd name="T100" fmla="*/ 2147483646 w 3410"/>
                  <a:gd name="T101" fmla="*/ 2147483646 h 3906"/>
                  <a:gd name="T102" fmla="*/ 2147483646 w 3410"/>
                  <a:gd name="T103" fmla="*/ 2147483646 h 3906"/>
                  <a:gd name="T104" fmla="*/ 2147483646 w 3410"/>
                  <a:gd name="T105" fmla="*/ 2147483646 h 3906"/>
                  <a:gd name="T106" fmla="*/ 2147483646 w 3410"/>
                  <a:gd name="T107" fmla="*/ 2147483646 h 3906"/>
                  <a:gd name="T108" fmla="*/ 2147483646 w 3410"/>
                  <a:gd name="T109" fmla="*/ 2147483646 h 3906"/>
                  <a:gd name="T110" fmla="*/ 2147483646 w 3410"/>
                  <a:gd name="T111" fmla="*/ 2147483646 h 3906"/>
                  <a:gd name="T112" fmla="*/ 2147483646 w 3410"/>
                  <a:gd name="T113" fmla="*/ 2147483646 h 3906"/>
                  <a:gd name="T114" fmla="*/ 2147483646 w 3410"/>
                  <a:gd name="T115" fmla="*/ 2147483646 h 3906"/>
                  <a:gd name="T116" fmla="*/ 2147483646 w 3410"/>
                  <a:gd name="T117" fmla="*/ 2147483646 h 3906"/>
                  <a:gd name="T118" fmla="*/ 2147483646 w 3410"/>
                  <a:gd name="T119" fmla="*/ 2147483646 h 3906"/>
                  <a:gd name="T120" fmla="*/ 2147483646 w 3410"/>
                  <a:gd name="T121" fmla="*/ 2147483646 h 3906"/>
                  <a:gd name="T122" fmla="*/ 2147483646 w 3410"/>
                  <a:gd name="T123" fmla="*/ 2147483646 h 3906"/>
                  <a:gd name="T124" fmla="*/ 2147483646 w 3410"/>
                  <a:gd name="T125" fmla="*/ 2147483646 h 390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410" h="3906">
                    <a:moveTo>
                      <a:pt x="1219" y="3752"/>
                    </a:moveTo>
                    <a:lnTo>
                      <a:pt x="1199" y="3752"/>
                    </a:lnTo>
                    <a:lnTo>
                      <a:pt x="1181" y="3752"/>
                    </a:lnTo>
                    <a:lnTo>
                      <a:pt x="1181" y="3733"/>
                    </a:lnTo>
                    <a:lnTo>
                      <a:pt x="1162" y="3733"/>
                    </a:lnTo>
                    <a:lnTo>
                      <a:pt x="1143" y="3733"/>
                    </a:lnTo>
                    <a:lnTo>
                      <a:pt x="1143" y="3752"/>
                    </a:lnTo>
                    <a:lnTo>
                      <a:pt x="1143" y="3772"/>
                    </a:lnTo>
                    <a:lnTo>
                      <a:pt x="1123" y="3791"/>
                    </a:lnTo>
                    <a:lnTo>
                      <a:pt x="1123" y="3810"/>
                    </a:lnTo>
                    <a:lnTo>
                      <a:pt x="1143" y="3810"/>
                    </a:lnTo>
                    <a:lnTo>
                      <a:pt x="1162" y="3810"/>
                    </a:lnTo>
                    <a:lnTo>
                      <a:pt x="1143" y="3867"/>
                    </a:lnTo>
                    <a:lnTo>
                      <a:pt x="1123" y="3886"/>
                    </a:lnTo>
                    <a:lnTo>
                      <a:pt x="1104" y="3905"/>
                    </a:lnTo>
                    <a:lnTo>
                      <a:pt x="1143" y="3905"/>
                    </a:lnTo>
                    <a:lnTo>
                      <a:pt x="1181" y="3886"/>
                    </a:lnTo>
                    <a:lnTo>
                      <a:pt x="1181" y="3867"/>
                    </a:lnTo>
                    <a:lnTo>
                      <a:pt x="1181" y="3848"/>
                    </a:lnTo>
                    <a:lnTo>
                      <a:pt x="1181" y="3829"/>
                    </a:lnTo>
                    <a:lnTo>
                      <a:pt x="1199" y="3829"/>
                    </a:lnTo>
                    <a:lnTo>
                      <a:pt x="1219" y="3829"/>
                    </a:lnTo>
                    <a:lnTo>
                      <a:pt x="1219" y="3810"/>
                    </a:lnTo>
                    <a:lnTo>
                      <a:pt x="1219" y="3791"/>
                    </a:lnTo>
                    <a:lnTo>
                      <a:pt x="1238" y="3772"/>
                    </a:lnTo>
                    <a:lnTo>
                      <a:pt x="1257" y="3791"/>
                    </a:lnTo>
                    <a:lnTo>
                      <a:pt x="1257" y="3772"/>
                    </a:lnTo>
                    <a:lnTo>
                      <a:pt x="1238" y="3752"/>
                    </a:lnTo>
                    <a:lnTo>
                      <a:pt x="1219" y="3752"/>
                    </a:lnTo>
                    <a:close/>
                    <a:moveTo>
                      <a:pt x="1733" y="3124"/>
                    </a:moveTo>
                    <a:lnTo>
                      <a:pt x="1733" y="3124"/>
                    </a:lnTo>
                    <a:lnTo>
                      <a:pt x="1714" y="3124"/>
                    </a:lnTo>
                    <a:lnTo>
                      <a:pt x="1695" y="3105"/>
                    </a:lnTo>
                    <a:lnTo>
                      <a:pt x="1676" y="3105"/>
                    </a:lnTo>
                    <a:lnTo>
                      <a:pt x="1676" y="3124"/>
                    </a:lnTo>
                    <a:lnTo>
                      <a:pt x="1657" y="3143"/>
                    </a:lnTo>
                    <a:lnTo>
                      <a:pt x="1657" y="3162"/>
                    </a:lnTo>
                    <a:lnTo>
                      <a:pt x="1676" y="3162"/>
                    </a:lnTo>
                    <a:lnTo>
                      <a:pt x="1695" y="3162"/>
                    </a:lnTo>
                    <a:lnTo>
                      <a:pt x="1676" y="3162"/>
                    </a:lnTo>
                    <a:lnTo>
                      <a:pt x="1676" y="3181"/>
                    </a:lnTo>
                    <a:lnTo>
                      <a:pt x="1657" y="3181"/>
                    </a:lnTo>
                    <a:lnTo>
                      <a:pt x="1676" y="3200"/>
                    </a:lnTo>
                    <a:lnTo>
                      <a:pt x="1695" y="3200"/>
                    </a:lnTo>
                    <a:lnTo>
                      <a:pt x="1714" y="3200"/>
                    </a:lnTo>
                    <a:lnTo>
                      <a:pt x="1733" y="3181"/>
                    </a:lnTo>
                    <a:lnTo>
                      <a:pt x="1733" y="3162"/>
                    </a:lnTo>
                    <a:lnTo>
                      <a:pt x="1752" y="3162"/>
                    </a:lnTo>
                    <a:lnTo>
                      <a:pt x="1752" y="3143"/>
                    </a:lnTo>
                    <a:lnTo>
                      <a:pt x="1733" y="3124"/>
                    </a:lnTo>
                    <a:close/>
                    <a:moveTo>
                      <a:pt x="2762" y="2572"/>
                    </a:moveTo>
                    <a:lnTo>
                      <a:pt x="2743" y="2572"/>
                    </a:lnTo>
                    <a:lnTo>
                      <a:pt x="2723" y="2572"/>
                    </a:lnTo>
                    <a:lnTo>
                      <a:pt x="2723" y="2553"/>
                    </a:lnTo>
                    <a:lnTo>
                      <a:pt x="2704" y="2553"/>
                    </a:lnTo>
                    <a:lnTo>
                      <a:pt x="2704" y="2533"/>
                    </a:lnTo>
                    <a:lnTo>
                      <a:pt x="2686" y="2553"/>
                    </a:lnTo>
                    <a:lnTo>
                      <a:pt x="2686" y="2572"/>
                    </a:lnTo>
                    <a:lnTo>
                      <a:pt x="2704" y="2591"/>
                    </a:lnTo>
                    <a:lnTo>
                      <a:pt x="2723" y="2572"/>
                    </a:lnTo>
                    <a:lnTo>
                      <a:pt x="2723" y="2591"/>
                    </a:lnTo>
                    <a:lnTo>
                      <a:pt x="2723" y="2609"/>
                    </a:lnTo>
                    <a:lnTo>
                      <a:pt x="2743" y="2609"/>
                    </a:lnTo>
                    <a:lnTo>
                      <a:pt x="2762" y="2609"/>
                    </a:lnTo>
                    <a:lnTo>
                      <a:pt x="2762" y="2591"/>
                    </a:lnTo>
                    <a:lnTo>
                      <a:pt x="2762" y="2572"/>
                    </a:lnTo>
                    <a:close/>
                    <a:moveTo>
                      <a:pt x="2609" y="2324"/>
                    </a:moveTo>
                    <a:lnTo>
                      <a:pt x="2609" y="2305"/>
                    </a:lnTo>
                    <a:lnTo>
                      <a:pt x="2609" y="2286"/>
                    </a:lnTo>
                    <a:lnTo>
                      <a:pt x="2590" y="2286"/>
                    </a:lnTo>
                    <a:lnTo>
                      <a:pt x="2571" y="2305"/>
                    </a:lnTo>
                    <a:lnTo>
                      <a:pt x="2552" y="2343"/>
                    </a:lnTo>
                    <a:lnTo>
                      <a:pt x="2552" y="2362"/>
                    </a:lnTo>
                    <a:lnTo>
                      <a:pt x="2552" y="2381"/>
                    </a:lnTo>
                    <a:lnTo>
                      <a:pt x="2571" y="2400"/>
                    </a:lnTo>
                    <a:lnTo>
                      <a:pt x="2590" y="2400"/>
                    </a:lnTo>
                    <a:lnTo>
                      <a:pt x="2590" y="2381"/>
                    </a:lnTo>
                    <a:lnTo>
                      <a:pt x="2590" y="2362"/>
                    </a:lnTo>
                    <a:lnTo>
                      <a:pt x="2590" y="2343"/>
                    </a:lnTo>
                    <a:lnTo>
                      <a:pt x="2609" y="2324"/>
                    </a:lnTo>
                    <a:close/>
                    <a:moveTo>
                      <a:pt x="2971" y="2286"/>
                    </a:moveTo>
                    <a:lnTo>
                      <a:pt x="2952" y="2267"/>
                    </a:lnTo>
                    <a:lnTo>
                      <a:pt x="2971" y="2267"/>
                    </a:lnTo>
                    <a:lnTo>
                      <a:pt x="2952" y="2248"/>
                    </a:lnTo>
                    <a:lnTo>
                      <a:pt x="2933" y="2248"/>
                    </a:lnTo>
                    <a:lnTo>
                      <a:pt x="2914" y="2229"/>
                    </a:lnTo>
                    <a:lnTo>
                      <a:pt x="2914" y="2210"/>
                    </a:lnTo>
                    <a:lnTo>
                      <a:pt x="2933" y="2210"/>
                    </a:lnTo>
                    <a:lnTo>
                      <a:pt x="2914" y="2210"/>
                    </a:lnTo>
                    <a:lnTo>
                      <a:pt x="2895" y="2210"/>
                    </a:lnTo>
                    <a:lnTo>
                      <a:pt x="2876" y="2229"/>
                    </a:lnTo>
                    <a:lnTo>
                      <a:pt x="2857" y="2248"/>
                    </a:lnTo>
                    <a:lnTo>
                      <a:pt x="2857" y="2267"/>
                    </a:lnTo>
                    <a:lnTo>
                      <a:pt x="2876" y="2267"/>
                    </a:lnTo>
                    <a:lnTo>
                      <a:pt x="2895" y="2267"/>
                    </a:lnTo>
                    <a:lnTo>
                      <a:pt x="2876" y="2305"/>
                    </a:lnTo>
                    <a:lnTo>
                      <a:pt x="2895" y="2324"/>
                    </a:lnTo>
                    <a:lnTo>
                      <a:pt x="2914" y="2305"/>
                    </a:lnTo>
                    <a:lnTo>
                      <a:pt x="2933" y="2324"/>
                    </a:lnTo>
                    <a:lnTo>
                      <a:pt x="2914" y="2324"/>
                    </a:lnTo>
                    <a:lnTo>
                      <a:pt x="2895" y="2343"/>
                    </a:lnTo>
                    <a:lnTo>
                      <a:pt x="2857" y="2324"/>
                    </a:lnTo>
                    <a:lnTo>
                      <a:pt x="2857" y="2343"/>
                    </a:lnTo>
                    <a:lnTo>
                      <a:pt x="2838" y="2343"/>
                    </a:lnTo>
                    <a:lnTo>
                      <a:pt x="2857" y="2362"/>
                    </a:lnTo>
                    <a:lnTo>
                      <a:pt x="2876" y="2343"/>
                    </a:lnTo>
                    <a:lnTo>
                      <a:pt x="2876" y="2362"/>
                    </a:lnTo>
                    <a:lnTo>
                      <a:pt x="2857" y="2381"/>
                    </a:lnTo>
                    <a:lnTo>
                      <a:pt x="2876" y="2400"/>
                    </a:lnTo>
                    <a:lnTo>
                      <a:pt x="2895" y="2419"/>
                    </a:lnTo>
                    <a:lnTo>
                      <a:pt x="2914" y="2419"/>
                    </a:lnTo>
                    <a:lnTo>
                      <a:pt x="2914" y="2400"/>
                    </a:lnTo>
                    <a:lnTo>
                      <a:pt x="2914" y="2381"/>
                    </a:lnTo>
                    <a:lnTo>
                      <a:pt x="2933" y="2362"/>
                    </a:lnTo>
                    <a:lnTo>
                      <a:pt x="2952" y="2362"/>
                    </a:lnTo>
                    <a:lnTo>
                      <a:pt x="2971" y="2362"/>
                    </a:lnTo>
                    <a:lnTo>
                      <a:pt x="2952" y="2343"/>
                    </a:lnTo>
                    <a:lnTo>
                      <a:pt x="2933" y="2324"/>
                    </a:lnTo>
                    <a:lnTo>
                      <a:pt x="2952" y="2305"/>
                    </a:lnTo>
                    <a:lnTo>
                      <a:pt x="2971" y="2305"/>
                    </a:lnTo>
                    <a:lnTo>
                      <a:pt x="2990" y="2305"/>
                    </a:lnTo>
                    <a:lnTo>
                      <a:pt x="2990" y="2286"/>
                    </a:lnTo>
                    <a:lnTo>
                      <a:pt x="2971" y="2286"/>
                    </a:lnTo>
                    <a:close/>
                    <a:moveTo>
                      <a:pt x="2628" y="1924"/>
                    </a:moveTo>
                    <a:lnTo>
                      <a:pt x="2571" y="1905"/>
                    </a:lnTo>
                    <a:lnTo>
                      <a:pt x="2552" y="1886"/>
                    </a:lnTo>
                    <a:lnTo>
                      <a:pt x="2533" y="1886"/>
                    </a:lnTo>
                    <a:lnTo>
                      <a:pt x="2514" y="1848"/>
                    </a:lnTo>
                    <a:lnTo>
                      <a:pt x="2495" y="1848"/>
                    </a:lnTo>
                    <a:lnTo>
                      <a:pt x="2514" y="1886"/>
                    </a:lnTo>
                    <a:lnTo>
                      <a:pt x="2533" y="1905"/>
                    </a:lnTo>
                    <a:lnTo>
                      <a:pt x="2533" y="1924"/>
                    </a:lnTo>
                    <a:lnTo>
                      <a:pt x="2552" y="1924"/>
                    </a:lnTo>
                    <a:lnTo>
                      <a:pt x="2571" y="1924"/>
                    </a:lnTo>
                    <a:lnTo>
                      <a:pt x="2571" y="1943"/>
                    </a:lnTo>
                    <a:lnTo>
                      <a:pt x="2609" y="1943"/>
                    </a:lnTo>
                    <a:lnTo>
                      <a:pt x="2628" y="1962"/>
                    </a:lnTo>
                    <a:lnTo>
                      <a:pt x="2647" y="1943"/>
                    </a:lnTo>
                    <a:lnTo>
                      <a:pt x="2647" y="1924"/>
                    </a:lnTo>
                    <a:lnTo>
                      <a:pt x="2628" y="1924"/>
                    </a:lnTo>
                    <a:close/>
                    <a:moveTo>
                      <a:pt x="2800" y="1829"/>
                    </a:moveTo>
                    <a:lnTo>
                      <a:pt x="2800" y="1829"/>
                    </a:lnTo>
                    <a:lnTo>
                      <a:pt x="2781" y="1829"/>
                    </a:lnTo>
                    <a:lnTo>
                      <a:pt x="2762" y="1848"/>
                    </a:lnTo>
                    <a:lnTo>
                      <a:pt x="2762" y="1867"/>
                    </a:lnTo>
                    <a:lnTo>
                      <a:pt x="2800" y="1886"/>
                    </a:lnTo>
                    <a:lnTo>
                      <a:pt x="2819" y="1867"/>
                    </a:lnTo>
                    <a:lnTo>
                      <a:pt x="2819" y="1848"/>
                    </a:lnTo>
                    <a:lnTo>
                      <a:pt x="2800" y="1829"/>
                    </a:lnTo>
                    <a:close/>
                    <a:moveTo>
                      <a:pt x="3371" y="1162"/>
                    </a:moveTo>
                    <a:lnTo>
                      <a:pt x="3371" y="1162"/>
                    </a:lnTo>
                    <a:lnTo>
                      <a:pt x="3352" y="1143"/>
                    </a:lnTo>
                    <a:lnTo>
                      <a:pt x="3352" y="1124"/>
                    </a:lnTo>
                    <a:lnTo>
                      <a:pt x="3333" y="1124"/>
                    </a:lnTo>
                    <a:lnTo>
                      <a:pt x="3333" y="1143"/>
                    </a:lnTo>
                    <a:lnTo>
                      <a:pt x="3333" y="1162"/>
                    </a:lnTo>
                    <a:lnTo>
                      <a:pt x="3352" y="1162"/>
                    </a:lnTo>
                    <a:lnTo>
                      <a:pt x="3371" y="1162"/>
                    </a:lnTo>
                    <a:close/>
                    <a:moveTo>
                      <a:pt x="3371" y="953"/>
                    </a:moveTo>
                    <a:lnTo>
                      <a:pt x="3371" y="953"/>
                    </a:lnTo>
                    <a:lnTo>
                      <a:pt x="3352" y="953"/>
                    </a:lnTo>
                    <a:lnTo>
                      <a:pt x="3352" y="933"/>
                    </a:lnTo>
                    <a:lnTo>
                      <a:pt x="3352" y="914"/>
                    </a:lnTo>
                    <a:lnTo>
                      <a:pt x="3333" y="914"/>
                    </a:lnTo>
                    <a:lnTo>
                      <a:pt x="3314" y="933"/>
                    </a:lnTo>
                    <a:lnTo>
                      <a:pt x="3314" y="914"/>
                    </a:lnTo>
                    <a:lnTo>
                      <a:pt x="3295" y="914"/>
                    </a:lnTo>
                    <a:lnTo>
                      <a:pt x="3276" y="895"/>
                    </a:lnTo>
                    <a:lnTo>
                      <a:pt x="3257" y="895"/>
                    </a:lnTo>
                    <a:lnTo>
                      <a:pt x="3238" y="914"/>
                    </a:lnTo>
                    <a:lnTo>
                      <a:pt x="3238" y="933"/>
                    </a:lnTo>
                    <a:lnTo>
                      <a:pt x="3219" y="933"/>
                    </a:lnTo>
                    <a:lnTo>
                      <a:pt x="3219" y="914"/>
                    </a:lnTo>
                    <a:lnTo>
                      <a:pt x="3238" y="895"/>
                    </a:lnTo>
                    <a:lnTo>
                      <a:pt x="3238" y="877"/>
                    </a:lnTo>
                    <a:lnTo>
                      <a:pt x="3238" y="857"/>
                    </a:lnTo>
                    <a:lnTo>
                      <a:pt x="3238" y="877"/>
                    </a:lnTo>
                    <a:lnTo>
                      <a:pt x="3257" y="877"/>
                    </a:lnTo>
                    <a:lnTo>
                      <a:pt x="3276" y="877"/>
                    </a:lnTo>
                    <a:lnTo>
                      <a:pt x="3276" y="857"/>
                    </a:lnTo>
                    <a:lnTo>
                      <a:pt x="3257" y="857"/>
                    </a:lnTo>
                    <a:lnTo>
                      <a:pt x="3276" y="857"/>
                    </a:lnTo>
                    <a:lnTo>
                      <a:pt x="3295" y="857"/>
                    </a:lnTo>
                    <a:lnTo>
                      <a:pt x="3276" y="857"/>
                    </a:lnTo>
                    <a:lnTo>
                      <a:pt x="3276" y="838"/>
                    </a:lnTo>
                    <a:lnTo>
                      <a:pt x="3295" y="838"/>
                    </a:lnTo>
                    <a:lnTo>
                      <a:pt x="3295" y="857"/>
                    </a:lnTo>
                    <a:lnTo>
                      <a:pt x="3314" y="838"/>
                    </a:lnTo>
                    <a:lnTo>
                      <a:pt x="3314" y="857"/>
                    </a:lnTo>
                    <a:lnTo>
                      <a:pt x="3333" y="857"/>
                    </a:lnTo>
                    <a:lnTo>
                      <a:pt x="3314" y="877"/>
                    </a:lnTo>
                    <a:lnTo>
                      <a:pt x="3295" y="895"/>
                    </a:lnTo>
                    <a:lnTo>
                      <a:pt x="3314" y="914"/>
                    </a:lnTo>
                    <a:lnTo>
                      <a:pt x="3333" y="895"/>
                    </a:lnTo>
                    <a:lnTo>
                      <a:pt x="3352" y="895"/>
                    </a:lnTo>
                    <a:lnTo>
                      <a:pt x="3371" y="914"/>
                    </a:lnTo>
                    <a:lnTo>
                      <a:pt x="3390" y="953"/>
                    </a:lnTo>
                    <a:lnTo>
                      <a:pt x="3409" y="972"/>
                    </a:lnTo>
                    <a:lnTo>
                      <a:pt x="3390" y="933"/>
                    </a:lnTo>
                    <a:lnTo>
                      <a:pt x="3390" y="895"/>
                    </a:lnTo>
                    <a:lnTo>
                      <a:pt x="3390" y="857"/>
                    </a:lnTo>
                    <a:lnTo>
                      <a:pt x="3371" y="838"/>
                    </a:lnTo>
                    <a:lnTo>
                      <a:pt x="3352" y="800"/>
                    </a:lnTo>
                    <a:lnTo>
                      <a:pt x="3333" y="800"/>
                    </a:lnTo>
                    <a:lnTo>
                      <a:pt x="3314" y="800"/>
                    </a:lnTo>
                    <a:lnTo>
                      <a:pt x="3295" y="781"/>
                    </a:lnTo>
                    <a:lnTo>
                      <a:pt x="3276" y="781"/>
                    </a:lnTo>
                    <a:lnTo>
                      <a:pt x="3276" y="762"/>
                    </a:lnTo>
                    <a:lnTo>
                      <a:pt x="3257" y="762"/>
                    </a:lnTo>
                    <a:lnTo>
                      <a:pt x="3238" y="762"/>
                    </a:lnTo>
                    <a:lnTo>
                      <a:pt x="3200" y="781"/>
                    </a:lnTo>
                    <a:lnTo>
                      <a:pt x="3181" y="781"/>
                    </a:lnTo>
                    <a:lnTo>
                      <a:pt x="3143" y="819"/>
                    </a:lnTo>
                    <a:lnTo>
                      <a:pt x="3124" y="819"/>
                    </a:lnTo>
                    <a:lnTo>
                      <a:pt x="3104" y="819"/>
                    </a:lnTo>
                    <a:lnTo>
                      <a:pt x="3085" y="819"/>
                    </a:lnTo>
                    <a:lnTo>
                      <a:pt x="3085" y="800"/>
                    </a:lnTo>
                    <a:lnTo>
                      <a:pt x="3067" y="819"/>
                    </a:lnTo>
                    <a:lnTo>
                      <a:pt x="3048" y="819"/>
                    </a:lnTo>
                    <a:lnTo>
                      <a:pt x="3048" y="838"/>
                    </a:lnTo>
                    <a:lnTo>
                      <a:pt x="3028" y="838"/>
                    </a:lnTo>
                    <a:lnTo>
                      <a:pt x="3009" y="838"/>
                    </a:lnTo>
                    <a:lnTo>
                      <a:pt x="2990" y="838"/>
                    </a:lnTo>
                    <a:lnTo>
                      <a:pt x="2971" y="838"/>
                    </a:lnTo>
                    <a:lnTo>
                      <a:pt x="2952" y="838"/>
                    </a:lnTo>
                    <a:lnTo>
                      <a:pt x="2933" y="838"/>
                    </a:lnTo>
                    <a:lnTo>
                      <a:pt x="2914" y="838"/>
                    </a:lnTo>
                    <a:lnTo>
                      <a:pt x="2914" y="819"/>
                    </a:lnTo>
                    <a:lnTo>
                      <a:pt x="2895" y="800"/>
                    </a:lnTo>
                    <a:lnTo>
                      <a:pt x="2876" y="781"/>
                    </a:lnTo>
                    <a:lnTo>
                      <a:pt x="2857" y="762"/>
                    </a:lnTo>
                    <a:lnTo>
                      <a:pt x="2857" y="743"/>
                    </a:lnTo>
                    <a:lnTo>
                      <a:pt x="2857" y="724"/>
                    </a:lnTo>
                    <a:lnTo>
                      <a:pt x="2857" y="705"/>
                    </a:lnTo>
                    <a:lnTo>
                      <a:pt x="2857" y="686"/>
                    </a:lnTo>
                    <a:lnTo>
                      <a:pt x="2857" y="667"/>
                    </a:lnTo>
                    <a:lnTo>
                      <a:pt x="2838" y="667"/>
                    </a:lnTo>
                    <a:lnTo>
                      <a:pt x="2838" y="648"/>
                    </a:lnTo>
                    <a:lnTo>
                      <a:pt x="2838" y="628"/>
                    </a:lnTo>
                    <a:lnTo>
                      <a:pt x="2819" y="628"/>
                    </a:lnTo>
                    <a:lnTo>
                      <a:pt x="2819" y="610"/>
                    </a:lnTo>
                    <a:lnTo>
                      <a:pt x="2800" y="610"/>
                    </a:lnTo>
                    <a:lnTo>
                      <a:pt x="2800" y="591"/>
                    </a:lnTo>
                    <a:lnTo>
                      <a:pt x="2800" y="572"/>
                    </a:lnTo>
                    <a:lnTo>
                      <a:pt x="2819" y="572"/>
                    </a:lnTo>
                    <a:lnTo>
                      <a:pt x="2800" y="552"/>
                    </a:lnTo>
                    <a:lnTo>
                      <a:pt x="2781" y="552"/>
                    </a:lnTo>
                    <a:lnTo>
                      <a:pt x="2762" y="552"/>
                    </a:lnTo>
                    <a:lnTo>
                      <a:pt x="2743" y="552"/>
                    </a:lnTo>
                    <a:lnTo>
                      <a:pt x="2723" y="572"/>
                    </a:lnTo>
                    <a:lnTo>
                      <a:pt x="2723" y="591"/>
                    </a:lnTo>
                    <a:lnTo>
                      <a:pt x="2723" y="610"/>
                    </a:lnTo>
                    <a:lnTo>
                      <a:pt x="2704" y="628"/>
                    </a:lnTo>
                    <a:lnTo>
                      <a:pt x="2704" y="667"/>
                    </a:lnTo>
                    <a:lnTo>
                      <a:pt x="2686" y="667"/>
                    </a:lnTo>
                    <a:lnTo>
                      <a:pt x="2686" y="686"/>
                    </a:lnTo>
                    <a:lnTo>
                      <a:pt x="2647" y="686"/>
                    </a:lnTo>
                    <a:lnTo>
                      <a:pt x="2628" y="686"/>
                    </a:lnTo>
                    <a:lnTo>
                      <a:pt x="2609" y="686"/>
                    </a:lnTo>
                    <a:lnTo>
                      <a:pt x="2609" y="705"/>
                    </a:lnTo>
                    <a:lnTo>
                      <a:pt x="2590" y="724"/>
                    </a:lnTo>
                    <a:lnTo>
                      <a:pt x="2552" y="724"/>
                    </a:lnTo>
                    <a:lnTo>
                      <a:pt x="2552" y="743"/>
                    </a:lnTo>
                    <a:lnTo>
                      <a:pt x="2552" y="762"/>
                    </a:lnTo>
                    <a:lnTo>
                      <a:pt x="2533" y="762"/>
                    </a:lnTo>
                    <a:lnTo>
                      <a:pt x="2514" y="762"/>
                    </a:lnTo>
                    <a:lnTo>
                      <a:pt x="2476" y="762"/>
                    </a:lnTo>
                    <a:lnTo>
                      <a:pt x="2457" y="762"/>
                    </a:lnTo>
                    <a:lnTo>
                      <a:pt x="2438" y="743"/>
                    </a:lnTo>
                    <a:lnTo>
                      <a:pt x="2438" y="724"/>
                    </a:lnTo>
                    <a:lnTo>
                      <a:pt x="2419" y="724"/>
                    </a:lnTo>
                    <a:lnTo>
                      <a:pt x="2400" y="724"/>
                    </a:lnTo>
                    <a:lnTo>
                      <a:pt x="2381" y="724"/>
                    </a:lnTo>
                    <a:lnTo>
                      <a:pt x="2342" y="705"/>
                    </a:lnTo>
                    <a:lnTo>
                      <a:pt x="2323" y="724"/>
                    </a:lnTo>
                    <a:lnTo>
                      <a:pt x="2305" y="724"/>
                    </a:lnTo>
                    <a:lnTo>
                      <a:pt x="2305" y="705"/>
                    </a:lnTo>
                    <a:lnTo>
                      <a:pt x="2286" y="705"/>
                    </a:lnTo>
                    <a:lnTo>
                      <a:pt x="2266" y="705"/>
                    </a:lnTo>
                    <a:lnTo>
                      <a:pt x="2266" y="686"/>
                    </a:lnTo>
                    <a:lnTo>
                      <a:pt x="2266" y="667"/>
                    </a:lnTo>
                    <a:lnTo>
                      <a:pt x="2286" y="667"/>
                    </a:lnTo>
                    <a:lnTo>
                      <a:pt x="2286" y="648"/>
                    </a:lnTo>
                    <a:lnTo>
                      <a:pt x="2266" y="572"/>
                    </a:lnTo>
                    <a:lnTo>
                      <a:pt x="2266" y="552"/>
                    </a:lnTo>
                    <a:lnTo>
                      <a:pt x="2266" y="533"/>
                    </a:lnTo>
                    <a:lnTo>
                      <a:pt x="2266" y="514"/>
                    </a:lnTo>
                    <a:lnTo>
                      <a:pt x="2266" y="496"/>
                    </a:lnTo>
                    <a:lnTo>
                      <a:pt x="2247" y="476"/>
                    </a:lnTo>
                    <a:lnTo>
                      <a:pt x="2228" y="438"/>
                    </a:lnTo>
                    <a:lnTo>
                      <a:pt x="2228" y="400"/>
                    </a:lnTo>
                    <a:lnTo>
                      <a:pt x="2228" y="381"/>
                    </a:lnTo>
                    <a:lnTo>
                      <a:pt x="2228" y="362"/>
                    </a:lnTo>
                    <a:lnTo>
                      <a:pt x="2210" y="343"/>
                    </a:lnTo>
                    <a:lnTo>
                      <a:pt x="2190" y="324"/>
                    </a:lnTo>
                    <a:lnTo>
                      <a:pt x="2171" y="305"/>
                    </a:lnTo>
                    <a:lnTo>
                      <a:pt x="2152" y="305"/>
                    </a:lnTo>
                    <a:lnTo>
                      <a:pt x="2152" y="267"/>
                    </a:lnTo>
                    <a:lnTo>
                      <a:pt x="2171" y="210"/>
                    </a:lnTo>
                    <a:lnTo>
                      <a:pt x="2171" y="191"/>
                    </a:lnTo>
                    <a:lnTo>
                      <a:pt x="2190" y="171"/>
                    </a:lnTo>
                    <a:lnTo>
                      <a:pt x="2190" y="152"/>
                    </a:lnTo>
                    <a:lnTo>
                      <a:pt x="2190" y="134"/>
                    </a:lnTo>
                    <a:lnTo>
                      <a:pt x="2171" y="134"/>
                    </a:lnTo>
                    <a:lnTo>
                      <a:pt x="2171" y="115"/>
                    </a:lnTo>
                    <a:lnTo>
                      <a:pt x="2190" y="95"/>
                    </a:lnTo>
                    <a:lnTo>
                      <a:pt x="2210" y="95"/>
                    </a:lnTo>
                    <a:lnTo>
                      <a:pt x="2210" y="76"/>
                    </a:lnTo>
                    <a:lnTo>
                      <a:pt x="2190" y="76"/>
                    </a:lnTo>
                    <a:lnTo>
                      <a:pt x="2190" y="57"/>
                    </a:lnTo>
                    <a:lnTo>
                      <a:pt x="2171" y="57"/>
                    </a:lnTo>
                    <a:lnTo>
                      <a:pt x="2171" y="38"/>
                    </a:lnTo>
                    <a:lnTo>
                      <a:pt x="2152" y="0"/>
                    </a:lnTo>
                    <a:lnTo>
                      <a:pt x="2152" y="19"/>
                    </a:lnTo>
                    <a:lnTo>
                      <a:pt x="2133" y="19"/>
                    </a:lnTo>
                    <a:lnTo>
                      <a:pt x="2114" y="38"/>
                    </a:lnTo>
                    <a:lnTo>
                      <a:pt x="2076" y="38"/>
                    </a:lnTo>
                    <a:lnTo>
                      <a:pt x="2057" y="38"/>
                    </a:lnTo>
                    <a:lnTo>
                      <a:pt x="2057" y="19"/>
                    </a:lnTo>
                    <a:lnTo>
                      <a:pt x="2038" y="19"/>
                    </a:lnTo>
                    <a:lnTo>
                      <a:pt x="2000" y="38"/>
                    </a:lnTo>
                    <a:lnTo>
                      <a:pt x="1981" y="57"/>
                    </a:lnTo>
                    <a:lnTo>
                      <a:pt x="1943" y="38"/>
                    </a:lnTo>
                    <a:lnTo>
                      <a:pt x="1905" y="57"/>
                    </a:lnTo>
                    <a:lnTo>
                      <a:pt x="1885" y="76"/>
                    </a:lnTo>
                    <a:lnTo>
                      <a:pt x="1866" y="76"/>
                    </a:lnTo>
                    <a:lnTo>
                      <a:pt x="1866" y="95"/>
                    </a:lnTo>
                    <a:lnTo>
                      <a:pt x="1866" y="115"/>
                    </a:lnTo>
                    <a:lnTo>
                      <a:pt x="1885" y="115"/>
                    </a:lnTo>
                    <a:lnTo>
                      <a:pt x="1885" y="134"/>
                    </a:lnTo>
                    <a:lnTo>
                      <a:pt x="1885" y="171"/>
                    </a:lnTo>
                    <a:lnTo>
                      <a:pt x="1885" y="191"/>
                    </a:lnTo>
                    <a:lnTo>
                      <a:pt x="1866" y="210"/>
                    </a:lnTo>
                    <a:lnTo>
                      <a:pt x="1847" y="210"/>
                    </a:lnTo>
                    <a:lnTo>
                      <a:pt x="1752" y="248"/>
                    </a:lnTo>
                    <a:lnTo>
                      <a:pt x="1733" y="248"/>
                    </a:lnTo>
                    <a:lnTo>
                      <a:pt x="1714" y="248"/>
                    </a:lnTo>
                    <a:lnTo>
                      <a:pt x="1695" y="248"/>
                    </a:lnTo>
                    <a:lnTo>
                      <a:pt x="1695" y="267"/>
                    </a:lnTo>
                    <a:lnTo>
                      <a:pt x="1676" y="267"/>
                    </a:lnTo>
                    <a:lnTo>
                      <a:pt x="1676" y="286"/>
                    </a:lnTo>
                    <a:lnTo>
                      <a:pt x="1657" y="286"/>
                    </a:lnTo>
                    <a:lnTo>
                      <a:pt x="1619" y="286"/>
                    </a:lnTo>
                    <a:lnTo>
                      <a:pt x="1600" y="305"/>
                    </a:lnTo>
                    <a:lnTo>
                      <a:pt x="1580" y="305"/>
                    </a:lnTo>
                    <a:lnTo>
                      <a:pt x="1562" y="305"/>
                    </a:lnTo>
                    <a:lnTo>
                      <a:pt x="1543" y="305"/>
                    </a:lnTo>
                    <a:lnTo>
                      <a:pt x="1524" y="324"/>
                    </a:lnTo>
                    <a:lnTo>
                      <a:pt x="1504" y="324"/>
                    </a:lnTo>
                    <a:lnTo>
                      <a:pt x="1485" y="324"/>
                    </a:lnTo>
                    <a:lnTo>
                      <a:pt x="1466" y="324"/>
                    </a:lnTo>
                    <a:lnTo>
                      <a:pt x="1466" y="343"/>
                    </a:lnTo>
                    <a:lnTo>
                      <a:pt x="1448" y="343"/>
                    </a:lnTo>
                    <a:lnTo>
                      <a:pt x="1448" y="362"/>
                    </a:lnTo>
                    <a:lnTo>
                      <a:pt x="1448" y="381"/>
                    </a:lnTo>
                    <a:lnTo>
                      <a:pt x="1448" y="400"/>
                    </a:lnTo>
                    <a:lnTo>
                      <a:pt x="1448" y="419"/>
                    </a:lnTo>
                    <a:lnTo>
                      <a:pt x="1428" y="419"/>
                    </a:lnTo>
                    <a:lnTo>
                      <a:pt x="1428" y="438"/>
                    </a:lnTo>
                    <a:lnTo>
                      <a:pt x="1409" y="438"/>
                    </a:lnTo>
                    <a:lnTo>
                      <a:pt x="1409" y="419"/>
                    </a:lnTo>
                    <a:lnTo>
                      <a:pt x="1390" y="419"/>
                    </a:lnTo>
                    <a:lnTo>
                      <a:pt x="1371" y="419"/>
                    </a:lnTo>
                    <a:lnTo>
                      <a:pt x="1352" y="419"/>
                    </a:lnTo>
                    <a:lnTo>
                      <a:pt x="1333" y="400"/>
                    </a:lnTo>
                    <a:lnTo>
                      <a:pt x="1314" y="400"/>
                    </a:lnTo>
                    <a:lnTo>
                      <a:pt x="1314" y="381"/>
                    </a:lnTo>
                    <a:lnTo>
                      <a:pt x="1295" y="362"/>
                    </a:lnTo>
                    <a:lnTo>
                      <a:pt x="1295" y="343"/>
                    </a:lnTo>
                    <a:lnTo>
                      <a:pt x="1276" y="343"/>
                    </a:lnTo>
                    <a:lnTo>
                      <a:pt x="1276" y="324"/>
                    </a:lnTo>
                    <a:lnTo>
                      <a:pt x="1276" y="305"/>
                    </a:lnTo>
                    <a:lnTo>
                      <a:pt x="1257" y="305"/>
                    </a:lnTo>
                    <a:lnTo>
                      <a:pt x="1238" y="305"/>
                    </a:lnTo>
                    <a:lnTo>
                      <a:pt x="1219" y="324"/>
                    </a:lnTo>
                    <a:lnTo>
                      <a:pt x="1199" y="324"/>
                    </a:lnTo>
                    <a:lnTo>
                      <a:pt x="1199" y="343"/>
                    </a:lnTo>
                    <a:lnTo>
                      <a:pt x="1181" y="343"/>
                    </a:lnTo>
                    <a:lnTo>
                      <a:pt x="1162" y="362"/>
                    </a:lnTo>
                    <a:lnTo>
                      <a:pt x="1123" y="381"/>
                    </a:lnTo>
                    <a:lnTo>
                      <a:pt x="1104" y="400"/>
                    </a:lnTo>
                    <a:lnTo>
                      <a:pt x="1104" y="381"/>
                    </a:lnTo>
                    <a:lnTo>
                      <a:pt x="1085" y="381"/>
                    </a:lnTo>
                    <a:lnTo>
                      <a:pt x="1085" y="400"/>
                    </a:lnTo>
                    <a:lnTo>
                      <a:pt x="1085" y="438"/>
                    </a:lnTo>
                    <a:lnTo>
                      <a:pt x="1085" y="457"/>
                    </a:lnTo>
                    <a:lnTo>
                      <a:pt x="1085" y="476"/>
                    </a:lnTo>
                    <a:lnTo>
                      <a:pt x="1067" y="476"/>
                    </a:lnTo>
                    <a:lnTo>
                      <a:pt x="1028" y="514"/>
                    </a:lnTo>
                    <a:lnTo>
                      <a:pt x="1009" y="552"/>
                    </a:lnTo>
                    <a:lnTo>
                      <a:pt x="990" y="572"/>
                    </a:lnTo>
                    <a:lnTo>
                      <a:pt x="952" y="628"/>
                    </a:lnTo>
                    <a:lnTo>
                      <a:pt x="952" y="648"/>
                    </a:lnTo>
                    <a:lnTo>
                      <a:pt x="933" y="667"/>
                    </a:lnTo>
                    <a:lnTo>
                      <a:pt x="933" y="686"/>
                    </a:lnTo>
                    <a:lnTo>
                      <a:pt x="952" y="705"/>
                    </a:lnTo>
                    <a:lnTo>
                      <a:pt x="952" y="724"/>
                    </a:lnTo>
                    <a:lnTo>
                      <a:pt x="952" y="743"/>
                    </a:lnTo>
                    <a:lnTo>
                      <a:pt x="952" y="762"/>
                    </a:lnTo>
                    <a:lnTo>
                      <a:pt x="933" y="781"/>
                    </a:lnTo>
                    <a:lnTo>
                      <a:pt x="933" y="800"/>
                    </a:lnTo>
                    <a:lnTo>
                      <a:pt x="933" y="819"/>
                    </a:lnTo>
                    <a:lnTo>
                      <a:pt x="952" y="819"/>
                    </a:lnTo>
                    <a:lnTo>
                      <a:pt x="971" y="819"/>
                    </a:lnTo>
                    <a:lnTo>
                      <a:pt x="971" y="838"/>
                    </a:lnTo>
                    <a:lnTo>
                      <a:pt x="971" y="857"/>
                    </a:lnTo>
                    <a:lnTo>
                      <a:pt x="990" y="857"/>
                    </a:lnTo>
                    <a:lnTo>
                      <a:pt x="990" y="877"/>
                    </a:lnTo>
                    <a:lnTo>
                      <a:pt x="952" y="914"/>
                    </a:lnTo>
                    <a:lnTo>
                      <a:pt x="952" y="933"/>
                    </a:lnTo>
                    <a:lnTo>
                      <a:pt x="933" y="933"/>
                    </a:lnTo>
                    <a:lnTo>
                      <a:pt x="933" y="953"/>
                    </a:lnTo>
                    <a:lnTo>
                      <a:pt x="914" y="972"/>
                    </a:lnTo>
                    <a:lnTo>
                      <a:pt x="895" y="1009"/>
                    </a:lnTo>
                    <a:lnTo>
                      <a:pt x="876" y="1048"/>
                    </a:lnTo>
                    <a:lnTo>
                      <a:pt x="857" y="1048"/>
                    </a:lnTo>
                    <a:lnTo>
                      <a:pt x="819" y="1086"/>
                    </a:lnTo>
                    <a:lnTo>
                      <a:pt x="800" y="1086"/>
                    </a:lnTo>
                    <a:lnTo>
                      <a:pt x="781" y="1086"/>
                    </a:lnTo>
                    <a:lnTo>
                      <a:pt x="762" y="1086"/>
                    </a:lnTo>
                    <a:lnTo>
                      <a:pt x="742" y="1105"/>
                    </a:lnTo>
                    <a:lnTo>
                      <a:pt x="705" y="1105"/>
                    </a:lnTo>
                    <a:lnTo>
                      <a:pt x="686" y="1105"/>
                    </a:lnTo>
                    <a:lnTo>
                      <a:pt x="666" y="1105"/>
                    </a:lnTo>
                    <a:lnTo>
                      <a:pt x="666" y="1124"/>
                    </a:lnTo>
                    <a:lnTo>
                      <a:pt x="647" y="1124"/>
                    </a:lnTo>
                    <a:lnTo>
                      <a:pt x="628" y="1124"/>
                    </a:lnTo>
                    <a:lnTo>
                      <a:pt x="609" y="1143"/>
                    </a:lnTo>
                    <a:lnTo>
                      <a:pt x="590" y="1143"/>
                    </a:lnTo>
                    <a:lnTo>
                      <a:pt x="571" y="1162"/>
                    </a:lnTo>
                    <a:lnTo>
                      <a:pt x="571" y="1181"/>
                    </a:lnTo>
                    <a:lnTo>
                      <a:pt x="533" y="1200"/>
                    </a:lnTo>
                    <a:lnTo>
                      <a:pt x="533" y="1219"/>
                    </a:lnTo>
                    <a:lnTo>
                      <a:pt x="514" y="1295"/>
                    </a:lnTo>
                    <a:lnTo>
                      <a:pt x="514" y="1314"/>
                    </a:lnTo>
                    <a:lnTo>
                      <a:pt x="514" y="1334"/>
                    </a:lnTo>
                    <a:lnTo>
                      <a:pt x="495" y="1334"/>
                    </a:lnTo>
                    <a:lnTo>
                      <a:pt x="495" y="1353"/>
                    </a:lnTo>
                    <a:lnTo>
                      <a:pt x="495" y="1372"/>
                    </a:lnTo>
                    <a:lnTo>
                      <a:pt x="514" y="1390"/>
                    </a:lnTo>
                    <a:lnTo>
                      <a:pt x="514" y="1410"/>
                    </a:lnTo>
                    <a:lnTo>
                      <a:pt x="533" y="1429"/>
                    </a:lnTo>
                    <a:lnTo>
                      <a:pt x="533" y="1448"/>
                    </a:lnTo>
                    <a:lnTo>
                      <a:pt x="533" y="1467"/>
                    </a:lnTo>
                    <a:lnTo>
                      <a:pt x="552" y="1505"/>
                    </a:lnTo>
                    <a:lnTo>
                      <a:pt x="571" y="1505"/>
                    </a:lnTo>
                    <a:lnTo>
                      <a:pt x="571" y="1524"/>
                    </a:lnTo>
                    <a:lnTo>
                      <a:pt x="590" y="1524"/>
                    </a:lnTo>
                    <a:lnTo>
                      <a:pt x="571" y="1581"/>
                    </a:lnTo>
                    <a:lnTo>
                      <a:pt x="571" y="1600"/>
                    </a:lnTo>
                    <a:lnTo>
                      <a:pt x="552" y="1619"/>
                    </a:lnTo>
                    <a:lnTo>
                      <a:pt x="533" y="1619"/>
                    </a:lnTo>
                    <a:lnTo>
                      <a:pt x="533" y="1600"/>
                    </a:lnTo>
                    <a:lnTo>
                      <a:pt x="514" y="1600"/>
                    </a:lnTo>
                    <a:lnTo>
                      <a:pt x="495" y="1600"/>
                    </a:lnTo>
                    <a:lnTo>
                      <a:pt x="476" y="1619"/>
                    </a:lnTo>
                    <a:lnTo>
                      <a:pt x="476" y="1638"/>
                    </a:lnTo>
                    <a:lnTo>
                      <a:pt x="457" y="1638"/>
                    </a:lnTo>
                    <a:lnTo>
                      <a:pt x="457" y="1657"/>
                    </a:lnTo>
                    <a:lnTo>
                      <a:pt x="419" y="1695"/>
                    </a:lnTo>
                    <a:lnTo>
                      <a:pt x="419" y="1715"/>
                    </a:lnTo>
                    <a:lnTo>
                      <a:pt x="419" y="1734"/>
                    </a:lnTo>
                    <a:lnTo>
                      <a:pt x="419" y="1752"/>
                    </a:lnTo>
                    <a:lnTo>
                      <a:pt x="419" y="1771"/>
                    </a:lnTo>
                    <a:lnTo>
                      <a:pt x="419" y="1791"/>
                    </a:lnTo>
                    <a:lnTo>
                      <a:pt x="438" y="1791"/>
                    </a:lnTo>
                    <a:lnTo>
                      <a:pt x="438" y="1810"/>
                    </a:lnTo>
                    <a:lnTo>
                      <a:pt x="438" y="1829"/>
                    </a:lnTo>
                    <a:lnTo>
                      <a:pt x="419" y="1886"/>
                    </a:lnTo>
                    <a:lnTo>
                      <a:pt x="400" y="1905"/>
                    </a:lnTo>
                    <a:lnTo>
                      <a:pt x="381" y="1962"/>
                    </a:lnTo>
                    <a:lnTo>
                      <a:pt x="361" y="1962"/>
                    </a:lnTo>
                    <a:lnTo>
                      <a:pt x="342" y="1981"/>
                    </a:lnTo>
                    <a:lnTo>
                      <a:pt x="324" y="1981"/>
                    </a:lnTo>
                    <a:lnTo>
                      <a:pt x="324" y="2000"/>
                    </a:lnTo>
                    <a:lnTo>
                      <a:pt x="285" y="2000"/>
                    </a:lnTo>
                    <a:lnTo>
                      <a:pt x="266" y="2000"/>
                    </a:lnTo>
                    <a:lnTo>
                      <a:pt x="247" y="2019"/>
                    </a:lnTo>
                    <a:lnTo>
                      <a:pt x="228" y="2038"/>
                    </a:lnTo>
                    <a:lnTo>
                      <a:pt x="228" y="2057"/>
                    </a:lnTo>
                    <a:lnTo>
                      <a:pt x="228" y="2076"/>
                    </a:lnTo>
                    <a:lnTo>
                      <a:pt x="228" y="2096"/>
                    </a:lnTo>
                    <a:lnTo>
                      <a:pt x="247" y="2096"/>
                    </a:lnTo>
                    <a:lnTo>
                      <a:pt x="247" y="2115"/>
                    </a:lnTo>
                    <a:lnTo>
                      <a:pt x="228" y="2115"/>
                    </a:lnTo>
                    <a:lnTo>
                      <a:pt x="209" y="2115"/>
                    </a:lnTo>
                    <a:lnTo>
                      <a:pt x="209" y="2133"/>
                    </a:lnTo>
                    <a:lnTo>
                      <a:pt x="190" y="2152"/>
                    </a:lnTo>
                    <a:lnTo>
                      <a:pt x="190" y="2172"/>
                    </a:lnTo>
                    <a:lnTo>
                      <a:pt x="171" y="2172"/>
                    </a:lnTo>
                    <a:lnTo>
                      <a:pt x="171" y="2191"/>
                    </a:lnTo>
                    <a:lnTo>
                      <a:pt x="152" y="2210"/>
                    </a:lnTo>
                    <a:lnTo>
                      <a:pt x="152" y="2229"/>
                    </a:lnTo>
                    <a:lnTo>
                      <a:pt x="152" y="2248"/>
                    </a:lnTo>
                    <a:lnTo>
                      <a:pt x="152" y="2267"/>
                    </a:lnTo>
                    <a:lnTo>
                      <a:pt x="152" y="2286"/>
                    </a:lnTo>
                    <a:lnTo>
                      <a:pt x="152" y="2305"/>
                    </a:lnTo>
                    <a:lnTo>
                      <a:pt x="133" y="2305"/>
                    </a:lnTo>
                    <a:lnTo>
                      <a:pt x="133" y="2324"/>
                    </a:lnTo>
                    <a:lnTo>
                      <a:pt x="133" y="2343"/>
                    </a:lnTo>
                    <a:lnTo>
                      <a:pt x="114" y="2381"/>
                    </a:lnTo>
                    <a:lnTo>
                      <a:pt x="114" y="2419"/>
                    </a:lnTo>
                    <a:lnTo>
                      <a:pt x="114" y="2438"/>
                    </a:lnTo>
                    <a:lnTo>
                      <a:pt x="114" y="2457"/>
                    </a:lnTo>
                    <a:lnTo>
                      <a:pt x="114" y="2477"/>
                    </a:lnTo>
                    <a:lnTo>
                      <a:pt x="95" y="2495"/>
                    </a:lnTo>
                    <a:lnTo>
                      <a:pt x="76" y="2514"/>
                    </a:lnTo>
                    <a:lnTo>
                      <a:pt x="57" y="2553"/>
                    </a:lnTo>
                    <a:lnTo>
                      <a:pt x="38" y="2572"/>
                    </a:lnTo>
                    <a:lnTo>
                      <a:pt x="19" y="2572"/>
                    </a:lnTo>
                    <a:lnTo>
                      <a:pt x="19" y="2591"/>
                    </a:lnTo>
                    <a:lnTo>
                      <a:pt x="0" y="2591"/>
                    </a:lnTo>
                    <a:lnTo>
                      <a:pt x="19" y="2609"/>
                    </a:lnTo>
                    <a:lnTo>
                      <a:pt x="19" y="2667"/>
                    </a:lnTo>
                    <a:lnTo>
                      <a:pt x="38" y="2686"/>
                    </a:lnTo>
                    <a:lnTo>
                      <a:pt x="38" y="2724"/>
                    </a:lnTo>
                    <a:lnTo>
                      <a:pt x="38" y="2743"/>
                    </a:lnTo>
                    <a:lnTo>
                      <a:pt x="38" y="2762"/>
                    </a:lnTo>
                    <a:lnTo>
                      <a:pt x="19" y="2762"/>
                    </a:lnTo>
                    <a:lnTo>
                      <a:pt x="19" y="2781"/>
                    </a:lnTo>
                    <a:lnTo>
                      <a:pt x="38" y="2819"/>
                    </a:lnTo>
                    <a:lnTo>
                      <a:pt x="76" y="2819"/>
                    </a:lnTo>
                    <a:lnTo>
                      <a:pt x="95" y="2819"/>
                    </a:lnTo>
                    <a:lnTo>
                      <a:pt x="114" y="2819"/>
                    </a:lnTo>
                    <a:lnTo>
                      <a:pt x="114" y="2838"/>
                    </a:lnTo>
                    <a:lnTo>
                      <a:pt x="133" y="2838"/>
                    </a:lnTo>
                    <a:lnTo>
                      <a:pt x="152" y="2838"/>
                    </a:lnTo>
                    <a:lnTo>
                      <a:pt x="171" y="2838"/>
                    </a:lnTo>
                    <a:lnTo>
                      <a:pt x="171" y="2858"/>
                    </a:lnTo>
                    <a:lnTo>
                      <a:pt x="190" y="2858"/>
                    </a:lnTo>
                    <a:lnTo>
                      <a:pt x="209" y="2876"/>
                    </a:lnTo>
                    <a:lnTo>
                      <a:pt x="228" y="2876"/>
                    </a:lnTo>
                    <a:lnTo>
                      <a:pt x="247" y="2876"/>
                    </a:lnTo>
                    <a:lnTo>
                      <a:pt x="247" y="2858"/>
                    </a:lnTo>
                    <a:lnTo>
                      <a:pt x="266" y="2858"/>
                    </a:lnTo>
                    <a:lnTo>
                      <a:pt x="305" y="2876"/>
                    </a:lnTo>
                    <a:lnTo>
                      <a:pt x="324" y="2876"/>
                    </a:lnTo>
                    <a:lnTo>
                      <a:pt x="324" y="2895"/>
                    </a:lnTo>
                    <a:lnTo>
                      <a:pt x="342" y="2895"/>
                    </a:lnTo>
                    <a:lnTo>
                      <a:pt x="361" y="2895"/>
                    </a:lnTo>
                    <a:lnTo>
                      <a:pt x="361" y="2876"/>
                    </a:lnTo>
                    <a:lnTo>
                      <a:pt x="381" y="2876"/>
                    </a:lnTo>
                    <a:lnTo>
                      <a:pt x="400" y="2876"/>
                    </a:lnTo>
                    <a:lnTo>
                      <a:pt x="400" y="2895"/>
                    </a:lnTo>
                    <a:lnTo>
                      <a:pt x="419" y="2895"/>
                    </a:lnTo>
                    <a:lnTo>
                      <a:pt x="419" y="2914"/>
                    </a:lnTo>
                    <a:lnTo>
                      <a:pt x="438" y="2934"/>
                    </a:lnTo>
                    <a:lnTo>
                      <a:pt x="438" y="2953"/>
                    </a:lnTo>
                    <a:lnTo>
                      <a:pt x="476" y="2972"/>
                    </a:lnTo>
                    <a:lnTo>
                      <a:pt x="476" y="2990"/>
                    </a:lnTo>
                    <a:lnTo>
                      <a:pt x="476" y="3010"/>
                    </a:lnTo>
                    <a:lnTo>
                      <a:pt x="495" y="3048"/>
                    </a:lnTo>
                    <a:lnTo>
                      <a:pt x="514" y="3048"/>
                    </a:lnTo>
                    <a:lnTo>
                      <a:pt x="514" y="3067"/>
                    </a:lnTo>
                    <a:lnTo>
                      <a:pt x="514" y="3048"/>
                    </a:lnTo>
                    <a:lnTo>
                      <a:pt x="533" y="3048"/>
                    </a:lnTo>
                    <a:lnTo>
                      <a:pt x="552" y="3029"/>
                    </a:lnTo>
                    <a:lnTo>
                      <a:pt x="571" y="3029"/>
                    </a:lnTo>
                    <a:lnTo>
                      <a:pt x="590" y="3010"/>
                    </a:lnTo>
                    <a:lnTo>
                      <a:pt x="609" y="3010"/>
                    </a:lnTo>
                    <a:lnTo>
                      <a:pt x="686" y="3010"/>
                    </a:lnTo>
                    <a:lnTo>
                      <a:pt x="705" y="3010"/>
                    </a:lnTo>
                    <a:lnTo>
                      <a:pt x="705" y="3029"/>
                    </a:lnTo>
                    <a:lnTo>
                      <a:pt x="705" y="3048"/>
                    </a:lnTo>
                    <a:lnTo>
                      <a:pt x="686" y="3048"/>
                    </a:lnTo>
                    <a:lnTo>
                      <a:pt x="686" y="3067"/>
                    </a:lnTo>
                    <a:lnTo>
                      <a:pt x="686" y="3105"/>
                    </a:lnTo>
                    <a:lnTo>
                      <a:pt x="686" y="3124"/>
                    </a:lnTo>
                    <a:lnTo>
                      <a:pt x="723" y="3162"/>
                    </a:lnTo>
                    <a:lnTo>
                      <a:pt x="742" y="3162"/>
                    </a:lnTo>
                    <a:lnTo>
                      <a:pt x="742" y="3181"/>
                    </a:lnTo>
                    <a:lnTo>
                      <a:pt x="742" y="3200"/>
                    </a:lnTo>
                    <a:lnTo>
                      <a:pt x="762" y="3219"/>
                    </a:lnTo>
                    <a:lnTo>
                      <a:pt x="781" y="3239"/>
                    </a:lnTo>
                    <a:lnTo>
                      <a:pt x="781" y="3257"/>
                    </a:lnTo>
                    <a:lnTo>
                      <a:pt x="819" y="3353"/>
                    </a:lnTo>
                    <a:lnTo>
                      <a:pt x="838" y="3391"/>
                    </a:lnTo>
                    <a:lnTo>
                      <a:pt x="838" y="3410"/>
                    </a:lnTo>
                    <a:lnTo>
                      <a:pt x="838" y="3429"/>
                    </a:lnTo>
                    <a:lnTo>
                      <a:pt x="819" y="3429"/>
                    </a:lnTo>
                    <a:lnTo>
                      <a:pt x="819" y="3448"/>
                    </a:lnTo>
                    <a:lnTo>
                      <a:pt x="819" y="3467"/>
                    </a:lnTo>
                    <a:lnTo>
                      <a:pt x="819" y="3486"/>
                    </a:lnTo>
                    <a:lnTo>
                      <a:pt x="819" y="3524"/>
                    </a:lnTo>
                    <a:lnTo>
                      <a:pt x="819" y="3543"/>
                    </a:lnTo>
                    <a:lnTo>
                      <a:pt x="838" y="3562"/>
                    </a:lnTo>
                    <a:lnTo>
                      <a:pt x="857" y="3619"/>
                    </a:lnTo>
                    <a:lnTo>
                      <a:pt x="857" y="3638"/>
                    </a:lnTo>
                    <a:lnTo>
                      <a:pt x="857" y="3657"/>
                    </a:lnTo>
                    <a:lnTo>
                      <a:pt x="895" y="3772"/>
                    </a:lnTo>
                    <a:lnTo>
                      <a:pt x="914" y="3791"/>
                    </a:lnTo>
                    <a:lnTo>
                      <a:pt x="914" y="3810"/>
                    </a:lnTo>
                    <a:lnTo>
                      <a:pt x="933" y="3810"/>
                    </a:lnTo>
                    <a:lnTo>
                      <a:pt x="971" y="3829"/>
                    </a:lnTo>
                    <a:lnTo>
                      <a:pt x="990" y="3848"/>
                    </a:lnTo>
                    <a:lnTo>
                      <a:pt x="990" y="3867"/>
                    </a:lnTo>
                    <a:lnTo>
                      <a:pt x="1009" y="3867"/>
                    </a:lnTo>
                    <a:lnTo>
                      <a:pt x="1028" y="3848"/>
                    </a:lnTo>
                    <a:lnTo>
                      <a:pt x="1028" y="3829"/>
                    </a:lnTo>
                    <a:lnTo>
                      <a:pt x="1028" y="3810"/>
                    </a:lnTo>
                    <a:lnTo>
                      <a:pt x="1047" y="3810"/>
                    </a:lnTo>
                    <a:lnTo>
                      <a:pt x="1047" y="3829"/>
                    </a:lnTo>
                    <a:lnTo>
                      <a:pt x="1047" y="3848"/>
                    </a:lnTo>
                    <a:lnTo>
                      <a:pt x="1047" y="3867"/>
                    </a:lnTo>
                    <a:lnTo>
                      <a:pt x="1067" y="3867"/>
                    </a:lnTo>
                    <a:lnTo>
                      <a:pt x="1067" y="3848"/>
                    </a:lnTo>
                    <a:lnTo>
                      <a:pt x="1067" y="3829"/>
                    </a:lnTo>
                    <a:lnTo>
                      <a:pt x="1067" y="3810"/>
                    </a:lnTo>
                    <a:lnTo>
                      <a:pt x="1067" y="3772"/>
                    </a:lnTo>
                    <a:lnTo>
                      <a:pt x="1085" y="3752"/>
                    </a:lnTo>
                    <a:lnTo>
                      <a:pt x="1067" y="3733"/>
                    </a:lnTo>
                    <a:lnTo>
                      <a:pt x="1085" y="3715"/>
                    </a:lnTo>
                    <a:lnTo>
                      <a:pt x="1085" y="3733"/>
                    </a:lnTo>
                    <a:lnTo>
                      <a:pt x="1104" y="3752"/>
                    </a:lnTo>
                    <a:lnTo>
                      <a:pt x="1123" y="3733"/>
                    </a:lnTo>
                    <a:lnTo>
                      <a:pt x="1143" y="3733"/>
                    </a:lnTo>
                    <a:lnTo>
                      <a:pt x="1143" y="3715"/>
                    </a:lnTo>
                    <a:lnTo>
                      <a:pt x="1181" y="3733"/>
                    </a:lnTo>
                    <a:lnTo>
                      <a:pt x="1219" y="3733"/>
                    </a:lnTo>
                    <a:lnTo>
                      <a:pt x="1238" y="3696"/>
                    </a:lnTo>
                    <a:lnTo>
                      <a:pt x="1238" y="3657"/>
                    </a:lnTo>
                    <a:lnTo>
                      <a:pt x="1219" y="3619"/>
                    </a:lnTo>
                    <a:lnTo>
                      <a:pt x="1199" y="3619"/>
                    </a:lnTo>
                    <a:lnTo>
                      <a:pt x="1181" y="3619"/>
                    </a:lnTo>
                    <a:lnTo>
                      <a:pt x="1162" y="3619"/>
                    </a:lnTo>
                    <a:lnTo>
                      <a:pt x="1162" y="3600"/>
                    </a:lnTo>
                    <a:lnTo>
                      <a:pt x="1181" y="3600"/>
                    </a:lnTo>
                    <a:lnTo>
                      <a:pt x="1199" y="3619"/>
                    </a:lnTo>
                    <a:lnTo>
                      <a:pt x="1219" y="3619"/>
                    </a:lnTo>
                    <a:lnTo>
                      <a:pt x="1257" y="3619"/>
                    </a:lnTo>
                    <a:lnTo>
                      <a:pt x="1276" y="3619"/>
                    </a:lnTo>
                    <a:lnTo>
                      <a:pt x="1295" y="3638"/>
                    </a:lnTo>
                    <a:lnTo>
                      <a:pt x="1314" y="3657"/>
                    </a:lnTo>
                    <a:lnTo>
                      <a:pt x="1314" y="3676"/>
                    </a:lnTo>
                    <a:lnTo>
                      <a:pt x="1314" y="3696"/>
                    </a:lnTo>
                    <a:lnTo>
                      <a:pt x="1314" y="3715"/>
                    </a:lnTo>
                    <a:lnTo>
                      <a:pt x="1295" y="3733"/>
                    </a:lnTo>
                    <a:lnTo>
                      <a:pt x="1295" y="3752"/>
                    </a:lnTo>
                    <a:lnTo>
                      <a:pt x="1314" y="3772"/>
                    </a:lnTo>
                    <a:lnTo>
                      <a:pt x="1314" y="3752"/>
                    </a:lnTo>
                    <a:lnTo>
                      <a:pt x="1333" y="3733"/>
                    </a:lnTo>
                    <a:lnTo>
                      <a:pt x="1333" y="3715"/>
                    </a:lnTo>
                    <a:lnTo>
                      <a:pt x="1333" y="3676"/>
                    </a:lnTo>
                    <a:lnTo>
                      <a:pt x="1333" y="3657"/>
                    </a:lnTo>
                    <a:lnTo>
                      <a:pt x="1352" y="3619"/>
                    </a:lnTo>
                    <a:lnTo>
                      <a:pt x="1371" y="3619"/>
                    </a:lnTo>
                    <a:lnTo>
                      <a:pt x="1390" y="3600"/>
                    </a:lnTo>
                    <a:lnTo>
                      <a:pt x="1371" y="3562"/>
                    </a:lnTo>
                    <a:lnTo>
                      <a:pt x="1390" y="3524"/>
                    </a:lnTo>
                    <a:lnTo>
                      <a:pt x="1371" y="3524"/>
                    </a:lnTo>
                    <a:lnTo>
                      <a:pt x="1352" y="3505"/>
                    </a:lnTo>
                    <a:lnTo>
                      <a:pt x="1371" y="3524"/>
                    </a:lnTo>
                    <a:lnTo>
                      <a:pt x="1409" y="3524"/>
                    </a:lnTo>
                    <a:lnTo>
                      <a:pt x="1428" y="3524"/>
                    </a:lnTo>
                    <a:lnTo>
                      <a:pt x="1428" y="3505"/>
                    </a:lnTo>
                    <a:lnTo>
                      <a:pt x="1448" y="3524"/>
                    </a:lnTo>
                    <a:lnTo>
                      <a:pt x="1428" y="3524"/>
                    </a:lnTo>
                    <a:lnTo>
                      <a:pt x="1428" y="3543"/>
                    </a:lnTo>
                    <a:lnTo>
                      <a:pt x="1448" y="3524"/>
                    </a:lnTo>
                    <a:lnTo>
                      <a:pt x="1466" y="3543"/>
                    </a:lnTo>
                    <a:lnTo>
                      <a:pt x="1448" y="3562"/>
                    </a:lnTo>
                    <a:lnTo>
                      <a:pt x="1409" y="3600"/>
                    </a:lnTo>
                    <a:lnTo>
                      <a:pt x="1409" y="3619"/>
                    </a:lnTo>
                    <a:lnTo>
                      <a:pt x="1428" y="3638"/>
                    </a:lnTo>
                    <a:lnTo>
                      <a:pt x="1428" y="3619"/>
                    </a:lnTo>
                    <a:lnTo>
                      <a:pt x="1428" y="3600"/>
                    </a:lnTo>
                    <a:lnTo>
                      <a:pt x="1448" y="3581"/>
                    </a:lnTo>
                    <a:lnTo>
                      <a:pt x="1466" y="3562"/>
                    </a:lnTo>
                    <a:lnTo>
                      <a:pt x="1485" y="3543"/>
                    </a:lnTo>
                    <a:lnTo>
                      <a:pt x="1504" y="3524"/>
                    </a:lnTo>
                    <a:lnTo>
                      <a:pt x="1524" y="3524"/>
                    </a:lnTo>
                    <a:lnTo>
                      <a:pt x="1524" y="3505"/>
                    </a:lnTo>
                    <a:lnTo>
                      <a:pt x="1524" y="3486"/>
                    </a:lnTo>
                    <a:lnTo>
                      <a:pt x="1543" y="3467"/>
                    </a:lnTo>
                    <a:lnTo>
                      <a:pt x="1562" y="3448"/>
                    </a:lnTo>
                    <a:lnTo>
                      <a:pt x="1562" y="3429"/>
                    </a:lnTo>
                    <a:lnTo>
                      <a:pt x="1562" y="3410"/>
                    </a:lnTo>
                    <a:lnTo>
                      <a:pt x="1543" y="3410"/>
                    </a:lnTo>
                    <a:lnTo>
                      <a:pt x="1543" y="3391"/>
                    </a:lnTo>
                    <a:lnTo>
                      <a:pt x="1562" y="3391"/>
                    </a:lnTo>
                    <a:lnTo>
                      <a:pt x="1580" y="3391"/>
                    </a:lnTo>
                    <a:lnTo>
                      <a:pt x="1580" y="3410"/>
                    </a:lnTo>
                    <a:lnTo>
                      <a:pt x="1580" y="3429"/>
                    </a:lnTo>
                    <a:lnTo>
                      <a:pt x="1600" y="3429"/>
                    </a:lnTo>
                    <a:lnTo>
                      <a:pt x="1600" y="3410"/>
                    </a:lnTo>
                    <a:lnTo>
                      <a:pt x="1600" y="3391"/>
                    </a:lnTo>
                    <a:lnTo>
                      <a:pt x="1619" y="3391"/>
                    </a:lnTo>
                    <a:lnTo>
                      <a:pt x="1638" y="3371"/>
                    </a:lnTo>
                    <a:lnTo>
                      <a:pt x="1657" y="3353"/>
                    </a:lnTo>
                    <a:lnTo>
                      <a:pt x="1676" y="3353"/>
                    </a:lnTo>
                    <a:lnTo>
                      <a:pt x="1695" y="3353"/>
                    </a:lnTo>
                    <a:lnTo>
                      <a:pt x="1695" y="3334"/>
                    </a:lnTo>
                    <a:lnTo>
                      <a:pt x="1695" y="3315"/>
                    </a:lnTo>
                    <a:lnTo>
                      <a:pt x="1676" y="3295"/>
                    </a:lnTo>
                    <a:lnTo>
                      <a:pt x="1676" y="3276"/>
                    </a:lnTo>
                    <a:lnTo>
                      <a:pt x="1657" y="3276"/>
                    </a:lnTo>
                    <a:lnTo>
                      <a:pt x="1638" y="3276"/>
                    </a:lnTo>
                    <a:lnTo>
                      <a:pt x="1638" y="3295"/>
                    </a:lnTo>
                    <a:lnTo>
                      <a:pt x="1619" y="3295"/>
                    </a:lnTo>
                    <a:lnTo>
                      <a:pt x="1619" y="3276"/>
                    </a:lnTo>
                    <a:lnTo>
                      <a:pt x="1638" y="3257"/>
                    </a:lnTo>
                    <a:lnTo>
                      <a:pt x="1638" y="3239"/>
                    </a:lnTo>
                    <a:lnTo>
                      <a:pt x="1638" y="3219"/>
                    </a:lnTo>
                    <a:lnTo>
                      <a:pt x="1619" y="3219"/>
                    </a:lnTo>
                    <a:lnTo>
                      <a:pt x="1600" y="3239"/>
                    </a:lnTo>
                    <a:lnTo>
                      <a:pt x="1543" y="3239"/>
                    </a:lnTo>
                    <a:lnTo>
                      <a:pt x="1524" y="3239"/>
                    </a:lnTo>
                    <a:lnTo>
                      <a:pt x="1448" y="3181"/>
                    </a:lnTo>
                    <a:lnTo>
                      <a:pt x="1466" y="3181"/>
                    </a:lnTo>
                    <a:lnTo>
                      <a:pt x="1543" y="3181"/>
                    </a:lnTo>
                    <a:lnTo>
                      <a:pt x="1524" y="3181"/>
                    </a:lnTo>
                    <a:lnTo>
                      <a:pt x="1504" y="3181"/>
                    </a:lnTo>
                    <a:lnTo>
                      <a:pt x="1485" y="3162"/>
                    </a:lnTo>
                    <a:lnTo>
                      <a:pt x="1504" y="3162"/>
                    </a:lnTo>
                    <a:lnTo>
                      <a:pt x="1543" y="3162"/>
                    </a:lnTo>
                    <a:lnTo>
                      <a:pt x="1600" y="3200"/>
                    </a:lnTo>
                    <a:lnTo>
                      <a:pt x="1619" y="3200"/>
                    </a:lnTo>
                    <a:lnTo>
                      <a:pt x="1619" y="3181"/>
                    </a:lnTo>
                    <a:lnTo>
                      <a:pt x="1600" y="3181"/>
                    </a:lnTo>
                    <a:lnTo>
                      <a:pt x="1619" y="3162"/>
                    </a:lnTo>
                    <a:lnTo>
                      <a:pt x="1638" y="3162"/>
                    </a:lnTo>
                    <a:lnTo>
                      <a:pt x="1638" y="3143"/>
                    </a:lnTo>
                    <a:lnTo>
                      <a:pt x="1657" y="3143"/>
                    </a:lnTo>
                    <a:lnTo>
                      <a:pt x="1638" y="3124"/>
                    </a:lnTo>
                    <a:lnTo>
                      <a:pt x="1619" y="3124"/>
                    </a:lnTo>
                    <a:lnTo>
                      <a:pt x="1600" y="3124"/>
                    </a:lnTo>
                    <a:lnTo>
                      <a:pt x="1580" y="3105"/>
                    </a:lnTo>
                    <a:lnTo>
                      <a:pt x="1600" y="3086"/>
                    </a:lnTo>
                    <a:lnTo>
                      <a:pt x="1619" y="3086"/>
                    </a:lnTo>
                    <a:lnTo>
                      <a:pt x="1619" y="3105"/>
                    </a:lnTo>
                    <a:lnTo>
                      <a:pt x="1638" y="3105"/>
                    </a:lnTo>
                    <a:lnTo>
                      <a:pt x="1638" y="3086"/>
                    </a:lnTo>
                    <a:lnTo>
                      <a:pt x="1638" y="3067"/>
                    </a:lnTo>
                    <a:lnTo>
                      <a:pt x="1638" y="3048"/>
                    </a:lnTo>
                    <a:lnTo>
                      <a:pt x="1676" y="3067"/>
                    </a:lnTo>
                    <a:lnTo>
                      <a:pt x="1676" y="3086"/>
                    </a:lnTo>
                    <a:lnTo>
                      <a:pt x="1695" y="3086"/>
                    </a:lnTo>
                    <a:lnTo>
                      <a:pt x="1695" y="3067"/>
                    </a:lnTo>
                    <a:lnTo>
                      <a:pt x="1695" y="3048"/>
                    </a:lnTo>
                    <a:lnTo>
                      <a:pt x="1714" y="3048"/>
                    </a:lnTo>
                    <a:lnTo>
                      <a:pt x="1714" y="3029"/>
                    </a:lnTo>
                    <a:lnTo>
                      <a:pt x="1733" y="3010"/>
                    </a:lnTo>
                    <a:lnTo>
                      <a:pt x="1733" y="2990"/>
                    </a:lnTo>
                    <a:lnTo>
                      <a:pt x="1733" y="3010"/>
                    </a:lnTo>
                    <a:lnTo>
                      <a:pt x="1752" y="3029"/>
                    </a:lnTo>
                    <a:lnTo>
                      <a:pt x="1733" y="3048"/>
                    </a:lnTo>
                    <a:lnTo>
                      <a:pt x="1752" y="3048"/>
                    </a:lnTo>
                    <a:lnTo>
                      <a:pt x="1771" y="3067"/>
                    </a:lnTo>
                    <a:lnTo>
                      <a:pt x="1752" y="3067"/>
                    </a:lnTo>
                    <a:lnTo>
                      <a:pt x="1733" y="3067"/>
                    </a:lnTo>
                    <a:lnTo>
                      <a:pt x="1733" y="3086"/>
                    </a:lnTo>
                    <a:lnTo>
                      <a:pt x="1752" y="3105"/>
                    </a:lnTo>
                    <a:lnTo>
                      <a:pt x="1771" y="3124"/>
                    </a:lnTo>
                    <a:lnTo>
                      <a:pt x="1790" y="3124"/>
                    </a:lnTo>
                    <a:lnTo>
                      <a:pt x="1790" y="3086"/>
                    </a:lnTo>
                    <a:lnTo>
                      <a:pt x="1809" y="3086"/>
                    </a:lnTo>
                    <a:lnTo>
                      <a:pt x="1809" y="3067"/>
                    </a:lnTo>
                    <a:lnTo>
                      <a:pt x="1829" y="3086"/>
                    </a:lnTo>
                    <a:lnTo>
                      <a:pt x="1847" y="3086"/>
                    </a:lnTo>
                    <a:lnTo>
                      <a:pt x="1866" y="3086"/>
                    </a:lnTo>
                    <a:lnTo>
                      <a:pt x="1885" y="3086"/>
                    </a:lnTo>
                    <a:lnTo>
                      <a:pt x="1905" y="3067"/>
                    </a:lnTo>
                    <a:lnTo>
                      <a:pt x="1924" y="3048"/>
                    </a:lnTo>
                    <a:lnTo>
                      <a:pt x="1905" y="3010"/>
                    </a:lnTo>
                    <a:lnTo>
                      <a:pt x="1924" y="2990"/>
                    </a:lnTo>
                    <a:lnTo>
                      <a:pt x="1924" y="3029"/>
                    </a:lnTo>
                    <a:lnTo>
                      <a:pt x="1924" y="3048"/>
                    </a:lnTo>
                    <a:lnTo>
                      <a:pt x="1943" y="3048"/>
                    </a:lnTo>
                    <a:lnTo>
                      <a:pt x="1961" y="3067"/>
                    </a:lnTo>
                    <a:lnTo>
                      <a:pt x="1981" y="3067"/>
                    </a:lnTo>
                    <a:lnTo>
                      <a:pt x="2038" y="3086"/>
                    </a:lnTo>
                    <a:lnTo>
                      <a:pt x="2038" y="3105"/>
                    </a:lnTo>
                    <a:lnTo>
                      <a:pt x="2019" y="3105"/>
                    </a:lnTo>
                    <a:lnTo>
                      <a:pt x="2019" y="3124"/>
                    </a:lnTo>
                    <a:lnTo>
                      <a:pt x="2019" y="3143"/>
                    </a:lnTo>
                    <a:lnTo>
                      <a:pt x="2019" y="3124"/>
                    </a:lnTo>
                    <a:lnTo>
                      <a:pt x="2038" y="3124"/>
                    </a:lnTo>
                    <a:lnTo>
                      <a:pt x="2076" y="3105"/>
                    </a:lnTo>
                    <a:lnTo>
                      <a:pt x="2095" y="3086"/>
                    </a:lnTo>
                    <a:lnTo>
                      <a:pt x="2095" y="3067"/>
                    </a:lnTo>
                    <a:lnTo>
                      <a:pt x="2095" y="3048"/>
                    </a:lnTo>
                    <a:lnTo>
                      <a:pt x="2076" y="3048"/>
                    </a:lnTo>
                    <a:lnTo>
                      <a:pt x="2076" y="3029"/>
                    </a:lnTo>
                    <a:lnTo>
                      <a:pt x="2076" y="3010"/>
                    </a:lnTo>
                    <a:lnTo>
                      <a:pt x="2095" y="2990"/>
                    </a:lnTo>
                    <a:lnTo>
                      <a:pt x="2095" y="3010"/>
                    </a:lnTo>
                    <a:lnTo>
                      <a:pt x="2114" y="3010"/>
                    </a:lnTo>
                    <a:lnTo>
                      <a:pt x="2133" y="3010"/>
                    </a:lnTo>
                    <a:lnTo>
                      <a:pt x="2133" y="2990"/>
                    </a:lnTo>
                    <a:lnTo>
                      <a:pt x="2152" y="2972"/>
                    </a:lnTo>
                    <a:lnTo>
                      <a:pt x="2171" y="2953"/>
                    </a:lnTo>
                    <a:lnTo>
                      <a:pt x="2171" y="2934"/>
                    </a:lnTo>
                    <a:lnTo>
                      <a:pt x="2152" y="2934"/>
                    </a:lnTo>
                    <a:lnTo>
                      <a:pt x="2133" y="2934"/>
                    </a:lnTo>
                    <a:lnTo>
                      <a:pt x="2133" y="2914"/>
                    </a:lnTo>
                    <a:lnTo>
                      <a:pt x="2133" y="2895"/>
                    </a:lnTo>
                    <a:lnTo>
                      <a:pt x="2133" y="2914"/>
                    </a:lnTo>
                    <a:lnTo>
                      <a:pt x="2114" y="2914"/>
                    </a:lnTo>
                    <a:lnTo>
                      <a:pt x="2095" y="2914"/>
                    </a:lnTo>
                    <a:lnTo>
                      <a:pt x="2076" y="2914"/>
                    </a:lnTo>
                    <a:lnTo>
                      <a:pt x="2076" y="2934"/>
                    </a:lnTo>
                    <a:lnTo>
                      <a:pt x="2057" y="2895"/>
                    </a:lnTo>
                    <a:lnTo>
                      <a:pt x="2076" y="2876"/>
                    </a:lnTo>
                    <a:lnTo>
                      <a:pt x="2057" y="2876"/>
                    </a:lnTo>
                    <a:lnTo>
                      <a:pt x="2057" y="2858"/>
                    </a:lnTo>
                    <a:lnTo>
                      <a:pt x="2038" y="2838"/>
                    </a:lnTo>
                    <a:lnTo>
                      <a:pt x="2057" y="2838"/>
                    </a:lnTo>
                    <a:lnTo>
                      <a:pt x="2076" y="2858"/>
                    </a:lnTo>
                    <a:lnTo>
                      <a:pt x="2095" y="2858"/>
                    </a:lnTo>
                    <a:lnTo>
                      <a:pt x="2095" y="2838"/>
                    </a:lnTo>
                    <a:lnTo>
                      <a:pt x="2114" y="2838"/>
                    </a:lnTo>
                    <a:lnTo>
                      <a:pt x="2095" y="2819"/>
                    </a:lnTo>
                    <a:lnTo>
                      <a:pt x="2076" y="2819"/>
                    </a:lnTo>
                    <a:lnTo>
                      <a:pt x="2076" y="2800"/>
                    </a:lnTo>
                    <a:lnTo>
                      <a:pt x="2095" y="2800"/>
                    </a:lnTo>
                    <a:lnTo>
                      <a:pt x="2095" y="2781"/>
                    </a:lnTo>
                    <a:lnTo>
                      <a:pt x="2114" y="2800"/>
                    </a:lnTo>
                    <a:lnTo>
                      <a:pt x="2114" y="2819"/>
                    </a:lnTo>
                    <a:lnTo>
                      <a:pt x="2114" y="2838"/>
                    </a:lnTo>
                    <a:lnTo>
                      <a:pt x="2114" y="2819"/>
                    </a:lnTo>
                    <a:lnTo>
                      <a:pt x="2133" y="2819"/>
                    </a:lnTo>
                    <a:lnTo>
                      <a:pt x="2114" y="2800"/>
                    </a:lnTo>
                    <a:lnTo>
                      <a:pt x="2133" y="2800"/>
                    </a:lnTo>
                    <a:lnTo>
                      <a:pt x="2133" y="2819"/>
                    </a:lnTo>
                    <a:lnTo>
                      <a:pt x="2152" y="2819"/>
                    </a:lnTo>
                    <a:lnTo>
                      <a:pt x="2152" y="2838"/>
                    </a:lnTo>
                    <a:lnTo>
                      <a:pt x="2133" y="2838"/>
                    </a:lnTo>
                    <a:lnTo>
                      <a:pt x="2133" y="2858"/>
                    </a:lnTo>
                    <a:lnTo>
                      <a:pt x="2133" y="2876"/>
                    </a:lnTo>
                    <a:lnTo>
                      <a:pt x="2152" y="2858"/>
                    </a:lnTo>
                    <a:lnTo>
                      <a:pt x="2171" y="2858"/>
                    </a:lnTo>
                    <a:lnTo>
                      <a:pt x="2190" y="2858"/>
                    </a:lnTo>
                    <a:lnTo>
                      <a:pt x="2190" y="2838"/>
                    </a:lnTo>
                    <a:lnTo>
                      <a:pt x="2210" y="2838"/>
                    </a:lnTo>
                    <a:lnTo>
                      <a:pt x="2228" y="2838"/>
                    </a:lnTo>
                    <a:lnTo>
                      <a:pt x="2247" y="2838"/>
                    </a:lnTo>
                    <a:lnTo>
                      <a:pt x="2266" y="2838"/>
                    </a:lnTo>
                    <a:lnTo>
                      <a:pt x="2286" y="2858"/>
                    </a:lnTo>
                    <a:lnTo>
                      <a:pt x="2305" y="2858"/>
                    </a:lnTo>
                    <a:lnTo>
                      <a:pt x="2323" y="2838"/>
                    </a:lnTo>
                    <a:lnTo>
                      <a:pt x="2323" y="2819"/>
                    </a:lnTo>
                    <a:lnTo>
                      <a:pt x="2305" y="2838"/>
                    </a:lnTo>
                    <a:lnTo>
                      <a:pt x="2286" y="2819"/>
                    </a:lnTo>
                    <a:lnTo>
                      <a:pt x="2266" y="2800"/>
                    </a:lnTo>
                    <a:lnTo>
                      <a:pt x="2286" y="2781"/>
                    </a:lnTo>
                    <a:lnTo>
                      <a:pt x="2305" y="2781"/>
                    </a:lnTo>
                    <a:lnTo>
                      <a:pt x="2323" y="2781"/>
                    </a:lnTo>
                    <a:lnTo>
                      <a:pt x="2323" y="2800"/>
                    </a:lnTo>
                    <a:lnTo>
                      <a:pt x="2342" y="2800"/>
                    </a:lnTo>
                    <a:lnTo>
                      <a:pt x="2362" y="2781"/>
                    </a:lnTo>
                    <a:lnTo>
                      <a:pt x="2342" y="2781"/>
                    </a:lnTo>
                    <a:lnTo>
                      <a:pt x="2342" y="2762"/>
                    </a:lnTo>
                    <a:lnTo>
                      <a:pt x="2342" y="2743"/>
                    </a:lnTo>
                    <a:lnTo>
                      <a:pt x="2342" y="2724"/>
                    </a:lnTo>
                    <a:lnTo>
                      <a:pt x="2342" y="2705"/>
                    </a:lnTo>
                    <a:lnTo>
                      <a:pt x="2323" y="2743"/>
                    </a:lnTo>
                    <a:lnTo>
                      <a:pt x="2305" y="2743"/>
                    </a:lnTo>
                    <a:lnTo>
                      <a:pt x="2286" y="2724"/>
                    </a:lnTo>
                    <a:lnTo>
                      <a:pt x="2305" y="2724"/>
                    </a:lnTo>
                    <a:lnTo>
                      <a:pt x="2266" y="2724"/>
                    </a:lnTo>
                    <a:lnTo>
                      <a:pt x="2266" y="2705"/>
                    </a:lnTo>
                    <a:lnTo>
                      <a:pt x="2247" y="2705"/>
                    </a:lnTo>
                    <a:lnTo>
                      <a:pt x="2228" y="2686"/>
                    </a:lnTo>
                    <a:lnTo>
                      <a:pt x="2228" y="2667"/>
                    </a:lnTo>
                    <a:lnTo>
                      <a:pt x="2247" y="2667"/>
                    </a:lnTo>
                    <a:lnTo>
                      <a:pt x="2266" y="2667"/>
                    </a:lnTo>
                    <a:lnTo>
                      <a:pt x="2286" y="2667"/>
                    </a:lnTo>
                    <a:lnTo>
                      <a:pt x="2305" y="2667"/>
                    </a:lnTo>
                    <a:lnTo>
                      <a:pt x="2305" y="2648"/>
                    </a:lnTo>
                    <a:lnTo>
                      <a:pt x="2305" y="2629"/>
                    </a:lnTo>
                    <a:lnTo>
                      <a:pt x="2323" y="2629"/>
                    </a:lnTo>
                    <a:lnTo>
                      <a:pt x="2323" y="2609"/>
                    </a:lnTo>
                    <a:lnTo>
                      <a:pt x="2323" y="2591"/>
                    </a:lnTo>
                    <a:lnTo>
                      <a:pt x="2305" y="2591"/>
                    </a:lnTo>
                    <a:lnTo>
                      <a:pt x="2286" y="2591"/>
                    </a:lnTo>
                    <a:lnTo>
                      <a:pt x="2286" y="2572"/>
                    </a:lnTo>
                    <a:lnTo>
                      <a:pt x="2266" y="2572"/>
                    </a:lnTo>
                    <a:lnTo>
                      <a:pt x="2247" y="2553"/>
                    </a:lnTo>
                    <a:lnTo>
                      <a:pt x="2266" y="2533"/>
                    </a:lnTo>
                    <a:lnTo>
                      <a:pt x="2286" y="2533"/>
                    </a:lnTo>
                    <a:lnTo>
                      <a:pt x="2342" y="2514"/>
                    </a:lnTo>
                    <a:lnTo>
                      <a:pt x="2362" y="2514"/>
                    </a:lnTo>
                    <a:lnTo>
                      <a:pt x="2362" y="2533"/>
                    </a:lnTo>
                    <a:lnTo>
                      <a:pt x="2342" y="2533"/>
                    </a:lnTo>
                    <a:lnTo>
                      <a:pt x="2323" y="2553"/>
                    </a:lnTo>
                    <a:lnTo>
                      <a:pt x="2342" y="2572"/>
                    </a:lnTo>
                    <a:lnTo>
                      <a:pt x="2381" y="2553"/>
                    </a:lnTo>
                    <a:lnTo>
                      <a:pt x="2381" y="2572"/>
                    </a:lnTo>
                    <a:lnTo>
                      <a:pt x="2400" y="2572"/>
                    </a:lnTo>
                    <a:lnTo>
                      <a:pt x="2400" y="2591"/>
                    </a:lnTo>
                    <a:lnTo>
                      <a:pt x="2381" y="2609"/>
                    </a:lnTo>
                    <a:lnTo>
                      <a:pt x="2362" y="2629"/>
                    </a:lnTo>
                    <a:lnTo>
                      <a:pt x="2381" y="2648"/>
                    </a:lnTo>
                    <a:lnTo>
                      <a:pt x="2381" y="2629"/>
                    </a:lnTo>
                    <a:lnTo>
                      <a:pt x="2381" y="2609"/>
                    </a:lnTo>
                    <a:lnTo>
                      <a:pt x="2400" y="2609"/>
                    </a:lnTo>
                    <a:lnTo>
                      <a:pt x="2400" y="2629"/>
                    </a:lnTo>
                    <a:lnTo>
                      <a:pt x="2400" y="2648"/>
                    </a:lnTo>
                    <a:lnTo>
                      <a:pt x="2419" y="2648"/>
                    </a:lnTo>
                    <a:lnTo>
                      <a:pt x="2419" y="2629"/>
                    </a:lnTo>
                    <a:lnTo>
                      <a:pt x="2438" y="2648"/>
                    </a:lnTo>
                    <a:lnTo>
                      <a:pt x="2457" y="2648"/>
                    </a:lnTo>
                    <a:lnTo>
                      <a:pt x="2457" y="2629"/>
                    </a:lnTo>
                    <a:lnTo>
                      <a:pt x="2438" y="2629"/>
                    </a:lnTo>
                    <a:lnTo>
                      <a:pt x="2438" y="2609"/>
                    </a:lnTo>
                    <a:lnTo>
                      <a:pt x="2419" y="2591"/>
                    </a:lnTo>
                    <a:lnTo>
                      <a:pt x="2438" y="2572"/>
                    </a:lnTo>
                    <a:lnTo>
                      <a:pt x="2457" y="2572"/>
                    </a:lnTo>
                    <a:lnTo>
                      <a:pt x="2476" y="2591"/>
                    </a:lnTo>
                    <a:lnTo>
                      <a:pt x="2476" y="2609"/>
                    </a:lnTo>
                    <a:lnTo>
                      <a:pt x="2495" y="2591"/>
                    </a:lnTo>
                    <a:lnTo>
                      <a:pt x="2514" y="2591"/>
                    </a:lnTo>
                    <a:lnTo>
                      <a:pt x="2533" y="2591"/>
                    </a:lnTo>
                    <a:lnTo>
                      <a:pt x="2533" y="2609"/>
                    </a:lnTo>
                    <a:lnTo>
                      <a:pt x="2552" y="2591"/>
                    </a:lnTo>
                    <a:lnTo>
                      <a:pt x="2552" y="2553"/>
                    </a:lnTo>
                    <a:lnTo>
                      <a:pt x="2590" y="2553"/>
                    </a:lnTo>
                    <a:lnTo>
                      <a:pt x="2609" y="2553"/>
                    </a:lnTo>
                    <a:lnTo>
                      <a:pt x="2609" y="2533"/>
                    </a:lnTo>
                    <a:lnTo>
                      <a:pt x="2590" y="2514"/>
                    </a:lnTo>
                    <a:lnTo>
                      <a:pt x="2571" y="2495"/>
                    </a:lnTo>
                    <a:lnTo>
                      <a:pt x="2571" y="2477"/>
                    </a:lnTo>
                    <a:lnTo>
                      <a:pt x="2552" y="2477"/>
                    </a:lnTo>
                    <a:lnTo>
                      <a:pt x="2552" y="2495"/>
                    </a:lnTo>
                    <a:lnTo>
                      <a:pt x="2533" y="2477"/>
                    </a:lnTo>
                    <a:lnTo>
                      <a:pt x="2533" y="2495"/>
                    </a:lnTo>
                    <a:lnTo>
                      <a:pt x="2514" y="2514"/>
                    </a:lnTo>
                    <a:lnTo>
                      <a:pt x="2514" y="2533"/>
                    </a:lnTo>
                    <a:lnTo>
                      <a:pt x="2495" y="2533"/>
                    </a:lnTo>
                    <a:lnTo>
                      <a:pt x="2495" y="2514"/>
                    </a:lnTo>
                    <a:lnTo>
                      <a:pt x="2476" y="2514"/>
                    </a:lnTo>
                    <a:lnTo>
                      <a:pt x="2495" y="2495"/>
                    </a:lnTo>
                    <a:lnTo>
                      <a:pt x="2514" y="2495"/>
                    </a:lnTo>
                    <a:lnTo>
                      <a:pt x="2495" y="2457"/>
                    </a:lnTo>
                    <a:lnTo>
                      <a:pt x="2495" y="2477"/>
                    </a:lnTo>
                    <a:lnTo>
                      <a:pt x="2476" y="2477"/>
                    </a:lnTo>
                    <a:lnTo>
                      <a:pt x="2476" y="2457"/>
                    </a:lnTo>
                    <a:lnTo>
                      <a:pt x="2457" y="2457"/>
                    </a:lnTo>
                    <a:lnTo>
                      <a:pt x="2438" y="2419"/>
                    </a:lnTo>
                    <a:lnTo>
                      <a:pt x="2419" y="2400"/>
                    </a:lnTo>
                    <a:lnTo>
                      <a:pt x="2438" y="2400"/>
                    </a:lnTo>
                    <a:lnTo>
                      <a:pt x="2476" y="2381"/>
                    </a:lnTo>
                    <a:lnTo>
                      <a:pt x="2476" y="2362"/>
                    </a:lnTo>
                    <a:lnTo>
                      <a:pt x="2514" y="2362"/>
                    </a:lnTo>
                    <a:lnTo>
                      <a:pt x="2533" y="2362"/>
                    </a:lnTo>
                    <a:lnTo>
                      <a:pt x="2533" y="2324"/>
                    </a:lnTo>
                    <a:lnTo>
                      <a:pt x="2552" y="2324"/>
                    </a:lnTo>
                    <a:lnTo>
                      <a:pt x="2552" y="2286"/>
                    </a:lnTo>
                    <a:lnTo>
                      <a:pt x="2571" y="2267"/>
                    </a:lnTo>
                    <a:lnTo>
                      <a:pt x="2590" y="2267"/>
                    </a:lnTo>
                    <a:lnTo>
                      <a:pt x="2571" y="2248"/>
                    </a:lnTo>
                    <a:lnTo>
                      <a:pt x="2590" y="2248"/>
                    </a:lnTo>
                    <a:lnTo>
                      <a:pt x="2609" y="2248"/>
                    </a:lnTo>
                    <a:lnTo>
                      <a:pt x="2609" y="2267"/>
                    </a:lnTo>
                    <a:lnTo>
                      <a:pt x="2628" y="2267"/>
                    </a:lnTo>
                    <a:lnTo>
                      <a:pt x="2609" y="2305"/>
                    </a:lnTo>
                    <a:lnTo>
                      <a:pt x="2609" y="2324"/>
                    </a:lnTo>
                    <a:lnTo>
                      <a:pt x="2667" y="2324"/>
                    </a:lnTo>
                    <a:lnTo>
                      <a:pt x="2686" y="2343"/>
                    </a:lnTo>
                    <a:lnTo>
                      <a:pt x="2667" y="2362"/>
                    </a:lnTo>
                    <a:lnTo>
                      <a:pt x="2667" y="2381"/>
                    </a:lnTo>
                    <a:lnTo>
                      <a:pt x="2686" y="2381"/>
                    </a:lnTo>
                    <a:lnTo>
                      <a:pt x="2686" y="2362"/>
                    </a:lnTo>
                    <a:lnTo>
                      <a:pt x="2723" y="2362"/>
                    </a:lnTo>
                    <a:lnTo>
                      <a:pt x="2704" y="2381"/>
                    </a:lnTo>
                    <a:lnTo>
                      <a:pt x="2723" y="2381"/>
                    </a:lnTo>
                    <a:lnTo>
                      <a:pt x="2723" y="2400"/>
                    </a:lnTo>
                    <a:lnTo>
                      <a:pt x="2723" y="2419"/>
                    </a:lnTo>
                    <a:lnTo>
                      <a:pt x="2704" y="2438"/>
                    </a:lnTo>
                    <a:lnTo>
                      <a:pt x="2723" y="2438"/>
                    </a:lnTo>
                    <a:lnTo>
                      <a:pt x="2743" y="2438"/>
                    </a:lnTo>
                    <a:lnTo>
                      <a:pt x="2762" y="2438"/>
                    </a:lnTo>
                    <a:lnTo>
                      <a:pt x="2762" y="2419"/>
                    </a:lnTo>
                    <a:lnTo>
                      <a:pt x="2743" y="2400"/>
                    </a:lnTo>
                    <a:lnTo>
                      <a:pt x="2743" y="2381"/>
                    </a:lnTo>
                    <a:lnTo>
                      <a:pt x="2743" y="2362"/>
                    </a:lnTo>
                    <a:lnTo>
                      <a:pt x="2743" y="2381"/>
                    </a:lnTo>
                    <a:lnTo>
                      <a:pt x="2762" y="2381"/>
                    </a:lnTo>
                    <a:lnTo>
                      <a:pt x="2762" y="2362"/>
                    </a:lnTo>
                    <a:lnTo>
                      <a:pt x="2781" y="2362"/>
                    </a:lnTo>
                    <a:lnTo>
                      <a:pt x="2781" y="2381"/>
                    </a:lnTo>
                    <a:lnTo>
                      <a:pt x="2781" y="2400"/>
                    </a:lnTo>
                    <a:lnTo>
                      <a:pt x="2781" y="2419"/>
                    </a:lnTo>
                    <a:lnTo>
                      <a:pt x="2800" y="2438"/>
                    </a:lnTo>
                    <a:lnTo>
                      <a:pt x="2781" y="2438"/>
                    </a:lnTo>
                    <a:lnTo>
                      <a:pt x="2781" y="2457"/>
                    </a:lnTo>
                    <a:lnTo>
                      <a:pt x="2800" y="2457"/>
                    </a:lnTo>
                    <a:lnTo>
                      <a:pt x="2838" y="2457"/>
                    </a:lnTo>
                    <a:lnTo>
                      <a:pt x="2819" y="2457"/>
                    </a:lnTo>
                    <a:lnTo>
                      <a:pt x="2800" y="2457"/>
                    </a:lnTo>
                    <a:lnTo>
                      <a:pt x="2819" y="2438"/>
                    </a:lnTo>
                    <a:lnTo>
                      <a:pt x="2819" y="2419"/>
                    </a:lnTo>
                    <a:lnTo>
                      <a:pt x="2819" y="2400"/>
                    </a:lnTo>
                    <a:lnTo>
                      <a:pt x="2819" y="2381"/>
                    </a:lnTo>
                    <a:lnTo>
                      <a:pt x="2800" y="2381"/>
                    </a:lnTo>
                    <a:lnTo>
                      <a:pt x="2819" y="2381"/>
                    </a:lnTo>
                    <a:lnTo>
                      <a:pt x="2819" y="2362"/>
                    </a:lnTo>
                    <a:lnTo>
                      <a:pt x="2800" y="2362"/>
                    </a:lnTo>
                    <a:lnTo>
                      <a:pt x="2800" y="2343"/>
                    </a:lnTo>
                    <a:lnTo>
                      <a:pt x="2781" y="2343"/>
                    </a:lnTo>
                    <a:lnTo>
                      <a:pt x="2800" y="2324"/>
                    </a:lnTo>
                    <a:lnTo>
                      <a:pt x="2781" y="2324"/>
                    </a:lnTo>
                    <a:lnTo>
                      <a:pt x="2762" y="2324"/>
                    </a:lnTo>
                    <a:lnTo>
                      <a:pt x="2781" y="2324"/>
                    </a:lnTo>
                    <a:lnTo>
                      <a:pt x="2781" y="2305"/>
                    </a:lnTo>
                    <a:lnTo>
                      <a:pt x="2762" y="2305"/>
                    </a:lnTo>
                    <a:lnTo>
                      <a:pt x="2781" y="2267"/>
                    </a:lnTo>
                    <a:lnTo>
                      <a:pt x="2762" y="2286"/>
                    </a:lnTo>
                    <a:lnTo>
                      <a:pt x="2743" y="2267"/>
                    </a:lnTo>
                    <a:lnTo>
                      <a:pt x="2743" y="2286"/>
                    </a:lnTo>
                    <a:lnTo>
                      <a:pt x="2723" y="2286"/>
                    </a:lnTo>
                    <a:lnTo>
                      <a:pt x="2704" y="2286"/>
                    </a:lnTo>
                    <a:lnTo>
                      <a:pt x="2704" y="2267"/>
                    </a:lnTo>
                    <a:lnTo>
                      <a:pt x="2704" y="2248"/>
                    </a:lnTo>
                    <a:lnTo>
                      <a:pt x="2704" y="2229"/>
                    </a:lnTo>
                    <a:lnTo>
                      <a:pt x="2686" y="2248"/>
                    </a:lnTo>
                    <a:lnTo>
                      <a:pt x="2686" y="2229"/>
                    </a:lnTo>
                    <a:lnTo>
                      <a:pt x="2686" y="2210"/>
                    </a:lnTo>
                    <a:lnTo>
                      <a:pt x="2686" y="2191"/>
                    </a:lnTo>
                    <a:lnTo>
                      <a:pt x="2704" y="2191"/>
                    </a:lnTo>
                    <a:lnTo>
                      <a:pt x="2723" y="2191"/>
                    </a:lnTo>
                    <a:lnTo>
                      <a:pt x="2743" y="2172"/>
                    </a:lnTo>
                    <a:lnTo>
                      <a:pt x="2762" y="2191"/>
                    </a:lnTo>
                    <a:lnTo>
                      <a:pt x="2781" y="2191"/>
                    </a:lnTo>
                    <a:lnTo>
                      <a:pt x="2781" y="2172"/>
                    </a:lnTo>
                    <a:lnTo>
                      <a:pt x="2781" y="2152"/>
                    </a:lnTo>
                    <a:lnTo>
                      <a:pt x="2800" y="2133"/>
                    </a:lnTo>
                    <a:lnTo>
                      <a:pt x="2800" y="2115"/>
                    </a:lnTo>
                    <a:lnTo>
                      <a:pt x="2800" y="2096"/>
                    </a:lnTo>
                    <a:lnTo>
                      <a:pt x="2800" y="2076"/>
                    </a:lnTo>
                    <a:lnTo>
                      <a:pt x="2781" y="2076"/>
                    </a:lnTo>
                    <a:lnTo>
                      <a:pt x="2781" y="2057"/>
                    </a:lnTo>
                    <a:lnTo>
                      <a:pt x="2781" y="2038"/>
                    </a:lnTo>
                    <a:lnTo>
                      <a:pt x="2762" y="2038"/>
                    </a:lnTo>
                    <a:lnTo>
                      <a:pt x="2781" y="2019"/>
                    </a:lnTo>
                    <a:lnTo>
                      <a:pt x="2781" y="2038"/>
                    </a:lnTo>
                    <a:lnTo>
                      <a:pt x="2800" y="2057"/>
                    </a:lnTo>
                    <a:lnTo>
                      <a:pt x="2800" y="2019"/>
                    </a:lnTo>
                    <a:lnTo>
                      <a:pt x="2819" y="2019"/>
                    </a:lnTo>
                    <a:lnTo>
                      <a:pt x="2838" y="2000"/>
                    </a:lnTo>
                    <a:lnTo>
                      <a:pt x="2857" y="1981"/>
                    </a:lnTo>
                    <a:lnTo>
                      <a:pt x="2857" y="1943"/>
                    </a:lnTo>
                    <a:lnTo>
                      <a:pt x="2876" y="1943"/>
                    </a:lnTo>
                    <a:lnTo>
                      <a:pt x="2876" y="1924"/>
                    </a:lnTo>
                    <a:lnTo>
                      <a:pt x="2857" y="1924"/>
                    </a:lnTo>
                    <a:lnTo>
                      <a:pt x="2857" y="1905"/>
                    </a:lnTo>
                    <a:lnTo>
                      <a:pt x="2819" y="1924"/>
                    </a:lnTo>
                    <a:lnTo>
                      <a:pt x="2800" y="1905"/>
                    </a:lnTo>
                    <a:lnTo>
                      <a:pt x="2762" y="1886"/>
                    </a:lnTo>
                    <a:lnTo>
                      <a:pt x="2723" y="1886"/>
                    </a:lnTo>
                    <a:lnTo>
                      <a:pt x="2723" y="1905"/>
                    </a:lnTo>
                    <a:lnTo>
                      <a:pt x="2723" y="1924"/>
                    </a:lnTo>
                    <a:lnTo>
                      <a:pt x="2704" y="1943"/>
                    </a:lnTo>
                    <a:lnTo>
                      <a:pt x="2667" y="1962"/>
                    </a:lnTo>
                    <a:lnTo>
                      <a:pt x="2647" y="1962"/>
                    </a:lnTo>
                    <a:lnTo>
                      <a:pt x="2628" y="1981"/>
                    </a:lnTo>
                    <a:lnTo>
                      <a:pt x="2609" y="1981"/>
                    </a:lnTo>
                    <a:lnTo>
                      <a:pt x="2590" y="1981"/>
                    </a:lnTo>
                    <a:lnTo>
                      <a:pt x="2571" y="1962"/>
                    </a:lnTo>
                    <a:lnTo>
                      <a:pt x="2533" y="1962"/>
                    </a:lnTo>
                    <a:lnTo>
                      <a:pt x="2533" y="1924"/>
                    </a:lnTo>
                    <a:lnTo>
                      <a:pt x="2514" y="1924"/>
                    </a:lnTo>
                    <a:lnTo>
                      <a:pt x="2514" y="1905"/>
                    </a:lnTo>
                    <a:lnTo>
                      <a:pt x="2495" y="1886"/>
                    </a:lnTo>
                    <a:lnTo>
                      <a:pt x="2495" y="1867"/>
                    </a:lnTo>
                    <a:lnTo>
                      <a:pt x="2476" y="1848"/>
                    </a:lnTo>
                    <a:lnTo>
                      <a:pt x="2457" y="1848"/>
                    </a:lnTo>
                    <a:lnTo>
                      <a:pt x="2438" y="1829"/>
                    </a:lnTo>
                    <a:lnTo>
                      <a:pt x="2419" y="1810"/>
                    </a:lnTo>
                    <a:lnTo>
                      <a:pt x="2438" y="1810"/>
                    </a:lnTo>
                    <a:lnTo>
                      <a:pt x="2457" y="1829"/>
                    </a:lnTo>
                    <a:lnTo>
                      <a:pt x="2476" y="1829"/>
                    </a:lnTo>
                    <a:lnTo>
                      <a:pt x="2495" y="1848"/>
                    </a:lnTo>
                    <a:lnTo>
                      <a:pt x="2514" y="1848"/>
                    </a:lnTo>
                    <a:lnTo>
                      <a:pt x="2514" y="1867"/>
                    </a:lnTo>
                    <a:lnTo>
                      <a:pt x="2533" y="1886"/>
                    </a:lnTo>
                    <a:lnTo>
                      <a:pt x="2552" y="1886"/>
                    </a:lnTo>
                    <a:lnTo>
                      <a:pt x="2590" y="1886"/>
                    </a:lnTo>
                    <a:lnTo>
                      <a:pt x="2609" y="1886"/>
                    </a:lnTo>
                    <a:lnTo>
                      <a:pt x="2628" y="1905"/>
                    </a:lnTo>
                    <a:lnTo>
                      <a:pt x="2647" y="1924"/>
                    </a:lnTo>
                    <a:lnTo>
                      <a:pt x="2667" y="1924"/>
                    </a:lnTo>
                    <a:lnTo>
                      <a:pt x="2667" y="1943"/>
                    </a:lnTo>
                    <a:lnTo>
                      <a:pt x="2686" y="1943"/>
                    </a:lnTo>
                    <a:lnTo>
                      <a:pt x="2704" y="1924"/>
                    </a:lnTo>
                    <a:lnTo>
                      <a:pt x="2704" y="1905"/>
                    </a:lnTo>
                    <a:lnTo>
                      <a:pt x="2723" y="1867"/>
                    </a:lnTo>
                    <a:lnTo>
                      <a:pt x="2743" y="1848"/>
                    </a:lnTo>
                    <a:lnTo>
                      <a:pt x="2762" y="1829"/>
                    </a:lnTo>
                    <a:lnTo>
                      <a:pt x="2800" y="1810"/>
                    </a:lnTo>
                    <a:lnTo>
                      <a:pt x="2781" y="1791"/>
                    </a:lnTo>
                    <a:lnTo>
                      <a:pt x="2800" y="1791"/>
                    </a:lnTo>
                    <a:lnTo>
                      <a:pt x="2800" y="1771"/>
                    </a:lnTo>
                    <a:lnTo>
                      <a:pt x="2819" y="1771"/>
                    </a:lnTo>
                    <a:lnTo>
                      <a:pt x="2819" y="1752"/>
                    </a:lnTo>
                    <a:lnTo>
                      <a:pt x="2838" y="1752"/>
                    </a:lnTo>
                    <a:lnTo>
                      <a:pt x="2838" y="1734"/>
                    </a:lnTo>
                    <a:lnTo>
                      <a:pt x="2819" y="1715"/>
                    </a:lnTo>
                    <a:lnTo>
                      <a:pt x="2838" y="1715"/>
                    </a:lnTo>
                    <a:lnTo>
                      <a:pt x="2838" y="1695"/>
                    </a:lnTo>
                    <a:lnTo>
                      <a:pt x="2857" y="1695"/>
                    </a:lnTo>
                    <a:lnTo>
                      <a:pt x="2876" y="1695"/>
                    </a:lnTo>
                    <a:lnTo>
                      <a:pt x="2895" y="1695"/>
                    </a:lnTo>
                    <a:lnTo>
                      <a:pt x="2914" y="1695"/>
                    </a:lnTo>
                    <a:lnTo>
                      <a:pt x="2933" y="1695"/>
                    </a:lnTo>
                    <a:lnTo>
                      <a:pt x="2952" y="1695"/>
                    </a:lnTo>
                    <a:lnTo>
                      <a:pt x="2933" y="1695"/>
                    </a:lnTo>
                    <a:lnTo>
                      <a:pt x="2933" y="1676"/>
                    </a:lnTo>
                    <a:lnTo>
                      <a:pt x="2952" y="1657"/>
                    </a:lnTo>
                    <a:lnTo>
                      <a:pt x="2971" y="1657"/>
                    </a:lnTo>
                    <a:lnTo>
                      <a:pt x="2990" y="1676"/>
                    </a:lnTo>
                    <a:lnTo>
                      <a:pt x="3009" y="1676"/>
                    </a:lnTo>
                    <a:lnTo>
                      <a:pt x="3048" y="1638"/>
                    </a:lnTo>
                    <a:lnTo>
                      <a:pt x="3048" y="1619"/>
                    </a:lnTo>
                    <a:lnTo>
                      <a:pt x="3028" y="1638"/>
                    </a:lnTo>
                    <a:lnTo>
                      <a:pt x="3009" y="1638"/>
                    </a:lnTo>
                    <a:lnTo>
                      <a:pt x="2990" y="1638"/>
                    </a:lnTo>
                    <a:lnTo>
                      <a:pt x="2990" y="1619"/>
                    </a:lnTo>
                    <a:lnTo>
                      <a:pt x="2971" y="1619"/>
                    </a:lnTo>
                    <a:lnTo>
                      <a:pt x="2971" y="1600"/>
                    </a:lnTo>
                    <a:lnTo>
                      <a:pt x="2952" y="1581"/>
                    </a:lnTo>
                    <a:lnTo>
                      <a:pt x="2933" y="1600"/>
                    </a:lnTo>
                    <a:lnTo>
                      <a:pt x="2933" y="1619"/>
                    </a:lnTo>
                    <a:lnTo>
                      <a:pt x="2914" y="1638"/>
                    </a:lnTo>
                    <a:lnTo>
                      <a:pt x="2914" y="1619"/>
                    </a:lnTo>
                    <a:lnTo>
                      <a:pt x="2895" y="1638"/>
                    </a:lnTo>
                    <a:lnTo>
                      <a:pt x="2895" y="1657"/>
                    </a:lnTo>
                    <a:lnTo>
                      <a:pt x="2857" y="1676"/>
                    </a:lnTo>
                    <a:lnTo>
                      <a:pt x="2857" y="1657"/>
                    </a:lnTo>
                    <a:lnTo>
                      <a:pt x="2838" y="1657"/>
                    </a:lnTo>
                    <a:lnTo>
                      <a:pt x="2838" y="1638"/>
                    </a:lnTo>
                    <a:lnTo>
                      <a:pt x="2838" y="1581"/>
                    </a:lnTo>
                    <a:lnTo>
                      <a:pt x="2819" y="1562"/>
                    </a:lnTo>
                    <a:lnTo>
                      <a:pt x="2800" y="1562"/>
                    </a:lnTo>
                    <a:lnTo>
                      <a:pt x="2781" y="1581"/>
                    </a:lnTo>
                    <a:lnTo>
                      <a:pt x="2781" y="1562"/>
                    </a:lnTo>
                    <a:lnTo>
                      <a:pt x="2762" y="1562"/>
                    </a:lnTo>
                    <a:lnTo>
                      <a:pt x="2762" y="1543"/>
                    </a:lnTo>
                    <a:lnTo>
                      <a:pt x="2781" y="1543"/>
                    </a:lnTo>
                    <a:lnTo>
                      <a:pt x="2800" y="1543"/>
                    </a:lnTo>
                    <a:lnTo>
                      <a:pt x="2819" y="1543"/>
                    </a:lnTo>
                    <a:lnTo>
                      <a:pt x="2819" y="1524"/>
                    </a:lnTo>
                    <a:lnTo>
                      <a:pt x="2838" y="1524"/>
                    </a:lnTo>
                    <a:lnTo>
                      <a:pt x="2857" y="1543"/>
                    </a:lnTo>
                    <a:lnTo>
                      <a:pt x="2857" y="1562"/>
                    </a:lnTo>
                    <a:lnTo>
                      <a:pt x="2876" y="1562"/>
                    </a:lnTo>
                    <a:lnTo>
                      <a:pt x="2895" y="1562"/>
                    </a:lnTo>
                    <a:lnTo>
                      <a:pt x="2914" y="1581"/>
                    </a:lnTo>
                    <a:lnTo>
                      <a:pt x="2914" y="1600"/>
                    </a:lnTo>
                    <a:lnTo>
                      <a:pt x="2933" y="1581"/>
                    </a:lnTo>
                    <a:lnTo>
                      <a:pt x="2952" y="1581"/>
                    </a:lnTo>
                    <a:lnTo>
                      <a:pt x="2952" y="1562"/>
                    </a:lnTo>
                    <a:lnTo>
                      <a:pt x="2952" y="1543"/>
                    </a:lnTo>
                    <a:lnTo>
                      <a:pt x="2933" y="1524"/>
                    </a:lnTo>
                    <a:lnTo>
                      <a:pt x="2933" y="1505"/>
                    </a:lnTo>
                    <a:lnTo>
                      <a:pt x="2914" y="1486"/>
                    </a:lnTo>
                    <a:lnTo>
                      <a:pt x="2914" y="1467"/>
                    </a:lnTo>
                    <a:lnTo>
                      <a:pt x="2933" y="1486"/>
                    </a:lnTo>
                    <a:lnTo>
                      <a:pt x="2933" y="1467"/>
                    </a:lnTo>
                    <a:lnTo>
                      <a:pt x="2933" y="1448"/>
                    </a:lnTo>
                    <a:lnTo>
                      <a:pt x="2914" y="1448"/>
                    </a:lnTo>
                    <a:lnTo>
                      <a:pt x="2895" y="1448"/>
                    </a:lnTo>
                    <a:lnTo>
                      <a:pt x="2895" y="1429"/>
                    </a:lnTo>
                    <a:lnTo>
                      <a:pt x="2876" y="1429"/>
                    </a:lnTo>
                    <a:lnTo>
                      <a:pt x="2895" y="1429"/>
                    </a:lnTo>
                    <a:lnTo>
                      <a:pt x="2876" y="1429"/>
                    </a:lnTo>
                    <a:lnTo>
                      <a:pt x="2857" y="1429"/>
                    </a:lnTo>
                    <a:lnTo>
                      <a:pt x="2838" y="1429"/>
                    </a:lnTo>
                    <a:lnTo>
                      <a:pt x="2819" y="1429"/>
                    </a:lnTo>
                    <a:lnTo>
                      <a:pt x="2800" y="1448"/>
                    </a:lnTo>
                    <a:lnTo>
                      <a:pt x="2800" y="1467"/>
                    </a:lnTo>
                    <a:lnTo>
                      <a:pt x="2781" y="1448"/>
                    </a:lnTo>
                    <a:lnTo>
                      <a:pt x="2762" y="1429"/>
                    </a:lnTo>
                    <a:lnTo>
                      <a:pt x="2743" y="1410"/>
                    </a:lnTo>
                    <a:lnTo>
                      <a:pt x="2743" y="1390"/>
                    </a:lnTo>
                    <a:lnTo>
                      <a:pt x="2762" y="1390"/>
                    </a:lnTo>
                    <a:lnTo>
                      <a:pt x="2800" y="1390"/>
                    </a:lnTo>
                    <a:lnTo>
                      <a:pt x="2800" y="1372"/>
                    </a:lnTo>
                    <a:lnTo>
                      <a:pt x="2800" y="1353"/>
                    </a:lnTo>
                    <a:lnTo>
                      <a:pt x="2781" y="1353"/>
                    </a:lnTo>
                    <a:lnTo>
                      <a:pt x="2762" y="1353"/>
                    </a:lnTo>
                    <a:lnTo>
                      <a:pt x="2762" y="1334"/>
                    </a:lnTo>
                    <a:lnTo>
                      <a:pt x="2762" y="1314"/>
                    </a:lnTo>
                    <a:lnTo>
                      <a:pt x="2762" y="1295"/>
                    </a:lnTo>
                    <a:lnTo>
                      <a:pt x="2781" y="1295"/>
                    </a:lnTo>
                    <a:lnTo>
                      <a:pt x="2781" y="1276"/>
                    </a:lnTo>
                    <a:lnTo>
                      <a:pt x="2800" y="1276"/>
                    </a:lnTo>
                    <a:lnTo>
                      <a:pt x="2800" y="1295"/>
                    </a:lnTo>
                    <a:lnTo>
                      <a:pt x="2819" y="1314"/>
                    </a:lnTo>
                    <a:lnTo>
                      <a:pt x="2838" y="1314"/>
                    </a:lnTo>
                    <a:lnTo>
                      <a:pt x="2857" y="1334"/>
                    </a:lnTo>
                    <a:lnTo>
                      <a:pt x="2857" y="1353"/>
                    </a:lnTo>
                    <a:lnTo>
                      <a:pt x="2876" y="1353"/>
                    </a:lnTo>
                    <a:lnTo>
                      <a:pt x="2895" y="1353"/>
                    </a:lnTo>
                    <a:lnTo>
                      <a:pt x="2895" y="1334"/>
                    </a:lnTo>
                    <a:lnTo>
                      <a:pt x="2876" y="1334"/>
                    </a:lnTo>
                    <a:lnTo>
                      <a:pt x="2857" y="1314"/>
                    </a:lnTo>
                    <a:lnTo>
                      <a:pt x="2857" y="1295"/>
                    </a:lnTo>
                    <a:lnTo>
                      <a:pt x="2857" y="1276"/>
                    </a:lnTo>
                    <a:lnTo>
                      <a:pt x="2857" y="1258"/>
                    </a:lnTo>
                    <a:lnTo>
                      <a:pt x="2876" y="1258"/>
                    </a:lnTo>
                    <a:lnTo>
                      <a:pt x="2876" y="1276"/>
                    </a:lnTo>
                    <a:lnTo>
                      <a:pt x="2895" y="1295"/>
                    </a:lnTo>
                    <a:lnTo>
                      <a:pt x="2895" y="1314"/>
                    </a:lnTo>
                    <a:lnTo>
                      <a:pt x="2914" y="1314"/>
                    </a:lnTo>
                    <a:lnTo>
                      <a:pt x="2914" y="1295"/>
                    </a:lnTo>
                    <a:lnTo>
                      <a:pt x="2914" y="1276"/>
                    </a:lnTo>
                    <a:lnTo>
                      <a:pt x="2914" y="1258"/>
                    </a:lnTo>
                    <a:lnTo>
                      <a:pt x="2933" y="1258"/>
                    </a:lnTo>
                    <a:lnTo>
                      <a:pt x="2933" y="1238"/>
                    </a:lnTo>
                    <a:lnTo>
                      <a:pt x="2952" y="1238"/>
                    </a:lnTo>
                    <a:lnTo>
                      <a:pt x="2971" y="1219"/>
                    </a:lnTo>
                    <a:lnTo>
                      <a:pt x="2971" y="1238"/>
                    </a:lnTo>
                    <a:lnTo>
                      <a:pt x="2952" y="1258"/>
                    </a:lnTo>
                    <a:lnTo>
                      <a:pt x="2933" y="1258"/>
                    </a:lnTo>
                    <a:lnTo>
                      <a:pt x="2933" y="1276"/>
                    </a:lnTo>
                    <a:lnTo>
                      <a:pt x="2952" y="1276"/>
                    </a:lnTo>
                    <a:lnTo>
                      <a:pt x="2971" y="1276"/>
                    </a:lnTo>
                    <a:lnTo>
                      <a:pt x="2952" y="1295"/>
                    </a:lnTo>
                    <a:lnTo>
                      <a:pt x="2933" y="1295"/>
                    </a:lnTo>
                    <a:lnTo>
                      <a:pt x="2933" y="1353"/>
                    </a:lnTo>
                    <a:lnTo>
                      <a:pt x="2933" y="1372"/>
                    </a:lnTo>
                    <a:lnTo>
                      <a:pt x="2933" y="1353"/>
                    </a:lnTo>
                    <a:lnTo>
                      <a:pt x="2952" y="1353"/>
                    </a:lnTo>
                    <a:lnTo>
                      <a:pt x="2952" y="1334"/>
                    </a:lnTo>
                    <a:lnTo>
                      <a:pt x="2971" y="1372"/>
                    </a:lnTo>
                    <a:lnTo>
                      <a:pt x="2990" y="1390"/>
                    </a:lnTo>
                    <a:lnTo>
                      <a:pt x="3009" y="1390"/>
                    </a:lnTo>
                    <a:lnTo>
                      <a:pt x="3009" y="1372"/>
                    </a:lnTo>
                    <a:lnTo>
                      <a:pt x="3009" y="1353"/>
                    </a:lnTo>
                    <a:lnTo>
                      <a:pt x="3028" y="1334"/>
                    </a:lnTo>
                    <a:lnTo>
                      <a:pt x="3048" y="1314"/>
                    </a:lnTo>
                    <a:lnTo>
                      <a:pt x="3028" y="1295"/>
                    </a:lnTo>
                    <a:lnTo>
                      <a:pt x="3028" y="1276"/>
                    </a:lnTo>
                    <a:lnTo>
                      <a:pt x="3048" y="1276"/>
                    </a:lnTo>
                    <a:lnTo>
                      <a:pt x="3104" y="1276"/>
                    </a:lnTo>
                    <a:lnTo>
                      <a:pt x="3143" y="1276"/>
                    </a:lnTo>
                    <a:lnTo>
                      <a:pt x="3104" y="1334"/>
                    </a:lnTo>
                    <a:lnTo>
                      <a:pt x="3085" y="1353"/>
                    </a:lnTo>
                    <a:lnTo>
                      <a:pt x="3085" y="1372"/>
                    </a:lnTo>
                    <a:lnTo>
                      <a:pt x="3067" y="1372"/>
                    </a:lnTo>
                    <a:lnTo>
                      <a:pt x="3067" y="1390"/>
                    </a:lnTo>
                    <a:lnTo>
                      <a:pt x="3085" y="1390"/>
                    </a:lnTo>
                    <a:lnTo>
                      <a:pt x="3067" y="1390"/>
                    </a:lnTo>
                    <a:lnTo>
                      <a:pt x="3048" y="1410"/>
                    </a:lnTo>
                    <a:lnTo>
                      <a:pt x="3028" y="1410"/>
                    </a:lnTo>
                    <a:lnTo>
                      <a:pt x="3009" y="1429"/>
                    </a:lnTo>
                    <a:lnTo>
                      <a:pt x="2990" y="1429"/>
                    </a:lnTo>
                    <a:lnTo>
                      <a:pt x="2971" y="1429"/>
                    </a:lnTo>
                    <a:lnTo>
                      <a:pt x="2971" y="1448"/>
                    </a:lnTo>
                    <a:lnTo>
                      <a:pt x="2971" y="1467"/>
                    </a:lnTo>
                    <a:lnTo>
                      <a:pt x="2971" y="1486"/>
                    </a:lnTo>
                    <a:lnTo>
                      <a:pt x="2971" y="1505"/>
                    </a:lnTo>
                    <a:lnTo>
                      <a:pt x="3009" y="1505"/>
                    </a:lnTo>
                    <a:lnTo>
                      <a:pt x="3048" y="1467"/>
                    </a:lnTo>
                    <a:lnTo>
                      <a:pt x="3048" y="1448"/>
                    </a:lnTo>
                    <a:lnTo>
                      <a:pt x="3048" y="1429"/>
                    </a:lnTo>
                    <a:lnTo>
                      <a:pt x="3067" y="1429"/>
                    </a:lnTo>
                    <a:lnTo>
                      <a:pt x="3104" y="1429"/>
                    </a:lnTo>
                    <a:lnTo>
                      <a:pt x="3143" y="1390"/>
                    </a:lnTo>
                    <a:lnTo>
                      <a:pt x="3162" y="1410"/>
                    </a:lnTo>
                    <a:lnTo>
                      <a:pt x="3143" y="1410"/>
                    </a:lnTo>
                    <a:lnTo>
                      <a:pt x="3143" y="1429"/>
                    </a:lnTo>
                    <a:lnTo>
                      <a:pt x="3162" y="1410"/>
                    </a:lnTo>
                    <a:lnTo>
                      <a:pt x="3181" y="1390"/>
                    </a:lnTo>
                    <a:lnTo>
                      <a:pt x="3162" y="1390"/>
                    </a:lnTo>
                    <a:lnTo>
                      <a:pt x="3162" y="1372"/>
                    </a:lnTo>
                    <a:lnTo>
                      <a:pt x="3162" y="1353"/>
                    </a:lnTo>
                    <a:lnTo>
                      <a:pt x="3181" y="1353"/>
                    </a:lnTo>
                    <a:lnTo>
                      <a:pt x="3200" y="1353"/>
                    </a:lnTo>
                    <a:lnTo>
                      <a:pt x="3200" y="1334"/>
                    </a:lnTo>
                    <a:lnTo>
                      <a:pt x="3181" y="1334"/>
                    </a:lnTo>
                    <a:lnTo>
                      <a:pt x="3162" y="1314"/>
                    </a:lnTo>
                    <a:lnTo>
                      <a:pt x="3162" y="1295"/>
                    </a:lnTo>
                    <a:lnTo>
                      <a:pt x="3181" y="1276"/>
                    </a:lnTo>
                    <a:lnTo>
                      <a:pt x="3162" y="1276"/>
                    </a:lnTo>
                    <a:lnTo>
                      <a:pt x="3162" y="1258"/>
                    </a:lnTo>
                    <a:lnTo>
                      <a:pt x="3143" y="1258"/>
                    </a:lnTo>
                    <a:lnTo>
                      <a:pt x="3124" y="1258"/>
                    </a:lnTo>
                    <a:lnTo>
                      <a:pt x="3104" y="1238"/>
                    </a:lnTo>
                    <a:lnTo>
                      <a:pt x="3104" y="1219"/>
                    </a:lnTo>
                    <a:lnTo>
                      <a:pt x="3124" y="1200"/>
                    </a:lnTo>
                    <a:lnTo>
                      <a:pt x="3104" y="1181"/>
                    </a:lnTo>
                    <a:lnTo>
                      <a:pt x="3124" y="1181"/>
                    </a:lnTo>
                    <a:lnTo>
                      <a:pt x="3143" y="1200"/>
                    </a:lnTo>
                    <a:lnTo>
                      <a:pt x="3162" y="1200"/>
                    </a:lnTo>
                    <a:lnTo>
                      <a:pt x="3181" y="1181"/>
                    </a:lnTo>
                    <a:lnTo>
                      <a:pt x="3181" y="1162"/>
                    </a:lnTo>
                    <a:lnTo>
                      <a:pt x="3200" y="1162"/>
                    </a:lnTo>
                    <a:lnTo>
                      <a:pt x="3219" y="1162"/>
                    </a:lnTo>
                    <a:lnTo>
                      <a:pt x="3238" y="1181"/>
                    </a:lnTo>
                    <a:lnTo>
                      <a:pt x="3257" y="1181"/>
                    </a:lnTo>
                    <a:lnTo>
                      <a:pt x="3257" y="1162"/>
                    </a:lnTo>
                    <a:lnTo>
                      <a:pt x="3257" y="1143"/>
                    </a:lnTo>
                    <a:lnTo>
                      <a:pt x="3276" y="1143"/>
                    </a:lnTo>
                    <a:lnTo>
                      <a:pt x="3257" y="1143"/>
                    </a:lnTo>
                    <a:lnTo>
                      <a:pt x="3257" y="1124"/>
                    </a:lnTo>
                    <a:lnTo>
                      <a:pt x="3238" y="1143"/>
                    </a:lnTo>
                    <a:lnTo>
                      <a:pt x="3219" y="1143"/>
                    </a:lnTo>
                    <a:lnTo>
                      <a:pt x="3200" y="1124"/>
                    </a:lnTo>
                    <a:lnTo>
                      <a:pt x="3238" y="1124"/>
                    </a:lnTo>
                    <a:lnTo>
                      <a:pt x="3257" y="1124"/>
                    </a:lnTo>
                    <a:lnTo>
                      <a:pt x="3276" y="1105"/>
                    </a:lnTo>
                    <a:lnTo>
                      <a:pt x="3276" y="1086"/>
                    </a:lnTo>
                    <a:lnTo>
                      <a:pt x="3257" y="1067"/>
                    </a:lnTo>
                    <a:lnTo>
                      <a:pt x="3276" y="1048"/>
                    </a:lnTo>
                    <a:lnTo>
                      <a:pt x="3295" y="1067"/>
                    </a:lnTo>
                    <a:lnTo>
                      <a:pt x="3295" y="1048"/>
                    </a:lnTo>
                    <a:lnTo>
                      <a:pt x="3276" y="1029"/>
                    </a:lnTo>
                    <a:lnTo>
                      <a:pt x="3276" y="1009"/>
                    </a:lnTo>
                    <a:lnTo>
                      <a:pt x="3276" y="991"/>
                    </a:lnTo>
                    <a:lnTo>
                      <a:pt x="3295" y="1009"/>
                    </a:lnTo>
                    <a:lnTo>
                      <a:pt x="3352" y="1029"/>
                    </a:lnTo>
                    <a:lnTo>
                      <a:pt x="3371" y="1029"/>
                    </a:lnTo>
                    <a:lnTo>
                      <a:pt x="3371" y="1009"/>
                    </a:lnTo>
                    <a:lnTo>
                      <a:pt x="3352" y="1009"/>
                    </a:lnTo>
                    <a:lnTo>
                      <a:pt x="3371" y="991"/>
                    </a:lnTo>
                    <a:lnTo>
                      <a:pt x="3371" y="1009"/>
                    </a:lnTo>
                    <a:lnTo>
                      <a:pt x="3390" y="991"/>
                    </a:lnTo>
                    <a:lnTo>
                      <a:pt x="3371" y="991"/>
                    </a:lnTo>
                    <a:lnTo>
                      <a:pt x="3390" y="991"/>
                    </a:lnTo>
                    <a:lnTo>
                      <a:pt x="3409" y="991"/>
                    </a:lnTo>
                    <a:lnTo>
                      <a:pt x="3409" y="972"/>
                    </a:lnTo>
                    <a:lnTo>
                      <a:pt x="3390" y="972"/>
                    </a:lnTo>
                    <a:lnTo>
                      <a:pt x="3371" y="953"/>
                    </a:lnTo>
                    <a:close/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68" name="Freeform 39">
                <a:extLst>
                  <a:ext uri="{FF2B5EF4-FFF2-40B4-BE49-F238E27FC236}">
                    <a16:creationId xmlns:a16="http://schemas.microsoft.com/office/drawing/2014/main" id="{3120BF23-56DD-F845-8DFA-252F0D379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1950" y="10088563"/>
                <a:ext cx="1303338" cy="1228725"/>
              </a:xfrm>
              <a:custGeom>
                <a:avLst/>
                <a:gdLst>
                  <a:gd name="T0" fmla="*/ 2147483646 w 3620"/>
                  <a:gd name="T1" fmla="*/ 2147483646 h 3411"/>
                  <a:gd name="T2" fmla="*/ 2147483646 w 3620"/>
                  <a:gd name="T3" fmla="*/ 2147483646 h 3411"/>
                  <a:gd name="T4" fmla="*/ 2147483646 w 3620"/>
                  <a:gd name="T5" fmla="*/ 2147483646 h 3411"/>
                  <a:gd name="T6" fmla="*/ 2147483646 w 3620"/>
                  <a:gd name="T7" fmla="*/ 2147483646 h 3411"/>
                  <a:gd name="T8" fmla="*/ 2147483646 w 3620"/>
                  <a:gd name="T9" fmla="*/ 2147483646 h 3411"/>
                  <a:gd name="T10" fmla="*/ 2147483646 w 3620"/>
                  <a:gd name="T11" fmla="*/ 2147483646 h 3411"/>
                  <a:gd name="T12" fmla="*/ 2147483646 w 3620"/>
                  <a:gd name="T13" fmla="*/ 2147483646 h 3411"/>
                  <a:gd name="T14" fmla="*/ 2147483646 w 3620"/>
                  <a:gd name="T15" fmla="*/ 2147483646 h 3411"/>
                  <a:gd name="T16" fmla="*/ 2147483646 w 3620"/>
                  <a:gd name="T17" fmla="*/ 2147483646 h 3411"/>
                  <a:gd name="T18" fmla="*/ 2147483646 w 3620"/>
                  <a:gd name="T19" fmla="*/ 2147483646 h 3411"/>
                  <a:gd name="T20" fmla="*/ 2147483646 w 3620"/>
                  <a:gd name="T21" fmla="*/ 2147483646 h 3411"/>
                  <a:gd name="T22" fmla="*/ 2147483646 w 3620"/>
                  <a:gd name="T23" fmla="*/ 2147483646 h 3411"/>
                  <a:gd name="T24" fmla="*/ 2147483646 w 3620"/>
                  <a:gd name="T25" fmla="*/ 2147483646 h 3411"/>
                  <a:gd name="T26" fmla="*/ 2147483646 w 3620"/>
                  <a:gd name="T27" fmla="*/ 2147483646 h 3411"/>
                  <a:gd name="T28" fmla="*/ 2147483646 w 3620"/>
                  <a:gd name="T29" fmla="*/ 2147483646 h 3411"/>
                  <a:gd name="T30" fmla="*/ 2147483646 w 3620"/>
                  <a:gd name="T31" fmla="*/ 2147483646 h 3411"/>
                  <a:gd name="T32" fmla="*/ 2147483646 w 3620"/>
                  <a:gd name="T33" fmla="*/ 2147483646 h 3411"/>
                  <a:gd name="T34" fmla="*/ 2147483646 w 3620"/>
                  <a:gd name="T35" fmla="*/ 2147483646 h 3411"/>
                  <a:gd name="T36" fmla="*/ 2147483646 w 3620"/>
                  <a:gd name="T37" fmla="*/ 2147483646 h 3411"/>
                  <a:gd name="T38" fmla="*/ 2147483646 w 3620"/>
                  <a:gd name="T39" fmla="*/ 2147483646 h 3411"/>
                  <a:gd name="T40" fmla="*/ 2147483646 w 3620"/>
                  <a:gd name="T41" fmla="*/ 2147483646 h 3411"/>
                  <a:gd name="T42" fmla="*/ 2147483646 w 3620"/>
                  <a:gd name="T43" fmla="*/ 2147483646 h 3411"/>
                  <a:gd name="T44" fmla="*/ 2147483646 w 3620"/>
                  <a:gd name="T45" fmla="*/ 2147483646 h 3411"/>
                  <a:gd name="T46" fmla="*/ 2147483646 w 3620"/>
                  <a:gd name="T47" fmla="*/ 2147483646 h 3411"/>
                  <a:gd name="T48" fmla="*/ 2147483646 w 3620"/>
                  <a:gd name="T49" fmla="*/ 2147483646 h 3411"/>
                  <a:gd name="T50" fmla="*/ 2147483646 w 3620"/>
                  <a:gd name="T51" fmla="*/ 2147483646 h 3411"/>
                  <a:gd name="T52" fmla="*/ 2147483646 w 3620"/>
                  <a:gd name="T53" fmla="*/ 2147483646 h 3411"/>
                  <a:gd name="T54" fmla="*/ 2147483646 w 3620"/>
                  <a:gd name="T55" fmla="*/ 2147483646 h 3411"/>
                  <a:gd name="T56" fmla="*/ 2147483646 w 3620"/>
                  <a:gd name="T57" fmla="*/ 2147483646 h 3411"/>
                  <a:gd name="T58" fmla="*/ 2147483646 w 3620"/>
                  <a:gd name="T59" fmla="*/ 2147483646 h 3411"/>
                  <a:gd name="T60" fmla="*/ 2147483646 w 3620"/>
                  <a:gd name="T61" fmla="*/ 2147483646 h 3411"/>
                  <a:gd name="T62" fmla="*/ 2147483646 w 3620"/>
                  <a:gd name="T63" fmla="*/ 2147483646 h 3411"/>
                  <a:gd name="T64" fmla="*/ 2147483646 w 3620"/>
                  <a:gd name="T65" fmla="*/ 2147483646 h 3411"/>
                  <a:gd name="T66" fmla="*/ 2147483646 w 3620"/>
                  <a:gd name="T67" fmla="*/ 2147483646 h 3411"/>
                  <a:gd name="T68" fmla="*/ 2147483646 w 3620"/>
                  <a:gd name="T69" fmla="*/ 2147483646 h 3411"/>
                  <a:gd name="T70" fmla="*/ 2147483646 w 3620"/>
                  <a:gd name="T71" fmla="*/ 2147483646 h 3411"/>
                  <a:gd name="T72" fmla="*/ 2147483646 w 3620"/>
                  <a:gd name="T73" fmla="*/ 2147483646 h 3411"/>
                  <a:gd name="T74" fmla="*/ 2147483646 w 3620"/>
                  <a:gd name="T75" fmla="*/ 2147483646 h 3411"/>
                  <a:gd name="T76" fmla="*/ 2147483646 w 3620"/>
                  <a:gd name="T77" fmla="*/ 2147483646 h 3411"/>
                  <a:gd name="T78" fmla="*/ 2147483646 w 3620"/>
                  <a:gd name="T79" fmla="*/ 2147483646 h 3411"/>
                  <a:gd name="T80" fmla="*/ 2147483646 w 3620"/>
                  <a:gd name="T81" fmla="*/ 2147483646 h 3411"/>
                  <a:gd name="T82" fmla="*/ 2147483646 w 3620"/>
                  <a:gd name="T83" fmla="*/ 2147483646 h 3411"/>
                  <a:gd name="T84" fmla="*/ 2147483646 w 3620"/>
                  <a:gd name="T85" fmla="*/ 2147483646 h 3411"/>
                  <a:gd name="T86" fmla="*/ 2147483646 w 3620"/>
                  <a:gd name="T87" fmla="*/ 2147483646 h 3411"/>
                  <a:gd name="T88" fmla="*/ 2147483646 w 3620"/>
                  <a:gd name="T89" fmla="*/ 2147483646 h 3411"/>
                  <a:gd name="T90" fmla="*/ 2147483646 w 3620"/>
                  <a:gd name="T91" fmla="*/ 2147483646 h 3411"/>
                  <a:gd name="T92" fmla="*/ 2147483646 w 3620"/>
                  <a:gd name="T93" fmla="*/ 2147483646 h 3411"/>
                  <a:gd name="T94" fmla="*/ 2147483646 w 3620"/>
                  <a:gd name="T95" fmla="*/ 2147483646 h 3411"/>
                  <a:gd name="T96" fmla="*/ 2147483646 w 3620"/>
                  <a:gd name="T97" fmla="*/ 2147483646 h 3411"/>
                  <a:gd name="T98" fmla="*/ 2147483646 w 3620"/>
                  <a:gd name="T99" fmla="*/ 2147483646 h 3411"/>
                  <a:gd name="T100" fmla="*/ 2147483646 w 3620"/>
                  <a:gd name="T101" fmla="*/ 2147483646 h 3411"/>
                  <a:gd name="T102" fmla="*/ 2147483646 w 3620"/>
                  <a:gd name="T103" fmla="*/ 2147483646 h 3411"/>
                  <a:gd name="T104" fmla="*/ 2147483646 w 3620"/>
                  <a:gd name="T105" fmla="*/ 2147483646 h 3411"/>
                  <a:gd name="T106" fmla="*/ 2147483646 w 3620"/>
                  <a:gd name="T107" fmla="*/ 2147483646 h 3411"/>
                  <a:gd name="T108" fmla="*/ 2147483646 w 3620"/>
                  <a:gd name="T109" fmla="*/ 2147483646 h 3411"/>
                  <a:gd name="T110" fmla="*/ 2147483646 w 3620"/>
                  <a:gd name="T111" fmla="*/ 2147483646 h 3411"/>
                  <a:gd name="T112" fmla="*/ 2147483646 w 3620"/>
                  <a:gd name="T113" fmla="*/ 2147483646 h 3411"/>
                  <a:gd name="T114" fmla="*/ 2147483646 w 3620"/>
                  <a:gd name="T115" fmla="*/ 2147483646 h 3411"/>
                  <a:gd name="T116" fmla="*/ 2147483646 w 3620"/>
                  <a:gd name="T117" fmla="*/ 2147483646 h 3411"/>
                  <a:gd name="T118" fmla="*/ 2147483646 w 3620"/>
                  <a:gd name="T119" fmla="*/ 2147483646 h 3411"/>
                  <a:gd name="T120" fmla="*/ 2147483646 w 3620"/>
                  <a:gd name="T121" fmla="*/ 2147483646 h 3411"/>
                  <a:gd name="T122" fmla="*/ 2147483646 w 3620"/>
                  <a:gd name="T123" fmla="*/ 2147483646 h 341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620" h="3411">
                    <a:moveTo>
                      <a:pt x="3619" y="857"/>
                    </a:moveTo>
                    <a:lnTo>
                      <a:pt x="3600" y="819"/>
                    </a:lnTo>
                    <a:lnTo>
                      <a:pt x="3600" y="800"/>
                    </a:lnTo>
                    <a:lnTo>
                      <a:pt x="3600" y="781"/>
                    </a:lnTo>
                    <a:lnTo>
                      <a:pt x="3600" y="762"/>
                    </a:lnTo>
                    <a:lnTo>
                      <a:pt x="3600" y="743"/>
                    </a:lnTo>
                    <a:lnTo>
                      <a:pt x="3581" y="686"/>
                    </a:lnTo>
                    <a:lnTo>
                      <a:pt x="3562" y="686"/>
                    </a:lnTo>
                    <a:lnTo>
                      <a:pt x="3543" y="667"/>
                    </a:lnTo>
                    <a:lnTo>
                      <a:pt x="3524" y="667"/>
                    </a:lnTo>
                    <a:lnTo>
                      <a:pt x="3505" y="647"/>
                    </a:lnTo>
                    <a:lnTo>
                      <a:pt x="3505" y="628"/>
                    </a:lnTo>
                    <a:lnTo>
                      <a:pt x="3467" y="628"/>
                    </a:lnTo>
                    <a:lnTo>
                      <a:pt x="3467" y="609"/>
                    </a:lnTo>
                    <a:lnTo>
                      <a:pt x="3467" y="591"/>
                    </a:lnTo>
                    <a:lnTo>
                      <a:pt x="3447" y="591"/>
                    </a:lnTo>
                    <a:lnTo>
                      <a:pt x="3371" y="571"/>
                    </a:lnTo>
                    <a:lnTo>
                      <a:pt x="3314" y="552"/>
                    </a:lnTo>
                    <a:lnTo>
                      <a:pt x="3295" y="552"/>
                    </a:lnTo>
                    <a:lnTo>
                      <a:pt x="3295" y="533"/>
                    </a:lnTo>
                    <a:lnTo>
                      <a:pt x="3295" y="514"/>
                    </a:lnTo>
                    <a:lnTo>
                      <a:pt x="3295" y="476"/>
                    </a:lnTo>
                    <a:lnTo>
                      <a:pt x="3276" y="457"/>
                    </a:lnTo>
                    <a:lnTo>
                      <a:pt x="3257" y="419"/>
                    </a:lnTo>
                    <a:lnTo>
                      <a:pt x="3238" y="419"/>
                    </a:lnTo>
                    <a:lnTo>
                      <a:pt x="3238" y="400"/>
                    </a:lnTo>
                    <a:lnTo>
                      <a:pt x="3200" y="400"/>
                    </a:lnTo>
                    <a:lnTo>
                      <a:pt x="3181" y="400"/>
                    </a:lnTo>
                    <a:lnTo>
                      <a:pt x="3010" y="419"/>
                    </a:lnTo>
                    <a:lnTo>
                      <a:pt x="2971" y="419"/>
                    </a:lnTo>
                    <a:lnTo>
                      <a:pt x="2952" y="419"/>
                    </a:lnTo>
                    <a:lnTo>
                      <a:pt x="2934" y="381"/>
                    </a:lnTo>
                    <a:lnTo>
                      <a:pt x="2895" y="305"/>
                    </a:lnTo>
                    <a:lnTo>
                      <a:pt x="2876" y="286"/>
                    </a:lnTo>
                    <a:lnTo>
                      <a:pt x="2838" y="247"/>
                    </a:lnTo>
                    <a:lnTo>
                      <a:pt x="2800" y="210"/>
                    </a:lnTo>
                    <a:lnTo>
                      <a:pt x="2724" y="190"/>
                    </a:lnTo>
                    <a:lnTo>
                      <a:pt x="2685" y="171"/>
                    </a:lnTo>
                    <a:lnTo>
                      <a:pt x="2667" y="171"/>
                    </a:lnTo>
                    <a:lnTo>
                      <a:pt x="2648" y="152"/>
                    </a:lnTo>
                    <a:lnTo>
                      <a:pt x="2590" y="133"/>
                    </a:lnTo>
                    <a:lnTo>
                      <a:pt x="2590" y="114"/>
                    </a:lnTo>
                    <a:lnTo>
                      <a:pt x="2571" y="95"/>
                    </a:lnTo>
                    <a:lnTo>
                      <a:pt x="2553" y="95"/>
                    </a:lnTo>
                    <a:lnTo>
                      <a:pt x="2533" y="76"/>
                    </a:lnTo>
                    <a:lnTo>
                      <a:pt x="2514" y="76"/>
                    </a:lnTo>
                    <a:lnTo>
                      <a:pt x="2495" y="76"/>
                    </a:lnTo>
                    <a:lnTo>
                      <a:pt x="2457" y="38"/>
                    </a:lnTo>
                    <a:lnTo>
                      <a:pt x="2438" y="19"/>
                    </a:lnTo>
                    <a:lnTo>
                      <a:pt x="2400" y="0"/>
                    </a:lnTo>
                    <a:lnTo>
                      <a:pt x="2304" y="0"/>
                    </a:lnTo>
                    <a:lnTo>
                      <a:pt x="2286" y="19"/>
                    </a:lnTo>
                    <a:lnTo>
                      <a:pt x="2286" y="38"/>
                    </a:lnTo>
                    <a:lnTo>
                      <a:pt x="2324" y="57"/>
                    </a:lnTo>
                    <a:lnTo>
                      <a:pt x="2324" y="76"/>
                    </a:lnTo>
                    <a:lnTo>
                      <a:pt x="2324" y="95"/>
                    </a:lnTo>
                    <a:lnTo>
                      <a:pt x="2304" y="95"/>
                    </a:lnTo>
                    <a:lnTo>
                      <a:pt x="2286" y="95"/>
                    </a:lnTo>
                    <a:lnTo>
                      <a:pt x="2267" y="95"/>
                    </a:lnTo>
                    <a:lnTo>
                      <a:pt x="2248" y="133"/>
                    </a:lnTo>
                    <a:lnTo>
                      <a:pt x="2209" y="190"/>
                    </a:lnTo>
                    <a:lnTo>
                      <a:pt x="2209" y="210"/>
                    </a:lnTo>
                    <a:lnTo>
                      <a:pt x="2209" y="228"/>
                    </a:lnTo>
                    <a:lnTo>
                      <a:pt x="2228" y="228"/>
                    </a:lnTo>
                    <a:lnTo>
                      <a:pt x="2324" y="305"/>
                    </a:lnTo>
                    <a:lnTo>
                      <a:pt x="2362" y="324"/>
                    </a:lnTo>
                    <a:lnTo>
                      <a:pt x="2381" y="342"/>
                    </a:lnTo>
                    <a:lnTo>
                      <a:pt x="2381" y="362"/>
                    </a:lnTo>
                    <a:lnTo>
                      <a:pt x="2400" y="362"/>
                    </a:lnTo>
                    <a:lnTo>
                      <a:pt x="2400" y="400"/>
                    </a:lnTo>
                    <a:lnTo>
                      <a:pt x="2400" y="419"/>
                    </a:lnTo>
                    <a:lnTo>
                      <a:pt x="2381" y="438"/>
                    </a:lnTo>
                    <a:lnTo>
                      <a:pt x="2362" y="457"/>
                    </a:lnTo>
                    <a:lnTo>
                      <a:pt x="2343" y="457"/>
                    </a:lnTo>
                    <a:lnTo>
                      <a:pt x="2343" y="476"/>
                    </a:lnTo>
                    <a:lnTo>
                      <a:pt x="2343" y="495"/>
                    </a:lnTo>
                    <a:lnTo>
                      <a:pt x="2324" y="514"/>
                    </a:lnTo>
                    <a:lnTo>
                      <a:pt x="2324" y="533"/>
                    </a:lnTo>
                    <a:lnTo>
                      <a:pt x="2304" y="552"/>
                    </a:lnTo>
                    <a:lnTo>
                      <a:pt x="2267" y="591"/>
                    </a:lnTo>
                    <a:lnTo>
                      <a:pt x="2248" y="591"/>
                    </a:lnTo>
                    <a:lnTo>
                      <a:pt x="2248" y="609"/>
                    </a:lnTo>
                    <a:lnTo>
                      <a:pt x="2228" y="609"/>
                    </a:lnTo>
                    <a:lnTo>
                      <a:pt x="2190" y="609"/>
                    </a:lnTo>
                    <a:lnTo>
                      <a:pt x="2172" y="628"/>
                    </a:lnTo>
                    <a:lnTo>
                      <a:pt x="2172" y="647"/>
                    </a:lnTo>
                    <a:lnTo>
                      <a:pt x="2172" y="667"/>
                    </a:lnTo>
                    <a:lnTo>
                      <a:pt x="2152" y="686"/>
                    </a:lnTo>
                    <a:lnTo>
                      <a:pt x="2152" y="705"/>
                    </a:lnTo>
                    <a:lnTo>
                      <a:pt x="2152" y="723"/>
                    </a:lnTo>
                    <a:lnTo>
                      <a:pt x="2152" y="743"/>
                    </a:lnTo>
                    <a:lnTo>
                      <a:pt x="2152" y="762"/>
                    </a:lnTo>
                    <a:lnTo>
                      <a:pt x="2114" y="781"/>
                    </a:lnTo>
                    <a:lnTo>
                      <a:pt x="2057" y="819"/>
                    </a:lnTo>
                    <a:lnTo>
                      <a:pt x="2038" y="838"/>
                    </a:lnTo>
                    <a:lnTo>
                      <a:pt x="2038" y="857"/>
                    </a:lnTo>
                    <a:lnTo>
                      <a:pt x="2038" y="876"/>
                    </a:lnTo>
                    <a:lnTo>
                      <a:pt x="2038" y="895"/>
                    </a:lnTo>
                    <a:lnTo>
                      <a:pt x="2019" y="990"/>
                    </a:lnTo>
                    <a:lnTo>
                      <a:pt x="2019" y="1009"/>
                    </a:lnTo>
                    <a:lnTo>
                      <a:pt x="1981" y="1048"/>
                    </a:lnTo>
                    <a:lnTo>
                      <a:pt x="1962" y="1067"/>
                    </a:lnTo>
                    <a:lnTo>
                      <a:pt x="1962" y="1085"/>
                    </a:lnTo>
                    <a:lnTo>
                      <a:pt x="1981" y="1104"/>
                    </a:lnTo>
                    <a:lnTo>
                      <a:pt x="1981" y="1124"/>
                    </a:lnTo>
                    <a:lnTo>
                      <a:pt x="1962" y="1124"/>
                    </a:lnTo>
                    <a:lnTo>
                      <a:pt x="1962" y="1143"/>
                    </a:lnTo>
                    <a:lnTo>
                      <a:pt x="1905" y="1200"/>
                    </a:lnTo>
                    <a:lnTo>
                      <a:pt x="1886" y="1200"/>
                    </a:lnTo>
                    <a:lnTo>
                      <a:pt x="1867" y="1200"/>
                    </a:lnTo>
                    <a:lnTo>
                      <a:pt x="1847" y="1200"/>
                    </a:lnTo>
                    <a:lnTo>
                      <a:pt x="1847" y="1181"/>
                    </a:lnTo>
                    <a:lnTo>
                      <a:pt x="1828" y="1143"/>
                    </a:lnTo>
                    <a:lnTo>
                      <a:pt x="1810" y="1124"/>
                    </a:lnTo>
                    <a:lnTo>
                      <a:pt x="1791" y="1143"/>
                    </a:lnTo>
                    <a:lnTo>
                      <a:pt x="1771" y="1162"/>
                    </a:lnTo>
                    <a:lnTo>
                      <a:pt x="1752" y="1162"/>
                    </a:lnTo>
                    <a:lnTo>
                      <a:pt x="1733" y="1162"/>
                    </a:lnTo>
                    <a:lnTo>
                      <a:pt x="1695" y="1162"/>
                    </a:lnTo>
                    <a:lnTo>
                      <a:pt x="1657" y="1181"/>
                    </a:lnTo>
                    <a:lnTo>
                      <a:pt x="1619" y="1219"/>
                    </a:lnTo>
                    <a:lnTo>
                      <a:pt x="1619" y="1238"/>
                    </a:lnTo>
                    <a:lnTo>
                      <a:pt x="1600" y="1257"/>
                    </a:lnTo>
                    <a:lnTo>
                      <a:pt x="1600" y="1276"/>
                    </a:lnTo>
                    <a:lnTo>
                      <a:pt x="1619" y="1276"/>
                    </a:lnTo>
                    <a:lnTo>
                      <a:pt x="1619" y="1314"/>
                    </a:lnTo>
                    <a:lnTo>
                      <a:pt x="1638" y="1333"/>
                    </a:lnTo>
                    <a:lnTo>
                      <a:pt x="1638" y="1352"/>
                    </a:lnTo>
                    <a:lnTo>
                      <a:pt x="1619" y="1371"/>
                    </a:lnTo>
                    <a:lnTo>
                      <a:pt x="1581" y="1429"/>
                    </a:lnTo>
                    <a:lnTo>
                      <a:pt x="1562" y="1448"/>
                    </a:lnTo>
                    <a:lnTo>
                      <a:pt x="1543" y="1466"/>
                    </a:lnTo>
                    <a:lnTo>
                      <a:pt x="1466" y="1600"/>
                    </a:lnTo>
                    <a:lnTo>
                      <a:pt x="1447" y="1676"/>
                    </a:lnTo>
                    <a:lnTo>
                      <a:pt x="1410" y="1695"/>
                    </a:lnTo>
                    <a:lnTo>
                      <a:pt x="1410" y="1714"/>
                    </a:lnTo>
                    <a:lnTo>
                      <a:pt x="1390" y="1733"/>
                    </a:lnTo>
                    <a:lnTo>
                      <a:pt x="1390" y="1752"/>
                    </a:lnTo>
                    <a:lnTo>
                      <a:pt x="1371" y="1771"/>
                    </a:lnTo>
                    <a:lnTo>
                      <a:pt x="1352" y="1771"/>
                    </a:lnTo>
                    <a:lnTo>
                      <a:pt x="1352" y="1790"/>
                    </a:lnTo>
                    <a:lnTo>
                      <a:pt x="1333" y="1790"/>
                    </a:lnTo>
                    <a:lnTo>
                      <a:pt x="1333" y="1810"/>
                    </a:lnTo>
                    <a:lnTo>
                      <a:pt x="1314" y="1810"/>
                    </a:lnTo>
                    <a:lnTo>
                      <a:pt x="1314" y="1828"/>
                    </a:lnTo>
                    <a:lnTo>
                      <a:pt x="1295" y="1828"/>
                    </a:lnTo>
                    <a:lnTo>
                      <a:pt x="1295" y="1847"/>
                    </a:lnTo>
                    <a:lnTo>
                      <a:pt x="1276" y="1847"/>
                    </a:lnTo>
                    <a:lnTo>
                      <a:pt x="1257" y="1828"/>
                    </a:lnTo>
                    <a:lnTo>
                      <a:pt x="1238" y="1828"/>
                    </a:lnTo>
                    <a:lnTo>
                      <a:pt x="1181" y="1847"/>
                    </a:lnTo>
                    <a:lnTo>
                      <a:pt x="1162" y="1847"/>
                    </a:lnTo>
                    <a:lnTo>
                      <a:pt x="1143" y="1847"/>
                    </a:lnTo>
                    <a:lnTo>
                      <a:pt x="1124" y="1847"/>
                    </a:lnTo>
                    <a:lnTo>
                      <a:pt x="1105" y="1847"/>
                    </a:lnTo>
                    <a:lnTo>
                      <a:pt x="1085" y="1847"/>
                    </a:lnTo>
                    <a:lnTo>
                      <a:pt x="1066" y="1847"/>
                    </a:lnTo>
                    <a:lnTo>
                      <a:pt x="1066" y="1828"/>
                    </a:lnTo>
                    <a:lnTo>
                      <a:pt x="1048" y="1828"/>
                    </a:lnTo>
                    <a:lnTo>
                      <a:pt x="1048" y="1810"/>
                    </a:lnTo>
                    <a:lnTo>
                      <a:pt x="1048" y="1771"/>
                    </a:lnTo>
                    <a:lnTo>
                      <a:pt x="1029" y="1771"/>
                    </a:lnTo>
                    <a:lnTo>
                      <a:pt x="1009" y="1752"/>
                    </a:lnTo>
                    <a:lnTo>
                      <a:pt x="1009" y="1714"/>
                    </a:lnTo>
                    <a:lnTo>
                      <a:pt x="990" y="1676"/>
                    </a:lnTo>
                    <a:lnTo>
                      <a:pt x="990" y="1657"/>
                    </a:lnTo>
                    <a:lnTo>
                      <a:pt x="971" y="1638"/>
                    </a:lnTo>
                    <a:lnTo>
                      <a:pt x="952" y="1619"/>
                    </a:lnTo>
                    <a:lnTo>
                      <a:pt x="933" y="1619"/>
                    </a:lnTo>
                    <a:lnTo>
                      <a:pt x="933" y="1600"/>
                    </a:lnTo>
                    <a:lnTo>
                      <a:pt x="914" y="1619"/>
                    </a:lnTo>
                    <a:lnTo>
                      <a:pt x="895" y="1619"/>
                    </a:lnTo>
                    <a:lnTo>
                      <a:pt x="876" y="1619"/>
                    </a:lnTo>
                    <a:lnTo>
                      <a:pt x="857" y="1619"/>
                    </a:lnTo>
                    <a:lnTo>
                      <a:pt x="838" y="1619"/>
                    </a:lnTo>
                    <a:lnTo>
                      <a:pt x="838" y="1638"/>
                    </a:lnTo>
                    <a:lnTo>
                      <a:pt x="838" y="1657"/>
                    </a:lnTo>
                    <a:lnTo>
                      <a:pt x="819" y="1657"/>
                    </a:lnTo>
                    <a:lnTo>
                      <a:pt x="762" y="1657"/>
                    </a:lnTo>
                    <a:lnTo>
                      <a:pt x="743" y="1676"/>
                    </a:lnTo>
                    <a:lnTo>
                      <a:pt x="724" y="1695"/>
                    </a:lnTo>
                    <a:lnTo>
                      <a:pt x="704" y="1695"/>
                    </a:lnTo>
                    <a:lnTo>
                      <a:pt x="704" y="1676"/>
                    </a:lnTo>
                    <a:lnTo>
                      <a:pt x="686" y="1676"/>
                    </a:lnTo>
                    <a:lnTo>
                      <a:pt x="686" y="1657"/>
                    </a:lnTo>
                    <a:lnTo>
                      <a:pt x="667" y="1657"/>
                    </a:lnTo>
                    <a:lnTo>
                      <a:pt x="667" y="1638"/>
                    </a:lnTo>
                    <a:lnTo>
                      <a:pt x="648" y="1619"/>
                    </a:lnTo>
                    <a:lnTo>
                      <a:pt x="648" y="1600"/>
                    </a:lnTo>
                    <a:lnTo>
                      <a:pt x="628" y="1600"/>
                    </a:lnTo>
                    <a:lnTo>
                      <a:pt x="533" y="1562"/>
                    </a:lnTo>
                    <a:lnTo>
                      <a:pt x="514" y="1562"/>
                    </a:lnTo>
                    <a:lnTo>
                      <a:pt x="457" y="1543"/>
                    </a:lnTo>
                    <a:lnTo>
                      <a:pt x="438" y="1543"/>
                    </a:lnTo>
                    <a:lnTo>
                      <a:pt x="419" y="1524"/>
                    </a:lnTo>
                    <a:lnTo>
                      <a:pt x="400" y="1524"/>
                    </a:lnTo>
                    <a:lnTo>
                      <a:pt x="400" y="1505"/>
                    </a:lnTo>
                    <a:lnTo>
                      <a:pt x="381" y="1524"/>
                    </a:lnTo>
                    <a:lnTo>
                      <a:pt x="323" y="1600"/>
                    </a:lnTo>
                    <a:lnTo>
                      <a:pt x="323" y="1619"/>
                    </a:lnTo>
                    <a:lnTo>
                      <a:pt x="343" y="1638"/>
                    </a:lnTo>
                    <a:lnTo>
                      <a:pt x="323" y="1657"/>
                    </a:lnTo>
                    <a:lnTo>
                      <a:pt x="267" y="1638"/>
                    </a:lnTo>
                    <a:lnTo>
                      <a:pt x="267" y="1657"/>
                    </a:lnTo>
                    <a:lnTo>
                      <a:pt x="247" y="1657"/>
                    </a:lnTo>
                    <a:lnTo>
                      <a:pt x="247" y="1676"/>
                    </a:lnTo>
                    <a:lnTo>
                      <a:pt x="267" y="1676"/>
                    </a:lnTo>
                    <a:lnTo>
                      <a:pt x="267" y="1695"/>
                    </a:lnTo>
                    <a:lnTo>
                      <a:pt x="267" y="1714"/>
                    </a:lnTo>
                    <a:lnTo>
                      <a:pt x="247" y="1714"/>
                    </a:lnTo>
                    <a:lnTo>
                      <a:pt x="209" y="1733"/>
                    </a:lnTo>
                    <a:lnTo>
                      <a:pt x="209" y="1752"/>
                    </a:lnTo>
                    <a:lnTo>
                      <a:pt x="209" y="1771"/>
                    </a:lnTo>
                    <a:lnTo>
                      <a:pt x="228" y="1771"/>
                    </a:lnTo>
                    <a:lnTo>
                      <a:pt x="247" y="1790"/>
                    </a:lnTo>
                    <a:lnTo>
                      <a:pt x="286" y="1828"/>
                    </a:lnTo>
                    <a:lnTo>
                      <a:pt x="343" y="1866"/>
                    </a:lnTo>
                    <a:lnTo>
                      <a:pt x="343" y="1886"/>
                    </a:lnTo>
                    <a:lnTo>
                      <a:pt x="343" y="1905"/>
                    </a:lnTo>
                    <a:lnTo>
                      <a:pt x="323" y="1924"/>
                    </a:lnTo>
                    <a:lnTo>
                      <a:pt x="323" y="1942"/>
                    </a:lnTo>
                    <a:lnTo>
                      <a:pt x="323" y="1962"/>
                    </a:lnTo>
                    <a:lnTo>
                      <a:pt x="323" y="1981"/>
                    </a:lnTo>
                    <a:lnTo>
                      <a:pt x="323" y="2000"/>
                    </a:lnTo>
                    <a:lnTo>
                      <a:pt x="305" y="2000"/>
                    </a:lnTo>
                    <a:lnTo>
                      <a:pt x="286" y="2000"/>
                    </a:lnTo>
                    <a:lnTo>
                      <a:pt x="267" y="2000"/>
                    </a:lnTo>
                    <a:lnTo>
                      <a:pt x="209" y="2038"/>
                    </a:lnTo>
                    <a:lnTo>
                      <a:pt x="209" y="2057"/>
                    </a:lnTo>
                    <a:lnTo>
                      <a:pt x="209" y="2095"/>
                    </a:lnTo>
                    <a:lnTo>
                      <a:pt x="191" y="2114"/>
                    </a:lnTo>
                    <a:lnTo>
                      <a:pt x="152" y="2114"/>
                    </a:lnTo>
                    <a:lnTo>
                      <a:pt x="133" y="2133"/>
                    </a:lnTo>
                    <a:lnTo>
                      <a:pt x="133" y="2152"/>
                    </a:lnTo>
                    <a:lnTo>
                      <a:pt x="114" y="2152"/>
                    </a:lnTo>
                    <a:lnTo>
                      <a:pt x="114" y="2133"/>
                    </a:lnTo>
                    <a:lnTo>
                      <a:pt x="95" y="2133"/>
                    </a:lnTo>
                    <a:lnTo>
                      <a:pt x="76" y="2152"/>
                    </a:lnTo>
                    <a:lnTo>
                      <a:pt x="57" y="2171"/>
                    </a:lnTo>
                    <a:lnTo>
                      <a:pt x="57" y="2191"/>
                    </a:lnTo>
                    <a:lnTo>
                      <a:pt x="38" y="2209"/>
                    </a:lnTo>
                    <a:lnTo>
                      <a:pt x="19" y="2209"/>
                    </a:lnTo>
                    <a:lnTo>
                      <a:pt x="19" y="2228"/>
                    </a:lnTo>
                    <a:lnTo>
                      <a:pt x="0" y="2247"/>
                    </a:lnTo>
                    <a:lnTo>
                      <a:pt x="0" y="2267"/>
                    </a:lnTo>
                    <a:lnTo>
                      <a:pt x="0" y="2305"/>
                    </a:lnTo>
                    <a:lnTo>
                      <a:pt x="19" y="2305"/>
                    </a:lnTo>
                    <a:lnTo>
                      <a:pt x="19" y="2323"/>
                    </a:lnTo>
                    <a:lnTo>
                      <a:pt x="19" y="2343"/>
                    </a:lnTo>
                    <a:lnTo>
                      <a:pt x="38" y="2343"/>
                    </a:lnTo>
                    <a:lnTo>
                      <a:pt x="57" y="2343"/>
                    </a:lnTo>
                    <a:lnTo>
                      <a:pt x="76" y="2362"/>
                    </a:lnTo>
                    <a:lnTo>
                      <a:pt x="95" y="2362"/>
                    </a:lnTo>
                    <a:lnTo>
                      <a:pt x="95" y="2381"/>
                    </a:lnTo>
                    <a:lnTo>
                      <a:pt x="95" y="2400"/>
                    </a:lnTo>
                    <a:lnTo>
                      <a:pt x="95" y="2438"/>
                    </a:lnTo>
                    <a:lnTo>
                      <a:pt x="95" y="2457"/>
                    </a:lnTo>
                    <a:lnTo>
                      <a:pt x="133" y="2476"/>
                    </a:lnTo>
                    <a:lnTo>
                      <a:pt x="171" y="2495"/>
                    </a:lnTo>
                    <a:lnTo>
                      <a:pt x="209" y="2495"/>
                    </a:lnTo>
                    <a:lnTo>
                      <a:pt x="228" y="2495"/>
                    </a:lnTo>
                    <a:lnTo>
                      <a:pt x="247" y="2495"/>
                    </a:lnTo>
                    <a:lnTo>
                      <a:pt x="267" y="2514"/>
                    </a:lnTo>
                    <a:lnTo>
                      <a:pt x="286" y="2495"/>
                    </a:lnTo>
                    <a:lnTo>
                      <a:pt x="286" y="2476"/>
                    </a:lnTo>
                    <a:lnTo>
                      <a:pt x="305" y="2476"/>
                    </a:lnTo>
                    <a:lnTo>
                      <a:pt x="323" y="2495"/>
                    </a:lnTo>
                    <a:lnTo>
                      <a:pt x="305" y="2552"/>
                    </a:lnTo>
                    <a:lnTo>
                      <a:pt x="323" y="2572"/>
                    </a:lnTo>
                    <a:lnTo>
                      <a:pt x="323" y="2590"/>
                    </a:lnTo>
                    <a:lnTo>
                      <a:pt x="343" y="2609"/>
                    </a:lnTo>
                    <a:lnTo>
                      <a:pt x="323" y="2628"/>
                    </a:lnTo>
                    <a:lnTo>
                      <a:pt x="343" y="2667"/>
                    </a:lnTo>
                    <a:lnTo>
                      <a:pt x="343" y="2686"/>
                    </a:lnTo>
                    <a:lnTo>
                      <a:pt x="343" y="2704"/>
                    </a:lnTo>
                    <a:lnTo>
                      <a:pt x="343" y="2724"/>
                    </a:lnTo>
                    <a:lnTo>
                      <a:pt x="343" y="2743"/>
                    </a:lnTo>
                    <a:lnTo>
                      <a:pt x="362" y="2762"/>
                    </a:lnTo>
                    <a:lnTo>
                      <a:pt x="381" y="2781"/>
                    </a:lnTo>
                    <a:lnTo>
                      <a:pt x="400" y="2800"/>
                    </a:lnTo>
                    <a:lnTo>
                      <a:pt x="419" y="2800"/>
                    </a:lnTo>
                    <a:lnTo>
                      <a:pt x="438" y="2800"/>
                    </a:lnTo>
                    <a:lnTo>
                      <a:pt x="514" y="2762"/>
                    </a:lnTo>
                    <a:lnTo>
                      <a:pt x="533" y="2762"/>
                    </a:lnTo>
                    <a:lnTo>
                      <a:pt x="552" y="2762"/>
                    </a:lnTo>
                    <a:lnTo>
                      <a:pt x="590" y="2800"/>
                    </a:lnTo>
                    <a:lnTo>
                      <a:pt x="609" y="2800"/>
                    </a:lnTo>
                    <a:lnTo>
                      <a:pt x="628" y="2800"/>
                    </a:lnTo>
                    <a:lnTo>
                      <a:pt x="648" y="2800"/>
                    </a:lnTo>
                    <a:lnTo>
                      <a:pt x="667" y="2800"/>
                    </a:lnTo>
                    <a:lnTo>
                      <a:pt x="704" y="2819"/>
                    </a:lnTo>
                    <a:lnTo>
                      <a:pt x="724" y="2838"/>
                    </a:lnTo>
                    <a:lnTo>
                      <a:pt x="724" y="2857"/>
                    </a:lnTo>
                    <a:lnTo>
                      <a:pt x="724" y="2895"/>
                    </a:lnTo>
                    <a:lnTo>
                      <a:pt x="724" y="2914"/>
                    </a:lnTo>
                    <a:lnTo>
                      <a:pt x="724" y="2952"/>
                    </a:lnTo>
                    <a:lnTo>
                      <a:pt x="743" y="2990"/>
                    </a:lnTo>
                    <a:lnTo>
                      <a:pt x="762" y="3009"/>
                    </a:lnTo>
                    <a:lnTo>
                      <a:pt x="781" y="3048"/>
                    </a:lnTo>
                    <a:lnTo>
                      <a:pt x="819" y="3085"/>
                    </a:lnTo>
                    <a:lnTo>
                      <a:pt x="838" y="3105"/>
                    </a:lnTo>
                    <a:lnTo>
                      <a:pt x="876" y="3124"/>
                    </a:lnTo>
                    <a:lnTo>
                      <a:pt x="895" y="3124"/>
                    </a:lnTo>
                    <a:lnTo>
                      <a:pt x="895" y="3105"/>
                    </a:lnTo>
                    <a:lnTo>
                      <a:pt x="895" y="3085"/>
                    </a:lnTo>
                    <a:lnTo>
                      <a:pt x="895" y="3066"/>
                    </a:lnTo>
                    <a:lnTo>
                      <a:pt x="895" y="3048"/>
                    </a:lnTo>
                    <a:lnTo>
                      <a:pt x="914" y="3029"/>
                    </a:lnTo>
                    <a:lnTo>
                      <a:pt x="914" y="3009"/>
                    </a:lnTo>
                    <a:lnTo>
                      <a:pt x="914" y="2990"/>
                    </a:lnTo>
                    <a:lnTo>
                      <a:pt x="914" y="2971"/>
                    </a:lnTo>
                    <a:lnTo>
                      <a:pt x="876" y="2933"/>
                    </a:lnTo>
                    <a:lnTo>
                      <a:pt x="876" y="2914"/>
                    </a:lnTo>
                    <a:lnTo>
                      <a:pt x="876" y="2895"/>
                    </a:lnTo>
                    <a:lnTo>
                      <a:pt x="876" y="2876"/>
                    </a:lnTo>
                    <a:lnTo>
                      <a:pt x="895" y="2876"/>
                    </a:lnTo>
                    <a:lnTo>
                      <a:pt x="914" y="2876"/>
                    </a:lnTo>
                    <a:lnTo>
                      <a:pt x="914" y="2895"/>
                    </a:lnTo>
                    <a:lnTo>
                      <a:pt x="952" y="2933"/>
                    </a:lnTo>
                    <a:lnTo>
                      <a:pt x="952" y="2952"/>
                    </a:lnTo>
                    <a:lnTo>
                      <a:pt x="971" y="2990"/>
                    </a:lnTo>
                    <a:lnTo>
                      <a:pt x="990" y="3029"/>
                    </a:lnTo>
                    <a:lnTo>
                      <a:pt x="990" y="3048"/>
                    </a:lnTo>
                    <a:lnTo>
                      <a:pt x="990" y="3066"/>
                    </a:lnTo>
                    <a:lnTo>
                      <a:pt x="971" y="3085"/>
                    </a:lnTo>
                    <a:lnTo>
                      <a:pt x="952" y="3124"/>
                    </a:lnTo>
                    <a:lnTo>
                      <a:pt x="933" y="3124"/>
                    </a:lnTo>
                    <a:lnTo>
                      <a:pt x="933" y="3143"/>
                    </a:lnTo>
                    <a:lnTo>
                      <a:pt x="952" y="3143"/>
                    </a:lnTo>
                    <a:lnTo>
                      <a:pt x="990" y="3143"/>
                    </a:lnTo>
                    <a:lnTo>
                      <a:pt x="1009" y="3143"/>
                    </a:lnTo>
                    <a:lnTo>
                      <a:pt x="1029" y="3143"/>
                    </a:lnTo>
                    <a:lnTo>
                      <a:pt x="1029" y="3162"/>
                    </a:lnTo>
                    <a:lnTo>
                      <a:pt x="1048" y="3162"/>
                    </a:lnTo>
                    <a:lnTo>
                      <a:pt x="1066" y="3162"/>
                    </a:lnTo>
                    <a:lnTo>
                      <a:pt x="1085" y="3162"/>
                    </a:lnTo>
                    <a:lnTo>
                      <a:pt x="1085" y="3143"/>
                    </a:lnTo>
                    <a:lnTo>
                      <a:pt x="1085" y="3124"/>
                    </a:lnTo>
                    <a:lnTo>
                      <a:pt x="1085" y="3105"/>
                    </a:lnTo>
                    <a:lnTo>
                      <a:pt x="1085" y="3085"/>
                    </a:lnTo>
                    <a:lnTo>
                      <a:pt x="1105" y="3085"/>
                    </a:lnTo>
                    <a:lnTo>
                      <a:pt x="1105" y="3066"/>
                    </a:lnTo>
                    <a:lnTo>
                      <a:pt x="1124" y="3085"/>
                    </a:lnTo>
                    <a:lnTo>
                      <a:pt x="1143" y="3066"/>
                    </a:lnTo>
                    <a:lnTo>
                      <a:pt x="1143" y="3048"/>
                    </a:lnTo>
                    <a:lnTo>
                      <a:pt x="1162" y="3029"/>
                    </a:lnTo>
                    <a:lnTo>
                      <a:pt x="1162" y="3009"/>
                    </a:lnTo>
                    <a:lnTo>
                      <a:pt x="1162" y="2990"/>
                    </a:lnTo>
                    <a:lnTo>
                      <a:pt x="1143" y="2952"/>
                    </a:lnTo>
                    <a:lnTo>
                      <a:pt x="1143" y="2933"/>
                    </a:lnTo>
                    <a:lnTo>
                      <a:pt x="1162" y="2933"/>
                    </a:lnTo>
                    <a:lnTo>
                      <a:pt x="1200" y="2895"/>
                    </a:lnTo>
                    <a:lnTo>
                      <a:pt x="1219" y="2895"/>
                    </a:lnTo>
                    <a:lnTo>
                      <a:pt x="1238" y="2914"/>
                    </a:lnTo>
                    <a:lnTo>
                      <a:pt x="1257" y="2895"/>
                    </a:lnTo>
                    <a:lnTo>
                      <a:pt x="1257" y="2876"/>
                    </a:lnTo>
                    <a:lnTo>
                      <a:pt x="1276" y="2857"/>
                    </a:lnTo>
                    <a:lnTo>
                      <a:pt x="1276" y="2838"/>
                    </a:lnTo>
                    <a:lnTo>
                      <a:pt x="1295" y="2819"/>
                    </a:lnTo>
                    <a:lnTo>
                      <a:pt x="1314" y="2819"/>
                    </a:lnTo>
                    <a:lnTo>
                      <a:pt x="1333" y="2819"/>
                    </a:lnTo>
                    <a:lnTo>
                      <a:pt x="1352" y="2819"/>
                    </a:lnTo>
                    <a:lnTo>
                      <a:pt x="1371" y="2819"/>
                    </a:lnTo>
                    <a:lnTo>
                      <a:pt x="1390" y="2838"/>
                    </a:lnTo>
                    <a:lnTo>
                      <a:pt x="1410" y="2857"/>
                    </a:lnTo>
                    <a:lnTo>
                      <a:pt x="1429" y="2876"/>
                    </a:lnTo>
                    <a:lnTo>
                      <a:pt x="1447" y="2876"/>
                    </a:lnTo>
                    <a:lnTo>
                      <a:pt x="1447" y="2895"/>
                    </a:lnTo>
                    <a:lnTo>
                      <a:pt x="1466" y="2895"/>
                    </a:lnTo>
                    <a:lnTo>
                      <a:pt x="1486" y="2895"/>
                    </a:lnTo>
                    <a:lnTo>
                      <a:pt x="1600" y="2838"/>
                    </a:lnTo>
                    <a:lnTo>
                      <a:pt x="1600" y="2819"/>
                    </a:lnTo>
                    <a:lnTo>
                      <a:pt x="1619" y="2819"/>
                    </a:lnTo>
                    <a:lnTo>
                      <a:pt x="1619" y="2800"/>
                    </a:lnTo>
                    <a:lnTo>
                      <a:pt x="1619" y="2781"/>
                    </a:lnTo>
                    <a:lnTo>
                      <a:pt x="1619" y="2762"/>
                    </a:lnTo>
                    <a:lnTo>
                      <a:pt x="1638" y="2743"/>
                    </a:lnTo>
                    <a:lnTo>
                      <a:pt x="1638" y="2724"/>
                    </a:lnTo>
                    <a:lnTo>
                      <a:pt x="1619" y="2704"/>
                    </a:lnTo>
                    <a:lnTo>
                      <a:pt x="1600" y="2686"/>
                    </a:lnTo>
                    <a:lnTo>
                      <a:pt x="1581" y="2686"/>
                    </a:lnTo>
                    <a:lnTo>
                      <a:pt x="1581" y="2667"/>
                    </a:lnTo>
                    <a:lnTo>
                      <a:pt x="1581" y="2648"/>
                    </a:lnTo>
                    <a:lnTo>
                      <a:pt x="1581" y="2609"/>
                    </a:lnTo>
                    <a:lnTo>
                      <a:pt x="1581" y="2590"/>
                    </a:lnTo>
                    <a:lnTo>
                      <a:pt x="1600" y="2572"/>
                    </a:lnTo>
                    <a:lnTo>
                      <a:pt x="1600" y="2552"/>
                    </a:lnTo>
                    <a:lnTo>
                      <a:pt x="1619" y="2552"/>
                    </a:lnTo>
                    <a:lnTo>
                      <a:pt x="1619" y="2533"/>
                    </a:lnTo>
                    <a:lnTo>
                      <a:pt x="1638" y="2533"/>
                    </a:lnTo>
                    <a:lnTo>
                      <a:pt x="1657" y="2533"/>
                    </a:lnTo>
                    <a:lnTo>
                      <a:pt x="1657" y="2552"/>
                    </a:lnTo>
                    <a:lnTo>
                      <a:pt x="1676" y="2572"/>
                    </a:lnTo>
                    <a:lnTo>
                      <a:pt x="1695" y="2590"/>
                    </a:lnTo>
                    <a:lnTo>
                      <a:pt x="1733" y="2590"/>
                    </a:lnTo>
                    <a:lnTo>
                      <a:pt x="1771" y="2609"/>
                    </a:lnTo>
                    <a:lnTo>
                      <a:pt x="1791" y="2609"/>
                    </a:lnTo>
                    <a:lnTo>
                      <a:pt x="1828" y="2609"/>
                    </a:lnTo>
                    <a:lnTo>
                      <a:pt x="1847" y="2609"/>
                    </a:lnTo>
                    <a:lnTo>
                      <a:pt x="1847" y="2628"/>
                    </a:lnTo>
                    <a:lnTo>
                      <a:pt x="1847" y="2686"/>
                    </a:lnTo>
                    <a:lnTo>
                      <a:pt x="1867" y="2704"/>
                    </a:lnTo>
                    <a:lnTo>
                      <a:pt x="1867" y="2724"/>
                    </a:lnTo>
                    <a:lnTo>
                      <a:pt x="1886" y="2743"/>
                    </a:lnTo>
                    <a:lnTo>
                      <a:pt x="1905" y="2743"/>
                    </a:lnTo>
                    <a:lnTo>
                      <a:pt x="1924" y="2743"/>
                    </a:lnTo>
                    <a:lnTo>
                      <a:pt x="1943" y="2743"/>
                    </a:lnTo>
                    <a:lnTo>
                      <a:pt x="1943" y="2724"/>
                    </a:lnTo>
                    <a:lnTo>
                      <a:pt x="2000" y="2704"/>
                    </a:lnTo>
                    <a:lnTo>
                      <a:pt x="2057" y="2686"/>
                    </a:lnTo>
                    <a:lnTo>
                      <a:pt x="2133" y="2686"/>
                    </a:lnTo>
                    <a:lnTo>
                      <a:pt x="2228" y="2667"/>
                    </a:lnTo>
                    <a:lnTo>
                      <a:pt x="2228" y="2686"/>
                    </a:lnTo>
                    <a:lnTo>
                      <a:pt x="2228" y="2724"/>
                    </a:lnTo>
                    <a:lnTo>
                      <a:pt x="2267" y="2800"/>
                    </a:lnTo>
                    <a:lnTo>
                      <a:pt x="2267" y="2838"/>
                    </a:lnTo>
                    <a:lnTo>
                      <a:pt x="2267" y="2857"/>
                    </a:lnTo>
                    <a:lnTo>
                      <a:pt x="2286" y="2876"/>
                    </a:lnTo>
                    <a:lnTo>
                      <a:pt x="2286" y="2895"/>
                    </a:lnTo>
                    <a:lnTo>
                      <a:pt x="2286" y="2914"/>
                    </a:lnTo>
                    <a:lnTo>
                      <a:pt x="2248" y="2933"/>
                    </a:lnTo>
                    <a:lnTo>
                      <a:pt x="2248" y="2952"/>
                    </a:lnTo>
                    <a:lnTo>
                      <a:pt x="2248" y="2971"/>
                    </a:lnTo>
                    <a:lnTo>
                      <a:pt x="2267" y="2990"/>
                    </a:lnTo>
                    <a:lnTo>
                      <a:pt x="2267" y="3009"/>
                    </a:lnTo>
                    <a:lnTo>
                      <a:pt x="2286" y="3009"/>
                    </a:lnTo>
                    <a:lnTo>
                      <a:pt x="2304" y="3029"/>
                    </a:lnTo>
                    <a:lnTo>
                      <a:pt x="2381" y="3029"/>
                    </a:lnTo>
                    <a:lnTo>
                      <a:pt x="2400" y="3029"/>
                    </a:lnTo>
                    <a:lnTo>
                      <a:pt x="2419" y="3029"/>
                    </a:lnTo>
                    <a:lnTo>
                      <a:pt x="2419" y="3048"/>
                    </a:lnTo>
                    <a:lnTo>
                      <a:pt x="2438" y="3066"/>
                    </a:lnTo>
                    <a:lnTo>
                      <a:pt x="2438" y="3085"/>
                    </a:lnTo>
                    <a:lnTo>
                      <a:pt x="2438" y="3162"/>
                    </a:lnTo>
                    <a:lnTo>
                      <a:pt x="2438" y="3181"/>
                    </a:lnTo>
                    <a:lnTo>
                      <a:pt x="2438" y="3219"/>
                    </a:lnTo>
                    <a:lnTo>
                      <a:pt x="2438" y="3238"/>
                    </a:lnTo>
                    <a:lnTo>
                      <a:pt x="2438" y="3257"/>
                    </a:lnTo>
                    <a:lnTo>
                      <a:pt x="2457" y="3276"/>
                    </a:lnTo>
                    <a:lnTo>
                      <a:pt x="2457" y="3295"/>
                    </a:lnTo>
                    <a:lnTo>
                      <a:pt x="2476" y="3295"/>
                    </a:lnTo>
                    <a:lnTo>
                      <a:pt x="2495" y="3295"/>
                    </a:lnTo>
                    <a:lnTo>
                      <a:pt x="2514" y="3295"/>
                    </a:lnTo>
                    <a:lnTo>
                      <a:pt x="2514" y="3276"/>
                    </a:lnTo>
                    <a:lnTo>
                      <a:pt x="2514" y="3257"/>
                    </a:lnTo>
                    <a:lnTo>
                      <a:pt x="2514" y="3238"/>
                    </a:lnTo>
                    <a:lnTo>
                      <a:pt x="2514" y="3219"/>
                    </a:lnTo>
                    <a:lnTo>
                      <a:pt x="2495" y="3200"/>
                    </a:lnTo>
                    <a:lnTo>
                      <a:pt x="2495" y="3181"/>
                    </a:lnTo>
                    <a:lnTo>
                      <a:pt x="2514" y="3162"/>
                    </a:lnTo>
                    <a:lnTo>
                      <a:pt x="2533" y="3162"/>
                    </a:lnTo>
                    <a:lnTo>
                      <a:pt x="2553" y="3162"/>
                    </a:lnTo>
                    <a:lnTo>
                      <a:pt x="2553" y="3181"/>
                    </a:lnTo>
                    <a:lnTo>
                      <a:pt x="2571" y="3181"/>
                    </a:lnTo>
                    <a:lnTo>
                      <a:pt x="2571" y="3200"/>
                    </a:lnTo>
                    <a:lnTo>
                      <a:pt x="2590" y="3200"/>
                    </a:lnTo>
                    <a:lnTo>
                      <a:pt x="2590" y="3219"/>
                    </a:lnTo>
                    <a:lnTo>
                      <a:pt x="2590" y="3238"/>
                    </a:lnTo>
                    <a:lnTo>
                      <a:pt x="2571" y="3295"/>
                    </a:lnTo>
                    <a:lnTo>
                      <a:pt x="2571" y="3314"/>
                    </a:lnTo>
                    <a:lnTo>
                      <a:pt x="2553" y="3371"/>
                    </a:lnTo>
                    <a:lnTo>
                      <a:pt x="2553" y="3390"/>
                    </a:lnTo>
                    <a:lnTo>
                      <a:pt x="2571" y="3390"/>
                    </a:lnTo>
                    <a:lnTo>
                      <a:pt x="2571" y="3371"/>
                    </a:lnTo>
                    <a:lnTo>
                      <a:pt x="2590" y="3371"/>
                    </a:lnTo>
                    <a:lnTo>
                      <a:pt x="2609" y="3371"/>
                    </a:lnTo>
                    <a:lnTo>
                      <a:pt x="2629" y="3390"/>
                    </a:lnTo>
                    <a:lnTo>
                      <a:pt x="2648" y="3390"/>
                    </a:lnTo>
                    <a:lnTo>
                      <a:pt x="2667" y="3390"/>
                    </a:lnTo>
                    <a:lnTo>
                      <a:pt x="2685" y="3390"/>
                    </a:lnTo>
                    <a:lnTo>
                      <a:pt x="2705" y="3410"/>
                    </a:lnTo>
                    <a:lnTo>
                      <a:pt x="2724" y="3410"/>
                    </a:lnTo>
                    <a:lnTo>
                      <a:pt x="2743" y="3410"/>
                    </a:lnTo>
                    <a:lnTo>
                      <a:pt x="2762" y="3410"/>
                    </a:lnTo>
                    <a:lnTo>
                      <a:pt x="2762" y="3390"/>
                    </a:lnTo>
                    <a:lnTo>
                      <a:pt x="2781" y="3390"/>
                    </a:lnTo>
                    <a:lnTo>
                      <a:pt x="2800" y="3410"/>
                    </a:lnTo>
                    <a:lnTo>
                      <a:pt x="2819" y="3410"/>
                    </a:lnTo>
                    <a:lnTo>
                      <a:pt x="2819" y="3390"/>
                    </a:lnTo>
                    <a:lnTo>
                      <a:pt x="2819" y="3371"/>
                    </a:lnTo>
                    <a:lnTo>
                      <a:pt x="2819" y="3352"/>
                    </a:lnTo>
                    <a:lnTo>
                      <a:pt x="2838" y="3333"/>
                    </a:lnTo>
                    <a:lnTo>
                      <a:pt x="2838" y="3314"/>
                    </a:lnTo>
                    <a:lnTo>
                      <a:pt x="2876" y="3200"/>
                    </a:lnTo>
                    <a:lnTo>
                      <a:pt x="2876" y="3181"/>
                    </a:lnTo>
                    <a:lnTo>
                      <a:pt x="2895" y="3162"/>
                    </a:lnTo>
                    <a:lnTo>
                      <a:pt x="2914" y="3162"/>
                    </a:lnTo>
                    <a:lnTo>
                      <a:pt x="2952" y="3143"/>
                    </a:lnTo>
                    <a:lnTo>
                      <a:pt x="2952" y="3124"/>
                    </a:lnTo>
                    <a:lnTo>
                      <a:pt x="2971" y="3085"/>
                    </a:lnTo>
                    <a:lnTo>
                      <a:pt x="2952" y="3085"/>
                    </a:lnTo>
                    <a:lnTo>
                      <a:pt x="2952" y="3066"/>
                    </a:lnTo>
                    <a:lnTo>
                      <a:pt x="2934" y="3066"/>
                    </a:lnTo>
                    <a:lnTo>
                      <a:pt x="2914" y="3066"/>
                    </a:lnTo>
                    <a:lnTo>
                      <a:pt x="2914" y="3048"/>
                    </a:lnTo>
                    <a:lnTo>
                      <a:pt x="2914" y="3029"/>
                    </a:lnTo>
                    <a:lnTo>
                      <a:pt x="2934" y="3029"/>
                    </a:lnTo>
                    <a:lnTo>
                      <a:pt x="2952" y="3029"/>
                    </a:lnTo>
                    <a:lnTo>
                      <a:pt x="2952" y="3009"/>
                    </a:lnTo>
                    <a:lnTo>
                      <a:pt x="2952" y="2990"/>
                    </a:lnTo>
                    <a:lnTo>
                      <a:pt x="2952" y="2971"/>
                    </a:lnTo>
                    <a:lnTo>
                      <a:pt x="2952" y="2952"/>
                    </a:lnTo>
                    <a:lnTo>
                      <a:pt x="2952" y="2933"/>
                    </a:lnTo>
                    <a:lnTo>
                      <a:pt x="2934" y="2933"/>
                    </a:lnTo>
                    <a:lnTo>
                      <a:pt x="2934" y="2914"/>
                    </a:lnTo>
                    <a:lnTo>
                      <a:pt x="2934" y="2838"/>
                    </a:lnTo>
                    <a:lnTo>
                      <a:pt x="2934" y="2800"/>
                    </a:lnTo>
                    <a:lnTo>
                      <a:pt x="2952" y="2724"/>
                    </a:lnTo>
                    <a:lnTo>
                      <a:pt x="2971" y="2704"/>
                    </a:lnTo>
                    <a:lnTo>
                      <a:pt x="2952" y="2686"/>
                    </a:lnTo>
                    <a:lnTo>
                      <a:pt x="2914" y="2648"/>
                    </a:lnTo>
                    <a:lnTo>
                      <a:pt x="2819" y="2552"/>
                    </a:lnTo>
                    <a:lnTo>
                      <a:pt x="2800" y="2533"/>
                    </a:lnTo>
                    <a:lnTo>
                      <a:pt x="2762" y="2476"/>
                    </a:lnTo>
                    <a:lnTo>
                      <a:pt x="2743" y="2457"/>
                    </a:lnTo>
                    <a:lnTo>
                      <a:pt x="2705" y="2457"/>
                    </a:lnTo>
                    <a:lnTo>
                      <a:pt x="2685" y="2438"/>
                    </a:lnTo>
                    <a:lnTo>
                      <a:pt x="2685" y="2419"/>
                    </a:lnTo>
                    <a:lnTo>
                      <a:pt x="2705" y="2400"/>
                    </a:lnTo>
                    <a:lnTo>
                      <a:pt x="2685" y="2381"/>
                    </a:lnTo>
                    <a:lnTo>
                      <a:pt x="2685" y="2362"/>
                    </a:lnTo>
                    <a:lnTo>
                      <a:pt x="2667" y="2343"/>
                    </a:lnTo>
                    <a:lnTo>
                      <a:pt x="2667" y="2323"/>
                    </a:lnTo>
                    <a:lnTo>
                      <a:pt x="2667" y="2305"/>
                    </a:lnTo>
                    <a:lnTo>
                      <a:pt x="2667" y="2247"/>
                    </a:lnTo>
                    <a:lnTo>
                      <a:pt x="2685" y="2247"/>
                    </a:lnTo>
                    <a:lnTo>
                      <a:pt x="2685" y="2228"/>
                    </a:lnTo>
                    <a:lnTo>
                      <a:pt x="2667" y="2228"/>
                    </a:lnTo>
                    <a:lnTo>
                      <a:pt x="2667" y="2209"/>
                    </a:lnTo>
                    <a:lnTo>
                      <a:pt x="2667" y="2191"/>
                    </a:lnTo>
                    <a:lnTo>
                      <a:pt x="2648" y="2191"/>
                    </a:lnTo>
                    <a:lnTo>
                      <a:pt x="2629" y="2191"/>
                    </a:lnTo>
                    <a:lnTo>
                      <a:pt x="2590" y="2171"/>
                    </a:lnTo>
                    <a:lnTo>
                      <a:pt x="2571" y="2171"/>
                    </a:lnTo>
                    <a:lnTo>
                      <a:pt x="2553" y="2152"/>
                    </a:lnTo>
                    <a:lnTo>
                      <a:pt x="2533" y="2152"/>
                    </a:lnTo>
                    <a:lnTo>
                      <a:pt x="2514" y="2133"/>
                    </a:lnTo>
                    <a:lnTo>
                      <a:pt x="2514" y="2114"/>
                    </a:lnTo>
                    <a:lnTo>
                      <a:pt x="2514" y="2076"/>
                    </a:lnTo>
                    <a:lnTo>
                      <a:pt x="2495" y="2057"/>
                    </a:lnTo>
                    <a:lnTo>
                      <a:pt x="2495" y="2038"/>
                    </a:lnTo>
                    <a:lnTo>
                      <a:pt x="2495" y="2019"/>
                    </a:lnTo>
                    <a:lnTo>
                      <a:pt x="2476" y="2000"/>
                    </a:lnTo>
                    <a:lnTo>
                      <a:pt x="2457" y="2019"/>
                    </a:lnTo>
                    <a:lnTo>
                      <a:pt x="2438" y="2038"/>
                    </a:lnTo>
                    <a:lnTo>
                      <a:pt x="2419" y="2057"/>
                    </a:lnTo>
                    <a:lnTo>
                      <a:pt x="2419" y="2076"/>
                    </a:lnTo>
                    <a:lnTo>
                      <a:pt x="2400" y="2095"/>
                    </a:lnTo>
                    <a:lnTo>
                      <a:pt x="2400" y="2114"/>
                    </a:lnTo>
                    <a:lnTo>
                      <a:pt x="2381" y="2133"/>
                    </a:lnTo>
                    <a:lnTo>
                      <a:pt x="2362" y="2114"/>
                    </a:lnTo>
                    <a:lnTo>
                      <a:pt x="2343" y="2114"/>
                    </a:lnTo>
                    <a:lnTo>
                      <a:pt x="2343" y="2095"/>
                    </a:lnTo>
                    <a:lnTo>
                      <a:pt x="2343" y="2076"/>
                    </a:lnTo>
                    <a:lnTo>
                      <a:pt x="2324" y="2076"/>
                    </a:lnTo>
                    <a:lnTo>
                      <a:pt x="2324" y="2057"/>
                    </a:lnTo>
                    <a:lnTo>
                      <a:pt x="2304" y="2038"/>
                    </a:lnTo>
                    <a:lnTo>
                      <a:pt x="2304" y="2019"/>
                    </a:lnTo>
                    <a:lnTo>
                      <a:pt x="2324" y="2019"/>
                    </a:lnTo>
                    <a:lnTo>
                      <a:pt x="2343" y="2019"/>
                    </a:lnTo>
                    <a:lnTo>
                      <a:pt x="2381" y="2019"/>
                    </a:lnTo>
                    <a:lnTo>
                      <a:pt x="2400" y="2019"/>
                    </a:lnTo>
                    <a:lnTo>
                      <a:pt x="2400" y="2000"/>
                    </a:lnTo>
                    <a:lnTo>
                      <a:pt x="2419" y="2000"/>
                    </a:lnTo>
                    <a:lnTo>
                      <a:pt x="2419" y="1981"/>
                    </a:lnTo>
                    <a:lnTo>
                      <a:pt x="2400" y="1962"/>
                    </a:lnTo>
                    <a:lnTo>
                      <a:pt x="2400" y="1942"/>
                    </a:lnTo>
                    <a:lnTo>
                      <a:pt x="2400" y="1924"/>
                    </a:lnTo>
                    <a:lnTo>
                      <a:pt x="2419" y="1905"/>
                    </a:lnTo>
                    <a:lnTo>
                      <a:pt x="2419" y="1886"/>
                    </a:lnTo>
                    <a:lnTo>
                      <a:pt x="2400" y="1790"/>
                    </a:lnTo>
                    <a:lnTo>
                      <a:pt x="2400" y="1752"/>
                    </a:lnTo>
                    <a:lnTo>
                      <a:pt x="2400" y="1733"/>
                    </a:lnTo>
                    <a:lnTo>
                      <a:pt x="2419" y="1676"/>
                    </a:lnTo>
                    <a:lnTo>
                      <a:pt x="2419" y="1657"/>
                    </a:lnTo>
                    <a:lnTo>
                      <a:pt x="2419" y="1638"/>
                    </a:lnTo>
                    <a:lnTo>
                      <a:pt x="2400" y="1619"/>
                    </a:lnTo>
                    <a:lnTo>
                      <a:pt x="2400" y="1600"/>
                    </a:lnTo>
                    <a:lnTo>
                      <a:pt x="2381" y="1600"/>
                    </a:lnTo>
                    <a:lnTo>
                      <a:pt x="2324" y="1581"/>
                    </a:lnTo>
                    <a:lnTo>
                      <a:pt x="2304" y="1581"/>
                    </a:lnTo>
                    <a:lnTo>
                      <a:pt x="2304" y="1562"/>
                    </a:lnTo>
                    <a:lnTo>
                      <a:pt x="2286" y="1562"/>
                    </a:lnTo>
                    <a:lnTo>
                      <a:pt x="2286" y="1543"/>
                    </a:lnTo>
                    <a:lnTo>
                      <a:pt x="2304" y="1505"/>
                    </a:lnTo>
                    <a:lnTo>
                      <a:pt x="2324" y="1485"/>
                    </a:lnTo>
                    <a:lnTo>
                      <a:pt x="2324" y="1466"/>
                    </a:lnTo>
                    <a:lnTo>
                      <a:pt x="2343" y="1466"/>
                    </a:lnTo>
                    <a:lnTo>
                      <a:pt x="2438" y="1466"/>
                    </a:lnTo>
                    <a:lnTo>
                      <a:pt x="2457" y="1466"/>
                    </a:lnTo>
                    <a:lnTo>
                      <a:pt x="2457" y="1448"/>
                    </a:lnTo>
                    <a:lnTo>
                      <a:pt x="2495" y="1409"/>
                    </a:lnTo>
                    <a:lnTo>
                      <a:pt x="2495" y="1390"/>
                    </a:lnTo>
                    <a:lnTo>
                      <a:pt x="2514" y="1390"/>
                    </a:lnTo>
                    <a:lnTo>
                      <a:pt x="2514" y="1409"/>
                    </a:lnTo>
                    <a:lnTo>
                      <a:pt x="2514" y="1429"/>
                    </a:lnTo>
                    <a:lnTo>
                      <a:pt x="2533" y="1429"/>
                    </a:lnTo>
                    <a:lnTo>
                      <a:pt x="2533" y="1448"/>
                    </a:lnTo>
                    <a:lnTo>
                      <a:pt x="2553" y="1448"/>
                    </a:lnTo>
                    <a:lnTo>
                      <a:pt x="2571" y="1448"/>
                    </a:lnTo>
                    <a:lnTo>
                      <a:pt x="2571" y="1429"/>
                    </a:lnTo>
                    <a:lnTo>
                      <a:pt x="2590" y="1429"/>
                    </a:lnTo>
                    <a:lnTo>
                      <a:pt x="2609" y="1429"/>
                    </a:lnTo>
                    <a:lnTo>
                      <a:pt x="2629" y="1409"/>
                    </a:lnTo>
                    <a:lnTo>
                      <a:pt x="2648" y="1409"/>
                    </a:lnTo>
                    <a:lnTo>
                      <a:pt x="2667" y="1409"/>
                    </a:lnTo>
                    <a:lnTo>
                      <a:pt x="2685" y="1390"/>
                    </a:lnTo>
                    <a:lnTo>
                      <a:pt x="2705" y="1371"/>
                    </a:lnTo>
                    <a:lnTo>
                      <a:pt x="2724" y="1371"/>
                    </a:lnTo>
                    <a:lnTo>
                      <a:pt x="2781" y="1371"/>
                    </a:lnTo>
                    <a:lnTo>
                      <a:pt x="2800" y="1371"/>
                    </a:lnTo>
                    <a:lnTo>
                      <a:pt x="2819" y="1371"/>
                    </a:lnTo>
                    <a:lnTo>
                      <a:pt x="2819" y="1390"/>
                    </a:lnTo>
                    <a:lnTo>
                      <a:pt x="2838" y="1390"/>
                    </a:lnTo>
                    <a:lnTo>
                      <a:pt x="2838" y="1409"/>
                    </a:lnTo>
                    <a:lnTo>
                      <a:pt x="2857" y="1409"/>
                    </a:lnTo>
                    <a:lnTo>
                      <a:pt x="2876" y="1409"/>
                    </a:lnTo>
                    <a:lnTo>
                      <a:pt x="2895" y="1409"/>
                    </a:lnTo>
                    <a:lnTo>
                      <a:pt x="2934" y="1371"/>
                    </a:lnTo>
                    <a:lnTo>
                      <a:pt x="2952" y="1371"/>
                    </a:lnTo>
                    <a:lnTo>
                      <a:pt x="2971" y="1371"/>
                    </a:lnTo>
                    <a:lnTo>
                      <a:pt x="2971" y="1390"/>
                    </a:lnTo>
                    <a:lnTo>
                      <a:pt x="2990" y="1390"/>
                    </a:lnTo>
                    <a:lnTo>
                      <a:pt x="3010" y="1390"/>
                    </a:lnTo>
                    <a:lnTo>
                      <a:pt x="3029" y="1390"/>
                    </a:lnTo>
                    <a:lnTo>
                      <a:pt x="3048" y="1390"/>
                    </a:lnTo>
                    <a:lnTo>
                      <a:pt x="3066" y="1390"/>
                    </a:lnTo>
                    <a:lnTo>
                      <a:pt x="3066" y="1371"/>
                    </a:lnTo>
                    <a:lnTo>
                      <a:pt x="3124" y="1333"/>
                    </a:lnTo>
                    <a:lnTo>
                      <a:pt x="3143" y="1314"/>
                    </a:lnTo>
                    <a:lnTo>
                      <a:pt x="3162" y="1333"/>
                    </a:lnTo>
                    <a:lnTo>
                      <a:pt x="3181" y="1314"/>
                    </a:lnTo>
                    <a:lnTo>
                      <a:pt x="3181" y="1295"/>
                    </a:lnTo>
                    <a:lnTo>
                      <a:pt x="3200" y="1295"/>
                    </a:lnTo>
                    <a:lnTo>
                      <a:pt x="3219" y="1276"/>
                    </a:lnTo>
                    <a:lnTo>
                      <a:pt x="3238" y="1257"/>
                    </a:lnTo>
                    <a:lnTo>
                      <a:pt x="3238" y="1238"/>
                    </a:lnTo>
                    <a:lnTo>
                      <a:pt x="3295" y="1181"/>
                    </a:lnTo>
                    <a:lnTo>
                      <a:pt x="3314" y="1181"/>
                    </a:lnTo>
                    <a:lnTo>
                      <a:pt x="3391" y="1124"/>
                    </a:lnTo>
                    <a:lnTo>
                      <a:pt x="3410" y="1124"/>
                    </a:lnTo>
                    <a:lnTo>
                      <a:pt x="3428" y="1124"/>
                    </a:lnTo>
                    <a:lnTo>
                      <a:pt x="3447" y="1124"/>
                    </a:lnTo>
                    <a:lnTo>
                      <a:pt x="3447" y="1143"/>
                    </a:lnTo>
                    <a:lnTo>
                      <a:pt x="3467" y="1143"/>
                    </a:lnTo>
                    <a:lnTo>
                      <a:pt x="3467" y="1162"/>
                    </a:lnTo>
                    <a:lnTo>
                      <a:pt x="3486" y="1181"/>
                    </a:lnTo>
                    <a:lnTo>
                      <a:pt x="3505" y="1181"/>
                    </a:lnTo>
                    <a:lnTo>
                      <a:pt x="3524" y="1181"/>
                    </a:lnTo>
                    <a:lnTo>
                      <a:pt x="3543" y="1181"/>
                    </a:lnTo>
                    <a:lnTo>
                      <a:pt x="3562" y="1162"/>
                    </a:lnTo>
                    <a:lnTo>
                      <a:pt x="3581" y="1143"/>
                    </a:lnTo>
                    <a:lnTo>
                      <a:pt x="3581" y="1124"/>
                    </a:lnTo>
                    <a:lnTo>
                      <a:pt x="3581" y="1104"/>
                    </a:lnTo>
                    <a:lnTo>
                      <a:pt x="3581" y="1085"/>
                    </a:lnTo>
                    <a:lnTo>
                      <a:pt x="3581" y="1067"/>
                    </a:lnTo>
                    <a:lnTo>
                      <a:pt x="3600" y="1028"/>
                    </a:lnTo>
                    <a:lnTo>
                      <a:pt x="3600" y="1009"/>
                    </a:lnTo>
                    <a:lnTo>
                      <a:pt x="3581" y="971"/>
                    </a:lnTo>
                    <a:lnTo>
                      <a:pt x="3581" y="952"/>
                    </a:lnTo>
                    <a:lnTo>
                      <a:pt x="3581" y="933"/>
                    </a:lnTo>
                    <a:lnTo>
                      <a:pt x="3581" y="914"/>
                    </a:lnTo>
                    <a:lnTo>
                      <a:pt x="3600" y="895"/>
                    </a:lnTo>
                    <a:lnTo>
                      <a:pt x="3619" y="876"/>
                    </a:lnTo>
                    <a:lnTo>
                      <a:pt x="3619" y="85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69" name="Freeform 40">
                <a:extLst>
                  <a:ext uri="{FF2B5EF4-FFF2-40B4-BE49-F238E27FC236}">
                    <a16:creationId xmlns:a16="http://schemas.microsoft.com/office/drawing/2014/main" id="{2DDA9D3F-CCD0-894F-9FE8-E3271FFCA3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83875" y="7153275"/>
                <a:ext cx="555625" cy="561975"/>
              </a:xfrm>
              <a:custGeom>
                <a:avLst/>
                <a:gdLst>
                  <a:gd name="T0" fmla="*/ 2147483646 w 1544"/>
                  <a:gd name="T1" fmla="*/ 2147483646 h 1563"/>
                  <a:gd name="T2" fmla="*/ 2147483646 w 1544"/>
                  <a:gd name="T3" fmla="*/ 2147483646 h 1563"/>
                  <a:gd name="T4" fmla="*/ 2147483646 w 1544"/>
                  <a:gd name="T5" fmla="*/ 2147483646 h 1563"/>
                  <a:gd name="T6" fmla="*/ 2147483646 w 1544"/>
                  <a:gd name="T7" fmla="*/ 2147483646 h 1563"/>
                  <a:gd name="T8" fmla="*/ 2147483646 w 1544"/>
                  <a:gd name="T9" fmla="*/ 0 h 1563"/>
                  <a:gd name="T10" fmla="*/ 2147483646 w 1544"/>
                  <a:gd name="T11" fmla="*/ 2147483646 h 1563"/>
                  <a:gd name="T12" fmla="*/ 2147483646 w 1544"/>
                  <a:gd name="T13" fmla="*/ 2147483646 h 1563"/>
                  <a:gd name="T14" fmla="*/ 2147483646 w 1544"/>
                  <a:gd name="T15" fmla="*/ 2147483646 h 1563"/>
                  <a:gd name="T16" fmla="*/ 2147483646 w 1544"/>
                  <a:gd name="T17" fmla="*/ 2147483646 h 1563"/>
                  <a:gd name="T18" fmla="*/ 2147483646 w 1544"/>
                  <a:gd name="T19" fmla="*/ 2147483646 h 1563"/>
                  <a:gd name="T20" fmla="*/ 2147483646 w 1544"/>
                  <a:gd name="T21" fmla="*/ 2147483646 h 1563"/>
                  <a:gd name="T22" fmla="*/ 2147483646 w 1544"/>
                  <a:gd name="T23" fmla="*/ 2147483646 h 1563"/>
                  <a:gd name="T24" fmla="*/ 2147483646 w 1544"/>
                  <a:gd name="T25" fmla="*/ 2147483646 h 1563"/>
                  <a:gd name="T26" fmla="*/ 2147483646 w 1544"/>
                  <a:gd name="T27" fmla="*/ 2147483646 h 1563"/>
                  <a:gd name="T28" fmla="*/ 2147483646 w 1544"/>
                  <a:gd name="T29" fmla="*/ 2147483646 h 1563"/>
                  <a:gd name="T30" fmla="*/ 2147483646 w 1544"/>
                  <a:gd name="T31" fmla="*/ 2147483646 h 1563"/>
                  <a:gd name="T32" fmla="*/ 2147483646 w 1544"/>
                  <a:gd name="T33" fmla="*/ 2147483646 h 1563"/>
                  <a:gd name="T34" fmla="*/ 2147483646 w 1544"/>
                  <a:gd name="T35" fmla="*/ 2147483646 h 1563"/>
                  <a:gd name="T36" fmla="*/ 2147483646 w 1544"/>
                  <a:gd name="T37" fmla="*/ 2147483646 h 1563"/>
                  <a:gd name="T38" fmla="*/ 2147483646 w 1544"/>
                  <a:gd name="T39" fmla="*/ 2147483646 h 1563"/>
                  <a:gd name="T40" fmla="*/ 2147483646 w 1544"/>
                  <a:gd name="T41" fmla="*/ 2147483646 h 1563"/>
                  <a:gd name="T42" fmla="*/ 0 w 1544"/>
                  <a:gd name="T43" fmla="*/ 2147483646 h 1563"/>
                  <a:gd name="T44" fmla="*/ 2147483646 w 1544"/>
                  <a:gd name="T45" fmla="*/ 2147483646 h 1563"/>
                  <a:gd name="T46" fmla="*/ 2147483646 w 1544"/>
                  <a:gd name="T47" fmla="*/ 2147483646 h 1563"/>
                  <a:gd name="T48" fmla="*/ 2147483646 w 1544"/>
                  <a:gd name="T49" fmla="*/ 2147483646 h 1563"/>
                  <a:gd name="T50" fmla="*/ 2147483646 w 1544"/>
                  <a:gd name="T51" fmla="*/ 2147483646 h 1563"/>
                  <a:gd name="T52" fmla="*/ 2147483646 w 1544"/>
                  <a:gd name="T53" fmla="*/ 2147483646 h 1563"/>
                  <a:gd name="T54" fmla="*/ 2147483646 w 1544"/>
                  <a:gd name="T55" fmla="*/ 2147483646 h 1563"/>
                  <a:gd name="T56" fmla="*/ 2147483646 w 1544"/>
                  <a:gd name="T57" fmla="*/ 2147483646 h 1563"/>
                  <a:gd name="T58" fmla="*/ 2147483646 w 1544"/>
                  <a:gd name="T59" fmla="*/ 2147483646 h 1563"/>
                  <a:gd name="T60" fmla="*/ 2147483646 w 1544"/>
                  <a:gd name="T61" fmla="*/ 2147483646 h 1563"/>
                  <a:gd name="T62" fmla="*/ 2147483646 w 1544"/>
                  <a:gd name="T63" fmla="*/ 2147483646 h 1563"/>
                  <a:gd name="T64" fmla="*/ 2147483646 w 1544"/>
                  <a:gd name="T65" fmla="*/ 2147483646 h 1563"/>
                  <a:gd name="T66" fmla="*/ 2147483646 w 1544"/>
                  <a:gd name="T67" fmla="*/ 2147483646 h 1563"/>
                  <a:gd name="T68" fmla="*/ 2147483646 w 1544"/>
                  <a:gd name="T69" fmla="*/ 2147483646 h 1563"/>
                  <a:gd name="T70" fmla="*/ 2147483646 w 1544"/>
                  <a:gd name="T71" fmla="*/ 2147483646 h 1563"/>
                  <a:gd name="T72" fmla="*/ 2147483646 w 1544"/>
                  <a:gd name="T73" fmla="*/ 2147483646 h 1563"/>
                  <a:gd name="T74" fmla="*/ 2147483646 w 1544"/>
                  <a:gd name="T75" fmla="*/ 2147483646 h 1563"/>
                  <a:gd name="T76" fmla="*/ 2147483646 w 1544"/>
                  <a:gd name="T77" fmla="*/ 2147483646 h 1563"/>
                  <a:gd name="T78" fmla="*/ 2147483646 w 1544"/>
                  <a:gd name="T79" fmla="*/ 2147483646 h 1563"/>
                  <a:gd name="T80" fmla="*/ 2147483646 w 1544"/>
                  <a:gd name="T81" fmla="*/ 2147483646 h 1563"/>
                  <a:gd name="T82" fmla="*/ 2147483646 w 1544"/>
                  <a:gd name="T83" fmla="*/ 2147483646 h 1563"/>
                  <a:gd name="T84" fmla="*/ 2147483646 w 1544"/>
                  <a:gd name="T85" fmla="*/ 2147483646 h 1563"/>
                  <a:gd name="T86" fmla="*/ 2147483646 w 1544"/>
                  <a:gd name="T87" fmla="*/ 2147483646 h 1563"/>
                  <a:gd name="T88" fmla="*/ 2147483646 w 1544"/>
                  <a:gd name="T89" fmla="*/ 2147483646 h 1563"/>
                  <a:gd name="T90" fmla="*/ 2147483646 w 1544"/>
                  <a:gd name="T91" fmla="*/ 2147483646 h 1563"/>
                  <a:gd name="T92" fmla="*/ 2147483646 w 1544"/>
                  <a:gd name="T93" fmla="*/ 2147483646 h 1563"/>
                  <a:gd name="T94" fmla="*/ 2147483646 w 1544"/>
                  <a:gd name="T95" fmla="*/ 2147483646 h 1563"/>
                  <a:gd name="T96" fmla="*/ 2147483646 w 1544"/>
                  <a:gd name="T97" fmla="*/ 2147483646 h 1563"/>
                  <a:gd name="T98" fmla="*/ 2147483646 w 1544"/>
                  <a:gd name="T99" fmla="*/ 2147483646 h 1563"/>
                  <a:gd name="T100" fmla="*/ 2147483646 w 1544"/>
                  <a:gd name="T101" fmla="*/ 2147483646 h 1563"/>
                  <a:gd name="T102" fmla="*/ 2147483646 w 1544"/>
                  <a:gd name="T103" fmla="*/ 2147483646 h 1563"/>
                  <a:gd name="T104" fmla="*/ 2147483646 w 1544"/>
                  <a:gd name="T105" fmla="*/ 2147483646 h 1563"/>
                  <a:gd name="T106" fmla="*/ 2147483646 w 1544"/>
                  <a:gd name="T107" fmla="*/ 2147483646 h 1563"/>
                  <a:gd name="T108" fmla="*/ 2147483646 w 1544"/>
                  <a:gd name="T109" fmla="*/ 2147483646 h 1563"/>
                  <a:gd name="T110" fmla="*/ 2147483646 w 1544"/>
                  <a:gd name="T111" fmla="*/ 2147483646 h 1563"/>
                  <a:gd name="T112" fmla="*/ 2147483646 w 1544"/>
                  <a:gd name="T113" fmla="*/ 2147483646 h 1563"/>
                  <a:gd name="T114" fmla="*/ 2147483646 w 1544"/>
                  <a:gd name="T115" fmla="*/ 2147483646 h 1563"/>
                  <a:gd name="T116" fmla="*/ 2147483646 w 1544"/>
                  <a:gd name="T117" fmla="*/ 2147483646 h 1563"/>
                  <a:gd name="T118" fmla="*/ 2147483646 w 1544"/>
                  <a:gd name="T119" fmla="*/ 2147483646 h 1563"/>
                  <a:gd name="T120" fmla="*/ 2147483646 w 1544"/>
                  <a:gd name="T121" fmla="*/ 2147483646 h 1563"/>
                  <a:gd name="T122" fmla="*/ 2147483646 w 1544"/>
                  <a:gd name="T123" fmla="*/ 2147483646 h 156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544" h="1563">
                    <a:moveTo>
                      <a:pt x="1524" y="381"/>
                    </a:moveTo>
                    <a:lnTo>
                      <a:pt x="1486" y="362"/>
                    </a:lnTo>
                    <a:lnTo>
                      <a:pt x="1390" y="381"/>
                    </a:lnTo>
                    <a:lnTo>
                      <a:pt x="1314" y="343"/>
                    </a:lnTo>
                    <a:lnTo>
                      <a:pt x="1295" y="343"/>
                    </a:lnTo>
                    <a:lnTo>
                      <a:pt x="1257" y="362"/>
                    </a:lnTo>
                    <a:lnTo>
                      <a:pt x="1238" y="362"/>
                    </a:lnTo>
                    <a:lnTo>
                      <a:pt x="1219" y="362"/>
                    </a:lnTo>
                    <a:lnTo>
                      <a:pt x="1143" y="324"/>
                    </a:lnTo>
                    <a:lnTo>
                      <a:pt x="1105" y="286"/>
                    </a:lnTo>
                    <a:lnTo>
                      <a:pt x="1067" y="267"/>
                    </a:lnTo>
                    <a:lnTo>
                      <a:pt x="1047" y="229"/>
                    </a:lnTo>
                    <a:lnTo>
                      <a:pt x="1010" y="172"/>
                    </a:lnTo>
                    <a:lnTo>
                      <a:pt x="991" y="172"/>
                    </a:lnTo>
                    <a:lnTo>
                      <a:pt x="971" y="134"/>
                    </a:lnTo>
                    <a:lnTo>
                      <a:pt x="952" y="114"/>
                    </a:lnTo>
                    <a:lnTo>
                      <a:pt x="933" y="114"/>
                    </a:lnTo>
                    <a:lnTo>
                      <a:pt x="933" y="95"/>
                    </a:lnTo>
                    <a:lnTo>
                      <a:pt x="914" y="76"/>
                    </a:lnTo>
                    <a:lnTo>
                      <a:pt x="914" y="58"/>
                    </a:lnTo>
                    <a:lnTo>
                      <a:pt x="914" y="19"/>
                    </a:lnTo>
                    <a:lnTo>
                      <a:pt x="914" y="0"/>
                    </a:lnTo>
                    <a:lnTo>
                      <a:pt x="895" y="0"/>
                    </a:lnTo>
                    <a:lnTo>
                      <a:pt x="876" y="0"/>
                    </a:lnTo>
                    <a:lnTo>
                      <a:pt x="876" y="19"/>
                    </a:lnTo>
                    <a:lnTo>
                      <a:pt x="876" y="58"/>
                    </a:lnTo>
                    <a:lnTo>
                      <a:pt x="800" y="95"/>
                    </a:lnTo>
                    <a:lnTo>
                      <a:pt x="781" y="95"/>
                    </a:lnTo>
                    <a:lnTo>
                      <a:pt x="781" y="114"/>
                    </a:lnTo>
                    <a:lnTo>
                      <a:pt x="781" y="134"/>
                    </a:lnTo>
                    <a:lnTo>
                      <a:pt x="762" y="153"/>
                    </a:lnTo>
                    <a:lnTo>
                      <a:pt x="743" y="153"/>
                    </a:lnTo>
                    <a:lnTo>
                      <a:pt x="724" y="134"/>
                    </a:lnTo>
                    <a:lnTo>
                      <a:pt x="705" y="114"/>
                    </a:lnTo>
                    <a:lnTo>
                      <a:pt x="686" y="114"/>
                    </a:lnTo>
                    <a:lnTo>
                      <a:pt x="686" y="134"/>
                    </a:lnTo>
                    <a:lnTo>
                      <a:pt x="686" y="153"/>
                    </a:lnTo>
                    <a:lnTo>
                      <a:pt x="762" y="248"/>
                    </a:lnTo>
                    <a:lnTo>
                      <a:pt x="781" y="267"/>
                    </a:lnTo>
                    <a:lnTo>
                      <a:pt x="781" y="286"/>
                    </a:lnTo>
                    <a:lnTo>
                      <a:pt x="762" y="286"/>
                    </a:lnTo>
                    <a:lnTo>
                      <a:pt x="743" y="267"/>
                    </a:lnTo>
                    <a:lnTo>
                      <a:pt x="705" y="267"/>
                    </a:lnTo>
                    <a:lnTo>
                      <a:pt x="686" y="286"/>
                    </a:lnTo>
                    <a:lnTo>
                      <a:pt x="666" y="286"/>
                    </a:lnTo>
                    <a:lnTo>
                      <a:pt x="666" y="305"/>
                    </a:lnTo>
                    <a:lnTo>
                      <a:pt x="647" y="305"/>
                    </a:lnTo>
                    <a:lnTo>
                      <a:pt x="629" y="286"/>
                    </a:lnTo>
                    <a:lnTo>
                      <a:pt x="610" y="286"/>
                    </a:lnTo>
                    <a:lnTo>
                      <a:pt x="610" y="267"/>
                    </a:lnTo>
                    <a:lnTo>
                      <a:pt x="590" y="286"/>
                    </a:lnTo>
                    <a:lnTo>
                      <a:pt x="533" y="381"/>
                    </a:lnTo>
                    <a:lnTo>
                      <a:pt x="514" y="381"/>
                    </a:lnTo>
                    <a:lnTo>
                      <a:pt x="495" y="400"/>
                    </a:lnTo>
                    <a:lnTo>
                      <a:pt x="476" y="439"/>
                    </a:lnTo>
                    <a:lnTo>
                      <a:pt x="457" y="439"/>
                    </a:lnTo>
                    <a:lnTo>
                      <a:pt x="438" y="439"/>
                    </a:lnTo>
                    <a:lnTo>
                      <a:pt x="419" y="439"/>
                    </a:lnTo>
                    <a:lnTo>
                      <a:pt x="362" y="419"/>
                    </a:lnTo>
                    <a:lnTo>
                      <a:pt x="343" y="419"/>
                    </a:lnTo>
                    <a:lnTo>
                      <a:pt x="266" y="457"/>
                    </a:lnTo>
                    <a:lnTo>
                      <a:pt x="248" y="476"/>
                    </a:lnTo>
                    <a:lnTo>
                      <a:pt x="229" y="476"/>
                    </a:lnTo>
                    <a:lnTo>
                      <a:pt x="229" y="495"/>
                    </a:lnTo>
                    <a:lnTo>
                      <a:pt x="362" y="686"/>
                    </a:lnTo>
                    <a:lnTo>
                      <a:pt x="381" y="705"/>
                    </a:lnTo>
                    <a:lnTo>
                      <a:pt x="381" y="724"/>
                    </a:lnTo>
                    <a:lnTo>
                      <a:pt x="400" y="743"/>
                    </a:lnTo>
                    <a:lnTo>
                      <a:pt x="381" y="762"/>
                    </a:lnTo>
                    <a:lnTo>
                      <a:pt x="362" y="781"/>
                    </a:lnTo>
                    <a:lnTo>
                      <a:pt x="343" y="800"/>
                    </a:lnTo>
                    <a:lnTo>
                      <a:pt x="343" y="820"/>
                    </a:lnTo>
                    <a:lnTo>
                      <a:pt x="324" y="838"/>
                    </a:lnTo>
                    <a:lnTo>
                      <a:pt x="324" y="857"/>
                    </a:lnTo>
                    <a:lnTo>
                      <a:pt x="305" y="876"/>
                    </a:lnTo>
                    <a:lnTo>
                      <a:pt x="114" y="934"/>
                    </a:lnTo>
                    <a:lnTo>
                      <a:pt x="95" y="934"/>
                    </a:lnTo>
                    <a:lnTo>
                      <a:pt x="76" y="952"/>
                    </a:lnTo>
                    <a:lnTo>
                      <a:pt x="57" y="1010"/>
                    </a:lnTo>
                    <a:lnTo>
                      <a:pt x="38" y="1010"/>
                    </a:lnTo>
                    <a:lnTo>
                      <a:pt x="19" y="1010"/>
                    </a:lnTo>
                    <a:lnTo>
                      <a:pt x="19" y="1029"/>
                    </a:lnTo>
                    <a:lnTo>
                      <a:pt x="0" y="1029"/>
                    </a:lnTo>
                    <a:lnTo>
                      <a:pt x="0" y="1048"/>
                    </a:lnTo>
                    <a:lnTo>
                      <a:pt x="19" y="1067"/>
                    </a:lnTo>
                    <a:lnTo>
                      <a:pt x="57" y="1086"/>
                    </a:lnTo>
                    <a:lnTo>
                      <a:pt x="57" y="1105"/>
                    </a:lnTo>
                    <a:lnTo>
                      <a:pt x="57" y="1143"/>
                    </a:lnTo>
                    <a:lnTo>
                      <a:pt x="57" y="1162"/>
                    </a:lnTo>
                    <a:lnTo>
                      <a:pt x="76" y="1181"/>
                    </a:lnTo>
                    <a:lnTo>
                      <a:pt x="95" y="1200"/>
                    </a:lnTo>
                    <a:lnTo>
                      <a:pt x="114" y="1200"/>
                    </a:lnTo>
                    <a:lnTo>
                      <a:pt x="114" y="1219"/>
                    </a:lnTo>
                    <a:lnTo>
                      <a:pt x="76" y="1219"/>
                    </a:lnTo>
                    <a:lnTo>
                      <a:pt x="76" y="1238"/>
                    </a:lnTo>
                    <a:lnTo>
                      <a:pt x="57" y="1238"/>
                    </a:lnTo>
                    <a:lnTo>
                      <a:pt x="38" y="1219"/>
                    </a:lnTo>
                    <a:lnTo>
                      <a:pt x="19" y="1238"/>
                    </a:lnTo>
                    <a:lnTo>
                      <a:pt x="19" y="1257"/>
                    </a:lnTo>
                    <a:lnTo>
                      <a:pt x="38" y="1353"/>
                    </a:lnTo>
                    <a:lnTo>
                      <a:pt x="38" y="1372"/>
                    </a:lnTo>
                    <a:lnTo>
                      <a:pt x="57" y="1391"/>
                    </a:lnTo>
                    <a:lnTo>
                      <a:pt x="95" y="1410"/>
                    </a:lnTo>
                    <a:lnTo>
                      <a:pt x="114" y="1410"/>
                    </a:lnTo>
                    <a:lnTo>
                      <a:pt x="133" y="1410"/>
                    </a:lnTo>
                    <a:lnTo>
                      <a:pt x="133" y="1391"/>
                    </a:lnTo>
                    <a:lnTo>
                      <a:pt x="153" y="1391"/>
                    </a:lnTo>
                    <a:lnTo>
                      <a:pt x="171" y="1410"/>
                    </a:lnTo>
                    <a:lnTo>
                      <a:pt x="190" y="1410"/>
                    </a:lnTo>
                    <a:lnTo>
                      <a:pt x="190" y="1429"/>
                    </a:lnTo>
                    <a:lnTo>
                      <a:pt x="190" y="1448"/>
                    </a:lnTo>
                    <a:lnTo>
                      <a:pt x="209" y="1448"/>
                    </a:lnTo>
                    <a:lnTo>
                      <a:pt x="209" y="1467"/>
                    </a:lnTo>
                    <a:lnTo>
                      <a:pt x="229" y="1467"/>
                    </a:lnTo>
                    <a:lnTo>
                      <a:pt x="248" y="1486"/>
                    </a:lnTo>
                    <a:lnTo>
                      <a:pt x="266" y="1486"/>
                    </a:lnTo>
                    <a:lnTo>
                      <a:pt x="285" y="1467"/>
                    </a:lnTo>
                    <a:lnTo>
                      <a:pt x="285" y="1448"/>
                    </a:lnTo>
                    <a:lnTo>
                      <a:pt x="305" y="1448"/>
                    </a:lnTo>
                    <a:lnTo>
                      <a:pt x="324" y="1448"/>
                    </a:lnTo>
                    <a:lnTo>
                      <a:pt x="343" y="1448"/>
                    </a:lnTo>
                    <a:lnTo>
                      <a:pt x="343" y="1429"/>
                    </a:lnTo>
                    <a:lnTo>
                      <a:pt x="362" y="1429"/>
                    </a:lnTo>
                    <a:lnTo>
                      <a:pt x="381" y="1429"/>
                    </a:lnTo>
                    <a:lnTo>
                      <a:pt x="400" y="1429"/>
                    </a:lnTo>
                    <a:lnTo>
                      <a:pt x="438" y="1448"/>
                    </a:lnTo>
                    <a:lnTo>
                      <a:pt x="476" y="1429"/>
                    </a:lnTo>
                    <a:lnTo>
                      <a:pt x="495" y="1429"/>
                    </a:lnTo>
                    <a:lnTo>
                      <a:pt x="514" y="1429"/>
                    </a:lnTo>
                    <a:lnTo>
                      <a:pt x="552" y="1429"/>
                    </a:lnTo>
                    <a:lnTo>
                      <a:pt x="571" y="1429"/>
                    </a:lnTo>
                    <a:lnTo>
                      <a:pt x="590" y="1429"/>
                    </a:lnTo>
                    <a:lnTo>
                      <a:pt x="590" y="1467"/>
                    </a:lnTo>
                    <a:lnTo>
                      <a:pt x="610" y="1486"/>
                    </a:lnTo>
                    <a:lnTo>
                      <a:pt x="666" y="1543"/>
                    </a:lnTo>
                    <a:lnTo>
                      <a:pt x="686" y="1543"/>
                    </a:lnTo>
                    <a:lnTo>
                      <a:pt x="724" y="1562"/>
                    </a:lnTo>
                    <a:lnTo>
                      <a:pt x="743" y="1562"/>
                    </a:lnTo>
                    <a:lnTo>
                      <a:pt x="762" y="1562"/>
                    </a:lnTo>
                    <a:lnTo>
                      <a:pt x="762" y="1543"/>
                    </a:lnTo>
                    <a:lnTo>
                      <a:pt x="781" y="1543"/>
                    </a:lnTo>
                    <a:lnTo>
                      <a:pt x="781" y="1524"/>
                    </a:lnTo>
                    <a:lnTo>
                      <a:pt x="781" y="1505"/>
                    </a:lnTo>
                    <a:lnTo>
                      <a:pt x="762" y="1505"/>
                    </a:lnTo>
                    <a:lnTo>
                      <a:pt x="743" y="1505"/>
                    </a:lnTo>
                    <a:lnTo>
                      <a:pt x="743" y="1486"/>
                    </a:lnTo>
                    <a:lnTo>
                      <a:pt x="762" y="1467"/>
                    </a:lnTo>
                    <a:lnTo>
                      <a:pt x="800" y="1448"/>
                    </a:lnTo>
                    <a:lnTo>
                      <a:pt x="819" y="1448"/>
                    </a:lnTo>
                    <a:lnTo>
                      <a:pt x="838" y="1448"/>
                    </a:lnTo>
                    <a:lnTo>
                      <a:pt x="838" y="1429"/>
                    </a:lnTo>
                    <a:lnTo>
                      <a:pt x="838" y="1410"/>
                    </a:lnTo>
                    <a:lnTo>
                      <a:pt x="857" y="1410"/>
                    </a:lnTo>
                    <a:lnTo>
                      <a:pt x="876" y="1391"/>
                    </a:lnTo>
                    <a:lnTo>
                      <a:pt x="895" y="1391"/>
                    </a:lnTo>
                    <a:lnTo>
                      <a:pt x="933" y="1391"/>
                    </a:lnTo>
                    <a:lnTo>
                      <a:pt x="1010" y="1391"/>
                    </a:lnTo>
                    <a:lnTo>
                      <a:pt x="1028" y="1391"/>
                    </a:lnTo>
                    <a:lnTo>
                      <a:pt x="1047" y="1391"/>
                    </a:lnTo>
                    <a:lnTo>
                      <a:pt x="1067" y="1353"/>
                    </a:lnTo>
                    <a:lnTo>
                      <a:pt x="1086" y="1314"/>
                    </a:lnTo>
                    <a:lnTo>
                      <a:pt x="1086" y="1296"/>
                    </a:lnTo>
                    <a:lnTo>
                      <a:pt x="1105" y="1257"/>
                    </a:lnTo>
                    <a:lnTo>
                      <a:pt x="1105" y="1238"/>
                    </a:lnTo>
                    <a:lnTo>
                      <a:pt x="1124" y="1238"/>
                    </a:lnTo>
                    <a:lnTo>
                      <a:pt x="1124" y="1219"/>
                    </a:lnTo>
                    <a:lnTo>
                      <a:pt x="1124" y="1200"/>
                    </a:lnTo>
                    <a:lnTo>
                      <a:pt x="1105" y="1181"/>
                    </a:lnTo>
                    <a:lnTo>
                      <a:pt x="1105" y="1162"/>
                    </a:lnTo>
                    <a:lnTo>
                      <a:pt x="1105" y="1181"/>
                    </a:lnTo>
                    <a:lnTo>
                      <a:pt x="1086" y="1181"/>
                    </a:lnTo>
                    <a:lnTo>
                      <a:pt x="1067" y="1181"/>
                    </a:lnTo>
                    <a:lnTo>
                      <a:pt x="1067" y="1162"/>
                    </a:lnTo>
                    <a:lnTo>
                      <a:pt x="1047" y="1162"/>
                    </a:lnTo>
                    <a:lnTo>
                      <a:pt x="1047" y="1143"/>
                    </a:lnTo>
                    <a:lnTo>
                      <a:pt x="1028" y="1143"/>
                    </a:lnTo>
                    <a:lnTo>
                      <a:pt x="1028" y="1124"/>
                    </a:lnTo>
                    <a:lnTo>
                      <a:pt x="1010" y="1124"/>
                    </a:lnTo>
                    <a:lnTo>
                      <a:pt x="1010" y="1105"/>
                    </a:lnTo>
                    <a:lnTo>
                      <a:pt x="991" y="1086"/>
                    </a:lnTo>
                    <a:lnTo>
                      <a:pt x="991" y="1067"/>
                    </a:lnTo>
                    <a:lnTo>
                      <a:pt x="991" y="1048"/>
                    </a:lnTo>
                    <a:lnTo>
                      <a:pt x="991" y="1010"/>
                    </a:lnTo>
                    <a:lnTo>
                      <a:pt x="991" y="991"/>
                    </a:lnTo>
                    <a:lnTo>
                      <a:pt x="1010" y="991"/>
                    </a:lnTo>
                    <a:lnTo>
                      <a:pt x="1028" y="991"/>
                    </a:lnTo>
                    <a:lnTo>
                      <a:pt x="1047" y="991"/>
                    </a:lnTo>
                    <a:lnTo>
                      <a:pt x="1162" y="991"/>
                    </a:lnTo>
                    <a:lnTo>
                      <a:pt x="1181" y="972"/>
                    </a:lnTo>
                    <a:lnTo>
                      <a:pt x="1219" y="952"/>
                    </a:lnTo>
                    <a:lnTo>
                      <a:pt x="1352" y="934"/>
                    </a:lnTo>
                    <a:lnTo>
                      <a:pt x="1390" y="915"/>
                    </a:lnTo>
                    <a:lnTo>
                      <a:pt x="1409" y="915"/>
                    </a:lnTo>
                    <a:lnTo>
                      <a:pt x="1409" y="896"/>
                    </a:lnTo>
                    <a:lnTo>
                      <a:pt x="1409" y="876"/>
                    </a:lnTo>
                    <a:lnTo>
                      <a:pt x="1428" y="876"/>
                    </a:lnTo>
                    <a:lnTo>
                      <a:pt x="1428" y="857"/>
                    </a:lnTo>
                    <a:lnTo>
                      <a:pt x="1448" y="838"/>
                    </a:lnTo>
                    <a:lnTo>
                      <a:pt x="1448" y="820"/>
                    </a:lnTo>
                    <a:lnTo>
                      <a:pt x="1448" y="800"/>
                    </a:lnTo>
                    <a:lnTo>
                      <a:pt x="1428" y="762"/>
                    </a:lnTo>
                    <a:lnTo>
                      <a:pt x="1409" y="762"/>
                    </a:lnTo>
                    <a:lnTo>
                      <a:pt x="1390" y="724"/>
                    </a:lnTo>
                    <a:lnTo>
                      <a:pt x="1372" y="724"/>
                    </a:lnTo>
                    <a:lnTo>
                      <a:pt x="1372" y="705"/>
                    </a:lnTo>
                    <a:lnTo>
                      <a:pt x="1352" y="686"/>
                    </a:lnTo>
                    <a:lnTo>
                      <a:pt x="1352" y="667"/>
                    </a:lnTo>
                    <a:lnTo>
                      <a:pt x="1352" y="648"/>
                    </a:lnTo>
                    <a:lnTo>
                      <a:pt x="1352" y="610"/>
                    </a:lnTo>
                    <a:lnTo>
                      <a:pt x="1352" y="591"/>
                    </a:lnTo>
                    <a:lnTo>
                      <a:pt x="1352" y="571"/>
                    </a:lnTo>
                    <a:lnTo>
                      <a:pt x="1333" y="571"/>
                    </a:lnTo>
                    <a:lnTo>
                      <a:pt x="1314" y="553"/>
                    </a:lnTo>
                    <a:lnTo>
                      <a:pt x="1314" y="534"/>
                    </a:lnTo>
                    <a:lnTo>
                      <a:pt x="1314" y="515"/>
                    </a:lnTo>
                    <a:lnTo>
                      <a:pt x="1314" y="495"/>
                    </a:lnTo>
                    <a:lnTo>
                      <a:pt x="1352" y="476"/>
                    </a:lnTo>
                    <a:lnTo>
                      <a:pt x="1372" y="457"/>
                    </a:lnTo>
                    <a:lnTo>
                      <a:pt x="1390" y="457"/>
                    </a:lnTo>
                    <a:lnTo>
                      <a:pt x="1409" y="439"/>
                    </a:lnTo>
                    <a:lnTo>
                      <a:pt x="1428" y="439"/>
                    </a:lnTo>
                    <a:lnTo>
                      <a:pt x="1467" y="439"/>
                    </a:lnTo>
                    <a:lnTo>
                      <a:pt x="1486" y="439"/>
                    </a:lnTo>
                    <a:lnTo>
                      <a:pt x="1486" y="419"/>
                    </a:lnTo>
                    <a:lnTo>
                      <a:pt x="1504" y="400"/>
                    </a:lnTo>
                    <a:lnTo>
                      <a:pt x="1543" y="381"/>
                    </a:lnTo>
                    <a:lnTo>
                      <a:pt x="1524" y="381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70" name="Freeform 41">
                <a:extLst>
                  <a:ext uri="{FF2B5EF4-FFF2-40B4-BE49-F238E27FC236}">
                    <a16:creationId xmlns:a16="http://schemas.microsoft.com/office/drawing/2014/main" id="{0566F401-9473-AA4C-96AF-A92AF09ED5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239413" y="9305925"/>
                <a:ext cx="1268412" cy="1639888"/>
              </a:xfrm>
              <a:custGeom>
                <a:avLst/>
                <a:gdLst>
                  <a:gd name="T0" fmla="*/ 2147483646 w 3525"/>
                  <a:gd name="T1" fmla="*/ 2147483646 h 4554"/>
                  <a:gd name="T2" fmla="*/ 2147483646 w 3525"/>
                  <a:gd name="T3" fmla="*/ 2147483646 h 4554"/>
                  <a:gd name="T4" fmla="*/ 2147483646 w 3525"/>
                  <a:gd name="T5" fmla="*/ 2147483646 h 4554"/>
                  <a:gd name="T6" fmla="*/ 2147483646 w 3525"/>
                  <a:gd name="T7" fmla="*/ 2147483646 h 4554"/>
                  <a:gd name="T8" fmla="*/ 2147483646 w 3525"/>
                  <a:gd name="T9" fmla="*/ 2147483646 h 4554"/>
                  <a:gd name="T10" fmla="*/ 2147483646 w 3525"/>
                  <a:gd name="T11" fmla="*/ 2147483646 h 4554"/>
                  <a:gd name="T12" fmla="*/ 2147483646 w 3525"/>
                  <a:gd name="T13" fmla="*/ 2147483646 h 4554"/>
                  <a:gd name="T14" fmla="*/ 2147483646 w 3525"/>
                  <a:gd name="T15" fmla="*/ 2147483646 h 4554"/>
                  <a:gd name="T16" fmla="*/ 2147483646 w 3525"/>
                  <a:gd name="T17" fmla="*/ 2147483646 h 4554"/>
                  <a:gd name="T18" fmla="*/ 2147483646 w 3525"/>
                  <a:gd name="T19" fmla="*/ 2147483646 h 4554"/>
                  <a:gd name="T20" fmla="*/ 2147483646 w 3525"/>
                  <a:gd name="T21" fmla="*/ 2147483646 h 4554"/>
                  <a:gd name="T22" fmla="*/ 2147483646 w 3525"/>
                  <a:gd name="T23" fmla="*/ 2147483646 h 4554"/>
                  <a:gd name="T24" fmla="*/ 2147483646 w 3525"/>
                  <a:gd name="T25" fmla="*/ 2147483646 h 4554"/>
                  <a:gd name="T26" fmla="*/ 2147483646 w 3525"/>
                  <a:gd name="T27" fmla="*/ 2147483646 h 4554"/>
                  <a:gd name="T28" fmla="*/ 2147483646 w 3525"/>
                  <a:gd name="T29" fmla="*/ 2147483646 h 4554"/>
                  <a:gd name="T30" fmla="*/ 2147483646 w 3525"/>
                  <a:gd name="T31" fmla="*/ 2147483646 h 4554"/>
                  <a:gd name="T32" fmla="*/ 2147483646 w 3525"/>
                  <a:gd name="T33" fmla="*/ 2147483646 h 4554"/>
                  <a:gd name="T34" fmla="*/ 2147483646 w 3525"/>
                  <a:gd name="T35" fmla="*/ 2147483646 h 4554"/>
                  <a:gd name="T36" fmla="*/ 2147483646 w 3525"/>
                  <a:gd name="T37" fmla="*/ 2147483646 h 4554"/>
                  <a:gd name="T38" fmla="*/ 2147483646 w 3525"/>
                  <a:gd name="T39" fmla="*/ 2147483646 h 4554"/>
                  <a:gd name="T40" fmla="*/ 2147483646 w 3525"/>
                  <a:gd name="T41" fmla="*/ 2147483646 h 4554"/>
                  <a:gd name="T42" fmla="*/ 2147483646 w 3525"/>
                  <a:gd name="T43" fmla="*/ 2147483646 h 4554"/>
                  <a:gd name="T44" fmla="*/ 2147483646 w 3525"/>
                  <a:gd name="T45" fmla="*/ 2147483646 h 4554"/>
                  <a:gd name="T46" fmla="*/ 2147483646 w 3525"/>
                  <a:gd name="T47" fmla="*/ 2147483646 h 4554"/>
                  <a:gd name="T48" fmla="*/ 2147483646 w 3525"/>
                  <a:gd name="T49" fmla="*/ 2147483646 h 4554"/>
                  <a:gd name="T50" fmla="*/ 2147483646 w 3525"/>
                  <a:gd name="T51" fmla="*/ 2147483646 h 4554"/>
                  <a:gd name="T52" fmla="*/ 2147483646 w 3525"/>
                  <a:gd name="T53" fmla="*/ 2147483646 h 4554"/>
                  <a:gd name="T54" fmla="*/ 2147483646 w 3525"/>
                  <a:gd name="T55" fmla="*/ 2147483646 h 4554"/>
                  <a:gd name="T56" fmla="*/ 2147483646 w 3525"/>
                  <a:gd name="T57" fmla="*/ 2147483646 h 4554"/>
                  <a:gd name="T58" fmla="*/ 2147483646 w 3525"/>
                  <a:gd name="T59" fmla="*/ 2147483646 h 4554"/>
                  <a:gd name="T60" fmla="*/ 2147483646 w 3525"/>
                  <a:gd name="T61" fmla="*/ 2147483646 h 4554"/>
                  <a:gd name="T62" fmla="*/ 2147483646 w 3525"/>
                  <a:gd name="T63" fmla="*/ 2147483646 h 4554"/>
                  <a:gd name="T64" fmla="*/ 2147483646 w 3525"/>
                  <a:gd name="T65" fmla="*/ 2147483646 h 4554"/>
                  <a:gd name="T66" fmla="*/ 2147483646 w 3525"/>
                  <a:gd name="T67" fmla="*/ 2147483646 h 4554"/>
                  <a:gd name="T68" fmla="*/ 2147483646 w 3525"/>
                  <a:gd name="T69" fmla="*/ 2147483646 h 4554"/>
                  <a:gd name="T70" fmla="*/ 2147483646 w 3525"/>
                  <a:gd name="T71" fmla="*/ 2147483646 h 4554"/>
                  <a:gd name="T72" fmla="*/ 2147483646 w 3525"/>
                  <a:gd name="T73" fmla="*/ 2147483646 h 4554"/>
                  <a:gd name="T74" fmla="*/ 2147483646 w 3525"/>
                  <a:gd name="T75" fmla="*/ 2147483646 h 4554"/>
                  <a:gd name="T76" fmla="*/ 2147483646 w 3525"/>
                  <a:gd name="T77" fmla="*/ 2147483646 h 4554"/>
                  <a:gd name="T78" fmla="*/ 2147483646 w 3525"/>
                  <a:gd name="T79" fmla="*/ 2147483646 h 4554"/>
                  <a:gd name="T80" fmla="*/ 2147483646 w 3525"/>
                  <a:gd name="T81" fmla="*/ 2147483646 h 4554"/>
                  <a:gd name="T82" fmla="*/ 2147483646 w 3525"/>
                  <a:gd name="T83" fmla="*/ 2147483646 h 4554"/>
                  <a:gd name="T84" fmla="*/ 2147483646 w 3525"/>
                  <a:gd name="T85" fmla="*/ 2147483646 h 4554"/>
                  <a:gd name="T86" fmla="*/ 2147483646 w 3525"/>
                  <a:gd name="T87" fmla="*/ 2147483646 h 4554"/>
                  <a:gd name="T88" fmla="*/ 2147483646 w 3525"/>
                  <a:gd name="T89" fmla="*/ 2147483646 h 4554"/>
                  <a:gd name="T90" fmla="*/ 2147483646 w 3525"/>
                  <a:gd name="T91" fmla="*/ 2147483646 h 4554"/>
                  <a:gd name="T92" fmla="*/ 2147483646 w 3525"/>
                  <a:gd name="T93" fmla="*/ 2147483646 h 4554"/>
                  <a:gd name="T94" fmla="*/ 2147483646 w 3525"/>
                  <a:gd name="T95" fmla="*/ 2147483646 h 4554"/>
                  <a:gd name="T96" fmla="*/ 2147483646 w 3525"/>
                  <a:gd name="T97" fmla="*/ 2147483646 h 4554"/>
                  <a:gd name="T98" fmla="*/ 2147483646 w 3525"/>
                  <a:gd name="T99" fmla="*/ 2147483646 h 4554"/>
                  <a:gd name="T100" fmla="*/ 2147483646 w 3525"/>
                  <a:gd name="T101" fmla="*/ 2147483646 h 4554"/>
                  <a:gd name="T102" fmla="*/ 2147483646 w 3525"/>
                  <a:gd name="T103" fmla="*/ 2147483646 h 4554"/>
                  <a:gd name="T104" fmla="*/ 2147483646 w 3525"/>
                  <a:gd name="T105" fmla="*/ 2147483646 h 4554"/>
                  <a:gd name="T106" fmla="*/ 2147483646 w 3525"/>
                  <a:gd name="T107" fmla="*/ 2147483646 h 4554"/>
                  <a:gd name="T108" fmla="*/ 2147483646 w 3525"/>
                  <a:gd name="T109" fmla="*/ 2147483646 h 4554"/>
                  <a:gd name="T110" fmla="*/ 2147483646 w 3525"/>
                  <a:gd name="T111" fmla="*/ 2147483646 h 4554"/>
                  <a:gd name="T112" fmla="*/ 2147483646 w 3525"/>
                  <a:gd name="T113" fmla="*/ 2147483646 h 4554"/>
                  <a:gd name="T114" fmla="*/ 2147483646 w 3525"/>
                  <a:gd name="T115" fmla="*/ 2147483646 h 4554"/>
                  <a:gd name="T116" fmla="*/ 2147483646 w 3525"/>
                  <a:gd name="T117" fmla="*/ 2147483646 h 4554"/>
                  <a:gd name="T118" fmla="*/ 2147483646 w 3525"/>
                  <a:gd name="T119" fmla="*/ 2147483646 h 4554"/>
                  <a:gd name="T120" fmla="*/ 2147483646 w 3525"/>
                  <a:gd name="T121" fmla="*/ 2147483646 h 4554"/>
                  <a:gd name="T122" fmla="*/ 2147483646 w 3525"/>
                  <a:gd name="T123" fmla="*/ 2147483646 h 4554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525" h="4554">
                    <a:moveTo>
                      <a:pt x="3524" y="3086"/>
                    </a:moveTo>
                    <a:lnTo>
                      <a:pt x="3486" y="3086"/>
                    </a:lnTo>
                    <a:lnTo>
                      <a:pt x="3467" y="3086"/>
                    </a:lnTo>
                    <a:lnTo>
                      <a:pt x="3448" y="3086"/>
                    </a:lnTo>
                    <a:lnTo>
                      <a:pt x="3448" y="3067"/>
                    </a:lnTo>
                    <a:lnTo>
                      <a:pt x="3409" y="3067"/>
                    </a:lnTo>
                    <a:lnTo>
                      <a:pt x="3391" y="3067"/>
                    </a:lnTo>
                    <a:lnTo>
                      <a:pt x="3352" y="3048"/>
                    </a:lnTo>
                    <a:lnTo>
                      <a:pt x="3333" y="3048"/>
                    </a:lnTo>
                    <a:lnTo>
                      <a:pt x="3314" y="3029"/>
                    </a:lnTo>
                    <a:lnTo>
                      <a:pt x="3314" y="3010"/>
                    </a:lnTo>
                    <a:lnTo>
                      <a:pt x="3314" y="2991"/>
                    </a:lnTo>
                    <a:lnTo>
                      <a:pt x="3314" y="2972"/>
                    </a:lnTo>
                    <a:lnTo>
                      <a:pt x="3314" y="2953"/>
                    </a:lnTo>
                    <a:lnTo>
                      <a:pt x="3295" y="2953"/>
                    </a:lnTo>
                    <a:lnTo>
                      <a:pt x="3295" y="2972"/>
                    </a:lnTo>
                    <a:lnTo>
                      <a:pt x="3276" y="2972"/>
                    </a:lnTo>
                    <a:lnTo>
                      <a:pt x="3257" y="2972"/>
                    </a:lnTo>
                    <a:lnTo>
                      <a:pt x="3238" y="2972"/>
                    </a:lnTo>
                    <a:lnTo>
                      <a:pt x="3219" y="2972"/>
                    </a:lnTo>
                    <a:lnTo>
                      <a:pt x="3181" y="2953"/>
                    </a:lnTo>
                    <a:lnTo>
                      <a:pt x="3124" y="2991"/>
                    </a:lnTo>
                    <a:lnTo>
                      <a:pt x="3105" y="2991"/>
                    </a:lnTo>
                    <a:lnTo>
                      <a:pt x="2915" y="3010"/>
                    </a:lnTo>
                    <a:lnTo>
                      <a:pt x="2895" y="3010"/>
                    </a:lnTo>
                    <a:lnTo>
                      <a:pt x="2895" y="2991"/>
                    </a:lnTo>
                    <a:lnTo>
                      <a:pt x="2895" y="2972"/>
                    </a:lnTo>
                    <a:lnTo>
                      <a:pt x="2876" y="2972"/>
                    </a:lnTo>
                    <a:lnTo>
                      <a:pt x="2876" y="2953"/>
                    </a:lnTo>
                    <a:lnTo>
                      <a:pt x="2857" y="2934"/>
                    </a:lnTo>
                    <a:lnTo>
                      <a:pt x="2857" y="2915"/>
                    </a:lnTo>
                    <a:lnTo>
                      <a:pt x="2857" y="2895"/>
                    </a:lnTo>
                    <a:lnTo>
                      <a:pt x="2876" y="2895"/>
                    </a:lnTo>
                    <a:lnTo>
                      <a:pt x="2895" y="2877"/>
                    </a:lnTo>
                    <a:lnTo>
                      <a:pt x="2915" y="2877"/>
                    </a:lnTo>
                    <a:lnTo>
                      <a:pt x="2933" y="2858"/>
                    </a:lnTo>
                    <a:lnTo>
                      <a:pt x="2971" y="2763"/>
                    </a:lnTo>
                    <a:lnTo>
                      <a:pt x="2971" y="2743"/>
                    </a:lnTo>
                    <a:lnTo>
                      <a:pt x="2971" y="2724"/>
                    </a:lnTo>
                    <a:lnTo>
                      <a:pt x="2952" y="2724"/>
                    </a:lnTo>
                    <a:lnTo>
                      <a:pt x="2952" y="2705"/>
                    </a:lnTo>
                    <a:lnTo>
                      <a:pt x="2952" y="2686"/>
                    </a:lnTo>
                    <a:lnTo>
                      <a:pt x="2952" y="2667"/>
                    </a:lnTo>
                    <a:lnTo>
                      <a:pt x="2933" y="2667"/>
                    </a:lnTo>
                    <a:lnTo>
                      <a:pt x="2915" y="2667"/>
                    </a:lnTo>
                    <a:lnTo>
                      <a:pt x="2895" y="2667"/>
                    </a:lnTo>
                    <a:lnTo>
                      <a:pt x="2895" y="2648"/>
                    </a:lnTo>
                    <a:lnTo>
                      <a:pt x="2895" y="2629"/>
                    </a:lnTo>
                    <a:lnTo>
                      <a:pt x="2876" y="2629"/>
                    </a:lnTo>
                    <a:lnTo>
                      <a:pt x="2857" y="2648"/>
                    </a:lnTo>
                    <a:lnTo>
                      <a:pt x="2838" y="2648"/>
                    </a:lnTo>
                    <a:lnTo>
                      <a:pt x="2819" y="2648"/>
                    </a:lnTo>
                    <a:lnTo>
                      <a:pt x="2800" y="2648"/>
                    </a:lnTo>
                    <a:lnTo>
                      <a:pt x="2800" y="2629"/>
                    </a:lnTo>
                    <a:lnTo>
                      <a:pt x="2800" y="2610"/>
                    </a:lnTo>
                    <a:lnTo>
                      <a:pt x="2819" y="2610"/>
                    </a:lnTo>
                    <a:lnTo>
                      <a:pt x="2819" y="2591"/>
                    </a:lnTo>
                    <a:lnTo>
                      <a:pt x="2781" y="2572"/>
                    </a:lnTo>
                    <a:lnTo>
                      <a:pt x="2743" y="2572"/>
                    </a:lnTo>
                    <a:lnTo>
                      <a:pt x="2724" y="2572"/>
                    </a:lnTo>
                    <a:lnTo>
                      <a:pt x="2724" y="2553"/>
                    </a:lnTo>
                    <a:lnTo>
                      <a:pt x="2705" y="2553"/>
                    </a:lnTo>
                    <a:lnTo>
                      <a:pt x="2686" y="2534"/>
                    </a:lnTo>
                    <a:lnTo>
                      <a:pt x="2666" y="2534"/>
                    </a:lnTo>
                    <a:lnTo>
                      <a:pt x="2666" y="2514"/>
                    </a:lnTo>
                    <a:lnTo>
                      <a:pt x="2666" y="2477"/>
                    </a:lnTo>
                    <a:lnTo>
                      <a:pt x="2666" y="2458"/>
                    </a:lnTo>
                    <a:lnTo>
                      <a:pt x="2666" y="2438"/>
                    </a:lnTo>
                    <a:lnTo>
                      <a:pt x="2648" y="2438"/>
                    </a:lnTo>
                    <a:lnTo>
                      <a:pt x="2648" y="2419"/>
                    </a:lnTo>
                    <a:lnTo>
                      <a:pt x="2648" y="2438"/>
                    </a:lnTo>
                    <a:lnTo>
                      <a:pt x="2629" y="2438"/>
                    </a:lnTo>
                    <a:lnTo>
                      <a:pt x="2610" y="2419"/>
                    </a:lnTo>
                    <a:lnTo>
                      <a:pt x="2590" y="2400"/>
                    </a:lnTo>
                    <a:lnTo>
                      <a:pt x="2571" y="2382"/>
                    </a:lnTo>
                    <a:lnTo>
                      <a:pt x="2590" y="2382"/>
                    </a:lnTo>
                    <a:lnTo>
                      <a:pt x="2590" y="2362"/>
                    </a:lnTo>
                    <a:lnTo>
                      <a:pt x="2590" y="2343"/>
                    </a:lnTo>
                    <a:lnTo>
                      <a:pt x="2610" y="2343"/>
                    </a:lnTo>
                    <a:lnTo>
                      <a:pt x="2610" y="2324"/>
                    </a:lnTo>
                    <a:lnTo>
                      <a:pt x="2590" y="2324"/>
                    </a:lnTo>
                    <a:lnTo>
                      <a:pt x="2590" y="2305"/>
                    </a:lnTo>
                    <a:lnTo>
                      <a:pt x="2590" y="2286"/>
                    </a:lnTo>
                    <a:lnTo>
                      <a:pt x="2610" y="2267"/>
                    </a:lnTo>
                    <a:lnTo>
                      <a:pt x="2666" y="2229"/>
                    </a:lnTo>
                    <a:lnTo>
                      <a:pt x="2686" y="2229"/>
                    </a:lnTo>
                    <a:lnTo>
                      <a:pt x="2686" y="2210"/>
                    </a:lnTo>
                    <a:lnTo>
                      <a:pt x="2686" y="2191"/>
                    </a:lnTo>
                    <a:lnTo>
                      <a:pt x="2686" y="2172"/>
                    </a:lnTo>
                    <a:lnTo>
                      <a:pt x="2705" y="2172"/>
                    </a:lnTo>
                    <a:lnTo>
                      <a:pt x="2762" y="2153"/>
                    </a:lnTo>
                    <a:lnTo>
                      <a:pt x="2800" y="2133"/>
                    </a:lnTo>
                    <a:lnTo>
                      <a:pt x="2800" y="2115"/>
                    </a:lnTo>
                    <a:lnTo>
                      <a:pt x="2800" y="2096"/>
                    </a:lnTo>
                    <a:lnTo>
                      <a:pt x="2800" y="2077"/>
                    </a:lnTo>
                    <a:lnTo>
                      <a:pt x="2800" y="2057"/>
                    </a:lnTo>
                    <a:lnTo>
                      <a:pt x="2819" y="2057"/>
                    </a:lnTo>
                    <a:lnTo>
                      <a:pt x="2819" y="2038"/>
                    </a:lnTo>
                    <a:lnTo>
                      <a:pt x="2819" y="2019"/>
                    </a:lnTo>
                    <a:lnTo>
                      <a:pt x="2800" y="2001"/>
                    </a:lnTo>
                    <a:lnTo>
                      <a:pt x="2800" y="1981"/>
                    </a:lnTo>
                    <a:lnTo>
                      <a:pt x="2800" y="1962"/>
                    </a:lnTo>
                    <a:lnTo>
                      <a:pt x="2800" y="1943"/>
                    </a:lnTo>
                    <a:lnTo>
                      <a:pt x="2800" y="1924"/>
                    </a:lnTo>
                    <a:lnTo>
                      <a:pt x="2762" y="1924"/>
                    </a:lnTo>
                    <a:lnTo>
                      <a:pt x="2762" y="1905"/>
                    </a:lnTo>
                    <a:lnTo>
                      <a:pt x="2743" y="1905"/>
                    </a:lnTo>
                    <a:lnTo>
                      <a:pt x="2743" y="1886"/>
                    </a:lnTo>
                    <a:lnTo>
                      <a:pt x="2743" y="1867"/>
                    </a:lnTo>
                    <a:lnTo>
                      <a:pt x="2724" y="1867"/>
                    </a:lnTo>
                    <a:lnTo>
                      <a:pt x="2724" y="1848"/>
                    </a:lnTo>
                    <a:lnTo>
                      <a:pt x="2724" y="1829"/>
                    </a:lnTo>
                    <a:lnTo>
                      <a:pt x="2743" y="1829"/>
                    </a:lnTo>
                    <a:lnTo>
                      <a:pt x="2762" y="1829"/>
                    </a:lnTo>
                    <a:lnTo>
                      <a:pt x="2781" y="1829"/>
                    </a:lnTo>
                    <a:lnTo>
                      <a:pt x="2800" y="1829"/>
                    </a:lnTo>
                    <a:lnTo>
                      <a:pt x="2819" y="1829"/>
                    </a:lnTo>
                    <a:lnTo>
                      <a:pt x="2819" y="1810"/>
                    </a:lnTo>
                    <a:lnTo>
                      <a:pt x="2838" y="1810"/>
                    </a:lnTo>
                    <a:lnTo>
                      <a:pt x="2857" y="1810"/>
                    </a:lnTo>
                    <a:lnTo>
                      <a:pt x="2876" y="1810"/>
                    </a:lnTo>
                    <a:lnTo>
                      <a:pt x="2895" y="1810"/>
                    </a:lnTo>
                    <a:lnTo>
                      <a:pt x="2915" y="1810"/>
                    </a:lnTo>
                    <a:lnTo>
                      <a:pt x="2915" y="1829"/>
                    </a:lnTo>
                    <a:lnTo>
                      <a:pt x="2933" y="1829"/>
                    </a:lnTo>
                    <a:lnTo>
                      <a:pt x="2971" y="1829"/>
                    </a:lnTo>
                    <a:lnTo>
                      <a:pt x="2991" y="1829"/>
                    </a:lnTo>
                    <a:lnTo>
                      <a:pt x="2971" y="1848"/>
                    </a:lnTo>
                    <a:lnTo>
                      <a:pt x="2991" y="1848"/>
                    </a:lnTo>
                    <a:lnTo>
                      <a:pt x="3010" y="1848"/>
                    </a:lnTo>
                    <a:lnTo>
                      <a:pt x="3010" y="1867"/>
                    </a:lnTo>
                    <a:lnTo>
                      <a:pt x="3028" y="1886"/>
                    </a:lnTo>
                    <a:lnTo>
                      <a:pt x="3047" y="1886"/>
                    </a:lnTo>
                    <a:lnTo>
                      <a:pt x="3067" y="1886"/>
                    </a:lnTo>
                    <a:lnTo>
                      <a:pt x="3067" y="1905"/>
                    </a:lnTo>
                    <a:lnTo>
                      <a:pt x="3086" y="1905"/>
                    </a:lnTo>
                    <a:lnTo>
                      <a:pt x="3086" y="1924"/>
                    </a:lnTo>
                    <a:lnTo>
                      <a:pt x="3105" y="1924"/>
                    </a:lnTo>
                    <a:lnTo>
                      <a:pt x="3105" y="1943"/>
                    </a:lnTo>
                    <a:lnTo>
                      <a:pt x="3124" y="1943"/>
                    </a:lnTo>
                    <a:lnTo>
                      <a:pt x="3143" y="1905"/>
                    </a:lnTo>
                    <a:lnTo>
                      <a:pt x="3162" y="1905"/>
                    </a:lnTo>
                    <a:lnTo>
                      <a:pt x="3162" y="1886"/>
                    </a:lnTo>
                    <a:lnTo>
                      <a:pt x="3162" y="1867"/>
                    </a:lnTo>
                    <a:lnTo>
                      <a:pt x="3162" y="1848"/>
                    </a:lnTo>
                    <a:lnTo>
                      <a:pt x="3181" y="1848"/>
                    </a:lnTo>
                    <a:lnTo>
                      <a:pt x="3181" y="1829"/>
                    </a:lnTo>
                    <a:lnTo>
                      <a:pt x="3200" y="1829"/>
                    </a:lnTo>
                    <a:lnTo>
                      <a:pt x="3200" y="1791"/>
                    </a:lnTo>
                    <a:lnTo>
                      <a:pt x="3200" y="1753"/>
                    </a:lnTo>
                    <a:lnTo>
                      <a:pt x="3200" y="1715"/>
                    </a:lnTo>
                    <a:lnTo>
                      <a:pt x="3181" y="1696"/>
                    </a:lnTo>
                    <a:lnTo>
                      <a:pt x="3181" y="1676"/>
                    </a:lnTo>
                    <a:lnTo>
                      <a:pt x="3162" y="1657"/>
                    </a:lnTo>
                    <a:lnTo>
                      <a:pt x="3162" y="1639"/>
                    </a:lnTo>
                    <a:lnTo>
                      <a:pt x="3162" y="1620"/>
                    </a:lnTo>
                    <a:lnTo>
                      <a:pt x="3143" y="1620"/>
                    </a:lnTo>
                    <a:lnTo>
                      <a:pt x="3124" y="1600"/>
                    </a:lnTo>
                    <a:lnTo>
                      <a:pt x="3105" y="1600"/>
                    </a:lnTo>
                    <a:lnTo>
                      <a:pt x="3105" y="1581"/>
                    </a:lnTo>
                    <a:lnTo>
                      <a:pt x="3086" y="1562"/>
                    </a:lnTo>
                    <a:lnTo>
                      <a:pt x="3067" y="1562"/>
                    </a:lnTo>
                    <a:lnTo>
                      <a:pt x="3067" y="1543"/>
                    </a:lnTo>
                    <a:lnTo>
                      <a:pt x="3047" y="1543"/>
                    </a:lnTo>
                    <a:lnTo>
                      <a:pt x="3067" y="1524"/>
                    </a:lnTo>
                    <a:lnTo>
                      <a:pt x="3047" y="1505"/>
                    </a:lnTo>
                    <a:lnTo>
                      <a:pt x="3047" y="1486"/>
                    </a:lnTo>
                    <a:lnTo>
                      <a:pt x="3028" y="1486"/>
                    </a:lnTo>
                    <a:lnTo>
                      <a:pt x="3010" y="1486"/>
                    </a:lnTo>
                    <a:lnTo>
                      <a:pt x="2991" y="1505"/>
                    </a:lnTo>
                    <a:lnTo>
                      <a:pt x="2971" y="1505"/>
                    </a:lnTo>
                    <a:lnTo>
                      <a:pt x="2952" y="1486"/>
                    </a:lnTo>
                    <a:lnTo>
                      <a:pt x="2933" y="1486"/>
                    </a:lnTo>
                    <a:lnTo>
                      <a:pt x="2933" y="1505"/>
                    </a:lnTo>
                    <a:lnTo>
                      <a:pt x="2933" y="1524"/>
                    </a:lnTo>
                    <a:lnTo>
                      <a:pt x="2915" y="1524"/>
                    </a:lnTo>
                    <a:lnTo>
                      <a:pt x="2915" y="1543"/>
                    </a:lnTo>
                    <a:lnTo>
                      <a:pt x="2915" y="1581"/>
                    </a:lnTo>
                    <a:lnTo>
                      <a:pt x="2895" y="1581"/>
                    </a:lnTo>
                    <a:lnTo>
                      <a:pt x="2876" y="1600"/>
                    </a:lnTo>
                    <a:lnTo>
                      <a:pt x="2857" y="1600"/>
                    </a:lnTo>
                    <a:lnTo>
                      <a:pt x="2857" y="1639"/>
                    </a:lnTo>
                    <a:lnTo>
                      <a:pt x="2857" y="1657"/>
                    </a:lnTo>
                    <a:lnTo>
                      <a:pt x="2857" y="1676"/>
                    </a:lnTo>
                    <a:lnTo>
                      <a:pt x="2857" y="1696"/>
                    </a:lnTo>
                    <a:lnTo>
                      <a:pt x="2838" y="1696"/>
                    </a:lnTo>
                    <a:lnTo>
                      <a:pt x="2781" y="1696"/>
                    </a:lnTo>
                    <a:lnTo>
                      <a:pt x="2762" y="1696"/>
                    </a:lnTo>
                    <a:lnTo>
                      <a:pt x="2743" y="1696"/>
                    </a:lnTo>
                    <a:lnTo>
                      <a:pt x="2743" y="1715"/>
                    </a:lnTo>
                    <a:lnTo>
                      <a:pt x="2629" y="1696"/>
                    </a:lnTo>
                    <a:lnTo>
                      <a:pt x="2610" y="1696"/>
                    </a:lnTo>
                    <a:lnTo>
                      <a:pt x="2590" y="1696"/>
                    </a:lnTo>
                    <a:lnTo>
                      <a:pt x="2590" y="1676"/>
                    </a:lnTo>
                    <a:lnTo>
                      <a:pt x="2534" y="1657"/>
                    </a:lnTo>
                    <a:lnTo>
                      <a:pt x="2534" y="1639"/>
                    </a:lnTo>
                    <a:lnTo>
                      <a:pt x="2534" y="1620"/>
                    </a:lnTo>
                    <a:lnTo>
                      <a:pt x="2534" y="1600"/>
                    </a:lnTo>
                    <a:lnTo>
                      <a:pt x="2514" y="1600"/>
                    </a:lnTo>
                    <a:lnTo>
                      <a:pt x="2495" y="1581"/>
                    </a:lnTo>
                    <a:lnTo>
                      <a:pt x="2495" y="1562"/>
                    </a:lnTo>
                    <a:lnTo>
                      <a:pt x="2495" y="1543"/>
                    </a:lnTo>
                    <a:lnTo>
                      <a:pt x="2495" y="1524"/>
                    </a:lnTo>
                    <a:lnTo>
                      <a:pt x="2534" y="1505"/>
                    </a:lnTo>
                    <a:lnTo>
                      <a:pt x="2534" y="1486"/>
                    </a:lnTo>
                    <a:lnTo>
                      <a:pt x="2514" y="1467"/>
                    </a:lnTo>
                    <a:lnTo>
                      <a:pt x="2495" y="1467"/>
                    </a:lnTo>
                    <a:lnTo>
                      <a:pt x="2495" y="1448"/>
                    </a:lnTo>
                    <a:lnTo>
                      <a:pt x="2476" y="1391"/>
                    </a:lnTo>
                    <a:lnTo>
                      <a:pt x="2476" y="1372"/>
                    </a:lnTo>
                    <a:lnTo>
                      <a:pt x="2476" y="1334"/>
                    </a:lnTo>
                    <a:lnTo>
                      <a:pt x="2476" y="1315"/>
                    </a:lnTo>
                    <a:lnTo>
                      <a:pt x="2476" y="1295"/>
                    </a:lnTo>
                    <a:lnTo>
                      <a:pt x="2457" y="1276"/>
                    </a:lnTo>
                    <a:lnTo>
                      <a:pt x="2438" y="1276"/>
                    </a:lnTo>
                    <a:lnTo>
                      <a:pt x="2438" y="1295"/>
                    </a:lnTo>
                    <a:lnTo>
                      <a:pt x="2419" y="1295"/>
                    </a:lnTo>
                    <a:lnTo>
                      <a:pt x="2438" y="1295"/>
                    </a:lnTo>
                    <a:lnTo>
                      <a:pt x="2419" y="1315"/>
                    </a:lnTo>
                    <a:lnTo>
                      <a:pt x="2400" y="1315"/>
                    </a:lnTo>
                    <a:lnTo>
                      <a:pt x="2381" y="1315"/>
                    </a:lnTo>
                    <a:lnTo>
                      <a:pt x="2381" y="1334"/>
                    </a:lnTo>
                    <a:lnTo>
                      <a:pt x="2324" y="1315"/>
                    </a:lnTo>
                    <a:lnTo>
                      <a:pt x="2305" y="1315"/>
                    </a:lnTo>
                    <a:lnTo>
                      <a:pt x="2305" y="1295"/>
                    </a:lnTo>
                    <a:lnTo>
                      <a:pt x="2305" y="1276"/>
                    </a:lnTo>
                    <a:lnTo>
                      <a:pt x="2285" y="1276"/>
                    </a:lnTo>
                    <a:lnTo>
                      <a:pt x="2267" y="1276"/>
                    </a:lnTo>
                    <a:lnTo>
                      <a:pt x="2267" y="1258"/>
                    </a:lnTo>
                    <a:lnTo>
                      <a:pt x="2267" y="1239"/>
                    </a:lnTo>
                    <a:lnTo>
                      <a:pt x="2267" y="1219"/>
                    </a:lnTo>
                    <a:lnTo>
                      <a:pt x="2305" y="1200"/>
                    </a:lnTo>
                    <a:lnTo>
                      <a:pt x="2305" y="1162"/>
                    </a:lnTo>
                    <a:lnTo>
                      <a:pt x="2343" y="1067"/>
                    </a:lnTo>
                    <a:lnTo>
                      <a:pt x="2343" y="1048"/>
                    </a:lnTo>
                    <a:lnTo>
                      <a:pt x="2362" y="1029"/>
                    </a:lnTo>
                    <a:lnTo>
                      <a:pt x="2381" y="1048"/>
                    </a:lnTo>
                    <a:lnTo>
                      <a:pt x="2400" y="1048"/>
                    </a:lnTo>
                    <a:lnTo>
                      <a:pt x="2400" y="1029"/>
                    </a:lnTo>
                    <a:lnTo>
                      <a:pt x="2400" y="991"/>
                    </a:lnTo>
                    <a:lnTo>
                      <a:pt x="2400" y="934"/>
                    </a:lnTo>
                    <a:lnTo>
                      <a:pt x="2400" y="914"/>
                    </a:lnTo>
                    <a:lnTo>
                      <a:pt x="2419" y="914"/>
                    </a:lnTo>
                    <a:lnTo>
                      <a:pt x="2419" y="896"/>
                    </a:lnTo>
                    <a:lnTo>
                      <a:pt x="2438" y="877"/>
                    </a:lnTo>
                    <a:lnTo>
                      <a:pt x="2438" y="858"/>
                    </a:lnTo>
                    <a:lnTo>
                      <a:pt x="2438" y="838"/>
                    </a:lnTo>
                    <a:lnTo>
                      <a:pt x="2438" y="819"/>
                    </a:lnTo>
                    <a:lnTo>
                      <a:pt x="2419" y="800"/>
                    </a:lnTo>
                    <a:lnTo>
                      <a:pt x="2400" y="800"/>
                    </a:lnTo>
                    <a:lnTo>
                      <a:pt x="2400" y="782"/>
                    </a:lnTo>
                    <a:lnTo>
                      <a:pt x="2381" y="782"/>
                    </a:lnTo>
                    <a:lnTo>
                      <a:pt x="2362" y="800"/>
                    </a:lnTo>
                    <a:lnTo>
                      <a:pt x="2285" y="800"/>
                    </a:lnTo>
                    <a:lnTo>
                      <a:pt x="2267" y="819"/>
                    </a:lnTo>
                    <a:lnTo>
                      <a:pt x="2229" y="819"/>
                    </a:lnTo>
                    <a:lnTo>
                      <a:pt x="2209" y="819"/>
                    </a:lnTo>
                    <a:lnTo>
                      <a:pt x="2190" y="819"/>
                    </a:lnTo>
                    <a:lnTo>
                      <a:pt x="2133" y="819"/>
                    </a:lnTo>
                    <a:lnTo>
                      <a:pt x="2114" y="819"/>
                    </a:lnTo>
                    <a:lnTo>
                      <a:pt x="2114" y="800"/>
                    </a:lnTo>
                    <a:lnTo>
                      <a:pt x="2133" y="800"/>
                    </a:lnTo>
                    <a:lnTo>
                      <a:pt x="2133" y="782"/>
                    </a:lnTo>
                    <a:lnTo>
                      <a:pt x="2114" y="743"/>
                    </a:lnTo>
                    <a:lnTo>
                      <a:pt x="2114" y="724"/>
                    </a:lnTo>
                    <a:lnTo>
                      <a:pt x="2133" y="705"/>
                    </a:lnTo>
                    <a:lnTo>
                      <a:pt x="2133" y="686"/>
                    </a:lnTo>
                    <a:lnTo>
                      <a:pt x="2114" y="686"/>
                    </a:lnTo>
                    <a:lnTo>
                      <a:pt x="2095" y="686"/>
                    </a:lnTo>
                    <a:lnTo>
                      <a:pt x="2076" y="686"/>
                    </a:lnTo>
                    <a:lnTo>
                      <a:pt x="2076" y="667"/>
                    </a:lnTo>
                    <a:lnTo>
                      <a:pt x="2076" y="648"/>
                    </a:lnTo>
                    <a:lnTo>
                      <a:pt x="2057" y="648"/>
                    </a:lnTo>
                    <a:lnTo>
                      <a:pt x="2057" y="629"/>
                    </a:lnTo>
                    <a:lnTo>
                      <a:pt x="2057" y="591"/>
                    </a:lnTo>
                    <a:lnTo>
                      <a:pt x="2038" y="591"/>
                    </a:lnTo>
                    <a:lnTo>
                      <a:pt x="2038" y="572"/>
                    </a:lnTo>
                    <a:lnTo>
                      <a:pt x="2019" y="572"/>
                    </a:lnTo>
                    <a:lnTo>
                      <a:pt x="2019" y="591"/>
                    </a:lnTo>
                    <a:lnTo>
                      <a:pt x="2000" y="591"/>
                    </a:lnTo>
                    <a:lnTo>
                      <a:pt x="1981" y="572"/>
                    </a:lnTo>
                    <a:lnTo>
                      <a:pt x="1981" y="553"/>
                    </a:lnTo>
                    <a:lnTo>
                      <a:pt x="1962" y="553"/>
                    </a:lnTo>
                    <a:lnTo>
                      <a:pt x="1962" y="533"/>
                    </a:lnTo>
                    <a:lnTo>
                      <a:pt x="1943" y="533"/>
                    </a:lnTo>
                    <a:lnTo>
                      <a:pt x="1924" y="533"/>
                    </a:lnTo>
                    <a:lnTo>
                      <a:pt x="1904" y="553"/>
                    </a:lnTo>
                    <a:lnTo>
                      <a:pt x="1886" y="553"/>
                    </a:lnTo>
                    <a:lnTo>
                      <a:pt x="1867" y="553"/>
                    </a:lnTo>
                    <a:lnTo>
                      <a:pt x="1848" y="533"/>
                    </a:lnTo>
                    <a:lnTo>
                      <a:pt x="1828" y="515"/>
                    </a:lnTo>
                    <a:lnTo>
                      <a:pt x="1809" y="515"/>
                    </a:lnTo>
                    <a:lnTo>
                      <a:pt x="1752" y="515"/>
                    </a:lnTo>
                    <a:lnTo>
                      <a:pt x="1733" y="515"/>
                    </a:lnTo>
                    <a:lnTo>
                      <a:pt x="1695" y="515"/>
                    </a:lnTo>
                    <a:lnTo>
                      <a:pt x="1695" y="496"/>
                    </a:lnTo>
                    <a:lnTo>
                      <a:pt x="1676" y="496"/>
                    </a:lnTo>
                    <a:lnTo>
                      <a:pt x="1600" y="438"/>
                    </a:lnTo>
                    <a:lnTo>
                      <a:pt x="1581" y="438"/>
                    </a:lnTo>
                    <a:lnTo>
                      <a:pt x="1581" y="419"/>
                    </a:lnTo>
                    <a:lnTo>
                      <a:pt x="1581" y="381"/>
                    </a:lnTo>
                    <a:lnTo>
                      <a:pt x="1581" y="362"/>
                    </a:lnTo>
                    <a:lnTo>
                      <a:pt x="1562" y="343"/>
                    </a:lnTo>
                    <a:lnTo>
                      <a:pt x="1543" y="343"/>
                    </a:lnTo>
                    <a:lnTo>
                      <a:pt x="1543" y="324"/>
                    </a:lnTo>
                    <a:lnTo>
                      <a:pt x="1543" y="305"/>
                    </a:lnTo>
                    <a:lnTo>
                      <a:pt x="1562" y="286"/>
                    </a:lnTo>
                    <a:lnTo>
                      <a:pt x="1562" y="267"/>
                    </a:lnTo>
                    <a:lnTo>
                      <a:pt x="1543" y="248"/>
                    </a:lnTo>
                    <a:lnTo>
                      <a:pt x="1543" y="229"/>
                    </a:lnTo>
                    <a:lnTo>
                      <a:pt x="1524" y="229"/>
                    </a:lnTo>
                    <a:lnTo>
                      <a:pt x="1505" y="229"/>
                    </a:lnTo>
                    <a:lnTo>
                      <a:pt x="1467" y="229"/>
                    </a:lnTo>
                    <a:lnTo>
                      <a:pt x="1447" y="229"/>
                    </a:lnTo>
                    <a:lnTo>
                      <a:pt x="1428" y="229"/>
                    </a:lnTo>
                    <a:lnTo>
                      <a:pt x="1410" y="191"/>
                    </a:lnTo>
                    <a:lnTo>
                      <a:pt x="1410" y="172"/>
                    </a:lnTo>
                    <a:lnTo>
                      <a:pt x="1352" y="172"/>
                    </a:lnTo>
                    <a:lnTo>
                      <a:pt x="1295" y="152"/>
                    </a:lnTo>
                    <a:lnTo>
                      <a:pt x="1276" y="152"/>
                    </a:lnTo>
                    <a:lnTo>
                      <a:pt x="1276" y="134"/>
                    </a:lnTo>
                    <a:lnTo>
                      <a:pt x="1257" y="115"/>
                    </a:lnTo>
                    <a:lnTo>
                      <a:pt x="1200" y="76"/>
                    </a:lnTo>
                    <a:lnTo>
                      <a:pt x="1200" y="57"/>
                    </a:lnTo>
                    <a:lnTo>
                      <a:pt x="1181" y="38"/>
                    </a:lnTo>
                    <a:lnTo>
                      <a:pt x="1162" y="20"/>
                    </a:lnTo>
                    <a:lnTo>
                      <a:pt x="1143" y="20"/>
                    </a:lnTo>
                    <a:lnTo>
                      <a:pt x="1143" y="0"/>
                    </a:lnTo>
                    <a:lnTo>
                      <a:pt x="1124" y="20"/>
                    </a:lnTo>
                    <a:lnTo>
                      <a:pt x="1105" y="20"/>
                    </a:lnTo>
                    <a:lnTo>
                      <a:pt x="1086" y="38"/>
                    </a:lnTo>
                    <a:lnTo>
                      <a:pt x="1029" y="76"/>
                    </a:lnTo>
                    <a:lnTo>
                      <a:pt x="1010" y="76"/>
                    </a:lnTo>
                    <a:lnTo>
                      <a:pt x="990" y="76"/>
                    </a:lnTo>
                    <a:lnTo>
                      <a:pt x="990" y="57"/>
                    </a:lnTo>
                    <a:lnTo>
                      <a:pt x="971" y="57"/>
                    </a:lnTo>
                    <a:lnTo>
                      <a:pt x="952" y="76"/>
                    </a:lnTo>
                    <a:lnTo>
                      <a:pt x="952" y="96"/>
                    </a:lnTo>
                    <a:lnTo>
                      <a:pt x="952" y="115"/>
                    </a:lnTo>
                    <a:lnTo>
                      <a:pt x="952" y="134"/>
                    </a:lnTo>
                    <a:lnTo>
                      <a:pt x="952" y="172"/>
                    </a:lnTo>
                    <a:lnTo>
                      <a:pt x="952" y="191"/>
                    </a:lnTo>
                    <a:lnTo>
                      <a:pt x="971" y="210"/>
                    </a:lnTo>
                    <a:lnTo>
                      <a:pt x="990" y="229"/>
                    </a:lnTo>
                    <a:lnTo>
                      <a:pt x="1029" y="248"/>
                    </a:lnTo>
                    <a:lnTo>
                      <a:pt x="1066" y="286"/>
                    </a:lnTo>
                    <a:lnTo>
                      <a:pt x="1105" y="324"/>
                    </a:lnTo>
                    <a:lnTo>
                      <a:pt x="1124" y="343"/>
                    </a:lnTo>
                    <a:lnTo>
                      <a:pt x="1143" y="343"/>
                    </a:lnTo>
                    <a:lnTo>
                      <a:pt x="1143" y="324"/>
                    </a:lnTo>
                    <a:lnTo>
                      <a:pt x="1162" y="324"/>
                    </a:lnTo>
                    <a:lnTo>
                      <a:pt x="1181" y="343"/>
                    </a:lnTo>
                    <a:lnTo>
                      <a:pt x="1181" y="324"/>
                    </a:lnTo>
                    <a:lnTo>
                      <a:pt x="1238" y="324"/>
                    </a:lnTo>
                    <a:lnTo>
                      <a:pt x="1257" y="324"/>
                    </a:lnTo>
                    <a:lnTo>
                      <a:pt x="1257" y="343"/>
                    </a:lnTo>
                    <a:lnTo>
                      <a:pt x="1257" y="362"/>
                    </a:lnTo>
                    <a:lnTo>
                      <a:pt x="1257" y="381"/>
                    </a:lnTo>
                    <a:lnTo>
                      <a:pt x="1257" y="401"/>
                    </a:lnTo>
                    <a:lnTo>
                      <a:pt x="1257" y="419"/>
                    </a:lnTo>
                    <a:lnTo>
                      <a:pt x="1257" y="438"/>
                    </a:lnTo>
                    <a:lnTo>
                      <a:pt x="1238" y="438"/>
                    </a:lnTo>
                    <a:lnTo>
                      <a:pt x="1238" y="457"/>
                    </a:lnTo>
                    <a:lnTo>
                      <a:pt x="1238" y="477"/>
                    </a:lnTo>
                    <a:lnTo>
                      <a:pt x="1238" y="496"/>
                    </a:lnTo>
                    <a:lnTo>
                      <a:pt x="1257" y="515"/>
                    </a:lnTo>
                    <a:lnTo>
                      <a:pt x="1276" y="572"/>
                    </a:lnTo>
                    <a:lnTo>
                      <a:pt x="1295" y="610"/>
                    </a:lnTo>
                    <a:lnTo>
                      <a:pt x="1314" y="629"/>
                    </a:lnTo>
                    <a:lnTo>
                      <a:pt x="1295" y="648"/>
                    </a:lnTo>
                    <a:lnTo>
                      <a:pt x="1295" y="667"/>
                    </a:lnTo>
                    <a:lnTo>
                      <a:pt x="1276" y="667"/>
                    </a:lnTo>
                    <a:lnTo>
                      <a:pt x="1257" y="667"/>
                    </a:lnTo>
                    <a:lnTo>
                      <a:pt x="1238" y="686"/>
                    </a:lnTo>
                    <a:lnTo>
                      <a:pt x="1219" y="686"/>
                    </a:lnTo>
                    <a:lnTo>
                      <a:pt x="1200" y="705"/>
                    </a:lnTo>
                    <a:lnTo>
                      <a:pt x="1181" y="705"/>
                    </a:lnTo>
                    <a:lnTo>
                      <a:pt x="1162" y="705"/>
                    </a:lnTo>
                    <a:lnTo>
                      <a:pt x="1162" y="724"/>
                    </a:lnTo>
                    <a:lnTo>
                      <a:pt x="1162" y="743"/>
                    </a:lnTo>
                    <a:lnTo>
                      <a:pt x="1162" y="762"/>
                    </a:lnTo>
                    <a:lnTo>
                      <a:pt x="1143" y="762"/>
                    </a:lnTo>
                    <a:lnTo>
                      <a:pt x="1105" y="782"/>
                    </a:lnTo>
                    <a:lnTo>
                      <a:pt x="971" y="838"/>
                    </a:lnTo>
                    <a:lnTo>
                      <a:pt x="952" y="838"/>
                    </a:lnTo>
                    <a:lnTo>
                      <a:pt x="933" y="838"/>
                    </a:lnTo>
                    <a:lnTo>
                      <a:pt x="933" y="819"/>
                    </a:lnTo>
                    <a:lnTo>
                      <a:pt x="914" y="819"/>
                    </a:lnTo>
                    <a:lnTo>
                      <a:pt x="895" y="782"/>
                    </a:lnTo>
                    <a:lnTo>
                      <a:pt x="876" y="762"/>
                    </a:lnTo>
                    <a:lnTo>
                      <a:pt x="876" y="743"/>
                    </a:lnTo>
                    <a:lnTo>
                      <a:pt x="876" y="724"/>
                    </a:lnTo>
                    <a:lnTo>
                      <a:pt x="857" y="724"/>
                    </a:lnTo>
                    <a:lnTo>
                      <a:pt x="857" y="705"/>
                    </a:lnTo>
                    <a:lnTo>
                      <a:pt x="819" y="667"/>
                    </a:lnTo>
                    <a:lnTo>
                      <a:pt x="800" y="667"/>
                    </a:lnTo>
                    <a:lnTo>
                      <a:pt x="800" y="648"/>
                    </a:lnTo>
                    <a:lnTo>
                      <a:pt x="819" y="629"/>
                    </a:lnTo>
                    <a:lnTo>
                      <a:pt x="819" y="610"/>
                    </a:lnTo>
                    <a:lnTo>
                      <a:pt x="819" y="591"/>
                    </a:lnTo>
                    <a:lnTo>
                      <a:pt x="800" y="591"/>
                    </a:lnTo>
                    <a:lnTo>
                      <a:pt x="800" y="572"/>
                    </a:lnTo>
                    <a:lnTo>
                      <a:pt x="781" y="572"/>
                    </a:lnTo>
                    <a:lnTo>
                      <a:pt x="762" y="572"/>
                    </a:lnTo>
                    <a:lnTo>
                      <a:pt x="743" y="572"/>
                    </a:lnTo>
                    <a:lnTo>
                      <a:pt x="724" y="572"/>
                    </a:lnTo>
                    <a:lnTo>
                      <a:pt x="705" y="572"/>
                    </a:lnTo>
                    <a:lnTo>
                      <a:pt x="685" y="553"/>
                    </a:lnTo>
                    <a:lnTo>
                      <a:pt x="666" y="533"/>
                    </a:lnTo>
                    <a:lnTo>
                      <a:pt x="648" y="515"/>
                    </a:lnTo>
                    <a:lnTo>
                      <a:pt x="629" y="515"/>
                    </a:lnTo>
                    <a:lnTo>
                      <a:pt x="609" y="533"/>
                    </a:lnTo>
                    <a:lnTo>
                      <a:pt x="590" y="533"/>
                    </a:lnTo>
                    <a:lnTo>
                      <a:pt x="571" y="533"/>
                    </a:lnTo>
                    <a:lnTo>
                      <a:pt x="553" y="572"/>
                    </a:lnTo>
                    <a:lnTo>
                      <a:pt x="533" y="591"/>
                    </a:lnTo>
                    <a:lnTo>
                      <a:pt x="514" y="629"/>
                    </a:lnTo>
                    <a:lnTo>
                      <a:pt x="514" y="648"/>
                    </a:lnTo>
                    <a:lnTo>
                      <a:pt x="514" y="667"/>
                    </a:lnTo>
                    <a:lnTo>
                      <a:pt x="514" y="686"/>
                    </a:lnTo>
                    <a:lnTo>
                      <a:pt x="514" y="705"/>
                    </a:lnTo>
                    <a:lnTo>
                      <a:pt x="533" y="705"/>
                    </a:lnTo>
                    <a:lnTo>
                      <a:pt x="553" y="705"/>
                    </a:lnTo>
                    <a:lnTo>
                      <a:pt x="553" y="724"/>
                    </a:lnTo>
                    <a:lnTo>
                      <a:pt x="553" y="782"/>
                    </a:lnTo>
                    <a:lnTo>
                      <a:pt x="553" y="800"/>
                    </a:lnTo>
                    <a:lnTo>
                      <a:pt x="533" y="800"/>
                    </a:lnTo>
                    <a:lnTo>
                      <a:pt x="533" y="782"/>
                    </a:lnTo>
                    <a:lnTo>
                      <a:pt x="514" y="782"/>
                    </a:lnTo>
                    <a:lnTo>
                      <a:pt x="514" y="800"/>
                    </a:lnTo>
                    <a:lnTo>
                      <a:pt x="514" y="819"/>
                    </a:lnTo>
                    <a:lnTo>
                      <a:pt x="533" y="838"/>
                    </a:lnTo>
                    <a:lnTo>
                      <a:pt x="533" y="896"/>
                    </a:lnTo>
                    <a:lnTo>
                      <a:pt x="553" y="914"/>
                    </a:lnTo>
                    <a:lnTo>
                      <a:pt x="553" y="953"/>
                    </a:lnTo>
                    <a:lnTo>
                      <a:pt x="533" y="972"/>
                    </a:lnTo>
                    <a:lnTo>
                      <a:pt x="457" y="972"/>
                    </a:lnTo>
                    <a:lnTo>
                      <a:pt x="438" y="972"/>
                    </a:lnTo>
                    <a:lnTo>
                      <a:pt x="419" y="991"/>
                    </a:lnTo>
                    <a:lnTo>
                      <a:pt x="400" y="991"/>
                    </a:lnTo>
                    <a:lnTo>
                      <a:pt x="400" y="1010"/>
                    </a:lnTo>
                    <a:lnTo>
                      <a:pt x="381" y="1029"/>
                    </a:lnTo>
                    <a:lnTo>
                      <a:pt x="362" y="1029"/>
                    </a:lnTo>
                    <a:lnTo>
                      <a:pt x="362" y="1010"/>
                    </a:lnTo>
                    <a:lnTo>
                      <a:pt x="343" y="1010"/>
                    </a:lnTo>
                    <a:lnTo>
                      <a:pt x="343" y="1029"/>
                    </a:lnTo>
                    <a:lnTo>
                      <a:pt x="343" y="1048"/>
                    </a:lnTo>
                    <a:lnTo>
                      <a:pt x="343" y="1067"/>
                    </a:lnTo>
                    <a:lnTo>
                      <a:pt x="324" y="1086"/>
                    </a:lnTo>
                    <a:lnTo>
                      <a:pt x="324" y="1105"/>
                    </a:lnTo>
                    <a:lnTo>
                      <a:pt x="343" y="1124"/>
                    </a:lnTo>
                    <a:lnTo>
                      <a:pt x="324" y="1124"/>
                    </a:lnTo>
                    <a:lnTo>
                      <a:pt x="324" y="1143"/>
                    </a:lnTo>
                    <a:lnTo>
                      <a:pt x="343" y="1143"/>
                    </a:lnTo>
                    <a:lnTo>
                      <a:pt x="343" y="1162"/>
                    </a:lnTo>
                    <a:lnTo>
                      <a:pt x="343" y="1219"/>
                    </a:lnTo>
                    <a:lnTo>
                      <a:pt x="343" y="1239"/>
                    </a:lnTo>
                    <a:lnTo>
                      <a:pt x="343" y="1258"/>
                    </a:lnTo>
                    <a:lnTo>
                      <a:pt x="324" y="1276"/>
                    </a:lnTo>
                    <a:lnTo>
                      <a:pt x="304" y="1276"/>
                    </a:lnTo>
                    <a:lnTo>
                      <a:pt x="304" y="1315"/>
                    </a:lnTo>
                    <a:lnTo>
                      <a:pt x="304" y="1334"/>
                    </a:lnTo>
                    <a:lnTo>
                      <a:pt x="304" y="1353"/>
                    </a:lnTo>
                    <a:lnTo>
                      <a:pt x="286" y="1353"/>
                    </a:lnTo>
                    <a:lnTo>
                      <a:pt x="228" y="1372"/>
                    </a:lnTo>
                    <a:lnTo>
                      <a:pt x="190" y="1391"/>
                    </a:lnTo>
                    <a:lnTo>
                      <a:pt x="172" y="1391"/>
                    </a:lnTo>
                    <a:lnTo>
                      <a:pt x="114" y="1391"/>
                    </a:lnTo>
                    <a:lnTo>
                      <a:pt x="76" y="1372"/>
                    </a:lnTo>
                    <a:lnTo>
                      <a:pt x="76" y="1353"/>
                    </a:lnTo>
                    <a:lnTo>
                      <a:pt x="57" y="1353"/>
                    </a:lnTo>
                    <a:lnTo>
                      <a:pt x="0" y="1391"/>
                    </a:lnTo>
                    <a:lnTo>
                      <a:pt x="19" y="1410"/>
                    </a:lnTo>
                    <a:lnTo>
                      <a:pt x="19" y="1429"/>
                    </a:lnTo>
                    <a:lnTo>
                      <a:pt x="0" y="1429"/>
                    </a:lnTo>
                    <a:lnTo>
                      <a:pt x="0" y="1448"/>
                    </a:lnTo>
                    <a:lnTo>
                      <a:pt x="0" y="1467"/>
                    </a:lnTo>
                    <a:lnTo>
                      <a:pt x="0" y="1486"/>
                    </a:lnTo>
                    <a:lnTo>
                      <a:pt x="19" y="1486"/>
                    </a:lnTo>
                    <a:lnTo>
                      <a:pt x="19" y="1505"/>
                    </a:lnTo>
                    <a:lnTo>
                      <a:pt x="38" y="1505"/>
                    </a:lnTo>
                    <a:lnTo>
                      <a:pt x="95" y="1524"/>
                    </a:lnTo>
                    <a:lnTo>
                      <a:pt x="114" y="1524"/>
                    </a:lnTo>
                    <a:lnTo>
                      <a:pt x="114" y="1543"/>
                    </a:lnTo>
                    <a:lnTo>
                      <a:pt x="133" y="1543"/>
                    </a:lnTo>
                    <a:lnTo>
                      <a:pt x="152" y="1543"/>
                    </a:lnTo>
                    <a:lnTo>
                      <a:pt x="172" y="1562"/>
                    </a:lnTo>
                    <a:lnTo>
                      <a:pt x="190" y="1562"/>
                    </a:lnTo>
                    <a:lnTo>
                      <a:pt x="209" y="1581"/>
                    </a:lnTo>
                    <a:lnTo>
                      <a:pt x="228" y="1581"/>
                    </a:lnTo>
                    <a:lnTo>
                      <a:pt x="228" y="1600"/>
                    </a:lnTo>
                    <a:lnTo>
                      <a:pt x="228" y="1620"/>
                    </a:lnTo>
                    <a:lnTo>
                      <a:pt x="228" y="1639"/>
                    </a:lnTo>
                    <a:lnTo>
                      <a:pt x="228" y="1657"/>
                    </a:lnTo>
                    <a:lnTo>
                      <a:pt x="228" y="1715"/>
                    </a:lnTo>
                    <a:lnTo>
                      <a:pt x="228" y="1734"/>
                    </a:lnTo>
                    <a:lnTo>
                      <a:pt x="248" y="1753"/>
                    </a:lnTo>
                    <a:lnTo>
                      <a:pt x="248" y="1772"/>
                    </a:lnTo>
                    <a:lnTo>
                      <a:pt x="248" y="1829"/>
                    </a:lnTo>
                    <a:lnTo>
                      <a:pt x="286" y="1829"/>
                    </a:lnTo>
                    <a:lnTo>
                      <a:pt x="304" y="1829"/>
                    </a:lnTo>
                    <a:lnTo>
                      <a:pt x="304" y="1848"/>
                    </a:lnTo>
                    <a:lnTo>
                      <a:pt x="362" y="1848"/>
                    </a:lnTo>
                    <a:lnTo>
                      <a:pt x="381" y="1848"/>
                    </a:lnTo>
                    <a:lnTo>
                      <a:pt x="381" y="1867"/>
                    </a:lnTo>
                    <a:lnTo>
                      <a:pt x="400" y="1867"/>
                    </a:lnTo>
                    <a:lnTo>
                      <a:pt x="400" y="1886"/>
                    </a:lnTo>
                    <a:lnTo>
                      <a:pt x="438" y="1905"/>
                    </a:lnTo>
                    <a:lnTo>
                      <a:pt x="438" y="1924"/>
                    </a:lnTo>
                    <a:lnTo>
                      <a:pt x="457" y="1924"/>
                    </a:lnTo>
                    <a:lnTo>
                      <a:pt x="457" y="1943"/>
                    </a:lnTo>
                    <a:lnTo>
                      <a:pt x="457" y="1962"/>
                    </a:lnTo>
                    <a:lnTo>
                      <a:pt x="476" y="1981"/>
                    </a:lnTo>
                    <a:lnTo>
                      <a:pt x="495" y="1981"/>
                    </a:lnTo>
                    <a:lnTo>
                      <a:pt x="514" y="1981"/>
                    </a:lnTo>
                    <a:lnTo>
                      <a:pt x="533" y="1981"/>
                    </a:lnTo>
                    <a:lnTo>
                      <a:pt x="553" y="1981"/>
                    </a:lnTo>
                    <a:lnTo>
                      <a:pt x="571" y="1981"/>
                    </a:lnTo>
                    <a:lnTo>
                      <a:pt x="609" y="1924"/>
                    </a:lnTo>
                    <a:lnTo>
                      <a:pt x="609" y="1905"/>
                    </a:lnTo>
                    <a:lnTo>
                      <a:pt x="629" y="1924"/>
                    </a:lnTo>
                    <a:lnTo>
                      <a:pt x="648" y="1924"/>
                    </a:lnTo>
                    <a:lnTo>
                      <a:pt x="648" y="1905"/>
                    </a:lnTo>
                    <a:lnTo>
                      <a:pt x="666" y="1905"/>
                    </a:lnTo>
                    <a:lnTo>
                      <a:pt x="666" y="1924"/>
                    </a:lnTo>
                    <a:lnTo>
                      <a:pt x="685" y="1905"/>
                    </a:lnTo>
                    <a:lnTo>
                      <a:pt x="724" y="1867"/>
                    </a:lnTo>
                    <a:lnTo>
                      <a:pt x="743" y="1848"/>
                    </a:lnTo>
                    <a:lnTo>
                      <a:pt x="781" y="1848"/>
                    </a:lnTo>
                    <a:lnTo>
                      <a:pt x="762" y="1848"/>
                    </a:lnTo>
                    <a:lnTo>
                      <a:pt x="743" y="1867"/>
                    </a:lnTo>
                    <a:lnTo>
                      <a:pt x="724" y="1886"/>
                    </a:lnTo>
                    <a:lnTo>
                      <a:pt x="743" y="1905"/>
                    </a:lnTo>
                    <a:lnTo>
                      <a:pt x="743" y="1924"/>
                    </a:lnTo>
                    <a:lnTo>
                      <a:pt x="724" y="1943"/>
                    </a:lnTo>
                    <a:lnTo>
                      <a:pt x="724" y="1962"/>
                    </a:lnTo>
                    <a:lnTo>
                      <a:pt x="743" y="1981"/>
                    </a:lnTo>
                    <a:lnTo>
                      <a:pt x="743" y="2001"/>
                    </a:lnTo>
                    <a:lnTo>
                      <a:pt x="743" y="2019"/>
                    </a:lnTo>
                    <a:lnTo>
                      <a:pt x="762" y="2077"/>
                    </a:lnTo>
                    <a:lnTo>
                      <a:pt x="762" y="2096"/>
                    </a:lnTo>
                    <a:lnTo>
                      <a:pt x="762" y="2115"/>
                    </a:lnTo>
                    <a:lnTo>
                      <a:pt x="781" y="2324"/>
                    </a:lnTo>
                    <a:lnTo>
                      <a:pt x="781" y="2343"/>
                    </a:lnTo>
                    <a:lnTo>
                      <a:pt x="762" y="2362"/>
                    </a:lnTo>
                    <a:lnTo>
                      <a:pt x="762" y="2438"/>
                    </a:lnTo>
                    <a:lnTo>
                      <a:pt x="762" y="2496"/>
                    </a:lnTo>
                    <a:lnTo>
                      <a:pt x="762" y="2514"/>
                    </a:lnTo>
                    <a:lnTo>
                      <a:pt x="743" y="2514"/>
                    </a:lnTo>
                    <a:lnTo>
                      <a:pt x="743" y="2534"/>
                    </a:lnTo>
                    <a:lnTo>
                      <a:pt x="724" y="2534"/>
                    </a:lnTo>
                    <a:lnTo>
                      <a:pt x="705" y="2514"/>
                    </a:lnTo>
                    <a:lnTo>
                      <a:pt x="666" y="2514"/>
                    </a:lnTo>
                    <a:lnTo>
                      <a:pt x="648" y="2514"/>
                    </a:lnTo>
                    <a:lnTo>
                      <a:pt x="629" y="2514"/>
                    </a:lnTo>
                    <a:lnTo>
                      <a:pt x="609" y="2514"/>
                    </a:lnTo>
                    <a:lnTo>
                      <a:pt x="590" y="2534"/>
                    </a:lnTo>
                    <a:lnTo>
                      <a:pt x="514" y="2553"/>
                    </a:lnTo>
                    <a:lnTo>
                      <a:pt x="514" y="2572"/>
                    </a:lnTo>
                    <a:lnTo>
                      <a:pt x="495" y="2572"/>
                    </a:lnTo>
                    <a:lnTo>
                      <a:pt x="476" y="2572"/>
                    </a:lnTo>
                    <a:lnTo>
                      <a:pt x="476" y="2591"/>
                    </a:lnTo>
                    <a:lnTo>
                      <a:pt x="457" y="2591"/>
                    </a:lnTo>
                    <a:lnTo>
                      <a:pt x="457" y="2610"/>
                    </a:lnTo>
                    <a:lnTo>
                      <a:pt x="457" y="2629"/>
                    </a:lnTo>
                    <a:lnTo>
                      <a:pt x="438" y="2629"/>
                    </a:lnTo>
                    <a:lnTo>
                      <a:pt x="438" y="2648"/>
                    </a:lnTo>
                    <a:lnTo>
                      <a:pt x="438" y="2667"/>
                    </a:lnTo>
                    <a:lnTo>
                      <a:pt x="400" y="2724"/>
                    </a:lnTo>
                    <a:lnTo>
                      <a:pt x="381" y="2743"/>
                    </a:lnTo>
                    <a:lnTo>
                      <a:pt x="381" y="2763"/>
                    </a:lnTo>
                    <a:lnTo>
                      <a:pt x="381" y="2781"/>
                    </a:lnTo>
                    <a:lnTo>
                      <a:pt x="381" y="2800"/>
                    </a:lnTo>
                    <a:lnTo>
                      <a:pt x="362" y="2839"/>
                    </a:lnTo>
                    <a:lnTo>
                      <a:pt x="362" y="2895"/>
                    </a:lnTo>
                    <a:lnTo>
                      <a:pt x="381" y="2895"/>
                    </a:lnTo>
                    <a:lnTo>
                      <a:pt x="400" y="2915"/>
                    </a:lnTo>
                    <a:lnTo>
                      <a:pt x="419" y="2915"/>
                    </a:lnTo>
                    <a:lnTo>
                      <a:pt x="419" y="2934"/>
                    </a:lnTo>
                    <a:lnTo>
                      <a:pt x="419" y="2953"/>
                    </a:lnTo>
                    <a:lnTo>
                      <a:pt x="438" y="2972"/>
                    </a:lnTo>
                    <a:lnTo>
                      <a:pt x="457" y="2991"/>
                    </a:lnTo>
                    <a:lnTo>
                      <a:pt x="476" y="2991"/>
                    </a:lnTo>
                    <a:lnTo>
                      <a:pt x="476" y="3010"/>
                    </a:lnTo>
                    <a:lnTo>
                      <a:pt x="495" y="3048"/>
                    </a:lnTo>
                    <a:lnTo>
                      <a:pt x="514" y="3048"/>
                    </a:lnTo>
                    <a:lnTo>
                      <a:pt x="514" y="3067"/>
                    </a:lnTo>
                    <a:lnTo>
                      <a:pt x="533" y="3067"/>
                    </a:lnTo>
                    <a:lnTo>
                      <a:pt x="533" y="3048"/>
                    </a:lnTo>
                    <a:lnTo>
                      <a:pt x="533" y="3029"/>
                    </a:lnTo>
                    <a:lnTo>
                      <a:pt x="553" y="3029"/>
                    </a:lnTo>
                    <a:lnTo>
                      <a:pt x="553" y="3010"/>
                    </a:lnTo>
                    <a:lnTo>
                      <a:pt x="571" y="3010"/>
                    </a:lnTo>
                    <a:lnTo>
                      <a:pt x="590" y="3010"/>
                    </a:lnTo>
                    <a:lnTo>
                      <a:pt x="609" y="3029"/>
                    </a:lnTo>
                    <a:lnTo>
                      <a:pt x="666" y="3086"/>
                    </a:lnTo>
                    <a:lnTo>
                      <a:pt x="685" y="3086"/>
                    </a:lnTo>
                    <a:lnTo>
                      <a:pt x="685" y="3105"/>
                    </a:lnTo>
                    <a:lnTo>
                      <a:pt x="705" y="3105"/>
                    </a:lnTo>
                    <a:lnTo>
                      <a:pt x="705" y="3086"/>
                    </a:lnTo>
                    <a:lnTo>
                      <a:pt x="724" y="3086"/>
                    </a:lnTo>
                    <a:lnTo>
                      <a:pt x="743" y="3086"/>
                    </a:lnTo>
                    <a:lnTo>
                      <a:pt x="743" y="3105"/>
                    </a:lnTo>
                    <a:lnTo>
                      <a:pt x="762" y="3124"/>
                    </a:lnTo>
                    <a:lnTo>
                      <a:pt x="781" y="3143"/>
                    </a:lnTo>
                    <a:lnTo>
                      <a:pt x="781" y="3162"/>
                    </a:lnTo>
                    <a:lnTo>
                      <a:pt x="781" y="3181"/>
                    </a:lnTo>
                    <a:lnTo>
                      <a:pt x="800" y="3181"/>
                    </a:lnTo>
                    <a:lnTo>
                      <a:pt x="800" y="3162"/>
                    </a:lnTo>
                    <a:lnTo>
                      <a:pt x="819" y="3162"/>
                    </a:lnTo>
                    <a:lnTo>
                      <a:pt x="838" y="3162"/>
                    </a:lnTo>
                    <a:lnTo>
                      <a:pt x="857" y="3181"/>
                    </a:lnTo>
                    <a:lnTo>
                      <a:pt x="857" y="3200"/>
                    </a:lnTo>
                    <a:lnTo>
                      <a:pt x="857" y="3220"/>
                    </a:lnTo>
                    <a:lnTo>
                      <a:pt x="857" y="3239"/>
                    </a:lnTo>
                    <a:lnTo>
                      <a:pt x="838" y="3239"/>
                    </a:lnTo>
                    <a:lnTo>
                      <a:pt x="819" y="3257"/>
                    </a:lnTo>
                    <a:lnTo>
                      <a:pt x="800" y="3276"/>
                    </a:lnTo>
                    <a:lnTo>
                      <a:pt x="781" y="3276"/>
                    </a:lnTo>
                    <a:lnTo>
                      <a:pt x="781" y="3296"/>
                    </a:lnTo>
                    <a:lnTo>
                      <a:pt x="762" y="3296"/>
                    </a:lnTo>
                    <a:lnTo>
                      <a:pt x="743" y="3315"/>
                    </a:lnTo>
                    <a:lnTo>
                      <a:pt x="724" y="3315"/>
                    </a:lnTo>
                    <a:lnTo>
                      <a:pt x="724" y="3334"/>
                    </a:lnTo>
                    <a:lnTo>
                      <a:pt x="724" y="3353"/>
                    </a:lnTo>
                    <a:lnTo>
                      <a:pt x="724" y="3372"/>
                    </a:lnTo>
                    <a:lnTo>
                      <a:pt x="724" y="3391"/>
                    </a:lnTo>
                    <a:lnTo>
                      <a:pt x="705" y="3410"/>
                    </a:lnTo>
                    <a:lnTo>
                      <a:pt x="705" y="3391"/>
                    </a:lnTo>
                    <a:lnTo>
                      <a:pt x="685" y="3391"/>
                    </a:lnTo>
                    <a:lnTo>
                      <a:pt x="666" y="3410"/>
                    </a:lnTo>
                    <a:lnTo>
                      <a:pt x="666" y="3429"/>
                    </a:lnTo>
                    <a:lnTo>
                      <a:pt x="666" y="3448"/>
                    </a:lnTo>
                    <a:lnTo>
                      <a:pt x="666" y="3467"/>
                    </a:lnTo>
                    <a:lnTo>
                      <a:pt x="666" y="3486"/>
                    </a:lnTo>
                    <a:lnTo>
                      <a:pt x="666" y="3505"/>
                    </a:lnTo>
                    <a:lnTo>
                      <a:pt x="685" y="3505"/>
                    </a:lnTo>
                    <a:lnTo>
                      <a:pt x="685" y="3524"/>
                    </a:lnTo>
                    <a:lnTo>
                      <a:pt x="705" y="3524"/>
                    </a:lnTo>
                    <a:lnTo>
                      <a:pt x="705" y="3543"/>
                    </a:lnTo>
                    <a:lnTo>
                      <a:pt x="724" y="3562"/>
                    </a:lnTo>
                    <a:lnTo>
                      <a:pt x="743" y="3562"/>
                    </a:lnTo>
                    <a:lnTo>
                      <a:pt x="781" y="3601"/>
                    </a:lnTo>
                    <a:lnTo>
                      <a:pt x="781" y="3620"/>
                    </a:lnTo>
                    <a:lnTo>
                      <a:pt x="800" y="3638"/>
                    </a:lnTo>
                    <a:lnTo>
                      <a:pt x="800" y="3657"/>
                    </a:lnTo>
                    <a:lnTo>
                      <a:pt x="800" y="3677"/>
                    </a:lnTo>
                    <a:lnTo>
                      <a:pt x="781" y="3677"/>
                    </a:lnTo>
                    <a:lnTo>
                      <a:pt x="781" y="3696"/>
                    </a:lnTo>
                    <a:lnTo>
                      <a:pt x="762" y="3715"/>
                    </a:lnTo>
                    <a:lnTo>
                      <a:pt x="743" y="3715"/>
                    </a:lnTo>
                    <a:lnTo>
                      <a:pt x="743" y="3734"/>
                    </a:lnTo>
                    <a:lnTo>
                      <a:pt x="743" y="3753"/>
                    </a:lnTo>
                    <a:lnTo>
                      <a:pt x="762" y="3753"/>
                    </a:lnTo>
                    <a:lnTo>
                      <a:pt x="762" y="3772"/>
                    </a:lnTo>
                    <a:lnTo>
                      <a:pt x="762" y="3791"/>
                    </a:lnTo>
                    <a:lnTo>
                      <a:pt x="781" y="3791"/>
                    </a:lnTo>
                    <a:lnTo>
                      <a:pt x="800" y="3810"/>
                    </a:lnTo>
                    <a:lnTo>
                      <a:pt x="819" y="3829"/>
                    </a:lnTo>
                    <a:lnTo>
                      <a:pt x="819" y="3848"/>
                    </a:lnTo>
                    <a:lnTo>
                      <a:pt x="857" y="3848"/>
                    </a:lnTo>
                    <a:lnTo>
                      <a:pt x="857" y="3867"/>
                    </a:lnTo>
                    <a:lnTo>
                      <a:pt x="857" y="3886"/>
                    </a:lnTo>
                    <a:lnTo>
                      <a:pt x="876" y="3924"/>
                    </a:lnTo>
                    <a:lnTo>
                      <a:pt x="876" y="3943"/>
                    </a:lnTo>
                    <a:lnTo>
                      <a:pt x="876" y="3982"/>
                    </a:lnTo>
                    <a:lnTo>
                      <a:pt x="895" y="4000"/>
                    </a:lnTo>
                    <a:lnTo>
                      <a:pt x="895" y="4019"/>
                    </a:lnTo>
                    <a:lnTo>
                      <a:pt x="876" y="4058"/>
                    </a:lnTo>
                    <a:lnTo>
                      <a:pt x="876" y="4077"/>
                    </a:lnTo>
                    <a:lnTo>
                      <a:pt x="895" y="4077"/>
                    </a:lnTo>
                    <a:lnTo>
                      <a:pt x="914" y="4114"/>
                    </a:lnTo>
                    <a:lnTo>
                      <a:pt x="914" y="4134"/>
                    </a:lnTo>
                    <a:lnTo>
                      <a:pt x="933" y="4134"/>
                    </a:lnTo>
                    <a:lnTo>
                      <a:pt x="914" y="4153"/>
                    </a:lnTo>
                    <a:lnTo>
                      <a:pt x="914" y="4172"/>
                    </a:lnTo>
                    <a:lnTo>
                      <a:pt x="914" y="4191"/>
                    </a:lnTo>
                    <a:lnTo>
                      <a:pt x="933" y="4191"/>
                    </a:lnTo>
                    <a:lnTo>
                      <a:pt x="933" y="4210"/>
                    </a:lnTo>
                    <a:lnTo>
                      <a:pt x="933" y="4229"/>
                    </a:lnTo>
                    <a:lnTo>
                      <a:pt x="990" y="4248"/>
                    </a:lnTo>
                    <a:lnTo>
                      <a:pt x="1010" y="4248"/>
                    </a:lnTo>
                    <a:lnTo>
                      <a:pt x="1029" y="4229"/>
                    </a:lnTo>
                    <a:lnTo>
                      <a:pt x="1047" y="4229"/>
                    </a:lnTo>
                    <a:lnTo>
                      <a:pt x="1105" y="4172"/>
                    </a:lnTo>
                    <a:lnTo>
                      <a:pt x="1124" y="4172"/>
                    </a:lnTo>
                    <a:lnTo>
                      <a:pt x="1143" y="4153"/>
                    </a:lnTo>
                    <a:lnTo>
                      <a:pt x="1181" y="4153"/>
                    </a:lnTo>
                    <a:lnTo>
                      <a:pt x="1200" y="4153"/>
                    </a:lnTo>
                    <a:lnTo>
                      <a:pt x="1219" y="4153"/>
                    </a:lnTo>
                    <a:lnTo>
                      <a:pt x="1219" y="4134"/>
                    </a:lnTo>
                    <a:lnTo>
                      <a:pt x="1238" y="4114"/>
                    </a:lnTo>
                    <a:lnTo>
                      <a:pt x="1238" y="4096"/>
                    </a:lnTo>
                    <a:lnTo>
                      <a:pt x="1257" y="4077"/>
                    </a:lnTo>
                    <a:lnTo>
                      <a:pt x="1257" y="4058"/>
                    </a:lnTo>
                    <a:lnTo>
                      <a:pt x="1276" y="4058"/>
                    </a:lnTo>
                    <a:lnTo>
                      <a:pt x="1276" y="4038"/>
                    </a:lnTo>
                    <a:lnTo>
                      <a:pt x="1295" y="4019"/>
                    </a:lnTo>
                    <a:lnTo>
                      <a:pt x="1314" y="4019"/>
                    </a:lnTo>
                    <a:lnTo>
                      <a:pt x="1352" y="4019"/>
                    </a:lnTo>
                    <a:lnTo>
                      <a:pt x="1371" y="4019"/>
                    </a:lnTo>
                    <a:lnTo>
                      <a:pt x="1410" y="4038"/>
                    </a:lnTo>
                    <a:lnTo>
                      <a:pt x="1486" y="4096"/>
                    </a:lnTo>
                    <a:lnTo>
                      <a:pt x="1486" y="4114"/>
                    </a:lnTo>
                    <a:lnTo>
                      <a:pt x="1486" y="4134"/>
                    </a:lnTo>
                    <a:lnTo>
                      <a:pt x="1467" y="4191"/>
                    </a:lnTo>
                    <a:lnTo>
                      <a:pt x="1428" y="4267"/>
                    </a:lnTo>
                    <a:lnTo>
                      <a:pt x="1410" y="4267"/>
                    </a:lnTo>
                    <a:lnTo>
                      <a:pt x="1391" y="4267"/>
                    </a:lnTo>
                    <a:lnTo>
                      <a:pt x="1371" y="4267"/>
                    </a:lnTo>
                    <a:lnTo>
                      <a:pt x="1371" y="4286"/>
                    </a:lnTo>
                    <a:lnTo>
                      <a:pt x="1371" y="4305"/>
                    </a:lnTo>
                    <a:lnTo>
                      <a:pt x="1352" y="4305"/>
                    </a:lnTo>
                    <a:lnTo>
                      <a:pt x="1352" y="4286"/>
                    </a:lnTo>
                    <a:lnTo>
                      <a:pt x="1333" y="4286"/>
                    </a:lnTo>
                    <a:lnTo>
                      <a:pt x="1333" y="4305"/>
                    </a:lnTo>
                    <a:lnTo>
                      <a:pt x="1314" y="4343"/>
                    </a:lnTo>
                    <a:lnTo>
                      <a:pt x="1314" y="4363"/>
                    </a:lnTo>
                    <a:lnTo>
                      <a:pt x="1314" y="4381"/>
                    </a:lnTo>
                    <a:lnTo>
                      <a:pt x="1333" y="4381"/>
                    </a:lnTo>
                    <a:lnTo>
                      <a:pt x="1352" y="4400"/>
                    </a:lnTo>
                    <a:lnTo>
                      <a:pt x="1352" y="4419"/>
                    </a:lnTo>
                    <a:lnTo>
                      <a:pt x="1371" y="4439"/>
                    </a:lnTo>
                    <a:lnTo>
                      <a:pt x="1391" y="4439"/>
                    </a:lnTo>
                    <a:lnTo>
                      <a:pt x="1391" y="4419"/>
                    </a:lnTo>
                    <a:lnTo>
                      <a:pt x="1410" y="4419"/>
                    </a:lnTo>
                    <a:lnTo>
                      <a:pt x="1428" y="4439"/>
                    </a:lnTo>
                    <a:lnTo>
                      <a:pt x="1447" y="4439"/>
                    </a:lnTo>
                    <a:lnTo>
                      <a:pt x="1467" y="4439"/>
                    </a:lnTo>
                    <a:lnTo>
                      <a:pt x="1486" y="4439"/>
                    </a:lnTo>
                    <a:lnTo>
                      <a:pt x="1524" y="4381"/>
                    </a:lnTo>
                    <a:lnTo>
                      <a:pt x="1543" y="4343"/>
                    </a:lnTo>
                    <a:lnTo>
                      <a:pt x="1562" y="4343"/>
                    </a:lnTo>
                    <a:lnTo>
                      <a:pt x="1581" y="4324"/>
                    </a:lnTo>
                    <a:lnTo>
                      <a:pt x="1638" y="4305"/>
                    </a:lnTo>
                    <a:lnTo>
                      <a:pt x="1638" y="4286"/>
                    </a:lnTo>
                    <a:lnTo>
                      <a:pt x="1638" y="4267"/>
                    </a:lnTo>
                    <a:lnTo>
                      <a:pt x="1657" y="4248"/>
                    </a:lnTo>
                    <a:lnTo>
                      <a:pt x="1638" y="4210"/>
                    </a:lnTo>
                    <a:lnTo>
                      <a:pt x="1619" y="4210"/>
                    </a:lnTo>
                    <a:lnTo>
                      <a:pt x="1619" y="4191"/>
                    </a:lnTo>
                    <a:lnTo>
                      <a:pt x="1638" y="4191"/>
                    </a:lnTo>
                    <a:lnTo>
                      <a:pt x="1638" y="4172"/>
                    </a:lnTo>
                    <a:lnTo>
                      <a:pt x="1657" y="4134"/>
                    </a:lnTo>
                    <a:lnTo>
                      <a:pt x="1676" y="4134"/>
                    </a:lnTo>
                    <a:lnTo>
                      <a:pt x="1695" y="4114"/>
                    </a:lnTo>
                    <a:lnTo>
                      <a:pt x="1714" y="4114"/>
                    </a:lnTo>
                    <a:lnTo>
                      <a:pt x="1733" y="4134"/>
                    </a:lnTo>
                    <a:lnTo>
                      <a:pt x="1752" y="4153"/>
                    </a:lnTo>
                    <a:lnTo>
                      <a:pt x="1733" y="4172"/>
                    </a:lnTo>
                    <a:lnTo>
                      <a:pt x="1733" y="4191"/>
                    </a:lnTo>
                    <a:lnTo>
                      <a:pt x="1752" y="4191"/>
                    </a:lnTo>
                    <a:lnTo>
                      <a:pt x="1772" y="4210"/>
                    </a:lnTo>
                    <a:lnTo>
                      <a:pt x="1790" y="4210"/>
                    </a:lnTo>
                    <a:lnTo>
                      <a:pt x="1790" y="4191"/>
                    </a:lnTo>
                    <a:lnTo>
                      <a:pt x="1809" y="4191"/>
                    </a:lnTo>
                    <a:lnTo>
                      <a:pt x="1828" y="4191"/>
                    </a:lnTo>
                    <a:lnTo>
                      <a:pt x="1828" y="4210"/>
                    </a:lnTo>
                    <a:lnTo>
                      <a:pt x="1848" y="4191"/>
                    </a:lnTo>
                    <a:lnTo>
                      <a:pt x="1867" y="4191"/>
                    </a:lnTo>
                    <a:lnTo>
                      <a:pt x="1867" y="4210"/>
                    </a:lnTo>
                    <a:lnTo>
                      <a:pt x="1867" y="4248"/>
                    </a:lnTo>
                    <a:lnTo>
                      <a:pt x="1867" y="4267"/>
                    </a:lnTo>
                    <a:lnTo>
                      <a:pt x="1886" y="4267"/>
                    </a:lnTo>
                    <a:lnTo>
                      <a:pt x="1886" y="4305"/>
                    </a:lnTo>
                    <a:lnTo>
                      <a:pt x="1924" y="4343"/>
                    </a:lnTo>
                    <a:lnTo>
                      <a:pt x="1943" y="4343"/>
                    </a:lnTo>
                    <a:lnTo>
                      <a:pt x="1943" y="4363"/>
                    </a:lnTo>
                    <a:lnTo>
                      <a:pt x="1962" y="4363"/>
                    </a:lnTo>
                    <a:lnTo>
                      <a:pt x="1962" y="4381"/>
                    </a:lnTo>
                    <a:lnTo>
                      <a:pt x="1981" y="4381"/>
                    </a:lnTo>
                    <a:lnTo>
                      <a:pt x="2019" y="4381"/>
                    </a:lnTo>
                    <a:lnTo>
                      <a:pt x="2038" y="4381"/>
                    </a:lnTo>
                    <a:lnTo>
                      <a:pt x="2057" y="4381"/>
                    </a:lnTo>
                    <a:lnTo>
                      <a:pt x="2057" y="4400"/>
                    </a:lnTo>
                    <a:lnTo>
                      <a:pt x="2076" y="4419"/>
                    </a:lnTo>
                    <a:lnTo>
                      <a:pt x="2076" y="4439"/>
                    </a:lnTo>
                    <a:lnTo>
                      <a:pt x="2095" y="4439"/>
                    </a:lnTo>
                    <a:lnTo>
                      <a:pt x="2114" y="4439"/>
                    </a:lnTo>
                    <a:lnTo>
                      <a:pt x="2133" y="4439"/>
                    </a:lnTo>
                    <a:lnTo>
                      <a:pt x="2171" y="4419"/>
                    </a:lnTo>
                    <a:lnTo>
                      <a:pt x="2209" y="4439"/>
                    </a:lnTo>
                    <a:lnTo>
                      <a:pt x="2229" y="4439"/>
                    </a:lnTo>
                    <a:lnTo>
                      <a:pt x="2248" y="4439"/>
                    </a:lnTo>
                    <a:lnTo>
                      <a:pt x="2267" y="4419"/>
                    </a:lnTo>
                    <a:lnTo>
                      <a:pt x="2285" y="4419"/>
                    </a:lnTo>
                    <a:lnTo>
                      <a:pt x="2305" y="4419"/>
                    </a:lnTo>
                    <a:lnTo>
                      <a:pt x="2324" y="4439"/>
                    </a:lnTo>
                    <a:lnTo>
                      <a:pt x="2343" y="4439"/>
                    </a:lnTo>
                    <a:lnTo>
                      <a:pt x="2381" y="4458"/>
                    </a:lnTo>
                    <a:lnTo>
                      <a:pt x="2400" y="4458"/>
                    </a:lnTo>
                    <a:lnTo>
                      <a:pt x="2400" y="4477"/>
                    </a:lnTo>
                    <a:lnTo>
                      <a:pt x="2400" y="4495"/>
                    </a:lnTo>
                    <a:lnTo>
                      <a:pt x="2400" y="4515"/>
                    </a:lnTo>
                    <a:lnTo>
                      <a:pt x="2400" y="4534"/>
                    </a:lnTo>
                    <a:lnTo>
                      <a:pt x="2438" y="4553"/>
                    </a:lnTo>
                    <a:lnTo>
                      <a:pt x="2514" y="4534"/>
                    </a:lnTo>
                    <a:lnTo>
                      <a:pt x="2534" y="4534"/>
                    </a:lnTo>
                    <a:lnTo>
                      <a:pt x="2552" y="4515"/>
                    </a:lnTo>
                    <a:lnTo>
                      <a:pt x="2534" y="4515"/>
                    </a:lnTo>
                    <a:lnTo>
                      <a:pt x="2534" y="4495"/>
                    </a:lnTo>
                    <a:lnTo>
                      <a:pt x="2552" y="4495"/>
                    </a:lnTo>
                    <a:lnTo>
                      <a:pt x="2571" y="4495"/>
                    </a:lnTo>
                    <a:lnTo>
                      <a:pt x="2571" y="4515"/>
                    </a:lnTo>
                    <a:lnTo>
                      <a:pt x="2590" y="4515"/>
                    </a:lnTo>
                    <a:lnTo>
                      <a:pt x="2610" y="4515"/>
                    </a:lnTo>
                    <a:lnTo>
                      <a:pt x="2610" y="4495"/>
                    </a:lnTo>
                    <a:lnTo>
                      <a:pt x="2629" y="4495"/>
                    </a:lnTo>
                    <a:lnTo>
                      <a:pt x="2648" y="4477"/>
                    </a:lnTo>
                    <a:lnTo>
                      <a:pt x="2666" y="4458"/>
                    </a:lnTo>
                    <a:lnTo>
                      <a:pt x="2686" y="4439"/>
                    </a:lnTo>
                    <a:lnTo>
                      <a:pt x="2724" y="4381"/>
                    </a:lnTo>
                    <a:lnTo>
                      <a:pt x="2762" y="4363"/>
                    </a:lnTo>
                    <a:lnTo>
                      <a:pt x="2762" y="4343"/>
                    </a:lnTo>
                    <a:lnTo>
                      <a:pt x="2781" y="4343"/>
                    </a:lnTo>
                    <a:lnTo>
                      <a:pt x="2800" y="4343"/>
                    </a:lnTo>
                    <a:lnTo>
                      <a:pt x="2857" y="4286"/>
                    </a:lnTo>
                    <a:lnTo>
                      <a:pt x="2857" y="4267"/>
                    </a:lnTo>
                    <a:lnTo>
                      <a:pt x="2857" y="4248"/>
                    </a:lnTo>
                    <a:lnTo>
                      <a:pt x="2857" y="4229"/>
                    </a:lnTo>
                    <a:lnTo>
                      <a:pt x="2857" y="4210"/>
                    </a:lnTo>
                    <a:lnTo>
                      <a:pt x="2915" y="4153"/>
                    </a:lnTo>
                    <a:lnTo>
                      <a:pt x="2933" y="4153"/>
                    </a:lnTo>
                    <a:lnTo>
                      <a:pt x="2933" y="4134"/>
                    </a:lnTo>
                    <a:lnTo>
                      <a:pt x="2933" y="4114"/>
                    </a:lnTo>
                    <a:lnTo>
                      <a:pt x="2971" y="4096"/>
                    </a:lnTo>
                    <a:lnTo>
                      <a:pt x="2971" y="4077"/>
                    </a:lnTo>
                    <a:lnTo>
                      <a:pt x="2971" y="4058"/>
                    </a:lnTo>
                    <a:lnTo>
                      <a:pt x="2952" y="3982"/>
                    </a:lnTo>
                    <a:lnTo>
                      <a:pt x="2952" y="3962"/>
                    </a:lnTo>
                    <a:lnTo>
                      <a:pt x="2952" y="3943"/>
                    </a:lnTo>
                    <a:lnTo>
                      <a:pt x="2971" y="3943"/>
                    </a:lnTo>
                    <a:lnTo>
                      <a:pt x="2971" y="3924"/>
                    </a:lnTo>
                    <a:lnTo>
                      <a:pt x="2952" y="3924"/>
                    </a:lnTo>
                    <a:lnTo>
                      <a:pt x="2952" y="3905"/>
                    </a:lnTo>
                    <a:lnTo>
                      <a:pt x="2971" y="3886"/>
                    </a:lnTo>
                    <a:lnTo>
                      <a:pt x="2991" y="3867"/>
                    </a:lnTo>
                    <a:lnTo>
                      <a:pt x="2971" y="3848"/>
                    </a:lnTo>
                    <a:lnTo>
                      <a:pt x="2971" y="3810"/>
                    </a:lnTo>
                    <a:lnTo>
                      <a:pt x="2952" y="3810"/>
                    </a:lnTo>
                    <a:lnTo>
                      <a:pt x="2952" y="3791"/>
                    </a:lnTo>
                    <a:lnTo>
                      <a:pt x="2971" y="3791"/>
                    </a:lnTo>
                    <a:lnTo>
                      <a:pt x="2971" y="3772"/>
                    </a:lnTo>
                    <a:lnTo>
                      <a:pt x="3010" y="3753"/>
                    </a:lnTo>
                    <a:lnTo>
                      <a:pt x="3028" y="3753"/>
                    </a:lnTo>
                    <a:lnTo>
                      <a:pt x="3047" y="3772"/>
                    </a:lnTo>
                    <a:lnTo>
                      <a:pt x="3086" y="3791"/>
                    </a:lnTo>
                    <a:lnTo>
                      <a:pt x="3105" y="3791"/>
                    </a:lnTo>
                    <a:lnTo>
                      <a:pt x="3143" y="3791"/>
                    </a:lnTo>
                    <a:lnTo>
                      <a:pt x="3181" y="3791"/>
                    </a:lnTo>
                    <a:lnTo>
                      <a:pt x="3200" y="3791"/>
                    </a:lnTo>
                    <a:lnTo>
                      <a:pt x="3219" y="3791"/>
                    </a:lnTo>
                    <a:lnTo>
                      <a:pt x="3219" y="3810"/>
                    </a:lnTo>
                    <a:lnTo>
                      <a:pt x="3238" y="3810"/>
                    </a:lnTo>
                    <a:lnTo>
                      <a:pt x="3238" y="3791"/>
                    </a:lnTo>
                    <a:lnTo>
                      <a:pt x="3238" y="3772"/>
                    </a:lnTo>
                    <a:lnTo>
                      <a:pt x="3257" y="3772"/>
                    </a:lnTo>
                    <a:lnTo>
                      <a:pt x="3276" y="3753"/>
                    </a:lnTo>
                    <a:lnTo>
                      <a:pt x="3295" y="3753"/>
                    </a:lnTo>
                    <a:lnTo>
                      <a:pt x="3295" y="3734"/>
                    </a:lnTo>
                    <a:lnTo>
                      <a:pt x="3314" y="3734"/>
                    </a:lnTo>
                    <a:lnTo>
                      <a:pt x="3352" y="3753"/>
                    </a:lnTo>
                    <a:lnTo>
                      <a:pt x="3352" y="3734"/>
                    </a:lnTo>
                    <a:lnTo>
                      <a:pt x="3333" y="3734"/>
                    </a:lnTo>
                    <a:lnTo>
                      <a:pt x="3333" y="3715"/>
                    </a:lnTo>
                    <a:lnTo>
                      <a:pt x="3314" y="3715"/>
                    </a:lnTo>
                    <a:lnTo>
                      <a:pt x="3314" y="3696"/>
                    </a:lnTo>
                    <a:lnTo>
                      <a:pt x="3314" y="3677"/>
                    </a:lnTo>
                    <a:lnTo>
                      <a:pt x="3295" y="3657"/>
                    </a:lnTo>
                    <a:lnTo>
                      <a:pt x="3295" y="3638"/>
                    </a:lnTo>
                    <a:lnTo>
                      <a:pt x="3295" y="3620"/>
                    </a:lnTo>
                    <a:lnTo>
                      <a:pt x="3276" y="3620"/>
                    </a:lnTo>
                    <a:lnTo>
                      <a:pt x="3257" y="3620"/>
                    </a:lnTo>
                    <a:lnTo>
                      <a:pt x="3238" y="3620"/>
                    </a:lnTo>
                    <a:lnTo>
                      <a:pt x="3238" y="3601"/>
                    </a:lnTo>
                    <a:lnTo>
                      <a:pt x="3238" y="3581"/>
                    </a:lnTo>
                    <a:lnTo>
                      <a:pt x="3257" y="3562"/>
                    </a:lnTo>
                    <a:lnTo>
                      <a:pt x="3257" y="3543"/>
                    </a:lnTo>
                    <a:lnTo>
                      <a:pt x="3276" y="3524"/>
                    </a:lnTo>
                    <a:lnTo>
                      <a:pt x="3295" y="3524"/>
                    </a:lnTo>
                    <a:lnTo>
                      <a:pt x="3295" y="3486"/>
                    </a:lnTo>
                    <a:lnTo>
                      <a:pt x="3314" y="3486"/>
                    </a:lnTo>
                    <a:lnTo>
                      <a:pt x="3333" y="3467"/>
                    </a:lnTo>
                    <a:lnTo>
                      <a:pt x="3352" y="3486"/>
                    </a:lnTo>
                    <a:lnTo>
                      <a:pt x="3352" y="3505"/>
                    </a:lnTo>
                    <a:lnTo>
                      <a:pt x="3372" y="3505"/>
                    </a:lnTo>
                    <a:lnTo>
                      <a:pt x="3372" y="3524"/>
                    </a:lnTo>
                    <a:lnTo>
                      <a:pt x="3372" y="3505"/>
                    </a:lnTo>
                    <a:lnTo>
                      <a:pt x="3391" y="3505"/>
                    </a:lnTo>
                    <a:lnTo>
                      <a:pt x="3391" y="3486"/>
                    </a:lnTo>
                    <a:lnTo>
                      <a:pt x="3409" y="3448"/>
                    </a:lnTo>
                    <a:lnTo>
                      <a:pt x="3409" y="3429"/>
                    </a:lnTo>
                    <a:lnTo>
                      <a:pt x="3409" y="3410"/>
                    </a:lnTo>
                    <a:lnTo>
                      <a:pt x="3428" y="3410"/>
                    </a:lnTo>
                    <a:lnTo>
                      <a:pt x="3448" y="3391"/>
                    </a:lnTo>
                    <a:lnTo>
                      <a:pt x="3448" y="3372"/>
                    </a:lnTo>
                    <a:lnTo>
                      <a:pt x="3467" y="3372"/>
                    </a:lnTo>
                    <a:lnTo>
                      <a:pt x="3467" y="3353"/>
                    </a:lnTo>
                    <a:lnTo>
                      <a:pt x="3486" y="3334"/>
                    </a:lnTo>
                    <a:lnTo>
                      <a:pt x="3486" y="3315"/>
                    </a:lnTo>
                    <a:lnTo>
                      <a:pt x="3505" y="3162"/>
                    </a:lnTo>
                    <a:lnTo>
                      <a:pt x="3524" y="3086"/>
                    </a:lnTo>
                  </a:path>
                </a:pathLst>
              </a:custGeom>
              <a:solidFill>
                <a:srgbClr val="C9C9C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21512" name="Group 1">
              <a:extLst>
                <a:ext uri="{FF2B5EF4-FFF2-40B4-BE49-F238E27FC236}">
                  <a16:creationId xmlns:a16="http://schemas.microsoft.com/office/drawing/2014/main" id="{3EDB4A53-7FF1-2340-A103-CE97A0811E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336088" y="3152775"/>
              <a:ext cx="4035425" cy="3875088"/>
              <a:chOff x="18672175" y="6303963"/>
              <a:chExt cx="8070850" cy="7750175"/>
            </a:xfrm>
          </p:grpSpPr>
          <p:sp>
            <p:nvSpPr>
              <p:cNvPr id="21525" name="Freeform 42">
                <a:extLst>
                  <a:ext uri="{FF2B5EF4-FFF2-40B4-BE49-F238E27FC236}">
                    <a16:creationId xmlns:a16="http://schemas.microsoft.com/office/drawing/2014/main" id="{8737FFD0-97EC-194A-9B45-C304C66A37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99913" y="9669463"/>
                <a:ext cx="528637" cy="700087"/>
              </a:xfrm>
              <a:custGeom>
                <a:avLst/>
                <a:gdLst>
                  <a:gd name="T0" fmla="*/ 2147483646 w 1468"/>
                  <a:gd name="T1" fmla="*/ 0 h 1944"/>
                  <a:gd name="T2" fmla="*/ 2147483646 w 1468"/>
                  <a:gd name="T3" fmla="*/ 0 h 1944"/>
                  <a:gd name="T4" fmla="*/ 0 w 1468"/>
                  <a:gd name="T5" fmla="*/ 2147483646 h 1944"/>
                  <a:gd name="T6" fmla="*/ 2147483646 w 1468"/>
                  <a:gd name="T7" fmla="*/ 2147483646 h 1944"/>
                  <a:gd name="T8" fmla="*/ 2147483646 w 1468"/>
                  <a:gd name="T9" fmla="*/ 2147483646 h 1944"/>
                  <a:gd name="T10" fmla="*/ 2147483646 w 1468"/>
                  <a:gd name="T11" fmla="*/ 2147483646 h 1944"/>
                  <a:gd name="T12" fmla="*/ 2147483646 w 1468"/>
                  <a:gd name="T13" fmla="*/ 2147483646 h 1944"/>
                  <a:gd name="T14" fmla="*/ 2147483646 w 1468"/>
                  <a:gd name="T15" fmla="*/ 2147483646 h 1944"/>
                  <a:gd name="T16" fmla="*/ 2147483646 w 1468"/>
                  <a:gd name="T17" fmla="*/ 2147483646 h 1944"/>
                  <a:gd name="T18" fmla="*/ 2147483646 w 1468"/>
                  <a:gd name="T19" fmla="*/ 0 h 1944"/>
                  <a:gd name="T20" fmla="*/ 2147483646 w 1468"/>
                  <a:gd name="T21" fmla="*/ 2147483646 h 1944"/>
                  <a:gd name="T22" fmla="*/ 2147483646 w 1468"/>
                  <a:gd name="T23" fmla="*/ 2147483646 h 1944"/>
                  <a:gd name="T24" fmla="*/ 2147483646 w 1468"/>
                  <a:gd name="T25" fmla="*/ 2147483646 h 1944"/>
                  <a:gd name="T26" fmla="*/ 2147483646 w 1468"/>
                  <a:gd name="T27" fmla="*/ 2147483646 h 1944"/>
                  <a:gd name="T28" fmla="*/ 2147483646 w 1468"/>
                  <a:gd name="T29" fmla="*/ 2147483646 h 1944"/>
                  <a:gd name="T30" fmla="*/ 2147483646 w 1468"/>
                  <a:gd name="T31" fmla="*/ 2147483646 h 1944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44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24" y="0"/>
                      <a:pt x="0" y="324"/>
                      <a:pt x="0" y="724"/>
                    </a:cubicBezTo>
                    <a:cubicBezTo>
                      <a:pt x="0" y="876"/>
                      <a:pt x="38" y="1009"/>
                      <a:pt x="114" y="1123"/>
                    </a:cubicBezTo>
                    <a:cubicBezTo>
                      <a:pt x="686" y="1905"/>
                      <a:pt x="686" y="1905"/>
                      <a:pt x="686" y="1905"/>
                    </a:cubicBezTo>
                    <a:cubicBezTo>
                      <a:pt x="686" y="1943"/>
                      <a:pt x="724" y="1943"/>
                      <a:pt x="743" y="1943"/>
                    </a:cubicBezTo>
                    <a:cubicBezTo>
                      <a:pt x="762" y="1943"/>
                      <a:pt x="781" y="1943"/>
                      <a:pt x="800" y="1905"/>
                    </a:cubicBezTo>
                    <a:cubicBezTo>
                      <a:pt x="1352" y="1123"/>
                      <a:pt x="1352" y="1123"/>
                      <a:pt x="1352" y="1123"/>
                    </a:cubicBezTo>
                    <a:cubicBezTo>
                      <a:pt x="1429" y="1009"/>
                      <a:pt x="1467" y="876"/>
                      <a:pt x="1467" y="724"/>
                    </a:cubicBezTo>
                    <a:cubicBezTo>
                      <a:pt x="1467" y="324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2" y="1028"/>
                      <a:pt x="438" y="895"/>
                      <a:pt x="438" y="724"/>
                    </a:cubicBezTo>
                    <a:cubicBezTo>
                      <a:pt x="438" y="571"/>
                      <a:pt x="572" y="438"/>
                      <a:pt x="743" y="438"/>
                    </a:cubicBezTo>
                    <a:cubicBezTo>
                      <a:pt x="895" y="438"/>
                      <a:pt x="1029" y="571"/>
                      <a:pt x="1029" y="724"/>
                    </a:cubicBezTo>
                    <a:cubicBezTo>
                      <a:pt x="1029" y="895"/>
                      <a:pt x="895" y="1028"/>
                      <a:pt x="743" y="1028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26" name="Text Box 43">
                <a:extLst>
                  <a:ext uri="{FF2B5EF4-FFF2-40B4-BE49-F238E27FC236}">
                    <a16:creationId xmlns:a16="http://schemas.microsoft.com/office/drawing/2014/main" id="{7E28B820-404A-3B40-9249-009C27D58F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731288" y="6303963"/>
                <a:ext cx="1824037" cy="6619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Beijing</a:t>
                </a:r>
              </a:p>
            </p:txBody>
          </p:sp>
          <p:sp>
            <p:nvSpPr>
              <p:cNvPr id="21527" name="Text Box 44">
                <a:extLst>
                  <a:ext uri="{FF2B5EF4-FFF2-40B4-BE49-F238E27FC236}">
                    <a16:creationId xmlns:a16="http://schemas.microsoft.com/office/drawing/2014/main" id="{22B9C650-117F-7447-A6C6-444A8BE639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323675" y="12463463"/>
                <a:ext cx="979488" cy="33496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83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Taiwan</a:t>
                </a:r>
              </a:p>
            </p:txBody>
          </p:sp>
          <p:sp>
            <p:nvSpPr>
              <p:cNvPr id="21528" name="Text Box 45">
                <a:extLst>
                  <a:ext uri="{FF2B5EF4-FFF2-40B4-BE49-F238E27FC236}">
                    <a16:creationId xmlns:a16="http://schemas.microsoft.com/office/drawing/2014/main" id="{DB31E519-174D-C34F-8916-2B42E57B58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347113" y="13719175"/>
                <a:ext cx="984250" cy="334963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83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Hainan</a:t>
                </a:r>
              </a:p>
            </p:txBody>
          </p:sp>
          <p:sp>
            <p:nvSpPr>
              <p:cNvPr id="19501" name="Text Box 46">
                <a:extLst>
                  <a:ext uri="{FF2B5EF4-FFF2-40B4-BE49-F238E27FC236}">
                    <a16:creationId xmlns:a16="http://schemas.microsoft.com/office/drawing/2014/main" id="{68E803B4-6CEA-4F47-9284-1A99DF5337F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259799" y="11841162"/>
                <a:ext cx="1981200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Hong Kong</a:t>
                </a:r>
              </a:p>
            </p:txBody>
          </p:sp>
          <p:sp>
            <p:nvSpPr>
              <p:cNvPr id="19502" name="Text Box 47">
                <a:extLst>
                  <a:ext uri="{FF2B5EF4-FFF2-40B4-BE49-F238E27FC236}">
                    <a16:creationId xmlns:a16="http://schemas.microsoft.com/office/drawing/2014/main" id="{8B502C43-C1D5-B24D-B429-D312A81B5A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1266149" y="9783763"/>
                <a:ext cx="1939926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Chongqing</a:t>
                </a:r>
              </a:p>
            </p:txBody>
          </p:sp>
          <p:sp>
            <p:nvSpPr>
              <p:cNvPr id="19503" name="Text Box 48">
                <a:extLst>
                  <a:ext uri="{FF2B5EF4-FFF2-40B4-BE49-F238E27FC236}">
                    <a16:creationId xmlns:a16="http://schemas.microsoft.com/office/drawing/2014/main" id="{BF125589-DCF9-394D-B64A-93C7C1D3D0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672175" y="9288463"/>
                <a:ext cx="1619250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Chengdu</a:t>
                </a:r>
              </a:p>
            </p:txBody>
          </p:sp>
          <p:sp>
            <p:nvSpPr>
              <p:cNvPr id="19504" name="Text Box 49">
                <a:extLst>
                  <a:ext uri="{FF2B5EF4-FFF2-40B4-BE49-F238E27FC236}">
                    <a16:creationId xmlns:a16="http://schemas.microsoft.com/office/drawing/2014/main" id="{D119DDCB-A04F-754A-AECC-1BF08372D2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085675" y="9269413"/>
                <a:ext cx="1657350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Shanghai</a:t>
                </a:r>
              </a:p>
            </p:txBody>
          </p:sp>
          <p:sp>
            <p:nvSpPr>
              <p:cNvPr id="21533" name="Freeform 50">
                <a:extLst>
                  <a:ext uri="{FF2B5EF4-FFF2-40B4-BE49-F238E27FC236}">
                    <a16:creationId xmlns:a16="http://schemas.microsoft.com/office/drawing/2014/main" id="{DF89BF1D-3FD0-6549-A0A7-40FB76214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80625" y="12288838"/>
                <a:ext cx="534988" cy="706437"/>
              </a:xfrm>
              <a:custGeom>
                <a:avLst/>
                <a:gdLst>
                  <a:gd name="T0" fmla="*/ 2147483646 w 1486"/>
                  <a:gd name="T1" fmla="*/ 0 h 1963"/>
                  <a:gd name="T2" fmla="*/ 2147483646 w 1486"/>
                  <a:gd name="T3" fmla="*/ 0 h 1963"/>
                  <a:gd name="T4" fmla="*/ 0 w 1486"/>
                  <a:gd name="T5" fmla="*/ 2147483646 h 1963"/>
                  <a:gd name="T6" fmla="*/ 2147483646 w 1486"/>
                  <a:gd name="T7" fmla="*/ 2147483646 h 1963"/>
                  <a:gd name="T8" fmla="*/ 2147483646 w 1486"/>
                  <a:gd name="T9" fmla="*/ 2147483646 h 1963"/>
                  <a:gd name="T10" fmla="*/ 2147483646 w 1486"/>
                  <a:gd name="T11" fmla="*/ 2147483646 h 1963"/>
                  <a:gd name="T12" fmla="*/ 2147483646 w 1486"/>
                  <a:gd name="T13" fmla="*/ 2147483646 h 1963"/>
                  <a:gd name="T14" fmla="*/ 2147483646 w 1486"/>
                  <a:gd name="T15" fmla="*/ 2147483646 h 1963"/>
                  <a:gd name="T16" fmla="*/ 2147483646 w 1486"/>
                  <a:gd name="T17" fmla="*/ 2147483646 h 1963"/>
                  <a:gd name="T18" fmla="*/ 2147483646 w 1486"/>
                  <a:gd name="T19" fmla="*/ 0 h 1963"/>
                  <a:gd name="T20" fmla="*/ 2147483646 w 1486"/>
                  <a:gd name="T21" fmla="*/ 2147483646 h 1963"/>
                  <a:gd name="T22" fmla="*/ 2147483646 w 1486"/>
                  <a:gd name="T23" fmla="*/ 2147483646 h 1963"/>
                  <a:gd name="T24" fmla="*/ 2147483646 w 1486"/>
                  <a:gd name="T25" fmla="*/ 2147483646 h 1963"/>
                  <a:gd name="T26" fmla="*/ 2147483646 w 1486"/>
                  <a:gd name="T27" fmla="*/ 2147483646 h 1963"/>
                  <a:gd name="T28" fmla="*/ 2147483646 w 1486"/>
                  <a:gd name="T29" fmla="*/ 2147483646 h 1963"/>
                  <a:gd name="T30" fmla="*/ 2147483646 w 1486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6" h="1963">
                    <a:moveTo>
                      <a:pt x="742" y="0"/>
                    </a:moveTo>
                    <a:lnTo>
                      <a:pt x="742" y="0"/>
                    </a:lnTo>
                    <a:cubicBezTo>
                      <a:pt x="342" y="0"/>
                      <a:pt x="19" y="343"/>
                      <a:pt x="0" y="743"/>
                    </a:cubicBezTo>
                    <a:cubicBezTo>
                      <a:pt x="19" y="896"/>
                      <a:pt x="57" y="1029"/>
                      <a:pt x="133" y="1143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705" y="1943"/>
                      <a:pt x="723" y="1962"/>
                      <a:pt x="742" y="1962"/>
                    </a:cubicBezTo>
                    <a:cubicBezTo>
                      <a:pt x="762" y="1962"/>
                      <a:pt x="781" y="1943"/>
                      <a:pt x="800" y="1924"/>
                    </a:cubicBezTo>
                    <a:cubicBezTo>
                      <a:pt x="1371" y="1143"/>
                      <a:pt x="1371" y="1143"/>
                      <a:pt x="1371" y="1143"/>
                    </a:cubicBezTo>
                    <a:cubicBezTo>
                      <a:pt x="1428" y="1029"/>
                      <a:pt x="1485" y="896"/>
                      <a:pt x="1485" y="743"/>
                    </a:cubicBezTo>
                    <a:cubicBezTo>
                      <a:pt x="1466" y="343"/>
                      <a:pt x="1143" y="0"/>
                      <a:pt x="742" y="0"/>
                    </a:cubicBezTo>
                    <a:close/>
                    <a:moveTo>
                      <a:pt x="742" y="1029"/>
                    </a:moveTo>
                    <a:lnTo>
                      <a:pt x="742" y="1029"/>
                    </a:lnTo>
                    <a:cubicBezTo>
                      <a:pt x="590" y="1029"/>
                      <a:pt x="457" y="896"/>
                      <a:pt x="457" y="743"/>
                    </a:cubicBezTo>
                    <a:cubicBezTo>
                      <a:pt x="457" y="572"/>
                      <a:pt x="590" y="438"/>
                      <a:pt x="742" y="438"/>
                    </a:cubicBezTo>
                    <a:cubicBezTo>
                      <a:pt x="914" y="438"/>
                      <a:pt x="1047" y="572"/>
                      <a:pt x="1047" y="743"/>
                    </a:cubicBezTo>
                    <a:cubicBezTo>
                      <a:pt x="1047" y="896"/>
                      <a:pt x="914" y="1029"/>
                      <a:pt x="742" y="1029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34" name="Freeform 51">
                <a:extLst>
                  <a:ext uri="{FF2B5EF4-FFF2-40B4-BE49-F238E27FC236}">
                    <a16:creationId xmlns:a16="http://schemas.microsoft.com/office/drawing/2014/main" id="{6FE7CB76-75AB-DB45-8DF7-D8CED5DF4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383875" y="6872288"/>
                <a:ext cx="528638" cy="706437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24" y="0"/>
                      <a:pt x="0" y="324"/>
                      <a:pt x="0" y="743"/>
                    </a:cubicBezTo>
                    <a:cubicBezTo>
                      <a:pt x="0" y="876"/>
                      <a:pt x="38" y="1010"/>
                      <a:pt x="114" y="1124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705" y="1943"/>
                      <a:pt x="724" y="1962"/>
                      <a:pt x="743" y="1962"/>
                    </a:cubicBezTo>
                    <a:cubicBezTo>
                      <a:pt x="762" y="1962"/>
                      <a:pt x="781" y="1943"/>
                      <a:pt x="800" y="1924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10"/>
                      <a:pt x="1467" y="876"/>
                      <a:pt x="1467" y="743"/>
                    </a:cubicBezTo>
                    <a:cubicBezTo>
                      <a:pt x="1467" y="324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1" y="1029"/>
                      <a:pt x="438" y="895"/>
                      <a:pt x="438" y="743"/>
                    </a:cubicBezTo>
                    <a:cubicBezTo>
                      <a:pt x="438" y="572"/>
                      <a:pt x="571" y="438"/>
                      <a:pt x="743" y="438"/>
                    </a:cubicBezTo>
                    <a:cubicBezTo>
                      <a:pt x="895" y="438"/>
                      <a:pt x="1028" y="572"/>
                      <a:pt x="1028" y="743"/>
                    </a:cubicBezTo>
                    <a:cubicBezTo>
                      <a:pt x="1028" y="895"/>
                      <a:pt x="895" y="1029"/>
                      <a:pt x="743" y="1029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35" name="Freeform 52">
                <a:extLst>
                  <a:ext uri="{FF2B5EF4-FFF2-40B4-BE49-F238E27FC236}">
                    <a16:creationId xmlns:a16="http://schemas.microsoft.com/office/drawing/2014/main" id="{D5590C6C-EEB1-EE4A-9178-73A754213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3138" y="9615488"/>
                <a:ext cx="528637" cy="706437"/>
              </a:xfrm>
              <a:custGeom>
                <a:avLst/>
                <a:gdLst>
                  <a:gd name="T0" fmla="*/ 2147483646 w 1468"/>
                  <a:gd name="T1" fmla="*/ 0 h 1962"/>
                  <a:gd name="T2" fmla="*/ 2147483646 w 1468"/>
                  <a:gd name="T3" fmla="*/ 0 h 1962"/>
                  <a:gd name="T4" fmla="*/ 0 w 1468"/>
                  <a:gd name="T5" fmla="*/ 2147483646 h 1962"/>
                  <a:gd name="T6" fmla="*/ 2147483646 w 1468"/>
                  <a:gd name="T7" fmla="*/ 2147483646 h 1962"/>
                  <a:gd name="T8" fmla="*/ 2147483646 w 1468"/>
                  <a:gd name="T9" fmla="*/ 2147483646 h 1962"/>
                  <a:gd name="T10" fmla="*/ 2147483646 w 1468"/>
                  <a:gd name="T11" fmla="*/ 2147483646 h 1962"/>
                  <a:gd name="T12" fmla="*/ 2147483646 w 1468"/>
                  <a:gd name="T13" fmla="*/ 2147483646 h 1962"/>
                  <a:gd name="T14" fmla="*/ 2147483646 w 1468"/>
                  <a:gd name="T15" fmla="*/ 2147483646 h 1962"/>
                  <a:gd name="T16" fmla="*/ 2147483646 w 1468"/>
                  <a:gd name="T17" fmla="*/ 2147483646 h 1962"/>
                  <a:gd name="T18" fmla="*/ 2147483646 w 1468"/>
                  <a:gd name="T19" fmla="*/ 0 h 1962"/>
                  <a:gd name="T20" fmla="*/ 2147483646 w 1468"/>
                  <a:gd name="T21" fmla="*/ 2147483646 h 1962"/>
                  <a:gd name="T22" fmla="*/ 2147483646 w 1468"/>
                  <a:gd name="T23" fmla="*/ 2147483646 h 1962"/>
                  <a:gd name="T24" fmla="*/ 2147483646 w 1468"/>
                  <a:gd name="T25" fmla="*/ 2147483646 h 1962"/>
                  <a:gd name="T26" fmla="*/ 2147483646 w 1468"/>
                  <a:gd name="T27" fmla="*/ 2147483646 h 1962"/>
                  <a:gd name="T28" fmla="*/ 2147483646 w 1468"/>
                  <a:gd name="T29" fmla="*/ 2147483646 h 1962"/>
                  <a:gd name="T30" fmla="*/ 2147483646 w 1468"/>
                  <a:gd name="T31" fmla="*/ 2147483646 h 19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2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24" y="0"/>
                      <a:pt x="0" y="323"/>
                      <a:pt x="0" y="742"/>
                    </a:cubicBezTo>
                    <a:cubicBezTo>
                      <a:pt x="0" y="876"/>
                      <a:pt x="39" y="1009"/>
                      <a:pt x="115" y="1123"/>
                    </a:cubicBezTo>
                    <a:cubicBezTo>
                      <a:pt x="686" y="1923"/>
                      <a:pt x="686" y="1923"/>
                      <a:pt x="686" y="1923"/>
                    </a:cubicBezTo>
                    <a:cubicBezTo>
                      <a:pt x="705" y="1942"/>
                      <a:pt x="724" y="1961"/>
                      <a:pt x="743" y="1961"/>
                    </a:cubicBezTo>
                    <a:cubicBezTo>
                      <a:pt x="762" y="1961"/>
                      <a:pt x="781" y="1942"/>
                      <a:pt x="800" y="1923"/>
                    </a:cubicBezTo>
                    <a:cubicBezTo>
                      <a:pt x="1353" y="1123"/>
                      <a:pt x="1353" y="1123"/>
                      <a:pt x="1353" y="1123"/>
                    </a:cubicBezTo>
                    <a:cubicBezTo>
                      <a:pt x="1429" y="1009"/>
                      <a:pt x="1467" y="876"/>
                      <a:pt x="1467" y="742"/>
                    </a:cubicBezTo>
                    <a:cubicBezTo>
                      <a:pt x="1467" y="323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2" y="1028"/>
                      <a:pt x="438" y="895"/>
                      <a:pt x="438" y="742"/>
                    </a:cubicBezTo>
                    <a:cubicBezTo>
                      <a:pt x="438" y="571"/>
                      <a:pt x="572" y="437"/>
                      <a:pt x="743" y="437"/>
                    </a:cubicBezTo>
                    <a:cubicBezTo>
                      <a:pt x="896" y="437"/>
                      <a:pt x="1029" y="571"/>
                      <a:pt x="1029" y="742"/>
                    </a:cubicBezTo>
                    <a:cubicBezTo>
                      <a:pt x="1029" y="895"/>
                      <a:pt x="896" y="1028"/>
                      <a:pt x="743" y="1028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36" name="Freeform 53">
                <a:extLst>
                  <a:ext uri="{FF2B5EF4-FFF2-40B4-BE49-F238E27FC236}">
                    <a16:creationId xmlns:a16="http://schemas.microsoft.com/office/drawing/2014/main" id="{7562F5FE-8F7A-FE47-BFD7-E042B346A7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26413" y="10183813"/>
                <a:ext cx="528637" cy="706437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4" y="0"/>
                      <a:pt x="0" y="325"/>
                      <a:pt x="0" y="743"/>
                    </a:cubicBezTo>
                    <a:cubicBezTo>
                      <a:pt x="0" y="877"/>
                      <a:pt x="38" y="1010"/>
                      <a:pt x="114" y="1124"/>
                    </a:cubicBezTo>
                    <a:cubicBezTo>
                      <a:pt x="666" y="1905"/>
                      <a:pt x="666" y="1905"/>
                      <a:pt x="666" y="1905"/>
                    </a:cubicBezTo>
                    <a:cubicBezTo>
                      <a:pt x="685" y="1943"/>
                      <a:pt x="705" y="1962"/>
                      <a:pt x="724" y="1962"/>
                    </a:cubicBezTo>
                    <a:cubicBezTo>
                      <a:pt x="743" y="1962"/>
                      <a:pt x="781" y="1943"/>
                      <a:pt x="781" y="1905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10"/>
                      <a:pt x="1467" y="877"/>
                      <a:pt x="1467" y="743"/>
                    </a:cubicBezTo>
                    <a:cubicBezTo>
                      <a:pt x="1467" y="325"/>
                      <a:pt x="1143" y="0"/>
                      <a:pt x="724" y="0"/>
                    </a:cubicBezTo>
                    <a:close/>
                    <a:moveTo>
                      <a:pt x="724" y="1029"/>
                    </a:moveTo>
                    <a:lnTo>
                      <a:pt x="724" y="1029"/>
                    </a:lnTo>
                    <a:cubicBezTo>
                      <a:pt x="571" y="1029"/>
                      <a:pt x="438" y="896"/>
                      <a:pt x="438" y="724"/>
                    </a:cubicBezTo>
                    <a:cubicBezTo>
                      <a:pt x="438" y="572"/>
                      <a:pt x="571" y="439"/>
                      <a:pt x="724" y="439"/>
                    </a:cubicBezTo>
                    <a:cubicBezTo>
                      <a:pt x="895" y="439"/>
                      <a:pt x="1029" y="572"/>
                      <a:pt x="1029" y="724"/>
                    </a:cubicBezTo>
                    <a:cubicBezTo>
                      <a:pt x="1029" y="896"/>
                      <a:pt x="895" y="1029"/>
                      <a:pt x="724" y="1029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463222B8-AEDA-1746-A7F1-6FD15E5C7ABA}"/>
              </a:ext>
            </a:extLst>
          </p:cNvPr>
          <p:cNvGrpSpPr/>
          <p:nvPr/>
        </p:nvGrpSpPr>
        <p:grpSpPr>
          <a:xfrm>
            <a:off x="849313" y="1033199"/>
            <a:ext cx="3574521" cy="5123656"/>
            <a:chOff x="1019175" y="1239838"/>
            <a:chExt cx="4289425" cy="6148387"/>
          </a:xfrm>
        </p:grpSpPr>
        <p:sp>
          <p:nvSpPr>
            <p:cNvPr id="19457" name="Text Box 2">
              <a:extLst>
                <a:ext uri="{FF2B5EF4-FFF2-40B4-BE49-F238E27FC236}">
                  <a16:creationId xmlns:a16="http://schemas.microsoft.com/office/drawing/2014/main" id="{373F2B62-673D-1C43-BF2B-31D1B9F6FC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459038"/>
              <a:ext cx="941388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BEIJING</a:t>
              </a:r>
            </a:p>
          </p:txBody>
        </p:sp>
        <p:sp>
          <p:nvSpPr>
            <p:cNvPr id="19458" name="Text Box 3">
              <a:extLst>
                <a:ext uri="{FF2B5EF4-FFF2-40B4-BE49-F238E27FC236}">
                  <a16:creationId xmlns:a16="http://schemas.microsoft.com/office/drawing/2014/main" id="{557F3E5A-ABD7-E54A-A5AD-E92BB36054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494088"/>
              <a:ext cx="1333500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SHANGHAI</a:t>
              </a:r>
            </a:p>
          </p:txBody>
        </p:sp>
        <p:sp>
          <p:nvSpPr>
            <p:cNvPr id="19459" name="Text Box 4">
              <a:extLst>
                <a:ext uri="{FF2B5EF4-FFF2-40B4-BE49-F238E27FC236}">
                  <a16:creationId xmlns:a16="http://schemas.microsoft.com/office/drawing/2014/main" id="{E35D6AE7-89FF-B74A-93D6-533974B942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525963"/>
              <a:ext cx="1590675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HONG KONG</a:t>
              </a:r>
            </a:p>
          </p:txBody>
        </p:sp>
        <p:sp>
          <p:nvSpPr>
            <p:cNvPr id="19460" name="Text Box 5">
              <a:extLst>
                <a:ext uri="{FF2B5EF4-FFF2-40B4-BE49-F238E27FC236}">
                  <a16:creationId xmlns:a16="http://schemas.microsoft.com/office/drawing/2014/main" id="{310AAB29-6299-804F-8316-B7EC04548B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557838"/>
              <a:ext cx="1601788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CHONGQING</a:t>
              </a:r>
            </a:p>
          </p:txBody>
        </p:sp>
        <p:sp>
          <p:nvSpPr>
            <p:cNvPr id="19461" name="Text Box 6">
              <a:extLst>
                <a:ext uri="{FF2B5EF4-FFF2-40B4-BE49-F238E27FC236}">
                  <a16:creationId xmlns:a16="http://schemas.microsoft.com/office/drawing/2014/main" id="{FA5D3CF4-566F-934D-8446-7503AF9B10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6507163"/>
              <a:ext cx="1249363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CHENGDU</a:t>
              </a:r>
            </a:p>
          </p:txBody>
        </p:sp>
        <p:sp>
          <p:nvSpPr>
            <p:cNvPr id="21510" name="Text Box 7">
              <a:extLst>
                <a:ext uri="{FF2B5EF4-FFF2-40B4-BE49-F238E27FC236}">
                  <a16:creationId xmlns:a16="http://schemas.microsoft.com/office/drawing/2014/main" id="{1E641141-2087-084E-A977-08B377D242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3013" y="1239838"/>
              <a:ext cx="2795587" cy="100647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80808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lIns="0" tIns="0" rIns="0" bIns="0"/>
            <a:lstStyle>
              <a:lvl1pPr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  <a:tab pos="5067300" algn="l"/>
                </a:tabLs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02000"/>
                </a:lnSpc>
                <a:buClr>
                  <a:srgbClr val="000000"/>
                </a:buClr>
                <a:buSzPct val="100000"/>
                <a:buFont typeface="Times New Roman" panose="02020603050405020304" pitchFamily="18" charset="0"/>
                <a:buNone/>
              </a:pPr>
              <a:r>
                <a:rPr lang="en-US" altLang="en-UA" sz="5416" b="1" dirty="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rPr>
                <a:t>CHINA</a:t>
              </a:r>
            </a:p>
          </p:txBody>
        </p:sp>
        <p:grpSp>
          <p:nvGrpSpPr>
            <p:cNvPr id="21513" name="Group 1">
              <a:extLst>
                <a:ext uri="{FF2B5EF4-FFF2-40B4-BE49-F238E27FC236}">
                  <a16:creationId xmlns:a16="http://schemas.microsoft.com/office/drawing/2014/main" id="{7A93AFA2-6078-7E45-A172-92B799EF7D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55700" y="1358900"/>
              <a:ext cx="1016000" cy="674688"/>
              <a:chOff x="2311400" y="2716213"/>
              <a:chExt cx="2030413" cy="1350962"/>
            </a:xfrm>
          </p:grpSpPr>
          <p:sp>
            <p:nvSpPr>
              <p:cNvPr id="21519" name="Freeform 54">
                <a:extLst>
                  <a:ext uri="{FF2B5EF4-FFF2-40B4-BE49-F238E27FC236}">
                    <a16:creationId xmlns:a16="http://schemas.microsoft.com/office/drawing/2014/main" id="{B53AB4D9-8C63-1048-BD1F-3986EFEDA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11400" y="2716213"/>
                <a:ext cx="2030413" cy="1350962"/>
              </a:xfrm>
              <a:custGeom>
                <a:avLst/>
                <a:gdLst>
                  <a:gd name="T0" fmla="*/ 0 w 5639"/>
                  <a:gd name="T1" fmla="*/ 0 h 3753"/>
                  <a:gd name="T2" fmla="*/ 2147483646 w 5639"/>
                  <a:gd name="T3" fmla="*/ 0 h 3753"/>
                  <a:gd name="T4" fmla="*/ 2147483646 w 5639"/>
                  <a:gd name="T5" fmla="*/ 2147483646 h 3753"/>
                  <a:gd name="T6" fmla="*/ 0 w 5639"/>
                  <a:gd name="T7" fmla="*/ 2147483646 h 3753"/>
                  <a:gd name="T8" fmla="*/ 0 w 5639"/>
                  <a:gd name="T9" fmla="*/ 0 h 37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639" h="3753">
                    <a:moveTo>
                      <a:pt x="0" y="0"/>
                    </a:moveTo>
                    <a:lnTo>
                      <a:pt x="5638" y="0"/>
                    </a:lnTo>
                    <a:lnTo>
                      <a:pt x="5638" y="3752"/>
                    </a:lnTo>
                    <a:lnTo>
                      <a:pt x="0" y="375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E291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20" name="Freeform 55">
                <a:extLst>
                  <a:ext uri="{FF2B5EF4-FFF2-40B4-BE49-F238E27FC236}">
                    <a16:creationId xmlns:a16="http://schemas.microsoft.com/office/drawing/2014/main" id="{9D443565-A6C0-AD43-BB83-D2CD8C28B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55863" y="2854325"/>
                <a:ext cx="390525" cy="363538"/>
              </a:xfrm>
              <a:custGeom>
                <a:avLst/>
                <a:gdLst>
                  <a:gd name="T0" fmla="*/ 2147483646 w 1086"/>
                  <a:gd name="T1" fmla="*/ 0 h 1010"/>
                  <a:gd name="T2" fmla="*/ 2147483646 w 1086"/>
                  <a:gd name="T3" fmla="*/ 2147483646 h 1010"/>
                  <a:gd name="T4" fmla="*/ 0 w 1086"/>
                  <a:gd name="T5" fmla="*/ 2147483646 h 1010"/>
                  <a:gd name="T6" fmla="*/ 2147483646 w 1086"/>
                  <a:gd name="T7" fmla="*/ 2147483646 h 1010"/>
                  <a:gd name="T8" fmla="*/ 2147483646 w 1086"/>
                  <a:gd name="T9" fmla="*/ 2147483646 h 1010"/>
                  <a:gd name="T10" fmla="*/ 2147483646 w 1086"/>
                  <a:gd name="T11" fmla="*/ 0 h 101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086" h="1010">
                    <a:moveTo>
                      <a:pt x="552" y="0"/>
                    </a:moveTo>
                    <a:lnTo>
                      <a:pt x="876" y="1009"/>
                    </a:lnTo>
                    <a:lnTo>
                      <a:pt x="0" y="381"/>
                    </a:lnTo>
                    <a:lnTo>
                      <a:pt x="1085" y="381"/>
                    </a:lnTo>
                    <a:lnTo>
                      <a:pt x="209" y="1009"/>
                    </a:lnTo>
                    <a:lnTo>
                      <a:pt x="552" y="0"/>
                    </a:lnTo>
                  </a:path>
                </a:pathLst>
              </a:custGeom>
              <a:solidFill>
                <a:srgbClr val="FFDE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21" name="Freeform 56">
                <a:extLst>
                  <a:ext uri="{FF2B5EF4-FFF2-40B4-BE49-F238E27FC236}">
                    <a16:creationId xmlns:a16="http://schemas.microsoft.com/office/drawing/2014/main" id="{9503A51B-6F44-4949-8FB3-F3DF55A8C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28938" y="2792413"/>
                <a:ext cx="130175" cy="123825"/>
              </a:xfrm>
              <a:custGeom>
                <a:avLst/>
                <a:gdLst>
                  <a:gd name="T0" fmla="*/ 0 w 363"/>
                  <a:gd name="T1" fmla="*/ 2147483646 h 343"/>
                  <a:gd name="T2" fmla="*/ 2147483646 w 363"/>
                  <a:gd name="T3" fmla="*/ 0 h 343"/>
                  <a:gd name="T4" fmla="*/ 2147483646 w 363"/>
                  <a:gd name="T5" fmla="*/ 2147483646 h 343"/>
                  <a:gd name="T6" fmla="*/ 2147483646 w 363"/>
                  <a:gd name="T7" fmla="*/ 2147483646 h 343"/>
                  <a:gd name="T8" fmla="*/ 2147483646 w 363"/>
                  <a:gd name="T9" fmla="*/ 2147483646 h 343"/>
                  <a:gd name="T10" fmla="*/ 0 w 363"/>
                  <a:gd name="T11" fmla="*/ 2147483646 h 3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3" h="343">
                    <a:moveTo>
                      <a:pt x="0" y="266"/>
                    </a:moveTo>
                    <a:lnTo>
                      <a:pt x="247" y="0"/>
                    </a:lnTo>
                    <a:lnTo>
                      <a:pt x="209" y="342"/>
                    </a:lnTo>
                    <a:lnTo>
                      <a:pt x="19" y="38"/>
                    </a:lnTo>
                    <a:lnTo>
                      <a:pt x="362" y="190"/>
                    </a:lnTo>
                    <a:lnTo>
                      <a:pt x="0" y="266"/>
                    </a:lnTo>
                  </a:path>
                </a:pathLst>
              </a:custGeom>
              <a:solidFill>
                <a:srgbClr val="FFDE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22" name="Freeform 57">
                <a:extLst>
                  <a:ext uri="{FF2B5EF4-FFF2-40B4-BE49-F238E27FC236}">
                    <a16:creationId xmlns:a16="http://schemas.microsoft.com/office/drawing/2014/main" id="{84A31905-6FEF-4B4A-BA59-3AF44D067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113" y="2928938"/>
                <a:ext cx="123825" cy="123825"/>
              </a:xfrm>
              <a:custGeom>
                <a:avLst/>
                <a:gdLst>
                  <a:gd name="T0" fmla="*/ 0 w 343"/>
                  <a:gd name="T1" fmla="*/ 2147483646 h 343"/>
                  <a:gd name="T2" fmla="*/ 2147483646 w 343"/>
                  <a:gd name="T3" fmla="*/ 2147483646 h 343"/>
                  <a:gd name="T4" fmla="*/ 2147483646 w 343"/>
                  <a:gd name="T5" fmla="*/ 2147483646 h 343"/>
                  <a:gd name="T6" fmla="*/ 2147483646 w 343"/>
                  <a:gd name="T7" fmla="*/ 0 h 343"/>
                  <a:gd name="T8" fmla="*/ 2147483646 w 343"/>
                  <a:gd name="T9" fmla="*/ 2147483646 h 343"/>
                  <a:gd name="T10" fmla="*/ 0 w 343"/>
                  <a:gd name="T11" fmla="*/ 2147483646 h 34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3" h="343">
                    <a:moveTo>
                      <a:pt x="0" y="190"/>
                    </a:moveTo>
                    <a:lnTo>
                      <a:pt x="324" y="37"/>
                    </a:lnTo>
                    <a:lnTo>
                      <a:pt x="152" y="342"/>
                    </a:lnTo>
                    <a:lnTo>
                      <a:pt x="95" y="0"/>
                    </a:lnTo>
                    <a:lnTo>
                      <a:pt x="342" y="247"/>
                    </a:lnTo>
                    <a:lnTo>
                      <a:pt x="0" y="190"/>
                    </a:lnTo>
                  </a:path>
                </a:pathLst>
              </a:custGeom>
              <a:solidFill>
                <a:srgbClr val="FFDE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23" name="Freeform 58">
                <a:extLst>
                  <a:ext uri="{FF2B5EF4-FFF2-40B4-BE49-F238E27FC236}">
                    <a16:creationId xmlns:a16="http://schemas.microsoft.com/office/drawing/2014/main" id="{542861DD-A6C0-B340-A8A0-87866E946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113" y="3121025"/>
                <a:ext cx="130175" cy="123825"/>
              </a:xfrm>
              <a:custGeom>
                <a:avLst/>
                <a:gdLst>
                  <a:gd name="T0" fmla="*/ 0 w 362"/>
                  <a:gd name="T1" fmla="*/ 2147483646 h 344"/>
                  <a:gd name="T2" fmla="*/ 2147483646 w 362"/>
                  <a:gd name="T3" fmla="*/ 2147483646 h 344"/>
                  <a:gd name="T4" fmla="*/ 2147483646 w 362"/>
                  <a:gd name="T5" fmla="*/ 2147483646 h 344"/>
                  <a:gd name="T6" fmla="*/ 2147483646 w 362"/>
                  <a:gd name="T7" fmla="*/ 0 h 344"/>
                  <a:gd name="T8" fmla="*/ 2147483646 w 362"/>
                  <a:gd name="T9" fmla="*/ 2147483646 h 344"/>
                  <a:gd name="T10" fmla="*/ 0 w 362"/>
                  <a:gd name="T11" fmla="*/ 2147483646 h 3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62" h="344">
                    <a:moveTo>
                      <a:pt x="0" y="134"/>
                    </a:moveTo>
                    <a:lnTo>
                      <a:pt x="361" y="134"/>
                    </a:lnTo>
                    <a:lnTo>
                      <a:pt x="76" y="343"/>
                    </a:lnTo>
                    <a:lnTo>
                      <a:pt x="171" y="0"/>
                    </a:lnTo>
                    <a:lnTo>
                      <a:pt x="305" y="343"/>
                    </a:lnTo>
                    <a:lnTo>
                      <a:pt x="0" y="134"/>
                    </a:lnTo>
                  </a:path>
                </a:pathLst>
              </a:custGeom>
              <a:solidFill>
                <a:srgbClr val="FFDE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1524" name="Freeform 59">
                <a:extLst>
                  <a:ext uri="{FF2B5EF4-FFF2-40B4-BE49-F238E27FC236}">
                    <a16:creationId xmlns:a16="http://schemas.microsoft.com/office/drawing/2014/main" id="{5FF9D2F2-3539-E242-B5FC-BFD35C748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35288" y="3265488"/>
                <a:ext cx="123825" cy="123825"/>
              </a:xfrm>
              <a:custGeom>
                <a:avLst/>
                <a:gdLst>
                  <a:gd name="T0" fmla="*/ 0 w 344"/>
                  <a:gd name="T1" fmla="*/ 2147483646 h 344"/>
                  <a:gd name="T2" fmla="*/ 2147483646 w 344"/>
                  <a:gd name="T3" fmla="*/ 2147483646 h 344"/>
                  <a:gd name="T4" fmla="*/ 0 w 344"/>
                  <a:gd name="T5" fmla="*/ 2147483646 h 344"/>
                  <a:gd name="T6" fmla="*/ 2147483646 w 344"/>
                  <a:gd name="T7" fmla="*/ 0 h 344"/>
                  <a:gd name="T8" fmla="*/ 2147483646 w 344"/>
                  <a:gd name="T9" fmla="*/ 2147483646 h 344"/>
                  <a:gd name="T10" fmla="*/ 0 w 344"/>
                  <a:gd name="T11" fmla="*/ 2147483646 h 34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44" h="344">
                    <a:moveTo>
                      <a:pt x="0" y="57"/>
                    </a:moveTo>
                    <a:lnTo>
                      <a:pt x="343" y="171"/>
                    </a:lnTo>
                    <a:lnTo>
                      <a:pt x="0" y="267"/>
                    </a:lnTo>
                    <a:lnTo>
                      <a:pt x="209" y="0"/>
                    </a:lnTo>
                    <a:lnTo>
                      <a:pt x="209" y="343"/>
                    </a:lnTo>
                    <a:lnTo>
                      <a:pt x="0" y="57"/>
                    </a:lnTo>
                  </a:path>
                </a:pathLst>
              </a:custGeom>
              <a:solidFill>
                <a:srgbClr val="FFDE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21514" name="Google Shape;615;p19">
              <a:extLst>
                <a:ext uri="{FF2B5EF4-FFF2-40B4-BE49-F238E27FC236}">
                  <a16:creationId xmlns:a16="http://schemas.microsoft.com/office/drawing/2014/main" id="{23F32018-489A-2343-BFBC-A3B96A4607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274478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15" name="Google Shape;615;p19">
              <a:extLst>
                <a:ext uri="{FF2B5EF4-FFF2-40B4-BE49-F238E27FC236}">
                  <a16:creationId xmlns:a16="http://schemas.microsoft.com/office/drawing/2014/main" id="{266F4B88-FFCC-2048-ACD3-9F4497DC34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3759200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16" name="Google Shape;615;p19">
              <a:extLst>
                <a:ext uri="{FF2B5EF4-FFF2-40B4-BE49-F238E27FC236}">
                  <a16:creationId xmlns:a16="http://schemas.microsoft.com/office/drawing/2014/main" id="{320A5DDE-D876-394C-A4D7-89EA2B8F6A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4773613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17" name="Google Shape;615;p19">
              <a:extLst>
                <a:ext uri="{FF2B5EF4-FFF2-40B4-BE49-F238E27FC236}">
                  <a16:creationId xmlns:a16="http://schemas.microsoft.com/office/drawing/2014/main" id="{95DD9E2A-0D39-8A4E-B877-90AE027EB6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5826125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1518" name="Google Shape;615;p19">
              <a:extLst>
                <a:ext uri="{FF2B5EF4-FFF2-40B4-BE49-F238E27FC236}">
                  <a16:creationId xmlns:a16="http://schemas.microsoft.com/office/drawing/2014/main" id="{7A43BA18-5F82-6343-A9F9-D3453BE31F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6794500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">
            <a:extLst>
              <a:ext uri="{FF2B5EF4-FFF2-40B4-BE49-F238E27FC236}">
                <a16:creationId xmlns:a16="http://schemas.microsoft.com/office/drawing/2014/main" id="{F6BDC03A-6ADC-DD4D-9FF7-8FAA05B7C9FC}"/>
              </a:ext>
            </a:extLst>
          </p:cNvPr>
          <p:cNvGrpSpPr/>
          <p:nvPr/>
        </p:nvGrpSpPr>
        <p:grpSpPr>
          <a:xfrm>
            <a:off x="5677959" y="287073"/>
            <a:ext cx="5602553" cy="6364552"/>
            <a:chOff x="6813550" y="344488"/>
            <a:chExt cx="6723063" cy="7637462"/>
          </a:xfrm>
        </p:grpSpPr>
        <p:grpSp>
          <p:nvGrpSpPr>
            <p:cNvPr id="23560" name="Group 2">
              <a:extLst>
                <a:ext uri="{FF2B5EF4-FFF2-40B4-BE49-F238E27FC236}">
                  <a16:creationId xmlns:a16="http://schemas.microsoft.com/office/drawing/2014/main" id="{8C862819-857D-C54B-8A7A-53AF6FAC3E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13550" y="344488"/>
              <a:ext cx="6723063" cy="7637462"/>
              <a:chOff x="13625513" y="687388"/>
              <a:chExt cx="13447712" cy="15276512"/>
            </a:xfrm>
          </p:grpSpPr>
          <p:sp>
            <p:nvSpPr>
              <p:cNvPr id="23580" name="Freeform 62">
                <a:extLst>
                  <a:ext uri="{FF2B5EF4-FFF2-40B4-BE49-F238E27FC236}">
                    <a16:creationId xmlns:a16="http://schemas.microsoft.com/office/drawing/2014/main" id="{75B04BBA-3C6E-464C-90D8-A0A98B4791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66213" y="6035675"/>
                <a:ext cx="1871662" cy="2894013"/>
              </a:xfrm>
              <a:custGeom>
                <a:avLst/>
                <a:gdLst>
                  <a:gd name="T0" fmla="*/ 2147483646 w 5201"/>
                  <a:gd name="T1" fmla="*/ 2147483646 h 8039"/>
                  <a:gd name="T2" fmla="*/ 2147483646 w 5201"/>
                  <a:gd name="T3" fmla="*/ 2147483646 h 8039"/>
                  <a:gd name="T4" fmla="*/ 2147483646 w 5201"/>
                  <a:gd name="T5" fmla="*/ 2147483646 h 8039"/>
                  <a:gd name="T6" fmla="*/ 2147483646 w 5201"/>
                  <a:gd name="T7" fmla="*/ 2147483646 h 8039"/>
                  <a:gd name="T8" fmla="*/ 2147483646 w 5201"/>
                  <a:gd name="T9" fmla="*/ 2147483646 h 8039"/>
                  <a:gd name="T10" fmla="*/ 2147483646 w 5201"/>
                  <a:gd name="T11" fmla="*/ 2147483646 h 8039"/>
                  <a:gd name="T12" fmla="*/ 2147483646 w 5201"/>
                  <a:gd name="T13" fmla="*/ 2147483646 h 8039"/>
                  <a:gd name="T14" fmla="*/ 2147483646 w 5201"/>
                  <a:gd name="T15" fmla="*/ 2147483646 h 8039"/>
                  <a:gd name="T16" fmla="*/ 2147483646 w 5201"/>
                  <a:gd name="T17" fmla="*/ 2147483646 h 8039"/>
                  <a:gd name="T18" fmla="*/ 2147483646 w 5201"/>
                  <a:gd name="T19" fmla="*/ 2147483646 h 8039"/>
                  <a:gd name="T20" fmla="*/ 2147483646 w 5201"/>
                  <a:gd name="T21" fmla="*/ 2147483646 h 8039"/>
                  <a:gd name="T22" fmla="*/ 2147483646 w 5201"/>
                  <a:gd name="T23" fmla="*/ 2147483646 h 8039"/>
                  <a:gd name="T24" fmla="*/ 2147483646 w 5201"/>
                  <a:gd name="T25" fmla="*/ 2147483646 h 8039"/>
                  <a:gd name="T26" fmla="*/ 2147483646 w 5201"/>
                  <a:gd name="T27" fmla="*/ 2147483646 h 8039"/>
                  <a:gd name="T28" fmla="*/ 2147483646 w 5201"/>
                  <a:gd name="T29" fmla="*/ 2147483646 h 8039"/>
                  <a:gd name="T30" fmla="*/ 2147483646 w 5201"/>
                  <a:gd name="T31" fmla="*/ 2147483646 h 8039"/>
                  <a:gd name="T32" fmla="*/ 2147483646 w 5201"/>
                  <a:gd name="T33" fmla="*/ 2147483646 h 8039"/>
                  <a:gd name="T34" fmla="*/ 2147483646 w 5201"/>
                  <a:gd name="T35" fmla="*/ 2147483646 h 8039"/>
                  <a:gd name="T36" fmla="*/ 2147483646 w 5201"/>
                  <a:gd name="T37" fmla="*/ 2147483646 h 8039"/>
                  <a:gd name="T38" fmla="*/ 2147483646 w 5201"/>
                  <a:gd name="T39" fmla="*/ 2147483646 h 8039"/>
                  <a:gd name="T40" fmla="*/ 2147483646 w 5201"/>
                  <a:gd name="T41" fmla="*/ 2147483646 h 8039"/>
                  <a:gd name="T42" fmla="*/ 2147483646 w 5201"/>
                  <a:gd name="T43" fmla="*/ 2147483646 h 8039"/>
                  <a:gd name="T44" fmla="*/ 0 w 5201"/>
                  <a:gd name="T45" fmla="*/ 2147483646 h 8039"/>
                  <a:gd name="T46" fmla="*/ 2147483646 w 5201"/>
                  <a:gd name="T47" fmla="*/ 2147483646 h 8039"/>
                  <a:gd name="T48" fmla="*/ 2147483646 w 5201"/>
                  <a:gd name="T49" fmla="*/ 2147483646 h 8039"/>
                  <a:gd name="T50" fmla="*/ 2147483646 w 5201"/>
                  <a:gd name="T51" fmla="*/ 2147483646 h 8039"/>
                  <a:gd name="T52" fmla="*/ 2147483646 w 5201"/>
                  <a:gd name="T53" fmla="*/ 2147483646 h 8039"/>
                  <a:gd name="T54" fmla="*/ 2147483646 w 5201"/>
                  <a:gd name="T55" fmla="*/ 2147483646 h 8039"/>
                  <a:gd name="T56" fmla="*/ 2147483646 w 5201"/>
                  <a:gd name="T57" fmla="*/ 2147483646 h 8039"/>
                  <a:gd name="T58" fmla="*/ 2147483646 w 5201"/>
                  <a:gd name="T59" fmla="*/ 2147483646 h 8039"/>
                  <a:gd name="T60" fmla="*/ 2147483646 w 5201"/>
                  <a:gd name="T61" fmla="*/ 2147483646 h 8039"/>
                  <a:gd name="T62" fmla="*/ 2147483646 w 5201"/>
                  <a:gd name="T63" fmla="*/ 2147483646 h 8039"/>
                  <a:gd name="T64" fmla="*/ 2147483646 w 5201"/>
                  <a:gd name="T65" fmla="*/ 2147483646 h 8039"/>
                  <a:gd name="T66" fmla="*/ 2147483646 w 5201"/>
                  <a:gd name="T67" fmla="*/ 2147483646 h 8039"/>
                  <a:gd name="T68" fmla="*/ 2147483646 w 5201"/>
                  <a:gd name="T69" fmla="*/ 2147483646 h 8039"/>
                  <a:gd name="T70" fmla="*/ 2147483646 w 5201"/>
                  <a:gd name="T71" fmla="*/ 2147483646 h 8039"/>
                  <a:gd name="T72" fmla="*/ 2147483646 w 5201"/>
                  <a:gd name="T73" fmla="*/ 2147483646 h 8039"/>
                  <a:gd name="T74" fmla="*/ 2147483646 w 5201"/>
                  <a:gd name="T75" fmla="*/ 2147483646 h 8039"/>
                  <a:gd name="T76" fmla="*/ 2147483646 w 5201"/>
                  <a:gd name="T77" fmla="*/ 2147483646 h 8039"/>
                  <a:gd name="T78" fmla="*/ 2147483646 w 5201"/>
                  <a:gd name="T79" fmla="*/ 2147483646 h 8039"/>
                  <a:gd name="T80" fmla="*/ 2147483646 w 5201"/>
                  <a:gd name="T81" fmla="*/ 2147483646 h 8039"/>
                  <a:gd name="T82" fmla="*/ 2147483646 w 5201"/>
                  <a:gd name="T83" fmla="*/ 2147483646 h 8039"/>
                  <a:gd name="T84" fmla="*/ 2147483646 w 5201"/>
                  <a:gd name="T85" fmla="*/ 2147483646 h 8039"/>
                  <a:gd name="T86" fmla="*/ 2147483646 w 5201"/>
                  <a:gd name="T87" fmla="*/ 2147483646 h 8039"/>
                  <a:gd name="T88" fmla="*/ 2147483646 w 5201"/>
                  <a:gd name="T89" fmla="*/ 2147483646 h 8039"/>
                  <a:gd name="T90" fmla="*/ 2147483646 w 5201"/>
                  <a:gd name="T91" fmla="*/ 2147483646 h 8039"/>
                  <a:gd name="T92" fmla="*/ 2147483646 w 5201"/>
                  <a:gd name="T93" fmla="*/ 2147483646 h 8039"/>
                  <a:gd name="T94" fmla="*/ 2147483646 w 5201"/>
                  <a:gd name="T95" fmla="*/ 2147483646 h 8039"/>
                  <a:gd name="T96" fmla="*/ 2147483646 w 5201"/>
                  <a:gd name="T97" fmla="*/ 2147483646 h 8039"/>
                  <a:gd name="T98" fmla="*/ 2147483646 w 5201"/>
                  <a:gd name="T99" fmla="*/ 2147483646 h 8039"/>
                  <a:gd name="T100" fmla="*/ 2147483646 w 5201"/>
                  <a:gd name="T101" fmla="*/ 2147483646 h 8039"/>
                  <a:gd name="T102" fmla="*/ 2147483646 w 5201"/>
                  <a:gd name="T103" fmla="*/ 2147483646 h 8039"/>
                  <a:gd name="T104" fmla="*/ 2147483646 w 5201"/>
                  <a:gd name="T105" fmla="*/ 2147483646 h 8039"/>
                  <a:gd name="T106" fmla="*/ 2147483646 w 5201"/>
                  <a:gd name="T107" fmla="*/ 2147483646 h 8039"/>
                  <a:gd name="T108" fmla="*/ 2147483646 w 5201"/>
                  <a:gd name="T109" fmla="*/ 2147483646 h 8039"/>
                  <a:gd name="T110" fmla="*/ 2147483646 w 5201"/>
                  <a:gd name="T111" fmla="*/ 2147483646 h 8039"/>
                  <a:gd name="T112" fmla="*/ 2147483646 w 5201"/>
                  <a:gd name="T113" fmla="*/ 2147483646 h 8039"/>
                  <a:gd name="T114" fmla="*/ 2147483646 w 5201"/>
                  <a:gd name="T115" fmla="*/ 2147483646 h 8039"/>
                  <a:gd name="T116" fmla="*/ 2147483646 w 5201"/>
                  <a:gd name="T117" fmla="*/ 2147483646 h 8039"/>
                  <a:gd name="T118" fmla="*/ 2147483646 w 5201"/>
                  <a:gd name="T119" fmla="*/ 2147483646 h 8039"/>
                  <a:gd name="T120" fmla="*/ 2147483646 w 5201"/>
                  <a:gd name="T121" fmla="*/ 2147483646 h 8039"/>
                  <a:gd name="T122" fmla="*/ 2147483646 w 5201"/>
                  <a:gd name="T123" fmla="*/ 2147483646 h 8039"/>
                  <a:gd name="T124" fmla="*/ 2147483646 w 5201"/>
                  <a:gd name="T125" fmla="*/ 2147483646 h 803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201" h="8039">
                    <a:moveTo>
                      <a:pt x="3923" y="7962"/>
                    </a:moveTo>
                    <a:lnTo>
                      <a:pt x="3904" y="7942"/>
                    </a:lnTo>
                    <a:lnTo>
                      <a:pt x="3886" y="7942"/>
                    </a:lnTo>
                    <a:lnTo>
                      <a:pt x="3847" y="7904"/>
                    </a:lnTo>
                    <a:lnTo>
                      <a:pt x="3847" y="7962"/>
                    </a:lnTo>
                    <a:lnTo>
                      <a:pt x="3847" y="8018"/>
                    </a:lnTo>
                    <a:lnTo>
                      <a:pt x="3886" y="8038"/>
                    </a:lnTo>
                    <a:lnTo>
                      <a:pt x="3904" y="8018"/>
                    </a:lnTo>
                    <a:lnTo>
                      <a:pt x="3923" y="8038"/>
                    </a:lnTo>
                    <a:lnTo>
                      <a:pt x="3942" y="8018"/>
                    </a:lnTo>
                    <a:lnTo>
                      <a:pt x="3942" y="8000"/>
                    </a:lnTo>
                    <a:lnTo>
                      <a:pt x="3942" y="7981"/>
                    </a:lnTo>
                    <a:lnTo>
                      <a:pt x="3923" y="7962"/>
                    </a:lnTo>
                    <a:close/>
                    <a:moveTo>
                      <a:pt x="2933" y="7581"/>
                    </a:moveTo>
                    <a:lnTo>
                      <a:pt x="2895" y="7637"/>
                    </a:lnTo>
                    <a:lnTo>
                      <a:pt x="2838" y="7790"/>
                    </a:lnTo>
                    <a:lnTo>
                      <a:pt x="2838" y="7828"/>
                    </a:lnTo>
                    <a:lnTo>
                      <a:pt x="2838" y="7847"/>
                    </a:lnTo>
                    <a:lnTo>
                      <a:pt x="2838" y="7866"/>
                    </a:lnTo>
                    <a:lnTo>
                      <a:pt x="2857" y="7886"/>
                    </a:lnTo>
                    <a:lnTo>
                      <a:pt x="2895" y="7886"/>
                    </a:lnTo>
                    <a:lnTo>
                      <a:pt x="2933" y="7886"/>
                    </a:lnTo>
                    <a:lnTo>
                      <a:pt x="2952" y="7904"/>
                    </a:lnTo>
                    <a:lnTo>
                      <a:pt x="2952" y="7886"/>
                    </a:lnTo>
                    <a:lnTo>
                      <a:pt x="2971" y="7866"/>
                    </a:lnTo>
                    <a:lnTo>
                      <a:pt x="2971" y="7847"/>
                    </a:lnTo>
                    <a:lnTo>
                      <a:pt x="2952" y="7809"/>
                    </a:lnTo>
                    <a:lnTo>
                      <a:pt x="2990" y="7790"/>
                    </a:lnTo>
                    <a:lnTo>
                      <a:pt x="2990" y="7695"/>
                    </a:lnTo>
                    <a:lnTo>
                      <a:pt x="2971" y="7561"/>
                    </a:lnTo>
                    <a:lnTo>
                      <a:pt x="2933" y="7581"/>
                    </a:lnTo>
                    <a:close/>
                    <a:moveTo>
                      <a:pt x="3600" y="7485"/>
                    </a:moveTo>
                    <a:lnTo>
                      <a:pt x="3600" y="7485"/>
                    </a:lnTo>
                    <a:lnTo>
                      <a:pt x="3561" y="7523"/>
                    </a:lnTo>
                    <a:lnTo>
                      <a:pt x="3542" y="7561"/>
                    </a:lnTo>
                    <a:lnTo>
                      <a:pt x="3524" y="7600"/>
                    </a:lnTo>
                    <a:lnTo>
                      <a:pt x="3524" y="7619"/>
                    </a:lnTo>
                    <a:lnTo>
                      <a:pt x="3524" y="7637"/>
                    </a:lnTo>
                    <a:lnTo>
                      <a:pt x="3542" y="7657"/>
                    </a:lnTo>
                    <a:lnTo>
                      <a:pt x="3600" y="7657"/>
                    </a:lnTo>
                    <a:lnTo>
                      <a:pt x="3600" y="7676"/>
                    </a:lnTo>
                    <a:lnTo>
                      <a:pt x="3600" y="7600"/>
                    </a:lnTo>
                    <a:lnTo>
                      <a:pt x="3619" y="7561"/>
                    </a:lnTo>
                    <a:lnTo>
                      <a:pt x="3637" y="7523"/>
                    </a:lnTo>
                    <a:lnTo>
                      <a:pt x="3637" y="7505"/>
                    </a:lnTo>
                    <a:lnTo>
                      <a:pt x="3619" y="7485"/>
                    </a:lnTo>
                    <a:lnTo>
                      <a:pt x="3600" y="7485"/>
                    </a:lnTo>
                    <a:close/>
                    <a:moveTo>
                      <a:pt x="2914" y="7581"/>
                    </a:moveTo>
                    <a:lnTo>
                      <a:pt x="2933" y="7542"/>
                    </a:lnTo>
                    <a:lnTo>
                      <a:pt x="2952" y="7485"/>
                    </a:lnTo>
                    <a:lnTo>
                      <a:pt x="2933" y="7447"/>
                    </a:lnTo>
                    <a:lnTo>
                      <a:pt x="2914" y="7447"/>
                    </a:lnTo>
                    <a:lnTo>
                      <a:pt x="2895" y="7466"/>
                    </a:lnTo>
                    <a:lnTo>
                      <a:pt x="2895" y="7485"/>
                    </a:lnTo>
                    <a:lnTo>
                      <a:pt x="2876" y="7505"/>
                    </a:lnTo>
                    <a:lnTo>
                      <a:pt x="2876" y="7523"/>
                    </a:lnTo>
                    <a:lnTo>
                      <a:pt x="2876" y="7561"/>
                    </a:lnTo>
                    <a:lnTo>
                      <a:pt x="2876" y="7581"/>
                    </a:lnTo>
                    <a:lnTo>
                      <a:pt x="2914" y="7581"/>
                    </a:lnTo>
                    <a:close/>
                    <a:moveTo>
                      <a:pt x="5181" y="877"/>
                    </a:moveTo>
                    <a:lnTo>
                      <a:pt x="5181" y="838"/>
                    </a:lnTo>
                    <a:lnTo>
                      <a:pt x="5142" y="762"/>
                    </a:lnTo>
                    <a:lnTo>
                      <a:pt x="5161" y="743"/>
                    </a:lnTo>
                    <a:lnTo>
                      <a:pt x="5142" y="743"/>
                    </a:lnTo>
                    <a:lnTo>
                      <a:pt x="5124" y="743"/>
                    </a:lnTo>
                    <a:lnTo>
                      <a:pt x="5105" y="762"/>
                    </a:lnTo>
                    <a:lnTo>
                      <a:pt x="5105" y="781"/>
                    </a:lnTo>
                    <a:lnTo>
                      <a:pt x="5085" y="781"/>
                    </a:lnTo>
                    <a:lnTo>
                      <a:pt x="5028" y="781"/>
                    </a:lnTo>
                    <a:lnTo>
                      <a:pt x="5009" y="781"/>
                    </a:lnTo>
                    <a:lnTo>
                      <a:pt x="4933" y="743"/>
                    </a:lnTo>
                    <a:lnTo>
                      <a:pt x="4895" y="743"/>
                    </a:lnTo>
                    <a:lnTo>
                      <a:pt x="4857" y="762"/>
                    </a:lnTo>
                    <a:lnTo>
                      <a:pt x="4838" y="762"/>
                    </a:lnTo>
                    <a:lnTo>
                      <a:pt x="4819" y="743"/>
                    </a:lnTo>
                    <a:lnTo>
                      <a:pt x="4838" y="705"/>
                    </a:lnTo>
                    <a:lnTo>
                      <a:pt x="4838" y="686"/>
                    </a:lnTo>
                    <a:lnTo>
                      <a:pt x="4800" y="667"/>
                    </a:lnTo>
                    <a:lnTo>
                      <a:pt x="4761" y="648"/>
                    </a:lnTo>
                    <a:lnTo>
                      <a:pt x="4704" y="629"/>
                    </a:lnTo>
                    <a:lnTo>
                      <a:pt x="4628" y="648"/>
                    </a:lnTo>
                    <a:lnTo>
                      <a:pt x="4571" y="610"/>
                    </a:lnTo>
                    <a:lnTo>
                      <a:pt x="4533" y="591"/>
                    </a:lnTo>
                    <a:lnTo>
                      <a:pt x="4495" y="553"/>
                    </a:lnTo>
                    <a:lnTo>
                      <a:pt x="4438" y="572"/>
                    </a:lnTo>
                    <a:lnTo>
                      <a:pt x="4419" y="572"/>
                    </a:lnTo>
                    <a:lnTo>
                      <a:pt x="4399" y="572"/>
                    </a:lnTo>
                    <a:lnTo>
                      <a:pt x="4399" y="591"/>
                    </a:lnTo>
                    <a:lnTo>
                      <a:pt x="4381" y="591"/>
                    </a:lnTo>
                    <a:lnTo>
                      <a:pt x="4362" y="610"/>
                    </a:lnTo>
                    <a:lnTo>
                      <a:pt x="4323" y="629"/>
                    </a:lnTo>
                    <a:lnTo>
                      <a:pt x="4285" y="629"/>
                    </a:lnTo>
                    <a:lnTo>
                      <a:pt x="4228" y="610"/>
                    </a:lnTo>
                    <a:lnTo>
                      <a:pt x="4171" y="610"/>
                    </a:lnTo>
                    <a:lnTo>
                      <a:pt x="4152" y="591"/>
                    </a:lnTo>
                    <a:lnTo>
                      <a:pt x="4152" y="553"/>
                    </a:lnTo>
                    <a:lnTo>
                      <a:pt x="4133" y="515"/>
                    </a:lnTo>
                    <a:lnTo>
                      <a:pt x="4114" y="496"/>
                    </a:lnTo>
                    <a:lnTo>
                      <a:pt x="4076" y="476"/>
                    </a:lnTo>
                    <a:lnTo>
                      <a:pt x="4057" y="457"/>
                    </a:lnTo>
                    <a:lnTo>
                      <a:pt x="4018" y="457"/>
                    </a:lnTo>
                    <a:lnTo>
                      <a:pt x="4018" y="476"/>
                    </a:lnTo>
                    <a:lnTo>
                      <a:pt x="4000" y="476"/>
                    </a:lnTo>
                    <a:lnTo>
                      <a:pt x="3981" y="476"/>
                    </a:lnTo>
                    <a:lnTo>
                      <a:pt x="3962" y="476"/>
                    </a:lnTo>
                    <a:lnTo>
                      <a:pt x="3962" y="457"/>
                    </a:lnTo>
                    <a:lnTo>
                      <a:pt x="3962" y="439"/>
                    </a:lnTo>
                    <a:lnTo>
                      <a:pt x="3962" y="420"/>
                    </a:lnTo>
                    <a:lnTo>
                      <a:pt x="3962" y="400"/>
                    </a:lnTo>
                    <a:lnTo>
                      <a:pt x="3942" y="381"/>
                    </a:lnTo>
                    <a:lnTo>
                      <a:pt x="3904" y="381"/>
                    </a:lnTo>
                    <a:lnTo>
                      <a:pt x="3886" y="400"/>
                    </a:lnTo>
                    <a:lnTo>
                      <a:pt x="3866" y="439"/>
                    </a:lnTo>
                    <a:lnTo>
                      <a:pt x="3866" y="362"/>
                    </a:lnTo>
                    <a:lnTo>
                      <a:pt x="3866" y="286"/>
                    </a:lnTo>
                    <a:lnTo>
                      <a:pt x="3847" y="248"/>
                    </a:lnTo>
                    <a:lnTo>
                      <a:pt x="3828" y="210"/>
                    </a:lnTo>
                    <a:lnTo>
                      <a:pt x="3809" y="191"/>
                    </a:lnTo>
                    <a:lnTo>
                      <a:pt x="3733" y="153"/>
                    </a:lnTo>
                    <a:lnTo>
                      <a:pt x="3714" y="134"/>
                    </a:lnTo>
                    <a:lnTo>
                      <a:pt x="3695" y="134"/>
                    </a:lnTo>
                    <a:lnTo>
                      <a:pt x="3657" y="134"/>
                    </a:lnTo>
                    <a:lnTo>
                      <a:pt x="3637" y="115"/>
                    </a:lnTo>
                    <a:lnTo>
                      <a:pt x="3619" y="95"/>
                    </a:lnTo>
                    <a:lnTo>
                      <a:pt x="3561" y="115"/>
                    </a:lnTo>
                    <a:lnTo>
                      <a:pt x="3466" y="95"/>
                    </a:lnTo>
                    <a:lnTo>
                      <a:pt x="3447" y="95"/>
                    </a:lnTo>
                    <a:lnTo>
                      <a:pt x="3352" y="191"/>
                    </a:lnTo>
                    <a:lnTo>
                      <a:pt x="3314" y="210"/>
                    </a:lnTo>
                    <a:lnTo>
                      <a:pt x="3295" y="229"/>
                    </a:lnTo>
                    <a:lnTo>
                      <a:pt x="3257" y="229"/>
                    </a:lnTo>
                    <a:lnTo>
                      <a:pt x="3238" y="229"/>
                    </a:lnTo>
                    <a:lnTo>
                      <a:pt x="3219" y="229"/>
                    </a:lnTo>
                    <a:lnTo>
                      <a:pt x="3200" y="210"/>
                    </a:lnTo>
                    <a:lnTo>
                      <a:pt x="3066" y="153"/>
                    </a:lnTo>
                    <a:lnTo>
                      <a:pt x="3028" y="153"/>
                    </a:lnTo>
                    <a:lnTo>
                      <a:pt x="2971" y="153"/>
                    </a:lnTo>
                    <a:lnTo>
                      <a:pt x="2933" y="153"/>
                    </a:lnTo>
                    <a:lnTo>
                      <a:pt x="2914" y="153"/>
                    </a:lnTo>
                    <a:lnTo>
                      <a:pt x="2895" y="134"/>
                    </a:lnTo>
                    <a:lnTo>
                      <a:pt x="2876" y="115"/>
                    </a:lnTo>
                    <a:lnTo>
                      <a:pt x="2876" y="77"/>
                    </a:lnTo>
                    <a:lnTo>
                      <a:pt x="2876" y="58"/>
                    </a:lnTo>
                    <a:lnTo>
                      <a:pt x="2857" y="58"/>
                    </a:lnTo>
                    <a:lnTo>
                      <a:pt x="2819" y="19"/>
                    </a:lnTo>
                    <a:lnTo>
                      <a:pt x="2799" y="0"/>
                    </a:lnTo>
                    <a:lnTo>
                      <a:pt x="2780" y="0"/>
                    </a:lnTo>
                    <a:lnTo>
                      <a:pt x="2762" y="39"/>
                    </a:lnTo>
                    <a:lnTo>
                      <a:pt x="2762" y="134"/>
                    </a:lnTo>
                    <a:lnTo>
                      <a:pt x="2743" y="172"/>
                    </a:lnTo>
                    <a:lnTo>
                      <a:pt x="2743" y="191"/>
                    </a:lnTo>
                    <a:lnTo>
                      <a:pt x="2743" y="210"/>
                    </a:lnTo>
                    <a:lnTo>
                      <a:pt x="2762" y="229"/>
                    </a:lnTo>
                    <a:lnTo>
                      <a:pt x="2780" y="286"/>
                    </a:lnTo>
                    <a:lnTo>
                      <a:pt x="2819" y="305"/>
                    </a:lnTo>
                    <a:lnTo>
                      <a:pt x="2838" y="305"/>
                    </a:lnTo>
                    <a:lnTo>
                      <a:pt x="2857" y="324"/>
                    </a:lnTo>
                    <a:lnTo>
                      <a:pt x="2876" y="362"/>
                    </a:lnTo>
                    <a:lnTo>
                      <a:pt x="2895" y="420"/>
                    </a:lnTo>
                    <a:lnTo>
                      <a:pt x="2914" y="457"/>
                    </a:lnTo>
                    <a:lnTo>
                      <a:pt x="2933" y="476"/>
                    </a:lnTo>
                    <a:lnTo>
                      <a:pt x="2952" y="534"/>
                    </a:lnTo>
                    <a:lnTo>
                      <a:pt x="2971" y="553"/>
                    </a:lnTo>
                    <a:lnTo>
                      <a:pt x="2971" y="572"/>
                    </a:lnTo>
                    <a:lnTo>
                      <a:pt x="2990" y="629"/>
                    </a:lnTo>
                    <a:lnTo>
                      <a:pt x="2990" y="686"/>
                    </a:lnTo>
                    <a:lnTo>
                      <a:pt x="2990" y="724"/>
                    </a:lnTo>
                    <a:lnTo>
                      <a:pt x="2990" y="743"/>
                    </a:lnTo>
                    <a:lnTo>
                      <a:pt x="2990" y="781"/>
                    </a:lnTo>
                    <a:lnTo>
                      <a:pt x="2971" y="838"/>
                    </a:lnTo>
                    <a:lnTo>
                      <a:pt x="2914" y="953"/>
                    </a:lnTo>
                    <a:lnTo>
                      <a:pt x="2895" y="1010"/>
                    </a:lnTo>
                    <a:lnTo>
                      <a:pt x="2914" y="1010"/>
                    </a:lnTo>
                    <a:lnTo>
                      <a:pt x="2933" y="1029"/>
                    </a:lnTo>
                    <a:lnTo>
                      <a:pt x="2952" y="1029"/>
                    </a:lnTo>
                    <a:lnTo>
                      <a:pt x="2971" y="1010"/>
                    </a:lnTo>
                    <a:lnTo>
                      <a:pt x="3028" y="991"/>
                    </a:lnTo>
                    <a:lnTo>
                      <a:pt x="3047" y="1010"/>
                    </a:lnTo>
                    <a:lnTo>
                      <a:pt x="3028" y="1048"/>
                    </a:lnTo>
                    <a:lnTo>
                      <a:pt x="3028" y="1067"/>
                    </a:lnTo>
                    <a:lnTo>
                      <a:pt x="3047" y="1086"/>
                    </a:lnTo>
                    <a:lnTo>
                      <a:pt x="3066" y="1086"/>
                    </a:lnTo>
                    <a:lnTo>
                      <a:pt x="3085" y="1105"/>
                    </a:lnTo>
                    <a:lnTo>
                      <a:pt x="3124" y="1143"/>
                    </a:lnTo>
                    <a:lnTo>
                      <a:pt x="3143" y="1162"/>
                    </a:lnTo>
                    <a:lnTo>
                      <a:pt x="3143" y="1182"/>
                    </a:lnTo>
                    <a:lnTo>
                      <a:pt x="3124" y="1182"/>
                    </a:lnTo>
                    <a:lnTo>
                      <a:pt x="3104" y="1200"/>
                    </a:lnTo>
                    <a:lnTo>
                      <a:pt x="3104" y="1219"/>
                    </a:lnTo>
                    <a:lnTo>
                      <a:pt x="3143" y="1238"/>
                    </a:lnTo>
                    <a:lnTo>
                      <a:pt x="3161" y="1258"/>
                    </a:lnTo>
                    <a:lnTo>
                      <a:pt x="3161" y="1277"/>
                    </a:lnTo>
                    <a:lnTo>
                      <a:pt x="3161" y="1296"/>
                    </a:lnTo>
                    <a:lnTo>
                      <a:pt x="3143" y="1296"/>
                    </a:lnTo>
                    <a:lnTo>
                      <a:pt x="3124" y="1296"/>
                    </a:lnTo>
                    <a:lnTo>
                      <a:pt x="3124" y="1314"/>
                    </a:lnTo>
                    <a:lnTo>
                      <a:pt x="3104" y="1314"/>
                    </a:lnTo>
                    <a:lnTo>
                      <a:pt x="3066" y="1353"/>
                    </a:lnTo>
                    <a:lnTo>
                      <a:pt x="3047" y="1372"/>
                    </a:lnTo>
                    <a:lnTo>
                      <a:pt x="3009" y="1372"/>
                    </a:lnTo>
                    <a:lnTo>
                      <a:pt x="2990" y="1391"/>
                    </a:lnTo>
                    <a:lnTo>
                      <a:pt x="2971" y="1410"/>
                    </a:lnTo>
                    <a:lnTo>
                      <a:pt x="2933" y="1467"/>
                    </a:lnTo>
                    <a:lnTo>
                      <a:pt x="2895" y="1486"/>
                    </a:lnTo>
                    <a:lnTo>
                      <a:pt x="2876" y="1505"/>
                    </a:lnTo>
                    <a:lnTo>
                      <a:pt x="2857" y="1524"/>
                    </a:lnTo>
                    <a:lnTo>
                      <a:pt x="2838" y="1524"/>
                    </a:lnTo>
                    <a:lnTo>
                      <a:pt x="2819" y="1543"/>
                    </a:lnTo>
                    <a:lnTo>
                      <a:pt x="2799" y="1563"/>
                    </a:lnTo>
                    <a:lnTo>
                      <a:pt x="2780" y="1563"/>
                    </a:lnTo>
                    <a:lnTo>
                      <a:pt x="2780" y="1581"/>
                    </a:lnTo>
                    <a:lnTo>
                      <a:pt x="2762" y="1563"/>
                    </a:lnTo>
                    <a:lnTo>
                      <a:pt x="2743" y="1581"/>
                    </a:lnTo>
                    <a:lnTo>
                      <a:pt x="2704" y="1639"/>
                    </a:lnTo>
                    <a:lnTo>
                      <a:pt x="2609" y="1715"/>
                    </a:lnTo>
                    <a:lnTo>
                      <a:pt x="2571" y="1753"/>
                    </a:lnTo>
                    <a:lnTo>
                      <a:pt x="2571" y="1772"/>
                    </a:lnTo>
                    <a:lnTo>
                      <a:pt x="2552" y="1772"/>
                    </a:lnTo>
                    <a:lnTo>
                      <a:pt x="2552" y="1791"/>
                    </a:lnTo>
                    <a:lnTo>
                      <a:pt x="2552" y="1810"/>
                    </a:lnTo>
                    <a:lnTo>
                      <a:pt x="2552" y="1829"/>
                    </a:lnTo>
                    <a:lnTo>
                      <a:pt x="2552" y="1867"/>
                    </a:lnTo>
                    <a:lnTo>
                      <a:pt x="2533" y="1886"/>
                    </a:lnTo>
                    <a:lnTo>
                      <a:pt x="2514" y="1886"/>
                    </a:lnTo>
                    <a:lnTo>
                      <a:pt x="2514" y="1905"/>
                    </a:lnTo>
                    <a:lnTo>
                      <a:pt x="2514" y="1924"/>
                    </a:lnTo>
                    <a:lnTo>
                      <a:pt x="2514" y="1944"/>
                    </a:lnTo>
                    <a:lnTo>
                      <a:pt x="2514" y="1962"/>
                    </a:lnTo>
                    <a:lnTo>
                      <a:pt x="2533" y="1962"/>
                    </a:lnTo>
                    <a:lnTo>
                      <a:pt x="2552" y="1981"/>
                    </a:lnTo>
                    <a:lnTo>
                      <a:pt x="2590" y="2000"/>
                    </a:lnTo>
                    <a:lnTo>
                      <a:pt x="2609" y="2000"/>
                    </a:lnTo>
                    <a:lnTo>
                      <a:pt x="2628" y="2039"/>
                    </a:lnTo>
                    <a:lnTo>
                      <a:pt x="2647" y="2058"/>
                    </a:lnTo>
                    <a:lnTo>
                      <a:pt x="2647" y="2076"/>
                    </a:lnTo>
                    <a:lnTo>
                      <a:pt x="2647" y="2096"/>
                    </a:lnTo>
                    <a:lnTo>
                      <a:pt x="2666" y="2115"/>
                    </a:lnTo>
                    <a:lnTo>
                      <a:pt x="2685" y="2134"/>
                    </a:lnTo>
                    <a:lnTo>
                      <a:pt x="2704" y="2153"/>
                    </a:lnTo>
                    <a:lnTo>
                      <a:pt x="2780" y="2191"/>
                    </a:lnTo>
                    <a:lnTo>
                      <a:pt x="2819" y="2210"/>
                    </a:lnTo>
                    <a:lnTo>
                      <a:pt x="2838" y="2229"/>
                    </a:lnTo>
                    <a:lnTo>
                      <a:pt x="2838" y="2248"/>
                    </a:lnTo>
                    <a:lnTo>
                      <a:pt x="2838" y="2286"/>
                    </a:lnTo>
                    <a:lnTo>
                      <a:pt x="2857" y="2305"/>
                    </a:lnTo>
                    <a:lnTo>
                      <a:pt x="2857" y="2324"/>
                    </a:lnTo>
                    <a:lnTo>
                      <a:pt x="2838" y="2362"/>
                    </a:lnTo>
                    <a:lnTo>
                      <a:pt x="2838" y="2401"/>
                    </a:lnTo>
                    <a:lnTo>
                      <a:pt x="2838" y="2420"/>
                    </a:lnTo>
                    <a:lnTo>
                      <a:pt x="2838" y="2438"/>
                    </a:lnTo>
                    <a:lnTo>
                      <a:pt x="2857" y="2457"/>
                    </a:lnTo>
                    <a:lnTo>
                      <a:pt x="2857" y="2477"/>
                    </a:lnTo>
                    <a:lnTo>
                      <a:pt x="2857" y="2496"/>
                    </a:lnTo>
                    <a:lnTo>
                      <a:pt x="2780" y="2496"/>
                    </a:lnTo>
                    <a:lnTo>
                      <a:pt x="2762" y="2477"/>
                    </a:lnTo>
                    <a:lnTo>
                      <a:pt x="2762" y="2457"/>
                    </a:lnTo>
                    <a:lnTo>
                      <a:pt x="2743" y="2457"/>
                    </a:lnTo>
                    <a:lnTo>
                      <a:pt x="2723" y="2438"/>
                    </a:lnTo>
                    <a:lnTo>
                      <a:pt x="2704" y="2457"/>
                    </a:lnTo>
                    <a:lnTo>
                      <a:pt x="2685" y="2477"/>
                    </a:lnTo>
                    <a:lnTo>
                      <a:pt x="2628" y="2477"/>
                    </a:lnTo>
                    <a:lnTo>
                      <a:pt x="2628" y="2496"/>
                    </a:lnTo>
                    <a:lnTo>
                      <a:pt x="2609" y="2515"/>
                    </a:lnTo>
                    <a:lnTo>
                      <a:pt x="2590" y="2534"/>
                    </a:lnTo>
                    <a:lnTo>
                      <a:pt x="2552" y="2553"/>
                    </a:lnTo>
                    <a:lnTo>
                      <a:pt x="2495" y="2572"/>
                    </a:lnTo>
                    <a:lnTo>
                      <a:pt x="2476" y="2572"/>
                    </a:lnTo>
                    <a:lnTo>
                      <a:pt x="2476" y="2591"/>
                    </a:lnTo>
                    <a:lnTo>
                      <a:pt x="2476" y="2610"/>
                    </a:lnTo>
                    <a:lnTo>
                      <a:pt x="2457" y="2610"/>
                    </a:lnTo>
                    <a:lnTo>
                      <a:pt x="2457" y="2629"/>
                    </a:lnTo>
                    <a:lnTo>
                      <a:pt x="2476" y="2648"/>
                    </a:lnTo>
                    <a:lnTo>
                      <a:pt x="2476" y="2667"/>
                    </a:lnTo>
                    <a:lnTo>
                      <a:pt x="2495" y="2667"/>
                    </a:lnTo>
                    <a:lnTo>
                      <a:pt x="2495" y="2686"/>
                    </a:lnTo>
                    <a:lnTo>
                      <a:pt x="2514" y="2667"/>
                    </a:lnTo>
                    <a:lnTo>
                      <a:pt x="2514" y="2686"/>
                    </a:lnTo>
                    <a:lnTo>
                      <a:pt x="2533" y="2705"/>
                    </a:lnTo>
                    <a:lnTo>
                      <a:pt x="2552" y="2724"/>
                    </a:lnTo>
                    <a:lnTo>
                      <a:pt x="2552" y="2743"/>
                    </a:lnTo>
                    <a:lnTo>
                      <a:pt x="2552" y="2762"/>
                    </a:lnTo>
                    <a:lnTo>
                      <a:pt x="2571" y="2782"/>
                    </a:lnTo>
                    <a:lnTo>
                      <a:pt x="2571" y="2801"/>
                    </a:lnTo>
                    <a:lnTo>
                      <a:pt x="2552" y="2858"/>
                    </a:lnTo>
                    <a:lnTo>
                      <a:pt x="2495" y="2896"/>
                    </a:lnTo>
                    <a:lnTo>
                      <a:pt x="2495" y="2915"/>
                    </a:lnTo>
                    <a:lnTo>
                      <a:pt x="2495" y="2934"/>
                    </a:lnTo>
                    <a:lnTo>
                      <a:pt x="2476" y="2953"/>
                    </a:lnTo>
                    <a:lnTo>
                      <a:pt x="2476" y="2972"/>
                    </a:lnTo>
                    <a:lnTo>
                      <a:pt x="2476" y="2991"/>
                    </a:lnTo>
                    <a:lnTo>
                      <a:pt x="2495" y="3029"/>
                    </a:lnTo>
                    <a:lnTo>
                      <a:pt x="2495" y="3048"/>
                    </a:lnTo>
                    <a:lnTo>
                      <a:pt x="2495" y="3067"/>
                    </a:lnTo>
                    <a:lnTo>
                      <a:pt x="2514" y="3067"/>
                    </a:lnTo>
                    <a:lnTo>
                      <a:pt x="2514" y="3086"/>
                    </a:lnTo>
                    <a:lnTo>
                      <a:pt x="2571" y="3124"/>
                    </a:lnTo>
                    <a:lnTo>
                      <a:pt x="2571" y="3143"/>
                    </a:lnTo>
                    <a:lnTo>
                      <a:pt x="2590" y="3163"/>
                    </a:lnTo>
                    <a:lnTo>
                      <a:pt x="2590" y="3181"/>
                    </a:lnTo>
                    <a:lnTo>
                      <a:pt x="2628" y="3277"/>
                    </a:lnTo>
                    <a:lnTo>
                      <a:pt x="2628" y="3315"/>
                    </a:lnTo>
                    <a:lnTo>
                      <a:pt x="2628" y="3353"/>
                    </a:lnTo>
                    <a:lnTo>
                      <a:pt x="2628" y="3372"/>
                    </a:lnTo>
                    <a:lnTo>
                      <a:pt x="2609" y="3391"/>
                    </a:lnTo>
                    <a:lnTo>
                      <a:pt x="2609" y="3410"/>
                    </a:lnTo>
                    <a:lnTo>
                      <a:pt x="2590" y="3486"/>
                    </a:lnTo>
                    <a:lnTo>
                      <a:pt x="2590" y="3505"/>
                    </a:lnTo>
                    <a:lnTo>
                      <a:pt x="2571" y="3505"/>
                    </a:lnTo>
                    <a:lnTo>
                      <a:pt x="2552" y="3486"/>
                    </a:lnTo>
                    <a:lnTo>
                      <a:pt x="2533" y="3486"/>
                    </a:lnTo>
                    <a:lnTo>
                      <a:pt x="2533" y="3505"/>
                    </a:lnTo>
                    <a:lnTo>
                      <a:pt x="2552" y="3524"/>
                    </a:lnTo>
                    <a:lnTo>
                      <a:pt x="2590" y="3544"/>
                    </a:lnTo>
                    <a:lnTo>
                      <a:pt x="2609" y="3544"/>
                    </a:lnTo>
                    <a:lnTo>
                      <a:pt x="2609" y="3562"/>
                    </a:lnTo>
                    <a:lnTo>
                      <a:pt x="2609" y="3581"/>
                    </a:lnTo>
                    <a:lnTo>
                      <a:pt x="2628" y="3600"/>
                    </a:lnTo>
                    <a:lnTo>
                      <a:pt x="2628" y="3620"/>
                    </a:lnTo>
                    <a:lnTo>
                      <a:pt x="2628" y="3639"/>
                    </a:lnTo>
                    <a:lnTo>
                      <a:pt x="2647" y="3658"/>
                    </a:lnTo>
                    <a:lnTo>
                      <a:pt x="2647" y="3676"/>
                    </a:lnTo>
                    <a:lnTo>
                      <a:pt x="2628" y="3676"/>
                    </a:lnTo>
                    <a:lnTo>
                      <a:pt x="2628" y="3696"/>
                    </a:lnTo>
                    <a:lnTo>
                      <a:pt x="2609" y="3696"/>
                    </a:lnTo>
                    <a:lnTo>
                      <a:pt x="2609" y="3715"/>
                    </a:lnTo>
                    <a:lnTo>
                      <a:pt x="2628" y="3715"/>
                    </a:lnTo>
                    <a:lnTo>
                      <a:pt x="2647" y="3734"/>
                    </a:lnTo>
                    <a:lnTo>
                      <a:pt x="2647" y="3753"/>
                    </a:lnTo>
                    <a:lnTo>
                      <a:pt x="2628" y="3772"/>
                    </a:lnTo>
                    <a:lnTo>
                      <a:pt x="2609" y="3791"/>
                    </a:lnTo>
                    <a:lnTo>
                      <a:pt x="2590" y="3791"/>
                    </a:lnTo>
                    <a:lnTo>
                      <a:pt x="2571" y="3791"/>
                    </a:lnTo>
                    <a:lnTo>
                      <a:pt x="2552" y="3791"/>
                    </a:lnTo>
                    <a:lnTo>
                      <a:pt x="2533" y="3772"/>
                    </a:lnTo>
                    <a:lnTo>
                      <a:pt x="2514" y="3772"/>
                    </a:lnTo>
                    <a:lnTo>
                      <a:pt x="2495" y="3753"/>
                    </a:lnTo>
                    <a:lnTo>
                      <a:pt x="2476" y="3753"/>
                    </a:lnTo>
                    <a:lnTo>
                      <a:pt x="2457" y="3772"/>
                    </a:lnTo>
                    <a:lnTo>
                      <a:pt x="2476" y="3791"/>
                    </a:lnTo>
                    <a:lnTo>
                      <a:pt x="2495" y="3791"/>
                    </a:lnTo>
                    <a:lnTo>
                      <a:pt x="2514" y="3810"/>
                    </a:lnTo>
                    <a:lnTo>
                      <a:pt x="2514" y="3848"/>
                    </a:lnTo>
                    <a:lnTo>
                      <a:pt x="2514" y="3867"/>
                    </a:lnTo>
                    <a:lnTo>
                      <a:pt x="2514" y="3886"/>
                    </a:lnTo>
                    <a:lnTo>
                      <a:pt x="2514" y="3905"/>
                    </a:lnTo>
                    <a:lnTo>
                      <a:pt x="2514" y="3925"/>
                    </a:lnTo>
                    <a:lnTo>
                      <a:pt x="2495" y="3943"/>
                    </a:lnTo>
                    <a:lnTo>
                      <a:pt x="2495" y="3962"/>
                    </a:lnTo>
                    <a:lnTo>
                      <a:pt x="2495" y="3981"/>
                    </a:lnTo>
                    <a:lnTo>
                      <a:pt x="2495" y="4001"/>
                    </a:lnTo>
                    <a:lnTo>
                      <a:pt x="2495" y="4020"/>
                    </a:lnTo>
                    <a:lnTo>
                      <a:pt x="2438" y="4134"/>
                    </a:lnTo>
                    <a:lnTo>
                      <a:pt x="2418" y="4153"/>
                    </a:lnTo>
                    <a:lnTo>
                      <a:pt x="2381" y="4191"/>
                    </a:lnTo>
                    <a:lnTo>
                      <a:pt x="2342" y="4210"/>
                    </a:lnTo>
                    <a:lnTo>
                      <a:pt x="2304" y="4229"/>
                    </a:lnTo>
                    <a:lnTo>
                      <a:pt x="2286" y="4248"/>
                    </a:lnTo>
                    <a:lnTo>
                      <a:pt x="2304" y="4267"/>
                    </a:lnTo>
                    <a:lnTo>
                      <a:pt x="2304" y="4286"/>
                    </a:lnTo>
                    <a:lnTo>
                      <a:pt x="2323" y="4286"/>
                    </a:lnTo>
                    <a:lnTo>
                      <a:pt x="2342" y="4305"/>
                    </a:lnTo>
                    <a:lnTo>
                      <a:pt x="2342" y="4324"/>
                    </a:lnTo>
                    <a:lnTo>
                      <a:pt x="2342" y="4343"/>
                    </a:lnTo>
                    <a:lnTo>
                      <a:pt x="2323" y="4343"/>
                    </a:lnTo>
                    <a:lnTo>
                      <a:pt x="2304" y="4362"/>
                    </a:lnTo>
                    <a:lnTo>
                      <a:pt x="2266" y="4343"/>
                    </a:lnTo>
                    <a:lnTo>
                      <a:pt x="2247" y="4362"/>
                    </a:lnTo>
                    <a:lnTo>
                      <a:pt x="2247" y="4401"/>
                    </a:lnTo>
                    <a:lnTo>
                      <a:pt x="2247" y="4419"/>
                    </a:lnTo>
                    <a:lnTo>
                      <a:pt x="2228" y="4438"/>
                    </a:lnTo>
                    <a:lnTo>
                      <a:pt x="2209" y="4438"/>
                    </a:lnTo>
                    <a:lnTo>
                      <a:pt x="2171" y="4419"/>
                    </a:lnTo>
                    <a:lnTo>
                      <a:pt x="2152" y="4401"/>
                    </a:lnTo>
                    <a:lnTo>
                      <a:pt x="2133" y="4401"/>
                    </a:lnTo>
                    <a:lnTo>
                      <a:pt x="2114" y="4419"/>
                    </a:lnTo>
                    <a:lnTo>
                      <a:pt x="2133" y="4458"/>
                    </a:lnTo>
                    <a:lnTo>
                      <a:pt x="2133" y="4496"/>
                    </a:lnTo>
                    <a:lnTo>
                      <a:pt x="2133" y="4534"/>
                    </a:lnTo>
                    <a:lnTo>
                      <a:pt x="2114" y="4553"/>
                    </a:lnTo>
                    <a:lnTo>
                      <a:pt x="2095" y="4553"/>
                    </a:lnTo>
                    <a:lnTo>
                      <a:pt x="2076" y="4572"/>
                    </a:lnTo>
                    <a:lnTo>
                      <a:pt x="2037" y="4572"/>
                    </a:lnTo>
                    <a:lnTo>
                      <a:pt x="2000" y="4572"/>
                    </a:lnTo>
                    <a:lnTo>
                      <a:pt x="1923" y="4591"/>
                    </a:lnTo>
                    <a:lnTo>
                      <a:pt x="1923" y="4572"/>
                    </a:lnTo>
                    <a:lnTo>
                      <a:pt x="1905" y="4553"/>
                    </a:lnTo>
                    <a:lnTo>
                      <a:pt x="1905" y="4534"/>
                    </a:lnTo>
                    <a:lnTo>
                      <a:pt x="1885" y="4515"/>
                    </a:lnTo>
                    <a:lnTo>
                      <a:pt x="1828" y="4534"/>
                    </a:lnTo>
                    <a:lnTo>
                      <a:pt x="1809" y="4553"/>
                    </a:lnTo>
                    <a:lnTo>
                      <a:pt x="1790" y="4553"/>
                    </a:lnTo>
                    <a:lnTo>
                      <a:pt x="1790" y="4572"/>
                    </a:lnTo>
                    <a:lnTo>
                      <a:pt x="1809" y="4591"/>
                    </a:lnTo>
                    <a:lnTo>
                      <a:pt x="1828" y="4610"/>
                    </a:lnTo>
                    <a:lnTo>
                      <a:pt x="1828" y="4629"/>
                    </a:lnTo>
                    <a:lnTo>
                      <a:pt x="1847" y="4648"/>
                    </a:lnTo>
                    <a:lnTo>
                      <a:pt x="1866" y="4667"/>
                    </a:lnTo>
                    <a:lnTo>
                      <a:pt x="1866" y="4686"/>
                    </a:lnTo>
                    <a:lnTo>
                      <a:pt x="1866" y="4705"/>
                    </a:lnTo>
                    <a:lnTo>
                      <a:pt x="1847" y="4724"/>
                    </a:lnTo>
                    <a:lnTo>
                      <a:pt x="1828" y="4724"/>
                    </a:lnTo>
                    <a:lnTo>
                      <a:pt x="1828" y="4743"/>
                    </a:lnTo>
                    <a:lnTo>
                      <a:pt x="1809" y="4743"/>
                    </a:lnTo>
                    <a:lnTo>
                      <a:pt x="1809" y="4782"/>
                    </a:lnTo>
                    <a:lnTo>
                      <a:pt x="1809" y="4800"/>
                    </a:lnTo>
                    <a:lnTo>
                      <a:pt x="1809" y="4819"/>
                    </a:lnTo>
                    <a:lnTo>
                      <a:pt x="1790" y="4819"/>
                    </a:lnTo>
                    <a:lnTo>
                      <a:pt x="1771" y="4800"/>
                    </a:lnTo>
                    <a:lnTo>
                      <a:pt x="1752" y="4782"/>
                    </a:lnTo>
                    <a:lnTo>
                      <a:pt x="1733" y="4782"/>
                    </a:lnTo>
                    <a:lnTo>
                      <a:pt x="1714" y="4782"/>
                    </a:lnTo>
                    <a:lnTo>
                      <a:pt x="1695" y="4763"/>
                    </a:lnTo>
                    <a:lnTo>
                      <a:pt x="1676" y="4782"/>
                    </a:lnTo>
                    <a:lnTo>
                      <a:pt x="1676" y="4800"/>
                    </a:lnTo>
                    <a:lnTo>
                      <a:pt x="1695" y="4800"/>
                    </a:lnTo>
                    <a:lnTo>
                      <a:pt x="1714" y="4839"/>
                    </a:lnTo>
                    <a:lnTo>
                      <a:pt x="1714" y="4858"/>
                    </a:lnTo>
                    <a:lnTo>
                      <a:pt x="1714" y="4877"/>
                    </a:lnTo>
                    <a:lnTo>
                      <a:pt x="1676" y="4877"/>
                    </a:lnTo>
                    <a:lnTo>
                      <a:pt x="1600" y="4858"/>
                    </a:lnTo>
                    <a:lnTo>
                      <a:pt x="1561" y="4839"/>
                    </a:lnTo>
                    <a:lnTo>
                      <a:pt x="1542" y="4819"/>
                    </a:lnTo>
                    <a:lnTo>
                      <a:pt x="1524" y="4800"/>
                    </a:lnTo>
                    <a:lnTo>
                      <a:pt x="1504" y="4800"/>
                    </a:lnTo>
                    <a:lnTo>
                      <a:pt x="1485" y="4800"/>
                    </a:lnTo>
                    <a:lnTo>
                      <a:pt x="1466" y="4800"/>
                    </a:lnTo>
                    <a:lnTo>
                      <a:pt x="1447" y="4782"/>
                    </a:lnTo>
                    <a:lnTo>
                      <a:pt x="1371" y="4743"/>
                    </a:lnTo>
                    <a:lnTo>
                      <a:pt x="1352" y="4724"/>
                    </a:lnTo>
                    <a:lnTo>
                      <a:pt x="1333" y="4724"/>
                    </a:lnTo>
                    <a:lnTo>
                      <a:pt x="1333" y="4743"/>
                    </a:lnTo>
                    <a:lnTo>
                      <a:pt x="1314" y="4743"/>
                    </a:lnTo>
                    <a:lnTo>
                      <a:pt x="1314" y="4763"/>
                    </a:lnTo>
                    <a:lnTo>
                      <a:pt x="1314" y="4782"/>
                    </a:lnTo>
                    <a:lnTo>
                      <a:pt x="1295" y="4782"/>
                    </a:lnTo>
                    <a:lnTo>
                      <a:pt x="1275" y="4800"/>
                    </a:lnTo>
                    <a:lnTo>
                      <a:pt x="1275" y="4819"/>
                    </a:lnTo>
                    <a:lnTo>
                      <a:pt x="1257" y="4839"/>
                    </a:lnTo>
                    <a:lnTo>
                      <a:pt x="1257" y="4858"/>
                    </a:lnTo>
                    <a:lnTo>
                      <a:pt x="1257" y="4877"/>
                    </a:lnTo>
                    <a:lnTo>
                      <a:pt x="1257" y="4896"/>
                    </a:lnTo>
                    <a:lnTo>
                      <a:pt x="1275" y="4915"/>
                    </a:lnTo>
                    <a:lnTo>
                      <a:pt x="1257" y="4953"/>
                    </a:lnTo>
                    <a:lnTo>
                      <a:pt x="1238" y="4991"/>
                    </a:lnTo>
                    <a:lnTo>
                      <a:pt x="1199" y="5010"/>
                    </a:lnTo>
                    <a:lnTo>
                      <a:pt x="1047" y="5029"/>
                    </a:lnTo>
                    <a:lnTo>
                      <a:pt x="971" y="5048"/>
                    </a:lnTo>
                    <a:lnTo>
                      <a:pt x="914" y="5086"/>
                    </a:lnTo>
                    <a:lnTo>
                      <a:pt x="799" y="5105"/>
                    </a:lnTo>
                    <a:lnTo>
                      <a:pt x="742" y="5144"/>
                    </a:lnTo>
                    <a:lnTo>
                      <a:pt x="704" y="5162"/>
                    </a:lnTo>
                    <a:lnTo>
                      <a:pt x="685" y="5181"/>
                    </a:lnTo>
                    <a:lnTo>
                      <a:pt x="666" y="5200"/>
                    </a:lnTo>
                    <a:lnTo>
                      <a:pt x="666" y="5220"/>
                    </a:lnTo>
                    <a:lnTo>
                      <a:pt x="647" y="5239"/>
                    </a:lnTo>
                    <a:lnTo>
                      <a:pt x="647" y="5258"/>
                    </a:lnTo>
                    <a:lnTo>
                      <a:pt x="647" y="5276"/>
                    </a:lnTo>
                    <a:lnTo>
                      <a:pt x="647" y="5296"/>
                    </a:lnTo>
                    <a:lnTo>
                      <a:pt x="628" y="5315"/>
                    </a:lnTo>
                    <a:lnTo>
                      <a:pt x="609" y="5334"/>
                    </a:lnTo>
                    <a:lnTo>
                      <a:pt x="571" y="5372"/>
                    </a:lnTo>
                    <a:lnTo>
                      <a:pt x="533" y="5372"/>
                    </a:lnTo>
                    <a:lnTo>
                      <a:pt x="514" y="5372"/>
                    </a:lnTo>
                    <a:lnTo>
                      <a:pt x="495" y="5372"/>
                    </a:lnTo>
                    <a:lnTo>
                      <a:pt x="476" y="5353"/>
                    </a:lnTo>
                    <a:lnTo>
                      <a:pt x="457" y="5334"/>
                    </a:lnTo>
                    <a:lnTo>
                      <a:pt x="418" y="5315"/>
                    </a:lnTo>
                    <a:lnTo>
                      <a:pt x="400" y="5315"/>
                    </a:lnTo>
                    <a:lnTo>
                      <a:pt x="381" y="5315"/>
                    </a:lnTo>
                    <a:lnTo>
                      <a:pt x="381" y="5296"/>
                    </a:lnTo>
                    <a:lnTo>
                      <a:pt x="381" y="5276"/>
                    </a:lnTo>
                    <a:lnTo>
                      <a:pt x="400" y="5220"/>
                    </a:lnTo>
                    <a:lnTo>
                      <a:pt x="381" y="5200"/>
                    </a:lnTo>
                    <a:lnTo>
                      <a:pt x="342" y="5200"/>
                    </a:lnTo>
                    <a:lnTo>
                      <a:pt x="285" y="5162"/>
                    </a:lnTo>
                    <a:lnTo>
                      <a:pt x="266" y="5144"/>
                    </a:lnTo>
                    <a:lnTo>
                      <a:pt x="247" y="5144"/>
                    </a:lnTo>
                    <a:lnTo>
                      <a:pt x="247" y="5162"/>
                    </a:lnTo>
                    <a:lnTo>
                      <a:pt x="228" y="5162"/>
                    </a:lnTo>
                    <a:lnTo>
                      <a:pt x="228" y="5181"/>
                    </a:lnTo>
                    <a:lnTo>
                      <a:pt x="228" y="5200"/>
                    </a:lnTo>
                    <a:lnTo>
                      <a:pt x="247" y="5239"/>
                    </a:lnTo>
                    <a:lnTo>
                      <a:pt x="247" y="5258"/>
                    </a:lnTo>
                    <a:lnTo>
                      <a:pt x="228" y="5276"/>
                    </a:lnTo>
                    <a:lnTo>
                      <a:pt x="209" y="5276"/>
                    </a:lnTo>
                    <a:lnTo>
                      <a:pt x="152" y="5296"/>
                    </a:lnTo>
                    <a:lnTo>
                      <a:pt x="114" y="5296"/>
                    </a:lnTo>
                    <a:lnTo>
                      <a:pt x="95" y="5296"/>
                    </a:lnTo>
                    <a:lnTo>
                      <a:pt x="19" y="5315"/>
                    </a:lnTo>
                    <a:lnTo>
                      <a:pt x="0" y="5334"/>
                    </a:lnTo>
                    <a:lnTo>
                      <a:pt x="0" y="5372"/>
                    </a:lnTo>
                    <a:lnTo>
                      <a:pt x="19" y="5391"/>
                    </a:lnTo>
                    <a:lnTo>
                      <a:pt x="19" y="5410"/>
                    </a:lnTo>
                    <a:lnTo>
                      <a:pt x="56" y="5410"/>
                    </a:lnTo>
                    <a:lnTo>
                      <a:pt x="76" y="5410"/>
                    </a:lnTo>
                    <a:lnTo>
                      <a:pt x="76" y="5429"/>
                    </a:lnTo>
                    <a:lnTo>
                      <a:pt x="76" y="5448"/>
                    </a:lnTo>
                    <a:lnTo>
                      <a:pt x="76" y="5486"/>
                    </a:lnTo>
                    <a:lnTo>
                      <a:pt x="76" y="5505"/>
                    </a:lnTo>
                    <a:lnTo>
                      <a:pt x="56" y="5525"/>
                    </a:lnTo>
                    <a:lnTo>
                      <a:pt x="38" y="5543"/>
                    </a:lnTo>
                    <a:lnTo>
                      <a:pt x="19" y="5562"/>
                    </a:lnTo>
                    <a:lnTo>
                      <a:pt x="0" y="5601"/>
                    </a:lnTo>
                    <a:lnTo>
                      <a:pt x="0" y="5639"/>
                    </a:lnTo>
                    <a:lnTo>
                      <a:pt x="19" y="5657"/>
                    </a:lnTo>
                    <a:lnTo>
                      <a:pt x="56" y="5696"/>
                    </a:lnTo>
                    <a:lnTo>
                      <a:pt x="56" y="5734"/>
                    </a:lnTo>
                    <a:lnTo>
                      <a:pt x="76" y="5753"/>
                    </a:lnTo>
                    <a:lnTo>
                      <a:pt x="76" y="5772"/>
                    </a:lnTo>
                    <a:lnTo>
                      <a:pt x="95" y="5772"/>
                    </a:lnTo>
                    <a:lnTo>
                      <a:pt x="152" y="5753"/>
                    </a:lnTo>
                    <a:lnTo>
                      <a:pt x="171" y="5753"/>
                    </a:lnTo>
                    <a:lnTo>
                      <a:pt x="190" y="5753"/>
                    </a:lnTo>
                    <a:lnTo>
                      <a:pt x="228" y="5772"/>
                    </a:lnTo>
                    <a:lnTo>
                      <a:pt x="247" y="5791"/>
                    </a:lnTo>
                    <a:lnTo>
                      <a:pt x="400" y="5962"/>
                    </a:lnTo>
                    <a:lnTo>
                      <a:pt x="437" y="5982"/>
                    </a:lnTo>
                    <a:lnTo>
                      <a:pt x="457" y="5982"/>
                    </a:lnTo>
                    <a:lnTo>
                      <a:pt x="476" y="5982"/>
                    </a:lnTo>
                    <a:lnTo>
                      <a:pt x="495" y="5962"/>
                    </a:lnTo>
                    <a:lnTo>
                      <a:pt x="552" y="5962"/>
                    </a:lnTo>
                    <a:lnTo>
                      <a:pt x="628" y="5982"/>
                    </a:lnTo>
                    <a:lnTo>
                      <a:pt x="799" y="6001"/>
                    </a:lnTo>
                    <a:lnTo>
                      <a:pt x="818" y="6001"/>
                    </a:lnTo>
                    <a:lnTo>
                      <a:pt x="838" y="6001"/>
                    </a:lnTo>
                    <a:lnTo>
                      <a:pt x="857" y="6001"/>
                    </a:lnTo>
                    <a:lnTo>
                      <a:pt x="876" y="6020"/>
                    </a:lnTo>
                    <a:lnTo>
                      <a:pt x="857" y="6020"/>
                    </a:lnTo>
                    <a:lnTo>
                      <a:pt x="857" y="6038"/>
                    </a:lnTo>
                    <a:lnTo>
                      <a:pt x="838" y="6038"/>
                    </a:lnTo>
                    <a:lnTo>
                      <a:pt x="818" y="6038"/>
                    </a:lnTo>
                    <a:lnTo>
                      <a:pt x="799" y="6038"/>
                    </a:lnTo>
                    <a:lnTo>
                      <a:pt x="781" y="6038"/>
                    </a:lnTo>
                    <a:lnTo>
                      <a:pt x="742" y="6077"/>
                    </a:lnTo>
                    <a:lnTo>
                      <a:pt x="742" y="6096"/>
                    </a:lnTo>
                    <a:lnTo>
                      <a:pt x="742" y="6114"/>
                    </a:lnTo>
                    <a:lnTo>
                      <a:pt x="742" y="6133"/>
                    </a:lnTo>
                    <a:lnTo>
                      <a:pt x="742" y="6171"/>
                    </a:lnTo>
                    <a:lnTo>
                      <a:pt x="723" y="6190"/>
                    </a:lnTo>
                    <a:lnTo>
                      <a:pt x="723" y="6228"/>
                    </a:lnTo>
                    <a:lnTo>
                      <a:pt x="723" y="6247"/>
                    </a:lnTo>
                    <a:lnTo>
                      <a:pt x="723" y="6266"/>
                    </a:lnTo>
                    <a:lnTo>
                      <a:pt x="723" y="6285"/>
                    </a:lnTo>
                    <a:lnTo>
                      <a:pt x="799" y="6342"/>
                    </a:lnTo>
                    <a:lnTo>
                      <a:pt x="818" y="6362"/>
                    </a:lnTo>
                    <a:lnTo>
                      <a:pt x="838" y="6362"/>
                    </a:lnTo>
                    <a:lnTo>
                      <a:pt x="857" y="6342"/>
                    </a:lnTo>
                    <a:lnTo>
                      <a:pt x="857" y="6362"/>
                    </a:lnTo>
                    <a:lnTo>
                      <a:pt x="895" y="6381"/>
                    </a:lnTo>
                    <a:lnTo>
                      <a:pt x="971" y="6438"/>
                    </a:lnTo>
                    <a:lnTo>
                      <a:pt x="971" y="6514"/>
                    </a:lnTo>
                    <a:lnTo>
                      <a:pt x="990" y="6533"/>
                    </a:lnTo>
                    <a:lnTo>
                      <a:pt x="1009" y="6552"/>
                    </a:lnTo>
                    <a:lnTo>
                      <a:pt x="1028" y="6552"/>
                    </a:lnTo>
                    <a:lnTo>
                      <a:pt x="1028" y="6571"/>
                    </a:lnTo>
                    <a:lnTo>
                      <a:pt x="1104" y="6571"/>
                    </a:lnTo>
                    <a:lnTo>
                      <a:pt x="1123" y="6571"/>
                    </a:lnTo>
                    <a:lnTo>
                      <a:pt x="1143" y="6590"/>
                    </a:lnTo>
                    <a:lnTo>
                      <a:pt x="1162" y="6609"/>
                    </a:lnTo>
                    <a:lnTo>
                      <a:pt x="1180" y="6628"/>
                    </a:lnTo>
                    <a:lnTo>
                      <a:pt x="1180" y="6647"/>
                    </a:lnTo>
                    <a:lnTo>
                      <a:pt x="1199" y="6666"/>
                    </a:lnTo>
                    <a:lnTo>
                      <a:pt x="1180" y="6685"/>
                    </a:lnTo>
                    <a:lnTo>
                      <a:pt x="1162" y="6685"/>
                    </a:lnTo>
                    <a:lnTo>
                      <a:pt x="1143" y="6685"/>
                    </a:lnTo>
                    <a:lnTo>
                      <a:pt x="1123" y="6685"/>
                    </a:lnTo>
                    <a:lnTo>
                      <a:pt x="1123" y="6704"/>
                    </a:lnTo>
                    <a:lnTo>
                      <a:pt x="1143" y="6723"/>
                    </a:lnTo>
                    <a:lnTo>
                      <a:pt x="1143" y="6743"/>
                    </a:lnTo>
                    <a:lnTo>
                      <a:pt x="1162" y="6743"/>
                    </a:lnTo>
                    <a:lnTo>
                      <a:pt x="1199" y="6762"/>
                    </a:lnTo>
                    <a:lnTo>
                      <a:pt x="1219" y="6780"/>
                    </a:lnTo>
                    <a:lnTo>
                      <a:pt x="1238" y="6799"/>
                    </a:lnTo>
                    <a:lnTo>
                      <a:pt x="1238" y="6838"/>
                    </a:lnTo>
                    <a:lnTo>
                      <a:pt x="1238" y="6876"/>
                    </a:lnTo>
                    <a:lnTo>
                      <a:pt x="1238" y="6895"/>
                    </a:lnTo>
                    <a:lnTo>
                      <a:pt x="1257" y="6914"/>
                    </a:lnTo>
                    <a:lnTo>
                      <a:pt x="1275" y="6933"/>
                    </a:lnTo>
                    <a:lnTo>
                      <a:pt x="1314" y="6952"/>
                    </a:lnTo>
                    <a:lnTo>
                      <a:pt x="1314" y="6971"/>
                    </a:lnTo>
                    <a:lnTo>
                      <a:pt x="1295" y="6990"/>
                    </a:lnTo>
                    <a:lnTo>
                      <a:pt x="1238" y="6990"/>
                    </a:lnTo>
                    <a:lnTo>
                      <a:pt x="1219" y="6990"/>
                    </a:lnTo>
                    <a:lnTo>
                      <a:pt x="1199" y="6990"/>
                    </a:lnTo>
                    <a:lnTo>
                      <a:pt x="1199" y="7028"/>
                    </a:lnTo>
                    <a:lnTo>
                      <a:pt x="1199" y="7047"/>
                    </a:lnTo>
                    <a:lnTo>
                      <a:pt x="1180" y="7047"/>
                    </a:lnTo>
                    <a:lnTo>
                      <a:pt x="1162" y="7047"/>
                    </a:lnTo>
                    <a:lnTo>
                      <a:pt x="1143" y="7047"/>
                    </a:lnTo>
                    <a:lnTo>
                      <a:pt x="1123" y="7066"/>
                    </a:lnTo>
                    <a:lnTo>
                      <a:pt x="1104" y="7066"/>
                    </a:lnTo>
                    <a:lnTo>
                      <a:pt x="1104" y="7085"/>
                    </a:lnTo>
                    <a:lnTo>
                      <a:pt x="1123" y="7124"/>
                    </a:lnTo>
                    <a:lnTo>
                      <a:pt x="1143" y="7124"/>
                    </a:lnTo>
                    <a:lnTo>
                      <a:pt x="1162" y="7142"/>
                    </a:lnTo>
                    <a:lnTo>
                      <a:pt x="1180" y="7142"/>
                    </a:lnTo>
                    <a:lnTo>
                      <a:pt x="1199" y="7142"/>
                    </a:lnTo>
                    <a:lnTo>
                      <a:pt x="1219" y="7161"/>
                    </a:lnTo>
                    <a:lnTo>
                      <a:pt x="1295" y="7219"/>
                    </a:lnTo>
                    <a:lnTo>
                      <a:pt x="1314" y="7219"/>
                    </a:lnTo>
                    <a:lnTo>
                      <a:pt x="1333" y="7219"/>
                    </a:lnTo>
                    <a:lnTo>
                      <a:pt x="1352" y="7219"/>
                    </a:lnTo>
                    <a:lnTo>
                      <a:pt x="1428" y="7256"/>
                    </a:lnTo>
                    <a:lnTo>
                      <a:pt x="1466" y="7276"/>
                    </a:lnTo>
                    <a:lnTo>
                      <a:pt x="1485" y="7295"/>
                    </a:lnTo>
                    <a:lnTo>
                      <a:pt x="1504" y="7314"/>
                    </a:lnTo>
                    <a:lnTo>
                      <a:pt x="1504" y="7352"/>
                    </a:lnTo>
                    <a:lnTo>
                      <a:pt x="1504" y="7371"/>
                    </a:lnTo>
                    <a:lnTo>
                      <a:pt x="1485" y="7409"/>
                    </a:lnTo>
                    <a:lnTo>
                      <a:pt x="1485" y="7447"/>
                    </a:lnTo>
                    <a:lnTo>
                      <a:pt x="1504" y="7466"/>
                    </a:lnTo>
                    <a:lnTo>
                      <a:pt x="1542" y="7505"/>
                    </a:lnTo>
                    <a:lnTo>
                      <a:pt x="1561" y="7523"/>
                    </a:lnTo>
                    <a:lnTo>
                      <a:pt x="1580" y="7505"/>
                    </a:lnTo>
                    <a:lnTo>
                      <a:pt x="1580" y="7485"/>
                    </a:lnTo>
                    <a:lnTo>
                      <a:pt x="1600" y="7466"/>
                    </a:lnTo>
                    <a:lnTo>
                      <a:pt x="1619" y="7466"/>
                    </a:lnTo>
                    <a:lnTo>
                      <a:pt x="1619" y="7447"/>
                    </a:lnTo>
                    <a:lnTo>
                      <a:pt x="1638" y="7428"/>
                    </a:lnTo>
                    <a:lnTo>
                      <a:pt x="1656" y="7409"/>
                    </a:lnTo>
                    <a:lnTo>
                      <a:pt x="1676" y="7409"/>
                    </a:lnTo>
                    <a:lnTo>
                      <a:pt x="1695" y="7428"/>
                    </a:lnTo>
                    <a:lnTo>
                      <a:pt x="1733" y="7447"/>
                    </a:lnTo>
                    <a:lnTo>
                      <a:pt x="1771" y="7466"/>
                    </a:lnTo>
                    <a:lnTo>
                      <a:pt x="1771" y="7485"/>
                    </a:lnTo>
                    <a:lnTo>
                      <a:pt x="1771" y="7542"/>
                    </a:lnTo>
                    <a:lnTo>
                      <a:pt x="1790" y="7561"/>
                    </a:lnTo>
                    <a:lnTo>
                      <a:pt x="1790" y="7581"/>
                    </a:lnTo>
                    <a:lnTo>
                      <a:pt x="1809" y="7619"/>
                    </a:lnTo>
                    <a:lnTo>
                      <a:pt x="1828" y="7619"/>
                    </a:lnTo>
                    <a:lnTo>
                      <a:pt x="1847" y="7637"/>
                    </a:lnTo>
                    <a:lnTo>
                      <a:pt x="2019" y="7676"/>
                    </a:lnTo>
                    <a:lnTo>
                      <a:pt x="2037" y="7695"/>
                    </a:lnTo>
                    <a:lnTo>
                      <a:pt x="2057" y="7714"/>
                    </a:lnTo>
                    <a:lnTo>
                      <a:pt x="2057" y="7733"/>
                    </a:lnTo>
                    <a:lnTo>
                      <a:pt x="2037" y="7771"/>
                    </a:lnTo>
                    <a:lnTo>
                      <a:pt x="2037" y="7790"/>
                    </a:lnTo>
                    <a:lnTo>
                      <a:pt x="2057" y="7809"/>
                    </a:lnTo>
                    <a:lnTo>
                      <a:pt x="2057" y="7828"/>
                    </a:lnTo>
                    <a:lnTo>
                      <a:pt x="2095" y="7886"/>
                    </a:lnTo>
                    <a:lnTo>
                      <a:pt x="2114" y="7904"/>
                    </a:lnTo>
                    <a:lnTo>
                      <a:pt x="2286" y="7866"/>
                    </a:lnTo>
                    <a:lnTo>
                      <a:pt x="2323" y="7866"/>
                    </a:lnTo>
                    <a:lnTo>
                      <a:pt x="2381" y="7866"/>
                    </a:lnTo>
                    <a:lnTo>
                      <a:pt x="2399" y="7847"/>
                    </a:lnTo>
                    <a:lnTo>
                      <a:pt x="2457" y="7809"/>
                    </a:lnTo>
                    <a:lnTo>
                      <a:pt x="2571" y="7752"/>
                    </a:lnTo>
                    <a:lnTo>
                      <a:pt x="2609" y="7733"/>
                    </a:lnTo>
                    <a:lnTo>
                      <a:pt x="2647" y="7695"/>
                    </a:lnTo>
                    <a:lnTo>
                      <a:pt x="2647" y="7676"/>
                    </a:lnTo>
                    <a:lnTo>
                      <a:pt x="2647" y="7657"/>
                    </a:lnTo>
                    <a:lnTo>
                      <a:pt x="2666" y="7657"/>
                    </a:lnTo>
                    <a:lnTo>
                      <a:pt x="2704" y="7619"/>
                    </a:lnTo>
                    <a:lnTo>
                      <a:pt x="2723" y="7619"/>
                    </a:lnTo>
                    <a:lnTo>
                      <a:pt x="2743" y="7600"/>
                    </a:lnTo>
                    <a:lnTo>
                      <a:pt x="2762" y="7581"/>
                    </a:lnTo>
                    <a:lnTo>
                      <a:pt x="2819" y="7447"/>
                    </a:lnTo>
                    <a:lnTo>
                      <a:pt x="2838" y="7409"/>
                    </a:lnTo>
                    <a:lnTo>
                      <a:pt x="2838" y="7390"/>
                    </a:lnTo>
                    <a:lnTo>
                      <a:pt x="2838" y="7371"/>
                    </a:lnTo>
                    <a:lnTo>
                      <a:pt x="2838" y="7352"/>
                    </a:lnTo>
                    <a:lnTo>
                      <a:pt x="2895" y="7352"/>
                    </a:lnTo>
                    <a:lnTo>
                      <a:pt x="2914" y="7333"/>
                    </a:lnTo>
                    <a:lnTo>
                      <a:pt x="2952" y="7295"/>
                    </a:lnTo>
                    <a:lnTo>
                      <a:pt x="2990" y="7256"/>
                    </a:lnTo>
                    <a:lnTo>
                      <a:pt x="2990" y="7219"/>
                    </a:lnTo>
                    <a:lnTo>
                      <a:pt x="2990" y="7161"/>
                    </a:lnTo>
                    <a:lnTo>
                      <a:pt x="2952" y="7142"/>
                    </a:lnTo>
                    <a:lnTo>
                      <a:pt x="2895" y="7124"/>
                    </a:lnTo>
                    <a:lnTo>
                      <a:pt x="2857" y="7104"/>
                    </a:lnTo>
                    <a:lnTo>
                      <a:pt x="2819" y="7104"/>
                    </a:lnTo>
                    <a:lnTo>
                      <a:pt x="2780" y="7104"/>
                    </a:lnTo>
                    <a:lnTo>
                      <a:pt x="2762" y="7085"/>
                    </a:lnTo>
                    <a:lnTo>
                      <a:pt x="2723" y="7047"/>
                    </a:lnTo>
                    <a:lnTo>
                      <a:pt x="2723" y="7009"/>
                    </a:lnTo>
                    <a:lnTo>
                      <a:pt x="2704" y="6990"/>
                    </a:lnTo>
                    <a:lnTo>
                      <a:pt x="2704" y="6895"/>
                    </a:lnTo>
                    <a:lnTo>
                      <a:pt x="2685" y="6838"/>
                    </a:lnTo>
                    <a:lnTo>
                      <a:pt x="2666" y="6799"/>
                    </a:lnTo>
                    <a:lnTo>
                      <a:pt x="2685" y="6799"/>
                    </a:lnTo>
                    <a:lnTo>
                      <a:pt x="2704" y="6819"/>
                    </a:lnTo>
                    <a:lnTo>
                      <a:pt x="2704" y="6838"/>
                    </a:lnTo>
                    <a:lnTo>
                      <a:pt x="2704" y="6857"/>
                    </a:lnTo>
                    <a:lnTo>
                      <a:pt x="2723" y="6895"/>
                    </a:lnTo>
                    <a:lnTo>
                      <a:pt x="2723" y="6933"/>
                    </a:lnTo>
                    <a:lnTo>
                      <a:pt x="2743" y="6971"/>
                    </a:lnTo>
                    <a:lnTo>
                      <a:pt x="2743" y="6990"/>
                    </a:lnTo>
                    <a:lnTo>
                      <a:pt x="2762" y="7009"/>
                    </a:lnTo>
                    <a:lnTo>
                      <a:pt x="2780" y="7047"/>
                    </a:lnTo>
                    <a:lnTo>
                      <a:pt x="2819" y="7066"/>
                    </a:lnTo>
                    <a:lnTo>
                      <a:pt x="2838" y="7066"/>
                    </a:lnTo>
                    <a:lnTo>
                      <a:pt x="2857" y="7066"/>
                    </a:lnTo>
                    <a:lnTo>
                      <a:pt x="2876" y="7047"/>
                    </a:lnTo>
                    <a:lnTo>
                      <a:pt x="2876" y="7085"/>
                    </a:lnTo>
                    <a:lnTo>
                      <a:pt x="2933" y="7104"/>
                    </a:lnTo>
                    <a:lnTo>
                      <a:pt x="2990" y="7124"/>
                    </a:lnTo>
                    <a:lnTo>
                      <a:pt x="3028" y="7142"/>
                    </a:lnTo>
                    <a:lnTo>
                      <a:pt x="3028" y="7161"/>
                    </a:lnTo>
                    <a:lnTo>
                      <a:pt x="3047" y="7238"/>
                    </a:lnTo>
                    <a:lnTo>
                      <a:pt x="3066" y="7276"/>
                    </a:lnTo>
                    <a:lnTo>
                      <a:pt x="3047" y="7314"/>
                    </a:lnTo>
                    <a:lnTo>
                      <a:pt x="2990" y="7371"/>
                    </a:lnTo>
                    <a:lnTo>
                      <a:pt x="2971" y="7390"/>
                    </a:lnTo>
                    <a:lnTo>
                      <a:pt x="2971" y="7409"/>
                    </a:lnTo>
                    <a:lnTo>
                      <a:pt x="2971" y="7428"/>
                    </a:lnTo>
                    <a:lnTo>
                      <a:pt x="2990" y="7505"/>
                    </a:lnTo>
                    <a:lnTo>
                      <a:pt x="2971" y="7523"/>
                    </a:lnTo>
                    <a:lnTo>
                      <a:pt x="2971" y="7542"/>
                    </a:lnTo>
                    <a:lnTo>
                      <a:pt x="3047" y="7657"/>
                    </a:lnTo>
                    <a:lnTo>
                      <a:pt x="3047" y="7676"/>
                    </a:lnTo>
                    <a:lnTo>
                      <a:pt x="3028" y="7695"/>
                    </a:lnTo>
                    <a:lnTo>
                      <a:pt x="3047" y="7733"/>
                    </a:lnTo>
                    <a:lnTo>
                      <a:pt x="3028" y="7752"/>
                    </a:lnTo>
                    <a:lnTo>
                      <a:pt x="3028" y="7790"/>
                    </a:lnTo>
                    <a:lnTo>
                      <a:pt x="3009" y="7809"/>
                    </a:lnTo>
                    <a:lnTo>
                      <a:pt x="3009" y="7847"/>
                    </a:lnTo>
                    <a:lnTo>
                      <a:pt x="3028" y="7866"/>
                    </a:lnTo>
                    <a:lnTo>
                      <a:pt x="3047" y="7923"/>
                    </a:lnTo>
                    <a:lnTo>
                      <a:pt x="3066" y="7904"/>
                    </a:lnTo>
                    <a:lnTo>
                      <a:pt x="3085" y="7923"/>
                    </a:lnTo>
                    <a:lnTo>
                      <a:pt x="3085" y="7962"/>
                    </a:lnTo>
                    <a:lnTo>
                      <a:pt x="3104" y="7981"/>
                    </a:lnTo>
                    <a:lnTo>
                      <a:pt x="3104" y="8000"/>
                    </a:lnTo>
                    <a:lnTo>
                      <a:pt x="3124" y="8000"/>
                    </a:lnTo>
                    <a:lnTo>
                      <a:pt x="3143" y="8000"/>
                    </a:lnTo>
                    <a:lnTo>
                      <a:pt x="3143" y="7981"/>
                    </a:lnTo>
                    <a:lnTo>
                      <a:pt x="3161" y="7981"/>
                    </a:lnTo>
                    <a:lnTo>
                      <a:pt x="3161" y="7962"/>
                    </a:lnTo>
                    <a:lnTo>
                      <a:pt x="3161" y="7942"/>
                    </a:lnTo>
                    <a:lnTo>
                      <a:pt x="3143" y="7923"/>
                    </a:lnTo>
                    <a:lnTo>
                      <a:pt x="3143" y="7904"/>
                    </a:lnTo>
                    <a:lnTo>
                      <a:pt x="3161" y="7866"/>
                    </a:lnTo>
                    <a:lnTo>
                      <a:pt x="3161" y="7828"/>
                    </a:lnTo>
                    <a:lnTo>
                      <a:pt x="3124" y="7695"/>
                    </a:lnTo>
                    <a:lnTo>
                      <a:pt x="3104" y="7657"/>
                    </a:lnTo>
                    <a:lnTo>
                      <a:pt x="3124" y="7657"/>
                    </a:lnTo>
                    <a:lnTo>
                      <a:pt x="3143" y="7676"/>
                    </a:lnTo>
                    <a:lnTo>
                      <a:pt x="3161" y="7714"/>
                    </a:lnTo>
                    <a:lnTo>
                      <a:pt x="3161" y="7733"/>
                    </a:lnTo>
                    <a:lnTo>
                      <a:pt x="3161" y="7886"/>
                    </a:lnTo>
                    <a:lnTo>
                      <a:pt x="3180" y="7923"/>
                    </a:lnTo>
                    <a:lnTo>
                      <a:pt x="3200" y="7904"/>
                    </a:lnTo>
                    <a:lnTo>
                      <a:pt x="3219" y="7886"/>
                    </a:lnTo>
                    <a:lnTo>
                      <a:pt x="3219" y="7866"/>
                    </a:lnTo>
                    <a:lnTo>
                      <a:pt x="3219" y="7847"/>
                    </a:lnTo>
                    <a:lnTo>
                      <a:pt x="3219" y="7828"/>
                    </a:lnTo>
                    <a:lnTo>
                      <a:pt x="3200" y="7809"/>
                    </a:lnTo>
                    <a:lnTo>
                      <a:pt x="3200" y="7790"/>
                    </a:lnTo>
                    <a:lnTo>
                      <a:pt x="3200" y="7771"/>
                    </a:lnTo>
                    <a:lnTo>
                      <a:pt x="3200" y="7790"/>
                    </a:lnTo>
                    <a:lnTo>
                      <a:pt x="3219" y="7790"/>
                    </a:lnTo>
                    <a:lnTo>
                      <a:pt x="3219" y="7809"/>
                    </a:lnTo>
                    <a:lnTo>
                      <a:pt x="3238" y="7809"/>
                    </a:lnTo>
                    <a:lnTo>
                      <a:pt x="3257" y="7790"/>
                    </a:lnTo>
                    <a:lnTo>
                      <a:pt x="3276" y="7790"/>
                    </a:lnTo>
                    <a:lnTo>
                      <a:pt x="3276" y="7828"/>
                    </a:lnTo>
                    <a:lnTo>
                      <a:pt x="3276" y="7886"/>
                    </a:lnTo>
                    <a:lnTo>
                      <a:pt x="3276" y="7923"/>
                    </a:lnTo>
                    <a:lnTo>
                      <a:pt x="3295" y="7923"/>
                    </a:lnTo>
                    <a:lnTo>
                      <a:pt x="3314" y="7923"/>
                    </a:lnTo>
                    <a:lnTo>
                      <a:pt x="3333" y="7904"/>
                    </a:lnTo>
                    <a:lnTo>
                      <a:pt x="3352" y="7904"/>
                    </a:lnTo>
                    <a:lnTo>
                      <a:pt x="3371" y="7866"/>
                    </a:lnTo>
                    <a:lnTo>
                      <a:pt x="3390" y="7847"/>
                    </a:lnTo>
                    <a:lnTo>
                      <a:pt x="3371" y="7828"/>
                    </a:lnTo>
                    <a:lnTo>
                      <a:pt x="3352" y="7790"/>
                    </a:lnTo>
                    <a:lnTo>
                      <a:pt x="3352" y="7771"/>
                    </a:lnTo>
                    <a:lnTo>
                      <a:pt x="3352" y="7733"/>
                    </a:lnTo>
                    <a:lnTo>
                      <a:pt x="3371" y="7714"/>
                    </a:lnTo>
                    <a:lnTo>
                      <a:pt x="3371" y="7695"/>
                    </a:lnTo>
                    <a:lnTo>
                      <a:pt x="3390" y="7657"/>
                    </a:lnTo>
                    <a:lnTo>
                      <a:pt x="3409" y="7657"/>
                    </a:lnTo>
                    <a:lnTo>
                      <a:pt x="3409" y="7637"/>
                    </a:lnTo>
                    <a:lnTo>
                      <a:pt x="3409" y="7600"/>
                    </a:lnTo>
                    <a:lnTo>
                      <a:pt x="3390" y="7561"/>
                    </a:lnTo>
                    <a:lnTo>
                      <a:pt x="3390" y="7523"/>
                    </a:lnTo>
                    <a:lnTo>
                      <a:pt x="3390" y="7505"/>
                    </a:lnTo>
                    <a:lnTo>
                      <a:pt x="3409" y="7485"/>
                    </a:lnTo>
                    <a:lnTo>
                      <a:pt x="3409" y="7466"/>
                    </a:lnTo>
                    <a:lnTo>
                      <a:pt x="3409" y="7447"/>
                    </a:lnTo>
                    <a:lnTo>
                      <a:pt x="3428" y="7466"/>
                    </a:lnTo>
                    <a:lnTo>
                      <a:pt x="3428" y="7505"/>
                    </a:lnTo>
                    <a:lnTo>
                      <a:pt x="3409" y="7542"/>
                    </a:lnTo>
                    <a:lnTo>
                      <a:pt x="3428" y="7581"/>
                    </a:lnTo>
                    <a:lnTo>
                      <a:pt x="3447" y="7619"/>
                    </a:lnTo>
                    <a:lnTo>
                      <a:pt x="3466" y="7657"/>
                    </a:lnTo>
                    <a:lnTo>
                      <a:pt x="3428" y="7714"/>
                    </a:lnTo>
                    <a:lnTo>
                      <a:pt x="3428" y="7733"/>
                    </a:lnTo>
                    <a:lnTo>
                      <a:pt x="3428" y="7771"/>
                    </a:lnTo>
                    <a:lnTo>
                      <a:pt x="3447" y="7847"/>
                    </a:lnTo>
                    <a:lnTo>
                      <a:pt x="3447" y="7866"/>
                    </a:lnTo>
                    <a:lnTo>
                      <a:pt x="3447" y="7886"/>
                    </a:lnTo>
                    <a:lnTo>
                      <a:pt x="3447" y="7904"/>
                    </a:lnTo>
                    <a:lnTo>
                      <a:pt x="3428" y="7904"/>
                    </a:lnTo>
                    <a:lnTo>
                      <a:pt x="3428" y="7923"/>
                    </a:lnTo>
                    <a:lnTo>
                      <a:pt x="3428" y="7942"/>
                    </a:lnTo>
                    <a:lnTo>
                      <a:pt x="3409" y="7962"/>
                    </a:lnTo>
                    <a:lnTo>
                      <a:pt x="3409" y="8000"/>
                    </a:lnTo>
                    <a:lnTo>
                      <a:pt x="3409" y="8018"/>
                    </a:lnTo>
                    <a:lnTo>
                      <a:pt x="3428" y="8038"/>
                    </a:lnTo>
                    <a:lnTo>
                      <a:pt x="3466" y="8018"/>
                    </a:lnTo>
                    <a:lnTo>
                      <a:pt x="3447" y="8000"/>
                    </a:lnTo>
                    <a:lnTo>
                      <a:pt x="3447" y="7981"/>
                    </a:lnTo>
                    <a:lnTo>
                      <a:pt x="3466" y="7962"/>
                    </a:lnTo>
                    <a:lnTo>
                      <a:pt x="3466" y="7981"/>
                    </a:lnTo>
                    <a:lnTo>
                      <a:pt x="3485" y="8000"/>
                    </a:lnTo>
                    <a:lnTo>
                      <a:pt x="3505" y="7981"/>
                    </a:lnTo>
                    <a:lnTo>
                      <a:pt x="3524" y="7962"/>
                    </a:lnTo>
                    <a:lnTo>
                      <a:pt x="3524" y="7904"/>
                    </a:lnTo>
                    <a:lnTo>
                      <a:pt x="3542" y="7923"/>
                    </a:lnTo>
                    <a:lnTo>
                      <a:pt x="3542" y="7886"/>
                    </a:lnTo>
                    <a:lnTo>
                      <a:pt x="3542" y="7790"/>
                    </a:lnTo>
                    <a:lnTo>
                      <a:pt x="3561" y="7790"/>
                    </a:lnTo>
                    <a:lnTo>
                      <a:pt x="3581" y="7771"/>
                    </a:lnTo>
                    <a:lnTo>
                      <a:pt x="3581" y="7752"/>
                    </a:lnTo>
                    <a:lnTo>
                      <a:pt x="3581" y="7733"/>
                    </a:lnTo>
                    <a:lnTo>
                      <a:pt x="3581" y="7695"/>
                    </a:lnTo>
                    <a:lnTo>
                      <a:pt x="3542" y="7676"/>
                    </a:lnTo>
                    <a:lnTo>
                      <a:pt x="3524" y="7695"/>
                    </a:lnTo>
                    <a:lnTo>
                      <a:pt x="3505" y="7695"/>
                    </a:lnTo>
                    <a:lnTo>
                      <a:pt x="3505" y="7619"/>
                    </a:lnTo>
                    <a:lnTo>
                      <a:pt x="3505" y="7581"/>
                    </a:lnTo>
                    <a:lnTo>
                      <a:pt x="3542" y="7485"/>
                    </a:lnTo>
                    <a:lnTo>
                      <a:pt x="3542" y="7447"/>
                    </a:lnTo>
                    <a:lnTo>
                      <a:pt x="3542" y="7390"/>
                    </a:lnTo>
                    <a:lnTo>
                      <a:pt x="3542" y="7371"/>
                    </a:lnTo>
                    <a:lnTo>
                      <a:pt x="3561" y="7333"/>
                    </a:lnTo>
                    <a:lnTo>
                      <a:pt x="3581" y="7314"/>
                    </a:lnTo>
                    <a:lnTo>
                      <a:pt x="3581" y="7295"/>
                    </a:lnTo>
                    <a:lnTo>
                      <a:pt x="3561" y="7276"/>
                    </a:lnTo>
                    <a:lnTo>
                      <a:pt x="3561" y="7238"/>
                    </a:lnTo>
                    <a:lnTo>
                      <a:pt x="3581" y="7219"/>
                    </a:lnTo>
                    <a:lnTo>
                      <a:pt x="3581" y="7200"/>
                    </a:lnTo>
                    <a:lnTo>
                      <a:pt x="3581" y="7180"/>
                    </a:lnTo>
                    <a:lnTo>
                      <a:pt x="3600" y="7161"/>
                    </a:lnTo>
                    <a:lnTo>
                      <a:pt x="3600" y="7142"/>
                    </a:lnTo>
                    <a:lnTo>
                      <a:pt x="3619" y="7124"/>
                    </a:lnTo>
                    <a:lnTo>
                      <a:pt x="3619" y="7104"/>
                    </a:lnTo>
                    <a:lnTo>
                      <a:pt x="3637" y="7104"/>
                    </a:lnTo>
                    <a:lnTo>
                      <a:pt x="3657" y="7124"/>
                    </a:lnTo>
                    <a:lnTo>
                      <a:pt x="3637" y="7161"/>
                    </a:lnTo>
                    <a:lnTo>
                      <a:pt x="3619" y="7180"/>
                    </a:lnTo>
                    <a:lnTo>
                      <a:pt x="3600" y="7238"/>
                    </a:lnTo>
                    <a:lnTo>
                      <a:pt x="3600" y="7276"/>
                    </a:lnTo>
                    <a:lnTo>
                      <a:pt x="3600" y="7314"/>
                    </a:lnTo>
                    <a:lnTo>
                      <a:pt x="3619" y="7333"/>
                    </a:lnTo>
                    <a:lnTo>
                      <a:pt x="3619" y="7352"/>
                    </a:lnTo>
                    <a:lnTo>
                      <a:pt x="3600" y="7371"/>
                    </a:lnTo>
                    <a:lnTo>
                      <a:pt x="3581" y="7409"/>
                    </a:lnTo>
                    <a:lnTo>
                      <a:pt x="3581" y="7428"/>
                    </a:lnTo>
                    <a:lnTo>
                      <a:pt x="3581" y="7447"/>
                    </a:lnTo>
                    <a:lnTo>
                      <a:pt x="3600" y="7466"/>
                    </a:lnTo>
                    <a:lnTo>
                      <a:pt x="3619" y="7466"/>
                    </a:lnTo>
                    <a:lnTo>
                      <a:pt x="3637" y="7447"/>
                    </a:lnTo>
                    <a:lnTo>
                      <a:pt x="3637" y="7466"/>
                    </a:lnTo>
                    <a:lnTo>
                      <a:pt x="3657" y="7447"/>
                    </a:lnTo>
                    <a:lnTo>
                      <a:pt x="3676" y="7428"/>
                    </a:lnTo>
                    <a:lnTo>
                      <a:pt x="3676" y="7409"/>
                    </a:lnTo>
                    <a:lnTo>
                      <a:pt x="3695" y="7371"/>
                    </a:lnTo>
                    <a:lnTo>
                      <a:pt x="3714" y="7333"/>
                    </a:lnTo>
                    <a:lnTo>
                      <a:pt x="3695" y="7314"/>
                    </a:lnTo>
                    <a:lnTo>
                      <a:pt x="3676" y="7314"/>
                    </a:lnTo>
                    <a:lnTo>
                      <a:pt x="3657" y="7295"/>
                    </a:lnTo>
                    <a:lnTo>
                      <a:pt x="3657" y="7276"/>
                    </a:lnTo>
                    <a:lnTo>
                      <a:pt x="3676" y="7256"/>
                    </a:lnTo>
                    <a:lnTo>
                      <a:pt x="3695" y="7238"/>
                    </a:lnTo>
                    <a:lnTo>
                      <a:pt x="3714" y="7219"/>
                    </a:lnTo>
                    <a:lnTo>
                      <a:pt x="3733" y="7200"/>
                    </a:lnTo>
                    <a:lnTo>
                      <a:pt x="3752" y="7200"/>
                    </a:lnTo>
                    <a:lnTo>
                      <a:pt x="3714" y="7238"/>
                    </a:lnTo>
                    <a:lnTo>
                      <a:pt x="3695" y="7256"/>
                    </a:lnTo>
                    <a:lnTo>
                      <a:pt x="3676" y="7276"/>
                    </a:lnTo>
                    <a:lnTo>
                      <a:pt x="3695" y="7295"/>
                    </a:lnTo>
                    <a:lnTo>
                      <a:pt x="3733" y="7333"/>
                    </a:lnTo>
                    <a:lnTo>
                      <a:pt x="3752" y="7352"/>
                    </a:lnTo>
                    <a:lnTo>
                      <a:pt x="3752" y="7390"/>
                    </a:lnTo>
                    <a:lnTo>
                      <a:pt x="3733" y="7390"/>
                    </a:lnTo>
                    <a:lnTo>
                      <a:pt x="3714" y="7409"/>
                    </a:lnTo>
                    <a:lnTo>
                      <a:pt x="3695" y="7428"/>
                    </a:lnTo>
                    <a:lnTo>
                      <a:pt x="3695" y="7447"/>
                    </a:lnTo>
                    <a:lnTo>
                      <a:pt x="3695" y="7523"/>
                    </a:lnTo>
                    <a:lnTo>
                      <a:pt x="3657" y="7600"/>
                    </a:lnTo>
                    <a:lnTo>
                      <a:pt x="3676" y="7619"/>
                    </a:lnTo>
                    <a:lnTo>
                      <a:pt x="3676" y="7637"/>
                    </a:lnTo>
                    <a:lnTo>
                      <a:pt x="3657" y="7790"/>
                    </a:lnTo>
                    <a:lnTo>
                      <a:pt x="3657" y="7828"/>
                    </a:lnTo>
                    <a:lnTo>
                      <a:pt x="3695" y="7923"/>
                    </a:lnTo>
                    <a:lnTo>
                      <a:pt x="3676" y="7962"/>
                    </a:lnTo>
                    <a:lnTo>
                      <a:pt x="3714" y="7981"/>
                    </a:lnTo>
                    <a:lnTo>
                      <a:pt x="3752" y="8000"/>
                    </a:lnTo>
                    <a:lnTo>
                      <a:pt x="3790" y="7981"/>
                    </a:lnTo>
                    <a:lnTo>
                      <a:pt x="3790" y="7962"/>
                    </a:lnTo>
                    <a:lnTo>
                      <a:pt x="3790" y="7923"/>
                    </a:lnTo>
                    <a:lnTo>
                      <a:pt x="3771" y="7904"/>
                    </a:lnTo>
                    <a:lnTo>
                      <a:pt x="3771" y="7886"/>
                    </a:lnTo>
                    <a:lnTo>
                      <a:pt x="3771" y="7866"/>
                    </a:lnTo>
                    <a:lnTo>
                      <a:pt x="3771" y="7847"/>
                    </a:lnTo>
                    <a:lnTo>
                      <a:pt x="3790" y="7847"/>
                    </a:lnTo>
                    <a:lnTo>
                      <a:pt x="3809" y="7847"/>
                    </a:lnTo>
                    <a:lnTo>
                      <a:pt x="3809" y="7828"/>
                    </a:lnTo>
                    <a:lnTo>
                      <a:pt x="3809" y="7809"/>
                    </a:lnTo>
                    <a:lnTo>
                      <a:pt x="3828" y="7828"/>
                    </a:lnTo>
                    <a:lnTo>
                      <a:pt x="3828" y="7847"/>
                    </a:lnTo>
                    <a:lnTo>
                      <a:pt x="3828" y="7866"/>
                    </a:lnTo>
                    <a:lnTo>
                      <a:pt x="3790" y="7886"/>
                    </a:lnTo>
                    <a:lnTo>
                      <a:pt x="3809" y="7904"/>
                    </a:lnTo>
                    <a:lnTo>
                      <a:pt x="3828" y="7904"/>
                    </a:lnTo>
                    <a:lnTo>
                      <a:pt x="3866" y="7904"/>
                    </a:lnTo>
                    <a:lnTo>
                      <a:pt x="3866" y="7886"/>
                    </a:lnTo>
                    <a:lnTo>
                      <a:pt x="3886" y="7866"/>
                    </a:lnTo>
                    <a:lnTo>
                      <a:pt x="3847" y="7809"/>
                    </a:lnTo>
                    <a:lnTo>
                      <a:pt x="3847" y="7790"/>
                    </a:lnTo>
                    <a:lnTo>
                      <a:pt x="3847" y="7771"/>
                    </a:lnTo>
                    <a:lnTo>
                      <a:pt x="3866" y="7733"/>
                    </a:lnTo>
                    <a:lnTo>
                      <a:pt x="3866" y="7695"/>
                    </a:lnTo>
                    <a:lnTo>
                      <a:pt x="3886" y="7695"/>
                    </a:lnTo>
                    <a:lnTo>
                      <a:pt x="3886" y="7733"/>
                    </a:lnTo>
                    <a:lnTo>
                      <a:pt x="3904" y="7828"/>
                    </a:lnTo>
                    <a:lnTo>
                      <a:pt x="3904" y="7847"/>
                    </a:lnTo>
                    <a:lnTo>
                      <a:pt x="3923" y="7866"/>
                    </a:lnTo>
                    <a:lnTo>
                      <a:pt x="3981" y="7866"/>
                    </a:lnTo>
                    <a:lnTo>
                      <a:pt x="4018" y="7904"/>
                    </a:lnTo>
                    <a:lnTo>
                      <a:pt x="4057" y="7923"/>
                    </a:lnTo>
                    <a:lnTo>
                      <a:pt x="4076" y="7923"/>
                    </a:lnTo>
                    <a:lnTo>
                      <a:pt x="4095" y="7904"/>
                    </a:lnTo>
                    <a:lnTo>
                      <a:pt x="4095" y="7886"/>
                    </a:lnTo>
                    <a:lnTo>
                      <a:pt x="4114" y="7904"/>
                    </a:lnTo>
                    <a:lnTo>
                      <a:pt x="4133" y="7923"/>
                    </a:lnTo>
                    <a:lnTo>
                      <a:pt x="4171" y="7904"/>
                    </a:lnTo>
                    <a:lnTo>
                      <a:pt x="4171" y="7886"/>
                    </a:lnTo>
                    <a:lnTo>
                      <a:pt x="4171" y="7828"/>
                    </a:lnTo>
                    <a:lnTo>
                      <a:pt x="4152" y="7790"/>
                    </a:lnTo>
                    <a:lnTo>
                      <a:pt x="4114" y="7752"/>
                    </a:lnTo>
                    <a:lnTo>
                      <a:pt x="4095" y="7695"/>
                    </a:lnTo>
                    <a:lnTo>
                      <a:pt x="4076" y="7581"/>
                    </a:lnTo>
                    <a:lnTo>
                      <a:pt x="4057" y="7542"/>
                    </a:lnTo>
                    <a:lnTo>
                      <a:pt x="4018" y="7505"/>
                    </a:lnTo>
                    <a:lnTo>
                      <a:pt x="4000" y="7505"/>
                    </a:lnTo>
                    <a:lnTo>
                      <a:pt x="3981" y="7485"/>
                    </a:lnTo>
                    <a:lnTo>
                      <a:pt x="3962" y="7485"/>
                    </a:lnTo>
                    <a:lnTo>
                      <a:pt x="3942" y="7447"/>
                    </a:lnTo>
                    <a:lnTo>
                      <a:pt x="3942" y="7428"/>
                    </a:lnTo>
                    <a:lnTo>
                      <a:pt x="3942" y="7390"/>
                    </a:lnTo>
                    <a:lnTo>
                      <a:pt x="3962" y="7390"/>
                    </a:lnTo>
                    <a:lnTo>
                      <a:pt x="3981" y="7428"/>
                    </a:lnTo>
                    <a:lnTo>
                      <a:pt x="3981" y="7447"/>
                    </a:lnTo>
                    <a:lnTo>
                      <a:pt x="3981" y="7466"/>
                    </a:lnTo>
                    <a:lnTo>
                      <a:pt x="4000" y="7466"/>
                    </a:lnTo>
                    <a:lnTo>
                      <a:pt x="4038" y="7505"/>
                    </a:lnTo>
                    <a:lnTo>
                      <a:pt x="4076" y="7505"/>
                    </a:lnTo>
                    <a:lnTo>
                      <a:pt x="4057" y="7485"/>
                    </a:lnTo>
                    <a:lnTo>
                      <a:pt x="4076" y="7485"/>
                    </a:lnTo>
                    <a:lnTo>
                      <a:pt x="4095" y="7466"/>
                    </a:lnTo>
                    <a:lnTo>
                      <a:pt x="4095" y="7485"/>
                    </a:lnTo>
                    <a:lnTo>
                      <a:pt x="4133" y="7466"/>
                    </a:lnTo>
                    <a:lnTo>
                      <a:pt x="4133" y="7428"/>
                    </a:lnTo>
                    <a:lnTo>
                      <a:pt x="4133" y="7333"/>
                    </a:lnTo>
                    <a:lnTo>
                      <a:pt x="4133" y="7314"/>
                    </a:lnTo>
                    <a:lnTo>
                      <a:pt x="4114" y="7276"/>
                    </a:lnTo>
                    <a:lnTo>
                      <a:pt x="4095" y="7256"/>
                    </a:lnTo>
                    <a:lnTo>
                      <a:pt x="4114" y="7238"/>
                    </a:lnTo>
                    <a:lnTo>
                      <a:pt x="4114" y="7219"/>
                    </a:lnTo>
                    <a:lnTo>
                      <a:pt x="4114" y="7200"/>
                    </a:lnTo>
                    <a:lnTo>
                      <a:pt x="4133" y="7200"/>
                    </a:lnTo>
                    <a:lnTo>
                      <a:pt x="4152" y="7180"/>
                    </a:lnTo>
                    <a:lnTo>
                      <a:pt x="4152" y="7142"/>
                    </a:lnTo>
                    <a:lnTo>
                      <a:pt x="4152" y="7104"/>
                    </a:lnTo>
                    <a:lnTo>
                      <a:pt x="4133" y="7085"/>
                    </a:lnTo>
                    <a:lnTo>
                      <a:pt x="4076" y="7009"/>
                    </a:lnTo>
                    <a:lnTo>
                      <a:pt x="4076" y="6990"/>
                    </a:lnTo>
                    <a:lnTo>
                      <a:pt x="4095" y="6971"/>
                    </a:lnTo>
                    <a:lnTo>
                      <a:pt x="4057" y="6933"/>
                    </a:lnTo>
                    <a:lnTo>
                      <a:pt x="4057" y="6914"/>
                    </a:lnTo>
                    <a:lnTo>
                      <a:pt x="4038" y="6838"/>
                    </a:lnTo>
                    <a:lnTo>
                      <a:pt x="4038" y="6819"/>
                    </a:lnTo>
                    <a:lnTo>
                      <a:pt x="4057" y="6799"/>
                    </a:lnTo>
                    <a:lnTo>
                      <a:pt x="4057" y="6780"/>
                    </a:lnTo>
                    <a:lnTo>
                      <a:pt x="4057" y="6762"/>
                    </a:lnTo>
                    <a:lnTo>
                      <a:pt x="4038" y="6704"/>
                    </a:lnTo>
                    <a:lnTo>
                      <a:pt x="4018" y="6647"/>
                    </a:lnTo>
                    <a:lnTo>
                      <a:pt x="4000" y="6647"/>
                    </a:lnTo>
                    <a:lnTo>
                      <a:pt x="3962" y="6628"/>
                    </a:lnTo>
                    <a:lnTo>
                      <a:pt x="4000" y="6609"/>
                    </a:lnTo>
                    <a:lnTo>
                      <a:pt x="4000" y="6571"/>
                    </a:lnTo>
                    <a:lnTo>
                      <a:pt x="4000" y="6533"/>
                    </a:lnTo>
                    <a:lnTo>
                      <a:pt x="3981" y="6495"/>
                    </a:lnTo>
                    <a:lnTo>
                      <a:pt x="3962" y="6476"/>
                    </a:lnTo>
                    <a:lnTo>
                      <a:pt x="3962" y="6438"/>
                    </a:lnTo>
                    <a:lnTo>
                      <a:pt x="3962" y="6418"/>
                    </a:lnTo>
                    <a:lnTo>
                      <a:pt x="3942" y="6381"/>
                    </a:lnTo>
                    <a:lnTo>
                      <a:pt x="3942" y="6362"/>
                    </a:lnTo>
                    <a:lnTo>
                      <a:pt x="3942" y="6342"/>
                    </a:lnTo>
                    <a:lnTo>
                      <a:pt x="3962" y="6323"/>
                    </a:lnTo>
                    <a:lnTo>
                      <a:pt x="3981" y="6304"/>
                    </a:lnTo>
                    <a:lnTo>
                      <a:pt x="3981" y="6285"/>
                    </a:lnTo>
                    <a:lnTo>
                      <a:pt x="3981" y="6247"/>
                    </a:lnTo>
                    <a:lnTo>
                      <a:pt x="3981" y="6228"/>
                    </a:lnTo>
                    <a:lnTo>
                      <a:pt x="3981" y="6209"/>
                    </a:lnTo>
                    <a:lnTo>
                      <a:pt x="3962" y="6190"/>
                    </a:lnTo>
                    <a:lnTo>
                      <a:pt x="3942" y="6190"/>
                    </a:lnTo>
                    <a:lnTo>
                      <a:pt x="3923" y="6171"/>
                    </a:lnTo>
                    <a:lnTo>
                      <a:pt x="3886" y="6096"/>
                    </a:lnTo>
                    <a:lnTo>
                      <a:pt x="3886" y="6077"/>
                    </a:lnTo>
                    <a:lnTo>
                      <a:pt x="3847" y="6038"/>
                    </a:lnTo>
                    <a:lnTo>
                      <a:pt x="3847" y="6001"/>
                    </a:lnTo>
                    <a:lnTo>
                      <a:pt x="3866" y="5962"/>
                    </a:lnTo>
                    <a:lnTo>
                      <a:pt x="3866" y="5886"/>
                    </a:lnTo>
                    <a:lnTo>
                      <a:pt x="3886" y="5867"/>
                    </a:lnTo>
                    <a:lnTo>
                      <a:pt x="3962" y="5791"/>
                    </a:lnTo>
                    <a:lnTo>
                      <a:pt x="3981" y="5753"/>
                    </a:lnTo>
                    <a:lnTo>
                      <a:pt x="4000" y="5734"/>
                    </a:lnTo>
                    <a:lnTo>
                      <a:pt x="4000" y="5715"/>
                    </a:lnTo>
                    <a:lnTo>
                      <a:pt x="3962" y="5715"/>
                    </a:lnTo>
                    <a:lnTo>
                      <a:pt x="3942" y="5715"/>
                    </a:lnTo>
                    <a:lnTo>
                      <a:pt x="3942" y="5696"/>
                    </a:lnTo>
                    <a:lnTo>
                      <a:pt x="3847" y="5677"/>
                    </a:lnTo>
                    <a:lnTo>
                      <a:pt x="3828" y="5657"/>
                    </a:lnTo>
                    <a:lnTo>
                      <a:pt x="3809" y="5677"/>
                    </a:lnTo>
                    <a:lnTo>
                      <a:pt x="3790" y="5677"/>
                    </a:lnTo>
                    <a:lnTo>
                      <a:pt x="3790" y="5696"/>
                    </a:lnTo>
                    <a:lnTo>
                      <a:pt x="3771" y="5696"/>
                    </a:lnTo>
                    <a:lnTo>
                      <a:pt x="3676" y="5657"/>
                    </a:lnTo>
                    <a:lnTo>
                      <a:pt x="3676" y="5639"/>
                    </a:lnTo>
                    <a:lnTo>
                      <a:pt x="3657" y="5620"/>
                    </a:lnTo>
                    <a:lnTo>
                      <a:pt x="3657" y="5581"/>
                    </a:lnTo>
                    <a:lnTo>
                      <a:pt x="3657" y="5562"/>
                    </a:lnTo>
                    <a:lnTo>
                      <a:pt x="3695" y="5505"/>
                    </a:lnTo>
                    <a:lnTo>
                      <a:pt x="3752" y="5353"/>
                    </a:lnTo>
                    <a:lnTo>
                      <a:pt x="3771" y="5315"/>
                    </a:lnTo>
                    <a:lnTo>
                      <a:pt x="3752" y="5296"/>
                    </a:lnTo>
                    <a:lnTo>
                      <a:pt x="3733" y="5315"/>
                    </a:lnTo>
                    <a:lnTo>
                      <a:pt x="3714" y="5334"/>
                    </a:lnTo>
                    <a:lnTo>
                      <a:pt x="3695" y="5353"/>
                    </a:lnTo>
                    <a:lnTo>
                      <a:pt x="3676" y="5315"/>
                    </a:lnTo>
                    <a:lnTo>
                      <a:pt x="3657" y="5296"/>
                    </a:lnTo>
                    <a:lnTo>
                      <a:pt x="3619" y="5276"/>
                    </a:lnTo>
                    <a:lnTo>
                      <a:pt x="3600" y="5258"/>
                    </a:lnTo>
                    <a:lnTo>
                      <a:pt x="3581" y="5200"/>
                    </a:lnTo>
                    <a:lnTo>
                      <a:pt x="3561" y="5181"/>
                    </a:lnTo>
                    <a:lnTo>
                      <a:pt x="3542" y="5181"/>
                    </a:lnTo>
                    <a:lnTo>
                      <a:pt x="3524" y="5181"/>
                    </a:lnTo>
                    <a:lnTo>
                      <a:pt x="3505" y="5181"/>
                    </a:lnTo>
                    <a:lnTo>
                      <a:pt x="3505" y="5162"/>
                    </a:lnTo>
                    <a:lnTo>
                      <a:pt x="3485" y="5144"/>
                    </a:lnTo>
                    <a:lnTo>
                      <a:pt x="3505" y="5144"/>
                    </a:lnTo>
                    <a:lnTo>
                      <a:pt x="3505" y="5124"/>
                    </a:lnTo>
                    <a:lnTo>
                      <a:pt x="3485" y="5105"/>
                    </a:lnTo>
                    <a:lnTo>
                      <a:pt x="3466" y="5105"/>
                    </a:lnTo>
                    <a:lnTo>
                      <a:pt x="3466" y="5086"/>
                    </a:lnTo>
                    <a:lnTo>
                      <a:pt x="3485" y="4972"/>
                    </a:lnTo>
                    <a:lnTo>
                      <a:pt x="3485" y="4953"/>
                    </a:lnTo>
                    <a:lnTo>
                      <a:pt x="3485" y="4934"/>
                    </a:lnTo>
                    <a:lnTo>
                      <a:pt x="3485" y="4915"/>
                    </a:lnTo>
                    <a:lnTo>
                      <a:pt x="3485" y="4896"/>
                    </a:lnTo>
                    <a:lnTo>
                      <a:pt x="3505" y="4877"/>
                    </a:lnTo>
                    <a:lnTo>
                      <a:pt x="3524" y="4858"/>
                    </a:lnTo>
                    <a:lnTo>
                      <a:pt x="3524" y="4839"/>
                    </a:lnTo>
                    <a:lnTo>
                      <a:pt x="3505" y="4839"/>
                    </a:lnTo>
                    <a:lnTo>
                      <a:pt x="3505" y="4819"/>
                    </a:lnTo>
                    <a:lnTo>
                      <a:pt x="3524" y="4800"/>
                    </a:lnTo>
                    <a:lnTo>
                      <a:pt x="3542" y="4782"/>
                    </a:lnTo>
                    <a:lnTo>
                      <a:pt x="3561" y="4782"/>
                    </a:lnTo>
                    <a:lnTo>
                      <a:pt x="3581" y="4782"/>
                    </a:lnTo>
                    <a:lnTo>
                      <a:pt x="3619" y="4782"/>
                    </a:lnTo>
                    <a:lnTo>
                      <a:pt x="3637" y="4763"/>
                    </a:lnTo>
                    <a:lnTo>
                      <a:pt x="3676" y="4724"/>
                    </a:lnTo>
                    <a:lnTo>
                      <a:pt x="3695" y="4705"/>
                    </a:lnTo>
                    <a:lnTo>
                      <a:pt x="3695" y="4686"/>
                    </a:lnTo>
                    <a:lnTo>
                      <a:pt x="3695" y="4648"/>
                    </a:lnTo>
                    <a:lnTo>
                      <a:pt x="3676" y="4629"/>
                    </a:lnTo>
                    <a:lnTo>
                      <a:pt x="3676" y="4610"/>
                    </a:lnTo>
                    <a:lnTo>
                      <a:pt x="3695" y="4591"/>
                    </a:lnTo>
                    <a:lnTo>
                      <a:pt x="3714" y="4553"/>
                    </a:lnTo>
                    <a:lnTo>
                      <a:pt x="3695" y="4553"/>
                    </a:lnTo>
                    <a:lnTo>
                      <a:pt x="3676" y="4534"/>
                    </a:lnTo>
                    <a:lnTo>
                      <a:pt x="3676" y="4515"/>
                    </a:lnTo>
                    <a:lnTo>
                      <a:pt x="3637" y="4496"/>
                    </a:lnTo>
                    <a:lnTo>
                      <a:pt x="3637" y="4477"/>
                    </a:lnTo>
                    <a:lnTo>
                      <a:pt x="3657" y="4438"/>
                    </a:lnTo>
                    <a:lnTo>
                      <a:pt x="3657" y="4419"/>
                    </a:lnTo>
                    <a:lnTo>
                      <a:pt x="3637" y="4401"/>
                    </a:lnTo>
                    <a:lnTo>
                      <a:pt x="3637" y="4382"/>
                    </a:lnTo>
                    <a:lnTo>
                      <a:pt x="3657" y="4362"/>
                    </a:lnTo>
                    <a:lnTo>
                      <a:pt x="3695" y="4343"/>
                    </a:lnTo>
                    <a:lnTo>
                      <a:pt x="3714" y="4343"/>
                    </a:lnTo>
                    <a:lnTo>
                      <a:pt x="3714" y="4324"/>
                    </a:lnTo>
                    <a:lnTo>
                      <a:pt x="3733" y="4305"/>
                    </a:lnTo>
                    <a:lnTo>
                      <a:pt x="3733" y="4286"/>
                    </a:lnTo>
                    <a:lnTo>
                      <a:pt x="3733" y="4267"/>
                    </a:lnTo>
                    <a:lnTo>
                      <a:pt x="3733" y="4248"/>
                    </a:lnTo>
                    <a:lnTo>
                      <a:pt x="3714" y="4191"/>
                    </a:lnTo>
                    <a:lnTo>
                      <a:pt x="3695" y="4153"/>
                    </a:lnTo>
                    <a:lnTo>
                      <a:pt x="3657" y="4134"/>
                    </a:lnTo>
                    <a:lnTo>
                      <a:pt x="3619" y="4134"/>
                    </a:lnTo>
                    <a:lnTo>
                      <a:pt x="3600" y="4153"/>
                    </a:lnTo>
                    <a:lnTo>
                      <a:pt x="3581" y="4191"/>
                    </a:lnTo>
                    <a:lnTo>
                      <a:pt x="3561" y="4191"/>
                    </a:lnTo>
                    <a:lnTo>
                      <a:pt x="3505" y="4172"/>
                    </a:lnTo>
                    <a:lnTo>
                      <a:pt x="3409" y="4172"/>
                    </a:lnTo>
                    <a:lnTo>
                      <a:pt x="3390" y="4153"/>
                    </a:lnTo>
                    <a:lnTo>
                      <a:pt x="3295" y="4077"/>
                    </a:lnTo>
                    <a:lnTo>
                      <a:pt x="2952" y="3905"/>
                    </a:lnTo>
                    <a:lnTo>
                      <a:pt x="2914" y="3905"/>
                    </a:lnTo>
                    <a:lnTo>
                      <a:pt x="2914" y="3886"/>
                    </a:lnTo>
                    <a:lnTo>
                      <a:pt x="2895" y="3867"/>
                    </a:lnTo>
                    <a:lnTo>
                      <a:pt x="2895" y="3848"/>
                    </a:lnTo>
                    <a:lnTo>
                      <a:pt x="2895" y="3772"/>
                    </a:lnTo>
                    <a:lnTo>
                      <a:pt x="2876" y="3753"/>
                    </a:lnTo>
                    <a:lnTo>
                      <a:pt x="2857" y="3734"/>
                    </a:lnTo>
                    <a:lnTo>
                      <a:pt x="2857" y="3715"/>
                    </a:lnTo>
                    <a:lnTo>
                      <a:pt x="2838" y="3696"/>
                    </a:lnTo>
                    <a:lnTo>
                      <a:pt x="2799" y="3696"/>
                    </a:lnTo>
                    <a:lnTo>
                      <a:pt x="2819" y="3658"/>
                    </a:lnTo>
                    <a:lnTo>
                      <a:pt x="2819" y="3620"/>
                    </a:lnTo>
                    <a:lnTo>
                      <a:pt x="2838" y="3600"/>
                    </a:lnTo>
                    <a:lnTo>
                      <a:pt x="2838" y="3544"/>
                    </a:lnTo>
                    <a:lnTo>
                      <a:pt x="2857" y="3544"/>
                    </a:lnTo>
                    <a:lnTo>
                      <a:pt x="2876" y="3544"/>
                    </a:lnTo>
                    <a:lnTo>
                      <a:pt x="2876" y="3524"/>
                    </a:lnTo>
                    <a:lnTo>
                      <a:pt x="2895" y="3505"/>
                    </a:lnTo>
                    <a:lnTo>
                      <a:pt x="2895" y="3486"/>
                    </a:lnTo>
                    <a:lnTo>
                      <a:pt x="2895" y="3467"/>
                    </a:lnTo>
                    <a:lnTo>
                      <a:pt x="2914" y="3486"/>
                    </a:lnTo>
                    <a:lnTo>
                      <a:pt x="2933" y="3448"/>
                    </a:lnTo>
                    <a:lnTo>
                      <a:pt x="2952" y="3429"/>
                    </a:lnTo>
                    <a:lnTo>
                      <a:pt x="2952" y="3410"/>
                    </a:lnTo>
                    <a:lnTo>
                      <a:pt x="2952" y="3391"/>
                    </a:lnTo>
                    <a:lnTo>
                      <a:pt x="2933" y="3334"/>
                    </a:lnTo>
                    <a:lnTo>
                      <a:pt x="2933" y="3315"/>
                    </a:lnTo>
                    <a:lnTo>
                      <a:pt x="2990" y="3277"/>
                    </a:lnTo>
                    <a:lnTo>
                      <a:pt x="3009" y="3277"/>
                    </a:lnTo>
                    <a:lnTo>
                      <a:pt x="3028" y="3277"/>
                    </a:lnTo>
                    <a:lnTo>
                      <a:pt x="3066" y="3295"/>
                    </a:lnTo>
                    <a:lnTo>
                      <a:pt x="3066" y="3315"/>
                    </a:lnTo>
                    <a:lnTo>
                      <a:pt x="3085" y="3334"/>
                    </a:lnTo>
                    <a:lnTo>
                      <a:pt x="3085" y="3372"/>
                    </a:lnTo>
                    <a:lnTo>
                      <a:pt x="3104" y="3372"/>
                    </a:lnTo>
                    <a:lnTo>
                      <a:pt x="3161" y="3372"/>
                    </a:lnTo>
                    <a:lnTo>
                      <a:pt x="3180" y="3391"/>
                    </a:lnTo>
                    <a:lnTo>
                      <a:pt x="3180" y="3372"/>
                    </a:lnTo>
                    <a:lnTo>
                      <a:pt x="3219" y="3334"/>
                    </a:lnTo>
                    <a:lnTo>
                      <a:pt x="3257" y="3277"/>
                    </a:lnTo>
                    <a:lnTo>
                      <a:pt x="3276" y="3239"/>
                    </a:lnTo>
                    <a:lnTo>
                      <a:pt x="3276" y="3200"/>
                    </a:lnTo>
                    <a:lnTo>
                      <a:pt x="3314" y="3163"/>
                    </a:lnTo>
                    <a:lnTo>
                      <a:pt x="3314" y="3124"/>
                    </a:lnTo>
                    <a:lnTo>
                      <a:pt x="3333" y="3029"/>
                    </a:lnTo>
                    <a:lnTo>
                      <a:pt x="3333" y="2953"/>
                    </a:lnTo>
                    <a:lnTo>
                      <a:pt x="3333" y="2934"/>
                    </a:lnTo>
                    <a:lnTo>
                      <a:pt x="3390" y="2915"/>
                    </a:lnTo>
                    <a:lnTo>
                      <a:pt x="3409" y="2934"/>
                    </a:lnTo>
                    <a:lnTo>
                      <a:pt x="3447" y="2953"/>
                    </a:lnTo>
                    <a:lnTo>
                      <a:pt x="3485" y="2953"/>
                    </a:lnTo>
                    <a:lnTo>
                      <a:pt x="3505" y="2953"/>
                    </a:lnTo>
                    <a:lnTo>
                      <a:pt x="3524" y="2953"/>
                    </a:lnTo>
                    <a:lnTo>
                      <a:pt x="3524" y="2934"/>
                    </a:lnTo>
                    <a:lnTo>
                      <a:pt x="3542" y="2934"/>
                    </a:lnTo>
                    <a:lnTo>
                      <a:pt x="3581" y="2934"/>
                    </a:lnTo>
                    <a:lnTo>
                      <a:pt x="3619" y="2934"/>
                    </a:lnTo>
                    <a:lnTo>
                      <a:pt x="3695" y="2953"/>
                    </a:lnTo>
                    <a:lnTo>
                      <a:pt x="3771" y="2972"/>
                    </a:lnTo>
                    <a:lnTo>
                      <a:pt x="3790" y="2953"/>
                    </a:lnTo>
                    <a:lnTo>
                      <a:pt x="3809" y="2934"/>
                    </a:lnTo>
                    <a:lnTo>
                      <a:pt x="3809" y="2915"/>
                    </a:lnTo>
                    <a:lnTo>
                      <a:pt x="3828" y="2915"/>
                    </a:lnTo>
                    <a:lnTo>
                      <a:pt x="3847" y="2934"/>
                    </a:lnTo>
                    <a:lnTo>
                      <a:pt x="3923" y="2953"/>
                    </a:lnTo>
                    <a:lnTo>
                      <a:pt x="3962" y="2953"/>
                    </a:lnTo>
                    <a:lnTo>
                      <a:pt x="3942" y="2934"/>
                    </a:lnTo>
                    <a:lnTo>
                      <a:pt x="3962" y="2934"/>
                    </a:lnTo>
                    <a:lnTo>
                      <a:pt x="3962" y="2915"/>
                    </a:lnTo>
                    <a:lnTo>
                      <a:pt x="3962" y="2896"/>
                    </a:lnTo>
                    <a:lnTo>
                      <a:pt x="3962" y="2877"/>
                    </a:lnTo>
                    <a:lnTo>
                      <a:pt x="3981" y="2858"/>
                    </a:lnTo>
                    <a:lnTo>
                      <a:pt x="4018" y="2819"/>
                    </a:lnTo>
                    <a:lnTo>
                      <a:pt x="4038" y="2801"/>
                    </a:lnTo>
                    <a:lnTo>
                      <a:pt x="4038" y="2782"/>
                    </a:lnTo>
                    <a:lnTo>
                      <a:pt x="4018" y="2762"/>
                    </a:lnTo>
                    <a:lnTo>
                      <a:pt x="3962" y="2782"/>
                    </a:lnTo>
                    <a:lnTo>
                      <a:pt x="3923" y="2762"/>
                    </a:lnTo>
                    <a:lnTo>
                      <a:pt x="3904" y="2743"/>
                    </a:lnTo>
                    <a:lnTo>
                      <a:pt x="3886" y="2743"/>
                    </a:lnTo>
                    <a:lnTo>
                      <a:pt x="3866" y="2743"/>
                    </a:lnTo>
                    <a:lnTo>
                      <a:pt x="3847" y="2724"/>
                    </a:lnTo>
                    <a:lnTo>
                      <a:pt x="3828" y="2686"/>
                    </a:lnTo>
                    <a:lnTo>
                      <a:pt x="3809" y="2667"/>
                    </a:lnTo>
                    <a:lnTo>
                      <a:pt x="3809" y="2648"/>
                    </a:lnTo>
                    <a:lnTo>
                      <a:pt x="3809" y="2629"/>
                    </a:lnTo>
                    <a:lnTo>
                      <a:pt x="3790" y="2629"/>
                    </a:lnTo>
                    <a:lnTo>
                      <a:pt x="3828" y="2572"/>
                    </a:lnTo>
                    <a:lnTo>
                      <a:pt x="3828" y="2553"/>
                    </a:lnTo>
                    <a:lnTo>
                      <a:pt x="3809" y="2534"/>
                    </a:lnTo>
                    <a:lnTo>
                      <a:pt x="3790" y="2515"/>
                    </a:lnTo>
                    <a:lnTo>
                      <a:pt x="3771" y="2496"/>
                    </a:lnTo>
                    <a:lnTo>
                      <a:pt x="3733" y="2477"/>
                    </a:lnTo>
                    <a:lnTo>
                      <a:pt x="3733" y="2496"/>
                    </a:lnTo>
                    <a:lnTo>
                      <a:pt x="3714" y="2496"/>
                    </a:lnTo>
                    <a:lnTo>
                      <a:pt x="3695" y="2496"/>
                    </a:lnTo>
                    <a:lnTo>
                      <a:pt x="3676" y="2496"/>
                    </a:lnTo>
                    <a:lnTo>
                      <a:pt x="3676" y="2515"/>
                    </a:lnTo>
                    <a:lnTo>
                      <a:pt x="3657" y="2534"/>
                    </a:lnTo>
                    <a:lnTo>
                      <a:pt x="3637" y="2534"/>
                    </a:lnTo>
                    <a:lnTo>
                      <a:pt x="3600" y="2534"/>
                    </a:lnTo>
                    <a:lnTo>
                      <a:pt x="3561" y="2515"/>
                    </a:lnTo>
                    <a:lnTo>
                      <a:pt x="3542" y="2496"/>
                    </a:lnTo>
                    <a:lnTo>
                      <a:pt x="3485" y="2496"/>
                    </a:lnTo>
                    <a:lnTo>
                      <a:pt x="3447" y="2496"/>
                    </a:lnTo>
                    <a:lnTo>
                      <a:pt x="3447" y="2477"/>
                    </a:lnTo>
                    <a:lnTo>
                      <a:pt x="3428" y="2457"/>
                    </a:lnTo>
                    <a:lnTo>
                      <a:pt x="3390" y="2438"/>
                    </a:lnTo>
                    <a:lnTo>
                      <a:pt x="3390" y="2401"/>
                    </a:lnTo>
                    <a:lnTo>
                      <a:pt x="3333" y="2381"/>
                    </a:lnTo>
                    <a:lnTo>
                      <a:pt x="3314" y="2362"/>
                    </a:lnTo>
                    <a:lnTo>
                      <a:pt x="3314" y="2267"/>
                    </a:lnTo>
                    <a:lnTo>
                      <a:pt x="3276" y="2229"/>
                    </a:lnTo>
                    <a:lnTo>
                      <a:pt x="3180" y="2172"/>
                    </a:lnTo>
                    <a:lnTo>
                      <a:pt x="3104" y="2076"/>
                    </a:lnTo>
                    <a:lnTo>
                      <a:pt x="3066" y="2058"/>
                    </a:lnTo>
                    <a:lnTo>
                      <a:pt x="3009" y="2076"/>
                    </a:lnTo>
                    <a:lnTo>
                      <a:pt x="2990" y="2096"/>
                    </a:lnTo>
                    <a:lnTo>
                      <a:pt x="2971" y="2096"/>
                    </a:lnTo>
                    <a:lnTo>
                      <a:pt x="2933" y="2096"/>
                    </a:lnTo>
                    <a:lnTo>
                      <a:pt x="2933" y="2076"/>
                    </a:lnTo>
                    <a:lnTo>
                      <a:pt x="2914" y="2058"/>
                    </a:lnTo>
                    <a:lnTo>
                      <a:pt x="2914" y="2039"/>
                    </a:lnTo>
                    <a:lnTo>
                      <a:pt x="2895" y="2020"/>
                    </a:lnTo>
                    <a:lnTo>
                      <a:pt x="2895" y="2000"/>
                    </a:lnTo>
                    <a:lnTo>
                      <a:pt x="2876" y="1981"/>
                    </a:lnTo>
                    <a:lnTo>
                      <a:pt x="2876" y="1905"/>
                    </a:lnTo>
                    <a:lnTo>
                      <a:pt x="2895" y="1886"/>
                    </a:lnTo>
                    <a:lnTo>
                      <a:pt x="2914" y="1810"/>
                    </a:lnTo>
                    <a:lnTo>
                      <a:pt x="2933" y="1753"/>
                    </a:lnTo>
                    <a:lnTo>
                      <a:pt x="2971" y="1734"/>
                    </a:lnTo>
                    <a:lnTo>
                      <a:pt x="2971" y="1715"/>
                    </a:lnTo>
                    <a:lnTo>
                      <a:pt x="2971" y="1695"/>
                    </a:lnTo>
                    <a:lnTo>
                      <a:pt x="2971" y="1677"/>
                    </a:lnTo>
                    <a:lnTo>
                      <a:pt x="2952" y="1677"/>
                    </a:lnTo>
                    <a:lnTo>
                      <a:pt x="2952" y="1658"/>
                    </a:lnTo>
                    <a:lnTo>
                      <a:pt x="2971" y="1639"/>
                    </a:lnTo>
                    <a:lnTo>
                      <a:pt x="2971" y="1600"/>
                    </a:lnTo>
                    <a:lnTo>
                      <a:pt x="2990" y="1581"/>
                    </a:lnTo>
                    <a:lnTo>
                      <a:pt x="3028" y="1563"/>
                    </a:lnTo>
                    <a:lnTo>
                      <a:pt x="3047" y="1543"/>
                    </a:lnTo>
                    <a:lnTo>
                      <a:pt x="3047" y="1524"/>
                    </a:lnTo>
                    <a:lnTo>
                      <a:pt x="3066" y="1524"/>
                    </a:lnTo>
                    <a:lnTo>
                      <a:pt x="3104" y="1505"/>
                    </a:lnTo>
                    <a:lnTo>
                      <a:pt x="3180" y="1486"/>
                    </a:lnTo>
                    <a:lnTo>
                      <a:pt x="3200" y="1467"/>
                    </a:lnTo>
                    <a:lnTo>
                      <a:pt x="3200" y="1448"/>
                    </a:lnTo>
                    <a:lnTo>
                      <a:pt x="3200" y="1391"/>
                    </a:lnTo>
                    <a:lnTo>
                      <a:pt x="3200" y="1372"/>
                    </a:lnTo>
                    <a:lnTo>
                      <a:pt x="3219" y="1353"/>
                    </a:lnTo>
                    <a:lnTo>
                      <a:pt x="3238" y="1334"/>
                    </a:lnTo>
                    <a:lnTo>
                      <a:pt x="3314" y="1296"/>
                    </a:lnTo>
                    <a:lnTo>
                      <a:pt x="3314" y="1277"/>
                    </a:lnTo>
                    <a:lnTo>
                      <a:pt x="3333" y="1258"/>
                    </a:lnTo>
                    <a:lnTo>
                      <a:pt x="3333" y="1277"/>
                    </a:lnTo>
                    <a:lnTo>
                      <a:pt x="3352" y="1277"/>
                    </a:lnTo>
                    <a:lnTo>
                      <a:pt x="3371" y="1277"/>
                    </a:lnTo>
                    <a:lnTo>
                      <a:pt x="3390" y="1277"/>
                    </a:lnTo>
                    <a:lnTo>
                      <a:pt x="3409" y="1277"/>
                    </a:lnTo>
                    <a:lnTo>
                      <a:pt x="3409" y="1238"/>
                    </a:lnTo>
                    <a:lnTo>
                      <a:pt x="3390" y="1162"/>
                    </a:lnTo>
                    <a:lnTo>
                      <a:pt x="3371" y="1124"/>
                    </a:lnTo>
                    <a:lnTo>
                      <a:pt x="3333" y="1124"/>
                    </a:lnTo>
                    <a:lnTo>
                      <a:pt x="3257" y="1105"/>
                    </a:lnTo>
                    <a:lnTo>
                      <a:pt x="3238" y="1086"/>
                    </a:lnTo>
                    <a:lnTo>
                      <a:pt x="3219" y="1086"/>
                    </a:lnTo>
                    <a:lnTo>
                      <a:pt x="3219" y="1105"/>
                    </a:lnTo>
                    <a:lnTo>
                      <a:pt x="3219" y="1124"/>
                    </a:lnTo>
                    <a:lnTo>
                      <a:pt x="3200" y="1143"/>
                    </a:lnTo>
                    <a:lnTo>
                      <a:pt x="3180" y="1143"/>
                    </a:lnTo>
                    <a:lnTo>
                      <a:pt x="3180" y="1124"/>
                    </a:lnTo>
                    <a:lnTo>
                      <a:pt x="3180" y="1086"/>
                    </a:lnTo>
                    <a:lnTo>
                      <a:pt x="3180" y="1067"/>
                    </a:lnTo>
                    <a:lnTo>
                      <a:pt x="3200" y="1048"/>
                    </a:lnTo>
                    <a:lnTo>
                      <a:pt x="3238" y="953"/>
                    </a:lnTo>
                    <a:lnTo>
                      <a:pt x="3238" y="934"/>
                    </a:lnTo>
                    <a:lnTo>
                      <a:pt x="3257" y="915"/>
                    </a:lnTo>
                    <a:lnTo>
                      <a:pt x="3276" y="896"/>
                    </a:lnTo>
                    <a:lnTo>
                      <a:pt x="3276" y="934"/>
                    </a:lnTo>
                    <a:lnTo>
                      <a:pt x="3276" y="953"/>
                    </a:lnTo>
                    <a:lnTo>
                      <a:pt x="3295" y="991"/>
                    </a:lnTo>
                    <a:lnTo>
                      <a:pt x="3295" y="1010"/>
                    </a:lnTo>
                    <a:lnTo>
                      <a:pt x="3352" y="1010"/>
                    </a:lnTo>
                    <a:lnTo>
                      <a:pt x="3371" y="1029"/>
                    </a:lnTo>
                    <a:lnTo>
                      <a:pt x="3390" y="1048"/>
                    </a:lnTo>
                    <a:lnTo>
                      <a:pt x="3409" y="1067"/>
                    </a:lnTo>
                    <a:lnTo>
                      <a:pt x="3428" y="1086"/>
                    </a:lnTo>
                    <a:lnTo>
                      <a:pt x="3447" y="1105"/>
                    </a:lnTo>
                    <a:lnTo>
                      <a:pt x="3485" y="1124"/>
                    </a:lnTo>
                    <a:lnTo>
                      <a:pt x="3524" y="1124"/>
                    </a:lnTo>
                    <a:lnTo>
                      <a:pt x="3542" y="1124"/>
                    </a:lnTo>
                    <a:lnTo>
                      <a:pt x="3542" y="1143"/>
                    </a:lnTo>
                    <a:lnTo>
                      <a:pt x="3542" y="1162"/>
                    </a:lnTo>
                    <a:lnTo>
                      <a:pt x="3561" y="1162"/>
                    </a:lnTo>
                    <a:lnTo>
                      <a:pt x="3581" y="1182"/>
                    </a:lnTo>
                    <a:lnTo>
                      <a:pt x="3619" y="1182"/>
                    </a:lnTo>
                    <a:lnTo>
                      <a:pt x="3619" y="1200"/>
                    </a:lnTo>
                    <a:lnTo>
                      <a:pt x="3600" y="1219"/>
                    </a:lnTo>
                    <a:lnTo>
                      <a:pt x="3619" y="1219"/>
                    </a:lnTo>
                    <a:lnTo>
                      <a:pt x="3637" y="1238"/>
                    </a:lnTo>
                    <a:lnTo>
                      <a:pt x="3637" y="1258"/>
                    </a:lnTo>
                    <a:lnTo>
                      <a:pt x="3676" y="1277"/>
                    </a:lnTo>
                    <a:lnTo>
                      <a:pt x="3676" y="1296"/>
                    </a:lnTo>
                    <a:lnTo>
                      <a:pt x="3695" y="1314"/>
                    </a:lnTo>
                    <a:lnTo>
                      <a:pt x="3676" y="1334"/>
                    </a:lnTo>
                    <a:lnTo>
                      <a:pt x="3657" y="1353"/>
                    </a:lnTo>
                    <a:lnTo>
                      <a:pt x="3619" y="1372"/>
                    </a:lnTo>
                    <a:lnTo>
                      <a:pt x="3600" y="1391"/>
                    </a:lnTo>
                    <a:lnTo>
                      <a:pt x="3619" y="1410"/>
                    </a:lnTo>
                    <a:lnTo>
                      <a:pt x="3733" y="1372"/>
                    </a:lnTo>
                    <a:lnTo>
                      <a:pt x="3771" y="1391"/>
                    </a:lnTo>
                    <a:lnTo>
                      <a:pt x="3790" y="1410"/>
                    </a:lnTo>
                    <a:lnTo>
                      <a:pt x="3790" y="1429"/>
                    </a:lnTo>
                    <a:lnTo>
                      <a:pt x="3809" y="1448"/>
                    </a:lnTo>
                    <a:lnTo>
                      <a:pt x="3828" y="1467"/>
                    </a:lnTo>
                    <a:lnTo>
                      <a:pt x="3847" y="1448"/>
                    </a:lnTo>
                    <a:lnTo>
                      <a:pt x="3866" y="1410"/>
                    </a:lnTo>
                    <a:lnTo>
                      <a:pt x="3904" y="1391"/>
                    </a:lnTo>
                    <a:lnTo>
                      <a:pt x="3923" y="1391"/>
                    </a:lnTo>
                    <a:lnTo>
                      <a:pt x="3981" y="1448"/>
                    </a:lnTo>
                    <a:lnTo>
                      <a:pt x="4018" y="1467"/>
                    </a:lnTo>
                    <a:lnTo>
                      <a:pt x="4076" y="1448"/>
                    </a:lnTo>
                    <a:lnTo>
                      <a:pt x="4114" y="1429"/>
                    </a:lnTo>
                    <a:lnTo>
                      <a:pt x="4095" y="1410"/>
                    </a:lnTo>
                    <a:lnTo>
                      <a:pt x="4095" y="1391"/>
                    </a:lnTo>
                    <a:lnTo>
                      <a:pt x="4076" y="1391"/>
                    </a:lnTo>
                    <a:lnTo>
                      <a:pt x="4057" y="1391"/>
                    </a:lnTo>
                    <a:lnTo>
                      <a:pt x="4057" y="1353"/>
                    </a:lnTo>
                    <a:lnTo>
                      <a:pt x="4057" y="1372"/>
                    </a:lnTo>
                    <a:lnTo>
                      <a:pt x="4038" y="1372"/>
                    </a:lnTo>
                    <a:lnTo>
                      <a:pt x="4018" y="1353"/>
                    </a:lnTo>
                    <a:lnTo>
                      <a:pt x="4018" y="1314"/>
                    </a:lnTo>
                    <a:lnTo>
                      <a:pt x="3981" y="1296"/>
                    </a:lnTo>
                    <a:lnTo>
                      <a:pt x="3942" y="1277"/>
                    </a:lnTo>
                    <a:lnTo>
                      <a:pt x="3923" y="1258"/>
                    </a:lnTo>
                    <a:lnTo>
                      <a:pt x="3923" y="1238"/>
                    </a:lnTo>
                    <a:lnTo>
                      <a:pt x="3923" y="1200"/>
                    </a:lnTo>
                    <a:lnTo>
                      <a:pt x="3942" y="1182"/>
                    </a:lnTo>
                    <a:lnTo>
                      <a:pt x="3962" y="1162"/>
                    </a:lnTo>
                    <a:lnTo>
                      <a:pt x="3981" y="1162"/>
                    </a:lnTo>
                    <a:lnTo>
                      <a:pt x="4000" y="1162"/>
                    </a:lnTo>
                    <a:lnTo>
                      <a:pt x="4018" y="1182"/>
                    </a:lnTo>
                    <a:lnTo>
                      <a:pt x="4038" y="1200"/>
                    </a:lnTo>
                    <a:lnTo>
                      <a:pt x="4057" y="1219"/>
                    </a:lnTo>
                    <a:lnTo>
                      <a:pt x="4076" y="1219"/>
                    </a:lnTo>
                    <a:lnTo>
                      <a:pt x="4076" y="1238"/>
                    </a:lnTo>
                    <a:lnTo>
                      <a:pt x="4114" y="1238"/>
                    </a:lnTo>
                    <a:lnTo>
                      <a:pt x="4133" y="1258"/>
                    </a:lnTo>
                    <a:lnTo>
                      <a:pt x="4133" y="1277"/>
                    </a:lnTo>
                    <a:lnTo>
                      <a:pt x="4152" y="1296"/>
                    </a:lnTo>
                    <a:lnTo>
                      <a:pt x="4171" y="1296"/>
                    </a:lnTo>
                    <a:lnTo>
                      <a:pt x="4190" y="1314"/>
                    </a:lnTo>
                    <a:lnTo>
                      <a:pt x="4190" y="1334"/>
                    </a:lnTo>
                    <a:lnTo>
                      <a:pt x="4171" y="1334"/>
                    </a:lnTo>
                    <a:lnTo>
                      <a:pt x="4152" y="1334"/>
                    </a:lnTo>
                    <a:lnTo>
                      <a:pt x="4152" y="1372"/>
                    </a:lnTo>
                    <a:lnTo>
                      <a:pt x="4152" y="1391"/>
                    </a:lnTo>
                    <a:lnTo>
                      <a:pt x="4171" y="1429"/>
                    </a:lnTo>
                    <a:lnTo>
                      <a:pt x="4190" y="1467"/>
                    </a:lnTo>
                    <a:lnTo>
                      <a:pt x="4190" y="1543"/>
                    </a:lnTo>
                    <a:lnTo>
                      <a:pt x="4209" y="1563"/>
                    </a:lnTo>
                    <a:lnTo>
                      <a:pt x="4228" y="1581"/>
                    </a:lnTo>
                    <a:lnTo>
                      <a:pt x="4304" y="1619"/>
                    </a:lnTo>
                    <a:lnTo>
                      <a:pt x="4323" y="1639"/>
                    </a:lnTo>
                    <a:lnTo>
                      <a:pt x="4343" y="1658"/>
                    </a:lnTo>
                    <a:lnTo>
                      <a:pt x="4343" y="1677"/>
                    </a:lnTo>
                    <a:lnTo>
                      <a:pt x="4362" y="1695"/>
                    </a:lnTo>
                    <a:lnTo>
                      <a:pt x="4399" y="1715"/>
                    </a:lnTo>
                    <a:lnTo>
                      <a:pt x="4438" y="1753"/>
                    </a:lnTo>
                    <a:lnTo>
                      <a:pt x="4457" y="1772"/>
                    </a:lnTo>
                    <a:lnTo>
                      <a:pt x="4476" y="1791"/>
                    </a:lnTo>
                    <a:lnTo>
                      <a:pt x="4514" y="1791"/>
                    </a:lnTo>
                    <a:lnTo>
                      <a:pt x="4533" y="1772"/>
                    </a:lnTo>
                    <a:lnTo>
                      <a:pt x="4533" y="1753"/>
                    </a:lnTo>
                    <a:lnTo>
                      <a:pt x="4552" y="1753"/>
                    </a:lnTo>
                    <a:lnTo>
                      <a:pt x="4571" y="1791"/>
                    </a:lnTo>
                    <a:lnTo>
                      <a:pt x="4590" y="1791"/>
                    </a:lnTo>
                    <a:lnTo>
                      <a:pt x="4609" y="1791"/>
                    </a:lnTo>
                    <a:lnTo>
                      <a:pt x="4666" y="1791"/>
                    </a:lnTo>
                    <a:lnTo>
                      <a:pt x="4685" y="1791"/>
                    </a:lnTo>
                    <a:lnTo>
                      <a:pt x="4704" y="1829"/>
                    </a:lnTo>
                    <a:lnTo>
                      <a:pt x="4724" y="1829"/>
                    </a:lnTo>
                    <a:lnTo>
                      <a:pt x="4724" y="1848"/>
                    </a:lnTo>
                    <a:lnTo>
                      <a:pt x="4743" y="1829"/>
                    </a:lnTo>
                    <a:lnTo>
                      <a:pt x="4761" y="1829"/>
                    </a:lnTo>
                    <a:lnTo>
                      <a:pt x="4761" y="1810"/>
                    </a:lnTo>
                    <a:lnTo>
                      <a:pt x="4761" y="1791"/>
                    </a:lnTo>
                    <a:lnTo>
                      <a:pt x="4761" y="1753"/>
                    </a:lnTo>
                    <a:lnTo>
                      <a:pt x="4819" y="1695"/>
                    </a:lnTo>
                    <a:lnTo>
                      <a:pt x="4838" y="1677"/>
                    </a:lnTo>
                    <a:lnTo>
                      <a:pt x="4819" y="1658"/>
                    </a:lnTo>
                    <a:lnTo>
                      <a:pt x="4800" y="1658"/>
                    </a:lnTo>
                    <a:lnTo>
                      <a:pt x="4780" y="1658"/>
                    </a:lnTo>
                    <a:lnTo>
                      <a:pt x="4780" y="1639"/>
                    </a:lnTo>
                    <a:lnTo>
                      <a:pt x="4800" y="1619"/>
                    </a:lnTo>
                    <a:lnTo>
                      <a:pt x="4819" y="1619"/>
                    </a:lnTo>
                    <a:lnTo>
                      <a:pt x="4838" y="1600"/>
                    </a:lnTo>
                    <a:lnTo>
                      <a:pt x="4800" y="1600"/>
                    </a:lnTo>
                    <a:lnTo>
                      <a:pt x="4780" y="1600"/>
                    </a:lnTo>
                    <a:lnTo>
                      <a:pt x="4780" y="1581"/>
                    </a:lnTo>
                    <a:lnTo>
                      <a:pt x="4780" y="1543"/>
                    </a:lnTo>
                    <a:lnTo>
                      <a:pt x="4800" y="1543"/>
                    </a:lnTo>
                    <a:lnTo>
                      <a:pt x="4819" y="1543"/>
                    </a:lnTo>
                    <a:lnTo>
                      <a:pt x="4838" y="1543"/>
                    </a:lnTo>
                    <a:lnTo>
                      <a:pt x="4838" y="1524"/>
                    </a:lnTo>
                    <a:lnTo>
                      <a:pt x="4838" y="1486"/>
                    </a:lnTo>
                    <a:lnTo>
                      <a:pt x="4838" y="1467"/>
                    </a:lnTo>
                    <a:lnTo>
                      <a:pt x="4876" y="1467"/>
                    </a:lnTo>
                    <a:lnTo>
                      <a:pt x="4895" y="1467"/>
                    </a:lnTo>
                    <a:lnTo>
                      <a:pt x="4895" y="1486"/>
                    </a:lnTo>
                    <a:lnTo>
                      <a:pt x="4895" y="1505"/>
                    </a:lnTo>
                    <a:lnTo>
                      <a:pt x="4933" y="1505"/>
                    </a:lnTo>
                    <a:lnTo>
                      <a:pt x="4971" y="1486"/>
                    </a:lnTo>
                    <a:lnTo>
                      <a:pt x="4990" y="1486"/>
                    </a:lnTo>
                    <a:lnTo>
                      <a:pt x="5009" y="1467"/>
                    </a:lnTo>
                    <a:lnTo>
                      <a:pt x="4990" y="1448"/>
                    </a:lnTo>
                    <a:lnTo>
                      <a:pt x="4990" y="1429"/>
                    </a:lnTo>
                    <a:lnTo>
                      <a:pt x="5009" y="1410"/>
                    </a:lnTo>
                    <a:lnTo>
                      <a:pt x="5028" y="1410"/>
                    </a:lnTo>
                    <a:lnTo>
                      <a:pt x="5047" y="1353"/>
                    </a:lnTo>
                    <a:lnTo>
                      <a:pt x="5047" y="1334"/>
                    </a:lnTo>
                    <a:lnTo>
                      <a:pt x="5085" y="1314"/>
                    </a:lnTo>
                    <a:lnTo>
                      <a:pt x="5105" y="1314"/>
                    </a:lnTo>
                    <a:lnTo>
                      <a:pt x="5124" y="1314"/>
                    </a:lnTo>
                    <a:lnTo>
                      <a:pt x="5124" y="1296"/>
                    </a:lnTo>
                    <a:lnTo>
                      <a:pt x="5105" y="1296"/>
                    </a:lnTo>
                    <a:lnTo>
                      <a:pt x="5105" y="1277"/>
                    </a:lnTo>
                    <a:lnTo>
                      <a:pt x="5105" y="1258"/>
                    </a:lnTo>
                    <a:lnTo>
                      <a:pt x="5124" y="1238"/>
                    </a:lnTo>
                    <a:lnTo>
                      <a:pt x="5142" y="1238"/>
                    </a:lnTo>
                    <a:lnTo>
                      <a:pt x="5142" y="1143"/>
                    </a:lnTo>
                    <a:lnTo>
                      <a:pt x="5161" y="1105"/>
                    </a:lnTo>
                    <a:lnTo>
                      <a:pt x="5161" y="1067"/>
                    </a:lnTo>
                    <a:lnTo>
                      <a:pt x="5181" y="1048"/>
                    </a:lnTo>
                    <a:lnTo>
                      <a:pt x="5200" y="1029"/>
                    </a:lnTo>
                    <a:lnTo>
                      <a:pt x="5181" y="877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81" name="Freeform 63">
                <a:extLst>
                  <a:ext uri="{FF2B5EF4-FFF2-40B4-BE49-F238E27FC236}">
                    <a16:creationId xmlns:a16="http://schemas.microsoft.com/office/drawing/2014/main" id="{A961A99D-5E66-4E48-ABC6-276C3686C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9388" y="3821113"/>
                <a:ext cx="1584325" cy="1439862"/>
              </a:xfrm>
              <a:custGeom>
                <a:avLst/>
                <a:gdLst>
                  <a:gd name="T0" fmla="*/ 2147483646 w 4401"/>
                  <a:gd name="T1" fmla="*/ 2147483646 h 4001"/>
                  <a:gd name="T2" fmla="*/ 2147483646 w 4401"/>
                  <a:gd name="T3" fmla="*/ 2147483646 h 4001"/>
                  <a:gd name="T4" fmla="*/ 2147483646 w 4401"/>
                  <a:gd name="T5" fmla="*/ 2147483646 h 4001"/>
                  <a:gd name="T6" fmla="*/ 2147483646 w 4401"/>
                  <a:gd name="T7" fmla="*/ 2147483646 h 4001"/>
                  <a:gd name="T8" fmla="*/ 2147483646 w 4401"/>
                  <a:gd name="T9" fmla="*/ 2147483646 h 4001"/>
                  <a:gd name="T10" fmla="*/ 2147483646 w 4401"/>
                  <a:gd name="T11" fmla="*/ 2147483646 h 4001"/>
                  <a:gd name="T12" fmla="*/ 2147483646 w 4401"/>
                  <a:gd name="T13" fmla="*/ 2147483646 h 4001"/>
                  <a:gd name="T14" fmla="*/ 2147483646 w 4401"/>
                  <a:gd name="T15" fmla="*/ 2147483646 h 4001"/>
                  <a:gd name="T16" fmla="*/ 2147483646 w 4401"/>
                  <a:gd name="T17" fmla="*/ 2147483646 h 4001"/>
                  <a:gd name="T18" fmla="*/ 2147483646 w 4401"/>
                  <a:gd name="T19" fmla="*/ 2147483646 h 4001"/>
                  <a:gd name="T20" fmla="*/ 2147483646 w 4401"/>
                  <a:gd name="T21" fmla="*/ 2147483646 h 4001"/>
                  <a:gd name="T22" fmla="*/ 2147483646 w 4401"/>
                  <a:gd name="T23" fmla="*/ 2147483646 h 4001"/>
                  <a:gd name="T24" fmla="*/ 2147483646 w 4401"/>
                  <a:gd name="T25" fmla="*/ 2147483646 h 4001"/>
                  <a:gd name="T26" fmla="*/ 2147483646 w 4401"/>
                  <a:gd name="T27" fmla="*/ 0 h 4001"/>
                  <a:gd name="T28" fmla="*/ 2147483646 w 4401"/>
                  <a:gd name="T29" fmla="*/ 2147483646 h 4001"/>
                  <a:gd name="T30" fmla="*/ 2147483646 w 4401"/>
                  <a:gd name="T31" fmla="*/ 2147483646 h 4001"/>
                  <a:gd name="T32" fmla="*/ 2147483646 w 4401"/>
                  <a:gd name="T33" fmla="*/ 2147483646 h 4001"/>
                  <a:gd name="T34" fmla="*/ 2147483646 w 4401"/>
                  <a:gd name="T35" fmla="*/ 2147483646 h 4001"/>
                  <a:gd name="T36" fmla="*/ 2147483646 w 4401"/>
                  <a:gd name="T37" fmla="*/ 2147483646 h 4001"/>
                  <a:gd name="T38" fmla="*/ 2147483646 w 4401"/>
                  <a:gd name="T39" fmla="*/ 2147483646 h 4001"/>
                  <a:gd name="T40" fmla="*/ 2147483646 w 4401"/>
                  <a:gd name="T41" fmla="*/ 2147483646 h 4001"/>
                  <a:gd name="T42" fmla="*/ 2147483646 w 4401"/>
                  <a:gd name="T43" fmla="*/ 2147483646 h 4001"/>
                  <a:gd name="T44" fmla="*/ 2147483646 w 4401"/>
                  <a:gd name="T45" fmla="*/ 2147483646 h 4001"/>
                  <a:gd name="T46" fmla="*/ 2147483646 w 4401"/>
                  <a:gd name="T47" fmla="*/ 2147483646 h 4001"/>
                  <a:gd name="T48" fmla="*/ 2147483646 w 4401"/>
                  <a:gd name="T49" fmla="*/ 2147483646 h 4001"/>
                  <a:gd name="T50" fmla="*/ 2147483646 w 4401"/>
                  <a:gd name="T51" fmla="*/ 2147483646 h 4001"/>
                  <a:gd name="T52" fmla="*/ 2147483646 w 4401"/>
                  <a:gd name="T53" fmla="*/ 2147483646 h 4001"/>
                  <a:gd name="T54" fmla="*/ 2147483646 w 4401"/>
                  <a:gd name="T55" fmla="*/ 2147483646 h 4001"/>
                  <a:gd name="T56" fmla="*/ 2147483646 w 4401"/>
                  <a:gd name="T57" fmla="*/ 2147483646 h 4001"/>
                  <a:gd name="T58" fmla="*/ 2147483646 w 4401"/>
                  <a:gd name="T59" fmla="*/ 2147483646 h 4001"/>
                  <a:gd name="T60" fmla="*/ 2147483646 w 4401"/>
                  <a:gd name="T61" fmla="*/ 2147483646 h 4001"/>
                  <a:gd name="T62" fmla="*/ 2147483646 w 4401"/>
                  <a:gd name="T63" fmla="*/ 2147483646 h 4001"/>
                  <a:gd name="T64" fmla="*/ 2147483646 w 4401"/>
                  <a:gd name="T65" fmla="*/ 2147483646 h 4001"/>
                  <a:gd name="T66" fmla="*/ 2147483646 w 4401"/>
                  <a:gd name="T67" fmla="*/ 2147483646 h 4001"/>
                  <a:gd name="T68" fmla="*/ 2147483646 w 4401"/>
                  <a:gd name="T69" fmla="*/ 2147483646 h 4001"/>
                  <a:gd name="T70" fmla="*/ 2147483646 w 4401"/>
                  <a:gd name="T71" fmla="*/ 2147483646 h 4001"/>
                  <a:gd name="T72" fmla="*/ 2147483646 w 4401"/>
                  <a:gd name="T73" fmla="*/ 2147483646 h 4001"/>
                  <a:gd name="T74" fmla="*/ 2147483646 w 4401"/>
                  <a:gd name="T75" fmla="*/ 2147483646 h 4001"/>
                  <a:gd name="T76" fmla="*/ 2147483646 w 4401"/>
                  <a:gd name="T77" fmla="*/ 2147483646 h 4001"/>
                  <a:gd name="T78" fmla="*/ 2147483646 w 4401"/>
                  <a:gd name="T79" fmla="*/ 2147483646 h 4001"/>
                  <a:gd name="T80" fmla="*/ 2147483646 w 4401"/>
                  <a:gd name="T81" fmla="*/ 2147483646 h 4001"/>
                  <a:gd name="T82" fmla="*/ 2147483646 w 4401"/>
                  <a:gd name="T83" fmla="*/ 2147483646 h 4001"/>
                  <a:gd name="T84" fmla="*/ 2147483646 w 4401"/>
                  <a:gd name="T85" fmla="*/ 2147483646 h 4001"/>
                  <a:gd name="T86" fmla="*/ 2147483646 w 4401"/>
                  <a:gd name="T87" fmla="*/ 2147483646 h 4001"/>
                  <a:gd name="T88" fmla="*/ 2147483646 w 4401"/>
                  <a:gd name="T89" fmla="*/ 2147483646 h 4001"/>
                  <a:gd name="T90" fmla="*/ 2147483646 w 4401"/>
                  <a:gd name="T91" fmla="*/ 2147483646 h 4001"/>
                  <a:gd name="T92" fmla="*/ 2147483646 w 4401"/>
                  <a:gd name="T93" fmla="*/ 2147483646 h 4001"/>
                  <a:gd name="T94" fmla="*/ 2147483646 w 4401"/>
                  <a:gd name="T95" fmla="*/ 2147483646 h 4001"/>
                  <a:gd name="T96" fmla="*/ 2147483646 w 4401"/>
                  <a:gd name="T97" fmla="*/ 2147483646 h 4001"/>
                  <a:gd name="T98" fmla="*/ 2147483646 w 4401"/>
                  <a:gd name="T99" fmla="*/ 2147483646 h 4001"/>
                  <a:gd name="T100" fmla="*/ 2147483646 w 4401"/>
                  <a:gd name="T101" fmla="*/ 2147483646 h 4001"/>
                  <a:gd name="T102" fmla="*/ 2147483646 w 4401"/>
                  <a:gd name="T103" fmla="*/ 2147483646 h 4001"/>
                  <a:gd name="T104" fmla="*/ 2147483646 w 4401"/>
                  <a:gd name="T105" fmla="*/ 2147483646 h 4001"/>
                  <a:gd name="T106" fmla="*/ 2147483646 w 4401"/>
                  <a:gd name="T107" fmla="*/ 2147483646 h 4001"/>
                  <a:gd name="T108" fmla="*/ 2147483646 w 4401"/>
                  <a:gd name="T109" fmla="*/ 2147483646 h 4001"/>
                  <a:gd name="T110" fmla="*/ 2147483646 w 4401"/>
                  <a:gd name="T111" fmla="*/ 2147483646 h 4001"/>
                  <a:gd name="T112" fmla="*/ 2147483646 w 4401"/>
                  <a:gd name="T113" fmla="*/ 2147483646 h 4001"/>
                  <a:gd name="T114" fmla="*/ 2147483646 w 4401"/>
                  <a:gd name="T115" fmla="*/ 2147483646 h 4001"/>
                  <a:gd name="T116" fmla="*/ 2147483646 w 4401"/>
                  <a:gd name="T117" fmla="*/ 2147483646 h 4001"/>
                  <a:gd name="T118" fmla="*/ 2147483646 w 4401"/>
                  <a:gd name="T119" fmla="*/ 2147483646 h 4001"/>
                  <a:gd name="T120" fmla="*/ 2147483646 w 4401"/>
                  <a:gd name="T121" fmla="*/ 2147483646 h 400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401" h="4001">
                    <a:moveTo>
                      <a:pt x="4400" y="1809"/>
                    </a:moveTo>
                    <a:lnTo>
                      <a:pt x="4362" y="1752"/>
                    </a:lnTo>
                    <a:lnTo>
                      <a:pt x="4324" y="1733"/>
                    </a:lnTo>
                    <a:lnTo>
                      <a:pt x="4228" y="1714"/>
                    </a:lnTo>
                    <a:lnTo>
                      <a:pt x="4114" y="1657"/>
                    </a:lnTo>
                    <a:lnTo>
                      <a:pt x="4095" y="1638"/>
                    </a:lnTo>
                    <a:lnTo>
                      <a:pt x="4076" y="1619"/>
                    </a:lnTo>
                    <a:lnTo>
                      <a:pt x="4057" y="1581"/>
                    </a:lnTo>
                    <a:lnTo>
                      <a:pt x="4038" y="1562"/>
                    </a:lnTo>
                    <a:lnTo>
                      <a:pt x="4000" y="1523"/>
                    </a:lnTo>
                    <a:lnTo>
                      <a:pt x="3886" y="1467"/>
                    </a:lnTo>
                    <a:lnTo>
                      <a:pt x="3847" y="1447"/>
                    </a:lnTo>
                    <a:lnTo>
                      <a:pt x="3828" y="1447"/>
                    </a:lnTo>
                    <a:lnTo>
                      <a:pt x="3809" y="1447"/>
                    </a:lnTo>
                    <a:lnTo>
                      <a:pt x="3791" y="1467"/>
                    </a:lnTo>
                    <a:lnTo>
                      <a:pt x="3771" y="1447"/>
                    </a:lnTo>
                    <a:lnTo>
                      <a:pt x="3733" y="1428"/>
                    </a:lnTo>
                    <a:lnTo>
                      <a:pt x="3657" y="1409"/>
                    </a:lnTo>
                    <a:lnTo>
                      <a:pt x="3542" y="1333"/>
                    </a:lnTo>
                    <a:lnTo>
                      <a:pt x="3447" y="1295"/>
                    </a:lnTo>
                    <a:lnTo>
                      <a:pt x="3390" y="1295"/>
                    </a:lnTo>
                    <a:lnTo>
                      <a:pt x="3352" y="1314"/>
                    </a:lnTo>
                    <a:lnTo>
                      <a:pt x="3352" y="1276"/>
                    </a:lnTo>
                    <a:lnTo>
                      <a:pt x="3371" y="1257"/>
                    </a:lnTo>
                    <a:lnTo>
                      <a:pt x="3371" y="1238"/>
                    </a:lnTo>
                    <a:lnTo>
                      <a:pt x="3371" y="1219"/>
                    </a:lnTo>
                    <a:lnTo>
                      <a:pt x="3371" y="1200"/>
                    </a:lnTo>
                    <a:lnTo>
                      <a:pt x="3352" y="1181"/>
                    </a:lnTo>
                    <a:lnTo>
                      <a:pt x="3333" y="1162"/>
                    </a:lnTo>
                    <a:lnTo>
                      <a:pt x="3333" y="1143"/>
                    </a:lnTo>
                    <a:lnTo>
                      <a:pt x="3333" y="1124"/>
                    </a:lnTo>
                    <a:lnTo>
                      <a:pt x="3352" y="1124"/>
                    </a:lnTo>
                    <a:lnTo>
                      <a:pt x="3371" y="1124"/>
                    </a:lnTo>
                    <a:lnTo>
                      <a:pt x="3390" y="1124"/>
                    </a:lnTo>
                    <a:lnTo>
                      <a:pt x="3410" y="1066"/>
                    </a:lnTo>
                    <a:lnTo>
                      <a:pt x="3410" y="1047"/>
                    </a:lnTo>
                    <a:lnTo>
                      <a:pt x="3371" y="1029"/>
                    </a:lnTo>
                    <a:lnTo>
                      <a:pt x="3333" y="971"/>
                    </a:lnTo>
                    <a:lnTo>
                      <a:pt x="3314" y="952"/>
                    </a:lnTo>
                    <a:lnTo>
                      <a:pt x="3295" y="952"/>
                    </a:lnTo>
                    <a:lnTo>
                      <a:pt x="3257" y="990"/>
                    </a:lnTo>
                    <a:lnTo>
                      <a:pt x="3238" y="990"/>
                    </a:lnTo>
                    <a:lnTo>
                      <a:pt x="3200" y="971"/>
                    </a:lnTo>
                    <a:lnTo>
                      <a:pt x="3181" y="933"/>
                    </a:lnTo>
                    <a:lnTo>
                      <a:pt x="3161" y="914"/>
                    </a:lnTo>
                    <a:lnTo>
                      <a:pt x="3124" y="876"/>
                    </a:lnTo>
                    <a:lnTo>
                      <a:pt x="3029" y="838"/>
                    </a:lnTo>
                    <a:lnTo>
                      <a:pt x="3009" y="838"/>
                    </a:lnTo>
                    <a:lnTo>
                      <a:pt x="3009" y="819"/>
                    </a:lnTo>
                    <a:lnTo>
                      <a:pt x="2990" y="819"/>
                    </a:lnTo>
                    <a:lnTo>
                      <a:pt x="2971" y="781"/>
                    </a:lnTo>
                    <a:lnTo>
                      <a:pt x="2952" y="743"/>
                    </a:lnTo>
                    <a:lnTo>
                      <a:pt x="2933" y="724"/>
                    </a:lnTo>
                    <a:lnTo>
                      <a:pt x="2914" y="705"/>
                    </a:lnTo>
                    <a:lnTo>
                      <a:pt x="2819" y="685"/>
                    </a:lnTo>
                    <a:lnTo>
                      <a:pt x="2780" y="685"/>
                    </a:lnTo>
                    <a:lnTo>
                      <a:pt x="2724" y="705"/>
                    </a:lnTo>
                    <a:lnTo>
                      <a:pt x="2667" y="705"/>
                    </a:lnTo>
                    <a:lnTo>
                      <a:pt x="2648" y="705"/>
                    </a:lnTo>
                    <a:lnTo>
                      <a:pt x="2590" y="743"/>
                    </a:lnTo>
                    <a:lnTo>
                      <a:pt x="2571" y="743"/>
                    </a:lnTo>
                    <a:lnTo>
                      <a:pt x="2533" y="724"/>
                    </a:lnTo>
                    <a:lnTo>
                      <a:pt x="2514" y="724"/>
                    </a:lnTo>
                    <a:lnTo>
                      <a:pt x="2495" y="705"/>
                    </a:lnTo>
                    <a:lnTo>
                      <a:pt x="2476" y="685"/>
                    </a:lnTo>
                    <a:lnTo>
                      <a:pt x="2457" y="666"/>
                    </a:lnTo>
                    <a:lnTo>
                      <a:pt x="2457" y="648"/>
                    </a:lnTo>
                    <a:lnTo>
                      <a:pt x="2457" y="629"/>
                    </a:lnTo>
                    <a:lnTo>
                      <a:pt x="2438" y="629"/>
                    </a:lnTo>
                    <a:lnTo>
                      <a:pt x="2419" y="609"/>
                    </a:lnTo>
                    <a:lnTo>
                      <a:pt x="2400" y="609"/>
                    </a:lnTo>
                    <a:lnTo>
                      <a:pt x="2362" y="629"/>
                    </a:lnTo>
                    <a:lnTo>
                      <a:pt x="2362" y="609"/>
                    </a:lnTo>
                    <a:lnTo>
                      <a:pt x="2343" y="590"/>
                    </a:lnTo>
                    <a:lnTo>
                      <a:pt x="2343" y="552"/>
                    </a:lnTo>
                    <a:lnTo>
                      <a:pt x="2323" y="533"/>
                    </a:lnTo>
                    <a:lnTo>
                      <a:pt x="2323" y="514"/>
                    </a:lnTo>
                    <a:lnTo>
                      <a:pt x="2286" y="495"/>
                    </a:lnTo>
                    <a:lnTo>
                      <a:pt x="2247" y="495"/>
                    </a:lnTo>
                    <a:lnTo>
                      <a:pt x="2209" y="476"/>
                    </a:lnTo>
                    <a:lnTo>
                      <a:pt x="2209" y="438"/>
                    </a:lnTo>
                    <a:lnTo>
                      <a:pt x="2190" y="419"/>
                    </a:lnTo>
                    <a:lnTo>
                      <a:pt x="2190" y="400"/>
                    </a:lnTo>
                    <a:lnTo>
                      <a:pt x="2190" y="362"/>
                    </a:lnTo>
                    <a:lnTo>
                      <a:pt x="2171" y="343"/>
                    </a:lnTo>
                    <a:lnTo>
                      <a:pt x="2171" y="324"/>
                    </a:lnTo>
                    <a:lnTo>
                      <a:pt x="2133" y="324"/>
                    </a:lnTo>
                    <a:lnTo>
                      <a:pt x="2114" y="304"/>
                    </a:lnTo>
                    <a:lnTo>
                      <a:pt x="2114" y="286"/>
                    </a:lnTo>
                    <a:lnTo>
                      <a:pt x="2114" y="267"/>
                    </a:lnTo>
                    <a:lnTo>
                      <a:pt x="2114" y="248"/>
                    </a:lnTo>
                    <a:lnTo>
                      <a:pt x="2095" y="228"/>
                    </a:lnTo>
                    <a:lnTo>
                      <a:pt x="2095" y="209"/>
                    </a:lnTo>
                    <a:lnTo>
                      <a:pt x="2095" y="190"/>
                    </a:lnTo>
                    <a:lnTo>
                      <a:pt x="2095" y="172"/>
                    </a:lnTo>
                    <a:lnTo>
                      <a:pt x="2095" y="152"/>
                    </a:lnTo>
                    <a:lnTo>
                      <a:pt x="2076" y="152"/>
                    </a:lnTo>
                    <a:lnTo>
                      <a:pt x="2057" y="152"/>
                    </a:lnTo>
                    <a:lnTo>
                      <a:pt x="2038" y="133"/>
                    </a:lnTo>
                    <a:lnTo>
                      <a:pt x="2038" y="114"/>
                    </a:lnTo>
                    <a:lnTo>
                      <a:pt x="2019" y="95"/>
                    </a:lnTo>
                    <a:lnTo>
                      <a:pt x="2019" y="76"/>
                    </a:lnTo>
                    <a:lnTo>
                      <a:pt x="1981" y="38"/>
                    </a:lnTo>
                    <a:lnTo>
                      <a:pt x="1942" y="19"/>
                    </a:lnTo>
                    <a:lnTo>
                      <a:pt x="1923" y="0"/>
                    </a:lnTo>
                    <a:lnTo>
                      <a:pt x="1866" y="19"/>
                    </a:lnTo>
                    <a:lnTo>
                      <a:pt x="1828" y="76"/>
                    </a:lnTo>
                    <a:lnTo>
                      <a:pt x="1828" y="133"/>
                    </a:lnTo>
                    <a:lnTo>
                      <a:pt x="1809" y="172"/>
                    </a:lnTo>
                    <a:lnTo>
                      <a:pt x="1790" y="172"/>
                    </a:lnTo>
                    <a:lnTo>
                      <a:pt x="1752" y="133"/>
                    </a:lnTo>
                    <a:lnTo>
                      <a:pt x="1733" y="133"/>
                    </a:lnTo>
                    <a:lnTo>
                      <a:pt x="1714" y="172"/>
                    </a:lnTo>
                    <a:lnTo>
                      <a:pt x="1695" y="190"/>
                    </a:lnTo>
                    <a:lnTo>
                      <a:pt x="1676" y="209"/>
                    </a:lnTo>
                    <a:lnTo>
                      <a:pt x="1714" y="248"/>
                    </a:lnTo>
                    <a:lnTo>
                      <a:pt x="1752" y="286"/>
                    </a:lnTo>
                    <a:lnTo>
                      <a:pt x="1790" y="343"/>
                    </a:lnTo>
                    <a:lnTo>
                      <a:pt x="1828" y="419"/>
                    </a:lnTo>
                    <a:lnTo>
                      <a:pt x="1828" y="438"/>
                    </a:lnTo>
                    <a:lnTo>
                      <a:pt x="1828" y="457"/>
                    </a:lnTo>
                    <a:lnTo>
                      <a:pt x="1790" y="476"/>
                    </a:lnTo>
                    <a:lnTo>
                      <a:pt x="1771" y="476"/>
                    </a:lnTo>
                    <a:lnTo>
                      <a:pt x="1752" y="476"/>
                    </a:lnTo>
                    <a:lnTo>
                      <a:pt x="1676" y="476"/>
                    </a:lnTo>
                    <a:lnTo>
                      <a:pt x="1638" y="457"/>
                    </a:lnTo>
                    <a:lnTo>
                      <a:pt x="1619" y="438"/>
                    </a:lnTo>
                    <a:lnTo>
                      <a:pt x="1619" y="400"/>
                    </a:lnTo>
                    <a:lnTo>
                      <a:pt x="1581" y="362"/>
                    </a:lnTo>
                    <a:lnTo>
                      <a:pt x="1581" y="343"/>
                    </a:lnTo>
                    <a:lnTo>
                      <a:pt x="1561" y="343"/>
                    </a:lnTo>
                    <a:lnTo>
                      <a:pt x="1524" y="343"/>
                    </a:lnTo>
                    <a:lnTo>
                      <a:pt x="1485" y="343"/>
                    </a:lnTo>
                    <a:lnTo>
                      <a:pt x="1447" y="324"/>
                    </a:lnTo>
                    <a:lnTo>
                      <a:pt x="1409" y="343"/>
                    </a:lnTo>
                    <a:lnTo>
                      <a:pt x="1390" y="324"/>
                    </a:lnTo>
                    <a:lnTo>
                      <a:pt x="1371" y="324"/>
                    </a:lnTo>
                    <a:lnTo>
                      <a:pt x="1352" y="324"/>
                    </a:lnTo>
                    <a:lnTo>
                      <a:pt x="1333" y="304"/>
                    </a:lnTo>
                    <a:lnTo>
                      <a:pt x="1314" y="304"/>
                    </a:lnTo>
                    <a:lnTo>
                      <a:pt x="1257" y="324"/>
                    </a:lnTo>
                    <a:lnTo>
                      <a:pt x="1219" y="324"/>
                    </a:lnTo>
                    <a:lnTo>
                      <a:pt x="1200" y="324"/>
                    </a:lnTo>
                    <a:lnTo>
                      <a:pt x="1180" y="324"/>
                    </a:lnTo>
                    <a:lnTo>
                      <a:pt x="1162" y="304"/>
                    </a:lnTo>
                    <a:lnTo>
                      <a:pt x="1124" y="267"/>
                    </a:lnTo>
                    <a:lnTo>
                      <a:pt x="1124" y="248"/>
                    </a:lnTo>
                    <a:lnTo>
                      <a:pt x="1104" y="248"/>
                    </a:lnTo>
                    <a:lnTo>
                      <a:pt x="1085" y="248"/>
                    </a:lnTo>
                    <a:lnTo>
                      <a:pt x="1066" y="248"/>
                    </a:lnTo>
                    <a:lnTo>
                      <a:pt x="1048" y="228"/>
                    </a:lnTo>
                    <a:lnTo>
                      <a:pt x="1028" y="228"/>
                    </a:lnTo>
                    <a:lnTo>
                      <a:pt x="1009" y="228"/>
                    </a:lnTo>
                    <a:lnTo>
                      <a:pt x="971" y="209"/>
                    </a:lnTo>
                    <a:lnTo>
                      <a:pt x="933" y="209"/>
                    </a:lnTo>
                    <a:lnTo>
                      <a:pt x="933" y="228"/>
                    </a:lnTo>
                    <a:lnTo>
                      <a:pt x="857" y="267"/>
                    </a:lnTo>
                    <a:lnTo>
                      <a:pt x="799" y="286"/>
                    </a:lnTo>
                    <a:lnTo>
                      <a:pt x="704" y="343"/>
                    </a:lnTo>
                    <a:lnTo>
                      <a:pt x="647" y="381"/>
                    </a:lnTo>
                    <a:lnTo>
                      <a:pt x="609" y="400"/>
                    </a:lnTo>
                    <a:lnTo>
                      <a:pt x="590" y="400"/>
                    </a:lnTo>
                    <a:lnTo>
                      <a:pt x="571" y="400"/>
                    </a:lnTo>
                    <a:lnTo>
                      <a:pt x="514" y="400"/>
                    </a:lnTo>
                    <a:lnTo>
                      <a:pt x="495" y="381"/>
                    </a:lnTo>
                    <a:lnTo>
                      <a:pt x="495" y="400"/>
                    </a:lnTo>
                    <a:lnTo>
                      <a:pt x="476" y="400"/>
                    </a:lnTo>
                    <a:lnTo>
                      <a:pt x="438" y="438"/>
                    </a:lnTo>
                    <a:lnTo>
                      <a:pt x="381" y="495"/>
                    </a:lnTo>
                    <a:lnTo>
                      <a:pt x="305" y="571"/>
                    </a:lnTo>
                    <a:lnTo>
                      <a:pt x="305" y="590"/>
                    </a:lnTo>
                    <a:lnTo>
                      <a:pt x="305" y="609"/>
                    </a:lnTo>
                    <a:lnTo>
                      <a:pt x="323" y="629"/>
                    </a:lnTo>
                    <a:lnTo>
                      <a:pt x="323" y="648"/>
                    </a:lnTo>
                    <a:lnTo>
                      <a:pt x="305" y="666"/>
                    </a:lnTo>
                    <a:lnTo>
                      <a:pt x="305" y="685"/>
                    </a:lnTo>
                    <a:lnTo>
                      <a:pt x="286" y="685"/>
                    </a:lnTo>
                    <a:lnTo>
                      <a:pt x="266" y="685"/>
                    </a:lnTo>
                    <a:lnTo>
                      <a:pt x="247" y="666"/>
                    </a:lnTo>
                    <a:lnTo>
                      <a:pt x="247" y="685"/>
                    </a:lnTo>
                    <a:lnTo>
                      <a:pt x="247" y="705"/>
                    </a:lnTo>
                    <a:lnTo>
                      <a:pt x="266" y="724"/>
                    </a:lnTo>
                    <a:lnTo>
                      <a:pt x="266" y="743"/>
                    </a:lnTo>
                    <a:lnTo>
                      <a:pt x="286" y="743"/>
                    </a:lnTo>
                    <a:lnTo>
                      <a:pt x="286" y="762"/>
                    </a:lnTo>
                    <a:lnTo>
                      <a:pt x="305" y="781"/>
                    </a:lnTo>
                    <a:lnTo>
                      <a:pt x="305" y="800"/>
                    </a:lnTo>
                    <a:lnTo>
                      <a:pt x="286" y="838"/>
                    </a:lnTo>
                    <a:lnTo>
                      <a:pt x="266" y="838"/>
                    </a:lnTo>
                    <a:lnTo>
                      <a:pt x="247" y="819"/>
                    </a:lnTo>
                    <a:lnTo>
                      <a:pt x="228" y="857"/>
                    </a:lnTo>
                    <a:lnTo>
                      <a:pt x="209" y="895"/>
                    </a:lnTo>
                    <a:lnTo>
                      <a:pt x="190" y="971"/>
                    </a:lnTo>
                    <a:lnTo>
                      <a:pt x="190" y="990"/>
                    </a:lnTo>
                    <a:lnTo>
                      <a:pt x="190" y="1010"/>
                    </a:lnTo>
                    <a:lnTo>
                      <a:pt x="228" y="1047"/>
                    </a:lnTo>
                    <a:lnTo>
                      <a:pt x="228" y="1066"/>
                    </a:lnTo>
                    <a:lnTo>
                      <a:pt x="228" y="1105"/>
                    </a:lnTo>
                    <a:lnTo>
                      <a:pt x="228" y="1124"/>
                    </a:lnTo>
                    <a:lnTo>
                      <a:pt x="247" y="1143"/>
                    </a:lnTo>
                    <a:lnTo>
                      <a:pt x="266" y="1162"/>
                    </a:lnTo>
                    <a:lnTo>
                      <a:pt x="266" y="1200"/>
                    </a:lnTo>
                    <a:lnTo>
                      <a:pt x="266" y="1219"/>
                    </a:lnTo>
                    <a:lnTo>
                      <a:pt x="228" y="1238"/>
                    </a:lnTo>
                    <a:lnTo>
                      <a:pt x="228" y="1257"/>
                    </a:lnTo>
                    <a:lnTo>
                      <a:pt x="266" y="1295"/>
                    </a:lnTo>
                    <a:lnTo>
                      <a:pt x="266" y="1314"/>
                    </a:lnTo>
                    <a:lnTo>
                      <a:pt x="286" y="1314"/>
                    </a:lnTo>
                    <a:lnTo>
                      <a:pt x="305" y="1314"/>
                    </a:lnTo>
                    <a:lnTo>
                      <a:pt x="323" y="1314"/>
                    </a:lnTo>
                    <a:lnTo>
                      <a:pt x="323" y="1333"/>
                    </a:lnTo>
                    <a:lnTo>
                      <a:pt x="323" y="1352"/>
                    </a:lnTo>
                    <a:lnTo>
                      <a:pt x="323" y="1371"/>
                    </a:lnTo>
                    <a:lnTo>
                      <a:pt x="305" y="1391"/>
                    </a:lnTo>
                    <a:lnTo>
                      <a:pt x="266" y="1409"/>
                    </a:lnTo>
                    <a:lnTo>
                      <a:pt x="171" y="1467"/>
                    </a:lnTo>
                    <a:lnTo>
                      <a:pt x="133" y="1486"/>
                    </a:lnTo>
                    <a:lnTo>
                      <a:pt x="114" y="1486"/>
                    </a:lnTo>
                    <a:lnTo>
                      <a:pt x="76" y="1486"/>
                    </a:lnTo>
                    <a:lnTo>
                      <a:pt x="38" y="1486"/>
                    </a:lnTo>
                    <a:lnTo>
                      <a:pt x="19" y="1505"/>
                    </a:lnTo>
                    <a:lnTo>
                      <a:pt x="0" y="1523"/>
                    </a:lnTo>
                    <a:lnTo>
                      <a:pt x="0" y="1543"/>
                    </a:lnTo>
                    <a:lnTo>
                      <a:pt x="19" y="1562"/>
                    </a:lnTo>
                    <a:lnTo>
                      <a:pt x="38" y="1562"/>
                    </a:lnTo>
                    <a:lnTo>
                      <a:pt x="76" y="1543"/>
                    </a:lnTo>
                    <a:lnTo>
                      <a:pt x="95" y="1543"/>
                    </a:lnTo>
                    <a:lnTo>
                      <a:pt x="133" y="1562"/>
                    </a:lnTo>
                    <a:lnTo>
                      <a:pt x="247" y="1657"/>
                    </a:lnTo>
                    <a:lnTo>
                      <a:pt x="323" y="1714"/>
                    </a:lnTo>
                    <a:lnTo>
                      <a:pt x="476" y="1772"/>
                    </a:lnTo>
                    <a:lnTo>
                      <a:pt x="495" y="1809"/>
                    </a:lnTo>
                    <a:lnTo>
                      <a:pt x="476" y="1828"/>
                    </a:lnTo>
                    <a:lnTo>
                      <a:pt x="457" y="1848"/>
                    </a:lnTo>
                    <a:lnTo>
                      <a:pt x="400" y="1886"/>
                    </a:lnTo>
                    <a:lnTo>
                      <a:pt x="342" y="1943"/>
                    </a:lnTo>
                    <a:lnTo>
                      <a:pt x="286" y="2076"/>
                    </a:lnTo>
                    <a:lnTo>
                      <a:pt x="228" y="2171"/>
                    </a:lnTo>
                    <a:lnTo>
                      <a:pt x="228" y="2190"/>
                    </a:lnTo>
                    <a:lnTo>
                      <a:pt x="247" y="2248"/>
                    </a:lnTo>
                    <a:lnTo>
                      <a:pt x="247" y="2324"/>
                    </a:lnTo>
                    <a:lnTo>
                      <a:pt x="247" y="2343"/>
                    </a:lnTo>
                    <a:lnTo>
                      <a:pt x="266" y="2400"/>
                    </a:lnTo>
                    <a:lnTo>
                      <a:pt x="266" y="2476"/>
                    </a:lnTo>
                    <a:lnTo>
                      <a:pt x="286" y="2514"/>
                    </a:lnTo>
                    <a:lnTo>
                      <a:pt x="342" y="2647"/>
                    </a:lnTo>
                    <a:lnTo>
                      <a:pt x="457" y="2571"/>
                    </a:lnTo>
                    <a:lnTo>
                      <a:pt x="495" y="2552"/>
                    </a:lnTo>
                    <a:lnTo>
                      <a:pt x="514" y="2552"/>
                    </a:lnTo>
                    <a:lnTo>
                      <a:pt x="533" y="2552"/>
                    </a:lnTo>
                    <a:lnTo>
                      <a:pt x="609" y="2590"/>
                    </a:lnTo>
                    <a:lnTo>
                      <a:pt x="667" y="2629"/>
                    </a:lnTo>
                    <a:lnTo>
                      <a:pt x="704" y="2647"/>
                    </a:lnTo>
                    <a:lnTo>
                      <a:pt x="762" y="2610"/>
                    </a:lnTo>
                    <a:lnTo>
                      <a:pt x="799" y="2571"/>
                    </a:lnTo>
                    <a:lnTo>
                      <a:pt x="819" y="2514"/>
                    </a:lnTo>
                    <a:lnTo>
                      <a:pt x="799" y="2438"/>
                    </a:lnTo>
                    <a:lnTo>
                      <a:pt x="762" y="2324"/>
                    </a:lnTo>
                    <a:lnTo>
                      <a:pt x="762" y="2285"/>
                    </a:lnTo>
                    <a:lnTo>
                      <a:pt x="762" y="2248"/>
                    </a:lnTo>
                    <a:lnTo>
                      <a:pt x="762" y="2229"/>
                    </a:lnTo>
                    <a:lnTo>
                      <a:pt x="781" y="2209"/>
                    </a:lnTo>
                    <a:lnTo>
                      <a:pt x="799" y="2209"/>
                    </a:lnTo>
                    <a:lnTo>
                      <a:pt x="819" y="2209"/>
                    </a:lnTo>
                    <a:lnTo>
                      <a:pt x="838" y="2209"/>
                    </a:lnTo>
                    <a:lnTo>
                      <a:pt x="857" y="2209"/>
                    </a:lnTo>
                    <a:lnTo>
                      <a:pt x="933" y="2305"/>
                    </a:lnTo>
                    <a:lnTo>
                      <a:pt x="971" y="2362"/>
                    </a:lnTo>
                    <a:lnTo>
                      <a:pt x="1009" y="2457"/>
                    </a:lnTo>
                    <a:lnTo>
                      <a:pt x="1028" y="2476"/>
                    </a:lnTo>
                    <a:lnTo>
                      <a:pt x="1048" y="2495"/>
                    </a:lnTo>
                    <a:lnTo>
                      <a:pt x="1180" y="2552"/>
                    </a:lnTo>
                    <a:lnTo>
                      <a:pt x="1219" y="2590"/>
                    </a:lnTo>
                    <a:lnTo>
                      <a:pt x="1238" y="2647"/>
                    </a:lnTo>
                    <a:lnTo>
                      <a:pt x="1276" y="2705"/>
                    </a:lnTo>
                    <a:lnTo>
                      <a:pt x="1314" y="2762"/>
                    </a:lnTo>
                    <a:lnTo>
                      <a:pt x="1390" y="2819"/>
                    </a:lnTo>
                    <a:lnTo>
                      <a:pt x="1600" y="2952"/>
                    </a:lnTo>
                    <a:lnTo>
                      <a:pt x="1619" y="2952"/>
                    </a:lnTo>
                    <a:lnTo>
                      <a:pt x="1714" y="2971"/>
                    </a:lnTo>
                    <a:lnTo>
                      <a:pt x="1733" y="2991"/>
                    </a:lnTo>
                    <a:lnTo>
                      <a:pt x="1733" y="3010"/>
                    </a:lnTo>
                    <a:lnTo>
                      <a:pt x="1733" y="3028"/>
                    </a:lnTo>
                    <a:lnTo>
                      <a:pt x="1714" y="3028"/>
                    </a:lnTo>
                    <a:lnTo>
                      <a:pt x="1657" y="3086"/>
                    </a:lnTo>
                    <a:lnTo>
                      <a:pt x="1638" y="3105"/>
                    </a:lnTo>
                    <a:lnTo>
                      <a:pt x="1619" y="3086"/>
                    </a:lnTo>
                    <a:lnTo>
                      <a:pt x="1600" y="3086"/>
                    </a:lnTo>
                    <a:lnTo>
                      <a:pt x="1600" y="3105"/>
                    </a:lnTo>
                    <a:lnTo>
                      <a:pt x="1581" y="3143"/>
                    </a:lnTo>
                    <a:lnTo>
                      <a:pt x="1561" y="3143"/>
                    </a:lnTo>
                    <a:lnTo>
                      <a:pt x="1542" y="3124"/>
                    </a:lnTo>
                    <a:lnTo>
                      <a:pt x="1524" y="3124"/>
                    </a:lnTo>
                    <a:lnTo>
                      <a:pt x="1505" y="3143"/>
                    </a:lnTo>
                    <a:lnTo>
                      <a:pt x="1485" y="3143"/>
                    </a:lnTo>
                    <a:lnTo>
                      <a:pt x="1485" y="3162"/>
                    </a:lnTo>
                    <a:lnTo>
                      <a:pt x="1485" y="3181"/>
                    </a:lnTo>
                    <a:lnTo>
                      <a:pt x="1466" y="3181"/>
                    </a:lnTo>
                    <a:lnTo>
                      <a:pt x="1485" y="3200"/>
                    </a:lnTo>
                    <a:lnTo>
                      <a:pt x="1676" y="3295"/>
                    </a:lnTo>
                    <a:lnTo>
                      <a:pt x="1695" y="3314"/>
                    </a:lnTo>
                    <a:lnTo>
                      <a:pt x="1714" y="3352"/>
                    </a:lnTo>
                    <a:lnTo>
                      <a:pt x="1714" y="3372"/>
                    </a:lnTo>
                    <a:lnTo>
                      <a:pt x="1733" y="3448"/>
                    </a:lnTo>
                    <a:lnTo>
                      <a:pt x="1771" y="3428"/>
                    </a:lnTo>
                    <a:lnTo>
                      <a:pt x="1866" y="3390"/>
                    </a:lnTo>
                    <a:lnTo>
                      <a:pt x="1886" y="3390"/>
                    </a:lnTo>
                    <a:lnTo>
                      <a:pt x="1905" y="3372"/>
                    </a:lnTo>
                    <a:lnTo>
                      <a:pt x="1905" y="3390"/>
                    </a:lnTo>
                    <a:lnTo>
                      <a:pt x="2000" y="3448"/>
                    </a:lnTo>
                    <a:lnTo>
                      <a:pt x="2019" y="3448"/>
                    </a:lnTo>
                    <a:lnTo>
                      <a:pt x="2019" y="3467"/>
                    </a:lnTo>
                    <a:lnTo>
                      <a:pt x="2019" y="3486"/>
                    </a:lnTo>
                    <a:lnTo>
                      <a:pt x="2038" y="3504"/>
                    </a:lnTo>
                    <a:lnTo>
                      <a:pt x="2057" y="3524"/>
                    </a:lnTo>
                    <a:lnTo>
                      <a:pt x="2228" y="3657"/>
                    </a:lnTo>
                    <a:lnTo>
                      <a:pt x="2247" y="3657"/>
                    </a:lnTo>
                    <a:lnTo>
                      <a:pt x="2267" y="3657"/>
                    </a:lnTo>
                    <a:lnTo>
                      <a:pt x="2286" y="3657"/>
                    </a:lnTo>
                    <a:lnTo>
                      <a:pt x="2304" y="3657"/>
                    </a:lnTo>
                    <a:lnTo>
                      <a:pt x="2323" y="3657"/>
                    </a:lnTo>
                    <a:lnTo>
                      <a:pt x="2343" y="3676"/>
                    </a:lnTo>
                    <a:lnTo>
                      <a:pt x="2362" y="3695"/>
                    </a:lnTo>
                    <a:lnTo>
                      <a:pt x="2362" y="3714"/>
                    </a:lnTo>
                    <a:lnTo>
                      <a:pt x="2381" y="3714"/>
                    </a:lnTo>
                    <a:lnTo>
                      <a:pt x="2400" y="3790"/>
                    </a:lnTo>
                    <a:lnTo>
                      <a:pt x="2400" y="3829"/>
                    </a:lnTo>
                    <a:lnTo>
                      <a:pt x="2514" y="3790"/>
                    </a:lnTo>
                    <a:lnTo>
                      <a:pt x="2571" y="3790"/>
                    </a:lnTo>
                    <a:lnTo>
                      <a:pt x="2590" y="3809"/>
                    </a:lnTo>
                    <a:lnTo>
                      <a:pt x="2590" y="3829"/>
                    </a:lnTo>
                    <a:lnTo>
                      <a:pt x="2609" y="3829"/>
                    </a:lnTo>
                    <a:lnTo>
                      <a:pt x="2628" y="3829"/>
                    </a:lnTo>
                    <a:lnTo>
                      <a:pt x="2648" y="3809"/>
                    </a:lnTo>
                    <a:lnTo>
                      <a:pt x="2743" y="3829"/>
                    </a:lnTo>
                    <a:lnTo>
                      <a:pt x="2762" y="3809"/>
                    </a:lnTo>
                    <a:lnTo>
                      <a:pt x="2780" y="3809"/>
                    </a:lnTo>
                    <a:lnTo>
                      <a:pt x="2780" y="3790"/>
                    </a:lnTo>
                    <a:lnTo>
                      <a:pt x="2800" y="3771"/>
                    </a:lnTo>
                    <a:lnTo>
                      <a:pt x="2819" y="3771"/>
                    </a:lnTo>
                    <a:lnTo>
                      <a:pt x="2876" y="3790"/>
                    </a:lnTo>
                    <a:lnTo>
                      <a:pt x="2895" y="3809"/>
                    </a:lnTo>
                    <a:lnTo>
                      <a:pt x="2914" y="3809"/>
                    </a:lnTo>
                    <a:lnTo>
                      <a:pt x="2914" y="3829"/>
                    </a:lnTo>
                    <a:lnTo>
                      <a:pt x="2895" y="3867"/>
                    </a:lnTo>
                    <a:lnTo>
                      <a:pt x="2895" y="3885"/>
                    </a:lnTo>
                    <a:lnTo>
                      <a:pt x="2914" y="3885"/>
                    </a:lnTo>
                    <a:lnTo>
                      <a:pt x="2952" y="3867"/>
                    </a:lnTo>
                    <a:lnTo>
                      <a:pt x="2971" y="3867"/>
                    </a:lnTo>
                    <a:lnTo>
                      <a:pt x="2990" y="3885"/>
                    </a:lnTo>
                    <a:lnTo>
                      <a:pt x="2971" y="3905"/>
                    </a:lnTo>
                    <a:lnTo>
                      <a:pt x="2971" y="3924"/>
                    </a:lnTo>
                    <a:lnTo>
                      <a:pt x="2990" y="3943"/>
                    </a:lnTo>
                    <a:lnTo>
                      <a:pt x="3009" y="3924"/>
                    </a:lnTo>
                    <a:lnTo>
                      <a:pt x="3029" y="3924"/>
                    </a:lnTo>
                    <a:lnTo>
                      <a:pt x="3029" y="3943"/>
                    </a:lnTo>
                    <a:lnTo>
                      <a:pt x="3029" y="3962"/>
                    </a:lnTo>
                    <a:lnTo>
                      <a:pt x="3029" y="3981"/>
                    </a:lnTo>
                    <a:lnTo>
                      <a:pt x="3066" y="4000"/>
                    </a:lnTo>
                    <a:lnTo>
                      <a:pt x="3085" y="4000"/>
                    </a:lnTo>
                    <a:lnTo>
                      <a:pt x="3105" y="4000"/>
                    </a:lnTo>
                    <a:lnTo>
                      <a:pt x="3124" y="3981"/>
                    </a:lnTo>
                    <a:lnTo>
                      <a:pt x="3143" y="3981"/>
                    </a:lnTo>
                    <a:lnTo>
                      <a:pt x="3161" y="3962"/>
                    </a:lnTo>
                    <a:lnTo>
                      <a:pt x="3181" y="3924"/>
                    </a:lnTo>
                    <a:lnTo>
                      <a:pt x="3200" y="3905"/>
                    </a:lnTo>
                    <a:lnTo>
                      <a:pt x="3200" y="3885"/>
                    </a:lnTo>
                    <a:lnTo>
                      <a:pt x="3219" y="3867"/>
                    </a:lnTo>
                    <a:lnTo>
                      <a:pt x="3181" y="3867"/>
                    </a:lnTo>
                    <a:lnTo>
                      <a:pt x="3161" y="3848"/>
                    </a:lnTo>
                    <a:lnTo>
                      <a:pt x="3161" y="3790"/>
                    </a:lnTo>
                    <a:lnTo>
                      <a:pt x="3161" y="3753"/>
                    </a:lnTo>
                    <a:lnTo>
                      <a:pt x="3161" y="3733"/>
                    </a:lnTo>
                    <a:lnTo>
                      <a:pt x="3161" y="3714"/>
                    </a:lnTo>
                    <a:lnTo>
                      <a:pt x="3181" y="3676"/>
                    </a:lnTo>
                    <a:lnTo>
                      <a:pt x="3200" y="3657"/>
                    </a:lnTo>
                    <a:lnTo>
                      <a:pt x="3219" y="3657"/>
                    </a:lnTo>
                    <a:lnTo>
                      <a:pt x="3238" y="3638"/>
                    </a:lnTo>
                    <a:lnTo>
                      <a:pt x="3257" y="3619"/>
                    </a:lnTo>
                    <a:lnTo>
                      <a:pt x="3257" y="3562"/>
                    </a:lnTo>
                    <a:lnTo>
                      <a:pt x="3257" y="3504"/>
                    </a:lnTo>
                    <a:lnTo>
                      <a:pt x="3295" y="3448"/>
                    </a:lnTo>
                    <a:lnTo>
                      <a:pt x="3333" y="3428"/>
                    </a:lnTo>
                    <a:lnTo>
                      <a:pt x="3352" y="3428"/>
                    </a:lnTo>
                    <a:lnTo>
                      <a:pt x="3371" y="3428"/>
                    </a:lnTo>
                    <a:lnTo>
                      <a:pt x="3410" y="3428"/>
                    </a:lnTo>
                    <a:lnTo>
                      <a:pt x="3410" y="3409"/>
                    </a:lnTo>
                    <a:lnTo>
                      <a:pt x="3410" y="3372"/>
                    </a:lnTo>
                    <a:lnTo>
                      <a:pt x="3390" y="3314"/>
                    </a:lnTo>
                    <a:lnTo>
                      <a:pt x="3390" y="3295"/>
                    </a:lnTo>
                    <a:lnTo>
                      <a:pt x="3428" y="3295"/>
                    </a:lnTo>
                    <a:lnTo>
                      <a:pt x="3428" y="3314"/>
                    </a:lnTo>
                    <a:lnTo>
                      <a:pt x="3447" y="3314"/>
                    </a:lnTo>
                    <a:lnTo>
                      <a:pt x="3466" y="3219"/>
                    </a:lnTo>
                    <a:lnTo>
                      <a:pt x="3486" y="3181"/>
                    </a:lnTo>
                    <a:lnTo>
                      <a:pt x="3486" y="3162"/>
                    </a:lnTo>
                    <a:lnTo>
                      <a:pt x="3466" y="3143"/>
                    </a:lnTo>
                    <a:lnTo>
                      <a:pt x="3447" y="3143"/>
                    </a:lnTo>
                    <a:lnTo>
                      <a:pt x="3447" y="3124"/>
                    </a:lnTo>
                    <a:lnTo>
                      <a:pt x="3428" y="3067"/>
                    </a:lnTo>
                    <a:lnTo>
                      <a:pt x="3410" y="3028"/>
                    </a:lnTo>
                    <a:lnTo>
                      <a:pt x="3390" y="2991"/>
                    </a:lnTo>
                    <a:lnTo>
                      <a:pt x="3390" y="2971"/>
                    </a:lnTo>
                    <a:lnTo>
                      <a:pt x="3410" y="2952"/>
                    </a:lnTo>
                    <a:lnTo>
                      <a:pt x="3447" y="2952"/>
                    </a:lnTo>
                    <a:lnTo>
                      <a:pt x="3447" y="2933"/>
                    </a:lnTo>
                    <a:lnTo>
                      <a:pt x="3466" y="2914"/>
                    </a:lnTo>
                    <a:lnTo>
                      <a:pt x="3486" y="2895"/>
                    </a:lnTo>
                    <a:lnTo>
                      <a:pt x="3486" y="2876"/>
                    </a:lnTo>
                    <a:lnTo>
                      <a:pt x="3524" y="2857"/>
                    </a:lnTo>
                    <a:lnTo>
                      <a:pt x="3542" y="2838"/>
                    </a:lnTo>
                    <a:lnTo>
                      <a:pt x="3542" y="2819"/>
                    </a:lnTo>
                    <a:lnTo>
                      <a:pt x="3524" y="2819"/>
                    </a:lnTo>
                    <a:lnTo>
                      <a:pt x="3542" y="2800"/>
                    </a:lnTo>
                    <a:lnTo>
                      <a:pt x="3562" y="2781"/>
                    </a:lnTo>
                    <a:lnTo>
                      <a:pt x="3600" y="2743"/>
                    </a:lnTo>
                    <a:lnTo>
                      <a:pt x="3619" y="2724"/>
                    </a:lnTo>
                    <a:lnTo>
                      <a:pt x="3619" y="2686"/>
                    </a:lnTo>
                    <a:lnTo>
                      <a:pt x="3600" y="2647"/>
                    </a:lnTo>
                    <a:lnTo>
                      <a:pt x="3581" y="2610"/>
                    </a:lnTo>
                    <a:lnTo>
                      <a:pt x="3581" y="2571"/>
                    </a:lnTo>
                    <a:lnTo>
                      <a:pt x="3581" y="2533"/>
                    </a:lnTo>
                    <a:lnTo>
                      <a:pt x="3600" y="2495"/>
                    </a:lnTo>
                    <a:lnTo>
                      <a:pt x="3619" y="2476"/>
                    </a:lnTo>
                    <a:lnTo>
                      <a:pt x="3695" y="2438"/>
                    </a:lnTo>
                    <a:lnTo>
                      <a:pt x="3733" y="2419"/>
                    </a:lnTo>
                    <a:lnTo>
                      <a:pt x="3791" y="2343"/>
                    </a:lnTo>
                    <a:lnTo>
                      <a:pt x="3828" y="2285"/>
                    </a:lnTo>
                    <a:lnTo>
                      <a:pt x="3847" y="2248"/>
                    </a:lnTo>
                    <a:lnTo>
                      <a:pt x="3847" y="2209"/>
                    </a:lnTo>
                    <a:lnTo>
                      <a:pt x="3867" y="2209"/>
                    </a:lnTo>
                    <a:lnTo>
                      <a:pt x="3923" y="2190"/>
                    </a:lnTo>
                    <a:lnTo>
                      <a:pt x="3943" y="2190"/>
                    </a:lnTo>
                    <a:lnTo>
                      <a:pt x="3962" y="2190"/>
                    </a:lnTo>
                    <a:lnTo>
                      <a:pt x="3981" y="2153"/>
                    </a:lnTo>
                    <a:lnTo>
                      <a:pt x="4038" y="2114"/>
                    </a:lnTo>
                    <a:lnTo>
                      <a:pt x="4038" y="2095"/>
                    </a:lnTo>
                    <a:lnTo>
                      <a:pt x="4076" y="2038"/>
                    </a:lnTo>
                    <a:lnTo>
                      <a:pt x="4095" y="2019"/>
                    </a:lnTo>
                    <a:lnTo>
                      <a:pt x="4171" y="1962"/>
                    </a:lnTo>
                    <a:lnTo>
                      <a:pt x="4209" y="1924"/>
                    </a:lnTo>
                    <a:lnTo>
                      <a:pt x="4190" y="1886"/>
                    </a:lnTo>
                    <a:lnTo>
                      <a:pt x="4209" y="1867"/>
                    </a:lnTo>
                    <a:lnTo>
                      <a:pt x="4228" y="1848"/>
                    </a:lnTo>
                    <a:lnTo>
                      <a:pt x="4248" y="1828"/>
                    </a:lnTo>
                    <a:lnTo>
                      <a:pt x="4267" y="1848"/>
                    </a:lnTo>
                    <a:lnTo>
                      <a:pt x="4267" y="1867"/>
                    </a:lnTo>
                    <a:lnTo>
                      <a:pt x="4304" y="1886"/>
                    </a:lnTo>
                    <a:lnTo>
                      <a:pt x="4381" y="1848"/>
                    </a:lnTo>
                    <a:lnTo>
                      <a:pt x="4400" y="1848"/>
                    </a:lnTo>
                    <a:lnTo>
                      <a:pt x="4400" y="1828"/>
                    </a:lnTo>
                    <a:lnTo>
                      <a:pt x="4400" y="180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82" name="Freeform 64">
                <a:extLst>
                  <a:ext uri="{FF2B5EF4-FFF2-40B4-BE49-F238E27FC236}">
                    <a16:creationId xmlns:a16="http://schemas.microsoft.com/office/drawing/2014/main" id="{55340F41-A22B-4E41-B1AE-94F330EB7D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26025" y="4376738"/>
                <a:ext cx="3476625" cy="3360737"/>
              </a:xfrm>
              <a:custGeom>
                <a:avLst/>
                <a:gdLst>
                  <a:gd name="T0" fmla="*/ 2147483646 w 9658"/>
                  <a:gd name="T1" fmla="*/ 2147483646 h 9334"/>
                  <a:gd name="T2" fmla="*/ 2147483646 w 9658"/>
                  <a:gd name="T3" fmla="*/ 2147483646 h 9334"/>
                  <a:gd name="T4" fmla="*/ 2147483646 w 9658"/>
                  <a:gd name="T5" fmla="*/ 2147483646 h 9334"/>
                  <a:gd name="T6" fmla="*/ 2147483646 w 9658"/>
                  <a:gd name="T7" fmla="*/ 2147483646 h 9334"/>
                  <a:gd name="T8" fmla="*/ 2147483646 w 9658"/>
                  <a:gd name="T9" fmla="*/ 2147483646 h 9334"/>
                  <a:gd name="T10" fmla="*/ 2147483646 w 9658"/>
                  <a:gd name="T11" fmla="*/ 2147483646 h 9334"/>
                  <a:gd name="T12" fmla="*/ 2147483646 w 9658"/>
                  <a:gd name="T13" fmla="*/ 2147483646 h 9334"/>
                  <a:gd name="T14" fmla="*/ 2147483646 w 9658"/>
                  <a:gd name="T15" fmla="*/ 2147483646 h 9334"/>
                  <a:gd name="T16" fmla="*/ 2147483646 w 9658"/>
                  <a:gd name="T17" fmla="*/ 2147483646 h 9334"/>
                  <a:gd name="T18" fmla="*/ 2147483646 w 9658"/>
                  <a:gd name="T19" fmla="*/ 2147483646 h 9334"/>
                  <a:gd name="T20" fmla="*/ 2147483646 w 9658"/>
                  <a:gd name="T21" fmla="*/ 2147483646 h 9334"/>
                  <a:gd name="T22" fmla="*/ 2147483646 w 9658"/>
                  <a:gd name="T23" fmla="*/ 2147483646 h 9334"/>
                  <a:gd name="T24" fmla="*/ 2147483646 w 9658"/>
                  <a:gd name="T25" fmla="*/ 2147483646 h 9334"/>
                  <a:gd name="T26" fmla="*/ 2147483646 w 9658"/>
                  <a:gd name="T27" fmla="*/ 2147483646 h 9334"/>
                  <a:gd name="T28" fmla="*/ 2147483646 w 9658"/>
                  <a:gd name="T29" fmla="*/ 2147483646 h 9334"/>
                  <a:gd name="T30" fmla="*/ 2147483646 w 9658"/>
                  <a:gd name="T31" fmla="*/ 2147483646 h 9334"/>
                  <a:gd name="T32" fmla="*/ 2147483646 w 9658"/>
                  <a:gd name="T33" fmla="*/ 2147483646 h 9334"/>
                  <a:gd name="T34" fmla="*/ 2147483646 w 9658"/>
                  <a:gd name="T35" fmla="*/ 2147483646 h 9334"/>
                  <a:gd name="T36" fmla="*/ 2147483646 w 9658"/>
                  <a:gd name="T37" fmla="*/ 2147483646 h 9334"/>
                  <a:gd name="T38" fmla="*/ 2147483646 w 9658"/>
                  <a:gd name="T39" fmla="*/ 2147483646 h 9334"/>
                  <a:gd name="T40" fmla="*/ 2147483646 w 9658"/>
                  <a:gd name="T41" fmla="*/ 2147483646 h 9334"/>
                  <a:gd name="T42" fmla="*/ 2147483646 w 9658"/>
                  <a:gd name="T43" fmla="*/ 2147483646 h 9334"/>
                  <a:gd name="T44" fmla="*/ 2147483646 w 9658"/>
                  <a:gd name="T45" fmla="*/ 2147483646 h 9334"/>
                  <a:gd name="T46" fmla="*/ 2147483646 w 9658"/>
                  <a:gd name="T47" fmla="*/ 2147483646 h 9334"/>
                  <a:gd name="T48" fmla="*/ 2147483646 w 9658"/>
                  <a:gd name="T49" fmla="*/ 2147483646 h 9334"/>
                  <a:gd name="T50" fmla="*/ 2147483646 w 9658"/>
                  <a:gd name="T51" fmla="*/ 2147483646 h 9334"/>
                  <a:gd name="T52" fmla="*/ 2147483646 w 9658"/>
                  <a:gd name="T53" fmla="*/ 2147483646 h 9334"/>
                  <a:gd name="T54" fmla="*/ 2147483646 w 9658"/>
                  <a:gd name="T55" fmla="*/ 2147483646 h 9334"/>
                  <a:gd name="T56" fmla="*/ 2147483646 w 9658"/>
                  <a:gd name="T57" fmla="*/ 2147483646 h 9334"/>
                  <a:gd name="T58" fmla="*/ 2147483646 w 9658"/>
                  <a:gd name="T59" fmla="*/ 2147483646 h 9334"/>
                  <a:gd name="T60" fmla="*/ 2147483646 w 9658"/>
                  <a:gd name="T61" fmla="*/ 2147483646 h 9334"/>
                  <a:gd name="T62" fmla="*/ 2147483646 w 9658"/>
                  <a:gd name="T63" fmla="*/ 2147483646 h 9334"/>
                  <a:gd name="T64" fmla="*/ 2147483646 w 9658"/>
                  <a:gd name="T65" fmla="*/ 2147483646 h 9334"/>
                  <a:gd name="T66" fmla="*/ 2147483646 w 9658"/>
                  <a:gd name="T67" fmla="*/ 2147483646 h 9334"/>
                  <a:gd name="T68" fmla="*/ 2147483646 w 9658"/>
                  <a:gd name="T69" fmla="*/ 2147483646 h 9334"/>
                  <a:gd name="T70" fmla="*/ 2147483646 w 9658"/>
                  <a:gd name="T71" fmla="*/ 2147483646 h 9334"/>
                  <a:gd name="T72" fmla="*/ 2147483646 w 9658"/>
                  <a:gd name="T73" fmla="*/ 2147483646 h 9334"/>
                  <a:gd name="T74" fmla="*/ 2147483646 w 9658"/>
                  <a:gd name="T75" fmla="*/ 2147483646 h 9334"/>
                  <a:gd name="T76" fmla="*/ 2147483646 w 9658"/>
                  <a:gd name="T77" fmla="*/ 2147483646 h 9334"/>
                  <a:gd name="T78" fmla="*/ 2147483646 w 9658"/>
                  <a:gd name="T79" fmla="*/ 2147483646 h 9334"/>
                  <a:gd name="T80" fmla="*/ 2147483646 w 9658"/>
                  <a:gd name="T81" fmla="*/ 2147483646 h 9334"/>
                  <a:gd name="T82" fmla="*/ 2147483646 w 9658"/>
                  <a:gd name="T83" fmla="*/ 2147483646 h 9334"/>
                  <a:gd name="T84" fmla="*/ 2147483646 w 9658"/>
                  <a:gd name="T85" fmla="*/ 2147483646 h 9334"/>
                  <a:gd name="T86" fmla="*/ 2147483646 w 9658"/>
                  <a:gd name="T87" fmla="*/ 2147483646 h 9334"/>
                  <a:gd name="T88" fmla="*/ 2147483646 w 9658"/>
                  <a:gd name="T89" fmla="*/ 2147483646 h 9334"/>
                  <a:gd name="T90" fmla="*/ 2147483646 w 9658"/>
                  <a:gd name="T91" fmla="*/ 2147483646 h 9334"/>
                  <a:gd name="T92" fmla="*/ 2147483646 w 9658"/>
                  <a:gd name="T93" fmla="*/ 2147483646 h 9334"/>
                  <a:gd name="T94" fmla="*/ 2147483646 w 9658"/>
                  <a:gd name="T95" fmla="*/ 2147483646 h 9334"/>
                  <a:gd name="T96" fmla="*/ 2147483646 w 9658"/>
                  <a:gd name="T97" fmla="*/ 2147483646 h 9334"/>
                  <a:gd name="T98" fmla="*/ 2147483646 w 9658"/>
                  <a:gd name="T99" fmla="*/ 2147483646 h 9334"/>
                  <a:gd name="T100" fmla="*/ 2147483646 w 9658"/>
                  <a:gd name="T101" fmla="*/ 2147483646 h 9334"/>
                  <a:gd name="T102" fmla="*/ 2147483646 w 9658"/>
                  <a:gd name="T103" fmla="*/ 2147483646 h 9334"/>
                  <a:gd name="T104" fmla="*/ 2147483646 w 9658"/>
                  <a:gd name="T105" fmla="*/ 2147483646 h 9334"/>
                  <a:gd name="T106" fmla="*/ 2147483646 w 9658"/>
                  <a:gd name="T107" fmla="*/ 2147483646 h 9334"/>
                  <a:gd name="T108" fmla="*/ 2147483646 w 9658"/>
                  <a:gd name="T109" fmla="*/ 2147483646 h 9334"/>
                  <a:gd name="T110" fmla="*/ 2147483646 w 9658"/>
                  <a:gd name="T111" fmla="*/ 2147483646 h 9334"/>
                  <a:gd name="T112" fmla="*/ 2147483646 w 9658"/>
                  <a:gd name="T113" fmla="*/ 2147483646 h 9334"/>
                  <a:gd name="T114" fmla="*/ 2147483646 w 9658"/>
                  <a:gd name="T115" fmla="*/ 2147483646 h 9334"/>
                  <a:gd name="T116" fmla="*/ 2147483646 w 9658"/>
                  <a:gd name="T117" fmla="*/ 2147483646 h 9334"/>
                  <a:gd name="T118" fmla="*/ 2147483646 w 9658"/>
                  <a:gd name="T119" fmla="*/ 2147483646 h 9334"/>
                  <a:gd name="T120" fmla="*/ 2147483646 w 9658"/>
                  <a:gd name="T121" fmla="*/ 2147483646 h 9334"/>
                  <a:gd name="T122" fmla="*/ 2147483646 w 9658"/>
                  <a:gd name="T123" fmla="*/ 2147483646 h 9334"/>
                  <a:gd name="T124" fmla="*/ 2147483646 w 9658"/>
                  <a:gd name="T125" fmla="*/ 2147483646 h 9334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9658" h="9334">
                    <a:moveTo>
                      <a:pt x="9657" y="6685"/>
                    </a:moveTo>
                    <a:lnTo>
                      <a:pt x="9657" y="6685"/>
                    </a:lnTo>
                    <a:lnTo>
                      <a:pt x="9657" y="6667"/>
                    </a:lnTo>
                    <a:lnTo>
                      <a:pt x="9562" y="6590"/>
                    </a:lnTo>
                    <a:lnTo>
                      <a:pt x="9543" y="6571"/>
                    </a:lnTo>
                    <a:lnTo>
                      <a:pt x="9524" y="6571"/>
                    </a:lnTo>
                    <a:lnTo>
                      <a:pt x="9486" y="6571"/>
                    </a:lnTo>
                    <a:lnTo>
                      <a:pt x="9467" y="6571"/>
                    </a:lnTo>
                    <a:lnTo>
                      <a:pt x="9410" y="6553"/>
                    </a:lnTo>
                    <a:lnTo>
                      <a:pt x="9410" y="6533"/>
                    </a:lnTo>
                    <a:lnTo>
                      <a:pt x="9410" y="6514"/>
                    </a:lnTo>
                    <a:lnTo>
                      <a:pt x="9391" y="6495"/>
                    </a:lnTo>
                    <a:lnTo>
                      <a:pt x="9372" y="6476"/>
                    </a:lnTo>
                    <a:lnTo>
                      <a:pt x="9353" y="6476"/>
                    </a:lnTo>
                    <a:lnTo>
                      <a:pt x="9315" y="6476"/>
                    </a:lnTo>
                    <a:lnTo>
                      <a:pt x="9258" y="6495"/>
                    </a:lnTo>
                    <a:lnTo>
                      <a:pt x="9239" y="6495"/>
                    </a:lnTo>
                    <a:lnTo>
                      <a:pt x="9219" y="6495"/>
                    </a:lnTo>
                    <a:lnTo>
                      <a:pt x="9200" y="6476"/>
                    </a:lnTo>
                    <a:lnTo>
                      <a:pt x="9181" y="6457"/>
                    </a:lnTo>
                    <a:lnTo>
                      <a:pt x="9162" y="6438"/>
                    </a:lnTo>
                    <a:lnTo>
                      <a:pt x="9162" y="6419"/>
                    </a:lnTo>
                    <a:lnTo>
                      <a:pt x="9143" y="6381"/>
                    </a:lnTo>
                    <a:lnTo>
                      <a:pt x="9143" y="6362"/>
                    </a:lnTo>
                    <a:lnTo>
                      <a:pt x="9124" y="6362"/>
                    </a:lnTo>
                    <a:lnTo>
                      <a:pt x="9105" y="6362"/>
                    </a:lnTo>
                    <a:lnTo>
                      <a:pt x="9105" y="6324"/>
                    </a:lnTo>
                    <a:lnTo>
                      <a:pt x="9086" y="6304"/>
                    </a:lnTo>
                    <a:lnTo>
                      <a:pt x="9067" y="6304"/>
                    </a:lnTo>
                    <a:lnTo>
                      <a:pt x="9067" y="6286"/>
                    </a:lnTo>
                    <a:lnTo>
                      <a:pt x="9048" y="6286"/>
                    </a:lnTo>
                    <a:lnTo>
                      <a:pt x="9029" y="6267"/>
                    </a:lnTo>
                    <a:lnTo>
                      <a:pt x="9010" y="6267"/>
                    </a:lnTo>
                    <a:lnTo>
                      <a:pt x="8991" y="6267"/>
                    </a:lnTo>
                    <a:lnTo>
                      <a:pt x="8972" y="6248"/>
                    </a:lnTo>
                    <a:lnTo>
                      <a:pt x="8934" y="6152"/>
                    </a:lnTo>
                    <a:lnTo>
                      <a:pt x="8914" y="6133"/>
                    </a:lnTo>
                    <a:lnTo>
                      <a:pt x="8877" y="6114"/>
                    </a:lnTo>
                    <a:lnTo>
                      <a:pt x="8858" y="6095"/>
                    </a:lnTo>
                    <a:lnTo>
                      <a:pt x="8858" y="6076"/>
                    </a:lnTo>
                    <a:lnTo>
                      <a:pt x="8858" y="6057"/>
                    </a:lnTo>
                    <a:lnTo>
                      <a:pt x="8877" y="6057"/>
                    </a:lnTo>
                    <a:lnTo>
                      <a:pt x="8877" y="6038"/>
                    </a:lnTo>
                    <a:lnTo>
                      <a:pt x="8896" y="6038"/>
                    </a:lnTo>
                    <a:lnTo>
                      <a:pt x="8914" y="6019"/>
                    </a:lnTo>
                    <a:lnTo>
                      <a:pt x="8991" y="6019"/>
                    </a:lnTo>
                    <a:lnTo>
                      <a:pt x="9010" y="6019"/>
                    </a:lnTo>
                    <a:lnTo>
                      <a:pt x="9029" y="6000"/>
                    </a:lnTo>
                    <a:lnTo>
                      <a:pt x="9029" y="5981"/>
                    </a:lnTo>
                    <a:lnTo>
                      <a:pt x="9048" y="5981"/>
                    </a:lnTo>
                    <a:lnTo>
                      <a:pt x="9067" y="6000"/>
                    </a:lnTo>
                    <a:lnTo>
                      <a:pt x="9105" y="6000"/>
                    </a:lnTo>
                    <a:lnTo>
                      <a:pt x="9124" y="5981"/>
                    </a:lnTo>
                    <a:lnTo>
                      <a:pt x="9105" y="5943"/>
                    </a:lnTo>
                    <a:lnTo>
                      <a:pt x="9086" y="5923"/>
                    </a:lnTo>
                    <a:lnTo>
                      <a:pt x="9086" y="5905"/>
                    </a:lnTo>
                    <a:lnTo>
                      <a:pt x="9105" y="5867"/>
                    </a:lnTo>
                    <a:lnTo>
                      <a:pt x="9124" y="5847"/>
                    </a:lnTo>
                    <a:lnTo>
                      <a:pt x="9124" y="5828"/>
                    </a:lnTo>
                    <a:lnTo>
                      <a:pt x="9124" y="5809"/>
                    </a:lnTo>
                    <a:lnTo>
                      <a:pt x="9105" y="5809"/>
                    </a:lnTo>
                    <a:lnTo>
                      <a:pt x="9010" y="5791"/>
                    </a:lnTo>
                    <a:lnTo>
                      <a:pt x="8991" y="5791"/>
                    </a:lnTo>
                    <a:lnTo>
                      <a:pt x="8972" y="5771"/>
                    </a:lnTo>
                    <a:lnTo>
                      <a:pt x="8934" y="5733"/>
                    </a:lnTo>
                    <a:lnTo>
                      <a:pt x="8914" y="5714"/>
                    </a:lnTo>
                    <a:lnTo>
                      <a:pt x="8896" y="5714"/>
                    </a:lnTo>
                    <a:lnTo>
                      <a:pt x="8877" y="5733"/>
                    </a:lnTo>
                    <a:lnTo>
                      <a:pt x="8858" y="5733"/>
                    </a:lnTo>
                    <a:lnTo>
                      <a:pt x="8838" y="5752"/>
                    </a:lnTo>
                    <a:lnTo>
                      <a:pt x="8819" y="5733"/>
                    </a:lnTo>
                    <a:lnTo>
                      <a:pt x="8800" y="5733"/>
                    </a:lnTo>
                    <a:lnTo>
                      <a:pt x="8782" y="5733"/>
                    </a:lnTo>
                    <a:lnTo>
                      <a:pt x="8782" y="5714"/>
                    </a:lnTo>
                    <a:lnTo>
                      <a:pt x="8782" y="5695"/>
                    </a:lnTo>
                    <a:lnTo>
                      <a:pt x="8782" y="5676"/>
                    </a:lnTo>
                    <a:lnTo>
                      <a:pt x="8782" y="5638"/>
                    </a:lnTo>
                    <a:lnTo>
                      <a:pt x="8782" y="5619"/>
                    </a:lnTo>
                    <a:lnTo>
                      <a:pt x="8800" y="5600"/>
                    </a:lnTo>
                    <a:lnTo>
                      <a:pt x="8819" y="5600"/>
                    </a:lnTo>
                    <a:lnTo>
                      <a:pt x="8819" y="5619"/>
                    </a:lnTo>
                    <a:lnTo>
                      <a:pt x="8819" y="5638"/>
                    </a:lnTo>
                    <a:lnTo>
                      <a:pt x="8838" y="5657"/>
                    </a:lnTo>
                    <a:lnTo>
                      <a:pt x="8838" y="5638"/>
                    </a:lnTo>
                    <a:lnTo>
                      <a:pt x="8858" y="5619"/>
                    </a:lnTo>
                    <a:lnTo>
                      <a:pt x="8877" y="5619"/>
                    </a:lnTo>
                    <a:lnTo>
                      <a:pt x="8877" y="5600"/>
                    </a:lnTo>
                    <a:lnTo>
                      <a:pt x="8934" y="5600"/>
                    </a:lnTo>
                    <a:lnTo>
                      <a:pt x="8953" y="5581"/>
                    </a:lnTo>
                    <a:lnTo>
                      <a:pt x="8972" y="5562"/>
                    </a:lnTo>
                    <a:lnTo>
                      <a:pt x="8972" y="5543"/>
                    </a:lnTo>
                    <a:lnTo>
                      <a:pt x="8991" y="5505"/>
                    </a:lnTo>
                    <a:lnTo>
                      <a:pt x="8991" y="5486"/>
                    </a:lnTo>
                    <a:lnTo>
                      <a:pt x="8991" y="5466"/>
                    </a:lnTo>
                    <a:lnTo>
                      <a:pt x="9010" y="5466"/>
                    </a:lnTo>
                    <a:lnTo>
                      <a:pt x="9067" y="5466"/>
                    </a:lnTo>
                    <a:lnTo>
                      <a:pt x="9086" y="5447"/>
                    </a:lnTo>
                    <a:lnTo>
                      <a:pt x="9124" y="5466"/>
                    </a:lnTo>
                    <a:lnTo>
                      <a:pt x="9181" y="5466"/>
                    </a:lnTo>
                    <a:lnTo>
                      <a:pt x="9372" y="5466"/>
                    </a:lnTo>
                    <a:lnTo>
                      <a:pt x="9391" y="5466"/>
                    </a:lnTo>
                    <a:lnTo>
                      <a:pt x="9391" y="5447"/>
                    </a:lnTo>
                    <a:lnTo>
                      <a:pt x="9372" y="5429"/>
                    </a:lnTo>
                    <a:lnTo>
                      <a:pt x="9276" y="5333"/>
                    </a:lnTo>
                    <a:lnTo>
                      <a:pt x="9258" y="5314"/>
                    </a:lnTo>
                    <a:lnTo>
                      <a:pt x="9239" y="5314"/>
                    </a:lnTo>
                    <a:lnTo>
                      <a:pt x="9219" y="5314"/>
                    </a:lnTo>
                    <a:lnTo>
                      <a:pt x="9200" y="5314"/>
                    </a:lnTo>
                    <a:lnTo>
                      <a:pt x="9200" y="5295"/>
                    </a:lnTo>
                    <a:lnTo>
                      <a:pt x="9181" y="5295"/>
                    </a:lnTo>
                    <a:lnTo>
                      <a:pt x="9200" y="5219"/>
                    </a:lnTo>
                    <a:lnTo>
                      <a:pt x="9200" y="5200"/>
                    </a:lnTo>
                    <a:lnTo>
                      <a:pt x="9200" y="5162"/>
                    </a:lnTo>
                    <a:lnTo>
                      <a:pt x="9181" y="5143"/>
                    </a:lnTo>
                    <a:lnTo>
                      <a:pt x="9181" y="5124"/>
                    </a:lnTo>
                    <a:lnTo>
                      <a:pt x="9162" y="5124"/>
                    </a:lnTo>
                    <a:lnTo>
                      <a:pt x="9162" y="5105"/>
                    </a:lnTo>
                    <a:lnTo>
                      <a:pt x="9143" y="5105"/>
                    </a:lnTo>
                    <a:lnTo>
                      <a:pt x="9124" y="5105"/>
                    </a:lnTo>
                    <a:lnTo>
                      <a:pt x="9105" y="5124"/>
                    </a:lnTo>
                    <a:lnTo>
                      <a:pt x="9086" y="5124"/>
                    </a:lnTo>
                    <a:lnTo>
                      <a:pt x="9086" y="5143"/>
                    </a:lnTo>
                    <a:lnTo>
                      <a:pt x="9067" y="5143"/>
                    </a:lnTo>
                    <a:lnTo>
                      <a:pt x="9048" y="5105"/>
                    </a:lnTo>
                    <a:lnTo>
                      <a:pt x="9029" y="5105"/>
                    </a:lnTo>
                    <a:lnTo>
                      <a:pt x="9010" y="5085"/>
                    </a:lnTo>
                    <a:lnTo>
                      <a:pt x="8991" y="5085"/>
                    </a:lnTo>
                    <a:lnTo>
                      <a:pt x="8972" y="5066"/>
                    </a:lnTo>
                    <a:lnTo>
                      <a:pt x="8953" y="5048"/>
                    </a:lnTo>
                    <a:lnTo>
                      <a:pt x="8914" y="4952"/>
                    </a:lnTo>
                    <a:lnTo>
                      <a:pt x="8914" y="4914"/>
                    </a:lnTo>
                    <a:lnTo>
                      <a:pt x="8914" y="4895"/>
                    </a:lnTo>
                    <a:lnTo>
                      <a:pt x="8914" y="4876"/>
                    </a:lnTo>
                    <a:lnTo>
                      <a:pt x="8896" y="4857"/>
                    </a:lnTo>
                    <a:lnTo>
                      <a:pt x="8877" y="4838"/>
                    </a:lnTo>
                    <a:lnTo>
                      <a:pt x="8858" y="4781"/>
                    </a:lnTo>
                    <a:lnTo>
                      <a:pt x="8838" y="4781"/>
                    </a:lnTo>
                    <a:lnTo>
                      <a:pt x="8819" y="4762"/>
                    </a:lnTo>
                    <a:lnTo>
                      <a:pt x="8800" y="4743"/>
                    </a:lnTo>
                    <a:lnTo>
                      <a:pt x="8800" y="4724"/>
                    </a:lnTo>
                    <a:lnTo>
                      <a:pt x="8800" y="4686"/>
                    </a:lnTo>
                    <a:lnTo>
                      <a:pt x="8800" y="4667"/>
                    </a:lnTo>
                    <a:lnTo>
                      <a:pt x="8800" y="4648"/>
                    </a:lnTo>
                    <a:lnTo>
                      <a:pt x="8800" y="4609"/>
                    </a:lnTo>
                    <a:lnTo>
                      <a:pt x="8782" y="4609"/>
                    </a:lnTo>
                    <a:lnTo>
                      <a:pt x="8762" y="4590"/>
                    </a:lnTo>
                    <a:lnTo>
                      <a:pt x="8743" y="4572"/>
                    </a:lnTo>
                    <a:lnTo>
                      <a:pt x="8743" y="4552"/>
                    </a:lnTo>
                    <a:lnTo>
                      <a:pt x="8743" y="4514"/>
                    </a:lnTo>
                    <a:lnTo>
                      <a:pt x="8743" y="4495"/>
                    </a:lnTo>
                    <a:lnTo>
                      <a:pt x="8724" y="4495"/>
                    </a:lnTo>
                    <a:lnTo>
                      <a:pt x="8686" y="4495"/>
                    </a:lnTo>
                    <a:lnTo>
                      <a:pt x="8686" y="4476"/>
                    </a:lnTo>
                    <a:lnTo>
                      <a:pt x="8686" y="4457"/>
                    </a:lnTo>
                    <a:lnTo>
                      <a:pt x="8629" y="4438"/>
                    </a:lnTo>
                    <a:lnTo>
                      <a:pt x="8457" y="4343"/>
                    </a:lnTo>
                    <a:lnTo>
                      <a:pt x="8362" y="4305"/>
                    </a:lnTo>
                    <a:lnTo>
                      <a:pt x="8210" y="4286"/>
                    </a:lnTo>
                    <a:lnTo>
                      <a:pt x="8096" y="4286"/>
                    </a:lnTo>
                    <a:lnTo>
                      <a:pt x="8057" y="4305"/>
                    </a:lnTo>
                    <a:lnTo>
                      <a:pt x="8057" y="4323"/>
                    </a:lnTo>
                    <a:lnTo>
                      <a:pt x="8057" y="4343"/>
                    </a:lnTo>
                    <a:lnTo>
                      <a:pt x="8076" y="4362"/>
                    </a:lnTo>
                    <a:lnTo>
                      <a:pt x="8076" y="4381"/>
                    </a:lnTo>
                    <a:lnTo>
                      <a:pt x="8076" y="4400"/>
                    </a:lnTo>
                    <a:lnTo>
                      <a:pt x="8038" y="4457"/>
                    </a:lnTo>
                    <a:lnTo>
                      <a:pt x="8020" y="4476"/>
                    </a:lnTo>
                    <a:lnTo>
                      <a:pt x="8000" y="4476"/>
                    </a:lnTo>
                    <a:lnTo>
                      <a:pt x="7962" y="4476"/>
                    </a:lnTo>
                    <a:lnTo>
                      <a:pt x="7943" y="4476"/>
                    </a:lnTo>
                    <a:lnTo>
                      <a:pt x="7924" y="4457"/>
                    </a:lnTo>
                    <a:lnTo>
                      <a:pt x="7905" y="4438"/>
                    </a:lnTo>
                    <a:lnTo>
                      <a:pt x="7905" y="4419"/>
                    </a:lnTo>
                    <a:lnTo>
                      <a:pt x="7886" y="4400"/>
                    </a:lnTo>
                    <a:lnTo>
                      <a:pt x="7829" y="4343"/>
                    </a:lnTo>
                    <a:lnTo>
                      <a:pt x="7772" y="4323"/>
                    </a:lnTo>
                    <a:lnTo>
                      <a:pt x="7619" y="4323"/>
                    </a:lnTo>
                    <a:lnTo>
                      <a:pt x="7543" y="4305"/>
                    </a:lnTo>
                    <a:lnTo>
                      <a:pt x="7486" y="4267"/>
                    </a:lnTo>
                    <a:lnTo>
                      <a:pt x="7448" y="4267"/>
                    </a:lnTo>
                    <a:lnTo>
                      <a:pt x="7295" y="4247"/>
                    </a:lnTo>
                    <a:lnTo>
                      <a:pt x="7258" y="4209"/>
                    </a:lnTo>
                    <a:lnTo>
                      <a:pt x="7238" y="4152"/>
                    </a:lnTo>
                    <a:lnTo>
                      <a:pt x="7238" y="4057"/>
                    </a:lnTo>
                    <a:lnTo>
                      <a:pt x="7219" y="4000"/>
                    </a:lnTo>
                    <a:lnTo>
                      <a:pt x="7200" y="3962"/>
                    </a:lnTo>
                    <a:lnTo>
                      <a:pt x="7181" y="3962"/>
                    </a:lnTo>
                    <a:lnTo>
                      <a:pt x="7162" y="3942"/>
                    </a:lnTo>
                    <a:lnTo>
                      <a:pt x="6991" y="3981"/>
                    </a:lnTo>
                    <a:lnTo>
                      <a:pt x="6896" y="4000"/>
                    </a:lnTo>
                    <a:lnTo>
                      <a:pt x="6838" y="3981"/>
                    </a:lnTo>
                    <a:lnTo>
                      <a:pt x="6762" y="3924"/>
                    </a:lnTo>
                    <a:lnTo>
                      <a:pt x="6667" y="3866"/>
                    </a:lnTo>
                    <a:lnTo>
                      <a:pt x="6515" y="3733"/>
                    </a:lnTo>
                    <a:lnTo>
                      <a:pt x="6457" y="3714"/>
                    </a:lnTo>
                    <a:lnTo>
                      <a:pt x="6438" y="3695"/>
                    </a:lnTo>
                    <a:lnTo>
                      <a:pt x="6420" y="3676"/>
                    </a:lnTo>
                    <a:lnTo>
                      <a:pt x="6381" y="3657"/>
                    </a:lnTo>
                    <a:lnTo>
                      <a:pt x="6362" y="3638"/>
                    </a:lnTo>
                    <a:lnTo>
                      <a:pt x="6286" y="3638"/>
                    </a:lnTo>
                    <a:lnTo>
                      <a:pt x="6248" y="3657"/>
                    </a:lnTo>
                    <a:lnTo>
                      <a:pt x="6210" y="3714"/>
                    </a:lnTo>
                    <a:lnTo>
                      <a:pt x="6171" y="3733"/>
                    </a:lnTo>
                    <a:lnTo>
                      <a:pt x="6134" y="3733"/>
                    </a:lnTo>
                    <a:lnTo>
                      <a:pt x="6095" y="3714"/>
                    </a:lnTo>
                    <a:lnTo>
                      <a:pt x="6076" y="3695"/>
                    </a:lnTo>
                    <a:lnTo>
                      <a:pt x="6000" y="3657"/>
                    </a:lnTo>
                    <a:lnTo>
                      <a:pt x="5962" y="3600"/>
                    </a:lnTo>
                    <a:lnTo>
                      <a:pt x="5924" y="3581"/>
                    </a:lnTo>
                    <a:lnTo>
                      <a:pt x="5905" y="3562"/>
                    </a:lnTo>
                    <a:lnTo>
                      <a:pt x="5829" y="3543"/>
                    </a:lnTo>
                    <a:lnTo>
                      <a:pt x="5810" y="3524"/>
                    </a:lnTo>
                    <a:lnTo>
                      <a:pt x="5790" y="3505"/>
                    </a:lnTo>
                    <a:lnTo>
                      <a:pt x="5772" y="3485"/>
                    </a:lnTo>
                    <a:lnTo>
                      <a:pt x="5658" y="3429"/>
                    </a:lnTo>
                    <a:lnTo>
                      <a:pt x="5638" y="3409"/>
                    </a:lnTo>
                    <a:lnTo>
                      <a:pt x="5619" y="3390"/>
                    </a:lnTo>
                    <a:lnTo>
                      <a:pt x="5619" y="3371"/>
                    </a:lnTo>
                    <a:lnTo>
                      <a:pt x="5619" y="3352"/>
                    </a:lnTo>
                    <a:lnTo>
                      <a:pt x="5600" y="3333"/>
                    </a:lnTo>
                    <a:lnTo>
                      <a:pt x="5581" y="3314"/>
                    </a:lnTo>
                    <a:lnTo>
                      <a:pt x="5543" y="3295"/>
                    </a:lnTo>
                    <a:lnTo>
                      <a:pt x="5524" y="3276"/>
                    </a:lnTo>
                    <a:lnTo>
                      <a:pt x="5505" y="3276"/>
                    </a:lnTo>
                    <a:lnTo>
                      <a:pt x="5486" y="3295"/>
                    </a:lnTo>
                    <a:lnTo>
                      <a:pt x="5486" y="3314"/>
                    </a:lnTo>
                    <a:lnTo>
                      <a:pt x="5486" y="3333"/>
                    </a:lnTo>
                    <a:lnTo>
                      <a:pt x="5467" y="3333"/>
                    </a:lnTo>
                    <a:lnTo>
                      <a:pt x="5448" y="3333"/>
                    </a:lnTo>
                    <a:lnTo>
                      <a:pt x="5429" y="3333"/>
                    </a:lnTo>
                    <a:lnTo>
                      <a:pt x="5429" y="3314"/>
                    </a:lnTo>
                    <a:lnTo>
                      <a:pt x="5410" y="3314"/>
                    </a:lnTo>
                    <a:lnTo>
                      <a:pt x="5391" y="3295"/>
                    </a:lnTo>
                    <a:lnTo>
                      <a:pt x="5410" y="3276"/>
                    </a:lnTo>
                    <a:lnTo>
                      <a:pt x="5429" y="3276"/>
                    </a:lnTo>
                    <a:lnTo>
                      <a:pt x="5410" y="3238"/>
                    </a:lnTo>
                    <a:lnTo>
                      <a:pt x="5333" y="3162"/>
                    </a:lnTo>
                    <a:lnTo>
                      <a:pt x="5314" y="3124"/>
                    </a:lnTo>
                    <a:lnTo>
                      <a:pt x="5296" y="3028"/>
                    </a:lnTo>
                    <a:lnTo>
                      <a:pt x="5257" y="2990"/>
                    </a:lnTo>
                    <a:lnTo>
                      <a:pt x="5238" y="2971"/>
                    </a:lnTo>
                    <a:lnTo>
                      <a:pt x="5105" y="2952"/>
                    </a:lnTo>
                    <a:lnTo>
                      <a:pt x="5048" y="2952"/>
                    </a:lnTo>
                    <a:lnTo>
                      <a:pt x="5029" y="2933"/>
                    </a:lnTo>
                    <a:lnTo>
                      <a:pt x="5029" y="2914"/>
                    </a:lnTo>
                    <a:lnTo>
                      <a:pt x="5029" y="2895"/>
                    </a:lnTo>
                    <a:lnTo>
                      <a:pt x="5010" y="2876"/>
                    </a:lnTo>
                    <a:lnTo>
                      <a:pt x="4991" y="2895"/>
                    </a:lnTo>
                    <a:lnTo>
                      <a:pt x="4972" y="2895"/>
                    </a:lnTo>
                    <a:lnTo>
                      <a:pt x="4952" y="2895"/>
                    </a:lnTo>
                    <a:lnTo>
                      <a:pt x="4933" y="2876"/>
                    </a:lnTo>
                    <a:lnTo>
                      <a:pt x="4896" y="2857"/>
                    </a:lnTo>
                    <a:lnTo>
                      <a:pt x="4896" y="2838"/>
                    </a:lnTo>
                    <a:lnTo>
                      <a:pt x="4896" y="2819"/>
                    </a:lnTo>
                    <a:lnTo>
                      <a:pt x="4876" y="2800"/>
                    </a:lnTo>
                    <a:lnTo>
                      <a:pt x="4857" y="2781"/>
                    </a:lnTo>
                    <a:lnTo>
                      <a:pt x="4819" y="2781"/>
                    </a:lnTo>
                    <a:lnTo>
                      <a:pt x="4781" y="2781"/>
                    </a:lnTo>
                    <a:lnTo>
                      <a:pt x="4762" y="2781"/>
                    </a:lnTo>
                    <a:lnTo>
                      <a:pt x="4724" y="2723"/>
                    </a:lnTo>
                    <a:lnTo>
                      <a:pt x="4705" y="2705"/>
                    </a:lnTo>
                    <a:lnTo>
                      <a:pt x="4648" y="2686"/>
                    </a:lnTo>
                    <a:lnTo>
                      <a:pt x="4629" y="2686"/>
                    </a:lnTo>
                    <a:lnTo>
                      <a:pt x="4629" y="2667"/>
                    </a:lnTo>
                    <a:lnTo>
                      <a:pt x="4591" y="2609"/>
                    </a:lnTo>
                    <a:lnTo>
                      <a:pt x="4571" y="2609"/>
                    </a:lnTo>
                    <a:lnTo>
                      <a:pt x="4534" y="2591"/>
                    </a:lnTo>
                    <a:lnTo>
                      <a:pt x="4515" y="2591"/>
                    </a:lnTo>
                    <a:lnTo>
                      <a:pt x="4495" y="2571"/>
                    </a:lnTo>
                    <a:lnTo>
                      <a:pt x="4476" y="2571"/>
                    </a:lnTo>
                    <a:lnTo>
                      <a:pt x="4476" y="2552"/>
                    </a:lnTo>
                    <a:lnTo>
                      <a:pt x="4476" y="2533"/>
                    </a:lnTo>
                    <a:lnTo>
                      <a:pt x="4457" y="2533"/>
                    </a:lnTo>
                    <a:lnTo>
                      <a:pt x="4439" y="2533"/>
                    </a:lnTo>
                    <a:lnTo>
                      <a:pt x="4400" y="2552"/>
                    </a:lnTo>
                    <a:lnTo>
                      <a:pt x="4381" y="2571"/>
                    </a:lnTo>
                    <a:lnTo>
                      <a:pt x="4381" y="2591"/>
                    </a:lnTo>
                    <a:lnTo>
                      <a:pt x="4400" y="2686"/>
                    </a:lnTo>
                    <a:lnTo>
                      <a:pt x="4400" y="2705"/>
                    </a:lnTo>
                    <a:lnTo>
                      <a:pt x="4362" y="2686"/>
                    </a:lnTo>
                    <a:lnTo>
                      <a:pt x="4305" y="2628"/>
                    </a:lnTo>
                    <a:lnTo>
                      <a:pt x="4286" y="2609"/>
                    </a:lnTo>
                    <a:lnTo>
                      <a:pt x="4267" y="2609"/>
                    </a:lnTo>
                    <a:lnTo>
                      <a:pt x="4248" y="2609"/>
                    </a:lnTo>
                    <a:lnTo>
                      <a:pt x="4210" y="2609"/>
                    </a:lnTo>
                    <a:lnTo>
                      <a:pt x="4190" y="2609"/>
                    </a:lnTo>
                    <a:lnTo>
                      <a:pt x="4172" y="2591"/>
                    </a:lnTo>
                    <a:lnTo>
                      <a:pt x="4134" y="2514"/>
                    </a:lnTo>
                    <a:lnTo>
                      <a:pt x="4114" y="2495"/>
                    </a:lnTo>
                    <a:lnTo>
                      <a:pt x="4095" y="2495"/>
                    </a:lnTo>
                    <a:lnTo>
                      <a:pt x="4076" y="2495"/>
                    </a:lnTo>
                    <a:lnTo>
                      <a:pt x="4076" y="2457"/>
                    </a:lnTo>
                    <a:lnTo>
                      <a:pt x="4058" y="2457"/>
                    </a:lnTo>
                    <a:lnTo>
                      <a:pt x="4038" y="2438"/>
                    </a:lnTo>
                    <a:lnTo>
                      <a:pt x="4000" y="2438"/>
                    </a:lnTo>
                    <a:lnTo>
                      <a:pt x="3981" y="2419"/>
                    </a:lnTo>
                    <a:lnTo>
                      <a:pt x="3962" y="2419"/>
                    </a:lnTo>
                    <a:lnTo>
                      <a:pt x="3905" y="2362"/>
                    </a:lnTo>
                    <a:lnTo>
                      <a:pt x="3867" y="2324"/>
                    </a:lnTo>
                    <a:lnTo>
                      <a:pt x="3848" y="2342"/>
                    </a:lnTo>
                    <a:lnTo>
                      <a:pt x="3848" y="2362"/>
                    </a:lnTo>
                    <a:lnTo>
                      <a:pt x="3829" y="2381"/>
                    </a:lnTo>
                    <a:lnTo>
                      <a:pt x="3809" y="2419"/>
                    </a:lnTo>
                    <a:lnTo>
                      <a:pt x="3791" y="2438"/>
                    </a:lnTo>
                    <a:lnTo>
                      <a:pt x="3772" y="2438"/>
                    </a:lnTo>
                    <a:lnTo>
                      <a:pt x="3753" y="2457"/>
                    </a:lnTo>
                    <a:lnTo>
                      <a:pt x="3733" y="2457"/>
                    </a:lnTo>
                    <a:lnTo>
                      <a:pt x="3714" y="2457"/>
                    </a:lnTo>
                    <a:lnTo>
                      <a:pt x="3677" y="2438"/>
                    </a:lnTo>
                    <a:lnTo>
                      <a:pt x="3677" y="2419"/>
                    </a:lnTo>
                    <a:lnTo>
                      <a:pt x="3677" y="2400"/>
                    </a:lnTo>
                    <a:lnTo>
                      <a:pt x="3677" y="2381"/>
                    </a:lnTo>
                    <a:lnTo>
                      <a:pt x="3657" y="2381"/>
                    </a:lnTo>
                    <a:lnTo>
                      <a:pt x="3638" y="2400"/>
                    </a:lnTo>
                    <a:lnTo>
                      <a:pt x="3619" y="2381"/>
                    </a:lnTo>
                    <a:lnTo>
                      <a:pt x="3619" y="2362"/>
                    </a:lnTo>
                    <a:lnTo>
                      <a:pt x="3638" y="2342"/>
                    </a:lnTo>
                    <a:lnTo>
                      <a:pt x="3619" y="2324"/>
                    </a:lnTo>
                    <a:lnTo>
                      <a:pt x="3600" y="2324"/>
                    </a:lnTo>
                    <a:lnTo>
                      <a:pt x="3562" y="2342"/>
                    </a:lnTo>
                    <a:lnTo>
                      <a:pt x="3543" y="2342"/>
                    </a:lnTo>
                    <a:lnTo>
                      <a:pt x="3543" y="2324"/>
                    </a:lnTo>
                    <a:lnTo>
                      <a:pt x="3562" y="2286"/>
                    </a:lnTo>
                    <a:lnTo>
                      <a:pt x="3562" y="2266"/>
                    </a:lnTo>
                    <a:lnTo>
                      <a:pt x="3543" y="2266"/>
                    </a:lnTo>
                    <a:lnTo>
                      <a:pt x="3524" y="2247"/>
                    </a:lnTo>
                    <a:lnTo>
                      <a:pt x="3467" y="2228"/>
                    </a:lnTo>
                    <a:lnTo>
                      <a:pt x="3448" y="2228"/>
                    </a:lnTo>
                    <a:lnTo>
                      <a:pt x="3428" y="2247"/>
                    </a:lnTo>
                    <a:lnTo>
                      <a:pt x="3428" y="2266"/>
                    </a:lnTo>
                    <a:lnTo>
                      <a:pt x="3410" y="2266"/>
                    </a:lnTo>
                    <a:lnTo>
                      <a:pt x="3391" y="2286"/>
                    </a:lnTo>
                    <a:lnTo>
                      <a:pt x="3296" y="2266"/>
                    </a:lnTo>
                    <a:lnTo>
                      <a:pt x="3276" y="2286"/>
                    </a:lnTo>
                    <a:lnTo>
                      <a:pt x="3257" y="2286"/>
                    </a:lnTo>
                    <a:lnTo>
                      <a:pt x="3238" y="2286"/>
                    </a:lnTo>
                    <a:lnTo>
                      <a:pt x="3238" y="2266"/>
                    </a:lnTo>
                    <a:lnTo>
                      <a:pt x="3219" y="2247"/>
                    </a:lnTo>
                    <a:lnTo>
                      <a:pt x="3162" y="2247"/>
                    </a:lnTo>
                    <a:lnTo>
                      <a:pt x="3048" y="2286"/>
                    </a:lnTo>
                    <a:lnTo>
                      <a:pt x="3048" y="2247"/>
                    </a:lnTo>
                    <a:lnTo>
                      <a:pt x="3029" y="2171"/>
                    </a:lnTo>
                    <a:lnTo>
                      <a:pt x="3010" y="2171"/>
                    </a:lnTo>
                    <a:lnTo>
                      <a:pt x="3010" y="2152"/>
                    </a:lnTo>
                    <a:lnTo>
                      <a:pt x="2991" y="2133"/>
                    </a:lnTo>
                    <a:lnTo>
                      <a:pt x="2971" y="2114"/>
                    </a:lnTo>
                    <a:lnTo>
                      <a:pt x="2952" y="2114"/>
                    </a:lnTo>
                    <a:lnTo>
                      <a:pt x="2934" y="2114"/>
                    </a:lnTo>
                    <a:lnTo>
                      <a:pt x="2915" y="2114"/>
                    </a:lnTo>
                    <a:lnTo>
                      <a:pt x="2895" y="2114"/>
                    </a:lnTo>
                    <a:lnTo>
                      <a:pt x="2876" y="2114"/>
                    </a:lnTo>
                    <a:lnTo>
                      <a:pt x="2705" y="1981"/>
                    </a:lnTo>
                    <a:lnTo>
                      <a:pt x="2686" y="1961"/>
                    </a:lnTo>
                    <a:lnTo>
                      <a:pt x="2667" y="1943"/>
                    </a:lnTo>
                    <a:lnTo>
                      <a:pt x="2667" y="1924"/>
                    </a:lnTo>
                    <a:lnTo>
                      <a:pt x="2667" y="1905"/>
                    </a:lnTo>
                    <a:lnTo>
                      <a:pt x="2648" y="1905"/>
                    </a:lnTo>
                    <a:lnTo>
                      <a:pt x="2553" y="1847"/>
                    </a:lnTo>
                    <a:lnTo>
                      <a:pt x="2553" y="1829"/>
                    </a:lnTo>
                    <a:lnTo>
                      <a:pt x="2534" y="1847"/>
                    </a:lnTo>
                    <a:lnTo>
                      <a:pt x="2514" y="1847"/>
                    </a:lnTo>
                    <a:lnTo>
                      <a:pt x="2419" y="1885"/>
                    </a:lnTo>
                    <a:lnTo>
                      <a:pt x="2381" y="1905"/>
                    </a:lnTo>
                    <a:lnTo>
                      <a:pt x="2362" y="1829"/>
                    </a:lnTo>
                    <a:lnTo>
                      <a:pt x="2362" y="1809"/>
                    </a:lnTo>
                    <a:lnTo>
                      <a:pt x="2343" y="1771"/>
                    </a:lnTo>
                    <a:lnTo>
                      <a:pt x="2324" y="1752"/>
                    </a:lnTo>
                    <a:lnTo>
                      <a:pt x="2133" y="1657"/>
                    </a:lnTo>
                    <a:lnTo>
                      <a:pt x="2114" y="1638"/>
                    </a:lnTo>
                    <a:lnTo>
                      <a:pt x="2133" y="1638"/>
                    </a:lnTo>
                    <a:lnTo>
                      <a:pt x="2133" y="1619"/>
                    </a:lnTo>
                    <a:lnTo>
                      <a:pt x="2133" y="1600"/>
                    </a:lnTo>
                    <a:lnTo>
                      <a:pt x="2153" y="1600"/>
                    </a:lnTo>
                    <a:lnTo>
                      <a:pt x="2172" y="1581"/>
                    </a:lnTo>
                    <a:lnTo>
                      <a:pt x="2190" y="1581"/>
                    </a:lnTo>
                    <a:lnTo>
                      <a:pt x="2209" y="1600"/>
                    </a:lnTo>
                    <a:lnTo>
                      <a:pt x="2229" y="1600"/>
                    </a:lnTo>
                    <a:lnTo>
                      <a:pt x="2248" y="1562"/>
                    </a:lnTo>
                    <a:lnTo>
                      <a:pt x="2248" y="1543"/>
                    </a:lnTo>
                    <a:lnTo>
                      <a:pt x="2267" y="1543"/>
                    </a:lnTo>
                    <a:lnTo>
                      <a:pt x="2286" y="1562"/>
                    </a:lnTo>
                    <a:lnTo>
                      <a:pt x="2305" y="1543"/>
                    </a:lnTo>
                    <a:lnTo>
                      <a:pt x="2362" y="1485"/>
                    </a:lnTo>
                    <a:lnTo>
                      <a:pt x="2381" y="1485"/>
                    </a:lnTo>
                    <a:lnTo>
                      <a:pt x="2381" y="1467"/>
                    </a:lnTo>
                    <a:lnTo>
                      <a:pt x="2381" y="1448"/>
                    </a:lnTo>
                    <a:lnTo>
                      <a:pt x="2362" y="1428"/>
                    </a:lnTo>
                    <a:lnTo>
                      <a:pt x="2267" y="1409"/>
                    </a:lnTo>
                    <a:lnTo>
                      <a:pt x="2248" y="1409"/>
                    </a:lnTo>
                    <a:lnTo>
                      <a:pt x="2038" y="1276"/>
                    </a:lnTo>
                    <a:lnTo>
                      <a:pt x="1962" y="1219"/>
                    </a:lnTo>
                    <a:lnTo>
                      <a:pt x="1924" y="1162"/>
                    </a:lnTo>
                    <a:lnTo>
                      <a:pt x="1886" y="1104"/>
                    </a:lnTo>
                    <a:lnTo>
                      <a:pt x="1867" y="1047"/>
                    </a:lnTo>
                    <a:lnTo>
                      <a:pt x="1828" y="1009"/>
                    </a:lnTo>
                    <a:lnTo>
                      <a:pt x="1696" y="952"/>
                    </a:lnTo>
                    <a:lnTo>
                      <a:pt x="1676" y="933"/>
                    </a:lnTo>
                    <a:lnTo>
                      <a:pt x="1657" y="914"/>
                    </a:lnTo>
                    <a:lnTo>
                      <a:pt x="1619" y="819"/>
                    </a:lnTo>
                    <a:lnTo>
                      <a:pt x="1581" y="762"/>
                    </a:lnTo>
                    <a:lnTo>
                      <a:pt x="1505" y="666"/>
                    </a:lnTo>
                    <a:lnTo>
                      <a:pt x="1486" y="666"/>
                    </a:lnTo>
                    <a:lnTo>
                      <a:pt x="1467" y="666"/>
                    </a:lnTo>
                    <a:lnTo>
                      <a:pt x="1447" y="666"/>
                    </a:lnTo>
                    <a:lnTo>
                      <a:pt x="1429" y="666"/>
                    </a:lnTo>
                    <a:lnTo>
                      <a:pt x="1410" y="686"/>
                    </a:lnTo>
                    <a:lnTo>
                      <a:pt x="1410" y="705"/>
                    </a:lnTo>
                    <a:lnTo>
                      <a:pt x="1410" y="742"/>
                    </a:lnTo>
                    <a:lnTo>
                      <a:pt x="1410" y="781"/>
                    </a:lnTo>
                    <a:lnTo>
                      <a:pt x="1447" y="895"/>
                    </a:lnTo>
                    <a:lnTo>
                      <a:pt x="1467" y="971"/>
                    </a:lnTo>
                    <a:lnTo>
                      <a:pt x="1447" y="1028"/>
                    </a:lnTo>
                    <a:lnTo>
                      <a:pt x="1410" y="1067"/>
                    </a:lnTo>
                    <a:lnTo>
                      <a:pt x="1352" y="1104"/>
                    </a:lnTo>
                    <a:lnTo>
                      <a:pt x="1315" y="1086"/>
                    </a:lnTo>
                    <a:lnTo>
                      <a:pt x="1257" y="1047"/>
                    </a:lnTo>
                    <a:lnTo>
                      <a:pt x="1181" y="1009"/>
                    </a:lnTo>
                    <a:lnTo>
                      <a:pt x="1162" y="1009"/>
                    </a:lnTo>
                    <a:lnTo>
                      <a:pt x="1143" y="1009"/>
                    </a:lnTo>
                    <a:lnTo>
                      <a:pt x="1105" y="1028"/>
                    </a:lnTo>
                    <a:lnTo>
                      <a:pt x="990" y="1104"/>
                    </a:lnTo>
                    <a:lnTo>
                      <a:pt x="934" y="971"/>
                    </a:lnTo>
                    <a:lnTo>
                      <a:pt x="914" y="933"/>
                    </a:lnTo>
                    <a:lnTo>
                      <a:pt x="914" y="857"/>
                    </a:lnTo>
                    <a:lnTo>
                      <a:pt x="895" y="800"/>
                    </a:lnTo>
                    <a:lnTo>
                      <a:pt x="895" y="781"/>
                    </a:lnTo>
                    <a:lnTo>
                      <a:pt x="895" y="705"/>
                    </a:lnTo>
                    <a:lnTo>
                      <a:pt x="876" y="647"/>
                    </a:lnTo>
                    <a:lnTo>
                      <a:pt x="876" y="628"/>
                    </a:lnTo>
                    <a:lnTo>
                      <a:pt x="934" y="533"/>
                    </a:lnTo>
                    <a:lnTo>
                      <a:pt x="990" y="400"/>
                    </a:lnTo>
                    <a:lnTo>
                      <a:pt x="1048" y="343"/>
                    </a:lnTo>
                    <a:lnTo>
                      <a:pt x="1105" y="305"/>
                    </a:lnTo>
                    <a:lnTo>
                      <a:pt x="1124" y="285"/>
                    </a:lnTo>
                    <a:lnTo>
                      <a:pt x="1143" y="266"/>
                    </a:lnTo>
                    <a:lnTo>
                      <a:pt x="1124" y="229"/>
                    </a:lnTo>
                    <a:lnTo>
                      <a:pt x="971" y="171"/>
                    </a:lnTo>
                    <a:lnTo>
                      <a:pt x="895" y="114"/>
                    </a:lnTo>
                    <a:lnTo>
                      <a:pt x="781" y="19"/>
                    </a:lnTo>
                    <a:lnTo>
                      <a:pt x="743" y="0"/>
                    </a:lnTo>
                    <a:lnTo>
                      <a:pt x="724" y="0"/>
                    </a:lnTo>
                    <a:lnTo>
                      <a:pt x="686" y="19"/>
                    </a:lnTo>
                    <a:lnTo>
                      <a:pt x="686" y="38"/>
                    </a:lnTo>
                    <a:lnTo>
                      <a:pt x="686" y="114"/>
                    </a:lnTo>
                    <a:lnTo>
                      <a:pt x="667" y="190"/>
                    </a:lnTo>
                    <a:lnTo>
                      <a:pt x="629" y="209"/>
                    </a:lnTo>
                    <a:lnTo>
                      <a:pt x="590" y="247"/>
                    </a:lnTo>
                    <a:lnTo>
                      <a:pt x="495" y="343"/>
                    </a:lnTo>
                    <a:lnTo>
                      <a:pt x="457" y="361"/>
                    </a:lnTo>
                    <a:lnTo>
                      <a:pt x="457" y="381"/>
                    </a:lnTo>
                    <a:lnTo>
                      <a:pt x="438" y="419"/>
                    </a:lnTo>
                    <a:lnTo>
                      <a:pt x="400" y="457"/>
                    </a:lnTo>
                    <a:lnTo>
                      <a:pt x="362" y="495"/>
                    </a:lnTo>
                    <a:lnTo>
                      <a:pt x="343" y="495"/>
                    </a:lnTo>
                    <a:lnTo>
                      <a:pt x="343" y="514"/>
                    </a:lnTo>
                    <a:lnTo>
                      <a:pt x="343" y="533"/>
                    </a:lnTo>
                    <a:lnTo>
                      <a:pt x="324" y="533"/>
                    </a:lnTo>
                    <a:lnTo>
                      <a:pt x="305" y="533"/>
                    </a:lnTo>
                    <a:lnTo>
                      <a:pt x="286" y="533"/>
                    </a:lnTo>
                    <a:lnTo>
                      <a:pt x="286" y="552"/>
                    </a:lnTo>
                    <a:lnTo>
                      <a:pt x="286" y="571"/>
                    </a:lnTo>
                    <a:lnTo>
                      <a:pt x="228" y="628"/>
                    </a:lnTo>
                    <a:lnTo>
                      <a:pt x="209" y="647"/>
                    </a:lnTo>
                    <a:lnTo>
                      <a:pt x="191" y="705"/>
                    </a:lnTo>
                    <a:lnTo>
                      <a:pt x="152" y="876"/>
                    </a:lnTo>
                    <a:lnTo>
                      <a:pt x="133" y="933"/>
                    </a:lnTo>
                    <a:lnTo>
                      <a:pt x="114" y="933"/>
                    </a:lnTo>
                    <a:lnTo>
                      <a:pt x="95" y="933"/>
                    </a:lnTo>
                    <a:lnTo>
                      <a:pt x="95" y="952"/>
                    </a:lnTo>
                    <a:lnTo>
                      <a:pt x="95" y="971"/>
                    </a:lnTo>
                    <a:lnTo>
                      <a:pt x="114" y="971"/>
                    </a:lnTo>
                    <a:lnTo>
                      <a:pt x="114" y="990"/>
                    </a:lnTo>
                    <a:lnTo>
                      <a:pt x="114" y="1009"/>
                    </a:lnTo>
                    <a:lnTo>
                      <a:pt x="95" y="1009"/>
                    </a:lnTo>
                    <a:lnTo>
                      <a:pt x="76" y="1028"/>
                    </a:lnTo>
                    <a:lnTo>
                      <a:pt x="76" y="1067"/>
                    </a:lnTo>
                    <a:lnTo>
                      <a:pt x="38" y="1104"/>
                    </a:lnTo>
                    <a:lnTo>
                      <a:pt x="57" y="1123"/>
                    </a:lnTo>
                    <a:lnTo>
                      <a:pt x="38" y="1143"/>
                    </a:lnTo>
                    <a:lnTo>
                      <a:pt x="38" y="1162"/>
                    </a:lnTo>
                    <a:lnTo>
                      <a:pt x="57" y="1181"/>
                    </a:lnTo>
                    <a:lnTo>
                      <a:pt x="57" y="1200"/>
                    </a:lnTo>
                    <a:lnTo>
                      <a:pt x="57" y="1219"/>
                    </a:lnTo>
                    <a:lnTo>
                      <a:pt x="38" y="1219"/>
                    </a:lnTo>
                    <a:lnTo>
                      <a:pt x="19" y="1238"/>
                    </a:lnTo>
                    <a:lnTo>
                      <a:pt x="0" y="1257"/>
                    </a:lnTo>
                    <a:lnTo>
                      <a:pt x="19" y="1276"/>
                    </a:lnTo>
                    <a:lnTo>
                      <a:pt x="19" y="1295"/>
                    </a:lnTo>
                    <a:lnTo>
                      <a:pt x="19" y="1314"/>
                    </a:lnTo>
                    <a:lnTo>
                      <a:pt x="19" y="1333"/>
                    </a:lnTo>
                    <a:lnTo>
                      <a:pt x="38" y="1333"/>
                    </a:lnTo>
                    <a:lnTo>
                      <a:pt x="57" y="1333"/>
                    </a:lnTo>
                    <a:lnTo>
                      <a:pt x="76" y="1352"/>
                    </a:lnTo>
                    <a:lnTo>
                      <a:pt x="76" y="1371"/>
                    </a:lnTo>
                    <a:lnTo>
                      <a:pt x="19" y="1428"/>
                    </a:lnTo>
                    <a:lnTo>
                      <a:pt x="19" y="1448"/>
                    </a:lnTo>
                    <a:lnTo>
                      <a:pt x="38" y="1448"/>
                    </a:lnTo>
                    <a:lnTo>
                      <a:pt x="57" y="1448"/>
                    </a:lnTo>
                    <a:lnTo>
                      <a:pt x="95" y="1448"/>
                    </a:lnTo>
                    <a:lnTo>
                      <a:pt x="114" y="1448"/>
                    </a:lnTo>
                    <a:lnTo>
                      <a:pt x="114" y="1467"/>
                    </a:lnTo>
                    <a:lnTo>
                      <a:pt x="114" y="1485"/>
                    </a:lnTo>
                    <a:lnTo>
                      <a:pt x="95" y="1504"/>
                    </a:lnTo>
                    <a:lnTo>
                      <a:pt x="95" y="1524"/>
                    </a:lnTo>
                    <a:lnTo>
                      <a:pt x="95" y="1562"/>
                    </a:lnTo>
                    <a:lnTo>
                      <a:pt x="114" y="1581"/>
                    </a:lnTo>
                    <a:lnTo>
                      <a:pt x="114" y="1600"/>
                    </a:lnTo>
                    <a:lnTo>
                      <a:pt x="114" y="1619"/>
                    </a:lnTo>
                    <a:lnTo>
                      <a:pt x="95" y="1638"/>
                    </a:lnTo>
                    <a:lnTo>
                      <a:pt x="95" y="1657"/>
                    </a:lnTo>
                    <a:lnTo>
                      <a:pt x="114" y="1866"/>
                    </a:lnTo>
                    <a:lnTo>
                      <a:pt x="114" y="1885"/>
                    </a:lnTo>
                    <a:lnTo>
                      <a:pt x="95" y="1885"/>
                    </a:lnTo>
                    <a:lnTo>
                      <a:pt x="95" y="1905"/>
                    </a:lnTo>
                    <a:lnTo>
                      <a:pt x="114" y="1905"/>
                    </a:lnTo>
                    <a:lnTo>
                      <a:pt x="114" y="1924"/>
                    </a:lnTo>
                    <a:lnTo>
                      <a:pt x="152" y="2019"/>
                    </a:lnTo>
                    <a:lnTo>
                      <a:pt x="172" y="2076"/>
                    </a:lnTo>
                    <a:lnTo>
                      <a:pt x="152" y="2095"/>
                    </a:lnTo>
                    <a:lnTo>
                      <a:pt x="152" y="2114"/>
                    </a:lnTo>
                    <a:lnTo>
                      <a:pt x="191" y="2152"/>
                    </a:lnTo>
                    <a:lnTo>
                      <a:pt x="209" y="2171"/>
                    </a:lnTo>
                    <a:lnTo>
                      <a:pt x="209" y="2190"/>
                    </a:lnTo>
                    <a:lnTo>
                      <a:pt x="209" y="2210"/>
                    </a:lnTo>
                    <a:lnTo>
                      <a:pt x="191" y="2247"/>
                    </a:lnTo>
                    <a:lnTo>
                      <a:pt x="209" y="2286"/>
                    </a:lnTo>
                    <a:lnTo>
                      <a:pt x="191" y="2324"/>
                    </a:lnTo>
                    <a:lnTo>
                      <a:pt x="209" y="2342"/>
                    </a:lnTo>
                    <a:lnTo>
                      <a:pt x="228" y="2381"/>
                    </a:lnTo>
                    <a:lnTo>
                      <a:pt x="324" y="2476"/>
                    </a:lnTo>
                    <a:lnTo>
                      <a:pt x="324" y="2495"/>
                    </a:lnTo>
                    <a:lnTo>
                      <a:pt x="343" y="2514"/>
                    </a:lnTo>
                    <a:lnTo>
                      <a:pt x="343" y="2533"/>
                    </a:lnTo>
                    <a:lnTo>
                      <a:pt x="362" y="2591"/>
                    </a:lnTo>
                    <a:lnTo>
                      <a:pt x="362" y="2609"/>
                    </a:lnTo>
                    <a:lnTo>
                      <a:pt x="362" y="2628"/>
                    </a:lnTo>
                    <a:lnTo>
                      <a:pt x="343" y="2628"/>
                    </a:lnTo>
                    <a:lnTo>
                      <a:pt x="324" y="2647"/>
                    </a:lnTo>
                    <a:lnTo>
                      <a:pt x="324" y="2667"/>
                    </a:lnTo>
                    <a:lnTo>
                      <a:pt x="305" y="2686"/>
                    </a:lnTo>
                    <a:lnTo>
                      <a:pt x="324" y="2705"/>
                    </a:lnTo>
                    <a:lnTo>
                      <a:pt x="343" y="2762"/>
                    </a:lnTo>
                    <a:lnTo>
                      <a:pt x="362" y="2781"/>
                    </a:lnTo>
                    <a:lnTo>
                      <a:pt x="362" y="2800"/>
                    </a:lnTo>
                    <a:lnTo>
                      <a:pt x="381" y="2800"/>
                    </a:lnTo>
                    <a:lnTo>
                      <a:pt x="400" y="2800"/>
                    </a:lnTo>
                    <a:lnTo>
                      <a:pt x="419" y="2819"/>
                    </a:lnTo>
                    <a:lnTo>
                      <a:pt x="419" y="2838"/>
                    </a:lnTo>
                    <a:lnTo>
                      <a:pt x="419" y="2857"/>
                    </a:lnTo>
                    <a:lnTo>
                      <a:pt x="438" y="2838"/>
                    </a:lnTo>
                    <a:lnTo>
                      <a:pt x="457" y="2838"/>
                    </a:lnTo>
                    <a:lnTo>
                      <a:pt x="457" y="2857"/>
                    </a:lnTo>
                    <a:lnTo>
                      <a:pt x="476" y="2876"/>
                    </a:lnTo>
                    <a:lnTo>
                      <a:pt x="476" y="2895"/>
                    </a:lnTo>
                    <a:lnTo>
                      <a:pt x="495" y="2895"/>
                    </a:lnTo>
                    <a:lnTo>
                      <a:pt x="514" y="2895"/>
                    </a:lnTo>
                    <a:lnTo>
                      <a:pt x="533" y="2895"/>
                    </a:lnTo>
                    <a:lnTo>
                      <a:pt x="533" y="2952"/>
                    </a:lnTo>
                    <a:lnTo>
                      <a:pt x="572" y="2952"/>
                    </a:lnTo>
                    <a:lnTo>
                      <a:pt x="533" y="3028"/>
                    </a:lnTo>
                    <a:lnTo>
                      <a:pt x="533" y="3067"/>
                    </a:lnTo>
                    <a:lnTo>
                      <a:pt x="553" y="3085"/>
                    </a:lnTo>
                    <a:lnTo>
                      <a:pt x="553" y="3104"/>
                    </a:lnTo>
                    <a:lnTo>
                      <a:pt x="553" y="3124"/>
                    </a:lnTo>
                    <a:lnTo>
                      <a:pt x="553" y="3143"/>
                    </a:lnTo>
                    <a:lnTo>
                      <a:pt x="572" y="3143"/>
                    </a:lnTo>
                    <a:lnTo>
                      <a:pt x="609" y="3143"/>
                    </a:lnTo>
                    <a:lnTo>
                      <a:pt x="629" y="3162"/>
                    </a:lnTo>
                    <a:lnTo>
                      <a:pt x="609" y="3162"/>
                    </a:lnTo>
                    <a:lnTo>
                      <a:pt x="609" y="3181"/>
                    </a:lnTo>
                    <a:lnTo>
                      <a:pt x="609" y="3200"/>
                    </a:lnTo>
                    <a:lnTo>
                      <a:pt x="590" y="3200"/>
                    </a:lnTo>
                    <a:lnTo>
                      <a:pt x="590" y="3219"/>
                    </a:lnTo>
                    <a:lnTo>
                      <a:pt x="572" y="3219"/>
                    </a:lnTo>
                    <a:lnTo>
                      <a:pt x="572" y="3238"/>
                    </a:lnTo>
                    <a:lnTo>
                      <a:pt x="609" y="3238"/>
                    </a:lnTo>
                    <a:lnTo>
                      <a:pt x="629" y="3257"/>
                    </a:lnTo>
                    <a:lnTo>
                      <a:pt x="572" y="3276"/>
                    </a:lnTo>
                    <a:lnTo>
                      <a:pt x="572" y="3295"/>
                    </a:lnTo>
                    <a:lnTo>
                      <a:pt x="572" y="3333"/>
                    </a:lnTo>
                    <a:lnTo>
                      <a:pt x="572" y="3390"/>
                    </a:lnTo>
                    <a:lnTo>
                      <a:pt x="533" y="3352"/>
                    </a:lnTo>
                    <a:lnTo>
                      <a:pt x="533" y="3371"/>
                    </a:lnTo>
                    <a:lnTo>
                      <a:pt x="533" y="3409"/>
                    </a:lnTo>
                    <a:lnTo>
                      <a:pt x="533" y="3448"/>
                    </a:lnTo>
                    <a:lnTo>
                      <a:pt x="553" y="3466"/>
                    </a:lnTo>
                    <a:lnTo>
                      <a:pt x="572" y="3485"/>
                    </a:lnTo>
                    <a:lnTo>
                      <a:pt x="590" y="3524"/>
                    </a:lnTo>
                    <a:lnTo>
                      <a:pt x="609" y="3562"/>
                    </a:lnTo>
                    <a:lnTo>
                      <a:pt x="609" y="3581"/>
                    </a:lnTo>
                    <a:lnTo>
                      <a:pt x="572" y="3600"/>
                    </a:lnTo>
                    <a:lnTo>
                      <a:pt x="572" y="3619"/>
                    </a:lnTo>
                    <a:lnTo>
                      <a:pt x="553" y="3638"/>
                    </a:lnTo>
                    <a:lnTo>
                      <a:pt x="553" y="3676"/>
                    </a:lnTo>
                    <a:lnTo>
                      <a:pt x="533" y="3676"/>
                    </a:lnTo>
                    <a:lnTo>
                      <a:pt x="514" y="3676"/>
                    </a:lnTo>
                    <a:lnTo>
                      <a:pt x="495" y="3676"/>
                    </a:lnTo>
                    <a:lnTo>
                      <a:pt x="476" y="3676"/>
                    </a:lnTo>
                    <a:lnTo>
                      <a:pt x="438" y="3714"/>
                    </a:lnTo>
                    <a:lnTo>
                      <a:pt x="381" y="3733"/>
                    </a:lnTo>
                    <a:lnTo>
                      <a:pt x="362" y="3733"/>
                    </a:lnTo>
                    <a:lnTo>
                      <a:pt x="362" y="3752"/>
                    </a:lnTo>
                    <a:lnTo>
                      <a:pt x="343" y="3752"/>
                    </a:lnTo>
                    <a:lnTo>
                      <a:pt x="324" y="3752"/>
                    </a:lnTo>
                    <a:lnTo>
                      <a:pt x="324" y="3771"/>
                    </a:lnTo>
                    <a:lnTo>
                      <a:pt x="286" y="3790"/>
                    </a:lnTo>
                    <a:lnTo>
                      <a:pt x="305" y="3847"/>
                    </a:lnTo>
                    <a:lnTo>
                      <a:pt x="305" y="3886"/>
                    </a:lnTo>
                    <a:lnTo>
                      <a:pt x="305" y="3924"/>
                    </a:lnTo>
                    <a:lnTo>
                      <a:pt x="324" y="3942"/>
                    </a:lnTo>
                    <a:lnTo>
                      <a:pt x="343" y="3942"/>
                    </a:lnTo>
                    <a:lnTo>
                      <a:pt x="343" y="3962"/>
                    </a:lnTo>
                    <a:lnTo>
                      <a:pt x="362" y="4000"/>
                    </a:lnTo>
                    <a:lnTo>
                      <a:pt x="362" y="4019"/>
                    </a:lnTo>
                    <a:lnTo>
                      <a:pt x="362" y="4038"/>
                    </a:lnTo>
                    <a:lnTo>
                      <a:pt x="343" y="4038"/>
                    </a:lnTo>
                    <a:lnTo>
                      <a:pt x="343" y="4057"/>
                    </a:lnTo>
                    <a:lnTo>
                      <a:pt x="343" y="4076"/>
                    </a:lnTo>
                    <a:lnTo>
                      <a:pt x="362" y="4095"/>
                    </a:lnTo>
                    <a:lnTo>
                      <a:pt x="362" y="4114"/>
                    </a:lnTo>
                    <a:lnTo>
                      <a:pt x="362" y="4133"/>
                    </a:lnTo>
                    <a:lnTo>
                      <a:pt x="362" y="4152"/>
                    </a:lnTo>
                    <a:lnTo>
                      <a:pt x="362" y="4171"/>
                    </a:lnTo>
                    <a:lnTo>
                      <a:pt x="381" y="4191"/>
                    </a:lnTo>
                    <a:lnTo>
                      <a:pt x="419" y="4247"/>
                    </a:lnTo>
                    <a:lnTo>
                      <a:pt x="438" y="4286"/>
                    </a:lnTo>
                    <a:lnTo>
                      <a:pt x="457" y="4305"/>
                    </a:lnTo>
                    <a:lnTo>
                      <a:pt x="476" y="4362"/>
                    </a:lnTo>
                    <a:lnTo>
                      <a:pt x="476" y="4381"/>
                    </a:lnTo>
                    <a:lnTo>
                      <a:pt x="495" y="4400"/>
                    </a:lnTo>
                    <a:lnTo>
                      <a:pt x="514" y="4400"/>
                    </a:lnTo>
                    <a:lnTo>
                      <a:pt x="533" y="4419"/>
                    </a:lnTo>
                    <a:lnTo>
                      <a:pt x="553" y="4419"/>
                    </a:lnTo>
                    <a:lnTo>
                      <a:pt x="572" y="4419"/>
                    </a:lnTo>
                    <a:lnTo>
                      <a:pt x="648" y="4476"/>
                    </a:lnTo>
                    <a:lnTo>
                      <a:pt x="667" y="4476"/>
                    </a:lnTo>
                    <a:lnTo>
                      <a:pt x="686" y="4476"/>
                    </a:lnTo>
                    <a:lnTo>
                      <a:pt x="705" y="4495"/>
                    </a:lnTo>
                    <a:lnTo>
                      <a:pt x="705" y="4514"/>
                    </a:lnTo>
                    <a:lnTo>
                      <a:pt x="705" y="4533"/>
                    </a:lnTo>
                    <a:lnTo>
                      <a:pt x="705" y="4552"/>
                    </a:lnTo>
                    <a:lnTo>
                      <a:pt x="724" y="4572"/>
                    </a:lnTo>
                    <a:lnTo>
                      <a:pt x="724" y="4590"/>
                    </a:lnTo>
                    <a:lnTo>
                      <a:pt x="743" y="4609"/>
                    </a:lnTo>
                    <a:lnTo>
                      <a:pt x="743" y="4628"/>
                    </a:lnTo>
                    <a:lnTo>
                      <a:pt x="743" y="4648"/>
                    </a:lnTo>
                    <a:lnTo>
                      <a:pt x="762" y="4648"/>
                    </a:lnTo>
                    <a:lnTo>
                      <a:pt x="762" y="4667"/>
                    </a:lnTo>
                    <a:lnTo>
                      <a:pt x="743" y="4704"/>
                    </a:lnTo>
                    <a:lnTo>
                      <a:pt x="724" y="4724"/>
                    </a:lnTo>
                    <a:lnTo>
                      <a:pt x="705" y="4724"/>
                    </a:lnTo>
                    <a:lnTo>
                      <a:pt x="705" y="4743"/>
                    </a:lnTo>
                    <a:lnTo>
                      <a:pt x="705" y="4762"/>
                    </a:lnTo>
                    <a:lnTo>
                      <a:pt x="686" y="4781"/>
                    </a:lnTo>
                    <a:lnTo>
                      <a:pt x="667" y="4781"/>
                    </a:lnTo>
                    <a:lnTo>
                      <a:pt x="590" y="4800"/>
                    </a:lnTo>
                    <a:lnTo>
                      <a:pt x="572" y="4819"/>
                    </a:lnTo>
                    <a:lnTo>
                      <a:pt x="572" y="4838"/>
                    </a:lnTo>
                    <a:lnTo>
                      <a:pt x="572" y="4857"/>
                    </a:lnTo>
                    <a:lnTo>
                      <a:pt x="590" y="4857"/>
                    </a:lnTo>
                    <a:lnTo>
                      <a:pt x="609" y="4857"/>
                    </a:lnTo>
                    <a:lnTo>
                      <a:pt x="629" y="4876"/>
                    </a:lnTo>
                    <a:lnTo>
                      <a:pt x="629" y="4895"/>
                    </a:lnTo>
                    <a:lnTo>
                      <a:pt x="648" y="4914"/>
                    </a:lnTo>
                    <a:lnTo>
                      <a:pt x="686" y="4914"/>
                    </a:lnTo>
                    <a:lnTo>
                      <a:pt x="724" y="4914"/>
                    </a:lnTo>
                    <a:lnTo>
                      <a:pt x="743" y="4914"/>
                    </a:lnTo>
                    <a:lnTo>
                      <a:pt x="743" y="4895"/>
                    </a:lnTo>
                    <a:lnTo>
                      <a:pt x="762" y="4895"/>
                    </a:lnTo>
                    <a:lnTo>
                      <a:pt x="781" y="4952"/>
                    </a:lnTo>
                    <a:lnTo>
                      <a:pt x="800" y="4952"/>
                    </a:lnTo>
                    <a:lnTo>
                      <a:pt x="819" y="4933"/>
                    </a:lnTo>
                    <a:lnTo>
                      <a:pt x="838" y="4914"/>
                    </a:lnTo>
                    <a:lnTo>
                      <a:pt x="838" y="4933"/>
                    </a:lnTo>
                    <a:lnTo>
                      <a:pt x="857" y="4933"/>
                    </a:lnTo>
                    <a:lnTo>
                      <a:pt x="857" y="4952"/>
                    </a:lnTo>
                    <a:lnTo>
                      <a:pt x="838" y="4971"/>
                    </a:lnTo>
                    <a:lnTo>
                      <a:pt x="819" y="4971"/>
                    </a:lnTo>
                    <a:lnTo>
                      <a:pt x="762" y="4990"/>
                    </a:lnTo>
                    <a:lnTo>
                      <a:pt x="743" y="4990"/>
                    </a:lnTo>
                    <a:lnTo>
                      <a:pt x="514" y="5105"/>
                    </a:lnTo>
                    <a:lnTo>
                      <a:pt x="476" y="5124"/>
                    </a:lnTo>
                    <a:lnTo>
                      <a:pt x="457" y="5143"/>
                    </a:lnTo>
                    <a:lnTo>
                      <a:pt x="438" y="5162"/>
                    </a:lnTo>
                    <a:lnTo>
                      <a:pt x="438" y="5181"/>
                    </a:lnTo>
                    <a:lnTo>
                      <a:pt x="438" y="5200"/>
                    </a:lnTo>
                    <a:lnTo>
                      <a:pt x="438" y="5238"/>
                    </a:lnTo>
                    <a:lnTo>
                      <a:pt x="438" y="5257"/>
                    </a:lnTo>
                    <a:lnTo>
                      <a:pt x="438" y="5276"/>
                    </a:lnTo>
                    <a:lnTo>
                      <a:pt x="457" y="5276"/>
                    </a:lnTo>
                    <a:lnTo>
                      <a:pt x="476" y="5276"/>
                    </a:lnTo>
                    <a:lnTo>
                      <a:pt x="495" y="5257"/>
                    </a:lnTo>
                    <a:lnTo>
                      <a:pt x="514" y="5238"/>
                    </a:lnTo>
                    <a:lnTo>
                      <a:pt x="533" y="5200"/>
                    </a:lnTo>
                    <a:lnTo>
                      <a:pt x="553" y="5200"/>
                    </a:lnTo>
                    <a:lnTo>
                      <a:pt x="572" y="5200"/>
                    </a:lnTo>
                    <a:lnTo>
                      <a:pt x="590" y="5200"/>
                    </a:lnTo>
                    <a:lnTo>
                      <a:pt x="743" y="5124"/>
                    </a:lnTo>
                    <a:lnTo>
                      <a:pt x="781" y="5105"/>
                    </a:lnTo>
                    <a:lnTo>
                      <a:pt x="819" y="5066"/>
                    </a:lnTo>
                    <a:lnTo>
                      <a:pt x="838" y="5066"/>
                    </a:lnTo>
                    <a:lnTo>
                      <a:pt x="857" y="5048"/>
                    </a:lnTo>
                    <a:lnTo>
                      <a:pt x="876" y="5048"/>
                    </a:lnTo>
                    <a:lnTo>
                      <a:pt x="895" y="5066"/>
                    </a:lnTo>
                    <a:lnTo>
                      <a:pt x="990" y="5085"/>
                    </a:lnTo>
                    <a:lnTo>
                      <a:pt x="1010" y="5085"/>
                    </a:lnTo>
                    <a:lnTo>
                      <a:pt x="1010" y="5105"/>
                    </a:lnTo>
                    <a:lnTo>
                      <a:pt x="1029" y="5105"/>
                    </a:lnTo>
                    <a:lnTo>
                      <a:pt x="1048" y="5085"/>
                    </a:lnTo>
                    <a:lnTo>
                      <a:pt x="1066" y="5085"/>
                    </a:lnTo>
                    <a:lnTo>
                      <a:pt x="1105" y="5085"/>
                    </a:lnTo>
                    <a:lnTo>
                      <a:pt x="1181" y="5105"/>
                    </a:lnTo>
                    <a:lnTo>
                      <a:pt x="1200" y="5105"/>
                    </a:lnTo>
                    <a:lnTo>
                      <a:pt x="1219" y="5124"/>
                    </a:lnTo>
                    <a:lnTo>
                      <a:pt x="1219" y="5143"/>
                    </a:lnTo>
                    <a:lnTo>
                      <a:pt x="1238" y="5143"/>
                    </a:lnTo>
                    <a:lnTo>
                      <a:pt x="1238" y="5124"/>
                    </a:lnTo>
                    <a:lnTo>
                      <a:pt x="1238" y="5105"/>
                    </a:lnTo>
                    <a:lnTo>
                      <a:pt x="1238" y="5085"/>
                    </a:lnTo>
                    <a:lnTo>
                      <a:pt x="1257" y="5085"/>
                    </a:lnTo>
                    <a:lnTo>
                      <a:pt x="1276" y="5085"/>
                    </a:lnTo>
                    <a:lnTo>
                      <a:pt x="1295" y="5085"/>
                    </a:lnTo>
                    <a:lnTo>
                      <a:pt x="1315" y="5066"/>
                    </a:lnTo>
                    <a:lnTo>
                      <a:pt x="1315" y="5048"/>
                    </a:lnTo>
                    <a:lnTo>
                      <a:pt x="1333" y="5048"/>
                    </a:lnTo>
                    <a:lnTo>
                      <a:pt x="1352" y="5029"/>
                    </a:lnTo>
                    <a:lnTo>
                      <a:pt x="1371" y="5029"/>
                    </a:lnTo>
                    <a:lnTo>
                      <a:pt x="1410" y="5029"/>
                    </a:lnTo>
                    <a:lnTo>
                      <a:pt x="1429" y="5029"/>
                    </a:lnTo>
                    <a:lnTo>
                      <a:pt x="1447" y="5048"/>
                    </a:lnTo>
                    <a:lnTo>
                      <a:pt x="1467" y="5048"/>
                    </a:lnTo>
                    <a:lnTo>
                      <a:pt x="1486" y="5048"/>
                    </a:lnTo>
                    <a:lnTo>
                      <a:pt x="1505" y="5048"/>
                    </a:lnTo>
                    <a:lnTo>
                      <a:pt x="1505" y="5066"/>
                    </a:lnTo>
                    <a:lnTo>
                      <a:pt x="1524" y="5066"/>
                    </a:lnTo>
                    <a:lnTo>
                      <a:pt x="1524" y="5085"/>
                    </a:lnTo>
                    <a:lnTo>
                      <a:pt x="1467" y="5124"/>
                    </a:lnTo>
                    <a:lnTo>
                      <a:pt x="1467" y="5143"/>
                    </a:lnTo>
                    <a:lnTo>
                      <a:pt x="1447" y="5143"/>
                    </a:lnTo>
                    <a:lnTo>
                      <a:pt x="1429" y="5143"/>
                    </a:lnTo>
                    <a:lnTo>
                      <a:pt x="1429" y="5162"/>
                    </a:lnTo>
                    <a:lnTo>
                      <a:pt x="1447" y="5181"/>
                    </a:lnTo>
                    <a:lnTo>
                      <a:pt x="1447" y="5200"/>
                    </a:lnTo>
                    <a:lnTo>
                      <a:pt x="1467" y="5200"/>
                    </a:lnTo>
                    <a:lnTo>
                      <a:pt x="1467" y="5219"/>
                    </a:lnTo>
                    <a:lnTo>
                      <a:pt x="1486" y="5219"/>
                    </a:lnTo>
                    <a:lnTo>
                      <a:pt x="1505" y="5219"/>
                    </a:lnTo>
                    <a:lnTo>
                      <a:pt x="1543" y="5219"/>
                    </a:lnTo>
                    <a:lnTo>
                      <a:pt x="1562" y="5181"/>
                    </a:lnTo>
                    <a:lnTo>
                      <a:pt x="1581" y="5162"/>
                    </a:lnTo>
                    <a:lnTo>
                      <a:pt x="1619" y="5162"/>
                    </a:lnTo>
                    <a:lnTo>
                      <a:pt x="1657" y="5162"/>
                    </a:lnTo>
                    <a:lnTo>
                      <a:pt x="1676" y="5181"/>
                    </a:lnTo>
                    <a:lnTo>
                      <a:pt x="1696" y="5200"/>
                    </a:lnTo>
                    <a:lnTo>
                      <a:pt x="1714" y="5219"/>
                    </a:lnTo>
                    <a:lnTo>
                      <a:pt x="1752" y="5219"/>
                    </a:lnTo>
                    <a:lnTo>
                      <a:pt x="1772" y="5219"/>
                    </a:lnTo>
                    <a:lnTo>
                      <a:pt x="1772" y="5238"/>
                    </a:lnTo>
                    <a:lnTo>
                      <a:pt x="1791" y="5257"/>
                    </a:lnTo>
                    <a:lnTo>
                      <a:pt x="1848" y="5257"/>
                    </a:lnTo>
                    <a:lnTo>
                      <a:pt x="1867" y="5276"/>
                    </a:lnTo>
                    <a:lnTo>
                      <a:pt x="1924" y="5314"/>
                    </a:lnTo>
                    <a:lnTo>
                      <a:pt x="1962" y="5314"/>
                    </a:lnTo>
                    <a:lnTo>
                      <a:pt x="1981" y="5295"/>
                    </a:lnTo>
                    <a:lnTo>
                      <a:pt x="2000" y="5276"/>
                    </a:lnTo>
                    <a:lnTo>
                      <a:pt x="2038" y="5276"/>
                    </a:lnTo>
                    <a:lnTo>
                      <a:pt x="2095" y="5257"/>
                    </a:lnTo>
                    <a:lnTo>
                      <a:pt x="2114" y="5257"/>
                    </a:lnTo>
                    <a:lnTo>
                      <a:pt x="2133" y="5276"/>
                    </a:lnTo>
                    <a:lnTo>
                      <a:pt x="2153" y="5276"/>
                    </a:lnTo>
                    <a:lnTo>
                      <a:pt x="2172" y="5257"/>
                    </a:lnTo>
                    <a:lnTo>
                      <a:pt x="2172" y="5276"/>
                    </a:lnTo>
                    <a:lnTo>
                      <a:pt x="2172" y="5295"/>
                    </a:lnTo>
                    <a:lnTo>
                      <a:pt x="2190" y="5295"/>
                    </a:lnTo>
                    <a:lnTo>
                      <a:pt x="2209" y="5295"/>
                    </a:lnTo>
                    <a:lnTo>
                      <a:pt x="2229" y="5295"/>
                    </a:lnTo>
                    <a:lnTo>
                      <a:pt x="2248" y="5314"/>
                    </a:lnTo>
                    <a:lnTo>
                      <a:pt x="2286" y="5371"/>
                    </a:lnTo>
                    <a:lnTo>
                      <a:pt x="2305" y="5390"/>
                    </a:lnTo>
                    <a:lnTo>
                      <a:pt x="2324" y="5390"/>
                    </a:lnTo>
                    <a:lnTo>
                      <a:pt x="2362" y="5371"/>
                    </a:lnTo>
                    <a:lnTo>
                      <a:pt x="2381" y="5371"/>
                    </a:lnTo>
                    <a:lnTo>
                      <a:pt x="2400" y="5390"/>
                    </a:lnTo>
                    <a:lnTo>
                      <a:pt x="2400" y="5410"/>
                    </a:lnTo>
                    <a:lnTo>
                      <a:pt x="2400" y="5429"/>
                    </a:lnTo>
                    <a:lnTo>
                      <a:pt x="2419" y="5486"/>
                    </a:lnTo>
                    <a:lnTo>
                      <a:pt x="2438" y="5543"/>
                    </a:lnTo>
                    <a:lnTo>
                      <a:pt x="2457" y="5581"/>
                    </a:lnTo>
                    <a:lnTo>
                      <a:pt x="2534" y="5676"/>
                    </a:lnTo>
                    <a:lnTo>
                      <a:pt x="2534" y="5714"/>
                    </a:lnTo>
                    <a:lnTo>
                      <a:pt x="2553" y="5752"/>
                    </a:lnTo>
                    <a:lnTo>
                      <a:pt x="2553" y="5809"/>
                    </a:lnTo>
                    <a:lnTo>
                      <a:pt x="2534" y="5847"/>
                    </a:lnTo>
                    <a:lnTo>
                      <a:pt x="2553" y="5867"/>
                    </a:lnTo>
                    <a:lnTo>
                      <a:pt x="2553" y="5886"/>
                    </a:lnTo>
                    <a:lnTo>
                      <a:pt x="2571" y="5886"/>
                    </a:lnTo>
                    <a:lnTo>
                      <a:pt x="2571" y="5905"/>
                    </a:lnTo>
                    <a:lnTo>
                      <a:pt x="2534" y="5943"/>
                    </a:lnTo>
                    <a:lnTo>
                      <a:pt x="2534" y="5962"/>
                    </a:lnTo>
                    <a:lnTo>
                      <a:pt x="2514" y="5962"/>
                    </a:lnTo>
                    <a:lnTo>
                      <a:pt x="2495" y="5981"/>
                    </a:lnTo>
                    <a:lnTo>
                      <a:pt x="2457" y="5981"/>
                    </a:lnTo>
                    <a:lnTo>
                      <a:pt x="2438" y="6000"/>
                    </a:lnTo>
                    <a:lnTo>
                      <a:pt x="2419" y="6019"/>
                    </a:lnTo>
                    <a:lnTo>
                      <a:pt x="2400" y="6019"/>
                    </a:lnTo>
                    <a:lnTo>
                      <a:pt x="2400" y="6038"/>
                    </a:lnTo>
                    <a:lnTo>
                      <a:pt x="2400" y="6057"/>
                    </a:lnTo>
                    <a:lnTo>
                      <a:pt x="2419" y="6076"/>
                    </a:lnTo>
                    <a:lnTo>
                      <a:pt x="2438" y="6095"/>
                    </a:lnTo>
                    <a:lnTo>
                      <a:pt x="2438" y="6114"/>
                    </a:lnTo>
                    <a:lnTo>
                      <a:pt x="2419" y="6133"/>
                    </a:lnTo>
                    <a:lnTo>
                      <a:pt x="2400" y="6133"/>
                    </a:lnTo>
                    <a:lnTo>
                      <a:pt x="2381" y="6152"/>
                    </a:lnTo>
                    <a:lnTo>
                      <a:pt x="2381" y="6190"/>
                    </a:lnTo>
                    <a:lnTo>
                      <a:pt x="2400" y="6209"/>
                    </a:lnTo>
                    <a:lnTo>
                      <a:pt x="2419" y="6228"/>
                    </a:lnTo>
                    <a:lnTo>
                      <a:pt x="2438" y="6228"/>
                    </a:lnTo>
                    <a:lnTo>
                      <a:pt x="2419" y="6248"/>
                    </a:lnTo>
                    <a:lnTo>
                      <a:pt x="2419" y="6267"/>
                    </a:lnTo>
                    <a:lnTo>
                      <a:pt x="2381" y="6324"/>
                    </a:lnTo>
                    <a:lnTo>
                      <a:pt x="2343" y="6381"/>
                    </a:lnTo>
                    <a:lnTo>
                      <a:pt x="2343" y="6419"/>
                    </a:lnTo>
                    <a:lnTo>
                      <a:pt x="2343" y="6438"/>
                    </a:lnTo>
                    <a:lnTo>
                      <a:pt x="2343" y="6457"/>
                    </a:lnTo>
                    <a:lnTo>
                      <a:pt x="2286" y="6514"/>
                    </a:lnTo>
                    <a:lnTo>
                      <a:pt x="2267" y="6571"/>
                    </a:lnTo>
                    <a:lnTo>
                      <a:pt x="2248" y="6609"/>
                    </a:lnTo>
                    <a:lnTo>
                      <a:pt x="2229" y="6629"/>
                    </a:lnTo>
                    <a:lnTo>
                      <a:pt x="2190" y="6648"/>
                    </a:lnTo>
                    <a:lnTo>
                      <a:pt x="2190" y="6667"/>
                    </a:lnTo>
                    <a:lnTo>
                      <a:pt x="2172" y="6667"/>
                    </a:lnTo>
                    <a:lnTo>
                      <a:pt x="2153" y="6685"/>
                    </a:lnTo>
                    <a:lnTo>
                      <a:pt x="2153" y="6705"/>
                    </a:lnTo>
                    <a:lnTo>
                      <a:pt x="2133" y="6724"/>
                    </a:lnTo>
                    <a:lnTo>
                      <a:pt x="2133" y="6743"/>
                    </a:lnTo>
                    <a:lnTo>
                      <a:pt x="2133" y="6762"/>
                    </a:lnTo>
                    <a:lnTo>
                      <a:pt x="2133" y="6781"/>
                    </a:lnTo>
                    <a:lnTo>
                      <a:pt x="2153" y="6781"/>
                    </a:lnTo>
                    <a:lnTo>
                      <a:pt x="2153" y="6819"/>
                    </a:lnTo>
                    <a:lnTo>
                      <a:pt x="2172" y="6838"/>
                    </a:lnTo>
                    <a:lnTo>
                      <a:pt x="2172" y="6857"/>
                    </a:lnTo>
                    <a:lnTo>
                      <a:pt x="2172" y="6876"/>
                    </a:lnTo>
                    <a:lnTo>
                      <a:pt x="2172" y="6895"/>
                    </a:lnTo>
                    <a:lnTo>
                      <a:pt x="2114" y="6914"/>
                    </a:lnTo>
                    <a:lnTo>
                      <a:pt x="2000" y="6952"/>
                    </a:lnTo>
                    <a:lnTo>
                      <a:pt x="1962" y="6971"/>
                    </a:lnTo>
                    <a:lnTo>
                      <a:pt x="1943" y="6990"/>
                    </a:lnTo>
                    <a:lnTo>
                      <a:pt x="1924" y="6990"/>
                    </a:lnTo>
                    <a:lnTo>
                      <a:pt x="1905" y="6990"/>
                    </a:lnTo>
                    <a:lnTo>
                      <a:pt x="1886" y="6990"/>
                    </a:lnTo>
                    <a:lnTo>
                      <a:pt x="1848" y="6990"/>
                    </a:lnTo>
                    <a:lnTo>
                      <a:pt x="1828" y="6990"/>
                    </a:lnTo>
                    <a:lnTo>
                      <a:pt x="1791" y="6990"/>
                    </a:lnTo>
                    <a:lnTo>
                      <a:pt x="1676" y="7029"/>
                    </a:lnTo>
                    <a:lnTo>
                      <a:pt x="1657" y="7047"/>
                    </a:lnTo>
                    <a:lnTo>
                      <a:pt x="1657" y="7124"/>
                    </a:lnTo>
                    <a:lnTo>
                      <a:pt x="1638" y="7143"/>
                    </a:lnTo>
                    <a:lnTo>
                      <a:pt x="1543" y="7219"/>
                    </a:lnTo>
                    <a:lnTo>
                      <a:pt x="1543" y="7238"/>
                    </a:lnTo>
                    <a:lnTo>
                      <a:pt x="1524" y="7238"/>
                    </a:lnTo>
                    <a:lnTo>
                      <a:pt x="1524" y="7257"/>
                    </a:lnTo>
                    <a:lnTo>
                      <a:pt x="1543" y="7276"/>
                    </a:lnTo>
                    <a:lnTo>
                      <a:pt x="1562" y="7295"/>
                    </a:lnTo>
                    <a:lnTo>
                      <a:pt x="1581" y="7314"/>
                    </a:lnTo>
                    <a:lnTo>
                      <a:pt x="1581" y="7352"/>
                    </a:lnTo>
                    <a:lnTo>
                      <a:pt x="1657" y="7486"/>
                    </a:lnTo>
                    <a:lnTo>
                      <a:pt x="1676" y="7505"/>
                    </a:lnTo>
                    <a:lnTo>
                      <a:pt x="1676" y="7524"/>
                    </a:lnTo>
                    <a:lnTo>
                      <a:pt x="1676" y="7543"/>
                    </a:lnTo>
                    <a:lnTo>
                      <a:pt x="1676" y="7581"/>
                    </a:lnTo>
                    <a:lnTo>
                      <a:pt x="1657" y="7619"/>
                    </a:lnTo>
                    <a:lnTo>
                      <a:pt x="1638" y="7619"/>
                    </a:lnTo>
                    <a:lnTo>
                      <a:pt x="1638" y="7638"/>
                    </a:lnTo>
                    <a:lnTo>
                      <a:pt x="1638" y="7676"/>
                    </a:lnTo>
                    <a:lnTo>
                      <a:pt x="1638" y="7695"/>
                    </a:lnTo>
                    <a:lnTo>
                      <a:pt x="1638" y="7714"/>
                    </a:lnTo>
                    <a:lnTo>
                      <a:pt x="1638" y="7733"/>
                    </a:lnTo>
                    <a:lnTo>
                      <a:pt x="1638" y="7772"/>
                    </a:lnTo>
                    <a:lnTo>
                      <a:pt x="1619" y="7809"/>
                    </a:lnTo>
                    <a:lnTo>
                      <a:pt x="1600" y="7828"/>
                    </a:lnTo>
                    <a:lnTo>
                      <a:pt x="1543" y="7886"/>
                    </a:lnTo>
                    <a:lnTo>
                      <a:pt x="1505" y="7904"/>
                    </a:lnTo>
                    <a:lnTo>
                      <a:pt x="1447" y="7962"/>
                    </a:lnTo>
                    <a:lnTo>
                      <a:pt x="1429" y="7981"/>
                    </a:lnTo>
                    <a:lnTo>
                      <a:pt x="1429" y="8000"/>
                    </a:lnTo>
                    <a:lnTo>
                      <a:pt x="1429" y="8019"/>
                    </a:lnTo>
                    <a:lnTo>
                      <a:pt x="1447" y="8019"/>
                    </a:lnTo>
                    <a:lnTo>
                      <a:pt x="1467" y="8038"/>
                    </a:lnTo>
                    <a:lnTo>
                      <a:pt x="1505" y="8095"/>
                    </a:lnTo>
                    <a:lnTo>
                      <a:pt x="1505" y="8133"/>
                    </a:lnTo>
                    <a:lnTo>
                      <a:pt x="1505" y="8153"/>
                    </a:lnTo>
                    <a:lnTo>
                      <a:pt x="1505" y="8171"/>
                    </a:lnTo>
                    <a:lnTo>
                      <a:pt x="1524" y="8209"/>
                    </a:lnTo>
                    <a:lnTo>
                      <a:pt x="1543" y="8248"/>
                    </a:lnTo>
                    <a:lnTo>
                      <a:pt x="1543" y="8267"/>
                    </a:lnTo>
                    <a:lnTo>
                      <a:pt x="1543" y="8285"/>
                    </a:lnTo>
                    <a:lnTo>
                      <a:pt x="1543" y="8305"/>
                    </a:lnTo>
                    <a:lnTo>
                      <a:pt x="1543" y="8324"/>
                    </a:lnTo>
                    <a:lnTo>
                      <a:pt x="1562" y="8324"/>
                    </a:lnTo>
                    <a:lnTo>
                      <a:pt x="1562" y="8343"/>
                    </a:lnTo>
                    <a:lnTo>
                      <a:pt x="1562" y="8362"/>
                    </a:lnTo>
                    <a:lnTo>
                      <a:pt x="1543" y="8400"/>
                    </a:lnTo>
                    <a:lnTo>
                      <a:pt x="1543" y="8419"/>
                    </a:lnTo>
                    <a:lnTo>
                      <a:pt x="1505" y="8457"/>
                    </a:lnTo>
                    <a:lnTo>
                      <a:pt x="1505" y="8476"/>
                    </a:lnTo>
                    <a:lnTo>
                      <a:pt x="1524" y="8514"/>
                    </a:lnTo>
                    <a:lnTo>
                      <a:pt x="1524" y="8534"/>
                    </a:lnTo>
                    <a:lnTo>
                      <a:pt x="1543" y="8534"/>
                    </a:lnTo>
                    <a:lnTo>
                      <a:pt x="1562" y="8534"/>
                    </a:lnTo>
                    <a:lnTo>
                      <a:pt x="1562" y="8552"/>
                    </a:lnTo>
                    <a:lnTo>
                      <a:pt x="1562" y="8571"/>
                    </a:lnTo>
                    <a:lnTo>
                      <a:pt x="1581" y="8590"/>
                    </a:lnTo>
                    <a:lnTo>
                      <a:pt x="1600" y="8610"/>
                    </a:lnTo>
                    <a:lnTo>
                      <a:pt x="1638" y="8629"/>
                    </a:lnTo>
                    <a:lnTo>
                      <a:pt x="1657" y="8629"/>
                    </a:lnTo>
                    <a:lnTo>
                      <a:pt x="1657" y="8648"/>
                    </a:lnTo>
                    <a:lnTo>
                      <a:pt x="1657" y="8666"/>
                    </a:lnTo>
                    <a:lnTo>
                      <a:pt x="1638" y="8705"/>
                    </a:lnTo>
                    <a:lnTo>
                      <a:pt x="1638" y="8724"/>
                    </a:lnTo>
                    <a:lnTo>
                      <a:pt x="1638" y="8743"/>
                    </a:lnTo>
                    <a:lnTo>
                      <a:pt x="1657" y="8762"/>
                    </a:lnTo>
                    <a:lnTo>
                      <a:pt x="1657" y="8781"/>
                    </a:lnTo>
                    <a:lnTo>
                      <a:pt x="1676" y="8781"/>
                    </a:lnTo>
                    <a:lnTo>
                      <a:pt x="1696" y="8781"/>
                    </a:lnTo>
                    <a:lnTo>
                      <a:pt x="1733" y="8781"/>
                    </a:lnTo>
                    <a:lnTo>
                      <a:pt x="1752" y="8762"/>
                    </a:lnTo>
                    <a:lnTo>
                      <a:pt x="1772" y="8743"/>
                    </a:lnTo>
                    <a:lnTo>
                      <a:pt x="1772" y="8724"/>
                    </a:lnTo>
                    <a:lnTo>
                      <a:pt x="1791" y="8724"/>
                    </a:lnTo>
                    <a:lnTo>
                      <a:pt x="1791" y="8705"/>
                    </a:lnTo>
                    <a:lnTo>
                      <a:pt x="1791" y="8686"/>
                    </a:lnTo>
                    <a:lnTo>
                      <a:pt x="1791" y="8666"/>
                    </a:lnTo>
                    <a:lnTo>
                      <a:pt x="1810" y="8648"/>
                    </a:lnTo>
                    <a:lnTo>
                      <a:pt x="1828" y="8629"/>
                    </a:lnTo>
                    <a:lnTo>
                      <a:pt x="1867" y="8648"/>
                    </a:lnTo>
                    <a:lnTo>
                      <a:pt x="1886" y="8666"/>
                    </a:lnTo>
                    <a:lnTo>
                      <a:pt x="1962" y="8724"/>
                    </a:lnTo>
                    <a:lnTo>
                      <a:pt x="1981" y="8743"/>
                    </a:lnTo>
                    <a:lnTo>
                      <a:pt x="2019" y="8781"/>
                    </a:lnTo>
                    <a:lnTo>
                      <a:pt x="2057" y="8800"/>
                    </a:lnTo>
                    <a:lnTo>
                      <a:pt x="2077" y="8800"/>
                    </a:lnTo>
                    <a:lnTo>
                      <a:pt x="2095" y="8819"/>
                    </a:lnTo>
                    <a:lnTo>
                      <a:pt x="2133" y="8819"/>
                    </a:lnTo>
                    <a:lnTo>
                      <a:pt x="2153" y="8819"/>
                    </a:lnTo>
                    <a:lnTo>
                      <a:pt x="2172" y="8819"/>
                    </a:lnTo>
                    <a:lnTo>
                      <a:pt x="2172" y="8838"/>
                    </a:lnTo>
                    <a:lnTo>
                      <a:pt x="2172" y="8857"/>
                    </a:lnTo>
                    <a:lnTo>
                      <a:pt x="2190" y="8876"/>
                    </a:lnTo>
                    <a:lnTo>
                      <a:pt x="2209" y="8895"/>
                    </a:lnTo>
                    <a:lnTo>
                      <a:pt x="2229" y="8914"/>
                    </a:lnTo>
                    <a:lnTo>
                      <a:pt x="2248" y="8895"/>
                    </a:lnTo>
                    <a:lnTo>
                      <a:pt x="2267" y="8895"/>
                    </a:lnTo>
                    <a:lnTo>
                      <a:pt x="2305" y="8857"/>
                    </a:lnTo>
                    <a:lnTo>
                      <a:pt x="2324" y="8838"/>
                    </a:lnTo>
                    <a:lnTo>
                      <a:pt x="2343" y="8800"/>
                    </a:lnTo>
                    <a:lnTo>
                      <a:pt x="2343" y="8762"/>
                    </a:lnTo>
                    <a:lnTo>
                      <a:pt x="2362" y="8724"/>
                    </a:lnTo>
                    <a:lnTo>
                      <a:pt x="2400" y="8686"/>
                    </a:lnTo>
                    <a:lnTo>
                      <a:pt x="2419" y="8666"/>
                    </a:lnTo>
                    <a:lnTo>
                      <a:pt x="2438" y="8666"/>
                    </a:lnTo>
                    <a:lnTo>
                      <a:pt x="2438" y="8648"/>
                    </a:lnTo>
                    <a:lnTo>
                      <a:pt x="2457" y="8629"/>
                    </a:lnTo>
                    <a:lnTo>
                      <a:pt x="2457" y="8590"/>
                    </a:lnTo>
                    <a:lnTo>
                      <a:pt x="2457" y="8552"/>
                    </a:lnTo>
                    <a:lnTo>
                      <a:pt x="2438" y="8534"/>
                    </a:lnTo>
                    <a:lnTo>
                      <a:pt x="2419" y="8534"/>
                    </a:lnTo>
                    <a:lnTo>
                      <a:pt x="2400" y="8534"/>
                    </a:lnTo>
                    <a:lnTo>
                      <a:pt x="2381" y="8534"/>
                    </a:lnTo>
                    <a:lnTo>
                      <a:pt x="2381" y="8514"/>
                    </a:lnTo>
                    <a:lnTo>
                      <a:pt x="2381" y="8495"/>
                    </a:lnTo>
                    <a:lnTo>
                      <a:pt x="2381" y="8476"/>
                    </a:lnTo>
                    <a:lnTo>
                      <a:pt x="2381" y="8457"/>
                    </a:lnTo>
                    <a:lnTo>
                      <a:pt x="2381" y="8438"/>
                    </a:lnTo>
                    <a:lnTo>
                      <a:pt x="2343" y="8419"/>
                    </a:lnTo>
                    <a:lnTo>
                      <a:pt x="2343" y="8400"/>
                    </a:lnTo>
                    <a:lnTo>
                      <a:pt x="2343" y="8381"/>
                    </a:lnTo>
                    <a:lnTo>
                      <a:pt x="2324" y="8343"/>
                    </a:lnTo>
                    <a:lnTo>
                      <a:pt x="2305" y="8324"/>
                    </a:lnTo>
                    <a:lnTo>
                      <a:pt x="2286" y="8305"/>
                    </a:lnTo>
                    <a:lnTo>
                      <a:pt x="2267" y="8305"/>
                    </a:lnTo>
                    <a:lnTo>
                      <a:pt x="2248" y="8305"/>
                    </a:lnTo>
                    <a:lnTo>
                      <a:pt x="2229" y="8305"/>
                    </a:lnTo>
                    <a:lnTo>
                      <a:pt x="2190" y="8324"/>
                    </a:lnTo>
                    <a:lnTo>
                      <a:pt x="2172" y="8324"/>
                    </a:lnTo>
                    <a:lnTo>
                      <a:pt x="2153" y="8324"/>
                    </a:lnTo>
                    <a:lnTo>
                      <a:pt x="2133" y="8305"/>
                    </a:lnTo>
                    <a:lnTo>
                      <a:pt x="2133" y="8285"/>
                    </a:lnTo>
                    <a:lnTo>
                      <a:pt x="2114" y="8267"/>
                    </a:lnTo>
                    <a:lnTo>
                      <a:pt x="2133" y="8248"/>
                    </a:lnTo>
                    <a:lnTo>
                      <a:pt x="2153" y="8209"/>
                    </a:lnTo>
                    <a:lnTo>
                      <a:pt x="2153" y="8190"/>
                    </a:lnTo>
                    <a:lnTo>
                      <a:pt x="2153" y="8171"/>
                    </a:lnTo>
                    <a:lnTo>
                      <a:pt x="2153" y="8133"/>
                    </a:lnTo>
                    <a:lnTo>
                      <a:pt x="2153" y="8076"/>
                    </a:lnTo>
                    <a:lnTo>
                      <a:pt x="2133" y="8038"/>
                    </a:lnTo>
                    <a:lnTo>
                      <a:pt x="2133" y="8019"/>
                    </a:lnTo>
                    <a:lnTo>
                      <a:pt x="2114" y="7981"/>
                    </a:lnTo>
                    <a:lnTo>
                      <a:pt x="2095" y="7962"/>
                    </a:lnTo>
                    <a:lnTo>
                      <a:pt x="2057" y="7904"/>
                    </a:lnTo>
                    <a:lnTo>
                      <a:pt x="2038" y="7886"/>
                    </a:lnTo>
                    <a:lnTo>
                      <a:pt x="2019" y="7848"/>
                    </a:lnTo>
                    <a:lnTo>
                      <a:pt x="2000" y="7714"/>
                    </a:lnTo>
                    <a:lnTo>
                      <a:pt x="2000" y="7657"/>
                    </a:lnTo>
                    <a:lnTo>
                      <a:pt x="1981" y="7619"/>
                    </a:lnTo>
                    <a:lnTo>
                      <a:pt x="1943" y="7505"/>
                    </a:lnTo>
                    <a:lnTo>
                      <a:pt x="1924" y="7486"/>
                    </a:lnTo>
                    <a:lnTo>
                      <a:pt x="1905" y="7467"/>
                    </a:lnTo>
                    <a:lnTo>
                      <a:pt x="1886" y="7447"/>
                    </a:lnTo>
                    <a:lnTo>
                      <a:pt x="1867" y="7428"/>
                    </a:lnTo>
                    <a:lnTo>
                      <a:pt x="1867" y="7410"/>
                    </a:lnTo>
                    <a:lnTo>
                      <a:pt x="1867" y="7391"/>
                    </a:lnTo>
                    <a:lnTo>
                      <a:pt x="1886" y="7352"/>
                    </a:lnTo>
                    <a:lnTo>
                      <a:pt x="1924" y="7314"/>
                    </a:lnTo>
                    <a:lnTo>
                      <a:pt x="1943" y="7295"/>
                    </a:lnTo>
                    <a:lnTo>
                      <a:pt x="1943" y="7276"/>
                    </a:lnTo>
                    <a:lnTo>
                      <a:pt x="1943" y="7257"/>
                    </a:lnTo>
                    <a:lnTo>
                      <a:pt x="1943" y="7238"/>
                    </a:lnTo>
                    <a:lnTo>
                      <a:pt x="1962" y="7238"/>
                    </a:lnTo>
                    <a:lnTo>
                      <a:pt x="1962" y="7219"/>
                    </a:lnTo>
                    <a:lnTo>
                      <a:pt x="1981" y="7219"/>
                    </a:lnTo>
                    <a:lnTo>
                      <a:pt x="2000" y="7219"/>
                    </a:lnTo>
                    <a:lnTo>
                      <a:pt x="2019" y="7219"/>
                    </a:lnTo>
                    <a:lnTo>
                      <a:pt x="2038" y="7219"/>
                    </a:lnTo>
                    <a:lnTo>
                      <a:pt x="2057" y="7238"/>
                    </a:lnTo>
                    <a:lnTo>
                      <a:pt x="2057" y="7257"/>
                    </a:lnTo>
                    <a:lnTo>
                      <a:pt x="2077" y="7257"/>
                    </a:lnTo>
                    <a:lnTo>
                      <a:pt x="2095" y="7276"/>
                    </a:lnTo>
                    <a:lnTo>
                      <a:pt x="2095" y="7295"/>
                    </a:lnTo>
                    <a:lnTo>
                      <a:pt x="2114" y="7314"/>
                    </a:lnTo>
                    <a:lnTo>
                      <a:pt x="2133" y="7314"/>
                    </a:lnTo>
                    <a:lnTo>
                      <a:pt x="2153" y="7314"/>
                    </a:lnTo>
                    <a:lnTo>
                      <a:pt x="2153" y="7295"/>
                    </a:lnTo>
                    <a:lnTo>
                      <a:pt x="2153" y="7276"/>
                    </a:lnTo>
                    <a:lnTo>
                      <a:pt x="2153" y="7257"/>
                    </a:lnTo>
                    <a:lnTo>
                      <a:pt x="2153" y="7238"/>
                    </a:lnTo>
                    <a:lnTo>
                      <a:pt x="2172" y="7219"/>
                    </a:lnTo>
                    <a:lnTo>
                      <a:pt x="2172" y="7200"/>
                    </a:lnTo>
                    <a:lnTo>
                      <a:pt x="2172" y="7181"/>
                    </a:lnTo>
                    <a:lnTo>
                      <a:pt x="2133" y="7162"/>
                    </a:lnTo>
                    <a:lnTo>
                      <a:pt x="2133" y="7124"/>
                    </a:lnTo>
                    <a:lnTo>
                      <a:pt x="2133" y="7105"/>
                    </a:lnTo>
                    <a:lnTo>
                      <a:pt x="2153" y="7105"/>
                    </a:lnTo>
                    <a:lnTo>
                      <a:pt x="2153" y="7086"/>
                    </a:lnTo>
                    <a:lnTo>
                      <a:pt x="2172" y="7086"/>
                    </a:lnTo>
                    <a:lnTo>
                      <a:pt x="2190" y="7086"/>
                    </a:lnTo>
                    <a:lnTo>
                      <a:pt x="2209" y="7066"/>
                    </a:lnTo>
                    <a:lnTo>
                      <a:pt x="2229" y="7086"/>
                    </a:lnTo>
                    <a:lnTo>
                      <a:pt x="2229" y="7105"/>
                    </a:lnTo>
                    <a:lnTo>
                      <a:pt x="2229" y="7124"/>
                    </a:lnTo>
                    <a:lnTo>
                      <a:pt x="2229" y="7181"/>
                    </a:lnTo>
                    <a:lnTo>
                      <a:pt x="2229" y="7200"/>
                    </a:lnTo>
                    <a:lnTo>
                      <a:pt x="2248" y="7219"/>
                    </a:lnTo>
                    <a:lnTo>
                      <a:pt x="2286" y="7219"/>
                    </a:lnTo>
                    <a:lnTo>
                      <a:pt x="2286" y="7200"/>
                    </a:lnTo>
                    <a:lnTo>
                      <a:pt x="2305" y="7200"/>
                    </a:lnTo>
                    <a:lnTo>
                      <a:pt x="2305" y="7181"/>
                    </a:lnTo>
                    <a:lnTo>
                      <a:pt x="2305" y="7124"/>
                    </a:lnTo>
                    <a:lnTo>
                      <a:pt x="2305" y="7105"/>
                    </a:lnTo>
                    <a:lnTo>
                      <a:pt x="2305" y="7086"/>
                    </a:lnTo>
                    <a:lnTo>
                      <a:pt x="2324" y="7066"/>
                    </a:lnTo>
                    <a:lnTo>
                      <a:pt x="2343" y="7047"/>
                    </a:lnTo>
                    <a:lnTo>
                      <a:pt x="2362" y="7047"/>
                    </a:lnTo>
                    <a:lnTo>
                      <a:pt x="2381" y="7066"/>
                    </a:lnTo>
                    <a:lnTo>
                      <a:pt x="2381" y="7086"/>
                    </a:lnTo>
                    <a:lnTo>
                      <a:pt x="2381" y="7124"/>
                    </a:lnTo>
                    <a:lnTo>
                      <a:pt x="2381" y="7143"/>
                    </a:lnTo>
                    <a:lnTo>
                      <a:pt x="2362" y="7162"/>
                    </a:lnTo>
                    <a:lnTo>
                      <a:pt x="2362" y="7181"/>
                    </a:lnTo>
                    <a:lnTo>
                      <a:pt x="2381" y="7181"/>
                    </a:lnTo>
                    <a:lnTo>
                      <a:pt x="2400" y="7181"/>
                    </a:lnTo>
                    <a:lnTo>
                      <a:pt x="2419" y="7181"/>
                    </a:lnTo>
                    <a:lnTo>
                      <a:pt x="2438" y="7181"/>
                    </a:lnTo>
                    <a:lnTo>
                      <a:pt x="2438" y="7200"/>
                    </a:lnTo>
                    <a:lnTo>
                      <a:pt x="2438" y="7238"/>
                    </a:lnTo>
                    <a:lnTo>
                      <a:pt x="2438" y="7257"/>
                    </a:lnTo>
                    <a:lnTo>
                      <a:pt x="2400" y="7295"/>
                    </a:lnTo>
                    <a:lnTo>
                      <a:pt x="2400" y="7314"/>
                    </a:lnTo>
                    <a:lnTo>
                      <a:pt x="2400" y="7333"/>
                    </a:lnTo>
                    <a:lnTo>
                      <a:pt x="2400" y="7352"/>
                    </a:lnTo>
                    <a:lnTo>
                      <a:pt x="2400" y="7371"/>
                    </a:lnTo>
                    <a:lnTo>
                      <a:pt x="2400" y="7391"/>
                    </a:lnTo>
                    <a:lnTo>
                      <a:pt x="2381" y="7391"/>
                    </a:lnTo>
                    <a:lnTo>
                      <a:pt x="2362" y="7410"/>
                    </a:lnTo>
                    <a:lnTo>
                      <a:pt x="2343" y="7428"/>
                    </a:lnTo>
                    <a:lnTo>
                      <a:pt x="2324" y="7447"/>
                    </a:lnTo>
                    <a:lnTo>
                      <a:pt x="2324" y="7467"/>
                    </a:lnTo>
                    <a:lnTo>
                      <a:pt x="2305" y="7486"/>
                    </a:lnTo>
                    <a:lnTo>
                      <a:pt x="2305" y="7524"/>
                    </a:lnTo>
                    <a:lnTo>
                      <a:pt x="2305" y="7543"/>
                    </a:lnTo>
                    <a:lnTo>
                      <a:pt x="2324" y="7543"/>
                    </a:lnTo>
                    <a:lnTo>
                      <a:pt x="2343" y="7562"/>
                    </a:lnTo>
                    <a:lnTo>
                      <a:pt x="2362" y="7543"/>
                    </a:lnTo>
                    <a:lnTo>
                      <a:pt x="2381" y="7524"/>
                    </a:lnTo>
                    <a:lnTo>
                      <a:pt x="2400" y="7505"/>
                    </a:lnTo>
                    <a:lnTo>
                      <a:pt x="2419" y="7486"/>
                    </a:lnTo>
                    <a:lnTo>
                      <a:pt x="2438" y="7486"/>
                    </a:lnTo>
                    <a:lnTo>
                      <a:pt x="2457" y="7486"/>
                    </a:lnTo>
                    <a:lnTo>
                      <a:pt x="2476" y="7467"/>
                    </a:lnTo>
                    <a:lnTo>
                      <a:pt x="2476" y="7447"/>
                    </a:lnTo>
                    <a:lnTo>
                      <a:pt x="2476" y="7428"/>
                    </a:lnTo>
                    <a:lnTo>
                      <a:pt x="2476" y="7410"/>
                    </a:lnTo>
                    <a:lnTo>
                      <a:pt x="2495" y="7410"/>
                    </a:lnTo>
                    <a:lnTo>
                      <a:pt x="2514" y="7410"/>
                    </a:lnTo>
                    <a:lnTo>
                      <a:pt x="2514" y="7428"/>
                    </a:lnTo>
                    <a:lnTo>
                      <a:pt x="2534" y="7428"/>
                    </a:lnTo>
                    <a:lnTo>
                      <a:pt x="2553" y="7428"/>
                    </a:lnTo>
                    <a:lnTo>
                      <a:pt x="2553" y="7447"/>
                    </a:lnTo>
                    <a:lnTo>
                      <a:pt x="2514" y="7486"/>
                    </a:lnTo>
                    <a:lnTo>
                      <a:pt x="2495" y="7505"/>
                    </a:lnTo>
                    <a:lnTo>
                      <a:pt x="2495" y="7524"/>
                    </a:lnTo>
                    <a:lnTo>
                      <a:pt x="2495" y="7543"/>
                    </a:lnTo>
                    <a:lnTo>
                      <a:pt x="2514" y="7562"/>
                    </a:lnTo>
                    <a:lnTo>
                      <a:pt x="2534" y="7562"/>
                    </a:lnTo>
                    <a:lnTo>
                      <a:pt x="2553" y="7543"/>
                    </a:lnTo>
                    <a:lnTo>
                      <a:pt x="2590" y="7524"/>
                    </a:lnTo>
                    <a:lnTo>
                      <a:pt x="2610" y="7524"/>
                    </a:lnTo>
                    <a:lnTo>
                      <a:pt x="2629" y="7524"/>
                    </a:lnTo>
                    <a:lnTo>
                      <a:pt x="2629" y="7543"/>
                    </a:lnTo>
                    <a:lnTo>
                      <a:pt x="2629" y="7581"/>
                    </a:lnTo>
                    <a:lnTo>
                      <a:pt x="2648" y="7600"/>
                    </a:lnTo>
                    <a:lnTo>
                      <a:pt x="2667" y="7600"/>
                    </a:lnTo>
                    <a:lnTo>
                      <a:pt x="2686" y="7581"/>
                    </a:lnTo>
                    <a:lnTo>
                      <a:pt x="2686" y="7562"/>
                    </a:lnTo>
                    <a:lnTo>
                      <a:pt x="2705" y="7543"/>
                    </a:lnTo>
                    <a:lnTo>
                      <a:pt x="2724" y="7543"/>
                    </a:lnTo>
                    <a:lnTo>
                      <a:pt x="2743" y="7543"/>
                    </a:lnTo>
                    <a:lnTo>
                      <a:pt x="2762" y="7562"/>
                    </a:lnTo>
                    <a:lnTo>
                      <a:pt x="2781" y="7562"/>
                    </a:lnTo>
                    <a:lnTo>
                      <a:pt x="2800" y="7562"/>
                    </a:lnTo>
                    <a:lnTo>
                      <a:pt x="2838" y="7581"/>
                    </a:lnTo>
                    <a:lnTo>
                      <a:pt x="2857" y="7562"/>
                    </a:lnTo>
                    <a:lnTo>
                      <a:pt x="2857" y="7543"/>
                    </a:lnTo>
                    <a:lnTo>
                      <a:pt x="2857" y="7524"/>
                    </a:lnTo>
                    <a:lnTo>
                      <a:pt x="2819" y="7410"/>
                    </a:lnTo>
                    <a:lnTo>
                      <a:pt x="2819" y="7391"/>
                    </a:lnTo>
                    <a:lnTo>
                      <a:pt x="2819" y="7371"/>
                    </a:lnTo>
                    <a:lnTo>
                      <a:pt x="2838" y="7333"/>
                    </a:lnTo>
                    <a:lnTo>
                      <a:pt x="2876" y="7295"/>
                    </a:lnTo>
                    <a:lnTo>
                      <a:pt x="2895" y="7295"/>
                    </a:lnTo>
                    <a:lnTo>
                      <a:pt x="2895" y="7314"/>
                    </a:lnTo>
                    <a:lnTo>
                      <a:pt x="2895" y="7333"/>
                    </a:lnTo>
                    <a:lnTo>
                      <a:pt x="2876" y="7371"/>
                    </a:lnTo>
                    <a:lnTo>
                      <a:pt x="2857" y="7391"/>
                    </a:lnTo>
                    <a:lnTo>
                      <a:pt x="2857" y="7410"/>
                    </a:lnTo>
                    <a:lnTo>
                      <a:pt x="2857" y="7428"/>
                    </a:lnTo>
                    <a:lnTo>
                      <a:pt x="2857" y="7447"/>
                    </a:lnTo>
                    <a:lnTo>
                      <a:pt x="2876" y="7447"/>
                    </a:lnTo>
                    <a:lnTo>
                      <a:pt x="2876" y="7467"/>
                    </a:lnTo>
                    <a:lnTo>
                      <a:pt x="2895" y="7467"/>
                    </a:lnTo>
                    <a:lnTo>
                      <a:pt x="2915" y="7447"/>
                    </a:lnTo>
                    <a:lnTo>
                      <a:pt x="2915" y="7428"/>
                    </a:lnTo>
                    <a:lnTo>
                      <a:pt x="2934" y="7428"/>
                    </a:lnTo>
                    <a:lnTo>
                      <a:pt x="2952" y="7410"/>
                    </a:lnTo>
                    <a:lnTo>
                      <a:pt x="2971" y="7410"/>
                    </a:lnTo>
                    <a:lnTo>
                      <a:pt x="2991" y="7410"/>
                    </a:lnTo>
                    <a:lnTo>
                      <a:pt x="3010" y="7410"/>
                    </a:lnTo>
                    <a:lnTo>
                      <a:pt x="3029" y="7391"/>
                    </a:lnTo>
                    <a:lnTo>
                      <a:pt x="3048" y="7391"/>
                    </a:lnTo>
                    <a:lnTo>
                      <a:pt x="3048" y="7371"/>
                    </a:lnTo>
                    <a:lnTo>
                      <a:pt x="3048" y="7391"/>
                    </a:lnTo>
                    <a:lnTo>
                      <a:pt x="3048" y="7410"/>
                    </a:lnTo>
                    <a:lnTo>
                      <a:pt x="3029" y="7447"/>
                    </a:lnTo>
                    <a:lnTo>
                      <a:pt x="2991" y="7505"/>
                    </a:lnTo>
                    <a:lnTo>
                      <a:pt x="2971" y="7543"/>
                    </a:lnTo>
                    <a:lnTo>
                      <a:pt x="2952" y="7562"/>
                    </a:lnTo>
                    <a:lnTo>
                      <a:pt x="2934" y="7581"/>
                    </a:lnTo>
                    <a:lnTo>
                      <a:pt x="2915" y="7600"/>
                    </a:lnTo>
                    <a:lnTo>
                      <a:pt x="2915" y="7619"/>
                    </a:lnTo>
                    <a:lnTo>
                      <a:pt x="2915" y="7657"/>
                    </a:lnTo>
                    <a:lnTo>
                      <a:pt x="2915" y="7676"/>
                    </a:lnTo>
                    <a:lnTo>
                      <a:pt x="2915" y="7695"/>
                    </a:lnTo>
                    <a:lnTo>
                      <a:pt x="2934" y="7695"/>
                    </a:lnTo>
                    <a:lnTo>
                      <a:pt x="2952" y="7714"/>
                    </a:lnTo>
                    <a:lnTo>
                      <a:pt x="2991" y="7695"/>
                    </a:lnTo>
                    <a:lnTo>
                      <a:pt x="2991" y="7657"/>
                    </a:lnTo>
                    <a:lnTo>
                      <a:pt x="2991" y="7638"/>
                    </a:lnTo>
                    <a:lnTo>
                      <a:pt x="2991" y="7619"/>
                    </a:lnTo>
                    <a:lnTo>
                      <a:pt x="2991" y="7600"/>
                    </a:lnTo>
                    <a:lnTo>
                      <a:pt x="3010" y="7600"/>
                    </a:lnTo>
                    <a:lnTo>
                      <a:pt x="3029" y="7600"/>
                    </a:lnTo>
                    <a:lnTo>
                      <a:pt x="3048" y="7600"/>
                    </a:lnTo>
                    <a:lnTo>
                      <a:pt x="3067" y="7619"/>
                    </a:lnTo>
                    <a:lnTo>
                      <a:pt x="3067" y="7638"/>
                    </a:lnTo>
                    <a:lnTo>
                      <a:pt x="3067" y="7657"/>
                    </a:lnTo>
                    <a:lnTo>
                      <a:pt x="3086" y="7657"/>
                    </a:lnTo>
                    <a:lnTo>
                      <a:pt x="3105" y="7657"/>
                    </a:lnTo>
                    <a:lnTo>
                      <a:pt x="3124" y="7638"/>
                    </a:lnTo>
                    <a:lnTo>
                      <a:pt x="3143" y="7619"/>
                    </a:lnTo>
                    <a:lnTo>
                      <a:pt x="3162" y="7581"/>
                    </a:lnTo>
                    <a:lnTo>
                      <a:pt x="3162" y="7562"/>
                    </a:lnTo>
                    <a:lnTo>
                      <a:pt x="3181" y="7562"/>
                    </a:lnTo>
                    <a:lnTo>
                      <a:pt x="3200" y="7562"/>
                    </a:lnTo>
                    <a:lnTo>
                      <a:pt x="3219" y="7562"/>
                    </a:lnTo>
                    <a:lnTo>
                      <a:pt x="3276" y="7581"/>
                    </a:lnTo>
                    <a:lnTo>
                      <a:pt x="3315" y="7600"/>
                    </a:lnTo>
                    <a:lnTo>
                      <a:pt x="3333" y="7600"/>
                    </a:lnTo>
                    <a:lnTo>
                      <a:pt x="3428" y="7600"/>
                    </a:lnTo>
                    <a:lnTo>
                      <a:pt x="3467" y="7581"/>
                    </a:lnTo>
                    <a:lnTo>
                      <a:pt x="3486" y="7581"/>
                    </a:lnTo>
                    <a:lnTo>
                      <a:pt x="3486" y="7600"/>
                    </a:lnTo>
                    <a:lnTo>
                      <a:pt x="3505" y="7619"/>
                    </a:lnTo>
                    <a:lnTo>
                      <a:pt x="3524" y="7619"/>
                    </a:lnTo>
                    <a:lnTo>
                      <a:pt x="3562" y="7600"/>
                    </a:lnTo>
                    <a:lnTo>
                      <a:pt x="3581" y="7600"/>
                    </a:lnTo>
                    <a:lnTo>
                      <a:pt x="3600" y="7581"/>
                    </a:lnTo>
                    <a:lnTo>
                      <a:pt x="3600" y="7562"/>
                    </a:lnTo>
                    <a:lnTo>
                      <a:pt x="3581" y="7524"/>
                    </a:lnTo>
                    <a:lnTo>
                      <a:pt x="3562" y="7524"/>
                    </a:lnTo>
                    <a:lnTo>
                      <a:pt x="3562" y="7505"/>
                    </a:lnTo>
                    <a:lnTo>
                      <a:pt x="3562" y="7486"/>
                    </a:lnTo>
                    <a:lnTo>
                      <a:pt x="3562" y="7467"/>
                    </a:lnTo>
                    <a:lnTo>
                      <a:pt x="3581" y="7447"/>
                    </a:lnTo>
                    <a:lnTo>
                      <a:pt x="3600" y="7447"/>
                    </a:lnTo>
                    <a:lnTo>
                      <a:pt x="3638" y="7447"/>
                    </a:lnTo>
                    <a:lnTo>
                      <a:pt x="3657" y="7447"/>
                    </a:lnTo>
                    <a:lnTo>
                      <a:pt x="3677" y="7428"/>
                    </a:lnTo>
                    <a:lnTo>
                      <a:pt x="3733" y="7391"/>
                    </a:lnTo>
                    <a:lnTo>
                      <a:pt x="3772" y="7352"/>
                    </a:lnTo>
                    <a:lnTo>
                      <a:pt x="3791" y="7333"/>
                    </a:lnTo>
                    <a:lnTo>
                      <a:pt x="3886" y="7295"/>
                    </a:lnTo>
                    <a:lnTo>
                      <a:pt x="3905" y="7314"/>
                    </a:lnTo>
                    <a:lnTo>
                      <a:pt x="3924" y="7314"/>
                    </a:lnTo>
                    <a:lnTo>
                      <a:pt x="3981" y="7276"/>
                    </a:lnTo>
                    <a:lnTo>
                      <a:pt x="4000" y="7257"/>
                    </a:lnTo>
                    <a:lnTo>
                      <a:pt x="4000" y="7238"/>
                    </a:lnTo>
                    <a:lnTo>
                      <a:pt x="4019" y="7219"/>
                    </a:lnTo>
                    <a:lnTo>
                      <a:pt x="4038" y="7219"/>
                    </a:lnTo>
                    <a:lnTo>
                      <a:pt x="4058" y="7219"/>
                    </a:lnTo>
                    <a:lnTo>
                      <a:pt x="4058" y="7238"/>
                    </a:lnTo>
                    <a:lnTo>
                      <a:pt x="4076" y="7219"/>
                    </a:lnTo>
                    <a:lnTo>
                      <a:pt x="4095" y="7219"/>
                    </a:lnTo>
                    <a:lnTo>
                      <a:pt x="4114" y="7219"/>
                    </a:lnTo>
                    <a:lnTo>
                      <a:pt x="4134" y="7219"/>
                    </a:lnTo>
                    <a:lnTo>
                      <a:pt x="4134" y="7238"/>
                    </a:lnTo>
                    <a:lnTo>
                      <a:pt x="4153" y="7257"/>
                    </a:lnTo>
                    <a:lnTo>
                      <a:pt x="4172" y="7276"/>
                    </a:lnTo>
                    <a:lnTo>
                      <a:pt x="4172" y="7333"/>
                    </a:lnTo>
                    <a:lnTo>
                      <a:pt x="4172" y="7391"/>
                    </a:lnTo>
                    <a:lnTo>
                      <a:pt x="4190" y="7410"/>
                    </a:lnTo>
                    <a:lnTo>
                      <a:pt x="4210" y="7410"/>
                    </a:lnTo>
                    <a:lnTo>
                      <a:pt x="4229" y="7428"/>
                    </a:lnTo>
                    <a:lnTo>
                      <a:pt x="4248" y="7467"/>
                    </a:lnTo>
                    <a:lnTo>
                      <a:pt x="4267" y="7467"/>
                    </a:lnTo>
                    <a:lnTo>
                      <a:pt x="4286" y="7467"/>
                    </a:lnTo>
                    <a:lnTo>
                      <a:pt x="4286" y="7486"/>
                    </a:lnTo>
                    <a:lnTo>
                      <a:pt x="4286" y="7505"/>
                    </a:lnTo>
                    <a:lnTo>
                      <a:pt x="4286" y="7524"/>
                    </a:lnTo>
                    <a:lnTo>
                      <a:pt x="4305" y="7543"/>
                    </a:lnTo>
                    <a:lnTo>
                      <a:pt x="4305" y="7562"/>
                    </a:lnTo>
                    <a:lnTo>
                      <a:pt x="4286" y="7581"/>
                    </a:lnTo>
                    <a:lnTo>
                      <a:pt x="4267" y="7581"/>
                    </a:lnTo>
                    <a:lnTo>
                      <a:pt x="4248" y="7600"/>
                    </a:lnTo>
                    <a:lnTo>
                      <a:pt x="4229" y="7600"/>
                    </a:lnTo>
                    <a:lnTo>
                      <a:pt x="4210" y="7600"/>
                    </a:lnTo>
                    <a:lnTo>
                      <a:pt x="4210" y="7619"/>
                    </a:lnTo>
                    <a:lnTo>
                      <a:pt x="4210" y="7638"/>
                    </a:lnTo>
                    <a:lnTo>
                      <a:pt x="4172" y="7657"/>
                    </a:lnTo>
                    <a:lnTo>
                      <a:pt x="4172" y="7676"/>
                    </a:lnTo>
                    <a:lnTo>
                      <a:pt x="4153" y="7676"/>
                    </a:lnTo>
                    <a:lnTo>
                      <a:pt x="4134" y="7695"/>
                    </a:lnTo>
                    <a:lnTo>
                      <a:pt x="4134" y="7676"/>
                    </a:lnTo>
                    <a:lnTo>
                      <a:pt x="4114" y="7676"/>
                    </a:lnTo>
                    <a:lnTo>
                      <a:pt x="4114" y="7695"/>
                    </a:lnTo>
                    <a:lnTo>
                      <a:pt x="4114" y="7714"/>
                    </a:lnTo>
                    <a:lnTo>
                      <a:pt x="4114" y="7752"/>
                    </a:lnTo>
                    <a:lnTo>
                      <a:pt x="4114" y="7772"/>
                    </a:lnTo>
                    <a:lnTo>
                      <a:pt x="4134" y="7790"/>
                    </a:lnTo>
                    <a:lnTo>
                      <a:pt x="4153" y="7790"/>
                    </a:lnTo>
                    <a:lnTo>
                      <a:pt x="4190" y="7772"/>
                    </a:lnTo>
                    <a:lnTo>
                      <a:pt x="4210" y="7772"/>
                    </a:lnTo>
                    <a:lnTo>
                      <a:pt x="4229" y="7772"/>
                    </a:lnTo>
                    <a:lnTo>
                      <a:pt x="4248" y="7790"/>
                    </a:lnTo>
                    <a:lnTo>
                      <a:pt x="4267" y="7790"/>
                    </a:lnTo>
                    <a:lnTo>
                      <a:pt x="4286" y="7790"/>
                    </a:lnTo>
                    <a:lnTo>
                      <a:pt x="4286" y="7772"/>
                    </a:lnTo>
                    <a:lnTo>
                      <a:pt x="4286" y="7733"/>
                    </a:lnTo>
                    <a:lnTo>
                      <a:pt x="4286" y="7714"/>
                    </a:lnTo>
                    <a:lnTo>
                      <a:pt x="4305" y="7714"/>
                    </a:lnTo>
                    <a:lnTo>
                      <a:pt x="4324" y="7733"/>
                    </a:lnTo>
                    <a:lnTo>
                      <a:pt x="4343" y="7772"/>
                    </a:lnTo>
                    <a:lnTo>
                      <a:pt x="4362" y="7790"/>
                    </a:lnTo>
                    <a:lnTo>
                      <a:pt x="4381" y="7772"/>
                    </a:lnTo>
                    <a:lnTo>
                      <a:pt x="4419" y="7752"/>
                    </a:lnTo>
                    <a:lnTo>
                      <a:pt x="4419" y="7733"/>
                    </a:lnTo>
                    <a:lnTo>
                      <a:pt x="4381" y="7714"/>
                    </a:lnTo>
                    <a:lnTo>
                      <a:pt x="4362" y="7695"/>
                    </a:lnTo>
                    <a:lnTo>
                      <a:pt x="4362" y="7676"/>
                    </a:lnTo>
                    <a:lnTo>
                      <a:pt x="4343" y="7657"/>
                    </a:lnTo>
                    <a:lnTo>
                      <a:pt x="4343" y="7638"/>
                    </a:lnTo>
                    <a:lnTo>
                      <a:pt x="4362" y="7638"/>
                    </a:lnTo>
                    <a:lnTo>
                      <a:pt x="4400" y="7657"/>
                    </a:lnTo>
                    <a:lnTo>
                      <a:pt x="4439" y="7657"/>
                    </a:lnTo>
                    <a:lnTo>
                      <a:pt x="4457" y="7657"/>
                    </a:lnTo>
                    <a:lnTo>
                      <a:pt x="4476" y="7657"/>
                    </a:lnTo>
                    <a:lnTo>
                      <a:pt x="4476" y="7638"/>
                    </a:lnTo>
                    <a:lnTo>
                      <a:pt x="4476" y="7619"/>
                    </a:lnTo>
                    <a:lnTo>
                      <a:pt x="4476" y="7600"/>
                    </a:lnTo>
                    <a:lnTo>
                      <a:pt x="4495" y="7600"/>
                    </a:lnTo>
                    <a:lnTo>
                      <a:pt x="4515" y="7600"/>
                    </a:lnTo>
                    <a:lnTo>
                      <a:pt x="4515" y="7619"/>
                    </a:lnTo>
                    <a:lnTo>
                      <a:pt x="4534" y="7638"/>
                    </a:lnTo>
                    <a:lnTo>
                      <a:pt x="4534" y="7657"/>
                    </a:lnTo>
                    <a:lnTo>
                      <a:pt x="4571" y="7695"/>
                    </a:lnTo>
                    <a:lnTo>
                      <a:pt x="4591" y="7695"/>
                    </a:lnTo>
                    <a:lnTo>
                      <a:pt x="4591" y="7714"/>
                    </a:lnTo>
                    <a:lnTo>
                      <a:pt x="4610" y="7714"/>
                    </a:lnTo>
                    <a:lnTo>
                      <a:pt x="4629" y="7695"/>
                    </a:lnTo>
                    <a:lnTo>
                      <a:pt x="4648" y="7695"/>
                    </a:lnTo>
                    <a:lnTo>
                      <a:pt x="4667" y="7695"/>
                    </a:lnTo>
                    <a:lnTo>
                      <a:pt x="4686" y="7695"/>
                    </a:lnTo>
                    <a:lnTo>
                      <a:pt x="4705" y="7676"/>
                    </a:lnTo>
                    <a:lnTo>
                      <a:pt x="4686" y="7657"/>
                    </a:lnTo>
                    <a:lnTo>
                      <a:pt x="4629" y="7619"/>
                    </a:lnTo>
                    <a:lnTo>
                      <a:pt x="4629" y="7600"/>
                    </a:lnTo>
                    <a:lnTo>
                      <a:pt x="4610" y="7600"/>
                    </a:lnTo>
                    <a:lnTo>
                      <a:pt x="4629" y="7600"/>
                    </a:lnTo>
                    <a:lnTo>
                      <a:pt x="4629" y="7581"/>
                    </a:lnTo>
                    <a:lnTo>
                      <a:pt x="4648" y="7581"/>
                    </a:lnTo>
                    <a:lnTo>
                      <a:pt x="4743" y="7581"/>
                    </a:lnTo>
                    <a:lnTo>
                      <a:pt x="4762" y="7581"/>
                    </a:lnTo>
                    <a:lnTo>
                      <a:pt x="4762" y="7562"/>
                    </a:lnTo>
                    <a:lnTo>
                      <a:pt x="4781" y="7562"/>
                    </a:lnTo>
                    <a:lnTo>
                      <a:pt x="4781" y="7524"/>
                    </a:lnTo>
                    <a:lnTo>
                      <a:pt x="4800" y="7505"/>
                    </a:lnTo>
                    <a:lnTo>
                      <a:pt x="4819" y="7505"/>
                    </a:lnTo>
                    <a:lnTo>
                      <a:pt x="4838" y="7505"/>
                    </a:lnTo>
                    <a:lnTo>
                      <a:pt x="4857" y="7505"/>
                    </a:lnTo>
                    <a:lnTo>
                      <a:pt x="4857" y="7524"/>
                    </a:lnTo>
                    <a:lnTo>
                      <a:pt x="4857" y="7543"/>
                    </a:lnTo>
                    <a:lnTo>
                      <a:pt x="4819" y="7638"/>
                    </a:lnTo>
                    <a:lnTo>
                      <a:pt x="4819" y="7676"/>
                    </a:lnTo>
                    <a:lnTo>
                      <a:pt x="4819" y="7695"/>
                    </a:lnTo>
                    <a:lnTo>
                      <a:pt x="4800" y="7714"/>
                    </a:lnTo>
                    <a:lnTo>
                      <a:pt x="4781" y="7714"/>
                    </a:lnTo>
                    <a:lnTo>
                      <a:pt x="4781" y="7733"/>
                    </a:lnTo>
                    <a:lnTo>
                      <a:pt x="4781" y="7752"/>
                    </a:lnTo>
                    <a:lnTo>
                      <a:pt x="4781" y="7772"/>
                    </a:lnTo>
                    <a:lnTo>
                      <a:pt x="4762" y="7772"/>
                    </a:lnTo>
                    <a:lnTo>
                      <a:pt x="4762" y="7790"/>
                    </a:lnTo>
                    <a:lnTo>
                      <a:pt x="4743" y="7809"/>
                    </a:lnTo>
                    <a:lnTo>
                      <a:pt x="4743" y="7828"/>
                    </a:lnTo>
                    <a:lnTo>
                      <a:pt x="4743" y="7848"/>
                    </a:lnTo>
                    <a:lnTo>
                      <a:pt x="4762" y="7848"/>
                    </a:lnTo>
                    <a:lnTo>
                      <a:pt x="4800" y="7848"/>
                    </a:lnTo>
                    <a:lnTo>
                      <a:pt x="4838" y="7848"/>
                    </a:lnTo>
                    <a:lnTo>
                      <a:pt x="4915" y="7828"/>
                    </a:lnTo>
                    <a:lnTo>
                      <a:pt x="4933" y="7828"/>
                    </a:lnTo>
                    <a:lnTo>
                      <a:pt x="4933" y="7848"/>
                    </a:lnTo>
                    <a:lnTo>
                      <a:pt x="4952" y="7867"/>
                    </a:lnTo>
                    <a:lnTo>
                      <a:pt x="4972" y="7867"/>
                    </a:lnTo>
                    <a:lnTo>
                      <a:pt x="4991" y="7867"/>
                    </a:lnTo>
                    <a:lnTo>
                      <a:pt x="5010" y="7867"/>
                    </a:lnTo>
                    <a:lnTo>
                      <a:pt x="5048" y="7848"/>
                    </a:lnTo>
                    <a:lnTo>
                      <a:pt x="5067" y="7867"/>
                    </a:lnTo>
                    <a:lnTo>
                      <a:pt x="5086" y="7867"/>
                    </a:lnTo>
                    <a:lnTo>
                      <a:pt x="5124" y="7924"/>
                    </a:lnTo>
                    <a:lnTo>
                      <a:pt x="5162" y="7943"/>
                    </a:lnTo>
                    <a:lnTo>
                      <a:pt x="5200" y="7886"/>
                    </a:lnTo>
                    <a:lnTo>
                      <a:pt x="5219" y="7886"/>
                    </a:lnTo>
                    <a:lnTo>
                      <a:pt x="5238" y="7867"/>
                    </a:lnTo>
                    <a:lnTo>
                      <a:pt x="5257" y="7867"/>
                    </a:lnTo>
                    <a:lnTo>
                      <a:pt x="5277" y="7867"/>
                    </a:lnTo>
                    <a:lnTo>
                      <a:pt x="5277" y="7848"/>
                    </a:lnTo>
                    <a:lnTo>
                      <a:pt x="5277" y="7828"/>
                    </a:lnTo>
                    <a:lnTo>
                      <a:pt x="5277" y="7809"/>
                    </a:lnTo>
                    <a:lnTo>
                      <a:pt x="5277" y="7790"/>
                    </a:lnTo>
                    <a:lnTo>
                      <a:pt x="5277" y="7772"/>
                    </a:lnTo>
                    <a:lnTo>
                      <a:pt x="5314" y="7733"/>
                    </a:lnTo>
                    <a:lnTo>
                      <a:pt x="5333" y="7714"/>
                    </a:lnTo>
                    <a:lnTo>
                      <a:pt x="5353" y="7676"/>
                    </a:lnTo>
                    <a:lnTo>
                      <a:pt x="5353" y="7657"/>
                    </a:lnTo>
                    <a:lnTo>
                      <a:pt x="5353" y="7638"/>
                    </a:lnTo>
                    <a:lnTo>
                      <a:pt x="5353" y="7581"/>
                    </a:lnTo>
                    <a:lnTo>
                      <a:pt x="5353" y="7562"/>
                    </a:lnTo>
                    <a:lnTo>
                      <a:pt x="5372" y="7562"/>
                    </a:lnTo>
                    <a:lnTo>
                      <a:pt x="5391" y="7581"/>
                    </a:lnTo>
                    <a:lnTo>
                      <a:pt x="5410" y="7581"/>
                    </a:lnTo>
                    <a:lnTo>
                      <a:pt x="5429" y="7562"/>
                    </a:lnTo>
                    <a:lnTo>
                      <a:pt x="5448" y="7562"/>
                    </a:lnTo>
                    <a:lnTo>
                      <a:pt x="5467" y="7562"/>
                    </a:lnTo>
                    <a:lnTo>
                      <a:pt x="5486" y="7581"/>
                    </a:lnTo>
                    <a:lnTo>
                      <a:pt x="5505" y="7581"/>
                    </a:lnTo>
                    <a:lnTo>
                      <a:pt x="5524" y="7581"/>
                    </a:lnTo>
                    <a:lnTo>
                      <a:pt x="5524" y="7600"/>
                    </a:lnTo>
                    <a:lnTo>
                      <a:pt x="5505" y="7619"/>
                    </a:lnTo>
                    <a:lnTo>
                      <a:pt x="5505" y="7638"/>
                    </a:lnTo>
                    <a:lnTo>
                      <a:pt x="5524" y="7657"/>
                    </a:lnTo>
                    <a:lnTo>
                      <a:pt x="5543" y="7657"/>
                    </a:lnTo>
                    <a:lnTo>
                      <a:pt x="5581" y="7657"/>
                    </a:lnTo>
                    <a:lnTo>
                      <a:pt x="5619" y="7657"/>
                    </a:lnTo>
                    <a:lnTo>
                      <a:pt x="5638" y="7657"/>
                    </a:lnTo>
                    <a:lnTo>
                      <a:pt x="5638" y="7638"/>
                    </a:lnTo>
                    <a:lnTo>
                      <a:pt x="5638" y="7619"/>
                    </a:lnTo>
                    <a:lnTo>
                      <a:pt x="5638" y="7600"/>
                    </a:lnTo>
                    <a:lnTo>
                      <a:pt x="5600" y="7581"/>
                    </a:lnTo>
                    <a:lnTo>
                      <a:pt x="5581" y="7581"/>
                    </a:lnTo>
                    <a:lnTo>
                      <a:pt x="5619" y="7562"/>
                    </a:lnTo>
                    <a:lnTo>
                      <a:pt x="5734" y="7524"/>
                    </a:lnTo>
                    <a:lnTo>
                      <a:pt x="5753" y="7562"/>
                    </a:lnTo>
                    <a:lnTo>
                      <a:pt x="5772" y="7600"/>
                    </a:lnTo>
                    <a:lnTo>
                      <a:pt x="5772" y="7619"/>
                    </a:lnTo>
                    <a:lnTo>
                      <a:pt x="5790" y="7638"/>
                    </a:lnTo>
                    <a:lnTo>
                      <a:pt x="5790" y="7657"/>
                    </a:lnTo>
                    <a:lnTo>
                      <a:pt x="5772" y="7657"/>
                    </a:lnTo>
                    <a:lnTo>
                      <a:pt x="5772" y="7676"/>
                    </a:lnTo>
                    <a:lnTo>
                      <a:pt x="5790" y="7695"/>
                    </a:lnTo>
                    <a:lnTo>
                      <a:pt x="5810" y="7695"/>
                    </a:lnTo>
                    <a:lnTo>
                      <a:pt x="5848" y="7695"/>
                    </a:lnTo>
                    <a:lnTo>
                      <a:pt x="5905" y="7714"/>
                    </a:lnTo>
                    <a:lnTo>
                      <a:pt x="5943" y="7714"/>
                    </a:lnTo>
                    <a:lnTo>
                      <a:pt x="5962" y="7714"/>
                    </a:lnTo>
                    <a:lnTo>
                      <a:pt x="5962" y="7733"/>
                    </a:lnTo>
                    <a:lnTo>
                      <a:pt x="5962" y="7752"/>
                    </a:lnTo>
                    <a:lnTo>
                      <a:pt x="5981" y="7772"/>
                    </a:lnTo>
                    <a:lnTo>
                      <a:pt x="6000" y="7772"/>
                    </a:lnTo>
                    <a:lnTo>
                      <a:pt x="6019" y="7772"/>
                    </a:lnTo>
                    <a:lnTo>
                      <a:pt x="6039" y="7772"/>
                    </a:lnTo>
                    <a:lnTo>
                      <a:pt x="6057" y="7752"/>
                    </a:lnTo>
                    <a:lnTo>
                      <a:pt x="6076" y="7752"/>
                    </a:lnTo>
                    <a:lnTo>
                      <a:pt x="6095" y="7752"/>
                    </a:lnTo>
                    <a:lnTo>
                      <a:pt x="6115" y="7752"/>
                    </a:lnTo>
                    <a:lnTo>
                      <a:pt x="6115" y="7772"/>
                    </a:lnTo>
                    <a:lnTo>
                      <a:pt x="6134" y="7790"/>
                    </a:lnTo>
                    <a:lnTo>
                      <a:pt x="6153" y="7809"/>
                    </a:lnTo>
                    <a:lnTo>
                      <a:pt x="6171" y="7828"/>
                    </a:lnTo>
                    <a:lnTo>
                      <a:pt x="6171" y="7848"/>
                    </a:lnTo>
                    <a:lnTo>
                      <a:pt x="6171" y="7867"/>
                    </a:lnTo>
                    <a:lnTo>
                      <a:pt x="6153" y="7867"/>
                    </a:lnTo>
                    <a:lnTo>
                      <a:pt x="6153" y="7886"/>
                    </a:lnTo>
                    <a:lnTo>
                      <a:pt x="6153" y="7904"/>
                    </a:lnTo>
                    <a:lnTo>
                      <a:pt x="6171" y="7904"/>
                    </a:lnTo>
                    <a:lnTo>
                      <a:pt x="6171" y="7924"/>
                    </a:lnTo>
                    <a:lnTo>
                      <a:pt x="6267" y="7981"/>
                    </a:lnTo>
                    <a:lnTo>
                      <a:pt x="6286" y="8000"/>
                    </a:lnTo>
                    <a:lnTo>
                      <a:pt x="6305" y="8000"/>
                    </a:lnTo>
                    <a:lnTo>
                      <a:pt x="6324" y="8000"/>
                    </a:lnTo>
                    <a:lnTo>
                      <a:pt x="6362" y="8000"/>
                    </a:lnTo>
                    <a:lnTo>
                      <a:pt x="6400" y="8019"/>
                    </a:lnTo>
                    <a:lnTo>
                      <a:pt x="6457" y="8076"/>
                    </a:lnTo>
                    <a:lnTo>
                      <a:pt x="6476" y="8076"/>
                    </a:lnTo>
                    <a:lnTo>
                      <a:pt x="6496" y="8076"/>
                    </a:lnTo>
                    <a:lnTo>
                      <a:pt x="6515" y="8076"/>
                    </a:lnTo>
                    <a:lnTo>
                      <a:pt x="6515" y="8057"/>
                    </a:lnTo>
                    <a:lnTo>
                      <a:pt x="6572" y="8019"/>
                    </a:lnTo>
                    <a:lnTo>
                      <a:pt x="6591" y="8019"/>
                    </a:lnTo>
                    <a:lnTo>
                      <a:pt x="6591" y="8038"/>
                    </a:lnTo>
                    <a:lnTo>
                      <a:pt x="6591" y="8057"/>
                    </a:lnTo>
                    <a:lnTo>
                      <a:pt x="6610" y="8076"/>
                    </a:lnTo>
                    <a:lnTo>
                      <a:pt x="6591" y="8095"/>
                    </a:lnTo>
                    <a:lnTo>
                      <a:pt x="6591" y="8114"/>
                    </a:lnTo>
                    <a:lnTo>
                      <a:pt x="6591" y="8133"/>
                    </a:lnTo>
                    <a:lnTo>
                      <a:pt x="6610" y="8153"/>
                    </a:lnTo>
                    <a:lnTo>
                      <a:pt x="6629" y="8153"/>
                    </a:lnTo>
                    <a:lnTo>
                      <a:pt x="6629" y="8133"/>
                    </a:lnTo>
                    <a:lnTo>
                      <a:pt x="6648" y="8114"/>
                    </a:lnTo>
                    <a:lnTo>
                      <a:pt x="6648" y="8095"/>
                    </a:lnTo>
                    <a:lnTo>
                      <a:pt x="6667" y="8095"/>
                    </a:lnTo>
                    <a:lnTo>
                      <a:pt x="6667" y="8114"/>
                    </a:lnTo>
                    <a:lnTo>
                      <a:pt x="6667" y="8133"/>
                    </a:lnTo>
                    <a:lnTo>
                      <a:pt x="6667" y="8190"/>
                    </a:lnTo>
                    <a:lnTo>
                      <a:pt x="6667" y="8209"/>
                    </a:lnTo>
                    <a:lnTo>
                      <a:pt x="6686" y="8229"/>
                    </a:lnTo>
                    <a:lnTo>
                      <a:pt x="6686" y="8209"/>
                    </a:lnTo>
                    <a:lnTo>
                      <a:pt x="6705" y="8209"/>
                    </a:lnTo>
                    <a:lnTo>
                      <a:pt x="6724" y="8229"/>
                    </a:lnTo>
                    <a:lnTo>
                      <a:pt x="6743" y="8229"/>
                    </a:lnTo>
                    <a:lnTo>
                      <a:pt x="6743" y="8267"/>
                    </a:lnTo>
                    <a:lnTo>
                      <a:pt x="6724" y="8305"/>
                    </a:lnTo>
                    <a:lnTo>
                      <a:pt x="6705" y="8324"/>
                    </a:lnTo>
                    <a:lnTo>
                      <a:pt x="6724" y="8324"/>
                    </a:lnTo>
                    <a:lnTo>
                      <a:pt x="6781" y="8324"/>
                    </a:lnTo>
                    <a:lnTo>
                      <a:pt x="6838" y="8324"/>
                    </a:lnTo>
                    <a:lnTo>
                      <a:pt x="6857" y="8324"/>
                    </a:lnTo>
                    <a:lnTo>
                      <a:pt x="6857" y="8305"/>
                    </a:lnTo>
                    <a:lnTo>
                      <a:pt x="6877" y="8285"/>
                    </a:lnTo>
                    <a:lnTo>
                      <a:pt x="6877" y="8267"/>
                    </a:lnTo>
                    <a:lnTo>
                      <a:pt x="6857" y="8248"/>
                    </a:lnTo>
                    <a:lnTo>
                      <a:pt x="6857" y="8229"/>
                    </a:lnTo>
                    <a:lnTo>
                      <a:pt x="6877" y="8209"/>
                    </a:lnTo>
                    <a:lnTo>
                      <a:pt x="6896" y="8190"/>
                    </a:lnTo>
                    <a:lnTo>
                      <a:pt x="7029" y="8248"/>
                    </a:lnTo>
                    <a:lnTo>
                      <a:pt x="7086" y="8248"/>
                    </a:lnTo>
                    <a:lnTo>
                      <a:pt x="7105" y="8248"/>
                    </a:lnTo>
                    <a:lnTo>
                      <a:pt x="7124" y="8248"/>
                    </a:lnTo>
                    <a:lnTo>
                      <a:pt x="7200" y="8209"/>
                    </a:lnTo>
                    <a:lnTo>
                      <a:pt x="7219" y="8190"/>
                    </a:lnTo>
                    <a:lnTo>
                      <a:pt x="7238" y="8190"/>
                    </a:lnTo>
                    <a:lnTo>
                      <a:pt x="7238" y="8209"/>
                    </a:lnTo>
                    <a:lnTo>
                      <a:pt x="7238" y="8248"/>
                    </a:lnTo>
                    <a:lnTo>
                      <a:pt x="7258" y="8267"/>
                    </a:lnTo>
                    <a:lnTo>
                      <a:pt x="7295" y="8267"/>
                    </a:lnTo>
                    <a:lnTo>
                      <a:pt x="7314" y="8267"/>
                    </a:lnTo>
                    <a:lnTo>
                      <a:pt x="7314" y="8285"/>
                    </a:lnTo>
                    <a:lnTo>
                      <a:pt x="7334" y="8305"/>
                    </a:lnTo>
                    <a:lnTo>
                      <a:pt x="7334" y="8324"/>
                    </a:lnTo>
                    <a:lnTo>
                      <a:pt x="7334" y="8343"/>
                    </a:lnTo>
                    <a:lnTo>
                      <a:pt x="7353" y="8362"/>
                    </a:lnTo>
                    <a:lnTo>
                      <a:pt x="7372" y="8381"/>
                    </a:lnTo>
                    <a:lnTo>
                      <a:pt x="7372" y="8400"/>
                    </a:lnTo>
                    <a:lnTo>
                      <a:pt x="7353" y="8419"/>
                    </a:lnTo>
                    <a:lnTo>
                      <a:pt x="7334" y="8419"/>
                    </a:lnTo>
                    <a:lnTo>
                      <a:pt x="7295" y="8419"/>
                    </a:lnTo>
                    <a:lnTo>
                      <a:pt x="7277" y="8419"/>
                    </a:lnTo>
                    <a:lnTo>
                      <a:pt x="7258" y="8438"/>
                    </a:lnTo>
                    <a:lnTo>
                      <a:pt x="7258" y="8457"/>
                    </a:lnTo>
                    <a:lnTo>
                      <a:pt x="7258" y="8476"/>
                    </a:lnTo>
                    <a:lnTo>
                      <a:pt x="7277" y="8495"/>
                    </a:lnTo>
                    <a:lnTo>
                      <a:pt x="7277" y="8534"/>
                    </a:lnTo>
                    <a:lnTo>
                      <a:pt x="7258" y="8590"/>
                    </a:lnTo>
                    <a:lnTo>
                      <a:pt x="7258" y="8610"/>
                    </a:lnTo>
                    <a:lnTo>
                      <a:pt x="7258" y="8629"/>
                    </a:lnTo>
                    <a:lnTo>
                      <a:pt x="7277" y="8629"/>
                    </a:lnTo>
                    <a:lnTo>
                      <a:pt x="7295" y="8648"/>
                    </a:lnTo>
                    <a:lnTo>
                      <a:pt x="7314" y="8666"/>
                    </a:lnTo>
                    <a:lnTo>
                      <a:pt x="7295" y="8743"/>
                    </a:lnTo>
                    <a:lnTo>
                      <a:pt x="7295" y="8762"/>
                    </a:lnTo>
                    <a:lnTo>
                      <a:pt x="7295" y="8781"/>
                    </a:lnTo>
                    <a:lnTo>
                      <a:pt x="7277" y="8819"/>
                    </a:lnTo>
                    <a:lnTo>
                      <a:pt x="7258" y="8914"/>
                    </a:lnTo>
                    <a:lnTo>
                      <a:pt x="7238" y="8933"/>
                    </a:lnTo>
                    <a:lnTo>
                      <a:pt x="7200" y="8933"/>
                    </a:lnTo>
                    <a:lnTo>
                      <a:pt x="7200" y="8952"/>
                    </a:lnTo>
                    <a:lnTo>
                      <a:pt x="7181" y="8952"/>
                    </a:lnTo>
                    <a:lnTo>
                      <a:pt x="7200" y="8971"/>
                    </a:lnTo>
                    <a:lnTo>
                      <a:pt x="7200" y="8991"/>
                    </a:lnTo>
                    <a:lnTo>
                      <a:pt x="7219" y="9010"/>
                    </a:lnTo>
                    <a:lnTo>
                      <a:pt x="7238" y="9028"/>
                    </a:lnTo>
                    <a:lnTo>
                      <a:pt x="7258" y="9047"/>
                    </a:lnTo>
                    <a:lnTo>
                      <a:pt x="7277" y="9067"/>
                    </a:lnTo>
                    <a:lnTo>
                      <a:pt x="7277" y="9086"/>
                    </a:lnTo>
                    <a:lnTo>
                      <a:pt x="7258" y="9105"/>
                    </a:lnTo>
                    <a:lnTo>
                      <a:pt x="7258" y="9124"/>
                    </a:lnTo>
                    <a:lnTo>
                      <a:pt x="7277" y="9124"/>
                    </a:lnTo>
                    <a:lnTo>
                      <a:pt x="7314" y="9162"/>
                    </a:lnTo>
                    <a:lnTo>
                      <a:pt x="7353" y="9219"/>
                    </a:lnTo>
                    <a:lnTo>
                      <a:pt x="7391" y="9219"/>
                    </a:lnTo>
                    <a:lnTo>
                      <a:pt x="7467" y="9295"/>
                    </a:lnTo>
                    <a:lnTo>
                      <a:pt x="7486" y="9314"/>
                    </a:lnTo>
                    <a:lnTo>
                      <a:pt x="7524" y="9314"/>
                    </a:lnTo>
                    <a:lnTo>
                      <a:pt x="7562" y="9333"/>
                    </a:lnTo>
                    <a:lnTo>
                      <a:pt x="7581" y="9333"/>
                    </a:lnTo>
                    <a:lnTo>
                      <a:pt x="7619" y="9333"/>
                    </a:lnTo>
                    <a:lnTo>
                      <a:pt x="7658" y="9333"/>
                    </a:lnTo>
                    <a:lnTo>
                      <a:pt x="7715" y="9333"/>
                    </a:lnTo>
                    <a:lnTo>
                      <a:pt x="7734" y="9333"/>
                    </a:lnTo>
                    <a:lnTo>
                      <a:pt x="7753" y="9333"/>
                    </a:lnTo>
                    <a:lnTo>
                      <a:pt x="7791" y="9314"/>
                    </a:lnTo>
                    <a:lnTo>
                      <a:pt x="7810" y="9314"/>
                    </a:lnTo>
                    <a:lnTo>
                      <a:pt x="7829" y="9295"/>
                    </a:lnTo>
                    <a:lnTo>
                      <a:pt x="7867" y="9295"/>
                    </a:lnTo>
                    <a:lnTo>
                      <a:pt x="7886" y="9276"/>
                    </a:lnTo>
                    <a:lnTo>
                      <a:pt x="7886" y="9257"/>
                    </a:lnTo>
                    <a:lnTo>
                      <a:pt x="7924" y="9219"/>
                    </a:lnTo>
                    <a:lnTo>
                      <a:pt x="7924" y="9200"/>
                    </a:lnTo>
                    <a:lnTo>
                      <a:pt x="7924" y="9162"/>
                    </a:lnTo>
                    <a:lnTo>
                      <a:pt x="7943" y="9143"/>
                    </a:lnTo>
                    <a:lnTo>
                      <a:pt x="7943" y="9124"/>
                    </a:lnTo>
                    <a:lnTo>
                      <a:pt x="7981" y="9105"/>
                    </a:lnTo>
                    <a:lnTo>
                      <a:pt x="8000" y="9086"/>
                    </a:lnTo>
                    <a:lnTo>
                      <a:pt x="8020" y="9028"/>
                    </a:lnTo>
                    <a:lnTo>
                      <a:pt x="8038" y="9010"/>
                    </a:lnTo>
                    <a:lnTo>
                      <a:pt x="8057" y="8933"/>
                    </a:lnTo>
                    <a:lnTo>
                      <a:pt x="8076" y="8914"/>
                    </a:lnTo>
                    <a:lnTo>
                      <a:pt x="8096" y="8895"/>
                    </a:lnTo>
                    <a:lnTo>
                      <a:pt x="8134" y="8838"/>
                    </a:lnTo>
                    <a:lnTo>
                      <a:pt x="8134" y="8819"/>
                    </a:lnTo>
                    <a:lnTo>
                      <a:pt x="8134" y="8800"/>
                    </a:lnTo>
                    <a:lnTo>
                      <a:pt x="8134" y="8781"/>
                    </a:lnTo>
                    <a:lnTo>
                      <a:pt x="8172" y="8724"/>
                    </a:lnTo>
                    <a:lnTo>
                      <a:pt x="8191" y="8705"/>
                    </a:lnTo>
                    <a:lnTo>
                      <a:pt x="8191" y="8686"/>
                    </a:lnTo>
                    <a:lnTo>
                      <a:pt x="8172" y="8686"/>
                    </a:lnTo>
                    <a:lnTo>
                      <a:pt x="8152" y="8648"/>
                    </a:lnTo>
                    <a:lnTo>
                      <a:pt x="8134" y="8629"/>
                    </a:lnTo>
                    <a:lnTo>
                      <a:pt x="8134" y="8610"/>
                    </a:lnTo>
                    <a:lnTo>
                      <a:pt x="8115" y="8571"/>
                    </a:lnTo>
                    <a:lnTo>
                      <a:pt x="8115" y="8552"/>
                    </a:lnTo>
                    <a:lnTo>
                      <a:pt x="8115" y="8534"/>
                    </a:lnTo>
                    <a:lnTo>
                      <a:pt x="8115" y="8514"/>
                    </a:lnTo>
                    <a:lnTo>
                      <a:pt x="8134" y="8495"/>
                    </a:lnTo>
                    <a:lnTo>
                      <a:pt x="8172" y="8476"/>
                    </a:lnTo>
                    <a:lnTo>
                      <a:pt x="8267" y="8476"/>
                    </a:lnTo>
                    <a:lnTo>
                      <a:pt x="8267" y="8419"/>
                    </a:lnTo>
                    <a:lnTo>
                      <a:pt x="8267" y="8381"/>
                    </a:lnTo>
                    <a:lnTo>
                      <a:pt x="8267" y="8343"/>
                    </a:lnTo>
                    <a:lnTo>
                      <a:pt x="8267" y="8324"/>
                    </a:lnTo>
                    <a:lnTo>
                      <a:pt x="8267" y="8285"/>
                    </a:lnTo>
                    <a:lnTo>
                      <a:pt x="8248" y="8267"/>
                    </a:lnTo>
                    <a:lnTo>
                      <a:pt x="8267" y="8267"/>
                    </a:lnTo>
                    <a:lnTo>
                      <a:pt x="8286" y="8229"/>
                    </a:lnTo>
                    <a:lnTo>
                      <a:pt x="8286" y="8209"/>
                    </a:lnTo>
                    <a:lnTo>
                      <a:pt x="8286" y="8190"/>
                    </a:lnTo>
                    <a:lnTo>
                      <a:pt x="8267" y="8171"/>
                    </a:lnTo>
                    <a:lnTo>
                      <a:pt x="8267" y="8153"/>
                    </a:lnTo>
                    <a:lnTo>
                      <a:pt x="8248" y="8133"/>
                    </a:lnTo>
                    <a:lnTo>
                      <a:pt x="8210" y="8133"/>
                    </a:lnTo>
                    <a:lnTo>
                      <a:pt x="8191" y="8114"/>
                    </a:lnTo>
                    <a:lnTo>
                      <a:pt x="8172" y="8114"/>
                    </a:lnTo>
                    <a:lnTo>
                      <a:pt x="8152" y="8095"/>
                    </a:lnTo>
                    <a:lnTo>
                      <a:pt x="8152" y="8076"/>
                    </a:lnTo>
                    <a:lnTo>
                      <a:pt x="8115" y="8038"/>
                    </a:lnTo>
                    <a:lnTo>
                      <a:pt x="8096" y="8038"/>
                    </a:lnTo>
                    <a:lnTo>
                      <a:pt x="8096" y="8019"/>
                    </a:lnTo>
                    <a:lnTo>
                      <a:pt x="8057" y="8000"/>
                    </a:lnTo>
                    <a:lnTo>
                      <a:pt x="8057" y="7981"/>
                    </a:lnTo>
                    <a:lnTo>
                      <a:pt x="8057" y="7962"/>
                    </a:lnTo>
                    <a:lnTo>
                      <a:pt x="8057" y="7943"/>
                    </a:lnTo>
                    <a:lnTo>
                      <a:pt x="8076" y="7924"/>
                    </a:lnTo>
                    <a:lnTo>
                      <a:pt x="8076" y="7904"/>
                    </a:lnTo>
                    <a:lnTo>
                      <a:pt x="8076" y="7848"/>
                    </a:lnTo>
                    <a:lnTo>
                      <a:pt x="8076" y="7809"/>
                    </a:lnTo>
                    <a:lnTo>
                      <a:pt x="8057" y="7790"/>
                    </a:lnTo>
                    <a:lnTo>
                      <a:pt x="8038" y="7752"/>
                    </a:lnTo>
                    <a:lnTo>
                      <a:pt x="8020" y="7733"/>
                    </a:lnTo>
                    <a:lnTo>
                      <a:pt x="8020" y="7714"/>
                    </a:lnTo>
                    <a:lnTo>
                      <a:pt x="8020" y="7695"/>
                    </a:lnTo>
                    <a:lnTo>
                      <a:pt x="8020" y="7676"/>
                    </a:lnTo>
                    <a:lnTo>
                      <a:pt x="8020" y="7600"/>
                    </a:lnTo>
                    <a:lnTo>
                      <a:pt x="8038" y="7562"/>
                    </a:lnTo>
                    <a:lnTo>
                      <a:pt x="8038" y="7543"/>
                    </a:lnTo>
                    <a:lnTo>
                      <a:pt x="8038" y="7524"/>
                    </a:lnTo>
                    <a:lnTo>
                      <a:pt x="8057" y="7505"/>
                    </a:lnTo>
                    <a:lnTo>
                      <a:pt x="8076" y="7486"/>
                    </a:lnTo>
                    <a:lnTo>
                      <a:pt x="8096" y="7467"/>
                    </a:lnTo>
                    <a:lnTo>
                      <a:pt x="8134" y="7447"/>
                    </a:lnTo>
                    <a:lnTo>
                      <a:pt x="8210" y="7410"/>
                    </a:lnTo>
                    <a:lnTo>
                      <a:pt x="8229" y="7410"/>
                    </a:lnTo>
                    <a:lnTo>
                      <a:pt x="8267" y="7371"/>
                    </a:lnTo>
                    <a:lnTo>
                      <a:pt x="8286" y="7352"/>
                    </a:lnTo>
                    <a:lnTo>
                      <a:pt x="8457" y="7257"/>
                    </a:lnTo>
                    <a:lnTo>
                      <a:pt x="8591" y="7181"/>
                    </a:lnTo>
                    <a:lnTo>
                      <a:pt x="8629" y="7143"/>
                    </a:lnTo>
                    <a:lnTo>
                      <a:pt x="8648" y="7124"/>
                    </a:lnTo>
                    <a:lnTo>
                      <a:pt x="8648" y="7105"/>
                    </a:lnTo>
                    <a:lnTo>
                      <a:pt x="8705" y="7105"/>
                    </a:lnTo>
                    <a:lnTo>
                      <a:pt x="8743" y="7066"/>
                    </a:lnTo>
                    <a:lnTo>
                      <a:pt x="8762" y="7066"/>
                    </a:lnTo>
                    <a:lnTo>
                      <a:pt x="8762" y="7047"/>
                    </a:lnTo>
                    <a:lnTo>
                      <a:pt x="8782" y="7029"/>
                    </a:lnTo>
                    <a:lnTo>
                      <a:pt x="8858" y="6971"/>
                    </a:lnTo>
                    <a:lnTo>
                      <a:pt x="8896" y="6952"/>
                    </a:lnTo>
                    <a:lnTo>
                      <a:pt x="8953" y="6857"/>
                    </a:lnTo>
                    <a:lnTo>
                      <a:pt x="9067" y="6762"/>
                    </a:lnTo>
                    <a:lnTo>
                      <a:pt x="9105" y="6743"/>
                    </a:lnTo>
                    <a:lnTo>
                      <a:pt x="9162" y="6781"/>
                    </a:lnTo>
                    <a:lnTo>
                      <a:pt x="9162" y="6800"/>
                    </a:lnTo>
                    <a:lnTo>
                      <a:pt x="9162" y="6819"/>
                    </a:lnTo>
                    <a:lnTo>
                      <a:pt x="9162" y="6838"/>
                    </a:lnTo>
                    <a:lnTo>
                      <a:pt x="9162" y="6857"/>
                    </a:lnTo>
                    <a:lnTo>
                      <a:pt x="9162" y="6876"/>
                    </a:lnTo>
                    <a:lnTo>
                      <a:pt x="9181" y="6876"/>
                    </a:lnTo>
                    <a:lnTo>
                      <a:pt x="9181" y="6895"/>
                    </a:lnTo>
                    <a:lnTo>
                      <a:pt x="9200" y="6895"/>
                    </a:lnTo>
                    <a:lnTo>
                      <a:pt x="9219" y="6895"/>
                    </a:lnTo>
                    <a:lnTo>
                      <a:pt x="9239" y="6895"/>
                    </a:lnTo>
                    <a:lnTo>
                      <a:pt x="9258" y="6895"/>
                    </a:lnTo>
                    <a:lnTo>
                      <a:pt x="9276" y="6895"/>
                    </a:lnTo>
                    <a:lnTo>
                      <a:pt x="9295" y="6876"/>
                    </a:lnTo>
                    <a:lnTo>
                      <a:pt x="9295" y="6857"/>
                    </a:lnTo>
                    <a:lnTo>
                      <a:pt x="9295" y="6838"/>
                    </a:lnTo>
                    <a:lnTo>
                      <a:pt x="9295" y="6819"/>
                    </a:lnTo>
                    <a:lnTo>
                      <a:pt x="9276" y="6781"/>
                    </a:lnTo>
                    <a:lnTo>
                      <a:pt x="9276" y="6762"/>
                    </a:lnTo>
                    <a:lnTo>
                      <a:pt x="9295" y="6743"/>
                    </a:lnTo>
                    <a:lnTo>
                      <a:pt x="9315" y="6743"/>
                    </a:lnTo>
                    <a:lnTo>
                      <a:pt x="9334" y="6724"/>
                    </a:lnTo>
                    <a:lnTo>
                      <a:pt x="9353" y="6724"/>
                    </a:lnTo>
                    <a:lnTo>
                      <a:pt x="9372" y="6724"/>
                    </a:lnTo>
                    <a:lnTo>
                      <a:pt x="9410" y="6781"/>
                    </a:lnTo>
                    <a:lnTo>
                      <a:pt x="9448" y="6781"/>
                    </a:lnTo>
                    <a:lnTo>
                      <a:pt x="9467" y="6800"/>
                    </a:lnTo>
                    <a:lnTo>
                      <a:pt x="9486" y="6819"/>
                    </a:lnTo>
                    <a:lnTo>
                      <a:pt x="9505" y="6819"/>
                    </a:lnTo>
                    <a:lnTo>
                      <a:pt x="9524" y="6819"/>
                    </a:lnTo>
                    <a:lnTo>
                      <a:pt x="9543" y="6819"/>
                    </a:lnTo>
                    <a:lnTo>
                      <a:pt x="9562" y="6819"/>
                    </a:lnTo>
                    <a:lnTo>
                      <a:pt x="9581" y="6800"/>
                    </a:lnTo>
                    <a:lnTo>
                      <a:pt x="9639" y="6762"/>
                    </a:lnTo>
                    <a:lnTo>
                      <a:pt x="9657" y="6743"/>
                    </a:lnTo>
                    <a:lnTo>
                      <a:pt x="9657" y="6724"/>
                    </a:lnTo>
                    <a:lnTo>
                      <a:pt x="9657" y="6705"/>
                    </a:lnTo>
                    <a:lnTo>
                      <a:pt x="9657" y="6685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83" name="Freeform 65">
                <a:extLst>
                  <a:ext uri="{FF2B5EF4-FFF2-40B4-BE49-F238E27FC236}">
                    <a16:creationId xmlns:a16="http://schemas.microsoft.com/office/drawing/2014/main" id="{95D1E08E-48C5-A64A-8777-81F5AE50B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06200" y="7419975"/>
                <a:ext cx="555625" cy="803275"/>
              </a:xfrm>
              <a:custGeom>
                <a:avLst/>
                <a:gdLst>
                  <a:gd name="T0" fmla="*/ 2147483646 w 1544"/>
                  <a:gd name="T1" fmla="*/ 2147483646 h 2230"/>
                  <a:gd name="T2" fmla="*/ 2147483646 w 1544"/>
                  <a:gd name="T3" fmla="*/ 2147483646 h 2230"/>
                  <a:gd name="T4" fmla="*/ 2147483646 w 1544"/>
                  <a:gd name="T5" fmla="*/ 2147483646 h 2230"/>
                  <a:gd name="T6" fmla="*/ 2147483646 w 1544"/>
                  <a:gd name="T7" fmla="*/ 2147483646 h 2230"/>
                  <a:gd name="T8" fmla="*/ 2147483646 w 1544"/>
                  <a:gd name="T9" fmla="*/ 2147483646 h 2230"/>
                  <a:gd name="T10" fmla="*/ 2147483646 w 1544"/>
                  <a:gd name="T11" fmla="*/ 2147483646 h 2230"/>
                  <a:gd name="T12" fmla="*/ 2147483646 w 1544"/>
                  <a:gd name="T13" fmla="*/ 2147483646 h 2230"/>
                  <a:gd name="T14" fmla="*/ 2147483646 w 1544"/>
                  <a:gd name="T15" fmla="*/ 2147483646 h 2230"/>
                  <a:gd name="T16" fmla="*/ 2147483646 w 1544"/>
                  <a:gd name="T17" fmla="*/ 2147483646 h 2230"/>
                  <a:gd name="T18" fmla="*/ 2147483646 w 1544"/>
                  <a:gd name="T19" fmla="*/ 2147483646 h 2230"/>
                  <a:gd name="T20" fmla="*/ 2147483646 w 1544"/>
                  <a:gd name="T21" fmla="*/ 2147483646 h 2230"/>
                  <a:gd name="T22" fmla="*/ 2147483646 w 1544"/>
                  <a:gd name="T23" fmla="*/ 2147483646 h 2230"/>
                  <a:gd name="T24" fmla="*/ 2147483646 w 1544"/>
                  <a:gd name="T25" fmla="*/ 2147483646 h 2230"/>
                  <a:gd name="T26" fmla="*/ 2147483646 w 1544"/>
                  <a:gd name="T27" fmla="*/ 2147483646 h 2230"/>
                  <a:gd name="T28" fmla="*/ 2147483646 w 1544"/>
                  <a:gd name="T29" fmla="*/ 2147483646 h 2230"/>
                  <a:gd name="T30" fmla="*/ 2147483646 w 1544"/>
                  <a:gd name="T31" fmla="*/ 2147483646 h 2230"/>
                  <a:gd name="T32" fmla="*/ 2147483646 w 1544"/>
                  <a:gd name="T33" fmla="*/ 2147483646 h 2230"/>
                  <a:gd name="T34" fmla="*/ 2147483646 w 1544"/>
                  <a:gd name="T35" fmla="*/ 2147483646 h 2230"/>
                  <a:gd name="T36" fmla="*/ 2147483646 w 1544"/>
                  <a:gd name="T37" fmla="*/ 2147483646 h 2230"/>
                  <a:gd name="T38" fmla="*/ 2147483646 w 1544"/>
                  <a:gd name="T39" fmla="*/ 2147483646 h 2230"/>
                  <a:gd name="T40" fmla="*/ 2147483646 w 1544"/>
                  <a:gd name="T41" fmla="*/ 2147483646 h 2230"/>
                  <a:gd name="T42" fmla="*/ 2147483646 w 1544"/>
                  <a:gd name="T43" fmla="*/ 2147483646 h 2230"/>
                  <a:gd name="T44" fmla="*/ 2147483646 w 1544"/>
                  <a:gd name="T45" fmla="*/ 2147483646 h 2230"/>
                  <a:gd name="T46" fmla="*/ 0 w 1544"/>
                  <a:gd name="T47" fmla="*/ 2147483646 h 2230"/>
                  <a:gd name="T48" fmla="*/ 2147483646 w 1544"/>
                  <a:gd name="T49" fmla="*/ 2147483646 h 2230"/>
                  <a:gd name="T50" fmla="*/ 2147483646 w 1544"/>
                  <a:gd name="T51" fmla="*/ 2147483646 h 2230"/>
                  <a:gd name="T52" fmla="*/ 2147483646 w 1544"/>
                  <a:gd name="T53" fmla="*/ 2147483646 h 2230"/>
                  <a:gd name="T54" fmla="*/ 2147483646 w 1544"/>
                  <a:gd name="T55" fmla="*/ 2147483646 h 2230"/>
                  <a:gd name="T56" fmla="*/ 2147483646 w 1544"/>
                  <a:gd name="T57" fmla="*/ 2147483646 h 2230"/>
                  <a:gd name="T58" fmla="*/ 2147483646 w 1544"/>
                  <a:gd name="T59" fmla="*/ 2147483646 h 2230"/>
                  <a:gd name="T60" fmla="*/ 2147483646 w 1544"/>
                  <a:gd name="T61" fmla="*/ 2147483646 h 2230"/>
                  <a:gd name="T62" fmla="*/ 2147483646 w 1544"/>
                  <a:gd name="T63" fmla="*/ 2147483646 h 2230"/>
                  <a:gd name="T64" fmla="*/ 2147483646 w 1544"/>
                  <a:gd name="T65" fmla="*/ 2147483646 h 2230"/>
                  <a:gd name="T66" fmla="*/ 2147483646 w 1544"/>
                  <a:gd name="T67" fmla="*/ 2147483646 h 2230"/>
                  <a:gd name="T68" fmla="*/ 2147483646 w 1544"/>
                  <a:gd name="T69" fmla="*/ 2147483646 h 2230"/>
                  <a:gd name="T70" fmla="*/ 2147483646 w 1544"/>
                  <a:gd name="T71" fmla="*/ 2147483646 h 2230"/>
                  <a:gd name="T72" fmla="*/ 2147483646 w 1544"/>
                  <a:gd name="T73" fmla="*/ 2147483646 h 2230"/>
                  <a:gd name="T74" fmla="*/ 2147483646 w 1544"/>
                  <a:gd name="T75" fmla="*/ 2147483646 h 2230"/>
                  <a:gd name="T76" fmla="*/ 2147483646 w 1544"/>
                  <a:gd name="T77" fmla="*/ 2147483646 h 2230"/>
                  <a:gd name="T78" fmla="*/ 2147483646 w 1544"/>
                  <a:gd name="T79" fmla="*/ 2147483646 h 2230"/>
                  <a:gd name="T80" fmla="*/ 2147483646 w 1544"/>
                  <a:gd name="T81" fmla="*/ 2147483646 h 2230"/>
                  <a:gd name="T82" fmla="*/ 2147483646 w 1544"/>
                  <a:gd name="T83" fmla="*/ 2147483646 h 2230"/>
                  <a:gd name="T84" fmla="*/ 2147483646 w 1544"/>
                  <a:gd name="T85" fmla="*/ 2147483646 h 2230"/>
                  <a:gd name="T86" fmla="*/ 2147483646 w 1544"/>
                  <a:gd name="T87" fmla="*/ 2147483646 h 2230"/>
                  <a:gd name="T88" fmla="*/ 2147483646 w 1544"/>
                  <a:gd name="T89" fmla="*/ 2147483646 h 2230"/>
                  <a:gd name="T90" fmla="*/ 2147483646 w 1544"/>
                  <a:gd name="T91" fmla="*/ 2147483646 h 2230"/>
                  <a:gd name="T92" fmla="*/ 2147483646 w 1544"/>
                  <a:gd name="T93" fmla="*/ 2147483646 h 2230"/>
                  <a:gd name="T94" fmla="*/ 2147483646 w 1544"/>
                  <a:gd name="T95" fmla="*/ 2147483646 h 2230"/>
                  <a:gd name="T96" fmla="*/ 2147483646 w 1544"/>
                  <a:gd name="T97" fmla="*/ 2147483646 h 2230"/>
                  <a:gd name="T98" fmla="*/ 2147483646 w 1544"/>
                  <a:gd name="T99" fmla="*/ 2147483646 h 2230"/>
                  <a:gd name="T100" fmla="*/ 2147483646 w 1544"/>
                  <a:gd name="T101" fmla="*/ 2147483646 h 2230"/>
                  <a:gd name="T102" fmla="*/ 2147483646 w 1544"/>
                  <a:gd name="T103" fmla="*/ 2147483646 h 2230"/>
                  <a:gd name="T104" fmla="*/ 2147483646 w 1544"/>
                  <a:gd name="T105" fmla="*/ 2147483646 h 2230"/>
                  <a:gd name="T106" fmla="*/ 2147483646 w 1544"/>
                  <a:gd name="T107" fmla="*/ 2147483646 h 2230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1544" h="2230">
                    <a:moveTo>
                      <a:pt x="1504" y="838"/>
                    </a:moveTo>
                    <a:lnTo>
                      <a:pt x="1524" y="819"/>
                    </a:lnTo>
                    <a:lnTo>
                      <a:pt x="1524" y="781"/>
                    </a:lnTo>
                    <a:lnTo>
                      <a:pt x="1543" y="762"/>
                    </a:lnTo>
                    <a:lnTo>
                      <a:pt x="1524" y="743"/>
                    </a:lnTo>
                    <a:lnTo>
                      <a:pt x="1524" y="724"/>
                    </a:lnTo>
                    <a:lnTo>
                      <a:pt x="1524" y="705"/>
                    </a:lnTo>
                    <a:lnTo>
                      <a:pt x="1524" y="667"/>
                    </a:lnTo>
                    <a:lnTo>
                      <a:pt x="1524" y="629"/>
                    </a:lnTo>
                    <a:lnTo>
                      <a:pt x="1524" y="610"/>
                    </a:lnTo>
                    <a:lnTo>
                      <a:pt x="1524" y="495"/>
                    </a:lnTo>
                    <a:lnTo>
                      <a:pt x="1524" y="476"/>
                    </a:lnTo>
                    <a:lnTo>
                      <a:pt x="1524" y="457"/>
                    </a:lnTo>
                    <a:lnTo>
                      <a:pt x="1504" y="457"/>
                    </a:lnTo>
                    <a:lnTo>
                      <a:pt x="1504" y="438"/>
                    </a:lnTo>
                    <a:lnTo>
                      <a:pt x="1485" y="419"/>
                    </a:lnTo>
                    <a:lnTo>
                      <a:pt x="1409" y="400"/>
                    </a:lnTo>
                    <a:lnTo>
                      <a:pt x="1390" y="400"/>
                    </a:lnTo>
                    <a:lnTo>
                      <a:pt x="1390" y="381"/>
                    </a:lnTo>
                    <a:lnTo>
                      <a:pt x="1428" y="286"/>
                    </a:lnTo>
                    <a:lnTo>
                      <a:pt x="1448" y="267"/>
                    </a:lnTo>
                    <a:lnTo>
                      <a:pt x="1448" y="248"/>
                    </a:lnTo>
                    <a:lnTo>
                      <a:pt x="1448" y="209"/>
                    </a:lnTo>
                    <a:lnTo>
                      <a:pt x="1448" y="191"/>
                    </a:lnTo>
                    <a:lnTo>
                      <a:pt x="1409" y="153"/>
                    </a:lnTo>
                    <a:lnTo>
                      <a:pt x="1409" y="133"/>
                    </a:lnTo>
                    <a:lnTo>
                      <a:pt x="1409" y="77"/>
                    </a:lnTo>
                    <a:lnTo>
                      <a:pt x="1409" y="57"/>
                    </a:lnTo>
                    <a:lnTo>
                      <a:pt x="1390" y="57"/>
                    </a:lnTo>
                    <a:lnTo>
                      <a:pt x="1314" y="0"/>
                    </a:lnTo>
                    <a:lnTo>
                      <a:pt x="1295" y="0"/>
                    </a:lnTo>
                    <a:lnTo>
                      <a:pt x="1276" y="19"/>
                    </a:lnTo>
                    <a:lnTo>
                      <a:pt x="1257" y="38"/>
                    </a:lnTo>
                    <a:lnTo>
                      <a:pt x="1238" y="57"/>
                    </a:lnTo>
                    <a:lnTo>
                      <a:pt x="1257" y="153"/>
                    </a:lnTo>
                    <a:lnTo>
                      <a:pt x="1257" y="191"/>
                    </a:lnTo>
                    <a:lnTo>
                      <a:pt x="1219" y="229"/>
                    </a:lnTo>
                    <a:lnTo>
                      <a:pt x="1200" y="229"/>
                    </a:lnTo>
                    <a:lnTo>
                      <a:pt x="1162" y="229"/>
                    </a:lnTo>
                    <a:lnTo>
                      <a:pt x="1047" y="229"/>
                    </a:lnTo>
                    <a:lnTo>
                      <a:pt x="1047" y="248"/>
                    </a:lnTo>
                    <a:lnTo>
                      <a:pt x="1067" y="286"/>
                    </a:lnTo>
                    <a:lnTo>
                      <a:pt x="1067" y="305"/>
                    </a:lnTo>
                    <a:lnTo>
                      <a:pt x="1047" y="305"/>
                    </a:lnTo>
                    <a:lnTo>
                      <a:pt x="1028" y="286"/>
                    </a:lnTo>
                    <a:lnTo>
                      <a:pt x="1009" y="267"/>
                    </a:lnTo>
                    <a:lnTo>
                      <a:pt x="990" y="286"/>
                    </a:lnTo>
                    <a:lnTo>
                      <a:pt x="971" y="305"/>
                    </a:lnTo>
                    <a:lnTo>
                      <a:pt x="990" y="362"/>
                    </a:lnTo>
                    <a:lnTo>
                      <a:pt x="990" y="381"/>
                    </a:lnTo>
                    <a:lnTo>
                      <a:pt x="971" y="514"/>
                    </a:lnTo>
                    <a:lnTo>
                      <a:pt x="952" y="534"/>
                    </a:lnTo>
                    <a:lnTo>
                      <a:pt x="933" y="553"/>
                    </a:lnTo>
                    <a:lnTo>
                      <a:pt x="914" y="534"/>
                    </a:lnTo>
                    <a:lnTo>
                      <a:pt x="876" y="495"/>
                    </a:lnTo>
                    <a:lnTo>
                      <a:pt x="876" y="476"/>
                    </a:lnTo>
                    <a:lnTo>
                      <a:pt x="876" y="457"/>
                    </a:lnTo>
                    <a:lnTo>
                      <a:pt x="857" y="438"/>
                    </a:lnTo>
                    <a:lnTo>
                      <a:pt x="762" y="419"/>
                    </a:lnTo>
                    <a:lnTo>
                      <a:pt x="762" y="438"/>
                    </a:lnTo>
                    <a:lnTo>
                      <a:pt x="762" y="476"/>
                    </a:lnTo>
                    <a:lnTo>
                      <a:pt x="762" y="495"/>
                    </a:lnTo>
                    <a:lnTo>
                      <a:pt x="762" y="534"/>
                    </a:lnTo>
                    <a:lnTo>
                      <a:pt x="762" y="553"/>
                    </a:lnTo>
                    <a:lnTo>
                      <a:pt x="723" y="553"/>
                    </a:lnTo>
                    <a:lnTo>
                      <a:pt x="705" y="553"/>
                    </a:lnTo>
                    <a:lnTo>
                      <a:pt x="686" y="534"/>
                    </a:lnTo>
                    <a:lnTo>
                      <a:pt x="666" y="514"/>
                    </a:lnTo>
                    <a:lnTo>
                      <a:pt x="647" y="457"/>
                    </a:lnTo>
                    <a:lnTo>
                      <a:pt x="628" y="457"/>
                    </a:lnTo>
                    <a:lnTo>
                      <a:pt x="628" y="476"/>
                    </a:lnTo>
                    <a:lnTo>
                      <a:pt x="609" y="553"/>
                    </a:lnTo>
                    <a:lnTo>
                      <a:pt x="609" y="590"/>
                    </a:lnTo>
                    <a:lnTo>
                      <a:pt x="590" y="610"/>
                    </a:lnTo>
                    <a:lnTo>
                      <a:pt x="571" y="629"/>
                    </a:lnTo>
                    <a:lnTo>
                      <a:pt x="552" y="629"/>
                    </a:lnTo>
                    <a:lnTo>
                      <a:pt x="495" y="629"/>
                    </a:lnTo>
                    <a:lnTo>
                      <a:pt x="438" y="629"/>
                    </a:lnTo>
                    <a:lnTo>
                      <a:pt x="342" y="610"/>
                    </a:lnTo>
                    <a:lnTo>
                      <a:pt x="305" y="610"/>
                    </a:lnTo>
                    <a:lnTo>
                      <a:pt x="285" y="648"/>
                    </a:lnTo>
                    <a:lnTo>
                      <a:pt x="285" y="705"/>
                    </a:lnTo>
                    <a:lnTo>
                      <a:pt x="266" y="762"/>
                    </a:lnTo>
                    <a:lnTo>
                      <a:pt x="247" y="781"/>
                    </a:lnTo>
                    <a:lnTo>
                      <a:pt x="229" y="762"/>
                    </a:lnTo>
                    <a:lnTo>
                      <a:pt x="209" y="762"/>
                    </a:lnTo>
                    <a:lnTo>
                      <a:pt x="190" y="762"/>
                    </a:lnTo>
                    <a:lnTo>
                      <a:pt x="171" y="781"/>
                    </a:lnTo>
                    <a:lnTo>
                      <a:pt x="152" y="800"/>
                    </a:lnTo>
                    <a:lnTo>
                      <a:pt x="114" y="876"/>
                    </a:lnTo>
                    <a:lnTo>
                      <a:pt x="95" y="895"/>
                    </a:lnTo>
                    <a:lnTo>
                      <a:pt x="114" y="915"/>
                    </a:lnTo>
                    <a:lnTo>
                      <a:pt x="114" y="952"/>
                    </a:lnTo>
                    <a:lnTo>
                      <a:pt x="133" y="971"/>
                    </a:lnTo>
                    <a:lnTo>
                      <a:pt x="114" y="991"/>
                    </a:lnTo>
                    <a:lnTo>
                      <a:pt x="95" y="1067"/>
                    </a:lnTo>
                    <a:lnTo>
                      <a:pt x="76" y="1105"/>
                    </a:lnTo>
                    <a:lnTo>
                      <a:pt x="57" y="1105"/>
                    </a:lnTo>
                    <a:lnTo>
                      <a:pt x="38" y="1105"/>
                    </a:lnTo>
                    <a:lnTo>
                      <a:pt x="19" y="1124"/>
                    </a:lnTo>
                    <a:lnTo>
                      <a:pt x="0" y="1143"/>
                    </a:lnTo>
                    <a:lnTo>
                      <a:pt x="0" y="1181"/>
                    </a:lnTo>
                    <a:lnTo>
                      <a:pt x="19" y="1181"/>
                    </a:lnTo>
                    <a:lnTo>
                      <a:pt x="57" y="1200"/>
                    </a:lnTo>
                    <a:lnTo>
                      <a:pt x="57" y="1219"/>
                    </a:lnTo>
                    <a:lnTo>
                      <a:pt x="38" y="1238"/>
                    </a:lnTo>
                    <a:lnTo>
                      <a:pt x="19" y="1238"/>
                    </a:lnTo>
                    <a:lnTo>
                      <a:pt x="0" y="1276"/>
                    </a:lnTo>
                    <a:lnTo>
                      <a:pt x="19" y="1296"/>
                    </a:lnTo>
                    <a:lnTo>
                      <a:pt x="57" y="1372"/>
                    </a:lnTo>
                    <a:lnTo>
                      <a:pt x="57" y="1391"/>
                    </a:lnTo>
                    <a:lnTo>
                      <a:pt x="76" y="1428"/>
                    </a:lnTo>
                    <a:lnTo>
                      <a:pt x="76" y="1467"/>
                    </a:lnTo>
                    <a:lnTo>
                      <a:pt x="95" y="1467"/>
                    </a:lnTo>
                    <a:lnTo>
                      <a:pt x="114" y="1486"/>
                    </a:lnTo>
                    <a:lnTo>
                      <a:pt x="114" y="1505"/>
                    </a:lnTo>
                    <a:lnTo>
                      <a:pt x="133" y="1505"/>
                    </a:lnTo>
                    <a:lnTo>
                      <a:pt x="133" y="1543"/>
                    </a:lnTo>
                    <a:lnTo>
                      <a:pt x="152" y="1600"/>
                    </a:lnTo>
                    <a:lnTo>
                      <a:pt x="171" y="1638"/>
                    </a:lnTo>
                    <a:lnTo>
                      <a:pt x="190" y="1638"/>
                    </a:lnTo>
                    <a:lnTo>
                      <a:pt x="209" y="1657"/>
                    </a:lnTo>
                    <a:lnTo>
                      <a:pt x="190" y="1657"/>
                    </a:lnTo>
                    <a:lnTo>
                      <a:pt x="190" y="1677"/>
                    </a:lnTo>
                    <a:lnTo>
                      <a:pt x="171" y="1695"/>
                    </a:lnTo>
                    <a:lnTo>
                      <a:pt x="190" y="1714"/>
                    </a:lnTo>
                    <a:lnTo>
                      <a:pt x="190" y="1733"/>
                    </a:lnTo>
                    <a:lnTo>
                      <a:pt x="209" y="1943"/>
                    </a:lnTo>
                    <a:lnTo>
                      <a:pt x="229" y="2000"/>
                    </a:lnTo>
                    <a:lnTo>
                      <a:pt x="266" y="2058"/>
                    </a:lnTo>
                    <a:lnTo>
                      <a:pt x="305" y="2058"/>
                    </a:lnTo>
                    <a:lnTo>
                      <a:pt x="305" y="2019"/>
                    </a:lnTo>
                    <a:lnTo>
                      <a:pt x="285" y="1905"/>
                    </a:lnTo>
                    <a:lnTo>
                      <a:pt x="285" y="1829"/>
                    </a:lnTo>
                    <a:lnTo>
                      <a:pt x="285" y="1809"/>
                    </a:lnTo>
                    <a:lnTo>
                      <a:pt x="305" y="1791"/>
                    </a:lnTo>
                    <a:lnTo>
                      <a:pt x="342" y="1791"/>
                    </a:lnTo>
                    <a:lnTo>
                      <a:pt x="361" y="1809"/>
                    </a:lnTo>
                    <a:lnTo>
                      <a:pt x="381" y="1829"/>
                    </a:lnTo>
                    <a:lnTo>
                      <a:pt x="400" y="1848"/>
                    </a:lnTo>
                    <a:lnTo>
                      <a:pt x="400" y="1867"/>
                    </a:lnTo>
                    <a:lnTo>
                      <a:pt x="419" y="1886"/>
                    </a:lnTo>
                    <a:lnTo>
                      <a:pt x="438" y="1943"/>
                    </a:lnTo>
                    <a:lnTo>
                      <a:pt x="476" y="2058"/>
                    </a:lnTo>
                    <a:lnTo>
                      <a:pt x="476" y="2095"/>
                    </a:lnTo>
                    <a:lnTo>
                      <a:pt x="495" y="2095"/>
                    </a:lnTo>
                    <a:lnTo>
                      <a:pt x="495" y="2134"/>
                    </a:lnTo>
                    <a:lnTo>
                      <a:pt x="495" y="2153"/>
                    </a:lnTo>
                    <a:lnTo>
                      <a:pt x="514" y="2172"/>
                    </a:lnTo>
                    <a:lnTo>
                      <a:pt x="533" y="2172"/>
                    </a:lnTo>
                    <a:lnTo>
                      <a:pt x="552" y="2190"/>
                    </a:lnTo>
                    <a:lnTo>
                      <a:pt x="571" y="2190"/>
                    </a:lnTo>
                    <a:lnTo>
                      <a:pt x="571" y="2210"/>
                    </a:lnTo>
                    <a:lnTo>
                      <a:pt x="571" y="2229"/>
                    </a:lnTo>
                    <a:lnTo>
                      <a:pt x="590" y="2229"/>
                    </a:lnTo>
                    <a:lnTo>
                      <a:pt x="609" y="2210"/>
                    </a:lnTo>
                    <a:lnTo>
                      <a:pt x="609" y="2190"/>
                    </a:lnTo>
                    <a:lnTo>
                      <a:pt x="628" y="2172"/>
                    </a:lnTo>
                    <a:lnTo>
                      <a:pt x="647" y="2172"/>
                    </a:lnTo>
                    <a:lnTo>
                      <a:pt x="666" y="2190"/>
                    </a:lnTo>
                    <a:lnTo>
                      <a:pt x="666" y="2172"/>
                    </a:lnTo>
                    <a:lnTo>
                      <a:pt x="686" y="2172"/>
                    </a:lnTo>
                    <a:lnTo>
                      <a:pt x="723" y="2172"/>
                    </a:lnTo>
                    <a:lnTo>
                      <a:pt x="742" y="2153"/>
                    </a:lnTo>
                    <a:lnTo>
                      <a:pt x="762" y="2134"/>
                    </a:lnTo>
                    <a:lnTo>
                      <a:pt x="781" y="2114"/>
                    </a:lnTo>
                    <a:lnTo>
                      <a:pt x="800" y="2076"/>
                    </a:lnTo>
                    <a:lnTo>
                      <a:pt x="800" y="2058"/>
                    </a:lnTo>
                    <a:lnTo>
                      <a:pt x="819" y="2058"/>
                    </a:lnTo>
                    <a:lnTo>
                      <a:pt x="838" y="2038"/>
                    </a:lnTo>
                    <a:lnTo>
                      <a:pt x="857" y="2019"/>
                    </a:lnTo>
                    <a:lnTo>
                      <a:pt x="838" y="2000"/>
                    </a:lnTo>
                    <a:lnTo>
                      <a:pt x="838" y="1962"/>
                    </a:lnTo>
                    <a:lnTo>
                      <a:pt x="819" y="1867"/>
                    </a:lnTo>
                    <a:lnTo>
                      <a:pt x="800" y="1829"/>
                    </a:lnTo>
                    <a:lnTo>
                      <a:pt x="781" y="1772"/>
                    </a:lnTo>
                    <a:lnTo>
                      <a:pt x="800" y="1695"/>
                    </a:lnTo>
                    <a:lnTo>
                      <a:pt x="838" y="1638"/>
                    </a:lnTo>
                    <a:lnTo>
                      <a:pt x="876" y="1600"/>
                    </a:lnTo>
                    <a:lnTo>
                      <a:pt x="895" y="1581"/>
                    </a:lnTo>
                    <a:lnTo>
                      <a:pt x="971" y="1543"/>
                    </a:lnTo>
                    <a:lnTo>
                      <a:pt x="990" y="1524"/>
                    </a:lnTo>
                    <a:lnTo>
                      <a:pt x="1009" y="1505"/>
                    </a:lnTo>
                    <a:lnTo>
                      <a:pt x="1028" y="1467"/>
                    </a:lnTo>
                    <a:lnTo>
                      <a:pt x="1028" y="1410"/>
                    </a:lnTo>
                    <a:lnTo>
                      <a:pt x="1009" y="1238"/>
                    </a:lnTo>
                    <a:lnTo>
                      <a:pt x="1009" y="1181"/>
                    </a:lnTo>
                    <a:lnTo>
                      <a:pt x="1009" y="1162"/>
                    </a:lnTo>
                    <a:lnTo>
                      <a:pt x="1009" y="1143"/>
                    </a:lnTo>
                    <a:lnTo>
                      <a:pt x="1028" y="1143"/>
                    </a:lnTo>
                    <a:lnTo>
                      <a:pt x="1047" y="1162"/>
                    </a:lnTo>
                    <a:lnTo>
                      <a:pt x="1067" y="1181"/>
                    </a:lnTo>
                    <a:lnTo>
                      <a:pt x="1123" y="1238"/>
                    </a:lnTo>
                    <a:lnTo>
                      <a:pt x="1143" y="1257"/>
                    </a:lnTo>
                    <a:lnTo>
                      <a:pt x="1162" y="1257"/>
                    </a:lnTo>
                    <a:lnTo>
                      <a:pt x="1181" y="1238"/>
                    </a:lnTo>
                    <a:lnTo>
                      <a:pt x="1238" y="1181"/>
                    </a:lnTo>
                    <a:lnTo>
                      <a:pt x="1257" y="1143"/>
                    </a:lnTo>
                    <a:lnTo>
                      <a:pt x="1295" y="1124"/>
                    </a:lnTo>
                    <a:lnTo>
                      <a:pt x="1333" y="1162"/>
                    </a:lnTo>
                    <a:lnTo>
                      <a:pt x="1333" y="1219"/>
                    </a:lnTo>
                    <a:lnTo>
                      <a:pt x="1352" y="1238"/>
                    </a:lnTo>
                    <a:lnTo>
                      <a:pt x="1371" y="1219"/>
                    </a:lnTo>
                    <a:lnTo>
                      <a:pt x="1390" y="1162"/>
                    </a:lnTo>
                    <a:lnTo>
                      <a:pt x="1409" y="1143"/>
                    </a:lnTo>
                    <a:lnTo>
                      <a:pt x="1448" y="1162"/>
                    </a:lnTo>
                    <a:lnTo>
                      <a:pt x="1448" y="1143"/>
                    </a:lnTo>
                    <a:lnTo>
                      <a:pt x="1448" y="1067"/>
                    </a:lnTo>
                    <a:lnTo>
                      <a:pt x="1448" y="1048"/>
                    </a:lnTo>
                    <a:lnTo>
                      <a:pt x="1466" y="1029"/>
                    </a:lnTo>
                    <a:lnTo>
                      <a:pt x="1448" y="1010"/>
                    </a:lnTo>
                    <a:lnTo>
                      <a:pt x="1466" y="991"/>
                    </a:lnTo>
                    <a:lnTo>
                      <a:pt x="1466" y="971"/>
                    </a:lnTo>
                    <a:lnTo>
                      <a:pt x="1485" y="971"/>
                    </a:lnTo>
                    <a:lnTo>
                      <a:pt x="1485" y="952"/>
                    </a:lnTo>
                    <a:lnTo>
                      <a:pt x="1504" y="952"/>
                    </a:lnTo>
                    <a:lnTo>
                      <a:pt x="1504" y="971"/>
                    </a:lnTo>
                    <a:lnTo>
                      <a:pt x="1524" y="971"/>
                    </a:lnTo>
                    <a:lnTo>
                      <a:pt x="1524" y="952"/>
                    </a:lnTo>
                    <a:lnTo>
                      <a:pt x="1524" y="934"/>
                    </a:lnTo>
                    <a:lnTo>
                      <a:pt x="1524" y="915"/>
                    </a:lnTo>
                    <a:lnTo>
                      <a:pt x="1524" y="895"/>
                    </a:lnTo>
                    <a:lnTo>
                      <a:pt x="1504" y="895"/>
                    </a:lnTo>
                    <a:lnTo>
                      <a:pt x="1504" y="876"/>
                    </a:lnTo>
                    <a:lnTo>
                      <a:pt x="1504" y="838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84" name="Freeform 66">
                <a:extLst>
                  <a:ext uri="{FF2B5EF4-FFF2-40B4-BE49-F238E27FC236}">
                    <a16:creationId xmlns:a16="http://schemas.microsoft.com/office/drawing/2014/main" id="{D09038FC-B25C-324A-933C-B25400531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2863" y="9731375"/>
                <a:ext cx="2084387" cy="1968500"/>
              </a:xfrm>
              <a:custGeom>
                <a:avLst/>
                <a:gdLst>
                  <a:gd name="T0" fmla="*/ 2147483646 w 5791"/>
                  <a:gd name="T1" fmla="*/ 2147483646 h 5468"/>
                  <a:gd name="T2" fmla="*/ 2147483646 w 5791"/>
                  <a:gd name="T3" fmla="*/ 2147483646 h 5468"/>
                  <a:gd name="T4" fmla="*/ 2147483646 w 5791"/>
                  <a:gd name="T5" fmla="*/ 2147483646 h 5468"/>
                  <a:gd name="T6" fmla="*/ 2147483646 w 5791"/>
                  <a:gd name="T7" fmla="*/ 2147483646 h 5468"/>
                  <a:gd name="T8" fmla="*/ 2147483646 w 5791"/>
                  <a:gd name="T9" fmla="*/ 2147483646 h 5468"/>
                  <a:gd name="T10" fmla="*/ 2147483646 w 5791"/>
                  <a:gd name="T11" fmla="*/ 2147483646 h 5468"/>
                  <a:gd name="T12" fmla="*/ 2147483646 w 5791"/>
                  <a:gd name="T13" fmla="*/ 2147483646 h 5468"/>
                  <a:gd name="T14" fmla="*/ 2147483646 w 5791"/>
                  <a:gd name="T15" fmla="*/ 2147483646 h 5468"/>
                  <a:gd name="T16" fmla="*/ 2147483646 w 5791"/>
                  <a:gd name="T17" fmla="*/ 2147483646 h 5468"/>
                  <a:gd name="T18" fmla="*/ 2147483646 w 5791"/>
                  <a:gd name="T19" fmla="*/ 2147483646 h 5468"/>
                  <a:gd name="T20" fmla="*/ 2147483646 w 5791"/>
                  <a:gd name="T21" fmla="*/ 2147483646 h 5468"/>
                  <a:gd name="T22" fmla="*/ 2147483646 w 5791"/>
                  <a:gd name="T23" fmla="*/ 2147483646 h 5468"/>
                  <a:gd name="T24" fmla="*/ 2147483646 w 5791"/>
                  <a:gd name="T25" fmla="*/ 2147483646 h 5468"/>
                  <a:gd name="T26" fmla="*/ 2147483646 w 5791"/>
                  <a:gd name="T27" fmla="*/ 2147483646 h 5468"/>
                  <a:gd name="T28" fmla="*/ 2147483646 w 5791"/>
                  <a:gd name="T29" fmla="*/ 2147483646 h 5468"/>
                  <a:gd name="T30" fmla="*/ 2147483646 w 5791"/>
                  <a:gd name="T31" fmla="*/ 2147483646 h 5468"/>
                  <a:gd name="T32" fmla="*/ 2147483646 w 5791"/>
                  <a:gd name="T33" fmla="*/ 2147483646 h 5468"/>
                  <a:gd name="T34" fmla="*/ 2147483646 w 5791"/>
                  <a:gd name="T35" fmla="*/ 2147483646 h 5468"/>
                  <a:gd name="T36" fmla="*/ 2147483646 w 5791"/>
                  <a:gd name="T37" fmla="*/ 2147483646 h 5468"/>
                  <a:gd name="T38" fmla="*/ 2147483646 w 5791"/>
                  <a:gd name="T39" fmla="*/ 2147483646 h 5468"/>
                  <a:gd name="T40" fmla="*/ 2147483646 w 5791"/>
                  <a:gd name="T41" fmla="*/ 2147483646 h 5468"/>
                  <a:gd name="T42" fmla="*/ 2147483646 w 5791"/>
                  <a:gd name="T43" fmla="*/ 2147483646 h 5468"/>
                  <a:gd name="T44" fmla="*/ 2147483646 w 5791"/>
                  <a:gd name="T45" fmla="*/ 2147483646 h 5468"/>
                  <a:gd name="T46" fmla="*/ 2147483646 w 5791"/>
                  <a:gd name="T47" fmla="*/ 2147483646 h 5468"/>
                  <a:gd name="T48" fmla="*/ 2147483646 w 5791"/>
                  <a:gd name="T49" fmla="*/ 2147483646 h 5468"/>
                  <a:gd name="T50" fmla="*/ 2147483646 w 5791"/>
                  <a:gd name="T51" fmla="*/ 2147483646 h 5468"/>
                  <a:gd name="T52" fmla="*/ 2147483646 w 5791"/>
                  <a:gd name="T53" fmla="*/ 2147483646 h 5468"/>
                  <a:gd name="T54" fmla="*/ 2147483646 w 5791"/>
                  <a:gd name="T55" fmla="*/ 2147483646 h 5468"/>
                  <a:gd name="T56" fmla="*/ 2147483646 w 5791"/>
                  <a:gd name="T57" fmla="*/ 2147483646 h 5468"/>
                  <a:gd name="T58" fmla="*/ 2147483646 w 5791"/>
                  <a:gd name="T59" fmla="*/ 2147483646 h 5468"/>
                  <a:gd name="T60" fmla="*/ 2147483646 w 5791"/>
                  <a:gd name="T61" fmla="*/ 2147483646 h 5468"/>
                  <a:gd name="T62" fmla="*/ 2147483646 w 5791"/>
                  <a:gd name="T63" fmla="*/ 2147483646 h 5468"/>
                  <a:gd name="T64" fmla="*/ 2147483646 w 5791"/>
                  <a:gd name="T65" fmla="*/ 2147483646 h 5468"/>
                  <a:gd name="T66" fmla="*/ 2147483646 w 5791"/>
                  <a:gd name="T67" fmla="*/ 2147483646 h 5468"/>
                  <a:gd name="T68" fmla="*/ 2147483646 w 5791"/>
                  <a:gd name="T69" fmla="*/ 2147483646 h 5468"/>
                  <a:gd name="T70" fmla="*/ 2147483646 w 5791"/>
                  <a:gd name="T71" fmla="*/ 2147483646 h 5468"/>
                  <a:gd name="T72" fmla="*/ 2147483646 w 5791"/>
                  <a:gd name="T73" fmla="*/ 2147483646 h 5468"/>
                  <a:gd name="T74" fmla="*/ 2147483646 w 5791"/>
                  <a:gd name="T75" fmla="*/ 2147483646 h 5468"/>
                  <a:gd name="T76" fmla="*/ 2147483646 w 5791"/>
                  <a:gd name="T77" fmla="*/ 2147483646 h 5468"/>
                  <a:gd name="T78" fmla="*/ 2147483646 w 5791"/>
                  <a:gd name="T79" fmla="*/ 2147483646 h 5468"/>
                  <a:gd name="T80" fmla="*/ 2147483646 w 5791"/>
                  <a:gd name="T81" fmla="*/ 2147483646 h 5468"/>
                  <a:gd name="T82" fmla="*/ 2147483646 w 5791"/>
                  <a:gd name="T83" fmla="*/ 2147483646 h 5468"/>
                  <a:gd name="T84" fmla="*/ 2147483646 w 5791"/>
                  <a:gd name="T85" fmla="*/ 2147483646 h 5468"/>
                  <a:gd name="T86" fmla="*/ 2147483646 w 5791"/>
                  <a:gd name="T87" fmla="*/ 2147483646 h 5468"/>
                  <a:gd name="T88" fmla="*/ 2147483646 w 5791"/>
                  <a:gd name="T89" fmla="*/ 2147483646 h 5468"/>
                  <a:gd name="T90" fmla="*/ 2147483646 w 5791"/>
                  <a:gd name="T91" fmla="*/ 2147483646 h 5468"/>
                  <a:gd name="T92" fmla="*/ 2147483646 w 5791"/>
                  <a:gd name="T93" fmla="*/ 2147483646 h 5468"/>
                  <a:gd name="T94" fmla="*/ 2147483646 w 5791"/>
                  <a:gd name="T95" fmla="*/ 2147483646 h 5468"/>
                  <a:gd name="T96" fmla="*/ 2147483646 w 5791"/>
                  <a:gd name="T97" fmla="*/ 2147483646 h 5468"/>
                  <a:gd name="T98" fmla="*/ 2147483646 w 5791"/>
                  <a:gd name="T99" fmla="*/ 2147483646 h 5468"/>
                  <a:gd name="T100" fmla="*/ 2147483646 w 5791"/>
                  <a:gd name="T101" fmla="*/ 2147483646 h 5468"/>
                  <a:gd name="T102" fmla="*/ 2147483646 w 5791"/>
                  <a:gd name="T103" fmla="*/ 2147483646 h 5468"/>
                  <a:gd name="T104" fmla="*/ 2147483646 w 5791"/>
                  <a:gd name="T105" fmla="*/ 2147483646 h 5468"/>
                  <a:gd name="T106" fmla="*/ 2147483646 w 5791"/>
                  <a:gd name="T107" fmla="*/ 2147483646 h 5468"/>
                  <a:gd name="T108" fmla="*/ 2147483646 w 5791"/>
                  <a:gd name="T109" fmla="*/ 2147483646 h 5468"/>
                  <a:gd name="T110" fmla="*/ 2147483646 w 5791"/>
                  <a:gd name="T111" fmla="*/ 2147483646 h 5468"/>
                  <a:gd name="T112" fmla="*/ 2147483646 w 5791"/>
                  <a:gd name="T113" fmla="*/ 2147483646 h 5468"/>
                  <a:gd name="T114" fmla="*/ 2147483646 w 5791"/>
                  <a:gd name="T115" fmla="*/ 2147483646 h 5468"/>
                  <a:gd name="T116" fmla="*/ 2147483646 w 5791"/>
                  <a:gd name="T117" fmla="*/ 2147483646 h 5468"/>
                  <a:gd name="T118" fmla="*/ 2147483646 w 5791"/>
                  <a:gd name="T119" fmla="*/ 2147483646 h 5468"/>
                  <a:gd name="T120" fmla="*/ 2147483646 w 5791"/>
                  <a:gd name="T121" fmla="*/ 2147483646 h 5468"/>
                  <a:gd name="T122" fmla="*/ 2147483646 w 5791"/>
                  <a:gd name="T123" fmla="*/ 2147483646 h 5468"/>
                  <a:gd name="T124" fmla="*/ 2147483646 w 5791"/>
                  <a:gd name="T125" fmla="*/ 2147483646 h 546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791" h="5468">
                    <a:moveTo>
                      <a:pt x="5790" y="2762"/>
                    </a:moveTo>
                    <a:lnTo>
                      <a:pt x="5790" y="2743"/>
                    </a:lnTo>
                    <a:lnTo>
                      <a:pt x="5772" y="2724"/>
                    </a:lnTo>
                    <a:lnTo>
                      <a:pt x="5752" y="2705"/>
                    </a:lnTo>
                    <a:lnTo>
                      <a:pt x="5752" y="2686"/>
                    </a:lnTo>
                    <a:lnTo>
                      <a:pt x="5733" y="2705"/>
                    </a:lnTo>
                    <a:lnTo>
                      <a:pt x="5714" y="2705"/>
                    </a:lnTo>
                    <a:lnTo>
                      <a:pt x="5695" y="2724"/>
                    </a:lnTo>
                    <a:lnTo>
                      <a:pt x="5676" y="2743"/>
                    </a:lnTo>
                    <a:lnTo>
                      <a:pt x="5657" y="2762"/>
                    </a:lnTo>
                    <a:lnTo>
                      <a:pt x="5619" y="2762"/>
                    </a:lnTo>
                    <a:lnTo>
                      <a:pt x="5600" y="2762"/>
                    </a:lnTo>
                    <a:lnTo>
                      <a:pt x="5581" y="2781"/>
                    </a:lnTo>
                    <a:lnTo>
                      <a:pt x="5562" y="2819"/>
                    </a:lnTo>
                    <a:lnTo>
                      <a:pt x="5523" y="2838"/>
                    </a:lnTo>
                    <a:lnTo>
                      <a:pt x="5486" y="2819"/>
                    </a:lnTo>
                    <a:lnTo>
                      <a:pt x="5447" y="2801"/>
                    </a:lnTo>
                    <a:lnTo>
                      <a:pt x="5428" y="2801"/>
                    </a:lnTo>
                    <a:lnTo>
                      <a:pt x="5409" y="2801"/>
                    </a:lnTo>
                    <a:lnTo>
                      <a:pt x="5409" y="2819"/>
                    </a:lnTo>
                    <a:lnTo>
                      <a:pt x="5409" y="2838"/>
                    </a:lnTo>
                    <a:lnTo>
                      <a:pt x="5391" y="2838"/>
                    </a:lnTo>
                    <a:lnTo>
                      <a:pt x="5371" y="2838"/>
                    </a:lnTo>
                    <a:lnTo>
                      <a:pt x="5352" y="2838"/>
                    </a:lnTo>
                    <a:lnTo>
                      <a:pt x="5276" y="2819"/>
                    </a:lnTo>
                    <a:lnTo>
                      <a:pt x="5181" y="2819"/>
                    </a:lnTo>
                    <a:lnTo>
                      <a:pt x="5124" y="2819"/>
                    </a:lnTo>
                    <a:lnTo>
                      <a:pt x="5086" y="2819"/>
                    </a:lnTo>
                    <a:lnTo>
                      <a:pt x="5066" y="2819"/>
                    </a:lnTo>
                    <a:lnTo>
                      <a:pt x="5047" y="2801"/>
                    </a:lnTo>
                    <a:lnTo>
                      <a:pt x="5010" y="2781"/>
                    </a:lnTo>
                    <a:lnTo>
                      <a:pt x="4990" y="2781"/>
                    </a:lnTo>
                    <a:lnTo>
                      <a:pt x="4971" y="2781"/>
                    </a:lnTo>
                    <a:lnTo>
                      <a:pt x="4952" y="2781"/>
                    </a:lnTo>
                    <a:lnTo>
                      <a:pt x="4914" y="2819"/>
                    </a:lnTo>
                    <a:lnTo>
                      <a:pt x="4876" y="2819"/>
                    </a:lnTo>
                    <a:lnTo>
                      <a:pt x="4857" y="2857"/>
                    </a:lnTo>
                    <a:lnTo>
                      <a:pt x="4838" y="2857"/>
                    </a:lnTo>
                    <a:lnTo>
                      <a:pt x="4819" y="2857"/>
                    </a:lnTo>
                    <a:lnTo>
                      <a:pt x="4800" y="2838"/>
                    </a:lnTo>
                    <a:lnTo>
                      <a:pt x="4781" y="2819"/>
                    </a:lnTo>
                    <a:lnTo>
                      <a:pt x="4762" y="2781"/>
                    </a:lnTo>
                    <a:lnTo>
                      <a:pt x="4743" y="2610"/>
                    </a:lnTo>
                    <a:lnTo>
                      <a:pt x="4743" y="2591"/>
                    </a:lnTo>
                    <a:lnTo>
                      <a:pt x="4724" y="2534"/>
                    </a:lnTo>
                    <a:lnTo>
                      <a:pt x="4705" y="2515"/>
                    </a:lnTo>
                    <a:lnTo>
                      <a:pt x="4705" y="2496"/>
                    </a:lnTo>
                    <a:lnTo>
                      <a:pt x="4705" y="2476"/>
                    </a:lnTo>
                    <a:lnTo>
                      <a:pt x="4705" y="2439"/>
                    </a:lnTo>
                    <a:lnTo>
                      <a:pt x="4705" y="2420"/>
                    </a:lnTo>
                    <a:lnTo>
                      <a:pt x="4705" y="2400"/>
                    </a:lnTo>
                    <a:lnTo>
                      <a:pt x="4724" y="2381"/>
                    </a:lnTo>
                    <a:lnTo>
                      <a:pt x="4724" y="2362"/>
                    </a:lnTo>
                    <a:lnTo>
                      <a:pt x="4685" y="2343"/>
                    </a:lnTo>
                    <a:lnTo>
                      <a:pt x="4685" y="2362"/>
                    </a:lnTo>
                    <a:lnTo>
                      <a:pt x="4648" y="2362"/>
                    </a:lnTo>
                    <a:lnTo>
                      <a:pt x="4629" y="2381"/>
                    </a:lnTo>
                    <a:lnTo>
                      <a:pt x="4609" y="2381"/>
                    </a:lnTo>
                    <a:lnTo>
                      <a:pt x="4609" y="2362"/>
                    </a:lnTo>
                    <a:lnTo>
                      <a:pt x="4590" y="2343"/>
                    </a:lnTo>
                    <a:lnTo>
                      <a:pt x="4590" y="2324"/>
                    </a:lnTo>
                    <a:lnTo>
                      <a:pt x="4590" y="2305"/>
                    </a:lnTo>
                    <a:lnTo>
                      <a:pt x="4590" y="2286"/>
                    </a:lnTo>
                    <a:lnTo>
                      <a:pt x="4571" y="2267"/>
                    </a:lnTo>
                    <a:lnTo>
                      <a:pt x="4552" y="2267"/>
                    </a:lnTo>
                    <a:lnTo>
                      <a:pt x="4552" y="2286"/>
                    </a:lnTo>
                    <a:lnTo>
                      <a:pt x="4533" y="2286"/>
                    </a:lnTo>
                    <a:lnTo>
                      <a:pt x="4533" y="2305"/>
                    </a:lnTo>
                    <a:lnTo>
                      <a:pt x="4533" y="2324"/>
                    </a:lnTo>
                    <a:lnTo>
                      <a:pt x="4514" y="2324"/>
                    </a:lnTo>
                    <a:lnTo>
                      <a:pt x="4514" y="2343"/>
                    </a:lnTo>
                    <a:lnTo>
                      <a:pt x="4495" y="2343"/>
                    </a:lnTo>
                    <a:lnTo>
                      <a:pt x="4457" y="2343"/>
                    </a:lnTo>
                    <a:lnTo>
                      <a:pt x="4438" y="2324"/>
                    </a:lnTo>
                    <a:lnTo>
                      <a:pt x="4438" y="2305"/>
                    </a:lnTo>
                    <a:lnTo>
                      <a:pt x="4438" y="2286"/>
                    </a:lnTo>
                    <a:lnTo>
                      <a:pt x="4438" y="2267"/>
                    </a:lnTo>
                    <a:lnTo>
                      <a:pt x="4457" y="2267"/>
                    </a:lnTo>
                    <a:lnTo>
                      <a:pt x="4476" y="2248"/>
                    </a:lnTo>
                    <a:lnTo>
                      <a:pt x="4495" y="2248"/>
                    </a:lnTo>
                    <a:lnTo>
                      <a:pt x="4495" y="2229"/>
                    </a:lnTo>
                    <a:lnTo>
                      <a:pt x="4476" y="2210"/>
                    </a:lnTo>
                    <a:lnTo>
                      <a:pt x="4457" y="2153"/>
                    </a:lnTo>
                    <a:lnTo>
                      <a:pt x="4419" y="2076"/>
                    </a:lnTo>
                    <a:lnTo>
                      <a:pt x="4419" y="2039"/>
                    </a:lnTo>
                    <a:lnTo>
                      <a:pt x="4400" y="2019"/>
                    </a:lnTo>
                    <a:lnTo>
                      <a:pt x="4381" y="2000"/>
                    </a:lnTo>
                    <a:lnTo>
                      <a:pt x="4362" y="1981"/>
                    </a:lnTo>
                    <a:lnTo>
                      <a:pt x="4343" y="1962"/>
                    </a:lnTo>
                    <a:lnTo>
                      <a:pt x="4324" y="1924"/>
                    </a:lnTo>
                    <a:lnTo>
                      <a:pt x="4304" y="1905"/>
                    </a:lnTo>
                    <a:lnTo>
                      <a:pt x="4248" y="1829"/>
                    </a:lnTo>
                    <a:lnTo>
                      <a:pt x="4209" y="1810"/>
                    </a:lnTo>
                    <a:lnTo>
                      <a:pt x="4209" y="1791"/>
                    </a:lnTo>
                    <a:lnTo>
                      <a:pt x="4172" y="1791"/>
                    </a:lnTo>
                    <a:lnTo>
                      <a:pt x="4172" y="1772"/>
                    </a:lnTo>
                    <a:lnTo>
                      <a:pt x="4133" y="1753"/>
                    </a:lnTo>
                    <a:lnTo>
                      <a:pt x="4114" y="1734"/>
                    </a:lnTo>
                    <a:lnTo>
                      <a:pt x="4095" y="1734"/>
                    </a:lnTo>
                    <a:lnTo>
                      <a:pt x="4038" y="1753"/>
                    </a:lnTo>
                    <a:lnTo>
                      <a:pt x="4019" y="1772"/>
                    </a:lnTo>
                    <a:lnTo>
                      <a:pt x="4000" y="1753"/>
                    </a:lnTo>
                    <a:lnTo>
                      <a:pt x="4000" y="1734"/>
                    </a:lnTo>
                    <a:lnTo>
                      <a:pt x="3981" y="1734"/>
                    </a:lnTo>
                    <a:lnTo>
                      <a:pt x="3962" y="1753"/>
                    </a:lnTo>
                    <a:lnTo>
                      <a:pt x="3943" y="1753"/>
                    </a:lnTo>
                    <a:lnTo>
                      <a:pt x="3943" y="1734"/>
                    </a:lnTo>
                    <a:lnTo>
                      <a:pt x="3923" y="1714"/>
                    </a:lnTo>
                    <a:lnTo>
                      <a:pt x="3905" y="1696"/>
                    </a:lnTo>
                    <a:lnTo>
                      <a:pt x="3905" y="1677"/>
                    </a:lnTo>
                    <a:lnTo>
                      <a:pt x="3905" y="1658"/>
                    </a:lnTo>
                    <a:lnTo>
                      <a:pt x="3905" y="1638"/>
                    </a:lnTo>
                    <a:lnTo>
                      <a:pt x="3905" y="1619"/>
                    </a:lnTo>
                    <a:lnTo>
                      <a:pt x="3886" y="1600"/>
                    </a:lnTo>
                    <a:lnTo>
                      <a:pt x="3867" y="1600"/>
                    </a:lnTo>
                    <a:lnTo>
                      <a:pt x="3847" y="1600"/>
                    </a:lnTo>
                    <a:lnTo>
                      <a:pt x="3828" y="1619"/>
                    </a:lnTo>
                    <a:lnTo>
                      <a:pt x="3809" y="1619"/>
                    </a:lnTo>
                    <a:lnTo>
                      <a:pt x="3714" y="1638"/>
                    </a:lnTo>
                    <a:lnTo>
                      <a:pt x="3619" y="1619"/>
                    </a:lnTo>
                    <a:lnTo>
                      <a:pt x="3600" y="1619"/>
                    </a:lnTo>
                    <a:lnTo>
                      <a:pt x="3581" y="1582"/>
                    </a:lnTo>
                    <a:lnTo>
                      <a:pt x="3581" y="1562"/>
                    </a:lnTo>
                    <a:lnTo>
                      <a:pt x="3542" y="1543"/>
                    </a:lnTo>
                    <a:lnTo>
                      <a:pt x="3505" y="1505"/>
                    </a:lnTo>
                    <a:lnTo>
                      <a:pt x="3466" y="1486"/>
                    </a:lnTo>
                    <a:lnTo>
                      <a:pt x="3390" y="1448"/>
                    </a:lnTo>
                    <a:lnTo>
                      <a:pt x="3428" y="1410"/>
                    </a:lnTo>
                    <a:lnTo>
                      <a:pt x="3447" y="1391"/>
                    </a:lnTo>
                    <a:lnTo>
                      <a:pt x="3447" y="1372"/>
                    </a:lnTo>
                    <a:lnTo>
                      <a:pt x="3447" y="1296"/>
                    </a:lnTo>
                    <a:lnTo>
                      <a:pt x="3447" y="1257"/>
                    </a:lnTo>
                    <a:lnTo>
                      <a:pt x="3428" y="1162"/>
                    </a:lnTo>
                    <a:lnTo>
                      <a:pt x="3410" y="1143"/>
                    </a:lnTo>
                    <a:lnTo>
                      <a:pt x="3352" y="1162"/>
                    </a:lnTo>
                    <a:lnTo>
                      <a:pt x="3333" y="1143"/>
                    </a:lnTo>
                    <a:lnTo>
                      <a:pt x="3314" y="1105"/>
                    </a:lnTo>
                    <a:lnTo>
                      <a:pt x="3333" y="1067"/>
                    </a:lnTo>
                    <a:lnTo>
                      <a:pt x="3371" y="1029"/>
                    </a:lnTo>
                    <a:lnTo>
                      <a:pt x="3390" y="991"/>
                    </a:lnTo>
                    <a:lnTo>
                      <a:pt x="3428" y="991"/>
                    </a:lnTo>
                    <a:lnTo>
                      <a:pt x="3410" y="952"/>
                    </a:lnTo>
                    <a:lnTo>
                      <a:pt x="3410" y="915"/>
                    </a:lnTo>
                    <a:lnTo>
                      <a:pt x="3410" y="896"/>
                    </a:lnTo>
                    <a:lnTo>
                      <a:pt x="3410" y="876"/>
                    </a:lnTo>
                    <a:lnTo>
                      <a:pt x="3410" y="857"/>
                    </a:lnTo>
                    <a:lnTo>
                      <a:pt x="3410" y="838"/>
                    </a:lnTo>
                    <a:lnTo>
                      <a:pt x="3428" y="820"/>
                    </a:lnTo>
                    <a:lnTo>
                      <a:pt x="3447" y="800"/>
                    </a:lnTo>
                    <a:lnTo>
                      <a:pt x="3447" y="781"/>
                    </a:lnTo>
                    <a:lnTo>
                      <a:pt x="3447" y="762"/>
                    </a:lnTo>
                    <a:lnTo>
                      <a:pt x="3447" y="743"/>
                    </a:lnTo>
                    <a:lnTo>
                      <a:pt x="3447" y="724"/>
                    </a:lnTo>
                    <a:lnTo>
                      <a:pt x="3447" y="667"/>
                    </a:lnTo>
                    <a:lnTo>
                      <a:pt x="3447" y="648"/>
                    </a:lnTo>
                    <a:lnTo>
                      <a:pt x="3447" y="629"/>
                    </a:lnTo>
                    <a:lnTo>
                      <a:pt x="3447" y="610"/>
                    </a:lnTo>
                    <a:lnTo>
                      <a:pt x="3447" y="591"/>
                    </a:lnTo>
                    <a:lnTo>
                      <a:pt x="3428" y="591"/>
                    </a:lnTo>
                    <a:lnTo>
                      <a:pt x="3410" y="553"/>
                    </a:lnTo>
                    <a:lnTo>
                      <a:pt x="3390" y="553"/>
                    </a:lnTo>
                    <a:lnTo>
                      <a:pt x="3390" y="534"/>
                    </a:lnTo>
                    <a:lnTo>
                      <a:pt x="3371" y="534"/>
                    </a:lnTo>
                    <a:lnTo>
                      <a:pt x="3333" y="534"/>
                    </a:lnTo>
                    <a:lnTo>
                      <a:pt x="3333" y="515"/>
                    </a:lnTo>
                    <a:lnTo>
                      <a:pt x="3314" y="515"/>
                    </a:lnTo>
                    <a:lnTo>
                      <a:pt x="3314" y="495"/>
                    </a:lnTo>
                    <a:lnTo>
                      <a:pt x="3295" y="476"/>
                    </a:lnTo>
                    <a:lnTo>
                      <a:pt x="3295" y="458"/>
                    </a:lnTo>
                    <a:lnTo>
                      <a:pt x="3257" y="439"/>
                    </a:lnTo>
                    <a:lnTo>
                      <a:pt x="3257" y="419"/>
                    </a:lnTo>
                    <a:lnTo>
                      <a:pt x="3238" y="400"/>
                    </a:lnTo>
                    <a:lnTo>
                      <a:pt x="3161" y="400"/>
                    </a:lnTo>
                    <a:lnTo>
                      <a:pt x="3143" y="400"/>
                    </a:lnTo>
                    <a:lnTo>
                      <a:pt x="3124" y="400"/>
                    </a:lnTo>
                    <a:lnTo>
                      <a:pt x="3029" y="439"/>
                    </a:lnTo>
                    <a:lnTo>
                      <a:pt x="3009" y="458"/>
                    </a:lnTo>
                    <a:lnTo>
                      <a:pt x="2990" y="476"/>
                    </a:lnTo>
                    <a:lnTo>
                      <a:pt x="2990" y="495"/>
                    </a:lnTo>
                    <a:lnTo>
                      <a:pt x="2990" y="515"/>
                    </a:lnTo>
                    <a:lnTo>
                      <a:pt x="2971" y="515"/>
                    </a:lnTo>
                    <a:lnTo>
                      <a:pt x="2952" y="515"/>
                    </a:lnTo>
                    <a:lnTo>
                      <a:pt x="2933" y="515"/>
                    </a:lnTo>
                    <a:lnTo>
                      <a:pt x="2933" y="495"/>
                    </a:lnTo>
                    <a:lnTo>
                      <a:pt x="2914" y="495"/>
                    </a:lnTo>
                    <a:lnTo>
                      <a:pt x="2876" y="495"/>
                    </a:lnTo>
                    <a:lnTo>
                      <a:pt x="2876" y="476"/>
                    </a:lnTo>
                    <a:lnTo>
                      <a:pt x="2857" y="476"/>
                    </a:lnTo>
                    <a:lnTo>
                      <a:pt x="2762" y="476"/>
                    </a:lnTo>
                    <a:lnTo>
                      <a:pt x="2743" y="476"/>
                    </a:lnTo>
                    <a:lnTo>
                      <a:pt x="2724" y="476"/>
                    </a:lnTo>
                    <a:lnTo>
                      <a:pt x="2704" y="458"/>
                    </a:lnTo>
                    <a:lnTo>
                      <a:pt x="2704" y="439"/>
                    </a:lnTo>
                    <a:lnTo>
                      <a:pt x="2685" y="439"/>
                    </a:lnTo>
                    <a:lnTo>
                      <a:pt x="2667" y="419"/>
                    </a:lnTo>
                    <a:lnTo>
                      <a:pt x="2552" y="400"/>
                    </a:lnTo>
                    <a:lnTo>
                      <a:pt x="2533" y="400"/>
                    </a:lnTo>
                    <a:lnTo>
                      <a:pt x="2514" y="362"/>
                    </a:lnTo>
                    <a:lnTo>
                      <a:pt x="2495" y="362"/>
                    </a:lnTo>
                    <a:lnTo>
                      <a:pt x="2495" y="343"/>
                    </a:lnTo>
                    <a:lnTo>
                      <a:pt x="2476" y="343"/>
                    </a:lnTo>
                    <a:lnTo>
                      <a:pt x="2457" y="343"/>
                    </a:lnTo>
                    <a:lnTo>
                      <a:pt x="2438" y="324"/>
                    </a:lnTo>
                    <a:lnTo>
                      <a:pt x="2362" y="343"/>
                    </a:lnTo>
                    <a:lnTo>
                      <a:pt x="2304" y="381"/>
                    </a:lnTo>
                    <a:lnTo>
                      <a:pt x="2286" y="381"/>
                    </a:lnTo>
                    <a:lnTo>
                      <a:pt x="2286" y="419"/>
                    </a:lnTo>
                    <a:lnTo>
                      <a:pt x="2267" y="419"/>
                    </a:lnTo>
                    <a:lnTo>
                      <a:pt x="2247" y="419"/>
                    </a:lnTo>
                    <a:lnTo>
                      <a:pt x="2228" y="439"/>
                    </a:lnTo>
                    <a:lnTo>
                      <a:pt x="2209" y="439"/>
                    </a:lnTo>
                    <a:lnTo>
                      <a:pt x="2190" y="439"/>
                    </a:lnTo>
                    <a:lnTo>
                      <a:pt x="2190" y="419"/>
                    </a:lnTo>
                    <a:lnTo>
                      <a:pt x="2171" y="419"/>
                    </a:lnTo>
                    <a:lnTo>
                      <a:pt x="2152" y="400"/>
                    </a:lnTo>
                    <a:lnTo>
                      <a:pt x="2133" y="400"/>
                    </a:lnTo>
                    <a:lnTo>
                      <a:pt x="2133" y="381"/>
                    </a:lnTo>
                    <a:lnTo>
                      <a:pt x="2133" y="362"/>
                    </a:lnTo>
                    <a:lnTo>
                      <a:pt x="2114" y="362"/>
                    </a:lnTo>
                    <a:lnTo>
                      <a:pt x="2076" y="343"/>
                    </a:lnTo>
                    <a:lnTo>
                      <a:pt x="2057" y="343"/>
                    </a:lnTo>
                    <a:lnTo>
                      <a:pt x="2057" y="324"/>
                    </a:lnTo>
                    <a:lnTo>
                      <a:pt x="2019" y="229"/>
                    </a:lnTo>
                    <a:lnTo>
                      <a:pt x="2019" y="210"/>
                    </a:lnTo>
                    <a:lnTo>
                      <a:pt x="2000" y="210"/>
                    </a:lnTo>
                    <a:lnTo>
                      <a:pt x="1981" y="191"/>
                    </a:lnTo>
                    <a:lnTo>
                      <a:pt x="1981" y="172"/>
                    </a:lnTo>
                    <a:lnTo>
                      <a:pt x="1942" y="153"/>
                    </a:lnTo>
                    <a:lnTo>
                      <a:pt x="1886" y="153"/>
                    </a:lnTo>
                    <a:lnTo>
                      <a:pt x="1866" y="153"/>
                    </a:lnTo>
                    <a:lnTo>
                      <a:pt x="1847" y="153"/>
                    </a:lnTo>
                    <a:lnTo>
                      <a:pt x="1810" y="134"/>
                    </a:lnTo>
                    <a:lnTo>
                      <a:pt x="1733" y="114"/>
                    </a:lnTo>
                    <a:lnTo>
                      <a:pt x="1714" y="95"/>
                    </a:lnTo>
                    <a:lnTo>
                      <a:pt x="1695" y="114"/>
                    </a:lnTo>
                    <a:lnTo>
                      <a:pt x="1676" y="114"/>
                    </a:lnTo>
                    <a:lnTo>
                      <a:pt x="1657" y="114"/>
                    </a:lnTo>
                    <a:lnTo>
                      <a:pt x="1657" y="95"/>
                    </a:lnTo>
                    <a:lnTo>
                      <a:pt x="1638" y="95"/>
                    </a:lnTo>
                    <a:lnTo>
                      <a:pt x="1619" y="95"/>
                    </a:lnTo>
                    <a:lnTo>
                      <a:pt x="1600" y="95"/>
                    </a:lnTo>
                    <a:lnTo>
                      <a:pt x="1581" y="95"/>
                    </a:lnTo>
                    <a:lnTo>
                      <a:pt x="1581" y="114"/>
                    </a:lnTo>
                    <a:lnTo>
                      <a:pt x="1561" y="134"/>
                    </a:lnTo>
                    <a:lnTo>
                      <a:pt x="1466" y="95"/>
                    </a:lnTo>
                    <a:lnTo>
                      <a:pt x="1466" y="77"/>
                    </a:lnTo>
                    <a:lnTo>
                      <a:pt x="1447" y="58"/>
                    </a:lnTo>
                    <a:lnTo>
                      <a:pt x="1429" y="38"/>
                    </a:lnTo>
                    <a:lnTo>
                      <a:pt x="1409" y="19"/>
                    </a:lnTo>
                    <a:lnTo>
                      <a:pt x="1371" y="0"/>
                    </a:lnTo>
                    <a:lnTo>
                      <a:pt x="1352" y="38"/>
                    </a:lnTo>
                    <a:lnTo>
                      <a:pt x="1371" y="77"/>
                    </a:lnTo>
                    <a:lnTo>
                      <a:pt x="1409" y="172"/>
                    </a:lnTo>
                    <a:lnTo>
                      <a:pt x="1409" y="191"/>
                    </a:lnTo>
                    <a:lnTo>
                      <a:pt x="1429" y="191"/>
                    </a:lnTo>
                    <a:lnTo>
                      <a:pt x="1447" y="210"/>
                    </a:lnTo>
                    <a:lnTo>
                      <a:pt x="1466" y="229"/>
                    </a:lnTo>
                    <a:lnTo>
                      <a:pt x="1447" y="248"/>
                    </a:lnTo>
                    <a:lnTo>
                      <a:pt x="1447" y="267"/>
                    </a:lnTo>
                    <a:lnTo>
                      <a:pt x="1429" y="286"/>
                    </a:lnTo>
                    <a:lnTo>
                      <a:pt x="1390" y="305"/>
                    </a:lnTo>
                    <a:lnTo>
                      <a:pt x="1371" y="324"/>
                    </a:lnTo>
                    <a:lnTo>
                      <a:pt x="1371" y="343"/>
                    </a:lnTo>
                    <a:lnTo>
                      <a:pt x="1371" y="362"/>
                    </a:lnTo>
                    <a:lnTo>
                      <a:pt x="1333" y="419"/>
                    </a:lnTo>
                    <a:lnTo>
                      <a:pt x="1333" y="439"/>
                    </a:lnTo>
                    <a:lnTo>
                      <a:pt x="1333" y="458"/>
                    </a:lnTo>
                    <a:lnTo>
                      <a:pt x="1333" y="534"/>
                    </a:lnTo>
                    <a:lnTo>
                      <a:pt x="1333" y="553"/>
                    </a:lnTo>
                    <a:lnTo>
                      <a:pt x="1314" y="572"/>
                    </a:lnTo>
                    <a:lnTo>
                      <a:pt x="1295" y="572"/>
                    </a:lnTo>
                    <a:lnTo>
                      <a:pt x="1257" y="591"/>
                    </a:lnTo>
                    <a:lnTo>
                      <a:pt x="1238" y="591"/>
                    </a:lnTo>
                    <a:lnTo>
                      <a:pt x="1219" y="591"/>
                    </a:lnTo>
                    <a:lnTo>
                      <a:pt x="1219" y="610"/>
                    </a:lnTo>
                    <a:lnTo>
                      <a:pt x="1200" y="629"/>
                    </a:lnTo>
                    <a:lnTo>
                      <a:pt x="1180" y="667"/>
                    </a:lnTo>
                    <a:lnTo>
                      <a:pt x="1180" y="686"/>
                    </a:lnTo>
                    <a:lnTo>
                      <a:pt x="1162" y="705"/>
                    </a:lnTo>
                    <a:lnTo>
                      <a:pt x="1162" y="724"/>
                    </a:lnTo>
                    <a:lnTo>
                      <a:pt x="1180" y="781"/>
                    </a:lnTo>
                    <a:lnTo>
                      <a:pt x="1180" y="800"/>
                    </a:lnTo>
                    <a:lnTo>
                      <a:pt x="1180" y="838"/>
                    </a:lnTo>
                    <a:lnTo>
                      <a:pt x="1162" y="838"/>
                    </a:lnTo>
                    <a:lnTo>
                      <a:pt x="1162" y="857"/>
                    </a:lnTo>
                    <a:lnTo>
                      <a:pt x="1143" y="857"/>
                    </a:lnTo>
                    <a:lnTo>
                      <a:pt x="1104" y="857"/>
                    </a:lnTo>
                    <a:lnTo>
                      <a:pt x="1085" y="857"/>
                    </a:lnTo>
                    <a:lnTo>
                      <a:pt x="1085" y="838"/>
                    </a:lnTo>
                    <a:lnTo>
                      <a:pt x="1066" y="838"/>
                    </a:lnTo>
                    <a:lnTo>
                      <a:pt x="1048" y="857"/>
                    </a:lnTo>
                    <a:lnTo>
                      <a:pt x="1028" y="857"/>
                    </a:lnTo>
                    <a:lnTo>
                      <a:pt x="1009" y="857"/>
                    </a:lnTo>
                    <a:lnTo>
                      <a:pt x="990" y="838"/>
                    </a:lnTo>
                    <a:lnTo>
                      <a:pt x="971" y="838"/>
                    </a:lnTo>
                    <a:lnTo>
                      <a:pt x="952" y="820"/>
                    </a:lnTo>
                    <a:lnTo>
                      <a:pt x="933" y="781"/>
                    </a:lnTo>
                    <a:lnTo>
                      <a:pt x="933" y="762"/>
                    </a:lnTo>
                    <a:lnTo>
                      <a:pt x="914" y="762"/>
                    </a:lnTo>
                    <a:lnTo>
                      <a:pt x="895" y="781"/>
                    </a:lnTo>
                    <a:lnTo>
                      <a:pt x="876" y="781"/>
                    </a:lnTo>
                    <a:lnTo>
                      <a:pt x="857" y="762"/>
                    </a:lnTo>
                    <a:lnTo>
                      <a:pt x="838" y="762"/>
                    </a:lnTo>
                    <a:lnTo>
                      <a:pt x="819" y="762"/>
                    </a:lnTo>
                    <a:lnTo>
                      <a:pt x="799" y="781"/>
                    </a:lnTo>
                    <a:lnTo>
                      <a:pt x="781" y="800"/>
                    </a:lnTo>
                    <a:lnTo>
                      <a:pt x="762" y="800"/>
                    </a:lnTo>
                    <a:lnTo>
                      <a:pt x="762" y="820"/>
                    </a:lnTo>
                    <a:lnTo>
                      <a:pt x="781" y="820"/>
                    </a:lnTo>
                    <a:lnTo>
                      <a:pt x="799" y="820"/>
                    </a:lnTo>
                    <a:lnTo>
                      <a:pt x="799" y="838"/>
                    </a:lnTo>
                    <a:lnTo>
                      <a:pt x="781" y="876"/>
                    </a:lnTo>
                    <a:lnTo>
                      <a:pt x="762" y="896"/>
                    </a:lnTo>
                    <a:lnTo>
                      <a:pt x="743" y="952"/>
                    </a:lnTo>
                    <a:lnTo>
                      <a:pt x="723" y="972"/>
                    </a:lnTo>
                    <a:lnTo>
                      <a:pt x="723" y="991"/>
                    </a:lnTo>
                    <a:lnTo>
                      <a:pt x="723" y="1010"/>
                    </a:lnTo>
                    <a:lnTo>
                      <a:pt x="743" y="1029"/>
                    </a:lnTo>
                    <a:lnTo>
                      <a:pt x="743" y="1048"/>
                    </a:lnTo>
                    <a:lnTo>
                      <a:pt x="723" y="1048"/>
                    </a:lnTo>
                    <a:lnTo>
                      <a:pt x="704" y="1048"/>
                    </a:lnTo>
                    <a:lnTo>
                      <a:pt x="704" y="1067"/>
                    </a:lnTo>
                    <a:lnTo>
                      <a:pt x="686" y="1067"/>
                    </a:lnTo>
                    <a:lnTo>
                      <a:pt x="667" y="1105"/>
                    </a:lnTo>
                    <a:lnTo>
                      <a:pt x="647" y="1124"/>
                    </a:lnTo>
                    <a:lnTo>
                      <a:pt x="628" y="1124"/>
                    </a:lnTo>
                    <a:lnTo>
                      <a:pt x="628" y="1143"/>
                    </a:lnTo>
                    <a:lnTo>
                      <a:pt x="628" y="1181"/>
                    </a:lnTo>
                    <a:lnTo>
                      <a:pt x="647" y="1201"/>
                    </a:lnTo>
                    <a:lnTo>
                      <a:pt x="647" y="1219"/>
                    </a:lnTo>
                    <a:lnTo>
                      <a:pt x="647" y="1238"/>
                    </a:lnTo>
                    <a:lnTo>
                      <a:pt x="667" y="1219"/>
                    </a:lnTo>
                    <a:lnTo>
                      <a:pt x="686" y="1219"/>
                    </a:lnTo>
                    <a:lnTo>
                      <a:pt x="686" y="1238"/>
                    </a:lnTo>
                    <a:lnTo>
                      <a:pt x="686" y="1257"/>
                    </a:lnTo>
                    <a:lnTo>
                      <a:pt x="704" y="1277"/>
                    </a:lnTo>
                    <a:lnTo>
                      <a:pt x="723" y="1277"/>
                    </a:lnTo>
                    <a:lnTo>
                      <a:pt x="743" y="1277"/>
                    </a:lnTo>
                    <a:lnTo>
                      <a:pt x="743" y="1296"/>
                    </a:lnTo>
                    <a:lnTo>
                      <a:pt x="743" y="1315"/>
                    </a:lnTo>
                    <a:lnTo>
                      <a:pt x="743" y="1333"/>
                    </a:lnTo>
                    <a:lnTo>
                      <a:pt x="762" y="1353"/>
                    </a:lnTo>
                    <a:lnTo>
                      <a:pt x="819" y="1391"/>
                    </a:lnTo>
                    <a:lnTo>
                      <a:pt x="838" y="1410"/>
                    </a:lnTo>
                    <a:lnTo>
                      <a:pt x="838" y="1429"/>
                    </a:lnTo>
                    <a:lnTo>
                      <a:pt x="819" y="1429"/>
                    </a:lnTo>
                    <a:lnTo>
                      <a:pt x="799" y="1448"/>
                    </a:lnTo>
                    <a:lnTo>
                      <a:pt x="781" y="1448"/>
                    </a:lnTo>
                    <a:lnTo>
                      <a:pt x="762" y="1448"/>
                    </a:lnTo>
                    <a:lnTo>
                      <a:pt x="743" y="1467"/>
                    </a:lnTo>
                    <a:lnTo>
                      <a:pt x="723" y="1486"/>
                    </a:lnTo>
                    <a:lnTo>
                      <a:pt x="704" y="1505"/>
                    </a:lnTo>
                    <a:lnTo>
                      <a:pt x="667" y="1600"/>
                    </a:lnTo>
                    <a:lnTo>
                      <a:pt x="667" y="1619"/>
                    </a:lnTo>
                    <a:lnTo>
                      <a:pt x="647" y="1619"/>
                    </a:lnTo>
                    <a:lnTo>
                      <a:pt x="609" y="1600"/>
                    </a:lnTo>
                    <a:lnTo>
                      <a:pt x="609" y="1619"/>
                    </a:lnTo>
                    <a:lnTo>
                      <a:pt x="590" y="1619"/>
                    </a:lnTo>
                    <a:lnTo>
                      <a:pt x="571" y="1638"/>
                    </a:lnTo>
                    <a:lnTo>
                      <a:pt x="571" y="1658"/>
                    </a:lnTo>
                    <a:lnTo>
                      <a:pt x="571" y="1677"/>
                    </a:lnTo>
                    <a:lnTo>
                      <a:pt x="571" y="1696"/>
                    </a:lnTo>
                    <a:lnTo>
                      <a:pt x="571" y="1714"/>
                    </a:lnTo>
                    <a:lnTo>
                      <a:pt x="571" y="1753"/>
                    </a:lnTo>
                    <a:lnTo>
                      <a:pt x="552" y="1772"/>
                    </a:lnTo>
                    <a:lnTo>
                      <a:pt x="552" y="1791"/>
                    </a:lnTo>
                    <a:lnTo>
                      <a:pt x="533" y="1791"/>
                    </a:lnTo>
                    <a:lnTo>
                      <a:pt x="514" y="1791"/>
                    </a:lnTo>
                    <a:lnTo>
                      <a:pt x="457" y="1810"/>
                    </a:lnTo>
                    <a:lnTo>
                      <a:pt x="438" y="1810"/>
                    </a:lnTo>
                    <a:lnTo>
                      <a:pt x="419" y="1829"/>
                    </a:lnTo>
                    <a:lnTo>
                      <a:pt x="400" y="1848"/>
                    </a:lnTo>
                    <a:lnTo>
                      <a:pt x="381" y="1867"/>
                    </a:lnTo>
                    <a:lnTo>
                      <a:pt x="381" y="1886"/>
                    </a:lnTo>
                    <a:lnTo>
                      <a:pt x="381" y="1905"/>
                    </a:lnTo>
                    <a:lnTo>
                      <a:pt x="362" y="1924"/>
                    </a:lnTo>
                    <a:lnTo>
                      <a:pt x="362" y="1962"/>
                    </a:lnTo>
                    <a:lnTo>
                      <a:pt x="362" y="1981"/>
                    </a:lnTo>
                    <a:lnTo>
                      <a:pt x="342" y="2000"/>
                    </a:lnTo>
                    <a:lnTo>
                      <a:pt x="323" y="2019"/>
                    </a:lnTo>
                    <a:lnTo>
                      <a:pt x="305" y="2019"/>
                    </a:lnTo>
                    <a:lnTo>
                      <a:pt x="305" y="2039"/>
                    </a:lnTo>
                    <a:lnTo>
                      <a:pt x="362" y="2076"/>
                    </a:lnTo>
                    <a:lnTo>
                      <a:pt x="362" y="2095"/>
                    </a:lnTo>
                    <a:lnTo>
                      <a:pt x="381" y="2115"/>
                    </a:lnTo>
                    <a:lnTo>
                      <a:pt x="362" y="2153"/>
                    </a:lnTo>
                    <a:lnTo>
                      <a:pt x="419" y="2172"/>
                    </a:lnTo>
                    <a:lnTo>
                      <a:pt x="400" y="2191"/>
                    </a:lnTo>
                    <a:lnTo>
                      <a:pt x="400" y="2210"/>
                    </a:lnTo>
                    <a:lnTo>
                      <a:pt x="400" y="2229"/>
                    </a:lnTo>
                    <a:lnTo>
                      <a:pt x="400" y="2248"/>
                    </a:lnTo>
                    <a:lnTo>
                      <a:pt x="400" y="2267"/>
                    </a:lnTo>
                    <a:lnTo>
                      <a:pt x="419" y="2324"/>
                    </a:lnTo>
                    <a:lnTo>
                      <a:pt x="438" y="2381"/>
                    </a:lnTo>
                    <a:lnTo>
                      <a:pt x="438" y="2400"/>
                    </a:lnTo>
                    <a:lnTo>
                      <a:pt x="419" y="2420"/>
                    </a:lnTo>
                    <a:lnTo>
                      <a:pt x="400" y="2420"/>
                    </a:lnTo>
                    <a:lnTo>
                      <a:pt x="381" y="2420"/>
                    </a:lnTo>
                    <a:lnTo>
                      <a:pt x="381" y="2439"/>
                    </a:lnTo>
                    <a:lnTo>
                      <a:pt x="381" y="2457"/>
                    </a:lnTo>
                    <a:lnTo>
                      <a:pt x="419" y="2496"/>
                    </a:lnTo>
                    <a:lnTo>
                      <a:pt x="438" y="2515"/>
                    </a:lnTo>
                    <a:lnTo>
                      <a:pt x="438" y="2534"/>
                    </a:lnTo>
                    <a:lnTo>
                      <a:pt x="457" y="2572"/>
                    </a:lnTo>
                    <a:lnTo>
                      <a:pt x="457" y="2610"/>
                    </a:lnTo>
                    <a:lnTo>
                      <a:pt x="457" y="2629"/>
                    </a:lnTo>
                    <a:lnTo>
                      <a:pt x="457" y="2648"/>
                    </a:lnTo>
                    <a:lnTo>
                      <a:pt x="457" y="2667"/>
                    </a:lnTo>
                    <a:lnTo>
                      <a:pt x="381" y="2743"/>
                    </a:lnTo>
                    <a:lnTo>
                      <a:pt x="362" y="2743"/>
                    </a:lnTo>
                    <a:lnTo>
                      <a:pt x="342" y="2762"/>
                    </a:lnTo>
                    <a:lnTo>
                      <a:pt x="323" y="2762"/>
                    </a:lnTo>
                    <a:lnTo>
                      <a:pt x="305" y="2781"/>
                    </a:lnTo>
                    <a:lnTo>
                      <a:pt x="305" y="2801"/>
                    </a:lnTo>
                    <a:lnTo>
                      <a:pt x="305" y="2819"/>
                    </a:lnTo>
                    <a:lnTo>
                      <a:pt x="323" y="2838"/>
                    </a:lnTo>
                    <a:lnTo>
                      <a:pt x="342" y="2838"/>
                    </a:lnTo>
                    <a:lnTo>
                      <a:pt x="342" y="2857"/>
                    </a:lnTo>
                    <a:lnTo>
                      <a:pt x="342" y="2877"/>
                    </a:lnTo>
                    <a:lnTo>
                      <a:pt x="342" y="2896"/>
                    </a:lnTo>
                    <a:lnTo>
                      <a:pt x="323" y="2915"/>
                    </a:lnTo>
                    <a:lnTo>
                      <a:pt x="286" y="2933"/>
                    </a:lnTo>
                    <a:lnTo>
                      <a:pt x="266" y="2933"/>
                    </a:lnTo>
                    <a:lnTo>
                      <a:pt x="247" y="2953"/>
                    </a:lnTo>
                    <a:lnTo>
                      <a:pt x="247" y="2972"/>
                    </a:lnTo>
                    <a:lnTo>
                      <a:pt x="209" y="3029"/>
                    </a:lnTo>
                    <a:lnTo>
                      <a:pt x="190" y="3048"/>
                    </a:lnTo>
                    <a:lnTo>
                      <a:pt x="209" y="3086"/>
                    </a:lnTo>
                    <a:lnTo>
                      <a:pt x="247" y="3105"/>
                    </a:lnTo>
                    <a:lnTo>
                      <a:pt x="266" y="3105"/>
                    </a:lnTo>
                    <a:lnTo>
                      <a:pt x="286" y="3124"/>
                    </a:lnTo>
                    <a:lnTo>
                      <a:pt x="305" y="3124"/>
                    </a:lnTo>
                    <a:lnTo>
                      <a:pt x="323" y="3124"/>
                    </a:lnTo>
                    <a:lnTo>
                      <a:pt x="342" y="3124"/>
                    </a:lnTo>
                    <a:lnTo>
                      <a:pt x="362" y="3124"/>
                    </a:lnTo>
                    <a:lnTo>
                      <a:pt x="400" y="3124"/>
                    </a:lnTo>
                    <a:lnTo>
                      <a:pt x="419" y="3162"/>
                    </a:lnTo>
                    <a:lnTo>
                      <a:pt x="438" y="3162"/>
                    </a:lnTo>
                    <a:lnTo>
                      <a:pt x="457" y="3162"/>
                    </a:lnTo>
                    <a:lnTo>
                      <a:pt x="476" y="3143"/>
                    </a:lnTo>
                    <a:lnTo>
                      <a:pt x="495" y="3124"/>
                    </a:lnTo>
                    <a:lnTo>
                      <a:pt x="533" y="3124"/>
                    </a:lnTo>
                    <a:lnTo>
                      <a:pt x="533" y="3143"/>
                    </a:lnTo>
                    <a:lnTo>
                      <a:pt x="533" y="3162"/>
                    </a:lnTo>
                    <a:lnTo>
                      <a:pt x="495" y="3238"/>
                    </a:lnTo>
                    <a:lnTo>
                      <a:pt x="438" y="3238"/>
                    </a:lnTo>
                    <a:lnTo>
                      <a:pt x="419" y="3258"/>
                    </a:lnTo>
                    <a:lnTo>
                      <a:pt x="400" y="3277"/>
                    </a:lnTo>
                    <a:lnTo>
                      <a:pt x="400" y="3296"/>
                    </a:lnTo>
                    <a:lnTo>
                      <a:pt x="381" y="3314"/>
                    </a:lnTo>
                    <a:lnTo>
                      <a:pt x="362" y="3314"/>
                    </a:lnTo>
                    <a:lnTo>
                      <a:pt x="342" y="3314"/>
                    </a:lnTo>
                    <a:lnTo>
                      <a:pt x="323" y="3334"/>
                    </a:lnTo>
                    <a:lnTo>
                      <a:pt x="305" y="3372"/>
                    </a:lnTo>
                    <a:lnTo>
                      <a:pt x="305" y="3391"/>
                    </a:lnTo>
                    <a:lnTo>
                      <a:pt x="133" y="3600"/>
                    </a:lnTo>
                    <a:lnTo>
                      <a:pt x="133" y="3639"/>
                    </a:lnTo>
                    <a:lnTo>
                      <a:pt x="133" y="3658"/>
                    </a:lnTo>
                    <a:lnTo>
                      <a:pt x="133" y="3677"/>
                    </a:lnTo>
                    <a:lnTo>
                      <a:pt x="152" y="3677"/>
                    </a:lnTo>
                    <a:lnTo>
                      <a:pt x="152" y="3695"/>
                    </a:lnTo>
                    <a:lnTo>
                      <a:pt x="190" y="3695"/>
                    </a:lnTo>
                    <a:lnTo>
                      <a:pt x="209" y="3715"/>
                    </a:lnTo>
                    <a:lnTo>
                      <a:pt x="209" y="3772"/>
                    </a:lnTo>
                    <a:lnTo>
                      <a:pt x="228" y="3791"/>
                    </a:lnTo>
                    <a:lnTo>
                      <a:pt x="266" y="3848"/>
                    </a:lnTo>
                    <a:lnTo>
                      <a:pt x="266" y="3867"/>
                    </a:lnTo>
                    <a:lnTo>
                      <a:pt x="266" y="3886"/>
                    </a:lnTo>
                    <a:lnTo>
                      <a:pt x="247" y="3905"/>
                    </a:lnTo>
                    <a:lnTo>
                      <a:pt x="228" y="3924"/>
                    </a:lnTo>
                    <a:lnTo>
                      <a:pt x="228" y="3962"/>
                    </a:lnTo>
                    <a:lnTo>
                      <a:pt x="209" y="3981"/>
                    </a:lnTo>
                    <a:lnTo>
                      <a:pt x="228" y="4153"/>
                    </a:lnTo>
                    <a:lnTo>
                      <a:pt x="209" y="4172"/>
                    </a:lnTo>
                    <a:lnTo>
                      <a:pt x="190" y="4172"/>
                    </a:lnTo>
                    <a:lnTo>
                      <a:pt x="190" y="4191"/>
                    </a:lnTo>
                    <a:lnTo>
                      <a:pt x="190" y="4248"/>
                    </a:lnTo>
                    <a:lnTo>
                      <a:pt x="190" y="4267"/>
                    </a:lnTo>
                    <a:lnTo>
                      <a:pt x="190" y="4286"/>
                    </a:lnTo>
                    <a:lnTo>
                      <a:pt x="228" y="4286"/>
                    </a:lnTo>
                    <a:lnTo>
                      <a:pt x="228" y="4305"/>
                    </a:lnTo>
                    <a:lnTo>
                      <a:pt x="228" y="4324"/>
                    </a:lnTo>
                    <a:lnTo>
                      <a:pt x="209" y="4343"/>
                    </a:lnTo>
                    <a:lnTo>
                      <a:pt x="190" y="4343"/>
                    </a:lnTo>
                    <a:lnTo>
                      <a:pt x="190" y="4362"/>
                    </a:lnTo>
                    <a:lnTo>
                      <a:pt x="209" y="4362"/>
                    </a:lnTo>
                    <a:lnTo>
                      <a:pt x="228" y="4362"/>
                    </a:lnTo>
                    <a:lnTo>
                      <a:pt x="228" y="4381"/>
                    </a:lnTo>
                    <a:lnTo>
                      <a:pt x="228" y="4401"/>
                    </a:lnTo>
                    <a:lnTo>
                      <a:pt x="228" y="4420"/>
                    </a:lnTo>
                    <a:lnTo>
                      <a:pt x="209" y="4438"/>
                    </a:lnTo>
                    <a:lnTo>
                      <a:pt x="209" y="4457"/>
                    </a:lnTo>
                    <a:lnTo>
                      <a:pt x="190" y="4457"/>
                    </a:lnTo>
                    <a:lnTo>
                      <a:pt x="171" y="4477"/>
                    </a:lnTo>
                    <a:lnTo>
                      <a:pt x="152" y="4496"/>
                    </a:lnTo>
                    <a:lnTo>
                      <a:pt x="152" y="4515"/>
                    </a:lnTo>
                    <a:lnTo>
                      <a:pt x="152" y="4534"/>
                    </a:lnTo>
                    <a:lnTo>
                      <a:pt x="133" y="4534"/>
                    </a:lnTo>
                    <a:lnTo>
                      <a:pt x="114" y="4553"/>
                    </a:lnTo>
                    <a:lnTo>
                      <a:pt x="57" y="4591"/>
                    </a:lnTo>
                    <a:lnTo>
                      <a:pt x="19" y="4610"/>
                    </a:lnTo>
                    <a:lnTo>
                      <a:pt x="0" y="4629"/>
                    </a:lnTo>
                    <a:lnTo>
                      <a:pt x="19" y="4686"/>
                    </a:lnTo>
                    <a:lnTo>
                      <a:pt x="38" y="4686"/>
                    </a:lnTo>
                    <a:lnTo>
                      <a:pt x="171" y="4724"/>
                    </a:lnTo>
                    <a:lnTo>
                      <a:pt x="190" y="4724"/>
                    </a:lnTo>
                    <a:lnTo>
                      <a:pt x="266" y="4724"/>
                    </a:lnTo>
                    <a:lnTo>
                      <a:pt x="286" y="4724"/>
                    </a:lnTo>
                    <a:lnTo>
                      <a:pt x="342" y="4762"/>
                    </a:lnTo>
                    <a:lnTo>
                      <a:pt x="362" y="4782"/>
                    </a:lnTo>
                    <a:lnTo>
                      <a:pt x="362" y="4800"/>
                    </a:lnTo>
                    <a:lnTo>
                      <a:pt x="362" y="4819"/>
                    </a:lnTo>
                    <a:lnTo>
                      <a:pt x="362" y="4838"/>
                    </a:lnTo>
                    <a:lnTo>
                      <a:pt x="342" y="4838"/>
                    </a:lnTo>
                    <a:lnTo>
                      <a:pt x="305" y="4858"/>
                    </a:lnTo>
                    <a:lnTo>
                      <a:pt x="305" y="4877"/>
                    </a:lnTo>
                    <a:lnTo>
                      <a:pt x="286" y="4877"/>
                    </a:lnTo>
                    <a:lnTo>
                      <a:pt x="286" y="4896"/>
                    </a:lnTo>
                    <a:lnTo>
                      <a:pt x="286" y="4934"/>
                    </a:lnTo>
                    <a:lnTo>
                      <a:pt x="286" y="4953"/>
                    </a:lnTo>
                    <a:lnTo>
                      <a:pt x="286" y="4972"/>
                    </a:lnTo>
                    <a:lnTo>
                      <a:pt x="286" y="4991"/>
                    </a:lnTo>
                    <a:lnTo>
                      <a:pt x="286" y="5010"/>
                    </a:lnTo>
                    <a:lnTo>
                      <a:pt x="286" y="5086"/>
                    </a:lnTo>
                    <a:lnTo>
                      <a:pt x="286" y="5105"/>
                    </a:lnTo>
                    <a:lnTo>
                      <a:pt x="286" y="5143"/>
                    </a:lnTo>
                    <a:lnTo>
                      <a:pt x="286" y="5181"/>
                    </a:lnTo>
                    <a:lnTo>
                      <a:pt x="286" y="5239"/>
                    </a:lnTo>
                    <a:lnTo>
                      <a:pt x="266" y="5258"/>
                    </a:lnTo>
                    <a:lnTo>
                      <a:pt x="247" y="5277"/>
                    </a:lnTo>
                    <a:lnTo>
                      <a:pt x="228" y="5295"/>
                    </a:lnTo>
                    <a:lnTo>
                      <a:pt x="286" y="5334"/>
                    </a:lnTo>
                    <a:lnTo>
                      <a:pt x="342" y="5353"/>
                    </a:lnTo>
                    <a:lnTo>
                      <a:pt x="362" y="5353"/>
                    </a:lnTo>
                    <a:lnTo>
                      <a:pt x="400" y="5353"/>
                    </a:lnTo>
                    <a:lnTo>
                      <a:pt x="419" y="5353"/>
                    </a:lnTo>
                    <a:lnTo>
                      <a:pt x="438" y="5353"/>
                    </a:lnTo>
                    <a:lnTo>
                      <a:pt x="457" y="5353"/>
                    </a:lnTo>
                    <a:lnTo>
                      <a:pt x="457" y="5372"/>
                    </a:lnTo>
                    <a:lnTo>
                      <a:pt x="476" y="5372"/>
                    </a:lnTo>
                    <a:lnTo>
                      <a:pt x="476" y="5391"/>
                    </a:lnTo>
                    <a:lnTo>
                      <a:pt x="495" y="5391"/>
                    </a:lnTo>
                    <a:lnTo>
                      <a:pt x="514" y="5391"/>
                    </a:lnTo>
                    <a:lnTo>
                      <a:pt x="533" y="5410"/>
                    </a:lnTo>
                    <a:lnTo>
                      <a:pt x="552" y="5391"/>
                    </a:lnTo>
                    <a:lnTo>
                      <a:pt x="571" y="5391"/>
                    </a:lnTo>
                    <a:lnTo>
                      <a:pt x="590" y="5391"/>
                    </a:lnTo>
                    <a:lnTo>
                      <a:pt x="609" y="5391"/>
                    </a:lnTo>
                    <a:lnTo>
                      <a:pt x="628" y="5391"/>
                    </a:lnTo>
                    <a:lnTo>
                      <a:pt x="647" y="5410"/>
                    </a:lnTo>
                    <a:lnTo>
                      <a:pt x="667" y="5410"/>
                    </a:lnTo>
                    <a:lnTo>
                      <a:pt x="686" y="5410"/>
                    </a:lnTo>
                    <a:lnTo>
                      <a:pt x="704" y="5410"/>
                    </a:lnTo>
                    <a:lnTo>
                      <a:pt x="723" y="5410"/>
                    </a:lnTo>
                    <a:lnTo>
                      <a:pt x="723" y="5391"/>
                    </a:lnTo>
                    <a:lnTo>
                      <a:pt x="743" y="5410"/>
                    </a:lnTo>
                    <a:lnTo>
                      <a:pt x="762" y="5391"/>
                    </a:lnTo>
                    <a:lnTo>
                      <a:pt x="781" y="5372"/>
                    </a:lnTo>
                    <a:lnTo>
                      <a:pt x="799" y="5372"/>
                    </a:lnTo>
                    <a:lnTo>
                      <a:pt x="819" y="5391"/>
                    </a:lnTo>
                    <a:lnTo>
                      <a:pt x="857" y="5391"/>
                    </a:lnTo>
                    <a:lnTo>
                      <a:pt x="876" y="5391"/>
                    </a:lnTo>
                    <a:lnTo>
                      <a:pt x="895" y="5391"/>
                    </a:lnTo>
                    <a:lnTo>
                      <a:pt x="914" y="5410"/>
                    </a:lnTo>
                    <a:lnTo>
                      <a:pt x="933" y="5410"/>
                    </a:lnTo>
                    <a:lnTo>
                      <a:pt x="952" y="5429"/>
                    </a:lnTo>
                    <a:lnTo>
                      <a:pt x="952" y="5410"/>
                    </a:lnTo>
                    <a:lnTo>
                      <a:pt x="952" y="5391"/>
                    </a:lnTo>
                    <a:lnTo>
                      <a:pt x="971" y="5372"/>
                    </a:lnTo>
                    <a:lnTo>
                      <a:pt x="990" y="5372"/>
                    </a:lnTo>
                    <a:lnTo>
                      <a:pt x="990" y="5410"/>
                    </a:lnTo>
                    <a:lnTo>
                      <a:pt x="1009" y="5410"/>
                    </a:lnTo>
                    <a:lnTo>
                      <a:pt x="1009" y="5429"/>
                    </a:lnTo>
                    <a:lnTo>
                      <a:pt x="1028" y="5448"/>
                    </a:lnTo>
                    <a:lnTo>
                      <a:pt x="1066" y="5467"/>
                    </a:lnTo>
                    <a:lnTo>
                      <a:pt x="1085" y="5467"/>
                    </a:lnTo>
                    <a:lnTo>
                      <a:pt x="1104" y="5467"/>
                    </a:lnTo>
                    <a:lnTo>
                      <a:pt x="1104" y="5448"/>
                    </a:lnTo>
                    <a:lnTo>
                      <a:pt x="1104" y="5429"/>
                    </a:lnTo>
                    <a:lnTo>
                      <a:pt x="1124" y="5429"/>
                    </a:lnTo>
                    <a:lnTo>
                      <a:pt x="1143" y="5429"/>
                    </a:lnTo>
                    <a:lnTo>
                      <a:pt x="1162" y="5429"/>
                    </a:lnTo>
                    <a:lnTo>
                      <a:pt x="1162" y="5410"/>
                    </a:lnTo>
                    <a:lnTo>
                      <a:pt x="1180" y="5391"/>
                    </a:lnTo>
                    <a:lnTo>
                      <a:pt x="1180" y="5372"/>
                    </a:lnTo>
                    <a:lnTo>
                      <a:pt x="1200" y="5353"/>
                    </a:lnTo>
                    <a:lnTo>
                      <a:pt x="1238" y="5334"/>
                    </a:lnTo>
                    <a:lnTo>
                      <a:pt x="1257" y="5315"/>
                    </a:lnTo>
                    <a:lnTo>
                      <a:pt x="1257" y="5295"/>
                    </a:lnTo>
                    <a:lnTo>
                      <a:pt x="1257" y="5277"/>
                    </a:lnTo>
                    <a:lnTo>
                      <a:pt x="1257" y="5258"/>
                    </a:lnTo>
                    <a:lnTo>
                      <a:pt x="1276" y="5239"/>
                    </a:lnTo>
                    <a:lnTo>
                      <a:pt x="1276" y="5219"/>
                    </a:lnTo>
                    <a:lnTo>
                      <a:pt x="1257" y="5200"/>
                    </a:lnTo>
                    <a:lnTo>
                      <a:pt x="1276" y="5200"/>
                    </a:lnTo>
                    <a:lnTo>
                      <a:pt x="1276" y="5181"/>
                    </a:lnTo>
                    <a:lnTo>
                      <a:pt x="1295" y="5200"/>
                    </a:lnTo>
                    <a:lnTo>
                      <a:pt x="1314" y="5200"/>
                    </a:lnTo>
                    <a:lnTo>
                      <a:pt x="1352" y="5200"/>
                    </a:lnTo>
                    <a:lnTo>
                      <a:pt x="1352" y="5181"/>
                    </a:lnTo>
                    <a:lnTo>
                      <a:pt x="1371" y="5163"/>
                    </a:lnTo>
                    <a:lnTo>
                      <a:pt x="1390" y="5163"/>
                    </a:lnTo>
                    <a:lnTo>
                      <a:pt x="1409" y="5163"/>
                    </a:lnTo>
                    <a:lnTo>
                      <a:pt x="1429" y="5143"/>
                    </a:lnTo>
                    <a:lnTo>
                      <a:pt x="1466" y="5124"/>
                    </a:lnTo>
                    <a:lnTo>
                      <a:pt x="1485" y="5124"/>
                    </a:lnTo>
                    <a:lnTo>
                      <a:pt x="1524" y="5124"/>
                    </a:lnTo>
                    <a:lnTo>
                      <a:pt x="1581" y="5143"/>
                    </a:lnTo>
                    <a:lnTo>
                      <a:pt x="1600" y="5143"/>
                    </a:lnTo>
                    <a:lnTo>
                      <a:pt x="1619" y="5143"/>
                    </a:lnTo>
                    <a:lnTo>
                      <a:pt x="1638" y="5163"/>
                    </a:lnTo>
                    <a:lnTo>
                      <a:pt x="1657" y="5163"/>
                    </a:lnTo>
                    <a:lnTo>
                      <a:pt x="1676" y="5143"/>
                    </a:lnTo>
                    <a:lnTo>
                      <a:pt x="1695" y="5124"/>
                    </a:lnTo>
                    <a:lnTo>
                      <a:pt x="1714" y="5105"/>
                    </a:lnTo>
                    <a:lnTo>
                      <a:pt x="1733" y="5105"/>
                    </a:lnTo>
                    <a:lnTo>
                      <a:pt x="1752" y="5105"/>
                    </a:lnTo>
                    <a:lnTo>
                      <a:pt x="1771" y="5124"/>
                    </a:lnTo>
                    <a:lnTo>
                      <a:pt x="1790" y="5143"/>
                    </a:lnTo>
                    <a:lnTo>
                      <a:pt x="1790" y="5163"/>
                    </a:lnTo>
                    <a:lnTo>
                      <a:pt x="1810" y="5163"/>
                    </a:lnTo>
                    <a:lnTo>
                      <a:pt x="1828" y="5181"/>
                    </a:lnTo>
                    <a:lnTo>
                      <a:pt x="1847" y="5200"/>
                    </a:lnTo>
                    <a:lnTo>
                      <a:pt x="1866" y="5200"/>
                    </a:lnTo>
                    <a:lnTo>
                      <a:pt x="1886" y="5200"/>
                    </a:lnTo>
                    <a:lnTo>
                      <a:pt x="1905" y="5200"/>
                    </a:lnTo>
                    <a:lnTo>
                      <a:pt x="1942" y="5200"/>
                    </a:lnTo>
                    <a:lnTo>
                      <a:pt x="1962" y="5181"/>
                    </a:lnTo>
                    <a:lnTo>
                      <a:pt x="1981" y="5181"/>
                    </a:lnTo>
                    <a:lnTo>
                      <a:pt x="1981" y="5163"/>
                    </a:lnTo>
                    <a:lnTo>
                      <a:pt x="2000" y="5143"/>
                    </a:lnTo>
                    <a:lnTo>
                      <a:pt x="2019" y="5124"/>
                    </a:lnTo>
                    <a:lnTo>
                      <a:pt x="2019" y="5105"/>
                    </a:lnTo>
                    <a:lnTo>
                      <a:pt x="2019" y="5086"/>
                    </a:lnTo>
                    <a:lnTo>
                      <a:pt x="2000" y="5067"/>
                    </a:lnTo>
                    <a:lnTo>
                      <a:pt x="2000" y="5048"/>
                    </a:lnTo>
                    <a:lnTo>
                      <a:pt x="2000" y="5029"/>
                    </a:lnTo>
                    <a:lnTo>
                      <a:pt x="2019" y="5029"/>
                    </a:lnTo>
                    <a:lnTo>
                      <a:pt x="2038" y="5029"/>
                    </a:lnTo>
                    <a:lnTo>
                      <a:pt x="2057" y="5048"/>
                    </a:lnTo>
                    <a:lnTo>
                      <a:pt x="2057" y="5067"/>
                    </a:lnTo>
                    <a:lnTo>
                      <a:pt x="2057" y="5086"/>
                    </a:lnTo>
                    <a:lnTo>
                      <a:pt x="2076" y="5105"/>
                    </a:lnTo>
                    <a:lnTo>
                      <a:pt x="2095" y="5105"/>
                    </a:lnTo>
                    <a:lnTo>
                      <a:pt x="2114" y="5086"/>
                    </a:lnTo>
                    <a:lnTo>
                      <a:pt x="2114" y="5067"/>
                    </a:lnTo>
                    <a:lnTo>
                      <a:pt x="2114" y="5048"/>
                    </a:lnTo>
                    <a:lnTo>
                      <a:pt x="2095" y="5010"/>
                    </a:lnTo>
                    <a:lnTo>
                      <a:pt x="2095" y="4991"/>
                    </a:lnTo>
                    <a:lnTo>
                      <a:pt x="2095" y="4972"/>
                    </a:lnTo>
                    <a:lnTo>
                      <a:pt x="2133" y="4972"/>
                    </a:lnTo>
                    <a:lnTo>
                      <a:pt x="2152" y="4953"/>
                    </a:lnTo>
                    <a:lnTo>
                      <a:pt x="2171" y="4953"/>
                    </a:lnTo>
                    <a:lnTo>
                      <a:pt x="2190" y="4934"/>
                    </a:lnTo>
                    <a:lnTo>
                      <a:pt x="2209" y="4934"/>
                    </a:lnTo>
                    <a:lnTo>
                      <a:pt x="2228" y="4914"/>
                    </a:lnTo>
                    <a:lnTo>
                      <a:pt x="2247" y="4914"/>
                    </a:lnTo>
                    <a:lnTo>
                      <a:pt x="2267" y="4914"/>
                    </a:lnTo>
                    <a:lnTo>
                      <a:pt x="2286" y="4914"/>
                    </a:lnTo>
                    <a:lnTo>
                      <a:pt x="2304" y="4914"/>
                    </a:lnTo>
                    <a:lnTo>
                      <a:pt x="2381" y="4914"/>
                    </a:lnTo>
                    <a:lnTo>
                      <a:pt x="2400" y="4914"/>
                    </a:lnTo>
                    <a:lnTo>
                      <a:pt x="2400" y="4934"/>
                    </a:lnTo>
                    <a:lnTo>
                      <a:pt x="2419" y="4934"/>
                    </a:lnTo>
                    <a:lnTo>
                      <a:pt x="2438" y="4934"/>
                    </a:lnTo>
                    <a:lnTo>
                      <a:pt x="2438" y="4953"/>
                    </a:lnTo>
                    <a:lnTo>
                      <a:pt x="2476" y="4934"/>
                    </a:lnTo>
                    <a:lnTo>
                      <a:pt x="2495" y="4934"/>
                    </a:lnTo>
                    <a:lnTo>
                      <a:pt x="2495" y="4914"/>
                    </a:lnTo>
                    <a:lnTo>
                      <a:pt x="2514" y="4896"/>
                    </a:lnTo>
                    <a:lnTo>
                      <a:pt x="2514" y="4838"/>
                    </a:lnTo>
                    <a:lnTo>
                      <a:pt x="2514" y="4782"/>
                    </a:lnTo>
                    <a:lnTo>
                      <a:pt x="2514" y="4762"/>
                    </a:lnTo>
                    <a:lnTo>
                      <a:pt x="2495" y="4743"/>
                    </a:lnTo>
                    <a:lnTo>
                      <a:pt x="2495" y="4705"/>
                    </a:lnTo>
                    <a:lnTo>
                      <a:pt x="2495" y="4686"/>
                    </a:lnTo>
                    <a:lnTo>
                      <a:pt x="2495" y="4648"/>
                    </a:lnTo>
                    <a:lnTo>
                      <a:pt x="2514" y="4629"/>
                    </a:lnTo>
                    <a:lnTo>
                      <a:pt x="2514" y="4610"/>
                    </a:lnTo>
                    <a:lnTo>
                      <a:pt x="2514" y="4591"/>
                    </a:lnTo>
                    <a:lnTo>
                      <a:pt x="2514" y="4572"/>
                    </a:lnTo>
                    <a:lnTo>
                      <a:pt x="2514" y="4553"/>
                    </a:lnTo>
                    <a:lnTo>
                      <a:pt x="2514" y="4534"/>
                    </a:lnTo>
                    <a:lnTo>
                      <a:pt x="2552" y="4515"/>
                    </a:lnTo>
                    <a:lnTo>
                      <a:pt x="2552" y="4477"/>
                    </a:lnTo>
                    <a:lnTo>
                      <a:pt x="2590" y="4477"/>
                    </a:lnTo>
                    <a:lnTo>
                      <a:pt x="2628" y="4457"/>
                    </a:lnTo>
                    <a:lnTo>
                      <a:pt x="2648" y="4457"/>
                    </a:lnTo>
                    <a:lnTo>
                      <a:pt x="2667" y="4457"/>
                    </a:lnTo>
                    <a:lnTo>
                      <a:pt x="2743" y="4457"/>
                    </a:lnTo>
                    <a:lnTo>
                      <a:pt x="2762" y="4457"/>
                    </a:lnTo>
                    <a:lnTo>
                      <a:pt x="2781" y="4457"/>
                    </a:lnTo>
                    <a:lnTo>
                      <a:pt x="2781" y="4438"/>
                    </a:lnTo>
                    <a:lnTo>
                      <a:pt x="2800" y="4420"/>
                    </a:lnTo>
                    <a:lnTo>
                      <a:pt x="2819" y="4401"/>
                    </a:lnTo>
                    <a:lnTo>
                      <a:pt x="2857" y="4401"/>
                    </a:lnTo>
                    <a:lnTo>
                      <a:pt x="2876" y="4381"/>
                    </a:lnTo>
                    <a:lnTo>
                      <a:pt x="2914" y="4401"/>
                    </a:lnTo>
                    <a:lnTo>
                      <a:pt x="2933" y="4381"/>
                    </a:lnTo>
                    <a:lnTo>
                      <a:pt x="2952" y="4381"/>
                    </a:lnTo>
                    <a:lnTo>
                      <a:pt x="2971" y="4362"/>
                    </a:lnTo>
                    <a:lnTo>
                      <a:pt x="2990" y="4343"/>
                    </a:lnTo>
                    <a:lnTo>
                      <a:pt x="3009" y="4343"/>
                    </a:lnTo>
                    <a:lnTo>
                      <a:pt x="3029" y="4362"/>
                    </a:lnTo>
                    <a:lnTo>
                      <a:pt x="3048" y="4343"/>
                    </a:lnTo>
                    <a:lnTo>
                      <a:pt x="3066" y="4343"/>
                    </a:lnTo>
                    <a:lnTo>
                      <a:pt x="3085" y="4324"/>
                    </a:lnTo>
                    <a:lnTo>
                      <a:pt x="3085" y="4305"/>
                    </a:lnTo>
                    <a:lnTo>
                      <a:pt x="3143" y="4305"/>
                    </a:lnTo>
                    <a:lnTo>
                      <a:pt x="3161" y="4305"/>
                    </a:lnTo>
                    <a:lnTo>
                      <a:pt x="3181" y="4267"/>
                    </a:lnTo>
                    <a:lnTo>
                      <a:pt x="3200" y="4267"/>
                    </a:lnTo>
                    <a:lnTo>
                      <a:pt x="3219" y="4267"/>
                    </a:lnTo>
                    <a:lnTo>
                      <a:pt x="3257" y="4305"/>
                    </a:lnTo>
                    <a:lnTo>
                      <a:pt x="3276" y="4305"/>
                    </a:lnTo>
                    <a:lnTo>
                      <a:pt x="3295" y="4305"/>
                    </a:lnTo>
                    <a:lnTo>
                      <a:pt x="3314" y="4305"/>
                    </a:lnTo>
                    <a:lnTo>
                      <a:pt x="3333" y="4324"/>
                    </a:lnTo>
                    <a:lnTo>
                      <a:pt x="3352" y="4324"/>
                    </a:lnTo>
                    <a:lnTo>
                      <a:pt x="3352" y="4362"/>
                    </a:lnTo>
                    <a:lnTo>
                      <a:pt x="3371" y="4381"/>
                    </a:lnTo>
                    <a:lnTo>
                      <a:pt x="3390" y="4381"/>
                    </a:lnTo>
                    <a:lnTo>
                      <a:pt x="3410" y="4401"/>
                    </a:lnTo>
                    <a:lnTo>
                      <a:pt x="3428" y="4381"/>
                    </a:lnTo>
                    <a:lnTo>
                      <a:pt x="3447" y="4381"/>
                    </a:lnTo>
                    <a:lnTo>
                      <a:pt x="3466" y="4362"/>
                    </a:lnTo>
                    <a:lnTo>
                      <a:pt x="3486" y="4305"/>
                    </a:lnTo>
                    <a:lnTo>
                      <a:pt x="3505" y="4305"/>
                    </a:lnTo>
                    <a:lnTo>
                      <a:pt x="3524" y="4286"/>
                    </a:lnTo>
                    <a:lnTo>
                      <a:pt x="3524" y="4267"/>
                    </a:lnTo>
                    <a:lnTo>
                      <a:pt x="3542" y="4267"/>
                    </a:lnTo>
                    <a:lnTo>
                      <a:pt x="3562" y="4248"/>
                    </a:lnTo>
                    <a:lnTo>
                      <a:pt x="3562" y="4210"/>
                    </a:lnTo>
                    <a:lnTo>
                      <a:pt x="3581" y="4191"/>
                    </a:lnTo>
                    <a:lnTo>
                      <a:pt x="3581" y="4172"/>
                    </a:lnTo>
                    <a:lnTo>
                      <a:pt x="3581" y="4153"/>
                    </a:lnTo>
                    <a:lnTo>
                      <a:pt x="3562" y="4134"/>
                    </a:lnTo>
                    <a:lnTo>
                      <a:pt x="3542" y="4115"/>
                    </a:lnTo>
                    <a:lnTo>
                      <a:pt x="3542" y="4096"/>
                    </a:lnTo>
                    <a:lnTo>
                      <a:pt x="3524" y="4096"/>
                    </a:lnTo>
                    <a:lnTo>
                      <a:pt x="3486" y="4076"/>
                    </a:lnTo>
                    <a:lnTo>
                      <a:pt x="3486" y="4057"/>
                    </a:lnTo>
                    <a:lnTo>
                      <a:pt x="3505" y="4039"/>
                    </a:lnTo>
                    <a:lnTo>
                      <a:pt x="3505" y="4020"/>
                    </a:lnTo>
                    <a:lnTo>
                      <a:pt x="3524" y="4000"/>
                    </a:lnTo>
                    <a:lnTo>
                      <a:pt x="3542" y="4000"/>
                    </a:lnTo>
                    <a:lnTo>
                      <a:pt x="3542" y="3981"/>
                    </a:lnTo>
                    <a:lnTo>
                      <a:pt x="3562" y="3943"/>
                    </a:lnTo>
                    <a:lnTo>
                      <a:pt x="3600" y="3943"/>
                    </a:lnTo>
                    <a:lnTo>
                      <a:pt x="3600" y="3924"/>
                    </a:lnTo>
                    <a:lnTo>
                      <a:pt x="3619" y="3924"/>
                    </a:lnTo>
                    <a:lnTo>
                      <a:pt x="3638" y="3924"/>
                    </a:lnTo>
                    <a:lnTo>
                      <a:pt x="3657" y="3924"/>
                    </a:lnTo>
                    <a:lnTo>
                      <a:pt x="3676" y="3924"/>
                    </a:lnTo>
                    <a:lnTo>
                      <a:pt x="3676" y="3905"/>
                    </a:lnTo>
                    <a:lnTo>
                      <a:pt x="3695" y="3886"/>
                    </a:lnTo>
                    <a:lnTo>
                      <a:pt x="3714" y="3867"/>
                    </a:lnTo>
                    <a:lnTo>
                      <a:pt x="3733" y="3848"/>
                    </a:lnTo>
                    <a:lnTo>
                      <a:pt x="3752" y="3848"/>
                    </a:lnTo>
                    <a:lnTo>
                      <a:pt x="3752" y="3867"/>
                    </a:lnTo>
                    <a:lnTo>
                      <a:pt x="3752" y="3886"/>
                    </a:lnTo>
                    <a:lnTo>
                      <a:pt x="3771" y="3867"/>
                    </a:lnTo>
                    <a:lnTo>
                      <a:pt x="3791" y="3886"/>
                    </a:lnTo>
                    <a:lnTo>
                      <a:pt x="3809" y="3905"/>
                    </a:lnTo>
                    <a:lnTo>
                      <a:pt x="3828" y="3886"/>
                    </a:lnTo>
                    <a:lnTo>
                      <a:pt x="3847" y="3905"/>
                    </a:lnTo>
                    <a:lnTo>
                      <a:pt x="3867" y="3924"/>
                    </a:lnTo>
                    <a:lnTo>
                      <a:pt x="3886" y="3962"/>
                    </a:lnTo>
                    <a:lnTo>
                      <a:pt x="3886" y="3981"/>
                    </a:lnTo>
                    <a:lnTo>
                      <a:pt x="3886" y="4000"/>
                    </a:lnTo>
                    <a:lnTo>
                      <a:pt x="3905" y="4020"/>
                    </a:lnTo>
                    <a:lnTo>
                      <a:pt x="3905" y="4039"/>
                    </a:lnTo>
                    <a:lnTo>
                      <a:pt x="3905" y="4057"/>
                    </a:lnTo>
                    <a:lnTo>
                      <a:pt x="3905" y="4076"/>
                    </a:lnTo>
                    <a:lnTo>
                      <a:pt x="3923" y="4076"/>
                    </a:lnTo>
                    <a:lnTo>
                      <a:pt x="3923" y="4096"/>
                    </a:lnTo>
                    <a:lnTo>
                      <a:pt x="3943" y="4096"/>
                    </a:lnTo>
                    <a:lnTo>
                      <a:pt x="3962" y="4096"/>
                    </a:lnTo>
                    <a:lnTo>
                      <a:pt x="3962" y="4115"/>
                    </a:lnTo>
                    <a:lnTo>
                      <a:pt x="3962" y="4134"/>
                    </a:lnTo>
                    <a:lnTo>
                      <a:pt x="3981" y="4153"/>
                    </a:lnTo>
                    <a:lnTo>
                      <a:pt x="3981" y="4134"/>
                    </a:lnTo>
                    <a:lnTo>
                      <a:pt x="4000" y="4134"/>
                    </a:lnTo>
                    <a:lnTo>
                      <a:pt x="4019" y="4134"/>
                    </a:lnTo>
                    <a:lnTo>
                      <a:pt x="4019" y="4115"/>
                    </a:lnTo>
                    <a:lnTo>
                      <a:pt x="4019" y="4096"/>
                    </a:lnTo>
                    <a:lnTo>
                      <a:pt x="4038" y="4115"/>
                    </a:lnTo>
                    <a:lnTo>
                      <a:pt x="4038" y="4134"/>
                    </a:lnTo>
                    <a:lnTo>
                      <a:pt x="4057" y="4134"/>
                    </a:lnTo>
                    <a:lnTo>
                      <a:pt x="4076" y="4134"/>
                    </a:lnTo>
                    <a:lnTo>
                      <a:pt x="4076" y="4153"/>
                    </a:lnTo>
                    <a:lnTo>
                      <a:pt x="4076" y="4172"/>
                    </a:lnTo>
                    <a:lnTo>
                      <a:pt x="4095" y="4191"/>
                    </a:lnTo>
                    <a:lnTo>
                      <a:pt x="4114" y="4191"/>
                    </a:lnTo>
                    <a:lnTo>
                      <a:pt x="4133" y="4191"/>
                    </a:lnTo>
                    <a:lnTo>
                      <a:pt x="4152" y="4210"/>
                    </a:lnTo>
                    <a:lnTo>
                      <a:pt x="4172" y="4210"/>
                    </a:lnTo>
                    <a:lnTo>
                      <a:pt x="4190" y="4210"/>
                    </a:lnTo>
                    <a:lnTo>
                      <a:pt x="4228" y="4210"/>
                    </a:lnTo>
                    <a:lnTo>
                      <a:pt x="4267" y="4191"/>
                    </a:lnTo>
                    <a:lnTo>
                      <a:pt x="4267" y="4172"/>
                    </a:lnTo>
                    <a:lnTo>
                      <a:pt x="4248" y="4153"/>
                    </a:lnTo>
                    <a:lnTo>
                      <a:pt x="4228" y="4153"/>
                    </a:lnTo>
                    <a:lnTo>
                      <a:pt x="4209" y="4153"/>
                    </a:lnTo>
                    <a:lnTo>
                      <a:pt x="4209" y="4134"/>
                    </a:lnTo>
                    <a:lnTo>
                      <a:pt x="4228" y="4115"/>
                    </a:lnTo>
                    <a:lnTo>
                      <a:pt x="4228" y="4096"/>
                    </a:lnTo>
                    <a:lnTo>
                      <a:pt x="4228" y="4076"/>
                    </a:lnTo>
                    <a:lnTo>
                      <a:pt x="4248" y="4076"/>
                    </a:lnTo>
                    <a:lnTo>
                      <a:pt x="4248" y="4057"/>
                    </a:lnTo>
                    <a:lnTo>
                      <a:pt x="4248" y="4039"/>
                    </a:lnTo>
                    <a:lnTo>
                      <a:pt x="4248" y="4020"/>
                    </a:lnTo>
                    <a:lnTo>
                      <a:pt x="4248" y="4000"/>
                    </a:lnTo>
                    <a:lnTo>
                      <a:pt x="4228" y="4000"/>
                    </a:lnTo>
                    <a:lnTo>
                      <a:pt x="4172" y="3962"/>
                    </a:lnTo>
                    <a:lnTo>
                      <a:pt x="4172" y="3981"/>
                    </a:lnTo>
                    <a:lnTo>
                      <a:pt x="4152" y="3981"/>
                    </a:lnTo>
                    <a:lnTo>
                      <a:pt x="4133" y="3962"/>
                    </a:lnTo>
                    <a:lnTo>
                      <a:pt x="4114" y="3981"/>
                    </a:lnTo>
                    <a:lnTo>
                      <a:pt x="4114" y="4000"/>
                    </a:lnTo>
                    <a:lnTo>
                      <a:pt x="4133" y="4020"/>
                    </a:lnTo>
                    <a:lnTo>
                      <a:pt x="4114" y="4000"/>
                    </a:lnTo>
                    <a:lnTo>
                      <a:pt x="4095" y="4000"/>
                    </a:lnTo>
                    <a:lnTo>
                      <a:pt x="4076" y="3981"/>
                    </a:lnTo>
                    <a:lnTo>
                      <a:pt x="4057" y="3981"/>
                    </a:lnTo>
                    <a:lnTo>
                      <a:pt x="4019" y="3962"/>
                    </a:lnTo>
                    <a:lnTo>
                      <a:pt x="4000" y="3962"/>
                    </a:lnTo>
                    <a:lnTo>
                      <a:pt x="3981" y="3943"/>
                    </a:lnTo>
                    <a:lnTo>
                      <a:pt x="3962" y="3943"/>
                    </a:lnTo>
                    <a:lnTo>
                      <a:pt x="3981" y="3924"/>
                    </a:lnTo>
                    <a:lnTo>
                      <a:pt x="3981" y="3905"/>
                    </a:lnTo>
                    <a:lnTo>
                      <a:pt x="4000" y="3905"/>
                    </a:lnTo>
                    <a:lnTo>
                      <a:pt x="4000" y="3886"/>
                    </a:lnTo>
                    <a:lnTo>
                      <a:pt x="4000" y="3867"/>
                    </a:lnTo>
                    <a:lnTo>
                      <a:pt x="3981" y="3867"/>
                    </a:lnTo>
                    <a:lnTo>
                      <a:pt x="3981" y="3848"/>
                    </a:lnTo>
                    <a:lnTo>
                      <a:pt x="3981" y="3829"/>
                    </a:lnTo>
                    <a:lnTo>
                      <a:pt x="3962" y="3829"/>
                    </a:lnTo>
                    <a:lnTo>
                      <a:pt x="3981" y="3810"/>
                    </a:lnTo>
                    <a:lnTo>
                      <a:pt x="4000" y="3791"/>
                    </a:lnTo>
                    <a:lnTo>
                      <a:pt x="4000" y="3810"/>
                    </a:lnTo>
                    <a:lnTo>
                      <a:pt x="4019" y="3810"/>
                    </a:lnTo>
                    <a:lnTo>
                      <a:pt x="4019" y="3829"/>
                    </a:lnTo>
                    <a:lnTo>
                      <a:pt x="4038" y="3848"/>
                    </a:lnTo>
                    <a:lnTo>
                      <a:pt x="4038" y="3867"/>
                    </a:lnTo>
                    <a:lnTo>
                      <a:pt x="4057" y="3867"/>
                    </a:lnTo>
                    <a:lnTo>
                      <a:pt x="4076" y="3886"/>
                    </a:lnTo>
                    <a:lnTo>
                      <a:pt x="4076" y="3848"/>
                    </a:lnTo>
                    <a:lnTo>
                      <a:pt x="4095" y="3848"/>
                    </a:lnTo>
                    <a:lnTo>
                      <a:pt x="4114" y="3848"/>
                    </a:lnTo>
                    <a:lnTo>
                      <a:pt x="4114" y="3829"/>
                    </a:lnTo>
                    <a:lnTo>
                      <a:pt x="4114" y="3810"/>
                    </a:lnTo>
                    <a:lnTo>
                      <a:pt x="4114" y="3791"/>
                    </a:lnTo>
                    <a:lnTo>
                      <a:pt x="4133" y="3791"/>
                    </a:lnTo>
                    <a:lnTo>
                      <a:pt x="4133" y="3772"/>
                    </a:lnTo>
                    <a:lnTo>
                      <a:pt x="4133" y="3753"/>
                    </a:lnTo>
                    <a:lnTo>
                      <a:pt x="4152" y="3753"/>
                    </a:lnTo>
                    <a:lnTo>
                      <a:pt x="4172" y="3753"/>
                    </a:lnTo>
                    <a:lnTo>
                      <a:pt x="4190" y="3734"/>
                    </a:lnTo>
                    <a:lnTo>
                      <a:pt x="4209" y="3734"/>
                    </a:lnTo>
                    <a:lnTo>
                      <a:pt x="4209" y="3715"/>
                    </a:lnTo>
                    <a:lnTo>
                      <a:pt x="4228" y="3715"/>
                    </a:lnTo>
                    <a:lnTo>
                      <a:pt x="4248" y="3734"/>
                    </a:lnTo>
                    <a:lnTo>
                      <a:pt x="4267" y="3734"/>
                    </a:lnTo>
                    <a:lnTo>
                      <a:pt x="4267" y="3753"/>
                    </a:lnTo>
                    <a:lnTo>
                      <a:pt x="4285" y="3753"/>
                    </a:lnTo>
                    <a:lnTo>
                      <a:pt x="4304" y="3753"/>
                    </a:lnTo>
                    <a:lnTo>
                      <a:pt x="4304" y="3772"/>
                    </a:lnTo>
                    <a:lnTo>
                      <a:pt x="4324" y="3772"/>
                    </a:lnTo>
                    <a:lnTo>
                      <a:pt x="4343" y="3791"/>
                    </a:lnTo>
                    <a:lnTo>
                      <a:pt x="4324" y="3791"/>
                    </a:lnTo>
                    <a:lnTo>
                      <a:pt x="4324" y="3810"/>
                    </a:lnTo>
                    <a:lnTo>
                      <a:pt x="4304" y="3829"/>
                    </a:lnTo>
                    <a:lnTo>
                      <a:pt x="4324" y="3829"/>
                    </a:lnTo>
                    <a:lnTo>
                      <a:pt x="4343" y="3829"/>
                    </a:lnTo>
                    <a:lnTo>
                      <a:pt x="4362" y="3829"/>
                    </a:lnTo>
                    <a:lnTo>
                      <a:pt x="4362" y="3810"/>
                    </a:lnTo>
                    <a:lnTo>
                      <a:pt x="4381" y="3810"/>
                    </a:lnTo>
                    <a:lnTo>
                      <a:pt x="4419" y="3810"/>
                    </a:lnTo>
                    <a:lnTo>
                      <a:pt x="4457" y="3829"/>
                    </a:lnTo>
                    <a:lnTo>
                      <a:pt x="4476" y="3829"/>
                    </a:lnTo>
                    <a:lnTo>
                      <a:pt x="4495" y="3829"/>
                    </a:lnTo>
                    <a:lnTo>
                      <a:pt x="4514" y="3848"/>
                    </a:lnTo>
                    <a:lnTo>
                      <a:pt x="4533" y="3848"/>
                    </a:lnTo>
                    <a:lnTo>
                      <a:pt x="4552" y="3848"/>
                    </a:lnTo>
                    <a:lnTo>
                      <a:pt x="4571" y="3867"/>
                    </a:lnTo>
                    <a:lnTo>
                      <a:pt x="4571" y="3848"/>
                    </a:lnTo>
                    <a:lnTo>
                      <a:pt x="4590" y="3848"/>
                    </a:lnTo>
                    <a:lnTo>
                      <a:pt x="4590" y="3829"/>
                    </a:lnTo>
                    <a:lnTo>
                      <a:pt x="4590" y="3810"/>
                    </a:lnTo>
                    <a:lnTo>
                      <a:pt x="4609" y="3791"/>
                    </a:lnTo>
                    <a:lnTo>
                      <a:pt x="4609" y="3772"/>
                    </a:lnTo>
                    <a:lnTo>
                      <a:pt x="4590" y="3753"/>
                    </a:lnTo>
                    <a:lnTo>
                      <a:pt x="4609" y="3734"/>
                    </a:lnTo>
                    <a:lnTo>
                      <a:pt x="4609" y="3695"/>
                    </a:lnTo>
                    <a:lnTo>
                      <a:pt x="4629" y="3715"/>
                    </a:lnTo>
                    <a:lnTo>
                      <a:pt x="4648" y="3715"/>
                    </a:lnTo>
                    <a:lnTo>
                      <a:pt x="4666" y="3715"/>
                    </a:lnTo>
                    <a:lnTo>
                      <a:pt x="4666" y="3695"/>
                    </a:lnTo>
                    <a:lnTo>
                      <a:pt x="4666" y="3677"/>
                    </a:lnTo>
                    <a:lnTo>
                      <a:pt x="4666" y="3658"/>
                    </a:lnTo>
                    <a:lnTo>
                      <a:pt x="4666" y="3639"/>
                    </a:lnTo>
                    <a:lnTo>
                      <a:pt x="4666" y="3619"/>
                    </a:lnTo>
                    <a:lnTo>
                      <a:pt x="4685" y="3619"/>
                    </a:lnTo>
                    <a:lnTo>
                      <a:pt x="4705" y="3639"/>
                    </a:lnTo>
                    <a:lnTo>
                      <a:pt x="4724" y="3658"/>
                    </a:lnTo>
                    <a:lnTo>
                      <a:pt x="4743" y="3658"/>
                    </a:lnTo>
                    <a:lnTo>
                      <a:pt x="4762" y="3658"/>
                    </a:lnTo>
                    <a:lnTo>
                      <a:pt x="4781" y="3658"/>
                    </a:lnTo>
                    <a:lnTo>
                      <a:pt x="4819" y="3658"/>
                    </a:lnTo>
                    <a:lnTo>
                      <a:pt x="4819" y="3639"/>
                    </a:lnTo>
                    <a:lnTo>
                      <a:pt x="4838" y="3639"/>
                    </a:lnTo>
                    <a:lnTo>
                      <a:pt x="4838" y="3619"/>
                    </a:lnTo>
                    <a:lnTo>
                      <a:pt x="4857" y="3619"/>
                    </a:lnTo>
                    <a:lnTo>
                      <a:pt x="4895" y="3619"/>
                    </a:lnTo>
                    <a:lnTo>
                      <a:pt x="4933" y="3600"/>
                    </a:lnTo>
                    <a:lnTo>
                      <a:pt x="4971" y="3581"/>
                    </a:lnTo>
                    <a:lnTo>
                      <a:pt x="4990" y="3581"/>
                    </a:lnTo>
                    <a:lnTo>
                      <a:pt x="5010" y="3563"/>
                    </a:lnTo>
                    <a:lnTo>
                      <a:pt x="5010" y="3543"/>
                    </a:lnTo>
                    <a:lnTo>
                      <a:pt x="4990" y="3543"/>
                    </a:lnTo>
                    <a:lnTo>
                      <a:pt x="4990" y="3505"/>
                    </a:lnTo>
                    <a:lnTo>
                      <a:pt x="4990" y="3486"/>
                    </a:lnTo>
                    <a:lnTo>
                      <a:pt x="5010" y="3486"/>
                    </a:lnTo>
                    <a:lnTo>
                      <a:pt x="5010" y="3467"/>
                    </a:lnTo>
                    <a:lnTo>
                      <a:pt x="5029" y="3467"/>
                    </a:lnTo>
                    <a:lnTo>
                      <a:pt x="5066" y="3467"/>
                    </a:lnTo>
                    <a:lnTo>
                      <a:pt x="5086" y="3467"/>
                    </a:lnTo>
                    <a:lnTo>
                      <a:pt x="5105" y="3467"/>
                    </a:lnTo>
                    <a:lnTo>
                      <a:pt x="5124" y="3467"/>
                    </a:lnTo>
                    <a:lnTo>
                      <a:pt x="5143" y="3467"/>
                    </a:lnTo>
                    <a:lnTo>
                      <a:pt x="5143" y="3448"/>
                    </a:lnTo>
                    <a:lnTo>
                      <a:pt x="5162" y="3429"/>
                    </a:lnTo>
                    <a:lnTo>
                      <a:pt x="5162" y="3410"/>
                    </a:lnTo>
                    <a:lnTo>
                      <a:pt x="5181" y="3391"/>
                    </a:lnTo>
                    <a:lnTo>
                      <a:pt x="5200" y="3372"/>
                    </a:lnTo>
                    <a:lnTo>
                      <a:pt x="5219" y="3372"/>
                    </a:lnTo>
                    <a:lnTo>
                      <a:pt x="5219" y="3391"/>
                    </a:lnTo>
                    <a:lnTo>
                      <a:pt x="5219" y="3410"/>
                    </a:lnTo>
                    <a:lnTo>
                      <a:pt x="5238" y="3410"/>
                    </a:lnTo>
                    <a:lnTo>
                      <a:pt x="5257" y="3429"/>
                    </a:lnTo>
                    <a:lnTo>
                      <a:pt x="5276" y="3429"/>
                    </a:lnTo>
                    <a:lnTo>
                      <a:pt x="5295" y="3410"/>
                    </a:lnTo>
                    <a:lnTo>
                      <a:pt x="5314" y="3410"/>
                    </a:lnTo>
                    <a:lnTo>
                      <a:pt x="5333" y="3391"/>
                    </a:lnTo>
                    <a:lnTo>
                      <a:pt x="5352" y="3391"/>
                    </a:lnTo>
                    <a:lnTo>
                      <a:pt x="5352" y="3372"/>
                    </a:lnTo>
                    <a:lnTo>
                      <a:pt x="5371" y="3353"/>
                    </a:lnTo>
                    <a:lnTo>
                      <a:pt x="5391" y="3334"/>
                    </a:lnTo>
                    <a:lnTo>
                      <a:pt x="5391" y="3314"/>
                    </a:lnTo>
                    <a:lnTo>
                      <a:pt x="5409" y="3296"/>
                    </a:lnTo>
                    <a:lnTo>
                      <a:pt x="5409" y="3277"/>
                    </a:lnTo>
                    <a:lnTo>
                      <a:pt x="5409" y="3258"/>
                    </a:lnTo>
                    <a:lnTo>
                      <a:pt x="5409" y="3238"/>
                    </a:lnTo>
                    <a:lnTo>
                      <a:pt x="5409" y="3219"/>
                    </a:lnTo>
                    <a:lnTo>
                      <a:pt x="5409" y="3182"/>
                    </a:lnTo>
                    <a:lnTo>
                      <a:pt x="5428" y="3182"/>
                    </a:lnTo>
                    <a:lnTo>
                      <a:pt x="5428" y="3162"/>
                    </a:lnTo>
                    <a:lnTo>
                      <a:pt x="5447" y="3143"/>
                    </a:lnTo>
                    <a:lnTo>
                      <a:pt x="5447" y="3124"/>
                    </a:lnTo>
                    <a:lnTo>
                      <a:pt x="5428" y="3124"/>
                    </a:lnTo>
                    <a:lnTo>
                      <a:pt x="5428" y="3105"/>
                    </a:lnTo>
                    <a:lnTo>
                      <a:pt x="5428" y="3086"/>
                    </a:lnTo>
                    <a:lnTo>
                      <a:pt x="5447" y="3067"/>
                    </a:lnTo>
                    <a:lnTo>
                      <a:pt x="5467" y="3048"/>
                    </a:lnTo>
                    <a:lnTo>
                      <a:pt x="5467" y="3029"/>
                    </a:lnTo>
                    <a:lnTo>
                      <a:pt x="5486" y="3029"/>
                    </a:lnTo>
                    <a:lnTo>
                      <a:pt x="5486" y="3010"/>
                    </a:lnTo>
                    <a:lnTo>
                      <a:pt x="5486" y="2991"/>
                    </a:lnTo>
                    <a:lnTo>
                      <a:pt x="5505" y="2991"/>
                    </a:lnTo>
                    <a:lnTo>
                      <a:pt x="5505" y="2972"/>
                    </a:lnTo>
                    <a:lnTo>
                      <a:pt x="5505" y="2953"/>
                    </a:lnTo>
                    <a:lnTo>
                      <a:pt x="5505" y="2933"/>
                    </a:lnTo>
                    <a:lnTo>
                      <a:pt x="5523" y="2933"/>
                    </a:lnTo>
                    <a:lnTo>
                      <a:pt x="5523" y="2915"/>
                    </a:lnTo>
                    <a:lnTo>
                      <a:pt x="5562" y="2896"/>
                    </a:lnTo>
                    <a:lnTo>
                      <a:pt x="5562" y="2877"/>
                    </a:lnTo>
                    <a:lnTo>
                      <a:pt x="5581" y="2877"/>
                    </a:lnTo>
                    <a:lnTo>
                      <a:pt x="5600" y="2877"/>
                    </a:lnTo>
                    <a:lnTo>
                      <a:pt x="5619" y="2877"/>
                    </a:lnTo>
                    <a:lnTo>
                      <a:pt x="5638" y="2877"/>
                    </a:lnTo>
                    <a:lnTo>
                      <a:pt x="5657" y="2877"/>
                    </a:lnTo>
                    <a:lnTo>
                      <a:pt x="5657" y="2857"/>
                    </a:lnTo>
                    <a:lnTo>
                      <a:pt x="5676" y="2857"/>
                    </a:lnTo>
                    <a:lnTo>
                      <a:pt x="5676" y="2819"/>
                    </a:lnTo>
                    <a:lnTo>
                      <a:pt x="5695" y="2819"/>
                    </a:lnTo>
                    <a:lnTo>
                      <a:pt x="5695" y="2801"/>
                    </a:lnTo>
                    <a:lnTo>
                      <a:pt x="5714" y="2801"/>
                    </a:lnTo>
                    <a:lnTo>
                      <a:pt x="5733" y="2801"/>
                    </a:lnTo>
                    <a:lnTo>
                      <a:pt x="5752" y="2781"/>
                    </a:lnTo>
                    <a:lnTo>
                      <a:pt x="5772" y="2781"/>
                    </a:lnTo>
                    <a:lnTo>
                      <a:pt x="5790" y="2781"/>
                    </a:lnTo>
                    <a:lnTo>
                      <a:pt x="5790" y="2762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85" name="Freeform 67">
                <a:extLst>
                  <a:ext uri="{FF2B5EF4-FFF2-40B4-BE49-F238E27FC236}">
                    <a16:creationId xmlns:a16="http://schemas.microsoft.com/office/drawing/2014/main" id="{21159CDA-1BF9-9642-8D21-52C7E9E0A7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49788" y="12790488"/>
                <a:ext cx="1892300" cy="2557462"/>
              </a:xfrm>
              <a:custGeom>
                <a:avLst/>
                <a:gdLst>
                  <a:gd name="T0" fmla="*/ 2147483646 w 5258"/>
                  <a:gd name="T1" fmla="*/ 2147483646 h 7106"/>
                  <a:gd name="T2" fmla="*/ 2147483646 w 5258"/>
                  <a:gd name="T3" fmla="*/ 2147483646 h 7106"/>
                  <a:gd name="T4" fmla="*/ 2147483646 w 5258"/>
                  <a:gd name="T5" fmla="*/ 2147483646 h 7106"/>
                  <a:gd name="T6" fmla="*/ 2147483646 w 5258"/>
                  <a:gd name="T7" fmla="*/ 2147483646 h 7106"/>
                  <a:gd name="T8" fmla="*/ 2147483646 w 5258"/>
                  <a:gd name="T9" fmla="*/ 2147483646 h 7106"/>
                  <a:gd name="T10" fmla="*/ 2147483646 w 5258"/>
                  <a:gd name="T11" fmla="*/ 2147483646 h 7106"/>
                  <a:gd name="T12" fmla="*/ 2147483646 w 5258"/>
                  <a:gd name="T13" fmla="*/ 2147483646 h 7106"/>
                  <a:gd name="T14" fmla="*/ 2147483646 w 5258"/>
                  <a:gd name="T15" fmla="*/ 2147483646 h 7106"/>
                  <a:gd name="T16" fmla="*/ 2147483646 w 5258"/>
                  <a:gd name="T17" fmla="*/ 2147483646 h 7106"/>
                  <a:gd name="T18" fmla="*/ 2147483646 w 5258"/>
                  <a:gd name="T19" fmla="*/ 2147483646 h 7106"/>
                  <a:gd name="T20" fmla="*/ 2147483646 w 5258"/>
                  <a:gd name="T21" fmla="*/ 2147483646 h 7106"/>
                  <a:gd name="T22" fmla="*/ 2147483646 w 5258"/>
                  <a:gd name="T23" fmla="*/ 2147483646 h 7106"/>
                  <a:gd name="T24" fmla="*/ 2147483646 w 5258"/>
                  <a:gd name="T25" fmla="*/ 2147483646 h 7106"/>
                  <a:gd name="T26" fmla="*/ 2147483646 w 5258"/>
                  <a:gd name="T27" fmla="*/ 2147483646 h 7106"/>
                  <a:gd name="T28" fmla="*/ 2147483646 w 5258"/>
                  <a:gd name="T29" fmla="*/ 2147483646 h 7106"/>
                  <a:gd name="T30" fmla="*/ 2147483646 w 5258"/>
                  <a:gd name="T31" fmla="*/ 2147483646 h 7106"/>
                  <a:gd name="T32" fmla="*/ 2147483646 w 5258"/>
                  <a:gd name="T33" fmla="*/ 2147483646 h 7106"/>
                  <a:gd name="T34" fmla="*/ 2147483646 w 5258"/>
                  <a:gd name="T35" fmla="*/ 2147483646 h 7106"/>
                  <a:gd name="T36" fmla="*/ 2147483646 w 5258"/>
                  <a:gd name="T37" fmla="*/ 2147483646 h 7106"/>
                  <a:gd name="T38" fmla="*/ 2147483646 w 5258"/>
                  <a:gd name="T39" fmla="*/ 2147483646 h 7106"/>
                  <a:gd name="T40" fmla="*/ 2147483646 w 5258"/>
                  <a:gd name="T41" fmla="*/ 2147483646 h 7106"/>
                  <a:gd name="T42" fmla="*/ 2147483646 w 5258"/>
                  <a:gd name="T43" fmla="*/ 2147483646 h 7106"/>
                  <a:gd name="T44" fmla="*/ 2147483646 w 5258"/>
                  <a:gd name="T45" fmla="*/ 2147483646 h 7106"/>
                  <a:gd name="T46" fmla="*/ 0 w 5258"/>
                  <a:gd name="T47" fmla="*/ 2147483646 h 7106"/>
                  <a:gd name="T48" fmla="*/ 2147483646 w 5258"/>
                  <a:gd name="T49" fmla="*/ 2147483646 h 7106"/>
                  <a:gd name="T50" fmla="*/ 2147483646 w 5258"/>
                  <a:gd name="T51" fmla="*/ 2147483646 h 7106"/>
                  <a:gd name="T52" fmla="*/ 2147483646 w 5258"/>
                  <a:gd name="T53" fmla="*/ 2147483646 h 7106"/>
                  <a:gd name="T54" fmla="*/ 2147483646 w 5258"/>
                  <a:gd name="T55" fmla="*/ 2147483646 h 7106"/>
                  <a:gd name="T56" fmla="*/ 2147483646 w 5258"/>
                  <a:gd name="T57" fmla="*/ 2147483646 h 7106"/>
                  <a:gd name="T58" fmla="*/ 2147483646 w 5258"/>
                  <a:gd name="T59" fmla="*/ 2147483646 h 7106"/>
                  <a:gd name="T60" fmla="*/ 2147483646 w 5258"/>
                  <a:gd name="T61" fmla="*/ 2147483646 h 7106"/>
                  <a:gd name="T62" fmla="*/ 2147483646 w 5258"/>
                  <a:gd name="T63" fmla="*/ 2147483646 h 7106"/>
                  <a:gd name="T64" fmla="*/ 2147483646 w 5258"/>
                  <a:gd name="T65" fmla="*/ 2147483646 h 7106"/>
                  <a:gd name="T66" fmla="*/ 2147483646 w 5258"/>
                  <a:gd name="T67" fmla="*/ 2147483646 h 7106"/>
                  <a:gd name="T68" fmla="*/ 2147483646 w 5258"/>
                  <a:gd name="T69" fmla="*/ 2147483646 h 7106"/>
                  <a:gd name="T70" fmla="*/ 2147483646 w 5258"/>
                  <a:gd name="T71" fmla="*/ 2147483646 h 7106"/>
                  <a:gd name="T72" fmla="*/ 2147483646 w 5258"/>
                  <a:gd name="T73" fmla="*/ 2147483646 h 7106"/>
                  <a:gd name="T74" fmla="*/ 2147483646 w 5258"/>
                  <a:gd name="T75" fmla="*/ 2147483646 h 7106"/>
                  <a:gd name="T76" fmla="*/ 2147483646 w 5258"/>
                  <a:gd name="T77" fmla="*/ 2147483646 h 7106"/>
                  <a:gd name="T78" fmla="*/ 2147483646 w 5258"/>
                  <a:gd name="T79" fmla="*/ 2147483646 h 7106"/>
                  <a:gd name="T80" fmla="*/ 2147483646 w 5258"/>
                  <a:gd name="T81" fmla="*/ 2147483646 h 7106"/>
                  <a:gd name="T82" fmla="*/ 2147483646 w 5258"/>
                  <a:gd name="T83" fmla="*/ 2147483646 h 7106"/>
                  <a:gd name="T84" fmla="*/ 2147483646 w 5258"/>
                  <a:gd name="T85" fmla="*/ 2147483646 h 7106"/>
                  <a:gd name="T86" fmla="*/ 2147483646 w 5258"/>
                  <a:gd name="T87" fmla="*/ 2147483646 h 7106"/>
                  <a:gd name="T88" fmla="*/ 2147483646 w 5258"/>
                  <a:gd name="T89" fmla="*/ 2147483646 h 7106"/>
                  <a:gd name="T90" fmla="*/ 2147483646 w 5258"/>
                  <a:gd name="T91" fmla="*/ 2147483646 h 7106"/>
                  <a:gd name="T92" fmla="*/ 2147483646 w 5258"/>
                  <a:gd name="T93" fmla="*/ 2147483646 h 7106"/>
                  <a:gd name="T94" fmla="*/ 2147483646 w 5258"/>
                  <a:gd name="T95" fmla="*/ 2147483646 h 7106"/>
                  <a:gd name="T96" fmla="*/ 2147483646 w 5258"/>
                  <a:gd name="T97" fmla="*/ 2147483646 h 7106"/>
                  <a:gd name="T98" fmla="*/ 2147483646 w 5258"/>
                  <a:gd name="T99" fmla="*/ 2147483646 h 7106"/>
                  <a:gd name="T100" fmla="*/ 2147483646 w 5258"/>
                  <a:gd name="T101" fmla="*/ 2147483646 h 7106"/>
                  <a:gd name="T102" fmla="*/ 2147483646 w 5258"/>
                  <a:gd name="T103" fmla="*/ 2147483646 h 7106"/>
                  <a:gd name="T104" fmla="*/ 2147483646 w 5258"/>
                  <a:gd name="T105" fmla="*/ 2147483646 h 7106"/>
                  <a:gd name="T106" fmla="*/ 2147483646 w 5258"/>
                  <a:gd name="T107" fmla="*/ 2147483646 h 7106"/>
                  <a:gd name="T108" fmla="*/ 2147483646 w 5258"/>
                  <a:gd name="T109" fmla="*/ 2147483646 h 7106"/>
                  <a:gd name="T110" fmla="*/ 2147483646 w 5258"/>
                  <a:gd name="T111" fmla="*/ 2147483646 h 7106"/>
                  <a:gd name="T112" fmla="*/ 2147483646 w 5258"/>
                  <a:gd name="T113" fmla="*/ 2147483646 h 7106"/>
                  <a:gd name="T114" fmla="*/ 2147483646 w 5258"/>
                  <a:gd name="T115" fmla="*/ 2147483646 h 7106"/>
                  <a:gd name="T116" fmla="*/ 2147483646 w 5258"/>
                  <a:gd name="T117" fmla="*/ 2147483646 h 7106"/>
                  <a:gd name="T118" fmla="*/ 2147483646 w 5258"/>
                  <a:gd name="T119" fmla="*/ 2147483646 h 7106"/>
                  <a:gd name="T120" fmla="*/ 2147483646 w 5258"/>
                  <a:gd name="T121" fmla="*/ 2147483646 h 7106"/>
                  <a:gd name="T122" fmla="*/ 2147483646 w 5258"/>
                  <a:gd name="T123" fmla="*/ 2147483646 h 7106"/>
                  <a:gd name="T124" fmla="*/ 2147483646 w 5258"/>
                  <a:gd name="T125" fmla="*/ 2147483646 h 710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258" h="7106">
                    <a:moveTo>
                      <a:pt x="5200" y="114"/>
                    </a:moveTo>
                    <a:lnTo>
                      <a:pt x="5219" y="114"/>
                    </a:lnTo>
                    <a:lnTo>
                      <a:pt x="5219" y="76"/>
                    </a:lnTo>
                    <a:lnTo>
                      <a:pt x="5181" y="0"/>
                    </a:lnTo>
                    <a:lnTo>
                      <a:pt x="5181" y="19"/>
                    </a:lnTo>
                    <a:lnTo>
                      <a:pt x="5161" y="19"/>
                    </a:lnTo>
                    <a:lnTo>
                      <a:pt x="5200" y="114"/>
                    </a:lnTo>
                    <a:close/>
                    <a:moveTo>
                      <a:pt x="5257" y="209"/>
                    </a:moveTo>
                    <a:lnTo>
                      <a:pt x="5237" y="152"/>
                    </a:lnTo>
                    <a:lnTo>
                      <a:pt x="5237" y="133"/>
                    </a:lnTo>
                    <a:lnTo>
                      <a:pt x="5219" y="133"/>
                    </a:lnTo>
                    <a:lnTo>
                      <a:pt x="5219" y="152"/>
                    </a:lnTo>
                    <a:lnTo>
                      <a:pt x="5200" y="152"/>
                    </a:lnTo>
                    <a:lnTo>
                      <a:pt x="5181" y="133"/>
                    </a:lnTo>
                    <a:lnTo>
                      <a:pt x="5161" y="114"/>
                    </a:lnTo>
                    <a:lnTo>
                      <a:pt x="5142" y="114"/>
                    </a:lnTo>
                    <a:lnTo>
                      <a:pt x="5161" y="95"/>
                    </a:lnTo>
                    <a:lnTo>
                      <a:pt x="5142" y="76"/>
                    </a:lnTo>
                    <a:lnTo>
                      <a:pt x="5142" y="95"/>
                    </a:lnTo>
                    <a:lnTo>
                      <a:pt x="5105" y="114"/>
                    </a:lnTo>
                    <a:lnTo>
                      <a:pt x="5066" y="114"/>
                    </a:lnTo>
                    <a:lnTo>
                      <a:pt x="5009" y="95"/>
                    </a:lnTo>
                    <a:lnTo>
                      <a:pt x="4990" y="95"/>
                    </a:lnTo>
                    <a:lnTo>
                      <a:pt x="4952" y="95"/>
                    </a:lnTo>
                    <a:lnTo>
                      <a:pt x="4933" y="95"/>
                    </a:lnTo>
                    <a:lnTo>
                      <a:pt x="4933" y="76"/>
                    </a:lnTo>
                    <a:lnTo>
                      <a:pt x="4952" y="76"/>
                    </a:lnTo>
                    <a:lnTo>
                      <a:pt x="4952" y="57"/>
                    </a:lnTo>
                    <a:lnTo>
                      <a:pt x="4952" y="38"/>
                    </a:lnTo>
                    <a:lnTo>
                      <a:pt x="4952" y="19"/>
                    </a:lnTo>
                    <a:lnTo>
                      <a:pt x="4914" y="19"/>
                    </a:lnTo>
                    <a:lnTo>
                      <a:pt x="4895" y="19"/>
                    </a:lnTo>
                    <a:lnTo>
                      <a:pt x="4876" y="0"/>
                    </a:lnTo>
                    <a:lnTo>
                      <a:pt x="4856" y="0"/>
                    </a:lnTo>
                    <a:lnTo>
                      <a:pt x="4856" y="19"/>
                    </a:lnTo>
                    <a:lnTo>
                      <a:pt x="4876" y="38"/>
                    </a:lnTo>
                    <a:lnTo>
                      <a:pt x="4876" y="57"/>
                    </a:lnTo>
                    <a:lnTo>
                      <a:pt x="4876" y="76"/>
                    </a:lnTo>
                    <a:lnTo>
                      <a:pt x="4838" y="95"/>
                    </a:lnTo>
                    <a:lnTo>
                      <a:pt x="4819" y="95"/>
                    </a:lnTo>
                    <a:lnTo>
                      <a:pt x="4800" y="114"/>
                    </a:lnTo>
                    <a:lnTo>
                      <a:pt x="4780" y="133"/>
                    </a:lnTo>
                    <a:lnTo>
                      <a:pt x="4761" y="152"/>
                    </a:lnTo>
                    <a:lnTo>
                      <a:pt x="4761" y="171"/>
                    </a:lnTo>
                    <a:lnTo>
                      <a:pt x="4761" y="190"/>
                    </a:lnTo>
                    <a:lnTo>
                      <a:pt x="4761" y="209"/>
                    </a:lnTo>
                    <a:lnTo>
                      <a:pt x="4761" y="228"/>
                    </a:lnTo>
                    <a:lnTo>
                      <a:pt x="4647" y="285"/>
                    </a:lnTo>
                    <a:lnTo>
                      <a:pt x="4571" y="304"/>
                    </a:lnTo>
                    <a:lnTo>
                      <a:pt x="4552" y="323"/>
                    </a:lnTo>
                    <a:lnTo>
                      <a:pt x="4533" y="323"/>
                    </a:lnTo>
                    <a:lnTo>
                      <a:pt x="4533" y="304"/>
                    </a:lnTo>
                    <a:lnTo>
                      <a:pt x="4514" y="304"/>
                    </a:lnTo>
                    <a:lnTo>
                      <a:pt x="4514" y="323"/>
                    </a:lnTo>
                    <a:lnTo>
                      <a:pt x="4495" y="323"/>
                    </a:lnTo>
                    <a:lnTo>
                      <a:pt x="4495" y="343"/>
                    </a:lnTo>
                    <a:lnTo>
                      <a:pt x="4514" y="362"/>
                    </a:lnTo>
                    <a:lnTo>
                      <a:pt x="4533" y="362"/>
                    </a:lnTo>
                    <a:lnTo>
                      <a:pt x="4533" y="380"/>
                    </a:lnTo>
                    <a:lnTo>
                      <a:pt x="4552" y="380"/>
                    </a:lnTo>
                    <a:lnTo>
                      <a:pt x="4552" y="400"/>
                    </a:lnTo>
                    <a:lnTo>
                      <a:pt x="4533" y="400"/>
                    </a:lnTo>
                    <a:lnTo>
                      <a:pt x="4533" y="419"/>
                    </a:lnTo>
                    <a:lnTo>
                      <a:pt x="4514" y="419"/>
                    </a:lnTo>
                    <a:lnTo>
                      <a:pt x="4495" y="400"/>
                    </a:lnTo>
                    <a:lnTo>
                      <a:pt x="4475" y="400"/>
                    </a:lnTo>
                    <a:lnTo>
                      <a:pt x="4457" y="400"/>
                    </a:lnTo>
                    <a:lnTo>
                      <a:pt x="4419" y="400"/>
                    </a:lnTo>
                    <a:lnTo>
                      <a:pt x="4419" y="380"/>
                    </a:lnTo>
                    <a:lnTo>
                      <a:pt x="4419" y="362"/>
                    </a:lnTo>
                    <a:lnTo>
                      <a:pt x="4419" y="343"/>
                    </a:lnTo>
                    <a:lnTo>
                      <a:pt x="4419" y="323"/>
                    </a:lnTo>
                    <a:lnTo>
                      <a:pt x="4399" y="323"/>
                    </a:lnTo>
                    <a:lnTo>
                      <a:pt x="4380" y="323"/>
                    </a:lnTo>
                    <a:lnTo>
                      <a:pt x="4304" y="343"/>
                    </a:lnTo>
                    <a:lnTo>
                      <a:pt x="4285" y="343"/>
                    </a:lnTo>
                    <a:lnTo>
                      <a:pt x="4266" y="323"/>
                    </a:lnTo>
                    <a:lnTo>
                      <a:pt x="4247" y="323"/>
                    </a:lnTo>
                    <a:lnTo>
                      <a:pt x="4247" y="304"/>
                    </a:lnTo>
                    <a:lnTo>
                      <a:pt x="4228" y="266"/>
                    </a:lnTo>
                    <a:lnTo>
                      <a:pt x="4209" y="266"/>
                    </a:lnTo>
                    <a:lnTo>
                      <a:pt x="4190" y="248"/>
                    </a:lnTo>
                    <a:lnTo>
                      <a:pt x="4171" y="248"/>
                    </a:lnTo>
                    <a:lnTo>
                      <a:pt x="4133" y="266"/>
                    </a:lnTo>
                    <a:lnTo>
                      <a:pt x="4114" y="266"/>
                    </a:lnTo>
                    <a:lnTo>
                      <a:pt x="4095" y="266"/>
                    </a:lnTo>
                    <a:lnTo>
                      <a:pt x="4095" y="285"/>
                    </a:lnTo>
                    <a:lnTo>
                      <a:pt x="4095" y="304"/>
                    </a:lnTo>
                    <a:lnTo>
                      <a:pt x="4095" y="323"/>
                    </a:lnTo>
                    <a:lnTo>
                      <a:pt x="4076" y="343"/>
                    </a:lnTo>
                    <a:lnTo>
                      <a:pt x="4076" y="362"/>
                    </a:lnTo>
                    <a:lnTo>
                      <a:pt x="4076" y="380"/>
                    </a:lnTo>
                    <a:lnTo>
                      <a:pt x="4076" y="400"/>
                    </a:lnTo>
                    <a:lnTo>
                      <a:pt x="4076" y="419"/>
                    </a:lnTo>
                    <a:lnTo>
                      <a:pt x="4038" y="438"/>
                    </a:lnTo>
                    <a:lnTo>
                      <a:pt x="4018" y="438"/>
                    </a:lnTo>
                    <a:lnTo>
                      <a:pt x="3999" y="457"/>
                    </a:lnTo>
                    <a:lnTo>
                      <a:pt x="3981" y="476"/>
                    </a:lnTo>
                    <a:lnTo>
                      <a:pt x="3962" y="514"/>
                    </a:lnTo>
                    <a:lnTo>
                      <a:pt x="3942" y="533"/>
                    </a:lnTo>
                    <a:lnTo>
                      <a:pt x="3923" y="533"/>
                    </a:lnTo>
                    <a:lnTo>
                      <a:pt x="3904" y="533"/>
                    </a:lnTo>
                    <a:lnTo>
                      <a:pt x="3904" y="514"/>
                    </a:lnTo>
                    <a:lnTo>
                      <a:pt x="3885" y="514"/>
                    </a:lnTo>
                    <a:lnTo>
                      <a:pt x="3866" y="495"/>
                    </a:lnTo>
                    <a:lnTo>
                      <a:pt x="3847" y="514"/>
                    </a:lnTo>
                    <a:lnTo>
                      <a:pt x="3790" y="590"/>
                    </a:lnTo>
                    <a:lnTo>
                      <a:pt x="3771" y="629"/>
                    </a:lnTo>
                    <a:lnTo>
                      <a:pt x="3752" y="629"/>
                    </a:lnTo>
                    <a:lnTo>
                      <a:pt x="3733" y="647"/>
                    </a:lnTo>
                    <a:lnTo>
                      <a:pt x="3676" y="647"/>
                    </a:lnTo>
                    <a:lnTo>
                      <a:pt x="3657" y="647"/>
                    </a:lnTo>
                    <a:lnTo>
                      <a:pt x="3637" y="647"/>
                    </a:lnTo>
                    <a:lnTo>
                      <a:pt x="3618" y="647"/>
                    </a:lnTo>
                    <a:lnTo>
                      <a:pt x="3600" y="647"/>
                    </a:lnTo>
                    <a:lnTo>
                      <a:pt x="3600" y="629"/>
                    </a:lnTo>
                    <a:lnTo>
                      <a:pt x="3561" y="629"/>
                    </a:lnTo>
                    <a:lnTo>
                      <a:pt x="3542" y="629"/>
                    </a:lnTo>
                    <a:lnTo>
                      <a:pt x="3542" y="609"/>
                    </a:lnTo>
                    <a:lnTo>
                      <a:pt x="3542" y="590"/>
                    </a:lnTo>
                    <a:lnTo>
                      <a:pt x="3523" y="590"/>
                    </a:lnTo>
                    <a:lnTo>
                      <a:pt x="3485" y="571"/>
                    </a:lnTo>
                    <a:lnTo>
                      <a:pt x="3466" y="571"/>
                    </a:lnTo>
                    <a:lnTo>
                      <a:pt x="3447" y="571"/>
                    </a:lnTo>
                    <a:lnTo>
                      <a:pt x="3447" y="590"/>
                    </a:lnTo>
                    <a:lnTo>
                      <a:pt x="3447" y="609"/>
                    </a:lnTo>
                    <a:lnTo>
                      <a:pt x="3428" y="629"/>
                    </a:lnTo>
                    <a:lnTo>
                      <a:pt x="3428" y="647"/>
                    </a:lnTo>
                    <a:lnTo>
                      <a:pt x="3409" y="647"/>
                    </a:lnTo>
                    <a:lnTo>
                      <a:pt x="3390" y="647"/>
                    </a:lnTo>
                    <a:lnTo>
                      <a:pt x="3371" y="629"/>
                    </a:lnTo>
                    <a:lnTo>
                      <a:pt x="3371" y="609"/>
                    </a:lnTo>
                    <a:lnTo>
                      <a:pt x="3352" y="590"/>
                    </a:lnTo>
                    <a:lnTo>
                      <a:pt x="3295" y="609"/>
                    </a:lnTo>
                    <a:lnTo>
                      <a:pt x="3276" y="609"/>
                    </a:lnTo>
                    <a:lnTo>
                      <a:pt x="3256" y="609"/>
                    </a:lnTo>
                    <a:lnTo>
                      <a:pt x="3200" y="629"/>
                    </a:lnTo>
                    <a:lnTo>
                      <a:pt x="3180" y="629"/>
                    </a:lnTo>
                    <a:lnTo>
                      <a:pt x="3161" y="647"/>
                    </a:lnTo>
                    <a:lnTo>
                      <a:pt x="3161" y="666"/>
                    </a:lnTo>
                    <a:lnTo>
                      <a:pt x="3142" y="666"/>
                    </a:lnTo>
                    <a:lnTo>
                      <a:pt x="3124" y="685"/>
                    </a:lnTo>
                    <a:lnTo>
                      <a:pt x="3104" y="685"/>
                    </a:lnTo>
                    <a:lnTo>
                      <a:pt x="3085" y="685"/>
                    </a:lnTo>
                    <a:lnTo>
                      <a:pt x="3085" y="705"/>
                    </a:lnTo>
                    <a:lnTo>
                      <a:pt x="3085" y="724"/>
                    </a:lnTo>
                    <a:lnTo>
                      <a:pt x="3066" y="743"/>
                    </a:lnTo>
                    <a:lnTo>
                      <a:pt x="3066" y="781"/>
                    </a:lnTo>
                    <a:lnTo>
                      <a:pt x="3066" y="819"/>
                    </a:lnTo>
                    <a:lnTo>
                      <a:pt x="3028" y="895"/>
                    </a:lnTo>
                    <a:lnTo>
                      <a:pt x="3009" y="990"/>
                    </a:lnTo>
                    <a:lnTo>
                      <a:pt x="2990" y="1010"/>
                    </a:lnTo>
                    <a:lnTo>
                      <a:pt x="2933" y="1047"/>
                    </a:lnTo>
                    <a:lnTo>
                      <a:pt x="2914" y="1047"/>
                    </a:lnTo>
                    <a:lnTo>
                      <a:pt x="2914" y="1028"/>
                    </a:lnTo>
                    <a:lnTo>
                      <a:pt x="2895" y="1028"/>
                    </a:lnTo>
                    <a:lnTo>
                      <a:pt x="2895" y="1047"/>
                    </a:lnTo>
                    <a:lnTo>
                      <a:pt x="2895" y="1066"/>
                    </a:lnTo>
                    <a:lnTo>
                      <a:pt x="2895" y="1086"/>
                    </a:lnTo>
                    <a:lnTo>
                      <a:pt x="2875" y="1105"/>
                    </a:lnTo>
                    <a:lnTo>
                      <a:pt x="2838" y="1162"/>
                    </a:lnTo>
                    <a:lnTo>
                      <a:pt x="2819" y="1181"/>
                    </a:lnTo>
                    <a:lnTo>
                      <a:pt x="2799" y="1181"/>
                    </a:lnTo>
                    <a:lnTo>
                      <a:pt x="2761" y="1181"/>
                    </a:lnTo>
                    <a:lnTo>
                      <a:pt x="2743" y="1181"/>
                    </a:lnTo>
                    <a:lnTo>
                      <a:pt x="2704" y="1162"/>
                    </a:lnTo>
                    <a:lnTo>
                      <a:pt x="2647" y="1124"/>
                    </a:lnTo>
                    <a:lnTo>
                      <a:pt x="2609" y="1105"/>
                    </a:lnTo>
                    <a:lnTo>
                      <a:pt x="2552" y="1010"/>
                    </a:lnTo>
                    <a:lnTo>
                      <a:pt x="2457" y="990"/>
                    </a:lnTo>
                    <a:lnTo>
                      <a:pt x="2418" y="971"/>
                    </a:lnTo>
                    <a:lnTo>
                      <a:pt x="2362" y="933"/>
                    </a:lnTo>
                    <a:lnTo>
                      <a:pt x="2323" y="895"/>
                    </a:lnTo>
                    <a:lnTo>
                      <a:pt x="2304" y="895"/>
                    </a:lnTo>
                    <a:lnTo>
                      <a:pt x="2285" y="895"/>
                    </a:lnTo>
                    <a:lnTo>
                      <a:pt x="2266" y="933"/>
                    </a:lnTo>
                    <a:lnTo>
                      <a:pt x="2266" y="952"/>
                    </a:lnTo>
                    <a:lnTo>
                      <a:pt x="2247" y="952"/>
                    </a:lnTo>
                    <a:lnTo>
                      <a:pt x="2228" y="952"/>
                    </a:lnTo>
                    <a:lnTo>
                      <a:pt x="2209" y="933"/>
                    </a:lnTo>
                    <a:lnTo>
                      <a:pt x="2190" y="914"/>
                    </a:lnTo>
                    <a:lnTo>
                      <a:pt x="2190" y="895"/>
                    </a:lnTo>
                    <a:lnTo>
                      <a:pt x="2171" y="895"/>
                    </a:lnTo>
                    <a:lnTo>
                      <a:pt x="2171" y="876"/>
                    </a:lnTo>
                    <a:lnTo>
                      <a:pt x="2152" y="876"/>
                    </a:lnTo>
                    <a:lnTo>
                      <a:pt x="2133" y="876"/>
                    </a:lnTo>
                    <a:lnTo>
                      <a:pt x="2113" y="876"/>
                    </a:lnTo>
                    <a:lnTo>
                      <a:pt x="2057" y="876"/>
                    </a:lnTo>
                    <a:lnTo>
                      <a:pt x="2000" y="895"/>
                    </a:lnTo>
                    <a:lnTo>
                      <a:pt x="1981" y="952"/>
                    </a:lnTo>
                    <a:lnTo>
                      <a:pt x="1981" y="971"/>
                    </a:lnTo>
                    <a:lnTo>
                      <a:pt x="1942" y="1010"/>
                    </a:lnTo>
                    <a:lnTo>
                      <a:pt x="1942" y="1028"/>
                    </a:lnTo>
                    <a:lnTo>
                      <a:pt x="1942" y="1047"/>
                    </a:lnTo>
                    <a:lnTo>
                      <a:pt x="1961" y="1066"/>
                    </a:lnTo>
                    <a:lnTo>
                      <a:pt x="1942" y="1086"/>
                    </a:lnTo>
                    <a:lnTo>
                      <a:pt x="1923" y="1086"/>
                    </a:lnTo>
                    <a:lnTo>
                      <a:pt x="1866" y="1124"/>
                    </a:lnTo>
                    <a:lnTo>
                      <a:pt x="1847" y="1124"/>
                    </a:lnTo>
                    <a:lnTo>
                      <a:pt x="1828" y="1124"/>
                    </a:lnTo>
                    <a:lnTo>
                      <a:pt x="1809" y="1124"/>
                    </a:lnTo>
                    <a:lnTo>
                      <a:pt x="1790" y="1124"/>
                    </a:lnTo>
                    <a:lnTo>
                      <a:pt x="1752" y="1124"/>
                    </a:lnTo>
                    <a:lnTo>
                      <a:pt x="1733" y="1200"/>
                    </a:lnTo>
                    <a:lnTo>
                      <a:pt x="1714" y="1257"/>
                    </a:lnTo>
                    <a:lnTo>
                      <a:pt x="1714" y="1276"/>
                    </a:lnTo>
                    <a:lnTo>
                      <a:pt x="1714" y="1295"/>
                    </a:lnTo>
                    <a:lnTo>
                      <a:pt x="1714" y="1314"/>
                    </a:lnTo>
                    <a:lnTo>
                      <a:pt x="1714" y="1333"/>
                    </a:lnTo>
                    <a:lnTo>
                      <a:pt x="1714" y="1352"/>
                    </a:lnTo>
                    <a:lnTo>
                      <a:pt x="1714" y="1371"/>
                    </a:lnTo>
                    <a:lnTo>
                      <a:pt x="1733" y="1371"/>
                    </a:lnTo>
                    <a:lnTo>
                      <a:pt x="1752" y="1371"/>
                    </a:lnTo>
                    <a:lnTo>
                      <a:pt x="1771" y="1371"/>
                    </a:lnTo>
                    <a:lnTo>
                      <a:pt x="1771" y="1390"/>
                    </a:lnTo>
                    <a:lnTo>
                      <a:pt x="1771" y="1409"/>
                    </a:lnTo>
                    <a:lnTo>
                      <a:pt x="1752" y="1486"/>
                    </a:lnTo>
                    <a:lnTo>
                      <a:pt x="1752" y="1504"/>
                    </a:lnTo>
                    <a:lnTo>
                      <a:pt x="1733" y="1523"/>
                    </a:lnTo>
                    <a:lnTo>
                      <a:pt x="1714" y="1543"/>
                    </a:lnTo>
                    <a:lnTo>
                      <a:pt x="1695" y="1562"/>
                    </a:lnTo>
                    <a:lnTo>
                      <a:pt x="1656" y="1600"/>
                    </a:lnTo>
                    <a:lnTo>
                      <a:pt x="1600" y="1638"/>
                    </a:lnTo>
                    <a:lnTo>
                      <a:pt x="1580" y="1657"/>
                    </a:lnTo>
                    <a:lnTo>
                      <a:pt x="1580" y="1676"/>
                    </a:lnTo>
                    <a:lnTo>
                      <a:pt x="1580" y="1695"/>
                    </a:lnTo>
                    <a:lnTo>
                      <a:pt x="1600" y="1714"/>
                    </a:lnTo>
                    <a:lnTo>
                      <a:pt x="1580" y="1733"/>
                    </a:lnTo>
                    <a:lnTo>
                      <a:pt x="1600" y="1733"/>
                    </a:lnTo>
                    <a:lnTo>
                      <a:pt x="1828" y="1752"/>
                    </a:lnTo>
                    <a:lnTo>
                      <a:pt x="1866" y="1752"/>
                    </a:lnTo>
                    <a:lnTo>
                      <a:pt x="1904" y="1771"/>
                    </a:lnTo>
                    <a:lnTo>
                      <a:pt x="1923" y="1790"/>
                    </a:lnTo>
                    <a:lnTo>
                      <a:pt x="1961" y="1848"/>
                    </a:lnTo>
                    <a:lnTo>
                      <a:pt x="1961" y="1867"/>
                    </a:lnTo>
                    <a:lnTo>
                      <a:pt x="1961" y="1885"/>
                    </a:lnTo>
                    <a:lnTo>
                      <a:pt x="1942" y="1885"/>
                    </a:lnTo>
                    <a:lnTo>
                      <a:pt x="1942" y="1904"/>
                    </a:lnTo>
                    <a:lnTo>
                      <a:pt x="1923" y="1904"/>
                    </a:lnTo>
                    <a:lnTo>
                      <a:pt x="1923" y="1924"/>
                    </a:lnTo>
                    <a:lnTo>
                      <a:pt x="1904" y="1943"/>
                    </a:lnTo>
                    <a:lnTo>
                      <a:pt x="1885" y="1962"/>
                    </a:lnTo>
                    <a:lnTo>
                      <a:pt x="1847" y="2019"/>
                    </a:lnTo>
                    <a:lnTo>
                      <a:pt x="1828" y="2057"/>
                    </a:lnTo>
                    <a:lnTo>
                      <a:pt x="1809" y="2057"/>
                    </a:lnTo>
                    <a:lnTo>
                      <a:pt x="1790" y="2076"/>
                    </a:lnTo>
                    <a:lnTo>
                      <a:pt x="1771" y="2076"/>
                    </a:lnTo>
                    <a:lnTo>
                      <a:pt x="1637" y="2095"/>
                    </a:lnTo>
                    <a:lnTo>
                      <a:pt x="1619" y="2095"/>
                    </a:lnTo>
                    <a:lnTo>
                      <a:pt x="1600" y="2114"/>
                    </a:lnTo>
                    <a:lnTo>
                      <a:pt x="1580" y="2152"/>
                    </a:lnTo>
                    <a:lnTo>
                      <a:pt x="1561" y="2171"/>
                    </a:lnTo>
                    <a:lnTo>
                      <a:pt x="1542" y="2229"/>
                    </a:lnTo>
                    <a:lnTo>
                      <a:pt x="1523" y="2247"/>
                    </a:lnTo>
                    <a:lnTo>
                      <a:pt x="1504" y="2285"/>
                    </a:lnTo>
                    <a:lnTo>
                      <a:pt x="1466" y="2285"/>
                    </a:lnTo>
                    <a:lnTo>
                      <a:pt x="1428" y="2285"/>
                    </a:lnTo>
                    <a:lnTo>
                      <a:pt x="1409" y="2285"/>
                    </a:lnTo>
                    <a:lnTo>
                      <a:pt x="1390" y="2285"/>
                    </a:lnTo>
                    <a:lnTo>
                      <a:pt x="1371" y="2266"/>
                    </a:lnTo>
                    <a:lnTo>
                      <a:pt x="1352" y="2266"/>
                    </a:lnTo>
                    <a:lnTo>
                      <a:pt x="1333" y="2247"/>
                    </a:lnTo>
                    <a:lnTo>
                      <a:pt x="1314" y="2247"/>
                    </a:lnTo>
                    <a:lnTo>
                      <a:pt x="1295" y="2247"/>
                    </a:lnTo>
                    <a:lnTo>
                      <a:pt x="1275" y="2266"/>
                    </a:lnTo>
                    <a:lnTo>
                      <a:pt x="1256" y="2266"/>
                    </a:lnTo>
                    <a:lnTo>
                      <a:pt x="1199" y="2266"/>
                    </a:lnTo>
                    <a:lnTo>
                      <a:pt x="1161" y="2266"/>
                    </a:lnTo>
                    <a:lnTo>
                      <a:pt x="1142" y="2285"/>
                    </a:lnTo>
                    <a:lnTo>
                      <a:pt x="1123" y="2285"/>
                    </a:lnTo>
                    <a:lnTo>
                      <a:pt x="1123" y="2324"/>
                    </a:lnTo>
                    <a:lnTo>
                      <a:pt x="1123" y="2343"/>
                    </a:lnTo>
                    <a:lnTo>
                      <a:pt x="1104" y="2343"/>
                    </a:lnTo>
                    <a:lnTo>
                      <a:pt x="1085" y="2324"/>
                    </a:lnTo>
                    <a:lnTo>
                      <a:pt x="1009" y="2247"/>
                    </a:lnTo>
                    <a:lnTo>
                      <a:pt x="990" y="2247"/>
                    </a:lnTo>
                    <a:lnTo>
                      <a:pt x="971" y="2247"/>
                    </a:lnTo>
                    <a:lnTo>
                      <a:pt x="933" y="2247"/>
                    </a:lnTo>
                    <a:lnTo>
                      <a:pt x="914" y="2247"/>
                    </a:lnTo>
                    <a:lnTo>
                      <a:pt x="894" y="2247"/>
                    </a:lnTo>
                    <a:lnTo>
                      <a:pt x="876" y="2266"/>
                    </a:lnTo>
                    <a:lnTo>
                      <a:pt x="857" y="2266"/>
                    </a:lnTo>
                    <a:lnTo>
                      <a:pt x="818" y="2343"/>
                    </a:lnTo>
                    <a:lnTo>
                      <a:pt x="780" y="2400"/>
                    </a:lnTo>
                    <a:lnTo>
                      <a:pt x="762" y="2476"/>
                    </a:lnTo>
                    <a:lnTo>
                      <a:pt x="762" y="2495"/>
                    </a:lnTo>
                    <a:lnTo>
                      <a:pt x="742" y="2495"/>
                    </a:lnTo>
                    <a:lnTo>
                      <a:pt x="685" y="2476"/>
                    </a:lnTo>
                    <a:lnTo>
                      <a:pt x="666" y="2476"/>
                    </a:lnTo>
                    <a:lnTo>
                      <a:pt x="476" y="2495"/>
                    </a:lnTo>
                    <a:lnTo>
                      <a:pt x="437" y="2495"/>
                    </a:lnTo>
                    <a:lnTo>
                      <a:pt x="418" y="2495"/>
                    </a:lnTo>
                    <a:lnTo>
                      <a:pt x="418" y="2476"/>
                    </a:lnTo>
                    <a:lnTo>
                      <a:pt x="399" y="2476"/>
                    </a:lnTo>
                    <a:lnTo>
                      <a:pt x="399" y="2457"/>
                    </a:lnTo>
                    <a:lnTo>
                      <a:pt x="399" y="2419"/>
                    </a:lnTo>
                    <a:lnTo>
                      <a:pt x="399" y="2400"/>
                    </a:lnTo>
                    <a:lnTo>
                      <a:pt x="381" y="2400"/>
                    </a:lnTo>
                    <a:lnTo>
                      <a:pt x="342" y="2381"/>
                    </a:lnTo>
                    <a:lnTo>
                      <a:pt x="323" y="2381"/>
                    </a:lnTo>
                    <a:lnTo>
                      <a:pt x="285" y="2381"/>
                    </a:lnTo>
                    <a:lnTo>
                      <a:pt x="285" y="2400"/>
                    </a:lnTo>
                    <a:lnTo>
                      <a:pt x="266" y="2400"/>
                    </a:lnTo>
                    <a:lnTo>
                      <a:pt x="247" y="2419"/>
                    </a:lnTo>
                    <a:lnTo>
                      <a:pt x="247" y="2438"/>
                    </a:lnTo>
                    <a:lnTo>
                      <a:pt x="228" y="2438"/>
                    </a:lnTo>
                    <a:lnTo>
                      <a:pt x="228" y="2457"/>
                    </a:lnTo>
                    <a:lnTo>
                      <a:pt x="228" y="2476"/>
                    </a:lnTo>
                    <a:lnTo>
                      <a:pt x="209" y="2476"/>
                    </a:lnTo>
                    <a:lnTo>
                      <a:pt x="190" y="2476"/>
                    </a:lnTo>
                    <a:lnTo>
                      <a:pt x="171" y="2495"/>
                    </a:lnTo>
                    <a:lnTo>
                      <a:pt x="152" y="2514"/>
                    </a:lnTo>
                    <a:lnTo>
                      <a:pt x="152" y="2533"/>
                    </a:lnTo>
                    <a:lnTo>
                      <a:pt x="132" y="2552"/>
                    </a:lnTo>
                    <a:lnTo>
                      <a:pt x="95" y="2552"/>
                    </a:lnTo>
                    <a:lnTo>
                      <a:pt x="76" y="2552"/>
                    </a:lnTo>
                    <a:lnTo>
                      <a:pt x="56" y="2533"/>
                    </a:lnTo>
                    <a:lnTo>
                      <a:pt x="37" y="2533"/>
                    </a:lnTo>
                    <a:lnTo>
                      <a:pt x="0" y="2533"/>
                    </a:lnTo>
                    <a:lnTo>
                      <a:pt x="0" y="2552"/>
                    </a:lnTo>
                    <a:lnTo>
                      <a:pt x="0" y="2571"/>
                    </a:lnTo>
                    <a:lnTo>
                      <a:pt x="0" y="2590"/>
                    </a:lnTo>
                    <a:lnTo>
                      <a:pt x="0" y="2610"/>
                    </a:lnTo>
                    <a:lnTo>
                      <a:pt x="0" y="2628"/>
                    </a:lnTo>
                    <a:lnTo>
                      <a:pt x="0" y="2647"/>
                    </a:lnTo>
                    <a:lnTo>
                      <a:pt x="0" y="2666"/>
                    </a:lnTo>
                    <a:lnTo>
                      <a:pt x="18" y="2666"/>
                    </a:lnTo>
                    <a:lnTo>
                      <a:pt x="18" y="2686"/>
                    </a:lnTo>
                    <a:lnTo>
                      <a:pt x="76" y="2705"/>
                    </a:lnTo>
                    <a:lnTo>
                      <a:pt x="228" y="2742"/>
                    </a:lnTo>
                    <a:lnTo>
                      <a:pt x="228" y="2762"/>
                    </a:lnTo>
                    <a:lnTo>
                      <a:pt x="266" y="2781"/>
                    </a:lnTo>
                    <a:lnTo>
                      <a:pt x="285" y="2800"/>
                    </a:lnTo>
                    <a:lnTo>
                      <a:pt x="304" y="2800"/>
                    </a:lnTo>
                    <a:lnTo>
                      <a:pt x="323" y="2800"/>
                    </a:lnTo>
                    <a:lnTo>
                      <a:pt x="323" y="2819"/>
                    </a:lnTo>
                    <a:lnTo>
                      <a:pt x="361" y="2857"/>
                    </a:lnTo>
                    <a:lnTo>
                      <a:pt x="399" y="2876"/>
                    </a:lnTo>
                    <a:lnTo>
                      <a:pt x="381" y="2914"/>
                    </a:lnTo>
                    <a:lnTo>
                      <a:pt x="304" y="2971"/>
                    </a:lnTo>
                    <a:lnTo>
                      <a:pt x="285" y="2971"/>
                    </a:lnTo>
                    <a:lnTo>
                      <a:pt x="266" y="3009"/>
                    </a:lnTo>
                    <a:lnTo>
                      <a:pt x="266" y="3028"/>
                    </a:lnTo>
                    <a:lnTo>
                      <a:pt x="266" y="3047"/>
                    </a:lnTo>
                    <a:lnTo>
                      <a:pt x="285" y="3047"/>
                    </a:lnTo>
                    <a:lnTo>
                      <a:pt x="304" y="3047"/>
                    </a:lnTo>
                    <a:lnTo>
                      <a:pt x="323" y="3028"/>
                    </a:lnTo>
                    <a:lnTo>
                      <a:pt x="342" y="3028"/>
                    </a:lnTo>
                    <a:lnTo>
                      <a:pt x="381" y="3047"/>
                    </a:lnTo>
                    <a:lnTo>
                      <a:pt x="399" y="3047"/>
                    </a:lnTo>
                    <a:lnTo>
                      <a:pt x="437" y="3047"/>
                    </a:lnTo>
                    <a:lnTo>
                      <a:pt x="513" y="3047"/>
                    </a:lnTo>
                    <a:lnTo>
                      <a:pt x="533" y="3047"/>
                    </a:lnTo>
                    <a:lnTo>
                      <a:pt x="552" y="3028"/>
                    </a:lnTo>
                    <a:lnTo>
                      <a:pt x="590" y="3009"/>
                    </a:lnTo>
                    <a:lnTo>
                      <a:pt x="590" y="3047"/>
                    </a:lnTo>
                    <a:lnTo>
                      <a:pt x="590" y="3067"/>
                    </a:lnTo>
                    <a:lnTo>
                      <a:pt x="571" y="3086"/>
                    </a:lnTo>
                    <a:lnTo>
                      <a:pt x="590" y="3105"/>
                    </a:lnTo>
                    <a:lnTo>
                      <a:pt x="609" y="3123"/>
                    </a:lnTo>
                    <a:lnTo>
                      <a:pt x="628" y="3143"/>
                    </a:lnTo>
                    <a:lnTo>
                      <a:pt x="628" y="3162"/>
                    </a:lnTo>
                    <a:lnTo>
                      <a:pt x="647" y="3200"/>
                    </a:lnTo>
                    <a:lnTo>
                      <a:pt x="647" y="3219"/>
                    </a:lnTo>
                    <a:lnTo>
                      <a:pt x="666" y="3238"/>
                    </a:lnTo>
                    <a:lnTo>
                      <a:pt x="685" y="3238"/>
                    </a:lnTo>
                    <a:lnTo>
                      <a:pt x="685" y="3257"/>
                    </a:lnTo>
                    <a:lnTo>
                      <a:pt x="666" y="3276"/>
                    </a:lnTo>
                    <a:lnTo>
                      <a:pt x="647" y="3276"/>
                    </a:lnTo>
                    <a:lnTo>
                      <a:pt x="609" y="3257"/>
                    </a:lnTo>
                    <a:lnTo>
                      <a:pt x="590" y="3257"/>
                    </a:lnTo>
                    <a:lnTo>
                      <a:pt x="571" y="3276"/>
                    </a:lnTo>
                    <a:lnTo>
                      <a:pt x="571" y="3295"/>
                    </a:lnTo>
                    <a:lnTo>
                      <a:pt x="552" y="3314"/>
                    </a:lnTo>
                    <a:lnTo>
                      <a:pt x="552" y="3333"/>
                    </a:lnTo>
                    <a:lnTo>
                      <a:pt x="552" y="3352"/>
                    </a:lnTo>
                    <a:lnTo>
                      <a:pt x="571" y="3371"/>
                    </a:lnTo>
                    <a:lnTo>
                      <a:pt x="590" y="3409"/>
                    </a:lnTo>
                    <a:lnTo>
                      <a:pt x="628" y="3428"/>
                    </a:lnTo>
                    <a:lnTo>
                      <a:pt x="685" y="3448"/>
                    </a:lnTo>
                    <a:lnTo>
                      <a:pt x="742" y="3485"/>
                    </a:lnTo>
                    <a:lnTo>
                      <a:pt x="762" y="3485"/>
                    </a:lnTo>
                    <a:lnTo>
                      <a:pt x="762" y="3504"/>
                    </a:lnTo>
                    <a:lnTo>
                      <a:pt x="780" y="3504"/>
                    </a:lnTo>
                    <a:lnTo>
                      <a:pt x="780" y="3524"/>
                    </a:lnTo>
                    <a:lnTo>
                      <a:pt x="780" y="3543"/>
                    </a:lnTo>
                    <a:lnTo>
                      <a:pt x="799" y="3562"/>
                    </a:lnTo>
                    <a:lnTo>
                      <a:pt x="818" y="3562"/>
                    </a:lnTo>
                    <a:lnTo>
                      <a:pt x="818" y="3581"/>
                    </a:lnTo>
                    <a:lnTo>
                      <a:pt x="838" y="3581"/>
                    </a:lnTo>
                    <a:lnTo>
                      <a:pt x="838" y="3600"/>
                    </a:lnTo>
                    <a:lnTo>
                      <a:pt x="838" y="3619"/>
                    </a:lnTo>
                    <a:lnTo>
                      <a:pt x="838" y="3638"/>
                    </a:lnTo>
                    <a:lnTo>
                      <a:pt x="818" y="3657"/>
                    </a:lnTo>
                    <a:lnTo>
                      <a:pt x="818" y="3714"/>
                    </a:lnTo>
                    <a:lnTo>
                      <a:pt x="818" y="3733"/>
                    </a:lnTo>
                    <a:lnTo>
                      <a:pt x="799" y="3752"/>
                    </a:lnTo>
                    <a:lnTo>
                      <a:pt x="780" y="3752"/>
                    </a:lnTo>
                    <a:lnTo>
                      <a:pt x="780" y="3771"/>
                    </a:lnTo>
                    <a:lnTo>
                      <a:pt x="762" y="3771"/>
                    </a:lnTo>
                    <a:lnTo>
                      <a:pt x="742" y="3771"/>
                    </a:lnTo>
                    <a:lnTo>
                      <a:pt x="742" y="3790"/>
                    </a:lnTo>
                    <a:lnTo>
                      <a:pt x="762" y="3905"/>
                    </a:lnTo>
                    <a:lnTo>
                      <a:pt x="742" y="3962"/>
                    </a:lnTo>
                    <a:lnTo>
                      <a:pt x="742" y="3981"/>
                    </a:lnTo>
                    <a:lnTo>
                      <a:pt x="742" y="4000"/>
                    </a:lnTo>
                    <a:lnTo>
                      <a:pt x="742" y="4057"/>
                    </a:lnTo>
                    <a:lnTo>
                      <a:pt x="742" y="4076"/>
                    </a:lnTo>
                    <a:lnTo>
                      <a:pt x="742" y="4095"/>
                    </a:lnTo>
                    <a:lnTo>
                      <a:pt x="762" y="4114"/>
                    </a:lnTo>
                    <a:lnTo>
                      <a:pt x="762" y="4133"/>
                    </a:lnTo>
                    <a:lnTo>
                      <a:pt x="780" y="4152"/>
                    </a:lnTo>
                    <a:lnTo>
                      <a:pt x="762" y="4190"/>
                    </a:lnTo>
                    <a:lnTo>
                      <a:pt x="780" y="4210"/>
                    </a:lnTo>
                    <a:lnTo>
                      <a:pt x="780" y="4228"/>
                    </a:lnTo>
                    <a:lnTo>
                      <a:pt x="818" y="4247"/>
                    </a:lnTo>
                    <a:lnTo>
                      <a:pt x="838" y="4266"/>
                    </a:lnTo>
                    <a:lnTo>
                      <a:pt x="876" y="4286"/>
                    </a:lnTo>
                    <a:lnTo>
                      <a:pt x="876" y="4305"/>
                    </a:lnTo>
                    <a:lnTo>
                      <a:pt x="894" y="4305"/>
                    </a:lnTo>
                    <a:lnTo>
                      <a:pt x="894" y="4324"/>
                    </a:lnTo>
                    <a:lnTo>
                      <a:pt x="914" y="4324"/>
                    </a:lnTo>
                    <a:lnTo>
                      <a:pt x="933" y="4324"/>
                    </a:lnTo>
                    <a:lnTo>
                      <a:pt x="952" y="4324"/>
                    </a:lnTo>
                    <a:lnTo>
                      <a:pt x="1009" y="4286"/>
                    </a:lnTo>
                    <a:lnTo>
                      <a:pt x="1066" y="4228"/>
                    </a:lnTo>
                    <a:lnTo>
                      <a:pt x="1085" y="4210"/>
                    </a:lnTo>
                    <a:lnTo>
                      <a:pt x="1142" y="4190"/>
                    </a:lnTo>
                    <a:lnTo>
                      <a:pt x="1199" y="4171"/>
                    </a:lnTo>
                    <a:lnTo>
                      <a:pt x="1219" y="4152"/>
                    </a:lnTo>
                    <a:lnTo>
                      <a:pt x="1238" y="4171"/>
                    </a:lnTo>
                    <a:lnTo>
                      <a:pt x="1256" y="4190"/>
                    </a:lnTo>
                    <a:lnTo>
                      <a:pt x="1275" y="4228"/>
                    </a:lnTo>
                    <a:lnTo>
                      <a:pt x="1295" y="4247"/>
                    </a:lnTo>
                    <a:lnTo>
                      <a:pt x="1295" y="4266"/>
                    </a:lnTo>
                    <a:lnTo>
                      <a:pt x="1295" y="4305"/>
                    </a:lnTo>
                    <a:lnTo>
                      <a:pt x="1295" y="4324"/>
                    </a:lnTo>
                    <a:lnTo>
                      <a:pt x="1314" y="4324"/>
                    </a:lnTo>
                    <a:lnTo>
                      <a:pt x="1333" y="4342"/>
                    </a:lnTo>
                    <a:lnTo>
                      <a:pt x="1333" y="4362"/>
                    </a:lnTo>
                    <a:lnTo>
                      <a:pt x="1333" y="4400"/>
                    </a:lnTo>
                    <a:lnTo>
                      <a:pt x="1275" y="4514"/>
                    </a:lnTo>
                    <a:lnTo>
                      <a:pt x="1256" y="4533"/>
                    </a:lnTo>
                    <a:lnTo>
                      <a:pt x="1275" y="4591"/>
                    </a:lnTo>
                    <a:lnTo>
                      <a:pt x="1314" y="4667"/>
                    </a:lnTo>
                    <a:lnTo>
                      <a:pt x="1314" y="4686"/>
                    </a:lnTo>
                    <a:lnTo>
                      <a:pt x="1314" y="4705"/>
                    </a:lnTo>
                    <a:lnTo>
                      <a:pt x="1275" y="4762"/>
                    </a:lnTo>
                    <a:lnTo>
                      <a:pt x="1275" y="4781"/>
                    </a:lnTo>
                    <a:lnTo>
                      <a:pt x="1275" y="4800"/>
                    </a:lnTo>
                    <a:lnTo>
                      <a:pt x="1275" y="4857"/>
                    </a:lnTo>
                    <a:lnTo>
                      <a:pt x="1275" y="4876"/>
                    </a:lnTo>
                    <a:lnTo>
                      <a:pt x="1275" y="4895"/>
                    </a:lnTo>
                    <a:lnTo>
                      <a:pt x="1275" y="4914"/>
                    </a:lnTo>
                    <a:lnTo>
                      <a:pt x="1219" y="5124"/>
                    </a:lnTo>
                    <a:lnTo>
                      <a:pt x="1219" y="5143"/>
                    </a:lnTo>
                    <a:lnTo>
                      <a:pt x="1238" y="5162"/>
                    </a:lnTo>
                    <a:lnTo>
                      <a:pt x="1256" y="5162"/>
                    </a:lnTo>
                    <a:lnTo>
                      <a:pt x="1275" y="5162"/>
                    </a:lnTo>
                    <a:lnTo>
                      <a:pt x="1275" y="5181"/>
                    </a:lnTo>
                    <a:lnTo>
                      <a:pt x="1295" y="5181"/>
                    </a:lnTo>
                    <a:lnTo>
                      <a:pt x="1295" y="5200"/>
                    </a:lnTo>
                    <a:lnTo>
                      <a:pt x="1314" y="5200"/>
                    </a:lnTo>
                    <a:lnTo>
                      <a:pt x="1371" y="5162"/>
                    </a:lnTo>
                    <a:lnTo>
                      <a:pt x="1390" y="5162"/>
                    </a:lnTo>
                    <a:lnTo>
                      <a:pt x="1409" y="5162"/>
                    </a:lnTo>
                    <a:lnTo>
                      <a:pt x="1428" y="5162"/>
                    </a:lnTo>
                    <a:lnTo>
                      <a:pt x="1428" y="5181"/>
                    </a:lnTo>
                    <a:lnTo>
                      <a:pt x="1447" y="5200"/>
                    </a:lnTo>
                    <a:lnTo>
                      <a:pt x="1447" y="5219"/>
                    </a:lnTo>
                    <a:lnTo>
                      <a:pt x="1485" y="5257"/>
                    </a:lnTo>
                    <a:lnTo>
                      <a:pt x="1504" y="5276"/>
                    </a:lnTo>
                    <a:lnTo>
                      <a:pt x="1485" y="5314"/>
                    </a:lnTo>
                    <a:lnTo>
                      <a:pt x="1466" y="5352"/>
                    </a:lnTo>
                    <a:lnTo>
                      <a:pt x="1447" y="5352"/>
                    </a:lnTo>
                    <a:lnTo>
                      <a:pt x="1447" y="5371"/>
                    </a:lnTo>
                    <a:lnTo>
                      <a:pt x="1409" y="5466"/>
                    </a:lnTo>
                    <a:lnTo>
                      <a:pt x="1371" y="5524"/>
                    </a:lnTo>
                    <a:lnTo>
                      <a:pt x="1295" y="5752"/>
                    </a:lnTo>
                    <a:lnTo>
                      <a:pt x="1275" y="5829"/>
                    </a:lnTo>
                    <a:lnTo>
                      <a:pt x="1238" y="5866"/>
                    </a:lnTo>
                    <a:lnTo>
                      <a:pt x="1199" y="5905"/>
                    </a:lnTo>
                    <a:lnTo>
                      <a:pt x="1180" y="5905"/>
                    </a:lnTo>
                    <a:lnTo>
                      <a:pt x="1199" y="5924"/>
                    </a:lnTo>
                    <a:lnTo>
                      <a:pt x="1219" y="6019"/>
                    </a:lnTo>
                    <a:lnTo>
                      <a:pt x="1238" y="6057"/>
                    </a:lnTo>
                    <a:lnTo>
                      <a:pt x="1256" y="6057"/>
                    </a:lnTo>
                    <a:lnTo>
                      <a:pt x="1275" y="6076"/>
                    </a:lnTo>
                    <a:lnTo>
                      <a:pt x="1295" y="6095"/>
                    </a:lnTo>
                    <a:lnTo>
                      <a:pt x="1295" y="6114"/>
                    </a:lnTo>
                    <a:lnTo>
                      <a:pt x="1275" y="6191"/>
                    </a:lnTo>
                    <a:lnTo>
                      <a:pt x="1219" y="6286"/>
                    </a:lnTo>
                    <a:lnTo>
                      <a:pt x="1199" y="6305"/>
                    </a:lnTo>
                    <a:lnTo>
                      <a:pt x="1199" y="6323"/>
                    </a:lnTo>
                    <a:lnTo>
                      <a:pt x="1219" y="6343"/>
                    </a:lnTo>
                    <a:lnTo>
                      <a:pt x="1219" y="6362"/>
                    </a:lnTo>
                    <a:lnTo>
                      <a:pt x="1219" y="6381"/>
                    </a:lnTo>
                    <a:lnTo>
                      <a:pt x="1219" y="6400"/>
                    </a:lnTo>
                    <a:lnTo>
                      <a:pt x="1238" y="6400"/>
                    </a:lnTo>
                    <a:lnTo>
                      <a:pt x="1238" y="6419"/>
                    </a:lnTo>
                    <a:lnTo>
                      <a:pt x="1295" y="6457"/>
                    </a:lnTo>
                    <a:lnTo>
                      <a:pt x="1314" y="6495"/>
                    </a:lnTo>
                    <a:lnTo>
                      <a:pt x="1333" y="6495"/>
                    </a:lnTo>
                    <a:lnTo>
                      <a:pt x="1333" y="6514"/>
                    </a:lnTo>
                    <a:lnTo>
                      <a:pt x="1333" y="6533"/>
                    </a:lnTo>
                    <a:lnTo>
                      <a:pt x="1333" y="6552"/>
                    </a:lnTo>
                    <a:lnTo>
                      <a:pt x="1314" y="6572"/>
                    </a:lnTo>
                    <a:lnTo>
                      <a:pt x="1295" y="6590"/>
                    </a:lnTo>
                    <a:lnTo>
                      <a:pt x="1275" y="6590"/>
                    </a:lnTo>
                    <a:lnTo>
                      <a:pt x="1256" y="6609"/>
                    </a:lnTo>
                    <a:lnTo>
                      <a:pt x="1256" y="6590"/>
                    </a:lnTo>
                    <a:lnTo>
                      <a:pt x="1238" y="6590"/>
                    </a:lnTo>
                    <a:lnTo>
                      <a:pt x="1238" y="6609"/>
                    </a:lnTo>
                    <a:lnTo>
                      <a:pt x="1256" y="6648"/>
                    </a:lnTo>
                    <a:lnTo>
                      <a:pt x="1256" y="6667"/>
                    </a:lnTo>
                    <a:lnTo>
                      <a:pt x="1256" y="6686"/>
                    </a:lnTo>
                    <a:lnTo>
                      <a:pt x="1238" y="6704"/>
                    </a:lnTo>
                    <a:lnTo>
                      <a:pt x="1219" y="6724"/>
                    </a:lnTo>
                    <a:lnTo>
                      <a:pt x="1199" y="6762"/>
                    </a:lnTo>
                    <a:lnTo>
                      <a:pt x="1180" y="6781"/>
                    </a:lnTo>
                    <a:lnTo>
                      <a:pt x="1199" y="6800"/>
                    </a:lnTo>
                    <a:lnTo>
                      <a:pt x="1180" y="6800"/>
                    </a:lnTo>
                    <a:lnTo>
                      <a:pt x="1180" y="6819"/>
                    </a:lnTo>
                    <a:lnTo>
                      <a:pt x="1161" y="6819"/>
                    </a:lnTo>
                    <a:lnTo>
                      <a:pt x="1142" y="6819"/>
                    </a:lnTo>
                    <a:lnTo>
                      <a:pt x="1123" y="6819"/>
                    </a:lnTo>
                    <a:lnTo>
                      <a:pt x="1123" y="6838"/>
                    </a:lnTo>
                    <a:lnTo>
                      <a:pt x="1142" y="6857"/>
                    </a:lnTo>
                    <a:lnTo>
                      <a:pt x="1256" y="6971"/>
                    </a:lnTo>
                    <a:lnTo>
                      <a:pt x="1275" y="6971"/>
                    </a:lnTo>
                    <a:lnTo>
                      <a:pt x="1314" y="6990"/>
                    </a:lnTo>
                    <a:lnTo>
                      <a:pt x="1352" y="7009"/>
                    </a:lnTo>
                    <a:lnTo>
                      <a:pt x="1371" y="7029"/>
                    </a:lnTo>
                    <a:lnTo>
                      <a:pt x="1390" y="7048"/>
                    </a:lnTo>
                    <a:lnTo>
                      <a:pt x="1561" y="7085"/>
                    </a:lnTo>
                    <a:lnTo>
                      <a:pt x="1637" y="7105"/>
                    </a:lnTo>
                    <a:lnTo>
                      <a:pt x="1695" y="7105"/>
                    </a:lnTo>
                    <a:lnTo>
                      <a:pt x="1695" y="7067"/>
                    </a:lnTo>
                    <a:lnTo>
                      <a:pt x="1733" y="7029"/>
                    </a:lnTo>
                    <a:lnTo>
                      <a:pt x="1809" y="7009"/>
                    </a:lnTo>
                    <a:lnTo>
                      <a:pt x="1942" y="6990"/>
                    </a:lnTo>
                    <a:lnTo>
                      <a:pt x="1961" y="6971"/>
                    </a:lnTo>
                    <a:lnTo>
                      <a:pt x="2000" y="6933"/>
                    </a:lnTo>
                    <a:lnTo>
                      <a:pt x="2000" y="6914"/>
                    </a:lnTo>
                    <a:lnTo>
                      <a:pt x="2247" y="6762"/>
                    </a:lnTo>
                    <a:lnTo>
                      <a:pt x="2304" y="6743"/>
                    </a:lnTo>
                    <a:lnTo>
                      <a:pt x="2323" y="6743"/>
                    </a:lnTo>
                    <a:lnTo>
                      <a:pt x="2342" y="6724"/>
                    </a:lnTo>
                    <a:lnTo>
                      <a:pt x="2362" y="6648"/>
                    </a:lnTo>
                    <a:lnTo>
                      <a:pt x="2362" y="6628"/>
                    </a:lnTo>
                    <a:lnTo>
                      <a:pt x="2399" y="6609"/>
                    </a:lnTo>
                    <a:lnTo>
                      <a:pt x="2418" y="6590"/>
                    </a:lnTo>
                    <a:lnTo>
                      <a:pt x="2418" y="6572"/>
                    </a:lnTo>
                    <a:lnTo>
                      <a:pt x="2438" y="6438"/>
                    </a:lnTo>
                    <a:lnTo>
                      <a:pt x="2438" y="6400"/>
                    </a:lnTo>
                    <a:lnTo>
                      <a:pt x="2399" y="6362"/>
                    </a:lnTo>
                    <a:lnTo>
                      <a:pt x="2438" y="6362"/>
                    </a:lnTo>
                    <a:lnTo>
                      <a:pt x="2438" y="6343"/>
                    </a:lnTo>
                    <a:lnTo>
                      <a:pt x="2438" y="6323"/>
                    </a:lnTo>
                    <a:lnTo>
                      <a:pt x="2457" y="6305"/>
                    </a:lnTo>
                    <a:lnTo>
                      <a:pt x="2476" y="6267"/>
                    </a:lnTo>
                    <a:lnTo>
                      <a:pt x="2494" y="6247"/>
                    </a:lnTo>
                    <a:lnTo>
                      <a:pt x="2514" y="6228"/>
                    </a:lnTo>
                    <a:lnTo>
                      <a:pt x="2533" y="6209"/>
                    </a:lnTo>
                    <a:lnTo>
                      <a:pt x="2533" y="6191"/>
                    </a:lnTo>
                    <a:lnTo>
                      <a:pt x="2514" y="6209"/>
                    </a:lnTo>
                    <a:lnTo>
                      <a:pt x="2494" y="6209"/>
                    </a:lnTo>
                    <a:lnTo>
                      <a:pt x="2476" y="6209"/>
                    </a:lnTo>
                    <a:lnTo>
                      <a:pt x="2457" y="6228"/>
                    </a:lnTo>
                    <a:lnTo>
                      <a:pt x="2476" y="6209"/>
                    </a:lnTo>
                    <a:lnTo>
                      <a:pt x="2476" y="6171"/>
                    </a:lnTo>
                    <a:lnTo>
                      <a:pt x="2476" y="6095"/>
                    </a:lnTo>
                    <a:lnTo>
                      <a:pt x="2494" y="6076"/>
                    </a:lnTo>
                    <a:lnTo>
                      <a:pt x="2533" y="6000"/>
                    </a:lnTo>
                    <a:lnTo>
                      <a:pt x="2571" y="5962"/>
                    </a:lnTo>
                    <a:lnTo>
                      <a:pt x="2743" y="5810"/>
                    </a:lnTo>
                    <a:lnTo>
                      <a:pt x="2780" y="5790"/>
                    </a:lnTo>
                    <a:lnTo>
                      <a:pt x="2838" y="5752"/>
                    </a:lnTo>
                    <a:lnTo>
                      <a:pt x="2875" y="5752"/>
                    </a:lnTo>
                    <a:lnTo>
                      <a:pt x="3047" y="5733"/>
                    </a:lnTo>
                    <a:lnTo>
                      <a:pt x="3066" y="5733"/>
                    </a:lnTo>
                    <a:lnTo>
                      <a:pt x="3085" y="5714"/>
                    </a:lnTo>
                    <a:lnTo>
                      <a:pt x="3085" y="5695"/>
                    </a:lnTo>
                    <a:lnTo>
                      <a:pt x="3104" y="5676"/>
                    </a:lnTo>
                    <a:lnTo>
                      <a:pt x="3124" y="5676"/>
                    </a:lnTo>
                    <a:lnTo>
                      <a:pt x="3180" y="5676"/>
                    </a:lnTo>
                    <a:lnTo>
                      <a:pt x="3200" y="5657"/>
                    </a:lnTo>
                    <a:lnTo>
                      <a:pt x="3219" y="5657"/>
                    </a:lnTo>
                    <a:lnTo>
                      <a:pt x="3237" y="5638"/>
                    </a:lnTo>
                    <a:lnTo>
                      <a:pt x="3256" y="5619"/>
                    </a:lnTo>
                    <a:lnTo>
                      <a:pt x="3295" y="5619"/>
                    </a:lnTo>
                    <a:lnTo>
                      <a:pt x="3333" y="5600"/>
                    </a:lnTo>
                    <a:lnTo>
                      <a:pt x="3352" y="5581"/>
                    </a:lnTo>
                    <a:lnTo>
                      <a:pt x="3409" y="5581"/>
                    </a:lnTo>
                    <a:lnTo>
                      <a:pt x="3428" y="5581"/>
                    </a:lnTo>
                    <a:lnTo>
                      <a:pt x="3447" y="5581"/>
                    </a:lnTo>
                    <a:lnTo>
                      <a:pt x="3466" y="5562"/>
                    </a:lnTo>
                    <a:lnTo>
                      <a:pt x="3485" y="5562"/>
                    </a:lnTo>
                    <a:lnTo>
                      <a:pt x="3523" y="5543"/>
                    </a:lnTo>
                    <a:lnTo>
                      <a:pt x="3561" y="5562"/>
                    </a:lnTo>
                    <a:lnTo>
                      <a:pt x="3618" y="5562"/>
                    </a:lnTo>
                    <a:lnTo>
                      <a:pt x="3637" y="5581"/>
                    </a:lnTo>
                    <a:lnTo>
                      <a:pt x="3657" y="5581"/>
                    </a:lnTo>
                    <a:lnTo>
                      <a:pt x="3695" y="5581"/>
                    </a:lnTo>
                    <a:lnTo>
                      <a:pt x="3752" y="5562"/>
                    </a:lnTo>
                    <a:lnTo>
                      <a:pt x="3771" y="5562"/>
                    </a:lnTo>
                    <a:lnTo>
                      <a:pt x="3790" y="5562"/>
                    </a:lnTo>
                    <a:lnTo>
                      <a:pt x="3809" y="5562"/>
                    </a:lnTo>
                    <a:lnTo>
                      <a:pt x="3828" y="5581"/>
                    </a:lnTo>
                    <a:lnTo>
                      <a:pt x="3904" y="5581"/>
                    </a:lnTo>
                    <a:lnTo>
                      <a:pt x="3999" y="5638"/>
                    </a:lnTo>
                    <a:lnTo>
                      <a:pt x="4076" y="5714"/>
                    </a:lnTo>
                    <a:lnTo>
                      <a:pt x="4095" y="5714"/>
                    </a:lnTo>
                    <a:lnTo>
                      <a:pt x="4114" y="5714"/>
                    </a:lnTo>
                    <a:lnTo>
                      <a:pt x="4095" y="5676"/>
                    </a:lnTo>
                    <a:lnTo>
                      <a:pt x="3999" y="5619"/>
                    </a:lnTo>
                    <a:lnTo>
                      <a:pt x="3981" y="5600"/>
                    </a:lnTo>
                    <a:lnTo>
                      <a:pt x="3981" y="5581"/>
                    </a:lnTo>
                    <a:lnTo>
                      <a:pt x="3962" y="5581"/>
                    </a:lnTo>
                    <a:lnTo>
                      <a:pt x="3962" y="5562"/>
                    </a:lnTo>
                    <a:lnTo>
                      <a:pt x="3962" y="5543"/>
                    </a:lnTo>
                    <a:lnTo>
                      <a:pt x="3981" y="5524"/>
                    </a:lnTo>
                    <a:lnTo>
                      <a:pt x="3981" y="5505"/>
                    </a:lnTo>
                    <a:lnTo>
                      <a:pt x="3942" y="5485"/>
                    </a:lnTo>
                    <a:lnTo>
                      <a:pt x="3923" y="5505"/>
                    </a:lnTo>
                    <a:lnTo>
                      <a:pt x="3885" y="5524"/>
                    </a:lnTo>
                    <a:lnTo>
                      <a:pt x="3866" y="5543"/>
                    </a:lnTo>
                    <a:lnTo>
                      <a:pt x="3676" y="5543"/>
                    </a:lnTo>
                    <a:lnTo>
                      <a:pt x="3637" y="5524"/>
                    </a:lnTo>
                    <a:lnTo>
                      <a:pt x="3581" y="5505"/>
                    </a:lnTo>
                    <a:lnTo>
                      <a:pt x="3485" y="5409"/>
                    </a:lnTo>
                    <a:lnTo>
                      <a:pt x="3447" y="5371"/>
                    </a:lnTo>
                    <a:lnTo>
                      <a:pt x="3428" y="5333"/>
                    </a:lnTo>
                    <a:lnTo>
                      <a:pt x="3428" y="5295"/>
                    </a:lnTo>
                    <a:lnTo>
                      <a:pt x="3447" y="5238"/>
                    </a:lnTo>
                    <a:lnTo>
                      <a:pt x="3447" y="5181"/>
                    </a:lnTo>
                    <a:lnTo>
                      <a:pt x="3447" y="5162"/>
                    </a:lnTo>
                    <a:lnTo>
                      <a:pt x="3466" y="5124"/>
                    </a:lnTo>
                    <a:lnTo>
                      <a:pt x="3485" y="5104"/>
                    </a:lnTo>
                    <a:lnTo>
                      <a:pt x="3504" y="5086"/>
                    </a:lnTo>
                    <a:lnTo>
                      <a:pt x="3504" y="5067"/>
                    </a:lnTo>
                    <a:lnTo>
                      <a:pt x="3504" y="5048"/>
                    </a:lnTo>
                    <a:lnTo>
                      <a:pt x="3581" y="4952"/>
                    </a:lnTo>
                    <a:lnTo>
                      <a:pt x="3637" y="4895"/>
                    </a:lnTo>
                    <a:lnTo>
                      <a:pt x="3657" y="4876"/>
                    </a:lnTo>
                    <a:lnTo>
                      <a:pt x="3657" y="4838"/>
                    </a:lnTo>
                    <a:lnTo>
                      <a:pt x="3676" y="4838"/>
                    </a:lnTo>
                    <a:lnTo>
                      <a:pt x="3695" y="4819"/>
                    </a:lnTo>
                    <a:lnTo>
                      <a:pt x="3714" y="4762"/>
                    </a:lnTo>
                    <a:lnTo>
                      <a:pt x="3790" y="4647"/>
                    </a:lnTo>
                    <a:lnTo>
                      <a:pt x="3847" y="4609"/>
                    </a:lnTo>
                    <a:lnTo>
                      <a:pt x="3885" y="4571"/>
                    </a:lnTo>
                    <a:lnTo>
                      <a:pt x="3866" y="4552"/>
                    </a:lnTo>
                    <a:lnTo>
                      <a:pt x="3847" y="4514"/>
                    </a:lnTo>
                    <a:lnTo>
                      <a:pt x="3847" y="4419"/>
                    </a:lnTo>
                    <a:lnTo>
                      <a:pt x="3828" y="4400"/>
                    </a:lnTo>
                    <a:lnTo>
                      <a:pt x="3847" y="4381"/>
                    </a:lnTo>
                    <a:lnTo>
                      <a:pt x="3847" y="4362"/>
                    </a:lnTo>
                    <a:lnTo>
                      <a:pt x="3866" y="4362"/>
                    </a:lnTo>
                    <a:lnTo>
                      <a:pt x="3885" y="4362"/>
                    </a:lnTo>
                    <a:lnTo>
                      <a:pt x="3885" y="4342"/>
                    </a:lnTo>
                    <a:lnTo>
                      <a:pt x="3885" y="4324"/>
                    </a:lnTo>
                    <a:lnTo>
                      <a:pt x="3885" y="4305"/>
                    </a:lnTo>
                    <a:lnTo>
                      <a:pt x="3904" y="4286"/>
                    </a:lnTo>
                    <a:lnTo>
                      <a:pt x="3923" y="4266"/>
                    </a:lnTo>
                    <a:lnTo>
                      <a:pt x="3999" y="4228"/>
                    </a:lnTo>
                    <a:lnTo>
                      <a:pt x="4038" y="4210"/>
                    </a:lnTo>
                    <a:lnTo>
                      <a:pt x="4038" y="4190"/>
                    </a:lnTo>
                    <a:lnTo>
                      <a:pt x="4057" y="4190"/>
                    </a:lnTo>
                    <a:lnTo>
                      <a:pt x="4095" y="4210"/>
                    </a:lnTo>
                    <a:lnTo>
                      <a:pt x="4114" y="4210"/>
                    </a:lnTo>
                    <a:lnTo>
                      <a:pt x="4190" y="4210"/>
                    </a:lnTo>
                    <a:lnTo>
                      <a:pt x="4209" y="4190"/>
                    </a:lnTo>
                    <a:lnTo>
                      <a:pt x="4209" y="4171"/>
                    </a:lnTo>
                    <a:lnTo>
                      <a:pt x="4266" y="4171"/>
                    </a:lnTo>
                    <a:lnTo>
                      <a:pt x="4285" y="4171"/>
                    </a:lnTo>
                    <a:lnTo>
                      <a:pt x="4304" y="4171"/>
                    </a:lnTo>
                    <a:lnTo>
                      <a:pt x="4304" y="4190"/>
                    </a:lnTo>
                    <a:lnTo>
                      <a:pt x="4266" y="4210"/>
                    </a:lnTo>
                    <a:lnTo>
                      <a:pt x="4247" y="4210"/>
                    </a:lnTo>
                    <a:lnTo>
                      <a:pt x="4247" y="4228"/>
                    </a:lnTo>
                    <a:lnTo>
                      <a:pt x="4285" y="4228"/>
                    </a:lnTo>
                    <a:lnTo>
                      <a:pt x="4514" y="4286"/>
                    </a:lnTo>
                    <a:lnTo>
                      <a:pt x="4533" y="4266"/>
                    </a:lnTo>
                    <a:lnTo>
                      <a:pt x="4514" y="4247"/>
                    </a:lnTo>
                    <a:lnTo>
                      <a:pt x="4475" y="4247"/>
                    </a:lnTo>
                    <a:lnTo>
                      <a:pt x="4438" y="4247"/>
                    </a:lnTo>
                    <a:lnTo>
                      <a:pt x="4419" y="4228"/>
                    </a:lnTo>
                    <a:lnTo>
                      <a:pt x="4399" y="4228"/>
                    </a:lnTo>
                    <a:lnTo>
                      <a:pt x="4380" y="4210"/>
                    </a:lnTo>
                    <a:lnTo>
                      <a:pt x="4362" y="4210"/>
                    </a:lnTo>
                    <a:lnTo>
                      <a:pt x="4343" y="4210"/>
                    </a:lnTo>
                    <a:lnTo>
                      <a:pt x="4323" y="4210"/>
                    </a:lnTo>
                    <a:lnTo>
                      <a:pt x="4323" y="4190"/>
                    </a:lnTo>
                    <a:lnTo>
                      <a:pt x="4343" y="4190"/>
                    </a:lnTo>
                    <a:lnTo>
                      <a:pt x="4495" y="4210"/>
                    </a:lnTo>
                    <a:lnTo>
                      <a:pt x="4533" y="4228"/>
                    </a:lnTo>
                    <a:lnTo>
                      <a:pt x="4533" y="4266"/>
                    </a:lnTo>
                    <a:lnTo>
                      <a:pt x="4552" y="4266"/>
                    </a:lnTo>
                    <a:lnTo>
                      <a:pt x="4571" y="4266"/>
                    </a:lnTo>
                    <a:lnTo>
                      <a:pt x="4609" y="4247"/>
                    </a:lnTo>
                    <a:lnTo>
                      <a:pt x="4628" y="4247"/>
                    </a:lnTo>
                    <a:lnTo>
                      <a:pt x="4628" y="4228"/>
                    </a:lnTo>
                    <a:lnTo>
                      <a:pt x="4647" y="4133"/>
                    </a:lnTo>
                    <a:lnTo>
                      <a:pt x="4628" y="3905"/>
                    </a:lnTo>
                    <a:lnTo>
                      <a:pt x="4628" y="3848"/>
                    </a:lnTo>
                    <a:lnTo>
                      <a:pt x="4628" y="3638"/>
                    </a:lnTo>
                    <a:lnTo>
                      <a:pt x="4628" y="3562"/>
                    </a:lnTo>
                    <a:lnTo>
                      <a:pt x="4609" y="3562"/>
                    </a:lnTo>
                    <a:lnTo>
                      <a:pt x="4571" y="3543"/>
                    </a:lnTo>
                    <a:lnTo>
                      <a:pt x="4552" y="3524"/>
                    </a:lnTo>
                    <a:lnTo>
                      <a:pt x="4552" y="3504"/>
                    </a:lnTo>
                    <a:lnTo>
                      <a:pt x="4571" y="3485"/>
                    </a:lnTo>
                    <a:lnTo>
                      <a:pt x="4552" y="3485"/>
                    </a:lnTo>
                    <a:lnTo>
                      <a:pt x="4533" y="3485"/>
                    </a:lnTo>
                    <a:lnTo>
                      <a:pt x="4514" y="3485"/>
                    </a:lnTo>
                    <a:lnTo>
                      <a:pt x="4514" y="3467"/>
                    </a:lnTo>
                    <a:lnTo>
                      <a:pt x="4495" y="3467"/>
                    </a:lnTo>
                    <a:lnTo>
                      <a:pt x="4475" y="3448"/>
                    </a:lnTo>
                    <a:lnTo>
                      <a:pt x="4457" y="3448"/>
                    </a:lnTo>
                    <a:lnTo>
                      <a:pt x="4438" y="3448"/>
                    </a:lnTo>
                    <a:lnTo>
                      <a:pt x="4438" y="3428"/>
                    </a:lnTo>
                    <a:lnTo>
                      <a:pt x="4438" y="3409"/>
                    </a:lnTo>
                    <a:lnTo>
                      <a:pt x="4457" y="3409"/>
                    </a:lnTo>
                    <a:lnTo>
                      <a:pt x="4457" y="3390"/>
                    </a:lnTo>
                    <a:lnTo>
                      <a:pt x="4438" y="3390"/>
                    </a:lnTo>
                    <a:lnTo>
                      <a:pt x="4438" y="3371"/>
                    </a:lnTo>
                    <a:lnTo>
                      <a:pt x="4457" y="3371"/>
                    </a:lnTo>
                    <a:lnTo>
                      <a:pt x="4475" y="3390"/>
                    </a:lnTo>
                    <a:lnTo>
                      <a:pt x="4495" y="3390"/>
                    </a:lnTo>
                    <a:lnTo>
                      <a:pt x="4495" y="3371"/>
                    </a:lnTo>
                    <a:lnTo>
                      <a:pt x="4475" y="3352"/>
                    </a:lnTo>
                    <a:lnTo>
                      <a:pt x="4475" y="3333"/>
                    </a:lnTo>
                    <a:lnTo>
                      <a:pt x="4495" y="3333"/>
                    </a:lnTo>
                    <a:lnTo>
                      <a:pt x="4533" y="3352"/>
                    </a:lnTo>
                    <a:lnTo>
                      <a:pt x="4552" y="3352"/>
                    </a:lnTo>
                    <a:lnTo>
                      <a:pt x="4571" y="3333"/>
                    </a:lnTo>
                    <a:lnTo>
                      <a:pt x="4590" y="3333"/>
                    </a:lnTo>
                    <a:lnTo>
                      <a:pt x="4609" y="3333"/>
                    </a:lnTo>
                    <a:lnTo>
                      <a:pt x="4628" y="3314"/>
                    </a:lnTo>
                    <a:lnTo>
                      <a:pt x="4628" y="3105"/>
                    </a:lnTo>
                    <a:lnTo>
                      <a:pt x="4609" y="2971"/>
                    </a:lnTo>
                    <a:lnTo>
                      <a:pt x="4609" y="2876"/>
                    </a:lnTo>
                    <a:lnTo>
                      <a:pt x="4590" y="2857"/>
                    </a:lnTo>
                    <a:lnTo>
                      <a:pt x="4552" y="2857"/>
                    </a:lnTo>
                    <a:lnTo>
                      <a:pt x="4533" y="2838"/>
                    </a:lnTo>
                    <a:lnTo>
                      <a:pt x="4514" y="2857"/>
                    </a:lnTo>
                    <a:lnTo>
                      <a:pt x="4495" y="2876"/>
                    </a:lnTo>
                    <a:lnTo>
                      <a:pt x="4475" y="2876"/>
                    </a:lnTo>
                    <a:lnTo>
                      <a:pt x="4419" y="2914"/>
                    </a:lnTo>
                    <a:lnTo>
                      <a:pt x="4399" y="2933"/>
                    </a:lnTo>
                    <a:lnTo>
                      <a:pt x="4419" y="2914"/>
                    </a:lnTo>
                    <a:lnTo>
                      <a:pt x="4475" y="2838"/>
                    </a:lnTo>
                    <a:lnTo>
                      <a:pt x="4495" y="2819"/>
                    </a:lnTo>
                    <a:lnTo>
                      <a:pt x="4514" y="2819"/>
                    </a:lnTo>
                    <a:lnTo>
                      <a:pt x="4533" y="2819"/>
                    </a:lnTo>
                    <a:lnTo>
                      <a:pt x="4571" y="2819"/>
                    </a:lnTo>
                    <a:lnTo>
                      <a:pt x="4590" y="2819"/>
                    </a:lnTo>
                    <a:lnTo>
                      <a:pt x="4590" y="2800"/>
                    </a:lnTo>
                    <a:lnTo>
                      <a:pt x="4571" y="2742"/>
                    </a:lnTo>
                    <a:lnTo>
                      <a:pt x="4571" y="2724"/>
                    </a:lnTo>
                    <a:lnTo>
                      <a:pt x="4552" y="2724"/>
                    </a:lnTo>
                    <a:lnTo>
                      <a:pt x="4552" y="2742"/>
                    </a:lnTo>
                    <a:lnTo>
                      <a:pt x="4552" y="2762"/>
                    </a:lnTo>
                    <a:lnTo>
                      <a:pt x="4533" y="2762"/>
                    </a:lnTo>
                    <a:lnTo>
                      <a:pt x="4533" y="2705"/>
                    </a:lnTo>
                    <a:lnTo>
                      <a:pt x="4495" y="2610"/>
                    </a:lnTo>
                    <a:lnTo>
                      <a:pt x="4495" y="2571"/>
                    </a:lnTo>
                    <a:lnTo>
                      <a:pt x="4495" y="2533"/>
                    </a:lnTo>
                    <a:lnTo>
                      <a:pt x="4514" y="2495"/>
                    </a:lnTo>
                    <a:lnTo>
                      <a:pt x="4514" y="2438"/>
                    </a:lnTo>
                    <a:lnTo>
                      <a:pt x="4533" y="2305"/>
                    </a:lnTo>
                    <a:lnTo>
                      <a:pt x="4552" y="2285"/>
                    </a:lnTo>
                    <a:lnTo>
                      <a:pt x="4571" y="2285"/>
                    </a:lnTo>
                    <a:lnTo>
                      <a:pt x="4571" y="2229"/>
                    </a:lnTo>
                    <a:lnTo>
                      <a:pt x="4533" y="2229"/>
                    </a:lnTo>
                    <a:lnTo>
                      <a:pt x="4495" y="2229"/>
                    </a:lnTo>
                    <a:lnTo>
                      <a:pt x="4475" y="2229"/>
                    </a:lnTo>
                    <a:lnTo>
                      <a:pt x="4457" y="2209"/>
                    </a:lnTo>
                    <a:lnTo>
                      <a:pt x="4438" y="2190"/>
                    </a:lnTo>
                    <a:lnTo>
                      <a:pt x="4438" y="2171"/>
                    </a:lnTo>
                    <a:lnTo>
                      <a:pt x="4438" y="2152"/>
                    </a:lnTo>
                    <a:lnTo>
                      <a:pt x="4438" y="2133"/>
                    </a:lnTo>
                    <a:lnTo>
                      <a:pt x="4438" y="2114"/>
                    </a:lnTo>
                    <a:lnTo>
                      <a:pt x="4419" y="2114"/>
                    </a:lnTo>
                    <a:lnTo>
                      <a:pt x="4419" y="2095"/>
                    </a:lnTo>
                    <a:lnTo>
                      <a:pt x="4419" y="2076"/>
                    </a:lnTo>
                    <a:lnTo>
                      <a:pt x="4399" y="2057"/>
                    </a:lnTo>
                    <a:lnTo>
                      <a:pt x="4399" y="2038"/>
                    </a:lnTo>
                    <a:lnTo>
                      <a:pt x="4399" y="2019"/>
                    </a:lnTo>
                    <a:lnTo>
                      <a:pt x="4419" y="2019"/>
                    </a:lnTo>
                    <a:lnTo>
                      <a:pt x="4419" y="2000"/>
                    </a:lnTo>
                    <a:lnTo>
                      <a:pt x="4438" y="2019"/>
                    </a:lnTo>
                    <a:lnTo>
                      <a:pt x="4438" y="2038"/>
                    </a:lnTo>
                    <a:lnTo>
                      <a:pt x="4457" y="2038"/>
                    </a:lnTo>
                    <a:lnTo>
                      <a:pt x="4475" y="2038"/>
                    </a:lnTo>
                    <a:lnTo>
                      <a:pt x="4514" y="2038"/>
                    </a:lnTo>
                    <a:lnTo>
                      <a:pt x="4533" y="2038"/>
                    </a:lnTo>
                    <a:lnTo>
                      <a:pt x="4533" y="2057"/>
                    </a:lnTo>
                    <a:lnTo>
                      <a:pt x="4514" y="2057"/>
                    </a:lnTo>
                    <a:lnTo>
                      <a:pt x="4514" y="2076"/>
                    </a:lnTo>
                    <a:lnTo>
                      <a:pt x="4495" y="2076"/>
                    </a:lnTo>
                    <a:lnTo>
                      <a:pt x="4495" y="2095"/>
                    </a:lnTo>
                    <a:lnTo>
                      <a:pt x="4514" y="2114"/>
                    </a:lnTo>
                    <a:lnTo>
                      <a:pt x="4533" y="2114"/>
                    </a:lnTo>
                    <a:lnTo>
                      <a:pt x="4552" y="2114"/>
                    </a:lnTo>
                    <a:lnTo>
                      <a:pt x="4571" y="2095"/>
                    </a:lnTo>
                    <a:lnTo>
                      <a:pt x="4590" y="2076"/>
                    </a:lnTo>
                    <a:lnTo>
                      <a:pt x="4628" y="2076"/>
                    </a:lnTo>
                    <a:lnTo>
                      <a:pt x="4628" y="2057"/>
                    </a:lnTo>
                    <a:lnTo>
                      <a:pt x="4628" y="2038"/>
                    </a:lnTo>
                    <a:lnTo>
                      <a:pt x="4628" y="2000"/>
                    </a:lnTo>
                    <a:lnTo>
                      <a:pt x="4628" y="1981"/>
                    </a:lnTo>
                    <a:lnTo>
                      <a:pt x="4647" y="1962"/>
                    </a:lnTo>
                    <a:lnTo>
                      <a:pt x="4685" y="1924"/>
                    </a:lnTo>
                    <a:lnTo>
                      <a:pt x="4724" y="1848"/>
                    </a:lnTo>
                    <a:lnTo>
                      <a:pt x="4724" y="1828"/>
                    </a:lnTo>
                    <a:lnTo>
                      <a:pt x="4742" y="1809"/>
                    </a:lnTo>
                    <a:lnTo>
                      <a:pt x="4819" y="1695"/>
                    </a:lnTo>
                    <a:lnTo>
                      <a:pt x="4780" y="1714"/>
                    </a:lnTo>
                    <a:lnTo>
                      <a:pt x="4761" y="1733"/>
                    </a:lnTo>
                    <a:lnTo>
                      <a:pt x="4742" y="1733"/>
                    </a:lnTo>
                    <a:lnTo>
                      <a:pt x="4761" y="1714"/>
                    </a:lnTo>
                    <a:lnTo>
                      <a:pt x="4819" y="1676"/>
                    </a:lnTo>
                    <a:lnTo>
                      <a:pt x="4838" y="1657"/>
                    </a:lnTo>
                    <a:lnTo>
                      <a:pt x="4895" y="1581"/>
                    </a:lnTo>
                    <a:lnTo>
                      <a:pt x="4895" y="1562"/>
                    </a:lnTo>
                    <a:lnTo>
                      <a:pt x="4933" y="1543"/>
                    </a:lnTo>
                    <a:lnTo>
                      <a:pt x="4971" y="1486"/>
                    </a:lnTo>
                    <a:lnTo>
                      <a:pt x="4971" y="1467"/>
                    </a:lnTo>
                    <a:lnTo>
                      <a:pt x="5009" y="1390"/>
                    </a:lnTo>
                    <a:lnTo>
                      <a:pt x="5047" y="1314"/>
                    </a:lnTo>
                    <a:lnTo>
                      <a:pt x="5047" y="1295"/>
                    </a:lnTo>
                    <a:lnTo>
                      <a:pt x="5047" y="1276"/>
                    </a:lnTo>
                    <a:lnTo>
                      <a:pt x="5066" y="1200"/>
                    </a:lnTo>
                    <a:lnTo>
                      <a:pt x="5066" y="1181"/>
                    </a:lnTo>
                    <a:lnTo>
                      <a:pt x="5105" y="1142"/>
                    </a:lnTo>
                    <a:lnTo>
                      <a:pt x="5105" y="1124"/>
                    </a:lnTo>
                    <a:lnTo>
                      <a:pt x="5105" y="1086"/>
                    </a:lnTo>
                    <a:lnTo>
                      <a:pt x="5142" y="1010"/>
                    </a:lnTo>
                    <a:lnTo>
                      <a:pt x="5142" y="914"/>
                    </a:lnTo>
                    <a:lnTo>
                      <a:pt x="5161" y="761"/>
                    </a:lnTo>
                    <a:lnTo>
                      <a:pt x="5181" y="666"/>
                    </a:lnTo>
                    <a:lnTo>
                      <a:pt x="5181" y="609"/>
                    </a:lnTo>
                    <a:lnTo>
                      <a:pt x="5200" y="571"/>
                    </a:lnTo>
                    <a:lnTo>
                      <a:pt x="5219" y="571"/>
                    </a:lnTo>
                    <a:lnTo>
                      <a:pt x="5200" y="514"/>
                    </a:lnTo>
                    <a:lnTo>
                      <a:pt x="5219" y="476"/>
                    </a:lnTo>
                    <a:lnTo>
                      <a:pt x="5237" y="457"/>
                    </a:lnTo>
                    <a:lnTo>
                      <a:pt x="5237" y="438"/>
                    </a:lnTo>
                    <a:lnTo>
                      <a:pt x="5237" y="419"/>
                    </a:lnTo>
                    <a:lnTo>
                      <a:pt x="5219" y="419"/>
                    </a:lnTo>
                    <a:lnTo>
                      <a:pt x="5219" y="400"/>
                    </a:lnTo>
                    <a:lnTo>
                      <a:pt x="5219" y="380"/>
                    </a:lnTo>
                    <a:lnTo>
                      <a:pt x="5237" y="380"/>
                    </a:lnTo>
                    <a:lnTo>
                      <a:pt x="5237" y="343"/>
                    </a:lnTo>
                    <a:lnTo>
                      <a:pt x="5257" y="285"/>
                    </a:lnTo>
                    <a:lnTo>
                      <a:pt x="5257" y="248"/>
                    </a:lnTo>
                    <a:lnTo>
                      <a:pt x="5257" y="209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86" name="Freeform 68">
                <a:extLst>
                  <a:ext uri="{FF2B5EF4-FFF2-40B4-BE49-F238E27FC236}">
                    <a16:creationId xmlns:a16="http://schemas.microsoft.com/office/drawing/2014/main" id="{B0556FEA-4C0B-8C46-AA18-50F4101D3B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66338" y="5589588"/>
                <a:ext cx="411162" cy="528637"/>
              </a:xfrm>
              <a:custGeom>
                <a:avLst/>
                <a:gdLst>
                  <a:gd name="T0" fmla="*/ 2147483646 w 1144"/>
                  <a:gd name="T1" fmla="*/ 2147483646 h 1468"/>
                  <a:gd name="T2" fmla="*/ 2147483646 w 1144"/>
                  <a:gd name="T3" fmla="*/ 2147483646 h 1468"/>
                  <a:gd name="T4" fmla="*/ 2147483646 w 1144"/>
                  <a:gd name="T5" fmla="*/ 2147483646 h 1468"/>
                  <a:gd name="T6" fmla="*/ 2147483646 w 1144"/>
                  <a:gd name="T7" fmla="*/ 2147483646 h 1468"/>
                  <a:gd name="T8" fmla="*/ 2147483646 w 1144"/>
                  <a:gd name="T9" fmla="*/ 2147483646 h 1468"/>
                  <a:gd name="T10" fmla="*/ 2147483646 w 1144"/>
                  <a:gd name="T11" fmla="*/ 2147483646 h 1468"/>
                  <a:gd name="T12" fmla="*/ 2147483646 w 1144"/>
                  <a:gd name="T13" fmla="*/ 2147483646 h 1468"/>
                  <a:gd name="T14" fmla="*/ 2147483646 w 1144"/>
                  <a:gd name="T15" fmla="*/ 2147483646 h 1468"/>
                  <a:gd name="T16" fmla="*/ 2147483646 w 1144"/>
                  <a:gd name="T17" fmla="*/ 2147483646 h 1468"/>
                  <a:gd name="T18" fmla="*/ 2147483646 w 1144"/>
                  <a:gd name="T19" fmla="*/ 2147483646 h 1468"/>
                  <a:gd name="T20" fmla="*/ 2147483646 w 1144"/>
                  <a:gd name="T21" fmla="*/ 2147483646 h 1468"/>
                  <a:gd name="T22" fmla="*/ 2147483646 w 1144"/>
                  <a:gd name="T23" fmla="*/ 2147483646 h 1468"/>
                  <a:gd name="T24" fmla="*/ 2147483646 w 1144"/>
                  <a:gd name="T25" fmla="*/ 2147483646 h 1468"/>
                  <a:gd name="T26" fmla="*/ 2147483646 w 1144"/>
                  <a:gd name="T27" fmla="*/ 2147483646 h 1468"/>
                  <a:gd name="T28" fmla="*/ 2147483646 w 1144"/>
                  <a:gd name="T29" fmla="*/ 2147483646 h 1468"/>
                  <a:gd name="T30" fmla="*/ 2147483646 w 1144"/>
                  <a:gd name="T31" fmla="*/ 2147483646 h 1468"/>
                  <a:gd name="T32" fmla="*/ 2147483646 w 1144"/>
                  <a:gd name="T33" fmla="*/ 2147483646 h 1468"/>
                  <a:gd name="T34" fmla="*/ 2147483646 w 1144"/>
                  <a:gd name="T35" fmla="*/ 0 h 1468"/>
                  <a:gd name="T36" fmla="*/ 2147483646 w 1144"/>
                  <a:gd name="T37" fmla="*/ 2147483646 h 1468"/>
                  <a:gd name="T38" fmla="*/ 2147483646 w 1144"/>
                  <a:gd name="T39" fmla="*/ 2147483646 h 1468"/>
                  <a:gd name="T40" fmla="*/ 2147483646 w 1144"/>
                  <a:gd name="T41" fmla="*/ 2147483646 h 1468"/>
                  <a:gd name="T42" fmla="*/ 2147483646 w 1144"/>
                  <a:gd name="T43" fmla="*/ 2147483646 h 1468"/>
                  <a:gd name="T44" fmla="*/ 2147483646 w 1144"/>
                  <a:gd name="T45" fmla="*/ 2147483646 h 1468"/>
                  <a:gd name="T46" fmla="*/ 2147483646 w 1144"/>
                  <a:gd name="T47" fmla="*/ 2147483646 h 1468"/>
                  <a:gd name="T48" fmla="*/ 2147483646 w 1144"/>
                  <a:gd name="T49" fmla="*/ 2147483646 h 1468"/>
                  <a:gd name="T50" fmla="*/ 2147483646 w 1144"/>
                  <a:gd name="T51" fmla="*/ 2147483646 h 1468"/>
                  <a:gd name="T52" fmla="*/ 2147483646 w 1144"/>
                  <a:gd name="T53" fmla="*/ 2147483646 h 1468"/>
                  <a:gd name="T54" fmla="*/ 2147483646 w 1144"/>
                  <a:gd name="T55" fmla="*/ 2147483646 h 1468"/>
                  <a:gd name="T56" fmla="*/ 2147483646 w 1144"/>
                  <a:gd name="T57" fmla="*/ 2147483646 h 1468"/>
                  <a:gd name="T58" fmla="*/ 2147483646 w 1144"/>
                  <a:gd name="T59" fmla="*/ 2147483646 h 1468"/>
                  <a:gd name="T60" fmla="*/ 2147483646 w 1144"/>
                  <a:gd name="T61" fmla="*/ 2147483646 h 1468"/>
                  <a:gd name="T62" fmla="*/ 2147483646 w 1144"/>
                  <a:gd name="T63" fmla="*/ 2147483646 h 1468"/>
                  <a:gd name="T64" fmla="*/ 2147483646 w 1144"/>
                  <a:gd name="T65" fmla="*/ 2147483646 h 1468"/>
                  <a:gd name="T66" fmla="*/ 2147483646 w 1144"/>
                  <a:gd name="T67" fmla="*/ 2147483646 h 1468"/>
                  <a:gd name="T68" fmla="*/ 2147483646 w 1144"/>
                  <a:gd name="T69" fmla="*/ 2147483646 h 1468"/>
                  <a:gd name="T70" fmla="*/ 2147483646 w 1144"/>
                  <a:gd name="T71" fmla="*/ 2147483646 h 1468"/>
                  <a:gd name="T72" fmla="*/ 2147483646 w 1144"/>
                  <a:gd name="T73" fmla="*/ 2147483646 h 1468"/>
                  <a:gd name="T74" fmla="*/ 2147483646 w 1144"/>
                  <a:gd name="T75" fmla="*/ 2147483646 h 1468"/>
                  <a:gd name="T76" fmla="*/ 2147483646 w 1144"/>
                  <a:gd name="T77" fmla="*/ 2147483646 h 1468"/>
                  <a:gd name="T78" fmla="*/ 2147483646 w 1144"/>
                  <a:gd name="T79" fmla="*/ 2147483646 h 1468"/>
                  <a:gd name="T80" fmla="*/ 2147483646 w 1144"/>
                  <a:gd name="T81" fmla="*/ 2147483646 h 1468"/>
                  <a:gd name="T82" fmla="*/ 2147483646 w 1144"/>
                  <a:gd name="T83" fmla="*/ 2147483646 h 1468"/>
                  <a:gd name="T84" fmla="*/ 2147483646 w 1144"/>
                  <a:gd name="T85" fmla="*/ 2147483646 h 1468"/>
                  <a:gd name="T86" fmla="*/ 2147483646 w 1144"/>
                  <a:gd name="T87" fmla="*/ 2147483646 h 1468"/>
                  <a:gd name="T88" fmla="*/ 2147483646 w 1144"/>
                  <a:gd name="T89" fmla="*/ 2147483646 h 1468"/>
                  <a:gd name="T90" fmla="*/ 2147483646 w 1144"/>
                  <a:gd name="T91" fmla="*/ 2147483646 h 1468"/>
                  <a:gd name="T92" fmla="*/ 2147483646 w 1144"/>
                  <a:gd name="T93" fmla="*/ 2147483646 h 1468"/>
                  <a:gd name="T94" fmla="*/ 2147483646 w 1144"/>
                  <a:gd name="T95" fmla="*/ 2147483646 h 1468"/>
                  <a:gd name="T96" fmla="*/ 2147483646 w 1144"/>
                  <a:gd name="T97" fmla="*/ 2147483646 h 1468"/>
                  <a:gd name="T98" fmla="*/ 2147483646 w 1144"/>
                  <a:gd name="T99" fmla="*/ 2147483646 h 1468"/>
                  <a:gd name="T100" fmla="*/ 2147483646 w 1144"/>
                  <a:gd name="T101" fmla="*/ 2147483646 h 1468"/>
                  <a:gd name="T102" fmla="*/ 2147483646 w 1144"/>
                  <a:gd name="T103" fmla="*/ 2147483646 h 1468"/>
                  <a:gd name="T104" fmla="*/ 2147483646 w 1144"/>
                  <a:gd name="T105" fmla="*/ 2147483646 h 1468"/>
                  <a:gd name="T106" fmla="*/ 2147483646 w 1144"/>
                  <a:gd name="T107" fmla="*/ 2147483646 h 1468"/>
                  <a:gd name="T108" fmla="*/ 2147483646 w 1144"/>
                  <a:gd name="T109" fmla="*/ 2147483646 h 1468"/>
                  <a:gd name="T110" fmla="*/ 2147483646 w 1144"/>
                  <a:gd name="T111" fmla="*/ 2147483646 h 1468"/>
                  <a:gd name="T112" fmla="*/ 2147483646 w 1144"/>
                  <a:gd name="T113" fmla="*/ 2147483646 h 1468"/>
                  <a:gd name="T114" fmla="*/ 2147483646 w 1144"/>
                  <a:gd name="T115" fmla="*/ 2147483646 h 1468"/>
                  <a:gd name="T116" fmla="*/ 2147483646 w 1144"/>
                  <a:gd name="T117" fmla="*/ 2147483646 h 1468"/>
                  <a:gd name="T118" fmla="*/ 2147483646 w 1144"/>
                  <a:gd name="T119" fmla="*/ 2147483646 h 1468"/>
                  <a:gd name="T120" fmla="*/ 2147483646 w 1144"/>
                  <a:gd name="T121" fmla="*/ 2147483646 h 1468"/>
                  <a:gd name="T122" fmla="*/ 2147483646 w 1144"/>
                  <a:gd name="T123" fmla="*/ 2147483646 h 14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144" h="1468">
                    <a:moveTo>
                      <a:pt x="1106" y="1105"/>
                    </a:moveTo>
                    <a:lnTo>
                      <a:pt x="1086" y="1105"/>
                    </a:lnTo>
                    <a:lnTo>
                      <a:pt x="1067" y="1067"/>
                    </a:lnTo>
                    <a:lnTo>
                      <a:pt x="1048" y="1048"/>
                    </a:lnTo>
                    <a:lnTo>
                      <a:pt x="1029" y="1048"/>
                    </a:lnTo>
                    <a:lnTo>
                      <a:pt x="1010" y="1029"/>
                    </a:lnTo>
                    <a:lnTo>
                      <a:pt x="991" y="1010"/>
                    </a:lnTo>
                    <a:lnTo>
                      <a:pt x="972" y="972"/>
                    </a:lnTo>
                    <a:lnTo>
                      <a:pt x="953" y="915"/>
                    </a:lnTo>
                    <a:lnTo>
                      <a:pt x="972" y="876"/>
                    </a:lnTo>
                    <a:lnTo>
                      <a:pt x="972" y="857"/>
                    </a:lnTo>
                    <a:lnTo>
                      <a:pt x="953" y="820"/>
                    </a:lnTo>
                    <a:lnTo>
                      <a:pt x="953" y="800"/>
                    </a:lnTo>
                    <a:lnTo>
                      <a:pt x="953" y="781"/>
                    </a:lnTo>
                    <a:lnTo>
                      <a:pt x="972" y="743"/>
                    </a:lnTo>
                    <a:lnTo>
                      <a:pt x="991" y="686"/>
                    </a:lnTo>
                    <a:lnTo>
                      <a:pt x="1029" y="648"/>
                    </a:lnTo>
                    <a:lnTo>
                      <a:pt x="1086" y="381"/>
                    </a:lnTo>
                    <a:lnTo>
                      <a:pt x="1086" y="343"/>
                    </a:lnTo>
                    <a:lnTo>
                      <a:pt x="1086" y="324"/>
                    </a:lnTo>
                    <a:lnTo>
                      <a:pt x="1067" y="305"/>
                    </a:lnTo>
                    <a:lnTo>
                      <a:pt x="1048" y="267"/>
                    </a:lnTo>
                    <a:lnTo>
                      <a:pt x="1029" y="248"/>
                    </a:lnTo>
                    <a:lnTo>
                      <a:pt x="1029" y="229"/>
                    </a:lnTo>
                    <a:lnTo>
                      <a:pt x="1048" y="172"/>
                    </a:lnTo>
                    <a:lnTo>
                      <a:pt x="1048" y="153"/>
                    </a:lnTo>
                    <a:lnTo>
                      <a:pt x="1029" y="134"/>
                    </a:lnTo>
                    <a:lnTo>
                      <a:pt x="991" y="114"/>
                    </a:lnTo>
                    <a:lnTo>
                      <a:pt x="934" y="77"/>
                    </a:lnTo>
                    <a:lnTo>
                      <a:pt x="896" y="58"/>
                    </a:lnTo>
                    <a:lnTo>
                      <a:pt x="839" y="38"/>
                    </a:lnTo>
                    <a:lnTo>
                      <a:pt x="801" y="19"/>
                    </a:lnTo>
                    <a:lnTo>
                      <a:pt x="781" y="0"/>
                    </a:lnTo>
                    <a:lnTo>
                      <a:pt x="762" y="0"/>
                    </a:lnTo>
                    <a:lnTo>
                      <a:pt x="705" y="38"/>
                    </a:lnTo>
                    <a:lnTo>
                      <a:pt x="667" y="58"/>
                    </a:lnTo>
                    <a:lnTo>
                      <a:pt x="667" y="95"/>
                    </a:lnTo>
                    <a:lnTo>
                      <a:pt x="648" y="114"/>
                    </a:lnTo>
                    <a:lnTo>
                      <a:pt x="610" y="95"/>
                    </a:lnTo>
                    <a:lnTo>
                      <a:pt x="572" y="95"/>
                    </a:lnTo>
                    <a:lnTo>
                      <a:pt x="515" y="153"/>
                    </a:lnTo>
                    <a:lnTo>
                      <a:pt x="477" y="172"/>
                    </a:lnTo>
                    <a:lnTo>
                      <a:pt x="248" y="210"/>
                    </a:lnTo>
                    <a:lnTo>
                      <a:pt x="229" y="229"/>
                    </a:lnTo>
                    <a:lnTo>
                      <a:pt x="210" y="229"/>
                    </a:lnTo>
                    <a:lnTo>
                      <a:pt x="191" y="229"/>
                    </a:lnTo>
                    <a:lnTo>
                      <a:pt x="153" y="229"/>
                    </a:lnTo>
                    <a:lnTo>
                      <a:pt x="134" y="248"/>
                    </a:lnTo>
                    <a:lnTo>
                      <a:pt x="115" y="286"/>
                    </a:lnTo>
                    <a:lnTo>
                      <a:pt x="134" y="324"/>
                    </a:lnTo>
                    <a:lnTo>
                      <a:pt x="153" y="343"/>
                    </a:lnTo>
                    <a:lnTo>
                      <a:pt x="172" y="362"/>
                    </a:lnTo>
                    <a:lnTo>
                      <a:pt x="191" y="362"/>
                    </a:lnTo>
                    <a:lnTo>
                      <a:pt x="210" y="381"/>
                    </a:lnTo>
                    <a:lnTo>
                      <a:pt x="191" y="419"/>
                    </a:lnTo>
                    <a:lnTo>
                      <a:pt x="210" y="476"/>
                    </a:lnTo>
                    <a:lnTo>
                      <a:pt x="191" y="515"/>
                    </a:lnTo>
                    <a:lnTo>
                      <a:pt x="172" y="553"/>
                    </a:lnTo>
                    <a:lnTo>
                      <a:pt x="134" y="667"/>
                    </a:lnTo>
                    <a:lnTo>
                      <a:pt x="58" y="800"/>
                    </a:lnTo>
                    <a:lnTo>
                      <a:pt x="19" y="876"/>
                    </a:lnTo>
                    <a:lnTo>
                      <a:pt x="19" y="896"/>
                    </a:lnTo>
                    <a:lnTo>
                      <a:pt x="19" y="915"/>
                    </a:lnTo>
                    <a:lnTo>
                      <a:pt x="39" y="934"/>
                    </a:lnTo>
                    <a:lnTo>
                      <a:pt x="39" y="952"/>
                    </a:lnTo>
                    <a:lnTo>
                      <a:pt x="58" y="952"/>
                    </a:lnTo>
                    <a:lnTo>
                      <a:pt x="39" y="972"/>
                    </a:lnTo>
                    <a:lnTo>
                      <a:pt x="39" y="991"/>
                    </a:lnTo>
                    <a:lnTo>
                      <a:pt x="19" y="1029"/>
                    </a:lnTo>
                    <a:lnTo>
                      <a:pt x="19" y="1048"/>
                    </a:lnTo>
                    <a:lnTo>
                      <a:pt x="19" y="1067"/>
                    </a:lnTo>
                    <a:lnTo>
                      <a:pt x="19" y="1086"/>
                    </a:lnTo>
                    <a:lnTo>
                      <a:pt x="39" y="1105"/>
                    </a:lnTo>
                    <a:lnTo>
                      <a:pt x="39" y="1124"/>
                    </a:lnTo>
                    <a:lnTo>
                      <a:pt x="39" y="1162"/>
                    </a:lnTo>
                    <a:lnTo>
                      <a:pt x="0" y="1238"/>
                    </a:lnTo>
                    <a:lnTo>
                      <a:pt x="19" y="1238"/>
                    </a:lnTo>
                    <a:lnTo>
                      <a:pt x="39" y="1257"/>
                    </a:lnTo>
                    <a:lnTo>
                      <a:pt x="77" y="1296"/>
                    </a:lnTo>
                    <a:lnTo>
                      <a:pt x="96" y="1296"/>
                    </a:lnTo>
                    <a:lnTo>
                      <a:pt x="96" y="1315"/>
                    </a:lnTo>
                    <a:lnTo>
                      <a:pt x="96" y="1353"/>
                    </a:lnTo>
                    <a:lnTo>
                      <a:pt x="115" y="1372"/>
                    </a:lnTo>
                    <a:lnTo>
                      <a:pt x="134" y="1391"/>
                    </a:lnTo>
                    <a:lnTo>
                      <a:pt x="153" y="1391"/>
                    </a:lnTo>
                    <a:lnTo>
                      <a:pt x="191" y="1391"/>
                    </a:lnTo>
                    <a:lnTo>
                      <a:pt x="248" y="1391"/>
                    </a:lnTo>
                    <a:lnTo>
                      <a:pt x="286" y="1391"/>
                    </a:lnTo>
                    <a:lnTo>
                      <a:pt x="420" y="1448"/>
                    </a:lnTo>
                    <a:lnTo>
                      <a:pt x="439" y="1467"/>
                    </a:lnTo>
                    <a:lnTo>
                      <a:pt x="458" y="1467"/>
                    </a:lnTo>
                    <a:lnTo>
                      <a:pt x="477" y="1467"/>
                    </a:lnTo>
                    <a:lnTo>
                      <a:pt x="515" y="1467"/>
                    </a:lnTo>
                    <a:lnTo>
                      <a:pt x="534" y="1448"/>
                    </a:lnTo>
                    <a:lnTo>
                      <a:pt x="572" y="1429"/>
                    </a:lnTo>
                    <a:lnTo>
                      <a:pt x="667" y="1333"/>
                    </a:lnTo>
                    <a:lnTo>
                      <a:pt x="686" y="1333"/>
                    </a:lnTo>
                    <a:lnTo>
                      <a:pt x="781" y="1353"/>
                    </a:lnTo>
                    <a:lnTo>
                      <a:pt x="839" y="1333"/>
                    </a:lnTo>
                    <a:lnTo>
                      <a:pt x="857" y="1353"/>
                    </a:lnTo>
                    <a:lnTo>
                      <a:pt x="877" y="1372"/>
                    </a:lnTo>
                    <a:lnTo>
                      <a:pt x="915" y="1372"/>
                    </a:lnTo>
                    <a:lnTo>
                      <a:pt x="934" y="1372"/>
                    </a:lnTo>
                    <a:lnTo>
                      <a:pt x="934" y="1333"/>
                    </a:lnTo>
                    <a:lnTo>
                      <a:pt x="953" y="1277"/>
                    </a:lnTo>
                    <a:lnTo>
                      <a:pt x="991" y="1238"/>
                    </a:lnTo>
                    <a:lnTo>
                      <a:pt x="1029" y="1219"/>
                    </a:lnTo>
                    <a:lnTo>
                      <a:pt x="1106" y="1201"/>
                    </a:lnTo>
                    <a:lnTo>
                      <a:pt x="1124" y="1181"/>
                    </a:lnTo>
                    <a:lnTo>
                      <a:pt x="1143" y="1143"/>
                    </a:lnTo>
                    <a:lnTo>
                      <a:pt x="1106" y="1105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87" name="Freeform 69">
                <a:extLst>
                  <a:ext uri="{FF2B5EF4-FFF2-40B4-BE49-F238E27FC236}">
                    <a16:creationId xmlns:a16="http://schemas.microsoft.com/office/drawing/2014/main" id="{7146B0C3-C439-2748-9BDA-BF175496B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6700" y="4478338"/>
                <a:ext cx="4038600" cy="3695700"/>
              </a:xfrm>
              <a:custGeom>
                <a:avLst/>
                <a:gdLst>
                  <a:gd name="T0" fmla="*/ 2147483646 w 11220"/>
                  <a:gd name="T1" fmla="*/ 2147483646 h 10268"/>
                  <a:gd name="T2" fmla="*/ 2147483646 w 11220"/>
                  <a:gd name="T3" fmla="*/ 2147483646 h 10268"/>
                  <a:gd name="T4" fmla="*/ 2147483646 w 11220"/>
                  <a:gd name="T5" fmla="*/ 2147483646 h 10268"/>
                  <a:gd name="T6" fmla="*/ 2147483646 w 11220"/>
                  <a:gd name="T7" fmla="*/ 2147483646 h 10268"/>
                  <a:gd name="T8" fmla="*/ 2147483646 w 11220"/>
                  <a:gd name="T9" fmla="*/ 2147483646 h 10268"/>
                  <a:gd name="T10" fmla="*/ 2147483646 w 11220"/>
                  <a:gd name="T11" fmla="*/ 2147483646 h 10268"/>
                  <a:gd name="T12" fmla="*/ 2147483646 w 11220"/>
                  <a:gd name="T13" fmla="*/ 2147483646 h 10268"/>
                  <a:gd name="T14" fmla="*/ 2147483646 w 11220"/>
                  <a:gd name="T15" fmla="*/ 2147483646 h 10268"/>
                  <a:gd name="T16" fmla="*/ 2147483646 w 11220"/>
                  <a:gd name="T17" fmla="*/ 2147483646 h 10268"/>
                  <a:gd name="T18" fmla="*/ 2147483646 w 11220"/>
                  <a:gd name="T19" fmla="*/ 2147483646 h 10268"/>
                  <a:gd name="T20" fmla="*/ 2147483646 w 11220"/>
                  <a:gd name="T21" fmla="*/ 2147483646 h 10268"/>
                  <a:gd name="T22" fmla="*/ 2147483646 w 11220"/>
                  <a:gd name="T23" fmla="*/ 2147483646 h 10268"/>
                  <a:gd name="T24" fmla="*/ 2147483646 w 11220"/>
                  <a:gd name="T25" fmla="*/ 2147483646 h 10268"/>
                  <a:gd name="T26" fmla="*/ 2147483646 w 11220"/>
                  <a:gd name="T27" fmla="*/ 2147483646 h 10268"/>
                  <a:gd name="T28" fmla="*/ 2147483646 w 11220"/>
                  <a:gd name="T29" fmla="*/ 2147483646 h 10268"/>
                  <a:gd name="T30" fmla="*/ 2147483646 w 11220"/>
                  <a:gd name="T31" fmla="*/ 2147483646 h 10268"/>
                  <a:gd name="T32" fmla="*/ 2147483646 w 11220"/>
                  <a:gd name="T33" fmla="*/ 2147483646 h 10268"/>
                  <a:gd name="T34" fmla="*/ 2147483646 w 11220"/>
                  <a:gd name="T35" fmla="*/ 2147483646 h 10268"/>
                  <a:gd name="T36" fmla="*/ 2147483646 w 11220"/>
                  <a:gd name="T37" fmla="*/ 2147483646 h 10268"/>
                  <a:gd name="T38" fmla="*/ 2147483646 w 11220"/>
                  <a:gd name="T39" fmla="*/ 2147483646 h 10268"/>
                  <a:gd name="T40" fmla="*/ 2147483646 w 11220"/>
                  <a:gd name="T41" fmla="*/ 2147483646 h 10268"/>
                  <a:gd name="T42" fmla="*/ 2147483646 w 11220"/>
                  <a:gd name="T43" fmla="*/ 2147483646 h 10268"/>
                  <a:gd name="T44" fmla="*/ 2147483646 w 11220"/>
                  <a:gd name="T45" fmla="*/ 2147483646 h 10268"/>
                  <a:gd name="T46" fmla="*/ 2147483646 w 11220"/>
                  <a:gd name="T47" fmla="*/ 2147483646 h 10268"/>
                  <a:gd name="T48" fmla="*/ 2147483646 w 11220"/>
                  <a:gd name="T49" fmla="*/ 2147483646 h 10268"/>
                  <a:gd name="T50" fmla="*/ 2147483646 w 11220"/>
                  <a:gd name="T51" fmla="*/ 2147483646 h 10268"/>
                  <a:gd name="T52" fmla="*/ 2147483646 w 11220"/>
                  <a:gd name="T53" fmla="*/ 2147483646 h 10268"/>
                  <a:gd name="T54" fmla="*/ 2147483646 w 11220"/>
                  <a:gd name="T55" fmla="*/ 2147483646 h 10268"/>
                  <a:gd name="T56" fmla="*/ 2147483646 w 11220"/>
                  <a:gd name="T57" fmla="*/ 2147483646 h 10268"/>
                  <a:gd name="T58" fmla="*/ 2147483646 w 11220"/>
                  <a:gd name="T59" fmla="*/ 2147483646 h 10268"/>
                  <a:gd name="T60" fmla="*/ 2147483646 w 11220"/>
                  <a:gd name="T61" fmla="*/ 2147483646 h 10268"/>
                  <a:gd name="T62" fmla="*/ 2147483646 w 11220"/>
                  <a:gd name="T63" fmla="*/ 2147483646 h 10268"/>
                  <a:gd name="T64" fmla="*/ 2147483646 w 11220"/>
                  <a:gd name="T65" fmla="*/ 2147483646 h 10268"/>
                  <a:gd name="T66" fmla="*/ 2147483646 w 11220"/>
                  <a:gd name="T67" fmla="*/ 2147483646 h 10268"/>
                  <a:gd name="T68" fmla="*/ 2147483646 w 11220"/>
                  <a:gd name="T69" fmla="*/ 2147483646 h 10268"/>
                  <a:gd name="T70" fmla="*/ 2147483646 w 11220"/>
                  <a:gd name="T71" fmla="*/ 2147483646 h 10268"/>
                  <a:gd name="T72" fmla="*/ 2147483646 w 11220"/>
                  <a:gd name="T73" fmla="*/ 2147483646 h 10268"/>
                  <a:gd name="T74" fmla="*/ 2147483646 w 11220"/>
                  <a:gd name="T75" fmla="*/ 2147483646 h 10268"/>
                  <a:gd name="T76" fmla="*/ 2147483646 w 11220"/>
                  <a:gd name="T77" fmla="*/ 2147483646 h 10268"/>
                  <a:gd name="T78" fmla="*/ 2147483646 w 11220"/>
                  <a:gd name="T79" fmla="*/ 2147483646 h 10268"/>
                  <a:gd name="T80" fmla="*/ 2147483646 w 11220"/>
                  <a:gd name="T81" fmla="*/ 2147483646 h 10268"/>
                  <a:gd name="T82" fmla="*/ 2147483646 w 11220"/>
                  <a:gd name="T83" fmla="*/ 2147483646 h 10268"/>
                  <a:gd name="T84" fmla="*/ 2147483646 w 11220"/>
                  <a:gd name="T85" fmla="*/ 2147483646 h 10268"/>
                  <a:gd name="T86" fmla="*/ 2147483646 w 11220"/>
                  <a:gd name="T87" fmla="*/ 2147483646 h 10268"/>
                  <a:gd name="T88" fmla="*/ 2147483646 w 11220"/>
                  <a:gd name="T89" fmla="*/ 2147483646 h 10268"/>
                  <a:gd name="T90" fmla="*/ 2147483646 w 11220"/>
                  <a:gd name="T91" fmla="*/ 2147483646 h 10268"/>
                  <a:gd name="T92" fmla="*/ 2147483646 w 11220"/>
                  <a:gd name="T93" fmla="*/ 2147483646 h 10268"/>
                  <a:gd name="T94" fmla="*/ 2147483646 w 11220"/>
                  <a:gd name="T95" fmla="*/ 2147483646 h 10268"/>
                  <a:gd name="T96" fmla="*/ 2147483646 w 11220"/>
                  <a:gd name="T97" fmla="*/ 2147483646 h 10268"/>
                  <a:gd name="T98" fmla="*/ 2147483646 w 11220"/>
                  <a:gd name="T99" fmla="*/ 2147483646 h 10268"/>
                  <a:gd name="T100" fmla="*/ 2147483646 w 11220"/>
                  <a:gd name="T101" fmla="*/ 2147483646 h 10268"/>
                  <a:gd name="T102" fmla="*/ 2147483646 w 11220"/>
                  <a:gd name="T103" fmla="*/ 2147483646 h 10268"/>
                  <a:gd name="T104" fmla="*/ 2147483646 w 11220"/>
                  <a:gd name="T105" fmla="*/ 2147483646 h 10268"/>
                  <a:gd name="T106" fmla="*/ 2147483646 w 11220"/>
                  <a:gd name="T107" fmla="*/ 2147483646 h 10268"/>
                  <a:gd name="T108" fmla="*/ 2147483646 w 11220"/>
                  <a:gd name="T109" fmla="*/ 2147483646 h 10268"/>
                  <a:gd name="T110" fmla="*/ 2147483646 w 11220"/>
                  <a:gd name="T111" fmla="*/ 2147483646 h 10268"/>
                  <a:gd name="T112" fmla="*/ 2147483646 w 11220"/>
                  <a:gd name="T113" fmla="*/ 2147483646 h 10268"/>
                  <a:gd name="T114" fmla="*/ 2147483646 w 11220"/>
                  <a:gd name="T115" fmla="*/ 2147483646 h 10268"/>
                  <a:gd name="T116" fmla="*/ 2147483646 w 11220"/>
                  <a:gd name="T117" fmla="*/ 2147483646 h 10268"/>
                  <a:gd name="T118" fmla="*/ 2147483646 w 11220"/>
                  <a:gd name="T119" fmla="*/ 2147483646 h 10268"/>
                  <a:gd name="T120" fmla="*/ 2147483646 w 11220"/>
                  <a:gd name="T121" fmla="*/ 2147483646 h 10268"/>
                  <a:gd name="T122" fmla="*/ 2147483646 w 11220"/>
                  <a:gd name="T123" fmla="*/ 2147483646 h 1026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1220" h="10268">
                    <a:moveTo>
                      <a:pt x="11219" y="4781"/>
                    </a:moveTo>
                    <a:lnTo>
                      <a:pt x="11219" y="4781"/>
                    </a:lnTo>
                    <a:lnTo>
                      <a:pt x="11200" y="4781"/>
                    </a:lnTo>
                    <a:lnTo>
                      <a:pt x="11200" y="4763"/>
                    </a:lnTo>
                    <a:lnTo>
                      <a:pt x="11181" y="4763"/>
                    </a:lnTo>
                    <a:lnTo>
                      <a:pt x="11162" y="4763"/>
                    </a:lnTo>
                    <a:lnTo>
                      <a:pt x="11142" y="4763"/>
                    </a:lnTo>
                    <a:lnTo>
                      <a:pt x="11124" y="4744"/>
                    </a:lnTo>
                    <a:lnTo>
                      <a:pt x="11105" y="4744"/>
                    </a:lnTo>
                    <a:lnTo>
                      <a:pt x="11066" y="4744"/>
                    </a:lnTo>
                    <a:lnTo>
                      <a:pt x="11047" y="4744"/>
                    </a:lnTo>
                    <a:lnTo>
                      <a:pt x="11028" y="4763"/>
                    </a:lnTo>
                    <a:lnTo>
                      <a:pt x="11010" y="4763"/>
                    </a:lnTo>
                    <a:lnTo>
                      <a:pt x="11010" y="4781"/>
                    </a:lnTo>
                    <a:lnTo>
                      <a:pt x="10990" y="4800"/>
                    </a:lnTo>
                    <a:lnTo>
                      <a:pt x="10971" y="4800"/>
                    </a:lnTo>
                    <a:lnTo>
                      <a:pt x="10952" y="4800"/>
                    </a:lnTo>
                    <a:lnTo>
                      <a:pt x="10933" y="4800"/>
                    </a:lnTo>
                    <a:lnTo>
                      <a:pt x="10933" y="4820"/>
                    </a:lnTo>
                    <a:lnTo>
                      <a:pt x="10933" y="4839"/>
                    </a:lnTo>
                    <a:lnTo>
                      <a:pt x="10933" y="4858"/>
                    </a:lnTo>
                    <a:lnTo>
                      <a:pt x="10914" y="4858"/>
                    </a:lnTo>
                    <a:lnTo>
                      <a:pt x="10914" y="4839"/>
                    </a:lnTo>
                    <a:lnTo>
                      <a:pt x="10895" y="4820"/>
                    </a:lnTo>
                    <a:lnTo>
                      <a:pt x="10876" y="4820"/>
                    </a:lnTo>
                    <a:lnTo>
                      <a:pt x="10800" y="4800"/>
                    </a:lnTo>
                    <a:lnTo>
                      <a:pt x="10761" y="4800"/>
                    </a:lnTo>
                    <a:lnTo>
                      <a:pt x="10743" y="4800"/>
                    </a:lnTo>
                    <a:lnTo>
                      <a:pt x="10724" y="4820"/>
                    </a:lnTo>
                    <a:lnTo>
                      <a:pt x="10705" y="4820"/>
                    </a:lnTo>
                    <a:lnTo>
                      <a:pt x="10705" y="4800"/>
                    </a:lnTo>
                    <a:lnTo>
                      <a:pt x="10685" y="4800"/>
                    </a:lnTo>
                    <a:lnTo>
                      <a:pt x="10590" y="4781"/>
                    </a:lnTo>
                    <a:lnTo>
                      <a:pt x="10571" y="4763"/>
                    </a:lnTo>
                    <a:lnTo>
                      <a:pt x="10552" y="4763"/>
                    </a:lnTo>
                    <a:lnTo>
                      <a:pt x="10533" y="4781"/>
                    </a:lnTo>
                    <a:lnTo>
                      <a:pt x="10514" y="4781"/>
                    </a:lnTo>
                    <a:lnTo>
                      <a:pt x="10476" y="4820"/>
                    </a:lnTo>
                    <a:lnTo>
                      <a:pt x="10438" y="4839"/>
                    </a:lnTo>
                    <a:lnTo>
                      <a:pt x="10285" y="4915"/>
                    </a:lnTo>
                    <a:lnTo>
                      <a:pt x="10267" y="4915"/>
                    </a:lnTo>
                    <a:lnTo>
                      <a:pt x="10248" y="4915"/>
                    </a:lnTo>
                    <a:lnTo>
                      <a:pt x="10228" y="4915"/>
                    </a:lnTo>
                    <a:lnTo>
                      <a:pt x="10209" y="4953"/>
                    </a:lnTo>
                    <a:lnTo>
                      <a:pt x="10190" y="4972"/>
                    </a:lnTo>
                    <a:lnTo>
                      <a:pt x="10171" y="4991"/>
                    </a:lnTo>
                    <a:lnTo>
                      <a:pt x="10152" y="4991"/>
                    </a:lnTo>
                    <a:lnTo>
                      <a:pt x="10133" y="4991"/>
                    </a:lnTo>
                    <a:lnTo>
                      <a:pt x="10133" y="4972"/>
                    </a:lnTo>
                    <a:lnTo>
                      <a:pt x="10133" y="4953"/>
                    </a:lnTo>
                    <a:lnTo>
                      <a:pt x="10133" y="4915"/>
                    </a:lnTo>
                    <a:lnTo>
                      <a:pt x="10133" y="4896"/>
                    </a:lnTo>
                    <a:lnTo>
                      <a:pt x="10133" y="4877"/>
                    </a:lnTo>
                    <a:lnTo>
                      <a:pt x="10152" y="4858"/>
                    </a:lnTo>
                    <a:lnTo>
                      <a:pt x="10171" y="4839"/>
                    </a:lnTo>
                    <a:lnTo>
                      <a:pt x="10209" y="4820"/>
                    </a:lnTo>
                    <a:lnTo>
                      <a:pt x="10438" y="4705"/>
                    </a:lnTo>
                    <a:lnTo>
                      <a:pt x="10457" y="4705"/>
                    </a:lnTo>
                    <a:lnTo>
                      <a:pt x="10514" y="4686"/>
                    </a:lnTo>
                    <a:lnTo>
                      <a:pt x="10533" y="4686"/>
                    </a:lnTo>
                    <a:lnTo>
                      <a:pt x="10552" y="4667"/>
                    </a:lnTo>
                    <a:lnTo>
                      <a:pt x="10552" y="4648"/>
                    </a:lnTo>
                    <a:lnTo>
                      <a:pt x="10533" y="4648"/>
                    </a:lnTo>
                    <a:lnTo>
                      <a:pt x="10533" y="4629"/>
                    </a:lnTo>
                    <a:lnTo>
                      <a:pt x="10514" y="4648"/>
                    </a:lnTo>
                    <a:lnTo>
                      <a:pt x="10495" y="4667"/>
                    </a:lnTo>
                    <a:lnTo>
                      <a:pt x="10476" y="4667"/>
                    </a:lnTo>
                    <a:lnTo>
                      <a:pt x="10457" y="4610"/>
                    </a:lnTo>
                    <a:lnTo>
                      <a:pt x="10438" y="4610"/>
                    </a:lnTo>
                    <a:lnTo>
                      <a:pt x="10438" y="4629"/>
                    </a:lnTo>
                    <a:lnTo>
                      <a:pt x="10419" y="4629"/>
                    </a:lnTo>
                    <a:lnTo>
                      <a:pt x="10381" y="4629"/>
                    </a:lnTo>
                    <a:lnTo>
                      <a:pt x="10343" y="4629"/>
                    </a:lnTo>
                    <a:lnTo>
                      <a:pt x="10324" y="4610"/>
                    </a:lnTo>
                    <a:lnTo>
                      <a:pt x="10324" y="4591"/>
                    </a:lnTo>
                    <a:lnTo>
                      <a:pt x="10304" y="4572"/>
                    </a:lnTo>
                    <a:lnTo>
                      <a:pt x="10285" y="4572"/>
                    </a:lnTo>
                    <a:lnTo>
                      <a:pt x="10267" y="4572"/>
                    </a:lnTo>
                    <a:lnTo>
                      <a:pt x="10267" y="4553"/>
                    </a:lnTo>
                    <a:lnTo>
                      <a:pt x="10267" y="4534"/>
                    </a:lnTo>
                    <a:lnTo>
                      <a:pt x="10285" y="4515"/>
                    </a:lnTo>
                    <a:lnTo>
                      <a:pt x="10362" y="4496"/>
                    </a:lnTo>
                    <a:lnTo>
                      <a:pt x="10381" y="4496"/>
                    </a:lnTo>
                    <a:lnTo>
                      <a:pt x="10400" y="4477"/>
                    </a:lnTo>
                    <a:lnTo>
                      <a:pt x="10400" y="4458"/>
                    </a:lnTo>
                    <a:lnTo>
                      <a:pt x="10400" y="4439"/>
                    </a:lnTo>
                    <a:lnTo>
                      <a:pt x="10419" y="4439"/>
                    </a:lnTo>
                    <a:lnTo>
                      <a:pt x="10438" y="4419"/>
                    </a:lnTo>
                    <a:lnTo>
                      <a:pt x="10457" y="4382"/>
                    </a:lnTo>
                    <a:lnTo>
                      <a:pt x="10457" y="4363"/>
                    </a:lnTo>
                    <a:lnTo>
                      <a:pt x="10438" y="4363"/>
                    </a:lnTo>
                    <a:lnTo>
                      <a:pt x="10438" y="4343"/>
                    </a:lnTo>
                    <a:lnTo>
                      <a:pt x="10438" y="4324"/>
                    </a:lnTo>
                    <a:lnTo>
                      <a:pt x="10419" y="4305"/>
                    </a:lnTo>
                    <a:lnTo>
                      <a:pt x="10419" y="4287"/>
                    </a:lnTo>
                    <a:lnTo>
                      <a:pt x="10400" y="4267"/>
                    </a:lnTo>
                    <a:lnTo>
                      <a:pt x="10400" y="4248"/>
                    </a:lnTo>
                    <a:lnTo>
                      <a:pt x="10400" y="4229"/>
                    </a:lnTo>
                    <a:lnTo>
                      <a:pt x="10400" y="4210"/>
                    </a:lnTo>
                    <a:lnTo>
                      <a:pt x="10381" y="4191"/>
                    </a:lnTo>
                    <a:lnTo>
                      <a:pt x="10362" y="4191"/>
                    </a:lnTo>
                    <a:lnTo>
                      <a:pt x="10343" y="4191"/>
                    </a:lnTo>
                    <a:lnTo>
                      <a:pt x="10267" y="4134"/>
                    </a:lnTo>
                    <a:lnTo>
                      <a:pt x="10248" y="4134"/>
                    </a:lnTo>
                    <a:lnTo>
                      <a:pt x="10228" y="4134"/>
                    </a:lnTo>
                    <a:lnTo>
                      <a:pt x="10209" y="4115"/>
                    </a:lnTo>
                    <a:lnTo>
                      <a:pt x="10190" y="4115"/>
                    </a:lnTo>
                    <a:lnTo>
                      <a:pt x="10171" y="4096"/>
                    </a:lnTo>
                    <a:lnTo>
                      <a:pt x="10171" y="4077"/>
                    </a:lnTo>
                    <a:lnTo>
                      <a:pt x="10152" y="4020"/>
                    </a:lnTo>
                    <a:lnTo>
                      <a:pt x="10133" y="4001"/>
                    </a:lnTo>
                    <a:lnTo>
                      <a:pt x="10114" y="3962"/>
                    </a:lnTo>
                    <a:lnTo>
                      <a:pt x="10076" y="3906"/>
                    </a:lnTo>
                    <a:lnTo>
                      <a:pt x="10057" y="3886"/>
                    </a:lnTo>
                    <a:lnTo>
                      <a:pt x="10057" y="3867"/>
                    </a:lnTo>
                    <a:lnTo>
                      <a:pt x="10057" y="3848"/>
                    </a:lnTo>
                    <a:lnTo>
                      <a:pt x="10057" y="3829"/>
                    </a:lnTo>
                    <a:lnTo>
                      <a:pt x="10057" y="3810"/>
                    </a:lnTo>
                    <a:lnTo>
                      <a:pt x="10038" y="3791"/>
                    </a:lnTo>
                    <a:lnTo>
                      <a:pt x="10038" y="3772"/>
                    </a:lnTo>
                    <a:lnTo>
                      <a:pt x="10038" y="3753"/>
                    </a:lnTo>
                    <a:lnTo>
                      <a:pt x="10057" y="3753"/>
                    </a:lnTo>
                    <a:lnTo>
                      <a:pt x="10057" y="3734"/>
                    </a:lnTo>
                    <a:lnTo>
                      <a:pt x="10057" y="3715"/>
                    </a:lnTo>
                    <a:lnTo>
                      <a:pt x="10038" y="3677"/>
                    </a:lnTo>
                    <a:lnTo>
                      <a:pt x="10038" y="3657"/>
                    </a:lnTo>
                    <a:lnTo>
                      <a:pt x="10019" y="3657"/>
                    </a:lnTo>
                    <a:lnTo>
                      <a:pt x="10000" y="3639"/>
                    </a:lnTo>
                    <a:lnTo>
                      <a:pt x="10000" y="3601"/>
                    </a:lnTo>
                    <a:lnTo>
                      <a:pt x="10000" y="3562"/>
                    </a:lnTo>
                    <a:lnTo>
                      <a:pt x="9981" y="3505"/>
                    </a:lnTo>
                    <a:lnTo>
                      <a:pt x="9943" y="3505"/>
                    </a:lnTo>
                    <a:lnTo>
                      <a:pt x="9923" y="3525"/>
                    </a:lnTo>
                    <a:lnTo>
                      <a:pt x="9904" y="3525"/>
                    </a:lnTo>
                    <a:lnTo>
                      <a:pt x="9904" y="3505"/>
                    </a:lnTo>
                    <a:lnTo>
                      <a:pt x="9886" y="3505"/>
                    </a:lnTo>
                    <a:lnTo>
                      <a:pt x="9867" y="3525"/>
                    </a:lnTo>
                    <a:lnTo>
                      <a:pt x="9847" y="3525"/>
                    </a:lnTo>
                    <a:lnTo>
                      <a:pt x="9847" y="3505"/>
                    </a:lnTo>
                    <a:lnTo>
                      <a:pt x="9828" y="3505"/>
                    </a:lnTo>
                    <a:lnTo>
                      <a:pt x="9809" y="3525"/>
                    </a:lnTo>
                    <a:lnTo>
                      <a:pt x="9790" y="3525"/>
                    </a:lnTo>
                    <a:lnTo>
                      <a:pt x="9771" y="3525"/>
                    </a:lnTo>
                    <a:lnTo>
                      <a:pt x="9752" y="3525"/>
                    </a:lnTo>
                    <a:lnTo>
                      <a:pt x="9714" y="3505"/>
                    </a:lnTo>
                    <a:lnTo>
                      <a:pt x="9695" y="3505"/>
                    </a:lnTo>
                    <a:lnTo>
                      <a:pt x="9676" y="3505"/>
                    </a:lnTo>
                    <a:lnTo>
                      <a:pt x="9657" y="3543"/>
                    </a:lnTo>
                    <a:lnTo>
                      <a:pt x="9676" y="3543"/>
                    </a:lnTo>
                    <a:lnTo>
                      <a:pt x="9676" y="3562"/>
                    </a:lnTo>
                    <a:lnTo>
                      <a:pt x="9714" y="3581"/>
                    </a:lnTo>
                    <a:lnTo>
                      <a:pt x="9733" y="3601"/>
                    </a:lnTo>
                    <a:lnTo>
                      <a:pt x="9714" y="3601"/>
                    </a:lnTo>
                    <a:lnTo>
                      <a:pt x="9657" y="3620"/>
                    </a:lnTo>
                    <a:lnTo>
                      <a:pt x="9638" y="3620"/>
                    </a:lnTo>
                    <a:lnTo>
                      <a:pt x="9619" y="3639"/>
                    </a:lnTo>
                    <a:lnTo>
                      <a:pt x="9600" y="3677"/>
                    </a:lnTo>
                    <a:lnTo>
                      <a:pt x="9600" y="3696"/>
                    </a:lnTo>
                    <a:lnTo>
                      <a:pt x="9542" y="3696"/>
                    </a:lnTo>
                    <a:lnTo>
                      <a:pt x="9505" y="3715"/>
                    </a:lnTo>
                    <a:lnTo>
                      <a:pt x="9505" y="3696"/>
                    </a:lnTo>
                    <a:lnTo>
                      <a:pt x="9486" y="3696"/>
                    </a:lnTo>
                    <a:lnTo>
                      <a:pt x="9486" y="3677"/>
                    </a:lnTo>
                    <a:lnTo>
                      <a:pt x="9505" y="3677"/>
                    </a:lnTo>
                    <a:lnTo>
                      <a:pt x="9524" y="3657"/>
                    </a:lnTo>
                    <a:lnTo>
                      <a:pt x="9524" y="3639"/>
                    </a:lnTo>
                    <a:lnTo>
                      <a:pt x="9505" y="3639"/>
                    </a:lnTo>
                    <a:lnTo>
                      <a:pt x="9505" y="3620"/>
                    </a:lnTo>
                    <a:lnTo>
                      <a:pt x="9505" y="3601"/>
                    </a:lnTo>
                    <a:lnTo>
                      <a:pt x="9524" y="3505"/>
                    </a:lnTo>
                    <a:lnTo>
                      <a:pt x="9524" y="3486"/>
                    </a:lnTo>
                    <a:lnTo>
                      <a:pt x="9542" y="3448"/>
                    </a:lnTo>
                    <a:lnTo>
                      <a:pt x="9562" y="3429"/>
                    </a:lnTo>
                    <a:lnTo>
                      <a:pt x="9542" y="3372"/>
                    </a:lnTo>
                    <a:lnTo>
                      <a:pt x="9562" y="3353"/>
                    </a:lnTo>
                    <a:lnTo>
                      <a:pt x="9542" y="3334"/>
                    </a:lnTo>
                    <a:lnTo>
                      <a:pt x="9542" y="3315"/>
                    </a:lnTo>
                    <a:lnTo>
                      <a:pt x="9542" y="3296"/>
                    </a:lnTo>
                    <a:lnTo>
                      <a:pt x="9542" y="3277"/>
                    </a:lnTo>
                    <a:lnTo>
                      <a:pt x="9542" y="3258"/>
                    </a:lnTo>
                    <a:lnTo>
                      <a:pt x="9542" y="3239"/>
                    </a:lnTo>
                    <a:lnTo>
                      <a:pt x="9524" y="3220"/>
                    </a:lnTo>
                    <a:lnTo>
                      <a:pt x="9524" y="3181"/>
                    </a:lnTo>
                    <a:lnTo>
                      <a:pt x="9524" y="3163"/>
                    </a:lnTo>
                    <a:lnTo>
                      <a:pt x="9524" y="3144"/>
                    </a:lnTo>
                    <a:lnTo>
                      <a:pt x="9542" y="3048"/>
                    </a:lnTo>
                    <a:lnTo>
                      <a:pt x="9542" y="3029"/>
                    </a:lnTo>
                    <a:lnTo>
                      <a:pt x="9542" y="3010"/>
                    </a:lnTo>
                    <a:lnTo>
                      <a:pt x="9524" y="2991"/>
                    </a:lnTo>
                    <a:lnTo>
                      <a:pt x="9486" y="2953"/>
                    </a:lnTo>
                    <a:lnTo>
                      <a:pt x="9466" y="2934"/>
                    </a:lnTo>
                    <a:lnTo>
                      <a:pt x="9447" y="2915"/>
                    </a:lnTo>
                    <a:lnTo>
                      <a:pt x="9447" y="2896"/>
                    </a:lnTo>
                    <a:lnTo>
                      <a:pt x="9428" y="2896"/>
                    </a:lnTo>
                    <a:lnTo>
                      <a:pt x="9410" y="2896"/>
                    </a:lnTo>
                    <a:lnTo>
                      <a:pt x="9371" y="2915"/>
                    </a:lnTo>
                    <a:lnTo>
                      <a:pt x="9371" y="2934"/>
                    </a:lnTo>
                    <a:lnTo>
                      <a:pt x="9352" y="2934"/>
                    </a:lnTo>
                    <a:lnTo>
                      <a:pt x="9352" y="2972"/>
                    </a:lnTo>
                    <a:lnTo>
                      <a:pt x="9314" y="3010"/>
                    </a:lnTo>
                    <a:lnTo>
                      <a:pt x="9295" y="3029"/>
                    </a:lnTo>
                    <a:lnTo>
                      <a:pt x="9276" y="3029"/>
                    </a:lnTo>
                    <a:lnTo>
                      <a:pt x="9257" y="3048"/>
                    </a:lnTo>
                    <a:lnTo>
                      <a:pt x="9238" y="3048"/>
                    </a:lnTo>
                    <a:lnTo>
                      <a:pt x="9238" y="3067"/>
                    </a:lnTo>
                    <a:lnTo>
                      <a:pt x="9219" y="3067"/>
                    </a:lnTo>
                    <a:lnTo>
                      <a:pt x="9219" y="3086"/>
                    </a:lnTo>
                    <a:lnTo>
                      <a:pt x="9200" y="3086"/>
                    </a:lnTo>
                    <a:lnTo>
                      <a:pt x="9181" y="3105"/>
                    </a:lnTo>
                    <a:lnTo>
                      <a:pt x="9161" y="3124"/>
                    </a:lnTo>
                    <a:lnTo>
                      <a:pt x="9161" y="3144"/>
                    </a:lnTo>
                    <a:lnTo>
                      <a:pt x="9181" y="3163"/>
                    </a:lnTo>
                    <a:lnTo>
                      <a:pt x="9181" y="3200"/>
                    </a:lnTo>
                    <a:lnTo>
                      <a:pt x="9181" y="3220"/>
                    </a:lnTo>
                    <a:lnTo>
                      <a:pt x="9161" y="3220"/>
                    </a:lnTo>
                    <a:lnTo>
                      <a:pt x="9124" y="3220"/>
                    </a:lnTo>
                    <a:lnTo>
                      <a:pt x="9105" y="3239"/>
                    </a:lnTo>
                    <a:lnTo>
                      <a:pt x="9085" y="3239"/>
                    </a:lnTo>
                    <a:lnTo>
                      <a:pt x="9066" y="3277"/>
                    </a:lnTo>
                    <a:lnTo>
                      <a:pt x="9047" y="3277"/>
                    </a:lnTo>
                    <a:lnTo>
                      <a:pt x="9047" y="3258"/>
                    </a:lnTo>
                    <a:lnTo>
                      <a:pt x="9029" y="3258"/>
                    </a:lnTo>
                    <a:lnTo>
                      <a:pt x="9029" y="3239"/>
                    </a:lnTo>
                    <a:lnTo>
                      <a:pt x="9029" y="3181"/>
                    </a:lnTo>
                    <a:lnTo>
                      <a:pt x="9009" y="3181"/>
                    </a:lnTo>
                    <a:lnTo>
                      <a:pt x="8990" y="3163"/>
                    </a:lnTo>
                    <a:lnTo>
                      <a:pt x="8990" y="3181"/>
                    </a:lnTo>
                    <a:lnTo>
                      <a:pt x="8971" y="3163"/>
                    </a:lnTo>
                    <a:lnTo>
                      <a:pt x="8914" y="3144"/>
                    </a:lnTo>
                    <a:lnTo>
                      <a:pt x="8914" y="3124"/>
                    </a:lnTo>
                    <a:lnTo>
                      <a:pt x="8933" y="3124"/>
                    </a:lnTo>
                    <a:lnTo>
                      <a:pt x="8952" y="3124"/>
                    </a:lnTo>
                    <a:lnTo>
                      <a:pt x="8952" y="3105"/>
                    </a:lnTo>
                    <a:lnTo>
                      <a:pt x="8914" y="3086"/>
                    </a:lnTo>
                    <a:lnTo>
                      <a:pt x="8914" y="3067"/>
                    </a:lnTo>
                    <a:lnTo>
                      <a:pt x="8914" y="3048"/>
                    </a:lnTo>
                    <a:lnTo>
                      <a:pt x="8933" y="3048"/>
                    </a:lnTo>
                    <a:lnTo>
                      <a:pt x="8933" y="3067"/>
                    </a:lnTo>
                    <a:lnTo>
                      <a:pt x="8952" y="3067"/>
                    </a:lnTo>
                    <a:lnTo>
                      <a:pt x="8971" y="3067"/>
                    </a:lnTo>
                    <a:lnTo>
                      <a:pt x="8971" y="3048"/>
                    </a:lnTo>
                    <a:lnTo>
                      <a:pt x="8952" y="3048"/>
                    </a:lnTo>
                    <a:lnTo>
                      <a:pt x="8933" y="2991"/>
                    </a:lnTo>
                    <a:lnTo>
                      <a:pt x="8914" y="2991"/>
                    </a:lnTo>
                    <a:lnTo>
                      <a:pt x="8895" y="2991"/>
                    </a:lnTo>
                    <a:lnTo>
                      <a:pt x="8876" y="2991"/>
                    </a:lnTo>
                    <a:lnTo>
                      <a:pt x="8819" y="3010"/>
                    </a:lnTo>
                    <a:lnTo>
                      <a:pt x="8800" y="2991"/>
                    </a:lnTo>
                    <a:lnTo>
                      <a:pt x="8800" y="2972"/>
                    </a:lnTo>
                    <a:lnTo>
                      <a:pt x="8780" y="2972"/>
                    </a:lnTo>
                    <a:lnTo>
                      <a:pt x="8780" y="2953"/>
                    </a:lnTo>
                    <a:lnTo>
                      <a:pt x="8762" y="2953"/>
                    </a:lnTo>
                    <a:lnTo>
                      <a:pt x="8743" y="2934"/>
                    </a:lnTo>
                    <a:lnTo>
                      <a:pt x="8743" y="2953"/>
                    </a:lnTo>
                    <a:lnTo>
                      <a:pt x="8724" y="2953"/>
                    </a:lnTo>
                    <a:lnTo>
                      <a:pt x="8724" y="2972"/>
                    </a:lnTo>
                    <a:lnTo>
                      <a:pt x="8743" y="2991"/>
                    </a:lnTo>
                    <a:lnTo>
                      <a:pt x="8743" y="3010"/>
                    </a:lnTo>
                    <a:lnTo>
                      <a:pt x="8762" y="3010"/>
                    </a:lnTo>
                    <a:lnTo>
                      <a:pt x="8780" y="3029"/>
                    </a:lnTo>
                    <a:lnTo>
                      <a:pt x="8780" y="3048"/>
                    </a:lnTo>
                    <a:lnTo>
                      <a:pt x="8743" y="3048"/>
                    </a:lnTo>
                    <a:lnTo>
                      <a:pt x="8743" y="3067"/>
                    </a:lnTo>
                    <a:lnTo>
                      <a:pt x="8743" y="3086"/>
                    </a:lnTo>
                    <a:lnTo>
                      <a:pt x="8762" y="3086"/>
                    </a:lnTo>
                    <a:lnTo>
                      <a:pt x="8780" y="3105"/>
                    </a:lnTo>
                    <a:lnTo>
                      <a:pt x="8780" y="3124"/>
                    </a:lnTo>
                    <a:lnTo>
                      <a:pt x="8780" y="3144"/>
                    </a:lnTo>
                    <a:lnTo>
                      <a:pt x="8780" y="3163"/>
                    </a:lnTo>
                    <a:lnTo>
                      <a:pt x="8762" y="3163"/>
                    </a:lnTo>
                    <a:lnTo>
                      <a:pt x="8743" y="3163"/>
                    </a:lnTo>
                    <a:lnTo>
                      <a:pt x="8685" y="3124"/>
                    </a:lnTo>
                    <a:lnTo>
                      <a:pt x="8666" y="3124"/>
                    </a:lnTo>
                    <a:lnTo>
                      <a:pt x="8648" y="3124"/>
                    </a:lnTo>
                    <a:lnTo>
                      <a:pt x="8628" y="3144"/>
                    </a:lnTo>
                    <a:lnTo>
                      <a:pt x="8609" y="3144"/>
                    </a:lnTo>
                    <a:lnTo>
                      <a:pt x="8590" y="3124"/>
                    </a:lnTo>
                    <a:lnTo>
                      <a:pt x="8571" y="3124"/>
                    </a:lnTo>
                    <a:lnTo>
                      <a:pt x="8552" y="3144"/>
                    </a:lnTo>
                    <a:lnTo>
                      <a:pt x="8552" y="3163"/>
                    </a:lnTo>
                    <a:lnTo>
                      <a:pt x="8552" y="3181"/>
                    </a:lnTo>
                    <a:lnTo>
                      <a:pt x="8552" y="3200"/>
                    </a:lnTo>
                    <a:lnTo>
                      <a:pt x="8552" y="3239"/>
                    </a:lnTo>
                    <a:lnTo>
                      <a:pt x="8571" y="3296"/>
                    </a:lnTo>
                    <a:lnTo>
                      <a:pt x="8571" y="3315"/>
                    </a:lnTo>
                    <a:lnTo>
                      <a:pt x="8571" y="3353"/>
                    </a:lnTo>
                    <a:lnTo>
                      <a:pt x="8571" y="3372"/>
                    </a:lnTo>
                    <a:lnTo>
                      <a:pt x="8590" y="3372"/>
                    </a:lnTo>
                    <a:lnTo>
                      <a:pt x="8609" y="3391"/>
                    </a:lnTo>
                    <a:lnTo>
                      <a:pt x="8609" y="3410"/>
                    </a:lnTo>
                    <a:lnTo>
                      <a:pt x="8609" y="3429"/>
                    </a:lnTo>
                    <a:lnTo>
                      <a:pt x="8609" y="3448"/>
                    </a:lnTo>
                    <a:lnTo>
                      <a:pt x="8628" y="3467"/>
                    </a:lnTo>
                    <a:lnTo>
                      <a:pt x="8609" y="3486"/>
                    </a:lnTo>
                    <a:lnTo>
                      <a:pt x="8571" y="3505"/>
                    </a:lnTo>
                    <a:lnTo>
                      <a:pt x="8533" y="3486"/>
                    </a:lnTo>
                    <a:lnTo>
                      <a:pt x="8495" y="3448"/>
                    </a:lnTo>
                    <a:lnTo>
                      <a:pt x="8457" y="3448"/>
                    </a:lnTo>
                    <a:lnTo>
                      <a:pt x="8343" y="3467"/>
                    </a:lnTo>
                    <a:lnTo>
                      <a:pt x="8323" y="3448"/>
                    </a:lnTo>
                    <a:lnTo>
                      <a:pt x="8323" y="3429"/>
                    </a:lnTo>
                    <a:lnTo>
                      <a:pt x="8304" y="3410"/>
                    </a:lnTo>
                    <a:lnTo>
                      <a:pt x="8304" y="3391"/>
                    </a:lnTo>
                    <a:lnTo>
                      <a:pt x="8304" y="3372"/>
                    </a:lnTo>
                    <a:lnTo>
                      <a:pt x="8267" y="3353"/>
                    </a:lnTo>
                    <a:lnTo>
                      <a:pt x="8247" y="3315"/>
                    </a:lnTo>
                    <a:lnTo>
                      <a:pt x="8267" y="3296"/>
                    </a:lnTo>
                    <a:lnTo>
                      <a:pt x="8286" y="3296"/>
                    </a:lnTo>
                    <a:lnTo>
                      <a:pt x="8304" y="3296"/>
                    </a:lnTo>
                    <a:lnTo>
                      <a:pt x="8323" y="3296"/>
                    </a:lnTo>
                    <a:lnTo>
                      <a:pt x="8323" y="3277"/>
                    </a:lnTo>
                    <a:lnTo>
                      <a:pt x="8323" y="3258"/>
                    </a:lnTo>
                    <a:lnTo>
                      <a:pt x="8323" y="3239"/>
                    </a:lnTo>
                    <a:lnTo>
                      <a:pt x="8304" y="3239"/>
                    </a:lnTo>
                    <a:lnTo>
                      <a:pt x="8304" y="3220"/>
                    </a:lnTo>
                    <a:lnTo>
                      <a:pt x="8323" y="3220"/>
                    </a:lnTo>
                    <a:lnTo>
                      <a:pt x="8323" y="3200"/>
                    </a:lnTo>
                    <a:lnTo>
                      <a:pt x="8323" y="3181"/>
                    </a:lnTo>
                    <a:lnTo>
                      <a:pt x="8343" y="3163"/>
                    </a:lnTo>
                    <a:lnTo>
                      <a:pt x="8362" y="3144"/>
                    </a:lnTo>
                    <a:lnTo>
                      <a:pt x="8381" y="3105"/>
                    </a:lnTo>
                    <a:lnTo>
                      <a:pt x="8381" y="3086"/>
                    </a:lnTo>
                    <a:lnTo>
                      <a:pt x="8381" y="3067"/>
                    </a:lnTo>
                    <a:lnTo>
                      <a:pt x="8362" y="3067"/>
                    </a:lnTo>
                    <a:lnTo>
                      <a:pt x="8362" y="3086"/>
                    </a:lnTo>
                    <a:lnTo>
                      <a:pt x="8343" y="3086"/>
                    </a:lnTo>
                    <a:lnTo>
                      <a:pt x="8343" y="3105"/>
                    </a:lnTo>
                    <a:lnTo>
                      <a:pt x="8323" y="3105"/>
                    </a:lnTo>
                    <a:lnTo>
                      <a:pt x="8304" y="3105"/>
                    </a:lnTo>
                    <a:lnTo>
                      <a:pt x="8286" y="3086"/>
                    </a:lnTo>
                    <a:lnTo>
                      <a:pt x="8267" y="3067"/>
                    </a:lnTo>
                    <a:lnTo>
                      <a:pt x="8286" y="3048"/>
                    </a:lnTo>
                    <a:lnTo>
                      <a:pt x="8304" y="3029"/>
                    </a:lnTo>
                    <a:lnTo>
                      <a:pt x="8343" y="3010"/>
                    </a:lnTo>
                    <a:lnTo>
                      <a:pt x="8362" y="3010"/>
                    </a:lnTo>
                    <a:lnTo>
                      <a:pt x="8381" y="2972"/>
                    </a:lnTo>
                    <a:lnTo>
                      <a:pt x="8381" y="2953"/>
                    </a:lnTo>
                    <a:lnTo>
                      <a:pt x="8400" y="2972"/>
                    </a:lnTo>
                    <a:lnTo>
                      <a:pt x="8419" y="2991"/>
                    </a:lnTo>
                    <a:lnTo>
                      <a:pt x="8438" y="3010"/>
                    </a:lnTo>
                    <a:lnTo>
                      <a:pt x="8457" y="2991"/>
                    </a:lnTo>
                    <a:lnTo>
                      <a:pt x="8457" y="2972"/>
                    </a:lnTo>
                    <a:lnTo>
                      <a:pt x="8438" y="2953"/>
                    </a:lnTo>
                    <a:lnTo>
                      <a:pt x="8419" y="2934"/>
                    </a:lnTo>
                    <a:lnTo>
                      <a:pt x="8419" y="2915"/>
                    </a:lnTo>
                    <a:lnTo>
                      <a:pt x="8400" y="2915"/>
                    </a:lnTo>
                    <a:lnTo>
                      <a:pt x="8400" y="2877"/>
                    </a:lnTo>
                    <a:lnTo>
                      <a:pt x="8381" y="2858"/>
                    </a:lnTo>
                    <a:lnTo>
                      <a:pt x="8286" y="2743"/>
                    </a:lnTo>
                    <a:lnTo>
                      <a:pt x="8228" y="2667"/>
                    </a:lnTo>
                    <a:lnTo>
                      <a:pt x="8209" y="2648"/>
                    </a:lnTo>
                    <a:lnTo>
                      <a:pt x="8190" y="2648"/>
                    </a:lnTo>
                    <a:lnTo>
                      <a:pt x="8171" y="2629"/>
                    </a:lnTo>
                    <a:lnTo>
                      <a:pt x="8133" y="2629"/>
                    </a:lnTo>
                    <a:lnTo>
                      <a:pt x="8114" y="2610"/>
                    </a:lnTo>
                    <a:lnTo>
                      <a:pt x="8095" y="2610"/>
                    </a:lnTo>
                    <a:lnTo>
                      <a:pt x="8076" y="2610"/>
                    </a:lnTo>
                    <a:lnTo>
                      <a:pt x="8057" y="2610"/>
                    </a:lnTo>
                    <a:lnTo>
                      <a:pt x="8057" y="2591"/>
                    </a:lnTo>
                    <a:lnTo>
                      <a:pt x="8057" y="2572"/>
                    </a:lnTo>
                    <a:lnTo>
                      <a:pt x="8057" y="2553"/>
                    </a:lnTo>
                    <a:lnTo>
                      <a:pt x="8038" y="2534"/>
                    </a:lnTo>
                    <a:lnTo>
                      <a:pt x="8019" y="2534"/>
                    </a:lnTo>
                    <a:lnTo>
                      <a:pt x="7962" y="2477"/>
                    </a:lnTo>
                    <a:lnTo>
                      <a:pt x="7923" y="2420"/>
                    </a:lnTo>
                    <a:lnTo>
                      <a:pt x="7905" y="2420"/>
                    </a:lnTo>
                    <a:lnTo>
                      <a:pt x="7905" y="2401"/>
                    </a:lnTo>
                    <a:lnTo>
                      <a:pt x="7866" y="2343"/>
                    </a:lnTo>
                    <a:lnTo>
                      <a:pt x="7847" y="2324"/>
                    </a:lnTo>
                    <a:lnTo>
                      <a:pt x="7828" y="2306"/>
                    </a:lnTo>
                    <a:lnTo>
                      <a:pt x="7809" y="2267"/>
                    </a:lnTo>
                    <a:lnTo>
                      <a:pt x="7771" y="2134"/>
                    </a:lnTo>
                    <a:lnTo>
                      <a:pt x="7752" y="2077"/>
                    </a:lnTo>
                    <a:lnTo>
                      <a:pt x="7733" y="2057"/>
                    </a:lnTo>
                    <a:lnTo>
                      <a:pt x="7752" y="2039"/>
                    </a:lnTo>
                    <a:lnTo>
                      <a:pt x="7733" y="2020"/>
                    </a:lnTo>
                    <a:lnTo>
                      <a:pt x="7714" y="1981"/>
                    </a:lnTo>
                    <a:lnTo>
                      <a:pt x="7714" y="1962"/>
                    </a:lnTo>
                    <a:lnTo>
                      <a:pt x="7695" y="1905"/>
                    </a:lnTo>
                    <a:lnTo>
                      <a:pt x="7695" y="1886"/>
                    </a:lnTo>
                    <a:lnTo>
                      <a:pt x="7695" y="1867"/>
                    </a:lnTo>
                    <a:lnTo>
                      <a:pt x="7714" y="1848"/>
                    </a:lnTo>
                    <a:lnTo>
                      <a:pt x="7733" y="1848"/>
                    </a:lnTo>
                    <a:lnTo>
                      <a:pt x="7733" y="1829"/>
                    </a:lnTo>
                    <a:lnTo>
                      <a:pt x="7733" y="1810"/>
                    </a:lnTo>
                    <a:lnTo>
                      <a:pt x="7733" y="1791"/>
                    </a:lnTo>
                    <a:lnTo>
                      <a:pt x="7714" y="1772"/>
                    </a:lnTo>
                    <a:lnTo>
                      <a:pt x="7657" y="1753"/>
                    </a:lnTo>
                    <a:lnTo>
                      <a:pt x="7638" y="1753"/>
                    </a:lnTo>
                    <a:lnTo>
                      <a:pt x="7619" y="1676"/>
                    </a:lnTo>
                    <a:lnTo>
                      <a:pt x="7581" y="1658"/>
                    </a:lnTo>
                    <a:lnTo>
                      <a:pt x="7581" y="1639"/>
                    </a:lnTo>
                    <a:lnTo>
                      <a:pt x="7561" y="1620"/>
                    </a:lnTo>
                    <a:lnTo>
                      <a:pt x="7561" y="1600"/>
                    </a:lnTo>
                    <a:lnTo>
                      <a:pt x="7581" y="1581"/>
                    </a:lnTo>
                    <a:lnTo>
                      <a:pt x="7561" y="1562"/>
                    </a:lnTo>
                    <a:lnTo>
                      <a:pt x="7542" y="1544"/>
                    </a:lnTo>
                    <a:lnTo>
                      <a:pt x="7542" y="1524"/>
                    </a:lnTo>
                    <a:lnTo>
                      <a:pt x="7561" y="1505"/>
                    </a:lnTo>
                    <a:lnTo>
                      <a:pt x="7581" y="1505"/>
                    </a:lnTo>
                    <a:lnTo>
                      <a:pt x="7600" y="1486"/>
                    </a:lnTo>
                    <a:lnTo>
                      <a:pt x="7600" y="1467"/>
                    </a:lnTo>
                    <a:lnTo>
                      <a:pt x="7581" y="1467"/>
                    </a:lnTo>
                    <a:lnTo>
                      <a:pt x="7581" y="1429"/>
                    </a:lnTo>
                    <a:lnTo>
                      <a:pt x="7561" y="1410"/>
                    </a:lnTo>
                    <a:lnTo>
                      <a:pt x="7561" y="1391"/>
                    </a:lnTo>
                    <a:lnTo>
                      <a:pt x="7542" y="1410"/>
                    </a:lnTo>
                    <a:lnTo>
                      <a:pt x="7524" y="1410"/>
                    </a:lnTo>
                    <a:lnTo>
                      <a:pt x="7524" y="1429"/>
                    </a:lnTo>
                    <a:lnTo>
                      <a:pt x="7505" y="1429"/>
                    </a:lnTo>
                    <a:lnTo>
                      <a:pt x="7485" y="1429"/>
                    </a:lnTo>
                    <a:lnTo>
                      <a:pt x="7485" y="1410"/>
                    </a:lnTo>
                    <a:lnTo>
                      <a:pt x="7485" y="1391"/>
                    </a:lnTo>
                    <a:lnTo>
                      <a:pt x="7485" y="1372"/>
                    </a:lnTo>
                    <a:lnTo>
                      <a:pt x="7485" y="1353"/>
                    </a:lnTo>
                    <a:lnTo>
                      <a:pt x="7485" y="1334"/>
                    </a:lnTo>
                    <a:lnTo>
                      <a:pt x="7466" y="1334"/>
                    </a:lnTo>
                    <a:lnTo>
                      <a:pt x="7428" y="1372"/>
                    </a:lnTo>
                    <a:lnTo>
                      <a:pt x="7409" y="1372"/>
                    </a:lnTo>
                    <a:lnTo>
                      <a:pt x="7409" y="1391"/>
                    </a:lnTo>
                    <a:lnTo>
                      <a:pt x="7390" y="1410"/>
                    </a:lnTo>
                    <a:lnTo>
                      <a:pt x="7352" y="1410"/>
                    </a:lnTo>
                    <a:lnTo>
                      <a:pt x="7333" y="1410"/>
                    </a:lnTo>
                    <a:lnTo>
                      <a:pt x="7314" y="1391"/>
                    </a:lnTo>
                    <a:lnTo>
                      <a:pt x="7295" y="1372"/>
                    </a:lnTo>
                    <a:lnTo>
                      <a:pt x="7276" y="1391"/>
                    </a:lnTo>
                    <a:lnTo>
                      <a:pt x="7257" y="1410"/>
                    </a:lnTo>
                    <a:lnTo>
                      <a:pt x="7238" y="1410"/>
                    </a:lnTo>
                    <a:lnTo>
                      <a:pt x="7219" y="1410"/>
                    </a:lnTo>
                    <a:lnTo>
                      <a:pt x="7200" y="1429"/>
                    </a:lnTo>
                    <a:lnTo>
                      <a:pt x="7180" y="1429"/>
                    </a:lnTo>
                    <a:lnTo>
                      <a:pt x="7162" y="1429"/>
                    </a:lnTo>
                    <a:lnTo>
                      <a:pt x="7143" y="1410"/>
                    </a:lnTo>
                    <a:lnTo>
                      <a:pt x="7143" y="1391"/>
                    </a:lnTo>
                    <a:lnTo>
                      <a:pt x="7124" y="1372"/>
                    </a:lnTo>
                    <a:lnTo>
                      <a:pt x="7124" y="1353"/>
                    </a:lnTo>
                    <a:lnTo>
                      <a:pt x="7104" y="1353"/>
                    </a:lnTo>
                    <a:lnTo>
                      <a:pt x="7085" y="1353"/>
                    </a:lnTo>
                    <a:lnTo>
                      <a:pt x="7066" y="1372"/>
                    </a:lnTo>
                    <a:lnTo>
                      <a:pt x="7048" y="1372"/>
                    </a:lnTo>
                    <a:lnTo>
                      <a:pt x="7028" y="1372"/>
                    </a:lnTo>
                    <a:lnTo>
                      <a:pt x="7028" y="1353"/>
                    </a:lnTo>
                    <a:lnTo>
                      <a:pt x="7009" y="1334"/>
                    </a:lnTo>
                    <a:lnTo>
                      <a:pt x="6990" y="1315"/>
                    </a:lnTo>
                    <a:lnTo>
                      <a:pt x="6990" y="1277"/>
                    </a:lnTo>
                    <a:lnTo>
                      <a:pt x="6990" y="1258"/>
                    </a:lnTo>
                    <a:lnTo>
                      <a:pt x="6971" y="1258"/>
                    </a:lnTo>
                    <a:lnTo>
                      <a:pt x="6971" y="1239"/>
                    </a:lnTo>
                    <a:lnTo>
                      <a:pt x="6952" y="1219"/>
                    </a:lnTo>
                    <a:lnTo>
                      <a:pt x="6933" y="1219"/>
                    </a:lnTo>
                    <a:lnTo>
                      <a:pt x="6914" y="1219"/>
                    </a:lnTo>
                    <a:lnTo>
                      <a:pt x="6895" y="1200"/>
                    </a:lnTo>
                    <a:lnTo>
                      <a:pt x="6876" y="1200"/>
                    </a:lnTo>
                    <a:lnTo>
                      <a:pt x="6857" y="1182"/>
                    </a:lnTo>
                    <a:lnTo>
                      <a:pt x="6838" y="1182"/>
                    </a:lnTo>
                    <a:lnTo>
                      <a:pt x="6819" y="1200"/>
                    </a:lnTo>
                    <a:lnTo>
                      <a:pt x="6799" y="1219"/>
                    </a:lnTo>
                    <a:lnTo>
                      <a:pt x="6781" y="1239"/>
                    </a:lnTo>
                    <a:lnTo>
                      <a:pt x="6762" y="1239"/>
                    </a:lnTo>
                    <a:lnTo>
                      <a:pt x="6743" y="1239"/>
                    </a:lnTo>
                    <a:lnTo>
                      <a:pt x="6704" y="1239"/>
                    </a:lnTo>
                    <a:lnTo>
                      <a:pt x="6685" y="1239"/>
                    </a:lnTo>
                    <a:lnTo>
                      <a:pt x="6647" y="1239"/>
                    </a:lnTo>
                    <a:lnTo>
                      <a:pt x="6628" y="1239"/>
                    </a:lnTo>
                    <a:lnTo>
                      <a:pt x="6609" y="1258"/>
                    </a:lnTo>
                    <a:lnTo>
                      <a:pt x="6609" y="1277"/>
                    </a:lnTo>
                    <a:lnTo>
                      <a:pt x="6609" y="1296"/>
                    </a:lnTo>
                    <a:lnTo>
                      <a:pt x="6590" y="1296"/>
                    </a:lnTo>
                    <a:lnTo>
                      <a:pt x="6571" y="1296"/>
                    </a:lnTo>
                    <a:lnTo>
                      <a:pt x="6571" y="1277"/>
                    </a:lnTo>
                    <a:lnTo>
                      <a:pt x="6552" y="1277"/>
                    </a:lnTo>
                    <a:lnTo>
                      <a:pt x="6552" y="1239"/>
                    </a:lnTo>
                    <a:lnTo>
                      <a:pt x="6533" y="1219"/>
                    </a:lnTo>
                    <a:lnTo>
                      <a:pt x="6514" y="1200"/>
                    </a:lnTo>
                    <a:lnTo>
                      <a:pt x="6514" y="1182"/>
                    </a:lnTo>
                    <a:lnTo>
                      <a:pt x="6495" y="1163"/>
                    </a:lnTo>
                    <a:lnTo>
                      <a:pt x="6476" y="1143"/>
                    </a:lnTo>
                    <a:lnTo>
                      <a:pt x="6476" y="1124"/>
                    </a:lnTo>
                    <a:lnTo>
                      <a:pt x="6476" y="1105"/>
                    </a:lnTo>
                    <a:lnTo>
                      <a:pt x="6495" y="1105"/>
                    </a:lnTo>
                    <a:lnTo>
                      <a:pt x="6495" y="1086"/>
                    </a:lnTo>
                    <a:lnTo>
                      <a:pt x="6533" y="1086"/>
                    </a:lnTo>
                    <a:lnTo>
                      <a:pt x="6552" y="1086"/>
                    </a:lnTo>
                    <a:lnTo>
                      <a:pt x="6571" y="1086"/>
                    </a:lnTo>
                    <a:lnTo>
                      <a:pt x="6571" y="1067"/>
                    </a:lnTo>
                    <a:lnTo>
                      <a:pt x="6571" y="1010"/>
                    </a:lnTo>
                    <a:lnTo>
                      <a:pt x="6552" y="991"/>
                    </a:lnTo>
                    <a:lnTo>
                      <a:pt x="6533" y="953"/>
                    </a:lnTo>
                    <a:lnTo>
                      <a:pt x="6533" y="934"/>
                    </a:lnTo>
                    <a:lnTo>
                      <a:pt x="6533" y="915"/>
                    </a:lnTo>
                    <a:lnTo>
                      <a:pt x="6533" y="782"/>
                    </a:lnTo>
                    <a:lnTo>
                      <a:pt x="6533" y="762"/>
                    </a:lnTo>
                    <a:lnTo>
                      <a:pt x="6552" y="705"/>
                    </a:lnTo>
                    <a:lnTo>
                      <a:pt x="6571" y="686"/>
                    </a:lnTo>
                    <a:lnTo>
                      <a:pt x="6571" y="667"/>
                    </a:lnTo>
                    <a:lnTo>
                      <a:pt x="6552" y="648"/>
                    </a:lnTo>
                    <a:lnTo>
                      <a:pt x="6533" y="648"/>
                    </a:lnTo>
                    <a:lnTo>
                      <a:pt x="6514" y="667"/>
                    </a:lnTo>
                    <a:lnTo>
                      <a:pt x="6495" y="667"/>
                    </a:lnTo>
                    <a:lnTo>
                      <a:pt x="6476" y="667"/>
                    </a:lnTo>
                    <a:lnTo>
                      <a:pt x="6476" y="686"/>
                    </a:lnTo>
                    <a:lnTo>
                      <a:pt x="6457" y="686"/>
                    </a:lnTo>
                    <a:lnTo>
                      <a:pt x="6438" y="705"/>
                    </a:lnTo>
                    <a:lnTo>
                      <a:pt x="6418" y="705"/>
                    </a:lnTo>
                    <a:lnTo>
                      <a:pt x="6400" y="686"/>
                    </a:lnTo>
                    <a:lnTo>
                      <a:pt x="6381" y="686"/>
                    </a:lnTo>
                    <a:lnTo>
                      <a:pt x="6381" y="667"/>
                    </a:lnTo>
                    <a:lnTo>
                      <a:pt x="6381" y="629"/>
                    </a:lnTo>
                    <a:lnTo>
                      <a:pt x="6381" y="610"/>
                    </a:lnTo>
                    <a:lnTo>
                      <a:pt x="6400" y="572"/>
                    </a:lnTo>
                    <a:lnTo>
                      <a:pt x="6418" y="572"/>
                    </a:lnTo>
                    <a:lnTo>
                      <a:pt x="6418" y="553"/>
                    </a:lnTo>
                    <a:lnTo>
                      <a:pt x="6457" y="553"/>
                    </a:lnTo>
                    <a:lnTo>
                      <a:pt x="6476" y="534"/>
                    </a:lnTo>
                    <a:lnTo>
                      <a:pt x="6495" y="515"/>
                    </a:lnTo>
                    <a:lnTo>
                      <a:pt x="6495" y="496"/>
                    </a:lnTo>
                    <a:lnTo>
                      <a:pt x="6495" y="477"/>
                    </a:lnTo>
                    <a:lnTo>
                      <a:pt x="6476" y="457"/>
                    </a:lnTo>
                    <a:lnTo>
                      <a:pt x="6457" y="457"/>
                    </a:lnTo>
                    <a:lnTo>
                      <a:pt x="6457" y="439"/>
                    </a:lnTo>
                    <a:lnTo>
                      <a:pt x="6438" y="439"/>
                    </a:lnTo>
                    <a:lnTo>
                      <a:pt x="6457" y="381"/>
                    </a:lnTo>
                    <a:lnTo>
                      <a:pt x="6286" y="362"/>
                    </a:lnTo>
                    <a:lnTo>
                      <a:pt x="6152" y="362"/>
                    </a:lnTo>
                    <a:lnTo>
                      <a:pt x="5676" y="343"/>
                    </a:lnTo>
                    <a:lnTo>
                      <a:pt x="5638" y="325"/>
                    </a:lnTo>
                    <a:lnTo>
                      <a:pt x="5638" y="305"/>
                    </a:lnTo>
                    <a:lnTo>
                      <a:pt x="5657" y="267"/>
                    </a:lnTo>
                    <a:lnTo>
                      <a:pt x="5752" y="115"/>
                    </a:lnTo>
                    <a:lnTo>
                      <a:pt x="5752" y="96"/>
                    </a:lnTo>
                    <a:lnTo>
                      <a:pt x="5752" y="76"/>
                    </a:lnTo>
                    <a:lnTo>
                      <a:pt x="5752" y="39"/>
                    </a:lnTo>
                    <a:lnTo>
                      <a:pt x="5752" y="20"/>
                    </a:lnTo>
                    <a:lnTo>
                      <a:pt x="5714" y="0"/>
                    </a:lnTo>
                    <a:lnTo>
                      <a:pt x="5714" y="39"/>
                    </a:lnTo>
                    <a:lnTo>
                      <a:pt x="5504" y="210"/>
                    </a:lnTo>
                    <a:lnTo>
                      <a:pt x="5447" y="229"/>
                    </a:lnTo>
                    <a:lnTo>
                      <a:pt x="5219" y="286"/>
                    </a:lnTo>
                    <a:lnTo>
                      <a:pt x="5009" y="401"/>
                    </a:lnTo>
                    <a:lnTo>
                      <a:pt x="4990" y="420"/>
                    </a:lnTo>
                    <a:lnTo>
                      <a:pt x="4933" y="591"/>
                    </a:lnTo>
                    <a:lnTo>
                      <a:pt x="4876" y="782"/>
                    </a:lnTo>
                    <a:lnTo>
                      <a:pt x="4800" y="991"/>
                    </a:lnTo>
                    <a:lnTo>
                      <a:pt x="4742" y="1124"/>
                    </a:lnTo>
                    <a:lnTo>
                      <a:pt x="4666" y="1258"/>
                    </a:lnTo>
                    <a:lnTo>
                      <a:pt x="4571" y="1448"/>
                    </a:lnTo>
                    <a:lnTo>
                      <a:pt x="4495" y="1544"/>
                    </a:lnTo>
                    <a:lnTo>
                      <a:pt x="4457" y="1600"/>
                    </a:lnTo>
                    <a:lnTo>
                      <a:pt x="4419" y="1715"/>
                    </a:lnTo>
                    <a:lnTo>
                      <a:pt x="4400" y="1734"/>
                    </a:lnTo>
                    <a:lnTo>
                      <a:pt x="4381" y="1753"/>
                    </a:lnTo>
                    <a:lnTo>
                      <a:pt x="4228" y="1829"/>
                    </a:lnTo>
                    <a:lnTo>
                      <a:pt x="4076" y="1905"/>
                    </a:lnTo>
                    <a:lnTo>
                      <a:pt x="3904" y="2001"/>
                    </a:lnTo>
                    <a:lnTo>
                      <a:pt x="3714" y="2096"/>
                    </a:lnTo>
                    <a:lnTo>
                      <a:pt x="3676" y="2115"/>
                    </a:lnTo>
                    <a:lnTo>
                      <a:pt x="3599" y="2229"/>
                    </a:lnTo>
                    <a:lnTo>
                      <a:pt x="3562" y="2306"/>
                    </a:lnTo>
                    <a:lnTo>
                      <a:pt x="3485" y="2591"/>
                    </a:lnTo>
                    <a:lnTo>
                      <a:pt x="3466" y="2667"/>
                    </a:lnTo>
                    <a:lnTo>
                      <a:pt x="3428" y="2724"/>
                    </a:lnTo>
                    <a:lnTo>
                      <a:pt x="3371" y="2782"/>
                    </a:lnTo>
                    <a:lnTo>
                      <a:pt x="3218" y="2896"/>
                    </a:lnTo>
                    <a:lnTo>
                      <a:pt x="3123" y="3029"/>
                    </a:lnTo>
                    <a:lnTo>
                      <a:pt x="3104" y="3067"/>
                    </a:lnTo>
                    <a:lnTo>
                      <a:pt x="3085" y="3086"/>
                    </a:lnTo>
                    <a:lnTo>
                      <a:pt x="3085" y="3277"/>
                    </a:lnTo>
                    <a:lnTo>
                      <a:pt x="3066" y="3296"/>
                    </a:lnTo>
                    <a:lnTo>
                      <a:pt x="3047" y="3315"/>
                    </a:lnTo>
                    <a:lnTo>
                      <a:pt x="2857" y="3372"/>
                    </a:lnTo>
                    <a:lnTo>
                      <a:pt x="2666" y="3429"/>
                    </a:lnTo>
                    <a:lnTo>
                      <a:pt x="2571" y="3429"/>
                    </a:lnTo>
                    <a:lnTo>
                      <a:pt x="2456" y="3429"/>
                    </a:lnTo>
                    <a:lnTo>
                      <a:pt x="2342" y="3429"/>
                    </a:lnTo>
                    <a:lnTo>
                      <a:pt x="2247" y="3467"/>
                    </a:lnTo>
                    <a:lnTo>
                      <a:pt x="2152" y="3486"/>
                    </a:lnTo>
                    <a:lnTo>
                      <a:pt x="1980" y="3562"/>
                    </a:lnTo>
                    <a:lnTo>
                      <a:pt x="1847" y="3639"/>
                    </a:lnTo>
                    <a:lnTo>
                      <a:pt x="1733" y="3657"/>
                    </a:lnTo>
                    <a:lnTo>
                      <a:pt x="1657" y="3657"/>
                    </a:lnTo>
                    <a:lnTo>
                      <a:pt x="1581" y="3601"/>
                    </a:lnTo>
                    <a:lnTo>
                      <a:pt x="1542" y="3543"/>
                    </a:lnTo>
                    <a:lnTo>
                      <a:pt x="1485" y="3448"/>
                    </a:lnTo>
                    <a:lnTo>
                      <a:pt x="1485" y="3410"/>
                    </a:lnTo>
                    <a:lnTo>
                      <a:pt x="1485" y="3353"/>
                    </a:lnTo>
                    <a:lnTo>
                      <a:pt x="1485" y="3334"/>
                    </a:lnTo>
                    <a:lnTo>
                      <a:pt x="1466" y="3315"/>
                    </a:lnTo>
                    <a:lnTo>
                      <a:pt x="1428" y="3277"/>
                    </a:lnTo>
                    <a:lnTo>
                      <a:pt x="1390" y="3239"/>
                    </a:lnTo>
                    <a:lnTo>
                      <a:pt x="1352" y="3220"/>
                    </a:lnTo>
                    <a:lnTo>
                      <a:pt x="1314" y="3200"/>
                    </a:lnTo>
                    <a:lnTo>
                      <a:pt x="1276" y="3181"/>
                    </a:lnTo>
                    <a:lnTo>
                      <a:pt x="1257" y="3181"/>
                    </a:lnTo>
                    <a:lnTo>
                      <a:pt x="1237" y="3181"/>
                    </a:lnTo>
                    <a:lnTo>
                      <a:pt x="1181" y="3200"/>
                    </a:lnTo>
                    <a:lnTo>
                      <a:pt x="1142" y="3220"/>
                    </a:lnTo>
                    <a:lnTo>
                      <a:pt x="1104" y="3220"/>
                    </a:lnTo>
                    <a:lnTo>
                      <a:pt x="1086" y="3239"/>
                    </a:lnTo>
                    <a:lnTo>
                      <a:pt x="1010" y="3315"/>
                    </a:lnTo>
                    <a:lnTo>
                      <a:pt x="934" y="3372"/>
                    </a:lnTo>
                    <a:lnTo>
                      <a:pt x="915" y="3391"/>
                    </a:lnTo>
                    <a:lnTo>
                      <a:pt x="801" y="3505"/>
                    </a:lnTo>
                    <a:lnTo>
                      <a:pt x="801" y="3525"/>
                    </a:lnTo>
                    <a:lnTo>
                      <a:pt x="705" y="3810"/>
                    </a:lnTo>
                    <a:lnTo>
                      <a:pt x="667" y="3848"/>
                    </a:lnTo>
                    <a:lnTo>
                      <a:pt x="553" y="3962"/>
                    </a:lnTo>
                    <a:lnTo>
                      <a:pt x="476" y="4077"/>
                    </a:lnTo>
                    <a:lnTo>
                      <a:pt x="324" y="4229"/>
                    </a:lnTo>
                    <a:lnTo>
                      <a:pt x="248" y="4287"/>
                    </a:lnTo>
                    <a:lnTo>
                      <a:pt x="134" y="4401"/>
                    </a:lnTo>
                    <a:lnTo>
                      <a:pt x="77" y="4496"/>
                    </a:lnTo>
                    <a:lnTo>
                      <a:pt x="39" y="4610"/>
                    </a:lnTo>
                    <a:lnTo>
                      <a:pt x="19" y="4781"/>
                    </a:lnTo>
                    <a:lnTo>
                      <a:pt x="0" y="4953"/>
                    </a:lnTo>
                    <a:lnTo>
                      <a:pt x="0" y="5010"/>
                    </a:lnTo>
                    <a:lnTo>
                      <a:pt x="39" y="5048"/>
                    </a:lnTo>
                    <a:lnTo>
                      <a:pt x="248" y="5144"/>
                    </a:lnTo>
                    <a:lnTo>
                      <a:pt x="286" y="5181"/>
                    </a:lnTo>
                    <a:lnTo>
                      <a:pt x="381" y="5258"/>
                    </a:lnTo>
                    <a:lnTo>
                      <a:pt x="439" y="5277"/>
                    </a:lnTo>
                    <a:lnTo>
                      <a:pt x="743" y="5258"/>
                    </a:lnTo>
                    <a:lnTo>
                      <a:pt x="801" y="5277"/>
                    </a:lnTo>
                    <a:lnTo>
                      <a:pt x="838" y="5296"/>
                    </a:lnTo>
                    <a:lnTo>
                      <a:pt x="877" y="5353"/>
                    </a:lnTo>
                    <a:lnTo>
                      <a:pt x="877" y="5410"/>
                    </a:lnTo>
                    <a:lnTo>
                      <a:pt x="877" y="5524"/>
                    </a:lnTo>
                    <a:lnTo>
                      <a:pt x="877" y="5582"/>
                    </a:lnTo>
                    <a:lnTo>
                      <a:pt x="877" y="5601"/>
                    </a:lnTo>
                    <a:lnTo>
                      <a:pt x="857" y="5638"/>
                    </a:lnTo>
                    <a:lnTo>
                      <a:pt x="857" y="5658"/>
                    </a:lnTo>
                    <a:lnTo>
                      <a:pt x="857" y="5677"/>
                    </a:lnTo>
                    <a:lnTo>
                      <a:pt x="877" y="5734"/>
                    </a:lnTo>
                    <a:lnTo>
                      <a:pt x="857" y="5791"/>
                    </a:lnTo>
                    <a:lnTo>
                      <a:pt x="838" y="5848"/>
                    </a:lnTo>
                    <a:lnTo>
                      <a:pt x="781" y="5963"/>
                    </a:lnTo>
                    <a:lnTo>
                      <a:pt x="762" y="5982"/>
                    </a:lnTo>
                    <a:lnTo>
                      <a:pt x="762" y="6039"/>
                    </a:lnTo>
                    <a:lnTo>
                      <a:pt x="762" y="6115"/>
                    </a:lnTo>
                    <a:lnTo>
                      <a:pt x="762" y="6134"/>
                    </a:lnTo>
                    <a:lnTo>
                      <a:pt x="781" y="6210"/>
                    </a:lnTo>
                    <a:lnTo>
                      <a:pt x="820" y="6268"/>
                    </a:lnTo>
                    <a:lnTo>
                      <a:pt x="877" y="6324"/>
                    </a:lnTo>
                    <a:lnTo>
                      <a:pt x="934" y="6382"/>
                    </a:lnTo>
                    <a:lnTo>
                      <a:pt x="953" y="6400"/>
                    </a:lnTo>
                    <a:lnTo>
                      <a:pt x="972" y="6496"/>
                    </a:lnTo>
                    <a:lnTo>
                      <a:pt x="991" y="6515"/>
                    </a:lnTo>
                    <a:lnTo>
                      <a:pt x="1010" y="6534"/>
                    </a:lnTo>
                    <a:lnTo>
                      <a:pt x="1067" y="6553"/>
                    </a:lnTo>
                    <a:lnTo>
                      <a:pt x="1142" y="6572"/>
                    </a:lnTo>
                    <a:lnTo>
                      <a:pt x="1276" y="6572"/>
                    </a:lnTo>
                    <a:lnTo>
                      <a:pt x="1333" y="6553"/>
                    </a:lnTo>
                    <a:lnTo>
                      <a:pt x="1390" y="6534"/>
                    </a:lnTo>
                    <a:lnTo>
                      <a:pt x="1428" y="6515"/>
                    </a:lnTo>
                    <a:lnTo>
                      <a:pt x="1485" y="6534"/>
                    </a:lnTo>
                    <a:lnTo>
                      <a:pt x="1504" y="6572"/>
                    </a:lnTo>
                    <a:lnTo>
                      <a:pt x="1523" y="6629"/>
                    </a:lnTo>
                    <a:lnTo>
                      <a:pt x="1504" y="6744"/>
                    </a:lnTo>
                    <a:lnTo>
                      <a:pt x="1504" y="6915"/>
                    </a:lnTo>
                    <a:lnTo>
                      <a:pt x="1504" y="6953"/>
                    </a:lnTo>
                    <a:lnTo>
                      <a:pt x="1523" y="6991"/>
                    </a:lnTo>
                    <a:lnTo>
                      <a:pt x="1581" y="7048"/>
                    </a:lnTo>
                    <a:lnTo>
                      <a:pt x="1599" y="7086"/>
                    </a:lnTo>
                    <a:lnTo>
                      <a:pt x="1599" y="7125"/>
                    </a:lnTo>
                    <a:lnTo>
                      <a:pt x="1618" y="7143"/>
                    </a:lnTo>
                    <a:lnTo>
                      <a:pt x="1657" y="7201"/>
                    </a:lnTo>
                    <a:lnTo>
                      <a:pt x="1733" y="7258"/>
                    </a:lnTo>
                    <a:lnTo>
                      <a:pt x="1752" y="7296"/>
                    </a:lnTo>
                    <a:lnTo>
                      <a:pt x="1771" y="7334"/>
                    </a:lnTo>
                    <a:lnTo>
                      <a:pt x="1809" y="7524"/>
                    </a:lnTo>
                    <a:lnTo>
                      <a:pt x="1847" y="7601"/>
                    </a:lnTo>
                    <a:lnTo>
                      <a:pt x="1885" y="7677"/>
                    </a:lnTo>
                    <a:lnTo>
                      <a:pt x="1961" y="7791"/>
                    </a:lnTo>
                    <a:lnTo>
                      <a:pt x="1999" y="7924"/>
                    </a:lnTo>
                    <a:lnTo>
                      <a:pt x="2019" y="7963"/>
                    </a:lnTo>
                    <a:lnTo>
                      <a:pt x="2057" y="7963"/>
                    </a:lnTo>
                    <a:lnTo>
                      <a:pt x="2114" y="8000"/>
                    </a:lnTo>
                    <a:lnTo>
                      <a:pt x="2228" y="8039"/>
                    </a:lnTo>
                    <a:lnTo>
                      <a:pt x="2247" y="8039"/>
                    </a:lnTo>
                    <a:lnTo>
                      <a:pt x="2266" y="8039"/>
                    </a:lnTo>
                    <a:lnTo>
                      <a:pt x="2285" y="8020"/>
                    </a:lnTo>
                    <a:lnTo>
                      <a:pt x="2304" y="8000"/>
                    </a:lnTo>
                    <a:lnTo>
                      <a:pt x="2324" y="8000"/>
                    </a:lnTo>
                    <a:lnTo>
                      <a:pt x="2361" y="8000"/>
                    </a:lnTo>
                    <a:lnTo>
                      <a:pt x="2380" y="8000"/>
                    </a:lnTo>
                    <a:lnTo>
                      <a:pt x="2419" y="8020"/>
                    </a:lnTo>
                    <a:lnTo>
                      <a:pt x="2438" y="8020"/>
                    </a:lnTo>
                    <a:lnTo>
                      <a:pt x="2456" y="8020"/>
                    </a:lnTo>
                    <a:lnTo>
                      <a:pt x="2476" y="8000"/>
                    </a:lnTo>
                    <a:lnTo>
                      <a:pt x="2514" y="7982"/>
                    </a:lnTo>
                    <a:lnTo>
                      <a:pt x="2533" y="7963"/>
                    </a:lnTo>
                    <a:lnTo>
                      <a:pt x="2552" y="7963"/>
                    </a:lnTo>
                    <a:lnTo>
                      <a:pt x="2647" y="7963"/>
                    </a:lnTo>
                    <a:lnTo>
                      <a:pt x="2685" y="7963"/>
                    </a:lnTo>
                    <a:lnTo>
                      <a:pt x="2705" y="7963"/>
                    </a:lnTo>
                    <a:lnTo>
                      <a:pt x="2723" y="7982"/>
                    </a:lnTo>
                    <a:lnTo>
                      <a:pt x="2742" y="8000"/>
                    </a:lnTo>
                    <a:lnTo>
                      <a:pt x="2761" y="8000"/>
                    </a:lnTo>
                    <a:lnTo>
                      <a:pt x="2781" y="8000"/>
                    </a:lnTo>
                    <a:lnTo>
                      <a:pt x="2914" y="7982"/>
                    </a:lnTo>
                    <a:lnTo>
                      <a:pt x="2933" y="7982"/>
                    </a:lnTo>
                    <a:lnTo>
                      <a:pt x="2933" y="8000"/>
                    </a:lnTo>
                    <a:lnTo>
                      <a:pt x="2952" y="8020"/>
                    </a:lnTo>
                    <a:lnTo>
                      <a:pt x="2990" y="8039"/>
                    </a:lnTo>
                    <a:lnTo>
                      <a:pt x="3009" y="8039"/>
                    </a:lnTo>
                    <a:lnTo>
                      <a:pt x="3009" y="8020"/>
                    </a:lnTo>
                    <a:lnTo>
                      <a:pt x="3009" y="8000"/>
                    </a:lnTo>
                    <a:lnTo>
                      <a:pt x="3028" y="7982"/>
                    </a:lnTo>
                    <a:lnTo>
                      <a:pt x="3047" y="7963"/>
                    </a:lnTo>
                    <a:lnTo>
                      <a:pt x="3066" y="7963"/>
                    </a:lnTo>
                    <a:lnTo>
                      <a:pt x="3085" y="7963"/>
                    </a:lnTo>
                    <a:lnTo>
                      <a:pt x="3104" y="7982"/>
                    </a:lnTo>
                    <a:lnTo>
                      <a:pt x="3104" y="8000"/>
                    </a:lnTo>
                    <a:lnTo>
                      <a:pt x="3123" y="8000"/>
                    </a:lnTo>
                    <a:lnTo>
                      <a:pt x="3142" y="8000"/>
                    </a:lnTo>
                    <a:lnTo>
                      <a:pt x="3162" y="8000"/>
                    </a:lnTo>
                    <a:lnTo>
                      <a:pt x="3181" y="7982"/>
                    </a:lnTo>
                    <a:lnTo>
                      <a:pt x="3199" y="7963"/>
                    </a:lnTo>
                    <a:lnTo>
                      <a:pt x="3218" y="7944"/>
                    </a:lnTo>
                    <a:lnTo>
                      <a:pt x="3276" y="7944"/>
                    </a:lnTo>
                    <a:lnTo>
                      <a:pt x="3295" y="7924"/>
                    </a:lnTo>
                    <a:lnTo>
                      <a:pt x="3314" y="7944"/>
                    </a:lnTo>
                    <a:lnTo>
                      <a:pt x="3314" y="7963"/>
                    </a:lnTo>
                    <a:lnTo>
                      <a:pt x="3333" y="7982"/>
                    </a:lnTo>
                    <a:lnTo>
                      <a:pt x="3352" y="8000"/>
                    </a:lnTo>
                    <a:lnTo>
                      <a:pt x="3447" y="8039"/>
                    </a:lnTo>
                    <a:lnTo>
                      <a:pt x="3504" y="8039"/>
                    </a:lnTo>
                    <a:lnTo>
                      <a:pt x="3580" y="8039"/>
                    </a:lnTo>
                    <a:lnTo>
                      <a:pt x="3619" y="8020"/>
                    </a:lnTo>
                    <a:lnTo>
                      <a:pt x="3638" y="8020"/>
                    </a:lnTo>
                    <a:lnTo>
                      <a:pt x="3657" y="8020"/>
                    </a:lnTo>
                    <a:lnTo>
                      <a:pt x="3657" y="8039"/>
                    </a:lnTo>
                    <a:lnTo>
                      <a:pt x="3657" y="8058"/>
                    </a:lnTo>
                    <a:lnTo>
                      <a:pt x="3638" y="8058"/>
                    </a:lnTo>
                    <a:lnTo>
                      <a:pt x="3619" y="8077"/>
                    </a:lnTo>
                    <a:lnTo>
                      <a:pt x="3562" y="8077"/>
                    </a:lnTo>
                    <a:lnTo>
                      <a:pt x="3543" y="8077"/>
                    </a:lnTo>
                    <a:lnTo>
                      <a:pt x="3543" y="8096"/>
                    </a:lnTo>
                    <a:lnTo>
                      <a:pt x="3562" y="8115"/>
                    </a:lnTo>
                    <a:lnTo>
                      <a:pt x="3580" y="8134"/>
                    </a:lnTo>
                    <a:lnTo>
                      <a:pt x="3599" y="8134"/>
                    </a:lnTo>
                    <a:lnTo>
                      <a:pt x="3619" y="8153"/>
                    </a:lnTo>
                    <a:lnTo>
                      <a:pt x="3638" y="8153"/>
                    </a:lnTo>
                    <a:lnTo>
                      <a:pt x="3657" y="8153"/>
                    </a:lnTo>
                    <a:lnTo>
                      <a:pt x="3676" y="8153"/>
                    </a:lnTo>
                    <a:lnTo>
                      <a:pt x="3676" y="8172"/>
                    </a:lnTo>
                    <a:lnTo>
                      <a:pt x="3695" y="8191"/>
                    </a:lnTo>
                    <a:lnTo>
                      <a:pt x="3714" y="8191"/>
                    </a:lnTo>
                    <a:lnTo>
                      <a:pt x="3733" y="8191"/>
                    </a:lnTo>
                    <a:lnTo>
                      <a:pt x="3752" y="8191"/>
                    </a:lnTo>
                    <a:lnTo>
                      <a:pt x="3771" y="8210"/>
                    </a:lnTo>
                    <a:lnTo>
                      <a:pt x="3771" y="8229"/>
                    </a:lnTo>
                    <a:lnTo>
                      <a:pt x="3771" y="8249"/>
                    </a:lnTo>
                    <a:lnTo>
                      <a:pt x="3790" y="8267"/>
                    </a:lnTo>
                    <a:lnTo>
                      <a:pt x="3790" y="8305"/>
                    </a:lnTo>
                    <a:lnTo>
                      <a:pt x="3809" y="8325"/>
                    </a:lnTo>
                    <a:lnTo>
                      <a:pt x="3828" y="8325"/>
                    </a:lnTo>
                    <a:lnTo>
                      <a:pt x="3847" y="8325"/>
                    </a:lnTo>
                    <a:lnTo>
                      <a:pt x="3847" y="8305"/>
                    </a:lnTo>
                    <a:lnTo>
                      <a:pt x="3866" y="8229"/>
                    </a:lnTo>
                    <a:lnTo>
                      <a:pt x="3885" y="8229"/>
                    </a:lnTo>
                    <a:lnTo>
                      <a:pt x="3885" y="8210"/>
                    </a:lnTo>
                    <a:lnTo>
                      <a:pt x="3904" y="8210"/>
                    </a:lnTo>
                    <a:lnTo>
                      <a:pt x="3924" y="8210"/>
                    </a:lnTo>
                    <a:lnTo>
                      <a:pt x="3942" y="8210"/>
                    </a:lnTo>
                    <a:lnTo>
                      <a:pt x="4000" y="8249"/>
                    </a:lnTo>
                    <a:lnTo>
                      <a:pt x="4019" y="8267"/>
                    </a:lnTo>
                    <a:lnTo>
                      <a:pt x="4038" y="8267"/>
                    </a:lnTo>
                    <a:lnTo>
                      <a:pt x="4056" y="8267"/>
                    </a:lnTo>
                    <a:lnTo>
                      <a:pt x="4076" y="8267"/>
                    </a:lnTo>
                    <a:lnTo>
                      <a:pt x="4095" y="8286"/>
                    </a:lnTo>
                    <a:lnTo>
                      <a:pt x="4095" y="8305"/>
                    </a:lnTo>
                    <a:lnTo>
                      <a:pt x="4114" y="8344"/>
                    </a:lnTo>
                    <a:lnTo>
                      <a:pt x="4114" y="8363"/>
                    </a:lnTo>
                    <a:lnTo>
                      <a:pt x="4133" y="8363"/>
                    </a:lnTo>
                    <a:lnTo>
                      <a:pt x="4152" y="8381"/>
                    </a:lnTo>
                    <a:lnTo>
                      <a:pt x="4171" y="8381"/>
                    </a:lnTo>
                    <a:lnTo>
                      <a:pt x="4190" y="8401"/>
                    </a:lnTo>
                    <a:lnTo>
                      <a:pt x="4247" y="8401"/>
                    </a:lnTo>
                    <a:lnTo>
                      <a:pt x="4305" y="8401"/>
                    </a:lnTo>
                    <a:lnTo>
                      <a:pt x="4323" y="8401"/>
                    </a:lnTo>
                    <a:lnTo>
                      <a:pt x="4381" y="8420"/>
                    </a:lnTo>
                    <a:lnTo>
                      <a:pt x="4400" y="8420"/>
                    </a:lnTo>
                    <a:lnTo>
                      <a:pt x="4419" y="8420"/>
                    </a:lnTo>
                    <a:lnTo>
                      <a:pt x="4437" y="8401"/>
                    </a:lnTo>
                    <a:lnTo>
                      <a:pt x="4457" y="8381"/>
                    </a:lnTo>
                    <a:lnTo>
                      <a:pt x="4457" y="8363"/>
                    </a:lnTo>
                    <a:lnTo>
                      <a:pt x="4457" y="8344"/>
                    </a:lnTo>
                    <a:lnTo>
                      <a:pt x="4476" y="8325"/>
                    </a:lnTo>
                    <a:lnTo>
                      <a:pt x="4476" y="8305"/>
                    </a:lnTo>
                    <a:lnTo>
                      <a:pt x="4476" y="8286"/>
                    </a:lnTo>
                    <a:lnTo>
                      <a:pt x="4476" y="8267"/>
                    </a:lnTo>
                    <a:lnTo>
                      <a:pt x="4495" y="8249"/>
                    </a:lnTo>
                    <a:lnTo>
                      <a:pt x="4514" y="8229"/>
                    </a:lnTo>
                    <a:lnTo>
                      <a:pt x="4533" y="8229"/>
                    </a:lnTo>
                    <a:lnTo>
                      <a:pt x="4552" y="8229"/>
                    </a:lnTo>
                    <a:lnTo>
                      <a:pt x="4590" y="8210"/>
                    </a:lnTo>
                    <a:lnTo>
                      <a:pt x="4609" y="8210"/>
                    </a:lnTo>
                    <a:lnTo>
                      <a:pt x="4628" y="8210"/>
                    </a:lnTo>
                    <a:lnTo>
                      <a:pt x="4628" y="8229"/>
                    </a:lnTo>
                    <a:lnTo>
                      <a:pt x="4647" y="8229"/>
                    </a:lnTo>
                    <a:lnTo>
                      <a:pt x="4647" y="8249"/>
                    </a:lnTo>
                    <a:lnTo>
                      <a:pt x="4647" y="8267"/>
                    </a:lnTo>
                    <a:lnTo>
                      <a:pt x="4628" y="8305"/>
                    </a:lnTo>
                    <a:lnTo>
                      <a:pt x="4628" y="8344"/>
                    </a:lnTo>
                    <a:lnTo>
                      <a:pt x="4628" y="8363"/>
                    </a:lnTo>
                    <a:lnTo>
                      <a:pt x="4647" y="8363"/>
                    </a:lnTo>
                    <a:lnTo>
                      <a:pt x="4666" y="8381"/>
                    </a:lnTo>
                    <a:lnTo>
                      <a:pt x="4723" y="8401"/>
                    </a:lnTo>
                    <a:lnTo>
                      <a:pt x="4742" y="8401"/>
                    </a:lnTo>
                    <a:lnTo>
                      <a:pt x="4742" y="8381"/>
                    </a:lnTo>
                    <a:lnTo>
                      <a:pt x="4762" y="8381"/>
                    </a:lnTo>
                    <a:lnTo>
                      <a:pt x="4781" y="8381"/>
                    </a:lnTo>
                    <a:lnTo>
                      <a:pt x="4781" y="8401"/>
                    </a:lnTo>
                    <a:lnTo>
                      <a:pt x="4781" y="8420"/>
                    </a:lnTo>
                    <a:lnTo>
                      <a:pt x="4781" y="8439"/>
                    </a:lnTo>
                    <a:lnTo>
                      <a:pt x="4762" y="8458"/>
                    </a:lnTo>
                    <a:lnTo>
                      <a:pt x="4742" y="8458"/>
                    </a:lnTo>
                    <a:lnTo>
                      <a:pt x="4723" y="8458"/>
                    </a:lnTo>
                    <a:lnTo>
                      <a:pt x="4704" y="8458"/>
                    </a:lnTo>
                    <a:lnTo>
                      <a:pt x="4686" y="8458"/>
                    </a:lnTo>
                    <a:lnTo>
                      <a:pt x="4686" y="8477"/>
                    </a:lnTo>
                    <a:lnTo>
                      <a:pt x="4686" y="8496"/>
                    </a:lnTo>
                    <a:lnTo>
                      <a:pt x="4666" y="8496"/>
                    </a:lnTo>
                    <a:lnTo>
                      <a:pt x="4647" y="8515"/>
                    </a:lnTo>
                    <a:lnTo>
                      <a:pt x="4609" y="8610"/>
                    </a:lnTo>
                    <a:lnTo>
                      <a:pt x="4609" y="8629"/>
                    </a:lnTo>
                    <a:lnTo>
                      <a:pt x="4609" y="8648"/>
                    </a:lnTo>
                    <a:lnTo>
                      <a:pt x="4628" y="8667"/>
                    </a:lnTo>
                    <a:lnTo>
                      <a:pt x="4647" y="8706"/>
                    </a:lnTo>
                    <a:lnTo>
                      <a:pt x="4647" y="8725"/>
                    </a:lnTo>
                    <a:lnTo>
                      <a:pt x="4666" y="8725"/>
                    </a:lnTo>
                    <a:lnTo>
                      <a:pt x="4686" y="8743"/>
                    </a:lnTo>
                    <a:lnTo>
                      <a:pt x="4704" y="8762"/>
                    </a:lnTo>
                    <a:lnTo>
                      <a:pt x="4723" y="8782"/>
                    </a:lnTo>
                    <a:lnTo>
                      <a:pt x="4762" y="8801"/>
                    </a:lnTo>
                    <a:lnTo>
                      <a:pt x="4762" y="8820"/>
                    </a:lnTo>
                    <a:lnTo>
                      <a:pt x="4781" y="8839"/>
                    </a:lnTo>
                    <a:lnTo>
                      <a:pt x="4781" y="8858"/>
                    </a:lnTo>
                    <a:lnTo>
                      <a:pt x="4800" y="8877"/>
                    </a:lnTo>
                    <a:lnTo>
                      <a:pt x="4818" y="8896"/>
                    </a:lnTo>
                    <a:lnTo>
                      <a:pt x="4838" y="8915"/>
                    </a:lnTo>
                    <a:lnTo>
                      <a:pt x="4895" y="8877"/>
                    </a:lnTo>
                    <a:lnTo>
                      <a:pt x="4895" y="8858"/>
                    </a:lnTo>
                    <a:lnTo>
                      <a:pt x="4914" y="8858"/>
                    </a:lnTo>
                    <a:lnTo>
                      <a:pt x="4914" y="8839"/>
                    </a:lnTo>
                    <a:lnTo>
                      <a:pt x="4933" y="8801"/>
                    </a:lnTo>
                    <a:lnTo>
                      <a:pt x="4952" y="8782"/>
                    </a:lnTo>
                    <a:lnTo>
                      <a:pt x="4971" y="8782"/>
                    </a:lnTo>
                    <a:lnTo>
                      <a:pt x="5009" y="8839"/>
                    </a:lnTo>
                    <a:lnTo>
                      <a:pt x="5009" y="8877"/>
                    </a:lnTo>
                    <a:lnTo>
                      <a:pt x="5028" y="8877"/>
                    </a:lnTo>
                    <a:lnTo>
                      <a:pt x="5028" y="8915"/>
                    </a:lnTo>
                    <a:lnTo>
                      <a:pt x="5028" y="8934"/>
                    </a:lnTo>
                    <a:lnTo>
                      <a:pt x="5028" y="8953"/>
                    </a:lnTo>
                    <a:lnTo>
                      <a:pt x="5047" y="8972"/>
                    </a:lnTo>
                    <a:lnTo>
                      <a:pt x="5047" y="9010"/>
                    </a:lnTo>
                    <a:lnTo>
                      <a:pt x="5028" y="9029"/>
                    </a:lnTo>
                    <a:lnTo>
                      <a:pt x="5009" y="9048"/>
                    </a:lnTo>
                    <a:lnTo>
                      <a:pt x="4990" y="9048"/>
                    </a:lnTo>
                    <a:lnTo>
                      <a:pt x="4990" y="9067"/>
                    </a:lnTo>
                    <a:lnTo>
                      <a:pt x="4971" y="9087"/>
                    </a:lnTo>
                    <a:lnTo>
                      <a:pt x="4971" y="9106"/>
                    </a:lnTo>
                    <a:lnTo>
                      <a:pt x="4971" y="9124"/>
                    </a:lnTo>
                    <a:lnTo>
                      <a:pt x="4971" y="9143"/>
                    </a:lnTo>
                    <a:lnTo>
                      <a:pt x="4971" y="9220"/>
                    </a:lnTo>
                    <a:lnTo>
                      <a:pt x="5009" y="9220"/>
                    </a:lnTo>
                    <a:lnTo>
                      <a:pt x="5028" y="9220"/>
                    </a:lnTo>
                    <a:lnTo>
                      <a:pt x="5028" y="9239"/>
                    </a:lnTo>
                    <a:lnTo>
                      <a:pt x="5047" y="9239"/>
                    </a:lnTo>
                    <a:lnTo>
                      <a:pt x="5047" y="9258"/>
                    </a:lnTo>
                    <a:lnTo>
                      <a:pt x="5067" y="9277"/>
                    </a:lnTo>
                    <a:lnTo>
                      <a:pt x="5067" y="9296"/>
                    </a:lnTo>
                    <a:lnTo>
                      <a:pt x="5085" y="9315"/>
                    </a:lnTo>
                    <a:lnTo>
                      <a:pt x="5104" y="9334"/>
                    </a:lnTo>
                    <a:lnTo>
                      <a:pt x="5143" y="9334"/>
                    </a:lnTo>
                    <a:lnTo>
                      <a:pt x="5162" y="9353"/>
                    </a:lnTo>
                    <a:lnTo>
                      <a:pt x="5162" y="9372"/>
                    </a:lnTo>
                    <a:lnTo>
                      <a:pt x="5162" y="9391"/>
                    </a:lnTo>
                    <a:lnTo>
                      <a:pt x="5162" y="9410"/>
                    </a:lnTo>
                    <a:lnTo>
                      <a:pt x="5162" y="9429"/>
                    </a:lnTo>
                    <a:lnTo>
                      <a:pt x="5143" y="9468"/>
                    </a:lnTo>
                    <a:lnTo>
                      <a:pt x="5162" y="9486"/>
                    </a:lnTo>
                    <a:lnTo>
                      <a:pt x="5180" y="9486"/>
                    </a:lnTo>
                    <a:lnTo>
                      <a:pt x="5199" y="9468"/>
                    </a:lnTo>
                    <a:lnTo>
                      <a:pt x="5219" y="9448"/>
                    </a:lnTo>
                    <a:lnTo>
                      <a:pt x="5238" y="9429"/>
                    </a:lnTo>
                    <a:lnTo>
                      <a:pt x="5257" y="9429"/>
                    </a:lnTo>
                    <a:lnTo>
                      <a:pt x="5276" y="9448"/>
                    </a:lnTo>
                    <a:lnTo>
                      <a:pt x="5295" y="9486"/>
                    </a:lnTo>
                    <a:lnTo>
                      <a:pt x="5295" y="9505"/>
                    </a:lnTo>
                    <a:lnTo>
                      <a:pt x="5295" y="9544"/>
                    </a:lnTo>
                    <a:lnTo>
                      <a:pt x="5295" y="9563"/>
                    </a:lnTo>
                    <a:lnTo>
                      <a:pt x="5295" y="9582"/>
                    </a:lnTo>
                    <a:lnTo>
                      <a:pt x="5314" y="9600"/>
                    </a:lnTo>
                    <a:lnTo>
                      <a:pt x="5314" y="9620"/>
                    </a:lnTo>
                    <a:lnTo>
                      <a:pt x="5314" y="9639"/>
                    </a:lnTo>
                    <a:lnTo>
                      <a:pt x="5314" y="9658"/>
                    </a:lnTo>
                    <a:lnTo>
                      <a:pt x="5295" y="9696"/>
                    </a:lnTo>
                    <a:lnTo>
                      <a:pt x="5314" y="9715"/>
                    </a:lnTo>
                    <a:lnTo>
                      <a:pt x="5371" y="9715"/>
                    </a:lnTo>
                    <a:lnTo>
                      <a:pt x="5409" y="9734"/>
                    </a:lnTo>
                    <a:lnTo>
                      <a:pt x="5428" y="9753"/>
                    </a:lnTo>
                    <a:lnTo>
                      <a:pt x="5524" y="9715"/>
                    </a:lnTo>
                    <a:lnTo>
                      <a:pt x="5543" y="9715"/>
                    </a:lnTo>
                    <a:lnTo>
                      <a:pt x="5561" y="9734"/>
                    </a:lnTo>
                    <a:lnTo>
                      <a:pt x="5600" y="9810"/>
                    </a:lnTo>
                    <a:lnTo>
                      <a:pt x="5638" y="9849"/>
                    </a:lnTo>
                    <a:lnTo>
                      <a:pt x="5657" y="9849"/>
                    </a:lnTo>
                    <a:lnTo>
                      <a:pt x="5676" y="9849"/>
                    </a:lnTo>
                    <a:lnTo>
                      <a:pt x="5695" y="9849"/>
                    </a:lnTo>
                    <a:lnTo>
                      <a:pt x="5695" y="9829"/>
                    </a:lnTo>
                    <a:lnTo>
                      <a:pt x="5714" y="9829"/>
                    </a:lnTo>
                    <a:lnTo>
                      <a:pt x="5714" y="9810"/>
                    </a:lnTo>
                    <a:lnTo>
                      <a:pt x="5733" y="9829"/>
                    </a:lnTo>
                    <a:lnTo>
                      <a:pt x="5790" y="9867"/>
                    </a:lnTo>
                    <a:lnTo>
                      <a:pt x="5828" y="9905"/>
                    </a:lnTo>
                    <a:lnTo>
                      <a:pt x="5905" y="9944"/>
                    </a:lnTo>
                    <a:lnTo>
                      <a:pt x="5924" y="9963"/>
                    </a:lnTo>
                    <a:lnTo>
                      <a:pt x="5924" y="9981"/>
                    </a:lnTo>
                    <a:lnTo>
                      <a:pt x="5924" y="10001"/>
                    </a:lnTo>
                    <a:lnTo>
                      <a:pt x="5924" y="10020"/>
                    </a:lnTo>
                    <a:lnTo>
                      <a:pt x="5924" y="10039"/>
                    </a:lnTo>
                    <a:lnTo>
                      <a:pt x="5924" y="10058"/>
                    </a:lnTo>
                    <a:lnTo>
                      <a:pt x="5942" y="10077"/>
                    </a:lnTo>
                    <a:lnTo>
                      <a:pt x="5961" y="10096"/>
                    </a:lnTo>
                    <a:lnTo>
                      <a:pt x="5981" y="10096"/>
                    </a:lnTo>
                    <a:lnTo>
                      <a:pt x="6000" y="10096"/>
                    </a:lnTo>
                    <a:lnTo>
                      <a:pt x="6019" y="10077"/>
                    </a:lnTo>
                    <a:lnTo>
                      <a:pt x="6038" y="10077"/>
                    </a:lnTo>
                    <a:lnTo>
                      <a:pt x="6057" y="10077"/>
                    </a:lnTo>
                    <a:lnTo>
                      <a:pt x="6095" y="10096"/>
                    </a:lnTo>
                    <a:lnTo>
                      <a:pt x="6095" y="10134"/>
                    </a:lnTo>
                    <a:lnTo>
                      <a:pt x="6114" y="10134"/>
                    </a:lnTo>
                    <a:lnTo>
                      <a:pt x="6114" y="10153"/>
                    </a:lnTo>
                    <a:lnTo>
                      <a:pt x="6133" y="10191"/>
                    </a:lnTo>
                    <a:lnTo>
                      <a:pt x="6152" y="10210"/>
                    </a:lnTo>
                    <a:lnTo>
                      <a:pt x="6171" y="10210"/>
                    </a:lnTo>
                    <a:lnTo>
                      <a:pt x="6190" y="10230"/>
                    </a:lnTo>
                    <a:lnTo>
                      <a:pt x="6190" y="10248"/>
                    </a:lnTo>
                    <a:lnTo>
                      <a:pt x="6209" y="10267"/>
                    </a:lnTo>
                    <a:lnTo>
                      <a:pt x="6228" y="10248"/>
                    </a:lnTo>
                    <a:lnTo>
                      <a:pt x="6247" y="10230"/>
                    </a:lnTo>
                    <a:lnTo>
                      <a:pt x="6266" y="10230"/>
                    </a:lnTo>
                    <a:lnTo>
                      <a:pt x="6286" y="10230"/>
                    </a:lnTo>
                    <a:lnTo>
                      <a:pt x="6304" y="10230"/>
                    </a:lnTo>
                    <a:lnTo>
                      <a:pt x="6323" y="10230"/>
                    </a:lnTo>
                    <a:lnTo>
                      <a:pt x="6342" y="10230"/>
                    </a:lnTo>
                    <a:lnTo>
                      <a:pt x="6381" y="10230"/>
                    </a:lnTo>
                    <a:lnTo>
                      <a:pt x="6400" y="10230"/>
                    </a:lnTo>
                    <a:lnTo>
                      <a:pt x="6495" y="10191"/>
                    </a:lnTo>
                    <a:lnTo>
                      <a:pt x="6571" y="10172"/>
                    </a:lnTo>
                    <a:lnTo>
                      <a:pt x="6647" y="10115"/>
                    </a:lnTo>
                    <a:lnTo>
                      <a:pt x="6704" y="10096"/>
                    </a:lnTo>
                    <a:lnTo>
                      <a:pt x="6704" y="10077"/>
                    </a:lnTo>
                    <a:lnTo>
                      <a:pt x="6685" y="10058"/>
                    </a:lnTo>
                    <a:lnTo>
                      <a:pt x="6667" y="10039"/>
                    </a:lnTo>
                    <a:lnTo>
                      <a:pt x="6647" y="10020"/>
                    </a:lnTo>
                    <a:lnTo>
                      <a:pt x="6628" y="10001"/>
                    </a:lnTo>
                    <a:lnTo>
                      <a:pt x="6609" y="10001"/>
                    </a:lnTo>
                    <a:lnTo>
                      <a:pt x="6590" y="10001"/>
                    </a:lnTo>
                    <a:lnTo>
                      <a:pt x="6571" y="10001"/>
                    </a:lnTo>
                    <a:lnTo>
                      <a:pt x="6533" y="9981"/>
                    </a:lnTo>
                    <a:lnTo>
                      <a:pt x="6495" y="9981"/>
                    </a:lnTo>
                    <a:lnTo>
                      <a:pt x="6476" y="9981"/>
                    </a:lnTo>
                    <a:lnTo>
                      <a:pt x="6476" y="9963"/>
                    </a:lnTo>
                    <a:lnTo>
                      <a:pt x="6457" y="9944"/>
                    </a:lnTo>
                    <a:lnTo>
                      <a:pt x="6457" y="9925"/>
                    </a:lnTo>
                    <a:lnTo>
                      <a:pt x="6495" y="9829"/>
                    </a:lnTo>
                    <a:lnTo>
                      <a:pt x="6514" y="9810"/>
                    </a:lnTo>
                    <a:lnTo>
                      <a:pt x="6590" y="9734"/>
                    </a:lnTo>
                    <a:lnTo>
                      <a:pt x="6609" y="9715"/>
                    </a:lnTo>
                    <a:lnTo>
                      <a:pt x="6685" y="9696"/>
                    </a:lnTo>
                    <a:lnTo>
                      <a:pt x="6704" y="9696"/>
                    </a:lnTo>
                    <a:lnTo>
                      <a:pt x="6781" y="9639"/>
                    </a:lnTo>
                    <a:lnTo>
                      <a:pt x="6799" y="9639"/>
                    </a:lnTo>
                    <a:lnTo>
                      <a:pt x="6838" y="9639"/>
                    </a:lnTo>
                    <a:lnTo>
                      <a:pt x="6838" y="9620"/>
                    </a:lnTo>
                    <a:lnTo>
                      <a:pt x="6876" y="9582"/>
                    </a:lnTo>
                    <a:lnTo>
                      <a:pt x="6895" y="9563"/>
                    </a:lnTo>
                    <a:lnTo>
                      <a:pt x="6895" y="9544"/>
                    </a:lnTo>
                    <a:lnTo>
                      <a:pt x="6914" y="9524"/>
                    </a:lnTo>
                    <a:lnTo>
                      <a:pt x="6933" y="9468"/>
                    </a:lnTo>
                    <a:lnTo>
                      <a:pt x="6933" y="9448"/>
                    </a:lnTo>
                    <a:lnTo>
                      <a:pt x="6952" y="9448"/>
                    </a:lnTo>
                    <a:lnTo>
                      <a:pt x="6971" y="9429"/>
                    </a:lnTo>
                    <a:lnTo>
                      <a:pt x="6971" y="9410"/>
                    </a:lnTo>
                    <a:lnTo>
                      <a:pt x="6990" y="9391"/>
                    </a:lnTo>
                    <a:lnTo>
                      <a:pt x="6990" y="9372"/>
                    </a:lnTo>
                    <a:lnTo>
                      <a:pt x="6990" y="9334"/>
                    </a:lnTo>
                    <a:lnTo>
                      <a:pt x="6990" y="9315"/>
                    </a:lnTo>
                    <a:lnTo>
                      <a:pt x="6990" y="9277"/>
                    </a:lnTo>
                    <a:lnTo>
                      <a:pt x="6952" y="9239"/>
                    </a:lnTo>
                    <a:lnTo>
                      <a:pt x="6952" y="9220"/>
                    </a:lnTo>
                    <a:lnTo>
                      <a:pt x="6952" y="9201"/>
                    </a:lnTo>
                    <a:lnTo>
                      <a:pt x="6952" y="9182"/>
                    </a:lnTo>
                    <a:lnTo>
                      <a:pt x="6952" y="9124"/>
                    </a:lnTo>
                    <a:lnTo>
                      <a:pt x="6952" y="9067"/>
                    </a:lnTo>
                    <a:lnTo>
                      <a:pt x="7009" y="8915"/>
                    </a:lnTo>
                    <a:lnTo>
                      <a:pt x="7009" y="8896"/>
                    </a:lnTo>
                    <a:lnTo>
                      <a:pt x="7028" y="8896"/>
                    </a:lnTo>
                    <a:lnTo>
                      <a:pt x="7028" y="8877"/>
                    </a:lnTo>
                    <a:lnTo>
                      <a:pt x="7009" y="8858"/>
                    </a:lnTo>
                    <a:lnTo>
                      <a:pt x="7009" y="8839"/>
                    </a:lnTo>
                    <a:lnTo>
                      <a:pt x="6971" y="8820"/>
                    </a:lnTo>
                    <a:lnTo>
                      <a:pt x="6971" y="8801"/>
                    </a:lnTo>
                    <a:lnTo>
                      <a:pt x="6952" y="8782"/>
                    </a:lnTo>
                    <a:lnTo>
                      <a:pt x="6933" y="8762"/>
                    </a:lnTo>
                    <a:lnTo>
                      <a:pt x="6933" y="8743"/>
                    </a:lnTo>
                    <a:lnTo>
                      <a:pt x="6933" y="8706"/>
                    </a:lnTo>
                    <a:lnTo>
                      <a:pt x="6914" y="8648"/>
                    </a:lnTo>
                    <a:lnTo>
                      <a:pt x="6914" y="8610"/>
                    </a:lnTo>
                    <a:lnTo>
                      <a:pt x="6895" y="8591"/>
                    </a:lnTo>
                    <a:lnTo>
                      <a:pt x="6876" y="8572"/>
                    </a:lnTo>
                    <a:lnTo>
                      <a:pt x="6857" y="8572"/>
                    </a:lnTo>
                    <a:lnTo>
                      <a:pt x="6838" y="8553"/>
                    </a:lnTo>
                    <a:lnTo>
                      <a:pt x="6819" y="8553"/>
                    </a:lnTo>
                    <a:lnTo>
                      <a:pt x="6762" y="8572"/>
                    </a:lnTo>
                    <a:lnTo>
                      <a:pt x="6743" y="8572"/>
                    </a:lnTo>
                    <a:lnTo>
                      <a:pt x="6723" y="8553"/>
                    </a:lnTo>
                    <a:lnTo>
                      <a:pt x="6723" y="8534"/>
                    </a:lnTo>
                    <a:lnTo>
                      <a:pt x="6743" y="8515"/>
                    </a:lnTo>
                    <a:lnTo>
                      <a:pt x="6762" y="8496"/>
                    </a:lnTo>
                    <a:lnTo>
                      <a:pt x="6762" y="8477"/>
                    </a:lnTo>
                    <a:lnTo>
                      <a:pt x="6762" y="8458"/>
                    </a:lnTo>
                    <a:lnTo>
                      <a:pt x="6762" y="8439"/>
                    </a:lnTo>
                    <a:lnTo>
                      <a:pt x="6762" y="8420"/>
                    </a:lnTo>
                    <a:lnTo>
                      <a:pt x="6838" y="8363"/>
                    </a:lnTo>
                    <a:lnTo>
                      <a:pt x="6857" y="8344"/>
                    </a:lnTo>
                    <a:lnTo>
                      <a:pt x="6876" y="8325"/>
                    </a:lnTo>
                    <a:lnTo>
                      <a:pt x="6876" y="8286"/>
                    </a:lnTo>
                    <a:lnTo>
                      <a:pt x="6857" y="8267"/>
                    </a:lnTo>
                    <a:lnTo>
                      <a:pt x="6838" y="8267"/>
                    </a:lnTo>
                    <a:lnTo>
                      <a:pt x="6704" y="8229"/>
                    </a:lnTo>
                    <a:lnTo>
                      <a:pt x="6704" y="8210"/>
                    </a:lnTo>
                    <a:lnTo>
                      <a:pt x="6704" y="8191"/>
                    </a:lnTo>
                    <a:lnTo>
                      <a:pt x="6704" y="8172"/>
                    </a:lnTo>
                    <a:lnTo>
                      <a:pt x="6704" y="8153"/>
                    </a:lnTo>
                    <a:lnTo>
                      <a:pt x="6743" y="8096"/>
                    </a:lnTo>
                    <a:lnTo>
                      <a:pt x="6799" y="7982"/>
                    </a:lnTo>
                    <a:lnTo>
                      <a:pt x="6781" y="7944"/>
                    </a:lnTo>
                    <a:lnTo>
                      <a:pt x="6781" y="7905"/>
                    </a:lnTo>
                    <a:lnTo>
                      <a:pt x="6781" y="7848"/>
                    </a:lnTo>
                    <a:lnTo>
                      <a:pt x="6781" y="7829"/>
                    </a:lnTo>
                    <a:lnTo>
                      <a:pt x="6799" y="7829"/>
                    </a:lnTo>
                    <a:lnTo>
                      <a:pt x="6819" y="7848"/>
                    </a:lnTo>
                    <a:lnTo>
                      <a:pt x="6819" y="7886"/>
                    </a:lnTo>
                    <a:lnTo>
                      <a:pt x="6819" y="7905"/>
                    </a:lnTo>
                    <a:lnTo>
                      <a:pt x="6838" y="7924"/>
                    </a:lnTo>
                    <a:lnTo>
                      <a:pt x="6857" y="7924"/>
                    </a:lnTo>
                    <a:lnTo>
                      <a:pt x="6857" y="7944"/>
                    </a:lnTo>
                    <a:lnTo>
                      <a:pt x="6876" y="7963"/>
                    </a:lnTo>
                    <a:lnTo>
                      <a:pt x="6895" y="7982"/>
                    </a:lnTo>
                    <a:lnTo>
                      <a:pt x="6895" y="8000"/>
                    </a:lnTo>
                    <a:lnTo>
                      <a:pt x="6914" y="8000"/>
                    </a:lnTo>
                    <a:lnTo>
                      <a:pt x="6971" y="8000"/>
                    </a:lnTo>
                    <a:lnTo>
                      <a:pt x="6990" y="7982"/>
                    </a:lnTo>
                    <a:lnTo>
                      <a:pt x="7009" y="7963"/>
                    </a:lnTo>
                    <a:lnTo>
                      <a:pt x="7028" y="7944"/>
                    </a:lnTo>
                    <a:lnTo>
                      <a:pt x="7028" y="7924"/>
                    </a:lnTo>
                    <a:lnTo>
                      <a:pt x="7028" y="7905"/>
                    </a:lnTo>
                    <a:lnTo>
                      <a:pt x="7028" y="7886"/>
                    </a:lnTo>
                    <a:lnTo>
                      <a:pt x="7028" y="7868"/>
                    </a:lnTo>
                    <a:lnTo>
                      <a:pt x="7048" y="7848"/>
                    </a:lnTo>
                    <a:lnTo>
                      <a:pt x="7048" y="7829"/>
                    </a:lnTo>
                    <a:lnTo>
                      <a:pt x="7028" y="7829"/>
                    </a:lnTo>
                    <a:lnTo>
                      <a:pt x="7028" y="7810"/>
                    </a:lnTo>
                    <a:lnTo>
                      <a:pt x="7009" y="7810"/>
                    </a:lnTo>
                    <a:lnTo>
                      <a:pt x="6990" y="7829"/>
                    </a:lnTo>
                    <a:lnTo>
                      <a:pt x="6971" y="7829"/>
                    </a:lnTo>
                    <a:lnTo>
                      <a:pt x="6933" y="7810"/>
                    </a:lnTo>
                    <a:lnTo>
                      <a:pt x="6914" y="7810"/>
                    </a:lnTo>
                    <a:lnTo>
                      <a:pt x="6876" y="7810"/>
                    </a:lnTo>
                    <a:lnTo>
                      <a:pt x="6857" y="7810"/>
                    </a:lnTo>
                    <a:lnTo>
                      <a:pt x="6857" y="7791"/>
                    </a:lnTo>
                    <a:lnTo>
                      <a:pt x="6857" y="7753"/>
                    </a:lnTo>
                    <a:lnTo>
                      <a:pt x="6857" y="7734"/>
                    </a:lnTo>
                    <a:lnTo>
                      <a:pt x="6857" y="7715"/>
                    </a:lnTo>
                    <a:lnTo>
                      <a:pt x="6857" y="7696"/>
                    </a:lnTo>
                    <a:lnTo>
                      <a:pt x="6838" y="7639"/>
                    </a:lnTo>
                    <a:lnTo>
                      <a:pt x="6838" y="7619"/>
                    </a:lnTo>
                    <a:lnTo>
                      <a:pt x="6876" y="7619"/>
                    </a:lnTo>
                    <a:lnTo>
                      <a:pt x="6895" y="7619"/>
                    </a:lnTo>
                    <a:lnTo>
                      <a:pt x="6914" y="7639"/>
                    </a:lnTo>
                    <a:lnTo>
                      <a:pt x="6933" y="7658"/>
                    </a:lnTo>
                    <a:lnTo>
                      <a:pt x="6952" y="7677"/>
                    </a:lnTo>
                    <a:lnTo>
                      <a:pt x="6971" y="7677"/>
                    </a:lnTo>
                    <a:lnTo>
                      <a:pt x="7009" y="7696"/>
                    </a:lnTo>
                    <a:lnTo>
                      <a:pt x="7028" y="7715"/>
                    </a:lnTo>
                    <a:lnTo>
                      <a:pt x="7048" y="7715"/>
                    </a:lnTo>
                    <a:lnTo>
                      <a:pt x="7066" y="7715"/>
                    </a:lnTo>
                    <a:lnTo>
                      <a:pt x="7085" y="7696"/>
                    </a:lnTo>
                    <a:lnTo>
                      <a:pt x="7124" y="7677"/>
                    </a:lnTo>
                    <a:lnTo>
                      <a:pt x="7124" y="7658"/>
                    </a:lnTo>
                    <a:lnTo>
                      <a:pt x="7143" y="7658"/>
                    </a:lnTo>
                    <a:lnTo>
                      <a:pt x="7162" y="7677"/>
                    </a:lnTo>
                    <a:lnTo>
                      <a:pt x="7180" y="7677"/>
                    </a:lnTo>
                    <a:lnTo>
                      <a:pt x="7180" y="7658"/>
                    </a:lnTo>
                    <a:lnTo>
                      <a:pt x="7200" y="7658"/>
                    </a:lnTo>
                    <a:lnTo>
                      <a:pt x="7200" y="7619"/>
                    </a:lnTo>
                    <a:lnTo>
                      <a:pt x="7200" y="7601"/>
                    </a:lnTo>
                    <a:lnTo>
                      <a:pt x="7180" y="7543"/>
                    </a:lnTo>
                    <a:lnTo>
                      <a:pt x="7200" y="7543"/>
                    </a:lnTo>
                    <a:lnTo>
                      <a:pt x="7200" y="7524"/>
                    </a:lnTo>
                    <a:lnTo>
                      <a:pt x="7219" y="7524"/>
                    </a:lnTo>
                    <a:lnTo>
                      <a:pt x="7219" y="7505"/>
                    </a:lnTo>
                    <a:lnTo>
                      <a:pt x="7238" y="7505"/>
                    </a:lnTo>
                    <a:lnTo>
                      <a:pt x="7238" y="7487"/>
                    </a:lnTo>
                    <a:lnTo>
                      <a:pt x="7238" y="7467"/>
                    </a:lnTo>
                    <a:lnTo>
                      <a:pt x="7257" y="7467"/>
                    </a:lnTo>
                    <a:lnTo>
                      <a:pt x="7276" y="7448"/>
                    </a:lnTo>
                    <a:lnTo>
                      <a:pt x="7333" y="7467"/>
                    </a:lnTo>
                    <a:lnTo>
                      <a:pt x="7371" y="7467"/>
                    </a:lnTo>
                    <a:lnTo>
                      <a:pt x="7409" y="7448"/>
                    </a:lnTo>
                    <a:lnTo>
                      <a:pt x="7466" y="7448"/>
                    </a:lnTo>
                    <a:lnTo>
                      <a:pt x="7466" y="7429"/>
                    </a:lnTo>
                    <a:lnTo>
                      <a:pt x="7485" y="7429"/>
                    </a:lnTo>
                    <a:lnTo>
                      <a:pt x="7485" y="7448"/>
                    </a:lnTo>
                    <a:lnTo>
                      <a:pt x="7485" y="7467"/>
                    </a:lnTo>
                    <a:lnTo>
                      <a:pt x="7466" y="7487"/>
                    </a:lnTo>
                    <a:lnTo>
                      <a:pt x="7447" y="7524"/>
                    </a:lnTo>
                    <a:lnTo>
                      <a:pt x="7447" y="7543"/>
                    </a:lnTo>
                    <a:lnTo>
                      <a:pt x="7447" y="7563"/>
                    </a:lnTo>
                    <a:lnTo>
                      <a:pt x="7466" y="7582"/>
                    </a:lnTo>
                    <a:lnTo>
                      <a:pt x="7485" y="7601"/>
                    </a:lnTo>
                    <a:lnTo>
                      <a:pt x="7485" y="7619"/>
                    </a:lnTo>
                    <a:lnTo>
                      <a:pt x="7466" y="7619"/>
                    </a:lnTo>
                    <a:lnTo>
                      <a:pt x="7447" y="7619"/>
                    </a:lnTo>
                    <a:lnTo>
                      <a:pt x="7428" y="7619"/>
                    </a:lnTo>
                    <a:lnTo>
                      <a:pt x="7409" y="7619"/>
                    </a:lnTo>
                    <a:lnTo>
                      <a:pt x="7390" y="7601"/>
                    </a:lnTo>
                    <a:lnTo>
                      <a:pt x="7390" y="7619"/>
                    </a:lnTo>
                    <a:lnTo>
                      <a:pt x="7371" y="7639"/>
                    </a:lnTo>
                    <a:lnTo>
                      <a:pt x="7390" y="7639"/>
                    </a:lnTo>
                    <a:lnTo>
                      <a:pt x="7390" y="7658"/>
                    </a:lnTo>
                    <a:lnTo>
                      <a:pt x="7409" y="7677"/>
                    </a:lnTo>
                    <a:lnTo>
                      <a:pt x="7447" y="7677"/>
                    </a:lnTo>
                    <a:lnTo>
                      <a:pt x="7485" y="7677"/>
                    </a:lnTo>
                    <a:lnTo>
                      <a:pt x="7505" y="7677"/>
                    </a:lnTo>
                    <a:lnTo>
                      <a:pt x="7561" y="7658"/>
                    </a:lnTo>
                    <a:lnTo>
                      <a:pt x="7581" y="7658"/>
                    </a:lnTo>
                    <a:lnTo>
                      <a:pt x="7581" y="7677"/>
                    </a:lnTo>
                    <a:lnTo>
                      <a:pt x="7581" y="7696"/>
                    </a:lnTo>
                    <a:lnTo>
                      <a:pt x="7561" y="7715"/>
                    </a:lnTo>
                    <a:lnTo>
                      <a:pt x="7542" y="7734"/>
                    </a:lnTo>
                    <a:lnTo>
                      <a:pt x="7524" y="7734"/>
                    </a:lnTo>
                    <a:lnTo>
                      <a:pt x="7505" y="7753"/>
                    </a:lnTo>
                    <a:lnTo>
                      <a:pt x="7466" y="7753"/>
                    </a:lnTo>
                    <a:lnTo>
                      <a:pt x="7447" y="7753"/>
                    </a:lnTo>
                    <a:lnTo>
                      <a:pt x="7428" y="7753"/>
                    </a:lnTo>
                    <a:lnTo>
                      <a:pt x="7409" y="7734"/>
                    </a:lnTo>
                    <a:lnTo>
                      <a:pt x="7390" y="7734"/>
                    </a:lnTo>
                    <a:lnTo>
                      <a:pt x="7371" y="7715"/>
                    </a:lnTo>
                    <a:lnTo>
                      <a:pt x="7333" y="7677"/>
                    </a:lnTo>
                    <a:lnTo>
                      <a:pt x="7314" y="7677"/>
                    </a:lnTo>
                    <a:lnTo>
                      <a:pt x="7295" y="7677"/>
                    </a:lnTo>
                    <a:lnTo>
                      <a:pt x="7295" y="7696"/>
                    </a:lnTo>
                    <a:lnTo>
                      <a:pt x="7314" y="7715"/>
                    </a:lnTo>
                    <a:lnTo>
                      <a:pt x="7333" y="7734"/>
                    </a:lnTo>
                    <a:lnTo>
                      <a:pt x="7333" y="7753"/>
                    </a:lnTo>
                    <a:lnTo>
                      <a:pt x="7333" y="7772"/>
                    </a:lnTo>
                    <a:lnTo>
                      <a:pt x="7333" y="7791"/>
                    </a:lnTo>
                    <a:lnTo>
                      <a:pt x="7333" y="7810"/>
                    </a:lnTo>
                    <a:lnTo>
                      <a:pt x="7295" y="7829"/>
                    </a:lnTo>
                    <a:lnTo>
                      <a:pt x="7295" y="7848"/>
                    </a:lnTo>
                    <a:lnTo>
                      <a:pt x="7295" y="7868"/>
                    </a:lnTo>
                    <a:lnTo>
                      <a:pt x="7295" y="7886"/>
                    </a:lnTo>
                    <a:lnTo>
                      <a:pt x="7314" y="7905"/>
                    </a:lnTo>
                    <a:lnTo>
                      <a:pt x="7333" y="7905"/>
                    </a:lnTo>
                    <a:lnTo>
                      <a:pt x="7352" y="7905"/>
                    </a:lnTo>
                    <a:lnTo>
                      <a:pt x="7371" y="7924"/>
                    </a:lnTo>
                    <a:lnTo>
                      <a:pt x="7428" y="7905"/>
                    </a:lnTo>
                    <a:lnTo>
                      <a:pt x="7466" y="7905"/>
                    </a:lnTo>
                    <a:lnTo>
                      <a:pt x="7505" y="7924"/>
                    </a:lnTo>
                    <a:lnTo>
                      <a:pt x="7561" y="7944"/>
                    </a:lnTo>
                    <a:lnTo>
                      <a:pt x="7600" y="7944"/>
                    </a:lnTo>
                    <a:lnTo>
                      <a:pt x="7638" y="7944"/>
                    </a:lnTo>
                    <a:lnTo>
                      <a:pt x="7771" y="7905"/>
                    </a:lnTo>
                    <a:lnTo>
                      <a:pt x="7828" y="7905"/>
                    </a:lnTo>
                    <a:lnTo>
                      <a:pt x="7905" y="7886"/>
                    </a:lnTo>
                    <a:lnTo>
                      <a:pt x="7981" y="7848"/>
                    </a:lnTo>
                    <a:lnTo>
                      <a:pt x="8000" y="7829"/>
                    </a:lnTo>
                    <a:lnTo>
                      <a:pt x="8019" y="7829"/>
                    </a:lnTo>
                    <a:lnTo>
                      <a:pt x="8038" y="7829"/>
                    </a:lnTo>
                    <a:lnTo>
                      <a:pt x="8057" y="7848"/>
                    </a:lnTo>
                    <a:lnTo>
                      <a:pt x="8076" y="7868"/>
                    </a:lnTo>
                    <a:lnTo>
                      <a:pt x="8114" y="7924"/>
                    </a:lnTo>
                    <a:lnTo>
                      <a:pt x="8114" y="7944"/>
                    </a:lnTo>
                    <a:lnTo>
                      <a:pt x="8114" y="7963"/>
                    </a:lnTo>
                    <a:lnTo>
                      <a:pt x="8114" y="7982"/>
                    </a:lnTo>
                    <a:lnTo>
                      <a:pt x="8114" y="8000"/>
                    </a:lnTo>
                    <a:lnTo>
                      <a:pt x="8114" y="8020"/>
                    </a:lnTo>
                    <a:lnTo>
                      <a:pt x="8133" y="8039"/>
                    </a:lnTo>
                    <a:lnTo>
                      <a:pt x="8171" y="8077"/>
                    </a:lnTo>
                    <a:lnTo>
                      <a:pt x="8190" y="8210"/>
                    </a:lnTo>
                    <a:lnTo>
                      <a:pt x="8190" y="8229"/>
                    </a:lnTo>
                    <a:lnTo>
                      <a:pt x="8171" y="8229"/>
                    </a:lnTo>
                    <a:lnTo>
                      <a:pt x="8171" y="8249"/>
                    </a:lnTo>
                    <a:lnTo>
                      <a:pt x="8152" y="8267"/>
                    </a:lnTo>
                    <a:lnTo>
                      <a:pt x="8133" y="8267"/>
                    </a:lnTo>
                    <a:lnTo>
                      <a:pt x="8114" y="8267"/>
                    </a:lnTo>
                    <a:lnTo>
                      <a:pt x="8076" y="8229"/>
                    </a:lnTo>
                    <a:lnTo>
                      <a:pt x="8057" y="8229"/>
                    </a:lnTo>
                    <a:lnTo>
                      <a:pt x="8038" y="8229"/>
                    </a:lnTo>
                    <a:lnTo>
                      <a:pt x="8038" y="8249"/>
                    </a:lnTo>
                    <a:lnTo>
                      <a:pt x="8019" y="8267"/>
                    </a:lnTo>
                    <a:lnTo>
                      <a:pt x="8000" y="8305"/>
                    </a:lnTo>
                    <a:lnTo>
                      <a:pt x="8000" y="8325"/>
                    </a:lnTo>
                    <a:lnTo>
                      <a:pt x="8019" y="8344"/>
                    </a:lnTo>
                    <a:lnTo>
                      <a:pt x="8019" y="8363"/>
                    </a:lnTo>
                    <a:lnTo>
                      <a:pt x="8019" y="8420"/>
                    </a:lnTo>
                    <a:lnTo>
                      <a:pt x="8038" y="8439"/>
                    </a:lnTo>
                    <a:lnTo>
                      <a:pt x="8038" y="8458"/>
                    </a:lnTo>
                    <a:lnTo>
                      <a:pt x="8057" y="8458"/>
                    </a:lnTo>
                    <a:lnTo>
                      <a:pt x="8057" y="8477"/>
                    </a:lnTo>
                    <a:lnTo>
                      <a:pt x="8076" y="8477"/>
                    </a:lnTo>
                    <a:lnTo>
                      <a:pt x="8095" y="8496"/>
                    </a:lnTo>
                    <a:lnTo>
                      <a:pt x="8095" y="8515"/>
                    </a:lnTo>
                    <a:lnTo>
                      <a:pt x="8095" y="8553"/>
                    </a:lnTo>
                    <a:lnTo>
                      <a:pt x="8076" y="8572"/>
                    </a:lnTo>
                    <a:lnTo>
                      <a:pt x="8038" y="8629"/>
                    </a:lnTo>
                    <a:lnTo>
                      <a:pt x="8019" y="8667"/>
                    </a:lnTo>
                    <a:lnTo>
                      <a:pt x="8019" y="8686"/>
                    </a:lnTo>
                    <a:lnTo>
                      <a:pt x="8038" y="8706"/>
                    </a:lnTo>
                    <a:lnTo>
                      <a:pt x="8038" y="8725"/>
                    </a:lnTo>
                    <a:lnTo>
                      <a:pt x="8095" y="8762"/>
                    </a:lnTo>
                    <a:lnTo>
                      <a:pt x="8114" y="8782"/>
                    </a:lnTo>
                    <a:lnTo>
                      <a:pt x="8095" y="8782"/>
                    </a:lnTo>
                    <a:lnTo>
                      <a:pt x="8076" y="8820"/>
                    </a:lnTo>
                    <a:lnTo>
                      <a:pt x="8038" y="8858"/>
                    </a:lnTo>
                    <a:lnTo>
                      <a:pt x="8038" y="8877"/>
                    </a:lnTo>
                    <a:lnTo>
                      <a:pt x="8019" y="8896"/>
                    </a:lnTo>
                    <a:lnTo>
                      <a:pt x="8019" y="8915"/>
                    </a:lnTo>
                    <a:lnTo>
                      <a:pt x="8000" y="8934"/>
                    </a:lnTo>
                    <a:lnTo>
                      <a:pt x="7981" y="8915"/>
                    </a:lnTo>
                    <a:lnTo>
                      <a:pt x="7962" y="8896"/>
                    </a:lnTo>
                    <a:lnTo>
                      <a:pt x="7942" y="8896"/>
                    </a:lnTo>
                    <a:lnTo>
                      <a:pt x="7923" y="8896"/>
                    </a:lnTo>
                    <a:lnTo>
                      <a:pt x="7886" y="8934"/>
                    </a:lnTo>
                    <a:lnTo>
                      <a:pt x="7866" y="8934"/>
                    </a:lnTo>
                    <a:lnTo>
                      <a:pt x="7847" y="8934"/>
                    </a:lnTo>
                    <a:lnTo>
                      <a:pt x="7828" y="8915"/>
                    </a:lnTo>
                    <a:lnTo>
                      <a:pt x="7809" y="8896"/>
                    </a:lnTo>
                    <a:lnTo>
                      <a:pt x="7790" y="8896"/>
                    </a:lnTo>
                    <a:lnTo>
                      <a:pt x="7771" y="8877"/>
                    </a:lnTo>
                    <a:lnTo>
                      <a:pt x="7752" y="8877"/>
                    </a:lnTo>
                    <a:lnTo>
                      <a:pt x="7752" y="8858"/>
                    </a:lnTo>
                    <a:lnTo>
                      <a:pt x="7733" y="8877"/>
                    </a:lnTo>
                    <a:lnTo>
                      <a:pt x="7714" y="8915"/>
                    </a:lnTo>
                    <a:lnTo>
                      <a:pt x="7695" y="8934"/>
                    </a:lnTo>
                    <a:lnTo>
                      <a:pt x="7695" y="8953"/>
                    </a:lnTo>
                    <a:lnTo>
                      <a:pt x="7695" y="9010"/>
                    </a:lnTo>
                    <a:lnTo>
                      <a:pt x="7714" y="9029"/>
                    </a:lnTo>
                    <a:lnTo>
                      <a:pt x="7714" y="9048"/>
                    </a:lnTo>
                    <a:lnTo>
                      <a:pt x="7733" y="9067"/>
                    </a:lnTo>
                    <a:lnTo>
                      <a:pt x="7809" y="9106"/>
                    </a:lnTo>
                    <a:lnTo>
                      <a:pt x="7828" y="9124"/>
                    </a:lnTo>
                    <a:lnTo>
                      <a:pt x="7828" y="9163"/>
                    </a:lnTo>
                    <a:lnTo>
                      <a:pt x="7828" y="9182"/>
                    </a:lnTo>
                    <a:lnTo>
                      <a:pt x="7886" y="9182"/>
                    </a:lnTo>
                    <a:lnTo>
                      <a:pt x="7905" y="9201"/>
                    </a:lnTo>
                    <a:lnTo>
                      <a:pt x="7923" y="9201"/>
                    </a:lnTo>
                    <a:lnTo>
                      <a:pt x="7942" y="9220"/>
                    </a:lnTo>
                    <a:lnTo>
                      <a:pt x="7962" y="9220"/>
                    </a:lnTo>
                    <a:lnTo>
                      <a:pt x="7962" y="9201"/>
                    </a:lnTo>
                    <a:lnTo>
                      <a:pt x="7981" y="9182"/>
                    </a:lnTo>
                    <a:lnTo>
                      <a:pt x="7981" y="9163"/>
                    </a:lnTo>
                    <a:lnTo>
                      <a:pt x="8000" y="9124"/>
                    </a:lnTo>
                    <a:lnTo>
                      <a:pt x="8000" y="9106"/>
                    </a:lnTo>
                    <a:lnTo>
                      <a:pt x="7981" y="9067"/>
                    </a:lnTo>
                    <a:lnTo>
                      <a:pt x="7981" y="9048"/>
                    </a:lnTo>
                    <a:lnTo>
                      <a:pt x="8000" y="9048"/>
                    </a:lnTo>
                    <a:lnTo>
                      <a:pt x="8019" y="9048"/>
                    </a:lnTo>
                    <a:lnTo>
                      <a:pt x="8038" y="9067"/>
                    </a:lnTo>
                    <a:lnTo>
                      <a:pt x="8057" y="9067"/>
                    </a:lnTo>
                    <a:lnTo>
                      <a:pt x="8057" y="9087"/>
                    </a:lnTo>
                    <a:lnTo>
                      <a:pt x="8076" y="9087"/>
                    </a:lnTo>
                    <a:lnTo>
                      <a:pt x="8114" y="9087"/>
                    </a:lnTo>
                    <a:lnTo>
                      <a:pt x="8152" y="9067"/>
                    </a:lnTo>
                    <a:lnTo>
                      <a:pt x="8209" y="9048"/>
                    </a:lnTo>
                    <a:lnTo>
                      <a:pt x="8304" y="8991"/>
                    </a:lnTo>
                    <a:lnTo>
                      <a:pt x="8323" y="8972"/>
                    </a:lnTo>
                    <a:lnTo>
                      <a:pt x="8343" y="8953"/>
                    </a:lnTo>
                    <a:lnTo>
                      <a:pt x="8343" y="8934"/>
                    </a:lnTo>
                    <a:lnTo>
                      <a:pt x="8343" y="8915"/>
                    </a:lnTo>
                    <a:lnTo>
                      <a:pt x="8323" y="8896"/>
                    </a:lnTo>
                    <a:lnTo>
                      <a:pt x="8323" y="8877"/>
                    </a:lnTo>
                    <a:lnTo>
                      <a:pt x="8343" y="8858"/>
                    </a:lnTo>
                    <a:lnTo>
                      <a:pt x="8457" y="8782"/>
                    </a:lnTo>
                    <a:lnTo>
                      <a:pt x="8495" y="8743"/>
                    </a:lnTo>
                    <a:lnTo>
                      <a:pt x="8495" y="8725"/>
                    </a:lnTo>
                    <a:lnTo>
                      <a:pt x="8495" y="8706"/>
                    </a:lnTo>
                    <a:lnTo>
                      <a:pt x="8495" y="8667"/>
                    </a:lnTo>
                    <a:lnTo>
                      <a:pt x="8495" y="8648"/>
                    </a:lnTo>
                    <a:lnTo>
                      <a:pt x="8495" y="8610"/>
                    </a:lnTo>
                    <a:lnTo>
                      <a:pt x="8495" y="8572"/>
                    </a:lnTo>
                    <a:lnTo>
                      <a:pt x="8495" y="8553"/>
                    </a:lnTo>
                    <a:lnTo>
                      <a:pt x="8495" y="8534"/>
                    </a:lnTo>
                    <a:lnTo>
                      <a:pt x="8514" y="8496"/>
                    </a:lnTo>
                    <a:lnTo>
                      <a:pt x="8514" y="8477"/>
                    </a:lnTo>
                    <a:lnTo>
                      <a:pt x="8514" y="8458"/>
                    </a:lnTo>
                    <a:lnTo>
                      <a:pt x="8533" y="8458"/>
                    </a:lnTo>
                    <a:lnTo>
                      <a:pt x="8552" y="8439"/>
                    </a:lnTo>
                    <a:lnTo>
                      <a:pt x="8571" y="8439"/>
                    </a:lnTo>
                    <a:lnTo>
                      <a:pt x="8590" y="8439"/>
                    </a:lnTo>
                    <a:lnTo>
                      <a:pt x="8590" y="8458"/>
                    </a:lnTo>
                    <a:lnTo>
                      <a:pt x="8590" y="8477"/>
                    </a:lnTo>
                    <a:lnTo>
                      <a:pt x="8590" y="8496"/>
                    </a:lnTo>
                    <a:lnTo>
                      <a:pt x="8609" y="8515"/>
                    </a:lnTo>
                    <a:lnTo>
                      <a:pt x="8628" y="8534"/>
                    </a:lnTo>
                    <a:lnTo>
                      <a:pt x="8648" y="8534"/>
                    </a:lnTo>
                    <a:lnTo>
                      <a:pt x="8666" y="8534"/>
                    </a:lnTo>
                    <a:lnTo>
                      <a:pt x="8704" y="8534"/>
                    </a:lnTo>
                    <a:lnTo>
                      <a:pt x="8743" y="8534"/>
                    </a:lnTo>
                    <a:lnTo>
                      <a:pt x="8800" y="8553"/>
                    </a:lnTo>
                    <a:lnTo>
                      <a:pt x="8838" y="8553"/>
                    </a:lnTo>
                    <a:lnTo>
                      <a:pt x="8876" y="8572"/>
                    </a:lnTo>
                    <a:lnTo>
                      <a:pt x="8933" y="8553"/>
                    </a:lnTo>
                    <a:lnTo>
                      <a:pt x="8952" y="8553"/>
                    </a:lnTo>
                    <a:lnTo>
                      <a:pt x="8952" y="8572"/>
                    </a:lnTo>
                    <a:lnTo>
                      <a:pt x="8971" y="8591"/>
                    </a:lnTo>
                    <a:lnTo>
                      <a:pt x="8971" y="8610"/>
                    </a:lnTo>
                    <a:lnTo>
                      <a:pt x="8971" y="8629"/>
                    </a:lnTo>
                    <a:lnTo>
                      <a:pt x="8990" y="8629"/>
                    </a:lnTo>
                    <a:lnTo>
                      <a:pt x="9009" y="8629"/>
                    </a:lnTo>
                    <a:lnTo>
                      <a:pt x="9029" y="8629"/>
                    </a:lnTo>
                    <a:lnTo>
                      <a:pt x="9047" y="8629"/>
                    </a:lnTo>
                    <a:lnTo>
                      <a:pt x="9047" y="8610"/>
                    </a:lnTo>
                    <a:lnTo>
                      <a:pt x="9066" y="8610"/>
                    </a:lnTo>
                    <a:lnTo>
                      <a:pt x="9066" y="8553"/>
                    </a:lnTo>
                    <a:lnTo>
                      <a:pt x="9085" y="8553"/>
                    </a:lnTo>
                    <a:lnTo>
                      <a:pt x="9085" y="8534"/>
                    </a:lnTo>
                    <a:lnTo>
                      <a:pt x="9105" y="8515"/>
                    </a:lnTo>
                    <a:lnTo>
                      <a:pt x="9143" y="8496"/>
                    </a:lnTo>
                    <a:lnTo>
                      <a:pt x="9181" y="8496"/>
                    </a:lnTo>
                    <a:lnTo>
                      <a:pt x="9200" y="8496"/>
                    </a:lnTo>
                    <a:lnTo>
                      <a:pt x="9200" y="8515"/>
                    </a:lnTo>
                    <a:lnTo>
                      <a:pt x="9200" y="8534"/>
                    </a:lnTo>
                    <a:lnTo>
                      <a:pt x="9181" y="8572"/>
                    </a:lnTo>
                    <a:lnTo>
                      <a:pt x="9181" y="8591"/>
                    </a:lnTo>
                    <a:lnTo>
                      <a:pt x="9200" y="8610"/>
                    </a:lnTo>
                    <a:lnTo>
                      <a:pt x="9276" y="8667"/>
                    </a:lnTo>
                    <a:lnTo>
                      <a:pt x="9295" y="8686"/>
                    </a:lnTo>
                    <a:lnTo>
                      <a:pt x="9333" y="8706"/>
                    </a:lnTo>
                    <a:lnTo>
                      <a:pt x="9371" y="8706"/>
                    </a:lnTo>
                    <a:lnTo>
                      <a:pt x="9390" y="8686"/>
                    </a:lnTo>
                    <a:lnTo>
                      <a:pt x="9410" y="8686"/>
                    </a:lnTo>
                    <a:lnTo>
                      <a:pt x="9428" y="8686"/>
                    </a:lnTo>
                    <a:lnTo>
                      <a:pt x="9447" y="8686"/>
                    </a:lnTo>
                    <a:lnTo>
                      <a:pt x="9466" y="8667"/>
                    </a:lnTo>
                    <a:lnTo>
                      <a:pt x="9466" y="8648"/>
                    </a:lnTo>
                    <a:lnTo>
                      <a:pt x="9486" y="8629"/>
                    </a:lnTo>
                    <a:lnTo>
                      <a:pt x="9486" y="8610"/>
                    </a:lnTo>
                    <a:lnTo>
                      <a:pt x="9486" y="8591"/>
                    </a:lnTo>
                    <a:lnTo>
                      <a:pt x="9466" y="8553"/>
                    </a:lnTo>
                    <a:lnTo>
                      <a:pt x="9410" y="8477"/>
                    </a:lnTo>
                    <a:lnTo>
                      <a:pt x="9390" y="8458"/>
                    </a:lnTo>
                    <a:lnTo>
                      <a:pt x="9390" y="8420"/>
                    </a:lnTo>
                    <a:lnTo>
                      <a:pt x="9390" y="8325"/>
                    </a:lnTo>
                    <a:lnTo>
                      <a:pt x="9371" y="8286"/>
                    </a:lnTo>
                    <a:lnTo>
                      <a:pt x="9371" y="8267"/>
                    </a:lnTo>
                    <a:lnTo>
                      <a:pt x="9390" y="8229"/>
                    </a:lnTo>
                    <a:lnTo>
                      <a:pt x="9390" y="8210"/>
                    </a:lnTo>
                    <a:lnTo>
                      <a:pt x="9390" y="8191"/>
                    </a:lnTo>
                    <a:lnTo>
                      <a:pt x="9371" y="8153"/>
                    </a:lnTo>
                    <a:lnTo>
                      <a:pt x="9371" y="8134"/>
                    </a:lnTo>
                    <a:lnTo>
                      <a:pt x="9390" y="8134"/>
                    </a:lnTo>
                    <a:lnTo>
                      <a:pt x="9390" y="8115"/>
                    </a:lnTo>
                    <a:lnTo>
                      <a:pt x="9410" y="8115"/>
                    </a:lnTo>
                    <a:lnTo>
                      <a:pt x="9428" y="8134"/>
                    </a:lnTo>
                    <a:lnTo>
                      <a:pt x="9447" y="8134"/>
                    </a:lnTo>
                    <a:lnTo>
                      <a:pt x="9466" y="8134"/>
                    </a:lnTo>
                    <a:lnTo>
                      <a:pt x="9486" y="8153"/>
                    </a:lnTo>
                    <a:lnTo>
                      <a:pt x="9486" y="8172"/>
                    </a:lnTo>
                    <a:lnTo>
                      <a:pt x="9505" y="8191"/>
                    </a:lnTo>
                    <a:lnTo>
                      <a:pt x="9486" y="8229"/>
                    </a:lnTo>
                    <a:lnTo>
                      <a:pt x="9505" y="8229"/>
                    </a:lnTo>
                    <a:lnTo>
                      <a:pt x="9524" y="8229"/>
                    </a:lnTo>
                    <a:lnTo>
                      <a:pt x="9542" y="8229"/>
                    </a:lnTo>
                    <a:lnTo>
                      <a:pt x="9562" y="8229"/>
                    </a:lnTo>
                    <a:lnTo>
                      <a:pt x="9676" y="8172"/>
                    </a:lnTo>
                    <a:lnTo>
                      <a:pt x="9695" y="8153"/>
                    </a:lnTo>
                    <a:lnTo>
                      <a:pt x="9695" y="8134"/>
                    </a:lnTo>
                    <a:lnTo>
                      <a:pt x="9695" y="8115"/>
                    </a:lnTo>
                    <a:lnTo>
                      <a:pt x="9695" y="8077"/>
                    </a:lnTo>
                    <a:lnTo>
                      <a:pt x="9676" y="8020"/>
                    </a:lnTo>
                    <a:lnTo>
                      <a:pt x="9676" y="7982"/>
                    </a:lnTo>
                    <a:lnTo>
                      <a:pt x="9657" y="7963"/>
                    </a:lnTo>
                    <a:lnTo>
                      <a:pt x="9638" y="7944"/>
                    </a:lnTo>
                    <a:lnTo>
                      <a:pt x="9581" y="7886"/>
                    </a:lnTo>
                    <a:lnTo>
                      <a:pt x="9562" y="7886"/>
                    </a:lnTo>
                    <a:lnTo>
                      <a:pt x="9542" y="7886"/>
                    </a:lnTo>
                    <a:lnTo>
                      <a:pt x="9524" y="7886"/>
                    </a:lnTo>
                    <a:lnTo>
                      <a:pt x="9466" y="7886"/>
                    </a:lnTo>
                    <a:lnTo>
                      <a:pt x="9428" y="7868"/>
                    </a:lnTo>
                    <a:lnTo>
                      <a:pt x="9371" y="7772"/>
                    </a:lnTo>
                    <a:lnTo>
                      <a:pt x="9352" y="7772"/>
                    </a:lnTo>
                    <a:lnTo>
                      <a:pt x="9352" y="7753"/>
                    </a:lnTo>
                    <a:lnTo>
                      <a:pt x="9352" y="7734"/>
                    </a:lnTo>
                    <a:lnTo>
                      <a:pt x="9371" y="7734"/>
                    </a:lnTo>
                    <a:lnTo>
                      <a:pt x="9371" y="7715"/>
                    </a:lnTo>
                    <a:lnTo>
                      <a:pt x="9410" y="7715"/>
                    </a:lnTo>
                    <a:lnTo>
                      <a:pt x="9428" y="7715"/>
                    </a:lnTo>
                    <a:lnTo>
                      <a:pt x="9447" y="7715"/>
                    </a:lnTo>
                    <a:lnTo>
                      <a:pt x="9466" y="7696"/>
                    </a:lnTo>
                    <a:lnTo>
                      <a:pt x="9466" y="7677"/>
                    </a:lnTo>
                    <a:lnTo>
                      <a:pt x="9486" y="7658"/>
                    </a:lnTo>
                    <a:lnTo>
                      <a:pt x="9466" y="7639"/>
                    </a:lnTo>
                    <a:lnTo>
                      <a:pt x="9466" y="7619"/>
                    </a:lnTo>
                    <a:lnTo>
                      <a:pt x="9447" y="7563"/>
                    </a:lnTo>
                    <a:lnTo>
                      <a:pt x="9428" y="7524"/>
                    </a:lnTo>
                    <a:lnTo>
                      <a:pt x="9428" y="7505"/>
                    </a:lnTo>
                    <a:lnTo>
                      <a:pt x="9428" y="7487"/>
                    </a:lnTo>
                    <a:lnTo>
                      <a:pt x="9447" y="7467"/>
                    </a:lnTo>
                    <a:lnTo>
                      <a:pt x="9466" y="7467"/>
                    </a:lnTo>
                    <a:lnTo>
                      <a:pt x="9486" y="7448"/>
                    </a:lnTo>
                    <a:lnTo>
                      <a:pt x="9524" y="7448"/>
                    </a:lnTo>
                    <a:lnTo>
                      <a:pt x="9619" y="7391"/>
                    </a:lnTo>
                    <a:lnTo>
                      <a:pt x="9638" y="7391"/>
                    </a:lnTo>
                    <a:lnTo>
                      <a:pt x="9657" y="7391"/>
                    </a:lnTo>
                    <a:lnTo>
                      <a:pt x="9676" y="7391"/>
                    </a:lnTo>
                    <a:lnTo>
                      <a:pt x="9733" y="7391"/>
                    </a:lnTo>
                    <a:lnTo>
                      <a:pt x="9867" y="7334"/>
                    </a:lnTo>
                    <a:lnTo>
                      <a:pt x="9886" y="7334"/>
                    </a:lnTo>
                    <a:lnTo>
                      <a:pt x="9904" y="7353"/>
                    </a:lnTo>
                    <a:lnTo>
                      <a:pt x="9923" y="7353"/>
                    </a:lnTo>
                    <a:lnTo>
                      <a:pt x="9943" y="7334"/>
                    </a:lnTo>
                    <a:lnTo>
                      <a:pt x="9962" y="7334"/>
                    </a:lnTo>
                    <a:lnTo>
                      <a:pt x="9981" y="7334"/>
                    </a:lnTo>
                    <a:lnTo>
                      <a:pt x="10000" y="7353"/>
                    </a:lnTo>
                    <a:lnTo>
                      <a:pt x="10019" y="7372"/>
                    </a:lnTo>
                    <a:lnTo>
                      <a:pt x="10038" y="7372"/>
                    </a:lnTo>
                    <a:lnTo>
                      <a:pt x="10057" y="7353"/>
                    </a:lnTo>
                    <a:lnTo>
                      <a:pt x="10076" y="7353"/>
                    </a:lnTo>
                    <a:lnTo>
                      <a:pt x="10076" y="7334"/>
                    </a:lnTo>
                    <a:lnTo>
                      <a:pt x="10095" y="7334"/>
                    </a:lnTo>
                    <a:lnTo>
                      <a:pt x="10114" y="7315"/>
                    </a:lnTo>
                    <a:lnTo>
                      <a:pt x="10114" y="7296"/>
                    </a:lnTo>
                    <a:lnTo>
                      <a:pt x="10114" y="7258"/>
                    </a:lnTo>
                    <a:lnTo>
                      <a:pt x="10133" y="7239"/>
                    </a:lnTo>
                    <a:lnTo>
                      <a:pt x="10133" y="7220"/>
                    </a:lnTo>
                    <a:lnTo>
                      <a:pt x="10133" y="7201"/>
                    </a:lnTo>
                    <a:lnTo>
                      <a:pt x="10095" y="7162"/>
                    </a:lnTo>
                    <a:lnTo>
                      <a:pt x="10095" y="7143"/>
                    </a:lnTo>
                    <a:lnTo>
                      <a:pt x="10076" y="7125"/>
                    </a:lnTo>
                    <a:lnTo>
                      <a:pt x="10076" y="7106"/>
                    </a:lnTo>
                    <a:lnTo>
                      <a:pt x="10095" y="7086"/>
                    </a:lnTo>
                    <a:lnTo>
                      <a:pt x="10095" y="7067"/>
                    </a:lnTo>
                    <a:lnTo>
                      <a:pt x="10095" y="7048"/>
                    </a:lnTo>
                    <a:lnTo>
                      <a:pt x="10076" y="7029"/>
                    </a:lnTo>
                    <a:lnTo>
                      <a:pt x="10057" y="7010"/>
                    </a:lnTo>
                    <a:lnTo>
                      <a:pt x="10057" y="6991"/>
                    </a:lnTo>
                    <a:lnTo>
                      <a:pt x="10076" y="6972"/>
                    </a:lnTo>
                    <a:lnTo>
                      <a:pt x="10076" y="6953"/>
                    </a:lnTo>
                    <a:lnTo>
                      <a:pt x="10076" y="6934"/>
                    </a:lnTo>
                    <a:lnTo>
                      <a:pt x="10076" y="6915"/>
                    </a:lnTo>
                    <a:lnTo>
                      <a:pt x="10057" y="6896"/>
                    </a:lnTo>
                    <a:lnTo>
                      <a:pt x="10038" y="6896"/>
                    </a:lnTo>
                    <a:lnTo>
                      <a:pt x="10019" y="6896"/>
                    </a:lnTo>
                    <a:lnTo>
                      <a:pt x="9981" y="6896"/>
                    </a:lnTo>
                    <a:lnTo>
                      <a:pt x="9962" y="6915"/>
                    </a:lnTo>
                    <a:lnTo>
                      <a:pt x="9923" y="6934"/>
                    </a:lnTo>
                    <a:lnTo>
                      <a:pt x="9904" y="6953"/>
                    </a:lnTo>
                    <a:lnTo>
                      <a:pt x="9904" y="6991"/>
                    </a:lnTo>
                    <a:lnTo>
                      <a:pt x="9886" y="7010"/>
                    </a:lnTo>
                    <a:lnTo>
                      <a:pt x="9867" y="7029"/>
                    </a:lnTo>
                    <a:lnTo>
                      <a:pt x="9828" y="7048"/>
                    </a:lnTo>
                    <a:lnTo>
                      <a:pt x="9809" y="7029"/>
                    </a:lnTo>
                    <a:lnTo>
                      <a:pt x="9790" y="7029"/>
                    </a:lnTo>
                    <a:lnTo>
                      <a:pt x="9771" y="7029"/>
                    </a:lnTo>
                    <a:lnTo>
                      <a:pt x="9752" y="7010"/>
                    </a:lnTo>
                    <a:lnTo>
                      <a:pt x="9733" y="7029"/>
                    </a:lnTo>
                    <a:lnTo>
                      <a:pt x="9695" y="7029"/>
                    </a:lnTo>
                    <a:lnTo>
                      <a:pt x="9657" y="7067"/>
                    </a:lnTo>
                    <a:lnTo>
                      <a:pt x="9619" y="7067"/>
                    </a:lnTo>
                    <a:lnTo>
                      <a:pt x="9562" y="7067"/>
                    </a:lnTo>
                    <a:lnTo>
                      <a:pt x="9542" y="7086"/>
                    </a:lnTo>
                    <a:lnTo>
                      <a:pt x="9524" y="7086"/>
                    </a:lnTo>
                    <a:lnTo>
                      <a:pt x="9466" y="7048"/>
                    </a:lnTo>
                    <a:lnTo>
                      <a:pt x="9410" y="7029"/>
                    </a:lnTo>
                    <a:lnTo>
                      <a:pt x="9390" y="7029"/>
                    </a:lnTo>
                    <a:lnTo>
                      <a:pt x="9352" y="7048"/>
                    </a:lnTo>
                    <a:lnTo>
                      <a:pt x="9333" y="7048"/>
                    </a:lnTo>
                    <a:lnTo>
                      <a:pt x="9314" y="7048"/>
                    </a:lnTo>
                    <a:lnTo>
                      <a:pt x="9257" y="7010"/>
                    </a:lnTo>
                    <a:lnTo>
                      <a:pt x="9257" y="6991"/>
                    </a:lnTo>
                    <a:lnTo>
                      <a:pt x="9238" y="6991"/>
                    </a:lnTo>
                    <a:lnTo>
                      <a:pt x="9219" y="6991"/>
                    </a:lnTo>
                    <a:lnTo>
                      <a:pt x="9200" y="6991"/>
                    </a:lnTo>
                    <a:lnTo>
                      <a:pt x="9181" y="6991"/>
                    </a:lnTo>
                    <a:lnTo>
                      <a:pt x="9161" y="6972"/>
                    </a:lnTo>
                    <a:lnTo>
                      <a:pt x="9124" y="6915"/>
                    </a:lnTo>
                    <a:lnTo>
                      <a:pt x="9124" y="6896"/>
                    </a:lnTo>
                    <a:lnTo>
                      <a:pt x="9105" y="6896"/>
                    </a:lnTo>
                    <a:lnTo>
                      <a:pt x="9085" y="6896"/>
                    </a:lnTo>
                    <a:lnTo>
                      <a:pt x="9066" y="6896"/>
                    </a:lnTo>
                    <a:lnTo>
                      <a:pt x="9066" y="6877"/>
                    </a:lnTo>
                    <a:lnTo>
                      <a:pt x="9047" y="6877"/>
                    </a:lnTo>
                    <a:lnTo>
                      <a:pt x="9047" y="6858"/>
                    </a:lnTo>
                    <a:lnTo>
                      <a:pt x="9047" y="6820"/>
                    </a:lnTo>
                    <a:lnTo>
                      <a:pt x="9009" y="6744"/>
                    </a:lnTo>
                    <a:lnTo>
                      <a:pt x="8971" y="6553"/>
                    </a:lnTo>
                    <a:lnTo>
                      <a:pt x="8971" y="6534"/>
                    </a:lnTo>
                    <a:lnTo>
                      <a:pt x="8971" y="6515"/>
                    </a:lnTo>
                    <a:lnTo>
                      <a:pt x="8952" y="6496"/>
                    </a:lnTo>
                    <a:lnTo>
                      <a:pt x="8971" y="6477"/>
                    </a:lnTo>
                    <a:lnTo>
                      <a:pt x="8990" y="6477"/>
                    </a:lnTo>
                    <a:lnTo>
                      <a:pt x="9009" y="6477"/>
                    </a:lnTo>
                    <a:lnTo>
                      <a:pt x="9009" y="6458"/>
                    </a:lnTo>
                    <a:lnTo>
                      <a:pt x="9009" y="6400"/>
                    </a:lnTo>
                    <a:lnTo>
                      <a:pt x="9009" y="6382"/>
                    </a:lnTo>
                    <a:lnTo>
                      <a:pt x="9009" y="6363"/>
                    </a:lnTo>
                    <a:lnTo>
                      <a:pt x="9047" y="6324"/>
                    </a:lnTo>
                    <a:lnTo>
                      <a:pt x="9066" y="6305"/>
                    </a:lnTo>
                    <a:lnTo>
                      <a:pt x="9085" y="6286"/>
                    </a:lnTo>
                    <a:lnTo>
                      <a:pt x="9105" y="6268"/>
                    </a:lnTo>
                    <a:lnTo>
                      <a:pt x="9124" y="6268"/>
                    </a:lnTo>
                    <a:lnTo>
                      <a:pt x="9143" y="6268"/>
                    </a:lnTo>
                    <a:lnTo>
                      <a:pt x="9143" y="6248"/>
                    </a:lnTo>
                    <a:lnTo>
                      <a:pt x="9161" y="6229"/>
                    </a:lnTo>
                    <a:lnTo>
                      <a:pt x="9161" y="6210"/>
                    </a:lnTo>
                    <a:lnTo>
                      <a:pt x="9181" y="6210"/>
                    </a:lnTo>
                    <a:lnTo>
                      <a:pt x="9257" y="6229"/>
                    </a:lnTo>
                    <a:lnTo>
                      <a:pt x="9276" y="6229"/>
                    </a:lnTo>
                    <a:lnTo>
                      <a:pt x="9295" y="6210"/>
                    </a:lnTo>
                    <a:lnTo>
                      <a:pt x="9314" y="6191"/>
                    </a:lnTo>
                    <a:lnTo>
                      <a:pt x="9333" y="6172"/>
                    </a:lnTo>
                    <a:lnTo>
                      <a:pt x="9352" y="6172"/>
                    </a:lnTo>
                    <a:lnTo>
                      <a:pt x="9352" y="6153"/>
                    </a:lnTo>
                    <a:lnTo>
                      <a:pt x="9371" y="6153"/>
                    </a:lnTo>
                    <a:lnTo>
                      <a:pt x="9371" y="6134"/>
                    </a:lnTo>
                    <a:lnTo>
                      <a:pt x="9371" y="6115"/>
                    </a:lnTo>
                    <a:lnTo>
                      <a:pt x="9390" y="6096"/>
                    </a:lnTo>
                    <a:lnTo>
                      <a:pt x="9390" y="6077"/>
                    </a:lnTo>
                    <a:lnTo>
                      <a:pt x="9466" y="6039"/>
                    </a:lnTo>
                    <a:lnTo>
                      <a:pt x="9486" y="6019"/>
                    </a:lnTo>
                    <a:lnTo>
                      <a:pt x="9486" y="6001"/>
                    </a:lnTo>
                    <a:lnTo>
                      <a:pt x="9486" y="5982"/>
                    </a:lnTo>
                    <a:lnTo>
                      <a:pt x="9505" y="5982"/>
                    </a:lnTo>
                    <a:lnTo>
                      <a:pt x="9505" y="5963"/>
                    </a:lnTo>
                    <a:lnTo>
                      <a:pt x="9542" y="5963"/>
                    </a:lnTo>
                    <a:lnTo>
                      <a:pt x="9562" y="5943"/>
                    </a:lnTo>
                    <a:lnTo>
                      <a:pt x="9581" y="5924"/>
                    </a:lnTo>
                    <a:lnTo>
                      <a:pt x="9619" y="5905"/>
                    </a:lnTo>
                    <a:lnTo>
                      <a:pt x="9638" y="5887"/>
                    </a:lnTo>
                    <a:lnTo>
                      <a:pt x="9638" y="5867"/>
                    </a:lnTo>
                    <a:lnTo>
                      <a:pt x="9657" y="5867"/>
                    </a:lnTo>
                    <a:lnTo>
                      <a:pt x="9695" y="5848"/>
                    </a:lnTo>
                    <a:lnTo>
                      <a:pt x="9714" y="5848"/>
                    </a:lnTo>
                    <a:lnTo>
                      <a:pt x="9733" y="5848"/>
                    </a:lnTo>
                    <a:lnTo>
                      <a:pt x="9733" y="5829"/>
                    </a:lnTo>
                    <a:lnTo>
                      <a:pt x="9752" y="5829"/>
                    </a:lnTo>
                    <a:lnTo>
                      <a:pt x="9752" y="5791"/>
                    </a:lnTo>
                    <a:lnTo>
                      <a:pt x="9790" y="5772"/>
                    </a:lnTo>
                    <a:lnTo>
                      <a:pt x="9828" y="5772"/>
                    </a:lnTo>
                    <a:lnTo>
                      <a:pt x="9867" y="5772"/>
                    </a:lnTo>
                    <a:lnTo>
                      <a:pt x="9886" y="5753"/>
                    </a:lnTo>
                    <a:lnTo>
                      <a:pt x="9923" y="5734"/>
                    </a:lnTo>
                    <a:lnTo>
                      <a:pt x="9943" y="5715"/>
                    </a:lnTo>
                    <a:lnTo>
                      <a:pt x="9962" y="5696"/>
                    </a:lnTo>
                    <a:lnTo>
                      <a:pt x="9981" y="5677"/>
                    </a:lnTo>
                    <a:lnTo>
                      <a:pt x="10000" y="5677"/>
                    </a:lnTo>
                    <a:lnTo>
                      <a:pt x="10000" y="5658"/>
                    </a:lnTo>
                    <a:lnTo>
                      <a:pt x="10019" y="5638"/>
                    </a:lnTo>
                    <a:lnTo>
                      <a:pt x="10038" y="5601"/>
                    </a:lnTo>
                    <a:lnTo>
                      <a:pt x="10057" y="5582"/>
                    </a:lnTo>
                    <a:lnTo>
                      <a:pt x="10076" y="5582"/>
                    </a:lnTo>
                    <a:lnTo>
                      <a:pt x="10114" y="5582"/>
                    </a:lnTo>
                    <a:lnTo>
                      <a:pt x="10133" y="5582"/>
                    </a:lnTo>
                    <a:lnTo>
                      <a:pt x="10152" y="5582"/>
                    </a:lnTo>
                    <a:lnTo>
                      <a:pt x="10171" y="5582"/>
                    </a:lnTo>
                    <a:lnTo>
                      <a:pt x="10171" y="5562"/>
                    </a:lnTo>
                    <a:lnTo>
                      <a:pt x="10171" y="5543"/>
                    </a:lnTo>
                    <a:lnTo>
                      <a:pt x="10190" y="5524"/>
                    </a:lnTo>
                    <a:lnTo>
                      <a:pt x="10209" y="5506"/>
                    </a:lnTo>
                    <a:lnTo>
                      <a:pt x="10267" y="5524"/>
                    </a:lnTo>
                    <a:lnTo>
                      <a:pt x="10285" y="5506"/>
                    </a:lnTo>
                    <a:lnTo>
                      <a:pt x="10304" y="5506"/>
                    </a:lnTo>
                    <a:lnTo>
                      <a:pt x="10343" y="5467"/>
                    </a:lnTo>
                    <a:lnTo>
                      <a:pt x="10419" y="5410"/>
                    </a:lnTo>
                    <a:lnTo>
                      <a:pt x="10438" y="5410"/>
                    </a:lnTo>
                    <a:lnTo>
                      <a:pt x="10457" y="5410"/>
                    </a:lnTo>
                    <a:lnTo>
                      <a:pt x="10495" y="5391"/>
                    </a:lnTo>
                    <a:lnTo>
                      <a:pt x="10514" y="5391"/>
                    </a:lnTo>
                    <a:lnTo>
                      <a:pt x="10533" y="5391"/>
                    </a:lnTo>
                    <a:lnTo>
                      <a:pt x="10552" y="5372"/>
                    </a:lnTo>
                    <a:lnTo>
                      <a:pt x="10571" y="5334"/>
                    </a:lnTo>
                    <a:lnTo>
                      <a:pt x="10609" y="5315"/>
                    </a:lnTo>
                    <a:lnTo>
                      <a:pt x="10666" y="5315"/>
                    </a:lnTo>
                    <a:lnTo>
                      <a:pt x="10685" y="5277"/>
                    </a:lnTo>
                    <a:lnTo>
                      <a:pt x="10666" y="5239"/>
                    </a:lnTo>
                    <a:lnTo>
                      <a:pt x="10743" y="5220"/>
                    </a:lnTo>
                    <a:lnTo>
                      <a:pt x="10761" y="5201"/>
                    </a:lnTo>
                    <a:lnTo>
                      <a:pt x="10761" y="5181"/>
                    </a:lnTo>
                    <a:lnTo>
                      <a:pt x="10761" y="5162"/>
                    </a:lnTo>
                    <a:lnTo>
                      <a:pt x="10781" y="5162"/>
                    </a:lnTo>
                    <a:lnTo>
                      <a:pt x="10800" y="5162"/>
                    </a:lnTo>
                    <a:lnTo>
                      <a:pt x="10819" y="5162"/>
                    </a:lnTo>
                    <a:lnTo>
                      <a:pt x="10838" y="5144"/>
                    </a:lnTo>
                    <a:lnTo>
                      <a:pt x="10876" y="5125"/>
                    </a:lnTo>
                    <a:lnTo>
                      <a:pt x="10914" y="5105"/>
                    </a:lnTo>
                    <a:lnTo>
                      <a:pt x="10933" y="5125"/>
                    </a:lnTo>
                    <a:lnTo>
                      <a:pt x="10952" y="5125"/>
                    </a:lnTo>
                    <a:lnTo>
                      <a:pt x="10971" y="5144"/>
                    </a:lnTo>
                    <a:lnTo>
                      <a:pt x="11010" y="5125"/>
                    </a:lnTo>
                    <a:lnTo>
                      <a:pt x="11010" y="5105"/>
                    </a:lnTo>
                    <a:lnTo>
                      <a:pt x="11010" y="5067"/>
                    </a:lnTo>
                    <a:lnTo>
                      <a:pt x="11028" y="5067"/>
                    </a:lnTo>
                    <a:lnTo>
                      <a:pt x="11028" y="5048"/>
                    </a:lnTo>
                    <a:lnTo>
                      <a:pt x="11028" y="5029"/>
                    </a:lnTo>
                    <a:lnTo>
                      <a:pt x="11028" y="5010"/>
                    </a:lnTo>
                    <a:lnTo>
                      <a:pt x="11028" y="4991"/>
                    </a:lnTo>
                    <a:lnTo>
                      <a:pt x="11028" y="4972"/>
                    </a:lnTo>
                    <a:lnTo>
                      <a:pt x="11066" y="4972"/>
                    </a:lnTo>
                    <a:lnTo>
                      <a:pt x="11105" y="4991"/>
                    </a:lnTo>
                    <a:lnTo>
                      <a:pt x="11124" y="4972"/>
                    </a:lnTo>
                    <a:lnTo>
                      <a:pt x="11124" y="4934"/>
                    </a:lnTo>
                    <a:lnTo>
                      <a:pt x="11142" y="4934"/>
                    </a:lnTo>
                    <a:lnTo>
                      <a:pt x="11162" y="4934"/>
                    </a:lnTo>
                    <a:lnTo>
                      <a:pt x="11162" y="4915"/>
                    </a:lnTo>
                    <a:lnTo>
                      <a:pt x="11142" y="4915"/>
                    </a:lnTo>
                    <a:lnTo>
                      <a:pt x="11142" y="4896"/>
                    </a:lnTo>
                    <a:lnTo>
                      <a:pt x="11124" y="4877"/>
                    </a:lnTo>
                    <a:lnTo>
                      <a:pt x="11124" y="4858"/>
                    </a:lnTo>
                    <a:lnTo>
                      <a:pt x="11142" y="4858"/>
                    </a:lnTo>
                    <a:lnTo>
                      <a:pt x="11162" y="4858"/>
                    </a:lnTo>
                    <a:lnTo>
                      <a:pt x="11162" y="4839"/>
                    </a:lnTo>
                    <a:lnTo>
                      <a:pt x="11219" y="4800"/>
                    </a:lnTo>
                    <a:lnTo>
                      <a:pt x="11219" y="478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88" name="Freeform 70">
                <a:extLst>
                  <a:ext uri="{FF2B5EF4-FFF2-40B4-BE49-F238E27FC236}">
                    <a16:creationId xmlns:a16="http://schemas.microsoft.com/office/drawing/2014/main" id="{6112D743-48ED-D043-8347-8508AA6A5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44888" y="3238500"/>
                <a:ext cx="1412875" cy="1584325"/>
              </a:xfrm>
              <a:custGeom>
                <a:avLst/>
                <a:gdLst>
                  <a:gd name="T0" fmla="*/ 2147483646 w 3926"/>
                  <a:gd name="T1" fmla="*/ 2147483646 h 4401"/>
                  <a:gd name="T2" fmla="*/ 2147483646 w 3926"/>
                  <a:gd name="T3" fmla="*/ 2147483646 h 4401"/>
                  <a:gd name="T4" fmla="*/ 2147483646 w 3926"/>
                  <a:gd name="T5" fmla="*/ 2147483646 h 4401"/>
                  <a:gd name="T6" fmla="*/ 2147483646 w 3926"/>
                  <a:gd name="T7" fmla="*/ 2147483646 h 4401"/>
                  <a:gd name="T8" fmla="*/ 2147483646 w 3926"/>
                  <a:gd name="T9" fmla="*/ 2147483646 h 4401"/>
                  <a:gd name="T10" fmla="*/ 2147483646 w 3926"/>
                  <a:gd name="T11" fmla="*/ 2147483646 h 4401"/>
                  <a:gd name="T12" fmla="*/ 2147483646 w 3926"/>
                  <a:gd name="T13" fmla="*/ 2147483646 h 4401"/>
                  <a:gd name="T14" fmla="*/ 2147483646 w 3926"/>
                  <a:gd name="T15" fmla="*/ 2147483646 h 4401"/>
                  <a:gd name="T16" fmla="*/ 2147483646 w 3926"/>
                  <a:gd name="T17" fmla="*/ 2147483646 h 4401"/>
                  <a:gd name="T18" fmla="*/ 2147483646 w 3926"/>
                  <a:gd name="T19" fmla="*/ 2147483646 h 4401"/>
                  <a:gd name="T20" fmla="*/ 2147483646 w 3926"/>
                  <a:gd name="T21" fmla="*/ 2147483646 h 4401"/>
                  <a:gd name="T22" fmla="*/ 2147483646 w 3926"/>
                  <a:gd name="T23" fmla="*/ 2147483646 h 4401"/>
                  <a:gd name="T24" fmla="*/ 2147483646 w 3926"/>
                  <a:gd name="T25" fmla="*/ 2147483646 h 4401"/>
                  <a:gd name="T26" fmla="*/ 2147483646 w 3926"/>
                  <a:gd name="T27" fmla="*/ 2147483646 h 4401"/>
                  <a:gd name="T28" fmla="*/ 2147483646 w 3926"/>
                  <a:gd name="T29" fmla="*/ 2147483646 h 4401"/>
                  <a:gd name="T30" fmla="*/ 2147483646 w 3926"/>
                  <a:gd name="T31" fmla="*/ 2147483646 h 4401"/>
                  <a:gd name="T32" fmla="*/ 2147483646 w 3926"/>
                  <a:gd name="T33" fmla="*/ 2147483646 h 4401"/>
                  <a:gd name="T34" fmla="*/ 2147483646 w 3926"/>
                  <a:gd name="T35" fmla="*/ 2147483646 h 4401"/>
                  <a:gd name="T36" fmla="*/ 2147483646 w 3926"/>
                  <a:gd name="T37" fmla="*/ 2147483646 h 4401"/>
                  <a:gd name="T38" fmla="*/ 2147483646 w 3926"/>
                  <a:gd name="T39" fmla="*/ 2147483646 h 4401"/>
                  <a:gd name="T40" fmla="*/ 2147483646 w 3926"/>
                  <a:gd name="T41" fmla="*/ 2147483646 h 4401"/>
                  <a:gd name="T42" fmla="*/ 2147483646 w 3926"/>
                  <a:gd name="T43" fmla="*/ 2147483646 h 4401"/>
                  <a:gd name="T44" fmla="*/ 2147483646 w 3926"/>
                  <a:gd name="T45" fmla="*/ 2147483646 h 4401"/>
                  <a:gd name="T46" fmla="*/ 2147483646 w 3926"/>
                  <a:gd name="T47" fmla="*/ 2147483646 h 4401"/>
                  <a:gd name="T48" fmla="*/ 2147483646 w 3926"/>
                  <a:gd name="T49" fmla="*/ 2147483646 h 4401"/>
                  <a:gd name="T50" fmla="*/ 2147483646 w 3926"/>
                  <a:gd name="T51" fmla="*/ 2147483646 h 4401"/>
                  <a:gd name="T52" fmla="*/ 2147483646 w 3926"/>
                  <a:gd name="T53" fmla="*/ 2147483646 h 4401"/>
                  <a:gd name="T54" fmla="*/ 2147483646 w 3926"/>
                  <a:gd name="T55" fmla="*/ 2147483646 h 4401"/>
                  <a:gd name="T56" fmla="*/ 2147483646 w 3926"/>
                  <a:gd name="T57" fmla="*/ 2147483646 h 4401"/>
                  <a:gd name="T58" fmla="*/ 2147483646 w 3926"/>
                  <a:gd name="T59" fmla="*/ 2147483646 h 4401"/>
                  <a:gd name="T60" fmla="*/ 2147483646 w 3926"/>
                  <a:gd name="T61" fmla="*/ 2147483646 h 4401"/>
                  <a:gd name="T62" fmla="*/ 2147483646 w 3926"/>
                  <a:gd name="T63" fmla="*/ 2147483646 h 4401"/>
                  <a:gd name="T64" fmla="*/ 2147483646 w 3926"/>
                  <a:gd name="T65" fmla="*/ 2147483646 h 4401"/>
                  <a:gd name="T66" fmla="*/ 2147483646 w 3926"/>
                  <a:gd name="T67" fmla="*/ 2147483646 h 4401"/>
                  <a:gd name="T68" fmla="*/ 2147483646 w 3926"/>
                  <a:gd name="T69" fmla="*/ 2147483646 h 4401"/>
                  <a:gd name="T70" fmla="*/ 2147483646 w 3926"/>
                  <a:gd name="T71" fmla="*/ 2147483646 h 4401"/>
                  <a:gd name="T72" fmla="*/ 2147483646 w 3926"/>
                  <a:gd name="T73" fmla="*/ 2147483646 h 4401"/>
                  <a:gd name="T74" fmla="*/ 2147483646 w 3926"/>
                  <a:gd name="T75" fmla="*/ 2147483646 h 4401"/>
                  <a:gd name="T76" fmla="*/ 2147483646 w 3926"/>
                  <a:gd name="T77" fmla="*/ 2147483646 h 4401"/>
                  <a:gd name="T78" fmla="*/ 2147483646 w 3926"/>
                  <a:gd name="T79" fmla="*/ 2147483646 h 4401"/>
                  <a:gd name="T80" fmla="*/ 2147483646 w 3926"/>
                  <a:gd name="T81" fmla="*/ 2147483646 h 4401"/>
                  <a:gd name="T82" fmla="*/ 2147483646 w 3926"/>
                  <a:gd name="T83" fmla="*/ 2147483646 h 4401"/>
                  <a:gd name="T84" fmla="*/ 2147483646 w 3926"/>
                  <a:gd name="T85" fmla="*/ 2147483646 h 4401"/>
                  <a:gd name="T86" fmla="*/ 2147483646 w 3926"/>
                  <a:gd name="T87" fmla="*/ 2147483646 h 4401"/>
                  <a:gd name="T88" fmla="*/ 2147483646 w 3926"/>
                  <a:gd name="T89" fmla="*/ 2147483646 h 4401"/>
                  <a:gd name="T90" fmla="*/ 2147483646 w 3926"/>
                  <a:gd name="T91" fmla="*/ 2147483646 h 4401"/>
                  <a:gd name="T92" fmla="*/ 2147483646 w 3926"/>
                  <a:gd name="T93" fmla="*/ 2147483646 h 4401"/>
                  <a:gd name="T94" fmla="*/ 2147483646 w 3926"/>
                  <a:gd name="T95" fmla="*/ 2147483646 h 4401"/>
                  <a:gd name="T96" fmla="*/ 2147483646 w 3926"/>
                  <a:gd name="T97" fmla="*/ 2147483646 h 4401"/>
                  <a:gd name="T98" fmla="*/ 2147483646 w 3926"/>
                  <a:gd name="T99" fmla="*/ 2147483646 h 4401"/>
                  <a:gd name="T100" fmla="*/ 2147483646 w 3926"/>
                  <a:gd name="T101" fmla="*/ 2147483646 h 4401"/>
                  <a:gd name="T102" fmla="*/ 2147483646 w 3926"/>
                  <a:gd name="T103" fmla="*/ 2147483646 h 4401"/>
                  <a:gd name="T104" fmla="*/ 2147483646 w 3926"/>
                  <a:gd name="T105" fmla="*/ 2147483646 h 4401"/>
                  <a:gd name="T106" fmla="*/ 2147483646 w 3926"/>
                  <a:gd name="T107" fmla="*/ 2147483646 h 4401"/>
                  <a:gd name="T108" fmla="*/ 2147483646 w 3926"/>
                  <a:gd name="T109" fmla="*/ 2147483646 h 4401"/>
                  <a:gd name="T110" fmla="*/ 2147483646 w 3926"/>
                  <a:gd name="T111" fmla="*/ 2147483646 h 4401"/>
                  <a:gd name="T112" fmla="*/ 2147483646 w 3926"/>
                  <a:gd name="T113" fmla="*/ 2147483646 h 4401"/>
                  <a:gd name="T114" fmla="*/ 2147483646 w 3926"/>
                  <a:gd name="T115" fmla="*/ 2147483646 h 4401"/>
                  <a:gd name="T116" fmla="*/ 2147483646 w 3926"/>
                  <a:gd name="T117" fmla="*/ 2147483646 h 4401"/>
                  <a:gd name="T118" fmla="*/ 2147483646 w 3926"/>
                  <a:gd name="T119" fmla="*/ 2147483646 h 4401"/>
                  <a:gd name="T120" fmla="*/ 2147483646 w 3926"/>
                  <a:gd name="T121" fmla="*/ 2147483646 h 4401"/>
                  <a:gd name="T122" fmla="*/ 2147483646 w 3926"/>
                  <a:gd name="T123" fmla="*/ 2147483646 h 4401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3926" h="4401">
                    <a:moveTo>
                      <a:pt x="3906" y="3105"/>
                    </a:moveTo>
                    <a:lnTo>
                      <a:pt x="3906" y="3086"/>
                    </a:lnTo>
                    <a:lnTo>
                      <a:pt x="3906" y="3028"/>
                    </a:lnTo>
                    <a:lnTo>
                      <a:pt x="3925" y="3028"/>
                    </a:lnTo>
                    <a:lnTo>
                      <a:pt x="3925" y="3010"/>
                    </a:lnTo>
                    <a:lnTo>
                      <a:pt x="3925" y="2990"/>
                    </a:lnTo>
                    <a:lnTo>
                      <a:pt x="3925" y="2971"/>
                    </a:lnTo>
                    <a:lnTo>
                      <a:pt x="3906" y="2971"/>
                    </a:lnTo>
                    <a:lnTo>
                      <a:pt x="3906" y="2952"/>
                    </a:lnTo>
                    <a:lnTo>
                      <a:pt x="3906" y="2933"/>
                    </a:lnTo>
                    <a:lnTo>
                      <a:pt x="3925" y="2876"/>
                    </a:lnTo>
                    <a:lnTo>
                      <a:pt x="3925" y="2857"/>
                    </a:lnTo>
                    <a:lnTo>
                      <a:pt x="3906" y="2857"/>
                    </a:lnTo>
                    <a:lnTo>
                      <a:pt x="3906" y="2819"/>
                    </a:lnTo>
                    <a:lnTo>
                      <a:pt x="3886" y="2819"/>
                    </a:lnTo>
                    <a:lnTo>
                      <a:pt x="3867" y="2800"/>
                    </a:lnTo>
                    <a:lnTo>
                      <a:pt x="3867" y="2762"/>
                    </a:lnTo>
                    <a:lnTo>
                      <a:pt x="3848" y="2743"/>
                    </a:lnTo>
                    <a:lnTo>
                      <a:pt x="3830" y="2743"/>
                    </a:lnTo>
                    <a:lnTo>
                      <a:pt x="3810" y="2743"/>
                    </a:lnTo>
                    <a:lnTo>
                      <a:pt x="3791" y="2743"/>
                    </a:lnTo>
                    <a:lnTo>
                      <a:pt x="3772" y="2762"/>
                    </a:lnTo>
                    <a:lnTo>
                      <a:pt x="3753" y="2762"/>
                    </a:lnTo>
                    <a:lnTo>
                      <a:pt x="3753" y="2743"/>
                    </a:lnTo>
                    <a:lnTo>
                      <a:pt x="3734" y="2724"/>
                    </a:lnTo>
                    <a:lnTo>
                      <a:pt x="3696" y="2685"/>
                    </a:lnTo>
                    <a:lnTo>
                      <a:pt x="3658" y="2648"/>
                    </a:lnTo>
                    <a:lnTo>
                      <a:pt x="3658" y="2629"/>
                    </a:lnTo>
                    <a:lnTo>
                      <a:pt x="3658" y="2609"/>
                    </a:lnTo>
                    <a:lnTo>
                      <a:pt x="3658" y="2590"/>
                    </a:lnTo>
                    <a:lnTo>
                      <a:pt x="3715" y="2571"/>
                    </a:lnTo>
                    <a:lnTo>
                      <a:pt x="3734" y="2571"/>
                    </a:lnTo>
                    <a:lnTo>
                      <a:pt x="3753" y="2571"/>
                    </a:lnTo>
                    <a:lnTo>
                      <a:pt x="3810" y="2590"/>
                    </a:lnTo>
                    <a:lnTo>
                      <a:pt x="3830" y="2552"/>
                    </a:lnTo>
                    <a:lnTo>
                      <a:pt x="3830" y="2533"/>
                    </a:lnTo>
                    <a:lnTo>
                      <a:pt x="3830" y="2514"/>
                    </a:lnTo>
                    <a:lnTo>
                      <a:pt x="3830" y="2495"/>
                    </a:lnTo>
                    <a:lnTo>
                      <a:pt x="3810" y="2495"/>
                    </a:lnTo>
                    <a:lnTo>
                      <a:pt x="3791" y="2495"/>
                    </a:lnTo>
                    <a:lnTo>
                      <a:pt x="3791" y="2476"/>
                    </a:lnTo>
                    <a:lnTo>
                      <a:pt x="3772" y="2438"/>
                    </a:lnTo>
                    <a:lnTo>
                      <a:pt x="3753" y="2419"/>
                    </a:lnTo>
                    <a:lnTo>
                      <a:pt x="3696" y="2362"/>
                    </a:lnTo>
                    <a:lnTo>
                      <a:pt x="3658" y="2324"/>
                    </a:lnTo>
                    <a:lnTo>
                      <a:pt x="3601" y="2267"/>
                    </a:lnTo>
                    <a:lnTo>
                      <a:pt x="3563" y="2248"/>
                    </a:lnTo>
                    <a:lnTo>
                      <a:pt x="3563" y="2228"/>
                    </a:lnTo>
                    <a:lnTo>
                      <a:pt x="3544" y="2209"/>
                    </a:lnTo>
                    <a:lnTo>
                      <a:pt x="3544" y="2190"/>
                    </a:lnTo>
                    <a:lnTo>
                      <a:pt x="3544" y="2171"/>
                    </a:lnTo>
                    <a:lnTo>
                      <a:pt x="3544" y="2152"/>
                    </a:lnTo>
                    <a:lnTo>
                      <a:pt x="3544" y="2133"/>
                    </a:lnTo>
                    <a:lnTo>
                      <a:pt x="3563" y="2114"/>
                    </a:lnTo>
                    <a:lnTo>
                      <a:pt x="3563" y="2095"/>
                    </a:lnTo>
                    <a:lnTo>
                      <a:pt x="3544" y="2076"/>
                    </a:lnTo>
                    <a:lnTo>
                      <a:pt x="3525" y="2076"/>
                    </a:lnTo>
                    <a:lnTo>
                      <a:pt x="3544" y="2000"/>
                    </a:lnTo>
                    <a:lnTo>
                      <a:pt x="3544" y="1981"/>
                    </a:lnTo>
                    <a:lnTo>
                      <a:pt x="3563" y="1962"/>
                    </a:lnTo>
                    <a:lnTo>
                      <a:pt x="3563" y="1943"/>
                    </a:lnTo>
                    <a:lnTo>
                      <a:pt x="3544" y="1923"/>
                    </a:lnTo>
                    <a:lnTo>
                      <a:pt x="3525" y="1943"/>
                    </a:lnTo>
                    <a:lnTo>
                      <a:pt x="3505" y="1923"/>
                    </a:lnTo>
                    <a:lnTo>
                      <a:pt x="3525" y="1905"/>
                    </a:lnTo>
                    <a:lnTo>
                      <a:pt x="3505" y="1886"/>
                    </a:lnTo>
                    <a:lnTo>
                      <a:pt x="3505" y="1867"/>
                    </a:lnTo>
                    <a:lnTo>
                      <a:pt x="3486" y="1847"/>
                    </a:lnTo>
                    <a:lnTo>
                      <a:pt x="3486" y="1867"/>
                    </a:lnTo>
                    <a:lnTo>
                      <a:pt x="3467" y="1867"/>
                    </a:lnTo>
                    <a:lnTo>
                      <a:pt x="3467" y="1886"/>
                    </a:lnTo>
                    <a:lnTo>
                      <a:pt x="3449" y="1886"/>
                    </a:lnTo>
                    <a:lnTo>
                      <a:pt x="3449" y="1867"/>
                    </a:lnTo>
                    <a:lnTo>
                      <a:pt x="3449" y="1847"/>
                    </a:lnTo>
                    <a:lnTo>
                      <a:pt x="3429" y="1847"/>
                    </a:lnTo>
                    <a:lnTo>
                      <a:pt x="3410" y="1828"/>
                    </a:lnTo>
                    <a:lnTo>
                      <a:pt x="3410" y="1847"/>
                    </a:lnTo>
                    <a:lnTo>
                      <a:pt x="3391" y="1847"/>
                    </a:lnTo>
                    <a:lnTo>
                      <a:pt x="3372" y="1828"/>
                    </a:lnTo>
                    <a:lnTo>
                      <a:pt x="3372" y="1809"/>
                    </a:lnTo>
                    <a:lnTo>
                      <a:pt x="3353" y="1809"/>
                    </a:lnTo>
                    <a:lnTo>
                      <a:pt x="3353" y="1828"/>
                    </a:lnTo>
                    <a:lnTo>
                      <a:pt x="3334" y="1828"/>
                    </a:lnTo>
                    <a:lnTo>
                      <a:pt x="3315" y="1791"/>
                    </a:lnTo>
                    <a:lnTo>
                      <a:pt x="3296" y="1733"/>
                    </a:lnTo>
                    <a:lnTo>
                      <a:pt x="3239" y="1638"/>
                    </a:lnTo>
                    <a:lnTo>
                      <a:pt x="3220" y="1638"/>
                    </a:lnTo>
                    <a:lnTo>
                      <a:pt x="3200" y="1638"/>
                    </a:lnTo>
                    <a:lnTo>
                      <a:pt x="3182" y="1657"/>
                    </a:lnTo>
                    <a:lnTo>
                      <a:pt x="3163" y="1676"/>
                    </a:lnTo>
                    <a:lnTo>
                      <a:pt x="3182" y="1733"/>
                    </a:lnTo>
                    <a:lnTo>
                      <a:pt x="3182" y="1752"/>
                    </a:lnTo>
                    <a:lnTo>
                      <a:pt x="3163" y="1752"/>
                    </a:lnTo>
                    <a:lnTo>
                      <a:pt x="3144" y="1752"/>
                    </a:lnTo>
                    <a:lnTo>
                      <a:pt x="3144" y="1771"/>
                    </a:lnTo>
                    <a:lnTo>
                      <a:pt x="3144" y="1791"/>
                    </a:lnTo>
                    <a:lnTo>
                      <a:pt x="3124" y="1809"/>
                    </a:lnTo>
                    <a:lnTo>
                      <a:pt x="3105" y="1809"/>
                    </a:lnTo>
                    <a:lnTo>
                      <a:pt x="3086" y="1791"/>
                    </a:lnTo>
                    <a:lnTo>
                      <a:pt x="3068" y="1791"/>
                    </a:lnTo>
                    <a:lnTo>
                      <a:pt x="3048" y="1809"/>
                    </a:lnTo>
                    <a:lnTo>
                      <a:pt x="3029" y="1809"/>
                    </a:lnTo>
                    <a:lnTo>
                      <a:pt x="2991" y="1791"/>
                    </a:lnTo>
                    <a:lnTo>
                      <a:pt x="2972" y="1771"/>
                    </a:lnTo>
                    <a:lnTo>
                      <a:pt x="2953" y="1752"/>
                    </a:lnTo>
                    <a:lnTo>
                      <a:pt x="2953" y="1714"/>
                    </a:lnTo>
                    <a:lnTo>
                      <a:pt x="2934" y="1638"/>
                    </a:lnTo>
                    <a:lnTo>
                      <a:pt x="2858" y="1428"/>
                    </a:lnTo>
                    <a:lnTo>
                      <a:pt x="2687" y="1124"/>
                    </a:lnTo>
                    <a:lnTo>
                      <a:pt x="2667" y="1066"/>
                    </a:lnTo>
                    <a:lnTo>
                      <a:pt x="2667" y="1047"/>
                    </a:lnTo>
                    <a:lnTo>
                      <a:pt x="2667" y="1029"/>
                    </a:lnTo>
                    <a:lnTo>
                      <a:pt x="2687" y="1029"/>
                    </a:lnTo>
                    <a:lnTo>
                      <a:pt x="2706" y="1029"/>
                    </a:lnTo>
                    <a:lnTo>
                      <a:pt x="2724" y="1029"/>
                    </a:lnTo>
                    <a:lnTo>
                      <a:pt x="2724" y="1009"/>
                    </a:lnTo>
                    <a:lnTo>
                      <a:pt x="2667" y="914"/>
                    </a:lnTo>
                    <a:lnTo>
                      <a:pt x="2629" y="838"/>
                    </a:lnTo>
                    <a:lnTo>
                      <a:pt x="2610" y="819"/>
                    </a:lnTo>
                    <a:lnTo>
                      <a:pt x="2591" y="800"/>
                    </a:lnTo>
                    <a:lnTo>
                      <a:pt x="2515" y="762"/>
                    </a:lnTo>
                    <a:lnTo>
                      <a:pt x="2458" y="724"/>
                    </a:lnTo>
                    <a:lnTo>
                      <a:pt x="2401" y="704"/>
                    </a:lnTo>
                    <a:lnTo>
                      <a:pt x="2382" y="685"/>
                    </a:lnTo>
                    <a:lnTo>
                      <a:pt x="2362" y="685"/>
                    </a:lnTo>
                    <a:lnTo>
                      <a:pt x="2343" y="685"/>
                    </a:lnTo>
                    <a:lnTo>
                      <a:pt x="2248" y="667"/>
                    </a:lnTo>
                    <a:lnTo>
                      <a:pt x="2229" y="648"/>
                    </a:lnTo>
                    <a:lnTo>
                      <a:pt x="2229" y="628"/>
                    </a:lnTo>
                    <a:lnTo>
                      <a:pt x="2306" y="552"/>
                    </a:lnTo>
                    <a:lnTo>
                      <a:pt x="2325" y="533"/>
                    </a:lnTo>
                    <a:lnTo>
                      <a:pt x="2325" y="514"/>
                    </a:lnTo>
                    <a:lnTo>
                      <a:pt x="2325" y="495"/>
                    </a:lnTo>
                    <a:lnTo>
                      <a:pt x="2325" y="476"/>
                    </a:lnTo>
                    <a:lnTo>
                      <a:pt x="2306" y="476"/>
                    </a:lnTo>
                    <a:lnTo>
                      <a:pt x="2286" y="476"/>
                    </a:lnTo>
                    <a:lnTo>
                      <a:pt x="2267" y="476"/>
                    </a:lnTo>
                    <a:lnTo>
                      <a:pt x="2267" y="457"/>
                    </a:lnTo>
                    <a:lnTo>
                      <a:pt x="2267" y="438"/>
                    </a:lnTo>
                    <a:lnTo>
                      <a:pt x="2267" y="419"/>
                    </a:lnTo>
                    <a:lnTo>
                      <a:pt x="2267" y="400"/>
                    </a:lnTo>
                    <a:lnTo>
                      <a:pt x="2286" y="381"/>
                    </a:lnTo>
                    <a:lnTo>
                      <a:pt x="2382" y="362"/>
                    </a:lnTo>
                    <a:lnTo>
                      <a:pt x="2401" y="343"/>
                    </a:lnTo>
                    <a:lnTo>
                      <a:pt x="2420" y="343"/>
                    </a:lnTo>
                    <a:lnTo>
                      <a:pt x="2439" y="323"/>
                    </a:lnTo>
                    <a:lnTo>
                      <a:pt x="2477" y="267"/>
                    </a:lnTo>
                    <a:lnTo>
                      <a:pt x="2591" y="190"/>
                    </a:lnTo>
                    <a:lnTo>
                      <a:pt x="2648" y="152"/>
                    </a:lnTo>
                    <a:lnTo>
                      <a:pt x="2648" y="133"/>
                    </a:lnTo>
                    <a:lnTo>
                      <a:pt x="2648" y="114"/>
                    </a:lnTo>
                    <a:lnTo>
                      <a:pt x="2610" y="19"/>
                    </a:lnTo>
                    <a:lnTo>
                      <a:pt x="2591" y="0"/>
                    </a:lnTo>
                    <a:lnTo>
                      <a:pt x="2572" y="0"/>
                    </a:lnTo>
                    <a:lnTo>
                      <a:pt x="2553" y="0"/>
                    </a:lnTo>
                    <a:lnTo>
                      <a:pt x="2553" y="19"/>
                    </a:lnTo>
                    <a:lnTo>
                      <a:pt x="2534" y="19"/>
                    </a:lnTo>
                    <a:lnTo>
                      <a:pt x="2515" y="38"/>
                    </a:lnTo>
                    <a:lnTo>
                      <a:pt x="2439" y="76"/>
                    </a:lnTo>
                    <a:lnTo>
                      <a:pt x="2420" y="114"/>
                    </a:lnTo>
                    <a:lnTo>
                      <a:pt x="2420" y="133"/>
                    </a:lnTo>
                    <a:lnTo>
                      <a:pt x="2382" y="152"/>
                    </a:lnTo>
                    <a:lnTo>
                      <a:pt x="2362" y="171"/>
                    </a:lnTo>
                    <a:lnTo>
                      <a:pt x="2267" y="171"/>
                    </a:lnTo>
                    <a:lnTo>
                      <a:pt x="2229" y="209"/>
                    </a:lnTo>
                    <a:lnTo>
                      <a:pt x="2172" y="247"/>
                    </a:lnTo>
                    <a:lnTo>
                      <a:pt x="2134" y="323"/>
                    </a:lnTo>
                    <a:lnTo>
                      <a:pt x="2096" y="304"/>
                    </a:lnTo>
                    <a:lnTo>
                      <a:pt x="2077" y="286"/>
                    </a:lnTo>
                    <a:lnTo>
                      <a:pt x="2058" y="286"/>
                    </a:lnTo>
                    <a:lnTo>
                      <a:pt x="2058" y="267"/>
                    </a:lnTo>
                    <a:lnTo>
                      <a:pt x="2058" y="247"/>
                    </a:lnTo>
                    <a:lnTo>
                      <a:pt x="2058" y="228"/>
                    </a:lnTo>
                    <a:lnTo>
                      <a:pt x="2039" y="228"/>
                    </a:lnTo>
                    <a:lnTo>
                      <a:pt x="2020" y="228"/>
                    </a:lnTo>
                    <a:lnTo>
                      <a:pt x="2020" y="247"/>
                    </a:lnTo>
                    <a:lnTo>
                      <a:pt x="1981" y="267"/>
                    </a:lnTo>
                    <a:lnTo>
                      <a:pt x="1905" y="267"/>
                    </a:lnTo>
                    <a:lnTo>
                      <a:pt x="1867" y="267"/>
                    </a:lnTo>
                    <a:lnTo>
                      <a:pt x="1905" y="304"/>
                    </a:lnTo>
                    <a:lnTo>
                      <a:pt x="1944" y="343"/>
                    </a:lnTo>
                    <a:lnTo>
                      <a:pt x="1944" y="381"/>
                    </a:lnTo>
                    <a:lnTo>
                      <a:pt x="1925" y="400"/>
                    </a:lnTo>
                    <a:lnTo>
                      <a:pt x="1886" y="457"/>
                    </a:lnTo>
                    <a:lnTo>
                      <a:pt x="1886" y="476"/>
                    </a:lnTo>
                    <a:lnTo>
                      <a:pt x="1867" y="533"/>
                    </a:lnTo>
                    <a:lnTo>
                      <a:pt x="1867" y="552"/>
                    </a:lnTo>
                    <a:lnTo>
                      <a:pt x="1829" y="552"/>
                    </a:lnTo>
                    <a:lnTo>
                      <a:pt x="1810" y="552"/>
                    </a:lnTo>
                    <a:lnTo>
                      <a:pt x="1772" y="552"/>
                    </a:lnTo>
                    <a:lnTo>
                      <a:pt x="1734" y="571"/>
                    </a:lnTo>
                    <a:lnTo>
                      <a:pt x="1715" y="609"/>
                    </a:lnTo>
                    <a:lnTo>
                      <a:pt x="1715" y="648"/>
                    </a:lnTo>
                    <a:lnTo>
                      <a:pt x="1696" y="648"/>
                    </a:lnTo>
                    <a:lnTo>
                      <a:pt x="1658" y="628"/>
                    </a:lnTo>
                    <a:lnTo>
                      <a:pt x="1639" y="648"/>
                    </a:lnTo>
                    <a:lnTo>
                      <a:pt x="1620" y="648"/>
                    </a:lnTo>
                    <a:lnTo>
                      <a:pt x="1544" y="628"/>
                    </a:lnTo>
                    <a:lnTo>
                      <a:pt x="1524" y="628"/>
                    </a:lnTo>
                    <a:lnTo>
                      <a:pt x="1524" y="667"/>
                    </a:lnTo>
                    <a:lnTo>
                      <a:pt x="1505" y="667"/>
                    </a:lnTo>
                    <a:lnTo>
                      <a:pt x="1486" y="667"/>
                    </a:lnTo>
                    <a:lnTo>
                      <a:pt x="1468" y="685"/>
                    </a:lnTo>
                    <a:lnTo>
                      <a:pt x="1448" y="704"/>
                    </a:lnTo>
                    <a:lnTo>
                      <a:pt x="1448" y="724"/>
                    </a:lnTo>
                    <a:lnTo>
                      <a:pt x="1429" y="724"/>
                    </a:lnTo>
                    <a:lnTo>
                      <a:pt x="1391" y="724"/>
                    </a:lnTo>
                    <a:lnTo>
                      <a:pt x="1372" y="724"/>
                    </a:lnTo>
                    <a:lnTo>
                      <a:pt x="1353" y="724"/>
                    </a:lnTo>
                    <a:lnTo>
                      <a:pt x="1334" y="762"/>
                    </a:lnTo>
                    <a:lnTo>
                      <a:pt x="1277" y="743"/>
                    </a:lnTo>
                    <a:lnTo>
                      <a:pt x="1239" y="762"/>
                    </a:lnTo>
                    <a:lnTo>
                      <a:pt x="1239" y="819"/>
                    </a:lnTo>
                    <a:lnTo>
                      <a:pt x="1219" y="857"/>
                    </a:lnTo>
                    <a:lnTo>
                      <a:pt x="1182" y="857"/>
                    </a:lnTo>
                    <a:lnTo>
                      <a:pt x="1105" y="857"/>
                    </a:lnTo>
                    <a:lnTo>
                      <a:pt x="1067" y="914"/>
                    </a:lnTo>
                    <a:lnTo>
                      <a:pt x="1048" y="933"/>
                    </a:lnTo>
                    <a:lnTo>
                      <a:pt x="1029" y="933"/>
                    </a:lnTo>
                    <a:lnTo>
                      <a:pt x="934" y="1009"/>
                    </a:lnTo>
                    <a:lnTo>
                      <a:pt x="915" y="1029"/>
                    </a:lnTo>
                    <a:lnTo>
                      <a:pt x="896" y="1066"/>
                    </a:lnTo>
                    <a:lnTo>
                      <a:pt x="896" y="1085"/>
                    </a:lnTo>
                    <a:lnTo>
                      <a:pt x="896" y="1105"/>
                    </a:lnTo>
                    <a:lnTo>
                      <a:pt x="896" y="1124"/>
                    </a:lnTo>
                    <a:lnTo>
                      <a:pt x="877" y="1143"/>
                    </a:lnTo>
                    <a:lnTo>
                      <a:pt x="877" y="1161"/>
                    </a:lnTo>
                    <a:lnTo>
                      <a:pt x="858" y="1181"/>
                    </a:lnTo>
                    <a:lnTo>
                      <a:pt x="838" y="1200"/>
                    </a:lnTo>
                    <a:lnTo>
                      <a:pt x="838" y="1219"/>
                    </a:lnTo>
                    <a:lnTo>
                      <a:pt x="915" y="1352"/>
                    </a:lnTo>
                    <a:lnTo>
                      <a:pt x="953" y="1505"/>
                    </a:lnTo>
                    <a:lnTo>
                      <a:pt x="991" y="1562"/>
                    </a:lnTo>
                    <a:lnTo>
                      <a:pt x="991" y="1581"/>
                    </a:lnTo>
                    <a:lnTo>
                      <a:pt x="991" y="1619"/>
                    </a:lnTo>
                    <a:lnTo>
                      <a:pt x="972" y="1638"/>
                    </a:lnTo>
                    <a:lnTo>
                      <a:pt x="953" y="1657"/>
                    </a:lnTo>
                    <a:lnTo>
                      <a:pt x="934" y="1695"/>
                    </a:lnTo>
                    <a:lnTo>
                      <a:pt x="896" y="1828"/>
                    </a:lnTo>
                    <a:lnTo>
                      <a:pt x="877" y="1847"/>
                    </a:lnTo>
                    <a:lnTo>
                      <a:pt x="877" y="1923"/>
                    </a:lnTo>
                    <a:lnTo>
                      <a:pt x="858" y="1981"/>
                    </a:lnTo>
                    <a:lnTo>
                      <a:pt x="858" y="2019"/>
                    </a:lnTo>
                    <a:lnTo>
                      <a:pt x="858" y="2038"/>
                    </a:lnTo>
                    <a:lnTo>
                      <a:pt x="877" y="2057"/>
                    </a:lnTo>
                    <a:lnTo>
                      <a:pt x="877" y="2076"/>
                    </a:lnTo>
                    <a:lnTo>
                      <a:pt x="896" y="2095"/>
                    </a:lnTo>
                    <a:lnTo>
                      <a:pt x="915" y="2114"/>
                    </a:lnTo>
                    <a:lnTo>
                      <a:pt x="972" y="2095"/>
                    </a:lnTo>
                    <a:lnTo>
                      <a:pt x="991" y="2095"/>
                    </a:lnTo>
                    <a:lnTo>
                      <a:pt x="1010" y="2114"/>
                    </a:lnTo>
                    <a:lnTo>
                      <a:pt x="1048" y="2133"/>
                    </a:lnTo>
                    <a:lnTo>
                      <a:pt x="1048" y="2152"/>
                    </a:lnTo>
                    <a:lnTo>
                      <a:pt x="972" y="2190"/>
                    </a:lnTo>
                    <a:lnTo>
                      <a:pt x="953" y="2209"/>
                    </a:lnTo>
                    <a:lnTo>
                      <a:pt x="934" y="2228"/>
                    </a:lnTo>
                    <a:lnTo>
                      <a:pt x="934" y="2267"/>
                    </a:lnTo>
                    <a:lnTo>
                      <a:pt x="915" y="2285"/>
                    </a:lnTo>
                    <a:lnTo>
                      <a:pt x="896" y="2304"/>
                    </a:lnTo>
                    <a:lnTo>
                      <a:pt x="877" y="2324"/>
                    </a:lnTo>
                    <a:lnTo>
                      <a:pt x="838" y="2343"/>
                    </a:lnTo>
                    <a:lnTo>
                      <a:pt x="820" y="2343"/>
                    </a:lnTo>
                    <a:lnTo>
                      <a:pt x="801" y="2343"/>
                    </a:lnTo>
                    <a:lnTo>
                      <a:pt x="782" y="2362"/>
                    </a:lnTo>
                    <a:lnTo>
                      <a:pt x="743" y="2381"/>
                    </a:lnTo>
                    <a:lnTo>
                      <a:pt x="743" y="2400"/>
                    </a:lnTo>
                    <a:lnTo>
                      <a:pt x="724" y="2419"/>
                    </a:lnTo>
                    <a:lnTo>
                      <a:pt x="724" y="2438"/>
                    </a:lnTo>
                    <a:lnTo>
                      <a:pt x="686" y="2438"/>
                    </a:lnTo>
                    <a:lnTo>
                      <a:pt x="667" y="2419"/>
                    </a:lnTo>
                    <a:lnTo>
                      <a:pt x="648" y="2419"/>
                    </a:lnTo>
                    <a:lnTo>
                      <a:pt x="629" y="2419"/>
                    </a:lnTo>
                    <a:lnTo>
                      <a:pt x="610" y="2438"/>
                    </a:lnTo>
                    <a:lnTo>
                      <a:pt x="591" y="2457"/>
                    </a:lnTo>
                    <a:lnTo>
                      <a:pt x="610" y="2495"/>
                    </a:lnTo>
                    <a:lnTo>
                      <a:pt x="591" y="2514"/>
                    </a:lnTo>
                    <a:lnTo>
                      <a:pt x="572" y="2533"/>
                    </a:lnTo>
                    <a:lnTo>
                      <a:pt x="534" y="2533"/>
                    </a:lnTo>
                    <a:lnTo>
                      <a:pt x="534" y="2552"/>
                    </a:lnTo>
                    <a:lnTo>
                      <a:pt x="553" y="2571"/>
                    </a:lnTo>
                    <a:lnTo>
                      <a:pt x="553" y="2590"/>
                    </a:lnTo>
                    <a:lnTo>
                      <a:pt x="534" y="2590"/>
                    </a:lnTo>
                    <a:lnTo>
                      <a:pt x="515" y="2609"/>
                    </a:lnTo>
                    <a:lnTo>
                      <a:pt x="515" y="2629"/>
                    </a:lnTo>
                    <a:lnTo>
                      <a:pt x="477" y="2666"/>
                    </a:lnTo>
                    <a:lnTo>
                      <a:pt x="458" y="2685"/>
                    </a:lnTo>
                    <a:lnTo>
                      <a:pt x="439" y="2724"/>
                    </a:lnTo>
                    <a:lnTo>
                      <a:pt x="420" y="2743"/>
                    </a:lnTo>
                    <a:lnTo>
                      <a:pt x="420" y="2781"/>
                    </a:lnTo>
                    <a:lnTo>
                      <a:pt x="401" y="2781"/>
                    </a:lnTo>
                    <a:lnTo>
                      <a:pt x="381" y="2781"/>
                    </a:lnTo>
                    <a:lnTo>
                      <a:pt x="344" y="2800"/>
                    </a:lnTo>
                    <a:lnTo>
                      <a:pt x="325" y="2819"/>
                    </a:lnTo>
                    <a:lnTo>
                      <a:pt x="305" y="2838"/>
                    </a:lnTo>
                    <a:lnTo>
                      <a:pt x="286" y="2857"/>
                    </a:lnTo>
                    <a:lnTo>
                      <a:pt x="286" y="2876"/>
                    </a:lnTo>
                    <a:lnTo>
                      <a:pt x="286" y="2914"/>
                    </a:lnTo>
                    <a:lnTo>
                      <a:pt x="286" y="2933"/>
                    </a:lnTo>
                    <a:lnTo>
                      <a:pt x="286" y="2971"/>
                    </a:lnTo>
                    <a:lnTo>
                      <a:pt x="267" y="2990"/>
                    </a:lnTo>
                    <a:lnTo>
                      <a:pt x="210" y="3010"/>
                    </a:lnTo>
                    <a:lnTo>
                      <a:pt x="191" y="3028"/>
                    </a:lnTo>
                    <a:lnTo>
                      <a:pt x="134" y="3124"/>
                    </a:lnTo>
                    <a:lnTo>
                      <a:pt x="115" y="3142"/>
                    </a:lnTo>
                    <a:lnTo>
                      <a:pt x="96" y="3142"/>
                    </a:lnTo>
                    <a:lnTo>
                      <a:pt x="77" y="3124"/>
                    </a:lnTo>
                    <a:lnTo>
                      <a:pt x="77" y="3142"/>
                    </a:lnTo>
                    <a:lnTo>
                      <a:pt x="96" y="3162"/>
                    </a:lnTo>
                    <a:lnTo>
                      <a:pt x="96" y="3181"/>
                    </a:lnTo>
                    <a:lnTo>
                      <a:pt x="58" y="3162"/>
                    </a:lnTo>
                    <a:lnTo>
                      <a:pt x="39" y="3181"/>
                    </a:lnTo>
                    <a:lnTo>
                      <a:pt x="20" y="3200"/>
                    </a:lnTo>
                    <a:lnTo>
                      <a:pt x="20" y="3238"/>
                    </a:lnTo>
                    <a:lnTo>
                      <a:pt x="0" y="3238"/>
                    </a:lnTo>
                    <a:lnTo>
                      <a:pt x="77" y="3276"/>
                    </a:lnTo>
                    <a:lnTo>
                      <a:pt x="96" y="3314"/>
                    </a:lnTo>
                    <a:lnTo>
                      <a:pt x="134" y="3371"/>
                    </a:lnTo>
                    <a:lnTo>
                      <a:pt x="153" y="3428"/>
                    </a:lnTo>
                    <a:lnTo>
                      <a:pt x="134" y="3447"/>
                    </a:lnTo>
                    <a:lnTo>
                      <a:pt x="172" y="3467"/>
                    </a:lnTo>
                    <a:lnTo>
                      <a:pt x="172" y="3486"/>
                    </a:lnTo>
                    <a:lnTo>
                      <a:pt x="172" y="3523"/>
                    </a:lnTo>
                    <a:lnTo>
                      <a:pt x="172" y="3543"/>
                    </a:lnTo>
                    <a:lnTo>
                      <a:pt x="172" y="3562"/>
                    </a:lnTo>
                    <a:lnTo>
                      <a:pt x="77" y="3714"/>
                    </a:lnTo>
                    <a:lnTo>
                      <a:pt x="58" y="3752"/>
                    </a:lnTo>
                    <a:lnTo>
                      <a:pt x="58" y="3772"/>
                    </a:lnTo>
                    <a:lnTo>
                      <a:pt x="96" y="3790"/>
                    </a:lnTo>
                    <a:lnTo>
                      <a:pt x="572" y="3809"/>
                    </a:lnTo>
                    <a:lnTo>
                      <a:pt x="706" y="3809"/>
                    </a:lnTo>
                    <a:lnTo>
                      <a:pt x="877" y="3828"/>
                    </a:lnTo>
                    <a:lnTo>
                      <a:pt x="953" y="3848"/>
                    </a:lnTo>
                    <a:lnTo>
                      <a:pt x="1010" y="3886"/>
                    </a:lnTo>
                    <a:lnTo>
                      <a:pt x="1048" y="3886"/>
                    </a:lnTo>
                    <a:lnTo>
                      <a:pt x="1048" y="3867"/>
                    </a:lnTo>
                    <a:lnTo>
                      <a:pt x="1067" y="3848"/>
                    </a:lnTo>
                    <a:lnTo>
                      <a:pt x="1067" y="3828"/>
                    </a:lnTo>
                    <a:lnTo>
                      <a:pt x="1124" y="3809"/>
                    </a:lnTo>
                    <a:lnTo>
                      <a:pt x="1124" y="3790"/>
                    </a:lnTo>
                    <a:lnTo>
                      <a:pt x="1143" y="3790"/>
                    </a:lnTo>
                    <a:lnTo>
                      <a:pt x="1163" y="3790"/>
                    </a:lnTo>
                    <a:lnTo>
                      <a:pt x="1182" y="3790"/>
                    </a:lnTo>
                    <a:lnTo>
                      <a:pt x="1239" y="3772"/>
                    </a:lnTo>
                    <a:lnTo>
                      <a:pt x="1258" y="3772"/>
                    </a:lnTo>
                    <a:lnTo>
                      <a:pt x="1258" y="3790"/>
                    </a:lnTo>
                    <a:lnTo>
                      <a:pt x="1277" y="3790"/>
                    </a:lnTo>
                    <a:lnTo>
                      <a:pt x="1277" y="3809"/>
                    </a:lnTo>
                    <a:lnTo>
                      <a:pt x="1296" y="3809"/>
                    </a:lnTo>
                    <a:lnTo>
                      <a:pt x="1372" y="3828"/>
                    </a:lnTo>
                    <a:lnTo>
                      <a:pt x="1391" y="3828"/>
                    </a:lnTo>
                    <a:lnTo>
                      <a:pt x="1391" y="3848"/>
                    </a:lnTo>
                    <a:lnTo>
                      <a:pt x="1410" y="3848"/>
                    </a:lnTo>
                    <a:lnTo>
                      <a:pt x="1410" y="3867"/>
                    </a:lnTo>
                    <a:lnTo>
                      <a:pt x="1410" y="3886"/>
                    </a:lnTo>
                    <a:lnTo>
                      <a:pt x="1410" y="3904"/>
                    </a:lnTo>
                    <a:lnTo>
                      <a:pt x="1448" y="3924"/>
                    </a:lnTo>
                    <a:lnTo>
                      <a:pt x="1468" y="3924"/>
                    </a:lnTo>
                    <a:lnTo>
                      <a:pt x="1468" y="3943"/>
                    </a:lnTo>
                    <a:lnTo>
                      <a:pt x="1486" y="3943"/>
                    </a:lnTo>
                    <a:lnTo>
                      <a:pt x="1505" y="3943"/>
                    </a:lnTo>
                    <a:lnTo>
                      <a:pt x="1544" y="3924"/>
                    </a:lnTo>
                    <a:lnTo>
                      <a:pt x="1563" y="3924"/>
                    </a:lnTo>
                    <a:lnTo>
                      <a:pt x="1582" y="3924"/>
                    </a:lnTo>
                    <a:lnTo>
                      <a:pt x="1582" y="3904"/>
                    </a:lnTo>
                    <a:lnTo>
                      <a:pt x="1582" y="3886"/>
                    </a:lnTo>
                    <a:lnTo>
                      <a:pt x="1600" y="3867"/>
                    </a:lnTo>
                    <a:lnTo>
                      <a:pt x="1620" y="3867"/>
                    </a:lnTo>
                    <a:lnTo>
                      <a:pt x="1620" y="3886"/>
                    </a:lnTo>
                    <a:lnTo>
                      <a:pt x="1620" y="3904"/>
                    </a:lnTo>
                    <a:lnTo>
                      <a:pt x="1620" y="3924"/>
                    </a:lnTo>
                    <a:lnTo>
                      <a:pt x="1620" y="3943"/>
                    </a:lnTo>
                    <a:lnTo>
                      <a:pt x="1600" y="3943"/>
                    </a:lnTo>
                    <a:lnTo>
                      <a:pt x="1600" y="3962"/>
                    </a:lnTo>
                    <a:lnTo>
                      <a:pt x="1620" y="3962"/>
                    </a:lnTo>
                    <a:lnTo>
                      <a:pt x="1620" y="3981"/>
                    </a:lnTo>
                    <a:lnTo>
                      <a:pt x="1620" y="4000"/>
                    </a:lnTo>
                    <a:lnTo>
                      <a:pt x="1620" y="4019"/>
                    </a:lnTo>
                    <a:lnTo>
                      <a:pt x="1658" y="4038"/>
                    </a:lnTo>
                    <a:lnTo>
                      <a:pt x="1677" y="4057"/>
                    </a:lnTo>
                    <a:lnTo>
                      <a:pt x="1696" y="4019"/>
                    </a:lnTo>
                    <a:lnTo>
                      <a:pt x="1715" y="4000"/>
                    </a:lnTo>
                    <a:lnTo>
                      <a:pt x="1734" y="4000"/>
                    </a:lnTo>
                    <a:lnTo>
                      <a:pt x="1734" y="4019"/>
                    </a:lnTo>
                    <a:lnTo>
                      <a:pt x="1734" y="4038"/>
                    </a:lnTo>
                    <a:lnTo>
                      <a:pt x="1753" y="4038"/>
                    </a:lnTo>
                    <a:lnTo>
                      <a:pt x="1753" y="4057"/>
                    </a:lnTo>
                    <a:lnTo>
                      <a:pt x="1753" y="4076"/>
                    </a:lnTo>
                    <a:lnTo>
                      <a:pt x="1791" y="4095"/>
                    </a:lnTo>
                    <a:lnTo>
                      <a:pt x="1791" y="4114"/>
                    </a:lnTo>
                    <a:lnTo>
                      <a:pt x="1791" y="4133"/>
                    </a:lnTo>
                    <a:lnTo>
                      <a:pt x="1772" y="4133"/>
                    </a:lnTo>
                    <a:lnTo>
                      <a:pt x="1753" y="4133"/>
                    </a:lnTo>
                    <a:lnTo>
                      <a:pt x="1753" y="4152"/>
                    </a:lnTo>
                    <a:lnTo>
                      <a:pt x="1753" y="4171"/>
                    </a:lnTo>
                    <a:lnTo>
                      <a:pt x="1753" y="4190"/>
                    </a:lnTo>
                    <a:lnTo>
                      <a:pt x="1734" y="4190"/>
                    </a:lnTo>
                    <a:lnTo>
                      <a:pt x="1715" y="4209"/>
                    </a:lnTo>
                    <a:lnTo>
                      <a:pt x="1715" y="4229"/>
                    </a:lnTo>
                    <a:lnTo>
                      <a:pt x="1734" y="4248"/>
                    </a:lnTo>
                    <a:lnTo>
                      <a:pt x="1734" y="4266"/>
                    </a:lnTo>
                    <a:lnTo>
                      <a:pt x="1734" y="4285"/>
                    </a:lnTo>
                    <a:lnTo>
                      <a:pt x="1753" y="4305"/>
                    </a:lnTo>
                    <a:lnTo>
                      <a:pt x="1753" y="4324"/>
                    </a:lnTo>
                    <a:lnTo>
                      <a:pt x="1772" y="4324"/>
                    </a:lnTo>
                    <a:lnTo>
                      <a:pt x="1772" y="4343"/>
                    </a:lnTo>
                    <a:lnTo>
                      <a:pt x="1772" y="4362"/>
                    </a:lnTo>
                    <a:lnTo>
                      <a:pt x="1791" y="4400"/>
                    </a:lnTo>
                    <a:lnTo>
                      <a:pt x="1810" y="4400"/>
                    </a:lnTo>
                    <a:lnTo>
                      <a:pt x="1829" y="4400"/>
                    </a:lnTo>
                    <a:lnTo>
                      <a:pt x="1867" y="4381"/>
                    </a:lnTo>
                    <a:lnTo>
                      <a:pt x="1867" y="4362"/>
                    </a:lnTo>
                    <a:lnTo>
                      <a:pt x="1867" y="4343"/>
                    </a:lnTo>
                    <a:lnTo>
                      <a:pt x="1867" y="4324"/>
                    </a:lnTo>
                    <a:lnTo>
                      <a:pt x="1867" y="4305"/>
                    </a:lnTo>
                    <a:lnTo>
                      <a:pt x="1886" y="4266"/>
                    </a:lnTo>
                    <a:lnTo>
                      <a:pt x="1905" y="4248"/>
                    </a:lnTo>
                    <a:lnTo>
                      <a:pt x="1925" y="4248"/>
                    </a:lnTo>
                    <a:lnTo>
                      <a:pt x="1925" y="4229"/>
                    </a:lnTo>
                    <a:lnTo>
                      <a:pt x="1925" y="4209"/>
                    </a:lnTo>
                    <a:lnTo>
                      <a:pt x="1944" y="4209"/>
                    </a:lnTo>
                    <a:lnTo>
                      <a:pt x="1962" y="4171"/>
                    </a:lnTo>
                    <a:lnTo>
                      <a:pt x="1981" y="4171"/>
                    </a:lnTo>
                    <a:lnTo>
                      <a:pt x="2020" y="4114"/>
                    </a:lnTo>
                    <a:lnTo>
                      <a:pt x="2039" y="4076"/>
                    </a:lnTo>
                    <a:lnTo>
                      <a:pt x="2058" y="4038"/>
                    </a:lnTo>
                    <a:lnTo>
                      <a:pt x="2077" y="4038"/>
                    </a:lnTo>
                    <a:lnTo>
                      <a:pt x="2096" y="4057"/>
                    </a:lnTo>
                    <a:lnTo>
                      <a:pt x="2134" y="4076"/>
                    </a:lnTo>
                    <a:lnTo>
                      <a:pt x="2172" y="4076"/>
                    </a:lnTo>
                    <a:lnTo>
                      <a:pt x="2191" y="4076"/>
                    </a:lnTo>
                    <a:lnTo>
                      <a:pt x="2229" y="4095"/>
                    </a:lnTo>
                    <a:lnTo>
                      <a:pt x="2267" y="4095"/>
                    </a:lnTo>
                    <a:lnTo>
                      <a:pt x="2286" y="4095"/>
                    </a:lnTo>
                    <a:lnTo>
                      <a:pt x="2306" y="4095"/>
                    </a:lnTo>
                    <a:lnTo>
                      <a:pt x="2343" y="4095"/>
                    </a:lnTo>
                    <a:lnTo>
                      <a:pt x="2382" y="4095"/>
                    </a:lnTo>
                    <a:lnTo>
                      <a:pt x="2401" y="4095"/>
                    </a:lnTo>
                    <a:lnTo>
                      <a:pt x="2401" y="4076"/>
                    </a:lnTo>
                    <a:lnTo>
                      <a:pt x="2401" y="4057"/>
                    </a:lnTo>
                    <a:lnTo>
                      <a:pt x="2420" y="4038"/>
                    </a:lnTo>
                    <a:lnTo>
                      <a:pt x="2458" y="4019"/>
                    </a:lnTo>
                    <a:lnTo>
                      <a:pt x="2496" y="4000"/>
                    </a:lnTo>
                    <a:lnTo>
                      <a:pt x="2515" y="4000"/>
                    </a:lnTo>
                    <a:lnTo>
                      <a:pt x="2534" y="4019"/>
                    </a:lnTo>
                    <a:lnTo>
                      <a:pt x="2553" y="4019"/>
                    </a:lnTo>
                    <a:lnTo>
                      <a:pt x="2572" y="4038"/>
                    </a:lnTo>
                    <a:lnTo>
                      <a:pt x="2591" y="4057"/>
                    </a:lnTo>
                    <a:lnTo>
                      <a:pt x="2610" y="4095"/>
                    </a:lnTo>
                    <a:lnTo>
                      <a:pt x="2610" y="4114"/>
                    </a:lnTo>
                    <a:lnTo>
                      <a:pt x="2629" y="4133"/>
                    </a:lnTo>
                    <a:lnTo>
                      <a:pt x="2648" y="4133"/>
                    </a:lnTo>
                    <a:lnTo>
                      <a:pt x="2687" y="4133"/>
                    </a:lnTo>
                    <a:lnTo>
                      <a:pt x="2706" y="4133"/>
                    </a:lnTo>
                    <a:lnTo>
                      <a:pt x="2724" y="4133"/>
                    </a:lnTo>
                    <a:lnTo>
                      <a:pt x="2763" y="4114"/>
                    </a:lnTo>
                    <a:lnTo>
                      <a:pt x="2801" y="4114"/>
                    </a:lnTo>
                    <a:lnTo>
                      <a:pt x="2820" y="4114"/>
                    </a:lnTo>
                    <a:lnTo>
                      <a:pt x="2839" y="4095"/>
                    </a:lnTo>
                    <a:lnTo>
                      <a:pt x="2877" y="4057"/>
                    </a:lnTo>
                    <a:lnTo>
                      <a:pt x="2934" y="4019"/>
                    </a:lnTo>
                    <a:lnTo>
                      <a:pt x="2953" y="4019"/>
                    </a:lnTo>
                    <a:lnTo>
                      <a:pt x="2972" y="4000"/>
                    </a:lnTo>
                    <a:lnTo>
                      <a:pt x="3010" y="3981"/>
                    </a:lnTo>
                    <a:lnTo>
                      <a:pt x="3048" y="3962"/>
                    </a:lnTo>
                    <a:lnTo>
                      <a:pt x="3048" y="3943"/>
                    </a:lnTo>
                    <a:lnTo>
                      <a:pt x="3048" y="3924"/>
                    </a:lnTo>
                    <a:lnTo>
                      <a:pt x="3029" y="3904"/>
                    </a:lnTo>
                    <a:lnTo>
                      <a:pt x="3010" y="3904"/>
                    </a:lnTo>
                    <a:lnTo>
                      <a:pt x="3010" y="3886"/>
                    </a:lnTo>
                    <a:lnTo>
                      <a:pt x="2991" y="3867"/>
                    </a:lnTo>
                    <a:lnTo>
                      <a:pt x="2991" y="3848"/>
                    </a:lnTo>
                    <a:lnTo>
                      <a:pt x="2991" y="3828"/>
                    </a:lnTo>
                    <a:lnTo>
                      <a:pt x="3010" y="3790"/>
                    </a:lnTo>
                    <a:lnTo>
                      <a:pt x="3029" y="3733"/>
                    </a:lnTo>
                    <a:lnTo>
                      <a:pt x="3029" y="3714"/>
                    </a:lnTo>
                    <a:lnTo>
                      <a:pt x="3048" y="3695"/>
                    </a:lnTo>
                    <a:lnTo>
                      <a:pt x="3048" y="3676"/>
                    </a:lnTo>
                    <a:lnTo>
                      <a:pt x="3048" y="3657"/>
                    </a:lnTo>
                    <a:lnTo>
                      <a:pt x="3048" y="3638"/>
                    </a:lnTo>
                    <a:lnTo>
                      <a:pt x="3086" y="3638"/>
                    </a:lnTo>
                    <a:lnTo>
                      <a:pt x="3086" y="3619"/>
                    </a:lnTo>
                    <a:lnTo>
                      <a:pt x="3048" y="3600"/>
                    </a:lnTo>
                    <a:lnTo>
                      <a:pt x="3029" y="3600"/>
                    </a:lnTo>
                    <a:lnTo>
                      <a:pt x="3029" y="3581"/>
                    </a:lnTo>
                    <a:lnTo>
                      <a:pt x="3029" y="3562"/>
                    </a:lnTo>
                    <a:lnTo>
                      <a:pt x="3048" y="3562"/>
                    </a:lnTo>
                    <a:lnTo>
                      <a:pt x="3048" y="3543"/>
                    </a:lnTo>
                    <a:lnTo>
                      <a:pt x="3068" y="3543"/>
                    </a:lnTo>
                    <a:lnTo>
                      <a:pt x="3105" y="3581"/>
                    </a:lnTo>
                    <a:lnTo>
                      <a:pt x="3124" y="3600"/>
                    </a:lnTo>
                    <a:lnTo>
                      <a:pt x="3144" y="3600"/>
                    </a:lnTo>
                    <a:lnTo>
                      <a:pt x="3163" y="3600"/>
                    </a:lnTo>
                    <a:lnTo>
                      <a:pt x="3182" y="3600"/>
                    </a:lnTo>
                    <a:lnTo>
                      <a:pt x="3182" y="3581"/>
                    </a:lnTo>
                    <a:lnTo>
                      <a:pt x="3182" y="3562"/>
                    </a:lnTo>
                    <a:lnTo>
                      <a:pt x="3182" y="3543"/>
                    </a:lnTo>
                    <a:lnTo>
                      <a:pt x="3200" y="3543"/>
                    </a:lnTo>
                    <a:lnTo>
                      <a:pt x="3200" y="3562"/>
                    </a:lnTo>
                    <a:lnTo>
                      <a:pt x="3220" y="3581"/>
                    </a:lnTo>
                    <a:lnTo>
                      <a:pt x="3239" y="3581"/>
                    </a:lnTo>
                    <a:lnTo>
                      <a:pt x="3258" y="3581"/>
                    </a:lnTo>
                    <a:lnTo>
                      <a:pt x="3258" y="3562"/>
                    </a:lnTo>
                    <a:lnTo>
                      <a:pt x="3277" y="3543"/>
                    </a:lnTo>
                    <a:lnTo>
                      <a:pt x="3277" y="3523"/>
                    </a:lnTo>
                    <a:lnTo>
                      <a:pt x="3258" y="3505"/>
                    </a:lnTo>
                    <a:lnTo>
                      <a:pt x="3258" y="3486"/>
                    </a:lnTo>
                    <a:lnTo>
                      <a:pt x="3277" y="3486"/>
                    </a:lnTo>
                    <a:lnTo>
                      <a:pt x="3296" y="3486"/>
                    </a:lnTo>
                    <a:lnTo>
                      <a:pt x="3315" y="3543"/>
                    </a:lnTo>
                    <a:lnTo>
                      <a:pt x="3334" y="3581"/>
                    </a:lnTo>
                    <a:lnTo>
                      <a:pt x="3334" y="3600"/>
                    </a:lnTo>
                    <a:lnTo>
                      <a:pt x="3353" y="3600"/>
                    </a:lnTo>
                    <a:lnTo>
                      <a:pt x="3353" y="3619"/>
                    </a:lnTo>
                    <a:lnTo>
                      <a:pt x="3391" y="3619"/>
                    </a:lnTo>
                    <a:lnTo>
                      <a:pt x="3410" y="3638"/>
                    </a:lnTo>
                    <a:lnTo>
                      <a:pt x="3449" y="3638"/>
                    </a:lnTo>
                    <a:lnTo>
                      <a:pt x="3525" y="3581"/>
                    </a:lnTo>
                    <a:lnTo>
                      <a:pt x="3563" y="3543"/>
                    </a:lnTo>
                    <a:lnTo>
                      <a:pt x="3563" y="3523"/>
                    </a:lnTo>
                    <a:lnTo>
                      <a:pt x="3581" y="3505"/>
                    </a:lnTo>
                    <a:lnTo>
                      <a:pt x="3581" y="3486"/>
                    </a:lnTo>
                    <a:lnTo>
                      <a:pt x="3581" y="3467"/>
                    </a:lnTo>
                    <a:lnTo>
                      <a:pt x="3581" y="3447"/>
                    </a:lnTo>
                    <a:lnTo>
                      <a:pt x="3563" y="3447"/>
                    </a:lnTo>
                    <a:lnTo>
                      <a:pt x="3544" y="3428"/>
                    </a:lnTo>
                    <a:lnTo>
                      <a:pt x="3544" y="3409"/>
                    </a:lnTo>
                    <a:lnTo>
                      <a:pt x="3525" y="3409"/>
                    </a:lnTo>
                    <a:lnTo>
                      <a:pt x="3525" y="3391"/>
                    </a:lnTo>
                    <a:lnTo>
                      <a:pt x="3505" y="3391"/>
                    </a:lnTo>
                    <a:lnTo>
                      <a:pt x="3486" y="3428"/>
                    </a:lnTo>
                    <a:lnTo>
                      <a:pt x="3467" y="3428"/>
                    </a:lnTo>
                    <a:lnTo>
                      <a:pt x="3449" y="3428"/>
                    </a:lnTo>
                    <a:lnTo>
                      <a:pt x="3449" y="3409"/>
                    </a:lnTo>
                    <a:lnTo>
                      <a:pt x="3449" y="3391"/>
                    </a:lnTo>
                    <a:lnTo>
                      <a:pt x="3467" y="3371"/>
                    </a:lnTo>
                    <a:lnTo>
                      <a:pt x="3486" y="3371"/>
                    </a:lnTo>
                    <a:lnTo>
                      <a:pt x="3544" y="3352"/>
                    </a:lnTo>
                    <a:lnTo>
                      <a:pt x="3563" y="3352"/>
                    </a:lnTo>
                    <a:lnTo>
                      <a:pt x="3581" y="3333"/>
                    </a:lnTo>
                    <a:lnTo>
                      <a:pt x="3601" y="3314"/>
                    </a:lnTo>
                    <a:lnTo>
                      <a:pt x="3677" y="3257"/>
                    </a:lnTo>
                    <a:lnTo>
                      <a:pt x="3696" y="3238"/>
                    </a:lnTo>
                    <a:lnTo>
                      <a:pt x="3715" y="3219"/>
                    </a:lnTo>
                    <a:lnTo>
                      <a:pt x="3696" y="3200"/>
                    </a:lnTo>
                    <a:lnTo>
                      <a:pt x="3677" y="3200"/>
                    </a:lnTo>
                    <a:lnTo>
                      <a:pt x="3696" y="3142"/>
                    </a:lnTo>
                    <a:lnTo>
                      <a:pt x="3734" y="3124"/>
                    </a:lnTo>
                    <a:lnTo>
                      <a:pt x="3753" y="3124"/>
                    </a:lnTo>
                    <a:lnTo>
                      <a:pt x="3772" y="3124"/>
                    </a:lnTo>
                    <a:lnTo>
                      <a:pt x="3791" y="3124"/>
                    </a:lnTo>
                    <a:lnTo>
                      <a:pt x="3830" y="3124"/>
                    </a:lnTo>
                    <a:lnTo>
                      <a:pt x="3848" y="3124"/>
                    </a:lnTo>
                    <a:lnTo>
                      <a:pt x="3848" y="3142"/>
                    </a:lnTo>
                    <a:lnTo>
                      <a:pt x="3848" y="3162"/>
                    </a:lnTo>
                    <a:lnTo>
                      <a:pt x="3867" y="3200"/>
                    </a:lnTo>
                    <a:lnTo>
                      <a:pt x="3886" y="3219"/>
                    </a:lnTo>
                    <a:lnTo>
                      <a:pt x="3906" y="3219"/>
                    </a:lnTo>
                    <a:lnTo>
                      <a:pt x="3925" y="3200"/>
                    </a:lnTo>
                    <a:lnTo>
                      <a:pt x="3925" y="3181"/>
                    </a:lnTo>
                    <a:lnTo>
                      <a:pt x="3925" y="3162"/>
                    </a:lnTo>
                    <a:lnTo>
                      <a:pt x="3906" y="3105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89" name="Freeform 71">
                <a:extLst>
                  <a:ext uri="{FF2B5EF4-FFF2-40B4-BE49-F238E27FC236}">
                    <a16:creationId xmlns:a16="http://schemas.microsoft.com/office/drawing/2014/main" id="{54FCBF17-BF52-E343-823C-B8EF7C8FBC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6713" y="11253788"/>
                <a:ext cx="3263900" cy="2819400"/>
              </a:xfrm>
              <a:custGeom>
                <a:avLst/>
                <a:gdLst>
                  <a:gd name="T0" fmla="*/ 2147483646 w 9068"/>
                  <a:gd name="T1" fmla="*/ 2147483646 h 7830"/>
                  <a:gd name="T2" fmla="*/ 2147483646 w 9068"/>
                  <a:gd name="T3" fmla="*/ 2147483646 h 7830"/>
                  <a:gd name="T4" fmla="*/ 2147483646 w 9068"/>
                  <a:gd name="T5" fmla="*/ 2147483646 h 7830"/>
                  <a:gd name="T6" fmla="*/ 2147483646 w 9068"/>
                  <a:gd name="T7" fmla="*/ 2147483646 h 7830"/>
                  <a:gd name="T8" fmla="*/ 2147483646 w 9068"/>
                  <a:gd name="T9" fmla="*/ 2147483646 h 7830"/>
                  <a:gd name="T10" fmla="*/ 2147483646 w 9068"/>
                  <a:gd name="T11" fmla="*/ 2147483646 h 7830"/>
                  <a:gd name="T12" fmla="*/ 2147483646 w 9068"/>
                  <a:gd name="T13" fmla="*/ 2147483646 h 7830"/>
                  <a:gd name="T14" fmla="*/ 2147483646 w 9068"/>
                  <a:gd name="T15" fmla="*/ 2147483646 h 7830"/>
                  <a:gd name="T16" fmla="*/ 2147483646 w 9068"/>
                  <a:gd name="T17" fmla="*/ 2147483646 h 7830"/>
                  <a:gd name="T18" fmla="*/ 2147483646 w 9068"/>
                  <a:gd name="T19" fmla="*/ 2147483646 h 7830"/>
                  <a:gd name="T20" fmla="*/ 2147483646 w 9068"/>
                  <a:gd name="T21" fmla="*/ 2147483646 h 7830"/>
                  <a:gd name="T22" fmla="*/ 2147483646 w 9068"/>
                  <a:gd name="T23" fmla="*/ 2147483646 h 7830"/>
                  <a:gd name="T24" fmla="*/ 2147483646 w 9068"/>
                  <a:gd name="T25" fmla="*/ 2147483646 h 7830"/>
                  <a:gd name="T26" fmla="*/ 2147483646 w 9068"/>
                  <a:gd name="T27" fmla="*/ 2147483646 h 7830"/>
                  <a:gd name="T28" fmla="*/ 2147483646 w 9068"/>
                  <a:gd name="T29" fmla="*/ 2147483646 h 7830"/>
                  <a:gd name="T30" fmla="*/ 2147483646 w 9068"/>
                  <a:gd name="T31" fmla="*/ 2147483646 h 7830"/>
                  <a:gd name="T32" fmla="*/ 2147483646 w 9068"/>
                  <a:gd name="T33" fmla="*/ 2147483646 h 7830"/>
                  <a:gd name="T34" fmla="*/ 2147483646 w 9068"/>
                  <a:gd name="T35" fmla="*/ 2147483646 h 7830"/>
                  <a:gd name="T36" fmla="*/ 0 w 9068"/>
                  <a:gd name="T37" fmla="*/ 2147483646 h 7830"/>
                  <a:gd name="T38" fmla="*/ 2147483646 w 9068"/>
                  <a:gd name="T39" fmla="*/ 2147483646 h 7830"/>
                  <a:gd name="T40" fmla="*/ 2147483646 w 9068"/>
                  <a:gd name="T41" fmla="*/ 2147483646 h 7830"/>
                  <a:gd name="T42" fmla="*/ 2147483646 w 9068"/>
                  <a:gd name="T43" fmla="*/ 2147483646 h 7830"/>
                  <a:gd name="T44" fmla="*/ 2147483646 w 9068"/>
                  <a:gd name="T45" fmla="*/ 2147483646 h 7830"/>
                  <a:gd name="T46" fmla="*/ 2147483646 w 9068"/>
                  <a:gd name="T47" fmla="*/ 2147483646 h 7830"/>
                  <a:gd name="T48" fmla="*/ 2147483646 w 9068"/>
                  <a:gd name="T49" fmla="*/ 2147483646 h 7830"/>
                  <a:gd name="T50" fmla="*/ 2147483646 w 9068"/>
                  <a:gd name="T51" fmla="*/ 2147483646 h 7830"/>
                  <a:gd name="T52" fmla="*/ 2147483646 w 9068"/>
                  <a:gd name="T53" fmla="*/ 2147483646 h 7830"/>
                  <a:gd name="T54" fmla="*/ 2147483646 w 9068"/>
                  <a:gd name="T55" fmla="*/ 2147483646 h 7830"/>
                  <a:gd name="T56" fmla="*/ 2147483646 w 9068"/>
                  <a:gd name="T57" fmla="*/ 2147483646 h 7830"/>
                  <a:gd name="T58" fmla="*/ 2147483646 w 9068"/>
                  <a:gd name="T59" fmla="*/ 2147483646 h 7830"/>
                  <a:gd name="T60" fmla="*/ 2147483646 w 9068"/>
                  <a:gd name="T61" fmla="*/ 2147483646 h 7830"/>
                  <a:gd name="T62" fmla="*/ 2147483646 w 9068"/>
                  <a:gd name="T63" fmla="*/ 2147483646 h 7830"/>
                  <a:gd name="T64" fmla="*/ 2147483646 w 9068"/>
                  <a:gd name="T65" fmla="*/ 2147483646 h 7830"/>
                  <a:gd name="T66" fmla="*/ 2147483646 w 9068"/>
                  <a:gd name="T67" fmla="*/ 2147483646 h 7830"/>
                  <a:gd name="T68" fmla="*/ 2147483646 w 9068"/>
                  <a:gd name="T69" fmla="*/ 2147483646 h 7830"/>
                  <a:gd name="T70" fmla="*/ 2147483646 w 9068"/>
                  <a:gd name="T71" fmla="*/ 2147483646 h 7830"/>
                  <a:gd name="T72" fmla="*/ 2147483646 w 9068"/>
                  <a:gd name="T73" fmla="*/ 2147483646 h 7830"/>
                  <a:gd name="T74" fmla="*/ 2147483646 w 9068"/>
                  <a:gd name="T75" fmla="*/ 2147483646 h 7830"/>
                  <a:gd name="T76" fmla="*/ 2147483646 w 9068"/>
                  <a:gd name="T77" fmla="*/ 2147483646 h 7830"/>
                  <a:gd name="T78" fmla="*/ 2147483646 w 9068"/>
                  <a:gd name="T79" fmla="*/ 2147483646 h 7830"/>
                  <a:gd name="T80" fmla="*/ 2147483646 w 9068"/>
                  <a:gd name="T81" fmla="*/ 2147483646 h 7830"/>
                  <a:gd name="T82" fmla="*/ 2147483646 w 9068"/>
                  <a:gd name="T83" fmla="*/ 2147483646 h 7830"/>
                  <a:gd name="T84" fmla="*/ 2147483646 w 9068"/>
                  <a:gd name="T85" fmla="*/ 2147483646 h 7830"/>
                  <a:gd name="T86" fmla="*/ 2147483646 w 9068"/>
                  <a:gd name="T87" fmla="*/ 2147483646 h 7830"/>
                  <a:gd name="T88" fmla="*/ 2147483646 w 9068"/>
                  <a:gd name="T89" fmla="*/ 2147483646 h 7830"/>
                  <a:gd name="T90" fmla="*/ 2147483646 w 9068"/>
                  <a:gd name="T91" fmla="*/ 2147483646 h 7830"/>
                  <a:gd name="T92" fmla="*/ 2147483646 w 9068"/>
                  <a:gd name="T93" fmla="*/ 0 h 7830"/>
                  <a:gd name="T94" fmla="*/ 2147483646 w 9068"/>
                  <a:gd name="T95" fmla="*/ 2147483646 h 7830"/>
                  <a:gd name="T96" fmla="*/ 2147483646 w 9068"/>
                  <a:gd name="T97" fmla="*/ 2147483646 h 7830"/>
                  <a:gd name="T98" fmla="*/ 2147483646 w 9068"/>
                  <a:gd name="T99" fmla="*/ 2147483646 h 7830"/>
                  <a:gd name="T100" fmla="*/ 2147483646 w 9068"/>
                  <a:gd name="T101" fmla="*/ 2147483646 h 783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0" t="0" r="r" b="b"/>
                <a:pathLst>
                  <a:path w="9068" h="7830">
                    <a:moveTo>
                      <a:pt x="5924" y="7638"/>
                    </a:moveTo>
                    <a:lnTo>
                      <a:pt x="5924" y="7600"/>
                    </a:lnTo>
                    <a:lnTo>
                      <a:pt x="5905" y="7600"/>
                    </a:lnTo>
                    <a:lnTo>
                      <a:pt x="5886" y="7600"/>
                    </a:lnTo>
                    <a:lnTo>
                      <a:pt x="5867" y="7619"/>
                    </a:lnTo>
                    <a:lnTo>
                      <a:pt x="5848" y="7619"/>
                    </a:lnTo>
                    <a:lnTo>
                      <a:pt x="5810" y="7600"/>
                    </a:lnTo>
                    <a:lnTo>
                      <a:pt x="5790" y="7600"/>
                    </a:lnTo>
                    <a:lnTo>
                      <a:pt x="5790" y="7619"/>
                    </a:lnTo>
                    <a:lnTo>
                      <a:pt x="5810" y="7638"/>
                    </a:lnTo>
                    <a:lnTo>
                      <a:pt x="5810" y="7657"/>
                    </a:lnTo>
                    <a:lnTo>
                      <a:pt x="5790" y="7657"/>
                    </a:lnTo>
                    <a:lnTo>
                      <a:pt x="5772" y="7638"/>
                    </a:lnTo>
                    <a:lnTo>
                      <a:pt x="5753" y="7638"/>
                    </a:lnTo>
                    <a:lnTo>
                      <a:pt x="5753" y="7657"/>
                    </a:lnTo>
                    <a:lnTo>
                      <a:pt x="5772" y="7657"/>
                    </a:lnTo>
                    <a:lnTo>
                      <a:pt x="5772" y="7676"/>
                    </a:lnTo>
                    <a:lnTo>
                      <a:pt x="5753" y="7676"/>
                    </a:lnTo>
                    <a:lnTo>
                      <a:pt x="5753" y="7695"/>
                    </a:lnTo>
                    <a:lnTo>
                      <a:pt x="5753" y="7715"/>
                    </a:lnTo>
                    <a:lnTo>
                      <a:pt x="5772" y="7715"/>
                    </a:lnTo>
                    <a:lnTo>
                      <a:pt x="5790" y="7715"/>
                    </a:lnTo>
                    <a:lnTo>
                      <a:pt x="5810" y="7734"/>
                    </a:lnTo>
                    <a:lnTo>
                      <a:pt x="5829" y="7734"/>
                    </a:lnTo>
                    <a:lnTo>
                      <a:pt x="5829" y="7752"/>
                    </a:lnTo>
                    <a:lnTo>
                      <a:pt x="5848" y="7752"/>
                    </a:lnTo>
                    <a:lnTo>
                      <a:pt x="5867" y="7752"/>
                    </a:lnTo>
                    <a:lnTo>
                      <a:pt x="5886" y="7752"/>
                    </a:lnTo>
                    <a:lnTo>
                      <a:pt x="5867" y="7771"/>
                    </a:lnTo>
                    <a:lnTo>
                      <a:pt x="5867" y="7791"/>
                    </a:lnTo>
                    <a:lnTo>
                      <a:pt x="5886" y="7810"/>
                    </a:lnTo>
                    <a:lnTo>
                      <a:pt x="5924" y="7829"/>
                    </a:lnTo>
                    <a:lnTo>
                      <a:pt x="5943" y="7829"/>
                    </a:lnTo>
                    <a:lnTo>
                      <a:pt x="5924" y="7638"/>
                    </a:lnTo>
                    <a:close/>
                    <a:moveTo>
                      <a:pt x="209" y="6095"/>
                    </a:moveTo>
                    <a:lnTo>
                      <a:pt x="191" y="6095"/>
                    </a:lnTo>
                    <a:lnTo>
                      <a:pt x="172" y="6095"/>
                    </a:lnTo>
                    <a:lnTo>
                      <a:pt x="152" y="6095"/>
                    </a:lnTo>
                    <a:lnTo>
                      <a:pt x="133" y="6095"/>
                    </a:lnTo>
                    <a:lnTo>
                      <a:pt x="114" y="6115"/>
                    </a:lnTo>
                    <a:lnTo>
                      <a:pt x="95" y="6134"/>
                    </a:lnTo>
                    <a:lnTo>
                      <a:pt x="95" y="6152"/>
                    </a:lnTo>
                    <a:lnTo>
                      <a:pt x="57" y="6134"/>
                    </a:lnTo>
                    <a:lnTo>
                      <a:pt x="38" y="6134"/>
                    </a:lnTo>
                    <a:lnTo>
                      <a:pt x="19" y="6152"/>
                    </a:lnTo>
                    <a:lnTo>
                      <a:pt x="19" y="6229"/>
                    </a:lnTo>
                    <a:lnTo>
                      <a:pt x="19" y="6248"/>
                    </a:lnTo>
                    <a:lnTo>
                      <a:pt x="0" y="6248"/>
                    </a:lnTo>
                    <a:lnTo>
                      <a:pt x="0" y="6267"/>
                    </a:lnTo>
                    <a:lnTo>
                      <a:pt x="0" y="6248"/>
                    </a:lnTo>
                    <a:lnTo>
                      <a:pt x="19" y="6248"/>
                    </a:lnTo>
                    <a:lnTo>
                      <a:pt x="19" y="6267"/>
                    </a:lnTo>
                    <a:lnTo>
                      <a:pt x="38" y="6267"/>
                    </a:lnTo>
                    <a:lnTo>
                      <a:pt x="57" y="6267"/>
                    </a:lnTo>
                    <a:lnTo>
                      <a:pt x="95" y="6324"/>
                    </a:lnTo>
                    <a:lnTo>
                      <a:pt x="76" y="6286"/>
                    </a:lnTo>
                    <a:lnTo>
                      <a:pt x="76" y="6267"/>
                    </a:lnTo>
                    <a:lnTo>
                      <a:pt x="133" y="6229"/>
                    </a:lnTo>
                    <a:lnTo>
                      <a:pt x="133" y="6210"/>
                    </a:lnTo>
                    <a:lnTo>
                      <a:pt x="114" y="6191"/>
                    </a:lnTo>
                    <a:lnTo>
                      <a:pt x="133" y="6152"/>
                    </a:lnTo>
                    <a:lnTo>
                      <a:pt x="152" y="6134"/>
                    </a:lnTo>
                    <a:lnTo>
                      <a:pt x="172" y="6152"/>
                    </a:lnTo>
                    <a:lnTo>
                      <a:pt x="172" y="6134"/>
                    </a:lnTo>
                    <a:lnTo>
                      <a:pt x="191" y="6134"/>
                    </a:lnTo>
                    <a:lnTo>
                      <a:pt x="209" y="6115"/>
                    </a:lnTo>
                    <a:lnTo>
                      <a:pt x="228" y="6115"/>
                    </a:lnTo>
                    <a:lnTo>
                      <a:pt x="248" y="6115"/>
                    </a:lnTo>
                    <a:lnTo>
                      <a:pt x="248" y="6095"/>
                    </a:lnTo>
                    <a:lnTo>
                      <a:pt x="228" y="6076"/>
                    </a:lnTo>
                    <a:lnTo>
                      <a:pt x="209" y="6095"/>
                    </a:lnTo>
                    <a:close/>
                    <a:moveTo>
                      <a:pt x="5943" y="6324"/>
                    </a:moveTo>
                    <a:lnTo>
                      <a:pt x="5943" y="6343"/>
                    </a:lnTo>
                    <a:lnTo>
                      <a:pt x="5905" y="6343"/>
                    </a:lnTo>
                    <a:lnTo>
                      <a:pt x="5886" y="6362"/>
                    </a:lnTo>
                    <a:lnTo>
                      <a:pt x="5867" y="6381"/>
                    </a:lnTo>
                    <a:lnTo>
                      <a:pt x="5848" y="6381"/>
                    </a:lnTo>
                    <a:lnTo>
                      <a:pt x="5829" y="6381"/>
                    </a:lnTo>
                    <a:lnTo>
                      <a:pt x="5810" y="6362"/>
                    </a:lnTo>
                    <a:lnTo>
                      <a:pt x="5810" y="6343"/>
                    </a:lnTo>
                    <a:lnTo>
                      <a:pt x="5829" y="6343"/>
                    </a:lnTo>
                    <a:lnTo>
                      <a:pt x="5829" y="6324"/>
                    </a:lnTo>
                    <a:lnTo>
                      <a:pt x="5848" y="6324"/>
                    </a:lnTo>
                    <a:lnTo>
                      <a:pt x="5848" y="6305"/>
                    </a:lnTo>
                    <a:lnTo>
                      <a:pt x="5829" y="6305"/>
                    </a:lnTo>
                    <a:lnTo>
                      <a:pt x="5790" y="6305"/>
                    </a:lnTo>
                    <a:lnTo>
                      <a:pt x="5772" y="6305"/>
                    </a:lnTo>
                    <a:lnTo>
                      <a:pt x="5753" y="6305"/>
                    </a:lnTo>
                    <a:lnTo>
                      <a:pt x="5753" y="6286"/>
                    </a:lnTo>
                    <a:lnTo>
                      <a:pt x="5734" y="6267"/>
                    </a:lnTo>
                    <a:lnTo>
                      <a:pt x="5734" y="6286"/>
                    </a:lnTo>
                    <a:lnTo>
                      <a:pt x="5714" y="6286"/>
                    </a:lnTo>
                    <a:lnTo>
                      <a:pt x="5714" y="6305"/>
                    </a:lnTo>
                    <a:lnTo>
                      <a:pt x="5714" y="6324"/>
                    </a:lnTo>
                    <a:lnTo>
                      <a:pt x="5734" y="6343"/>
                    </a:lnTo>
                    <a:lnTo>
                      <a:pt x="5734" y="6362"/>
                    </a:lnTo>
                    <a:lnTo>
                      <a:pt x="5734" y="6381"/>
                    </a:lnTo>
                    <a:lnTo>
                      <a:pt x="5753" y="6381"/>
                    </a:lnTo>
                    <a:lnTo>
                      <a:pt x="5753" y="6400"/>
                    </a:lnTo>
                    <a:lnTo>
                      <a:pt x="5753" y="6419"/>
                    </a:lnTo>
                    <a:lnTo>
                      <a:pt x="5753" y="6438"/>
                    </a:lnTo>
                    <a:lnTo>
                      <a:pt x="5753" y="6457"/>
                    </a:lnTo>
                    <a:lnTo>
                      <a:pt x="5772" y="6476"/>
                    </a:lnTo>
                    <a:lnTo>
                      <a:pt x="5790" y="6496"/>
                    </a:lnTo>
                    <a:lnTo>
                      <a:pt x="5810" y="6496"/>
                    </a:lnTo>
                    <a:lnTo>
                      <a:pt x="5848" y="6496"/>
                    </a:lnTo>
                    <a:lnTo>
                      <a:pt x="5886" y="6496"/>
                    </a:lnTo>
                    <a:lnTo>
                      <a:pt x="5905" y="6438"/>
                    </a:lnTo>
                    <a:lnTo>
                      <a:pt x="5924" y="6362"/>
                    </a:lnTo>
                    <a:lnTo>
                      <a:pt x="5943" y="6343"/>
                    </a:lnTo>
                    <a:lnTo>
                      <a:pt x="5943" y="6324"/>
                    </a:lnTo>
                    <a:lnTo>
                      <a:pt x="5943" y="6305"/>
                    </a:lnTo>
                    <a:lnTo>
                      <a:pt x="5943" y="6324"/>
                    </a:lnTo>
                    <a:close/>
                    <a:moveTo>
                      <a:pt x="9067" y="57"/>
                    </a:moveTo>
                    <a:lnTo>
                      <a:pt x="9067" y="57"/>
                    </a:lnTo>
                    <a:lnTo>
                      <a:pt x="9067" y="19"/>
                    </a:lnTo>
                    <a:lnTo>
                      <a:pt x="9048" y="19"/>
                    </a:lnTo>
                    <a:lnTo>
                      <a:pt x="9048" y="38"/>
                    </a:lnTo>
                    <a:lnTo>
                      <a:pt x="9029" y="38"/>
                    </a:lnTo>
                    <a:lnTo>
                      <a:pt x="8972" y="38"/>
                    </a:lnTo>
                    <a:lnTo>
                      <a:pt x="8953" y="19"/>
                    </a:lnTo>
                    <a:lnTo>
                      <a:pt x="8972" y="0"/>
                    </a:lnTo>
                    <a:lnTo>
                      <a:pt x="8953" y="0"/>
                    </a:lnTo>
                    <a:lnTo>
                      <a:pt x="8953" y="19"/>
                    </a:lnTo>
                    <a:lnTo>
                      <a:pt x="8934" y="19"/>
                    </a:lnTo>
                    <a:lnTo>
                      <a:pt x="8934" y="38"/>
                    </a:lnTo>
                    <a:lnTo>
                      <a:pt x="8914" y="38"/>
                    </a:lnTo>
                    <a:lnTo>
                      <a:pt x="8934" y="57"/>
                    </a:lnTo>
                    <a:lnTo>
                      <a:pt x="8953" y="57"/>
                    </a:lnTo>
                    <a:lnTo>
                      <a:pt x="8972" y="76"/>
                    </a:lnTo>
                    <a:lnTo>
                      <a:pt x="9010" y="76"/>
                    </a:lnTo>
                    <a:lnTo>
                      <a:pt x="9029" y="76"/>
                    </a:lnTo>
                    <a:lnTo>
                      <a:pt x="9048" y="76"/>
                    </a:lnTo>
                    <a:lnTo>
                      <a:pt x="9029" y="76"/>
                    </a:lnTo>
                    <a:lnTo>
                      <a:pt x="9029" y="57"/>
                    </a:lnTo>
                    <a:lnTo>
                      <a:pt x="9048" y="57"/>
                    </a:lnTo>
                    <a:lnTo>
                      <a:pt x="9067" y="57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90" name="Freeform 72">
                <a:extLst>
                  <a:ext uri="{FF2B5EF4-FFF2-40B4-BE49-F238E27FC236}">
                    <a16:creationId xmlns:a16="http://schemas.microsoft.com/office/drawing/2014/main" id="{6B98FAD8-9EC0-9242-8977-ED842F8BD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1513" y="8415338"/>
                <a:ext cx="2805112" cy="2338387"/>
              </a:xfrm>
              <a:custGeom>
                <a:avLst/>
                <a:gdLst>
                  <a:gd name="T0" fmla="*/ 2147483646 w 7792"/>
                  <a:gd name="T1" fmla="*/ 2147483646 h 6496"/>
                  <a:gd name="T2" fmla="*/ 2147483646 w 7792"/>
                  <a:gd name="T3" fmla="*/ 2147483646 h 6496"/>
                  <a:gd name="T4" fmla="*/ 2147483646 w 7792"/>
                  <a:gd name="T5" fmla="*/ 2147483646 h 6496"/>
                  <a:gd name="T6" fmla="*/ 2147483646 w 7792"/>
                  <a:gd name="T7" fmla="*/ 2147483646 h 6496"/>
                  <a:gd name="T8" fmla="*/ 2147483646 w 7792"/>
                  <a:gd name="T9" fmla="*/ 2147483646 h 6496"/>
                  <a:gd name="T10" fmla="*/ 2147483646 w 7792"/>
                  <a:gd name="T11" fmla="*/ 2147483646 h 6496"/>
                  <a:gd name="T12" fmla="*/ 2147483646 w 7792"/>
                  <a:gd name="T13" fmla="*/ 2147483646 h 6496"/>
                  <a:gd name="T14" fmla="*/ 2147483646 w 7792"/>
                  <a:gd name="T15" fmla="*/ 2147483646 h 6496"/>
                  <a:gd name="T16" fmla="*/ 2147483646 w 7792"/>
                  <a:gd name="T17" fmla="*/ 2147483646 h 6496"/>
                  <a:gd name="T18" fmla="*/ 2147483646 w 7792"/>
                  <a:gd name="T19" fmla="*/ 2147483646 h 6496"/>
                  <a:gd name="T20" fmla="*/ 2147483646 w 7792"/>
                  <a:gd name="T21" fmla="*/ 2147483646 h 6496"/>
                  <a:gd name="T22" fmla="*/ 2147483646 w 7792"/>
                  <a:gd name="T23" fmla="*/ 2147483646 h 6496"/>
                  <a:gd name="T24" fmla="*/ 2147483646 w 7792"/>
                  <a:gd name="T25" fmla="*/ 2147483646 h 6496"/>
                  <a:gd name="T26" fmla="*/ 2147483646 w 7792"/>
                  <a:gd name="T27" fmla="*/ 2147483646 h 6496"/>
                  <a:gd name="T28" fmla="*/ 2147483646 w 7792"/>
                  <a:gd name="T29" fmla="*/ 2147483646 h 6496"/>
                  <a:gd name="T30" fmla="*/ 2147483646 w 7792"/>
                  <a:gd name="T31" fmla="*/ 2147483646 h 6496"/>
                  <a:gd name="T32" fmla="*/ 2147483646 w 7792"/>
                  <a:gd name="T33" fmla="*/ 2147483646 h 6496"/>
                  <a:gd name="T34" fmla="*/ 2147483646 w 7792"/>
                  <a:gd name="T35" fmla="*/ 2147483646 h 6496"/>
                  <a:gd name="T36" fmla="*/ 2147483646 w 7792"/>
                  <a:gd name="T37" fmla="*/ 2147483646 h 6496"/>
                  <a:gd name="T38" fmla="*/ 2147483646 w 7792"/>
                  <a:gd name="T39" fmla="*/ 2147483646 h 6496"/>
                  <a:gd name="T40" fmla="*/ 2147483646 w 7792"/>
                  <a:gd name="T41" fmla="*/ 2147483646 h 6496"/>
                  <a:gd name="T42" fmla="*/ 2147483646 w 7792"/>
                  <a:gd name="T43" fmla="*/ 2147483646 h 6496"/>
                  <a:gd name="T44" fmla="*/ 2147483646 w 7792"/>
                  <a:gd name="T45" fmla="*/ 2147483646 h 6496"/>
                  <a:gd name="T46" fmla="*/ 2147483646 w 7792"/>
                  <a:gd name="T47" fmla="*/ 2147483646 h 6496"/>
                  <a:gd name="T48" fmla="*/ 2147483646 w 7792"/>
                  <a:gd name="T49" fmla="*/ 2147483646 h 6496"/>
                  <a:gd name="T50" fmla="*/ 2147483646 w 7792"/>
                  <a:gd name="T51" fmla="*/ 2147483646 h 6496"/>
                  <a:gd name="T52" fmla="*/ 2147483646 w 7792"/>
                  <a:gd name="T53" fmla="*/ 2147483646 h 6496"/>
                  <a:gd name="T54" fmla="*/ 2147483646 w 7792"/>
                  <a:gd name="T55" fmla="*/ 2147483646 h 6496"/>
                  <a:gd name="T56" fmla="*/ 2147483646 w 7792"/>
                  <a:gd name="T57" fmla="*/ 2147483646 h 6496"/>
                  <a:gd name="T58" fmla="*/ 2147483646 w 7792"/>
                  <a:gd name="T59" fmla="*/ 2147483646 h 6496"/>
                  <a:gd name="T60" fmla="*/ 2147483646 w 7792"/>
                  <a:gd name="T61" fmla="*/ 2147483646 h 6496"/>
                  <a:gd name="T62" fmla="*/ 2147483646 w 7792"/>
                  <a:gd name="T63" fmla="*/ 2147483646 h 6496"/>
                  <a:gd name="T64" fmla="*/ 2147483646 w 7792"/>
                  <a:gd name="T65" fmla="*/ 2147483646 h 6496"/>
                  <a:gd name="T66" fmla="*/ 2147483646 w 7792"/>
                  <a:gd name="T67" fmla="*/ 2147483646 h 6496"/>
                  <a:gd name="T68" fmla="*/ 2147483646 w 7792"/>
                  <a:gd name="T69" fmla="*/ 2147483646 h 6496"/>
                  <a:gd name="T70" fmla="*/ 2147483646 w 7792"/>
                  <a:gd name="T71" fmla="*/ 2147483646 h 6496"/>
                  <a:gd name="T72" fmla="*/ 2147483646 w 7792"/>
                  <a:gd name="T73" fmla="*/ 2147483646 h 6496"/>
                  <a:gd name="T74" fmla="*/ 2147483646 w 7792"/>
                  <a:gd name="T75" fmla="*/ 2147483646 h 6496"/>
                  <a:gd name="T76" fmla="*/ 2147483646 w 7792"/>
                  <a:gd name="T77" fmla="*/ 2147483646 h 6496"/>
                  <a:gd name="T78" fmla="*/ 2147483646 w 7792"/>
                  <a:gd name="T79" fmla="*/ 2147483646 h 6496"/>
                  <a:gd name="T80" fmla="*/ 2147483646 w 7792"/>
                  <a:gd name="T81" fmla="*/ 2147483646 h 6496"/>
                  <a:gd name="T82" fmla="*/ 2147483646 w 7792"/>
                  <a:gd name="T83" fmla="*/ 2147483646 h 6496"/>
                  <a:gd name="T84" fmla="*/ 2147483646 w 7792"/>
                  <a:gd name="T85" fmla="*/ 2147483646 h 6496"/>
                  <a:gd name="T86" fmla="*/ 2147483646 w 7792"/>
                  <a:gd name="T87" fmla="*/ 2147483646 h 6496"/>
                  <a:gd name="T88" fmla="*/ 2147483646 w 7792"/>
                  <a:gd name="T89" fmla="*/ 2147483646 h 6496"/>
                  <a:gd name="T90" fmla="*/ 2147483646 w 7792"/>
                  <a:gd name="T91" fmla="*/ 2147483646 h 6496"/>
                  <a:gd name="T92" fmla="*/ 2147483646 w 7792"/>
                  <a:gd name="T93" fmla="*/ 2147483646 h 6496"/>
                  <a:gd name="T94" fmla="*/ 2147483646 w 7792"/>
                  <a:gd name="T95" fmla="*/ 2147483646 h 6496"/>
                  <a:gd name="T96" fmla="*/ 2147483646 w 7792"/>
                  <a:gd name="T97" fmla="*/ 2147483646 h 6496"/>
                  <a:gd name="T98" fmla="*/ 2147483646 w 7792"/>
                  <a:gd name="T99" fmla="*/ 2147483646 h 6496"/>
                  <a:gd name="T100" fmla="*/ 2147483646 w 7792"/>
                  <a:gd name="T101" fmla="*/ 2147483646 h 6496"/>
                  <a:gd name="T102" fmla="*/ 2147483646 w 7792"/>
                  <a:gd name="T103" fmla="*/ 2147483646 h 6496"/>
                  <a:gd name="T104" fmla="*/ 2147483646 w 7792"/>
                  <a:gd name="T105" fmla="*/ 2147483646 h 6496"/>
                  <a:gd name="T106" fmla="*/ 2147483646 w 7792"/>
                  <a:gd name="T107" fmla="*/ 2147483646 h 6496"/>
                  <a:gd name="T108" fmla="*/ 2147483646 w 7792"/>
                  <a:gd name="T109" fmla="*/ 2147483646 h 6496"/>
                  <a:gd name="T110" fmla="*/ 2147483646 w 7792"/>
                  <a:gd name="T111" fmla="*/ 2147483646 h 6496"/>
                  <a:gd name="T112" fmla="*/ 2147483646 w 7792"/>
                  <a:gd name="T113" fmla="*/ 2147483646 h 6496"/>
                  <a:gd name="T114" fmla="*/ 2147483646 w 7792"/>
                  <a:gd name="T115" fmla="*/ 2147483646 h 6496"/>
                  <a:gd name="T116" fmla="*/ 2147483646 w 7792"/>
                  <a:gd name="T117" fmla="*/ 2147483646 h 6496"/>
                  <a:gd name="T118" fmla="*/ 2147483646 w 7792"/>
                  <a:gd name="T119" fmla="*/ 2147483646 h 6496"/>
                  <a:gd name="T120" fmla="*/ 2147483646 w 7792"/>
                  <a:gd name="T121" fmla="*/ 2147483646 h 6496"/>
                  <a:gd name="T122" fmla="*/ 2147483646 w 7792"/>
                  <a:gd name="T123" fmla="*/ 2147483646 h 649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7792" h="6496">
                    <a:moveTo>
                      <a:pt x="7772" y="1277"/>
                    </a:moveTo>
                    <a:lnTo>
                      <a:pt x="7734" y="1219"/>
                    </a:lnTo>
                    <a:lnTo>
                      <a:pt x="7734" y="1200"/>
                    </a:lnTo>
                    <a:lnTo>
                      <a:pt x="7714" y="1181"/>
                    </a:lnTo>
                    <a:lnTo>
                      <a:pt x="7714" y="1162"/>
                    </a:lnTo>
                    <a:lnTo>
                      <a:pt x="7734" y="1124"/>
                    </a:lnTo>
                    <a:lnTo>
                      <a:pt x="7734" y="1105"/>
                    </a:lnTo>
                    <a:lnTo>
                      <a:pt x="7714" y="1086"/>
                    </a:lnTo>
                    <a:lnTo>
                      <a:pt x="7696" y="1067"/>
                    </a:lnTo>
                    <a:lnTo>
                      <a:pt x="7524" y="1028"/>
                    </a:lnTo>
                    <a:lnTo>
                      <a:pt x="7505" y="1010"/>
                    </a:lnTo>
                    <a:lnTo>
                      <a:pt x="7486" y="1010"/>
                    </a:lnTo>
                    <a:lnTo>
                      <a:pt x="7467" y="972"/>
                    </a:lnTo>
                    <a:lnTo>
                      <a:pt x="7467" y="952"/>
                    </a:lnTo>
                    <a:lnTo>
                      <a:pt x="7448" y="933"/>
                    </a:lnTo>
                    <a:lnTo>
                      <a:pt x="7448" y="876"/>
                    </a:lnTo>
                    <a:lnTo>
                      <a:pt x="7448" y="857"/>
                    </a:lnTo>
                    <a:lnTo>
                      <a:pt x="7410" y="838"/>
                    </a:lnTo>
                    <a:lnTo>
                      <a:pt x="7372" y="819"/>
                    </a:lnTo>
                    <a:lnTo>
                      <a:pt x="7353" y="800"/>
                    </a:lnTo>
                    <a:lnTo>
                      <a:pt x="7333" y="800"/>
                    </a:lnTo>
                    <a:lnTo>
                      <a:pt x="7315" y="819"/>
                    </a:lnTo>
                    <a:lnTo>
                      <a:pt x="7296" y="838"/>
                    </a:lnTo>
                    <a:lnTo>
                      <a:pt x="7296" y="857"/>
                    </a:lnTo>
                    <a:lnTo>
                      <a:pt x="7277" y="857"/>
                    </a:lnTo>
                    <a:lnTo>
                      <a:pt x="7257" y="876"/>
                    </a:lnTo>
                    <a:lnTo>
                      <a:pt x="7257" y="896"/>
                    </a:lnTo>
                    <a:lnTo>
                      <a:pt x="7238" y="914"/>
                    </a:lnTo>
                    <a:lnTo>
                      <a:pt x="7219" y="896"/>
                    </a:lnTo>
                    <a:lnTo>
                      <a:pt x="7181" y="857"/>
                    </a:lnTo>
                    <a:lnTo>
                      <a:pt x="7162" y="838"/>
                    </a:lnTo>
                    <a:lnTo>
                      <a:pt x="7162" y="800"/>
                    </a:lnTo>
                    <a:lnTo>
                      <a:pt x="7181" y="762"/>
                    </a:lnTo>
                    <a:lnTo>
                      <a:pt x="7181" y="743"/>
                    </a:lnTo>
                    <a:lnTo>
                      <a:pt x="7181" y="705"/>
                    </a:lnTo>
                    <a:lnTo>
                      <a:pt x="7162" y="686"/>
                    </a:lnTo>
                    <a:lnTo>
                      <a:pt x="7143" y="667"/>
                    </a:lnTo>
                    <a:lnTo>
                      <a:pt x="7105" y="647"/>
                    </a:lnTo>
                    <a:lnTo>
                      <a:pt x="7029" y="610"/>
                    </a:lnTo>
                    <a:lnTo>
                      <a:pt x="7010" y="610"/>
                    </a:lnTo>
                    <a:lnTo>
                      <a:pt x="6991" y="610"/>
                    </a:lnTo>
                    <a:lnTo>
                      <a:pt x="6972" y="610"/>
                    </a:lnTo>
                    <a:lnTo>
                      <a:pt x="6896" y="552"/>
                    </a:lnTo>
                    <a:lnTo>
                      <a:pt x="6876" y="533"/>
                    </a:lnTo>
                    <a:lnTo>
                      <a:pt x="6857" y="533"/>
                    </a:lnTo>
                    <a:lnTo>
                      <a:pt x="6839" y="533"/>
                    </a:lnTo>
                    <a:lnTo>
                      <a:pt x="6820" y="515"/>
                    </a:lnTo>
                    <a:lnTo>
                      <a:pt x="6800" y="515"/>
                    </a:lnTo>
                    <a:lnTo>
                      <a:pt x="6781" y="476"/>
                    </a:lnTo>
                    <a:lnTo>
                      <a:pt x="6724" y="438"/>
                    </a:lnTo>
                    <a:lnTo>
                      <a:pt x="6667" y="400"/>
                    </a:lnTo>
                    <a:lnTo>
                      <a:pt x="6553" y="324"/>
                    </a:lnTo>
                    <a:lnTo>
                      <a:pt x="6534" y="305"/>
                    </a:lnTo>
                    <a:lnTo>
                      <a:pt x="6515" y="305"/>
                    </a:lnTo>
                    <a:lnTo>
                      <a:pt x="6495" y="305"/>
                    </a:lnTo>
                    <a:lnTo>
                      <a:pt x="6458" y="324"/>
                    </a:lnTo>
                    <a:lnTo>
                      <a:pt x="6439" y="324"/>
                    </a:lnTo>
                    <a:lnTo>
                      <a:pt x="6419" y="324"/>
                    </a:lnTo>
                    <a:lnTo>
                      <a:pt x="6381" y="324"/>
                    </a:lnTo>
                    <a:lnTo>
                      <a:pt x="6362" y="324"/>
                    </a:lnTo>
                    <a:lnTo>
                      <a:pt x="6343" y="305"/>
                    </a:lnTo>
                    <a:lnTo>
                      <a:pt x="6324" y="286"/>
                    </a:lnTo>
                    <a:lnTo>
                      <a:pt x="6305" y="267"/>
                    </a:lnTo>
                    <a:lnTo>
                      <a:pt x="6286" y="229"/>
                    </a:lnTo>
                    <a:lnTo>
                      <a:pt x="6267" y="210"/>
                    </a:lnTo>
                    <a:lnTo>
                      <a:pt x="6248" y="190"/>
                    </a:lnTo>
                    <a:lnTo>
                      <a:pt x="6019" y="76"/>
                    </a:lnTo>
                    <a:lnTo>
                      <a:pt x="5981" y="19"/>
                    </a:lnTo>
                    <a:lnTo>
                      <a:pt x="5962" y="0"/>
                    </a:lnTo>
                    <a:lnTo>
                      <a:pt x="5943" y="0"/>
                    </a:lnTo>
                    <a:lnTo>
                      <a:pt x="5924" y="19"/>
                    </a:lnTo>
                    <a:lnTo>
                      <a:pt x="5905" y="38"/>
                    </a:lnTo>
                    <a:lnTo>
                      <a:pt x="5886" y="57"/>
                    </a:lnTo>
                    <a:lnTo>
                      <a:pt x="5867" y="57"/>
                    </a:lnTo>
                    <a:lnTo>
                      <a:pt x="5848" y="57"/>
                    </a:lnTo>
                    <a:lnTo>
                      <a:pt x="5829" y="76"/>
                    </a:lnTo>
                    <a:lnTo>
                      <a:pt x="5810" y="76"/>
                    </a:lnTo>
                    <a:lnTo>
                      <a:pt x="5810" y="95"/>
                    </a:lnTo>
                    <a:lnTo>
                      <a:pt x="5829" y="134"/>
                    </a:lnTo>
                    <a:lnTo>
                      <a:pt x="5829" y="153"/>
                    </a:lnTo>
                    <a:lnTo>
                      <a:pt x="5867" y="190"/>
                    </a:lnTo>
                    <a:lnTo>
                      <a:pt x="5867" y="210"/>
                    </a:lnTo>
                    <a:lnTo>
                      <a:pt x="5886" y="229"/>
                    </a:lnTo>
                    <a:lnTo>
                      <a:pt x="5886" y="305"/>
                    </a:lnTo>
                    <a:lnTo>
                      <a:pt x="5886" y="343"/>
                    </a:lnTo>
                    <a:lnTo>
                      <a:pt x="5886" y="362"/>
                    </a:lnTo>
                    <a:lnTo>
                      <a:pt x="5867" y="400"/>
                    </a:lnTo>
                    <a:lnTo>
                      <a:pt x="5848" y="400"/>
                    </a:lnTo>
                    <a:lnTo>
                      <a:pt x="5848" y="438"/>
                    </a:lnTo>
                    <a:lnTo>
                      <a:pt x="5867" y="457"/>
                    </a:lnTo>
                    <a:lnTo>
                      <a:pt x="5886" y="495"/>
                    </a:lnTo>
                    <a:lnTo>
                      <a:pt x="5886" y="515"/>
                    </a:lnTo>
                    <a:lnTo>
                      <a:pt x="5886" y="533"/>
                    </a:lnTo>
                    <a:lnTo>
                      <a:pt x="5867" y="571"/>
                    </a:lnTo>
                    <a:lnTo>
                      <a:pt x="5867" y="591"/>
                    </a:lnTo>
                    <a:lnTo>
                      <a:pt x="5867" y="610"/>
                    </a:lnTo>
                    <a:lnTo>
                      <a:pt x="5867" y="629"/>
                    </a:lnTo>
                    <a:lnTo>
                      <a:pt x="5848" y="647"/>
                    </a:lnTo>
                    <a:lnTo>
                      <a:pt x="5791" y="743"/>
                    </a:lnTo>
                    <a:lnTo>
                      <a:pt x="5772" y="762"/>
                    </a:lnTo>
                    <a:lnTo>
                      <a:pt x="5733" y="781"/>
                    </a:lnTo>
                    <a:lnTo>
                      <a:pt x="5677" y="781"/>
                    </a:lnTo>
                    <a:lnTo>
                      <a:pt x="5619" y="762"/>
                    </a:lnTo>
                    <a:lnTo>
                      <a:pt x="5619" y="743"/>
                    </a:lnTo>
                    <a:lnTo>
                      <a:pt x="5619" y="724"/>
                    </a:lnTo>
                    <a:lnTo>
                      <a:pt x="5619" y="705"/>
                    </a:lnTo>
                    <a:lnTo>
                      <a:pt x="5619" y="686"/>
                    </a:lnTo>
                    <a:lnTo>
                      <a:pt x="5619" y="667"/>
                    </a:lnTo>
                    <a:lnTo>
                      <a:pt x="5638" y="629"/>
                    </a:lnTo>
                    <a:lnTo>
                      <a:pt x="5638" y="610"/>
                    </a:lnTo>
                    <a:lnTo>
                      <a:pt x="5638" y="591"/>
                    </a:lnTo>
                    <a:lnTo>
                      <a:pt x="5619" y="591"/>
                    </a:lnTo>
                    <a:lnTo>
                      <a:pt x="5601" y="610"/>
                    </a:lnTo>
                    <a:lnTo>
                      <a:pt x="5581" y="629"/>
                    </a:lnTo>
                    <a:lnTo>
                      <a:pt x="5562" y="647"/>
                    </a:lnTo>
                    <a:lnTo>
                      <a:pt x="5543" y="647"/>
                    </a:lnTo>
                    <a:lnTo>
                      <a:pt x="5524" y="647"/>
                    </a:lnTo>
                    <a:lnTo>
                      <a:pt x="5486" y="667"/>
                    </a:lnTo>
                    <a:lnTo>
                      <a:pt x="5448" y="647"/>
                    </a:lnTo>
                    <a:lnTo>
                      <a:pt x="5391" y="647"/>
                    </a:lnTo>
                    <a:lnTo>
                      <a:pt x="5315" y="629"/>
                    </a:lnTo>
                    <a:lnTo>
                      <a:pt x="5200" y="552"/>
                    </a:lnTo>
                    <a:lnTo>
                      <a:pt x="5181" y="552"/>
                    </a:lnTo>
                    <a:lnTo>
                      <a:pt x="5162" y="552"/>
                    </a:lnTo>
                    <a:lnTo>
                      <a:pt x="5143" y="552"/>
                    </a:lnTo>
                    <a:lnTo>
                      <a:pt x="5124" y="552"/>
                    </a:lnTo>
                    <a:lnTo>
                      <a:pt x="5105" y="571"/>
                    </a:lnTo>
                    <a:lnTo>
                      <a:pt x="5048" y="591"/>
                    </a:lnTo>
                    <a:lnTo>
                      <a:pt x="5029" y="591"/>
                    </a:lnTo>
                    <a:lnTo>
                      <a:pt x="4971" y="647"/>
                    </a:lnTo>
                    <a:lnTo>
                      <a:pt x="4915" y="724"/>
                    </a:lnTo>
                    <a:lnTo>
                      <a:pt x="4895" y="724"/>
                    </a:lnTo>
                    <a:lnTo>
                      <a:pt x="4876" y="724"/>
                    </a:lnTo>
                    <a:lnTo>
                      <a:pt x="4857" y="686"/>
                    </a:lnTo>
                    <a:lnTo>
                      <a:pt x="4762" y="629"/>
                    </a:lnTo>
                    <a:lnTo>
                      <a:pt x="4743" y="610"/>
                    </a:lnTo>
                    <a:lnTo>
                      <a:pt x="4724" y="610"/>
                    </a:lnTo>
                    <a:lnTo>
                      <a:pt x="4705" y="610"/>
                    </a:lnTo>
                    <a:lnTo>
                      <a:pt x="4686" y="610"/>
                    </a:lnTo>
                    <a:lnTo>
                      <a:pt x="4667" y="610"/>
                    </a:lnTo>
                    <a:lnTo>
                      <a:pt x="4629" y="629"/>
                    </a:lnTo>
                    <a:lnTo>
                      <a:pt x="4610" y="629"/>
                    </a:lnTo>
                    <a:lnTo>
                      <a:pt x="4591" y="610"/>
                    </a:lnTo>
                    <a:lnTo>
                      <a:pt x="4610" y="591"/>
                    </a:lnTo>
                    <a:lnTo>
                      <a:pt x="4629" y="571"/>
                    </a:lnTo>
                    <a:lnTo>
                      <a:pt x="4667" y="476"/>
                    </a:lnTo>
                    <a:lnTo>
                      <a:pt x="4724" y="381"/>
                    </a:lnTo>
                    <a:lnTo>
                      <a:pt x="4743" y="362"/>
                    </a:lnTo>
                    <a:lnTo>
                      <a:pt x="4743" y="343"/>
                    </a:lnTo>
                    <a:lnTo>
                      <a:pt x="4743" y="324"/>
                    </a:lnTo>
                    <a:lnTo>
                      <a:pt x="4743" y="286"/>
                    </a:lnTo>
                    <a:lnTo>
                      <a:pt x="4743" y="229"/>
                    </a:lnTo>
                    <a:lnTo>
                      <a:pt x="4724" y="153"/>
                    </a:lnTo>
                    <a:lnTo>
                      <a:pt x="4705" y="76"/>
                    </a:lnTo>
                    <a:lnTo>
                      <a:pt x="4667" y="114"/>
                    </a:lnTo>
                    <a:lnTo>
                      <a:pt x="4610" y="153"/>
                    </a:lnTo>
                    <a:lnTo>
                      <a:pt x="4591" y="153"/>
                    </a:lnTo>
                    <a:lnTo>
                      <a:pt x="4553" y="153"/>
                    </a:lnTo>
                    <a:lnTo>
                      <a:pt x="4534" y="171"/>
                    </a:lnTo>
                    <a:lnTo>
                      <a:pt x="4514" y="190"/>
                    </a:lnTo>
                    <a:lnTo>
                      <a:pt x="4495" y="190"/>
                    </a:lnTo>
                    <a:lnTo>
                      <a:pt x="4458" y="171"/>
                    </a:lnTo>
                    <a:lnTo>
                      <a:pt x="4381" y="153"/>
                    </a:lnTo>
                    <a:lnTo>
                      <a:pt x="4362" y="153"/>
                    </a:lnTo>
                    <a:lnTo>
                      <a:pt x="4343" y="153"/>
                    </a:lnTo>
                    <a:lnTo>
                      <a:pt x="4324" y="153"/>
                    </a:lnTo>
                    <a:lnTo>
                      <a:pt x="4305" y="171"/>
                    </a:lnTo>
                    <a:lnTo>
                      <a:pt x="4286" y="190"/>
                    </a:lnTo>
                    <a:lnTo>
                      <a:pt x="4019" y="190"/>
                    </a:lnTo>
                    <a:lnTo>
                      <a:pt x="4000" y="190"/>
                    </a:lnTo>
                    <a:lnTo>
                      <a:pt x="3981" y="190"/>
                    </a:lnTo>
                    <a:lnTo>
                      <a:pt x="3981" y="210"/>
                    </a:lnTo>
                    <a:lnTo>
                      <a:pt x="3981" y="229"/>
                    </a:lnTo>
                    <a:lnTo>
                      <a:pt x="3981" y="248"/>
                    </a:lnTo>
                    <a:lnTo>
                      <a:pt x="3981" y="267"/>
                    </a:lnTo>
                    <a:lnTo>
                      <a:pt x="3962" y="267"/>
                    </a:lnTo>
                    <a:lnTo>
                      <a:pt x="3886" y="305"/>
                    </a:lnTo>
                    <a:lnTo>
                      <a:pt x="3867" y="324"/>
                    </a:lnTo>
                    <a:lnTo>
                      <a:pt x="3733" y="324"/>
                    </a:lnTo>
                    <a:lnTo>
                      <a:pt x="3715" y="324"/>
                    </a:lnTo>
                    <a:lnTo>
                      <a:pt x="3638" y="286"/>
                    </a:lnTo>
                    <a:lnTo>
                      <a:pt x="3619" y="267"/>
                    </a:lnTo>
                    <a:lnTo>
                      <a:pt x="3581" y="267"/>
                    </a:lnTo>
                    <a:lnTo>
                      <a:pt x="3562" y="267"/>
                    </a:lnTo>
                    <a:lnTo>
                      <a:pt x="3524" y="229"/>
                    </a:lnTo>
                    <a:lnTo>
                      <a:pt x="3505" y="210"/>
                    </a:lnTo>
                    <a:lnTo>
                      <a:pt x="3505" y="190"/>
                    </a:lnTo>
                    <a:lnTo>
                      <a:pt x="3429" y="76"/>
                    </a:lnTo>
                    <a:lnTo>
                      <a:pt x="3391" y="57"/>
                    </a:lnTo>
                    <a:lnTo>
                      <a:pt x="3353" y="38"/>
                    </a:lnTo>
                    <a:lnTo>
                      <a:pt x="3295" y="19"/>
                    </a:lnTo>
                    <a:lnTo>
                      <a:pt x="3295" y="57"/>
                    </a:lnTo>
                    <a:lnTo>
                      <a:pt x="3334" y="95"/>
                    </a:lnTo>
                    <a:lnTo>
                      <a:pt x="3334" y="114"/>
                    </a:lnTo>
                    <a:lnTo>
                      <a:pt x="3334" y="153"/>
                    </a:lnTo>
                    <a:lnTo>
                      <a:pt x="3334" y="171"/>
                    </a:lnTo>
                    <a:lnTo>
                      <a:pt x="3334" y="190"/>
                    </a:lnTo>
                    <a:lnTo>
                      <a:pt x="3315" y="210"/>
                    </a:lnTo>
                    <a:lnTo>
                      <a:pt x="3276" y="248"/>
                    </a:lnTo>
                    <a:lnTo>
                      <a:pt x="3276" y="267"/>
                    </a:lnTo>
                    <a:lnTo>
                      <a:pt x="3257" y="267"/>
                    </a:lnTo>
                    <a:lnTo>
                      <a:pt x="3239" y="267"/>
                    </a:lnTo>
                    <a:lnTo>
                      <a:pt x="3181" y="267"/>
                    </a:lnTo>
                    <a:lnTo>
                      <a:pt x="3143" y="286"/>
                    </a:lnTo>
                    <a:lnTo>
                      <a:pt x="3105" y="305"/>
                    </a:lnTo>
                    <a:lnTo>
                      <a:pt x="2990" y="400"/>
                    </a:lnTo>
                    <a:lnTo>
                      <a:pt x="2990" y="419"/>
                    </a:lnTo>
                    <a:lnTo>
                      <a:pt x="2914" y="438"/>
                    </a:lnTo>
                    <a:lnTo>
                      <a:pt x="2876" y="457"/>
                    </a:lnTo>
                    <a:lnTo>
                      <a:pt x="2858" y="476"/>
                    </a:lnTo>
                    <a:lnTo>
                      <a:pt x="2838" y="495"/>
                    </a:lnTo>
                    <a:lnTo>
                      <a:pt x="2781" y="591"/>
                    </a:lnTo>
                    <a:lnTo>
                      <a:pt x="2762" y="610"/>
                    </a:lnTo>
                    <a:lnTo>
                      <a:pt x="2762" y="629"/>
                    </a:lnTo>
                    <a:lnTo>
                      <a:pt x="2762" y="647"/>
                    </a:lnTo>
                    <a:lnTo>
                      <a:pt x="2781" y="647"/>
                    </a:lnTo>
                    <a:lnTo>
                      <a:pt x="2781" y="667"/>
                    </a:lnTo>
                    <a:lnTo>
                      <a:pt x="2800" y="686"/>
                    </a:lnTo>
                    <a:lnTo>
                      <a:pt x="2781" y="686"/>
                    </a:lnTo>
                    <a:lnTo>
                      <a:pt x="2781" y="705"/>
                    </a:lnTo>
                    <a:lnTo>
                      <a:pt x="2762" y="705"/>
                    </a:lnTo>
                    <a:lnTo>
                      <a:pt x="2743" y="724"/>
                    </a:lnTo>
                    <a:lnTo>
                      <a:pt x="2724" y="724"/>
                    </a:lnTo>
                    <a:lnTo>
                      <a:pt x="2724" y="743"/>
                    </a:lnTo>
                    <a:lnTo>
                      <a:pt x="2724" y="800"/>
                    </a:lnTo>
                    <a:lnTo>
                      <a:pt x="2724" y="819"/>
                    </a:lnTo>
                    <a:lnTo>
                      <a:pt x="2724" y="838"/>
                    </a:lnTo>
                    <a:lnTo>
                      <a:pt x="2743" y="838"/>
                    </a:lnTo>
                    <a:lnTo>
                      <a:pt x="2781" y="857"/>
                    </a:lnTo>
                    <a:lnTo>
                      <a:pt x="2781" y="876"/>
                    </a:lnTo>
                    <a:lnTo>
                      <a:pt x="2800" y="896"/>
                    </a:lnTo>
                    <a:lnTo>
                      <a:pt x="2781" y="896"/>
                    </a:lnTo>
                    <a:lnTo>
                      <a:pt x="2781" y="933"/>
                    </a:lnTo>
                    <a:lnTo>
                      <a:pt x="2781" y="952"/>
                    </a:lnTo>
                    <a:lnTo>
                      <a:pt x="2781" y="972"/>
                    </a:lnTo>
                    <a:lnTo>
                      <a:pt x="2781" y="991"/>
                    </a:lnTo>
                    <a:lnTo>
                      <a:pt x="2762" y="1010"/>
                    </a:lnTo>
                    <a:lnTo>
                      <a:pt x="2743" y="1010"/>
                    </a:lnTo>
                    <a:lnTo>
                      <a:pt x="2724" y="1010"/>
                    </a:lnTo>
                    <a:lnTo>
                      <a:pt x="2724" y="1028"/>
                    </a:lnTo>
                    <a:lnTo>
                      <a:pt x="2724" y="1048"/>
                    </a:lnTo>
                    <a:lnTo>
                      <a:pt x="2705" y="1048"/>
                    </a:lnTo>
                    <a:lnTo>
                      <a:pt x="2686" y="1048"/>
                    </a:lnTo>
                    <a:lnTo>
                      <a:pt x="2686" y="1028"/>
                    </a:lnTo>
                    <a:lnTo>
                      <a:pt x="2667" y="1028"/>
                    </a:lnTo>
                    <a:lnTo>
                      <a:pt x="2648" y="1048"/>
                    </a:lnTo>
                    <a:lnTo>
                      <a:pt x="2648" y="1067"/>
                    </a:lnTo>
                    <a:lnTo>
                      <a:pt x="2648" y="1086"/>
                    </a:lnTo>
                    <a:lnTo>
                      <a:pt x="2648" y="1124"/>
                    </a:lnTo>
                    <a:lnTo>
                      <a:pt x="2629" y="1162"/>
                    </a:lnTo>
                    <a:lnTo>
                      <a:pt x="2514" y="1353"/>
                    </a:lnTo>
                    <a:lnTo>
                      <a:pt x="2495" y="1372"/>
                    </a:lnTo>
                    <a:lnTo>
                      <a:pt x="2495" y="1391"/>
                    </a:lnTo>
                    <a:lnTo>
                      <a:pt x="2495" y="1429"/>
                    </a:lnTo>
                    <a:lnTo>
                      <a:pt x="2477" y="1467"/>
                    </a:lnTo>
                    <a:lnTo>
                      <a:pt x="2477" y="1486"/>
                    </a:lnTo>
                    <a:lnTo>
                      <a:pt x="2477" y="1505"/>
                    </a:lnTo>
                    <a:lnTo>
                      <a:pt x="2477" y="1524"/>
                    </a:lnTo>
                    <a:lnTo>
                      <a:pt x="2495" y="1543"/>
                    </a:lnTo>
                    <a:lnTo>
                      <a:pt x="2533" y="1581"/>
                    </a:lnTo>
                    <a:lnTo>
                      <a:pt x="2553" y="1600"/>
                    </a:lnTo>
                    <a:lnTo>
                      <a:pt x="2553" y="1619"/>
                    </a:lnTo>
                    <a:lnTo>
                      <a:pt x="2553" y="1657"/>
                    </a:lnTo>
                    <a:lnTo>
                      <a:pt x="2553" y="1676"/>
                    </a:lnTo>
                    <a:lnTo>
                      <a:pt x="2533" y="1676"/>
                    </a:lnTo>
                    <a:lnTo>
                      <a:pt x="2514" y="1676"/>
                    </a:lnTo>
                    <a:lnTo>
                      <a:pt x="2495" y="1676"/>
                    </a:lnTo>
                    <a:lnTo>
                      <a:pt x="2438" y="1657"/>
                    </a:lnTo>
                    <a:lnTo>
                      <a:pt x="2419" y="1657"/>
                    </a:lnTo>
                    <a:lnTo>
                      <a:pt x="2400" y="1657"/>
                    </a:lnTo>
                    <a:lnTo>
                      <a:pt x="2400" y="1676"/>
                    </a:lnTo>
                    <a:lnTo>
                      <a:pt x="2400" y="1695"/>
                    </a:lnTo>
                    <a:lnTo>
                      <a:pt x="2381" y="1695"/>
                    </a:lnTo>
                    <a:lnTo>
                      <a:pt x="2381" y="1714"/>
                    </a:lnTo>
                    <a:lnTo>
                      <a:pt x="2400" y="1734"/>
                    </a:lnTo>
                    <a:lnTo>
                      <a:pt x="2381" y="1753"/>
                    </a:lnTo>
                    <a:lnTo>
                      <a:pt x="2362" y="1790"/>
                    </a:lnTo>
                    <a:lnTo>
                      <a:pt x="2343" y="1810"/>
                    </a:lnTo>
                    <a:lnTo>
                      <a:pt x="2305" y="1905"/>
                    </a:lnTo>
                    <a:lnTo>
                      <a:pt x="2305" y="1943"/>
                    </a:lnTo>
                    <a:lnTo>
                      <a:pt x="2286" y="1962"/>
                    </a:lnTo>
                    <a:lnTo>
                      <a:pt x="2267" y="1981"/>
                    </a:lnTo>
                    <a:lnTo>
                      <a:pt x="2248" y="1981"/>
                    </a:lnTo>
                    <a:lnTo>
                      <a:pt x="2229" y="1981"/>
                    </a:lnTo>
                    <a:lnTo>
                      <a:pt x="2152" y="1981"/>
                    </a:lnTo>
                    <a:lnTo>
                      <a:pt x="2133" y="1981"/>
                    </a:lnTo>
                    <a:lnTo>
                      <a:pt x="2115" y="1962"/>
                    </a:lnTo>
                    <a:lnTo>
                      <a:pt x="2115" y="1943"/>
                    </a:lnTo>
                    <a:lnTo>
                      <a:pt x="2096" y="1943"/>
                    </a:lnTo>
                    <a:lnTo>
                      <a:pt x="2076" y="1943"/>
                    </a:lnTo>
                    <a:lnTo>
                      <a:pt x="2057" y="1924"/>
                    </a:lnTo>
                    <a:lnTo>
                      <a:pt x="2038" y="1924"/>
                    </a:lnTo>
                    <a:lnTo>
                      <a:pt x="2038" y="1905"/>
                    </a:lnTo>
                    <a:lnTo>
                      <a:pt x="2019" y="1905"/>
                    </a:lnTo>
                    <a:lnTo>
                      <a:pt x="1886" y="1924"/>
                    </a:lnTo>
                    <a:lnTo>
                      <a:pt x="1867" y="1924"/>
                    </a:lnTo>
                    <a:lnTo>
                      <a:pt x="1829" y="1924"/>
                    </a:lnTo>
                    <a:lnTo>
                      <a:pt x="1810" y="1943"/>
                    </a:lnTo>
                    <a:lnTo>
                      <a:pt x="1791" y="1943"/>
                    </a:lnTo>
                    <a:lnTo>
                      <a:pt x="1771" y="1943"/>
                    </a:lnTo>
                    <a:lnTo>
                      <a:pt x="1752" y="1924"/>
                    </a:lnTo>
                    <a:lnTo>
                      <a:pt x="1638" y="1924"/>
                    </a:lnTo>
                    <a:lnTo>
                      <a:pt x="1619" y="1943"/>
                    </a:lnTo>
                    <a:lnTo>
                      <a:pt x="1600" y="1943"/>
                    </a:lnTo>
                    <a:lnTo>
                      <a:pt x="1600" y="1962"/>
                    </a:lnTo>
                    <a:lnTo>
                      <a:pt x="1600" y="1981"/>
                    </a:lnTo>
                    <a:lnTo>
                      <a:pt x="1600" y="2000"/>
                    </a:lnTo>
                    <a:lnTo>
                      <a:pt x="1581" y="2038"/>
                    </a:lnTo>
                    <a:lnTo>
                      <a:pt x="1562" y="2115"/>
                    </a:lnTo>
                    <a:lnTo>
                      <a:pt x="1505" y="2210"/>
                    </a:lnTo>
                    <a:lnTo>
                      <a:pt x="1486" y="2229"/>
                    </a:lnTo>
                    <a:lnTo>
                      <a:pt x="1467" y="2229"/>
                    </a:lnTo>
                    <a:lnTo>
                      <a:pt x="1448" y="2248"/>
                    </a:lnTo>
                    <a:lnTo>
                      <a:pt x="1410" y="2267"/>
                    </a:lnTo>
                    <a:lnTo>
                      <a:pt x="1410" y="2286"/>
                    </a:lnTo>
                    <a:lnTo>
                      <a:pt x="1390" y="2324"/>
                    </a:lnTo>
                    <a:lnTo>
                      <a:pt x="1371" y="2343"/>
                    </a:lnTo>
                    <a:lnTo>
                      <a:pt x="1353" y="2362"/>
                    </a:lnTo>
                    <a:lnTo>
                      <a:pt x="1334" y="2362"/>
                    </a:lnTo>
                    <a:lnTo>
                      <a:pt x="1314" y="2381"/>
                    </a:lnTo>
                    <a:lnTo>
                      <a:pt x="1314" y="2362"/>
                    </a:lnTo>
                    <a:lnTo>
                      <a:pt x="1295" y="2362"/>
                    </a:lnTo>
                    <a:lnTo>
                      <a:pt x="1295" y="2343"/>
                    </a:lnTo>
                    <a:lnTo>
                      <a:pt x="1295" y="2324"/>
                    </a:lnTo>
                    <a:lnTo>
                      <a:pt x="1258" y="2305"/>
                    </a:lnTo>
                    <a:lnTo>
                      <a:pt x="1238" y="2305"/>
                    </a:lnTo>
                    <a:lnTo>
                      <a:pt x="1219" y="2324"/>
                    </a:lnTo>
                    <a:lnTo>
                      <a:pt x="1219" y="2343"/>
                    </a:lnTo>
                    <a:lnTo>
                      <a:pt x="1219" y="2496"/>
                    </a:lnTo>
                    <a:lnTo>
                      <a:pt x="1219" y="2514"/>
                    </a:lnTo>
                    <a:lnTo>
                      <a:pt x="1238" y="2514"/>
                    </a:lnTo>
                    <a:lnTo>
                      <a:pt x="1238" y="2552"/>
                    </a:lnTo>
                    <a:lnTo>
                      <a:pt x="1238" y="2572"/>
                    </a:lnTo>
                    <a:lnTo>
                      <a:pt x="1258" y="2572"/>
                    </a:lnTo>
                    <a:lnTo>
                      <a:pt x="1258" y="2591"/>
                    </a:lnTo>
                    <a:lnTo>
                      <a:pt x="1258" y="2610"/>
                    </a:lnTo>
                    <a:lnTo>
                      <a:pt x="1238" y="2648"/>
                    </a:lnTo>
                    <a:lnTo>
                      <a:pt x="1238" y="2667"/>
                    </a:lnTo>
                    <a:lnTo>
                      <a:pt x="1219" y="2762"/>
                    </a:lnTo>
                    <a:lnTo>
                      <a:pt x="1219" y="2781"/>
                    </a:lnTo>
                    <a:lnTo>
                      <a:pt x="1238" y="2838"/>
                    </a:lnTo>
                    <a:lnTo>
                      <a:pt x="1258" y="2819"/>
                    </a:lnTo>
                    <a:lnTo>
                      <a:pt x="1276" y="2819"/>
                    </a:lnTo>
                    <a:lnTo>
                      <a:pt x="1276" y="2838"/>
                    </a:lnTo>
                    <a:lnTo>
                      <a:pt x="1276" y="2857"/>
                    </a:lnTo>
                    <a:lnTo>
                      <a:pt x="1276" y="2877"/>
                    </a:lnTo>
                    <a:lnTo>
                      <a:pt x="1276" y="2895"/>
                    </a:lnTo>
                    <a:lnTo>
                      <a:pt x="1295" y="2895"/>
                    </a:lnTo>
                    <a:lnTo>
                      <a:pt x="1314" y="2877"/>
                    </a:lnTo>
                    <a:lnTo>
                      <a:pt x="1314" y="2895"/>
                    </a:lnTo>
                    <a:lnTo>
                      <a:pt x="1314" y="2933"/>
                    </a:lnTo>
                    <a:lnTo>
                      <a:pt x="1314" y="3048"/>
                    </a:lnTo>
                    <a:lnTo>
                      <a:pt x="1314" y="3067"/>
                    </a:lnTo>
                    <a:lnTo>
                      <a:pt x="1314" y="3086"/>
                    </a:lnTo>
                    <a:lnTo>
                      <a:pt x="1334" y="3105"/>
                    </a:lnTo>
                    <a:lnTo>
                      <a:pt x="1334" y="3181"/>
                    </a:lnTo>
                    <a:lnTo>
                      <a:pt x="1334" y="3238"/>
                    </a:lnTo>
                    <a:lnTo>
                      <a:pt x="1334" y="3276"/>
                    </a:lnTo>
                    <a:lnTo>
                      <a:pt x="1334" y="3295"/>
                    </a:lnTo>
                    <a:lnTo>
                      <a:pt x="1314" y="3390"/>
                    </a:lnTo>
                    <a:lnTo>
                      <a:pt x="1314" y="3410"/>
                    </a:lnTo>
                    <a:lnTo>
                      <a:pt x="1314" y="3429"/>
                    </a:lnTo>
                    <a:lnTo>
                      <a:pt x="1371" y="3448"/>
                    </a:lnTo>
                    <a:lnTo>
                      <a:pt x="1390" y="3448"/>
                    </a:lnTo>
                    <a:lnTo>
                      <a:pt x="1410" y="3467"/>
                    </a:lnTo>
                    <a:lnTo>
                      <a:pt x="1410" y="3486"/>
                    </a:lnTo>
                    <a:lnTo>
                      <a:pt x="1429" y="3486"/>
                    </a:lnTo>
                    <a:lnTo>
                      <a:pt x="1486" y="3486"/>
                    </a:lnTo>
                    <a:lnTo>
                      <a:pt x="1505" y="3486"/>
                    </a:lnTo>
                    <a:lnTo>
                      <a:pt x="1524" y="3486"/>
                    </a:lnTo>
                    <a:lnTo>
                      <a:pt x="1543" y="3505"/>
                    </a:lnTo>
                    <a:lnTo>
                      <a:pt x="1543" y="3524"/>
                    </a:lnTo>
                    <a:lnTo>
                      <a:pt x="1562" y="3524"/>
                    </a:lnTo>
                    <a:lnTo>
                      <a:pt x="1581" y="3524"/>
                    </a:lnTo>
                    <a:lnTo>
                      <a:pt x="1600" y="3505"/>
                    </a:lnTo>
                    <a:lnTo>
                      <a:pt x="1619" y="3505"/>
                    </a:lnTo>
                    <a:lnTo>
                      <a:pt x="1638" y="3505"/>
                    </a:lnTo>
                    <a:lnTo>
                      <a:pt x="1657" y="3505"/>
                    </a:lnTo>
                    <a:lnTo>
                      <a:pt x="1676" y="3505"/>
                    </a:lnTo>
                    <a:lnTo>
                      <a:pt x="1676" y="3543"/>
                    </a:lnTo>
                    <a:lnTo>
                      <a:pt x="1676" y="3562"/>
                    </a:lnTo>
                    <a:lnTo>
                      <a:pt x="1676" y="3581"/>
                    </a:lnTo>
                    <a:lnTo>
                      <a:pt x="1657" y="3638"/>
                    </a:lnTo>
                    <a:lnTo>
                      <a:pt x="1657" y="3657"/>
                    </a:lnTo>
                    <a:lnTo>
                      <a:pt x="1657" y="3676"/>
                    </a:lnTo>
                    <a:lnTo>
                      <a:pt x="1695" y="3695"/>
                    </a:lnTo>
                    <a:lnTo>
                      <a:pt x="1695" y="3715"/>
                    </a:lnTo>
                    <a:lnTo>
                      <a:pt x="1695" y="3734"/>
                    </a:lnTo>
                    <a:lnTo>
                      <a:pt x="1657" y="3752"/>
                    </a:lnTo>
                    <a:lnTo>
                      <a:pt x="1619" y="3752"/>
                    </a:lnTo>
                    <a:lnTo>
                      <a:pt x="1619" y="3771"/>
                    </a:lnTo>
                    <a:lnTo>
                      <a:pt x="1600" y="3771"/>
                    </a:lnTo>
                    <a:lnTo>
                      <a:pt x="1543" y="3810"/>
                    </a:lnTo>
                    <a:lnTo>
                      <a:pt x="1543" y="3829"/>
                    </a:lnTo>
                    <a:lnTo>
                      <a:pt x="1524" y="3829"/>
                    </a:lnTo>
                    <a:lnTo>
                      <a:pt x="1524" y="3810"/>
                    </a:lnTo>
                    <a:lnTo>
                      <a:pt x="1524" y="3791"/>
                    </a:lnTo>
                    <a:lnTo>
                      <a:pt x="1505" y="3771"/>
                    </a:lnTo>
                    <a:lnTo>
                      <a:pt x="1524" y="3752"/>
                    </a:lnTo>
                    <a:lnTo>
                      <a:pt x="1524" y="3734"/>
                    </a:lnTo>
                    <a:lnTo>
                      <a:pt x="1524" y="3715"/>
                    </a:lnTo>
                    <a:lnTo>
                      <a:pt x="1505" y="3715"/>
                    </a:lnTo>
                    <a:lnTo>
                      <a:pt x="1448" y="3715"/>
                    </a:lnTo>
                    <a:lnTo>
                      <a:pt x="1410" y="3695"/>
                    </a:lnTo>
                    <a:lnTo>
                      <a:pt x="1390" y="3676"/>
                    </a:lnTo>
                    <a:lnTo>
                      <a:pt x="1276" y="3657"/>
                    </a:lnTo>
                    <a:lnTo>
                      <a:pt x="1258" y="3676"/>
                    </a:lnTo>
                    <a:lnTo>
                      <a:pt x="1238" y="3676"/>
                    </a:lnTo>
                    <a:lnTo>
                      <a:pt x="1219" y="3676"/>
                    </a:lnTo>
                    <a:lnTo>
                      <a:pt x="1219" y="3695"/>
                    </a:lnTo>
                    <a:lnTo>
                      <a:pt x="1200" y="3695"/>
                    </a:lnTo>
                    <a:lnTo>
                      <a:pt x="1181" y="3734"/>
                    </a:lnTo>
                    <a:lnTo>
                      <a:pt x="1181" y="3752"/>
                    </a:lnTo>
                    <a:lnTo>
                      <a:pt x="1162" y="3752"/>
                    </a:lnTo>
                    <a:lnTo>
                      <a:pt x="1162" y="3734"/>
                    </a:lnTo>
                    <a:lnTo>
                      <a:pt x="1067" y="3562"/>
                    </a:lnTo>
                    <a:lnTo>
                      <a:pt x="1067" y="3543"/>
                    </a:lnTo>
                    <a:lnTo>
                      <a:pt x="1048" y="3543"/>
                    </a:lnTo>
                    <a:lnTo>
                      <a:pt x="1009" y="3543"/>
                    </a:lnTo>
                    <a:lnTo>
                      <a:pt x="991" y="3543"/>
                    </a:lnTo>
                    <a:lnTo>
                      <a:pt x="991" y="3524"/>
                    </a:lnTo>
                    <a:lnTo>
                      <a:pt x="972" y="3524"/>
                    </a:lnTo>
                    <a:lnTo>
                      <a:pt x="972" y="3505"/>
                    </a:lnTo>
                    <a:lnTo>
                      <a:pt x="953" y="3486"/>
                    </a:lnTo>
                    <a:lnTo>
                      <a:pt x="895" y="3448"/>
                    </a:lnTo>
                    <a:lnTo>
                      <a:pt x="895" y="3429"/>
                    </a:lnTo>
                    <a:lnTo>
                      <a:pt x="877" y="3429"/>
                    </a:lnTo>
                    <a:lnTo>
                      <a:pt x="857" y="3429"/>
                    </a:lnTo>
                    <a:lnTo>
                      <a:pt x="857" y="3448"/>
                    </a:lnTo>
                    <a:lnTo>
                      <a:pt x="838" y="3486"/>
                    </a:lnTo>
                    <a:lnTo>
                      <a:pt x="819" y="3486"/>
                    </a:lnTo>
                    <a:lnTo>
                      <a:pt x="800" y="3486"/>
                    </a:lnTo>
                    <a:lnTo>
                      <a:pt x="800" y="3467"/>
                    </a:lnTo>
                    <a:lnTo>
                      <a:pt x="800" y="3448"/>
                    </a:lnTo>
                    <a:lnTo>
                      <a:pt x="724" y="3372"/>
                    </a:lnTo>
                    <a:lnTo>
                      <a:pt x="705" y="3372"/>
                    </a:lnTo>
                    <a:lnTo>
                      <a:pt x="686" y="3372"/>
                    </a:lnTo>
                    <a:lnTo>
                      <a:pt x="648" y="3429"/>
                    </a:lnTo>
                    <a:lnTo>
                      <a:pt x="628" y="3448"/>
                    </a:lnTo>
                    <a:lnTo>
                      <a:pt x="610" y="3448"/>
                    </a:lnTo>
                    <a:lnTo>
                      <a:pt x="610" y="3467"/>
                    </a:lnTo>
                    <a:lnTo>
                      <a:pt x="552" y="3562"/>
                    </a:lnTo>
                    <a:lnTo>
                      <a:pt x="533" y="3581"/>
                    </a:lnTo>
                    <a:lnTo>
                      <a:pt x="552" y="3600"/>
                    </a:lnTo>
                    <a:lnTo>
                      <a:pt x="552" y="3619"/>
                    </a:lnTo>
                    <a:lnTo>
                      <a:pt x="552" y="3638"/>
                    </a:lnTo>
                    <a:lnTo>
                      <a:pt x="572" y="3638"/>
                    </a:lnTo>
                    <a:lnTo>
                      <a:pt x="591" y="3657"/>
                    </a:lnTo>
                    <a:lnTo>
                      <a:pt x="686" y="3715"/>
                    </a:lnTo>
                    <a:lnTo>
                      <a:pt x="705" y="3734"/>
                    </a:lnTo>
                    <a:lnTo>
                      <a:pt x="724" y="3771"/>
                    </a:lnTo>
                    <a:lnTo>
                      <a:pt x="724" y="3791"/>
                    </a:lnTo>
                    <a:lnTo>
                      <a:pt x="743" y="3791"/>
                    </a:lnTo>
                    <a:lnTo>
                      <a:pt x="762" y="3791"/>
                    </a:lnTo>
                    <a:lnTo>
                      <a:pt x="800" y="3810"/>
                    </a:lnTo>
                    <a:lnTo>
                      <a:pt x="819" y="3810"/>
                    </a:lnTo>
                    <a:lnTo>
                      <a:pt x="819" y="3829"/>
                    </a:lnTo>
                    <a:lnTo>
                      <a:pt x="838" y="3848"/>
                    </a:lnTo>
                    <a:lnTo>
                      <a:pt x="819" y="3905"/>
                    </a:lnTo>
                    <a:lnTo>
                      <a:pt x="819" y="3924"/>
                    </a:lnTo>
                    <a:lnTo>
                      <a:pt x="819" y="3943"/>
                    </a:lnTo>
                    <a:lnTo>
                      <a:pt x="838" y="3981"/>
                    </a:lnTo>
                    <a:lnTo>
                      <a:pt x="838" y="4000"/>
                    </a:lnTo>
                    <a:lnTo>
                      <a:pt x="838" y="4019"/>
                    </a:lnTo>
                    <a:lnTo>
                      <a:pt x="819" y="4057"/>
                    </a:lnTo>
                    <a:lnTo>
                      <a:pt x="819" y="4172"/>
                    </a:lnTo>
                    <a:lnTo>
                      <a:pt x="838" y="4191"/>
                    </a:lnTo>
                    <a:lnTo>
                      <a:pt x="877" y="4191"/>
                    </a:lnTo>
                    <a:lnTo>
                      <a:pt x="877" y="4210"/>
                    </a:lnTo>
                    <a:lnTo>
                      <a:pt x="895" y="4210"/>
                    </a:lnTo>
                    <a:lnTo>
                      <a:pt x="914" y="4267"/>
                    </a:lnTo>
                    <a:lnTo>
                      <a:pt x="933" y="4267"/>
                    </a:lnTo>
                    <a:lnTo>
                      <a:pt x="933" y="4286"/>
                    </a:lnTo>
                    <a:lnTo>
                      <a:pt x="972" y="4286"/>
                    </a:lnTo>
                    <a:lnTo>
                      <a:pt x="991" y="4305"/>
                    </a:lnTo>
                    <a:lnTo>
                      <a:pt x="991" y="4324"/>
                    </a:lnTo>
                    <a:lnTo>
                      <a:pt x="991" y="4343"/>
                    </a:lnTo>
                    <a:lnTo>
                      <a:pt x="972" y="4362"/>
                    </a:lnTo>
                    <a:lnTo>
                      <a:pt x="953" y="4381"/>
                    </a:lnTo>
                    <a:lnTo>
                      <a:pt x="953" y="4400"/>
                    </a:lnTo>
                    <a:lnTo>
                      <a:pt x="972" y="4400"/>
                    </a:lnTo>
                    <a:lnTo>
                      <a:pt x="991" y="4419"/>
                    </a:lnTo>
                    <a:lnTo>
                      <a:pt x="1009" y="4438"/>
                    </a:lnTo>
                    <a:lnTo>
                      <a:pt x="991" y="4457"/>
                    </a:lnTo>
                    <a:lnTo>
                      <a:pt x="972" y="4495"/>
                    </a:lnTo>
                    <a:lnTo>
                      <a:pt x="972" y="4514"/>
                    </a:lnTo>
                    <a:lnTo>
                      <a:pt x="972" y="4533"/>
                    </a:lnTo>
                    <a:lnTo>
                      <a:pt x="972" y="4572"/>
                    </a:lnTo>
                    <a:lnTo>
                      <a:pt x="972" y="4591"/>
                    </a:lnTo>
                    <a:lnTo>
                      <a:pt x="991" y="4629"/>
                    </a:lnTo>
                    <a:lnTo>
                      <a:pt x="991" y="4648"/>
                    </a:lnTo>
                    <a:lnTo>
                      <a:pt x="991" y="4667"/>
                    </a:lnTo>
                    <a:lnTo>
                      <a:pt x="991" y="4686"/>
                    </a:lnTo>
                    <a:lnTo>
                      <a:pt x="991" y="4705"/>
                    </a:lnTo>
                    <a:lnTo>
                      <a:pt x="1029" y="4724"/>
                    </a:lnTo>
                    <a:lnTo>
                      <a:pt x="1029" y="4743"/>
                    </a:lnTo>
                    <a:lnTo>
                      <a:pt x="1029" y="4762"/>
                    </a:lnTo>
                    <a:lnTo>
                      <a:pt x="1029" y="4781"/>
                    </a:lnTo>
                    <a:lnTo>
                      <a:pt x="1048" y="4800"/>
                    </a:lnTo>
                    <a:lnTo>
                      <a:pt x="1067" y="4838"/>
                    </a:lnTo>
                    <a:lnTo>
                      <a:pt x="1067" y="4858"/>
                    </a:lnTo>
                    <a:lnTo>
                      <a:pt x="1067" y="4876"/>
                    </a:lnTo>
                    <a:lnTo>
                      <a:pt x="1067" y="4953"/>
                    </a:lnTo>
                    <a:lnTo>
                      <a:pt x="1067" y="4972"/>
                    </a:lnTo>
                    <a:lnTo>
                      <a:pt x="1067" y="4990"/>
                    </a:lnTo>
                    <a:lnTo>
                      <a:pt x="1048" y="4990"/>
                    </a:lnTo>
                    <a:lnTo>
                      <a:pt x="1029" y="5010"/>
                    </a:lnTo>
                    <a:lnTo>
                      <a:pt x="1009" y="5010"/>
                    </a:lnTo>
                    <a:lnTo>
                      <a:pt x="1009" y="5029"/>
                    </a:lnTo>
                    <a:lnTo>
                      <a:pt x="991" y="5029"/>
                    </a:lnTo>
                    <a:lnTo>
                      <a:pt x="991" y="5048"/>
                    </a:lnTo>
                    <a:lnTo>
                      <a:pt x="991" y="5086"/>
                    </a:lnTo>
                    <a:lnTo>
                      <a:pt x="972" y="5143"/>
                    </a:lnTo>
                    <a:lnTo>
                      <a:pt x="972" y="5162"/>
                    </a:lnTo>
                    <a:lnTo>
                      <a:pt x="972" y="5181"/>
                    </a:lnTo>
                    <a:lnTo>
                      <a:pt x="953" y="5200"/>
                    </a:lnTo>
                    <a:lnTo>
                      <a:pt x="933" y="5200"/>
                    </a:lnTo>
                    <a:lnTo>
                      <a:pt x="914" y="5181"/>
                    </a:lnTo>
                    <a:lnTo>
                      <a:pt x="895" y="5181"/>
                    </a:lnTo>
                    <a:lnTo>
                      <a:pt x="877" y="5239"/>
                    </a:lnTo>
                    <a:lnTo>
                      <a:pt x="857" y="5257"/>
                    </a:lnTo>
                    <a:lnTo>
                      <a:pt x="838" y="5257"/>
                    </a:lnTo>
                    <a:lnTo>
                      <a:pt x="781" y="5257"/>
                    </a:lnTo>
                    <a:lnTo>
                      <a:pt x="781" y="5276"/>
                    </a:lnTo>
                    <a:lnTo>
                      <a:pt x="762" y="5276"/>
                    </a:lnTo>
                    <a:lnTo>
                      <a:pt x="743" y="5295"/>
                    </a:lnTo>
                    <a:lnTo>
                      <a:pt x="724" y="5295"/>
                    </a:lnTo>
                    <a:lnTo>
                      <a:pt x="724" y="5334"/>
                    </a:lnTo>
                    <a:lnTo>
                      <a:pt x="705" y="5334"/>
                    </a:lnTo>
                    <a:lnTo>
                      <a:pt x="705" y="5353"/>
                    </a:lnTo>
                    <a:lnTo>
                      <a:pt x="686" y="5353"/>
                    </a:lnTo>
                    <a:lnTo>
                      <a:pt x="667" y="5353"/>
                    </a:lnTo>
                    <a:lnTo>
                      <a:pt x="648" y="5371"/>
                    </a:lnTo>
                    <a:lnTo>
                      <a:pt x="667" y="5371"/>
                    </a:lnTo>
                    <a:lnTo>
                      <a:pt x="667" y="5391"/>
                    </a:lnTo>
                    <a:lnTo>
                      <a:pt x="705" y="5410"/>
                    </a:lnTo>
                    <a:lnTo>
                      <a:pt x="724" y="5429"/>
                    </a:lnTo>
                    <a:lnTo>
                      <a:pt x="705" y="5448"/>
                    </a:lnTo>
                    <a:lnTo>
                      <a:pt x="705" y="5467"/>
                    </a:lnTo>
                    <a:lnTo>
                      <a:pt x="686" y="5467"/>
                    </a:lnTo>
                    <a:lnTo>
                      <a:pt x="667" y="5486"/>
                    </a:lnTo>
                    <a:lnTo>
                      <a:pt x="648" y="5505"/>
                    </a:lnTo>
                    <a:lnTo>
                      <a:pt x="610" y="5524"/>
                    </a:lnTo>
                    <a:lnTo>
                      <a:pt x="591" y="5581"/>
                    </a:lnTo>
                    <a:lnTo>
                      <a:pt x="533" y="5619"/>
                    </a:lnTo>
                    <a:lnTo>
                      <a:pt x="514" y="5619"/>
                    </a:lnTo>
                    <a:lnTo>
                      <a:pt x="496" y="5657"/>
                    </a:lnTo>
                    <a:lnTo>
                      <a:pt x="457" y="5733"/>
                    </a:lnTo>
                    <a:lnTo>
                      <a:pt x="438" y="5752"/>
                    </a:lnTo>
                    <a:lnTo>
                      <a:pt x="419" y="5752"/>
                    </a:lnTo>
                    <a:lnTo>
                      <a:pt x="381" y="5772"/>
                    </a:lnTo>
                    <a:lnTo>
                      <a:pt x="362" y="5772"/>
                    </a:lnTo>
                    <a:lnTo>
                      <a:pt x="343" y="5810"/>
                    </a:lnTo>
                    <a:lnTo>
                      <a:pt x="324" y="5829"/>
                    </a:lnTo>
                    <a:lnTo>
                      <a:pt x="267" y="5848"/>
                    </a:lnTo>
                    <a:lnTo>
                      <a:pt x="229" y="5848"/>
                    </a:lnTo>
                    <a:lnTo>
                      <a:pt x="229" y="5867"/>
                    </a:lnTo>
                    <a:lnTo>
                      <a:pt x="210" y="5848"/>
                    </a:lnTo>
                    <a:lnTo>
                      <a:pt x="191" y="5867"/>
                    </a:lnTo>
                    <a:lnTo>
                      <a:pt x="171" y="5905"/>
                    </a:lnTo>
                    <a:lnTo>
                      <a:pt x="171" y="5924"/>
                    </a:lnTo>
                    <a:lnTo>
                      <a:pt x="171" y="5943"/>
                    </a:lnTo>
                    <a:lnTo>
                      <a:pt x="152" y="5943"/>
                    </a:lnTo>
                    <a:lnTo>
                      <a:pt x="152" y="5962"/>
                    </a:lnTo>
                    <a:lnTo>
                      <a:pt x="171" y="5981"/>
                    </a:lnTo>
                    <a:lnTo>
                      <a:pt x="171" y="6000"/>
                    </a:lnTo>
                    <a:lnTo>
                      <a:pt x="171" y="6019"/>
                    </a:lnTo>
                    <a:lnTo>
                      <a:pt x="171" y="6038"/>
                    </a:lnTo>
                    <a:lnTo>
                      <a:pt x="171" y="6057"/>
                    </a:lnTo>
                    <a:lnTo>
                      <a:pt x="152" y="6096"/>
                    </a:lnTo>
                    <a:lnTo>
                      <a:pt x="152" y="6114"/>
                    </a:lnTo>
                    <a:lnTo>
                      <a:pt x="133" y="6114"/>
                    </a:lnTo>
                    <a:lnTo>
                      <a:pt x="133" y="6133"/>
                    </a:lnTo>
                    <a:lnTo>
                      <a:pt x="115" y="6153"/>
                    </a:lnTo>
                    <a:lnTo>
                      <a:pt x="115" y="6172"/>
                    </a:lnTo>
                    <a:lnTo>
                      <a:pt x="115" y="6229"/>
                    </a:lnTo>
                    <a:lnTo>
                      <a:pt x="115" y="6248"/>
                    </a:lnTo>
                    <a:lnTo>
                      <a:pt x="115" y="6267"/>
                    </a:lnTo>
                    <a:lnTo>
                      <a:pt x="115" y="6286"/>
                    </a:lnTo>
                    <a:lnTo>
                      <a:pt x="95" y="6286"/>
                    </a:lnTo>
                    <a:lnTo>
                      <a:pt x="95" y="6305"/>
                    </a:lnTo>
                    <a:lnTo>
                      <a:pt x="76" y="6324"/>
                    </a:lnTo>
                    <a:lnTo>
                      <a:pt x="76" y="6343"/>
                    </a:lnTo>
                    <a:lnTo>
                      <a:pt x="76" y="6362"/>
                    </a:lnTo>
                    <a:lnTo>
                      <a:pt x="76" y="6381"/>
                    </a:lnTo>
                    <a:lnTo>
                      <a:pt x="57" y="6381"/>
                    </a:lnTo>
                    <a:lnTo>
                      <a:pt x="38" y="6381"/>
                    </a:lnTo>
                    <a:lnTo>
                      <a:pt x="38" y="6362"/>
                    </a:lnTo>
                    <a:lnTo>
                      <a:pt x="19" y="6362"/>
                    </a:lnTo>
                    <a:lnTo>
                      <a:pt x="19" y="6381"/>
                    </a:lnTo>
                    <a:lnTo>
                      <a:pt x="0" y="6381"/>
                    </a:lnTo>
                    <a:lnTo>
                      <a:pt x="0" y="6419"/>
                    </a:lnTo>
                    <a:lnTo>
                      <a:pt x="0" y="6438"/>
                    </a:lnTo>
                    <a:lnTo>
                      <a:pt x="0" y="6458"/>
                    </a:lnTo>
                    <a:lnTo>
                      <a:pt x="0" y="6476"/>
                    </a:lnTo>
                    <a:lnTo>
                      <a:pt x="76" y="6495"/>
                    </a:lnTo>
                    <a:lnTo>
                      <a:pt x="95" y="6495"/>
                    </a:lnTo>
                    <a:lnTo>
                      <a:pt x="115" y="6495"/>
                    </a:lnTo>
                    <a:lnTo>
                      <a:pt x="133" y="6495"/>
                    </a:lnTo>
                    <a:lnTo>
                      <a:pt x="133" y="6476"/>
                    </a:lnTo>
                    <a:lnTo>
                      <a:pt x="133" y="6458"/>
                    </a:lnTo>
                    <a:lnTo>
                      <a:pt x="152" y="6458"/>
                    </a:lnTo>
                    <a:lnTo>
                      <a:pt x="171" y="6458"/>
                    </a:lnTo>
                    <a:lnTo>
                      <a:pt x="210" y="6476"/>
                    </a:lnTo>
                    <a:lnTo>
                      <a:pt x="247" y="6495"/>
                    </a:lnTo>
                    <a:lnTo>
                      <a:pt x="286" y="6476"/>
                    </a:lnTo>
                    <a:lnTo>
                      <a:pt x="305" y="6438"/>
                    </a:lnTo>
                    <a:lnTo>
                      <a:pt x="324" y="6419"/>
                    </a:lnTo>
                    <a:lnTo>
                      <a:pt x="343" y="6419"/>
                    </a:lnTo>
                    <a:lnTo>
                      <a:pt x="381" y="6419"/>
                    </a:lnTo>
                    <a:lnTo>
                      <a:pt x="400" y="6400"/>
                    </a:lnTo>
                    <a:lnTo>
                      <a:pt x="419" y="6381"/>
                    </a:lnTo>
                    <a:lnTo>
                      <a:pt x="438" y="6362"/>
                    </a:lnTo>
                    <a:lnTo>
                      <a:pt x="457" y="6362"/>
                    </a:lnTo>
                    <a:lnTo>
                      <a:pt x="476" y="6343"/>
                    </a:lnTo>
                    <a:lnTo>
                      <a:pt x="552" y="6305"/>
                    </a:lnTo>
                    <a:lnTo>
                      <a:pt x="686" y="6210"/>
                    </a:lnTo>
                    <a:lnTo>
                      <a:pt x="724" y="6210"/>
                    </a:lnTo>
                    <a:lnTo>
                      <a:pt x="781" y="6210"/>
                    </a:lnTo>
                    <a:lnTo>
                      <a:pt x="838" y="6153"/>
                    </a:lnTo>
                    <a:lnTo>
                      <a:pt x="895" y="6153"/>
                    </a:lnTo>
                    <a:lnTo>
                      <a:pt x="953" y="6172"/>
                    </a:lnTo>
                    <a:lnTo>
                      <a:pt x="972" y="6172"/>
                    </a:lnTo>
                    <a:lnTo>
                      <a:pt x="991" y="6191"/>
                    </a:lnTo>
                    <a:lnTo>
                      <a:pt x="1009" y="6210"/>
                    </a:lnTo>
                    <a:lnTo>
                      <a:pt x="1029" y="6210"/>
                    </a:lnTo>
                    <a:lnTo>
                      <a:pt x="1048" y="6210"/>
                    </a:lnTo>
                    <a:lnTo>
                      <a:pt x="1067" y="6210"/>
                    </a:lnTo>
                    <a:lnTo>
                      <a:pt x="1067" y="6229"/>
                    </a:lnTo>
                    <a:lnTo>
                      <a:pt x="1086" y="6229"/>
                    </a:lnTo>
                    <a:lnTo>
                      <a:pt x="1105" y="6229"/>
                    </a:lnTo>
                    <a:lnTo>
                      <a:pt x="1105" y="6210"/>
                    </a:lnTo>
                    <a:lnTo>
                      <a:pt x="1124" y="6191"/>
                    </a:lnTo>
                    <a:lnTo>
                      <a:pt x="1124" y="6172"/>
                    </a:lnTo>
                    <a:lnTo>
                      <a:pt x="1143" y="6153"/>
                    </a:lnTo>
                    <a:lnTo>
                      <a:pt x="1162" y="6153"/>
                    </a:lnTo>
                    <a:lnTo>
                      <a:pt x="1181" y="6153"/>
                    </a:lnTo>
                    <a:lnTo>
                      <a:pt x="1200" y="6153"/>
                    </a:lnTo>
                    <a:lnTo>
                      <a:pt x="1219" y="6153"/>
                    </a:lnTo>
                    <a:lnTo>
                      <a:pt x="1219" y="6133"/>
                    </a:lnTo>
                    <a:lnTo>
                      <a:pt x="1219" y="6114"/>
                    </a:lnTo>
                    <a:lnTo>
                      <a:pt x="1200" y="6077"/>
                    </a:lnTo>
                    <a:lnTo>
                      <a:pt x="1200" y="6057"/>
                    </a:lnTo>
                    <a:lnTo>
                      <a:pt x="1219" y="6038"/>
                    </a:lnTo>
                    <a:lnTo>
                      <a:pt x="1238" y="6038"/>
                    </a:lnTo>
                    <a:lnTo>
                      <a:pt x="1238" y="6019"/>
                    </a:lnTo>
                    <a:lnTo>
                      <a:pt x="1238" y="6000"/>
                    </a:lnTo>
                    <a:lnTo>
                      <a:pt x="1200" y="5981"/>
                    </a:lnTo>
                    <a:lnTo>
                      <a:pt x="1181" y="5962"/>
                    </a:lnTo>
                    <a:lnTo>
                      <a:pt x="1181" y="5943"/>
                    </a:lnTo>
                    <a:lnTo>
                      <a:pt x="1181" y="5924"/>
                    </a:lnTo>
                    <a:lnTo>
                      <a:pt x="1238" y="5867"/>
                    </a:lnTo>
                    <a:lnTo>
                      <a:pt x="1238" y="5848"/>
                    </a:lnTo>
                    <a:lnTo>
                      <a:pt x="1238" y="5829"/>
                    </a:lnTo>
                    <a:lnTo>
                      <a:pt x="1238" y="5810"/>
                    </a:lnTo>
                    <a:lnTo>
                      <a:pt x="1238" y="5791"/>
                    </a:lnTo>
                    <a:lnTo>
                      <a:pt x="1238" y="5772"/>
                    </a:lnTo>
                    <a:lnTo>
                      <a:pt x="1258" y="5715"/>
                    </a:lnTo>
                    <a:lnTo>
                      <a:pt x="1258" y="5696"/>
                    </a:lnTo>
                    <a:lnTo>
                      <a:pt x="1258" y="5676"/>
                    </a:lnTo>
                    <a:lnTo>
                      <a:pt x="1258" y="5657"/>
                    </a:lnTo>
                    <a:lnTo>
                      <a:pt x="1258" y="5638"/>
                    </a:lnTo>
                    <a:lnTo>
                      <a:pt x="1314" y="5581"/>
                    </a:lnTo>
                    <a:lnTo>
                      <a:pt x="1314" y="5562"/>
                    </a:lnTo>
                    <a:lnTo>
                      <a:pt x="1334" y="5524"/>
                    </a:lnTo>
                    <a:lnTo>
                      <a:pt x="1353" y="5505"/>
                    </a:lnTo>
                    <a:lnTo>
                      <a:pt x="1371" y="5524"/>
                    </a:lnTo>
                    <a:lnTo>
                      <a:pt x="1390" y="5524"/>
                    </a:lnTo>
                    <a:lnTo>
                      <a:pt x="1410" y="5524"/>
                    </a:lnTo>
                    <a:lnTo>
                      <a:pt x="1429" y="5524"/>
                    </a:lnTo>
                    <a:lnTo>
                      <a:pt x="1429" y="5543"/>
                    </a:lnTo>
                    <a:lnTo>
                      <a:pt x="1429" y="5562"/>
                    </a:lnTo>
                    <a:lnTo>
                      <a:pt x="1429" y="5581"/>
                    </a:lnTo>
                    <a:lnTo>
                      <a:pt x="1429" y="5600"/>
                    </a:lnTo>
                    <a:lnTo>
                      <a:pt x="1429" y="5638"/>
                    </a:lnTo>
                    <a:lnTo>
                      <a:pt x="1448" y="5657"/>
                    </a:lnTo>
                    <a:lnTo>
                      <a:pt x="1467" y="5676"/>
                    </a:lnTo>
                    <a:lnTo>
                      <a:pt x="1524" y="5733"/>
                    </a:lnTo>
                    <a:lnTo>
                      <a:pt x="1524" y="5752"/>
                    </a:lnTo>
                    <a:lnTo>
                      <a:pt x="1543" y="5752"/>
                    </a:lnTo>
                    <a:lnTo>
                      <a:pt x="1543" y="5772"/>
                    </a:lnTo>
                    <a:lnTo>
                      <a:pt x="1543" y="5791"/>
                    </a:lnTo>
                    <a:lnTo>
                      <a:pt x="1524" y="5829"/>
                    </a:lnTo>
                    <a:lnTo>
                      <a:pt x="1524" y="5848"/>
                    </a:lnTo>
                    <a:lnTo>
                      <a:pt x="1524" y="5867"/>
                    </a:lnTo>
                    <a:lnTo>
                      <a:pt x="1524" y="5886"/>
                    </a:lnTo>
                    <a:lnTo>
                      <a:pt x="1543" y="5886"/>
                    </a:lnTo>
                    <a:lnTo>
                      <a:pt x="1543" y="5905"/>
                    </a:lnTo>
                    <a:lnTo>
                      <a:pt x="1562" y="5905"/>
                    </a:lnTo>
                    <a:lnTo>
                      <a:pt x="1581" y="5905"/>
                    </a:lnTo>
                    <a:lnTo>
                      <a:pt x="1600" y="5905"/>
                    </a:lnTo>
                    <a:lnTo>
                      <a:pt x="1619" y="5886"/>
                    </a:lnTo>
                    <a:lnTo>
                      <a:pt x="1619" y="5848"/>
                    </a:lnTo>
                    <a:lnTo>
                      <a:pt x="1638" y="5829"/>
                    </a:lnTo>
                    <a:lnTo>
                      <a:pt x="1657" y="5810"/>
                    </a:lnTo>
                    <a:lnTo>
                      <a:pt x="1676" y="5810"/>
                    </a:lnTo>
                    <a:lnTo>
                      <a:pt x="1715" y="5772"/>
                    </a:lnTo>
                    <a:lnTo>
                      <a:pt x="1752" y="5752"/>
                    </a:lnTo>
                    <a:lnTo>
                      <a:pt x="1771" y="5752"/>
                    </a:lnTo>
                    <a:lnTo>
                      <a:pt x="1771" y="5733"/>
                    </a:lnTo>
                    <a:lnTo>
                      <a:pt x="1791" y="5715"/>
                    </a:lnTo>
                    <a:lnTo>
                      <a:pt x="1791" y="5696"/>
                    </a:lnTo>
                    <a:lnTo>
                      <a:pt x="1771" y="5676"/>
                    </a:lnTo>
                    <a:lnTo>
                      <a:pt x="1771" y="5657"/>
                    </a:lnTo>
                    <a:lnTo>
                      <a:pt x="1791" y="5638"/>
                    </a:lnTo>
                    <a:lnTo>
                      <a:pt x="1829" y="5638"/>
                    </a:lnTo>
                    <a:lnTo>
                      <a:pt x="1848" y="5638"/>
                    </a:lnTo>
                    <a:lnTo>
                      <a:pt x="1867" y="5657"/>
                    </a:lnTo>
                    <a:lnTo>
                      <a:pt x="1886" y="5657"/>
                    </a:lnTo>
                    <a:lnTo>
                      <a:pt x="1905" y="5657"/>
                    </a:lnTo>
                    <a:lnTo>
                      <a:pt x="1905" y="5676"/>
                    </a:lnTo>
                    <a:lnTo>
                      <a:pt x="1924" y="5676"/>
                    </a:lnTo>
                    <a:lnTo>
                      <a:pt x="1905" y="5715"/>
                    </a:lnTo>
                    <a:lnTo>
                      <a:pt x="1924" y="5733"/>
                    </a:lnTo>
                    <a:lnTo>
                      <a:pt x="1943" y="5733"/>
                    </a:lnTo>
                    <a:lnTo>
                      <a:pt x="1981" y="5733"/>
                    </a:lnTo>
                    <a:lnTo>
                      <a:pt x="2000" y="5733"/>
                    </a:lnTo>
                    <a:lnTo>
                      <a:pt x="2038" y="5715"/>
                    </a:lnTo>
                    <a:lnTo>
                      <a:pt x="2057" y="5715"/>
                    </a:lnTo>
                    <a:lnTo>
                      <a:pt x="2076" y="5696"/>
                    </a:lnTo>
                    <a:lnTo>
                      <a:pt x="2076" y="5715"/>
                    </a:lnTo>
                    <a:lnTo>
                      <a:pt x="2096" y="5696"/>
                    </a:lnTo>
                    <a:lnTo>
                      <a:pt x="2115" y="5696"/>
                    </a:lnTo>
                    <a:lnTo>
                      <a:pt x="2115" y="5657"/>
                    </a:lnTo>
                    <a:lnTo>
                      <a:pt x="2115" y="5638"/>
                    </a:lnTo>
                    <a:lnTo>
                      <a:pt x="2115" y="5619"/>
                    </a:lnTo>
                    <a:lnTo>
                      <a:pt x="2096" y="5619"/>
                    </a:lnTo>
                    <a:lnTo>
                      <a:pt x="2096" y="5600"/>
                    </a:lnTo>
                    <a:lnTo>
                      <a:pt x="2115" y="5581"/>
                    </a:lnTo>
                    <a:lnTo>
                      <a:pt x="2172" y="5505"/>
                    </a:lnTo>
                    <a:lnTo>
                      <a:pt x="2172" y="5486"/>
                    </a:lnTo>
                    <a:lnTo>
                      <a:pt x="2152" y="5486"/>
                    </a:lnTo>
                    <a:lnTo>
                      <a:pt x="2133" y="5486"/>
                    </a:lnTo>
                    <a:lnTo>
                      <a:pt x="2115" y="5486"/>
                    </a:lnTo>
                    <a:lnTo>
                      <a:pt x="2115" y="5448"/>
                    </a:lnTo>
                    <a:lnTo>
                      <a:pt x="2096" y="5429"/>
                    </a:lnTo>
                    <a:lnTo>
                      <a:pt x="2076" y="5410"/>
                    </a:lnTo>
                    <a:lnTo>
                      <a:pt x="2096" y="5410"/>
                    </a:lnTo>
                    <a:lnTo>
                      <a:pt x="2096" y="5391"/>
                    </a:lnTo>
                    <a:lnTo>
                      <a:pt x="2096" y="5371"/>
                    </a:lnTo>
                    <a:lnTo>
                      <a:pt x="2096" y="5353"/>
                    </a:lnTo>
                    <a:lnTo>
                      <a:pt x="2133" y="5315"/>
                    </a:lnTo>
                    <a:lnTo>
                      <a:pt x="2152" y="5295"/>
                    </a:lnTo>
                    <a:lnTo>
                      <a:pt x="2152" y="5276"/>
                    </a:lnTo>
                    <a:lnTo>
                      <a:pt x="2191" y="5239"/>
                    </a:lnTo>
                    <a:lnTo>
                      <a:pt x="2191" y="5219"/>
                    </a:lnTo>
                    <a:lnTo>
                      <a:pt x="2229" y="5200"/>
                    </a:lnTo>
                    <a:lnTo>
                      <a:pt x="2229" y="5181"/>
                    </a:lnTo>
                    <a:lnTo>
                      <a:pt x="2248" y="5181"/>
                    </a:lnTo>
                    <a:lnTo>
                      <a:pt x="2267" y="5181"/>
                    </a:lnTo>
                    <a:lnTo>
                      <a:pt x="2286" y="5200"/>
                    </a:lnTo>
                    <a:lnTo>
                      <a:pt x="2305" y="5219"/>
                    </a:lnTo>
                    <a:lnTo>
                      <a:pt x="2324" y="5219"/>
                    </a:lnTo>
                    <a:lnTo>
                      <a:pt x="2381" y="5181"/>
                    </a:lnTo>
                    <a:lnTo>
                      <a:pt x="2400" y="5162"/>
                    </a:lnTo>
                    <a:lnTo>
                      <a:pt x="2438" y="5143"/>
                    </a:lnTo>
                    <a:lnTo>
                      <a:pt x="2477" y="5105"/>
                    </a:lnTo>
                    <a:lnTo>
                      <a:pt x="2495" y="5105"/>
                    </a:lnTo>
                    <a:lnTo>
                      <a:pt x="2533" y="5086"/>
                    </a:lnTo>
                    <a:lnTo>
                      <a:pt x="2553" y="5086"/>
                    </a:lnTo>
                    <a:lnTo>
                      <a:pt x="2553" y="5067"/>
                    </a:lnTo>
                    <a:lnTo>
                      <a:pt x="2572" y="5048"/>
                    </a:lnTo>
                    <a:lnTo>
                      <a:pt x="2553" y="5048"/>
                    </a:lnTo>
                    <a:lnTo>
                      <a:pt x="2553" y="5029"/>
                    </a:lnTo>
                    <a:lnTo>
                      <a:pt x="2533" y="5010"/>
                    </a:lnTo>
                    <a:lnTo>
                      <a:pt x="2514" y="5010"/>
                    </a:lnTo>
                    <a:lnTo>
                      <a:pt x="2495" y="4990"/>
                    </a:lnTo>
                    <a:lnTo>
                      <a:pt x="2477" y="4972"/>
                    </a:lnTo>
                    <a:lnTo>
                      <a:pt x="2477" y="4953"/>
                    </a:lnTo>
                    <a:lnTo>
                      <a:pt x="2477" y="4934"/>
                    </a:lnTo>
                    <a:lnTo>
                      <a:pt x="2457" y="4914"/>
                    </a:lnTo>
                    <a:lnTo>
                      <a:pt x="2438" y="4895"/>
                    </a:lnTo>
                    <a:lnTo>
                      <a:pt x="2438" y="4876"/>
                    </a:lnTo>
                    <a:lnTo>
                      <a:pt x="2457" y="4876"/>
                    </a:lnTo>
                    <a:lnTo>
                      <a:pt x="2477" y="4858"/>
                    </a:lnTo>
                    <a:lnTo>
                      <a:pt x="2495" y="4858"/>
                    </a:lnTo>
                    <a:lnTo>
                      <a:pt x="2514" y="4858"/>
                    </a:lnTo>
                    <a:lnTo>
                      <a:pt x="2514" y="4876"/>
                    </a:lnTo>
                    <a:lnTo>
                      <a:pt x="2533" y="4876"/>
                    </a:lnTo>
                    <a:lnTo>
                      <a:pt x="2553" y="4895"/>
                    </a:lnTo>
                    <a:lnTo>
                      <a:pt x="2572" y="4895"/>
                    </a:lnTo>
                    <a:lnTo>
                      <a:pt x="2609" y="4914"/>
                    </a:lnTo>
                    <a:lnTo>
                      <a:pt x="2629" y="4914"/>
                    </a:lnTo>
                    <a:lnTo>
                      <a:pt x="2648" y="4895"/>
                    </a:lnTo>
                    <a:lnTo>
                      <a:pt x="2648" y="4876"/>
                    </a:lnTo>
                    <a:lnTo>
                      <a:pt x="2629" y="4876"/>
                    </a:lnTo>
                    <a:lnTo>
                      <a:pt x="2629" y="4858"/>
                    </a:lnTo>
                    <a:lnTo>
                      <a:pt x="2648" y="4858"/>
                    </a:lnTo>
                    <a:lnTo>
                      <a:pt x="2648" y="4838"/>
                    </a:lnTo>
                    <a:lnTo>
                      <a:pt x="2648" y="4781"/>
                    </a:lnTo>
                    <a:lnTo>
                      <a:pt x="2648" y="4762"/>
                    </a:lnTo>
                    <a:lnTo>
                      <a:pt x="2667" y="4781"/>
                    </a:lnTo>
                    <a:lnTo>
                      <a:pt x="2686" y="4781"/>
                    </a:lnTo>
                    <a:lnTo>
                      <a:pt x="2686" y="4800"/>
                    </a:lnTo>
                    <a:lnTo>
                      <a:pt x="2686" y="4819"/>
                    </a:lnTo>
                    <a:lnTo>
                      <a:pt x="2705" y="4838"/>
                    </a:lnTo>
                    <a:lnTo>
                      <a:pt x="2705" y="4858"/>
                    </a:lnTo>
                    <a:lnTo>
                      <a:pt x="2724" y="4858"/>
                    </a:lnTo>
                    <a:lnTo>
                      <a:pt x="2724" y="4838"/>
                    </a:lnTo>
                    <a:lnTo>
                      <a:pt x="2743" y="4838"/>
                    </a:lnTo>
                    <a:lnTo>
                      <a:pt x="2743" y="4800"/>
                    </a:lnTo>
                    <a:lnTo>
                      <a:pt x="2762" y="4781"/>
                    </a:lnTo>
                    <a:lnTo>
                      <a:pt x="2800" y="4781"/>
                    </a:lnTo>
                    <a:lnTo>
                      <a:pt x="2800" y="4762"/>
                    </a:lnTo>
                    <a:lnTo>
                      <a:pt x="2819" y="4743"/>
                    </a:lnTo>
                    <a:lnTo>
                      <a:pt x="2819" y="4724"/>
                    </a:lnTo>
                    <a:lnTo>
                      <a:pt x="2819" y="4705"/>
                    </a:lnTo>
                    <a:lnTo>
                      <a:pt x="2838" y="4686"/>
                    </a:lnTo>
                    <a:lnTo>
                      <a:pt x="2858" y="4705"/>
                    </a:lnTo>
                    <a:lnTo>
                      <a:pt x="2876" y="4743"/>
                    </a:lnTo>
                    <a:lnTo>
                      <a:pt x="2895" y="4762"/>
                    </a:lnTo>
                    <a:lnTo>
                      <a:pt x="2934" y="4819"/>
                    </a:lnTo>
                    <a:lnTo>
                      <a:pt x="2953" y="4858"/>
                    </a:lnTo>
                    <a:lnTo>
                      <a:pt x="2972" y="4858"/>
                    </a:lnTo>
                    <a:lnTo>
                      <a:pt x="2990" y="4953"/>
                    </a:lnTo>
                    <a:lnTo>
                      <a:pt x="3010" y="4972"/>
                    </a:lnTo>
                    <a:lnTo>
                      <a:pt x="3010" y="4953"/>
                    </a:lnTo>
                    <a:lnTo>
                      <a:pt x="3029" y="4934"/>
                    </a:lnTo>
                    <a:lnTo>
                      <a:pt x="3010" y="4914"/>
                    </a:lnTo>
                    <a:lnTo>
                      <a:pt x="3010" y="4895"/>
                    </a:lnTo>
                    <a:lnTo>
                      <a:pt x="3010" y="4876"/>
                    </a:lnTo>
                    <a:lnTo>
                      <a:pt x="3010" y="4858"/>
                    </a:lnTo>
                    <a:lnTo>
                      <a:pt x="3029" y="4858"/>
                    </a:lnTo>
                    <a:lnTo>
                      <a:pt x="3048" y="4858"/>
                    </a:lnTo>
                    <a:lnTo>
                      <a:pt x="3067" y="4858"/>
                    </a:lnTo>
                    <a:lnTo>
                      <a:pt x="3086" y="4876"/>
                    </a:lnTo>
                    <a:lnTo>
                      <a:pt x="3105" y="4914"/>
                    </a:lnTo>
                    <a:lnTo>
                      <a:pt x="3124" y="4972"/>
                    </a:lnTo>
                    <a:lnTo>
                      <a:pt x="3124" y="4990"/>
                    </a:lnTo>
                    <a:lnTo>
                      <a:pt x="3143" y="4990"/>
                    </a:lnTo>
                    <a:lnTo>
                      <a:pt x="3143" y="5048"/>
                    </a:lnTo>
                    <a:lnTo>
                      <a:pt x="3162" y="5048"/>
                    </a:lnTo>
                    <a:lnTo>
                      <a:pt x="3162" y="5067"/>
                    </a:lnTo>
                    <a:lnTo>
                      <a:pt x="3162" y="5086"/>
                    </a:lnTo>
                    <a:lnTo>
                      <a:pt x="3181" y="5086"/>
                    </a:lnTo>
                    <a:lnTo>
                      <a:pt x="3181" y="5105"/>
                    </a:lnTo>
                    <a:lnTo>
                      <a:pt x="3200" y="5124"/>
                    </a:lnTo>
                    <a:lnTo>
                      <a:pt x="3219" y="5124"/>
                    </a:lnTo>
                    <a:lnTo>
                      <a:pt x="3276" y="5124"/>
                    </a:lnTo>
                    <a:lnTo>
                      <a:pt x="3334" y="5124"/>
                    </a:lnTo>
                    <a:lnTo>
                      <a:pt x="3410" y="5105"/>
                    </a:lnTo>
                    <a:lnTo>
                      <a:pt x="3429" y="5105"/>
                    </a:lnTo>
                    <a:lnTo>
                      <a:pt x="3448" y="5124"/>
                    </a:lnTo>
                    <a:lnTo>
                      <a:pt x="3467" y="5124"/>
                    </a:lnTo>
                    <a:lnTo>
                      <a:pt x="3467" y="5143"/>
                    </a:lnTo>
                    <a:lnTo>
                      <a:pt x="3505" y="5143"/>
                    </a:lnTo>
                    <a:lnTo>
                      <a:pt x="3524" y="5143"/>
                    </a:lnTo>
                    <a:lnTo>
                      <a:pt x="3543" y="5162"/>
                    </a:lnTo>
                    <a:lnTo>
                      <a:pt x="3581" y="5162"/>
                    </a:lnTo>
                    <a:lnTo>
                      <a:pt x="3657" y="5124"/>
                    </a:lnTo>
                    <a:lnTo>
                      <a:pt x="3752" y="5124"/>
                    </a:lnTo>
                    <a:lnTo>
                      <a:pt x="3772" y="5124"/>
                    </a:lnTo>
                    <a:lnTo>
                      <a:pt x="3791" y="5105"/>
                    </a:lnTo>
                    <a:lnTo>
                      <a:pt x="3810" y="5067"/>
                    </a:lnTo>
                    <a:lnTo>
                      <a:pt x="3829" y="5048"/>
                    </a:lnTo>
                    <a:lnTo>
                      <a:pt x="3829" y="5010"/>
                    </a:lnTo>
                    <a:lnTo>
                      <a:pt x="3848" y="5010"/>
                    </a:lnTo>
                    <a:lnTo>
                      <a:pt x="3848" y="4990"/>
                    </a:lnTo>
                    <a:lnTo>
                      <a:pt x="3867" y="4990"/>
                    </a:lnTo>
                    <a:lnTo>
                      <a:pt x="3867" y="5010"/>
                    </a:lnTo>
                    <a:lnTo>
                      <a:pt x="3886" y="4990"/>
                    </a:lnTo>
                    <a:lnTo>
                      <a:pt x="3924" y="4934"/>
                    </a:lnTo>
                    <a:lnTo>
                      <a:pt x="3943" y="4934"/>
                    </a:lnTo>
                    <a:lnTo>
                      <a:pt x="3943" y="4914"/>
                    </a:lnTo>
                    <a:lnTo>
                      <a:pt x="3924" y="4914"/>
                    </a:lnTo>
                    <a:lnTo>
                      <a:pt x="3924" y="4895"/>
                    </a:lnTo>
                    <a:lnTo>
                      <a:pt x="3943" y="4876"/>
                    </a:lnTo>
                    <a:lnTo>
                      <a:pt x="3943" y="4858"/>
                    </a:lnTo>
                    <a:lnTo>
                      <a:pt x="3943" y="4838"/>
                    </a:lnTo>
                    <a:lnTo>
                      <a:pt x="3943" y="4819"/>
                    </a:lnTo>
                    <a:lnTo>
                      <a:pt x="3962" y="4819"/>
                    </a:lnTo>
                    <a:lnTo>
                      <a:pt x="3981" y="4819"/>
                    </a:lnTo>
                    <a:lnTo>
                      <a:pt x="4000" y="4819"/>
                    </a:lnTo>
                    <a:lnTo>
                      <a:pt x="4019" y="4819"/>
                    </a:lnTo>
                    <a:lnTo>
                      <a:pt x="4057" y="4781"/>
                    </a:lnTo>
                    <a:lnTo>
                      <a:pt x="4153" y="4724"/>
                    </a:lnTo>
                    <a:lnTo>
                      <a:pt x="4172" y="4743"/>
                    </a:lnTo>
                    <a:lnTo>
                      <a:pt x="4191" y="4743"/>
                    </a:lnTo>
                    <a:lnTo>
                      <a:pt x="4210" y="4724"/>
                    </a:lnTo>
                    <a:lnTo>
                      <a:pt x="4229" y="4705"/>
                    </a:lnTo>
                    <a:lnTo>
                      <a:pt x="4210" y="4686"/>
                    </a:lnTo>
                    <a:lnTo>
                      <a:pt x="4210" y="4667"/>
                    </a:lnTo>
                    <a:lnTo>
                      <a:pt x="4210" y="4648"/>
                    </a:lnTo>
                    <a:lnTo>
                      <a:pt x="4229" y="4648"/>
                    </a:lnTo>
                    <a:lnTo>
                      <a:pt x="4248" y="4648"/>
                    </a:lnTo>
                    <a:lnTo>
                      <a:pt x="4286" y="4648"/>
                    </a:lnTo>
                    <a:lnTo>
                      <a:pt x="4305" y="4648"/>
                    </a:lnTo>
                    <a:lnTo>
                      <a:pt x="4324" y="4648"/>
                    </a:lnTo>
                    <a:lnTo>
                      <a:pt x="4324" y="4667"/>
                    </a:lnTo>
                    <a:lnTo>
                      <a:pt x="4324" y="4686"/>
                    </a:lnTo>
                    <a:lnTo>
                      <a:pt x="4343" y="4705"/>
                    </a:lnTo>
                    <a:lnTo>
                      <a:pt x="4458" y="4572"/>
                    </a:lnTo>
                    <a:lnTo>
                      <a:pt x="4610" y="4438"/>
                    </a:lnTo>
                    <a:lnTo>
                      <a:pt x="4705" y="4362"/>
                    </a:lnTo>
                    <a:lnTo>
                      <a:pt x="4857" y="4229"/>
                    </a:lnTo>
                    <a:lnTo>
                      <a:pt x="4934" y="4172"/>
                    </a:lnTo>
                    <a:lnTo>
                      <a:pt x="4991" y="4133"/>
                    </a:lnTo>
                    <a:lnTo>
                      <a:pt x="5048" y="4096"/>
                    </a:lnTo>
                    <a:lnTo>
                      <a:pt x="5105" y="4057"/>
                    </a:lnTo>
                    <a:lnTo>
                      <a:pt x="5220" y="4019"/>
                    </a:lnTo>
                    <a:lnTo>
                      <a:pt x="5315" y="3962"/>
                    </a:lnTo>
                    <a:lnTo>
                      <a:pt x="5352" y="3924"/>
                    </a:lnTo>
                    <a:lnTo>
                      <a:pt x="5048" y="4096"/>
                    </a:lnTo>
                    <a:lnTo>
                      <a:pt x="5010" y="4096"/>
                    </a:lnTo>
                    <a:lnTo>
                      <a:pt x="5010" y="4076"/>
                    </a:lnTo>
                    <a:lnTo>
                      <a:pt x="4991" y="4057"/>
                    </a:lnTo>
                    <a:lnTo>
                      <a:pt x="5010" y="4057"/>
                    </a:lnTo>
                    <a:lnTo>
                      <a:pt x="5010" y="4038"/>
                    </a:lnTo>
                    <a:lnTo>
                      <a:pt x="5029" y="4019"/>
                    </a:lnTo>
                    <a:lnTo>
                      <a:pt x="5029" y="4038"/>
                    </a:lnTo>
                    <a:lnTo>
                      <a:pt x="5048" y="4057"/>
                    </a:lnTo>
                    <a:lnTo>
                      <a:pt x="5067" y="4057"/>
                    </a:lnTo>
                    <a:lnTo>
                      <a:pt x="5086" y="4038"/>
                    </a:lnTo>
                    <a:lnTo>
                      <a:pt x="5105" y="4038"/>
                    </a:lnTo>
                    <a:lnTo>
                      <a:pt x="5105" y="4019"/>
                    </a:lnTo>
                    <a:lnTo>
                      <a:pt x="5105" y="4000"/>
                    </a:lnTo>
                    <a:lnTo>
                      <a:pt x="5124" y="4000"/>
                    </a:lnTo>
                    <a:lnTo>
                      <a:pt x="5143" y="4000"/>
                    </a:lnTo>
                    <a:lnTo>
                      <a:pt x="5143" y="3962"/>
                    </a:lnTo>
                    <a:lnTo>
                      <a:pt x="5124" y="3962"/>
                    </a:lnTo>
                    <a:lnTo>
                      <a:pt x="5124" y="3943"/>
                    </a:lnTo>
                    <a:lnTo>
                      <a:pt x="5124" y="3924"/>
                    </a:lnTo>
                    <a:lnTo>
                      <a:pt x="5105" y="3943"/>
                    </a:lnTo>
                    <a:lnTo>
                      <a:pt x="5105" y="3962"/>
                    </a:lnTo>
                    <a:lnTo>
                      <a:pt x="5086" y="3943"/>
                    </a:lnTo>
                    <a:lnTo>
                      <a:pt x="5067" y="3943"/>
                    </a:lnTo>
                    <a:lnTo>
                      <a:pt x="5010" y="4000"/>
                    </a:lnTo>
                    <a:lnTo>
                      <a:pt x="4953" y="3981"/>
                    </a:lnTo>
                    <a:lnTo>
                      <a:pt x="4934" y="3981"/>
                    </a:lnTo>
                    <a:lnTo>
                      <a:pt x="4915" y="4000"/>
                    </a:lnTo>
                    <a:lnTo>
                      <a:pt x="4915" y="4019"/>
                    </a:lnTo>
                    <a:lnTo>
                      <a:pt x="4934" y="4038"/>
                    </a:lnTo>
                    <a:lnTo>
                      <a:pt x="4915" y="4057"/>
                    </a:lnTo>
                    <a:lnTo>
                      <a:pt x="4895" y="4076"/>
                    </a:lnTo>
                    <a:lnTo>
                      <a:pt x="4857" y="4076"/>
                    </a:lnTo>
                    <a:lnTo>
                      <a:pt x="4857" y="4096"/>
                    </a:lnTo>
                    <a:lnTo>
                      <a:pt x="4876" y="4096"/>
                    </a:lnTo>
                    <a:lnTo>
                      <a:pt x="4915" y="4115"/>
                    </a:lnTo>
                    <a:lnTo>
                      <a:pt x="4895" y="4115"/>
                    </a:lnTo>
                    <a:lnTo>
                      <a:pt x="4895" y="4133"/>
                    </a:lnTo>
                    <a:lnTo>
                      <a:pt x="4876" y="4133"/>
                    </a:lnTo>
                    <a:lnTo>
                      <a:pt x="4876" y="4115"/>
                    </a:lnTo>
                    <a:lnTo>
                      <a:pt x="4876" y="4133"/>
                    </a:lnTo>
                    <a:lnTo>
                      <a:pt x="4876" y="4152"/>
                    </a:lnTo>
                    <a:lnTo>
                      <a:pt x="4876" y="4172"/>
                    </a:lnTo>
                    <a:lnTo>
                      <a:pt x="4857" y="4191"/>
                    </a:lnTo>
                    <a:lnTo>
                      <a:pt x="4839" y="4191"/>
                    </a:lnTo>
                    <a:lnTo>
                      <a:pt x="4819" y="4191"/>
                    </a:lnTo>
                    <a:lnTo>
                      <a:pt x="4800" y="4191"/>
                    </a:lnTo>
                    <a:lnTo>
                      <a:pt x="4800" y="4210"/>
                    </a:lnTo>
                    <a:lnTo>
                      <a:pt x="4781" y="4229"/>
                    </a:lnTo>
                    <a:lnTo>
                      <a:pt x="4781" y="4210"/>
                    </a:lnTo>
                    <a:lnTo>
                      <a:pt x="4781" y="4191"/>
                    </a:lnTo>
                    <a:lnTo>
                      <a:pt x="4781" y="4172"/>
                    </a:lnTo>
                    <a:lnTo>
                      <a:pt x="4762" y="4172"/>
                    </a:lnTo>
                    <a:lnTo>
                      <a:pt x="4762" y="4191"/>
                    </a:lnTo>
                    <a:lnTo>
                      <a:pt x="4743" y="4172"/>
                    </a:lnTo>
                    <a:lnTo>
                      <a:pt x="4743" y="4152"/>
                    </a:lnTo>
                    <a:lnTo>
                      <a:pt x="4762" y="4133"/>
                    </a:lnTo>
                    <a:lnTo>
                      <a:pt x="4781" y="4115"/>
                    </a:lnTo>
                    <a:lnTo>
                      <a:pt x="4800" y="4115"/>
                    </a:lnTo>
                    <a:lnTo>
                      <a:pt x="4819" y="4115"/>
                    </a:lnTo>
                    <a:lnTo>
                      <a:pt x="4819" y="4096"/>
                    </a:lnTo>
                    <a:lnTo>
                      <a:pt x="4800" y="4076"/>
                    </a:lnTo>
                    <a:lnTo>
                      <a:pt x="4800" y="4057"/>
                    </a:lnTo>
                    <a:lnTo>
                      <a:pt x="4819" y="4038"/>
                    </a:lnTo>
                    <a:lnTo>
                      <a:pt x="4839" y="4019"/>
                    </a:lnTo>
                    <a:lnTo>
                      <a:pt x="4839" y="4000"/>
                    </a:lnTo>
                    <a:lnTo>
                      <a:pt x="4857" y="3962"/>
                    </a:lnTo>
                    <a:lnTo>
                      <a:pt x="4876" y="3943"/>
                    </a:lnTo>
                    <a:lnTo>
                      <a:pt x="4876" y="3905"/>
                    </a:lnTo>
                    <a:lnTo>
                      <a:pt x="4895" y="3867"/>
                    </a:lnTo>
                    <a:lnTo>
                      <a:pt x="4934" y="3829"/>
                    </a:lnTo>
                    <a:lnTo>
                      <a:pt x="4953" y="3810"/>
                    </a:lnTo>
                    <a:lnTo>
                      <a:pt x="4971" y="3810"/>
                    </a:lnTo>
                    <a:lnTo>
                      <a:pt x="4991" y="3791"/>
                    </a:lnTo>
                    <a:lnTo>
                      <a:pt x="5010" y="3791"/>
                    </a:lnTo>
                    <a:lnTo>
                      <a:pt x="5029" y="3791"/>
                    </a:lnTo>
                    <a:lnTo>
                      <a:pt x="5105" y="3734"/>
                    </a:lnTo>
                    <a:lnTo>
                      <a:pt x="5143" y="3676"/>
                    </a:lnTo>
                    <a:lnTo>
                      <a:pt x="5181" y="3657"/>
                    </a:lnTo>
                    <a:lnTo>
                      <a:pt x="5220" y="3638"/>
                    </a:lnTo>
                    <a:lnTo>
                      <a:pt x="5276" y="3657"/>
                    </a:lnTo>
                    <a:lnTo>
                      <a:pt x="5334" y="3676"/>
                    </a:lnTo>
                    <a:lnTo>
                      <a:pt x="5352" y="3676"/>
                    </a:lnTo>
                    <a:lnTo>
                      <a:pt x="5334" y="3791"/>
                    </a:lnTo>
                    <a:lnTo>
                      <a:pt x="5352" y="3829"/>
                    </a:lnTo>
                    <a:lnTo>
                      <a:pt x="5334" y="3829"/>
                    </a:lnTo>
                    <a:lnTo>
                      <a:pt x="5334" y="3848"/>
                    </a:lnTo>
                    <a:lnTo>
                      <a:pt x="5352" y="3848"/>
                    </a:lnTo>
                    <a:lnTo>
                      <a:pt x="5334" y="3867"/>
                    </a:lnTo>
                    <a:lnTo>
                      <a:pt x="5276" y="3905"/>
                    </a:lnTo>
                    <a:lnTo>
                      <a:pt x="5276" y="3886"/>
                    </a:lnTo>
                    <a:lnTo>
                      <a:pt x="5296" y="3886"/>
                    </a:lnTo>
                    <a:lnTo>
                      <a:pt x="5296" y="3867"/>
                    </a:lnTo>
                    <a:lnTo>
                      <a:pt x="5276" y="3867"/>
                    </a:lnTo>
                    <a:lnTo>
                      <a:pt x="5220" y="3886"/>
                    </a:lnTo>
                    <a:lnTo>
                      <a:pt x="5200" y="3905"/>
                    </a:lnTo>
                    <a:lnTo>
                      <a:pt x="5181" y="3905"/>
                    </a:lnTo>
                    <a:lnTo>
                      <a:pt x="5162" y="3905"/>
                    </a:lnTo>
                    <a:lnTo>
                      <a:pt x="5162" y="3924"/>
                    </a:lnTo>
                    <a:lnTo>
                      <a:pt x="5181" y="3924"/>
                    </a:lnTo>
                    <a:lnTo>
                      <a:pt x="5181" y="3962"/>
                    </a:lnTo>
                    <a:lnTo>
                      <a:pt x="5200" y="3962"/>
                    </a:lnTo>
                    <a:lnTo>
                      <a:pt x="5238" y="3962"/>
                    </a:lnTo>
                    <a:lnTo>
                      <a:pt x="5315" y="3924"/>
                    </a:lnTo>
                    <a:lnTo>
                      <a:pt x="5410" y="3886"/>
                    </a:lnTo>
                    <a:lnTo>
                      <a:pt x="5429" y="3867"/>
                    </a:lnTo>
                    <a:lnTo>
                      <a:pt x="5429" y="3886"/>
                    </a:lnTo>
                    <a:lnTo>
                      <a:pt x="5410" y="3886"/>
                    </a:lnTo>
                    <a:lnTo>
                      <a:pt x="5486" y="3848"/>
                    </a:lnTo>
                    <a:lnTo>
                      <a:pt x="5524" y="3848"/>
                    </a:lnTo>
                    <a:lnTo>
                      <a:pt x="5562" y="3829"/>
                    </a:lnTo>
                    <a:lnTo>
                      <a:pt x="5619" y="3829"/>
                    </a:lnTo>
                    <a:lnTo>
                      <a:pt x="5657" y="3810"/>
                    </a:lnTo>
                    <a:lnTo>
                      <a:pt x="5696" y="3791"/>
                    </a:lnTo>
                    <a:lnTo>
                      <a:pt x="5753" y="3771"/>
                    </a:lnTo>
                    <a:lnTo>
                      <a:pt x="5905" y="3734"/>
                    </a:lnTo>
                    <a:lnTo>
                      <a:pt x="5943" y="3734"/>
                    </a:lnTo>
                    <a:lnTo>
                      <a:pt x="5943" y="3715"/>
                    </a:lnTo>
                    <a:lnTo>
                      <a:pt x="5962" y="3715"/>
                    </a:lnTo>
                    <a:lnTo>
                      <a:pt x="5981" y="3715"/>
                    </a:lnTo>
                    <a:lnTo>
                      <a:pt x="6000" y="3715"/>
                    </a:lnTo>
                    <a:lnTo>
                      <a:pt x="6019" y="3715"/>
                    </a:lnTo>
                    <a:lnTo>
                      <a:pt x="6038" y="3715"/>
                    </a:lnTo>
                    <a:lnTo>
                      <a:pt x="6248" y="3638"/>
                    </a:lnTo>
                    <a:lnTo>
                      <a:pt x="6381" y="3562"/>
                    </a:lnTo>
                    <a:lnTo>
                      <a:pt x="6343" y="3543"/>
                    </a:lnTo>
                    <a:lnTo>
                      <a:pt x="6324" y="3543"/>
                    </a:lnTo>
                    <a:lnTo>
                      <a:pt x="6305" y="3524"/>
                    </a:lnTo>
                    <a:lnTo>
                      <a:pt x="6286" y="3524"/>
                    </a:lnTo>
                    <a:lnTo>
                      <a:pt x="6286" y="3505"/>
                    </a:lnTo>
                    <a:lnTo>
                      <a:pt x="6267" y="3505"/>
                    </a:lnTo>
                    <a:lnTo>
                      <a:pt x="6267" y="3486"/>
                    </a:lnTo>
                    <a:lnTo>
                      <a:pt x="6267" y="3467"/>
                    </a:lnTo>
                    <a:lnTo>
                      <a:pt x="6248" y="3467"/>
                    </a:lnTo>
                    <a:lnTo>
                      <a:pt x="6191" y="3467"/>
                    </a:lnTo>
                    <a:lnTo>
                      <a:pt x="6172" y="3448"/>
                    </a:lnTo>
                    <a:lnTo>
                      <a:pt x="6134" y="3429"/>
                    </a:lnTo>
                    <a:lnTo>
                      <a:pt x="6114" y="3410"/>
                    </a:lnTo>
                    <a:lnTo>
                      <a:pt x="6095" y="3410"/>
                    </a:lnTo>
                    <a:lnTo>
                      <a:pt x="6095" y="3390"/>
                    </a:lnTo>
                    <a:lnTo>
                      <a:pt x="6077" y="3353"/>
                    </a:lnTo>
                    <a:lnTo>
                      <a:pt x="6095" y="3314"/>
                    </a:lnTo>
                    <a:lnTo>
                      <a:pt x="6114" y="3334"/>
                    </a:lnTo>
                    <a:lnTo>
                      <a:pt x="6114" y="3353"/>
                    </a:lnTo>
                    <a:lnTo>
                      <a:pt x="6114" y="3372"/>
                    </a:lnTo>
                    <a:lnTo>
                      <a:pt x="6153" y="3410"/>
                    </a:lnTo>
                    <a:lnTo>
                      <a:pt x="6172" y="3429"/>
                    </a:lnTo>
                    <a:lnTo>
                      <a:pt x="6191" y="3429"/>
                    </a:lnTo>
                    <a:lnTo>
                      <a:pt x="6248" y="3429"/>
                    </a:lnTo>
                    <a:lnTo>
                      <a:pt x="6343" y="3505"/>
                    </a:lnTo>
                    <a:lnTo>
                      <a:pt x="6400" y="3543"/>
                    </a:lnTo>
                    <a:lnTo>
                      <a:pt x="6439" y="3505"/>
                    </a:lnTo>
                    <a:lnTo>
                      <a:pt x="6419" y="3505"/>
                    </a:lnTo>
                    <a:lnTo>
                      <a:pt x="6400" y="3505"/>
                    </a:lnTo>
                    <a:lnTo>
                      <a:pt x="6400" y="3486"/>
                    </a:lnTo>
                    <a:lnTo>
                      <a:pt x="6419" y="3467"/>
                    </a:lnTo>
                    <a:lnTo>
                      <a:pt x="6495" y="3390"/>
                    </a:lnTo>
                    <a:lnTo>
                      <a:pt x="6495" y="3372"/>
                    </a:lnTo>
                    <a:lnTo>
                      <a:pt x="6515" y="3334"/>
                    </a:lnTo>
                    <a:lnTo>
                      <a:pt x="6515" y="3276"/>
                    </a:lnTo>
                    <a:lnTo>
                      <a:pt x="6534" y="3258"/>
                    </a:lnTo>
                    <a:lnTo>
                      <a:pt x="6553" y="3238"/>
                    </a:lnTo>
                    <a:lnTo>
                      <a:pt x="6572" y="3238"/>
                    </a:lnTo>
                    <a:lnTo>
                      <a:pt x="6648" y="3219"/>
                    </a:lnTo>
                    <a:lnTo>
                      <a:pt x="6705" y="3181"/>
                    </a:lnTo>
                    <a:lnTo>
                      <a:pt x="6820" y="3124"/>
                    </a:lnTo>
                    <a:lnTo>
                      <a:pt x="6857" y="3086"/>
                    </a:lnTo>
                    <a:lnTo>
                      <a:pt x="6820" y="3105"/>
                    </a:lnTo>
                    <a:lnTo>
                      <a:pt x="6800" y="3124"/>
                    </a:lnTo>
                    <a:lnTo>
                      <a:pt x="6781" y="3105"/>
                    </a:lnTo>
                    <a:lnTo>
                      <a:pt x="6800" y="3105"/>
                    </a:lnTo>
                    <a:lnTo>
                      <a:pt x="6820" y="3086"/>
                    </a:lnTo>
                    <a:lnTo>
                      <a:pt x="6839" y="3067"/>
                    </a:lnTo>
                    <a:lnTo>
                      <a:pt x="6857" y="3067"/>
                    </a:lnTo>
                    <a:lnTo>
                      <a:pt x="6876" y="3048"/>
                    </a:lnTo>
                    <a:lnTo>
                      <a:pt x="6915" y="2991"/>
                    </a:lnTo>
                    <a:lnTo>
                      <a:pt x="6934" y="2953"/>
                    </a:lnTo>
                    <a:lnTo>
                      <a:pt x="6915" y="2914"/>
                    </a:lnTo>
                    <a:lnTo>
                      <a:pt x="6915" y="2953"/>
                    </a:lnTo>
                    <a:lnTo>
                      <a:pt x="6896" y="2972"/>
                    </a:lnTo>
                    <a:lnTo>
                      <a:pt x="6915" y="2972"/>
                    </a:lnTo>
                    <a:lnTo>
                      <a:pt x="6876" y="2972"/>
                    </a:lnTo>
                    <a:lnTo>
                      <a:pt x="6857" y="2972"/>
                    </a:lnTo>
                    <a:lnTo>
                      <a:pt x="6839" y="2991"/>
                    </a:lnTo>
                    <a:lnTo>
                      <a:pt x="6820" y="3009"/>
                    </a:lnTo>
                    <a:lnTo>
                      <a:pt x="6820" y="2914"/>
                    </a:lnTo>
                    <a:lnTo>
                      <a:pt x="6839" y="2877"/>
                    </a:lnTo>
                    <a:lnTo>
                      <a:pt x="6857" y="2838"/>
                    </a:lnTo>
                    <a:lnTo>
                      <a:pt x="6896" y="2819"/>
                    </a:lnTo>
                    <a:lnTo>
                      <a:pt x="7086" y="2667"/>
                    </a:lnTo>
                    <a:lnTo>
                      <a:pt x="7143" y="2648"/>
                    </a:lnTo>
                    <a:lnTo>
                      <a:pt x="7181" y="2610"/>
                    </a:lnTo>
                    <a:lnTo>
                      <a:pt x="7219" y="2591"/>
                    </a:lnTo>
                    <a:lnTo>
                      <a:pt x="7238" y="2552"/>
                    </a:lnTo>
                    <a:lnTo>
                      <a:pt x="7219" y="2572"/>
                    </a:lnTo>
                    <a:lnTo>
                      <a:pt x="7201" y="2591"/>
                    </a:lnTo>
                    <a:lnTo>
                      <a:pt x="7162" y="2591"/>
                    </a:lnTo>
                    <a:lnTo>
                      <a:pt x="7162" y="2572"/>
                    </a:lnTo>
                    <a:lnTo>
                      <a:pt x="7143" y="2572"/>
                    </a:lnTo>
                    <a:lnTo>
                      <a:pt x="7124" y="2572"/>
                    </a:lnTo>
                    <a:lnTo>
                      <a:pt x="7105" y="2552"/>
                    </a:lnTo>
                    <a:lnTo>
                      <a:pt x="7124" y="2533"/>
                    </a:lnTo>
                    <a:lnTo>
                      <a:pt x="7143" y="2533"/>
                    </a:lnTo>
                    <a:lnTo>
                      <a:pt x="7162" y="2552"/>
                    </a:lnTo>
                    <a:lnTo>
                      <a:pt x="7181" y="2533"/>
                    </a:lnTo>
                    <a:lnTo>
                      <a:pt x="7181" y="2514"/>
                    </a:lnTo>
                    <a:lnTo>
                      <a:pt x="7162" y="2496"/>
                    </a:lnTo>
                    <a:lnTo>
                      <a:pt x="7162" y="2476"/>
                    </a:lnTo>
                    <a:lnTo>
                      <a:pt x="7143" y="2476"/>
                    </a:lnTo>
                    <a:lnTo>
                      <a:pt x="7124" y="2476"/>
                    </a:lnTo>
                    <a:lnTo>
                      <a:pt x="7067" y="2476"/>
                    </a:lnTo>
                    <a:lnTo>
                      <a:pt x="7029" y="2476"/>
                    </a:lnTo>
                    <a:lnTo>
                      <a:pt x="7029" y="2438"/>
                    </a:lnTo>
                    <a:lnTo>
                      <a:pt x="7067" y="2438"/>
                    </a:lnTo>
                    <a:lnTo>
                      <a:pt x="7086" y="2438"/>
                    </a:lnTo>
                    <a:lnTo>
                      <a:pt x="7124" y="2438"/>
                    </a:lnTo>
                    <a:lnTo>
                      <a:pt x="7124" y="2419"/>
                    </a:lnTo>
                    <a:lnTo>
                      <a:pt x="7105" y="2343"/>
                    </a:lnTo>
                    <a:lnTo>
                      <a:pt x="6972" y="2038"/>
                    </a:lnTo>
                    <a:lnTo>
                      <a:pt x="6972" y="1905"/>
                    </a:lnTo>
                    <a:lnTo>
                      <a:pt x="7010" y="1790"/>
                    </a:lnTo>
                    <a:lnTo>
                      <a:pt x="7067" y="1695"/>
                    </a:lnTo>
                    <a:lnTo>
                      <a:pt x="7257" y="1486"/>
                    </a:lnTo>
                    <a:lnTo>
                      <a:pt x="7315" y="1448"/>
                    </a:lnTo>
                    <a:lnTo>
                      <a:pt x="7429" y="1391"/>
                    </a:lnTo>
                    <a:lnTo>
                      <a:pt x="7448" y="1391"/>
                    </a:lnTo>
                    <a:lnTo>
                      <a:pt x="7467" y="1391"/>
                    </a:lnTo>
                    <a:lnTo>
                      <a:pt x="7486" y="1391"/>
                    </a:lnTo>
                    <a:lnTo>
                      <a:pt x="7505" y="1372"/>
                    </a:lnTo>
                    <a:lnTo>
                      <a:pt x="7543" y="1391"/>
                    </a:lnTo>
                    <a:lnTo>
                      <a:pt x="7619" y="1372"/>
                    </a:lnTo>
                    <a:lnTo>
                      <a:pt x="7696" y="1333"/>
                    </a:lnTo>
                    <a:lnTo>
                      <a:pt x="7772" y="1314"/>
                    </a:lnTo>
                    <a:lnTo>
                      <a:pt x="7791" y="1295"/>
                    </a:lnTo>
                    <a:lnTo>
                      <a:pt x="7772" y="1277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91" name="Freeform 73">
                <a:extLst>
                  <a:ext uri="{FF2B5EF4-FFF2-40B4-BE49-F238E27FC236}">
                    <a16:creationId xmlns:a16="http://schemas.microsoft.com/office/drawing/2014/main" id="{68F1D667-A73D-024B-8DA9-475CCEC8E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2200" y="6145213"/>
                <a:ext cx="877888" cy="939800"/>
              </a:xfrm>
              <a:custGeom>
                <a:avLst/>
                <a:gdLst>
                  <a:gd name="T0" fmla="*/ 2147483646 w 2439"/>
                  <a:gd name="T1" fmla="*/ 2147483646 h 2611"/>
                  <a:gd name="T2" fmla="*/ 2147483646 w 2439"/>
                  <a:gd name="T3" fmla="*/ 2147483646 h 2611"/>
                  <a:gd name="T4" fmla="*/ 2147483646 w 2439"/>
                  <a:gd name="T5" fmla="*/ 2147483646 h 2611"/>
                  <a:gd name="T6" fmla="*/ 2147483646 w 2439"/>
                  <a:gd name="T7" fmla="*/ 2147483646 h 2611"/>
                  <a:gd name="T8" fmla="*/ 2147483646 w 2439"/>
                  <a:gd name="T9" fmla="*/ 2147483646 h 2611"/>
                  <a:gd name="T10" fmla="*/ 2147483646 w 2439"/>
                  <a:gd name="T11" fmla="*/ 2147483646 h 2611"/>
                  <a:gd name="T12" fmla="*/ 2147483646 w 2439"/>
                  <a:gd name="T13" fmla="*/ 2147483646 h 2611"/>
                  <a:gd name="T14" fmla="*/ 2147483646 w 2439"/>
                  <a:gd name="T15" fmla="*/ 2147483646 h 2611"/>
                  <a:gd name="T16" fmla="*/ 2147483646 w 2439"/>
                  <a:gd name="T17" fmla="*/ 2147483646 h 2611"/>
                  <a:gd name="T18" fmla="*/ 2147483646 w 2439"/>
                  <a:gd name="T19" fmla="*/ 2147483646 h 2611"/>
                  <a:gd name="T20" fmla="*/ 2147483646 w 2439"/>
                  <a:gd name="T21" fmla="*/ 2147483646 h 2611"/>
                  <a:gd name="T22" fmla="*/ 2147483646 w 2439"/>
                  <a:gd name="T23" fmla="*/ 2147483646 h 2611"/>
                  <a:gd name="T24" fmla="*/ 2147483646 w 2439"/>
                  <a:gd name="T25" fmla="*/ 2147483646 h 2611"/>
                  <a:gd name="T26" fmla="*/ 2147483646 w 2439"/>
                  <a:gd name="T27" fmla="*/ 2147483646 h 2611"/>
                  <a:gd name="T28" fmla="*/ 2147483646 w 2439"/>
                  <a:gd name="T29" fmla="*/ 2147483646 h 2611"/>
                  <a:gd name="T30" fmla="*/ 2147483646 w 2439"/>
                  <a:gd name="T31" fmla="*/ 2147483646 h 2611"/>
                  <a:gd name="T32" fmla="*/ 2147483646 w 2439"/>
                  <a:gd name="T33" fmla="*/ 2147483646 h 2611"/>
                  <a:gd name="T34" fmla="*/ 2147483646 w 2439"/>
                  <a:gd name="T35" fmla="*/ 2147483646 h 2611"/>
                  <a:gd name="T36" fmla="*/ 2147483646 w 2439"/>
                  <a:gd name="T37" fmla="*/ 2147483646 h 2611"/>
                  <a:gd name="T38" fmla="*/ 2147483646 w 2439"/>
                  <a:gd name="T39" fmla="*/ 2147483646 h 2611"/>
                  <a:gd name="T40" fmla="*/ 2147483646 w 2439"/>
                  <a:gd name="T41" fmla="*/ 2147483646 h 2611"/>
                  <a:gd name="T42" fmla="*/ 2147483646 w 2439"/>
                  <a:gd name="T43" fmla="*/ 2147483646 h 2611"/>
                  <a:gd name="T44" fmla="*/ 2147483646 w 2439"/>
                  <a:gd name="T45" fmla="*/ 2147483646 h 2611"/>
                  <a:gd name="T46" fmla="*/ 2147483646 w 2439"/>
                  <a:gd name="T47" fmla="*/ 2147483646 h 2611"/>
                  <a:gd name="T48" fmla="*/ 2147483646 w 2439"/>
                  <a:gd name="T49" fmla="*/ 2147483646 h 2611"/>
                  <a:gd name="T50" fmla="*/ 2147483646 w 2439"/>
                  <a:gd name="T51" fmla="*/ 2147483646 h 2611"/>
                  <a:gd name="T52" fmla="*/ 2147483646 w 2439"/>
                  <a:gd name="T53" fmla="*/ 2147483646 h 2611"/>
                  <a:gd name="T54" fmla="*/ 2147483646 w 2439"/>
                  <a:gd name="T55" fmla="*/ 2147483646 h 2611"/>
                  <a:gd name="T56" fmla="*/ 2147483646 w 2439"/>
                  <a:gd name="T57" fmla="*/ 2147483646 h 2611"/>
                  <a:gd name="T58" fmla="*/ 2147483646 w 2439"/>
                  <a:gd name="T59" fmla="*/ 2147483646 h 2611"/>
                  <a:gd name="T60" fmla="*/ 2147483646 w 2439"/>
                  <a:gd name="T61" fmla="*/ 2147483646 h 2611"/>
                  <a:gd name="T62" fmla="*/ 2147483646 w 2439"/>
                  <a:gd name="T63" fmla="*/ 2147483646 h 2611"/>
                  <a:gd name="T64" fmla="*/ 2147483646 w 2439"/>
                  <a:gd name="T65" fmla="*/ 2147483646 h 2611"/>
                  <a:gd name="T66" fmla="*/ 2147483646 w 2439"/>
                  <a:gd name="T67" fmla="*/ 2147483646 h 2611"/>
                  <a:gd name="T68" fmla="*/ 2147483646 w 2439"/>
                  <a:gd name="T69" fmla="*/ 2147483646 h 2611"/>
                  <a:gd name="T70" fmla="*/ 2147483646 w 2439"/>
                  <a:gd name="T71" fmla="*/ 2147483646 h 2611"/>
                  <a:gd name="T72" fmla="*/ 2147483646 w 2439"/>
                  <a:gd name="T73" fmla="*/ 2147483646 h 2611"/>
                  <a:gd name="T74" fmla="*/ 2147483646 w 2439"/>
                  <a:gd name="T75" fmla="*/ 2147483646 h 2611"/>
                  <a:gd name="T76" fmla="*/ 2147483646 w 2439"/>
                  <a:gd name="T77" fmla="*/ 2147483646 h 2611"/>
                  <a:gd name="T78" fmla="*/ 2147483646 w 2439"/>
                  <a:gd name="T79" fmla="*/ 2147483646 h 2611"/>
                  <a:gd name="T80" fmla="*/ 2147483646 w 2439"/>
                  <a:gd name="T81" fmla="*/ 2147483646 h 2611"/>
                  <a:gd name="T82" fmla="*/ 2147483646 w 2439"/>
                  <a:gd name="T83" fmla="*/ 2147483646 h 2611"/>
                  <a:gd name="T84" fmla="*/ 2147483646 w 2439"/>
                  <a:gd name="T85" fmla="*/ 2147483646 h 2611"/>
                  <a:gd name="T86" fmla="*/ 2147483646 w 2439"/>
                  <a:gd name="T87" fmla="*/ 2147483646 h 2611"/>
                  <a:gd name="T88" fmla="*/ 2147483646 w 2439"/>
                  <a:gd name="T89" fmla="*/ 2147483646 h 2611"/>
                  <a:gd name="T90" fmla="*/ 2147483646 w 2439"/>
                  <a:gd name="T91" fmla="*/ 2147483646 h 2611"/>
                  <a:gd name="T92" fmla="*/ 2147483646 w 2439"/>
                  <a:gd name="T93" fmla="*/ 2147483646 h 2611"/>
                  <a:gd name="T94" fmla="*/ 2147483646 w 2439"/>
                  <a:gd name="T95" fmla="*/ 2147483646 h 2611"/>
                  <a:gd name="T96" fmla="*/ 2147483646 w 2439"/>
                  <a:gd name="T97" fmla="*/ 2147483646 h 2611"/>
                  <a:gd name="T98" fmla="*/ 2147483646 w 2439"/>
                  <a:gd name="T99" fmla="*/ 2147483646 h 2611"/>
                  <a:gd name="T100" fmla="*/ 2147483646 w 2439"/>
                  <a:gd name="T101" fmla="*/ 2147483646 h 2611"/>
                  <a:gd name="T102" fmla="*/ 2147483646 w 2439"/>
                  <a:gd name="T103" fmla="*/ 2147483646 h 2611"/>
                  <a:gd name="T104" fmla="*/ 2147483646 w 2439"/>
                  <a:gd name="T105" fmla="*/ 2147483646 h 2611"/>
                  <a:gd name="T106" fmla="*/ 2147483646 w 2439"/>
                  <a:gd name="T107" fmla="*/ 2147483646 h 2611"/>
                  <a:gd name="T108" fmla="*/ 2147483646 w 2439"/>
                  <a:gd name="T109" fmla="*/ 2147483646 h 2611"/>
                  <a:gd name="T110" fmla="*/ 2147483646 w 2439"/>
                  <a:gd name="T111" fmla="*/ 2147483646 h 2611"/>
                  <a:gd name="T112" fmla="*/ 2147483646 w 2439"/>
                  <a:gd name="T113" fmla="*/ 2147483646 h 2611"/>
                  <a:gd name="T114" fmla="*/ 2147483646 w 2439"/>
                  <a:gd name="T115" fmla="*/ 2147483646 h 261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0" t="0" r="r" b="b"/>
                <a:pathLst>
                  <a:path w="2439" h="2611">
                    <a:moveTo>
                      <a:pt x="2438" y="515"/>
                    </a:moveTo>
                    <a:lnTo>
                      <a:pt x="2419" y="438"/>
                    </a:lnTo>
                    <a:lnTo>
                      <a:pt x="2419" y="419"/>
                    </a:lnTo>
                    <a:lnTo>
                      <a:pt x="2419" y="400"/>
                    </a:lnTo>
                    <a:lnTo>
                      <a:pt x="2438" y="343"/>
                    </a:lnTo>
                    <a:lnTo>
                      <a:pt x="2419" y="343"/>
                    </a:lnTo>
                    <a:lnTo>
                      <a:pt x="2419" y="324"/>
                    </a:lnTo>
                    <a:lnTo>
                      <a:pt x="2400" y="305"/>
                    </a:lnTo>
                    <a:lnTo>
                      <a:pt x="2381" y="286"/>
                    </a:lnTo>
                    <a:lnTo>
                      <a:pt x="2381" y="267"/>
                    </a:lnTo>
                    <a:lnTo>
                      <a:pt x="2381" y="248"/>
                    </a:lnTo>
                    <a:lnTo>
                      <a:pt x="2381" y="229"/>
                    </a:lnTo>
                    <a:lnTo>
                      <a:pt x="2400" y="229"/>
                    </a:lnTo>
                    <a:lnTo>
                      <a:pt x="2419" y="210"/>
                    </a:lnTo>
                    <a:lnTo>
                      <a:pt x="2419" y="191"/>
                    </a:lnTo>
                    <a:lnTo>
                      <a:pt x="2419" y="171"/>
                    </a:lnTo>
                    <a:lnTo>
                      <a:pt x="2419" y="134"/>
                    </a:lnTo>
                    <a:lnTo>
                      <a:pt x="2419" y="95"/>
                    </a:lnTo>
                    <a:lnTo>
                      <a:pt x="2419" y="76"/>
                    </a:lnTo>
                    <a:lnTo>
                      <a:pt x="2400" y="57"/>
                    </a:lnTo>
                    <a:lnTo>
                      <a:pt x="2381" y="57"/>
                    </a:lnTo>
                    <a:lnTo>
                      <a:pt x="2362" y="57"/>
                    </a:lnTo>
                    <a:lnTo>
                      <a:pt x="2362" y="38"/>
                    </a:lnTo>
                    <a:lnTo>
                      <a:pt x="2362" y="0"/>
                    </a:lnTo>
                    <a:lnTo>
                      <a:pt x="2343" y="19"/>
                    </a:lnTo>
                    <a:lnTo>
                      <a:pt x="2324" y="38"/>
                    </a:lnTo>
                    <a:lnTo>
                      <a:pt x="2171" y="134"/>
                    </a:lnTo>
                    <a:lnTo>
                      <a:pt x="2152" y="152"/>
                    </a:lnTo>
                    <a:lnTo>
                      <a:pt x="2133" y="152"/>
                    </a:lnTo>
                    <a:lnTo>
                      <a:pt x="2095" y="152"/>
                    </a:lnTo>
                    <a:lnTo>
                      <a:pt x="2076" y="152"/>
                    </a:lnTo>
                    <a:lnTo>
                      <a:pt x="2038" y="115"/>
                    </a:lnTo>
                    <a:lnTo>
                      <a:pt x="2019" y="115"/>
                    </a:lnTo>
                    <a:lnTo>
                      <a:pt x="2000" y="134"/>
                    </a:lnTo>
                    <a:lnTo>
                      <a:pt x="1962" y="171"/>
                    </a:lnTo>
                    <a:lnTo>
                      <a:pt x="1943" y="191"/>
                    </a:lnTo>
                    <a:lnTo>
                      <a:pt x="1924" y="248"/>
                    </a:lnTo>
                    <a:lnTo>
                      <a:pt x="1867" y="305"/>
                    </a:lnTo>
                    <a:lnTo>
                      <a:pt x="1829" y="343"/>
                    </a:lnTo>
                    <a:lnTo>
                      <a:pt x="1733" y="419"/>
                    </a:lnTo>
                    <a:lnTo>
                      <a:pt x="1714" y="438"/>
                    </a:lnTo>
                    <a:lnTo>
                      <a:pt x="1600" y="476"/>
                    </a:lnTo>
                    <a:lnTo>
                      <a:pt x="1562" y="476"/>
                    </a:lnTo>
                    <a:lnTo>
                      <a:pt x="1543" y="476"/>
                    </a:lnTo>
                    <a:lnTo>
                      <a:pt x="1524" y="496"/>
                    </a:lnTo>
                    <a:lnTo>
                      <a:pt x="1524" y="515"/>
                    </a:lnTo>
                    <a:lnTo>
                      <a:pt x="1504" y="515"/>
                    </a:lnTo>
                    <a:lnTo>
                      <a:pt x="1486" y="515"/>
                    </a:lnTo>
                    <a:lnTo>
                      <a:pt x="1467" y="515"/>
                    </a:lnTo>
                    <a:lnTo>
                      <a:pt x="1448" y="533"/>
                    </a:lnTo>
                    <a:lnTo>
                      <a:pt x="1428" y="552"/>
                    </a:lnTo>
                    <a:lnTo>
                      <a:pt x="1390" y="591"/>
                    </a:lnTo>
                    <a:lnTo>
                      <a:pt x="1390" y="610"/>
                    </a:lnTo>
                    <a:lnTo>
                      <a:pt x="1390" y="629"/>
                    </a:lnTo>
                    <a:lnTo>
                      <a:pt x="1390" y="648"/>
                    </a:lnTo>
                    <a:lnTo>
                      <a:pt x="1390" y="667"/>
                    </a:lnTo>
                    <a:lnTo>
                      <a:pt x="1352" y="705"/>
                    </a:lnTo>
                    <a:lnTo>
                      <a:pt x="1352" y="724"/>
                    </a:lnTo>
                    <a:lnTo>
                      <a:pt x="1333" y="743"/>
                    </a:lnTo>
                    <a:lnTo>
                      <a:pt x="1314" y="762"/>
                    </a:lnTo>
                    <a:lnTo>
                      <a:pt x="1295" y="781"/>
                    </a:lnTo>
                    <a:lnTo>
                      <a:pt x="1276" y="781"/>
                    </a:lnTo>
                    <a:lnTo>
                      <a:pt x="1257" y="781"/>
                    </a:lnTo>
                    <a:lnTo>
                      <a:pt x="1238" y="781"/>
                    </a:lnTo>
                    <a:lnTo>
                      <a:pt x="1238" y="762"/>
                    </a:lnTo>
                    <a:lnTo>
                      <a:pt x="1219" y="724"/>
                    </a:lnTo>
                    <a:lnTo>
                      <a:pt x="1219" y="705"/>
                    </a:lnTo>
                    <a:lnTo>
                      <a:pt x="1200" y="686"/>
                    </a:lnTo>
                    <a:lnTo>
                      <a:pt x="1162" y="724"/>
                    </a:lnTo>
                    <a:lnTo>
                      <a:pt x="1123" y="781"/>
                    </a:lnTo>
                    <a:lnTo>
                      <a:pt x="1105" y="819"/>
                    </a:lnTo>
                    <a:lnTo>
                      <a:pt x="1086" y="838"/>
                    </a:lnTo>
                    <a:lnTo>
                      <a:pt x="1086" y="914"/>
                    </a:lnTo>
                    <a:lnTo>
                      <a:pt x="1086" y="953"/>
                    </a:lnTo>
                    <a:lnTo>
                      <a:pt x="1067" y="953"/>
                    </a:lnTo>
                    <a:lnTo>
                      <a:pt x="1047" y="972"/>
                    </a:lnTo>
                    <a:lnTo>
                      <a:pt x="1028" y="991"/>
                    </a:lnTo>
                    <a:lnTo>
                      <a:pt x="991" y="1048"/>
                    </a:lnTo>
                    <a:lnTo>
                      <a:pt x="857" y="1219"/>
                    </a:lnTo>
                    <a:lnTo>
                      <a:pt x="857" y="1238"/>
                    </a:lnTo>
                    <a:lnTo>
                      <a:pt x="857" y="1276"/>
                    </a:lnTo>
                    <a:lnTo>
                      <a:pt x="857" y="1295"/>
                    </a:lnTo>
                    <a:lnTo>
                      <a:pt x="857" y="1372"/>
                    </a:lnTo>
                    <a:lnTo>
                      <a:pt x="838" y="1390"/>
                    </a:lnTo>
                    <a:lnTo>
                      <a:pt x="819" y="1410"/>
                    </a:lnTo>
                    <a:lnTo>
                      <a:pt x="819" y="1429"/>
                    </a:lnTo>
                    <a:lnTo>
                      <a:pt x="819" y="1467"/>
                    </a:lnTo>
                    <a:lnTo>
                      <a:pt x="819" y="1486"/>
                    </a:lnTo>
                    <a:lnTo>
                      <a:pt x="819" y="1505"/>
                    </a:lnTo>
                    <a:lnTo>
                      <a:pt x="819" y="1524"/>
                    </a:lnTo>
                    <a:lnTo>
                      <a:pt x="838" y="1543"/>
                    </a:lnTo>
                    <a:lnTo>
                      <a:pt x="838" y="1562"/>
                    </a:lnTo>
                    <a:lnTo>
                      <a:pt x="819" y="1581"/>
                    </a:lnTo>
                    <a:lnTo>
                      <a:pt x="781" y="1639"/>
                    </a:lnTo>
                    <a:lnTo>
                      <a:pt x="762" y="1657"/>
                    </a:lnTo>
                    <a:lnTo>
                      <a:pt x="724" y="1676"/>
                    </a:lnTo>
                    <a:lnTo>
                      <a:pt x="705" y="1695"/>
                    </a:lnTo>
                    <a:lnTo>
                      <a:pt x="647" y="1695"/>
                    </a:lnTo>
                    <a:lnTo>
                      <a:pt x="610" y="1715"/>
                    </a:lnTo>
                    <a:lnTo>
                      <a:pt x="571" y="1715"/>
                    </a:lnTo>
                    <a:lnTo>
                      <a:pt x="552" y="1695"/>
                    </a:lnTo>
                    <a:lnTo>
                      <a:pt x="571" y="1695"/>
                    </a:lnTo>
                    <a:lnTo>
                      <a:pt x="571" y="1676"/>
                    </a:lnTo>
                    <a:lnTo>
                      <a:pt x="590" y="1657"/>
                    </a:lnTo>
                    <a:lnTo>
                      <a:pt x="590" y="1639"/>
                    </a:lnTo>
                    <a:lnTo>
                      <a:pt x="610" y="1639"/>
                    </a:lnTo>
                    <a:lnTo>
                      <a:pt x="610" y="1619"/>
                    </a:lnTo>
                    <a:lnTo>
                      <a:pt x="610" y="1600"/>
                    </a:lnTo>
                    <a:lnTo>
                      <a:pt x="610" y="1581"/>
                    </a:lnTo>
                    <a:lnTo>
                      <a:pt x="590" y="1562"/>
                    </a:lnTo>
                    <a:lnTo>
                      <a:pt x="590" y="1543"/>
                    </a:lnTo>
                    <a:lnTo>
                      <a:pt x="571" y="1543"/>
                    </a:lnTo>
                    <a:lnTo>
                      <a:pt x="552" y="1524"/>
                    </a:lnTo>
                    <a:lnTo>
                      <a:pt x="533" y="1524"/>
                    </a:lnTo>
                    <a:lnTo>
                      <a:pt x="533" y="1543"/>
                    </a:lnTo>
                    <a:lnTo>
                      <a:pt x="495" y="1562"/>
                    </a:lnTo>
                    <a:lnTo>
                      <a:pt x="457" y="1562"/>
                    </a:lnTo>
                    <a:lnTo>
                      <a:pt x="438" y="1581"/>
                    </a:lnTo>
                    <a:lnTo>
                      <a:pt x="438" y="1600"/>
                    </a:lnTo>
                    <a:lnTo>
                      <a:pt x="438" y="1619"/>
                    </a:lnTo>
                    <a:lnTo>
                      <a:pt x="457" y="1619"/>
                    </a:lnTo>
                    <a:lnTo>
                      <a:pt x="476" y="1639"/>
                    </a:lnTo>
                    <a:lnTo>
                      <a:pt x="476" y="1657"/>
                    </a:lnTo>
                    <a:lnTo>
                      <a:pt x="476" y="1676"/>
                    </a:lnTo>
                    <a:lnTo>
                      <a:pt x="457" y="1676"/>
                    </a:lnTo>
                    <a:lnTo>
                      <a:pt x="343" y="1791"/>
                    </a:lnTo>
                    <a:lnTo>
                      <a:pt x="305" y="1810"/>
                    </a:lnTo>
                    <a:lnTo>
                      <a:pt x="248" y="1924"/>
                    </a:lnTo>
                    <a:lnTo>
                      <a:pt x="190" y="1962"/>
                    </a:lnTo>
                    <a:lnTo>
                      <a:pt x="114" y="2019"/>
                    </a:lnTo>
                    <a:lnTo>
                      <a:pt x="57" y="2076"/>
                    </a:lnTo>
                    <a:lnTo>
                      <a:pt x="19" y="2096"/>
                    </a:lnTo>
                    <a:lnTo>
                      <a:pt x="0" y="2115"/>
                    </a:lnTo>
                    <a:lnTo>
                      <a:pt x="0" y="2133"/>
                    </a:lnTo>
                    <a:lnTo>
                      <a:pt x="0" y="2152"/>
                    </a:lnTo>
                    <a:lnTo>
                      <a:pt x="19" y="2172"/>
                    </a:lnTo>
                    <a:lnTo>
                      <a:pt x="38" y="2172"/>
                    </a:lnTo>
                    <a:lnTo>
                      <a:pt x="38" y="2191"/>
                    </a:lnTo>
                    <a:lnTo>
                      <a:pt x="57" y="2210"/>
                    </a:lnTo>
                    <a:lnTo>
                      <a:pt x="76" y="2229"/>
                    </a:lnTo>
                    <a:lnTo>
                      <a:pt x="76" y="2248"/>
                    </a:lnTo>
                    <a:lnTo>
                      <a:pt x="95" y="2248"/>
                    </a:lnTo>
                    <a:lnTo>
                      <a:pt x="95" y="2267"/>
                    </a:lnTo>
                    <a:lnTo>
                      <a:pt x="114" y="2267"/>
                    </a:lnTo>
                    <a:lnTo>
                      <a:pt x="133" y="2286"/>
                    </a:lnTo>
                    <a:lnTo>
                      <a:pt x="133" y="2305"/>
                    </a:lnTo>
                    <a:lnTo>
                      <a:pt x="152" y="2324"/>
                    </a:lnTo>
                    <a:lnTo>
                      <a:pt x="152" y="2343"/>
                    </a:lnTo>
                    <a:lnTo>
                      <a:pt x="152" y="2362"/>
                    </a:lnTo>
                    <a:lnTo>
                      <a:pt x="152" y="2381"/>
                    </a:lnTo>
                    <a:lnTo>
                      <a:pt x="152" y="2419"/>
                    </a:lnTo>
                    <a:lnTo>
                      <a:pt x="152" y="2438"/>
                    </a:lnTo>
                    <a:lnTo>
                      <a:pt x="152" y="2457"/>
                    </a:lnTo>
                    <a:lnTo>
                      <a:pt x="152" y="2477"/>
                    </a:lnTo>
                    <a:lnTo>
                      <a:pt x="171" y="2496"/>
                    </a:lnTo>
                    <a:lnTo>
                      <a:pt x="190" y="2496"/>
                    </a:lnTo>
                    <a:lnTo>
                      <a:pt x="209" y="2496"/>
                    </a:lnTo>
                    <a:lnTo>
                      <a:pt x="209" y="2514"/>
                    </a:lnTo>
                    <a:lnTo>
                      <a:pt x="229" y="2514"/>
                    </a:lnTo>
                    <a:lnTo>
                      <a:pt x="229" y="2533"/>
                    </a:lnTo>
                    <a:lnTo>
                      <a:pt x="248" y="2533"/>
                    </a:lnTo>
                    <a:lnTo>
                      <a:pt x="266" y="2533"/>
                    </a:lnTo>
                    <a:lnTo>
                      <a:pt x="285" y="2533"/>
                    </a:lnTo>
                    <a:lnTo>
                      <a:pt x="305" y="2553"/>
                    </a:lnTo>
                    <a:lnTo>
                      <a:pt x="305" y="2572"/>
                    </a:lnTo>
                    <a:lnTo>
                      <a:pt x="324" y="2591"/>
                    </a:lnTo>
                    <a:lnTo>
                      <a:pt x="343" y="2610"/>
                    </a:lnTo>
                    <a:lnTo>
                      <a:pt x="362" y="2591"/>
                    </a:lnTo>
                    <a:lnTo>
                      <a:pt x="400" y="2514"/>
                    </a:lnTo>
                    <a:lnTo>
                      <a:pt x="438" y="2457"/>
                    </a:lnTo>
                    <a:lnTo>
                      <a:pt x="438" y="2438"/>
                    </a:lnTo>
                    <a:lnTo>
                      <a:pt x="438" y="2419"/>
                    </a:lnTo>
                    <a:lnTo>
                      <a:pt x="457" y="2400"/>
                    </a:lnTo>
                    <a:lnTo>
                      <a:pt x="495" y="2381"/>
                    </a:lnTo>
                    <a:lnTo>
                      <a:pt x="610" y="2267"/>
                    </a:lnTo>
                    <a:lnTo>
                      <a:pt x="610" y="2248"/>
                    </a:lnTo>
                    <a:lnTo>
                      <a:pt x="610" y="2229"/>
                    </a:lnTo>
                    <a:lnTo>
                      <a:pt x="610" y="2210"/>
                    </a:lnTo>
                    <a:lnTo>
                      <a:pt x="590" y="2210"/>
                    </a:lnTo>
                    <a:lnTo>
                      <a:pt x="590" y="2191"/>
                    </a:lnTo>
                    <a:lnTo>
                      <a:pt x="552" y="2191"/>
                    </a:lnTo>
                    <a:lnTo>
                      <a:pt x="533" y="2191"/>
                    </a:lnTo>
                    <a:lnTo>
                      <a:pt x="552" y="2172"/>
                    </a:lnTo>
                    <a:lnTo>
                      <a:pt x="552" y="2152"/>
                    </a:lnTo>
                    <a:lnTo>
                      <a:pt x="552" y="2133"/>
                    </a:lnTo>
                    <a:lnTo>
                      <a:pt x="571" y="2133"/>
                    </a:lnTo>
                    <a:lnTo>
                      <a:pt x="590" y="2115"/>
                    </a:lnTo>
                    <a:lnTo>
                      <a:pt x="762" y="2115"/>
                    </a:lnTo>
                    <a:lnTo>
                      <a:pt x="819" y="2115"/>
                    </a:lnTo>
                    <a:lnTo>
                      <a:pt x="838" y="2115"/>
                    </a:lnTo>
                    <a:lnTo>
                      <a:pt x="876" y="2115"/>
                    </a:lnTo>
                    <a:lnTo>
                      <a:pt x="895" y="2115"/>
                    </a:lnTo>
                    <a:lnTo>
                      <a:pt x="914" y="2133"/>
                    </a:lnTo>
                    <a:lnTo>
                      <a:pt x="933" y="2152"/>
                    </a:lnTo>
                    <a:lnTo>
                      <a:pt x="952" y="2152"/>
                    </a:lnTo>
                    <a:lnTo>
                      <a:pt x="971" y="2172"/>
                    </a:lnTo>
                    <a:lnTo>
                      <a:pt x="991" y="2172"/>
                    </a:lnTo>
                    <a:lnTo>
                      <a:pt x="1009" y="2172"/>
                    </a:lnTo>
                    <a:lnTo>
                      <a:pt x="1047" y="2152"/>
                    </a:lnTo>
                    <a:lnTo>
                      <a:pt x="1067" y="2152"/>
                    </a:lnTo>
                    <a:lnTo>
                      <a:pt x="1067" y="2172"/>
                    </a:lnTo>
                    <a:lnTo>
                      <a:pt x="1086" y="2172"/>
                    </a:lnTo>
                    <a:lnTo>
                      <a:pt x="1086" y="2191"/>
                    </a:lnTo>
                    <a:lnTo>
                      <a:pt x="1105" y="2191"/>
                    </a:lnTo>
                    <a:lnTo>
                      <a:pt x="1123" y="2191"/>
                    </a:lnTo>
                    <a:lnTo>
                      <a:pt x="1181" y="2191"/>
                    </a:lnTo>
                    <a:lnTo>
                      <a:pt x="1257" y="2172"/>
                    </a:lnTo>
                    <a:lnTo>
                      <a:pt x="1314" y="2152"/>
                    </a:lnTo>
                    <a:lnTo>
                      <a:pt x="1352" y="2133"/>
                    </a:lnTo>
                    <a:lnTo>
                      <a:pt x="1372" y="2115"/>
                    </a:lnTo>
                    <a:lnTo>
                      <a:pt x="1390" y="2057"/>
                    </a:lnTo>
                    <a:lnTo>
                      <a:pt x="1409" y="2057"/>
                    </a:lnTo>
                    <a:lnTo>
                      <a:pt x="1467" y="2019"/>
                    </a:lnTo>
                    <a:lnTo>
                      <a:pt x="1486" y="2019"/>
                    </a:lnTo>
                    <a:lnTo>
                      <a:pt x="1581" y="1924"/>
                    </a:lnTo>
                    <a:lnTo>
                      <a:pt x="1581" y="1943"/>
                    </a:lnTo>
                    <a:lnTo>
                      <a:pt x="1581" y="1962"/>
                    </a:lnTo>
                    <a:lnTo>
                      <a:pt x="1581" y="2019"/>
                    </a:lnTo>
                    <a:lnTo>
                      <a:pt x="1562" y="2057"/>
                    </a:lnTo>
                    <a:lnTo>
                      <a:pt x="1562" y="2076"/>
                    </a:lnTo>
                    <a:lnTo>
                      <a:pt x="1543" y="2152"/>
                    </a:lnTo>
                    <a:lnTo>
                      <a:pt x="1543" y="2172"/>
                    </a:lnTo>
                    <a:lnTo>
                      <a:pt x="1543" y="2191"/>
                    </a:lnTo>
                    <a:lnTo>
                      <a:pt x="1562" y="2191"/>
                    </a:lnTo>
                    <a:lnTo>
                      <a:pt x="1619" y="2248"/>
                    </a:lnTo>
                    <a:lnTo>
                      <a:pt x="1638" y="2248"/>
                    </a:lnTo>
                    <a:lnTo>
                      <a:pt x="1676" y="2267"/>
                    </a:lnTo>
                    <a:lnTo>
                      <a:pt x="1695" y="2248"/>
                    </a:lnTo>
                    <a:lnTo>
                      <a:pt x="1733" y="2210"/>
                    </a:lnTo>
                    <a:lnTo>
                      <a:pt x="1753" y="2210"/>
                    </a:lnTo>
                    <a:lnTo>
                      <a:pt x="1809" y="2210"/>
                    </a:lnTo>
                    <a:lnTo>
                      <a:pt x="1829" y="2191"/>
                    </a:lnTo>
                    <a:lnTo>
                      <a:pt x="1848" y="2172"/>
                    </a:lnTo>
                    <a:lnTo>
                      <a:pt x="1885" y="2133"/>
                    </a:lnTo>
                    <a:lnTo>
                      <a:pt x="1905" y="2096"/>
                    </a:lnTo>
                    <a:lnTo>
                      <a:pt x="1943" y="2096"/>
                    </a:lnTo>
                    <a:lnTo>
                      <a:pt x="1943" y="2076"/>
                    </a:lnTo>
                    <a:lnTo>
                      <a:pt x="1943" y="2057"/>
                    </a:lnTo>
                    <a:lnTo>
                      <a:pt x="1962" y="2057"/>
                    </a:lnTo>
                    <a:lnTo>
                      <a:pt x="1962" y="2038"/>
                    </a:lnTo>
                    <a:lnTo>
                      <a:pt x="2076" y="1867"/>
                    </a:lnTo>
                    <a:lnTo>
                      <a:pt x="2095" y="1867"/>
                    </a:lnTo>
                    <a:lnTo>
                      <a:pt x="2133" y="1848"/>
                    </a:lnTo>
                    <a:lnTo>
                      <a:pt x="2152" y="1829"/>
                    </a:lnTo>
                    <a:lnTo>
                      <a:pt x="2152" y="1791"/>
                    </a:lnTo>
                    <a:lnTo>
                      <a:pt x="2114" y="1639"/>
                    </a:lnTo>
                    <a:lnTo>
                      <a:pt x="2114" y="1619"/>
                    </a:lnTo>
                    <a:lnTo>
                      <a:pt x="2133" y="1581"/>
                    </a:lnTo>
                    <a:lnTo>
                      <a:pt x="2152" y="1581"/>
                    </a:lnTo>
                    <a:lnTo>
                      <a:pt x="2190" y="1562"/>
                    </a:lnTo>
                    <a:lnTo>
                      <a:pt x="2210" y="1543"/>
                    </a:lnTo>
                    <a:lnTo>
                      <a:pt x="2266" y="1486"/>
                    </a:lnTo>
                    <a:lnTo>
                      <a:pt x="2305" y="1429"/>
                    </a:lnTo>
                    <a:lnTo>
                      <a:pt x="2324" y="1410"/>
                    </a:lnTo>
                    <a:lnTo>
                      <a:pt x="2324" y="1372"/>
                    </a:lnTo>
                    <a:lnTo>
                      <a:pt x="2305" y="1353"/>
                    </a:lnTo>
                    <a:lnTo>
                      <a:pt x="2266" y="1334"/>
                    </a:lnTo>
                    <a:lnTo>
                      <a:pt x="2247" y="1334"/>
                    </a:lnTo>
                    <a:lnTo>
                      <a:pt x="2229" y="1238"/>
                    </a:lnTo>
                    <a:lnTo>
                      <a:pt x="2229" y="1219"/>
                    </a:lnTo>
                    <a:lnTo>
                      <a:pt x="2247" y="1200"/>
                    </a:lnTo>
                    <a:lnTo>
                      <a:pt x="2247" y="1181"/>
                    </a:lnTo>
                    <a:lnTo>
                      <a:pt x="2229" y="1181"/>
                    </a:lnTo>
                    <a:lnTo>
                      <a:pt x="2210" y="1181"/>
                    </a:lnTo>
                    <a:lnTo>
                      <a:pt x="2210" y="1162"/>
                    </a:lnTo>
                    <a:lnTo>
                      <a:pt x="2190" y="1124"/>
                    </a:lnTo>
                    <a:lnTo>
                      <a:pt x="2190" y="1067"/>
                    </a:lnTo>
                    <a:lnTo>
                      <a:pt x="2190" y="1009"/>
                    </a:lnTo>
                    <a:lnTo>
                      <a:pt x="2190" y="972"/>
                    </a:lnTo>
                    <a:lnTo>
                      <a:pt x="2210" y="914"/>
                    </a:lnTo>
                    <a:lnTo>
                      <a:pt x="2210" y="895"/>
                    </a:lnTo>
                    <a:lnTo>
                      <a:pt x="2210" y="877"/>
                    </a:lnTo>
                    <a:lnTo>
                      <a:pt x="2190" y="819"/>
                    </a:lnTo>
                    <a:lnTo>
                      <a:pt x="2171" y="800"/>
                    </a:lnTo>
                    <a:lnTo>
                      <a:pt x="2190" y="762"/>
                    </a:lnTo>
                    <a:lnTo>
                      <a:pt x="2210" y="762"/>
                    </a:lnTo>
                    <a:lnTo>
                      <a:pt x="2247" y="705"/>
                    </a:lnTo>
                    <a:lnTo>
                      <a:pt x="2266" y="686"/>
                    </a:lnTo>
                    <a:lnTo>
                      <a:pt x="2266" y="667"/>
                    </a:lnTo>
                    <a:lnTo>
                      <a:pt x="2286" y="667"/>
                    </a:lnTo>
                    <a:lnTo>
                      <a:pt x="2286" y="648"/>
                    </a:lnTo>
                    <a:lnTo>
                      <a:pt x="2286" y="610"/>
                    </a:lnTo>
                    <a:lnTo>
                      <a:pt x="2305" y="591"/>
                    </a:lnTo>
                    <a:lnTo>
                      <a:pt x="2343" y="572"/>
                    </a:lnTo>
                    <a:lnTo>
                      <a:pt x="2362" y="552"/>
                    </a:lnTo>
                    <a:lnTo>
                      <a:pt x="2381" y="533"/>
                    </a:lnTo>
                    <a:lnTo>
                      <a:pt x="2400" y="515"/>
                    </a:lnTo>
                    <a:lnTo>
                      <a:pt x="2419" y="515"/>
                    </a:lnTo>
                    <a:lnTo>
                      <a:pt x="2438" y="552"/>
                    </a:lnTo>
                    <a:lnTo>
                      <a:pt x="2438" y="515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92" name="Freeform 74">
                <a:extLst>
                  <a:ext uri="{FF2B5EF4-FFF2-40B4-BE49-F238E27FC236}">
                    <a16:creationId xmlns:a16="http://schemas.microsoft.com/office/drawing/2014/main" id="{9822D866-10F7-B243-BE2E-773254473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20550" y="7448550"/>
                <a:ext cx="549275" cy="1268413"/>
              </a:xfrm>
              <a:custGeom>
                <a:avLst/>
                <a:gdLst>
                  <a:gd name="T0" fmla="*/ 2147483646 w 1525"/>
                  <a:gd name="T1" fmla="*/ 2147483646 h 3523"/>
                  <a:gd name="T2" fmla="*/ 2147483646 w 1525"/>
                  <a:gd name="T3" fmla="*/ 2147483646 h 3523"/>
                  <a:gd name="T4" fmla="*/ 2147483646 w 1525"/>
                  <a:gd name="T5" fmla="*/ 2147483646 h 3523"/>
                  <a:gd name="T6" fmla="*/ 2147483646 w 1525"/>
                  <a:gd name="T7" fmla="*/ 2147483646 h 3523"/>
                  <a:gd name="T8" fmla="*/ 2147483646 w 1525"/>
                  <a:gd name="T9" fmla="*/ 2147483646 h 3523"/>
                  <a:gd name="T10" fmla="*/ 2147483646 w 1525"/>
                  <a:gd name="T11" fmla="*/ 2147483646 h 3523"/>
                  <a:gd name="T12" fmla="*/ 2147483646 w 1525"/>
                  <a:gd name="T13" fmla="*/ 2147483646 h 3523"/>
                  <a:gd name="T14" fmla="*/ 2147483646 w 1525"/>
                  <a:gd name="T15" fmla="*/ 2147483646 h 3523"/>
                  <a:gd name="T16" fmla="*/ 2147483646 w 1525"/>
                  <a:gd name="T17" fmla="*/ 2147483646 h 3523"/>
                  <a:gd name="T18" fmla="*/ 2147483646 w 1525"/>
                  <a:gd name="T19" fmla="*/ 2147483646 h 3523"/>
                  <a:gd name="T20" fmla="*/ 2147483646 w 1525"/>
                  <a:gd name="T21" fmla="*/ 2147483646 h 3523"/>
                  <a:gd name="T22" fmla="*/ 2147483646 w 1525"/>
                  <a:gd name="T23" fmla="*/ 2147483646 h 3523"/>
                  <a:gd name="T24" fmla="*/ 2147483646 w 1525"/>
                  <a:gd name="T25" fmla="*/ 2147483646 h 3523"/>
                  <a:gd name="T26" fmla="*/ 2147483646 w 1525"/>
                  <a:gd name="T27" fmla="*/ 2147483646 h 3523"/>
                  <a:gd name="T28" fmla="*/ 2147483646 w 1525"/>
                  <a:gd name="T29" fmla="*/ 2147483646 h 3523"/>
                  <a:gd name="T30" fmla="*/ 2147483646 w 1525"/>
                  <a:gd name="T31" fmla="*/ 2147483646 h 3523"/>
                  <a:gd name="T32" fmla="*/ 2147483646 w 1525"/>
                  <a:gd name="T33" fmla="*/ 2147483646 h 3523"/>
                  <a:gd name="T34" fmla="*/ 2147483646 w 1525"/>
                  <a:gd name="T35" fmla="*/ 2147483646 h 3523"/>
                  <a:gd name="T36" fmla="*/ 2147483646 w 1525"/>
                  <a:gd name="T37" fmla="*/ 2147483646 h 3523"/>
                  <a:gd name="T38" fmla="*/ 2147483646 w 1525"/>
                  <a:gd name="T39" fmla="*/ 2147483646 h 3523"/>
                  <a:gd name="T40" fmla="*/ 2147483646 w 1525"/>
                  <a:gd name="T41" fmla="*/ 2147483646 h 3523"/>
                  <a:gd name="T42" fmla="*/ 2147483646 w 1525"/>
                  <a:gd name="T43" fmla="*/ 2147483646 h 3523"/>
                  <a:gd name="T44" fmla="*/ 2147483646 w 1525"/>
                  <a:gd name="T45" fmla="*/ 2147483646 h 3523"/>
                  <a:gd name="T46" fmla="*/ 2147483646 w 1525"/>
                  <a:gd name="T47" fmla="*/ 2147483646 h 3523"/>
                  <a:gd name="T48" fmla="*/ 2147483646 w 1525"/>
                  <a:gd name="T49" fmla="*/ 2147483646 h 3523"/>
                  <a:gd name="T50" fmla="*/ 2147483646 w 1525"/>
                  <a:gd name="T51" fmla="*/ 2147483646 h 3523"/>
                  <a:gd name="T52" fmla="*/ 2147483646 w 1525"/>
                  <a:gd name="T53" fmla="*/ 2147483646 h 3523"/>
                  <a:gd name="T54" fmla="*/ 2147483646 w 1525"/>
                  <a:gd name="T55" fmla="*/ 2147483646 h 3523"/>
                  <a:gd name="T56" fmla="*/ 2147483646 w 1525"/>
                  <a:gd name="T57" fmla="*/ 2147483646 h 3523"/>
                  <a:gd name="T58" fmla="*/ 2147483646 w 1525"/>
                  <a:gd name="T59" fmla="*/ 2147483646 h 3523"/>
                  <a:gd name="T60" fmla="*/ 2147483646 w 1525"/>
                  <a:gd name="T61" fmla="*/ 2147483646 h 3523"/>
                  <a:gd name="T62" fmla="*/ 0 w 1525"/>
                  <a:gd name="T63" fmla="*/ 2147483646 h 3523"/>
                  <a:gd name="T64" fmla="*/ 2147483646 w 1525"/>
                  <a:gd name="T65" fmla="*/ 2147483646 h 3523"/>
                  <a:gd name="T66" fmla="*/ 2147483646 w 1525"/>
                  <a:gd name="T67" fmla="*/ 2147483646 h 3523"/>
                  <a:gd name="T68" fmla="*/ 2147483646 w 1525"/>
                  <a:gd name="T69" fmla="*/ 2147483646 h 3523"/>
                  <a:gd name="T70" fmla="*/ 2147483646 w 1525"/>
                  <a:gd name="T71" fmla="*/ 2147483646 h 3523"/>
                  <a:gd name="T72" fmla="*/ 2147483646 w 1525"/>
                  <a:gd name="T73" fmla="*/ 2147483646 h 3523"/>
                  <a:gd name="T74" fmla="*/ 2147483646 w 1525"/>
                  <a:gd name="T75" fmla="*/ 2147483646 h 3523"/>
                  <a:gd name="T76" fmla="*/ 2147483646 w 1525"/>
                  <a:gd name="T77" fmla="*/ 2147483646 h 3523"/>
                  <a:gd name="T78" fmla="*/ 2147483646 w 1525"/>
                  <a:gd name="T79" fmla="*/ 2147483646 h 3523"/>
                  <a:gd name="T80" fmla="*/ 2147483646 w 1525"/>
                  <a:gd name="T81" fmla="*/ 2147483646 h 3523"/>
                  <a:gd name="T82" fmla="*/ 2147483646 w 1525"/>
                  <a:gd name="T83" fmla="*/ 2147483646 h 3523"/>
                  <a:gd name="T84" fmla="*/ 2147483646 w 1525"/>
                  <a:gd name="T85" fmla="*/ 2147483646 h 3523"/>
                  <a:gd name="T86" fmla="*/ 2147483646 w 1525"/>
                  <a:gd name="T87" fmla="*/ 2147483646 h 3523"/>
                  <a:gd name="T88" fmla="*/ 2147483646 w 1525"/>
                  <a:gd name="T89" fmla="*/ 2147483646 h 3523"/>
                  <a:gd name="T90" fmla="*/ 2147483646 w 1525"/>
                  <a:gd name="T91" fmla="*/ 2147483646 h 3523"/>
                  <a:gd name="T92" fmla="*/ 2147483646 w 1525"/>
                  <a:gd name="T93" fmla="*/ 2147483646 h 3523"/>
                  <a:gd name="T94" fmla="*/ 2147483646 w 1525"/>
                  <a:gd name="T95" fmla="*/ 2147483646 h 3523"/>
                  <a:gd name="T96" fmla="*/ 2147483646 w 1525"/>
                  <a:gd name="T97" fmla="*/ 2147483646 h 3523"/>
                  <a:gd name="T98" fmla="*/ 2147483646 w 1525"/>
                  <a:gd name="T99" fmla="*/ 2147483646 h 3523"/>
                  <a:gd name="T100" fmla="*/ 2147483646 w 1525"/>
                  <a:gd name="T101" fmla="*/ 2147483646 h 3523"/>
                  <a:gd name="T102" fmla="*/ 2147483646 w 1525"/>
                  <a:gd name="T103" fmla="*/ 2147483646 h 3523"/>
                  <a:gd name="T104" fmla="*/ 2147483646 w 1525"/>
                  <a:gd name="T105" fmla="*/ 2147483646 h 3523"/>
                  <a:gd name="T106" fmla="*/ 2147483646 w 1525"/>
                  <a:gd name="T107" fmla="*/ 2147483646 h 3523"/>
                  <a:gd name="T108" fmla="*/ 2147483646 w 1525"/>
                  <a:gd name="T109" fmla="*/ 2147483646 h 3523"/>
                  <a:gd name="T110" fmla="*/ 2147483646 w 1525"/>
                  <a:gd name="T111" fmla="*/ 2147483646 h 3523"/>
                  <a:gd name="T112" fmla="*/ 2147483646 w 1525"/>
                  <a:gd name="T113" fmla="*/ 2147483646 h 3523"/>
                  <a:gd name="T114" fmla="*/ 2147483646 w 1525"/>
                  <a:gd name="T115" fmla="*/ 2147483646 h 3523"/>
                  <a:gd name="T116" fmla="*/ 2147483646 w 1525"/>
                  <a:gd name="T117" fmla="*/ 2147483646 h 3523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0" t="0" r="r" b="b"/>
                <a:pathLst>
                  <a:path w="1525" h="3523">
                    <a:moveTo>
                      <a:pt x="1467" y="1485"/>
                    </a:moveTo>
                    <a:lnTo>
                      <a:pt x="1467" y="1447"/>
                    </a:lnTo>
                    <a:lnTo>
                      <a:pt x="1524" y="1161"/>
                    </a:lnTo>
                    <a:lnTo>
                      <a:pt x="1505" y="1123"/>
                    </a:lnTo>
                    <a:lnTo>
                      <a:pt x="1505" y="1104"/>
                    </a:lnTo>
                    <a:lnTo>
                      <a:pt x="1486" y="1085"/>
                    </a:lnTo>
                    <a:lnTo>
                      <a:pt x="1486" y="1066"/>
                    </a:lnTo>
                    <a:lnTo>
                      <a:pt x="1448" y="1047"/>
                    </a:lnTo>
                    <a:lnTo>
                      <a:pt x="1429" y="875"/>
                    </a:lnTo>
                    <a:lnTo>
                      <a:pt x="1429" y="838"/>
                    </a:lnTo>
                    <a:lnTo>
                      <a:pt x="1410" y="799"/>
                    </a:lnTo>
                    <a:lnTo>
                      <a:pt x="1391" y="780"/>
                    </a:lnTo>
                    <a:lnTo>
                      <a:pt x="1372" y="723"/>
                    </a:lnTo>
                    <a:lnTo>
                      <a:pt x="1353" y="704"/>
                    </a:lnTo>
                    <a:lnTo>
                      <a:pt x="1353" y="685"/>
                    </a:lnTo>
                    <a:lnTo>
                      <a:pt x="1353" y="647"/>
                    </a:lnTo>
                    <a:lnTo>
                      <a:pt x="1353" y="628"/>
                    </a:lnTo>
                    <a:lnTo>
                      <a:pt x="1334" y="628"/>
                    </a:lnTo>
                    <a:lnTo>
                      <a:pt x="1295" y="647"/>
                    </a:lnTo>
                    <a:lnTo>
                      <a:pt x="1276" y="647"/>
                    </a:lnTo>
                    <a:lnTo>
                      <a:pt x="1276" y="628"/>
                    </a:lnTo>
                    <a:lnTo>
                      <a:pt x="1295" y="628"/>
                    </a:lnTo>
                    <a:lnTo>
                      <a:pt x="1276" y="609"/>
                    </a:lnTo>
                    <a:lnTo>
                      <a:pt x="1276" y="590"/>
                    </a:lnTo>
                    <a:lnTo>
                      <a:pt x="1258" y="590"/>
                    </a:lnTo>
                    <a:lnTo>
                      <a:pt x="1239" y="590"/>
                    </a:lnTo>
                    <a:lnTo>
                      <a:pt x="1239" y="609"/>
                    </a:lnTo>
                    <a:lnTo>
                      <a:pt x="1219" y="609"/>
                    </a:lnTo>
                    <a:lnTo>
                      <a:pt x="1200" y="628"/>
                    </a:lnTo>
                    <a:lnTo>
                      <a:pt x="1181" y="628"/>
                    </a:lnTo>
                    <a:lnTo>
                      <a:pt x="1181" y="609"/>
                    </a:lnTo>
                    <a:lnTo>
                      <a:pt x="1162" y="590"/>
                    </a:lnTo>
                    <a:lnTo>
                      <a:pt x="1143" y="590"/>
                    </a:lnTo>
                    <a:lnTo>
                      <a:pt x="1124" y="609"/>
                    </a:lnTo>
                    <a:lnTo>
                      <a:pt x="1105" y="609"/>
                    </a:lnTo>
                    <a:lnTo>
                      <a:pt x="1086" y="609"/>
                    </a:lnTo>
                    <a:lnTo>
                      <a:pt x="1086" y="590"/>
                    </a:lnTo>
                    <a:lnTo>
                      <a:pt x="1067" y="590"/>
                    </a:lnTo>
                    <a:lnTo>
                      <a:pt x="1048" y="571"/>
                    </a:lnTo>
                    <a:lnTo>
                      <a:pt x="953" y="552"/>
                    </a:lnTo>
                    <a:lnTo>
                      <a:pt x="934" y="533"/>
                    </a:lnTo>
                    <a:lnTo>
                      <a:pt x="934" y="513"/>
                    </a:lnTo>
                    <a:lnTo>
                      <a:pt x="953" y="513"/>
                    </a:lnTo>
                    <a:lnTo>
                      <a:pt x="953" y="494"/>
                    </a:lnTo>
                    <a:lnTo>
                      <a:pt x="953" y="476"/>
                    </a:lnTo>
                    <a:lnTo>
                      <a:pt x="953" y="457"/>
                    </a:lnTo>
                    <a:lnTo>
                      <a:pt x="972" y="418"/>
                    </a:lnTo>
                    <a:lnTo>
                      <a:pt x="972" y="399"/>
                    </a:lnTo>
                    <a:lnTo>
                      <a:pt x="972" y="380"/>
                    </a:lnTo>
                    <a:lnTo>
                      <a:pt x="991" y="342"/>
                    </a:lnTo>
                    <a:lnTo>
                      <a:pt x="972" y="304"/>
                    </a:lnTo>
                    <a:lnTo>
                      <a:pt x="972" y="285"/>
                    </a:lnTo>
                    <a:lnTo>
                      <a:pt x="991" y="266"/>
                    </a:lnTo>
                    <a:lnTo>
                      <a:pt x="1010" y="228"/>
                    </a:lnTo>
                    <a:lnTo>
                      <a:pt x="1029" y="228"/>
                    </a:lnTo>
                    <a:lnTo>
                      <a:pt x="1010" y="209"/>
                    </a:lnTo>
                    <a:lnTo>
                      <a:pt x="991" y="190"/>
                    </a:lnTo>
                    <a:lnTo>
                      <a:pt x="991" y="171"/>
                    </a:lnTo>
                    <a:lnTo>
                      <a:pt x="991" y="132"/>
                    </a:lnTo>
                    <a:lnTo>
                      <a:pt x="991" y="114"/>
                    </a:lnTo>
                    <a:lnTo>
                      <a:pt x="953" y="152"/>
                    </a:lnTo>
                    <a:lnTo>
                      <a:pt x="934" y="152"/>
                    </a:lnTo>
                    <a:lnTo>
                      <a:pt x="896" y="132"/>
                    </a:lnTo>
                    <a:lnTo>
                      <a:pt x="877" y="132"/>
                    </a:lnTo>
                    <a:lnTo>
                      <a:pt x="782" y="171"/>
                    </a:lnTo>
                    <a:lnTo>
                      <a:pt x="762" y="171"/>
                    </a:lnTo>
                    <a:lnTo>
                      <a:pt x="743" y="152"/>
                    </a:lnTo>
                    <a:lnTo>
                      <a:pt x="686" y="37"/>
                    </a:lnTo>
                    <a:lnTo>
                      <a:pt x="686" y="18"/>
                    </a:lnTo>
                    <a:lnTo>
                      <a:pt x="667" y="0"/>
                    </a:lnTo>
                    <a:lnTo>
                      <a:pt x="648" y="0"/>
                    </a:lnTo>
                    <a:lnTo>
                      <a:pt x="629" y="18"/>
                    </a:lnTo>
                    <a:lnTo>
                      <a:pt x="591" y="132"/>
                    </a:lnTo>
                    <a:lnTo>
                      <a:pt x="591" y="152"/>
                    </a:lnTo>
                    <a:lnTo>
                      <a:pt x="572" y="171"/>
                    </a:lnTo>
                    <a:lnTo>
                      <a:pt x="553" y="190"/>
                    </a:lnTo>
                    <a:lnTo>
                      <a:pt x="496" y="266"/>
                    </a:lnTo>
                    <a:lnTo>
                      <a:pt x="477" y="285"/>
                    </a:lnTo>
                    <a:lnTo>
                      <a:pt x="477" y="304"/>
                    </a:lnTo>
                    <a:lnTo>
                      <a:pt x="477" y="323"/>
                    </a:lnTo>
                    <a:lnTo>
                      <a:pt x="477" y="342"/>
                    </a:lnTo>
                    <a:lnTo>
                      <a:pt x="457" y="342"/>
                    </a:lnTo>
                    <a:lnTo>
                      <a:pt x="457" y="361"/>
                    </a:lnTo>
                    <a:lnTo>
                      <a:pt x="438" y="361"/>
                    </a:lnTo>
                    <a:lnTo>
                      <a:pt x="401" y="418"/>
                    </a:lnTo>
                    <a:lnTo>
                      <a:pt x="362" y="437"/>
                    </a:lnTo>
                    <a:lnTo>
                      <a:pt x="343" y="476"/>
                    </a:lnTo>
                    <a:lnTo>
                      <a:pt x="324" y="476"/>
                    </a:lnTo>
                    <a:lnTo>
                      <a:pt x="305" y="494"/>
                    </a:lnTo>
                    <a:lnTo>
                      <a:pt x="286" y="494"/>
                    </a:lnTo>
                    <a:lnTo>
                      <a:pt x="267" y="494"/>
                    </a:lnTo>
                    <a:lnTo>
                      <a:pt x="248" y="476"/>
                    </a:lnTo>
                    <a:lnTo>
                      <a:pt x="229" y="457"/>
                    </a:lnTo>
                    <a:lnTo>
                      <a:pt x="229" y="437"/>
                    </a:lnTo>
                    <a:lnTo>
                      <a:pt x="210" y="399"/>
                    </a:lnTo>
                    <a:lnTo>
                      <a:pt x="210" y="380"/>
                    </a:lnTo>
                    <a:lnTo>
                      <a:pt x="229" y="361"/>
                    </a:lnTo>
                    <a:lnTo>
                      <a:pt x="229" y="342"/>
                    </a:lnTo>
                    <a:lnTo>
                      <a:pt x="210" y="342"/>
                    </a:lnTo>
                    <a:lnTo>
                      <a:pt x="152" y="342"/>
                    </a:lnTo>
                    <a:lnTo>
                      <a:pt x="57" y="342"/>
                    </a:lnTo>
                    <a:lnTo>
                      <a:pt x="76" y="361"/>
                    </a:lnTo>
                    <a:lnTo>
                      <a:pt x="76" y="380"/>
                    </a:lnTo>
                    <a:lnTo>
                      <a:pt x="96" y="380"/>
                    </a:lnTo>
                    <a:lnTo>
                      <a:pt x="96" y="399"/>
                    </a:lnTo>
                    <a:lnTo>
                      <a:pt x="96" y="418"/>
                    </a:lnTo>
                    <a:lnTo>
                      <a:pt x="96" y="533"/>
                    </a:lnTo>
                    <a:lnTo>
                      <a:pt x="96" y="552"/>
                    </a:lnTo>
                    <a:lnTo>
                      <a:pt x="96" y="590"/>
                    </a:lnTo>
                    <a:lnTo>
                      <a:pt x="96" y="628"/>
                    </a:lnTo>
                    <a:lnTo>
                      <a:pt x="96" y="647"/>
                    </a:lnTo>
                    <a:lnTo>
                      <a:pt x="96" y="666"/>
                    </a:lnTo>
                    <a:lnTo>
                      <a:pt x="115" y="685"/>
                    </a:lnTo>
                    <a:lnTo>
                      <a:pt x="96" y="704"/>
                    </a:lnTo>
                    <a:lnTo>
                      <a:pt x="96" y="742"/>
                    </a:lnTo>
                    <a:lnTo>
                      <a:pt x="76" y="761"/>
                    </a:lnTo>
                    <a:lnTo>
                      <a:pt x="76" y="799"/>
                    </a:lnTo>
                    <a:lnTo>
                      <a:pt x="76" y="818"/>
                    </a:lnTo>
                    <a:lnTo>
                      <a:pt x="96" y="818"/>
                    </a:lnTo>
                    <a:lnTo>
                      <a:pt x="96" y="838"/>
                    </a:lnTo>
                    <a:lnTo>
                      <a:pt x="96" y="857"/>
                    </a:lnTo>
                    <a:lnTo>
                      <a:pt x="96" y="875"/>
                    </a:lnTo>
                    <a:lnTo>
                      <a:pt x="96" y="894"/>
                    </a:lnTo>
                    <a:lnTo>
                      <a:pt x="76" y="894"/>
                    </a:lnTo>
                    <a:lnTo>
                      <a:pt x="76" y="875"/>
                    </a:lnTo>
                    <a:lnTo>
                      <a:pt x="57" y="875"/>
                    </a:lnTo>
                    <a:lnTo>
                      <a:pt x="57" y="894"/>
                    </a:lnTo>
                    <a:lnTo>
                      <a:pt x="38" y="894"/>
                    </a:lnTo>
                    <a:lnTo>
                      <a:pt x="38" y="914"/>
                    </a:lnTo>
                    <a:lnTo>
                      <a:pt x="20" y="933"/>
                    </a:lnTo>
                    <a:lnTo>
                      <a:pt x="38" y="952"/>
                    </a:lnTo>
                    <a:lnTo>
                      <a:pt x="20" y="971"/>
                    </a:lnTo>
                    <a:lnTo>
                      <a:pt x="20" y="990"/>
                    </a:lnTo>
                    <a:lnTo>
                      <a:pt x="20" y="1066"/>
                    </a:lnTo>
                    <a:lnTo>
                      <a:pt x="20" y="1085"/>
                    </a:lnTo>
                    <a:lnTo>
                      <a:pt x="20" y="1123"/>
                    </a:lnTo>
                    <a:lnTo>
                      <a:pt x="0" y="1180"/>
                    </a:lnTo>
                    <a:lnTo>
                      <a:pt x="0" y="1219"/>
                    </a:lnTo>
                    <a:lnTo>
                      <a:pt x="57" y="1390"/>
                    </a:lnTo>
                    <a:lnTo>
                      <a:pt x="57" y="1447"/>
                    </a:lnTo>
                    <a:lnTo>
                      <a:pt x="76" y="1466"/>
                    </a:lnTo>
                    <a:lnTo>
                      <a:pt x="76" y="1485"/>
                    </a:lnTo>
                    <a:lnTo>
                      <a:pt x="96" y="1504"/>
                    </a:lnTo>
                    <a:lnTo>
                      <a:pt x="96" y="1523"/>
                    </a:lnTo>
                    <a:lnTo>
                      <a:pt x="96" y="1542"/>
                    </a:lnTo>
                    <a:lnTo>
                      <a:pt x="115" y="1561"/>
                    </a:lnTo>
                    <a:lnTo>
                      <a:pt x="134" y="1580"/>
                    </a:lnTo>
                    <a:lnTo>
                      <a:pt x="134" y="1600"/>
                    </a:lnTo>
                    <a:lnTo>
                      <a:pt x="134" y="1618"/>
                    </a:lnTo>
                    <a:lnTo>
                      <a:pt x="134" y="1637"/>
                    </a:lnTo>
                    <a:lnTo>
                      <a:pt x="134" y="1656"/>
                    </a:lnTo>
                    <a:lnTo>
                      <a:pt x="134" y="1676"/>
                    </a:lnTo>
                    <a:lnTo>
                      <a:pt x="134" y="1714"/>
                    </a:lnTo>
                    <a:lnTo>
                      <a:pt x="115" y="1752"/>
                    </a:lnTo>
                    <a:lnTo>
                      <a:pt x="96" y="1771"/>
                    </a:lnTo>
                    <a:lnTo>
                      <a:pt x="96" y="1828"/>
                    </a:lnTo>
                    <a:lnTo>
                      <a:pt x="134" y="2037"/>
                    </a:lnTo>
                    <a:lnTo>
                      <a:pt x="134" y="2133"/>
                    </a:lnTo>
                    <a:lnTo>
                      <a:pt x="152" y="2171"/>
                    </a:lnTo>
                    <a:lnTo>
                      <a:pt x="172" y="2208"/>
                    </a:lnTo>
                    <a:lnTo>
                      <a:pt x="210" y="2227"/>
                    </a:lnTo>
                    <a:lnTo>
                      <a:pt x="229" y="2246"/>
                    </a:lnTo>
                    <a:lnTo>
                      <a:pt x="248" y="2360"/>
                    </a:lnTo>
                    <a:lnTo>
                      <a:pt x="248" y="2398"/>
                    </a:lnTo>
                    <a:lnTo>
                      <a:pt x="267" y="2417"/>
                    </a:lnTo>
                    <a:lnTo>
                      <a:pt x="305" y="2456"/>
                    </a:lnTo>
                    <a:lnTo>
                      <a:pt x="305" y="2474"/>
                    </a:lnTo>
                    <a:lnTo>
                      <a:pt x="324" y="2493"/>
                    </a:lnTo>
                    <a:lnTo>
                      <a:pt x="324" y="2608"/>
                    </a:lnTo>
                    <a:lnTo>
                      <a:pt x="324" y="2684"/>
                    </a:lnTo>
                    <a:lnTo>
                      <a:pt x="324" y="2703"/>
                    </a:lnTo>
                    <a:lnTo>
                      <a:pt x="343" y="2741"/>
                    </a:lnTo>
                    <a:lnTo>
                      <a:pt x="343" y="2779"/>
                    </a:lnTo>
                    <a:lnTo>
                      <a:pt x="419" y="3217"/>
                    </a:lnTo>
                    <a:lnTo>
                      <a:pt x="419" y="3255"/>
                    </a:lnTo>
                    <a:lnTo>
                      <a:pt x="401" y="3255"/>
                    </a:lnTo>
                    <a:lnTo>
                      <a:pt x="381" y="3255"/>
                    </a:lnTo>
                    <a:lnTo>
                      <a:pt x="362" y="3275"/>
                    </a:lnTo>
                    <a:lnTo>
                      <a:pt x="401" y="3370"/>
                    </a:lnTo>
                    <a:lnTo>
                      <a:pt x="419" y="3465"/>
                    </a:lnTo>
                    <a:lnTo>
                      <a:pt x="419" y="3484"/>
                    </a:lnTo>
                    <a:lnTo>
                      <a:pt x="438" y="3484"/>
                    </a:lnTo>
                    <a:lnTo>
                      <a:pt x="457" y="3465"/>
                    </a:lnTo>
                    <a:lnTo>
                      <a:pt x="477" y="3446"/>
                    </a:lnTo>
                    <a:lnTo>
                      <a:pt x="496" y="3446"/>
                    </a:lnTo>
                    <a:lnTo>
                      <a:pt x="515" y="3427"/>
                    </a:lnTo>
                    <a:lnTo>
                      <a:pt x="533" y="3408"/>
                    </a:lnTo>
                    <a:lnTo>
                      <a:pt x="533" y="3389"/>
                    </a:lnTo>
                    <a:lnTo>
                      <a:pt x="515" y="3370"/>
                    </a:lnTo>
                    <a:lnTo>
                      <a:pt x="515" y="3351"/>
                    </a:lnTo>
                    <a:lnTo>
                      <a:pt x="533" y="3331"/>
                    </a:lnTo>
                    <a:lnTo>
                      <a:pt x="553" y="3331"/>
                    </a:lnTo>
                    <a:lnTo>
                      <a:pt x="553" y="3313"/>
                    </a:lnTo>
                    <a:lnTo>
                      <a:pt x="533" y="3275"/>
                    </a:lnTo>
                    <a:lnTo>
                      <a:pt x="553" y="3255"/>
                    </a:lnTo>
                    <a:lnTo>
                      <a:pt x="553" y="3236"/>
                    </a:lnTo>
                    <a:lnTo>
                      <a:pt x="591" y="3255"/>
                    </a:lnTo>
                    <a:lnTo>
                      <a:pt x="667" y="3313"/>
                    </a:lnTo>
                    <a:lnTo>
                      <a:pt x="743" y="3389"/>
                    </a:lnTo>
                    <a:lnTo>
                      <a:pt x="782" y="3427"/>
                    </a:lnTo>
                    <a:lnTo>
                      <a:pt x="782" y="3465"/>
                    </a:lnTo>
                    <a:lnTo>
                      <a:pt x="800" y="3503"/>
                    </a:lnTo>
                    <a:lnTo>
                      <a:pt x="800" y="3522"/>
                    </a:lnTo>
                    <a:lnTo>
                      <a:pt x="819" y="3503"/>
                    </a:lnTo>
                    <a:lnTo>
                      <a:pt x="838" y="3465"/>
                    </a:lnTo>
                    <a:lnTo>
                      <a:pt x="838" y="3427"/>
                    </a:lnTo>
                    <a:lnTo>
                      <a:pt x="858" y="3427"/>
                    </a:lnTo>
                    <a:lnTo>
                      <a:pt x="877" y="3446"/>
                    </a:lnTo>
                    <a:lnTo>
                      <a:pt x="896" y="3465"/>
                    </a:lnTo>
                    <a:lnTo>
                      <a:pt x="914" y="3465"/>
                    </a:lnTo>
                    <a:lnTo>
                      <a:pt x="934" y="3465"/>
                    </a:lnTo>
                    <a:lnTo>
                      <a:pt x="934" y="3446"/>
                    </a:lnTo>
                    <a:lnTo>
                      <a:pt x="934" y="3427"/>
                    </a:lnTo>
                    <a:lnTo>
                      <a:pt x="914" y="3408"/>
                    </a:lnTo>
                    <a:lnTo>
                      <a:pt x="914" y="3389"/>
                    </a:lnTo>
                    <a:lnTo>
                      <a:pt x="914" y="3370"/>
                    </a:lnTo>
                    <a:lnTo>
                      <a:pt x="953" y="3331"/>
                    </a:lnTo>
                    <a:lnTo>
                      <a:pt x="953" y="3313"/>
                    </a:lnTo>
                    <a:lnTo>
                      <a:pt x="972" y="3313"/>
                    </a:lnTo>
                    <a:lnTo>
                      <a:pt x="991" y="3294"/>
                    </a:lnTo>
                    <a:lnTo>
                      <a:pt x="991" y="3199"/>
                    </a:lnTo>
                    <a:lnTo>
                      <a:pt x="991" y="3179"/>
                    </a:lnTo>
                    <a:lnTo>
                      <a:pt x="1010" y="3179"/>
                    </a:lnTo>
                    <a:lnTo>
                      <a:pt x="1029" y="3179"/>
                    </a:lnTo>
                    <a:lnTo>
                      <a:pt x="1048" y="3179"/>
                    </a:lnTo>
                    <a:lnTo>
                      <a:pt x="1086" y="3179"/>
                    </a:lnTo>
                    <a:lnTo>
                      <a:pt x="1086" y="3199"/>
                    </a:lnTo>
                    <a:lnTo>
                      <a:pt x="1124" y="3199"/>
                    </a:lnTo>
                    <a:lnTo>
                      <a:pt x="1143" y="3199"/>
                    </a:lnTo>
                    <a:lnTo>
                      <a:pt x="1124" y="3160"/>
                    </a:lnTo>
                    <a:lnTo>
                      <a:pt x="1124" y="3141"/>
                    </a:lnTo>
                    <a:lnTo>
                      <a:pt x="1162" y="3122"/>
                    </a:lnTo>
                    <a:lnTo>
                      <a:pt x="1181" y="3122"/>
                    </a:lnTo>
                    <a:lnTo>
                      <a:pt x="1181" y="3103"/>
                    </a:lnTo>
                    <a:lnTo>
                      <a:pt x="1181" y="3084"/>
                    </a:lnTo>
                    <a:lnTo>
                      <a:pt x="1181" y="2913"/>
                    </a:lnTo>
                    <a:lnTo>
                      <a:pt x="1162" y="2855"/>
                    </a:lnTo>
                    <a:lnTo>
                      <a:pt x="1105" y="2818"/>
                    </a:lnTo>
                    <a:lnTo>
                      <a:pt x="1105" y="2798"/>
                    </a:lnTo>
                    <a:lnTo>
                      <a:pt x="1086" y="2741"/>
                    </a:lnTo>
                    <a:lnTo>
                      <a:pt x="1086" y="2722"/>
                    </a:lnTo>
                    <a:lnTo>
                      <a:pt x="1105" y="2665"/>
                    </a:lnTo>
                    <a:lnTo>
                      <a:pt x="1105" y="2627"/>
                    </a:lnTo>
                    <a:lnTo>
                      <a:pt x="1105" y="2608"/>
                    </a:lnTo>
                    <a:lnTo>
                      <a:pt x="1067" y="2551"/>
                    </a:lnTo>
                    <a:lnTo>
                      <a:pt x="1048" y="2532"/>
                    </a:lnTo>
                    <a:lnTo>
                      <a:pt x="1048" y="2493"/>
                    </a:lnTo>
                    <a:lnTo>
                      <a:pt x="1067" y="2379"/>
                    </a:lnTo>
                    <a:lnTo>
                      <a:pt x="1105" y="2341"/>
                    </a:lnTo>
                    <a:lnTo>
                      <a:pt x="1105" y="2360"/>
                    </a:lnTo>
                    <a:lnTo>
                      <a:pt x="1124" y="2322"/>
                    </a:lnTo>
                    <a:lnTo>
                      <a:pt x="1162" y="2265"/>
                    </a:lnTo>
                    <a:lnTo>
                      <a:pt x="1181" y="2227"/>
                    </a:lnTo>
                    <a:lnTo>
                      <a:pt x="1181" y="2208"/>
                    </a:lnTo>
                    <a:lnTo>
                      <a:pt x="1181" y="2189"/>
                    </a:lnTo>
                    <a:lnTo>
                      <a:pt x="1162" y="2133"/>
                    </a:lnTo>
                    <a:lnTo>
                      <a:pt x="1143" y="2095"/>
                    </a:lnTo>
                    <a:lnTo>
                      <a:pt x="1143" y="2057"/>
                    </a:lnTo>
                    <a:lnTo>
                      <a:pt x="1143" y="2018"/>
                    </a:lnTo>
                    <a:lnTo>
                      <a:pt x="1162" y="1999"/>
                    </a:lnTo>
                    <a:lnTo>
                      <a:pt x="1181" y="1999"/>
                    </a:lnTo>
                    <a:lnTo>
                      <a:pt x="1219" y="1999"/>
                    </a:lnTo>
                    <a:lnTo>
                      <a:pt x="1239" y="2018"/>
                    </a:lnTo>
                    <a:lnTo>
                      <a:pt x="1258" y="2037"/>
                    </a:lnTo>
                    <a:lnTo>
                      <a:pt x="1276" y="2057"/>
                    </a:lnTo>
                    <a:lnTo>
                      <a:pt x="1315" y="2057"/>
                    </a:lnTo>
                    <a:lnTo>
                      <a:pt x="1353" y="2057"/>
                    </a:lnTo>
                    <a:lnTo>
                      <a:pt x="1372" y="2018"/>
                    </a:lnTo>
                    <a:lnTo>
                      <a:pt x="1391" y="1999"/>
                    </a:lnTo>
                    <a:lnTo>
                      <a:pt x="1448" y="1885"/>
                    </a:lnTo>
                    <a:lnTo>
                      <a:pt x="1448" y="1866"/>
                    </a:lnTo>
                    <a:lnTo>
                      <a:pt x="1448" y="1828"/>
                    </a:lnTo>
                    <a:lnTo>
                      <a:pt x="1448" y="1752"/>
                    </a:lnTo>
                    <a:lnTo>
                      <a:pt x="1448" y="1676"/>
                    </a:lnTo>
                    <a:lnTo>
                      <a:pt x="1448" y="1656"/>
                    </a:lnTo>
                    <a:lnTo>
                      <a:pt x="1448" y="1637"/>
                    </a:lnTo>
                    <a:lnTo>
                      <a:pt x="1486" y="1600"/>
                    </a:lnTo>
                    <a:lnTo>
                      <a:pt x="1486" y="1580"/>
                    </a:lnTo>
                    <a:lnTo>
                      <a:pt x="1486" y="1561"/>
                    </a:lnTo>
                    <a:lnTo>
                      <a:pt x="1467" y="1485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93" name="Freeform 75">
                <a:extLst>
                  <a:ext uri="{FF2B5EF4-FFF2-40B4-BE49-F238E27FC236}">
                    <a16:creationId xmlns:a16="http://schemas.microsoft.com/office/drawing/2014/main" id="{821D5D07-BA3A-B745-A56C-D1D703C35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8663" y="6632575"/>
                <a:ext cx="1392237" cy="549275"/>
              </a:xfrm>
              <a:custGeom>
                <a:avLst/>
                <a:gdLst>
                  <a:gd name="T0" fmla="*/ 2147483646 w 3868"/>
                  <a:gd name="T1" fmla="*/ 2147483646 h 1524"/>
                  <a:gd name="T2" fmla="*/ 2147483646 w 3868"/>
                  <a:gd name="T3" fmla="*/ 2147483646 h 1524"/>
                  <a:gd name="T4" fmla="*/ 2147483646 w 3868"/>
                  <a:gd name="T5" fmla="*/ 2147483646 h 1524"/>
                  <a:gd name="T6" fmla="*/ 2147483646 w 3868"/>
                  <a:gd name="T7" fmla="*/ 2147483646 h 1524"/>
                  <a:gd name="T8" fmla="*/ 2147483646 w 3868"/>
                  <a:gd name="T9" fmla="*/ 2147483646 h 1524"/>
                  <a:gd name="T10" fmla="*/ 2147483646 w 3868"/>
                  <a:gd name="T11" fmla="*/ 2147483646 h 1524"/>
                  <a:gd name="T12" fmla="*/ 2147483646 w 3868"/>
                  <a:gd name="T13" fmla="*/ 2147483646 h 1524"/>
                  <a:gd name="T14" fmla="*/ 2147483646 w 3868"/>
                  <a:gd name="T15" fmla="*/ 2147483646 h 1524"/>
                  <a:gd name="T16" fmla="*/ 2147483646 w 3868"/>
                  <a:gd name="T17" fmla="*/ 2147483646 h 1524"/>
                  <a:gd name="T18" fmla="*/ 2147483646 w 3868"/>
                  <a:gd name="T19" fmla="*/ 2147483646 h 1524"/>
                  <a:gd name="T20" fmla="*/ 2147483646 w 3868"/>
                  <a:gd name="T21" fmla="*/ 2147483646 h 1524"/>
                  <a:gd name="T22" fmla="*/ 2147483646 w 3868"/>
                  <a:gd name="T23" fmla="*/ 2147483646 h 1524"/>
                  <a:gd name="T24" fmla="*/ 2147483646 w 3868"/>
                  <a:gd name="T25" fmla="*/ 2147483646 h 1524"/>
                  <a:gd name="T26" fmla="*/ 2147483646 w 3868"/>
                  <a:gd name="T27" fmla="*/ 2147483646 h 1524"/>
                  <a:gd name="T28" fmla="*/ 2147483646 w 3868"/>
                  <a:gd name="T29" fmla="*/ 2147483646 h 1524"/>
                  <a:gd name="T30" fmla="*/ 2147483646 w 3868"/>
                  <a:gd name="T31" fmla="*/ 2147483646 h 1524"/>
                  <a:gd name="T32" fmla="*/ 2147483646 w 3868"/>
                  <a:gd name="T33" fmla="*/ 2147483646 h 1524"/>
                  <a:gd name="T34" fmla="*/ 2147483646 w 3868"/>
                  <a:gd name="T35" fmla="*/ 2147483646 h 1524"/>
                  <a:gd name="T36" fmla="*/ 2147483646 w 3868"/>
                  <a:gd name="T37" fmla="*/ 2147483646 h 1524"/>
                  <a:gd name="T38" fmla="*/ 2147483646 w 3868"/>
                  <a:gd name="T39" fmla="*/ 2147483646 h 1524"/>
                  <a:gd name="T40" fmla="*/ 2147483646 w 3868"/>
                  <a:gd name="T41" fmla="*/ 2147483646 h 1524"/>
                  <a:gd name="T42" fmla="*/ 2147483646 w 3868"/>
                  <a:gd name="T43" fmla="*/ 2147483646 h 1524"/>
                  <a:gd name="T44" fmla="*/ 2147483646 w 3868"/>
                  <a:gd name="T45" fmla="*/ 2147483646 h 1524"/>
                  <a:gd name="T46" fmla="*/ 2147483646 w 3868"/>
                  <a:gd name="T47" fmla="*/ 2147483646 h 1524"/>
                  <a:gd name="T48" fmla="*/ 2147483646 w 3868"/>
                  <a:gd name="T49" fmla="*/ 2147483646 h 1524"/>
                  <a:gd name="T50" fmla="*/ 2147483646 w 3868"/>
                  <a:gd name="T51" fmla="*/ 2147483646 h 1524"/>
                  <a:gd name="T52" fmla="*/ 2147483646 w 3868"/>
                  <a:gd name="T53" fmla="*/ 2147483646 h 1524"/>
                  <a:gd name="T54" fmla="*/ 2147483646 w 3868"/>
                  <a:gd name="T55" fmla="*/ 2147483646 h 1524"/>
                  <a:gd name="T56" fmla="*/ 2147483646 w 3868"/>
                  <a:gd name="T57" fmla="*/ 2147483646 h 1524"/>
                  <a:gd name="T58" fmla="*/ 2147483646 w 3868"/>
                  <a:gd name="T59" fmla="*/ 2147483646 h 1524"/>
                  <a:gd name="T60" fmla="*/ 2147483646 w 3868"/>
                  <a:gd name="T61" fmla="*/ 2147483646 h 1524"/>
                  <a:gd name="T62" fmla="*/ 2147483646 w 3868"/>
                  <a:gd name="T63" fmla="*/ 2147483646 h 1524"/>
                  <a:gd name="T64" fmla="*/ 2147483646 w 3868"/>
                  <a:gd name="T65" fmla="*/ 2147483646 h 1524"/>
                  <a:gd name="T66" fmla="*/ 2147483646 w 3868"/>
                  <a:gd name="T67" fmla="*/ 2147483646 h 1524"/>
                  <a:gd name="T68" fmla="*/ 2147483646 w 3868"/>
                  <a:gd name="T69" fmla="*/ 2147483646 h 1524"/>
                  <a:gd name="T70" fmla="*/ 2147483646 w 3868"/>
                  <a:gd name="T71" fmla="*/ 2147483646 h 1524"/>
                  <a:gd name="T72" fmla="*/ 2147483646 w 3868"/>
                  <a:gd name="T73" fmla="*/ 2147483646 h 1524"/>
                  <a:gd name="T74" fmla="*/ 2147483646 w 3868"/>
                  <a:gd name="T75" fmla="*/ 2147483646 h 1524"/>
                  <a:gd name="T76" fmla="*/ 2147483646 w 3868"/>
                  <a:gd name="T77" fmla="*/ 2147483646 h 1524"/>
                  <a:gd name="T78" fmla="*/ 2147483646 w 3868"/>
                  <a:gd name="T79" fmla="*/ 2147483646 h 1524"/>
                  <a:gd name="T80" fmla="*/ 2147483646 w 3868"/>
                  <a:gd name="T81" fmla="*/ 2147483646 h 1524"/>
                  <a:gd name="T82" fmla="*/ 2147483646 w 3868"/>
                  <a:gd name="T83" fmla="*/ 2147483646 h 1524"/>
                  <a:gd name="T84" fmla="*/ 2147483646 w 3868"/>
                  <a:gd name="T85" fmla="*/ 2147483646 h 1524"/>
                  <a:gd name="T86" fmla="*/ 2147483646 w 3868"/>
                  <a:gd name="T87" fmla="*/ 2147483646 h 1524"/>
                  <a:gd name="T88" fmla="*/ 2147483646 w 3868"/>
                  <a:gd name="T89" fmla="*/ 2147483646 h 1524"/>
                  <a:gd name="T90" fmla="*/ 2147483646 w 3868"/>
                  <a:gd name="T91" fmla="*/ 2147483646 h 1524"/>
                  <a:gd name="T92" fmla="*/ 2147483646 w 3868"/>
                  <a:gd name="T93" fmla="*/ 2147483646 h 1524"/>
                  <a:gd name="T94" fmla="*/ 2147483646 w 3868"/>
                  <a:gd name="T95" fmla="*/ 2147483646 h 1524"/>
                  <a:gd name="T96" fmla="*/ 2147483646 w 3868"/>
                  <a:gd name="T97" fmla="*/ 2147483646 h 1524"/>
                  <a:gd name="T98" fmla="*/ 2147483646 w 3868"/>
                  <a:gd name="T99" fmla="*/ 2147483646 h 1524"/>
                  <a:gd name="T100" fmla="*/ 2147483646 w 3868"/>
                  <a:gd name="T101" fmla="*/ 2147483646 h 1524"/>
                  <a:gd name="T102" fmla="*/ 2147483646 w 3868"/>
                  <a:gd name="T103" fmla="*/ 2147483646 h 1524"/>
                  <a:gd name="T104" fmla="*/ 2147483646 w 3868"/>
                  <a:gd name="T105" fmla="*/ 2147483646 h 1524"/>
                  <a:gd name="T106" fmla="*/ 2147483646 w 3868"/>
                  <a:gd name="T107" fmla="*/ 2147483646 h 1524"/>
                  <a:gd name="T108" fmla="*/ 2147483646 w 3868"/>
                  <a:gd name="T109" fmla="*/ 2147483646 h 1524"/>
                  <a:gd name="T110" fmla="*/ 2147483646 w 3868"/>
                  <a:gd name="T111" fmla="*/ 2147483646 h 1524"/>
                  <a:gd name="T112" fmla="*/ 2147483646 w 3868"/>
                  <a:gd name="T113" fmla="*/ 2147483646 h 1524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3868" h="1524">
                    <a:moveTo>
                      <a:pt x="3867" y="1200"/>
                    </a:moveTo>
                    <a:lnTo>
                      <a:pt x="3848" y="1180"/>
                    </a:lnTo>
                    <a:lnTo>
                      <a:pt x="3848" y="1161"/>
                    </a:lnTo>
                    <a:lnTo>
                      <a:pt x="3829" y="1161"/>
                    </a:lnTo>
                    <a:lnTo>
                      <a:pt x="3829" y="1143"/>
                    </a:lnTo>
                    <a:lnTo>
                      <a:pt x="3829" y="1124"/>
                    </a:lnTo>
                    <a:lnTo>
                      <a:pt x="3848" y="1104"/>
                    </a:lnTo>
                    <a:lnTo>
                      <a:pt x="3848" y="1085"/>
                    </a:lnTo>
                    <a:lnTo>
                      <a:pt x="3848" y="1066"/>
                    </a:lnTo>
                    <a:lnTo>
                      <a:pt x="3829" y="1047"/>
                    </a:lnTo>
                    <a:lnTo>
                      <a:pt x="3829" y="1028"/>
                    </a:lnTo>
                    <a:lnTo>
                      <a:pt x="3810" y="1028"/>
                    </a:lnTo>
                    <a:lnTo>
                      <a:pt x="3791" y="1009"/>
                    </a:lnTo>
                    <a:lnTo>
                      <a:pt x="3772" y="990"/>
                    </a:lnTo>
                    <a:lnTo>
                      <a:pt x="3715" y="933"/>
                    </a:lnTo>
                    <a:lnTo>
                      <a:pt x="3696" y="933"/>
                    </a:lnTo>
                    <a:lnTo>
                      <a:pt x="3676" y="914"/>
                    </a:lnTo>
                    <a:lnTo>
                      <a:pt x="3639" y="914"/>
                    </a:lnTo>
                    <a:lnTo>
                      <a:pt x="3639" y="895"/>
                    </a:lnTo>
                    <a:lnTo>
                      <a:pt x="3620" y="895"/>
                    </a:lnTo>
                    <a:lnTo>
                      <a:pt x="3620" y="876"/>
                    </a:lnTo>
                    <a:lnTo>
                      <a:pt x="3581" y="857"/>
                    </a:lnTo>
                    <a:lnTo>
                      <a:pt x="3581" y="838"/>
                    </a:lnTo>
                    <a:lnTo>
                      <a:pt x="3600" y="819"/>
                    </a:lnTo>
                    <a:lnTo>
                      <a:pt x="3639" y="799"/>
                    </a:lnTo>
                    <a:lnTo>
                      <a:pt x="3639" y="780"/>
                    </a:lnTo>
                    <a:lnTo>
                      <a:pt x="3658" y="762"/>
                    </a:lnTo>
                    <a:lnTo>
                      <a:pt x="3658" y="743"/>
                    </a:lnTo>
                    <a:lnTo>
                      <a:pt x="3676" y="743"/>
                    </a:lnTo>
                    <a:lnTo>
                      <a:pt x="3676" y="723"/>
                    </a:lnTo>
                    <a:lnTo>
                      <a:pt x="3696" y="704"/>
                    </a:lnTo>
                    <a:lnTo>
                      <a:pt x="3696" y="685"/>
                    </a:lnTo>
                    <a:lnTo>
                      <a:pt x="3696" y="666"/>
                    </a:lnTo>
                    <a:lnTo>
                      <a:pt x="3676" y="666"/>
                    </a:lnTo>
                    <a:lnTo>
                      <a:pt x="3658" y="666"/>
                    </a:lnTo>
                    <a:lnTo>
                      <a:pt x="3639" y="685"/>
                    </a:lnTo>
                    <a:lnTo>
                      <a:pt x="3620" y="704"/>
                    </a:lnTo>
                    <a:lnTo>
                      <a:pt x="3600" y="704"/>
                    </a:lnTo>
                    <a:lnTo>
                      <a:pt x="3581" y="704"/>
                    </a:lnTo>
                    <a:lnTo>
                      <a:pt x="3486" y="609"/>
                    </a:lnTo>
                    <a:lnTo>
                      <a:pt x="3429" y="552"/>
                    </a:lnTo>
                    <a:lnTo>
                      <a:pt x="3372" y="514"/>
                    </a:lnTo>
                    <a:lnTo>
                      <a:pt x="3353" y="476"/>
                    </a:lnTo>
                    <a:lnTo>
                      <a:pt x="3334" y="457"/>
                    </a:lnTo>
                    <a:lnTo>
                      <a:pt x="3315" y="457"/>
                    </a:lnTo>
                    <a:lnTo>
                      <a:pt x="3295" y="457"/>
                    </a:lnTo>
                    <a:lnTo>
                      <a:pt x="3277" y="476"/>
                    </a:lnTo>
                    <a:lnTo>
                      <a:pt x="3258" y="495"/>
                    </a:lnTo>
                    <a:lnTo>
                      <a:pt x="3239" y="514"/>
                    </a:lnTo>
                    <a:lnTo>
                      <a:pt x="3163" y="514"/>
                    </a:lnTo>
                    <a:lnTo>
                      <a:pt x="3124" y="533"/>
                    </a:lnTo>
                    <a:lnTo>
                      <a:pt x="3086" y="552"/>
                    </a:lnTo>
                    <a:lnTo>
                      <a:pt x="3067" y="552"/>
                    </a:lnTo>
                    <a:lnTo>
                      <a:pt x="3048" y="571"/>
                    </a:lnTo>
                    <a:lnTo>
                      <a:pt x="3048" y="552"/>
                    </a:lnTo>
                    <a:lnTo>
                      <a:pt x="3048" y="476"/>
                    </a:lnTo>
                    <a:lnTo>
                      <a:pt x="3048" y="438"/>
                    </a:lnTo>
                    <a:lnTo>
                      <a:pt x="3048" y="418"/>
                    </a:lnTo>
                    <a:lnTo>
                      <a:pt x="3048" y="400"/>
                    </a:lnTo>
                    <a:lnTo>
                      <a:pt x="3029" y="400"/>
                    </a:lnTo>
                    <a:lnTo>
                      <a:pt x="3048" y="381"/>
                    </a:lnTo>
                    <a:lnTo>
                      <a:pt x="3067" y="342"/>
                    </a:lnTo>
                    <a:lnTo>
                      <a:pt x="3086" y="286"/>
                    </a:lnTo>
                    <a:lnTo>
                      <a:pt x="3105" y="228"/>
                    </a:lnTo>
                    <a:lnTo>
                      <a:pt x="3086" y="209"/>
                    </a:lnTo>
                    <a:lnTo>
                      <a:pt x="3067" y="209"/>
                    </a:lnTo>
                    <a:lnTo>
                      <a:pt x="3048" y="190"/>
                    </a:lnTo>
                    <a:lnTo>
                      <a:pt x="3048" y="171"/>
                    </a:lnTo>
                    <a:lnTo>
                      <a:pt x="3048" y="152"/>
                    </a:lnTo>
                    <a:lnTo>
                      <a:pt x="3048" y="133"/>
                    </a:lnTo>
                    <a:lnTo>
                      <a:pt x="3067" y="133"/>
                    </a:lnTo>
                    <a:lnTo>
                      <a:pt x="3163" y="37"/>
                    </a:lnTo>
                    <a:lnTo>
                      <a:pt x="3181" y="19"/>
                    </a:lnTo>
                    <a:lnTo>
                      <a:pt x="3163" y="19"/>
                    </a:lnTo>
                    <a:lnTo>
                      <a:pt x="3163" y="0"/>
                    </a:lnTo>
                    <a:lnTo>
                      <a:pt x="3143" y="0"/>
                    </a:lnTo>
                    <a:lnTo>
                      <a:pt x="3029" y="0"/>
                    </a:lnTo>
                    <a:lnTo>
                      <a:pt x="3010" y="0"/>
                    </a:lnTo>
                    <a:lnTo>
                      <a:pt x="2972" y="19"/>
                    </a:lnTo>
                    <a:lnTo>
                      <a:pt x="2896" y="37"/>
                    </a:lnTo>
                    <a:lnTo>
                      <a:pt x="2877" y="37"/>
                    </a:lnTo>
                    <a:lnTo>
                      <a:pt x="2858" y="37"/>
                    </a:lnTo>
                    <a:lnTo>
                      <a:pt x="2762" y="57"/>
                    </a:lnTo>
                    <a:lnTo>
                      <a:pt x="2724" y="76"/>
                    </a:lnTo>
                    <a:lnTo>
                      <a:pt x="2705" y="57"/>
                    </a:lnTo>
                    <a:lnTo>
                      <a:pt x="2686" y="57"/>
                    </a:lnTo>
                    <a:lnTo>
                      <a:pt x="2667" y="57"/>
                    </a:lnTo>
                    <a:lnTo>
                      <a:pt x="2629" y="19"/>
                    </a:lnTo>
                    <a:lnTo>
                      <a:pt x="2610" y="0"/>
                    </a:lnTo>
                    <a:lnTo>
                      <a:pt x="2572" y="0"/>
                    </a:lnTo>
                    <a:lnTo>
                      <a:pt x="2553" y="0"/>
                    </a:lnTo>
                    <a:lnTo>
                      <a:pt x="2515" y="57"/>
                    </a:lnTo>
                    <a:lnTo>
                      <a:pt x="2496" y="76"/>
                    </a:lnTo>
                    <a:lnTo>
                      <a:pt x="2496" y="114"/>
                    </a:lnTo>
                    <a:lnTo>
                      <a:pt x="2477" y="133"/>
                    </a:lnTo>
                    <a:lnTo>
                      <a:pt x="2457" y="171"/>
                    </a:lnTo>
                    <a:lnTo>
                      <a:pt x="2457" y="190"/>
                    </a:lnTo>
                    <a:lnTo>
                      <a:pt x="2438" y="209"/>
                    </a:lnTo>
                    <a:lnTo>
                      <a:pt x="2401" y="228"/>
                    </a:lnTo>
                    <a:lnTo>
                      <a:pt x="2381" y="228"/>
                    </a:lnTo>
                    <a:lnTo>
                      <a:pt x="2362" y="209"/>
                    </a:lnTo>
                    <a:lnTo>
                      <a:pt x="2343" y="190"/>
                    </a:lnTo>
                    <a:lnTo>
                      <a:pt x="2362" y="171"/>
                    </a:lnTo>
                    <a:lnTo>
                      <a:pt x="2362" y="152"/>
                    </a:lnTo>
                    <a:lnTo>
                      <a:pt x="2362" y="133"/>
                    </a:lnTo>
                    <a:lnTo>
                      <a:pt x="2381" y="114"/>
                    </a:lnTo>
                    <a:lnTo>
                      <a:pt x="2381" y="95"/>
                    </a:lnTo>
                    <a:lnTo>
                      <a:pt x="2362" y="95"/>
                    </a:lnTo>
                    <a:lnTo>
                      <a:pt x="2343" y="76"/>
                    </a:lnTo>
                    <a:lnTo>
                      <a:pt x="2324" y="76"/>
                    </a:lnTo>
                    <a:lnTo>
                      <a:pt x="2305" y="76"/>
                    </a:lnTo>
                    <a:lnTo>
                      <a:pt x="2286" y="76"/>
                    </a:lnTo>
                    <a:lnTo>
                      <a:pt x="2267" y="114"/>
                    </a:lnTo>
                    <a:lnTo>
                      <a:pt x="2267" y="152"/>
                    </a:lnTo>
                    <a:lnTo>
                      <a:pt x="2248" y="171"/>
                    </a:lnTo>
                    <a:lnTo>
                      <a:pt x="2210" y="190"/>
                    </a:lnTo>
                    <a:lnTo>
                      <a:pt x="2191" y="247"/>
                    </a:lnTo>
                    <a:lnTo>
                      <a:pt x="2153" y="266"/>
                    </a:lnTo>
                    <a:lnTo>
                      <a:pt x="2153" y="286"/>
                    </a:lnTo>
                    <a:lnTo>
                      <a:pt x="2172" y="286"/>
                    </a:lnTo>
                    <a:lnTo>
                      <a:pt x="2191" y="286"/>
                    </a:lnTo>
                    <a:lnTo>
                      <a:pt x="2229" y="266"/>
                    </a:lnTo>
                    <a:lnTo>
                      <a:pt x="2229" y="286"/>
                    </a:lnTo>
                    <a:lnTo>
                      <a:pt x="2153" y="323"/>
                    </a:lnTo>
                    <a:lnTo>
                      <a:pt x="2076" y="323"/>
                    </a:lnTo>
                    <a:lnTo>
                      <a:pt x="2000" y="342"/>
                    </a:lnTo>
                    <a:lnTo>
                      <a:pt x="1981" y="362"/>
                    </a:lnTo>
                    <a:lnTo>
                      <a:pt x="1962" y="381"/>
                    </a:lnTo>
                    <a:lnTo>
                      <a:pt x="1944" y="400"/>
                    </a:lnTo>
                    <a:lnTo>
                      <a:pt x="1886" y="476"/>
                    </a:lnTo>
                    <a:lnTo>
                      <a:pt x="1867" y="495"/>
                    </a:lnTo>
                    <a:lnTo>
                      <a:pt x="1848" y="495"/>
                    </a:lnTo>
                    <a:lnTo>
                      <a:pt x="1829" y="514"/>
                    </a:lnTo>
                    <a:lnTo>
                      <a:pt x="1810" y="495"/>
                    </a:lnTo>
                    <a:lnTo>
                      <a:pt x="1810" y="457"/>
                    </a:lnTo>
                    <a:lnTo>
                      <a:pt x="1791" y="418"/>
                    </a:lnTo>
                    <a:lnTo>
                      <a:pt x="1791" y="381"/>
                    </a:lnTo>
                    <a:lnTo>
                      <a:pt x="1791" y="362"/>
                    </a:lnTo>
                    <a:lnTo>
                      <a:pt x="1810" y="323"/>
                    </a:lnTo>
                    <a:lnTo>
                      <a:pt x="1791" y="304"/>
                    </a:lnTo>
                    <a:lnTo>
                      <a:pt x="1772" y="304"/>
                    </a:lnTo>
                    <a:lnTo>
                      <a:pt x="1677" y="342"/>
                    </a:lnTo>
                    <a:lnTo>
                      <a:pt x="1658" y="362"/>
                    </a:lnTo>
                    <a:lnTo>
                      <a:pt x="1639" y="342"/>
                    </a:lnTo>
                    <a:lnTo>
                      <a:pt x="1619" y="342"/>
                    </a:lnTo>
                    <a:lnTo>
                      <a:pt x="1600" y="342"/>
                    </a:lnTo>
                    <a:lnTo>
                      <a:pt x="1581" y="362"/>
                    </a:lnTo>
                    <a:lnTo>
                      <a:pt x="1581" y="342"/>
                    </a:lnTo>
                    <a:lnTo>
                      <a:pt x="1581" y="304"/>
                    </a:lnTo>
                    <a:lnTo>
                      <a:pt x="1581" y="286"/>
                    </a:lnTo>
                    <a:lnTo>
                      <a:pt x="1581" y="266"/>
                    </a:lnTo>
                    <a:lnTo>
                      <a:pt x="1581" y="247"/>
                    </a:lnTo>
                    <a:lnTo>
                      <a:pt x="1563" y="247"/>
                    </a:lnTo>
                    <a:lnTo>
                      <a:pt x="1543" y="247"/>
                    </a:lnTo>
                    <a:lnTo>
                      <a:pt x="1524" y="228"/>
                    </a:lnTo>
                    <a:lnTo>
                      <a:pt x="1524" y="209"/>
                    </a:lnTo>
                    <a:lnTo>
                      <a:pt x="1505" y="209"/>
                    </a:lnTo>
                    <a:lnTo>
                      <a:pt x="1448" y="209"/>
                    </a:lnTo>
                    <a:lnTo>
                      <a:pt x="1410" y="190"/>
                    </a:lnTo>
                    <a:lnTo>
                      <a:pt x="1372" y="190"/>
                    </a:lnTo>
                    <a:lnTo>
                      <a:pt x="1314" y="190"/>
                    </a:lnTo>
                    <a:lnTo>
                      <a:pt x="1314" y="209"/>
                    </a:lnTo>
                    <a:lnTo>
                      <a:pt x="1277" y="228"/>
                    </a:lnTo>
                    <a:lnTo>
                      <a:pt x="1258" y="228"/>
                    </a:lnTo>
                    <a:lnTo>
                      <a:pt x="1258" y="209"/>
                    </a:lnTo>
                    <a:lnTo>
                      <a:pt x="1258" y="190"/>
                    </a:lnTo>
                    <a:lnTo>
                      <a:pt x="1258" y="171"/>
                    </a:lnTo>
                    <a:lnTo>
                      <a:pt x="1238" y="171"/>
                    </a:lnTo>
                    <a:lnTo>
                      <a:pt x="1162" y="190"/>
                    </a:lnTo>
                    <a:lnTo>
                      <a:pt x="1124" y="209"/>
                    </a:lnTo>
                    <a:lnTo>
                      <a:pt x="1086" y="228"/>
                    </a:lnTo>
                    <a:lnTo>
                      <a:pt x="1086" y="209"/>
                    </a:lnTo>
                    <a:lnTo>
                      <a:pt x="1086" y="190"/>
                    </a:lnTo>
                    <a:lnTo>
                      <a:pt x="1067" y="190"/>
                    </a:lnTo>
                    <a:lnTo>
                      <a:pt x="1067" y="171"/>
                    </a:lnTo>
                    <a:lnTo>
                      <a:pt x="1048" y="171"/>
                    </a:lnTo>
                    <a:lnTo>
                      <a:pt x="1029" y="190"/>
                    </a:lnTo>
                    <a:lnTo>
                      <a:pt x="1010" y="209"/>
                    </a:lnTo>
                    <a:lnTo>
                      <a:pt x="953" y="247"/>
                    </a:lnTo>
                    <a:lnTo>
                      <a:pt x="953" y="228"/>
                    </a:lnTo>
                    <a:lnTo>
                      <a:pt x="953" y="209"/>
                    </a:lnTo>
                    <a:lnTo>
                      <a:pt x="972" y="190"/>
                    </a:lnTo>
                    <a:lnTo>
                      <a:pt x="972" y="171"/>
                    </a:lnTo>
                    <a:lnTo>
                      <a:pt x="972" y="152"/>
                    </a:lnTo>
                    <a:lnTo>
                      <a:pt x="933" y="114"/>
                    </a:lnTo>
                    <a:lnTo>
                      <a:pt x="896" y="114"/>
                    </a:lnTo>
                    <a:lnTo>
                      <a:pt x="877" y="114"/>
                    </a:lnTo>
                    <a:lnTo>
                      <a:pt x="857" y="114"/>
                    </a:lnTo>
                    <a:lnTo>
                      <a:pt x="838" y="114"/>
                    </a:lnTo>
                    <a:lnTo>
                      <a:pt x="781" y="95"/>
                    </a:lnTo>
                    <a:lnTo>
                      <a:pt x="762" y="95"/>
                    </a:lnTo>
                    <a:lnTo>
                      <a:pt x="743" y="95"/>
                    </a:lnTo>
                    <a:lnTo>
                      <a:pt x="724" y="114"/>
                    </a:lnTo>
                    <a:lnTo>
                      <a:pt x="705" y="133"/>
                    </a:lnTo>
                    <a:lnTo>
                      <a:pt x="686" y="133"/>
                    </a:lnTo>
                    <a:lnTo>
                      <a:pt x="686" y="152"/>
                    </a:lnTo>
                    <a:lnTo>
                      <a:pt x="648" y="152"/>
                    </a:lnTo>
                    <a:lnTo>
                      <a:pt x="629" y="152"/>
                    </a:lnTo>
                    <a:lnTo>
                      <a:pt x="553" y="152"/>
                    </a:lnTo>
                    <a:lnTo>
                      <a:pt x="439" y="171"/>
                    </a:lnTo>
                    <a:lnTo>
                      <a:pt x="420" y="190"/>
                    </a:lnTo>
                    <a:lnTo>
                      <a:pt x="420" y="209"/>
                    </a:lnTo>
                    <a:lnTo>
                      <a:pt x="381" y="228"/>
                    </a:lnTo>
                    <a:lnTo>
                      <a:pt x="343" y="266"/>
                    </a:lnTo>
                    <a:lnTo>
                      <a:pt x="324" y="286"/>
                    </a:lnTo>
                    <a:lnTo>
                      <a:pt x="305" y="304"/>
                    </a:lnTo>
                    <a:lnTo>
                      <a:pt x="305" y="323"/>
                    </a:lnTo>
                    <a:lnTo>
                      <a:pt x="286" y="323"/>
                    </a:lnTo>
                    <a:lnTo>
                      <a:pt x="248" y="362"/>
                    </a:lnTo>
                    <a:lnTo>
                      <a:pt x="248" y="381"/>
                    </a:lnTo>
                    <a:lnTo>
                      <a:pt x="229" y="400"/>
                    </a:lnTo>
                    <a:lnTo>
                      <a:pt x="229" y="438"/>
                    </a:lnTo>
                    <a:lnTo>
                      <a:pt x="229" y="457"/>
                    </a:lnTo>
                    <a:lnTo>
                      <a:pt x="229" y="476"/>
                    </a:lnTo>
                    <a:lnTo>
                      <a:pt x="210" y="495"/>
                    </a:lnTo>
                    <a:lnTo>
                      <a:pt x="191" y="514"/>
                    </a:lnTo>
                    <a:lnTo>
                      <a:pt x="191" y="533"/>
                    </a:lnTo>
                    <a:lnTo>
                      <a:pt x="191" y="552"/>
                    </a:lnTo>
                    <a:lnTo>
                      <a:pt x="210" y="590"/>
                    </a:lnTo>
                    <a:lnTo>
                      <a:pt x="210" y="609"/>
                    </a:lnTo>
                    <a:lnTo>
                      <a:pt x="210" y="628"/>
                    </a:lnTo>
                    <a:lnTo>
                      <a:pt x="229" y="628"/>
                    </a:lnTo>
                    <a:lnTo>
                      <a:pt x="267" y="666"/>
                    </a:lnTo>
                    <a:lnTo>
                      <a:pt x="267" y="685"/>
                    </a:lnTo>
                    <a:lnTo>
                      <a:pt x="267" y="704"/>
                    </a:lnTo>
                    <a:lnTo>
                      <a:pt x="267" y="723"/>
                    </a:lnTo>
                    <a:lnTo>
                      <a:pt x="248" y="743"/>
                    </a:lnTo>
                    <a:lnTo>
                      <a:pt x="229" y="743"/>
                    </a:lnTo>
                    <a:lnTo>
                      <a:pt x="210" y="743"/>
                    </a:lnTo>
                    <a:lnTo>
                      <a:pt x="172" y="743"/>
                    </a:lnTo>
                    <a:lnTo>
                      <a:pt x="153" y="762"/>
                    </a:lnTo>
                    <a:lnTo>
                      <a:pt x="134" y="780"/>
                    </a:lnTo>
                    <a:lnTo>
                      <a:pt x="134" y="799"/>
                    </a:lnTo>
                    <a:lnTo>
                      <a:pt x="134" y="838"/>
                    </a:lnTo>
                    <a:lnTo>
                      <a:pt x="134" y="857"/>
                    </a:lnTo>
                    <a:lnTo>
                      <a:pt x="134" y="876"/>
                    </a:lnTo>
                    <a:lnTo>
                      <a:pt x="115" y="876"/>
                    </a:lnTo>
                    <a:lnTo>
                      <a:pt x="115" y="895"/>
                    </a:lnTo>
                    <a:lnTo>
                      <a:pt x="58" y="914"/>
                    </a:lnTo>
                    <a:lnTo>
                      <a:pt x="19" y="914"/>
                    </a:lnTo>
                    <a:lnTo>
                      <a:pt x="19" y="952"/>
                    </a:lnTo>
                    <a:lnTo>
                      <a:pt x="19" y="971"/>
                    </a:lnTo>
                    <a:lnTo>
                      <a:pt x="0" y="1009"/>
                    </a:lnTo>
                    <a:lnTo>
                      <a:pt x="19" y="1066"/>
                    </a:lnTo>
                    <a:lnTo>
                      <a:pt x="19" y="1104"/>
                    </a:lnTo>
                    <a:lnTo>
                      <a:pt x="39" y="1143"/>
                    </a:lnTo>
                    <a:lnTo>
                      <a:pt x="58" y="1143"/>
                    </a:lnTo>
                    <a:lnTo>
                      <a:pt x="95" y="1124"/>
                    </a:lnTo>
                    <a:lnTo>
                      <a:pt x="153" y="1124"/>
                    </a:lnTo>
                    <a:lnTo>
                      <a:pt x="439" y="1238"/>
                    </a:lnTo>
                    <a:lnTo>
                      <a:pt x="629" y="1276"/>
                    </a:lnTo>
                    <a:lnTo>
                      <a:pt x="743" y="1333"/>
                    </a:lnTo>
                    <a:lnTo>
                      <a:pt x="781" y="1333"/>
                    </a:lnTo>
                    <a:lnTo>
                      <a:pt x="915" y="1295"/>
                    </a:lnTo>
                    <a:lnTo>
                      <a:pt x="1010" y="1314"/>
                    </a:lnTo>
                    <a:lnTo>
                      <a:pt x="1067" y="1295"/>
                    </a:lnTo>
                    <a:lnTo>
                      <a:pt x="1086" y="1295"/>
                    </a:lnTo>
                    <a:lnTo>
                      <a:pt x="1105" y="1295"/>
                    </a:lnTo>
                    <a:lnTo>
                      <a:pt x="1124" y="1314"/>
                    </a:lnTo>
                    <a:lnTo>
                      <a:pt x="1182" y="1314"/>
                    </a:lnTo>
                    <a:lnTo>
                      <a:pt x="1200" y="1314"/>
                    </a:lnTo>
                    <a:lnTo>
                      <a:pt x="1200" y="1295"/>
                    </a:lnTo>
                    <a:lnTo>
                      <a:pt x="1219" y="1295"/>
                    </a:lnTo>
                    <a:lnTo>
                      <a:pt x="1238" y="1295"/>
                    </a:lnTo>
                    <a:lnTo>
                      <a:pt x="1258" y="1314"/>
                    </a:lnTo>
                    <a:lnTo>
                      <a:pt x="1258" y="1333"/>
                    </a:lnTo>
                    <a:lnTo>
                      <a:pt x="1277" y="1333"/>
                    </a:lnTo>
                    <a:lnTo>
                      <a:pt x="1314" y="1333"/>
                    </a:lnTo>
                    <a:lnTo>
                      <a:pt x="1467" y="1314"/>
                    </a:lnTo>
                    <a:lnTo>
                      <a:pt x="1524" y="1295"/>
                    </a:lnTo>
                    <a:lnTo>
                      <a:pt x="1715" y="1276"/>
                    </a:lnTo>
                    <a:lnTo>
                      <a:pt x="1791" y="1276"/>
                    </a:lnTo>
                    <a:lnTo>
                      <a:pt x="1810" y="1276"/>
                    </a:lnTo>
                    <a:lnTo>
                      <a:pt x="1829" y="1257"/>
                    </a:lnTo>
                    <a:lnTo>
                      <a:pt x="1848" y="1257"/>
                    </a:lnTo>
                    <a:lnTo>
                      <a:pt x="1905" y="1295"/>
                    </a:lnTo>
                    <a:lnTo>
                      <a:pt x="2096" y="1352"/>
                    </a:lnTo>
                    <a:lnTo>
                      <a:pt x="2153" y="1352"/>
                    </a:lnTo>
                    <a:lnTo>
                      <a:pt x="2191" y="1333"/>
                    </a:lnTo>
                    <a:lnTo>
                      <a:pt x="2210" y="1333"/>
                    </a:lnTo>
                    <a:lnTo>
                      <a:pt x="2229" y="1314"/>
                    </a:lnTo>
                    <a:lnTo>
                      <a:pt x="2248" y="1314"/>
                    </a:lnTo>
                    <a:lnTo>
                      <a:pt x="2267" y="1314"/>
                    </a:lnTo>
                    <a:lnTo>
                      <a:pt x="2286" y="1333"/>
                    </a:lnTo>
                    <a:lnTo>
                      <a:pt x="2305" y="1352"/>
                    </a:lnTo>
                    <a:lnTo>
                      <a:pt x="2324" y="1371"/>
                    </a:lnTo>
                    <a:lnTo>
                      <a:pt x="2362" y="1371"/>
                    </a:lnTo>
                    <a:lnTo>
                      <a:pt x="2401" y="1352"/>
                    </a:lnTo>
                    <a:lnTo>
                      <a:pt x="2420" y="1333"/>
                    </a:lnTo>
                    <a:lnTo>
                      <a:pt x="2420" y="1314"/>
                    </a:lnTo>
                    <a:lnTo>
                      <a:pt x="2438" y="1333"/>
                    </a:lnTo>
                    <a:lnTo>
                      <a:pt x="2457" y="1333"/>
                    </a:lnTo>
                    <a:lnTo>
                      <a:pt x="2477" y="1314"/>
                    </a:lnTo>
                    <a:lnTo>
                      <a:pt x="2477" y="1295"/>
                    </a:lnTo>
                    <a:lnTo>
                      <a:pt x="2496" y="1295"/>
                    </a:lnTo>
                    <a:lnTo>
                      <a:pt x="2572" y="1314"/>
                    </a:lnTo>
                    <a:lnTo>
                      <a:pt x="2705" y="1295"/>
                    </a:lnTo>
                    <a:lnTo>
                      <a:pt x="2762" y="1295"/>
                    </a:lnTo>
                    <a:lnTo>
                      <a:pt x="2801" y="1295"/>
                    </a:lnTo>
                    <a:lnTo>
                      <a:pt x="2819" y="1276"/>
                    </a:lnTo>
                    <a:lnTo>
                      <a:pt x="2877" y="1276"/>
                    </a:lnTo>
                    <a:lnTo>
                      <a:pt x="2915" y="1295"/>
                    </a:lnTo>
                    <a:lnTo>
                      <a:pt x="2953" y="1314"/>
                    </a:lnTo>
                    <a:lnTo>
                      <a:pt x="2972" y="1333"/>
                    </a:lnTo>
                    <a:lnTo>
                      <a:pt x="2972" y="1352"/>
                    </a:lnTo>
                    <a:lnTo>
                      <a:pt x="2991" y="1352"/>
                    </a:lnTo>
                    <a:lnTo>
                      <a:pt x="3010" y="1352"/>
                    </a:lnTo>
                    <a:lnTo>
                      <a:pt x="3029" y="1352"/>
                    </a:lnTo>
                    <a:lnTo>
                      <a:pt x="3048" y="1352"/>
                    </a:lnTo>
                    <a:lnTo>
                      <a:pt x="3067" y="1390"/>
                    </a:lnTo>
                    <a:lnTo>
                      <a:pt x="3086" y="1409"/>
                    </a:lnTo>
                    <a:lnTo>
                      <a:pt x="3105" y="1409"/>
                    </a:lnTo>
                    <a:lnTo>
                      <a:pt x="3124" y="1428"/>
                    </a:lnTo>
                    <a:lnTo>
                      <a:pt x="3143" y="1428"/>
                    </a:lnTo>
                    <a:lnTo>
                      <a:pt x="3219" y="1428"/>
                    </a:lnTo>
                    <a:lnTo>
                      <a:pt x="3219" y="1447"/>
                    </a:lnTo>
                    <a:lnTo>
                      <a:pt x="3239" y="1466"/>
                    </a:lnTo>
                    <a:lnTo>
                      <a:pt x="3277" y="1485"/>
                    </a:lnTo>
                    <a:lnTo>
                      <a:pt x="3315" y="1505"/>
                    </a:lnTo>
                    <a:lnTo>
                      <a:pt x="3315" y="1523"/>
                    </a:lnTo>
                    <a:lnTo>
                      <a:pt x="3353" y="1505"/>
                    </a:lnTo>
                    <a:lnTo>
                      <a:pt x="3410" y="1447"/>
                    </a:lnTo>
                    <a:lnTo>
                      <a:pt x="3448" y="1409"/>
                    </a:lnTo>
                    <a:lnTo>
                      <a:pt x="3486" y="1371"/>
                    </a:lnTo>
                    <a:lnTo>
                      <a:pt x="3505" y="1371"/>
                    </a:lnTo>
                    <a:lnTo>
                      <a:pt x="3524" y="1371"/>
                    </a:lnTo>
                    <a:lnTo>
                      <a:pt x="3544" y="1352"/>
                    </a:lnTo>
                    <a:lnTo>
                      <a:pt x="3544" y="1333"/>
                    </a:lnTo>
                    <a:lnTo>
                      <a:pt x="3581" y="1333"/>
                    </a:lnTo>
                    <a:lnTo>
                      <a:pt x="3600" y="1333"/>
                    </a:lnTo>
                    <a:lnTo>
                      <a:pt x="3639" y="1314"/>
                    </a:lnTo>
                    <a:lnTo>
                      <a:pt x="3658" y="1314"/>
                    </a:lnTo>
                    <a:lnTo>
                      <a:pt x="3696" y="1276"/>
                    </a:lnTo>
                    <a:lnTo>
                      <a:pt x="3848" y="1219"/>
                    </a:lnTo>
                    <a:lnTo>
                      <a:pt x="3867" y="1200"/>
                    </a:lnTo>
                  </a:path>
                </a:pathLst>
              </a:custGeom>
              <a:solidFill>
                <a:srgbClr val="CCCCCC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94" name="Freeform 76">
                <a:extLst>
                  <a:ext uri="{FF2B5EF4-FFF2-40B4-BE49-F238E27FC236}">
                    <a16:creationId xmlns:a16="http://schemas.microsoft.com/office/drawing/2014/main" id="{8F1BE691-3999-914D-8EA0-08B57A1583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57100" y="6837363"/>
                <a:ext cx="801688" cy="933450"/>
              </a:xfrm>
              <a:custGeom>
                <a:avLst/>
                <a:gdLst>
                  <a:gd name="T0" fmla="*/ 2147483646 w 2229"/>
                  <a:gd name="T1" fmla="*/ 2147483646 h 2591"/>
                  <a:gd name="T2" fmla="*/ 2147483646 w 2229"/>
                  <a:gd name="T3" fmla="*/ 2147483646 h 2591"/>
                  <a:gd name="T4" fmla="*/ 2147483646 w 2229"/>
                  <a:gd name="T5" fmla="*/ 2147483646 h 2591"/>
                  <a:gd name="T6" fmla="*/ 2147483646 w 2229"/>
                  <a:gd name="T7" fmla="*/ 0 h 2591"/>
                  <a:gd name="T8" fmla="*/ 2147483646 w 2229"/>
                  <a:gd name="T9" fmla="*/ 2147483646 h 2591"/>
                  <a:gd name="T10" fmla="*/ 2147483646 w 2229"/>
                  <a:gd name="T11" fmla="*/ 2147483646 h 2591"/>
                  <a:gd name="T12" fmla="*/ 2147483646 w 2229"/>
                  <a:gd name="T13" fmla="*/ 2147483646 h 2591"/>
                  <a:gd name="T14" fmla="*/ 2147483646 w 2229"/>
                  <a:gd name="T15" fmla="*/ 2147483646 h 2591"/>
                  <a:gd name="T16" fmla="*/ 2147483646 w 2229"/>
                  <a:gd name="T17" fmla="*/ 2147483646 h 2591"/>
                  <a:gd name="T18" fmla="*/ 2147483646 w 2229"/>
                  <a:gd name="T19" fmla="*/ 2147483646 h 2591"/>
                  <a:gd name="T20" fmla="*/ 2147483646 w 2229"/>
                  <a:gd name="T21" fmla="*/ 2147483646 h 2591"/>
                  <a:gd name="T22" fmla="*/ 2147483646 w 2229"/>
                  <a:gd name="T23" fmla="*/ 2147483646 h 2591"/>
                  <a:gd name="T24" fmla="*/ 2147483646 w 2229"/>
                  <a:gd name="T25" fmla="*/ 2147483646 h 2591"/>
                  <a:gd name="T26" fmla="*/ 2147483646 w 2229"/>
                  <a:gd name="T27" fmla="*/ 2147483646 h 2591"/>
                  <a:gd name="T28" fmla="*/ 2147483646 w 2229"/>
                  <a:gd name="T29" fmla="*/ 2147483646 h 2591"/>
                  <a:gd name="T30" fmla="*/ 2147483646 w 2229"/>
                  <a:gd name="T31" fmla="*/ 2147483646 h 2591"/>
                  <a:gd name="T32" fmla="*/ 2147483646 w 2229"/>
                  <a:gd name="T33" fmla="*/ 2147483646 h 2591"/>
                  <a:gd name="T34" fmla="*/ 2147483646 w 2229"/>
                  <a:gd name="T35" fmla="*/ 2147483646 h 2591"/>
                  <a:gd name="T36" fmla="*/ 2147483646 w 2229"/>
                  <a:gd name="T37" fmla="*/ 2147483646 h 2591"/>
                  <a:gd name="T38" fmla="*/ 2147483646 w 2229"/>
                  <a:gd name="T39" fmla="*/ 2147483646 h 2591"/>
                  <a:gd name="T40" fmla="*/ 2147483646 w 2229"/>
                  <a:gd name="T41" fmla="*/ 2147483646 h 2591"/>
                  <a:gd name="T42" fmla="*/ 2147483646 w 2229"/>
                  <a:gd name="T43" fmla="*/ 2147483646 h 2591"/>
                  <a:gd name="T44" fmla="*/ 2147483646 w 2229"/>
                  <a:gd name="T45" fmla="*/ 2147483646 h 2591"/>
                  <a:gd name="T46" fmla="*/ 2147483646 w 2229"/>
                  <a:gd name="T47" fmla="*/ 2147483646 h 2591"/>
                  <a:gd name="T48" fmla="*/ 2147483646 w 2229"/>
                  <a:gd name="T49" fmla="*/ 2147483646 h 2591"/>
                  <a:gd name="T50" fmla="*/ 2147483646 w 2229"/>
                  <a:gd name="T51" fmla="*/ 2147483646 h 2591"/>
                  <a:gd name="T52" fmla="*/ 2147483646 w 2229"/>
                  <a:gd name="T53" fmla="*/ 2147483646 h 2591"/>
                  <a:gd name="T54" fmla="*/ 2147483646 w 2229"/>
                  <a:gd name="T55" fmla="*/ 2147483646 h 2591"/>
                  <a:gd name="T56" fmla="*/ 2147483646 w 2229"/>
                  <a:gd name="T57" fmla="*/ 2147483646 h 2591"/>
                  <a:gd name="T58" fmla="*/ 2147483646 w 2229"/>
                  <a:gd name="T59" fmla="*/ 2147483646 h 2591"/>
                  <a:gd name="T60" fmla="*/ 2147483646 w 2229"/>
                  <a:gd name="T61" fmla="*/ 2147483646 h 2591"/>
                  <a:gd name="T62" fmla="*/ 2147483646 w 2229"/>
                  <a:gd name="T63" fmla="*/ 2147483646 h 2591"/>
                  <a:gd name="T64" fmla="*/ 0 w 2229"/>
                  <a:gd name="T65" fmla="*/ 2147483646 h 2591"/>
                  <a:gd name="T66" fmla="*/ 2147483646 w 2229"/>
                  <a:gd name="T67" fmla="*/ 2147483646 h 2591"/>
                  <a:gd name="T68" fmla="*/ 2147483646 w 2229"/>
                  <a:gd name="T69" fmla="*/ 2147483646 h 2591"/>
                  <a:gd name="T70" fmla="*/ 2147483646 w 2229"/>
                  <a:gd name="T71" fmla="*/ 2147483646 h 2591"/>
                  <a:gd name="T72" fmla="*/ 2147483646 w 2229"/>
                  <a:gd name="T73" fmla="*/ 2147483646 h 2591"/>
                  <a:gd name="T74" fmla="*/ 2147483646 w 2229"/>
                  <a:gd name="T75" fmla="*/ 2147483646 h 2591"/>
                  <a:gd name="T76" fmla="*/ 2147483646 w 2229"/>
                  <a:gd name="T77" fmla="*/ 2147483646 h 2591"/>
                  <a:gd name="T78" fmla="*/ 2147483646 w 2229"/>
                  <a:gd name="T79" fmla="*/ 2147483646 h 2591"/>
                  <a:gd name="T80" fmla="*/ 2147483646 w 2229"/>
                  <a:gd name="T81" fmla="*/ 2147483646 h 2591"/>
                  <a:gd name="T82" fmla="*/ 2147483646 w 2229"/>
                  <a:gd name="T83" fmla="*/ 2147483646 h 2591"/>
                  <a:gd name="T84" fmla="*/ 2147483646 w 2229"/>
                  <a:gd name="T85" fmla="*/ 2147483646 h 2591"/>
                  <a:gd name="T86" fmla="*/ 2147483646 w 2229"/>
                  <a:gd name="T87" fmla="*/ 2147483646 h 2591"/>
                  <a:gd name="T88" fmla="*/ 2147483646 w 2229"/>
                  <a:gd name="T89" fmla="*/ 2147483646 h 2591"/>
                  <a:gd name="T90" fmla="*/ 2147483646 w 2229"/>
                  <a:gd name="T91" fmla="*/ 2147483646 h 2591"/>
                  <a:gd name="T92" fmla="*/ 2147483646 w 2229"/>
                  <a:gd name="T93" fmla="*/ 2147483646 h 2591"/>
                  <a:gd name="T94" fmla="*/ 2147483646 w 2229"/>
                  <a:gd name="T95" fmla="*/ 2147483646 h 2591"/>
                  <a:gd name="T96" fmla="*/ 2147483646 w 2229"/>
                  <a:gd name="T97" fmla="*/ 2147483646 h 2591"/>
                  <a:gd name="T98" fmla="*/ 2147483646 w 2229"/>
                  <a:gd name="T99" fmla="*/ 2147483646 h 2591"/>
                  <a:gd name="T100" fmla="*/ 2147483646 w 2229"/>
                  <a:gd name="T101" fmla="*/ 2147483646 h 2591"/>
                  <a:gd name="T102" fmla="*/ 2147483646 w 2229"/>
                  <a:gd name="T103" fmla="*/ 2147483646 h 2591"/>
                  <a:gd name="T104" fmla="*/ 2147483646 w 2229"/>
                  <a:gd name="T105" fmla="*/ 2147483646 h 2591"/>
                  <a:gd name="T106" fmla="*/ 2147483646 w 2229"/>
                  <a:gd name="T107" fmla="*/ 2147483646 h 259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2229" h="2591">
                    <a:moveTo>
                      <a:pt x="2210" y="819"/>
                    </a:moveTo>
                    <a:lnTo>
                      <a:pt x="2190" y="781"/>
                    </a:lnTo>
                    <a:lnTo>
                      <a:pt x="2133" y="743"/>
                    </a:lnTo>
                    <a:lnTo>
                      <a:pt x="2095" y="743"/>
                    </a:lnTo>
                    <a:lnTo>
                      <a:pt x="2038" y="724"/>
                    </a:lnTo>
                    <a:lnTo>
                      <a:pt x="2019" y="686"/>
                    </a:lnTo>
                    <a:lnTo>
                      <a:pt x="2019" y="629"/>
                    </a:lnTo>
                    <a:lnTo>
                      <a:pt x="2076" y="419"/>
                    </a:lnTo>
                    <a:lnTo>
                      <a:pt x="2114" y="362"/>
                    </a:lnTo>
                    <a:lnTo>
                      <a:pt x="2133" y="343"/>
                    </a:lnTo>
                    <a:lnTo>
                      <a:pt x="2095" y="324"/>
                    </a:lnTo>
                    <a:lnTo>
                      <a:pt x="2076" y="324"/>
                    </a:lnTo>
                    <a:lnTo>
                      <a:pt x="2019" y="267"/>
                    </a:lnTo>
                    <a:lnTo>
                      <a:pt x="2000" y="267"/>
                    </a:lnTo>
                    <a:lnTo>
                      <a:pt x="2000" y="248"/>
                    </a:lnTo>
                    <a:lnTo>
                      <a:pt x="2000" y="228"/>
                    </a:lnTo>
                    <a:lnTo>
                      <a:pt x="2019" y="152"/>
                    </a:lnTo>
                    <a:lnTo>
                      <a:pt x="2019" y="133"/>
                    </a:lnTo>
                    <a:lnTo>
                      <a:pt x="2038" y="95"/>
                    </a:lnTo>
                    <a:lnTo>
                      <a:pt x="2038" y="38"/>
                    </a:lnTo>
                    <a:lnTo>
                      <a:pt x="2038" y="19"/>
                    </a:lnTo>
                    <a:lnTo>
                      <a:pt x="2038" y="0"/>
                    </a:lnTo>
                    <a:lnTo>
                      <a:pt x="1943" y="95"/>
                    </a:lnTo>
                    <a:lnTo>
                      <a:pt x="1924" y="95"/>
                    </a:lnTo>
                    <a:lnTo>
                      <a:pt x="1866" y="133"/>
                    </a:lnTo>
                    <a:lnTo>
                      <a:pt x="1847" y="133"/>
                    </a:lnTo>
                    <a:lnTo>
                      <a:pt x="1829" y="191"/>
                    </a:lnTo>
                    <a:lnTo>
                      <a:pt x="1809" y="209"/>
                    </a:lnTo>
                    <a:lnTo>
                      <a:pt x="1771" y="228"/>
                    </a:lnTo>
                    <a:lnTo>
                      <a:pt x="1714" y="248"/>
                    </a:lnTo>
                    <a:lnTo>
                      <a:pt x="1638" y="267"/>
                    </a:lnTo>
                    <a:lnTo>
                      <a:pt x="1580" y="267"/>
                    </a:lnTo>
                    <a:lnTo>
                      <a:pt x="1562" y="267"/>
                    </a:lnTo>
                    <a:lnTo>
                      <a:pt x="1543" y="267"/>
                    </a:lnTo>
                    <a:lnTo>
                      <a:pt x="1543" y="248"/>
                    </a:lnTo>
                    <a:lnTo>
                      <a:pt x="1524" y="248"/>
                    </a:lnTo>
                    <a:lnTo>
                      <a:pt x="1524" y="228"/>
                    </a:lnTo>
                    <a:lnTo>
                      <a:pt x="1504" y="228"/>
                    </a:lnTo>
                    <a:lnTo>
                      <a:pt x="1466" y="248"/>
                    </a:lnTo>
                    <a:lnTo>
                      <a:pt x="1448" y="248"/>
                    </a:lnTo>
                    <a:lnTo>
                      <a:pt x="1428" y="248"/>
                    </a:lnTo>
                    <a:lnTo>
                      <a:pt x="1409" y="228"/>
                    </a:lnTo>
                    <a:lnTo>
                      <a:pt x="1390" y="228"/>
                    </a:lnTo>
                    <a:lnTo>
                      <a:pt x="1371" y="209"/>
                    </a:lnTo>
                    <a:lnTo>
                      <a:pt x="1352" y="191"/>
                    </a:lnTo>
                    <a:lnTo>
                      <a:pt x="1333" y="191"/>
                    </a:lnTo>
                    <a:lnTo>
                      <a:pt x="1295" y="191"/>
                    </a:lnTo>
                    <a:lnTo>
                      <a:pt x="1276" y="191"/>
                    </a:lnTo>
                    <a:lnTo>
                      <a:pt x="1219" y="191"/>
                    </a:lnTo>
                    <a:lnTo>
                      <a:pt x="1047" y="191"/>
                    </a:lnTo>
                    <a:lnTo>
                      <a:pt x="1028" y="209"/>
                    </a:lnTo>
                    <a:lnTo>
                      <a:pt x="1009" y="209"/>
                    </a:lnTo>
                    <a:lnTo>
                      <a:pt x="1009" y="228"/>
                    </a:lnTo>
                    <a:lnTo>
                      <a:pt x="1009" y="248"/>
                    </a:lnTo>
                    <a:lnTo>
                      <a:pt x="990" y="267"/>
                    </a:lnTo>
                    <a:lnTo>
                      <a:pt x="1009" y="267"/>
                    </a:lnTo>
                    <a:lnTo>
                      <a:pt x="1047" y="267"/>
                    </a:lnTo>
                    <a:lnTo>
                      <a:pt x="1047" y="286"/>
                    </a:lnTo>
                    <a:lnTo>
                      <a:pt x="1067" y="286"/>
                    </a:lnTo>
                    <a:lnTo>
                      <a:pt x="1067" y="305"/>
                    </a:lnTo>
                    <a:lnTo>
                      <a:pt x="1067" y="324"/>
                    </a:lnTo>
                    <a:lnTo>
                      <a:pt x="1067" y="343"/>
                    </a:lnTo>
                    <a:lnTo>
                      <a:pt x="952" y="457"/>
                    </a:lnTo>
                    <a:lnTo>
                      <a:pt x="914" y="476"/>
                    </a:lnTo>
                    <a:lnTo>
                      <a:pt x="895" y="495"/>
                    </a:lnTo>
                    <a:lnTo>
                      <a:pt x="895" y="514"/>
                    </a:lnTo>
                    <a:lnTo>
                      <a:pt x="895" y="533"/>
                    </a:lnTo>
                    <a:lnTo>
                      <a:pt x="857" y="590"/>
                    </a:lnTo>
                    <a:lnTo>
                      <a:pt x="819" y="667"/>
                    </a:lnTo>
                    <a:lnTo>
                      <a:pt x="800" y="686"/>
                    </a:lnTo>
                    <a:lnTo>
                      <a:pt x="781" y="667"/>
                    </a:lnTo>
                    <a:lnTo>
                      <a:pt x="762" y="648"/>
                    </a:lnTo>
                    <a:lnTo>
                      <a:pt x="762" y="629"/>
                    </a:lnTo>
                    <a:lnTo>
                      <a:pt x="742" y="609"/>
                    </a:lnTo>
                    <a:lnTo>
                      <a:pt x="723" y="609"/>
                    </a:lnTo>
                    <a:lnTo>
                      <a:pt x="705" y="609"/>
                    </a:lnTo>
                    <a:lnTo>
                      <a:pt x="686" y="609"/>
                    </a:lnTo>
                    <a:lnTo>
                      <a:pt x="686" y="590"/>
                    </a:lnTo>
                    <a:lnTo>
                      <a:pt x="666" y="590"/>
                    </a:lnTo>
                    <a:lnTo>
                      <a:pt x="666" y="572"/>
                    </a:lnTo>
                    <a:lnTo>
                      <a:pt x="647" y="572"/>
                    </a:lnTo>
                    <a:lnTo>
                      <a:pt x="628" y="572"/>
                    </a:lnTo>
                    <a:lnTo>
                      <a:pt x="609" y="553"/>
                    </a:lnTo>
                    <a:lnTo>
                      <a:pt x="609" y="533"/>
                    </a:lnTo>
                    <a:lnTo>
                      <a:pt x="571" y="572"/>
                    </a:lnTo>
                    <a:lnTo>
                      <a:pt x="552" y="590"/>
                    </a:lnTo>
                    <a:lnTo>
                      <a:pt x="533" y="629"/>
                    </a:lnTo>
                    <a:lnTo>
                      <a:pt x="495" y="724"/>
                    </a:lnTo>
                    <a:lnTo>
                      <a:pt x="476" y="800"/>
                    </a:lnTo>
                    <a:lnTo>
                      <a:pt x="457" y="819"/>
                    </a:lnTo>
                    <a:lnTo>
                      <a:pt x="457" y="838"/>
                    </a:lnTo>
                    <a:lnTo>
                      <a:pt x="438" y="838"/>
                    </a:lnTo>
                    <a:lnTo>
                      <a:pt x="438" y="857"/>
                    </a:lnTo>
                    <a:lnTo>
                      <a:pt x="419" y="876"/>
                    </a:lnTo>
                    <a:lnTo>
                      <a:pt x="400" y="876"/>
                    </a:lnTo>
                    <a:lnTo>
                      <a:pt x="381" y="895"/>
                    </a:lnTo>
                    <a:lnTo>
                      <a:pt x="361" y="914"/>
                    </a:lnTo>
                    <a:lnTo>
                      <a:pt x="361" y="934"/>
                    </a:lnTo>
                    <a:lnTo>
                      <a:pt x="361" y="952"/>
                    </a:lnTo>
                    <a:lnTo>
                      <a:pt x="381" y="990"/>
                    </a:lnTo>
                    <a:lnTo>
                      <a:pt x="381" y="1010"/>
                    </a:lnTo>
                    <a:lnTo>
                      <a:pt x="361" y="1029"/>
                    </a:lnTo>
                    <a:lnTo>
                      <a:pt x="342" y="1029"/>
                    </a:lnTo>
                    <a:lnTo>
                      <a:pt x="342" y="1048"/>
                    </a:lnTo>
                    <a:lnTo>
                      <a:pt x="342" y="1066"/>
                    </a:lnTo>
                    <a:lnTo>
                      <a:pt x="361" y="1086"/>
                    </a:lnTo>
                    <a:lnTo>
                      <a:pt x="324" y="1143"/>
                    </a:lnTo>
                    <a:lnTo>
                      <a:pt x="285" y="1181"/>
                    </a:lnTo>
                    <a:lnTo>
                      <a:pt x="285" y="1200"/>
                    </a:lnTo>
                    <a:lnTo>
                      <a:pt x="285" y="1219"/>
                    </a:lnTo>
                    <a:lnTo>
                      <a:pt x="266" y="1238"/>
                    </a:lnTo>
                    <a:lnTo>
                      <a:pt x="247" y="1238"/>
                    </a:lnTo>
                    <a:lnTo>
                      <a:pt x="228" y="1219"/>
                    </a:lnTo>
                    <a:lnTo>
                      <a:pt x="209" y="1219"/>
                    </a:lnTo>
                    <a:lnTo>
                      <a:pt x="190" y="1238"/>
                    </a:lnTo>
                    <a:lnTo>
                      <a:pt x="171" y="1257"/>
                    </a:lnTo>
                    <a:lnTo>
                      <a:pt x="171" y="1276"/>
                    </a:lnTo>
                    <a:lnTo>
                      <a:pt x="152" y="1333"/>
                    </a:lnTo>
                    <a:lnTo>
                      <a:pt x="152" y="1352"/>
                    </a:lnTo>
                    <a:lnTo>
                      <a:pt x="152" y="1371"/>
                    </a:lnTo>
                    <a:lnTo>
                      <a:pt x="133" y="1391"/>
                    </a:lnTo>
                    <a:lnTo>
                      <a:pt x="133" y="1410"/>
                    </a:lnTo>
                    <a:lnTo>
                      <a:pt x="152" y="1410"/>
                    </a:lnTo>
                    <a:lnTo>
                      <a:pt x="152" y="1429"/>
                    </a:lnTo>
                    <a:lnTo>
                      <a:pt x="171" y="1429"/>
                    </a:lnTo>
                    <a:lnTo>
                      <a:pt x="152" y="1447"/>
                    </a:lnTo>
                    <a:lnTo>
                      <a:pt x="133" y="1505"/>
                    </a:lnTo>
                    <a:lnTo>
                      <a:pt x="152" y="1543"/>
                    </a:lnTo>
                    <a:lnTo>
                      <a:pt x="152" y="1562"/>
                    </a:lnTo>
                    <a:lnTo>
                      <a:pt x="152" y="1581"/>
                    </a:lnTo>
                    <a:lnTo>
                      <a:pt x="114" y="1581"/>
                    </a:lnTo>
                    <a:lnTo>
                      <a:pt x="95" y="1638"/>
                    </a:lnTo>
                    <a:lnTo>
                      <a:pt x="95" y="1752"/>
                    </a:lnTo>
                    <a:lnTo>
                      <a:pt x="76" y="1791"/>
                    </a:lnTo>
                    <a:lnTo>
                      <a:pt x="38" y="1791"/>
                    </a:lnTo>
                    <a:lnTo>
                      <a:pt x="57" y="1810"/>
                    </a:lnTo>
                    <a:lnTo>
                      <a:pt x="57" y="1828"/>
                    </a:lnTo>
                    <a:lnTo>
                      <a:pt x="57" y="1867"/>
                    </a:lnTo>
                    <a:lnTo>
                      <a:pt x="57" y="1886"/>
                    </a:lnTo>
                    <a:lnTo>
                      <a:pt x="76" y="1905"/>
                    </a:lnTo>
                    <a:lnTo>
                      <a:pt x="95" y="1924"/>
                    </a:lnTo>
                    <a:lnTo>
                      <a:pt x="76" y="1924"/>
                    </a:lnTo>
                    <a:lnTo>
                      <a:pt x="57" y="1962"/>
                    </a:lnTo>
                    <a:lnTo>
                      <a:pt x="38" y="1981"/>
                    </a:lnTo>
                    <a:lnTo>
                      <a:pt x="38" y="2000"/>
                    </a:lnTo>
                    <a:lnTo>
                      <a:pt x="57" y="2038"/>
                    </a:lnTo>
                    <a:lnTo>
                      <a:pt x="38" y="2076"/>
                    </a:lnTo>
                    <a:lnTo>
                      <a:pt x="38" y="2095"/>
                    </a:lnTo>
                    <a:lnTo>
                      <a:pt x="38" y="2114"/>
                    </a:lnTo>
                    <a:lnTo>
                      <a:pt x="19" y="2153"/>
                    </a:lnTo>
                    <a:lnTo>
                      <a:pt x="19" y="2172"/>
                    </a:lnTo>
                    <a:lnTo>
                      <a:pt x="19" y="2190"/>
                    </a:lnTo>
                    <a:lnTo>
                      <a:pt x="19" y="2209"/>
                    </a:lnTo>
                    <a:lnTo>
                      <a:pt x="0" y="2209"/>
                    </a:lnTo>
                    <a:lnTo>
                      <a:pt x="0" y="2229"/>
                    </a:lnTo>
                    <a:lnTo>
                      <a:pt x="19" y="2248"/>
                    </a:lnTo>
                    <a:lnTo>
                      <a:pt x="114" y="2267"/>
                    </a:lnTo>
                    <a:lnTo>
                      <a:pt x="133" y="2286"/>
                    </a:lnTo>
                    <a:lnTo>
                      <a:pt x="152" y="2286"/>
                    </a:lnTo>
                    <a:lnTo>
                      <a:pt x="152" y="2305"/>
                    </a:lnTo>
                    <a:lnTo>
                      <a:pt x="171" y="2305"/>
                    </a:lnTo>
                    <a:lnTo>
                      <a:pt x="190" y="2305"/>
                    </a:lnTo>
                    <a:lnTo>
                      <a:pt x="209" y="2286"/>
                    </a:lnTo>
                    <a:lnTo>
                      <a:pt x="228" y="2286"/>
                    </a:lnTo>
                    <a:lnTo>
                      <a:pt x="247" y="2305"/>
                    </a:lnTo>
                    <a:lnTo>
                      <a:pt x="247" y="2324"/>
                    </a:lnTo>
                    <a:lnTo>
                      <a:pt x="266" y="2324"/>
                    </a:lnTo>
                    <a:lnTo>
                      <a:pt x="285" y="2305"/>
                    </a:lnTo>
                    <a:lnTo>
                      <a:pt x="305" y="2305"/>
                    </a:lnTo>
                    <a:lnTo>
                      <a:pt x="305" y="2286"/>
                    </a:lnTo>
                    <a:lnTo>
                      <a:pt x="324" y="2286"/>
                    </a:lnTo>
                    <a:lnTo>
                      <a:pt x="342" y="2286"/>
                    </a:lnTo>
                    <a:lnTo>
                      <a:pt x="342" y="2305"/>
                    </a:lnTo>
                    <a:lnTo>
                      <a:pt x="361" y="2324"/>
                    </a:lnTo>
                    <a:lnTo>
                      <a:pt x="342" y="2324"/>
                    </a:lnTo>
                    <a:lnTo>
                      <a:pt x="342" y="2343"/>
                    </a:lnTo>
                    <a:lnTo>
                      <a:pt x="361" y="2343"/>
                    </a:lnTo>
                    <a:lnTo>
                      <a:pt x="400" y="2324"/>
                    </a:lnTo>
                    <a:lnTo>
                      <a:pt x="419" y="2324"/>
                    </a:lnTo>
                    <a:lnTo>
                      <a:pt x="419" y="2286"/>
                    </a:lnTo>
                    <a:lnTo>
                      <a:pt x="438" y="2267"/>
                    </a:lnTo>
                    <a:lnTo>
                      <a:pt x="476" y="2248"/>
                    </a:lnTo>
                    <a:lnTo>
                      <a:pt x="495" y="2267"/>
                    </a:lnTo>
                    <a:lnTo>
                      <a:pt x="533" y="2324"/>
                    </a:lnTo>
                    <a:lnTo>
                      <a:pt x="552" y="2343"/>
                    </a:lnTo>
                    <a:lnTo>
                      <a:pt x="590" y="2381"/>
                    </a:lnTo>
                    <a:lnTo>
                      <a:pt x="590" y="2400"/>
                    </a:lnTo>
                    <a:lnTo>
                      <a:pt x="609" y="2419"/>
                    </a:lnTo>
                    <a:lnTo>
                      <a:pt x="609" y="2438"/>
                    </a:lnTo>
                    <a:lnTo>
                      <a:pt x="628" y="2438"/>
                    </a:lnTo>
                    <a:lnTo>
                      <a:pt x="666" y="2438"/>
                    </a:lnTo>
                    <a:lnTo>
                      <a:pt x="705" y="2400"/>
                    </a:lnTo>
                    <a:lnTo>
                      <a:pt x="723" y="2400"/>
                    </a:lnTo>
                    <a:lnTo>
                      <a:pt x="742" y="2419"/>
                    </a:lnTo>
                    <a:lnTo>
                      <a:pt x="762" y="2419"/>
                    </a:lnTo>
                    <a:lnTo>
                      <a:pt x="781" y="2400"/>
                    </a:lnTo>
                    <a:lnTo>
                      <a:pt x="781" y="2381"/>
                    </a:lnTo>
                    <a:lnTo>
                      <a:pt x="819" y="2362"/>
                    </a:lnTo>
                    <a:lnTo>
                      <a:pt x="876" y="2362"/>
                    </a:lnTo>
                    <a:lnTo>
                      <a:pt x="933" y="2362"/>
                    </a:lnTo>
                    <a:lnTo>
                      <a:pt x="971" y="2381"/>
                    </a:lnTo>
                    <a:lnTo>
                      <a:pt x="1028" y="2457"/>
                    </a:lnTo>
                    <a:lnTo>
                      <a:pt x="1047" y="2457"/>
                    </a:lnTo>
                    <a:lnTo>
                      <a:pt x="1162" y="2457"/>
                    </a:lnTo>
                    <a:lnTo>
                      <a:pt x="1200" y="2457"/>
                    </a:lnTo>
                    <a:lnTo>
                      <a:pt x="1238" y="2476"/>
                    </a:lnTo>
                    <a:lnTo>
                      <a:pt x="1276" y="2476"/>
                    </a:lnTo>
                    <a:lnTo>
                      <a:pt x="1295" y="2495"/>
                    </a:lnTo>
                    <a:lnTo>
                      <a:pt x="1371" y="2534"/>
                    </a:lnTo>
                    <a:lnTo>
                      <a:pt x="1390" y="2553"/>
                    </a:lnTo>
                    <a:lnTo>
                      <a:pt x="1409" y="2571"/>
                    </a:lnTo>
                    <a:lnTo>
                      <a:pt x="1428" y="2590"/>
                    </a:lnTo>
                    <a:lnTo>
                      <a:pt x="1448" y="2590"/>
                    </a:lnTo>
                    <a:lnTo>
                      <a:pt x="1466" y="2571"/>
                    </a:lnTo>
                    <a:lnTo>
                      <a:pt x="1485" y="2553"/>
                    </a:lnTo>
                    <a:lnTo>
                      <a:pt x="1485" y="2514"/>
                    </a:lnTo>
                    <a:lnTo>
                      <a:pt x="1485" y="2495"/>
                    </a:lnTo>
                    <a:lnTo>
                      <a:pt x="1485" y="2457"/>
                    </a:lnTo>
                    <a:lnTo>
                      <a:pt x="1543" y="2381"/>
                    </a:lnTo>
                    <a:lnTo>
                      <a:pt x="1562" y="2362"/>
                    </a:lnTo>
                    <a:lnTo>
                      <a:pt x="1562" y="2305"/>
                    </a:lnTo>
                    <a:lnTo>
                      <a:pt x="1562" y="2286"/>
                    </a:lnTo>
                    <a:lnTo>
                      <a:pt x="1580" y="2286"/>
                    </a:lnTo>
                    <a:lnTo>
                      <a:pt x="1580" y="2248"/>
                    </a:lnTo>
                    <a:lnTo>
                      <a:pt x="1600" y="2209"/>
                    </a:lnTo>
                    <a:lnTo>
                      <a:pt x="1600" y="2153"/>
                    </a:lnTo>
                    <a:lnTo>
                      <a:pt x="1676" y="2000"/>
                    </a:lnTo>
                    <a:lnTo>
                      <a:pt x="1676" y="1981"/>
                    </a:lnTo>
                    <a:lnTo>
                      <a:pt x="1676" y="1924"/>
                    </a:lnTo>
                    <a:lnTo>
                      <a:pt x="1676" y="1905"/>
                    </a:lnTo>
                    <a:lnTo>
                      <a:pt x="1695" y="1905"/>
                    </a:lnTo>
                    <a:lnTo>
                      <a:pt x="1714" y="1886"/>
                    </a:lnTo>
                    <a:lnTo>
                      <a:pt x="1733" y="1867"/>
                    </a:lnTo>
                    <a:lnTo>
                      <a:pt x="1733" y="1848"/>
                    </a:lnTo>
                    <a:lnTo>
                      <a:pt x="1733" y="1828"/>
                    </a:lnTo>
                    <a:lnTo>
                      <a:pt x="1733" y="1810"/>
                    </a:lnTo>
                    <a:lnTo>
                      <a:pt x="1752" y="1791"/>
                    </a:lnTo>
                    <a:lnTo>
                      <a:pt x="1771" y="1772"/>
                    </a:lnTo>
                    <a:lnTo>
                      <a:pt x="1771" y="1714"/>
                    </a:lnTo>
                    <a:lnTo>
                      <a:pt x="1771" y="1696"/>
                    </a:lnTo>
                    <a:lnTo>
                      <a:pt x="1790" y="1696"/>
                    </a:lnTo>
                    <a:lnTo>
                      <a:pt x="1809" y="1676"/>
                    </a:lnTo>
                    <a:lnTo>
                      <a:pt x="1829" y="1600"/>
                    </a:lnTo>
                    <a:lnTo>
                      <a:pt x="1847" y="1581"/>
                    </a:lnTo>
                    <a:lnTo>
                      <a:pt x="1866" y="1581"/>
                    </a:lnTo>
                    <a:lnTo>
                      <a:pt x="1924" y="1543"/>
                    </a:lnTo>
                    <a:lnTo>
                      <a:pt x="1924" y="1505"/>
                    </a:lnTo>
                    <a:lnTo>
                      <a:pt x="1961" y="1410"/>
                    </a:lnTo>
                    <a:lnTo>
                      <a:pt x="1961" y="1391"/>
                    </a:lnTo>
                    <a:lnTo>
                      <a:pt x="1981" y="1371"/>
                    </a:lnTo>
                    <a:lnTo>
                      <a:pt x="2000" y="1371"/>
                    </a:lnTo>
                    <a:lnTo>
                      <a:pt x="2019" y="1371"/>
                    </a:lnTo>
                    <a:lnTo>
                      <a:pt x="2038" y="1371"/>
                    </a:lnTo>
                    <a:lnTo>
                      <a:pt x="2057" y="1352"/>
                    </a:lnTo>
                    <a:lnTo>
                      <a:pt x="2057" y="1333"/>
                    </a:lnTo>
                    <a:lnTo>
                      <a:pt x="2057" y="1295"/>
                    </a:lnTo>
                    <a:lnTo>
                      <a:pt x="2057" y="1276"/>
                    </a:lnTo>
                    <a:lnTo>
                      <a:pt x="2076" y="1238"/>
                    </a:lnTo>
                    <a:lnTo>
                      <a:pt x="2133" y="1162"/>
                    </a:lnTo>
                    <a:lnTo>
                      <a:pt x="2152" y="1124"/>
                    </a:lnTo>
                    <a:lnTo>
                      <a:pt x="2171" y="1010"/>
                    </a:lnTo>
                    <a:lnTo>
                      <a:pt x="2190" y="971"/>
                    </a:lnTo>
                    <a:lnTo>
                      <a:pt x="2210" y="934"/>
                    </a:lnTo>
                    <a:lnTo>
                      <a:pt x="2228" y="876"/>
                    </a:lnTo>
                    <a:lnTo>
                      <a:pt x="2210" y="819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95" name="Freeform 77">
                <a:extLst>
                  <a:ext uri="{FF2B5EF4-FFF2-40B4-BE49-F238E27FC236}">
                    <a16:creationId xmlns:a16="http://schemas.microsoft.com/office/drawing/2014/main" id="{E8C44524-C606-4547-AB4B-56E4675A3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95613" y="8682038"/>
                <a:ext cx="3800475" cy="3121025"/>
              </a:xfrm>
              <a:custGeom>
                <a:avLst/>
                <a:gdLst>
                  <a:gd name="T0" fmla="*/ 2147483646 w 10555"/>
                  <a:gd name="T1" fmla="*/ 2147483646 h 8668"/>
                  <a:gd name="T2" fmla="*/ 2147483646 w 10555"/>
                  <a:gd name="T3" fmla="*/ 2147483646 h 8668"/>
                  <a:gd name="T4" fmla="*/ 2147483646 w 10555"/>
                  <a:gd name="T5" fmla="*/ 2147483646 h 8668"/>
                  <a:gd name="T6" fmla="*/ 2147483646 w 10555"/>
                  <a:gd name="T7" fmla="*/ 2147483646 h 8668"/>
                  <a:gd name="T8" fmla="*/ 2147483646 w 10555"/>
                  <a:gd name="T9" fmla="*/ 2147483646 h 8668"/>
                  <a:gd name="T10" fmla="*/ 2147483646 w 10555"/>
                  <a:gd name="T11" fmla="*/ 2147483646 h 8668"/>
                  <a:gd name="T12" fmla="*/ 2147483646 w 10555"/>
                  <a:gd name="T13" fmla="*/ 2147483646 h 8668"/>
                  <a:gd name="T14" fmla="*/ 2147483646 w 10555"/>
                  <a:gd name="T15" fmla="*/ 2147483646 h 8668"/>
                  <a:gd name="T16" fmla="*/ 2147483646 w 10555"/>
                  <a:gd name="T17" fmla="*/ 2147483646 h 8668"/>
                  <a:gd name="T18" fmla="*/ 2147483646 w 10555"/>
                  <a:gd name="T19" fmla="*/ 2147483646 h 8668"/>
                  <a:gd name="T20" fmla="*/ 2147483646 w 10555"/>
                  <a:gd name="T21" fmla="*/ 2147483646 h 8668"/>
                  <a:gd name="T22" fmla="*/ 2147483646 w 10555"/>
                  <a:gd name="T23" fmla="*/ 2147483646 h 8668"/>
                  <a:gd name="T24" fmla="*/ 2147483646 w 10555"/>
                  <a:gd name="T25" fmla="*/ 2147483646 h 8668"/>
                  <a:gd name="T26" fmla="*/ 2147483646 w 10555"/>
                  <a:gd name="T27" fmla="*/ 2147483646 h 8668"/>
                  <a:gd name="T28" fmla="*/ 2147483646 w 10555"/>
                  <a:gd name="T29" fmla="*/ 2147483646 h 8668"/>
                  <a:gd name="T30" fmla="*/ 2147483646 w 10555"/>
                  <a:gd name="T31" fmla="*/ 2147483646 h 8668"/>
                  <a:gd name="T32" fmla="*/ 2147483646 w 10555"/>
                  <a:gd name="T33" fmla="*/ 2147483646 h 8668"/>
                  <a:gd name="T34" fmla="*/ 2147483646 w 10555"/>
                  <a:gd name="T35" fmla="*/ 2147483646 h 8668"/>
                  <a:gd name="T36" fmla="*/ 2147483646 w 10555"/>
                  <a:gd name="T37" fmla="*/ 2147483646 h 8668"/>
                  <a:gd name="T38" fmla="*/ 2147483646 w 10555"/>
                  <a:gd name="T39" fmla="*/ 2147483646 h 8668"/>
                  <a:gd name="T40" fmla="*/ 2147483646 w 10555"/>
                  <a:gd name="T41" fmla="*/ 2147483646 h 8668"/>
                  <a:gd name="T42" fmla="*/ 2147483646 w 10555"/>
                  <a:gd name="T43" fmla="*/ 2147483646 h 8668"/>
                  <a:gd name="T44" fmla="*/ 2147483646 w 10555"/>
                  <a:gd name="T45" fmla="*/ 2147483646 h 8668"/>
                  <a:gd name="T46" fmla="*/ 2147483646 w 10555"/>
                  <a:gd name="T47" fmla="*/ 2147483646 h 8668"/>
                  <a:gd name="T48" fmla="*/ 2147483646 w 10555"/>
                  <a:gd name="T49" fmla="*/ 2147483646 h 8668"/>
                  <a:gd name="T50" fmla="*/ 2147483646 w 10555"/>
                  <a:gd name="T51" fmla="*/ 2147483646 h 8668"/>
                  <a:gd name="T52" fmla="*/ 2147483646 w 10555"/>
                  <a:gd name="T53" fmla="*/ 2147483646 h 8668"/>
                  <a:gd name="T54" fmla="*/ 2147483646 w 10555"/>
                  <a:gd name="T55" fmla="*/ 2147483646 h 8668"/>
                  <a:gd name="T56" fmla="*/ 2147483646 w 10555"/>
                  <a:gd name="T57" fmla="*/ 2147483646 h 8668"/>
                  <a:gd name="T58" fmla="*/ 2147483646 w 10555"/>
                  <a:gd name="T59" fmla="*/ 2147483646 h 8668"/>
                  <a:gd name="T60" fmla="*/ 2147483646 w 10555"/>
                  <a:gd name="T61" fmla="*/ 2147483646 h 8668"/>
                  <a:gd name="T62" fmla="*/ 2147483646 w 10555"/>
                  <a:gd name="T63" fmla="*/ 2147483646 h 8668"/>
                  <a:gd name="T64" fmla="*/ 2147483646 w 10555"/>
                  <a:gd name="T65" fmla="*/ 2147483646 h 8668"/>
                  <a:gd name="T66" fmla="*/ 2147483646 w 10555"/>
                  <a:gd name="T67" fmla="*/ 2147483646 h 8668"/>
                  <a:gd name="T68" fmla="*/ 2147483646 w 10555"/>
                  <a:gd name="T69" fmla="*/ 2147483646 h 8668"/>
                  <a:gd name="T70" fmla="*/ 2147483646 w 10555"/>
                  <a:gd name="T71" fmla="*/ 2147483646 h 8668"/>
                  <a:gd name="T72" fmla="*/ 2147483646 w 10555"/>
                  <a:gd name="T73" fmla="*/ 2147483646 h 8668"/>
                  <a:gd name="T74" fmla="*/ 2147483646 w 10555"/>
                  <a:gd name="T75" fmla="*/ 2147483646 h 8668"/>
                  <a:gd name="T76" fmla="*/ 2147483646 w 10555"/>
                  <a:gd name="T77" fmla="*/ 2147483646 h 8668"/>
                  <a:gd name="T78" fmla="*/ 2147483646 w 10555"/>
                  <a:gd name="T79" fmla="*/ 2147483646 h 8668"/>
                  <a:gd name="T80" fmla="*/ 2147483646 w 10555"/>
                  <a:gd name="T81" fmla="*/ 2147483646 h 8668"/>
                  <a:gd name="T82" fmla="*/ 2147483646 w 10555"/>
                  <a:gd name="T83" fmla="*/ 2147483646 h 8668"/>
                  <a:gd name="T84" fmla="*/ 2147483646 w 10555"/>
                  <a:gd name="T85" fmla="*/ 2147483646 h 8668"/>
                  <a:gd name="T86" fmla="*/ 2147483646 w 10555"/>
                  <a:gd name="T87" fmla="*/ 2147483646 h 8668"/>
                  <a:gd name="T88" fmla="*/ 2147483646 w 10555"/>
                  <a:gd name="T89" fmla="*/ 2147483646 h 8668"/>
                  <a:gd name="T90" fmla="*/ 2147483646 w 10555"/>
                  <a:gd name="T91" fmla="*/ 2147483646 h 8668"/>
                  <a:gd name="T92" fmla="*/ 2147483646 w 10555"/>
                  <a:gd name="T93" fmla="*/ 2147483646 h 8668"/>
                  <a:gd name="T94" fmla="*/ 2147483646 w 10555"/>
                  <a:gd name="T95" fmla="*/ 2147483646 h 8668"/>
                  <a:gd name="T96" fmla="*/ 2147483646 w 10555"/>
                  <a:gd name="T97" fmla="*/ 2147483646 h 8668"/>
                  <a:gd name="T98" fmla="*/ 2147483646 w 10555"/>
                  <a:gd name="T99" fmla="*/ 2147483646 h 8668"/>
                  <a:gd name="T100" fmla="*/ 2147483646 w 10555"/>
                  <a:gd name="T101" fmla="*/ 2147483646 h 8668"/>
                  <a:gd name="T102" fmla="*/ 2147483646 w 10555"/>
                  <a:gd name="T103" fmla="*/ 2147483646 h 8668"/>
                  <a:gd name="T104" fmla="*/ 2147483646 w 10555"/>
                  <a:gd name="T105" fmla="*/ 2147483646 h 8668"/>
                  <a:gd name="T106" fmla="*/ 2147483646 w 10555"/>
                  <a:gd name="T107" fmla="*/ 2147483646 h 8668"/>
                  <a:gd name="T108" fmla="*/ 2147483646 w 10555"/>
                  <a:gd name="T109" fmla="*/ 2147483646 h 8668"/>
                  <a:gd name="T110" fmla="*/ 2147483646 w 10555"/>
                  <a:gd name="T111" fmla="*/ 2147483646 h 8668"/>
                  <a:gd name="T112" fmla="*/ 2147483646 w 10555"/>
                  <a:gd name="T113" fmla="*/ 2147483646 h 8668"/>
                  <a:gd name="T114" fmla="*/ 2147483646 w 10555"/>
                  <a:gd name="T115" fmla="*/ 2147483646 h 8668"/>
                  <a:gd name="T116" fmla="*/ 2147483646 w 10555"/>
                  <a:gd name="T117" fmla="*/ 2147483646 h 8668"/>
                  <a:gd name="T118" fmla="*/ 2147483646 w 10555"/>
                  <a:gd name="T119" fmla="*/ 2147483646 h 8668"/>
                  <a:gd name="T120" fmla="*/ 2147483646 w 10555"/>
                  <a:gd name="T121" fmla="*/ 2147483646 h 8668"/>
                  <a:gd name="T122" fmla="*/ 2147483646 w 10555"/>
                  <a:gd name="T123" fmla="*/ 2147483646 h 8668"/>
                  <a:gd name="T124" fmla="*/ 2147483646 w 10555"/>
                  <a:gd name="T125" fmla="*/ 2147483646 h 866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0555" h="8668">
                    <a:moveTo>
                      <a:pt x="10554" y="3467"/>
                    </a:moveTo>
                    <a:lnTo>
                      <a:pt x="10535" y="3429"/>
                    </a:lnTo>
                    <a:lnTo>
                      <a:pt x="10496" y="3409"/>
                    </a:lnTo>
                    <a:lnTo>
                      <a:pt x="10477" y="3390"/>
                    </a:lnTo>
                    <a:lnTo>
                      <a:pt x="10458" y="3390"/>
                    </a:lnTo>
                    <a:lnTo>
                      <a:pt x="10439" y="3372"/>
                    </a:lnTo>
                    <a:lnTo>
                      <a:pt x="10401" y="3353"/>
                    </a:lnTo>
                    <a:lnTo>
                      <a:pt x="10382" y="3333"/>
                    </a:lnTo>
                    <a:lnTo>
                      <a:pt x="10325" y="3314"/>
                    </a:lnTo>
                    <a:lnTo>
                      <a:pt x="10306" y="3314"/>
                    </a:lnTo>
                    <a:lnTo>
                      <a:pt x="10287" y="3295"/>
                    </a:lnTo>
                    <a:lnTo>
                      <a:pt x="10287" y="3276"/>
                    </a:lnTo>
                    <a:lnTo>
                      <a:pt x="10268" y="3200"/>
                    </a:lnTo>
                    <a:lnTo>
                      <a:pt x="10249" y="3181"/>
                    </a:lnTo>
                    <a:lnTo>
                      <a:pt x="10230" y="3181"/>
                    </a:lnTo>
                    <a:lnTo>
                      <a:pt x="10230" y="3162"/>
                    </a:lnTo>
                    <a:lnTo>
                      <a:pt x="10173" y="3162"/>
                    </a:lnTo>
                    <a:lnTo>
                      <a:pt x="10154" y="3143"/>
                    </a:lnTo>
                    <a:lnTo>
                      <a:pt x="10134" y="3143"/>
                    </a:lnTo>
                    <a:lnTo>
                      <a:pt x="10134" y="3124"/>
                    </a:lnTo>
                    <a:lnTo>
                      <a:pt x="10115" y="3105"/>
                    </a:lnTo>
                    <a:lnTo>
                      <a:pt x="10115" y="3048"/>
                    </a:lnTo>
                    <a:lnTo>
                      <a:pt x="10096" y="3028"/>
                    </a:lnTo>
                    <a:lnTo>
                      <a:pt x="10078" y="3009"/>
                    </a:lnTo>
                    <a:lnTo>
                      <a:pt x="10058" y="3028"/>
                    </a:lnTo>
                    <a:lnTo>
                      <a:pt x="10039" y="3028"/>
                    </a:lnTo>
                    <a:lnTo>
                      <a:pt x="10039" y="3048"/>
                    </a:lnTo>
                    <a:lnTo>
                      <a:pt x="10020" y="3048"/>
                    </a:lnTo>
                    <a:lnTo>
                      <a:pt x="10020" y="3067"/>
                    </a:lnTo>
                    <a:lnTo>
                      <a:pt x="10039" y="3067"/>
                    </a:lnTo>
                    <a:lnTo>
                      <a:pt x="10020" y="3086"/>
                    </a:lnTo>
                    <a:lnTo>
                      <a:pt x="10001" y="3086"/>
                    </a:lnTo>
                    <a:lnTo>
                      <a:pt x="9963" y="3086"/>
                    </a:lnTo>
                    <a:lnTo>
                      <a:pt x="9944" y="3067"/>
                    </a:lnTo>
                    <a:lnTo>
                      <a:pt x="9925" y="3067"/>
                    </a:lnTo>
                    <a:lnTo>
                      <a:pt x="9925" y="3048"/>
                    </a:lnTo>
                    <a:lnTo>
                      <a:pt x="9944" y="3028"/>
                    </a:lnTo>
                    <a:lnTo>
                      <a:pt x="9963" y="3028"/>
                    </a:lnTo>
                    <a:lnTo>
                      <a:pt x="9982" y="3009"/>
                    </a:lnTo>
                    <a:lnTo>
                      <a:pt x="10001" y="3009"/>
                    </a:lnTo>
                    <a:lnTo>
                      <a:pt x="10001" y="2991"/>
                    </a:lnTo>
                    <a:lnTo>
                      <a:pt x="10020" y="2991"/>
                    </a:lnTo>
                    <a:lnTo>
                      <a:pt x="10020" y="2972"/>
                    </a:lnTo>
                    <a:lnTo>
                      <a:pt x="10020" y="2952"/>
                    </a:lnTo>
                    <a:lnTo>
                      <a:pt x="10020" y="2933"/>
                    </a:lnTo>
                    <a:lnTo>
                      <a:pt x="9982" y="2933"/>
                    </a:lnTo>
                    <a:lnTo>
                      <a:pt x="9963" y="2933"/>
                    </a:lnTo>
                    <a:lnTo>
                      <a:pt x="9944" y="2914"/>
                    </a:lnTo>
                    <a:lnTo>
                      <a:pt x="9944" y="2895"/>
                    </a:lnTo>
                    <a:lnTo>
                      <a:pt x="9963" y="2895"/>
                    </a:lnTo>
                    <a:lnTo>
                      <a:pt x="9982" y="2857"/>
                    </a:lnTo>
                    <a:lnTo>
                      <a:pt x="10001" y="2857"/>
                    </a:lnTo>
                    <a:lnTo>
                      <a:pt x="10039" y="2876"/>
                    </a:lnTo>
                    <a:lnTo>
                      <a:pt x="10058" y="2876"/>
                    </a:lnTo>
                    <a:lnTo>
                      <a:pt x="10078" y="2876"/>
                    </a:lnTo>
                    <a:lnTo>
                      <a:pt x="10096" y="2857"/>
                    </a:lnTo>
                    <a:lnTo>
                      <a:pt x="10096" y="2838"/>
                    </a:lnTo>
                    <a:lnTo>
                      <a:pt x="10096" y="2762"/>
                    </a:lnTo>
                    <a:lnTo>
                      <a:pt x="10115" y="2743"/>
                    </a:lnTo>
                    <a:lnTo>
                      <a:pt x="10115" y="2724"/>
                    </a:lnTo>
                    <a:lnTo>
                      <a:pt x="10115" y="2705"/>
                    </a:lnTo>
                    <a:lnTo>
                      <a:pt x="10115" y="2667"/>
                    </a:lnTo>
                    <a:lnTo>
                      <a:pt x="10078" y="2591"/>
                    </a:lnTo>
                    <a:lnTo>
                      <a:pt x="10078" y="2571"/>
                    </a:lnTo>
                    <a:lnTo>
                      <a:pt x="10058" y="2571"/>
                    </a:lnTo>
                    <a:lnTo>
                      <a:pt x="9944" y="2571"/>
                    </a:lnTo>
                    <a:lnTo>
                      <a:pt x="9944" y="2552"/>
                    </a:lnTo>
                    <a:lnTo>
                      <a:pt x="9944" y="2495"/>
                    </a:lnTo>
                    <a:lnTo>
                      <a:pt x="9944" y="2476"/>
                    </a:lnTo>
                    <a:lnTo>
                      <a:pt x="9944" y="2457"/>
                    </a:lnTo>
                    <a:lnTo>
                      <a:pt x="9963" y="2438"/>
                    </a:lnTo>
                    <a:lnTo>
                      <a:pt x="9963" y="2419"/>
                    </a:lnTo>
                    <a:lnTo>
                      <a:pt x="9982" y="2419"/>
                    </a:lnTo>
                    <a:lnTo>
                      <a:pt x="10058" y="2419"/>
                    </a:lnTo>
                    <a:lnTo>
                      <a:pt x="10078" y="2400"/>
                    </a:lnTo>
                    <a:lnTo>
                      <a:pt x="10096" y="2400"/>
                    </a:lnTo>
                    <a:lnTo>
                      <a:pt x="10115" y="2381"/>
                    </a:lnTo>
                    <a:lnTo>
                      <a:pt x="10134" y="2362"/>
                    </a:lnTo>
                    <a:lnTo>
                      <a:pt x="10154" y="2343"/>
                    </a:lnTo>
                    <a:lnTo>
                      <a:pt x="10173" y="2343"/>
                    </a:lnTo>
                    <a:lnTo>
                      <a:pt x="10191" y="2324"/>
                    </a:lnTo>
                    <a:lnTo>
                      <a:pt x="10210" y="2324"/>
                    </a:lnTo>
                    <a:lnTo>
                      <a:pt x="10210" y="2305"/>
                    </a:lnTo>
                    <a:lnTo>
                      <a:pt x="10191" y="2266"/>
                    </a:lnTo>
                    <a:lnTo>
                      <a:pt x="10191" y="2248"/>
                    </a:lnTo>
                    <a:lnTo>
                      <a:pt x="10191" y="2229"/>
                    </a:lnTo>
                    <a:lnTo>
                      <a:pt x="10191" y="2134"/>
                    </a:lnTo>
                    <a:lnTo>
                      <a:pt x="10191" y="2114"/>
                    </a:lnTo>
                    <a:lnTo>
                      <a:pt x="10210" y="2095"/>
                    </a:lnTo>
                    <a:lnTo>
                      <a:pt x="10210" y="2076"/>
                    </a:lnTo>
                    <a:lnTo>
                      <a:pt x="10210" y="2057"/>
                    </a:lnTo>
                    <a:lnTo>
                      <a:pt x="10210" y="2038"/>
                    </a:lnTo>
                    <a:lnTo>
                      <a:pt x="10191" y="2038"/>
                    </a:lnTo>
                    <a:lnTo>
                      <a:pt x="10210" y="1962"/>
                    </a:lnTo>
                    <a:lnTo>
                      <a:pt x="10210" y="1943"/>
                    </a:lnTo>
                    <a:lnTo>
                      <a:pt x="10191" y="1943"/>
                    </a:lnTo>
                    <a:lnTo>
                      <a:pt x="10173" y="1924"/>
                    </a:lnTo>
                    <a:lnTo>
                      <a:pt x="10154" y="1924"/>
                    </a:lnTo>
                    <a:lnTo>
                      <a:pt x="10134" y="1924"/>
                    </a:lnTo>
                    <a:lnTo>
                      <a:pt x="10096" y="1943"/>
                    </a:lnTo>
                    <a:lnTo>
                      <a:pt x="10096" y="1962"/>
                    </a:lnTo>
                    <a:lnTo>
                      <a:pt x="10078" y="1962"/>
                    </a:lnTo>
                    <a:lnTo>
                      <a:pt x="10058" y="1962"/>
                    </a:lnTo>
                    <a:lnTo>
                      <a:pt x="10039" y="1962"/>
                    </a:lnTo>
                    <a:lnTo>
                      <a:pt x="10039" y="1943"/>
                    </a:lnTo>
                    <a:lnTo>
                      <a:pt x="10039" y="1924"/>
                    </a:lnTo>
                    <a:lnTo>
                      <a:pt x="10058" y="1905"/>
                    </a:lnTo>
                    <a:lnTo>
                      <a:pt x="10058" y="1885"/>
                    </a:lnTo>
                    <a:lnTo>
                      <a:pt x="10115" y="1867"/>
                    </a:lnTo>
                    <a:lnTo>
                      <a:pt x="10134" y="1848"/>
                    </a:lnTo>
                    <a:lnTo>
                      <a:pt x="10134" y="1829"/>
                    </a:lnTo>
                    <a:lnTo>
                      <a:pt x="10134" y="1809"/>
                    </a:lnTo>
                    <a:lnTo>
                      <a:pt x="10115" y="1695"/>
                    </a:lnTo>
                    <a:lnTo>
                      <a:pt x="10115" y="1562"/>
                    </a:lnTo>
                    <a:lnTo>
                      <a:pt x="10115" y="1543"/>
                    </a:lnTo>
                    <a:lnTo>
                      <a:pt x="10115" y="1524"/>
                    </a:lnTo>
                    <a:lnTo>
                      <a:pt x="10115" y="1505"/>
                    </a:lnTo>
                    <a:lnTo>
                      <a:pt x="10096" y="1486"/>
                    </a:lnTo>
                    <a:lnTo>
                      <a:pt x="10078" y="1486"/>
                    </a:lnTo>
                    <a:lnTo>
                      <a:pt x="10058" y="1505"/>
                    </a:lnTo>
                    <a:lnTo>
                      <a:pt x="10039" y="1505"/>
                    </a:lnTo>
                    <a:lnTo>
                      <a:pt x="10020" y="1505"/>
                    </a:lnTo>
                    <a:lnTo>
                      <a:pt x="10001" y="1486"/>
                    </a:lnTo>
                    <a:lnTo>
                      <a:pt x="9982" y="1467"/>
                    </a:lnTo>
                    <a:lnTo>
                      <a:pt x="9963" y="1428"/>
                    </a:lnTo>
                    <a:lnTo>
                      <a:pt x="9963" y="1409"/>
                    </a:lnTo>
                    <a:lnTo>
                      <a:pt x="9963" y="1391"/>
                    </a:lnTo>
                    <a:lnTo>
                      <a:pt x="9963" y="1372"/>
                    </a:lnTo>
                    <a:lnTo>
                      <a:pt x="9982" y="1314"/>
                    </a:lnTo>
                    <a:lnTo>
                      <a:pt x="9982" y="1238"/>
                    </a:lnTo>
                    <a:lnTo>
                      <a:pt x="10001" y="1219"/>
                    </a:lnTo>
                    <a:lnTo>
                      <a:pt x="10001" y="1200"/>
                    </a:lnTo>
                    <a:lnTo>
                      <a:pt x="10001" y="1181"/>
                    </a:lnTo>
                    <a:lnTo>
                      <a:pt x="10020" y="1181"/>
                    </a:lnTo>
                    <a:lnTo>
                      <a:pt x="10115" y="1124"/>
                    </a:lnTo>
                    <a:lnTo>
                      <a:pt x="10210" y="1067"/>
                    </a:lnTo>
                    <a:lnTo>
                      <a:pt x="10230" y="1067"/>
                    </a:lnTo>
                    <a:lnTo>
                      <a:pt x="10249" y="1028"/>
                    </a:lnTo>
                    <a:lnTo>
                      <a:pt x="10268" y="991"/>
                    </a:lnTo>
                    <a:lnTo>
                      <a:pt x="10268" y="914"/>
                    </a:lnTo>
                    <a:lnTo>
                      <a:pt x="10249" y="933"/>
                    </a:lnTo>
                    <a:lnTo>
                      <a:pt x="10230" y="952"/>
                    </a:lnTo>
                    <a:lnTo>
                      <a:pt x="10210" y="952"/>
                    </a:lnTo>
                    <a:lnTo>
                      <a:pt x="10191" y="952"/>
                    </a:lnTo>
                    <a:lnTo>
                      <a:pt x="10058" y="857"/>
                    </a:lnTo>
                    <a:lnTo>
                      <a:pt x="10020" y="857"/>
                    </a:lnTo>
                    <a:lnTo>
                      <a:pt x="10001" y="857"/>
                    </a:lnTo>
                    <a:lnTo>
                      <a:pt x="9982" y="857"/>
                    </a:lnTo>
                    <a:lnTo>
                      <a:pt x="9963" y="857"/>
                    </a:lnTo>
                    <a:lnTo>
                      <a:pt x="9944" y="857"/>
                    </a:lnTo>
                    <a:lnTo>
                      <a:pt x="9925" y="857"/>
                    </a:lnTo>
                    <a:lnTo>
                      <a:pt x="9906" y="857"/>
                    </a:lnTo>
                    <a:lnTo>
                      <a:pt x="9906" y="838"/>
                    </a:lnTo>
                    <a:lnTo>
                      <a:pt x="9925" y="800"/>
                    </a:lnTo>
                    <a:lnTo>
                      <a:pt x="9944" y="800"/>
                    </a:lnTo>
                    <a:lnTo>
                      <a:pt x="9944" y="781"/>
                    </a:lnTo>
                    <a:lnTo>
                      <a:pt x="9944" y="762"/>
                    </a:lnTo>
                    <a:lnTo>
                      <a:pt x="9925" y="762"/>
                    </a:lnTo>
                    <a:lnTo>
                      <a:pt x="9925" y="743"/>
                    </a:lnTo>
                    <a:lnTo>
                      <a:pt x="9906" y="724"/>
                    </a:lnTo>
                    <a:lnTo>
                      <a:pt x="9829" y="686"/>
                    </a:lnTo>
                    <a:lnTo>
                      <a:pt x="9811" y="666"/>
                    </a:lnTo>
                    <a:lnTo>
                      <a:pt x="9811" y="648"/>
                    </a:lnTo>
                    <a:lnTo>
                      <a:pt x="9811" y="629"/>
                    </a:lnTo>
                    <a:lnTo>
                      <a:pt x="9811" y="610"/>
                    </a:lnTo>
                    <a:lnTo>
                      <a:pt x="9753" y="610"/>
                    </a:lnTo>
                    <a:lnTo>
                      <a:pt x="9715" y="590"/>
                    </a:lnTo>
                    <a:lnTo>
                      <a:pt x="9658" y="552"/>
                    </a:lnTo>
                    <a:lnTo>
                      <a:pt x="9639" y="534"/>
                    </a:lnTo>
                    <a:lnTo>
                      <a:pt x="9620" y="534"/>
                    </a:lnTo>
                    <a:lnTo>
                      <a:pt x="9620" y="552"/>
                    </a:lnTo>
                    <a:lnTo>
                      <a:pt x="9544" y="571"/>
                    </a:lnTo>
                    <a:lnTo>
                      <a:pt x="9525" y="590"/>
                    </a:lnTo>
                    <a:lnTo>
                      <a:pt x="9506" y="610"/>
                    </a:lnTo>
                    <a:lnTo>
                      <a:pt x="9411" y="648"/>
                    </a:lnTo>
                    <a:lnTo>
                      <a:pt x="9392" y="648"/>
                    </a:lnTo>
                    <a:lnTo>
                      <a:pt x="9372" y="648"/>
                    </a:lnTo>
                    <a:lnTo>
                      <a:pt x="9372" y="629"/>
                    </a:lnTo>
                    <a:lnTo>
                      <a:pt x="9353" y="629"/>
                    </a:lnTo>
                    <a:lnTo>
                      <a:pt x="9334" y="648"/>
                    </a:lnTo>
                    <a:lnTo>
                      <a:pt x="9316" y="648"/>
                    </a:lnTo>
                    <a:lnTo>
                      <a:pt x="9316" y="666"/>
                    </a:lnTo>
                    <a:lnTo>
                      <a:pt x="9296" y="666"/>
                    </a:lnTo>
                    <a:lnTo>
                      <a:pt x="9277" y="666"/>
                    </a:lnTo>
                    <a:lnTo>
                      <a:pt x="9258" y="666"/>
                    </a:lnTo>
                    <a:lnTo>
                      <a:pt x="9239" y="686"/>
                    </a:lnTo>
                    <a:lnTo>
                      <a:pt x="9220" y="686"/>
                    </a:lnTo>
                    <a:lnTo>
                      <a:pt x="9201" y="666"/>
                    </a:lnTo>
                    <a:lnTo>
                      <a:pt x="9182" y="648"/>
                    </a:lnTo>
                    <a:lnTo>
                      <a:pt x="9182" y="629"/>
                    </a:lnTo>
                    <a:lnTo>
                      <a:pt x="9163" y="610"/>
                    </a:lnTo>
                    <a:lnTo>
                      <a:pt x="9144" y="590"/>
                    </a:lnTo>
                    <a:lnTo>
                      <a:pt x="9125" y="590"/>
                    </a:lnTo>
                    <a:lnTo>
                      <a:pt x="9106" y="590"/>
                    </a:lnTo>
                    <a:lnTo>
                      <a:pt x="9030" y="610"/>
                    </a:lnTo>
                    <a:lnTo>
                      <a:pt x="8991" y="590"/>
                    </a:lnTo>
                    <a:lnTo>
                      <a:pt x="8972" y="590"/>
                    </a:lnTo>
                    <a:lnTo>
                      <a:pt x="8954" y="610"/>
                    </a:lnTo>
                    <a:lnTo>
                      <a:pt x="8935" y="629"/>
                    </a:lnTo>
                    <a:lnTo>
                      <a:pt x="8915" y="648"/>
                    </a:lnTo>
                    <a:lnTo>
                      <a:pt x="8896" y="648"/>
                    </a:lnTo>
                    <a:lnTo>
                      <a:pt x="8858" y="666"/>
                    </a:lnTo>
                    <a:lnTo>
                      <a:pt x="8839" y="666"/>
                    </a:lnTo>
                    <a:lnTo>
                      <a:pt x="8839" y="648"/>
                    </a:lnTo>
                    <a:lnTo>
                      <a:pt x="8820" y="629"/>
                    </a:lnTo>
                    <a:lnTo>
                      <a:pt x="8820" y="610"/>
                    </a:lnTo>
                    <a:lnTo>
                      <a:pt x="8820" y="590"/>
                    </a:lnTo>
                    <a:lnTo>
                      <a:pt x="8801" y="552"/>
                    </a:lnTo>
                    <a:lnTo>
                      <a:pt x="8763" y="534"/>
                    </a:lnTo>
                    <a:lnTo>
                      <a:pt x="8744" y="495"/>
                    </a:lnTo>
                    <a:lnTo>
                      <a:pt x="8725" y="476"/>
                    </a:lnTo>
                    <a:lnTo>
                      <a:pt x="8668" y="457"/>
                    </a:lnTo>
                    <a:lnTo>
                      <a:pt x="8649" y="457"/>
                    </a:lnTo>
                    <a:lnTo>
                      <a:pt x="8630" y="457"/>
                    </a:lnTo>
                    <a:lnTo>
                      <a:pt x="8610" y="457"/>
                    </a:lnTo>
                    <a:lnTo>
                      <a:pt x="8591" y="457"/>
                    </a:lnTo>
                    <a:lnTo>
                      <a:pt x="8554" y="457"/>
                    </a:lnTo>
                    <a:lnTo>
                      <a:pt x="8515" y="457"/>
                    </a:lnTo>
                    <a:lnTo>
                      <a:pt x="8496" y="438"/>
                    </a:lnTo>
                    <a:lnTo>
                      <a:pt x="8458" y="419"/>
                    </a:lnTo>
                    <a:lnTo>
                      <a:pt x="8439" y="419"/>
                    </a:lnTo>
                    <a:lnTo>
                      <a:pt x="8439" y="438"/>
                    </a:lnTo>
                    <a:lnTo>
                      <a:pt x="8420" y="438"/>
                    </a:lnTo>
                    <a:lnTo>
                      <a:pt x="8420" y="457"/>
                    </a:lnTo>
                    <a:lnTo>
                      <a:pt x="8420" y="495"/>
                    </a:lnTo>
                    <a:lnTo>
                      <a:pt x="8401" y="495"/>
                    </a:lnTo>
                    <a:lnTo>
                      <a:pt x="8382" y="514"/>
                    </a:lnTo>
                    <a:lnTo>
                      <a:pt x="8344" y="514"/>
                    </a:lnTo>
                    <a:lnTo>
                      <a:pt x="8268" y="552"/>
                    </a:lnTo>
                    <a:lnTo>
                      <a:pt x="8229" y="552"/>
                    </a:lnTo>
                    <a:lnTo>
                      <a:pt x="8115" y="571"/>
                    </a:lnTo>
                    <a:lnTo>
                      <a:pt x="8058" y="590"/>
                    </a:lnTo>
                    <a:lnTo>
                      <a:pt x="8039" y="610"/>
                    </a:lnTo>
                    <a:lnTo>
                      <a:pt x="8020" y="610"/>
                    </a:lnTo>
                    <a:lnTo>
                      <a:pt x="8020" y="629"/>
                    </a:lnTo>
                    <a:lnTo>
                      <a:pt x="8039" y="648"/>
                    </a:lnTo>
                    <a:lnTo>
                      <a:pt x="8039" y="666"/>
                    </a:lnTo>
                    <a:lnTo>
                      <a:pt x="8039" y="686"/>
                    </a:lnTo>
                    <a:lnTo>
                      <a:pt x="8020" y="705"/>
                    </a:lnTo>
                    <a:lnTo>
                      <a:pt x="8001" y="705"/>
                    </a:lnTo>
                    <a:lnTo>
                      <a:pt x="7963" y="705"/>
                    </a:lnTo>
                    <a:lnTo>
                      <a:pt x="7925" y="724"/>
                    </a:lnTo>
                    <a:lnTo>
                      <a:pt x="7868" y="724"/>
                    </a:lnTo>
                    <a:lnTo>
                      <a:pt x="7792" y="743"/>
                    </a:lnTo>
                    <a:lnTo>
                      <a:pt x="7772" y="743"/>
                    </a:lnTo>
                    <a:lnTo>
                      <a:pt x="7734" y="743"/>
                    </a:lnTo>
                    <a:lnTo>
                      <a:pt x="7658" y="743"/>
                    </a:lnTo>
                    <a:lnTo>
                      <a:pt x="7563" y="724"/>
                    </a:lnTo>
                    <a:lnTo>
                      <a:pt x="7525" y="705"/>
                    </a:lnTo>
                    <a:lnTo>
                      <a:pt x="7525" y="686"/>
                    </a:lnTo>
                    <a:lnTo>
                      <a:pt x="7506" y="686"/>
                    </a:lnTo>
                    <a:lnTo>
                      <a:pt x="7487" y="686"/>
                    </a:lnTo>
                    <a:lnTo>
                      <a:pt x="7467" y="686"/>
                    </a:lnTo>
                    <a:lnTo>
                      <a:pt x="7449" y="686"/>
                    </a:lnTo>
                    <a:lnTo>
                      <a:pt x="7449" y="705"/>
                    </a:lnTo>
                    <a:lnTo>
                      <a:pt x="7430" y="705"/>
                    </a:lnTo>
                    <a:lnTo>
                      <a:pt x="7411" y="705"/>
                    </a:lnTo>
                    <a:lnTo>
                      <a:pt x="7391" y="705"/>
                    </a:lnTo>
                    <a:lnTo>
                      <a:pt x="7391" y="686"/>
                    </a:lnTo>
                    <a:lnTo>
                      <a:pt x="7391" y="648"/>
                    </a:lnTo>
                    <a:lnTo>
                      <a:pt x="7391" y="629"/>
                    </a:lnTo>
                    <a:lnTo>
                      <a:pt x="7372" y="610"/>
                    </a:lnTo>
                    <a:lnTo>
                      <a:pt x="7372" y="571"/>
                    </a:lnTo>
                    <a:lnTo>
                      <a:pt x="7372" y="552"/>
                    </a:lnTo>
                    <a:lnTo>
                      <a:pt x="7353" y="552"/>
                    </a:lnTo>
                    <a:lnTo>
                      <a:pt x="7315" y="552"/>
                    </a:lnTo>
                    <a:lnTo>
                      <a:pt x="7296" y="552"/>
                    </a:lnTo>
                    <a:lnTo>
                      <a:pt x="7277" y="552"/>
                    </a:lnTo>
                    <a:lnTo>
                      <a:pt x="7239" y="590"/>
                    </a:lnTo>
                    <a:lnTo>
                      <a:pt x="7182" y="629"/>
                    </a:lnTo>
                    <a:lnTo>
                      <a:pt x="7106" y="629"/>
                    </a:lnTo>
                    <a:lnTo>
                      <a:pt x="7086" y="648"/>
                    </a:lnTo>
                    <a:lnTo>
                      <a:pt x="7086" y="666"/>
                    </a:lnTo>
                    <a:lnTo>
                      <a:pt x="7068" y="686"/>
                    </a:lnTo>
                    <a:lnTo>
                      <a:pt x="7030" y="724"/>
                    </a:lnTo>
                    <a:lnTo>
                      <a:pt x="7010" y="743"/>
                    </a:lnTo>
                    <a:lnTo>
                      <a:pt x="6954" y="762"/>
                    </a:lnTo>
                    <a:lnTo>
                      <a:pt x="6877" y="800"/>
                    </a:lnTo>
                    <a:lnTo>
                      <a:pt x="6725" y="857"/>
                    </a:lnTo>
                    <a:lnTo>
                      <a:pt x="6705" y="857"/>
                    </a:lnTo>
                    <a:lnTo>
                      <a:pt x="6687" y="857"/>
                    </a:lnTo>
                    <a:lnTo>
                      <a:pt x="6668" y="857"/>
                    </a:lnTo>
                    <a:lnTo>
                      <a:pt x="6592" y="819"/>
                    </a:lnTo>
                    <a:lnTo>
                      <a:pt x="6573" y="819"/>
                    </a:lnTo>
                    <a:lnTo>
                      <a:pt x="6553" y="838"/>
                    </a:lnTo>
                    <a:lnTo>
                      <a:pt x="6515" y="857"/>
                    </a:lnTo>
                    <a:lnTo>
                      <a:pt x="6477" y="876"/>
                    </a:lnTo>
                    <a:lnTo>
                      <a:pt x="6458" y="876"/>
                    </a:lnTo>
                    <a:lnTo>
                      <a:pt x="6439" y="857"/>
                    </a:lnTo>
                    <a:lnTo>
                      <a:pt x="6401" y="857"/>
                    </a:lnTo>
                    <a:lnTo>
                      <a:pt x="6382" y="857"/>
                    </a:lnTo>
                    <a:lnTo>
                      <a:pt x="6363" y="857"/>
                    </a:lnTo>
                    <a:lnTo>
                      <a:pt x="6344" y="876"/>
                    </a:lnTo>
                    <a:lnTo>
                      <a:pt x="6325" y="876"/>
                    </a:lnTo>
                    <a:lnTo>
                      <a:pt x="6306" y="876"/>
                    </a:lnTo>
                    <a:lnTo>
                      <a:pt x="6287" y="876"/>
                    </a:lnTo>
                    <a:lnTo>
                      <a:pt x="6287" y="857"/>
                    </a:lnTo>
                    <a:lnTo>
                      <a:pt x="6268" y="838"/>
                    </a:lnTo>
                    <a:lnTo>
                      <a:pt x="6248" y="838"/>
                    </a:lnTo>
                    <a:lnTo>
                      <a:pt x="6229" y="838"/>
                    </a:lnTo>
                    <a:lnTo>
                      <a:pt x="6211" y="857"/>
                    </a:lnTo>
                    <a:lnTo>
                      <a:pt x="6192" y="857"/>
                    </a:lnTo>
                    <a:lnTo>
                      <a:pt x="6192" y="838"/>
                    </a:lnTo>
                    <a:lnTo>
                      <a:pt x="6192" y="819"/>
                    </a:lnTo>
                    <a:lnTo>
                      <a:pt x="6153" y="762"/>
                    </a:lnTo>
                    <a:lnTo>
                      <a:pt x="6115" y="724"/>
                    </a:lnTo>
                    <a:lnTo>
                      <a:pt x="6115" y="705"/>
                    </a:lnTo>
                    <a:lnTo>
                      <a:pt x="6115" y="686"/>
                    </a:lnTo>
                    <a:lnTo>
                      <a:pt x="6115" y="666"/>
                    </a:lnTo>
                    <a:lnTo>
                      <a:pt x="6134" y="666"/>
                    </a:lnTo>
                    <a:lnTo>
                      <a:pt x="6134" y="648"/>
                    </a:lnTo>
                    <a:lnTo>
                      <a:pt x="6153" y="648"/>
                    </a:lnTo>
                    <a:lnTo>
                      <a:pt x="6287" y="666"/>
                    </a:lnTo>
                    <a:lnTo>
                      <a:pt x="6287" y="648"/>
                    </a:lnTo>
                    <a:lnTo>
                      <a:pt x="6306" y="648"/>
                    </a:lnTo>
                    <a:lnTo>
                      <a:pt x="6306" y="629"/>
                    </a:lnTo>
                    <a:lnTo>
                      <a:pt x="6287" y="610"/>
                    </a:lnTo>
                    <a:lnTo>
                      <a:pt x="6287" y="590"/>
                    </a:lnTo>
                    <a:lnTo>
                      <a:pt x="6287" y="571"/>
                    </a:lnTo>
                    <a:lnTo>
                      <a:pt x="6287" y="552"/>
                    </a:lnTo>
                    <a:lnTo>
                      <a:pt x="6268" y="438"/>
                    </a:lnTo>
                    <a:lnTo>
                      <a:pt x="6268" y="419"/>
                    </a:lnTo>
                    <a:lnTo>
                      <a:pt x="6248" y="419"/>
                    </a:lnTo>
                    <a:lnTo>
                      <a:pt x="6229" y="400"/>
                    </a:lnTo>
                    <a:lnTo>
                      <a:pt x="6211" y="400"/>
                    </a:lnTo>
                    <a:lnTo>
                      <a:pt x="6211" y="381"/>
                    </a:lnTo>
                    <a:lnTo>
                      <a:pt x="6192" y="362"/>
                    </a:lnTo>
                    <a:lnTo>
                      <a:pt x="6172" y="343"/>
                    </a:lnTo>
                    <a:lnTo>
                      <a:pt x="6153" y="343"/>
                    </a:lnTo>
                    <a:lnTo>
                      <a:pt x="6001" y="343"/>
                    </a:lnTo>
                    <a:lnTo>
                      <a:pt x="5982" y="343"/>
                    </a:lnTo>
                    <a:lnTo>
                      <a:pt x="5963" y="362"/>
                    </a:lnTo>
                    <a:lnTo>
                      <a:pt x="5944" y="381"/>
                    </a:lnTo>
                    <a:lnTo>
                      <a:pt x="5906" y="400"/>
                    </a:lnTo>
                    <a:lnTo>
                      <a:pt x="5887" y="400"/>
                    </a:lnTo>
                    <a:lnTo>
                      <a:pt x="5887" y="419"/>
                    </a:lnTo>
                    <a:lnTo>
                      <a:pt x="5867" y="419"/>
                    </a:lnTo>
                    <a:lnTo>
                      <a:pt x="5867" y="438"/>
                    </a:lnTo>
                    <a:lnTo>
                      <a:pt x="5848" y="438"/>
                    </a:lnTo>
                    <a:lnTo>
                      <a:pt x="5830" y="438"/>
                    </a:lnTo>
                    <a:lnTo>
                      <a:pt x="5811" y="419"/>
                    </a:lnTo>
                    <a:lnTo>
                      <a:pt x="5791" y="400"/>
                    </a:lnTo>
                    <a:lnTo>
                      <a:pt x="5715" y="400"/>
                    </a:lnTo>
                    <a:lnTo>
                      <a:pt x="5658" y="419"/>
                    </a:lnTo>
                    <a:lnTo>
                      <a:pt x="5601" y="457"/>
                    </a:lnTo>
                    <a:lnTo>
                      <a:pt x="5468" y="552"/>
                    </a:lnTo>
                    <a:lnTo>
                      <a:pt x="5449" y="552"/>
                    </a:lnTo>
                    <a:lnTo>
                      <a:pt x="5372" y="552"/>
                    </a:lnTo>
                    <a:lnTo>
                      <a:pt x="5334" y="571"/>
                    </a:lnTo>
                    <a:lnTo>
                      <a:pt x="5315" y="610"/>
                    </a:lnTo>
                    <a:lnTo>
                      <a:pt x="5296" y="648"/>
                    </a:lnTo>
                    <a:lnTo>
                      <a:pt x="5296" y="666"/>
                    </a:lnTo>
                    <a:lnTo>
                      <a:pt x="5296" y="705"/>
                    </a:lnTo>
                    <a:lnTo>
                      <a:pt x="5296" y="724"/>
                    </a:lnTo>
                    <a:lnTo>
                      <a:pt x="5277" y="743"/>
                    </a:lnTo>
                    <a:lnTo>
                      <a:pt x="5277" y="762"/>
                    </a:lnTo>
                    <a:lnTo>
                      <a:pt x="5258" y="762"/>
                    </a:lnTo>
                    <a:lnTo>
                      <a:pt x="5258" y="781"/>
                    </a:lnTo>
                    <a:lnTo>
                      <a:pt x="5220" y="838"/>
                    </a:lnTo>
                    <a:lnTo>
                      <a:pt x="5220" y="857"/>
                    </a:lnTo>
                    <a:lnTo>
                      <a:pt x="5201" y="857"/>
                    </a:lnTo>
                    <a:lnTo>
                      <a:pt x="5144" y="895"/>
                    </a:lnTo>
                    <a:lnTo>
                      <a:pt x="5125" y="914"/>
                    </a:lnTo>
                    <a:lnTo>
                      <a:pt x="5105" y="933"/>
                    </a:lnTo>
                    <a:lnTo>
                      <a:pt x="5105" y="952"/>
                    </a:lnTo>
                    <a:lnTo>
                      <a:pt x="5105" y="971"/>
                    </a:lnTo>
                    <a:lnTo>
                      <a:pt x="5125" y="991"/>
                    </a:lnTo>
                    <a:lnTo>
                      <a:pt x="5125" y="1067"/>
                    </a:lnTo>
                    <a:lnTo>
                      <a:pt x="5125" y="1086"/>
                    </a:lnTo>
                    <a:lnTo>
                      <a:pt x="5105" y="1105"/>
                    </a:lnTo>
                    <a:lnTo>
                      <a:pt x="5087" y="1124"/>
                    </a:lnTo>
                    <a:lnTo>
                      <a:pt x="5068" y="1124"/>
                    </a:lnTo>
                    <a:lnTo>
                      <a:pt x="4991" y="1143"/>
                    </a:lnTo>
                    <a:lnTo>
                      <a:pt x="4953" y="1143"/>
                    </a:lnTo>
                    <a:lnTo>
                      <a:pt x="4934" y="1162"/>
                    </a:lnTo>
                    <a:lnTo>
                      <a:pt x="4915" y="1181"/>
                    </a:lnTo>
                    <a:lnTo>
                      <a:pt x="4896" y="1200"/>
                    </a:lnTo>
                    <a:lnTo>
                      <a:pt x="4858" y="1238"/>
                    </a:lnTo>
                    <a:lnTo>
                      <a:pt x="4858" y="1257"/>
                    </a:lnTo>
                    <a:lnTo>
                      <a:pt x="4820" y="1276"/>
                    </a:lnTo>
                    <a:lnTo>
                      <a:pt x="4782" y="1276"/>
                    </a:lnTo>
                    <a:lnTo>
                      <a:pt x="4706" y="1295"/>
                    </a:lnTo>
                    <a:lnTo>
                      <a:pt x="4648" y="1295"/>
                    </a:lnTo>
                    <a:lnTo>
                      <a:pt x="4534" y="1276"/>
                    </a:lnTo>
                    <a:lnTo>
                      <a:pt x="4496" y="1276"/>
                    </a:lnTo>
                    <a:lnTo>
                      <a:pt x="4477" y="1257"/>
                    </a:lnTo>
                    <a:lnTo>
                      <a:pt x="4439" y="1200"/>
                    </a:lnTo>
                    <a:lnTo>
                      <a:pt x="4420" y="1181"/>
                    </a:lnTo>
                    <a:lnTo>
                      <a:pt x="4420" y="1162"/>
                    </a:lnTo>
                    <a:lnTo>
                      <a:pt x="4439" y="1162"/>
                    </a:lnTo>
                    <a:lnTo>
                      <a:pt x="4458" y="1162"/>
                    </a:lnTo>
                    <a:lnTo>
                      <a:pt x="4477" y="1162"/>
                    </a:lnTo>
                    <a:lnTo>
                      <a:pt x="4477" y="1143"/>
                    </a:lnTo>
                    <a:lnTo>
                      <a:pt x="4458" y="1086"/>
                    </a:lnTo>
                    <a:lnTo>
                      <a:pt x="4458" y="1010"/>
                    </a:lnTo>
                    <a:lnTo>
                      <a:pt x="4420" y="952"/>
                    </a:lnTo>
                    <a:lnTo>
                      <a:pt x="4420" y="914"/>
                    </a:lnTo>
                    <a:lnTo>
                      <a:pt x="4401" y="895"/>
                    </a:lnTo>
                    <a:lnTo>
                      <a:pt x="4382" y="895"/>
                    </a:lnTo>
                    <a:lnTo>
                      <a:pt x="4363" y="895"/>
                    </a:lnTo>
                    <a:lnTo>
                      <a:pt x="4344" y="895"/>
                    </a:lnTo>
                    <a:lnTo>
                      <a:pt x="4267" y="876"/>
                    </a:lnTo>
                    <a:lnTo>
                      <a:pt x="4230" y="857"/>
                    </a:lnTo>
                    <a:lnTo>
                      <a:pt x="4211" y="857"/>
                    </a:lnTo>
                    <a:lnTo>
                      <a:pt x="4172" y="857"/>
                    </a:lnTo>
                    <a:lnTo>
                      <a:pt x="4134" y="857"/>
                    </a:lnTo>
                    <a:lnTo>
                      <a:pt x="4058" y="876"/>
                    </a:lnTo>
                    <a:lnTo>
                      <a:pt x="3925" y="876"/>
                    </a:lnTo>
                    <a:lnTo>
                      <a:pt x="3867" y="876"/>
                    </a:lnTo>
                    <a:lnTo>
                      <a:pt x="3810" y="876"/>
                    </a:lnTo>
                    <a:lnTo>
                      <a:pt x="3791" y="876"/>
                    </a:lnTo>
                    <a:lnTo>
                      <a:pt x="3772" y="876"/>
                    </a:lnTo>
                    <a:lnTo>
                      <a:pt x="3734" y="876"/>
                    </a:lnTo>
                    <a:lnTo>
                      <a:pt x="3696" y="895"/>
                    </a:lnTo>
                    <a:lnTo>
                      <a:pt x="3677" y="895"/>
                    </a:lnTo>
                    <a:lnTo>
                      <a:pt x="3620" y="895"/>
                    </a:lnTo>
                    <a:lnTo>
                      <a:pt x="3505" y="895"/>
                    </a:lnTo>
                    <a:lnTo>
                      <a:pt x="3486" y="876"/>
                    </a:lnTo>
                    <a:lnTo>
                      <a:pt x="3468" y="876"/>
                    </a:lnTo>
                    <a:lnTo>
                      <a:pt x="3449" y="876"/>
                    </a:lnTo>
                    <a:lnTo>
                      <a:pt x="3410" y="876"/>
                    </a:lnTo>
                    <a:lnTo>
                      <a:pt x="3277" y="857"/>
                    </a:lnTo>
                    <a:lnTo>
                      <a:pt x="3201" y="819"/>
                    </a:lnTo>
                    <a:lnTo>
                      <a:pt x="3182" y="800"/>
                    </a:lnTo>
                    <a:lnTo>
                      <a:pt x="3163" y="781"/>
                    </a:lnTo>
                    <a:lnTo>
                      <a:pt x="3144" y="743"/>
                    </a:lnTo>
                    <a:lnTo>
                      <a:pt x="3106" y="666"/>
                    </a:lnTo>
                    <a:lnTo>
                      <a:pt x="3068" y="648"/>
                    </a:lnTo>
                    <a:lnTo>
                      <a:pt x="3068" y="629"/>
                    </a:lnTo>
                    <a:lnTo>
                      <a:pt x="3029" y="610"/>
                    </a:lnTo>
                    <a:lnTo>
                      <a:pt x="3010" y="610"/>
                    </a:lnTo>
                    <a:lnTo>
                      <a:pt x="2953" y="610"/>
                    </a:lnTo>
                    <a:lnTo>
                      <a:pt x="2934" y="610"/>
                    </a:lnTo>
                    <a:lnTo>
                      <a:pt x="2915" y="590"/>
                    </a:lnTo>
                    <a:lnTo>
                      <a:pt x="2896" y="571"/>
                    </a:lnTo>
                    <a:lnTo>
                      <a:pt x="2877" y="571"/>
                    </a:lnTo>
                    <a:lnTo>
                      <a:pt x="2839" y="552"/>
                    </a:lnTo>
                    <a:lnTo>
                      <a:pt x="2820" y="552"/>
                    </a:lnTo>
                    <a:lnTo>
                      <a:pt x="2706" y="571"/>
                    </a:lnTo>
                    <a:lnTo>
                      <a:pt x="2667" y="571"/>
                    </a:lnTo>
                    <a:lnTo>
                      <a:pt x="2629" y="571"/>
                    </a:lnTo>
                    <a:lnTo>
                      <a:pt x="2629" y="552"/>
                    </a:lnTo>
                    <a:lnTo>
                      <a:pt x="2611" y="552"/>
                    </a:lnTo>
                    <a:lnTo>
                      <a:pt x="2591" y="534"/>
                    </a:lnTo>
                    <a:lnTo>
                      <a:pt x="2572" y="514"/>
                    </a:lnTo>
                    <a:lnTo>
                      <a:pt x="2515" y="495"/>
                    </a:lnTo>
                    <a:lnTo>
                      <a:pt x="2496" y="495"/>
                    </a:lnTo>
                    <a:lnTo>
                      <a:pt x="2458" y="457"/>
                    </a:lnTo>
                    <a:lnTo>
                      <a:pt x="2420" y="438"/>
                    </a:lnTo>
                    <a:lnTo>
                      <a:pt x="2401" y="419"/>
                    </a:lnTo>
                    <a:lnTo>
                      <a:pt x="2382" y="400"/>
                    </a:lnTo>
                    <a:lnTo>
                      <a:pt x="2382" y="362"/>
                    </a:lnTo>
                    <a:lnTo>
                      <a:pt x="2382" y="343"/>
                    </a:lnTo>
                    <a:lnTo>
                      <a:pt x="2362" y="305"/>
                    </a:lnTo>
                    <a:lnTo>
                      <a:pt x="2362" y="285"/>
                    </a:lnTo>
                    <a:lnTo>
                      <a:pt x="2362" y="153"/>
                    </a:lnTo>
                    <a:lnTo>
                      <a:pt x="2362" y="133"/>
                    </a:lnTo>
                    <a:lnTo>
                      <a:pt x="2362" y="95"/>
                    </a:lnTo>
                    <a:lnTo>
                      <a:pt x="2286" y="19"/>
                    </a:lnTo>
                    <a:lnTo>
                      <a:pt x="2248" y="0"/>
                    </a:lnTo>
                    <a:lnTo>
                      <a:pt x="2230" y="0"/>
                    </a:lnTo>
                    <a:lnTo>
                      <a:pt x="2191" y="38"/>
                    </a:lnTo>
                    <a:lnTo>
                      <a:pt x="2172" y="57"/>
                    </a:lnTo>
                    <a:lnTo>
                      <a:pt x="2134" y="57"/>
                    </a:lnTo>
                    <a:lnTo>
                      <a:pt x="2134" y="76"/>
                    </a:lnTo>
                    <a:lnTo>
                      <a:pt x="2115" y="76"/>
                    </a:lnTo>
                    <a:lnTo>
                      <a:pt x="2096" y="76"/>
                    </a:lnTo>
                    <a:lnTo>
                      <a:pt x="2096" y="95"/>
                    </a:lnTo>
                    <a:lnTo>
                      <a:pt x="2077" y="114"/>
                    </a:lnTo>
                    <a:lnTo>
                      <a:pt x="2058" y="133"/>
                    </a:lnTo>
                    <a:lnTo>
                      <a:pt x="2020" y="133"/>
                    </a:lnTo>
                    <a:lnTo>
                      <a:pt x="2001" y="133"/>
                    </a:lnTo>
                    <a:lnTo>
                      <a:pt x="1963" y="133"/>
                    </a:lnTo>
                    <a:lnTo>
                      <a:pt x="1925" y="95"/>
                    </a:lnTo>
                    <a:lnTo>
                      <a:pt x="1905" y="95"/>
                    </a:lnTo>
                    <a:lnTo>
                      <a:pt x="1810" y="114"/>
                    </a:lnTo>
                    <a:lnTo>
                      <a:pt x="1696" y="171"/>
                    </a:lnTo>
                    <a:lnTo>
                      <a:pt x="1696" y="190"/>
                    </a:lnTo>
                    <a:lnTo>
                      <a:pt x="1658" y="209"/>
                    </a:lnTo>
                    <a:lnTo>
                      <a:pt x="1620" y="209"/>
                    </a:lnTo>
                    <a:lnTo>
                      <a:pt x="1601" y="209"/>
                    </a:lnTo>
                    <a:lnTo>
                      <a:pt x="1563" y="229"/>
                    </a:lnTo>
                    <a:lnTo>
                      <a:pt x="1524" y="248"/>
                    </a:lnTo>
                    <a:lnTo>
                      <a:pt x="1505" y="248"/>
                    </a:lnTo>
                    <a:lnTo>
                      <a:pt x="1487" y="248"/>
                    </a:lnTo>
                    <a:lnTo>
                      <a:pt x="1468" y="285"/>
                    </a:lnTo>
                    <a:lnTo>
                      <a:pt x="1468" y="305"/>
                    </a:lnTo>
                    <a:lnTo>
                      <a:pt x="1487" y="343"/>
                    </a:lnTo>
                    <a:lnTo>
                      <a:pt x="1487" y="362"/>
                    </a:lnTo>
                    <a:lnTo>
                      <a:pt x="1487" y="381"/>
                    </a:lnTo>
                    <a:lnTo>
                      <a:pt x="1487" y="400"/>
                    </a:lnTo>
                    <a:lnTo>
                      <a:pt x="1505" y="419"/>
                    </a:lnTo>
                    <a:lnTo>
                      <a:pt x="1505" y="438"/>
                    </a:lnTo>
                    <a:lnTo>
                      <a:pt x="1524" y="438"/>
                    </a:lnTo>
                    <a:lnTo>
                      <a:pt x="1524" y="457"/>
                    </a:lnTo>
                    <a:lnTo>
                      <a:pt x="1505" y="514"/>
                    </a:lnTo>
                    <a:lnTo>
                      <a:pt x="1487" y="534"/>
                    </a:lnTo>
                    <a:lnTo>
                      <a:pt x="1468" y="534"/>
                    </a:lnTo>
                    <a:lnTo>
                      <a:pt x="1429" y="552"/>
                    </a:lnTo>
                    <a:lnTo>
                      <a:pt x="1410" y="552"/>
                    </a:lnTo>
                    <a:lnTo>
                      <a:pt x="1410" y="571"/>
                    </a:lnTo>
                    <a:lnTo>
                      <a:pt x="1429" y="590"/>
                    </a:lnTo>
                    <a:lnTo>
                      <a:pt x="1468" y="648"/>
                    </a:lnTo>
                    <a:lnTo>
                      <a:pt x="1487" y="666"/>
                    </a:lnTo>
                    <a:lnTo>
                      <a:pt x="1487" y="686"/>
                    </a:lnTo>
                    <a:lnTo>
                      <a:pt x="1505" y="705"/>
                    </a:lnTo>
                    <a:lnTo>
                      <a:pt x="1544" y="686"/>
                    </a:lnTo>
                    <a:lnTo>
                      <a:pt x="1639" y="666"/>
                    </a:lnTo>
                    <a:lnTo>
                      <a:pt x="1677" y="648"/>
                    </a:lnTo>
                    <a:lnTo>
                      <a:pt x="1734" y="648"/>
                    </a:lnTo>
                    <a:lnTo>
                      <a:pt x="1753" y="629"/>
                    </a:lnTo>
                    <a:lnTo>
                      <a:pt x="1772" y="629"/>
                    </a:lnTo>
                    <a:lnTo>
                      <a:pt x="1868" y="648"/>
                    </a:lnTo>
                    <a:lnTo>
                      <a:pt x="1886" y="648"/>
                    </a:lnTo>
                    <a:lnTo>
                      <a:pt x="1886" y="629"/>
                    </a:lnTo>
                    <a:lnTo>
                      <a:pt x="1905" y="629"/>
                    </a:lnTo>
                    <a:lnTo>
                      <a:pt x="1925" y="629"/>
                    </a:lnTo>
                    <a:lnTo>
                      <a:pt x="1944" y="629"/>
                    </a:lnTo>
                    <a:lnTo>
                      <a:pt x="1963" y="648"/>
                    </a:lnTo>
                    <a:lnTo>
                      <a:pt x="1982" y="648"/>
                    </a:lnTo>
                    <a:lnTo>
                      <a:pt x="2020" y="648"/>
                    </a:lnTo>
                    <a:lnTo>
                      <a:pt x="2039" y="648"/>
                    </a:lnTo>
                    <a:lnTo>
                      <a:pt x="2058" y="629"/>
                    </a:lnTo>
                    <a:lnTo>
                      <a:pt x="2077" y="629"/>
                    </a:lnTo>
                    <a:lnTo>
                      <a:pt x="2077" y="610"/>
                    </a:lnTo>
                    <a:lnTo>
                      <a:pt x="2096" y="610"/>
                    </a:lnTo>
                    <a:lnTo>
                      <a:pt x="2096" y="629"/>
                    </a:lnTo>
                    <a:lnTo>
                      <a:pt x="2115" y="629"/>
                    </a:lnTo>
                    <a:lnTo>
                      <a:pt x="2115" y="648"/>
                    </a:lnTo>
                    <a:lnTo>
                      <a:pt x="2115" y="666"/>
                    </a:lnTo>
                    <a:lnTo>
                      <a:pt x="2115" y="686"/>
                    </a:lnTo>
                    <a:lnTo>
                      <a:pt x="2115" y="705"/>
                    </a:lnTo>
                    <a:lnTo>
                      <a:pt x="2096" y="705"/>
                    </a:lnTo>
                    <a:lnTo>
                      <a:pt x="2077" y="724"/>
                    </a:lnTo>
                    <a:lnTo>
                      <a:pt x="2039" y="743"/>
                    </a:lnTo>
                    <a:lnTo>
                      <a:pt x="1868" y="781"/>
                    </a:lnTo>
                    <a:lnTo>
                      <a:pt x="1849" y="781"/>
                    </a:lnTo>
                    <a:lnTo>
                      <a:pt x="1810" y="762"/>
                    </a:lnTo>
                    <a:lnTo>
                      <a:pt x="1791" y="762"/>
                    </a:lnTo>
                    <a:lnTo>
                      <a:pt x="1772" y="781"/>
                    </a:lnTo>
                    <a:lnTo>
                      <a:pt x="1734" y="819"/>
                    </a:lnTo>
                    <a:lnTo>
                      <a:pt x="1715" y="838"/>
                    </a:lnTo>
                    <a:lnTo>
                      <a:pt x="1696" y="838"/>
                    </a:lnTo>
                    <a:lnTo>
                      <a:pt x="1677" y="857"/>
                    </a:lnTo>
                    <a:lnTo>
                      <a:pt x="1658" y="895"/>
                    </a:lnTo>
                    <a:lnTo>
                      <a:pt x="1639" y="971"/>
                    </a:lnTo>
                    <a:lnTo>
                      <a:pt x="1620" y="1010"/>
                    </a:lnTo>
                    <a:lnTo>
                      <a:pt x="1544" y="1028"/>
                    </a:lnTo>
                    <a:lnTo>
                      <a:pt x="1524" y="1047"/>
                    </a:lnTo>
                    <a:lnTo>
                      <a:pt x="1524" y="1028"/>
                    </a:lnTo>
                    <a:lnTo>
                      <a:pt x="1505" y="1010"/>
                    </a:lnTo>
                    <a:lnTo>
                      <a:pt x="1487" y="1010"/>
                    </a:lnTo>
                    <a:lnTo>
                      <a:pt x="1468" y="1047"/>
                    </a:lnTo>
                    <a:lnTo>
                      <a:pt x="1448" y="1105"/>
                    </a:lnTo>
                    <a:lnTo>
                      <a:pt x="1429" y="1124"/>
                    </a:lnTo>
                    <a:lnTo>
                      <a:pt x="1410" y="1143"/>
                    </a:lnTo>
                    <a:lnTo>
                      <a:pt x="1391" y="1143"/>
                    </a:lnTo>
                    <a:lnTo>
                      <a:pt x="1372" y="1143"/>
                    </a:lnTo>
                    <a:lnTo>
                      <a:pt x="1372" y="1162"/>
                    </a:lnTo>
                    <a:lnTo>
                      <a:pt x="1353" y="1181"/>
                    </a:lnTo>
                    <a:lnTo>
                      <a:pt x="1334" y="1181"/>
                    </a:lnTo>
                    <a:lnTo>
                      <a:pt x="1315" y="1162"/>
                    </a:lnTo>
                    <a:lnTo>
                      <a:pt x="1296" y="1162"/>
                    </a:lnTo>
                    <a:lnTo>
                      <a:pt x="1277" y="1181"/>
                    </a:lnTo>
                    <a:lnTo>
                      <a:pt x="1258" y="1181"/>
                    </a:lnTo>
                    <a:lnTo>
                      <a:pt x="1201" y="1143"/>
                    </a:lnTo>
                    <a:lnTo>
                      <a:pt x="1182" y="1124"/>
                    </a:lnTo>
                    <a:lnTo>
                      <a:pt x="1163" y="1124"/>
                    </a:lnTo>
                    <a:lnTo>
                      <a:pt x="1163" y="1143"/>
                    </a:lnTo>
                    <a:lnTo>
                      <a:pt x="1163" y="1162"/>
                    </a:lnTo>
                    <a:lnTo>
                      <a:pt x="1220" y="1219"/>
                    </a:lnTo>
                    <a:lnTo>
                      <a:pt x="1258" y="1238"/>
                    </a:lnTo>
                    <a:lnTo>
                      <a:pt x="1296" y="1238"/>
                    </a:lnTo>
                    <a:lnTo>
                      <a:pt x="1315" y="1238"/>
                    </a:lnTo>
                    <a:lnTo>
                      <a:pt x="1334" y="1238"/>
                    </a:lnTo>
                    <a:lnTo>
                      <a:pt x="1353" y="1238"/>
                    </a:lnTo>
                    <a:lnTo>
                      <a:pt x="1372" y="1257"/>
                    </a:lnTo>
                    <a:lnTo>
                      <a:pt x="1391" y="1276"/>
                    </a:lnTo>
                    <a:lnTo>
                      <a:pt x="1410" y="1295"/>
                    </a:lnTo>
                    <a:lnTo>
                      <a:pt x="1448" y="1314"/>
                    </a:lnTo>
                    <a:lnTo>
                      <a:pt x="1468" y="1314"/>
                    </a:lnTo>
                    <a:lnTo>
                      <a:pt x="1468" y="1333"/>
                    </a:lnTo>
                    <a:lnTo>
                      <a:pt x="1487" y="1372"/>
                    </a:lnTo>
                    <a:lnTo>
                      <a:pt x="1524" y="1391"/>
                    </a:lnTo>
                    <a:lnTo>
                      <a:pt x="1544" y="1409"/>
                    </a:lnTo>
                    <a:lnTo>
                      <a:pt x="1563" y="1428"/>
                    </a:lnTo>
                    <a:lnTo>
                      <a:pt x="1582" y="1448"/>
                    </a:lnTo>
                    <a:lnTo>
                      <a:pt x="1582" y="1505"/>
                    </a:lnTo>
                    <a:lnTo>
                      <a:pt x="1601" y="1524"/>
                    </a:lnTo>
                    <a:lnTo>
                      <a:pt x="1601" y="1562"/>
                    </a:lnTo>
                    <a:lnTo>
                      <a:pt x="1620" y="1676"/>
                    </a:lnTo>
                    <a:lnTo>
                      <a:pt x="1620" y="1695"/>
                    </a:lnTo>
                    <a:lnTo>
                      <a:pt x="1620" y="1714"/>
                    </a:lnTo>
                    <a:lnTo>
                      <a:pt x="1620" y="1733"/>
                    </a:lnTo>
                    <a:lnTo>
                      <a:pt x="1601" y="1753"/>
                    </a:lnTo>
                    <a:lnTo>
                      <a:pt x="1524" y="1809"/>
                    </a:lnTo>
                    <a:lnTo>
                      <a:pt x="1487" y="1848"/>
                    </a:lnTo>
                    <a:lnTo>
                      <a:pt x="1487" y="1885"/>
                    </a:lnTo>
                    <a:lnTo>
                      <a:pt x="1487" y="1905"/>
                    </a:lnTo>
                    <a:lnTo>
                      <a:pt x="1487" y="1924"/>
                    </a:lnTo>
                    <a:lnTo>
                      <a:pt x="1468" y="1943"/>
                    </a:lnTo>
                    <a:lnTo>
                      <a:pt x="1448" y="1943"/>
                    </a:lnTo>
                    <a:lnTo>
                      <a:pt x="1429" y="1962"/>
                    </a:lnTo>
                    <a:lnTo>
                      <a:pt x="1391" y="1981"/>
                    </a:lnTo>
                    <a:lnTo>
                      <a:pt x="1372" y="2000"/>
                    </a:lnTo>
                    <a:lnTo>
                      <a:pt x="1353" y="2000"/>
                    </a:lnTo>
                    <a:lnTo>
                      <a:pt x="1277" y="2000"/>
                    </a:lnTo>
                    <a:lnTo>
                      <a:pt x="1258" y="2000"/>
                    </a:lnTo>
                    <a:lnTo>
                      <a:pt x="1258" y="1981"/>
                    </a:lnTo>
                    <a:lnTo>
                      <a:pt x="1220" y="1943"/>
                    </a:lnTo>
                    <a:lnTo>
                      <a:pt x="1201" y="1924"/>
                    </a:lnTo>
                    <a:lnTo>
                      <a:pt x="1182" y="1924"/>
                    </a:lnTo>
                    <a:lnTo>
                      <a:pt x="1143" y="1905"/>
                    </a:lnTo>
                    <a:lnTo>
                      <a:pt x="1087" y="1867"/>
                    </a:lnTo>
                    <a:lnTo>
                      <a:pt x="1087" y="1848"/>
                    </a:lnTo>
                    <a:lnTo>
                      <a:pt x="1067" y="1848"/>
                    </a:lnTo>
                    <a:lnTo>
                      <a:pt x="1048" y="1809"/>
                    </a:lnTo>
                    <a:lnTo>
                      <a:pt x="1048" y="1790"/>
                    </a:lnTo>
                    <a:lnTo>
                      <a:pt x="1029" y="1790"/>
                    </a:lnTo>
                    <a:lnTo>
                      <a:pt x="1011" y="1790"/>
                    </a:lnTo>
                    <a:lnTo>
                      <a:pt x="991" y="1829"/>
                    </a:lnTo>
                    <a:lnTo>
                      <a:pt x="972" y="1848"/>
                    </a:lnTo>
                    <a:lnTo>
                      <a:pt x="934" y="1867"/>
                    </a:lnTo>
                    <a:lnTo>
                      <a:pt x="915" y="1885"/>
                    </a:lnTo>
                    <a:lnTo>
                      <a:pt x="934" y="1905"/>
                    </a:lnTo>
                    <a:lnTo>
                      <a:pt x="953" y="1905"/>
                    </a:lnTo>
                    <a:lnTo>
                      <a:pt x="972" y="1905"/>
                    </a:lnTo>
                    <a:lnTo>
                      <a:pt x="972" y="1924"/>
                    </a:lnTo>
                    <a:lnTo>
                      <a:pt x="972" y="1943"/>
                    </a:lnTo>
                    <a:lnTo>
                      <a:pt x="991" y="1962"/>
                    </a:lnTo>
                    <a:lnTo>
                      <a:pt x="1011" y="1962"/>
                    </a:lnTo>
                    <a:lnTo>
                      <a:pt x="1029" y="1962"/>
                    </a:lnTo>
                    <a:lnTo>
                      <a:pt x="1029" y="1981"/>
                    </a:lnTo>
                    <a:lnTo>
                      <a:pt x="1048" y="2038"/>
                    </a:lnTo>
                    <a:lnTo>
                      <a:pt x="1029" y="2057"/>
                    </a:lnTo>
                    <a:lnTo>
                      <a:pt x="1011" y="2095"/>
                    </a:lnTo>
                    <a:lnTo>
                      <a:pt x="953" y="2190"/>
                    </a:lnTo>
                    <a:lnTo>
                      <a:pt x="915" y="2248"/>
                    </a:lnTo>
                    <a:lnTo>
                      <a:pt x="915" y="2266"/>
                    </a:lnTo>
                    <a:lnTo>
                      <a:pt x="915" y="2286"/>
                    </a:lnTo>
                    <a:lnTo>
                      <a:pt x="934" y="2286"/>
                    </a:lnTo>
                    <a:lnTo>
                      <a:pt x="953" y="2286"/>
                    </a:lnTo>
                    <a:lnTo>
                      <a:pt x="953" y="2305"/>
                    </a:lnTo>
                    <a:lnTo>
                      <a:pt x="953" y="2324"/>
                    </a:lnTo>
                    <a:lnTo>
                      <a:pt x="953" y="2343"/>
                    </a:lnTo>
                    <a:lnTo>
                      <a:pt x="953" y="2400"/>
                    </a:lnTo>
                    <a:lnTo>
                      <a:pt x="953" y="2419"/>
                    </a:lnTo>
                    <a:lnTo>
                      <a:pt x="953" y="2438"/>
                    </a:lnTo>
                    <a:lnTo>
                      <a:pt x="934" y="2457"/>
                    </a:lnTo>
                    <a:lnTo>
                      <a:pt x="934" y="2476"/>
                    </a:lnTo>
                    <a:lnTo>
                      <a:pt x="953" y="2495"/>
                    </a:lnTo>
                    <a:lnTo>
                      <a:pt x="953" y="2515"/>
                    </a:lnTo>
                    <a:lnTo>
                      <a:pt x="934" y="2515"/>
                    </a:lnTo>
                    <a:lnTo>
                      <a:pt x="915" y="2533"/>
                    </a:lnTo>
                    <a:lnTo>
                      <a:pt x="877" y="2515"/>
                    </a:lnTo>
                    <a:lnTo>
                      <a:pt x="801" y="2495"/>
                    </a:lnTo>
                    <a:lnTo>
                      <a:pt x="782" y="2515"/>
                    </a:lnTo>
                    <a:lnTo>
                      <a:pt x="762" y="2533"/>
                    </a:lnTo>
                    <a:lnTo>
                      <a:pt x="762" y="2552"/>
                    </a:lnTo>
                    <a:lnTo>
                      <a:pt x="762" y="2571"/>
                    </a:lnTo>
                    <a:lnTo>
                      <a:pt x="762" y="2591"/>
                    </a:lnTo>
                    <a:lnTo>
                      <a:pt x="744" y="2591"/>
                    </a:lnTo>
                    <a:lnTo>
                      <a:pt x="725" y="2610"/>
                    </a:lnTo>
                    <a:lnTo>
                      <a:pt x="706" y="2610"/>
                    </a:lnTo>
                    <a:lnTo>
                      <a:pt x="667" y="2610"/>
                    </a:lnTo>
                    <a:lnTo>
                      <a:pt x="667" y="2667"/>
                    </a:lnTo>
                    <a:lnTo>
                      <a:pt x="667" y="2686"/>
                    </a:lnTo>
                    <a:lnTo>
                      <a:pt x="667" y="2705"/>
                    </a:lnTo>
                    <a:lnTo>
                      <a:pt x="648" y="2724"/>
                    </a:lnTo>
                    <a:lnTo>
                      <a:pt x="630" y="2724"/>
                    </a:lnTo>
                    <a:lnTo>
                      <a:pt x="610" y="2724"/>
                    </a:lnTo>
                    <a:lnTo>
                      <a:pt x="610" y="2705"/>
                    </a:lnTo>
                    <a:lnTo>
                      <a:pt x="591" y="2705"/>
                    </a:lnTo>
                    <a:lnTo>
                      <a:pt x="591" y="2686"/>
                    </a:lnTo>
                    <a:lnTo>
                      <a:pt x="572" y="2686"/>
                    </a:lnTo>
                    <a:lnTo>
                      <a:pt x="572" y="2705"/>
                    </a:lnTo>
                    <a:lnTo>
                      <a:pt x="553" y="2705"/>
                    </a:lnTo>
                    <a:lnTo>
                      <a:pt x="534" y="2705"/>
                    </a:lnTo>
                    <a:lnTo>
                      <a:pt x="515" y="2705"/>
                    </a:lnTo>
                    <a:lnTo>
                      <a:pt x="515" y="2686"/>
                    </a:lnTo>
                    <a:lnTo>
                      <a:pt x="496" y="2686"/>
                    </a:lnTo>
                    <a:lnTo>
                      <a:pt x="477" y="2705"/>
                    </a:lnTo>
                    <a:lnTo>
                      <a:pt x="458" y="2705"/>
                    </a:lnTo>
                    <a:lnTo>
                      <a:pt x="458" y="2724"/>
                    </a:lnTo>
                    <a:lnTo>
                      <a:pt x="458" y="2705"/>
                    </a:lnTo>
                    <a:lnTo>
                      <a:pt x="439" y="2705"/>
                    </a:lnTo>
                    <a:lnTo>
                      <a:pt x="439" y="2686"/>
                    </a:lnTo>
                    <a:lnTo>
                      <a:pt x="420" y="2647"/>
                    </a:lnTo>
                    <a:lnTo>
                      <a:pt x="381" y="2591"/>
                    </a:lnTo>
                    <a:lnTo>
                      <a:pt x="325" y="2629"/>
                    </a:lnTo>
                    <a:lnTo>
                      <a:pt x="286" y="2629"/>
                    </a:lnTo>
                    <a:lnTo>
                      <a:pt x="267" y="2629"/>
                    </a:lnTo>
                    <a:lnTo>
                      <a:pt x="229" y="2629"/>
                    </a:lnTo>
                    <a:lnTo>
                      <a:pt x="210" y="2647"/>
                    </a:lnTo>
                    <a:lnTo>
                      <a:pt x="172" y="2629"/>
                    </a:lnTo>
                    <a:lnTo>
                      <a:pt x="153" y="2629"/>
                    </a:lnTo>
                    <a:lnTo>
                      <a:pt x="153" y="2647"/>
                    </a:lnTo>
                    <a:lnTo>
                      <a:pt x="134" y="2647"/>
                    </a:lnTo>
                    <a:lnTo>
                      <a:pt x="115" y="2667"/>
                    </a:lnTo>
                    <a:lnTo>
                      <a:pt x="77" y="2667"/>
                    </a:lnTo>
                    <a:lnTo>
                      <a:pt x="77" y="2743"/>
                    </a:lnTo>
                    <a:lnTo>
                      <a:pt x="77" y="2762"/>
                    </a:lnTo>
                    <a:lnTo>
                      <a:pt x="58" y="2800"/>
                    </a:lnTo>
                    <a:lnTo>
                      <a:pt x="58" y="2819"/>
                    </a:lnTo>
                    <a:lnTo>
                      <a:pt x="39" y="2819"/>
                    </a:lnTo>
                    <a:lnTo>
                      <a:pt x="20" y="2838"/>
                    </a:lnTo>
                    <a:lnTo>
                      <a:pt x="20" y="2876"/>
                    </a:lnTo>
                    <a:lnTo>
                      <a:pt x="20" y="2933"/>
                    </a:lnTo>
                    <a:lnTo>
                      <a:pt x="20" y="2952"/>
                    </a:lnTo>
                    <a:lnTo>
                      <a:pt x="0" y="2972"/>
                    </a:lnTo>
                    <a:lnTo>
                      <a:pt x="0" y="2991"/>
                    </a:lnTo>
                    <a:lnTo>
                      <a:pt x="39" y="3028"/>
                    </a:lnTo>
                    <a:lnTo>
                      <a:pt x="39" y="3048"/>
                    </a:lnTo>
                    <a:lnTo>
                      <a:pt x="39" y="3086"/>
                    </a:lnTo>
                    <a:lnTo>
                      <a:pt x="39" y="3105"/>
                    </a:lnTo>
                    <a:lnTo>
                      <a:pt x="58" y="3105"/>
                    </a:lnTo>
                    <a:lnTo>
                      <a:pt x="115" y="3048"/>
                    </a:lnTo>
                    <a:lnTo>
                      <a:pt x="115" y="3067"/>
                    </a:lnTo>
                    <a:lnTo>
                      <a:pt x="115" y="3086"/>
                    </a:lnTo>
                    <a:lnTo>
                      <a:pt x="115" y="3105"/>
                    </a:lnTo>
                    <a:lnTo>
                      <a:pt x="96" y="3105"/>
                    </a:lnTo>
                    <a:lnTo>
                      <a:pt x="96" y="3143"/>
                    </a:lnTo>
                    <a:lnTo>
                      <a:pt x="96" y="3162"/>
                    </a:lnTo>
                    <a:lnTo>
                      <a:pt x="77" y="3181"/>
                    </a:lnTo>
                    <a:lnTo>
                      <a:pt x="77" y="3162"/>
                    </a:lnTo>
                    <a:lnTo>
                      <a:pt x="58" y="3143"/>
                    </a:lnTo>
                    <a:lnTo>
                      <a:pt x="77" y="3238"/>
                    </a:lnTo>
                    <a:lnTo>
                      <a:pt x="96" y="3295"/>
                    </a:lnTo>
                    <a:lnTo>
                      <a:pt x="77" y="3333"/>
                    </a:lnTo>
                    <a:lnTo>
                      <a:pt x="96" y="3390"/>
                    </a:lnTo>
                    <a:lnTo>
                      <a:pt x="115" y="3429"/>
                    </a:lnTo>
                    <a:lnTo>
                      <a:pt x="134" y="3429"/>
                    </a:lnTo>
                    <a:lnTo>
                      <a:pt x="134" y="3409"/>
                    </a:lnTo>
                    <a:lnTo>
                      <a:pt x="115" y="3390"/>
                    </a:lnTo>
                    <a:lnTo>
                      <a:pt x="115" y="3372"/>
                    </a:lnTo>
                    <a:lnTo>
                      <a:pt x="115" y="3353"/>
                    </a:lnTo>
                    <a:lnTo>
                      <a:pt x="115" y="3333"/>
                    </a:lnTo>
                    <a:lnTo>
                      <a:pt x="153" y="3353"/>
                    </a:lnTo>
                    <a:lnTo>
                      <a:pt x="172" y="3372"/>
                    </a:lnTo>
                    <a:lnTo>
                      <a:pt x="172" y="3390"/>
                    </a:lnTo>
                    <a:lnTo>
                      <a:pt x="191" y="3409"/>
                    </a:lnTo>
                    <a:lnTo>
                      <a:pt x="210" y="3409"/>
                    </a:lnTo>
                    <a:lnTo>
                      <a:pt x="249" y="3390"/>
                    </a:lnTo>
                    <a:lnTo>
                      <a:pt x="267" y="3390"/>
                    </a:lnTo>
                    <a:lnTo>
                      <a:pt x="305" y="3409"/>
                    </a:lnTo>
                    <a:lnTo>
                      <a:pt x="153" y="3467"/>
                    </a:lnTo>
                    <a:lnTo>
                      <a:pt x="134" y="3467"/>
                    </a:lnTo>
                    <a:lnTo>
                      <a:pt x="134" y="3486"/>
                    </a:lnTo>
                    <a:lnTo>
                      <a:pt x="134" y="3524"/>
                    </a:lnTo>
                    <a:lnTo>
                      <a:pt x="153" y="3600"/>
                    </a:lnTo>
                    <a:lnTo>
                      <a:pt x="153" y="3619"/>
                    </a:lnTo>
                    <a:lnTo>
                      <a:pt x="191" y="3657"/>
                    </a:lnTo>
                    <a:lnTo>
                      <a:pt x="210" y="3676"/>
                    </a:lnTo>
                    <a:lnTo>
                      <a:pt x="229" y="3676"/>
                    </a:lnTo>
                    <a:lnTo>
                      <a:pt x="249" y="3657"/>
                    </a:lnTo>
                    <a:lnTo>
                      <a:pt x="267" y="3657"/>
                    </a:lnTo>
                    <a:lnTo>
                      <a:pt x="305" y="3695"/>
                    </a:lnTo>
                    <a:lnTo>
                      <a:pt x="325" y="3714"/>
                    </a:lnTo>
                    <a:lnTo>
                      <a:pt x="344" y="3714"/>
                    </a:lnTo>
                    <a:lnTo>
                      <a:pt x="420" y="3714"/>
                    </a:lnTo>
                    <a:lnTo>
                      <a:pt x="439" y="3714"/>
                    </a:lnTo>
                    <a:lnTo>
                      <a:pt x="458" y="3734"/>
                    </a:lnTo>
                    <a:lnTo>
                      <a:pt x="477" y="3752"/>
                    </a:lnTo>
                    <a:lnTo>
                      <a:pt x="477" y="3771"/>
                    </a:lnTo>
                    <a:lnTo>
                      <a:pt x="496" y="3771"/>
                    </a:lnTo>
                    <a:lnTo>
                      <a:pt x="496" y="3790"/>
                    </a:lnTo>
                    <a:lnTo>
                      <a:pt x="496" y="3810"/>
                    </a:lnTo>
                    <a:lnTo>
                      <a:pt x="515" y="3829"/>
                    </a:lnTo>
                    <a:lnTo>
                      <a:pt x="496" y="3848"/>
                    </a:lnTo>
                    <a:lnTo>
                      <a:pt x="477" y="3829"/>
                    </a:lnTo>
                    <a:lnTo>
                      <a:pt x="439" y="3752"/>
                    </a:lnTo>
                    <a:lnTo>
                      <a:pt x="420" y="3734"/>
                    </a:lnTo>
                    <a:lnTo>
                      <a:pt x="401" y="3734"/>
                    </a:lnTo>
                    <a:lnTo>
                      <a:pt x="381" y="3734"/>
                    </a:lnTo>
                    <a:lnTo>
                      <a:pt x="363" y="3734"/>
                    </a:lnTo>
                    <a:lnTo>
                      <a:pt x="325" y="3734"/>
                    </a:lnTo>
                    <a:lnTo>
                      <a:pt x="305" y="3714"/>
                    </a:lnTo>
                    <a:lnTo>
                      <a:pt x="286" y="3695"/>
                    </a:lnTo>
                    <a:lnTo>
                      <a:pt x="249" y="3695"/>
                    </a:lnTo>
                    <a:lnTo>
                      <a:pt x="172" y="3695"/>
                    </a:lnTo>
                    <a:lnTo>
                      <a:pt x="172" y="3714"/>
                    </a:lnTo>
                    <a:lnTo>
                      <a:pt x="172" y="3771"/>
                    </a:lnTo>
                    <a:lnTo>
                      <a:pt x="172" y="3848"/>
                    </a:lnTo>
                    <a:lnTo>
                      <a:pt x="191" y="3829"/>
                    </a:lnTo>
                    <a:lnTo>
                      <a:pt x="210" y="3810"/>
                    </a:lnTo>
                    <a:lnTo>
                      <a:pt x="210" y="3790"/>
                    </a:lnTo>
                    <a:lnTo>
                      <a:pt x="229" y="3790"/>
                    </a:lnTo>
                    <a:lnTo>
                      <a:pt x="210" y="3848"/>
                    </a:lnTo>
                    <a:lnTo>
                      <a:pt x="172" y="3905"/>
                    </a:lnTo>
                    <a:lnTo>
                      <a:pt x="172" y="3924"/>
                    </a:lnTo>
                    <a:lnTo>
                      <a:pt x="191" y="3924"/>
                    </a:lnTo>
                    <a:lnTo>
                      <a:pt x="191" y="3905"/>
                    </a:lnTo>
                    <a:lnTo>
                      <a:pt x="210" y="3886"/>
                    </a:lnTo>
                    <a:lnTo>
                      <a:pt x="229" y="3886"/>
                    </a:lnTo>
                    <a:lnTo>
                      <a:pt x="229" y="3905"/>
                    </a:lnTo>
                    <a:lnTo>
                      <a:pt x="210" y="3924"/>
                    </a:lnTo>
                    <a:lnTo>
                      <a:pt x="210" y="3943"/>
                    </a:lnTo>
                    <a:lnTo>
                      <a:pt x="229" y="3962"/>
                    </a:lnTo>
                    <a:lnTo>
                      <a:pt x="229" y="3981"/>
                    </a:lnTo>
                    <a:lnTo>
                      <a:pt x="229" y="4000"/>
                    </a:lnTo>
                    <a:lnTo>
                      <a:pt x="210" y="4038"/>
                    </a:lnTo>
                    <a:lnTo>
                      <a:pt x="229" y="4038"/>
                    </a:lnTo>
                    <a:lnTo>
                      <a:pt x="229" y="4057"/>
                    </a:lnTo>
                    <a:lnTo>
                      <a:pt x="229" y="4076"/>
                    </a:lnTo>
                    <a:lnTo>
                      <a:pt x="210" y="4076"/>
                    </a:lnTo>
                    <a:lnTo>
                      <a:pt x="210" y="4115"/>
                    </a:lnTo>
                    <a:lnTo>
                      <a:pt x="210" y="4133"/>
                    </a:lnTo>
                    <a:lnTo>
                      <a:pt x="191" y="4152"/>
                    </a:lnTo>
                    <a:lnTo>
                      <a:pt x="172" y="4171"/>
                    </a:lnTo>
                    <a:lnTo>
                      <a:pt x="153" y="4191"/>
                    </a:lnTo>
                    <a:lnTo>
                      <a:pt x="172" y="4210"/>
                    </a:lnTo>
                    <a:lnTo>
                      <a:pt x="191" y="4191"/>
                    </a:lnTo>
                    <a:lnTo>
                      <a:pt x="210" y="4191"/>
                    </a:lnTo>
                    <a:lnTo>
                      <a:pt x="210" y="4210"/>
                    </a:lnTo>
                    <a:lnTo>
                      <a:pt x="210" y="4229"/>
                    </a:lnTo>
                    <a:lnTo>
                      <a:pt x="210" y="4247"/>
                    </a:lnTo>
                    <a:lnTo>
                      <a:pt x="210" y="4267"/>
                    </a:lnTo>
                    <a:lnTo>
                      <a:pt x="229" y="4247"/>
                    </a:lnTo>
                    <a:lnTo>
                      <a:pt x="229" y="4229"/>
                    </a:lnTo>
                    <a:lnTo>
                      <a:pt x="249" y="4171"/>
                    </a:lnTo>
                    <a:lnTo>
                      <a:pt x="267" y="4133"/>
                    </a:lnTo>
                    <a:lnTo>
                      <a:pt x="286" y="4115"/>
                    </a:lnTo>
                    <a:lnTo>
                      <a:pt x="305" y="4095"/>
                    </a:lnTo>
                    <a:lnTo>
                      <a:pt x="325" y="4115"/>
                    </a:lnTo>
                    <a:lnTo>
                      <a:pt x="325" y="4133"/>
                    </a:lnTo>
                    <a:lnTo>
                      <a:pt x="363" y="4076"/>
                    </a:lnTo>
                    <a:lnTo>
                      <a:pt x="381" y="4057"/>
                    </a:lnTo>
                    <a:lnTo>
                      <a:pt x="363" y="4038"/>
                    </a:lnTo>
                    <a:lnTo>
                      <a:pt x="363" y="4019"/>
                    </a:lnTo>
                    <a:lnTo>
                      <a:pt x="363" y="3962"/>
                    </a:lnTo>
                    <a:lnTo>
                      <a:pt x="381" y="3943"/>
                    </a:lnTo>
                    <a:lnTo>
                      <a:pt x="420" y="3905"/>
                    </a:lnTo>
                    <a:lnTo>
                      <a:pt x="420" y="4000"/>
                    </a:lnTo>
                    <a:lnTo>
                      <a:pt x="420" y="4019"/>
                    </a:lnTo>
                    <a:lnTo>
                      <a:pt x="439" y="4019"/>
                    </a:lnTo>
                    <a:lnTo>
                      <a:pt x="439" y="4038"/>
                    </a:lnTo>
                    <a:lnTo>
                      <a:pt x="439" y="4057"/>
                    </a:lnTo>
                    <a:lnTo>
                      <a:pt x="439" y="4076"/>
                    </a:lnTo>
                    <a:lnTo>
                      <a:pt x="439" y="4115"/>
                    </a:lnTo>
                    <a:lnTo>
                      <a:pt x="439" y="4133"/>
                    </a:lnTo>
                    <a:lnTo>
                      <a:pt x="477" y="4115"/>
                    </a:lnTo>
                    <a:lnTo>
                      <a:pt x="496" y="4095"/>
                    </a:lnTo>
                    <a:lnTo>
                      <a:pt x="534" y="4095"/>
                    </a:lnTo>
                    <a:lnTo>
                      <a:pt x="515" y="4133"/>
                    </a:lnTo>
                    <a:lnTo>
                      <a:pt x="439" y="4152"/>
                    </a:lnTo>
                    <a:lnTo>
                      <a:pt x="420" y="4152"/>
                    </a:lnTo>
                    <a:lnTo>
                      <a:pt x="401" y="4171"/>
                    </a:lnTo>
                    <a:lnTo>
                      <a:pt x="439" y="4171"/>
                    </a:lnTo>
                    <a:lnTo>
                      <a:pt x="420" y="4191"/>
                    </a:lnTo>
                    <a:lnTo>
                      <a:pt x="401" y="4191"/>
                    </a:lnTo>
                    <a:lnTo>
                      <a:pt x="381" y="4191"/>
                    </a:lnTo>
                    <a:lnTo>
                      <a:pt x="363" y="4229"/>
                    </a:lnTo>
                    <a:lnTo>
                      <a:pt x="363" y="4247"/>
                    </a:lnTo>
                    <a:lnTo>
                      <a:pt x="344" y="4229"/>
                    </a:lnTo>
                    <a:lnTo>
                      <a:pt x="325" y="4267"/>
                    </a:lnTo>
                    <a:lnTo>
                      <a:pt x="344" y="4305"/>
                    </a:lnTo>
                    <a:lnTo>
                      <a:pt x="381" y="4324"/>
                    </a:lnTo>
                    <a:lnTo>
                      <a:pt x="401" y="4305"/>
                    </a:lnTo>
                    <a:lnTo>
                      <a:pt x="420" y="4305"/>
                    </a:lnTo>
                    <a:lnTo>
                      <a:pt x="420" y="4286"/>
                    </a:lnTo>
                    <a:lnTo>
                      <a:pt x="439" y="4305"/>
                    </a:lnTo>
                    <a:lnTo>
                      <a:pt x="420" y="4305"/>
                    </a:lnTo>
                    <a:lnTo>
                      <a:pt x="420" y="4324"/>
                    </a:lnTo>
                    <a:lnTo>
                      <a:pt x="439" y="4343"/>
                    </a:lnTo>
                    <a:lnTo>
                      <a:pt x="439" y="4362"/>
                    </a:lnTo>
                    <a:lnTo>
                      <a:pt x="477" y="4381"/>
                    </a:lnTo>
                    <a:lnTo>
                      <a:pt x="458" y="4400"/>
                    </a:lnTo>
                    <a:lnTo>
                      <a:pt x="439" y="4419"/>
                    </a:lnTo>
                    <a:lnTo>
                      <a:pt x="439" y="4457"/>
                    </a:lnTo>
                    <a:lnTo>
                      <a:pt x="439" y="4496"/>
                    </a:lnTo>
                    <a:lnTo>
                      <a:pt x="439" y="4476"/>
                    </a:lnTo>
                    <a:lnTo>
                      <a:pt x="420" y="4457"/>
                    </a:lnTo>
                    <a:lnTo>
                      <a:pt x="420" y="4438"/>
                    </a:lnTo>
                    <a:lnTo>
                      <a:pt x="420" y="4419"/>
                    </a:lnTo>
                    <a:lnTo>
                      <a:pt x="381" y="4381"/>
                    </a:lnTo>
                    <a:lnTo>
                      <a:pt x="363" y="4362"/>
                    </a:lnTo>
                    <a:lnTo>
                      <a:pt x="344" y="4400"/>
                    </a:lnTo>
                    <a:lnTo>
                      <a:pt x="325" y="4400"/>
                    </a:lnTo>
                    <a:lnTo>
                      <a:pt x="305" y="4381"/>
                    </a:lnTo>
                    <a:lnTo>
                      <a:pt x="286" y="4400"/>
                    </a:lnTo>
                    <a:lnTo>
                      <a:pt x="267" y="4419"/>
                    </a:lnTo>
                    <a:lnTo>
                      <a:pt x="267" y="4438"/>
                    </a:lnTo>
                    <a:lnTo>
                      <a:pt x="267" y="4496"/>
                    </a:lnTo>
                    <a:lnTo>
                      <a:pt x="267" y="4552"/>
                    </a:lnTo>
                    <a:lnTo>
                      <a:pt x="286" y="4591"/>
                    </a:lnTo>
                    <a:lnTo>
                      <a:pt x="305" y="4610"/>
                    </a:lnTo>
                    <a:lnTo>
                      <a:pt x="325" y="4705"/>
                    </a:lnTo>
                    <a:lnTo>
                      <a:pt x="344" y="4724"/>
                    </a:lnTo>
                    <a:lnTo>
                      <a:pt x="363" y="4724"/>
                    </a:lnTo>
                    <a:lnTo>
                      <a:pt x="381" y="4724"/>
                    </a:lnTo>
                    <a:lnTo>
                      <a:pt x="401" y="4724"/>
                    </a:lnTo>
                    <a:lnTo>
                      <a:pt x="420" y="4743"/>
                    </a:lnTo>
                    <a:lnTo>
                      <a:pt x="420" y="4762"/>
                    </a:lnTo>
                    <a:lnTo>
                      <a:pt x="439" y="4781"/>
                    </a:lnTo>
                    <a:lnTo>
                      <a:pt x="439" y="4819"/>
                    </a:lnTo>
                    <a:lnTo>
                      <a:pt x="458" y="4819"/>
                    </a:lnTo>
                    <a:lnTo>
                      <a:pt x="477" y="4838"/>
                    </a:lnTo>
                    <a:lnTo>
                      <a:pt x="458" y="4857"/>
                    </a:lnTo>
                    <a:lnTo>
                      <a:pt x="439" y="4838"/>
                    </a:lnTo>
                    <a:lnTo>
                      <a:pt x="401" y="4781"/>
                    </a:lnTo>
                    <a:lnTo>
                      <a:pt x="381" y="4762"/>
                    </a:lnTo>
                    <a:lnTo>
                      <a:pt x="363" y="4743"/>
                    </a:lnTo>
                    <a:lnTo>
                      <a:pt x="344" y="4762"/>
                    </a:lnTo>
                    <a:lnTo>
                      <a:pt x="325" y="4800"/>
                    </a:lnTo>
                    <a:lnTo>
                      <a:pt x="325" y="4819"/>
                    </a:lnTo>
                    <a:lnTo>
                      <a:pt x="305" y="4876"/>
                    </a:lnTo>
                    <a:lnTo>
                      <a:pt x="325" y="4895"/>
                    </a:lnTo>
                    <a:lnTo>
                      <a:pt x="325" y="4914"/>
                    </a:lnTo>
                    <a:lnTo>
                      <a:pt x="344" y="4933"/>
                    </a:lnTo>
                    <a:lnTo>
                      <a:pt x="344" y="4953"/>
                    </a:lnTo>
                    <a:lnTo>
                      <a:pt x="344" y="4972"/>
                    </a:lnTo>
                    <a:lnTo>
                      <a:pt x="344" y="4990"/>
                    </a:lnTo>
                    <a:lnTo>
                      <a:pt x="363" y="4990"/>
                    </a:lnTo>
                    <a:lnTo>
                      <a:pt x="401" y="5029"/>
                    </a:lnTo>
                    <a:lnTo>
                      <a:pt x="420" y="5029"/>
                    </a:lnTo>
                    <a:lnTo>
                      <a:pt x="420" y="5048"/>
                    </a:lnTo>
                    <a:lnTo>
                      <a:pt x="420" y="5067"/>
                    </a:lnTo>
                    <a:lnTo>
                      <a:pt x="439" y="5086"/>
                    </a:lnTo>
                    <a:lnTo>
                      <a:pt x="477" y="5105"/>
                    </a:lnTo>
                    <a:lnTo>
                      <a:pt x="515" y="5086"/>
                    </a:lnTo>
                    <a:lnTo>
                      <a:pt x="534" y="5086"/>
                    </a:lnTo>
                    <a:lnTo>
                      <a:pt x="553" y="5105"/>
                    </a:lnTo>
                    <a:lnTo>
                      <a:pt x="534" y="5124"/>
                    </a:lnTo>
                    <a:lnTo>
                      <a:pt x="553" y="5162"/>
                    </a:lnTo>
                    <a:lnTo>
                      <a:pt x="553" y="5200"/>
                    </a:lnTo>
                    <a:lnTo>
                      <a:pt x="534" y="5219"/>
                    </a:lnTo>
                    <a:lnTo>
                      <a:pt x="515" y="5219"/>
                    </a:lnTo>
                    <a:lnTo>
                      <a:pt x="515" y="5200"/>
                    </a:lnTo>
                    <a:lnTo>
                      <a:pt x="534" y="5181"/>
                    </a:lnTo>
                    <a:lnTo>
                      <a:pt x="515" y="5162"/>
                    </a:lnTo>
                    <a:lnTo>
                      <a:pt x="496" y="5162"/>
                    </a:lnTo>
                    <a:lnTo>
                      <a:pt x="477" y="5143"/>
                    </a:lnTo>
                    <a:lnTo>
                      <a:pt x="439" y="5143"/>
                    </a:lnTo>
                    <a:lnTo>
                      <a:pt x="420" y="5143"/>
                    </a:lnTo>
                    <a:lnTo>
                      <a:pt x="401" y="5124"/>
                    </a:lnTo>
                    <a:lnTo>
                      <a:pt x="401" y="5105"/>
                    </a:lnTo>
                    <a:lnTo>
                      <a:pt x="401" y="5086"/>
                    </a:lnTo>
                    <a:lnTo>
                      <a:pt x="381" y="5086"/>
                    </a:lnTo>
                    <a:lnTo>
                      <a:pt x="363" y="5105"/>
                    </a:lnTo>
                    <a:lnTo>
                      <a:pt x="363" y="5124"/>
                    </a:lnTo>
                    <a:lnTo>
                      <a:pt x="381" y="5143"/>
                    </a:lnTo>
                    <a:lnTo>
                      <a:pt x="363" y="5143"/>
                    </a:lnTo>
                    <a:lnTo>
                      <a:pt x="363" y="5181"/>
                    </a:lnTo>
                    <a:lnTo>
                      <a:pt x="401" y="5181"/>
                    </a:lnTo>
                    <a:lnTo>
                      <a:pt x="420" y="5200"/>
                    </a:lnTo>
                    <a:lnTo>
                      <a:pt x="420" y="5314"/>
                    </a:lnTo>
                    <a:lnTo>
                      <a:pt x="439" y="5334"/>
                    </a:lnTo>
                    <a:lnTo>
                      <a:pt x="439" y="5353"/>
                    </a:lnTo>
                    <a:lnTo>
                      <a:pt x="439" y="5371"/>
                    </a:lnTo>
                    <a:lnTo>
                      <a:pt x="439" y="5390"/>
                    </a:lnTo>
                    <a:lnTo>
                      <a:pt x="458" y="5410"/>
                    </a:lnTo>
                    <a:lnTo>
                      <a:pt x="458" y="5429"/>
                    </a:lnTo>
                    <a:lnTo>
                      <a:pt x="477" y="5410"/>
                    </a:lnTo>
                    <a:lnTo>
                      <a:pt x="477" y="5390"/>
                    </a:lnTo>
                    <a:lnTo>
                      <a:pt x="496" y="5390"/>
                    </a:lnTo>
                    <a:lnTo>
                      <a:pt x="515" y="5390"/>
                    </a:lnTo>
                    <a:lnTo>
                      <a:pt x="515" y="5410"/>
                    </a:lnTo>
                    <a:lnTo>
                      <a:pt x="496" y="5410"/>
                    </a:lnTo>
                    <a:lnTo>
                      <a:pt x="477" y="5429"/>
                    </a:lnTo>
                    <a:lnTo>
                      <a:pt x="458" y="5429"/>
                    </a:lnTo>
                    <a:lnTo>
                      <a:pt x="458" y="5448"/>
                    </a:lnTo>
                    <a:lnTo>
                      <a:pt x="458" y="5467"/>
                    </a:lnTo>
                    <a:lnTo>
                      <a:pt x="477" y="5486"/>
                    </a:lnTo>
                    <a:lnTo>
                      <a:pt x="496" y="5486"/>
                    </a:lnTo>
                    <a:lnTo>
                      <a:pt x="477" y="5505"/>
                    </a:lnTo>
                    <a:lnTo>
                      <a:pt x="477" y="5543"/>
                    </a:lnTo>
                    <a:lnTo>
                      <a:pt x="534" y="5638"/>
                    </a:lnTo>
                    <a:lnTo>
                      <a:pt x="553" y="5657"/>
                    </a:lnTo>
                    <a:lnTo>
                      <a:pt x="553" y="5715"/>
                    </a:lnTo>
                    <a:lnTo>
                      <a:pt x="572" y="5715"/>
                    </a:lnTo>
                    <a:lnTo>
                      <a:pt x="591" y="5752"/>
                    </a:lnTo>
                    <a:lnTo>
                      <a:pt x="591" y="5791"/>
                    </a:lnTo>
                    <a:lnTo>
                      <a:pt x="610" y="5810"/>
                    </a:lnTo>
                    <a:lnTo>
                      <a:pt x="610" y="5829"/>
                    </a:lnTo>
                    <a:lnTo>
                      <a:pt x="610" y="5847"/>
                    </a:lnTo>
                    <a:lnTo>
                      <a:pt x="610" y="5867"/>
                    </a:lnTo>
                    <a:lnTo>
                      <a:pt x="591" y="5886"/>
                    </a:lnTo>
                    <a:lnTo>
                      <a:pt x="591" y="5905"/>
                    </a:lnTo>
                    <a:lnTo>
                      <a:pt x="610" y="5924"/>
                    </a:lnTo>
                    <a:lnTo>
                      <a:pt x="610" y="5943"/>
                    </a:lnTo>
                    <a:lnTo>
                      <a:pt x="610" y="5962"/>
                    </a:lnTo>
                    <a:lnTo>
                      <a:pt x="610" y="5981"/>
                    </a:lnTo>
                    <a:lnTo>
                      <a:pt x="610" y="6000"/>
                    </a:lnTo>
                    <a:lnTo>
                      <a:pt x="630" y="6000"/>
                    </a:lnTo>
                    <a:lnTo>
                      <a:pt x="648" y="6019"/>
                    </a:lnTo>
                    <a:lnTo>
                      <a:pt x="686" y="6019"/>
                    </a:lnTo>
                    <a:lnTo>
                      <a:pt x="706" y="6019"/>
                    </a:lnTo>
                    <a:lnTo>
                      <a:pt x="667" y="6057"/>
                    </a:lnTo>
                    <a:lnTo>
                      <a:pt x="648" y="6057"/>
                    </a:lnTo>
                    <a:lnTo>
                      <a:pt x="630" y="6057"/>
                    </a:lnTo>
                    <a:lnTo>
                      <a:pt x="610" y="6057"/>
                    </a:lnTo>
                    <a:lnTo>
                      <a:pt x="610" y="6076"/>
                    </a:lnTo>
                    <a:lnTo>
                      <a:pt x="630" y="6096"/>
                    </a:lnTo>
                    <a:lnTo>
                      <a:pt x="667" y="6133"/>
                    </a:lnTo>
                    <a:lnTo>
                      <a:pt x="686" y="6172"/>
                    </a:lnTo>
                    <a:lnTo>
                      <a:pt x="667" y="6210"/>
                    </a:lnTo>
                    <a:lnTo>
                      <a:pt x="686" y="6228"/>
                    </a:lnTo>
                    <a:lnTo>
                      <a:pt x="686" y="6248"/>
                    </a:lnTo>
                    <a:lnTo>
                      <a:pt x="667" y="6267"/>
                    </a:lnTo>
                    <a:lnTo>
                      <a:pt x="667" y="6286"/>
                    </a:lnTo>
                    <a:lnTo>
                      <a:pt x="706" y="6324"/>
                    </a:lnTo>
                    <a:lnTo>
                      <a:pt x="725" y="6343"/>
                    </a:lnTo>
                    <a:lnTo>
                      <a:pt x="762" y="6400"/>
                    </a:lnTo>
                    <a:lnTo>
                      <a:pt x="782" y="6438"/>
                    </a:lnTo>
                    <a:lnTo>
                      <a:pt x="744" y="6438"/>
                    </a:lnTo>
                    <a:lnTo>
                      <a:pt x="725" y="6438"/>
                    </a:lnTo>
                    <a:lnTo>
                      <a:pt x="706" y="6419"/>
                    </a:lnTo>
                    <a:lnTo>
                      <a:pt x="686" y="6400"/>
                    </a:lnTo>
                    <a:lnTo>
                      <a:pt x="706" y="6419"/>
                    </a:lnTo>
                    <a:lnTo>
                      <a:pt x="725" y="6438"/>
                    </a:lnTo>
                    <a:lnTo>
                      <a:pt x="725" y="6457"/>
                    </a:lnTo>
                    <a:lnTo>
                      <a:pt x="725" y="6477"/>
                    </a:lnTo>
                    <a:lnTo>
                      <a:pt x="762" y="6514"/>
                    </a:lnTo>
                    <a:lnTo>
                      <a:pt x="762" y="6553"/>
                    </a:lnTo>
                    <a:lnTo>
                      <a:pt x="782" y="6591"/>
                    </a:lnTo>
                    <a:lnTo>
                      <a:pt x="782" y="6609"/>
                    </a:lnTo>
                    <a:lnTo>
                      <a:pt x="782" y="6629"/>
                    </a:lnTo>
                    <a:lnTo>
                      <a:pt x="782" y="6648"/>
                    </a:lnTo>
                    <a:lnTo>
                      <a:pt x="801" y="6686"/>
                    </a:lnTo>
                    <a:lnTo>
                      <a:pt x="801" y="6705"/>
                    </a:lnTo>
                    <a:lnTo>
                      <a:pt x="801" y="6743"/>
                    </a:lnTo>
                    <a:lnTo>
                      <a:pt x="801" y="6781"/>
                    </a:lnTo>
                    <a:lnTo>
                      <a:pt x="782" y="6762"/>
                    </a:lnTo>
                    <a:lnTo>
                      <a:pt x="782" y="6781"/>
                    </a:lnTo>
                    <a:lnTo>
                      <a:pt x="782" y="6800"/>
                    </a:lnTo>
                    <a:lnTo>
                      <a:pt x="782" y="6819"/>
                    </a:lnTo>
                    <a:lnTo>
                      <a:pt x="820" y="6838"/>
                    </a:lnTo>
                    <a:lnTo>
                      <a:pt x="801" y="6876"/>
                    </a:lnTo>
                    <a:lnTo>
                      <a:pt x="801" y="6895"/>
                    </a:lnTo>
                    <a:lnTo>
                      <a:pt x="801" y="6914"/>
                    </a:lnTo>
                    <a:lnTo>
                      <a:pt x="820" y="6953"/>
                    </a:lnTo>
                    <a:lnTo>
                      <a:pt x="820" y="6971"/>
                    </a:lnTo>
                    <a:lnTo>
                      <a:pt x="801" y="6971"/>
                    </a:lnTo>
                    <a:lnTo>
                      <a:pt x="801" y="7010"/>
                    </a:lnTo>
                    <a:lnTo>
                      <a:pt x="820" y="7048"/>
                    </a:lnTo>
                    <a:lnTo>
                      <a:pt x="839" y="7067"/>
                    </a:lnTo>
                    <a:lnTo>
                      <a:pt x="839" y="7086"/>
                    </a:lnTo>
                    <a:lnTo>
                      <a:pt x="839" y="7124"/>
                    </a:lnTo>
                    <a:lnTo>
                      <a:pt x="820" y="7162"/>
                    </a:lnTo>
                    <a:lnTo>
                      <a:pt x="839" y="7200"/>
                    </a:lnTo>
                    <a:lnTo>
                      <a:pt x="858" y="7219"/>
                    </a:lnTo>
                    <a:lnTo>
                      <a:pt x="877" y="7238"/>
                    </a:lnTo>
                    <a:lnTo>
                      <a:pt x="858" y="7257"/>
                    </a:lnTo>
                    <a:lnTo>
                      <a:pt x="858" y="7276"/>
                    </a:lnTo>
                    <a:lnTo>
                      <a:pt x="858" y="7295"/>
                    </a:lnTo>
                    <a:lnTo>
                      <a:pt x="877" y="7315"/>
                    </a:lnTo>
                    <a:lnTo>
                      <a:pt x="896" y="7315"/>
                    </a:lnTo>
                    <a:lnTo>
                      <a:pt x="915" y="7295"/>
                    </a:lnTo>
                    <a:lnTo>
                      <a:pt x="915" y="7315"/>
                    </a:lnTo>
                    <a:lnTo>
                      <a:pt x="934" y="7334"/>
                    </a:lnTo>
                    <a:lnTo>
                      <a:pt x="934" y="7352"/>
                    </a:lnTo>
                    <a:lnTo>
                      <a:pt x="915" y="7352"/>
                    </a:lnTo>
                    <a:lnTo>
                      <a:pt x="915" y="7334"/>
                    </a:lnTo>
                    <a:lnTo>
                      <a:pt x="915" y="7315"/>
                    </a:lnTo>
                    <a:lnTo>
                      <a:pt x="877" y="7334"/>
                    </a:lnTo>
                    <a:lnTo>
                      <a:pt x="858" y="7352"/>
                    </a:lnTo>
                    <a:lnTo>
                      <a:pt x="858" y="7371"/>
                    </a:lnTo>
                    <a:lnTo>
                      <a:pt x="877" y="7391"/>
                    </a:lnTo>
                    <a:lnTo>
                      <a:pt x="915" y="7410"/>
                    </a:lnTo>
                    <a:lnTo>
                      <a:pt x="934" y="7410"/>
                    </a:lnTo>
                    <a:lnTo>
                      <a:pt x="915" y="7410"/>
                    </a:lnTo>
                    <a:lnTo>
                      <a:pt x="915" y="7429"/>
                    </a:lnTo>
                    <a:lnTo>
                      <a:pt x="896" y="7429"/>
                    </a:lnTo>
                    <a:lnTo>
                      <a:pt x="915" y="7448"/>
                    </a:lnTo>
                    <a:lnTo>
                      <a:pt x="934" y="7448"/>
                    </a:lnTo>
                    <a:lnTo>
                      <a:pt x="915" y="7448"/>
                    </a:lnTo>
                    <a:lnTo>
                      <a:pt x="896" y="7448"/>
                    </a:lnTo>
                    <a:lnTo>
                      <a:pt x="877" y="7429"/>
                    </a:lnTo>
                    <a:lnTo>
                      <a:pt x="858" y="7410"/>
                    </a:lnTo>
                    <a:lnTo>
                      <a:pt x="839" y="7391"/>
                    </a:lnTo>
                    <a:lnTo>
                      <a:pt x="839" y="7410"/>
                    </a:lnTo>
                    <a:lnTo>
                      <a:pt x="839" y="7429"/>
                    </a:lnTo>
                    <a:lnTo>
                      <a:pt x="839" y="7448"/>
                    </a:lnTo>
                    <a:lnTo>
                      <a:pt x="858" y="7448"/>
                    </a:lnTo>
                    <a:lnTo>
                      <a:pt x="858" y="7467"/>
                    </a:lnTo>
                    <a:lnTo>
                      <a:pt x="877" y="7524"/>
                    </a:lnTo>
                    <a:lnTo>
                      <a:pt x="896" y="7581"/>
                    </a:lnTo>
                    <a:lnTo>
                      <a:pt x="896" y="7600"/>
                    </a:lnTo>
                    <a:lnTo>
                      <a:pt x="915" y="7600"/>
                    </a:lnTo>
                    <a:lnTo>
                      <a:pt x="953" y="7619"/>
                    </a:lnTo>
                    <a:lnTo>
                      <a:pt x="934" y="7619"/>
                    </a:lnTo>
                    <a:lnTo>
                      <a:pt x="915" y="7638"/>
                    </a:lnTo>
                    <a:lnTo>
                      <a:pt x="915" y="7657"/>
                    </a:lnTo>
                    <a:lnTo>
                      <a:pt x="934" y="7676"/>
                    </a:lnTo>
                    <a:lnTo>
                      <a:pt x="934" y="7696"/>
                    </a:lnTo>
                    <a:lnTo>
                      <a:pt x="972" y="7810"/>
                    </a:lnTo>
                    <a:lnTo>
                      <a:pt x="972" y="7848"/>
                    </a:lnTo>
                    <a:lnTo>
                      <a:pt x="991" y="7848"/>
                    </a:lnTo>
                    <a:lnTo>
                      <a:pt x="991" y="7867"/>
                    </a:lnTo>
                    <a:lnTo>
                      <a:pt x="1011" y="7848"/>
                    </a:lnTo>
                    <a:lnTo>
                      <a:pt x="1011" y="7867"/>
                    </a:lnTo>
                    <a:lnTo>
                      <a:pt x="1011" y="7886"/>
                    </a:lnTo>
                    <a:lnTo>
                      <a:pt x="1011" y="7924"/>
                    </a:lnTo>
                    <a:lnTo>
                      <a:pt x="1029" y="8000"/>
                    </a:lnTo>
                    <a:lnTo>
                      <a:pt x="1029" y="7962"/>
                    </a:lnTo>
                    <a:lnTo>
                      <a:pt x="1029" y="7924"/>
                    </a:lnTo>
                    <a:lnTo>
                      <a:pt x="1048" y="7905"/>
                    </a:lnTo>
                    <a:lnTo>
                      <a:pt x="1087" y="7905"/>
                    </a:lnTo>
                    <a:lnTo>
                      <a:pt x="1067" y="7905"/>
                    </a:lnTo>
                    <a:lnTo>
                      <a:pt x="1048" y="7924"/>
                    </a:lnTo>
                    <a:lnTo>
                      <a:pt x="1048" y="7943"/>
                    </a:lnTo>
                    <a:lnTo>
                      <a:pt x="1048" y="7962"/>
                    </a:lnTo>
                    <a:lnTo>
                      <a:pt x="1048" y="8038"/>
                    </a:lnTo>
                    <a:lnTo>
                      <a:pt x="1029" y="8057"/>
                    </a:lnTo>
                    <a:lnTo>
                      <a:pt x="1029" y="8077"/>
                    </a:lnTo>
                    <a:lnTo>
                      <a:pt x="1048" y="8077"/>
                    </a:lnTo>
                    <a:lnTo>
                      <a:pt x="1067" y="8095"/>
                    </a:lnTo>
                    <a:lnTo>
                      <a:pt x="1067" y="8114"/>
                    </a:lnTo>
                    <a:lnTo>
                      <a:pt x="1087" y="8114"/>
                    </a:lnTo>
                    <a:lnTo>
                      <a:pt x="1106" y="8114"/>
                    </a:lnTo>
                    <a:lnTo>
                      <a:pt x="1106" y="8133"/>
                    </a:lnTo>
                    <a:lnTo>
                      <a:pt x="1087" y="8133"/>
                    </a:lnTo>
                    <a:lnTo>
                      <a:pt x="1087" y="8153"/>
                    </a:lnTo>
                    <a:lnTo>
                      <a:pt x="1106" y="8191"/>
                    </a:lnTo>
                    <a:lnTo>
                      <a:pt x="1124" y="8209"/>
                    </a:lnTo>
                    <a:lnTo>
                      <a:pt x="1201" y="8286"/>
                    </a:lnTo>
                    <a:lnTo>
                      <a:pt x="1220" y="8305"/>
                    </a:lnTo>
                    <a:lnTo>
                      <a:pt x="1277" y="8400"/>
                    </a:lnTo>
                    <a:lnTo>
                      <a:pt x="1277" y="8419"/>
                    </a:lnTo>
                    <a:lnTo>
                      <a:pt x="1277" y="8476"/>
                    </a:lnTo>
                    <a:lnTo>
                      <a:pt x="1277" y="8495"/>
                    </a:lnTo>
                    <a:lnTo>
                      <a:pt x="1296" y="8514"/>
                    </a:lnTo>
                    <a:lnTo>
                      <a:pt x="1315" y="8514"/>
                    </a:lnTo>
                    <a:lnTo>
                      <a:pt x="1334" y="8514"/>
                    </a:lnTo>
                    <a:lnTo>
                      <a:pt x="1353" y="8514"/>
                    </a:lnTo>
                    <a:lnTo>
                      <a:pt x="1372" y="8495"/>
                    </a:lnTo>
                    <a:lnTo>
                      <a:pt x="1448" y="8495"/>
                    </a:lnTo>
                    <a:lnTo>
                      <a:pt x="1468" y="8495"/>
                    </a:lnTo>
                    <a:lnTo>
                      <a:pt x="1468" y="8476"/>
                    </a:lnTo>
                    <a:lnTo>
                      <a:pt x="1487" y="8458"/>
                    </a:lnTo>
                    <a:lnTo>
                      <a:pt x="1505" y="8438"/>
                    </a:lnTo>
                    <a:lnTo>
                      <a:pt x="1524" y="8438"/>
                    </a:lnTo>
                    <a:lnTo>
                      <a:pt x="1524" y="8458"/>
                    </a:lnTo>
                    <a:lnTo>
                      <a:pt x="1524" y="8476"/>
                    </a:lnTo>
                    <a:lnTo>
                      <a:pt x="1544" y="8495"/>
                    </a:lnTo>
                    <a:lnTo>
                      <a:pt x="1582" y="8495"/>
                    </a:lnTo>
                    <a:lnTo>
                      <a:pt x="1601" y="8495"/>
                    </a:lnTo>
                    <a:lnTo>
                      <a:pt x="1601" y="8514"/>
                    </a:lnTo>
                    <a:lnTo>
                      <a:pt x="1620" y="8514"/>
                    </a:lnTo>
                    <a:lnTo>
                      <a:pt x="1620" y="8534"/>
                    </a:lnTo>
                    <a:lnTo>
                      <a:pt x="1639" y="8610"/>
                    </a:lnTo>
                    <a:lnTo>
                      <a:pt x="1639" y="8629"/>
                    </a:lnTo>
                    <a:lnTo>
                      <a:pt x="1658" y="8629"/>
                    </a:lnTo>
                    <a:lnTo>
                      <a:pt x="1696" y="8648"/>
                    </a:lnTo>
                    <a:lnTo>
                      <a:pt x="1715" y="8667"/>
                    </a:lnTo>
                    <a:lnTo>
                      <a:pt x="1734" y="8648"/>
                    </a:lnTo>
                    <a:lnTo>
                      <a:pt x="1810" y="8629"/>
                    </a:lnTo>
                    <a:lnTo>
                      <a:pt x="1868" y="8629"/>
                    </a:lnTo>
                    <a:lnTo>
                      <a:pt x="1868" y="8610"/>
                    </a:lnTo>
                    <a:lnTo>
                      <a:pt x="1849" y="8590"/>
                    </a:lnTo>
                    <a:lnTo>
                      <a:pt x="1868" y="8572"/>
                    </a:lnTo>
                    <a:lnTo>
                      <a:pt x="1886" y="8572"/>
                    </a:lnTo>
                    <a:lnTo>
                      <a:pt x="1886" y="8553"/>
                    </a:lnTo>
                    <a:lnTo>
                      <a:pt x="1886" y="8534"/>
                    </a:lnTo>
                    <a:lnTo>
                      <a:pt x="1905" y="8514"/>
                    </a:lnTo>
                    <a:lnTo>
                      <a:pt x="1963" y="8458"/>
                    </a:lnTo>
                    <a:lnTo>
                      <a:pt x="1982" y="8458"/>
                    </a:lnTo>
                    <a:lnTo>
                      <a:pt x="2001" y="8458"/>
                    </a:lnTo>
                    <a:lnTo>
                      <a:pt x="2001" y="8476"/>
                    </a:lnTo>
                    <a:lnTo>
                      <a:pt x="2001" y="8495"/>
                    </a:lnTo>
                    <a:lnTo>
                      <a:pt x="2001" y="8514"/>
                    </a:lnTo>
                    <a:lnTo>
                      <a:pt x="2020" y="8514"/>
                    </a:lnTo>
                    <a:lnTo>
                      <a:pt x="2058" y="8514"/>
                    </a:lnTo>
                    <a:lnTo>
                      <a:pt x="2096" y="8514"/>
                    </a:lnTo>
                    <a:lnTo>
                      <a:pt x="2115" y="8495"/>
                    </a:lnTo>
                    <a:lnTo>
                      <a:pt x="2153" y="8476"/>
                    </a:lnTo>
                    <a:lnTo>
                      <a:pt x="2153" y="8458"/>
                    </a:lnTo>
                    <a:lnTo>
                      <a:pt x="2172" y="8419"/>
                    </a:lnTo>
                    <a:lnTo>
                      <a:pt x="2210" y="8381"/>
                    </a:lnTo>
                    <a:lnTo>
                      <a:pt x="2210" y="8362"/>
                    </a:lnTo>
                    <a:lnTo>
                      <a:pt x="2210" y="8343"/>
                    </a:lnTo>
                    <a:lnTo>
                      <a:pt x="2191" y="8324"/>
                    </a:lnTo>
                    <a:lnTo>
                      <a:pt x="2230" y="8267"/>
                    </a:lnTo>
                    <a:lnTo>
                      <a:pt x="2248" y="8229"/>
                    </a:lnTo>
                    <a:lnTo>
                      <a:pt x="2267" y="8191"/>
                    </a:lnTo>
                    <a:lnTo>
                      <a:pt x="2267" y="8172"/>
                    </a:lnTo>
                    <a:lnTo>
                      <a:pt x="2286" y="8153"/>
                    </a:lnTo>
                    <a:lnTo>
                      <a:pt x="2286" y="8114"/>
                    </a:lnTo>
                    <a:lnTo>
                      <a:pt x="2286" y="8095"/>
                    </a:lnTo>
                    <a:lnTo>
                      <a:pt x="2267" y="8077"/>
                    </a:lnTo>
                    <a:lnTo>
                      <a:pt x="2248" y="8077"/>
                    </a:lnTo>
                    <a:lnTo>
                      <a:pt x="2230" y="8077"/>
                    </a:lnTo>
                    <a:lnTo>
                      <a:pt x="2230" y="8057"/>
                    </a:lnTo>
                    <a:lnTo>
                      <a:pt x="2230" y="8038"/>
                    </a:lnTo>
                    <a:lnTo>
                      <a:pt x="2248" y="8038"/>
                    </a:lnTo>
                    <a:lnTo>
                      <a:pt x="2248" y="8019"/>
                    </a:lnTo>
                    <a:lnTo>
                      <a:pt x="2267" y="8019"/>
                    </a:lnTo>
                    <a:lnTo>
                      <a:pt x="2325" y="8019"/>
                    </a:lnTo>
                    <a:lnTo>
                      <a:pt x="2325" y="8000"/>
                    </a:lnTo>
                    <a:lnTo>
                      <a:pt x="2344" y="7981"/>
                    </a:lnTo>
                    <a:lnTo>
                      <a:pt x="2344" y="7924"/>
                    </a:lnTo>
                    <a:lnTo>
                      <a:pt x="2344" y="7886"/>
                    </a:lnTo>
                    <a:lnTo>
                      <a:pt x="2344" y="7867"/>
                    </a:lnTo>
                    <a:lnTo>
                      <a:pt x="2344" y="7848"/>
                    </a:lnTo>
                    <a:lnTo>
                      <a:pt x="2344" y="7828"/>
                    </a:lnTo>
                    <a:lnTo>
                      <a:pt x="2325" y="7828"/>
                    </a:lnTo>
                    <a:lnTo>
                      <a:pt x="2325" y="7810"/>
                    </a:lnTo>
                    <a:lnTo>
                      <a:pt x="2306" y="7810"/>
                    </a:lnTo>
                    <a:lnTo>
                      <a:pt x="2210" y="7752"/>
                    </a:lnTo>
                    <a:lnTo>
                      <a:pt x="2191" y="7752"/>
                    </a:lnTo>
                    <a:lnTo>
                      <a:pt x="2172" y="7752"/>
                    </a:lnTo>
                    <a:lnTo>
                      <a:pt x="2172" y="7772"/>
                    </a:lnTo>
                    <a:lnTo>
                      <a:pt x="2153" y="7772"/>
                    </a:lnTo>
                    <a:lnTo>
                      <a:pt x="2134" y="7752"/>
                    </a:lnTo>
                    <a:lnTo>
                      <a:pt x="2153" y="7733"/>
                    </a:lnTo>
                    <a:lnTo>
                      <a:pt x="2153" y="7714"/>
                    </a:lnTo>
                    <a:lnTo>
                      <a:pt x="2134" y="7714"/>
                    </a:lnTo>
                    <a:lnTo>
                      <a:pt x="2134" y="7696"/>
                    </a:lnTo>
                    <a:lnTo>
                      <a:pt x="2115" y="7676"/>
                    </a:lnTo>
                    <a:lnTo>
                      <a:pt x="2115" y="7657"/>
                    </a:lnTo>
                    <a:lnTo>
                      <a:pt x="2134" y="7638"/>
                    </a:lnTo>
                    <a:lnTo>
                      <a:pt x="2153" y="7638"/>
                    </a:lnTo>
                    <a:lnTo>
                      <a:pt x="2172" y="7638"/>
                    </a:lnTo>
                    <a:lnTo>
                      <a:pt x="2191" y="7619"/>
                    </a:lnTo>
                    <a:lnTo>
                      <a:pt x="2191" y="7600"/>
                    </a:lnTo>
                    <a:lnTo>
                      <a:pt x="2172" y="7600"/>
                    </a:lnTo>
                    <a:lnTo>
                      <a:pt x="2153" y="7600"/>
                    </a:lnTo>
                    <a:lnTo>
                      <a:pt x="2153" y="7581"/>
                    </a:lnTo>
                    <a:lnTo>
                      <a:pt x="2134" y="7581"/>
                    </a:lnTo>
                    <a:lnTo>
                      <a:pt x="2134" y="7562"/>
                    </a:lnTo>
                    <a:lnTo>
                      <a:pt x="2134" y="7543"/>
                    </a:lnTo>
                    <a:lnTo>
                      <a:pt x="2115" y="7543"/>
                    </a:lnTo>
                    <a:lnTo>
                      <a:pt x="2096" y="7543"/>
                    </a:lnTo>
                    <a:lnTo>
                      <a:pt x="2096" y="7524"/>
                    </a:lnTo>
                    <a:lnTo>
                      <a:pt x="2077" y="7524"/>
                    </a:lnTo>
                    <a:lnTo>
                      <a:pt x="2077" y="7505"/>
                    </a:lnTo>
                    <a:lnTo>
                      <a:pt x="2077" y="7486"/>
                    </a:lnTo>
                    <a:lnTo>
                      <a:pt x="2058" y="7486"/>
                    </a:lnTo>
                    <a:lnTo>
                      <a:pt x="2039" y="7505"/>
                    </a:lnTo>
                    <a:lnTo>
                      <a:pt x="2020" y="7505"/>
                    </a:lnTo>
                    <a:lnTo>
                      <a:pt x="2020" y="7486"/>
                    </a:lnTo>
                    <a:lnTo>
                      <a:pt x="2039" y="7448"/>
                    </a:lnTo>
                    <a:lnTo>
                      <a:pt x="2039" y="7429"/>
                    </a:lnTo>
                    <a:lnTo>
                      <a:pt x="2058" y="7429"/>
                    </a:lnTo>
                    <a:lnTo>
                      <a:pt x="2077" y="7429"/>
                    </a:lnTo>
                    <a:lnTo>
                      <a:pt x="2077" y="7448"/>
                    </a:lnTo>
                    <a:lnTo>
                      <a:pt x="2096" y="7448"/>
                    </a:lnTo>
                    <a:lnTo>
                      <a:pt x="2115" y="7448"/>
                    </a:lnTo>
                    <a:lnTo>
                      <a:pt x="2115" y="7429"/>
                    </a:lnTo>
                    <a:lnTo>
                      <a:pt x="2134" y="7410"/>
                    </a:lnTo>
                    <a:lnTo>
                      <a:pt x="2134" y="7391"/>
                    </a:lnTo>
                    <a:lnTo>
                      <a:pt x="2153" y="7391"/>
                    </a:lnTo>
                    <a:lnTo>
                      <a:pt x="2153" y="7410"/>
                    </a:lnTo>
                    <a:lnTo>
                      <a:pt x="2172" y="7429"/>
                    </a:lnTo>
                    <a:lnTo>
                      <a:pt x="2191" y="7429"/>
                    </a:lnTo>
                    <a:lnTo>
                      <a:pt x="2191" y="7410"/>
                    </a:lnTo>
                    <a:lnTo>
                      <a:pt x="2210" y="7391"/>
                    </a:lnTo>
                    <a:lnTo>
                      <a:pt x="2230" y="7391"/>
                    </a:lnTo>
                    <a:lnTo>
                      <a:pt x="2230" y="7371"/>
                    </a:lnTo>
                    <a:lnTo>
                      <a:pt x="2248" y="7371"/>
                    </a:lnTo>
                    <a:lnTo>
                      <a:pt x="2267" y="7352"/>
                    </a:lnTo>
                    <a:lnTo>
                      <a:pt x="2267" y="7334"/>
                    </a:lnTo>
                    <a:lnTo>
                      <a:pt x="2286" y="7295"/>
                    </a:lnTo>
                    <a:lnTo>
                      <a:pt x="2286" y="7276"/>
                    </a:lnTo>
                    <a:lnTo>
                      <a:pt x="2306" y="7295"/>
                    </a:lnTo>
                    <a:lnTo>
                      <a:pt x="2325" y="7295"/>
                    </a:lnTo>
                    <a:lnTo>
                      <a:pt x="2344" y="7315"/>
                    </a:lnTo>
                    <a:lnTo>
                      <a:pt x="2382" y="7315"/>
                    </a:lnTo>
                    <a:lnTo>
                      <a:pt x="2401" y="7315"/>
                    </a:lnTo>
                    <a:lnTo>
                      <a:pt x="2401" y="7334"/>
                    </a:lnTo>
                    <a:lnTo>
                      <a:pt x="2401" y="7352"/>
                    </a:lnTo>
                    <a:lnTo>
                      <a:pt x="2420" y="7352"/>
                    </a:lnTo>
                    <a:lnTo>
                      <a:pt x="2420" y="7371"/>
                    </a:lnTo>
                    <a:lnTo>
                      <a:pt x="2439" y="7391"/>
                    </a:lnTo>
                    <a:lnTo>
                      <a:pt x="2439" y="7410"/>
                    </a:lnTo>
                    <a:lnTo>
                      <a:pt x="2458" y="7410"/>
                    </a:lnTo>
                    <a:lnTo>
                      <a:pt x="2477" y="7391"/>
                    </a:lnTo>
                    <a:lnTo>
                      <a:pt x="2515" y="7352"/>
                    </a:lnTo>
                    <a:lnTo>
                      <a:pt x="2534" y="7352"/>
                    </a:lnTo>
                    <a:lnTo>
                      <a:pt x="2553" y="7352"/>
                    </a:lnTo>
                    <a:lnTo>
                      <a:pt x="2572" y="7352"/>
                    </a:lnTo>
                    <a:lnTo>
                      <a:pt x="2591" y="7334"/>
                    </a:lnTo>
                    <a:lnTo>
                      <a:pt x="2591" y="7315"/>
                    </a:lnTo>
                    <a:lnTo>
                      <a:pt x="2553" y="7276"/>
                    </a:lnTo>
                    <a:lnTo>
                      <a:pt x="2572" y="7257"/>
                    </a:lnTo>
                    <a:lnTo>
                      <a:pt x="2591" y="7257"/>
                    </a:lnTo>
                    <a:lnTo>
                      <a:pt x="2591" y="7238"/>
                    </a:lnTo>
                    <a:lnTo>
                      <a:pt x="2611" y="7200"/>
                    </a:lnTo>
                    <a:lnTo>
                      <a:pt x="2629" y="7200"/>
                    </a:lnTo>
                    <a:lnTo>
                      <a:pt x="2648" y="7200"/>
                    </a:lnTo>
                    <a:lnTo>
                      <a:pt x="2648" y="7181"/>
                    </a:lnTo>
                    <a:lnTo>
                      <a:pt x="2667" y="7181"/>
                    </a:lnTo>
                    <a:lnTo>
                      <a:pt x="2667" y="7162"/>
                    </a:lnTo>
                    <a:lnTo>
                      <a:pt x="2687" y="7162"/>
                    </a:lnTo>
                    <a:lnTo>
                      <a:pt x="2706" y="7162"/>
                    </a:lnTo>
                    <a:lnTo>
                      <a:pt x="2725" y="7143"/>
                    </a:lnTo>
                    <a:lnTo>
                      <a:pt x="2743" y="7124"/>
                    </a:lnTo>
                    <a:lnTo>
                      <a:pt x="2763" y="7124"/>
                    </a:lnTo>
                    <a:lnTo>
                      <a:pt x="2782" y="7124"/>
                    </a:lnTo>
                    <a:lnTo>
                      <a:pt x="2801" y="7143"/>
                    </a:lnTo>
                    <a:lnTo>
                      <a:pt x="2820" y="7143"/>
                    </a:lnTo>
                    <a:lnTo>
                      <a:pt x="2839" y="7143"/>
                    </a:lnTo>
                    <a:lnTo>
                      <a:pt x="2839" y="7124"/>
                    </a:lnTo>
                    <a:lnTo>
                      <a:pt x="2839" y="7105"/>
                    </a:lnTo>
                    <a:lnTo>
                      <a:pt x="2839" y="7048"/>
                    </a:lnTo>
                    <a:lnTo>
                      <a:pt x="2820" y="7048"/>
                    </a:lnTo>
                    <a:lnTo>
                      <a:pt x="2820" y="7029"/>
                    </a:lnTo>
                    <a:lnTo>
                      <a:pt x="2820" y="7010"/>
                    </a:lnTo>
                    <a:lnTo>
                      <a:pt x="2820" y="6990"/>
                    </a:lnTo>
                    <a:lnTo>
                      <a:pt x="2877" y="6971"/>
                    </a:lnTo>
                    <a:lnTo>
                      <a:pt x="2896" y="6971"/>
                    </a:lnTo>
                    <a:lnTo>
                      <a:pt x="2915" y="6953"/>
                    </a:lnTo>
                    <a:lnTo>
                      <a:pt x="2934" y="6953"/>
                    </a:lnTo>
                    <a:lnTo>
                      <a:pt x="2953" y="6934"/>
                    </a:lnTo>
                    <a:lnTo>
                      <a:pt x="2953" y="6914"/>
                    </a:lnTo>
                    <a:lnTo>
                      <a:pt x="2953" y="6876"/>
                    </a:lnTo>
                    <a:lnTo>
                      <a:pt x="2972" y="6876"/>
                    </a:lnTo>
                    <a:lnTo>
                      <a:pt x="3010" y="6895"/>
                    </a:lnTo>
                    <a:lnTo>
                      <a:pt x="3068" y="6876"/>
                    </a:lnTo>
                    <a:lnTo>
                      <a:pt x="3087" y="6876"/>
                    </a:lnTo>
                    <a:lnTo>
                      <a:pt x="3087" y="6895"/>
                    </a:lnTo>
                    <a:lnTo>
                      <a:pt x="3087" y="6914"/>
                    </a:lnTo>
                    <a:lnTo>
                      <a:pt x="3106" y="6914"/>
                    </a:lnTo>
                    <a:lnTo>
                      <a:pt x="3106" y="6934"/>
                    </a:lnTo>
                    <a:lnTo>
                      <a:pt x="3124" y="6934"/>
                    </a:lnTo>
                    <a:lnTo>
                      <a:pt x="3144" y="6934"/>
                    </a:lnTo>
                    <a:lnTo>
                      <a:pt x="3144" y="6953"/>
                    </a:lnTo>
                    <a:lnTo>
                      <a:pt x="3163" y="6971"/>
                    </a:lnTo>
                    <a:lnTo>
                      <a:pt x="3182" y="6971"/>
                    </a:lnTo>
                    <a:lnTo>
                      <a:pt x="3201" y="6990"/>
                    </a:lnTo>
                    <a:lnTo>
                      <a:pt x="3220" y="6990"/>
                    </a:lnTo>
                    <a:lnTo>
                      <a:pt x="3258" y="6971"/>
                    </a:lnTo>
                    <a:lnTo>
                      <a:pt x="3315" y="6953"/>
                    </a:lnTo>
                    <a:lnTo>
                      <a:pt x="3315" y="6914"/>
                    </a:lnTo>
                    <a:lnTo>
                      <a:pt x="3315" y="6895"/>
                    </a:lnTo>
                    <a:lnTo>
                      <a:pt x="3315" y="6876"/>
                    </a:lnTo>
                    <a:lnTo>
                      <a:pt x="3334" y="6876"/>
                    </a:lnTo>
                    <a:lnTo>
                      <a:pt x="3410" y="6876"/>
                    </a:lnTo>
                    <a:lnTo>
                      <a:pt x="3429" y="6857"/>
                    </a:lnTo>
                    <a:lnTo>
                      <a:pt x="3449" y="6857"/>
                    </a:lnTo>
                    <a:lnTo>
                      <a:pt x="3468" y="6838"/>
                    </a:lnTo>
                    <a:lnTo>
                      <a:pt x="3486" y="6838"/>
                    </a:lnTo>
                    <a:lnTo>
                      <a:pt x="3563" y="6838"/>
                    </a:lnTo>
                    <a:lnTo>
                      <a:pt x="3582" y="6838"/>
                    </a:lnTo>
                    <a:lnTo>
                      <a:pt x="3582" y="6857"/>
                    </a:lnTo>
                    <a:lnTo>
                      <a:pt x="3601" y="6857"/>
                    </a:lnTo>
                    <a:lnTo>
                      <a:pt x="3620" y="6857"/>
                    </a:lnTo>
                    <a:lnTo>
                      <a:pt x="3658" y="6838"/>
                    </a:lnTo>
                    <a:lnTo>
                      <a:pt x="3677" y="6838"/>
                    </a:lnTo>
                    <a:lnTo>
                      <a:pt x="3677" y="6819"/>
                    </a:lnTo>
                    <a:lnTo>
                      <a:pt x="3696" y="6819"/>
                    </a:lnTo>
                    <a:lnTo>
                      <a:pt x="3715" y="6800"/>
                    </a:lnTo>
                    <a:lnTo>
                      <a:pt x="3734" y="6800"/>
                    </a:lnTo>
                    <a:lnTo>
                      <a:pt x="3772" y="6838"/>
                    </a:lnTo>
                    <a:lnTo>
                      <a:pt x="3791" y="6838"/>
                    </a:lnTo>
                    <a:lnTo>
                      <a:pt x="3791" y="6857"/>
                    </a:lnTo>
                    <a:lnTo>
                      <a:pt x="3810" y="6838"/>
                    </a:lnTo>
                    <a:lnTo>
                      <a:pt x="3830" y="6838"/>
                    </a:lnTo>
                    <a:lnTo>
                      <a:pt x="3830" y="6819"/>
                    </a:lnTo>
                    <a:lnTo>
                      <a:pt x="3830" y="6800"/>
                    </a:lnTo>
                    <a:lnTo>
                      <a:pt x="3830" y="6781"/>
                    </a:lnTo>
                    <a:lnTo>
                      <a:pt x="3810" y="6743"/>
                    </a:lnTo>
                    <a:lnTo>
                      <a:pt x="3810" y="6724"/>
                    </a:lnTo>
                    <a:lnTo>
                      <a:pt x="3830" y="6705"/>
                    </a:lnTo>
                    <a:lnTo>
                      <a:pt x="3849" y="6686"/>
                    </a:lnTo>
                    <a:lnTo>
                      <a:pt x="3830" y="6667"/>
                    </a:lnTo>
                    <a:lnTo>
                      <a:pt x="3830" y="6648"/>
                    </a:lnTo>
                    <a:lnTo>
                      <a:pt x="3810" y="6648"/>
                    </a:lnTo>
                    <a:lnTo>
                      <a:pt x="3791" y="6629"/>
                    </a:lnTo>
                    <a:lnTo>
                      <a:pt x="3791" y="6609"/>
                    </a:lnTo>
                    <a:lnTo>
                      <a:pt x="3791" y="6572"/>
                    </a:lnTo>
                    <a:lnTo>
                      <a:pt x="3791" y="6553"/>
                    </a:lnTo>
                    <a:lnTo>
                      <a:pt x="3791" y="6533"/>
                    </a:lnTo>
                    <a:lnTo>
                      <a:pt x="3810" y="6533"/>
                    </a:lnTo>
                    <a:lnTo>
                      <a:pt x="3810" y="6514"/>
                    </a:lnTo>
                    <a:lnTo>
                      <a:pt x="3810" y="6495"/>
                    </a:lnTo>
                    <a:lnTo>
                      <a:pt x="3791" y="6477"/>
                    </a:lnTo>
                    <a:lnTo>
                      <a:pt x="3791" y="6457"/>
                    </a:lnTo>
                    <a:lnTo>
                      <a:pt x="3791" y="6438"/>
                    </a:lnTo>
                    <a:lnTo>
                      <a:pt x="3772" y="6438"/>
                    </a:lnTo>
                    <a:lnTo>
                      <a:pt x="3753" y="6419"/>
                    </a:lnTo>
                    <a:lnTo>
                      <a:pt x="3753" y="6381"/>
                    </a:lnTo>
                    <a:lnTo>
                      <a:pt x="3734" y="6362"/>
                    </a:lnTo>
                    <a:lnTo>
                      <a:pt x="3715" y="6324"/>
                    </a:lnTo>
                    <a:lnTo>
                      <a:pt x="3715" y="6286"/>
                    </a:lnTo>
                    <a:lnTo>
                      <a:pt x="3734" y="6286"/>
                    </a:lnTo>
                    <a:lnTo>
                      <a:pt x="3753" y="6267"/>
                    </a:lnTo>
                    <a:lnTo>
                      <a:pt x="3772" y="6248"/>
                    </a:lnTo>
                    <a:lnTo>
                      <a:pt x="3772" y="6210"/>
                    </a:lnTo>
                    <a:lnTo>
                      <a:pt x="3791" y="6191"/>
                    </a:lnTo>
                    <a:lnTo>
                      <a:pt x="3810" y="6172"/>
                    </a:lnTo>
                    <a:lnTo>
                      <a:pt x="3830" y="6172"/>
                    </a:lnTo>
                    <a:lnTo>
                      <a:pt x="3849" y="6191"/>
                    </a:lnTo>
                    <a:lnTo>
                      <a:pt x="3867" y="6210"/>
                    </a:lnTo>
                    <a:lnTo>
                      <a:pt x="3886" y="6248"/>
                    </a:lnTo>
                    <a:lnTo>
                      <a:pt x="3906" y="6267"/>
                    </a:lnTo>
                    <a:lnTo>
                      <a:pt x="3944" y="6248"/>
                    </a:lnTo>
                    <a:lnTo>
                      <a:pt x="3963" y="6267"/>
                    </a:lnTo>
                    <a:lnTo>
                      <a:pt x="3982" y="6267"/>
                    </a:lnTo>
                    <a:lnTo>
                      <a:pt x="3982" y="6286"/>
                    </a:lnTo>
                    <a:lnTo>
                      <a:pt x="3982" y="6305"/>
                    </a:lnTo>
                    <a:lnTo>
                      <a:pt x="4001" y="6305"/>
                    </a:lnTo>
                    <a:lnTo>
                      <a:pt x="4020" y="6305"/>
                    </a:lnTo>
                    <a:lnTo>
                      <a:pt x="4039" y="6305"/>
                    </a:lnTo>
                    <a:lnTo>
                      <a:pt x="4058" y="6267"/>
                    </a:lnTo>
                    <a:lnTo>
                      <a:pt x="4077" y="6248"/>
                    </a:lnTo>
                    <a:lnTo>
                      <a:pt x="4096" y="6267"/>
                    </a:lnTo>
                    <a:lnTo>
                      <a:pt x="4115" y="6248"/>
                    </a:lnTo>
                    <a:lnTo>
                      <a:pt x="4134" y="6267"/>
                    </a:lnTo>
                    <a:lnTo>
                      <a:pt x="4153" y="6286"/>
                    </a:lnTo>
                    <a:lnTo>
                      <a:pt x="4153" y="6305"/>
                    </a:lnTo>
                    <a:lnTo>
                      <a:pt x="4153" y="6324"/>
                    </a:lnTo>
                    <a:lnTo>
                      <a:pt x="4153" y="6343"/>
                    </a:lnTo>
                    <a:lnTo>
                      <a:pt x="4172" y="6343"/>
                    </a:lnTo>
                    <a:lnTo>
                      <a:pt x="4191" y="6362"/>
                    </a:lnTo>
                    <a:lnTo>
                      <a:pt x="4211" y="6381"/>
                    </a:lnTo>
                    <a:lnTo>
                      <a:pt x="4230" y="6362"/>
                    </a:lnTo>
                    <a:lnTo>
                      <a:pt x="4248" y="6362"/>
                    </a:lnTo>
                    <a:lnTo>
                      <a:pt x="4287" y="6343"/>
                    </a:lnTo>
                    <a:lnTo>
                      <a:pt x="4306" y="6343"/>
                    </a:lnTo>
                    <a:lnTo>
                      <a:pt x="4325" y="6343"/>
                    </a:lnTo>
                    <a:lnTo>
                      <a:pt x="4344" y="6343"/>
                    </a:lnTo>
                    <a:lnTo>
                      <a:pt x="4363" y="6343"/>
                    </a:lnTo>
                    <a:lnTo>
                      <a:pt x="4420" y="6305"/>
                    </a:lnTo>
                    <a:lnTo>
                      <a:pt x="4439" y="6305"/>
                    </a:lnTo>
                    <a:lnTo>
                      <a:pt x="4458" y="6305"/>
                    </a:lnTo>
                    <a:lnTo>
                      <a:pt x="4477" y="6324"/>
                    </a:lnTo>
                    <a:lnTo>
                      <a:pt x="4496" y="6324"/>
                    </a:lnTo>
                    <a:lnTo>
                      <a:pt x="4496" y="6305"/>
                    </a:lnTo>
                    <a:lnTo>
                      <a:pt x="4534" y="6305"/>
                    </a:lnTo>
                    <a:lnTo>
                      <a:pt x="4553" y="6286"/>
                    </a:lnTo>
                    <a:lnTo>
                      <a:pt x="4572" y="6305"/>
                    </a:lnTo>
                    <a:lnTo>
                      <a:pt x="4592" y="6305"/>
                    </a:lnTo>
                    <a:lnTo>
                      <a:pt x="4610" y="6324"/>
                    </a:lnTo>
                    <a:lnTo>
                      <a:pt x="4629" y="6343"/>
                    </a:lnTo>
                    <a:lnTo>
                      <a:pt x="4668" y="6343"/>
                    </a:lnTo>
                    <a:lnTo>
                      <a:pt x="4687" y="6343"/>
                    </a:lnTo>
                    <a:lnTo>
                      <a:pt x="4706" y="6343"/>
                    </a:lnTo>
                    <a:lnTo>
                      <a:pt x="4724" y="6343"/>
                    </a:lnTo>
                    <a:lnTo>
                      <a:pt x="4744" y="6343"/>
                    </a:lnTo>
                    <a:lnTo>
                      <a:pt x="4763" y="6324"/>
                    </a:lnTo>
                    <a:lnTo>
                      <a:pt x="4782" y="6305"/>
                    </a:lnTo>
                    <a:lnTo>
                      <a:pt x="4782" y="6286"/>
                    </a:lnTo>
                    <a:lnTo>
                      <a:pt x="4763" y="6286"/>
                    </a:lnTo>
                    <a:lnTo>
                      <a:pt x="4744" y="6267"/>
                    </a:lnTo>
                    <a:lnTo>
                      <a:pt x="4724" y="6248"/>
                    </a:lnTo>
                    <a:lnTo>
                      <a:pt x="4724" y="6210"/>
                    </a:lnTo>
                    <a:lnTo>
                      <a:pt x="4706" y="6191"/>
                    </a:lnTo>
                    <a:lnTo>
                      <a:pt x="4687" y="6172"/>
                    </a:lnTo>
                    <a:lnTo>
                      <a:pt x="4706" y="6152"/>
                    </a:lnTo>
                    <a:lnTo>
                      <a:pt x="4724" y="6133"/>
                    </a:lnTo>
                    <a:lnTo>
                      <a:pt x="4724" y="6114"/>
                    </a:lnTo>
                    <a:lnTo>
                      <a:pt x="4724" y="6096"/>
                    </a:lnTo>
                    <a:lnTo>
                      <a:pt x="4724" y="6076"/>
                    </a:lnTo>
                    <a:lnTo>
                      <a:pt x="4724" y="6057"/>
                    </a:lnTo>
                    <a:lnTo>
                      <a:pt x="4706" y="6038"/>
                    </a:lnTo>
                    <a:lnTo>
                      <a:pt x="4706" y="6019"/>
                    </a:lnTo>
                    <a:lnTo>
                      <a:pt x="4687" y="6000"/>
                    </a:lnTo>
                    <a:lnTo>
                      <a:pt x="4706" y="5981"/>
                    </a:lnTo>
                    <a:lnTo>
                      <a:pt x="4782" y="5962"/>
                    </a:lnTo>
                    <a:lnTo>
                      <a:pt x="4820" y="5943"/>
                    </a:lnTo>
                    <a:lnTo>
                      <a:pt x="4820" y="5924"/>
                    </a:lnTo>
                    <a:lnTo>
                      <a:pt x="4839" y="5905"/>
                    </a:lnTo>
                    <a:lnTo>
                      <a:pt x="4877" y="5886"/>
                    </a:lnTo>
                    <a:lnTo>
                      <a:pt x="4896" y="5867"/>
                    </a:lnTo>
                    <a:lnTo>
                      <a:pt x="4896" y="5847"/>
                    </a:lnTo>
                    <a:lnTo>
                      <a:pt x="4877" y="5847"/>
                    </a:lnTo>
                    <a:lnTo>
                      <a:pt x="4896" y="5829"/>
                    </a:lnTo>
                    <a:lnTo>
                      <a:pt x="4915" y="5829"/>
                    </a:lnTo>
                    <a:lnTo>
                      <a:pt x="4934" y="5810"/>
                    </a:lnTo>
                    <a:lnTo>
                      <a:pt x="4934" y="5791"/>
                    </a:lnTo>
                    <a:lnTo>
                      <a:pt x="4953" y="5771"/>
                    </a:lnTo>
                    <a:lnTo>
                      <a:pt x="4973" y="5771"/>
                    </a:lnTo>
                    <a:lnTo>
                      <a:pt x="4991" y="5791"/>
                    </a:lnTo>
                    <a:lnTo>
                      <a:pt x="5029" y="5791"/>
                    </a:lnTo>
                    <a:lnTo>
                      <a:pt x="5049" y="5791"/>
                    </a:lnTo>
                    <a:lnTo>
                      <a:pt x="5068" y="5791"/>
                    </a:lnTo>
                    <a:lnTo>
                      <a:pt x="5087" y="5810"/>
                    </a:lnTo>
                    <a:lnTo>
                      <a:pt x="5087" y="5829"/>
                    </a:lnTo>
                    <a:lnTo>
                      <a:pt x="5105" y="5829"/>
                    </a:lnTo>
                    <a:lnTo>
                      <a:pt x="5144" y="5867"/>
                    </a:lnTo>
                    <a:lnTo>
                      <a:pt x="5163" y="5867"/>
                    </a:lnTo>
                    <a:lnTo>
                      <a:pt x="5163" y="5810"/>
                    </a:lnTo>
                    <a:lnTo>
                      <a:pt x="5182" y="5771"/>
                    </a:lnTo>
                    <a:lnTo>
                      <a:pt x="5201" y="5752"/>
                    </a:lnTo>
                    <a:lnTo>
                      <a:pt x="5201" y="5733"/>
                    </a:lnTo>
                    <a:lnTo>
                      <a:pt x="5239" y="5733"/>
                    </a:lnTo>
                    <a:lnTo>
                      <a:pt x="5239" y="5715"/>
                    </a:lnTo>
                    <a:lnTo>
                      <a:pt x="5258" y="5715"/>
                    </a:lnTo>
                    <a:lnTo>
                      <a:pt x="5258" y="5695"/>
                    </a:lnTo>
                    <a:lnTo>
                      <a:pt x="5258" y="5676"/>
                    </a:lnTo>
                    <a:lnTo>
                      <a:pt x="5239" y="5638"/>
                    </a:lnTo>
                    <a:lnTo>
                      <a:pt x="5239" y="5600"/>
                    </a:lnTo>
                    <a:lnTo>
                      <a:pt x="5258" y="5600"/>
                    </a:lnTo>
                    <a:lnTo>
                      <a:pt x="5277" y="5600"/>
                    </a:lnTo>
                    <a:lnTo>
                      <a:pt x="5354" y="5619"/>
                    </a:lnTo>
                    <a:lnTo>
                      <a:pt x="5372" y="5619"/>
                    </a:lnTo>
                    <a:lnTo>
                      <a:pt x="5391" y="5600"/>
                    </a:lnTo>
                    <a:lnTo>
                      <a:pt x="5410" y="5562"/>
                    </a:lnTo>
                    <a:lnTo>
                      <a:pt x="5410" y="5543"/>
                    </a:lnTo>
                    <a:lnTo>
                      <a:pt x="5430" y="5505"/>
                    </a:lnTo>
                    <a:lnTo>
                      <a:pt x="5410" y="5467"/>
                    </a:lnTo>
                    <a:lnTo>
                      <a:pt x="5410" y="5448"/>
                    </a:lnTo>
                    <a:lnTo>
                      <a:pt x="5430" y="5429"/>
                    </a:lnTo>
                    <a:lnTo>
                      <a:pt x="5430" y="5371"/>
                    </a:lnTo>
                    <a:lnTo>
                      <a:pt x="5430" y="5353"/>
                    </a:lnTo>
                    <a:lnTo>
                      <a:pt x="5430" y="5334"/>
                    </a:lnTo>
                    <a:lnTo>
                      <a:pt x="5430" y="5276"/>
                    </a:lnTo>
                    <a:lnTo>
                      <a:pt x="5449" y="5257"/>
                    </a:lnTo>
                    <a:lnTo>
                      <a:pt x="5468" y="5238"/>
                    </a:lnTo>
                    <a:lnTo>
                      <a:pt x="5506" y="5238"/>
                    </a:lnTo>
                    <a:lnTo>
                      <a:pt x="5525" y="5219"/>
                    </a:lnTo>
                    <a:lnTo>
                      <a:pt x="5563" y="5238"/>
                    </a:lnTo>
                    <a:lnTo>
                      <a:pt x="5582" y="5238"/>
                    </a:lnTo>
                    <a:lnTo>
                      <a:pt x="5582" y="5219"/>
                    </a:lnTo>
                    <a:lnTo>
                      <a:pt x="5601" y="5219"/>
                    </a:lnTo>
                    <a:lnTo>
                      <a:pt x="5620" y="5219"/>
                    </a:lnTo>
                    <a:lnTo>
                      <a:pt x="5639" y="5219"/>
                    </a:lnTo>
                    <a:lnTo>
                      <a:pt x="5658" y="5219"/>
                    </a:lnTo>
                    <a:lnTo>
                      <a:pt x="5677" y="5219"/>
                    </a:lnTo>
                    <a:lnTo>
                      <a:pt x="5677" y="5200"/>
                    </a:lnTo>
                    <a:lnTo>
                      <a:pt x="5696" y="5200"/>
                    </a:lnTo>
                    <a:lnTo>
                      <a:pt x="5696" y="5181"/>
                    </a:lnTo>
                    <a:lnTo>
                      <a:pt x="5696" y="5162"/>
                    </a:lnTo>
                    <a:lnTo>
                      <a:pt x="5696" y="5143"/>
                    </a:lnTo>
                    <a:lnTo>
                      <a:pt x="5715" y="5124"/>
                    </a:lnTo>
                    <a:lnTo>
                      <a:pt x="5791" y="5067"/>
                    </a:lnTo>
                    <a:lnTo>
                      <a:pt x="5830" y="5067"/>
                    </a:lnTo>
                    <a:lnTo>
                      <a:pt x="5848" y="5048"/>
                    </a:lnTo>
                    <a:lnTo>
                      <a:pt x="5867" y="5048"/>
                    </a:lnTo>
                    <a:lnTo>
                      <a:pt x="5867" y="5029"/>
                    </a:lnTo>
                    <a:lnTo>
                      <a:pt x="5867" y="4990"/>
                    </a:lnTo>
                    <a:lnTo>
                      <a:pt x="5867" y="4953"/>
                    </a:lnTo>
                    <a:lnTo>
                      <a:pt x="5867" y="4933"/>
                    </a:lnTo>
                    <a:lnTo>
                      <a:pt x="5867" y="4914"/>
                    </a:lnTo>
                    <a:lnTo>
                      <a:pt x="5906" y="4857"/>
                    </a:lnTo>
                    <a:lnTo>
                      <a:pt x="5925" y="4857"/>
                    </a:lnTo>
                    <a:lnTo>
                      <a:pt x="5944" y="4857"/>
                    </a:lnTo>
                    <a:lnTo>
                      <a:pt x="5963" y="4857"/>
                    </a:lnTo>
                    <a:lnTo>
                      <a:pt x="5982" y="4876"/>
                    </a:lnTo>
                    <a:lnTo>
                      <a:pt x="6001" y="4895"/>
                    </a:lnTo>
                    <a:lnTo>
                      <a:pt x="6001" y="4914"/>
                    </a:lnTo>
                    <a:lnTo>
                      <a:pt x="6001" y="4972"/>
                    </a:lnTo>
                    <a:lnTo>
                      <a:pt x="6001" y="4990"/>
                    </a:lnTo>
                    <a:lnTo>
                      <a:pt x="6020" y="4990"/>
                    </a:lnTo>
                    <a:lnTo>
                      <a:pt x="6020" y="5009"/>
                    </a:lnTo>
                    <a:lnTo>
                      <a:pt x="6039" y="5009"/>
                    </a:lnTo>
                    <a:lnTo>
                      <a:pt x="6096" y="5029"/>
                    </a:lnTo>
                    <a:lnTo>
                      <a:pt x="6115" y="5048"/>
                    </a:lnTo>
                    <a:lnTo>
                      <a:pt x="6115" y="5067"/>
                    </a:lnTo>
                    <a:lnTo>
                      <a:pt x="6115" y="5086"/>
                    </a:lnTo>
                    <a:lnTo>
                      <a:pt x="6134" y="5086"/>
                    </a:lnTo>
                    <a:lnTo>
                      <a:pt x="6134" y="5105"/>
                    </a:lnTo>
                    <a:lnTo>
                      <a:pt x="6153" y="5086"/>
                    </a:lnTo>
                    <a:lnTo>
                      <a:pt x="6172" y="5086"/>
                    </a:lnTo>
                    <a:lnTo>
                      <a:pt x="6192" y="5067"/>
                    </a:lnTo>
                    <a:lnTo>
                      <a:pt x="6211" y="5048"/>
                    </a:lnTo>
                    <a:lnTo>
                      <a:pt x="6229" y="5048"/>
                    </a:lnTo>
                    <a:lnTo>
                      <a:pt x="6268" y="5067"/>
                    </a:lnTo>
                    <a:lnTo>
                      <a:pt x="6287" y="5029"/>
                    </a:lnTo>
                    <a:lnTo>
                      <a:pt x="6268" y="5009"/>
                    </a:lnTo>
                    <a:lnTo>
                      <a:pt x="6268" y="4990"/>
                    </a:lnTo>
                    <a:lnTo>
                      <a:pt x="6211" y="4953"/>
                    </a:lnTo>
                    <a:lnTo>
                      <a:pt x="6211" y="4933"/>
                    </a:lnTo>
                    <a:lnTo>
                      <a:pt x="6229" y="4933"/>
                    </a:lnTo>
                    <a:lnTo>
                      <a:pt x="6248" y="4914"/>
                    </a:lnTo>
                    <a:lnTo>
                      <a:pt x="6268" y="4895"/>
                    </a:lnTo>
                    <a:lnTo>
                      <a:pt x="6268" y="4876"/>
                    </a:lnTo>
                    <a:lnTo>
                      <a:pt x="6268" y="4838"/>
                    </a:lnTo>
                    <a:lnTo>
                      <a:pt x="6287" y="4819"/>
                    </a:lnTo>
                    <a:lnTo>
                      <a:pt x="6287" y="4800"/>
                    </a:lnTo>
                    <a:lnTo>
                      <a:pt x="6287" y="4781"/>
                    </a:lnTo>
                    <a:lnTo>
                      <a:pt x="6306" y="4762"/>
                    </a:lnTo>
                    <a:lnTo>
                      <a:pt x="6325" y="4743"/>
                    </a:lnTo>
                    <a:lnTo>
                      <a:pt x="6344" y="4724"/>
                    </a:lnTo>
                    <a:lnTo>
                      <a:pt x="6363" y="4724"/>
                    </a:lnTo>
                    <a:lnTo>
                      <a:pt x="6420" y="4705"/>
                    </a:lnTo>
                    <a:lnTo>
                      <a:pt x="6439" y="4705"/>
                    </a:lnTo>
                    <a:lnTo>
                      <a:pt x="6458" y="4705"/>
                    </a:lnTo>
                    <a:lnTo>
                      <a:pt x="6458" y="4686"/>
                    </a:lnTo>
                    <a:lnTo>
                      <a:pt x="6477" y="4667"/>
                    </a:lnTo>
                    <a:lnTo>
                      <a:pt x="6477" y="4628"/>
                    </a:lnTo>
                    <a:lnTo>
                      <a:pt x="6477" y="4610"/>
                    </a:lnTo>
                    <a:lnTo>
                      <a:pt x="6477" y="4591"/>
                    </a:lnTo>
                    <a:lnTo>
                      <a:pt x="6477" y="4572"/>
                    </a:lnTo>
                    <a:lnTo>
                      <a:pt x="6477" y="4552"/>
                    </a:lnTo>
                    <a:lnTo>
                      <a:pt x="6496" y="4533"/>
                    </a:lnTo>
                    <a:lnTo>
                      <a:pt x="6515" y="4533"/>
                    </a:lnTo>
                    <a:lnTo>
                      <a:pt x="6515" y="4514"/>
                    </a:lnTo>
                    <a:lnTo>
                      <a:pt x="6553" y="4533"/>
                    </a:lnTo>
                    <a:lnTo>
                      <a:pt x="6573" y="4533"/>
                    </a:lnTo>
                    <a:lnTo>
                      <a:pt x="6573" y="4514"/>
                    </a:lnTo>
                    <a:lnTo>
                      <a:pt x="6610" y="4419"/>
                    </a:lnTo>
                    <a:lnTo>
                      <a:pt x="6629" y="4400"/>
                    </a:lnTo>
                    <a:lnTo>
                      <a:pt x="6649" y="4381"/>
                    </a:lnTo>
                    <a:lnTo>
                      <a:pt x="6668" y="4362"/>
                    </a:lnTo>
                    <a:lnTo>
                      <a:pt x="6687" y="4362"/>
                    </a:lnTo>
                    <a:lnTo>
                      <a:pt x="6705" y="4362"/>
                    </a:lnTo>
                    <a:lnTo>
                      <a:pt x="6725" y="4343"/>
                    </a:lnTo>
                    <a:lnTo>
                      <a:pt x="6744" y="4343"/>
                    </a:lnTo>
                    <a:lnTo>
                      <a:pt x="6744" y="4324"/>
                    </a:lnTo>
                    <a:lnTo>
                      <a:pt x="6725" y="4305"/>
                    </a:lnTo>
                    <a:lnTo>
                      <a:pt x="6668" y="4267"/>
                    </a:lnTo>
                    <a:lnTo>
                      <a:pt x="6649" y="4247"/>
                    </a:lnTo>
                    <a:lnTo>
                      <a:pt x="6649" y="4229"/>
                    </a:lnTo>
                    <a:lnTo>
                      <a:pt x="6649" y="4210"/>
                    </a:lnTo>
                    <a:lnTo>
                      <a:pt x="6649" y="4191"/>
                    </a:lnTo>
                    <a:lnTo>
                      <a:pt x="6629" y="4191"/>
                    </a:lnTo>
                    <a:lnTo>
                      <a:pt x="6610" y="4191"/>
                    </a:lnTo>
                    <a:lnTo>
                      <a:pt x="6592" y="4171"/>
                    </a:lnTo>
                    <a:lnTo>
                      <a:pt x="6592" y="4152"/>
                    </a:lnTo>
                    <a:lnTo>
                      <a:pt x="6592" y="4133"/>
                    </a:lnTo>
                    <a:lnTo>
                      <a:pt x="6573" y="4133"/>
                    </a:lnTo>
                    <a:lnTo>
                      <a:pt x="6553" y="4152"/>
                    </a:lnTo>
                    <a:lnTo>
                      <a:pt x="6553" y="4133"/>
                    </a:lnTo>
                    <a:lnTo>
                      <a:pt x="6553" y="4115"/>
                    </a:lnTo>
                    <a:lnTo>
                      <a:pt x="6534" y="4095"/>
                    </a:lnTo>
                    <a:lnTo>
                      <a:pt x="6534" y="4057"/>
                    </a:lnTo>
                    <a:lnTo>
                      <a:pt x="6534" y="4038"/>
                    </a:lnTo>
                    <a:lnTo>
                      <a:pt x="6553" y="4038"/>
                    </a:lnTo>
                    <a:lnTo>
                      <a:pt x="6573" y="4019"/>
                    </a:lnTo>
                    <a:lnTo>
                      <a:pt x="6592" y="3981"/>
                    </a:lnTo>
                    <a:lnTo>
                      <a:pt x="6610" y="3981"/>
                    </a:lnTo>
                    <a:lnTo>
                      <a:pt x="6610" y="3962"/>
                    </a:lnTo>
                    <a:lnTo>
                      <a:pt x="6629" y="3962"/>
                    </a:lnTo>
                    <a:lnTo>
                      <a:pt x="6649" y="3962"/>
                    </a:lnTo>
                    <a:lnTo>
                      <a:pt x="6649" y="3943"/>
                    </a:lnTo>
                    <a:lnTo>
                      <a:pt x="6629" y="3924"/>
                    </a:lnTo>
                    <a:lnTo>
                      <a:pt x="6629" y="3905"/>
                    </a:lnTo>
                    <a:lnTo>
                      <a:pt x="6629" y="3886"/>
                    </a:lnTo>
                    <a:lnTo>
                      <a:pt x="6649" y="3866"/>
                    </a:lnTo>
                    <a:lnTo>
                      <a:pt x="6668" y="3810"/>
                    </a:lnTo>
                    <a:lnTo>
                      <a:pt x="6687" y="3790"/>
                    </a:lnTo>
                    <a:lnTo>
                      <a:pt x="6705" y="3752"/>
                    </a:lnTo>
                    <a:lnTo>
                      <a:pt x="6705" y="3734"/>
                    </a:lnTo>
                    <a:lnTo>
                      <a:pt x="6687" y="3734"/>
                    </a:lnTo>
                    <a:lnTo>
                      <a:pt x="6668" y="3734"/>
                    </a:lnTo>
                    <a:lnTo>
                      <a:pt x="6668" y="3714"/>
                    </a:lnTo>
                    <a:lnTo>
                      <a:pt x="6687" y="3714"/>
                    </a:lnTo>
                    <a:lnTo>
                      <a:pt x="6705" y="3695"/>
                    </a:lnTo>
                    <a:lnTo>
                      <a:pt x="6725" y="3676"/>
                    </a:lnTo>
                    <a:lnTo>
                      <a:pt x="6744" y="3676"/>
                    </a:lnTo>
                    <a:lnTo>
                      <a:pt x="6763" y="3676"/>
                    </a:lnTo>
                    <a:lnTo>
                      <a:pt x="6782" y="3695"/>
                    </a:lnTo>
                    <a:lnTo>
                      <a:pt x="6801" y="3695"/>
                    </a:lnTo>
                    <a:lnTo>
                      <a:pt x="6820" y="3676"/>
                    </a:lnTo>
                    <a:lnTo>
                      <a:pt x="6839" y="3676"/>
                    </a:lnTo>
                    <a:lnTo>
                      <a:pt x="6839" y="3695"/>
                    </a:lnTo>
                    <a:lnTo>
                      <a:pt x="6858" y="3734"/>
                    </a:lnTo>
                    <a:lnTo>
                      <a:pt x="6877" y="3752"/>
                    </a:lnTo>
                    <a:lnTo>
                      <a:pt x="6896" y="3752"/>
                    </a:lnTo>
                    <a:lnTo>
                      <a:pt x="6915" y="3771"/>
                    </a:lnTo>
                    <a:lnTo>
                      <a:pt x="6934" y="3771"/>
                    </a:lnTo>
                    <a:lnTo>
                      <a:pt x="6954" y="3771"/>
                    </a:lnTo>
                    <a:lnTo>
                      <a:pt x="6972" y="3752"/>
                    </a:lnTo>
                    <a:lnTo>
                      <a:pt x="6991" y="3752"/>
                    </a:lnTo>
                    <a:lnTo>
                      <a:pt x="6991" y="3771"/>
                    </a:lnTo>
                    <a:lnTo>
                      <a:pt x="7010" y="3771"/>
                    </a:lnTo>
                    <a:lnTo>
                      <a:pt x="7049" y="3771"/>
                    </a:lnTo>
                    <a:lnTo>
                      <a:pt x="7068" y="3771"/>
                    </a:lnTo>
                    <a:lnTo>
                      <a:pt x="7068" y="3752"/>
                    </a:lnTo>
                    <a:lnTo>
                      <a:pt x="7086" y="3752"/>
                    </a:lnTo>
                    <a:lnTo>
                      <a:pt x="7086" y="3714"/>
                    </a:lnTo>
                    <a:lnTo>
                      <a:pt x="7086" y="3695"/>
                    </a:lnTo>
                    <a:lnTo>
                      <a:pt x="7068" y="3638"/>
                    </a:lnTo>
                    <a:lnTo>
                      <a:pt x="7068" y="3619"/>
                    </a:lnTo>
                    <a:lnTo>
                      <a:pt x="7086" y="3600"/>
                    </a:lnTo>
                    <a:lnTo>
                      <a:pt x="7086" y="3581"/>
                    </a:lnTo>
                    <a:lnTo>
                      <a:pt x="7106" y="3543"/>
                    </a:lnTo>
                    <a:lnTo>
                      <a:pt x="7125" y="3524"/>
                    </a:lnTo>
                    <a:lnTo>
                      <a:pt x="7125" y="3505"/>
                    </a:lnTo>
                    <a:lnTo>
                      <a:pt x="7144" y="3505"/>
                    </a:lnTo>
                    <a:lnTo>
                      <a:pt x="7163" y="3505"/>
                    </a:lnTo>
                    <a:lnTo>
                      <a:pt x="7201" y="3486"/>
                    </a:lnTo>
                    <a:lnTo>
                      <a:pt x="7220" y="3486"/>
                    </a:lnTo>
                    <a:lnTo>
                      <a:pt x="7239" y="3467"/>
                    </a:lnTo>
                    <a:lnTo>
                      <a:pt x="7239" y="3448"/>
                    </a:lnTo>
                    <a:lnTo>
                      <a:pt x="7239" y="3372"/>
                    </a:lnTo>
                    <a:lnTo>
                      <a:pt x="7239" y="3353"/>
                    </a:lnTo>
                    <a:lnTo>
                      <a:pt x="7239" y="3333"/>
                    </a:lnTo>
                    <a:lnTo>
                      <a:pt x="7277" y="3276"/>
                    </a:lnTo>
                    <a:lnTo>
                      <a:pt x="7277" y="3257"/>
                    </a:lnTo>
                    <a:lnTo>
                      <a:pt x="7277" y="3238"/>
                    </a:lnTo>
                    <a:lnTo>
                      <a:pt x="7296" y="3219"/>
                    </a:lnTo>
                    <a:lnTo>
                      <a:pt x="7335" y="3200"/>
                    </a:lnTo>
                    <a:lnTo>
                      <a:pt x="7353" y="3181"/>
                    </a:lnTo>
                    <a:lnTo>
                      <a:pt x="7353" y="3162"/>
                    </a:lnTo>
                    <a:lnTo>
                      <a:pt x="7372" y="3143"/>
                    </a:lnTo>
                    <a:lnTo>
                      <a:pt x="7353" y="3124"/>
                    </a:lnTo>
                    <a:lnTo>
                      <a:pt x="7335" y="3105"/>
                    </a:lnTo>
                    <a:lnTo>
                      <a:pt x="7315" y="3105"/>
                    </a:lnTo>
                    <a:lnTo>
                      <a:pt x="7315" y="3086"/>
                    </a:lnTo>
                    <a:lnTo>
                      <a:pt x="7277" y="2991"/>
                    </a:lnTo>
                    <a:lnTo>
                      <a:pt x="7258" y="2952"/>
                    </a:lnTo>
                    <a:lnTo>
                      <a:pt x="7277" y="2914"/>
                    </a:lnTo>
                    <a:lnTo>
                      <a:pt x="7315" y="2933"/>
                    </a:lnTo>
                    <a:lnTo>
                      <a:pt x="7335" y="2952"/>
                    </a:lnTo>
                    <a:lnTo>
                      <a:pt x="7353" y="2972"/>
                    </a:lnTo>
                    <a:lnTo>
                      <a:pt x="7372" y="2991"/>
                    </a:lnTo>
                    <a:lnTo>
                      <a:pt x="7372" y="3009"/>
                    </a:lnTo>
                    <a:lnTo>
                      <a:pt x="7467" y="3048"/>
                    </a:lnTo>
                    <a:lnTo>
                      <a:pt x="7487" y="3028"/>
                    </a:lnTo>
                    <a:lnTo>
                      <a:pt x="7487" y="3009"/>
                    </a:lnTo>
                    <a:lnTo>
                      <a:pt x="7506" y="3009"/>
                    </a:lnTo>
                    <a:lnTo>
                      <a:pt x="7525" y="3009"/>
                    </a:lnTo>
                    <a:lnTo>
                      <a:pt x="7544" y="3009"/>
                    </a:lnTo>
                    <a:lnTo>
                      <a:pt x="7563" y="3009"/>
                    </a:lnTo>
                    <a:lnTo>
                      <a:pt x="7563" y="3028"/>
                    </a:lnTo>
                    <a:lnTo>
                      <a:pt x="7582" y="3028"/>
                    </a:lnTo>
                    <a:lnTo>
                      <a:pt x="7601" y="3028"/>
                    </a:lnTo>
                    <a:lnTo>
                      <a:pt x="7620" y="3009"/>
                    </a:lnTo>
                    <a:lnTo>
                      <a:pt x="7639" y="3028"/>
                    </a:lnTo>
                    <a:lnTo>
                      <a:pt x="7716" y="3048"/>
                    </a:lnTo>
                    <a:lnTo>
                      <a:pt x="7753" y="3067"/>
                    </a:lnTo>
                    <a:lnTo>
                      <a:pt x="7772" y="3067"/>
                    </a:lnTo>
                    <a:lnTo>
                      <a:pt x="7792" y="3067"/>
                    </a:lnTo>
                    <a:lnTo>
                      <a:pt x="7848" y="3067"/>
                    </a:lnTo>
                    <a:lnTo>
                      <a:pt x="7887" y="3086"/>
                    </a:lnTo>
                    <a:lnTo>
                      <a:pt x="7887" y="3105"/>
                    </a:lnTo>
                    <a:lnTo>
                      <a:pt x="7906" y="3124"/>
                    </a:lnTo>
                    <a:lnTo>
                      <a:pt x="7925" y="3124"/>
                    </a:lnTo>
                    <a:lnTo>
                      <a:pt x="7925" y="3143"/>
                    </a:lnTo>
                    <a:lnTo>
                      <a:pt x="7963" y="3238"/>
                    </a:lnTo>
                    <a:lnTo>
                      <a:pt x="7963" y="3257"/>
                    </a:lnTo>
                    <a:lnTo>
                      <a:pt x="7982" y="3257"/>
                    </a:lnTo>
                    <a:lnTo>
                      <a:pt x="8020" y="3276"/>
                    </a:lnTo>
                    <a:lnTo>
                      <a:pt x="8039" y="3276"/>
                    </a:lnTo>
                    <a:lnTo>
                      <a:pt x="8039" y="3295"/>
                    </a:lnTo>
                    <a:lnTo>
                      <a:pt x="8039" y="3314"/>
                    </a:lnTo>
                    <a:lnTo>
                      <a:pt x="8058" y="3314"/>
                    </a:lnTo>
                    <a:lnTo>
                      <a:pt x="8077" y="3333"/>
                    </a:lnTo>
                    <a:lnTo>
                      <a:pt x="8096" y="3333"/>
                    </a:lnTo>
                    <a:lnTo>
                      <a:pt x="8096" y="3353"/>
                    </a:lnTo>
                    <a:lnTo>
                      <a:pt x="8115" y="3353"/>
                    </a:lnTo>
                    <a:lnTo>
                      <a:pt x="8134" y="3353"/>
                    </a:lnTo>
                    <a:lnTo>
                      <a:pt x="8153" y="3333"/>
                    </a:lnTo>
                    <a:lnTo>
                      <a:pt x="8173" y="3333"/>
                    </a:lnTo>
                    <a:lnTo>
                      <a:pt x="8192" y="3333"/>
                    </a:lnTo>
                    <a:lnTo>
                      <a:pt x="8192" y="3295"/>
                    </a:lnTo>
                    <a:lnTo>
                      <a:pt x="8210" y="3295"/>
                    </a:lnTo>
                    <a:lnTo>
                      <a:pt x="8268" y="3257"/>
                    </a:lnTo>
                    <a:lnTo>
                      <a:pt x="8344" y="3238"/>
                    </a:lnTo>
                    <a:lnTo>
                      <a:pt x="8363" y="3257"/>
                    </a:lnTo>
                    <a:lnTo>
                      <a:pt x="8382" y="3257"/>
                    </a:lnTo>
                    <a:lnTo>
                      <a:pt x="8401" y="3257"/>
                    </a:lnTo>
                    <a:lnTo>
                      <a:pt x="8401" y="3276"/>
                    </a:lnTo>
                    <a:lnTo>
                      <a:pt x="8420" y="3276"/>
                    </a:lnTo>
                    <a:lnTo>
                      <a:pt x="8439" y="3314"/>
                    </a:lnTo>
                    <a:lnTo>
                      <a:pt x="8458" y="3314"/>
                    </a:lnTo>
                    <a:lnTo>
                      <a:pt x="8573" y="3333"/>
                    </a:lnTo>
                    <a:lnTo>
                      <a:pt x="8591" y="3353"/>
                    </a:lnTo>
                    <a:lnTo>
                      <a:pt x="8610" y="3353"/>
                    </a:lnTo>
                    <a:lnTo>
                      <a:pt x="8610" y="3372"/>
                    </a:lnTo>
                    <a:lnTo>
                      <a:pt x="8630" y="3390"/>
                    </a:lnTo>
                    <a:lnTo>
                      <a:pt x="8649" y="3390"/>
                    </a:lnTo>
                    <a:lnTo>
                      <a:pt x="8668" y="3390"/>
                    </a:lnTo>
                    <a:lnTo>
                      <a:pt x="8763" y="3390"/>
                    </a:lnTo>
                    <a:lnTo>
                      <a:pt x="8782" y="3390"/>
                    </a:lnTo>
                    <a:lnTo>
                      <a:pt x="8782" y="3409"/>
                    </a:lnTo>
                    <a:lnTo>
                      <a:pt x="8820" y="3409"/>
                    </a:lnTo>
                    <a:lnTo>
                      <a:pt x="8839" y="3409"/>
                    </a:lnTo>
                    <a:lnTo>
                      <a:pt x="8839" y="3429"/>
                    </a:lnTo>
                    <a:lnTo>
                      <a:pt x="8858" y="3429"/>
                    </a:lnTo>
                    <a:lnTo>
                      <a:pt x="8877" y="3429"/>
                    </a:lnTo>
                    <a:lnTo>
                      <a:pt x="8896" y="3429"/>
                    </a:lnTo>
                    <a:lnTo>
                      <a:pt x="8896" y="3409"/>
                    </a:lnTo>
                    <a:lnTo>
                      <a:pt x="8896" y="3390"/>
                    </a:lnTo>
                    <a:lnTo>
                      <a:pt x="8915" y="3372"/>
                    </a:lnTo>
                    <a:lnTo>
                      <a:pt x="8935" y="3353"/>
                    </a:lnTo>
                    <a:lnTo>
                      <a:pt x="9030" y="3314"/>
                    </a:lnTo>
                    <a:lnTo>
                      <a:pt x="9049" y="3314"/>
                    </a:lnTo>
                    <a:lnTo>
                      <a:pt x="9067" y="3314"/>
                    </a:lnTo>
                    <a:lnTo>
                      <a:pt x="9144" y="3314"/>
                    </a:lnTo>
                    <a:lnTo>
                      <a:pt x="9163" y="3333"/>
                    </a:lnTo>
                    <a:lnTo>
                      <a:pt x="9163" y="3353"/>
                    </a:lnTo>
                    <a:lnTo>
                      <a:pt x="9201" y="3372"/>
                    </a:lnTo>
                    <a:lnTo>
                      <a:pt x="9201" y="3390"/>
                    </a:lnTo>
                    <a:lnTo>
                      <a:pt x="9220" y="3409"/>
                    </a:lnTo>
                    <a:lnTo>
                      <a:pt x="9220" y="3429"/>
                    </a:lnTo>
                    <a:lnTo>
                      <a:pt x="9239" y="3429"/>
                    </a:lnTo>
                    <a:lnTo>
                      <a:pt x="9239" y="3448"/>
                    </a:lnTo>
                    <a:lnTo>
                      <a:pt x="9277" y="3448"/>
                    </a:lnTo>
                    <a:lnTo>
                      <a:pt x="9296" y="3448"/>
                    </a:lnTo>
                    <a:lnTo>
                      <a:pt x="9296" y="3467"/>
                    </a:lnTo>
                    <a:lnTo>
                      <a:pt x="9316" y="3467"/>
                    </a:lnTo>
                    <a:lnTo>
                      <a:pt x="9334" y="3505"/>
                    </a:lnTo>
                    <a:lnTo>
                      <a:pt x="9353" y="3505"/>
                    </a:lnTo>
                    <a:lnTo>
                      <a:pt x="9353" y="3524"/>
                    </a:lnTo>
                    <a:lnTo>
                      <a:pt x="9353" y="3543"/>
                    </a:lnTo>
                    <a:lnTo>
                      <a:pt x="9353" y="3562"/>
                    </a:lnTo>
                    <a:lnTo>
                      <a:pt x="9353" y="3581"/>
                    </a:lnTo>
                    <a:lnTo>
                      <a:pt x="9353" y="3638"/>
                    </a:lnTo>
                    <a:lnTo>
                      <a:pt x="9353" y="3657"/>
                    </a:lnTo>
                    <a:lnTo>
                      <a:pt x="9353" y="3676"/>
                    </a:lnTo>
                    <a:lnTo>
                      <a:pt x="9353" y="3695"/>
                    </a:lnTo>
                    <a:lnTo>
                      <a:pt x="9353" y="3714"/>
                    </a:lnTo>
                    <a:lnTo>
                      <a:pt x="9334" y="3734"/>
                    </a:lnTo>
                    <a:lnTo>
                      <a:pt x="9316" y="3752"/>
                    </a:lnTo>
                    <a:lnTo>
                      <a:pt x="9316" y="3771"/>
                    </a:lnTo>
                    <a:lnTo>
                      <a:pt x="9316" y="3790"/>
                    </a:lnTo>
                    <a:lnTo>
                      <a:pt x="9316" y="3810"/>
                    </a:lnTo>
                    <a:lnTo>
                      <a:pt x="9316" y="3829"/>
                    </a:lnTo>
                    <a:lnTo>
                      <a:pt x="9316" y="3866"/>
                    </a:lnTo>
                    <a:lnTo>
                      <a:pt x="9334" y="3905"/>
                    </a:lnTo>
                    <a:lnTo>
                      <a:pt x="9296" y="3905"/>
                    </a:lnTo>
                    <a:lnTo>
                      <a:pt x="9277" y="3943"/>
                    </a:lnTo>
                    <a:lnTo>
                      <a:pt x="9239" y="3981"/>
                    </a:lnTo>
                    <a:lnTo>
                      <a:pt x="9220" y="4019"/>
                    </a:lnTo>
                    <a:lnTo>
                      <a:pt x="9239" y="4057"/>
                    </a:lnTo>
                    <a:lnTo>
                      <a:pt x="9258" y="4076"/>
                    </a:lnTo>
                    <a:lnTo>
                      <a:pt x="9316" y="4057"/>
                    </a:lnTo>
                    <a:lnTo>
                      <a:pt x="9334" y="4076"/>
                    </a:lnTo>
                    <a:lnTo>
                      <a:pt x="9353" y="4171"/>
                    </a:lnTo>
                    <a:lnTo>
                      <a:pt x="9353" y="4210"/>
                    </a:lnTo>
                    <a:lnTo>
                      <a:pt x="9353" y="4286"/>
                    </a:lnTo>
                    <a:lnTo>
                      <a:pt x="9353" y="4305"/>
                    </a:lnTo>
                    <a:lnTo>
                      <a:pt x="9334" y="4324"/>
                    </a:lnTo>
                    <a:lnTo>
                      <a:pt x="9296" y="4362"/>
                    </a:lnTo>
                    <a:lnTo>
                      <a:pt x="9372" y="4400"/>
                    </a:lnTo>
                    <a:lnTo>
                      <a:pt x="9411" y="4419"/>
                    </a:lnTo>
                    <a:lnTo>
                      <a:pt x="9448" y="4457"/>
                    </a:lnTo>
                    <a:lnTo>
                      <a:pt x="9487" y="4476"/>
                    </a:lnTo>
                    <a:lnTo>
                      <a:pt x="9487" y="4496"/>
                    </a:lnTo>
                    <a:lnTo>
                      <a:pt x="9506" y="4533"/>
                    </a:lnTo>
                    <a:lnTo>
                      <a:pt x="9525" y="4533"/>
                    </a:lnTo>
                    <a:lnTo>
                      <a:pt x="9620" y="4552"/>
                    </a:lnTo>
                    <a:lnTo>
                      <a:pt x="9715" y="4533"/>
                    </a:lnTo>
                    <a:lnTo>
                      <a:pt x="9734" y="4533"/>
                    </a:lnTo>
                    <a:lnTo>
                      <a:pt x="9753" y="4514"/>
                    </a:lnTo>
                    <a:lnTo>
                      <a:pt x="9753" y="4496"/>
                    </a:lnTo>
                    <a:lnTo>
                      <a:pt x="9734" y="4476"/>
                    </a:lnTo>
                    <a:lnTo>
                      <a:pt x="9734" y="4457"/>
                    </a:lnTo>
                    <a:lnTo>
                      <a:pt x="9753" y="4438"/>
                    </a:lnTo>
                    <a:lnTo>
                      <a:pt x="9753" y="4419"/>
                    </a:lnTo>
                    <a:lnTo>
                      <a:pt x="9849" y="4381"/>
                    </a:lnTo>
                    <a:lnTo>
                      <a:pt x="9849" y="4362"/>
                    </a:lnTo>
                    <a:lnTo>
                      <a:pt x="9849" y="4324"/>
                    </a:lnTo>
                    <a:lnTo>
                      <a:pt x="9773" y="4229"/>
                    </a:lnTo>
                    <a:lnTo>
                      <a:pt x="9753" y="4191"/>
                    </a:lnTo>
                    <a:lnTo>
                      <a:pt x="9753" y="4152"/>
                    </a:lnTo>
                    <a:lnTo>
                      <a:pt x="9773" y="4095"/>
                    </a:lnTo>
                    <a:lnTo>
                      <a:pt x="9849" y="4019"/>
                    </a:lnTo>
                    <a:lnTo>
                      <a:pt x="9868" y="3962"/>
                    </a:lnTo>
                    <a:lnTo>
                      <a:pt x="9887" y="3943"/>
                    </a:lnTo>
                    <a:lnTo>
                      <a:pt x="9887" y="3924"/>
                    </a:lnTo>
                    <a:lnTo>
                      <a:pt x="9906" y="3810"/>
                    </a:lnTo>
                    <a:lnTo>
                      <a:pt x="9925" y="3790"/>
                    </a:lnTo>
                    <a:lnTo>
                      <a:pt x="9944" y="3771"/>
                    </a:lnTo>
                    <a:lnTo>
                      <a:pt x="9963" y="3771"/>
                    </a:lnTo>
                    <a:lnTo>
                      <a:pt x="9982" y="3752"/>
                    </a:lnTo>
                    <a:lnTo>
                      <a:pt x="9982" y="3734"/>
                    </a:lnTo>
                    <a:lnTo>
                      <a:pt x="10001" y="3695"/>
                    </a:lnTo>
                    <a:lnTo>
                      <a:pt x="10020" y="3676"/>
                    </a:lnTo>
                    <a:lnTo>
                      <a:pt x="10039" y="3676"/>
                    </a:lnTo>
                    <a:lnTo>
                      <a:pt x="10058" y="3657"/>
                    </a:lnTo>
                    <a:lnTo>
                      <a:pt x="10078" y="3638"/>
                    </a:lnTo>
                    <a:lnTo>
                      <a:pt x="10096" y="3619"/>
                    </a:lnTo>
                    <a:lnTo>
                      <a:pt x="10115" y="3600"/>
                    </a:lnTo>
                    <a:lnTo>
                      <a:pt x="10134" y="3600"/>
                    </a:lnTo>
                    <a:lnTo>
                      <a:pt x="10154" y="3600"/>
                    </a:lnTo>
                    <a:lnTo>
                      <a:pt x="10173" y="3657"/>
                    </a:lnTo>
                    <a:lnTo>
                      <a:pt x="10191" y="3695"/>
                    </a:lnTo>
                    <a:lnTo>
                      <a:pt x="10210" y="3695"/>
                    </a:lnTo>
                    <a:lnTo>
                      <a:pt x="10249" y="3695"/>
                    </a:lnTo>
                    <a:lnTo>
                      <a:pt x="10268" y="3695"/>
                    </a:lnTo>
                    <a:lnTo>
                      <a:pt x="10287" y="3695"/>
                    </a:lnTo>
                    <a:lnTo>
                      <a:pt x="10306" y="3752"/>
                    </a:lnTo>
                    <a:lnTo>
                      <a:pt x="10325" y="3771"/>
                    </a:lnTo>
                    <a:lnTo>
                      <a:pt x="10344" y="3752"/>
                    </a:lnTo>
                    <a:lnTo>
                      <a:pt x="10363" y="3734"/>
                    </a:lnTo>
                    <a:lnTo>
                      <a:pt x="10382" y="3714"/>
                    </a:lnTo>
                    <a:lnTo>
                      <a:pt x="10401" y="3695"/>
                    </a:lnTo>
                    <a:lnTo>
                      <a:pt x="10458" y="3676"/>
                    </a:lnTo>
                    <a:lnTo>
                      <a:pt x="10477" y="3676"/>
                    </a:lnTo>
                    <a:lnTo>
                      <a:pt x="10477" y="3657"/>
                    </a:lnTo>
                    <a:lnTo>
                      <a:pt x="10458" y="3638"/>
                    </a:lnTo>
                    <a:lnTo>
                      <a:pt x="10439" y="3600"/>
                    </a:lnTo>
                    <a:lnTo>
                      <a:pt x="10439" y="3581"/>
                    </a:lnTo>
                    <a:lnTo>
                      <a:pt x="10458" y="3562"/>
                    </a:lnTo>
                    <a:lnTo>
                      <a:pt x="10496" y="3562"/>
                    </a:lnTo>
                    <a:lnTo>
                      <a:pt x="10515" y="3562"/>
                    </a:lnTo>
                    <a:lnTo>
                      <a:pt x="10535" y="3543"/>
                    </a:lnTo>
                    <a:lnTo>
                      <a:pt x="10535" y="3524"/>
                    </a:lnTo>
                    <a:lnTo>
                      <a:pt x="10554" y="3505"/>
                    </a:lnTo>
                    <a:lnTo>
                      <a:pt x="10554" y="3486"/>
                    </a:lnTo>
                    <a:lnTo>
                      <a:pt x="10554" y="3467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96" name="Freeform 78">
                <a:extLst>
                  <a:ext uri="{FF2B5EF4-FFF2-40B4-BE49-F238E27FC236}">
                    <a16:creationId xmlns:a16="http://schemas.microsoft.com/office/drawing/2014/main" id="{652EB0FB-D110-C24A-8368-8ECED1BA6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33788" y="6234113"/>
                <a:ext cx="4046537" cy="2914650"/>
              </a:xfrm>
              <a:custGeom>
                <a:avLst/>
                <a:gdLst>
                  <a:gd name="T0" fmla="*/ 2147483646 w 11240"/>
                  <a:gd name="T1" fmla="*/ 2147483646 h 8095"/>
                  <a:gd name="T2" fmla="*/ 2147483646 w 11240"/>
                  <a:gd name="T3" fmla="*/ 2147483646 h 8095"/>
                  <a:gd name="T4" fmla="*/ 2147483646 w 11240"/>
                  <a:gd name="T5" fmla="*/ 2147483646 h 8095"/>
                  <a:gd name="T6" fmla="*/ 2147483646 w 11240"/>
                  <a:gd name="T7" fmla="*/ 2147483646 h 8095"/>
                  <a:gd name="T8" fmla="*/ 2147483646 w 11240"/>
                  <a:gd name="T9" fmla="*/ 2147483646 h 8095"/>
                  <a:gd name="T10" fmla="*/ 2147483646 w 11240"/>
                  <a:gd name="T11" fmla="*/ 2147483646 h 8095"/>
                  <a:gd name="T12" fmla="*/ 2147483646 w 11240"/>
                  <a:gd name="T13" fmla="*/ 2147483646 h 8095"/>
                  <a:gd name="T14" fmla="*/ 2147483646 w 11240"/>
                  <a:gd name="T15" fmla="*/ 2147483646 h 8095"/>
                  <a:gd name="T16" fmla="*/ 2147483646 w 11240"/>
                  <a:gd name="T17" fmla="*/ 2147483646 h 8095"/>
                  <a:gd name="T18" fmla="*/ 2147483646 w 11240"/>
                  <a:gd name="T19" fmla="*/ 2147483646 h 8095"/>
                  <a:gd name="T20" fmla="*/ 2147483646 w 11240"/>
                  <a:gd name="T21" fmla="*/ 2147483646 h 8095"/>
                  <a:gd name="T22" fmla="*/ 2147483646 w 11240"/>
                  <a:gd name="T23" fmla="*/ 2147483646 h 8095"/>
                  <a:gd name="T24" fmla="*/ 2147483646 w 11240"/>
                  <a:gd name="T25" fmla="*/ 2147483646 h 8095"/>
                  <a:gd name="T26" fmla="*/ 2147483646 w 11240"/>
                  <a:gd name="T27" fmla="*/ 2147483646 h 8095"/>
                  <a:gd name="T28" fmla="*/ 2147483646 w 11240"/>
                  <a:gd name="T29" fmla="*/ 2147483646 h 8095"/>
                  <a:gd name="T30" fmla="*/ 2147483646 w 11240"/>
                  <a:gd name="T31" fmla="*/ 2147483646 h 8095"/>
                  <a:gd name="T32" fmla="*/ 2147483646 w 11240"/>
                  <a:gd name="T33" fmla="*/ 2147483646 h 8095"/>
                  <a:gd name="T34" fmla="*/ 2147483646 w 11240"/>
                  <a:gd name="T35" fmla="*/ 2147483646 h 8095"/>
                  <a:gd name="T36" fmla="*/ 2147483646 w 11240"/>
                  <a:gd name="T37" fmla="*/ 2147483646 h 8095"/>
                  <a:gd name="T38" fmla="*/ 2147483646 w 11240"/>
                  <a:gd name="T39" fmla="*/ 2147483646 h 8095"/>
                  <a:gd name="T40" fmla="*/ 2147483646 w 11240"/>
                  <a:gd name="T41" fmla="*/ 2147483646 h 8095"/>
                  <a:gd name="T42" fmla="*/ 2147483646 w 11240"/>
                  <a:gd name="T43" fmla="*/ 2147483646 h 8095"/>
                  <a:gd name="T44" fmla="*/ 2147483646 w 11240"/>
                  <a:gd name="T45" fmla="*/ 2147483646 h 8095"/>
                  <a:gd name="T46" fmla="*/ 2147483646 w 11240"/>
                  <a:gd name="T47" fmla="*/ 2147483646 h 8095"/>
                  <a:gd name="T48" fmla="*/ 2147483646 w 11240"/>
                  <a:gd name="T49" fmla="*/ 2147483646 h 8095"/>
                  <a:gd name="T50" fmla="*/ 2147483646 w 11240"/>
                  <a:gd name="T51" fmla="*/ 2147483646 h 8095"/>
                  <a:gd name="T52" fmla="*/ 2147483646 w 11240"/>
                  <a:gd name="T53" fmla="*/ 2147483646 h 8095"/>
                  <a:gd name="T54" fmla="*/ 2147483646 w 11240"/>
                  <a:gd name="T55" fmla="*/ 2147483646 h 8095"/>
                  <a:gd name="T56" fmla="*/ 2147483646 w 11240"/>
                  <a:gd name="T57" fmla="*/ 2147483646 h 8095"/>
                  <a:gd name="T58" fmla="*/ 2147483646 w 11240"/>
                  <a:gd name="T59" fmla="*/ 2147483646 h 8095"/>
                  <a:gd name="T60" fmla="*/ 2147483646 w 11240"/>
                  <a:gd name="T61" fmla="*/ 2147483646 h 8095"/>
                  <a:gd name="T62" fmla="*/ 2147483646 w 11240"/>
                  <a:gd name="T63" fmla="*/ 2147483646 h 8095"/>
                  <a:gd name="T64" fmla="*/ 2147483646 w 11240"/>
                  <a:gd name="T65" fmla="*/ 2147483646 h 8095"/>
                  <a:gd name="T66" fmla="*/ 2147483646 w 11240"/>
                  <a:gd name="T67" fmla="*/ 2147483646 h 8095"/>
                  <a:gd name="T68" fmla="*/ 2147483646 w 11240"/>
                  <a:gd name="T69" fmla="*/ 2147483646 h 8095"/>
                  <a:gd name="T70" fmla="*/ 2147483646 w 11240"/>
                  <a:gd name="T71" fmla="*/ 2147483646 h 8095"/>
                  <a:gd name="T72" fmla="*/ 2147483646 w 11240"/>
                  <a:gd name="T73" fmla="*/ 2147483646 h 8095"/>
                  <a:gd name="T74" fmla="*/ 2147483646 w 11240"/>
                  <a:gd name="T75" fmla="*/ 2147483646 h 8095"/>
                  <a:gd name="T76" fmla="*/ 2147483646 w 11240"/>
                  <a:gd name="T77" fmla="*/ 2147483646 h 8095"/>
                  <a:gd name="T78" fmla="*/ 2147483646 w 11240"/>
                  <a:gd name="T79" fmla="*/ 2147483646 h 8095"/>
                  <a:gd name="T80" fmla="*/ 2147483646 w 11240"/>
                  <a:gd name="T81" fmla="*/ 2147483646 h 8095"/>
                  <a:gd name="T82" fmla="*/ 2147483646 w 11240"/>
                  <a:gd name="T83" fmla="*/ 2147483646 h 8095"/>
                  <a:gd name="T84" fmla="*/ 2147483646 w 11240"/>
                  <a:gd name="T85" fmla="*/ 2147483646 h 8095"/>
                  <a:gd name="T86" fmla="*/ 2147483646 w 11240"/>
                  <a:gd name="T87" fmla="*/ 2147483646 h 8095"/>
                  <a:gd name="T88" fmla="*/ 2147483646 w 11240"/>
                  <a:gd name="T89" fmla="*/ 2147483646 h 8095"/>
                  <a:gd name="T90" fmla="*/ 2147483646 w 11240"/>
                  <a:gd name="T91" fmla="*/ 2147483646 h 8095"/>
                  <a:gd name="T92" fmla="*/ 2147483646 w 11240"/>
                  <a:gd name="T93" fmla="*/ 2147483646 h 8095"/>
                  <a:gd name="T94" fmla="*/ 2147483646 w 11240"/>
                  <a:gd name="T95" fmla="*/ 2147483646 h 8095"/>
                  <a:gd name="T96" fmla="*/ 2147483646 w 11240"/>
                  <a:gd name="T97" fmla="*/ 2147483646 h 8095"/>
                  <a:gd name="T98" fmla="*/ 2147483646 w 11240"/>
                  <a:gd name="T99" fmla="*/ 2147483646 h 8095"/>
                  <a:gd name="T100" fmla="*/ 2147483646 w 11240"/>
                  <a:gd name="T101" fmla="*/ 2147483646 h 8095"/>
                  <a:gd name="T102" fmla="*/ 2147483646 w 11240"/>
                  <a:gd name="T103" fmla="*/ 2147483646 h 8095"/>
                  <a:gd name="T104" fmla="*/ 2147483646 w 11240"/>
                  <a:gd name="T105" fmla="*/ 2147483646 h 8095"/>
                  <a:gd name="T106" fmla="*/ 2147483646 w 11240"/>
                  <a:gd name="T107" fmla="*/ 2147483646 h 8095"/>
                  <a:gd name="T108" fmla="*/ 2147483646 w 11240"/>
                  <a:gd name="T109" fmla="*/ 2147483646 h 8095"/>
                  <a:gd name="T110" fmla="*/ 2147483646 w 11240"/>
                  <a:gd name="T111" fmla="*/ 2147483646 h 8095"/>
                  <a:gd name="T112" fmla="*/ 2147483646 w 11240"/>
                  <a:gd name="T113" fmla="*/ 2147483646 h 8095"/>
                  <a:gd name="T114" fmla="*/ 2147483646 w 11240"/>
                  <a:gd name="T115" fmla="*/ 2147483646 h 8095"/>
                  <a:gd name="T116" fmla="*/ 2147483646 w 11240"/>
                  <a:gd name="T117" fmla="*/ 2147483646 h 8095"/>
                  <a:gd name="T118" fmla="*/ 2147483646 w 11240"/>
                  <a:gd name="T119" fmla="*/ 2147483646 h 8095"/>
                  <a:gd name="T120" fmla="*/ 2147483646 w 11240"/>
                  <a:gd name="T121" fmla="*/ 2147483646 h 8095"/>
                  <a:gd name="T122" fmla="*/ 2147483646 w 11240"/>
                  <a:gd name="T123" fmla="*/ 2147483646 h 8095"/>
                  <a:gd name="T124" fmla="*/ 2147483646 w 11240"/>
                  <a:gd name="T125" fmla="*/ 2147483646 h 8095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11240" h="8095">
                    <a:moveTo>
                      <a:pt x="11239" y="3219"/>
                    </a:moveTo>
                    <a:lnTo>
                      <a:pt x="11220" y="3200"/>
                    </a:lnTo>
                    <a:lnTo>
                      <a:pt x="11201" y="3181"/>
                    </a:lnTo>
                    <a:lnTo>
                      <a:pt x="11201" y="3162"/>
                    </a:lnTo>
                    <a:lnTo>
                      <a:pt x="11201" y="3143"/>
                    </a:lnTo>
                    <a:lnTo>
                      <a:pt x="11181" y="3123"/>
                    </a:lnTo>
                    <a:lnTo>
                      <a:pt x="11181" y="3105"/>
                    </a:lnTo>
                    <a:lnTo>
                      <a:pt x="11162" y="3105"/>
                    </a:lnTo>
                    <a:lnTo>
                      <a:pt x="11125" y="3105"/>
                    </a:lnTo>
                    <a:lnTo>
                      <a:pt x="11105" y="3086"/>
                    </a:lnTo>
                    <a:lnTo>
                      <a:pt x="11105" y="3047"/>
                    </a:lnTo>
                    <a:lnTo>
                      <a:pt x="11105" y="3028"/>
                    </a:lnTo>
                    <a:lnTo>
                      <a:pt x="11086" y="3028"/>
                    </a:lnTo>
                    <a:lnTo>
                      <a:pt x="11067" y="3047"/>
                    </a:lnTo>
                    <a:lnTo>
                      <a:pt x="10991" y="3086"/>
                    </a:lnTo>
                    <a:lnTo>
                      <a:pt x="10972" y="3086"/>
                    </a:lnTo>
                    <a:lnTo>
                      <a:pt x="10953" y="3086"/>
                    </a:lnTo>
                    <a:lnTo>
                      <a:pt x="10896" y="3086"/>
                    </a:lnTo>
                    <a:lnTo>
                      <a:pt x="10763" y="3028"/>
                    </a:lnTo>
                    <a:lnTo>
                      <a:pt x="10744" y="3047"/>
                    </a:lnTo>
                    <a:lnTo>
                      <a:pt x="10724" y="3067"/>
                    </a:lnTo>
                    <a:lnTo>
                      <a:pt x="10724" y="3086"/>
                    </a:lnTo>
                    <a:lnTo>
                      <a:pt x="10744" y="3105"/>
                    </a:lnTo>
                    <a:lnTo>
                      <a:pt x="10744" y="3123"/>
                    </a:lnTo>
                    <a:lnTo>
                      <a:pt x="10724" y="3143"/>
                    </a:lnTo>
                    <a:lnTo>
                      <a:pt x="10724" y="3162"/>
                    </a:lnTo>
                    <a:lnTo>
                      <a:pt x="10705" y="3162"/>
                    </a:lnTo>
                    <a:lnTo>
                      <a:pt x="10648" y="3162"/>
                    </a:lnTo>
                    <a:lnTo>
                      <a:pt x="10591" y="3162"/>
                    </a:lnTo>
                    <a:lnTo>
                      <a:pt x="10572" y="3162"/>
                    </a:lnTo>
                    <a:lnTo>
                      <a:pt x="10591" y="3143"/>
                    </a:lnTo>
                    <a:lnTo>
                      <a:pt x="10610" y="3105"/>
                    </a:lnTo>
                    <a:lnTo>
                      <a:pt x="10610" y="3067"/>
                    </a:lnTo>
                    <a:lnTo>
                      <a:pt x="10591" y="3067"/>
                    </a:lnTo>
                    <a:lnTo>
                      <a:pt x="10572" y="3047"/>
                    </a:lnTo>
                    <a:lnTo>
                      <a:pt x="10553" y="3047"/>
                    </a:lnTo>
                    <a:lnTo>
                      <a:pt x="10553" y="3067"/>
                    </a:lnTo>
                    <a:lnTo>
                      <a:pt x="10534" y="3047"/>
                    </a:lnTo>
                    <a:lnTo>
                      <a:pt x="10534" y="3028"/>
                    </a:lnTo>
                    <a:lnTo>
                      <a:pt x="10534" y="2971"/>
                    </a:lnTo>
                    <a:lnTo>
                      <a:pt x="10534" y="2952"/>
                    </a:lnTo>
                    <a:lnTo>
                      <a:pt x="10534" y="2933"/>
                    </a:lnTo>
                    <a:lnTo>
                      <a:pt x="10515" y="2933"/>
                    </a:lnTo>
                    <a:lnTo>
                      <a:pt x="10515" y="2952"/>
                    </a:lnTo>
                    <a:lnTo>
                      <a:pt x="10496" y="2971"/>
                    </a:lnTo>
                    <a:lnTo>
                      <a:pt x="10496" y="2991"/>
                    </a:lnTo>
                    <a:lnTo>
                      <a:pt x="10477" y="2991"/>
                    </a:lnTo>
                    <a:lnTo>
                      <a:pt x="10458" y="2971"/>
                    </a:lnTo>
                    <a:lnTo>
                      <a:pt x="10458" y="2952"/>
                    </a:lnTo>
                    <a:lnTo>
                      <a:pt x="10458" y="2933"/>
                    </a:lnTo>
                    <a:lnTo>
                      <a:pt x="10477" y="2914"/>
                    </a:lnTo>
                    <a:lnTo>
                      <a:pt x="10458" y="2895"/>
                    </a:lnTo>
                    <a:lnTo>
                      <a:pt x="10458" y="2876"/>
                    </a:lnTo>
                    <a:lnTo>
                      <a:pt x="10458" y="2857"/>
                    </a:lnTo>
                    <a:lnTo>
                      <a:pt x="10439" y="2857"/>
                    </a:lnTo>
                    <a:lnTo>
                      <a:pt x="10382" y="2895"/>
                    </a:lnTo>
                    <a:lnTo>
                      <a:pt x="10382" y="2914"/>
                    </a:lnTo>
                    <a:lnTo>
                      <a:pt x="10363" y="2914"/>
                    </a:lnTo>
                    <a:lnTo>
                      <a:pt x="10343" y="2914"/>
                    </a:lnTo>
                    <a:lnTo>
                      <a:pt x="10324" y="2914"/>
                    </a:lnTo>
                    <a:lnTo>
                      <a:pt x="10267" y="2857"/>
                    </a:lnTo>
                    <a:lnTo>
                      <a:pt x="10229" y="2838"/>
                    </a:lnTo>
                    <a:lnTo>
                      <a:pt x="10191" y="2838"/>
                    </a:lnTo>
                    <a:lnTo>
                      <a:pt x="10172" y="2838"/>
                    </a:lnTo>
                    <a:lnTo>
                      <a:pt x="10153" y="2838"/>
                    </a:lnTo>
                    <a:lnTo>
                      <a:pt x="10134" y="2819"/>
                    </a:lnTo>
                    <a:lnTo>
                      <a:pt x="10038" y="2762"/>
                    </a:lnTo>
                    <a:lnTo>
                      <a:pt x="10038" y="2742"/>
                    </a:lnTo>
                    <a:lnTo>
                      <a:pt x="10020" y="2742"/>
                    </a:lnTo>
                    <a:lnTo>
                      <a:pt x="10020" y="2724"/>
                    </a:lnTo>
                    <a:lnTo>
                      <a:pt x="10020" y="2705"/>
                    </a:lnTo>
                    <a:lnTo>
                      <a:pt x="10038" y="2705"/>
                    </a:lnTo>
                    <a:lnTo>
                      <a:pt x="10038" y="2686"/>
                    </a:lnTo>
                    <a:lnTo>
                      <a:pt x="10038" y="2666"/>
                    </a:lnTo>
                    <a:lnTo>
                      <a:pt x="10020" y="2647"/>
                    </a:lnTo>
                    <a:lnTo>
                      <a:pt x="10001" y="2628"/>
                    </a:lnTo>
                    <a:lnTo>
                      <a:pt x="9982" y="2610"/>
                    </a:lnTo>
                    <a:lnTo>
                      <a:pt x="9982" y="2590"/>
                    </a:lnTo>
                    <a:lnTo>
                      <a:pt x="9962" y="2590"/>
                    </a:lnTo>
                    <a:lnTo>
                      <a:pt x="9943" y="2590"/>
                    </a:lnTo>
                    <a:lnTo>
                      <a:pt x="9924" y="2590"/>
                    </a:lnTo>
                    <a:lnTo>
                      <a:pt x="9906" y="2610"/>
                    </a:lnTo>
                    <a:lnTo>
                      <a:pt x="9886" y="2610"/>
                    </a:lnTo>
                    <a:lnTo>
                      <a:pt x="9867" y="2610"/>
                    </a:lnTo>
                    <a:lnTo>
                      <a:pt x="9848" y="2610"/>
                    </a:lnTo>
                    <a:lnTo>
                      <a:pt x="9829" y="2590"/>
                    </a:lnTo>
                    <a:lnTo>
                      <a:pt x="9829" y="2571"/>
                    </a:lnTo>
                    <a:lnTo>
                      <a:pt x="9829" y="2552"/>
                    </a:lnTo>
                    <a:lnTo>
                      <a:pt x="9810" y="2552"/>
                    </a:lnTo>
                    <a:lnTo>
                      <a:pt x="9772" y="2552"/>
                    </a:lnTo>
                    <a:lnTo>
                      <a:pt x="9715" y="2533"/>
                    </a:lnTo>
                    <a:lnTo>
                      <a:pt x="9677" y="2533"/>
                    </a:lnTo>
                    <a:lnTo>
                      <a:pt x="9657" y="2533"/>
                    </a:lnTo>
                    <a:lnTo>
                      <a:pt x="9639" y="2514"/>
                    </a:lnTo>
                    <a:lnTo>
                      <a:pt x="9639" y="2495"/>
                    </a:lnTo>
                    <a:lnTo>
                      <a:pt x="9657" y="2495"/>
                    </a:lnTo>
                    <a:lnTo>
                      <a:pt x="9657" y="2476"/>
                    </a:lnTo>
                    <a:lnTo>
                      <a:pt x="9639" y="2457"/>
                    </a:lnTo>
                    <a:lnTo>
                      <a:pt x="9639" y="2438"/>
                    </a:lnTo>
                    <a:lnTo>
                      <a:pt x="9620" y="2400"/>
                    </a:lnTo>
                    <a:lnTo>
                      <a:pt x="9601" y="2362"/>
                    </a:lnTo>
                    <a:lnTo>
                      <a:pt x="9486" y="2400"/>
                    </a:lnTo>
                    <a:lnTo>
                      <a:pt x="9448" y="2419"/>
                    </a:lnTo>
                    <a:lnTo>
                      <a:pt x="9467" y="2419"/>
                    </a:lnTo>
                    <a:lnTo>
                      <a:pt x="9505" y="2438"/>
                    </a:lnTo>
                    <a:lnTo>
                      <a:pt x="9505" y="2457"/>
                    </a:lnTo>
                    <a:lnTo>
                      <a:pt x="9505" y="2476"/>
                    </a:lnTo>
                    <a:lnTo>
                      <a:pt x="9505" y="2495"/>
                    </a:lnTo>
                    <a:lnTo>
                      <a:pt x="9486" y="2495"/>
                    </a:lnTo>
                    <a:lnTo>
                      <a:pt x="9448" y="2495"/>
                    </a:lnTo>
                    <a:lnTo>
                      <a:pt x="9410" y="2495"/>
                    </a:lnTo>
                    <a:lnTo>
                      <a:pt x="9391" y="2495"/>
                    </a:lnTo>
                    <a:lnTo>
                      <a:pt x="9372" y="2476"/>
                    </a:lnTo>
                    <a:lnTo>
                      <a:pt x="9372" y="2457"/>
                    </a:lnTo>
                    <a:lnTo>
                      <a:pt x="9391" y="2438"/>
                    </a:lnTo>
                    <a:lnTo>
                      <a:pt x="9391" y="2419"/>
                    </a:lnTo>
                    <a:lnTo>
                      <a:pt x="9372" y="2419"/>
                    </a:lnTo>
                    <a:lnTo>
                      <a:pt x="9353" y="2419"/>
                    </a:lnTo>
                    <a:lnTo>
                      <a:pt x="9334" y="2400"/>
                    </a:lnTo>
                    <a:lnTo>
                      <a:pt x="9315" y="2400"/>
                    </a:lnTo>
                    <a:lnTo>
                      <a:pt x="9296" y="2400"/>
                    </a:lnTo>
                    <a:lnTo>
                      <a:pt x="9277" y="2419"/>
                    </a:lnTo>
                    <a:lnTo>
                      <a:pt x="9258" y="2419"/>
                    </a:lnTo>
                    <a:lnTo>
                      <a:pt x="9239" y="2400"/>
                    </a:lnTo>
                    <a:lnTo>
                      <a:pt x="9220" y="2400"/>
                    </a:lnTo>
                    <a:lnTo>
                      <a:pt x="9220" y="2419"/>
                    </a:lnTo>
                    <a:lnTo>
                      <a:pt x="9220" y="2476"/>
                    </a:lnTo>
                    <a:lnTo>
                      <a:pt x="9220" y="2495"/>
                    </a:lnTo>
                    <a:lnTo>
                      <a:pt x="9220" y="2514"/>
                    </a:lnTo>
                    <a:lnTo>
                      <a:pt x="9200" y="2552"/>
                    </a:lnTo>
                    <a:lnTo>
                      <a:pt x="9181" y="2571"/>
                    </a:lnTo>
                    <a:lnTo>
                      <a:pt x="9144" y="2610"/>
                    </a:lnTo>
                    <a:lnTo>
                      <a:pt x="9144" y="2628"/>
                    </a:lnTo>
                    <a:lnTo>
                      <a:pt x="9144" y="2647"/>
                    </a:lnTo>
                    <a:lnTo>
                      <a:pt x="9144" y="2666"/>
                    </a:lnTo>
                    <a:lnTo>
                      <a:pt x="9144" y="2686"/>
                    </a:lnTo>
                    <a:lnTo>
                      <a:pt x="9144" y="2705"/>
                    </a:lnTo>
                    <a:lnTo>
                      <a:pt x="9124" y="2705"/>
                    </a:lnTo>
                    <a:lnTo>
                      <a:pt x="9105" y="2705"/>
                    </a:lnTo>
                    <a:lnTo>
                      <a:pt x="9086" y="2724"/>
                    </a:lnTo>
                    <a:lnTo>
                      <a:pt x="9067" y="2724"/>
                    </a:lnTo>
                    <a:lnTo>
                      <a:pt x="9029" y="2781"/>
                    </a:lnTo>
                    <a:lnTo>
                      <a:pt x="8991" y="2762"/>
                    </a:lnTo>
                    <a:lnTo>
                      <a:pt x="8953" y="2705"/>
                    </a:lnTo>
                    <a:lnTo>
                      <a:pt x="8934" y="2705"/>
                    </a:lnTo>
                    <a:lnTo>
                      <a:pt x="8915" y="2686"/>
                    </a:lnTo>
                    <a:lnTo>
                      <a:pt x="8877" y="2705"/>
                    </a:lnTo>
                    <a:lnTo>
                      <a:pt x="8858" y="2705"/>
                    </a:lnTo>
                    <a:lnTo>
                      <a:pt x="8839" y="2705"/>
                    </a:lnTo>
                    <a:lnTo>
                      <a:pt x="8819" y="2705"/>
                    </a:lnTo>
                    <a:lnTo>
                      <a:pt x="8800" y="2686"/>
                    </a:lnTo>
                    <a:lnTo>
                      <a:pt x="8800" y="2666"/>
                    </a:lnTo>
                    <a:lnTo>
                      <a:pt x="8782" y="2666"/>
                    </a:lnTo>
                    <a:lnTo>
                      <a:pt x="8705" y="2686"/>
                    </a:lnTo>
                    <a:lnTo>
                      <a:pt x="8667" y="2686"/>
                    </a:lnTo>
                    <a:lnTo>
                      <a:pt x="8629" y="2686"/>
                    </a:lnTo>
                    <a:lnTo>
                      <a:pt x="8610" y="2686"/>
                    </a:lnTo>
                    <a:lnTo>
                      <a:pt x="8610" y="2666"/>
                    </a:lnTo>
                    <a:lnTo>
                      <a:pt x="8610" y="2647"/>
                    </a:lnTo>
                    <a:lnTo>
                      <a:pt x="8629" y="2628"/>
                    </a:lnTo>
                    <a:lnTo>
                      <a:pt x="8629" y="2610"/>
                    </a:lnTo>
                    <a:lnTo>
                      <a:pt x="8648" y="2610"/>
                    </a:lnTo>
                    <a:lnTo>
                      <a:pt x="8648" y="2590"/>
                    </a:lnTo>
                    <a:lnTo>
                      <a:pt x="8648" y="2571"/>
                    </a:lnTo>
                    <a:lnTo>
                      <a:pt x="8648" y="2552"/>
                    </a:lnTo>
                    <a:lnTo>
                      <a:pt x="8667" y="2552"/>
                    </a:lnTo>
                    <a:lnTo>
                      <a:pt x="8686" y="2533"/>
                    </a:lnTo>
                    <a:lnTo>
                      <a:pt x="8686" y="2514"/>
                    </a:lnTo>
                    <a:lnTo>
                      <a:pt x="8686" y="2476"/>
                    </a:lnTo>
                    <a:lnTo>
                      <a:pt x="8724" y="2381"/>
                    </a:lnTo>
                    <a:lnTo>
                      <a:pt x="8724" y="2362"/>
                    </a:lnTo>
                    <a:lnTo>
                      <a:pt x="8724" y="2343"/>
                    </a:lnTo>
                    <a:lnTo>
                      <a:pt x="8705" y="2343"/>
                    </a:lnTo>
                    <a:lnTo>
                      <a:pt x="8686" y="2343"/>
                    </a:lnTo>
                    <a:lnTo>
                      <a:pt x="8667" y="2343"/>
                    </a:lnTo>
                    <a:lnTo>
                      <a:pt x="8648" y="2362"/>
                    </a:lnTo>
                    <a:lnTo>
                      <a:pt x="8648" y="2400"/>
                    </a:lnTo>
                    <a:lnTo>
                      <a:pt x="8629" y="2400"/>
                    </a:lnTo>
                    <a:lnTo>
                      <a:pt x="8629" y="2419"/>
                    </a:lnTo>
                    <a:lnTo>
                      <a:pt x="8610" y="2419"/>
                    </a:lnTo>
                    <a:lnTo>
                      <a:pt x="8515" y="2419"/>
                    </a:lnTo>
                    <a:lnTo>
                      <a:pt x="8496" y="2419"/>
                    </a:lnTo>
                    <a:lnTo>
                      <a:pt x="8496" y="2438"/>
                    </a:lnTo>
                    <a:lnTo>
                      <a:pt x="8477" y="2438"/>
                    </a:lnTo>
                    <a:lnTo>
                      <a:pt x="8496" y="2438"/>
                    </a:lnTo>
                    <a:lnTo>
                      <a:pt x="8496" y="2457"/>
                    </a:lnTo>
                    <a:lnTo>
                      <a:pt x="8553" y="2495"/>
                    </a:lnTo>
                    <a:lnTo>
                      <a:pt x="8572" y="2514"/>
                    </a:lnTo>
                    <a:lnTo>
                      <a:pt x="8553" y="2533"/>
                    </a:lnTo>
                    <a:lnTo>
                      <a:pt x="8534" y="2533"/>
                    </a:lnTo>
                    <a:lnTo>
                      <a:pt x="8515" y="2533"/>
                    </a:lnTo>
                    <a:lnTo>
                      <a:pt x="8496" y="2533"/>
                    </a:lnTo>
                    <a:lnTo>
                      <a:pt x="8477" y="2552"/>
                    </a:lnTo>
                    <a:lnTo>
                      <a:pt x="8458" y="2552"/>
                    </a:lnTo>
                    <a:lnTo>
                      <a:pt x="8458" y="2533"/>
                    </a:lnTo>
                    <a:lnTo>
                      <a:pt x="8438" y="2533"/>
                    </a:lnTo>
                    <a:lnTo>
                      <a:pt x="8401" y="2495"/>
                    </a:lnTo>
                    <a:lnTo>
                      <a:pt x="8401" y="2476"/>
                    </a:lnTo>
                    <a:lnTo>
                      <a:pt x="8382" y="2457"/>
                    </a:lnTo>
                    <a:lnTo>
                      <a:pt x="8382" y="2438"/>
                    </a:lnTo>
                    <a:lnTo>
                      <a:pt x="8362" y="2438"/>
                    </a:lnTo>
                    <a:lnTo>
                      <a:pt x="8343" y="2438"/>
                    </a:lnTo>
                    <a:lnTo>
                      <a:pt x="8343" y="2457"/>
                    </a:lnTo>
                    <a:lnTo>
                      <a:pt x="8343" y="2476"/>
                    </a:lnTo>
                    <a:lnTo>
                      <a:pt x="8343" y="2495"/>
                    </a:lnTo>
                    <a:lnTo>
                      <a:pt x="8324" y="2495"/>
                    </a:lnTo>
                    <a:lnTo>
                      <a:pt x="8306" y="2495"/>
                    </a:lnTo>
                    <a:lnTo>
                      <a:pt x="8267" y="2495"/>
                    </a:lnTo>
                    <a:lnTo>
                      <a:pt x="8229" y="2476"/>
                    </a:lnTo>
                    <a:lnTo>
                      <a:pt x="8210" y="2476"/>
                    </a:lnTo>
                    <a:lnTo>
                      <a:pt x="8210" y="2495"/>
                    </a:lnTo>
                    <a:lnTo>
                      <a:pt x="8229" y="2514"/>
                    </a:lnTo>
                    <a:lnTo>
                      <a:pt x="8229" y="2533"/>
                    </a:lnTo>
                    <a:lnTo>
                      <a:pt x="8248" y="2552"/>
                    </a:lnTo>
                    <a:lnTo>
                      <a:pt x="8286" y="2571"/>
                    </a:lnTo>
                    <a:lnTo>
                      <a:pt x="8286" y="2590"/>
                    </a:lnTo>
                    <a:lnTo>
                      <a:pt x="8248" y="2610"/>
                    </a:lnTo>
                    <a:lnTo>
                      <a:pt x="8229" y="2628"/>
                    </a:lnTo>
                    <a:lnTo>
                      <a:pt x="8210" y="2610"/>
                    </a:lnTo>
                    <a:lnTo>
                      <a:pt x="8191" y="2571"/>
                    </a:lnTo>
                    <a:lnTo>
                      <a:pt x="8172" y="2552"/>
                    </a:lnTo>
                    <a:lnTo>
                      <a:pt x="8153" y="2552"/>
                    </a:lnTo>
                    <a:lnTo>
                      <a:pt x="8153" y="2571"/>
                    </a:lnTo>
                    <a:lnTo>
                      <a:pt x="8153" y="2610"/>
                    </a:lnTo>
                    <a:lnTo>
                      <a:pt x="8153" y="2628"/>
                    </a:lnTo>
                    <a:lnTo>
                      <a:pt x="8134" y="2628"/>
                    </a:lnTo>
                    <a:lnTo>
                      <a:pt x="8115" y="2628"/>
                    </a:lnTo>
                    <a:lnTo>
                      <a:pt x="8096" y="2610"/>
                    </a:lnTo>
                    <a:lnTo>
                      <a:pt x="8077" y="2610"/>
                    </a:lnTo>
                    <a:lnTo>
                      <a:pt x="8057" y="2610"/>
                    </a:lnTo>
                    <a:lnTo>
                      <a:pt x="8020" y="2628"/>
                    </a:lnTo>
                    <a:lnTo>
                      <a:pt x="8001" y="2628"/>
                    </a:lnTo>
                    <a:lnTo>
                      <a:pt x="7981" y="2610"/>
                    </a:lnTo>
                    <a:lnTo>
                      <a:pt x="7981" y="2590"/>
                    </a:lnTo>
                    <a:lnTo>
                      <a:pt x="7981" y="2552"/>
                    </a:lnTo>
                    <a:lnTo>
                      <a:pt x="7981" y="2533"/>
                    </a:lnTo>
                    <a:lnTo>
                      <a:pt x="7981" y="2514"/>
                    </a:lnTo>
                    <a:lnTo>
                      <a:pt x="8001" y="2514"/>
                    </a:lnTo>
                    <a:lnTo>
                      <a:pt x="8001" y="2533"/>
                    </a:lnTo>
                    <a:lnTo>
                      <a:pt x="8020" y="2514"/>
                    </a:lnTo>
                    <a:lnTo>
                      <a:pt x="8039" y="2514"/>
                    </a:lnTo>
                    <a:lnTo>
                      <a:pt x="8039" y="2495"/>
                    </a:lnTo>
                    <a:lnTo>
                      <a:pt x="8077" y="2476"/>
                    </a:lnTo>
                    <a:lnTo>
                      <a:pt x="8077" y="2457"/>
                    </a:lnTo>
                    <a:lnTo>
                      <a:pt x="8077" y="2438"/>
                    </a:lnTo>
                    <a:lnTo>
                      <a:pt x="8096" y="2438"/>
                    </a:lnTo>
                    <a:lnTo>
                      <a:pt x="8115" y="2438"/>
                    </a:lnTo>
                    <a:lnTo>
                      <a:pt x="8134" y="2419"/>
                    </a:lnTo>
                    <a:lnTo>
                      <a:pt x="8153" y="2419"/>
                    </a:lnTo>
                    <a:lnTo>
                      <a:pt x="8172" y="2400"/>
                    </a:lnTo>
                    <a:lnTo>
                      <a:pt x="8172" y="2381"/>
                    </a:lnTo>
                    <a:lnTo>
                      <a:pt x="8153" y="2362"/>
                    </a:lnTo>
                    <a:lnTo>
                      <a:pt x="8153" y="2343"/>
                    </a:lnTo>
                    <a:lnTo>
                      <a:pt x="8153" y="2324"/>
                    </a:lnTo>
                    <a:lnTo>
                      <a:pt x="8153" y="2305"/>
                    </a:lnTo>
                    <a:lnTo>
                      <a:pt x="8134" y="2305"/>
                    </a:lnTo>
                    <a:lnTo>
                      <a:pt x="8115" y="2305"/>
                    </a:lnTo>
                    <a:lnTo>
                      <a:pt x="8096" y="2266"/>
                    </a:lnTo>
                    <a:lnTo>
                      <a:pt x="8077" y="2248"/>
                    </a:lnTo>
                    <a:lnTo>
                      <a:pt x="8057" y="2248"/>
                    </a:lnTo>
                    <a:lnTo>
                      <a:pt x="8039" y="2229"/>
                    </a:lnTo>
                    <a:lnTo>
                      <a:pt x="8039" y="2171"/>
                    </a:lnTo>
                    <a:lnTo>
                      <a:pt x="8039" y="2114"/>
                    </a:lnTo>
                    <a:lnTo>
                      <a:pt x="8020" y="2095"/>
                    </a:lnTo>
                    <a:lnTo>
                      <a:pt x="8001" y="2076"/>
                    </a:lnTo>
                    <a:lnTo>
                      <a:pt x="8001" y="2057"/>
                    </a:lnTo>
                    <a:lnTo>
                      <a:pt x="7981" y="2057"/>
                    </a:lnTo>
                    <a:lnTo>
                      <a:pt x="7962" y="2057"/>
                    </a:lnTo>
                    <a:lnTo>
                      <a:pt x="7943" y="2057"/>
                    </a:lnTo>
                    <a:lnTo>
                      <a:pt x="7925" y="2076"/>
                    </a:lnTo>
                    <a:lnTo>
                      <a:pt x="7925" y="2057"/>
                    </a:lnTo>
                    <a:lnTo>
                      <a:pt x="7905" y="2057"/>
                    </a:lnTo>
                    <a:lnTo>
                      <a:pt x="7886" y="2057"/>
                    </a:lnTo>
                    <a:lnTo>
                      <a:pt x="7867" y="2076"/>
                    </a:lnTo>
                    <a:lnTo>
                      <a:pt x="7867" y="2095"/>
                    </a:lnTo>
                    <a:lnTo>
                      <a:pt x="7848" y="2114"/>
                    </a:lnTo>
                    <a:lnTo>
                      <a:pt x="7791" y="2152"/>
                    </a:lnTo>
                    <a:lnTo>
                      <a:pt x="7772" y="2152"/>
                    </a:lnTo>
                    <a:lnTo>
                      <a:pt x="7753" y="2133"/>
                    </a:lnTo>
                    <a:lnTo>
                      <a:pt x="7658" y="2171"/>
                    </a:lnTo>
                    <a:lnTo>
                      <a:pt x="7639" y="2190"/>
                    </a:lnTo>
                    <a:lnTo>
                      <a:pt x="7600" y="2229"/>
                    </a:lnTo>
                    <a:lnTo>
                      <a:pt x="7544" y="2266"/>
                    </a:lnTo>
                    <a:lnTo>
                      <a:pt x="7524" y="2285"/>
                    </a:lnTo>
                    <a:lnTo>
                      <a:pt x="7505" y="2285"/>
                    </a:lnTo>
                    <a:lnTo>
                      <a:pt x="7467" y="2285"/>
                    </a:lnTo>
                    <a:lnTo>
                      <a:pt x="7448" y="2285"/>
                    </a:lnTo>
                    <a:lnTo>
                      <a:pt x="7429" y="2305"/>
                    </a:lnTo>
                    <a:lnTo>
                      <a:pt x="7429" y="2324"/>
                    </a:lnTo>
                    <a:lnTo>
                      <a:pt x="7429" y="2343"/>
                    </a:lnTo>
                    <a:lnTo>
                      <a:pt x="7429" y="2362"/>
                    </a:lnTo>
                    <a:lnTo>
                      <a:pt x="7448" y="2362"/>
                    </a:lnTo>
                    <a:lnTo>
                      <a:pt x="7467" y="2400"/>
                    </a:lnTo>
                    <a:lnTo>
                      <a:pt x="7467" y="2419"/>
                    </a:lnTo>
                    <a:lnTo>
                      <a:pt x="7448" y="2438"/>
                    </a:lnTo>
                    <a:lnTo>
                      <a:pt x="7429" y="2438"/>
                    </a:lnTo>
                    <a:lnTo>
                      <a:pt x="7391" y="2457"/>
                    </a:lnTo>
                    <a:lnTo>
                      <a:pt x="7372" y="2457"/>
                    </a:lnTo>
                    <a:lnTo>
                      <a:pt x="7353" y="2438"/>
                    </a:lnTo>
                    <a:lnTo>
                      <a:pt x="7353" y="2419"/>
                    </a:lnTo>
                    <a:lnTo>
                      <a:pt x="7334" y="2419"/>
                    </a:lnTo>
                    <a:lnTo>
                      <a:pt x="7295" y="2438"/>
                    </a:lnTo>
                    <a:lnTo>
                      <a:pt x="7200" y="2438"/>
                    </a:lnTo>
                    <a:lnTo>
                      <a:pt x="7182" y="2438"/>
                    </a:lnTo>
                    <a:lnTo>
                      <a:pt x="7143" y="2419"/>
                    </a:lnTo>
                    <a:lnTo>
                      <a:pt x="7086" y="2400"/>
                    </a:lnTo>
                    <a:lnTo>
                      <a:pt x="7067" y="2400"/>
                    </a:lnTo>
                    <a:lnTo>
                      <a:pt x="7048" y="2400"/>
                    </a:lnTo>
                    <a:lnTo>
                      <a:pt x="7029" y="2400"/>
                    </a:lnTo>
                    <a:lnTo>
                      <a:pt x="7029" y="2419"/>
                    </a:lnTo>
                    <a:lnTo>
                      <a:pt x="7010" y="2457"/>
                    </a:lnTo>
                    <a:lnTo>
                      <a:pt x="6991" y="2476"/>
                    </a:lnTo>
                    <a:lnTo>
                      <a:pt x="6972" y="2495"/>
                    </a:lnTo>
                    <a:lnTo>
                      <a:pt x="6953" y="2495"/>
                    </a:lnTo>
                    <a:lnTo>
                      <a:pt x="6934" y="2495"/>
                    </a:lnTo>
                    <a:lnTo>
                      <a:pt x="6934" y="2476"/>
                    </a:lnTo>
                    <a:lnTo>
                      <a:pt x="6934" y="2457"/>
                    </a:lnTo>
                    <a:lnTo>
                      <a:pt x="6915" y="2438"/>
                    </a:lnTo>
                    <a:lnTo>
                      <a:pt x="6896" y="2438"/>
                    </a:lnTo>
                    <a:lnTo>
                      <a:pt x="6877" y="2438"/>
                    </a:lnTo>
                    <a:lnTo>
                      <a:pt x="6858" y="2438"/>
                    </a:lnTo>
                    <a:lnTo>
                      <a:pt x="6858" y="2457"/>
                    </a:lnTo>
                    <a:lnTo>
                      <a:pt x="6858" y="2476"/>
                    </a:lnTo>
                    <a:lnTo>
                      <a:pt x="6858" y="2495"/>
                    </a:lnTo>
                    <a:lnTo>
                      <a:pt x="6858" y="2533"/>
                    </a:lnTo>
                    <a:lnTo>
                      <a:pt x="6819" y="2552"/>
                    </a:lnTo>
                    <a:lnTo>
                      <a:pt x="6801" y="2533"/>
                    </a:lnTo>
                    <a:lnTo>
                      <a:pt x="6782" y="2533"/>
                    </a:lnTo>
                    <a:lnTo>
                      <a:pt x="6782" y="2514"/>
                    </a:lnTo>
                    <a:lnTo>
                      <a:pt x="6782" y="2495"/>
                    </a:lnTo>
                    <a:lnTo>
                      <a:pt x="6782" y="2457"/>
                    </a:lnTo>
                    <a:lnTo>
                      <a:pt x="6782" y="2438"/>
                    </a:lnTo>
                    <a:lnTo>
                      <a:pt x="6801" y="2419"/>
                    </a:lnTo>
                    <a:lnTo>
                      <a:pt x="6819" y="2400"/>
                    </a:lnTo>
                    <a:lnTo>
                      <a:pt x="6838" y="2381"/>
                    </a:lnTo>
                    <a:lnTo>
                      <a:pt x="6858" y="2343"/>
                    </a:lnTo>
                    <a:lnTo>
                      <a:pt x="6896" y="2285"/>
                    </a:lnTo>
                    <a:lnTo>
                      <a:pt x="6915" y="2248"/>
                    </a:lnTo>
                    <a:lnTo>
                      <a:pt x="6915" y="2229"/>
                    </a:lnTo>
                    <a:lnTo>
                      <a:pt x="6915" y="2209"/>
                    </a:lnTo>
                    <a:lnTo>
                      <a:pt x="6915" y="2229"/>
                    </a:lnTo>
                    <a:lnTo>
                      <a:pt x="6896" y="2229"/>
                    </a:lnTo>
                    <a:lnTo>
                      <a:pt x="6877" y="2248"/>
                    </a:lnTo>
                    <a:lnTo>
                      <a:pt x="6858" y="2248"/>
                    </a:lnTo>
                    <a:lnTo>
                      <a:pt x="6838" y="2248"/>
                    </a:lnTo>
                    <a:lnTo>
                      <a:pt x="6819" y="2248"/>
                    </a:lnTo>
                    <a:lnTo>
                      <a:pt x="6801" y="2266"/>
                    </a:lnTo>
                    <a:lnTo>
                      <a:pt x="6782" y="2266"/>
                    </a:lnTo>
                    <a:lnTo>
                      <a:pt x="6782" y="2285"/>
                    </a:lnTo>
                    <a:lnTo>
                      <a:pt x="6762" y="2305"/>
                    </a:lnTo>
                    <a:lnTo>
                      <a:pt x="6743" y="2305"/>
                    </a:lnTo>
                    <a:lnTo>
                      <a:pt x="6743" y="2285"/>
                    </a:lnTo>
                    <a:lnTo>
                      <a:pt x="6724" y="2285"/>
                    </a:lnTo>
                    <a:lnTo>
                      <a:pt x="6724" y="2266"/>
                    </a:lnTo>
                    <a:lnTo>
                      <a:pt x="6724" y="2248"/>
                    </a:lnTo>
                    <a:lnTo>
                      <a:pt x="6724" y="2229"/>
                    </a:lnTo>
                    <a:lnTo>
                      <a:pt x="6743" y="2209"/>
                    </a:lnTo>
                    <a:lnTo>
                      <a:pt x="6762" y="2171"/>
                    </a:lnTo>
                    <a:lnTo>
                      <a:pt x="6762" y="2152"/>
                    </a:lnTo>
                    <a:lnTo>
                      <a:pt x="6762" y="2133"/>
                    </a:lnTo>
                    <a:lnTo>
                      <a:pt x="6743" y="2133"/>
                    </a:lnTo>
                    <a:lnTo>
                      <a:pt x="6705" y="2171"/>
                    </a:lnTo>
                    <a:lnTo>
                      <a:pt x="6686" y="2209"/>
                    </a:lnTo>
                    <a:lnTo>
                      <a:pt x="6686" y="2229"/>
                    </a:lnTo>
                    <a:lnTo>
                      <a:pt x="6686" y="2248"/>
                    </a:lnTo>
                    <a:lnTo>
                      <a:pt x="6724" y="2362"/>
                    </a:lnTo>
                    <a:lnTo>
                      <a:pt x="6724" y="2381"/>
                    </a:lnTo>
                    <a:lnTo>
                      <a:pt x="6724" y="2400"/>
                    </a:lnTo>
                    <a:lnTo>
                      <a:pt x="6705" y="2419"/>
                    </a:lnTo>
                    <a:lnTo>
                      <a:pt x="6667" y="2400"/>
                    </a:lnTo>
                    <a:lnTo>
                      <a:pt x="6648" y="2400"/>
                    </a:lnTo>
                    <a:lnTo>
                      <a:pt x="6629" y="2400"/>
                    </a:lnTo>
                    <a:lnTo>
                      <a:pt x="6610" y="2381"/>
                    </a:lnTo>
                    <a:lnTo>
                      <a:pt x="6591" y="2381"/>
                    </a:lnTo>
                    <a:lnTo>
                      <a:pt x="6572" y="2381"/>
                    </a:lnTo>
                    <a:lnTo>
                      <a:pt x="6553" y="2400"/>
                    </a:lnTo>
                    <a:lnTo>
                      <a:pt x="6553" y="2419"/>
                    </a:lnTo>
                    <a:lnTo>
                      <a:pt x="6534" y="2438"/>
                    </a:lnTo>
                    <a:lnTo>
                      <a:pt x="6515" y="2438"/>
                    </a:lnTo>
                    <a:lnTo>
                      <a:pt x="6496" y="2419"/>
                    </a:lnTo>
                    <a:lnTo>
                      <a:pt x="6496" y="2381"/>
                    </a:lnTo>
                    <a:lnTo>
                      <a:pt x="6496" y="2362"/>
                    </a:lnTo>
                    <a:lnTo>
                      <a:pt x="6477" y="2362"/>
                    </a:lnTo>
                    <a:lnTo>
                      <a:pt x="6457" y="2362"/>
                    </a:lnTo>
                    <a:lnTo>
                      <a:pt x="6420" y="2381"/>
                    </a:lnTo>
                    <a:lnTo>
                      <a:pt x="6401" y="2400"/>
                    </a:lnTo>
                    <a:lnTo>
                      <a:pt x="6381" y="2400"/>
                    </a:lnTo>
                    <a:lnTo>
                      <a:pt x="6362" y="2381"/>
                    </a:lnTo>
                    <a:lnTo>
                      <a:pt x="6362" y="2362"/>
                    </a:lnTo>
                    <a:lnTo>
                      <a:pt x="6362" y="2343"/>
                    </a:lnTo>
                    <a:lnTo>
                      <a:pt x="6381" y="2324"/>
                    </a:lnTo>
                    <a:lnTo>
                      <a:pt x="6420" y="2285"/>
                    </a:lnTo>
                    <a:lnTo>
                      <a:pt x="6420" y="2266"/>
                    </a:lnTo>
                    <a:lnTo>
                      <a:pt x="6401" y="2266"/>
                    </a:lnTo>
                    <a:lnTo>
                      <a:pt x="6381" y="2266"/>
                    </a:lnTo>
                    <a:lnTo>
                      <a:pt x="6381" y="2248"/>
                    </a:lnTo>
                    <a:lnTo>
                      <a:pt x="6362" y="2248"/>
                    </a:lnTo>
                    <a:lnTo>
                      <a:pt x="6343" y="2248"/>
                    </a:lnTo>
                    <a:lnTo>
                      <a:pt x="6343" y="2266"/>
                    </a:lnTo>
                    <a:lnTo>
                      <a:pt x="6343" y="2285"/>
                    </a:lnTo>
                    <a:lnTo>
                      <a:pt x="6343" y="2305"/>
                    </a:lnTo>
                    <a:lnTo>
                      <a:pt x="6324" y="2324"/>
                    </a:lnTo>
                    <a:lnTo>
                      <a:pt x="6305" y="2324"/>
                    </a:lnTo>
                    <a:lnTo>
                      <a:pt x="6286" y="2324"/>
                    </a:lnTo>
                    <a:lnTo>
                      <a:pt x="6267" y="2343"/>
                    </a:lnTo>
                    <a:lnTo>
                      <a:pt x="6248" y="2362"/>
                    </a:lnTo>
                    <a:lnTo>
                      <a:pt x="6229" y="2381"/>
                    </a:lnTo>
                    <a:lnTo>
                      <a:pt x="6210" y="2400"/>
                    </a:lnTo>
                    <a:lnTo>
                      <a:pt x="6191" y="2381"/>
                    </a:lnTo>
                    <a:lnTo>
                      <a:pt x="6172" y="2381"/>
                    </a:lnTo>
                    <a:lnTo>
                      <a:pt x="6172" y="2362"/>
                    </a:lnTo>
                    <a:lnTo>
                      <a:pt x="6172" y="2324"/>
                    </a:lnTo>
                    <a:lnTo>
                      <a:pt x="6191" y="2305"/>
                    </a:lnTo>
                    <a:lnTo>
                      <a:pt x="6191" y="2285"/>
                    </a:lnTo>
                    <a:lnTo>
                      <a:pt x="6210" y="2266"/>
                    </a:lnTo>
                    <a:lnTo>
                      <a:pt x="6229" y="2248"/>
                    </a:lnTo>
                    <a:lnTo>
                      <a:pt x="6248" y="2229"/>
                    </a:lnTo>
                    <a:lnTo>
                      <a:pt x="6267" y="2229"/>
                    </a:lnTo>
                    <a:lnTo>
                      <a:pt x="6267" y="2209"/>
                    </a:lnTo>
                    <a:lnTo>
                      <a:pt x="6267" y="2190"/>
                    </a:lnTo>
                    <a:lnTo>
                      <a:pt x="6267" y="2171"/>
                    </a:lnTo>
                    <a:lnTo>
                      <a:pt x="6267" y="2152"/>
                    </a:lnTo>
                    <a:lnTo>
                      <a:pt x="6267" y="2133"/>
                    </a:lnTo>
                    <a:lnTo>
                      <a:pt x="6305" y="2095"/>
                    </a:lnTo>
                    <a:lnTo>
                      <a:pt x="6305" y="2076"/>
                    </a:lnTo>
                    <a:lnTo>
                      <a:pt x="6305" y="2038"/>
                    </a:lnTo>
                    <a:lnTo>
                      <a:pt x="6305" y="2019"/>
                    </a:lnTo>
                    <a:lnTo>
                      <a:pt x="6286" y="2019"/>
                    </a:lnTo>
                    <a:lnTo>
                      <a:pt x="6267" y="2019"/>
                    </a:lnTo>
                    <a:lnTo>
                      <a:pt x="6248" y="2019"/>
                    </a:lnTo>
                    <a:lnTo>
                      <a:pt x="6229" y="2019"/>
                    </a:lnTo>
                    <a:lnTo>
                      <a:pt x="6229" y="2000"/>
                    </a:lnTo>
                    <a:lnTo>
                      <a:pt x="6248" y="1981"/>
                    </a:lnTo>
                    <a:lnTo>
                      <a:pt x="6248" y="1962"/>
                    </a:lnTo>
                    <a:lnTo>
                      <a:pt x="6248" y="1924"/>
                    </a:lnTo>
                    <a:lnTo>
                      <a:pt x="6248" y="1904"/>
                    </a:lnTo>
                    <a:lnTo>
                      <a:pt x="6229" y="1885"/>
                    </a:lnTo>
                    <a:lnTo>
                      <a:pt x="6210" y="1885"/>
                    </a:lnTo>
                    <a:lnTo>
                      <a:pt x="6191" y="1904"/>
                    </a:lnTo>
                    <a:lnTo>
                      <a:pt x="6172" y="1924"/>
                    </a:lnTo>
                    <a:lnTo>
                      <a:pt x="6172" y="1943"/>
                    </a:lnTo>
                    <a:lnTo>
                      <a:pt x="6172" y="1962"/>
                    </a:lnTo>
                    <a:lnTo>
                      <a:pt x="6172" y="2019"/>
                    </a:lnTo>
                    <a:lnTo>
                      <a:pt x="6172" y="2038"/>
                    </a:lnTo>
                    <a:lnTo>
                      <a:pt x="6153" y="2038"/>
                    </a:lnTo>
                    <a:lnTo>
                      <a:pt x="6153" y="2057"/>
                    </a:lnTo>
                    <a:lnTo>
                      <a:pt x="6115" y="2057"/>
                    </a:lnTo>
                    <a:lnTo>
                      <a:pt x="6096" y="2038"/>
                    </a:lnTo>
                    <a:lnTo>
                      <a:pt x="6096" y="2019"/>
                    </a:lnTo>
                    <a:lnTo>
                      <a:pt x="6096" y="1962"/>
                    </a:lnTo>
                    <a:lnTo>
                      <a:pt x="6096" y="1943"/>
                    </a:lnTo>
                    <a:lnTo>
                      <a:pt x="6096" y="1924"/>
                    </a:lnTo>
                    <a:lnTo>
                      <a:pt x="6076" y="1904"/>
                    </a:lnTo>
                    <a:lnTo>
                      <a:pt x="6057" y="1924"/>
                    </a:lnTo>
                    <a:lnTo>
                      <a:pt x="6039" y="1924"/>
                    </a:lnTo>
                    <a:lnTo>
                      <a:pt x="6020" y="1924"/>
                    </a:lnTo>
                    <a:lnTo>
                      <a:pt x="6020" y="1943"/>
                    </a:lnTo>
                    <a:lnTo>
                      <a:pt x="6000" y="1943"/>
                    </a:lnTo>
                    <a:lnTo>
                      <a:pt x="6000" y="1962"/>
                    </a:lnTo>
                    <a:lnTo>
                      <a:pt x="6000" y="2000"/>
                    </a:lnTo>
                    <a:lnTo>
                      <a:pt x="6039" y="2019"/>
                    </a:lnTo>
                    <a:lnTo>
                      <a:pt x="6039" y="2038"/>
                    </a:lnTo>
                    <a:lnTo>
                      <a:pt x="6039" y="2057"/>
                    </a:lnTo>
                    <a:lnTo>
                      <a:pt x="6020" y="2076"/>
                    </a:lnTo>
                    <a:lnTo>
                      <a:pt x="6020" y="2095"/>
                    </a:lnTo>
                    <a:lnTo>
                      <a:pt x="6020" y="2114"/>
                    </a:lnTo>
                    <a:lnTo>
                      <a:pt x="6020" y="2133"/>
                    </a:lnTo>
                    <a:lnTo>
                      <a:pt x="6020" y="2152"/>
                    </a:lnTo>
                    <a:lnTo>
                      <a:pt x="6000" y="2152"/>
                    </a:lnTo>
                    <a:lnTo>
                      <a:pt x="5981" y="2152"/>
                    </a:lnTo>
                    <a:lnTo>
                      <a:pt x="5962" y="2133"/>
                    </a:lnTo>
                    <a:lnTo>
                      <a:pt x="5962" y="2114"/>
                    </a:lnTo>
                    <a:lnTo>
                      <a:pt x="5944" y="2095"/>
                    </a:lnTo>
                    <a:lnTo>
                      <a:pt x="5924" y="2095"/>
                    </a:lnTo>
                    <a:lnTo>
                      <a:pt x="5924" y="2076"/>
                    </a:lnTo>
                    <a:lnTo>
                      <a:pt x="5905" y="2057"/>
                    </a:lnTo>
                    <a:lnTo>
                      <a:pt x="5886" y="2057"/>
                    </a:lnTo>
                    <a:lnTo>
                      <a:pt x="5867" y="2057"/>
                    </a:lnTo>
                    <a:lnTo>
                      <a:pt x="5848" y="2057"/>
                    </a:lnTo>
                    <a:lnTo>
                      <a:pt x="5829" y="2057"/>
                    </a:lnTo>
                    <a:lnTo>
                      <a:pt x="5829" y="2076"/>
                    </a:lnTo>
                    <a:lnTo>
                      <a:pt x="5810" y="2076"/>
                    </a:lnTo>
                    <a:lnTo>
                      <a:pt x="5810" y="2095"/>
                    </a:lnTo>
                    <a:lnTo>
                      <a:pt x="5810" y="2114"/>
                    </a:lnTo>
                    <a:lnTo>
                      <a:pt x="5810" y="2133"/>
                    </a:lnTo>
                    <a:lnTo>
                      <a:pt x="5791" y="2152"/>
                    </a:lnTo>
                    <a:lnTo>
                      <a:pt x="5753" y="2190"/>
                    </a:lnTo>
                    <a:lnTo>
                      <a:pt x="5734" y="2229"/>
                    </a:lnTo>
                    <a:lnTo>
                      <a:pt x="5734" y="2248"/>
                    </a:lnTo>
                    <a:lnTo>
                      <a:pt x="5734" y="2266"/>
                    </a:lnTo>
                    <a:lnTo>
                      <a:pt x="5753" y="2285"/>
                    </a:lnTo>
                    <a:lnTo>
                      <a:pt x="5772" y="2305"/>
                    </a:lnTo>
                    <a:lnTo>
                      <a:pt x="5791" y="2324"/>
                    </a:lnTo>
                    <a:lnTo>
                      <a:pt x="5810" y="2343"/>
                    </a:lnTo>
                    <a:lnTo>
                      <a:pt x="5848" y="2457"/>
                    </a:lnTo>
                    <a:lnTo>
                      <a:pt x="5867" y="2495"/>
                    </a:lnTo>
                    <a:lnTo>
                      <a:pt x="5867" y="2552"/>
                    </a:lnTo>
                    <a:lnTo>
                      <a:pt x="5886" y="2686"/>
                    </a:lnTo>
                    <a:lnTo>
                      <a:pt x="5905" y="2724"/>
                    </a:lnTo>
                    <a:lnTo>
                      <a:pt x="5924" y="2742"/>
                    </a:lnTo>
                    <a:lnTo>
                      <a:pt x="5962" y="2800"/>
                    </a:lnTo>
                    <a:lnTo>
                      <a:pt x="5981" y="2819"/>
                    </a:lnTo>
                    <a:lnTo>
                      <a:pt x="6000" y="2857"/>
                    </a:lnTo>
                    <a:lnTo>
                      <a:pt x="6000" y="2876"/>
                    </a:lnTo>
                    <a:lnTo>
                      <a:pt x="6020" y="2914"/>
                    </a:lnTo>
                    <a:lnTo>
                      <a:pt x="6020" y="2971"/>
                    </a:lnTo>
                    <a:lnTo>
                      <a:pt x="6020" y="3009"/>
                    </a:lnTo>
                    <a:lnTo>
                      <a:pt x="6020" y="3028"/>
                    </a:lnTo>
                    <a:lnTo>
                      <a:pt x="6020" y="3047"/>
                    </a:lnTo>
                    <a:lnTo>
                      <a:pt x="6000" y="3086"/>
                    </a:lnTo>
                    <a:lnTo>
                      <a:pt x="5981" y="3105"/>
                    </a:lnTo>
                    <a:lnTo>
                      <a:pt x="6000" y="3123"/>
                    </a:lnTo>
                    <a:lnTo>
                      <a:pt x="6000" y="3143"/>
                    </a:lnTo>
                    <a:lnTo>
                      <a:pt x="6020" y="3162"/>
                    </a:lnTo>
                    <a:lnTo>
                      <a:pt x="6039" y="3162"/>
                    </a:lnTo>
                    <a:lnTo>
                      <a:pt x="6057" y="3162"/>
                    </a:lnTo>
                    <a:lnTo>
                      <a:pt x="6096" y="3143"/>
                    </a:lnTo>
                    <a:lnTo>
                      <a:pt x="6115" y="3143"/>
                    </a:lnTo>
                    <a:lnTo>
                      <a:pt x="6134" y="3143"/>
                    </a:lnTo>
                    <a:lnTo>
                      <a:pt x="6153" y="3143"/>
                    </a:lnTo>
                    <a:lnTo>
                      <a:pt x="6172" y="3162"/>
                    </a:lnTo>
                    <a:lnTo>
                      <a:pt x="6191" y="3181"/>
                    </a:lnTo>
                    <a:lnTo>
                      <a:pt x="6210" y="3219"/>
                    </a:lnTo>
                    <a:lnTo>
                      <a:pt x="6210" y="3238"/>
                    </a:lnTo>
                    <a:lnTo>
                      <a:pt x="6210" y="3257"/>
                    </a:lnTo>
                    <a:lnTo>
                      <a:pt x="6248" y="3276"/>
                    </a:lnTo>
                    <a:lnTo>
                      <a:pt x="6248" y="3295"/>
                    </a:lnTo>
                    <a:lnTo>
                      <a:pt x="6248" y="3314"/>
                    </a:lnTo>
                    <a:lnTo>
                      <a:pt x="6248" y="3333"/>
                    </a:lnTo>
                    <a:lnTo>
                      <a:pt x="6248" y="3352"/>
                    </a:lnTo>
                    <a:lnTo>
                      <a:pt x="6248" y="3372"/>
                    </a:lnTo>
                    <a:lnTo>
                      <a:pt x="6267" y="3372"/>
                    </a:lnTo>
                    <a:lnTo>
                      <a:pt x="6286" y="3372"/>
                    </a:lnTo>
                    <a:lnTo>
                      <a:pt x="6305" y="3372"/>
                    </a:lnTo>
                    <a:lnTo>
                      <a:pt x="6324" y="3390"/>
                    </a:lnTo>
                    <a:lnTo>
                      <a:pt x="6324" y="3428"/>
                    </a:lnTo>
                    <a:lnTo>
                      <a:pt x="6324" y="3467"/>
                    </a:lnTo>
                    <a:lnTo>
                      <a:pt x="6305" y="3486"/>
                    </a:lnTo>
                    <a:lnTo>
                      <a:pt x="6305" y="3504"/>
                    </a:lnTo>
                    <a:lnTo>
                      <a:pt x="6286" y="3504"/>
                    </a:lnTo>
                    <a:lnTo>
                      <a:pt x="6267" y="3524"/>
                    </a:lnTo>
                    <a:lnTo>
                      <a:pt x="6229" y="3562"/>
                    </a:lnTo>
                    <a:lnTo>
                      <a:pt x="6210" y="3600"/>
                    </a:lnTo>
                    <a:lnTo>
                      <a:pt x="6210" y="3638"/>
                    </a:lnTo>
                    <a:lnTo>
                      <a:pt x="6191" y="3676"/>
                    </a:lnTo>
                    <a:lnTo>
                      <a:pt x="6172" y="3695"/>
                    </a:lnTo>
                    <a:lnTo>
                      <a:pt x="6134" y="3733"/>
                    </a:lnTo>
                    <a:lnTo>
                      <a:pt x="6115" y="3733"/>
                    </a:lnTo>
                    <a:lnTo>
                      <a:pt x="6096" y="3752"/>
                    </a:lnTo>
                    <a:lnTo>
                      <a:pt x="6076" y="3733"/>
                    </a:lnTo>
                    <a:lnTo>
                      <a:pt x="6057" y="3714"/>
                    </a:lnTo>
                    <a:lnTo>
                      <a:pt x="6039" y="3695"/>
                    </a:lnTo>
                    <a:lnTo>
                      <a:pt x="6039" y="3676"/>
                    </a:lnTo>
                    <a:lnTo>
                      <a:pt x="6039" y="3657"/>
                    </a:lnTo>
                    <a:lnTo>
                      <a:pt x="6020" y="3657"/>
                    </a:lnTo>
                    <a:lnTo>
                      <a:pt x="6000" y="3657"/>
                    </a:lnTo>
                    <a:lnTo>
                      <a:pt x="5962" y="3657"/>
                    </a:lnTo>
                    <a:lnTo>
                      <a:pt x="5944" y="3638"/>
                    </a:lnTo>
                    <a:lnTo>
                      <a:pt x="5924" y="3638"/>
                    </a:lnTo>
                    <a:lnTo>
                      <a:pt x="5886" y="3619"/>
                    </a:lnTo>
                    <a:lnTo>
                      <a:pt x="5848" y="3581"/>
                    </a:lnTo>
                    <a:lnTo>
                      <a:pt x="5829" y="3562"/>
                    </a:lnTo>
                    <a:lnTo>
                      <a:pt x="5753" y="3504"/>
                    </a:lnTo>
                    <a:lnTo>
                      <a:pt x="5734" y="3486"/>
                    </a:lnTo>
                    <a:lnTo>
                      <a:pt x="5695" y="3467"/>
                    </a:lnTo>
                    <a:lnTo>
                      <a:pt x="5677" y="3486"/>
                    </a:lnTo>
                    <a:lnTo>
                      <a:pt x="5658" y="3504"/>
                    </a:lnTo>
                    <a:lnTo>
                      <a:pt x="5658" y="3524"/>
                    </a:lnTo>
                    <a:lnTo>
                      <a:pt x="5658" y="3543"/>
                    </a:lnTo>
                    <a:lnTo>
                      <a:pt x="5658" y="3562"/>
                    </a:lnTo>
                    <a:lnTo>
                      <a:pt x="5639" y="3562"/>
                    </a:lnTo>
                    <a:lnTo>
                      <a:pt x="5639" y="3581"/>
                    </a:lnTo>
                    <a:lnTo>
                      <a:pt x="5619" y="3600"/>
                    </a:lnTo>
                    <a:lnTo>
                      <a:pt x="5600" y="3619"/>
                    </a:lnTo>
                    <a:lnTo>
                      <a:pt x="5563" y="3619"/>
                    </a:lnTo>
                    <a:lnTo>
                      <a:pt x="5543" y="3619"/>
                    </a:lnTo>
                    <a:lnTo>
                      <a:pt x="5524" y="3619"/>
                    </a:lnTo>
                    <a:lnTo>
                      <a:pt x="5524" y="3600"/>
                    </a:lnTo>
                    <a:lnTo>
                      <a:pt x="5505" y="3581"/>
                    </a:lnTo>
                    <a:lnTo>
                      <a:pt x="5505" y="3562"/>
                    </a:lnTo>
                    <a:lnTo>
                      <a:pt x="5505" y="3543"/>
                    </a:lnTo>
                    <a:lnTo>
                      <a:pt x="5524" y="3504"/>
                    </a:lnTo>
                    <a:lnTo>
                      <a:pt x="5524" y="3486"/>
                    </a:lnTo>
                    <a:lnTo>
                      <a:pt x="5524" y="3467"/>
                    </a:lnTo>
                    <a:lnTo>
                      <a:pt x="5505" y="3467"/>
                    </a:lnTo>
                    <a:lnTo>
                      <a:pt x="5467" y="3448"/>
                    </a:lnTo>
                    <a:lnTo>
                      <a:pt x="5448" y="3428"/>
                    </a:lnTo>
                    <a:lnTo>
                      <a:pt x="5429" y="3409"/>
                    </a:lnTo>
                    <a:lnTo>
                      <a:pt x="5429" y="3390"/>
                    </a:lnTo>
                    <a:lnTo>
                      <a:pt x="5429" y="3372"/>
                    </a:lnTo>
                    <a:lnTo>
                      <a:pt x="5410" y="3372"/>
                    </a:lnTo>
                    <a:lnTo>
                      <a:pt x="5391" y="3372"/>
                    </a:lnTo>
                    <a:lnTo>
                      <a:pt x="5391" y="3352"/>
                    </a:lnTo>
                    <a:lnTo>
                      <a:pt x="5372" y="3314"/>
                    </a:lnTo>
                    <a:lnTo>
                      <a:pt x="5372" y="3295"/>
                    </a:lnTo>
                    <a:lnTo>
                      <a:pt x="5410" y="3257"/>
                    </a:lnTo>
                    <a:lnTo>
                      <a:pt x="5410" y="3238"/>
                    </a:lnTo>
                    <a:lnTo>
                      <a:pt x="5429" y="3200"/>
                    </a:lnTo>
                    <a:lnTo>
                      <a:pt x="5429" y="3181"/>
                    </a:lnTo>
                    <a:lnTo>
                      <a:pt x="5429" y="3162"/>
                    </a:lnTo>
                    <a:lnTo>
                      <a:pt x="5410" y="3162"/>
                    </a:lnTo>
                    <a:lnTo>
                      <a:pt x="5410" y="3143"/>
                    </a:lnTo>
                    <a:lnTo>
                      <a:pt x="5410" y="3123"/>
                    </a:lnTo>
                    <a:lnTo>
                      <a:pt x="5410" y="3105"/>
                    </a:lnTo>
                    <a:lnTo>
                      <a:pt x="5410" y="3086"/>
                    </a:lnTo>
                    <a:lnTo>
                      <a:pt x="5391" y="3047"/>
                    </a:lnTo>
                    <a:lnTo>
                      <a:pt x="5372" y="3009"/>
                    </a:lnTo>
                    <a:lnTo>
                      <a:pt x="5372" y="2991"/>
                    </a:lnTo>
                    <a:lnTo>
                      <a:pt x="5372" y="2971"/>
                    </a:lnTo>
                    <a:lnTo>
                      <a:pt x="5372" y="2933"/>
                    </a:lnTo>
                    <a:lnTo>
                      <a:pt x="5334" y="2876"/>
                    </a:lnTo>
                    <a:lnTo>
                      <a:pt x="5314" y="2857"/>
                    </a:lnTo>
                    <a:lnTo>
                      <a:pt x="5296" y="2857"/>
                    </a:lnTo>
                    <a:lnTo>
                      <a:pt x="5296" y="2838"/>
                    </a:lnTo>
                    <a:lnTo>
                      <a:pt x="5296" y="2819"/>
                    </a:lnTo>
                    <a:lnTo>
                      <a:pt x="5314" y="2800"/>
                    </a:lnTo>
                    <a:lnTo>
                      <a:pt x="5372" y="2742"/>
                    </a:lnTo>
                    <a:lnTo>
                      <a:pt x="5410" y="2724"/>
                    </a:lnTo>
                    <a:lnTo>
                      <a:pt x="5467" y="2666"/>
                    </a:lnTo>
                    <a:lnTo>
                      <a:pt x="5486" y="2647"/>
                    </a:lnTo>
                    <a:lnTo>
                      <a:pt x="5505" y="2610"/>
                    </a:lnTo>
                    <a:lnTo>
                      <a:pt x="5505" y="2571"/>
                    </a:lnTo>
                    <a:lnTo>
                      <a:pt x="5505" y="2552"/>
                    </a:lnTo>
                    <a:lnTo>
                      <a:pt x="5505" y="2533"/>
                    </a:lnTo>
                    <a:lnTo>
                      <a:pt x="5505" y="2514"/>
                    </a:lnTo>
                    <a:lnTo>
                      <a:pt x="5505" y="2476"/>
                    </a:lnTo>
                    <a:lnTo>
                      <a:pt x="5505" y="2457"/>
                    </a:lnTo>
                    <a:lnTo>
                      <a:pt x="5524" y="2457"/>
                    </a:lnTo>
                    <a:lnTo>
                      <a:pt x="5543" y="2419"/>
                    </a:lnTo>
                    <a:lnTo>
                      <a:pt x="5543" y="2381"/>
                    </a:lnTo>
                    <a:lnTo>
                      <a:pt x="5543" y="2362"/>
                    </a:lnTo>
                    <a:lnTo>
                      <a:pt x="5543" y="2343"/>
                    </a:lnTo>
                    <a:lnTo>
                      <a:pt x="5524" y="2324"/>
                    </a:lnTo>
                    <a:lnTo>
                      <a:pt x="5448" y="2190"/>
                    </a:lnTo>
                    <a:lnTo>
                      <a:pt x="5448" y="2152"/>
                    </a:lnTo>
                    <a:lnTo>
                      <a:pt x="5429" y="2133"/>
                    </a:lnTo>
                    <a:lnTo>
                      <a:pt x="5410" y="2114"/>
                    </a:lnTo>
                    <a:lnTo>
                      <a:pt x="5391" y="2095"/>
                    </a:lnTo>
                    <a:lnTo>
                      <a:pt x="5391" y="2076"/>
                    </a:lnTo>
                    <a:lnTo>
                      <a:pt x="5410" y="2076"/>
                    </a:lnTo>
                    <a:lnTo>
                      <a:pt x="5410" y="2057"/>
                    </a:lnTo>
                    <a:lnTo>
                      <a:pt x="5505" y="1981"/>
                    </a:lnTo>
                    <a:lnTo>
                      <a:pt x="5524" y="1962"/>
                    </a:lnTo>
                    <a:lnTo>
                      <a:pt x="5524" y="1885"/>
                    </a:lnTo>
                    <a:lnTo>
                      <a:pt x="5543" y="1867"/>
                    </a:lnTo>
                    <a:lnTo>
                      <a:pt x="5658" y="1828"/>
                    </a:lnTo>
                    <a:lnTo>
                      <a:pt x="5695" y="1828"/>
                    </a:lnTo>
                    <a:lnTo>
                      <a:pt x="5715" y="1828"/>
                    </a:lnTo>
                    <a:lnTo>
                      <a:pt x="5753" y="1828"/>
                    </a:lnTo>
                    <a:lnTo>
                      <a:pt x="5772" y="1828"/>
                    </a:lnTo>
                    <a:lnTo>
                      <a:pt x="5791" y="1828"/>
                    </a:lnTo>
                    <a:lnTo>
                      <a:pt x="5810" y="1828"/>
                    </a:lnTo>
                    <a:lnTo>
                      <a:pt x="5829" y="1809"/>
                    </a:lnTo>
                    <a:lnTo>
                      <a:pt x="5867" y="1790"/>
                    </a:lnTo>
                    <a:lnTo>
                      <a:pt x="5981" y="1752"/>
                    </a:lnTo>
                    <a:lnTo>
                      <a:pt x="6039" y="1733"/>
                    </a:lnTo>
                    <a:lnTo>
                      <a:pt x="6039" y="1714"/>
                    </a:lnTo>
                    <a:lnTo>
                      <a:pt x="6039" y="1695"/>
                    </a:lnTo>
                    <a:lnTo>
                      <a:pt x="6039" y="1676"/>
                    </a:lnTo>
                    <a:lnTo>
                      <a:pt x="6020" y="1657"/>
                    </a:lnTo>
                    <a:lnTo>
                      <a:pt x="6020" y="1619"/>
                    </a:lnTo>
                    <a:lnTo>
                      <a:pt x="6000" y="1619"/>
                    </a:lnTo>
                    <a:lnTo>
                      <a:pt x="6000" y="1600"/>
                    </a:lnTo>
                    <a:lnTo>
                      <a:pt x="6000" y="1581"/>
                    </a:lnTo>
                    <a:lnTo>
                      <a:pt x="6000" y="1562"/>
                    </a:lnTo>
                    <a:lnTo>
                      <a:pt x="6020" y="1543"/>
                    </a:lnTo>
                    <a:lnTo>
                      <a:pt x="6020" y="1523"/>
                    </a:lnTo>
                    <a:lnTo>
                      <a:pt x="6039" y="1505"/>
                    </a:lnTo>
                    <a:lnTo>
                      <a:pt x="6057" y="1505"/>
                    </a:lnTo>
                    <a:lnTo>
                      <a:pt x="6057" y="1486"/>
                    </a:lnTo>
                    <a:lnTo>
                      <a:pt x="6096" y="1467"/>
                    </a:lnTo>
                    <a:lnTo>
                      <a:pt x="6115" y="1447"/>
                    </a:lnTo>
                    <a:lnTo>
                      <a:pt x="6134" y="1409"/>
                    </a:lnTo>
                    <a:lnTo>
                      <a:pt x="6153" y="1352"/>
                    </a:lnTo>
                    <a:lnTo>
                      <a:pt x="6210" y="1295"/>
                    </a:lnTo>
                    <a:lnTo>
                      <a:pt x="6210" y="1276"/>
                    </a:lnTo>
                    <a:lnTo>
                      <a:pt x="6210" y="1257"/>
                    </a:lnTo>
                    <a:lnTo>
                      <a:pt x="6210" y="1219"/>
                    </a:lnTo>
                    <a:lnTo>
                      <a:pt x="6248" y="1162"/>
                    </a:lnTo>
                    <a:lnTo>
                      <a:pt x="6286" y="1105"/>
                    </a:lnTo>
                    <a:lnTo>
                      <a:pt x="6286" y="1086"/>
                    </a:lnTo>
                    <a:lnTo>
                      <a:pt x="6305" y="1066"/>
                    </a:lnTo>
                    <a:lnTo>
                      <a:pt x="6286" y="1066"/>
                    </a:lnTo>
                    <a:lnTo>
                      <a:pt x="6267" y="1047"/>
                    </a:lnTo>
                    <a:lnTo>
                      <a:pt x="6248" y="1028"/>
                    </a:lnTo>
                    <a:lnTo>
                      <a:pt x="6248" y="990"/>
                    </a:lnTo>
                    <a:lnTo>
                      <a:pt x="6267" y="971"/>
                    </a:lnTo>
                    <a:lnTo>
                      <a:pt x="6286" y="971"/>
                    </a:lnTo>
                    <a:lnTo>
                      <a:pt x="6305" y="952"/>
                    </a:lnTo>
                    <a:lnTo>
                      <a:pt x="6305" y="933"/>
                    </a:lnTo>
                    <a:lnTo>
                      <a:pt x="6286" y="914"/>
                    </a:lnTo>
                    <a:lnTo>
                      <a:pt x="6267" y="895"/>
                    </a:lnTo>
                    <a:lnTo>
                      <a:pt x="6267" y="876"/>
                    </a:lnTo>
                    <a:lnTo>
                      <a:pt x="6267" y="857"/>
                    </a:lnTo>
                    <a:lnTo>
                      <a:pt x="6286" y="857"/>
                    </a:lnTo>
                    <a:lnTo>
                      <a:pt x="6305" y="838"/>
                    </a:lnTo>
                    <a:lnTo>
                      <a:pt x="6324" y="819"/>
                    </a:lnTo>
                    <a:lnTo>
                      <a:pt x="6362" y="819"/>
                    </a:lnTo>
                    <a:lnTo>
                      <a:pt x="6381" y="800"/>
                    </a:lnTo>
                    <a:lnTo>
                      <a:pt x="6401" y="800"/>
                    </a:lnTo>
                    <a:lnTo>
                      <a:pt x="6401" y="781"/>
                    </a:lnTo>
                    <a:lnTo>
                      <a:pt x="6438" y="743"/>
                    </a:lnTo>
                    <a:lnTo>
                      <a:pt x="6438" y="724"/>
                    </a:lnTo>
                    <a:lnTo>
                      <a:pt x="6420" y="724"/>
                    </a:lnTo>
                    <a:lnTo>
                      <a:pt x="6420" y="705"/>
                    </a:lnTo>
                    <a:lnTo>
                      <a:pt x="6401" y="685"/>
                    </a:lnTo>
                    <a:lnTo>
                      <a:pt x="6420" y="647"/>
                    </a:lnTo>
                    <a:lnTo>
                      <a:pt x="6420" y="590"/>
                    </a:lnTo>
                    <a:lnTo>
                      <a:pt x="6401" y="552"/>
                    </a:lnTo>
                    <a:lnTo>
                      <a:pt x="6401" y="514"/>
                    </a:lnTo>
                    <a:lnTo>
                      <a:pt x="6324" y="419"/>
                    </a:lnTo>
                    <a:lnTo>
                      <a:pt x="6305" y="381"/>
                    </a:lnTo>
                    <a:lnTo>
                      <a:pt x="6286" y="324"/>
                    </a:lnTo>
                    <a:lnTo>
                      <a:pt x="6267" y="267"/>
                    </a:lnTo>
                    <a:lnTo>
                      <a:pt x="6267" y="248"/>
                    </a:lnTo>
                    <a:lnTo>
                      <a:pt x="6267" y="228"/>
                    </a:lnTo>
                    <a:lnTo>
                      <a:pt x="6248" y="209"/>
                    </a:lnTo>
                    <a:lnTo>
                      <a:pt x="6229" y="209"/>
                    </a:lnTo>
                    <a:lnTo>
                      <a:pt x="6191" y="228"/>
                    </a:lnTo>
                    <a:lnTo>
                      <a:pt x="6172" y="228"/>
                    </a:lnTo>
                    <a:lnTo>
                      <a:pt x="6153" y="209"/>
                    </a:lnTo>
                    <a:lnTo>
                      <a:pt x="6115" y="152"/>
                    </a:lnTo>
                    <a:lnTo>
                      <a:pt x="6096" y="133"/>
                    </a:lnTo>
                    <a:lnTo>
                      <a:pt x="6076" y="133"/>
                    </a:lnTo>
                    <a:lnTo>
                      <a:pt x="6057" y="133"/>
                    </a:lnTo>
                    <a:lnTo>
                      <a:pt x="6039" y="133"/>
                    </a:lnTo>
                    <a:lnTo>
                      <a:pt x="6039" y="114"/>
                    </a:lnTo>
                    <a:lnTo>
                      <a:pt x="6039" y="95"/>
                    </a:lnTo>
                    <a:lnTo>
                      <a:pt x="6020" y="114"/>
                    </a:lnTo>
                    <a:lnTo>
                      <a:pt x="6000" y="114"/>
                    </a:lnTo>
                    <a:lnTo>
                      <a:pt x="5981" y="95"/>
                    </a:lnTo>
                    <a:lnTo>
                      <a:pt x="5962" y="95"/>
                    </a:lnTo>
                    <a:lnTo>
                      <a:pt x="5905" y="114"/>
                    </a:lnTo>
                    <a:lnTo>
                      <a:pt x="5867" y="114"/>
                    </a:lnTo>
                    <a:lnTo>
                      <a:pt x="5848" y="133"/>
                    </a:lnTo>
                    <a:lnTo>
                      <a:pt x="5829" y="152"/>
                    </a:lnTo>
                    <a:lnTo>
                      <a:pt x="5791" y="152"/>
                    </a:lnTo>
                    <a:lnTo>
                      <a:pt x="5734" y="114"/>
                    </a:lnTo>
                    <a:lnTo>
                      <a:pt x="5715" y="95"/>
                    </a:lnTo>
                    <a:lnTo>
                      <a:pt x="5658" y="95"/>
                    </a:lnTo>
                    <a:lnTo>
                      <a:pt x="5639" y="76"/>
                    </a:lnTo>
                    <a:lnTo>
                      <a:pt x="5639" y="57"/>
                    </a:lnTo>
                    <a:lnTo>
                      <a:pt x="5619" y="57"/>
                    </a:lnTo>
                    <a:lnTo>
                      <a:pt x="5581" y="57"/>
                    </a:lnTo>
                    <a:lnTo>
                      <a:pt x="5563" y="38"/>
                    </a:lnTo>
                    <a:lnTo>
                      <a:pt x="5543" y="19"/>
                    </a:lnTo>
                    <a:lnTo>
                      <a:pt x="5524" y="0"/>
                    </a:lnTo>
                    <a:lnTo>
                      <a:pt x="5486" y="0"/>
                    </a:lnTo>
                    <a:lnTo>
                      <a:pt x="5448" y="0"/>
                    </a:lnTo>
                    <a:lnTo>
                      <a:pt x="5429" y="19"/>
                    </a:lnTo>
                    <a:lnTo>
                      <a:pt x="5410" y="57"/>
                    </a:lnTo>
                    <a:lnTo>
                      <a:pt x="5372" y="57"/>
                    </a:lnTo>
                    <a:lnTo>
                      <a:pt x="5353" y="57"/>
                    </a:lnTo>
                    <a:lnTo>
                      <a:pt x="5334" y="57"/>
                    </a:lnTo>
                    <a:lnTo>
                      <a:pt x="5314" y="57"/>
                    </a:lnTo>
                    <a:lnTo>
                      <a:pt x="5296" y="57"/>
                    </a:lnTo>
                    <a:lnTo>
                      <a:pt x="5296" y="95"/>
                    </a:lnTo>
                    <a:lnTo>
                      <a:pt x="5277" y="114"/>
                    </a:lnTo>
                    <a:lnTo>
                      <a:pt x="5238" y="95"/>
                    </a:lnTo>
                    <a:lnTo>
                      <a:pt x="5200" y="95"/>
                    </a:lnTo>
                    <a:lnTo>
                      <a:pt x="5200" y="114"/>
                    </a:lnTo>
                    <a:lnTo>
                      <a:pt x="5200" y="133"/>
                    </a:lnTo>
                    <a:lnTo>
                      <a:pt x="5200" y="152"/>
                    </a:lnTo>
                    <a:lnTo>
                      <a:pt x="5200" y="171"/>
                    </a:lnTo>
                    <a:lnTo>
                      <a:pt x="5200" y="190"/>
                    </a:lnTo>
                    <a:lnTo>
                      <a:pt x="5182" y="190"/>
                    </a:lnTo>
                    <a:lnTo>
                      <a:pt x="5182" y="228"/>
                    </a:lnTo>
                    <a:lnTo>
                      <a:pt x="5182" y="248"/>
                    </a:lnTo>
                    <a:lnTo>
                      <a:pt x="5143" y="267"/>
                    </a:lnTo>
                    <a:lnTo>
                      <a:pt x="5124" y="248"/>
                    </a:lnTo>
                    <a:lnTo>
                      <a:pt x="5105" y="248"/>
                    </a:lnTo>
                    <a:lnTo>
                      <a:pt x="5086" y="228"/>
                    </a:lnTo>
                    <a:lnTo>
                      <a:pt x="5048" y="248"/>
                    </a:lnTo>
                    <a:lnTo>
                      <a:pt x="5010" y="267"/>
                    </a:lnTo>
                    <a:lnTo>
                      <a:pt x="4991" y="285"/>
                    </a:lnTo>
                    <a:lnTo>
                      <a:pt x="4972" y="285"/>
                    </a:lnTo>
                    <a:lnTo>
                      <a:pt x="4953" y="285"/>
                    </a:lnTo>
                    <a:lnTo>
                      <a:pt x="4933" y="285"/>
                    </a:lnTo>
                    <a:lnTo>
                      <a:pt x="4933" y="304"/>
                    </a:lnTo>
                    <a:lnTo>
                      <a:pt x="4933" y="324"/>
                    </a:lnTo>
                    <a:lnTo>
                      <a:pt x="4915" y="343"/>
                    </a:lnTo>
                    <a:lnTo>
                      <a:pt x="4838" y="362"/>
                    </a:lnTo>
                    <a:lnTo>
                      <a:pt x="4857" y="400"/>
                    </a:lnTo>
                    <a:lnTo>
                      <a:pt x="4838" y="438"/>
                    </a:lnTo>
                    <a:lnTo>
                      <a:pt x="4781" y="438"/>
                    </a:lnTo>
                    <a:lnTo>
                      <a:pt x="4743" y="457"/>
                    </a:lnTo>
                    <a:lnTo>
                      <a:pt x="4724" y="495"/>
                    </a:lnTo>
                    <a:lnTo>
                      <a:pt x="4705" y="514"/>
                    </a:lnTo>
                    <a:lnTo>
                      <a:pt x="4686" y="514"/>
                    </a:lnTo>
                    <a:lnTo>
                      <a:pt x="4667" y="514"/>
                    </a:lnTo>
                    <a:lnTo>
                      <a:pt x="4629" y="533"/>
                    </a:lnTo>
                    <a:lnTo>
                      <a:pt x="4610" y="533"/>
                    </a:lnTo>
                    <a:lnTo>
                      <a:pt x="4591" y="533"/>
                    </a:lnTo>
                    <a:lnTo>
                      <a:pt x="4515" y="590"/>
                    </a:lnTo>
                    <a:lnTo>
                      <a:pt x="4476" y="629"/>
                    </a:lnTo>
                    <a:lnTo>
                      <a:pt x="4457" y="629"/>
                    </a:lnTo>
                    <a:lnTo>
                      <a:pt x="4439" y="647"/>
                    </a:lnTo>
                    <a:lnTo>
                      <a:pt x="4381" y="629"/>
                    </a:lnTo>
                    <a:lnTo>
                      <a:pt x="4362" y="647"/>
                    </a:lnTo>
                    <a:lnTo>
                      <a:pt x="4343" y="666"/>
                    </a:lnTo>
                    <a:lnTo>
                      <a:pt x="4343" y="685"/>
                    </a:lnTo>
                    <a:lnTo>
                      <a:pt x="4343" y="705"/>
                    </a:lnTo>
                    <a:lnTo>
                      <a:pt x="4324" y="705"/>
                    </a:lnTo>
                    <a:lnTo>
                      <a:pt x="4305" y="705"/>
                    </a:lnTo>
                    <a:lnTo>
                      <a:pt x="4286" y="705"/>
                    </a:lnTo>
                    <a:lnTo>
                      <a:pt x="4248" y="705"/>
                    </a:lnTo>
                    <a:lnTo>
                      <a:pt x="4229" y="705"/>
                    </a:lnTo>
                    <a:lnTo>
                      <a:pt x="4210" y="724"/>
                    </a:lnTo>
                    <a:lnTo>
                      <a:pt x="4191" y="761"/>
                    </a:lnTo>
                    <a:lnTo>
                      <a:pt x="4172" y="781"/>
                    </a:lnTo>
                    <a:lnTo>
                      <a:pt x="4172" y="800"/>
                    </a:lnTo>
                    <a:lnTo>
                      <a:pt x="4153" y="800"/>
                    </a:lnTo>
                    <a:lnTo>
                      <a:pt x="4134" y="819"/>
                    </a:lnTo>
                    <a:lnTo>
                      <a:pt x="4115" y="838"/>
                    </a:lnTo>
                    <a:lnTo>
                      <a:pt x="4095" y="857"/>
                    </a:lnTo>
                    <a:lnTo>
                      <a:pt x="4058" y="876"/>
                    </a:lnTo>
                    <a:lnTo>
                      <a:pt x="4039" y="895"/>
                    </a:lnTo>
                    <a:lnTo>
                      <a:pt x="4000" y="895"/>
                    </a:lnTo>
                    <a:lnTo>
                      <a:pt x="3962" y="895"/>
                    </a:lnTo>
                    <a:lnTo>
                      <a:pt x="3924" y="914"/>
                    </a:lnTo>
                    <a:lnTo>
                      <a:pt x="3924" y="952"/>
                    </a:lnTo>
                    <a:lnTo>
                      <a:pt x="3905" y="952"/>
                    </a:lnTo>
                    <a:lnTo>
                      <a:pt x="3905" y="971"/>
                    </a:lnTo>
                    <a:lnTo>
                      <a:pt x="3886" y="971"/>
                    </a:lnTo>
                    <a:lnTo>
                      <a:pt x="3867" y="971"/>
                    </a:lnTo>
                    <a:lnTo>
                      <a:pt x="3829" y="990"/>
                    </a:lnTo>
                    <a:lnTo>
                      <a:pt x="3810" y="990"/>
                    </a:lnTo>
                    <a:lnTo>
                      <a:pt x="3810" y="1010"/>
                    </a:lnTo>
                    <a:lnTo>
                      <a:pt x="3791" y="1028"/>
                    </a:lnTo>
                    <a:lnTo>
                      <a:pt x="3753" y="1047"/>
                    </a:lnTo>
                    <a:lnTo>
                      <a:pt x="3734" y="1066"/>
                    </a:lnTo>
                    <a:lnTo>
                      <a:pt x="3714" y="1086"/>
                    </a:lnTo>
                    <a:lnTo>
                      <a:pt x="3677" y="1086"/>
                    </a:lnTo>
                    <a:lnTo>
                      <a:pt x="3677" y="1105"/>
                    </a:lnTo>
                    <a:lnTo>
                      <a:pt x="3658" y="1105"/>
                    </a:lnTo>
                    <a:lnTo>
                      <a:pt x="3658" y="1124"/>
                    </a:lnTo>
                    <a:lnTo>
                      <a:pt x="3658" y="1142"/>
                    </a:lnTo>
                    <a:lnTo>
                      <a:pt x="3638" y="1162"/>
                    </a:lnTo>
                    <a:lnTo>
                      <a:pt x="3562" y="1200"/>
                    </a:lnTo>
                    <a:lnTo>
                      <a:pt x="3562" y="1219"/>
                    </a:lnTo>
                    <a:lnTo>
                      <a:pt x="3543" y="1238"/>
                    </a:lnTo>
                    <a:lnTo>
                      <a:pt x="3543" y="1257"/>
                    </a:lnTo>
                    <a:lnTo>
                      <a:pt x="3543" y="1276"/>
                    </a:lnTo>
                    <a:lnTo>
                      <a:pt x="3524" y="1276"/>
                    </a:lnTo>
                    <a:lnTo>
                      <a:pt x="3524" y="1295"/>
                    </a:lnTo>
                    <a:lnTo>
                      <a:pt x="3505" y="1295"/>
                    </a:lnTo>
                    <a:lnTo>
                      <a:pt x="3486" y="1314"/>
                    </a:lnTo>
                    <a:lnTo>
                      <a:pt x="3467" y="1333"/>
                    </a:lnTo>
                    <a:lnTo>
                      <a:pt x="3448" y="1352"/>
                    </a:lnTo>
                    <a:lnTo>
                      <a:pt x="3429" y="1352"/>
                    </a:lnTo>
                    <a:lnTo>
                      <a:pt x="3353" y="1333"/>
                    </a:lnTo>
                    <a:lnTo>
                      <a:pt x="3333" y="1333"/>
                    </a:lnTo>
                    <a:lnTo>
                      <a:pt x="3333" y="1352"/>
                    </a:lnTo>
                    <a:lnTo>
                      <a:pt x="3315" y="1371"/>
                    </a:lnTo>
                    <a:lnTo>
                      <a:pt x="3315" y="1391"/>
                    </a:lnTo>
                    <a:lnTo>
                      <a:pt x="3296" y="1391"/>
                    </a:lnTo>
                    <a:lnTo>
                      <a:pt x="3277" y="1391"/>
                    </a:lnTo>
                    <a:lnTo>
                      <a:pt x="3257" y="1409"/>
                    </a:lnTo>
                    <a:lnTo>
                      <a:pt x="3238" y="1428"/>
                    </a:lnTo>
                    <a:lnTo>
                      <a:pt x="3219" y="1447"/>
                    </a:lnTo>
                    <a:lnTo>
                      <a:pt x="3181" y="1486"/>
                    </a:lnTo>
                    <a:lnTo>
                      <a:pt x="3181" y="1505"/>
                    </a:lnTo>
                    <a:lnTo>
                      <a:pt x="3181" y="1523"/>
                    </a:lnTo>
                    <a:lnTo>
                      <a:pt x="3181" y="1581"/>
                    </a:lnTo>
                    <a:lnTo>
                      <a:pt x="3181" y="1600"/>
                    </a:lnTo>
                    <a:lnTo>
                      <a:pt x="3162" y="1600"/>
                    </a:lnTo>
                    <a:lnTo>
                      <a:pt x="3143" y="1600"/>
                    </a:lnTo>
                    <a:lnTo>
                      <a:pt x="3124" y="1619"/>
                    </a:lnTo>
                    <a:lnTo>
                      <a:pt x="3143" y="1638"/>
                    </a:lnTo>
                    <a:lnTo>
                      <a:pt x="3143" y="1657"/>
                    </a:lnTo>
                    <a:lnTo>
                      <a:pt x="3143" y="1676"/>
                    </a:lnTo>
                    <a:lnTo>
                      <a:pt x="3181" y="1867"/>
                    </a:lnTo>
                    <a:lnTo>
                      <a:pt x="3219" y="1943"/>
                    </a:lnTo>
                    <a:lnTo>
                      <a:pt x="3219" y="1981"/>
                    </a:lnTo>
                    <a:lnTo>
                      <a:pt x="3219" y="2000"/>
                    </a:lnTo>
                    <a:lnTo>
                      <a:pt x="3238" y="2000"/>
                    </a:lnTo>
                    <a:lnTo>
                      <a:pt x="3238" y="2019"/>
                    </a:lnTo>
                    <a:lnTo>
                      <a:pt x="3257" y="2019"/>
                    </a:lnTo>
                    <a:lnTo>
                      <a:pt x="3277" y="2019"/>
                    </a:lnTo>
                    <a:lnTo>
                      <a:pt x="3296" y="2019"/>
                    </a:lnTo>
                    <a:lnTo>
                      <a:pt x="3296" y="2038"/>
                    </a:lnTo>
                    <a:lnTo>
                      <a:pt x="3333" y="2095"/>
                    </a:lnTo>
                    <a:lnTo>
                      <a:pt x="3353" y="2114"/>
                    </a:lnTo>
                    <a:lnTo>
                      <a:pt x="3372" y="2114"/>
                    </a:lnTo>
                    <a:lnTo>
                      <a:pt x="3391" y="2114"/>
                    </a:lnTo>
                    <a:lnTo>
                      <a:pt x="3410" y="2114"/>
                    </a:lnTo>
                    <a:lnTo>
                      <a:pt x="3429" y="2114"/>
                    </a:lnTo>
                    <a:lnTo>
                      <a:pt x="3429" y="2133"/>
                    </a:lnTo>
                    <a:lnTo>
                      <a:pt x="3486" y="2171"/>
                    </a:lnTo>
                    <a:lnTo>
                      <a:pt x="3505" y="2171"/>
                    </a:lnTo>
                    <a:lnTo>
                      <a:pt x="3524" y="2171"/>
                    </a:lnTo>
                    <a:lnTo>
                      <a:pt x="3562" y="2152"/>
                    </a:lnTo>
                    <a:lnTo>
                      <a:pt x="3582" y="2152"/>
                    </a:lnTo>
                    <a:lnTo>
                      <a:pt x="3638" y="2171"/>
                    </a:lnTo>
                    <a:lnTo>
                      <a:pt x="3696" y="2209"/>
                    </a:lnTo>
                    <a:lnTo>
                      <a:pt x="3714" y="2209"/>
                    </a:lnTo>
                    <a:lnTo>
                      <a:pt x="3734" y="2190"/>
                    </a:lnTo>
                    <a:lnTo>
                      <a:pt x="3791" y="2190"/>
                    </a:lnTo>
                    <a:lnTo>
                      <a:pt x="3829" y="2190"/>
                    </a:lnTo>
                    <a:lnTo>
                      <a:pt x="3867" y="2152"/>
                    </a:lnTo>
                    <a:lnTo>
                      <a:pt x="3905" y="2152"/>
                    </a:lnTo>
                    <a:lnTo>
                      <a:pt x="3924" y="2133"/>
                    </a:lnTo>
                    <a:lnTo>
                      <a:pt x="3943" y="2152"/>
                    </a:lnTo>
                    <a:lnTo>
                      <a:pt x="3962" y="2152"/>
                    </a:lnTo>
                    <a:lnTo>
                      <a:pt x="3981" y="2152"/>
                    </a:lnTo>
                    <a:lnTo>
                      <a:pt x="4000" y="2171"/>
                    </a:lnTo>
                    <a:lnTo>
                      <a:pt x="4039" y="2152"/>
                    </a:lnTo>
                    <a:lnTo>
                      <a:pt x="4058" y="2133"/>
                    </a:lnTo>
                    <a:lnTo>
                      <a:pt x="4076" y="2114"/>
                    </a:lnTo>
                    <a:lnTo>
                      <a:pt x="4076" y="2076"/>
                    </a:lnTo>
                    <a:lnTo>
                      <a:pt x="4095" y="2057"/>
                    </a:lnTo>
                    <a:lnTo>
                      <a:pt x="4134" y="2038"/>
                    </a:lnTo>
                    <a:lnTo>
                      <a:pt x="4153" y="2019"/>
                    </a:lnTo>
                    <a:lnTo>
                      <a:pt x="4191" y="2019"/>
                    </a:lnTo>
                    <a:lnTo>
                      <a:pt x="4210" y="2019"/>
                    </a:lnTo>
                    <a:lnTo>
                      <a:pt x="4229" y="2019"/>
                    </a:lnTo>
                    <a:lnTo>
                      <a:pt x="4248" y="2038"/>
                    </a:lnTo>
                    <a:lnTo>
                      <a:pt x="4248" y="2057"/>
                    </a:lnTo>
                    <a:lnTo>
                      <a:pt x="4248" y="2076"/>
                    </a:lnTo>
                    <a:lnTo>
                      <a:pt x="4248" y="2095"/>
                    </a:lnTo>
                    <a:lnTo>
                      <a:pt x="4229" y="2114"/>
                    </a:lnTo>
                    <a:lnTo>
                      <a:pt x="4229" y="2133"/>
                    </a:lnTo>
                    <a:lnTo>
                      <a:pt x="4248" y="2152"/>
                    </a:lnTo>
                    <a:lnTo>
                      <a:pt x="4267" y="2171"/>
                    </a:lnTo>
                    <a:lnTo>
                      <a:pt x="4267" y="2190"/>
                    </a:lnTo>
                    <a:lnTo>
                      <a:pt x="4267" y="2209"/>
                    </a:lnTo>
                    <a:lnTo>
                      <a:pt x="4248" y="2229"/>
                    </a:lnTo>
                    <a:lnTo>
                      <a:pt x="4248" y="2248"/>
                    </a:lnTo>
                    <a:lnTo>
                      <a:pt x="4267" y="2266"/>
                    </a:lnTo>
                    <a:lnTo>
                      <a:pt x="4267" y="2285"/>
                    </a:lnTo>
                    <a:lnTo>
                      <a:pt x="4305" y="2324"/>
                    </a:lnTo>
                    <a:lnTo>
                      <a:pt x="4305" y="2343"/>
                    </a:lnTo>
                    <a:lnTo>
                      <a:pt x="4305" y="2362"/>
                    </a:lnTo>
                    <a:lnTo>
                      <a:pt x="4286" y="2381"/>
                    </a:lnTo>
                    <a:lnTo>
                      <a:pt x="4286" y="2419"/>
                    </a:lnTo>
                    <a:lnTo>
                      <a:pt x="4286" y="2438"/>
                    </a:lnTo>
                    <a:lnTo>
                      <a:pt x="4267" y="2457"/>
                    </a:lnTo>
                    <a:lnTo>
                      <a:pt x="4248" y="2457"/>
                    </a:lnTo>
                    <a:lnTo>
                      <a:pt x="4248" y="2476"/>
                    </a:lnTo>
                    <a:lnTo>
                      <a:pt x="4229" y="2476"/>
                    </a:lnTo>
                    <a:lnTo>
                      <a:pt x="4210" y="2495"/>
                    </a:lnTo>
                    <a:lnTo>
                      <a:pt x="4191" y="2495"/>
                    </a:lnTo>
                    <a:lnTo>
                      <a:pt x="4172" y="2476"/>
                    </a:lnTo>
                    <a:lnTo>
                      <a:pt x="4153" y="2457"/>
                    </a:lnTo>
                    <a:lnTo>
                      <a:pt x="4134" y="2457"/>
                    </a:lnTo>
                    <a:lnTo>
                      <a:pt x="4115" y="2457"/>
                    </a:lnTo>
                    <a:lnTo>
                      <a:pt x="4095" y="2476"/>
                    </a:lnTo>
                    <a:lnTo>
                      <a:pt x="4076" y="2476"/>
                    </a:lnTo>
                    <a:lnTo>
                      <a:pt x="4058" y="2457"/>
                    </a:lnTo>
                    <a:lnTo>
                      <a:pt x="4039" y="2457"/>
                    </a:lnTo>
                    <a:lnTo>
                      <a:pt x="3905" y="2514"/>
                    </a:lnTo>
                    <a:lnTo>
                      <a:pt x="3848" y="2514"/>
                    </a:lnTo>
                    <a:lnTo>
                      <a:pt x="3829" y="2514"/>
                    </a:lnTo>
                    <a:lnTo>
                      <a:pt x="3810" y="2514"/>
                    </a:lnTo>
                    <a:lnTo>
                      <a:pt x="3791" y="2514"/>
                    </a:lnTo>
                    <a:lnTo>
                      <a:pt x="3696" y="2571"/>
                    </a:lnTo>
                    <a:lnTo>
                      <a:pt x="3658" y="2571"/>
                    </a:lnTo>
                    <a:lnTo>
                      <a:pt x="3638" y="2590"/>
                    </a:lnTo>
                    <a:lnTo>
                      <a:pt x="3619" y="2590"/>
                    </a:lnTo>
                    <a:lnTo>
                      <a:pt x="3600" y="2610"/>
                    </a:lnTo>
                    <a:lnTo>
                      <a:pt x="3600" y="2628"/>
                    </a:lnTo>
                    <a:lnTo>
                      <a:pt x="3600" y="2647"/>
                    </a:lnTo>
                    <a:lnTo>
                      <a:pt x="3619" y="2686"/>
                    </a:lnTo>
                    <a:lnTo>
                      <a:pt x="3638" y="2742"/>
                    </a:lnTo>
                    <a:lnTo>
                      <a:pt x="3638" y="2762"/>
                    </a:lnTo>
                    <a:lnTo>
                      <a:pt x="3658" y="2781"/>
                    </a:lnTo>
                    <a:lnTo>
                      <a:pt x="3638" y="2800"/>
                    </a:lnTo>
                    <a:lnTo>
                      <a:pt x="3638" y="2819"/>
                    </a:lnTo>
                    <a:lnTo>
                      <a:pt x="3619" y="2838"/>
                    </a:lnTo>
                    <a:lnTo>
                      <a:pt x="3600" y="2838"/>
                    </a:lnTo>
                    <a:lnTo>
                      <a:pt x="3582" y="2838"/>
                    </a:lnTo>
                    <a:lnTo>
                      <a:pt x="3543" y="2838"/>
                    </a:lnTo>
                    <a:lnTo>
                      <a:pt x="3543" y="2857"/>
                    </a:lnTo>
                    <a:lnTo>
                      <a:pt x="3524" y="2857"/>
                    </a:lnTo>
                    <a:lnTo>
                      <a:pt x="3524" y="2876"/>
                    </a:lnTo>
                    <a:lnTo>
                      <a:pt x="3524" y="2895"/>
                    </a:lnTo>
                    <a:lnTo>
                      <a:pt x="3543" y="2895"/>
                    </a:lnTo>
                    <a:lnTo>
                      <a:pt x="3600" y="2991"/>
                    </a:lnTo>
                    <a:lnTo>
                      <a:pt x="3638" y="3009"/>
                    </a:lnTo>
                    <a:lnTo>
                      <a:pt x="3696" y="3009"/>
                    </a:lnTo>
                    <a:lnTo>
                      <a:pt x="3714" y="3009"/>
                    </a:lnTo>
                    <a:lnTo>
                      <a:pt x="3734" y="3009"/>
                    </a:lnTo>
                    <a:lnTo>
                      <a:pt x="3753" y="3009"/>
                    </a:lnTo>
                    <a:lnTo>
                      <a:pt x="3810" y="3067"/>
                    </a:lnTo>
                    <a:lnTo>
                      <a:pt x="3829" y="3086"/>
                    </a:lnTo>
                    <a:lnTo>
                      <a:pt x="3848" y="3105"/>
                    </a:lnTo>
                    <a:lnTo>
                      <a:pt x="3848" y="3143"/>
                    </a:lnTo>
                    <a:lnTo>
                      <a:pt x="3867" y="3200"/>
                    </a:lnTo>
                    <a:lnTo>
                      <a:pt x="3867" y="3238"/>
                    </a:lnTo>
                    <a:lnTo>
                      <a:pt x="3867" y="3257"/>
                    </a:lnTo>
                    <a:lnTo>
                      <a:pt x="3867" y="3276"/>
                    </a:lnTo>
                    <a:lnTo>
                      <a:pt x="3848" y="3295"/>
                    </a:lnTo>
                    <a:lnTo>
                      <a:pt x="3734" y="3352"/>
                    </a:lnTo>
                    <a:lnTo>
                      <a:pt x="3714" y="3352"/>
                    </a:lnTo>
                    <a:lnTo>
                      <a:pt x="3696" y="3352"/>
                    </a:lnTo>
                    <a:lnTo>
                      <a:pt x="3677" y="3352"/>
                    </a:lnTo>
                    <a:lnTo>
                      <a:pt x="3658" y="3352"/>
                    </a:lnTo>
                    <a:lnTo>
                      <a:pt x="3677" y="3314"/>
                    </a:lnTo>
                    <a:lnTo>
                      <a:pt x="3658" y="3295"/>
                    </a:lnTo>
                    <a:lnTo>
                      <a:pt x="3658" y="3276"/>
                    </a:lnTo>
                    <a:lnTo>
                      <a:pt x="3638" y="3257"/>
                    </a:lnTo>
                    <a:lnTo>
                      <a:pt x="3619" y="3257"/>
                    </a:lnTo>
                    <a:lnTo>
                      <a:pt x="3600" y="3257"/>
                    </a:lnTo>
                    <a:lnTo>
                      <a:pt x="3582" y="3238"/>
                    </a:lnTo>
                    <a:lnTo>
                      <a:pt x="3562" y="3238"/>
                    </a:lnTo>
                    <a:lnTo>
                      <a:pt x="3562" y="3257"/>
                    </a:lnTo>
                    <a:lnTo>
                      <a:pt x="3543" y="3257"/>
                    </a:lnTo>
                    <a:lnTo>
                      <a:pt x="3543" y="3276"/>
                    </a:lnTo>
                    <a:lnTo>
                      <a:pt x="3562" y="3314"/>
                    </a:lnTo>
                    <a:lnTo>
                      <a:pt x="3562" y="3333"/>
                    </a:lnTo>
                    <a:lnTo>
                      <a:pt x="3562" y="3352"/>
                    </a:lnTo>
                    <a:lnTo>
                      <a:pt x="3543" y="3390"/>
                    </a:lnTo>
                    <a:lnTo>
                      <a:pt x="3543" y="3409"/>
                    </a:lnTo>
                    <a:lnTo>
                      <a:pt x="3562" y="3448"/>
                    </a:lnTo>
                    <a:lnTo>
                      <a:pt x="3562" y="3543"/>
                    </a:lnTo>
                    <a:lnTo>
                      <a:pt x="3562" y="3581"/>
                    </a:lnTo>
                    <a:lnTo>
                      <a:pt x="3582" y="3600"/>
                    </a:lnTo>
                    <a:lnTo>
                      <a:pt x="3638" y="3676"/>
                    </a:lnTo>
                    <a:lnTo>
                      <a:pt x="3658" y="3714"/>
                    </a:lnTo>
                    <a:lnTo>
                      <a:pt x="3658" y="3733"/>
                    </a:lnTo>
                    <a:lnTo>
                      <a:pt x="3658" y="3752"/>
                    </a:lnTo>
                    <a:lnTo>
                      <a:pt x="3638" y="3771"/>
                    </a:lnTo>
                    <a:lnTo>
                      <a:pt x="3638" y="3790"/>
                    </a:lnTo>
                    <a:lnTo>
                      <a:pt x="3619" y="3809"/>
                    </a:lnTo>
                    <a:lnTo>
                      <a:pt x="3600" y="3809"/>
                    </a:lnTo>
                    <a:lnTo>
                      <a:pt x="3582" y="3809"/>
                    </a:lnTo>
                    <a:lnTo>
                      <a:pt x="3562" y="3809"/>
                    </a:lnTo>
                    <a:lnTo>
                      <a:pt x="3543" y="3829"/>
                    </a:lnTo>
                    <a:lnTo>
                      <a:pt x="3505" y="3829"/>
                    </a:lnTo>
                    <a:lnTo>
                      <a:pt x="3467" y="3809"/>
                    </a:lnTo>
                    <a:lnTo>
                      <a:pt x="3448" y="3790"/>
                    </a:lnTo>
                    <a:lnTo>
                      <a:pt x="3372" y="3733"/>
                    </a:lnTo>
                    <a:lnTo>
                      <a:pt x="3353" y="3714"/>
                    </a:lnTo>
                    <a:lnTo>
                      <a:pt x="3353" y="3695"/>
                    </a:lnTo>
                    <a:lnTo>
                      <a:pt x="3372" y="3657"/>
                    </a:lnTo>
                    <a:lnTo>
                      <a:pt x="3372" y="3638"/>
                    </a:lnTo>
                    <a:lnTo>
                      <a:pt x="3372" y="3619"/>
                    </a:lnTo>
                    <a:lnTo>
                      <a:pt x="3353" y="3619"/>
                    </a:lnTo>
                    <a:lnTo>
                      <a:pt x="3315" y="3619"/>
                    </a:lnTo>
                    <a:lnTo>
                      <a:pt x="3277" y="3638"/>
                    </a:lnTo>
                    <a:lnTo>
                      <a:pt x="3257" y="3657"/>
                    </a:lnTo>
                    <a:lnTo>
                      <a:pt x="3257" y="3676"/>
                    </a:lnTo>
                    <a:lnTo>
                      <a:pt x="3238" y="3676"/>
                    </a:lnTo>
                    <a:lnTo>
                      <a:pt x="3238" y="3733"/>
                    </a:lnTo>
                    <a:lnTo>
                      <a:pt x="3219" y="3733"/>
                    </a:lnTo>
                    <a:lnTo>
                      <a:pt x="3219" y="3752"/>
                    </a:lnTo>
                    <a:lnTo>
                      <a:pt x="3201" y="3752"/>
                    </a:lnTo>
                    <a:lnTo>
                      <a:pt x="3181" y="3752"/>
                    </a:lnTo>
                    <a:lnTo>
                      <a:pt x="3162" y="3752"/>
                    </a:lnTo>
                    <a:lnTo>
                      <a:pt x="3143" y="3752"/>
                    </a:lnTo>
                    <a:lnTo>
                      <a:pt x="3143" y="3733"/>
                    </a:lnTo>
                    <a:lnTo>
                      <a:pt x="3143" y="3714"/>
                    </a:lnTo>
                    <a:lnTo>
                      <a:pt x="3124" y="3695"/>
                    </a:lnTo>
                    <a:lnTo>
                      <a:pt x="3124" y="3676"/>
                    </a:lnTo>
                    <a:lnTo>
                      <a:pt x="3105" y="3676"/>
                    </a:lnTo>
                    <a:lnTo>
                      <a:pt x="3048" y="3695"/>
                    </a:lnTo>
                    <a:lnTo>
                      <a:pt x="3010" y="3676"/>
                    </a:lnTo>
                    <a:lnTo>
                      <a:pt x="2972" y="3676"/>
                    </a:lnTo>
                    <a:lnTo>
                      <a:pt x="2915" y="3657"/>
                    </a:lnTo>
                    <a:lnTo>
                      <a:pt x="2876" y="3657"/>
                    </a:lnTo>
                    <a:lnTo>
                      <a:pt x="2838" y="3657"/>
                    </a:lnTo>
                    <a:lnTo>
                      <a:pt x="2820" y="3657"/>
                    </a:lnTo>
                    <a:lnTo>
                      <a:pt x="2800" y="3657"/>
                    </a:lnTo>
                    <a:lnTo>
                      <a:pt x="2781" y="3638"/>
                    </a:lnTo>
                    <a:lnTo>
                      <a:pt x="2762" y="3619"/>
                    </a:lnTo>
                    <a:lnTo>
                      <a:pt x="2762" y="3600"/>
                    </a:lnTo>
                    <a:lnTo>
                      <a:pt x="2762" y="3581"/>
                    </a:lnTo>
                    <a:lnTo>
                      <a:pt x="2762" y="3562"/>
                    </a:lnTo>
                    <a:lnTo>
                      <a:pt x="2743" y="3562"/>
                    </a:lnTo>
                    <a:lnTo>
                      <a:pt x="2724" y="3562"/>
                    </a:lnTo>
                    <a:lnTo>
                      <a:pt x="2705" y="3581"/>
                    </a:lnTo>
                    <a:lnTo>
                      <a:pt x="2686" y="3581"/>
                    </a:lnTo>
                    <a:lnTo>
                      <a:pt x="2686" y="3600"/>
                    </a:lnTo>
                    <a:lnTo>
                      <a:pt x="2686" y="3619"/>
                    </a:lnTo>
                    <a:lnTo>
                      <a:pt x="2667" y="3657"/>
                    </a:lnTo>
                    <a:lnTo>
                      <a:pt x="2667" y="3676"/>
                    </a:lnTo>
                    <a:lnTo>
                      <a:pt x="2667" y="3695"/>
                    </a:lnTo>
                    <a:lnTo>
                      <a:pt x="2667" y="3733"/>
                    </a:lnTo>
                    <a:lnTo>
                      <a:pt x="2667" y="3771"/>
                    </a:lnTo>
                    <a:lnTo>
                      <a:pt x="2667" y="3790"/>
                    </a:lnTo>
                    <a:lnTo>
                      <a:pt x="2667" y="3829"/>
                    </a:lnTo>
                    <a:lnTo>
                      <a:pt x="2667" y="3848"/>
                    </a:lnTo>
                    <a:lnTo>
                      <a:pt x="2667" y="3866"/>
                    </a:lnTo>
                    <a:lnTo>
                      <a:pt x="2629" y="3905"/>
                    </a:lnTo>
                    <a:lnTo>
                      <a:pt x="2515" y="3981"/>
                    </a:lnTo>
                    <a:lnTo>
                      <a:pt x="2495" y="4000"/>
                    </a:lnTo>
                    <a:lnTo>
                      <a:pt x="2495" y="4019"/>
                    </a:lnTo>
                    <a:lnTo>
                      <a:pt x="2515" y="4038"/>
                    </a:lnTo>
                    <a:lnTo>
                      <a:pt x="2515" y="4057"/>
                    </a:lnTo>
                    <a:lnTo>
                      <a:pt x="2515" y="4076"/>
                    </a:lnTo>
                    <a:lnTo>
                      <a:pt x="2495" y="4095"/>
                    </a:lnTo>
                    <a:lnTo>
                      <a:pt x="2476" y="4114"/>
                    </a:lnTo>
                    <a:lnTo>
                      <a:pt x="2381" y="4171"/>
                    </a:lnTo>
                    <a:lnTo>
                      <a:pt x="2324" y="4190"/>
                    </a:lnTo>
                    <a:lnTo>
                      <a:pt x="2286" y="4210"/>
                    </a:lnTo>
                    <a:lnTo>
                      <a:pt x="2248" y="4210"/>
                    </a:lnTo>
                    <a:lnTo>
                      <a:pt x="2229" y="4210"/>
                    </a:lnTo>
                    <a:lnTo>
                      <a:pt x="2229" y="4190"/>
                    </a:lnTo>
                    <a:lnTo>
                      <a:pt x="2210" y="4190"/>
                    </a:lnTo>
                    <a:lnTo>
                      <a:pt x="2191" y="4171"/>
                    </a:lnTo>
                    <a:lnTo>
                      <a:pt x="2172" y="4171"/>
                    </a:lnTo>
                    <a:lnTo>
                      <a:pt x="2153" y="4171"/>
                    </a:lnTo>
                    <a:lnTo>
                      <a:pt x="2153" y="4190"/>
                    </a:lnTo>
                    <a:lnTo>
                      <a:pt x="2172" y="4229"/>
                    </a:lnTo>
                    <a:lnTo>
                      <a:pt x="2172" y="4247"/>
                    </a:lnTo>
                    <a:lnTo>
                      <a:pt x="2153" y="4286"/>
                    </a:lnTo>
                    <a:lnTo>
                      <a:pt x="2153" y="4305"/>
                    </a:lnTo>
                    <a:lnTo>
                      <a:pt x="2134" y="4324"/>
                    </a:lnTo>
                    <a:lnTo>
                      <a:pt x="2134" y="4343"/>
                    </a:lnTo>
                    <a:lnTo>
                      <a:pt x="2114" y="4343"/>
                    </a:lnTo>
                    <a:lnTo>
                      <a:pt x="2095" y="4324"/>
                    </a:lnTo>
                    <a:lnTo>
                      <a:pt x="2077" y="4324"/>
                    </a:lnTo>
                    <a:lnTo>
                      <a:pt x="2058" y="4305"/>
                    </a:lnTo>
                    <a:lnTo>
                      <a:pt x="2000" y="4305"/>
                    </a:lnTo>
                    <a:lnTo>
                      <a:pt x="2000" y="4286"/>
                    </a:lnTo>
                    <a:lnTo>
                      <a:pt x="2000" y="4247"/>
                    </a:lnTo>
                    <a:lnTo>
                      <a:pt x="1981" y="4229"/>
                    </a:lnTo>
                    <a:lnTo>
                      <a:pt x="1905" y="4190"/>
                    </a:lnTo>
                    <a:lnTo>
                      <a:pt x="1886" y="4171"/>
                    </a:lnTo>
                    <a:lnTo>
                      <a:pt x="1886" y="4152"/>
                    </a:lnTo>
                    <a:lnTo>
                      <a:pt x="1867" y="4133"/>
                    </a:lnTo>
                    <a:lnTo>
                      <a:pt x="1867" y="4076"/>
                    </a:lnTo>
                    <a:lnTo>
                      <a:pt x="1867" y="4057"/>
                    </a:lnTo>
                    <a:lnTo>
                      <a:pt x="1886" y="4038"/>
                    </a:lnTo>
                    <a:lnTo>
                      <a:pt x="1905" y="4000"/>
                    </a:lnTo>
                    <a:lnTo>
                      <a:pt x="1924" y="3981"/>
                    </a:lnTo>
                    <a:lnTo>
                      <a:pt x="1924" y="4000"/>
                    </a:lnTo>
                    <a:lnTo>
                      <a:pt x="1943" y="4000"/>
                    </a:lnTo>
                    <a:lnTo>
                      <a:pt x="1962" y="4019"/>
                    </a:lnTo>
                    <a:lnTo>
                      <a:pt x="1981" y="4019"/>
                    </a:lnTo>
                    <a:lnTo>
                      <a:pt x="2000" y="4038"/>
                    </a:lnTo>
                    <a:lnTo>
                      <a:pt x="2019" y="4057"/>
                    </a:lnTo>
                    <a:lnTo>
                      <a:pt x="2038" y="4057"/>
                    </a:lnTo>
                    <a:lnTo>
                      <a:pt x="2058" y="4057"/>
                    </a:lnTo>
                    <a:lnTo>
                      <a:pt x="2095" y="4019"/>
                    </a:lnTo>
                    <a:lnTo>
                      <a:pt x="2114" y="4019"/>
                    </a:lnTo>
                    <a:lnTo>
                      <a:pt x="2134" y="4019"/>
                    </a:lnTo>
                    <a:lnTo>
                      <a:pt x="2153" y="4038"/>
                    </a:lnTo>
                    <a:lnTo>
                      <a:pt x="2172" y="4057"/>
                    </a:lnTo>
                    <a:lnTo>
                      <a:pt x="2191" y="4038"/>
                    </a:lnTo>
                    <a:lnTo>
                      <a:pt x="2191" y="4019"/>
                    </a:lnTo>
                    <a:lnTo>
                      <a:pt x="2210" y="4000"/>
                    </a:lnTo>
                    <a:lnTo>
                      <a:pt x="2210" y="3981"/>
                    </a:lnTo>
                    <a:lnTo>
                      <a:pt x="2248" y="3943"/>
                    </a:lnTo>
                    <a:lnTo>
                      <a:pt x="2267" y="3905"/>
                    </a:lnTo>
                    <a:lnTo>
                      <a:pt x="2286" y="3905"/>
                    </a:lnTo>
                    <a:lnTo>
                      <a:pt x="2267" y="3885"/>
                    </a:lnTo>
                    <a:lnTo>
                      <a:pt x="2210" y="3848"/>
                    </a:lnTo>
                    <a:lnTo>
                      <a:pt x="2210" y="3829"/>
                    </a:lnTo>
                    <a:lnTo>
                      <a:pt x="2191" y="3809"/>
                    </a:lnTo>
                    <a:lnTo>
                      <a:pt x="2191" y="3790"/>
                    </a:lnTo>
                    <a:lnTo>
                      <a:pt x="2210" y="3752"/>
                    </a:lnTo>
                    <a:lnTo>
                      <a:pt x="2248" y="3695"/>
                    </a:lnTo>
                    <a:lnTo>
                      <a:pt x="2267" y="3676"/>
                    </a:lnTo>
                    <a:lnTo>
                      <a:pt x="2267" y="3638"/>
                    </a:lnTo>
                    <a:lnTo>
                      <a:pt x="2267" y="3619"/>
                    </a:lnTo>
                    <a:lnTo>
                      <a:pt x="2248" y="3600"/>
                    </a:lnTo>
                    <a:lnTo>
                      <a:pt x="2229" y="3600"/>
                    </a:lnTo>
                    <a:lnTo>
                      <a:pt x="2229" y="3581"/>
                    </a:lnTo>
                    <a:lnTo>
                      <a:pt x="2210" y="3581"/>
                    </a:lnTo>
                    <a:lnTo>
                      <a:pt x="2210" y="3562"/>
                    </a:lnTo>
                    <a:lnTo>
                      <a:pt x="2191" y="3543"/>
                    </a:lnTo>
                    <a:lnTo>
                      <a:pt x="2191" y="3486"/>
                    </a:lnTo>
                    <a:lnTo>
                      <a:pt x="2191" y="3467"/>
                    </a:lnTo>
                    <a:lnTo>
                      <a:pt x="2172" y="3448"/>
                    </a:lnTo>
                    <a:lnTo>
                      <a:pt x="2172" y="3428"/>
                    </a:lnTo>
                    <a:lnTo>
                      <a:pt x="2191" y="3390"/>
                    </a:lnTo>
                    <a:lnTo>
                      <a:pt x="2210" y="3372"/>
                    </a:lnTo>
                    <a:lnTo>
                      <a:pt x="2210" y="3352"/>
                    </a:lnTo>
                    <a:lnTo>
                      <a:pt x="2229" y="3352"/>
                    </a:lnTo>
                    <a:lnTo>
                      <a:pt x="2248" y="3352"/>
                    </a:lnTo>
                    <a:lnTo>
                      <a:pt x="2286" y="3390"/>
                    </a:lnTo>
                    <a:lnTo>
                      <a:pt x="2305" y="3390"/>
                    </a:lnTo>
                    <a:lnTo>
                      <a:pt x="2324" y="3390"/>
                    </a:lnTo>
                    <a:lnTo>
                      <a:pt x="2343" y="3372"/>
                    </a:lnTo>
                    <a:lnTo>
                      <a:pt x="2343" y="3352"/>
                    </a:lnTo>
                    <a:lnTo>
                      <a:pt x="2362" y="3352"/>
                    </a:lnTo>
                    <a:lnTo>
                      <a:pt x="2362" y="3333"/>
                    </a:lnTo>
                    <a:lnTo>
                      <a:pt x="2343" y="3200"/>
                    </a:lnTo>
                    <a:lnTo>
                      <a:pt x="2305" y="3162"/>
                    </a:lnTo>
                    <a:lnTo>
                      <a:pt x="2286" y="3143"/>
                    </a:lnTo>
                    <a:lnTo>
                      <a:pt x="2286" y="3123"/>
                    </a:lnTo>
                    <a:lnTo>
                      <a:pt x="2286" y="3105"/>
                    </a:lnTo>
                    <a:lnTo>
                      <a:pt x="2286" y="3086"/>
                    </a:lnTo>
                    <a:lnTo>
                      <a:pt x="2286" y="3067"/>
                    </a:lnTo>
                    <a:lnTo>
                      <a:pt x="2286" y="3047"/>
                    </a:lnTo>
                    <a:lnTo>
                      <a:pt x="2248" y="2991"/>
                    </a:lnTo>
                    <a:lnTo>
                      <a:pt x="2229" y="2971"/>
                    </a:lnTo>
                    <a:lnTo>
                      <a:pt x="2210" y="2952"/>
                    </a:lnTo>
                    <a:lnTo>
                      <a:pt x="2191" y="2952"/>
                    </a:lnTo>
                    <a:lnTo>
                      <a:pt x="2172" y="2952"/>
                    </a:lnTo>
                    <a:lnTo>
                      <a:pt x="2153" y="2971"/>
                    </a:lnTo>
                    <a:lnTo>
                      <a:pt x="2077" y="3009"/>
                    </a:lnTo>
                    <a:lnTo>
                      <a:pt x="2000" y="3028"/>
                    </a:lnTo>
                    <a:lnTo>
                      <a:pt x="1943" y="3028"/>
                    </a:lnTo>
                    <a:lnTo>
                      <a:pt x="1810" y="3067"/>
                    </a:lnTo>
                    <a:lnTo>
                      <a:pt x="1772" y="3067"/>
                    </a:lnTo>
                    <a:lnTo>
                      <a:pt x="1733" y="3067"/>
                    </a:lnTo>
                    <a:lnTo>
                      <a:pt x="1677" y="3047"/>
                    </a:lnTo>
                    <a:lnTo>
                      <a:pt x="1638" y="3028"/>
                    </a:lnTo>
                    <a:lnTo>
                      <a:pt x="1600" y="3028"/>
                    </a:lnTo>
                    <a:lnTo>
                      <a:pt x="1543" y="3047"/>
                    </a:lnTo>
                    <a:lnTo>
                      <a:pt x="1524" y="3028"/>
                    </a:lnTo>
                    <a:lnTo>
                      <a:pt x="1505" y="3028"/>
                    </a:lnTo>
                    <a:lnTo>
                      <a:pt x="1486" y="3028"/>
                    </a:lnTo>
                    <a:lnTo>
                      <a:pt x="1467" y="3009"/>
                    </a:lnTo>
                    <a:lnTo>
                      <a:pt x="1467" y="2991"/>
                    </a:lnTo>
                    <a:lnTo>
                      <a:pt x="1467" y="2971"/>
                    </a:lnTo>
                    <a:lnTo>
                      <a:pt x="1467" y="2952"/>
                    </a:lnTo>
                    <a:lnTo>
                      <a:pt x="1505" y="2933"/>
                    </a:lnTo>
                    <a:lnTo>
                      <a:pt x="1505" y="2914"/>
                    </a:lnTo>
                    <a:lnTo>
                      <a:pt x="1505" y="2895"/>
                    </a:lnTo>
                    <a:lnTo>
                      <a:pt x="1505" y="2876"/>
                    </a:lnTo>
                    <a:lnTo>
                      <a:pt x="1505" y="2857"/>
                    </a:lnTo>
                    <a:lnTo>
                      <a:pt x="1486" y="2838"/>
                    </a:lnTo>
                    <a:lnTo>
                      <a:pt x="1467" y="2819"/>
                    </a:lnTo>
                    <a:lnTo>
                      <a:pt x="1467" y="2800"/>
                    </a:lnTo>
                    <a:lnTo>
                      <a:pt x="1486" y="2800"/>
                    </a:lnTo>
                    <a:lnTo>
                      <a:pt x="1505" y="2800"/>
                    </a:lnTo>
                    <a:lnTo>
                      <a:pt x="1543" y="2838"/>
                    </a:lnTo>
                    <a:lnTo>
                      <a:pt x="1562" y="2857"/>
                    </a:lnTo>
                    <a:lnTo>
                      <a:pt x="1581" y="2857"/>
                    </a:lnTo>
                    <a:lnTo>
                      <a:pt x="1600" y="2876"/>
                    </a:lnTo>
                    <a:lnTo>
                      <a:pt x="1619" y="2876"/>
                    </a:lnTo>
                    <a:lnTo>
                      <a:pt x="1638" y="2876"/>
                    </a:lnTo>
                    <a:lnTo>
                      <a:pt x="1677" y="2876"/>
                    </a:lnTo>
                    <a:lnTo>
                      <a:pt x="1696" y="2857"/>
                    </a:lnTo>
                    <a:lnTo>
                      <a:pt x="1714" y="2857"/>
                    </a:lnTo>
                    <a:lnTo>
                      <a:pt x="1733" y="2838"/>
                    </a:lnTo>
                    <a:lnTo>
                      <a:pt x="1753" y="2819"/>
                    </a:lnTo>
                    <a:lnTo>
                      <a:pt x="1753" y="2800"/>
                    </a:lnTo>
                    <a:lnTo>
                      <a:pt x="1753" y="2781"/>
                    </a:lnTo>
                    <a:lnTo>
                      <a:pt x="1733" y="2781"/>
                    </a:lnTo>
                    <a:lnTo>
                      <a:pt x="1677" y="2800"/>
                    </a:lnTo>
                    <a:lnTo>
                      <a:pt x="1657" y="2800"/>
                    </a:lnTo>
                    <a:lnTo>
                      <a:pt x="1619" y="2800"/>
                    </a:lnTo>
                    <a:lnTo>
                      <a:pt x="1581" y="2800"/>
                    </a:lnTo>
                    <a:lnTo>
                      <a:pt x="1562" y="2781"/>
                    </a:lnTo>
                    <a:lnTo>
                      <a:pt x="1562" y="2762"/>
                    </a:lnTo>
                    <a:lnTo>
                      <a:pt x="1543" y="2762"/>
                    </a:lnTo>
                    <a:lnTo>
                      <a:pt x="1562" y="2742"/>
                    </a:lnTo>
                    <a:lnTo>
                      <a:pt x="1562" y="2724"/>
                    </a:lnTo>
                    <a:lnTo>
                      <a:pt x="1581" y="2742"/>
                    </a:lnTo>
                    <a:lnTo>
                      <a:pt x="1600" y="2742"/>
                    </a:lnTo>
                    <a:lnTo>
                      <a:pt x="1619" y="2742"/>
                    </a:lnTo>
                    <a:lnTo>
                      <a:pt x="1638" y="2742"/>
                    </a:lnTo>
                    <a:lnTo>
                      <a:pt x="1657" y="2742"/>
                    </a:lnTo>
                    <a:lnTo>
                      <a:pt x="1657" y="2724"/>
                    </a:lnTo>
                    <a:lnTo>
                      <a:pt x="1638" y="2705"/>
                    </a:lnTo>
                    <a:lnTo>
                      <a:pt x="1619" y="2686"/>
                    </a:lnTo>
                    <a:lnTo>
                      <a:pt x="1619" y="2666"/>
                    </a:lnTo>
                    <a:lnTo>
                      <a:pt x="1619" y="2647"/>
                    </a:lnTo>
                    <a:lnTo>
                      <a:pt x="1638" y="2610"/>
                    </a:lnTo>
                    <a:lnTo>
                      <a:pt x="1657" y="2590"/>
                    </a:lnTo>
                    <a:lnTo>
                      <a:pt x="1657" y="2571"/>
                    </a:lnTo>
                    <a:lnTo>
                      <a:pt x="1657" y="2552"/>
                    </a:lnTo>
                    <a:lnTo>
                      <a:pt x="1638" y="2552"/>
                    </a:lnTo>
                    <a:lnTo>
                      <a:pt x="1638" y="2571"/>
                    </a:lnTo>
                    <a:lnTo>
                      <a:pt x="1581" y="2571"/>
                    </a:lnTo>
                    <a:lnTo>
                      <a:pt x="1543" y="2590"/>
                    </a:lnTo>
                    <a:lnTo>
                      <a:pt x="1505" y="2590"/>
                    </a:lnTo>
                    <a:lnTo>
                      <a:pt x="1448" y="2571"/>
                    </a:lnTo>
                    <a:lnTo>
                      <a:pt x="1429" y="2590"/>
                    </a:lnTo>
                    <a:lnTo>
                      <a:pt x="1410" y="2590"/>
                    </a:lnTo>
                    <a:lnTo>
                      <a:pt x="1410" y="2610"/>
                    </a:lnTo>
                    <a:lnTo>
                      <a:pt x="1410" y="2628"/>
                    </a:lnTo>
                    <a:lnTo>
                      <a:pt x="1391" y="2628"/>
                    </a:lnTo>
                    <a:lnTo>
                      <a:pt x="1391" y="2647"/>
                    </a:lnTo>
                    <a:lnTo>
                      <a:pt x="1372" y="2647"/>
                    </a:lnTo>
                    <a:lnTo>
                      <a:pt x="1372" y="2666"/>
                    </a:lnTo>
                    <a:lnTo>
                      <a:pt x="1352" y="2666"/>
                    </a:lnTo>
                    <a:lnTo>
                      <a:pt x="1372" y="2724"/>
                    </a:lnTo>
                    <a:lnTo>
                      <a:pt x="1372" y="2742"/>
                    </a:lnTo>
                    <a:lnTo>
                      <a:pt x="1372" y="2781"/>
                    </a:lnTo>
                    <a:lnTo>
                      <a:pt x="1352" y="2781"/>
                    </a:lnTo>
                    <a:lnTo>
                      <a:pt x="1352" y="2800"/>
                    </a:lnTo>
                    <a:lnTo>
                      <a:pt x="1334" y="2800"/>
                    </a:lnTo>
                    <a:lnTo>
                      <a:pt x="1315" y="2781"/>
                    </a:lnTo>
                    <a:lnTo>
                      <a:pt x="1296" y="2781"/>
                    </a:lnTo>
                    <a:lnTo>
                      <a:pt x="1296" y="2800"/>
                    </a:lnTo>
                    <a:lnTo>
                      <a:pt x="1257" y="2819"/>
                    </a:lnTo>
                    <a:lnTo>
                      <a:pt x="1238" y="2838"/>
                    </a:lnTo>
                    <a:lnTo>
                      <a:pt x="1220" y="2838"/>
                    </a:lnTo>
                    <a:lnTo>
                      <a:pt x="1200" y="2838"/>
                    </a:lnTo>
                    <a:lnTo>
                      <a:pt x="1181" y="2819"/>
                    </a:lnTo>
                    <a:lnTo>
                      <a:pt x="1143" y="2800"/>
                    </a:lnTo>
                    <a:lnTo>
                      <a:pt x="1124" y="2800"/>
                    </a:lnTo>
                    <a:lnTo>
                      <a:pt x="1105" y="2781"/>
                    </a:lnTo>
                    <a:lnTo>
                      <a:pt x="1086" y="2762"/>
                    </a:lnTo>
                    <a:lnTo>
                      <a:pt x="1067" y="2742"/>
                    </a:lnTo>
                    <a:lnTo>
                      <a:pt x="1048" y="2742"/>
                    </a:lnTo>
                    <a:lnTo>
                      <a:pt x="1010" y="2742"/>
                    </a:lnTo>
                    <a:lnTo>
                      <a:pt x="1010" y="2762"/>
                    </a:lnTo>
                    <a:lnTo>
                      <a:pt x="1029" y="2819"/>
                    </a:lnTo>
                    <a:lnTo>
                      <a:pt x="1029" y="2838"/>
                    </a:lnTo>
                    <a:lnTo>
                      <a:pt x="1029" y="2857"/>
                    </a:lnTo>
                    <a:lnTo>
                      <a:pt x="1029" y="2876"/>
                    </a:lnTo>
                    <a:lnTo>
                      <a:pt x="1029" y="2914"/>
                    </a:lnTo>
                    <a:lnTo>
                      <a:pt x="1029" y="2933"/>
                    </a:lnTo>
                    <a:lnTo>
                      <a:pt x="1048" y="2933"/>
                    </a:lnTo>
                    <a:lnTo>
                      <a:pt x="1086" y="2933"/>
                    </a:lnTo>
                    <a:lnTo>
                      <a:pt x="1105" y="2933"/>
                    </a:lnTo>
                    <a:lnTo>
                      <a:pt x="1143" y="2952"/>
                    </a:lnTo>
                    <a:lnTo>
                      <a:pt x="1162" y="2952"/>
                    </a:lnTo>
                    <a:lnTo>
                      <a:pt x="1181" y="2933"/>
                    </a:lnTo>
                    <a:lnTo>
                      <a:pt x="1200" y="2933"/>
                    </a:lnTo>
                    <a:lnTo>
                      <a:pt x="1200" y="2952"/>
                    </a:lnTo>
                    <a:lnTo>
                      <a:pt x="1220" y="2952"/>
                    </a:lnTo>
                    <a:lnTo>
                      <a:pt x="1220" y="2971"/>
                    </a:lnTo>
                    <a:lnTo>
                      <a:pt x="1200" y="2991"/>
                    </a:lnTo>
                    <a:lnTo>
                      <a:pt x="1200" y="3009"/>
                    </a:lnTo>
                    <a:lnTo>
                      <a:pt x="1200" y="3028"/>
                    </a:lnTo>
                    <a:lnTo>
                      <a:pt x="1200" y="3047"/>
                    </a:lnTo>
                    <a:lnTo>
                      <a:pt x="1200" y="3067"/>
                    </a:lnTo>
                    <a:lnTo>
                      <a:pt x="1181" y="3086"/>
                    </a:lnTo>
                    <a:lnTo>
                      <a:pt x="1162" y="3105"/>
                    </a:lnTo>
                    <a:lnTo>
                      <a:pt x="1143" y="3123"/>
                    </a:lnTo>
                    <a:lnTo>
                      <a:pt x="1086" y="3123"/>
                    </a:lnTo>
                    <a:lnTo>
                      <a:pt x="1067" y="3123"/>
                    </a:lnTo>
                    <a:lnTo>
                      <a:pt x="1067" y="3105"/>
                    </a:lnTo>
                    <a:lnTo>
                      <a:pt x="1048" y="3086"/>
                    </a:lnTo>
                    <a:lnTo>
                      <a:pt x="1029" y="3067"/>
                    </a:lnTo>
                    <a:lnTo>
                      <a:pt x="1029" y="3047"/>
                    </a:lnTo>
                    <a:lnTo>
                      <a:pt x="1010" y="3047"/>
                    </a:lnTo>
                    <a:lnTo>
                      <a:pt x="991" y="3028"/>
                    </a:lnTo>
                    <a:lnTo>
                      <a:pt x="991" y="3009"/>
                    </a:lnTo>
                    <a:lnTo>
                      <a:pt x="991" y="2971"/>
                    </a:lnTo>
                    <a:lnTo>
                      <a:pt x="971" y="2952"/>
                    </a:lnTo>
                    <a:lnTo>
                      <a:pt x="953" y="2952"/>
                    </a:lnTo>
                    <a:lnTo>
                      <a:pt x="953" y="2971"/>
                    </a:lnTo>
                    <a:lnTo>
                      <a:pt x="953" y="3028"/>
                    </a:lnTo>
                    <a:lnTo>
                      <a:pt x="953" y="3067"/>
                    </a:lnTo>
                    <a:lnTo>
                      <a:pt x="971" y="3105"/>
                    </a:lnTo>
                    <a:lnTo>
                      <a:pt x="915" y="3219"/>
                    </a:lnTo>
                    <a:lnTo>
                      <a:pt x="876" y="3276"/>
                    </a:lnTo>
                    <a:lnTo>
                      <a:pt x="876" y="3295"/>
                    </a:lnTo>
                    <a:lnTo>
                      <a:pt x="876" y="3314"/>
                    </a:lnTo>
                    <a:lnTo>
                      <a:pt x="876" y="3333"/>
                    </a:lnTo>
                    <a:lnTo>
                      <a:pt x="876" y="3352"/>
                    </a:lnTo>
                    <a:lnTo>
                      <a:pt x="1010" y="3390"/>
                    </a:lnTo>
                    <a:lnTo>
                      <a:pt x="1029" y="3390"/>
                    </a:lnTo>
                    <a:lnTo>
                      <a:pt x="1048" y="3409"/>
                    </a:lnTo>
                    <a:lnTo>
                      <a:pt x="1048" y="3448"/>
                    </a:lnTo>
                    <a:lnTo>
                      <a:pt x="1029" y="3467"/>
                    </a:lnTo>
                    <a:lnTo>
                      <a:pt x="1010" y="3486"/>
                    </a:lnTo>
                    <a:lnTo>
                      <a:pt x="934" y="3543"/>
                    </a:lnTo>
                    <a:lnTo>
                      <a:pt x="934" y="3562"/>
                    </a:lnTo>
                    <a:lnTo>
                      <a:pt x="934" y="3581"/>
                    </a:lnTo>
                    <a:lnTo>
                      <a:pt x="934" y="3600"/>
                    </a:lnTo>
                    <a:lnTo>
                      <a:pt x="934" y="3619"/>
                    </a:lnTo>
                    <a:lnTo>
                      <a:pt x="915" y="3638"/>
                    </a:lnTo>
                    <a:lnTo>
                      <a:pt x="895" y="3657"/>
                    </a:lnTo>
                    <a:lnTo>
                      <a:pt x="895" y="3676"/>
                    </a:lnTo>
                    <a:lnTo>
                      <a:pt x="915" y="3695"/>
                    </a:lnTo>
                    <a:lnTo>
                      <a:pt x="934" y="3695"/>
                    </a:lnTo>
                    <a:lnTo>
                      <a:pt x="991" y="3676"/>
                    </a:lnTo>
                    <a:lnTo>
                      <a:pt x="1010" y="3676"/>
                    </a:lnTo>
                    <a:lnTo>
                      <a:pt x="1029" y="3695"/>
                    </a:lnTo>
                    <a:lnTo>
                      <a:pt x="1048" y="3695"/>
                    </a:lnTo>
                    <a:lnTo>
                      <a:pt x="1067" y="3714"/>
                    </a:lnTo>
                    <a:lnTo>
                      <a:pt x="1086" y="3733"/>
                    </a:lnTo>
                    <a:lnTo>
                      <a:pt x="1086" y="3771"/>
                    </a:lnTo>
                    <a:lnTo>
                      <a:pt x="1105" y="3829"/>
                    </a:lnTo>
                    <a:lnTo>
                      <a:pt x="1105" y="3866"/>
                    </a:lnTo>
                    <a:lnTo>
                      <a:pt x="1105" y="3885"/>
                    </a:lnTo>
                    <a:lnTo>
                      <a:pt x="1124" y="3905"/>
                    </a:lnTo>
                    <a:lnTo>
                      <a:pt x="1143" y="3924"/>
                    </a:lnTo>
                    <a:lnTo>
                      <a:pt x="1143" y="3943"/>
                    </a:lnTo>
                    <a:lnTo>
                      <a:pt x="1181" y="3962"/>
                    </a:lnTo>
                    <a:lnTo>
                      <a:pt x="1181" y="3981"/>
                    </a:lnTo>
                    <a:lnTo>
                      <a:pt x="1200" y="4000"/>
                    </a:lnTo>
                    <a:lnTo>
                      <a:pt x="1200" y="4019"/>
                    </a:lnTo>
                    <a:lnTo>
                      <a:pt x="1181" y="4019"/>
                    </a:lnTo>
                    <a:lnTo>
                      <a:pt x="1181" y="4038"/>
                    </a:lnTo>
                    <a:lnTo>
                      <a:pt x="1124" y="4190"/>
                    </a:lnTo>
                    <a:lnTo>
                      <a:pt x="1124" y="4247"/>
                    </a:lnTo>
                    <a:lnTo>
                      <a:pt x="1124" y="4305"/>
                    </a:lnTo>
                    <a:lnTo>
                      <a:pt x="1124" y="4324"/>
                    </a:lnTo>
                    <a:lnTo>
                      <a:pt x="1124" y="4343"/>
                    </a:lnTo>
                    <a:lnTo>
                      <a:pt x="1124" y="4362"/>
                    </a:lnTo>
                    <a:lnTo>
                      <a:pt x="1162" y="4400"/>
                    </a:lnTo>
                    <a:lnTo>
                      <a:pt x="1162" y="4438"/>
                    </a:lnTo>
                    <a:lnTo>
                      <a:pt x="1162" y="4457"/>
                    </a:lnTo>
                    <a:lnTo>
                      <a:pt x="1162" y="4495"/>
                    </a:lnTo>
                    <a:lnTo>
                      <a:pt x="1162" y="4514"/>
                    </a:lnTo>
                    <a:lnTo>
                      <a:pt x="1143" y="4533"/>
                    </a:lnTo>
                    <a:lnTo>
                      <a:pt x="1143" y="4552"/>
                    </a:lnTo>
                    <a:lnTo>
                      <a:pt x="1124" y="4571"/>
                    </a:lnTo>
                    <a:lnTo>
                      <a:pt x="1105" y="4571"/>
                    </a:lnTo>
                    <a:lnTo>
                      <a:pt x="1105" y="4591"/>
                    </a:lnTo>
                    <a:lnTo>
                      <a:pt x="1086" y="4647"/>
                    </a:lnTo>
                    <a:lnTo>
                      <a:pt x="1067" y="4667"/>
                    </a:lnTo>
                    <a:lnTo>
                      <a:pt x="1067" y="4686"/>
                    </a:lnTo>
                    <a:lnTo>
                      <a:pt x="1048" y="4705"/>
                    </a:lnTo>
                    <a:lnTo>
                      <a:pt x="1010" y="4743"/>
                    </a:lnTo>
                    <a:lnTo>
                      <a:pt x="1010" y="4762"/>
                    </a:lnTo>
                    <a:lnTo>
                      <a:pt x="971" y="4762"/>
                    </a:lnTo>
                    <a:lnTo>
                      <a:pt x="953" y="4762"/>
                    </a:lnTo>
                    <a:lnTo>
                      <a:pt x="876" y="4819"/>
                    </a:lnTo>
                    <a:lnTo>
                      <a:pt x="857" y="4819"/>
                    </a:lnTo>
                    <a:lnTo>
                      <a:pt x="781" y="4838"/>
                    </a:lnTo>
                    <a:lnTo>
                      <a:pt x="762" y="4857"/>
                    </a:lnTo>
                    <a:lnTo>
                      <a:pt x="686" y="4933"/>
                    </a:lnTo>
                    <a:lnTo>
                      <a:pt x="667" y="4952"/>
                    </a:lnTo>
                    <a:lnTo>
                      <a:pt x="629" y="5048"/>
                    </a:lnTo>
                    <a:lnTo>
                      <a:pt x="629" y="5067"/>
                    </a:lnTo>
                    <a:lnTo>
                      <a:pt x="648" y="5086"/>
                    </a:lnTo>
                    <a:lnTo>
                      <a:pt x="648" y="5104"/>
                    </a:lnTo>
                    <a:lnTo>
                      <a:pt x="667" y="5104"/>
                    </a:lnTo>
                    <a:lnTo>
                      <a:pt x="705" y="5104"/>
                    </a:lnTo>
                    <a:lnTo>
                      <a:pt x="743" y="5124"/>
                    </a:lnTo>
                    <a:lnTo>
                      <a:pt x="762" y="5124"/>
                    </a:lnTo>
                    <a:lnTo>
                      <a:pt x="781" y="5124"/>
                    </a:lnTo>
                    <a:lnTo>
                      <a:pt x="800" y="5124"/>
                    </a:lnTo>
                    <a:lnTo>
                      <a:pt x="819" y="5143"/>
                    </a:lnTo>
                    <a:lnTo>
                      <a:pt x="839" y="5162"/>
                    </a:lnTo>
                    <a:lnTo>
                      <a:pt x="857" y="5181"/>
                    </a:lnTo>
                    <a:lnTo>
                      <a:pt x="876" y="5200"/>
                    </a:lnTo>
                    <a:lnTo>
                      <a:pt x="876" y="5219"/>
                    </a:lnTo>
                    <a:lnTo>
                      <a:pt x="819" y="5238"/>
                    </a:lnTo>
                    <a:lnTo>
                      <a:pt x="743" y="5295"/>
                    </a:lnTo>
                    <a:lnTo>
                      <a:pt x="667" y="5314"/>
                    </a:lnTo>
                    <a:lnTo>
                      <a:pt x="572" y="5353"/>
                    </a:lnTo>
                    <a:lnTo>
                      <a:pt x="553" y="5353"/>
                    </a:lnTo>
                    <a:lnTo>
                      <a:pt x="514" y="5353"/>
                    </a:lnTo>
                    <a:lnTo>
                      <a:pt x="495" y="5353"/>
                    </a:lnTo>
                    <a:lnTo>
                      <a:pt x="476" y="5353"/>
                    </a:lnTo>
                    <a:lnTo>
                      <a:pt x="458" y="5353"/>
                    </a:lnTo>
                    <a:lnTo>
                      <a:pt x="438" y="5353"/>
                    </a:lnTo>
                    <a:lnTo>
                      <a:pt x="419" y="5353"/>
                    </a:lnTo>
                    <a:lnTo>
                      <a:pt x="400" y="5371"/>
                    </a:lnTo>
                    <a:lnTo>
                      <a:pt x="381" y="5390"/>
                    </a:lnTo>
                    <a:lnTo>
                      <a:pt x="400" y="5467"/>
                    </a:lnTo>
                    <a:lnTo>
                      <a:pt x="419" y="5580"/>
                    </a:lnTo>
                    <a:lnTo>
                      <a:pt x="419" y="5599"/>
                    </a:lnTo>
                    <a:lnTo>
                      <a:pt x="419" y="5618"/>
                    </a:lnTo>
                    <a:lnTo>
                      <a:pt x="438" y="5618"/>
                    </a:lnTo>
                    <a:lnTo>
                      <a:pt x="458" y="5618"/>
                    </a:lnTo>
                    <a:lnTo>
                      <a:pt x="476" y="5599"/>
                    </a:lnTo>
                    <a:lnTo>
                      <a:pt x="495" y="5618"/>
                    </a:lnTo>
                    <a:lnTo>
                      <a:pt x="514" y="5618"/>
                    </a:lnTo>
                    <a:lnTo>
                      <a:pt x="534" y="5656"/>
                    </a:lnTo>
                    <a:lnTo>
                      <a:pt x="553" y="5694"/>
                    </a:lnTo>
                    <a:lnTo>
                      <a:pt x="553" y="5713"/>
                    </a:lnTo>
                    <a:lnTo>
                      <a:pt x="438" y="5923"/>
                    </a:lnTo>
                    <a:lnTo>
                      <a:pt x="438" y="5942"/>
                    </a:lnTo>
                    <a:lnTo>
                      <a:pt x="419" y="5961"/>
                    </a:lnTo>
                    <a:lnTo>
                      <a:pt x="400" y="5961"/>
                    </a:lnTo>
                    <a:lnTo>
                      <a:pt x="400" y="5980"/>
                    </a:lnTo>
                    <a:lnTo>
                      <a:pt x="381" y="5980"/>
                    </a:lnTo>
                    <a:lnTo>
                      <a:pt x="362" y="5980"/>
                    </a:lnTo>
                    <a:lnTo>
                      <a:pt x="343" y="5980"/>
                    </a:lnTo>
                    <a:lnTo>
                      <a:pt x="324" y="5980"/>
                    </a:lnTo>
                    <a:lnTo>
                      <a:pt x="305" y="5980"/>
                    </a:lnTo>
                    <a:lnTo>
                      <a:pt x="210" y="6056"/>
                    </a:lnTo>
                    <a:lnTo>
                      <a:pt x="172" y="6113"/>
                    </a:lnTo>
                    <a:lnTo>
                      <a:pt x="153" y="6113"/>
                    </a:lnTo>
                    <a:lnTo>
                      <a:pt x="133" y="6132"/>
                    </a:lnTo>
                    <a:lnTo>
                      <a:pt x="114" y="6132"/>
                    </a:lnTo>
                    <a:lnTo>
                      <a:pt x="38" y="6113"/>
                    </a:lnTo>
                    <a:lnTo>
                      <a:pt x="19" y="6113"/>
                    </a:lnTo>
                    <a:lnTo>
                      <a:pt x="0" y="6132"/>
                    </a:lnTo>
                    <a:lnTo>
                      <a:pt x="0" y="6151"/>
                    </a:lnTo>
                    <a:lnTo>
                      <a:pt x="0" y="6170"/>
                    </a:lnTo>
                    <a:lnTo>
                      <a:pt x="0" y="6190"/>
                    </a:lnTo>
                    <a:lnTo>
                      <a:pt x="57" y="6227"/>
                    </a:lnTo>
                    <a:lnTo>
                      <a:pt x="96" y="6246"/>
                    </a:lnTo>
                    <a:lnTo>
                      <a:pt x="114" y="6266"/>
                    </a:lnTo>
                    <a:lnTo>
                      <a:pt x="172" y="6246"/>
                    </a:lnTo>
                    <a:lnTo>
                      <a:pt x="210" y="6246"/>
                    </a:lnTo>
                    <a:lnTo>
                      <a:pt x="248" y="6266"/>
                    </a:lnTo>
                    <a:lnTo>
                      <a:pt x="267" y="6266"/>
                    </a:lnTo>
                    <a:lnTo>
                      <a:pt x="267" y="6285"/>
                    </a:lnTo>
                    <a:lnTo>
                      <a:pt x="267" y="6304"/>
                    </a:lnTo>
                    <a:lnTo>
                      <a:pt x="267" y="6323"/>
                    </a:lnTo>
                    <a:lnTo>
                      <a:pt x="248" y="6342"/>
                    </a:lnTo>
                    <a:lnTo>
                      <a:pt x="229" y="6361"/>
                    </a:lnTo>
                    <a:lnTo>
                      <a:pt x="210" y="6361"/>
                    </a:lnTo>
                    <a:lnTo>
                      <a:pt x="191" y="6380"/>
                    </a:lnTo>
                    <a:lnTo>
                      <a:pt x="153" y="6380"/>
                    </a:lnTo>
                    <a:lnTo>
                      <a:pt x="133" y="6380"/>
                    </a:lnTo>
                    <a:lnTo>
                      <a:pt x="114" y="6380"/>
                    </a:lnTo>
                    <a:lnTo>
                      <a:pt x="96" y="6361"/>
                    </a:lnTo>
                    <a:lnTo>
                      <a:pt x="96" y="6342"/>
                    </a:lnTo>
                    <a:lnTo>
                      <a:pt x="77" y="6342"/>
                    </a:lnTo>
                    <a:lnTo>
                      <a:pt x="57" y="6342"/>
                    </a:lnTo>
                    <a:lnTo>
                      <a:pt x="57" y="6361"/>
                    </a:lnTo>
                    <a:lnTo>
                      <a:pt x="38" y="6361"/>
                    </a:lnTo>
                    <a:lnTo>
                      <a:pt x="38" y="6380"/>
                    </a:lnTo>
                    <a:lnTo>
                      <a:pt x="38" y="6418"/>
                    </a:lnTo>
                    <a:lnTo>
                      <a:pt x="38" y="6437"/>
                    </a:lnTo>
                    <a:lnTo>
                      <a:pt x="38" y="6475"/>
                    </a:lnTo>
                    <a:lnTo>
                      <a:pt x="38" y="6494"/>
                    </a:lnTo>
                    <a:lnTo>
                      <a:pt x="38" y="6532"/>
                    </a:lnTo>
                    <a:lnTo>
                      <a:pt x="38" y="6551"/>
                    </a:lnTo>
                    <a:lnTo>
                      <a:pt x="57" y="6551"/>
                    </a:lnTo>
                    <a:lnTo>
                      <a:pt x="77" y="6571"/>
                    </a:lnTo>
                    <a:lnTo>
                      <a:pt x="77" y="6589"/>
                    </a:lnTo>
                    <a:lnTo>
                      <a:pt x="96" y="6608"/>
                    </a:lnTo>
                    <a:lnTo>
                      <a:pt x="96" y="6647"/>
                    </a:lnTo>
                    <a:lnTo>
                      <a:pt x="114" y="6666"/>
                    </a:lnTo>
                    <a:lnTo>
                      <a:pt x="114" y="6685"/>
                    </a:lnTo>
                    <a:lnTo>
                      <a:pt x="114" y="6703"/>
                    </a:lnTo>
                    <a:lnTo>
                      <a:pt x="133" y="6703"/>
                    </a:lnTo>
                    <a:lnTo>
                      <a:pt x="133" y="6723"/>
                    </a:lnTo>
                    <a:lnTo>
                      <a:pt x="133" y="6742"/>
                    </a:lnTo>
                    <a:lnTo>
                      <a:pt x="133" y="6799"/>
                    </a:lnTo>
                    <a:lnTo>
                      <a:pt x="133" y="6894"/>
                    </a:lnTo>
                    <a:lnTo>
                      <a:pt x="153" y="6894"/>
                    </a:lnTo>
                    <a:lnTo>
                      <a:pt x="191" y="6932"/>
                    </a:lnTo>
                    <a:lnTo>
                      <a:pt x="229" y="6932"/>
                    </a:lnTo>
                    <a:lnTo>
                      <a:pt x="248" y="6932"/>
                    </a:lnTo>
                    <a:lnTo>
                      <a:pt x="286" y="6932"/>
                    </a:lnTo>
                    <a:lnTo>
                      <a:pt x="305" y="6913"/>
                    </a:lnTo>
                    <a:lnTo>
                      <a:pt x="324" y="6894"/>
                    </a:lnTo>
                    <a:lnTo>
                      <a:pt x="324" y="6875"/>
                    </a:lnTo>
                    <a:lnTo>
                      <a:pt x="343" y="6875"/>
                    </a:lnTo>
                    <a:lnTo>
                      <a:pt x="362" y="6875"/>
                    </a:lnTo>
                    <a:lnTo>
                      <a:pt x="362" y="6856"/>
                    </a:lnTo>
                    <a:lnTo>
                      <a:pt x="400" y="6856"/>
                    </a:lnTo>
                    <a:lnTo>
                      <a:pt x="419" y="6837"/>
                    </a:lnTo>
                    <a:lnTo>
                      <a:pt x="458" y="6799"/>
                    </a:lnTo>
                    <a:lnTo>
                      <a:pt x="476" y="6799"/>
                    </a:lnTo>
                    <a:lnTo>
                      <a:pt x="514" y="6818"/>
                    </a:lnTo>
                    <a:lnTo>
                      <a:pt x="590" y="6894"/>
                    </a:lnTo>
                    <a:lnTo>
                      <a:pt x="590" y="6932"/>
                    </a:lnTo>
                    <a:lnTo>
                      <a:pt x="590" y="6952"/>
                    </a:lnTo>
                    <a:lnTo>
                      <a:pt x="590" y="7084"/>
                    </a:lnTo>
                    <a:lnTo>
                      <a:pt x="590" y="7104"/>
                    </a:lnTo>
                    <a:lnTo>
                      <a:pt x="610" y="7142"/>
                    </a:lnTo>
                    <a:lnTo>
                      <a:pt x="610" y="7161"/>
                    </a:lnTo>
                    <a:lnTo>
                      <a:pt x="610" y="7199"/>
                    </a:lnTo>
                    <a:lnTo>
                      <a:pt x="629" y="7218"/>
                    </a:lnTo>
                    <a:lnTo>
                      <a:pt x="648" y="7237"/>
                    </a:lnTo>
                    <a:lnTo>
                      <a:pt x="686" y="7256"/>
                    </a:lnTo>
                    <a:lnTo>
                      <a:pt x="724" y="7294"/>
                    </a:lnTo>
                    <a:lnTo>
                      <a:pt x="743" y="7294"/>
                    </a:lnTo>
                    <a:lnTo>
                      <a:pt x="800" y="7313"/>
                    </a:lnTo>
                    <a:lnTo>
                      <a:pt x="819" y="7333"/>
                    </a:lnTo>
                    <a:lnTo>
                      <a:pt x="839" y="7351"/>
                    </a:lnTo>
                    <a:lnTo>
                      <a:pt x="857" y="7351"/>
                    </a:lnTo>
                    <a:lnTo>
                      <a:pt x="857" y="7370"/>
                    </a:lnTo>
                    <a:lnTo>
                      <a:pt x="895" y="7370"/>
                    </a:lnTo>
                    <a:lnTo>
                      <a:pt x="934" y="7370"/>
                    </a:lnTo>
                    <a:lnTo>
                      <a:pt x="1048" y="7351"/>
                    </a:lnTo>
                    <a:lnTo>
                      <a:pt x="1067" y="7351"/>
                    </a:lnTo>
                    <a:lnTo>
                      <a:pt x="1105" y="7370"/>
                    </a:lnTo>
                    <a:lnTo>
                      <a:pt x="1124" y="7370"/>
                    </a:lnTo>
                    <a:lnTo>
                      <a:pt x="1143" y="7389"/>
                    </a:lnTo>
                    <a:lnTo>
                      <a:pt x="1162" y="7409"/>
                    </a:lnTo>
                    <a:lnTo>
                      <a:pt x="1181" y="7409"/>
                    </a:lnTo>
                    <a:lnTo>
                      <a:pt x="1238" y="7409"/>
                    </a:lnTo>
                    <a:lnTo>
                      <a:pt x="1257" y="7409"/>
                    </a:lnTo>
                    <a:lnTo>
                      <a:pt x="1296" y="7428"/>
                    </a:lnTo>
                    <a:lnTo>
                      <a:pt x="1296" y="7447"/>
                    </a:lnTo>
                    <a:lnTo>
                      <a:pt x="1334" y="7465"/>
                    </a:lnTo>
                    <a:lnTo>
                      <a:pt x="1372" y="7542"/>
                    </a:lnTo>
                    <a:lnTo>
                      <a:pt x="1391" y="7580"/>
                    </a:lnTo>
                    <a:lnTo>
                      <a:pt x="1410" y="7599"/>
                    </a:lnTo>
                    <a:lnTo>
                      <a:pt x="1429" y="7618"/>
                    </a:lnTo>
                    <a:lnTo>
                      <a:pt x="1505" y="7656"/>
                    </a:lnTo>
                    <a:lnTo>
                      <a:pt x="1638" y="7675"/>
                    </a:lnTo>
                    <a:lnTo>
                      <a:pt x="1677" y="7675"/>
                    </a:lnTo>
                    <a:lnTo>
                      <a:pt x="1696" y="7675"/>
                    </a:lnTo>
                    <a:lnTo>
                      <a:pt x="1714" y="7675"/>
                    </a:lnTo>
                    <a:lnTo>
                      <a:pt x="1733" y="7694"/>
                    </a:lnTo>
                    <a:lnTo>
                      <a:pt x="1848" y="7694"/>
                    </a:lnTo>
                    <a:lnTo>
                      <a:pt x="1905" y="7694"/>
                    </a:lnTo>
                    <a:lnTo>
                      <a:pt x="1924" y="7694"/>
                    </a:lnTo>
                    <a:lnTo>
                      <a:pt x="1962" y="7675"/>
                    </a:lnTo>
                    <a:lnTo>
                      <a:pt x="2000" y="7675"/>
                    </a:lnTo>
                    <a:lnTo>
                      <a:pt x="2019" y="7675"/>
                    </a:lnTo>
                    <a:lnTo>
                      <a:pt x="2038" y="7675"/>
                    </a:lnTo>
                    <a:lnTo>
                      <a:pt x="2095" y="7675"/>
                    </a:lnTo>
                    <a:lnTo>
                      <a:pt x="2153" y="7675"/>
                    </a:lnTo>
                    <a:lnTo>
                      <a:pt x="2286" y="7675"/>
                    </a:lnTo>
                    <a:lnTo>
                      <a:pt x="2362" y="7656"/>
                    </a:lnTo>
                    <a:lnTo>
                      <a:pt x="2400" y="7656"/>
                    </a:lnTo>
                    <a:lnTo>
                      <a:pt x="2439" y="7656"/>
                    </a:lnTo>
                    <a:lnTo>
                      <a:pt x="2458" y="7656"/>
                    </a:lnTo>
                    <a:lnTo>
                      <a:pt x="2495" y="7675"/>
                    </a:lnTo>
                    <a:lnTo>
                      <a:pt x="2572" y="7694"/>
                    </a:lnTo>
                    <a:lnTo>
                      <a:pt x="2591" y="7694"/>
                    </a:lnTo>
                    <a:lnTo>
                      <a:pt x="2610" y="7694"/>
                    </a:lnTo>
                    <a:lnTo>
                      <a:pt x="2629" y="7694"/>
                    </a:lnTo>
                    <a:lnTo>
                      <a:pt x="2648" y="7713"/>
                    </a:lnTo>
                    <a:lnTo>
                      <a:pt x="2648" y="7751"/>
                    </a:lnTo>
                    <a:lnTo>
                      <a:pt x="2686" y="7809"/>
                    </a:lnTo>
                    <a:lnTo>
                      <a:pt x="2686" y="7885"/>
                    </a:lnTo>
                    <a:lnTo>
                      <a:pt x="2705" y="7942"/>
                    </a:lnTo>
                    <a:lnTo>
                      <a:pt x="2705" y="7961"/>
                    </a:lnTo>
                    <a:lnTo>
                      <a:pt x="2686" y="7961"/>
                    </a:lnTo>
                    <a:lnTo>
                      <a:pt x="2667" y="7961"/>
                    </a:lnTo>
                    <a:lnTo>
                      <a:pt x="2648" y="7961"/>
                    </a:lnTo>
                    <a:lnTo>
                      <a:pt x="2648" y="7980"/>
                    </a:lnTo>
                    <a:lnTo>
                      <a:pt x="2667" y="7999"/>
                    </a:lnTo>
                    <a:lnTo>
                      <a:pt x="2705" y="8056"/>
                    </a:lnTo>
                    <a:lnTo>
                      <a:pt x="2724" y="8075"/>
                    </a:lnTo>
                    <a:lnTo>
                      <a:pt x="2762" y="8075"/>
                    </a:lnTo>
                    <a:lnTo>
                      <a:pt x="2876" y="8094"/>
                    </a:lnTo>
                    <a:lnTo>
                      <a:pt x="2934" y="8094"/>
                    </a:lnTo>
                    <a:lnTo>
                      <a:pt x="3010" y="8075"/>
                    </a:lnTo>
                    <a:lnTo>
                      <a:pt x="3048" y="8075"/>
                    </a:lnTo>
                    <a:lnTo>
                      <a:pt x="3086" y="8056"/>
                    </a:lnTo>
                    <a:lnTo>
                      <a:pt x="3086" y="8037"/>
                    </a:lnTo>
                    <a:lnTo>
                      <a:pt x="3124" y="7999"/>
                    </a:lnTo>
                    <a:lnTo>
                      <a:pt x="3143" y="7980"/>
                    </a:lnTo>
                    <a:lnTo>
                      <a:pt x="3162" y="7961"/>
                    </a:lnTo>
                    <a:lnTo>
                      <a:pt x="3181" y="7942"/>
                    </a:lnTo>
                    <a:lnTo>
                      <a:pt x="3219" y="7942"/>
                    </a:lnTo>
                    <a:lnTo>
                      <a:pt x="3296" y="7923"/>
                    </a:lnTo>
                    <a:lnTo>
                      <a:pt x="3315" y="7923"/>
                    </a:lnTo>
                    <a:lnTo>
                      <a:pt x="3333" y="7904"/>
                    </a:lnTo>
                    <a:lnTo>
                      <a:pt x="3353" y="7885"/>
                    </a:lnTo>
                    <a:lnTo>
                      <a:pt x="3353" y="7866"/>
                    </a:lnTo>
                    <a:lnTo>
                      <a:pt x="3353" y="7790"/>
                    </a:lnTo>
                    <a:lnTo>
                      <a:pt x="3333" y="7770"/>
                    </a:lnTo>
                    <a:lnTo>
                      <a:pt x="3333" y="7751"/>
                    </a:lnTo>
                    <a:lnTo>
                      <a:pt x="3333" y="7732"/>
                    </a:lnTo>
                    <a:lnTo>
                      <a:pt x="3353" y="7713"/>
                    </a:lnTo>
                    <a:lnTo>
                      <a:pt x="3372" y="7694"/>
                    </a:lnTo>
                    <a:lnTo>
                      <a:pt x="3429" y="7656"/>
                    </a:lnTo>
                    <a:lnTo>
                      <a:pt x="3448" y="7656"/>
                    </a:lnTo>
                    <a:lnTo>
                      <a:pt x="3448" y="7637"/>
                    </a:lnTo>
                    <a:lnTo>
                      <a:pt x="3486" y="7580"/>
                    </a:lnTo>
                    <a:lnTo>
                      <a:pt x="3486" y="7561"/>
                    </a:lnTo>
                    <a:lnTo>
                      <a:pt x="3505" y="7561"/>
                    </a:lnTo>
                    <a:lnTo>
                      <a:pt x="3505" y="7542"/>
                    </a:lnTo>
                    <a:lnTo>
                      <a:pt x="3524" y="7523"/>
                    </a:lnTo>
                    <a:lnTo>
                      <a:pt x="3524" y="7504"/>
                    </a:lnTo>
                    <a:lnTo>
                      <a:pt x="3524" y="7465"/>
                    </a:lnTo>
                    <a:lnTo>
                      <a:pt x="3524" y="7447"/>
                    </a:lnTo>
                    <a:lnTo>
                      <a:pt x="3543" y="7409"/>
                    </a:lnTo>
                    <a:lnTo>
                      <a:pt x="3562" y="7370"/>
                    </a:lnTo>
                    <a:lnTo>
                      <a:pt x="3600" y="7351"/>
                    </a:lnTo>
                    <a:lnTo>
                      <a:pt x="3677" y="7351"/>
                    </a:lnTo>
                    <a:lnTo>
                      <a:pt x="3696" y="7351"/>
                    </a:lnTo>
                    <a:lnTo>
                      <a:pt x="3829" y="7256"/>
                    </a:lnTo>
                    <a:lnTo>
                      <a:pt x="3886" y="7218"/>
                    </a:lnTo>
                    <a:lnTo>
                      <a:pt x="3943" y="7199"/>
                    </a:lnTo>
                    <a:lnTo>
                      <a:pt x="4019" y="7199"/>
                    </a:lnTo>
                    <a:lnTo>
                      <a:pt x="4039" y="7218"/>
                    </a:lnTo>
                    <a:lnTo>
                      <a:pt x="4058" y="7237"/>
                    </a:lnTo>
                    <a:lnTo>
                      <a:pt x="4076" y="7237"/>
                    </a:lnTo>
                    <a:lnTo>
                      <a:pt x="4095" y="7237"/>
                    </a:lnTo>
                    <a:lnTo>
                      <a:pt x="4095" y="7218"/>
                    </a:lnTo>
                    <a:lnTo>
                      <a:pt x="4115" y="7218"/>
                    </a:lnTo>
                    <a:lnTo>
                      <a:pt x="4115" y="7199"/>
                    </a:lnTo>
                    <a:lnTo>
                      <a:pt x="4134" y="7199"/>
                    </a:lnTo>
                    <a:lnTo>
                      <a:pt x="4172" y="7180"/>
                    </a:lnTo>
                    <a:lnTo>
                      <a:pt x="4191" y="7161"/>
                    </a:lnTo>
                    <a:lnTo>
                      <a:pt x="4210" y="7142"/>
                    </a:lnTo>
                    <a:lnTo>
                      <a:pt x="4229" y="7142"/>
                    </a:lnTo>
                    <a:lnTo>
                      <a:pt x="4381" y="7142"/>
                    </a:lnTo>
                    <a:lnTo>
                      <a:pt x="4400" y="7142"/>
                    </a:lnTo>
                    <a:lnTo>
                      <a:pt x="4420" y="7161"/>
                    </a:lnTo>
                    <a:lnTo>
                      <a:pt x="4439" y="7180"/>
                    </a:lnTo>
                    <a:lnTo>
                      <a:pt x="4439" y="7199"/>
                    </a:lnTo>
                    <a:lnTo>
                      <a:pt x="4457" y="7199"/>
                    </a:lnTo>
                    <a:lnTo>
                      <a:pt x="4476" y="7218"/>
                    </a:lnTo>
                    <a:lnTo>
                      <a:pt x="4496" y="7218"/>
                    </a:lnTo>
                    <a:lnTo>
                      <a:pt x="4496" y="7237"/>
                    </a:lnTo>
                    <a:lnTo>
                      <a:pt x="4515" y="7351"/>
                    </a:lnTo>
                    <a:lnTo>
                      <a:pt x="4515" y="7370"/>
                    </a:lnTo>
                    <a:lnTo>
                      <a:pt x="4515" y="7389"/>
                    </a:lnTo>
                    <a:lnTo>
                      <a:pt x="4515" y="7409"/>
                    </a:lnTo>
                    <a:lnTo>
                      <a:pt x="4534" y="7428"/>
                    </a:lnTo>
                    <a:lnTo>
                      <a:pt x="4534" y="7447"/>
                    </a:lnTo>
                    <a:lnTo>
                      <a:pt x="4515" y="7447"/>
                    </a:lnTo>
                    <a:lnTo>
                      <a:pt x="4515" y="7465"/>
                    </a:lnTo>
                    <a:lnTo>
                      <a:pt x="4381" y="7447"/>
                    </a:lnTo>
                    <a:lnTo>
                      <a:pt x="4362" y="7447"/>
                    </a:lnTo>
                    <a:lnTo>
                      <a:pt x="4362" y="7465"/>
                    </a:lnTo>
                    <a:lnTo>
                      <a:pt x="4343" y="7465"/>
                    </a:lnTo>
                    <a:lnTo>
                      <a:pt x="4343" y="7485"/>
                    </a:lnTo>
                    <a:lnTo>
                      <a:pt x="4343" y="7504"/>
                    </a:lnTo>
                    <a:lnTo>
                      <a:pt x="4343" y="7523"/>
                    </a:lnTo>
                    <a:lnTo>
                      <a:pt x="4381" y="7561"/>
                    </a:lnTo>
                    <a:lnTo>
                      <a:pt x="4420" y="7618"/>
                    </a:lnTo>
                    <a:lnTo>
                      <a:pt x="4420" y="7637"/>
                    </a:lnTo>
                    <a:lnTo>
                      <a:pt x="4420" y="7656"/>
                    </a:lnTo>
                    <a:lnTo>
                      <a:pt x="4439" y="7656"/>
                    </a:lnTo>
                    <a:lnTo>
                      <a:pt x="4457" y="7637"/>
                    </a:lnTo>
                    <a:lnTo>
                      <a:pt x="4476" y="7637"/>
                    </a:lnTo>
                    <a:lnTo>
                      <a:pt x="4496" y="7637"/>
                    </a:lnTo>
                    <a:lnTo>
                      <a:pt x="4515" y="7656"/>
                    </a:lnTo>
                    <a:lnTo>
                      <a:pt x="4515" y="7675"/>
                    </a:lnTo>
                    <a:lnTo>
                      <a:pt x="4534" y="7675"/>
                    </a:lnTo>
                    <a:lnTo>
                      <a:pt x="4553" y="7675"/>
                    </a:lnTo>
                    <a:lnTo>
                      <a:pt x="4572" y="7675"/>
                    </a:lnTo>
                    <a:lnTo>
                      <a:pt x="4591" y="7656"/>
                    </a:lnTo>
                    <a:lnTo>
                      <a:pt x="4610" y="7656"/>
                    </a:lnTo>
                    <a:lnTo>
                      <a:pt x="4629" y="7656"/>
                    </a:lnTo>
                    <a:lnTo>
                      <a:pt x="4667" y="7656"/>
                    </a:lnTo>
                    <a:lnTo>
                      <a:pt x="4686" y="7675"/>
                    </a:lnTo>
                    <a:lnTo>
                      <a:pt x="4705" y="7675"/>
                    </a:lnTo>
                    <a:lnTo>
                      <a:pt x="4743" y="7656"/>
                    </a:lnTo>
                    <a:lnTo>
                      <a:pt x="4781" y="7637"/>
                    </a:lnTo>
                    <a:lnTo>
                      <a:pt x="4801" y="7618"/>
                    </a:lnTo>
                    <a:lnTo>
                      <a:pt x="4820" y="7618"/>
                    </a:lnTo>
                    <a:lnTo>
                      <a:pt x="4896" y="7656"/>
                    </a:lnTo>
                    <a:lnTo>
                      <a:pt x="4915" y="7656"/>
                    </a:lnTo>
                    <a:lnTo>
                      <a:pt x="4933" y="7656"/>
                    </a:lnTo>
                    <a:lnTo>
                      <a:pt x="4953" y="7656"/>
                    </a:lnTo>
                    <a:lnTo>
                      <a:pt x="5105" y="7599"/>
                    </a:lnTo>
                    <a:lnTo>
                      <a:pt x="5182" y="7561"/>
                    </a:lnTo>
                    <a:lnTo>
                      <a:pt x="5238" y="7542"/>
                    </a:lnTo>
                    <a:lnTo>
                      <a:pt x="5258" y="7523"/>
                    </a:lnTo>
                    <a:lnTo>
                      <a:pt x="5296" y="7485"/>
                    </a:lnTo>
                    <a:lnTo>
                      <a:pt x="5314" y="7465"/>
                    </a:lnTo>
                    <a:lnTo>
                      <a:pt x="5314" y="7447"/>
                    </a:lnTo>
                    <a:lnTo>
                      <a:pt x="5334" y="7428"/>
                    </a:lnTo>
                    <a:lnTo>
                      <a:pt x="5410" y="7428"/>
                    </a:lnTo>
                    <a:lnTo>
                      <a:pt x="5467" y="7389"/>
                    </a:lnTo>
                    <a:lnTo>
                      <a:pt x="5505" y="7351"/>
                    </a:lnTo>
                    <a:lnTo>
                      <a:pt x="5524" y="7351"/>
                    </a:lnTo>
                    <a:lnTo>
                      <a:pt x="5543" y="7351"/>
                    </a:lnTo>
                    <a:lnTo>
                      <a:pt x="5581" y="7351"/>
                    </a:lnTo>
                    <a:lnTo>
                      <a:pt x="5600" y="7351"/>
                    </a:lnTo>
                    <a:lnTo>
                      <a:pt x="5600" y="7370"/>
                    </a:lnTo>
                    <a:lnTo>
                      <a:pt x="5600" y="7409"/>
                    </a:lnTo>
                    <a:lnTo>
                      <a:pt x="5619" y="7428"/>
                    </a:lnTo>
                    <a:lnTo>
                      <a:pt x="5619" y="7447"/>
                    </a:lnTo>
                    <a:lnTo>
                      <a:pt x="5619" y="7485"/>
                    </a:lnTo>
                    <a:lnTo>
                      <a:pt x="5619" y="7504"/>
                    </a:lnTo>
                    <a:lnTo>
                      <a:pt x="5639" y="7504"/>
                    </a:lnTo>
                    <a:lnTo>
                      <a:pt x="5658" y="7504"/>
                    </a:lnTo>
                    <a:lnTo>
                      <a:pt x="5677" y="7504"/>
                    </a:lnTo>
                    <a:lnTo>
                      <a:pt x="5677" y="7485"/>
                    </a:lnTo>
                    <a:lnTo>
                      <a:pt x="5695" y="7485"/>
                    </a:lnTo>
                    <a:lnTo>
                      <a:pt x="5715" y="7485"/>
                    </a:lnTo>
                    <a:lnTo>
                      <a:pt x="5734" y="7485"/>
                    </a:lnTo>
                    <a:lnTo>
                      <a:pt x="5753" y="7485"/>
                    </a:lnTo>
                    <a:lnTo>
                      <a:pt x="5753" y="7504"/>
                    </a:lnTo>
                    <a:lnTo>
                      <a:pt x="5791" y="7523"/>
                    </a:lnTo>
                    <a:lnTo>
                      <a:pt x="5886" y="7542"/>
                    </a:lnTo>
                    <a:lnTo>
                      <a:pt x="5962" y="7542"/>
                    </a:lnTo>
                    <a:lnTo>
                      <a:pt x="6000" y="7542"/>
                    </a:lnTo>
                    <a:lnTo>
                      <a:pt x="6020" y="7542"/>
                    </a:lnTo>
                    <a:lnTo>
                      <a:pt x="6096" y="7523"/>
                    </a:lnTo>
                    <a:lnTo>
                      <a:pt x="6153" y="7523"/>
                    </a:lnTo>
                    <a:lnTo>
                      <a:pt x="6191" y="7504"/>
                    </a:lnTo>
                    <a:lnTo>
                      <a:pt x="6229" y="7504"/>
                    </a:lnTo>
                    <a:lnTo>
                      <a:pt x="6248" y="7504"/>
                    </a:lnTo>
                    <a:lnTo>
                      <a:pt x="6267" y="7485"/>
                    </a:lnTo>
                    <a:lnTo>
                      <a:pt x="6267" y="7465"/>
                    </a:lnTo>
                    <a:lnTo>
                      <a:pt x="6267" y="7447"/>
                    </a:lnTo>
                    <a:lnTo>
                      <a:pt x="6248" y="7428"/>
                    </a:lnTo>
                    <a:lnTo>
                      <a:pt x="6248" y="7409"/>
                    </a:lnTo>
                    <a:lnTo>
                      <a:pt x="6267" y="7409"/>
                    </a:lnTo>
                    <a:lnTo>
                      <a:pt x="6286" y="7389"/>
                    </a:lnTo>
                    <a:lnTo>
                      <a:pt x="6343" y="7370"/>
                    </a:lnTo>
                    <a:lnTo>
                      <a:pt x="6457" y="7351"/>
                    </a:lnTo>
                    <a:lnTo>
                      <a:pt x="6496" y="7351"/>
                    </a:lnTo>
                    <a:lnTo>
                      <a:pt x="6572" y="7313"/>
                    </a:lnTo>
                    <a:lnTo>
                      <a:pt x="6610" y="7313"/>
                    </a:lnTo>
                    <a:lnTo>
                      <a:pt x="6629" y="7294"/>
                    </a:lnTo>
                    <a:lnTo>
                      <a:pt x="6648" y="7294"/>
                    </a:lnTo>
                    <a:lnTo>
                      <a:pt x="6648" y="7256"/>
                    </a:lnTo>
                    <a:lnTo>
                      <a:pt x="6648" y="7237"/>
                    </a:lnTo>
                    <a:lnTo>
                      <a:pt x="6667" y="7237"/>
                    </a:lnTo>
                    <a:lnTo>
                      <a:pt x="6667" y="7218"/>
                    </a:lnTo>
                    <a:lnTo>
                      <a:pt x="6686" y="7218"/>
                    </a:lnTo>
                    <a:lnTo>
                      <a:pt x="6724" y="7237"/>
                    </a:lnTo>
                    <a:lnTo>
                      <a:pt x="6743" y="7256"/>
                    </a:lnTo>
                    <a:lnTo>
                      <a:pt x="6782" y="7256"/>
                    </a:lnTo>
                    <a:lnTo>
                      <a:pt x="6819" y="7256"/>
                    </a:lnTo>
                    <a:lnTo>
                      <a:pt x="6838" y="7256"/>
                    </a:lnTo>
                    <a:lnTo>
                      <a:pt x="6858" y="7256"/>
                    </a:lnTo>
                    <a:lnTo>
                      <a:pt x="6877" y="7256"/>
                    </a:lnTo>
                    <a:lnTo>
                      <a:pt x="6896" y="7256"/>
                    </a:lnTo>
                    <a:lnTo>
                      <a:pt x="6953" y="7275"/>
                    </a:lnTo>
                    <a:lnTo>
                      <a:pt x="6972" y="7294"/>
                    </a:lnTo>
                    <a:lnTo>
                      <a:pt x="6991" y="7333"/>
                    </a:lnTo>
                    <a:lnTo>
                      <a:pt x="7029" y="7351"/>
                    </a:lnTo>
                    <a:lnTo>
                      <a:pt x="7048" y="7389"/>
                    </a:lnTo>
                    <a:lnTo>
                      <a:pt x="7048" y="7409"/>
                    </a:lnTo>
                    <a:lnTo>
                      <a:pt x="7048" y="7428"/>
                    </a:lnTo>
                    <a:lnTo>
                      <a:pt x="7067" y="7447"/>
                    </a:lnTo>
                    <a:lnTo>
                      <a:pt x="7067" y="7465"/>
                    </a:lnTo>
                    <a:lnTo>
                      <a:pt x="7086" y="7465"/>
                    </a:lnTo>
                    <a:lnTo>
                      <a:pt x="7124" y="7447"/>
                    </a:lnTo>
                    <a:lnTo>
                      <a:pt x="7143" y="7447"/>
                    </a:lnTo>
                    <a:lnTo>
                      <a:pt x="7163" y="7428"/>
                    </a:lnTo>
                    <a:lnTo>
                      <a:pt x="7182" y="7409"/>
                    </a:lnTo>
                    <a:lnTo>
                      <a:pt x="7200" y="7389"/>
                    </a:lnTo>
                    <a:lnTo>
                      <a:pt x="7219" y="7389"/>
                    </a:lnTo>
                    <a:lnTo>
                      <a:pt x="7258" y="7409"/>
                    </a:lnTo>
                    <a:lnTo>
                      <a:pt x="7334" y="7389"/>
                    </a:lnTo>
                    <a:lnTo>
                      <a:pt x="7353" y="7389"/>
                    </a:lnTo>
                    <a:lnTo>
                      <a:pt x="7372" y="7389"/>
                    </a:lnTo>
                    <a:lnTo>
                      <a:pt x="7391" y="7409"/>
                    </a:lnTo>
                    <a:lnTo>
                      <a:pt x="7410" y="7428"/>
                    </a:lnTo>
                    <a:lnTo>
                      <a:pt x="7410" y="7447"/>
                    </a:lnTo>
                    <a:lnTo>
                      <a:pt x="7429" y="7465"/>
                    </a:lnTo>
                    <a:lnTo>
                      <a:pt x="7448" y="7485"/>
                    </a:lnTo>
                    <a:lnTo>
                      <a:pt x="7467" y="7485"/>
                    </a:lnTo>
                    <a:lnTo>
                      <a:pt x="7486" y="7465"/>
                    </a:lnTo>
                    <a:lnTo>
                      <a:pt x="7505" y="7465"/>
                    </a:lnTo>
                    <a:lnTo>
                      <a:pt x="7524" y="7465"/>
                    </a:lnTo>
                    <a:lnTo>
                      <a:pt x="7544" y="7465"/>
                    </a:lnTo>
                    <a:lnTo>
                      <a:pt x="7544" y="7447"/>
                    </a:lnTo>
                    <a:lnTo>
                      <a:pt x="7562" y="7447"/>
                    </a:lnTo>
                    <a:lnTo>
                      <a:pt x="7581" y="7428"/>
                    </a:lnTo>
                    <a:lnTo>
                      <a:pt x="7600" y="7428"/>
                    </a:lnTo>
                    <a:lnTo>
                      <a:pt x="7600" y="7447"/>
                    </a:lnTo>
                    <a:lnTo>
                      <a:pt x="7620" y="7447"/>
                    </a:lnTo>
                    <a:lnTo>
                      <a:pt x="7639" y="7447"/>
                    </a:lnTo>
                    <a:lnTo>
                      <a:pt x="7734" y="7409"/>
                    </a:lnTo>
                    <a:lnTo>
                      <a:pt x="7753" y="7389"/>
                    </a:lnTo>
                    <a:lnTo>
                      <a:pt x="7772" y="7370"/>
                    </a:lnTo>
                    <a:lnTo>
                      <a:pt x="7848" y="7351"/>
                    </a:lnTo>
                    <a:lnTo>
                      <a:pt x="7848" y="7333"/>
                    </a:lnTo>
                    <a:lnTo>
                      <a:pt x="7867" y="7333"/>
                    </a:lnTo>
                    <a:lnTo>
                      <a:pt x="7886" y="7351"/>
                    </a:lnTo>
                    <a:lnTo>
                      <a:pt x="7943" y="7389"/>
                    </a:lnTo>
                    <a:lnTo>
                      <a:pt x="7981" y="7409"/>
                    </a:lnTo>
                    <a:lnTo>
                      <a:pt x="8039" y="7409"/>
                    </a:lnTo>
                    <a:lnTo>
                      <a:pt x="8039" y="7428"/>
                    </a:lnTo>
                    <a:lnTo>
                      <a:pt x="8039" y="7447"/>
                    </a:lnTo>
                    <a:lnTo>
                      <a:pt x="8039" y="7465"/>
                    </a:lnTo>
                    <a:lnTo>
                      <a:pt x="8057" y="7485"/>
                    </a:lnTo>
                    <a:lnTo>
                      <a:pt x="8134" y="7523"/>
                    </a:lnTo>
                    <a:lnTo>
                      <a:pt x="8153" y="7542"/>
                    </a:lnTo>
                    <a:lnTo>
                      <a:pt x="8153" y="7561"/>
                    </a:lnTo>
                    <a:lnTo>
                      <a:pt x="8172" y="7561"/>
                    </a:lnTo>
                    <a:lnTo>
                      <a:pt x="8172" y="7580"/>
                    </a:lnTo>
                    <a:lnTo>
                      <a:pt x="8172" y="7599"/>
                    </a:lnTo>
                    <a:lnTo>
                      <a:pt x="8153" y="7599"/>
                    </a:lnTo>
                    <a:lnTo>
                      <a:pt x="8134" y="7637"/>
                    </a:lnTo>
                    <a:lnTo>
                      <a:pt x="8134" y="7656"/>
                    </a:lnTo>
                    <a:lnTo>
                      <a:pt x="8153" y="7656"/>
                    </a:lnTo>
                    <a:lnTo>
                      <a:pt x="8172" y="7656"/>
                    </a:lnTo>
                    <a:lnTo>
                      <a:pt x="8191" y="7656"/>
                    </a:lnTo>
                    <a:lnTo>
                      <a:pt x="8210" y="7656"/>
                    </a:lnTo>
                    <a:lnTo>
                      <a:pt x="8229" y="7656"/>
                    </a:lnTo>
                    <a:lnTo>
                      <a:pt x="8248" y="7656"/>
                    </a:lnTo>
                    <a:lnTo>
                      <a:pt x="8286" y="7656"/>
                    </a:lnTo>
                    <a:lnTo>
                      <a:pt x="8419" y="7751"/>
                    </a:lnTo>
                    <a:lnTo>
                      <a:pt x="8438" y="7751"/>
                    </a:lnTo>
                    <a:lnTo>
                      <a:pt x="8458" y="7751"/>
                    </a:lnTo>
                    <a:lnTo>
                      <a:pt x="8477" y="7732"/>
                    </a:lnTo>
                    <a:lnTo>
                      <a:pt x="8496" y="7713"/>
                    </a:lnTo>
                    <a:lnTo>
                      <a:pt x="8534" y="7656"/>
                    </a:lnTo>
                    <a:lnTo>
                      <a:pt x="8534" y="7599"/>
                    </a:lnTo>
                    <a:lnTo>
                      <a:pt x="8553" y="7561"/>
                    </a:lnTo>
                    <a:lnTo>
                      <a:pt x="8553" y="7523"/>
                    </a:lnTo>
                    <a:lnTo>
                      <a:pt x="8553" y="7389"/>
                    </a:lnTo>
                    <a:lnTo>
                      <a:pt x="8553" y="7370"/>
                    </a:lnTo>
                    <a:lnTo>
                      <a:pt x="8553" y="7351"/>
                    </a:lnTo>
                    <a:lnTo>
                      <a:pt x="8572" y="7218"/>
                    </a:lnTo>
                    <a:lnTo>
                      <a:pt x="8572" y="7180"/>
                    </a:lnTo>
                    <a:lnTo>
                      <a:pt x="8591" y="7161"/>
                    </a:lnTo>
                    <a:lnTo>
                      <a:pt x="8648" y="7161"/>
                    </a:lnTo>
                    <a:lnTo>
                      <a:pt x="8667" y="7142"/>
                    </a:lnTo>
                    <a:lnTo>
                      <a:pt x="8686" y="7104"/>
                    </a:lnTo>
                    <a:lnTo>
                      <a:pt x="8705" y="7047"/>
                    </a:lnTo>
                    <a:lnTo>
                      <a:pt x="8705" y="6952"/>
                    </a:lnTo>
                    <a:lnTo>
                      <a:pt x="8705" y="6894"/>
                    </a:lnTo>
                    <a:lnTo>
                      <a:pt x="8705" y="6856"/>
                    </a:lnTo>
                    <a:lnTo>
                      <a:pt x="8763" y="6742"/>
                    </a:lnTo>
                    <a:lnTo>
                      <a:pt x="8782" y="6703"/>
                    </a:lnTo>
                    <a:lnTo>
                      <a:pt x="8800" y="6685"/>
                    </a:lnTo>
                    <a:lnTo>
                      <a:pt x="8839" y="6685"/>
                    </a:lnTo>
                    <a:lnTo>
                      <a:pt x="8858" y="6703"/>
                    </a:lnTo>
                    <a:lnTo>
                      <a:pt x="8877" y="6761"/>
                    </a:lnTo>
                    <a:lnTo>
                      <a:pt x="8896" y="6761"/>
                    </a:lnTo>
                    <a:lnTo>
                      <a:pt x="8915" y="6742"/>
                    </a:lnTo>
                    <a:lnTo>
                      <a:pt x="8915" y="6723"/>
                    </a:lnTo>
                    <a:lnTo>
                      <a:pt x="8915" y="6703"/>
                    </a:lnTo>
                    <a:lnTo>
                      <a:pt x="8896" y="6685"/>
                    </a:lnTo>
                    <a:lnTo>
                      <a:pt x="8896" y="6666"/>
                    </a:lnTo>
                    <a:lnTo>
                      <a:pt x="8915" y="6666"/>
                    </a:lnTo>
                    <a:lnTo>
                      <a:pt x="8934" y="6647"/>
                    </a:lnTo>
                    <a:lnTo>
                      <a:pt x="8934" y="6627"/>
                    </a:lnTo>
                    <a:lnTo>
                      <a:pt x="8934" y="6551"/>
                    </a:lnTo>
                    <a:lnTo>
                      <a:pt x="8953" y="6532"/>
                    </a:lnTo>
                    <a:lnTo>
                      <a:pt x="8972" y="6513"/>
                    </a:lnTo>
                    <a:lnTo>
                      <a:pt x="9029" y="6475"/>
                    </a:lnTo>
                    <a:lnTo>
                      <a:pt x="9067" y="6418"/>
                    </a:lnTo>
                    <a:lnTo>
                      <a:pt x="9067" y="6399"/>
                    </a:lnTo>
                    <a:lnTo>
                      <a:pt x="9067" y="6361"/>
                    </a:lnTo>
                    <a:lnTo>
                      <a:pt x="9067" y="6323"/>
                    </a:lnTo>
                    <a:lnTo>
                      <a:pt x="9067" y="6266"/>
                    </a:lnTo>
                    <a:lnTo>
                      <a:pt x="9086" y="6246"/>
                    </a:lnTo>
                    <a:lnTo>
                      <a:pt x="9124" y="6190"/>
                    </a:lnTo>
                    <a:lnTo>
                      <a:pt x="9144" y="6170"/>
                    </a:lnTo>
                    <a:lnTo>
                      <a:pt x="9163" y="6151"/>
                    </a:lnTo>
                    <a:lnTo>
                      <a:pt x="9163" y="6170"/>
                    </a:lnTo>
                    <a:lnTo>
                      <a:pt x="9181" y="6170"/>
                    </a:lnTo>
                    <a:lnTo>
                      <a:pt x="9181" y="6209"/>
                    </a:lnTo>
                    <a:lnTo>
                      <a:pt x="9200" y="6209"/>
                    </a:lnTo>
                    <a:lnTo>
                      <a:pt x="9220" y="6209"/>
                    </a:lnTo>
                    <a:lnTo>
                      <a:pt x="9239" y="6209"/>
                    </a:lnTo>
                    <a:lnTo>
                      <a:pt x="9277" y="6170"/>
                    </a:lnTo>
                    <a:lnTo>
                      <a:pt x="9296" y="6170"/>
                    </a:lnTo>
                    <a:lnTo>
                      <a:pt x="9315" y="6170"/>
                    </a:lnTo>
                    <a:lnTo>
                      <a:pt x="9353" y="6132"/>
                    </a:lnTo>
                    <a:lnTo>
                      <a:pt x="9372" y="6132"/>
                    </a:lnTo>
                    <a:lnTo>
                      <a:pt x="9391" y="6151"/>
                    </a:lnTo>
                    <a:lnTo>
                      <a:pt x="9410" y="6170"/>
                    </a:lnTo>
                    <a:lnTo>
                      <a:pt x="9429" y="6209"/>
                    </a:lnTo>
                    <a:lnTo>
                      <a:pt x="9448" y="6227"/>
                    </a:lnTo>
                    <a:lnTo>
                      <a:pt x="9467" y="6227"/>
                    </a:lnTo>
                    <a:lnTo>
                      <a:pt x="9486" y="6209"/>
                    </a:lnTo>
                    <a:lnTo>
                      <a:pt x="9505" y="6190"/>
                    </a:lnTo>
                    <a:lnTo>
                      <a:pt x="9525" y="6170"/>
                    </a:lnTo>
                    <a:lnTo>
                      <a:pt x="9543" y="6170"/>
                    </a:lnTo>
                    <a:lnTo>
                      <a:pt x="9562" y="6132"/>
                    </a:lnTo>
                    <a:lnTo>
                      <a:pt x="9601" y="6113"/>
                    </a:lnTo>
                    <a:lnTo>
                      <a:pt x="9620" y="6113"/>
                    </a:lnTo>
                    <a:lnTo>
                      <a:pt x="9657" y="6094"/>
                    </a:lnTo>
                    <a:lnTo>
                      <a:pt x="9677" y="6094"/>
                    </a:lnTo>
                    <a:lnTo>
                      <a:pt x="9715" y="6075"/>
                    </a:lnTo>
                    <a:lnTo>
                      <a:pt x="9734" y="6075"/>
                    </a:lnTo>
                    <a:lnTo>
                      <a:pt x="9734" y="6056"/>
                    </a:lnTo>
                    <a:lnTo>
                      <a:pt x="9753" y="6037"/>
                    </a:lnTo>
                    <a:lnTo>
                      <a:pt x="9753" y="6018"/>
                    </a:lnTo>
                    <a:lnTo>
                      <a:pt x="9772" y="5980"/>
                    </a:lnTo>
                    <a:lnTo>
                      <a:pt x="9848" y="5942"/>
                    </a:lnTo>
                    <a:lnTo>
                      <a:pt x="9867" y="5923"/>
                    </a:lnTo>
                    <a:lnTo>
                      <a:pt x="9886" y="5904"/>
                    </a:lnTo>
                    <a:lnTo>
                      <a:pt x="9886" y="5885"/>
                    </a:lnTo>
                    <a:lnTo>
                      <a:pt x="9886" y="5865"/>
                    </a:lnTo>
                    <a:lnTo>
                      <a:pt x="9886" y="5828"/>
                    </a:lnTo>
                    <a:lnTo>
                      <a:pt x="9924" y="5789"/>
                    </a:lnTo>
                    <a:lnTo>
                      <a:pt x="9906" y="5751"/>
                    </a:lnTo>
                    <a:lnTo>
                      <a:pt x="9906" y="5694"/>
                    </a:lnTo>
                    <a:lnTo>
                      <a:pt x="9906" y="5675"/>
                    </a:lnTo>
                    <a:lnTo>
                      <a:pt x="9924" y="5656"/>
                    </a:lnTo>
                    <a:lnTo>
                      <a:pt x="9943" y="5637"/>
                    </a:lnTo>
                    <a:lnTo>
                      <a:pt x="10001" y="5618"/>
                    </a:lnTo>
                    <a:lnTo>
                      <a:pt x="10020" y="5599"/>
                    </a:lnTo>
                    <a:lnTo>
                      <a:pt x="10077" y="5561"/>
                    </a:lnTo>
                    <a:lnTo>
                      <a:pt x="10115" y="5524"/>
                    </a:lnTo>
                    <a:lnTo>
                      <a:pt x="10115" y="5505"/>
                    </a:lnTo>
                    <a:lnTo>
                      <a:pt x="10115" y="5448"/>
                    </a:lnTo>
                    <a:lnTo>
                      <a:pt x="10115" y="5429"/>
                    </a:lnTo>
                    <a:lnTo>
                      <a:pt x="10115" y="5390"/>
                    </a:lnTo>
                    <a:lnTo>
                      <a:pt x="10153" y="5371"/>
                    </a:lnTo>
                    <a:lnTo>
                      <a:pt x="10210" y="5353"/>
                    </a:lnTo>
                    <a:lnTo>
                      <a:pt x="10287" y="5314"/>
                    </a:lnTo>
                    <a:lnTo>
                      <a:pt x="10305" y="5295"/>
                    </a:lnTo>
                    <a:lnTo>
                      <a:pt x="10324" y="5295"/>
                    </a:lnTo>
                    <a:lnTo>
                      <a:pt x="10363" y="5314"/>
                    </a:lnTo>
                    <a:lnTo>
                      <a:pt x="10382" y="5295"/>
                    </a:lnTo>
                    <a:lnTo>
                      <a:pt x="10401" y="5238"/>
                    </a:lnTo>
                    <a:lnTo>
                      <a:pt x="10401" y="5200"/>
                    </a:lnTo>
                    <a:lnTo>
                      <a:pt x="10401" y="5143"/>
                    </a:lnTo>
                    <a:lnTo>
                      <a:pt x="10439" y="5048"/>
                    </a:lnTo>
                    <a:lnTo>
                      <a:pt x="10439" y="5009"/>
                    </a:lnTo>
                    <a:lnTo>
                      <a:pt x="10419" y="4990"/>
                    </a:lnTo>
                    <a:lnTo>
                      <a:pt x="10363" y="4952"/>
                    </a:lnTo>
                    <a:lnTo>
                      <a:pt x="10343" y="4933"/>
                    </a:lnTo>
                    <a:lnTo>
                      <a:pt x="10324" y="4933"/>
                    </a:lnTo>
                    <a:lnTo>
                      <a:pt x="10248" y="4933"/>
                    </a:lnTo>
                    <a:lnTo>
                      <a:pt x="10229" y="4933"/>
                    </a:lnTo>
                    <a:lnTo>
                      <a:pt x="10229" y="4914"/>
                    </a:lnTo>
                    <a:lnTo>
                      <a:pt x="10210" y="4895"/>
                    </a:lnTo>
                    <a:lnTo>
                      <a:pt x="10191" y="4895"/>
                    </a:lnTo>
                    <a:lnTo>
                      <a:pt x="10172" y="4895"/>
                    </a:lnTo>
                    <a:lnTo>
                      <a:pt x="10153" y="4857"/>
                    </a:lnTo>
                    <a:lnTo>
                      <a:pt x="10134" y="4800"/>
                    </a:lnTo>
                    <a:lnTo>
                      <a:pt x="10096" y="4762"/>
                    </a:lnTo>
                    <a:lnTo>
                      <a:pt x="10077" y="4743"/>
                    </a:lnTo>
                    <a:lnTo>
                      <a:pt x="10020" y="4743"/>
                    </a:lnTo>
                    <a:lnTo>
                      <a:pt x="9943" y="4705"/>
                    </a:lnTo>
                    <a:lnTo>
                      <a:pt x="9906" y="4705"/>
                    </a:lnTo>
                    <a:lnTo>
                      <a:pt x="9886" y="4686"/>
                    </a:lnTo>
                    <a:lnTo>
                      <a:pt x="9867" y="4686"/>
                    </a:lnTo>
                    <a:lnTo>
                      <a:pt x="9848" y="4705"/>
                    </a:lnTo>
                    <a:lnTo>
                      <a:pt x="9829" y="4723"/>
                    </a:lnTo>
                    <a:lnTo>
                      <a:pt x="9791" y="4743"/>
                    </a:lnTo>
                    <a:lnTo>
                      <a:pt x="9753" y="4762"/>
                    </a:lnTo>
                    <a:lnTo>
                      <a:pt x="9734" y="4781"/>
                    </a:lnTo>
                    <a:lnTo>
                      <a:pt x="9715" y="4762"/>
                    </a:lnTo>
                    <a:lnTo>
                      <a:pt x="9715" y="4743"/>
                    </a:lnTo>
                    <a:lnTo>
                      <a:pt x="9696" y="4723"/>
                    </a:lnTo>
                    <a:lnTo>
                      <a:pt x="9677" y="4705"/>
                    </a:lnTo>
                    <a:lnTo>
                      <a:pt x="9677" y="4686"/>
                    </a:lnTo>
                    <a:lnTo>
                      <a:pt x="9677" y="4667"/>
                    </a:lnTo>
                    <a:lnTo>
                      <a:pt x="9677" y="4647"/>
                    </a:lnTo>
                    <a:lnTo>
                      <a:pt x="9696" y="4647"/>
                    </a:lnTo>
                    <a:lnTo>
                      <a:pt x="9696" y="4628"/>
                    </a:lnTo>
                    <a:lnTo>
                      <a:pt x="9696" y="4571"/>
                    </a:lnTo>
                    <a:lnTo>
                      <a:pt x="9715" y="4552"/>
                    </a:lnTo>
                    <a:lnTo>
                      <a:pt x="9734" y="4552"/>
                    </a:lnTo>
                    <a:lnTo>
                      <a:pt x="9753" y="4533"/>
                    </a:lnTo>
                    <a:lnTo>
                      <a:pt x="9772" y="4514"/>
                    </a:lnTo>
                    <a:lnTo>
                      <a:pt x="9791" y="4495"/>
                    </a:lnTo>
                    <a:lnTo>
                      <a:pt x="9791" y="4476"/>
                    </a:lnTo>
                    <a:lnTo>
                      <a:pt x="9791" y="4457"/>
                    </a:lnTo>
                    <a:lnTo>
                      <a:pt x="9791" y="4438"/>
                    </a:lnTo>
                    <a:lnTo>
                      <a:pt x="9772" y="4400"/>
                    </a:lnTo>
                    <a:lnTo>
                      <a:pt x="9734" y="4324"/>
                    </a:lnTo>
                    <a:lnTo>
                      <a:pt x="9715" y="4305"/>
                    </a:lnTo>
                    <a:lnTo>
                      <a:pt x="9715" y="4286"/>
                    </a:lnTo>
                    <a:lnTo>
                      <a:pt x="9715" y="4266"/>
                    </a:lnTo>
                    <a:lnTo>
                      <a:pt x="9715" y="4247"/>
                    </a:lnTo>
                    <a:lnTo>
                      <a:pt x="9696" y="4229"/>
                    </a:lnTo>
                    <a:lnTo>
                      <a:pt x="9734" y="4210"/>
                    </a:lnTo>
                    <a:lnTo>
                      <a:pt x="9791" y="4210"/>
                    </a:lnTo>
                    <a:lnTo>
                      <a:pt x="9810" y="4229"/>
                    </a:lnTo>
                    <a:lnTo>
                      <a:pt x="9867" y="4286"/>
                    </a:lnTo>
                    <a:lnTo>
                      <a:pt x="9906" y="4324"/>
                    </a:lnTo>
                    <a:lnTo>
                      <a:pt x="9943" y="4343"/>
                    </a:lnTo>
                    <a:lnTo>
                      <a:pt x="9982" y="4343"/>
                    </a:lnTo>
                    <a:lnTo>
                      <a:pt x="10020" y="4324"/>
                    </a:lnTo>
                    <a:lnTo>
                      <a:pt x="10077" y="4286"/>
                    </a:lnTo>
                    <a:lnTo>
                      <a:pt x="10115" y="4266"/>
                    </a:lnTo>
                    <a:lnTo>
                      <a:pt x="10191" y="4286"/>
                    </a:lnTo>
                    <a:lnTo>
                      <a:pt x="10229" y="4286"/>
                    </a:lnTo>
                    <a:lnTo>
                      <a:pt x="10287" y="4324"/>
                    </a:lnTo>
                    <a:lnTo>
                      <a:pt x="10324" y="4324"/>
                    </a:lnTo>
                    <a:lnTo>
                      <a:pt x="10458" y="4324"/>
                    </a:lnTo>
                    <a:lnTo>
                      <a:pt x="10496" y="4343"/>
                    </a:lnTo>
                    <a:lnTo>
                      <a:pt x="10534" y="4343"/>
                    </a:lnTo>
                    <a:lnTo>
                      <a:pt x="10724" y="4362"/>
                    </a:lnTo>
                    <a:lnTo>
                      <a:pt x="10839" y="4362"/>
                    </a:lnTo>
                    <a:lnTo>
                      <a:pt x="10877" y="4362"/>
                    </a:lnTo>
                    <a:lnTo>
                      <a:pt x="10896" y="4362"/>
                    </a:lnTo>
                    <a:lnTo>
                      <a:pt x="10896" y="4343"/>
                    </a:lnTo>
                    <a:lnTo>
                      <a:pt x="10915" y="4324"/>
                    </a:lnTo>
                    <a:lnTo>
                      <a:pt x="10972" y="4305"/>
                    </a:lnTo>
                    <a:lnTo>
                      <a:pt x="11010" y="4286"/>
                    </a:lnTo>
                    <a:lnTo>
                      <a:pt x="11029" y="4266"/>
                    </a:lnTo>
                    <a:lnTo>
                      <a:pt x="11029" y="4247"/>
                    </a:lnTo>
                    <a:lnTo>
                      <a:pt x="11029" y="4229"/>
                    </a:lnTo>
                    <a:lnTo>
                      <a:pt x="11029" y="4210"/>
                    </a:lnTo>
                    <a:lnTo>
                      <a:pt x="11048" y="4190"/>
                    </a:lnTo>
                    <a:lnTo>
                      <a:pt x="11067" y="4190"/>
                    </a:lnTo>
                    <a:lnTo>
                      <a:pt x="11105" y="4171"/>
                    </a:lnTo>
                    <a:lnTo>
                      <a:pt x="11125" y="4171"/>
                    </a:lnTo>
                    <a:lnTo>
                      <a:pt x="11181" y="4152"/>
                    </a:lnTo>
                    <a:lnTo>
                      <a:pt x="11181" y="4133"/>
                    </a:lnTo>
                    <a:lnTo>
                      <a:pt x="11201" y="4114"/>
                    </a:lnTo>
                    <a:lnTo>
                      <a:pt x="11201" y="4095"/>
                    </a:lnTo>
                    <a:lnTo>
                      <a:pt x="11201" y="4076"/>
                    </a:lnTo>
                    <a:lnTo>
                      <a:pt x="11220" y="4057"/>
                    </a:lnTo>
                    <a:lnTo>
                      <a:pt x="11181" y="4000"/>
                    </a:lnTo>
                    <a:lnTo>
                      <a:pt x="11144" y="3962"/>
                    </a:lnTo>
                    <a:lnTo>
                      <a:pt x="11125" y="3962"/>
                    </a:lnTo>
                    <a:lnTo>
                      <a:pt x="11125" y="3943"/>
                    </a:lnTo>
                    <a:lnTo>
                      <a:pt x="11144" y="3924"/>
                    </a:lnTo>
                    <a:lnTo>
                      <a:pt x="11144" y="3905"/>
                    </a:lnTo>
                    <a:lnTo>
                      <a:pt x="11125" y="3885"/>
                    </a:lnTo>
                    <a:lnTo>
                      <a:pt x="11105" y="3866"/>
                    </a:lnTo>
                    <a:lnTo>
                      <a:pt x="11086" y="3848"/>
                    </a:lnTo>
                    <a:lnTo>
                      <a:pt x="11067" y="3829"/>
                    </a:lnTo>
                    <a:lnTo>
                      <a:pt x="11067" y="3809"/>
                    </a:lnTo>
                    <a:lnTo>
                      <a:pt x="11048" y="3790"/>
                    </a:lnTo>
                    <a:lnTo>
                      <a:pt x="11067" y="3790"/>
                    </a:lnTo>
                    <a:lnTo>
                      <a:pt x="11067" y="3771"/>
                    </a:lnTo>
                    <a:lnTo>
                      <a:pt x="11105" y="3771"/>
                    </a:lnTo>
                    <a:lnTo>
                      <a:pt x="11125" y="3752"/>
                    </a:lnTo>
                    <a:lnTo>
                      <a:pt x="11144" y="3657"/>
                    </a:lnTo>
                    <a:lnTo>
                      <a:pt x="11162" y="3619"/>
                    </a:lnTo>
                    <a:lnTo>
                      <a:pt x="11162" y="3600"/>
                    </a:lnTo>
                    <a:lnTo>
                      <a:pt x="11162" y="3581"/>
                    </a:lnTo>
                    <a:lnTo>
                      <a:pt x="11181" y="3504"/>
                    </a:lnTo>
                    <a:lnTo>
                      <a:pt x="11162" y="3486"/>
                    </a:lnTo>
                    <a:lnTo>
                      <a:pt x="11144" y="3467"/>
                    </a:lnTo>
                    <a:lnTo>
                      <a:pt x="11125" y="3467"/>
                    </a:lnTo>
                    <a:lnTo>
                      <a:pt x="11125" y="3448"/>
                    </a:lnTo>
                    <a:lnTo>
                      <a:pt x="11125" y="3428"/>
                    </a:lnTo>
                    <a:lnTo>
                      <a:pt x="11144" y="3372"/>
                    </a:lnTo>
                    <a:lnTo>
                      <a:pt x="11144" y="3333"/>
                    </a:lnTo>
                    <a:lnTo>
                      <a:pt x="11125" y="3314"/>
                    </a:lnTo>
                    <a:lnTo>
                      <a:pt x="11125" y="3295"/>
                    </a:lnTo>
                    <a:lnTo>
                      <a:pt x="11125" y="3276"/>
                    </a:lnTo>
                    <a:lnTo>
                      <a:pt x="11144" y="3257"/>
                    </a:lnTo>
                    <a:lnTo>
                      <a:pt x="11162" y="3257"/>
                    </a:lnTo>
                    <a:lnTo>
                      <a:pt x="11201" y="3257"/>
                    </a:lnTo>
                    <a:lnTo>
                      <a:pt x="11220" y="3257"/>
                    </a:lnTo>
                    <a:lnTo>
                      <a:pt x="11239" y="3238"/>
                    </a:lnTo>
                    <a:lnTo>
                      <a:pt x="11239" y="3219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97" name="Freeform 79">
                <a:extLst>
                  <a:ext uri="{FF2B5EF4-FFF2-40B4-BE49-F238E27FC236}">
                    <a16:creationId xmlns:a16="http://schemas.microsoft.com/office/drawing/2014/main" id="{010E3E61-47F9-734F-BBFF-F3629EC7FF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4425" y="5178425"/>
                <a:ext cx="233363" cy="239713"/>
              </a:xfrm>
              <a:custGeom>
                <a:avLst/>
                <a:gdLst>
                  <a:gd name="T0" fmla="*/ 2147483646 w 648"/>
                  <a:gd name="T1" fmla="*/ 2147483646 h 668"/>
                  <a:gd name="T2" fmla="*/ 2147483646 w 648"/>
                  <a:gd name="T3" fmla="*/ 2147483646 h 668"/>
                  <a:gd name="T4" fmla="*/ 2147483646 w 648"/>
                  <a:gd name="T5" fmla="*/ 2147483646 h 668"/>
                  <a:gd name="T6" fmla="*/ 2147483646 w 648"/>
                  <a:gd name="T7" fmla="*/ 2147483646 h 668"/>
                  <a:gd name="T8" fmla="*/ 2147483646 w 648"/>
                  <a:gd name="T9" fmla="*/ 2147483646 h 668"/>
                  <a:gd name="T10" fmla="*/ 2147483646 w 648"/>
                  <a:gd name="T11" fmla="*/ 2147483646 h 668"/>
                  <a:gd name="T12" fmla="*/ 2147483646 w 648"/>
                  <a:gd name="T13" fmla="*/ 2147483646 h 668"/>
                  <a:gd name="T14" fmla="*/ 2147483646 w 648"/>
                  <a:gd name="T15" fmla="*/ 2147483646 h 668"/>
                  <a:gd name="T16" fmla="*/ 2147483646 w 648"/>
                  <a:gd name="T17" fmla="*/ 0 h 668"/>
                  <a:gd name="T18" fmla="*/ 2147483646 w 648"/>
                  <a:gd name="T19" fmla="*/ 2147483646 h 668"/>
                  <a:gd name="T20" fmla="*/ 2147483646 w 648"/>
                  <a:gd name="T21" fmla="*/ 2147483646 h 668"/>
                  <a:gd name="T22" fmla="*/ 2147483646 w 648"/>
                  <a:gd name="T23" fmla="*/ 2147483646 h 668"/>
                  <a:gd name="T24" fmla="*/ 2147483646 w 648"/>
                  <a:gd name="T25" fmla="*/ 2147483646 h 668"/>
                  <a:gd name="T26" fmla="*/ 2147483646 w 648"/>
                  <a:gd name="T27" fmla="*/ 2147483646 h 668"/>
                  <a:gd name="T28" fmla="*/ 2147483646 w 648"/>
                  <a:gd name="T29" fmla="*/ 2147483646 h 668"/>
                  <a:gd name="T30" fmla="*/ 2147483646 w 648"/>
                  <a:gd name="T31" fmla="*/ 2147483646 h 668"/>
                  <a:gd name="T32" fmla="*/ 2147483646 w 648"/>
                  <a:gd name="T33" fmla="*/ 2147483646 h 668"/>
                  <a:gd name="T34" fmla="*/ 2147483646 w 648"/>
                  <a:gd name="T35" fmla="*/ 2147483646 h 668"/>
                  <a:gd name="T36" fmla="*/ 2147483646 w 648"/>
                  <a:gd name="T37" fmla="*/ 2147483646 h 668"/>
                  <a:gd name="T38" fmla="*/ 2147483646 w 648"/>
                  <a:gd name="T39" fmla="*/ 2147483646 h 668"/>
                  <a:gd name="T40" fmla="*/ 2147483646 w 648"/>
                  <a:gd name="T41" fmla="*/ 2147483646 h 668"/>
                  <a:gd name="T42" fmla="*/ 0 w 648"/>
                  <a:gd name="T43" fmla="*/ 2147483646 h 668"/>
                  <a:gd name="T44" fmla="*/ 0 w 648"/>
                  <a:gd name="T45" fmla="*/ 2147483646 h 668"/>
                  <a:gd name="T46" fmla="*/ 2147483646 w 648"/>
                  <a:gd name="T47" fmla="*/ 2147483646 h 668"/>
                  <a:gd name="T48" fmla="*/ 2147483646 w 648"/>
                  <a:gd name="T49" fmla="*/ 2147483646 h 668"/>
                  <a:gd name="T50" fmla="*/ 2147483646 w 648"/>
                  <a:gd name="T51" fmla="*/ 2147483646 h 668"/>
                  <a:gd name="T52" fmla="*/ 2147483646 w 648"/>
                  <a:gd name="T53" fmla="*/ 2147483646 h 668"/>
                  <a:gd name="T54" fmla="*/ 2147483646 w 648"/>
                  <a:gd name="T55" fmla="*/ 2147483646 h 668"/>
                  <a:gd name="T56" fmla="*/ 2147483646 w 648"/>
                  <a:gd name="T57" fmla="*/ 2147483646 h 668"/>
                  <a:gd name="T58" fmla="*/ 2147483646 w 648"/>
                  <a:gd name="T59" fmla="*/ 2147483646 h 668"/>
                  <a:gd name="T60" fmla="*/ 2147483646 w 648"/>
                  <a:gd name="T61" fmla="*/ 2147483646 h 668"/>
                  <a:gd name="T62" fmla="*/ 2147483646 w 648"/>
                  <a:gd name="T63" fmla="*/ 2147483646 h 668"/>
                  <a:gd name="T64" fmla="*/ 2147483646 w 648"/>
                  <a:gd name="T65" fmla="*/ 2147483646 h 668"/>
                  <a:gd name="T66" fmla="*/ 2147483646 w 648"/>
                  <a:gd name="T67" fmla="*/ 2147483646 h 668"/>
                  <a:gd name="T68" fmla="*/ 2147483646 w 648"/>
                  <a:gd name="T69" fmla="*/ 2147483646 h 668"/>
                  <a:gd name="T70" fmla="*/ 2147483646 w 648"/>
                  <a:gd name="T71" fmla="*/ 2147483646 h 668"/>
                  <a:gd name="T72" fmla="*/ 2147483646 w 648"/>
                  <a:gd name="T73" fmla="*/ 2147483646 h 668"/>
                  <a:gd name="T74" fmla="*/ 2147483646 w 648"/>
                  <a:gd name="T75" fmla="*/ 2147483646 h 668"/>
                  <a:gd name="T76" fmla="*/ 2147483646 w 648"/>
                  <a:gd name="T77" fmla="*/ 2147483646 h 668"/>
                  <a:gd name="T78" fmla="*/ 2147483646 w 648"/>
                  <a:gd name="T79" fmla="*/ 2147483646 h 668"/>
                  <a:gd name="T80" fmla="*/ 2147483646 w 648"/>
                  <a:gd name="T81" fmla="*/ 2147483646 h 668"/>
                  <a:gd name="T82" fmla="*/ 2147483646 w 648"/>
                  <a:gd name="T83" fmla="*/ 2147483646 h 668"/>
                  <a:gd name="T84" fmla="*/ 2147483646 w 648"/>
                  <a:gd name="T85" fmla="*/ 2147483646 h 668"/>
                  <a:gd name="T86" fmla="*/ 2147483646 w 648"/>
                  <a:gd name="T87" fmla="*/ 2147483646 h 668"/>
                  <a:gd name="T88" fmla="*/ 2147483646 w 648"/>
                  <a:gd name="T89" fmla="*/ 2147483646 h 668"/>
                  <a:gd name="T90" fmla="*/ 2147483646 w 648"/>
                  <a:gd name="T91" fmla="*/ 2147483646 h 668"/>
                  <a:gd name="T92" fmla="*/ 2147483646 w 648"/>
                  <a:gd name="T93" fmla="*/ 2147483646 h 668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0" t="0" r="r" b="b"/>
                <a:pathLst>
                  <a:path w="648" h="668">
                    <a:moveTo>
                      <a:pt x="647" y="363"/>
                    </a:moveTo>
                    <a:lnTo>
                      <a:pt x="647" y="363"/>
                    </a:lnTo>
                    <a:lnTo>
                      <a:pt x="628" y="305"/>
                    </a:lnTo>
                    <a:lnTo>
                      <a:pt x="628" y="286"/>
                    </a:lnTo>
                    <a:lnTo>
                      <a:pt x="609" y="267"/>
                    </a:lnTo>
                    <a:lnTo>
                      <a:pt x="609" y="248"/>
                    </a:lnTo>
                    <a:lnTo>
                      <a:pt x="513" y="153"/>
                    </a:lnTo>
                    <a:lnTo>
                      <a:pt x="494" y="114"/>
                    </a:lnTo>
                    <a:lnTo>
                      <a:pt x="476" y="96"/>
                    </a:lnTo>
                    <a:lnTo>
                      <a:pt x="494" y="58"/>
                    </a:lnTo>
                    <a:lnTo>
                      <a:pt x="476" y="19"/>
                    </a:lnTo>
                    <a:lnTo>
                      <a:pt x="418" y="38"/>
                    </a:lnTo>
                    <a:lnTo>
                      <a:pt x="399" y="38"/>
                    </a:lnTo>
                    <a:lnTo>
                      <a:pt x="380" y="38"/>
                    </a:lnTo>
                    <a:lnTo>
                      <a:pt x="380" y="19"/>
                    </a:lnTo>
                    <a:lnTo>
                      <a:pt x="323" y="0"/>
                    </a:lnTo>
                    <a:lnTo>
                      <a:pt x="304" y="0"/>
                    </a:lnTo>
                    <a:lnTo>
                      <a:pt x="285" y="19"/>
                    </a:lnTo>
                    <a:lnTo>
                      <a:pt x="285" y="38"/>
                    </a:lnTo>
                    <a:lnTo>
                      <a:pt x="266" y="58"/>
                    </a:lnTo>
                    <a:lnTo>
                      <a:pt x="228" y="58"/>
                    </a:lnTo>
                    <a:lnTo>
                      <a:pt x="190" y="58"/>
                    </a:lnTo>
                    <a:lnTo>
                      <a:pt x="152" y="77"/>
                    </a:lnTo>
                    <a:lnTo>
                      <a:pt x="152" y="96"/>
                    </a:lnTo>
                    <a:lnTo>
                      <a:pt x="132" y="114"/>
                    </a:lnTo>
                    <a:lnTo>
                      <a:pt x="132" y="134"/>
                    </a:lnTo>
                    <a:lnTo>
                      <a:pt x="132" y="210"/>
                    </a:lnTo>
                    <a:lnTo>
                      <a:pt x="132" y="229"/>
                    </a:lnTo>
                    <a:lnTo>
                      <a:pt x="132" y="248"/>
                    </a:lnTo>
                    <a:lnTo>
                      <a:pt x="152" y="267"/>
                    </a:lnTo>
                    <a:lnTo>
                      <a:pt x="152" y="286"/>
                    </a:lnTo>
                    <a:lnTo>
                      <a:pt x="132" y="305"/>
                    </a:lnTo>
                    <a:lnTo>
                      <a:pt x="114" y="324"/>
                    </a:lnTo>
                    <a:lnTo>
                      <a:pt x="114" y="363"/>
                    </a:lnTo>
                    <a:lnTo>
                      <a:pt x="95" y="363"/>
                    </a:lnTo>
                    <a:lnTo>
                      <a:pt x="76" y="381"/>
                    </a:lnTo>
                    <a:lnTo>
                      <a:pt x="56" y="381"/>
                    </a:lnTo>
                    <a:lnTo>
                      <a:pt x="37" y="381"/>
                    </a:lnTo>
                    <a:lnTo>
                      <a:pt x="37" y="419"/>
                    </a:lnTo>
                    <a:lnTo>
                      <a:pt x="0" y="439"/>
                    </a:lnTo>
                    <a:lnTo>
                      <a:pt x="0" y="458"/>
                    </a:lnTo>
                    <a:lnTo>
                      <a:pt x="18" y="477"/>
                    </a:lnTo>
                    <a:lnTo>
                      <a:pt x="37" y="495"/>
                    </a:lnTo>
                    <a:lnTo>
                      <a:pt x="37" y="515"/>
                    </a:lnTo>
                    <a:lnTo>
                      <a:pt x="56" y="515"/>
                    </a:lnTo>
                    <a:lnTo>
                      <a:pt x="56" y="534"/>
                    </a:lnTo>
                    <a:lnTo>
                      <a:pt x="95" y="534"/>
                    </a:lnTo>
                    <a:lnTo>
                      <a:pt x="171" y="515"/>
                    </a:lnTo>
                    <a:lnTo>
                      <a:pt x="190" y="515"/>
                    </a:lnTo>
                    <a:lnTo>
                      <a:pt x="190" y="495"/>
                    </a:lnTo>
                    <a:lnTo>
                      <a:pt x="209" y="477"/>
                    </a:lnTo>
                    <a:lnTo>
                      <a:pt x="228" y="477"/>
                    </a:lnTo>
                    <a:lnTo>
                      <a:pt x="304" y="515"/>
                    </a:lnTo>
                    <a:lnTo>
                      <a:pt x="304" y="534"/>
                    </a:lnTo>
                    <a:lnTo>
                      <a:pt x="323" y="534"/>
                    </a:lnTo>
                    <a:lnTo>
                      <a:pt x="323" y="572"/>
                    </a:lnTo>
                    <a:lnTo>
                      <a:pt x="342" y="591"/>
                    </a:lnTo>
                    <a:lnTo>
                      <a:pt x="342" y="610"/>
                    </a:lnTo>
                    <a:lnTo>
                      <a:pt x="361" y="610"/>
                    </a:lnTo>
                    <a:lnTo>
                      <a:pt x="399" y="629"/>
                    </a:lnTo>
                    <a:lnTo>
                      <a:pt x="418" y="648"/>
                    </a:lnTo>
                    <a:lnTo>
                      <a:pt x="457" y="667"/>
                    </a:lnTo>
                    <a:lnTo>
                      <a:pt x="494" y="648"/>
                    </a:lnTo>
                    <a:lnTo>
                      <a:pt x="513" y="648"/>
                    </a:lnTo>
                    <a:lnTo>
                      <a:pt x="513" y="629"/>
                    </a:lnTo>
                    <a:lnTo>
                      <a:pt x="513" y="610"/>
                    </a:lnTo>
                    <a:lnTo>
                      <a:pt x="494" y="591"/>
                    </a:lnTo>
                    <a:lnTo>
                      <a:pt x="513" y="591"/>
                    </a:lnTo>
                    <a:lnTo>
                      <a:pt x="533" y="572"/>
                    </a:lnTo>
                    <a:lnTo>
                      <a:pt x="552" y="553"/>
                    </a:lnTo>
                    <a:lnTo>
                      <a:pt x="628" y="534"/>
                    </a:lnTo>
                    <a:lnTo>
                      <a:pt x="609" y="477"/>
                    </a:lnTo>
                    <a:lnTo>
                      <a:pt x="590" y="458"/>
                    </a:lnTo>
                    <a:lnTo>
                      <a:pt x="609" y="439"/>
                    </a:lnTo>
                    <a:lnTo>
                      <a:pt x="609" y="419"/>
                    </a:lnTo>
                    <a:lnTo>
                      <a:pt x="628" y="400"/>
                    </a:lnTo>
                    <a:lnTo>
                      <a:pt x="647" y="400"/>
                    </a:lnTo>
                    <a:lnTo>
                      <a:pt x="647" y="381"/>
                    </a:lnTo>
                    <a:lnTo>
                      <a:pt x="647" y="36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98" name="Freeform 80">
                <a:extLst>
                  <a:ext uri="{FF2B5EF4-FFF2-40B4-BE49-F238E27FC236}">
                    <a16:creationId xmlns:a16="http://schemas.microsoft.com/office/drawing/2014/main" id="{9F0DFE69-0A92-9749-B77C-781904229E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76538" y="13660438"/>
                <a:ext cx="700087" cy="1604962"/>
              </a:xfrm>
              <a:custGeom>
                <a:avLst/>
                <a:gdLst>
                  <a:gd name="T0" fmla="*/ 2147483646 w 1944"/>
                  <a:gd name="T1" fmla="*/ 2147483646 h 4458"/>
                  <a:gd name="T2" fmla="*/ 2147483646 w 1944"/>
                  <a:gd name="T3" fmla="*/ 2147483646 h 4458"/>
                  <a:gd name="T4" fmla="*/ 2147483646 w 1944"/>
                  <a:gd name="T5" fmla="*/ 2147483646 h 4458"/>
                  <a:gd name="T6" fmla="*/ 2147483646 w 1944"/>
                  <a:gd name="T7" fmla="*/ 2147483646 h 4458"/>
                  <a:gd name="T8" fmla="*/ 2147483646 w 1944"/>
                  <a:gd name="T9" fmla="*/ 2147483646 h 4458"/>
                  <a:gd name="T10" fmla="*/ 2147483646 w 1944"/>
                  <a:gd name="T11" fmla="*/ 2147483646 h 4458"/>
                  <a:gd name="T12" fmla="*/ 2147483646 w 1944"/>
                  <a:gd name="T13" fmla="*/ 2147483646 h 4458"/>
                  <a:gd name="T14" fmla="*/ 2147483646 w 1944"/>
                  <a:gd name="T15" fmla="*/ 2147483646 h 4458"/>
                  <a:gd name="T16" fmla="*/ 2147483646 w 1944"/>
                  <a:gd name="T17" fmla="*/ 2147483646 h 4458"/>
                  <a:gd name="T18" fmla="*/ 2147483646 w 1944"/>
                  <a:gd name="T19" fmla="*/ 2147483646 h 4458"/>
                  <a:gd name="T20" fmla="*/ 2147483646 w 1944"/>
                  <a:gd name="T21" fmla="*/ 2147483646 h 4458"/>
                  <a:gd name="T22" fmla="*/ 2147483646 w 1944"/>
                  <a:gd name="T23" fmla="*/ 2147483646 h 4458"/>
                  <a:gd name="T24" fmla="*/ 2147483646 w 1944"/>
                  <a:gd name="T25" fmla="*/ 2147483646 h 4458"/>
                  <a:gd name="T26" fmla="*/ 2147483646 w 1944"/>
                  <a:gd name="T27" fmla="*/ 2147483646 h 4458"/>
                  <a:gd name="T28" fmla="*/ 2147483646 w 1944"/>
                  <a:gd name="T29" fmla="*/ 2147483646 h 4458"/>
                  <a:gd name="T30" fmla="*/ 2147483646 w 1944"/>
                  <a:gd name="T31" fmla="*/ 2147483646 h 4458"/>
                  <a:gd name="T32" fmla="*/ 2147483646 w 1944"/>
                  <a:gd name="T33" fmla="*/ 2147483646 h 4458"/>
                  <a:gd name="T34" fmla="*/ 2147483646 w 1944"/>
                  <a:gd name="T35" fmla="*/ 2147483646 h 4458"/>
                  <a:gd name="T36" fmla="*/ 2147483646 w 1944"/>
                  <a:gd name="T37" fmla="*/ 2147483646 h 4458"/>
                  <a:gd name="T38" fmla="*/ 2147483646 w 1944"/>
                  <a:gd name="T39" fmla="*/ 2147483646 h 4458"/>
                  <a:gd name="T40" fmla="*/ 2147483646 w 1944"/>
                  <a:gd name="T41" fmla="*/ 2147483646 h 4458"/>
                  <a:gd name="T42" fmla="*/ 2147483646 w 1944"/>
                  <a:gd name="T43" fmla="*/ 2147483646 h 4458"/>
                  <a:gd name="T44" fmla="*/ 2147483646 w 1944"/>
                  <a:gd name="T45" fmla="*/ 2147483646 h 4458"/>
                  <a:gd name="T46" fmla="*/ 2147483646 w 1944"/>
                  <a:gd name="T47" fmla="*/ 2147483646 h 4458"/>
                  <a:gd name="T48" fmla="*/ 2147483646 w 1944"/>
                  <a:gd name="T49" fmla="*/ 2147483646 h 4458"/>
                  <a:gd name="T50" fmla="*/ 2147483646 w 1944"/>
                  <a:gd name="T51" fmla="*/ 2147483646 h 4458"/>
                  <a:gd name="T52" fmla="*/ 2147483646 w 1944"/>
                  <a:gd name="T53" fmla="*/ 2147483646 h 4458"/>
                  <a:gd name="T54" fmla="*/ 2147483646 w 1944"/>
                  <a:gd name="T55" fmla="*/ 2147483646 h 4458"/>
                  <a:gd name="T56" fmla="*/ 2147483646 w 1944"/>
                  <a:gd name="T57" fmla="*/ 2147483646 h 4458"/>
                  <a:gd name="T58" fmla="*/ 2147483646 w 1944"/>
                  <a:gd name="T59" fmla="*/ 2147483646 h 4458"/>
                  <a:gd name="T60" fmla="*/ 2147483646 w 1944"/>
                  <a:gd name="T61" fmla="*/ 2147483646 h 4458"/>
                  <a:gd name="T62" fmla="*/ 2147483646 w 1944"/>
                  <a:gd name="T63" fmla="*/ 2147483646 h 4458"/>
                  <a:gd name="T64" fmla="*/ 0 w 1944"/>
                  <a:gd name="T65" fmla="*/ 2147483646 h 4458"/>
                  <a:gd name="T66" fmla="*/ 2147483646 w 1944"/>
                  <a:gd name="T67" fmla="*/ 2147483646 h 4458"/>
                  <a:gd name="T68" fmla="*/ 2147483646 w 1944"/>
                  <a:gd name="T69" fmla="*/ 2147483646 h 4458"/>
                  <a:gd name="T70" fmla="*/ 2147483646 w 1944"/>
                  <a:gd name="T71" fmla="*/ 2147483646 h 4458"/>
                  <a:gd name="T72" fmla="*/ 2147483646 w 1944"/>
                  <a:gd name="T73" fmla="*/ 2147483646 h 4458"/>
                  <a:gd name="T74" fmla="*/ 2147483646 w 1944"/>
                  <a:gd name="T75" fmla="*/ 2147483646 h 4458"/>
                  <a:gd name="T76" fmla="*/ 2147483646 w 1944"/>
                  <a:gd name="T77" fmla="*/ 2147483646 h 4458"/>
                  <a:gd name="T78" fmla="*/ 2147483646 w 1944"/>
                  <a:gd name="T79" fmla="*/ 2147483646 h 4458"/>
                  <a:gd name="T80" fmla="*/ 2147483646 w 1944"/>
                  <a:gd name="T81" fmla="*/ 2147483646 h 4458"/>
                  <a:gd name="T82" fmla="*/ 2147483646 w 1944"/>
                  <a:gd name="T83" fmla="*/ 2147483646 h 4458"/>
                  <a:gd name="T84" fmla="*/ 2147483646 w 1944"/>
                  <a:gd name="T85" fmla="*/ 2147483646 h 4458"/>
                  <a:gd name="T86" fmla="*/ 2147483646 w 1944"/>
                  <a:gd name="T87" fmla="*/ 2147483646 h 4458"/>
                  <a:gd name="T88" fmla="*/ 2147483646 w 1944"/>
                  <a:gd name="T89" fmla="*/ 2147483646 h 4458"/>
                  <a:gd name="T90" fmla="*/ 2147483646 w 1944"/>
                  <a:gd name="T91" fmla="*/ 2147483646 h 4458"/>
                  <a:gd name="T92" fmla="*/ 2147483646 w 1944"/>
                  <a:gd name="T93" fmla="*/ 2147483646 h 4458"/>
                  <a:gd name="T94" fmla="*/ 2147483646 w 1944"/>
                  <a:gd name="T95" fmla="*/ 2147483646 h 4458"/>
                  <a:gd name="T96" fmla="*/ 2147483646 w 1944"/>
                  <a:gd name="T97" fmla="*/ 2147483646 h 4458"/>
                  <a:gd name="T98" fmla="*/ 2147483646 w 1944"/>
                  <a:gd name="T99" fmla="*/ 0 h 4458"/>
                  <a:gd name="T100" fmla="*/ 2147483646 w 1944"/>
                  <a:gd name="T101" fmla="*/ 0 h 4458"/>
                  <a:gd name="T102" fmla="*/ 2147483646 w 1944"/>
                  <a:gd name="T103" fmla="*/ 0 h 4458"/>
                  <a:gd name="T104" fmla="*/ 2147483646 w 1944"/>
                  <a:gd name="T105" fmla="*/ 0 h 4458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0" t="0" r="r" b="b"/>
                <a:pathLst>
                  <a:path w="1944" h="4458">
                    <a:moveTo>
                      <a:pt x="1162" y="4381"/>
                    </a:moveTo>
                    <a:lnTo>
                      <a:pt x="1162" y="4381"/>
                    </a:lnTo>
                    <a:lnTo>
                      <a:pt x="1162" y="4400"/>
                    </a:lnTo>
                    <a:lnTo>
                      <a:pt x="1143" y="4419"/>
                    </a:lnTo>
                    <a:lnTo>
                      <a:pt x="1124" y="4438"/>
                    </a:lnTo>
                    <a:lnTo>
                      <a:pt x="1105" y="4457"/>
                    </a:lnTo>
                    <a:lnTo>
                      <a:pt x="1105" y="4438"/>
                    </a:lnTo>
                    <a:lnTo>
                      <a:pt x="1086" y="4438"/>
                    </a:lnTo>
                    <a:lnTo>
                      <a:pt x="1086" y="4457"/>
                    </a:lnTo>
                    <a:lnTo>
                      <a:pt x="1105" y="4457"/>
                    </a:lnTo>
                    <a:lnTo>
                      <a:pt x="1124" y="4457"/>
                    </a:lnTo>
                    <a:lnTo>
                      <a:pt x="1143" y="4457"/>
                    </a:lnTo>
                    <a:lnTo>
                      <a:pt x="1143" y="4438"/>
                    </a:lnTo>
                    <a:lnTo>
                      <a:pt x="1162" y="4381"/>
                    </a:lnTo>
                    <a:close/>
                    <a:moveTo>
                      <a:pt x="1886" y="2076"/>
                    </a:moveTo>
                    <a:lnTo>
                      <a:pt x="1886" y="2076"/>
                    </a:lnTo>
                    <a:lnTo>
                      <a:pt x="1867" y="2095"/>
                    </a:lnTo>
                    <a:lnTo>
                      <a:pt x="1867" y="2114"/>
                    </a:lnTo>
                    <a:lnTo>
                      <a:pt x="1886" y="2114"/>
                    </a:lnTo>
                    <a:lnTo>
                      <a:pt x="1886" y="2095"/>
                    </a:lnTo>
                    <a:lnTo>
                      <a:pt x="1886" y="2076"/>
                    </a:lnTo>
                    <a:close/>
                    <a:moveTo>
                      <a:pt x="1905" y="2000"/>
                    </a:moveTo>
                    <a:lnTo>
                      <a:pt x="1905" y="2000"/>
                    </a:lnTo>
                    <a:lnTo>
                      <a:pt x="1905" y="2019"/>
                    </a:lnTo>
                    <a:lnTo>
                      <a:pt x="1905" y="2000"/>
                    </a:lnTo>
                    <a:lnTo>
                      <a:pt x="1905" y="2019"/>
                    </a:lnTo>
                    <a:lnTo>
                      <a:pt x="1905" y="2000"/>
                    </a:lnTo>
                    <a:close/>
                    <a:moveTo>
                      <a:pt x="609" y="1447"/>
                    </a:moveTo>
                    <a:lnTo>
                      <a:pt x="591" y="1466"/>
                    </a:lnTo>
                    <a:lnTo>
                      <a:pt x="609" y="1466"/>
                    </a:lnTo>
                    <a:lnTo>
                      <a:pt x="609" y="1447"/>
                    </a:lnTo>
                    <a:close/>
                    <a:moveTo>
                      <a:pt x="477" y="1181"/>
                    </a:moveTo>
                    <a:lnTo>
                      <a:pt x="477" y="1181"/>
                    </a:lnTo>
                    <a:lnTo>
                      <a:pt x="477" y="1200"/>
                    </a:lnTo>
                    <a:lnTo>
                      <a:pt x="495" y="1181"/>
                    </a:lnTo>
                    <a:lnTo>
                      <a:pt x="477" y="1181"/>
                    </a:lnTo>
                    <a:close/>
                    <a:moveTo>
                      <a:pt x="1943" y="1124"/>
                    </a:moveTo>
                    <a:lnTo>
                      <a:pt x="1924" y="1124"/>
                    </a:lnTo>
                    <a:lnTo>
                      <a:pt x="1943" y="1124"/>
                    </a:lnTo>
                    <a:close/>
                    <a:moveTo>
                      <a:pt x="19" y="1066"/>
                    </a:moveTo>
                    <a:lnTo>
                      <a:pt x="19" y="1085"/>
                    </a:lnTo>
                    <a:lnTo>
                      <a:pt x="0" y="1124"/>
                    </a:lnTo>
                    <a:lnTo>
                      <a:pt x="0" y="1143"/>
                    </a:lnTo>
                    <a:lnTo>
                      <a:pt x="19" y="1105"/>
                    </a:lnTo>
                    <a:lnTo>
                      <a:pt x="38" y="1066"/>
                    </a:lnTo>
                    <a:lnTo>
                      <a:pt x="38" y="1048"/>
                    </a:lnTo>
                    <a:lnTo>
                      <a:pt x="38" y="1066"/>
                    </a:lnTo>
                    <a:lnTo>
                      <a:pt x="19" y="1066"/>
                    </a:lnTo>
                    <a:close/>
                    <a:moveTo>
                      <a:pt x="743" y="743"/>
                    </a:moveTo>
                    <a:lnTo>
                      <a:pt x="724" y="743"/>
                    </a:lnTo>
                    <a:lnTo>
                      <a:pt x="724" y="762"/>
                    </a:lnTo>
                    <a:lnTo>
                      <a:pt x="743" y="762"/>
                    </a:lnTo>
                    <a:lnTo>
                      <a:pt x="743" y="743"/>
                    </a:lnTo>
                    <a:close/>
                    <a:moveTo>
                      <a:pt x="781" y="609"/>
                    </a:moveTo>
                    <a:lnTo>
                      <a:pt x="762" y="628"/>
                    </a:lnTo>
                    <a:lnTo>
                      <a:pt x="781" y="648"/>
                    </a:lnTo>
                    <a:lnTo>
                      <a:pt x="781" y="609"/>
                    </a:lnTo>
                    <a:lnTo>
                      <a:pt x="800" y="590"/>
                    </a:lnTo>
                    <a:lnTo>
                      <a:pt x="800" y="572"/>
                    </a:lnTo>
                    <a:lnTo>
                      <a:pt x="800" y="552"/>
                    </a:lnTo>
                    <a:lnTo>
                      <a:pt x="781" y="609"/>
                    </a:lnTo>
                    <a:close/>
                    <a:moveTo>
                      <a:pt x="1067" y="247"/>
                    </a:moveTo>
                    <a:lnTo>
                      <a:pt x="1067" y="267"/>
                    </a:lnTo>
                    <a:lnTo>
                      <a:pt x="1086" y="267"/>
                    </a:lnTo>
                    <a:lnTo>
                      <a:pt x="1086" y="247"/>
                    </a:lnTo>
                    <a:lnTo>
                      <a:pt x="1067" y="247"/>
                    </a:lnTo>
                    <a:close/>
                    <a:moveTo>
                      <a:pt x="686" y="0"/>
                    </a:moveTo>
                    <a:lnTo>
                      <a:pt x="686" y="0"/>
                    </a:lnTo>
                    <a:lnTo>
                      <a:pt x="705" y="0"/>
                    </a:lnTo>
                    <a:lnTo>
                      <a:pt x="686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99" name="Freeform 81">
                <a:extLst>
                  <a:ext uri="{FF2B5EF4-FFF2-40B4-BE49-F238E27FC236}">
                    <a16:creationId xmlns:a16="http://schemas.microsoft.com/office/drawing/2014/main" id="{1CCDEFF3-A5FD-B04A-AE21-D986D944E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1613" y="13146088"/>
                <a:ext cx="1179512" cy="2105025"/>
              </a:xfrm>
              <a:custGeom>
                <a:avLst/>
                <a:gdLst>
                  <a:gd name="T0" fmla="*/ 2147483646 w 3277"/>
                  <a:gd name="T1" fmla="*/ 2147483646 h 5849"/>
                  <a:gd name="T2" fmla="*/ 2147483646 w 3277"/>
                  <a:gd name="T3" fmla="*/ 2147483646 h 5849"/>
                  <a:gd name="T4" fmla="*/ 2147483646 w 3277"/>
                  <a:gd name="T5" fmla="*/ 2147483646 h 5849"/>
                  <a:gd name="T6" fmla="*/ 2147483646 w 3277"/>
                  <a:gd name="T7" fmla="*/ 2147483646 h 5849"/>
                  <a:gd name="T8" fmla="*/ 2147483646 w 3277"/>
                  <a:gd name="T9" fmla="*/ 2147483646 h 5849"/>
                  <a:gd name="T10" fmla="*/ 2147483646 w 3277"/>
                  <a:gd name="T11" fmla="*/ 2147483646 h 5849"/>
                  <a:gd name="T12" fmla="*/ 2147483646 w 3277"/>
                  <a:gd name="T13" fmla="*/ 2147483646 h 5849"/>
                  <a:gd name="T14" fmla="*/ 2147483646 w 3277"/>
                  <a:gd name="T15" fmla="*/ 2147483646 h 5849"/>
                  <a:gd name="T16" fmla="*/ 2147483646 w 3277"/>
                  <a:gd name="T17" fmla="*/ 2147483646 h 5849"/>
                  <a:gd name="T18" fmla="*/ 2147483646 w 3277"/>
                  <a:gd name="T19" fmla="*/ 2147483646 h 5849"/>
                  <a:gd name="T20" fmla="*/ 2147483646 w 3277"/>
                  <a:gd name="T21" fmla="*/ 2147483646 h 5849"/>
                  <a:gd name="T22" fmla="*/ 2147483646 w 3277"/>
                  <a:gd name="T23" fmla="*/ 2147483646 h 5849"/>
                  <a:gd name="T24" fmla="*/ 2147483646 w 3277"/>
                  <a:gd name="T25" fmla="*/ 2147483646 h 5849"/>
                  <a:gd name="T26" fmla="*/ 2147483646 w 3277"/>
                  <a:gd name="T27" fmla="*/ 2147483646 h 5849"/>
                  <a:gd name="T28" fmla="*/ 2147483646 w 3277"/>
                  <a:gd name="T29" fmla="*/ 2147483646 h 5849"/>
                  <a:gd name="T30" fmla="*/ 2147483646 w 3277"/>
                  <a:gd name="T31" fmla="*/ 2147483646 h 5849"/>
                  <a:gd name="T32" fmla="*/ 2147483646 w 3277"/>
                  <a:gd name="T33" fmla="*/ 2147483646 h 5849"/>
                  <a:gd name="T34" fmla="*/ 2147483646 w 3277"/>
                  <a:gd name="T35" fmla="*/ 2147483646 h 5849"/>
                  <a:gd name="T36" fmla="*/ 2147483646 w 3277"/>
                  <a:gd name="T37" fmla="*/ 2147483646 h 5849"/>
                  <a:gd name="T38" fmla="*/ 2147483646 w 3277"/>
                  <a:gd name="T39" fmla="*/ 2147483646 h 5849"/>
                  <a:gd name="T40" fmla="*/ 2147483646 w 3277"/>
                  <a:gd name="T41" fmla="*/ 2147483646 h 5849"/>
                  <a:gd name="T42" fmla="*/ 2147483646 w 3277"/>
                  <a:gd name="T43" fmla="*/ 2147483646 h 5849"/>
                  <a:gd name="T44" fmla="*/ 2147483646 w 3277"/>
                  <a:gd name="T45" fmla="*/ 2147483646 h 5849"/>
                  <a:gd name="T46" fmla="*/ 2147483646 w 3277"/>
                  <a:gd name="T47" fmla="*/ 2147483646 h 5849"/>
                  <a:gd name="T48" fmla="*/ 2147483646 w 3277"/>
                  <a:gd name="T49" fmla="*/ 2147483646 h 5849"/>
                  <a:gd name="T50" fmla="*/ 2147483646 w 3277"/>
                  <a:gd name="T51" fmla="*/ 2147483646 h 5849"/>
                  <a:gd name="T52" fmla="*/ 2147483646 w 3277"/>
                  <a:gd name="T53" fmla="*/ 2147483646 h 5849"/>
                  <a:gd name="T54" fmla="*/ 2147483646 w 3277"/>
                  <a:gd name="T55" fmla="*/ 2147483646 h 5849"/>
                  <a:gd name="T56" fmla="*/ 2147483646 w 3277"/>
                  <a:gd name="T57" fmla="*/ 2147483646 h 5849"/>
                  <a:gd name="T58" fmla="*/ 2147483646 w 3277"/>
                  <a:gd name="T59" fmla="*/ 2147483646 h 5849"/>
                  <a:gd name="T60" fmla="*/ 0 w 3277"/>
                  <a:gd name="T61" fmla="*/ 2147483646 h 5849"/>
                  <a:gd name="T62" fmla="*/ 2147483646 w 3277"/>
                  <a:gd name="T63" fmla="*/ 2147483646 h 5849"/>
                  <a:gd name="T64" fmla="*/ 2147483646 w 3277"/>
                  <a:gd name="T65" fmla="*/ 2147483646 h 5849"/>
                  <a:gd name="T66" fmla="*/ 2147483646 w 3277"/>
                  <a:gd name="T67" fmla="*/ 2147483646 h 5849"/>
                  <a:gd name="T68" fmla="*/ 2147483646 w 3277"/>
                  <a:gd name="T69" fmla="*/ 2147483646 h 5849"/>
                  <a:gd name="T70" fmla="*/ 2147483646 w 3277"/>
                  <a:gd name="T71" fmla="*/ 2147483646 h 5849"/>
                  <a:gd name="T72" fmla="*/ 2147483646 w 3277"/>
                  <a:gd name="T73" fmla="*/ 2147483646 h 5849"/>
                  <a:gd name="T74" fmla="*/ 2147483646 w 3277"/>
                  <a:gd name="T75" fmla="*/ 2147483646 h 5849"/>
                  <a:gd name="T76" fmla="*/ 2147483646 w 3277"/>
                  <a:gd name="T77" fmla="*/ 2147483646 h 5849"/>
                  <a:gd name="T78" fmla="*/ 2147483646 w 3277"/>
                  <a:gd name="T79" fmla="*/ 2147483646 h 5849"/>
                  <a:gd name="T80" fmla="*/ 2147483646 w 3277"/>
                  <a:gd name="T81" fmla="*/ 2147483646 h 5849"/>
                  <a:gd name="T82" fmla="*/ 2147483646 w 3277"/>
                  <a:gd name="T83" fmla="*/ 2147483646 h 5849"/>
                  <a:gd name="T84" fmla="*/ 2147483646 w 3277"/>
                  <a:gd name="T85" fmla="*/ 2147483646 h 5849"/>
                  <a:gd name="T86" fmla="*/ 2147483646 w 3277"/>
                  <a:gd name="T87" fmla="*/ 2147483646 h 5849"/>
                  <a:gd name="T88" fmla="*/ 2147483646 w 3277"/>
                  <a:gd name="T89" fmla="*/ 2147483646 h 5849"/>
                  <a:gd name="T90" fmla="*/ 2147483646 w 3277"/>
                  <a:gd name="T91" fmla="*/ 2147483646 h 5849"/>
                  <a:gd name="T92" fmla="*/ 2147483646 w 3277"/>
                  <a:gd name="T93" fmla="*/ 2147483646 h 5849"/>
                  <a:gd name="T94" fmla="*/ 2147483646 w 3277"/>
                  <a:gd name="T95" fmla="*/ 2147483646 h 5849"/>
                  <a:gd name="T96" fmla="*/ 2147483646 w 3277"/>
                  <a:gd name="T97" fmla="*/ 2147483646 h 5849"/>
                  <a:gd name="T98" fmla="*/ 2147483646 w 3277"/>
                  <a:gd name="T99" fmla="*/ 2147483646 h 5849"/>
                  <a:gd name="T100" fmla="*/ 2147483646 w 3277"/>
                  <a:gd name="T101" fmla="*/ 2147483646 h 5849"/>
                  <a:gd name="T102" fmla="*/ 2147483646 w 3277"/>
                  <a:gd name="T103" fmla="*/ 2147483646 h 5849"/>
                  <a:gd name="T104" fmla="*/ 2147483646 w 3277"/>
                  <a:gd name="T105" fmla="*/ 2147483646 h 5849"/>
                  <a:gd name="T106" fmla="*/ 2147483646 w 3277"/>
                  <a:gd name="T107" fmla="*/ 2147483646 h 5849"/>
                  <a:gd name="T108" fmla="*/ 2147483646 w 3277"/>
                  <a:gd name="T109" fmla="*/ 2147483646 h 5849"/>
                  <a:gd name="T110" fmla="*/ 2147483646 w 3277"/>
                  <a:gd name="T111" fmla="*/ 2147483646 h 5849"/>
                  <a:gd name="T112" fmla="*/ 2147483646 w 3277"/>
                  <a:gd name="T113" fmla="*/ 2147483646 h 5849"/>
                  <a:gd name="T114" fmla="*/ 2147483646 w 3277"/>
                  <a:gd name="T115" fmla="*/ 2147483646 h 5849"/>
                  <a:gd name="T116" fmla="*/ 2147483646 w 3277"/>
                  <a:gd name="T117" fmla="*/ 2147483646 h 5849"/>
                  <a:gd name="T118" fmla="*/ 2147483646 w 3277"/>
                  <a:gd name="T119" fmla="*/ 2147483646 h 5849"/>
                  <a:gd name="T120" fmla="*/ 2147483646 w 3277"/>
                  <a:gd name="T121" fmla="*/ 2147483646 h 5849"/>
                  <a:gd name="T122" fmla="*/ 2147483646 w 3277"/>
                  <a:gd name="T123" fmla="*/ 2147483646 h 5849"/>
                  <a:gd name="T124" fmla="*/ 2147483646 w 3277"/>
                  <a:gd name="T125" fmla="*/ 2147483646 h 5849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3277" h="5849">
                    <a:moveTo>
                      <a:pt x="3257" y="4267"/>
                    </a:moveTo>
                    <a:lnTo>
                      <a:pt x="3219" y="4229"/>
                    </a:lnTo>
                    <a:lnTo>
                      <a:pt x="3219" y="4210"/>
                    </a:lnTo>
                    <a:lnTo>
                      <a:pt x="3200" y="4191"/>
                    </a:lnTo>
                    <a:lnTo>
                      <a:pt x="3200" y="4172"/>
                    </a:lnTo>
                    <a:lnTo>
                      <a:pt x="3181" y="4172"/>
                    </a:lnTo>
                    <a:lnTo>
                      <a:pt x="3162" y="4172"/>
                    </a:lnTo>
                    <a:lnTo>
                      <a:pt x="3143" y="4172"/>
                    </a:lnTo>
                    <a:lnTo>
                      <a:pt x="3086" y="4210"/>
                    </a:lnTo>
                    <a:lnTo>
                      <a:pt x="3067" y="4210"/>
                    </a:lnTo>
                    <a:lnTo>
                      <a:pt x="3067" y="4191"/>
                    </a:lnTo>
                    <a:lnTo>
                      <a:pt x="3047" y="4191"/>
                    </a:lnTo>
                    <a:lnTo>
                      <a:pt x="3047" y="4172"/>
                    </a:lnTo>
                    <a:lnTo>
                      <a:pt x="3028" y="4172"/>
                    </a:lnTo>
                    <a:lnTo>
                      <a:pt x="3010" y="4172"/>
                    </a:lnTo>
                    <a:lnTo>
                      <a:pt x="2991" y="4153"/>
                    </a:lnTo>
                    <a:lnTo>
                      <a:pt x="2991" y="4134"/>
                    </a:lnTo>
                    <a:lnTo>
                      <a:pt x="3047" y="3924"/>
                    </a:lnTo>
                    <a:lnTo>
                      <a:pt x="3047" y="3905"/>
                    </a:lnTo>
                    <a:lnTo>
                      <a:pt x="3047" y="3886"/>
                    </a:lnTo>
                    <a:lnTo>
                      <a:pt x="3047" y="3867"/>
                    </a:lnTo>
                    <a:lnTo>
                      <a:pt x="3047" y="3810"/>
                    </a:lnTo>
                    <a:lnTo>
                      <a:pt x="3047" y="3791"/>
                    </a:lnTo>
                    <a:lnTo>
                      <a:pt x="3047" y="3772"/>
                    </a:lnTo>
                    <a:lnTo>
                      <a:pt x="3086" y="3715"/>
                    </a:lnTo>
                    <a:lnTo>
                      <a:pt x="3086" y="3696"/>
                    </a:lnTo>
                    <a:lnTo>
                      <a:pt x="3086" y="3677"/>
                    </a:lnTo>
                    <a:lnTo>
                      <a:pt x="3047" y="3601"/>
                    </a:lnTo>
                    <a:lnTo>
                      <a:pt x="3028" y="3543"/>
                    </a:lnTo>
                    <a:lnTo>
                      <a:pt x="3047" y="3524"/>
                    </a:lnTo>
                    <a:lnTo>
                      <a:pt x="3105" y="3410"/>
                    </a:lnTo>
                    <a:lnTo>
                      <a:pt x="3105" y="3372"/>
                    </a:lnTo>
                    <a:lnTo>
                      <a:pt x="3105" y="3352"/>
                    </a:lnTo>
                    <a:lnTo>
                      <a:pt x="3086" y="3334"/>
                    </a:lnTo>
                    <a:lnTo>
                      <a:pt x="3067" y="3334"/>
                    </a:lnTo>
                    <a:lnTo>
                      <a:pt x="3067" y="3315"/>
                    </a:lnTo>
                    <a:lnTo>
                      <a:pt x="3067" y="3276"/>
                    </a:lnTo>
                    <a:lnTo>
                      <a:pt x="3067" y="3257"/>
                    </a:lnTo>
                    <a:lnTo>
                      <a:pt x="3047" y="3238"/>
                    </a:lnTo>
                    <a:lnTo>
                      <a:pt x="3028" y="3200"/>
                    </a:lnTo>
                    <a:lnTo>
                      <a:pt x="3010" y="3181"/>
                    </a:lnTo>
                    <a:lnTo>
                      <a:pt x="2991" y="3162"/>
                    </a:lnTo>
                    <a:lnTo>
                      <a:pt x="2971" y="3181"/>
                    </a:lnTo>
                    <a:lnTo>
                      <a:pt x="2914" y="3200"/>
                    </a:lnTo>
                    <a:lnTo>
                      <a:pt x="2857" y="3220"/>
                    </a:lnTo>
                    <a:lnTo>
                      <a:pt x="2838" y="3238"/>
                    </a:lnTo>
                    <a:lnTo>
                      <a:pt x="2781" y="3296"/>
                    </a:lnTo>
                    <a:lnTo>
                      <a:pt x="2724" y="3334"/>
                    </a:lnTo>
                    <a:lnTo>
                      <a:pt x="2705" y="3334"/>
                    </a:lnTo>
                    <a:lnTo>
                      <a:pt x="2686" y="3334"/>
                    </a:lnTo>
                    <a:lnTo>
                      <a:pt x="2666" y="3334"/>
                    </a:lnTo>
                    <a:lnTo>
                      <a:pt x="2666" y="3315"/>
                    </a:lnTo>
                    <a:lnTo>
                      <a:pt x="2648" y="3315"/>
                    </a:lnTo>
                    <a:lnTo>
                      <a:pt x="2648" y="3296"/>
                    </a:lnTo>
                    <a:lnTo>
                      <a:pt x="2610" y="3276"/>
                    </a:lnTo>
                    <a:lnTo>
                      <a:pt x="2590" y="3257"/>
                    </a:lnTo>
                    <a:lnTo>
                      <a:pt x="2552" y="3238"/>
                    </a:lnTo>
                    <a:lnTo>
                      <a:pt x="2552" y="3220"/>
                    </a:lnTo>
                    <a:lnTo>
                      <a:pt x="2534" y="3200"/>
                    </a:lnTo>
                    <a:lnTo>
                      <a:pt x="2552" y="3162"/>
                    </a:lnTo>
                    <a:lnTo>
                      <a:pt x="2534" y="3143"/>
                    </a:lnTo>
                    <a:lnTo>
                      <a:pt x="2534" y="3124"/>
                    </a:lnTo>
                    <a:lnTo>
                      <a:pt x="2514" y="3105"/>
                    </a:lnTo>
                    <a:lnTo>
                      <a:pt x="2514" y="3086"/>
                    </a:lnTo>
                    <a:lnTo>
                      <a:pt x="2514" y="3067"/>
                    </a:lnTo>
                    <a:lnTo>
                      <a:pt x="2514" y="3010"/>
                    </a:lnTo>
                    <a:lnTo>
                      <a:pt x="2514" y="2991"/>
                    </a:lnTo>
                    <a:lnTo>
                      <a:pt x="2514" y="2972"/>
                    </a:lnTo>
                    <a:lnTo>
                      <a:pt x="2534" y="2915"/>
                    </a:lnTo>
                    <a:lnTo>
                      <a:pt x="2514" y="2800"/>
                    </a:lnTo>
                    <a:lnTo>
                      <a:pt x="2514" y="2781"/>
                    </a:lnTo>
                    <a:lnTo>
                      <a:pt x="2534" y="2781"/>
                    </a:lnTo>
                    <a:lnTo>
                      <a:pt x="2552" y="2781"/>
                    </a:lnTo>
                    <a:lnTo>
                      <a:pt x="2552" y="2762"/>
                    </a:lnTo>
                    <a:lnTo>
                      <a:pt x="2571" y="2762"/>
                    </a:lnTo>
                    <a:lnTo>
                      <a:pt x="2590" y="2743"/>
                    </a:lnTo>
                    <a:lnTo>
                      <a:pt x="2590" y="2724"/>
                    </a:lnTo>
                    <a:lnTo>
                      <a:pt x="2590" y="2667"/>
                    </a:lnTo>
                    <a:lnTo>
                      <a:pt x="2610" y="2648"/>
                    </a:lnTo>
                    <a:lnTo>
                      <a:pt x="2610" y="2629"/>
                    </a:lnTo>
                    <a:lnTo>
                      <a:pt x="2610" y="2610"/>
                    </a:lnTo>
                    <a:lnTo>
                      <a:pt x="2610" y="2591"/>
                    </a:lnTo>
                    <a:lnTo>
                      <a:pt x="2590" y="2591"/>
                    </a:lnTo>
                    <a:lnTo>
                      <a:pt x="2590" y="2572"/>
                    </a:lnTo>
                    <a:lnTo>
                      <a:pt x="2571" y="2572"/>
                    </a:lnTo>
                    <a:lnTo>
                      <a:pt x="2552" y="2553"/>
                    </a:lnTo>
                    <a:lnTo>
                      <a:pt x="2552" y="2534"/>
                    </a:lnTo>
                    <a:lnTo>
                      <a:pt x="2552" y="2514"/>
                    </a:lnTo>
                    <a:lnTo>
                      <a:pt x="2534" y="2514"/>
                    </a:lnTo>
                    <a:lnTo>
                      <a:pt x="2534" y="2495"/>
                    </a:lnTo>
                    <a:lnTo>
                      <a:pt x="2514" y="2495"/>
                    </a:lnTo>
                    <a:lnTo>
                      <a:pt x="2457" y="2458"/>
                    </a:lnTo>
                    <a:lnTo>
                      <a:pt x="2400" y="2438"/>
                    </a:lnTo>
                    <a:lnTo>
                      <a:pt x="2362" y="2419"/>
                    </a:lnTo>
                    <a:lnTo>
                      <a:pt x="2343" y="2381"/>
                    </a:lnTo>
                    <a:lnTo>
                      <a:pt x="2324" y="2362"/>
                    </a:lnTo>
                    <a:lnTo>
                      <a:pt x="2324" y="2343"/>
                    </a:lnTo>
                    <a:lnTo>
                      <a:pt x="2324" y="2324"/>
                    </a:lnTo>
                    <a:lnTo>
                      <a:pt x="2343" y="2305"/>
                    </a:lnTo>
                    <a:lnTo>
                      <a:pt x="2343" y="2286"/>
                    </a:lnTo>
                    <a:lnTo>
                      <a:pt x="2362" y="2267"/>
                    </a:lnTo>
                    <a:lnTo>
                      <a:pt x="2381" y="2267"/>
                    </a:lnTo>
                    <a:lnTo>
                      <a:pt x="2419" y="2286"/>
                    </a:lnTo>
                    <a:lnTo>
                      <a:pt x="2438" y="2286"/>
                    </a:lnTo>
                    <a:lnTo>
                      <a:pt x="2457" y="2267"/>
                    </a:lnTo>
                    <a:lnTo>
                      <a:pt x="2457" y="2248"/>
                    </a:lnTo>
                    <a:lnTo>
                      <a:pt x="2438" y="2248"/>
                    </a:lnTo>
                    <a:lnTo>
                      <a:pt x="2419" y="2229"/>
                    </a:lnTo>
                    <a:lnTo>
                      <a:pt x="2419" y="2210"/>
                    </a:lnTo>
                    <a:lnTo>
                      <a:pt x="2400" y="2172"/>
                    </a:lnTo>
                    <a:lnTo>
                      <a:pt x="2400" y="2153"/>
                    </a:lnTo>
                    <a:lnTo>
                      <a:pt x="2381" y="2133"/>
                    </a:lnTo>
                    <a:lnTo>
                      <a:pt x="2362" y="2115"/>
                    </a:lnTo>
                    <a:lnTo>
                      <a:pt x="2343" y="2096"/>
                    </a:lnTo>
                    <a:lnTo>
                      <a:pt x="2362" y="2077"/>
                    </a:lnTo>
                    <a:lnTo>
                      <a:pt x="2362" y="2057"/>
                    </a:lnTo>
                    <a:lnTo>
                      <a:pt x="2362" y="2019"/>
                    </a:lnTo>
                    <a:lnTo>
                      <a:pt x="2324" y="2038"/>
                    </a:lnTo>
                    <a:lnTo>
                      <a:pt x="2305" y="2057"/>
                    </a:lnTo>
                    <a:lnTo>
                      <a:pt x="2285" y="2057"/>
                    </a:lnTo>
                    <a:lnTo>
                      <a:pt x="2209" y="2057"/>
                    </a:lnTo>
                    <a:lnTo>
                      <a:pt x="2171" y="2057"/>
                    </a:lnTo>
                    <a:lnTo>
                      <a:pt x="2153" y="2057"/>
                    </a:lnTo>
                    <a:lnTo>
                      <a:pt x="2114" y="2038"/>
                    </a:lnTo>
                    <a:lnTo>
                      <a:pt x="2095" y="2038"/>
                    </a:lnTo>
                    <a:lnTo>
                      <a:pt x="2076" y="2057"/>
                    </a:lnTo>
                    <a:lnTo>
                      <a:pt x="2057" y="2057"/>
                    </a:lnTo>
                    <a:lnTo>
                      <a:pt x="2038" y="2057"/>
                    </a:lnTo>
                    <a:lnTo>
                      <a:pt x="2038" y="2038"/>
                    </a:lnTo>
                    <a:lnTo>
                      <a:pt x="2038" y="2019"/>
                    </a:lnTo>
                    <a:lnTo>
                      <a:pt x="2057" y="1981"/>
                    </a:lnTo>
                    <a:lnTo>
                      <a:pt x="2076" y="1981"/>
                    </a:lnTo>
                    <a:lnTo>
                      <a:pt x="2153" y="1924"/>
                    </a:lnTo>
                    <a:lnTo>
                      <a:pt x="2171" y="1886"/>
                    </a:lnTo>
                    <a:lnTo>
                      <a:pt x="2133" y="1867"/>
                    </a:lnTo>
                    <a:lnTo>
                      <a:pt x="2095" y="1829"/>
                    </a:lnTo>
                    <a:lnTo>
                      <a:pt x="2095" y="1810"/>
                    </a:lnTo>
                    <a:lnTo>
                      <a:pt x="2076" y="1810"/>
                    </a:lnTo>
                    <a:lnTo>
                      <a:pt x="2057" y="1810"/>
                    </a:lnTo>
                    <a:lnTo>
                      <a:pt x="2038" y="1791"/>
                    </a:lnTo>
                    <a:lnTo>
                      <a:pt x="2000" y="1772"/>
                    </a:lnTo>
                    <a:lnTo>
                      <a:pt x="2000" y="1752"/>
                    </a:lnTo>
                    <a:lnTo>
                      <a:pt x="1848" y="1715"/>
                    </a:lnTo>
                    <a:lnTo>
                      <a:pt x="1790" y="1696"/>
                    </a:lnTo>
                    <a:lnTo>
                      <a:pt x="1790" y="1676"/>
                    </a:lnTo>
                    <a:lnTo>
                      <a:pt x="1772" y="1676"/>
                    </a:lnTo>
                    <a:lnTo>
                      <a:pt x="1772" y="1657"/>
                    </a:lnTo>
                    <a:lnTo>
                      <a:pt x="1772" y="1638"/>
                    </a:lnTo>
                    <a:lnTo>
                      <a:pt x="1772" y="1620"/>
                    </a:lnTo>
                    <a:lnTo>
                      <a:pt x="1772" y="1600"/>
                    </a:lnTo>
                    <a:lnTo>
                      <a:pt x="1772" y="1581"/>
                    </a:lnTo>
                    <a:lnTo>
                      <a:pt x="1772" y="1562"/>
                    </a:lnTo>
                    <a:lnTo>
                      <a:pt x="1772" y="1543"/>
                    </a:lnTo>
                    <a:lnTo>
                      <a:pt x="1809" y="1543"/>
                    </a:lnTo>
                    <a:lnTo>
                      <a:pt x="1828" y="1543"/>
                    </a:lnTo>
                    <a:lnTo>
                      <a:pt x="1848" y="1562"/>
                    </a:lnTo>
                    <a:lnTo>
                      <a:pt x="1867" y="1562"/>
                    </a:lnTo>
                    <a:lnTo>
                      <a:pt x="1904" y="1562"/>
                    </a:lnTo>
                    <a:lnTo>
                      <a:pt x="1924" y="1543"/>
                    </a:lnTo>
                    <a:lnTo>
                      <a:pt x="1924" y="1524"/>
                    </a:lnTo>
                    <a:lnTo>
                      <a:pt x="1943" y="1505"/>
                    </a:lnTo>
                    <a:lnTo>
                      <a:pt x="1962" y="1486"/>
                    </a:lnTo>
                    <a:lnTo>
                      <a:pt x="1981" y="1486"/>
                    </a:lnTo>
                    <a:lnTo>
                      <a:pt x="2000" y="1486"/>
                    </a:lnTo>
                    <a:lnTo>
                      <a:pt x="2000" y="1467"/>
                    </a:lnTo>
                    <a:lnTo>
                      <a:pt x="2000" y="1448"/>
                    </a:lnTo>
                    <a:lnTo>
                      <a:pt x="1981" y="1429"/>
                    </a:lnTo>
                    <a:lnTo>
                      <a:pt x="1981" y="1410"/>
                    </a:lnTo>
                    <a:lnTo>
                      <a:pt x="1981" y="1371"/>
                    </a:lnTo>
                    <a:lnTo>
                      <a:pt x="1962" y="1353"/>
                    </a:lnTo>
                    <a:lnTo>
                      <a:pt x="1943" y="1353"/>
                    </a:lnTo>
                    <a:lnTo>
                      <a:pt x="1924" y="1353"/>
                    </a:lnTo>
                    <a:lnTo>
                      <a:pt x="1904" y="1353"/>
                    </a:lnTo>
                    <a:lnTo>
                      <a:pt x="1867" y="1353"/>
                    </a:lnTo>
                    <a:lnTo>
                      <a:pt x="1848" y="1334"/>
                    </a:lnTo>
                    <a:lnTo>
                      <a:pt x="1848" y="1315"/>
                    </a:lnTo>
                    <a:lnTo>
                      <a:pt x="1809" y="1276"/>
                    </a:lnTo>
                    <a:lnTo>
                      <a:pt x="1790" y="1276"/>
                    </a:lnTo>
                    <a:lnTo>
                      <a:pt x="1772" y="1276"/>
                    </a:lnTo>
                    <a:lnTo>
                      <a:pt x="1752" y="1276"/>
                    </a:lnTo>
                    <a:lnTo>
                      <a:pt x="1733" y="1276"/>
                    </a:lnTo>
                    <a:lnTo>
                      <a:pt x="1733" y="1257"/>
                    </a:lnTo>
                    <a:lnTo>
                      <a:pt x="1714" y="1219"/>
                    </a:lnTo>
                    <a:lnTo>
                      <a:pt x="1695" y="1200"/>
                    </a:lnTo>
                    <a:lnTo>
                      <a:pt x="1676" y="1200"/>
                    </a:lnTo>
                    <a:lnTo>
                      <a:pt x="1657" y="1200"/>
                    </a:lnTo>
                    <a:lnTo>
                      <a:pt x="1638" y="1200"/>
                    </a:lnTo>
                    <a:lnTo>
                      <a:pt x="1619" y="1200"/>
                    </a:lnTo>
                    <a:lnTo>
                      <a:pt x="1600" y="1200"/>
                    </a:lnTo>
                    <a:lnTo>
                      <a:pt x="1581" y="1181"/>
                    </a:lnTo>
                    <a:lnTo>
                      <a:pt x="1581" y="1162"/>
                    </a:lnTo>
                    <a:lnTo>
                      <a:pt x="1581" y="1124"/>
                    </a:lnTo>
                    <a:lnTo>
                      <a:pt x="1581" y="1086"/>
                    </a:lnTo>
                    <a:lnTo>
                      <a:pt x="1581" y="1067"/>
                    </a:lnTo>
                    <a:lnTo>
                      <a:pt x="1562" y="1067"/>
                    </a:lnTo>
                    <a:lnTo>
                      <a:pt x="1543" y="1067"/>
                    </a:lnTo>
                    <a:lnTo>
                      <a:pt x="1505" y="1086"/>
                    </a:lnTo>
                    <a:lnTo>
                      <a:pt x="1447" y="1105"/>
                    </a:lnTo>
                    <a:lnTo>
                      <a:pt x="1428" y="1105"/>
                    </a:lnTo>
                    <a:lnTo>
                      <a:pt x="1352" y="1105"/>
                    </a:lnTo>
                    <a:lnTo>
                      <a:pt x="1314" y="1086"/>
                    </a:lnTo>
                    <a:lnTo>
                      <a:pt x="1295" y="1086"/>
                    </a:lnTo>
                    <a:lnTo>
                      <a:pt x="1276" y="1086"/>
                    </a:lnTo>
                    <a:lnTo>
                      <a:pt x="1257" y="1067"/>
                    </a:lnTo>
                    <a:lnTo>
                      <a:pt x="1238" y="1067"/>
                    </a:lnTo>
                    <a:lnTo>
                      <a:pt x="1219" y="1048"/>
                    </a:lnTo>
                    <a:lnTo>
                      <a:pt x="1200" y="1029"/>
                    </a:lnTo>
                    <a:lnTo>
                      <a:pt x="1181" y="1010"/>
                    </a:lnTo>
                    <a:lnTo>
                      <a:pt x="1181" y="991"/>
                    </a:lnTo>
                    <a:lnTo>
                      <a:pt x="1162" y="953"/>
                    </a:lnTo>
                    <a:lnTo>
                      <a:pt x="1162" y="934"/>
                    </a:lnTo>
                    <a:lnTo>
                      <a:pt x="1143" y="914"/>
                    </a:lnTo>
                    <a:lnTo>
                      <a:pt x="1124" y="914"/>
                    </a:lnTo>
                    <a:lnTo>
                      <a:pt x="1105" y="914"/>
                    </a:lnTo>
                    <a:lnTo>
                      <a:pt x="1086" y="914"/>
                    </a:lnTo>
                    <a:lnTo>
                      <a:pt x="1047" y="895"/>
                    </a:lnTo>
                    <a:lnTo>
                      <a:pt x="1029" y="877"/>
                    </a:lnTo>
                    <a:lnTo>
                      <a:pt x="1010" y="895"/>
                    </a:lnTo>
                    <a:lnTo>
                      <a:pt x="990" y="895"/>
                    </a:lnTo>
                    <a:lnTo>
                      <a:pt x="990" y="877"/>
                    </a:lnTo>
                    <a:lnTo>
                      <a:pt x="990" y="858"/>
                    </a:lnTo>
                    <a:lnTo>
                      <a:pt x="971" y="858"/>
                    </a:lnTo>
                    <a:lnTo>
                      <a:pt x="971" y="838"/>
                    </a:lnTo>
                    <a:lnTo>
                      <a:pt x="952" y="838"/>
                    </a:lnTo>
                    <a:lnTo>
                      <a:pt x="933" y="819"/>
                    </a:lnTo>
                    <a:lnTo>
                      <a:pt x="895" y="819"/>
                    </a:lnTo>
                    <a:lnTo>
                      <a:pt x="876" y="800"/>
                    </a:lnTo>
                    <a:lnTo>
                      <a:pt x="762" y="648"/>
                    </a:lnTo>
                    <a:lnTo>
                      <a:pt x="743" y="648"/>
                    </a:lnTo>
                    <a:lnTo>
                      <a:pt x="724" y="629"/>
                    </a:lnTo>
                    <a:lnTo>
                      <a:pt x="705" y="648"/>
                    </a:lnTo>
                    <a:lnTo>
                      <a:pt x="705" y="629"/>
                    </a:lnTo>
                    <a:lnTo>
                      <a:pt x="685" y="629"/>
                    </a:lnTo>
                    <a:lnTo>
                      <a:pt x="685" y="610"/>
                    </a:lnTo>
                    <a:lnTo>
                      <a:pt x="666" y="572"/>
                    </a:lnTo>
                    <a:lnTo>
                      <a:pt x="666" y="553"/>
                    </a:lnTo>
                    <a:lnTo>
                      <a:pt x="648" y="533"/>
                    </a:lnTo>
                    <a:lnTo>
                      <a:pt x="629" y="514"/>
                    </a:lnTo>
                    <a:lnTo>
                      <a:pt x="629" y="496"/>
                    </a:lnTo>
                    <a:lnTo>
                      <a:pt x="629" y="477"/>
                    </a:lnTo>
                    <a:lnTo>
                      <a:pt x="629" y="457"/>
                    </a:lnTo>
                    <a:lnTo>
                      <a:pt x="648" y="438"/>
                    </a:lnTo>
                    <a:lnTo>
                      <a:pt x="666" y="419"/>
                    </a:lnTo>
                    <a:lnTo>
                      <a:pt x="666" y="400"/>
                    </a:lnTo>
                    <a:lnTo>
                      <a:pt x="648" y="400"/>
                    </a:lnTo>
                    <a:lnTo>
                      <a:pt x="629" y="400"/>
                    </a:lnTo>
                    <a:lnTo>
                      <a:pt x="609" y="400"/>
                    </a:lnTo>
                    <a:lnTo>
                      <a:pt x="590" y="400"/>
                    </a:lnTo>
                    <a:lnTo>
                      <a:pt x="571" y="381"/>
                    </a:lnTo>
                    <a:lnTo>
                      <a:pt x="552" y="362"/>
                    </a:lnTo>
                    <a:lnTo>
                      <a:pt x="533" y="343"/>
                    </a:lnTo>
                    <a:lnTo>
                      <a:pt x="514" y="324"/>
                    </a:lnTo>
                    <a:lnTo>
                      <a:pt x="514" y="305"/>
                    </a:lnTo>
                    <a:lnTo>
                      <a:pt x="514" y="286"/>
                    </a:lnTo>
                    <a:lnTo>
                      <a:pt x="533" y="267"/>
                    </a:lnTo>
                    <a:lnTo>
                      <a:pt x="533" y="229"/>
                    </a:lnTo>
                    <a:lnTo>
                      <a:pt x="476" y="210"/>
                    </a:lnTo>
                    <a:lnTo>
                      <a:pt x="457" y="229"/>
                    </a:lnTo>
                    <a:lnTo>
                      <a:pt x="438" y="229"/>
                    </a:lnTo>
                    <a:lnTo>
                      <a:pt x="438" y="248"/>
                    </a:lnTo>
                    <a:lnTo>
                      <a:pt x="419" y="248"/>
                    </a:lnTo>
                    <a:lnTo>
                      <a:pt x="419" y="229"/>
                    </a:lnTo>
                    <a:lnTo>
                      <a:pt x="400" y="229"/>
                    </a:lnTo>
                    <a:lnTo>
                      <a:pt x="381" y="191"/>
                    </a:lnTo>
                    <a:lnTo>
                      <a:pt x="362" y="191"/>
                    </a:lnTo>
                    <a:lnTo>
                      <a:pt x="343" y="191"/>
                    </a:lnTo>
                    <a:lnTo>
                      <a:pt x="324" y="191"/>
                    </a:lnTo>
                    <a:lnTo>
                      <a:pt x="324" y="172"/>
                    </a:lnTo>
                    <a:lnTo>
                      <a:pt x="324" y="152"/>
                    </a:lnTo>
                    <a:lnTo>
                      <a:pt x="324" y="134"/>
                    </a:lnTo>
                    <a:lnTo>
                      <a:pt x="304" y="115"/>
                    </a:lnTo>
                    <a:lnTo>
                      <a:pt x="286" y="115"/>
                    </a:lnTo>
                    <a:lnTo>
                      <a:pt x="267" y="96"/>
                    </a:lnTo>
                    <a:lnTo>
                      <a:pt x="248" y="96"/>
                    </a:lnTo>
                    <a:lnTo>
                      <a:pt x="248" y="115"/>
                    </a:lnTo>
                    <a:lnTo>
                      <a:pt x="228" y="115"/>
                    </a:lnTo>
                    <a:lnTo>
                      <a:pt x="209" y="115"/>
                    </a:lnTo>
                    <a:lnTo>
                      <a:pt x="190" y="115"/>
                    </a:lnTo>
                    <a:lnTo>
                      <a:pt x="190" y="96"/>
                    </a:lnTo>
                    <a:lnTo>
                      <a:pt x="190" y="76"/>
                    </a:lnTo>
                    <a:lnTo>
                      <a:pt x="152" y="76"/>
                    </a:lnTo>
                    <a:lnTo>
                      <a:pt x="133" y="57"/>
                    </a:lnTo>
                    <a:lnTo>
                      <a:pt x="133" y="38"/>
                    </a:lnTo>
                    <a:lnTo>
                      <a:pt x="133" y="20"/>
                    </a:lnTo>
                    <a:lnTo>
                      <a:pt x="114" y="0"/>
                    </a:lnTo>
                    <a:lnTo>
                      <a:pt x="95" y="0"/>
                    </a:lnTo>
                    <a:lnTo>
                      <a:pt x="57" y="0"/>
                    </a:lnTo>
                    <a:lnTo>
                      <a:pt x="0" y="20"/>
                    </a:lnTo>
                    <a:lnTo>
                      <a:pt x="19" y="57"/>
                    </a:lnTo>
                    <a:lnTo>
                      <a:pt x="38" y="76"/>
                    </a:lnTo>
                    <a:lnTo>
                      <a:pt x="133" y="324"/>
                    </a:lnTo>
                    <a:lnTo>
                      <a:pt x="172" y="362"/>
                    </a:lnTo>
                    <a:lnTo>
                      <a:pt x="172" y="381"/>
                    </a:lnTo>
                    <a:lnTo>
                      <a:pt x="172" y="400"/>
                    </a:lnTo>
                    <a:lnTo>
                      <a:pt x="190" y="419"/>
                    </a:lnTo>
                    <a:lnTo>
                      <a:pt x="209" y="438"/>
                    </a:lnTo>
                    <a:lnTo>
                      <a:pt x="209" y="457"/>
                    </a:lnTo>
                    <a:lnTo>
                      <a:pt x="209" y="477"/>
                    </a:lnTo>
                    <a:lnTo>
                      <a:pt x="304" y="629"/>
                    </a:lnTo>
                    <a:lnTo>
                      <a:pt x="324" y="667"/>
                    </a:lnTo>
                    <a:lnTo>
                      <a:pt x="324" y="705"/>
                    </a:lnTo>
                    <a:lnTo>
                      <a:pt x="324" y="724"/>
                    </a:lnTo>
                    <a:lnTo>
                      <a:pt x="343" y="724"/>
                    </a:lnTo>
                    <a:lnTo>
                      <a:pt x="343" y="705"/>
                    </a:lnTo>
                    <a:lnTo>
                      <a:pt x="362" y="705"/>
                    </a:lnTo>
                    <a:lnTo>
                      <a:pt x="362" y="686"/>
                    </a:lnTo>
                    <a:lnTo>
                      <a:pt x="362" y="705"/>
                    </a:lnTo>
                    <a:lnTo>
                      <a:pt x="362" y="743"/>
                    </a:lnTo>
                    <a:lnTo>
                      <a:pt x="381" y="800"/>
                    </a:lnTo>
                    <a:lnTo>
                      <a:pt x="419" y="914"/>
                    </a:lnTo>
                    <a:lnTo>
                      <a:pt x="438" y="972"/>
                    </a:lnTo>
                    <a:lnTo>
                      <a:pt x="438" y="991"/>
                    </a:lnTo>
                    <a:lnTo>
                      <a:pt x="457" y="1010"/>
                    </a:lnTo>
                    <a:lnTo>
                      <a:pt x="457" y="991"/>
                    </a:lnTo>
                    <a:lnTo>
                      <a:pt x="476" y="991"/>
                    </a:lnTo>
                    <a:lnTo>
                      <a:pt x="476" y="972"/>
                    </a:lnTo>
                    <a:lnTo>
                      <a:pt x="476" y="895"/>
                    </a:lnTo>
                    <a:lnTo>
                      <a:pt x="495" y="877"/>
                    </a:lnTo>
                    <a:lnTo>
                      <a:pt x="514" y="877"/>
                    </a:lnTo>
                    <a:lnTo>
                      <a:pt x="552" y="895"/>
                    </a:lnTo>
                    <a:lnTo>
                      <a:pt x="552" y="877"/>
                    </a:lnTo>
                    <a:lnTo>
                      <a:pt x="571" y="858"/>
                    </a:lnTo>
                    <a:lnTo>
                      <a:pt x="590" y="838"/>
                    </a:lnTo>
                    <a:lnTo>
                      <a:pt x="609" y="838"/>
                    </a:lnTo>
                    <a:lnTo>
                      <a:pt x="629" y="838"/>
                    </a:lnTo>
                    <a:lnTo>
                      <a:pt x="648" y="838"/>
                    </a:lnTo>
                    <a:lnTo>
                      <a:pt x="666" y="838"/>
                    </a:lnTo>
                    <a:lnTo>
                      <a:pt x="685" y="819"/>
                    </a:lnTo>
                    <a:lnTo>
                      <a:pt x="705" y="838"/>
                    </a:lnTo>
                    <a:lnTo>
                      <a:pt x="705" y="858"/>
                    </a:lnTo>
                    <a:lnTo>
                      <a:pt x="685" y="858"/>
                    </a:lnTo>
                    <a:lnTo>
                      <a:pt x="666" y="858"/>
                    </a:lnTo>
                    <a:lnTo>
                      <a:pt x="648" y="877"/>
                    </a:lnTo>
                    <a:lnTo>
                      <a:pt x="629" y="877"/>
                    </a:lnTo>
                    <a:lnTo>
                      <a:pt x="629" y="895"/>
                    </a:lnTo>
                    <a:lnTo>
                      <a:pt x="609" y="877"/>
                    </a:lnTo>
                    <a:lnTo>
                      <a:pt x="590" y="895"/>
                    </a:lnTo>
                    <a:lnTo>
                      <a:pt x="571" y="934"/>
                    </a:lnTo>
                    <a:lnTo>
                      <a:pt x="590" y="953"/>
                    </a:lnTo>
                    <a:lnTo>
                      <a:pt x="590" y="972"/>
                    </a:lnTo>
                    <a:lnTo>
                      <a:pt x="609" y="991"/>
                    </a:lnTo>
                    <a:lnTo>
                      <a:pt x="609" y="1010"/>
                    </a:lnTo>
                    <a:lnTo>
                      <a:pt x="590" y="1010"/>
                    </a:lnTo>
                    <a:lnTo>
                      <a:pt x="552" y="1010"/>
                    </a:lnTo>
                    <a:lnTo>
                      <a:pt x="571" y="1048"/>
                    </a:lnTo>
                    <a:lnTo>
                      <a:pt x="571" y="1067"/>
                    </a:lnTo>
                    <a:lnTo>
                      <a:pt x="590" y="1086"/>
                    </a:lnTo>
                    <a:lnTo>
                      <a:pt x="609" y="1086"/>
                    </a:lnTo>
                    <a:lnTo>
                      <a:pt x="648" y="1086"/>
                    </a:lnTo>
                    <a:lnTo>
                      <a:pt x="685" y="1067"/>
                    </a:lnTo>
                    <a:lnTo>
                      <a:pt x="685" y="1048"/>
                    </a:lnTo>
                    <a:lnTo>
                      <a:pt x="685" y="1067"/>
                    </a:lnTo>
                    <a:lnTo>
                      <a:pt x="685" y="1086"/>
                    </a:lnTo>
                    <a:lnTo>
                      <a:pt x="685" y="1105"/>
                    </a:lnTo>
                    <a:lnTo>
                      <a:pt x="705" y="1124"/>
                    </a:lnTo>
                    <a:lnTo>
                      <a:pt x="609" y="1105"/>
                    </a:lnTo>
                    <a:lnTo>
                      <a:pt x="590" y="1105"/>
                    </a:lnTo>
                    <a:lnTo>
                      <a:pt x="609" y="1143"/>
                    </a:lnTo>
                    <a:lnTo>
                      <a:pt x="648" y="1181"/>
                    </a:lnTo>
                    <a:lnTo>
                      <a:pt x="648" y="1200"/>
                    </a:lnTo>
                    <a:lnTo>
                      <a:pt x="666" y="1200"/>
                    </a:lnTo>
                    <a:lnTo>
                      <a:pt x="685" y="1200"/>
                    </a:lnTo>
                    <a:lnTo>
                      <a:pt x="838" y="1371"/>
                    </a:lnTo>
                    <a:lnTo>
                      <a:pt x="876" y="1429"/>
                    </a:lnTo>
                    <a:lnTo>
                      <a:pt x="933" y="1600"/>
                    </a:lnTo>
                    <a:lnTo>
                      <a:pt x="952" y="1638"/>
                    </a:lnTo>
                    <a:lnTo>
                      <a:pt x="971" y="1657"/>
                    </a:lnTo>
                    <a:lnTo>
                      <a:pt x="971" y="1696"/>
                    </a:lnTo>
                    <a:lnTo>
                      <a:pt x="971" y="1715"/>
                    </a:lnTo>
                    <a:lnTo>
                      <a:pt x="990" y="1715"/>
                    </a:lnTo>
                    <a:lnTo>
                      <a:pt x="1029" y="1715"/>
                    </a:lnTo>
                    <a:lnTo>
                      <a:pt x="1047" y="1715"/>
                    </a:lnTo>
                    <a:lnTo>
                      <a:pt x="1066" y="1734"/>
                    </a:lnTo>
                    <a:lnTo>
                      <a:pt x="1086" y="1772"/>
                    </a:lnTo>
                    <a:lnTo>
                      <a:pt x="1105" y="1829"/>
                    </a:lnTo>
                    <a:lnTo>
                      <a:pt x="1124" y="1848"/>
                    </a:lnTo>
                    <a:lnTo>
                      <a:pt x="1143" y="1867"/>
                    </a:lnTo>
                    <a:lnTo>
                      <a:pt x="1124" y="1886"/>
                    </a:lnTo>
                    <a:lnTo>
                      <a:pt x="1124" y="1905"/>
                    </a:lnTo>
                    <a:lnTo>
                      <a:pt x="1143" y="1905"/>
                    </a:lnTo>
                    <a:lnTo>
                      <a:pt x="1143" y="1924"/>
                    </a:lnTo>
                    <a:lnTo>
                      <a:pt x="1257" y="2191"/>
                    </a:lnTo>
                    <a:lnTo>
                      <a:pt x="1314" y="2419"/>
                    </a:lnTo>
                    <a:lnTo>
                      <a:pt x="1333" y="2514"/>
                    </a:lnTo>
                    <a:lnTo>
                      <a:pt x="1352" y="2572"/>
                    </a:lnTo>
                    <a:lnTo>
                      <a:pt x="1391" y="2591"/>
                    </a:lnTo>
                    <a:lnTo>
                      <a:pt x="1371" y="2610"/>
                    </a:lnTo>
                    <a:lnTo>
                      <a:pt x="1371" y="2629"/>
                    </a:lnTo>
                    <a:lnTo>
                      <a:pt x="1371" y="2648"/>
                    </a:lnTo>
                    <a:lnTo>
                      <a:pt x="1391" y="2648"/>
                    </a:lnTo>
                    <a:lnTo>
                      <a:pt x="1391" y="2667"/>
                    </a:lnTo>
                    <a:lnTo>
                      <a:pt x="1391" y="2686"/>
                    </a:lnTo>
                    <a:lnTo>
                      <a:pt x="1467" y="2838"/>
                    </a:lnTo>
                    <a:lnTo>
                      <a:pt x="1486" y="2895"/>
                    </a:lnTo>
                    <a:lnTo>
                      <a:pt x="1486" y="2915"/>
                    </a:lnTo>
                    <a:lnTo>
                      <a:pt x="1524" y="2934"/>
                    </a:lnTo>
                    <a:lnTo>
                      <a:pt x="1543" y="2953"/>
                    </a:lnTo>
                    <a:lnTo>
                      <a:pt x="1543" y="3010"/>
                    </a:lnTo>
                    <a:lnTo>
                      <a:pt x="1562" y="3048"/>
                    </a:lnTo>
                    <a:lnTo>
                      <a:pt x="1562" y="3067"/>
                    </a:lnTo>
                    <a:lnTo>
                      <a:pt x="1600" y="3124"/>
                    </a:lnTo>
                    <a:lnTo>
                      <a:pt x="1619" y="3181"/>
                    </a:lnTo>
                    <a:lnTo>
                      <a:pt x="1638" y="3296"/>
                    </a:lnTo>
                    <a:lnTo>
                      <a:pt x="1676" y="3334"/>
                    </a:lnTo>
                    <a:lnTo>
                      <a:pt x="1676" y="3352"/>
                    </a:lnTo>
                    <a:lnTo>
                      <a:pt x="1695" y="3372"/>
                    </a:lnTo>
                    <a:lnTo>
                      <a:pt x="1714" y="3372"/>
                    </a:lnTo>
                    <a:lnTo>
                      <a:pt x="1733" y="3372"/>
                    </a:lnTo>
                    <a:lnTo>
                      <a:pt x="1733" y="3352"/>
                    </a:lnTo>
                    <a:lnTo>
                      <a:pt x="1733" y="3315"/>
                    </a:lnTo>
                    <a:lnTo>
                      <a:pt x="1714" y="3276"/>
                    </a:lnTo>
                    <a:lnTo>
                      <a:pt x="1733" y="3276"/>
                    </a:lnTo>
                    <a:lnTo>
                      <a:pt x="1752" y="3296"/>
                    </a:lnTo>
                    <a:lnTo>
                      <a:pt x="1752" y="3315"/>
                    </a:lnTo>
                    <a:lnTo>
                      <a:pt x="1772" y="3315"/>
                    </a:lnTo>
                    <a:lnTo>
                      <a:pt x="1790" y="3334"/>
                    </a:lnTo>
                    <a:lnTo>
                      <a:pt x="1772" y="3334"/>
                    </a:lnTo>
                    <a:lnTo>
                      <a:pt x="1772" y="3352"/>
                    </a:lnTo>
                    <a:lnTo>
                      <a:pt x="1752" y="3372"/>
                    </a:lnTo>
                    <a:lnTo>
                      <a:pt x="1695" y="3410"/>
                    </a:lnTo>
                    <a:lnTo>
                      <a:pt x="1695" y="3429"/>
                    </a:lnTo>
                    <a:lnTo>
                      <a:pt x="1714" y="3429"/>
                    </a:lnTo>
                    <a:lnTo>
                      <a:pt x="1714" y="3448"/>
                    </a:lnTo>
                    <a:lnTo>
                      <a:pt x="1695" y="3467"/>
                    </a:lnTo>
                    <a:lnTo>
                      <a:pt x="1695" y="3486"/>
                    </a:lnTo>
                    <a:lnTo>
                      <a:pt x="1752" y="3601"/>
                    </a:lnTo>
                    <a:lnTo>
                      <a:pt x="1772" y="3619"/>
                    </a:lnTo>
                    <a:lnTo>
                      <a:pt x="1790" y="3638"/>
                    </a:lnTo>
                    <a:lnTo>
                      <a:pt x="1772" y="3619"/>
                    </a:lnTo>
                    <a:lnTo>
                      <a:pt x="1772" y="3601"/>
                    </a:lnTo>
                    <a:lnTo>
                      <a:pt x="1772" y="3543"/>
                    </a:lnTo>
                    <a:lnTo>
                      <a:pt x="1752" y="3524"/>
                    </a:lnTo>
                    <a:lnTo>
                      <a:pt x="1752" y="3505"/>
                    </a:lnTo>
                    <a:lnTo>
                      <a:pt x="1733" y="3467"/>
                    </a:lnTo>
                    <a:lnTo>
                      <a:pt x="1752" y="3448"/>
                    </a:lnTo>
                    <a:lnTo>
                      <a:pt x="1752" y="3467"/>
                    </a:lnTo>
                    <a:lnTo>
                      <a:pt x="1772" y="3486"/>
                    </a:lnTo>
                    <a:lnTo>
                      <a:pt x="1790" y="3486"/>
                    </a:lnTo>
                    <a:lnTo>
                      <a:pt x="1790" y="3562"/>
                    </a:lnTo>
                    <a:lnTo>
                      <a:pt x="1828" y="3581"/>
                    </a:lnTo>
                    <a:lnTo>
                      <a:pt x="1809" y="3601"/>
                    </a:lnTo>
                    <a:lnTo>
                      <a:pt x="1828" y="3657"/>
                    </a:lnTo>
                    <a:lnTo>
                      <a:pt x="1848" y="3696"/>
                    </a:lnTo>
                    <a:lnTo>
                      <a:pt x="1867" y="3677"/>
                    </a:lnTo>
                    <a:lnTo>
                      <a:pt x="1886" y="3696"/>
                    </a:lnTo>
                    <a:lnTo>
                      <a:pt x="1924" y="3733"/>
                    </a:lnTo>
                    <a:lnTo>
                      <a:pt x="1943" y="3753"/>
                    </a:lnTo>
                    <a:lnTo>
                      <a:pt x="1962" y="3810"/>
                    </a:lnTo>
                    <a:lnTo>
                      <a:pt x="1981" y="3829"/>
                    </a:lnTo>
                    <a:lnTo>
                      <a:pt x="1981" y="3848"/>
                    </a:lnTo>
                    <a:lnTo>
                      <a:pt x="1962" y="3867"/>
                    </a:lnTo>
                    <a:lnTo>
                      <a:pt x="1962" y="3886"/>
                    </a:lnTo>
                    <a:lnTo>
                      <a:pt x="1962" y="3905"/>
                    </a:lnTo>
                    <a:lnTo>
                      <a:pt x="1962" y="3924"/>
                    </a:lnTo>
                    <a:lnTo>
                      <a:pt x="1962" y="3943"/>
                    </a:lnTo>
                    <a:lnTo>
                      <a:pt x="1981" y="3962"/>
                    </a:lnTo>
                    <a:lnTo>
                      <a:pt x="1981" y="4000"/>
                    </a:lnTo>
                    <a:lnTo>
                      <a:pt x="2000" y="4019"/>
                    </a:lnTo>
                    <a:lnTo>
                      <a:pt x="2000" y="4038"/>
                    </a:lnTo>
                    <a:lnTo>
                      <a:pt x="2000" y="4096"/>
                    </a:lnTo>
                    <a:lnTo>
                      <a:pt x="2000" y="4134"/>
                    </a:lnTo>
                    <a:lnTo>
                      <a:pt x="2000" y="4153"/>
                    </a:lnTo>
                    <a:lnTo>
                      <a:pt x="2000" y="4191"/>
                    </a:lnTo>
                    <a:lnTo>
                      <a:pt x="2019" y="4210"/>
                    </a:lnTo>
                    <a:lnTo>
                      <a:pt x="2038" y="4191"/>
                    </a:lnTo>
                    <a:lnTo>
                      <a:pt x="2076" y="4210"/>
                    </a:lnTo>
                    <a:lnTo>
                      <a:pt x="2095" y="4210"/>
                    </a:lnTo>
                    <a:lnTo>
                      <a:pt x="2114" y="4229"/>
                    </a:lnTo>
                    <a:lnTo>
                      <a:pt x="2076" y="4267"/>
                    </a:lnTo>
                    <a:lnTo>
                      <a:pt x="2057" y="4286"/>
                    </a:lnTo>
                    <a:lnTo>
                      <a:pt x="2019" y="4267"/>
                    </a:lnTo>
                    <a:lnTo>
                      <a:pt x="1962" y="4248"/>
                    </a:lnTo>
                    <a:lnTo>
                      <a:pt x="1924" y="4248"/>
                    </a:lnTo>
                    <a:lnTo>
                      <a:pt x="1924" y="4229"/>
                    </a:lnTo>
                    <a:lnTo>
                      <a:pt x="1943" y="4114"/>
                    </a:lnTo>
                    <a:lnTo>
                      <a:pt x="1962" y="4096"/>
                    </a:lnTo>
                    <a:lnTo>
                      <a:pt x="1962" y="4077"/>
                    </a:lnTo>
                    <a:lnTo>
                      <a:pt x="1981" y="4058"/>
                    </a:lnTo>
                    <a:lnTo>
                      <a:pt x="1981" y="4038"/>
                    </a:lnTo>
                    <a:lnTo>
                      <a:pt x="1962" y="4019"/>
                    </a:lnTo>
                    <a:lnTo>
                      <a:pt x="1943" y="4000"/>
                    </a:lnTo>
                    <a:lnTo>
                      <a:pt x="1924" y="3924"/>
                    </a:lnTo>
                    <a:lnTo>
                      <a:pt x="1924" y="3905"/>
                    </a:lnTo>
                    <a:lnTo>
                      <a:pt x="1924" y="3886"/>
                    </a:lnTo>
                    <a:lnTo>
                      <a:pt x="1924" y="3867"/>
                    </a:lnTo>
                    <a:lnTo>
                      <a:pt x="1924" y="3848"/>
                    </a:lnTo>
                    <a:lnTo>
                      <a:pt x="1904" y="3810"/>
                    </a:lnTo>
                    <a:lnTo>
                      <a:pt x="1904" y="3791"/>
                    </a:lnTo>
                    <a:lnTo>
                      <a:pt x="1886" y="3810"/>
                    </a:lnTo>
                    <a:lnTo>
                      <a:pt x="1886" y="3829"/>
                    </a:lnTo>
                    <a:lnTo>
                      <a:pt x="1904" y="3867"/>
                    </a:lnTo>
                    <a:lnTo>
                      <a:pt x="1904" y="3905"/>
                    </a:lnTo>
                    <a:lnTo>
                      <a:pt x="1924" y="3982"/>
                    </a:lnTo>
                    <a:lnTo>
                      <a:pt x="1904" y="4019"/>
                    </a:lnTo>
                    <a:lnTo>
                      <a:pt x="1867" y="3810"/>
                    </a:lnTo>
                    <a:lnTo>
                      <a:pt x="1867" y="3791"/>
                    </a:lnTo>
                    <a:lnTo>
                      <a:pt x="1848" y="3791"/>
                    </a:lnTo>
                    <a:lnTo>
                      <a:pt x="1867" y="3810"/>
                    </a:lnTo>
                    <a:lnTo>
                      <a:pt x="1848" y="3829"/>
                    </a:lnTo>
                    <a:lnTo>
                      <a:pt x="1828" y="3829"/>
                    </a:lnTo>
                    <a:lnTo>
                      <a:pt x="1848" y="3810"/>
                    </a:lnTo>
                    <a:lnTo>
                      <a:pt x="1848" y="3791"/>
                    </a:lnTo>
                    <a:lnTo>
                      <a:pt x="1828" y="3772"/>
                    </a:lnTo>
                    <a:lnTo>
                      <a:pt x="1828" y="3791"/>
                    </a:lnTo>
                    <a:lnTo>
                      <a:pt x="1809" y="3791"/>
                    </a:lnTo>
                    <a:lnTo>
                      <a:pt x="1809" y="3772"/>
                    </a:lnTo>
                    <a:lnTo>
                      <a:pt x="1809" y="3753"/>
                    </a:lnTo>
                    <a:lnTo>
                      <a:pt x="1790" y="3753"/>
                    </a:lnTo>
                    <a:lnTo>
                      <a:pt x="1809" y="3733"/>
                    </a:lnTo>
                    <a:lnTo>
                      <a:pt x="1828" y="3753"/>
                    </a:lnTo>
                    <a:lnTo>
                      <a:pt x="1848" y="3753"/>
                    </a:lnTo>
                    <a:lnTo>
                      <a:pt x="1828" y="3715"/>
                    </a:lnTo>
                    <a:lnTo>
                      <a:pt x="1809" y="3696"/>
                    </a:lnTo>
                    <a:lnTo>
                      <a:pt x="1790" y="3677"/>
                    </a:lnTo>
                    <a:lnTo>
                      <a:pt x="1772" y="3696"/>
                    </a:lnTo>
                    <a:lnTo>
                      <a:pt x="1790" y="3772"/>
                    </a:lnTo>
                    <a:lnTo>
                      <a:pt x="1828" y="3867"/>
                    </a:lnTo>
                    <a:lnTo>
                      <a:pt x="1848" y="4077"/>
                    </a:lnTo>
                    <a:lnTo>
                      <a:pt x="1848" y="4096"/>
                    </a:lnTo>
                    <a:lnTo>
                      <a:pt x="1867" y="4286"/>
                    </a:lnTo>
                    <a:lnTo>
                      <a:pt x="1943" y="4495"/>
                    </a:lnTo>
                    <a:lnTo>
                      <a:pt x="2038" y="4743"/>
                    </a:lnTo>
                    <a:lnTo>
                      <a:pt x="2038" y="4724"/>
                    </a:lnTo>
                    <a:lnTo>
                      <a:pt x="2000" y="4610"/>
                    </a:lnTo>
                    <a:lnTo>
                      <a:pt x="2019" y="4610"/>
                    </a:lnTo>
                    <a:lnTo>
                      <a:pt x="2038" y="4648"/>
                    </a:lnTo>
                    <a:lnTo>
                      <a:pt x="2057" y="4724"/>
                    </a:lnTo>
                    <a:lnTo>
                      <a:pt x="2076" y="4724"/>
                    </a:lnTo>
                    <a:lnTo>
                      <a:pt x="2076" y="4705"/>
                    </a:lnTo>
                    <a:lnTo>
                      <a:pt x="2095" y="4705"/>
                    </a:lnTo>
                    <a:lnTo>
                      <a:pt x="2076" y="4743"/>
                    </a:lnTo>
                    <a:lnTo>
                      <a:pt x="2076" y="4762"/>
                    </a:lnTo>
                    <a:lnTo>
                      <a:pt x="2057" y="4743"/>
                    </a:lnTo>
                    <a:lnTo>
                      <a:pt x="2057" y="4781"/>
                    </a:lnTo>
                    <a:lnTo>
                      <a:pt x="2095" y="4857"/>
                    </a:lnTo>
                    <a:lnTo>
                      <a:pt x="2114" y="4896"/>
                    </a:lnTo>
                    <a:lnTo>
                      <a:pt x="2133" y="4915"/>
                    </a:lnTo>
                    <a:lnTo>
                      <a:pt x="2133" y="4934"/>
                    </a:lnTo>
                    <a:lnTo>
                      <a:pt x="2133" y="4953"/>
                    </a:lnTo>
                    <a:lnTo>
                      <a:pt x="2133" y="4972"/>
                    </a:lnTo>
                    <a:lnTo>
                      <a:pt x="2153" y="4991"/>
                    </a:lnTo>
                    <a:lnTo>
                      <a:pt x="2153" y="5010"/>
                    </a:lnTo>
                    <a:lnTo>
                      <a:pt x="2153" y="4972"/>
                    </a:lnTo>
                    <a:lnTo>
                      <a:pt x="2153" y="4953"/>
                    </a:lnTo>
                    <a:lnTo>
                      <a:pt x="2171" y="4934"/>
                    </a:lnTo>
                    <a:lnTo>
                      <a:pt x="2190" y="4934"/>
                    </a:lnTo>
                    <a:lnTo>
                      <a:pt x="2190" y="4953"/>
                    </a:lnTo>
                    <a:lnTo>
                      <a:pt x="2171" y="4972"/>
                    </a:lnTo>
                    <a:lnTo>
                      <a:pt x="2190" y="4991"/>
                    </a:lnTo>
                    <a:lnTo>
                      <a:pt x="2190" y="4972"/>
                    </a:lnTo>
                    <a:lnTo>
                      <a:pt x="2209" y="4934"/>
                    </a:lnTo>
                    <a:lnTo>
                      <a:pt x="2209" y="4915"/>
                    </a:lnTo>
                    <a:lnTo>
                      <a:pt x="2248" y="4934"/>
                    </a:lnTo>
                    <a:lnTo>
                      <a:pt x="2267" y="4934"/>
                    </a:lnTo>
                    <a:lnTo>
                      <a:pt x="2285" y="4915"/>
                    </a:lnTo>
                    <a:lnTo>
                      <a:pt x="2305" y="4915"/>
                    </a:lnTo>
                    <a:lnTo>
                      <a:pt x="2324" y="4915"/>
                    </a:lnTo>
                    <a:lnTo>
                      <a:pt x="2305" y="4934"/>
                    </a:lnTo>
                    <a:lnTo>
                      <a:pt x="2285" y="4934"/>
                    </a:lnTo>
                    <a:lnTo>
                      <a:pt x="2305" y="4953"/>
                    </a:lnTo>
                    <a:lnTo>
                      <a:pt x="2324" y="4953"/>
                    </a:lnTo>
                    <a:lnTo>
                      <a:pt x="2305" y="4972"/>
                    </a:lnTo>
                    <a:lnTo>
                      <a:pt x="2248" y="4953"/>
                    </a:lnTo>
                    <a:lnTo>
                      <a:pt x="2229" y="4972"/>
                    </a:lnTo>
                    <a:lnTo>
                      <a:pt x="2209" y="4972"/>
                    </a:lnTo>
                    <a:lnTo>
                      <a:pt x="2209" y="4991"/>
                    </a:lnTo>
                    <a:lnTo>
                      <a:pt x="2209" y="5010"/>
                    </a:lnTo>
                    <a:lnTo>
                      <a:pt x="2209" y="5029"/>
                    </a:lnTo>
                    <a:lnTo>
                      <a:pt x="2229" y="5029"/>
                    </a:lnTo>
                    <a:lnTo>
                      <a:pt x="2248" y="5010"/>
                    </a:lnTo>
                    <a:lnTo>
                      <a:pt x="2267" y="5010"/>
                    </a:lnTo>
                    <a:lnTo>
                      <a:pt x="2248" y="5029"/>
                    </a:lnTo>
                    <a:lnTo>
                      <a:pt x="2229" y="5048"/>
                    </a:lnTo>
                    <a:lnTo>
                      <a:pt x="2209" y="5048"/>
                    </a:lnTo>
                    <a:lnTo>
                      <a:pt x="2190" y="5010"/>
                    </a:lnTo>
                    <a:lnTo>
                      <a:pt x="2171" y="5029"/>
                    </a:lnTo>
                    <a:lnTo>
                      <a:pt x="2190" y="5067"/>
                    </a:lnTo>
                    <a:lnTo>
                      <a:pt x="2285" y="5162"/>
                    </a:lnTo>
                    <a:lnTo>
                      <a:pt x="2324" y="5181"/>
                    </a:lnTo>
                    <a:lnTo>
                      <a:pt x="2362" y="5257"/>
                    </a:lnTo>
                    <a:lnTo>
                      <a:pt x="2400" y="5296"/>
                    </a:lnTo>
                    <a:lnTo>
                      <a:pt x="2419" y="5333"/>
                    </a:lnTo>
                    <a:lnTo>
                      <a:pt x="2514" y="5448"/>
                    </a:lnTo>
                    <a:lnTo>
                      <a:pt x="2534" y="5486"/>
                    </a:lnTo>
                    <a:lnTo>
                      <a:pt x="2590" y="5543"/>
                    </a:lnTo>
                    <a:lnTo>
                      <a:pt x="2705" y="5696"/>
                    </a:lnTo>
                    <a:lnTo>
                      <a:pt x="2743" y="5734"/>
                    </a:lnTo>
                    <a:lnTo>
                      <a:pt x="2895" y="5848"/>
                    </a:lnTo>
                    <a:lnTo>
                      <a:pt x="2895" y="5829"/>
                    </a:lnTo>
                    <a:lnTo>
                      <a:pt x="2914" y="5829"/>
                    </a:lnTo>
                    <a:lnTo>
                      <a:pt x="2933" y="5829"/>
                    </a:lnTo>
                    <a:lnTo>
                      <a:pt x="2952" y="5829"/>
                    </a:lnTo>
                    <a:lnTo>
                      <a:pt x="2952" y="5810"/>
                    </a:lnTo>
                    <a:lnTo>
                      <a:pt x="2971" y="5810"/>
                    </a:lnTo>
                    <a:lnTo>
                      <a:pt x="2952" y="5791"/>
                    </a:lnTo>
                    <a:lnTo>
                      <a:pt x="2971" y="5772"/>
                    </a:lnTo>
                    <a:lnTo>
                      <a:pt x="2991" y="5734"/>
                    </a:lnTo>
                    <a:lnTo>
                      <a:pt x="3010" y="5714"/>
                    </a:lnTo>
                    <a:lnTo>
                      <a:pt x="3028" y="5696"/>
                    </a:lnTo>
                    <a:lnTo>
                      <a:pt x="3028" y="5677"/>
                    </a:lnTo>
                    <a:lnTo>
                      <a:pt x="3028" y="5658"/>
                    </a:lnTo>
                    <a:lnTo>
                      <a:pt x="3010" y="5619"/>
                    </a:lnTo>
                    <a:lnTo>
                      <a:pt x="3010" y="5600"/>
                    </a:lnTo>
                    <a:lnTo>
                      <a:pt x="3028" y="5600"/>
                    </a:lnTo>
                    <a:lnTo>
                      <a:pt x="3028" y="5619"/>
                    </a:lnTo>
                    <a:lnTo>
                      <a:pt x="3047" y="5600"/>
                    </a:lnTo>
                    <a:lnTo>
                      <a:pt x="3067" y="5600"/>
                    </a:lnTo>
                    <a:lnTo>
                      <a:pt x="3086" y="5582"/>
                    </a:lnTo>
                    <a:lnTo>
                      <a:pt x="3105" y="5562"/>
                    </a:lnTo>
                    <a:lnTo>
                      <a:pt x="3105" y="5543"/>
                    </a:lnTo>
                    <a:lnTo>
                      <a:pt x="3105" y="5524"/>
                    </a:lnTo>
                    <a:lnTo>
                      <a:pt x="3105" y="5505"/>
                    </a:lnTo>
                    <a:lnTo>
                      <a:pt x="3086" y="5505"/>
                    </a:lnTo>
                    <a:lnTo>
                      <a:pt x="3067" y="5467"/>
                    </a:lnTo>
                    <a:lnTo>
                      <a:pt x="3010" y="5429"/>
                    </a:lnTo>
                    <a:lnTo>
                      <a:pt x="3010" y="5410"/>
                    </a:lnTo>
                    <a:lnTo>
                      <a:pt x="2991" y="5410"/>
                    </a:lnTo>
                    <a:lnTo>
                      <a:pt x="2991" y="5391"/>
                    </a:lnTo>
                    <a:lnTo>
                      <a:pt x="2991" y="5372"/>
                    </a:lnTo>
                    <a:lnTo>
                      <a:pt x="2991" y="5353"/>
                    </a:lnTo>
                    <a:lnTo>
                      <a:pt x="2971" y="5333"/>
                    </a:lnTo>
                    <a:lnTo>
                      <a:pt x="2971" y="5315"/>
                    </a:lnTo>
                    <a:lnTo>
                      <a:pt x="2991" y="5296"/>
                    </a:lnTo>
                    <a:lnTo>
                      <a:pt x="3047" y="5201"/>
                    </a:lnTo>
                    <a:lnTo>
                      <a:pt x="3067" y="5124"/>
                    </a:lnTo>
                    <a:lnTo>
                      <a:pt x="3067" y="5105"/>
                    </a:lnTo>
                    <a:lnTo>
                      <a:pt x="3047" y="5086"/>
                    </a:lnTo>
                    <a:lnTo>
                      <a:pt x="3028" y="5067"/>
                    </a:lnTo>
                    <a:lnTo>
                      <a:pt x="3010" y="5067"/>
                    </a:lnTo>
                    <a:lnTo>
                      <a:pt x="2991" y="5029"/>
                    </a:lnTo>
                    <a:lnTo>
                      <a:pt x="2971" y="4934"/>
                    </a:lnTo>
                    <a:lnTo>
                      <a:pt x="2952" y="4915"/>
                    </a:lnTo>
                    <a:lnTo>
                      <a:pt x="2971" y="4915"/>
                    </a:lnTo>
                    <a:lnTo>
                      <a:pt x="3010" y="4876"/>
                    </a:lnTo>
                    <a:lnTo>
                      <a:pt x="3047" y="4839"/>
                    </a:lnTo>
                    <a:lnTo>
                      <a:pt x="3067" y="4762"/>
                    </a:lnTo>
                    <a:lnTo>
                      <a:pt x="3143" y="4534"/>
                    </a:lnTo>
                    <a:lnTo>
                      <a:pt x="3181" y="4476"/>
                    </a:lnTo>
                    <a:lnTo>
                      <a:pt x="3219" y="4381"/>
                    </a:lnTo>
                    <a:lnTo>
                      <a:pt x="3219" y="4362"/>
                    </a:lnTo>
                    <a:lnTo>
                      <a:pt x="3238" y="4362"/>
                    </a:lnTo>
                    <a:lnTo>
                      <a:pt x="3257" y="4324"/>
                    </a:lnTo>
                    <a:lnTo>
                      <a:pt x="3276" y="4286"/>
                    </a:lnTo>
                    <a:lnTo>
                      <a:pt x="3257" y="4267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00" name="Freeform 82">
                <a:extLst>
                  <a:ext uri="{FF2B5EF4-FFF2-40B4-BE49-F238E27FC236}">
                    <a16:creationId xmlns:a16="http://schemas.microsoft.com/office/drawing/2014/main" id="{00AE8AA1-5D81-B141-86F7-4E39266682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2363" y="10429875"/>
                <a:ext cx="2063750" cy="3257550"/>
              </a:xfrm>
              <a:custGeom>
                <a:avLst/>
                <a:gdLst>
                  <a:gd name="T0" fmla="*/ 2147483646 w 5734"/>
                  <a:gd name="T1" fmla="*/ 2147483646 h 9049"/>
                  <a:gd name="T2" fmla="*/ 2147483646 w 5734"/>
                  <a:gd name="T3" fmla="*/ 2147483646 h 9049"/>
                  <a:gd name="T4" fmla="*/ 2147483646 w 5734"/>
                  <a:gd name="T5" fmla="*/ 2147483646 h 9049"/>
                  <a:gd name="T6" fmla="*/ 2147483646 w 5734"/>
                  <a:gd name="T7" fmla="*/ 2147483646 h 9049"/>
                  <a:gd name="T8" fmla="*/ 2147483646 w 5734"/>
                  <a:gd name="T9" fmla="*/ 2147483646 h 9049"/>
                  <a:gd name="T10" fmla="*/ 2147483646 w 5734"/>
                  <a:gd name="T11" fmla="*/ 2147483646 h 9049"/>
                  <a:gd name="T12" fmla="*/ 2147483646 w 5734"/>
                  <a:gd name="T13" fmla="*/ 2147483646 h 9049"/>
                  <a:gd name="T14" fmla="*/ 2147483646 w 5734"/>
                  <a:gd name="T15" fmla="*/ 2147483646 h 9049"/>
                  <a:gd name="T16" fmla="*/ 2147483646 w 5734"/>
                  <a:gd name="T17" fmla="*/ 2147483646 h 9049"/>
                  <a:gd name="T18" fmla="*/ 2147483646 w 5734"/>
                  <a:gd name="T19" fmla="*/ 2147483646 h 9049"/>
                  <a:gd name="T20" fmla="*/ 2147483646 w 5734"/>
                  <a:gd name="T21" fmla="*/ 2147483646 h 9049"/>
                  <a:gd name="T22" fmla="*/ 2147483646 w 5734"/>
                  <a:gd name="T23" fmla="*/ 2147483646 h 9049"/>
                  <a:gd name="T24" fmla="*/ 2147483646 w 5734"/>
                  <a:gd name="T25" fmla="*/ 2147483646 h 9049"/>
                  <a:gd name="T26" fmla="*/ 2147483646 w 5734"/>
                  <a:gd name="T27" fmla="*/ 2147483646 h 9049"/>
                  <a:gd name="T28" fmla="*/ 2147483646 w 5734"/>
                  <a:gd name="T29" fmla="*/ 2147483646 h 9049"/>
                  <a:gd name="T30" fmla="*/ 2147483646 w 5734"/>
                  <a:gd name="T31" fmla="*/ 2147483646 h 9049"/>
                  <a:gd name="T32" fmla="*/ 2147483646 w 5734"/>
                  <a:gd name="T33" fmla="*/ 2147483646 h 9049"/>
                  <a:gd name="T34" fmla="*/ 2147483646 w 5734"/>
                  <a:gd name="T35" fmla="*/ 2147483646 h 9049"/>
                  <a:gd name="T36" fmla="*/ 2147483646 w 5734"/>
                  <a:gd name="T37" fmla="*/ 2147483646 h 9049"/>
                  <a:gd name="T38" fmla="*/ 2147483646 w 5734"/>
                  <a:gd name="T39" fmla="*/ 2147483646 h 9049"/>
                  <a:gd name="T40" fmla="*/ 2147483646 w 5734"/>
                  <a:gd name="T41" fmla="*/ 2147483646 h 9049"/>
                  <a:gd name="T42" fmla="*/ 2147483646 w 5734"/>
                  <a:gd name="T43" fmla="*/ 2147483646 h 9049"/>
                  <a:gd name="T44" fmla="*/ 2147483646 w 5734"/>
                  <a:gd name="T45" fmla="*/ 2147483646 h 9049"/>
                  <a:gd name="T46" fmla="*/ 2147483646 w 5734"/>
                  <a:gd name="T47" fmla="*/ 2147483646 h 9049"/>
                  <a:gd name="T48" fmla="*/ 2147483646 w 5734"/>
                  <a:gd name="T49" fmla="*/ 2147483646 h 9049"/>
                  <a:gd name="T50" fmla="*/ 2147483646 w 5734"/>
                  <a:gd name="T51" fmla="*/ 2147483646 h 9049"/>
                  <a:gd name="T52" fmla="*/ 2147483646 w 5734"/>
                  <a:gd name="T53" fmla="*/ 2147483646 h 9049"/>
                  <a:gd name="T54" fmla="*/ 2147483646 w 5734"/>
                  <a:gd name="T55" fmla="*/ 2147483646 h 9049"/>
                  <a:gd name="T56" fmla="*/ 2147483646 w 5734"/>
                  <a:gd name="T57" fmla="*/ 2147483646 h 9049"/>
                  <a:gd name="T58" fmla="*/ 2147483646 w 5734"/>
                  <a:gd name="T59" fmla="*/ 2147483646 h 9049"/>
                  <a:gd name="T60" fmla="*/ 2147483646 w 5734"/>
                  <a:gd name="T61" fmla="*/ 2147483646 h 9049"/>
                  <a:gd name="T62" fmla="*/ 2147483646 w 5734"/>
                  <a:gd name="T63" fmla="*/ 2147483646 h 9049"/>
                  <a:gd name="T64" fmla="*/ 2147483646 w 5734"/>
                  <a:gd name="T65" fmla="*/ 2147483646 h 9049"/>
                  <a:gd name="T66" fmla="*/ 2147483646 w 5734"/>
                  <a:gd name="T67" fmla="*/ 2147483646 h 9049"/>
                  <a:gd name="T68" fmla="*/ 2147483646 w 5734"/>
                  <a:gd name="T69" fmla="*/ 2147483646 h 9049"/>
                  <a:gd name="T70" fmla="*/ 2147483646 w 5734"/>
                  <a:gd name="T71" fmla="*/ 2147483646 h 9049"/>
                  <a:gd name="T72" fmla="*/ 2147483646 w 5734"/>
                  <a:gd name="T73" fmla="*/ 2147483646 h 9049"/>
                  <a:gd name="T74" fmla="*/ 2147483646 w 5734"/>
                  <a:gd name="T75" fmla="*/ 2147483646 h 9049"/>
                  <a:gd name="T76" fmla="*/ 2147483646 w 5734"/>
                  <a:gd name="T77" fmla="*/ 2147483646 h 9049"/>
                  <a:gd name="T78" fmla="*/ 2147483646 w 5734"/>
                  <a:gd name="T79" fmla="*/ 2147483646 h 9049"/>
                  <a:gd name="T80" fmla="*/ 2147483646 w 5734"/>
                  <a:gd name="T81" fmla="*/ 2147483646 h 9049"/>
                  <a:gd name="T82" fmla="*/ 2147483646 w 5734"/>
                  <a:gd name="T83" fmla="*/ 2147483646 h 9049"/>
                  <a:gd name="T84" fmla="*/ 2147483646 w 5734"/>
                  <a:gd name="T85" fmla="*/ 2147483646 h 9049"/>
                  <a:gd name="T86" fmla="*/ 2147483646 w 5734"/>
                  <a:gd name="T87" fmla="*/ 2147483646 h 9049"/>
                  <a:gd name="T88" fmla="*/ 2147483646 w 5734"/>
                  <a:gd name="T89" fmla="*/ 2147483646 h 9049"/>
                  <a:gd name="T90" fmla="*/ 2147483646 w 5734"/>
                  <a:gd name="T91" fmla="*/ 2147483646 h 9049"/>
                  <a:gd name="T92" fmla="*/ 2147483646 w 5734"/>
                  <a:gd name="T93" fmla="*/ 2147483646 h 9049"/>
                  <a:gd name="T94" fmla="*/ 2147483646 w 5734"/>
                  <a:gd name="T95" fmla="*/ 2147483646 h 9049"/>
                  <a:gd name="T96" fmla="*/ 2147483646 w 5734"/>
                  <a:gd name="T97" fmla="*/ 2147483646 h 9049"/>
                  <a:gd name="T98" fmla="*/ 2147483646 w 5734"/>
                  <a:gd name="T99" fmla="*/ 2147483646 h 9049"/>
                  <a:gd name="T100" fmla="*/ 2147483646 w 5734"/>
                  <a:gd name="T101" fmla="*/ 2147483646 h 9049"/>
                  <a:gd name="T102" fmla="*/ 2147483646 w 5734"/>
                  <a:gd name="T103" fmla="*/ 2147483646 h 9049"/>
                  <a:gd name="T104" fmla="*/ 2147483646 w 5734"/>
                  <a:gd name="T105" fmla="*/ 2147483646 h 9049"/>
                  <a:gd name="T106" fmla="*/ 2147483646 w 5734"/>
                  <a:gd name="T107" fmla="*/ 2147483646 h 9049"/>
                  <a:gd name="T108" fmla="*/ 2147483646 w 5734"/>
                  <a:gd name="T109" fmla="*/ 2147483646 h 9049"/>
                  <a:gd name="T110" fmla="*/ 2147483646 w 5734"/>
                  <a:gd name="T111" fmla="*/ 2147483646 h 9049"/>
                  <a:gd name="T112" fmla="*/ 2147483646 w 5734"/>
                  <a:gd name="T113" fmla="*/ 2147483646 h 9049"/>
                  <a:gd name="T114" fmla="*/ 2147483646 w 5734"/>
                  <a:gd name="T115" fmla="*/ 2147483646 h 9049"/>
                  <a:gd name="T116" fmla="*/ 2147483646 w 5734"/>
                  <a:gd name="T117" fmla="*/ 2147483646 h 9049"/>
                  <a:gd name="T118" fmla="*/ 2147483646 w 5734"/>
                  <a:gd name="T119" fmla="*/ 2147483646 h 9049"/>
                  <a:gd name="T120" fmla="*/ 2147483646 w 5734"/>
                  <a:gd name="T121" fmla="*/ 2147483646 h 9049"/>
                  <a:gd name="T122" fmla="*/ 2147483646 w 5734"/>
                  <a:gd name="T123" fmla="*/ 2147483646 h 904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5734" h="9049">
                    <a:moveTo>
                      <a:pt x="5733" y="6896"/>
                    </a:moveTo>
                    <a:lnTo>
                      <a:pt x="5714" y="6876"/>
                    </a:lnTo>
                    <a:lnTo>
                      <a:pt x="5714" y="6857"/>
                    </a:lnTo>
                    <a:lnTo>
                      <a:pt x="5695" y="6876"/>
                    </a:lnTo>
                    <a:lnTo>
                      <a:pt x="5676" y="6876"/>
                    </a:lnTo>
                    <a:lnTo>
                      <a:pt x="5676" y="6896"/>
                    </a:lnTo>
                    <a:lnTo>
                      <a:pt x="5657" y="6896"/>
                    </a:lnTo>
                    <a:lnTo>
                      <a:pt x="5657" y="6876"/>
                    </a:lnTo>
                    <a:lnTo>
                      <a:pt x="5638" y="6876"/>
                    </a:lnTo>
                    <a:lnTo>
                      <a:pt x="5600" y="6838"/>
                    </a:lnTo>
                    <a:lnTo>
                      <a:pt x="5581" y="6838"/>
                    </a:lnTo>
                    <a:lnTo>
                      <a:pt x="5562" y="6838"/>
                    </a:lnTo>
                    <a:lnTo>
                      <a:pt x="5542" y="6838"/>
                    </a:lnTo>
                    <a:lnTo>
                      <a:pt x="5542" y="6819"/>
                    </a:lnTo>
                    <a:lnTo>
                      <a:pt x="5523" y="6819"/>
                    </a:lnTo>
                    <a:lnTo>
                      <a:pt x="5504" y="6838"/>
                    </a:lnTo>
                    <a:lnTo>
                      <a:pt x="5486" y="6838"/>
                    </a:lnTo>
                    <a:lnTo>
                      <a:pt x="5486" y="6819"/>
                    </a:lnTo>
                    <a:lnTo>
                      <a:pt x="5486" y="6801"/>
                    </a:lnTo>
                    <a:lnTo>
                      <a:pt x="5466" y="6781"/>
                    </a:lnTo>
                    <a:lnTo>
                      <a:pt x="5447" y="6762"/>
                    </a:lnTo>
                    <a:lnTo>
                      <a:pt x="5447" y="6743"/>
                    </a:lnTo>
                    <a:lnTo>
                      <a:pt x="5447" y="6724"/>
                    </a:lnTo>
                    <a:lnTo>
                      <a:pt x="5466" y="6724"/>
                    </a:lnTo>
                    <a:lnTo>
                      <a:pt x="5466" y="6705"/>
                    </a:lnTo>
                    <a:lnTo>
                      <a:pt x="5466" y="6648"/>
                    </a:lnTo>
                    <a:lnTo>
                      <a:pt x="5466" y="6629"/>
                    </a:lnTo>
                    <a:lnTo>
                      <a:pt x="5466" y="6610"/>
                    </a:lnTo>
                    <a:lnTo>
                      <a:pt x="5466" y="6591"/>
                    </a:lnTo>
                    <a:lnTo>
                      <a:pt x="5466" y="6553"/>
                    </a:lnTo>
                    <a:lnTo>
                      <a:pt x="5466" y="6534"/>
                    </a:lnTo>
                    <a:lnTo>
                      <a:pt x="5466" y="6496"/>
                    </a:lnTo>
                    <a:lnTo>
                      <a:pt x="5486" y="6496"/>
                    </a:lnTo>
                    <a:lnTo>
                      <a:pt x="5486" y="6476"/>
                    </a:lnTo>
                    <a:lnTo>
                      <a:pt x="5466" y="6476"/>
                    </a:lnTo>
                    <a:lnTo>
                      <a:pt x="5447" y="6476"/>
                    </a:lnTo>
                    <a:lnTo>
                      <a:pt x="5428" y="6476"/>
                    </a:lnTo>
                    <a:lnTo>
                      <a:pt x="5409" y="6476"/>
                    </a:lnTo>
                    <a:lnTo>
                      <a:pt x="5390" y="6476"/>
                    </a:lnTo>
                    <a:lnTo>
                      <a:pt x="5390" y="6457"/>
                    </a:lnTo>
                    <a:lnTo>
                      <a:pt x="5371" y="6457"/>
                    </a:lnTo>
                    <a:lnTo>
                      <a:pt x="5371" y="6476"/>
                    </a:lnTo>
                    <a:lnTo>
                      <a:pt x="5352" y="6476"/>
                    </a:lnTo>
                    <a:lnTo>
                      <a:pt x="5333" y="6476"/>
                    </a:lnTo>
                    <a:lnTo>
                      <a:pt x="5295" y="6476"/>
                    </a:lnTo>
                    <a:lnTo>
                      <a:pt x="5276" y="6476"/>
                    </a:lnTo>
                    <a:lnTo>
                      <a:pt x="5257" y="6476"/>
                    </a:lnTo>
                    <a:lnTo>
                      <a:pt x="5237" y="6457"/>
                    </a:lnTo>
                    <a:lnTo>
                      <a:pt x="5219" y="6457"/>
                    </a:lnTo>
                    <a:lnTo>
                      <a:pt x="5219" y="6439"/>
                    </a:lnTo>
                    <a:lnTo>
                      <a:pt x="5161" y="6400"/>
                    </a:lnTo>
                    <a:lnTo>
                      <a:pt x="5161" y="6381"/>
                    </a:lnTo>
                    <a:lnTo>
                      <a:pt x="5142" y="6381"/>
                    </a:lnTo>
                    <a:lnTo>
                      <a:pt x="5123" y="6381"/>
                    </a:lnTo>
                    <a:lnTo>
                      <a:pt x="5105" y="6400"/>
                    </a:lnTo>
                    <a:lnTo>
                      <a:pt x="5085" y="6400"/>
                    </a:lnTo>
                    <a:lnTo>
                      <a:pt x="5085" y="6381"/>
                    </a:lnTo>
                    <a:lnTo>
                      <a:pt x="5085" y="6362"/>
                    </a:lnTo>
                    <a:lnTo>
                      <a:pt x="5066" y="6362"/>
                    </a:lnTo>
                    <a:lnTo>
                      <a:pt x="5066" y="6343"/>
                    </a:lnTo>
                    <a:lnTo>
                      <a:pt x="5085" y="6343"/>
                    </a:lnTo>
                    <a:lnTo>
                      <a:pt x="5105" y="6343"/>
                    </a:lnTo>
                    <a:lnTo>
                      <a:pt x="5123" y="6343"/>
                    </a:lnTo>
                    <a:lnTo>
                      <a:pt x="5142" y="6324"/>
                    </a:lnTo>
                    <a:lnTo>
                      <a:pt x="5123" y="6305"/>
                    </a:lnTo>
                    <a:lnTo>
                      <a:pt x="5123" y="6286"/>
                    </a:lnTo>
                    <a:lnTo>
                      <a:pt x="5105" y="6267"/>
                    </a:lnTo>
                    <a:lnTo>
                      <a:pt x="5105" y="6248"/>
                    </a:lnTo>
                    <a:lnTo>
                      <a:pt x="5123" y="6229"/>
                    </a:lnTo>
                    <a:lnTo>
                      <a:pt x="5123" y="6210"/>
                    </a:lnTo>
                    <a:lnTo>
                      <a:pt x="5123" y="6191"/>
                    </a:lnTo>
                    <a:lnTo>
                      <a:pt x="5123" y="6172"/>
                    </a:lnTo>
                    <a:lnTo>
                      <a:pt x="5105" y="6134"/>
                    </a:lnTo>
                    <a:lnTo>
                      <a:pt x="5047" y="6095"/>
                    </a:lnTo>
                    <a:lnTo>
                      <a:pt x="5009" y="6115"/>
                    </a:lnTo>
                    <a:lnTo>
                      <a:pt x="4990" y="6115"/>
                    </a:lnTo>
                    <a:lnTo>
                      <a:pt x="4971" y="6115"/>
                    </a:lnTo>
                    <a:lnTo>
                      <a:pt x="4952" y="6115"/>
                    </a:lnTo>
                    <a:lnTo>
                      <a:pt x="4933" y="6115"/>
                    </a:lnTo>
                    <a:lnTo>
                      <a:pt x="4914" y="6153"/>
                    </a:lnTo>
                    <a:lnTo>
                      <a:pt x="4895" y="6153"/>
                    </a:lnTo>
                    <a:lnTo>
                      <a:pt x="4895" y="6134"/>
                    </a:lnTo>
                    <a:lnTo>
                      <a:pt x="4876" y="6115"/>
                    </a:lnTo>
                    <a:lnTo>
                      <a:pt x="4876" y="6095"/>
                    </a:lnTo>
                    <a:lnTo>
                      <a:pt x="4895" y="6095"/>
                    </a:lnTo>
                    <a:lnTo>
                      <a:pt x="4895" y="6076"/>
                    </a:lnTo>
                    <a:lnTo>
                      <a:pt x="4914" y="6058"/>
                    </a:lnTo>
                    <a:lnTo>
                      <a:pt x="4914" y="6039"/>
                    </a:lnTo>
                    <a:lnTo>
                      <a:pt x="4933" y="6039"/>
                    </a:lnTo>
                    <a:lnTo>
                      <a:pt x="4933" y="6000"/>
                    </a:lnTo>
                    <a:lnTo>
                      <a:pt x="4914" y="5981"/>
                    </a:lnTo>
                    <a:lnTo>
                      <a:pt x="4895" y="6000"/>
                    </a:lnTo>
                    <a:lnTo>
                      <a:pt x="4876" y="6000"/>
                    </a:lnTo>
                    <a:lnTo>
                      <a:pt x="4876" y="6019"/>
                    </a:lnTo>
                    <a:lnTo>
                      <a:pt x="4876" y="6039"/>
                    </a:lnTo>
                    <a:lnTo>
                      <a:pt x="4856" y="6039"/>
                    </a:lnTo>
                    <a:lnTo>
                      <a:pt x="4838" y="6058"/>
                    </a:lnTo>
                    <a:lnTo>
                      <a:pt x="4819" y="6039"/>
                    </a:lnTo>
                    <a:lnTo>
                      <a:pt x="4800" y="6039"/>
                    </a:lnTo>
                    <a:lnTo>
                      <a:pt x="4800" y="6019"/>
                    </a:lnTo>
                    <a:lnTo>
                      <a:pt x="4761" y="6019"/>
                    </a:lnTo>
                    <a:lnTo>
                      <a:pt x="4743" y="6019"/>
                    </a:lnTo>
                    <a:lnTo>
                      <a:pt x="4724" y="6019"/>
                    </a:lnTo>
                    <a:lnTo>
                      <a:pt x="4724" y="6039"/>
                    </a:lnTo>
                    <a:lnTo>
                      <a:pt x="4704" y="6039"/>
                    </a:lnTo>
                    <a:lnTo>
                      <a:pt x="4704" y="6058"/>
                    </a:lnTo>
                    <a:lnTo>
                      <a:pt x="4724" y="6076"/>
                    </a:lnTo>
                    <a:lnTo>
                      <a:pt x="4724" y="6095"/>
                    </a:lnTo>
                    <a:lnTo>
                      <a:pt x="4724" y="6115"/>
                    </a:lnTo>
                    <a:lnTo>
                      <a:pt x="4704" y="6134"/>
                    </a:lnTo>
                    <a:lnTo>
                      <a:pt x="4685" y="6153"/>
                    </a:lnTo>
                    <a:lnTo>
                      <a:pt x="4666" y="6153"/>
                    </a:lnTo>
                    <a:lnTo>
                      <a:pt x="4666" y="6172"/>
                    </a:lnTo>
                    <a:lnTo>
                      <a:pt x="4647" y="6172"/>
                    </a:lnTo>
                    <a:lnTo>
                      <a:pt x="4628" y="6191"/>
                    </a:lnTo>
                    <a:lnTo>
                      <a:pt x="4609" y="6191"/>
                    </a:lnTo>
                    <a:lnTo>
                      <a:pt x="4590" y="6210"/>
                    </a:lnTo>
                    <a:lnTo>
                      <a:pt x="4590" y="6229"/>
                    </a:lnTo>
                    <a:lnTo>
                      <a:pt x="4590" y="6248"/>
                    </a:lnTo>
                    <a:lnTo>
                      <a:pt x="4571" y="6248"/>
                    </a:lnTo>
                    <a:lnTo>
                      <a:pt x="4552" y="6248"/>
                    </a:lnTo>
                    <a:lnTo>
                      <a:pt x="4552" y="6229"/>
                    </a:lnTo>
                    <a:lnTo>
                      <a:pt x="4533" y="6229"/>
                    </a:lnTo>
                    <a:lnTo>
                      <a:pt x="4514" y="6229"/>
                    </a:lnTo>
                    <a:lnTo>
                      <a:pt x="4495" y="6229"/>
                    </a:lnTo>
                    <a:lnTo>
                      <a:pt x="4476" y="6248"/>
                    </a:lnTo>
                    <a:lnTo>
                      <a:pt x="4476" y="6267"/>
                    </a:lnTo>
                    <a:lnTo>
                      <a:pt x="4476" y="6286"/>
                    </a:lnTo>
                    <a:lnTo>
                      <a:pt x="4438" y="6286"/>
                    </a:lnTo>
                    <a:lnTo>
                      <a:pt x="4419" y="6286"/>
                    </a:lnTo>
                    <a:lnTo>
                      <a:pt x="4399" y="6305"/>
                    </a:lnTo>
                    <a:lnTo>
                      <a:pt x="4362" y="6324"/>
                    </a:lnTo>
                    <a:lnTo>
                      <a:pt x="4343" y="6324"/>
                    </a:lnTo>
                    <a:lnTo>
                      <a:pt x="4323" y="6324"/>
                    </a:lnTo>
                    <a:lnTo>
                      <a:pt x="4304" y="6324"/>
                    </a:lnTo>
                    <a:lnTo>
                      <a:pt x="4304" y="6343"/>
                    </a:lnTo>
                    <a:lnTo>
                      <a:pt x="4285" y="6343"/>
                    </a:lnTo>
                    <a:lnTo>
                      <a:pt x="4285" y="6324"/>
                    </a:lnTo>
                    <a:lnTo>
                      <a:pt x="4285" y="6305"/>
                    </a:lnTo>
                    <a:lnTo>
                      <a:pt x="4285" y="6267"/>
                    </a:lnTo>
                    <a:lnTo>
                      <a:pt x="4266" y="6229"/>
                    </a:lnTo>
                    <a:lnTo>
                      <a:pt x="4266" y="6210"/>
                    </a:lnTo>
                    <a:lnTo>
                      <a:pt x="4247" y="6191"/>
                    </a:lnTo>
                    <a:lnTo>
                      <a:pt x="4228" y="6172"/>
                    </a:lnTo>
                    <a:lnTo>
                      <a:pt x="4228" y="6153"/>
                    </a:lnTo>
                    <a:lnTo>
                      <a:pt x="4209" y="6153"/>
                    </a:lnTo>
                    <a:lnTo>
                      <a:pt x="4209" y="6134"/>
                    </a:lnTo>
                    <a:lnTo>
                      <a:pt x="4171" y="6153"/>
                    </a:lnTo>
                    <a:lnTo>
                      <a:pt x="4152" y="6134"/>
                    </a:lnTo>
                    <a:lnTo>
                      <a:pt x="4133" y="6134"/>
                    </a:lnTo>
                    <a:lnTo>
                      <a:pt x="4114" y="6134"/>
                    </a:lnTo>
                    <a:lnTo>
                      <a:pt x="4095" y="6134"/>
                    </a:lnTo>
                    <a:lnTo>
                      <a:pt x="4076" y="6134"/>
                    </a:lnTo>
                    <a:lnTo>
                      <a:pt x="4057" y="6115"/>
                    </a:lnTo>
                    <a:lnTo>
                      <a:pt x="4038" y="6115"/>
                    </a:lnTo>
                    <a:lnTo>
                      <a:pt x="4018" y="6115"/>
                    </a:lnTo>
                    <a:lnTo>
                      <a:pt x="3999" y="6115"/>
                    </a:lnTo>
                    <a:lnTo>
                      <a:pt x="3981" y="6095"/>
                    </a:lnTo>
                    <a:lnTo>
                      <a:pt x="3981" y="6076"/>
                    </a:lnTo>
                    <a:lnTo>
                      <a:pt x="3962" y="6076"/>
                    </a:lnTo>
                    <a:lnTo>
                      <a:pt x="3923" y="6095"/>
                    </a:lnTo>
                    <a:lnTo>
                      <a:pt x="3923" y="6076"/>
                    </a:lnTo>
                    <a:lnTo>
                      <a:pt x="3923" y="6058"/>
                    </a:lnTo>
                    <a:lnTo>
                      <a:pt x="3904" y="6058"/>
                    </a:lnTo>
                    <a:lnTo>
                      <a:pt x="3885" y="6058"/>
                    </a:lnTo>
                    <a:lnTo>
                      <a:pt x="3885" y="6076"/>
                    </a:lnTo>
                    <a:lnTo>
                      <a:pt x="3885" y="6095"/>
                    </a:lnTo>
                    <a:lnTo>
                      <a:pt x="3885" y="6115"/>
                    </a:lnTo>
                    <a:lnTo>
                      <a:pt x="3866" y="6115"/>
                    </a:lnTo>
                    <a:lnTo>
                      <a:pt x="3847" y="6115"/>
                    </a:lnTo>
                    <a:lnTo>
                      <a:pt x="3847" y="6134"/>
                    </a:lnTo>
                    <a:lnTo>
                      <a:pt x="3866" y="6134"/>
                    </a:lnTo>
                    <a:lnTo>
                      <a:pt x="3866" y="6153"/>
                    </a:lnTo>
                    <a:lnTo>
                      <a:pt x="3885" y="6153"/>
                    </a:lnTo>
                    <a:lnTo>
                      <a:pt x="3885" y="6172"/>
                    </a:lnTo>
                    <a:lnTo>
                      <a:pt x="3885" y="6191"/>
                    </a:lnTo>
                    <a:lnTo>
                      <a:pt x="3885" y="6210"/>
                    </a:lnTo>
                    <a:lnTo>
                      <a:pt x="3885" y="6229"/>
                    </a:lnTo>
                    <a:lnTo>
                      <a:pt x="3885" y="6248"/>
                    </a:lnTo>
                    <a:lnTo>
                      <a:pt x="3866" y="6248"/>
                    </a:lnTo>
                    <a:lnTo>
                      <a:pt x="3847" y="6248"/>
                    </a:lnTo>
                    <a:lnTo>
                      <a:pt x="3828" y="6248"/>
                    </a:lnTo>
                    <a:lnTo>
                      <a:pt x="3809" y="6248"/>
                    </a:lnTo>
                    <a:lnTo>
                      <a:pt x="3790" y="6248"/>
                    </a:lnTo>
                    <a:lnTo>
                      <a:pt x="3790" y="6267"/>
                    </a:lnTo>
                    <a:lnTo>
                      <a:pt x="3771" y="6267"/>
                    </a:lnTo>
                    <a:lnTo>
                      <a:pt x="3752" y="6267"/>
                    </a:lnTo>
                    <a:lnTo>
                      <a:pt x="3733" y="6248"/>
                    </a:lnTo>
                    <a:lnTo>
                      <a:pt x="3733" y="6229"/>
                    </a:lnTo>
                    <a:lnTo>
                      <a:pt x="3714" y="6229"/>
                    </a:lnTo>
                    <a:lnTo>
                      <a:pt x="3714" y="6248"/>
                    </a:lnTo>
                    <a:lnTo>
                      <a:pt x="3695" y="6248"/>
                    </a:lnTo>
                    <a:lnTo>
                      <a:pt x="3695" y="6267"/>
                    </a:lnTo>
                    <a:lnTo>
                      <a:pt x="3676" y="6267"/>
                    </a:lnTo>
                    <a:lnTo>
                      <a:pt x="3676" y="6248"/>
                    </a:lnTo>
                    <a:lnTo>
                      <a:pt x="3676" y="6229"/>
                    </a:lnTo>
                    <a:lnTo>
                      <a:pt x="3657" y="6191"/>
                    </a:lnTo>
                    <a:lnTo>
                      <a:pt x="3657" y="6172"/>
                    </a:lnTo>
                    <a:lnTo>
                      <a:pt x="3676" y="6153"/>
                    </a:lnTo>
                    <a:lnTo>
                      <a:pt x="3695" y="6134"/>
                    </a:lnTo>
                    <a:lnTo>
                      <a:pt x="3695" y="6115"/>
                    </a:lnTo>
                    <a:lnTo>
                      <a:pt x="3714" y="6095"/>
                    </a:lnTo>
                    <a:lnTo>
                      <a:pt x="3714" y="6076"/>
                    </a:lnTo>
                    <a:lnTo>
                      <a:pt x="3733" y="6076"/>
                    </a:lnTo>
                    <a:lnTo>
                      <a:pt x="3733" y="6058"/>
                    </a:lnTo>
                    <a:lnTo>
                      <a:pt x="3733" y="6039"/>
                    </a:lnTo>
                    <a:lnTo>
                      <a:pt x="3714" y="6039"/>
                    </a:lnTo>
                    <a:lnTo>
                      <a:pt x="3695" y="6000"/>
                    </a:lnTo>
                    <a:lnTo>
                      <a:pt x="3676" y="5962"/>
                    </a:lnTo>
                    <a:lnTo>
                      <a:pt x="3657" y="5943"/>
                    </a:lnTo>
                    <a:lnTo>
                      <a:pt x="3637" y="5943"/>
                    </a:lnTo>
                    <a:lnTo>
                      <a:pt x="3637" y="5924"/>
                    </a:lnTo>
                    <a:lnTo>
                      <a:pt x="3637" y="5905"/>
                    </a:lnTo>
                    <a:lnTo>
                      <a:pt x="3637" y="5886"/>
                    </a:lnTo>
                    <a:lnTo>
                      <a:pt x="3637" y="5867"/>
                    </a:lnTo>
                    <a:lnTo>
                      <a:pt x="3657" y="5867"/>
                    </a:lnTo>
                    <a:lnTo>
                      <a:pt x="3637" y="5848"/>
                    </a:lnTo>
                    <a:lnTo>
                      <a:pt x="3637" y="5829"/>
                    </a:lnTo>
                    <a:lnTo>
                      <a:pt x="3561" y="5753"/>
                    </a:lnTo>
                    <a:lnTo>
                      <a:pt x="3542" y="5734"/>
                    </a:lnTo>
                    <a:lnTo>
                      <a:pt x="3561" y="5714"/>
                    </a:lnTo>
                    <a:lnTo>
                      <a:pt x="3581" y="5714"/>
                    </a:lnTo>
                    <a:lnTo>
                      <a:pt x="3600" y="5714"/>
                    </a:lnTo>
                    <a:lnTo>
                      <a:pt x="3600" y="5696"/>
                    </a:lnTo>
                    <a:lnTo>
                      <a:pt x="3619" y="5696"/>
                    </a:lnTo>
                    <a:lnTo>
                      <a:pt x="3637" y="5696"/>
                    </a:lnTo>
                    <a:lnTo>
                      <a:pt x="3657" y="5714"/>
                    </a:lnTo>
                    <a:lnTo>
                      <a:pt x="3676" y="5714"/>
                    </a:lnTo>
                    <a:lnTo>
                      <a:pt x="3695" y="5734"/>
                    </a:lnTo>
                    <a:lnTo>
                      <a:pt x="3695" y="5791"/>
                    </a:lnTo>
                    <a:lnTo>
                      <a:pt x="3695" y="5829"/>
                    </a:lnTo>
                    <a:lnTo>
                      <a:pt x="3714" y="5848"/>
                    </a:lnTo>
                    <a:lnTo>
                      <a:pt x="3733" y="5867"/>
                    </a:lnTo>
                    <a:lnTo>
                      <a:pt x="3752" y="5867"/>
                    </a:lnTo>
                    <a:lnTo>
                      <a:pt x="3771" y="5886"/>
                    </a:lnTo>
                    <a:lnTo>
                      <a:pt x="3809" y="5886"/>
                    </a:lnTo>
                    <a:lnTo>
                      <a:pt x="3828" y="5886"/>
                    </a:lnTo>
                    <a:lnTo>
                      <a:pt x="3828" y="5905"/>
                    </a:lnTo>
                    <a:lnTo>
                      <a:pt x="3847" y="5924"/>
                    </a:lnTo>
                    <a:lnTo>
                      <a:pt x="3866" y="5924"/>
                    </a:lnTo>
                    <a:lnTo>
                      <a:pt x="3885" y="5924"/>
                    </a:lnTo>
                    <a:lnTo>
                      <a:pt x="3904" y="5924"/>
                    </a:lnTo>
                    <a:lnTo>
                      <a:pt x="3942" y="5924"/>
                    </a:lnTo>
                    <a:lnTo>
                      <a:pt x="4038" y="5905"/>
                    </a:lnTo>
                    <a:lnTo>
                      <a:pt x="4057" y="5905"/>
                    </a:lnTo>
                    <a:lnTo>
                      <a:pt x="4057" y="5924"/>
                    </a:lnTo>
                    <a:lnTo>
                      <a:pt x="4076" y="5924"/>
                    </a:lnTo>
                    <a:lnTo>
                      <a:pt x="4095" y="5924"/>
                    </a:lnTo>
                    <a:lnTo>
                      <a:pt x="4095" y="5943"/>
                    </a:lnTo>
                    <a:lnTo>
                      <a:pt x="4114" y="5981"/>
                    </a:lnTo>
                    <a:lnTo>
                      <a:pt x="4133" y="6000"/>
                    </a:lnTo>
                    <a:lnTo>
                      <a:pt x="4152" y="6019"/>
                    </a:lnTo>
                    <a:lnTo>
                      <a:pt x="4152" y="6039"/>
                    </a:lnTo>
                    <a:lnTo>
                      <a:pt x="4133" y="6039"/>
                    </a:lnTo>
                    <a:lnTo>
                      <a:pt x="4133" y="6058"/>
                    </a:lnTo>
                    <a:lnTo>
                      <a:pt x="4152" y="6058"/>
                    </a:lnTo>
                    <a:lnTo>
                      <a:pt x="4171" y="6076"/>
                    </a:lnTo>
                    <a:lnTo>
                      <a:pt x="4209" y="6076"/>
                    </a:lnTo>
                    <a:lnTo>
                      <a:pt x="4228" y="6076"/>
                    </a:lnTo>
                    <a:lnTo>
                      <a:pt x="4228" y="6058"/>
                    </a:lnTo>
                    <a:lnTo>
                      <a:pt x="4209" y="6019"/>
                    </a:lnTo>
                    <a:lnTo>
                      <a:pt x="4209" y="6000"/>
                    </a:lnTo>
                    <a:lnTo>
                      <a:pt x="4209" y="5981"/>
                    </a:lnTo>
                    <a:lnTo>
                      <a:pt x="4209" y="5962"/>
                    </a:lnTo>
                    <a:lnTo>
                      <a:pt x="4190" y="5962"/>
                    </a:lnTo>
                    <a:lnTo>
                      <a:pt x="4171" y="5943"/>
                    </a:lnTo>
                    <a:lnTo>
                      <a:pt x="4171" y="5905"/>
                    </a:lnTo>
                    <a:lnTo>
                      <a:pt x="4152" y="5886"/>
                    </a:lnTo>
                    <a:lnTo>
                      <a:pt x="4133" y="5886"/>
                    </a:lnTo>
                    <a:lnTo>
                      <a:pt x="4133" y="5867"/>
                    </a:lnTo>
                    <a:lnTo>
                      <a:pt x="4152" y="5848"/>
                    </a:lnTo>
                    <a:lnTo>
                      <a:pt x="4171" y="5810"/>
                    </a:lnTo>
                    <a:lnTo>
                      <a:pt x="4190" y="5791"/>
                    </a:lnTo>
                    <a:lnTo>
                      <a:pt x="4171" y="5791"/>
                    </a:lnTo>
                    <a:lnTo>
                      <a:pt x="4152" y="5791"/>
                    </a:lnTo>
                    <a:lnTo>
                      <a:pt x="4133" y="5772"/>
                    </a:lnTo>
                    <a:lnTo>
                      <a:pt x="4152" y="5772"/>
                    </a:lnTo>
                    <a:lnTo>
                      <a:pt x="4171" y="5753"/>
                    </a:lnTo>
                    <a:lnTo>
                      <a:pt x="4190" y="5714"/>
                    </a:lnTo>
                    <a:lnTo>
                      <a:pt x="4209" y="5714"/>
                    </a:lnTo>
                    <a:lnTo>
                      <a:pt x="4228" y="5714"/>
                    </a:lnTo>
                    <a:lnTo>
                      <a:pt x="4285" y="5714"/>
                    </a:lnTo>
                    <a:lnTo>
                      <a:pt x="4304" y="5714"/>
                    </a:lnTo>
                    <a:lnTo>
                      <a:pt x="4304" y="5696"/>
                    </a:lnTo>
                    <a:lnTo>
                      <a:pt x="4323" y="5696"/>
                    </a:lnTo>
                    <a:lnTo>
                      <a:pt x="4323" y="5677"/>
                    </a:lnTo>
                    <a:lnTo>
                      <a:pt x="4323" y="5658"/>
                    </a:lnTo>
                    <a:lnTo>
                      <a:pt x="4304" y="5638"/>
                    </a:lnTo>
                    <a:lnTo>
                      <a:pt x="4304" y="5619"/>
                    </a:lnTo>
                    <a:lnTo>
                      <a:pt x="4304" y="5600"/>
                    </a:lnTo>
                    <a:lnTo>
                      <a:pt x="4304" y="5582"/>
                    </a:lnTo>
                    <a:lnTo>
                      <a:pt x="4323" y="5562"/>
                    </a:lnTo>
                    <a:lnTo>
                      <a:pt x="4304" y="5562"/>
                    </a:lnTo>
                    <a:lnTo>
                      <a:pt x="4304" y="5543"/>
                    </a:lnTo>
                    <a:lnTo>
                      <a:pt x="4266" y="5543"/>
                    </a:lnTo>
                    <a:lnTo>
                      <a:pt x="4247" y="5543"/>
                    </a:lnTo>
                    <a:lnTo>
                      <a:pt x="4247" y="5524"/>
                    </a:lnTo>
                    <a:lnTo>
                      <a:pt x="4247" y="5505"/>
                    </a:lnTo>
                    <a:lnTo>
                      <a:pt x="4228" y="5505"/>
                    </a:lnTo>
                    <a:lnTo>
                      <a:pt x="4209" y="5505"/>
                    </a:lnTo>
                    <a:lnTo>
                      <a:pt x="4190" y="5505"/>
                    </a:lnTo>
                    <a:lnTo>
                      <a:pt x="4171" y="5505"/>
                    </a:lnTo>
                    <a:lnTo>
                      <a:pt x="4171" y="5524"/>
                    </a:lnTo>
                    <a:lnTo>
                      <a:pt x="4171" y="5543"/>
                    </a:lnTo>
                    <a:lnTo>
                      <a:pt x="4190" y="5543"/>
                    </a:lnTo>
                    <a:lnTo>
                      <a:pt x="4190" y="5562"/>
                    </a:lnTo>
                    <a:lnTo>
                      <a:pt x="4209" y="5600"/>
                    </a:lnTo>
                    <a:lnTo>
                      <a:pt x="4209" y="5619"/>
                    </a:lnTo>
                    <a:lnTo>
                      <a:pt x="4190" y="5619"/>
                    </a:lnTo>
                    <a:lnTo>
                      <a:pt x="4171" y="5619"/>
                    </a:lnTo>
                    <a:lnTo>
                      <a:pt x="4152" y="5600"/>
                    </a:lnTo>
                    <a:lnTo>
                      <a:pt x="4133" y="5562"/>
                    </a:lnTo>
                    <a:lnTo>
                      <a:pt x="4114" y="5562"/>
                    </a:lnTo>
                    <a:lnTo>
                      <a:pt x="4076" y="5543"/>
                    </a:lnTo>
                    <a:lnTo>
                      <a:pt x="4057" y="5543"/>
                    </a:lnTo>
                    <a:lnTo>
                      <a:pt x="4057" y="5524"/>
                    </a:lnTo>
                    <a:lnTo>
                      <a:pt x="4057" y="5505"/>
                    </a:lnTo>
                    <a:lnTo>
                      <a:pt x="4038" y="5505"/>
                    </a:lnTo>
                    <a:lnTo>
                      <a:pt x="4018" y="5505"/>
                    </a:lnTo>
                    <a:lnTo>
                      <a:pt x="3981" y="5505"/>
                    </a:lnTo>
                    <a:lnTo>
                      <a:pt x="3962" y="5505"/>
                    </a:lnTo>
                    <a:lnTo>
                      <a:pt x="3942" y="5505"/>
                    </a:lnTo>
                    <a:lnTo>
                      <a:pt x="3923" y="5505"/>
                    </a:lnTo>
                    <a:lnTo>
                      <a:pt x="3904" y="5486"/>
                    </a:lnTo>
                    <a:lnTo>
                      <a:pt x="3885" y="5486"/>
                    </a:lnTo>
                    <a:lnTo>
                      <a:pt x="3866" y="5505"/>
                    </a:lnTo>
                    <a:lnTo>
                      <a:pt x="3847" y="5524"/>
                    </a:lnTo>
                    <a:lnTo>
                      <a:pt x="3828" y="5543"/>
                    </a:lnTo>
                    <a:lnTo>
                      <a:pt x="3828" y="5562"/>
                    </a:lnTo>
                    <a:lnTo>
                      <a:pt x="3828" y="5600"/>
                    </a:lnTo>
                    <a:lnTo>
                      <a:pt x="3828" y="5619"/>
                    </a:lnTo>
                    <a:lnTo>
                      <a:pt x="3809" y="5638"/>
                    </a:lnTo>
                    <a:lnTo>
                      <a:pt x="3771" y="5638"/>
                    </a:lnTo>
                    <a:lnTo>
                      <a:pt x="3752" y="5619"/>
                    </a:lnTo>
                    <a:lnTo>
                      <a:pt x="3714" y="5619"/>
                    </a:lnTo>
                    <a:lnTo>
                      <a:pt x="3676" y="5619"/>
                    </a:lnTo>
                    <a:lnTo>
                      <a:pt x="3600" y="5600"/>
                    </a:lnTo>
                    <a:lnTo>
                      <a:pt x="3600" y="5582"/>
                    </a:lnTo>
                    <a:lnTo>
                      <a:pt x="3619" y="5562"/>
                    </a:lnTo>
                    <a:lnTo>
                      <a:pt x="3619" y="5543"/>
                    </a:lnTo>
                    <a:lnTo>
                      <a:pt x="3619" y="5524"/>
                    </a:lnTo>
                    <a:lnTo>
                      <a:pt x="3561" y="5505"/>
                    </a:lnTo>
                    <a:lnTo>
                      <a:pt x="3561" y="5486"/>
                    </a:lnTo>
                    <a:lnTo>
                      <a:pt x="3542" y="5486"/>
                    </a:lnTo>
                    <a:lnTo>
                      <a:pt x="3542" y="5467"/>
                    </a:lnTo>
                    <a:lnTo>
                      <a:pt x="3542" y="5448"/>
                    </a:lnTo>
                    <a:lnTo>
                      <a:pt x="3542" y="5429"/>
                    </a:lnTo>
                    <a:lnTo>
                      <a:pt x="3542" y="5410"/>
                    </a:lnTo>
                    <a:lnTo>
                      <a:pt x="3561" y="5410"/>
                    </a:lnTo>
                    <a:lnTo>
                      <a:pt x="3561" y="5391"/>
                    </a:lnTo>
                    <a:lnTo>
                      <a:pt x="3581" y="5391"/>
                    </a:lnTo>
                    <a:lnTo>
                      <a:pt x="3581" y="5410"/>
                    </a:lnTo>
                    <a:lnTo>
                      <a:pt x="3600" y="5410"/>
                    </a:lnTo>
                    <a:lnTo>
                      <a:pt x="3600" y="5391"/>
                    </a:lnTo>
                    <a:lnTo>
                      <a:pt x="3619" y="5372"/>
                    </a:lnTo>
                    <a:lnTo>
                      <a:pt x="3637" y="5353"/>
                    </a:lnTo>
                    <a:lnTo>
                      <a:pt x="3637" y="5333"/>
                    </a:lnTo>
                    <a:lnTo>
                      <a:pt x="3637" y="5315"/>
                    </a:lnTo>
                    <a:lnTo>
                      <a:pt x="3619" y="5315"/>
                    </a:lnTo>
                    <a:lnTo>
                      <a:pt x="3619" y="5296"/>
                    </a:lnTo>
                    <a:lnTo>
                      <a:pt x="3600" y="5296"/>
                    </a:lnTo>
                    <a:lnTo>
                      <a:pt x="3581" y="5296"/>
                    </a:lnTo>
                    <a:lnTo>
                      <a:pt x="3561" y="5296"/>
                    </a:lnTo>
                    <a:lnTo>
                      <a:pt x="3542" y="5296"/>
                    </a:lnTo>
                    <a:lnTo>
                      <a:pt x="3523" y="5315"/>
                    </a:lnTo>
                    <a:lnTo>
                      <a:pt x="3505" y="5315"/>
                    </a:lnTo>
                    <a:lnTo>
                      <a:pt x="3505" y="5296"/>
                    </a:lnTo>
                    <a:lnTo>
                      <a:pt x="3485" y="5296"/>
                    </a:lnTo>
                    <a:lnTo>
                      <a:pt x="3485" y="5277"/>
                    </a:lnTo>
                    <a:lnTo>
                      <a:pt x="3466" y="5238"/>
                    </a:lnTo>
                    <a:lnTo>
                      <a:pt x="3447" y="5219"/>
                    </a:lnTo>
                    <a:lnTo>
                      <a:pt x="3428" y="5219"/>
                    </a:lnTo>
                    <a:lnTo>
                      <a:pt x="3409" y="5201"/>
                    </a:lnTo>
                    <a:lnTo>
                      <a:pt x="3390" y="5124"/>
                    </a:lnTo>
                    <a:lnTo>
                      <a:pt x="3390" y="5105"/>
                    </a:lnTo>
                    <a:lnTo>
                      <a:pt x="3390" y="5086"/>
                    </a:lnTo>
                    <a:lnTo>
                      <a:pt x="3390" y="5048"/>
                    </a:lnTo>
                    <a:lnTo>
                      <a:pt x="3409" y="5029"/>
                    </a:lnTo>
                    <a:lnTo>
                      <a:pt x="3409" y="5010"/>
                    </a:lnTo>
                    <a:lnTo>
                      <a:pt x="3428" y="4991"/>
                    </a:lnTo>
                    <a:lnTo>
                      <a:pt x="3428" y="4972"/>
                    </a:lnTo>
                    <a:lnTo>
                      <a:pt x="3409" y="4934"/>
                    </a:lnTo>
                    <a:lnTo>
                      <a:pt x="3428" y="4915"/>
                    </a:lnTo>
                    <a:lnTo>
                      <a:pt x="3447" y="4896"/>
                    </a:lnTo>
                    <a:lnTo>
                      <a:pt x="3466" y="4896"/>
                    </a:lnTo>
                    <a:lnTo>
                      <a:pt x="3485" y="4800"/>
                    </a:lnTo>
                    <a:lnTo>
                      <a:pt x="3485" y="4781"/>
                    </a:lnTo>
                    <a:lnTo>
                      <a:pt x="3485" y="4743"/>
                    </a:lnTo>
                    <a:lnTo>
                      <a:pt x="3485" y="4724"/>
                    </a:lnTo>
                    <a:lnTo>
                      <a:pt x="3485" y="4705"/>
                    </a:lnTo>
                    <a:lnTo>
                      <a:pt x="3485" y="4686"/>
                    </a:lnTo>
                    <a:lnTo>
                      <a:pt x="3466" y="4686"/>
                    </a:lnTo>
                    <a:lnTo>
                      <a:pt x="3447" y="4667"/>
                    </a:lnTo>
                    <a:lnTo>
                      <a:pt x="3409" y="4648"/>
                    </a:lnTo>
                    <a:lnTo>
                      <a:pt x="3371" y="4648"/>
                    </a:lnTo>
                    <a:lnTo>
                      <a:pt x="3371" y="4629"/>
                    </a:lnTo>
                    <a:lnTo>
                      <a:pt x="3371" y="4610"/>
                    </a:lnTo>
                    <a:lnTo>
                      <a:pt x="3390" y="4610"/>
                    </a:lnTo>
                    <a:lnTo>
                      <a:pt x="3390" y="4591"/>
                    </a:lnTo>
                    <a:lnTo>
                      <a:pt x="3390" y="4572"/>
                    </a:lnTo>
                    <a:lnTo>
                      <a:pt x="3390" y="4534"/>
                    </a:lnTo>
                    <a:lnTo>
                      <a:pt x="3428" y="4495"/>
                    </a:lnTo>
                    <a:lnTo>
                      <a:pt x="3542" y="4572"/>
                    </a:lnTo>
                    <a:lnTo>
                      <a:pt x="3561" y="4572"/>
                    </a:lnTo>
                    <a:lnTo>
                      <a:pt x="3600" y="4572"/>
                    </a:lnTo>
                    <a:lnTo>
                      <a:pt x="3619" y="4572"/>
                    </a:lnTo>
                    <a:lnTo>
                      <a:pt x="3637" y="4591"/>
                    </a:lnTo>
                    <a:lnTo>
                      <a:pt x="3657" y="4591"/>
                    </a:lnTo>
                    <a:lnTo>
                      <a:pt x="3676" y="4591"/>
                    </a:lnTo>
                    <a:lnTo>
                      <a:pt x="3676" y="4572"/>
                    </a:lnTo>
                    <a:lnTo>
                      <a:pt x="3695" y="4572"/>
                    </a:lnTo>
                    <a:lnTo>
                      <a:pt x="3714" y="4572"/>
                    </a:lnTo>
                    <a:lnTo>
                      <a:pt x="3733" y="4572"/>
                    </a:lnTo>
                    <a:lnTo>
                      <a:pt x="3733" y="4591"/>
                    </a:lnTo>
                    <a:lnTo>
                      <a:pt x="3752" y="4591"/>
                    </a:lnTo>
                    <a:lnTo>
                      <a:pt x="3752" y="4610"/>
                    </a:lnTo>
                    <a:lnTo>
                      <a:pt x="3771" y="4610"/>
                    </a:lnTo>
                    <a:lnTo>
                      <a:pt x="3790" y="4610"/>
                    </a:lnTo>
                    <a:lnTo>
                      <a:pt x="3790" y="4591"/>
                    </a:lnTo>
                    <a:lnTo>
                      <a:pt x="3828" y="4572"/>
                    </a:lnTo>
                    <a:lnTo>
                      <a:pt x="3828" y="4553"/>
                    </a:lnTo>
                    <a:lnTo>
                      <a:pt x="3847" y="4534"/>
                    </a:lnTo>
                    <a:lnTo>
                      <a:pt x="3847" y="4515"/>
                    </a:lnTo>
                    <a:lnTo>
                      <a:pt x="3866" y="4495"/>
                    </a:lnTo>
                    <a:lnTo>
                      <a:pt x="3866" y="4476"/>
                    </a:lnTo>
                    <a:lnTo>
                      <a:pt x="3866" y="4458"/>
                    </a:lnTo>
                    <a:lnTo>
                      <a:pt x="3885" y="4458"/>
                    </a:lnTo>
                    <a:lnTo>
                      <a:pt x="3885" y="4439"/>
                    </a:lnTo>
                    <a:lnTo>
                      <a:pt x="3885" y="4419"/>
                    </a:lnTo>
                    <a:lnTo>
                      <a:pt x="3885" y="4381"/>
                    </a:lnTo>
                    <a:lnTo>
                      <a:pt x="3885" y="4362"/>
                    </a:lnTo>
                    <a:lnTo>
                      <a:pt x="3866" y="4305"/>
                    </a:lnTo>
                    <a:lnTo>
                      <a:pt x="3847" y="4210"/>
                    </a:lnTo>
                    <a:lnTo>
                      <a:pt x="3847" y="4191"/>
                    </a:lnTo>
                    <a:lnTo>
                      <a:pt x="3828" y="4191"/>
                    </a:lnTo>
                    <a:lnTo>
                      <a:pt x="3809" y="4172"/>
                    </a:lnTo>
                    <a:lnTo>
                      <a:pt x="3771" y="4172"/>
                    </a:lnTo>
                    <a:lnTo>
                      <a:pt x="3752" y="4153"/>
                    </a:lnTo>
                    <a:lnTo>
                      <a:pt x="3752" y="4134"/>
                    </a:lnTo>
                    <a:lnTo>
                      <a:pt x="3733" y="4058"/>
                    </a:lnTo>
                    <a:lnTo>
                      <a:pt x="3733" y="4038"/>
                    </a:lnTo>
                    <a:lnTo>
                      <a:pt x="3714" y="4038"/>
                    </a:lnTo>
                    <a:lnTo>
                      <a:pt x="3714" y="4019"/>
                    </a:lnTo>
                    <a:lnTo>
                      <a:pt x="3695" y="4000"/>
                    </a:lnTo>
                    <a:lnTo>
                      <a:pt x="3695" y="3981"/>
                    </a:lnTo>
                    <a:lnTo>
                      <a:pt x="3676" y="3962"/>
                    </a:lnTo>
                    <a:lnTo>
                      <a:pt x="3676" y="3943"/>
                    </a:lnTo>
                    <a:lnTo>
                      <a:pt x="3695" y="3924"/>
                    </a:lnTo>
                    <a:lnTo>
                      <a:pt x="3714" y="3943"/>
                    </a:lnTo>
                    <a:lnTo>
                      <a:pt x="3733" y="3943"/>
                    </a:lnTo>
                    <a:lnTo>
                      <a:pt x="3733" y="3924"/>
                    </a:lnTo>
                    <a:lnTo>
                      <a:pt x="3733" y="3867"/>
                    </a:lnTo>
                    <a:lnTo>
                      <a:pt x="3714" y="3810"/>
                    </a:lnTo>
                    <a:lnTo>
                      <a:pt x="3714" y="3791"/>
                    </a:lnTo>
                    <a:lnTo>
                      <a:pt x="3733" y="3772"/>
                    </a:lnTo>
                    <a:lnTo>
                      <a:pt x="3752" y="3753"/>
                    </a:lnTo>
                    <a:lnTo>
                      <a:pt x="3752" y="3733"/>
                    </a:lnTo>
                    <a:lnTo>
                      <a:pt x="3771" y="3733"/>
                    </a:lnTo>
                    <a:lnTo>
                      <a:pt x="3790" y="3733"/>
                    </a:lnTo>
                    <a:lnTo>
                      <a:pt x="3809" y="3753"/>
                    </a:lnTo>
                    <a:lnTo>
                      <a:pt x="3828" y="3753"/>
                    </a:lnTo>
                    <a:lnTo>
                      <a:pt x="3828" y="3733"/>
                    </a:lnTo>
                    <a:lnTo>
                      <a:pt x="3828" y="3696"/>
                    </a:lnTo>
                    <a:lnTo>
                      <a:pt x="3809" y="3677"/>
                    </a:lnTo>
                    <a:lnTo>
                      <a:pt x="3790" y="3638"/>
                    </a:lnTo>
                    <a:lnTo>
                      <a:pt x="3771" y="3638"/>
                    </a:lnTo>
                    <a:lnTo>
                      <a:pt x="3752" y="3619"/>
                    </a:lnTo>
                    <a:lnTo>
                      <a:pt x="3752" y="3601"/>
                    </a:lnTo>
                    <a:lnTo>
                      <a:pt x="3752" y="3581"/>
                    </a:lnTo>
                    <a:lnTo>
                      <a:pt x="3752" y="3524"/>
                    </a:lnTo>
                    <a:lnTo>
                      <a:pt x="3752" y="3486"/>
                    </a:lnTo>
                    <a:lnTo>
                      <a:pt x="3771" y="3486"/>
                    </a:lnTo>
                    <a:lnTo>
                      <a:pt x="3771" y="3467"/>
                    </a:lnTo>
                    <a:lnTo>
                      <a:pt x="3809" y="3391"/>
                    </a:lnTo>
                    <a:lnTo>
                      <a:pt x="3904" y="3334"/>
                    </a:lnTo>
                    <a:lnTo>
                      <a:pt x="3923" y="3334"/>
                    </a:lnTo>
                    <a:lnTo>
                      <a:pt x="4018" y="3315"/>
                    </a:lnTo>
                    <a:lnTo>
                      <a:pt x="4018" y="3334"/>
                    </a:lnTo>
                    <a:lnTo>
                      <a:pt x="4038" y="3334"/>
                    </a:lnTo>
                    <a:lnTo>
                      <a:pt x="4057" y="3334"/>
                    </a:lnTo>
                    <a:lnTo>
                      <a:pt x="4114" y="3352"/>
                    </a:lnTo>
                    <a:lnTo>
                      <a:pt x="4266" y="3352"/>
                    </a:lnTo>
                    <a:lnTo>
                      <a:pt x="4285" y="3352"/>
                    </a:lnTo>
                    <a:lnTo>
                      <a:pt x="4304" y="3334"/>
                    </a:lnTo>
                    <a:lnTo>
                      <a:pt x="4323" y="3315"/>
                    </a:lnTo>
                    <a:lnTo>
                      <a:pt x="4343" y="3296"/>
                    </a:lnTo>
                    <a:lnTo>
                      <a:pt x="4343" y="3238"/>
                    </a:lnTo>
                    <a:lnTo>
                      <a:pt x="4343" y="3200"/>
                    </a:lnTo>
                    <a:lnTo>
                      <a:pt x="4343" y="3162"/>
                    </a:lnTo>
                    <a:lnTo>
                      <a:pt x="4343" y="3143"/>
                    </a:lnTo>
                    <a:lnTo>
                      <a:pt x="4343" y="3067"/>
                    </a:lnTo>
                    <a:lnTo>
                      <a:pt x="4343" y="3048"/>
                    </a:lnTo>
                    <a:lnTo>
                      <a:pt x="4343" y="3029"/>
                    </a:lnTo>
                    <a:lnTo>
                      <a:pt x="4343" y="3010"/>
                    </a:lnTo>
                    <a:lnTo>
                      <a:pt x="4343" y="2991"/>
                    </a:lnTo>
                    <a:lnTo>
                      <a:pt x="4343" y="2953"/>
                    </a:lnTo>
                    <a:lnTo>
                      <a:pt x="4343" y="2934"/>
                    </a:lnTo>
                    <a:lnTo>
                      <a:pt x="4362" y="2934"/>
                    </a:lnTo>
                    <a:lnTo>
                      <a:pt x="4362" y="2915"/>
                    </a:lnTo>
                    <a:lnTo>
                      <a:pt x="4399" y="2895"/>
                    </a:lnTo>
                    <a:lnTo>
                      <a:pt x="4419" y="2895"/>
                    </a:lnTo>
                    <a:lnTo>
                      <a:pt x="4419" y="2876"/>
                    </a:lnTo>
                    <a:lnTo>
                      <a:pt x="4419" y="2857"/>
                    </a:lnTo>
                    <a:lnTo>
                      <a:pt x="4419" y="2839"/>
                    </a:lnTo>
                    <a:lnTo>
                      <a:pt x="4399" y="2819"/>
                    </a:lnTo>
                    <a:lnTo>
                      <a:pt x="4343" y="2781"/>
                    </a:lnTo>
                    <a:lnTo>
                      <a:pt x="4323" y="2781"/>
                    </a:lnTo>
                    <a:lnTo>
                      <a:pt x="4247" y="2781"/>
                    </a:lnTo>
                    <a:lnTo>
                      <a:pt x="4228" y="2781"/>
                    </a:lnTo>
                    <a:lnTo>
                      <a:pt x="4095" y="2743"/>
                    </a:lnTo>
                    <a:lnTo>
                      <a:pt x="4076" y="2743"/>
                    </a:lnTo>
                    <a:lnTo>
                      <a:pt x="4057" y="2686"/>
                    </a:lnTo>
                    <a:lnTo>
                      <a:pt x="4076" y="2667"/>
                    </a:lnTo>
                    <a:lnTo>
                      <a:pt x="4114" y="2648"/>
                    </a:lnTo>
                    <a:lnTo>
                      <a:pt x="4171" y="2610"/>
                    </a:lnTo>
                    <a:lnTo>
                      <a:pt x="4190" y="2591"/>
                    </a:lnTo>
                    <a:lnTo>
                      <a:pt x="4209" y="2591"/>
                    </a:lnTo>
                    <a:lnTo>
                      <a:pt x="4209" y="2572"/>
                    </a:lnTo>
                    <a:lnTo>
                      <a:pt x="4209" y="2553"/>
                    </a:lnTo>
                    <a:lnTo>
                      <a:pt x="4228" y="2534"/>
                    </a:lnTo>
                    <a:lnTo>
                      <a:pt x="4247" y="2514"/>
                    </a:lnTo>
                    <a:lnTo>
                      <a:pt x="4266" y="2514"/>
                    </a:lnTo>
                    <a:lnTo>
                      <a:pt x="4266" y="2495"/>
                    </a:lnTo>
                    <a:lnTo>
                      <a:pt x="4285" y="2477"/>
                    </a:lnTo>
                    <a:lnTo>
                      <a:pt x="4285" y="2458"/>
                    </a:lnTo>
                    <a:lnTo>
                      <a:pt x="4285" y="2438"/>
                    </a:lnTo>
                    <a:lnTo>
                      <a:pt x="4285" y="2419"/>
                    </a:lnTo>
                    <a:lnTo>
                      <a:pt x="4266" y="2419"/>
                    </a:lnTo>
                    <a:lnTo>
                      <a:pt x="4247" y="2419"/>
                    </a:lnTo>
                    <a:lnTo>
                      <a:pt x="4247" y="2400"/>
                    </a:lnTo>
                    <a:lnTo>
                      <a:pt x="4266" y="2400"/>
                    </a:lnTo>
                    <a:lnTo>
                      <a:pt x="4285" y="2381"/>
                    </a:lnTo>
                    <a:lnTo>
                      <a:pt x="4285" y="2362"/>
                    </a:lnTo>
                    <a:lnTo>
                      <a:pt x="4285" y="2343"/>
                    </a:lnTo>
                    <a:lnTo>
                      <a:pt x="4247" y="2343"/>
                    </a:lnTo>
                    <a:lnTo>
                      <a:pt x="4247" y="2324"/>
                    </a:lnTo>
                    <a:lnTo>
                      <a:pt x="4247" y="2305"/>
                    </a:lnTo>
                    <a:lnTo>
                      <a:pt x="4247" y="2248"/>
                    </a:lnTo>
                    <a:lnTo>
                      <a:pt x="4247" y="2229"/>
                    </a:lnTo>
                    <a:lnTo>
                      <a:pt x="4266" y="2229"/>
                    </a:lnTo>
                    <a:lnTo>
                      <a:pt x="4285" y="2210"/>
                    </a:lnTo>
                    <a:lnTo>
                      <a:pt x="4266" y="2038"/>
                    </a:lnTo>
                    <a:lnTo>
                      <a:pt x="4285" y="2019"/>
                    </a:lnTo>
                    <a:lnTo>
                      <a:pt x="4285" y="1981"/>
                    </a:lnTo>
                    <a:lnTo>
                      <a:pt x="4304" y="1962"/>
                    </a:lnTo>
                    <a:lnTo>
                      <a:pt x="4323" y="1943"/>
                    </a:lnTo>
                    <a:lnTo>
                      <a:pt x="4323" y="1924"/>
                    </a:lnTo>
                    <a:lnTo>
                      <a:pt x="4323" y="1905"/>
                    </a:lnTo>
                    <a:lnTo>
                      <a:pt x="4285" y="1848"/>
                    </a:lnTo>
                    <a:lnTo>
                      <a:pt x="4266" y="1829"/>
                    </a:lnTo>
                    <a:lnTo>
                      <a:pt x="4266" y="1772"/>
                    </a:lnTo>
                    <a:lnTo>
                      <a:pt x="4247" y="1752"/>
                    </a:lnTo>
                    <a:lnTo>
                      <a:pt x="4209" y="1752"/>
                    </a:lnTo>
                    <a:lnTo>
                      <a:pt x="4209" y="1734"/>
                    </a:lnTo>
                    <a:lnTo>
                      <a:pt x="4190" y="1734"/>
                    </a:lnTo>
                    <a:lnTo>
                      <a:pt x="4190" y="1715"/>
                    </a:lnTo>
                    <a:lnTo>
                      <a:pt x="4190" y="1696"/>
                    </a:lnTo>
                    <a:lnTo>
                      <a:pt x="4190" y="1657"/>
                    </a:lnTo>
                    <a:lnTo>
                      <a:pt x="4362" y="1448"/>
                    </a:lnTo>
                    <a:lnTo>
                      <a:pt x="4362" y="1429"/>
                    </a:lnTo>
                    <a:lnTo>
                      <a:pt x="4380" y="1391"/>
                    </a:lnTo>
                    <a:lnTo>
                      <a:pt x="4399" y="1371"/>
                    </a:lnTo>
                    <a:lnTo>
                      <a:pt x="4419" y="1371"/>
                    </a:lnTo>
                    <a:lnTo>
                      <a:pt x="4438" y="1371"/>
                    </a:lnTo>
                    <a:lnTo>
                      <a:pt x="4457" y="1353"/>
                    </a:lnTo>
                    <a:lnTo>
                      <a:pt x="4457" y="1334"/>
                    </a:lnTo>
                    <a:lnTo>
                      <a:pt x="4476" y="1315"/>
                    </a:lnTo>
                    <a:lnTo>
                      <a:pt x="4495" y="1295"/>
                    </a:lnTo>
                    <a:lnTo>
                      <a:pt x="4552" y="1295"/>
                    </a:lnTo>
                    <a:lnTo>
                      <a:pt x="4590" y="1219"/>
                    </a:lnTo>
                    <a:lnTo>
                      <a:pt x="4590" y="1200"/>
                    </a:lnTo>
                    <a:lnTo>
                      <a:pt x="4590" y="1181"/>
                    </a:lnTo>
                    <a:lnTo>
                      <a:pt x="4552" y="1181"/>
                    </a:lnTo>
                    <a:lnTo>
                      <a:pt x="4533" y="1200"/>
                    </a:lnTo>
                    <a:lnTo>
                      <a:pt x="4514" y="1219"/>
                    </a:lnTo>
                    <a:lnTo>
                      <a:pt x="4495" y="1219"/>
                    </a:lnTo>
                    <a:lnTo>
                      <a:pt x="4476" y="1219"/>
                    </a:lnTo>
                    <a:lnTo>
                      <a:pt x="4457" y="1181"/>
                    </a:lnTo>
                    <a:lnTo>
                      <a:pt x="4419" y="1181"/>
                    </a:lnTo>
                    <a:lnTo>
                      <a:pt x="4399" y="1181"/>
                    </a:lnTo>
                    <a:lnTo>
                      <a:pt x="4380" y="1181"/>
                    </a:lnTo>
                    <a:lnTo>
                      <a:pt x="4362" y="1181"/>
                    </a:lnTo>
                    <a:lnTo>
                      <a:pt x="4343" y="1181"/>
                    </a:lnTo>
                    <a:lnTo>
                      <a:pt x="4323" y="1162"/>
                    </a:lnTo>
                    <a:lnTo>
                      <a:pt x="4304" y="1162"/>
                    </a:lnTo>
                    <a:lnTo>
                      <a:pt x="4266" y="1143"/>
                    </a:lnTo>
                    <a:lnTo>
                      <a:pt x="4247" y="1105"/>
                    </a:lnTo>
                    <a:lnTo>
                      <a:pt x="4266" y="1086"/>
                    </a:lnTo>
                    <a:lnTo>
                      <a:pt x="4304" y="1029"/>
                    </a:lnTo>
                    <a:lnTo>
                      <a:pt x="4304" y="1010"/>
                    </a:lnTo>
                    <a:lnTo>
                      <a:pt x="4323" y="990"/>
                    </a:lnTo>
                    <a:lnTo>
                      <a:pt x="4343" y="990"/>
                    </a:lnTo>
                    <a:lnTo>
                      <a:pt x="4380" y="972"/>
                    </a:lnTo>
                    <a:lnTo>
                      <a:pt x="4399" y="953"/>
                    </a:lnTo>
                    <a:lnTo>
                      <a:pt x="4399" y="934"/>
                    </a:lnTo>
                    <a:lnTo>
                      <a:pt x="4399" y="914"/>
                    </a:lnTo>
                    <a:lnTo>
                      <a:pt x="4399" y="895"/>
                    </a:lnTo>
                    <a:lnTo>
                      <a:pt x="4380" y="895"/>
                    </a:lnTo>
                    <a:lnTo>
                      <a:pt x="4362" y="876"/>
                    </a:lnTo>
                    <a:lnTo>
                      <a:pt x="4362" y="858"/>
                    </a:lnTo>
                    <a:lnTo>
                      <a:pt x="4362" y="838"/>
                    </a:lnTo>
                    <a:lnTo>
                      <a:pt x="4380" y="819"/>
                    </a:lnTo>
                    <a:lnTo>
                      <a:pt x="4399" y="819"/>
                    </a:lnTo>
                    <a:lnTo>
                      <a:pt x="4419" y="800"/>
                    </a:lnTo>
                    <a:lnTo>
                      <a:pt x="4438" y="800"/>
                    </a:lnTo>
                    <a:lnTo>
                      <a:pt x="4514" y="724"/>
                    </a:lnTo>
                    <a:lnTo>
                      <a:pt x="4514" y="705"/>
                    </a:lnTo>
                    <a:lnTo>
                      <a:pt x="4514" y="686"/>
                    </a:lnTo>
                    <a:lnTo>
                      <a:pt x="4514" y="667"/>
                    </a:lnTo>
                    <a:lnTo>
                      <a:pt x="4514" y="629"/>
                    </a:lnTo>
                    <a:lnTo>
                      <a:pt x="4495" y="591"/>
                    </a:lnTo>
                    <a:lnTo>
                      <a:pt x="4495" y="572"/>
                    </a:lnTo>
                    <a:lnTo>
                      <a:pt x="4476" y="553"/>
                    </a:lnTo>
                    <a:lnTo>
                      <a:pt x="4438" y="514"/>
                    </a:lnTo>
                    <a:lnTo>
                      <a:pt x="4438" y="496"/>
                    </a:lnTo>
                    <a:lnTo>
                      <a:pt x="4438" y="477"/>
                    </a:lnTo>
                    <a:lnTo>
                      <a:pt x="4457" y="477"/>
                    </a:lnTo>
                    <a:lnTo>
                      <a:pt x="4476" y="477"/>
                    </a:lnTo>
                    <a:lnTo>
                      <a:pt x="4495" y="457"/>
                    </a:lnTo>
                    <a:lnTo>
                      <a:pt x="4495" y="438"/>
                    </a:lnTo>
                    <a:lnTo>
                      <a:pt x="4476" y="381"/>
                    </a:lnTo>
                    <a:lnTo>
                      <a:pt x="4457" y="324"/>
                    </a:lnTo>
                    <a:lnTo>
                      <a:pt x="4457" y="305"/>
                    </a:lnTo>
                    <a:lnTo>
                      <a:pt x="4457" y="286"/>
                    </a:lnTo>
                    <a:lnTo>
                      <a:pt x="4457" y="267"/>
                    </a:lnTo>
                    <a:lnTo>
                      <a:pt x="4457" y="248"/>
                    </a:lnTo>
                    <a:lnTo>
                      <a:pt x="4476" y="229"/>
                    </a:lnTo>
                    <a:lnTo>
                      <a:pt x="4419" y="210"/>
                    </a:lnTo>
                    <a:lnTo>
                      <a:pt x="4380" y="191"/>
                    </a:lnTo>
                    <a:lnTo>
                      <a:pt x="4362" y="191"/>
                    </a:lnTo>
                    <a:lnTo>
                      <a:pt x="4343" y="210"/>
                    </a:lnTo>
                    <a:lnTo>
                      <a:pt x="4323" y="229"/>
                    </a:lnTo>
                    <a:lnTo>
                      <a:pt x="4304" y="229"/>
                    </a:lnTo>
                    <a:lnTo>
                      <a:pt x="4285" y="248"/>
                    </a:lnTo>
                    <a:lnTo>
                      <a:pt x="4285" y="229"/>
                    </a:lnTo>
                    <a:lnTo>
                      <a:pt x="4266" y="229"/>
                    </a:lnTo>
                    <a:lnTo>
                      <a:pt x="4266" y="210"/>
                    </a:lnTo>
                    <a:lnTo>
                      <a:pt x="4266" y="191"/>
                    </a:lnTo>
                    <a:lnTo>
                      <a:pt x="4247" y="172"/>
                    </a:lnTo>
                    <a:lnTo>
                      <a:pt x="4190" y="152"/>
                    </a:lnTo>
                    <a:lnTo>
                      <a:pt x="4171" y="152"/>
                    </a:lnTo>
                    <a:lnTo>
                      <a:pt x="4171" y="133"/>
                    </a:lnTo>
                    <a:lnTo>
                      <a:pt x="4152" y="133"/>
                    </a:lnTo>
                    <a:lnTo>
                      <a:pt x="4152" y="115"/>
                    </a:lnTo>
                    <a:lnTo>
                      <a:pt x="4152" y="57"/>
                    </a:lnTo>
                    <a:lnTo>
                      <a:pt x="4152" y="38"/>
                    </a:lnTo>
                    <a:lnTo>
                      <a:pt x="4133" y="19"/>
                    </a:lnTo>
                    <a:lnTo>
                      <a:pt x="4114" y="0"/>
                    </a:lnTo>
                    <a:lnTo>
                      <a:pt x="4095" y="0"/>
                    </a:lnTo>
                    <a:lnTo>
                      <a:pt x="4076" y="0"/>
                    </a:lnTo>
                    <a:lnTo>
                      <a:pt x="4057" y="0"/>
                    </a:lnTo>
                    <a:lnTo>
                      <a:pt x="4018" y="57"/>
                    </a:lnTo>
                    <a:lnTo>
                      <a:pt x="4018" y="76"/>
                    </a:lnTo>
                    <a:lnTo>
                      <a:pt x="4018" y="96"/>
                    </a:lnTo>
                    <a:lnTo>
                      <a:pt x="4018" y="133"/>
                    </a:lnTo>
                    <a:lnTo>
                      <a:pt x="4018" y="172"/>
                    </a:lnTo>
                    <a:lnTo>
                      <a:pt x="4018" y="191"/>
                    </a:lnTo>
                    <a:lnTo>
                      <a:pt x="3999" y="191"/>
                    </a:lnTo>
                    <a:lnTo>
                      <a:pt x="3981" y="210"/>
                    </a:lnTo>
                    <a:lnTo>
                      <a:pt x="3942" y="210"/>
                    </a:lnTo>
                    <a:lnTo>
                      <a:pt x="3866" y="267"/>
                    </a:lnTo>
                    <a:lnTo>
                      <a:pt x="3847" y="286"/>
                    </a:lnTo>
                    <a:lnTo>
                      <a:pt x="3847" y="305"/>
                    </a:lnTo>
                    <a:lnTo>
                      <a:pt x="3847" y="324"/>
                    </a:lnTo>
                    <a:lnTo>
                      <a:pt x="3847" y="343"/>
                    </a:lnTo>
                    <a:lnTo>
                      <a:pt x="3828" y="343"/>
                    </a:lnTo>
                    <a:lnTo>
                      <a:pt x="3828" y="362"/>
                    </a:lnTo>
                    <a:lnTo>
                      <a:pt x="3809" y="362"/>
                    </a:lnTo>
                    <a:lnTo>
                      <a:pt x="3790" y="362"/>
                    </a:lnTo>
                    <a:lnTo>
                      <a:pt x="3771" y="362"/>
                    </a:lnTo>
                    <a:lnTo>
                      <a:pt x="3752" y="362"/>
                    </a:lnTo>
                    <a:lnTo>
                      <a:pt x="3733" y="362"/>
                    </a:lnTo>
                    <a:lnTo>
                      <a:pt x="3733" y="381"/>
                    </a:lnTo>
                    <a:lnTo>
                      <a:pt x="3714" y="381"/>
                    </a:lnTo>
                    <a:lnTo>
                      <a:pt x="3676" y="362"/>
                    </a:lnTo>
                    <a:lnTo>
                      <a:pt x="3657" y="381"/>
                    </a:lnTo>
                    <a:lnTo>
                      <a:pt x="3619" y="381"/>
                    </a:lnTo>
                    <a:lnTo>
                      <a:pt x="3600" y="400"/>
                    </a:lnTo>
                    <a:lnTo>
                      <a:pt x="3581" y="419"/>
                    </a:lnTo>
                    <a:lnTo>
                      <a:pt x="3581" y="477"/>
                    </a:lnTo>
                    <a:lnTo>
                      <a:pt x="3581" y="496"/>
                    </a:lnTo>
                    <a:lnTo>
                      <a:pt x="3581" y="514"/>
                    </a:lnTo>
                    <a:lnTo>
                      <a:pt x="3581" y="572"/>
                    </a:lnTo>
                    <a:lnTo>
                      <a:pt x="3561" y="591"/>
                    </a:lnTo>
                    <a:lnTo>
                      <a:pt x="3561" y="610"/>
                    </a:lnTo>
                    <a:lnTo>
                      <a:pt x="3581" y="648"/>
                    </a:lnTo>
                    <a:lnTo>
                      <a:pt x="3561" y="686"/>
                    </a:lnTo>
                    <a:lnTo>
                      <a:pt x="3561" y="705"/>
                    </a:lnTo>
                    <a:lnTo>
                      <a:pt x="3542" y="743"/>
                    </a:lnTo>
                    <a:lnTo>
                      <a:pt x="3523" y="762"/>
                    </a:lnTo>
                    <a:lnTo>
                      <a:pt x="3505" y="762"/>
                    </a:lnTo>
                    <a:lnTo>
                      <a:pt x="3428" y="743"/>
                    </a:lnTo>
                    <a:lnTo>
                      <a:pt x="3409" y="743"/>
                    </a:lnTo>
                    <a:lnTo>
                      <a:pt x="3390" y="743"/>
                    </a:lnTo>
                    <a:lnTo>
                      <a:pt x="3390" y="781"/>
                    </a:lnTo>
                    <a:lnTo>
                      <a:pt x="3409" y="819"/>
                    </a:lnTo>
                    <a:lnTo>
                      <a:pt x="3409" y="838"/>
                    </a:lnTo>
                    <a:lnTo>
                      <a:pt x="3409" y="858"/>
                    </a:lnTo>
                    <a:lnTo>
                      <a:pt x="3390" y="858"/>
                    </a:lnTo>
                    <a:lnTo>
                      <a:pt x="3390" y="876"/>
                    </a:lnTo>
                    <a:lnTo>
                      <a:pt x="3352" y="876"/>
                    </a:lnTo>
                    <a:lnTo>
                      <a:pt x="3352" y="895"/>
                    </a:lnTo>
                    <a:lnTo>
                      <a:pt x="3333" y="914"/>
                    </a:lnTo>
                    <a:lnTo>
                      <a:pt x="3314" y="953"/>
                    </a:lnTo>
                    <a:lnTo>
                      <a:pt x="3314" y="1010"/>
                    </a:lnTo>
                    <a:lnTo>
                      <a:pt x="3295" y="1010"/>
                    </a:lnTo>
                    <a:lnTo>
                      <a:pt x="3256" y="972"/>
                    </a:lnTo>
                    <a:lnTo>
                      <a:pt x="3238" y="972"/>
                    </a:lnTo>
                    <a:lnTo>
                      <a:pt x="3238" y="953"/>
                    </a:lnTo>
                    <a:lnTo>
                      <a:pt x="3219" y="934"/>
                    </a:lnTo>
                    <a:lnTo>
                      <a:pt x="3200" y="934"/>
                    </a:lnTo>
                    <a:lnTo>
                      <a:pt x="3180" y="934"/>
                    </a:lnTo>
                    <a:lnTo>
                      <a:pt x="3142" y="934"/>
                    </a:lnTo>
                    <a:lnTo>
                      <a:pt x="3124" y="914"/>
                    </a:lnTo>
                    <a:lnTo>
                      <a:pt x="3104" y="914"/>
                    </a:lnTo>
                    <a:lnTo>
                      <a:pt x="3085" y="934"/>
                    </a:lnTo>
                    <a:lnTo>
                      <a:pt x="3085" y="953"/>
                    </a:lnTo>
                    <a:lnTo>
                      <a:pt x="3066" y="972"/>
                    </a:lnTo>
                    <a:lnTo>
                      <a:pt x="3047" y="972"/>
                    </a:lnTo>
                    <a:lnTo>
                      <a:pt x="3028" y="990"/>
                    </a:lnTo>
                    <a:lnTo>
                      <a:pt x="3047" y="990"/>
                    </a:lnTo>
                    <a:lnTo>
                      <a:pt x="3047" y="1010"/>
                    </a:lnTo>
                    <a:lnTo>
                      <a:pt x="3028" y="1029"/>
                    </a:lnTo>
                    <a:lnTo>
                      <a:pt x="2990" y="1048"/>
                    </a:lnTo>
                    <a:lnTo>
                      <a:pt x="2971" y="1067"/>
                    </a:lnTo>
                    <a:lnTo>
                      <a:pt x="2971" y="1086"/>
                    </a:lnTo>
                    <a:lnTo>
                      <a:pt x="2933" y="1105"/>
                    </a:lnTo>
                    <a:lnTo>
                      <a:pt x="2857" y="1124"/>
                    </a:lnTo>
                    <a:lnTo>
                      <a:pt x="2838" y="1143"/>
                    </a:lnTo>
                    <a:lnTo>
                      <a:pt x="2857" y="1162"/>
                    </a:lnTo>
                    <a:lnTo>
                      <a:pt x="2857" y="1181"/>
                    </a:lnTo>
                    <a:lnTo>
                      <a:pt x="2875" y="1200"/>
                    </a:lnTo>
                    <a:lnTo>
                      <a:pt x="2875" y="1219"/>
                    </a:lnTo>
                    <a:lnTo>
                      <a:pt x="2875" y="1239"/>
                    </a:lnTo>
                    <a:lnTo>
                      <a:pt x="2875" y="1257"/>
                    </a:lnTo>
                    <a:lnTo>
                      <a:pt x="2875" y="1276"/>
                    </a:lnTo>
                    <a:lnTo>
                      <a:pt x="2857" y="1295"/>
                    </a:lnTo>
                    <a:lnTo>
                      <a:pt x="2838" y="1315"/>
                    </a:lnTo>
                    <a:lnTo>
                      <a:pt x="2857" y="1334"/>
                    </a:lnTo>
                    <a:lnTo>
                      <a:pt x="2875" y="1353"/>
                    </a:lnTo>
                    <a:lnTo>
                      <a:pt x="2875" y="1391"/>
                    </a:lnTo>
                    <a:lnTo>
                      <a:pt x="2895" y="1410"/>
                    </a:lnTo>
                    <a:lnTo>
                      <a:pt x="2914" y="1429"/>
                    </a:lnTo>
                    <a:lnTo>
                      <a:pt x="2933" y="1429"/>
                    </a:lnTo>
                    <a:lnTo>
                      <a:pt x="2933" y="1448"/>
                    </a:lnTo>
                    <a:lnTo>
                      <a:pt x="2914" y="1467"/>
                    </a:lnTo>
                    <a:lnTo>
                      <a:pt x="2895" y="1486"/>
                    </a:lnTo>
                    <a:lnTo>
                      <a:pt x="2875" y="1486"/>
                    </a:lnTo>
                    <a:lnTo>
                      <a:pt x="2857" y="1486"/>
                    </a:lnTo>
                    <a:lnTo>
                      <a:pt x="2838" y="1486"/>
                    </a:lnTo>
                    <a:lnTo>
                      <a:pt x="2819" y="1486"/>
                    </a:lnTo>
                    <a:lnTo>
                      <a:pt x="2780" y="1486"/>
                    </a:lnTo>
                    <a:lnTo>
                      <a:pt x="2761" y="1467"/>
                    </a:lnTo>
                    <a:lnTo>
                      <a:pt x="2743" y="1448"/>
                    </a:lnTo>
                    <a:lnTo>
                      <a:pt x="2723" y="1448"/>
                    </a:lnTo>
                    <a:lnTo>
                      <a:pt x="2704" y="1429"/>
                    </a:lnTo>
                    <a:lnTo>
                      <a:pt x="2685" y="1448"/>
                    </a:lnTo>
                    <a:lnTo>
                      <a:pt x="2647" y="1448"/>
                    </a:lnTo>
                    <a:lnTo>
                      <a:pt x="2647" y="1467"/>
                    </a:lnTo>
                    <a:lnTo>
                      <a:pt x="2628" y="1467"/>
                    </a:lnTo>
                    <a:lnTo>
                      <a:pt x="2609" y="1448"/>
                    </a:lnTo>
                    <a:lnTo>
                      <a:pt x="2590" y="1448"/>
                    </a:lnTo>
                    <a:lnTo>
                      <a:pt x="2571" y="1448"/>
                    </a:lnTo>
                    <a:lnTo>
                      <a:pt x="2514" y="1486"/>
                    </a:lnTo>
                    <a:lnTo>
                      <a:pt x="2495" y="1486"/>
                    </a:lnTo>
                    <a:lnTo>
                      <a:pt x="2476" y="1486"/>
                    </a:lnTo>
                    <a:lnTo>
                      <a:pt x="2457" y="1486"/>
                    </a:lnTo>
                    <a:lnTo>
                      <a:pt x="2438" y="1486"/>
                    </a:lnTo>
                    <a:lnTo>
                      <a:pt x="2399" y="1505"/>
                    </a:lnTo>
                    <a:lnTo>
                      <a:pt x="2381" y="1505"/>
                    </a:lnTo>
                    <a:lnTo>
                      <a:pt x="2362" y="1524"/>
                    </a:lnTo>
                    <a:lnTo>
                      <a:pt x="2342" y="1505"/>
                    </a:lnTo>
                    <a:lnTo>
                      <a:pt x="2323" y="1486"/>
                    </a:lnTo>
                    <a:lnTo>
                      <a:pt x="2304" y="1486"/>
                    </a:lnTo>
                    <a:lnTo>
                      <a:pt x="2304" y="1467"/>
                    </a:lnTo>
                    <a:lnTo>
                      <a:pt x="2304" y="1448"/>
                    </a:lnTo>
                    <a:lnTo>
                      <a:pt x="2304" y="1429"/>
                    </a:lnTo>
                    <a:lnTo>
                      <a:pt x="2285" y="1410"/>
                    </a:lnTo>
                    <a:lnTo>
                      <a:pt x="2266" y="1391"/>
                    </a:lnTo>
                    <a:lnTo>
                      <a:pt x="2247" y="1410"/>
                    </a:lnTo>
                    <a:lnTo>
                      <a:pt x="2228" y="1391"/>
                    </a:lnTo>
                    <a:lnTo>
                      <a:pt x="2209" y="1410"/>
                    </a:lnTo>
                    <a:lnTo>
                      <a:pt x="2190" y="1448"/>
                    </a:lnTo>
                    <a:lnTo>
                      <a:pt x="2171" y="1448"/>
                    </a:lnTo>
                    <a:lnTo>
                      <a:pt x="2152" y="1448"/>
                    </a:lnTo>
                    <a:lnTo>
                      <a:pt x="2133" y="1448"/>
                    </a:lnTo>
                    <a:lnTo>
                      <a:pt x="2133" y="1429"/>
                    </a:lnTo>
                    <a:lnTo>
                      <a:pt x="2133" y="1410"/>
                    </a:lnTo>
                    <a:lnTo>
                      <a:pt x="2114" y="1410"/>
                    </a:lnTo>
                    <a:lnTo>
                      <a:pt x="2095" y="1391"/>
                    </a:lnTo>
                    <a:lnTo>
                      <a:pt x="2057" y="1410"/>
                    </a:lnTo>
                    <a:lnTo>
                      <a:pt x="2037" y="1391"/>
                    </a:lnTo>
                    <a:lnTo>
                      <a:pt x="2018" y="1353"/>
                    </a:lnTo>
                    <a:lnTo>
                      <a:pt x="2000" y="1334"/>
                    </a:lnTo>
                    <a:lnTo>
                      <a:pt x="1981" y="1315"/>
                    </a:lnTo>
                    <a:lnTo>
                      <a:pt x="1961" y="1315"/>
                    </a:lnTo>
                    <a:lnTo>
                      <a:pt x="1942" y="1334"/>
                    </a:lnTo>
                    <a:lnTo>
                      <a:pt x="1923" y="1353"/>
                    </a:lnTo>
                    <a:lnTo>
                      <a:pt x="1923" y="1391"/>
                    </a:lnTo>
                    <a:lnTo>
                      <a:pt x="1904" y="1410"/>
                    </a:lnTo>
                    <a:lnTo>
                      <a:pt x="1885" y="1429"/>
                    </a:lnTo>
                    <a:lnTo>
                      <a:pt x="1866" y="1429"/>
                    </a:lnTo>
                    <a:lnTo>
                      <a:pt x="1866" y="1467"/>
                    </a:lnTo>
                    <a:lnTo>
                      <a:pt x="1885" y="1505"/>
                    </a:lnTo>
                    <a:lnTo>
                      <a:pt x="1904" y="1524"/>
                    </a:lnTo>
                    <a:lnTo>
                      <a:pt x="1904" y="1562"/>
                    </a:lnTo>
                    <a:lnTo>
                      <a:pt x="1923" y="1581"/>
                    </a:lnTo>
                    <a:lnTo>
                      <a:pt x="1942" y="1581"/>
                    </a:lnTo>
                    <a:lnTo>
                      <a:pt x="1942" y="1600"/>
                    </a:lnTo>
                    <a:lnTo>
                      <a:pt x="1942" y="1620"/>
                    </a:lnTo>
                    <a:lnTo>
                      <a:pt x="1961" y="1638"/>
                    </a:lnTo>
                    <a:lnTo>
                      <a:pt x="1961" y="1657"/>
                    </a:lnTo>
                    <a:lnTo>
                      <a:pt x="1961" y="1676"/>
                    </a:lnTo>
                    <a:lnTo>
                      <a:pt x="1942" y="1676"/>
                    </a:lnTo>
                    <a:lnTo>
                      <a:pt x="1942" y="1696"/>
                    </a:lnTo>
                    <a:lnTo>
                      <a:pt x="1942" y="1715"/>
                    </a:lnTo>
                    <a:lnTo>
                      <a:pt x="1942" y="1752"/>
                    </a:lnTo>
                    <a:lnTo>
                      <a:pt x="1942" y="1772"/>
                    </a:lnTo>
                    <a:lnTo>
                      <a:pt x="1961" y="1791"/>
                    </a:lnTo>
                    <a:lnTo>
                      <a:pt x="1981" y="1791"/>
                    </a:lnTo>
                    <a:lnTo>
                      <a:pt x="1981" y="1810"/>
                    </a:lnTo>
                    <a:lnTo>
                      <a:pt x="2000" y="1829"/>
                    </a:lnTo>
                    <a:lnTo>
                      <a:pt x="1981" y="1848"/>
                    </a:lnTo>
                    <a:lnTo>
                      <a:pt x="1961" y="1867"/>
                    </a:lnTo>
                    <a:lnTo>
                      <a:pt x="1961" y="1886"/>
                    </a:lnTo>
                    <a:lnTo>
                      <a:pt x="1981" y="1924"/>
                    </a:lnTo>
                    <a:lnTo>
                      <a:pt x="1981" y="1943"/>
                    </a:lnTo>
                    <a:lnTo>
                      <a:pt x="1981" y="1962"/>
                    </a:lnTo>
                    <a:lnTo>
                      <a:pt x="1981" y="1981"/>
                    </a:lnTo>
                    <a:lnTo>
                      <a:pt x="1961" y="1981"/>
                    </a:lnTo>
                    <a:lnTo>
                      <a:pt x="1942" y="2000"/>
                    </a:lnTo>
                    <a:lnTo>
                      <a:pt x="1942" y="1981"/>
                    </a:lnTo>
                    <a:lnTo>
                      <a:pt x="1923" y="1981"/>
                    </a:lnTo>
                    <a:lnTo>
                      <a:pt x="1885" y="1943"/>
                    </a:lnTo>
                    <a:lnTo>
                      <a:pt x="1866" y="1943"/>
                    </a:lnTo>
                    <a:lnTo>
                      <a:pt x="1847" y="1962"/>
                    </a:lnTo>
                    <a:lnTo>
                      <a:pt x="1828" y="1962"/>
                    </a:lnTo>
                    <a:lnTo>
                      <a:pt x="1828" y="1981"/>
                    </a:lnTo>
                    <a:lnTo>
                      <a:pt x="1809" y="1981"/>
                    </a:lnTo>
                    <a:lnTo>
                      <a:pt x="1771" y="2000"/>
                    </a:lnTo>
                    <a:lnTo>
                      <a:pt x="1752" y="2000"/>
                    </a:lnTo>
                    <a:lnTo>
                      <a:pt x="1733" y="2000"/>
                    </a:lnTo>
                    <a:lnTo>
                      <a:pt x="1733" y="1981"/>
                    </a:lnTo>
                    <a:lnTo>
                      <a:pt x="1714" y="1981"/>
                    </a:lnTo>
                    <a:lnTo>
                      <a:pt x="1637" y="1981"/>
                    </a:lnTo>
                    <a:lnTo>
                      <a:pt x="1619" y="1981"/>
                    </a:lnTo>
                    <a:lnTo>
                      <a:pt x="1600" y="2000"/>
                    </a:lnTo>
                    <a:lnTo>
                      <a:pt x="1580" y="2000"/>
                    </a:lnTo>
                    <a:lnTo>
                      <a:pt x="1561" y="2019"/>
                    </a:lnTo>
                    <a:lnTo>
                      <a:pt x="1485" y="2019"/>
                    </a:lnTo>
                    <a:lnTo>
                      <a:pt x="1466" y="2019"/>
                    </a:lnTo>
                    <a:lnTo>
                      <a:pt x="1466" y="2038"/>
                    </a:lnTo>
                    <a:lnTo>
                      <a:pt x="1466" y="2057"/>
                    </a:lnTo>
                    <a:lnTo>
                      <a:pt x="1466" y="2096"/>
                    </a:lnTo>
                    <a:lnTo>
                      <a:pt x="1409" y="2114"/>
                    </a:lnTo>
                    <a:lnTo>
                      <a:pt x="1371" y="2133"/>
                    </a:lnTo>
                    <a:lnTo>
                      <a:pt x="1352" y="2133"/>
                    </a:lnTo>
                    <a:lnTo>
                      <a:pt x="1333" y="2114"/>
                    </a:lnTo>
                    <a:lnTo>
                      <a:pt x="1314" y="2114"/>
                    </a:lnTo>
                    <a:lnTo>
                      <a:pt x="1295" y="2096"/>
                    </a:lnTo>
                    <a:lnTo>
                      <a:pt x="1295" y="2077"/>
                    </a:lnTo>
                    <a:lnTo>
                      <a:pt x="1275" y="2077"/>
                    </a:lnTo>
                    <a:lnTo>
                      <a:pt x="1257" y="2077"/>
                    </a:lnTo>
                    <a:lnTo>
                      <a:pt x="1257" y="2057"/>
                    </a:lnTo>
                    <a:lnTo>
                      <a:pt x="1238" y="2057"/>
                    </a:lnTo>
                    <a:lnTo>
                      <a:pt x="1238" y="2038"/>
                    </a:lnTo>
                    <a:lnTo>
                      <a:pt x="1238" y="2019"/>
                    </a:lnTo>
                    <a:lnTo>
                      <a:pt x="1219" y="2019"/>
                    </a:lnTo>
                    <a:lnTo>
                      <a:pt x="1161" y="2038"/>
                    </a:lnTo>
                    <a:lnTo>
                      <a:pt x="1123" y="2019"/>
                    </a:lnTo>
                    <a:lnTo>
                      <a:pt x="1104" y="2019"/>
                    </a:lnTo>
                    <a:lnTo>
                      <a:pt x="1104" y="2057"/>
                    </a:lnTo>
                    <a:lnTo>
                      <a:pt x="1104" y="2077"/>
                    </a:lnTo>
                    <a:lnTo>
                      <a:pt x="1085" y="2096"/>
                    </a:lnTo>
                    <a:lnTo>
                      <a:pt x="1066" y="2096"/>
                    </a:lnTo>
                    <a:lnTo>
                      <a:pt x="1047" y="2114"/>
                    </a:lnTo>
                    <a:lnTo>
                      <a:pt x="1028" y="2114"/>
                    </a:lnTo>
                    <a:lnTo>
                      <a:pt x="971" y="2133"/>
                    </a:lnTo>
                    <a:lnTo>
                      <a:pt x="971" y="2153"/>
                    </a:lnTo>
                    <a:lnTo>
                      <a:pt x="971" y="2172"/>
                    </a:lnTo>
                    <a:lnTo>
                      <a:pt x="971" y="2191"/>
                    </a:lnTo>
                    <a:lnTo>
                      <a:pt x="990" y="2191"/>
                    </a:lnTo>
                    <a:lnTo>
                      <a:pt x="990" y="2248"/>
                    </a:lnTo>
                    <a:lnTo>
                      <a:pt x="990" y="2267"/>
                    </a:lnTo>
                    <a:lnTo>
                      <a:pt x="990" y="2286"/>
                    </a:lnTo>
                    <a:lnTo>
                      <a:pt x="971" y="2286"/>
                    </a:lnTo>
                    <a:lnTo>
                      <a:pt x="952" y="2286"/>
                    </a:lnTo>
                    <a:lnTo>
                      <a:pt x="933" y="2267"/>
                    </a:lnTo>
                    <a:lnTo>
                      <a:pt x="914" y="2267"/>
                    </a:lnTo>
                    <a:lnTo>
                      <a:pt x="894" y="2267"/>
                    </a:lnTo>
                    <a:lnTo>
                      <a:pt x="876" y="2286"/>
                    </a:lnTo>
                    <a:lnTo>
                      <a:pt x="857" y="2305"/>
                    </a:lnTo>
                    <a:lnTo>
                      <a:pt x="838" y="2305"/>
                    </a:lnTo>
                    <a:lnTo>
                      <a:pt x="818" y="2305"/>
                    </a:lnTo>
                    <a:lnTo>
                      <a:pt x="818" y="2324"/>
                    </a:lnTo>
                    <a:lnTo>
                      <a:pt x="799" y="2324"/>
                    </a:lnTo>
                    <a:lnTo>
                      <a:pt x="799" y="2343"/>
                    </a:lnTo>
                    <a:lnTo>
                      <a:pt x="780" y="2343"/>
                    </a:lnTo>
                    <a:lnTo>
                      <a:pt x="762" y="2343"/>
                    </a:lnTo>
                    <a:lnTo>
                      <a:pt x="742" y="2381"/>
                    </a:lnTo>
                    <a:lnTo>
                      <a:pt x="742" y="2400"/>
                    </a:lnTo>
                    <a:lnTo>
                      <a:pt x="723" y="2400"/>
                    </a:lnTo>
                    <a:lnTo>
                      <a:pt x="704" y="2419"/>
                    </a:lnTo>
                    <a:lnTo>
                      <a:pt x="742" y="2458"/>
                    </a:lnTo>
                    <a:lnTo>
                      <a:pt x="742" y="2477"/>
                    </a:lnTo>
                    <a:lnTo>
                      <a:pt x="723" y="2495"/>
                    </a:lnTo>
                    <a:lnTo>
                      <a:pt x="704" y="2495"/>
                    </a:lnTo>
                    <a:lnTo>
                      <a:pt x="685" y="2495"/>
                    </a:lnTo>
                    <a:lnTo>
                      <a:pt x="666" y="2495"/>
                    </a:lnTo>
                    <a:lnTo>
                      <a:pt x="628" y="2534"/>
                    </a:lnTo>
                    <a:lnTo>
                      <a:pt x="609" y="2553"/>
                    </a:lnTo>
                    <a:lnTo>
                      <a:pt x="590" y="2553"/>
                    </a:lnTo>
                    <a:lnTo>
                      <a:pt x="590" y="2534"/>
                    </a:lnTo>
                    <a:lnTo>
                      <a:pt x="571" y="2514"/>
                    </a:lnTo>
                    <a:lnTo>
                      <a:pt x="571" y="2495"/>
                    </a:lnTo>
                    <a:lnTo>
                      <a:pt x="552" y="2495"/>
                    </a:lnTo>
                    <a:lnTo>
                      <a:pt x="552" y="2477"/>
                    </a:lnTo>
                    <a:lnTo>
                      <a:pt x="552" y="2458"/>
                    </a:lnTo>
                    <a:lnTo>
                      <a:pt x="533" y="2458"/>
                    </a:lnTo>
                    <a:lnTo>
                      <a:pt x="495" y="2458"/>
                    </a:lnTo>
                    <a:lnTo>
                      <a:pt x="476" y="2438"/>
                    </a:lnTo>
                    <a:lnTo>
                      <a:pt x="457" y="2438"/>
                    </a:lnTo>
                    <a:lnTo>
                      <a:pt x="437" y="2419"/>
                    </a:lnTo>
                    <a:lnTo>
                      <a:pt x="437" y="2438"/>
                    </a:lnTo>
                    <a:lnTo>
                      <a:pt x="418" y="2477"/>
                    </a:lnTo>
                    <a:lnTo>
                      <a:pt x="418" y="2495"/>
                    </a:lnTo>
                    <a:lnTo>
                      <a:pt x="399" y="2514"/>
                    </a:lnTo>
                    <a:lnTo>
                      <a:pt x="381" y="2514"/>
                    </a:lnTo>
                    <a:lnTo>
                      <a:pt x="381" y="2534"/>
                    </a:lnTo>
                    <a:lnTo>
                      <a:pt x="361" y="2534"/>
                    </a:lnTo>
                    <a:lnTo>
                      <a:pt x="342" y="2553"/>
                    </a:lnTo>
                    <a:lnTo>
                      <a:pt x="342" y="2572"/>
                    </a:lnTo>
                    <a:lnTo>
                      <a:pt x="323" y="2572"/>
                    </a:lnTo>
                    <a:lnTo>
                      <a:pt x="304" y="2553"/>
                    </a:lnTo>
                    <a:lnTo>
                      <a:pt x="304" y="2534"/>
                    </a:lnTo>
                    <a:lnTo>
                      <a:pt x="285" y="2534"/>
                    </a:lnTo>
                    <a:lnTo>
                      <a:pt x="285" y="2553"/>
                    </a:lnTo>
                    <a:lnTo>
                      <a:pt x="266" y="2572"/>
                    </a:lnTo>
                    <a:lnTo>
                      <a:pt x="266" y="2591"/>
                    </a:lnTo>
                    <a:lnTo>
                      <a:pt x="247" y="2591"/>
                    </a:lnTo>
                    <a:lnTo>
                      <a:pt x="228" y="2591"/>
                    </a:lnTo>
                    <a:lnTo>
                      <a:pt x="228" y="2572"/>
                    </a:lnTo>
                    <a:lnTo>
                      <a:pt x="209" y="2572"/>
                    </a:lnTo>
                    <a:lnTo>
                      <a:pt x="190" y="2572"/>
                    </a:lnTo>
                    <a:lnTo>
                      <a:pt x="190" y="2591"/>
                    </a:lnTo>
                    <a:lnTo>
                      <a:pt x="171" y="2629"/>
                    </a:lnTo>
                    <a:lnTo>
                      <a:pt x="171" y="2648"/>
                    </a:lnTo>
                    <a:lnTo>
                      <a:pt x="190" y="2648"/>
                    </a:lnTo>
                    <a:lnTo>
                      <a:pt x="209" y="2629"/>
                    </a:lnTo>
                    <a:lnTo>
                      <a:pt x="228" y="2629"/>
                    </a:lnTo>
                    <a:lnTo>
                      <a:pt x="228" y="2648"/>
                    </a:lnTo>
                    <a:lnTo>
                      <a:pt x="228" y="2667"/>
                    </a:lnTo>
                    <a:lnTo>
                      <a:pt x="247" y="2667"/>
                    </a:lnTo>
                    <a:lnTo>
                      <a:pt x="247" y="2686"/>
                    </a:lnTo>
                    <a:lnTo>
                      <a:pt x="266" y="2686"/>
                    </a:lnTo>
                    <a:lnTo>
                      <a:pt x="285" y="2686"/>
                    </a:lnTo>
                    <a:lnTo>
                      <a:pt x="285" y="2705"/>
                    </a:lnTo>
                    <a:lnTo>
                      <a:pt x="285" y="2724"/>
                    </a:lnTo>
                    <a:lnTo>
                      <a:pt x="304" y="2724"/>
                    </a:lnTo>
                    <a:lnTo>
                      <a:pt x="304" y="2743"/>
                    </a:lnTo>
                    <a:lnTo>
                      <a:pt x="323" y="2743"/>
                    </a:lnTo>
                    <a:lnTo>
                      <a:pt x="342" y="2743"/>
                    </a:lnTo>
                    <a:lnTo>
                      <a:pt x="342" y="2762"/>
                    </a:lnTo>
                    <a:lnTo>
                      <a:pt x="323" y="2781"/>
                    </a:lnTo>
                    <a:lnTo>
                      <a:pt x="304" y="2781"/>
                    </a:lnTo>
                    <a:lnTo>
                      <a:pt x="285" y="2781"/>
                    </a:lnTo>
                    <a:lnTo>
                      <a:pt x="266" y="2800"/>
                    </a:lnTo>
                    <a:lnTo>
                      <a:pt x="266" y="2819"/>
                    </a:lnTo>
                    <a:lnTo>
                      <a:pt x="285" y="2839"/>
                    </a:lnTo>
                    <a:lnTo>
                      <a:pt x="285" y="2857"/>
                    </a:lnTo>
                    <a:lnTo>
                      <a:pt x="304" y="2857"/>
                    </a:lnTo>
                    <a:lnTo>
                      <a:pt x="304" y="2876"/>
                    </a:lnTo>
                    <a:lnTo>
                      <a:pt x="285" y="2895"/>
                    </a:lnTo>
                    <a:lnTo>
                      <a:pt x="304" y="2915"/>
                    </a:lnTo>
                    <a:lnTo>
                      <a:pt x="323" y="2915"/>
                    </a:lnTo>
                    <a:lnTo>
                      <a:pt x="323" y="2895"/>
                    </a:lnTo>
                    <a:lnTo>
                      <a:pt x="342" y="2895"/>
                    </a:lnTo>
                    <a:lnTo>
                      <a:pt x="361" y="2895"/>
                    </a:lnTo>
                    <a:lnTo>
                      <a:pt x="457" y="2953"/>
                    </a:lnTo>
                    <a:lnTo>
                      <a:pt x="476" y="2953"/>
                    </a:lnTo>
                    <a:lnTo>
                      <a:pt x="476" y="2971"/>
                    </a:lnTo>
                    <a:lnTo>
                      <a:pt x="495" y="2971"/>
                    </a:lnTo>
                    <a:lnTo>
                      <a:pt x="495" y="2991"/>
                    </a:lnTo>
                    <a:lnTo>
                      <a:pt x="495" y="3010"/>
                    </a:lnTo>
                    <a:lnTo>
                      <a:pt x="495" y="3029"/>
                    </a:lnTo>
                    <a:lnTo>
                      <a:pt x="495" y="3067"/>
                    </a:lnTo>
                    <a:lnTo>
                      <a:pt x="495" y="3124"/>
                    </a:lnTo>
                    <a:lnTo>
                      <a:pt x="476" y="3143"/>
                    </a:lnTo>
                    <a:lnTo>
                      <a:pt x="476" y="3162"/>
                    </a:lnTo>
                    <a:lnTo>
                      <a:pt x="418" y="3162"/>
                    </a:lnTo>
                    <a:lnTo>
                      <a:pt x="399" y="3162"/>
                    </a:lnTo>
                    <a:lnTo>
                      <a:pt x="399" y="3181"/>
                    </a:lnTo>
                    <a:lnTo>
                      <a:pt x="381" y="3181"/>
                    </a:lnTo>
                    <a:lnTo>
                      <a:pt x="381" y="3200"/>
                    </a:lnTo>
                    <a:lnTo>
                      <a:pt x="381" y="3220"/>
                    </a:lnTo>
                    <a:lnTo>
                      <a:pt x="399" y="3220"/>
                    </a:lnTo>
                    <a:lnTo>
                      <a:pt x="418" y="3220"/>
                    </a:lnTo>
                    <a:lnTo>
                      <a:pt x="437" y="3238"/>
                    </a:lnTo>
                    <a:lnTo>
                      <a:pt x="437" y="3257"/>
                    </a:lnTo>
                    <a:lnTo>
                      <a:pt x="437" y="3296"/>
                    </a:lnTo>
                    <a:lnTo>
                      <a:pt x="418" y="3315"/>
                    </a:lnTo>
                    <a:lnTo>
                      <a:pt x="418" y="3334"/>
                    </a:lnTo>
                    <a:lnTo>
                      <a:pt x="399" y="3372"/>
                    </a:lnTo>
                    <a:lnTo>
                      <a:pt x="381" y="3410"/>
                    </a:lnTo>
                    <a:lnTo>
                      <a:pt x="342" y="3467"/>
                    </a:lnTo>
                    <a:lnTo>
                      <a:pt x="361" y="3486"/>
                    </a:lnTo>
                    <a:lnTo>
                      <a:pt x="361" y="3505"/>
                    </a:lnTo>
                    <a:lnTo>
                      <a:pt x="361" y="3524"/>
                    </a:lnTo>
                    <a:lnTo>
                      <a:pt x="323" y="3562"/>
                    </a:lnTo>
                    <a:lnTo>
                      <a:pt x="304" y="3601"/>
                    </a:lnTo>
                    <a:lnTo>
                      <a:pt x="304" y="3619"/>
                    </a:lnTo>
                    <a:lnTo>
                      <a:pt x="266" y="3638"/>
                    </a:lnTo>
                    <a:lnTo>
                      <a:pt x="247" y="3657"/>
                    </a:lnTo>
                    <a:lnTo>
                      <a:pt x="209" y="3657"/>
                    </a:lnTo>
                    <a:lnTo>
                      <a:pt x="171" y="3657"/>
                    </a:lnTo>
                    <a:lnTo>
                      <a:pt x="152" y="3657"/>
                    </a:lnTo>
                    <a:lnTo>
                      <a:pt x="152" y="3638"/>
                    </a:lnTo>
                    <a:lnTo>
                      <a:pt x="152" y="3619"/>
                    </a:lnTo>
                    <a:lnTo>
                      <a:pt x="152" y="3601"/>
                    </a:lnTo>
                    <a:lnTo>
                      <a:pt x="133" y="3601"/>
                    </a:lnTo>
                    <a:lnTo>
                      <a:pt x="114" y="3601"/>
                    </a:lnTo>
                    <a:lnTo>
                      <a:pt x="56" y="3657"/>
                    </a:lnTo>
                    <a:lnTo>
                      <a:pt x="37" y="3677"/>
                    </a:lnTo>
                    <a:lnTo>
                      <a:pt x="37" y="3696"/>
                    </a:lnTo>
                    <a:lnTo>
                      <a:pt x="37" y="3715"/>
                    </a:lnTo>
                    <a:lnTo>
                      <a:pt x="19" y="3715"/>
                    </a:lnTo>
                    <a:lnTo>
                      <a:pt x="0" y="3733"/>
                    </a:lnTo>
                    <a:lnTo>
                      <a:pt x="19" y="3753"/>
                    </a:lnTo>
                    <a:lnTo>
                      <a:pt x="19" y="3772"/>
                    </a:lnTo>
                    <a:lnTo>
                      <a:pt x="37" y="3772"/>
                    </a:lnTo>
                    <a:lnTo>
                      <a:pt x="56" y="3772"/>
                    </a:lnTo>
                    <a:lnTo>
                      <a:pt x="76" y="3772"/>
                    </a:lnTo>
                    <a:lnTo>
                      <a:pt x="95" y="3753"/>
                    </a:lnTo>
                    <a:lnTo>
                      <a:pt x="114" y="3753"/>
                    </a:lnTo>
                    <a:lnTo>
                      <a:pt x="133" y="3753"/>
                    </a:lnTo>
                    <a:lnTo>
                      <a:pt x="171" y="3791"/>
                    </a:lnTo>
                    <a:lnTo>
                      <a:pt x="190" y="3791"/>
                    </a:lnTo>
                    <a:lnTo>
                      <a:pt x="190" y="3810"/>
                    </a:lnTo>
                    <a:lnTo>
                      <a:pt x="190" y="3848"/>
                    </a:lnTo>
                    <a:lnTo>
                      <a:pt x="209" y="3905"/>
                    </a:lnTo>
                    <a:lnTo>
                      <a:pt x="209" y="3924"/>
                    </a:lnTo>
                    <a:lnTo>
                      <a:pt x="209" y="3962"/>
                    </a:lnTo>
                    <a:lnTo>
                      <a:pt x="190" y="3962"/>
                    </a:lnTo>
                    <a:lnTo>
                      <a:pt x="190" y="4000"/>
                    </a:lnTo>
                    <a:lnTo>
                      <a:pt x="190" y="4019"/>
                    </a:lnTo>
                    <a:lnTo>
                      <a:pt x="209" y="4038"/>
                    </a:lnTo>
                    <a:lnTo>
                      <a:pt x="209" y="4058"/>
                    </a:lnTo>
                    <a:lnTo>
                      <a:pt x="209" y="4077"/>
                    </a:lnTo>
                    <a:lnTo>
                      <a:pt x="209" y="4095"/>
                    </a:lnTo>
                    <a:lnTo>
                      <a:pt x="209" y="4114"/>
                    </a:lnTo>
                    <a:lnTo>
                      <a:pt x="228" y="4114"/>
                    </a:lnTo>
                    <a:lnTo>
                      <a:pt x="266" y="4153"/>
                    </a:lnTo>
                    <a:lnTo>
                      <a:pt x="266" y="4172"/>
                    </a:lnTo>
                    <a:lnTo>
                      <a:pt x="266" y="4191"/>
                    </a:lnTo>
                    <a:lnTo>
                      <a:pt x="266" y="4229"/>
                    </a:lnTo>
                    <a:lnTo>
                      <a:pt x="266" y="4248"/>
                    </a:lnTo>
                    <a:lnTo>
                      <a:pt x="247" y="4267"/>
                    </a:lnTo>
                    <a:lnTo>
                      <a:pt x="209" y="4286"/>
                    </a:lnTo>
                    <a:lnTo>
                      <a:pt x="190" y="4286"/>
                    </a:lnTo>
                    <a:lnTo>
                      <a:pt x="190" y="4305"/>
                    </a:lnTo>
                    <a:lnTo>
                      <a:pt x="209" y="4324"/>
                    </a:lnTo>
                    <a:lnTo>
                      <a:pt x="247" y="4343"/>
                    </a:lnTo>
                    <a:lnTo>
                      <a:pt x="247" y="4362"/>
                    </a:lnTo>
                    <a:lnTo>
                      <a:pt x="266" y="4362"/>
                    </a:lnTo>
                    <a:lnTo>
                      <a:pt x="266" y="4381"/>
                    </a:lnTo>
                    <a:lnTo>
                      <a:pt x="247" y="4400"/>
                    </a:lnTo>
                    <a:lnTo>
                      <a:pt x="228" y="4458"/>
                    </a:lnTo>
                    <a:lnTo>
                      <a:pt x="228" y="4476"/>
                    </a:lnTo>
                    <a:lnTo>
                      <a:pt x="209" y="4495"/>
                    </a:lnTo>
                    <a:lnTo>
                      <a:pt x="209" y="4515"/>
                    </a:lnTo>
                    <a:lnTo>
                      <a:pt x="228" y="4553"/>
                    </a:lnTo>
                    <a:lnTo>
                      <a:pt x="228" y="4572"/>
                    </a:lnTo>
                    <a:lnTo>
                      <a:pt x="228" y="4591"/>
                    </a:lnTo>
                    <a:lnTo>
                      <a:pt x="209" y="4610"/>
                    </a:lnTo>
                    <a:lnTo>
                      <a:pt x="209" y="4648"/>
                    </a:lnTo>
                    <a:lnTo>
                      <a:pt x="190" y="4667"/>
                    </a:lnTo>
                    <a:lnTo>
                      <a:pt x="171" y="4686"/>
                    </a:lnTo>
                    <a:lnTo>
                      <a:pt x="152" y="4705"/>
                    </a:lnTo>
                    <a:lnTo>
                      <a:pt x="133" y="4705"/>
                    </a:lnTo>
                    <a:lnTo>
                      <a:pt x="114" y="4705"/>
                    </a:lnTo>
                    <a:lnTo>
                      <a:pt x="95" y="4705"/>
                    </a:lnTo>
                    <a:lnTo>
                      <a:pt x="76" y="4705"/>
                    </a:lnTo>
                    <a:lnTo>
                      <a:pt x="76" y="4724"/>
                    </a:lnTo>
                    <a:lnTo>
                      <a:pt x="37" y="4743"/>
                    </a:lnTo>
                    <a:lnTo>
                      <a:pt x="0" y="4762"/>
                    </a:lnTo>
                    <a:lnTo>
                      <a:pt x="19" y="4800"/>
                    </a:lnTo>
                    <a:lnTo>
                      <a:pt x="19" y="4820"/>
                    </a:lnTo>
                    <a:lnTo>
                      <a:pt x="37" y="4820"/>
                    </a:lnTo>
                    <a:lnTo>
                      <a:pt x="56" y="4820"/>
                    </a:lnTo>
                    <a:lnTo>
                      <a:pt x="76" y="4800"/>
                    </a:lnTo>
                    <a:lnTo>
                      <a:pt x="95" y="4781"/>
                    </a:lnTo>
                    <a:lnTo>
                      <a:pt x="133" y="4762"/>
                    </a:lnTo>
                    <a:lnTo>
                      <a:pt x="152" y="4743"/>
                    </a:lnTo>
                    <a:lnTo>
                      <a:pt x="152" y="4762"/>
                    </a:lnTo>
                    <a:lnTo>
                      <a:pt x="171" y="4781"/>
                    </a:lnTo>
                    <a:lnTo>
                      <a:pt x="190" y="4781"/>
                    </a:lnTo>
                    <a:lnTo>
                      <a:pt x="190" y="4800"/>
                    </a:lnTo>
                    <a:lnTo>
                      <a:pt x="171" y="4800"/>
                    </a:lnTo>
                    <a:lnTo>
                      <a:pt x="152" y="4800"/>
                    </a:lnTo>
                    <a:lnTo>
                      <a:pt x="133" y="4800"/>
                    </a:lnTo>
                    <a:lnTo>
                      <a:pt x="114" y="4800"/>
                    </a:lnTo>
                    <a:lnTo>
                      <a:pt x="95" y="4820"/>
                    </a:lnTo>
                    <a:lnTo>
                      <a:pt x="95" y="4857"/>
                    </a:lnTo>
                    <a:lnTo>
                      <a:pt x="76" y="4838"/>
                    </a:lnTo>
                    <a:lnTo>
                      <a:pt x="56" y="4838"/>
                    </a:lnTo>
                    <a:lnTo>
                      <a:pt x="37" y="4838"/>
                    </a:lnTo>
                    <a:lnTo>
                      <a:pt x="37" y="4857"/>
                    </a:lnTo>
                    <a:lnTo>
                      <a:pt x="37" y="4876"/>
                    </a:lnTo>
                    <a:lnTo>
                      <a:pt x="19" y="4876"/>
                    </a:lnTo>
                    <a:lnTo>
                      <a:pt x="0" y="4876"/>
                    </a:lnTo>
                    <a:lnTo>
                      <a:pt x="0" y="4896"/>
                    </a:lnTo>
                    <a:lnTo>
                      <a:pt x="19" y="4915"/>
                    </a:lnTo>
                    <a:lnTo>
                      <a:pt x="76" y="4934"/>
                    </a:lnTo>
                    <a:lnTo>
                      <a:pt x="76" y="4952"/>
                    </a:lnTo>
                    <a:lnTo>
                      <a:pt x="95" y="4952"/>
                    </a:lnTo>
                    <a:lnTo>
                      <a:pt x="114" y="4952"/>
                    </a:lnTo>
                    <a:lnTo>
                      <a:pt x="133" y="4991"/>
                    </a:lnTo>
                    <a:lnTo>
                      <a:pt x="152" y="4972"/>
                    </a:lnTo>
                    <a:lnTo>
                      <a:pt x="171" y="4972"/>
                    </a:lnTo>
                    <a:lnTo>
                      <a:pt x="190" y="4972"/>
                    </a:lnTo>
                    <a:lnTo>
                      <a:pt x="209" y="4991"/>
                    </a:lnTo>
                    <a:lnTo>
                      <a:pt x="228" y="5010"/>
                    </a:lnTo>
                    <a:lnTo>
                      <a:pt x="228" y="5067"/>
                    </a:lnTo>
                    <a:lnTo>
                      <a:pt x="228" y="5086"/>
                    </a:lnTo>
                    <a:lnTo>
                      <a:pt x="228" y="5105"/>
                    </a:lnTo>
                    <a:lnTo>
                      <a:pt x="228" y="5124"/>
                    </a:lnTo>
                    <a:lnTo>
                      <a:pt x="247" y="5143"/>
                    </a:lnTo>
                    <a:lnTo>
                      <a:pt x="266" y="5143"/>
                    </a:lnTo>
                    <a:lnTo>
                      <a:pt x="285" y="5124"/>
                    </a:lnTo>
                    <a:lnTo>
                      <a:pt x="304" y="5124"/>
                    </a:lnTo>
                    <a:lnTo>
                      <a:pt x="323" y="5124"/>
                    </a:lnTo>
                    <a:lnTo>
                      <a:pt x="323" y="5143"/>
                    </a:lnTo>
                    <a:lnTo>
                      <a:pt x="285" y="5143"/>
                    </a:lnTo>
                    <a:lnTo>
                      <a:pt x="266" y="5162"/>
                    </a:lnTo>
                    <a:lnTo>
                      <a:pt x="266" y="5201"/>
                    </a:lnTo>
                    <a:lnTo>
                      <a:pt x="266" y="5238"/>
                    </a:lnTo>
                    <a:lnTo>
                      <a:pt x="285" y="5257"/>
                    </a:lnTo>
                    <a:lnTo>
                      <a:pt x="304" y="5257"/>
                    </a:lnTo>
                    <a:lnTo>
                      <a:pt x="323" y="5238"/>
                    </a:lnTo>
                    <a:lnTo>
                      <a:pt x="323" y="5219"/>
                    </a:lnTo>
                    <a:lnTo>
                      <a:pt x="323" y="5201"/>
                    </a:lnTo>
                    <a:lnTo>
                      <a:pt x="342" y="5181"/>
                    </a:lnTo>
                    <a:lnTo>
                      <a:pt x="342" y="5201"/>
                    </a:lnTo>
                    <a:lnTo>
                      <a:pt x="342" y="5219"/>
                    </a:lnTo>
                    <a:lnTo>
                      <a:pt x="361" y="5219"/>
                    </a:lnTo>
                    <a:lnTo>
                      <a:pt x="361" y="5238"/>
                    </a:lnTo>
                    <a:lnTo>
                      <a:pt x="381" y="5238"/>
                    </a:lnTo>
                    <a:lnTo>
                      <a:pt x="437" y="5315"/>
                    </a:lnTo>
                    <a:lnTo>
                      <a:pt x="399" y="5315"/>
                    </a:lnTo>
                    <a:lnTo>
                      <a:pt x="399" y="5333"/>
                    </a:lnTo>
                    <a:lnTo>
                      <a:pt x="381" y="5333"/>
                    </a:lnTo>
                    <a:lnTo>
                      <a:pt x="361" y="5296"/>
                    </a:lnTo>
                    <a:lnTo>
                      <a:pt x="361" y="5257"/>
                    </a:lnTo>
                    <a:lnTo>
                      <a:pt x="342" y="5238"/>
                    </a:lnTo>
                    <a:lnTo>
                      <a:pt x="342" y="5277"/>
                    </a:lnTo>
                    <a:lnTo>
                      <a:pt x="361" y="5315"/>
                    </a:lnTo>
                    <a:lnTo>
                      <a:pt x="381" y="5372"/>
                    </a:lnTo>
                    <a:lnTo>
                      <a:pt x="381" y="5391"/>
                    </a:lnTo>
                    <a:lnTo>
                      <a:pt x="381" y="5429"/>
                    </a:lnTo>
                    <a:lnTo>
                      <a:pt x="399" y="5448"/>
                    </a:lnTo>
                    <a:lnTo>
                      <a:pt x="399" y="5467"/>
                    </a:lnTo>
                    <a:lnTo>
                      <a:pt x="418" y="5486"/>
                    </a:lnTo>
                    <a:lnTo>
                      <a:pt x="418" y="5543"/>
                    </a:lnTo>
                    <a:lnTo>
                      <a:pt x="437" y="5562"/>
                    </a:lnTo>
                    <a:lnTo>
                      <a:pt x="533" y="5600"/>
                    </a:lnTo>
                    <a:lnTo>
                      <a:pt x="513" y="5619"/>
                    </a:lnTo>
                    <a:lnTo>
                      <a:pt x="495" y="5619"/>
                    </a:lnTo>
                    <a:lnTo>
                      <a:pt x="457" y="5600"/>
                    </a:lnTo>
                    <a:lnTo>
                      <a:pt x="437" y="5600"/>
                    </a:lnTo>
                    <a:lnTo>
                      <a:pt x="437" y="5619"/>
                    </a:lnTo>
                    <a:lnTo>
                      <a:pt x="437" y="5658"/>
                    </a:lnTo>
                    <a:lnTo>
                      <a:pt x="476" y="5696"/>
                    </a:lnTo>
                    <a:lnTo>
                      <a:pt x="495" y="5734"/>
                    </a:lnTo>
                    <a:lnTo>
                      <a:pt x="495" y="5791"/>
                    </a:lnTo>
                    <a:lnTo>
                      <a:pt x="495" y="5810"/>
                    </a:lnTo>
                    <a:lnTo>
                      <a:pt x="513" y="5829"/>
                    </a:lnTo>
                    <a:lnTo>
                      <a:pt x="513" y="5848"/>
                    </a:lnTo>
                    <a:lnTo>
                      <a:pt x="513" y="5886"/>
                    </a:lnTo>
                    <a:lnTo>
                      <a:pt x="513" y="5905"/>
                    </a:lnTo>
                    <a:lnTo>
                      <a:pt x="533" y="5924"/>
                    </a:lnTo>
                    <a:lnTo>
                      <a:pt x="571" y="5981"/>
                    </a:lnTo>
                    <a:lnTo>
                      <a:pt x="590" y="6019"/>
                    </a:lnTo>
                    <a:lnTo>
                      <a:pt x="628" y="6058"/>
                    </a:lnTo>
                    <a:lnTo>
                      <a:pt x="647" y="6115"/>
                    </a:lnTo>
                    <a:lnTo>
                      <a:pt x="666" y="6153"/>
                    </a:lnTo>
                    <a:lnTo>
                      <a:pt x="685" y="6229"/>
                    </a:lnTo>
                    <a:lnTo>
                      <a:pt x="704" y="6343"/>
                    </a:lnTo>
                    <a:lnTo>
                      <a:pt x="723" y="6381"/>
                    </a:lnTo>
                    <a:lnTo>
                      <a:pt x="742" y="6324"/>
                    </a:lnTo>
                    <a:lnTo>
                      <a:pt x="762" y="6324"/>
                    </a:lnTo>
                    <a:lnTo>
                      <a:pt x="780" y="6343"/>
                    </a:lnTo>
                    <a:lnTo>
                      <a:pt x="762" y="6343"/>
                    </a:lnTo>
                    <a:lnTo>
                      <a:pt x="780" y="6362"/>
                    </a:lnTo>
                    <a:lnTo>
                      <a:pt x="799" y="6400"/>
                    </a:lnTo>
                    <a:lnTo>
                      <a:pt x="818" y="6400"/>
                    </a:lnTo>
                    <a:lnTo>
                      <a:pt x="799" y="6420"/>
                    </a:lnTo>
                    <a:lnTo>
                      <a:pt x="780" y="6420"/>
                    </a:lnTo>
                    <a:lnTo>
                      <a:pt x="762" y="6400"/>
                    </a:lnTo>
                    <a:lnTo>
                      <a:pt x="762" y="6420"/>
                    </a:lnTo>
                    <a:lnTo>
                      <a:pt x="742" y="6420"/>
                    </a:lnTo>
                    <a:lnTo>
                      <a:pt x="742" y="6439"/>
                    </a:lnTo>
                    <a:lnTo>
                      <a:pt x="742" y="6457"/>
                    </a:lnTo>
                    <a:lnTo>
                      <a:pt x="742" y="6534"/>
                    </a:lnTo>
                    <a:lnTo>
                      <a:pt x="742" y="6553"/>
                    </a:lnTo>
                    <a:lnTo>
                      <a:pt x="780" y="6648"/>
                    </a:lnTo>
                    <a:lnTo>
                      <a:pt x="780" y="6667"/>
                    </a:lnTo>
                    <a:lnTo>
                      <a:pt x="780" y="6705"/>
                    </a:lnTo>
                    <a:lnTo>
                      <a:pt x="799" y="6705"/>
                    </a:lnTo>
                    <a:lnTo>
                      <a:pt x="780" y="6705"/>
                    </a:lnTo>
                    <a:lnTo>
                      <a:pt x="762" y="6686"/>
                    </a:lnTo>
                    <a:lnTo>
                      <a:pt x="762" y="6648"/>
                    </a:lnTo>
                    <a:lnTo>
                      <a:pt x="762" y="6667"/>
                    </a:lnTo>
                    <a:lnTo>
                      <a:pt x="762" y="6705"/>
                    </a:lnTo>
                    <a:lnTo>
                      <a:pt x="780" y="6743"/>
                    </a:lnTo>
                    <a:lnTo>
                      <a:pt x="762" y="6743"/>
                    </a:lnTo>
                    <a:lnTo>
                      <a:pt x="780" y="6781"/>
                    </a:lnTo>
                    <a:lnTo>
                      <a:pt x="780" y="6801"/>
                    </a:lnTo>
                    <a:lnTo>
                      <a:pt x="799" y="6819"/>
                    </a:lnTo>
                    <a:lnTo>
                      <a:pt x="818" y="6915"/>
                    </a:lnTo>
                    <a:lnTo>
                      <a:pt x="818" y="6972"/>
                    </a:lnTo>
                    <a:lnTo>
                      <a:pt x="838" y="7029"/>
                    </a:lnTo>
                    <a:lnTo>
                      <a:pt x="857" y="7048"/>
                    </a:lnTo>
                    <a:lnTo>
                      <a:pt x="857" y="7067"/>
                    </a:lnTo>
                    <a:lnTo>
                      <a:pt x="857" y="7105"/>
                    </a:lnTo>
                    <a:lnTo>
                      <a:pt x="876" y="7124"/>
                    </a:lnTo>
                    <a:lnTo>
                      <a:pt x="894" y="7143"/>
                    </a:lnTo>
                    <a:lnTo>
                      <a:pt x="876" y="7182"/>
                    </a:lnTo>
                    <a:lnTo>
                      <a:pt x="933" y="7429"/>
                    </a:lnTo>
                    <a:lnTo>
                      <a:pt x="971" y="7448"/>
                    </a:lnTo>
                    <a:lnTo>
                      <a:pt x="1028" y="7429"/>
                    </a:lnTo>
                    <a:lnTo>
                      <a:pt x="1085" y="7410"/>
                    </a:lnTo>
                    <a:lnTo>
                      <a:pt x="1085" y="7429"/>
                    </a:lnTo>
                    <a:lnTo>
                      <a:pt x="1066" y="7448"/>
                    </a:lnTo>
                    <a:lnTo>
                      <a:pt x="1028" y="7448"/>
                    </a:lnTo>
                    <a:lnTo>
                      <a:pt x="1009" y="7448"/>
                    </a:lnTo>
                    <a:lnTo>
                      <a:pt x="990" y="7486"/>
                    </a:lnTo>
                    <a:lnTo>
                      <a:pt x="971" y="7486"/>
                    </a:lnTo>
                    <a:lnTo>
                      <a:pt x="933" y="7467"/>
                    </a:lnTo>
                    <a:lnTo>
                      <a:pt x="952" y="7486"/>
                    </a:lnTo>
                    <a:lnTo>
                      <a:pt x="971" y="7505"/>
                    </a:lnTo>
                    <a:lnTo>
                      <a:pt x="971" y="7524"/>
                    </a:lnTo>
                    <a:lnTo>
                      <a:pt x="971" y="7563"/>
                    </a:lnTo>
                    <a:lnTo>
                      <a:pt x="1028" y="7543"/>
                    </a:lnTo>
                    <a:lnTo>
                      <a:pt x="1066" y="7543"/>
                    </a:lnTo>
                    <a:lnTo>
                      <a:pt x="1085" y="7543"/>
                    </a:lnTo>
                    <a:lnTo>
                      <a:pt x="1104" y="7563"/>
                    </a:lnTo>
                    <a:lnTo>
                      <a:pt x="1104" y="7581"/>
                    </a:lnTo>
                    <a:lnTo>
                      <a:pt x="1104" y="7600"/>
                    </a:lnTo>
                    <a:lnTo>
                      <a:pt x="1123" y="7619"/>
                    </a:lnTo>
                    <a:lnTo>
                      <a:pt x="1161" y="7619"/>
                    </a:lnTo>
                    <a:lnTo>
                      <a:pt x="1161" y="7639"/>
                    </a:lnTo>
                    <a:lnTo>
                      <a:pt x="1161" y="7658"/>
                    </a:lnTo>
                    <a:lnTo>
                      <a:pt x="1180" y="7658"/>
                    </a:lnTo>
                    <a:lnTo>
                      <a:pt x="1199" y="7658"/>
                    </a:lnTo>
                    <a:lnTo>
                      <a:pt x="1219" y="7658"/>
                    </a:lnTo>
                    <a:lnTo>
                      <a:pt x="1219" y="7639"/>
                    </a:lnTo>
                    <a:lnTo>
                      <a:pt x="1238" y="7639"/>
                    </a:lnTo>
                    <a:lnTo>
                      <a:pt x="1257" y="7658"/>
                    </a:lnTo>
                    <a:lnTo>
                      <a:pt x="1275" y="7658"/>
                    </a:lnTo>
                    <a:lnTo>
                      <a:pt x="1295" y="7677"/>
                    </a:lnTo>
                    <a:lnTo>
                      <a:pt x="1295" y="7695"/>
                    </a:lnTo>
                    <a:lnTo>
                      <a:pt x="1295" y="7715"/>
                    </a:lnTo>
                    <a:lnTo>
                      <a:pt x="1295" y="7734"/>
                    </a:lnTo>
                    <a:lnTo>
                      <a:pt x="1314" y="7734"/>
                    </a:lnTo>
                    <a:lnTo>
                      <a:pt x="1333" y="7734"/>
                    </a:lnTo>
                    <a:lnTo>
                      <a:pt x="1352" y="7734"/>
                    </a:lnTo>
                    <a:lnTo>
                      <a:pt x="1371" y="7772"/>
                    </a:lnTo>
                    <a:lnTo>
                      <a:pt x="1390" y="7772"/>
                    </a:lnTo>
                    <a:lnTo>
                      <a:pt x="1390" y="7791"/>
                    </a:lnTo>
                    <a:lnTo>
                      <a:pt x="1409" y="7791"/>
                    </a:lnTo>
                    <a:lnTo>
                      <a:pt x="1409" y="7772"/>
                    </a:lnTo>
                    <a:lnTo>
                      <a:pt x="1428" y="7772"/>
                    </a:lnTo>
                    <a:lnTo>
                      <a:pt x="1447" y="7753"/>
                    </a:lnTo>
                    <a:lnTo>
                      <a:pt x="1504" y="7772"/>
                    </a:lnTo>
                    <a:lnTo>
                      <a:pt x="1504" y="7810"/>
                    </a:lnTo>
                    <a:lnTo>
                      <a:pt x="1485" y="7829"/>
                    </a:lnTo>
                    <a:lnTo>
                      <a:pt x="1485" y="7848"/>
                    </a:lnTo>
                    <a:lnTo>
                      <a:pt x="1485" y="7867"/>
                    </a:lnTo>
                    <a:lnTo>
                      <a:pt x="1504" y="7886"/>
                    </a:lnTo>
                    <a:lnTo>
                      <a:pt x="1523" y="7905"/>
                    </a:lnTo>
                    <a:lnTo>
                      <a:pt x="1542" y="7924"/>
                    </a:lnTo>
                    <a:lnTo>
                      <a:pt x="1561" y="7943"/>
                    </a:lnTo>
                    <a:lnTo>
                      <a:pt x="1580" y="7943"/>
                    </a:lnTo>
                    <a:lnTo>
                      <a:pt x="1600" y="7943"/>
                    </a:lnTo>
                    <a:lnTo>
                      <a:pt x="1619" y="7943"/>
                    </a:lnTo>
                    <a:lnTo>
                      <a:pt x="1637" y="7943"/>
                    </a:lnTo>
                    <a:lnTo>
                      <a:pt x="1637" y="7962"/>
                    </a:lnTo>
                    <a:lnTo>
                      <a:pt x="1619" y="7981"/>
                    </a:lnTo>
                    <a:lnTo>
                      <a:pt x="1600" y="8000"/>
                    </a:lnTo>
                    <a:lnTo>
                      <a:pt x="1600" y="8020"/>
                    </a:lnTo>
                    <a:lnTo>
                      <a:pt x="1600" y="8039"/>
                    </a:lnTo>
                    <a:lnTo>
                      <a:pt x="1600" y="8057"/>
                    </a:lnTo>
                    <a:lnTo>
                      <a:pt x="1619" y="8076"/>
                    </a:lnTo>
                    <a:lnTo>
                      <a:pt x="1637" y="8096"/>
                    </a:lnTo>
                    <a:lnTo>
                      <a:pt x="1637" y="8115"/>
                    </a:lnTo>
                    <a:lnTo>
                      <a:pt x="1656" y="8153"/>
                    </a:lnTo>
                    <a:lnTo>
                      <a:pt x="1656" y="8172"/>
                    </a:lnTo>
                    <a:lnTo>
                      <a:pt x="1676" y="8172"/>
                    </a:lnTo>
                    <a:lnTo>
                      <a:pt x="1676" y="8191"/>
                    </a:lnTo>
                    <a:lnTo>
                      <a:pt x="1695" y="8172"/>
                    </a:lnTo>
                    <a:lnTo>
                      <a:pt x="1714" y="8191"/>
                    </a:lnTo>
                    <a:lnTo>
                      <a:pt x="1733" y="8191"/>
                    </a:lnTo>
                    <a:lnTo>
                      <a:pt x="1847" y="8343"/>
                    </a:lnTo>
                    <a:lnTo>
                      <a:pt x="1866" y="8362"/>
                    </a:lnTo>
                    <a:lnTo>
                      <a:pt x="1904" y="8362"/>
                    </a:lnTo>
                    <a:lnTo>
                      <a:pt x="1923" y="8381"/>
                    </a:lnTo>
                    <a:lnTo>
                      <a:pt x="1942" y="8381"/>
                    </a:lnTo>
                    <a:lnTo>
                      <a:pt x="1942" y="8401"/>
                    </a:lnTo>
                    <a:lnTo>
                      <a:pt x="1961" y="8401"/>
                    </a:lnTo>
                    <a:lnTo>
                      <a:pt x="1961" y="8420"/>
                    </a:lnTo>
                    <a:lnTo>
                      <a:pt x="1961" y="8438"/>
                    </a:lnTo>
                    <a:lnTo>
                      <a:pt x="1981" y="8438"/>
                    </a:lnTo>
                    <a:lnTo>
                      <a:pt x="2000" y="8420"/>
                    </a:lnTo>
                    <a:lnTo>
                      <a:pt x="2018" y="8438"/>
                    </a:lnTo>
                    <a:lnTo>
                      <a:pt x="2057" y="8457"/>
                    </a:lnTo>
                    <a:lnTo>
                      <a:pt x="2076" y="8457"/>
                    </a:lnTo>
                    <a:lnTo>
                      <a:pt x="2095" y="8457"/>
                    </a:lnTo>
                    <a:lnTo>
                      <a:pt x="2114" y="8457"/>
                    </a:lnTo>
                    <a:lnTo>
                      <a:pt x="2133" y="8477"/>
                    </a:lnTo>
                    <a:lnTo>
                      <a:pt x="2133" y="8496"/>
                    </a:lnTo>
                    <a:lnTo>
                      <a:pt x="2152" y="8534"/>
                    </a:lnTo>
                    <a:lnTo>
                      <a:pt x="2152" y="8553"/>
                    </a:lnTo>
                    <a:lnTo>
                      <a:pt x="2171" y="8572"/>
                    </a:lnTo>
                    <a:lnTo>
                      <a:pt x="2190" y="8591"/>
                    </a:lnTo>
                    <a:lnTo>
                      <a:pt x="2209" y="8610"/>
                    </a:lnTo>
                    <a:lnTo>
                      <a:pt x="2228" y="8610"/>
                    </a:lnTo>
                    <a:lnTo>
                      <a:pt x="2247" y="8629"/>
                    </a:lnTo>
                    <a:lnTo>
                      <a:pt x="2266" y="8629"/>
                    </a:lnTo>
                    <a:lnTo>
                      <a:pt x="2285" y="8629"/>
                    </a:lnTo>
                    <a:lnTo>
                      <a:pt x="2323" y="8648"/>
                    </a:lnTo>
                    <a:lnTo>
                      <a:pt x="2399" y="8648"/>
                    </a:lnTo>
                    <a:lnTo>
                      <a:pt x="2418" y="8648"/>
                    </a:lnTo>
                    <a:lnTo>
                      <a:pt x="2476" y="8629"/>
                    </a:lnTo>
                    <a:lnTo>
                      <a:pt x="2514" y="8610"/>
                    </a:lnTo>
                    <a:lnTo>
                      <a:pt x="2533" y="8610"/>
                    </a:lnTo>
                    <a:lnTo>
                      <a:pt x="2552" y="8610"/>
                    </a:lnTo>
                    <a:lnTo>
                      <a:pt x="2552" y="8629"/>
                    </a:lnTo>
                    <a:lnTo>
                      <a:pt x="2552" y="8667"/>
                    </a:lnTo>
                    <a:lnTo>
                      <a:pt x="2552" y="8705"/>
                    </a:lnTo>
                    <a:lnTo>
                      <a:pt x="2552" y="8724"/>
                    </a:lnTo>
                    <a:lnTo>
                      <a:pt x="2571" y="8743"/>
                    </a:lnTo>
                    <a:lnTo>
                      <a:pt x="2590" y="8743"/>
                    </a:lnTo>
                    <a:lnTo>
                      <a:pt x="2609" y="8743"/>
                    </a:lnTo>
                    <a:lnTo>
                      <a:pt x="2628" y="8743"/>
                    </a:lnTo>
                    <a:lnTo>
                      <a:pt x="2647" y="8743"/>
                    </a:lnTo>
                    <a:lnTo>
                      <a:pt x="2666" y="8743"/>
                    </a:lnTo>
                    <a:lnTo>
                      <a:pt x="2685" y="8762"/>
                    </a:lnTo>
                    <a:lnTo>
                      <a:pt x="2704" y="8800"/>
                    </a:lnTo>
                    <a:lnTo>
                      <a:pt x="2704" y="8819"/>
                    </a:lnTo>
                    <a:lnTo>
                      <a:pt x="2723" y="8819"/>
                    </a:lnTo>
                    <a:lnTo>
                      <a:pt x="2743" y="8819"/>
                    </a:lnTo>
                    <a:lnTo>
                      <a:pt x="2761" y="8819"/>
                    </a:lnTo>
                    <a:lnTo>
                      <a:pt x="2780" y="8819"/>
                    </a:lnTo>
                    <a:lnTo>
                      <a:pt x="2819" y="8858"/>
                    </a:lnTo>
                    <a:lnTo>
                      <a:pt x="2819" y="8877"/>
                    </a:lnTo>
                    <a:lnTo>
                      <a:pt x="2838" y="8896"/>
                    </a:lnTo>
                    <a:lnTo>
                      <a:pt x="2875" y="8896"/>
                    </a:lnTo>
                    <a:lnTo>
                      <a:pt x="2895" y="8896"/>
                    </a:lnTo>
                    <a:lnTo>
                      <a:pt x="2914" y="8896"/>
                    </a:lnTo>
                    <a:lnTo>
                      <a:pt x="2933" y="8896"/>
                    </a:lnTo>
                    <a:lnTo>
                      <a:pt x="2952" y="8914"/>
                    </a:lnTo>
                    <a:lnTo>
                      <a:pt x="2952" y="8953"/>
                    </a:lnTo>
                    <a:lnTo>
                      <a:pt x="2952" y="8972"/>
                    </a:lnTo>
                    <a:lnTo>
                      <a:pt x="2971" y="8991"/>
                    </a:lnTo>
                    <a:lnTo>
                      <a:pt x="2990" y="8991"/>
                    </a:lnTo>
                    <a:lnTo>
                      <a:pt x="2990" y="8972"/>
                    </a:lnTo>
                    <a:lnTo>
                      <a:pt x="3009" y="8953"/>
                    </a:lnTo>
                    <a:lnTo>
                      <a:pt x="3028" y="8953"/>
                    </a:lnTo>
                    <a:lnTo>
                      <a:pt x="3028" y="8934"/>
                    </a:lnTo>
                    <a:lnTo>
                      <a:pt x="3066" y="8934"/>
                    </a:lnTo>
                    <a:lnTo>
                      <a:pt x="3085" y="8934"/>
                    </a:lnTo>
                    <a:lnTo>
                      <a:pt x="3124" y="8953"/>
                    </a:lnTo>
                    <a:lnTo>
                      <a:pt x="3142" y="8953"/>
                    </a:lnTo>
                    <a:lnTo>
                      <a:pt x="3142" y="8972"/>
                    </a:lnTo>
                    <a:lnTo>
                      <a:pt x="3142" y="9010"/>
                    </a:lnTo>
                    <a:lnTo>
                      <a:pt x="3142" y="9029"/>
                    </a:lnTo>
                    <a:lnTo>
                      <a:pt x="3161" y="9029"/>
                    </a:lnTo>
                    <a:lnTo>
                      <a:pt x="3161" y="9048"/>
                    </a:lnTo>
                    <a:lnTo>
                      <a:pt x="3180" y="9048"/>
                    </a:lnTo>
                    <a:lnTo>
                      <a:pt x="3219" y="9048"/>
                    </a:lnTo>
                    <a:lnTo>
                      <a:pt x="3409" y="9029"/>
                    </a:lnTo>
                    <a:lnTo>
                      <a:pt x="3428" y="9029"/>
                    </a:lnTo>
                    <a:lnTo>
                      <a:pt x="3485" y="9048"/>
                    </a:lnTo>
                    <a:lnTo>
                      <a:pt x="3505" y="9048"/>
                    </a:lnTo>
                    <a:lnTo>
                      <a:pt x="3505" y="9029"/>
                    </a:lnTo>
                    <a:lnTo>
                      <a:pt x="3523" y="8953"/>
                    </a:lnTo>
                    <a:lnTo>
                      <a:pt x="3561" y="8896"/>
                    </a:lnTo>
                    <a:lnTo>
                      <a:pt x="3600" y="8819"/>
                    </a:lnTo>
                    <a:lnTo>
                      <a:pt x="3619" y="8819"/>
                    </a:lnTo>
                    <a:lnTo>
                      <a:pt x="3637" y="8800"/>
                    </a:lnTo>
                    <a:lnTo>
                      <a:pt x="3657" y="8800"/>
                    </a:lnTo>
                    <a:lnTo>
                      <a:pt x="3676" y="8800"/>
                    </a:lnTo>
                    <a:lnTo>
                      <a:pt x="3714" y="8800"/>
                    </a:lnTo>
                    <a:lnTo>
                      <a:pt x="3733" y="8800"/>
                    </a:lnTo>
                    <a:lnTo>
                      <a:pt x="3752" y="8800"/>
                    </a:lnTo>
                    <a:lnTo>
                      <a:pt x="3828" y="8877"/>
                    </a:lnTo>
                    <a:lnTo>
                      <a:pt x="3847" y="8896"/>
                    </a:lnTo>
                    <a:lnTo>
                      <a:pt x="3866" y="8896"/>
                    </a:lnTo>
                    <a:lnTo>
                      <a:pt x="3866" y="8877"/>
                    </a:lnTo>
                    <a:lnTo>
                      <a:pt x="3866" y="8838"/>
                    </a:lnTo>
                    <a:lnTo>
                      <a:pt x="3885" y="8838"/>
                    </a:lnTo>
                    <a:lnTo>
                      <a:pt x="3904" y="8819"/>
                    </a:lnTo>
                    <a:lnTo>
                      <a:pt x="3942" y="8819"/>
                    </a:lnTo>
                    <a:lnTo>
                      <a:pt x="3999" y="8819"/>
                    </a:lnTo>
                    <a:lnTo>
                      <a:pt x="4018" y="8819"/>
                    </a:lnTo>
                    <a:lnTo>
                      <a:pt x="4038" y="8800"/>
                    </a:lnTo>
                    <a:lnTo>
                      <a:pt x="4057" y="8800"/>
                    </a:lnTo>
                    <a:lnTo>
                      <a:pt x="4076" y="8800"/>
                    </a:lnTo>
                    <a:lnTo>
                      <a:pt x="4095" y="8819"/>
                    </a:lnTo>
                    <a:lnTo>
                      <a:pt x="4114" y="8819"/>
                    </a:lnTo>
                    <a:lnTo>
                      <a:pt x="4133" y="8838"/>
                    </a:lnTo>
                    <a:lnTo>
                      <a:pt x="4152" y="8838"/>
                    </a:lnTo>
                    <a:lnTo>
                      <a:pt x="4171" y="8838"/>
                    </a:lnTo>
                    <a:lnTo>
                      <a:pt x="4209" y="8838"/>
                    </a:lnTo>
                    <a:lnTo>
                      <a:pt x="4247" y="8838"/>
                    </a:lnTo>
                    <a:lnTo>
                      <a:pt x="4266" y="8800"/>
                    </a:lnTo>
                    <a:lnTo>
                      <a:pt x="4285" y="8782"/>
                    </a:lnTo>
                    <a:lnTo>
                      <a:pt x="4304" y="8724"/>
                    </a:lnTo>
                    <a:lnTo>
                      <a:pt x="4323" y="8705"/>
                    </a:lnTo>
                    <a:lnTo>
                      <a:pt x="4343" y="8667"/>
                    </a:lnTo>
                    <a:lnTo>
                      <a:pt x="4362" y="8648"/>
                    </a:lnTo>
                    <a:lnTo>
                      <a:pt x="4380" y="8648"/>
                    </a:lnTo>
                    <a:lnTo>
                      <a:pt x="4514" y="8629"/>
                    </a:lnTo>
                    <a:lnTo>
                      <a:pt x="4533" y="8629"/>
                    </a:lnTo>
                    <a:lnTo>
                      <a:pt x="4552" y="8610"/>
                    </a:lnTo>
                    <a:lnTo>
                      <a:pt x="4571" y="8610"/>
                    </a:lnTo>
                    <a:lnTo>
                      <a:pt x="4590" y="8572"/>
                    </a:lnTo>
                    <a:lnTo>
                      <a:pt x="4628" y="8515"/>
                    </a:lnTo>
                    <a:lnTo>
                      <a:pt x="4647" y="8496"/>
                    </a:lnTo>
                    <a:lnTo>
                      <a:pt x="4666" y="8477"/>
                    </a:lnTo>
                    <a:lnTo>
                      <a:pt x="4666" y="8457"/>
                    </a:lnTo>
                    <a:lnTo>
                      <a:pt x="4685" y="8457"/>
                    </a:lnTo>
                    <a:lnTo>
                      <a:pt x="4685" y="8438"/>
                    </a:lnTo>
                    <a:lnTo>
                      <a:pt x="4704" y="8438"/>
                    </a:lnTo>
                    <a:lnTo>
                      <a:pt x="4704" y="8420"/>
                    </a:lnTo>
                    <a:lnTo>
                      <a:pt x="4704" y="8401"/>
                    </a:lnTo>
                    <a:lnTo>
                      <a:pt x="4666" y="8343"/>
                    </a:lnTo>
                    <a:lnTo>
                      <a:pt x="4647" y="8324"/>
                    </a:lnTo>
                    <a:lnTo>
                      <a:pt x="4609" y="8305"/>
                    </a:lnTo>
                    <a:lnTo>
                      <a:pt x="4571" y="8305"/>
                    </a:lnTo>
                    <a:lnTo>
                      <a:pt x="4343" y="8286"/>
                    </a:lnTo>
                    <a:lnTo>
                      <a:pt x="4323" y="8286"/>
                    </a:lnTo>
                    <a:lnTo>
                      <a:pt x="4343" y="8267"/>
                    </a:lnTo>
                    <a:lnTo>
                      <a:pt x="4323" y="8248"/>
                    </a:lnTo>
                    <a:lnTo>
                      <a:pt x="4323" y="8229"/>
                    </a:lnTo>
                    <a:lnTo>
                      <a:pt x="4323" y="8210"/>
                    </a:lnTo>
                    <a:lnTo>
                      <a:pt x="4343" y="8191"/>
                    </a:lnTo>
                    <a:lnTo>
                      <a:pt x="4399" y="8153"/>
                    </a:lnTo>
                    <a:lnTo>
                      <a:pt x="4438" y="8115"/>
                    </a:lnTo>
                    <a:lnTo>
                      <a:pt x="4457" y="8096"/>
                    </a:lnTo>
                    <a:lnTo>
                      <a:pt x="4476" y="8076"/>
                    </a:lnTo>
                    <a:lnTo>
                      <a:pt x="4495" y="8057"/>
                    </a:lnTo>
                    <a:lnTo>
                      <a:pt x="4495" y="8039"/>
                    </a:lnTo>
                    <a:lnTo>
                      <a:pt x="4514" y="7962"/>
                    </a:lnTo>
                    <a:lnTo>
                      <a:pt x="4514" y="7943"/>
                    </a:lnTo>
                    <a:lnTo>
                      <a:pt x="4514" y="7924"/>
                    </a:lnTo>
                    <a:lnTo>
                      <a:pt x="4495" y="7924"/>
                    </a:lnTo>
                    <a:lnTo>
                      <a:pt x="4476" y="7924"/>
                    </a:lnTo>
                    <a:lnTo>
                      <a:pt x="4457" y="7924"/>
                    </a:lnTo>
                    <a:lnTo>
                      <a:pt x="4457" y="7905"/>
                    </a:lnTo>
                    <a:lnTo>
                      <a:pt x="4457" y="7886"/>
                    </a:lnTo>
                    <a:lnTo>
                      <a:pt x="4457" y="7867"/>
                    </a:lnTo>
                    <a:lnTo>
                      <a:pt x="4457" y="7848"/>
                    </a:lnTo>
                    <a:lnTo>
                      <a:pt x="4457" y="7829"/>
                    </a:lnTo>
                    <a:lnTo>
                      <a:pt x="4457" y="7810"/>
                    </a:lnTo>
                    <a:lnTo>
                      <a:pt x="4476" y="7753"/>
                    </a:lnTo>
                    <a:lnTo>
                      <a:pt x="4495" y="7677"/>
                    </a:lnTo>
                    <a:lnTo>
                      <a:pt x="4533" y="7677"/>
                    </a:lnTo>
                    <a:lnTo>
                      <a:pt x="4552" y="7677"/>
                    </a:lnTo>
                    <a:lnTo>
                      <a:pt x="4571" y="7677"/>
                    </a:lnTo>
                    <a:lnTo>
                      <a:pt x="4590" y="7677"/>
                    </a:lnTo>
                    <a:lnTo>
                      <a:pt x="4609" y="7677"/>
                    </a:lnTo>
                    <a:lnTo>
                      <a:pt x="4666" y="7639"/>
                    </a:lnTo>
                    <a:lnTo>
                      <a:pt x="4685" y="7639"/>
                    </a:lnTo>
                    <a:lnTo>
                      <a:pt x="4704" y="7619"/>
                    </a:lnTo>
                    <a:lnTo>
                      <a:pt x="4685" y="7600"/>
                    </a:lnTo>
                    <a:lnTo>
                      <a:pt x="4685" y="7581"/>
                    </a:lnTo>
                    <a:lnTo>
                      <a:pt x="4685" y="7563"/>
                    </a:lnTo>
                    <a:lnTo>
                      <a:pt x="4724" y="7524"/>
                    </a:lnTo>
                    <a:lnTo>
                      <a:pt x="4724" y="7505"/>
                    </a:lnTo>
                    <a:lnTo>
                      <a:pt x="4743" y="7448"/>
                    </a:lnTo>
                    <a:lnTo>
                      <a:pt x="4800" y="7429"/>
                    </a:lnTo>
                    <a:lnTo>
                      <a:pt x="4856" y="7429"/>
                    </a:lnTo>
                    <a:lnTo>
                      <a:pt x="4876" y="7429"/>
                    </a:lnTo>
                    <a:lnTo>
                      <a:pt x="4895" y="7429"/>
                    </a:lnTo>
                    <a:lnTo>
                      <a:pt x="4914" y="7429"/>
                    </a:lnTo>
                    <a:lnTo>
                      <a:pt x="4914" y="7448"/>
                    </a:lnTo>
                    <a:lnTo>
                      <a:pt x="4933" y="7448"/>
                    </a:lnTo>
                    <a:lnTo>
                      <a:pt x="4933" y="7467"/>
                    </a:lnTo>
                    <a:lnTo>
                      <a:pt x="4952" y="7486"/>
                    </a:lnTo>
                    <a:lnTo>
                      <a:pt x="4971" y="7505"/>
                    </a:lnTo>
                    <a:lnTo>
                      <a:pt x="4990" y="7505"/>
                    </a:lnTo>
                    <a:lnTo>
                      <a:pt x="5009" y="7505"/>
                    </a:lnTo>
                    <a:lnTo>
                      <a:pt x="5009" y="7486"/>
                    </a:lnTo>
                    <a:lnTo>
                      <a:pt x="5028" y="7448"/>
                    </a:lnTo>
                    <a:lnTo>
                      <a:pt x="5047" y="7448"/>
                    </a:lnTo>
                    <a:lnTo>
                      <a:pt x="5066" y="7448"/>
                    </a:lnTo>
                    <a:lnTo>
                      <a:pt x="5105" y="7486"/>
                    </a:lnTo>
                    <a:lnTo>
                      <a:pt x="5161" y="7524"/>
                    </a:lnTo>
                    <a:lnTo>
                      <a:pt x="5200" y="7543"/>
                    </a:lnTo>
                    <a:lnTo>
                      <a:pt x="5295" y="7563"/>
                    </a:lnTo>
                    <a:lnTo>
                      <a:pt x="5314" y="7543"/>
                    </a:lnTo>
                    <a:lnTo>
                      <a:pt x="5314" y="7524"/>
                    </a:lnTo>
                    <a:lnTo>
                      <a:pt x="5314" y="7505"/>
                    </a:lnTo>
                    <a:lnTo>
                      <a:pt x="5314" y="7486"/>
                    </a:lnTo>
                    <a:lnTo>
                      <a:pt x="5314" y="7467"/>
                    </a:lnTo>
                    <a:lnTo>
                      <a:pt x="5314" y="7448"/>
                    </a:lnTo>
                    <a:lnTo>
                      <a:pt x="5333" y="7448"/>
                    </a:lnTo>
                    <a:lnTo>
                      <a:pt x="5352" y="7448"/>
                    </a:lnTo>
                    <a:lnTo>
                      <a:pt x="5352" y="7467"/>
                    </a:lnTo>
                    <a:lnTo>
                      <a:pt x="5371" y="7467"/>
                    </a:lnTo>
                    <a:lnTo>
                      <a:pt x="5371" y="7448"/>
                    </a:lnTo>
                    <a:lnTo>
                      <a:pt x="5390" y="7448"/>
                    </a:lnTo>
                    <a:lnTo>
                      <a:pt x="5409" y="7448"/>
                    </a:lnTo>
                    <a:lnTo>
                      <a:pt x="5409" y="7429"/>
                    </a:lnTo>
                    <a:lnTo>
                      <a:pt x="5428" y="7429"/>
                    </a:lnTo>
                    <a:lnTo>
                      <a:pt x="5428" y="7410"/>
                    </a:lnTo>
                    <a:lnTo>
                      <a:pt x="5428" y="7391"/>
                    </a:lnTo>
                    <a:lnTo>
                      <a:pt x="5428" y="7372"/>
                    </a:lnTo>
                    <a:lnTo>
                      <a:pt x="5447" y="7372"/>
                    </a:lnTo>
                    <a:lnTo>
                      <a:pt x="5466" y="7353"/>
                    </a:lnTo>
                    <a:lnTo>
                      <a:pt x="5466" y="7372"/>
                    </a:lnTo>
                    <a:lnTo>
                      <a:pt x="5486" y="7372"/>
                    </a:lnTo>
                    <a:lnTo>
                      <a:pt x="5562" y="7429"/>
                    </a:lnTo>
                    <a:lnTo>
                      <a:pt x="5581" y="7429"/>
                    </a:lnTo>
                    <a:lnTo>
                      <a:pt x="5600" y="7429"/>
                    </a:lnTo>
                    <a:lnTo>
                      <a:pt x="5600" y="7410"/>
                    </a:lnTo>
                    <a:lnTo>
                      <a:pt x="5600" y="7391"/>
                    </a:lnTo>
                    <a:lnTo>
                      <a:pt x="5581" y="7372"/>
                    </a:lnTo>
                    <a:lnTo>
                      <a:pt x="5562" y="7353"/>
                    </a:lnTo>
                    <a:lnTo>
                      <a:pt x="5542" y="7353"/>
                    </a:lnTo>
                    <a:lnTo>
                      <a:pt x="5523" y="7353"/>
                    </a:lnTo>
                    <a:lnTo>
                      <a:pt x="5523" y="7334"/>
                    </a:lnTo>
                    <a:lnTo>
                      <a:pt x="5523" y="7314"/>
                    </a:lnTo>
                    <a:lnTo>
                      <a:pt x="5562" y="7277"/>
                    </a:lnTo>
                    <a:lnTo>
                      <a:pt x="5581" y="7258"/>
                    </a:lnTo>
                    <a:lnTo>
                      <a:pt x="5581" y="7238"/>
                    </a:lnTo>
                    <a:lnTo>
                      <a:pt x="5600" y="7219"/>
                    </a:lnTo>
                    <a:lnTo>
                      <a:pt x="5600" y="7200"/>
                    </a:lnTo>
                    <a:lnTo>
                      <a:pt x="5600" y="7182"/>
                    </a:lnTo>
                    <a:lnTo>
                      <a:pt x="5618" y="7182"/>
                    </a:lnTo>
                    <a:lnTo>
                      <a:pt x="5638" y="7182"/>
                    </a:lnTo>
                    <a:lnTo>
                      <a:pt x="5638" y="7162"/>
                    </a:lnTo>
                    <a:lnTo>
                      <a:pt x="5657" y="7143"/>
                    </a:lnTo>
                    <a:lnTo>
                      <a:pt x="5657" y="7124"/>
                    </a:lnTo>
                    <a:lnTo>
                      <a:pt x="5657" y="7086"/>
                    </a:lnTo>
                    <a:lnTo>
                      <a:pt x="5676" y="7067"/>
                    </a:lnTo>
                    <a:lnTo>
                      <a:pt x="5695" y="7029"/>
                    </a:lnTo>
                    <a:lnTo>
                      <a:pt x="5714" y="7029"/>
                    </a:lnTo>
                    <a:lnTo>
                      <a:pt x="5714" y="7010"/>
                    </a:lnTo>
                    <a:lnTo>
                      <a:pt x="5714" y="6991"/>
                    </a:lnTo>
                    <a:lnTo>
                      <a:pt x="5714" y="6972"/>
                    </a:lnTo>
                    <a:lnTo>
                      <a:pt x="5714" y="6953"/>
                    </a:lnTo>
                    <a:lnTo>
                      <a:pt x="5714" y="6933"/>
                    </a:lnTo>
                    <a:lnTo>
                      <a:pt x="5733" y="6915"/>
                    </a:lnTo>
                    <a:lnTo>
                      <a:pt x="5733" y="6896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01" name="Freeform 83">
                <a:extLst>
                  <a:ext uri="{FF2B5EF4-FFF2-40B4-BE49-F238E27FC236}">
                    <a16:creationId xmlns:a16="http://schemas.microsoft.com/office/drawing/2014/main" id="{EBD057C2-63D7-1D4E-86E2-57EE00EC78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0038" y="7023100"/>
                <a:ext cx="2098675" cy="1673225"/>
              </a:xfrm>
              <a:custGeom>
                <a:avLst/>
                <a:gdLst>
                  <a:gd name="T0" fmla="*/ 2147483646 w 5830"/>
                  <a:gd name="T1" fmla="*/ 2147483646 h 4648"/>
                  <a:gd name="T2" fmla="*/ 2147483646 w 5830"/>
                  <a:gd name="T3" fmla="*/ 2147483646 h 4648"/>
                  <a:gd name="T4" fmla="*/ 2147483646 w 5830"/>
                  <a:gd name="T5" fmla="*/ 2147483646 h 4648"/>
                  <a:gd name="T6" fmla="*/ 2147483646 w 5830"/>
                  <a:gd name="T7" fmla="*/ 2147483646 h 4648"/>
                  <a:gd name="T8" fmla="*/ 2147483646 w 5830"/>
                  <a:gd name="T9" fmla="*/ 2147483646 h 4648"/>
                  <a:gd name="T10" fmla="*/ 2147483646 w 5830"/>
                  <a:gd name="T11" fmla="*/ 2147483646 h 4648"/>
                  <a:gd name="T12" fmla="*/ 2147483646 w 5830"/>
                  <a:gd name="T13" fmla="*/ 2147483646 h 4648"/>
                  <a:gd name="T14" fmla="*/ 2147483646 w 5830"/>
                  <a:gd name="T15" fmla="*/ 2147483646 h 4648"/>
                  <a:gd name="T16" fmla="*/ 2147483646 w 5830"/>
                  <a:gd name="T17" fmla="*/ 2147483646 h 4648"/>
                  <a:gd name="T18" fmla="*/ 2147483646 w 5830"/>
                  <a:gd name="T19" fmla="*/ 2147483646 h 4648"/>
                  <a:gd name="T20" fmla="*/ 2147483646 w 5830"/>
                  <a:gd name="T21" fmla="*/ 2147483646 h 4648"/>
                  <a:gd name="T22" fmla="*/ 2147483646 w 5830"/>
                  <a:gd name="T23" fmla="*/ 2147483646 h 4648"/>
                  <a:gd name="T24" fmla="*/ 2147483646 w 5830"/>
                  <a:gd name="T25" fmla="*/ 2147483646 h 4648"/>
                  <a:gd name="T26" fmla="*/ 2147483646 w 5830"/>
                  <a:gd name="T27" fmla="*/ 2147483646 h 4648"/>
                  <a:gd name="T28" fmla="*/ 2147483646 w 5830"/>
                  <a:gd name="T29" fmla="*/ 2147483646 h 4648"/>
                  <a:gd name="T30" fmla="*/ 2147483646 w 5830"/>
                  <a:gd name="T31" fmla="*/ 2147483646 h 4648"/>
                  <a:gd name="T32" fmla="*/ 2147483646 w 5830"/>
                  <a:gd name="T33" fmla="*/ 2147483646 h 4648"/>
                  <a:gd name="T34" fmla="*/ 2147483646 w 5830"/>
                  <a:gd name="T35" fmla="*/ 2147483646 h 4648"/>
                  <a:gd name="T36" fmla="*/ 2147483646 w 5830"/>
                  <a:gd name="T37" fmla="*/ 2147483646 h 4648"/>
                  <a:gd name="T38" fmla="*/ 2147483646 w 5830"/>
                  <a:gd name="T39" fmla="*/ 2147483646 h 4648"/>
                  <a:gd name="T40" fmla="*/ 2147483646 w 5830"/>
                  <a:gd name="T41" fmla="*/ 2147483646 h 4648"/>
                  <a:gd name="T42" fmla="*/ 2147483646 w 5830"/>
                  <a:gd name="T43" fmla="*/ 2147483646 h 4648"/>
                  <a:gd name="T44" fmla="*/ 2147483646 w 5830"/>
                  <a:gd name="T45" fmla="*/ 2147483646 h 4648"/>
                  <a:gd name="T46" fmla="*/ 2147483646 w 5830"/>
                  <a:gd name="T47" fmla="*/ 2147483646 h 4648"/>
                  <a:gd name="T48" fmla="*/ 2147483646 w 5830"/>
                  <a:gd name="T49" fmla="*/ 2147483646 h 4648"/>
                  <a:gd name="T50" fmla="*/ 2147483646 w 5830"/>
                  <a:gd name="T51" fmla="*/ 2147483646 h 4648"/>
                  <a:gd name="T52" fmla="*/ 2147483646 w 5830"/>
                  <a:gd name="T53" fmla="*/ 2147483646 h 4648"/>
                  <a:gd name="T54" fmla="*/ 2147483646 w 5830"/>
                  <a:gd name="T55" fmla="*/ 2147483646 h 4648"/>
                  <a:gd name="T56" fmla="*/ 2147483646 w 5830"/>
                  <a:gd name="T57" fmla="*/ 2147483646 h 4648"/>
                  <a:gd name="T58" fmla="*/ 2147483646 w 5830"/>
                  <a:gd name="T59" fmla="*/ 2147483646 h 4648"/>
                  <a:gd name="T60" fmla="*/ 2147483646 w 5830"/>
                  <a:gd name="T61" fmla="*/ 2147483646 h 4648"/>
                  <a:gd name="T62" fmla="*/ 2147483646 w 5830"/>
                  <a:gd name="T63" fmla="*/ 2147483646 h 4648"/>
                  <a:gd name="T64" fmla="*/ 2147483646 w 5830"/>
                  <a:gd name="T65" fmla="*/ 2147483646 h 4648"/>
                  <a:gd name="T66" fmla="*/ 2147483646 w 5830"/>
                  <a:gd name="T67" fmla="*/ 2147483646 h 4648"/>
                  <a:gd name="T68" fmla="*/ 2147483646 w 5830"/>
                  <a:gd name="T69" fmla="*/ 2147483646 h 4648"/>
                  <a:gd name="T70" fmla="*/ 2147483646 w 5830"/>
                  <a:gd name="T71" fmla="*/ 2147483646 h 4648"/>
                  <a:gd name="T72" fmla="*/ 2147483646 w 5830"/>
                  <a:gd name="T73" fmla="*/ 2147483646 h 4648"/>
                  <a:gd name="T74" fmla="*/ 2147483646 w 5830"/>
                  <a:gd name="T75" fmla="*/ 2147483646 h 4648"/>
                  <a:gd name="T76" fmla="*/ 2147483646 w 5830"/>
                  <a:gd name="T77" fmla="*/ 2147483646 h 4648"/>
                  <a:gd name="T78" fmla="*/ 2147483646 w 5830"/>
                  <a:gd name="T79" fmla="*/ 2147483646 h 4648"/>
                  <a:gd name="T80" fmla="*/ 2147483646 w 5830"/>
                  <a:gd name="T81" fmla="*/ 2147483646 h 4648"/>
                  <a:gd name="T82" fmla="*/ 2147483646 w 5830"/>
                  <a:gd name="T83" fmla="*/ 2147483646 h 4648"/>
                  <a:gd name="T84" fmla="*/ 2147483646 w 5830"/>
                  <a:gd name="T85" fmla="*/ 2147483646 h 4648"/>
                  <a:gd name="T86" fmla="*/ 2147483646 w 5830"/>
                  <a:gd name="T87" fmla="*/ 2147483646 h 4648"/>
                  <a:gd name="T88" fmla="*/ 2147483646 w 5830"/>
                  <a:gd name="T89" fmla="*/ 2147483646 h 4648"/>
                  <a:gd name="T90" fmla="*/ 2147483646 w 5830"/>
                  <a:gd name="T91" fmla="*/ 2147483646 h 4648"/>
                  <a:gd name="T92" fmla="*/ 2147483646 w 5830"/>
                  <a:gd name="T93" fmla="*/ 2147483646 h 4648"/>
                  <a:gd name="T94" fmla="*/ 2147483646 w 5830"/>
                  <a:gd name="T95" fmla="*/ 2147483646 h 4648"/>
                  <a:gd name="T96" fmla="*/ 2147483646 w 5830"/>
                  <a:gd name="T97" fmla="*/ 2147483646 h 4648"/>
                  <a:gd name="T98" fmla="*/ 2147483646 w 5830"/>
                  <a:gd name="T99" fmla="*/ 2147483646 h 4648"/>
                  <a:gd name="T100" fmla="*/ 2147483646 w 5830"/>
                  <a:gd name="T101" fmla="*/ 2147483646 h 4648"/>
                  <a:gd name="T102" fmla="*/ 2147483646 w 5830"/>
                  <a:gd name="T103" fmla="*/ 2147483646 h 4648"/>
                  <a:gd name="T104" fmla="*/ 2147483646 w 5830"/>
                  <a:gd name="T105" fmla="*/ 2147483646 h 4648"/>
                  <a:gd name="T106" fmla="*/ 2147483646 w 5830"/>
                  <a:gd name="T107" fmla="*/ 2147483646 h 4648"/>
                  <a:gd name="T108" fmla="*/ 2147483646 w 5830"/>
                  <a:gd name="T109" fmla="*/ 2147483646 h 4648"/>
                  <a:gd name="T110" fmla="*/ 2147483646 w 5830"/>
                  <a:gd name="T111" fmla="*/ 2147483646 h 4648"/>
                  <a:gd name="T112" fmla="*/ 2147483646 w 5830"/>
                  <a:gd name="T113" fmla="*/ 2147483646 h 4648"/>
                  <a:gd name="T114" fmla="*/ 2147483646 w 5830"/>
                  <a:gd name="T115" fmla="*/ 2147483646 h 4648"/>
                  <a:gd name="T116" fmla="*/ 2147483646 w 5830"/>
                  <a:gd name="T117" fmla="*/ 2147483646 h 4648"/>
                  <a:gd name="T118" fmla="*/ 2147483646 w 5830"/>
                  <a:gd name="T119" fmla="*/ 2147483646 h 4648"/>
                  <a:gd name="T120" fmla="*/ 2147483646 w 5830"/>
                  <a:gd name="T121" fmla="*/ 2147483646 h 4648"/>
                  <a:gd name="T122" fmla="*/ 2147483646 w 5830"/>
                  <a:gd name="T123" fmla="*/ 2147483646 h 4648"/>
                  <a:gd name="T124" fmla="*/ 2147483646 w 5830"/>
                  <a:gd name="T125" fmla="*/ 2147483646 h 4648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5830" h="4648">
                    <a:moveTo>
                      <a:pt x="5810" y="972"/>
                    </a:moveTo>
                    <a:lnTo>
                      <a:pt x="5810" y="972"/>
                    </a:lnTo>
                    <a:lnTo>
                      <a:pt x="5791" y="972"/>
                    </a:lnTo>
                    <a:lnTo>
                      <a:pt x="5791" y="953"/>
                    </a:lnTo>
                    <a:lnTo>
                      <a:pt x="5810" y="953"/>
                    </a:lnTo>
                    <a:lnTo>
                      <a:pt x="5810" y="933"/>
                    </a:lnTo>
                    <a:lnTo>
                      <a:pt x="5829" y="933"/>
                    </a:lnTo>
                    <a:lnTo>
                      <a:pt x="5829" y="915"/>
                    </a:lnTo>
                    <a:lnTo>
                      <a:pt x="5810" y="896"/>
                    </a:lnTo>
                    <a:lnTo>
                      <a:pt x="5810" y="877"/>
                    </a:lnTo>
                    <a:lnTo>
                      <a:pt x="5810" y="857"/>
                    </a:lnTo>
                    <a:lnTo>
                      <a:pt x="5791" y="838"/>
                    </a:lnTo>
                    <a:lnTo>
                      <a:pt x="5791" y="819"/>
                    </a:lnTo>
                    <a:lnTo>
                      <a:pt x="5791" y="801"/>
                    </a:lnTo>
                    <a:lnTo>
                      <a:pt x="5772" y="801"/>
                    </a:lnTo>
                    <a:lnTo>
                      <a:pt x="5734" y="781"/>
                    </a:lnTo>
                    <a:lnTo>
                      <a:pt x="5715" y="762"/>
                    </a:lnTo>
                    <a:lnTo>
                      <a:pt x="5715" y="743"/>
                    </a:lnTo>
                    <a:lnTo>
                      <a:pt x="5734" y="743"/>
                    </a:lnTo>
                    <a:lnTo>
                      <a:pt x="5753" y="762"/>
                    </a:lnTo>
                    <a:lnTo>
                      <a:pt x="5772" y="762"/>
                    </a:lnTo>
                    <a:lnTo>
                      <a:pt x="5772" y="743"/>
                    </a:lnTo>
                    <a:lnTo>
                      <a:pt x="5791" y="667"/>
                    </a:lnTo>
                    <a:lnTo>
                      <a:pt x="5791" y="648"/>
                    </a:lnTo>
                    <a:lnTo>
                      <a:pt x="5810" y="629"/>
                    </a:lnTo>
                    <a:lnTo>
                      <a:pt x="5810" y="610"/>
                    </a:lnTo>
                    <a:lnTo>
                      <a:pt x="5810" y="572"/>
                    </a:lnTo>
                    <a:lnTo>
                      <a:pt x="5810" y="534"/>
                    </a:lnTo>
                    <a:lnTo>
                      <a:pt x="5772" y="438"/>
                    </a:lnTo>
                    <a:lnTo>
                      <a:pt x="5772" y="420"/>
                    </a:lnTo>
                    <a:lnTo>
                      <a:pt x="5753" y="400"/>
                    </a:lnTo>
                    <a:lnTo>
                      <a:pt x="5753" y="381"/>
                    </a:lnTo>
                    <a:lnTo>
                      <a:pt x="5696" y="343"/>
                    </a:lnTo>
                    <a:lnTo>
                      <a:pt x="5696" y="324"/>
                    </a:lnTo>
                    <a:lnTo>
                      <a:pt x="5677" y="324"/>
                    </a:lnTo>
                    <a:lnTo>
                      <a:pt x="5677" y="305"/>
                    </a:lnTo>
                    <a:lnTo>
                      <a:pt x="5677" y="286"/>
                    </a:lnTo>
                    <a:lnTo>
                      <a:pt x="5658" y="248"/>
                    </a:lnTo>
                    <a:lnTo>
                      <a:pt x="5658" y="229"/>
                    </a:lnTo>
                    <a:lnTo>
                      <a:pt x="5658" y="210"/>
                    </a:lnTo>
                    <a:lnTo>
                      <a:pt x="5677" y="191"/>
                    </a:lnTo>
                    <a:lnTo>
                      <a:pt x="5677" y="172"/>
                    </a:lnTo>
                    <a:lnTo>
                      <a:pt x="5677" y="153"/>
                    </a:lnTo>
                    <a:lnTo>
                      <a:pt x="5677" y="134"/>
                    </a:lnTo>
                    <a:lnTo>
                      <a:pt x="5658" y="115"/>
                    </a:lnTo>
                    <a:lnTo>
                      <a:pt x="5639" y="95"/>
                    </a:lnTo>
                    <a:lnTo>
                      <a:pt x="5600" y="95"/>
                    </a:lnTo>
                    <a:lnTo>
                      <a:pt x="5544" y="115"/>
                    </a:lnTo>
                    <a:lnTo>
                      <a:pt x="5524" y="95"/>
                    </a:lnTo>
                    <a:lnTo>
                      <a:pt x="5448" y="76"/>
                    </a:lnTo>
                    <a:lnTo>
                      <a:pt x="5429" y="58"/>
                    </a:lnTo>
                    <a:lnTo>
                      <a:pt x="5429" y="39"/>
                    </a:lnTo>
                    <a:lnTo>
                      <a:pt x="5410" y="19"/>
                    </a:lnTo>
                    <a:lnTo>
                      <a:pt x="5391" y="19"/>
                    </a:lnTo>
                    <a:lnTo>
                      <a:pt x="5391" y="0"/>
                    </a:lnTo>
                    <a:lnTo>
                      <a:pt x="5372" y="0"/>
                    </a:lnTo>
                    <a:lnTo>
                      <a:pt x="5353" y="0"/>
                    </a:lnTo>
                    <a:lnTo>
                      <a:pt x="5334" y="0"/>
                    </a:lnTo>
                    <a:lnTo>
                      <a:pt x="5277" y="58"/>
                    </a:lnTo>
                    <a:lnTo>
                      <a:pt x="5277" y="76"/>
                    </a:lnTo>
                    <a:lnTo>
                      <a:pt x="5258" y="95"/>
                    </a:lnTo>
                    <a:lnTo>
                      <a:pt x="5258" y="115"/>
                    </a:lnTo>
                    <a:lnTo>
                      <a:pt x="5239" y="115"/>
                    </a:lnTo>
                    <a:lnTo>
                      <a:pt x="5239" y="134"/>
                    </a:lnTo>
                    <a:lnTo>
                      <a:pt x="5239" y="172"/>
                    </a:lnTo>
                    <a:lnTo>
                      <a:pt x="5219" y="191"/>
                    </a:lnTo>
                    <a:lnTo>
                      <a:pt x="5201" y="191"/>
                    </a:lnTo>
                    <a:lnTo>
                      <a:pt x="5182" y="191"/>
                    </a:lnTo>
                    <a:lnTo>
                      <a:pt x="5163" y="191"/>
                    </a:lnTo>
                    <a:lnTo>
                      <a:pt x="5143" y="172"/>
                    </a:lnTo>
                    <a:lnTo>
                      <a:pt x="5124" y="172"/>
                    </a:lnTo>
                    <a:lnTo>
                      <a:pt x="5124" y="191"/>
                    </a:lnTo>
                    <a:lnTo>
                      <a:pt x="5105" y="191"/>
                    </a:lnTo>
                    <a:lnTo>
                      <a:pt x="5087" y="191"/>
                    </a:lnTo>
                    <a:lnTo>
                      <a:pt x="5067" y="191"/>
                    </a:lnTo>
                    <a:lnTo>
                      <a:pt x="5048" y="210"/>
                    </a:lnTo>
                    <a:lnTo>
                      <a:pt x="5048" y="248"/>
                    </a:lnTo>
                    <a:lnTo>
                      <a:pt x="5048" y="267"/>
                    </a:lnTo>
                    <a:lnTo>
                      <a:pt x="5029" y="343"/>
                    </a:lnTo>
                    <a:lnTo>
                      <a:pt x="5010" y="362"/>
                    </a:lnTo>
                    <a:lnTo>
                      <a:pt x="4972" y="362"/>
                    </a:lnTo>
                    <a:lnTo>
                      <a:pt x="4953" y="343"/>
                    </a:lnTo>
                    <a:lnTo>
                      <a:pt x="4915" y="362"/>
                    </a:lnTo>
                    <a:lnTo>
                      <a:pt x="4896" y="381"/>
                    </a:lnTo>
                    <a:lnTo>
                      <a:pt x="4877" y="400"/>
                    </a:lnTo>
                    <a:lnTo>
                      <a:pt x="4838" y="457"/>
                    </a:lnTo>
                    <a:lnTo>
                      <a:pt x="4838" y="476"/>
                    </a:lnTo>
                    <a:lnTo>
                      <a:pt x="4838" y="496"/>
                    </a:lnTo>
                    <a:lnTo>
                      <a:pt x="4838" y="648"/>
                    </a:lnTo>
                    <a:lnTo>
                      <a:pt x="4838" y="667"/>
                    </a:lnTo>
                    <a:lnTo>
                      <a:pt x="4820" y="686"/>
                    </a:lnTo>
                    <a:lnTo>
                      <a:pt x="4820" y="705"/>
                    </a:lnTo>
                    <a:lnTo>
                      <a:pt x="4782" y="743"/>
                    </a:lnTo>
                    <a:lnTo>
                      <a:pt x="4762" y="762"/>
                    </a:lnTo>
                    <a:lnTo>
                      <a:pt x="4762" y="781"/>
                    </a:lnTo>
                    <a:lnTo>
                      <a:pt x="4782" y="801"/>
                    </a:lnTo>
                    <a:lnTo>
                      <a:pt x="4782" y="819"/>
                    </a:lnTo>
                    <a:lnTo>
                      <a:pt x="4762" y="877"/>
                    </a:lnTo>
                    <a:lnTo>
                      <a:pt x="4762" y="915"/>
                    </a:lnTo>
                    <a:lnTo>
                      <a:pt x="4743" y="972"/>
                    </a:lnTo>
                    <a:lnTo>
                      <a:pt x="4743" y="991"/>
                    </a:lnTo>
                    <a:lnTo>
                      <a:pt x="4743" y="1029"/>
                    </a:lnTo>
                    <a:lnTo>
                      <a:pt x="4724" y="1048"/>
                    </a:lnTo>
                    <a:lnTo>
                      <a:pt x="4706" y="1029"/>
                    </a:lnTo>
                    <a:lnTo>
                      <a:pt x="4629" y="1010"/>
                    </a:lnTo>
                    <a:lnTo>
                      <a:pt x="4591" y="991"/>
                    </a:lnTo>
                    <a:lnTo>
                      <a:pt x="4572" y="991"/>
                    </a:lnTo>
                    <a:lnTo>
                      <a:pt x="4572" y="1029"/>
                    </a:lnTo>
                    <a:lnTo>
                      <a:pt x="4553" y="1048"/>
                    </a:lnTo>
                    <a:lnTo>
                      <a:pt x="4534" y="1067"/>
                    </a:lnTo>
                    <a:lnTo>
                      <a:pt x="4534" y="1086"/>
                    </a:lnTo>
                    <a:lnTo>
                      <a:pt x="4534" y="1105"/>
                    </a:lnTo>
                    <a:lnTo>
                      <a:pt x="4439" y="1086"/>
                    </a:lnTo>
                    <a:lnTo>
                      <a:pt x="4401" y="1048"/>
                    </a:lnTo>
                    <a:lnTo>
                      <a:pt x="4381" y="1048"/>
                    </a:lnTo>
                    <a:lnTo>
                      <a:pt x="4362" y="1029"/>
                    </a:lnTo>
                    <a:lnTo>
                      <a:pt x="4344" y="1048"/>
                    </a:lnTo>
                    <a:lnTo>
                      <a:pt x="4325" y="1067"/>
                    </a:lnTo>
                    <a:lnTo>
                      <a:pt x="4305" y="1086"/>
                    </a:lnTo>
                    <a:lnTo>
                      <a:pt x="4286" y="1086"/>
                    </a:lnTo>
                    <a:lnTo>
                      <a:pt x="4248" y="1105"/>
                    </a:lnTo>
                    <a:lnTo>
                      <a:pt x="4229" y="1105"/>
                    </a:lnTo>
                    <a:lnTo>
                      <a:pt x="4210" y="1086"/>
                    </a:lnTo>
                    <a:lnTo>
                      <a:pt x="4172" y="1067"/>
                    </a:lnTo>
                    <a:lnTo>
                      <a:pt x="4153" y="1067"/>
                    </a:lnTo>
                    <a:lnTo>
                      <a:pt x="4096" y="1143"/>
                    </a:lnTo>
                    <a:lnTo>
                      <a:pt x="4039" y="1162"/>
                    </a:lnTo>
                    <a:lnTo>
                      <a:pt x="4039" y="1182"/>
                    </a:lnTo>
                    <a:lnTo>
                      <a:pt x="4020" y="1238"/>
                    </a:lnTo>
                    <a:lnTo>
                      <a:pt x="4020" y="1277"/>
                    </a:lnTo>
                    <a:lnTo>
                      <a:pt x="4000" y="1296"/>
                    </a:lnTo>
                    <a:lnTo>
                      <a:pt x="4000" y="1314"/>
                    </a:lnTo>
                    <a:lnTo>
                      <a:pt x="4000" y="1334"/>
                    </a:lnTo>
                    <a:lnTo>
                      <a:pt x="4000" y="1353"/>
                    </a:lnTo>
                    <a:lnTo>
                      <a:pt x="3981" y="1372"/>
                    </a:lnTo>
                    <a:lnTo>
                      <a:pt x="3963" y="1391"/>
                    </a:lnTo>
                    <a:lnTo>
                      <a:pt x="3944" y="1372"/>
                    </a:lnTo>
                    <a:lnTo>
                      <a:pt x="3848" y="1314"/>
                    </a:lnTo>
                    <a:lnTo>
                      <a:pt x="3753" y="1258"/>
                    </a:lnTo>
                    <a:lnTo>
                      <a:pt x="3753" y="1238"/>
                    </a:lnTo>
                    <a:lnTo>
                      <a:pt x="3753" y="1219"/>
                    </a:lnTo>
                    <a:lnTo>
                      <a:pt x="3791" y="1182"/>
                    </a:lnTo>
                    <a:lnTo>
                      <a:pt x="3791" y="1162"/>
                    </a:lnTo>
                    <a:lnTo>
                      <a:pt x="3791" y="1105"/>
                    </a:lnTo>
                    <a:lnTo>
                      <a:pt x="3772" y="1105"/>
                    </a:lnTo>
                    <a:lnTo>
                      <a:pt x="3772" y="1086"/>
                    </a:lnTo>
                    <a:lnTo>
                      <a:pt x="3734" y="1086"/>
                    </a:lnTo>
                    <a:lnTo>
                      <a:pt x="3696" y="1067"/>
                    </a:lnTo>
                    <a:lnTo>
                      <a:pt x="3677" y="1067"/>
                    </a:lnTo>
                    <a:lnTo>
                      <a:pt x="3639" y="1086"/>
                    </a:lnTo>
                    <a:lnTo>
                      <a:pt x="3619" y="1086"/>
                    </a:lnTo>
                    <a:lnTo>
                      <a:pt x="3600" y="1086"/>
                    </a:lnTo>
                    <a:lnTo>
                      <a:pt x="3582" y="1067"/>
                    </a:lnTo>
                    <a:lnTo>
                      <a:pt x="3563" y="1048"/>
                    </a:lnTo>
                    <a:lnTo>
                      <a:pt x="3543" y="1029"/>
                    </a:lnTo>
                    <a:lnTo>
                      <a:pt x="3543" y="915"/>
                    </a:lnTo>
                    <a:lnTo>
                      <a:pt x="3524" y="896"/>
                    </a:lnTo>
                    <a:lnTo>
                      <a:pt x="3505" y="877"/>
                    </a:lnTo>
                    <a:lnTo>
                      <a:pt x="3486" y="877"/>
                    </a:lnTo>
                    <a:lnTo>
                      <a:pt x="3467" y="877"/>
                    </a:lnTo>
                    <a:lnTo>
                      <a:pt x="3448" y="857"/>
                    </a:lnTo>
                    <a:lnTo>
                      <a:pt x="3448" y="838"/>
                    </a:lnTo>
                    <a:lnTo>
                      <a:pt x="3467" y="838"/>
                    </a:lnTo>
                    <a:lnTo>
                      <a:pt x="3467" y="819"/>
                    </a:lnTo>
                    <a:lnTo>
                      <a:pt x="3448" y="801"/>
                    </a:lnTo>
                    <a:lnTo>
                      <a:pt x="3429" y="819"/>
                    </a:lnTo>
                    <a:lnTo>
                      <a:pt x="3410" y="838"/>
                    </a:lnTo>
                    <a:lnTo>
                      <a:pt x="3353" y="877"/>
                    </a:lnTo>
                    <a:lnTo>
                      <a:pt x="3296" y="877"/>
                    </a:lnTo>
                    <a:lnTo>
                      <a:pt x="3238" y="801"/>
                    </a:lnTo>
                    <a:lnTo>
                      <a:pt x="3201" y="781"/>
                    </a:lnTo>
                    <a:lnTo>
                      <a:pt x="3182" y="781"/>
                    </a:lnTo>
                    <a:lnTo>
                      <a:pt x="3086" y="781"/>
                    </a:lnTo>
                    <a:lnTo>
                      <a:pt x="3067" y="781"/>
                    </a:lnTo>
                    <a:lnTo>
                      <a:pt x="3048" y="801"/>
                    </a:lnTo>
                    <a:lnTo>
                      <a:pt x="3029" y="819"/>
                    </a:lnTo>
                    <a:lnTo>
                      <a:pt x="3010" y="838"/>
                    </a:lnTo>
                    <a:lnTo>
                      <a:pt x="3010" y="857"/>
                    </a:lnTo>
                    <a:lnTo>
                      <a:pt x="3010" y="896"/>
                    </a:lnTo>
                    <a:lnTo>
                      <a:pt x="3010" y="915"/>
                    </a:lnTo>
                    <a:lnTo>
                      <a:pt x="2991" y="933"/>
                    </a:lnTo>
                    <a:lnTo>
                      <a:pt x="2953" y="953"/>
                    </a:lnTo>
                    <a:lnTo>
                      <a:pt x="2953" y="972"/>
                    </a:lnTo>
                    <a:lnTo>
                      <a:pt x="2972" y="972"/>
                    </a:lnTo>
                    <a:lnTo>
                      <a:pt x="2972" y="991"/>
                    </a:lnTo>
                    <a:lnTo>
                      <a:pt x="2972" y="1010"/>
                    </a:lnTo>
                    <a:lnTo>
                      <a:pt x="2972" y="1067"/>
                    </a:lnTo>
                    <a:lnTo>
                      <a:pt x="2972" y="1086"/>
                    </a:lnTo>
                    <a:lnTo>
                      <a:pt x="2953" y="1086"/>
                    </a:lnTo>
                    <a:lnTo>
                      <a:pt x="2915" y="1086"/>
                    </a:lnTo>
                    <a:lnTo>
                      <a:pt x="2896" y="1086"/>
                    </a:lnTo>
                    <a:lnTo>
                      <a:pt x="2877" y="1086"/>
                    </a:lnTo>
                    <a:lnTo>
                      <a:pt x="2857" y="1086"/>
                    </a:lnTo>
                    <a:lnTo>
                      <a:pt x="2857" y="1105"/>
                    </a:lnTo>
                    <a:lnTo>
                      <a:pt x="2839" y="1105"/>
                    </a:lnTo>
                    <a:lnTo>
                      <a:pt x="2839" y="1124"/>
                    </a:lnTo>
                    <a:lnTo>
                      <a:pt x="2801" y="1162"/>
                    </a:lnTo>
                    <a:lnTo>
                      <a:pt x="2781" y="1162"/>
                    </a:lnTo>
                    <a:lnTo>
                      <a:pt x="2762" y="1162"/>
                    </a:lnTo>
                    <a:lnTo>
                      <a:pt x="2762" y="1143"/>
                    </a:lnTo>
                    <a:lnTo>
                      <a:pt x="2743" y="1143"/>
                    </a:lnTo>
                    <a:lnTo>
                      <a:pt x="2705" y="1143"/>
                    </a:lnTo>
                    <a:lnTo>
                      <a:pt x="2686" y="1143"/>
                    </a:lnTo>
                    <a:lnTo>
                      <a:pt x="2629" y="1143"/>
                    </a:lnTo>
                    <a:lnTo>
                      <a:pt x="2610" y="1162"/>
                    </a:lnTo>
                    <a:lnTo>
                      <a:pt x="2496" y="1162"/>
                    </a:lnTo>
                    <a:lnTo>
                      <a:pt x="2476" y="1182"/>
                    </a:lnTo>
                    <a:lnTo>
                      <a:pt x="2476" y="1200"/>
                    </a:lnTo>
                    <a:lnTo>
                      <a:pt x="2458" y="1219"/>
                    </a:lnTo>
                    <a:lnTo>
                      <a:pt x="2344" y="1258"/>
                    </a:lnTo>
                    <a:lnTo>
                      <a:pt x="2324" y="1277"/>
                    </a:lnTo>
                    <a:lnTo>
                      <a:pt x="2324" y="1296"/>
                    </a:lnTo>
                    <a:lnTo>
                      <a:pt x="2305" y="1314"/>
                    </a:lnTo>
                    <a:lnTo>
                      <a:pt x="2305" y="1334"/>
                    </a:lnTo>
                    <a:lnTo>
                      <a:pt x="2248" y="1372"/>
                    </a:lnTo>
                    <a:lnTo>
                      <a:pt x="2229" y="1372"/>
                    </a:lnTo>
                    <a:lnTo>
                      <a:pt x="2229" y="1353"/>
                    </a:lnTo>
                    <a:lnTo>
                      <a:pt x="2229" y="1314"/>
                    </a:lnTo>
                    <a:lnTo>
                      <a:pt x="2134" y="1334"/>
                    </a:lnTo>
                    <a:lnTo>
                      <a:pt x="2115" y="1353"/>
                    </a:lnTo>
                    <a:lnTo>
                      <a:pt x="2096" y="1372"/>
                    </a:lnTo>
                    <a:lnTo>
                      <a:pt x="2077" y="1372"/>
                    </a:lnTo>
                    <a:lnTo>
                      <a:pt x="2000" y="1372"/>
                    </a:lnTo>
                    <a:lnTo>
                      <a:pt x="1982" y="1353"/>
                    </a:lnTo>
                    <a:lnTo>
                      <a:pt x="1982" y="1334"/>
                    </a:lnTo>
                    <a:lnTo>
                      <a:pt x="1963" y="1258"/>
                    </a:lnTo>
                    <a:lnTo>
                      <a:pt x="1963" y="1238"/>
                    </a:lnTo>
                    <a:lnTo>
                      <a:pt x="1943" y="1238"/>
                    </a:lnTo>
                    <a:lnTo>
                      <a:pt x="1924" y="1258"/>
                    </a:lnTo>
                    <a:lnTo>
                      <a:pt x="1905" y="1238"/>
                    </a:lnTo>
                    <a:lnTo>
                      <a:pt x="1905" y="1182"/>
                    </a:lnTo>
                    <a:lnTo>
                      <a:pt x="1886" y="1162"/>
                    </a:lnTo>
                    <a:lnTo>
                      <a:pt x="1867" y="1162"/>
                    </a:lnTo>
                    <a:lnTo>
                      <a:pt x="1848" y="1182"/>
                    </a:lnTo>
                    <a:lnTo>
                      <a:pt x="1829" y="1182"/>
                    </a:lnTo>
                    <a:lnTo>
                      <a:pt x="1810" y="1200"/>
                    </a:lnTo>
                    <a:lnTo>
                      <a:pt x="1791" y="1200"/>
                    </a:lnTo>
                    <a:lnTo>
                      <a:pt x="1753" y="1238"/>
                    </a:lnTo>
                    <a:lnTo>
                      <a:pt x="1715" y="1258"/>
                    </a:lnTo>
                    <a:lnTo>
                      <a:pt x="1715" y="1277"/>
                    </a:lnTo>
                    <a:lnTo>
                      <a:pt x="1696" y="1314"/>
                    </a:lnTo>
                    <a:lnTo>
                      <a:pt x="1677" y="1334"/>
                    </a:lnTo>
                    <a:lnTo>
                      <a:pt x="1638" y="1334"/>
                    </a:lnTo>
                    <a:lnTo>
                      <a:pt x="1619" y="1334"/>
                    </a:lnTo>
                    <a:lnTo>
                      <a:pt x="1619" y="1314"/>
                    </a:lnTo>
                    <a:lnTo>
                      <a:pt x="1601" y="1314"/>
                    </a:lnTo>
                    <a:lnTo>
                      <a:pt x="1582" y="1314"/>
                    </a:lnTo>
                    <a:lnTo>
                      <a:pt x="1582" y="1334"/>
                    </a:lnTo>
                    <a:lnTo>
                      <a:pt x="1543" y="1372"/>
                    </a:lnTo>
                    <a:lnTo>
                      <a:pt x="1543" y="1391"/>
                    </a:lnTo>
                    <a:lnTo>
                      <a:pt x="1543" y="1410"/>
                    </a:lnTo>
                    <a:lnTo>
                      <a:pt x="1505" y="1429"/>
                    </a:lnTo>
                    <a:lnTo>
                      <a:pt x="1486" y="1429"/>
                    </a:lnTo>
                    <a:lnTo>
                      <a:pt x="1467" y="1429"/>
                    </a:lnTo>
                    <a:lnTo>
                      <a:pt x="1448" y="1429"/>
                    </a:lnTo>
                    <a:lnTo>
                      <a:pt x="1429" y="1410"/>
                    </a:lnTo>
                    <a:lnTo>
                      <a:pt x="1410" y="1391"/>
                    </a:lnTo>
                    <a:lnTo>
                      <a:pt x="1391" y="1372"/>
                    </a:lnTo>
                    <a:lnTo>
                      <a:pt x="1372" y="1353"/>
                    </a:lnTo>
                    <a:lnTo>
                      <a:pt x="1334" y="1334"/>
                    </a:lnTo>
                    <a:lnTo>
                      <a:pt x="1315" y="1314"/>
                    </a:lnTo>
                    <a:lnTo>
                      <a:pt x="1296" y="1296"/>
                    </a:lnTo>
                    <a:lnTo>
                      <a:pt x="1277" y="1277"/>
                    </a:lnTo>
                    <a:lnTo>
                      <a:pt x="1238" y="1238"/>
                    </a:lnTo>
                    <a:lnTo>
                      <a:pt x="1238" y="1219"/>
                    </a:lnTo>
                    <a:lnTo>
                      <a:pt x="1257" y="1219"/>
                    </a:lnTo>
                    <a:lnTo>
                      <a:pt x="1257" y="1200"/>
                    </a:lnTo>
                    <a:lnTo>
                      <a:pt x="1257" y="1162"/>
                    </a:lnTo>
                    <a:lnTo>
                      <a:pt x="1238" y="1124"/>
                    </a:lnTo>
                    <a:lnTo>
                      <a:pt x="1220" y="1105"/>
                    </a:lnTo>
                    <a:lnTo>
                      <a:pt x="1201" y="1105"/>
                    </a:lnTo>
                    <a:lnTo>
                      <a:pt x="1201" y="1124"/>
                    </a:lnTo>
                    <a:lnTo>
                      <a:pt x="1181" y="1124"/>
                    </a:lnTo>
                    <a:lnTo>
                      <a:pt x="1162" y="1124"/>
                    </a:lnTo>
                    <a:lnTo>
                      <a:pt x="1143" y="1124"/>
                    </a:lnTo>
                    <a:lnTo>
                      <a:pt x="1124" y="1124"/>
                    </a:lnTo>
                    <a:lnTo>
                      <a:pt x="1105" y="1124"/>
                    </a:lnTo>
                    <a:lnTo>
                      <a:pt x="1086" y="1143"/>
                    </a:lnTo>
                    <a:lnTo>
                      <a:pt x="1105" y="1182"/>
                    </a:lnTo>
                    <a:lnTo>
                      <a:pt x="1086" y="1182"/>
                    </a:lnTo>
                    <a:lnTo>
                      <a:pt x="1086" y="1200"/>
                    </a:lnTo>
                    <a:lnTo>
                      <a:pt x="1067" y="1182"/>
                    </a:lnTo>
                    <a:lnTo>
                      <a:pt x="1067" y="1162"/>
                    </a:lnTo>
                    <a:lnTo>
                      <a:pt x="1067" y="1143"/>
                    </a:lnTo>
                    <a:lnTo>
                      <a:pt x="1048" y="1143"/>
                    </a:lnTo>
                    <a:lnTo>
                      <a:pt x="1029" y="1162"/>
                    </a:lnTo>
                    <a:lnTo>
                      <a:pt x="1029" y="1182"/>
                    </a:lnTo>
                    <a:lnTo>
                      <a:pt x="1029" y="1200"/>
                    </a:lnTo>
                    <a:lnTo>
                      <a:pt x="1010" y="1200"/>
                    </a:lnTo>
                    <a:lnTo>
                      <a:pt x="991" y="1200"/>
                    </a:lnTo>
                    <a:lnTo>
                      <a:pt x="972" y="1182"/>
                    </a:lnTo>
                    <a:lnTo>
                      <a:pt x="972" y="1143"/>
                    </a:lnTo>
                    <a:lnTo>
                      <a:pt x="934" y="1067"/>
                    </a:lnTo>
                    <a:lnTo>
                      <a:pt x="896" y="991"/>
                    </a:lnTo>
                    <a:lnTo>
                      <a:pt x="876" y="972"/>
                    </a:lnTo>
                    <a:lnTo>
                      <a:pt x="858" y="972"/>
                    </a:lnTo>
                    <a:lnTo>
                      <a:pt x="839" y="1010"/>
                    </a:lnTo>
                    <a:lnTo>
                      <a:pt x="839" y="1029"/>
                    </a:lnTo>
                    <a:lnTo>
                      <a:pt x="820" y="1048"/>
                    </a:lnTo>
                    <a:lnTo>
                      <a:pt x="800" y="1048"/>
                    </a:lnTo>
                    <a:lnTo>
                      <a:pt x="781" y="1067"/>
                    </a:lnTo>
                    <a:lnTo>
                      <a:pt x="762" y="1086"/>
                    </a:lnTo>
                    <a:lnTo>
                      <a:pt x="744" y="1105"/>
                    </a:lnTo>
                    <a:lnTo>
                      <a:pt x="686" y="1105"/>
                    </a:lnTo>
                    <a:lnTo>
                      <a:pt x="667" y="1105"/>
                    </a:lnTo>
                    <a:lnTo>
                      <a:pt x="648" y="1105"/>
                    </a:lnTo>
                    <a:lnTo>
                      <a:pt x="610" y="1105"/>
                    </a:lnTo>
                    <a:lnTo>
                      <a:pt x="591" y="1105"/>
                    </a:lnTo>
                    <a:lnTo>
                      <a:pt x="572" y="1105"/>
                    </a:lnTo>
                    <a:lnTo>
                      <a:pt x="553" y="1143"/>
                    </a:lnTo>
                    <a:lnTo>
                      <a:pt x="534" y="1143"/>
                    </a:lnTo>
                    <a:lnTo>
                      <a:pt x="458" y="1143"/>
                    </a:lnTo>
                    <a:lnTo>
                      <a:pt x="381" y="1143"/>
                    </a:lnTo>
                    <a:lnTo>
                      <a:pt x="248" y="1105"/>
                    </a:lnTo>
                    <a:lnTo>
                      <a:pt x="229" y="1124"/>
                    </a:lnTo>
                    <a:lnTo>
                      <a:pt x="134" y="1124"/>
                    </a:lnTo>
                    <a:lnTo>
                      <a:pt x="96" y="1143"/>
                    </a:lnTo>
                    <a:lnTo>
                      <a:pt x="77" y="1162"/>
                    </a:lnTo>
                    <a:lnTo>
                      <a:pt x="77" y="1182"/>
                    </a:lnTo>
                    <a:lnTo>
                      <a:pt x="77" y="1200"/>
                    </a:lnTo>
                    <a:lnTo>
                      <a:pt x="77" y="1219"/>
                    </a:lnTo>
                    <a:lnTo>
                      <a:pt x="96" y="1258"/>
                    </a:lnTo>
                    <a:lnTo>
                      <a:pt x="96" y="1277"/>
                    </a:lnTo>
                    <a:lnTo>
                      <a:pt x="114" y="1296"/>
                    </a:lnTo>
                    <a:lnTo>
                      <a:pt x="134" y="1334"/>
                    </a:lnTo>
                    <a:lnTo>
                      <a:pt x="153" y="1334"/>
                    </a:lnTo>
                    <a:lnTo>
                      <a:pt x="153" y="1353"/>
                    </a:lnTo>
                    <a:lnTo>
                      <a:pt x="134" y="1372"/>
                    </a:lnTo>
                    <a:lnTo>
                      <a:pt x="96" y="1429"/>
                    </a:lnTo>
                    <a:lnTo>
                      <a:pt x="96" y="1448"/>
                    </a:lnTo>
                    <a:lnTo>
                      <a:pt x="96" y="1467"/>
                    </a:lnTo>
                    <a:lnTo>
                      <a:pt x="96" y="1486"/>
                    </a:lnTo>
                    <a:lnTo>
                      <a:pt x="58" y="1543"/>
                    </a:lnTo>
                    <a:lnTo>
                      <a:pt x="38" y="1562"/>
                    </a:lnTo>
                    <a:lnTo>
                      <a:pt x="19" y="1581"/>
                    </a:lnTo>
                    <a:lnTo>
                      <a:pt x="0" y="1658"/>
                    </a:lnTo>
                    <a:lnTo>
                      <a:pt x="58" y="1676"/>
                    </a:lnTo>
                    <a:lnTo>
                      <a:pt x="134" y="1695"/>
                    </a:lnTo>
                    <a:lnTo>
                      <a:pt x="153" y="1695"/>
                    </a:lnTo>
                    <a:lnTo>
                      <a:pt x="172" y="1715"/>
                    </a:lnTo>
                    <a:lnTo>
                      <a:pt x="210" y="1753"/>
                    </a:lnTo>
                    <a:lnTo>
                      <a:pt x="229" y="1753"/>
                    </a:lnTo>
                    <a:lnTo>
                      <a:pt x="229" y="1772"/>
                    </a:lnTo>
                    <a:lnTo>
                      <a:pt x="229" y="1791"/>
                    </a:lnTo>
                    <a:lnTo>
                      <a:pt x="229" y="1848"/>
                    </a:lnTo>
                    <a:lnTo>
                      <a:pt x="229" y="1867"/>
                    </a:lnTo>
                    <a:lnTo>
                      <a:pt x="248" y="1886"/>
                    </a:lnTo>
                    <a:lnTo>
                      <a:pt x="248" y="1905"/>
                    </a:lnTo>
                    <a:lnTo>
                      <a:pt x="248" y="1924"/>
                    </a:lnTo>
                    <a:lnTo>
                      <a:pt x="286" y="1943"/>
                    </a:lnTo>
                    <a:lnTo>
                      <a:pt x="458" y="2115"/>
                    </a:lnTo>
                    <a:lnTo>
                      <a:pt x="477" y="2134"/>
                    </a:lnTo>
                    <a:lnTo>
                      <a:pt x="495" y="2191"/>
                    </a:lnTo>
                    <a:lnTo>
                      <a:pt x="495" y="2210"/>
                    </a:lnTo>
                    <a:lnTo>
                      <a:pt x="515" y="2229"/>
                    </a:lnTo>
                    <a:lnTo>
                      <a:pt x="495" y="2248"/>
                    </a:lnTo>
                    <a:lnTo>
                      <a:pt x="495" y="2286"/>
                    </a:lnTo>
                    <a:lnTo>
                      <a:pt x="477" y="2286"/>
                    </a:lnTo>
                    <a:lnTo>
                      <a:pt x="477" y="2305"/>
                    </a:lnTo>
                    <a:lnTo>
                      <a:pt x="495" y="2305"/>
                    </a:lnTo>
                    <a:lnTo>
                      <a:pt x="495" y="2343"/>
                    </a:lnTo>
                    <a:lnTo>
                      <a:pt x="515" y="2381"/>
                    </a:lnTo>
                    <a:lnTo>
                      <a:pt x="534" y="2419"/>
                    </a:lnTo>
                    <a:lnTo>
                      <a:pt x="553" y="2438"/>
                    </a:lnTo>
                    <a:lnTo>
                      <a:pt x="572" y="2438"/>
                    </a:lnTo>
                    <a:lnTo>
                      <a:pt x="591" y="2438"/>
                    </a:lnTo>
                    <a:lnTo>
                      <a:pt x="610" y="2438"/>
                    </a:lnTo>
                    <a:lnTo>
                      <a:pt x="629" y="2438"/>
                    </a:lnTo>
                    <a:lnTo>
                      <a:pt x="648" y="2438"/>
                    </a:lnTo>
                    <a:lnTo>
                      <a:pt x="724" y="2477"/>
                    </a:lnTo>
                    <a:lnTo>
                      <a:pt x="744" y="2477"/>
                    </a:lnTo>
                    <a:lnTo>
                      <a:pt x="744" y="2457"/>
                    </a:lnTo>
                    <a:lnTo>
                      <a:pt x="744" y="2419"/>
                    </a:lnTo>
                    <a:lnTo>
                      <a:pt x="744" y="2401"/>
                    </a:lnTo>
                    <a:lnTo>
                      <a:pt x="744" y="2381"/>
                    </a:lnTo>
                    <a:lnTo>
                      <a:pt x="762" y="2381"/>
                    </a:lnTo>
                    <a:lnTo>
                      <a:pt x="781" y="2362"/>
                    </a:lnTo>
                    <a:lnTo>
                      <a:pt x="800" y="2362"/>
                    </a:lnTo>
                    <a:lnTo>
                      <a:pt x="820" y="2362"/>
                    </a:lnTo>
                    <a:lnTo>
                      <a:pt x="839" y="2381"/>
                    </a:lnTo>
                    <a:lnTo>
                      <a:pt x="839" y="2401"/>
                    </a:lnTo>
                    <a:lnTo>
                      <a:pt x="839" y="2419"/>
                    </a:lnTo>
                    <a:lnTo>
                      <a:pt x="858" y="2457"/>
                    </a:lnTo>
                    <a:lnTo>
                      <a:pt x="858" y="2477"/>
                    </a:lnTo>
                    <a:lnTo>
                      <a:pt x="858" y="2496"/>
                    </a:lnTo>
                    <a:lnTo>
                      <a:pt x="858" y="2515"/>
                    </a:lnTo>
                    <a:lnTo>
                      <a:pt x="839" y="2533"/>
                    </a:lnTo>
                    <a:lnTo>
                      <a:pt x="800" y="2572"/>
                    </a:lnTo>
                    <a:lnTo>
                      <a:pt x="781" y="2591"/>
                    </a:lnTo>
                    <a:lnTo>
                      <a:pt x="781" y="2610"/>
                    </a:lnTo>
                    <a:lnTo>
                      <a:pt x="781" y="2629"/>
                    </a:lnTo>
                    <a:lnTo>
                      <a:pt x="781" y="2648"/>
                    </a:lnTo>
                    <a:lnTo>
                      <a:pt x="781" y="2686"/>
                    </a:lnTo>
                    <a:lnTo>
                      <a:pt x="781" y="2705"/>
                    </a:lnTo>
                    <a:lnTo>
                      <a:pt x="781" y="2724"/>
                    </a:lnTo>
                    <a:lnTo>
                      <a:pt x="781" y="2743"/>
                    </a:lnTo>
                    <a:lnTo>
                      <a:pt x="781" y="2762"/>
                    </a:lnTo>
                    <a:lnTo>
                      <a:pt x="800" y="2762"/>
                    </a:lnTo>
                    <a:lnTo>
                      <a:pt x="800" y="2743"/>
                    </a:lnTo>
                    <a:lnTo>
                      <a:pt x="839" y="2724"/>
                    </a:lnTo>
                    <a:lnTo>
                      <a:pt x="839" y="2705"/>
                    </a:lnTo>
                    <a:lnTo>
                      <a:pt x="858" y="2705"/>
                    </a:lnTo>
                    <a:lnTo>
                      <a:pt x="858" y="2724"/>
                    </a:lnTo>
                    <a:lnTo>
                      <a:pt x="876" y="2743"/>
                    </a:lnTo>
                    <a:lnTo>
                      <a:pt x="876" y="2762"/>
                    </a:lnTo>
                    <a:lnTo>
                      <a:pt x="896" y="2819"/>
                    </a:lnTo>
                    <a:lnTo>
                      <a:pt x="876" y="2934"/>
                    </a:lnTo>
                    <a:lnTo>
                      <a:pt x="876" y="2991"/>
                    </a:lnTo>
                    <a:lnTo>
                      <a:pt x="876" y="3048"/>
                    </a:lnTo>
                    <a:lnTo>
                      <a:pt x="896" y="3086"/>
                    </a:lnTo>
                    <a:lnTo>
                      <a:pt x="953" y="3124"/>
                    </a:lnTo>
                    <a:lnTo>
                      <a:pt x="953" y="3143"/>
                    </a:lnTo>
                    <a:lnTo>
                      <a:pt x="972" y="3163"/>
                    </a:lnTo>
                    <a:lnTo>
                      <a:pt x="972" y="3200"/>
                    </a:lnTo>
                    <a:lnTo>
                      <a:pt x="991" y="3239"/>
                    </a:lnTo>
                    <a:lnTo>
                      <a:pt x="991" y="3258"/>
                    </a:lnTo>
                    <a:lnTo>
                      <a:pt x="1010" y="3258"/>
                    </a:lnTo>
                    <a:lnTo>
                      <a:pt x="1029" y="3258"/>
                    </a:lnTo>
                    <a:lnTo>
                      <a:pt x="1029" y="3239"/>
                    </a:lnTo>
                    <a:lnTo>
                      <a:pt x="1029" y="3219"/>
                    </a:lnTo>
                    <a:lnTo>
                      <a:pt x="1048" y="3219"/>
                    </a:lnTo>
                    <a:lnTo>
                      <a:pt x="1086" y="3258"/>
                    </a:lnTo>
                    <a:lnTo>
                      <a:pt x="1105" y="3258"/>
                    </a:lnTo>
                    <a:lnTo>
                      <a:pt x="1124" y="3258"/>
                    </a:lnTo>
                    <a:lnTo>
                      <a:pt x="1143" y="3258"/>
                    </a:lnTo>
                    <a:lnTo>
                      <a:pt x="1162" y="3258"/>
                    </a:lnTo>
                    <a:lnTo>
                      <a:pt x="1181" y="3258"/>
                    </a:lnTo>
                    <a:lnTo>
                      <a:pt x="1201" y="3258"/>
                    </a:lnTo>
                    <a:lnTo>
                      <a:pt x="1220" y="3258"/>
                    </a:lnTo>
                    <a:lnTo>
                      <a:pt x="1257" y="3277"/>
                    </a:lnTo>
                    <a:lnTo>
                      <a:pt x="1277" y="3295"/>
                    </a:lnTo>
                    <a:lnTo>
                      <a:pt x="1277" y="3315"/>
                    </a:lnTo>
                    <a:lnTo>
                      <a:pt x="1277" y="3334"/>
                    </a:lnTo>
                    <a:lnTo>
                      <a:pt x="1296" y="3371"/>
                    </a:lnTo>
                    <a:lnTo>
                      <a:pt x="1296" y="3390"/>
                    </a:lnTo>
                    <a:lnTo>
                      <a:pt x="1296" y="3409"/>
                    </a:lnTo>
                    <a:lnTo>
                      <a:pt x="1296" y="3428"/>
                    </a:lnTo>
                    <a:lnTo>
                      <a:pt x="1277" y="3447"/>
                    </a:lnTo>
                    <a:lnTo>
                      <a:pt x="1257" y="3466"/>
                    </a:lnTo>
                    <a:lnTo>
                      <a:pt x="1201" y="3504"/>
                    </a:lnTo>
                    <a:lnTo>
                      <a:pt x="1181" y="3523"/>
                    </a:lnTo>
                    <a:lnTo>
                      <a:pt x="1162" y="3542"/>
                    </a:lnTo>
                    <a:lnTo>
                      <a:pt x="1143" y="3542"/>
                    </a:lnTo>
                    <a:lnTo>
                      <a:pt x="1143" y="3561"/>
                    </a:lnTo>
                    <a:lnTo>
                      <a:pt x="1124" y="3561"/>
                    </a:lnTo>
                    <a:lnTo>
                      <a:pt x="1124" y="3580"/>
                    </a:lnTo>
                    <a:lnTo>
                      <a:pt x="1105" y="3656"/>
                    </a:lnTo>
                    <a:lnTo>
                      <a:pt x="1086" y="3675"/>
                    </a:lnTo>
                    <a:lnTo>
                      <a:pt x="1029" y="3714"/>
                    </a:lnTo>
                    <a:lnTo>
                      <a:pt x="991" y="3733"/>
                    </a:lnTo>
                    <a:lnTo>
                      <a:pt x="991" y="3752"/>
                    </a:lnTo>
                    <a:lnTo>
                      <a:pt x="972" y="3752"/>
                    </a:lnTo>
                    <a:lnTo>
                      <a:pt x="953" y="3752"/>
                    </a:lnTo>
                    <a:lnTo>
                      <a:pt x="915" y="3752"/>
                    </a:lnTo>
                    <a:lnTo>
                      <a:pt x="896" y="3771"/>
                    </a:lnTo>
                    <a:lnTo>
                      <a:pt x="876" y="3790"/>
                    </a:lnTo>
                    <a:lnTo>
                      <a:pt x="876" y="3809"/>
                    </a:lnTo>
                    <a:lnTo>
                      <a:pt x="858" y="3809"/>
                    </a:lnTo>
                    <a:lnTo>
                      <a:pt x="839" y="3809"/>
                    </a:lnTo>
                    <a:lnTo>
                      <a:pt x="839" y="3828"/>
                    </a:lnTo>
                    <a:lnTo>
                      <a:pt x="820" y="3828"/>
                    </a:lnTo>
                    <a:lnTo>
                      <a:pt x="820" y="3847"/>
                    </a:lnTo>
                    <a:lnTo>
                      <a:pt x="820" y="3866"/>
                    </a:lnTo>
                    <a:lnTo>
                      <a:pt x="800" y="3885"/>
                    </a:lnTo>
                    <a:lnTo>
                      <a:pt x="858" y="3904"/>
                    </a:lnTo>
                    <a:lnTo>
                      <a:pt x="896" y="3923"/>
                    </a:lnTo>
                    <a:lnTo>
                      <a:pt x="934" y="3942"/>
                    </a:lnTo>
                    <a:lnTo>
                      <a:pt x="1010" y="4056"/>
                    </a:lnTo>
                    <a:lnTo>
                      <a:pt x="1010" y="4076"/>
                    </a:lnTo>
                    <a:lnTo>
                      <a:pt x="1029" y="4095"/>
                    </a:lnTo>
                    <a:lnTo>
                      <a:pt x="1067" y="4133"/>
                    </a:lnTo>
                    <a:lnTo>
                      <a:pt x="1086" y="4133"/>
                    </a:lnTo>
                    <a:lnTo>
                      <a:pt x="1124" y="4133"/>
                    </a:lnTo>
                    <a:lnTo>
                      <a:pt x="1143" y="4152"/>
                    </a:lnTo>
                    <a:lnTo>
                      <a:pt x="1220" y="4190"/>
                    </a:lnTo>
                    <a:lnTo>
                      <a:pt x="1238" y="4190"/>
                    </a:lnTo>
                    <a:lnTo>
                      <a:pt x="1372" y="4190"/>
                    </a:lnTo>
                    <a:lnTo>
                      <a:pt x="1391" y="4171"/>
                    </a:lnTo>
                    <a:lnTo>
                      <a:pt x="1467" y="4133"/>
                    </a:lnTo>
                    <a:lnTo>
                      <a:pt x="1486" y="4133"/>
                    </a:lnTo>
                    <a:lnTo>
                      <a:pt x="1486" y="4114"/>
                    </a:lnTo>
                    <a:lnTo>
                      <a:pt x="1486" y="4095"/>
                    </a:lnTo>
                    <a:lnTo>
                      <a:pt x="1486" y="4076"/>
                    </a:lnTo>
                    <a:lnTo>
                      <a:pt x="1486" y="4056"/>
                    </a:lnTo>
                    <a:lnTo>
                      <a:pt x="1505" y="4056"/>
                    </a:lnTo>
                    <a:lnTo>
                      <a:pt x="1524" y="4056"/>
                    </a:lnTo>
                    <a:lnTo>
                      <a:pt x="1791" y="4056"/>
                    </a:lnTo>
                    <a:lnTo>
                      <a:pt x="1810" y="4037"/>
                    </a:lnTo>
                    <a:lnTo>
                      <a:pt x="1829" y="4019"/>
                    </a:lnTo>
                    <a:lnTo>
                      <a:pt x="1848" y="4019"/>
                    </a:lnTo>
                    <a:lnTo>
                      <a:pt x="1867" y="4019"/>
                    </a:lnTo>
                    <a:lnTo>
                      <a:pt x="1886" y="4019"/>
                    </a:lnTo>
                    <a:lnTo>
                      <a:pt x="1963" y="4037"/>
                    </a:lnTo>
                    <a:lnTo>
                      <a:pt x="2000" y="4056"/>
                    </a:lnTo>
                    <a:lnTo>
                      <a:pt x="2019" y="4056"/>
                    </a:lnTo>
                    <a:lnTo>
                      <a:pt x="2039" y="4037"/>
                    </a:lnTo>
                    <a:lnTo>
                      <a:pt x="2058" y="4019"/>
                    </a:lnTo>
                    <a:lnTo>
                      <a:pt x="2096" y="4019"/>
                    </a:lnTo>
                    <a:lnTo>
                      <a:pt x="2115" y="4019"/>
                    </a:lnTo>
                    <a:lnTo>
                      <a:pt x="2172" y="3980"/>
                    </a:lnTo>
                    <a:lnTo>
                      <a:pt x="2210" y="3942"/>
                    </a:lnTo>
                    <a:lnTo>
                      <a:pt x="2229" y="4019"/>
                    </a:lnTo>
                    <a:lnTo>
                      <a:pt x="2248" y="4095"/>
                    </a:lnTo>
                    <a:lnTo>
                      <a:pt x="2248" y="4152"/>
                    </a:lnTo>
                    <a:lnTo>
                      <a:pt x="2248" y="4190"/>
                    </a:lnTo>
                    <a:lnTo>
                      <a:pt x="2248" y="4209"/>
                    </a:lnTo>
                    <a:lnTo>
                      <a:pt x="2248" y="4228"/>
                    </a:lnTo>
                    <a:lnTo>
                      <a:pt x="2229" y="4247"/>
                    </a:lnTo>
                    <a:lnTo>
                      <a:pt x="2172" y="4342"/>
                    </a:lnTo>
                    <a:lnTo>
                      <a:pt x="2134" y="4437"/>
                    </a:lnTo>
                    <a:lnTo>
                      <a:pt x="2115" y="4457"/>
                    </a:lnTo>
                    <a:lnTo>
                      <a:pt x="2096" y="4476"/>
                    </a:lnTo>
                    <a:lnTo>
                      <a:pt x="2115" y="4495"/>
                    </a:lnTo>
                    <a:lnTo>
                      <a:pt x="2134" y="4495"/>
                    </a:lnTo>
                    <a:lnTo>
                      <a:pt x="2172" y="4476"/>
                    </a:lnTo>
                    <a:lnTo>
                      <a:pt x="2191" y="4476"/>
                    </a:lnTo>
                    <a:lnTo>
                      <a:pt x="2210" y="4476"/>
                    </a:lnTo>
                    <a:lnTo>
                      <a:pt x="2229" y="4476"/>
                    </a:lnTo>
                    <a:lnTo>
                      <a:pt x="2248" y="4476"/>
                    </a:lnTo>
                    <a:lnTo>
                      <a:pt x="2267" y="4495"/>
                    </a:lnTo>
                    <a:lnTo>
                      <a:pt x="2362" y="4552"/>
                    </a:lnTo>
                    <a:lnTo>
                      <a:pt x="2381" y="4590"/>
                    </a:lnTo>
                    <a:lnTo>
                      <a:pt x="2400" y="4590"/>
                    </a:lnTo>
                    <a:lnTo>
                      <a:pt x="2420" y="4590"/>
                    </a:lnTo>
                    <a:lnTo>
                      <a:pt x="2476" y="4513"/>
                    </a:lnTo>
                    <a:lnTo>
                      <a:pt x="2534" y="4457"/>
                    </a:lnTo>
                    <a:lnTo>
                      <a:pt x="2553" y="4457"/>
                    </a:lnTo>
                    <a:lnTo>
                      <a:pt x="2610" y="4437"/>
                    </a:lnTo>
                    <a:lnTo>
                      <a:pt x="2629" y="4418"/>
                    </a:lnTo>
                    <a:lnTo>
                      <a:pt x="2648" y="4418"/>
                    </a:lnTo>
                    <a:lnTo>
                      <a:pt x="2667" y="4418"/>
                    </a:lnTo>
                    <a:lnTo>
                      <a:pt x="2686" y="4418"/>
                    </a:lnTo>
                    <a:lnTo>
                      <a:pt x="2705" y="4418"/>
                    </a:lnTo>
                    <a:lnTo>
                      <a:pt x="2820" y="4495"/>
                    </a:lnTo>
                    <a:lnTo>
                      <a:pt x="2896" y="4513"/>
                    </a:lnTo>
                    <a:lnTo>
                      <a:pt x="2953" y="4513"/>
                    </a:lnTo>
                    <a:lnTo>
                      <a:pt x="2991" y="4533"/>
                    </a:lnTo>
                    <a:lnTo>
                      <a:pt x="3029" y="4513"/>
                    </a:lnTo>
                    <a:lnTo>
                      <a:pt x="3048" y="4513"/>
                    </a:lnTo>
                    <a:lnTo>
                      <a:pt x="3067" y="4513"/>
                    </a:lnTo>
                    <a:lnTo>
                      <a:pt x="3086" y="4495"/>
                    </a:lnTo>
                    <a:lnTo>
                      <a:pt x="3106" y="4476"/>
                    </a:lnTo>
                    <a:lnTo>
                      <a:pt x="3124" y="4457"/>
                    </a:lnTo>
                    <a:lnTo>
                      <a:pt x="3143" y="4457"/>
                    </a:lnTo>
                    <a:lnTo>
                      <a:pt x="3143" y="4476"/>
                    </a:lnTo>
                    <a:lnTo>
                      <a:pt x="3143" y="4495"/>
                    </a:lnTo>
                    <a:lnTo>
                      <a:pt x="3124" y="4533"/>
                    </a:lnTo>
                    <a:lnTo>
                      <a:pt x="3124" y="4552"/>
                    </a:lnTo>
                    <a:lnTo>
                      <a:pt x="3124" y="4571"/>
                    </a:lnTo>
                    <a:lnTo>
                      <a:pt x="3124" y="4590"/>
                    </a:lnTo>
                    <a:lnTo>
                      <a:pt x="3124" y="4609"/>
                    </a:lnTo>
                    <a:lnTo>
                      <a:pt x="3124" y="4628"/>
                    </a:lnTo>
                    <a:lnTo>
                      <a:pt x="3182" y="4647"/>
                    </a:lnTo>
                    <a:lnTo>
                      <a:pt x="3238" y="4647"/>
                    </a:lnTo>
                    <a:lnTo>
                      <a:pt x="3277" y="4628"/>
                    </a:lnTo>
                    <a:lnTo>
                      <a:pt x="3296" y="4609"/>
                    </a:lnTo>
                    <a:lnTo>
                      <a:pt x="3353" y="4513"/>
                    </a:lnTo>
                    <a:lnTo>
                      <a:pt x="3372" y="4495"/>
                    </a:lnTo>
                    <a:lnTo>
                      <a:pt x="3372" y="4476"/>
                    </a:lnTo>
                    <a:lnTo>
                      <a:pt x="3372" y="4457"/>
                    </a:lnTo>
                    <a:lnTo>
                      <a:pt x="3372" y="4437"/>
                    </a:lnTo>
                    <a:lnTo>
                      <a:pt x="3391" y="4399"/>
                    </a:lnTo>
                    <a:lnTo>
                      <a:pt x="3391" y="4381"/>
                    </a:lnTo>
                    <a:lnTo>
                      <a:pt x="3391" y="4361"/>
                    </a:lnTo>
                    <a:lnTo>
                      <a:pt x="3372" y="4323"/>
                    </a:lnTo>
                    <a:lnTo>
                      <a:pt x="3353" y="4304"/>
                    </a:lnTo>
                    <a:lnTo>
                      <a:pt x="3353" y="4266"/>
                    </a:lnTo>
                    <a:lnTo>
                      <a:pt x="3372" y="4266"/>
                    </a:lnTo>
                    <a:lnTo>
                      <a:pt x="3391" y="4228"/>
                    </a:lnTo>
                    <a:lnTo>
                      <a:pt x="3391" y="4209"/>
                    </a:lnTo>
                    <a:lnTo>
                      <a:pt x="3391" y="4171"/>
                    </a:lnTo>
                    <a:lnTo>
                      <a:pt x="3391" y="4095"/>
                    </a:lnTo>
                    <a:lnTo>
                      <a:pt x="3372" y="4076"/>
                    </a:lnTo>
                    <a:lnTo>
                      <a:pt x="3372" y="4056"/>
                    </a:lnTo>
                    <a:lnTo>
                      <a:pt x="3334" y="4019"/>
                    </a:lnTo>
                    <a:lnTo>
                      <a:pt x="3334" y="4000"/>
                    </a:lnTo>
                    <a:lnTo>
                      <a:pt x="3315" y="3961"/>
                    </a:lnTo>
                    <a:lnTo>
                      <a:pt x="3315" y="3942"/>
                    </a:lnTo>
                    <a:lnTo>
                      <a:pt x="3334" y="3942"/>
                    </a:lnTo>
                    <a:lnTo>
                      <a:pt x="3353" y="3923"/>
                    </a:lnTo>
                    <a:lnTo>
                      <a:pt x="3372" y="3923"/>
                    </a:lnTo>
                    <a:lnTo>
                      <a:pt x="3391" y="3923"/>
                    </a:lnTo>
                    <a:lnTo>
                      <a:pt x="3410" y="3904"/>
                    </a:lnTo>
                    <a:lnTo>
                      <a:pt x="3429" y="3885"/>
                    </a:lnTo>
                    <a:lnTo>
                      <a:pt x="3448" y="3866"/>
                    </a:lnTo>
                    <a:lnTo>
                      <a:pt x="3467" y="3866"/>
                    </a:lnTo>
                    <a:lnTo>
                      <a:pt x="3486" y="3885"/>
                    </a:lnTo>
                    <a:lnTo>
                      <a:pt x="3524" y="3942"/>
                    </a:lnTo>
                    <a:lnTo>
                      <a:pt x="3753" y="4056"/>
                    </a:lnTo>
                    <a:lnTo>
                      <a:pt x="3772" y="4076"/>
                    </a:lnTo>
                    <a:lnTo>
                      <a:pt x="3791" y="4095"/>
                    </a:lnTo>
                    <a:lnTo>
                      <a:pt x="3810" y="4133"/>
                    </a:lnTo>
                    <a:lnTo>
                      <a:pt x="3829" y="4152"/>
                    </a:lnTo>
                    <a:lnTo>
                      <a:pt x="3848" y="4171"/>
                    </a:lnTo>
                    <a:lnTo>
                      <a:pt x="3867" y="4190"/>
                    </a:lnTo>
                    <a:lnTo>
                      <a:pt x="3886" y="4190"/>
                    </a:lnTo>
                    <a:lnTo>
                      <a:pt x="3924" y="4190"/>
                    </a:lnTo>
                    <a:lnTo>
                      <a:pt x="3944" y="4190"/>
                    </a:lnTo>
                    <a:lnTo>
                      <a:pt x="3963" y="4190"/>
                    </a:lnTo>
                    <a:lnTo>
                      <a:pt x="4000" y="4171"/>
                    </a:lnTo>
                    <a:lnTo>
                      <a:pt x="4020" y="4171"/>
                    </a:lnTo>
                    <a:lnTo>
                      <a:pt x="4039" y="4171"/>
                    </a:lnTo>
                    <a:lnTo>
                      <a:pt x="4058" y="4190"/>
                    </a:lnTo>
                    <a:lnTo>
                      <a:pt x="4172" y="4266"/>
                    </a:lnTo>
                    <a:lnTo>
                      <a:pt x="4229" y="4304"/>
                    </a:lnTo>
                    <a:lnTo>
                      <a:pt x="4286" y="4342"/>
                    </a:lnTo>
                    <a:lnTo>
                      <a:pt x="4286" y="4323"/>
                    </a:lnTo>
                    <a:lnTo>
                      <a:pt x="4305" y="4323"/>
                    </a:lnTo>
                    <a:lnTo>
                      <a:pt x="4325" y="4304"/>
                    </a:lnTo>
                    <a:lnTo>
                      <a:pt x="4344" y="4304"/>
                    </a:lnTo>
                    <a:lnTo>
                      <a:pt x="4362" y="4304"/>
                    </a:lnTo>
                    <a:lnTo>
                      <a:pt x="4381" y="4304"/>
                    </a:lnTo>
                    <a:lnTo>
                      <a:pt x="4381" y="4285"/>
                    </a:lnTo>
                    <a:lnTo>
                      <a:pt x="4381" y="4247"/>
                    </a:lnTo>
                    <a:lnTo>
                      <a:pt x="4401" y="4247"/>
                    </a:lnTo>
                    <a:lnTo>
                      <a:pt x="4420" y="4247"/>
                    </a:lnTo>
                    <a:lnTo>
                      <a:pt x="4477" y="4247"/>
                    </a:lnTo>
                    <a:lnTo>
                      <a:pt x="4496" y="4228"/>
                    </a:lnTo>
                    <a:lnTo>
                      <a:pt x="4496" y="4209"/>
                    </a:lnTo>
                    <a:lnTo>
                      <a:pt x="4457" y="4190"/>
                    </a:lnTo>
                    <a:lnTo>
                      <a:pt x="4439" y="4171"/>
                    </a:lnTo>
                    <a:lnTo>
                      <a:pt x="4420" y="4152"/>
                    </a:lnTo>
                    <a:lnTo>
                      <a:pt x="4420" y="4133"/>
                    </a:lnTo>
                    <a:lnTo>
                      <a:pt x="4420" y="4095"/>
                    </a:lnTo>
                    <a:lnTo>
                      <a:pt x="4420" y="4056"/>
                    </a:lnTo>
                    <a:lnTo>
                      <a:pt x="4401" y="4037"/>
                    </a:lnTo>
                    <a:lnTo>
                      <a:pt x="4381" y="4019"/>
                    </a:lnTo>
                    <a:lnTo>
                      <a:pt x="4344" y="4000"/>
                    </a:lnTo>
                    <a:lnTo>
                      <a:pt x="4325" y="4000"/>
                    </a:lnTo>
                    <a:lnTo>
                      <a:pt x="4325" y="3980"/>
                    </a:lnTo>
                    <a:lnTo>
                      <a:pt x="4305" y="3961"/>
                    </a:lnTo>
                    <a:lnTo>
                      <a:pt x="4305" y="3942"/>
                    </a:lnTo>
                    <a:lnTo>
                      <a:pt x="4325" y="3942"/>
                    </a:lnTo>
                    <a:lnTo>
                      <a:pt x="4344" y="3942"/>
                    </a:lnTo>
                    <a:lnTo>
                      <a:pt x="4362" y="3942"/>
                    </a:lnTo>
                    <a:lnTo>
                      <a:pt x="4381" y="3923"/>
                    </a:lnTo>
                    <a:lnTo>
                      <a:pt x="4362" y="3904"/>
                    </a:lnTo>
                    <a:lnTo>
                      <a:pt x="4362" y="3885"/>
                    </a:lnTo>
                    <a:lnTo>
                      <a:pt x="4344" y="3866"/>
                    </a:lnTo>
                    <a:lnTo>
                      <a:pt x="4325" y="3847"/>
                    </a:lnTo>
                    <a:lnTo>
                      <a:pt x="4305" y="3828"/>
                    </a:lnTo>
                    <a:lnTo>
                      <a:pt x="4286" y="3828"/>
                    </a:lnTo>
                    <a:lnTo>
                      <a:pt x="4210" y="3828"/>
                    </a:lnTo>
                    <a:lnTo>
                      <a:pt x="4210" y="3809"/>
                    </a:lnTo>
                    <a:lnTo>
                      <a:pt x="4191" y="3809"/>
                    </a:lnTo>
                    <a:lnTo>
                      <a:pt x="4172" y="3790"/>
                    </a:lnTo>
                    <a:lnTo>
                      <a:pt x="4153" y="3771"/>
                    </a:lnTo>
                    <a:lnTo>
                      <a:pt x="4153" y="3695"/>
                    </a:lnTo>
                    <a:lnTo>
                      <a:pt x="4077" y="3638"/>
                    </a:lnTo>
                    <a:lnTo>
                      <a:pt x="4039" y="3619"/>
                    </a:lnTo>
                    <a:lnTo>
                      <a:pt x="4039" y="3599"/>
                    </a:lnTo>
                    <a:lnTo>
                      <a:pt x="4020" y="3619"/>
                    </a:lnTo>
                    <a:lnTo>
                      <a:pt x="4000" y="3619"/>
                    </a:lnTo>
                    <a:lnTo>
                      <a:pt x="3981" y="3599"/>
                    </a:lnTo>
                    <a:lnTo>
                      <a:pt x="3905" y="3542"/>
                    </a:lnTo>
                    <a:lnTo>
                      <a:pt x="3905" y="3523"/>
                    </a:lnTo>
                    <a:lnTo>
                      <a:pt x="3905" y="3504"/>
                    </a:lnTo>
                    <a:lnTo>
                      <a:pt x="3905" y="3485"/>
                    </a:lnTo>
                    <a:lnTo>
                      <a:pt x="3905" y="3447"/>
                    </a:lnTo>
                    <a:lnTo>
                      <a:pt x="3924" y="3428"/>
                    </a:lnTo>
                    <a:lnTo>
                      <a:pt x="3924" y="3390"/>
                    </a:lnTo>
                    <a:lnTo>
                      <a:pt x="3924" y="3371"/>
                    </a:lnTo>
                    <a:lnTo>
                      <a:pt x="3924" y="3353"/>
                    </a:lnTo>
                    <a:lnTo>
                      <a:pt x="3924" y="3334"/>
                    </a:lnTo>
                    <a:lnTo>
                      <a:pt x="3963" y="3295"/>
                    </a:lnTo>
                    <a:lnTo>
                      <a:pt x="3981" y="3295"/>
                    </a:lnTo>
                    <a:lnTo>
                      <a:pt x="4000" y="3295"/>
                    </a:lnTo>
                    <a:lnTo>
                      <a:pt x="4020" y="3295"/>
                    </a:lnTo>
                    <a:lnTo>
                      <a:pt x="4039" y="3295"/>
                    </a:lnTo>
                    <a:lnTo>
                      <a:pt x="4039" y="3277"/>
                    </a:lnTo>
                    <a:lnTo>
                      <a:pt x="4058" y="3277"/>
                    </a:lnTo>
                    <a:lnTo>
                      <a:pt x="4039" y="3258"/>
                    </a:lnTo>
                    <a:lnTo>
                      <a:pt x="4020" y="3258"/>
                    </a:lnTo>
                    <a:lnTo>
                      <a:pt x="4000" y="3258"/>
                    </a:lnTo>
                    <a:lnTo>
                      <a:pt x="3981" y="3258"/>
                    </a:lnTo>
                    <a:lnTo>
                      <a:pt x="3810" y="3239"/>
                    </a:lnTo>
                    <a:lnTo>
                      <a:pt x="3734" y="3219"/>
                    </a:lnTo>
                    <a:lnTo>
                      <a:pt x="3677" y="3219"/>
                    </a:lnTo>
                    <a:lnTo>
                      <a:pt x="3658" y="3239"/>
                    </a:lnTo>
                    <a:lnTo>
                      <a:pt x="3639" y="3239"/>
                    </a:lnTo>
                    <a:lnTo>
                      <a:pt x="3619" y="3239"/>
                    </a:lnTo>
                    <a:lnTo>
                      <a:pt x="3582" y="3219"/>
                    </a:lnTo>
                    <a:lnTo>
                      <a:pt x="3429" y="3048"/>
                    </a:lnTo>
                    <a:lnTo>
                      <a:pt x="3410" y="3029"/>
                    </a:lnTo>
                    <a:lnTo>
                      <a:pt x="3372" y="3010"/>
                    </a:lnTo>
                    <a:lnTo>
                      <a:pt x="3353" y="3010"/>
                    </a:lnTo>
                    <a:lnTo>
                      <a:pt x="3334" y="3010"/>
                    </a:lnTo>
                    <a:lnTo>
                      <a:pt x="3277" y="3029"/>
                    </a:lnTo>
                    <a:lnTo>
                      <a:pt x="3258" y="3029"/>
                    </a:lnTo>
                    <a:lnTo>
                      <a:pt x="3258" y="3010"/>
                    </a:lnTo>
                    <a:lnTo>
                      <a:pt x="3238" y="2991"/>
                    </a:lnTo>
                    <a:lnTo>
                      <a:pt x="3238" y="2953"/>
                    </a:lnTo>
                    <a:lnTo>
                      <a:pt x="3201" y="2914"/>
                    </a:lnTo>
                    <a:lnTo>
                      <a:pt x="3182" y="2896"/>
                    </a:lnTo>
                    <a:lnTo>
                      <a:pt x="3182" y="2858"/>
                    </a:lnTo>
                    <a:lnTo>
                      <a:pt x="3201" y="2819"/>
                    </a:lnTo>
                    <a:lnTo>
                      <a:pt x="3220" y="2800"/>
                    </a:lnTo>
                    <a:lnTo>
                      <a:pt x="3238" y="2782"/>
                    </a:lnTo>
                    <a:lnTo>
                      <a:pt x="3258" y="2762"/>
                    </a:lnTo>
                    <a:lnTo>
                      <a:pt x="3258" y="2743"/>
                    </a:lnTo>
                    <a:lnTo>
                      <a:pt x="3258" y="2705"/>
                    </a:lnTo>
                    <a:lnTo>
                      <a:pt x="3258" y="2686"/>
                    </a:lnTo>
                    <a:lnTo>
                      <a:pt x="3258" y="2667"/>
                    </a:lnTo>
                    <a:lnTo>
                      <a:pt x="3238" y="2667"/>
                    </a:lnTo>
                    <a:lnTo>
                      <a:pt x="3201" y="2667"/>
                    </a:lnTo>
                    <a:lnTo>
                      <a:pt x="3201" y="2648"/>
                    </a:lnTo>
                    <a:lnTo>
                      <a:pt x="3182" y="2629"/>
                    </a:lnTo>
                    <a:lnTo>
                      <a:pt x="3182" y="2591"/>
                    </a:lnTo>
                    <a:lnTo>
                      <a:pt x="3201" y="2572"/>
                    </a:lnTo>
                    <a:lnTo>
                      <a:pt x="3277" y="2553"/>
                    </a:lnTo>
                    <a:lnTo>
                      <a:pt x="3296" y="2553"/>
                    </a:lnTo>
                    <a:lnTo>
                      <a:pt x="3334" y="2553"/>
                    </a:lnTo>
                    <a:lnTo>
                      <a:pt x="3391" y="2533"/>
                    </a:lnTo>
                    <a:lnTo>
                      <a:pt x="3410" y="2533"/>
                    </a:lnTo>
                    <a:lnTo>
                      <a:pt x="3429" y="2515"/>
                    </a:lnTo>
                    <a:lnTo>
                      <a:pt x="3429" y="2496"/>
                    </a:lnTo>
                    <a:lnTo>
                      <a:pt x="3410" y="2457"/>
                    </a:lnTo>
                    <a:lnTo>
                      <a:pt x="3410" y="2438"/>
                    </a:lnTo>
                    <a:lnTo>
                      <a:pt x="3410" y="2419"/>
                    </a:lnTo>
                    <a:lnTo>
                      <a:pt x="3429" y="2419"/>
                    </a:lnTo>
                    <a:lnTo>
                      <a:pt x="3429" y="2401"/>
                    </a:lnTo>
                    <a:lnTo>
                      <a:pt x="3448" y="2401"/>
                    </a:lnTo>
                    <a:lnTo>
                      <a:pt x="3467" y="2419"/>
                    </a:lnTo>
                    <a:lnTo>
                      <a:pt x="3524" y="2457"/>
                    </a:lnTo>
                    <a:lnTo>
                      <a:pt x="3563" y="2457"/>
                    </a:lnTo>
                    <a:lnTo>
                      <a:pt x="3582" y="2477"/>
                    </a:lnTo>
                    <a:lnTo>
                      <a:pt x="3563" y="2533"/>
                    </a:lnTo>
                    <a:lnTo>
                      <a:pt x="3563" y="2553"/>
                    </a:lnTo>
                    <a:lnTo>
                      <a:pt x="3563" y="2572"/>
                    </a:lnTo>
                    <a:lnTo>
                      <a:pt x="3582" y="2572"/>
                    </a:lnTo>
                    <a:lnTo>
                      <a:pt x="3600" y="2572"/>
                    </a:lnTo>
                    <a:lnTo>
                      <a:pt x="3639" y="2591"/>
                    </a:lnTo>
                    <a:lnTo>
                      <a:pt x="3658" y="2610"/>
                    </a:lnTo>
                    <a:lnTo>
                      <a:pt x="3677" y="2629"/>
                    </a:lnTo>
                    <a:lnTo>
                      <a:pt x="3696" y="2629"/>
                    </a:lnTo>
                    <a:lnTo>
                      <a:pt x="3715" y="2629"/>
                    </a:lnTo>
                    <a:lnTo>
                      <a:pt x="3753" y="2629"/>
                    </a:lnTo>
                    <a:lnTo>
                      <a:pt x="3791" y="2591"/>
                    </a:lnTo>
                    <a:lnTo>
                      <a:pt x="3810" y="2572"/>
                    </a:lnTo>
                    <a:lnTo>
                      <a:pt x="3829" y="2553"/>
                    </a:lnTo>
                    <a:lnTo>
                      <a:pt x="3829" y="2533"/>
                    </a:lnTo>
                    <a:lnTo>
                      <a:pt x="3829" y="2515"/>
                    </a:lnTo>
                    <a:lnTo>
                      <a:pt x="3829" y="2496"/>
                    </a:lnTo>
                    <a:lnTo>
                      <a:pt x="3848" y="2477"/>
                    </a:lnTo>
                    <a:lnTo>
                      <a:pt x="3848" y="2457"/>
                    </a:lnTo>
                    <a:lnTo>
                      <a:pt x="3867" y="2438"/>
                    </a:lnTo>
                    <a:lnTo>
                      <a:pt x="3886" y="2419"/>
                    </a:lnTo>
                    <a:lnTo>
                      <a:pt x="3924" y="2401"/>
                    </a:lnTo>
                    <a:lnTo>
                      <a:pt x="3981" y="2362"/>
                    </a:lnTo>
                    <a:lnTo>
                      <a:pt x="4096" y="2343"/>
                    </a:lnTo>
                    <a:lnTo>
                      <a:pt x="4153" y="2305"/>
                    </a:lnTo>
                    <a:lnTo>
                      <a:pt x="4229" y="2286"/>
                    </a:lnTo>
                    <a:lnTo>
                      <a:pt x="4381" y="2267"/>
                    </a:lnTo>
                    <a:lnTo>
                      <a:pt x="4420" y="2248"/>
                    </a:lnTo>
                    <a:lnTo>
                      <a:pt x="4439" y="2210"/>
                    </a:lnTo>
                    <a:lnTo>
                      <a:pt x="4457" y="2172"/>
                    </a:lnTo>
                    <a:lnTo>
                      <a:pt x="4439" y="2153"/>
                    </a:lnTo>
                    <a:lnTo>
                      <a:pt x="4439" y="2134"/>
                    </a:lnTo>
                    <a:lnTo>
                      <a:pt x="4439" y="2115"/>
                    </a:lnTo>
                    <a:lnTo>
                      <a:pt x="4439" y="2096"/>
                    </a:lnTo>
                    <a:lnTo>
                      <a:pt x="4457" y="2076"/>
                    </a:lnTo>
                    <a:lnTo>
                      <a:pt x="4457" y="2057"/>
                    </a:lnTo>
                    <a:lnTo>
                      <a:pt x="4477" y="2039"/>
                    </a:lnTo>
                    <a:lnTo>
                      <a:pt x="4496" y="2039"/>
                    </a:lnTo>
                    <a:lnTo>
                      <a:pt x="4496" y="2020"/>
                    </a:lnTo>
                    <a:lnTo>
                      <a:pt x="4496" y="2000"/>
                    </a:lnTo>
                    <a:lnTo>
                      <a:pt x="4515" y="2000"/>
                    </a:lnTo>
                    <a:lnTo>
                      <a:pt x="4515" y="1981"/>
                    </a:lnTo>
                    <a:lnTo>
                      <a:pt x="4534" y="1981"/>
                    </a:lnTo>
                    <a:lnTo>
                      <a:pt x="4553" y="2000"/>
                    </a:lnTo>
                    <a:lnTo>
                      <a:pt x="4629" y="2039"/>
                    </a:lnTo>
                    <a:lnTo>
                      <a:pt x="4648" y="2057"/>
                    </a:lnTo>
                    <a:lnTo>
                      <a:pt x="4667" y="2057"/>
                    </a:lnTo>
                    <a:lnTo>
                      <a:pt x="4686" y="2057"/>
                    </a:lnTo>
                    <a:lnTo>
                      <a:pt x="4706" y="2057"/>
                    </a:lnTo>
                    <a:lnTo>
                      <a:pt x="4724" y="2076"/>
                    </a:lnTo>
                    <a:lnTo>
                      <a:pt x="4743" y="2096"/>
                    </a:lnTo>
                    <a:lnTo>
                      <a:pt x="4782" y="2115"/>
                    </a:lnTo>
                    <a:lnTo>
                      <a:pt x="4858" y="2134"/>
                    </a:lnTo>
                    <a:lnTo>
                      <a:pt x="4896" y="2134"/>
                    </a:lnTo>
                    <a:lnTo>
                      <a:pt x="4896" y="2115"/>
                    </a:lnTo>
                    <a:lnTo>
                      <a:pt x="4896" y="2096"/>
                    </a:lnTo>
                    <a:lnTo>
                      <a:pt x="4877" y="2057"/>
                    </a:lnTo>
                    <a:lnTo>
                      <a:pt x="4858" y="2057"/>
                    </a:lnTo>
                    <a:lnTo>
                      <a:pt x="4858" y="2039"/>
                    </a:lnTo>
                    <a:lnTo>
                      <a:pt x="4877" y="2020"/>
                    </a:lnTo>
                    <a:lnTo>
                      <a:pt x="4896" y="2039"/>
                    </a:lnTo>
                    <a:lnTo>
                      <a:pt x="4915" y="2039"/>
                    </a:lnTo>
                    <a:lnTo>
                      <a:pt x="4934" y="2039"/>
                    </a:lnTo>
                    <a:lnTo>
                      <a:pt x="4953" y="2057"/>
                    </a:lnTo>
                    <a:lnTo>
                      <a:pt x="4972" y="2076"/>
                    </a:lnTo>
                    <a:lnTo>
                      <a:pt x="4991" y="2076"/>
                    </a:lnTo>
                    <a:lnTo>
                      <a:pt x="4991" y="2057"/>
                    </a:lnTo>
                    <a:lnTo>
                      <a:pt x="4991" y="2039"/>
                    </a:lnTo>
                    <a:lnTo>
                      <a:pt x="4991" y="2000"/>
                    </a:lnTo>
                    <a:lnTo>
                      <a:pt x="5010" y="2000"/>
                    </a:lnTo>
                    <a:lnTo>
                      <a:pt x="5010" y="1981"/>
                    </a:lnTo>
                    <a:lnTo>
                      <a:pt x="5029" y="1981"/>
                    </a:lnTo>
                    <a:lnTo>
                      <a:pt x="5048" y="1962"/>
                    </a:lnTo>
                    <a:lnTo>
                      <a:pt x="5048" y="1943"/>
                    </a:lnTo>
                    <a:lnTo>
                      <a:pt x="5048" y="1924"/>
                    </a:lnTo>
                    <a:lnTo>
                      <a:pt x="5029" y="1905"/>
                    </a:lnTo>
                    <a:lnTo>
                      <a:pt x="5010" y="1886"/>
                    </a:lnTo>
                    <a:lnTo>
                      <a:pt x="5010" y="1867"/>
                    </a:lnTo>
                    <a:lnTo>
                      <a:pt x="4991" y="1848"/>
                    </a:lnTo>
                    <a:lnTo>
                      <a:pt x="4972" y="1829"/>
                    </a:lnTo>
                    <a:lnTo>
                      <a:pt x="4972" y="1810"/>
                    </a:lnTo>
                    <a:lnTo>
                      <a:pt x="4991" y="1810"/>
                    </a:lnTo>
                    <a:lnTo>
                      <a:pt x="5010" y="1791"/>
                    </a:lnTo>
                    <a:lnTo>
                      <a:pt x="5067" y="1772"/>
                    </a:lnTo>
                    <a:lnTo>
                      <a:pt x="5087" y="1791"/>
                    </a:lnTo>
                    <a:lnTo>
                      <a:pt x="5087" y="1810"/>
                    </a:lnTo>
                    <a:lnTo>
                      <a:pt x="5105" y="1829"/>
                    </a:lnTo>
                    <a:lnTo>
                      <a:pt x="5105" y="1848"/>
                    </a:lnTo>
                    <a:lnTo>
                      <a:pt x="5182" y="1829"/>
                    </a:lnTo>
                    <a:lnTo>
                      <a:pt x="5219" y="1829"/>
                    </a:lnTo>
                    <a:lnTo>
                      <a:pt x="5258" y="1829"/>
                    </a:lnTo>
                    <a:lnTo>
                      <a:pt x="5277" y="1810"/>
                    </a:lnTo>
                    <a:lnTo>
                      <a:pt x="5296" y="1810"/>
                    </a:lnTo>
                    <a:lnTo>
                      <a:pt x="5315" y="1791"/>
                    </a:lnTo>
                    <a:lnTo>
                      <a:pt x="5315" y="1753"/>
                    </a:lnTo>
                    <a:lnTo>
                      <a:pt x="5315" y="1715"/>
                    </a:lnTo>
                    <a:lnTo>
                      <a:pt x="5296" y="1676"/>
                    </a:lnTo>
                    <a:lnTo>
                      <a:pt x="5315" y="1658"/>
                    </a:lnTo>
                    <a:lnTo>
                      <a:pt x="5334" y="1658"/>
                    </a:lnTo>
                    <a:lnTo>
                      <a:pt x="5353" y="1676"/>
                    </a:lnTo>
                    <a:lnTo>
                      <a:pt x="5391" y="1695"/>
                    </a:lnTo>
                    <a:lnTo>
                      <a:pt x="5410" y="1695"/>
                    </a:lnTo>
                    <a:lnTo>
                      <a:pt x="5429" y="1676"/>
                    </a:lnTo>
                    <a:lnTo>
                      <a:pt x="5429" y="1658"/>
                    </a:lnTo>
                    <a:lnTo>
                      <a:pt x="5429" y="1619"/>
                    </a:lnTo>
                    <a:lnTo>
                      <a:pt x="5448" y="1600"/>
                    </a:lnTo>
                    <a:lnTo>
                      <a:pt x="5486" y="1619"/>
                    </a:lnTo>
                    <a:lnTo>
                      <a:pt x="5505" y="1600"/>
                    </a:lnTo>
                    <a:lnTo>
                      <a:pt x="5524" y="1600"/>
                    </a:lnTo>
                    <a:lnTo>
                      <a:pt x="5524" y="1581"/>
                    </a:lnTo>
                    <a:lnTo>
                      <a:pt x="5524" y="1562"/>
                    </a:lnTo>
                    <a:lnTo>
                      <a:pt x="5505" y="1543"/>
                    </a:lnTo>
                    <a:lnTo>
                      <a:pt x="5486" y="1543"/>
                    </a:lnTo>
                    <a:lnTo>
                      <a:pt x="5486" y="1524"/>
                    </a:lnTo>
                    <a:lnTo>
                      <a:pt x="5468" y="1505"/>
                    </a:lnTo>
                    <a:lnTo>
                      <a:pt x="5486" y="1486"/>
                    </a:lnTo>
                    <a:lnTo>
                      <a:pt x="5524" y="1467"/>
                    </a:lnTo>
                    <a:lnTo>
                      <a:pt x="5563" y="1448"/>
                    </a:lnTo>
                    <a:lnTo>
                      <a:pt x="5600" y="1410"/>
                    </a:lnTo>
                    <a:lnTo>
                      <a:pt x="5620" y="1391"/>
                    </a:lnTo>
                    <a:lnTo>
                      <a:pt x="5677" y="1277"/>
                    </a:lnTo>
                    <a:lnTo>
                      <a:pt x="5677" y="1258"/>
                    </a:lnTo>
                    <a:lnTo>
                      <a:pt x="5677" y="1238"/>
                    </a:lnTo>
                    <a:lnTo>
                      <a:pt x="5677" y="1219"/>
                    </a:lnTo>
                    <a:lnTo>
                      <a:pt x="5677" y="1200"/>
                    </a:lnTo>
                    <a:lnTo>
                      <a:pt x="5696" y="1182"/>
                    </a:lnTo>
                    <a:lnTo>
                      <a:pt x="5696" y="1162"/>
                    </a:lnTo>
                    <a:lnTo>
                      <a:pt x="5696" y="1143"/>
                    </a:lnTo>
                    <a:lnTo>
                      <a:pt x="5696" y="1124"/>
                    </a:lnTo>
                    <a:lnTo>
                      <a:pt x="5696" y="1105"/>
                    </a:lnTo>
                    <a:lnTo>
                      <a:pt x="5696" y="1067"/>
                    </a:lnTo>
                    <a:lnTo>
                      <a:pt x="5677" y="1048"/>
                    </a:lnTo>
                    <a:lnTo>
                      <a:pt x="5658" y="1048"/>
                    </a:lnTo>
                    <a:lnTo>
                      <a:pt x="5639" y="1029"/>
                    </a:lnTo>
                    <a:lnTo>
                      <a:pt x="5658" y="1010"/>
                    </a:lnTo>
                    <a:lnTo>
                      <a:pt x="5677" y="1010"/>
                    </a:lnTo>
                    <a:lnTo>
                      <a:pt x="5696" y="1029"/>
                    </a:lnTo>
                    <a:lnTo>
                      <a:pt x="5715" y="1029"/>
                    </a:lnTo>
                    <a:lnTo>
                      <a:pt x="5734" y="1048"/>
                    </a:lnTo>
                    <a:lnTo>
                      <a:pt x="5753" y="1048"/>
                    </a:lnTo>
                    <a:lnTo>
                      <a:pt x="5772" y="1048"/>
                    </a:lnTo>
                    <a:lnTo>
                      <a:pt x="5791" y="1048"/>
                    </a:lnTo>
                    <a:lnTo>
                      <a:pt x="5810" y="1029"/>
                    </a:lnTo>
                    <a:lnTo>
                      <a:pt x="5829" y="1010"/>
                    </a:lnTo>
                    <a:lnTo>
                      <a:pt x="5829" y="991"/>
                    </a:lnTo>
                    <a:lnTo>
                      <a:pt x="5810" y="972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02" name="Freeform 84">
                <a:extLst>
                  <a:ext uri="{FF2B5EF4-FFF2-40B4-BE49-F238E27FC236}">
                    <a16:creationId xmlns:a16="http://schemas.microsoft.com/office/drawing/2014/main" id="{58D8E173-DFA5-124F-A6F6-8283B22CB2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35288" y="687388"/>
                <a:ext cx="3614737" cy="2667000"/>
              </a:xfrm>
              <a:custGeom>
                <a:avLst/>
                <a:gdLst>
                  <a:gd name="T0" fmla="*/ 2147483646 w 10040"/>
                  <a:gd name="T1" fmla="*/ 2147483646 h 7410"/>
                  <a:gd name="T2" fmla="*/ 2147483646 w 10040"/>
                  <a:gd name="T3" fmla="*/ 2147483646 h 7410"/>
                  <a:gd name="T4" fmla="*/ 2147483646 w 10040"/>
                  <a:gd name="T5" fmla="*/ 2147483646 h 7410"/>
                  <a:gd name="T6" fmla="*/ 2147483646 w 10040"/>
                  <a:gd name="T7" fmla="*/ 2147483646 h 7410"/>
                  <a:gd name="T8" fmla="*/ 2147483646 w 10040"/>
                  <a:gd name="T9" fmla="*/ 2147483646 h 7410"/>
                  <a:gd name="T10" fmla="*/ 2147483646 w 10040"/>
                  <a:gd name="T11" fmla="*/ 2147483646 h 7410"/>
                  <a:gd name="T12" fmla="*/ 2147483646 w 10040"/>
                  <a:gd name="T13" fmla="*/ 2147483646 h 7410"/>
                  <a:gd name="T14" fmla="*/ 2147483646 w 10040"/>
                  <a:gd name="T15" fmla="*/ 2147483646 h 7410"/>
                  <a:gd name="T16" fmla="*/ 2147483646 w 10040"/>
                  <a:gd name="T17" fmla="*/ 2147483646 h 7410"/>
                  <a:gd name="T18" fmla="*/ 2147483646 w 10040"/>
                  <a:gd name="T19" fmla="*/ 2147483646 h 7410"/>
                  <a:gd name="T20" fmla="*/ 2147483646 w 10040"/>
                  <a:gd name="T21" fmla="*/ 2147483646 h 7410"/>
                  <a:gd name="T22" fmla="*/ 2147483646 w 10040"/>
                  <a:gd name="T23" fmla="*/ 2147483646 h 7410"/>
                  <a:gd name="T24" fmla="*/ 2147483646 w 10040"/>
                  <a:gd name="T25" fmla="*/ 2147483646 h 7410"/>
                  <a:gd name="T26" fmla="*/ 2147483646 w 10040"/>
                  <a:gd name="T27" fmla="*/ 2147483646 h 7410"/>
                  <a:gd name="T28" fmla="*/ 2147483646 w 10040"/>
                  <a:gd name="T29" fmla="*/ 2147483646 h 7410"/>
                  <a:gd name="T30" fmla="*/ 2147483646 w 10040"/>
                  <a:gd name="T31" fmla="*/ 2147483646 h 7410"/>
                  <a:gd name="T32" fmla="*/ 2147483646 w 10040"/>
                  <a:gd name="T33" fmla="*/ 2147483646 h 7410"/>
                  <a:gd name="T34" fmla="*/ 2147483646 w 10040"/>
                  <a:gd name="T35" fmla="*/ 2147483646 h 7410"/>
                  <a:gd name="T36" fmla="*/ 2147483646 w 10040"/>
                  <a:gd name="T37" fmla="*/ 2147483646 h 7410"/>
                  <a:gd name="T38" fmla="*/ 2147483646 w 10040"/>
                  <a:gd name="T39" fmla="*/ 2147483646 h 7410"/>
                  <a:gd name="T40" fmla="*/ 2147483646 w 10040"/>
                  <a:gd name="T41" fmla="*/ 2147483646 h 7410"/>
                  <a:gd name="T42" fmla="*/ 2147483646 w 10040"/>
                  <a:gd name="T43" fmla="*/ 2147483646 h 7410"/>
                  <a:gd name="T44" fmla="*/ 2147483646 w 10040"/>
                  <a:gd name="T45" fmla="*/ 2147483646 h 7410"/>
                  <a:gd name="T46" fmla="*/ 2147483646 w 10040"/>
                  <a:gd name="T47" fmla="*/ 2147483646 h 7410"/>
                  <a:gd name="T48" fmla="*/ 2147483646 w 10040"/>
                  <a:gd name="T49" fmla="*/ 2147483646 h 7410"/>
                  <a:gd name="T50" fmla="*/ 2147483646 w 10040"/>
                  <a:gd name="T51" fmla="*/ 2147483646 h 7410"/>
                  <a:gd name="T52" fmla="*/ 2147483646 w 10040"/>
                  <a:gd name="T53" fmla="*/ 2147483646 h 7410"/>
                  <a:gd name="T54" fmla="*/ 2147483646 w 10040"/>
                  <a:gd name="T55" fmla="*/ 2147483646 h 7410"/>
                  <a:gd name="T56" fmla="*/ 2147483646 w 10040"/>
                  <a:gd name="T57" fmla="*/ 2147483646 h 7410"/>
                  <a:gd name="T58" fmla="*/ 2147483646 w 10040"/>
                  <a:gd name="T59" fmla="*/ 2147483646 h 7410"/>
                  <a:gd name="T60" fmla="*/ 2147483646 w 10040"/>
                  <a:gd name="T61" fmla="*/ 2147483646 h 7410"/>
                  <a:gd name="T62" fmla="*/ 2147483646 w 10040"/>
                  <a:gd name="T63" fmla="*/ 2147483646 h 7410"/>
                  <a:gd name="T64" fmla="*/ 2147483646 w 10040"/>
                  <a:gd name="T65" fmla="*/ 2147483646 h 7410"/>
                  <a:gd name="T66" fmla="*/ 2147483646 w 10040"/>
                  <a:gd name="T67" fmla="*/ 2147483646 h 7410"/>
                  <a:gd name="T68" fmla="*/ 2147483646 w 10040"/>
                  <a:gd name="T69" fmla="*/ 2147483646 h 7410"/>
                  <a:gd name="T70" fmla="*/ 2147483646 w 10040"/>
                  <a:gd name="T71" fmla="*/ 2147483646 h 7410"/>
                  <a:gd name="T72" fmla="*/ 2147483646 w 10040"/>
                  <a:gd name="T73" fmla="*/ 2147483646 h 7410"/>
                  <a:gd name="T74" fmla="*/ 2147483646 w 10040"/>
                  <a:gd name="T75" fmla="*/ 2147483646 h 7410"/>
                  <a:gd name="T76" fmla="*/ 2147483646 w 10040"/>
                  <a:gd name="T77" fmla="*/ 2147483646 h 7410"/>
                  <a:gd name="T78" fmla="*/ 2147483646 w 10040"/>
                  <a:gd name="T79" fmla="*/ 2147483646 h 7410"/>
                  <a:gd name="T80" fmla="*/ 2147483646 w 10040"/>
                  <a:gd name="T81" fmla="*/ 2147483646 h 7410"/>
                  <a:gd name="T82" fmla="*/ 2147483646 w 10040"/>
                  <a:gd name="T83" fmla="*/ 2147483646 h 7410"/>
                  <a:gd name="T84" fmla="*/ 2147483646 w 10040"/>
                  <a:gd name="T85" fmla="*/ 2147483646 h 7410"/>
                  <a:gd name="T86" fmla="*/ 2147483646 w 10040"/>
                  <a:gd name="T87" fmla="*/ 2147483646 h 7410"/>
                  <a:gd name="T88" fmla="*/ 2147483646 w 10040"/>
                  <a:gd name="T89" fmla="*/ 2147483646 h 7410"/>
                  <a:gd name="T90" fmla="*/ 2147483646 w 10040"/>
                  <a:gd name="T91" fmla="*/ 2147483646 h 7410"/>
                  <a:gd name="T92" fmla="*/ 2147483646 w 10040"/>
                  <a:gd name="T93" fmla="*/ 2147483646 h 7410"/>
                  <a:gd name="T94" fmla="*/ 2147483646 w 10040"/>
                  <a:gd name="T95" fmla="*/ 2147483646 h 7410"/>
                  <a:gd name="T96" fmla="*/ 2147483646 w 10040"/>
                  <a:gd name="T97" fmla="*/ 2147483646 h 7410"/>
                  <a:gd name="T98" fmla="*/ 2147483646 w 10040"/>
                  <a:gd name="T99" fmla="*/ 2147483646 h 7410"/>
                  <a:gd name="T100" fmla="*/ 2147483646 w 10040"/>
                  <a:gd name="T101" fmla="*/ 2147483646 h 7410"/>
                  <a:gd name="T102" fmla="*/ 2147483646 w 10040"/>
                  <a:gd name="T103" fmla="*/ 2147483646 h 7410"/>
                  <a:gd name="T104" fmla="*/ 2147483646 w 10040"/>
                  <a:gd name="T105" fmla="*/ 2147483646 h 7410"/>
                  <a:gd name="T106" fmla="*/ 2147483646 w 10040"/>
                  <a:gd name="T107" fmla="*/ 2147483646 h 7410"/>
                  <a:gd name="T108" fmla="*/ 2147483646 w 10040"/>
                  <a:gd name="T109" fmla="*/ 2147483646 h 7410"/>
                  <a:gd name="T110" fmla="*/ 2147483646 w 10040"/>
                  <a:gd name="T111" fmla="*/ 2147483646 h 7410"/>
                  <a:gd name="T112" fmla="*/ 2147483646 w 10040"/>
                  <a:gd name="T113" fmla="*/ 2147483646 h 7410"/>
                  <a:gd name="T114" fmla="*/ 2147483646 w 10040"/>
                  <a:gd name="T115" fmla="*/ 2147483646 h 7410"/>
                  <a:gd name="T116" fmla="*/ 2147483646 w 10040"/>
                  <a:gd name="T117" fmla="*/ 2147483646 h 7410"/>
                  <a:gd name="T118" fmla="*/ 2147483646 w 10040"/>
                  <a:gd name="T119" fmla="*/ 2147483646 h 7410"/>
                  <a:gd name="T120" fmla="*/ 2147483646 w 10040"/>
                  <a:gd name="T121" fmla="*/ 2147483646 h 7410"/>
                  <a:gd name="T122" fmla="*/ 2147483646 w 10040"/>
                  <a:gd name="T123" fmla="*/ 2147483646 h 741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0040" h="7410">
                    <a:moveTo>
                      <a:pt x="10039" y="2514"/>
                    </a:moveTo>
                    <a:lnTo>
                      <a:pt x="10039" y="2476"/>
                    </a:lnTo>
                    <a:lnTo>
                      <a:pt x="10000" y="2438"/>
                    </a:lnTo>
                    <a:lnTo>
                      <a:pt x="9982" y="2457"/>
                    </a:lnTo>
                    <a:lnTo>
                      <a:pt x="9963" y="2476"/>
                    </a:lnTo>
                    <a:lnTo>
                      <a:pt x="9944" y="2476"/>
                    </a:lnTo>
                    <a:lnTo>
                      <a:pt x="9924" y="2476"/>
                    </a:lnTo>
                    <a:lnTo>
                      <a:pt x="9905" y="2457"/>
                    </a:lnTo>
                    <a:lnTo>
                      <a:pt x="9886" y="2419"/>
                    </a:lnTo>
                    <a:lnTo>
                      <a:pt x="9868" y="2400"/>
                    </a:lnTo>
                    <a:lnTo>
                      <a:pt x="9810" y="2381"/>
                    </a:lnTo>
                    <a:lnTo>
                      <a:pt x="9791" y="2419"/>
                    </a:lnTo>
                    <a:lnTo>
                      <a:pt x="9753" y="2514"/>
                    </a:lnTo>
                    <a:lnTo>
                      <a:pt x="9734" y="2553"/>
                    </a:lnTo>
                    <a:lnTo>
                      <a:pt x="9696" y="2590"/>
                    </a:lnTo>
                    <a:lnTo>
                      <a:pt x="9658" y="2629"/>
                    </a:lnTo>
                    <a:lnTo>
                      <a:pt x="9619" y="2629"/>
                    </a:lnTo>
                    <a:lnTo>
                      <a:pt x="9601" y="2609"/>
                    </a:lnTo>
                    <a:lnTo>
                      <a:pt x="9563" y="2571"/>
                    </a:lnTo>
                    <a:lnTo>
                      <a:pt x="9563" y="2514"/>
                    </a:lnTo>
                    <a:lnTo>
                      <a:pt x="9543" y="2476"/>
                    </a:lnTo>
                    <a:lnTo>
                      <a:pt x="9524" y="2419"/>
                    </a:lnTo>
                    <a:lnTo>
                      <a:pt x="9505" y="2343"/>
                    </a:lnTo>
                    <a:lnTo>
                      <a:pt x="9467" y="2304"/>
                    </a:lnTo>
                    <a:lnTo>
                      <a:pt x="9429" y="2324"/>
                    </a:lnTo>
                    <a:lnTo>
                      <a:pt x="9410" y="2343"/>
                    </a:lnTo>
                    <a:lnTo>
                      <a:pt x="9391" y="2362"/>
                    </a:lnTo>
                    <a:lnTo>
                      <a:pt x="9372" y="2381"/>
                    </a:lnTo>
                    <a:lnTo>
                      <a:pt x="9334" y="2362"/>
                    </a:lnTo>
                    <a:lnTo>
                      <a:pt x="9334" y="2343"/>
                    </a:lnTo>
                    <a:lnTo>
                      <a:pt x="9315" y="2304"/>
                    </a:lnTo>
                    <a:lnTo>
                      <a:pt x="9315" y="2286"/>
                    </a:lnTo>
                    <a:lnTo>
                      <a:pt x="9296" y="2267"/>
                    </a:lnTo>
                    <a:lnTo>
                      <a:pt x="9182" y="2267"/>
                    </a:lnTo>
                    <a:lnTo>
                      <a:pt x="9143" y="2228"/>
                    </a:lnTo>
                    <a:lnTo>
                      <a:pt x="9125" y="2152"/>
                    </a:lnTo>
                    <a:lnTo>
                      <a:pt x="9086" y="2095"/>
                    </a:lnTo>
                    <a:lnTo>
                      <a:pt x="9086" y="2076"/>
                    </a:lnTo>
                    <a:lnTo>
                      <a:pt x="9086" y="2038"/>
                    </a:lnTo>
                    <a:lnTo>
                      <a:pt x="9106" y="2019"/>
                    </a:lnTo>
                    <a:lnTo>
                      <a:pt x="9125" y="2000"/>
                    </a:lnTo>
                    <a:lnTo>
                      <a:pt x="9106" y="1962"/>
                    </a:lnTo>
                    <a:lnTo>
                      <a:pt x="9086" y="1962"/>
                    </a:lnTo>
                    <a:lnTo>
                      <a:pt x="9048" y="1962"/>
                    </a:lnTo>
                    <a:lnTo>
                      <a:pt x="9029" y="1943"/>
                    </a:lnTo>
                    <a:lnTo>
                      <a:pt x="9029" y="1924"/>
                    </a:lnTo>
                    <a:lnTo>
                      <a:pt x="9029" y="1905"/>
                    </a:lnTo>
                    <a:lnTo>
                      <a:pt x="8991" y="1905"/>
                    </a:lnTo>
                    <a:lnTo>
                      <a:pt x="8972" y="1905"/>
                    </a:lnTo>
                    <a:lnTo>
                      <a:pt x="8915" y="1924"/>
                    </a:lnTo>
                    <a:lnTo>
                      <a:pt x="8858" y="1924"/>
                    </a:lnTo>
                    <a:lnTo>
                      <a:pt x="8839" y="1886"/>
                    </a:lnTo>
                    <a:lnTo>
                      <a:pt x="8839" y="1828"/>
                    </a:lnTo>
                    <a:lnTo>
                      <a:pt x="8839" y="1791"/>
                    </a:lnTo>
                    <a:lnTo>
                      <a:pt x="8801" y="1752"/>
                    </a:lnTo>
                    <a:lnTo>
                      <a:pt x="8762" y="1733"/>
                    </a:lnTo>
                    <a:lnTo>
                      <a:pt x="8705" y="1714"/>
                    </a:lnTo>
                    <a:lnTo>
                      <a:pt x="8667" y="1714"/>
                    </a:lnTo>
                    <a:lnTo>
                      <a:pt x="8534" y="1771"/>
                    </a:lnTo>
                    <a:lnTo>
                      <a:pt x="8381" y="1791"/>
                    </a:lnTo>
                    <a:lnTo>
                      <a:pt x="8229" y="1847"/>
                    </a:lnTo>
                    <a:lnTo>
                      <a:pt x="8191" y="1867"/>
                    </a:lnTo>
                    <a:lnTo>
                      <a:pt x="8134" y="1847"/>
                    </a:lnTo>
                    <a:lnTo>
                      <a:pt x="8058" y="1828"/>
                    </a:lnTo>
                    <a:lnTo>
                      <a:pt x="8000" y="1810"/>
                    </a:lnTo>
                    <a:lnTo>
                      <a:pt x="7963" y="1810"/>
                    </a:lnTo>
                    <a:lnTo>
                      <a:pt x="7924" y="1828"/>
                    </a:lnTo>
                    <a:lnTo>
                      <a:pt x="7905" y="1847"/>
                    </a:lnTo>
                    <a:lnTo>
                      <a:pt x="7867" y="1924"/>
                    </a:lnTo>
                    <a:lnTo>
                      <a:pt x="7848" y="1943"/>
                    </a:lnTo>
                    <a:lnTo>
                      <a:pt x="7715" y="2038"/>
                    </a:lnTo>
                    <a:lnTo>
                      <a:pt x="7677" y="2057"/>
                    </a:lnTo>
                    <a:lnTo>
                      <a:pt x="7582" y="2057"/>
                    </a:lnTo>
                    <a:lnTo>
                      <a:pt x="7524" y="2095"/>
                    </a:lnTo>
                    <a:lnTo>
                      <a:pt x="7486" y="2114"/>
                    </a:lnTo>
                    <a:lnTo>
                      <a:pt x="7448" y="2152"/>
                    </a:lnTo>
                    <a:lnTo>
                      <a:pt x="7391" y="2152"/>
                    </a:lnTo>
                    <a:lnTo>
                      <a:pt x="7372" y="2172"/>
                    </a:lnTo>
                    <a:lnTo>
                      <a:pt x="7353" y="2190"/>
                    </a:lnTo>
                    <a:lnTo>
                      <a:pt x="7334" y="2228"/>
                    </a:lnTo>
                    <a:lnTo>
                      <a:pt x="7315" y="2248"/>
                    </a:lnTo>
                    <a:lnTo>
                      <a:pt x="7257" y="2267"/>
                    </a:lnTo>
                    <a:lnTo>
                      <a:pt x="7220" y="2286"/>
                    </a:lnTo>
                    <a:lnTo>
                      <a:pt x="7201" y="2304"/>
                    </a:lnTo>
                    <a:lnTo>
                      <a:pt x="7181" y="2343"/>
                    </a:lnTo>
                    <a:lnTo>
                      <a:pt x="7162" y="2400"/>
                    </a:lnTo>
                    <a:lnTo>
                      <a:pt x="7143" y="2419"/>
                    </a:lnTo>
                    <a:lnTo>
                      <a:pt x="7105" y="2419"/>
                    </a:lnTo>
                    <a:lnTo>
                      <a:pt x="6991" y="2381"/>
                    </a:lnTo>
                    <a:lnTo>
                      <a:pt x="6953" y="2381"/>
                    </a:lnTo>
                    <a:lnTo>
                      <a:pt x="6953" y="2400"/>
                    </a:lnTo>
                    <a:lnTo>
                      <a:pt x="6934" y="2438"/>
                    </a:lnTo>
                    <a:lnTo>
                      <a:pt x="6915" y="2476"/>
                    </a:lnTo>
                    <a:lnTo>
                      <a:pt x="6876" y="2495"/>
                    </a:lnTo>
                    <a:lnTo>
                      <a:pt x="6839" y="2495"/>
                    </a:lnTo>
                    <a:lnTo>
                      <a:pt x="6800" y="2495"/>
                    </a:lnTo>
                    <a:lnTo>
                      <a:pt x="6763" y="2476"/>
                    </a:lnTo>
                    <a:lnTo>
                      <a:pt x="6724" y="2476"/>
                    </a:lnTo>
                    <a:lnTo>
                      <a:pt x="6705" y="2476"/>
                    </a:lnTo>
                    <a:lnTo>
                      <a:pt x="6648" y="2514"/>
                    </a:lnTo>
                    <a:lnTo>
                      <a:pt x="6629" y="2533"/>
                    </a:lnTo>
                    <a:lnTo>
                      <a:pt x="6591" y="2533"/>
                    </a:lnTo>
                    <a:lnTo>
                      <a:pt x="6400" y="2514"/>
                    </a:lnTo>
                    <a:lnTo>
                      <a:pt x="6400" y="2495"/>
                    </a:lnTo>
                    <a:lnTo>
                      <a:pt x="6400" y="2343"/>
                    </a:lnTo>
                    <a:lnTo>
                      <a:pt x="6343" y="2228"/>
                    </a:lnTo>
                    <a:lnTo>
                      <a:pt x="6286" y="2248"/>
                    </a:lnTo>
                    <a:lnTo>
                      <a:pt x="6191" y="2133"/>
                    </a:lnTo>
                    <a:lnTo>
                      <a:pt x="6134" y="2133"/>
                    </a:lnTo>
                    <a:lnTo>
                      <a:pt x="6001" y="2152"/>
                    </a:lnTo>
                    <a:lnTo>
                      <a:pt x="5905" y="2114"/>
                    </a:lnTo>
                    <a:lnTo>
                      <a:pt x="5848" y="2095"/>
                    </a:lnTo>
                    <a:lnTo>
                      <a:pt x="5829" y="2038"/>
                    </a:lnTo>
                    <a:lnTo>
                      <a:pt x="5753" y="1962"/>
                    </a:lnTo>
                    <a:lnTo>
                      <a:pt x="5657" y="1943"/>
                    </a:lnTo>
                    <a:lnTo>
                      <a:pt x="5543" y="1905"/>
                    </a:lnTo>
                    <a:lnTo>
                      <a:pt x="5467" y="1828"/>
                    </a:lnTo>
                    <a:lnTo>
                      <a:pt x="5467" y="1619"/>
                    </a:lnTo>
                    <a:lnTo>
                      <a:pt x="5429" y="1505"/>
                    </a:lnTo>
                    <a:lnTo>
                      <a:pt x="5372" y="1429"/>
                    </a:lnTo>
                    <a:lnTo>
                      <a:pt x="5315" y="1390"/>
                    </a:lnTo>
                    <a:lnTo>
                      <a:pt x="5181" y="1390"/>
                    </a:lnTo>
                    <a:lnTo>
                      <a:pt x="5067" y="1333"/>
                    </a:lnTo>
                    <a:lnTo>
                      <a:pt x="5010" y="1314"/>
                    </a:lnTo>
                    <a:lnTo>
                      <a:pt x="4953" y="1200"/>
                    </a:lnTo>
                    <a:lnTo>
                      <a:pt x="4877" y="1162"/>
                    </a:lnTo>
                    <a:lnTo>
                      <a:pt x="4763" y="1181"/>
                    </a:lnTo>
                    <a:lnTo>
                      <a:pt x="4648" y="1009"/>
                    </a:lnTo>
                    <a:lnTo>
                      <a:pt x="4438" y="971"/>
                    </a:lnTo>
                    <a:lnTo>
                      <a:pt x="4438" y="953"/>
                    </a:lnTo>
                    <a:lnTo>
                      <a:pt x="4305" y="704"/>
                    </a:lnTo>
                    <a:lnTo>
                      <a:pt x="4267" y="667"/>
                    </a:lnTo>
                    <a:lnTo>
                      <a:pt x="4191" y="590"/>
                    </a:lnTo>
                    <a:lnTo>
                      <a:pt x="4115" y="533"/>
                    </a:lnTo>
                    <a:lnTo>
                      <a:pt x="4020" y="495"/>
                    </a:lnTo>
                    <a:lnTo>
                      <a:pt x="3905" y="476"/>
                    </a:lnTo>
                    <a:lnTo>
                      <a:pt x="3829" y="495"/>
                    </a:lnTo>
                    <a:lnTo>
                      <a:pt x="3829" y="514"/>
                    </a:lnTo>
                    <a:lnTo>
                      <a:pt x="3829" y="533"/>
                    </a:lnTo>
                    <a:lnTo>
                      <a:pt x="3810" y="533"/>
                    </a:lnTo>
                    <a:lnTo>
                      <a:pt x="3734" y="533"/>
                    </a:lnTo>
                    <a:lnTo>
                      <a:pt x="3715" y="495"/>
                    </a:lnTo>
                    <a:lnTo>
                      <a:pt x="3696" y="438"/>
                    </a:lnTo>
                    <a:lnTo>
                      <a:pt x="3696" y="381"/>
                    </a:lnTo>
                    <a:lnTo>
                      <a:pt x="3696" y="305"/>
                    </a:lnTo>
                    <a:lnTo>
                      <a:pt x="3657" y="267"/>
                    </a:lnTo>
                    <a:lnTo>
                      <a:pt x="3639" y="228"/>
                    </a:lnTo>
                    <a:lnTo>
                      <a:pt x="3581" y="209"/>
                    </a:lnTo>
                    <a:lnTo>
                      <a:pt x="3429" y="171"/>
                    </a:lnTo>
                    <a:lnTo>
                      <a:pt x="3391" y="152"/>
                    </a:lnTo>
                    <a:lnTo>
                      <a:pt x="3353" y="114"/>
                    </a:lnTo>
                    <a:lnTo>
                      <a:pt x="3334" y="114"/>
                    </a:lnTo>
                    <a:lnTo>
                      <a:pt x="3315" y="114"/>
                    </a:lnTo>
                    <a:lnTo>
                      <a:pt x="3200" y="114"/>
                    </a:lnTo>
                    <a:lnTo>
                      <a:pt x="3163" y="114"/>
                    </a:lnTo>
                    <a:lnTo>
                      <a:pt x="3105" y="133"/>
                    </a:lnTo>
                    <a:lnTo>
                      <a:pt x="3086" y="133"/>
                    </a:lnTo>
                    <a:lnTo>
                      <a:pt x="3067" y="152"/>
                    </a:lnTo>
                    <a:lnTo>
                      <a:pt x="3048" y="171"/>
                    </a:lnTo>
                    <a:lnTo>
                      <a:pt x="3048" y="228"/>
                    </a:lnTo>
                    <a:lnTo>
                      <a:pt x="3029" y="228"/>
                    </a:lnTo>
                    <a:lnTo>
                      <a:pt x="3029" y="247"/>
                    </a:lnTo>
                    <a:lnTo>
                      <a:pt x="3010" y="228"/>
                    </a:lnTo>
                    <a:lnTo>
                      <a:pt x="3010" y="171"/>
                    </a:lnTo>
                    <a:lnTo>
                      <a:pt x="2991" y="152"/>
                    </a:lnTo>
                    <a:lnTo>
                      <a:pt x="2953" y="114"/>
                    </a:lnTo>
                    <a:lnTo>
                      <a:pt x="2914" y="76"/>
                    </a:lnTo>
                    <a:lnTo>
                      <a:pt x="2819" y="76"/>
                    </a:lnTo>
                    <a:lnTo>
                      <a:pt x="2782" y="38"/>
                    </a:lnTo>
                    <a:lnTo>
                      <a:pt x="2762" y="19"/>
                    </a:lnTo>
                    <a:lnTo>
                      <a:pt x="2743" y="0"/>
                    </a:lnTo>
                    <a:lnTo>
                      <a:pt x="2705" y="19"/>
                    </a:lnTo>
                    <a:lnTo>
                      <a:pt x="2629" y="57"/>
                    </a:lnTo>
                    <a:lnTo>
                      <a:pt x="2591" y="57"/>
                    </a:lnTo>
                    <a:lnTo>
                      <a:pt x="2610" y="76"/>
                    </a:lnTo>
                    <a:lnTo>
                      <a:pt x="2610" y="95"/>
                    </a:lnTo>
                    <a:lnTo>
                      <a:pt x="2591" y="114"/>
                    </a:lnTo>
                    <a:lnTo>
                      <a:pt x="2591" y="152"/>
                    </a:lnTo>
                    <a:lnTo>
                      <a:pt x="2572" y="171"/>
                    </a:lnTo>
                    <a:lnTo>
                      <a:pt x="2553" y="133"/>
                    </a:lnTo>
                    <a:lnTo>
                      <a:pt x="2515" y="114"/>
                    </a:lnTo>
                    <a:lnTo>
                      <a:pt x="2515" y="95"/>
                    </a:lnTo>
                    <a:lnTo>
                      <a:pt x="2496" y="95"/>
                    </a:lnTo>
                    <a:lnTo>
                      <a:pt x="2457" y="95"/>
                    </a:lnTo>
                    <a:lnTo>
                      <a:pt x="2401" y="114"/>
                    </a:lnTo>
                    <a:lnTo>
                      <a:pt x="2381" y="133"/>
                    </a:lnTo>
                    <a:lnTo>
                      <a:pt x="2267" y="209"/>
                    </a:lnTo>
                    <a:lnTo>
                      <a:pt x="2210" y="247"/>
                    </a:lnTo>
                    <a:lnTo>
                      <a:pt x="2172" y="267"/>
                    </a:lnTo>
                    <a:lnTo>
                      <a:pt x="2096" y="247"/>
                    </a:lnTo>
                    <a:lnTo>
                      <a:pt x="2076" y="267"/>
                    </a:lnTo>
                    <a:lnTo>
                      <a:pt x="2057" y="267"/>
                    </a:lnTo>
                    <a:lnTo>
                      <a:pt x="2039" y="286"/>
                    </a:lnTo>
                    <a:lnTo>
                      <a:pt x="2039" y="343"/>
                    </a:lnTo>
                    <a:lnTo>
                      <a:pt x="2020" y="362"/>
                    </a:lnTo>
                    <a:lnTo>
                      <a:pt x="1943" y="400"/>
                    </a:lnTo>
                    <a:lnTo>
                      <a:pt x="1905" y="381"/>
                    </a:lnTo>
                    <a:lnTo>
                      <a:pt x="1867" y="381"/>
                    </a:lnTo>
                    <a:lnTo>
                      <a:pt x="1829" y="362"/>
                    </a:lnTo>
                    <a:lnTo>
                      <a:pt x="1734" y="305"/>
                    </a:lnTo>
                    <a:lnTo>
                      <a:pt x="1695" y="286"/>
                    </a:lnTo>
                    <a:lnTo>
                      <a:pt x="1619" y="267"/>
                    </a:lnTo>
                    <a:lnTo>
                      <a:pt x="1543" y="267"/>
                    </a:lnTo>
                    <a:lnTo>
                      <a:pt x="1524" y="305"/>
                    </a:lnTo>
                    <a:lnTo>
                      <a:pt x="1543" y="323"/>
                    </a:lnTo>
                    <a:lnTo>
                      <a:pt x="1543" y="343"/>
                    </a:lnTo>
                    <a:lnTo>
                      <a:pt x="1562" y="343"/>
                    </a:lnTo>
                    <a:lnTo>
                      <a:pt x="1619" y="362"/>
                    </a:lnTo>
                    <a:lnTo>
                      <a:pt x="1639" y="362"/>
                    </a:lnTo>
                    <a:lnTo>
                      <a:pt x="1658" y="381"/>
                    </a:lnTo>
                    <a:lnTo>
                      <a:pt x="1734" y="438"/>
                    </a:lnTo>
                    <a:lnTo>
                      <a:pt x="1753" y="457"/>
                    </a:lnTo>
                    <a:lnTo>
                      <a:pt x="1772" y="476"/>
                    </a:lnTo>
                    <a:lnTo>
                      <a:pt x="1772" y="495"/>
                    </a:lnTo>
                    <a:lnTo>
                      <a:pt x="1753" y="514"/>
                    </a:lnTo>
                    <a:lnTo>
                      <a:pt x="1753" y="533"/>
                    </a:lnTo>
                    <a:lnTo>
                      <a:pt x="1753" y="552"/>
                    </a:lnTo>
                    <a:lnTo>
                      <a:pt x="1734" y="552"/>
                    </a:lnTo>
                    <a:lnTo>
                      <a:pt x="1715" y="552"/>
                    </a:lnTo>
                    <a:lnTo>
                      <a:pt x="1695" y="533"/>
                    </a:lnTo>
                    <a:lnTo>
                      <a:pt x="1658" y="533"/>
                    </a:lnTo>
                    <a:lnTo>
                      <a:pt x="1639" y="533"/>
                    </a:lnTo>
                    <a:lnTo>
                      <a:pt x="1600" y="552"/>
                    </a:lnTo>
                    <a:lnTo>
                      <a:pt x="1562" y="533"/>
                    </a:lnTo>
                    <a:lnTo>
                      <a:pt x="1543" y="533"/>
                    </a:lnTo>
                    <a:lnTo>
                      <a:pt x="1524" y="552"/>
                    </a:lnTo>
                    <a:lnTo>
                      <a:pt x="1505" y="572"/>
                    </a:lnTo>
                    <a:lnTo>
                      <a:pt x="1486" y="572"/>
                    </a:lnTo>
                    <a:lnTo>
                      <a:pt x="1467" y="552"/>
                    </a:lnTo>
                    <a:lnTo>
                      <a:pt x="1429" y="552"/>
                    </a:lnTo>
                    <a:lnTo>
                      <a:pt x="1410" y="552"/>
                    </a:lnTo>
                    <a:lnTo>
                      <a:pt x="1410" y="533"/>
                    </a:lnTo>
                    <a:lnTo>
                      <a:pt x="1391" y="514"/>
                    </a:lnTo>
                    <a:lnTo>
                      <a:pt x="1372" y="514"/>
                    </a:lnTo>
                    <a:lnTo>
                      <a:pt x="1372" y="533"/>
                    </a:lnTo>
                    <a:lnTo>
                      <a:pt x="1353" y="533"/>
                    </a:lnTo>
                    <a:lnTo>
                      <a:pt x="1334" y="533"/>
                    </a:lnTo>
                    <a:lnTo>
                      <a:pt x="1334" y="514"/>
                    </a:lnTo>
                    <a:lnTo>
                      <a:pt x="1314" y="514"/>
                    </a:lnTo>
                    <a:lnTo>
                      <a:pt x="1295" y="533"/>
                    </a:lnTo>
                    <a:lnTo>
                      <a:pt x="1277" y="533"/>
                    </a:lnTo>
                    <a:lnTo>
                      <a:pt x="1200" y="495"/>
                    </a:lnTo>
                    <a:lnTo>
                      <a:pt x="1182" y="495"/>
                    </a:lnTo>
                    <a:lnTo>
                      <a:pt x="1162" y="495"/>
                    </a:lnTo>
                    <a:lnTo>
                      <a:pt x="1029" y="533"/>
                    </a:lnTo>
                    <a:lnTo>
                      <a:pt x="1010" y="552"/>
                    </a:lnTo>
                    <a:lnTo>
                      <a:pt x="991" y="552"/>
                    </a:lnTo>
                    <a:lnTo>
                      <a:pt x="972" y="552"/>
                    </a:lnTo>
                    <a:lnTo>
                      <a:pt x="933" y="552"/>
                    </a:lnTo>
                    <a:lnTo>
                      <a:pt x="896" y="552"/>
                    </a:lnTo>
                    <a:lnTo>
                      <a:pt x="877" y="533"/>
                    </a:lnTo>
                    <a:lnTo>
                      <a:pt x="857" y="514"/>
                    </a:lnTo>
                    <a:lnTo>
                      <a:pt x="838" y="514"/>
                    </a:lnTo>
                    <a:lnTo>
                      <a:pt x="801" y="552"/>
                    </a:lnTo>
                    <a:lnTo>
                      <a:pt x="743" y="572"/>
                    </a:lnTo>
                    <a:lnTo>
                      <a:pt x="724" y="572"/>
                    </a:lnTo>
                    <a:lnTo>
                      <a:pt x="724" y="590"/>
                    </a:lnTo>
                    <a:lnTo>
                      <a:pt x="724" y="628"/>
                    </a:lnTo>
                    <a:lnTo>
                      <a:pt x="724" y="648"/>
                    </a:lnTo>
                    <a:lnTo>
                      <a:pt x="743" y="704"/>
                    </a:lnTo>
                    <a:lnTo>
                      <a:pt x="743" y="724"/>
                    </a:lnTo>
                    <a:lnTo>
                      <a:pt x="743" y="743"/>
                    </a:lnTo>
                    <a:lnTo>
                      <a:pt x="724" y="781"/>
                    </a:lnTo>
                    <a:lnTo>
                      <a:pt x="705" y="781"/>
                    </a:lnTo>
                    <a:lnTo>
                      <a:pt x="705" y="800"/>
                    </a:lnTo>
                    <a:lnTo>
                      <a:pt x="705" y="819"/>
                    </a:lnTo>
                    <a:lnTo>
                      <a:pt x="705" y="838"/>
                    </a:lnTo>
                    <a:lnTo>
                      <a:pt x="686" y="838"/>
                    </a:lnTo>
                    <a:lnTo>
                      <a:pt x="610" y="876"/>
                    </a:lnTo>
                    <a:lnTo>
                      <a:pt x="591" y="876"/>
                    </a:lnTo>
                    <a:lnTo>
                      <a:pt x="591" y="895"/>
                    </a:lnTo>
                    <a:lnTo>
                      <a:pt x="610" y="895"/>
                    </a:lnTo>
                    <a:lnTo>
                      <a:pt x="610" y="914"/>
                    </a:lnTo>
                    <a:lnTo>
                      <a:pt x="610" y="933"/>
                    </a:lnTo>
                    <a:lnTo>
                      <a:pt x="572" y="953"/>
                    </a:lnTo>
                    <a:lnTo>
                      <a:pt x="534" y="953"/>
                    </a:lnTo>
                    <a:lnTo>
                      <a:pt x="515" y="953"/>
                    </a:lnTo>
                    <a:lnTo>
                      <a:pt x="496" y="953"/>
                    </a:lnTo>
                    <a:lnTo>
                      <a:pt x="476" y="953"/>
                    </a:lnTo>
                    <a:lnTo>
                      <a:pt x="476" y="971"/>
                    </a:lnTo>
                    <a:lnTo>
                      <a:pt x="476" y="990"/>
                    </a:lnTo>
                    <a:lnTo>
                      <a:pt x="476" y="1029"/>
                    </a:lnTo>
                    <a:lnTo>
                      <a:pt x="476" y="1048"/>
                    </a:lnTo>
                    <a:lnTo>
                      <a:pt x="476" y="1067"/>
                    </a:lnTo>
                    <a:lnTo>
                      <a:pt x="476" y="1085"/>
                    </a:lnTo>
                    <a:lnTo>
                      <a:pt x="457" y="1085"/>
                    </a:lnTo>
                    <a:lnTo>
                      <a:pt x="420" y="1085"/>
                    </a:lnTo>
                    <a:lnTo>
                      <a:pt x="400" y="1105"/>
                    </a:lnTo>
                    <a:lnTo>
                      <a:pt x="343" y="1162"/>
                    </a:lnTo>
                    <a:lnTo>
                      <a:pt x="343" y="1181"/>
                    </a:lnTo>
                    <a:lnTo>
                      <a:pt x="324" y="1181"/>
                    </a:lnTo>
                    <a:lnTo>
                      <a:pt x="305" y="1181"/>
                    </a:lnTo>
                    <a:lnTo>
                      <a:pt x="286" y="1200"/>
                    </a:lnTo>
                    <a:lnTo>
                      <a:pt x="267" y="1219"/>
                    </a:lnTo>
                    <a:lnTo>
                      <a:pt x="229" y="1257"/>
                    </a:lnTo>
                    <a:lnTo>
                      <a:pt x="210" y="1257"/>
                    </a:lnTo>
                    <a:lnTo>
                      <a:pt x="191" y="1238"/>
                    </a:lnTo>
                    <a:lnTo>
                      <a:pt x="171" y="1238"/>
                    </a:lnTo>
                    <a:lnTo>
                      <a:pt x="153" y="1238"/>
                    </a:lnTo>
                    <a:lnTo>
                      <a:pt x="134" y="1257"/>
                    </a:lnTo>
                    <a:lnTo>
                      <a:pt x="115" y="1257"/>
                    </a:lnTo>
                    <a:lnTo>
                      <a:pt x="115" y="1276"/>
                    </a:lnTo>
                    <a:lnTo>
                      <a:pt x="95" y="1276"/>
                    </a:lnTo>
                    <a:lnTo>
                      <a:pt x="76" y="1295"/>
                    </a:lnTo>
                    <a:lnTo>
                      <a:pt x="76" y="1314"/>
                    </a:lnTo>
                    <a:lnTo>
                      <a:pt x="57" y="1390"/>
                    </a:lnTo>
                    <a:lnTo>
                      <a:pt x="57" y="1410"/>
                    </a:lnTo>
                    <a:lnTo>
                      <a:pt x="57" y="1429"/>
                    </a:lnTo>
                    <a:lnTo>
                      <a:pt x="57" y="1447"/>
                    </a:lnTo>
                    <a:lnTo>
                      <a:pt x="57" y="1466"/>
                    </a:lnTo>
                    <a:lnTo>
                      <a:pt x="39" y="1505"/>
                    </a:lnTo>
                    <a:lnTo>
                      <a:pt x="19" y="1505"/>
                    </a:lnTo>
                    <a:lnTo>
                      <a:pt x="19" y="1524"/>
                    </a:lnTo>
                    <a:lnTo>
                      <a:pt x="19" y="1543"/>
                    </a:lnTo>
                    <a:lnTo>
                      <a:pt x="39" y="1562"/>
                    </a:lnTo>
                    <a:lnTo>
                      <a:pt x="39" y="1581"/>
                    </a:lnTo>
                    <a:lnTo>
                      <a:pt x="76" y="1600"/>
                    </a:lnTo>
                    <a:lnTo>
                      <a:pt x="95" y="1619"/>
                    </a:lnTo>
                    <a:lnTo>
                      <a:pt x="95" y="1638"/>
                    </a:lnTo>
                    <a:lnTo>
                      <a:pt x="95" y="1657"/>
                    </a:lnTo>
                    <a:lnTo>
                      <a:pt x="0" y="1847"/>
                    </a:lnTo>
                    <a:lnTo>
                      <a:pt x="57" y="1867"/>
                    </a:lnTo>
                    <a:lnTo>
                      <a:pt x="191" y="1924"/>
                    </a:lnTo>
                    <a:lnTo>
                      <a:pt x="305" y="1924"/>
                    </a:lnTo>
                    <a:lnTo>
                      <a:pt x="362" y="1943"/>
                    </a:lnTo>
                    <a:lnTo>
                      <a:pt x="381" y="1943"/>
                    </a:lnTo>
                    <a:lnTo>
                      <a:pt x="381" y="1924"/>
                    </a:lnTo>
                    <a:lnTo>
                      <a:pt x="400" y="1924"/>
                    </a:lnTo>
                    <a:lnTo>
                      <a:pt x="438" y="1886"/>
                    </a:lnTo>
                    <a:lnTo>
                      <a:pt x="457" y="1886"/>
                    </a:lnTo>
                    <a:lnTo>
                      <a:pt x="591" y="1886"/>
                    </a:lnTo>
                    <a:lnTo>
                      <a:pt x="610" y="1886"/>
                    </a:lnTo>
                    <a:lnTo>
                      <a:pt x="629" y="1886"/>
                    </a:lnTo>
                    <a:lnTo>
                      <a:pt x="629" y="1905"/>
                    </a:lnTo>
                    <a:lnTo>
                      <a:pt x="648" y="1905"/>
                    </a:lnTo>
                    <a:lnTo>
                      <a:pt x="667" y="1905"/>
                    </a:lnTo>
                    <a:lnTo>
                      <a:pt x="686" y="1905"/>
                    </a:lnTo>
                    <a:lnTo>
                      <a:pt x="705" y="1905"/>
                    </a:lnTo>
                    <a:lnTo>
                      <a:pt x="724" y="1905"/>
                    </a:lnTo>
                    <a:lnTo>
                      <a:pt x="724" y="1886"/>
                    </a:lnTo>
                    <a:lnTo>
                      <a:pt x="743" y="1886"/>
                    </a:lnTo>
                    <a:lnTo>
                      <a:pt x="762" y="1905"/>
                    </a:lnTo>
                    <a:lnTo>
                      <a:pt x="781" y="1924"/>
                    </a:lnTo>
                    <a:lnTo>
                      <a:pt x="801" y="1943"/>
                    </a:lnTo>
                    <a:lnTo>
                      <a:pt x="819" y="1943"/>
                    </a:lnTo>
                    <a:lnTo>
                      <a:pt x="819" y="1962"/>
                    </a:lnTo>
                    <a:lnTo>
                      <a:pt x="819" y="1981"/>
                    </a:lnTo>
                    <a:lnTo>
                      <a:pt x="801" y="2000"/>
                    </a:lnTo>
                    <a:lnTo>
                      <a:pt x="781" y="2000"/>
                    </a:lnTo>
                    <a:lnTo>
                      <a:pt x="781" y="2095"/>
                    </a:lnTo>
                    <a:lnTo>
                      <a:pt x="781" y="2114"/>
                    </a:lnTo>
                    <a:lnTo>
                      <a:pt x="781" y="2133"/>
                    </a:lnTo>
                    <a:lnTo>
                      <a:pt x="801" y="2133"/>
                    </a:lnTo>
                    <a:lnTo>
                      <a:pt x="915" y="2209"/>
                    </a:lnTo>
                    <a:lnTo>
                      <a:pt x="933" y="2228"/>
                    </a:lnTo>
                    <a:lnTo>
                      <a:pt x="953" y="2248"/>
                    </a:lnTo>
                    <a:lnTo>
                      <a:pt x="991" y="2267"/>
                    </a:lnTo>
                    <a:lnTo>
                      <a:pt x="991" y="2286"/>
                    </a:lnTo>
                    <a:lnTo>
                      <a:pt x="1010" y="2286"/>
                    </a:lnTo>
                    <a:lnTo>
                      <a:pt x="1010" y="2304"/>
                    </a:lnTo>
                    <a:lnTo>
                      <a:pt x="1010" y="2324"/>
                    </a:lnTo>
                    <a:lnTo>
                      <a:pt x="1029" y="2324"/>
                    </a:lnTo>
                    <a:lnTo>
                      <a:pt x="1048" y="2324"/>
                    </a:lnTo>
                    <a:lnTo>
                      <a:pt x="1067" y="2324"/>
                    </a:lnTo>
                    <a:lnTo>
                      <a:pt x="1086" y="2324"/>
                    </a:lnTo>
                    <a:lnTo>
                      <a:pt x="1105" y="2324"/>
                    </a:lnTo>
                    <a:lnTo>
                      <a:pt x="1105" y="2343"/>
                    </a:lnTo>
                    <a:lnTo>
                      <a:pt x="1124" y="2343"/>
                    </a:lnTo>
                    <a:lnTo>
                      <a:pt x="1124" y="2362"/>
                    </a:lnTo>
                    <a:lnTo>
                      <a:pt x="1143" y="2400"/>
                    </a:lnTo>
                    <a:lnTo>
                      <a:pt x="1200" y="2381"/>
                    </a:lnTo>
                    <a:lnTo>
                      <a:pt x="1219" y="2381"/>
                    </a:lnTo>
                    <a:lnTo>
                      <a:pt x="1277" y="2419"/>
                    </a:lnTo>
                    <a:lnTo>
                      <a:pt x="1353" y="2400"/>
                    </a:lnTo>
                    <a:lnTo>
                      <a:pt x="1429" y="2400"/>
                    </a:lnTo>
                    <a:lnTo>
                      <a:pt x="1600" y="2438"/>
                    </a:lnTo>
                    <a:lnTo>
                      <a:pt x="1619" y="2438"/>
                    </a:lnTo>
                    <a:lnTo>
                      <a:pt x="1619" y="2457"/>
                    </a:lnTo>
                    <a:lnTo>
                      <a:pt x="1619" y="2476"/>
                    </a:lnTo>
                    <a:lnTo>
                      <a:pt x="1619" y="2533"/>
                    </a:lnTo>
                    <a:lnTo>
                      <a:pt x="1619" y="2553"/>
                    </a:lnTo>
                    <a:lnTo>
                      <a:pt x="1619" y="2571"/>
                    </a:lnTo>
                    <a:lnTo>
                      <a:pt x="1600" y="2571"/>
                    </a:lnTo>
                    <a:lnTo>
                      <a:pt x="1581" y="2590"/>
                    </a:lnTo>
                    <a:lnTo>
                      <a:pt x="1562" y="2609"/>
                    </a:lnTo>
                    <a:lnTo>
                      <a:pt x="1543" y="2609"/>
                    </a:lnTo>
                    <a:lnTo>
                      <a:pt x="1543" y="2629"/>
                    </a:lnTo>
                    <a:lnTo>
                      <a:pt x="1505" y="2685"/>
                    </a:lnTo>
                    <a:lnTo>
                      <a:pt x="1505" y="2705"/>
                    </a:lnTo>
                    <a:lnTo>
                      <a:pt x="1505" y="2724"/>
                    </a:lnTo>
                    <a:lnTo>
                      <a:pt x="1505" y="2762"/>
                    </a:lnTo>
                    <a:lnTo>
                      <a:pt x="1505" y="2781"/>
                    </a:lnTo>
                    <a:lnTo>
                      <a:pt x="1543" y="2838"/>
                    </a:lnTo>
                    <a:lnTo>
                      <a:pt x="1543" y="2857"/>
                    </a:lnTo>
                    <a:lnTo>
                      <a:pt x="1543" y="2876"/>
                    </a:lnTo>
                    <a:lnTo>
                      <a:pt x="1543" y="2895"/>
                    </a:lnTo>
                    <a:lnTo>
                      <a:pt x="1543" y="2914"/>
                    </a:lnTo>
                    <a:lnTo>
                      <a:pt x="1562" y="2934"/>
                    </a:lnTo>
                    <a:lnTo>
                      <a:pt x="1581" y="2934"/>
                    </a:lnTo>
                    <a:lnTo>
                      <a:pt x="1581" y="2914"/>
                    </a:lnTo>
                    <a:lnTo>
                      <a:pt x="1600" y="2895"/>
                    </a:lnTo>
                    <a:lnTo>
                      <a:pt x="1619" y="2895"/>
                    </a:lnTo>
                    <a:lnTo>
                      <a:pt x="1658" y="2895"/>
                    </a:lnTo>
                    <a:lnTo>
                      <a:pt x="1676" y="2895"/>
                    </a:lnTo>
                    <a:lnTo>
                      <a:pt x="1695" y="2914"/>
                    </a:lnTo>
                    <a:lnTo>
                      <a:pt x="1715" y="2934"/>
                    </a:lnTo>
                    <a:lnTo>
                      <a:pt x="1734" y="2934"/>
                    </a:lnTo>
                    <a:lnTo>
                      <a:pt x="1753" y="2934"/>
                    </a:lnTo>
                    <a:lnTo>
                      <a:pt x="1772" y="2934"/>
                    </a:lnTo>
                    <a:lnTo>
                      <a:pt x="1791" y="2934"/>
                    </a:lnTo>
                    <a:lnTo>
                      <a:pt x="1810" y="2952"/>
                    </a:lnTo>
                    <a:lnTo>
                      <a:pt x="1848" y="2990"/>
                    </a:lnTo>
                    <a:lnTo>
                      <a:pt x="1867" y="2990"/>
                    </a:lnTo>
                    <a:lnTo>
                      <a:pt x="1886" y="2990"/>
                    </a:lnTo>
                    <a:lnTo>
                      <a:pt x="1905" y="2990"/>
                    </a:lnTo>
                    <a:lnTo>
                      <a:pt x="1924" y="3010"/>
                    </a:lnTo>
                    <a:lnTo>
                      <a:pt x="1943" y="3029"/>
                    </a:lnTo>
                    <a:lnTo>
                      <a:pt x="1962" y="3029"/>
                    </a:lnTo>
                    <a:lnTo>
                      <a:pt x="2000" y="3029"/>
                    </a:lnTo>
                    <a:lnTo>
                      <a:pt x="2020" y="3029"/>
                    </a:lnTo>
                    <a:lnTo>
                      <a:pt x="2039" y="3029"/>
                    </a:lnTo>
                    <a:lnTo>
                      <a:pt x="2039" y="3048"/>
                    </a:lnTo>
                    <a:lnTo>
                      <a:pt x="2039" y="3066"/>
                    </a:lnTo>
                    <a:lnTo>
                      <a:pt x="2057" y="3086"/>
                    </a:lnTo>
                    <a:lnTo>
                      <a:pt x="2057" y="3105"/>
                    </a:lnTo>
                    <a:lnTo>
                      <a:pt x="2039" y="3105"/>
                    </a:lnTo>
                    <a:lnTo>
                      <a:pt x="2020" y="3124"/>
                    </a:lnTo>
                    <a:lnTo>
                      <a:pt x="2000" y="3143"/>
                    </a:lnTo>
                    <a:lnTo>
                      <a:pt x="1981" y="3162"/>
                    </a:lnTo>
                    <a:lnTo>
                      <a:pt x="1981" y="3181"/>
                    </a:lnTo>
                    <a:lnTo>
                      <a:pt x="1981" y="3200"/>
                    </a:lnTo>
                    <a:lnTo>
                      <a:pt x="2000" y="3200"/>
                    </a:lnTo>
                    <a:lnTo>
                      <a:pt x="2020" y="3219"/>
                    </a:lnTo>
                    <a:lnTo>
                      <a:pt x="2039" y="3219"/>
                    </a:lnTo>
                    <a:lnTo>
                      <a:pt x="2039" y="3238"/>
                    </a:lnTo>
                    <a:lnTo>
                      <a:pt x="2020" y="3257"/>
                    </a:lnTo>
                    <a:lnTo>
                      <a:pt x="2000" y="3276"/>
                    </a:lnTo>
                    <a:lnTo>
                      <a:pt x="1981" y="3276"/>
                    </a:lnTo>
                    <a:lnTo>
                      <a:pt x="1981" y="3295"/>
                    </a:lnTo>
                    <a:lnTo>
                      <a:pt x="1981" y="3314"/>
                    </a:lnTo>
                    <a:lnTo>
                      <a:pt x="1981" y="3333"/>
                    </a:lnTo>
                    <a:lnTo>
                      <a:pt x="1981" y="3352"/>
                    </a:lnTo>
                    <a:lnTo>
                      <a:pt x="1981" y="3371"/>
                    </a:lnTo>
                    <a:lnTo>
                      <a:pt x="1962" y="3371"/>
                    </a:lnTo>
                    <a:lnTo>
                      <a:pt x="1943" y="3391"/>
                    </a:lnTo>
                    <a:lnTo>
                      <a:pt x="1943" y="3410"/>
                    </a:lnTo>
                    <a:lnTo>
                      <a:pt x="1943" y="3428"/>
                    </a:lnTo>
                    <a:lnTo>
                      <a:pt x="1924" y="3428"/>
                    </a:lnTo>
                    <a:lnTo>
                      <a:pt x="1924" y="3447"/>
                    </a:lnTo>
                    <a:lnTo>
                      <a:pt x="1905" y="3447"/>
                    </a:lnTo>
                    <a:lnTo>
                      <a:pt x="1886" y="3467"/>
                    </a:lnTo>
                    <a:lnTo>
                      <a:pt x="1867" y="3467"/>
                    </a:lnTo>
                    <a:lnTo>
                      <a:pt x="1848" y="3467"/>
                    </a:lnTo>
                    <a:lnTo>
                      <a:pt x="1829" y="3486"/>
                    </a:lnTo>
                    <a:lnTo>
                      <a:pt x="1810" y="3505"/>
                    </a:lnTo>
                    <a:lnTo>
                      <a:pt x="1810" y="3524"/>
                    </a:lnTo>
                    <a:lnTo>
                      <a:pt x="1791" y="3524"/>
                    </a:lnTo>
                    <a:lnTo>
                      <a:pt x="1772" y="3543"/>
                    </a:lnTo>
                    <a:lnTo>
                      <a:pt x="1753" y="3543"/>
                    </a:lnTo>
                    <a:lnTo>
                      <a:pt x="1695" y="3543"/>
                    </a:lnTo>
                    <a:lnTo>
                      <a:pt x="1676" y="3562"/>
                    </a:lnTo>
                    <a:lnTo>
                      <a:pt x="1639" y="3581"/>
                    </a:lnTo>
                    <a:lnTo>
                      <a:pt x="1619" y="3581"/>
                    </a:lnTo>
                    <a:lnTo>
                      <a:pt x="1600" y="3581"/>
                    </a:lnTo>
                    <a:lnTo>
                      <a:pt x="1581" y="3581"/>
                    </a:lnTo>
                    <a:lnTo>
                      <a:pt x="1581" y="3600"/>
                    </a:lnTo>
                    <a:lnTo>
                      <a:pt x="1543" y="3619"/>
                    </a:lnTo>
                    <a:lnTo>
                      <a:pt x="1524" y="3619"/>
                    </a:lnTo>
                    <a:lnTo>
                      <a:pt x="1524" y="3638"/>
                    </a:lnTo>
                    <a:lnTo>
                      <a:pt x="1505" y="3657"/>
                    </a:lnTo>
                    <a:lnTo>
                      <a:pt x="1505" y="3695"/>
                    </a:lnTo>
                    <a:lnTo>
                      <a:pt x="1467" y="3752"/>
                    </a:lnTo>
                    <a:lnTo>
                      <a:pt x="1448" y="3772"/>
                    </a:lnTo>
                    <a:lnTo>
                      <a:pt x="1448" y="3791"/>
                    </a:lnTo>
                    <a:lnTo>
                      <a:pt x="1467" y="3791"/>
                    </a:lnTo>
                    <a:lnTo>
                      <a:pt x="1467" y="3809"/>
                    </a:lnTo>
                    <a:lnTo>
                      <a:pt x="1467" y="3828"/>
                    </a:lnTo>
                    <a:lnTo>
                      <a:pt x="1448" y="3905"/>
                    </a:lnTo>
                    <a:lnTo>
                      <a:pt x="1429" y="3924"/>
                    </a:lnTo>
                    <a:lnTo>
                      <a:pt x="1429" y="3943"/>
                    </a:lnTo>
                    <a:lnTo>
                      <a:pt x="1410" y="3943"/>
                    </a:lnTo>
                    <a:lnTo>
                      <a:pt x="1410" y="3924"/>
                    </a:lnTo>
                    <a:lnTo>
                      <a:pt x="1410" y="3905"/>
                    </a:lnTo>
                    <a:lnTo>
                      <a:pt x="1391" y="3905"/>
                    </a:lnTo>
                    <a:lnTo>
                      <a:pt x="1372" y="3905"/>
                    </a:lnTo>
                    <a:lnTo>
                      <a:pt x="1353" y="3905"/>
                    </a:lnTo>
                    <a:lnTo>
                      <a:pt x="1334" y="3905"/>
                    </a:lnTo>
                    <a:lnTo>
                      <a:pt x="1314" y="3924"/>
                    </a:lnTo>
                    <a:lnTo>
                      <a:pt x="1295" y="3924"/>
                    </a:lnTo>
                    <a:lnTo>
                      <a:pt x="1277" y="3924"/>
                    </a:lnTo>
                    <a:lnTo>
                      <a:pt x="1258" y="3924"/>
                    </a:lnTo>
                    <a:lnTo>
                      <a:pt x="1219" y="3924"/>
                    </a:lnTo>
                    <a:lnTo>
                      <a:pt x="1200" y="3924"/>
                    </a:lnTo>
                    <a:lnTo>
                      <a:pt x="1200" y="3943"/>
                    </a:lnTo>
                    <a:lnTo>
                      <a:pt x="1200" y="3962"/>
                    </a:lnTo>
                    <a:lnTo>
                      <a:pt x="1200" y="3981"/>
                    </a:lnTo>
                    <a:lnTo>
                      <a:pt x="1182" y="4000"/>
                    </a:lnTo>
                    <a:lnTo>
                      <a:pt x="1182" y="4057"/>
                    </a:lnTo>
                    <a:lnTo>
                      <a:pt x="1182" y="4076"/>
                    </a:lnTo>
                    <a:lnTo>
                      <a:pt x="1162" y="4095"/>
                    </a:lnTo>
                    <a:lnTo>
                      <a:pt x="1162" y="4133"/>
                    </a:lnTo>
                    <a:lnTo>
                      <a:pt x="1162" y="4153"/>
                    </a:lnTo>
                    <a:lnTo>
                      <a:pt x="1162" y="4171"/>
                    </a:lnTo>
                    <a:lnTo>
                      <a:pt x="1162" y="4190"/>
                    </a:lnTo>
                    <a:lnTo>
                      <a:pt x="1143" y="4229"/>
                    </a:lnTo>
                    <a:lnTo>
                      <a:pt x="1143" y="4267"/>
                    </a:lnTo>
                    <a:lnTo>
                      <a:pt x="1200" y="4343"/>
                    </a:lnTo>
                    <a:lnTo>
                      <a:pt x="1200" y="4362"/>
                    </a:lnTo>
                    <a:lnTo>
                      <a:pt x="1219" y="4381"/>
                    </a:lnTo>
                    <a:lnTo>
                      <a:pt x="1238" y="4400"/>
                    </a:lnTo>
                    <a:lnTo>
                      <a:pt x="1258" y="4495"/>
                    </a:lnTo>
                    <a:lnTo>
                      <a:pt x="1258" y="4534"/>
                    </a:lnTo>
                    <a:lnTo>
                      <a:pt x="1258" y="4571"/>
                    </a:lnTo>
                    <a:lnTo>
                      <a:pt x="1258" y="4590"/>
                    </a:lnTo>
                    <a:lnTo>
                      <a:pt x="1258" y="4610"/>
                    </a:lnTo>
                    <a:lnTo>
                      <a:pt x="1277" y="4705"/>
                    </a:lnTo>
                    <a:lnTo>
                      <a:pt x="1295" y="4800"/>
                    </a:lnTo>
                    <a:lnTo>
                      <a:pt x="1372" y="4952"/>
                    </a:lnTo>
                    <a:lnTo>
                      <a:pt x="1372" y="4991"/>
                    </a:lnTo>
                    <a:lnTo>
                      <a:pt x="1353" y="5105"/>
                    </a:lnTo>
                    <a:lnTo>
                      <a:pt x="1372" y="5143"/>
                    </a:lnTo>
                    <a:lnTo>
                      <a:pt x="1372" y="5181"/>
                    </a:lnTo>
                    <a:lnTo>
                      <a:pt x="1391" y="5200"/>
                    </a:lnTo>
                    <a:lnTo>
                      <a:pt x="1391" y="5219"/>
                    </a:lnTo>
                    <a:lnTo>
                      <a:pt x="1391" y="5257"/>
                    </a:lnTo>
                    <a:lnTo>
                      <a:pt x="1391" y="5276"/>
                    </a:lnTo>
                    <a:lnTo>
                      <a:pt x="1372" y="5333"/>
                    </a:lnTo>
                    <a:lnTo>
                      <a:pt x="1372" y="5352"/>
                    </a:lnTo>
                    <a:lnTo>
                      <a:pt x="1353" y="5372"/>
                    </a:lnTo>
                    <a:lnTo>
                      <a:pt x="1372" y="5391"/>
                    </a:lnTo>
                    <a:lnTo>
                      <a:pt x="1391" y="5409"/>
                    </a:lnTo>
                    <a:lnTo>
                      <a:pt x="1410" y="5428"/>
                    </a:lnTo>
                    <a:lnTo>
                      <a:pt x="1429" y="5467"/>
                    </a:lnTo>
                    <a:lnTo>
                      <a:pt x="1429" y="5486"/>
                    </a:lnTo>
                    <a:lnTo>
                      <a:pt x="1429" y="5524"/>
                    </a:lnTo>
                    <a:lnTo>
                      <a:pt x="1429" y="5543"/>
                    </a:lnTo>
                    <a:lnTo>
                      <a:pt x="1410" y="5543"/>
                    </a:lnTo>
                    <a:lnTo>
                      <a:pt x="1410" y="5562"/>
                    </a:lnTo>
                    <a:lnTo>
                      <a:pt x="1429" y="5619"/>
                    </a:lnTo>
                    <a:lnTo>
                      <a:pt x="1429" y="5638"/>
                    </a:lnTo>
                    <a:lnTo>
                      <a:pt x="1429" y="5657"/>
                    </a:lnTo>
                    <a:lnTo>
                      <a:pt x="1410" y="5657"/>
                    </a:lnTo>
                    <a:lnTo>
                      <a:pt x="1391" y="5676"/>
                    </a:lnTo>
                    <a:lnTo>
                      <a:pt x="1391" y="5714"/>
                    </a:lnTo>
                    <a:lnTo>
                      <a:pt x="1372" y="5733"/>
                    </a:lnTo>
                    <a:lnTo>
                      <a:pt x="1353" y="5753"/>
                    </a:lnTo>
                    <a:lnTo>
                      <a:pt x="1372" y="5772"/>
                    </a:lnTo>
                    <a:lnTo>
                      <a:pt x="1372" y="5790"/>
                    </a:lnTo>
                    <a:lnTo>
                      <a:pt x="1391" y="5809"/>
                    </a:lnTo>
                    <a:lnTo>
                      <a:pt x="1391" y="5829"/>
                    </a:lnTo>
                    <a:lnTo>
                      <a:pt x="1391" y="5848"/>
                    </a:lnTo>
                    <a:lnTo>
                      <a:pt x="1391" y="5867"/>
                    </a:lnTo>
                    <a:lnTo>
                      <a:pt x="1391" y="5886"/>
                    </a:lnTo>
                    <a:lnTo>
                      <a:pt x="1391" y="5905"/>
                    </a:lnTo>
                    <a:lnTo>
                      <a:pt x="1391" y="5943"/>
                    </a:lnTo>
                    <a:lnTo>
                      <a:pt x="1391" y="5962"/>
                    </a:lnTo>
                    <a:lnTo>
                      <a:pt x="1372" y="5981"/>
                    </a:lnTo>
                    <a:lnTo>
                      <a:pt x="1372" y="6000"/>
                    </a:lnTo>
                    <a:lnTo>
                      <a:pt x="1391" y="6000"/>
                    </a:lnTo>
                    <a:lnTo>
                      <a:pt x="1391" y="5981"/>
                    </a:lnTo>
                    <a:lnTo>
                      <a:pt x="1410" y="5981"/>
                    </a:lnTo>
                    <a:lnTo>
                      <a:pt x="1410" y="6000"/>
                    </a:lnTo>
                    <a:lnTo>
                      <a:pt x="1410" y="6019"/>
                    </a:lnTo>
                    <a:lnTo>
                      <a:pt x="1448" y="6038"/>
                    </a:lnTo>
                    <a:lnTo>
                      <a:pt x="1467" y="6057"/>
                    </a:lnTo>
                    <a:lnTo>
                      <a:pt x="1467" y="6076"/>
                    </a:lnTo>
                    <a:lnTo>
                      <a:pt x="1448" y="6095"/>
                    </a:lnTo>
                    <a:lnTo>
                      <a:pt x="1448" y="6114"/>
                    </a:lnTo>
                    <a:lnTo>
                      <a:pt x="1448" y="6134"/>
                    </a:lnTo>
                    <a:lnTo>
                      <a:pt x="1429" y="6152"/>
                    </a:lnTo>
                    <a:lnTo>
                      <a:pt x="1448" y="6190"/>
                    </a:lnTo>
                    <a:lnTo>
                      <a:pt x="1486" y="6210"/>
                    </a:lnTo>
                    <a:lnTo>
                      <a:pt x="1562" y="6248"/>
                    </a:lnTo>
                    <a:lnTo>
                      <a:pt x="1600" y="6266"/>
                    </a:lnTo>
                    <a:lnTo>
                      <a:pt x="1619" y="6305"/>
                    </a:lnTo>
                    <a:lnTo>
                      <a:pt x="1639" y="6305"/>
                    </a:lnTo>
                    <a:lnTo>
                      <a:pt x="1658" y="6324"/>
                    </a:lnTo>
                    <a:lnTo>
                      <a:pt x="1676" y="6324"/>
                    </a:lnTo>
                    <a:lnTo>
                      <a:pt x="1695" y="6324"/>
                    </a:lnTo>
                    <a:lnTo>
                      <a:pt x="1715" y="6305"/>
                    </a:lnTo>
                    <a:lnTo>
                      <a:pt x="1734" y="6305"/>
                    </a:lnTo>
                    <a:lnTo>
                      <a:pt x="1791" y="6305"/>
                    </a:lnTo>
                    <a:lnTo>
                      <a:pt x="1810" y="6305"/>
                    </a:lnTo>
                    <a:lnTo>
                      <a:pt x="1829" y="6324"/>
                    </a:lnTo>
                    <a:lnTo>
                      <a:pt x="1848" y="6324"/>
                    </a:lnTo>
                    <a:lnTo>
                      <a:pt x="1848" y="6343"/>
                    </a:lnTo>
                    <a:lnTo>
                      <a:pt x="1867" y="6381"/>
                    </a:lnTo>
                    <a:lnTo>
                      <a:pt x="1886" y="6381"/>
                    </a:lnTo>
                    <a:lnTo>
                      <a:pt x="2305" y="6610"/>
                    </a:lnTo>
                    <a:lnTo>
                      <a:pt x="2305" y="6629"/>
                    </a:lnTo>
                    <a:lnTo>
                      <a:pt x="2305" y="6667"/>
                    </a:lnTo>
                    <a:lnTo>
                      <a:pt x="2324" y="6686"/>
                    </a:lnTo>
                    <a:lnTo>
                      <a:pt x="2343" y="6705"/>
                    </a:lnTo>
                    <a:lnTo>
                      <a:pt x="2381" y="6705"/>
                    </a:lnTo>
                    <a:lnTo>
                      <a:pt x="2401" y="6705"/>
                    </a:lnTo>
                    <a:lnTo>
                      <a:pt x="2438" y="6667"/>
                    </a:lnTo>
                    <a:lnTo>
                      <a:pt x="2457" y="6667"/>
                    </a:lnTo>
                    <a:lnTo>
                      <a:pt x="2496" y="6686"/>
                    </a:lnTo>
                    <a:lnTo>
                      <a:pt x="2515" y="6724"/>
                    </a:lnTo>
                    <a:lnTo>
                      <a:pt x="2553" y="6724"/>
                    </a:lnTo>
                    <a:lnTo>
                      <a:pt x="2572" y="6724"/>
                    </a:lnTo>
                    <a:lnTo>
                      <a:pt x="2629" y="6724"/>
                    </a:lnTo>
                    <a:lnTo>
                      <a:pt x="2667" y="6705"/>
                    </a:lnTo>
                    <a:lnTo>
                      <a:pt x="2686" y="6686"/>
                    </a:lnTo>
                    <a:lnTo>
                      <a:pt x="2705" y="6667"/>
                    </a:lnTo>
                    <a:lnTo>
                      <a:pt x="2705" y="6647"/>
                    </a:lnTo>
                    <a:lnTo>
                      <a:pt x="2724" y="6610"/>
                    </a:lnTo>
                    <a:lnTo>
                      <a:pt x="2743" y="6591"/>
                    </a:lnTo>
                    <a:lnTo>
                      <a:pt x="2762" y="6591"/>
                    </a:lnTo>
                    <a:lnTo>
                      <a:pt x="2782" y="6591"/>
                    </a:lnTo>
                    <a:lnTo>
                      <a:pt x="2782" y="6629"/>
                    </a:lnTo>
                    <a:lnTo>
                      <a:pt x="2782" y="6667"/>
                    </a:lnTo>
                    <a:lnTo>
                      <a:pt x="2743" y="6724"/>
                    </a:lnTo>
                    <a:lnTo>
                      <a:pt x="2743" y="6762"/>
                    </a:lnTo>
                    <a:lnTo>
                      <a:pt x="2743" y="6800"/>
                    </a:lnTo>
                    <a:lnTo>
                      <a:pt x="2743" y="6857"/>
                    </a:lnTo>
                    <a:lnTo>
                      <a:pt x="2743" y="6896"/>
                    </a:lnTo>
                    <a:lnTo>
                      <a:pt x="2724" y="6914"/>
                    </a:lnTo>
                    <a:lnTo>
                      <a:pt x="2724" y="6933"/>
                    </a:lnTo>
                    <a:lnTo>
                      <a:pt x="2705" y="6972"/>
                    </a:lnTo>
                    <a:lnTo>
                      <a:pt x="2705" y="6991"/>
                    </a:lnTo>
                    <a:lnTo>
                      <a:pt x="2743" y="7105"/>
                    </a:lnTo>
                    <a:lnTo>
                      <a:pt x="2782" y="7143"/>
                    </a:lnTo>
                    <a:lnTo>
                      <a:pt x="2838" y="7162"/>
                    </a:lnTo>
                    <a:lnTo>
                      <a:pt x="2877" y="7162"/>
                    </a:lnTo>
                    <a:lnTo>
                      <a:pt x="2934" y="7143"/>
                    </a:lnTo>
                    <a:lnTo>
                      <a:pt x="2972" y="7143"/>
                    </a:lnTo>
                    <a:lnTo>
                      <a:pt x="3067" y="7181"/>
                    </a:lnTo>
                    <a:lnTo>
                      <a:pt x="3124" y="7181"/>
                    </a:lnTo>
                    <a:lnTo>
                      <a:pt x="3163" y="7162"/>
                    </a:lnTo>
                    <a:lnTo>
                      <a:pt x="3219" y="7162"/>
                    </a:lnTo>
                    <a:lnTo>
                      <a:pt x="3258" y="7162"/>
                    </a:lnTo>
                    <a:lnTo>
                      <a:pt x="3295" y="7219"/>
                    </a:lnTo>
                    <a:lnTo>
                      <a:pt x="3353" y="7238"/>
                    </a:lnTo>
                    <a:lnTo>
                      <a:pt x="3429" y="7257"/>
                    </a:lnTo>
                    <a:lnTo>
                      <a:pt x="3486" y="7276"/>
                    </a:lnTo>
                    <a:lnTo>
                      <a:pt x="3562" y="7353"/>
                    </a:lnTo>
                    <a:lnTo>
                      <a:pt x="3600" y="7353"/>
                    </a:lnTo>
                    <a:lnTo>
                      <a:pt x="3676" y="7353"/>
                    </a:lnTo>
                    <a:lnTo>
                      <a:pt x="3715" y="7333"/>
                    </a:lnTo>
                    <a:lnTo>
                      <a:pt x="3715" y="7314"/>
                    </a:lnTo>
                    <a:lnTo>
                      <a:pt x="3734" y="7314"/>
                    </a:lnTo>
                    <a:lnTo>
                      <a:pt x="3753" y="7314"/>
                    </a:lnTo>
                    <a:lnTo>
                      <a:pt x="3753" y="7333"/>
                    </a:lnTo>
                    <a:lnTo>
                      <a:pt x="3753" y="7353"/>
                    </a:lnTo>
                    <a:lnTo>
                      <a:pt x="3753" y="7372"/>
                    </a:lnTo>
                    <a:lnTo>
                      <a:pt x="3772" y="7372"/>
                    </a:lnTo>
                    <a:lnTo>
                      <a:pt x="3791" y="7390"/>
                    </a:lnTo>
                    <a:lnTo>
                      <a:pt x="3829" y="7409"/>
                    </a:lnTo>
                    <a:lnTo>
                      <a:pt x="3867" y="7333"/>
                    </a:lnTo>
                    <a:lnTo>
                      <a:pt x="3924" y="7295"/>
                    </a:lnTo>
                    <a:lnTo>
                      <a:pt x="3962" y="7257"/>
                    </a:lnTo>
                    <a:lnTo>
                      <a:pt x="4057" y="7257"/>
                    </a:lnTo>
                    <a:lnTo>
                      <a:pt x="4077" y="7238"/>
                    </a:lnTo>
                    <a:lnTo>
                      <a:pt x="4115" y="7219"/>
                    </a:lnTo>
                    <a:lnTo>
                      <a:pt x="4115" y="7200"/>
                    </a:lnTo>
                    <a:lnTo>
                      <a:pt x="4134" y="7162"/>
                    </a:lnTo>
                    <a:lnTo>
                      <a:pt x="4210" y="7124"/>
                    </a:lnTo>
                    <a:lnTo>
                      <a:pt x="4229" y="7105"/>
                    </a:lnTo>
                    <a:lnTo>
                      <a:pt x="4248" y="7105"/>
                    </a:lnTo>
                    <a:lnTo>
                      <a:pt x="4248" y="7086"/>
                    </a:lnTo>
                    <a:lnTo>
                      <a:pt x="4267" y="7086"/>
                    </a:lnTo>
                    <a:lnTo>
                      <a:pt x="4267" y="7067"/>
                    </a:lnTo>
                    <a:lnTo>
                      <a:pt x="4286" y="7028"/>
                    </a:lnTo>
                    <a:lnTo>
                      <a:pt x="4286" y="7010"/>
                    </a:lnTo>
                    <a:lnTo>
                      <a:pt x="4324" y="6952"/>
                    </a:lnTo>
                    <a:lnTo>
                      <a:pt x="4343" y="6933"/>
                    </a:lnTo>
                    <a:lnTo>
                      <a:pt x="4362" y="6933"/>
                    </a:lnTo>
                    <a:lnTo>
                      <a:pt x="4362" y="6896"/>
                    </a:lnTo>
                    <a:lnTo>
                      <a:pt x="4362" y="6876"/>
                    </a:lnTo>
                    <a:lnTo>
                      <a:pt x="4343" y="6819"/>
                    </a:lnTo>
                    <a:lnTo>
                      <a:pt x="4343" y="6800"/>
                    </a:lnTo>
                    <a:lnTo>
                      <a:pt x="4343" y="6743"/>
                    </a:lnTo>
                    <a:lnTo>
                      <a:pt x="4343" y="6724"/>
                    </a:lnTo>
                    <a:lnTo>
                      <a:pt x="4343" y="6705"/>
                    </a:lnTo>
                    <a:lnTo>
                      <a:pt x="4343" y="6686"/>
                    </a:lnTo>
                    <a:lnTo>
                      <a:pt x="4343" y="6667"/>
                    </a:lnTo>
                    <a:lnTo>
                      <a:pt x="4324" y="6647"/>
                    </a:lnTo>
                    <a:lnTo>
                      <a:pt x="4305" y="6629"/>
                    </a:lnTo>
                    <a:lnTo>
                      <a:pt x="4286" y="6610"/>
                    </a:lnTo>
                    <a:lnTo>
                      <a:pt x="4286" y="6591"/>
                    </a:lnTo>
                    <a:lnTo>
                      <a:pt x="4229" y="6533"/>
                    </a:lnTo>
                    <a:lnTo>
                      <a:pt x="4229" y="6515"/>
                    </a:lnTo>
                    <a:lnTo>
                      <a:pt x="4210" y="6495"/>
                    </a:lnTo>
                    <a:lnTo>
                      <a:pt x="4210" y="6476"/>
                    </a:lnTo>
                    <a:lnTo>
                      <a:pt x="4210" y="6457"/>
                    </a:lnTo>
                    <a:lnTo>
                      <a:pt x="4229" y="6438"/>
                    </a:lnTo>
                    <a:lnTo>
                      <a:pt x="4248" y="6438"/>
                    </a:lnTo>
                    <a:lnTo>
                      <a:pt x="4267" y="6438"/>
                    </a:lnTo>
                    <a:lnTo>
                      <a:pt x="4286" y="6438"/>
                    </a:lnTo>
                    <a:lnTo>
                      <a:pt x="4324" y="6457"/>
                    </a:lnTo>
                    <a:lnTo>
                      <a:pt x="4343" y="6457"/>
                    </a:lnTo>
                    <a:lnTo>
                      <a:pt x="4362" y="6457"/>
                    </a:lnTo>
                    <a:lnTo>
                      <a:pt x="4382" y="6495"/>
                    </a:lnTo>
                    <a:lnTo>
                      <a:pt x="4401" y="6495"/>
                    </a:lnTo>
                    <a:lnTo>
                      <a:pt x="4419" y="6476"/>
                    </a:lnTo>
                    <a:lnTo>
                      <a:pt x="4534" y="6381"/>
                    </a:lnTo>
                    <a:lnTo>
                      <a:pt x="4553" y="6362"/>
                    </a:lnTo>
                    <a:lnTo>
                      <a:pt x="4572" y="6343"/>
                    </a:lnTo>
                    <a:lnTo>
                      <a:pt x="4591" y="6324"/>
                    </a:lnTo>
                    <a:lnTo>
                      <a:pt x="4648" y="6286"/>
                    </a:lnTo>
                    <a:lnTo>
                      <a:pt x="4705" y="6286"/>
                    </a:lnTo>
                    <a:lnTo>
                      <a:pt x="4743" y="6266"/>
                    </a:lnTo>
                    <a:lnTo>
                      <a:pt x="4763" y="6248"/>
                    </a:lnTo>
                    <a:lnTo>
                      <a:pt x="4800" y="6210"/>
                    </a:lnTo>
                    <a:lnTo>
                      <a:pt x="4800" y="6190"/>
                    </a:lnTo>
                    <a:lnTo>
                      <a:pt x="4819" y="6171"/>
                    </a:lnTo>
                    <a:lnTo>
                      <a:pt x="4819" y="6152"/>
                    </a:lnTo>
                    <a:lnTo>
                      <a:pt x="4819" y="6134"/>
                    </a:lnTo>
                    <a:lnTo>
                      <a:pt x="4839" y="6114"/>
                    </a:lnTo>
                    <a:lnTo>
                      <a:pt x="4915" y="6076"/>
                    </a:lnTo>
                    <a:lnTo>
                      <a:pt x="4972" y="6038"/>
                    </a:lnTo>
                    <a:lnTo>
                      <a:pt x="5124" y="6019"/>
                    </a:lnTo>
                    <a:lnTo>
                      <a:pt x="5162" y="5981"/>
                    </a:lnTo>
                    <a:lnTo>
                      <a:pt x="5181" y="5981"/>
                    </a:lnTo>
                    <a:lnTo>
                      <a:pt x="5239" y="6038"/>
                    </a:lnTo>
                    <a:lnTo>
                      <a:pt x="5258" y="6057"/>
                    </a:lnTo>
                    <a:lnTo>
                      <a:pt x="5410" y="6038"/>
                    </a:lnTo>
                    <a:lnTo>
                      <a:pt x="5429" y="6038"/>
                    </a:lnTo>
                    <a:lnTo>
                      <a:pt x="5448" y="6057"/>
                    </a:lnTo>
                    <a:lnTo>
                      <a:pt x="5525" y="6152"/>
                    </a:lnTo>
                    <a:lnTo>
                      <a:pt x="5543" y="6171"/>
                    </a:lnTo>
                    <a:lnTo>
                      <a:pt x="5620" y="6229"/>
                    </a:lnTo>
                    <a:lnTo>
                      <a:pt x="5639" y="6266"/>
                    </a:lnTo>
                    <a:lnTo>
                      <a:pt x="5657" y="6286"/>
                    </a:lnTo>
                    <a:lnTo>
                      <a:pt x="5677" y="6305"/>
                    </a:lnTo>
                    <a:lnTo>
                      <a:pt x="5734" y="6324"/>
                    </a:lnTo>
                    <a:lnTo>
                      <a:pt x="5848" y="6419"/>
                    </a:lnTo>
                    <a:lnTo>
                      <a:pt x="5905" y="6457"/>
                    </a:lnTo>
                    <a:lnTo>
                      <a:pt x="6019" y="6495"/>
                    </a:lnTo>
                    <a:lnTo>
                      <a:pt x="6191" y="6552"/>
                    </a:lnTo>
                    <a:lnTo>
                      <a:pt x="6210" y="6552"/>
                    </a:lnTo>
                    <a:lnTo>
                      <a:pt x="6229" y="6533"/>
                    </a:lnTo>
                    <a:lnTo>
                      <a:pt x="6229" y="6515"/>
                    </a:lnTo>
                    <a:lnTo>
                      <a:pt x="6248" y="6515"/>
                    </a:lnTo>
                    <a:lnTo>
                      <a:pt x="6305" y="6495"/>
                    </a:lnTo>
                    <a:lnTo>
                      <a:pt x="6343" y="6495"/>
                    </a:lnTo>
                    <a:lnTo>
                      <a:pt x="6382" y="6476"/>
                    </a:lnTo>
                    <a:lnTo>
                      <a:pt x="6439" y="6476"/>
                    </a:lnTo>
                    <a:lnTo>
                      <a:pt x="6458" y="6457"/>
                    </a:lnTo>
                    <a:lnTo>
                      <a:pt x="6477" y="6438"/>
                    </a:lnTo>
                    <a:lnTo>
                      <a:pt x="6515" y="6400"/>
                    </a:lnTo>
                    <a:lnTo>
                      <a:pt x="6534" y="6400"/>
                    </a:lnTo>
                    <a:lnTo>
                      <a:pt x="6534" y="6381"/>
                    </a:lnTo>
                    <a:lnTo>
                      <a:pt x="6572" y="6381"/>
                    </a:lnTo>
                    <a:lnTo>
                      <a:pt x="6591" y="6362"/>
                    </a:lnTo>
                    <a:lnTo>
                      <a:pt x="6610" y="6343"/>
                    </a:lnTo>
                    <a:lnTo>
                      <a:pt x="6629" y="6324"/>
                    </a:lnTo>
                    <a:lnTo>
                      <a:pt x="6648" y="6324"/>
                    </a:lnTo>
                    <a:lnTo>
                      <a:pt x="6667" y="6324"/>
                    </a:lnTo>
                    <a:lnTo>
                      <a:pt x="6686" y="6343"/>
                    </a:lnTo>
                    <a:lnTo>
                      <a:pt x="6686" y="6362"/>
                    </a:lnTo>
                    <a:lnTo>
                      <a:pt x="6724" y="6400"/>
                    </a:lnTo>
                    <a:lnTo>
                      <a:pt x="6800" y="6476"/>
                    </a:lnTo>
                    <a:lnTo>
                      <a:pt x="6839" y="6533"/>
                    </a:lnTo>
                    <a:lnTo>
                      <a:pt x="6876" y="6647"/>
                    </a:lnTo>
                    <a:lnTo>
                      <a:pt x="6896" y="6667"/>
                    </a:lnTo>
                    <a:lnTo>
                      <a:pt x="6915" y="6686"/>
                    </a:lnTo>
                    <a:lnTo>
                      <a:pt x="6934" y="6705"/>
                    </a:lnTo>
                    <a:lnTo>
                      <a:pt x="6934" y="6781"/>
                    </a:lnTo>
                    <a:lnTo>
                      <a:pt x="6934" y="6800"/>
                    </a:lnTo>
                    <a:lnTo>
                      <a:pt x="6953" y="6819"/>
                    </a:lnTo>
                    <a:lnTo>
                      <a:pt x="6991" y="6857"/>
                    </a:lnTo>
                    <a:lnTo>
                      <a:pt x="6991" y="6876"/>
                    </a:lnTo>
                    <a:lnTo>
                      <a:pt x="7010" y="6896"/>
                    </a:lnTo>
                    <a:lnTo>
                      <a:pt x="7010" y="6914"/>
                    </a:lnTo>
                    <a:lnTo>
                      <a:pt x="7029" y="6933"/>
                    </a:lnTo>
                    <a:lnTo>
                      <a:pt x="7067" y="6933"/>
                    </a:lnTo>
                    <a:lnTo>
                      <a:pt x="7086" y="6914"/>
                    </a:lnTo>
                    <a:lnTo>
                      <a:pt x="7105" y="6896"/>
                    </a:lnTo>
                    <a:lnTo>
                      <a:pt x="7125" y="6896"/>
                    </a:lnTo>
                    <a:lnTo>
                      <a:pt x="7125" y="6876"/>
                    </a:lnTo>
                    <a:lnTo>
                      <a:pt x="7143" y="6876"/>
                    </a:lnTo>
                    <a:lnTo>
                      <a:pt x="7143" y="6857"/>
                    </a:lnTo>
                    <a:lnTo>
                      <a:pt x="7162" y="6857"/>
                    </a:lnTo>
                    <a:lnTo>
                      <a:pt x="7181" y="6838"/>
                    </a:lnTo>
                    <a:lnTo>
                      <a:pt x="7220" y="6838"/>
                    </a:lnTo>
                    <a:lnTo>
                      <a:pt x="7239" y="6819"/>
                    </a:lnTo>
                    <a:lnTo>
                      <a:pt x="7257" y="6819"/>
                    </a:lnTo>
                    <a:lnTo>
                      <a:pt x="7277" y="6819"/>
                    </a:lnTo>
                    <a:lnTo>
                      <a:pt x="7315" y="6819"/>
                    </a:lnTo>
                    <a:lnTo>
                      <a:pt x="7334" y="6819"/>
                    </a:lnTo>
                    <a:lnTo>
                      <a:pt x="7353" y="6800"/>
                    </a:lnTo>
                    <a:lnTo>
                      <a:pt x="7372" y="6781"/>
                    </a:lnTo>
                    <a:lnTo>
                      <a:pt x="7372" y="6762"/>
                    </a:lnTo>
                    <a:lnTo>
                      <a:pt x="7410" y="6762"/>
                    </a:lnTo>
                    <a:lnTo>
                      <a:pt x="7429" y="6743"/>
                    </a:lnTo>
                    <a:lnTo>
                      <a:pt x="7429" y="6724"/>
                    </a:lnTo>
                    <a:lnTo>
                      <a:pt x="7429" y="6705"/>
                    </a:lnTo>
                    <a:lnTo>
                      <a:pt x="7448" y="6705"/>
                    </a:lnTo>
                    <a:lnTo>
                      <a:pt x="7467" y="6686"/>
                    </a:lnTo>
                    <a:lnTo>
                      <a:pt x="7486" y="6705"/>
                    </a:lnTo>
                    <a:lnTo>
                      <a:pt x="7506" y="6724"/>
                    </a:lnTo>
                    <a:lnTo>
                      <a:pt x="7506" y="6762"/>
                    </a:lnTo>
                    <a:lnTo>
                      <a:pt x="7506" y="6781"/>
                    </a:lnTo>
                    <a:lnTo>
                      <a:pt x="7506" y="6800"/>
                    </a:lnTo>
                    <a:lnTo>
                      <a:pt x="7506" y="6838"/>
                    </a:lnTo>
                    <a:lnTo>
                      <a:pt x="7506" y="6857"/>
                    </a:lnTo>
                    <a:lnTo>
                      <a:pt x="7506" y="6876"/>
                    </a:lnTo>
                    <a:lnTo>
                      <a:pt x="7486" y="6896"/>
                    </a:lnTo>
                    <a:lnTo>
                      <a:pt x="7448" y="6914"/>
                    </a:lnTo>
                    <a:lnTo>
                      <a:pt x="7429" y="6952"/>
                    </a:lnTo>
                    <a:lnTo>
                      <a:pt x="7410" y="6952"/>
                    </a:lnTo>
                    <a:lnTo>
                      <a:pt x="7410" y="6972"/>
                    </a:lnTo>
                    <a:lnTo>
                      <a:pt x="7391" y="6991"/>
                    </a:lnTo>
                    <a:lnTo>
                      <a:pt x="7391" y="7028"/>
                    </a:lnTo>
                    <a:lnTo>
                      <a:pt x="7372" y="7048"/>
                    </a:lnTo>
                    <a:lnTo>
                      <a:pt x="7372" y="7067"/>
                    </a:lnTo>
                    <a:lnTo>
                      <a:pt x="7372" y="7105"/>
                    </a:lnTo>
                    <a:lnTo>
                      <a:pt x="7372" y="7124"/>
                    </a:lnTo>
                    <a:lnTo>
                      <a:pt x="7391" y="7143"/>
                    </a:lnTo>
                    <a:lnTo>
                      <a:pt x="7410" y="7143"/>
                    </a:lnTo>
                    <a:lnTo>
                      <a:pt x="7429" y="7143"/>
                    </a:lnTo>
                    <a:lnTo>
                      <a:pt x="7486" y="7086"/>
                    </a:lnTo>
                    <a:lnTo>
                      <a:pt x="7506" y="7067"/>
                    </a:lnTo>
                    <a:lnTo>
                      <a:pt x="7506" y="7028"/>
                    </a:lnTo>
                    <a:lnTo>
                      <a:pt x="7543" y="7010"/>
                    </a:lnTo>
                    <a:lnTo>
                      <a:pt x="7601" y="7010"/>
                    </a:lnTo>
                    <a:lnTo>
                      <a:pt x="7772" y="6991"/>
                    </a:lnTo>
                    <a:lnTo>
                      <a:pt x="7829" y="6991"/>
                    </a:lnTo>
                    <a:lnTo>
                      <a:pt x="7848" y="6972"/>
                    </a:lnTo>
                    <a:lnTo>
                      <a:pt x="7867" y="6952"/>
                    </a:lnTo>
                    <a:lnTo>
                      <a:pt x="7905" y="6914"/>
                    </a:lnTo>
                    <a:lnTo>
                      <a:pt x="7924" y="6896"/>
                    </a:lnTo>
                    <a:lnTo>
                      <a:pt x="7963" y="6914"/>
                    </a:lnTo>
                    <a:lnTo>
                      <a:pt x="7982" y="6933"/>
                    </a:lnTo>
                    <a:lnTo>
                      <a:pt x="7982" y="6952"/>
                    </a:lnTo>
                    <a:lnTo>
                      <a:pt x="7963" y="6991"/>
                    </a:lnTo>
                    <a:lnTo>
                      <a:pt x="7963" y="7010"/>
                    </a:lnTo>
                    <a:lnTo>
                      <a:pt x="7963" y="7028"/>
                    </a:lnTo>
                    <a:lnTo>
                      <a:pt x="7982" y="7105"/>
                    </a:lnTo>
                    <a:lnTo>
                      <a:pt x="8000" y="7162"/>
                    </a:lnTo>
                    <a:lnTo>
                      <a:pt x="8115" y="7257"/>
                    </a:lnTo>
                    <a:lnTo>
                      <a:pt x="8153" y="7295"/>
                    </a:lnTo>
                    <a:lnTo>
                      <a:pt x="8191" y="7314"/>
                    </a:lnTo>
                    <a:lnTo>
                      <a:pt x="8229" y="7333"/>
                    </a:lnTo>
                    <a:lnTo>
                      <a:pt x="8267" y="7314"/>
                    </a:lnTo>
                    <a:lnTo>
                      <a:pt x="8286" y="7314"/>
                    </a:lnTo>
                    <a:lnTo>
                      <a:pt x="8324" y="7295"/>
                    </a:lnTo>
                    <a:lnTo>
                      <a:pt x="8344" y="7295"/>
                    </a:lnTo>
                    <a:lnTo>
                      <a:pt x="8381" y="7295"/>
                    </a:lnTo>
                    <a:lnTo>
                      <a:pt x="8400" y="7295"/>
                    </a:lnTo>
                    <a:lnTo>
                      <a:pt x="8420" y="7276"/>
                    </a:lnTo>
                    <a:lnTo>
                      <a:pt x="8439" y="7181"/>
                    </a:lnTo>
                    <a:lnTo>
                      <a:pt x="8439" y="7143"/>
                    </a:lnTo>
                    <a:lnTo>
                      <a:pt x="8477" y="7124"/>
                    </a:lnTo>
                    <a:lnTo>
                      <a:pt x="8496" y="7105"/>
                    </a:lnTo>
                    <a:lnTo>
                      <a:pt x="8534" y="7105"/>
                    </a:lnTo>
                    <a:lnTo>
                      <a:pt x="8572" y="7086"/>
                    </a:lnTo>
                    <a:lnTo>
                      <a:pt x="8591" y="7105"/>
                    </a:lnTo>
                    <a:lnTo>
                      <a:pt x="8629" y="7105"/>
                    </a:lnTo>
                    <a:lnTo>
                      <a:pt x="8648" y="7124"/>
                    </a:lnTo>
                    <a:lnTo>
                      <a:pt x="8667" y="7105"/>
                    </a:lnTo>
                    <a:lnTo>
                      <a:pt x="8725" y="7048"/>
                    </a:lnTo>
                    <a:lnTo>
                      <a:pt x="8858" y="6952"/>
                    </a:lnTo>
                    <a:lnTo>
                      <a:pt x="8915" y="6876"/>
                    </a:lnTo>
                    <a:lnTo>
                      <a:pt x="8934" y="6838"/>
                    </a:lnTo>
                    <a:lnTo>
                      <a:pt x="8953" y="6781"/>
                    </a:lnTo>
                    <a:lnTo>
                      <a:pt x="8934" y="6724"/>
                    </a:lnTo>
                    <a:lnTo>
                      <a:pt x="8915" y="6686"/>
                    </a:lnTo>
                    <a:lnTo>
                      <a:pt x="8877" y="6647"/>
                    </a:lnTo>
                    <a:lnTo>
                      <a:pt x="8858" y="6610"/>
                    </a:lnTo>
                    <a:lnTo>
                      <a:pt x="8858" y="6571"/>
                    </a:lnTo>
                    <a:lnTo>
                      <a:pt x="8820" y="6515"/>
                    </a:lnTo>
                    <a:lnTo>
                      <a:pt x="8744" y="6457"/>
                    </a:lnTo>
                    <a:lnTo>
                      <a:pt x="8725" y="6400"/>
                    </a:lnTo>
                    <a:lnTo>
                      <a:pt x="8725" y="6343"/>
                    </a:lnTo>
                    <a:lnTo>
                      <a:pt x="8725" y="6324"/>
                    </a:lnTo>
                    <a:lnTo>
                      <a:pt x="8744" y="6248"/>
                    </a:lnTo>
                    <a:lnTo>
                      <a:pt x="8744" y="6210"/>
                    </a:lnTo>
                    <a:lnTo>
                      <a:pt x="8781" y="6171"/>
                    </a:lnTo>
                    <a:lnTo>
                      <a:pt x="8781" y="6152"/>
                    </a:lnTo>
                    <a:lnTo>
                      <a:pt x="8781" y="6095"/>
                    </a:lnTo>
                    <a:lnTo>
                      <a:pt x="8744" y="6076"/>
                    </a:lnTo>
                    <a:lnTo>
                      <a:pt x="8629" y="6057"/>
                    </a:lnTo>
                    <a:lnTo>
                      <a:pt x="8591" y="6057"/>
                    </a:lnTo>
                    <a:lnTo>
                      <a:pt x="8496" y="6000"/>
                    </a:lnTo>
                    <a:lnTo>
                      <a:pt x="8458" y="6000"/>
                    </a:lnTo>
                    <a:lnTo>
                      <a:pt x="8400" y="6019"/>
                    </a:lnTo>
                    <a:lnTo>
                      <a:pt x="8400" y="6000"/>
                    </a:lnTo>
                    <a:lnTo>
                      <a:pt x="8400" y="5962"/>
                    </a:lnTo>
                    <a:lnTo>
                      <a:pt x="8400" y="5943"/>
                    </a:lnTo>
                    <a:lnTo>
                      <a:pt x="8381" y="5924"/>
                    </a:lnTo>
                    <a:lnTo>
                      <a:pt x="8363" y="5905"/>
                    </a:lnTo>
                    <a:lnTo>
                      <a:pt x="8324" y="5905"/>
                    </a:lnTo>
                    <a:lnTo>
                      <a:pt x="8286" y="5886"/>
                    </a:lnTo>
                    <a:lnTo>
                      <a:pt x="8267" y="5867"/>
                    </a:lnTo>
                    <a:lnTo>
                      <a:pt x="8191" y="5753"/>
                    </a:lnTo>
                    <a:lnTo>
                      <a:pt x="8191" y="5733"/>
                    </a:lnTo>
                    <a:lnTo>
                      <a:pt x="8172" y="5695"/>
                    </a:lnTo>
                    <a:lnTo>
                      <a:pt x="8172" y="5657"/>
                    </a:lnTo>
                    <a:lnTo>
                      <a:pt x="8191" y="5581"/>
                    </a:lnTo>
                    <a:lnTo>
                      <a:pt x="8172" y="5543"/>
                    </a:lnTo>
                    <a:lnTo>
                      <a:pt x="8153" y="5467"/>
                    </a:lnTo>
                    <a:lnTo>
                      <a:pt x="8153" y="5428"/>
                    </a:lnTo>
                    <a:lnTo>
                      <a:pt x="8172" y="5391"/>
                    </a:lnTo>
                    <a:lnTo>
                      <a:pt x="8191" y="5372"/>
                    </a:lnTo>
                    <a:lnTo>
                      <a:pt x="8229" y="5372"/>
                    </a:lnTo>
                    <a:lnTo>
                      <a:pt x="8267" y="5391"/>
                    </a:lnTo>
                    <a:lnTo>
                      <a:pt x="8305" y="5391"/>
                    </a:lnTo>
                    <a:lnTo>
                      <a:pt x="8305" y="5372"/>
                    </a:lnTo>
                    <a:lnTo>
                      <a:pt x="8305" y="5333"/>
                    </a:lnTo>
                    <a:lnTo>
                      <a:pt x="8286" y="5257"/>
                    </a:lnTo>
                    <a:lnTo>
                      <a:pt x="8286" y="5219"/>
                    </a:lnTo>
                    <a:lnTo>
                      <a:pt x="8286" y="5200"/>
                    </a:lnTo>
                    <a:lnTo>
                      <a:pt x="8267" y="5162"/>
                    </a:lnTo>
                    <a:lnTo>
                      <a:pt x="8229" y="5124"/>
                    </a:lnTo>
                    <a:lnTo>
                      <a:pt x="8210" y="5067"/>
                    </a:lnTo>
                    <a:lnTo>
                      <a:pt x="8191" y="5010"/>
                    </a:lnTo>
                    <a:lnTo>
                      <a:pt x="8172" y="4952"/>
                    </a:lnTo>
                    <a:lnTo>
                      <a:pt x="8153" y="4895"/>
                    </a:lnTo>
                    <a:lnTo>
                      <a:pt x="8172" y="4838"/>
                    </a:lnTo>
                    <a:lnTo>
                      <a:pt x="8210" y="4800"/>
                    </a:lnTo>
                    <a:lnTo>
                      <a:pt x="8344" y="4800"/>
                    </a:lnTo>
                    <a:lnTo>
                      <a:pt x="8381" y="4819"/>
                    </a:lnTo>
                    <a:lnTo>
                      <a:pt x="8400" y="4800"/>
                    </a:lnTo>
                    <a:lnTo>
                      <a:pt x="8420" y="4781"/>
                    </a:lnTo>
                    <a:lnTo>
                      <a:pt x="8477" y="4762"/>
                    </a:lnTo>
                    <a:lnTo>
                      <a:pt x="8781" y="4800"/>
                    </a:lnTo>
                    <a:lnTo>
                      <a:pt x="8820" y="4781"/>
                    </a:lnTo>
                    <a:lnTo>
                      <a:pt x="8877" y="4705"/>
                    </a:lnTo>
                    <a:lnTo>
                      <a:pt x="8915" y="4666"/>
                    </a:lnTo>
                    <a:lnTo>
                      <a:pt x="8934" y="4648"/>
                    </a:lnTo>
                    <a:lnTo>
                      <a:pt x="8934" y="4629"/>
                    </a:lnTo>
                    <a:lnTo>
                      <a:pt x="8915" y="4571"/>
                    </a:lnTo>
                    <a:lnTo>
                      <a:pt x="8915" y="4534"/>
                    </a:lnTo>
                    <a:lnTo>
                      <a:pt x="8934" y="4514"/>
                    </a:lnTo>
                    <a:lnTo>
                      <a:pt x="8953" y="4534"/>
                    </a:lnTo>
                    <a:lnTo>
                      <a:pt x="8972" y="4534"/>
                    </a:lnTo>
                    <a:lnTo>
                      <a:pt x="9010" y="4476"/>
                    </a:lnTo>
                    <a:lnTo>
                      <a:pt x="8991" y="4419"/>
                    </a:lnTo>
                    <a:lnTo>
                      <a:pt x="8972" y="4267"/>
                    </a:lnTo>
                    <a:lnTo>
                      <a:pt x="8953" y="4209"/>
                    </a:lnTo>
                    <a:lnTo>
                      <a:pt x="8953" y="4171"/>
                    </a:lnTo>
                    <a:lnTo>
                      <a:pt x="8972" y="4153"/>
                    </a:lnTo>
                    <a:lnTo>
                      <a:pt x="8991" y="4153"/>
                    </a:lnTo>
                    <a:lnTo>
                      <a:pt x="9086" y="4171"/>
                    </a:lnTo>
                    <a:lnTo>
                      <a:pt x="9162" y="4171"/>
                    </a:lnTo>
                    <a:lnTo>
                      <a:pt x="9201" y="4171"/>
                    </a:lnTo>
                    <a:lnTo>
                      <a:pt x="9238" y="4114"/>
                    </a:lnTo>
                    <a:lnTo>
                      <a:pt x="9238" y="4095"/>
                    </a:lnTo>
                    <a:lnTo>
                      <a:pt x="9220" y="4076"/>
                    </a:lnTo>
                    <a:lnTo>
                      <a:pt x="9201" y="4057"/>
                    </a:lnTo>
                    <a:lnTo>
                      <a:pt x="9201" y="4038"/>
                    </a:lnTo>
                    <a:lnTo>
                      <a:pt x="9201" y="4000"/>
                    </a:lnTo>
                    <a:lnTo>
                      <a:pt x="9220" y="3981"/>
                    </a:lnTo>
                    <a:lnTo>
                      <a:pt x="9238" y="3962"/>
                    </a:lnTo>
                    <a:lnTo>
                      <a:pt x="9258" y="3962"/>
                    </a:lnTo>
                    <a:lnTo>
                      <a:pt x="9315" y="3943"/>
                    </a:lnTo>
                    <a:lnTo>
                      <a:pt x="9334" y="3943"/>
                    </a:lnTo>
                    <a:lnTo>
                      <a:pt x="9353" y="3905"/>
                    </a:lnTo>
                    <a:lnTo>
                      <a:pt x="9372" y="3886"/>
                    </a:lnTo>
                    <a:lnTo>
                      <a:pt x="9372" y="3847"/>
                    </a:lnTo>
                    <a:lnTo>
                      <a:pt x="9391" y="3809"/>
                    </a:lnTo>
                    <a:lnTo>
                      <a:pt x="9410" y="3791"/>
                    </a:lnTo>
                    <a:lnTo>
                      <a:pt x="9467" y="3791"/>
                    </a:lnTo>
                    <a:lnTo>
                      <a:pt x="9505" y="3791"/>
                    </a:lnTo>
                    <a:lnTo>
                      <a:pt x="9563" y="3809"/>
                    </a:lnTo>
                    <a:lnTo>
                      <a:pt x="9619" y="3791"/>
                    </a:lnTo>
                    <a:lnTo>
                      <a:pt x="9639" y="3772"/>
                    </a:lnTo>
                    <a:lnTo>
                      <a:pt x="9658" y="3657"/>
                    </a:lnTo>
                    <a:lnTo>
                      <a:pt x="9696" y="3600"/>
                    </a:lnTo>
                    <a:lnTo>
                      <a:pt x="9696" y="3581"/>
                    </a:lnTo>
                    <a:lnTo>
                      <a:pt x="9772" y="3486"/>
                    </a:lnTo>
                    <a:lnTo>
                      <a:pt x="9791" y="3467"/>
                    </a:lnTo>
                    <a:lnTo>
                      <a:pt x="9810" y="3410"/>
                    </a:lnTo>
                    <a:lnTo>
                      <a:pt x="9791" y="3143"/>
                    </a:lnTo>
                    <a:lnTo>
                      <a:pt x="9810" y="3105"/>
                    </a:lnTo>
                    <a:lnTo>
                      <a:pt x="9848" y="3048"/>
                    </a:lnTo>
                    <a:lnTo>
                      <a:pt x="9886" y="2990"/>
                    </a:lnTo>
                    <a:lnTo>
                      <a:pt x="9924" y="2952"/>
                    </a:lnTo>
                    <a:lnTo>
                      <a:pt x="9924" y="2895"/>
                    </a:lnTo>
                    <a:lnTo>
                      <a:pt x="9905" y="2838"/>
                    </a:lnTo>
                    <a:lnTo>
                      <a:pt x="9905" y="2762"/>
                    </a:lnTo>
                    <a:lnTo>
                      <a:pt x="9924" y="2724"/>
                    </a:lnTo>
                    <a:lnTo>
                      <a:pt x="10020" y="2648"/>
                    </a:lnTo>
                    <a:lnTo>
                      <a:pt x="10039" y="2590"/>
                    </a:lnTo>
                    <a:lnTo>
                      <a:pt x="10039" y="2533"/>
                    </a:lnTo>
                    <a:lnTo>
                      <a:pt x="10039" y="2514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03" name="Freeform 85">
                <a:extLst>
                  <a:ext uri="{FF2B5EF4-FFF2-40B4-BE49-F238E27FC236}">
                    <a16:creationId xmlns:a16="http://schemas.microsoft.com/office/drawing/2014/main" id="{BEF699B0-BEC1-A949-8324-B6B69D2CC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8163" y="2840038"/>
                <a:ext cx="1570037" cy="1549400"/>
              </a:xfrm>
              <a:custGeom>
                <a:avLst/>
                <a:gdLst>
                  <a:gd name="T0" fmla="*/ 2147483646 w 4363"/>
                  <a:gd name="T1" fmla="*/ 2147483646 h 4306"/>
                  <a:gd name="T2" fmla="*/ 2147483646 w 4363"/>
                  <a:gd name="T3" fmla="*/ 2147483646 h 4306"/>
                  <a:gd name="T4" fmla="*/ 2147483646 w 4363"/>
                  <a:gd name="T5" fmla="*/ 2147483646 h 4306"/>
                  <a:gd name="T6" fmla="*/ 2147483646 w 4363"/>
                  <a:gd name="T7" fmla="*/ 2147483646 h 4306"/>
                  <a:gd name="T8" fmla="*/ 2147483646 w 4363"/>
                  <a:gd name="T9" fmla="*/ 2147483646 h 4306"/>
                  <a:gd name="T10" fmla="*/ 2147483646 w 4363"/>
                  <a:gd name="T11" fmla="*/ 2147483646 h 4306"/>
                  <a:gd name="T12" fmla="*/ 2147483646 w 4363"/>
                  <a:gd name="T13" fmla="*/ 2147483646 h 4306"/>
                  <a:gd name="T14" fmla="*/ 2147483646 w 4363"/>
                  <a:gd name="T15" fmla="*/ 2147483646 h 4306"/>
                  <a:gd name="T16" fmla="*/ 2147483646 w 4363"/>
                  <a:gd name="T17" fmla="*/ 2147483646 h 4306"/>
                  <a:gd name="T18" fmla="*/ 2147483646 w 4363"/>
                  <a:gd name="T19" fmla="*/ 2147483646 h 4306"/>
                  <a:gd name="T20" fmla="*/ 2147483646 w 4363"/>
                  <a:gd name="T21" fmla="*/ 2147483646 h 4306"/>
                  <a:gd name="T22" fmla="*/ 2147483646 w 4363"/>
                  <a:gd name="T23" fmla="*/ 2147483646 h 4306"/>
                  <a:gd name="T24" fmla="*/ 2147483646 w 4363"/>
                  <a:gd name="T25" fmla="*/ 2147483646 h 4306"/>
                  <a:gd name="T26" fmla="*/ 2147483646 w 4363"/>
                  <a:gd name="T27" fmla="*/ 2147483646 h 4306"/>
                  <a:gd name="T28" fmla="*/ 2147483646 w 4363"/>
                  <a:gd name="T29" fmla="*/ 2147483646 h 4306"/>
                  <a:gd name="T30" fmla="*/ 2147483646 w 4363"/>
                  <a:gd name="T31" fmla="*/ 2147483646 h 4306"/>
                  <a:gd name="T32" fmla="*/ 2147483646 w 4363"/>
                  <a:gd name="T33" fmla="*/ 2147483646 h 4306"/>
                  <a:gd name="T34" fmla="*/ 2147483646 w 4363"/>
                  <a:gd name="T35" fmla="*/ 2147483646 h 4306"/>
                  <a:gd name="T36" fmla="*/ 2147483646 w 4363"/>
                  <a:gd name="T37" fmla="*/ 2147483646 h 4306"/>
                  <a:gd name="T38" fmla="*/ 2147483646 w 4363"/>
                  <a:gd name="T39" fmla="*/ 2147483646 h 4306"/>
                  <a:gd name="T40" fmla="*/ 2147483646 w 4363"/>
                  <a:gd name="T41" fmla="*/ 2147483646 h 4306"/>
                  <a:gd name="T42" fmla="*/ 2147483646 w 4363"/>
                  <a:gd name="T43" fmla="*/ 2147483646 h 4306"/>
                  <a:gd name="T44" fmla="*/ 2147483646 w 4363"/>
                  <a:gd name="T45" fmla="*/ 2147483646 h 4306"/>
                  <a:gd name="T46" fmla="*/ 2147483646 w 4363"/>
                  <a:gd name="T47" fmla="*/ 2147483646 h 4306"/>
                  <a:gd name="T48" fmla="*/ 2147483646 w 4363"/>
                  <a:gd name="T49" fmla="*/ 2147483646 h 4306"/>
                  <a:gd name="T50" fmla="*/ 2147483646 w 4363"/>
                  <a:gd name="T51" fmla="*/ 2147483646 h 4306"/>
                  <a:gd name="T52" fmla="*/ 2147483646 w 4363"/>
                  <a:gd name="T53" fmla="*/ 2147483646 h 4306"/>
                  <a:gd name="T54" fmla="*/ 2147483646 w 4363"/>
                  <a:gd name="T55" fmla="*/ 2147483646 h 4306"/>
                  <a:gd name="T56" fmla="*/ 2147483646 w 4363"/>
                  <a:gd name="T57" fmla="*/ 2147483646 h 4306"/>
                  <a:gd name="T58" fmla="*/ 2147483646 w 4363"/>
                  <a:gd name="T59" fmla="*/ 2147483646 h 4306"/>
                  <a:gd name="T60" fmla="*/ 2147483646 w 4363"/>
                  <a:gd name="T61" fmla="*/ 2147483646 h 4306"/>
                  <a:gd name="T62" fmla="*/ 2147483646 w 4363"/>
                  <a:gd name="T63" fmla="*/ 2147483646 h 4306"/>
                  <a:gd name="T64" fmla="*/ 2147483646 w 4363"/>
                  <a:gd name="T65" fmla="*/ 2147483646 h 4306"/>
                  <a:gd name="T66" fmla="*/ 2147483646 w 4363"/>
                  <a:gd name="T67" fmla="*/ 2147483646 h 4306"/>
                  <a:gd name="T68" fmla="*/ 2147483646 w 4363"/>
                  <a:gd name="T69" fmla="*/ 2147483646 h 4306"/>
                  <a:gd name="T70" fmla="*/ 2147483646 w 4363"/>
                  <a:gd name="T71" fmla="*/ 2147483646 h 4306"/>
                  <a:gd name="T72" fmla="*/ 2147483646 w 4363"/>
                  <a:gd name="T73" fmla="*/ 2147483646 h 4306"/>
                  <a:gd name="T74" fmla="*/ 2147483646 w 4363"/>
                  <a:gd name="T75" fmla="*/ 2147483646 h 4306"/>
                  <a:gd name="T76" fmla="*/ 2147483646 w 4363"/>
                  <a:gd name="T77" fmla="*/ 2147483646 h 4306"/>
                  <a:gd name="T78" fmla="*/ 2147483646 w 4363"/>
                  <a:gd name="T79" fmla="*/ 2147483646 h 4306"/>
                  <a:gd name="T80" fmla="*/ 2147483646 w 4363"/>
                  <a:gd name="T81" fmla="*/ 2147483646 h 4306"/>
                  <a:gd name="T82" fmla="*/ 2147483646 w 4363"/>
                  <a:gd name="T83" fmla="*/ 2147483646 h 4306"/>
                  <a:gd name="T84" fmla="*/ 2147483646 w 4363"/>
                  <a:gd name="T85" fmla="*/ 2147483646 h 4306"/>
                  <a:gd name="T86" fmla="*/ 2147483646 w 4363"/>
                  <a:gd name="T87" fmla="*/ 2147483646 h 4306"/>
                  <a:gd name="T88" fmla="*/ 2147483646 w 4363"/>
                  <a:gd name="T89" fmla="*/ 2147483646 h 4306"/>
                  <a:gd name="T90" fmla="*/ 2147483646 w 4363"/>
                  <a:gd name="T91" fmla="*/ 2147483646 h 4306"/>
                  <a:gd name="T92" fmla="*/ 2147483646 w 4363"/>
                  <a:gd name="T93" fmla="*/ 2147483646 h 4306"/>
                  <a:gd name="T94" fmla="*/ 2147483646 w 4363"/>
                  <a:gd name="T95" fmla="*/ 2147483646 h 4306"/>
                  <a:gd name="T96" fmla="*/ 2147483646 w 4363"/>
                  <a:gd name="T97" fmla="*/ 2147483646 h 4306"/>
                  <a:gd name="T98" fmla="*/ 2147483646 w 4363"/>
                  <a:gd name="T99" fmla="*/ 2147483646 h 4306"/>
                  <a:gd name="T100" fmla="*/ 2147483646 w 4363"/>
                  <a:gd name="T101" fmla="*/ 2147483646 h 4306"/>
                  <a:gd name="T102" fmla="*/ 2147483646 w 4363"/>
                  <a:gd name="T103" fmla="*/ 2147483646 h 4306"/>
                  <a:gd name="T104" fmla="*/ 2147483646 w 4363"/>
                  <a:gd name="T105" fmla="*/ 2147483646 h 4306"/>
                  <a:gd name="T106" fmla="*/ 2147483646 w 4363"/>
                  <a:gd name="T107" fmla="*/ 2147483646 h 4306"/>
                  <a:gd name="T108" fmla="*/ 2147483646 w 4363"/>
                  <a:gd name="T109" fmla="*/ 2147483646 h 4306"/>
                  <a:gd name="T110" fmla="*/ 2147483646 w 4363"/>
                  <a:gd name="T111" fmla="*/ 2147483646 h 4306"/>
                  <a:gd name="T112" fmla="*/ 2147483646 w 4363"/>
                  <a:gd name="T113" fmla="*/ 2147483646 h 4306"/>
                  <a:gd name="T114" fmla="*/ 2147483646 w 4363"/>
                  <a:gd name="T115" fmla="*/ 2147483646 h 4306"/>
                  <a:gd name="T116" fmla="*/ 2147483646 w 4363"/>
                  <a:gd name="T117" fmla="*/ 2147483646 h 4306"/>
                  <a:gd name="T118" fmla="*/ 2147483646 w 4363"/>
                  <a:gd name="T119" fmla="*/ 2147483646 h 4306"/>
                  <a:gd name="T120" fmla="*/ 2147483646 w 4363"/>
                  <a:gd name="T121" fmla="*/ 2147483646 h 4306"/>
                  <a:gd name="T122" fmla="*/ 2147483646 w 4363"/>
                  <a:gd name="T123" fmla="*/ 2147483646 h 4306"/>
                  <a:gd name="T124" fmla="*/ 2147483646 w 4363"/>
                  <a:gd name="T125" fmla="*/ 2147483646 h 430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4363" h="4306">
                    <a:moveTo>
                      <a:pt x="4362" y="3143"/>
                    </a:moveTo>
                    <a:lnTo>
                      <a:pt x="4324" y="3067"/>
                    </a:lnTo>
                    <a:lnTo>
                      <a:pt x="4286" y="3010"/>
                    </a:lnTo>
                    <a:lnTo>
                      <a:pt x="4248" y="2972"/>
                    </a:lnTo>
                    <a:lnTo>
                      <a:pt x="4210" y="2933"/>
                    </a:lnTo>
                    <a:lnTo>
                      <a:pt x="4191" y="2933"/>
                    </a:lnTo>
                    <a:lnTo>
                      <a:pt x="4172" y="2933"/>
                    </a:lnTo>
                    <a:lnTo>
                      <a:pt x="4153" y="2933"/>
                    </a:lnTo>
                    <a:lnTo>
                      <a:pt x="4115" y="2952"/>
                    </a:lnTo>
                    <a:lnTo>
                      <a:pt x="4095" y="2952"/>
                    </a:lnTo>
                    <a:lnTo>
                      <a:pt x="4058" y="2933"/>
                    </a:lnTo>
                    <a:lnTo>
                      <a:pt x="4058" y="2914"/>
                    </a:lnTo>
                    <a:lnTo>
                      <a:pt x="4039" y="2896"/>
                    </a:lnTo>
                    <a:lnTo>
                      <a:pt x="4039" y="2876"/>
                    </a:lnTo>
                    <a:lnTo>
                      <a:pt x="4058" y="2819"/>
                    </a:lnTo>
                    <a:lnTo>
                      <a:pt x="4076" y="2762"/>
                    </a:lnTo>
                    <a:lnTo>
                      <a:pt x="4076" y="2705"/>
                    </a:lnTo>
                    <a:lnTo>
                      <a:pt x="4039" y="2686"/>
                    </a:lnTo>
                    <a:lnTo>
                      <a:pt x="3981" y="2647"/>
                    </a:lnTo>
                    <a:lnTo>
                      <a:pt x="3981" y="2610"/>
                    </a:lnTo>
                    <a:lnTo>
                      <a:pt x="4115" y="2515"/>
                    </a:lnTo>
                    <a:lnTo>
                      <a:pt x="4134" y="2495"/>
                    </a:lnTo>
                    <a:lnTo>
                      <a:pt x="4134" y="2476"/>
                    </a:lnTo>
                    <a:lnTo>
                      <a:pt x="4115" y="2438"/>
                    </a:lnTo>
                    <a:lnTo>
                      <a:pt x="4058" y="2381"/>
                    </a:lnTo>
                    <a:lnTo>
                      <a:pt x="4039" y="2381"/>
                    </a:lnTo>
                    <a:lnTo>
                      <a:pt x="4019" y="2362"/>
                    </a:lnTo>
                    <a:lnTo>
                      <a:pt x="4000" y="2324"/>
                    </a:lnTo>
                    <a:lnTo>
                      <a:pt x="3981" y="2305"/>
                    </a:lnTo>
                    <a:lnTo>
                      <a:pt x="3981" y="2286"/>
                    </a:lnTo>
                    <a:lnTo>
                      <a:pt x="3981" y="2266"/>
                    </a:lnTo>
                    <a:lnTo>
                      <a:pt x="3963" y="2229"/>
                    </a:lnTo>
                    <a:lnTo>
                      <a:pt x="3963" y="2190"/>
                    </a:lnTo>
                    <a:lnTo>
                      <a:pt x="4000" y="2152"/>
                    </a:lnTo>
                    <a:lnTo>
                      <a:pt x="4000" y="2114"/>
                    </a:lnTo>
                    <a:lnTo>
                      <a:pt x="4000" y="2057"/>
                    </a:lnTo>
                    <a:lnTo>
                      <a:pt x="4019" y="2019"/>
                    </a:lnTo>
                    <a:lnTo>
                      <a:pt x="4039" y="1962"/>
                    </a:lnTo>
                    <a:lnTo>
                      <a:pt x="4039" y="1924"/>
                    </a:lnTo>
                    <a:lnTo>
                      <a:pt x="4039" y="1905"/>
                    </a:lnTo>
                    <a:lnTo>
                      <a:pt x="4019" y="1886"/>
                    </a:lnTo>
                    <a:lnTo>
                      <a:pt x="3963" y="1848"/>
                    </a:lnTo>
                    <a:lnTo>
                      <a:pt x="3924" y="1829"/>
                    </a:lnTo>
                    <a:lnTo>
                      <a:pt x="3810" y="1657"/>
                    </a:lnTo>
                    <a:lnTo>
                      <a:pt x="3772" y="1600"/>
                    </a:lnTo>
                    <a:lnTo>
                      <a:pt x="3753" y="1562"/>
                    </a:lnTo>
                    <a:lnTo>
                      <a:pt x="3696" y="1543"/>
                    </a:lnTo>
                    <a:lnTo>
                      <a:pt x="3677" y="1524"/>
                    </a:lnTo>
                    <a:lnTo>
                      <a:pt x="3677" y="1505"/>
                    </a:lnTo>
                    <a:lnTo>
                      <a:pt x="3677" y="1486"/>
                    </a:lnTo>
                    <a:lnTo>
                      <a:pt x="3696" y="1448"/>
                    </a:lnTo>
                    <a:lnTo>
                      <a:pt x="3658" y="1314"/>
                    </a:lnTo>
                    <a:lnTo>
                      <a:pt x="3658" y="1295"/>
                    </a:lnTo>
                    <a:lnTo>
                      <a:pt x="3658" y="1276"/>
                    </a:lnTo>
                    <a:lnTo>
                      <a:pt x="3658" y="1257"/>
                    </a:lnTo>
                    <a:lnTo>
                      <a:pt x="3677" y="1257"/>
                    </a:lnTo>
                    <a:lnTo>
                      <a:pt x="3677" y="1238"/>
                    </a:lnTo>
                    <a:lnTo>
                      <a:pt x="3619" y="1162"/>
                    </a:lnTo>
                    <a:lnTo>
                      <a:pt x="3582" y="1086"/>
                    </a:lnTo>
                    <a:lnTo>
                      <a:pt x="3562" y="1105"/>
                    </a:lnTo>
                    <a:lnTo>
                      <a:pt x="3505" y="1162"/>
                    </a:lnTo>
                    <a:lnTo>
                      <a:pt x="3486" y="1162"/>
                    </a:lnTo>
                    <a:lnTo>
                      <a:pt x="3467" y="1162"/>
                    </a:lnTo>
                    <a:lnTo>
                      <a:pt x="3448" y="1143"/>
                    </a:lnTo>
                    <a:lnTo>
                      <a:pt x="3448" y="1124"/>
                    </a:lnTo>
                    <a:lnTo>
                      <a:pt x="3448" y="1086"/>
                    </a:lnTo>
                    <a:lnTo>
                      <a:pt x="3448" y="1067"/>
                    </a:lnTo>
                    <a:lnTo>
                      <a:pt x="3467" y="1047"/>
                    </a:lnTo>
                    <a:lnTo>
                      <a:pt x="3467" y="1010"/>
                    </a:lnTo>
                    <a:lnTo>
                      <a:pt x="3486" y="991"/>
                    </a:lnTo>
                    <a:lnTo>
                      <a:pt x="3486" y="971"/>
                    </a:lnTo>
                    <a:lnTo>
                      <a:pt x="3505" y="971"/>
                    </a:lnTo>
                    <a:lnTo>
                      <a:pt x="3524" y="933"/>
                    </a:lnTo>
                    <a:lnTo>
                      <a:pt x="3562" y="915"/>
                    </a:lnTo>
                    <a:lnTo>
                      <a:pt x="3582" y="895"/>
                    </a:lnTo>
                    <a:lnTo>
                      <a:pt x="3582" y="876"/>
                    </a:lnTo>
                    <a:lnTo>
                      <a:pt x="3582" y="857"/>
                    </a:lnTo>
                    <a:lnTo>
                      <a:pt x="3582" y="819"/>
                    </a:lnTo>
                    <a:lnTo>
                      <a:pt x="3582" y="800"/>
                    </a:lnTo>
                    <a:lnTo>
                      <a:pt x="3582" y="781"/>
                    </a:lnTo>
                    <a:lnTo>
                      <a:pt x="3582" y="743"/>
                    </a:lnTo>
                    <a:lnTo>
                      <a:pt x="3562" y="724"/>
                    </a:lnTo>
                    <a:lnTo>
                      <a:pt x="3543" y="705"/>
                    </a:lnTo>
                    <a:lnTo>
                      <a:pt x="3524" y="724"/>
                    </a:lnTo>
                    <a:lnTo>
                      <a:pt x="3505" y="724"/>
                    </a:lnTo>
                    <a:lnTo>
                      <a:pt x="3505" y="743"/>
                    </a:lnTo>
                    <a:lnTo>
                      <a:pt x="3505" y="762"/>
                    </a:lnTo>
                    <a:lnTo>
                      <a:pt x="3486" y="781"/>
                    </a:lnTo>
                    <a:lnTo>
                      <a:pt x="3448" y="781"/>
                    </a:lnTo>
                    <a:lnTo>
                      <a:pt x="3448" y="800"/>
                    </a:lnTo>
                    <a:lnTo>
                      <a:pt x="3429" y="819"/>
                    </a:lnTo>
                    <a:lnTo>
                      <a:pt x="3410" y="838"/>
                    </a:lnTo>
                    <a:lnTo>
                      <a:pt x="3391" y="838"/>
                    </a:lnTo>
                    <a:lnTo>
                      <a:pt x="3353" y="838"/>
                    </a:lnTo>
                    <a:lnTo>
                      <a:pt x="3333" y="838"/>
                    </a:lnTo>
                    <a:lnTo>
                      <a:pt x="3315" y="838"/>
                    </a:lnTo>
                    <a:lnTo>
                      <a:pt x="3296" y="857"/>
                    </a:lnTo>
                    <a:lnTo>
                      <a:pt x="3257" y="857"/>
                    </a:lnTo>
                    <a:lnTo>
                      <a:pt x="3238" y="876"/>
                    </a:lnTo>
                    <a:lnTo>
                      <a:pt x="3219" y="876"/>
                    </a:lnTo>
                    <a:lnTo>
                      <a:pt x="3219" y="895"/>
                    </a:lnTo>
                    <a:lnTo>
                      <a:pt x="3201" y="895"/>
                    </a:lnTo>
                    <a:lnTo>
                      <a:pt x="3201" y="915"/>
                    </a:lnTo>
                    <a:lnTo>
                      <a:pt x="3181" y="915"/>
                    </a:lnTo>
                    <a:lnTo>
                      <a:pt x="3162" y="933"/>
                    </a:lnTo>
                    <a:lnTo>
                      <a:pt x="3143" y="952"/>
                    </a:lnTo>
                    <a:lnTo>
                      <a:pt x="3105" y="952"/>
                    </a:lnTo>
                    <a:lnTo>
                      <a:pt x="3086" y="933"/>
                    </a:lnTo>
                    <a:lnTo>
                      <a:pt x="3086" y="915"/>
                    </a:lnTo>
                    <a:lnTo>
                      <a:pt x="3067" y="895"/>
                    </a:lnTo>
                    <a:lnTo>
                      <a:pt x="3067" y="876"/>
                    </a:lnTo>
                    <a:lnTo>
                      <a:pt x="3029" y="838"/>
                    </a:lnTo>
                    <a:lnTo>
                      <a:pt x="3010" y="819"/>
                    </a:lnTo>
                    <a:lnTo>
                      <a:pt x="3010" y="800"/>
                    </a:lnTo>
                    <a:lnTo>
                      <a:pt x="3010" y="724"/>
                    </a:lnTo>
                    <a:lnTo>
                      <a:pt x="2991" y="705"/>
                    </a:lnTo>
                    <a:lnTo>
                      <a:pt x="2972" y="686"/>
                    </a:lnTo>
                    <a:lnTo>
                      <a:pt x="2952" y="666"/>
                    </a:lnTo>
                    <a:lnTo>
                      <a:pt x="2915" y="552"/>
                    </a:lnTo>
                    <a:lnTo>
                      <a:pt x="2876" y="495"/>
                    </a:lnTo>
                    <a:lnTo>
                      <a:pt x="2800" y="419"/>
                    </a:lnTo>
                    <a:lnTo>
                      <a:pt x="2762" y="381"/>
                    </a:lnTo>
                    <a:lnTo>
                      <a:pt x="2762" y="362"/>
                    </a:lnTo>
                    <a:lnTo>
                      <a:pt x="2743" y="343"/>
                    </a:lnTo>
                    <a:lnTo>
                      <a:pt x="2724" y="343"/>
                    </a:lnTo>
                    <a:lnTo>
                      <a:pt x="2705" y="343"/>
                    </a:lnTo>
                    <a:lnTo>
                      <a:pt x="2686" y="362"/>
                    </a:lnTo>
                    <a:lnTo>
                      <a:pt x="2667" y="381"/>
                    </a:lnTo>
                    <a:lnTo>
                      <a:pt x="2648" y="400"/>
                    </a:lnTo>
                    <a:lnTo>
                      <a:pt x="2610" y="400"/>
                    </a:lnTo>
                    <a:lnTo>
                      <a:pt x="2610" y="419"/>
                    </a:lnTo>
                    <a:lnTo>
                      <a:pt x="2591" y="419"/>
                    </a:lnTo>
                    <a:lnTo>
                      <a:pt x="2553" y="457"/>
                    </a:lnTo>
                    <a:lnTo>
                      <a:pt x="2534" y="476"/>
                    </a:lnTo>
                    <a:lnTo>
                      <a:pt x="2515" y="495"/>
                    </a:lnTo>
                    <a:lnTo>
                      <a:pt x="2458" y="495"/>
                    </a:lnTo>
                    <a:lnTo>
                      <a:pt x="2419" y="514"/>
                    </a:lnTo>
                    <a:lnTo>
                      <a:pt x="2381" y="514"/>
                    </a:lnTo>
                    <a:lnTo>
                      <a:pt x="2324" y="534"/>
                    </a:lnTo>
                    <a:lnTo>
                      <a:pt x="2305" y="534"/>
                    </a:lnTo>
                    <a:lnTo>
                      <a:pt x="2305" y="552"/>
                    </a:lnTo>
                    <a:lnTo>
                      <a:pt x="2286" y="571"/>
                    </a:lnTo>
                    <a:lnTo>
                      <a:pt x="2267" y="571"/>
                    </a:lnTo>
                    <a:lnTo>
                      <a:pt x="2095" y="514"/>
                    </a:lnTo>
                    <a:lnTo>
                      <a:pt x="1981" y="476"/>
                    </a:lnTo>
                    <a:lnTo>
                      <a:pt x="1924" y="438"/>
                    </a:lnTo>
                    <a:lnTo>
                      <a:pt x="1810" y="343"/>
                    </a:lnTo>
                    <a:lnTo>
                      <a:pt x="1753" y="324"/>
                    </a:lnTo>
                    <a:lnTo>
                      <a:pt x="1733" y="305"/>
                    </a:lnTo>
                    <a:lnTo>
                      <a:pt x="1715" y="285"/>
                    </a:lnTo>
                    <a:lnTo>
                      <a:pt x="1696" y="248"/>
                    </a:lnTo>
                    <a:lnTo>
                      <a:pt x="1619" y="190"/>
                    </a:lnTo>
                    <a:lnTo>
                      <a:pt x="1601" y="171"/>
                    </a:lnTo>
                    <a:lnTo>
                      <a:pt x="1524" y="76"/>
                    </a:lnTo>
                    <a:lnTo>
                      <a:pt x="1505" y="57"/>
                    </a:lnTo>
                    <a:lnTo>
                      <a:pt x="1486" y="57"/>
                    </a:lnTo>
                    <a:lnTo>
                      <a:pt x="1334" y="76"/>
                    </a:lnTo>
                    <a:lnTo>
                      <a:pt x="1315" y="57"/>
                    </a:lnTo>
                    <a:lnTo>
                      <a:pt x="1257" y="0"/>
                    </a:lnTo>
                    <a:lnTo>
                      <a:pt x="1238" y="0"/>
                    </a:lnTo>
                    <a:lnTo>
                      <a:pt x="1200" y="38"/>
                    </a:lnTo>
                    <a:lnTo>
                      <a:pt x="1048" y="57"/>
                    </a:lnTo>
                    <a:lnTo>
                      <a:pt x="991" y="95"/>
                    </a:lnTo>
                    <a:lnTo>
                      <a:pt x="915" y="133"/>
                    </a:lnTo>
                    <a:lnTo>
                      <a:pt x="895" y="153"/>
                    </a:lnTo>
                    <a:lnTo>
                      <a:pt x="895" y="171"/>
                    </a:lnTo>
                    <a:lnTo>
                      <a:pt x="895" y="190"/>
                    </a:lnTo>
                    <a:lnTo>
                      <a:pt x="876" y="209"/>
                    </a:lnTo>
                    <a:lnTo>
                      <a:pt x="876" y="229"/>
                    </a:lnTo>
                    <a:lnTo>
                      <a:pt x="839" y="267"/>
                    </a:lnTo>
                    <a:lnTo>
                      <a:pt x="819" y="285"/>
                    </a:lnTo>
                    <a:lnTo>
                      <a:pt x="781" y="305"/>
                    </a:lnTo>
                    <a:lnTo>
                      <a:pt x="724" y="305"/>
                    </a:lnTo>
                    <a:lnTo>
                      <a:pt x="667" y="343"/>
                    </a:lnTo>
                    <a:lnTo>
                      <a:pt x="648" y="362"/>
                    </a:lnTo>
                    <a:lnTo>
                      <a:pt x="629" y="381"/>
                    </a:lnTo>
                    <a:lnTo>
                      <a:pt x="610" y="400"/>
                    </a:lnTo>
                    <a:lnTo>
                      <a:pt x="495" y="495"/>
                    </a:lnTo>
                    <a:lnTo>
                      <a:pt x="477" y="514"/>
                    </a:lnTo>
                    <a:lnTo>
                      <a:pt x="458" y="514"/>
                    </a:lnTo>
                    <a:lnTo>
                      <a:pt x="438" y="476"/>
                    </a:lnTo>
                    <a:lnTo>
                      <a:pt x="419" y="476"/>
                    </a:lnTo>
                    <a:lnTo>
                      <a:pt x="400" y="476"/>
                    </a:lnTo>
                    <a:lnTo>
                      <a:pt x="362" y="457"/>
                    </a:lnTo>
                    <a:lnTo>
                      <a:pt x="343" y="457"/>
                    </a:lnTo>
                    <a:lnTo>
                      <a:pt x="324" y="457"/>
                    </a:lnTo>
                    <a:lnTo>
                      <a:pt x="305" y="457"/>
                    </a:lnTo>
                    <a:lnTo>
                      <a:pt x="286" y="476"/>
                    </a:lnTo>
                    <a:lnTo>
                      <a:pt x="286" y="495"/>
                    </a:lnTo>
                    <a:lnTo>
                      <a:pt x="286" y="514"/>
                    </a:lnTo>
                    <a:lnTo>
                      <a:pt x="305" y="534"/>
                    </a:lnTo>
                    <a:lnTo>
                      <a:pt x="305" y="552"/>
                    </a:lnTo>
                    <a:lnTo>
                      <a:pt x="362" y="610"/>
                    </a:lnTo>
                    <a:lnTo>
                      <a:pt x="362" y="629"/>
                    </a:lnTo>
                    <a:lnTo>
                      <a:pt x="381" y="648"/>
                    </a:lnTo>
                    <a:lnTo>
                      <a:pt x="400" y="666"/>
                    </a:lnTo>
                    <a:lnTo>
                      <a:pt x="419" y="686"/>
                    </a:lnTo>
                    <a:lnTo>
                      <a:pt x="419" y="705"/>
                    </a:lnTo>
                    <a:lnTo>
                      <a:pt x="419" y="724"/>
                    </a:lnTo>
                    <a:lnTo>
                      <a:pt x="419" y="743"/>
                    </a:lnTo>
                    <a:lnTo>
                      <a:pt x="419" y="762"/>
                    </a:lnTo>
                    <a:lnTo>
                      <a:pt x="419" y="819"/>
                    </a:lnTo>
                    <a:lnTo>
                      <a:pt x="419" y="838"/>
                    </a:lnTo>
                    <a:lnTo>
                      <a:pt x="438" y="895"/>
                    </a:lnTo>
                    <a:lnTo>
                      <a:pt x="438" y="915"/>
                    </a:lnTo>
                    <a:lnTo>
                      <a:pt x="438" y="952"/>
                    </a:lnTo>
                    <a:lnTo>
                      <a:pt x="419" y="952"/>
                    </a:lnTo>
                    <a:lnTo>
                      <a:pt x="400" y="971"/>
                    </a:lnTo>
                    <a:lnTo>
                      <a:pt x="362" y="1029"/>
                    </a:lnTo>
                    <a:lnTo>
                      <a:pt x="362" y="1047"/>
                    </a:lnTo>
                    <a:lnTo>
                      <a:pt x="343" y="1086"/>
                    </a:lnTo>
                    <a:lnTo>
                      <a:pt x="343" y="1105"/>
                    </a:lnTo>
                    <a:lnTo>
                      <a:pt x="362" y="1105"/>
                    </a:lnTo>
                    <a:lnTo>
                      <a:pt x="381" y="1124"/>
                    </a:lnTo>
                    <a:lnTo>
                      <a:pt x="419" y="1219"/>
                    </a:lnTo>
                    <a:lnTo>
                      <a:pt x="419" y="1238"/>
                    </a:lnTo>
                    <a:lnTo>
                      <a:pt x="419" y="1257"/>
                    </a:lnTo>
                    <a:lnTo>
                      <a:pt x="362" y="1295"/>
                    </a:lnTo>
                    <a:lnTo>
                      <a:pt x="248" y="1372"/>
                    </a:lnTo>
                    <a:lnTo>
                      <a:pt x="210" y="1428"/>
                    </a:lnTo>
                    <a:lnTo>
                      <a:pt x="191" y="1448"/>
                    </a:lnTo>
                    <a:lnTo>
                      <a:pt x="172" y="1448"/>
                    </a:lnTo>
                    <a:lnTo>
                      <a:pt x="153" y="1467"/>
                    </a:lnTo>
                    <a:lnTo>
                      <a:pt x="57" y="1486"/>
                    </a:lnTo>
                    <a:lnTo>
                      <a:pt x="38" y="1505"/>
                    </a:lnTo>
                    <a:lnTo>
                      <a:pt x="38" y="1524"/>
                    </a:lnTo>
                    <a:lnTo>
                      <a:pt x="38" y="1543"/>
                    </a:lnTo>
                    <a:lnTo>
                      <a:pt x="38" y="1562"/>
                    </a:lnTo>
                    <a:lnTo>
                      <a:pt x="38" y="1581"/>
                    </a:lnTo>
                    <a:lnTo>
                      <a:pt x="57" y="1581"/>
                    </a:lnTo>
                    <a:lnTo>
                      <a:pt x="77" y="1581"/>
                    </a:lnTo>
                    <a:lnTo>
                      <a:pt x="96" y="1581"/>
                    </a:lnTo>
                    <a:lnTo>
                      <a:pt x="96" y="1600"/>
                    </a:lnTo>
                    <a:lnTo>
                      <a:pt x="96" y="1619"/>
                    </a:lnTo>
                    <a:lnTo>
                      <a:pt x="96" y="1638"/>
                    </a:lnTo>
                    <a:lnTo>
                      <a:pt x="77" y="1657"/>
                    </a:lnTo>
                    <a:lnTo>
                      <a:pt x="0" y="1733"/>
                    </a:lnTo>
                    <a:lnTo>
                      <a:pt x="0" y="1753"/>
                    </a:lnTo>
                    <a:lnTo>
                      <a:pt x="19" y="1772"/>
                    </a:lnTo>
                    <a:lnTo>
                      <a:pt x="114" y="1790"/>
                    </a:lnTo>
                    <a:lnTo>
                      <a:pt x="133" y="1790"/>
                    </a:lnTo>
                    <a:lnTo>
                      <a:pt x="153" y="1790"/>
                    </a:lnTo>
                    <a:lnTo>
                      <a:pt x="172" y="1809"/>
                    </a:lnTo>
                    <a:lnTo>
                      <a:pt x="229" y="1829"/>
                    </a:lnTo>
                    <a:lnTo>
                      <a:pt x="286" y="1867"/>
                    </a:lnTo>
                    <a:lnTo>
                      <a:pt x="362" y="1905"/>
                    </a:lnTo>
                    <a:lnTo>
                      <a:pt x="381" y="1924"/>
                    </a:lnTo>
                    <a:lnTo>
                      <a:pt x="400" y="1943"/>
                    </a:lnTo>
                    <a:lnTo>
                      <a:pt x="438" y="2019"/>
                    </a:lnTo>
                    <a:lnTo>
                      <a:pt x="495" y="2114"/>
                    </a:lnTo>
                    <a:lnTo>
                      <a:pt x="495" y="2134"/>
                    </a:lnTo>
                    <a:lnTo>
                      <a:pt x="477" y="2134"/>
                    </a:lnTo>
                    <a:lnTo>
                      <a:pt x="458" y="2134"/>
                    </a:lnTo>
                    <a:lnTo>
                      <a:pt x="438" y="2134"/>
                    </a:lnTo>
                    <a:lnTo>
                      <a:pt x="438" y="2152"/>
                    </a:lnTo>
                    <a:lnTo>
                      <a:pt x="438" y="2171"/>
                    </a:lnTo>
                    <a:lnTo>
                      <a:pt x="458" y="2229"/>
                    </a:lnTo>
                    <a:lnTo>
                      <a:pt x="629" y="2533"/>
                    </a:lnTo>
                    <a:lnTo>
                      <a:pt x="705" y="2743"/>
                    </a:lnTo>
                    <a:lnTo>
                      <a:pt x="724" y="2819"/>
                    </a:lnTo>
                    <a:lnTo>
                      <a:pt x="724" y="2857"/>
                    </a:lnTo>
                    <a:lnTo>
                      <a:pt x="743" y="2876"/>
                    </a:lnTo>
                    <a:lnTo>
                      <a:pt x="762" y="2896"/>
                    </a:lnTo>
                    <a:lnTo>
                      <a:pt x="800" y="2914"/>
                    </a:lnTo>
                    <a:lnTo>
                      <a:pt x="819" y="2914"/>
                    </a:lnTo>
                    <a:lnTo>
                      <a:pt x="839" y="2896"/>
                    </a:lnTo>
                    <a:lnTo>
                      <a:pt x="857" y="2896"/>
                    </a:lnTo>
                    <a:lnTo>
                      <a:pt x="876" y="2914"/>
                    </a:lnTo>
                    <a:lnTo>
                      <a:pt x="895" y="2914"/>
                    </a:lnTo>
                    <a:lnTo>
                      <a:pt x="915" y="2896"/>
                    </a:lnTo>
                    <a:lnTo>
                      <a:pt x="915" y="2876"/>
                    </a:lnTo>
                    <a:lnTo>
                      <a:pt x="915" y="2857"/>
                    </a:lnTo>
                    <a:lnTo>
                      <a:pt x="934" y="2857"/>
                    </a:lnTo>
                    <a:lnTo>
                      <a:pt x="953" y="2857"/>
                    </a:lnTo>
                    <a:lnTo>
                      <a:pt x="953" y="2838"/>
                    </a:lnTo>
                    <a:lnTo>
                      <a:pt x="934" y="2781"/>
                    </a:lnTo>
                    <a:lnTo>
                      <a:pt x="953" y="2762"/>
                    </a:lnTo>
                    <a:lnTo>
                      <a:pt x="971" y="2743"/>
                    </a:lnTo>
                    <a:lnTo>
                      <a:pt x="991" y="2743"/>
                    </a:lnTo>
                    <a:lnTo>
                      <a:pt x="1010" y="2743"/>
                    </a:lnTo>
                    <a:lnTo>
                      <a:pt x="1067" y="2838"/>
                    </a:lnTo>
                    <a:lnTo>
                      <a:pt x="1086" y="2896"/>
                    </a:lnTo>
                    <a:lnTo>
                      <a:pt x="1105" y="2933"/>
                    </a:lnTo>
                    <a:lnTo>
                      <a:pt x="1124" y="2933"/>
                    </a:lnTo>
                    <a:lnTo>
                      <a:pt x="1124" y="2914"/>
                    </a:lnTo>
                    <a:lnTo>
                      <a:pt x="1143" y="2914"/>
                    </a:lnTo>
                    <a:lnTo>
                      <a:pt x="1143" y="2933"/>
                    </a:lnTo>
                    <a:lnTo>
                      <a:pt x="1162" y="2952"/>
                    </a:lnTo>
                    <a:lnTo>
                      <a:pt x="1181" y="2952"/>
                    </a:lnTo>
                    <a:lnTo>
                      <a:pt x="1181" y="2933"/>
                    </a:lnTo>
                    <a:lnTo>
                      <a:pt x="1200" y="2952"/>
                    </a:lnTo>
                    <a:lnTo>
                      <a:pt x="1220" y="2952"/>
                    </a:lnTo>
                    <a:lnTo>
                      <a:pt x="1220" y="2972"/>
                    </a:lnTo>
                    <a:lnTo>
                      <a:pt x="1220" y="2991"/>
                    </a:lnTo>
                    <a:lnTo>
                      <a:pt x="1238" y="2991"/>
                    </a:lnTo>
                    <a:lnTo>
                      <a:pt x="1238" y="2972"/>
                    </a:lnTo>
                    <a:lnTo>
                      <a:pt x="1257" y="2972"/>
                    </a:lnTo>
                    <a:lnTo>
                      <a:pt x="1257" y="2952"/>
                    </a:lnTo>
                    <a:lnTo>
                      <a:pt x="1276" y="2972"/>
                    </a:lnTo>
                    <a:lnTo>
                      <a:pt x="1276" y="2991"/>
                    </a:lnTo>
                    <a:lnTo>
                      <a:pt x="1296" y="3010"/>
                    </a:lnTo>
                    <a:lnTo>
                      <a:pt x="1276" y="3028"/>
                    </a:lnTo>
                    <a:lnTo>
                      <a:pt x="1296" y="3048"/>
                    </a:lnTo>
                    <a:lnTo>
                      <a:pt x="1315" y="3028"/>
                    </a:lnTo>
                    <a:lnTo>
                      <a:pt x="1334" y="3048"/>
                    </a:lnTo>
                    <a:lnTo>
                      <a:pt x="1334" y="3067"/>
                    </a:lnTo>
                    <a:lnTo>
                      <a:pt x="1315" y="3086"/>
                    </a:lnTo>
                    <a:lnTo>
                      <a:pt x="1315" y="3105"/>
                    </a:lnTo>
                    <a:lnTo>
                      <a:pt x="1296" y="3181"/>
                    </a:lnTo>
                    <a:lnTo>
                      <a:pt x="1315" y="3181"/>
                    </a:lnTo>
                    <a:lnTo>
                      <a:pt x="1334" y="3200"/>
                    </a:lnTo>
                    <a:lnTo>
                      <a:pt x="1334" y="3219"/>
                    </a:lnTo>
                    <a:lnTo>
                      <a:pt x="1315" y="3238"/>
                    </a:lnTo>
                    <a:lnTo>
                      <a:pt x="1315" y="3257"/>
                    </a:lnTo>
                    <a:lnTo>
                      <a:pt x="1315" y="3276"/>
                    </a:lnTo>
                    <a:lnTo>
                      <a:pt x="1315" y="3295"/>
                    </a:lnTo>
                    <a:lnTo>
                      <a:pt x="1315" y="3314"/>
                    </a:lnTo>
                    <a:lnTo>
                      <a:pt x="1334" y="3333"/>
                    </a:lnTo>
                    <a:lnTo>
                      <a:pt x="1334" y="3353"/>
                    </a:lnTo>
                    <a:lnTo>
                      <a:pt x="1372" y="3372"/>
                    </a:lnTo>
                    <a:lnTo>
                      <a:pt x="1429" y="3429"/>
                    </a:lnTo>
                    <a:lnTo>
                      <a:pt x="1467" y="3467"/>
                    </a:lnTo>
                    <a:lnTo>
                      <a:pt x="1524" y="3524"/>
                    </a:lnTo>
                    <a:lnTo>
                      <a:pt x="1524" y="3505"/>
                    </a:lnTo>
                    <a:lnTo>
                      <a:pt x="1543" y="3505"/>
                    </a:lnTo>
                    <a:lnTo>
                      <a:pt x="1562" y="3486"/>
                    </a:lnTo>
                    <a:lnTo>
                      <a:pt x="1581" y="3467"/>
                    </a:lnTo>
                    <a:lnTo>
                      <a:pt x="1581" y="3486"/>
                    </a:lnTo>
                    <a:lnTo>
                      <a:pt x="1601" y="3505"/>
                    </a:lnTo>
                    <a:lnTo>
                      <a:pt x="1601" y="3524"/>
                    </a:lnTo>
                    <a:lnTo>
                      <a:pt x="1619" y="3524"/>
                    </a:lnTo>
                    <a:lnTo>
                      <a:pt x="1638" y="3524"/>
                    </a:lnTo>
                    <a:lnTo>
                      <a:pt x="1657" y="3524"/>
                    </a:lnTo>
                    <a:lnTo>
                      <a:pt x="1677" y="3524"/>
                    </a:lnTo>
                    <a:lnTo>
                      <a:pt x="1696" y="3524"/>
                    </a:lnTo>
                    <a:lnTo>
                      <a:pt x="1715" y="3562"/>
                    </a:lnTo>
                    <a:lnTo>
                      <a:pt x="1733" y="3562"/>
                    </a:lnTo>
                    <a:lnTo>
                      <a:pt x="1733" y="3581"/>
                    </a:lnTo>
                    <a:lnTo>
                      <a:pt x="1753" y="3619"/>
                    </a:lnTo>
                    <a:lnTo>
                      <a:pt x="1753" y="3638"/>
                    </a:lnTo>
                    <a:lnTo>
                      <a:pt x="1772" y="3657"/>
                    </a:lnTo>
                    <a:lnTo>
                      <a:pt x="1791" y="3657"/>
                    </a:lnTo>
                    <a:lnTo>
                      <a:pt x="1810" y="3676"/>
                    </a:lnTo>
                    <a:lnTo>
                      <a:pt x="1810" y="3695"/>
                    </a:lnTo>
                    <a:lnTo>
                      <a:pt x="1810" y="3714"/>
                    </a:lnTo>
                    <a:lnTo>
                      <a:pt x="1829" y="3714"/>
                    </a:lnTo>
                    <a:lnTo>
                      <a:pt x="1867" y="3734"/>
                    </a:lnTo>
                    <a:lnTo>
                      <a:pt x="1924" y="3771"/>
                    </a:lnTo>
                    <a:lnTo>
                      <a:pt x="1962" y="3790"/>
                    </a:lnTo>
                    <a:lnTo>
                      <a:pt x="1981" y="3810"/>
                    </a:lnTo>
                    <a:lnTo>
                      <a:pt x="2000" y="3829"/>
                    </a:lnTo>
                    <a:lnTo>
                      <a:pt x="2000" y="3848"/>
                    </a:lnTo>
                    <a:lnTo>
                      <a:pt x="2000" y="3886"/>
                    </a:lnTo>
                    <a:lnTo>
                      <a:pt x="2000" y="3924"/>
                    </a:lnTo>
                    <a:lnTo>
                      <a:pt x="2000" y="3962"/>
                    </a:lnTo>
                    <a:lnTo>
                      <a:pt x="2000" y="3981"/>
                    </a:lnTo>
                    <a:lnTo>
                      <a:pt x="2000" y="4000"/>
                    </a:lnTo>
                    <a:lnTo>
                      <a:pt x="1981" y="4019"/>
                    </a:lnTo>
                    <a:lnTo>
                      <a:pt x="1981" y="4038"/>
                    </a:lnTo>
                    <a:lnTo>
                      <a:pt x="2000" y="4057"/>
                    </a:lnTo>
                    <a:lnTo>
                      <a:pt x="2077" y="4115"/>
                    </a:lnTo>
                    <a:lnTo>
                      <a:pt x="2077" y="4133"/>
                    </a:lnTo>
                    <a:lnTo>
                      <a:pt x="2077" y="4152"/>
                    </a:lnTo>
                    <a:lnTo>
                      <a:pt x="2095" y="4152"/>
                    </a:lnTo>
                    <a:lnTo>
                      <a:pt x="2134" y="4133"/>
                    </a:lnTo>
                    <a:lnTo>
                      <a:pt x="2172" y="4152"/>
                    </a:lnTo>
                    <a:lnTo>
                      <a:pt x="2191" y="4171"/>
                    </a:lnTo>
                    <a:lnTo>
                      <a:pt x="2210" y="4171"/>
                    </a:lnTo>
                    <a:lnTo>
                      <a:pt x="2267" y="4191"/>
                    </a:lnTo>
                    <a:lnTo>
                      <a:pt x="2286" y="4210"/>
                    </a:lnTo>
                    <a:lnTo>
                      <a:pt x="2305" y="4229"/>
                    </a:lnTo>
                    <a:lnTo>
                      <a:pt x="2324" y="4229"/>
                    </a:lnTo>
                    <a:lnTo>
                      <a:pt x="2343" y="4210"/>
                    </a:lnTo>
                    <a:lnTo>
                      <a:pt x="2381" y="4191"/>
                    </a:lnTo>
                    <a:lnTo>
                      <a:pt x="2400" y="4191"/>
                    </a:lnTo>
                    <a:lnTo>
                      <a:pt x="2400" y="4210"/>
                    </a:lnTo>
                    <a:lnTo>
                      <a:pt x="2362" y="4229"/>
                    </a:lnTo>
                    <a:lnTo>
                      <a:pt x="2381" y="4247"/>
                    </a:lnTo>
                    <a:lnTo>
                      <a:pt x="2400" y="4247"/>
                    </a:lnTo>
                    <a:lnTo>
                      <a:pt x="2419" y="4247"/>
                    </a:lnTo>
                    <a:lnTo>
                      <a:pt x="2439" y="4247"/>
                    </a:lnTo>
                    <a:lnTo>
                      <a:pt x="2458" y="4229"/>
                    </a:lnTo>
                    <a:lnTo>
                      <a:pt x="2476" y="4229"/>
                    </a:lnTo>
                    <a:lnTo>
                      <a:pt x="2515" y="4267"/>
                    </a:lnTo>
                    <a:lnTo>
                      <a:pt x="2572" y="4305"/>
                    </a:lnTo>
                    <a:lnTo>
                      <a:pt x="2572" y="4286"/>
                    </a:lnTo>
                    <a:lnTo>
                      <a:pt x="2553" y="4286"/>
                    </a:lnTo>
                    <a:lnTo>
                      <a:pt x="2534" y="4267"/>
                    </a:lnTo>
                    <a:lnTo>
                      <a:pt x="2534" y="4247"/>
                    </a:lnTo>
                    <a:lnTo>
                      <a:pt x="2553" y="4229"/>
                    </a:lnTo>
                    <a:lnTo>
                      <a:pt x="2572" y="4210"/>
                    </a:lnTo>
                    <a:lnTo>
                      <a:pt x="2610" y="4210"/>
                    </a:lnTo>
                    <a:lnTo>
                      <a:pt x="2648" y="4210"/>
                    </a:lnTo>
                    <a:lnTo>
                      <a:pt x="2667" y="4210"/>
                    </a:lnTo>
                    <a:lnTo>
                      <a:pt x="2705" y="4191"/>
                    </a:lnTo>
                    <a:lnTo>
                      <a:pt x="2800" y="4133"/>
                    </a:lnTo>
                    <a:lnTo>
                      <a:pt x="2839" y="4115"/>
                    </a:lnTo>
                    <a:lnTo>
                      <a:pt x="2857" y="4095"/>
                    </a:lnTo>
                    <a:lnTo>
                      <a:pt x="2857" y="4076"/>
                    </a:lnTo>
                    <a:lnTo>
                      <a:pt x="2857" y="4057"/>
                    </a:lnTo>
                    <a:lnTo>
                      <a:pt x="2857" y="4038"/>
                    </a:lnTo>
                    <a:lnTo>
                      <a:pt x="2839" y="4038"/>
                    </a:lnTo>
                    <a:lnTo>
                      <a:pt x="2820" y="4038"/>
                    </a:lnTo>
                    <a:lnTo>
                      <a:pt x="2800" y="4038"/>
                    </a:lnTo>
                    <a:lnTo>
                      <a:pt x="2800" y="4019"/>
                    </a:lnTo>
                    <a:lnTo>
                      <a:pt x="2762" y="3981"/>
                    </a:lnTo>
                    <a:lnTo>
                      <a:pt x="2762" y="3962"/>
                    </a:lnTo>
                    <a:lnTo>
                      <a:pt x="2800" y="3943"/>
                    </a:lnTo>
                    <a:lnTo>
                      <a:pt x="2800" y="3924"/>
                    </a:lnTo>
                    <a:lnTo>
                      <a:pt x="2800" y="3886"/>
                    </a:lnTo>
                    <a:lnTo>
                      <a:pt x="2781" y="3867"/>
                    </a:lnTo>
                    <a:lnTo>
                      <a:pt x="2762" y="3848"/>
                    </a:lnTo>
                    <a:lnTo>
                      <a:pt x="2762" y="3829"/>
                    </a:lnTo>
                    <a:lnTo>
                      <a:pt x="2762" y="3790"/>
                    </a:lnTo>
                    <a:lnTo>
                      <a:pt x="2762" y="3771"/>
                    </a:lnTo>
                    <a:lnTo>
                      <a:pt x="2724" y="3734"/>
                    </a:lnTo>
                    <a:lnTo>
                      <a:pt x="2724" y="3714"/>
                    </a:lnTo>
                    <a:lnTo>
                      <a:pt x="2724" y="3695"/>
                    </a:lnTo>
                    <a:lnTo>
                      <a:pt x="2743" y="3619"/>
                    </a:lnTo>
                    <a:lnTo>
                      <a:pt x="2762" y="3581"/>
                    </a:lnTo>
                    <a:lnTo>
                      <a:pt x="2781" y="3543"/>
                    </a:lnTo>
                    <a:lnTo>
                      <a:pt x="2800" y="3562"/>
                    </a:lnTo>
                    <a:lnTo>
                      <a:pt x="2820" y="3562"/>
                    </a:lnTo>
                    <a:lnTo>
                      <a:pt x="2839" y="3524"/>
                    </a:lnTo>
                    <a:lnTo>
                      <a:pt x="2839" y="3505"/>
                    </a:lnTo>
                    <a:lnTo>
                      <a:pt x="2820" y="3486"/>
                    </a:lnTo>
                    <a:lnTo>
                      <a:pt x="2820" y="3467"/>
                    </a:lnTo>
                    <a:lnTo>
                      <a:pt x="2800" y="3467"/>
                    </a:lnTo>
                    <a:lnTo>
                      <a:pt x="2800" y="3448"/>
                    </a:lnTo>
                    <a:lnTo>
                      <a:pt x="2781" y="3429"/>
                    </a:lnTo>
                    <a:lnTo>
                      <a:pt x="2781" y="3409"/>
                    </a:lnTo>
                    <a:lnTo>
                      <a:pt x="2781" y="3390"/>
                    </a:lnTo>
                    <a:lnTo>
                      <a:pt x="2800" y="3409"/>
                    </a:lnTo>
                    <a:lnTo>
                      <a:pt x="2820" y="3409"/>
                    </a:lnTo>
                    <a:lnTo>
                      <a:pt x="2839" y="3409"/>
                    </a:lnTo>
                    <a:lnTo>
                      <a:pt x="2839" y="3390"/>
                    </a:lnTo>
                    <a:lnTo>
                      <a:pt x="2857" y="3372"/>
                    </a:lnTo>
                    <a:lnTo>
                      <a:pt x="2857" y="3353"/>
                    </a:lnTo>
                    <a:lnTo>
                      <a:pt x="2839" y="3333"/>
                    </a:lnTo>
                    <a:lnTo>
                      <a:pt x="2839" y="3314"/>
                    </a:lnTo>
                    <a:lnTo>
                      <a:pt x="2839" y="3295"/>
                    </a:lnTo>
                    <a:lnTo>
                      <a:pt x="2915" y="3219"/>
                    </a:lnTo>
                    <a:lnTo>
                      <a:pt x="2972" y="3162"/>
                    </a:lnTo>
                    <a:lnTo>
                      <a:pt x="3010" y="3124"/>
                    </a:lnTo>
                    <a:lnTo>
                      <a:pt x="3029" y="3124"/>
                    </a:lnTo>
                    <a:lnTo>
                      <a:pt x="3029" y="3105"/>
                    </a:lnTo>
                    <a:lnTo>
                      <a:pt x="3048" y="3124"/>
                    </a:lnTo>
                    <a:lnTo>
                      <a:pt x="3105" y="3124"/>
                    </a:lnTo>
                    <a:lnTo>
                      <a:pt x="3124" y="3124"/>
                    </a:lnTo>
                    <a:lnTo>
                      <a:pt x="3143" y="3124"/>
                    </a:lnTo>
                    <a:lnTo>
                      <a:pt x="3181" y="3105"/>
                    </a:lnTo>
                    <a:lnTo>
                      <a:pt x="3238" y="3067"/>
                    </a:lnTo>
                    <a:lnTo>
                      <a:pt x="3333" y="3010"/>
                    </a:lnTo>
                    <a:lnTo>
                      <a:pt x="3391" y="2991"/>
                    </a:lnTo>
                    <a:lnTo>
                      <a:pt x="3467" y="2952"/>
                    </a:lnTo>
                    <a:lnTo>
                      <a:pt x="3467" y="2933"/>
                    </a:lnTo>
                    <a:lnTo>
                      <a:pt x="3505" y="2933"/>
                    </a:lnTo>
                    <a:lnTo>
                      <a:pt x="3543" y="2952"/>
                    </a:lnTo>
                    <a:lnTo>
                      <a:pt x="3562" y="2952"/>
                    </a:lnTo>
                    <a:lnTo>
                      <a:pt x="3582" y="2952"/>
                    </a:lnTo>
                    <a:lnTo>
                      <a:pt x="3600" y="2972"/>
                    </a:lnTo>
                    <a:lnTo>
                      <a:pt x="3619" y="2972"/>
                    </a:lnTo>
                    <a:lnTo>
                      <a:pt x="3638" y="2972"/>
                    </a:lnTo>
                    <a:lnTo>
                      <a:pt x="3658" y="2972"/>
                    </a:lnTo>
                    <a:lnTo>
                      <a:pt x="3658" y="2991"/>
                    </a:lnTo>
                    <a:lnTo>
                      <a:pt x="3696" y="3028"/>
                    </a:lnTo>
                    <a:lnTo>
                      <a:pt x="3714" y="3048"/>
                    </a:lnTo>
                    <a:lnTo>
                      <a:pt x="3734" y="3048"/>
                    </a:lnTo>
                    <a:lnTo>
                      <a:pt x="3753" y="3048"/>
                    </a:lnTo>
                    <a:lnTo>
                      <a:pt x="3791" y="3048"/>
                    </a:lnTo>
                    <a:lnTo>
                      <a:pt x="3848" y="3028"/>
                    </a:lnTo>
                    <a:lnTo>
                      <a:pt x="3867" y="3028"/>
                    </a:lnTo>
                    <a:lnTo>
                      <a:pt x="3886" y="3048"/>
                    </a:lnTo>
                    <a:lnTo>
                      <a:pt x="3905" y="3048"/>
                    </a:lnTo>
                    <a:lnTo>
                      <a:pt x="3924" y="3048"/>
                    </a:lnTo>
                    <a:lnTo>
                      <a:pt x="3943" y="3067"/>
                    </a:lnTo>
                    <a:lnTo>
                      <a:pt x="3981" y="3048"/>
                    </a:lnTo>
                    <a:lnTo>
                      <a:pt x="4019" y="3067"/>
                    </a:lnTo>
                    <a:lnTo>
                      <a:pt x="4058" y="3067"/>
                    </a:lnTo>
                    <a:lnTo>
                      <a:pt x="4095" y="3067"/>
                    </a:lnTo>
                    <a:lnTo>
                      <a:pt x="4115" y="3067"/>
                    </a:lnTo>
                    <a:lnTo>
                      <a:pt x="4115" y="3086"/>
                    </a:lnTo>
                    <a:lnTo>
                      <a:pt x="4153" y="3124"/>
                    </a:lnTo>
                    <a:lnTo>
                      <a:pt x="4153" y="3162"/>
                    </a:lnTo>
                    <a:lnTo>
                      <a:pt x="4172" y="3181"/>
                    </a:lnTo>
                    <a:lnTo>
                      <a:pt x="4210" y="3200"/>
                    </a:lnTo>
                    <a:lnTo>
                      <a:pt x="4286" y="3200"/>
                    </a:lnTo>
                    <a:lnTo>
                      <a:pt x="4305" y="3200"/>
                    </a:lnTo>
                    <a:lnTo>
                      <a:pt x="4324" y="3200"/>
                    </a:lnTo>
                    <a:lnTo>
                      <a:pt x="4362" y="3181"/>
                    </a:lnTo>
                    <a:lnTo>
                      <a:pt x="4362" y="3162"/>
                    </a:lnTo>
                    <a:lnTo>
                      <a:pt x="4362" y="3143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04" name="Freeform 86">
                <a:extLst>
                  <a:ext uri="{FF2B5EF4-FFF2-40B4-BE49-F238E27FC236}">
                    <a16:creationId xmlns:a16="http://schemas.microsoft.com/office/drawing/2014/main" id="{86A98F44-D2EB-6143-8E02-39F6FA01AB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3813" y="4087813"/>
                <a:ext cx="1439862" cy="1728787"/>
              </a:xfrm>
              <a:custGeom>
                <a:avLst/>
                <a:gdLst>
                  <a:gd name="T0" fmla="*/ 2147483646 w 4001"/>
                  <a:gd name="T1" fmla="*/ 2147483646 h 4801"/>
                  <a:gd name="T2" fmla="*/ 2147483646 w 4001"/>
                  <a:gd name="T3" fmla="*/ 2147483646 h 4801"/>
                  <a:gd name="T4" fmla="*/ 2147483646 w 4001"/>
                  <a:gd name="T5" fmla="*/ 2147483646 h 4801"/>
                  <a:gd name="T6" fmla="*/ 2147483646 w 4001"/>
                  <a:gd name="T7" fmla="*/ 2147483646 h 4801"/>
                  <a:gd name="T8" fmla="*/ 2147483646 w 4001"/>
                  <a:gd name="T9" fmla="*/ 2147483646 h 4801"/>
                  <a:gd name="T10" fmla="*/ 2147483646 w 4001"/>
                  <a:gd name="T11" fmla="*/ 2147483646 h 4801"/>
                  <a:gd name="T12" fmla="*/ 2147483646 w 4001"/>
                  <a:gd name="T13" fmla="*/ 2147483646 h 4801"/>
                  <a:gd name="T14" fmla="*/ 2147483646 w 4001"/>
                  <a:gd name="T15" fmla="*/ 2147483646 h 4801"/>
                  <a:gd name="T16" fmla="*/ 2147483646 w 4001"/>
                  <a:gd name="T17" fmla="*/ 2147483646 h 4801"/>
                  <a:gd name="T18" fmla="*/ 2147483646 w 4001"/>
                  <a:gd name="T19" fmla="*/ 2147483646 h 4801"/>
                  <a:gd name="T20" fmla="*/ 2147483646 w 4001"/>
                  <a:gd name="T21" fmla="*/ 2147483646 h 4801"/>
                  <a:gd name="T22" fmla="*/ 2147483646 w 4001"/>
                  <a:gd name="T23" fmla="*/ 2147483646 h 4801"/>
                  <a:gd name="T24" fmla="*/ 2147483646 w 4001"/>
                  <a:gd name="T25" fmla="*/ 2147483646 h 4801"/>
                  <a:gd name="T26" fmla="*/ 2147483646 w 4001"/>
                  <a:gd name="T27" fmla="*/ 2147483646 h 4801"/>
                  <a:gd name="T28" fmla="*/ 2147483646 w 4001"/>
                  <a:gd name="T29" fmla="*/ 2147483646 h 4801"/>
                  <a:gd name="T30" fmla="*/ 2147483646 w 4001"/>
                  <a:gd name="T31" fmla="*/ 2147483646 h 4801"/>
                  <a:gd name="T32" fmla="*/ 2147483646 w 4001"/>
                  <a:gd name="T33" fmla="*/ 2147483646 h 4801"/>
                  <a:gd name="T34" fmla="*/ 2147483646 w 4001"/>
                  <a:gd name="T35" fmla="*/ 2147483646 h 4801"/>
                  <a:gd name="T36" fmla="*/ 2147483646 w 4001"/>
                  <a:gd name="T37" fmla="*/ 2147483646 h 4801"/>
                  <a:gd name="T38" fmla="*/ 2147483646 w 4001"/>
                  <a:gd name="T39" fmla="*/ 2147483646 h 4801"/>
                  <a:gd name="T40" fmla="*/ 2147483646 w 4001"/>
                  <a:gd name="T41" fmla="*/ 2147483646 h 4801"/>
                  <a:gd name="T42" fmla="*/ 2147483646 w 4001"/>
                  <a:gd name="T43" fmla="*/ 2147483646 h 4801"/>
                  <a:gd name="T44" fmla="*/ 2147483646 w 4001"/>
                  <a:gd name="T45" fmla="*/ 2147483646 h 4801"/>
                  <a:gd name="T46" fmla="*/ 2147483646 w 4001"/>
                  <a:gd name="T47" fmla="*/ 2147483646 h 4801"/>
                  <a:gd name="T48" fmla="*/ 2147483646 w 4001"/>
                  <a:gd name="T49" fmla="*/ 2147483646 h 4801"/>
                  <a:gd name="T50" fmla="*/ 2147483646 w 4001"/>
                  <a:gd name="T51" fmla="*/ 2147483646 h 4801"/>
                  <a:gd name="T52" fmla="*/ 2147483646 w 4001"/>
                  <a:gd name="T53" fmla="*/ 2147483646 h 4801"/>
                  <a:gd name="T54" fmla="*/ 2147483646 w 4001"/>
                  <a:gd name="T55" fmla="*/ 2147483646 h 4801"/>
                  <a:gd name="T56" fmla="*/ 2147483646 w 4001"/>
                  <a:gd name="T57" fmla="*/ 2147483646 h 4801"/>
                  <a:gd name="T58" fmla="*/ 2147483646 w 4001"/>
                  <a:gd name="T59" fmla="*/ 2147483646 h 4801"/>
                  <a:gd name="T60" fmla="*/ 2147483646 w 4001"/>
                  <a:gd name="T61" fmla="*/ 2147483646 h 4801"/>
                  <a:gd name="T62" fmla="*/ 2147483646 w 4001"/>
                  <a:gd name="T63" fmla="*/ 2147483646 h 4801"/>
                  <a:gd name="T64" fmla="*/ 2147483646 w 4001"/>
                  <a:gd name="T65" fmla="*/ 2147483646 h 4801"/>
                  <a:gd name="T66" fmla="*/ 2147483646 w 4001"/>
                  <a:gd name="T67" fmla="*/ 2147483646 h 4801"/>
                  <a:gd name="T68" fmla="*/ 2147483646 w 4001"/>
                  <a:gd name="T69" fmla="*/ 2147483646 h 4801"/>
                  <a:gd name="T70" fmla="*/ 2147483646 w 4001"/>
                  <a:gd name="T71" fmla="*/ 2147483646 h 4801"/>
                  <a:gd name="T72" fmla="*/ 2147483646 w 4001"/>
                  <a:gd name="T73" fmla="*/ 2147483646 h 4801"/>
                  <a:gd name="T74" fmla="*/ 2147483646 w 4001"/>
                  <a:gd name="T75" fmla="*/ 2147483646 h 4801"/>
                  <a:gd name="T76" fmla="*/ 2147483646 w 4001"/>
                  <a:gd name="T77" fmla="*/ 2147483646 h 4801"/>
                  <a:gd name="T78" fmla="*/ 2147483646 w 4001"/>
                  <a:gd name="T79" fmla="*/ 2147483646 h 4801"/>
                  <a:gd name="T80" fmla="*/ 2147483646 w 4001"/>
                  <a:gd name="T81" fmla="*/ 2147483646 h 4801"/>
                  <a:gd name="T82" fmla="*/ 2147483646 w 4001"/>
                  <a:gd name="T83" fmla="*/ 2147483646 h 4801"/>
                  <a:gd name="T84" fmla="*/ 2147483646 w 4001"/>
                  <a:gd name="T85" fmla="*/ 2147483646 h 4801"/>
                  <a:gd name="T86" fmla="*/ 2147483646 w 4001"/>
                  <a:gd name="T87" fmla="*/ 2147483646 h 4801"/>
                  <a:gd name="T88" fmla="*/ 2147483646 w 4001"/>
                  <a:gd name="T89" fmla="*/ 2147483646 h 4801"/>
                  <a:gd name="T90" fmla="*/ 2147483646 w 4001"/>
                  <a:gd name="T91" fmla="*/ 2147483646 h 4801"/>
                  <a:gd name="T92" fmla="*/ 2147483646 w 4001"/>
                  <a:gd name="T93" fmla="*/ 2147483646 h 4801"/>
                  <a:gd name="T94" fmla="*/ 2147483646 w 4001"/>
                  <a:gd name="T95" fmla="*/ 2147483646 h 4801"/>
                  <a:gd name="T96" fmla="*/ 2147483646 w 4001"/>
                  <a:gd name="T97" fmla="*/ 2147483646 h 4801"/>
                  <a:gd name="T98" fmla="*/ 2147483646 w 4001"/>
                  <a:gd name="T99" fmla="*/ 2147483646 h 4801"/>
                  <a:gd name="T100" fmla="*/ 2147483646 w 4001"/>
                  <a:gd name="T101" fmla="*/ 2147483646 h 4801"/>
                  <a:gd name="T102" fmla="*/ 2147483646 w 4001"/>
                  <a:gd name="T103" fmla="*/ 2147483646 h 4801"/>
                  <a:gd name="T104" fmla="*/ 2147483646 w 4001"/>
                  <a:gd name="T105" fmla="*/ 2147483646 h 4801"/>
                  <a:gd name="T106" fmla="*/ 2147483646 w 4001"/>
                  <a:gd name="T107" fmla="*/ 2147483646 h 4801"/>
                  <a:gd name="T108" fmla="*/ 2147483646 w 4001"/>
                  <a:gd name="T109" fmla="*/ 2147483646 h 4801"/>
                  <a:gd name="T110" fmla="*/ 2147483646 w 4001"/>
                  <a:gd name="T111" fmla="*/ 2147483646 h 4801"/>
                  <a:gd name="T112" fmla="*/ 2147483646 w 4001"/>
                  <a:gd name="T113" fmla="*/ 2147483646 h 4801"/>
                  <a:gd name="T114" fmla="*/ 2147483646 w 4001"/>
                  <a:gd name="T115" fmla="*/ 2147483646 h 4801"/>
                  <a:gd name="T116" fmla="*/ 2147483646 w 4001"/>
                  <a:gd name="T117" fmla="*/ 2147483646 h 4801"/>
                  <a:gd name="T118" fmla="*/ 2147483646 w 4001"/>
                  <a:gd name="T119" fmla="*/ 2147483646 h 4801"/>
                  <a:gd name="T120" fmla="*/ 2147483646 w 4001"/>
                  <a:gd name="T121" fmla="*/ 2147483646 h 480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4001" h="4801">
                    <a:moveTo>
                      <a:pt x="4000" y="838"/>
                    </a:moveTo>
                    <a:lnTo>
                      <a:pt x="4000" y="819"/>
                    </a:lnTo>
                    <a:lnTo>
                      <a:pt x="4000" y="838"/>
                    </a:lnTo>
                    <a:lnTo>
                      <a:pt x="3943" y="800"/>
                    </a:lnTo>
                    <a:lnTo>
                      <a:pt x="3904" y="762"/>
                    </a:lnTo>
                    <a:lnTo>
                      <a:pt x="3886" y="762"/>
                    </a:lnTo>
                    <a:lnTo>
                      <a:pt x="3867" y="780"/>
                    </a:lnTo>
                    <a:lnTo>
                      <a:pt x="3847" y="780"/>
                    </a:lnTo>
                    <a:lnTo>
                      <a:pt x="3828" y="780"/>
                    </a:lnTo>
                    <a:lnTo>
                      <a:pt x="3809" y="780"/>
                    </a:lnTo>
                    <a:lnTo>
                      <a:pt x="3790" y="762"/>
                    </a:lnTo>
                    <a:lnTo>
                      <a:pt x="3828" y="743"/>
                    </a:lnTo>
                    <a:lnTo>
                      <a:pt x="3828" y="724"/>
                    </a:lnTo>
                    <a:lnTo>
                      <a:pt x="3809" y="724"/>
                    </a:lnTo>
                    <a:lnTo>
                      <a:pt x="3771" y="743"/>
                    </a:lnTo>
                    <a:lnTo>
                      <a:pt x="3752" y="762"/>
                    </a:lnTo>
                    <a:lnTo>
                      <a:pt x="3733" y="762"/>
                    </a:lnTo>
                    <a:lnTo>
                      <a:pt x="3714" y="743"/>
                    </a:lnTo>
                    <a:lnTo>
                      <a:pt x="3695" y="724"/>
                    </a:lnTo>
                    <a:lnTo>
                      <a:pt x="3638" y="704"/>
                    </a:lnTo>
                    <a:lnTo>
                      <a:pt x="3619" y="704"/>
                    </a:lnTo>
                    <a:lnTo>
                      <a:pt x="3600" y="685"/>
                    </a:lnTo>
                    <a:lnTo>
                      <a:pt x="3562" y="666"/>
                    </a:lnTo>
                    <a:lnTo>
                      <a:pt x="3523" y="685"/>
                    </a:lnTo>
                    <a:lnTo>
                      <a:pt x="3505" y="685"/>
                    </a:lnTo>
                    <a:lnTo>
                      <a:pt x="3505" y="666"/>
                    </a:lnTo>
                    <a:lnTo>
                      <a:pt x="3505" y="648"/>
                    </a:lnTo>
                    <a:lnTo>
                      <a:pt x="3428" y="590"/>
                    </a:lnTo>
                    <a:lnTo>
                      <a:pt x="3409" y="571"/>
                    </a:lnTo>
                    <a:lnTo>
                      <a:pt x="3409" y="552"/>
                    </a:lnTo>
                    <a:lnTo>
                      <a:pt x="3428" y="533"/>
                    </a:lnTo>
                    <a:lnTo>
                      <a:pt x="3428" y="514"/>
                    </a:lnTo>
                    <a:lnTo>
                      <a:pt x="3428" y="495"/>
                    </a:lnTo>
                    <a:lnTo>
                      <a:pt x="3428" y="457"/>
                    </a:lnTo>
                    <a:lnTo>
                      <a:pt x="3428" y="419"/>
                    </a:lnTo>
                    <a:lnTo>
                      <a:pt x="3428" y="381"/>
                    </a:lnTo>
                    <a:lnTo>
                      <a:pt x="3428" y="362"/>
                    </a:lnTo>
                    <a:lnTo>
                      <a:pt x="3409" y="343"/>
                    </a:lnTo>
                    <a:lnTo>
                      <a:pt x="3390" y="323"/>
                    </a:lnTo>
                    <a:lnTo>
                      <a:pt x="3352" y="304"/>
                    </a:lnTo>
                    <a:lnTo>
                      <a:pt x="3295" y="267"/>
                    </a:lnTo>
                    <a:lnTo>
                      <a:pt x="3257" y="247"/>
                    </a:lnTo>
                    <a:lnTo>
                      <a:pt x="3238" y="247"/>
                    </a:lnTo>
                    <a:lnTo>
                      <a:pt x="3238" y="228"/>
                    </a:lnTo>
                    <a:lnTo>
                      <a:pt x="3238" y="209"/>
                    </a:lnTo>
                    <a:lnTo>
                      <a:pt x="3219" y="190"/>
                    </a:lnTo>
                    <a:lnTo>
                      <a:pt x="3200" y="190"/>
                    </a:lnTo>
                    <a:lnTo>
                      <a:pt x="3181" y="171"/>
                    </a:lnTo>
                    <a:lnTo>
                      <a:pt x="3181" y="152"/>
                    </a:lnTo>
                    <a:lnTo>
                      <a:pt x="3161" y="114"/>
                    </a:lnTo>
                    <a:lnTo>
                      <a:pt x="3161" y="95"/>
                    </a:lnTo>
                    <a:lnTo>
                      <a:pt x="3143" y="95"/>
                    </a:lnTo>
                    <a:lnTo>
                      <a:pt x="3124" y="57"/>
                    </a:lnTo>
                    <a:lnTo>
                      <a:pt x="3105" y="57"/>
                    </a:lnTo>
                    <a:lnTo>
                      <a:pt x="3085" y="57"/>
                    </a:lnTo>
                    <a:lnTo>
                      <a:pt x="3066" y="57"/>
                    </a:lnTo>
                    <a:lnTo>
                      <a:pt x="3047" y="57"/>
                    </a:lnTo>
                    <a:lnTo>
                      <a:pt x="3029" y="57"/>
                    </a:lnTo>
                    <a:lnTo>
                      <a:pt x="3029" y="38"/>
                    </a:lnTo>
                    <a:lnTo>
                      <a:pt x="3009" y="19"/>
                    </a:lnTo>
                    <a:lnTo>
                      <a:pt x="3009" y="0"/>
                    </a:lnTo>
                    <a:lnTo>
                      <a:pt x="2990" y="19"/>
                    </a:lnTo>
                    <a:lnTo>
                      <a:pt x="2971" y="38"/>
                    </a:lnTo>
                    <a:lnTo>
                      <a:pt x="2952" y="38"/>
                    </a:lnTo>
                    <a:lnTo>
                      <a:pt x="2952" y="57"/>
                    </a:lnTo>
                    <a:lnTo>
                      <a:pt x="2971" y="76"/>
                    </a:lnTo>
                    <a:lnTo>
                      <a:pt x="2990" y="114"/>
                    </a:lnTo>
                    <a:lnTo>
                      <a:pt x="2990" y="133"/>
                    </a:lnTo>
                    <a:lnTo>
                      <a:pt x="3009" y="133"/>
                    </a:lnTo>
                    <a:lnTo>
                      <a:pt x="3029" y="133"/>
                    </a:lnTo>
                    <a:lnTo>
                      <a:pt x="3029" y="152"/>
                    </a:lnTo>
                    <a:lnTo>
                      <a:pt x="3029" y="171"/>
                    </a:lnTo>
                    <a:lnTo>
                      <a:pt x="3029" y="190"/>
                    </a:lnTo>
                    <a:lnTo>
                      <a:pt x="3009" y="228"/>
                    </a:lnTo>
                    <a:lnTo>
                      <a:pt x="3009" y="247"/>
                    </a:lnTo>
                    <a:lnTo>
                      <a:pt x="3009" y="267"/>
                    </a:lnTo>
                    <a:lnTo>
                      <a:pt x="3029" y="286"/>
                    </a:lnTo>
                    <a:lnTo>
                      <a:pt x="3029" y="304"/>
                    </a:lnTo>
                    <a:lnTo>
                      <a:pt x="3009" y="323"/>
                    </a:lnTo>
                    <a:lnTo>
                      <a:pt x="3009" y="362"/>
                    </a:lnTo>
                    <a:lnTo>
                      <a:pt x="3029" y="381"/>
                    </a:lnTo>
                    <a:lnTo>
                      <a:pt x="3047" y="381"/>
                    </a:lnTo>
                    <a:lnTo>
                      <a:pt x="3066" y="400"/>
                    </a:lnTo>
                    <a:lnTo>
                      <a:pt x="3066" y="438"/>
                    </a:lnTo>
                    <a:lnTo>
                      <a:pt x="3085" y="457"/>
                    </a:lnTo>
                    <a:lnTo>
                      <a:pt x="3105" y="457"/>
                    </a:lnTo>
                    <a:lnTo>
                      <a:pt x="3105" y="495"/>
                    </a:lnTo>
                    <a:lnTo>
                      <a:pt x="3124" y="495"/>
                    </a:lnTo>
                    <a:lnTo>
                      <a:pt x="3124" y="514"/>
                    </a:lnTo>
                    <a:lnTo>
                      <a:pt x="3105" y="571"/>
                    </a:lnTo>
                    <a:lnTo>
                      <a:pt x="3105" y="590"/>
                    </a:lnTo>
                    <a:lnTo>
                      <a:pt x="3105" y="609"/>
                    </a:lnTo>
                    <a:lnTo>
                      <a:pt x="3124" y="609"/>
                    </a:lnTo>
                    <a:lnTo>
                      <a:pt x="3124" y="628"/>
                    </a:lnTo>
                    <a:lnTo>
                      <a:pt x="3124" y="648"/>
                    </a:lnTo>
                    <a:lnTo>
                      <a:pt x="3124" y="666"/>
                    </a:lnTo>
                    <a:lnTo>
                      <a:pt x="3105" y="666"/>
                    </a:lnTo>
                    <a:lnTo>
                      <a:pt x="3105" y="724"/>
                    </a:lnTo>
                    <a:lnTo>
                      <a:pt x="3105" y="743"/>
                    </a:lnTo>
                    <a:lnTo>
                      <a:pt x="3124" y="800"/>
                    </a:lnTo>
                    <a:lnTo>
                      <a:pt x="3124" y="819"/>
                    </a:lnTo>
                    <a:lnTo>
                      <a:pt x="3124" y="838"/>
                    </a:lnTo>
                    <a:lnTo>
                      <a:pt x="3105" y="857"/>
                    </a:lnTo>
                    <a:lnTo>
                      <a:pt x="3085" y="857"/>
                    </a:lnTo>
                    <a:lnTo>
                      <a:pt x="3066" y="838"/>
                    </a:lnTo>
                    <a:lnTo>
                      <a:pt x="3047" y="800"/>
                    </a:lnTo>
                    <a:lnTo>
                      <a:pt x="3047" y="780"/>
                    </a:lnTo>
                    <a:lnTo>
                      <a:pt x="3047" y="762"/>
                    </a:lnTo>
                    <a:lnTo>
                      <a:pt x="3029" y="762"/>
                    </a:lnTo>
                    <a:lnTo>
                      <a:pt x="2990" y="762"/>
                    </a:lnTo>
                    <a:lnTo>
                      <a:pt x="2971" y="762"/>
                    </a:lnTo>
                    <a:lnTo>
                      <a:pt x="2952" y="762"/>
                    </a:lnTo>
                    <a:lnTo>
                      <a:pt x="2933" y="762"/>
                    </a:lnTo>
                    <a:lnTo>
                      <a:pt x="2895" y="780"/>
                    </a:lnTo>
                    <a:lnTo>
                      <a:pt x="2876" y="838"/>
                    </a:lnTo>
                    <a:lnTo>
                      <a:pt x="2895" y="838"/>
                    </a:lnTo>
                    <a:lnTo>
                      <a:pt x="2914" y="857"/>
                    </a:lnTo>
                    <a:lnTo>
                      <a:pt x="2895" y="876"/>
                    </a:lnTo>
                    <a:lnTo>
                      <a:pt x="2876" y="895"/>
                    </a:lnTo>
                    <a:lnTo>
                      <a:pt x="2800" y="952"/>
                    </a:lnTo>
                    <a:lnTo>
                      <a:pt x="2780" y="971"/>
                    </a:lnTo>
                    <a:lnTo>
                      <a:pt x="2762" y="990"/>
                    </a:lnTo>
                    <a:lnTo>
                      <a:pt x="2743" y="990"/>
                    </a:lnTo>
                    <a:lnTo>
                      <a:pt x="2685" y="1009"/>
                    </a:lnTo>
                    <a:lnTo>
                      <a:pt x="2666" y="1009"/>
                    </a:lnTo>
                    <a:lnTo>
                      <a:pt x="2648" y="1029"/>
                    </a:lnTo>
                    <a:lnTo>
                      <a:pt x="2648" y="1047"/>
                    </a:lnTo>
                    <a:lnTo>
                      <a:pt x="2648" y="1066"/>
                    </a:lnTo>
                    <a:lnTo>
                      <a:pt x="2666" y="1066"/>
                    </a:lnTo>
                    <a:lnTo>
                      <a:pt x="2685" y="1066"/>
                    </a:lnTo>
                    <a:lnTo>
                      <a:pt x="2704" y="1029"/>
                    </a:lnTo>
                    <a:lnTo>
                      <a:pt x="2724" y="1029"/>
                    </a:lnTo>
                    <a:lnTo>
                      <a:pt x="2724" y="1047"/>
                    </a:lnTo>
                    <a:lnTo>
                      <a:pt x="2743" y="1047"/>
                    </a:lnTo>
                    <a:lnTo>
                      <a:pt x="2743" y="1066"/>
                    </a:lnTo>
                    <a:lnTo>
                      <a:pt x="2762" y="1085"/>
                    </a:lnTo>
                    <a:lnTo>
                      <a:pt x="2780" y="1085"/>
                    </a:lnTo>
                    <a:lnTo>
                      <a:pt x="2780" y="1105"/>
                    </a:lnTo>
                    <a:lnTo>
                      <a:pt x="2780" y="1124"/>
                    </a:lnTo>
                    <a:lnTo>
                      <a:pt x="2780" y="1143"/>
                    </a:lnTo>
                    <a:lnTo>
                      <a:pt x="2762" y="1161"/>
                    </a:lnTo>
                    <a:lnTo>
                      <a:pt x="2762" y="1181"/>
                    </a:lnTo>
                    <a:lnTo>
                      <a:pt x="2724" y="1219"/>
                    </a:lnTo>
                    <a:lnTo>
                      <a:pt x="2648" y="1276"/>
                    </a:lnTo>
                    <a:lnTo>
                      <a:pt x="2609" y="1276"/>
                    </a:lnTo>
                    <a:lnTo>
                      <a:pt x="2590" y="1257"/>
                    </a:lnTo>
                    <a:lnTo>
                      <a:pt x="2552" y="1257"/>
                    </a:lnTo>
                    <a:lnTo>
                      <a:pt x="2552" y="1238"/>
                    </a:lnTo>
                    <a:lnTo>
                      <a:pt x="2533" y="1238"/>
                    </a:lnTo>
                    <a:lnTo>
                      <a:pt x="2533" y="1219"/>
                    </a:lnTo>
                    <a:lnTo>
                      <a:pt x="2514" y="1181"/>
                    </a:lnTo>
                    <a:lnTo>
                      <a:pt x="2495" y="1124"/>
                    </a:lnTo>
                    <a:lnTo>
                      <a:pt x="2476" y="1124"/>
                    </a:lnTo>
                    <a:lnTo>
                      <a:pt x="2457" y="1124"/>
                    </a:lnTo>
                    <a:lnTo>
                      <a:pt x="2457" y="1143"/>
                    </a:lnTo>
                    <a:lnTo>
                      <a:pt x="2476" y="1161"/>
                    </a:lnTo>
                    <a:lnTo>
                      <a:pt x="2476" y="1181"/>
                    </a:lnTo>
                    <a:lnTo>
                      <a:pt x="2457" y="1200"/>
                    </a:lnTo>
                    <a:lnTo>
                      <a:pt x="2457" y="1219"/>
                    </a:lnTo>
                    <a:lnTo>
                      <a:pt x="2438" y="1219"/>
                    </a:lnTo>
                    <a:lnTo>
                      <a:pt x="2419" y="1219"/>
                    </a:lnTo>
                    <a:lnTo>
                      <a:pt x="2399" y="1200"/>
                    </a:lnTo>
                    <a:lnTo>
                      <a:pt x="2399" y="1181"/>
                    </a:lnTo>
                    <a:lnTo>
                      <a:pt x="2381" y="1181"/>
                    </a:lnTo>
                    <a:lnTo>
                      <a:pt x="2381" y="1200"/>
                    </a:lnTo>
                    <a:lnTo>
                      <a:pt x="2381" y="1219"/>
                    </a:lnTo>
                    <a:lnTo>
                      <a:pt x="2381" y="1238"/>
                    </a:lnTo>
                    <a:lnTo>
                      <a:pt x="2362" y="1238"/>
                    </a:lnTo>
                    <a:lnTo>
                      <a:pt x="2343" y="1238"/>
                    </a:lnTo>
                    <a:lnTo>
                      <a:pt x="2323" y="1238"/>
                    </a:lnTo>
                    <a:lnTo>
                      <a:pt x="2304" y="1219"/>
                    </a:lnTo>
                    <a:lnTo>
                      <a:pt x="2267" y="1181"/>
                    </a:lnTo>
                    <a:lnTo>
                      <a:pt x="2247" y="1181"/>
                    </a:lnTo>
                    <a:lnTo>
                      <a:pt x="2247" y="1200"/>
                    </a:lnTo>
                    <a:lnTo>
                      <a:pt x="2228" y="1200"/>
                    </a:lnTo>
                    <a:lnTo>
                      <a:pt x="2228" y="1219"/>
                    </a:lnTo>
                    <a:lnTo>
                      <a:pt x="2228" y="1238"/>
                    </a:lnTo>
                    <a:lnTo>
                      <a:pt x="2247" y="1238"/>
                    </a:lnTo>
                    <a:lnTo>
                      <a:pt x="2285" y="1257"/>
                    </a:lnTo>
                    <a:lnTo>
                      <a:pt x="2285" y="1276"/>
                    </a:lnTo>
                    <a:lnTo>
                      <a:pt x="2247" y="1276"/>
                    </a:lnTo>
                    <a:lnTo>
                      <a:pt x="2247" y="1295"/>
                    </a:lnTo>
                    <a:lnTo>
                      <a:pt x="2247" y="1314"/>
                    </a:lnTo>
                    <a:lnTo>
                      <a:pt x="2247" y="1333"/>
                    </a:lnTo>
                    <a:lnTo>
                      <a:pt x="2228" y="1352"/>
                    </a:lnTo>
                    <a:lnTo>
                      <a:pt x="2228" y="1371"/>
                    </a:lnTo>
                    <a:lnTo>
                      <a:pt x="2209" y="1428"/>
                    </a:lnTo>
                    <a:lnTo>
                      <a:pt x="2190" y="1466"/>
                    </a:lnTo>
                    <a:lnTo>
                      <a:pt x="2190" y="1486"/>
                    </a:lnTo>
                    <a:lnTo>
                      <a:pt x="2190" y="1505"/>
                    </a:lnTo>
                    <a:lnTo>
                      <a:pt x="2209" y="1524"/>
                    </a:lnTo>
                    <a:lnTo>
                      <a:pt x="2209" y="1542"/>
                    </a:lnTo>
                    <a:lnTo>
                      <a:pt x="2228" y="1542"/>
                    </a:lnTo>
                    <a:lnTo>
                      <a:pt x="2247" y="1562"/>
                    </a:lnTo>
                    <a:lnTo>
                      <a:pt x="2247" y="1581"/>
                    </a:lnTo>
                    <a:lnTo>
                      <a:pt x="2247" y="1600"/>
                    </a:lnTo>
                    <a:lnTo>
                      <a:pt x="2209" y="1619"/>
                    </a:lnTo>
                    <a:lnTo>
                      <a:pt x="2171" y="1638"/>
                    </a:lnTo>
                    <a:lnTo>
                      <a:pt x="2152" y="1657"/>
                    </a:lnTo>
                    <a:lnTo>
                      <a:pt x="2133" y="1657"/>
                    </a:lnTo>
                    <a:lnTo>
                      <a:pt x="2076" y="1695"/>
                    </a:lnTo>
                    <a:lnTo>
                      <a:pt x="2038" y="1733"/>
                    </a:lnTo>
                    <a:lnTo>
                      <a:pt x="2019" y="1752"/>
                    </a:lnTo>
                    <a:lnTo>
                      <a:pt x="2000" y="1752"/>
                    </a:lnTo>
                    <a:lnTo>
                      <a:pt x="1962" y="1752"/>
                    </a:lnTo>
                    <a:lnTo>
                      <a:pt x="1923" y="1771"/>
                    </a:lnTo>
                    <a:lnTo>
                      <a:pt x="1905" y="1771"/>
                    </a:lnTo>
                    <a:lnTo>
                      <a:pt x="1886" y="1771"/>
                    </a:lnTo>
                    <a:lnTo>
                      <a:pt x="1847" y="1771"/>
                    </a:lnTo>
                    <a:lnTo>
                      <a:pt x="1828" y="1771"/>
                    </a:lnTo>
                    <a:lnTo>
                      <a:pt x="1809" y="1752"/>
                    </a:lnTo>
                    <a:lnTo>
                      <a:pt x="1809" y="1733"/>
                    </a:lnTo>
                    <a:lnTo>
                      <a:pt x="1790" y="1695"/>
                    </a:lnTo>
                    <a:lnTo>
                      <a:pt x="1771" y="1676"/>
                    </a:lnTo>
                    <a:lnTo>
                      <a:pt x="1752" y="1657"/>
                    </a:lnTo>
                    <a:lnTo>
                      <a:pt x="1733" y="1657"/>
                    </a:lnTo>
                    <a:lnTo>
                      <a:pt x="1714" y="1638"/>
                    </a:lnTo>
                    <a:lnTo>
                      <a:pt x="1695" y="1638"/>
                    </a:lnTo>
                    <a:lnTo>
                      <a:pt x="1657" y="1657"/>
                    </a:lnTo>
                    <a:lnTo>
                      <a:pt x="1619" y="1676"/>
                    </a:lnTo>
                    <a:lnTo>
                      <a:pt x="1600" y="1695"/>
                    </a:lnTo>
                    <a:lnTo>
                      <a:pt x="1600" y="1714"/>
                    </a:lnTo>
                    <a:lnTo>
                      <a:pt x="1600" y="1733"/>
                    </a:lnTo>
                    <a:lnTo>
                      <a:pt x="1581" y="1733"/>
                    </a:lnTo>
                    <a:lnTo>
                      <a:pt x="1542" y="1733"/>
                    </a:lnTo>
                    <a:lnTo>
                      <a:pt x="1505" y="1733"/>
                    </a:lnTo>
                    <a:lnTo>
                      <a:pt x="1485" y="1733"/>
                    </a:lnTo>
                    <a:lnTo>
                      <a:pt x="1466" y="1733"/>
                    </a:lnTo>
                    <a:lnTo>
                      <a:pt x="1428" y="1733"/>
                    </a:lnTo>
                    <a:lnTo>
                      <a:pt x="1390" y="1714"/>
                    </a:lnTo>
                    <a:lnTo>
                      <a:pt x="1371" y="1714"/>
                    </a:lnTo>
                    <a:lnTo>
                      <a:pt x="1333" y="1714"/>
                    </a:lnTo>
                    <a:lnTo>
                      <a:pt x="1295" y="1695"/>
                    </a:lnTo>
                    <a:lnTo>
                      <a:pt x="1276" y="1676"/>
                    </a:lnTo>
                    <a:lnTo>
                      <a:pt x="1257" y="1676"/>
                    </a:lnTo>
                    <a:lnTo>
                      <a:pt x="1238" y="1714"/>
                    </a:lnTo>
                    <a:lnTo>
                      <a:pt x="1219" y="1752"/>
                    </a:lnTo>
                    <a:lnTo>
                      <a:pt x="1180" y="1809"/>
                    </a:lnTo>
                    <a:lnTo>
                      <a:pt x="1161" y="1809"/>
                    </a:lnTo>
                    <a:lnTo>
                      <a:pt x="1143" y="1847"/>
                    </a:lnTo>
                    <a:lnTo>
                      <a:pt x="1124" y="1847"/>
                    </a:lnTo>
                    <a:lnTo>
                      <a:pt x="1124" y="1867"/>
                    </a:lnTo>
                    <a:lnTo>
                      <a:pt x="1124" y="1886"/>
                    </a:lnTo>
                    <a:lnTo>
                      <a:pt x="1104" y="1886"/>
                    </a:lnTo>
                    <a:lnTo>
                      <a:pt x="1085" y="1904"/>
                    </a:lnTo>
                    <a:lnTo>
                      <a:pt x="1066" y="1943"/>
                    </a:lnTo>
                    <a:lnTo>
                      <a:pt x="1066" y="1962"/>
                    </a:lnTo>
                    <a:lnTo>
                      <a:pt x="1066" y="1981"/>
                    </a:lnTo>
                    <a:lnTo>
                      <a:pt x="1066" y="2000"/>
                    </a:lnTo>
                    <a:lnTo>
                      <a:pt x="1066" y="2019"/>
                    </a:lnTo>
                    <a:lnTo>
                      <a:pt x="1028" y="2038"/>
                    </a:lnTo>
                    <a:lnTo>
                      <a:pt x="1009" y="2038"/>
                    </a:lnTo>
                    <a:lnTo>
                      <a:pt x="990" y="2038"/>
                    </a:lnTo>
                    <a:lnTo>
                      <a:pt x="971" y="2000"/>
                    </a:lnTo>
                    <a:lnTo>
                      <a:pt x="971" y="1981"/>
                    </a:lnTo>
                    <a:lnTo>
                      <a:pt x="971" y="1962"/>
                    </a:lnTo>
                    <a:lnTo>
                      <a:pt x="952" y="1962"/>
                    </a:lnTo>
                    <a:lnTo>
                      <a:pt x="952" y="1943"/>
                    </a:lnTo>
                    <a:lnTo>
                      <a:pt x="933" y="1923"/>
                    </a:lnTo>
                    <a:lnTo>
                      <a:pt x="933" y="1904"/>
                    </a:lnTo>
                    <a:lnTo>
                      <a:pt x="933" y="1886"/>
                    </a:lnTo>
                    <a:lnTo>
                      <a:pt x="914" y="1867"/>
                    </a:lnTo>
                    <a:lnTo>
                      <a:pt x="914" y="1847"/>
                    </a:lnTo>
                    <a:lnTo>
                      <a:pt x="933" y="1828"/>
                    </a:lnTo>
                    <a:lnTo>
                      <a:pt x="952" y="1828"/>
                    </a:lnTo>
                    <a:lnTo>
                      <a:pt x="952" y="1809"/>
                    </a:lnTo>
                    <a:lnTo>
                      <a:pt x="952" y="1790"/>
                    </a:lnTo>
                    <a:lnTo>
                      <a:pt x="952" y="1771"/>
                    </a:lnTo>
                    <a:lnTo>
                      <a:pt x="971" y="1771"/>
                    </a:lnTo>
                    <a:lnTo>
                      <a:pt x="990" y="1771"/>
                    </a:lnTo>
                    <a:lnTo>
                      <a:pt x="990" y="1752"/>
                    </a:lnTo>
                    <a:lnTo>
                      <a:pt x="990" y="1733"/>
                    </a:lnTo>
                    <a:lnTo>
                      <a:pt x="952" y="1714"/>
                    </a:lnTo>
                    <a:lnTo>
                      <a:pt x="952" y="1695"/>
                    </a:lnTo>
                    <a:lnTo>
                      <a:pt x="952" y="1676"/>
                    </a:lnTo>
                    <a:lnTo>
                      <a:pt x="933" y="1676"/>
                    </a:lnTo>
                    <a:lnTo>
                      <a:pt x="933" y="1657"/>
                    </a:lnTo>
                    <a:lnTo>
                      <a:pt x="933" y="1638"/>
                    </a:lnTo>
                    <a:lnTo>
                      <a:pt x="914" y="1638"/>
                    </a:lnTo>
                    <a:lnTo>
                      <a:pt x="895" y="1657"/>
                    </a:lnTo>
                    <a:lnTo>
                      <a:pt x="876" y="1695"/>
                    </a:lnTo>
                    <a:lnTo>
                      <a:pt x="857" y="1676"/>
                    </a:lnTo>
                    <a:lnTo>
                      <a:pt x="819" y="1657"/>
                    </a:lnTo>
                    <a:lnTo>
                      <a:pt x="819" y="1638"/>
                    </a:lnTo>
                    <a:lnTo>
                      <a:pt x="819" y="1619"/>
                    </a:lnTo>
                    <a:lnTo>
                      <a:pt x="819" y="1600"/>
                    </a:lnTo>
                    <a:lnTo>
                      <a:pt x="799" y="1600"/>
                    </a:lnTo>
                    <a:lnTo>
                      <a:pt x="799" y="1581"/>
                    </a:lnTo>
                    <a:lnTo>
                      <a:pt x="819" y="1581"/>
                    </a:lnTo>
                    <a:lnTo>
                      <a:pt x="819" y="1562"/>
                    </a:lnTo>
                    <a:lnTo>
                      <a:pt x="819" y="1542"/>
                    </a:lnTo>
                    <a:lnTo>
                      <a:pt x="819" y="1524"/>
                    </a:lnTo>
                    <a:lnTo>
                      <a:pt x="819" y="1505"/>
                    </a:lnTo>
                    <a:lnTo>
                      <a:pt x="799" y="1505"/>
                    </a:lnTo>
                    <a:lnTo>
                      <a:pt x="781" y="1524"/>
                    </a:lnTo>
                    <a:lnTo>
                      <a:pt x="781" y="1542"/>
                    </a:lnTo>
                    <a:lnTo>
                      <a:pt x="781" y="1562"/>
                    </a:lnTo>
                    <a:lnTo>
                      <a:pt x="762" y="1562"/>
                    </a:lnTo>
                    <a:lnTo>
                      <a:pt x="743" y="1562"/>
                    </a:lnTo>
                    <a:lnTo>
                      <a:pt x="704" y="1581"/>
                    </a:lnTo>
                    <a:lnTo>
                      <a:pt x="685" y="1581"/>
                    </a:lnTo>
                    <a:lnTo>
                      <a:pt x="667" y="1581"/>
                    </a:lnTo>
                    <a:lnTo>
                      <a:pt x="667" y="1562"/>
                    </a:lnTo>
                    <a:lnTo>
                      <a:pt x="647" y="1562"/>
                    </a:lnTo>
                    <a:lnTo>
                      <a:pt x="609" y="1542"/>
                    </a:lnTo>
                    <a:lnTo>
                      <a:pt x="609" y="1524"/>
                    </a:lnTo>
                    <a:lnTo>
                      <a:pt x="609" y="1505"/>
                    </a:lnTo>
                    <a:lnTo>
                      <a:pt x="609" y="1486"/>
                    </a:lnTo>
                    <a:lnTo>
                      <a:pt x="590" y="1486"/>
                    </a:lnTo>
                    <a:lnTo>
                      <a:pt x="590" y="1466"/>
                    </a:lnTo>
                    <a:lnTo>
                      <a:pt x="571" y="1466"/>
                    </a:lnTo>
                    <a:lnTo>
                      <a:pt x="495" y="1447"/>
                    </a:lnTo>
                    <a:lnTo>
                      <a:pt x="476" y="1447"/>
                    </a:lnTo>
                    <a:lnTo>
                      <a:pt x="476" y="1428"/>
                    </a:lnTo>
                    <a:lnTo>
                      <a:pt x="457" y="1428"/>
                    </a:lnTo>
                    <a:lnTo>
                      <a:pt x="457" y="1410"/>
                    </a:lnTo>
                    <a:lnTo>
                      <a:pt x="438" y="1410"/>
                    </a:lnTo>
                    <a:lnTo>
                      <a:pt x="381" y="1428"/>
                    </a:lnTo>
                    <a:lnTo>
                      <a:pt x="362" y="1428"/>
                    </a:lnTo>
                    <a:lnTo>
                      <a:pt x="342" y="1428"/>
                    </a:lnTo>
                    <a:lnTo>
                      <a:pt x="323" y="1428"/>
                    </a:lnTo>
                    <a:lnTo>
                      <a:pt x="323" y="1447"/>
                    </a:lnTo>
                    <a:lnTo>
                      <a:pt x="266" y="1466"/>
                    </a:lnTo>
                    <a:lnTo>
                      <a:pt x="266" y="1486"/>
                    </a:lnTo>
                    <a:lnTo>
                      <a:pt x="247" y="1505"/>
                    </a:lnTo>
                    <a:lnTo>
                      <a:pt x="247" y="1524"/>
                    </a:lnTo>
                    <a:lnTo>
                      <a:pt x="209" y="1524"/>
                    </a:lnTo>
                    <a:lnTo>
                      <a:pt x="152" y="1486"/>
                    </a:lnTo>
                    <a:lnTo>
                      <a:pt x="76" y="1466"/>
                    </a:lnTo>
                    <a:lnTo>
                      <a:pt x="57" y="1524"/>
                    </a:lnTo>
                    <a:lnTo>
                      <a:pt x="76" y="1524"/>
                    </a:lnTo>
                    <a:lnTo>
                      <a:pt x="76" y="1542"/>
                    </a:lnTo>
                    <a:lnTo>
                      <a:pt x="95" y="1542"/>
                    </a:lnTo>
                    <a:lnTo>
                      <a:pt x="114" y="1562"/>
                    </a:lnTo>
                    <a:lnTo>
                      <a:pt x="114" y="1581"/>
                    </a:lnTo>
                    <a:lnTo>
                      <a:pt x="114" y="1600"/>
                    </a:lnTo>
                    <a:lnTo>
                      <a:pt x="95" y="1619"/>
                    </a:lnTo>
                    <a:lnTo>
                      <a:pt x="76" y="1638"/>
                    </a:lnTo>
                    <a:lnTo>
                      <a:pt x="37" y="1638"/>
                    </a:lnTo>
                    <a:lnTo>
                      <a:pt x="37" y="1657"/>
                    </a:lnTo>
                    <a:lnTo>
                      <a:pt x="19" y="1657"/>
                    </a:lnTo>
                    <a:lnTo>
                      <a:pt x="0" y="1695"/>
                    </a:lnTo>
                    <a:lnTo>
                      <a:pt x="0" y="1714"/>
                    </a:lnTo>
                    <a:lnTo>
                      <a:pt x="0" y="1752"/>
                    </a:lnTo>
                    <a:lnTo>
                      <a:pt x="0" y="1771"/>
                    </a:lnTo>
                    <a:lnTo>
                      <a:pt x="19" y="1771"/>
                    </a:lnTo>
                    <a:lnTo>
                      <a:pt x="37" y="1790"/>
                    </a:lnTo>
                    <a:lnTo>
                      <a:pt x="57" y="1790"/>
                    </a:lnTo>
                    <a:lnTo>
                      <a:pt x="76" y="1771"/>
                    </a:lnTo>
                    <a:lnTo>
                      <a:pt x="95" y="1771"/>
                    </a:lnTo>
                    <a:lnTo>
                      <a:pt x="95" y="1752"/>
                    </a:lnTo>
                    <a:lnTo>
                      <a:pt x="114" y="1752"/>
                    </a:lnTo>
                    <a:lnTo>
                      <a:pt x="133" y="1752"/>
                    </a:lnTo>
                    <a:lnTo>
                      <a:pt x="152" y="1733"/>
                    </a:lnTo>
                    <a:lnTo>
                      <a:pt x="171" y="1733"/>
                    </a:lnTo>
                    <a:lnTo>
                      <a:pt x="190" y="1752"/>
                    </a:lnTo>
                    <a:lnTo>
                      <a:pt x="190" y="1771"/>
                    </a:lnTo>
                    <a:lnTo>
                      <a:pt x="171" y="1790"/>
                    </a:lnTo>
                    <a:lnTo>
                      <a:pt x="152" y="1847"/>
                    </a:lnTo>
                    <a:lnTo>
                      <a:pt x="152" y="1867"/>
                    </a:lnTo>
                    <a:lnTo>
                      <a:pt x="152" y="2000"/>
                    </a:lnTo>
                    <a:lnTo>
                      <a:pt x="152" y="2019"/>
                    </a:lnTo>
                    <a:lnTo>
                      <a:pt x="152" y="2038"/>
                    </a:lnTo>
                    <a:lnTo>
                      <a:pt x="171" y="2076"/>
                    </a:lnTo>
                    <a:lnTo>
                      <a:pt x="190" y="2095"/>
                    </a:lnTo>
                    <a:lnTo>
                      <a:pt x="190" y="2152"/>
                    </a:lnTo>
                    <a:lnTo>
                      <a:pt x="190" y="2171"/>
                    </a:lnTo>
                    <a:lnTo>
                      <a:pt x="171" y="2171"/>
                    </a:lnTo>
                    <a:lnTo>
                      <a:pt x="152" y="2171"/>
                    </a:lnTo>
                    <a:lnTo>
                      <a:pt x="114" y="2171"/>
                    </a:lnTo>
                    <a:lnTo>
                      <a:pt x="114" y="2190"/>
                    </a:lnTo>
                    <a:lnTo>
                      <a:pt x="95" y="2190"/>
                    </a:lnTo>
                    <a:lnTo>
                      <a:pt x="95" y="2209"/>
                    </a:lnTo>
                    <a:lnTo>
                      <a:pt x="95" y="2228"/>
                    </a:lnTo>
                    <a:lnTo>
                      <a:pt x="114" y="2248"/>
                    </a:lnTo>
                    <a:lnTo>
                      <a:pt x="133" y="2267"/>
                    </a:lnTo>
                    <a:lnTo>
                      <a:pt x="133" y="2285"/>
                    </a:lnTo>
                    <a:lnTo>
                      <a:pt x="152" y="2304"/>
                    </a:lnTo>
                    <a:lnTo>
                      <a:pt x="171" y="2324"/>
                    </a:lnTo>
                    <a:lnTo>
                      <a:pt x="171" y="2362"/>
                    </a:lnTo>
                    <a:lnTo>
                      <a:pt x="190" y="2362"/>
                    </a:lnTo>
                    <a:lnTo>
                      <a:pt x="190" y="2381"/>
                    </a:lnTo>
                    <a:lnTo>
                      <a:pt x="209" y="2381"/>
                    </a:lnTo>
                    <a:lnTo>
                      <a:pt x="228" y="2381"/>
                    </a:lnTo>
                    <a:lnTo>
                      <a:pt x="228" y="2362"/>
                    </a:lnTo>
                    <a:lnTo>
                      <a:pt x="228" y="2343"/>
                    </a:lnTo>
                    <a:lnTo>
                      <a:pt x="247" y="2324"/>
                    </a:lnTo>
                    <a:lnTo>
                      <a:pt x="266" y="2324"/>
                    </a:lnTo>
                    <a:lnTo>
                      <a:pt x="304" y="2324"/>
                    </a:lnTo>
                    <a:lnTo>
                      <a:pt x="323" y="2324"/>
                    </a:lnTo>
                    <a:lnTo>
                      <a:pt x="362" y="2324"/>
                    </a:lnTo>
                    <a:lnTo>
                      <a:pt x="381" y="2324"/>
                    </a:lnTo>
                    <a:lnTo>
                      <a:pt x="400" y="2324"/>
                    </a:lnTo>
                    <a:lnTo>
                      <a:pt x="418" y="2304"/>
                    </a:lnTo>
                    <a:lnTo>
                      <a:pt x="438" y="2285"/>
                    </a:lnTo>
                    <a:lnTo>
                      <a:pt x="457" y="2267"/>
                    </a:lnTo>
                    <a:lnTo>
                      <a:pt x="476" y="2267"/>
                    </a:lnTo>
                    <a:lnTo>
                      <a:pt x="495" y="2285"/>
                    </a:lnTo>
                    <a:lnTo>
                      <a:pt x="514" y="2285"/>
                    </a:lnTo>
                    <a:lnTo>
                      <a:pt x="533" y="2304"/>
                    </a:lnTo>
                    <a:lnTo>
                      <a:pt x="552" y="2304"/>
                    </a:lnTo>
                    <a:lnTo>
                      <a:pt x="571" y="2304"/>
                    </a:lnTo>
                    <a:lnTo>
                      <a:pt x="590" y="2324"/>
                    </a:lnTo>
                    <a:lnTo>
                      <a:pt x="590" y="2343"/>
                    </a:lnTo>
                    <a:lnTo>
                      <a:pt x="609" y="2343"/>
                    </a:lnTo>
                    <a:lnTo>
                      <a:pt x="609" y="2362"/>
                    </a:lnTo>
                    <a:lnTo>
                      <a:pt x="609" y="2400"/>
                    </a:lnTo>
                    <a:lnTo>
                      <a:pt x="628" y="2419"/>
                    </a:lnTo>
                    <a:lnTo>
                      <a:pt x="647" y="2438"/>
                    </a:lnTo>
                    <a:lnTo>
                      <a:pt x="647" y="2457"/>
                    </a:lnTo>
                    <a:lnTo>
                      <a:pt x="667" y="2457"/>
                    </a:lnTo>
                    <a:lnTo>
                      <a:pt x="685" y="2457"/>
                    </a:lnTo>
                    <a:lnTo>
                      <a:pt x="704" y="2438"/>
                    </a:lnTo>
                    <a:lnTo>
                      <a:pt x="723" y="2438"/>
                    </a:lnTo>
                    <a:lnTo>
                      <a:pt x="743" y="2438"/>
                    </a:lnTo>
                    <a:lnTo>
                      <a:pt x="743" y="2457"/>
                    </a:lnTo>
                    <a:lnTo>
                      <a:pt x="762" y="2476"/>
                    </a:lnTo>
                    <a:lnTo>
                      <a:pt x="762" y="2495"/>
                    </a:lnTo>
                    <a:lnTo>
                      <a:pt x="781" y="2514"/>
                    </a:lnTo>
                    <a:lnTo>
                      <a:pt x="799" y="2514"/>
                    </a:lnTo>
                    <a:lnTo>
                      <a:pt x="819" y="2514"/>
                    </a:lnTo>
                    <a:lnTo>
                      <a:pt x="838" y="2495"/>
                    </a:lnTo>
                    <a:lnTo>
                      <a:pt x="857" y="2495"/>
                    </a:lnTo>
                    <a:lnTo>
                      <a:pt x="876" y="2495"/>
                    </a:lnTo>
                    <a:lnTo>
                      <a:pt x="895" y="2476"/>
                    </a:lnTo>
                    <a:lnTo>
                      <a:pt x="914" y="2457"/>
                    </a:lnTo>
                    <a:lnTo>
                      <a:pt x="933" y="2476"/>
                    </a:lnTo>
                    <a:lnTo>
                      <a:pt x="952" y="2495"/>
                    </a:lnTo>
                    <a:lnTo>
                      <a:pt x="971" y="2495"/>
                    </a:lnTo>
                    <a:lnTo>
                      <a:pt x="1009" y="2495"/>
                    </a:lnTo>
                    <a:lnTo>
                      <a:pt x="1028" y="2476"/>
                    </a:lnTo>
                    <a:lnTo>
                      <a:pt x="1028" y="2457"/>
                    </a:lnTo>
                    <a:lnTo>
                      <a:pt x="1047" y="2457"/>
                    </a:lnTo>
                    <a:lnTo>
                      <a:pt x="1085" y="2419"/>
                    </a:lnTo>
                    <a:lnTo>
                      <a:pt x="1104" y="2419"/>
                    </a:lnTo>
                    <a:lnTo>
                      <a:pt x="1104" y="2438"/>
                    </a:lnTo>
                    <a:lnTo>
                      <a:pt x="1104" y="2457"/>
                    </a:lnTo>
                    <a:lnTo>
                      <a:pt x="1104" y="2476"/>
                    </a:lnTo>
                    <a:lnTo>
                      <a:pt x="1104" y="2495"/>
                    </a:lnTo>
                    <a:lnTo>
                      <a:pt x="1104" y="2514"/>
                    </a:lnTo>
                    <a:lnTo>
                      <a:pt x="1124" y="2514"/>
                    </a:lnTo>
                    <a:lnTo>
                      <a:pt x="1143" y="2514"/>
                    </a:lnTo>
                    <a:lnTo>
                      <a:pt x="1143" y="2495"/>
                    </a:lnTo>
                    <a:lnTo>
                      <a:pt x="1161" y="2495"/>
                    </a:lnTo>
                    <a:lnTo>
                      <a:pt x="1180" y="2476"/>
                    </a:lnTo>
                    <a:lnTo>
                      <a:pt x="1180" y="2495"/>
                    </a:lnTo>
                    <a:lnTo>
                      <a:pt x="1200" y="2514"/>
                    </a:lnTo>
                    <a:lnTo>
                      <a:pt x="1200" y="2552"/>
                    </a:lnTo>
                    <a:lnTo>
                      <a:pt x="1219" y="2552"/>
                    </a:lnTo>
                    <a:lnTo>
                      <a:pt x="1219" y="2571"/>
                    </a:lnTo>
                    <a:lnTo>
                      <a:pt x="1200" y="2590"/>
                    </a:lnTo>
                    <a:lnTo>
                      <a:pt x="1180" y="2590"/>
                    </a:lnTo>
                    <a:lnTo>
                      <a:pt x="1161" y="2609"/>
                    </a:lnTo>
                    <a:lnTo>
                      <a:pt x="1161" y="2629"/>
                    </a:lnTo>
                    <a:lnTo>
                      <a:pt x="1180" y="2647"/>
                    </a:lnTo>
                    <a:lnTo>
                      <a:pt x="1200" y="2666"/>
                    </a:lnTo>
                    <a:lnTo>
                      <a:pt x="1180" y="2685"/>
                    </a:lnTo>
                    <a:lnTo>
                      <a:pt x="1180" y="2705"/>
                    </a:lnTo>
                    <a:lnTo>
                      <a:pt x="1200" y="2724"/>
                    </a:lnTo>
                    <a:lnTo>
                      <a:pt x="1200" y="2743"/>
                    </a:lnTo>
                    <a:lnTo>
                      <a:pt x="1238" y="2761"/>
                    </a:lnTo>
                    <a:lnTo>
                      <a:pt x="1257" y="2838"/>
                    </a:lnTo>
                    <a:lnTo>
                      <a:pt x="1276" y="2838"/>
                    </a:lnTo>
                    <a:lnTo>
                      <a:pt x="1333" y="2857"/>
                    </a:lnTo>
                    <a:lnTo>
                      <a:pt x="1352" y="2876"/>
                    </a:lnTo>
                    <a:lnTo>
                      <a:pt x="1352" y="2895"/>
                    </a:lnTo>
                    <a:lnTo>
                      <a:pt x="1352" y="2914"/>
                    </a:lnTo>
                    <a:lnTo>
                      <a:pt x="1352" y="2933"/>
                    </a:lnTo>
                    <a:lnTo>
                      <a:pt x="1333" y="2933"/>
                    </a:lnTo>
                    <a:lnTo>
                      <a:pt x="1314" y="2952"/>
                    </a:lnTo>
                    <a:lnTo>
                      <a:pt x="1314" y="2971"/>
                    </a:lnTo>
                    <a:lnTo>
                      <a:pt x="1314" y="2990"/>
                    </a:lnTo>
                    <a:lnTo>
                      <a:pt x="1333" y="3047"/>
                    </a:lnTo>
                    <a:lnTo>
                      <a:pt x="1333" y="3066"/>
                    </a:lnTo>
                    <a:lnTo>
                      <a:pt x="1352" y="3105"/>
                    </a:lnTo>
                    <a:lnTo>
                      <a:pt x="1371" y="3124"/>
                    </a:lnTo>
                    <a:lnTo>
                      <a:pt x="1352" y="3142"/>
                    </a:lnTo>
                    <a:lnTo>
                      <a:pt x="1371" y="3162"/>
                    </a:lnTo>
                    <a:lnTo>
                      <a:pt x="1390" y="3219"/>
                    </a:lnTo>
                    <a:lnTo>
                      <a:pt x="1428" y="3352"/>
                    </a:lnTo>
                    <a:lnTo>
                      <a:pt x="1447" y="3391"/>
                    </a:lnTo>
                    <a:lnTo>
                      <a:pt x="1466" y="3409"/>
                    </a:lnTo>
                    <a:lnTo>
                      <a:pt x="1485" y="3428"/>
                    </a:lnTo>
                    <a:lnTo>
                      <a:pt x="1524" y="3486"/>
                    </a:lnTo>
                    <a:lnTo>
                      <a:pt x="1524" y="3505"/>
                    </a:lnTo>
                    <a:lnTo>
                      <a:pt x="1542" y="3505"/>
                    </a:lnTo>
                    <a:lnTo>
                      <a:pt x="1581" y="3562"/>
                    </a:lnTo>
                    <a:lnTo>
                      <a:pt x="1638" y="3619"/>
                    </a:lnTo>
                    <a:lnTo>
                      <a:pt x="1657" y="3619"/>
                    </a:lnTo>
                    <a:lnTo>
                      <a:pt x="1676" y="3638"/>
                    </a:lnTo>
                    <a:lnTo>
                      <a:pt x="1676" y="3657"/>
                    </a:lnTo>
                    <a:lnTo>
                      <a:pt x="1676" y="3676"/>
                    </a:lnTo>
                    <a:lnTo>
                      <a:pt x="1676" y="3695"/>
                    </a:lnTo>
                    <a:lnTo>
                      <a:pt x="1695" y="3695"/>
                    </a:lnTo>
                    <a:lnTo>
                      <a:pt x="1714" y="3695"/>
                    </a:lnTo>
                    <a:lnTo>
                      <a:pt x="1733" y="3695"/>
                    </a:lnTo>
                    <a:lnTo>
                      <a:pt x="1752" y="3714"/>
                    </a:lnTo>
                    <a:lnTo>
                      <a:pt x="1790" y="3714"/>
                    </a:lnTo>
                    <a:lnTo>
                      <a:pt x="1809" y="3733"/>
                    </a:lnTo>
                    <a:lnTo>
                      <a:pt x="1828" y="3733"/>
                    </a:lnTo>
                    <a:lnTo>
                      <a:pt x="1847" y="3752"/>
                    </a:lnTo>
                    <a:lnTo>
                      <a:pt x="1905" y="3828"/>
                    </a:lnTo>
                    <a:lnTo>
                      <a:pt x="2000" y="3943"/>
                    </a:lnTo>
                    <a:lnTo>
                      <a:pt x="2019" y="3962"/>
                    </a:lnTo>
                    <a:lnTo>
                      <a:pt x="2019" y="4000"/>
                    </a:lnTo>
                    <a:lnTo>
                      <a:pt x="2038" y="4000"/>
                    </a:lnTo>
                    <a:lnTo>
                      <a:pt x="2038" y="4019"/>
                    </a:lnTo>
                    <a:lnTo>
                      <a:pt x="2057" y="4038"/>
                    </a:lnTo>
                    <a:lnTo>
                      <a:pt x="2076" y="4057"/>
                    </a:lnTo>
                    <a:lnTo>
                      <a:pt x="2076" y="4076"/>
                    </a:lnTo>
                    <a:lnTo>
                      <a:pt x="2057" y="4095"/>
                    </a:lnTo>
                    <a:lnTo>
                      <a:pt x="2038" y="4076"/>
                    </a:lnTo>
                    <a:lnTo>
                      <a:pt x="2019" y="4057"/>
                    </a:lnTo>
                    <a:lnTo>
                      <a:pt x="2000" y="4038"/>
                    </a:lnTo>
                    <a:lnTo>
                      <a:pt x="2000" y="4057"/>
                    </a:lnTo>
                    <a:lnTo>
                      <a:pt x="1981" y="4095"/>
                    </a:lnTo>
                    <a:lnTo>
                      <a:pt x="1962" y="4095"/>
                    </a:lnTo>
                    <a:lnTo>
                      <a:pt x="1923" y="4114"/>
                    </a:lnTo>
                    <a:lnTo>
                      <a:pt x="1905" y="4133"/>
                    </a:lnTo>
                    <a:lnTo>
                      <a:pt x="1886" y="4152"/>
                    </a:lnTo>
                    <a:lnTo>
                      <a:pt x="1905" y="4171"/>
                    </a:lnTo>
                    <a:lnTo>
                      <a:pt x="1923" y="4190"/>
                    </a:lnTo>
                    <a:lnTo>
                      <a:pt x="1942" y="4190"/>
                    </a:lnTo>
                    <a:lnTo>
                      <a:pt x="1962" y="4190"/>
                    </a:lnTo>
                    <a:lnTo>
                      <a:pt x="1962" y="4171"/>
                    </a:lnTo>
                    <a:lnTo>
                      <a:pt x="1981" y="4171"/>
                    </a:lnTo>
                    <a:lnTo>
                      <a:pt x="1981" y="4152"/>
                    </a:lnTo>
                    <a:lnTo>
                      <a:pt x="2000" y="4152"/>
                    </a:lnTo>
                    <a:lnTo>
                      <a:pt x="2000" y="4171"/>
                    </a:lnTo>
                    <a:lnTo>
                      <a:pt x="2000" y="4190"/>
                    </a:lnTo>
                    <a:lnTo>
                      <a:pt x="1981" y="4229"/>
                    </a:lnTo>
                    <a:lnTo>
                      <a:pt x="1962" y="4248"/>
                    </a:lnTo>
                    <a:lnTo>
                      <a:pt x="1942" y="4266"/>
                    </a:lnTo>
                    <a:lnTo>
                      <a:pt x="1942" y="4285"/>
                    </a:lnTo>
                    <a:lnTo>
                      <a:pt x="1942" y="4305"/>
                    </a:lnTo>
                    <a:lnTo>
                      <a:pt x="1923" y="4305"/>
                    </a:lnTo>
                    <a:lnTo>
                      <a:pt x="1923" y="4324"/>
                    </a:lnTo>
                    <a:lnTo>
                      <a:pt x="1942" y="4324"/>
                    </a:lnTo>
                    <a:lnTo>
                      <a:pt x="1942" y="4343"/>
                    </a:lnTo>
                    <a:lnTo>
                      <a:pt x="1942" y="4362"/>
                    </a:lnTo>
                    <a:lnTo>
                      <a:pt x="1942" y="4381"/>
                    </a:lnTo>
                    <a:lnTo>
                      <a:pt x="1923" y="4381"/>
                    </a:lnTo>
                    <a:lnTo>
                      <a:pt x="1905" y="4381"/>
                    </a:lnTo>
                    <a:lnTo>
                      <a:pt x="1886" y="4381"/>
                    </a:lnTo>
                    <a:lnTo>
                      <a:pt x="1866" y="4400"/>
                    </a:lnTo>
                    <a:lnTo>
                      <a:pt x="1886" y="4438"/>
                    </a:lnTo>
                    <a:lnTo>
                      <a:pt x="1923" y="4457"/>
                    </a:lnTo>
                    <a:lnTo>
                      <a:pt x="1923" y="4476"/>
                    </a:lnTo>
                    <a:lnTo>
                      <a:pt x="1923" y="4495"/>
                    </a:lnTo>
                    <a:lnTo>
                      <a:pt x="1942" y="4514"/>
                    </a:lnTo>
                    <a:lnTo>
                      <a:pt x="1942" y="4533"/>
                    </a:lnTo>
                    <a:lnTo>
                      <a:pt x="1962" y="4552"/>
                    </a:lnTo>
                    <a:lnTo>
                      <a:pt x="2076" y="4533"/>
                    </a:lnTo>
                    <a:lnTo>
                      <a:pt x="2114" y="4533"/>
                    </a:lnTo>
                    <a:lnTo>
                      <a:pt x="2152" y="4571"/>
                    </a:lnTo>
                    <a:lnTo>
                      <a:pt x="2190" y="4590"/>
                    </a:lnTo>
                    <a:lnTo>
                      <a:pt x="2228" y="4571"/>
                    </a:lnTo>
                    <a:lnTo>
                      <a:pt x="2247" y="4552"/>
                    </a:lnTo>
                    <a:lnTo>
                      <a:pt x="2228" y="4533"/>
                    </a:lnTo>
                    <a:lnTo>
                      <a:pt x="2228" y="4514"/>
                    </a:lnTo>
                    <a:lnTo>
                      <a:pt x="2228" y="4495"/>
                    </a:lnTo>
                    <a:lnTo>
                      <a:pt x="2228" y="4476"/>
                    </a:lnTo>
                    <a:lnTo>
                      <a:pt x="2209" y="4457"/>
                    </a:lnTo>
                    <a:lnTo>
                      <a:pt x="2190" y="4457"/>
                    </a:lnTo>
                    <a:lnTo>
                      <a:pt x="2190" y="4438"/>
                    </a:lnTo>
                    <a:lnTo>
                      <a:pt x="2190" y="4400"/>
                    </a:lnTo>
                    <a:lnTo>
                      <a:pt x="2190" y="4381"/>
                    </a:lnTo>
                    <a:lnTo>
                      <a:pt x="2171" y="4324"/>
                    </a:lnTo>
                    <a:lnTo>
                      <a:pt x="2171" y="4285"/>
                    </a:lnTo>
                    <a:lnTo>
                      <a:pt x="2171" y="4266"/>
                    </a:lnTo>
                    <a:lnTo>
                      <a:pt x="2171" y="4248"/>
                    </a:lnTo>
                    <a:lnTo>
                      <a:pt x="2171" y="4229"/>
                    </a:lnTo>
                    <a:lnTo>
                      <a:pt x="2190" y="4209"/>
                    </a:lnTo>
                    <a:lnTo>
                      <a:pt x="2209" y="4209"/>
                    </a:lnTo>
                    <a:lnTo>
                      <a:pt x="2228" y="4229"/>
                    </a:lnTo>
                    <a:lnTo>
                      <a:pt x="2247" y="4229"/>
                    </a:lnTo>
                    <a:lnTo>
                      <a:pt x="2267" y="4209"/>
                    </a:lnTo>
                    <a:lnTo>
                      <a:pt x="2285" y="4209"/>
                    </a:lnTo>
                    <a:lnTo>
                      <a:pt x="2304" y="4209"/>
                    </a:lnTo>
                    <a:lnTo>
                      <a:pt x="2362" y="4248"/>
                    </a:lnTo>
                    <a:lnTo>
                      <a:pt x="2381" y="4248"/>
                    </a:lnTo>
                    <a:lnTo>
                      <a:pt x="2399" y="4248"/>
                    </a:lnTo>
                    <a:lnTo>
                      <a:pt x="2399" y="4229"/>
                    </a:lnTo>
                    <a:lnTo>
                      <a:pt x="2399" y="4209"/>
                    </a:lnTo>
                    <a:lnTo>
                      <a:pt x="2399" y="4190"/>
                    </a:lnTo>
                    <a:lnTo>
                      <a:pt x="2381" y="4171"/>
                    </a:lnTo>
                    <a:lnTo>
                      <a:pt x="2362" y="4171"/>
                    </a:lnTo>
                    <a:lnTo>
                      <a:pt x="2362" y="4152"/>
                    </a:lnTo>
                    <a:lnTo>
                      <a:pt x="2362" y="4133"/>
                    </a:lnTo>
                    <a:lnTo>
                      <a:pt x="2399" y="4133"/>
                    </a:lnTo>
                    <a:lnTo>
                      <a:pt x="2399" y="4114"/>
                    </a:lnTo>
                    <a:lnTo>
                      <a:pt x="2381" y="4095"/>
                    </a:lnTo>
                    <a:lnTo>
                      <a:pt x="2362" y="4095"/>
                    </a:lnTo>
                    <a:lnTo>
                      <a:pt x="2362" y="4076"/>
                    </a:lnTo>
                    <a:lnTo>
                      <a:pt x="2343" y="4057"/>
                    </a:lnTo>
                    <a:lnTo>
                      <a:pt x="2343" y="4038"/>
                    </a:lnTo>
                    <a:lnTo>
                      <a:pt x="2362" y="4038"/>
                    </a:lnTo>
                    <a:lnTo>
                      <a:pt x="2362" y="4019"/>
                    </a:lnTo>
                    <a:lnTo>
                      <a:pt x="2381" y="4038"/>
                    </a:lnTo>
                    <a:lnTo>
                      <a:pt x="2399" y="4038"/>
                    </a:lnTo>
                    <a:lnTo>
                      <a:pt x="2399" y="4057"/>
                    </a:lnTo>
                    <a:lnTo>
                      <a:pt x="2419" y="4057"/>
                    </a:lnTo>
                    <a:lnTo>
                      <a:pt x="2419" y="4076"/>
                    </a:lnTo>
                    <a:lnTo>
                      <a:pt x="2438" y="4095"/>
                    </a:lnTo>
                    <a:lnTo>
                      <a:pt x="2495" y="4076"/>
                    </a:lnTo>
                    <a:lnTo>
                      <a:pt x="2514" y="4076"/>
                    </a:lnTo>
                    <a:lnTo>
                      <a:pt x="2533" y="4076"/>
                    </a:lnTo>
                    <a:lnTo>
                      <a:pt x="2552" y="4076"/>
                    </a:lnTo>
                    <a:lnTo>
                      <a:pt x="2571" y="4133"/>
                    </a:lnTo>
                    <a:lnTo>
                      <a:pt x="2590" y="4133"/>
                    </a:lnTo>
                    <a:lnTo>
                      <a:pt x="2590" y="4152"/>
                    </a:lnTo>
                    <a:lnTo>
                      <a:pt x="2571" y="4152"/>
                    </a:lnTo>
                    <a:lnTo>
                      <a:pt x="2552" y="4152"/>
                    </a:lnTo>
                    <a:lnTo>
                      <a:pt x="2552" y="4133"/>
                    </a:lnTo>
                    <a:lnTo>
                      <a:pt x="2533" y="4133"/>
                    </a:lnTo>
                    <a:lnTo>
                      <a:pt x="2533" y="4152"/>
                    </a:lnTo>
                    <a:lnTo>
                      <a:pt x="2533" y="4171"/>
                    </a:lnTo>
                    <a:lnTo>
                      <a:pt x="2571" y="4190"/>
                    </a:lnTo>
                    <a:lnTo>
                      <a:pt x="2571" y="4209"/>
                    </a:lnTo>
                    <a:lnTo>
                      <a:pt x="2552" y="4209"/>
                    </a:lnTo>
                    <a:lnTo>
                      <a:pt x="2533" y="4209"/>
                    </a:lnTo>
                    <a:lnTo>
                      <a:pt x="2533" y="4229"/>
                    </a:lnTo>
                    <a:lnTo>
                      <a:pt x="2590" y="4248"/>
                    </a:lnTo>
                    <a:lnTo>
                      <a:pt x="2609" y="4266"/>
                    </a:lnTo>
                    <a:lnTo>
                      <a:pt x="2609" y="4248"/>
                    </a:lnTo>
                    <a:lnTo>
                      <a:pt x="2628" y="4266"/>
                    </a:lnTo>
                    <a:lnTo>
                      <a:pt x="2648" y="4266"/>
                    </a:lnTo>
                    <a:lnTo>
                      <a:pt x="2648" y="4324"/>
                    </a:lnTo>
                    <a:lnTo>
                      <a:pt x="2648" y="4343"/>
                    </a:lnTo>
                    <a:lnTo>
                      <a:pt x="2666" y="4343"/>
                    </a:lnTo>
                    <a:lnTo>
                      <a:pt x="2666" y="4362"/>
                    </a:lnTo>
                    <a:lnTo>
                      <a:pt x="2685" y="4362"/>
                    </a:lnTo>
                    <a:lnTo>
                      <a:pt x="2704" y="4324"/>
                    </a:lnTo>
                    <a:lnTo>
                      <a:pt x="2724" y="4324"/>
                    </a:lnTo>
                    <a:lnTo>
                      <a:pt x="2743" y="4305"/>
                    </a:lnTo>
                    <a:lnTo>
                      <a:pt x="2780" y="4305"/>
                    </a:lnTo>
                    <a:lnTo>
                      <a:pt x="2800" y="4305"/>
                    </a:lnTo>
                    <a:lnTo>
                      <a:pt x="2800" y="4285"/>
                    </a:lnTo>
                    <a:lnTo>
                      <a:pt x="2800" y="4248"/>
                    </a:lnTo>
                    <a:lnTo>
                      <a:pt x="2780" y="4229"/>
                    </a:lnTo>
                    <a:lnTo>
                      <a:pt x="2780" y="4209"/>
                    </a:lnTo>
                    <a:lnTo>
                      <a:pt x="2800" y="4190"/>
                    </a:lnTo>
                    <a:lnTo>
                      <a:pt x="2819" y="4171"/>
                    </a:lnTo>
                    <a:lnTo>
                      <a:pt x="2838" y="4171"/>
                    </a:lnTo>
                    <a:lnTo>
                      <a:pt x="2838" y="4152"/>
                    </a:lnTo>
                    <a:lnTo>
                      <a:pt x="2857" y="4152"/>
                    </a:lnTo>
                    <a:lnTo>
                      <a:pt x="2857" y="4133"/>
                    </a:lnTo>
                    <a:lnTo>
                      <a:pt x="2876" y="4133"/>
                    </a:lnTo>
                    <a:lnTo>
                      <a:pt x="2895" y="4114"/>
                    </a:lnTo>
                    <a:lnTo>
                      <a:pt x="2914" y="4114"/>
                    </a:lnTo>
                    <a:lnTo>
                      <a:pt x="2933" y="4095"/>
                    </a:lnTo>
                    <a:lnTo>
                      <a:pt x="2971" y="4057"/>
                    </a:lnTo>
                    <a:lnTo>
                      <a:pt x="2971" y="4019"/>
                    </a:lnTo>
                    <a:lnTo>
                      <a:pt x="2990" y="4019"/>
                    </a:lnTo>
                    <a:lnTo>
                      <a:pt x="2990" y="4000"/>
                    </a:lnTo>
                    <a:lnTo>
                      <a:pt x="3029" y="3981"/>
                    </a:lnTo>
                    <a:lnTo>
                      <a:pt x="3047" y="3981"/>
                    </a:lnTo>
                    <a:lnTo>
                      <a:pt x="3066" y="3981"/>
                    </a:lnTo>
                    <a:lnTo>
                      <a:pt x="3066" y="4000"/>
                    </a:lnTo>
                    <a:lnTo>
                      <a:pt x="3085" y="4019"/>
                    </a:lnTo>
                    <a:lnTo>
                      <a:pt x="3105" y="4038"/>
                    </a:lnTo>
                    <a:lnTo>
                      <a:pt x="3143" y="4076"/>
                    </a:lnTo>
                    <a:lnTo>
                      <a:pt x="3161" y="4095"/>
                    </a:lnTo>
                    <a:lnTo>
                      <a:pt x="3161" y="4114"/>
                    </a:lnTo>
                    <a:lnTo>
                      <a:pt x="3161" y="4133"/>
                    </a:lnTo>
                    <a:lnTo>
                      <a:pt x="3143" y="4229"/>
                    </a:lnTo>
                    <a:lnTo>
                      <a:pt x="3143" y="4248"/>
                    </a:lnTo>
                    <a:lnTo>
                      <a:pt x="3143" y="4266"/>
                    </a:lnTo>
                    <a:lnTo>
                      <a:pt x="3143" y="4305"/>
                    </a:lnTo>
                    <a:lnTo>
                      <a:pt x="3161" y="4324"/>
                    </a:lnTo>
                    <a:lnTo>
                      <a:pt x="3161" y="4343"/>
                    </a:lnTo>
                    <a:lnTo>
                      <a:pt x="3161" y="4362"/>
                    </a:lnTo>
                    <a:lnTo>
                      <a:pt x="3161" y="4381"/>
                    </a:lnTo>
                    <a:lnTo>
                      <a:pt x="3161" y="4400"/>
                    </a:lnTo>
                    <a:lnTo>
                      <a:pt x="3161" y="4419"/>
                    </a:lnTo>
                    <a:lnTo>
                      <a:pt x="3181" y="4438"/>
                    </a:lnTo>
                    <a:lnTo>
                      <a:pt x="3161" y="4457"/>
                    </a:lnTo>
                    <a:lnTo>
                      <a:pt x="3181" y="4514"/>
                    </a:lnTo>
                    <a:lnTo>
                      <a:pt x="3161" y="4533"/>
                    </a:lnTo>
                    <a:lnTo>
                      <a:pt x="3143" y="4571"/>
                    </a:lnTo>
                    <a:lnTo>
                      <a:pt x="3143" y="4590"/>
                    </a:lnTo>
                    <a:lnTo>
                      <a:pt x="3124" y="4686"/>
                    </a:lnTo>
                    <a:lnTo>
                      <a:pt x="3124" y="4705"/>
                    </a:lnTo>
                    <a:lnTo>
                      <a:pt x="3124" y="4724"/>
                    </a:lnTo>
                    <a:lnTo>
                      <a:pt x="3143" y="4724"/>
                    </a:lnTo>
                    <a:lnTo>
                      <a:pt x="3143" y="4742"/>
                    </a:lnTo>
                    <a:lnTo>
                      <a:pt x="3124" y="4762"/>
                    </a:lnTo>
                    <a:lnTo>
                      <a:pt x="3105" y="4762"/>
                    </a:lnTo>
                    <a:lnTo>
                      <a:pt x="3105" y="4781"/>
                    </a:lnTo>
                    <a:lnTo>
                      <a:pt x="3124" y="4781"/>
                    </a:lnTo>
                    <a:lnTo>
                      <a:pt x="3124" y="4800"/>
                    </a:lnTo>
                    <a:lnTo>
                      <a:pt x="3161" y="4781"/>
                    </a:lnTo>
                    <a:lnTo>
                      <a:pt x="3219" y="4781"/>
                    </a:lnTo>
                    <a:lnTo>
                      <a:pt x="3219" y="4762"/>
                    </a:lnTo>
                    <a:lnTo>
                      <a:pt x="3238" y="4724"/>
                    </a:lnTo>
                    <a:lnTo>
                      <a:pt x="3257" y="4705"/>
                    </a:lnTo>
                    <a:lnTo>
                      <a:pt x="3276" y="4705"/>
                    </a:lnTo>
                    <a:lnTo>
                      <a:pt x="3333" y="4686"/>
                    </a:lnTo>
                    <a:lnTo>
                      <a:pt x="3352" y="4686"/>
                    </a:lnTo>
                    <a:lnTo>
                      <a:pt x="3333" y="4666"/>
                    </a:lnTo>
                    <a:lnTo>
                      <a:pt x="3295" y="4647"/>
                    </a:lnTo>
                    <a:lnTo>
                      <a:pt x="3295" y="4628"/>
                    </a:lnTo>
                    <a:lnTo>
                      <a:pt x="3276" y="4628"/>
                    </a:lnTo>
                    <a:lnTo>
                      <a:pt x="3295" y="4590"/>
                    </a:lnTo>
                    <a:lnTo>
                      <a:pt x="3314" y="4590"/>
                    </a:lnTo>
                    <a:lnTo>
                      <a:pt x="3333" y="4590"/>
                    </a:lnTo>
                    <a:lnTo>
                      <a:pt x="3371" y="4610"/>
                    </a:lnTo>
                    <a:lnTo>
                      <a:pt x="3390" y="4610"/>
                    </a:lnTo>
                    <a:lnTo>
                      <a:pt x="3409" y="4610"/>
                    </a:lnTo>
                    <a:lnTo>
                      <a:pt x="3428" y="4610"/>
                    </a:lnTo>
                    <a:lnTo>
                      <a:pt x="3447" y="4590"/>
                    </a:lnTo>
                    <a:lnTo>
                      <a:pt x="3466" y="4590"/>
                    </a:lnTo>
                    <a:lnTo>
                      <a:pt x="3466" y="4610"/>
                    </a:lnTo>
                    <a:lnTo>
                      <a:pt x="3486" y="4610"/>
                    </a:lnTo>
                    <a:lnTo>
                      <a:pt x="3505" y="4590"/>
                    </a:lnTo>
                    <a:lnTo>
                      <a:pt x="3523" y="4590"/>
                    </a:lnTo>
                    <a:lnTo>
                      <a:pt x="3523" y="4610"/>
                    </a:lnTo>
                    <a:lnTo>
                      <a:pt x="3542" y="4610"/>
                    </a:lnTo>
                    <a:lnTo>
                      <a:pt x="3562" y="4590"/>
                    </a:lnTo>
                    <a:lnTo>
                      <a:pt x="3600" y="4590"/>
                    </a:lnTo>
                    <a:lnTo>
                      <a:pt x="3638" y="4571"/>
                    </a:lnTo>
                    <a:lnTo>
                      <a:pt x="3638" y="4552"/>
                    </a:lnTo>
                    <a:lnTo>
                      <a:pt x="3657" y="4552"/>
                    </a:lnTo>
                    <a:lnTo>
                      <a:pt x="3676" y="4552"/>
                    </a:lnTo>
                    <a:lnTo>
                      <a:pt x="3676" y="4533"/>
                    </a:lnTo>
                    <a:lnTo>
                      <a:pt x="3695" y="4533"/>
                    </a:lnTo>
                    <a:lnTo>
                      <a:pt x="3752" y="4514"/>
                    </a:lnTo>
                    <a:lnTo>
                      <a:pt x="3790" y="4476"/>
                    </a:lnTo>
                    <a:lnTo>
                      <a:pt x="3809" y="4476"/>
                    </a:lnTo>
                    <a:lnTo>
                      <a:pt x="3828" y="4476"/>
                    </a:lnTo>
                    <a:lnTo>
                      <a:pt x="3847" y="4476"/>
                    </a:lnTo>
                    <a:lnTo>
                      <a:pt x="3867" y="4476"/>
                    </a:lnTo>
                    <a:lnTo>
                      <a:pt x="3867" y="4438"/>
                    </a:lnTo>
                    <a:lnTo>
                      <a:pt x="3886" y="4419"/>
                    </a:lnTo>
                    <a:lnTo>
                      <a:pt x="3886" y="4400"/>
                    </a:lnTo>
                    <a:lnTo>
                      <a:pt x="3923" y="4381"/>
                    </a:lnTo>
                    <a:lnTo>
                      <a:pt x="3923" y="4362"/>
                    </a:lnTo>
                    <a:lnTo>
                      <a:pt x="3904" y="4324"/>
                    </a:lnTo>
                    <a:lnTo>
                      <a:pt x="3886" y="4285"/>
                    </a:lnTo>
                    <a:lnTo>
                      <a:pt x="3867" y="4266"/>
                    </a:lnTo>
                    <a:lnTo>
                      <a:pt x="3847" y="4248"/>
                    </a:lnTo>
                    <a:lnTo>
                      <a:pt x="3847" y="4209"/>
                    </a:lnTo>
                    <a:lnTo>
                      <a:pt x="3847" y="4171"/>
                    </a:lnTo>
                    <a:lnTo>
                      <a:pt x="3847" y="4152"/>
                    </a:lnTo>
                    <a:lnTo>
                      <a:pt x="3886" y="4190"/>
                    </a:lnTo>
                    <a:lnTo>
                      <a:pt x="3886" y="4133"/>
                    </a:lnTo>
                    <a:lnTo>
                      <a:pt x="3886" y="4095"/>
                    </a:lnTo>
                    <a:lnTo>
                      <a:pt x="3886" y="4076"/>
                    </a:lnTo>
                    <a:lnTo>
                      <a:pt x="3943" y="4057"/>
                    </a:lnTo>
                    <a:lnTo>
                      <a:pt x="3923" y="4038"/>
                    </a:lnTo>
                    <a:lnTo>
                      <a:pt x="3886" y="4038"/>
                    </a:lnTo>
                    <a:lnTo>
                      <a:pt x="3886" y="4019"/>
                    </a:lnTo>
                    <a:lnTo>
                      <a:pt x="3904" y="4019"/>
                    </a:lnTo>
                    <a:lnTo>
                      <a:pt x="3904" y="4000"/>
                    </a:lnTo>
                    <a:lnTo>
                      <a:pt x="3923" y="4000"/>
                    </a:lnTo>
                    <a:lnTo>
                      <a:pt x="3923" y="3981"/>
                    </a:lnTo>
                    <a:lnTo>
                      <a:pt x="3923" y="3962"/>
                    </a:lnTo>
                    <a:lnTo>
                      <a:pt x="3943" y="3962"/>
                    </a:lnTo>
                    <a:lnTo>
                      <a:pt x="3923" y="3943"/>
                    </a:lnTo>
                    <a:lnTo>
                      <a:pt x="3886" y="3943"/>
                    </a:lnTo>
                    <a:lnTo>
                      <a:pt x="3867" y="3943"/>
                    </a:lnTo>
                    <a:lnTo>
                      <a:pt x="3867" y="3924"/>
                    </a:lnTo>
                    <a:lnTo>
                      <a:pt x="3867" y="3904"/>
                    </a:lnTo>
                    <a:lnTo>
                      <a:pt x="3867" y="3885"/>
                    </a:lnTo>
                    <a:lnTo>
                      <a:pt x="3847" y="3867"/>
                    </a:lnTo>
                    <a:lnTo>
                      <a:pt x="3847" y="3828"/>
                    </a:lnTo>
                    <a:lnTo>
                      <a:pt x="3886" y="3752"/>
                    </a:lnTo>
                    <a:lnTo>
                      <a:pt x="3847" y="3752"/>
                    </a:lnTo>
                    <a:lnTo>
                      <a:pt x="3847" y="3695"/>
                    </a:lnTo>
                    <a:lnTo>
                      <a:pt x="3828" y="3695"/>
                    </a:lnTo>
                    <a:lnTo>
                      <a:pt x="3809" y="3695"/>
                    </a:lnTo>
                    <a:lnTo>
                      <a:pt x="3790" y="3695"/>
                    </a:lnTo>
                    <a:lnTo>
                      <a:pt x="3790" y="3676"/>
                    </a:lnTo>
                    <a:lnTo>
                      <a:pt x="3771" y="3657"/>
                    </a:lnTo>
                    <a:lnTo>
                      <a:pt x="3771" y="3638"/>
                    </a:lnTo>
                    <a:lnTo>
                      <a:pt x="3752" y="3638"/>
                    </a:lnTo>
                    <a:lnTo>
                      <a:pt x="3733" y="3657"/>
                    </a:lnTo>
                    <a:lnTo>
                      <a:pt x="3733" y="3638"/>
                    </a:lnTo>
                    <a:lnTo>
                      <a:pt x="3733" y="3619"/>
                    </a:lnTo>
                    <a:lnTo>
                      <a:pt x="3714" y="3600"/>
                    </a:lnTo>
                    <a:lnTo>
                      <a:pt x="3695" y="3600"/>
                    </a:lnTo>
                    <a:lnTo>
                      <a:pt x="3676" y="3600"/>
                    </a:lnTo>
                    <a:lnTo>
                      <a:pt x="3676" y="3581"/>
                    </a:lnTo>
                    <a:lnTo>
                      <a:pt x="3657" y="3562"/>
                    </a:lnTo>
                    <a:lnTo>
                      <a:pt x="3581" y="3581"/>
                    </a:lnTo>
                    <a:lnTo>
                      <a:pt x="3562" y="3600"/>
                    </a:lnTo>
                    <a:lnTo>
                      <a:pt x="3542" y="3619"/>
                    </a:lnTo>
                    <a:lnTo>
                      <a:pt x="3523" y="3619"/>
                    </a:lnTo>
                    <a:lnTo>
                      <a:pt x="3542" y="3638"/>
                    </a:lnTo>
                    <a:lnTo>
                      <a:pt x="3542" y="3657"/>
                    </a:lnTo>
                    <a:lnTo>
                      <a:pt x="3542" y="3676"/>
                    </a:lnTo>
                    <a:lnTo>
                      <a:pt x="3523" y="3676"/>
                    </a:lnTo>
                    <a:lnTo>
                      <a:pt x="3486" y="3695"/>
                    </a:lnTo>
                    <a:lnTo>
                      <a:pt x="3447" y="3676"/>
                    </a:lnTo>
                    <a:lnTo>
                      <a:pt x="3428" y="3657"/>
                    </a:lnTo>
                    <a:lnTo>
                      <a:pt x="3390" y="3638"/>
                    </a:lnTo>
                    <a:lnTo>
                      <a:pt x="3371" y="3638"/>
                    </a:lnTo>
                    <a:lnTo>
                      <a:pt x="3371" y="3619"/>
                    </a:lnTo>
                    <a:lnTo>
                      <a:pt x="3352" y="3600"/>
                    </a:lnTo>
                    <a:lnTo>
                      <a:pt x="3352" y="3562"/>
                    </a:lnTo>
                    <a:lnTo>
                      <a:pt x="3333" y="3562"/>
                    </a:lnTo>
                    <a:lnTo>
                      <a:pt x="3333" y="3543"/>
                    </a:lnTo>
                    <a:lnTo>
                      <a:pt x="3257" y="3505"/>
                    </a:lnTo>
                    <a:lnTo>
                      <a:pt x="3238" y="3505"/>
                    </a:lnTo>
                    <a:lnTo>
                      <a:pt x="3219" y="3523"/>
                    </a:lnTo>
                    <a:lnTo>
                      <a:pt x="3219" y="3543"/>
                    </a:lnTo>
                    <a:lnTo>
                      <a:pt x="3200" y="3543"/>
                    </a:lnTo>
                    <a:lnTo>
                      <a:pt x="3124" y="3562"/>
                    </a:lnTo>
                    <a:lnTo>
                      <a:pt x="3085" y="3562"/>
                    </a:lnTo>
                    <a:lnTo>
                      <a:pt x="3085" y="3543"/>
                    </a:lnTo>
                    <a:lnTo>
                      <a:pt x="3066" y="3543"/>
                    </a:lnTo>
                    <a:lnTo>
                      <a:pt x="3066" y="3523"/>
                    </a:lnTo>
                    <a:lnTo>
                      <a:pt x="3047" y="3505"/>
                    </a:lnTo>
                    <a:lnTo>
                      <a:pt x="3029" y="3486"/>
                    </a:lnTo>
                    <a:lnTo>
                      <a:pt x="3029" y="3467"/>
                    </a:lnTo>
                    <a:lnTo>
                      <a:pt x="3066" y="3447"/>
                    </a:lnTo>
                    <a:lnTo>
                      <a:pt x="3066" y="3409"/>
                    </a:lnTo>
                    <a:lnTo>
                      <a:pt x="3085" y="3409"/>
                    </a:lnTo>
                    <a:lnTo>
                      <a:pt x="3105" y="3409"/>
                    </a:lnTo>
                    <a:lnTo>
                      <a:pt x="3124" y="3391"/>
                    </a:lnTo>
                    <a:lnTo>
                      <a:pt x="3143" y="3391"/>
                    </a:lnTo>
                    <a:lnTo>
                      <a:pt x="3143" y="3352"/>
                    </a:lnTo>
                    <a:lnTo>
                      <a:pt x="3161" y="3333"/>
                    </a:lnTo>
                    <a:lnTo>
                      <a:pt x="3181" y="3314"/>
                    </a:lnTo>
                    <a:lnTo>
                      <a:pt x="3181" y="3295"/>
                    </a:lnTo>
                    <a:lnTo>
                      <a:pt x="3161" y="3276"/>
                    </a:lnTo>
                    <a:lnTo>
                      <a:pt x="3161" y="3257"/>
                    </a:lnTo>
                    <a:lnTo>
                      <a:pt x="3161" y="3238"/>
                    </a:lnTo>
                    <a:lnTo>
                      <a:pt x="3161" y="3162"/>
                    </a:lnTo>
                    <a:lnTo>
                      <a:pt x="3161" y="3142"/>
                    </a:lnTo>
                    <a:lnTo>
                      <a:pt x="3181" y="3124"/>
                    </a:lnTo>
                    <a:lnTo>
                      <a:pt x="3181" y="3105"/>
                    </a:lnTo>
                    <a:lnTo>
                      <a:pt x="3219" y="3086"/>
                    </a:lnTo>
                    <a:lnTo>
                      <a:pt x="3257" y="3086"/>
                    </a:lnTo>
                    <a:lnTo>
                      <a:pt x="3295" y="3086"/>
                    </a:lnTo>
                    <a:lnTo>
                      <a:pt x="3314" y="3066"/>
                    </a:lnTo>
                    <a:lnTo>
                      <a:pt x="3314" y="3047"/>
                    </a:lnTo>
                    <a:lnTo>
                      <a:pt x="3333" y="3028"/>
                    </a:lnTo>
                    <a:lnTo>
                      <a:pt x="3352" y="3028"/>
                    </a:lnTo>
                    <a:lnTo>
                      <a:pt x="3409" y="3047"/>
                    </a:lnTo>
                    <a:lnTo>
                      <a:pt x="3409" y="3066"/>
                    </a:lnTo>
                    <a:lnTo>
                      <a:pt x="3428" y="3066"/>
                    </a:lnTo>
                    <a:lnTo>
                      <a:pt x="3447" y="3066"/>
                    </a:lnTo>
                    <a:lnTo>
                      <a:pt x="3505" y="3047"/>
                    </a:lnTo>
                    <a:lnTo>
                      <a:pt x="3523" y="3010"/>
                    </a:lnTo>
                    <a:lnTo>
                      <a:pt x="3523" y="2990"/>
                    </a:lnTo>
                    <a:lnTo>
                      <a:pt x="3523" y="2971"/>
                    </a:lnTo>
                    <a:lnTo>
                      <a:pt x="3505" y="2952"/>
                    </a:lnTo>
                    <a:lnTo>
                      <a:pt x="3466" y="2914"/>
                    </a:lnTo>
                    <a:lnTo>
                      <a:pt x="3466" y="2895"/>
                    </a:lnTo>
                    <a:lnTo>
                      <a:pt x="3486" y="2876"/>
                    </a:lnTo>
                    <a:lnTo>
                      <a:pt x="3466" y="2819"/>
                    </a:lnTo>
                    <a:lnTo>
                      <a:pt x="3428" y="2724"/>
                    </a:lnTo>
                    <a:lnTo>
                      <a:pt x="3428" y="2705"/>
                    </a:lnTo>
                    <a:lnTo>
                      <a:pt x="3409" y="2705"/>
                    </a:lnTo>
                    <a:lnTo>
                      <a:pt x="3409" y="2685"/>
                    </a:lnTo>
                    <a:lnTo>
                      <a:pt x="3428" y="2685"/>
                    </a:lnTo>
                    <a:lnTo>
                      <a:pt x="3428" y="2666"/>
                    </a:lnTo>
                    <a:lnTo>
                      <a:pt x="3409" y="2457"/>
                    </a:lnTo>
                    <a:lnTo>
                      <a:pt x="3409" y="2438"/>
                    </a:lnTo>
                    <a:lnTo>
                      <a:pt x="3428" y="2419"/>
                    </a:lnTo>
                    <a:lnTo>
                      <a:pt x="3428" y="2400"/>
                    </a:lnTo>
                    <a:lnTo>
                      <a:pt x="3428" y="2381"/>
                    </a:lnTo>
                    <a:lnTo>
                      <a:pt x="3409" y="2362"/>
                    </a:lnTo>
                    <a:lnTo>
                      <a:pt x="3409" y="2324"/>
                    </a:lnTo>
                    <a:lnTo>
                      <a:pt x="3409" y="2304"/>
                    </a:lnTo>
                    <a:lnTo>
                      <a:pt x="3428" y="2285"/>
                    </a:lnTo>
                    <a:lnTo>
                      <a:pt x="3428" y="2267"/>
                    </a:lnTo>
                    <a:lnTo>
                      <a:pt x="3428" y="2248"/>
                    </a:lnTo>
                    <a:lnTo>
                      <a:pt x="3409" y="2248"/>
                    </a:lnTo>
                    <a:lnTo>
                      <a:pt x="3371" y="2248"/>
                    </a:lnTo>
                    <a:lnTo>
                      <a:pt x="3352" y="2248"/>
                    </a:lnTo>
                    <a:lnTo>
                      <a:pt x="3333" y="2248"/>
                    </a:lnTo>
                    <a:lnTo>
                      <a:pt x="3333" y="2228"/>
                    </a:lnTo>
                    <a:lnTo>
                      <a:pt x="3390" y="2171"/>
                    </a:lnTo>
                    <a:lnTo>
                      <a:pt x="3390" y="2152"/>
                    </a:lnTo>
                    <a:lnTo>
                      <a:pt x="3371" y="2133"/>
                    </a:lnTo>
                    <a:lnTo>
                      <a:pt x="3352" y="2133"/>
                    </a:lnTo>
                    <a:lnTo>
                      <a:pt x="3333" y="2133"/>
                    </a:lnTo>
                    <a:lnTo>
                      <a:pt x="3333" y="2114"/>
                    </a:lnTo>
                    <a:lnTo>
                      <a:pt x="3333" y="2095"/>
                    </a:lnTo>
                    <a:lnTo>
                      <a:pt x="3333" y="2076"/>
                    </a:lnTo>
                    <a:lnTo>
                      <a:pt x="3314" y="2057"/>
                    </a:lnTo>
                    <a:lnTo>
                      <a:pt x="3333" y="2038"/>
                    </a:lnTo>
                    <a:lnTo>
                      <a:pt x="3352" y="2019"/>
                    </a:lnTo>
                    <a:lnTo>
                      <a:pt x="3371" y="2019"/>
                    </a:lnTo>
                    <a:lnTo>
                      <a:pt x="3371" y="2000"/>
                    </a:lnTo>
                    <a:lnTo>
                      <a:pt x="3371" y="1981"/>
                    </a:lnTo>
                    <a:lnTo>
                      <a:pt x="3352" y="1962"/>
                    </a:lnTo>
                    <a:lnTo>
                      <a:pt x="3352" y="1943"/>
                    </a:lnTo>
                    <a:lnTo>
                      <a:pt x="3371" y="1923"/>
                    </a:lnTo>
                    <a:lnTo>
                      <a:pt x="3352" y="1904"/>
                    </a:lnTo>
                    <a:lnTo>
                      <a:pt x="3390" y="1867"/>
                    </a:lnTo>
                    <a:lnTo>
                      <a:pt x="3390" y="1828"/>
                    </a:lnTo>
                    <a:lnTo>
                      <a:pt x="3409" y="1809"/>
                    </a:lnTo>
                    <a:lnTo>
                      <a:pt x="3428" y="1809"/>
                    </a:lnTo>
                    <a:lnTo>
                      <a:pt x="3428" y="1790"/>
                    </a:lnTo>
                    <a:lnTo>
                      <a:pt x="3428" y="1771"/>
                    </a:lnTo>
                    <a:lnTo>
                      <a:pt x="3409" y="1771"/>
                    </a:lnTo>
                    <a:lnTo>
                      <a:pt x="3409" y="1752"/>
                    </a:lnTo>
                    <a:lnTo>
                      <a:pt x="3409" y="1733"/>
                    </a:lnTo>
                    <a:lnTo>
                      <a:pt x="3428" y="1733"/>
                    </a:lnTo>
                    <a:lnTo>
                      <a:pt x="3447" y="1733"/>
                    </a:lnTo>
                    <a:lnTo>
                      <a:pt x="3466" y="1676"/>
                    </a:lnTo>
                    <a:lnTo>
                      <a:pt x="3505" y="1505"/>
                    </a:lnTo>
                    <a:lnTo>
                      <a:pt x="3523" y="1447"/>
                    </a:lnTo>
                    <a:lnTo>
                      <a:pt x="3542" y="1428"/>
                    </a:lnTo>
                    <a:lnTo>
                      <a:pt x="3600" y="1371"/>
                    </a:lnTo>
                    <a:lnTo>
                      <a:pt x="3600" y="1352"/>
                    </a:lnTo>
                    <a:lnTo>
                      <a:pt x="3600" y="1333"/>
                    </a:lnTo>
                    <a:lnTo>
                      <a:pt x="3619" y="1333"/>
                    </a:lnTo>
                    <a:lnTo>
                      <a:pt x="3638" y="1333"/>
                    </a:lnTo>
                    <a:lnTo>
                      <a:pt x="3657" y="1333"/>
                    </a:lnTo>
                    <a:lnTo>
                      <a:pt x="3657" y="1314"/>
                    </a:lnTo>
                    <a:lnTo>
                      <a:pt x="3657" y="1295"/>
                    </a:lnTo>
                    <a:lnTo>
                      <a:pt x="3676" y="1295"/>
                    </a:lnTo>
                    <a:lnTo>
                      <a:pt x="3714" y="1257"/>
                    </a:lnTo>
                    <a:lnTo>
                      <a:pt x="3752" y="1219"/>
                    </a:lnTo>
                    <a:lnTo>
                      <a:pt x="3771" y="1181"/>
                    </a:lnTo>
                    <a:lnTo>
                      <a:pt x="3771" y="1161"/>
                    </a:lnTo>
                    <a:lnTo>
                      <a:pt x="3809" y="1143"/>
                    </a:lnTo>
                    <a:lnTo>
                      <a:pt x="3904" y="1047"/>
                    </a:lnTo>
                    <a:lnTo>
                      <a:pt x="3943" y="1009"/>
                    </a:lnTo>
                    <a:lnTo>
                      <a:pt x="3981" y="990"/>
                    </a:lnTo>
                    <a:lnTo>
                      <a:pt x="4000" y="914"/>
                    </a:lnTo>
                    <a:lnTo>
                      <a:pt x="4000" y="83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05" name="Freeform 87">
                <a:extLst>
                  <a:ext uri="{FF2B5EF4-FFF2-40B4-BE49-F238E27FC236}">
                    <a16:creationId xmlns:a16="http://schemas.microsoft.com/office/drawing/2014/main" id="{383A7BEC-C41A-D34F-B90B-6F523DE0F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5513" y="7331075"/>
                <a:ext cx="2908300" cy="2311400"/>
              </a:xfrm>
              <a:custGeom>
                <a:avLst/>
                <a:gdLst>
                  <a:gd name="T0" fmla="*/ 2147483646 w 8077"/>
                  <a:gd name="T1" fmla="*/ 2147483646 h 6420"/>
                  <a:gd name="T2" fmla="*/ 2147483646 w 8077"/>
                  <a:gd name="T3" fmla="*/ 2147483646 h 6420"/>
                  <a:gd name="T4" fmla="*/ 2147483646 w 8077"/>
                  <a:gd name="T5" fmla="*/ 2147483646 h 6420"/>
                  <a:gd name="T6" fmla="*/ 2147483646 w 8077"/>
                  <a:gd name="T7" fmla="*/ 2147483646 h 6420"/>
                  <a:gd name="T8" fmla="*/ 2147483646 w 8077"/>
                  <a:gd name="T9" fmla="*/ 2147483646 h 6420"/>
                  <a:gd name="T10" fmla="*/ 2147483646 w 8077"/>
                  <a:gd name="T11" fmla="*/ 2147483646 h 6420"/>
                  <a:gd name="T12" fmla="*/ 2147483646 w 8077"/>
                  <a:gd name="T13" fmla="*/ 2147483646 h 6420"/>
                  <a:gd name="T14" fmla="*/ 2147483646 w 8077"/>
                  <a:gd name="T15" fmla="*/ 2147483646 h 6420"/>
                  <a:gd name="T16" fmla="*/ 2147483646 w 8077"/>
                  <a:gd name="T17" fmla="*/ 2147483646 h 6420"/>
                  <a:gd name="T18" fmla="*/ 2147483646 w 8077"/>
                  <a:gd name="T19" fmla="*/ 2147483646 h 6420"/>
                  <a:gd name="T20" fmla="*/ 2147483646 w 8077"/>
                  <a:gd name="T21" fmla="*/ 2147483646 h 6420"/>
                  <a:gd name="T22" fmla="*/ 2147483646 w 8077"/>
                  <a:gd name="T23" fmla="*/ 2147483646 h 6420"/>
                  <a:gd name="T24" fmla="*/ 2147483646 w 8077"/>
                  <a:gd name="T25" fmla="*/ 2147483646 h 6420"/>
                  <a:gd name="T26" fmla="*/ 2147483646 w 8077"/>
                  <a:gd name="T27" fmla="*/ 2147483646 h 6420"/>
                  <a:gd name="T28" fmla="*/ 2147483646 w 8077"/>
                  <a:gd name="T29" fmla="*/ 2147483646 h 6420"/>
                  <a:gd name="T30" fmla="*/ 2147483646 w 8077"/>
                  <a:gd name="T31" fmla="*/ 2147483646 h 6420"/>
                  <a:gd name="T32" fmla="*/ 2147483646 w 8077"/>
                  <a:gd name="T33" fmla="*/ 2147483646 h 6420"/>
                  <a:gd name="T34" fmla="*/ 2147483646 w 8077"/>
                  <a:gd name="T35" fmla="*/ 2147483646 h 6420"/>
                  <a:gd name="T36" fmla="*/ 2147483646 w 8077"/>
                  <a:gd name="T37" fmla="*/ 2147483646 h 6420"/>
                  <a:gd name="T38" fmla="*/ 2147483646 w 8077"/>
                  <a:gd name="T39" fmla="*/ 2147483646 h 6420"/>
                  <a:gd name="T40" fmla="*/ 2147483646 w 8077"/>
                  <a:gd name="T41" fmla="*/ 2147483646 h 6420"/>
                  <a:gd name="T42" fmla="*/ 2147483646 w 8077"/>
                  <a:gd name="T43" fmla="*/ 2147483646 h 6420"/>
                  <a:gd name="T44" fmla="*/ 2147483646 w 8077"/>
                  <a:gd name="T45" fmla="*/ 2147483646 h 6420"/>
                  <a:gd name="T46" fmla="*/ 2147483646 w 8077"/>
                  <a:gd name="T47" fmla="*/ 2147483646 h 6420"/>
                  <a:gd name="T48" fmla="*/ 2147483646 w 8077"/>
                  <a:gd name="T49" fmla="*/ 2147483646 h 6420"/>
                  <a:gd name="T50" fmla="*/ 2147483646 w 8077"/>
                  <a:gd name="T51" fmla="*/ 2147483646 h 6420"/>
                  <a:gd name="T52" fmla="*/ 2147483646 w 8077"/>
                  <a:gd name="T53" fmla="*/ 2147483646 h 6420"/>
                  <a:gd name="T54" fmla="*/ 2147483646 w 8077"/>
                  <a:gd name="T55" fmla="*/ 2147483646 h 6420"/>
                  <a:gd name="T56" fmla="*/ 2147483646 w 8077"/>
                  <a:gd name="T57" fmla="*/ 2147483646 h 6420"/>
                  <a:gd name="T58" fmla="*/ 2147483646 w 8077"/>
                  <a:gd name="T59" fmla="*/ 2147483646 h 6420"/>
                  <a:gd name="T60" fmla="*/ 2147483646 w 8077"/>
                  <a:gd name="T61" fmla="*/ 2147483646 h 6420"/>
                  <a:gd name="T62" fmla="*/ 2147483646 w 8077"/>
                  <a:gd name="T63" fmla="*/ 2147483646 h 6420"/>
                  <a:gd name="T64" fmla="*/ 2147483646 w 8077"/>
                  <a:gd name="T65" fmla="*/ 2147483646 h 6420"/>
                  <a:gd name="T66" fmla="*/ 2147483646 w 8077"/>
                  <a:gd name="T67" fmla="*/ 2147483646 h 6420"/>
                  <a:gd name="T68" fmla="*/ 2147483646 w 8077"/>
                  <a:gd name="T69" fmla="*/ 2147483646 h 6420"/>
                  <a:gd name="T70" fmla="*/ 2147483646 w 8077"/>
                  <a:gd name="T71" fmla="*/ 2147483646 h 6420"/>
                  <a:gd name="T72" fmla="*/ 2147483646 w 8077"/>
                  <a:gd name="T73" fmla="*/ 2147483646 h 6420"/>
                  <a:gd name="T74" fmla="*/ 2147483646 w 8077"/>
                  <a:gd name="T75" fmla="*/ 2147483646 h 6420"/>
                  <a:gd name="T76" fmla="*/ 2147483646 w 8077"/>
                  <a:gd name="T77" fmla="*/ 2147483646 h 6420"/>
                  <a:gd name="T78" fmla="*/ 2147483646 w 8077"/>
                  <a:gd name="T79" fmla="*/ 2147483646 h 6420"/>
                  <a:gd name="T80" fmla="*/ 2147483646 w 8077"/>
                  <a:gd name="T81" fmla="*/ 2147483646 h 6420"/>
                  <a:gd name="T82" fmla="*/ 2147483646 w 8077"/>
                  <a:gd name="T83" fmla="*/ 2147483646 h 6420"/>
                  <a:gd name="T84" fmla="*/ 2147483646 w 8077"/>
                  <a:gd name="T85" fmla="*/ 2147483646 h 6420"/>
                  <a:gd name="T86" fmla="*/ 2147483646 w 8077"/>
                  <a:gd name="T87" fmla="*/ 2147483646 h 6420"/>
                  <a:gd name="T88" fmla="*/ 2147483646 w 8077"/>
                  <a:gd name="T89" fmla="*/ 2147483646 h 6420"/>
                  <a:gd name="T90" fmla="*/ 2147483646 w 8077"/>
                  <a:gd name="T91" fmla="*/ 2147483646 h 6420"/>
                  <a:gd name="T92" fmla="*/ 2147483646 w 8077"/>
                  <a:gd name="T93" fmla="*/ 2147483646 h 6420"/>
                  <a:gd name="T94" fmla="*/ 2147483646 w 8077"/>
                  <a:gd name="T95" fmla="*/ 2147483646 h 6420"/>
                  <a:gd name="T96" fmla="*/ 2147483646 w 8077"/>
                  <a:gd name="T97" fmla="*/ 2147483646 h 6420"/>
                  <a:gd name="T98" fmla="*/ 2147483646 w 8077"/>
                  <a:gd name="T99" fmla="*/ 2147483646 h 6420"/>
                  <a:gd name="T100" fmla="*/ 2147483646 w 8077"/>
                  <a:gd name="T101" fmla="*/ 2147483646 h 6420"/>
                  <a:gd name="T102" fmla="*/ 2147483646 w 8077"/>
                  <a:gd name="T103" fmla="*/ 2147483646 h 6420"/>
                  <a:gd name="T104" fmla="*/ 2147483646 w 8077"/>
                  <a:gd name="T105" fmla="*/ 2147483646 h 6420"/>
                  <a:gd name="T106" fmla="*/ 2147483646 w 8077"/>
                  <a:gd name="T107" fmla="*/ 2147483646 h 6420"/>
                  <a:gd name="T108" fmla="*/ 2147483646 w 8077"/>
                  <a:gd name="T109" fmla="*/ 2147483646 h 6420"/>
                  <a:gd name="T110" fmla="*/ 2147483646 w 8077"/>
                  <a:gd name="T111" fmla="*/ 2147483646 h 6420"/>
                  <a:gd name="T112" fmla="*/ 2147483646 w 8077"/>
                  <a:gd name="T113" fmla="*/ 2147483646 h 6420"/>
                  <a:gd name="T114" fmla="*/ 2147483646 w 8077"/>
                  <a:gd name="T115" fmla="*/ 2147483646 h 6420"/>
                  <a:gd name="T116" fmla="*/ 2147483646 w 8077"/>
                  <a:gd name="T117" fmla="*/ 2147483646 h 6420"/>
                  <a:gd name="T118" fmla="*/ 2147483646 w 8077"/>
                  <a:gd name="T119" fmla="*/ 2147483646 h 6420"/>
                  <a:gd name="T120" fmla="*/ 2147483646 w 8077"/>
                  <a:gd name="T121" fmla="*/ 2147483646 h 6420"/>
                  <a:gd name="T122" fmla="*/ 2147483646 w 8077"/>
                  <a:gd name="T123" fmla="*/ 2147483646 h 6420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8077" h="6420">
                    <a:moveTo>
                      <a:pt x="8057" y="2609"/>
                    </a:moveTo>
                    <a:lnTo>
                      <a:pt x="8037" y="2571"/>
                    </a:lnTo>
                    <a:lnTo>
                      <a:pt x="8018" y="2571"/>
                    </a:lnTo>
                    <a:lnTo>
                      <a:pt x="7999" y="2552"/>
                    </a:lnTo>
                    <a:lnTo>
                      <a:pt x="7981" y="2571"/>
                    </a:lnTo>
                    <a:lnTo>
                      <a:pt x="7961" y="2571"/>
                    </a:lnTo>
                    <a:lnTo>
                      <a:pt x="7942" y="2571"/>
                    </a:lnTo>
                    <a:lnTo>
                      <a:pt x="7942" y="2552"/>
                    </a:lnTo>
                    <a:lnTo>
                      <a:pt x="7942" y="2533"/>
                    </a:lnTo>
                    <a:lnTo>
                      <a:pt x="7923" y="2420"/>
                    </a:lnTo>
                    <a:lnTo>
                      <a:pt x="7904" y="2343"/>
                    </a:lnTo>
                    <a:lnTo>
                      <a:pt x="7885" y="2324"/>
                    </a:lnTo>
                    <a:lnTo>
                      <a:pt x="7885" y="2306"/>
                    </a:lnTo>
                    <a:lnTo>
                      <a:pt x="7866" y="2286"/>
                    </a:lnTo>
                    <a:lnTo>
                      <a:pt x="7847" y="2286"/>
                    </a:lnTo>
                    <a:lnTo>
                      <a:pt x="7828" y="2267"/>
                    </a:lnTo>
                    <a:lnTo>
                      <a:pt x="7809" y="2229"/>
                    </a:lnTo>
                    <a:lnTo>
                      <a:pt x="7809" y="2210"/>
                    </a:lnTo>
                    <a:lnTo>
                      <a:pt x="7790" y="2210"/>
                    </a:lnTo>
                    <a:lnTo>
                      <a:pt x="7790" y="2172"/>
                    </a:lnTo>
                    <a:lnTo>
                      <a:pt x="7752" y="2153"/>
                    </a:lnTo>
                    <a:lnTo>
                      <a:pt x="7733" y="2153"/>
                    </a:lnTo>
                    <a:lnTo>
                      <a:pt x="7714" y="2153"/>
                    </a:lnTo>
                    <a:lnTo>
                      <a:pt x="7695" y="2172"/>
                    </a:lnTo>
                    <a:lnTo>
                      <a:pt x="7676" y="2172"/>
                    </a:lnTo>
                    <a:lnTo>
                      <a:pt x="7656" y="2172"/>
                    </a:lnTo>
                    <a:lnTo>
                      <a:pt x="7637" y="2153"/>
                    </a:lnTo>
                    <a:lnTo>
                      <a:pt x="7619" y="2134"/>
                    </a:lnTo>
                    <a:lnTo>
                      <a:pt x="7619" y="2115"/>
                    </a:lnTo>
                    <a:lnTo>
                      <a:pt x="7619" y="2096"/>
                    </a:lnTo>
                    <a:lnTo>
                      <a:pt x="7619" y="2077"/>
                    </a:lnTo>
                    <a:lnTo>
                      <a:pt x="7619" y="2057"/>
                    </a:lnTo>
                    <a:lnTo>
                      <a:pt x="7619" y="2039"/>
                    </a:lnTo>
                    <a:lnTo>
                      <a:pt x="7600" y="2020"/>
                    </a:lnTo>
                    <a:lnTo>
                      <a:pt x="7523" y="1981"/>
                    </a:lnTo>
                    <a:lnTo>
                      <a:pt x="7485" y="1943"/>
                    </a:lnTo>
                    <a:lnTo>
                      <a:pt x="7428" y="1905"/>
                    </a:lnTo>
                    <a:lnTo>
                      <a:pt x="7409" y="1886"/>
                    </a:lnTo>
                    <a:lnTo>
                      <a:pt x="7409" y="1905"/>
                    </a:lnTo>
                    <a:lnTo>
                      <a:pt x="7390" y="1905"/>
                    </a:lnTo>
                    <a:lnTo>
                      <a:pt x="7390" y="1925"/>
                    </a:lnTo>
                    <a:lnTo>
                      <a:pt x="7371" y="1925"/>
                    </a:lnTo>
                    <a:lnTo>
                      <a:pt x="7352" y="1925"/>
                    </a:lnTo>
                    <a:lnTo>
                      <a:pt x="7333" y="1925"/>
                    </a:lnTo>
                    <a:lnTo>
                      <a:pt x="7295" y="1886"/>
                    </a:lnTo>
                    <a:lnTo>
                      <a:pt x="7256" y="1810"/>
                    </a:lnTo>
                    <a:lnTo>
                      <a:pt x="7238" y="1791"/>
                    </a:lnTo>
                    <a:lnTo>
                      <a:pt x="7219" y="1791"/>
                    </a:lnTo>
                    <a:lnTo>
                      <a:pt x="7123" y="1829"/>
                    </a:lnTo>
                    <a:lnTo>
                      <a:pt x="7104" y="1810"/>
                    </a:lnTo>
                    <a:lnTo>
                      <a:pt x="7066" y="1791"/>
                    </a:lnTo>
                    <a:lnTo>
                      <a:pt x="7009" y="1791"/>
                    </a:lnTo>
                    <a:lnTo>
                      <a:pt x="6990" y="1772"/>
                    </a:lnTo>
                    <a:lnTo>
                      <a:pt x="7009" y="1734"/>
                    </a:lnTo>
                    <a:lnTo>
                      <a:pt x="7009" y="1715"/>
                    </a:lnTo>
                    <a:lnTo>
                      <a:pt x="7009" y="1696"/>
                    </a:lnTo>
                    <a:lnTo>
                      <a:pt x="7009" y="1676"/>
                    </a:lnTo>
                    <a:lnTo>
                      <a:pt x="6990" y="1658"/>
                    </a:lnTo>
                    <a:lnTo>
                      <a:pt x="6990" y="1639"/>
                    </a:lnTo>
                    <a:lnTo>
                      <a:pt x="6990" y="1620"/>
                    </a:lnTo>
                    <a:lnTo>
                      <a:pt x="6990" y="1581"/>
                    </a:lnTo>
                    <a:lnTo>
                      <a:pt x="6990" y="1562"/>
                    </a:lnTo>
                    <a:lnTo>
                      <a:pt x="6971" y="1524"/>
                    </a:lnTo>
                    <a:lnTo>
                      <a:pt x="6952" y="1505"/>
                    </a:lnTo>
                    <a:lnTo>
                      <a:pt x="6933" y="1505"/>
                    </a:lnTo>
                    <a:lnTo>
                      <a:pt x="6914" y="1524"/>
                    </a:lnTo>
                    <a:lnTo>
                      <a:pt x="6894" y="1544"/>
                    </a:lnTo>
                    <a:lnTo>
                      <a:pt x="6875" y="1562"/>
                    </a:lnTo>
                    <a:lnTo>
                      <a:pt x="6857" y="1562"/>
                    </a:lnTo>
                    <a:lnTo>
                      <a:pt x="6838" y="1544"/>
                    </a:lnTo>
                    <a:lnTo>
                      <a:pt x="6857" y="1505"/>
                    </a:lnTo>
                    <a:lnTo>
                      <a:pt x="6857" y="1486"/>
                    </a:lnTo>
                    <a:lnTo>
                      <a:pt x="6857" y="1467"/>
                    </a:lnTo>
                    <a:lnTo>
                      <a:pt x="6857" y="1448"/>
                    </a:lnTo>
                    <a:lnTo>
                      <a:pt x="6857" y="1429"/>
                    </a:lnTo>
                    <a:lnTo>
                      <a:pt x="6838" y="1410"/>
                    </a:lnTo>
                    <a:lnTo>
                      <a:pt x="6799" y="1410"/>
                    </a:lnTo>
                    <a:lnTo>
                      <a:pt x="6780" y="1391"/>
                    </a:lnTo>
                    <a:lnTo>
                      <a:pt x="6762" y="1372"/>
                    </a:lnTo>
                    <a:lnTo>
                      <a:pt x="6762" y="1353"/>
                    </a:lnTo>
                    <a:lnTo>
                      <a:pt x="6742" y="1334"/>
                    </a:lnTo>
                    <a:lnTo>
                      <a:pt x="6742" y="1315"/>
                    </a:lnTo>
                    <a:lnTo>
                      <a:pt x="6723" y="1315"/>
                    </a:lnTo>
                    <a:lnTo>
                      <a:pt x="6723" y="1296"/>
                    </a:lnTo>
                    <a:lnTo>
                      <a:pt x="6704" y="1296"/>
                    </a:lnTo>
                    <a:lnTo>
                      <a:pt x="6666" y="1296"/>
                    </a:lnTo>
                    <a:lnTo>
                      <a:pt x="6666" y="1219"/>
                    </a:lnTo>
                    <a:lnTo>
                      <a:pt x="6666" y="1200"/>
                    </a:lnTo>
                    <a:lnTo>
                      <a:pt x="6666" y="1182"/>
                    </a:lnTo>
                    <a:lnTo>
                      <a:pt x="6666" y="1163"/>
                    </a:lnTo>
                    <a:lnTo>
                      <a:pt x="6685" y="1143"/>
                    </a:lnTo>
                    <a:lnTo>
                      <a:pt x="6685" y="1124"/>
                    </a:lnTo>
                    <a:lnTo>
                      <a:pt x="6704" y="1124"/>
                    </a:lnTo>
                    <a:lnTo>
                      <a:pt x="6723" y="1105"/>
                    </a:lnTo>
                    <a:lnTo>
                      <a:pt x="6742" y="1086"/>
                    </a:lnTo>
                    <a:lnTo>
                      <a:pt x="6742" y="1048"/>
                    </a:lnTo>
                    <a:lnTo>
                      <a:pt x="6723" y="1029"/>
                    </a:lnTo>
                    <a:lnTo>
                      <a:pt x="6723" y="1010"/>
                    </a:lnTo>
                    <a:lnTo>
                      <a:pt x="6723" y="991"/>
                    </a:lnTo>
                    <a:lnTo>
                      <a:pt x="6723" y="953"/>
                    </a:lnTo>
                    <a:lnTo>
                      <a:pt x="6704" y="953"/>
                    </a:lnTo>
                    <a:lnTo>
                      <a:pt x="6704" y="915"/>
                    </a:lnTo>
                    <a:lnTo>
                      <a:pt x="6666" y="858"/>
                    </a:lnTo>
                    <a:lnTo>
                      <a:pt x="6647" y="858"/>
                    </a:lnTo>
                    <a:lnTo>
                      <a:pt x="6628" y="877"/>
                    </a:lnTo>
                    <a:lnTo>
                      <a:pt x="6609" y="915"/>
                    </a:lnTo>
                    <a:lnTo>
                      <a:pt x="6609" y="934"/>
                    </a:lnTo>
                    <a:lnTo>
                      <a:pt x="6590" y="934"/>
                    </a:lnTo>
                    <a:lnTo>
                      <a:pt x="6590" y="953"/>
                    </a:lnTo>
                    <a:lnTo>
                      <a:pt x="6533" y="991"/>
                    </a:lnTo>
                    <a:lnTo>
                      <a:pt x="6513" y="972"/>
                    </a:lnTo>
                    <a:lnTo>
                      <a:pt x="6495" y="953"/>
                    </a:lnTo>
                    <a:lnTo>
                      <a:pt x="6476" y="934"/>
                    </a:lnTo>
                    <a:lnTo>
                      <a:pt x="6476" y="915"/>
                    </a:lnTo>
                    <a:lnTo>
                      <a:pt x="6457" y="896"/>
                    </a:lnTo>
                    <a:lnTo>
                      <a:pt x="6457" y="877"/>
                    </a:lnTo>
                    <a:lnTo>
                      <a:pt x="6418" y="858"/>
                    </a:lnTo>
                    <a:lnTo>
                      <a:pt x="6399" y="838"/>
                    </a:lnTo>
                    <a:lnTo>
                      <a:pt x="6381" y="819"/>
                    </a:lnTo>
                    <a:lnTo>
                      <a:pt x="6361" y="801"/>
                    </a:lnTo>
                    <a:lnTo>
                      <a:pt x="6342" y="801"/>
                    </a:lnTo>
                    <a:lnTo>
                      <a:pt x="6342" y="782"/>
                    </a:lnTo>
                    <a:lnTo>
                      <a:pt x="6323" y="743"/>
                    </a:lnTo>
                    <a:lnTo>
                      <a:pt x="6304" y="724"/>
                    </a:lnTo>
                    <a:lnTo>
                      <a:pt x="6304" y="705"/>
                    </a:lnTo>
                    <a:lnTo>
                      <a:pt x="6304" y="686"/>
                    </a:lnTo>
                    <a:lnTo>
                      <a:pt x="6342" y="591"/>
                    </a:lnTo>
                    <a:lnTo>
                      <a:pt x="6361" y="572"/>
                    </a:lnTo>
                    <a:lnTo>
                      <a:pt x="6381" y="572"/>
                    </a:lnTo>
                    <a:lnTo>
                      <a:pt x="6381" y="553"/>
                    </a:lnTo>
                    <a:lnTo>
                      <a:pt x="6381" y="534"/>
                    </a:lnTo>
                    <a:lnTo>
                      <a:pt x="6399" y="534"/>
                    </a:lnTo>
                    <a:lnTo>
                      <a:pt x="6418" y="534"/>
                    </a:lnTo>
                    <a:lnTo>
                      <a:pt x="6437" y="534"/>
                    </a:lnTo>
                    <a:lnTo>
                      <a:pt x="6457" y="534"/>
                    </a:lnTo>
                    <a:lnTo>
                      <a:pt x="6476" y="515"/>
                    </a:lnTo>
                    <a:lnTo>
                      <a:pt x="6476" y="496"/>
                    </a:lnTo>
                    <a:lnTo>
                      <a:pt x="6476" y="477"/>
                    </a:lnTo>
                    <a:lnTo>
                      <a:pt x="6476" y="457"/>
                    </a:lnTo>
                    <a:lnTo>
                      <a:pt x="6457" y="457"/>
                    </a:lnTo>
                    <a:lnTo>
                      <a:pt x="6437" y="457"/>
                    </a:lnTo>
                    <a:lnTo>
                      <a:pt x="6437" y="477"/>
                    </a:lnTo>
                    <a:lnTo>
                      <a:pt x="6418" y="477"/>
                    </a:lnTo>
                    <a:lnTo>
                      <a:pt x="6361" y="457"/>
                    </a:lnTo>
                    <a:lnTo>
                      <a:pt x="6342" y="439"/>
                    </a:lnTo>
                    <a:lnTo>
                      <a:pt x="6323" y="439"/>
                    </a:lnTo>
                    <a:lnTo>
                      <a:pt x="6323" y="420"/>
                    </a:lnTo>
                    <a:lnTo>
                      <a:pt x="6323" y="381"/>
                    </a:lnTo>
                    <a:lnTo>
                      <a:pt x="6342" y="343"/>
                    </a:lnTo>
                    <a:lnTo>
                      <a:pt x="6342" y="325"/>
                    </a:lnTo>
                    <a:lnTo>
                      <a:pt x="6342" y="305"/>
                    </a:lnTo>
                    <a:lnTo>
                      <a:pt x="6323" y="305"/>
                    </a:lnTo>
                    <a:lnTo>
                      <a:pt x="6323" y="286"/>
                    </a:lnTo>
                    <a:lnTo>
                      <a:pt x="6304" y="286"/>
                    </a:lnTo>
                    <a:lnTo>
                      <a:pt x="6285" y="286"/>
                    </a:lnTo>
                    <a:lnTo>
                      <a:pt x="6247" y="305"/>
                    </a:lnTo>
                    <a:lnTo>
                      <a:pt x="6228" y="305"/>
                    </a:lnTo>
                    <a:lnTo>
                      <a:pt x="6209" y="305"/>
                    </a:lnTo>
                    <a:lnTo>
                      <a:pt x="6190" y="325"/>
                    </a:lnTo>
                    <a:lnTo>
                      <a:pt x="6171" y="343"/>
                    </a:lnTo>
                    <a:lnTo>
                      <a:pt x="6171" y="362"/>
                    </a:lnTo>
                    <a:lnTo>
                      <a:pt x="6171" y="381"/>
                    </a:lnTo>
                    <a:lnTo>
                      <a:pt x="6171" y="401"/>
                    </a:lnTo>
                    <a:lnTo>
                      <a:pt x="6152" y="420"/>
                    </a:lnTo>
                    <a:lnTo>
                      <a:pt x="6152" y="439"/>
                    </a:lnTo>
                    <a:lnTo>
                      <a:pt x="6152" y="457"/>
                    </a:lnTo>
                    <a:lnTo>
                      <a:pt x="6132" y="477"/>
                    </a:lnTo>
                    <a:lnTo>
                      <a:pt x="6114" y="496"/>
                    </a:lnTo>
                    <a:lnTo>
                      <a:pt x="6095" y="496"/>
                    </a:lnTo>
                    <a:lnTo>
                      <a:pt x="6076" y="496"/>
                    </a:lnTo>
                    <a:lnTo>
                      <a:pt x="6018" y="477"/>
                    </a:lnTo>
                    <a:lnTo>
                      <a:pt x="6000" y="477"/>
                    </a:lnTo>
                    <a:lnTo>
                      <a:pt x="5942" y="477"/>
                    </a:lnTo>
                    <a:lnTo>
                      <a:pt x="5885" y="477"/>
                    </a:lnTo>
                    <a:lnTo>
                      <a:pt x="5866" y="457"/>
                    </a:lnTo>
                    <a:lnTo>
                      <a:pt x="5847" y="457"/>
                    </a:lnTo>
                    <a:lnTo>
                      <a:pt x="5828" y="439"/>
                    </a:lnTo>
                    <a:lnTo>
                      <a:pt x="5809" y="439"/>
                    </a:lnTo>
                    <a:lnTo>
                      <a:pt x="5809" y="420"/>
                    </a:lnTo>
                    <a:lnTo>
                      <a:pt x="5790" y="381"/>
                    </a:lnTo>
                    <a:lnTo>
                      <a:pt x="5790" y="362"/>
                    </a:lnTo>
                    <a:lnTo>
                      <a:pt x="5771" y="343"/>
                    </a:lnTo>
                    <a:lnTo>
                      <a:pt x="5751" y="343"/>
                    </a:lnTo>
                    <a:lnTo>
                      <a:pt x="5733" y="343"/>
                    </a:lnTo>
                    <a:lnTo>
                      <a:pt x="5714" y="343"/>
                    </a:lnTo>
                    <a:lnTo>
                      <a:pt x="5695" y="325"/>
                    </a:lnTo>
                    <a:lnTo>
                      <a:pt x="5637" y="286"/>
                    </a:lnTo>
                    <a:lnTo>
                      <a:pt x="5619" y="286"/>
                    </a:lnTo>
                    <a:lnTo>
                      <a:pt x="5599" y="286"/>
                    </a:lnTo>
                    <a:lnTo>
                      <a:pt x="5580" y="286"/>
                    </a:lnTo>
                    <a:lnTo>
                      <a:pt x="5580" y="305"/>
                    </a:lnTo>
                    <a:lnTo>
                      <a:pt x="5561" y="305"/>
                    </a:lnTo>
                    <a:lnTo>
                      <a:pt x="5542" y="381"/>
                    </a:lnTo>
                    <a:lnTo>
                      <a:pt x="5542" y="401"/>
                    </a:lnTo>
                    <a:lnTo>
                      <a:pt x="5523" y="401"/>
                    </a:lnTo>
                    <a:lnTo>
                      <a:pt x="5504" y="401"/>
                    </a:lnTo>
                    <a:lnTo>
                      <a:pt x="5485" y="381"/>
                    </a:lnTo>
                    <a:lnTo>
                      <a:pt x="5485" y="343"/>
                    </a:lnTo>
                    <a:lnTo>
                      <a:pt x="5466" y="325"/>
                    </a:lnTo>
                    <a:lnTo>
                      <a:pt x="5466" y="305"/>
                    </a:lnTo>
                    <a:lnTo>
                      <a:pt x="5466" y="286"/>
                    </a:lnTo>
                    <a:lnTo>
                      <a:pt x="5447" y="267"/>
                    </a:lnTo>
                    <a:lnTo>
                      <a:pt x="5428" y="267"/>
                    </a:lnTo>
                    <a:lnTo>
                      <a:pt x="5409" y="267"/>
                    </a:lnTo>
                    <a:lnTo>
                      <a:pt x="5390" y="267"/>
                    </a:lnTo>
                    <a:lnTo>
                      <a:pt x="5371" y="248"/>
                    </a:lnTo>
                    <a:lnTo>
                      <a:pt x="5371" y="229"/>
                    </a:lnTo>
                    <a:lnTo>
                      <a:pt x="5352" y="229"/>
                    </a:lnTo>
                    <a:lnTo>
                      <a:pt x="5333" y="229"/>
                    </a:lnTo>
                    <a:lnTo>
                      <a:pt x="5314" y="229"/>
                    </a:lnTo>
                    <a:lnTo>
                      <a:pt x="5294" y="210"/>
                    </a:lnTo>
                    <a:lnTo>
                      <a:pt x="5275" y="210"/>
                    </a:lnTo>
                    <a:lnTo>
                      <a:pt x="5257" y="191"/>
                    </a:lnTo>
                    <a:lnTo>
                      <a:pt x="5238" y="172"/>
                    </a:lnTo>
                    <a:lnTo>
                      <a:pt x="5238" y="153"/>
                    </a:lnTo>
                    <a:lnTo>
                      <a:pt x="5257" y="153"/>
                    </a:lnTo>
                    <a:lnTo>
                      <a:pt x="5314" y="153"/>
                    </a:lnTo>
                    <a:lnTo>
                      <a:pt x="5333" y="134"/>
                    </a:lnTo>
                    <a:lnTo>
                      <a:pt x="5352" y="134"/>
                    </a:lnTo>
                    <a:lnTo>
                      <a:pt x="5352" y="115"/>
                    </a:lnTo>
                    <a:lnTo>
                      <a:pt x="5352" y="96"/>
                    </a:lnTo>
                    <a:lnTo>
                      <a:pt x="5333" y="96"/>
                    </a:lnTo>
                    <a:lnTo>
                      <a:pt x="5314" y="96"/>
                    </a:lnTo>
                    <a:lnTo>
                      <a:pt x="5275" y="115"/>
                    </a:lnTo>
                    <a:lnTo>
                      <a:pt x="5199" y="115"/>
                    </a:lnTo>
                    <a:lnTo>
                      <a:pt x="5142" y="115"/>
                    </a:lnTo>
                    <a:lnTo>
                      <a:pt x="5047" y="76"/>
                    </a:lnTo>
                    <a:lnTo>
                      <a:pt x="5028" y="58"/>
                    </a:lnTo>
                    <a:lnTo>
                      <a:pt x="5009" y="39"/>
                    </a:lnTo>
                    <a:lnTo>
                      <a:pt x="5009" y="20"/>
                    </a:lnTo>
                    <a:lnTo>
                      <a:pt x="4990" y="0"/>
                    </a:lnTo>
                    <a:lnTo>
                      <a:pt x="4971" y="20"/>
                    </a:lnTo>
                    <a:lnTo>
                      <a:pt x="4913" y="20"/>
                    </a:lnTo>
                    <a:lnTo>
                      <a:pt x="4894" y="39"/>
                    </a:lnTo>
                    <a:lnTo>
                      <a:pt x="4876" y="58"/>
                    </a:lnTo>
                    <a:lnTo>
                      <a:pt x="4857" y="76"/>
                    </a:lnTo>
                    <a:lnTo>
                      <a:pt x="4837" y="76"/>
                    </a:lnTo>
                    <a:lnTo>
                      <a:pt x="4818" y="76"/>
                    </a:lnTo>
                    <a:lnTo>
                      <a:pt x="4799" y="76"/>
                    </a:lnTo>
                    <a:lnTo>
                      <a:pt x="4799" y="58"/>
                    </a:lnTo>
                    <a:lnTo>
                      <a:pt x="4780" y="39"/>
                    </a:lnTo>
                    <a:lnTo>
                      <a:pt x="4761" y="39"/>
                    </a:lnTo>
                    <a:lnTo>
                      <a:pt x="4742" y="39"/>
                    </a:lnTo>
                    <a:lnTo>
                      <a:pt x="4723" y="58"/>
                    </a:lnTo>
                    <a:lnTo>
                      <a:pt x="4704" y="76"/>
                    </a:lnTo>
                    <a:lnTo>
                      <a:pt x="4704" y="96"/>
                    </a:lnTo>
                    <a:lnTo>
                      <a:pt x="4704" y="115"/>
                    </a:lnTo>
                    <a:lnTo>
                      <a:pt x="4685" y="115"/>
                    </a:lnTo>
                    <a:lnTo>
                      <a:pt x="4647" y="96"/>
                    </a:lnTo>
                    <a:lnTo>
                      <a:pt x="4628" y="76"/>
                    </a:lnTo>
                    <a:lnTo>
                      <a:pt x="4628" y="58"/>
                    </a:lnTo>
                    <a:lnTo>
                      <a:pt x="4609" y="58"/>
                    </a:lnTo>
                    <a:lnTo>
                      <a:pt x="4476" y="76"/>
                    </a:lnTo>
                    <a:lnTo>
                      <a:pt x="4456" y="76"/>
                    </a:lnTo>
                    <a:lnTo>
                      <a:pt x="4437" y="76"/>
                    </a:lnTo>
                    <a:lnTo>
                      <a:pt x="4418" y="58"/>
                    </a:lnTo>
                    <a:lnTo>
                      <a:pt x="4400" y="39"/>
                    </a:lnTo>
                    <a:lnTo>
                      <a:pt x="4380" y="39"/>
                    </a:lnTo>
                    <a:lnTo>
                      <a:pt x="4342" y="39"/>
                    </a:lnTo>
                    <a:lnTo>
                      <a:pt x="4247" y="39"/>
                    </a:lnTo>
                    <a:lnTo>
                      <a:pt x="4228" y="39"/>
                    </a:lnTo>
                    <a:lnTo>
                      <a:pt x="4209" y="58"/>
                    </a:lnTo>
                    <a:lnTo>
                      <a:pt x="4171" y="76"/>
                    </a:lnTo>
                    <a:lnTo>
                      <a:pt x="4151" y="96"/>
                    </a:lnTo>
                    <a:lnTo>
                      <a:pt x="4133" y="96"/>
                    </a:lnTo>
                    <a:lnTo>
                      <a:pt x="4114" y="96"/>
                    </a:lnTo>
                    <a:lnTo>
                      <a:pt x="4075" y="76"/>
                    </a:lnTo>
                    <a:lnTo>
                      <a:pt x="4056" y="76"/>
                    </a:lnTo>
                    <a:lnTo>
                      <a:pt x="4019" y="76"/>
                    </a:lnTo>
                    <a:lnTo>
                      <a:pt x="3999" y="76"/>
                    </a:lnTo>
                    <a:lnTo>
                      <a:pt x="3980" y="96"/>
                    </a:lnTo>
                    <a:lnTo>
                      <a:pt x="3961" y="115"/>
                    </a:lnTo>
                    <a:lnTo>
                      <a:pt x="3942" y="115"/>
                    </a:lnTo>
                    <a:lnTo>
                      <a:pt x="3923" y="115"/>
                    </a:lnTo>
                    <a:lnTo>
                      <a:pt x="3809" y="76"/>
                    </a:lnTo>
                    <a:lnTo>
                      <a:pt x="3752" y="39"/>
                    </a:lnTo>
                    <a:lnTo>
                      <a:pt x="3714" y="39"/>
                    </a:lnTo>
                    <a:lnTo>
                      <a:pt x="3733" y="39"/>
                    </a:lnTo>
                    <a:lnTo>
                      <a:pt x="3694" y="58"/>
                    </a:lnTo>
                    <a:lnTo>
                      <a:pt x="3618" y="96"/>
                    </a:lnTo>
                    <a:lnTo>
                      <a:pt x="3599" y="134"/>
                    </a:lnTo>
                    <a:lnTo>
                      <a:pt x="3599" y="191"/>
                    </a:lnTo>
                    <a:lnTo>
                      <a:pt x="3599" y="229"/>
                    </a:lnTo>
                    <a:lnTo>
                      <a:pt x="3618" y="248"/>
                    </a:lnTo>
                    <a:lnTo>
                      <a:pt x="3618" y="267"/>
                    </a:lnTo>
                    <a:lnTo>
                      <a:pt x="3618" y="286"/>
                    </a:lnTo>
                    <a:lnTo>
                      <a:pt x="3618" y="305"/>
                    </a:lnTo>
                    <a:lnTo>
                      <a:pt x="3618" y="325"/>
                    </a:lnTo>
                    <a:lnTo>
                      <a:pt x="3618" y="343"/>
                    </a:lnTo>
                    <a:lnTo>
                      <a:pt x="3656" y="362"/>
                    </a:lnTo>
                    <a:lnTo>
                      <a:pt x="3694" y="381"/>
                    </a:lnTo>
                    <a:lnTo>
                      <a:pt x="3752" y="381"/>
                    </a:lnTo>
                    <a:lnTo>
                      <a:pt x="3752" y="420"/>
                    </a:lnTo>
                    <a:lnTo>
                      <a:pt x="3733" y="439"/>
                    </a:lnTo>
                    <a:lnTo>
                      <a:pt x="3675" y="457"/>
                    </a:lnTo>
                    <a:lnTo>
                      <a:pt x="3675" y="477"/>
                    </a:lnTo>
                    <a:lnTo>
                      <a:pt x="3656" y="496"/>
                    </a:lnTo>
                    <a:lnTo>
                      <a:pt x="3638" y="496"/>
                    </a:lnTo>
                    <a:lnTo>
                      <a:pt x="3618" y="496"/>
                    </a:lnTo>
                    <a:lnTo>
                      <a:pt x="3599" y="496"/>
                    </a:lnTo>
                    <a:lnTo>
                      <a:pt x="3561" y="496"/>
                    </a:lnTo>
                    <a:lnTo>
                      <a:pt x="3542" y="496"/>
                    </a:lnTo>
                    <a:lnTo>
                      <a:pt x="3466" y="553"/>
                    </a:lnTo>
                    <a:lnTo>
                      <a:pt x="3447" y="572"/>
                    </a:lnTo>
                    <a:lnTo>
                      <a:pt x="3447" y="591"/>
                    </a:lnTo>
                    <a:lnTo>
                      <a:pt x="3466" y="629"/>
                    </a:lnTo>
                    <a:lnTo>
                      <a:pt x="3428" y="629"/>
                    </a:lnTo>
                    <a:lnTo>
                      <a:pt x="3409" y="648"/>
                    </a:lnTo>
                    <a:lnTo>
                      <a:pt x="3371" y="667"/>
                    </a:lnTo>
                    <a:lnTo>
                      <a:pt x="3333" y="686"/>
                    </a:lnTo>
                    <a:lnTo>
                      <a:pt x="3161" y="667"/>
                    </a:lnTo>
                    <a:lnTo>
                      <a:pt x="3123" y="648"/>
                    </a:lnTo>
                    <a:lnTo>
                      <a:pt x="3104" y="629"/>
                    </a:lnTo>
                    <a:lnTo>
                      <a:pt x="3085" y="591"/>
                    </a:lnTo>
                    <a:lnTo>
                      <a:pt x="3085" y="553"/>
                    </a:lnTo>
                    <a:lnTo>
                      <a:pt x="3066" y="496"/>
                    </a:lnTo>
                    <a:lnTo>
                      <a:pt x="3066" y="477"/>
                    </a:lnTo>
                    <a:lnTo>
                      <a:pt x="3104" y="457"/>
                    </a:lnTo>
                    <a:lnTo>
                      <a:pt x="3104" y="439"/>
                    </a:lnTo>
                    <a:lnTo>
                      <a:pt x="3085" y="401"/>
                    </a:lnTo>
                    <a:lnTo>
                      <a:pt x="3028" y="401"/>
                    </a:lnTo>
                    <a:lnTo>
                      <a:pt x="2895" y="439"/>
                    </a:lnTo>
                    <a:lnTo>
                      <a:pt x="2837" y="477"/>
                    </a:lnTo>
                    <a:lnTo>
                      <a:pt x="2818" y="496"/>
                    </a:lnTo>
                    <a:lnTo>
                      <a:pt x="2743" y="496"/>
                    </a:lnTo>
                    <a:lnTo>
                      <a:pt x="2724" y="496"/>
                    </a:lnTo>
                    <a:lnTo>
                      <a:pt x="2686" y="534"/>
                    </a:lnTo>
                    <a:lnTo>
                      <a:pt x="2648" y="553"/>
                    </a:lnTo>
                    <a:lnTo>
                      <a:pt x="2629" y="553"/>
                    </a:lnTo>
                    <a:lnTo>
                      <a:pt x="2552" y="572"/>
                    </a:lnTo>
                    <a:lnTo>
                      <a:pt x="2515" y="572"/>
                    </a:lnTo>
                    <a:lnTo>
                      <a:pt x="2496" y="591"/>
                    </a:lnTo>
                    <a:lnTo>
                      <a:pt x="2476" y="610"/>
                    </a:lnTo>
                    <a:lnTo>
                      <a:pt x="2457" y="686"/>
                    </a:lnTo>
                    <a:lnTo>
                      <a:pt x="2438" y="724"/>
                    </a:lnTo>
                    <a:lnTo>
                      <a:pt x="2381" y="762"/>
                    </a:lnTo>
                    <a:lnTo>
                      <a:pt x="2343" y="762"/>
                    </a:lnTo>
                    <a:lnTo>
                      <a:pt x="2076" y="782"/>
                    </a:lnTo>
                    <a:lnTo>
                      <a:pt x="2000" y="762"/>
                    </a:lnTo>
                    <a:lnTo>
                      <a:pt x="1943" y="743"/>
                    </a:lnTo>
                    <a:lnTo>
                      <a:pt x="1848" y="629"/>
                    </a:lnTo>
                    <a:lnTo>
                      <a:pt x="1810" y="610"/>
                    </a:lnTo>
                    <a:lnTo>
                      <a:pt x="1448" y="610"/>
                    </a:lnTo>
                    <a:lnTo>
                      <a:pt x="1353" y="648"/>
                    </a:lnTo>
                    <a:lnTo>
                      <a:pt x="1295" y="648"/>
                    </a:lnTo>
                    <a:lnTo>
                      <a:pt x="1277" y="648"/>
                    </a:lnTo>
                    <a:lnTo>
                      <a:pt x="1200" y="610"/>
                    </a:lnTo>
                    <a:lnTo>
                      <a:pt x="1181" y="591"/>
                    </a:lnTo>
                    <a:lnTo>
                      <a:pt x="1162" y="610"/>
                    </a:lnTo>
                    <a:lnTo>
                      <a:pt x="1105" y="629"/>
                    </a:lnTo>
                    <a:lnTo>
                      <a:pt x="1067" y="648"/>
                    </a:lnTo>
                    <a:lnTo>
                      <a:pt x="1048" y="648"/>
                    </a:lnTo>
                    <a:lnTo>
                      <a:pt x="1028" y="629"/>
                    </a:lnTo>
                    <a:lnTo>
                      <a:pt x="1010" y="572"/>
                    </a:lnTo>
                    <a:lnTo>
                      <a:pt x="991" y="572"/>
                    </a:lnTo>
                    <a:lnTo>
                      <a:pt x="972" y="553"/>
                    </a:lnTo>
                    <a:lnTo>
                      <a:pt x="952" y="553"/>
                    </a:lnTo>
                    <a:lnTo>
                      <a:pt x="952" y="572"/>
                    </a:lnTo>
                    <a:lnTo>
                      <a:pt x="933" y="572"/>
                    </a:lnTo>
                    <a:lnTo>
                      <a:pt x="933" y="591"/>
                    </a:lnTo>
                    <a:lnTo>
                      <a:pt x="896" y="667"/>
                    </a:lnTo>
                    <a:lnTo>
                      <a:pt x="876" y="667"/>
                    </a:lnTo>
                    <a:lnTo>
                      <a:pt x="857" y="648"/>
                    </a:lnTo>
                    <a:lnTo>
                      <a:pt x="857" y="572"/>
                    </a:lnTo>
                    <a:lnTo>
                      <a:pt x="838" y="534"/>
                    </a:lnTo>
                    <a:lnTo>
                      <a:pt x="762" y="534"/>
                    </a:lnTo>
                    <a:lnTo>
                      <a:pt x="743" y="591"/>
                    </a:lnTo>
                    <a:lnTo>
                      <a:pt x="743" y="705"/>
                    </a:lnTo>
                    <a:lnTo>
                      <a:pt x="743" y="858"/>
                    </a:lnTo>
                    <a:lnTo>
                      <a:pt x="743" y="1048"/>
                    </a:lnTo>
                    <a:lnTo>
                      <a:pt x="648" y="1048"/>
                    </a:lnTo>
                    <a:lnTo>
                      <a:pt x="515" y="1048"/>
                    </a:lnTo>
                    <a:lnTo>
                      <a:pt x="362" y="1048"/>
                    </a:lnTo>
                    <a:lnTo>
                      <a:pt x="305" y="1067"/>
                    </a:lnTo>
                    <a:lnTo>
                      <a:pt x="267" y="1086"/>
                    </a:lnTo>
                    <a:lnTo>
                      <a:pt x="267" y="1067"/>
                    </a:lnTo>
                    <a:lnTo>
                      <a:pt x="267" y="1048"/>
                    </a:lnTo>
                    <a:lnTo>
                      <a:pt x="248" y="1048"/>
                    </a:lnTo>
                    <a:lnTo>
                      <a:pt x="229" y="1048"/>
                    </a:lnTo>
                    <a:lnTo>
                      <a:pt x="229" y="1067"/>
                    </a:lnTo>
                    <a:lnTo>
                      <a:pt x="248" y="1067"/>
                    </a:lnTo>
                    <a:lnTo>
                      <a:pt x="248" y="1086"/>
                    </a:lnTo>
                    <a:lnTo>
                      <a:pt x="229" y="1105"/>
                    </a:lnTo>
                    <a:lnTo>
                      <a:pt x="210" y="1124"/>
                    </a:lnTo>
                    <a:lnTo>
                      <a:pt x="190" y="1124"/>
                    </a:lnTo>
                    <a:lnTo>
                      <a:pt x="171" y="1124"/>
                    </a:lnTo>
                    <a:lnTo>
                      <a:pt x="171" y="1105"/>
                    </a:lnTo>
                    <a:lnTo>
                      <a:pt x="171" y="1086"/>
                    </a:lnTo>
                    <a:lnTo>
                      <a:pt x="153" y="1086"/>
                    </a:lnTo>
                    <a:lnTo>
                      <a:pt x="134" y="1105"/>
                    </a:lnTo>
                    <a:lnTo>
                      <a:pt x="134" y="1124"/>
                    </a:lnTo>
                    <a:lnTo>
                      <a:pt x="134" y="1143"/>
                    </a:lnTo>
                    <a:lnTo>
                      <a:pt x="153" y="1143"/>
                    </a:lnTo>
                    <a:lnTo>
                      <a:pt x="134" y="1163"/>
                    </a:lnTo>
                    <a:lnTo>
                      <a:pt x="114" y="1143"/>
                    </a:lnTo>
                    <a:lnTo>
                      <a:pt x="114" y="1163"/>
                    </a:lnTo>
                    <a:lnTo>
                      <a:pt x="95" y="1163"/>
                    </a:lnTo>
                    <a:lnTo>
                      <a:pt x="76" y="1182"/>
                    </a:lnTo>
                    <a:lnTo>
                      <a:pt x="38" y="1219"/>
                    </a:lnTo>
                    <a:lnTo>
                      <a:pt x="38" y="1239"/>
                    </a:lnTo>
                    <a:lnTo>
                      <a:pt x="38" y="1277"/>
                    </a:lnTo>
                    <a:lnTo>
                      <a:pt x="19" y="1315"/>
                    </a:lnTo>
                    <a:lnTo>
                      <a:pt x="19" y="1334"/>
                    </a:lnTo>
                    <a:lnTo>
                      <a:pt x="19" y="1353"/>
                    </a:lnTo>
                    <a:lnTo>
                      <a:pt x="38" y="1353"/>
                    </a:lnTo>
                    <a:lnTo>
                      <a:pt x="57" y="1315"/>
                    </a:lnTo>
                    <a:lnTo>
                      <a:pt x="57" y="1353"/>
                    </a:lnTo>
                    <a:lnTo>
                      <a:pt x="57" y="1372"/>
                    </a:lnTo>
                    <a:lnTo>
                      <a:pt x="57" y="1410"/>
                    </a:lnTo>
                    <a:lnTo>
                      <a:pt x="76" y="1429"/>
                    </a:lnTo>
                    <a:lnTo>
                      <a:pt x="95" y="1448"/>
                    </a:lnTo>
                    <a:lnTo>
                      <a:pt x="114" y="1467"/>
                    </a:lnTo>
                    <a:lnTo>
                      <a:pt x="153" y="1448"/>
                    </a:lnTo>
                    <a:lnTo>
                      <a:pt x="171" y="1448"/>
                    </a:lnTo>
                    <a:lnTo>
                      <a:pt x="171" y="1467"/>
                    </a:lnTo>
                    <a:lnTo>
                      <a:pt x="153" y="1467"/>
                    </a:lnTo>
                    <a:lnTo>
                      <a:pt x="134" y="1486"/>
                    </a:lnTo>
                    <a:lnTo>
                      <a:pt x="114" y="1505"/>
                    </a:lnTo>
                    <a:lnTo>
                      <a:pt x="95" y="1486"/>
                    </a:lnTo>
                    <a:lnTo>
                      <a:pt x="76" y="1467"/>
                    </a:lnTo>
                    <a:lnTo>
                      <a:pt x="57" y="1486"/>
                    </a:lnTo>
                    <a:lnTo>
                      <a:pt x="38" y="1486"/>
                    </a:lnTo>
                    <a:lnTo>
                      <a:pt x="38" y="1505"/>
                    </a:lnTo>
                    <a:lnTo>
                      <a:pt x="38" y="1524"/>
                    </a:lnTo>
                    <a:lnTo>
                      <a:pt x="19" y="1524"/>
                    </a:lnTo>
                    <a:lnTo>
                      <a:pt x="0" y="1524"/>
                    </a:lnTo>
                    <a:lnTo>
                      <a:pt x="0" y="1544"/>
                    </a:lnTo>
                    <a:lnTo>
                      <a:pt x="19" y="1562"/>
                    </a:lnTo>
                    <a:lnTo>
                      <a:pt x="38" y="1562"/>
                    </a:lnTo>
                    <a:lnTo>
                      <a:pt x="114" y="1581"/>
                    </a:lnTo>
                    <a:lnTo>
                      <a:pt x="190" y="1581"/>
                    </a:lnTo>
                    <a:lnTo>
                      <a:pt x="210" y="1581"/>
                    </a:lnTo>
                    <a:lnTo>
                      <a:pt x="229" y="1581"/>
                    </a:lnTo>
                    <a:lnTo>
                      <a:pt x="248" y="1562"/>
                    </a:lnTo>
                    <a:lnTo>
                      <a:pt x="267" y="1562"/>
                    </a:lnTo>
                    <a:lnTo>
                      <a:pt x="267" y="1544"/>
                    </a:lnTo>
                    <a:lnTo>
                      <a:pt x="248" y="1524"/>
                    </a:lnTo>
                    <a:lnTo>
                      <a:pt x="343" y="1429"/>
                    </a:lnTo>
                    <a:lnTo>
                      <a:pt x="362" y="1410"/>
                    </a:lnTo>
                    <a:lnTo>
                      <a:pt x="381" y="1391"/>
                    </a:lnTo>
                    <a:lnTo>
                      <a:pt x="419" y="1372"/>
                    </a:lnTo>
                    <a:lnTo>
                      <a:pt x="457" y="1353"/>
                    </a:lnTo>
                    <a:lnTo>
                      <a:pt x="476" y="1353"/>
                    </a:lnTo>
                    <a:lnTo>
                      <a:pt x="495" y="1334"/>
                    </a:lnTo>
                    <a:lnTo>
                      <a:pt x="515" y="1334"/>
                    </a:lnTo>
                    <a:lnTo>
                      <a:pt x="571" y="1315"/>
                    </a:lnTo>
                    <a:lnTo>
                      <a:pt x="591" y="1296"/>
                    </a:lnTo>
                    <a:lnTo>
                      <a:pt x="610" y="1258"/>
                    </a:lnTo>
                    <a:lnTo>
                      <a:pt x="629" y="1239"/>
                    </a:lnTo>
                    <a:lnTo>
                      <a:pt x="648" y="1239"/>
                    </a:lnTo>
                    <a:lnTo>
                      <a:pt x="705" y="1239"/>
                    </a:lnTo>
                    <a:lnTo>
                      <a:pt x="724" y="1219"/>
                    </a:lnTo>
                    <a:lnTo>
                      <a:pt x="762" y="1200"/>
                    </a:lnTo>
                    <a:lnTo>
                      <a:pt x="800" y="1182"/>
                    </a:lnTo>
                    <a:lnTo>
                      <a:pt x="819" y="1182"/>
                    </a:lnTo>
                    <a:lnTo>
                      <a:pt x="838" y="1163"/>
                    </a:lnTo>
                    <a:lnTo>
                      <a:pt x="857" y="1182"/>
                    </a:lnTo>
                    <a:lnTo>
                      <a:pt x="800" y="1219"/>
                    </a:lnTo>
                    <a:lnTo>
                      <a:pt x="781" y="1239"/>
                    </a:lnTo>
                    <a:lnTo>
                      <a:pt x="762" y="1239"/>
                    </a:lnTo>
                    <a:lnTo>
                      <a:pt x="743" y="1258"/>
                    </a:lnTo>
                    <a:lnTo>
                      <a:pt x="724" y="1258"/>
                    </a:lnTo>
                    <a:lnTo>
                      <a:pt x="686" y="1258"/>
                    </a:lnTo>
                    <a:lnTo>
                      <a:pt x="667" y="1258"/>
                    </a:lnTo>
                    <a:lnTo>
                      <a:pt x="648" y="1277"/>
                    </a:lnTo>
                    <a:lnTo>
                      <a:pt x="629" y="1334"/>
                    </a:lnTo>
                    <a:lnTo>
                      <a:pt x="591" y="1353"/>
                    </a:lnTo>
                    <a:lnTo>
                      <a:pt x="552" y="1372"/>
                    </a:lnTo>
                    <a:lnTo>
                      <a:pt x="515" y="1410"/>
                    </a:lnTo>
                    <a:lnTo>
                      <a:pt x="495" y="1448"/>
                    </a:lnTo>
                    <a:lnTo>
                      <a:pt x="476" y="1448"/>
                    </a:lnTo>
                    <a:lnTo>
                      <a:pt x="457" y="1467"/>
                    </a:lnTo>
                    <a:lnTo>
                      <a:pt x="438" y="1467"/>
                    </a:lnTo>
                    <a:lnTo>
                      <a:pt x="419" y="1486"/>
                    </a:lnTo>
                    <a:lnTo>
                      <a:pt x="400" y="1486"/>
                    </a:lnTo>
                    <a:lnTo>
                      <a:pt x="419" y="1505"/>
                    </a:lnTo>
                    <a:lnTo>
                      <a:pt x="438" y="1505"/>
                    </a:lnTo>
                    <a:lnTo>
                      <a:pt x="438" y="1544"/>
                    </a:lnTo>
                    <a:lnTo>
                      <a:pt x="419" y="1544"/>
                    </a:lnTo>
                    <a:lnTo>
                      <a:pt x="362" y="1524"/>
                    </a:lnTo>
                    <a:lnTo>
                      <a:pt x="343" y="1524"/>
                    </a:lnTo>
                    <a:lnTo>
                      <a:pt x="324" y="1562"/>
                    </a:lnTo>
                    <a:lnTo>
                      <a:pt x="343" y="1639"/>
                    </a:lnTo>
                    <a:lnTo>
                      <a:pt x="324" y="1696"/>
                    </a:lnTo>
                    <a:lnTo>
                      <a:pt x="343" y="1715"/>
                    </a:lnTo>
                    <a:lnTo>
                      <a:pt x="362" y="1715"/>
                    </a:lnTo>
                    <a:lnTo>
                      <a:pt x="381" y="1696"/>
                    </a:lnTo>
                    <a:lnTo>
                      <a:pt x="381" y="1676"/>
                    </a:lnTo>
                    <a:lnTo>
                      <a:pt x="381" y="1658"/>
                    </a:lnTo>
                    <a:lnTo>
                      <a:pt x="381" y="1639"/>
                    </a:lnTo>
                    <a:lnTo>
                      <a:pt x="400" y="1658"/>
                    </a:lnTo>
                    <a:lnTo>
                      <a:pt x="400" y="1676"/>
                    </a:lnTo>
                    <a:lnTo>
                      <a:pt x="419" y="1676"/>
                    </a:lnTo>
                    <a:lnTo>
                      <a:pt x="419" y="1658"/>
                    </a:lnTo>
                    <a:lnTo>
                      <a:pt x="438" y="1676"/>
                    </a:lnTo>
                    <a:lnTo>
                      <a:pt x="400" y="1696"/>
                    </a:lnTo>
                    <a:lnTo>
                      <a:pt x="381" y="1715"/>
                    </a:lnTo>
                    <a:lnTo>
                      <a:pt x="362" y="1753"/>
                    </a:lnTo>
                    <a:lnTo>
                      <a:pt x="362" y="1772"/>
                    </a:lnTo>
                    <a:lnTo>
                      <a:pt x="362" y="1791"/>
                    </a:lnTo>
                    <a:lnTo>
                      <a:pt x="381" y="1791"/>
                    </a:lnTo>
                    <a:lnTo>
                      <a:pt x="400" y="1772"/>
                    </a:lnTo>
                    <a:lnTo>
                      <a:pt x="400" y="1791"/>
                    </a:lnTo>
                    <a:lnTo>
                      <a:pt x="400" y="1810"/>
                    </a:lnTo>
                    <a:lnTo>
                      <a:pt x="400" y="1829"/>
                    </a:lnTo>
                    <a:lnTo>
                      <a:pt x="419" y="1829"/>
                    </a:lnTo>
                    <a:lnTo>
                      <a:pt x="438" y="1829"/>
                    </a:lnTo>
                    <a:lnTo>
                      <a:pt x="438" y="1810"/>
                    </a:lnTo>
                    <a:lnTo>
                      <a:pt x="457" y="1810"/>
                    </a:lnTo>
                    <a:lnTo>
                      <a:pt x="476" y="1810"/>
                    </a:lnTo>
                    <a:lnTo>
                      <a:pt x="495" y="1810"/>
                    </a:lnTo>
                    <a:lnTo>
                      <a:pt x="495" y="1829"/>
                    </a:lnTo>
                    <a:lnTo>
                      <a:pt x="476" y="1829"/>
                    </a:lnTo>
                    <a:lnTo>
                      <a:pt x="476" y="1848"/>
                    </a:lnTo>
                    <a:lnTo>
                      <a:pt x="476" y="1867"/>
                    </a:lnTo>
                    <a:lnTo>
                      <a:pt x="476" y="1886"/>
                    </a:lnTo>
                    <a:lnTo>
                      <a:pt x="495" y="1886"/>
                    </a:lnTo>
                    <a:lnTo>
                      <a:pt x="495" y="1905"/>
                    </a:lnTo>
                    <a:lnTo>
                      <a:pt x="515" y="1905"/>
                    </a:lnTo>
                    <a:lnTo>
                      <a:pt x="515" y="1886"/>
                    </a:lnTo>
                    <a:lnTo>
                      <a:pt x="534" y="1886"/>
                    </a:lnTo>
                    <a:lnTo>
                      <a:pt x="534" y="1905"/>
                    </a:lnTo>
                    <a:lnTo>
                      <a:pt x="534" y="1925"/>
                    </a:lnTo>
                    <a:lnTo>
                      <a:pt x="552" y="1925"/>
                    </a:lnTo>
                    <a:lnTo>
                      <a:pt x="571" y="1925"/>
                    </a:lnTo>
                    <a:lnTo>
                      <a:pt x="591" y="1943"/>
                    </a:lnTo>
                    <a:lnTo>
                      <a:pt x="571" y="1943"/>
                    </a:lnTo>
                    <a:lnTo>
                      <a:pt x="534" y="1962"/>
                    </a:lnTo>
                    <a:lnTo>
                      <a:pt x="495" y="2020"/>
                    </a:lnTo>
                    <a:lnTo>
                      <a:pt x="515" y="2039"/>
                    </a:lnTo>
                    <a:lnTo>
                      <a:pt x="552" y="2039"/>
                    </a:lnTo>
                    <a:lnTo>
                      <a:pt x="591" y="2039"/>
                    </a:lnTo>
                    <a:lnTo>
                      <a:pt x="610" y="2020"/>
                    </a:lnTo>
                    <a:lnTo>
                      <a:pt x="610" y="2039"/>
                    </a:lnTo>
                    <a:lnTo>
                      <a:pt x="610" y="2057"/>
                    </a:lnTo>
                    <a:lnTo>
                      <a:pt x="591" y="2077"/>
                    </a:lnTo>
                    <a:lnTo>
                      <a:pt x="571" y="2077"/>
                    </a:lnTo>
                    <a:lnTo>
                      <a:pt x="571" y="2057"/>
                    </a:lnTo>
                    <a:lnTo>
                      <a:pt x="571" y="2077"/>
                    </a:lnTo>
                    <a:lnTo>
                      <a:pt x="591" y="2115"/>
                    </a:lnTo>
                    <a:lnTo>
                      <a:pt x="610" y="2134"/>
                    </a:lnTo>
                    <a:lnTo>
                      <a:pt x="648" y="2153"/>
                    </a:lnTo>
                    <a:lnTo>
                      <a:pt x="648" y="2172"/>
                    </a:lnTo>
                    <a:lnTo>
                      <a:pt x="667" y="2191"/>
                    </a:lnTo>
                    <a:lnTo>
                      <a:pt x="705" y="2210"/>
                    </a:lnTo>
                    <a:lnTo>
                      <a:pt x="915" y="2362"/>
                    </a:lnTo>
                    <a:lnTo>
                      <a:pt x="1143" y="2458"/>
                    </a:lnTo>
                    <a:lnTo>
                      <a:pt x="1257" y="2552"/>
                    </a:lnTo>
                    <a:lnTo>
                      <a:pt x="1353" y="2609"/>
                    </a:lnTo>
                    <a:lnTo>
                      <a:pt x="1391" y="2609"/>
                    </a:lnTo>
                    <a:lnTo>
                      <a:pt x="1524" y="2628"/>
                    </a:lnTo>
                    <a:lnTo>
                      <a:pt x="1562" y="2647"/>
                    </a:lnTo>
                    <a:lnTo>
                      <a:pt x="1619" y="2647"/>
                    </a:lnTo>
                    <a:lnTo>
                      <a:pt x="1638" y="2666"/>
                    </a:lnTo>
                    <a:lnTo>
                      <a:pt x="1695" y="2685"/>
                    </a:lnTo>
                    <a:lnTo>
                      <a:pt x="1714" y="2685"/>
                    </a:lnTo>
                    <a:lnTo>
                      <a:pt x="1714" y="2704"/>
                    </a:lnTo>
                    <a:lnTo>
                      <a:pt x="1734" y="2704"/>
                    </a:lnTo>
                    <a:lnTo>
                      <a:pt x="1753" y="2704"/>
                    </a:lnTo>
                    <a:lnTo>
                      <a:pt x="1790" y="2704"/>
                    </a:lnTo>
                    <a:lnTo>
                      <a:pt x="1810" y="2704"/>
                    </a:lnTo>
                    <a:lnTo>
                      <a:pt x="1829" y="2723"/>
                    </a:lnTo>
                    <a:lnTo>
                      <a:pt x="1848" y="2723"/>
                    </a:lnTo>
                    <a:lnTo>
                      <a:pt x="1924" y="2723"/>
                    </a:lnTo>
                    <a:lnTo>
                      <a:pt x="1981" y="2742"/>
                    </a:lnTo>
                    <a:lnTo>
                      <a:pt x="2000" y="2742"/>
                    </a:lnTo>
                    <a:lnTo>
                      <a:pt x="2019" y="2742"/>
                    </a:lnTo>
                    <a:lnTo>
                      <a:pt x="2057" y="2666"/>
                    </a:lnTo>
                    <a:lnTo>
                      <a:pt x="2095" y="2628"/>
                    </a:lnTo>
                    <a:lnTo>
                      <a:pt x="2115" y="2609"/>
                    </a:lnTo>
                    <a:lnTo>
                      <a:pt x="2152" y="2590"/>
                    </a:lnTo>
                    <a:lnTo>
                      <a:pt x="2191" y="2590"/>
                    </a:lnTo>
                    <a:lnTo>
                      <a:pt x="2229" y="2571"/>
                    </a:lnTo>
                    <a:lnTo>
                      <a:pt x="2286" y="2552"/>
                    </a:lnTo>
                    <a:lnTo>
                      <a:pt x="2362" y="2552"/>
                    </a:lnTo>
                    <a:lnTo>
                      <a:pt x="2457" y="2514"/>
                    </a:lnTo>
                    <a:lnTo>
                      <a:pt x="2515" y="2496"/>
                    </a:lnTo>
                    <a:lnTo>
                      <a:pt x="2552" y="2496"/>
                    </a:lnTo>
                    <a:lnTo>
                      <a:pt x="2533" y="2477"/>
                    </a:lnTo>
                    <a:lnTo>
                      <a:pt x="2533" y="2458"/>
                    </a:lnTo>
                    <a:lnTo>
                      <a:pt x="2515" y="2458"/>
                    </a:lnTo>
                    <a:lnTo>
                      <a:pt x="2533" y="2401"/>
                    </a:lnTo>
                    <a:lnTo>
                      <a:pt x="2533" y="2420"/>
                    </a:lnTo>
                    <a:lnTo>
                      <a:pt x="2533" y="2438"/>
                    </a:lnTo>
                    <a:lnTo>
                      <a:pt x="2552" y="2438"/>
                    </a:lnTo>
                    <a:lnTo>
                      <a:pt x="2572" y="2458"/>
                    </a:lnTo>
                    <a:lnTo>
                      <a:pt x="2572" y="2477"/>
                    </a:lnTo>
                    <a:lnTo>
                      <a:pt x="2591" y="2477"/>
                    </a:lnTo>
                    <a:lnTo>
                      <a:pt x="2591" y="2458"/>
                    </a:lnTo>
                    <a:lnTo>
                      <a:pt x="2629" y="2458"/>
                    </a:lnTo>
                    <a:lnTo>
                      <a:pt x="2648" y="2458"/>
                    </a:lnTo>
                    <a:lnTo>
                      <a:pt x="2667" y="2438"/>
                    </a:lnTo>
                    <a:lnTo>
                      <a:pt x="2667" y="2401"/>
                    </a:lnTo>
                    <a:lnTo>
                      <a:pt x="2686" y="2420"/>
                    </a:lnTo>
                    <a:lnTo>
                      <a:pt x="2705" y="2438"/>
                    </a:lnTo>
                    <a:lnTo>
                      <a:pt x="2705" y="2458"/>
                    </a:lnTo>
                    <a:lnTo>
                      <a:pt x="2743" y="2458"/>
                    </a:lnTo>
                    <a:lnTo>
                      <a:pt x="2762" y="2477"/>
                    </a:lnTo>
                    <a:lnTo>
                      <a:pt x="2781" y="2477"/>
                    </a:lnTo>
                    <a:lnTo>
                      <a:pt x="2799" y="2477"/>
                    </a:lnTo>
                    <a:lnTo>
                      <a:pt x="2799" y="2496"/>
                    </a:lnTo>
                    <a:lnTo>
                      <a:pt x="2818" y="2496"/>
                    </a:lnTo>
                    <a:lnTo>
                      <a:pt x="2818" y="2477"/>
                    </a:lnTo>
                    <a:lnTo>
                      <a:pt x="2837" y="2477"/>
                    </a:lnTo>
                    <a:lnTo>
                      <a:pt x="2856" y="2477"/>
                    </a:lnTo>
                    <a:lnTo>
                      <a:pt x="2876" y="2477"/>
                    </a:lnTo>
                    <a:lnTo>
                      <a:pt x="2876" y="2458"/>
                    </a:lnTo>
                    <a:lnTo>
                      <a:pt x="2895" y="2438"/>
                    </a:lnTo>
                    <a:lnTo>
                      <a:pt x="2895" y="2420"/>
                    </a:lnTo>
                    <a:lnTo>
                      <a:pt x="2876" y="2420"/>
                    </a:lnTo>
                    <a:lnTo>
                      <a:pt x="2876" y="2401"/>
                    </a:lnTo>
                    <a:lnTo>
                      <a:pt x="2895" y="2362"/>
                    </a:lnTo>
                    <a:lnTo>
                      <a:pt x="2895" y="2343"/>
                    </a:lnTo>
                    <a:lnTo>
                      <a:pt x="2876" y="2343"/>
                    </a:lnTo>
                    <a:lnTo>
                      <a:pt x="2876" y="2324"/>
                    </a:lnTo>
                    <a:lnTo>
                      <a:pt x="2876" y="2306"/>
                    </a:lnTo>
                    <a:lnTo>
                      <a:pt x="2895" y="2286"/>
                    </a:lnTo>
                    <a:lnTo>
                      <a:pt x="2952" y="2248"/>
                    </a:lnTo>
                    <a:lnTo>
                      <a:pt x="2971" y="2210"/>
                    </a:lnTo>
                    <a:lnTo>
                      <a:pt x="2990" y="2229"/>
                    </a:lnTo>
                    <a:lnTo>
                      <a:pt x="3009" y="2248"/>
                    </a:lnTo>
                    <a:lnTo>
                      <a:pt x="3028" y="2267"/>
                    </a:lnTo>
                    <a:lnTo>
                      <a:pt x="3047" y="2306"/>
                    </a:lnTo>
                    <a:lnTo>
                      <a:pt x="3047" y="2324"/>
                    </a:lnTo>
                    <a:lnTo>
                      <a:pt x="3047" y="2362"/>
                    </a:lnTo>
                    <a:lnTo>
                      <a:pt x="3028" y="2401"/>
                    </a:lnTo>
                    <a:lnTo>
                      <a:pt x="3009" y="2420"/>
                    </a:lnTo>
                    <a:lnTo>
                      <a:pt x="3009" y="2438"/>
                    </a:lnTo>
                    <a:lnTo>
                      <a:pt x="2990" y="2438"/>
                    </a:lnTo>
                    <a:lnTo>
                      <a:pt x="2971" y="2438"/>
                    </a:lnTo>
                    <a:lnTo>
                      <a:pt x="2952" y="2438"/>
                    </a:lnTo>
                    <a:lnTo>
                      <a:pt x="2932" y="2458"/>
                    </a:lnTo>
                    <a:lnTo>
                      <a:pt x="2895" y="2514"/>
                    </a:lnTo>
                    <a:lnTo>
                      <a:pt x="2856" y="2514"/>
                    </a:lnTo>
                    <a:lnTo>
                      <a:pt x="2856" y="2533"/>
                    </a:lnTo>
                    <a:lnTo>
                      <a:pt x="2799" y="2609"/>
                    </a:lnTo>
                    <a:lnTo>
                      <a:pt x="2781" y="2628"/>
                    </a:lnTo>
                    <a:lnTo>
                      <a:pt x="2781" y="2647"/>
                    </a:lnTo>
                    <a:lnTo>
                      <a:pt x="2781" y="2666"/>
                    </a:lnTo>
                    <a:lnTo>
                      <a:pt x="2781" y="2685"/>
                    </a:lnTo>
                    <a:lnTo>
                      <a:pt x="2781" y="2704"/>
                    </a:lnTo>
                    <a:lnTo>
                      <a:pt x="2705" y="2799"/>
                    </a:lnTo>
                    <a:lnTo>
                      <a:pt x="2667" y="2876"/>
                    </a:lnTo>
                    <a:lnTo>
                      <a:pt x="2629" y="2933"/>
                    </a:lnTo>
                    <a:lnTo>
                      <a:pt x="2610" y="2990"/>
                    </a:lnTo>
                    <a:lnTo>
                      <a:pt x="2591" y="3009"/>
                    </a:lnTo>
                    <a:lnTo>
                      <a:pt x="2552" y="3028"/>
                    </a:lnTo>
                    <a:lnTo>
                      <a:pt x="2438" y="3009"/>
                    </a:lnTo>
                    <a:lnTo>
                      <a:pt x="2400" y="3009"/>
                    </a:lnTo>
                    <a:lnTo>
                      <a:pt x="2381" y="3028"/>
                    </a:lnTo>
                    <a:lnTo>
                      <a:pt x="2362" y="3028"/>
                    </a:lnTo>
                    <a:lnTo>
                      <a:pt x="2343" y="3028"/>
                    </a:lnTo>
                    <a:lnTo>
                      <a:pt x="2324" y="3047"/>
                    </a:lnTo>
                    <a:lnTo>
                      <a:pt x="2248" y="3104"/>
                    </a:lnTo>
                    <a:lnTo>
                      <a:pt x="2229" y="3123"/>
                    </a:lnTo>
                    <a:lnTo>
                      <a:pt x="2191" y="3143"/>
                    </a:lnTo>
                    <a:lnTo>
                      <a:pt x="2171" y="3143"/>
                    </a:lnTo>
                    <a:lnTo>
                      <a:pt x="2152" y="3143"/>
                    </a:lnTo>
                    <a:lnTo>
                      <a:pt x="2134" y="3162"/>
                    </a:lnTo>
                    <a:lnTo>
                      <a:pt x="2134" y="3180"/>
                    </a:lnTo>
                    <a:lnTo>
                      <a:pt x="2115" y="3199"/>
                    </a:lnTo>
                    <a:lnTo>
                      <a:pt x="2095" y="3199"/>
                    </a:lnTo>
                    <a:lnTo>
                      <a:pt x="2039" y="3123"/>
                    </a:lnTo>
                    <a:lnTo>
                      <a:pt x="2019" y="3143"/>
                    </a:lnTo>
                    <a:lnTo>
                      <a:pt x="2000" y="3199"/>
                    </a:lnTo>
                    <a:lnTo>
                      <a:pt x="1981" y="3219"/>
                    </a:lnTo>
                    <a:lnTo>
                      <a:pt x="1962" y="3219"/>
                    </a:lnTo>
                    <a:lnTo>
                      <a:pt x="1943" y="3219"/>
                    </a:lnTo>
                    <a:lnTo>
                      <a:pt x="1924" y="3238"/>
                    </a:lnTo>
                    <a:lnTo>
                      <a:pt x="1924" y="3257"/>
                    </a:lnTo>
                    <a:lnTo>
                      <a:pt x="1905" y="3257"/>
                    </a:lnTo>
                    <a:lnTo>
                      <a:pt x="1886" y="3276"/>
                    </a:lnTo>
                    <a:lnTo>
                      <a:pt x="1886" y="3295"/>
                    </a:lnTo>
                    <a:lnTo>
                      <a:pt x="1867" y="3276"/>
                    </a:lnTo>
                    <a:lnTo>
                      <a:pt x="1810" y="3276"/>
                    </a:lnTo>
                    <a:lnTo>
                      <a:pt x="1810" y="3257"/>
                    </a:lnTo>
                    <a:lnTo>
                      <a:pt x="1810" y="3238"/>
                    </a:lnTo>
                    <a:lnTo>
                      <a:pt x="1810" y="3219"/>
                    </a:lnTo>
                    <a:lnTo>
                      <a:pt x="1790" y="3162"/>
                    </a:lnTo>
                    <a:lnTo>
                      <a:pt x="1772" y="3162"/>
                    </a:lnTo>
                    <a:lnTo>
                      <a:pt x="1753" y="3162"/>
                    </a:lnTo>
                    <a:lnTo>
                      <a:pt x="1753" y="3180"/>
                    </a:lnTo>
                    <a:lnTo>
                      <a:pt x="1753" y="3199"/>
                    </a:lnTo>
                    <a:lnTo>
                      <a:pt x="1753" y="3219"/>
                    </a:lnTo>
                    <a:lnTo>
                      <a:pt x="1772" y="3238"/>
                    </a:lnTo>
                    <a:lnTo>
                      <a:pt x="1753" y="3257"/>
                    </a:lnTo>
                    <a:lnTo>
                      <a:pt x="1734" y="3257"/>
                    </a:lnTo>
                    <a:lnTo>
                      <a:pt x="1734" y="3276"/>
                    </a:lnTo>
                    <a:lnTo>
                      <a:pt x="1714" y="3295"/>
                    </a:lnTo>
                    <a:lnTo>
                      <a:pt x="1695" y="3314"/>
                    </a:lnTo>
                    <a:lnTo>
                      <a:pt x="1658" y="3333"/>
                    </a:lnTo>
                    <a:lnTo>
                      <a:pt x="1543" y="3333"/>
                    </a:lnTo>
                    <a:lnTo>
                      <a:pt x="1524" y="3352"/>
                    </a:lnTo>
                    <a:lnTo>
                      <a:pt x="1467" y="3390"/>
                    </a:lnTo>
                    <a:lnTo>
                      <a:pt x="1372" y="3409"/>
                    </a:lnTo>
                    <a:lnTo>
                      <a:pt x="1372" y="3390"/>
                    </a:lnTo>
                    <a:lnTo>
                      <a:pt x="1333" y="3371"/>
                    </a:lnTo>
                    <a:lnTo>
                      <a:pt x="1314" y="3352"/>
                    </a:lnTo>
                    <a:lnTo>
                      <a:pt x="1314" y="3333"/>
                    </a:lnTo>
                    <a:lnTo>
                      <a:pt x="1333" y="3295"/>
                    </a:lnTo>
                    <a:lnTo>
                      <a:pt x="1333" y="3276"/>
                    </a:lnTo>
                    <a:lnTo>
                      <a:pt x="1353" y="3238"/>
                    </a:lnTo>
                    <a:lnTo>
                      <a:pt x="1353" y="3199"/>
                    </a:lnTo>
                    <a:lnTo>
                      <a:pt x="1333" y="3199"/>
                    </a:lnTo>
                    <a:lnTo>
                      <a:pt x="1314" y="3180"/>
                    </a:lnTo>
                    <a:lnTo>
                      <a:pt x="1314" y="3199"/>
                    </a:lnTo>
                    <a:lnTo>
                      <a:pt x="1295" y="3219"/>
                    </a:lnTo>
                    <a:lnTo>
                      <a:pt x="1277" y="3219"/>
                    </a:lnTo>
                    <a:lnTo>
                      <a:pt x="1257" y="3219"/>
                    </a:lnTo>
                    <a:lnTo>
                      <a:pt x="1238" y="3219"/>
                    </a:lnTo>
                    <a:lnTo>
                      <a:pt x="1219" y="3238"/>
                    </a:lnTo>
                    <a:lnTo>
                      <a:pt x="1200" y="3238"/>
                    </a:lnTo>
                    <a:lnTo>
                      <a:pt x="1181" y="3238"/>
                    </a:lnTo>
                    <a:lnTo>
                      <a:pt x="1162" y="3219"/>
                    </a:lnTo>
                    <a:lnTo>
                      <a:pt x="1162" y="3180"/>
                    </a:lnTo>
                    <a:lnTo>
                      <a:pt x="1162" y="3162"/>
                    </a:lnTo>
                    <a:lnTo>
                      <a:pt x="1181" y="3162"/>
                    </a:lnTo>
                    <a:lnTo>
                      <a:pt x="1200" y="3143"/>
                    </a:lnTo>
                    <a:lnTo>
                      <a:pt x="1200" y="3123"/>
                    </a:lnTo>
                    <a:lnTo>
                      <a:pt x="1181" y="3123"/>
                    </a:lnTo>
                    <a:lnTo>
                      <a:pt x="1143" y="3143"/>
                    </a:lnTo>
                    <a:lnTo>
                      <a:pt x="1105" y="3162"/>
                    </a:lnTo>
                    <a:lnTo>
                      <a:pt x="1086" y="3180"/>
                    </a:lnTo>
                    <a:lnTo>
                      <a:pt x="1067" y="3199"/>
                    </a:lnTo>
                    <a:lnTo>
                      <a:pt x="1067" y="3219"/>
                    </a:lnTo>
                    <a:lnTo>
                      <a:pt x="1048" y="3238"/>
                    </a:lnTo>
                    <a:lnTo>
                      <a:pt x="1048" y="3276"/>
                    </a:lnTo>
                    <a:lnTo>
                      <a:pt x="1048" y="3295"/>
                    </a:lnTo>
                    <a:lnTo>
                      <a:pt x="1028" y="3314"/>
                    </a:lnTo>
                    <a:lnTo>
                      <a:pt x="1028" y="3333"/>
                    </a:lnTo>
                    <a:lnTo>
                      <a:pt x="1028" y="3371"/>
                    </a:lnTo>
                    <a:lnTo>
                      <a:pt x="1028" y="3390"/>
                    </a:lnTo>
                    <a:lnTo>
                      <a:pt x="1067" y="3447"/>
                    </a:lnTo>
                    <a:lnTo>
                      <a:pt x="1086" y="3504"/>
                    </a:lnTo>
                    <a:lnTo>
                      <a:pt x="1105" y="3524"/>
                    </a:lnTo>
                    <a:lnTo>
                      <a:pt x="1162" y="3561"/>
                    </a:lnTo>
                    <a:lnTo>
                      <a:pt x="1200" y="3638"/>
                    </a:lnTo>
                    <a:lnTo>
                      <a:pt x="1219" y="3676"/>
                    </a:lnTo>
                    <a:lnTo>
                      <a:pt x="1238" y="3695"/>
                    </a:lnTo>
                    <a:lnTo>
                      <a:pt x="1277" y="3733"/>
                    </a:lnTo>
                    <a:lnTo>
                      <a:pt x="1353" y="3809"/>
                    </a:lnTo>
                    <a:lnTo>
                      <a:pt x="1372" y="3828"/>
                    </a:lnTo>
                    <a:lnTo>
                      <a:pt x="1409" y="3847"/>
                    </a:lnTo>
                    <a:lnTo>
                      <a:pt x="1524" y="3961"/>
                    </a:lnTo>
                    <a:lnTo>
                      <a:pt x="1543" y="3981"/>
                    </a:lnTo>
                    <a:lnTo>
                      <a:pt x="1562" y="3981"/>
                    </a:lnTo>
                    <a:lnTo>
                      <a:pt x="1600" y="3942"/>
                    </a:lnTo>
                    <a:lnTo>
                      <a:pt x="1600" y="3981"/>
                    </a:lnTo>
                    <a:lnTo>
                      <a:pt x="1600" y="4019"/>
                    </a:lnTo>
                    <a:lnTo>
                      <a:pt x="1600" y="4037"/>
                    </a:lnTo>
                    <a:lnTo>
                      <a:pt x="1638" y="4076"/>
                    </a:lnTo>
                    <a:lnTo>
                      <a:pt x="1658" y="4095"/>
                    </a:lnTo>
                    <a:lnTo>
                      <a:pt x="1695" y="4114"/>
                    </a:lnTo>
                    <a:lnTo>
                      <a:pt x="1734" y="4171"/>
                    </a:lnTo>
                    <a:lnTo>
                      <a:pt x="1753" y="4190"/>
                    </a:lnTo>
                    <a:lnTo>
                      <a:pt x="1790" y="4247"/>
                    </a:lnTo>
                    <a:lnTo>
                      <a:pt x="1810" y="4266"/>
                    </a:lnTo>
                    <a:lnTo>
                      <a:pt x="1905" y="4304"/>
                    </a:lnTo>
                    <a:lnTo>
                      <a:pt x="2057" y="4476"/>
                    </a:lnTo>
                    <a:lnTo>
                      <a:pt x="2076" y="4495"/>
                    </a:lnTo>
                    <a:lnTo>
                      <a:pt x="2095" y="4514"/>
                    </a:lnTo>
                    <a:lnTo>
                      <a:pt x="2134" y="4514"/>
                    </a:lnTo>
                    <a:lnTo>
                      <a:pt x="2134" y="4552"/>
                    </a:lnTo>
                    <a:lnTo>
                      <a:pt x="2171" y="4628"/>
                    </a:lnTo>
                    <a:lnTo>
                      <a:pt x="2248" y="4723"/>
                    </a:lnTo>
                    <a:lnTo>
                      <a:pt x="2324" y="4780"/>
                    </a:lnTo>
                    <a:lnTo>
                      <a:pt x="2324" y="4799"/>
                    </a:lnTo>
                    <a:lnTo>
                      <a:pt x="2438" y="4952"/>
                    </a:lnTo>
                    <a:lnTo>
                      <a:pt x="2572" y="5047"/>
                    </a:lnTo>
                    <a:lnTo>
                      <a:pt x="2705" y="5180"/>
                    </a:lnTo>
                    <a:lnTo>
                      <a:pt x="2762" y="5219"/>
                    </a:lnTo>
                    <a:lnTo>
                      <a:pt x="2799" y="5257"/>
                    </a:lnTo>
                    <a:lnTo>
                      <a:pt x="2876" y="5295"/>
                    </a:lnTo>
                    <a:lnTo>
                      <a:pt x="2895" y="5314"/>
                    </a:lnTo>
                    <a:lnTo>
                      <a:pt x="2952" y="5352"/>
                    </a:lnTo>
                    <a:lnTo>
                      <a:pt x="2971" y="5371"/>
                    </a:lnTo>
                    <a:lnTo>
                      <a:pt x="2990" y="5371"/>
                    </a:lnTo>
                    <a:lnTo>
                      <a:pt x="3066" y="5409"/>
                    </a:lnTo>
                    <a:lnTo>
                      <a:pt x="3257" y="5505"/>
                    </a:lnTo>
                    <a:lnTo>
                      <a:pt x="3294" y="5542"/>
                    </a:lnTo>
                    <a:lnTo>
                      <a:pt x="3313" y="5542"/>
                    </a:lnTo>
                    <a:lnTo>
                      <a:pt x="3333" y="5542"/>
                    </a:lnTo>
                    <a:lnTo>
                      <a:pt x="3352" y="5523"/>
                    </a:lnTo>
                    <a:lnTo>
                      <a:pt x="3371" y="5542"/>
                    </a:lnTo>
                    <a:lnTo>
                      <a:pt x="3389" y="5561"/>
                    </a:lnTo>
                    <a:lnTo>
                      <a:pt x="3409" y="5561"/>
                    </a:lnTo>
                    <a:lnTo>
                      <a:pt x="3447" y="5561"/>
                    </a:lnTo>
                    <a:lnTo>
                      <a:pt x="3618" y="5561"/>
                    </a:lnTo>
                    <a:lnTo>
                      <a:pt x="3618" y="5542"/>
                    </a:lnTo>
                    <a:lnTo>
                      <a:pt x="3618" y="5523"/>
                    </a:lnTo>
                    <a:lnTo>
                      <a:pt x="3618" y="5505"/>
                    </a:lnTo>
                    <a:lnTo>
                      <a:pt x="3638" y="5505"/>
                    </a:lnTo>
                    <a:lnTo>
                      <a:pt x="3656" y="5523"/>
                    </a:lnTo>
                    <a:lnTo>
                      <a:pt x="3656" y="5505"/>
                    </a:lnTo>
                    <a:lnTo>
                      <a:pt x="3675" y="5505"/>
                    </a:lnTo>
                    <a:lnTo>
                      <a:pt x="3714" y="5505"/>
                    </a:lnTo>
                    <a:lnTo>
                      <a:pt x="3733" y="5505"/>
                    </a:lnTo>
                    <a:lnTo>
                      <a:pt x="3752" y="5485"/>
                    </a:lnTo>
                    <a:lnTo>
                      <a:pt x="3770" y="5485"/>
                    </a:lnTo>
                    <a:lnTo>
                      <a:pt x="3790" y="5485"/>
                    </a:lnTo>
                    <a:lnTo>
                      <a:pt x="3790" y="5466"/>
                    </a:lnTo>
                    <a:lnTo>
                      <a:pt x="3828" y="5466"/>
                    </a:lnTo>
                    <a:lnTo>
                      <a:pt x="4056" y="5352"/>
                    </a:lnTo>
                    <a:lnTo>
                      <a:pt x="4133" y="5352"/>
                    </a:lnTo>
                    <a:lnTo>
                      <a:pt x="4247" y="5314"/>
                    </a:lnTo>
                    <a:lnTo>
                      <a:pt x="4266" y="5295"/>
                    </a:lnTo>
                    <a:lnTo>
                      <a:pt x="4266" y="5276"/>
                    </a:lnTo>
                    <a:lnTo>
                      <a:pt x="4285" y="5257"/>
                    </a:lnTo>
                    <a:lnTo>
                      <a:pt x="4342" y="5200"/>
                    </a:lnTo>
                    <a:lnTo>
                      <a:pt x="4361" y="5200"/>
                    </a:lnTo>
                    <a:lnTo>
                      <a:pt x="4380" y="5180"/>
                    </a:lnTo>
                    <a:lnTo>
                      <a:pt x="4361" y="5200"/>
                    </a:lnTo>
                    <a:lnTo>
                      <a:pt x="4342" y="5219"/>
                    </a:lnTo>
                    <a:lnTo>
                      <a:pt x="4400" y="5219"/>
                    </a:lnTo>
                    <a:lnTo>
                      <a:pt x="4476" y="5161"/>
                    </a:lnTo>
                    <a:lnTo>
                      <a:pt x="4513" y="5143"/>
                    </a:lnTo>
                    <a:lnTo>
                      <a:pt x="4571" y="5104"/>
                    </a:lnTo>
                    <a:lnTo>
                      <a:pt x="4590" y="5104"/>
                    </a:lnTo>
                    <a:lnTo>
                      <a:pt x="4590" y="5124"/>
                    </a:lnTo>
                    <a:lnTo>
                      <a:pt x="4628" y="5104"/>
                    </a:lnTo>
                    <a:lnTo>
                      <a:pt x="4647" y="5085"/>
                    </a:lnTo>
                    <a:lnTo>
                      <a:pt x="4685" y="5066"/>
                    </a:lnTo>
                    <a:lnTo>
                      <a:pt x="4837" y="4971"/>
                    </a:lnTo>
                    <a:lnTo>
                      <a:pt x="4894" y="4971"/>
                    </a:lnTo>
                    <a:lnTo>
                      <a:pt x="4913" y="4971"/>
                    </a:lnTo>
                    <a:lnTo>
                      <a:pt x="4990" y="4933"/>
                    </a:lnTo>
                    <a:lnTo>
                      <a:pt x="5009" y="4914"/>
                    </a:lnTo>
                    <a:lnTo>
                      <a:pt x="5028" y="4895"/>
                    </a:lnTo>
                    <a:lnTo>
                      <a:pt x="5047" y="4895"/>
                    </a:lnTo>
                    <a:lnTo>
                      <a:pt x="5066" y="4876"/>
                    </a:lnTo>
                    <a:lnTo>
                      <a:pt x="5066" y="4857"/>
                    </a:lnTo>
                    <a:lnTo>
                      <a:pt x="5047" y="4819"/>
                    </a:lnTo>
                    <a:lnTo>
                      <a:pt x="5047" y="4799"/>
                    </a:lnTo>
                    <a:lnTo>
                      <a:pt x="5066" y="4780"/>
                    </a:lnTo>
                    <a:lnTo>
                      <a:pt x="5047" y="4762"/>
                    </a:lnTo>
                    <a:lnTo>
                      <a:pt x="5066" y="4762"/>
                    </a:lnTo>
                    <a:lnTo>
                      <a:pt x="5066" y="4743"/>
                    </a:lnTo>
                    <a:lnTo>
                      <a:pt x="5066" y="4723"/>
                    </a:lnTo>
                    <a:lnTo>
                      <a:pt x="5066" y="4704"/>
                    </a:lnTo>
                    <a:lnTo>
                      <a:pt x="5123" y="4666"/>
                    </a:lnTo>
                    <a:lnTo>
                      <a:pt x="5123" y="4647"/>
                    </a:lnTo>
                    <a:lnTo>
                      <a:pt x="5142" y="4609"/>
                    </a:lnTo>
                    <a:lnTo>
                      <a:pt x="5199" y="4552"/>
                    </a:lnTo>
                    <a:lnTo>
                      <a:pt x="5238" y="4495"/>
                    </a:lnTo>
                    <a:lnTo>
                      <a:pt x="5275" y="4342"/>
                    </a:lnTo>
                    <a:lnTo>
                      <a:pt x="5275" y="4323"/>
                    </a:lnTo>
                    <a:lnTo>
                      <a:pt x="5294" y="4323"/>
                    </a:lnTo>
                    <a:lnTo>
                      <a:pt x="5314" y="4304"/>
                    </a:lnTo>
                    <a:lnTo>
                      <a:pt x="5314" y="4286"/>
                    </a:lnTo>
                    <a:lnTo>
                      <a:pt x="5314" y="4266"/>
                    </a:lnTo>
                    <a:lnTo>
                      <a:pt x="5294" y="4247"/>
                    </a:lnTo>
                    <a:lnTo>
                      <a:pt x="5275" y="4228"/>
                    </a:lnTo>
                    <a:lnTo>
                      <a:pt x="5275" y="4209"/>
                    </a:lnTo>
                    <a:lnTo>
                      <a:pt x="5257" y="4209"/>
                    </a:lnTo>
                    <a:lnTo>
                      <a:pt x="5238" y="4209"/>
                    </a:lnTo>
                    <a:lnTo>
                      <a:pt x="5218" y="4190"/>
                    </a:lnTo>
                    <a:lnTo>
                      <a:pt x="5199" y="4190"/>
                    </a:lnTo>
                    <a:lnTo>
                      <a:pt x="5199" y="4171"/>
                    </a:lnTo>
                    <a:lnTo>
                      <a:pt x="5180" y="4133"/>
                    </a:lnTo>
                    <a:lnTo>
                      <a:pt x="5180" y="4114"/>
                    </a:lnTo>
                    <a:lnTo>
                      <a:pt x="5161" y="4095"/>
                    </a:lnTo>
                    <a:lnTo>
                      <a:pt x="5142" y="4095"/>
                    </a:lnTo>
                    <a:lnTo>
                      <a:pt x="5142" y="4076"/>
                    </a:lnTo>
                    <a:lnTo>
                      <a:pt x="5142" y="4057"/>
                    </a:lnTo>
                    <a:lnTo>
                      <a:pt x="5085" y="4095"/>
                    </a:lnTo>
                    <a:lnTo>
                      <a:pt x="5066" y="4095"/>
                    </a:lnTo>
                    <a:lnTo>
                      <a:pt x="5047" y="4076"/>
                    </a:lnTo>
                    <a:lnTo>
                      <a:pt x="5028" y="4076"/>
                    </a:lnTo>
                    <a:lnTo>
                      <a:pt x="4990" y="4076"/>
                    </a:lnTo>
                    <a:lnTo>
                      <a:pt x="4952" y="4095"/>
                    </a:lnTo>
                    <a:lnTo>
                      <a:pt x="4952" y="4076"/>
                    </a:lnTo>
                    <a:lnTo>
                      <a:pt x="4952" y="4057"/>
                    </a:lnTo>
                    <a:lnTo>
                      <a:pt x="4933" y="4057"/>
                    </a:lnTo>
                    <a:lnTo>
                      <a:pt x="4933" y="4076"/>
                    </a:lnTo>
                    <a:lnTo>
                      <a:pt x="4913" y="4057"/>
                    </a:lnTo>
                    <a:lnTo>
                      <a:pt x="4913" y="4037"/>
                    </a:lnTo>
                    <a:lnTo>
                      <a:pt x="4913" y="4000"/>
                    </a:lnTo>
                    <a:lnTo>
                      <a:pt x="4933" y="3981"/>
                    </a:lnTo>
                    <a:lnTo>
                      <a:pt x="5009" y="4000"/>
                    </a:lnTo>
                    <a:lnTo>
                      <a:pt x="5047" y="4019"/>
                    </a:lnTo>
                    <a:lnTo>
                      <a:pt x="5066" y="4000"/>
                    </a:lnTo>
                    <a:lnTo>
                      <a:pt x="5028" y="3961"/>
                    </a:lnTo>
                    <a:lnTo>
                      <a:pt x="5009" y="3961"/>
                    </a:lnTo>
                    <a:lnTo>
                      <a:pt x="4990" y="3942"/>
                    </a:lnTo>
                    <a:lnTo>
                      <a:pt x="5009" y="3923"/>
                    </a:lnTo>
                    <a:lnTo>
                      <a:pt x="5028" y="3923"/>
                    </a:lnTo>
                    <a:lnTo>
                      <a:pt x="5047" y="3942"/>
                    </a:lnTo>
                    <a:lnTo>
                      <a:pt x="5066" y="3961"/>
                    </a:lnTo>
                    <a:lnTo>
                      <a:pt x="5085" y="3981"/>
                    </a:lnTo>
                    <a:lnTo>
                      <a:pt x="5085" y="4000"/>
                    </a:lnTo>
                    <a:lnTo>
                      <a:pt x="5142" y="4000"/>
                    </a:lnTo>
                    <a:lnTo>
                      <a:pt x="5142" y="3981"/>
                    </a:lnTo>
                    <a:lnTo>
                      <a:pt x="5123" y="3961"/>
                    </a:lnTo>
                    <a:lnTo>
                      <a:pt x="5142" y="3942"/>
                    </a:lnTo>
                    <a:lnTo>
                      <a:pt x="5142" y="3923"/>
                    </a:lnTo>
                    <a:lnTo>
                      <a:pt x="5123" y="3923"/>
                    </a:lnTo>
                    <a:lnTo>
                      <a:pt x="5123" y="3905"/>
                    </a:lnTo>
                    <a:lnTo>
                      <a:pt x="5104" y="3905"/>
                    </a:lnTo>
                    <a:lnTo>
                      <a:pt x="5104" y="3885"/>
                    </a:lnTo>
                    <a:lnTo>
                      <a:pt x="5123" y="3885"/>
                    </a:lnTo>
                    <a:lnTo>
                      <a:pt x="5104" y="3885"/>
                    </a:lnTo>
                    <a:lnTo>
                      <a:pt x="5066" y="3885"/>
                    </a:lnTo>
                    <a:lnTo>
                      <a:pt x="5047" y="3885"/>
                    </a:lnTo>
                    <a:lnTo>
                      <a:pt x="4971" y="3866"/>
                    </a:lnTo>
                    <a:lnTo>
                      <a:pt x="4971" y="3847"/>
                    </a:lnTo>
                    <a:lnTo>
                      <a:pt x="4990" y="3847"/>
                    </a:lnTo>
                    <a:lnTo>
                      <a:pt x="5028" y="3847"/>
                    </a:lnTo>
                    <a:lnTo>
                      <a:pt x="5047" y="3847"/>
                    </a:lnTo>
                    <a:lnTo>
                      <a:pt x="5047" y="3866"/>
                    </a:lnTo>
                    <a:lnTo>
                      <a:pt x="5066" y="3847"/>
                    </a:lnTo>
                    <a:lnTo>
                      <a:pt x="5066" y="3828"/>
                    </a:lnTo>
                    <a:lnTo>
                      <a:pt x="5028" y="3809"/>
                    </a:lnTo>
                    <a:lnTo>
                      <a:pt x="5066" y="3828"/>
                    </a:lnTo>
                    <a:lnTo>
                      <a:pt x="5085" y="3809"/>
                    </a:lnTo>
                    <a:lnTo>
                      <a:pt x="5085" y="3790"/>
                    </a:lnTo>
                    <a:lnTo>
                      <a:pt x="5047" y="3771"/>
                    </a:lnTo>
                    <a:lnTo>
                      <a:pt x="5066" y="3771"/>
                    </a:lnTo>
                    <a:lnTo>
                      <a:pt x="5104" y="3771"/>
                    </a:lnTo>
                    <a:lnTo>
                      <a:pt x="5123" y="3790"/>
                    </a:lnTo>
                    <a:lnTo>
                      <a:pt x="5123" y="3809"/>
                    </a:lnTo>
                    <a:lnTo>
                      <a:pt x="5142" y="3809"/>
                    </a:lnTo>
                    <a:lnTo>
                      <a:pt x="5161" y="3809"/>
                    </a:lnTo>
                    <a:lnTo>
                      <a:pt x="5161" y="3790"/>
                    </a:lnTo>
                    <a:lnTo>
                      <a:pt x="5180" y="3790"/>
                    </a:lnTo>
                    <a:lnTo>
                      <a:pt x="5180" y="3771"/>
                    </a:lnTo>
                    <a:lnTo>
                      <a:pt x="5199" y="3790"/>
                    </a:lnTo>
                    <a:lnTo>
                      <a:pt x="5199" y="3771"/>
                    </a:lnTo>
                    <a:lnTo>
                      <a:pt x="5218" y="3771"/>
                    </a:lnTo>
                    <a:lnTo>
                      <a:pt x="5238" y="3771"/>
                    </a:lnTo>
                    <a:lnTo>
                      <a:pt x="5257" y="3771"/>
                    </a:lnTo>
                    <a:lnTo>
                      <a:pt x="5275" y="3733"/>
                    </a:lnTo>
                    <a:lnTo>
                      <a:pt x="5294" y="3714"/>
                    </a:lnTo>
                    <a:lnTo>
                      <a:pt x="5314" y="3714"/>
                    </a:lnTo>
                    <a:lnTo>
                      <a:pt x="5314" y="3695"/>
                    </a:lnTo>
                    <a:lnTo>
                      <a:pt x="5314" y="3676"/>
                    </a:lnTo>
                    <a:lnTo>
                      <a:pt x="5333" y="3524"/>
                    </a:lnTo>
                    <a:lnTo>
                      <a:pt x="5314" y="3466"/>
                    </a:lnTo>
                    <a:lnTo>
                      <a:pt x="5275" y="3466"/>
                    </a:lnTo>
                    <a:lnTo>
                      <a:pt x="5238" y="3447"/>
                    </a:lnTo>
                    <a:lnTo>
                      <a:pt x="5218" y="3447"/>
                    </a:lnTo>
                    <a:lnTo>
                      <a:pt x="5238" y="3428"/>
                    </a:lnTo>
                    <a:lnTo>
                      <a:pt x="5238" y="3409"/>
                    </a:lnTo>
                    <a:lnTo>
                      <a:pt x="5238" y="3390"/>
                    </a:lnTo>
                    <a:lnTo>
                      <a:pt x="5199" y="3428"/>
                    </a:lnTo>
                    <a:lnTo>
                      <a:pt x="5161" y="3428"/>
                    </a:lnTo>
                    <a:lnTo>
                      <a:pt x="5142" y="3428"/>
                    </a:lnTo>
                    <a:lnTo>
                      <a:pt x="5123" y="3390"/>
                    </a:lnTo>
                    <a:lnTo>
                      <a:pt x="5142" y="3390"/>
                    </a:lnTo>
                    <a:lnTo>
                      <a:pt x="5199" y="3409"/>
                    </a:lnTo>
                    <a:lnTo>
                      <a:pt x="5180" y="3371"/>
                    </a:lnTo>
                    <a:lnTo>
                      <a:pt x="5199" y="3371"/>
                    </a:lnTo>
                    <a:lnTo>
                      <a:pt x="5218" y="3371"/>
                    </a:lnTo>
                    <a:lnTo>
                      <a:pt x="5238" y="3371"/>
                    </a:lnTo>
                    <a:lnTo>
                      <a:pt x="5257" y="3371"/>
                    </a:lnTo>
                    <a:lnTo>
                      <a:pt x="5275" y="3390"/>
                    </a:lnTo>
                    <a:lnTo>
                      <a:pt x="5257" y="3390"/>
                    </a:lnTo>
                    <a:lnTo>
                      <a:pt x="5275" y="3428"/>
                    </a:lnTo>
                    <a:lnTo>
                      <a:pt x="5294" y="3428"/>
                    </a:lnTo>
                    <a:lnTo>
                      <a:pt x="5314" y="3428"/>
                    </a:lnTo>
                    <a:lnTo>
                      <a:pt x="5352" y="3428"/>
                    </a:lnTo>
                    <a:lnTo>
                      <a:pt x="5352" y="3390"/>
                    </a:lnTo>
                    <a:lnTo>
                      <a:pt x="5371" y="3371"/>
                    </a:lnTo>
                    <a:lnTo>
                      <a:pt x="5371" y="3333"/>
                    </a:lnTo>
                    <a:lnTo>
                      <a:pt x="5390" y="3314"/>
                    </a:lnTo>
                    <a:lnTo>
                      <a:pt x="5409" y="3295"/>
                    </a:lnTo>
                    <a:lnTo>
                      <a:pt x="5428" y="3276"/>
                    </a:lnTo>
                    <a:lnTo>
                      <a:pt x="5447" y="3295"/>
                    </a:lnTo>
                    <a:lnTo>
                      <a:pt x="5447" y="3314"/>
                    </a:lnTo>
                    <a:lnTo>
                      <a:pt x="5428" y="3333"/>
                    </a:lnTo>
                    <a:lnTo>
                      <a:pt x="5409" y="3352"/>
                    </a:lnTo>
                    <a:lnTo>
                      <a:pt x="5409" y="3371"/>
                    </a:lnTo>
                    <a:lnTo>
                      <a:pt x="5428" y="3409"/>
                    </a:lnTo>
                    <a:lnTo>
                      <a:pt x="5428" y="3428"/>
                    </a:lnTo>
                    <a:lnTo>
                      <a:pt x="5447" y="3447"/>
                    </a:lnTo>
                    <a:lnTo>
                      <a:pt x="5485" y="3428"/>
                    </a:lnTo>
                    <a:lnTo>
                      <a:pt x="5504" y="3409"/>
                    </a:lnTo>
                    <a:lnTo>
                      <a:pt x="5523" y="3409"/>
                    </a:lnTo>
                    <a:lnTo>
                      <a:pt x="5523" y="3428"/>
                    </a:lnTo>
                    <a:lnTo>
                      <a:pt x="5504" y="3447"/>
                    </a:lnTo>
                    <a:lnTo>
                      <a:pt x="5523" y="3466"/>
                    </a:lnTo>
                    <a:lnTo>
                      <a:pt x="5542" y="3466"/>
                    </a:lnTo>
                    <a:lnTo>
                      <a:pt x="5561" y="3447"/>
                    </a:lnTo>
                    <a:lnTo>
                      <a:pt x="5599" y="3428"/>
                    </a:lnTo>
                    <a:lnTo>
                      <a:pt x="5637" y="3390"/>
                    </a:lnTo>
                    <a:lnTo>
                      <a:pt x="5656" y="3390"/>
                    </a:lnTo>
                    <a:lnTo>
                      <a:pt x="5695" y="3390"/>
                    </a:lnTo>
                    <a:lnTo>
                      <a:pt x="5733" y="3409"/>
                    </a:lnTo>
                    <a:lnTo>
                      <a:pt x="5751" y="3409"/>
                    </a:lnTo>
                    <a:lnTo>
                      <a:pt x="5771" y="3409"/>
                    </a:lnTo>
                    <a:lnTo>
                      <a:pt x="5847" y="3428"/>
                    </a:lnTo>
                    <a:lnTo>
                      <a:pt x="5885" y="3447"/>
                    </a:lnTo>
                    <a:lnTo>
                      <a:pt x="5923" y="3428"/>
                    </a:lnTo>
                    <a:lnTo>
                      <a:pt x="5942" y="3409"/>
                    </a:lnTo>
                    <a:lnTo>
                      <a:pt x="5980" y="3409"/>
                    </a:lnTo>
                    <a:lnTo>
                      <a:pt x="6000" y="3390"/>
                    </a:lnTo>
                    <a:lnTo>
                      <a:pt x="6018" y="3409"/>
                    </a:lnTo>
                    <a:lnTo>
                      <a:pt x="6037" y="3409"/>
                    </a:lnTo>
                    <a:lnTo>
                      <a:pt x="6056" y="3409"/>
                    </a:lnTo>
                    <a:lnTo>
                      <a:pt x="6076" y="3409"/>
                    </a:lnTo>
                    <a:lnTo>
                      <a:pt x="6076" y="3390"/>
                    </a:lnTo>
                    <a:lnTo>
                      <a:pt x="6095" y="3409"/>
                    </a:lnTo>
                    <a:lnTo>
                      <a:pt x="6114" y="3428"/>
                    </a:lnTo>
                    <a:lnTo>
                      <a:pt x="6114" y="3447"/>
                    </a:lnTo>
                    <a:lnTo>
                      <a:pt x="6095" y="3466"/>
                    </a:lnTo>
                    <a:lnTo>
                      <a:pt x="6076" y="3485"/>
                    </a:lnTo>
                    <a:lnTo>
                      <a:pt x="6056" y="3485"/>
                    </a:lnTo>
                    <a:lnTo>
                      <a:pt x="6037" y="3466"/>
                    </a:lnTo>
                    <a:lnTo>
                      <a:pt x="6018" y="3447"/>
                    </a:lnTo>
                    <a:lnTo>
                      <a:pt x="5961" y="3466"/>
                    </a:lnTo>
                    <a:lnTo>
                      <a:pt x="5942" y="3485"/>
                    </a:lnTo>
                    <a:lnTo>
                      <a:pt x="5885" y="3561"/>
                    </a:lnTo>
                    <a:lnTo>
                      <a:pt x="5866" y="3542"/>
                    </a:lnTo>
                    <a:lnTo>
                      <a:pt x="5847" y="3524"/>
                    </a:lnTo>
                    <a:lnTo>
                      <a:pt x="5828" y="3524"/>
                    </a:lnTo>
                    <a:lnTo>
                      <a:pt x="5809" y="3524"/>
                    </a:lnTo>
                    <a:lnTo>
                      <a:pt x="5790" y="3524"/>
                    </a:lnTo>
                    <a:lnTo>
                      <a:pt x="5751" y="3504"/>
                    </a:lnTo>
                    <a:lnTo>
                      <a:pt x="5733" y="3485"/>
                    </a:lnTo>
                    <a:lnTo>
                      <a:pt x="5714" y="3485"/>
                    </a:lnTo>
                    <a:lnTo>
                      <a:pt x="5675" y="3504"/>
                    </a:lnTo>
                    <a:lnTo>
                      <a:pt x="5656" y="3504"/>
                    </a:lnTo>
                    <a:lnTo>
                      <a:pt x="5637" y="3542"/>
                    </a:lnTo>
                    <a:lnTo>
                      <a:pt x="5619" y="3561"/>
                    </a:lnTo>
                    <a:lnTo>
                      <a:pt x="5619" y="3580"/>
                    </a:lnTo>
                    <a:lnTo>
                      <a:pt x="5599" y="3619"/>
                    </a:lnTo>
                    <a:lnTo>
                      <a:pt x="5599" y="3638"/>
                    </a:lnTo>
                    <a:lnTo>
                      <a:pt x="5599" y="3656"/>
                    </a:lnTo>
                    <a:lnTo>
                      <a:pt x="5599" y="3676"/>
                    </a:lnTo>
                    <a:lnTo>
                      <a:pt x="5599" y="3695"/>
                    </a:lnTo>
                    <a:lnTo>
                      <a:pt x="5599" y="3714"/>
                    </a:lnTo>
                    <a:lnTo>
                      <a:pt x="5580" y="3733"/>
                    </a:lnTo>
                    <a:lnTo>
                      <a:pt x="5580" y="3790"/>
                    </a:lnTo>
                    <a:lnTo>
                      <a:pt x="5561" y="3809"/>
                    </a:lnTo>
                    <a:lnTo>
                      <a:pt x="5580" y="3828"/>
                    </a:lnTo>
                    <a:lnTo>
                      <a:pt x="5599" y="3885"/>
                    </a:lnTo>
                    <a:lnTo>
                      <a:pt x="5619" y="3905"/>
                    </a:lnTo>
                    <a:lnTo>
                      <a:pt x="5637" y="3905"/>
                    </a:lnTo>
                    <a:lnTo>
                      <a:pt x="5675" y="3885"/>
                    </a:lnTo>
                    <a:lnTo>
                      <a:pt x="5695" y="3866"/>
                    </a:lnTo>
                    <a:lnTo>
                      <a:pt x="5714" y="3847"/>
                    </a:lnTo>
                    <a:lnTo>
                      <a:pt x="5733" y="3828"/>
                    </a:lnTo>
                    <a:lnTo>
                      <a:pt x="5809" y="3809"/>
                    </a:lnTo>
                    <a:lnTo>
                      <a:pt x="5828" y="3809"/>
                    </a:lnTo>
                    <a:lnTo>
                      <a:pt x="5828" y="3790"/>
                    </a:lnTo>
                    <a:lnTo>
                      <a:pt x="5847" y="3790"/>
                    </a:lnTo>
                    <a:lnTo>
                      <a:pt x="5866" y="3790"/>
                    </a:lnTo>
                    <a:lnTo>
                      <a:pt x="5847" y="3809"/>
                    </a:lnTo>
                    <a:lnTo>
                      <a:pt x="5828" y="3828"/>
                    </a:lnTo>
                    <a:lnTo>
                      <a:pt x="5828" y="3847"/>
                    </a:lnTo>
                    <a:lnTo>
                      <a:pt x="5809" y="3866"/>
                    </a:lnTo>
                    <a:lnTo>
                      <a:pt x="5751" y="3866"/>
                    </a:lnTo>
                    <a:lnTo>
                      <a:pt x="5733" y="3866"/>
                    </a:lnTo>
                    <a:lnTo>
                      <a:pt x="5714" y="3885"/>
                    </a:lnTo>
                    <a:lnTo>
                      <a:pt x="5695" y="3942"/>
                    </a:lnTo>
                    <a:lnTo>
                      <a:pt x="5675" y="3981"/>
                    </a:lnTo>
                    <a:lnTo>
                      <a:pt x="5656" y="3981"/>
                    </a:lnTo>
                    <a:lnTo>
                      <a:pt x="5637" y="4000"/>
                    </a:lnTo>
                    <a:lnTo>
                      <a:pt x="5637" y="4095"/>
                    </a:lnTo>
                    <a:lnTo>
                      <a:pt x="5637" y="4114"/>
                    </a:lnTo>
                    <a:lnTo>
                      <a:pt x="5599" y="4171"/>
                    </a:lnTo>
                    <a:lnTo>
                      <a:pt x="5599" y="4209"/>
                    </a:lnTo>
                    <a:lnTo>
                      <a:pt x="5619" y="4228"/>
                    </a:lnTo>
                    <a:lnTo>
                      <a:pt x="5637" y="4247"/>
                    </a:lnTo>
                    <a:lnTo>
                      <a:pt x="5656" y="4228"/>
                    </a:lnTo>
                    <a:lnTo>
                      <a:pt x="5714" y="4209"/>
                    </a:lnTo>
                    <a:lnTo>
                      <a:pt x="5733" y="4209"/>
                    </a:lnTo>
                    <a:lnTo>
                      <a:pt x="5771" y="4228"/>
                    </a:lnTo>
                    <a:lnTo>
                      <a:pt x="5790" y="4228"/>
                    </a:lnTo>
                    <a:lnTo>
                      <a:pt x="5866" y="4209"/>
                    </a:lnTo>
                    <a:lnTo>
                      <a:pt x="5885" y="4209"/>
                    </a:lnTo>
                    <a:lnTo>
                      <a:pt x="5942" y="4228"/>
                    </a:lnTo>
                    <a:lnTo>
                      <a:pt x="5980" y="4228"/>
                    </a:lnTo>
                    <a:lnTo>
                      <a:pt x="6000" y="4209"/>
                    </a:lnTo>
                    <a:lnTo>
                      <a:pt x="6018" y="4209"/>
                    </a:lnTo>
                    <a:lnTo>
                      <a:pt x="6056" y="4209"/>
                    </a:lnTo>
                    <a:lnTo>
                      <a:pt x="6114" y="4209"/>
                    </a:lnTo>
                    <a:lnTo>
                      <a:pt x="6132" y="4209"/>
                    </a:lnTo>
                    <a:lnTo>
                      <a:pt x="6190" y="4190"/>
                    </a:lnTo>
                    <a:lnTo>
                      <a:pt x="6228" y="4171"/>
                    </a:lnTo>
                    <a:lnTo>
                      <a:pt x="6266" y="4152"/>
                    </a:lnTo>
                    <a:lnTo>
                      <a:pt x="6304" y="4133"/>
                    </a:lnTo>
                    <a:lnTo>
                      <a:pt x="6361" y="4114"/>
                    </a:lnTo>
                    <a:lnTo>
                      <a:pt x="6361" y="4095"/>
                    </a:lnTo>
                    <a:lnTo>
                      <a:pt x="6381" y="4114"/>
                    </a:lnTo>
                    <a:lnTo>
                      <a:pt x="6361" y="4133"/>
                    </a:lnTo>
                    <a:lnTo>
                      <a:pt x="6342" y="4152"/>
                    </a:lnTo>
                    <a:lnTo>
                      <a:pt x="6323" y="4152"/>
                    </a:lnTo>
                    <a:lnTo>
                      <a:pt x="6228" y="4190"/>
                    </a:lnTo>
                    <a:lnTo>
                      <a:pt x="6152" y="4228"/>
                    </a:lnTo>
                    <a:lnTo>
                      <a:pt x="6114" y="4247"/>
                    </a:lnTo>
                    <a:lnTo>
                      <a:pt x="6056" y="4266"/>
                    </a:lnTo>
                    <a:lnTo>
                      <a:pt x="6037" y="4286"/>
                    </a:lnTo>
                    <a:lnTo>
                      <a:pt x="6018" y="4286"/>
                    </a:lnTo>
                    <a:lnTo>
                      <a:pt x="6000" y="4266"/>
                    </a:lnTo>
                    <a:lnTo>
                      <a:pt x="5980" y="4266"/>
                    </a:lnTo>
                    <a:lnTo>
                      <a:pt x="5961" y="4286"/>
                    </a:lnTo>
                    <a:lnTo>
                      <a:pt x="5942" y="4342"/>
                    </a:lnTo>
                    <a:lnTo>
                      <a:pt x="5923" y="4362"/>
                    </a:lnTo>
                    <a:lnTo>
                      <a:pt x="5885" y="4381"/>
                    </a:lnTo>
                    <a:lnTo>
                      <a:pt x="5847" y="4400"/>
                    </a:lnTo>
                    <a:lnTo>
                      <a:pt x="5828" y="4400"/>
                    </a:lnTo>
                    <a:lnTo>
                      <a:pt x="5809" y="4418"/>
                    </a:lnTo>
                    <a:lnTo>
                      <a:pt x="5751" y="4457"/>
                    </a:lnTo>
                    <a:lnTo>
                      <a:pt x="5733" y="4476"/>
                    </a:lnTo>
                    <a:lnTo>
                      <a:pt x="5714" y="4495"/>
                    </a:lnTo>
                    <a:lnTo>
                      <a:pt x="5675" y="4552"/>
                    </a:lnTo>
                    <a:lnTo>
                      <a:pt x="5675" y="4590"/>
                    </a:lnTo>
                    <a:lnTo>
                      <a:pt x="5714" y="4571"/>
                    </a:lnTo>
                    <a:lnTo>
                      <a:pt x="5771" y="4533"/>
                    </a:lnTo>
                    <a:lnTo>
                      <a:pt x="5809" y="4514"/>
                    </a:lnTo>
                    <a:lnTo>
                      <a:pt x="5866" y="4495"/>
                    </a:lnTo>
                    <a:lnTo>
                      <a:pt x="5885" y="4495"/>
                    </a:lnTo>
                    <a:lnTo>
                      <a:pt x="5885" y="4514"/>
                    </a:lnTo>
                    <a:lnTo>
                      <a:pt x="5885" y="4533"/>
                    </a:lnTo>
                    <a:lnTo>
                      <a:pt x="5866" y="4514"/>
                    </a:lnTo>
                    <a:lnTo>
                      <a:pt x="5790" y="4571"/>
                    </a:lnTo>
                    <a:lnTo>
                      <a:pt x="5733" y="4590"/>
                    </a:lnTo>
                    <a:lnTo>
                      <a:pt x="5656" y="4628"/>
                    </a:lnTo>
                    <a:lnTo>
                      <a:pt x="5656" y="4647"/>
                    </a:lnTo>
                    <a:lnTo>
                      <a:pt x="5675" y="4647"/>
                    </a:lnTo>
                    <a:lnTo>
                      <a:pt x="5695" y="4666"/>
                    </a:lnTo>
                    <a:lnTo>
                      <a:pt x="5733" y="4647"/>
                    </a:lnTo>
                    <a:lnTo>
                      <a:pt x="5751" y="4647"/>
                    </a:lnTo>
                    <a:lnTo>
                      <a:pt x="5751" y="4666"/>
                    </a:lnTo>
                    <a:lnTo>
                      <a:pt x="5695" y="4666"/>
                    </a:lnTo>
                    <a:lnTo>
                      <a:pt x="5675" y="4685"/>
                    </a:lnTo>
                    <a:lnTo>
                      <a:pt x="5675" y="4704"/>
                    </a:lnTo>
                    <a:lnTo>
                      <a:pt x="5695" y="4743"/>
                    </a:lnTo>
                    <a:lnTo>
                      <a:pt x="5695" y="4780"/>
                    </a:lnTo>
                    <a:lnTo>
                      <a:pt x="5714" y="4799"/>
                    </a:lnTo>
                    <a:lnTo>
                      <a:pt x="5733" y="4799"/>
                    </a:lnTo>
                    <a:lnTo>
                      <a:pt x="5751" y="4780"/>
                    </a:lnTo>
                    <a:lnTo>
                      <a:pt x="5751" y="4799"/>
                    </a:lnTo>
                    <a:lnTo>
                      <a:pt x="5771" y="4819"/>
                    </a:lnTo>
                    <a:lnTo>
                      <a:pt x="5790" y="4819"/>
                    </a:lnTo>
                    <a:lnTo>
                      <a:pt x="5790" y="4838"/>
                    </a:lnTo>
                    <a:lnTo>
                      <a:pt x="5809" y="4857"/>
                    </a:lnTo>
                    <a:lnTo>
                      <a:pt x="5847" y="4876"/>
                    </a:lnTo>
                    <a:lnTo>
                      <a:pt x="5866" y="4876"/>
                    </a:lnTo>
                    <a:lnTo>
                      <a:pt x="5847" y="4876"/>
                    </a:lnTo>
                    <a:lnTo>
                      <a:pt x="5828" y="4895"/>
                    </a:lnTo>
                    <a:lnTo>
                      <a:pt x="5809" y="4914"/>
                    </a:lnTo>
                    <a:lnTo>
                      <a:pt x="5733" y="4971"/>
                    </a:lnTo>
                    <a:lnTo>
                      <a:pt x="5714" y="4990"/>
                    </a:lnTo>
                    <a:lnTo>
                      <a:pt x="5714" y="5009"/>
                    </a:lnTo>
                    <a:lnTo>
                      <a:pt x="5733" y="5028"/>
                    </a:lnTo>
                    <a:lnTo>
                      <a:pt x="5751" y="5047"/>
                    </a:lnTo>
                    <a:lnTo>
                      <a:pt x="5771" y="5028"/>
                    </a:lnTo>
                    <a:lnTo>
                      <a:pt x="5790" y="5009"/>
                    </a:lnTo>
                    <a:lnTo>
                      <a:pt x="5790" y="4971"/>
                    </a:lnTo>
                    <a:lnTo>
                      <a:pt x="5790" y="4952"/>
                    </a:lnTo>
                    <a:lnTo>
                      <a:pt x="5809" y="4933"/>
                    </a:lnTo>
                    <a:lnTo>
                      <a:pt x="5828" y="4933"/>
                    </a:lnTo>
                    <a:lnTo>
                      <a:pt x="5847" y="4933"/>
                    </a:lnTo>
                    <a:lnTo>
                      <a:pt x="5866" y="4952"/>
                    </a:lnTo>
                    <a:lnTo>
                      <a:pt x="5847" y="4971"/>
                    </a:lnTo>
                    <a:lnTo>
                      <a:pt x="5828" y="5009"/>
                    </a:lnTo>
                    <a:lnTo>
                      <a:pt x="5828" y="5047"/>
                    </a:lnTo>
                    <a:lnTo>
                      <a:pt x="5866" y="5028"/>
                    </a:lnTo>
                    <a:lnTo>
                      <a:pt x="5866" y="5009"/>
                    </a:lnTo>
                    <a:lnTo>
                      <a:pt x="5866" y="4990"/>
                    </a:lnTo>
                    <a:lnTo>
                      <a:pt x="5885" y="4990"/>
                    </a:lnTo>
                    <a:lnTo>
                      <a:pt x="5885" y="5009"/>
                    </a:lnTo>
                    <a:lnTo>
                      <a:pt x="5942" y="4971"/>
                    </a:lnTo>
                    <a:lnTo>
                      <a:pt x="5961" y="4971"/>
                    </a:lnTo>
                    <a:lnTo>
                      <a:pt x="5961" y="4990"/>
                    </a:lnTo>
                    <a:lnTo>
                      <a:pt x="6018" y="5085"/>
                    </a:lnTo>
                    <a:lnTo>
                      <a:pt x="6000" y="5104"/>
                    </a:lnTo>
                    <a:lnTo>
                      <a:pt x="5980" y="5104"/>
                    </a:lnTo>
                    <a:lnTo>
                      <a:pt x="5923" y="5104"/>
                    </a:lnTo>
                    <a:lnTo>
                      <a:pt x="5904" y="5104"/>
                    </a:lnTo>
                    <a:lnTo>
                      <a:pt x="5923" y="5124"/>
                    </a:lnTo>
                    <a:lnTo>
                      <a:pt x="5923" y="5143"/>
                    </a:lnTo>
                    <a:lnTo>
                      <a:pt x="5942" y="5143"/>
                    </a:lnTo>
                    <a:lnTo>
                      <a:pt x="5961" y="5143"/>
                    </a:lnTo>
                    <a:lnTo>
                      <a:pt x="5961" y="5161"/>
                    </a:lnTo>
                    <a:lnTo>
                      <a:pt x="5980" y="5161"/>
                    </a:lnTo>
                    <a:lnTo>
                      <a:pt x="5980" y="5180"/>
                    </a:lnTo>
                    <a:lnTo>
                      <a:pt x="6000" y="5200"/>
                    </a:lnTo>
                    <a:lnTo>
                      <a:pt x="6018" y="5180"/>
                    </a:lnTo>
                    <a:lnTo>
                      <a:pt x="6037" y="5180"/>
                    </a:lnTo>
                    <a:lnTo>
                      <a:pt x="6056" y="5180"/>
                    </a:lnTo>
                    <a:lnTo>
                      <a:pt x="6056" y="5200"/>
                    </a:lnTo>
                    <a:lnTo>
                      <a:pt x="6018" y="5219"/>
                    </a:lnTo>
                    <a:lnTo>
                      <a:pt x="6000" y="5257"/>
                    </a:lnTo>
                    <a:lnTo>
                      <a:pt x="6037" y="5295"/>
                    </a:lnTo>
                    <a:lnTo>
                      <a:pt x="6018" y="5314"/>
                    </a:lnTo>
                    <a:lnTo>
                      <a:pt x="6000" y="5352"/>
                    </a:lnTo>
                    <a:lnTo>
                      <a:pt x="6000" y="5371"/>
                    </a:lnTo>
                    <a:lnTo>
                      <a:pt x="6037" y="5352"/>
                    </a:lnTo>
                    <a:lnTo>
                      <a:pt x="6056" y="5333"/>
                    </a:lnTo>
                    <a:lnTo>
                      <a:pt x="6076" y="5333"/>
                    </a:lnTo>
                    <a:lnTo>
                      <a:pt x="6056" y="5352"/>
                    </a:lnTo>
                    <a:lnTo>
                      <a:pt x="6056" y="5390"/>
                    </a:lnTo>
                    <a:lnTo>
                      <a:pt x="6056" y="5428"/>
                    </a:lnTo>
                    <a:lnTo>
                      <a:pt x="6076" y="5428"/>
                    </a:lnTo>
                    <a:lnTo>
                      <a:pt x="6095" y="5390"/>
                    </a:lnTo>
                    <a:lnTo>
                      <a:pt x="6114" y="5409"/>
                    </a:lnTo>
                    <a:lnTo>
                      <a:pt x="6114" y="5428"/>
                    </a:lnTo>
                    <a:lnTo>
                      <a:pt x="6095" y="5428"/>
                    </a:lnTo>
                    <a:lnTo>
                      <a:pt x="6095" y="5447"/>
                    </a:lnTo>
                    <a:lnTo>
                      <a:pt x="6114" y="5447"/>
                    </a:lnTo>
                    <a:lnTo>
                      <a:pt x="6132" y="5466"/>
                    </a:lnTo>
                    <a:lnTo>
                      <a:pt x="6132" y="5485"/>
                    </a:lnTo>
                    <a:lnTo>
                      <a:pt x="6076" y="5523"/>
                    </a:lnTo>
                    <a:lnTo>
                      <a:pt x="6095" y="5542"/>
                    </a:lnTo>
                    <a:lnTo>
                      <a:pt x="6095" y="5561"/>
                    </a:lnTo>
                    <a:lnTo>
                      <a:pt x="6076" y="5637"/>
                    </a:lnTo>
                    <a:lnTo>
                      <a:pt x="6056" y="5657"/>
                    </a:lnTo>
                    <a:lnTo>
                      <a:pt x="6056" y="5676"/>
                    </a:lnTo>
                    <a:lnTo>
                      <a:pt x="6056" y="5695"/>
                    </a:lnTo>
                    <a:lnTo>
                      <a:pt x="6056" y="5714"/>
                    </a:lnTo>
                    <a:lnTo>
                      <a:pt x="6076" y="5733"/>
                    </a:lnTo>
                    <a:lnTo>
                      <a:pt x="6056" y="5771"/>
                    </a:lnTo>
                    <a:lnTo>
                      <a:pt x="6056" y="5790"/>
                    </a:lnTo>
                    <a:lnTo>
                      <a:pt x="6056" y="5828"/>
                    </a:lnTo>
                    <a:lnTo>
                      <a:pt x="6018" y="5886"/>
                    </a:lnTo>
                    <a:lnTo>
                      <a:pt x="6037" y="5886"/>
                    </a:lnTo>
                    <a:lnTo>
                      <a:pt x="6056" y="5923"/>
                    </a:lnTo>
                    <a:lnTo>
                      <a:pt x="6056" y="5942"/>
                    </a:lnTo>
                    <a:lnTo>
                      <a:pt x="6056" y="5981"/>
                    </a:lnTo>
                    <a:lnTo>
                      <a:pt x="6037" y="6000"/>
                    </a:lnTo>
                    <a:lnTo>
                      <a:pt x="6000" y="6000"/>
                    </a:lnTo>
                    <a:lnTo>
                      <a:pt x="5980" y="6000"/>
                    </a:lnTo>
                    <a:lnTo>
                      <a:pt x="5961" y="6018"/>
                    </a:lnTo>
                    <a:lnTo>
                      <a:pt x="5942" y="6038"/>
                    </a:lnTo>
                    <a:lnTo>
                      <a:pt x="5923" y="6038"/>
                    </a:lnTo>
                    <a:lnTo>
                      <a:pt x="5923" y="6076"/>
                    </a:lnTo>
                    <a:lnTo>
                      <a:pt x="5904" y="6095"/>
                    </a:lnTo>
                    <a:lnTo>
                      <a:pt x="5885" y="6114"/>
                    </a:lnTo>
                    <a:lnTo>
                      <a:pt x="5885" y="6133"/>
                    </a:lnTo>
                    <a:lnTo>
                      <a:pt x="5885" y="6190"/>
                    </a:lnTo>
                    <a:lnTo>
                      <a:pt x="5866" y="6190"/>
                    </a:lnTo>
                    <a:lnTo>
                      <a:pt x="5866" y="6209"/>
                    </a:lnTo>
                    <a:lnTo>
                      <a:pt x="5885" y="6228"/>
                    </a:lnTo>
                    <a:lnTo>
                      <a:pt x="5885" y="6247"/>
                    </a:lnTo>
                    <a:lnTo>
                      <a:pt x="5866" y="6267"/>
                    </a:lnTo>
                    <a:lnTo>
                      <a:pt x="5866" y="6285"/>
                    </a:lnTo>
                    <a:lnTo>
                      <a:pt x="5866" y="6343"/>
                    </a:lnTo>
                    <a:lnTo>
                      <a:pt x="5828" y="6399"/>
                    </a:lnTo>
                    <a:lnTo>
                      <a:pt x="5828" y="6419"/>
                    </a:lnTo>
                    <a:lnTo>
                      <a:pt x="5866" y="6419"/>
                    </a:lnTo>
                    <a:lnTo>
                      <a:pt x="5885" y="6399"/>
                    </a:lnTo>
                    <a:lnTo>
                      <a:pt x="5904" y="6399"/>
                    </a:lnTo>
                    <a:lnTo>
                      <a:pt x="5904" y="6381"/>
                    </a:lnTo>
                    <a:lnTo>
                      <a:pt x="5923" y="6381"/>
                    </a:lnTo>
                    <a:lnTo>
                      <a:pt x="5961" y="6399"/>
                    </a:lnTo>
                    <a:lnTo>
                      <a:pt x="5980" y="6381"/>
                    </a:lnTo>
                    <a:lnTo>
                      <a:pt x="6018" y="6381"/>
                    </a:lnTo>
                    <a:lnTo>
                      <a:pt x="6037" y="6381"/>
                    </a:lnTo>
                    <a:lnTo>
                      <a:pt x="6076" y="6381"/>
                    </a:lnTo>
                    <a:lnTo>
                      <a:pt x="6132" y="6343"/>
                    </a:lnTo>
                    <a:lnTo>
                      <a:pt x="6132" y="6323"/>
                    </a:lnTo>
                    <a:lnTo>
                      <a:pt x="6132" y="6285"/>
                    </a:lnTo>
                    <a:lnTo>
                      <a:pt x="6132" y="6267"/>
                    </a:lnTo>
                    <a:lnTo>
                      <a:pt x="6114" y="6267"/>
                    </a:lnTo>
                    <a:lnTo>
                      <a:pt x="6114" y="6247"/>
                    </a:lnTo>
                    <a:lnTo>
                      <a:pt x="6076" y="6228"/>
                    </a:lnTo>
                    <a:lnTo>
                      <a:pt x="6076" y="6209"/>
                    </a:lnTo>
                    <a:lnTo>
                      <a:pt x="6056" y="6209"/>
                    </a:lnTo>
                    <a:lnTo>
                      <a:pt x="6056" y="6190"/>
                    </a:lnTo>
                    <a:lnTo>
                      <a:pt x="6076" y="6171"/>
                    </a:lnTo>
                    <a:lnTo>
                      <a:pt x="6095" y="6171"/>
                    </a:lnTo>
                    <a:lnTo>
                      <a:pt x="6114" y="6171"/>
                    </a:lnTo>
                    <a:lnTo>
                      <a:pt x="6132" y="6171"/>
                    </a:lnTo>
                    <a:lnTo>
                      <a:pt x="6152" y="6133"/>
                    </a:lnTo>
                    <a:lnTo>
                      <a:pt x="6152" y="6114"/>
                    </a:lnTo>
                    <a:lnTo>
                      <a:pt x="6171" y="6114"/>
                    </a:lnTo>
                    <a:lnTo>
                      <a:pt x="6190" y="6114"/>
                    </a:lnTo>
                    <a:lnTo>
                      <a:pt x="6209" y="6114"/>
                    </a:lnTo>
                    <a:lnTo>
                      <a:pt x="6228" y="6114"/>
                    </a:lnTo>
                    <a:lnTo>
                      <a:pt x="6266" y="6076"/>
                    </a:lnTo>
                    <a:lnTo>
                      <a:pt x="6285" y="6057"/>
                    </a:lnTo>
                    <a:lnTo>
                      <a:pt x="6304" y="6057"/>
                    </a:lnTo>
                    <a:lnTo>
                      <a:pt x="6304" y="6076"/>
                    </a:lnTo>
                    <a:lnTo>
                      <a:pt x="6304" y="6095"/>
                    </a:lnTo>
                    <a:lnTo>
                      <a:pt x="6304" y="6114"/>
                    </a:lnTo>
                    <a:lnTo>
                      <a:pt x="6304" y="6133"/>
                    </a:lnTo>
                    <a:lnTo>
                      <a:pt x="6323" y="6133"/>
                    </a:lnTo>
                    <a:lnTo>
                      <a:pt x="6342" y="6133"/>
                    </a:lnTo>
                    <a:lnTo>
                      <a:pt x="6361" y="6133"/>
                    </a:lnTo>
                    <a:lnTo>
                      <a:pt x="6361" y="6152"/>
                    </a:lnTo>
                    <a:lnTo>
                      <a:pt x="6361" y="6171"/>
                    </a:lnTo>
                    <a:lnTo>
                      <a:pt x="6342" y="6171"/>
                    </a:lnTo>
                    <a:lnTo>
                      <a:pt x="6266" y="6209"/>
                    </a:lnTo>
                    <a:lnTo>
                      <a:pt x="6266" y="6228"/>
                    </a:lnTo>
                    <a:lnTo>
                      <a:pt x="6247" y="6228"/>
                    </a:lnTo>
                    <a:lnTo>
                      <a:pt x="6247" y="6247"/>
                    </a:lnTo>
                    <a:lnTo>
                      <a:pt x="6247" y="6267"/>
                    </a:lnTo>
                    <a:lnTo>
                      <a:pt x="6266" y="6304"/>
                    </a:lnTo>
                    <a:lnTo>
                      <a:pt x="6266" y="6323"/>
                    </a:lnTo>
                    <a:lnTo>
                      <a:pt x="6285" y="6323"/>
                    </a:lnTo>
                    <a:lnTo>
                      <a:pt x="6323" y="6323"/>
                    </a:lnTo>
                    <a:lnTo>
                      <a:pt x="6342" y="6323"/>
                    </a:lnTo>
                    <a:lnTo>
                      <a:pt x="6342" y="6304"/>
                    </a:lnTo>
                    <a:lnTo>
                      <a:pt x="6342" y="6285"/>
                    </a:lnTo>
                    <a:lnTo>
                      <a:pt x="6342" y="6267"/>
                    </a:lnTo>
                    <a:lnTo>
                      <a:pt x="6361" y="6267"/>
                    </a:lnTo>
                    <a:lnTo>
                      <a:pt x="6399" y="6285"/>
                    </a:lnTo>
                    <a:lnTo>
                      <a:pt x="6418" y="6285"/>
                    </a:lnTo>
                    <a:lnTo>
                      <a:pt x="6418" y="6304"/>
                    </a:lnTo>
                    <a:lnTo>
                      <a:pt x="6418" y="6362"/>
                    </a:lnTo>
                    <a:lnTo>
                      <a:pt x="6457" y="6362"/>
                    </a:lnTo>
                    <a:lnTo>
                      <a:pt x="6476" y="6362"/>
                    </a:lnTo>
                    <a:lnTo>
                      <a:pt x="6495" y="6343"/>
                    </a:lnTo>
                    <a:lnTo>
                      <a:pt x="6513" y="6343"/>
                    </a:lnTo>
                    <a:lnTo>
                      <a:pt x="6513" y="6323"/>
                    </a:lnTo>
                    <a:lnTo>
                      <a:pt x="6513" y="6304"/>
                    </a:lnTo>
                    <a:lnTo>
                      <a:pt x="6513" y="6285"/>
                    </a:lnTo>
                    <a:lnTo>
                      <a:pt x="6533" y="6267"/>
                    </a:lnTo>
                    <a:lnTo>
                      <a:pt x="6552" y="6247"/>
                    </a:lnTo>
                    <a:lnTo>
                      <a:pt x="6628" y="6267"/>
                    </a:lnTo>
                    <a:lnTo>
                      <a:pt x="6666" y="6285"/>
                    </a:lnTo>
                    <a:lnTo>
                      <a:pt x="6685" y="6267"/>
                    </a:lnTo>
                    <a:lnTo>
                      <a:pt x="6704" y="6267"/>
                    </a:lnTo>
                    <a:lnTo>
                      <a:pt x="6704" y="6247"/>
                    </a:lnTo>
                    <a:lnTo>
                      <a:pt x="6685" y="6228"/>
                    </a:lnTo>
                    <a:lnTo>
                      <a:pt x="6685" y="6209"/>
                    </a:lnTo>
                    <a:lnTo>
                      <a:pt x="6704" y="6190"/>
                    </a:lnTo>
                    <a:lnTo>
                      <a:pt x="6704" y="6171"/>
                    </a:lnTo>
                    <a:lnTo>
                      <a:pt x="6704" y="6152"/>
                    </a:lnTo>
                    <a:lnTo>
                      <a:pt x="6704" y="6095"/>
                    </a:lnTo>
                    <a:lnTo>
                      <a:pt x="6704" y="6076"/>
                    </a:lnTo>
                    <a:lnTo>
                      <a:pt x="6704" y="6057"/>
                    </a:lnTo>
                    <a:lnTo>
                      <a:pt x="6704" y="6038"/>
                    </a:lnTo>
                    <a:lnTo>
                      <a:pt x="6685" y="6038"/>
                    </a:lnTo>
                    <a:lnTo>
                      <a:pt x="6666" y="6038"/>
                    </a:lnTo>
                    <a:lnTo>
                      <a:pt x="6666" y="6018"/>
                    </a:lnTo>
                    <a:lnTo>
                      <a:pt x="6666" y="6000"/>
                    </a:lnTo>
                    <a:lnTo>
                      <a:pt x="6704" y="5942"/>
                    </a:lnTo>
                    <a:lnTo>
                      <a:pt x="6762" y="5847"/>
                    </a:lnTo>
                    <a:lnTo>
                      <a:pt x="6780" y="5809"/>
                    </a:lnTo>
                    <a:lnTo>
                      <a:pt x="6799" y="5790"/>
                    </a:lnTo>
                    <a:lnTo>
                      <a:pt x="6780" y="5733"/>
                    </a:lnTo>
                    <a:lnTo>
                      <a:pt x="6780" y="5714"/>
                    </a:lnTo>
                    <a:lnTo>
                      <a:pt x="6762" y="5714"/>
                    </a:lnTo>
                    <a:lnTo>
                      <a:pt x="6742" y="5714"/>
                    </a:lnTo>
                    <a:lnTo>
                      <a:pt x="6723" y="5695"/>
                    </a:lnTo>
                    <a:lnTo>
                      <a:pt x="6723" y="5676"/>
                    </a:lnTo>
                    <a:lnTo>
                      <a:pt x="6723" y="5657"/>
                    </a:lnTo>
                    <a:lnTo>
                      <a:pt x="6704" y="5657"/>
                    </a:lnTo>
                    <a:lnTo>
                      <a:pt x="6685" y="5657"/>
                    </a:lnTo>
                    <a:lnTo>
                      <a:pt x="6666" y="5637"/>
                    </a:lnTo>
                    <a:lnTo>
                      <a:pt x="6685" y="5619"/>
                    </a:lnTo>
                    <a:lnTo>
                      <a:pt x="6723" y="5600"/>
                    </a:lnTo>
                    <a:lnTo>
                      <a:pt x="6742" y="5581"/>
                    </a:lnTo>
                    <a:lnTo>
                      <a:pt x="6762" y="5542"/>
                    </a:lnTo>
                    <a:lnTo>
                      <a:pt x="6780" y="5542"/>
                    </a:lnTo>
                    <a:lnTo>
                      <a:pt x="6799" y="5542"/>
                    </a:lnTo>
                    <a:lnTo>
                      <a:pt x="6799" y="5561"/>
                    </a:lnTo>
                    <a:lnTo>
                      <a:pt x="6818" y="5600"/>
                    </a:lnTo>
                    <a:lnTo>
                      <a:pt x="6838" y="5600"/>
                    </a:lnTo>
                    <a:lnTo>
                      <a:pt x="6838" y="5619"/>
                    </a:lnTo>
                    <a:lnTo>
                      <a:pt x="6894" y="5657"/>
                    </a:lnTo>
                    <a:lnTo>
                      <a:pt x="6933" y="5676"/>
                    </a:lnTo>
                    <a:lnTo>
                      <a:pt x="6952" y="5676"/>
                    </a:lnTo>
                    <a:lnTo>
                      <a:pt x="6971" y="5695"/>
                    </a:lnTo>
                    <a:lnTo>
                      <a:pt x="7009" y="5733"/>
                    </a:lnTo>
                    <a:lnTo>
                      <a:pt x="7009" y="5752"/>
                    </a:lnTo>
                    <a:lnTo>
                      <a:pt x="7028" y="5752"/>
                    </a:lnTo>
                    <a:lnTo>
                      <a:pt x="7104" y="5752"/>
                    </a:lnTo>
                    <a:lnTo>
                      <a:pt x="7123" y="5752"/>
                    </a:lnTo>
                    <a:lnTo>
                      <a:pt x="7142" y="5733"/>
                    </a:lnTo>
                    <a:lnTo>
                      <a:pt x="7180" y="5714"/>
                    </a:lnTo>
                    <a:lnTo>
                      <a:pt x="7199" y="5695"/>
                    </a:lnTo>
                    <a:lnTo>
                      <a:pt x="7219" y="5695"/>
                    </a:lnTo>
                    <a:lnTo>
                      <a:pt x="7238" y="5676"/>
                    </a:lnTo>
                    <a:lnTo>
                      <a:pt x="7238" y="5657"/>
                    </a:lnTo>
                    <a:lnTo>
                      <a:pt x="7238" y="5637"/>
                    </a:lnTo>
                    <a:lnTo>
                      <a:pt x="7238" y="5600"/>
                    </a:lnTo>
                    <a:lnTo>
                      <a:pt x="7275" y="5561"/>
                    </a:lnTo>
                    <a:lnTo>
                      <a:pt x="7352" y="5505"/>
                    </a:lnTo>
                    <a:lnTo>
                      <a:pt x="7371" y="5485"/>
                    </a:lnTo>
                    <a:lnTo>
                      <a:pt x="7371" y="5466"/>
                    </a:lnTo>
                    <a:lnTo>
                      <a:pt x="7371" y="5447"/>
                    </a:lnTo>
                    <a:lnTo>
                      <a:pt x="7371" y="5428"/>
                    </a:lnTo>
                    <a:lnTo>
                      <a:pt x="7352" y="5314"/>
                    </a:lnTo>
                    <a:lnTo>
                      <a:pt x="7352" y="5276"/>
                    </a:lnTo>
                    <a:lnTo>
                      <a:pt x="7333" y="5257"/>
                    </a:lnTo>
                    <a:lnTo>
                      <a:pt x="7333" y="5200"/>
                    </a:lnTo>
                    <a:lnTo>
                      <a:pt x="7314" y="5180"/>
                    </a:lnTo>
                    <a:lnTo>
                      <a:pt x="7295" y="5161"/>
                    </a:lnTo>
                    <a:lnTo>
                      <a:pt x="7275" y="5143"/>
                    </a:lnTo>
                    <a:lnTo>
                      <a:pt x="7238" y="5124"/>
                    </a:lnTo>
                    <a:lnTo>
                      <a:pt x="7219" y="5085"/>
                    </a:lnTo>
                    <a:lnTo>
                      <a:pt x="7219" y="5066"/>
                    </a:lnTo>
                    <a:lnTo>
                      <a:pt x="7199" y="5066"/>
                    </a:lnTo>
                    <a:lnTo>
                      <a:pt x="7161" y="5047"/>
                    </a:lnTo>
                    <a:lnTo>
                      <a:pt x="7142" y="5028"/>
                    </a:lnTo>
                    <a:lnTo>
                      <a:pt x="7123" y="5009"/>
                    </a:lnTo>
                    <a:lnTo>
                      <a:pt x="7104" y="4990"/>
                    </a:lnTo>
                    <a:lnTo>
                      <a:pt x="7085" y="4990"/>
                    </a:lnTo>
                    <a:lnTo>
                      <a:pt x="7066" y="4990"/>
                    </a:lnTo>
                    <a:lnTo>
                      <a:pt x="7047" y="4990"/>
                    </a:lnTo>
                    <a:lnTo>
                      <a:pt x="7009" y="4990"/>
                    </a:lnTo>
                    <a:lnTo>
                      <a:pt x="6971" y="4971"/>
                    </a:lnTo>
                    <a:lnTo>
                      <a:pt x="6914" y="4914"/>
                    </a:lnTo>
                    <a:lnTo>
                      <a:pt x="6914" y="4895"/>
                    </a:lnTo>
                    <a:lnTo>
                      <a:pt x="6914" y="4876"/>
                    </a:lnTo>
                    <a:lnTo>
                      <a:pt x="6933" y="4876"/>
                    </a:lnTo>
                    <a:lnTo>
                      <a:pt x="6952" y="4895"/>
                    </a:lnTo>
                    <a:lnTo>
                      <a:pt x="7009" y="4933"/>
                    </a:lnTo>
                    <a:lnTo>
                      <a:pt x="7028" y="4933"/>
                    </a:lnTo>
                    <a:lnTo>
                      <a:pt x="7047" y="4914"/>
                    </a:lnTo>
                    <a:lnTo>
                      <a:pt x="7066" y="4914"/>
                    </a:lnTo>
                    <a:lnTo>
                      <a:pt x="7085" y="4933"/>
                    </a:lnTo>
                    <a:lnTo>
                      <a:pt x="7104" y="4933"/>
                    </a:lnTo>
                    <a:lnTo>
                      <a:pt x="7123" y="4914"/>
                    </a:lnTo>
                    <a:lnTo>
                      <a:pt x="7123" y="4895"/>
                    </a:lnTo>
                    <a:lnTo>
                      <a:pt x="7142" y="4895"/>
                    </a:lnTo>
                    <a:lnTo>
                      <a:pt x="7161" y="4895"/>
                    </a:lnTo>
                    <a:lnTo>
                      <a:pt x="7180" y="4876"/>
                    </a:lnTo>
                    <a:lnTo>
                      <a:pt x="7199" y="4857"/>
                    </a:lnTo>
                    <a:lnTo>
                      <a:pt x="7219" y="4799"/>
                    </a:lnTo>
                    <a:lnTo>
                      <a:pt x="7238" y="4762"/>
                    </a:lnTo>
                    <a:lnTo>
                      <a:pt x="7256" y="4762"/>
                    </a:lnTo>
                    <a:lnTo>
                      <a:pt x="7275" y="4780"/>
                    </a:lnTo>
                    <a:lnTo>
                      <a:pt x="7275" y="4799"/>
                    </a:lnTo>
                    <a:lnTo>
                      <a:pt x="7295" y="4780"/>
                    </a:lnTo>
                    <a:lnTo>
                      <a:pt x="7371" y="4762"/>
                    </a:lnTo>
                    <a:lnTo>
                      <a:pt x="7390" y="4723"/>
                    </a:lnTo>
                    <a:lnTo>
                      <a:pt x="7409" y="4647"/>
                    </a:lnTo>
                    <a:lnTo>
                      <a:pt x="7428" y="4609"/>
                    </a:lnTo>
                    <a:lnTo>
                      <a:pt x="7447" y="4590"/>
                    </a:lnTo>
                    <a:lnTo>
                      <a:pt x="7466" y="4590"/>
                    </a:lnTo>
                    <a:lnTo>
                      <a:pt x="7485" y="4571"/>
                    </a:lnTo>
                    <a:lnTo>
                      <a:pt x="7523" y="4533"/>
                    </a:lnTo>
                    <a:lnTo>
                      <a:pt x="7542" y="4514"/>
                    </a:lnTo>
                    <a:lnTo>
                      <a:pt x="7561" y="4514"/>
                    </a:lnTo>
                    <a:lnTo>
                      <a:pt x="7600" y="4533"/>
                    </a:lnTo>
                    <a:lnTo>
                      <a:pt x="7619" y="4533"/>
                    </a:lnTo>
                    <a:lnTo>
                      <a:pt x="7790" y="4495"/>
                    </a:lnTo>
                    <a:lnTo>
                      <a:pt x="7828" y="4476"/>
                    </a:lnTo>
                    <a:lnTo>
                      <a:pt x="7847" y="4457"/>
                    </a:lnTo>
                    <a:lnTo>
                      <a:pt x="7866" y="4457"/>
                    </a:lnTo>
                    <a:lnTo>
                      <a:pt x="7866" y="4438"/>
                    </a:lnTo>
                    <a:lnTo>
                      <a:pt x="7866" y="4418"/>
                    </a:lnTo>
                    <a:lnTo>
                      <a:pt x="7866" y="4400"/>
                    </a:lnTo>
                    <a:lnTo>
                      <a:pt x="7866" y="4381"/>
                    </a:lnTo>
                    <a:lnTo>
                      <a:pt x="7847" y="4381"/>
                    </a:lnTo>
                    <a:lnTo>
                      <a:pt x="7847" y="4362"/>
                    </a:lnTo>
                    <a:lnTo>
                      <a:pt x="7828" y="4362"/>
                    </a:lnTo>
                    <a:lnTo>
                      <a:pt x="7828" y="4381"/>
                    </a:lnTo>
                    <a:lnTo>
                      <a:pt x="7809" y="4381"/>
                    </a:lnTo>
                    <a:lnTo>
                      <a:pt x="7790" y="4400"/>
                    </a:lnTo>
                    <a:lnTo>
                      <a:pt x="7771" y="4400"/>
                    </a:lnTo>
                    <a:lnTo>
                      <a:pt x="7733" y="4400"/>
                    </a:lnTo>
                    <a:lnTo>
                      <a:pt x="7714" y="4400"/>
                    </a:lnTo>
                    <a:lnTo>
                      <a:pt x="7695" y="4381"/>
                    </a:lnTo>
                    <a:lnTo>
                      <a:pt x="7676" y="4381"/>
                    </a:lnTo>
                    <a:lnTo>
                      <a:pt x="7656" y="4381"/>
                    </a:lnTo>
                    <a:lnTo>
                      <a:pt x="7637" y="4381"/>
                    </a:lnTo>
                    <a:lnTo>
                      <a:pt x="7637" y="4400"/>
                    </a:lnTo>
                    <a:lnTo>
                      <a:pt x="7619" y="4400"/>
                    </a:lnTo>
                    <a:lnTo>
                      <a:pt x="7523" y="4381"/>
                    </a:lnTo>
                    <a:lnTo>
                      <a:pt x="7504" y="4381"/>
                    </a:lnTo>
                    <a:lnTo>
                      <a:pt x="7485" y="4400"/>
                    </a:lnTo>
                    <a:lnTo>
                      <a:pt x="7428" y="4400"/>
                    </a:lnTo>
                    <a:lnTo>
                      <a:pt x="7390" y="4418"/>
                    </a:lnTo>
                    <a:lnTo>
                      <a:pt x="7295" y="4438"/>
                    </a:lnTo>
                    <a:lnTo>
                      <a:pt x="7256" y="4457"/>
                    </a:lnTo>
                    <a:lnTo>
                      <a:pt x="7238" y="4438"/>
                    </a:lnTo>
                    <a:lnTo>
                      <a:pt x="7238" y="4418"/>
                    </a:lnTo>
                    <a:lnTo>
                      <a:pt x="7219" y="4400"/>
                    </a:lnTo>
                    <a:lnTo>
                      <a:pt x="7180" y="4342"/>
                    </a:lnTo>
                    <a:lnTo>
                      <a:pt x="7161" y="4323"/>
                    </a:lnTo>
                    <a:lnTo>
                      <a:pt x="7161" y="4304"/>
                    </a:lnTo>
                    <a:lnTo>
                      <a:pt x="7180" y="4304"/>
                    </a:lnTo>
                    <a:lnTo>
                      <a:pt x="7219" y="4286"/>
                    </a:lnTo>
                    <a:lnTo>
                      <a:pt x="7238" y="4286"/>
                    </a:lnTo>
                    <a:lnTo>
                      <a:pt x="7256" y="4266"/>
                    </a:lnTo>
                    <a:lnTo>
                      <a:pt x="7275" y="4209"/>
                    </a:lnTo>
                    <a:lnTo>
                      <a:pt x="7275" y="4190"/>
                    </a:lnTo>
                    <a:lnTo>
                      <a:pt x="7256" y="4190"/>
                    </a:lnTo>
                    <a:lnTo>
                      <a:pt x="7256" y="4171"/>
                    </a:lnTo>
                    <a:lnTo>
                      <a:pt x="7238" y="4152"/>
                    </a:lnTo>
                    <a:lnTo>
                      <a:pt x="7238" y="4133"/>
                    </a:lnTo>
                    <a:lnTo>
                      <a:pt x="7238" y="4114"/>
                    </a:lnTo>
                    <a:lnTo>
                      <a:pt x="7238" y="4095"/>
                    </a:lnTo>
                    <a:lnTo>
                      <a:pt x="7219" y="4057"/>
                    </a:lnTo>
                    <a:lnTo>
                      <a:pt x="7219" y="4037"/>
                    </a:lnTo>
                    <a:lnTo>
                      <a:pt x="7238" y="4000"/>
                    </a:lnTo>
                    <a:lnTo>
                      <a:pt x="7256" y="4000"/>
                    </a:lnTo>
                    <a:lnTo>
                      <a:pt x="7275" y="4000"/>
                    </a:lnTo>
                    <a:lnTo>
                      <a:pt x="7314" y="3981"/>
                    </a:lnTo>
                    <a:lnTo>
                      <a:pt x="7352" y="3961"/>
                    </a:lnTo>
                    <a:lnTo>
                      <a:pt x="7371" y="3961"/>
                    </a:lnTo>
                    <a:lnTo>
                      <a:pt x="7409" y="3961"/>
                    </a:lnTo>
                    <a:lnTo>
                      <a:pt x="7447" y="3942"/>
                    </a:lnTo>
                    <a:lnTo>
                      <a:pt x="7447" y="3923"/>
                    </a:lnTo>
                    <a:lnTo>
                      <a:pt x="7561" y="3866"/>
                    </a:lnTo>
                    <a:lnTo>
                      <a:pt x="7656" y="3847"/>
                    </a:lnTo>
                    <a:lnTo>
                      <a:pt x="7656" y="3752"/>
                    </a:lnTo>
                    <a:lnTo>
                      <a:pt x="7656" y="3695"/>
                    </a:lnTo>
                    <a:lnTo>
                      <a:pt x="7656" y="3676"/>
                    </a:lnTo>
                    <a:lnTo>
                      <a:pt x="7656" y="3656"/>
                    </a:lnTo>
                    <a:lnTo>
                      <a:pt x="7637" y="3656"/>
                    </a:lnTo>
                    <a:lnTo>
                      <a:pt x="7637" y="3638"/>
                    </a:lnTo>
                    <a:lnTo>
                      <a:pt x="7637" y="3619"/>
                    </a:lnTo>
                    <a:lnTo>
                      <a:pt x="7619" y="3600"/>
                    </a:lnTo>
                    <a:lnTo>
                      <a:pt x="7619" y="3561"/>
                    </a:lnTo>
                    <a:lnTo>
                      <a:pt x="7600" y="3542"/>
                    </a:lnTo>
                    <a:lnTo>
                      <a:pt x="7600" y="3524"/>
                    </a:lnTo>
                    <a:lnTo>
                      <a:pt x="7580" y="3504"/>
                    </a:lnTo>
                    <a:lnTo>
                      <a:pt x="7561" y="3504"/>
                    </a:lnTo>
                    <a:lnTo>
                      <a:pt x="7561" y="3485"/>
                    </a:lnTo>
                    <a:lnTo>
                      <a:pt x="7561" y="3447"/>
                    </a:lnTo>
                    <a:lnTo>
                      <a:pt x="7561" y="3428"/>
                    </a:lnTo>
                    <a:lnTo>
                      <a:pt x="7561" y="3390"/>
                    </a:lnTo>
                    <a:lnTo>
                      <a:pt x="7561" y="3371"/>
                    </a:lnTo>
                    <a:lnTo>
                      <a:pt x="7561" y="3333"/>
                    </a:lnTo>
                    <a:lnTo>
                      <a:pt x="7561" y="3314"/>
                    </a:lnTo>
                    <a:lnTo>
                      <a:pt x="7580" y="3314"/>
                    </a:lnTo>
                    <a:lnTo>
                      <a:pt x="7580" y="3295"/>
                    </a:lnTo>
                    <a:lnTo>
                      <a:pt x="7600" y="3295"/>
                    </a:lnTo>
                    <a:lnTo>
                      <a:pt x="7619" y="3295"/>
                    </a:lnTo>
                    <a:lnTo>
                      <a:pt x="7619" y="3314"/>
                    </a:lnTo>
                    <a:lnTo>
                      <a:pt x="7637" y="3333"/>
                    </a:lnTo>
                    <a:lnTo>
                      <a:pt x="7656" y="3333"/>
                    </a:lnTo>
                    <a:lnTo>
                      <a:pt x="7676" y="3333"/>
                    </a:lnTo>
                    <a:lnTo>
                      <a:pt x="7714" y="3333"/>
                    </a:lnTo>
                    <a:lnTo>
                      <a:pt x="7733" y="3314"/>
                    </a:lnTo>
                    <a:lnTo>
                      <a:pt x="7752" y="3314"/>
                    </a:lnTo>
                    <a:lnTo>
                      <a:pt x="7771" y="3295"/>
                    </a:lnTo>
                    <a:lnTo>
                      <a:pt x="7790" y="3276"/>
                    </a:lnTo>
                    <a:lnTo>
                      <a:pt x="7790" y="3257"/>
                    </a:lnTo>
                    <a:lnTo>
                      <a:pt x="7790" y="3238"/>
                    </a:lnTo>
                    <a:lnTo>
                      <a:pt x="7790" y="3219"/>
                    </a:lnTo>
                    <a:lnTo>
                      <a:pt x="7771" y="3219"/>
                    </a:lnTo>
                    <a:lnTo>
                      <a:pt x="7733" y="3199"/>
                    </a:lnTo>
                    <a:lnTo>
                      <a:pt x="7695" y="3199"/>
                    </a:lnTo>
                    <a:lnTo>
                      <a:pt x="7637" y="3219"/>
                    </a:lnTo>
                    <a:lnTo>
                      <a:pt x="7619" y="3199"/>
                    </a:lnTo>
                    <a:lnTo>
                      <a:pt x="7580" y="3180"/>
                    </a:lnTo>
                    <a:lnTo>
                      <a:pt x="7523" y="3143"/>
                    </a:lnTo>
                    <a:lnTo>
                      <a:pt x="7523" y="3123"/>
                    </a:lnTo>
                    <a:lnTo>
                      <a:pt x="7523" y="3104"/>
                    </a:lnTo>
                    <a:lnTo>
                      <a:pt x="7523" y="3085"/>
                    </a:lnTo>
                    <a:lnTo>
                      <a:pt x="7542" y="3066"/>
                    </a:lnTo>
                    <a:lnTo>
                      <a:pt x="7561" y="3066"/>
                    </a:lnTo>
                    <a:lnTo>
                      <a:pt x="7637" y="3085"/>
                    </a:lnTo>
                    <a:lnTo>
                      <a:pt x="7656" y="3085"/>
                    </a:lnTo>
                    <a:lnTo>
                      <a:pt x="7676" y="3066"/>
                    </a:lnTo>
                    <a:lnTo>
                      <a:pt x="7695" y="3066"/>
                    </a:lnTo>
                    <a:lnTo>
                      <a:pt x="7733" y="3009"/>
                    </a:lnTo>
                    <a:lnTo>
                      <a:pt x="7828" y="2933"/>
                    </a:lnTo>
                    <a:lnTo>
                      <a:pt x="7847" y="2933"/>
                    </a:lnTo>
                    <a:lnTo>
                      <a:pt x="7866" y="2933"/>
                    </a:lnTo>
                    <a:lnTo>
                      <a:pt x="7885" y="2933"/>
                    </a:lnTo>
                    <a:lnTo>
                      <a:pt x="7904" y="2933"/>
                    </a:lnTo>
                    <a:lnTo>
                      <a:pt x="7923" y="2933"/>
                    </a:lnTo>
                    <a:lnTo>
                      <a:pt x="7923" y="2914"/>
                    </a:lnTo>
                    <a:lnTo>
                      <a:pt x="7942" y="2914"/>
                    </a:lnTo>
                    <a:lnTo>
                      <a:pt x="7961" y="2895"/>
                    </a:lnTo>
                    <a:lnTo>
                      <a:pt x="7961" y="2876"/>
                    </a:lnTo>
                    <a:lnTo>
                      <a:pt x="8076" y="2666"/>
                    </a:lnTo>
                    <a:lnTo>
                      <a:pt x="8076" y="2647"/>
                    </a:lnTo>
                    <a:lnTo>
                      <a:pt x="8057" y="2609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06" name="Freeform 88">
                <a:extLst>
                  <a:ext uri="{FF2B5EF4-FFF2-40B4-BE49-F238E27FC236}">
                    <a16:creationId xmlns:a16="http://schemas.microsoft.com/office/drawing/2014/main" id="{905DA709-BBEC-E143-85F5-F7BAFD2FD6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6625" y="11720513"/>
                <a:ext cx="280988" cy="425450"/>
              </a:xfrm>
              <a:custGeom>
                <a:avLst/>
                <a:gdLst>
                  <a:gd name="T0" fmla="*/ 2147483646 w 782"/>
                  <a:gd name="T1" fmla="*/ 2147483646 h 1182"/>
                  <a:gd name="T2" fmla="*/ 2147483646 w 782"/>
                  <a:gd name="T3" fmla="*/ 2147483646 h 1182"/>
                  <a:gd name="T4" fmla="*/ 2147483646 w 782"/>
                  <a:gd name="T5" fmla="*/ 2147483646 h 1182"/>
                  <a:gd name="T6" fmla="*/ 2147483646 w 782"/>
                  <a:gd name="T7" fmla="*/ 2147483646 h 1182"/>
                  <a:gd name="T8" fmla="*/ 2147483646 w 782"/>
                  <a:gd name="T9" fmla="*/ 2147483646 h 1182"/>
                  <a:gd name="T10" fmla="*/ 2147483646 w 782"/>
                  <a:gd name="T11" fmla="*/ 2147483646 h 1182"/>
                  <a:gd name="T12" fmla="*/ 2147483646 w 782"/>
                  <a:gd name="T13" fmla="*/ 2147483646 h 1182"/>
                  <a:gd name="T14" fmla="*/ 2147483646 w 782"/>
                  <a:gd name="T15" fmla="*/ 2147483646 h 1182"/>
                  <a:gd name="T16" fmla="*/ 2147483646 w 782"/>
                  <a:gd name="T17" fmla="*/ 2147483646 h 1182"/>
                  <a:gd name="T18" fmla="*/ 2147483646 w 782"/>
                  <a:gd name="T19" fmla="*/ 2147483646 h 1182"/>
                  <a:gd name="T20" fmla="*/ 2147483646 w 782"/>
                  <a:gd name="T21" fmla="*/ 2147483646 h 1182"/>
                  <a:gd name="T22" fmla="*/ 2147483646 w 782"/>
                  <a:gd name="T23" fmla="*/ 2147483646 h 1182"/>
                  <a:gd name="T24" fmla="*/ 2147483646 w 782"/>
                  <a:gd name="T25" fmla="*/ 0 h 1182"/>
                  <a:gd name="T26" fmla="*/ 2147483646 w 782"/>
                  <a:gd name="T27" fmla="*/ 2147483646 h 1182"/>
                  <a:gd name="T28" fmla="*/ 2147483646 w 782"/>
                  <a:gd name="T29" fmla="*/ 2147483646 h 1182"/>
                  <a:gd name="T30" fmla="*/ 0 w 782"/>
                  <a:gd name="T31" fmla="*/ 2147483646 h 1182"/>
                  <a:gd name="T32" fmla="*/ 2147483646 w 782"/>
                  <a:gd name="T33" fmla="*/ 2147483646 h 1182"/>
                  <a:gd name="T34" fmla="*/ 2147483646 w 782"/>
                  <a:gd name="T35" fmla="*/ 2147483646 h 1182"/>
                  <a:gd name="T36" fmla="*/ 2147483646 w 782"/>
                  <a:gd name="T37" fmla="*/ 2147483646 h 1182"/>
                  <a:gd name="T38" fmla="*/ 2147483646 w 782"/>
                  <a:gd name="T39" fmla="*/ 2147483646 h 1182"/>
                  <a:gd name="T40" fmla="*/ 2147483646 w 782"/>
                  <a:gd name="T41" fmla="*/ 2147483646 h 1182"/>
                  <a:gd name="T42" fmla="*/ 2147483646 w 782"/>
                  <a:gd name="T43" fmla="*/ 2147483646 h 1182"/>
                  <a:gd name="T44" fmla="*/ 2147483646 w 782"/>
                  <a:gd name="T45" fmla="*/ 2147483646 h 1182"/>
                  <a:gd name="T46" fmla="*/ 2147483646 w 782"/>
                  <a:gd name="T47" fmla="*/ 2147483646 h 1182"/>
                  <a:gd name="T48" fmla="*/ 2147483646 w 782"/>
                  <a:gd name="T49" fmla="*/ 2147483646 h 1182"/>
                  <a:gd name="T50" fmla="*/ 2147483646 w 782"/>
                  <a:gd name="T51" fmla="*/ 2147483646 h 1182"/>
                  <a:gd name="T52" fmla="*/ 2147483646 w 782"/>
                  <a:gd name="T53" fmla="*/ 2147483646 h 1182"/>
                  <a:gd name="T54" fmla="*/ 2147483646 w 782"/>
                  <a:gd name="T55" fmla="*/ 2147483646 h 1182"/>
                  <a:gd name="T56" fmla="*/ 2147483646 w 782"/>
                  <a:gd name="T57" fmla="*/ 2147483646 h 1182"/>
                  <a:gd name="T58" fmla="*/ 2147483646 w 782"/>
                  <a:gd name="T59" fmla="*/ 2147483646 h 1182"/>
                  <a:gd name="T60" fmla="*/ 2147483646 w 782"/>
                  <a:gd name="T61" fmla="*/ 2147483646 h 1182"/>
                  <a:gd name="T62" fmla="*/ 2147483646 w 782"/>
                  <a:gd name="T63" fmla="*/ 2147483646 h 1182"/>
                  <a:gd name="T64" fmla="*/ 2147483646 w 782"/>
                  <a:gd name="T65" fmla="*/ 2147483646 h 1182"/>
                  <a:gd name="T66" fmla="*/ 2147483646 w 782"/>
                  <a:gd name="T67" fmla="*/ 2147483646 h 1182"/>
                  <a:gd name="T68" fmla="*/ 2147483646 w 782"/>
                  <a:gd name="T69" fmla="*/ 2147483646 h 1182"/>
                  <a:gd name="T70" fmla="*/ 2147483646 w 782"/>
                  <a:gd name="T71" fmla="*/ 2147483646 h 1182"/>
                  <a:gd name="T72" fmla="*/ 2147483646 w 782"/>
                  <a:gd name="T73" fmla="*/ 2147483646 h 1182"/>
                  <a:gd name="T74" fmla="*/ 2147483646 w 782"/>
                  <a:gd name="T75" fmla="*/ 2147483646 h 1182"/>
                  <a:gd name="T76" fmla="*/ 2147483646 w 782"/>
                  <a:gd name="T77" fmla="*/ 2147483646 h 1182"/>
                  <a:gd name="T78" fmla="*/ 2147483646 w 782"/>
                  <a:gd name="T79" fmla="*/ 2147483646 h 1182"/>
                  <a:gd name="T80" fmla="*/ 2147483646 w 782"/>
                  <a:gd name="T81" fmla="*/ 2147483646 h 1182"/>
                  <a:gd name="T82" fmla="*/ 2147483646 w 782"/>
                  <a:gd name="T83" fmla="*/ 2147483646 h 1182"/>
                  <a:gd name="T84" fmla="*/ 2147483646 w 782"/>
                  <a:gd name="T85" fmla="*/ 2147483646 h 1182"/>
                  <a:gd name="T86" fmla="*/ 2147483646 w 782"/>
                  <a:gd name="T87" fmla="*/ 2147483646 h 1182"/>
                  <a:gd name="T88" fmla="*/ 2147483646 w 782"/>
                  <a:gd name="T89" fmla="*/ 2147483646 h 1182"/>
                  <a:gd name="T90" fmla="*/ 2147483646 w 782"/>
                  <a:gd name="T91" fmla="*/ 2147483646 h 1182"/>
                  <a:gd name="T92" fmla="*/ 2147483646 w 782"/>
                  <a:gd name="T93" fmla="*/ 2147483646 h 1182"/>
                  <a:gd name="T94" fmla="*/ 2147483646 w 782"/>
                  <a:gd name="T95" fmla="*/ 2147483646 h 1182"/>
                  <a:gd name="T96" fmla="*/ 2147483646 w 782"/>
                  <a:gd name="T97" fmla="*/ 2147483646 h 1182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0" t="0" r="r" b="b"/>
                <a:pathLst>
                  <a:path w="782" h="1182">
                    <a:moveTo>
                      <a:pt x="781" y="610"/>
                    </a:moveTo>
                    <a:lnTo>
                      <a:pt x="781" y="591"/>
                    </a:lnTo>
                    <a:lnTo>
                      <a:pt x="781" y="572"/>
                    </a:lnTo>
                    <a:lnTo>
                      <a:pt x="743" y="533"/>
                    </a:lnTo>
                    <a:lnTo>
                      <a:pt x="724" y="533"/>
                    </a:lnTo>
                    <a:lnTo>
                      <a:pt x="724" y="514"/>
                    </a:lnTo>
                    <a:lnTo>
                      <a:pt x="724" y="496"/>
                    </a:lnTo>
                    <a:lnTo>
                      <a:pt x="724" y="477"/>
                    </a:lnTo>
                    <a:lnTo>
                      <a:pt x="724" y="457"/>
                    </a:lnTo>
                    <a:lnTo>
                      <a:pt x="705" y="438"/>
                    </a:lnTo>
                    <a:lnTo>
                      <a:pt x="705" y="419"/>
                    </a:lnTo>
                    <a:lnTo>
                      <a:pt x="705" y="381"/>
                    </a:lnTo>
                    <a:lnTo>
                      <a:pt x="724" y="381"/>
                    </a:lnTo>
                    <a:lnTo>
                      <a:pt x="724" y="343"/>
                    </a:lnTo>
                    <a:lnTo>
                      <a:pt x="724" y="324"/>
                    </a:lnTo>
                    <a:lnTo>
                      <a:pt x="705" y="267"/>
                    </a:lnTo>
                    <a:lnTo>
                      <a:pt x="705" y="229"/>
                    </a:lnTo>
                    <a:lnTo>
                      <a:pt x="705" y="210"/>
                    </a:lnTo>
                    <a:lnTo>
                      <a:pt x="686" y="210"/>
                    </a:lnTo>
                    <a:lnTo>
                      <a:pt x="648" y="172"/>
                    </a:lnTo>
                    <a:lnTo>
                      <a:pt x="629" y="172"/>
                    </a:lnTo>
                    <a:lnTo>
                      <a:pt x="610" y="172"/>
                    </a:lnTo>
                    <a:lnTo>
                      <a:pt x="591" y="191"/>
                    </a:lnTo>
                    <a:lnTo>
                      <a:pt x="571" y="191"/>
                    </a:lnTo>
                    <a:lnTo>
                      <a:pt x="552" y="191"/>
                    </a:lnTo>
                    <a:lnTo>
                      <a:pt x="534" y="191"/>
                    </a:lnTo>
                    <a:lnTo>
                      <a:pt x="476" y="191"/>
                    </a:lnTo>
                    <a:lnTo>
                      <a:pt x="400" y="210"/>
                    </a:lnTo>
                    <a:lnTo>
                      <a:pt x="381" y="229"/>
                    </a:lnTo>
                    <a:lnTo>
                      <a:pt x="362" y="210"/>
                    </a:lnTo>
                    <a:lnTo>
                      <a:pt x="324" y="191"/>
                    </a:lnTo>
                    <a:lnTo>
                      <a:pt x="305" y="191"/>
                    </a:lnTo>
                    <a:lnTo>
                      <a:pt x="305" y="172"/>
                    </a:lnTo>
                    <a:lnTo>
                      <a:pt x="286" y="96"/>
                    </a:lnTo>
                    <a:lnTo>
                      <a:pt x="286" y="76"/>
                    </a:lnTo>
                    <a:lnTo>
                      <a:pt x="267" y="76"/>
                    </a:lnTo>
                    <a:lnTo>
                      <a:pt x="267" y="57"/>
                    </a:lnTo>
                    <a:lnTo>
                      <a:pt x="248" y="57"/>
                    </a:lnTo>
                    <a:lnTo>
                      <a:pt x="210" y="57"/>
                    </a:lnTo>
                    <a:lnTo>
                      <a:pt x="190" y="38"/>
                    </a:lnTo>
                    <a:lnTo>
                      <a:pt x="190" y="20"/>
                    </a:lnTo>
                    <a:lnTo>
                      <a:pt x="190" y="0"/>
                    </a:lnTo>
                    <a:lnTo>
                      <a:pt x="171" y="0"/>
                    </a:lnTo>
                    <a:lnTo>
                      <a:pt x="153" y="20"/>
                    </a:lnTo>
                    <a:lnTo>
                      <a:pt x="134" y="38"/>
                    </a:lnTo>
                    <a:lnTo>
                      <a:pt x="134" y="57"/>
                    </a:lnTo>
                    <a:lnTo>
                      <a:pt x="114" y="57"/>
                    </a:lnTo>
                    <a:lnTo>
                      <a:pt x="38" y="57"/>
                    </a:lnTo>
                    <a:lnTo>
                      <a:pt x="19" y="76"/>
                    </a:lnTo>
                    <a:lnTo>
                      <a:pt x="0" y="96"/>
                    </a:lnTo>
                    <a:lnTo>
                      <a:pt x="0" y="115"/>
                    </a:lnTo>
                    <a:lnTo>
                      <a:pt x="19" y="152"/>
                    </a:lnTo>
                    <a:lnTo>
                      <a:pt x="19" y="191"/>
                    </a:lnTo>
                    <a:lnTo>
                      <a:pt x="38" y="210"/>
                    </a:lnTo>
                    <a:lnTo>
                      <a:pt x="57" y="210"/>
                    </a:lnTo>
                    <a:lnTo>
                      <a:pt x="95" y="172"/>
                    </a:lnTo>
                    <a:lnTo>
                      <a:pt x="114" y="172"/>
                    </a:lnTo>
                    <a:lnTo>
                      <a:pt x="153" y="152"/>
                    </a:lnTo>
                    <a:lnTo>
                      <a:pt x="190" y="152"/>
                    </a:lnTo>
                    <a:lnTo>
                      <a:pt x="190" y="172"/>
                    </a:lnTo>
                    <a:lnTo>
                      <a:pt x="134" y="191"/>
                    </a:lnTo>
                    <a:lnTo>
                      <a:pt x="95" y="191"/>
                    </a:lnTo>
                    <a:lnTo>
                      <a:pt x="76" y="210"/>
                    </a:lnTo>
                    <a:lnTo>
                      <a:pt x="76" y="229"/>
                    </a:lnTo>
                    <a:lnTo>
                      <a:pt x="57" y="248"/>
                    </a:lnTo>
                    <a:lnTo>
                      <a:pt x="57" y="267"/>
                    </a:lnTo>
                    <a:lnTo>
                      <a:pt x="57" y="286"/>
                    </a:lnTo>
                    <a:lnTo>
                      <a:pt x="76" y="286"/>
                    </a:lnTo>
                    <a:lnTo>
                      <a:pt x="95" y="324"/>
                    </a:lnTo>
                    <a:lnTo>
                      <a:pt x="76" y="362"/>
                    </a:lnTo>
                    <a:lnTo>
                      <a:pt x="95" y="381"/>
                    </a:lnTo>
                    <a:lnTo>
                      <a:pt x="134" y="381"/>
                    </a:lnTo>
                    <a:lnTo>
                      <a:pt x="229" y="324"/>
                    </a:lnTo>
                    <a:lnTo>
                      <a:pt x="229" y="343"/>
                    </a:lnTo>
                    <a:lnTo>
                      <a:pt x="229" y="362"/>
                    </a:lnTo>
                    <a:lnTo>
                      <a:pt x="171" y="381"/>
                    </a:lnTo>
                    <a:lnTo>
                      <a:pt x="153" y="381"/>
                    </a:lnTo>
                    <a:lnTo>
                      <a:pt x="153" y="400"/>
                    </a:lnTo>
                    <a:lnTo>
                      <a:pt x="134" y="419"/>
                    </a:lnTo>
                    <a:lnTo>
                      <a:pt x="134" y="438"/>
                    </a:lnTo>
                    <a:lnTo>
                      <a:pt x="153" y="438"/>
                    </a:lnTo>
                    <a:lnTo>
                      <a:pt x="190" y="438"/>
                    </a:lnTo>
                    <a:lnTo>
                      <a:pt x="210" y="438"/>
                    </a:lnTo>
                    <a:lnTo>
                      <a:pt x="210" y="457"/>
                    </a:lnTo>
                    <a:lnTo>
                      <a:pt x="229" y="457"/>
                    </a:lnTo>
                    <a:lnTo>
                      <a:pt x="248" y="457"/>
                    </a:lnTo>
                    <a:lnTo>
                      <a:pt x="305" y="477"/>
                    </a:lnTo>
                    <a:lnTo>
                      <a:pt x="324" y="496"/>
                    </a:lnTo>
                    <a:lnTo>
                      <a:pt x="343" y="533"/>
                    </a:lnTo>
                    <a:lnTo>
                      <a:pt x="362" y="533"/>
                    </a:lnTo>
                    <a:lnTo>
                      <a:pt x="362" y="553"/>
                    </a:lnTo>
                    <a:lnTo>
                      <a:pt x="343" y="553"/>
                    </a:lnTo>
                    <a:lnTo>
                      <a:pt x="324" y="533"/>
                    </a:lnTo>
                    <a:lnTo>
                      <a:pt x="305" y="514"/>
                    </a:lnTo>
                    <a:lnTo>
                      <a:pt x="267" y="496"/>
                    </a:lnTo>
                    <a:lnTo>
                      <a:pt x="248" y="514"/>
                    </a:lnTo>
                    <a:lnTo>
                      <a:pt x="229" y="496"/>
                    </a:lnTo>
                    <a:lnTo>
                      <a:pt x="210" y="496"/>
                    </a:lnTo>
                    <a:lnTo>
                      <a:pt x="190" y="496"/>
                    </a:lnTo>
                    <a:lnTo>
                      <a:pt x="114" y="496"/>
                    </a:lnTo>
                    <a:lnTo>
                      <a:pt x="153" y="533"/>
                    </a:lnTo>
                    <a:lnTo>
                      <a:pt x="171" y="553"/>
                    </a:lnTo>
                    <a:lnTo>
                      <a:pt x="210" y="553"/>
                    </a:lnTo>
                    <a:lnTo>
                      <a:pt x="229" y="553"/>
                    </a:lnTo>
                    <a:lnTo>
                      <a:pt x="248" y="572"/>
                    </a:lnTo>
                    <a:lnTo>
                      <a:pt x="267" y="591"/>
                    </a:lnTo>
                    <a:lnTo>
                      <a:pt x="324" y="819"/>
                    </a:lnTo>
                    <a:lnTo>
                      <a:pt x="343" y="819"/>
                    </a:lnTo>
                    <a:lnTo>
                      <a:pt x="343" y="838"/>
                    </a:lnTo>
                    <a:lnTo>
                      <a:pt x="324" y="858"/>
                    </a:lnTo>
                    <a:lnTo>
                      <a:pt x="305" y="877"/>
                    </a:lnTo>
                    <a:lnTo>
                      <a:pt x="305" y="895"/>
                    </a:lnTo>
                    <a:lnTo>
                      <a:pt x="286" y="934"/>
                    </a:lnTo>
                    <a:lnTo>
                      <a:pt x="362" y="953"/>
                    </a:lnTo>
                    <a:lnTo>
                      <a:pt x="400" y="1029"/>
                    </a:lnTo>
                    <a:lnTo>
                      <a:pt x="419" y="1029"/>
                    </a:lnTo>
                    <a:lnTo>
                      <a:pt x="438" y="1048"/>
                    </a:lnTo>
                    <a:lnTo>
                      <a:pt x="438" y="1067"/>
                    </a:lnTo>
                    <a:lnTo>
                      <a:pt x="438" y="1105"/>
                    </a:lnTo>
                    <a:lnTo>
                      <a:pt x="438" y="1124"/>
                    </a:lnTo>
                    <a:lnTo>
                      <a:pt x="438" y="1143"/>
                    </a:lnTo>
                    <a:lnTo>
                      <a:pt x="495" y="1162"/>
                    </a:lnTo>
                    <a:lnTo>
                      <a:pt x="495" y="1181"/>
                    </a:lnTo>
                    <a:lnTo>
                      <a:pt x="515" y="1181"/>
                    </a:lnTo>
                    <a:lnTo>
                      <a:pt x="552" y="1162"/>
                    </a:lnTo>
                    <a:lnTo>
                      <a:pt x="591" y="1143"/>
                    </a:lnTo>
                    <a:lnTo>
                      <a:pt x="591" y="1124"/>
                    </a:lnTo>
                    <a:lnTo>
                      <a:pt x="610" y="1124"/>
                    </a:lnTo>
                    <a:lnTo>
                      <a:pt x="629" y="1124"/>
                    </a:lnTo>
                    <a:lnTo>
                      <a:pt x="648" y="1124"/>
                    </a:lnTo>
                    <a:lnTo>
                      <a:pt x="667" y="1124"/>
                    </a:lnTo>
                    <a:lnTo>
                      <a:pt x="686" y="1105"/>
                    </a:lnTo>
                    <a:lnTo>
                      <a:pt x="705" y="1086"/>
                    </a:lnTo>
                    <a:lnTo>
                      <a:pt x="724" y="1067"/>
                    </a:lnTo>
                    <a:lnTo>
                      <a:pt x="724" y="1029"/>
                    </a:lnTo>
                    <a:lnTo>
                      <a:pt x="743" y="1010"/>
                    </a:lnTo>
                    <a:lnTo>
                      <a:pt x="743" y="991"/>
                    </a:lnTo>
                    <a:lnTo>
                      <a:pt x="743" y="972"/>
                    </a:lnTo>
                    <a:lnTo>
                      <a:pt x="724" y="934"/>
                    </a:lnTo>
                    <a:lnTo>
                      <a:pt x="724" y="914"/>
                    </a:lnTo>
                    <a:lnTo>
                      <a:pt x="743" y="895"/>
                    </a:lnTo>
                    <a:lnTo>
                      <a:pt x="743" y="877"/>
                    </a:lnTo>
                    <a:lnTo>
                      <a:pt x="762" y="819"/>
                    </a:lnTo>
                    <a:lnTo>
                      <a:pt x="781" y="800"/>
                    </a:lnTo>
                    <a:lnTo>
                      <a:pt x="781" y="781"/>
                    </a:lnTo>
                    <a:lnTo>
                      <a:pt x="762" y="781"/>
                    </a:lnTo>
                    <a:lnTo>
                      <a:pt x="762" y="762"/>
                    </a:lnTo>
                    <a:lnTo>
                      <a:pt x="724" y="743"/>
                    </a:lnTo>
                    <a:lnTo>
                      <a:pt x="705" y="724"/>
                    </a:lnTo>
                    <a:lnTo>
                      <a:pt x="705" y="705"/>
                    </a:lnTo>
                    <a:lnTo>
                      <a:pt x="724" y="705"/>
                    </a:lnTo>
                    <a:lnTo>
                      <a:pt x="762" y="686"/>
                    </a:lnTo>
                    <a:lnTo>
                      <a:pt x="781" y="667"/>
                    </a:lnTo>
                    <a:lnTo>
                      <a:pt x="781" y="648"/>
                    </a:lnTo>
                    <a:lnTo>
                      <a:pt x="781" y="610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07" name="Freeform 89">
                <a:extLst>
                  <a:ext uri="{FF2B5EF4-FFF2-40B4-BE49-F238E27FC236}">
                    <a16:creationId xmlns:a16="http://schemas.microsoft.com/office/drawing/2014/main" id="{9CFD6FF4-351D-E44F-8648-1B18D00C61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8850" y="9313863"/>
                <a:ext cx="877888" cy="177800"/>
              </a:xfrm>
              <a:custGeom>
                <a:avLst/>
                <a:gdLst>
                  <a:gd name="T0" fmla="*/ 2147483646 w 2439"/>
                  <a:gd name="T1" fmla="*/ 2147483646 h 496"/>
                  <a:gd name="T2" fmla="*/ 2147483646 w 2439"/>
                  <a:gd name="T3" fmla="*/ 2147483646 h 496"/>
                  <a:gd name="T4" fmla="*/ 2147483646 w 2439"/>
                  <a:gd name="T5" fmla="*/ 2147483646 h 496"/>
                  <a:gd name="T6" fmla="*/ 2147483646 w 2439"/>
                  <a:gd name="T7" fmla="*/ 2147483646 h 496"/>
                  <a:gd name="T8" fmla="*/ 2147483646 w 2439"/>
                  <a:gd name="T9" fmla="*/ 2147483646 h 496"/>
                  <a:gd name="T10" fmla="*/ 2147483646 w 2439"/>
                  <a:gd name="T11" fmla="*/ 2147483646 h 496"/>
                  <a:gd name="T12" fmla="*/ 2147483646 w 2439"/>
                  <a:gd name="T13" fmla="*/ 2147483646 h 496"/>
                  <a:gd name="T14" fmla="*/ 2147483646 w 2439"/>
                  <a:gd name="T15" fmla="*/ 2147483646 h 496"/>
                  <a:gd name="T16" fmla="*/ 2147483646 w 2439"/>
                  <a:gd name="T17" fmla="*/ 2147483646 h 496"/>
                  <a:gd name="T18" fmla="*/ 2147483646 w 2439"/>
                  <a:gd name="T19" fmla="*/ 2147483646 h 496"/>
                  <a:gd name="T20" fmla="*/ 2147483646 w 2439"/>
                  <a:gd name="T21" fmla="*/ 2147483646 h 496"/>
                  <a:gd name="T22" fmla="*/ 2147483646 w 2439"/>
                  <a:gd name="T23" fmla="*/ 2147483646 h 496"/>
                  <a:gd name="T24" fmla="*/ 2147483646 w 2439"/>
                  <a:gd name="T25" fmla="*/ 2147483646 h 496"/>
                  <a:gd name="T26" fmla="*/ 2147483646 w 2439"/>
                  <a:gd name="T27" fmla="*/ 2147483646 h 496"/>
                  <a:gd name="T28" fmla="*/ 2147483646 w 2439"/>
                  <a:gd name="T29" fmla="*/ 2147483646 h 496"/>
                  <a:gd name="T30" fmla="*/ 2147483646 w 2439"/>
                  <a:gd name="T31" fmla="*/ 0 h 496"/>
                  <a:gd name="T32" fmla="*/ 0 w 2439"/>
                  <a:gd name="T33" fmla="*/ 0 h 496"/>
                  <a:gd name="T34" fmla="*/ 0 w 2439"/>
                  <a:gd name="T35" fmla="*/ 2147483646 h 496"/>
                  <a:gd name="T36" fmla="*/ 0 w 2439"/>
                  <a:gd name="T37" fmla="*/ 2147483646 h 496"/>
                  <a:gd name="T38" fmla="*/ 0 w 2439"/>
                  <a:gd name="T39" fmla="*/ 2147483646 h 496"/>
                  <a:gd name="T40" fmla="*/ 0 w 2439"/>
                  <a:gd name="T41" fmla="*/ 2147483646 h 496"/>
                  <a:gd name="T42" fmla="*/ 0 w 2439"/>
                  <a:gd name="T43" fmla="*/ 2147483646 h 496"/>
                  <a:gd name="T44" fmla="*/ 2147483646 w 2439"/>
                  <a:gd name="T45" fmla="*/ 2147483646 h 496"/>
                  <a:gd name="T46" fmla="*/ 2147483646 w 2439"/>
                  <a:gd name="T47" fmla="*/ 2147483646 h 496"/>
                  <a:gd name="T48" fmla="*/ 2147483646 w 2439"/>
                  <a:gd name="T49" fmla="*/ 2147483646 h 496"/>
                  <a:gd name="T50" fmla="*/ 2147483646 w 2439"/>
                  <a:gd name="T51" fmla="*/ 0 h 49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2439" h="496">
                    <a:moveTo>
                      <a:pt x="2438" y="418"/>
                    </a:moveTo>
                    <a:lnTo>
                      <a:pt x="2419" y="381"/>
                    </a:lnTo>
                    <a:lnTo>
                      <a:pt x="2400" y="381"/>
                    </a:lnTo>
                    <a:lnTo>
                      <a:pt x="2382" y="381"/>
                    </a:lnTo>
                    <a:lnTo>
                      <a:pt x="2362" y="418"/>
                    </a:lnTo>
                    <a:lnTo>
                      <a:pt x="2362" y="457"/>
                    </a:lnTo>
                    <a:lnTo>
                      <a:pt x="2362" y="495"/>
                    </a:lnTo>
                    <a:lnTo>
                      <a:pt x="2382" y="495"/>
                    </a:lnTo>
                    <a:lnTo>
                      <a:pt x="2419" y="495"/>
                    </a:lnTo>
                    <a:lnTo>
                      <a:pt x="2438" y="476"/>
                    </a:lnTo>
                    <a:lnTo>
                      <a:pt x="2438" y="437"/>
                    </a:lnTo>
                    <a:lnTo>
                      <a:pt x="2438" y="418"/>
                    </a:lnTo>
                    <a:close/>
                    <a:moveTo>
                      <a:pt x="2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0" y="37"/>
                    </a:lnTo>
                    <a:lnTo>
                      <a:pt x="0" y="56"/>
                    </a:lnTo>
                    <a:lnTo>
                      <a:pt x="0" y="37"/>
                    </a:lnTo>
                    <a:lnTo>
                      <a:pt x="38" y="37"/>
                    </a:lnTo>
                    <a:lnTo>
                      <a:pt x="38" y="18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08" name="Freeform 90">
                <a:extLst>
                  <a:ext uri="{FF2B5EF4-FFF2-40B4-BE49-F238E27FC236}">
                    <a16:creationId xmlns:a16="http://schemas.microsoft.com/office/drawing/2014/main" id="{9666811B-2745-FC48-9EE9-BDD3FEC44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6738" y="9512300"/>
                <a:ext cx="130175" cy="150813"/>
              </a:xfrm>
              <a:custGeom>
                <a:avLst/>
                <a:gdLst>
                  <a:gd name="T0" fmla="*/ 2147483646 w 363"/>
                  <a:gd name="T1" fmla="*/ 2147483646 h 420"/>
                  <a:gd name="T2" fmla="*/ 2147483646 w 363"/>
                  <a:gd name="T3" fmla="*/ 2147483646 h 420"/>
                  <a:gd name="T4" fmla="*/ 2147483646 w 363"/>
                  <a:gd name="T5" fmla="*/ 2147483646 h 420"/>
                  <a:gd name="T6" fmla="*/ 2147483646 w 363"/>
                  <a:gd name="T7" fmla="*/ 2147483646 h 420"/>
                  <a:gd name="T8" fmla="*/ 2147483646 w 363"/>
                  <a:gd name="T9" fmla="*/ 2147483646 h 420"/>
                  <a:gd name="T10" fmla="*/ 2147483646 w 363"/>
                  <a:gd name="T11" fmla="*/ 2147483646 h 420"/>
                  <a:gd name="T12" fmla="*/ 2147483646 w 363"/>
                  <a:gd name="T13" fmla="*/ 2147483646 h 420"/>
                  <a:gd name="T14" fmla="*/ 2147483646 w 363"/>
                  <a:gd name="T15" fmla="*/ 2147483646 h 420"/>
                  <a:gd name="T16" fmla="*/ 2147483646 w 363"/>
                  <a:gd name="T17" fmla="*/ 2147483646 h 420"/>
                  <a:gd name="T18" fmla="*/ 2147483646 w 363"/>
                  <a:gd name="T19" fmla="*/ 2147483646 h 420"/>
                  <a:gd name="T20" fmla="*/ 2147483646 w 363"/>
                  <a:gd name="T21" fmla="*/ 2147483646 h 420"/>
                  <a:gd name="T22" fmla="*/ 2147483646 w 363"/>
                  <a:gd name="T23" fmla="*/ 2147483646 h 420"/>
                  <a:gd name="T24" fmla="*/ 2147483646 w 363"/>
                  <a:gd name="T25" fmla="*/ 2147483646 h 420"/>
                  <a:gd name="T26" fmla="*/ 2147483646 w 363"/>
                  <a:gd name="T27" fmla="*/ 2147483646 h 420"/>
                  <a:gd name="T28" fmla="*/ 2147483646 w 363"/>
                  <a:gd name="T29" fmla="*/ 2147483646 h 420"/>
                  <a:gd name="T30" fmla="*/ 2147483646 w 363"/>
                  <a:gd name="T31" fmla="*/ 2147483646 h 420"/>
                  <a:gd name="T32" fmla="*/ 2147483646 w 363"/>
                  <a:gd name="T33" fmla="*/ 2147483646 h 420"/>
                  <a:gd name="T34" fmla="*/ 2147483646 w 363"/>
                  <a:gd name="T35" fmla="*/ 2147483646 h 420"/>
                  <a:gd name="T36" fmla="*/ 2147483646 w 363"/>
                  <a:gd name="T37" fmla="*/ 2147483646 h 420"/>
                  <a:gd name="T38" fmla="*/ 2147483646 w 363"/>
                  <a:gd name="T39" fmla="*/ 0 h 420"/>
                  <a:gd name="T40" fmla="*/ 2147483646 w 363"/>
                  <a:gd name="T41" fmla="*/ 2147483646 h 420"/>
                  <a:gd name="T42" fmla="*/ 2147483646 w 363"/>
                  <a:gd name="T43" fmla="*/ 2147483646 h 420"/>
                  <a:gd name="T44" fmla="*/ 2147483646 w 363"/>
                  <a:gd name="T45" fmla="*/ 2147483646 h 420"/>
                  <a:gd name="T46" fmla="*/ 2147483646 w 363"/>
                  <a:gd name="T47" fmla="*/ 2147483646 h 420"/>
                  <a:gd name="T48" fmla="*/ 2147483646 w 363"/>
                  <a:gd name="T49" fmla="*/ 2147483646 h 420"/>
                  <a:gd name="T50" fmla="*/ 2147483646 w 363"/>
                  <a:gd name="T51" fmla="*/ 2147483646 h 420"/>
                  <a:gd name="T52" fmla="*/ 2147483646 w 363"/>
                  <a:gd name="T53" fmla="*/ 2147483646 h 420"/>
                  <a:gd name="T54" fmla="*/ 2147483646 w 363"/>
                  <a:gd name="T55" fmla="*/ 2147483646 h 420"/>
                  <a:gd name="T56" fmla="*/ 2147483646 w 363"/>
                  <a:gd name="T57" fmla="*/ 2147483646 h 420"/>
                  <a:gd name="T58" fmla="*/ 0 w 363"/>
                  <a:gd name="T59" fmla="*/ 2147483646 h 420"/>
                  <a:gd name="T60" fmla="*/ 2147483646 w 363"/>
                  <a:gd name="T61" fmla="*/ 2147483646 h 420"/>
                  <a:gd name="T62" fmla="*/ 2147483646 w 363"/>
                  <a:gd name="T63" fmla="*/ 2147483646 h 420"/>
                  <a:gd name="T64" fmla="*/ 2147483646 w 363"/>
                  <a:gd name="T65" fmla="*/ 2147483646 h 420"/>
                  <a:gd name="T66" fmla="*/ 2147483646 w 363"/>
                  <a:gd name="T67" fmla="*/ 2147483646 h 420"/>
                  <a:gd name="T68" fmla="*/ 2147483646 w 363"/>
                  <a:gd name="T69" fmla="*/ 2147483646 h 420"/>
                  <a:gd name="T70" fmla="*/ 2147483646 w 363"/>
                  <a:gd name="T71" fmla="*/ 2147483646 h 420"/>
                  <a:gd name="T72" fmla="*/ 2147483646 w 363"/>
                  <a:gd name="T73" fmla="*/ 2147483646 h 420"/>
                  <a:gd name="T74" fmla="*/ 2147483646 w 363"/>
                  <a:gd name="T75" fmla="*/ 2147483646 h 420"/>
                  <a:gd name="T76" fmla="*/ 2147483646 w 363"/>
                  <a:gd name="T77" fmla="*/ 2147483646 h 420"/>
                  <a:gd name="T78" fmla="*/ 2147483646 w 363"/>
                  <a:gd name="T79" fmla="*/ 2147483646 h 420"/>
                  <a:gd name="T80" fmla="*/ 2147483646 w 363"/>
                  <a:gd name="T81" fmla="*/ 2147483646 h 420"/>
                  <a:gd name="T82" fmla="*/ 2147483646 w 363"/>
                  <a:gd name="T83" fmla="*/ 2147483646 h 420"/>
                  <a:gd name="T84" fmla="*/ 2147483646 w 363"/>
                  <a:gd name="T85" fmla="*/ 2147483646 h 420"/>
                  <a:gd name="T86" fmla="*/ 2147483646 w 363"/>
                  <a:gd name="T87" fmla="*/ 2147483646 h 420"/>
                  <a:gd name="T88" fmla="*/ 2147483646 w 363"/>
                  <a:gd name="T89" fmla="*/ 2147483646 h 420"/>
                  <a:gd name="T90" fmla="*/ 2147483646 w 363"/>
                  <a:gd name="T91" fmla="*/ 2147483646 h 420"/>
                  <a:gd name="T92" fmla="*/ 2147483646 w 363"/>
                  <a:gd name="T93" fmla="*/ 2147483646 h 420"/>
                  <a:gd name="T94" fmla="*/ 2147483646 w 363"/>
                  <a:gd name="T95" fmla="*/ 2147483646 h 420"/>
                  <a:gd name="T96" fmla="*/ 2147483646 w 363"/>
                  <a:gd name="T97" fmla="*/ 2147483646 h 420"/>
                  <a:gd name="T98" fmla="*/ 2147483646 w 363"/>
                  <a:gd name="T99" fmla="*/ 2147483646 h 420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0" t="0" r="r" b="b"/>
                <a:pathLst>
                  <a:path w="363" h="420">
                    <a:moveTo>
                      <a:pt x="362" y="247"/>
                    </a:moveTo>
                    <a:lnTo>
                      <a:pt x="362" y="228"/>
                    </a:lnTo>
                    <a:lnTo>
                      <a:pt x="343" y="228"/>
                    </a:lnTo>
                    <a:lnTo>
                      <a:pt x="305" y="210"/>
                    </a:lnTo>
                    <a:lnTo>
                      <a:pt x="286" y="210"/>
                    </a:lnTo>
                    <a:lnTo>
                      <a:pt x="286" y="228"/>
                    </a:lnTo>
                    <a:lnTo>
                      <a:pt x="286" y="247"/>
                    </a:lnTo>
                    <a:lnTo>
                      <a:pt x="286" y="266"/>
                    </a:lnTo>
                    <a:lnTo>
                      <a:pt x="267" y="266"/>
                    </a:lnTo>
                    <a:lnTo>
                      <a:pt x="229" y="266"/>
                    </a:lnTo>
                    <a:lnTo>
                      <a:pt x="210" y="266"/>
                    </a:lnTo>
                    <a:lnTo>
                      <a:pt x="210" y="247"/>
                    </a:lnTo>
                    <a:lnTo>
                      <a:pt x="191" y="210"/>
                    </a:lnTo>
                    <a:lnTo>
                      <a:pt x="191" y="190"/>
                    </a:lnTo>
                    <a:lnTo>
                      <a:pt x="191" y="171"/>
                    </a:lnTo>
                    <a:lnTo>
                      <a:pt x="210" y="171"/>
                    </a:lnTo>
                    <a:lnTo>
                      <a:pt x="210" y="152"/>
                    </a:lnTo>
                    <a:lnTo>
                      <a:pt x="286" y="114"/>
                    </a:lnTo>
                    <a:lnTo>
                      <a:pt x="305" y="114"/>
                    </a:lnTo>
                    <a:lnTo>
                      <a:pt x="305" y="95"/>
                    </a:lnTo>
                    <a:lnTo>
                      <a:pt x="305" y="76"/>
                    </a:lnTo>
                    <a:lnTo>
                      <a:pt x="286" y="76"/>
                    </a:lnTo>
                    <a:lnTo>
                      <a:pt x="267" y="76"/>
                    </a:lnTo>
                    <a:lnTo>
                      <a:pt x="248" y="76"/>
                    </a:lnTo>
                    <a:lnTo>
                      <a:pt x="248" y="57"/>
                    </a:lnTo>
                    <a:lnTo>
                      <a:pt x="248" y="38"/>
                    </a:lnTo>
                    <a:lnTo>
                      <a:pt x="248" y="19"/>
                    </a:lnTo>
                    <a:lnTo>
                      <a:pt x="248" y="0"/>
                    </a:lnTo>
                    <a:lnTo>
                      <a:pt x="229" y="0"/>
                    </a:lnTo>
                    <a:lnTo>
                      <a:pt x="210" y="19"/>
                    </a:lnTo>
                    <a:lnTo>
                      <a:pt x="172" y="57"/>
                    </a:lnTo>
                    <a:lnTo>
                      <a:pt x="153" y="57"/>
                    </a:lnTo>
                    <a:lnTo>
                      <a:pt x="134" y="57"/>
                    </a:lnTo>
                    <a:lnTo>
                      <a:pt x="115" y="57"/>
                    </a:lnTo>
                    <a:lnTo>
                      <a:pt x="96" y="57"/>
                    </a:lnTo>
                    <a:lnTo>
                      <a:pt x="96" y="76"/>
                    </a:lnTo>
                    <a:lnTo>
                      <a:pt x="76" y="114"/>
                    </a:lnTo>
                    <a:lnTo>
                      <a:pt x="58" y="114"/>
                    </a:lnTo>
                    <a:lnTo>
                      <a:pt x="39" y="114"/>
                    </a:lnTo>
                    <a:lnTo>
                      <a:pt x="20" y="114"/>
                    </a:lnTo>
                    <a:lnTo>
                      <a:pt x="0" y="133"/>
                    </a:lnTo>
                    <a:lnTo>
                      <a:pt x="0" y="152"/>
                    </a:lnTo>
                    <a:lnTo>
                      <a:pt x="20" y="152"/>
                    </a:lnTo>
                    <a:lnTo>
                      <a:pt x="20" y="171"/>
                    </a:lnTo>
                    <a:lnTo>
                      <a:pt x="58" y="190"/>
                    </a:lnTo>
                    <a:lnTo>
                      <a:pt x="58" y="210"/>
                    </a:lnTo>
                    <a:lnTo>
                      <a:pt x="76" y="210"/>
                    </a:lnTo>
                    <a:lnTo>
                      <a:pt x="76" y="228"/>
                    </a:lnTo>
                    <a:lnTo>
                      <a:pt x="76" y="266"/>
                    </a:lnTo>
                    <a:lnTo>
                      <a:pt x="76" y="286"/>
                    </a:lnTo>
                    <a:lnTo>
                      <a:pt x="115" y="342"/>
                    </a:lnTo>
                    <a:lnTo>
                      <a:pt x="134" y="381"/>
                    </a:lnTo>
                    <a:lnTo>
                      <a:pt x="134" y="400"/>
                    </a:lnTo>
                    <a:lnTo>
                      <a:pt x="153" y="400"/>
                    </a:lnTo>
                    <a:lnTo>
                      <a:pt x="153" y="419"/>
                    </a:lnTo>
                    <a:lnTo>
                      <a:pt x="153" y="400"/>
                    </a:lnTo>
                    <a:lnTo>
                      <a:pt x="172" y="400"/>
                    </a:lnTo>
                    <a:lnTo>
                      <a:pt x="191" y="381"/>
                    </a:lnTo>
                    <a:lnTo>
                      <a:pt x="210" y="381"/>
                    </a:lnTo>
                    <a:lnTo>
                      <a:pt x="210" y="400"/>
                    </a:lnTo>
                    <a:lnTo>
                      <a:pt x="229" y="400"/>
                    </a:lnTo>
                    <a:lnTo>
                      <a:pt x="248" y="400"/>
                    </a:lnTo>
                    <a:lnTo>
                      <a:pt x="267" y="400"/>
                    </a:lnTo>
                    <a:lnTo>
                      <a:pt x="267" y="381"/>
                    </a:lnTo>
                    <a:lnTo>
                      <a:pt x="286" y="381"/>
                    </a:lnTo>
                    <a:lnTo>
                      <a:pt x="286" y="400"/>
                    </a:lnTo>
                    <a:lnTo>
                      <a:pt x="305" y="400"/>
                    </a:lnTo>
                    <a:lnTo>
                      <a:pt x="305" y="419"/>
                    </a:lnTo>
                    <a:lnTo>
                      <a:pt x="325" y="419"/>
                    </a:lnTo>
                    <a:lnTo>
                      <a:pt x="343" y="419"/>
                    </a:lnTo>
                    <a:lnTo>
                      <a:pt x="362" y="400"/>
                    </a:lnTo>
                    <a:lnTo>
                      <a:pt x="362" y="381"/>
                    </a:lnTo>
                    <a:lnTo>
                      <a:pt x="362" y="362"/>
                    </a:lnTo>
                    <a:lnTo>
                      <a:pt x="362" y="305"/>
                    </a:lnTo>
                    <a:lnTo>
                      <a:pt x="362" y="247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09" name="Freeform 91">
                <a:extLst>
                  <a:ext uri="{FF2B5EF4-FFF2-40B4-BE49-F238E27FC236}">
                    <a16:creationId xmlns:a16="http://schemas.microsoft.com/office/drawing/2014/main" id="{CA668420-25F9-C147-B84E-C1CA8388C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0813" y="7620000"/>
                <a:ext cx="1885950" cy="3140075"/>
              </a:xfrm>
              <a:custGeom>
                <a:avLst/>
                <a:gdLst>
                  <a:gd name="T0" fmla="*/ 2147483646 w 5240"/>
                  <a:gd name="T1" fmla="*/ 2147483646 h 8723"/>
                  <a:gd name="T2" fmla="*/ 2147483646 w 5240"/>
                  <a:gd name="T3" fmla="*/ 2147483646 h 8723"/>
                  <a:gd name="T4" fmla="*/ 2147483646 w 5240"/>
                  <a:gd name="T5" fmla="*/ 2147483646 h 8723"/>
                  <a:gd name="T6" fmla="*/ 2147483646 w 5240"/>
                  <a:gd name="T7" fmla="*/ 2147483646 h 8723"/>
                  <a:gd name="T8" fmla="*/ 2147483646 w 5240"/>
                  <a:gd name="T9" fmla="*/ 2147483646 h 8723"/>
                  <a:gd name="T10" fmla="*/ 2147483646 w 5240"/>
                  <a:gd name="T11" fmla="*/ 2147483646 h 8723"/>
                  <a:gd name="T12" fmla="*/ 2147483646 w 5240"/>
                  <a:gd name="T13" fmla="*/ 2147483646 h 8723"/>
                  <a:gd name="T14" fmla="*/ 2147483646 w 5240"/>
                  <a:gd name="T15" fmla="*/ 2147483646 h 8723"/>
                  <a:gd name="T16" fmla="*/ 2147483646 w 5240"/>
                  <a:gd name="T17" fmla="*/ 2147483646 h 8723"/>
                  <a:gd name="T18" fmla="*/ 2147483646 w 5240"/>
                  <a:gd name="T19" fmla="*/ 2147483646 h 8723"/>
                  <a:gd name="T20" fmla="*/ 2147483646 w 5240"/>
                  <a:gd name="T21" fmla="*/ 2147483646 h 8723"/>
                  <a:gd name="T22" fmla="*/ 2147483646 w 5240"/>
                  <a:gd name="T23" fmla="*/ 2147483646 h 8723"/>
                  <a:gd name="T24" fmla="*/ 2147483646 w 5240"/>
                  <a:gd name="T25" fmla="*/ 2147483646 h 8723"/>
                  <a:gd name="T26" fmla="*/ 2147483646 w 5240"/>
                  <a:gd name="T27" fmla="*/ 2147483646 h 8723"/>
                  <a:gd name="T28" fmla="*/ 2147483646 w 5240"/>
                  <a:gd name="T29" fmla="*/ 2147483646 h 8723"/>
                  <a:gd name="T30" fmla="*/ 2147483646 w 5240"/>
                  <a:gd name="T31" fmla="*/ 2147483646 h 8723"/>
                  <a:gd name="T32" fmla="*/ 2147483646 w 5240"/>
                  <a:gd name="T33" fmla="*/ 2147483646 h 8723"/>
                  <a:gd name="T34" fmla="*/ 2147483646 w 5240"/>
                  <a:gd name="T35" fmla="*/ 2147483646 h 8723"/>
                  <a:gd name="T36" fmla="*/ 2147483646 w 5240"/>
                  <a:gd name="T37" fmla="*/ 2147483646 h 8723"/>
                  <a:gd name="T38" fmla="*/ 2147483646 w 5240"/>
                  <a:gd name="T39" fmla="*/ 2147483646 h 8723"/>
                  <a:gd name="T40" fmla="*/ 2147483646 w 5240"/>
                  <a:gd name="T41" fmla="*/ 2147483646 h 8723"/>
                  <a:gd name="T42" fmla="*/ 2147483646 w 5240"/>
                  <a:gd name="T43" fmla="*/ 2147483646 h 8723"/>
                  <a:gd name="T44" fmla="*/ 2147483646 w 5240"/>
                  <a:gd name="T45" fmla="*/ 2147483646 h 8723"/>
                  <a:gd name="T46" fmla="*/ 2147483646 w 5240"/>
                  <a:gd name="T47" fmla="*/ 2147483646 h 8723"/>
                  <a:gd name="T48" fmla="*/ 2147483646 w 5240"/>
                  <a:gd name="T49" fmla="*/ 2147483646 h 8723"/>
                  <a:gd name="T50" fmla="*/ 2147483646 w 5240"/>
                  <a:gd name="T51" fmla="*/ 2147483646 h 8723"/>
                  <a:gd name="T52" fmla="*/ 2147483646 w 5240"/>
                  <a:gd name="T53" fmla="*/ 2147483646 h 8723"/>
                  <a:gd name="T54" fmla="*/ 2147483646 w 5240"/>
                  <a:gd name="T55" fmla="*/ 2147483646 h 8723"/>
                  <a:gd name="T56" fmla="*/ 0 w 5240"/>
                  <a:gd name="T57" fmla="*/ 2147483646 h 8723"/>
                  <a:gd name="T58" fmla="*/ 2147483646 w 5240"/>
                  <a:gd name="T59" fmla="*/ 2147483646 h 8723"/>
                  <a:gd name="T60" fmla="*/ 2147483646 w 5240"/>
                  <a:gd name="T61" fmla="*/ 2147483646 h 8723"/>
                  <a:gd name="T62" fmla="*/ 2147483646 w 5240"/>
                  <a:gd name="T63" fmla="*/ 2147483646 h 8723"/>
                  <a:gd name="T64" fmla="*/ 2147483646 w 5240"/>
                  <a:gd name="T65" fmla="*/ 2147483646 h 8723"/>
                  <a:gd name="T66" fmla="*/ 2147483646 w 5240"/>
                  <a:gd name="T67" fmla="*/ 2147483646 h 8723"/>
                  <a:gd name="T68" fmla="*/ 2147483646 w 5240"/>
                  <a:gd name="T69" fmla="*/ 2147483646 h 8723"/>
                  <a:gd name="T70" fmla="*/ 2147483646 w 5240"/>
                  <a:gd name="T71" fmla="*/ 2147483646 h 8723"/>
                  <a:gd name="T72" fmla="*/ 2147483646 w 5240"/>
                  <a:gd name="T73" fmla="*/ 2147483646 h 8723"/>
                  <a:gd name="T74" fmla="*/ 2147483646 w 5240"/>
                  <a:gd name="T75" fmla="*/ 2147483646 h 8723"/>
                  <a:gd name="T76" fmla="*/ 2147483646 w 5240"/>
                  <a:gd name="T77" fmla="*/ 2147483646 h 8723"/>
                  <a:gd name="T78" fmla="*/ 2147483646 w 5240"/>
                  <a:gd name="T79" fmla="*/ 2147483646 h 8723"/>
                  <a:gd name="T80" fmla="*/ 2147483646 w 5240"/>
                  <a:gd name="T81" fmla="*/ 2147483646 h 8723"/>
                  <a:gd name="T82" fmla="*/ 2147483646 w 5240"/>
                  <a:gd name="T83" fmla="*/ 2147483646 h 8723"/>
                  <a:gd name="T84" fmla="*/ 2147483646 w 5240"/>
                  <a:gd name="T85" fmla="*/ 2147483646 h 8723"/>
                  <a:gd name="T86" fmla="*/ 2147483646 w 5240"/>
                  <a:gd name="T87" fmla="*/ 2147483646 h 8723"/>
                  <a:gd name="T88" fmla="*/ 2147483646 w 5240"/>
                  <a:gd name="T89" fmla="*/ 2147483646 h 8723"/>
                  <a:gd name="T90" fmla="*/ 2147483646 w 5240"/>
                  <a:gd name="T91" fmla="*/ 2147483646 h 8723"/>
                  <a:gd name="T92" fmla="*/ 2147483646 w 5240"/>
                  <a:gd name="T93" fmla="*/ 2147483646 h 8723"/>
                  <a:gd name="T94" fmla="*/ 2147483646 w 5240"/>
                  <a:gd name="T95" fmla="*/ 2147483646 h 8723"/>
                  <a:gd name="T96" fmla="*/ 2147483646 w 5240"/>
                  <a:gd name="T97" fmla="*/ 2147483646 h 8723"/>
                  <a:gd name="T98" fmla="*/ 2147483646 w 5240"/>
                  <a:gd name="T99" fmla="*/ 2147483646 h 8723"/>
                  <a:gd name="T100" fmla="*/ 2147483646 w 5240"/>
                  <a:gd name="T101" fmla="*/ 2147483646 h 8723"/>
                  <a:gd name="T102" fmla="*/ 2147483646 w 5240"/>
                  <a:gd name="T103" fmla="*/ 2147483646 h 8723"/>
                  <a:gd name="T104" fmla="*/ 2147483646 w 5240"/>
                  <a:gd name="T105" fmla="*/ 2147483646 h 8723"/>
                  <a:gd name="T106" fmla="*/ 2147483646 w 5240"/>
                  <a:gd name="T107" fmla="*/ 2147483646 h 8723"/>
                  <a:gd name="T108" fmla="*/ 2147483646 w 5240"/>
                  <a:gd name="T109" fmla="*/ 2147483646 h 8723"/>
                  <a:gd name="T110" fmla="*/ 2147483646 w 5240"/>
                  <a:gd name="T111" fmla="*/ 2147483646 h 8723"/>
                  <a:gd name="T112" fmla="*/ 2147483646 w 5240"/>
                  <a:gd name="T113" fmla="*/ 2147483646 h 8723"/>
                  <a:gd name="T114" fmla="*/ 2147483646 w 5240"/>
                  <a:gd name="T115" fmla="*/ 2147483646 h 8723"/>
                  <a:gd name="T116" fmla="*/ 2147483646 w 5240"/>
                  <a:gd name="T117" fmla="*/ 2147483646 h 8723"/>
                  <a:gd name="T118" fmla="*/ 2147483646 w 5240"/>
                  <a:gd name="T119" fmla="*/ 2147483646 h 8723"/>
                  <a:gd name="T120" fmla="*/ 2147483646 w 5240"/>
                  <a:gd name="T121" fmla="*/ 2147483646 h 8723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5240" h="8723">
                    <a:moveTo>
                      <a:pt x="5239" y="1713"/>
                    </a:moveTo>
                    <a:lnTo>
                      <a:pt x="5239" y="1713"/>
                    </a:lnTo>
                    <a:lnTo>
                      <a:pt x="5220" y="1676"/>
                    </a:lnTo>
                    <a:lnTo>
                      <a:pt x="5220" y="1657"/>
                    </a:lnTo>
                    <a:lnTo>
                      <a:pt x="5220" y="1637"/>
                    </a:lnTo>
                    <a:lnTo>
                      <a:pt x="5200" y="1619"/>
                    </a:lnTo>
                    <a:lnTo>
                      <a:pt x="5163" y="1600"/>
                    </a:lnTo>
                    <a:lnTo>
                      <a:pt x="5144" y="1600"/>
                    </a:lnTo>
                    <a:lnTo>
                      <a:pt x="5124" y="1600"/>
                    </a:lnTo>
                    <a:lnTo>
                      <a:pt x="5105" y="1600"/>
                    </a:lnTo>
                    <a:lnTo>
                      <a:pt x="5086" y="1600"/>
                    </a:lnTo>
                    <a:lnTo>
                      <a:pt x="5067" y="1600"/>
                    </a:lnTo>
                    <a:lnTo>
                      <a:pt x="5048" y="1600"/>
                    </a:lnTo>
                    <a:lnTo>
                      <a:pt x="5029" y="1600"/>
                    </a:lnTo>
                    <a:lnTo>
                      <a:pt x="4991" y="1561"/>
                    </a:lnTo>
                    <a:lnTo>
                      <a:pt x="4972" y="1561"/>
                    </a:lnTo>
                    <a:lnTo>
                      <a:pt x="4972" y="1581"/>
                    </a:lnTo>
                    <a:lnTo>
                      <a:pt x="4972" y="1600"/>
                    </a:lnTo>
                    <a:lnTo>
                      <a:pt x="4953" y="1600"/>
                    </a:lnTo>
                    <a:lnTo>
                      <a:pt x="4934" y="1600"/>
                    </a:lnTo>
                    <a:lnTo>
                      <a:pt x="4934" y="1581"/>
                    </a:lnTo>
                    <a:lnTo>
                      <a:pt x="4915" y="1542"/>
                    </a:lnTo>
                    <a:lnTo>
                      <a:pt x="4915" y="1505"/>
                    </a:lnTo>
                    <a:lnTo>
                      <a:pt x="4896" y="1485"/>
                    </a:lnTo>
                    <a:lnTo>
                      <a:pt x="4896" y="1466"/>
                    </a:lnTo>
                    <a:lnTo>
                      <a:pt x="4839" y="1428"/>
                    </a:lnTo>
                    <a:lnTo>
                      <a:pt x="4819" y="1390"/>
                    </a:lnTo>
                    <a:lnTo>
                      <a:pt x="4819" y="1333"/>
                    </a:lnTo>
                    <a:lnTo>
                      <a:pt x="4819" y="1276"/>
                    </a:lnTo>
                    <a:lnTo>
                      <a:pt x="4839" y="1161"/>
                    </a:lnTo>
                    <a:lnTo>
                      <a:pt x="4819" y="1104"/>
                    </a:lnTo>
                    <a:lnTo>
                      <a:pt x="4819" y="1085"/>
                    </a:lnTo>
                    <a:lnTo>
                      <a:pt x="4801" y="1066"/>
                    </a:lnTo>
                    <a:lnTo>
                      <a:pt x="4801" y="1047"/>
                    </a:lnTo>
                    <a:lnTo>
                      <a:pt x="4782" y="1047"/>
                    </a:lnTo>
                    <a:lnTo>
                      <a:pt x="4782" y="1066"/>
                    </a:lnTo>
                    <a:lnTo>
                      <a:pt x="4743" y="1085"/>
                    </a:lnTo>
                    <a:lnTo>
                      <a:pt x="4743" y="1104"/>
                    </a:lnTo>
                    <a:lnTo>
                      <a:pt x="4724" y="1104"/>
                    </a:lnTo>
                    <a:lnTo>
                      <a:pt x="4724" y="1085"/>
                    </a:lnTo>
                    <a:lnTo>
                      <a:pt x="4724" y="1066"/>
                    </a:lnTo>
                    <a:lnTo>
                      <a:pt x="4724" y="1047"/>
                    </a:lnTo>
                    <a:lnTo>
                      <a:pt x="4724" y="1028"/>
                    </a:lnTo>
                    <a:lnTo>
                      <a:pt x="4724" y="990"/>
                    </a:lnTo>
                    <a:lnTo>
                      <a:pt x="4724" y="971"/>
                    </a:lnTo>
                    <a:lnTo>
                      <a:pt x="4724" y="952"/>
                    </a:lnTo>
                    <a:lnTo>
                      <a:pt x="4724" y="933"/>
                    </a:lnTo>
                    <a:lnTo>
                      <a:pt x="4743" y="914"/>
                    </a:lnTo>
                    <a:lnTo>
                      <a:pt x="4782" y="875"/>
                    </a:lnTo>
                    <a:lnTo>
                      <a:pt x="4801" y="857"/>
                    </a:lnTo>
                    <a:lnTo>
                      <a:pt x="4801" y="838"/>
                    </a:lnTo>
                    <a:lnTo>
                      <a:pt x="4801" y="819"/>
                    </a:lnTo>
                    <a:lnTo>
                      <a:pt x="4801" y="799"/>
                    </a:lnTo>
                    <a:lnTo>
                      <a:pt x="4782" y="761"/>
                    </a:lnTo>
                    <a:lnTo>
                      <a:pt x="4782" y="743"/>
                    </a:lnTo>
                    <a:lnTo>
                      <a:pt x="4782" y="723"/>
                    </a:lnTo>
                    <a:lnTo>
                      <a:pt x="4763" y="704"/>
                    </a:lnTo>
                    <a:lnTo>
                      <a:pt x="4743" y="704"/>
                    </a:lnTo>
                    <a:lnTo>
                      <a:pt x="4724" y="704"/>
                    </a:lnTo>
                    <a:lnTo>
                      <a:pt x="4705" y="723"/>
                    </a:lnTo>
                    <a:lnTo>
                      <a:pt x="4687" y="723"/>
                    </a:lnTo>
                    <a:lnTo>
                      <a:pt x="4687" y="743"/>
                    </a:lnTo>
                    <a:lnTo>
                      <a:pt x="4687" y="761"/>
                    </a:lnTo>
                    <a:lnTo>
                      <a:pt x="4687" y="799"/>
                    </a:lnTo>
                    <a:lnTo>
                      <a:pt x="4687" y="819"/>
                    </a:lnTo>
                    <a:lnTo>
                      <a:pt x="4667" y="819"/>
                    </a:lnTo>
                    <a:lnTo>
                      <a:pt x="4591" y="780"/>
                    </a:lnTo>
                    <a:lnTo>
                      <a:pt x="4572" y="780"/>
                    </a:lnTo>
                    <a:lnTo>
                      <a:pt x="4553" y="780"/>
                    </a:lnTo>
                    <a:lnTo>
                      <a:pt x="4534" y="780"/>
                    </a:lnTo>
                    <a:lnTo>
                      <a:pt x="4515" y="780"/>
                    </a:lnTo>
                    <a:lnTo>
                      <a:pt x="4496" y="780"/>
                    </a:lnTo>
                    <a:lnTo>
                      <a:pt x="4477" y="761"/>
                    </a:lnTo>
                    <a:lnTo>
                      <a:pt x="4458" y="723"/>
                    </a:lnTo>
                    <a:lnTo>
                      <a:pt x="4438" y="685"/>
                    </a:lnTo>
                    <a:lnTo>
                      <a:pt x="4438" y="647"/>
                    </a:lnTo>
                    <a:lnTo>
                      <a:pt x="4420" y="647"/>
                    </a:lnTo>
                    <a:lnTo>
                      <a:pt x="4420" y="628"/>
                    </a:lnTo>
                    <a:lnTo>
                      <a:pt x="4438" y="628"/>
                    </a:lnTo>
                    <a:lnTo>
                      <a:pt x="4438" y="590"/>
                    </a:lnTo>
                    <a:lnTo>
                      <a:pt x="4458" y="571"/>
                    </a:lnTo>
                    <a:lnTo>
                      <a:pt x="4438" y="552"/>
                    </a:lnTo>
                    <a:lnTo>
                      <a:pt x="4438" y="533"/>
                    </a:lnTo>
                    <a:lnTo>
                      <a:pt x="4420" y="476"/>
                    </a:lnTo>
                    <a:lnTo>
                      <a:pt x="4401" y="457"/>
                    </a:lnTo>
                    <a:lnTo>
                      <a:pt x="4229" y="285"/>
                    </a:lnTo>
                    <a:lnTo>
                      <a:pt x="4191" y="266"/>
                    </a:lnTo>
                    <a:lnTo>
                      <a:pt x="4191" y="247"/>
                    </a:lnTo>
                    <a:lnTo>
                      <a:pt x="4191" y="228"/>
                    </a:lnTo>
                    <a:lnTo>
                      <a:pt x="4172" y="209"/>
                    </a:lnTo>
                    <a:lnTo>
                      <a:pt x="4172" y="190"/>
                    </a:lnTo>
                    <a:lnTo>
                      <a:pt x="4172" y="133"/>
                    </a:lnTo>
                    <a:lnTo>
                      <a:pt x="4172" y="114"/>
                    </a:lnTo>
                    <a:lnTo>
                      <a:pt x="4172" y="95"/>
                    </a:lnTo>
                    <a:lnTo>
                      <a:pt x="4153" y="95"/>
                    </a:lnTo>
                    <a:lnTo>
                      <a:pt x="4115" y="57"/>
                    </a:lnTo>
                    <a:lnTo>
                      <a:pt x="4096" y="37"/>
                    </a:lnTo>
                    <a:lnTo>
                      <a:pt x="4077" y="37"/>
                    </a:lnTo>
                    <a:lnTo>
                      <a:pt x="4001" y="18"/>
                    </a:lnTo>
                    <a:lnTo>
                      <a:pt x="3943" y="0"/>
                    </a:lnTo>
                    <a:lnTo>
                      <a:pt x="3925" y="18"/>
                    </a:lnTo>
                    <a:lnTo>
                      <a:pt x="3905" y="76"/>
                    </a:lnTo>
                    <a:lnTo>
                      <a:pt x="3886" y="95"/>
                    </a:lnTo>
                    <a:lnTo>
                      <a:pt x="3848" y="114"/>
                    </a:lnTo>
                    <a:lnTo>
                      <a:pt x="3848" y="133"/>
                    </a:lnTo>
                    <a:lnTo>
                      <a:pt x="3829" y="152"/>
                    </a:lnTo>
                    <a:lnTo>
                      <a:pt x="3829" y="190"/>
                    </a:lnTo>
                    <a:lnTo>
                      <a:pt x="3829" y="209"/>
                    </a:lnTo>
                    <a:lnTo>
                      <a:pt x="3791" y="247"/>
                    </a:lnTo>
                    <a:lnTo>
                      <a:pt x="3791" y="266"/>
                    </a:lnTo>
                    <a:lnTo>
                      <a:pt x="3772" y="285"/>
                    </a:lnTo>
                    <a:lnTo>
                      <a:pt x="3734" y="285"/>
                    </a:lnTo>
                    <a:lnTo>
                      <a:pt x="3715" y="304"/>
                    </a:lnTo>
                    <a:lnTo>
                      <a:pt x="3696" y="304"/>
                    </a:lnTo>
                    <a:lnTo>
                      <a:pt x="3658" y="323"/>
                    </a:lnTo>
                    <a:lnTo>
                      <a:pt x="3639" y="323"/>
                    </a:lnTo>
                    <a:lnTo>
                      <a:pt x="3620" y="323"/>
                    </a:lnTo>
                    <a:lnTo>
                      <a:pt x="3563" y="323"/>
                    </a:lnTo>
                    <a:lnTo>
                      <a:pt x="3524" y="323"/>
                    </a:lnTo>
                    <a:lnTo>
                      <a:pt x="3486" y="323"/>
                    </a:lnTo>
                    <a:lnTo>
                      <a:pt x="3467" y="323"/>
                    </a:lnTo>
                    <a:lnTo>
                      <a:pt x="3429" y="304"/>
                    </a:lnTo>
                    <a:lnTo>
                      <a:pt x="3391" y="304"/>
                    </a:lnTo>
                    <a:lnTo>
                      <a:pt x="3372" y="285"/>
                    </a:lnTo>
                    <a:lnTo>
                      <a:pt x="3296" y="209"/>
                    </a:lnTo>
                    <a:lnTo>
                      <a:pt x="3258" y="209"/>
                    </a:lnTo>
                    <a:lnTo>
                      <a:pt x="3239" y="228"/>
                    </a:lnTo>
                    <a:lnTo>
                      <a:pt x="3239" y="247"/>
                    </a:lnTo>
                    <a:lnTo>
                      <a:pt x="3239" y="266"/>
                    </a:lnTo>
                    <a:lnTo>
                      <a:pt x="3219" y="285"/>
                    </a:lnTo>
                    <a:lnTo>
                      <a:pt x="3219" y="304"/>
                    </a:lnTo>
                    <a:lnTo>
                      <a:pt x="3163" y="323"/>
                    </a:lnTo>
                    <a:lnTo>
                      <a:pt x="3143" y="323"/>
                    </a:lnTo>
                    <a:lnTo>
                      <a:pt x="3105" y="342"/>
                    </a:lnTo>
                    <a:lnTo>
                      <a:pt x="3086" y="342"/>
                    </a:lnTo>
                    <a:lnTo>
                      <a:pt x="3067" y="362"/>
                    </a:lnTo>
                    <a:lnTo>
                      <a:pt x="3067" y="381"/>
                    </a:lnTo>
                    <a:lnTo>
                      <a:pt x="3067" y="399"/>
                    </a:lnTo>
                    <a:lnTo>
                      <a:pt x="3067" y="418"/>
                    </a:lnTo>
                    <a:lnTo>
                      <a:pt x="3048" y="438"/>
                    </a:lnTo>
                    <a:lnTo>
                      <a:pt x="3010" y="457"/>
                    </a:lnTo>
                    <a:lnTo>
                      <a:pt x="2953" y="476"/>
                    </a:lnTo>
                    <a:lnTo>
                      <a:pt x="2934" y="495"/>
                    </a:lnTo>
                    <a:lnTo>
                      <a:pt x="2934" y="514"/>
                    </a:lnTo>
                    <a:lnTo>
                      <a:pt x="2915" y="514"/>
                    </a:lnTo>
                    <a:lnTo>
                      <a:pt x="2877" y="514"/>
                    </a:lnTo>
                    <a:lnTo>
                      <a:pt x="2762" y="514"/>
                    </a:lnTo>
                    <a:lnTo>
                      <a:pt x="2572" y="495"/>
                    </a:lnTo>
                    <a:lnTo>
                      <a:pt x="2534" y="495"/>
                    </a:lnTo>
                    <a:lnTo>
                      <a:pt x="2496" y="476"/>
                    </a:lnTo>
                    <a:lnTo>
                      <a:pt x="2362" y="476"/>
                    </a:lnTo>
                    <a:lnTo>
                      <a:pt x="2325" y="476"/>
                    </a:lnTo>
                    <a:lnTo>
                      <a:pt x="2267" y="438"/>
                    </a:lnTo>
                    <a:lnTo>
                      <a:pt x="2229" y="438"/>
                    </a:lnTo>
                    <a:lnTo>
                      <a:pt x="2153" y="418"/>
                    </a:lnTo>
                    <a:lnTo>
                      <a:pt x="2115" y="438"/>
                    </a:lnTo>
                    <a:lnTo>
                      <a:pt x="2058" y="476"/>
                    </a:lnTo>
                    <a:lnTo>
                      <a:pt x="2020" y="495"/>
                    </a:lnTo>
                    <a:lnTo>
                      <a:pt x="1981" y="495"/>
                    </a:lnTo>
                    <a:lnTo>
                      <a:pt x="1944" y="476"/>
                    </a:lnTo>
                    <a:lnTo>
                      <a:pt x="1905" y="438"/>
                    </a:lnTo>
                    <a:lnTo>
                      <a:pt x="1848" y="381"/>
                    </a:lnTo>
                    <a:lnTo>
                      <a:pt x="1829" y="362"/>
                    </a:lnTo>
                    <a:lnTo>
                      <a:pt x="1772" y="362"/>
                    </a:lnTo>
                    <a:lnTo>
                      <a:pt x="1734" y="381"/>
                    </a:lnTo>
                    <a:lnTo>
                      <a:pt x="1753" y="399"/>
                    </a:lnTo>
                    <a:lnTo>
                      <a:pt x="1753" y="418"/>
                    </a:lnTo>
                    <a:lnTo>
                      <a:pt x="1753" y="438"/>
                    </a:lnTo>
                    <a:lnTo>
                      <a:pt x="1753" y="457"/>
                    </a:lnTo>
                    <a:lnTo>
                      <a:pt x="1772" y="476"/>
                    </a:lnTo>
                    <a:lnTo>
                      <a:pt x="1810" y="552"/>
                    </a:lnTo>
                    <a:lnTo>
                      <a:pt x="1829" y="590"/>
                    </a:lnTo>
                    <a:lnTo>
                      <a:pt x="1829" y="609"/>
                    </a:lnTo>
                    <a:lnTo>
                      <a:pt x="1829" y="628"/>
                    </a:lnTo>
                    <a:lnTo>
                      <a:pt x="1829" y="647"/>
                    </a:lnTo>
                    <a:lnTo>
                      <a:pt x="1810" y="666"/>
                    </a:lnTo>
                    <a:lnTo>
                      <a:pt x="1791" y="685"/>
                    </a:lnTo>
                    <a:lnTo>
                      <a:pt x="1772" y="704"/>
                    </a:lnTo>
                    <a:lnTo>
                      <a:pt x="1753" y="704"/>
                    </a:lnTo>
                    <a:lnTo>
                      <a:pt x="1734" y="723"/>
                    </a:lnTo>
                    <a:lnTo>
                      <a:pt x="1734" y="780"/>
                    </a:lnTo>
                    <a:lnTo>
                      <a:pt x="1734" y="799"/>
                    </a:lnTo>
                    <a:lnTo>
                      <a:pt x="1715" y="799"/>
                    </a:lnTo>
                    <a:lnTo>
                      <a:pt x="1715" y="819"/>
                    </a:lnTo>
                    <a:lnTo>
                      <a:pt x="1715" y="838"/>
                    </a:lnTo>
                    <a:lnTo>
                      <a:pt x="1715" y="857"/>
                    </a:lnTo>
                    <a:lnTo>
                      <a:pt x="1734" y="875"/>
                    </a:lnTo>
                    <a:lnTo>
                      <a:pt x="1753" y="895"/>
                    </a:lnTo>
                    <a:lnTo>
                      <a:pt x="1753" y="914"/>
                    </a:lnTo>
                    <a:lnTo>
                      <a:pt x="1772" y="933"/>
                    </a:lnTo>
                    <a:lnTo>
                      <a:pt x="1791" y="914"/>
                    </a:lnTo>
                    <a:lnTo>
                      <a:pt x="1829" y="895"/>
                    </a:lnTo>
                    <a:lnTo>
                      <a:pt x="1867" y="875"/>
                    </a:lnTo>
                    <a:lnTo>
                      <a:pt x="1886" y="857"/>
                    </a:lnTo>
                    <a:lnTo>
                      <a:pt x="1905" y="838"/>
                    </a:lnTo>
                    <a:lnTo>
                      <a:pt x="1924" y="838"/>
                    </a:lnTo>
                    <a:lnTo>
                      <a:pt x="1944" y="857"/>
                    </a:lnTo>
                    <a:lnTo>
                      <a:pt x="1981" y="857"/>
                    </a:lnTo>
                    <a:lnTo>
                      <a:pt x="2058" y="895"/>
                    </a:lnTo>
                    <a:lnTo>
                      <a:pt x="2115" y="895"/>
                    </a:lnTo>
                    <a:lnTo>
                      <a:pt x="2134" y="914"/>
                    </a:lnTo>
                    <a:lnTo>
                      <a:pt x="2172" y="952"/>
                    </a:lnTo>
                    <a:lnTo>
                      <a:pt x="2191" y="1009"/>
                    </a:lnTo>
                    <a:lnTo>
                      <a:pt x="2210" y="1047"/>
                    </a:lnTo>
                    <a:lnTo>
                      <a:pt x="2229" y="1047"/>
                    </a:lnTo>
                    <a:lnTo>
                      <a:pt x="2248" y="1047"/>
                    </a:lnTo>
                    <a:lnTo>
                      <a:pt x="2267" y="1066"/>
                    </a:lnTo>
                    <a:lnTo>
                      <a:pt x="2267" y="1085"/>
                    </a:lnTo>
                    <a:lnTo>
                      <a:pt x="2286" y="1085"/>
                    </a:lnTo>
                    <a:lnTo>
                      <a:pt x="2362" y="1085"/>
                    </a:lnTo>
                    <a:lnTo>
                      <a:pt x="2381" y="1085"/>
                    </a:lnTo>
                    <a:lnTo>
                      <a:pt x="2401" y="1104"/>
                    </a:lnTo>
                    <a:lnTo>
                      <a:pt x="2457" y="1142"/>
                    </a:lnTo>
                    <a:lnTo>
                      <a:pt x="2477" y="1161"/>
                    </a:lnTo>
                    <a:lnTo>
                      <a:pt x="2477" y="1200"/>
                    </a:lnTo>
                    <a:lnTo>
                      <a:pt x="2439" y="1295"/>
                    </a:lnTo>
                    <a:lnTo>
                      <a:pt x="2439" y="1352"/>
                    </a:lnTo>
                    <a:lnTo>
                      <a:pt x="2439" y="1390"/>
                    </a:lnTo>
                    <a:lnTo>
                      <a:pt x="2420" y="1447"/>
                    </a:lnTo>
                    <a:lnTo>
                      <a:pt x="2401" y="1466"/>
                    </a:lnTo>
                    <a:lnTo>
                      <a:pt x="2362" y="1447"/>
                    </a:lnTo>
                    <a:lnTo>
                      <a:pt x="2343" y="1447"/>
                    </a:lnTo>
                    <a:lnTo>
                      <a:pt x="2325" y="1466"/>
                    </a:lnTo>
                    <a:lnTo>
                      <a:pt x="2248" y="1505"/>
                    </a:lnTo>
                    <a:lnTo>
                      <a:pt x="2191" y="1523"/>
                    </a:lnTo>
                    <a:lnTo>
                      <a:pt x="2153" y="1542"/>
                    </a:lnTo>
                    <a:lnTo>
                      <a:pt x="2153" y="1581"/>
                    </a:lnTo>
                    <a:lnTo>
                      <a:pt x="2153" y="1600"/>
                    </a:lnTo>
                    <a:lnTo>
                      <a:pt x="2153" y="1657"/>
                    </a:lnTo>
                    <a:lnTo>
                      <a:pt x="2153" y="1676"/>
                    </a:lnTo>
                    <a:lnTo>
                      <a:pt x="2115" y="1713"/>
                    </a:lnTo>
                    <a:lnTo>
                      <a:pt x="2058" y="1751"/>
                    </a:lnTo>
                    <a:lnTo>
                      <a:pt x="2039" y="1770"/>
                    </a:lnTo>
                    <a:lnTo>
                      <a:pt x="1981" y="1789"/>
                    </a:lnTo>
                    <a:lnTo>
                      <a:pt x="1962" y="1808"/>
                    </a:lnTo>
                    <a:lnTo>
                      <a:pt x="1944" y="1827"/>
                    </a:lnTo>
                    <a:lnTo>
                      <a:pt x="1944" y="1846"/>
                    </a:lnTo>
                    <a:lnTo>
                      <a:pt x="1944" y="1903"/>
                    </a:lnTo>
                    <a:lnTo>
                      <a:pt x="1962" y="1941"/>
                    </a:lnTo>
                    <a:lnTo>
                      <a:pt x="1924" y="1980"/>
                    </a:lnTo>
                    <a:lnTo>
                      <a:pt x="1924" y="2017"/>
                    </a:lnTo>
                    <a:lnTo>
                      <a:pt x="1924" y="2037"/>
                    </a:lnTo>
                    <a:lnTo>
                      <a:pt x="1924" y="2056"/>
                    </a:lnTo>
                    <a:lnTo>
                      <a:pt x="1905" y="2075"/>
                    </a:lnTo>
                    <a:lnTo>
                      <a:pt x="1886" y="2094"/>
                    </a:lnTo>
                    <a:lnTo>
                      <a:pt x="1810" y="2132"/>
                    </a:lnTo>
                    <a:lnTo>
                      <a:pt x="1791" y="2170"/>
                    </a:lnTo>
                    <a:lnTo>
                      <a:pt x="1791" y="2189"/>
                    </a:lnTo>
                    <a:lnTo>
                      <a:pt x="1772" y="2208"/>
                    </a:lnTo>
                    <a:lnTo>
                      <a:pt x="1772" y="2227"/>
                    </a:lnTo>
                    <a:lnTo>
                      <a:pt x="1753" y="2227"/>
                    </a:lnTo>
                    <a:lnTo>
                      <a:pt x="1715" y="2246"/>
                    </a:lnTo>
                    <a:lnTo>
                      <a:pt x="1695" y="2246"/>
                    </a:lnTo>
                    <a:lnTo>
                      <a:pt x="1658" y="2265"/>
                    </a:lnTo>
                    <a:lnTo>
                      <a:pt x="1639" y="2265"/>
                    </a:lnTo>
                    <a:lnTo>
                      <a:pt x="1600" y="2284"/>
                    </a:lnTo>
                    <a:lnTo>
                      <a:pt x="1581" y="2322"/>
                    </a:lnTo>
                    <a:lnTo>
                      <a:pt x="1563" y="2322"/>
                    </a:lnTo>
                    <a:lnTo>
                      <a:pt x="1543" y="2342"/>
                    </a:lnTo>
                    <a:lnTo>
                      <a:pt x="1524" y="2361"/>
                    </a:lnTo>
                    <a:lnTo>
                      <a:pt x="1505" y="2379"/>
                    </a:lnTo>
                    <a:lnTo>
                      <a:pt x="1486" y="2379"/>
                    </a:lnTo>
                    <a:lnTo>
                      <a:pt x="1467" y="2361"/>
                    </a:lnTo>
                    <a:lnTo>
                      <a:pt x="1448" y="2322"/>
                    </a:lnTo>
                    <a:lnTo>
                      <a:pt x="1429" y="2303"/>
                    </a:lnTo>
                    <a:lnTo>
                      <a:pt x="1410" y="2284"/>
                    </a:lnTo>
                    <a:lnTo>
                      <a:pt x="1391" y="2284"/>
                    </a:lnTo>
                    <a:lnTo>
                      <a:pt x="1353" y="2322"/>
                    </a:lnTo>
                    <a:lnTo>
                      <a:pt x="1334" y="2322"/>
                    </a:lnTo>
                    <a:lnTo>
                      <a:pt x="1315" y="2322"/>
                    </a:lnTo>
                    <a:lnTo>
                      <a:pt x="1277" y="2361"/>
                    </a:lnTo>
                    <a:lnTo>
                      <a:pt x="1258" y="2361"/>
                    </a:lnTo>
                    <a:lnTo>
                      <a:pt x="1238" y="2361"/>
                    </a:lnTo>
                    <a:lnTo>
                      <a:pt x="1219" y="2361"/>
                    </a:lnTo>
                    <a:lnTo>
                      <a:pt x="1219" y="2322"/>
                    </a:lnTo>
                    <a:lnTo>
                      <a:pt x="1201" y="2322"/>
                    </a:lnTo>
                    <a:lnTo>
                      <a:pt x="1201" y="2303"/>
                    </a:lnTo>
                    <a:lnTo>
                      <a:pt x="1182" y="2322"/>
                    </a:lnTo>
                    <a:lnTo>
                      <a:pt x="1162" y="2342"/>
                    </a:lnTo>
                    <a:lnTo>
                      <a:pt x="1124" y="2398"/>
                    </a:lnTo>
                    <a:lnTo>
                      <a:pt x="1105" y="2418"/>
                    </a:lnTo>
                    <a:lnTo>
                      <a:pt x="1105" y="2475"/>
                    </a:lnTo>
                    <a:lnTo>
                      <a:pt x="1105" y="2513"/>
                    </a:lnTo>
                    <a:lnTo>
                      <a:pt x="1105" y="2551"/>
                    </a:lnTo>
                    <a:lnTo>
                      <a:pt x="1105" y="2570"/>
                    </a:lnTo>
                    <a:lnTo>
                      <a:pt x="1067" y="2627"/>
                    </a:lnTo>
                    <a:lnTo>
                      <a:pt x="1010" y="2665"/>
                    </a:lnTo>
                    <a:lnTo>
                      <a:pt x="991" y="2684"/>
                    </a:lnTo>
                    <a:lnTo>
                      <a:pt x="972" y="2703"/>
                    </a:lnTo>
                    <a:lnTo>
                      <a:pt x="972" y="2779"/>
                    </a:lnTo>
                    <a:lnTo>
                      <a:pt x="972" y="2799"/>
                    </a:lnTo>
                    <a:lnTo>
                      <a:pt x="953" y="2818"/>
                    </a:lnTo>
                    <a:lnTo>
                      <a:pt x="934" y="2818"/>
                    </a:lnTo>
                    <a:lnTo>
                      <a:pt x="934" y="2837"/>
                    </a:lnTo>
                    <a:lnTo>
                      <a:pt x="953" y="2855"/>
                    </a:lnTo>
                    <a:lnTo>
                      <a:pt x="953" y="2875"/>
                    </a:lnTo>
                    <a:lnTo>
                      <a:pt x="953" y="2894"/>
                    </a:lnTo>
                    <a:lnTo>
                      <a:pt x="934" y="2913"/>
                    </a:lnTo>
                    <a:lnTo>
                      <a:pt x="915" y="2913"/>
                    </a:lnTo>
                    <a:lnTo>
                      <a:pt x="896" y="2855"/>
                    </a:lnTo>
                    <a:lnTo>
                      <a:pt x="877" y="2837"/>
                    </a:lnTo>
                    <a:lnTo>
                      <a:pt x="838" y="2837"/>
                    </a:lnTo>
                    <a:lnTo>
                      <a:pt x="820" y="2855"/>
                    </a:lnTo>
                    <a:lnTo>
                      <a:pt x="801" y="2894"/>
                    </a:lnTo>
                    <a:lnTo>
                      <a:pt x="743" y="3008"/>
                    </a:lnTo>
                    <a:lnTo>
                      <a:pt x="743" y="3046"/>
                    </a:lnTo>
                    <a:lnTo>
                      <a:pt x="743" y="3104"/>
                    </a:lnTo>
                    <a:lnTo>
                      <a:pt x="743" y="3199"/>
                    </a:lnTo>
                    <a:lnTo>
                      <a:pt x="724" y="3256"/>
                    </a:lnTo>
                    <a:lnTo>
                      <a:pt x="705" y="3294"/>
                    </a:lnTo>
                    <a:lnTo>
                      <a:pt x="686" y="3313"/>
                    </a:lnTo>
                    <a:lnTo>
                      <a:pt x="629" y="3313"/>
                    </a:lnTo>
                    <a:lnTo>
                      <a:pt x="610" y="3332"/>
                    </a:lnTo>
                    <a:lnTo>
                      <a:pt x="610" y="3370"/>
                    </a:lnTo>
                    <a:lnTo>
                      <a:pt x="591" y="3503"/>
                    </a:lnTo>
                    <a:lnTo>
                      <a:pt x="591" y="3522"/>
                    </a:lnTo>
                    <a:lnTo>
                      <a:pt x="591" y="3541"/>
                    </a:lnTo>
                    <a:lnTo>
                      <a:pt x="591" y="3675"/>
                    </a:lnTo>
                    <a:lnTo>
                      <a:pt x="591" y="3713"/>
                    </a:lnTo>
                    <a:lnTo>
                      <a:pt x="572" y="3751"/>
                    </a:lnTo>
                    <a:lnTo>
                      <a:pt x="572" y="3808"/>
                    </a:lnTo>
                    <a:lnTo>
                      <a:pt x="534" y="3865"/>
                    </a:lnTo>
                    <a:lnTo>
                      <a:pt x="534" y="3942"/>
                    </a:lnTo>
                    <a:lnTo>
                      <a:pt x="515" y="3979"/>
                    </a:lnTo>
                    <a:lnTo>
                      <a:pt x="496" y="4018"/>
                    </a:lnTo>
                    <a:lnTo>
                      <a:pt x="476" y="4018"/>
                    </a:lnTo>
                    <a:lnTo>
                      <a:pt x="381" y="4075"/>
                    </a:lnTo>
                    <a:lnTo>
                      <a:pt x="286" y="4132"/>
                    </a:lnTo>
                    <a:lnTo>
                      <a:pt x="267" y="4132"/>
                    </a:lnTo>
                    <a:lnTo>
                      <a:pt x="267" y="4151"/>
                    </a:lnTo>
                    <a:lnTo>
                      <a:pt x="267" y="4170"/>
                    </a:lnTo>
                    <a:lnTo>
                      <a:pt x="248" y="4189"/>
                    </a:lnTo>
                    <a:lnTo>
                      <a:pt x="248" y="4265"/>
                    </a:lnTo>
                    <a:lnTo>
                      <a:pt x="229" y="4323"/>
                    </a:lnTo>
                    <a:lnTo>
                      <a:pt x="229" y="4342"/>
                    </a:lnTo>
                    <a:lnTo>
                      <a:pt x="229" y="4360"/>
                    </a:lnTo>
                    <a:lnTo>
                      <a:pt x="229" y="4379"/>
                    </a:lnTo>
                    <a:lnTo>
                      <a:pt x="248" y="4418"/>
                    </a:lnTo>
                    <a:lnTo>
                      <a:pt x="267" y="4437"/>
                    </a:lnTo>
                    <a:lnTo>
                      <a:pt x="286" y="4456"/>
                    </a:lnTo>
                    <a:lnTo>
                      <a:pt x="305" y="4456"/>
                    </a:lnTo>
                    <a:lnTo>
                      <a:pt x="324" y="4456"/>
                    </a:lnTo>
                    <a:lnTo>
                      <a:pt x="344" y="4437"/>
                    </a:lnTo>
                    <a:lnTo>
                      <a:pt x="362" y="4437"/>
                    </a:lnTo>
                    <a:lnTo>
                      <a:pt x="381" y="4456"/>
                    </a:lnTo>
                    <a:lnTo>
                      <a:pt x="381" y="4475"/>
                    </a:lnTo>
                    <a:lnTo>
                      <a:pt x="381" y="4494"/>
                    </a:lnTo>
                    <a:lnTo>
                      <a:pt x="381" y="4513"/>
                    </a:lnTo>
                    <a:lnTo>
                      <a:pt x="381" y="4646"/>
                    </a:lnTo>
                    <a:lnTo>
                      <a:pt x="400" y="4760"/>
                    </a:lnTo>
                    <a:lnTo>
                      <a:pt x="400" y="4780"/>
                    </a:lnTo>
                    <a:lnTo>
                      <a:pt x="400" y="4799"/>
                    </a:lnTo>
                    <a:lnTo>
                      <a:pt x="381" y="4818"/>
                    </a:lnTo>
                    <a:lnTo>
                      <a:pt x="324" y="4836"/>
                    </a:lnTo>
                    <a:lnTo>
                      <a:pt x="324" y="4856"/>
                    </a:lnTo>
                    <a:lnTo>
                      <a:pt x="305" y="4875"/>
                    </a:lnTo>
                    <a:lnTo>
                      <a:pt x="305" y="4894"/>
                    </a:lnTo>
                    <a:lnTo>
                      <a:pt x="305" y="4913"/>
                    </a:lnTo>
                    <a:lnTo>
                      <a:pt x="324" y="4913"/>
                    </a:lnTo>
                    <a:lnTo>
                      <a:pt x="344" y="4913"/>
                    </a:lnTo>
                    <a:lnTo>
                      <a:pt x="362" y="4913"/>
                    </a:lnTo>
                    <a:lnTo>
                      <a:pt x="362" y="4894"/>
                    </a:lnTo>
                    <a:lnTo>
                      <a:pt x="400" y="4875"/>
                    </a:lnTo>
                    <a:lnTo>
                      <a:pt x="420" y="4875"/>
                    </a:lnTo>
                    <a:lnTo>
                      <a:pt x="439" y="4875"/>
                    </a:lnTo>
                    <a:lnTo>
                      <a:pt x="457" y="4894"/>
                    </a:lnTo>
                    <a:lnTo>
                      <a:pt x="476" y="4894"/>
                    </a:lnTo>
                    <a:lnTo>
                      <a:pt x="476" y="4913"/>
                    </a:lnTo>
                    <a:lnTo>
                      <a:pt x="457" y="4989"/>
                    </a:lnTo>
                    <a:lnTo>
                      <a:pt x="476" y="4989"/>
                    </a:lnTo>
                    <a:lnTo>
                      <a:pt x="476" y="5008"/>
                    </a:lnTo>
                    <a:lnTo>
                      <a:pt x="476" y="5027"/>
                    </a:lnTo>
                    <a:lnTo>
                      <a:pt x="476" y="5046"/>
                    </a:lnTo>
                    <a:lnTo>
                      <a:pt x="457" y="5065"/>
                    </a:lnTo>
                    <a:lnTo>
                      <a:pt x="457" y="5085"/>
                    </a:lnTo>
                    <a:lnTo>
                      <a:pt x="457" y="5180"/>
                    </a:lnTo>
                    <a:lnTo>
                      <a:pt x="457" y="5199"/>
                    </a:lnTo>
                    <a:lnTo>
                      <a:pt x="457" y="5217"/>
                    </a:lnTo>
                    <a:lnTo>
                      <a:pt x="476" y="5256"/>
                    </a:lnTo>
                    <a:lnTo>
                      <a:pt x="476" y="5275"/>
                    </a:lnTo>
                    <a:lnTo>
                      <a:pt x="457" y="5275"/>
                    </a:lnTo>
                    <a:lnTo>
                      <a:pt x="439" y="5294"/>
                    </a:lnTo>
                    <a:lnTo>
                      <a:pt x="420" y="5294"/>
                    </a:lnTo>
                    <a:lnTo>
                      <a:pt x="400" y="5313"/>
                    </a:lnTo>
                    <a:lnTo>
                      <a:pt x="381" y="5332"/>
                    </a:lnTo>
                    <a:lnTo>
                      <a:pt x="362" y="5351"/>
                    </a:lnTo>
                    <a:lnTo>
                      <a:pt x="344" y="5351"/>
                    </a:lnTo>
                    <a:lnTo>
                      <a:pt x="324" y="5370"/>
                    </a:lnTo>
                    <a:lnTo>
                      <a:pt x="248" y="5370"/>
                    </a:lnTo>
                    <a:lnTo>
                      <a:pt x="229" y="5370"/>
                    </a:lnTo>
                    <a:lnTo>
                      <a:pt x="229" y="5389"/>
                    </a:lnTo>
                    <a:lnTo>
                      <a:pt x="210" y="5408"/>
                    </a:lnTo>
                    <a:lnTo>
                      <a:pt x="210" y="5427"/>
                    </a:lnTo>
                    <a:lnTo>
                      <a:pt x="210" y="5446"/>
                    </a:lnTo>
                    <a:lnTo>
                      <a:pt x="210" y="5503"/>
                    </a:lnTo>
                    <a:lnTo>
                      <a:pt x="210" y="5522"/>
                    </a:lnTo>
                    <a:lnTo>
                      <a:pt x="324" y="5522"/>
                    </a:lnTo>
                    <a:lnTo>
                      <a:pt x="344" y="5522"/>
                    </a:lnTo>
                    <a:lnTo>
                      <a:pt x="344" y="5542"/>
                    </a:lnTo>
                    <a:lnTo>
                      <a:pt x="381" y="5618"/>
                    </a:lnTo>
                    <a:lnTo>
                      <a:pt x="381" y="5656"/>
                    </a:lnTo>
                    <a:lnTo>
                      <a:pt x="381" y="5675"/>
                    </a:lnTo>
                    <a:lnTo>
                      <a:pt x="381" y="5694"/>
                    </a:lnTo>
                    <a:lnTo>
                      <a:pt x="362" y="5713"/>
                    </a:lnTo>
                    <a:lnTo>
                      <a:pt x="362" y="5789"/>
                    </a:lnTo>
                    <a:lnTo>
                      <a:pt x="362" y="5808"/>
                    </a:lnTo>
                    <a:lnTo>
                      <a:pt x="344" y="5827"/>
                    </a:lnTo>
                    <a:lnTo>
                      <a:pt x="324" y="5827"/>
                    </a:lnTo>
                    <a:lnTo>
                      <a:pt x="305" y="5827"/>
                    </a:lnTo>
                    <a:lnTo>
                      <a:pt x="267" y="5808"/>
                    </a:lnTo>
                    <a:lnTo>
                      <a:pt x="248" y="5808"/>
                    </a:lnTo>
                    <a:lnTo>
                      <a:pt x="229" y="5846"/>
                    </a:lnTo>
                    <a:lnTo>
                      <a:pt x="210" y="5846"/>
                    </a:lnTo>
                    <a:lnTo>
                      <a:pt x="210" y="5865"/>
                    </a:lnTo>
                    <a:lnTo>
                      <a:pt x="229" y="5884"/>
                    </a:lnTo>
                    <a:lnTo>
                      <a:pt x="248" y="5884"/>
                    </a:lnTo>
                    <a:lnTo>
                      <a:pt x="286" y="5884"/>
                    </a:lnTo>
                    <a:lnTo>
                      <a:pt x="286" y="5903"/>
                    </a:lnTo>
                    <a:lnTo>
                      <a:pt x="286" y="5923"/>
                    </a:lnTo>
                    <a:lnTo>
                      <a:pt x="286" y="5942"/>
                    </a:lnTo>
                    <a:lnTo>
                      <a:pt x="267" y="5942"/>
                    </a:lnTo>
                    <a:lnTo>
                      <a:pt x="267" y="5960"/>
                    </a:lnTo>
                    <a:lnTo>
                      <a:pt x="248" y="5960"/>
                    </a:lnTo>
                    <a:lnTo>
                      <a:pt x="229" y="5979"/>
                    </a:lnTo>
                    <a:lnTo>
                      <a:pt x="210" y="5979"/>
                    </a:lnTo>
                    <a:lnTo>
                      <a:pt x="191" y="5999"/>
                    </a:lnTo>
                    <a:lnTo>
                      <a:pt x="191" y="6018"/>
                    </a:lnTo>
                    <a:lnTo>
                      <a:pt x="210" y="6018"/>
                    </a:lnTo>
                    <a:lnTo>
                      <a:pt x="229" y="6037"/>
                    </a:lnTo>
                    <a:lnTo>
                      <a:pt x="267" y="6037"/>
                    </a:lnTo>
                    <a:lnTo>
                      <a:pt x="286" y="6037"/>
                    </a:lnTo>
                    <a:lnTo>
                      <a:pt x="305" y="6018"/>
                    </a:lnTo>
                    <a:lnTo>
                      <a:pt x="286" y="6018"/>
                    </a:lnTo>
                    <a:lnTo>
                      <a:pt x="286" y="5999"/>
                    </a:lnTo>
                    <a:lnTo>
                      <a:pt x="305" y="5999"/>
                    </a:lnTo>
                    <a:lnTo>
                      <a:pt x="305" y="5979"/>
                    </a:lnTo>
                    <a:lnTo>
                      <a:pt x="324" y="5979"/>
                    </a:lnTo>
                    <a:lnTo>
                      <a:pt x="344" y="5960"/>
                    </a:lnTo>
                    <a:lnTo>
                      <a:pt x="362" y="5979"/>
                    </a:lnTo>
                    <a:lnTo>
                      <a:pt x="381" y="5999"/>
                    </a:lnTo>
                    <a:lnTo>
                      <a:pt x="381" y="6056"/>
                    </a:lnTo>
                    <a:lnTo>
                      <a:pt x="400" y="6075"/>
                    </a:lnTo>
                    <a:lnTo>
                      <a:pt x="400" y="6094"/>
                    </a:lnTo>
                    <a:lnTo>
                      <a:pt x="420" y="6094"/>
                    </a:lnTo>
                    <a:lnTo>
                      <a:pt x="439" y="6113"/>
                    </a:lnTo>
                    <a:lnTo>
                      <a:pt x="496" y="6113"/>
                    </a:lnTo>
                    <a:lnTo>
                      <a:pt x="496" y="6132"/>
                    </a:lnTo>
                    <a:lnTo>
                      <a:pt x="515" y="6132"/>
                    </a:lnTo>
                    <a:lnTo>
                      <a:pt x="534" y="6151"/>
                    </a:lnTo>
                    <a:lnTo>
                      <a:pt x="553" y="6227"/>
                    </a:lnTo>
                    <a:lnTo>
                      <a:pt x="553" y="6246"/>
                    </a:lnTo>
                    <a:lnTo>
                      <a:pt x="572" y="6265"/>
                    </a:lnTo>
                    <a:lnTo>
                      <a:pt x="591" y="6265"/>
                    </a:lnTo>
                    <a:lnTo>
                      <a:pt x="648" y="6284"/>
                    </a:lnTo>
                    <a:lnTo>
                      <a:pt x="667" y="6304"/>
                    </a:lnTo>
                    <a:lnTo>
                      <a:pt x="705" y="6323"/>
                    </a:lnTo>
                    <a:lnTo>
                      <a:pt x="724" y="6341"/>
                    </a:lnTo>
                    <a:lnTo>
                      <a:pt x="743" y="6341"/>
                    </a:lnTo>
                    <a:lnTo>
                      <a:pt x="762" y="6360"/>
                    </a:lnTo>
                    <a:lnTo>
                      <a:pt x="801" y="6380"/>
                    </a:lnTo>
                    <a:lnTo>
                      <a:pt x="820" y="6418"/>
                    </a:lnTo>
                    <a:lnTo>
                      <a:pt x="820" y="6437"/>
                    </a:lnTo>
                    <a:lnTo>
                      <a:pt x="820" y="6456"/>
                    </a:lnTo>
                    <a:lnTo>
                      <a:pt x="801" y="6475"/>
                    </a:lnTo>
                    <a:lnTo>
                      <a:pt x="801" y="6494"/>
                    </a:lnTo>
                    <a:lnTo>
                      <a:pt x="781" y="6513"/>
                    </a:lnTo>
                    <a:lnTo>
                      <a:pt x="762" y="6513"/>
                    </a:lnTo>
                    <a:lnTo>
                      <a:pt x="724" y="6513"/>
                    </a:lnTo>
                    <a:lnTo>
                      <a:pt x="705" y="6532"/>
                    </a:lnTo>
                    <a:lnTo>
                      <a:pt x="705" y="6551"/>
                    </a:lnTo>
                    <a:lnTo>
                      <a:pt x="724" y="6589"/>
                    </a:lnTo>
                    <a:lnTo>
                      <a:pt x="743" y="6608"/>
                    </a:lnTo>
                    <a:lnTo>
                      <a:pt x="743" y="6627"/>
                    </a:lnTo>
                    <a:lnTo>
                      <a:pt x="724" y="6627"/>
                    </a:lnTo>
                    <a:lnTo>
                      <a:pt x="667" y="6646"/>
                    </a:lnTo>
                    <a:lnTo>
                      <a:pt x="648" y="6665"/>
                    </a:lnTo>
                    <a:lnTo>
                      <a:pt x="629" y="6685"/>
                    </a:lnTo>
                    <a:lnTo>
                      <a:pt x="610" y="6703"/>
                    </a:lnTo>
                    <a:lnTo>
                      <a:pt x="591" y="6722"/>
                    </a:lnTo>
                    <a:lnTo>
                      <a:pt x="572" y="6703"/>
                    </a:lnTo>
                    <a:lnTo>
                      <a:pt x="553" y="6646"/>
                    </a:lnTo>
                    <a:lnTo>
                      <a:pt x="534" y="6646"/>
                    </a:lnTo>
                    <a:lnTo>
                      <a:pt x="515" y="6646"/>
                    </a:lnTo>
                    <a:lnTo>
                      <a:pt x="476" y="6646"/>
                    </a:lnTo>
                    <a:lnTo>
                      <a:pt x="457" y="6646"/>
                    </a:lnTo>
                    <a:lnTo>
                      <a:pt x="439" y="6608"/>
                    </a:lnTo>
                    <a:lnTo>
                      <a:pt x="420" y="6551"/>
                    </a:lnTo>
                    <a:lnTo>
                      <a:pt x="400" y="6551"/>
                    </a:lnTo>
                    <a:lnTo>
                      <a:pt x="381" y="6551"/>
                    </a:lnTo>
                    <a:lnTo>
                      <a:pt x="362" y="6570"/>
                    </a:lnTo>
                    <a:lnTo>
                      <a:pt x="344" y="6589"/>
                    </a:lnTo>
                    <a:lnTo>
                      <a:pt x="324" y="6608"/>
                    </a:lnTo>
                    <a:lnTo>
                      <a:pt x="305" y="6627"/>
                    </a:lnTo>
                    <a:lnTo>
                      <a:pt x="286" y="6627"/>
                    </a:lnTo>
                    <a:lnTo>
                      <a:pt x="267" y="6646"/>
                    </a:lnTo>
                    <a:lnTo>
                      <a:pt x="248" y="6685"/>
                    </a:lnTo>
                    <a:lnTo>
                      <a:pt x="248" y="6703"/>
                    </a:lnTo>
                    <a:lnTo>
                      <a:pt x="229" y="6722"/>
                    </a:lnTo>
                    <a:lnTo>
                      <a:pt x="210" y="6722"/>
                    </a:lnTo>
                    <a:lnTo>
                      <a:pt x="191" y="6741"/>
                    </a:lnTo>
                    <a:lnTo>
                      <a:pt x="172" y="6761"/>
                    </a:lnTo>
                    <a:lnTo>
                      <a:pt x="153" y="6875"/>
                    </a:lnTo>
                    <a:lnTo>
                      <a:pt x="153" y="6894"/>
                    </a:lnTo>
                    <a:lnTo>
                      <a:pt x="134" y="6913"/>
                    </a:lnTo>
                    <a:lnTo>
                      <a:pt x="115" y="6970"/>
                    </a:lnTo>
                    <a:lnTo>
                      <a:pt x="39" y="7046"/>
                    </a:lnTo>
                    <a:lnTo>
                      <a:pt x="19" y="7103"/>
                    </a:lnTo>
                    <a:lnTo>
                      <a:pt x="19" y="7142"/>
                    </a:lnTo>
                    <a:lnTo>
                      <a:pt x="39" y="7180"/>
                    </a:lnTo>
                    <a:lnTo>
                      <a:pt x="115" y="7275"/>
                    </a:lnTo>
                    <a:lnTo>
                      <a:pt x="115" y="7313"/>
                    </a:lnTo>
                    <a:lnTo>
                      <a:pt x="115" y="7332"/>
                    </a:lnTo>
                    <a:lnTo>
                      <a:pt x="19" y="7370"/>
                    </a:lnTo>
                    <a:lnTo>
                      <a:pt x="19" y="7389"/>
                    </a:lnTo>
                    <a:lnTo>
                      <a:pt x="0" y="7408"/>
                    </a:lnTo>
                    <a:lnTo>
                      <a:pt x="0" y="7427"/>
                    </a:lnTo>
                    <a:lnTo>
                      <a:pt x="19" y="7447"/>
                    </a:lnTo>
                    <a:lnTo>
                      <a:pt x="19" y="7465"/>
                    </a:lnTo>
                    <a:lnTo>
                      <a:pt x="39" y="7465"/>
                    </a:lnTo>
                    <a:lnTo>
                      <a:pt x="58" y="7465"/>
                    </a:lnTo>
                    <a:lnTo>
                      <a:pt x="77" y="7484"/>
                    </a:lnTo>
                    <a:lnTo>
                      <a:pt x="77" y="7503"/>
                    </a:lnTo>
                    <a:lnTo>
                      <a:pt x="77" y="7523"/>
                    </a:lnTo>
                    <a:lnTo>
                      <a:pt x="77" y="7542"/>
                    </a:lnTo>
                    <a:lnTo>
                      <a:pt x="77" y="7561"/>
                    </a:lnTo>
                    <a:lnTo>
                      <a:pt x="95" y="7579"/>
                    </a:lnTo>
                    <a:lnTo>
                      <a:pt x="115" y="7599"/>
                    </a:lnTo>
                    <a:lnTo>
                      <a:pt x="115" y="7618"/>
                    </a:lnTo>
                    <a:lnTo>
                      <a:pt x="134" y="7618"/>
                    </a:lnTo>
                    <a:lnTo>
                      <a:pt x="153" y="7599"/>
                    </a:lnTo>
                    <a:lnTo>
                      <a:pt x="172" y="7599"/>
                    </a:lnTo>
                    <a:lnTo>
                      <a:pt x="172" y="7618"/>
                    </a:lnTo>
                    <a:lnTo>
                      <a:pt x="191" y="7637"/>
                    </a:lnTo>
                    <a:lnTo>
                      <a:pt x="210" y="7618"/>
                    </a:lnTo>
                    <a:lnTo>
                      <a:pt x="267" y="7599"/>
                    </a:lnTo>
                    <a:lnTo>
                      <a:pt x="286" y="7599"/>
                    </a:lnTo>
                    <a:lnTo>
                      <a:pt x="305" y="7618"/>
                    </a:lnTo>
                    <a:lnTo>
                      <a:pt x="344" y="7637"/>
                    </a:lnTo>
                    <a:lnTo>
                      <a:pt x="344" y="7656"/>
                    </a:lnTo>
                    <a:lnTo>
                      <a:pt x="381" y="7656"/>
                    </a:lnTo>
                    <a:lnTo>
                      <a:pt x="381" y="7675"/>
                    </a:lnTo>
                    <a:lnTo>
                      <a:pt x="420" y="7694"/>
                    </a:lnTo>
                    <a:lnTo>
                      <a:pt x="476" y="7770"/>
                    </a:lnTo>
                    <a:lnTo>
                      <a:pt x="496" y="7789"/>
                    </a:lnTo>
                    <a:lnTo>
                      <a:pt x="515" y="7827"/>
                    </a:lnTo>
                    <a:lnTo>
                      <a:pt x="534" y="7846"/>
                    </a:lnTo>
                    <a:lnTo>
                      <a:pt x="553" y="7865"/>
                    </a:lnTo>
                    <a:lnTo>
                      <a:pt x="572" y="7884"/>
                    </a:lnTo>
                    <a:lnTo>
                      <a:pt x="591" y="7904"/>
                    </a:lnTo>
                    <a:lnTo>
                      <a:pt x="591" y="7941"/>
                    </a:lnTo>
                    <a:lnTo>
                      <a:pt x="629" y="8018"/>
                    </a:lnTo>
                    <a:lnTo>
                      <a:pt x="648" y="8075"/>
                    </a:lnTo>
                    <a:lnTo>
                      <a:pt x="667" y="8094"/>
                    </a:lnTo>
                    <a:lnTo>
                      <a:pt x="667" y="8113"/>
                    </a:lnTo>
                    <a:lnTo>
                      <a:pt x="648" y="8113"/>
                    </a:lnTo>
                    <a:lnTo>
                      <a:pt x="629" y="8132"/>
                    </a:lnTo>
                    <a:lnTo>
                      <a:pt x="610" y="8132"/>
                    </a:lnTo>
                    <a:lnTo>
                      <a:pt x="610" y="8151"/>
                    </a:lnTo>
                    <a:lnTo>
                      <a:pt x="610" y="8170"/>
                    </a:lnTo>
                    <a:lnTo>
                      <a:pt x="610" y="8189"/>
                    </a:lnTo>
                    <a:lnTo>
                      <a:pt x="629" y="8208"/>
                    </a:lnTo>
                    <a:lnTo>
                      <a:pt x="667" y="8208"/>
                    </a:lnTo>
                    <a:lnTo>
                      <a:pt x="686" y="8208"/>
                    </a:lnTo>
                    <a:lnTo>
                      <a:pt x="686" y="8189"/>
                    </a:lnTo>
                    <a:lnTo>
                      <a:pt x="705" y="8189"/>
                    </a:lnTo>
                    <a:lnTo>
                      <a:pt x="705" y="8170"/>
                    </a:lnTo>
                    <a:lnTo>
                      <a:pt x="705" y="8151"/>
                    </a:lnTo>
                    <a:lnTo>
                      <a:pt x="724" y="8151"/>
                    </a:lnTo>
                    <a:lnTo>
                      <a:pt x="724" y="8132"/>
                    </a:lnTo>
                    <a:lnTo>
                      <a:pt x="743" y="8132"/>
                    </a:lnTo>
                    <a:lnTo>
                      <a:pt x="762" y="8151"/>
                    </a:lnTo>
                    <a:lnTo>
                      <a:pt x="762" y="8170"/>
                    </a:lnTo>
                    <a:lnTo>
                      <a:pt x="762" y="8189"/>
                    </a:lnTo>
                    <a:lnTo>
                      <a:pt x="762" y="8208"/>
                    </a:lnTo>
                    <a:lnTo>
                      <a:pt x="781" y="8227"/>
                    </a:lnTo>
                    <a:lnTo>
                      <a:pt x="781" y="8246"/>
                    </a:lnTo>
                    <a:lnTo>
                      <a:pt x="801" y="8246"/>
                    </a:lnTo>
                    <a:lnTo>
                      <a:pt x="820" y="8227"/>
                    </a:lnTo>
                    <a:lnTo>
                      <a:pt x="857" y="8227"/>
                    </a:lnTo>
                    <a:lnTo>
                      <a:pt x="857" y="8208"/>
                    </a:lnTo>
                    <a:lnTo>
                      <a:pt x="896" y="8227"/>
                    </a:lnTo>
                    <a:lnTo>
                      <a:pt x="896" y="8246"/>
                    </a:lnTo>
                    <a:lnTo>
                      <a:pt x="877" y="8265"/>
                    </a:lnTo>
                    <a:lnTo>
                      <a:pt x="877" y="8285"/>
                    </a:lnTo>
                    <a:lnTo>
                      <a:pt x="877" y="8304"/>
                    </a:lnTo>
                    <a:lnTo>
                      <a:pt x="877" y="8341"/>
                    </a:lnTo>
                    <a:lnTo>
                      <a:pt x="877" y="8361"/>
                    </a:lnTo>
                    <a:lnTo>
                      <a:pt x="877" y="8380"/>
                    </a:lnTo>
                    <a:lnTo>
                      <a:pt x="896" y="8399"/>
                    </a:lnTo>
                    <a:lnTo>
                      <a:pt x="915" y="8456"/>
                    </a:lnTo>
                    <a:lnTo>
                      <a:pt x="915" y="8475"/>
                    </a:lnTo>
                    <a:lnTo>
                      <a:pt x="934" y="8646"/>
                    </a:lnTo>
                    <a:lnTo>
                      <a:pt x="953" y="8684"/>
                    </a:lnTo>
                    <a:lnTo>
                      <a:pt x="972" y="8703"/>
                    </a:lnTo>
                    <a:lnTo>
                      <a:pt x="991" y="8722"/>
                    </a:lnTo>
                    <a:lnTo>
                      <a:pt x="1010" y="8722"/>
                    </a:lnTo>
                    <a:lnTo>
                      <a:pt x="1029" y="8722"/>
                    </a:lnTo>
                    <a:lnTo>
                      <a:pt x="1048" y="8684"/>
                    </a:lnTo>
                    <a:lnTo>
                      <a:pt x="1086" y="8684"/>
                    </a:lnTo>
                    <a:lnTo>
                      <a:pt x="1124" y="8646"/>
                    </a:lnTo>
                    <a:lnTo>
                      <a:pt x="1143" y="8646"/>
                    </a:lnTo>
                    <a:lnTo>
                      <a:pt x="1162" y="8646"/>
                    </a:lnTo>
                    <a:lnTo>
                      <a:pt x="1182" y="8646"/>
                    </a:lnTo>
                    <a:lnTo>
                      <a:pt x="1219" y="8666"/>
                    </a:lnTo>
                    <a:lnTo>
                      <a:pt x="1238" y="8684"/>
                    </a:lnTo>
                    <a:lnTo>
                      <a:pt x="1258" y="8684"/>
                    </a:lnTo>
                    <a:lnTo>
                      <a:pt x="1296" y="8684"/>
                    </a:lnTo>
                    <a:lnTo>
                      <a:pt x="1353" y="8684"/>
                    </a:lnTo>
                    <a:lnTo>
                      <a:pt x="1448" y="8684"/>
                    </a:lnTo>
                    <a:lnTo>
                      <a:pt x="1448" y="8666"/>
                    </a:lnTo>
                    <a:lnTo>
                      <a:pt x="1448" y="8646"/>
                    </a:lnTo>
                    <a:lnTo>
                      <a:pt x="1448" y="8627"/>
                    </a:lnTo>
                    <a:lnTo>
                      <a:pt x="1448" y="8589"/>
                    </a:lnTo>
                    <a:lnTo>
                      <a:pt x="1467" y="8589"/>
                    </a:lnTo>
                    <a:lnTo>
                      <a:pt x="1467" y="8570"/>
                    </a:lnTo>
                    <a:lnTo>
                      <a:pt x="1486" y="8570"/>
                    </a:lnTo>
                    <a:lnTo>
                      <a:pt x="1486" y="8589"/>
                    </a:lnTo>
                    <a:lnTo>
                      <a:pt x="1505" y="8589"/>
                    </a:lnTo>
                    <a:lnTo>
                      <a:pt x="1524" y="8589"/>
                    </a:lnTo>
                    <a:lnTo>
                      <a:pt x="1524" y="8570"/>
                    </a:lnTo>
                    <a:lnTo>
                      <a:pt x="1524" y="8551"/>
                    </a:lnTo>
                    <a:lnTo>
                      <a:pt x="1524" y="8532"/>
                    </a:lnTo>
                    <a:lnTo>
                      <a:pt x="1543" y="8513"/>
                    </a:lnTo>
                    <a:lnTo>
                      <a:pt x="1543" y="8494"/>
                    </a:lnTo>
                    <a:lnTo>
                      <a:pt x="1563" y="8494"/>
                    </a:lnTo>
                    <a:lnTo>
                      <a:pt x="1563" y="8475"/>
                    </a:lnTo>
                    <a:lnTo>
                      <a:pt x="1563" y="8456"/>
                    </a:lnTo>
                    <a:lnTo>
                      <a:pt x="1563" y="8437"/>
                    </a:lnTo>
                    <a:lnTo>
                      <a:pt x="1563" y="8380"/>
                    </a:lnTo>
                    <a:lnTo>
                      <a:pt x="1563" y="8361"/>
                    </a:lnTo>
                    <a:lnTo>
                      <a:pt x="1581" y="8341"/>
                    </a:lnTo>
                    <a:lnTo>
                      <a:pt x="1581" y="8322"/>
                    </a:lnTo>
                    <a:lnTo>
                      <a:pt x="1600" y="8322"/>
                    </a:lnTo>
                    <a:lnTo>
                      <a:pt x="1600" y="8304"/>
                    </a:lnTo>
                    <a:lnTo>
                      <a:pt x="1619" y="8265"/>
                    </a:lnTo>
                    <a:lnTo>
                      <a:pt x="1619" y="8246"/>
                    </a:lnTo>
                    <a:lnTo>
                      <a:pt x="1619" y="8227"/>
                    </a:lnTo>
                    <a:lnTo>
                      <a:pt x="1619" y="8208"/>
                    </a:lnTo>
                    <a:lnTo>
                      <a:pt x="1619" y="8189"/>
                    </a:lnTo>
                    <a:lnTo>
                      <a:pt x="1600" y="8170"/>
                    </a:lnTo>
                    <a:lnTo>
                      <a:pt x="1600" y="8151"/>
                    </a:lnTo>
                    <a:lnTo>
                      <a:pt x="1619" y="8151"/>
                    </a:lnTo>
                    <a:lnTo>
                      <a:pt x="1619" y="8132"/>
                    </a:lnTo>
                    <a:lnTo>
                      <a:pt x="1619" y="8113"/>
                    </a:lnTo>
                    <a:lnTo>
                      <a:pt x="1639" y="8075"/>
                    </a:lnTo>
                    <a:lnTo>
                      <a:pt x="1658" y="8056"/>
                    </a:lnTo>
                    <a:lnTo>
                      <a:pt x="1677" y="8075"/>
                    </a:lnTo>
                    <a:lnTo>
                      <a:pt x="1677" y="8056"/>
                    </a:lnTo>
                    <a:lnTo>
                      <a:pt x="1715" y="8056"/>
                    </a:lnTo>
                    <a:lnTo>
                      <a:pt x="1772" y="8037"/>
                    </a:lnTo>
                    <a:lnTo>
                      <a:pt x="1791" y="8018"/>
                    </a:lnTo>
                    <a:lnTo>
                      <a:pt x="1810" y="7980"/>
                    </a:lnTo>
                    <a:lnTo>
                      <a:pt x="1829" y="7980"/>
                    </a:lnTo>
                    <a:lnTo>
                      <a:pt x="1867" y="7960"/>
                    </a:lnTo>
                    <a:lnTo>
                      <a:pt x="1886" y="7960"/>
                    </a:lnTo>
                    <a:lnTo>
                      <a:pt x="1905" y="7941"/>
                    </a:lnTo>
                    <a:lnTo>
                      <a:pt x="1944" y="7865"/>
                    </a:lnTo>
                    <a:lnTo>
                      <a:pt x="1962" y="7827"/>
                    </a:lnTo>
                    <a:lnTo>
                      <a:pt x="1981" y="7827"/>
                    </a:lnTo>
                    <a:lnTo>
                      <a:pt x="2039" y="7789"/>
                    </a:lnTo>
                    <a:lnTo>
                      <a:pt x="2058" y="7732"/>
                    </a:lnTo>
                    <a:lnTo>
                      <a:pt x="2096" y="7713"/>
                    </a:lnTo>
                    <a:lnTo>
                      <a:pt x="2115" y="7694"/>
                    </a:lnTo>
                    <a:lnTo>
                      <a:pt x="2134" y="7675"/>
                    </a:lnTo>
                    <a:lnTo>
                      <a:pt x="2153" y="7675"/>
                    </a:lnTo>
                    <a:lnTo>
                      <a:pt x="2153" y="7656"/>
                    </a:lnTo>
                    <a:lnTo>
                      <a:pt x="2172" y="7637"/>
                    </a:lnTo>
                    <a:lnTo>
                      <a:pt x="2153" y="7618"/>
                    </a:lnTo>
                    <a:lnTo>
                      <a:pt x="2115" y="7599"/>
                    </a:lnTo>
                    <a:lnTo>
                      <a:pt x="2115" y="7579"/>
                    </a:lnTo>
                    <a:lnTo>
                      <a:pt x="2096" y="7579"/>
                    </a:lnTo>
                    <a:lnTo>
                      <a:pt x="2115" y="7561"/>
                    </a:lnTo>
                    <a:lnTo>
                      <a:pt x="2134" y="7561"/>
                    </a:lnTo>
                    <a:lnTo>
                      <a:pt x="2153" y="7561"/>
                    </a:lnTo>
                    <a:lnTo>
                      <a:pt x="2153" y="7542"/>
                    </a:lnTo>
                    <a:lnTo>
                      <a:pt x="2172" y="7542"/>
                    </a:lnTo>
                    <a:lnTo>
                      <a:pt x="2172" y="7503"/>
                    </a:lnTo>
                    <a:lnTo>
                      <a:pt x="2191" y="7503"/>
                    </a:lnTo>
                    <a:lnTo>
                      <a:pt x="2210" y="7484"/>
                    </a:lnTo>
                    <a:lnTo>
                      <a:pt x="2229" y="7484"/>
                    </a:lnTo>
                    <a:lnTo>
                      <a:pt x="2229" y="7465"/>
                    </a:lnTo>
                    <a:lnTo>
                      <a:pt x="2286" y="7465"/>
                    </a:lnTo>
                    <a:lnTo>
                      <a:pt x="2305" y="7465"/>
                    </a:lnTo>
                    <a:lnTo>
                      <a:pt x="2325" y="7447"/>
                    </a:lnTo>
                    <a:lnTo>
                      <a:pt x="2343" y="7389"/>
                    </a:lnTo>
                    <a:lnTo>
                      <a:pt x="2362" y="7389"/>
                    </a:lnTo>
                    <a:lnTo>
                      <a:pt x="2381" y="7408"/>
                    </a:lnTo>
                    <a:lnTo>
                      <a:pt x="2401" y="7408"/>
                    </a:lnTo>
                    <a:lnTo>
                      <a:pt x="2420" y="7389"/>
                    </a:lnTo>
                    <a:lnTo>
                      <a:pt x="2420" y="7370"/>
                    </a:lnTo>
                    <a:lnTo>
                      <a:pt x="2420" y="7351"/>
                    </a:lnTo>
                    <a:lnTo>
                      <a:pt x="2439" y="7294"/>
                    </a:lnTo>
                    <a:lnTo>
                      <a:pt x="2439" y="7256"/>
                    </a:lnTo>
                    <a:lnTo>
                      <a:pt x="2439" y="7237"/>
                    </a:lnTo>
                    <a:lnTo>
                      <a:pt x="2457" y="7237"/>
                    </a:lnTo>
                    <a:lnTo>
                      <a:pt x="2457" y="7218"/>
                    </a:lnTo>
                    <a:lnTo>
                      <a:pt x="2477" y="7218"/>
                    </a:lnTo>
                    <a:lnTo>
                      <a:pt x="2496" y="7198"/>
                    </a:lnTo>
                    <a:lnTo>
                      <a:pt x="2515" y="7198"/>
                    </a:lnTo>
                    <a:lnTo>
                      <a:pt x="2515" y="7180"/>
                    </a:lnTo>
                    <a:lnTo>
                      <a:pt x="2515" y="7161"/>
                    </a:lnTo>
                    <a:lnTo>
                      <a:pt x="2515" y="7084"/>
                    </a:lnTo>
                    <a:lnTo>
                      <a:pt x="2515" y="7066"/>
                    </a:lnTo>
                    <a:lnTo>
                      <a:pt x="2515" y="7046"/>
                    </a:lnTo>
                    <a:lnTo>
                      <a:pt x="2496" y="7008"/>
                    </a:lnTo>
                    <a:lnTo>
                      <a:pt x="2477" y="6989"/>
                    </a:lnTo>
                    <a:lnTo>
                      <a:pt x="2477" y="6970"/>
                    </a:lnTo>
                    <a:lnTo>
                      <a:pt x="2477" y="6951"/>
                    </a:lnTo>
                    <a:lnTo>
                      <a:pt x="2477" y="6932"/>
                    </a:lnTo>
                    <a:lnTo>
                      <a:pt x="2439" y="6913"/>
                    </a:lnTo>
                    <a:lnTo>
                      <a:pt x="2439" y="6894"/>
                    </a:lnTo>
                    <a:lnTo>
                      <a:pt x="2439" y="6875"/>
                    </a:lnTo>
                    <a:lnTo>
                      <a:pt x="2439" y="6856"/>
                    </a:lnTo>
                    <a:lnTo>
                      <a:pt x="2439" y="6837"/>
                    </a:lnTo>
                    <a:lnTo>
                      <a:pt x="2420" y="6799"/>
                    </a:lnTo>
                    <a:lnTo>
                      <a:pt x="2420" y="6780"/>
                    </a:lnTo>
                    <a:lnTo>
                      <a:pt x="2420" y="6741"/>
                    </a:lnTo>
                    <a:lnTo>
                      <a:pt x="2420" y="6722"/>
                    </a:lnTo>
                    <a:lnTo>
                      <a:pt x="2420" y="6703"/>
                    </a:lnTo>
                    <a:lnTo>
                      <a:pt x="2439" y="6665"/>
                    </a:lnTo>
                    <a:lnTo>
                      <a:pt x="2457" y="6646"/>
                    </a:lnTo>
                    <a:lnTo>
                      <a:pt x="2439" y="6627"/>
                    </a:lnTo>
                    <a:lnTo>
                      <a:pt x="2420" y="6608"/>
                    </a:lnTo>
                    <a:lnTo>
                      <a:pt x="2401" y="6608"/>
                    </a:lnTo>
                    <a:lnTo>
                      <a:pt x="2401" y="6589"/>
                    </a:lnTo>
                    <a:lnTo>
                      <a:pt x="2420" y="6570"/>
                    </a:lnTo>
                    <a:lnTo>
                      <a:pt x="2439" y="6551"/>
                    </a:lnTo>
                    <a:lnTo>
                      <a:pt x="2439" y="6532"/>
                    </a:lnTo>
                    <a:lnTo>
                      <a:pt x="2439" y="6513"/>
                    </a:lnTo>
                    <a:lnTo>
                      <a:pt x="2420" y="6494"/>
                    </a:lnTo>
                    <a:lnTo>
                      <a:pt x="2381" y="6494"/>
                    </a:lnTo>
                    <a:lnTo>
                      <a:pt x="2381" y="6475"/>
                    </a:lnTo>
                    <a:lnTo>
                      <a:pt x="2362" y="6475"/>
                    </a:lnTo>
                    <a:lnTo>
                      <a:pt x="2343" y="6418"/>
                    </a:lnTo>
                    <a:lnTo>
                      <a:pt x="2325" y="6418"/>
                    </a:lnTo>
                    <a:lnTo>
                      <a:pt x="2325" y="6399"/>
                    </a:lnTo>
                    <a:lnTo>
                      <a:pt x="2286" y="6399"/>
                    </a:lnTo>
                    <a:lnTo>
                      <a:pt x="2267" y="6380"/>
                    </a:lnTo>
                    <a:lnTo>
                      <a:pt x="2267" y="6265"/>
                    </a:lnTo>
                    <a:lnTo>
                      <a:pt x="2286" y="6227"/>
                    </a:lnTo>
                    <a:lnTo>
                      <a:pt x="2286" y="6208"/>
                    </a:lnTo>
                    <a:lnTo>
                      <a:pt x="2286" y="6189"/>
                    </a:lnTo>
                    <a:lnTo>
                      <a:pt x="2267" y="6151"/>
                    </a:lnTo>
                    <a:lnTo>
                      <a:pt x="2267" y="6132"/>
                    </a:lnTo>
                    <a:lnTo>
                      <a:pt x="2267" y="6113"/>
                    </a:lnTo>
                    <a:lnTo>
                      <a:pt x="2286" y="6056"/>
                    </a:lnTo>
                    <a:lnTo>
                      <a:pt x="2267" y="6037"/>
                    </a:lnTo>
                    <a:lnTo>
                      <a:pt x="2267" y="6018"/>
                    </a:lnTo>
                    <a:lnTo>
                      <a:pt x="2248" y="6018"/>
                    </a:lnTo>
                    <a:lnTo>
                      <a:pt x="2210" y="5999"/>
                    </a:lnTo>
                    <a:lnTo>
                      <a:pt x="2191" y="5999"/>
                    </a:lnTo>
                    <a:lnTo>
                      <a:pt x="2172" y="5999"/>
                    </a:lnTo>
                    <a:lnTo>
                      <a:pt x="2172" y="5979"/>
                    </a:lnTo>
                    <a:lnTo>
                      <a:pt x="2153" y="5942"/>
                    </a:lnTo>
                    <a:lnTo>
                      <a:pt x="2134" y="5923"/>
                    </a:lnTo>
                    <a:lnTo>
                      <a:pt x="2039" y="5865"/>
                    </a:lnTo>
                    <a:lnTo>
                      <a:pt x="2020" y="5846"/>
                    </a:lnTo>
                    <a:lnTo>
                      <a:pt x="2000" y="5846"/>
                    </a:lnTo>
                    <a:lnTo>
                      <a:pt x="2000" y="5827"/>
                    </a:lnTo>
                    <a:lnTo>
                      <a:pt x="2000" y="5808"/>
                    </a:lnTo>
                    <a:lnTo>
                      <a:pt x="1981" y="5789"/>
                    </a:lnTo>
                    <a:lnTo>
                      <a:pt x="2000" y="5770"/>
                    </a:lnTo>
                    <a:lnTo>
                      <a:pt x="2058" y="5675"/>
                    </a:lnTo>
                    <a:lnTo>
                      <a:pt x="2058" y="5656"/>
                    </a:lnTo>
                    <a:lnTo>
                      <a:pt x="2076" y="5656"/>
                    </a:lnTo>
                    <a:lnTo>
                      <a:pt x="2096" y="5637"/>
                    </a:lnTo>
                    <a:lnTo>
                      <a:pt x="2134" y="5580"/>
                    </a:lnTo>
                    <a:lnTo>
                      <a:pt x="2153" y="5580"/>
                    </a:lnTo>
                    <a:lnTo>
                      <a:pt x="2172" y="5580"/>
                    </a:lnTo>
                    <a:lnTo>
                      <a:pt x="2248" y="5656"/>
                    </a:lnTo>
                    <a:lnTo>
                      <a:pt x="2248" y="5675"/>
                    </a:lnTo>
                    <a:lnTo>
                      <a:pt x="2248" y="5694"/>
                    </a:lnTo>
                    <a:lnTo>
                      <a:pt x="2267" y="5694"/>
                    </a:lnTo>
                    <a:lnTo>
                      <a:pt x="2286" y="5694"/>
                    </a:lnTo>
                    <a:lnTo>
                      <a:pt x="2305" y="5656"/>
                    </a:lnTo>
                    <a:lnTo>
                      <a:pt x="2305" y="5637"/>
                    </a:lnTo>
                    <a:lnTo>
                      <a:pt x="2325" y="5637"/>
                    </a:lnTo>
                    <a:lnTo>
                      <a:pt x="2343" y="5637"/>
                    </a:lnTo>
                    <a:lnTo>
                      <a:pt x="2343" y="5656"/>
                    </a:lnTo>
                    <a:lnTo>
                      <a:pt x="2401" y="5694"/>
                    </a:lnTo>
                    <a:lnTo>
                      <a:pt x="2420" y="5713"/>
                    </a:lnTo>
                    <a:lnTo>
                      <a:pt x="2420" y="5732"/>
                    </a:lnTo>
                    <a:lnTo>
                      <a:pt x="2439" y="5732"/>
                    </a:lnTo>
                    <a:lnTo>
                      <a:pt x="2439" y="5751"/>
                    </a:lnTo>
                    <a:lnTo>
                      <a:pt x="2457" y="5751"/>
                    </a:lnTo>
                    <a:lnTo>
                      <a:pt x="2496" y="5751"/>
                    </a:lnTo>
                    <a:lnTo>
                      <a:pt x="2515" y="5751"/>
                    </a:lnTo>
                    <a:lnTo>
                      <a:pt x="2515" y="5770"/>
                    </a:lnTo>
                    <a:lnTo>
                      <a:pt x="2610" y="5942"/>
                    </a:lnTo>
                    <a:lnTo>
                      <a:pt x="2610" y="5960"/>
                    </a:lnTo>
                    <a:lnTo>
                      <a:pt x="2629" y="5960"/>
                    </a:lnTo>
                    <a:lnTo>
                      <a:pt x="2629" y="5942"/>
                    </a:lnTo>
                    <a:lnTo>
                      <a:pt x="2648" y="5903"/>
                    </a:lnTo>
                    <a:lnTo>
                      <a:pt x="2667" y="5903"/>
                    </a:lnTo>
                    <a:lnTo>
                      <a:pt x="2667" y="5884"/>
                    </a:lnTo>
                    <a:lnTo>
                      <a:pt x="2686" y="5884"/>
                    </a:lnTo>
                    <a:lnTo>
                      <a:pt x="2706" y="5884"/>
                    </a:lnTo>
                    <a:lnTo>
                      <a:pt x="2724" y="5865"/>
                    </a:lnTo>
                    <a:lnTo>
                      <a:pt x="2838" y="5884"/>
                    </a:lnTo>
                    <a:lnTo>
                      <a:pt x="2858" y="5903"/>
                    </a:lnTo>
                    <a:lnTo>
                      <a:pt x="2896" y="5923"/>
                    </a:lnTo>
                    <a:lnTo>
                      <a:pt x="2953" y="5923"/>
                    </a:lnTo>
                    <a:lnTo>
                      <a:pt x="2972" y="5923"/>
                    </a:lnTo>
                    <a:lnTo>
                      <a:pt x="2972" y="5942"/>
                    </a:lnTo>
                    <a:lnTo>
                      <a:pt x="2972" y="5960"/>
                    </a:lnTo>
                    <a:lnTo>
                      <a:pt x="2953" y="5979"/>
                    </a:lnTo>
                    <a:lnTo>
                      <a:pt x="2972" y="5999"/>
                    </a:lnTo>
                    <a:lnTo>
                      <a:pt x="2972" y="6018"/>
                    </a:lnTo>
                    <a:lnTo>
                      <a:pt x="2972" y="6037"/>
                    </a:lnTo>
                    <a:lnTo>
                      <a:pt x="2991" y="6037"/>
                    </a:lnTo>
                    <a:lnTo>
                      <a:pt x="2991" y="6018"/>
                    </a:lnTo>
                    <a:lnTo>
                      <a:pt x="3048" y="5979"/>
                    </a:lnTo>
                    <a:lnTo>
                      <a:pt x="3067" y="5979"/>
                    </a:lnTo>
                    <a:lnTo>
                      <a:pt x="3067" y="5960"/>
                    </a:lnTo>
                    <a:lnTo>
                      <a:pt x="3105" y="5960"/>
                    </a:lnTo>
                    <a:lnTo>
                      <a:pt x="3143" y="5942"/>
                    </a:lnTo>
                    <a:lnTo>
                      <a:pt x="3143" y="5923"/>
                    </a:lnTo>
                    <a:lnTo>
                      <a:pt x="3143" y="5903"/>
                    </a:lnTo>
                    <a:lnTo>
                      <a:pt x="3105" y="5884"/>
                    </a:lnTo>
                    <a:lnTo>
                      <a:pt x="3105" y="5865"/>
                    </a:lnTo>
                    <a:lnTo>
                      <a:pt x="3105" y="5846"/>
                    </a:lnTo>
                    <a:lnTo>
                      <a:pt x="3124" y="5789"/>
                    </a:lnTo>
                    <a:lnTo>
                      <a:pt x="3124" y="5770"/>
                    </a:lnTo>
                    <a:lnTo>
                      <a:pt x="3124" y="5751"/>
                    </a:lnTo>
                    <a:lnTo>
                      <a:pt x="3124" y="5713"/>
                    </a:lnTo>
                    <a:lnTo>
                      <a:pt x="3105" y="5713"/>
                    </a:lnTo>
                    <a:lnTo>
                      <a:pt x="3086" y="5713"/>
                    </a:lnTo>
                    <a:lnTo>
                      <a:pt x="3067" y="5713"/>
                    </a:lnTo>
                    <a:lnTo>
                      <a:pt x="3048" y="5713"/>
                    </a:lnTo>
                    <a:lnTo>
                      <a:pt x="3029" y="5732"/>
                    </a:lnTo>
                    <a:lnTo>
                      <a:pt x="3010" y="5732"/>
                    </a:lnTo>
                    <a:lnTo>
                      <a:pt x="2991" y="5732"/>
                    </a:lnTo>
                    <a:lnTo>
                      <a:pt x="2991" y="5713"/>
                    </a:lnTo>
                    <a:lnTo>
                      <a:pt x="2972" y="5694"/>
                    </a:lnTo>
                    <a:lnTo>
                      <a:pt x="2953" y="5694"/>
                    </a:lnTo>
                    <a:lnTo>
                      <a:pt x="2934" y="5694"/>
                    </a:lnTo>
                    <a:lnTo>
                      <a:pt x="2877" y="5694"/>
                    </a:lnTo>
                    <a:lnTo>
                      <a:pt x="2858" y="5694"/>
                    </a:lnTo>
                    <a:lnTo>
                      <a:pt x="2858" y="5675"/>
                    </a:lnTo>
                    <a:lnTo>
                      <a:pt x="2838" y="5656"/>
                    </a:lnTo>
                    <a:lnTo>
                      <a:pt x="2819" y="5656"/>
                    </a:lnTo>
                    <a:lnTo>
                      <a:pt x="2762" y="5637"/>
                    </a:lnTo>
                    <a:lnTo>
                      <a:pt x="2762" y="5618"/>
                    </a:lnTo>
                    <a:lnTo>
                      <a:pt x="2762" y="5598"/>
                    </a:lnTo>
                    <a:lnTo>
                      <a:pt x="2782" y="5503"/>
                    </a:lnTo>
                    <a:lnTo>
                      <a:pt x="2782" y="5484"/>
                    </a:lnTo>
                    <a:lnTo>
                      <a:pt x="2782" y="5446"/>
                    </a:lnTo>
                    <a:lnTo>
                      <a:pt x="2782" y="5389"/>
                    </a:lnTo>
                    <a:lnTo>
                      <a:pt x="2782" y="5313"/>
                    </a:lnTo>
                    <a:lnTo>
                      <a:pt x="2762" y="5294"/>
                    </a:lnTo>
                    <a:lnTo>
                      <a:pt x="2762" y="5275"/>
                    </a:lnTo>
                    <a:lnTo>
                      <a:pt x="2762" y="5256"/>
                    </a:lnTo>
                    <a:lnTo>
                      <a:pt x="2762" y="5141"/>
                    </a:lnTo>
                    <a:lnTo>
                      <a:pt x="2762" y="5103"/>
                    </a:lnTo>
                    <a:lnTo>
                      <a:pt x="2762" y="5085"/>
                    </a:lnTo>
                    <a:lnTo>
                      <a:pt x="2743" y="5103"/>
                    </a:lnTo>
                    <a:lnTo>
                      <a:pt x="2724" y="5103"/>
                    </a:lnTo>
                    <a:lnTo>
                      <a:pt x="2724" y="5085"/>
                    </a:lnTo>
                    <a:lnTo>
                      <a:pt x="2724" y="5065"/>
                    </a:lnTo>
                    <a:lnTo>
                      <a:pt x="2724" y="5046"/>
                    </a:lnTo>
                    <a:lnTo>
                      <a:pt x="2724" y="5027"/>
                    </a:lnTo>
                    <a:lnTo>
                      <a:pt x="2706" y="5027"/>
                    </a:lnTo>
                    <a:lnTo>
                      <a:pt x="2686" y="5046"/>
                    </a:lnTo>
                    <a:lnTo>
                      <a:pt x="2667" y="4989"/>
                    </a:lnTo>
                    <a:lnTo>
                      <a:pt x="2667" y="4970"/>
                    </a:lnTo>
                    <a:lnTo>
                      <a:pt x="2686" y="4875"/>
                    </a:lnTo>
                    <a:lnTo>
                      <a:pt x="2686" y="4856"/>
                    </a:lnTo>
                    <a:lnTo>
                      <a:pt x="2706" y="4818"/>
                    </a:lnTo>
                    <a:lnTo>
                      <a:pt x="2706" y="4799"/>
                    </a:lnTo>
                    <a:lnTo>
                      <a:pt x="2706" y="4780"/>
                    </a:lnTo>
                    <a:lnTo>
                      <a:pt x="2686" y="4780"/>
                    </a:lnTo>
                    <a:lnTo>
                      <a:pt x="2686" y="4760"/>
                    </a:lnTo>
                    <a:lnTo>
                      <a:pt x="2686" y="4722"/>
                    </a:lnTo>
                    <a:lnTo>
                      <a:pt x="2667" y="4722"/>
                    </a:lnTo>
                    <a:lnTo>
                      <a:pt x="2667" y="4704"/>
                    </a:lnTo>
                    <a:lnTo>
                      <a:pt x="2667" y="4551"/>
                    </a:lnTo>
                    <a:lnTo>
                      <a:pt x="2667" y="4532"/>
                    </a:lnTo>
                    <a:lnTo>
                      <a:pt x="2686" y="4513"/>
                    </a:lnTo>
                    <a:lnTo>
                      <a:pt x="2706" y="4513"/>
                    </a:lnTo>
                    <a:lnTo>
                      <a:pt x="2743" y="4532"/>
                    </a:lnTo>
                    <a:lnTo>
                      <a:pt x="2743" y="4551"/>
                    </a:lnTo>
                    <a:lnTo>
                      <a:pt x="2743" y="4570"/>
                    </a:lnTo>
                    <a:lnTo>
                      <a:pt x="2762" y="4570"/>
                    </a:lnTo>
                    <a:lnTo>
                      <a:pt x="2762" y="4589"/>
                    </a:lnTo>
                    <a:lnTo>
                      <a:pt x="2782" y="4570"/>
                    </a:lnTo>
                    <a:lnTo>
                      <a:pt x="2801" y="4570"/>
                    </a:lnTo>
                    <a:lnTo>
                      <a:pt x="2819" y="4551"/>
                    </a:lnTo>
                    <a:lnTo>
                      <a:pt x="2838" y="4532"/>
                    </a:lnTo>
                    <a:lnTo>
                      <a:pt x="2858" y="4494"/>
                    </a:lnTo>
                    <a:lnTo>
                      <a:pt x="2858" y="4475"/>
                    </a:lnTo>
                    <a:lnTo>
                      <a:pt x="2896" y="4456"/>
                    </a:lnTo>
                    <a:lnTo>
                      <a:pt x="2915" y="4437"/>
                    </a:lnTo>
                    <a:lnTo>
                      <a:pt x="2934" y="4437"/>
                    </a:lnTo>
                    <a:lnTo>
                      <a:pt x="2953" y="4418"/>
                    </a:lnTo>
                    <a:lnTo>
                      <a:pt x="3010" y="4323"/>
                    </a:lnTo>
                    <a:lnTo>
                      <a:pt x="3029" y="4246"/>
                    </a:lnTo>
                    <a:lnTo>
                      <a:pt x="3048" y="4208"/>
                    </a:lnTo>
                    <a:lnTo>
                      <a:pt x="3048" y="4189"/>
                    </a:lnTo>
                    <a:lnTo>
                      <a:pt x="3048" y="4170"/>
                    </a:lnTo>
                    <a:lnTo>
                      <a:pt x="3048" y="4151"/>
                    </a:lnTo>
                    <a:lnTo>
                      <a:pt x="3067" y="4151"/>
                    </a:lnTo>
                    <a:lnTo>
                      <a:pt x="3086" y="4132"/>
                    </a:lnTo>
                    <a:lnTo>
                      <a:pt x="3200" y="4132"/>
                    </a:lnTo>
                    <a:lnTo>
                      <a:pt x="3219" y="4151"/>
                    </a:lnTo>
                    <a:lnTo>
                      <a:pt x="3239" y="4151"/>
                    </a:lnTo>
                    <a:lnTo>
                      <a:pt x="3258" y="4151"/>
                    </a:lnTo>
                    <a:lnTo>
                      <a:pt x="3277" y="4132"/>
                    </a:lnTo>
                    <a:lnTo>
                      <a:pt x="3315" y="4132"/>
                    </a:lnTo>
                    <a:lnTo>
                      <a:pt x="3334" y="4132"/>
                    </a:lnTo>
                    <a:lnTo>
                      <a:pt x="3467" y="4113"/>
                    </a:lnTo>
                    <a:lnTo>
                      <a:pt x="3486" y="4113"/>
                    </a:lnTo>
                    <a:lnTo>
                      <a:pt x="3486" y="4132"/>
                    </a:lnTo>
                    <a:lnTo>
                      <a:pt x="3505" y="4132"/>
                    </a:lnTo>
                    <a:lnTo>
                      <a:pt x="3524" y="4151"/>
                    </a:lnTo>
                    <a:lnTo>
                      <a:pt x="3544" y="4151"/>
                    </a:lnTo>
                    <a:lnTo>
                      <a:pt x="3563" y="4151"/>
                    </a:lnTo>
                    <a:lnTo>
                      <a:pt x="3563" y="4170"/>
                    </a:lnTo>
                    <a:lnTo>
                      <a:pt x="3581" y="4189"/>
                    </a:lnTo>
                    <a:lnTo>
                      <a:pt x="3600" y="4189"/>
                    </a:lnTo>
                    <a:lnTo>
                      <a:pt x="3677" y="4189"/>
                    </a:lnTo>
                    <a:lnTo>
                      <a:pt x="3696" y="4189"/>
                    </a:lnTo>
                    <a:lnTo>
                      <a:pt x="3715" y="4189"/>
                    </a:lnTo>
                    <a:lnTo>
                      <a:pt x="3734" y="4170"/>
                    </a:lnTo>
                    <a:lnTo>
                      <a:pt x="3753" y="4151"/>
                    </a:lnTo>
                    <a:lnTo>
                      <a:pt x="3753" y="4113"/>
                    </a:lnTo>
                    <a:lnTo>
                      <a:pt x="3791" y="4018"/>
                    </a:lnTo>
                    <a:lnTo>
                      <a:pt x="3810" y="3998"/>
                    </a:lnTo>
                    <a:lnTo>
                      <a:pt x="3829" y="3961"/>
                    </a:lnTo>
                    <a:lnTo>
                      <a:pt x="3848" y="3942"/>
                    </a:lnTo>
                    <a:lnTo>
                      <a:pt x="3829" y="3922"/>
                    </a:lnTo>
                    <a:lnTo>
                      <a:pt x="3829" y="3903"/>
                    </a:lnTo>
                    <a:lnTo>
                      <a:pt x="3848" y="3903"/>
                    </a:lnTo>
                    <a:lnTo>
                      <a:pt x="3848" y="3884"/>
                    </a:lnTo>
                    <a:lnTo>
                      <a:pt x="3848" y="3865"/>
                    </a:lnTo>
                    <a:lnTo>
                      <a:pt x="3867" y="3865"/>
                    </a:lnTo>
                    <a:lnTo>
                      <a:pt x="3886" y="3865"/>
                    </a:lnTo>
                    <a:lnTo>
                      <a:pt x="3943" y="3884"/>
                    </a:lnTo>
                    <a:lnTo>
                      <a:pt x="3962" y="3884"/>
                    </a:lnTo>
                    <a:lnTo>
                      <a:pt x="3981" y="3884"/>
                    </a:lnTo>
                    <a:lnTo>
                      <a:pt x="4001" y="3884"/>
                    </a:lnTo>
                    <a:lnTo>
                      <a:pt x="4001" y="3865"/>
                    </a:lnTo>
                    <a:lnTo>
                      <a:pt x="4001" y="3827"/>
                    </a:lnTo>
                    <a:lnTo>
                      <a:pt x="4001" y="3808"/>
                    </a:lnTo>
                    <a:lnTo>
                      <a:pt x="3981" y="3789"/>
                    </a:lnTo>
                    <a:lnTo>
                      <a:pt x="3943" y="3751"/>
                    </a:lnTo>
                    <a:lnTo>
                      <a:pt x="3925" y="3732"/>
                    </a:lnTo>
                    <a:lnTo>
                      <a:pt x="3925" y="3713"/>
                    </a:lnTo>
                    <a:lnTo>
                      <a:pt x="3925" y="3694"/>
                    </a:lnTo>
                    <a:lnTo>
                      <a:pt x="3925" y="3675"/>
                    </a:lnTo>
                    <a:lnTo>
                      <a:pt x="3943" y="3637"/>
                    </a:lnTo>
                    <a:lnTo>
                      <a:pt x="3943" y="3599"/>
                    </a:lnTo>
                    <a:lnTo>
                      <a:pt x="3943" y="3580"/>
                    </a:lnTo>
                    <a:lnTo>
                      <a:pt x="3962" y="3561"/>
                    </a:lnTo>
                    <a:lnTo>
                      <a:pt x="4077" y="3370"/>
                    </a:lnTo>
                    <a:lnTo>
                      <a:pt x="4096" y="3332"/>
                    </a:lnTo>
                    <a:lnTo>
                      <a:pt x="4096" y="3294"/>
                    </a:lnTo>
                    <a:lnTo>
                      <a:pt x="4096" y="3275"/>
                    </a:lnTo>
                    <a:lnTo>
                      <a:pt x="4096" y="3256"/>
                    </a:lnTo>
                    <a:lnTo>
                      <a:pt x="4115" y="3236"/>
                    </a:lnTo>
                    <a:lnTo>
                      <a:pt x="4134" y="3236"/>
                    </a:lnTo>
                    <a:lnTo>
                      <a:pt x="4134" y="3256"/>
                    </a:lnTo>
                    <a:lnTo>
                      <a:pt x="4153" y="3256"/>
                    </a:lnTo>
                    <a:lnTo>
                      <a:pt x="4172" y="3256"/>
                    </a:lnTo>
                    <a:lnTo>
                      <a:pt x="4172" y="3236"/>
                    </a:lnTo>
                    <a:lnTo>
                      <a:pt x="4172" y="3218"/>
                    </a:lnTo>
                    <a:lnTo>
                      <a:pt x="4191" y="3218"/>
                    </a:lnTo>
                    <a:lnTo>
                      <a:pt x="4210" y="3218"/>
                    </a:lnTo>
                    <a:lnTo>
                      <a:pt x="4229" y="3199"/>
                    </a:lnTo>
                    <a:lnTo>
                      <a:pt x="4229" y="3180"/>
                    </a:lnTo>
                    <a:lnTo>
                      <a:pt x="4229" y="3160"/>
                    </a:lnTo>
                    <a:lnTo>
                      <a:pt x="4229" y="3141"/>
                    </a:lnTo>
                    <a:lnTo>
                      <a:pt x="4229" y="3104"/>
                    </a:lnTo>
                    <a:lnTo>
                      <a:pt x="4248" y="3104"/>
                    </a:lnTo>
                    <a:lnTo>
                      <a:pt x="4229" y="3084"/>
                    </a:lnTo>
                    <a:lnTo>
                      <a:pt x="4229" y="3065"/>
                    </a:lnTo>
                    <a:lnTo>
                      <a:pt x="4191" y="3046"/>
                    </a:lnTo>
                    <a:lnTo>
                      <a:pt x="4172" y="3046"/>
                    </a:lnTo>
                    <a:lnTo>
                      <a:pt x="4172" y="3027"/>
                    </a:lnTo>
                    <a:lnTo>
                      <a:pt x="4172" y="3008"/>
                    </a:lnTo>
                    <a:lnTo>
                      <a:pt x="4172" y="2951"/>
                    </a:lnTo>
                    <a:lnTo>
                      <a:pt x="4172" y="2932"/>
                    </a:lnTo>
                    <a:lnTo>
                      <a:pt x="4191" y="2932"/>
                    </a:lnTo>
                    <a:lnTo>
                      <a:pt x="4210" y="2913"/>
                    </a:lnTo>
                    <a:lnTo>
                      <a:pt x="4229" y="2913"/>
                    </a:lnTo>
                    <a:lnTo>
                      <a:pt x="4229" y="2894"/>
                    </a:lnTo>
                    <a:lnTo>
                      <a:pt x="4248" y="2894"/>
                    </a:lnTo>
                    <a:lnTo>
                      <a:pt x="4229" y="2875"/>
                    </a:lnTo>
                    <a:lnTo>
                      <a:pt x="4229" y="2855"/>
                    </a:lnTo>
                    <a:lnTo>
                      <a:pt x="4210" y="2855"/>
                    </a:lnTo>
                    <a:lnTo>
                      <a:pt x="4210" y="2837"/>
                    </a:lnTo>
                    <a:lnTo>
                      <a:pt x="4210" y="2818"/>
                    </a:lnTo>
                    <a:lnTo>
                      <a:pt x="4229" y="2799"/>
                    </a:lnTo>
                    <a:lnTo>
                      <a:pt x="4286" y="2703"/>
                    </a:lnTo>
                    <a:lnTo>
                      <a:pt x="4306" y="2684"/>
                    </a:lnTo>
                    <a:lnTo>
                      <a:pt x="4324" y="2665"/>
                    </a:lnTo>
                    <a:lnTo>
                      <a:pt x="4362" y="2646"/>
                    </a:lnTo>
                    <a:lnTo>
                      <a:pt x="4438" y="2627"/>
                    </a:lnTo>
                    <a:lnTo>
                      <a:pt x="4438" y="2608"/>
                    </a:lnTo>
                    <a:lnTo>
                      <a:pt x="4553" y="2513"/>
                    </a:lnTo>
                    <a:lnTo>
                      <a:pt x="4591" y="2494"/>
                    </a:lnTo>
                    <a:lnTo>
                      <a:pt x="4629" y="2475"/>
                    </a:lnTo>
                    <a:lnTo>
                      <a:pt x="4687" y="2475"/>
                    </a:lnTo>
                    <a:lnTo>
                      <a:pt x="4705" y="2475"/>
                    </a:lnTo>
                    <a:lnTo>
                      <a:pt x="4724" y="2475"/>
                    </a:lnTo>
                    <a:lnTo>
                      <a:pt x="4724" y="2456"/>
                    </a:lnTo>
                    <a:lnTo>
                      <a:pt x="4763" y="2418"/>
                    </a:lnTo>
                    <a:lnTo>
                      <a:pt x="4782" y="2398"/>
                    </a:lnTo>
                    <a:lnTo>
                      <a:pt x="4782" y="2379"/>
                    </a:lnTo>
                    <a:lnTo>
                      <a:pt x="4782" y="2361"/>
                    </a:lnTo>
                    <a:lnTo>
                      <a:pt x="4782" y="2322"/>
                    </a:lnTo>
                    <a:lnTo>
                      <a:pt x="4782" y="2303"/>
                    </a:lnTo>
                    <a:lnTo>
                      <a:pt x="4743" y="2265"/>
                    </a:lnTo>
                    <a:lnTo>
                      <a:pt x="4743" y="2227"/>
                    </a:lnTo>
                    <a:lnTo>
                      <a:pt x="4763" y="2208"/>
                    </a:lnTo>
                    <a:lnTo>
                      <a:pt x="4763" y="2189"/>
                    </a:lnTo>
                    <a:lnTo>
                      <a:pt x="4763" y="2170"/>
                    </a:lnTo>
                    <a:lnTo>
                      <a:pt x="4782" y="2170"/>
                    </a:lnTo>
                    <a:lnTo>
                      <a:pt x="4782" y="2151"/>
                    </a:lnTo>
                    <a:lnTo>
                      <a:pt x="4801" y="2151"/>
                    </a:lnTo>
                    <a:lnTo>
                      <a:pt x="4819" y="2151"/>
                    </a:lnTo>
                    <a:lnTo>
                      <a:pt x="4819" y="2132"/>
                    </a:lnTo>
                    <a:lnTo>
                      <a:pt x="4839" y="2113"/>
                    </a:lnTo>
                    <a:lnTo>
                      <a:pt x="4858" y="2094"/>
                    </a:lnTo>
                    <a:lnTo>
                      <a:pt x="4896" y="2094"/>
                    </a:lnTo>
                    <a:lnTo>
                      <a:pt x="4915" y="2094"/>
                    </a:lnTo>
                    <a:lnTo>
                      <a:pt x="4934" y="2094"/>
                    </a:lnTo>
                    <a:lnTo>
                      <a:pt x="4934" y="2075"/>
                    </a:lnTo>
                    <a:lnTo>
                      <a:pt x="4972" y="2056"/>
                    </a:lnTo>
                    <a:lnTo>
                      <a:pt x="5029" y="2017"/>
                    </a:lnTo>
                    <a:lnTo>
                      <a:pt x="5048" y="1998"/>
                    </a:lnTo>
                    <a:lnTo>
                      <a:pt x="5067" y="1922"/>
                    </a:lnTo>
                    <a:lnTo>
                      <a:pt x="5067" y="1903"/>
                    </a:lnTo>
                    <a:lnTo>
                      <a:pt x="5086" y="1903"/>
                    </a:lnTo>
                    <a:lnTo>
                      <a:pt x="5086" y="1884"/>
                    </a:lnTo>
                    <a:lnTo>
                      <a:pt x="5105" y="1884"/>
                    </a:lnTo>
                    <a:lnTo>
                      <a:pt x="5124" y="1865"/>
                    </a:lnTo>
                    <a:lnTo>
                      <a:pt x="5144" y="1846"/>
                    </a:lnTo>
                    <a:lnTo>
                      <a:pt x="5200" y="1808"/>
                    </a:lnTo>
                    <a:lnTo>
                      <a:pt x="5220" y="1789"/>
                    </a:lnTo>
                    <a:lnTo>
                      <a:pt x="5239" y="1770"/>
                    </a:lnTo>
                    <a:lnTo>
                      <a:pt x="5239" y="1751"/>
                    </a:lnTo>
                    <a:lnTo>
                      <a:pt x="5239" y="1732"/>
                    </a:lnTo>
                    <a:lnTo>
                      <a:pt x="5239" y="1713"/>
                    </a:lnTo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10" name="Freeform 92">
                <a:extLst>
                  <a:ext uri="{FF2B5EF4-FFF2-40B4-BE49-F238E27FC236}">
                    <a16:creationId xmlns:a16="http://schemas.microsoft.com/office/drawing/2014/main" id="{773F9E79-50E9-C742-BC64-8AEAD6C58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2513" y="4164013"/>
                <a:ext cx="61912" cy="69850"/>
              </a:xfrm>
              <a:custGeom>
                <a:avLst/>
                <a:gdLst>
                  <a:gd name="T0" fmla="*/ 2147483646 w 173"/>
                  <a:gd name="T1" fmla="*/ 2147483646 h 192"/>
                  <a:gd name="T2" fmla="*/ 2147483646 w 173"/>
                  <a:gd name="T3" fmla="*/ 2147483646 h 192"/>
                  <a:gd name="T4" fmla="*/ 2147483646 w 173"/>
                  <a:gd name="T5" fmla="*/ 2147483646 h 192"/>
                  <a:gd name="T6" fmla="*/ 2147483646 w 173"/>
                  <a:gd name="T7" fmla="*/ 2147483646 h 192"/>
                  <a:gd name="T8" fmla="*/ 2147483646 w 173"/>
                  <a:gd name="T9" fmla="*/ 2147483646 h 192"/>
                  <a:gd name="T10" fmla="*/ 2147483646 w 173"/>
                  <a:gd name="T11" fmla="*/ 2147483646 h 192"/>
                  <a:gd name="T12" fmla="*/ 2147483646 w 173"/>
                  <a:gd name="T13" fmla="*/ 2147483646 h 192"/>
                  <a:gd name="T14" fmla="*/ 2147483646 w 173"/>
                  <a:gd name="T15" fmla="*/ 2147483646 h 192"/>
                  <a:gd name="T16" fmla="*/ 2147483646 w 173"/>
                  <a:gd name="T17" fmla="*/ 2147483646 h 192"/>
                  <a:gd name="T18" fmla="*/ 2147483646 w 173"/>
                  <a:gd name="T19" fmla="*/ 0 h 192"/>
                  <a:gd name="T20" fmla="*/ 2147483646 w 173"/>
                  <a:gd name="T21" fmla="*/ 0 h 192"/>
                  <a:gd name="T22" fmla="*/ 2147483646 w 173"/>
                  <a:gd name="T23" fmla="*/ 0 h 192"/>
                  <a:gd name="T24" fmla="*/ 0 w 173"/>
                  <a:gd name="T25" fmla="*/ 2147483646 h 192"/>
                  <a:gd name="T26" fmla="*/ 0 w 173"/>
                  <a:gd name="T27" fmla="*/ 2147483646 h 192"/>
                  <a:gd name="T28" fmla="*/ 0 w 173"/>
                  <a:gd name="T29" fmla="*/ 2147483646 h 192"/>
                  <a:gd name="T30" fmla="*/ 0 w 173"/>
                  <a:gd name="T31" fmla="*/ 2147483646 h 192"/>
                  <a:gd name="T32" fmla="*/ 0 w 173"/>
                  <a:gd name="T33" fmla="*/ 2147483646 h 192"/>
                  <a:gd name="T34" fmla="*/ 0 w 173"/>
                  <a:gd name="T35" fmla="*/ 2147483646 h 192"/>
                  <a:gd name="T36" fmla="*/ 0 w 173"/>
                  <a:gd name="T37" fmla="*/ 2147483646 h 192"/>
                  <a:gd name="T38" fmla="*/ 2147483646 w 173"/>
                  <a:gd name="T39" fmla="*/ 2147483646 h 192"/>
                  <a:gd name="T40" fmla="*/ 2147483646 w 173"/>
                  <a:gd name="T41" fmla="*/ 2147483646 h 192"/>
                  <a:gd name="T42" fmla="*/ 2147483646 w 173"/>
                  <a:gd name="T43" fmla="*/ 2147483646 h 192"/>
                  <a:gd name="T44" fmla="*/ 2147483646 w 173"/>
                  <a:gd name="T45" fmla="*/ 2147483646 h 192"/>
                  <a:gd name="T46" fmla="*/ 2147483646 w 173"/>
                  <a:gd name="T47" fmla="*/ 2147483646 h 192"/>
                  <a:gd name="T48" fmla="*/ 2147483646 w 173"/>
                  <a:gd name="T49" fmla="*/ 2147483646 h 192"/>
                  <a:gd name="T50" fmla="*/ 2147483646 w 173"/>
                  <a:gd name="T51" fmla="*/ 2147483646 h 192"/>
                  <a:gd name="T52" fmla="*/ 2147483646 w 173"/>
                  <a:gd name="T53" fmla="*/ 2147483646 h 192"/>
                  <a:gd name="T54" fmla="*/ 2147483646 w 173"/>
                  <a:gd name="T55" fmla="*/ 2147483646 h 192"/>
                  <a:gd name="T56" fmla="*/ 2147483646 w 173"/>
                  <a:gd name="T57" fmla="*/ 2147483646 h 192"/>
                  <a:gd name="T58" fmla="*/ 2147483646 w 173"/>
                  <a:gd name="T59" fmla="*/ 2147483646 h 192"/>
                  <a:gd name="T60" fmla="*/ 2147483646 w 173"/>
                  <a:gd name="T61" fmla="*/ 2147483646 h 192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0" t="0" r="r" b="b"/>
                <a:pathLst>
                  <a:path w="173" h="192">
                    <a:moveTo>
                      <a:pt x="152" y="153"/>
                    </a:moveTo>
                    <a:lnTo>
                      <a:pt x="152" y="114"/>
                    </a:lnTo>
                    <a:lnTo>
                      <a:pt x="172" y="95"/>
                    </a:lnTo>
                    <a:lnTo>
                      <a:pt x="172" y="77"/>
                    </a:lnTo>
                    <a:lnTo>
                      <a:pt x="152" y="58"/>
                    </a:lnTo>
                    <a:lnTo>
                      <a:pt x="152" y="38"/>
                    </a:lnTo>
                    <a:lnTo>
                      <a:pt x="152" y="19"/>
                    </a:lnTo>
                    <a:lnTo>
                      <a:pt x="95" y="0"/>
                    </a:lnTo>
                    <a:lnTo>
                      <a:pt x="76" y="0"/>
                    </a:lnTo>
                    <a:lnTo>
                      <a:pt x="57" y="0"/>
                    </a:lnTo>
                    <a:lnTo>
                      <a:pt x="0" y="19"/>
                    </a:lnTo>
                    <a:lnTo>
                      <a:pt x="0" y="38"/>
                    </a:lnTo>
                    <a:lnTo>
                      <a:pt x="0" y="58"/>
                    </a:lnTo>
                    <a:lnTo>
                      <a:pt x="0" y="77"/>
                    </a:lnTo>
                    <a:lnTo>
                      <a:pt x="38" y="114"/>
                    </a:lnTo>
                    <a:lnTo>
                      <a:pt x="76" y="153"/>
                    </a:lnTo>
                    <a:lnTo>
                      <a:pt x="95" y="172"/>
                    </a:lnTo>
                    <a:lnTo>
                      <a:pt x="95" y="191"/>
                    </a:lnTo>
                    <a:lnTo>
                      <a:pt x="114" y="191"/>
                    </a:lnTo>
                    <a:lnTo>
                      <a:pt x="133" y="172"/>
                    </a:lnTo>
                    <a:lnTo>
                      <a:pt x="152" y="172"/>
                    </a:lnTo>
                    <a:lnTo>
                      <a:pt x="172" y="172"/>
                    </a:lnTo>
                    <a:lnTo>
                      <a:pt x="152" y="153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11" name="Freeform 93">
                <a:extLst>
                  <a:ext uri="{FF2B5EF4-FFF2-40B4-BE49-F238E27FC236}">
                    <a16:creationId xmlns:a16="http://schemas.microsoft.com/office/drawing/2014/main" id="{5E8E1A4E-C632-214A-BBF5-3F97C0A53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13688" y="5891213"/>
                <a:ext cx="2290762" cy="1646237"/>
              </a:xfrm>
              <a:custGeom>
                <a:avLst/>
                <a:gdLst>
                  <a:gd name="T0" fmla="*/ 2147483646 w 6362"/>
                  <a:gd name="T1" fmla="*/ 2147483646 h 4573"/>
                  <a:gd name="T2" fmla="*/ 2147483646 w 6362"/>
                  <a:gd name="T3" fmla="*/ 2147483646 h 4573"/>
                  <a:gd name="T4" fmla="*/ 2147483646 w 6362"/>
                  <a:gd name="T5" fmla="*/ 2147483646 h 4573"/>
                  <a:gd name="T6" fmla="*/ 2147483646 w 6362"/>
                  <a:gd name="T7" fmla="*/ 2147483646 h 4573"/>
                  <a:gd name="T8" fmla="*/ 2147483646 w 6362"/>
                  <a:gd name="T9" fmla="*/ 2147483646 h 4573"/>
                  <a:gd name="T10" fmla="*/ 2147483646 w 6362"/>
                  <a:gd name="T11" fmla="*/ 2147483646 h 4573"/>
                  <a:gd name="T12" fmla="*/ 2147483646 w 6362"/>
                  <a:gd name="T13" fmla="*/ 2147483646 h 4573"/>
                  <a:gd name="T14" fmla="*/ 2147483646 w 6362"/>
                  <a:gd name="T15" fmla="*/ 2147483646 h 4573"/>
                  <a:gd name="T16" fmla="*/ 2147483646 w 6362"/>
                  <a:gd name="T17" fmla="*/ 2147483646 h 4573"/>
                  <a:gd name="T18" fmla="*/ 2147483646 w 6362"/>
                  <a:gd name="T19" fmla="*/ 2147483646 h 4573"/>
                  <a:gd name="T20" fmla="*/ 2147483646 w 6362"/>
                  <a:gd name="T21" fmla="*/ 2147483646 h 4573"/>
                  <a:gd name="T22" fmla="*/ 2147483646 w 6362"/>
                  <a:gd name="T23" fmla="*/ 2147483646 h 4573"/>
                  <a:gd name="T24" fmla="*/ 2147483646 w 6362"/>
                  <a:gd name="T25" fmla="*/ 2147483646 h 4573"/>
                  <a:gd name="T26" fmla="*/ 2147483646 w 6362"/>
                  <a:gd name="T27" fmla="*/ 2147483646 h 4573"/>
                  <a:gd name="T28" fmla="*/ 2147483646 w 6362"/>
                  <a:gd name="T29" fmla="*/ 2147483646 h 4573"/>
                  <a:gd name="T30" fmla="*/ 2147483646 w 6362"/>
                  <a:gd name="T31" fmla="*/ 2147483646 h 4573"/>
                  <a:gd name="T32" fmla="*/ 2147483646 w 6362"/>
                  <a:gd name="T33" fmla="*/ 2147483646 h 4573"/>
                  <a:gd name="T34" fmla="*/ 2147483646 w 6362"/>
                  <a:gd name="T35" fmla="*/ 2147483646 h 4573"/>
                  <a:gd name="T36" fmla="*/ 2147483646 w 6362"/>
                  <a:gd name="T37" fmla="*/ 2147483646 h 4573"/>
                  <a:gd name="T38" fmla="*/ 2147483646 w 6362"/>
                  <a:gd name="T39" fmla="*/ 2147483646 h 4573"/>
                  <a:gd name="T40" fmla="*/ 2147483646 w 6362"/>
                  <a:gd name="T41" fmla="*/ 2147483646 h 4573"/>
                  <a:gd name="T42" fmla="*/ 2147483646 w 6362"/>
                  <a:gd name="T43" fmla="*/ 2147483646 h 4573"/>
                  <a:gd name="T44" fmla="*/ 2147483646 w 6362"/>
                  <a:gd name="T45" fmla="*/ 2147483646 h 4573"/>
                  <a:gd name="T46" fmla="*/ 2147483646 w 6362"/>
                  <a:gd name="T47" fmla="*/ 2147483646 h 4573"/>
                  <a:gd name="T48" fmla="*/ 2147483646 w 6362"/>
                  <a:gd name="T49" fmla="*/ 2147483646 h 4573"/>
                  <a:gd name="T50" fmla="*/ 2147483646 w 6362"/>
                  <a:gd name="T51" fmla="*/ 2147483646 h 4573"/>
                  <a:gd name="T52" fmla="*/ 2147483646 w 6362"/>
                  <a:gd name="T53" fmla="*/ 2147483646 h 4573"/>
                  <a:gd name="T54" fmla="*/ 2147483646 w 6362"/>
                  <a:gd name="T55" fmla="*/ 2147483646 h 4573"/>
                  <a:gd name="T56" fmla="*/ 2147483646 w 6362"/>
                  <a:gd name="T57" fmla="*/ 2147483646 h 4573"/>
                  <a:gd name="T58" fmla="*/ 2147483646 w 6362"/>
                  <a:gd name="T59" fmla="*/ 2147483646 h 4573"/>
                  <a:gd name="T60" fmla="*/ 2147483646 w 6362"/>
                  <a:gd name="T61" fmla="*/ 2147483646 h 4573"/>
                  <a:gd name="T62" fmla="*/ 2147483646 w 6362"/>
                  <a:gd name="T63" fmla="*/ 2147483646 h 4573"/>
                  <a:gd name="T64" fmla="*/ 2147483646 w 6362"/>
                  <a:gd name="T65" fmla="*/ 2147483646 h 4573"/>
                  <a:gd name="T66" fmla="*/ 2147483646 w 6362"/>
                  <a:gd name="T67" fmla="*/ 2147483646 h 4573"/>
                  <a:gd name="T68" fmla="*/ 2147483646 w 6362"/>
                  <a:gd name="T69" fmla="*/ 2147483646 h 4573"/>
                  <a:gd name="T70" fmla="*/ 2147483646 w 6362"/>
                  <a:gd name="T71" fmla="*/ 2147483646 h 4573"/>
                  <a:gd name="T72" fmla="*/ 2147483646 w 6362"/>
                  <a:gd name="T73" fmla="*/ 2147483646 h 4573"/>
                  <a:gd name="T74" fmla="*/ 2147483646 w 6362"/>
                  <a:gd name="T75" fmla="*/ 2147483646 h 4573"/>
                  <a:gd name="T76" fmla="*/ 2147483646 w 6362"/>
                  <a:gd name="T77" fmla="*/ 2147483646 h 4573"/>
                  <a:gd name="T78" fmla="*/ 2147483646 w 6362"/>
                  <a:gd name="T79" fmla="*/ 2147483646 h 4573"/>
                  <a:gd name="T80" fmla="*/ 2147483646 w 6362"/>
                  <a:gd name="T81" fmla="*/ 2147483646 h 4573"/>
                  <a:gd name="T82" fmla="*/ 2147483646 w 6362"/>
                  <a:gd name="T83" fmla="*/ 2147483646 h 4573"/>
                  <a:gd name="T84" fmla="*/ 2147483646 w 6362"/>
                  <a:gd name="T85" fmla="*/ 2147483646 h 4573"/>
                  <a:gd name="T86" fmla="*/ 2147483646 w 6362"/>
                  <a:gd name="T87" fmla="*/ 2147483646 h 4573"/>
                  <a:gd name="T88" fmla="*/ 2147483646 w 6362"/>
                  <a:gd name="T89" fmla="*/ 2147483646 h 4573"/>
                  <a:gd name="T90" fmla="*/ 2147483646 w 6362"/>
                  <a:gd name="T91" fmla="*/ 2147483646 h 4573"/>
                  <a:gd name="T92" fmla="*/ 2147483646 w 6362"/>
                  <a:gd name="T93" fmla="*/ 2147483646 h 4573"/>
                  <a:gd name="T94" fmla="*/ 2147483646 w 6362"/>
                  <a:gd name="T95" fmla="*/ 2147483646 h 4573"/>
                  <a:gd name="T96" fmla="*/ 2147483646 w 6362"/>
                  <a:gd name="T97" fmla="*/ 2147483646 h 4573"/>
                  <a:gd name="T98" fmla="*/ 2147483646 w 6362"/>
                  <a:gd name="T99" fmla="*/ 2147483646 h 4573"/>
                  <a:gd name="T100" fmla="*/ 2147483646 w 6362"/>
                  <a:gd name="T101" fmla="*/ 2147483646 h 4573"/>
                  <a:gd name="T102" fmla="*/ 2147483646 w 6362"/>
                  <a:gd name="T103" fmla="*/ 2147483646 h 4573"/>
                  <a:gd name="T104" fmla="*/ 2147483646 w 6362"/>
                  <a:gd name="T105" fmla="*/ 2147483646 h 4573"/>
                  <a:gd name="T106" fmla="*/ 2147483646 w 6362"/>
                  <a:gd name="T107" fmla="*/ 2147483646 h 4573"/>
                  <a:gd name="T108" fmla="*/ 2147483646 w 6362"/>
                  <a:gd name="T109" fmla="*/ 2147483646 h 4573"/>
                  <a:gd name="T110" fmla="*/ 2147483646 w 6362"/>
                  <a:gd name="T111" fmla="*/ 2147483646 h 4573"/>
                  <a:gd name="T112" fmla="*/ 2147483646 w 6362"/>
                  <a:gd name="T113" fmla="*/ 2147483646 h 4573"/>
                  <a:gd name="T114" fmla="*/ 2147483646 w 6362"/>
                  <a:gd name="T115" fmla="*/ 2147483646 h 4573"/>
                  <a:gd name="T116" fmla="*/ 2147483646 w 6362"/>
                  <a:gd name="T117" fmla="*/ 2147483646 h 4573"/>
                  <a:gd name="T118" fmla="*/ 2147483646 w 6362"/>
                  <a:gd name="T119" fmla="*/ 2147483646 h 4573"/>
                  <a:gd name="T120" fmla="*/ 2147483646 w 6362"/>
                  <a:gd name="T121" fmla="*/ 2147483646 h 4573"/>
                  <a:gd name="T122" fmla="*/ 2147483646 w 6362"/>
                  <a:gd name="T123" fmla="*/ 2147483646 h 4573"/>
                  <a:gd name="T124" fmla="*/ 2147483646 w 6362"/>
                  <a:gd name="T125" fmla="*/ 2147483646 h 4573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0" t="0" r="r" b="b"/>
                <a:pathLst>
                  <a:path w="6362" h="4573">
                    <a:moveTo>
                      <a:pt x="6361" y="1677"/>
                    </a:moveTo>
                    <a:lnTo>
                      <a:pt x="6361" y="1658"/>
                    </a:lnTo>
                    <a:lnTo>
                      <a:pt x="6343" y="1638"/>
                    </a:lnTo>
                    <a:lnTo>
                      <a:pt x="6304" y="1619"/>
                    </a:lnTo>
                    <a:lnTo>
                      <a:pt x="6304" y="1600"/>
                    </a:lnTo>
                    <a:lnTo>
                      <a:pt x="6324" y="1582"/>
                    </a:lnTo>
                    <a:lnTo>
                      <a:pt x="6343" y="1582"/>
                    </a:lnTo>
                    <a:lnTo>
                      <a:pt x="6343" y="1562"/>
                    </a:lnTo>
                    <a:lnTo>
                      <a:pt x="6324" y="1543"/>
                    </a:lnTo>
                    <a:lnTo>
                      <a:pt x="6285" y="1505"/>
                    </a:lnTo>
                    <a:lnTo>
                      <a:pt x="6266" y="1486"/>
                    </a:lnTo>
                    <a:lnTo>
                      <a:pt x="6247" y="1486"/>
                    </a:lnTo>
                    <a:lnTo>
                      <a:pt x="6228" y="1467"/>
                    </a:lnTo>
                    <a:lnTo>
                      <a:pt x="6228" y="1448"/>
                    </a:lnTo>
                    <a:lnTo>
                      <a:pt x="6247" y="1410"/>
                    </a:lnTo>
                    <a:lnTo>
                      <a:pt x="6228" y="1391"/>
                    </a:lnTo>
                    <a:lnTo>
                      <a:pt x="6171" y="1410"/>
                    </a:lnTo>
                    <a:lnTo>
                      <a:pt x="6152" y="1429"/>
                    </a:lnTo>
                    <a:lnTo>
                      <a:pt x="6133" y="1429"/>
                    </a:lnTo>
                    <a:lnTo>
                      <a:pt x="6114" y="1410"/>
                    </a:lnTo>
                    <a:lnTo>
                      <a:pt x="6095" y="1410"/>
                    </a:lnTo>
                    <a:lnTo>
                      <a:pt x="6076" y="1448"/>
                    </a:lnTo>
                    <a:lnTo>
                      <a:pt x="6076" y="1467"/>
                    </a:lnTo>
                    <a:lnTo>
                      <a:pt x="6076" y="1524"/>
                    </a:lnTo>
                    <a:lnTo>
                      <a:pt x="6038" y="1600"/>
                    </a:lnTo>
                    <a:lnTo>
                      <a:pt x="5980" y="1658"/>
                    </a:lnTo>
                    <a:lnTo>
                      <a:pt x="5943" y="1658"/>
                    </a:lnTo>
                    <a:lnTo>
                      <a:pt x="5923" y="1638"/>
                    </a:lnTo>
                    <a:lnTo>
                      <a:pt x="5885" y="1619"/>
                    </a:lnTo>
                    <a:lnTo>
                      <a:pt x="5866" y="1600"/>
                    </a:lnTo>
                    <a:lnTo>
                      <a:pt x="5866" y="1582"/>
                    </a:lnTo>
                    <a:lnTo>
                      <a:pt x="5847" y="1562"/>
                    </a:lnTo>
                    <a:lnTo>
                      <a:pt x="5847" y="1543"/>
                    </a:lnTo>
                    <a:lnTo>
                      <a:pt x="5809" y="1524"/>
                    </a:lnTo>
                    <a:lnTo>
                      <a:pt x="5790" y="1524"/>
                    </a:lnTo>
                    <a:lnTo>
                      <a:pt x="5752" y="1562"/>
                    </a:lnTo>
                    <a:lnTo>
                      <a:pt x="5733" y="1562"/>
                    </a:lnTo>
                    <a:lnTo>
                      <a:pt x="5695" y="1543"/>
                    </a:lnTo>
                    <a:lnTo>
                      <a:pt x="5676" y="1543"/>
                    </a:lnTo>
                    <a:lnTo>
                      <a:pt x="5657" y="1543"/>
                    </a:lnTo>
                    <a:lnTo>
                      <a:pt x="5657" y="1582"/>
                    </a:lnTo>
                    <a:lnTo>
                      <a:pt x="5657" y="1600"/>
                    </a:lnTo>
                    <a:lnTo>
                      <a:pt x="5638" y="1600"/>
                    </a:lnTo>
                    <a:lnTo>
                      <a:pt x="5599" y="1600"/>
                    </a:lnTo>
                    <a:lnTo>
                      <a:pt x="5599" y="1582"/>
                    </a:lnTo>
                    <a:lnTo>
                      <a:pt x="5562" y="1582"/>
                    </a:lnTo>
                    <a:lnTo>
                      <a:pt x="5542" y="1582"/>
                    </a:lnTo>
                    <a:lnTo>
                      <a:pt x="5523" y="1600"/>
                    </a:lnTo>
                    <a:lnTo>
                      <a:pt x="5504" y="1619"/>
                    </a:lnTo>
                    <a:lnTo>
                      <a:pt x="5447" y="1638"/>
                    </a:lnTo>
                    <a:lnTo>
                      <a:pt x="5409" y="1638"/>
                    </a:lnTo>
                    <a:lnTo>
                      <a:pt x="5314" y="1582"/>
                    </a:lnTo>
                    <a:lnTo>
                      <a:pt x="5276" y="1562"/>
                    </a:lnTo>
                    <a:lnTo>
                      <a:pt x="5237" y="1582"/>
                    </a:lnTo>
                    <a:lnTo>
                      <a:pt x="5181" y="1582"/>
                    </a:lnTo>
                    <a:lnTo>
                      <a:pt x="5161" y="1600"/>
                    </a:lnTo>
                    <a:lnTo>
                      <a:pt x="5142" y="1619"/>
                    </a:lnTo>
                    <a:lnTo>
                      <a:pt x="5123" y="1677"/>
                    </a:lnTo>
                    <a:lnTo>
                      <a:pt x="5105" y="1696"/>
                    </a:lnTo>
                    <a:lnTo>
                      <a:pt x="5085" y="1696"/>
                    </a:lnTo>
                    <a:lnTo>
                      <a:pt x="5028" y="1658"/>
                    </a:lnTo>
                    <a:lnTo>
                      <a:pt x="5009" y="1658"/>
                    </a:lnTo>
                    <a:lnTo>
                      <a:pt x="5009" y="1638"/>
                    </a:lnTo>
                    <a:lnTo>
                      <a:pt x="4990" y="1619"/>
                    </a:lnTo>
                    <a:lnTo>
                      <a:pt x="4971" y="1600"/>
                    </a:lnTo>
                    <a:lnTo>
                      <a:pt x="4933" y="1619"/>
                    </a:lnTo>
                    <a:lnTo>
                      <a:pt x="4876" y="1619"/>
                    </a:lnTo>
                    <a:lnTo>
                      <a:pt x="4838" y="1600"/>
                    </a:lnTo>
                    <a:lnTo>
                      <a:pt x="4800" y="1562"/>
                    </a:lnTo>
                    <a:lnTo>
                      <a:pt x="4780" y="1524"/>
                    </a:lnTo>
                    <a:lnTo>
                      <a:pt x="4761" y="1467"/>
                    </a:lnTo>
                    <a:lnTo>
                      <a:pt x="4761" y="1410"/>
                    </a:lnTo>
                    <a:lnTo>
                      <a:pt x="4761" y="1372"/>
                    </a:lnTo>
                    <a:lnTo>
                      <a:pt x="4742" y="1353"/>
                    </a:lnTo>
                    <a:lnTo>
                      <a:pt x="4724" y="1372"/>
                    </a:lnTo>
                    <a:lnTo>
                      <a:pt x="4685" y="1410"/>
                    </a:lnTo>
                    <a:lnTo>
                      <a:pt x="4666" y="1429"/>
                    </a:lnTo>
                    <a:lnTo>
                      <a:pt x="4609" y="1448"/>
                    </a:lnTo>
                    <a:lnTo>
                      <a:pt x="4571" y="1448"/>
                    </a:lnTo>
                    <a:lnTo>
                      <a:pt x="4533" y="1467"/>
                    </a:lnTo>
                    <a:lnTo>
                      <a:pt x="4533" y="1505"/>
                    </a:lnTo>
                    <a:lnTo>
                      <a:pt x="4495" y="1543"/>
                    </a:lnTo>
                    <a:lnTo>
                      <a:pt x="4475" y="1562"/>
                    </a:lnTo>
                    <a:lnTo>
                      <a:pt x="4438" y="1562"/>
                    </a:lnTo>
                    <a:lnTo>
                      <a:pt x="4419" y="1562"/>
                    </a:lnTo>
                    <a:lnTo>
                      <a:pt x="4380" y="1543"/>
                    </a:lnTo>
                    <a:lnTo>
                      <a:pt x="4362" y="1543"/>
                    </a:lnTo>
                    <a:lnTo>
                      <a:pt x="4362" y="1562"/>
                    </a:lnTo>
                    <a:lnTo>
                      <a:pt x="4343" y="1582"/>
                    </a:lnTo>
                    <a:lnTo>
                      <a:pt x="4323" y="1582"/>
                    </a:lnTo>
                    <a:lnTo>
                      <a:pt x="4304" y="1582"/>
                    </a:lnTo>
                    <a:lnTo>
                      <a:pt x="4228" y="1524"/>
                    </a:lnTo>
                    <a:lnTo>
                      <a:pt x="4133" y="1486"/>
                    </a:lnTo>
                    <a:lnTo>
                      <a:pt x="4114" y="1467"/>
                    </a:lnTo>
                    <a:lnTo>
                      <a:pt x="4095" y="1448"/>
                    </a:lnTo>
                    <a:lnTo>
                      <a:pt x="4076" y="1448"/>
                    </a:lnTo>
                    <a:lnTo>
                      <a:pt x="4057" y="1429"/>
                    </a:lnTo>
                    <a:lnTo>
                      <a:pt x="4018" y="1429"/>
                    </a:lnTo>
                    <a:lnTo>
                      <a:pt x="3981" y="1410"/>
                    </a:lnTo>
                    <a:lnTo>
                      <a:pt x="3904" y="1372"/>
                    </a:lnTo>
                    <a:lnTo>
                      <a:pt x="3866" y="1353"/>
                    </a:lnTo>
                    <a:lnTo>
                      <a:pt x="3828" y="1353"/>
                    </a:lnTo>
                    <a:lnTo>
                      <a:pt x="3809" y="1334"/>
                    </a:lnTo>
                    <a:lnTo>
                      <a:pt x="3809" y="1315"/>
                    </a:lnTo>
                    <a:lnTo>
                      <a:pt x="3790" y="1315"/>
                    </a:lnTo>
                    <a:lnTo>
                      <a:pt x="3752" y="1315"/>
                    </a:lnTo>
                    <a:lnTo>
                      <a:pt x="3714" y="1334"/>
                    </a:lnTo>
                    <a:lnTo>
                      <a:pt x="3676" y="1353"/>
                    </a:lnTo>
                    <a:lnTo>
                      <a:pt x="3657" y="1353"/>
                    </a:lnTo>
                    <a:lnTo>
                      <a:pt x="3657" y="1334"/>
                    </a:lnTo>
                    <a:lnTo>
                      <a:pt x="3637" y="1334"/>
                    </a:lnTo>
                    <a:lnTo>
                      <a:pt x="3618" y="1315"/>
                    </a:lnTo>
                    <a:lnTo>
                      <a:pt x="3600" y="1315"/>
                    </a:lnTo>
                    <a:lnTo>
                      <a:pt x="3581" y="1334"/>
                    </a:lnTo>
                    <a:lnTo>
                      <a:pt x="3561" y="1315"/>
                    </a:lnTo>
                    <a:lnTo>
                      <a:pt x="3466" y="1257"/>
                    </a:lnTo>
                    <a:lnTo>
                      <a:pt x="3428" y="1238"/>
                    </a:lnTo>
                    <a:lnTo>
                      <a:pt x="3390" y="1257"/>
                    </a:lnTo>
                    <a:lnTo>
                      <a:pt x="3352" y="1257"/>
                    </a:lnTo>
                    <a:lnTo>
                      <a:pt x="3333" y="1277"/>
                    </a:lnTo>
                    <a:lnTo>
                      <a:pt x="3256" y="1353"/>
                    </a:lnTo>
                    <a:lnTo>
                      <a:pt x="3219" y="1372"/>
                    </a:lnTo>
                    <a:lnTo>
                      <a:pt x="3200" y="1372"/>
                    </a:lnTo>
                    <a:lnTo>
                      <a:pt x="3180" y="1353"/>
                    </a:lnTo>
                    <a:lnTo>
                      <a:pt x="3180" y="1334"/>
                    </a:lnTo>
                    <a:lnTo>
                      <a:pt x="3180" y="1315"/>
                    </a:lnTo>
                    <a:lnTo>
                      <a:pt x="3161" y="1315"/>
                    </a:lnTo>
                    <a:lnTo>
                      <a:pt x="3142" y="1334"/>
                    </a:lnTo>
                    <a:lnTo>
                      <a:pt x="3066" y="1277"/>
                    </a:lnTo>
                    <a:lnTo>
                      <a:pt x="3047" y="1257"/>
                    </a:lnTo>
                    <a:lnTo>
                      <a:pt x="3047" y="1201"/>
                    </a:lnTo>
                    <a:lnTo>
                      <a:pt x="3047" y="1086"/>
                    </a:lnTo>
                    <a:lnTo>
                      <a:pt x="3047" y="1048"/>
                    </a:lnTo>
                    <a:lnTo>
                      <a:pt x="3028" y="1029"/>
                    </a:lnTo>
                    <a:lnTo>
                      <a:pt x="2914" y="972"/>
                    </a:lnTo>
                    <a:lnTo>
                      <a:pt x="2914" y="953"/>
                    </a:lnTo>
                    <a:lnTo>
                      <a:pt x="2799" y="1010"/>
                    </a:lnTo>
                    <a:lnTo>
                      <a:pt x="2743" y="1029"/>
                    </a:lnTo>
                    <a:lnTo>
                      <a:pt x="2704" y="1048"/>
                    </a:lnTo>
                    <a:lnTo>
                      <a:pt x="2685" y="1067"/>
                    </a:lnTo>
                    <a:lnTo>
                      <a:pt x="2647" y="1048"/>
                    </a:lnTo>
                    <a:lnTo>
                      <a:pt x="2628" y="1048"/>
                    </a:lnTo>
                    <a:lnTo>
                      <a:pt x="2609" y="1067"/>
                    </a:lnTo>
                    <a:lnTo>
                      <a:pt x="2590" y="1105"/>
                    </a:lnTo>
                    <a:lnTo>
                      <a:pt x="2571" y="1105"/>
                    </a:lnTo>
                    <a:lnTo>
                      <a:pt x="2533" y="1124"/>
                    </a:lnTo>
                    <a:lnTo>
                      <a:pt x="2514" y="1124"/>
                    </a:lnTo>
                    <a:lnTo>
                      <a:pt x="2399" y="1105"/>
                    </a:lnTo>
                    <a:lnTo>
                      <a:pt x="2362" y="1067"/>
                    </a:lnTo>
                    <a:lnTo>
                      <a:pt x="2362" y="1010"/>
                    </a:lnTo>
                    <a:lnTo>
                      <a:pt x="2342" y="972"/>
                    </a:lnTo>
                    <a:lnTo>
                      <a:pt x="2304" y="953"/>
                    </a:lnTo>
                    <a:lnTo>
                      <a:pt x="2266" y="953"/>
                    </a:lnTo>
                    <a:lnTo>
                      <a:pt x="2190" y="972"/>
                    </a:lnTo>
                    <a:lnTo>
                      <a:pt x="2171" y="972"/>
                    </a:lnTo>
                    <a:lnTo>
                      <a:pt x="2171" y="953"/>
                    </a:lnTo>
                    <a:lnTo>
                      <a:pt x="2171" y="934"/>
                    </a:lnTo>
                    <a:lnTo>
                      <a:pt x="2133" y="915"/>
                    </a:lnTo>
                    <a:lnTo>
                      <a:pt x="2114" y="915"/>
                    </a:lnTo>
                    <a:lnTo>
                      <a:pt x="2076" y="896"/>
                    </a:lnTo>
                    <a:lnTo>
                      <a:pt x="2076" y="876"/>
                    </a:lnTo>
                    <a:lnTo>
                      <a:pt x="2057" y="839"/>
                    </a:lnTo>
                    <a:lnTo>
                      <a:pt x="2037" y="820"/>
                    </a:lnTo>
                    <a:lnTo>
                      <a:pt x="2018" y="800"/>
                    </a:lnTo>
                    <a:lnTo>
                      <a:pt x="1942" y="781"/>
                    </a:lnTo>
                    <a:lnTo>
                      <a:pt x="1923" y="762"/>
                    </a:lnTo>
                    <a:lnTo>
                      <a:pt x="1904" y="743"/>
                    </a:lnTo>
                    <a:lnTo>
                      <a:pt x="1885" y="724"/>
                    </a:lnTo>
                    <a:lnTo>
                      <a:pt x="1866" y="743"/>
                    </a:lnTo>
                    <a:lnTo>
                      <a:pt x="1847" y="762"/>
                    </a:lnTo>
                    <a:lnTo>
                      <a:pt x="1828" y="762"/>
                    </a:lnTo>
                    <a:lnTo>
                      <a:pt x="1676" y="705"/>
                    </a:lnTo>
                    <a:lnTo>
                      <a:pt x="1656" y="705"/>
                    </a:lnTo>
                    <a:lnTo>
                      <a:pt x="1656" y="667"/>
                    </a:lnTo>
                    <a:lnTo>
                      <a:pt x="1676" y="629"/>
                    </a:lnTo>
                    <a:lnTo>
                      <a:pt x="1695" y="610"/>
                    </a:lnTo>
                    <a:lnTo>
                      <a:pt x="1695" y="572"/>
                    </a:lnTo>
                    <a:lnTo>
                      <a:pt x="1714" y="515"/>
                    </a:lnTo>
                    <a:lnTo>
                      <a:pt x="1695" y="458"/>
                    </a:lnTo>
                    <a:lnTo>
                      <a:pt x="1695" y="400"/>
                    </a:lnTo>
                    <a:lnTo>
                      <a:pt x="1676" y="363"/>
                    </a:lnTo>
                    <a:lnTo>
                      <a:pt x="1637" y="305"/>
                    </a:lnTo>
                    <a:lnTo>
                      <a:pt x="1600" y="286"/>
                    </a:lnTo>
                    <a:lnTo>
                      <a:pt x="1238" y="210"/>
                    </a:lnTo>
                    <a:lnTo>
                      <a:pt x="1199" y="191"/>
                    </a:lnTo>
                    <a:lnTo>
                      <a:pt x="1180" y="153"/>
                    </a:lnTo>
                    <a:lnTo>
                      <a:pt x="1161" y="134"/>
                    </a:lnTo>
                    <a:lnTo>
                      <a:pt x="1142" y="114"/>
                    </a:lnTo>
                    <a:lnTo>
                      <a:pt x="1104" y="134"/>
                    </a:lnTo>
                    <a:lnTo>
                      <a:pt x="1104" y="114"/>
                    </a:lnTo>
                    <a:lnTo>
                      <a:pt x="1085" y="77"/>
                    </a:lnTo>
                    <a:lnTo>
                      <a:pt x="1066" y="77"/>
                    </a:lnTo>
                    <a:lnTo>
                      <a:pt x="1047" y="58"/>
                    </a:lnTo>
                    <a:lnTo>
                      <a:pt x="1028" y="58"/>
                    </a:lnTo>
                    <a:lnTo>
                      <a:pt x="1009" y="38"/>
                    </a:lnTo>
                    <a:lnTo>
                      <a:pt x="1009" y="19"/>
                    </a:lnTo>
                    <a:lnTo>
                      <a:pt x="990" y="0"/>
                    </a:lnTo>
                    <a:lnTo>
                      <a:pt x="971" y="19"/>
                    </a:lnTo>
                    <a:lnTo>
                      <a:pt x="894" y="96"/>
                    </a:lnTo>
                    <a:lnTo>
                      <a:pt x="876" y="114"/>
                    </a:lnTo>
                    <a:lnTo>
                      <a:pt x="838" y="114"/>
                    </a:lnTo>
                    <a:lnTo>
                      <a:pt x="780" y="114"/>
                    </a:lnTo>
                    <a:lnTo>
                      <a:pt x="762" y="96"/>
                    </a:lnTo>
                    <a:lnTo>
                      <a:pt x="742" y="114"/>
                    </a:lnTo>
                    <a:lnTo>
                      <a:pt x="666" y="114"/>
                    </a:lnTo>
                    <a:lnTo>
                      <a:pt x="647" y="134"/>
                    </a:lnTo>
                    <a:lnTo>
                      <a:pt x="666" y="153"/>
                    </a:lnTo>
                    <a:lnTo>
                      <a:pt x="704" y="191"/>
                    </a:lnTo>
                    <a:lnTo>
                      <a:pt x="704" y="210"/>
                    </a:lnTo>
                    <a:lnTo>
                      <a:pt x="704" y="229"/>
                    </a:lnTo>
                    <a:lnTo>
                      <a:pt x="685" y="229"/>
                    </a:lnTo>
                    <a:lnTo>
                      <a:pt x="685" y="248"/>
                    </a:lnTo>
                    <a:lnTo>
                      <a:pt x="666" y="248"/>
                    </a:lnTo>
                    <a:lnTo>
                      <a:pt x="666" y="267"/>
                    </a:lnTo>
                    <a:lnTo>
                      <a:pt x="666" y="286"/>
                    </a:lnTo>
                    <a:lnTo>
                      <a:pt x="704" y="286"/>
                    </a:lnTo>
                    <a:lnTo>
                      <a:pt x="723" y="286"/>
                    </a:lnTo>
                    <a:lnTo>
                      <a:pt x="723" y="305"/>
                    </a:lnTo>
                    <a:lnTo>
                      <a:pt x="723" y="343"/>
                    </a:lnTo>
                    <a:lnTo>
                      <a:pt x="723" y="363"/>
                    </a:lnTo>
                    <a:lnTo>
                      <a:pt x="742" y="381"/>
                    </a:lnTo>
                    <a:lnTo>
                      <a:pt x="762" y="400"/>
                    </a:lnTo>
                    <a:lnTo>
                      <a:pt x="780" y="400"/>
                    </a:lnTo>
                    <a:lnTo>
                      <a:pt x="780" y="439"/>
                    </a:lnTo>
                    <a:lnTo>
                      <a:pt x="780" y="458"/>
                    </a:lnTo>
                    <a:lnTo>
                      <a:pt x="780" y="477"/>
                    </a:lnTo>
                    <a:lnTo>
                      <a:pt x="780" y="515"/>
                    </a:lnTo>
                    <a:lnTo>
                      <a:pt x="780" y="534"/>
                    </a:lnTo>
                    <a:lnTo>
                      <a:pt x="799" y="553"/>
                    </a:lnTo>
                    <a:lnTo>
                      <a:pt x="818" y="572"/>
                    </a:lnTo>
                    <a:lnTo>
                      <a:pt x="838" y="572"/>
                    </a:lnTo>
                    <a:lnTo>
                      <a:pt x="857" y="629"/>
                    </a:lnTo>
                    <a:lnTo>
                      <a:pt x="876" y="648"/>
                    </a:lnTo>
                    <a:lnTo>
                      <a:pt x="894" y="667"/>
                    </a:lnTo>
                    <a:lnTo>
                      <a:pt x="894" y="686"/>
                    </a:lnTo>
                    <a:lnTo>
                      <a:pt x="894" y="705"/>
                    </a:lnTo>
                    <a:lnTo>
                      <a:pt x="894" y="743"/>
                    </a:lnTo>
                    <a:lnTo>
                      <a:pt x="933" y="839"/>
                    </a:lnTo>
                    <a:lnTo>
                      <a:pt x="952" y="857"/>
                    </a:lnTo>
                    <a:lnTo>
                      <a:pt x="971" y="876"/>
                    </a:lnTo>
                    <a:lnTo>
                      <a:pt x="990" y="876"/>
                    </a:lnTo>
                    <a:lnTo>
                      <a:pt x="1009" y="896"/>
                    </a:lnTo>
                    <a:lnTo>
                      <a:pt x="1028" y="896"/>
                    </a:lnTo>
                    <a:lnTo>
                      <a:pt x="1047" y="934"/>
                    </a:lnTo>
                    <a:lnTo>
                      <a:pt x="1066" y="934"/>
                    </a:lnTo>
                    <a:lnTo>
                      <a:pt x="1066" y="915"/>
                    </a:lnTo>
                    <a:lnTo>
                      <a:pt x="1085" y="915"/>
                    </a:lnTo>
                    <a:lnTo>
                      <a:pt x="1104" y="896"/>
                    </a:lnTo>
                    <a:lnTo>
                      <a:pt x="1123" y="896"/>
                    </a:lnTo>
                    <a:lnTo>
                      <a:pt x="1142" y="896"/>
                    </a:lnTo>
                    <a:lnTo>
                      <a:pt x="1142" y="915"/>
                    </a:lnTo>
                    <a:lnTo>
                      <a:pt x="1161" y="915"/>
                    </a:lnTo>
                    <a:lnTo>
                      <a:pt x="1161" y="934"/>
                    </a:lnTo>
                    <a:lnTo>
                      <a:pt x="1180" y="953"/>
                    </a:lnTo>
                    <a:lnTo>
                      <a:pt x="1180" y="991"/>
                    </a:lnTo>
                    <a:lnTo>
                      <a:pt x="1180" y="1010"/>
                    </a:lnTo>
                    <a:lnTo>
                      <a:pt x="1161" y="1086"/>
                    </a:lnTo>
                    <a:lnTo>
                      <a:pt x="1180" y="1086"/>
                    </a:lnTo>
                    <a:lnTo>
                      <a:pt x="1180" y="1105"/>
                    </a:lnTo>
                    <a:lnTo>
                      <a:pt x="1199" y="1105"/>
                    </a:lnTo>
                    <a:lnTo>
                      <a:pt x="1219" y="1105"/>
                    </a:lnTo>
                    <a:lnTo>
                      <a:pt x="1238" y="1105"/>
                    </a:lnTo>
                    <a:lnTo>
                      <a:pt x="1256" y="1124"/>
                    </a:lnTo>
                    <a:lnTo>
                      <a:pt x="1352" y="1220"/>
                    </a:lnTo>
                    <a:lnTo>
                      <a:pt x="1371" y="1238"/>
                    </a:lnTo>
                    <a:lnTo>
                      <a:pt x="1371" y="1257"/>
                    </a:lnTo>
                    <a:lnTo>
                      <a:pt x="1352" y="1257"/>
                    </a:lnTo>
                    <a:lnTo>
                      <a:pt x="1161" y="1257"/>
                    </a:lnTo>
                    <a:lnTo>
                      <a:pt x="1104" y="1257"/>
                    </a:lnTo>
                    <a:lnTo>
                      <a:pt x="1066" y="1238"/>
                    </a:lnTo>
                    <a:lnTo>
                      <a:pt x="1047" y="1257"/>
                    </a:lnTo>
                    <a:lnTo>
                      <a:pt x="990" y="1257"/>
                    </a:lnTo>
                    <a:lnTo>
                      <a:pt x="971" y="1257"/>
                    </a:lnTo>
                    <a:lnTo>
                      <a:pt x="971" y="1277"/>
                    </a:lnTo>
                    <a:lnTo>
                      <a:pt x="971" y="1296"/>
                    </a:lnTo>
                    <a:lnTo>
                      <a:pt x="952" y="1334"/>
                    </a:lnTo>
                    <a:lnTo>
                      <a:pt x="952" y="1353"/>
                    </a:lnTo>
                    <a:lnTo>
                      <a:pt x="933" y="1372"/>
                    </a:lnTo>
                    <a:lnTo>
                      <a:pt x="914" y="1391"/>
                    </a:lnTo>
                    <a:lnTo>
                      <a:pt x="857" y="1391"/>
                    </a:lnTo>
                    <a:lnTo>
                      <a:pt x="857" y="1410"/>
                    </a:lnTo>
                    <a:lnTo>
                      <a:pt x="838" y="1410"/>
                    </a:lnTo>
                    <a:lnTo>
                      <a:pt x="818" y="1429"/>
                    </a:lnTo>
                    <a:lnTo>
                      <a:pt x="818" y="1448"/>
                    </a:lnTo>
                    <a:lnTo>
                      <a:pt x="799" y="1429"/>
                    </a:lnTo>
                    <a:lnTo>
                      <a:pt x="799" y="1410"/>
                    </a:lnTo>
                    <a:lnTo>
                      <a:pt x="799" y="1391"/>
                    </a:lnTo>
                    <a:lnTo>
                      <a:pt x="780" y="1391"/>
                    </a:lnTo>
                    <a:lnTo>
                      <a:pt x="762" y="1410"/>
                    </a:lnTo>
                    <a:lnTo>
                      <a:pt x="762" y="1429"/>
                    </a:lnTo>
                    <a:lnTo>
                      <a:pt x="762" y="1467"/>
                    </a:lnTo>
                    <a:lnTo>
                      <a:pt x="762" y="1486"/>
                    </a:lnTo>
                    <a:lnTo>
                      <a:pt x="762" y="1505"/>
                    </a:lnTo>
                    <a:lnTo>
                      <a:pt x="762" y="1524"/>
                    </a:lnTo>
                    <a:lnTo>
                      <a:pt x="780" y="1524"/>
                    </a:lnTo>
                    <a:lnTo>
                      <a:pt x="799" y="1524"/>
                    </a:lnTo>
                    <a:lnTo>
                      <a:pt x="818" y="1543"/>
                    </a:lnTo>
                    <a:lnTo>
                      <a:pt x="838" y="1524"/>
                    </a:lnTo>
                    <a:lnTo>
                      <a:pt x="857" y="1524"/>
                    </a:lnTo>
                    <a:lnTo>
                      <a:pt x="876" y="1505"/>
                    </a:lnTo>
                    <a:lnTo>
                      <a:pt x="894" y="1505"/>
                    </a:lnTo>
                    <a:lnTo>
                      <a:pt x="914" y="1524"/>
                    </a:lnTo>
                    <a:lnTo>
                      <a:pt x="952" y="1562"/>
                    </a:lnTo>
                    <a:lnTo>
                      <a:pt x="971" y="1582"/>
                    </a:lnTo>
                    <a:lnTo>
                      <a:pt x="990" y="1582"/>
                    </a:lnTo>
                    <a:lnTo>
                      <a:pt x="1085" y="1600"/>
                    </a:lnTo>
                    <a:lnTo>
                      <a:pt x="1104" y="1600"/>
                    </a:lnTo>
                    <a:lnTo>
                      <a:pt x="1104" y="1619"/>
                    </a:lnTo>
                    <a:lnTo>
                      <a:pt x="1104" y="1638"/>
                    </a:lnTo>
                    <a:lnTo>
                      <a:pt x="1085" y="1658"/>
                    </a:lnTo>
                    <a:lnTo>
                      <a:pt x="1066" y="1696"/>
                    </a:lnTo>
                    <a:lnTo>
                      <a:pt x="1066" y="1714"/>
                    </a:lnTo>
                    <a:lnTo>
                      <a:pt x="1085" y="1734"/>
                    </a:lnTo>
                    <a:lnTo>
                      <a:pt x="1104" y="1772"/>
                    </a:lnTo>
                    <a:lnTo>
                      <a:pt x="1085" y="1791"/>
                    </a:lnTo>
                    <a:lnTo>
                      <a:pt x="1047" y="1791"/>
                    </a:lnTo>
                    <a:lnTo>
                      <a:pt x="1028" y="1772"/>
                    </a:lnTo>
                    <a:lnTo>
                      <a:pt x="1009" y="1772"/>
                    </a:lnTo>
                    <a:lnTo>
                      <a:pt x="1009" y="1791"/>
                    </a:lnTo>
                    <a:lnTo>
                      <a:pt x="990" y="1810"/>
                    </a:lnTo>
                    <a:lnTo>
                      <a:pt x="971" y="1810"/>
                    </a:lnTo>
                    <a:lnTo>
                      <a:pt x="894" y="1810"/>
                    </a:lnTo>
                    <a:lnTo>
                      <a:pt x="876" y="1829"/>
                    </a:lnTo>
                    <a:lnTo>
                      <a:pt x="857" y="1829"/>
                    </a:lnTo>
                    <a:lnTo>
                      <a:pt x="857" y="1848"/>
                    </a:lnTo>
                    <a:lnTo>
                      <a:pt x="838" y="1848"/>
                    </a:lnTo>
                    <a:lnTo>
                      <a:pt x="838" y="1867"/>
                    </a:lnTo>
                    <a:lnTo>
                      <a:pt x="838" y="1886"/>
                    </a:lnTo>
                    <a:lnTo>
                      <a:pt x="857" y="1905"/>
                    </a:lnTo>
                    <a:lnTo>
                      <a:pt x="894" y="1924"/>
                    </a:lnTo>
                    <a:lnTo>
                      <a:pt x="914" y="1943"/>
                    </a:lnTo>
                    <a:lnTo>
                      <a:pt x="952" y="2039"/>
                    </a:lnTo>
                    <a:lnTo>
                      <a:pt x="971" y="2058"/>
                    </a:lnTo>
                    <a:lnTo>
                      <a:pt x="990" y="2058"/>
                    </a:lnTo>
                    <a:lnTo>
                      <a:pt x="1009" y="2058"/>
                    </a:lnTo>
                    <a:lnTo>
                      <a:pt x="1028" y="2077"/>
                    </a:lnTo>
                    <a:lnTo>
                      <a:pt x="1047" y="2077"/>
                    </a:lnTo>
                    <a:lnTo>
                      <a:pt x="1047" y="2095"/>
                    </a:lnTo>
                    <a:lnTo>
                      <a:pt x="1066" y="2095"/>
                    </a:lnTo>
                    <a:lnTo>
                      <a:pt x="1085" y="2115"/>
                    </a:lnTo>
                    <a:lnTo>
                      <a:pt x="1085" y="2153"/>
                    </a:lnTo>
                    <a:lnTo>
                      <a:pt x="1104" y="2153"/>
                    </a:lnTo>
                    <a:lnTo>
                      <a:pt x="1123" y="2153"/>
                    </a:lnTo>
                    <a:lnTo>
                      <a:pt x="1123" y="2172"/>
                    </a:lnTo>
                    <a:lnTo>
                      <a:pt x="1142" y="2210"/>
                    </a:lnTo>
                    <a:lnTo>
                      <a:pt x="1142" y="2229"/>
                    </a:lnTo>
                    <a:lnTo>
                      <a:pt x="1161" y="2248"/>
                    </a:lnTo>
                    <a:lnTo>
                      <a:pt x="1180" y="2267"/>
                    </a:lnTo>
                    <a:lnTo>
                      <a:pt x="1199" y="2286"/>
                    </a:lnTo>
                    <a:lnTo>
                      <a:pt x="1219" y="2286"/>
                    </a:lnTo>
                    <a:lnTo>
                      <a:pt x="1238" y="2286"/>
                    </a:lnTo>
                    <a:lnTo>
                      <a:pt x="1295" y="2267"/>
                    </a:lnTo>
                    <a:lnTo>
                      <a:pt x="1333" y="2267"/>
                    </a:lnTo>
                    <a:lnTo>
                      <a:pt x="1352" y="2267"/>
                    </a:lnTo>
                    <a:lnTo>
                      <a:pt x="1371" y="2286"/>
                    </a:lnTo>
                    <a:lnTo>
                      <a:pt x="1390" y="2305"/>
                    </a:lnTo>
                    <a:lnTo>
                      <a:pt x="1390" y="2324"/>
                    </a:lnTo>
                    <a:lnTo>
                      <a:pt x="1390" y="2344"/>
                    </a:lnTo>
                    <a:lnTo>
                      <a:pt x="1447" y="2362"/>
                    </a:lnTo>
                    <a:lnTo>
                      <a:pt x="1466" y="2362"/>
                    </a:lnTo>
                    <a:lnTo>
                      <a:pt x="1504" y="2362"/>
                    </a:lnTo>
                    <a:lnTo>
                      <a:pt x="1523" y="2362"/>
                    </a:lnTo>
                    <a:lnTo>
                      <a:pt x="1542" y="2381"/>
                    </a:lnTo>
                    <a:lnTo>
                      <a:pt x="1637" y="2458"/>
                    </a:lnTo>
                    <a:lnTo>
                      <a:pt x="1637" y="2476"/>
                    </a:lnTo>
                    <a:lnTo>
                      <a:pt x="1637" y="2496"/>
                    </a:lnTo>
                    <a:lnTo>
                      <a:pt x="1637" y="2515"/>
                    </a:lnTo>
                    <a:lnTo>
                      <a:pt x="1637" y="2534"/>
                    </a:lnTo>
                    <a:lnTo>
                      <a:pt x="1619" y="2553"/>
                    </a:lnTo>
                    <a:lnTo>
                      <a:pt x="1561" y="2591"/>
                    </a:lnTo>
                    <a:lnTo>
                      <a:pt x="1542" y="2610"/>
                    </a:lnTo>
                    <a:lnTo>
                      <a:pt x="1523" y="2610"/>
                    </a:lnTo>
                    <a:lnTo>
                      <a:pt x="1504" y="2610"/>
                    </a:lnTo>
                    <a:lnTo>
                      <a:pt x="1485" y="2610"/>
                    </a:lnTo>
                    <a:lnTo>
                      <a:pt x="1466" y="2610"/>
                    </a:lnTo>
                    <a:lnTo>
                      <a:pt x="1447" y="2591"/>
                    </a:lnTo>
                    <a:lnTo>
                      <a:pt x="1428" y="2572"/>
                    </a:lnTo>
                    <a:lnTo>
                      <a:pt x="1390" y="2572"/>
                    </a:lnTo>
                    <a:lnTo>
                      <a:pt x="1352" y="2515"/>
                    </a:lnTo>
                    <a:lnTo>
                      <a:pt x="1333" y="2515"/>
                    </a:lnTo>
                    <a:lnTo>
                      <a:pt x="1314" y="2515"/>
                    </a:lnTo>
                    <a:lnTo>
                      <a:pt x="1295" y="2534"/>
                    </a:lnTo>
                    <a:lnTo>
                      <a:pt x="1275" y="2534"/>
                    </a:lnTo>
                    <a:lnTo>
                      <a:pt x="1256" y="2553"/>
                    </a:lnTo>
                    <a:lnTo>
                      <a:pt x="1256" y="2572"/>
                    </a:lnTo>
                    <a:lnTo>
                      <a:pt x="1275" y="2610"/>
                    </a:lnTo>
                    <a:lnTo>
                      <a:pt x="1275" y="2629"/>
                    </a:lnTo>
                    <a:lnTo>
                      <a:pt x="1275" y="2648"/>
                    </a:lnTo>
                    <a:lnTo>
                      <a:pt x="1275" y="2667"/>
                    </a:lnTo>
                    <a:lnTo>
                      <a:pt x="1256" y="2686"/>
                    </a:lnTo>
                    <a:lnTo>
                      <a:pt x="1238" y="2686"/>
                    </a:lnTo>
                    <a:lnTo>
                      <a:pt x="1219" y="2686"/>
                    </a:lnTo>
                    <a:lnTo>
                      <a:pt x="1199" y="2686"/>
                    </a:lnTo>
                    <a:lnTo>
                      <a:pt x="1180" y="2686"/>
                    </a:lnTo>
                    <a:lnTo>
                      <a:pt x="1161" y="2686"/>
                    </a:lnTo>
                    <a:lnTo>
                      <a:pt x="1161" y="2667"/>
                    </a:lnTo>
                    <a:lnTo>
                      <a:pt x="1142" y="2667"/>
                    </a:lnTo>
                    <a:lnTo>
                      <a:pt x="1142" y="2648"/>
                    </a:lnTo>
                    <a:lnTo>
                      <a:pt x="1142" y="2629"/>
                    </a:lnTo>
                    <a:lnTo>
                      <a:pt x="1142" y="2610"/>
                    </a:lnTo>
                    <a:lnTo>
                      <a:pt x="1142" y="2591"/>
                    </a:lnTo>
                    <a:lnTo>
                      <a:pt x="1142" y="2572"/>
                    </a:lnTo>
                    <a:lnTo>
                      <a:pt x="1085" y="2534"/>
                    </a:lnTo>
                    <a:lnTo>
                      <a:pt x="1047" y="2553"/>
                    </a:lnTo>
                    <a:lnTo>
                      <a:pt x="933" y="2648"/>
                    </a:lnTo>
                    <a:lnTo>
                      <a:pt x="876" y="2743"/>
                    </a:lnTo>
                    <a:lnTo>
                      <a:pt x="838" y="2762"/>
                    </a:lnTo>
                    <a:lnTo>
                      <a:pt x="762" y="2820"/>
                    </a:lnTo>
                    <a:lnTo>
                      <a:pt x="742" y="2838"/>
                    </a:lnTo>
                    <a:lnTo>
                      <a:pt x="742" y="2857"/>
                    </a:lnTo>
                    <a:lnTo>
                      <a:pt x="723" y="2857"/>
                    </a:lnTo>
                    <a:lnTo>
                      <a:pt x="685" y="2896"/>
                    </a:lnTo>
                    <a:lnTo>
                      <a:pt x="628" y="2896"/>
                    </a:lnTo>
                    <a:lnTo>
                      <a:pt x="628" y="2915"/>
                    </a:lnTo>
                    <a:lnTo>
                      <a:pt x="609" y="2934"/>
                    </a:lnTo>
                    <a:lnTo>
                      <a:pt x="571" y="2972"/>
                    </a:lnTo>
                    <a:lnTo>
                      <a:pt x="437" y="3048"/>
                    </a:lnTo>
                    <a:lnTo>
                      <a:pt x="266" y="3143"/>
                    </a:lnTo>
                    <a:lnTo>
                      <a:pt x="247" y="3162"/>
                    </a:lnTo>
                    <a:lnTo>
                      <a:pt x="209" y="3201"/>
                    </a:lnTo>
                    <a:lnTo>
                      <a:pt x="190" y="3201"/>
                    </a:lnTo>
                    <a:lnTo>
                      <a:pt x="114" y="3238"/>
                    </a:lnTo>
                    <a:lnTo>
                      <a:pt x="76" y="3258"/>
                    </a:lnTo>
                    <a:lnTo>
                      <a:pt x="56" y="3277"/>
                    </a:lnTo>
                    <a:lnTo>
                      <a:pt x="37" y="3296"/>
                    </a:lnTo>
                    <a:lnTo>
                      <a:pt x="18" y="3315"/>
                    </a:lnTo>
                    <a:lnTo>
                      <a:pt x="18" y="3334"/>
                    </a:lnTo>
                    <a:lnTo>
                      <a:pt x="18" y="3353"/>
                    </a:lnTo>
                    <a:lnTo>
                      <a:pt x="0" y="3391"/>
                    </a:lnTo>
                    <a:lnTo>
                      <a:pt x="0" y="3467"/>
                    </a:lnTo>
                    <a:lnTo>
                      <a:pt x="0" y="3486"/>
                    </a:lnTo>
                    <a:lnTo>
                      <a:pt x="0" y="3505"/>
                    </a:lnTo>
                    <a:lnTo>
                      <a:pt x="0" y="3524"/>
                    </a:lnTo>
                    <a:lnTo>
                      <a:pt x="18" y="3543"/>
                    </a:lnTo>
                    <a:lnTo>
                      <a:pt x="37" y="3581"/>
                    </a:lnTo>
                    <a:lnTo>
                      <a:pt x="56" y="3600"/>
                    </a:lnTo>
                    <a:lnTo>
                      <a:pt x="56" y="3639"/>
                    </a:lnTo>
                    <a:lnTo>
                      <a:pt x="56" y="3695"/>
                    </a:lnTo>
                    <a:lnTo>
                      <a:pt x="56" y="3715"/>
                    </a:lnTo>
                    <a:lnTo>
                      <a:pt x="37" y="3734"/>
                    </a:lnTo>
                    <a:lnTo>
                      <a:pt x="37" y="3753"/>
                    </a:lnTo>
                    <a:lnTo>
                      <a:pt x="37" y="3772"/>
                    </a:lnTo>
                    <a:lnTo>
                      <a:pt x="37" y="3791"/>
                    </a:lnTo>
                    <a:lnTo>
                      <a:pt x="76" y="3810"/>
                    </a:lnTo>
                    <a:lnTo>
                      <a:pt x="76" y="3829"/>
                    </a:lnTo>
                    <a:lnTo>
                      <a:pt x="95" y="3829"/>
                    </a:lnTo>
                    <a:lnTo>
                      <a:pt x="132" y="3867"/>
                    </a:lnTo>
                    <a:lnTo>
                      <a:pt x="132" y="3886"/>
                    </a:lnTo>
                    <a:lnTo>
                      <a:pt x="152" y="3905"/>
                    </a:lnTo>
                    <a:lnTo>
                      <a:pt x="171" y="3905"/>
                    </a:lnTo>
                    <a:lnTo>
                      <a:pt x="190" y="3924"/>
                    </a:lnTo>
                    <a:lnTo>
                      <a:pt x="228" y="3924"/>
                    </a:lnTo>
                    <a:lnTo>
                      <a:pt x="247" y="3944"/>
                    </a:lnTo>
                    <a:lnTo>
                      <a:pt x="247" y="3962"/>
                    </a:lnTo>
                    <a:lnTo>
                      <a:pt x="266" y="3981"/>
                    </a:lnTo>
                    <a:lnTo>
                      <a:pt x="266" y="4000"/>
                    </a:lnTo>
                    <a:lnTo>
                      <a:pt x="266" y="4020"/>
                    </a:lnTo>
                    <a:lnTo>
                      <a:pt x="247" y="4058"/>
                    </a:lnTo>
                    <a:lnTo>
                      <a:pt x="228" y="4058"/>
                    </a:lnTo>
                    <a:lnTo>
                      <a:pt x="247" y="4076"/>
                    </a:lnTo>
                    <a:lnTo>
                      <a:pt x="247" y="4115"/>
                    </a:lnTo>
                    <a:lnTo>
                      <a:pt x="247" y="4134"/>
                    </a:lnTo>
                    <a:lnTo>
                      <a:pt x="247" y="4172"/>
                    </a:lnTo>
                    <a:lnTo>
                      <a:pt x="247" y="4210"/>
                    </a:lnTo>
                    <a:lnTo>
                      <a:pt x="247" y="4267"/>
                    </a:lnTo>
                    <a:lnTo>
                      <a:pt x="266" y="4248"/>
                    </a:lnTo>
                    <a:lnTo>
                      <a:pt x="399" y="4286"/>
                    </a:lnTo>
                    <a:lnTo>
                      <a:pt x="476" y="4286"/>
                    </a:lnTo>
                    <a:lnTo>
                      <a:pt x="552" y="4286"/>
                    </a:lnTo>
                    <a:lnTo>
                      <a:pt x="571" y="4286"/>
                    </a:lnTo>
                    <a:lnTo>
                      <a:pt x="590" y="4248"/>
                    </a:lnTo>
                    <a:lnTo>
                      <a:pt x="609" y="4248"/>
                    </a:lnTo>
                    <a:lnTo>
                      <a:pt x="628" y="4248"/>
                    </a:lnTo>
                    <a:lnTo>
                      <a:pt x="666" y="4248"/>
                    </a:lnTo>
                    <a:lnTo>
                      <a:pt x="685" y="4248"/>
                    </a:lnTo>
                    <a:lnTo>
                      <a:pt x="704" y="4248"/>
                    </a:lnTo>
                    <a:lnTo>
                      <a:pt x="762" y="4248"/>
                    </a:lnTo>
                    <a:lnTo>
                      <a:pt x="780" y="4229"/>
                    </a:lnTo>
                    <a:lnTo>
                      <a:pt x="799" y="4210"/>
                    </a:lnTo>
                    <a:lnTo>
                      <a:pt x="818" y="4191"/>
                    </a:lnTo>
                    <a:lnTo>
                      <a:pt x="838" y="4191"/>
                    </a:lnTo>
                    <a:lnTo>
                      <a:pt x="857" y="4172"/>
                    </a:lnTo>
                    <a:lnTo>
                      <a:pt x="857" y="4153"/>
                    </a:lnTo>
                    <a:lnTo>
                      <a:pt x="876" y="4115"/>
                    </a:lnTo>
                    <a:lnTo>
                      <a:pt x="894" y="4115"/>
                    </a:lnTo>
                    <a:lnTo>
                      <a:pt x="914" y="4134"/>
                    </a:lnTo>
                    <a:lnTo>
                      <a:pt x="952" y="4210"/>
                    </a:lnTo>
                    <a:lnTo>
                      <a:pt x="990" y="4286"/>
                    </a:lnTo>
                    <a:lnTo>
                      <a:pt x="990" y="4325"/>
                    </a:lnTo>
                    <a:lnTo>
                      <a:pt x="1009" y="4343"/>
                    </a:lnTo>
                    <a:lnTo>
                      <a:pt x="1028" y="4343"/>
                    </a:lnTo>
                    <a:lnTo>
                      <a:pt x="1047" y="4343"/>
                    </a:lnTo>
                    <a:lnTo>
                      <a:pt x="1047" y="4325"/>
                    </a:lnTo>
                    <a:lnTo>
                      <a:pt x="1047" y="4305"/>
                    </a:lnTo>
                    <a:lnTo>
                      <a:pt x="1066" y="4286"/>
                    </a:lnTo>
                    <a:lnTo>
                      <a:pt x="1085" y="4286"/>
                    </a:lnTo>
                    <a:lnTo>
                      <a:pt x="1085" y="4305"/>
                    </a:lnTo>
                    <a:lnTo>
                      <a:pt x="1085" y="4325"/>
                    </a:lnTo>
                    <a:lnTo>
                      <a:pt x="1104" y="4343"/>
                    </a:lnTo>
                    <a:lnTo>
                      <a:pt x="1104" y="4325"/>
                    </a:lnTo>
                    <a:lnTo>
                      <a:pt x="1123" y="4325"/>
                    </a:lnTo>
                    <a:lnTo>
                      <a:pt x="1104" y="4286"/>
                    </a:lnTo>
                    <a:lnTo>
                      <a:pt x="1123" y="4267"/>
                    </a:lnTo>
                    <a:lnTo>
                      <a:pt x="1142" y="4267"/>
                    </a:lnTo>
                    <a:lnTo>
                      <a:pt x="1161" y="4267"/>
                    </a:lnTo>
                    <a:lnTo>
                      <a:pt x="1180" y="4267"/>
                    </a:lnTo>
                    <a:lnTo>
                      <a:pt x="1199" y="4267"/>
                    </a:lnTo>
                    <a:lnTo>
                      <a:pt x="1219" y="4267"/>
                    </a:lnTo>
                    <a:lnTo>
                      <a:pt x="1219" y="4248"/>
                    </a:lnTo>
                    <a:lnTo>
                      <a:pt x="1238" y="4248"/>
                    </a:lnTo>
                    <a:lnTo>
                      <a:pt x="1256" y="4267"/>
                    </a:lnTo>
                    <a:lnTo>
                      <a:pt x="1275" y="4305"/>
                    </a:lnTo>
                    <a:lnTo>
                      <a:pt x="1275" y="4343"/>
                    </a:lnTo>
                    <a:lnTo>
                      <a:pt x="1275" y="4362"/>
                    </a:lnTo>
                    <a:lnTo>
                      <a:pt x="1256" y="4362"/>
                    </a:lnTo>
                    <a:lnTo>
                      <a:pt x="1256" y="4381"/>
                    </a:lnTo>
                    <a:lnTo>
                      <a:pt x="1295" y="4420"/>
                    </a:lnTo>
                    <a:lnTo>
                      <a:pt x="1314" y="4439"/>
                    </a:lnTo>
                    <a:lnTo>
                      <a:pt x="1333" y="4457"/>
                    </a:lnTo>
                    <a:lnTo>
                      <a:pt x="1352" y="4477"/>
                    </a:lnTo>
                    <a:lnTo>
                      <a:pt x="1390" y="4496"/>
                    </a:lnTo>
                    <a:lnTo>
                      <a:pt x="1409" y="4515"/>
                    </a:lnTo>
                    <a:lnTo>
                      <a:pt x="1428" y="4534"/>
                    </a:lnTo>
                    <a:lnTo>
                      <a:pt x="1447" y="4553"/>
                    </a:lnTo>
                    <a:lnTo>
                      <a:pt x="1466" y="4572"/>
                    </a:lnTo>
                    <a:lnTo>
                      <a:pt x="1485" y="4572"/>
                    </a:lnTo>
                    <a:lnTo>
                      <a:pt x="1504" y="4572"/>
                    </a:lnTo>
                    <a:lnTo>
                      <a:pt x="1523" y="4572"/>
                    </a:lnTo>
                    <a:lnTo>
                      <a:pt x="1561" y="4553"/>
                    </a:lnTo>
                    <a:lnTo>
                      <a:pt x="1561" y="4534"/>
                    </a:lnTo>
                    <a:lnTo>
                      <a:pt x="1561" y="4515"/>
                    </a:lnTo>
                    <a:lnTo>
                      <a:pt x="1600" y="4477"/>
                    </a:lnTo>
                    <a:lnTo>
                      <a:pt x="1600" y="4457"/>
                    </a:lnTo>
                    <a:lnTo>
                      <a:pt x="1619" y="4457"/>
                    </a:lnTo>
                    <a:lnTo>
                      <a:pt x="1637" y="4457"/>
                    </a:lnTo>
                    <a:lnTo>
                      <a:pt x="1637" y="4477"/>
                    </a:lnTo>
                    <a:lnTo>
                      <a:pt x="1656" y="4477"/>
                    </a:lnTo>
                    <a:lnTo>
                      <a:pt x="1695" y="4477"/>
                    </a:lnTo>
                    <a:lnTo>
                      <a:pt x="1714" y="4457"/>
                    </a:lnTo>
                    <a:lnTo>
                      <a:pt x="1733" y="4420"/>
                    </a:lnTo>
                    <a:lnTo>
                      <a:pt x="1733" y="4401"/>
                    </a:lnTo>
                    <a:lnTo>
                      <a:pt x="1771" y="4381"/>
                    </a:lnTo>
                    <a:lnTo>
                      <a:pt x="1809" y="4343"/>
                    </a:lnTo>
                    <a:lnTo>
                      <a:pt x="1828" y="4343"/>
                    </a:lnTo>
                    <a:lnTo>
                      <a:pt x="1847" y="4325"/>
                    </a:lnTo>
                    <a:lnTo>
                      <a:pt x="1866" y="4325"/>
                    </a:lnTo>
                    <a:lnTo>
                      <a:pt x="1885" y="4305"/>
                    </a:lnTo>
                    <a:lnTo>
                      <a:pt x="1904" y="4305"/>
                    </a:lnTo>
                    <a:lnTo>
                      <a:pt x="1923" y="4325"/>
                    </a:lnTo>
                    <a:lnTo>
                      <a:pt x="1923" y="4381"/>
                    </a:lnTo>
                    <a:lnTo>
                      <a:pt x="1942" y="4401"/>
                    </a:lnTo>
                    <a:lnTo>
                      <a:pt x="1961" y="4381"/>
                    </a:lnTo>
                    <a:lnTo>
                      <a:pt x="1981" y="4381"/>
                    </a:lnTo>
                    <a:lnTo>
                      <a:pt x="1981" y="4401"/>
                    </a:lnTo>
                    <a:lnTo>
                      <a:pt x="2000" y="4477"/>
                    </a:lnTo>
                    <a:lnTo>
                      <a:pt x="2000" y="4496"/>
                    </a:lnTo>
                    <a:lnTo>
                      <a:pt x="2018" y="4515"/>
                    </a:lnTo>
                    <a:lnTo>
                      <a:pt x="2095" y="4515"/>
                    </a:lnTo>
                    <a:lnTo>
                      <a:pt x="2114" y="4515"/>
                    </a:lnTo>
                    <a:lnTo>
                      <a:pt x="2133" y="4496"/>
                    </a:lnTo>
                    <a:lnTo>
                      <a:pt x="2152" y="4477"/>
                    </a:lnTo>
                    <a:lnTo>
                      <a:pt x="2247" y="4457"/>
                    </a:lnTo>
                    <a:lnTo>
                      <a:pt x="2247" y="4496"/>
                    </a:lnTo>
                    <a:lnTo>
                      <a:pt x="2247" y="4515"/>
                    </a:lnTo>
                    <a:lnTo>
                      <a:pt x="2266" y="4515"/>
                    </a:lnTo>
                    <a:lnTo>
                      <a:pt x="2323" y="4477"/>
                    </a:lnTo>
                    <a:lnTo>
                      <a:pt x="2323" y="4457"/>
                    </a:lnTo>
                    <a:lnTo>
                      <a:pt x="2342" y="4439"/>
                    </a:lnTo>
                    <a:lnTo>
                      <a:pt x="2342" y="4420"/>
                    </a:lnTo>
                    <a:lnTo>
                      <a:pt x="2362" y="4401"/>
                    </a:lnTo>
                    <a:lnTo>
                      <a:pt x="2476" y="4362"/>
                    </a:lnTo>
                    <a:lnTo>
                      <a:pt x="2494" y="4343"/>
                    </a:lnTo>
                    <a:lnTo>
                      <a:pt x="2494" y="4325"/>
                    </a:lnTo>
                    <a:lnTo>
                      <a:pt x="2514" y="4305"/>
                    </a:lnTo>
                    <a:lnTo>
                      <a:pt x="2628" y="4305"/>
                    </a:lnTo>
                    <a:lnTo>
                      <a:pt x="2647" y="4286"/>
                    </a:lnTo>
                    <a:lnTo>
                      <a:pt x="2704" y="4286"/>
                    </a:lnTo>
                    <a:lnTo>
                      <a:pt x="2723" y="4286"/>
                    </a:lnTo>
                    <a:lnTo>
                      <a:pt x="2761" y="4286"/>
                    </a:lnTo>
                    <a:lnTo>
                      <a:pt x="2780" y="4286"/>
                    </a:lnTo>
                    <a:lnTo>
                      <a:pt x="2780" y="4305"/>
                    </a:lnTo>
                    <a:lnTo>
                      <a:pt x="2799" y="4305"/>
                    </a:lnTo>
                    <a:lnTo>
                      <a:pt x="2819" y="4305"/>
                    </a:lnTo>
                    <a:lnTo>
                      <a:pt x="2857" y="4267"/>
                    </a:lnTo>
                    <a:lnTo>
                      <a:pt x="2857" y="4248"/>
                    </a:lnTo>
                    <a:lnTo>
                      <a:pt x="2875" y="4248"/>
                    </a:lnTo>
                    <a:lnTo>
                      <a:pt x="2875" y="4229"/>
                    </a:lnTo>
                    <a:lnTo>
                      <a:pt x="2895" y="4229"/>
                    </a:lnTo>
                    <a:lnTo>
                      <a:pt x="2914" y="4229"/>
                    </a:lnTo>
                    <a:lnTo>
                      <a:pt x="2933" y="4229"/>
                    </a:lnTo>
                    <a:lnTo>
                      <a:pt x="2971" y="4229"/>
                    </a:lnTo>
                    <a:lnTo>
                      <a:pt x="2990" y="4229"/>
                    </a:lnTo>
                    <a:lnTo>
                      <a:pt x="2990" y="4210"/>
                    </a:lnTo>
                    <a:lnTo>
                      <a:pt x="2990" y="4153"/>
                    </a:lnTo>
                    <a:lnTo>
                      <a:pt x="2990" y="4134"/>
                    </a:lnTo>
                    <a:lnTo>
                      <a:pt x="2990" y="4115"/>
                    </a:lnTo>
                    <a:lnTo>
                      <a:pt x="2971" y="4115"/>
                    </a:lnTo>
                    <a:lnTo>
                      <a:pt x="2971" y="4096"/>
                    </a:lnTo>
                    <a:lnTo>
                      <a:pt x="3009" y="4076"/>
                    </a:lnTo>
                    <a:lnTo>
                      <a:pt x="3028" y="4058"/>
                    </a:lnTo>
                    <a:lnTo>
                      <a:pt x="3028" y="4039"/>
                    </a:lnTo>
                    <a:lnTo>
                      <a:pt x="3028" y="4000"/>
                    </a:lnTo>
                    <a:lnTo>
                      <a:pt x="3028" y="3981"/>
                    </a:lnTo>
                    <a:lnTo>
                      <a:pt x="3047" y="3962"/>
                    </a:lnTo>
                    <a:lnTo>
                      <a:pt x="3066" y="3944"/>
                    </a:lnTo>
                    <a:lnTo>
                      <a:pt x="3085" y="3924"/>
                    </a:lnTo>
                    <a:lnTo>
                      <a:pt x="3104" y="3924"/>
                    </a:lnTo>
                    <a:lnTo>
                      <a:pt x="3200" y="3924"/>
                    </a:lnTo>
                    <a:lnTo>
                      <a:pt x="3219" y="3924"/>
                    </a:lnTo>
                    <a:lnTo>
                      <a:pt x="3256" y="3944"/>
                    </a:lnTo>
                    <a:lnTo>
                      <a:pt x="3314" y="4020"/>
                    </a:lnTo>
                    <a:lnTo>
                      <a:pt x="3371" y="4020"/>
                    </a:lnTo>
                    <a:lnTo>
                      <a:pt x="3428" y="3981"/>
                    </a:lnTo>
                    <a:lnTo>
                      <a:pt x="3447" y="3962"/>
                    </a:lnTo>
                    <a:lnTo>
                      <a:pt x="3466" y="3944"/>
                    </a:lnTo>
                    <a:lnTo>
                      <a:pt x="3485" y="3962"/>
                    </a:lnTo>
                    <a:lnTo>
                      <a:pt x="3485" y="3981"/>
                    </a:lnTo>
                    <a:lnTo>
                      <a:pt x="3466" y="3981"/>
                    </a:lnTo>
                    <a:lnTo>
                      <a:pt x="3466" y="4000"/>
                    </a:lnTo>
                    <a:lnTo>
                      <a:pt x="3485" y="4020"/>
                    </a:lnTo>
                    <a:lnTo>
                      <a:pt x="3504" y="4020"/>
                    </a:lnTo>
                    <a:lnTo>
                      <a:pt x="3523" y="4020"/>
                    </a:lnTo>
                    <a:lnTo>
                      <a:pt x="3542" y="4039"/>
                    </a:lnTo>
                    <a:lnTo>
                      <a:pt x="3561" y="4058"/>
                    </a:lnTo>
                    <a:lnTo>
                      <a:pt x="3561" y="4172"/>
                    </a:lnTo>
                    <a:lnTo>
                      <a:pt x="3581" y="4191"/>
                    </a:lnTo>
                    <a:lnTo>
                      <a:pt x="3600" y="4210"/>
                    </a:lnTo>
                    <a:lnTo>
                      <a:pt x="3618" y="4229"/>
                    </a:lnTo>
                    <a:lnTo>
                      <a:pt x="3637" y="4229"/>
                    </a:lnTo>
                    <a:lnTo>
                      <a:pt x="3657" y="4229"/>
                    </a:lnTo>
                    <a:lnTo>
                      <a:pt x="3695" y="4210"/>
                    </a:lnTo>
                    <a:lnTo>
                      <a:pt x="3714" y="4210"/>
                    </a:lnTo>
                    <a:lnTo>
                      <a:pt x="3752" y="4229"/>
                    </a:lnTo>
                    <a:lnTo>
                      <a:pt x="3790" y="4229"/>
                    </a:lnTo>
                    <a:lnTo>
                      <a:pt x="3790" y="4248"/>
                    </a:lnTo>
                    <a:lnTo>
                      <a:pt x="3809" y="4248"/>
                    </a:lnTo>
                    <a:lnTo>
                      <a:pt x="3809" y="4305"/>
                    </a:lnTo>
                    <a:lnTo>
                      <a:pt x="3809" y="4325"/>
                    </a:lnTo>
                    <a:lnTo>
                      <a:pt x="3771" y="4362"/>
                    </a:lnTo>
                    <a:lnTo>
                      <a:pt x="3771" y="4381"/>
                    </a:lnTo>
                    <a:lnTo>
                      <a:pt x="3771" y="4401"/>
                    </a:lnTo>
                    <a:lnTo>
                      <a:pt x="3866" y="4457"/>
                    </a:lnTo>
                    <a:lnTo>
                      <a:pt x="3962" y="4515"/>
                    </a:lnTo>
                    <a:lnTo>
                      <a:pt x="3981" y="4534"/>
                    </a:lnTo>
                    <a:lnTo>
                      <a:pt x="3999" y="4515"/>
                    </a:lnTo>
                    <a:lnTo>
                      <a:pt x="4018" y="4496"/>
                    </a:lnTo>
                    <a:lnTo>
                      <a:pt x="4018" y="4477"/>
                    </a:lnTo>
                    <a:lnTo>
                      <a:pt x="4018" y="4457"/>
                    </a:lnTo>
                    <a:lnTo>
                      <a:pt x="4018" y="4439"/>
                    </a:lnTo>
                    <a:lnTo>
                      <a:pt x="4038" y="4420"/>
                    </a:lnTo>
                    <a:lnTo>
                      <a:pt x="4038" y="4381"/>
                    </a:lnTo>
                    <a:lnTo>
                      <a:pt x="4057" y="4325"/>
                    </a:lnTo>
                    <a:lnTo>
                      <a:pt x="4057" y="4305"/>
                    </a:lnTo>
                    <a:lnTo>
                      <a:pt x="4114" y="4286"/>
                    </a:lnTo>
                    <a:lnTo>
                      <a:pt x="4171" y="4210"/>
                    </a:lnTo>
                    <a:lnTo>
                      <a:pt x="4190" y="4210"/>
                    </a:lnTo>
                    <a:lnTo>
                      <a:pt x="4228" y="4229"/>
                    </a:lnTo>
                    <a:lnTo>
                      <a:pt x="4247" y="4248"/>
                    </a:lnTo>
                    <a:lnTo>
                      <a:pt x="4266" y="4248"/>
                    </a:lnTo>
                    <a:lnTo>
                      <a:pt x="4304" y="4229"/>
                    </a:lnTo>
                    <a:lnTo>
                      <a:pt x="4323" y="4229"/>
                    </a:lnTo>
                    <a:lnTo>
                      <a:pt x="4343" y="4210"/>
                    </a:lnTo>
                    <a:lnTo>
                      <a:pt x="4362" y="4191"/>
                    </a:lnTo>
                    <a:lnTo>
                      <a:pt x="4380" y="4172"/>
                    </a:lnTo>
                    <a:lnTo>
                      <a:pt x="4399" y="4191"/>
                    </a:lnTo>
                    <a:lnTo>
                      <a:pt x="4419" y="4191"/>
                    </a:lnTo>
                    <a:lnTo>
                      <a:pt x="4457" y="4229"/>
                    </a:lnTo>
                    <a:lnTo>
                      <a:pt x="4552" y="4248"/>
                    </a:lnTo>
                    <a:lnTo>
                      <a:pt x="4552" y="4229"/>
                    </a:lnTo>
                    <a:lnTo>
                      <a:pt x="4552" y="4210"/>
                    </a:lnTo>
                    <a:lnTo>
                      <a:pt x="4571" y="4191"/>
                    </a:lnTo>
                    <a:lnTo>
                      <a:pt x="4590" y="4172"/>
                    </a:lnTo>
                    <a:lnTo>
                      <a:pt x="4590" y="4134"/>
                    </a:lnTo>
                    <a:lnTo>
                      <a:pt x="4609" y="4134"/>
                    </a:lnTo>
                    <a:lnTo>
                      <a:pt x="4647" y="4153"/>
                    </a:lnTo>
                    <a:lnTo>
                      <a:pt x="4724" y="4172"/>
                    </a:lnTo>
                    <a:lnTo>
                      <a:pt x="4742" y="4191"/>
                    </a:lnTo>
                    <a:lnTo>
                      <a:pt x="4761" y="4172"/>
                    </a:lnTo>
                    <a:lnTo>
                      <a:pt x="4761" y="4134"/>
                    </a:lnTo>
                    <a:lnTo>
                      <a:pt x="4761" y="4115"/>
                    </a:lnTo>
                    <a:lnTo>
                      <a:pt x="4780" y="4058"/>
                    </a:lnTo>
                    <a:lnTo>
                      <a:pt x="4780" y="4020"/>
                    </a:lnTo>
                    <a:lnTo>
                      <a:pt x="4800" y="3962"/>
                    </a:lnTo>
                    <a:lnTo>
                      <a:pt x="4800" y="3944"/>
                    </a:lnTo>
                    <a:lnTo>
                      <a:pt x="4780" y="3924"/>
                    </a:lnTo>
                    <a:lnTo>
                      <a:pt x="4780" y="3905"/>
                    </a:lnTo>
                    <a:lnTo>
                      <a:pt x="4800" y="3886"/>
                    </a:lnTo>
                    <a:lnTo>
                      <a:pt x="4838" y="3848"/>
                    </a:lnTo>
                    <a:lnTo>
                      <a:pt x="4838" y="3829"/>
                    </a:lnTo>
                    <a:lnTo>
                      <a:pt x="4856" y="3810"/>
                    </a:lnTo>
                    <a:lnTo>
                      <a:pt x="4856" y="3791"/>
                    </a:lnTo>
                    <a:lnTo>
                      <a:pt x="4856" y="3639"/>
                    </a:lnTo>
                    <a:lnTo>
                      <a:pt x="4856" y="3619"/>
                    </a:lnTo>
                    <a:lnTo>
                      <a:pt x="4856" y="3600"/>
                    </a:lnTo>
                    <a:lnTo>
                      <a:pt x="4895" y="3543"/>
                    </a:lnTo>
                    <a:lnTo>
                      <a:pt x="4914" y="3524"/>
                    </a:lnTo>
                    <a:lnTo>
                      <a:pt x="4933" y="3505"/>
                    </a:lnTo>
                    <a:lnTo>
                      <a:pt x="4971" y="3486"/>
                    </a:lnTo>
                    <a:lnTo>
                      <a:pt x="4990" y="3505"/>
                    </a:lnTo>
                    <a:lnTo>
                      <a:pt x="5028" y="3505"/>
                    </a:lnTo>
                    <a:lnTo>
                      <a:pt x="5047" y="3486"/>
                    </a:lnTo>
                    <a:lnTo>
                      <a:pt x="5066" y="3410"/>
                    </a:lnTo>
                    <a:lnTo>
                      <a:pt x="5066" y="3391"/>
                    </a:lnTo>
                    <a:lnTo>
                      <a:pt x="5066" y="3353"/>
                    </a:lnTo>
                    <a:lnTo>
                      <a:pt x="5085" y="3334"/>
                    </a:lnTo>
                    <a:lnTo>
                      <a:pt x="5105" y="3334"/>
                    </a:lnTo>
                    <a:lnTo>
                      <a:pt x="5123" y="3334"/>
                    </a:lnTo>
                    <a:lnTo>
                      <a:pt x="5142" y="3334"/>
                    </a:lnTo>
                    <a:lnTo>
                      <a:pt x="5142" y="3315"/>
                    </a:lnTo>
                    <a:lnTo>
                      <a:pt x="5161" y="3315"/>
                    </a:lnTo>
                    <a:lnTo>
                      <a:pt x="5181" y="3334"/>
                    </a:lnTo>
                    <a:lnTo>
                      <a:pt x="5200" y="3334"/>
                    </a:lnTo>
                    <a:lnTo>
                      <a:pt x="5219" y="3334"/>
                    </a:lnTo>
                    <a:lnTo>
                      <a:pt x="5237" y="3334"/>
                    </a:lnTo>
                    <a:lnTo>
                      <a:pt x="5257" y="3315"/>
                    </a:lnTo>
                    <a:lnTo>
                      <a:pt x="5257" y="3277"/>
                    </a:lnTo>
                    <a:lnTo>
                      <a:pt x="5257" y="3258"/>
                    </a:lnTo>
                    <a:lnTo>
                      <a:pt x="5276" y="3258"/>
                    </a:lnTo>
                    <a:lnTo>
                      <a:pt x="5276" y="3238"/>
                    </a:lnTo>
                    <a:lnTo>
                      <a:pt x="5295" y="3219"/>
                    </a:lnTo>
                    <a:lnTo>
                      <a:pt x="5295" y="3201"/>
                    </a:lnTo>
                    <a:lnTo>
                      <a:pt x="5352" y="3143"/>
                    </a:lnTo>
                    <a:lnTo>
                      <a:pt x="5371" y="3143"/>
                    </a:lnTo>
                    <a:lnTo>
                      <a:pt x="5390" y="3143"/>
                    </a:lnTo>
                    <a:lnTo>
                      <a:pt x="5409" y="3143"/>
                    </a:lnTo>
                    <a:lnTo>
                      <a:pt x="5409" y="3162"/>
                    </a:lnTo>
                    <a:lnTo>
                      <a:pt x="5428" y="3162"/>
                    </a:lnTo>
                    <a:lnTo>
                      <a:pt x="5447" y="3182"/>
                    </a:lnTo>
                    <a:lnTo>
                      <a:pt x="5447" y="3201"/>
                    </a:lnTo>
                    <a:lnTo>
                      <a:pt x="5466" y="3219"/>
                    </a:lnTo>
                    <a:lnTo>
                      <a:pt x="5542" y="3238"/>
                    </a:lnTo>
                    <a:lnTo>
                      <a:pt x="5562" y="3258"/>
                    </a:lnTo>
                    <a:lnTo>
                      <a:pt x="5618" y="3238"/>
                    </a:lnTo>
                    <a:lnTo>
                      <a:pt x="5657" y="3238"/>
                    </a:lnTo>
                    <a:lnTo>
                      <a:pt x="5676" y="3258"/>
                    </a:lnTo>
                    <a:lnTo>
                      <a:pt x="5695" y="3277"/>
                    </a:lnTo>
                    <a:lnTo>
                      <a:pt x="5695" y="3296"/>
                    </a:lnTo>
                    <a:lnTo>
                      <a:pt x="5752" y="3258"/>
                    </a:lnTo>
                    <a:lnTo>
                      <a:pt x="5771" y="3201"/>
                    </a:lnTo>
                    <a:lnTo>
                      <a:pt x="5771" y="3182"/>
                    </a:lnTo>
                    <a:lnTo>
                      <a:pt x="5752" y="3162"/>
                    </a:lnTo>
                    <a:lnTo>
                      <a:pt x="5752" y="3143"/>
                    </a:lnTo>
                    <a:lnTo>
                      <a:pt x="5752" y="3124"/>
                    </a:lnTo>
                    <a:lnTo>
                      <a:pt x="5733" y="3105"/>
                    </a:lnTo>
                    <a:lnTo>
                      <a:pt x="5714" y="3086"/>
                    </a:lnTo>
                    <a:lnTo>
                      <a:pt x="5714" y="3067"/>
                    </a:lnTo>
                    <a:lnTo>
                      <a:pt x="5695" y="3086"/>
                    </a:lnTo>
                    <a:lnTo>
                      <a:pt x="5695" y="3067"/>
                    </a:lnTo>
                    <a:lnTo>
                      <a:pt x="5676" y="3067"/>
                    </a:lnTo>
                    <a:lnTo>
                      <a:pt x="5676" y="3048"/>
                    </a:lnTo>
                    <a:lnTo>
                      <a:pt x="5657" y="3029"/>
                    </a:lnTo>
                    <a:lnTo>
                      <a:pt x="5657" y="3010"/>
                    </a:lnTo>
                    <a:lnTo>
                      <a:pt x="5676" y="3010"/>
                    </a:lnTo>
                    <a:lnTo>
                      <a:pt x="5676" y="2991"/>
                    </a:lnTo>
                    <a:lnTo>
                      <a:pt x="5676" y="2972"/>
                    </a:lnTo>
                    <a:lnTo>
                      <a:pt x="5695" y="2972"/>
                    </a:lnTo>
                    <a:lnTo>
                      <a:pt x="5752" y="2953"/>
                    </a:lnTo>
                    <a:lnTo>
                      <a:pt x="5790" y="2934"/>
                    </a:lnTo>
                    <a:lnTo>
                      <a:pt x="5809" y="2915"/>
                    </a:lnTo>
                    <a:lnTo>
                      <a:pt x="5828" y="2896"/>
                    </a:lnTo>
                    <a:lnTo>
                      <a:pt x="5828" y="2877"/>
                    </a:lnTo>
                    <a:lnTo>
                      <a:pt x="5885" y="2877"/>
                    </a:lnTo>
                    <a:lnTo>
                      <a:pt x="5904" y="2857"/>
                    </a:lnTo>
                    <a:lnTo>
                      <a:pt x="5923" y="2838"/>
                    </a:lnTo>
                    <a:lnTo>
                      <a:pt x="5943" y="2857"/>
                    </a:lnTo>
                    <a:lnTo>
                      <a:pt x="5962" y="2857"/>
                    </a:lnTo>
                    <a:lnTo>
                      <a:pt x="5962" y="2877"/>
                    </a:lnTo>
                    <a:lnTo>
                      <a:pt x="5980" y="2896"/>
                    </a:lnTo>
                    <a:lnTo>
                      <a:pt x="6057" y="2896"/>
                    </a:lnTo>
                    <a:lnTo>
                      <a:pt x="6057" y="2877"/>
                    </a:lnTo>
                    <a:lnTo>
                      <a:pt x="6057" y="2857"/>
                    </a:lnTo>
                    <a:lnTo>
                      <a:pt x="6038" y="2838"/>
                    </a:lnTo>
                    <a:lnTo>
                      <a:pt x="6038" y="2820"/>
                    </a:lnTo>
                    <a:lnTo>
                      <a:pt x="6038" y="2801"/>
                    </a:lnTo>
                    <a:lnTo>
                      <a:pt x="6038" y="2762"/>
                    </a:lnTo>
                    <a:lnTo>
                      <a:pt x="6057" y="2724"/>
                    </a:lnTo>
                    <a:lnTo>
                      <a:pt x="6057" y="2705"/>
                    </a:lnTo>
                    <a:lnTo>
                      <a:pt x="6038" y="2686"/>
                    </a:lnTo>
                    <a:lnTo>
                      <a:pt x="6038" y="2648"/>
                    </a:lnTo>
                    <a:lnTo>
                      <a:pt x="6038" y="2629"/>
                    </a:lnTo>
                    <a:lnTo>
                      <a:pt x="6019" y="2610"/>
                    </a:lnTo>
                    <a:lnTo>
                      <a:pt x="5980" y="2591"/>
                    </a:lnTo>
                    <a:lnTo>
                      <a:pt x="5904" y="2553"/>
                    </a:lnTo>
                    <a:lnTo>
                      <a:pt x="5885" y="2534"/>
                    </a:lnTo>
                    <a:lnTo>
                      <a:pt x="5866" y="2515"/>
                    </a:lnTo>
                    <a:lnTo>
                      <a:pt x="5847" y="2496"/>
                    </a:lnTo>
                    <a:lnTo>
                      <a:pt x="5847" y="2476"/>
                    </a:lnTo>
                    <a:lnTo>
                      <a:pt x="5847" y="2458"/>
                    </a:lnTo>
                    <a:lnTo>
                      <a:pt x="5828" y="2439"/>
                    </a:lnTo>
                    <a:lnTo>
                      <a:pt x="5809" y="2400"/>
                    </a:lnTo>
                    <a:lnTo>
                      <a:pt x="5790" y="2400"/>
                    </a:lnTo>
                    <a:lnTo>
                      <a:pt x="5752" y="2381"/>
                    </a:lnTo>
                    <a:lnTo>
                      <a:pt x="5733" y="2362"/>
                    </a:lnTo>
                    <a:lnTo>
                      <a:pt x="5714" y="2362"/>
                    </a:lnTo>
                    <a:lnTo>
                      <a:pt x="5714" y="2344"/>
                    </a:lnTo>
                    <a:lnTo>
                      <a:pt x="5714" y="2324"/>
                    </a:lnTo>
                    <a:lnTo>
                      <a:pt x="5714" y="2305"/>
                    </a:lnTo>
                    <a:lnTo>
                      <a:pt x="5714" y="2286"/>
                    </a:lnTo>
                    <a:lnTo>
                      <a:pt x="5733" y="2286"/>
                    </a:lnTo>
                    <a:lnTo>
                      <a:pt x="5752" y="2267"/>
                    </a:lnTo>
                    <a:lnTo>
                      <a:pt x="5752" y="2229"/>
                    </a:lnTo>
                    <a:lnTo>
                      <a:pt x="5752" y="2210"/>
                    </a:lnTo>
                    <a:lnTo>
                      <a:pt x="5752" y="2191"/>
                    </a:lnTo>
                    <a:lnTo>
                      <a:pt x="5752" y="2172"/>
                    </a:lnTo>
                    <a:lnTo>
                      <a:pt x="5771" y="2172"/>
                    </a:lnTo>
                    <a:lnTo>
                      <a:pt x="5771" y="2153"/>
                    </a:lnTo>
                    <a:lnTo>
                      <a:pt x="5809" y="2115"/>
                    </a:lnTo>
                    <a:lnTo>
                      <a:pt x="5904" y="2039"/>
                    </a:lnTo>
                    <a:lnTo>
                      <a:pt x="5943" y="1981"/>
                    </a:lnTo>
                    <a:lnTo>
                      <a:pt x="5962" y="1963"/>
                    </a:lnTo>
                    <a:lnTo>
                      <a:pt x="5980" y="1981"/>
                    </a:lnTo>
                    <a:lnTo>
                      <a:pt x="5980" y="1963"/>
                    </a:lnTo>
                    <a:lnTo>
                      <a:pt x="5999" y="1963"/>
                    </a:lnTo>
                    <a:lnTo>
                      <a:pt x="6019" y="1943"/>
                    </a:lnTo>
                    <a:lnTo>
                      <a:pt x="6038" y="1924"/>
                    </a:lnTo>
                    <a:lnTo>
                      <a:pt x="6057" y="1924"/>
                    </a:lnTo>
                    <a:lnTo>
                      <a:pt x="6076" y="1905"/>
                    </a:lnTo>
                    <a:lnTo>
                      <a:pt x="6095" y="1886"/>
                    </a:lnTo>
                    <a:lnTo>
                      <a:pt x="6133" y="1867"/>
                    </a:lnTo>
                    <a:lnTo>
                      <a:pt x="6171" y="1810"/>
                    </a:lnTo>
                    <a:lnTo>
                      <a:pt x="6190" y="1791"/>
                    </a:lnTo>
                    <a:lnTo>
                      <a:pt x="6209" y="1772"/>
                    </a:lnTo>
                    <a:lnTo>
                      <a:pt x="6247" y="1772"/>
                    </a:lnTo>
                    <a:lnTo>
                      <a:pt x="6266" y="1753"/>
                    </a:lnTo>
                    <a:lnTo>
                      <a:pt x="6304" y="1714"/>
                    </a:lnTo>
                    <a:lnTo>
                      <a:pt x="6324" y="1714"/>
                    </a:lnTo>
                    <a:lnTo>
                      <a:pt x="6324" y="1696"/>
                    </a:lnTo>
                    <a:lnTo>
                      <a:pt x="6343" y="1696"/>
                    </a:lnTo>
                    <a:lnTo>
                      <a:pt x="6361" y="1696"/>
                    </a:lnTo>
                    <a:lnTo>
                      <a:pt x="6361" y="1677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12" name="Freeform 94">
                <a:extLst>
                  <a:ext uri="{FF2B5EF4-FFF2-40B4-BE49-F238E27FC236}">
                    <a16:creationId xmlns:a16="http://schemas.microsoft.com/office/drawing/2014/main" id="{4E02D09B-CCCC-ED42-8328-747CB0547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28338" y="5645150"/>
                <a:ext cx="2928937" cy="1981200"/>
              </a:xfrm>
              <a:custGeom>
                <a:avLst/>
                <a:gdLst>
                  <a:gd name="T0" fmla="*/ 2147483646 w 8135"/>
                  <a:gd name="T1" fmla="*/ 2147483646 h 5505"/>
                  <a:gd name="T2" fmla="*/ 2147483646 w 8135"/>
                  <a:gd name="T3" fmla="*/ 2147483646 h 5505"/>
                  <a:gd name="T4" fmla="*/ 2147483646 w 8135"/>
                  <a:gd name="T5" fmla="*/ 2147483646 h 5505"/>
                  <a:gd name="T6" fmla="*/ 2147483646 w 8135"/>
                  <a:gd name="T7" fmla="*/ 2147483646 h 5505"/>
                  <a:gd name="T8" fmla="*/ 2147483646 w 8135"/>
                  <a:gd name="T9" fmla="*/ 2147483646 h 5505"/>
                  <a:gd name="T10" fmla="*/ 2147483646 w 8135"/>
                  <a:gd name="T11" fmla="*/ 2147483646 h 5505"/>
                  <a:gd name="T12" fmla="*/ 2147483646 w 8135"/>
                  <a:gd name="T13" fmla="*/ 2147483646 h 5505"/>
                  <a:gd name="T14" fmla="*/ 2147483646 w 8135"/>
                  <a:gd name="T15" fmla="*/ 2147483646 h 5505"/>
                  <a:gd name="T16" fmla="*/ 2147483646 w 8135"/>
                  <a:gd name="T17" fmla="*/ 2147483646 h 5505"/>
                  <a:gd name="T18" fmla="*/ 2147483646 w 8135"/>
                  <a:gd name="T19" fmla="*/ 2147483646 h 5505"/>
                  <a:gd name="T20" fmla="*/ 2147483646 w 8135"/>
                  <a:gd name="T21" fmla="*/ 2147483646 h 5505"/>
                  <a:gd name="T22" fmla="*/ 2147483646 w 8135"/>
                  <a:gd name="T23" fmla="*/ 2147483646 h 5505"/>
                  <a:gd name="T24" fmla="*/ 2147483646 w 8135"/>
                  <a:gd name="T25" fmla="*/ 2147483646 h 5505"/>
                  <a:gd name="T26" fmla="*/ 2147483646 w 8135"/>
                  <a:gd name="T27" fmla="*/ 2147483646 h 5505"/>
                  <a:gd name="T28" fmla="*/ 2147483646 w 8135"/>
                  <a:gd name="T29" fmla="*/ 2147483646 h 5505"/>
                  <a:gd name="T30" fmla="*/ 2147483646 w 8135"/>
                  <a:gd name="T31" fmla="*/ 2147483646 h 5505"/>
                  <a:gd name="T32" fmla="*/ 2147483646 w 8135"/>
                  <a:gd name="T33" fmla="*/ 2147483646 h 5505"/>
                  <a:gd name="T34" fmla="*/ 2147483646 w 8135"/>
                  <a:gd name="T35" fmla="*/ 2147483646 h 5505"/>
                  <a:gd name="T36" fmla="*/ 2147483646 w 8135"/>
                  <a:gd name="T37" fmla="*/ 2147483646 h 5505"/>
                  <a:gd name="T38" fmla="*/ 2147483646 w 8135"/>
                  <a:gd name="T39" fmla="*/ 2147483646 h 5505"/>
                  <a:gd name="T40" fmla="*/ 2147483646 w 8135"/>
                  <a:gd name="T41" fmla="*/ 2147483646 h 5505"/>
                  <a:gd name="T42" fmla="*/ 2147483646 w 8135"/>
                  <a:gd name="T43" fmla="*/ 2147483646 h 5505"/>
                  <a:gd name="T44" fmla="*/ 2147483646 w 8135"/>
                  <a:gd name="T45" fmla="*/ 2147483646 h 5505"/>
                  <a:gd name="T46" fmla="*/ 2147483646 w 8135"/>
                  <a:gd name="T47" fmla="*/ 2147483646 h 5505"/>
                  <a:gd name="T48" fmla="*/ 2147483646 w 8135"/>
                  <a:gd name="T49" fmla="*/ 2147483646 h 5505"/>
                  <a:gd name="T50" fmla="*/ 2147483646 w 8135"/>
                  <a:gd name="T51" fmla="*/ 2147483646 h 5505"/>
                  <a:gd name="T52" fmla="*/ 2147483646 w 8135"/>
                  <a:gd name="T53" fmla="*/ 2147483646 h 5505"/>
                  <a:gd name="T54" fmla="*/ 2147483646 w 8135"/>
                  <a:gd name="T55" fmla="*/ 2147483646 h 5505"/>
                  <a:gd name="T56" fmla="*/ 2147483646 w 8135"/>
                  <a:gd name="T57" fmla="*/ 2147483646 h 5505"/>
                  <a:gd name="T58" fmla="*/ 2147483646 w 8135"/>
                  <a:gd name="T59" fmla="*/ 2147483646 h 5505"/>
                  <a:gd name="T60" fmla="*/ 2147483646 w 8135"/>
                  <a:gd name="T61" fmla="*/ 2147483646 h 5505"/>
                  <a:gd name="T62" fmla="*/ 2147483646 w 8135"/>
                  <a:gd name="T63" fmla="*/ 2147483646 h 5505"/>
                  <a:gd name="T64" fmla="*/ 2147483646 w 8135"/>
                  <a:gd name="T65" fmla="*/ 2147483646 h 5505"/>
                  <a:gd name="T66" fmla="*/ 2147483646 w 8135"/>
                  <a:gd name="T67" fmla="*/ 2147483646 h 5505"/>
                  <a:gd name="T68" fmla="*/ 2147483646 w 8135"/>
                  <a:gd name="T69" fmla="*/ 2147483646 h 5505"/>
                  <a:gd name="T70" fmla="*/ 2147483646 w 8135"/>
                  <a:gd name="T71" fmla="*/ 2147483646 h 5505"/>
                  <a:gd name="T72" fmla="*/ 2147483646 w 8135"/>
                  <a:gd name="T73" fmla="*/ 2147483646 h 5505"/>
                  <a:gd name="T74" fmla="*/ 2147483646 w 8135"/>
                  <a:gd name="T75" fmla="*/ 2147483646 h 5505"/>
                  <a:gd name="T76" fmla="*/ 2147483646 w 8135"/>
                  <a:gd name="T77" fmla="*/ 2147483646 h 5505"/>
                  <a:gd name="T78" fmla="*/ 2147483646 w 8135"/>
                  <a:gd name="T79" fmla="*/ 2147483646 h 5505"/>
                  <a:gd name="T80" fmla="*/ 2147483646 w 8135"/>
                  <a:gd name="T81" fmla="*/ 2147483646 h 5505"/>
                  <a:gd name="T82" fmla="*/ 2147483646 w 8135"/>
                  <a:gd name="T83" fmla="*/ 2147483646 h 5505"/>
                  <a:gd name="T84" fmla="*/ 2147483646 w 8135"/>
                  <a:gd name="T85" fmla="*/ 2147483646 h 5505"/>
                  <a:gd name="T86" fmla="*/ 2147483646 w 8135"/>
                  <a:gd name="T87" fmla="*/ 2147483646 h 5505"/>
                  <a:gd name="T88" fmla="*/ 2147483646 w 8135"/>
                  <a:gd name="T89" fmla="*/ 2147483646 h 5505"/>
                  <a:gd name="T90" fmla="*/ 2147483646 w 8135"/>
                  <a:gd name="T91" fmla="*/ 2147483646 h 5505"/>
                  <a:gd name="T92" fmla="*/ 2147483646 w 8135"/>
                  <a:gd name="T93" fmla="*/ 2147483646 h 5505"/>
                  <a:gd name="T94" fmla="*/ 2147483646 w 8135"/>
                  <a:gd name="T95" fmla="*/ 2147483646 h 5505"/>
                  <a:gd name="T96" fmla="*/ 2147483646 w 8135"/>
                  <a:gd name="T97" fmla="*/ 2147483646 h 5505"/>
                  <a:gd name="T98" fmla="*/ 2147483646 w 8135"/>
                  <a:gd name="T99" fmla="*/ 2147483646 h 5505"/>
                  <a:gd name="T100" fmla="*/ 2147483646 w 8135"/>
                  <a:gd name="T101" fmla="*/ 2147483646 h 5505"/>
                  <a:gd name="T102" fmla="*/ 2147483646 w 8135"/>
                  <a:gd name="T103" fmla="*/ 2147483646 h 5505"/>
                  <a:gd name="T104" fmla="*/ 2147483646 w 8135"/>
                  <a:gd name="T105" fmla="*/ 2147483646 h 5505"/>
                  <a:gd name="T106" fmla="*/ 2147483646 w 8135"/>
                  <a:gd name="T107" fmla="*/ 2147483646 h 5505"/>
                  <a:gd name="T108" fmla="*/ 2147483646 w 8135"/>
                  <a:gd name="T109" fmla="*/ 2147483646 h 5505"/>
                  <a:gd name="T110" fmla="*/ 2147483646 w 8135"/>
                  <a:gd name="T111" fmla="*/ 2147483646 h 5505"/>
                  <a:gd name="T112" fmla="*/ 2147483646 w 8135"/>
                  <a:gd name="T113" fmla="*/ 2147483646 h 5505"/>
                  <a:gd name="T114" fmla="*/ 2147483646 w 8135"/>
                  <a:gd name="T115" fmla="*/ 2147483646 h 5505"/>
                  <a:gd name="T116" fmla="*/ 2147483646 w 8135"/>
                  <a:gd name="T117" fmla="*/ 2147483646 h 5505"/>
                  <a:gd name="T118" fmla="*/ 2147483646 w 8135"/>
                  <a:gd name="T119" fmla="*/ 2147483646 h 5505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8135" h="5505">
                    <a:moveTo>
                      <a:pt x="8134" y="838"/>
                    </a:moveTo>
                    <a:lnTo>
                      <a:pt x="8114" y="838"/>
                    </a:lnTo>
                    <a:lnTo>
                      <a:pt x="8095" y="799"/>
                    </a:lnTo>
                    <a:lnTo>
                      <a:pt x="8076" y="781"/>
                    </a:lnTo>
                    <a:lnTo>
                      <a:pt x="8058" y="781"/>
                    </a:lnTo>
                    <a:lnTo>
                      <a:pt x="8038" y="799"/>
                    </a:lnTo>
                    <a:lnTo>
                      <a:pt x="8019" y="799"/>
                    </a:lnTo>
                    <a:lnTo>
                      <a:pt x="7981" y="857"/>
                    </a:lnTo>
                    <a:lnTo>
                      <a:pt x="7962" y="857"/>
                    </a:lnTo>
                    <a:lnTo>
                      <a:pt x="7962" y="819"/>
                    </a:lnTo>
                    <a:lnTo>
                      <a:pt x="7981" y="799"/>
                    </a:lnTo>
                    <a:lnTo>
                      <a:pt x="7962" y="799"/>
                    </a:lnTo>
                    <a:lnTo>
                      <a:pt x="7962" y="781"/>
                    </a:lnTo>
                    <a:lnTo>
                      <a:pt x="7981" y="723"/>
                    </a:lnTo>
                    <a:lnTo>
                      <a:pt x="7981" y="704"/>
                    </a:lnTo>
                    <a:lnTo>
                      <a:pt x="7962" y="628"/>
                    </a:lnTo>
                    <a:lnTo>
                      <a:pt x="7962" y="609"/>
                    </a:lnTo>
                    <a:lnTo>
                      <a:pt x="7943" y="609"/>
                    </a:lnTo>
                    <a:lnTo>
                      <a:pt x="7924" y="590"/>
                    </a:lnTo>
                    <a:lnTo>
                      <a:pt x="7905" y="590"/>
                    </a:lnTo>
                    <a:lnTo>
                      <a:pt x="7886" y="571"/>
                    </a:lnTo>
                    <a:lnTo>
                      <a:pt x="7867" y="552"/>
                    </a:lnTo>
                    <a:lnTo>
                      <a:pt x="7848" y="533"/>
                    </a:lnTo>
                    <a:lnTo>
                      <a:pt x="7848" y="514"/>
                    </a:lnTo>
                    <a:lnTo>
                      <a:pt x="7848" y="438"/>
                    </a:lnTo>
                    <a:lnTo>
                      <a:pt x="7829" y="418"/>
                    </a:lnTo>
                    <a:lnTo>
                      <a:pt x="7829" y="400"/>
                    </a:lnTo>
                    <a:lnTo>
                      <a:pt x="7848" y="362"/>
                    </a:lnTo>
                    <a:lnTo>
                      <a:pt x="7867" y="323"/>
                    </a:lnTo>
                    <a:lnTo>
                      <a:pt x="7981" y="190"/>
                    </a:lnTo>
                    <a:lnTo>
                      <a:pt x="8038" y="114"/>
                    </a:lnTo>
                    <a:lnTo>
                      <a:pt x="8058" y="76"/>
                    </a:lnTo>
                    <a:lnTo>
                      <a:pt x="8076" y="38"/>
                    </a:lnTo>
                    <a:lnTo>
                      <a:pt x="8076" y="19"/>
                    </a:lnTo>
                    <a:lnTo>
                      <a:pt x="8058" y="0"/>
                    </a:lnTo>
                    <a:lnTo>
                      <a:pt x="7753" y="0"/>
                    </a:lnTo>
                    <a:lnTo>
                      <a:pt x="7696" y="19"/>
                    </a:lnTo>
                    <a:lnTo>
                      <a:pt x="7581" y="95"/>
                    </a:lnTo>
                    <a:lnTo>
                      <a:pt x="7562" y="114"/>
                    </a:lnTo>
                    <a:lnTo>
                      <a:pt x="7524" y="133"/>
                    </a:lnTo>
                    <a:lnTo>
                      <a:pt x="7467" y="152"/>
                    </a:lnTo>
                    <a:lnTo>
                      <a:pt x="7352" y="190"/>
                    </a:lnTo>
                    <a:lnTo>
                      <a:pt x="7315" y="190"/>
                    </a:lnTo>
                    <a:lnTo>
                      <a:pt x="7296" y="171"/>
                    </a:lnTo>
                    <a:lnTo>
                      <a:pt x="7276" y="171"/>
                    </a:lnTo>
                    <a:lnTo>
                      <a:pt x="7238" y="152"/>
                    </a:lnTo>
                    <a:lnTo>
                      <a:pt x="7219" y="152"/>
                    </a:lnTo>
                    <a:lnTo>
                      <a:pt x="7143" y="190"/>
                    </a:lnTo>
                    <a:lnTo>
                      <a:pt x="6762" y="323"/>
                    </a:lnTo>
                    <a:lnTo>
                      <a:pt x="6705" y="362"/>
                    </a:lnTo>
                    <a:lnTo>
                      <a:pt x="6610" y="400"/>
                    </a:lnTo>
                    <a:lnTo>
                      <a:pt x="6572" y="418"/>
                    </a:lnTo>
                    <a:lnTo>
                      <a:pt x="6572" y="438"/>
                    </a:lnTo>
                    <a:lnTo>
                      <a:pt x="6476" y="457"/>
                    </a:lnTo>
                    <a:lnTo>
                      <a:pt x="6400" y="476"/>
                    </a:lnTo>
                    <a:lnTo>
                      <a:pt x="6324" y="514"/>
                    </a:lnTo>
                    <a:lnTo>
                      <a:pt x="6267" y="552"/>
                    </a:lnTo>
                    <a:lnTo>
                      <a:pt x="6229" y="571"/>
                    </a:lnTo>
                    <a:lnTo>
                      <a:pt x="6209" y="571"/>
                    </a:lnTo>
                    <a:lnTo>
                      <a:pt x="6191" y="571"/>
                    </a:lnTo>
                    <a:lnTo>
                      <a:pt x="6153" y="590"/>
                    </a:lnTo>
                    <a:lnTo>
                      <a:pt x="6133" y="552"/>
                    </a:lnTo>
                    <a:lnTo>
                      <a:pt x="6000" y="590"/>
                    </a:lnTo>
                    <a:lnTo>
                      <a:pt x="5962" y="571"/>
                    </a:lnTo>
                    <a:lnTo>
                      <a:pt x="5962" y="552"/>
                    </a:lnTo>
                    <a:lnTo>
                      <a:pt x="5924" y="552"/>
                    </a:lnTo>
                    <a:lnTo>
                      <a:pt x="5905" y="533"/>
                    </a:lnTo>
                    <a:lnTo>
                      <a:pt x="5886" y="514"/>
                    </a:lnTo>
                    <a:lnTo>
                      <a:pt x="5867" y="495"/>
                    </a:lnTo>
                    <a:lnTo>
                      <a:pt x="5828" y="533"/>
                    </a:lnTo>
                    <a:lnTo>
                      <a:pt x="5828" y="552"/>
                    </a:lnTo>
                    <a:lnTo>
                      <a:pt x="5828" y="571"/>
                    </a:lnTo>
                    <a:lnTo>
                      <a:pt x="5848" y="590"/>
                    </a:lnTo>
                    <a:lnTo>
                      <a:pt x="5867" y="609"/>
                    </a:lnTo>
                    <a:lnTo>
                      <a:pt x="5867" y="628"/>
                    </a:lnTo>
                    <a:lnTo>
                      <a:pt x="5886" y="647"/>
                    </a:lnTo>
                    <a:lnTo>
                      <a:pt x="5867" y="667"/>
                    </a:lnTo>
                    <a:lnTo>
                      <a:pt x="5867" y="685"/>
                    </a:lnTo>
                    <a:lnTo>
                      <a:pt x="5696" y="838"/>
                    </a:lnTo>
                    <a:lnTo>
                      <a:pt x="5638" y="876"/>
                    </a:lnTo>
                    <a:lnTo>
                      <a:pt x="5600" y="914"/>
                    </a:lnTo>
                    <a:lnTo>
                      <a:pt x="5543" y="952"/>
                    </a:lnTo>
                    <a:lnTo>
                      <a:pt x="5524" y="971"/>
                    </a:lnTo>
                    <a:lnTo>
                      <a:pt x="5505" y="990"/>
                    </a:lnTo>
                    <a:lnTo>
                      <a:pt x="5352" y="1143"/>
                    </a:lnTo>
                    <a:lnTo>
                      <a:pt x="5352" y="1180"/>
                    </a:lnTo>
                    <a:lnTo>
                      <a:pt x="5334" y="1200"/>
                    </a:lnTo>
                    <a:lnTo>
                      <a:pt x="5334" y="1238"/>
                    </a:lnTo>
                    <a:lnTo>
                      <a:pt x="5352" y="1276"/>
                    </a:lnTo>
                    <a:lnTo>
                      <a:pt x="5334" y="1276"/>
                    </a:lnTo>
                    <a:lnTo>
                      <a:pt x="5334" y="1295"/>
                    </a:lnTo>
                    <a:lnTo>
                      <a:pt x="5295" y="1314"/>
                    </a:lnTo>
                    <a:lnTo>
                      <a:pt x="5257" y="1352"/>
                    </a:lnTo>
                    <a:lnTo>
                      <a:pt x="5238" y="1352"/>
                    </a:lnTo>
                    <a:lnTo>
                      <a:pt x="5219" y="1390"/>
                    </a:lnTo>
                    <a:lnTo>
                      <a:pt x="5200" y="1409"/>
                    </a:lnTo>
                    <a:lnTo>
                      <a:pt x="5162" y="1428"/>
                    </a:lnTo>
                    <a:lnTo>
                      <a:pt x="5086" y="1466"/>
                    </a:lnTo>
                    <a:lnTo>
                      <a:pt x="5048" y="1466"/>
                    </a:lnTo>
                    <a:lnTo>
                      <a:pt x="4971" y="1466"/>
                    </a:lnTo>
                    <a:lnTo>
                      <a:pt x="4953" y="1485"/>
                    </a:lnTo>
                    <a:lnTo>
                      <a:pt x="4895" y="1505"/>
                    </a:lnTo>
                    <a:lnTo>
                      <a:pt x="4857" y="1505"/>
                    </a:lnTo>
                    <a:lnTo>
                      <a:pt x="4819" y="1485"/>
                    </a:lnTo>
                    <a:lnTo>
                      <a:pt x="4819" y="1466"/>
                    </a:lnTo>
                    <a:lnTo>
                      <a:pt x="4781" y="1466"/>
                    </a:lnTo>
                    <a:lnTo>
                      <a:pt x="4762" y="1447"/>
                    </a:lnTo>
                    <a:lnTo>
                      <a:pt x="4305" y="1505"/>
                    </a:lnTo>
                    <a:lnTo>
                      <a:pt x="4267" y="1505"/>
                    </a:lnTo>
                    <a:lnTo>
                      <a:pt x="4228" y="1485"/>
                    </a:lnTo>
                    <a:lnTo>
                      <a:pt x="4210" y="1466"/>
                    </a:lnTo>
                    <a:lnTo>
                      <a:pt x="4191" y="1447"/>
                    </a:lnTo>
                    <a:lnTo>
                      <a:pt x="4191" y="1428"/>
                    </a:lnTo>
                    <a:lnTo>
                      <a:pt x="4152" y="1409"/>
                    </a:lnTo>
                    <a:lnTo>
                      <a:pt x="4038" y="1371"/>
                    </a:lnTo>
                    <a:lnTo>
                      <a:pt x="3943" y="1352"/>
                    </a:lnTo>
                    <a:lnTo>
                      <a:pt x="3886" y="1333"/>
                    </a:lnTo>
                    <a:lnTo>
                      <a:pt x="3867" y="1352"/>
                    </a:lnTo>
                    <a:lnTo>
                      <a:pt x="3829" y="1371"/>
                    </a:lnTo>
                    <a:lnTo>
                      <a:pt x="3810" y="1390"/>
                    </a:lnTo>
                    <a:lnTo>
                      <a:pt x="3791" y="1409"/>
                    </a:lnTo>
                    <a:lnTo>
                      <a:pt x="3771" y="1428"/>
                    </a:lnTo>
                    <a:lnTo>
                      <a:pt x="3695" y="1428"/>
                    </a:lnTo>
                    <a:lnTo>
                      <a:pt x="3600" y="1466"/>
                    </a:lnTo>
                    <a:lnTo>
                      <a:pt x="3466" y="1505"/>
                    </a:lnTo>
                    <a:lnTo>
                      <a:pt x="3410" y="1524"/>
                    </a:lnTo>
                    <a:lnTo>
                      <a:pt x="3352" y="1542"/>
                    </a:lnTo>
                    <a:lnTo>
                      <a:pt x="3334" y="1542"/>
                    </a:lnTo>
                    <a:lnTo>
                      <a:pt x="3257" y="1561"/>
                    </a:lnTo>
                    <a:lnTo>
                      <a:pt x="3143" y="1542"/>
                    </a:lnTo>
                    <a:lnTo>
                      <a:pt x="3105" y="1542"/>
                    </a:lnTo>
                    <a:lnTo>
                      <a:pt x="3086" y="1600"/>
                    </a:lnTo>
                    <a:lnTo>
                      <a:pt x="3048" y="1638"/>
                    </a:lnTo>
                    <a:lnTo>
                      <a:pt x="2972" y="1657"/>
                    </a:lnTo>
                    <a:lnTo>
                      <a:pt x="2933" y="1638"/>
                    </a:lnTo>
                    <a:lnTo>
                      <a:pt x="2895" y="1619"/>
                    </a:lnTo>
                    <a:lnTo>
                      <a:pt x="2876" y="1600"/>
                    </a:lnTo>
                    <a:lnTo>
                      <a:pt x="2857" y="1600"/>
                    </a:lnTo>
                    <a:lnTo>
                      <a:pt x="2857" y="1619"/>
                    </a:lnTo>
                    <a:lnTo>
                      <a:pt x="2857" y="1638"/>
                    </a:lnTo>
                    <a:lnTo>
                      <a:pt x="2838" y="1657"/>
                    </a:lnTo>
                    <a:lnTo>
                      <a:pt x="2857" y="1676"/>
                    </a:lnTo>
                    <a:lnTo>
                      <a:pt x="2857" y="1695"/>
                    </a:lnTo>
                    <a:lnTo>
                      <a:pt x="2838" y="1714"/>
                    </a:lnTo>
                    <a:lnTo>
                      <a:pt x="2819" y="1714"/>
                    </a:lnTo>
                    <a:lnTo>
                      <a:pt x="2800" y="1695"/>
                    </a:lnTo>
                    <a:lnTo>
                      <a:pt x="2800" y="1676"/>
                    </a:lnTo>
                    <a:lnTo>
                      <a:pt x="2800" y="1657"/>
                    </a:lnTo>
                    <a:lnTo>
                      <a:pt x="2781" y="1638"/>
                    </a:lnTo>
                    <a:lnTo>
                      <a:pt x="2743" y="1638"/>
                    </a:lnTo>
                    <a:lnTo>
                      <a:pt x="2648" y="1695"/>
                    </a:lnTo>
                    <a:lnTo>
                      <a:pt x="2609" y="1714"/>
                    </a:lnTo>
                    <a:lnTo>
                      <a:pt x="2552" y="1733"/>
                    </a:lnTo>
                    <a:lnTo>
                      <a:pt x="2533" y="1733"/>
                    </a:lnTo>
                    <a:lnTo>
                      <a:pt x="2476" y="1714"/>
                    </a:lnTo>
                    <a:lnTo>
                      <a:pt x="2457" y="1714"/>
                    </a:lnTo>
                    <a:lnTo>
                      <a:pt x="2400" y="1733"/>
                    </a:lnTo>
                    <a:lnTo>
                      <a:pt x="2381" y="1733"/>
                    </a:lnTo>
                    <a:lnTo>
                      <a:pt x="2362" y="1714"/>
                    </a:lnTo>
                    <a:lnTo>
                      <a:pt x="2343" y="1657"/>
                    </a:lnTo>
                    <a:lnTo>
                      <a:pt x="2324" y="1638"/>
                    </a:lnTo>
                    <a:lnTo>
                      <a:pt x="2305" y="1619"/>
                    </a:lnTo>
                    <a:lnTo>
                      <a:pt x="2247" y="1619"/>
                    </a:lnTo>
                    <a:lnTo>
                      <a:pt x="2210" y="1638"/>
                    </a:lnTo>
                    <a:lnTo>
                      <a:pt x="2210" y="1657"/>
                    </a:lnTo>
                    <a:lnTo>
                      <a:pt x="2191" y="1695"/>
                    </a:lnTo>
                    <a:lnTo>
                      <a:pt x="2171" y="1714"/>
                    </a:lnTo>
                    <a:lnTo>
                      <a:pt x="2152" y="1733"/>
                    </a:lnTo>
                    <a:lnTo>
                      <a:pt x="2133" y="1752"/>
                    </a:lnTo>
                    <a:lnTo>
                      <a:pt x="2115" y="1752"/>
                    </a:lnTo>
                    <a:lnTo>
                      <a:pt x="2095" y="1752"/>
                    </a:lnTo>
                    <a:lnTo>
                      <a:pt x="2076" y="1752"/>
                    </a:lnTo>
                    <a:lnTo>
                      <a:pt x="2057" y="1752"/>
                    </a:lnTo>
                    <a:lnTo>
                      <a:pt x="2019" y="1733"/>
                    </a:lnTo>
                    <a:lnTo>
                      <a:pt x="1981" y="1714"/>
                    </a:lnTo>
                    <a:lnTo>
                      <a:pt x="1886" y="1714"/>
                    </a:lnTo>
                    <a:lnTo>
                      <a:pt x="1829" y="1714"/>
                    </a:lnTo>
                    <a:lnTo>
                      <a:pt x="1790" y="1714"/>
                    </a:lnTo>
                    <a:lnTo>
                      <a:pt x="1734" y="1752"/>
                    </a:lnTo>
                    <a:lnTo>
                      <a:pt x="1638" y="1752"/>
                    </a:lnTo>
                    <a:lnTo>
                      <a:pt x="1353" y="1771"/>
                    </a:lnTo>
                    <a:lnTo>
                      <a:pt x="1200" y="1752"/>
                    </a:lnTo>
                    <a:lnTo>
                      <a:pt x="1048" y="1676"/>
                    </a:lnTo>
                    <a:lnTo>
                      <a:pt x="933" y="1600"/>
                    </a:lnTo>
                    <a:lnTo>
                      <a:pt x="895" y="1581"/>
                    </a:lnTo>
                    <a:lnTo>
                      <a:pt x="857" y="1600"/>
                    </a:lnTo>
                    <a:lnTo>
                      <a:pt x="838" y="1600"/>
                    </a:lnTo>
                    <a:lnTo>
                      <a:pt x="819" y="1619"/>
                    </a:lnTo>
                    <a:lnTo>
                      <a:pt x="800" y="1638"/>
                    </a:lnTo>
                    <a:lnTo>
                      <a:pt x="781" y="1657"/>
                    </a:lnTo>
                    <a:lnTo>
                      <a:pt x="724" y="1657"/>
                    </a:lnTo>
                    <a:lnTo>
                      <a:pt x="705" y="1657"/>
                    </a:lnTo>
                    <a:lnTo>
                      <a:pt x="667" y="1676"/>
                    </a:lnTo>
                    <a:lnTo>
                      <a:pt x="628" y="1771"/>
                    </a:lnTo>
                    <a:lnTo>
                      <a:pt x="610" y="1790"/>
                    </a:lnTo>
                    <a:lnTo>
                      <a:pt x="552" y="1809"/>
                    </a:lnTo>
                    <a:lnTo>
                      <a:pt x="400" y="1828"/>
                    </a:lnTo>
                    <a:lnTo>
                      <a:pt x="324" y="1847"/>
                    </a:lnTo>
                    <a:lnTo>
                      <a:pt x="305" y="1847"/>
                    </a:lnTo>
                    <a:lnTo>
                      <a:pt x="286" y="1847"/>
                    </a:lnTo>
                    <a:lnTo>
                      <a:pt x="266" y="1828"/>
                    </a:lnTo>
                    <a:lnTo>
                      <a:pt x="247" y="1847"/>
                    </a:lnTo>
                    <a:lnTo>
                      <a:pt x="286" y="1923"/>
                    </a:lnTo>
                    <a:lnTo>
                      <a:pt x="286" y="1962"/>
                    </a:lnTo>
                    <a:lnTo>
                      <a:pt x="305" y="2114"/>
                    </a:lnTo>
                    <a:lnTo>
                      <a:pt x="286" y="2133"/>
                    </a:lnTo>
                    <a:lnTo>
                      <a:pt x="266" y="2152"/>
                    </a:lnTo>
                    <a:lnTo>
                      <a:pt x="266" y="2190"/>
                    </a:lnTo>
                    <a:lnTo>
                      <a:pt x="247" y="2228"/>
                    </a:lnTo>
                    <a:lnTo>
                      <a:pt x="247" y="2323"/>
                    </a:lnTo>
                    <a:lnTo>
                      <a:pt x="229" y="2323"/>
                    </a:lnTo>
                    <a:lnTo>
                      <a:pt x="210" y="2343"/>
                    </a:lnTo>
                    <a:lnTo>
                      <a:pt x="210" y="2362"/>
                    </a:lnTo>
                    <a:lnTo>
                      <a:pt x="210" y="2381"/>
                    </a:lnTo>
                    <a:lnTo>
                      <a:pt x="229" y="2381"/>
                    </a:lnTo>
                    <a:lnTo>
                      <a:pt x="229" y="2399"/>
                    </a:lnTo>
                    <a:lnTo>
                      <a:pt x="210" y="2399"/>
                    </a:lnTo>
                    <a:lnTo>
                      <a:pt x="190" y="2399"/>
                    </a:lnTo>
                    <a:lnTo>
                      <a:pt x="152" y="2419"/>
                    </a:lnTo>
                    <a:lnTo>
                      <a:pt x="152" y="2438"/>
                    </a:lnTo>
                    <a:lnTo>
                      <a:pt x="133" y="2495"/>
                    </a:lnTo>
                    <a:lnTo>
                      <a:pt x="114" y="2495"/>
                    </a:lnTo>
                    <a:lnTo>
                      <a:pt x="95" y="2514"/>
                    </a:lnTo>
                    <a:lnTo>
                      <a:pt x="95" y="2533"/>
                    </a:lnTo>
                    <a:lnTo>
                      <a:pt x="114" y="2552"/>
                    </a:lnTo>
                    <a:lnTo>
                      <a:pt x="95" y="2571"/>
                    </a:lnTo>
                    <a:lnTo>
                      <a:pt x="76" y="2571"/>
                    </a:lnTo>
                    <a:lnTo>
                      <a:pt x="38" y="2590"/>
                    </a:lnTo>
                    <a:lnTo>
                      <a:pt x="0" y="2590"/>
                    </a:lnTo>
                    <a:lnTo>
                      <a:pt x="0" y="2628"/>
                    </a:lnTo>
                    <a:lnTo>
                      <a:pt x="0" y="2648"/>
                    </a:lnTo>
                    <a:lnTo>
                      <a:pt x="19" y="2648"/>
                    </a:lnTo>
                    <a:lnTo>
                      <a:pt x="57" y="2648"/>
                    </a:lnTo>
                    <a:lnTo>
                      <a:pt x="76" y="2666"/>
                    </a:lnTo>
                    <a:lnTo>
                      <a:pt x="95" y="2685"/>
                    </a:lnTo>
                    <a:lnTo>
                      <a:pt x="95" y="2704"/>
                    </a:lnTo>
                    <a:lnTo>
                      <a:pt x="95" y="2724"/>
                    </a:lnTo>
                    <a:lnTo>
                      <a:pt x="114" y="2743"/>
                    </a:lnTo>
                    <a:lnTo>
                      <a:pt x="114" y="2762"/>
                    </a:lnTo>
                    <a:lnTo>
                      <a:pt x="114" y="2780"/>
                    </a:lnTo>
                    <a:lnTo>
                      <a:pt x="114" y="2800"/>
                    </a:lnTo>
                    <a:lnTo>
                      <a:pt x="133" y="2819"/>
                    </a:lnTo>
                    <a:lnTo>
                      <a:pt x="152" y="2857"/>
                    </a:lnTo>
                    <a:lnTo>
                      <a:pt x="171" y="2876"/>
                    </a:lnTo>
                    <a:lnTo>
                      <a:pt x="171" y="2895"/>
                    </a:lnTo>
                    <a:lnTo>
                      <a:pt x="190" y="2876"/>
                    </a:lnTo>
                    <a:lnTo>
                      <a:pt x="210" y="2876"/>
                    </a:lnTo>
                    <a:lnTo>
                      <a:pt x="229" y="2895"/>
                    </a:lnTo>
                    <a:lnTo>
                      <a:pt x="210" y="2914"/>
                    </a:lnTo>
                    <a:lnTo>
                      <a:pt x="190" y="2933"/>
                    </a:lnTo>
                    <a:lnTo>
                      <a:pt x="171" y="2933"/>
                    </a:lnTo>
                    <a:lnTo>
                      <a:pt x="190" y="2952"/>
                    </a:lnTo>
                    <a:lnTo>
                      <a:pt x="210" y="2952"/>
                    </a:lnTo>
                    <a:lnTo>
                      <a:pt x="229" y="2971"/>
                    </a:lnTo>
                    <a:lnTo>
                      <a:pt x="229" y="2990"/>
                    </a:lnTo>
                    <a:lnTo>
                      <a:pt x="171" y="3085"/>
                    </a:lnTo>
                    <a:lnTo>
                      <a:pt x="171" y="3124"/>
                    </a:lnTo>
                    <a:lnTo>
                      <a:pt x="190" y="3257"/>
                    </a:lnTo>
                    <a:lnTo>
                      <a:pt x="210" y="3333"/>
                    </a:lnTo>
                    <a:lnTo>
                      <a:pt x="229" y="3390"/>
                    </a:lnTo>
                    <a:lnTo>
                      <a:pt x="210" y="3486"/>
                    </a:lnTo>
                    <a:lnTo>
                      <a:pt x="210" y="3600"/>
                    </a:lnTo>
                    <a:lnTo>
                      <a:pt x="190" y="3657"/>
                    </a:lnTo>
                    <a:lnTo>
                      <a:pt x="229" y="3657"/>
                    </a:lnTo>
                    <a:lnTo>
                      <a:pt x="286" y="3638"/>
                    </a:lnTo>
                    <a:lnTo>
                      <a:pt x="286" y="3619"/>
                    </a:lnTo>
                    <a:lnTo>
                      <a:pt x="305" y="3619"/>
                    </a:lnTo>
                    <a:lnTo>
                      <a:pt x="305" y="3600"/>
                    </a:lnTo>
                    <a:lnTo>
                      <a:pt x="305" y="3581"/>
                    </a:lnTo>
                    <a:lnTo>
                      <a:pt x="305" y="3542"/>
                    </a:lnTo>
                    <a:lnTo>
                      <a:pt x="305" y="3523"/>
                    </a:lnTo>
                    <a:lnTo>
                      <a:pt x="324" y="3505"/>
                    </a:lnTo>
                    <a:lnTo>
                      <a:pt x="343" y="3486"/>
                    </a:lnTo>
                    <a:lnTo>
                      <a:pt x="381" y="3486"/>
                    </a:lnTo>
                    <a:lnTo>
                      <a:pt x="400" y="3486"/>
                    </a:lnTo>
                    <a:lnTo>
                      <a:pt x="419" y="3486"/>
                    </a:lnTo>
                    <a:lnTo>
                      <a:pt x="438" y="3466"/>
                    </a:lnTo>
                    <a:lnTo>
                      <a:pt x="438" y="3447"/>
                    </a:lnTo>
                    <a:lnTo>
                      <a:pt x="438" y="3428"/>
                    </a:lnTo>
                    <a:lnTo>
                      <a:pt x="438" y="3409"/>
                    </a:lnTo>
                    <a:lnTo>
                      <a:pt x="400" y="3371"/>
                    </a:lnTo>
                    <a:lnTo>
                      <a:pt x="381" y="3371"/>
                    </a:lnTo>
                    <a:lnTo>
                      <a:pt x="381" y="3352"/>
                    </a:lnTo>
                    <a:lnTo>
                      <a:pt x="381" y="3333"/>
                    </a:lnTo>
                    <a:lnTo>
                      <a:pt x="362" y="3295"/>
                    </a:lnTo>
                    <a:lnTo>
                      <a:pt x="362" y="3276"/>
                    </a:lnTo>
                    <a:lnTo>
                      <a:pt x="362" y="3257"/>
                    </a:lnTo>
                    <a:lnTo>
                      <a:pt x="381" y="3238"/>
                    </a:lnTo>
                    <a:lnTo>
                      <a:pt x="400" y="3219"/>
                    </a:lnTo>
                    <a:lnTo>
                      <a:pt x="400" y="3200"/>
                    </a:lnTo>
                    <a:lnTo>
                      <a:pt x="400" y="3181"/>
                    </a:lnTo>
                    <a:lnTo>
                      <a:pt x="400" y="3143"/>
                    </a:lnTo>
                    <a:lnTo>
                      <a:pt x="419" y="3124"/>
                    </a:lnTo>
                    <a:lnTo>
                      <a:pt x="419" y="3105"/>
                    </a:lnTo>
                    <a:lnTo>
                      <a:pt x="457" y="3066"/>
                    </a:lnTo>
                    <a:lnTo>
                      <a:pt x="476" y="3066"/>
                    </a:lnTo>
                    <a:lnTo>
                      <a:pt x="476" y="3047"/>
                    </a:lnTo>
                    <a:lnTo>
                      <a:pt x="495" y="3029"/>
                    </a:lnTo>
                    <a:lnTo>
                      <a:pt x="514" y="3009"/>
                    </a:lnTo>
                    <a:lnTo>
                      <a:pt x="552" y="2971"/>
                    </a:lnTo>
                    <a:lnTo>
                      <a:pt x="591" y="2952"/>
                    </a:lnTo>
                    <a:lnTo>
                      <a:pt x="591" y="2933"/>
                    </a:lnTo>
                    <a:lnTo>
                      <a:pt x="610" y="2914"/>
                    </a:lnTo>
                    <a:lnTo>
                      <a:pt x="724" y="2895"/>
                    </a:lnTo>
                    <a:lnTo>
                      <a:pt x="800" y="2895"/>
                    </a:lnTo>
                    <a:lnTo>
                      <a:pt x="819" y="2895"/>
                    </a:lnTo>
                    <a:lnTo>
                      <a:pt x="857" y="2895"/>
                    </a:lnTo>
                    <a:lnTo>
                      <a:pt x="857" y="2876"/>
                    </a:lnTo>
                    <a:lnTo>
                      <a:pt x="876" y="2876"/>
                    </a:lnTo>
                    <a:lnTo>
                      <a:pt x="895" y="2857"/>
                    </a:lnTo>
                    <a:lnTo>
                      <a:pt x="914" y="2838"/>
                    </a:lnTo>
                    <a:lnTo>
                      <a:pt x="933" y="2838"/>
                    </a:lnTo>
                    <a:lnTo>
                      <a:pt x="952" y="2838"/>
                    </a:lnTo>
                    <a:lnTo>
                      <a:pt x="1009" y="2857"/>
                    </a:lnTo>
                    <a:lnTo>
                      <a:pt x="1028" y="2857"/>
                    </a:lnTo>
                    <a:lnTo>
                      <a:pt x="1048" y="2857"/>
                    </a:lnTo>
                    <a:lnTo>
                      <a:pt x="1067" y="2857"/>
                    </a:lnTo>
                    <a:lnTo>
                      <a:pt x="1104" y="2857"/>
                    </a:lnTo>
                    <a:lnTo>
                      <a:pt x="1143" y="2895"/>
                    </a:lnTo>
                    <a:lnTo>
                      <a:pt x="1143" y="2914"/>
                    </a:lnTo>
                    <a:lnTo>
                      <a:pt x="1143" y="2933"/>
                    </a:lnTo>
                    <a:lnTo>
                      <a:pt x="1124" y="2952"/>
                    </a:lnTo>
                    <a:lnTo>
                      <a:pt x="1124" y="2971"/>
                    </a:lnTo>
                    <a:lnTo>
                      <a:pt x="1124" y="2990"/>
                    </a:lnTo>
                    <a:lnTo>
                      <a:pt x="1181" y="2952"/>
                    </a:lnTo>
                    <a:lnTo>
                      <a:pt x="1200" y="2933"/>
                    </a:lnTo>
                    <a:lnTo>
                      <a:pt x="1219" y="2914"/>
                    </a:lnTo>
                    <a:lnTo>
                      <a:pt x="1238" y="2914"/>
                    </a:lnTo>
                    <a:lnTo>
                      <a:pt x="1238" y="2933"/>
                    </a:lnTo>
                    <a:lnTo>
                      <a:pt x="1257" y="2933"/>
                    </a:lnTo>
                    <a:lnTo>
                      <a:pt x="1257" y="2952"/>
                    </a:lnTo>
                    <a:lnTo>
                      <a:pt x="1257" y="2971"/>
                    </a:lnTo>
                    <a:lnTo>
                      <a:pt x="1295" y="2952"/>
                    </a:lnTo>
                    <a:lnTo>
                      <a:pt x="1333" y="2933"/>
                    </a:lnTo>
                    <a:lnTo>
                      <a:pt x="1409" y="2914"/>
                    </a:lnTo>
                    <a:lnTo>
                      <a:pt x="1429" y="2914"/>
                    </a:lnTo>
                    <a:lnTo>
                      <a:pt x="1429" y="2933"/>
                    </a:lnTo>
                    <a:lnTo>
                      <a:pt x="1429" y="2952"/>
                    </a:lnTo>
                    <a:lnTo>
                      <a:pt x="1429" y="2971"/>
                    </a:lnTo>
                    <a:lnTo>
                      <a:pt x="1448" y="2971"/>
                    </a:lnTo>
                    <a:lnTo>
                      <a:pt x="1485" y="2952"/>
                    </a:lnTo>
                    <a:lnTo>
                      <a:pt x="1485" y="2933"/>
                    </a:lnTo>
                    <a:lnTo>
                      <a:pt x="1543" y="2933"/>
                    </a:lnTo>
                    <a:lnTo>
                      <a:pt x="1581" y="2933"/>
                    </a:lnTo>
                    <a:lnTo>
                      <a:pt x="1619" y="2952"/>
                    </a:lnTo>
                    <a:lnTo>
                      <a:pt x="1676" y="2952"/>
                    </a:lnTo>
                    <a:lnTo>
                      <a:pt x="1695" y="2952"/>
                    </a:lnTo>
                    <a:lnTo>
                      <a:pt x="1695" y="2971"/>
                    </a:lnTo>
                    <a:lnTo>
                      <a:pt x="1714" y="2990"/>
                    </a:lnTo>
                    <a:lnTo>
                      <a:pt x="1734" y="2990"/>
                    </a:lnTo>
                    <a:lnTo>
                      <a:pt x="1752" y="2990"/>
                    </a:lnTo>
                    <a:lnTo>
                      <a:pt x="1752" y="3009"/>
                    </a:lnTo>
                    <a:lnTo>
                      <a:pt x="1752" y="3029"/>
                    </a:lnTo>
                    <a:lnTo>
                      <a:pt x="1752" y="3047"/>
                    </a:lnTo>
                    <a:lnTo>
                      <a:pt x="1752" y="3085"/>
                    </a:lnTo>
                    <a:lnTo>
                      <a:pt x="1752" y="3105"/>
                    </a:lnTo>
                    <a:lnTo>
                      <a:pt x="1771" y="3085"/>
                    </a:lnTo>
                    <a:lnTo>
                      <a:pt x="1790" y="3085"/>
                    </a:lnTo>
                    <a:lnTo>
                      <a:pt x="1810" y="3085"/>
                    </a:lnTo>
                    <a:lnTo>
                      <a:pt x="1829" y="3105"/>
                    </a:lnTo>
                    <a:lnTo>
                      <a:pt x="1848" y="3085"/>
                    </a:lnTo>
                    <a:lnTo>
                      <a:pt x="1943" y="3047"/>
                    </a:lnTo>
                    <a:lnTo>
                      <a:pt x="1962" y="3047"/>
                    </a:lnTo>
                    <a:lnTo>
                      <a:pt x="1981" y="3066"/>
                    </a:lnTo>
                    <a:lnTo>
                      <a:pt x="1962" y="3105"/>
                    </a:lnTo>
                    <a:lnTo>
                      <a:pt x="1962" y="3124"/>
                    </a:lnTo>
                    <a:lnTo>
                      <a:pt x="1962" y="3161"/>
                    </a:lnTo>
                    <a:lnTo>
                      <a:pt x="1981" y="3200"/>
                    </a:lnTo>
                    <a:lnTo>
                      <a:pt x="1981" y="3238"/>
                    </a:lnTo>
                    <a:lnTo>
                      <a:pt x="2000" y="3257"/>
                    </a:lnTo>
                    <a:lnTo>
                      <a:pt x="2019" y="3238"/>
                    </a:lnTo>
                    <a:lnTo>
                      <a:pt x="2038" y="3238"/>
                    </a:lnTo>
                    <a:lnTo>
                      <a:pt x="2057" y="3219"/>
                    </a:lnTo>
                    <a:lnTo>
                      <a:pt x="2115" y="3143"/>
                    </a:lnTo>
                    <a:lnTo>
                      <a:pt x="2133" y="3124"/>
                    </a:lnTo>
                    <a:lnTo>
                      <a:pt x="2152" y="3105"/>
                    </a:lnTo>
                    <a:lnTo>
                      <a:pt x="2171" y="3085"/>
                    </a:lnTo>
                    <a:lnTo>
                      <a:pt x="2247" y="3066"/>
                    </a:lnTo>
                    <a:lnTo>
                      <a:pt x="2324" y="3066"/>
                    </a:lnTo>
                    <a:lnTo>
                      <a:pt x="2400" y="3029"/>
                    </a:lnTo>
                    <a:lnTo>
                      <a:pt x="2400" y="3009"/>
                    </a:lnTo>
                    <a:lnTo>
                      <a:pt x="2362" y="3029"/>
                    </a:lnTo>
                    <a:lnTo>
                      <a:pt x="2343" y="3029"/>
                    </a:lnTo>
                    <a:lnTo>
                      <a:pt x="2324" y="3029"/>
                    </a:lnTo>
                    <a:lnTo>
                      <a:pt x="2324" y="3009"/>
                    </a:lnTo>
                    <a:lnTo>
                      <a:pt x="2362" y="2990"/>
                    </a:lnTo>
                    <a:lnTo>
                      <a:pt x="2381" y="2933"/>
                    </a:lnTo>
                    <a:lnTo>
                      <a:pt x="2419" y="2914"/>
                    </a:lnTo>
                    <a:lnTo>
                      <a:pt x="2438" y="2895"/>
                    </a:lnTo>
                    <a:lnTo>
                      <a:pt x="2438" y="2857"/>
                    </a:lnTo>
                    <a:lnTo>
                      <a:pt x="2457" y="2819"/>
                    </a:lnTo>
                    <a:lnTo>
                      <a:pt x="2476" y="2819"/>
                    </a:lnTo>
                    <a:lnTo>
                      <a:pt x="2495" y="2819"/>
                    </a:lnTo>
                    <a:lnTo>
                      <a:pt x="2514" y="2819"/>
                    </a:lnTo>
                    <a:lnTo>
                      <a:pt x="2533" y="2838"/>
                    </a:lnTo>
                    <a:lnTo>
                      <a:pt x="2552" y="2838"/>
                    </a:lnTo>
                    <a:lnTo>
                      <a:pt x="2552" y="2857"/>
                    </a:lnTo>
                    <a:lnTo>
                      <a:pt x="2533" y="2876"/>
                    </a:lnTo>
                    <a:lnTo>
                      <a:pt x="2533" y="2895"/>
                    </a:lnTo>
                    <a:lnTo>
                      <a:pt x="2533" y="2914"/>
                    </a:lnTo>
                    <a:lnTo>
                      <a:pt x="2514" y="2933"/>
                    </a:lnTo>
                    <a:lnTo>
                      <a:pt x="2533" y="2952"/>
                    </a:lnTo>
                    <a:lnTo>
                      <a:pt x="2552" y="2971"/>
                    </a:lnTo>
                    <a:lnTo>
                      <a:pt x="2572" y="2971"/>
                    </a:lnTo>
                    <a:lnTo>
                      <a:pt x="2609" y="2952"/>
                    </a:lnTo>
                    <a:lnTo>
                      <a:pt x="2628" y="2933"/>
                    </a:lnTo>
                    <a:lnTo>
                      <a:pt x="2628" y="2914"/>
                    </a:lnTo>
                    <a:lnTo>
                      <a:pt x="2648" y="2876"/>
                    </a:lnTo>
                    <a:lnTo>
                      <a:pt x="2667" y="2857"/>
                    </a:lnTo>
                    <a:lnTo>
                      <a:pt x="2667" y="2819"/>
                    </a:lnTo>
                    <a:lnTo>
                      <a:pt x="2686" y="2800"/>
                    </a:lnTo>
                    <a:lnTo>
                      <a:pt x="2724" y="2743"/>
                    </a:lnTo>
                    <a:lnTo>
                      <a:pt x="2743" y="2743"/>
                    </a:lnTo>
                    <a:lnTo>
                      <a:pt x="2781" y="2743"/>
                    </a:lnTo>
                    <a:lnTo>
                      <a:pt x="2800" y="2762"/>
                    </a:lnTo>
                    <a:lnTo>
                      <a:pt x="2838" y="2800"/>
                    </a:lnTo>
                    <a:lnTo>
                      <a:pt x="2857" y="2800"/>
                    </a:lnTo>
                    <a:lnTo>
                      <a:pt x="2876" y="2800"/>
                    </a:lnTo>
                    <a:lnTo>
                      <a:pt x="2895" y="2819"/>
                    </a:lnTo>
                    <a:lnTo>
                      <a:pt x="2933" y="2800"/>
                    </a:lnTo>
                    <a:lnTo>
                      <a:pt x="3029" y="2780"/>
                    </a:lnTo>
                    <a:lnTo>
                      <a:pt x="3048" y="2780"/>
                    </a:lnTo>
                    <a:lnTo>
                      <a:pt x="3067" y="2780"/>
                    </a:lnTo>
                    <a:lnTo>
                      <a:pt x="3143" y="2762"/>
                    </a:lnTo>
                    <a:lnTo>
                      <a:pt x="3181" y="2743"/>
                    </a:lnTo>
                    <a:lnTo>
                      <a:pt x="3200" y="2743"/>
                    </a:lnTo>
                    <a:lnTo>
                      <a:pt x="3314" y="2743"/>
                    </a:lnTo>
                    <a:lnTo>
                      <a:pt x="3334" y="2743"/>
                    </a:lnTo>
                    <a:lnTo>
                      <a:pt x="3334" y="2762"/>
                    </a:lnTo>
                    <a:lnTo>
                      <a:pt x="3352" y="2762"/>
                    </a:lnTo>
                    <a:lnTo>
                      <a:pt x="3334" y="2780"/>
                    </a:lnTo>
                    <a:lnTo>
                      <a:pt x="3238" y="2876"/>
                    </a:lnTo>
                    <a:lnTo>
                      <a:pt x="3219" y="2876"/>
                    </a:lnTo>
                    <a:lnTo>
                      <a:pt x="3219" y="2895"/>
                    </a:lnTo>
                    <a:lnTo>
                      <a:pt x="3219" y="2914"/>
                    </a:lnTo>
                    <a:lnTo>
                      <a:pt x="3219" y="2933"/>
                    </a:lnTo>
                    <a:lnTo>
                      <a:pt x="3238" y="2952"/>
                    </a:lnTo>
                    <a:lnTo>
                      <a:pt x="3257" y="2952"/>
                    </a:lnTo>
                    <a:lnTo>
                      <a:pt x="3276" y="2971"/>
                    </a:lnTo>
                    <a:lnTo>
                      <a:pt x="3257" y="3029"/>
                    </a:lnTo>
                    <a:lnTo>
                      <a:pt x="3238" y="3085"/>
                    </a:lnTo>
                    <a:lnTo>
                      <a:pt x="3219" y="3124"/>
                    </a:lnTo>
                    <a:lnTo>
                      <a:pt x="3200" y="3143"/>
                    </a:lnTo>
                    <a:lnTo>
                      <a:pt x="3219" y="3143"/>
                    </a:lnTo>
                    <a:lnTo>
                      <a:pt x="3219" y="3161"/>
                    </a:lnTo>
                    <a:lnTo>
                      <a:pt x="3219" y="3181"/>
                    </a:lnTo>
                    <a:lnTo>
                      <a:pt x="3219" y="3219"/>
                    </a:lnTo>
                    <a:lnTo>
                      <a:pt x="3219" y="3295"/>
                    </a:lnTo>
                    <a:lnTo>
                      <a:pt x="3219" y="3314"/>
                    </a:lnTo>
                    <a:lnTo>
                      <a:pt x="3238" y="3295"/>
                    </a:lnTo>
                    <a:lnTo>
                      <a:pt x="3257" y="3295"/>
                    </a:lnTo>
                    <a:lnTo>
                      <a:pt x="3295" y="3276"/>
                    </a:lnTo>
                    <a:lnTo>
                      <a:pt x="3334" y="3257"/>
                    </a:lnTo>
                    <a:lnTo>
                      <a:pt x="3410" y="3257"/>
                    </a:lnTo>
                    <a:lnTo>
                      <a:pt x="3429" y="3238"/>
                    </a:lnTo>
                    <a:lnTo>
                      <a:pt x="3448" y="3219"/>
                    </a:lnTo>
                    <a:lnTo>
                      <a:pt x="3466" y="3200"/>
                    </a:lnTo>
                    <a:lnTo>
                      <a:pt x="3486" y="3200"/>
                    </a:lnTo>
                    <a:lnTo>
                      <a:pt x="3505" y="3200"/>
                    </a:lnTo>
                    <a:lnTo>
                      <a:pt x="3524" y="3219"/>
                    </a:lnTo>
                    <a:lnTo>
                      <a:pt x="3543" y="3257"/>
                    </a:lnTo>
                    <a:lnTo>
                      <a:pt x="3600" y="3295"/>
                    </a:lnTo>
                    <a:lnTo>
                      <a:pt x="3657" y="3352"/>
                    </a:lnTo>
                    <a:lnTo>
                      <a:pt x="3752" y="3447"/>
                    </a:lnTo>
                    <a:lnTo>
                      <a:pt x="3771" y="3447"/>
                    </a:lnTo>
                    <a:lnTo>
                      <a:pt x="3791" y="3447"/>
                    </a:lnTo>
                    <a:lnTo>
                      <a:pt x="3810" y="3428"/>
                    </a:lnTo>
                    <a:lnTo>
                      <a:pt x="3829" y="3409"/>
                    </a:lnTo>
                    <a:lnTo>
                      <a:pt x="3847" y="3409"/>
                    </a:lnTo>
                    <a:lnTo>
                      <a:pt x="3867" y="3409"/>
                    </a:lnTo>
                    <a:lnTo>
                      <a:pt x="3867" y="3428"/>
                    </a:lnTo>
                    <a:lnTo>
                      <a:pt x="3867" y="3447"/>
                    </a:lnTo>
                    <a:lnTo>
                      <a:pt x="3847" y="3466"/>
                    </a:lnTo>
                    <a:lnTo>
                      <a:pt x="3847" y="3486"/>
                    </a:lnTo>
                    <a:lnTo>
                      <a:pt x="3829" y="3486"/>
                    </a:lnTo>
                    <a:lnTo>
                      <a:pt x="3829" y="3505"/>
                    </a:lnTo>
                    <a:lnTo>
                      <a:pt x="3810" y="3523"/>
                    </a:lnTo>
                    <a:lnTo>
                      <a:pt x="3810" y="3542"/>
                    </a:lnTo>
                    <a:lnTo>
                      <a:pt x="3771" y="3562"/>
                    </a:lnTo>
                    <a:lnTo>
                      <a:pt x="3752" y="3581"/>
                    </a:lnTo>
                    <a:lnTo>
                      <a:pt x="3752" y="3600"/>
                    </a:lnTo>
                    <a:lnTo>
                      <a:pt x="3791" y="3619"/>
                    </a:lnTo>
                    <a:lnTo>
                      <a:pt x="3791" y="3638"/>
                    </a:lnTo>
                    <a:lnTo>
                      <a:pt x="3810" y="3638"/>
                    </a:lnTo>
                    <a:lnTo>
                      <a:pt x="3810" y="3657"/>
                    </a:lnTo>
                    <a:lnTo>
                      <a:pt x="3847" y="3657"/>
                    </a:lnTo>
                    <a:lnTo>
                      <a:pt x="3867" y="3676"/>
                    </a:lnTo>
                    <a:lnTo>
                      <a:pt x="3886" y="3676"/>
                    </a:lnTo>
                    <a:lnTo>
                      <a:pt x="3943" y="3733"/>
                    </a:lnTo>
                    <a:lnTo>
                      <a:pt x="3962" y="3752"/>
                    </a:lnTo>
                    <a:lnTo>
                      <a:pt x="3981" y="3771"/>
                    </a:lnTo>
                    <a:lnTo>
                      <a:pt x="4000" y="3771"/>
                    </a:lnTo>
                    <a:lnTo>
                      <a:pt x="4000" y="3790"/>
                    </a:lnTo>
                    <a:lnTo>
                      <a:pt x="4019" y="3809"/>
                    </a:lnTo>
                    <a:lnTo>
                      <a:pt x="4019" y="3828"/>
                    </a:lnTo>
                    <a:lnTo>
                      <a:pt x="4019" y="3847"/>
                    </a:lnTo>
                    <a:lnTo>
                      <a:pt x="4000" y="3867"/>
                    </a:lnTo>
                    <a:lnTo>
                      <a:pt x="4000" y="3886"/>
                    </a:lnTo>
                    <a:lnTo>
                      <a:pt x="4000" y="3904"/>
                    </a:lnTo>
                    <a:lnTo>
                      <a:pt x="4019" y="3904"/>
                    </a:lnTo>
                    <a:lnTo>
                      <a:pt x="4019" y="3923"/>
                    </a:lnTo>
                    <a:lnTo>
                      <a:pt x="4038" y="3943"/>
                    </a:lnTo>
                    <a:lnTo>
                      <a:pt x="4019" y="3962"/>
                    </a:lnTo>
                    <a:lnTo>
                      <a:pt x="3867" y="4019"/>
                    </a:lnTo>
                    <a:lnTo>
                      <a:pt x="3829" y="4057"/>
                    </a:lnTo>
                    <a:lnTo>
                      <a:pt x="3810" y="4057"/>
                    </a:lnTo>
                    <a:lnTo>
                      <a:pt x="3771" y="4076"/>
                    </a:lnTo>
                    <a:lnTo>
                      <a:pt x="3752" y="4076"/>
                    </a:lnTo>
                    <a:lnTo>
                      <a:pt x="3715" y="4076"/>
                    </a:lnTo>
                    <a:lnTo>
                      <a:pt x="3715" y="4095"/>
                    </a:lnTo>
                    <a:lnTo>
                      <a:pt x="3695" y="4114"/>
                    </a:lnTo>
                    <a:lnTo>
                      <a:pt x="3676" y="4114"/>
                    </a:lnTo>
                    <a:lnTo>
                      <a:pt x="3657" y="4114"/>
                    </a:lnTo>
                    <a:lnTo>
                      <a:pt x="3619" y="4152"/>
                    </a:lnTo>
                    <a:lnTo>
                      <a:pt x="3581" y="4190"/>
                    </a:lnTo>
                    <a:lnTo>
                      <a:pt x="3524" y="4248"/>
                    </a:lnTo>
                    <a:lnTo>
                      <a:pt x="3486" y="4266"/>
                    </a:lnTo>
                    <a:lnTo>
                      <a:pt x="3486" y="4285"/>
                    </a:lnTo>
                    <a:lnTo>
                      <a:pt x="3505" y="4285"/>
                    </a:lnTo>
                    <a:lnTo>
                      <a:pt x="3524" y="4304"/>
                    </a:lnTo>
                    <a:lnTo>
                      <a:pt x="3562" y="4343"/>
                    </a:lnTo>
                    <a:lnTo>
                      <a:pt x="3581" y="4343"/>
                    </a:lnTo>
                    <a:lnTo>
                      <a:pt x="3581" y="4362"/>
                    </a:lnTo>
                    <a:lnTo>
                      <a:pt x="3600" y="4380"/>
                    </a:lnTo>
                    <a:lnTo>
                      <a:pt x="3619" y="4380"/>
                    </a:lnTo>
                    <a:lnTo>
                      <a:pt x="3619" y="4400"/>
                    </a:lnTo>
                    <a:lnTo>
                      <a:pt x="3638" y="4438"/>
                    </a:lnTo>
                    <a:lnTo>
                      <a:pt x="3619" y="4438"/>
                    </a:lnTo>
                    <a:lnTo>
                      <a:pt x="3600" y="4476"/>
                    </a:lnTo>
                    <a:lnTo>
                      <a:pt x="3562" y="4495"/>
                    </a:lnTo>
                    <a:lnTo>
                      <a:pt x="3486" y="4514"/>
                    </a:lnTo>
                    <a:lnTo>
                      <a:pt x="3466" y="4514"/>
                    </a:lnTo>
                    <a:lnTo>
                      <a:pt x="3448" y="4495"/>
                    </a:lnTo>
                    <a:lnTo>
                      <a:pt x="3371" y="4438"/>
                    </a:lnTo>
                    <a:lnTo>
                      <a:pt x="3314" y="4419"/>
                    </a:lnTo>
                    <a:lnTo>
                      <a:pt x="3276" y="4438"/>
                    </a:lnTo>
                    <a:lnTo>
                      <a:pt x="3276" y="4457"/>
                    </a:lnTo>
                    <a:lnTo>
                      <a:pt x="3276" y="4476"/>
                    </a:lnTo>
                    <a:lnTo>
                      <a:pt x="3295" y="4533"/>
                    </a:lnTo>
                    <a:lnTo>
                      <a:pt x="3295" y="4552"/>
                    </a:lnTo>
                    <a:lnTo>
                      <a:pt x="3295" y="4571"/>
                    </a:lnTo>
                    <a:lnTo>
                      <a:pt x="3295" y="4590"/>
                    </a:lnTo>
                    <a:lnTo>
                      <a:pt x="3238" y="4781"/>
                    </a:lnTo>
                    <a:lnTo>
                      <a:pt x="3219" y="4838"/>
                    </a:lnTo>
                    <a:lnTo>
                      <a:pt x="3219" y="4876"/>
                    </a:lnTo>
                    <a:lnTo>
                      <a:pt x="3200" y="4895"/>
                    </a:lnTo>
                    <a:lnTo>
                      <a:pt x="3200" y="4933"/>
                    </a:lnTo>
                    <a:lnTo>
                      <a:pt x="3181" y="4933"/>
                    </a:lnTo>
                    <a:lnTo>
                      <a:pt x="3200" y="4933"/>
                    </a:lnTo>
                    <a:lnTo>
                      <a:pt x="3276" y="4990"/>
                    </a:lnTo>
                    <a:lnTo>
                      <a:pt x="3295" y="4990"/>
                    </a:lnTo>
                    <a:lnTo>
                      <a:pt x="3295" y="5010"/>
                    </a:lnTo>
                    <a:lnTo>
                      <a:pt x="3295" y="5066"/>
                    </a:lnTo>
                    <a:lnTo>
                      <a:pt x="3295" y="5086"/>
                    </a:lnTo>
                    <a:lnTo>
                      <a:pt x="3334" y="5124"/>
                    </a:lnTo>
                    <a:lnTo>
                      <a:pt x="3334" y="5142"/>
                    </a:lnTo>
                    <a:lnTo>
                      <a:pt x="3334" y="5181"/>
                    </a:lnTo>
                    <a:lnTo>
                      <a:pt x="3334" y="5200"/>
                    </a:lnTo>
                    <a:lnTo>
                      <a:pt x="3314" y="5219"/>
                    </a:lnTo>
                    <a:lnTo>
                      <a:pt x="3276" y="5314"/>
                    </a:lnTo>
                    <a:lnTo>
                      <a:pt x="3276" y="5333"/>
                    </a:lnTo>
                    <a:lnTo>
                      <a:pt x="3295" y="5333"/>
                    </a:lnTo>
                    <a:lnTo>
                      <a:pt x="3371" y="5352"/>
                    </a:lnTo>
                    <a:lnTo>
                      <a:pt x="3466" y="5352"/>
                    </a:lnTo>
                    <a:lnTo>
                      <a:pt x="3524" y="5352"/>
                    </a:lnTo>
                    <a:lnTo>
                      <a:pt x="3543" y="5352"/>
                    </a:lnTo>
                    <a:lnTo>
                      <a:pt x="3543" y="5371"/>
                    </a:lnTo>
                    <a:lnTo>
                      <a:pt x="3524" y="5390"/>
                    </a:lnTo>
                    <a:lnTo>
                      <a:pt x="3524" y="5409"/>
                    </a:lnTo>
                    <a:lnTo>
                      <a:pt x="3543" y="5447"/>
                    </a:lnTo>
                    <a:lnTo>
                      <a:pt x="3543" y="5467"/>
                    </a:lnTo>
                    <a:lnTo>
                      <a:pt x="3562" y="5486"/>
                    </a:lnTo>
                    <a:lnTo>
                      <a:pt x="3581" y="5504"/>
                    </a:lnTo>
                    <a:lnTo>
                      <a:pt x="3600" y="5504"/>
                    </a:lnTo>
                    <a:lnTo>
                      <a:pt x="3619" y="5504"/>
                    </a:lnTo>
                    <a:lnTo>
                      <a:pt x="3638" y="5486"/>
                    </a:lnTo>
                    <a:lnTo>
                      <a:pt x="3657" y="5486"/>
                    </a:lnTo>
                    <a:lnTo>
                      <a:pt x="3676" y="5447"/>
                    </a:lnTo>
                    <a:lnTo>
                      <a:pt x="3715" y="5428"/>
                    </a:lnTo>
                    <a:lnTo>
                      <a:pt x="3752" y="5371"/>
                    </a:lnTo>
                    <a:lnTo>
                      <a:pt x="3771" y="5371"/>
                    </a:lnTo>
                    <a:lnTo>
                      <a:pt x="3771" y="5352"/>
                    </a:lnTo>
                    <a:lnTo>
                      <a:pt x="3791" y="5352"/>
                    </a:lnTo>
                    <a:lnTo>
                      <a:pt x="3791" y="5333"/>
                    </a:lnTo>
                    <a:lnTo>
                      <a:pt x="3791" y="5314"/>
                    </a:lnTo>
                    <a:lnTo>
                      <a:pt x="3791" y="5295"/>
                    </a:lnTo>
                    <a:lnTo>
                      <a:pt x="3810" y="5276"/>
                    </a:lnTo>
                    <a:lnTo>
                      <a:pt x="3867" y="5200"/>
                    </a:lnTo>
                    <a:lnTo>
                      <a:pt x="3886" y="5181"/>
                    </a:lnTo>
                    <a:lnTo>
                      <a:pt x="3905" y="5162"/>
                    </a:lnTo>
                    <a:lnTo>
                      <a:pt x="3905" y="5142"/>
                    </a:lnTo>
                    <a:lnTo>
                      <a:pt x="3943" y="5028"/>
                    </a:lnTo>
                    <a:lnTo>
                      <a:pt x="3962" y="5010"/>
                    </a:lnTo>
                    <a:lnTo>
                      <a:pt x="3981" y="5010"/>
                    </a:lnTo>
                    <a:lnTo>
                      <a:pt x="4000" y="5028"/>
                    </a:lnTo>
                    <a:lnTo>
                      <a:pt x="4000" y="5047"/>
                    </a:lnTo>
                    <a:lnTo>
                      <a:pt x="4057" y="5162"/>
                    </a:lnTo>
                    <a:lnTo>
                      <a:pt x="4076" y="5181"/>
                    </a:lnTo>
                    <a:lnTo>
                      <a:pt x="4096" y="5181"/>
                    </a:lnTo>
                    <a:lnTo>
                      <a:pt x="4191" y="5142"/>
                    </a:lnTo>
                    <a:lnTo>
                      <a:pt x="4210" y="5142"/>
                    </a:lnTo>
                    <a:lnTo>
                      <a:pt x="4248" y="5162"/>
                    </a:lnTo>
                    <a:lnTo>
                      <a:pt x="4267" y="5162"/>
                    </a:lnTo>
                    <a:lnTo>
                      <a:pt x="4305" y="5124"/>
                    </a:lnTo>
                    <a:lnTo>
                      <a:pt x="4286" y="5105"/>
                    </a:lnTo>
                    <a:lnTo>
                      <a:pt x="4324" y="5105"/>
                    </a:lnTo>
                    <a:lnTo>
                      <a:pt x="4343" y="5066"/>
                    </a:lnTo>
                    <a:lnTo>
                      <a:pt x="4343" y="4952"/>
                    </a:lnTo>
                    <a:lnTo>
                      <a:pt x="4362" y="4895"/>
                    </a:lnTo>
                    <a:lnTo>
                      <a:pt x="4400" y="4895"/>
                    </a:lnTo>
                    <a:lnTo>
                      <a:pt x="4400" y="4876"/>
                    </a:lnTo>
                    <a:lnTo>
                      <a:pt x="4400" y="4857"/>
                    </a:lnTo>
                    <a:lnTo>
                      <a:pt x="4381" y="4819"/>
                    </a:lnTo>
                    <a:lnTo>
                      <a:pt x="4400" y="4761"/>
                    </a:lnTo>
                    <a:lnTo>
                      <a:pt x="4419" y="4743"/>
                    </a:lnTo>
                    <a:lnTo>
                      <a:pt x="4400" y="4743"/>
                    </a:lnTo>
                    <a:lnTo>
                      <a:pt x="4400" y="4724"/>
                    </a:lnTo>
                    <a:lnTo>
                      <a:pt x="4381" y="4724"/>
                    </a:lnTo>
                    <a:lnTo>
                      <a:pt x="4381" y="4705"/>
                    </a:lnTo>
                    <a:lnTo>
                      <a:pt x="4400" y="4685"/>
                    </a:lnTo>
                    <a:lnTo>
                      <a:pt x="4400" y="4666"/>
                    </a:lnTo>
                    <a:lnTo>
                      <a:pt x="4400" y="4647"/>
                    </a:lnTo>
                    <a:lnTo>
                      <a:pt x="4419" y="4590"/>
                    </a:lnTo>
                    <a:lnTo>
                      <a:pt x="4419" y="4571"/>
                    </a:lnTo>
                    <a:lnTo>
                      <a:pt x="4438" y="4552"/>
                    </a:lnTo>
                    <a:lnTo>
                      <a:pt x="4457" y="4533"/>
                    </a:lnTo>
                    <a:lnTo>
                      <a:pt x="4476" y="4533"/>
                    </a:lnTo>
                    <a:lnTo>
                      <a:pt x="4495" y="4552"/>
                    </a:lnTo>
                    <a:lnTo>
                      <a:pt x="4514" y="4552"/>
                    </a:lnTo>
                    <a:lnTo>
                      <a:pt x="4533" y="4533"/>
                    </a:lnTo>
                    <a:lnTo>
                      <a:pt x="4533" y="4514"/>
                    </a:lnTo>
                    <a:lnTo>
                      <a:pt x="4533" y="4495"/>
                    </a:lnTo>
                    <a:lnTo>
                      <a:pt x="4572" y="4457"/>
                    </a:lnTo>
                    <a:lnTo>
                      <a:pt x="4609" y="4400"/>
                    </a:lnTo>
                    <a:lnTo>
                      <a:pt x="4590" y="4380"/>
                    </a:lnTo>
                    <a:lnTo>
                      <a:pt x="4590" y="4362"/>
                    </a:lnTo>
                    <a:lnTo>
                      <a:pt x="4590" y="4343"/>
                    </a:lnTo>
                    <a:lnTo>
                      <a:pt x="4609" y="4343"/>
                    </a:lnTo>
                    <a:lnTo>
                      <a:pt x="4629" y="4324"/>
                    </a:lnTo>
                    <a:lnTo>
                      <a:pt x="4629" y="4304"/>
                    </a:lnTo>
                    <a:lnTo>
                      <a:pt x="4609" y="4266"/>
                    </a:lnTo>
                    <a:lnTo>
                      <a:pt x="4609" y="4248"/>
                    </a:lnTo>
                    <a:lnTo>
                      <a:pt x="4609" y="4228"/>
                    </a:lnTo>
                    <a:lnTo>
                      <a:pt x="4629" y="4209"/>
                    </a:lnTo>
                    <a:lnTo>
                      <a:pt x="4648" y="4190"/>
                    </a:lnTo>
                    <a:lnTo>
                      <a:pt x="4667" y="4190"/>
                    </a:lnTo>
                    <a:lnTo>
                      <a:pt x="4686" y="4171"/>
                    </a:lnTo>
                    <a:lnTo>
                      <a:pt x="4686" y="4152"/>
                    </a:lnTo>
                    <a:lnTo>
                      <a:pt x="4705" y="4152"/>
                    </a:lnTo>
                    <a:lnTo>
                      <a:pt x="4705" y="4133"/>
                    </a:lnTo>
                    <a:lnTo>
                      <a:pt x="4724" y="4114"/>
                    </a:lnTo>
                    <a:lnTo>
                      <a:pt x="4743" y="4038"/>
                    </a:lnTo>
                    <a:lnTo>
                      <a:pt x="4781" y="3943"/>
                    </a:lnTo>
                    <a:lnTo>
                      <a:pt x="4800" y="3904"/>
                    </a:lnTo>
                    <a:lnTo>
                      <a:pt x="4819" y="3886"/>
                    </a:lnTo>
                    <a:lnTo>
                      <a:pt x="4857" y="3847"/>
                    </a:lnTo>
                    <a:lnTo>
                      <a:pt x="4857" y="3828"/>
                    </a:lnTo>
                    <a:lnTo>
                      <a:pt x="4857" y="3809"/>
                    </a:lnTo>
                    <a:lnTo>
                      <a:pt x="4857" y="3771"/>
                    </a:lnTo>
                    <a:lnTo>
                      <a:pt x="4857" y="3752"/>
                    </a:lnTo>
                    <a:lnTo>
                      <a:pt x="4857" y="3733"/>
                    </a:lnTo>
                    <a:lnTo>
                      <a:pt x="4857" y="3714"/>
                    </a:lnTo>
                    <a:lnTo>
                      <a:pt x="4838" y="3695"/>
                    </a:lnTo>
                    <a:lnTo>
                      <a:pt x="4838" y="3676"/>
                    </a:lnTo>
                    <a:lnTo>
                      <a:pt x="4819" y="3657"/>
                    </a:lnTo>
                    <a:lnTo>
                      <a:pt x="4800" y="3657"/>
                    </a:lnTo>
                    <a:lnTo>
                      <a:pt x="4800" y="3638"/>
                    </a:lnTo>
                    <a:lnTo>
                      <a:pt x="4781" y="3638"/>
                    </a:lnTo>
                    <a:lnTo>
                      <a:pt x="4781" y="3619"/>
                    </a:lnTo>
                    <a:lnTo>
                      <a:pt x="4762" y="3600"/>
                    </a:lnTo>
                    <a:lnTo>
                      <a:pt x="4743" y="3581"/>
                    </a:lnTo>
                    <a:lnTo>
                      <a:pt x="4743" y="3562"/>
                    </a:lnTo>
                    <a:lnTo>
                      <a:pt x="4724" y="3562"/>
                    </a:lnTo>
                    <a:lnTo>
                      <a:pt x="4705" y="3542"/>
                    </a:lnTo>
                    <a:lnTo>
                      <a:pt x="4705" y="3523"/>
                    </a:lnTo>
                    <a:lnTo>
                      <a:pt x="4705" y="3505"/>
                    </a:lnTo>
                    <a:lnTo>
                      <a:pt x="4724" y="3486"/>
                    </a:lnTo>
                    <a:lnTo>
                      <a:pt x="4762" y="3466"/>
                    </a:lnTo>
                    <a:lnTo>
                      <a:pt x="4819" y="3409"/>
                    </a:lnTo>
                    <a:lnTo>
                      <a:pt x="4895" y="3352"/>
                    </a:lnTo>
                    <a:lnTo>
                      <a:pt x="4953" y="3314"/>
                    </a:lnTo>
                    <a:lnTo>
                      <a:pt x="5010" y="3200"/>
                    </a:lnTo>
                    <a:lnTo>
                      <a:pt x="5048" y="3181"/>
                    </a:lnTo>
                    <a:lnTo>
                      <a:pt x="5162" y="3066"/>
                    </a:lnTo>
                    <a:lnTo>
                      <a:pt x="5181" y="3066"/>
                    </a:lnTo>
                    <a:lnTo>
                      <a:pt x="5181" y="3047"/>
                    </a:lnTo>
                    <a:lnTo>
                      <a:pt x="5181" y="3029"/>
                    </a:lnTo>
                    <a:lnTo>
                      <a:pt x="5162" y="3009"/>
                    </a:lnTo>
                    <a:lnTo>
                      <a:pt x="5143" y="3009"/>
                    </a:lnTo>
                    <a:lnTo>
                      <a:pt x="5143" y="2990"/>
                    </a:lnTo>
                    <a:lnTo>
                      <a:pt x="5143" y="2971"/>
                    </a:lnTo>
                    <a:lnTo>
                      <a:pt x="5162" y="2952"/>
                    </a:lnTo>
                    <a:lnTo>
                      <a:pt x="5200" y="2952"/>
                    </a:lnTo>
                    <a:lnTo>
                      <a:pt x="5238" y="2933"/>
                    </a:lnTo>
                    <a:lnTo>
                      <a:pt x="5238" y="2914"/>
                    </a:lnTo>
                    <a:lnTo>
                      <a:pt x="5257" y="2914"/>
                    </a:lnTo>
                    <a:lnTo>
                      <a:pt x="5276" y="2933"/>
                    </a:lnTo>
                    <a:lnTo>
                      <a:pt x="5295" y="2933"/>
                    </a:lnTo>
                    <a:lnTo>
                      <a:pt x="5295" y="2952"/>
                    </a:lnTo>
                    <a:lnTo>
                      <a:pt x="5315" y="2971"/>
                    </a:lnTo>
                    <a:lnTo>
                      <a:pt x="5315" y="2990"/>
                    </a:lnTo>
                    <a:lnTo>
                      <a:pt x="5315" y="3009"/>
                    </a:lnTo>
                    <a:lnTo>
                      <a:pt x="5315" y="3029"/>
                    </a:lnTo>
                    <a:lnTo>
                      <a:pt x="5295" y="3029"/>
                    </a:lnTo>
                    <a:lnTo>
                      <a:pt x="5295" y="3047"/>
                    </a:lnTo>
                    <a:lnTo>
                      <a:pt x="5276" y="3066"/>
                    </a:lnTo>
                    <a:lnTo>
                      <a:pt x="5276" y="3085"/>
                    </a:lnTo>
                    <a:lnTo>
                      <a:pt x="5257" y="3085"/>
                    </a:lnTo>
                    <a:lnTo>
                      <a:pt x="5276" y="3105"/>
                    </a:lnTo>
                    <a:lnTo>
                      <a:pt x="5315" y="3105"/>
                    </a:lnTo>
                    <a:lnTo>
                      <a:pt x="5352" y="3085"/>
                    </a:lnTo>
                    <a:lnTo>
                      <a:pt x="5410" y="3085"/>
                    </a:lnTo>
                    <a:lnTo>
                      <a:pt x="5429" y="3066"/>
                    </a:lnTo>
                    <a:lnTo>
                      <a:pt x="5467" y="3047"/>
                    </a:lnTo>
                    <a:lnTo>
                      <a:pt x="5486" y="3029"/>
                    </a:lnTo>
                    <a:lnTo>
                      <a:pt x="5524" y="2971"/>
                    </a:lnTo>
                    <a:lnTo>
                      <a:pt x="5543" y="2952"/>
                    </a:lnTo>
                    <a:lnTo>
                      <a:pt x="5543" y="2933"/>
                    </a:lnTo>
                    <a:lnTo>
                      <a:pt x="5524" y="2914"/>
                    </a:lnTo>
                    <a:lnTo>
                      <a:pt x="5524" y="2895"/>
                    </a:lnTo>
                    <a:lnTo>
                      <a:pt x="5524" y="2876"/>
                    </a:lnTo>
                    <a:lnTo>
                      <a:pt x="5524" y="2857"/>
                    </a:lnTo>
                    <a:lnTo>
                      <a:pt x="5524" y="2819"/>
                    </a:lnTo>
                    <a:lnTo>
                      <a:pt x="5524" y="2800"/>
                    </a:lnTo>
                    <a:lnTo>
                      <a:pt x="5543" y="2780"/>
                    </a:lnTo>
                    <a:lnTo>
                      <a:pt x="5562" y="2762"/>
                    </a:lnTo>
                    <a:lnTo>
                      <a:pt x="5562" y="2685"/>
                    </a:lnTo>
                    <a:lnTo>
                      <a:pt x="5562" y="2666"/>
                    </a:lnTo>
                    <a:lnTo>
                      <a:pt x="5562" y="2628"/>
                    </a:lnTo>
                    <a:lnTo>
                      <a:pt x="5562" y="2609"/>
                    </a:lnTo>
                    <a:lnTo>
                      <a:pt x="5696" y="2438"/>
                    </a:lnTo>
                    <a:lnTo>
                      <a:pt x="5733" y="2381"/>
                    </a:lnTo>
                    <a:lnTo>
                      <a:pt x="5752" y="2362"/>
                    </a:lnTo>
                    <a:lnTo>
                      <a:pt x="5772" y="2343"/>
                    </a:lnTo>
                    <a:lnTo>
                      <a:pt x="5791" y="2343"/>
                    </a:lnTo>
                    <a:lnTo>
                      <a:pt x="5791" y="2304"/>
                    </a:lnTo>
                    <a:lnTo>
                      <a:pt x="5791" y="2228"/>
                    </a:lnTo>
                    <a:lnTo>
                      <a:pt x="5810" y="2209"/>
                    </a:lnTo>
                    <a:lnTo>
                      <a:pt x="5828" y="2171"/>
                    </a:lnTo>
                    <a:lnTo>
                      <a:pt x="5867" y="2114"/>
                    </a:lnTo>
                    <a:lnTo>
                      <a:pt x="5905" y="2076"/>
                    </a:lnTo>
                    <a:lnTo>
                      <a:pt x="5924" y="2095"/>
                    </a:lnTo>
                    <a:lnTo>
                      <a:pt x="5924" y="2114"/>
                    </a:lnTo>
                    <a:lnTo>
                      <a:pt x="5943" y="2152"/>
                    </a:lnTo>
                    <a:lnTo>
                      <a:pt x="5943" y="2171"/>
                    </a:lnTo>
                    <a:lnTo>
                      <a:pt x="5962" y="2171"/>
                    </a:lnTo>
                    <a:lnTo>
                      <a:pt x="5981" y="2171"/>
                    </a:lnTo>
                    <a:lnTo>
                      <a:pt x="6000" y="2171"/>
                    </a:lnTo>
                    <a:lnTo>
                      <a:pt x="6019" y="2152"/>
                    </a:lnTo>
                    <a:lnTo>
                      <a:pt x="6038" y="2133"/>
                    </a:lnTo>
                    <a:lnTo>
                      <a:pt x="6057" y="2114"/>
                    </a:lnTo>
                    <a:lnTo>
                      <a:pt x="6057" y="2095"/>
                    </a:lnTo>
                    <a:lnTo>
                      <a:pt x="6095" y="2057"/>
                    </a:lnTo>
                    <a:lnTo>
                      <a:pt x="6095" y="2038"/>
                    </a:lnTo>
                    <a:lnTo>
                      <a:pt x="6095" y="2019"/>
                    </a:lnTo>
                    <a:lnTo>
                      <a:pt x="6095" y="2000"/>
                    </a:lnTo>
                    <a:lnTo>
                      <a:pt x="6095" y="1981"/>
                    </a:lnTo>
                    <a:lnTo>
                      <a:pt x="6133" y="1942"/>
                    </a:lnTo>
                    <a:lnTo>
                      <a:pt x="6153" y="1923"/>
                    </a:lnTo>
                    <a:lnTo>
                      <a:pt x="6172" y="1905"/>
                    </a:lnTo>
                    <a:lnTo>
                      <a:pt x="6191" y="1905"/>
                    </a:lnTo>
                    <a:lnTo>
                      <a:pt x="6209" y="1905"/>
                    </a:lnTo>
                    <a:lnTo>
                      <a:pt x="6229" y="1905"/>
                    </a:lnTo>
                    <a:lnTo>
                      <a:pt x="6229" y="1886"/>
                    </a:lnTo>
                    <a:lnTo>
                      <a:pt x="6248" y="1866"/>
                    </a:lnTo>
                    <a:lnTo>
                      <a:pt x="6267" y="1866"/>
                    </a:lnTo>
                    <a:lnTo>
                      <a:pt x="6305" y="1866"/>
                    </a:lnTo>
                    <a:lnTo>
                      <a:pt x="6419" y="1828"/>
                    </a:lnTo>
                    <a:lnTo>
                      <a:pt x="6438" y="1809"/>
                    </a:lnTo>
                    <a:lnTo>
                      <a:pt x="6534" y="1733"/>
                    </a:lnTo>
                    <a:lnTo>
                      <a:pt x="6572" y="1695"/>
                    </a:lnTo>
                    <a:lnTo>
                      <a:pt x="6629" y="1638"/>
                    </a:lnTo>
                    <a:lnTo>
                      <a:pt x="6648" y="1581"/>
                    </a:lnTo>
                    <a:lnTo>
                      <a:pt x="6667" y="1561"/>
                    </a:lnTo>
                    <a:lnTo>
                      <a:pt x="6705" y="1524"/>
                    </a:lnTo>
                    <a:lnTo>
                      <a:pt x="6724" y="1505"/>
                    </a:lnTo>
                    <a:lnTo>
                      <a:pt x="6743" y="1505"/>
                    </a:lnTo>
                    <a:lnTo>
                      <a:pt x="6781" y="1542"/>
                    </a:lnTo>
                    <a:lnTo>
                      <a:pt x="6800" y="1542"/>
                    </a:lnTo>
                    <a:lnTo>
                      <a:pt x="6838" y="1542"/>
                    </a:lnTo>
                    <a:lnTo>
                      <a:pt x="6857" y="1542"/>
                    </a:lnTo>
                    <a:lnTo>
                      <a:pt x="6876" y="1524"/>
                    </a:lnTo>
                    <a:lnTo>
                      <a:pt x="7029" y="1428"/>
                    </a:lnTo>
                    <a:lnTo>
                      <a:pt x="7048" y="1409"/>
                    </a:lnTo>
                    <a:lnTo>
                      <a:pt x="7067" y="1390"/>
                    </a:lnTo>
                    <a:lnTo>
                      <a:pt x="7067" y="1371"/>
                    </a:lnTo>
                    <a:lnTo>
                      <a:pt x="7086" y="1371"/>
                    </a:lnTo>
                    <a:lnTo>
                      <a:pt x="7105" y="1371"/>
                    </a:lnTo>
                    <a:lnTo>
                      <a:pt x="7143" y="1371"/>
                    </a:lnTo>
                    <a:lnTo>
                      <a:pt x="7162" y="1371"/>
                    </a:lnTo>
                    <a:lnTo>
                      <a:pt x="7219" y="1314"/>
                    </a:lnTo>
                    <a:lnTo>
                      <a:pt x="7296" y="1276"/>
                    </a:lnTo>
                    <a:lnTo>
                      <a:pt x="7315" y="1257"/>
                    </a:lnTo>
                    <a:lnTo>
                      <a:pt x="7333" y="1257"/>
                    </a:lnTo>
                    <a:lnTo>
                      <a:pt x="7352" y="1238"/>
                    </a:lnTo>
                    <a:lnTo>
                      <a:pt x="7372" y="1238"/>
                    </a:lnTo>
                    <a:lnTo>
                      <a:pt x="7410" y="1200"/>
                    </a:lnTo>
                    <a:lnTo>
                      <a:pt x="7429" y="1180"/>
                    </a:lnTo>
                    <a:lnTo>
                      <a:pt x="7448" y="1162"/>
                    </a:lnTo>
                    <a:lnTo>
                      <a:pt x="7448" y="1143"/>
                    </a:lnTo>
                    <a:lnTo>
                      <a:pt x="7448" y="1104"/>
                    </a:lnTo>
                    <a:lnTo>
                      <a:pt x="7467" y="1085"/>
                    </a:lnTo>
                    <a:lnTo>
                      <a:pt x="7467" y="1066"/>
                    </a:lnTo>
                    <a:lnTo>
                      <a:pt x="7486" y="1066"/>
                    </a:lnTo>
                    <a:lnTo>
                      <a:pt x="7524" y="1048"/>
                    </a:lnTo>
                    <a:lnTo>
                      <a:pt x="7543" y="1048"/>
                    </a:lnTo>
                    <a:lnTo>
                      <a:pt x="7562" y="1048"/>
                    </a:lnTo>
                    <a:lnTo>
                      <a:pt x="7600" y="1085"/>
                    </a:lnTo>
                    <a:lnTo>
                      <a:pt x="7638" y="1104"/>
                    </a:lnTo>
                    <a:lnTo>
                      <a:pt x="7657" y="1104"/>
                    </a:lnTo>
                    <a:lnTo>
                      <a:pt x="7848" y="1028"/>
                    </a:lnTo>
                    <a:lnTo>
                      <a:pt x="7867" y="1028"/>
                    </a:lnTo>
                    <a:lnTo>
                      <a:pt x="7924" y="1028"/>
                    </a:lnTo>
                    <a:lnTo>
                      <a:pt x="7943" y="1028"/>
                    </a:lnTo>
                    <a:lnTo>
                      <a:pt x="7962" y="1028"/>
                    </a:lnTo>
                    <a:lnTo>
                      <a:pt x="7981" y="1048"/>
                    </a:lnTo>
                    <a:lnTo>
                      <a:pt x="8000" y="1048"/>
                    </a:lnTo>
                    <a:lnTo>
                      <a:pt x="8000" y="1028"/>
                    </a:lnTo>
                    <a:lnTo>
                      <a:pt x="8019" y="1009"/>
                    </a:lnTo>
                    <a:lnTo>
                      <a:pt x="8019" y="990"/>
                    </a:lnTo>
                    <a:lnTo>
                      <a:pt x="8058" y="990"/>
                    </a:lnTo>
                    <a:lnTo>
                      <a:pt x="8058" y="971"/>
                    </a:lnTo>
                    <a:lnTo>
                      <a:pt x="8076" y="952"/>
                    </a:lnTo>
                    <a:lnTo>
                      <a:pt x="8076" y="933"/>
                    </a:lnTo>
                    <a:lnTo>
                      <a:pt x="8095" y="933"/>
                    </a:lnTo>
                    <a:lnTo>
                      <a:pt x="8114" y="914"/>
                    </a:lnTo>
                    <a:lnTo>
                      <a:pt x="8134" y="914"/>
                    </a:lnTo>
                    <a:lnTo>
                      <a:pt x="8134" y="895"/>
                    </a:lnTo>
                    <a:lnTo>
                      <a:pt x="8134" y="857"/>
                    </a:lnTo>
                    <a:lnTo>
                      <a:pt x="8134" y="838"/>
                    </a:lnTo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13" name="Freeform 95">
                <a:extLst>
                  <a:ext uri="{FF2B5EF4-FFF2-40B4-BE49-F238E27FC236}">
                    <a16:creationId xmlns:a16="http://schemas.microsoft.com/office/drawing/2014/main" id="{30E66CD4-9F55-AF48-9B12-30D07CAF2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412575" y="4924425"/>
                <a:ext cx="2660650" cy="1419225"/>
              </a:xfrm>
              <a:custGeom>
                <a:avLst/>
                <a:gdLst>
                  <a:gd name="T0" fmla="*/ 2147483646 w 7392"/>
                  <a:gd name="T1" fmla="*/ 2147483646 h 3943"/>
                  <a:gd name="T2" fmla="*/ 2147483646 w 7392"/>
                  <a:gd name="T3" fmla="*/ 2147483646 h 3943"/>
                  <a:gd name="T4" fmla="*/ 2147483646 w 7392"/>
                  <a:gd name="T5" fmla="*/ 2147483646 h 3943"/>
                  <a:gd name="T6" fmla="*/ 2147483646 w 7392"/>
                  <a:gd name="T7" fmla="*/ 2147483646 h 3943"/>
                  <a:gd name="T8" fmla="*/ 2147483646 w 7392"/>
                  <a:gd name="T9" fmla="*/ 2147483646 h 3943"/>
                  <a:gd name="T10" fmla="*/ 2147483646 w 7392"/>
                  <a:gd name="T11" fmla="*/ 2147483646 h 3943"/>
                  <a:gd name="T12" fmla="*/ 2147483646 w 7392"/>
                  <a:gd name="T13" fmla="*/ 2147483646 h 3943"/>
                  <a:gd name="T14" fmla="*/ 2147483646 w 7392"/>
                  <a:gd name="T15" fmla="*/ 2147483646 h 3943"/>
                  <a:gd name="T16" fmla="*/ 2147483646 w 7392"/>
                  <a:gd name="T17" fmla="*/ 2147483646 h 3943"/>
                  <a:gd name="T18" fmla="*/ 2147483646 w 7392"/>
                  <a:gd name="T19" fmla="*/ 2147483646 h 3943"/>
                  <a:gd name="T20" fmla="*/ 2147483646 w 7392"/>
                  <a:gd name="T21" fmla="*/ 2147483646 h 3943"/>
                  <a:gd name="T22" fmla="*/ 2147483646 w 7392"/>
                  <a:gd name="T23" fmla="*/ 2147483646 h 3943"/>
                  <a:gd name="T24" fmla="*/ 2147483646 w 7392"/>
                  <a:gd name="T25" fmla="*/ 2147483646 h 3943"/>
                  <a:gd name="T26" fmla="*/ 2147483646 w 7392"/>
                  <a:gd name="T27" fmla="*/ 2147483646 h 3943"/>
                  <a:gd name="T28" fmla="*/ 2147483646 w 7392"/>
                  <a:gd name="T29" fmla="*/ 2147483646 h 3943"/>
                  <a:gd name="T30" fmla="*/ 2147483646 w 7392"/>
                  <a:gd name="T31" fmla="*/ 2147483646 h 3943"/>
                  <a:gd name="T32" fmla="*/ 2147483646 w 7392"/>
                  <a:gd name="T33" fmla="*/ 2147483646 h 3943"/>
                  <a:gd name="T34" fmla="*/ 2147483646 w 7392"/>
                  <a:gd name="T35" fmla="*/ 2147483646 h 3943"/>
                  <a:gd name="T36" fmla="*/ 2147483646 w 7392"/>
                  <a:gd name="T37" fmla="*/ 2147483646 h 3943"/>
                  <a:gd name="T38" fmla="*/ 2147483646 w 7392"/>
                  <a:gd name="T39" fmla="*/ 2147483646 h 3943"/>
                  <a:gd name="T40" fmla="*/ 2147483646 w 7392"/>
                  <a:gd name="T41" fmla="*/ 2147483646 h 3943"/>
                  <a:gd name="T42" fmla="*/ 2147483646 w 7392"/>
                  <a:gd name="T43" fmla="*/ 2147483646 h 3943"/>
                  <a:gd name="T44" fmla="*/ 2147483646 w 7392"/>
                  <a:gd name="T45" fmla="*/ 2147483646 h 3943"/>
                  <a:gd name="T46" fmla="*/ 2147483646 w 7392"/>
                  <a:gd name="T47" fmla="*/ 2147483646 h 3943"/>
                  <a:gd name="T48" fmla="*/ 2147483646 w 7392"/>
                  <a:gd name="T49" fmla="*/ 2147483646 h 3943"/>
                  <a:gd name="T50" fmla="*/ 2147483646 w 7392"/>
                  <a:gd name="T51" fmla="*/ 2147483646 h 3943"/>
                  <a:gd name="T52" fmla="*/ 2147483646 w 7392"/>
                  <a:gd name="T53" fmla="*/ 2147483646 h 3943"/>
                  <a:gd name="T54" fmla="*/ 2147483646 w 7392"/>
                  <a:gd name="T55" fmla="*/ 2147483646 h 3943"/>
                  <a:gd name="T56" fmla="*/ 2147483646 w 7392"/>
                  <a:gd name="T57" fmla="*/ 2147483646 h 3943"/>
                  <a:gd name="T58" fmla="*/ 2147483646 w 7392"/>
                  <a:gd name="T59" fmla="*/ 2147483646 h 3943"/>
                  <a:gd name="T60" fmla="*/ 2147483646 w 7392"/>
                  <a:gd name="T61" fmla="*/ 2147483646 h 3943"/>
                  <a:gd name="T62" fmla="*/ 2147483646 w 7392"/>
                  <a:gd name="T63" fmla="*/ 2147483646 h 3943"/>
                  <a:gd name="T64" fmla="*/ 2147483646 w 7392"/>
                  <a:gd name="T65" fmla="*/ 2147483646 h 3943"/>
                  <a:gd name="T66" fmla="*/ 2147483646 w 7392"/>
                  <a:gd name="T67" fmla="*/ 2147483646 h 3943"/>
                  <a:gd name="T68" fmla="*/ 2147483646 w 7392"/>
                  <a:gd name="T69" fmla="*/ 2147483646 h 3943"/>
                  <a:gd name="T70" fmla="*/ 2147483646 w 7392"/>
                  <a:gd name="T71" fmla="*/ 2147483646 h 3943"/>
                  <a:gd name="T72" fmla="*/ 2147483646 w 7392"/>
                  <a:gd name="T73" fmla="*/ 2147483646 h 3943"/>
                  <a:gd name="T74" fmla="*/ 2147483646 w 7392"/>
                  <a:gd name="T75" fmla="*/ 2147483646 h 3943"/>
                  <a:gd name="T76" fmla="*/ 2147483646 w 7392"/>
                  <a:gd name="T77" fmla="*/ 2147483646 h 3943"/>
                  <a:gd name="T78" fmla="*/ 2147483646 w 7392"/>
                  <a:gd name="T79" fmla="*/ 2147483646 h 3943"/>
                  <a:gd name="T80" fmla="*/ 2147483646 w 7392"/>
                  <a:gd name="T81" fmla="*/ 2147483646 h 3943"/>
                  <a:gd name="T82" fmla="*/ 2147483646 w 7392"/>
                  <a:gd name="T83" fmla="*/ 2147483646 h 3943"/>
                  <a:gd name="T84" fmla="*/ 2147483646 w 7392"/>
                  <a:gd name="T85" fmla="*/ 2147483646 h 3943"/>
                  <a:gd name="T86" fmla="*/ 2147483646 w 7392"/>
                  <a:gd name="T87" fmla="*/ 2147483646 h 3943"/>
                  <a:gd name="T88" fmla="*/ 2147483646 w 7392"/>
                  <a:gd name="T89" fmla="*/ 2147483646 h 3943"/>
                  <a:gd name="T90" fmla="*/ 2147483646 w 7392"/>
                  <a:gd name="T91" fmla="*/ 2147483646 h 3943"/>
                  <a:gd name="T92" fmla="*/ 2147483646 w 7392"/>
                  <a:gd name="T93" fmla="*/ 2147483646 h 3943"/>
                  <a:gd name="T94" fmla="*/ 2147483646 w 7392"/>
                  <a:gd name="T95" fmla="*/ 2147483646 h 3943"/>
                  <a:gd name="T96" fmla="*/ 2147483646 w 7392"/>
                  <a:gd name="T97" fmla="*/ 2147483646 h 3943"/>
                  <a:gd name="T98" fmla="*/ 2147483646 w 7392"/>
                  <a:gd name="T99" fmla="*/ 2147483646 h 3943"/>
                  <a:gd name="T100" fmla="*/ 2147483646 w 7392"/>
                  <a:gd name="T101" fmla="*/ 2147483646 h 3943"/>
                  <a:gd name="T102" fmla="*/ 2147483646 w 7392"/>
                  <a:gd name="T103" fmla="*/ 2147483646 h 3943"/>
                  <a:gd name="T104" fmla="*/ 2147483646 w 7392"/>
                  <a:gd name="T105" fmla="*/ 2147483646 h 3943"/>
                  <a:gd name="T106" fmla="*/ 2147483646 w 7392"/>
                  <a:gd name="T107" fmla="*/ 2147483646 h 3943"/>
                  <a:gd name="T108" fmla="*/ 2147483646 w 7392"/>
                  <a:gd name="T109" fmla="*/ 2147483646 h 3943"/>
                  <a:gd name="T110" fmla="*/ 2147483646 w 7392"/>
                  <a:gd name="T111" fmla="*/ 2147483646 h 3943"/>
                  <a:gd name="T112" fmla="*/ 2147483646 w 7392"/>
                  <a:gd name="T113" fmla="*/ 2147483646 h 3943"/>
                  <a:gd name="T114" fmla="*/ 2147483646 w 7392"/>
                  <a:gd name="T115" fmla="*/ 2147483646 h 3943"/>
                  <a:gd name="T116" fmla="*/ 2147483646 w 7392"/>
                  <a:gd name="T117" fmla="*/ 2147483646 h 3943"/>
                  <a:gd name="T118" fmla="*/ 2147483646 w 7392"/>
                  <a:gd name="T119" fmla="*/ 2147483646 h 3943"/>
                  <a:gd name="T120" fmla="*/ 2147483646 w 7392"/>
                  <a:gd name="T121" fmla="*/ 2147483646 h 3943"/>
                  <a:gd name="T122" fmla="*/ 2147483646 w 7392"/>
                  <a:gd name="T123" fmla="*/ 2147483646 h 3943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7392" h="3943">
                    <a:moveTo>
                      <a:pt x="7391" y="1961"/>
                    </a:moveTo>
                    <a:lnTo>
                      <a:pt x="7334" y="1885"/>
                    </a:lnTo>
                    <a:lnTo>
                      <a:pt x="7315" y="1866"/>
                    </a:lnTo>
                    <a:lnTo>
                      <a:pt x="7315" y="1809"/>
                    </a:lnTo>
                    <a:lnTo>
                      <a:pt x="7353" y="1714"/>
                    </a:lnTo>
                    <a:lnTo>
                      <a:pt x="7353" y="1676"/>
                    </a:lnTo>
                    <a:lnTo>
                      <a:pt x="7296" y="1657"/>
                    </a:lnTo>
                    <a:lnTo>
                      <a:pt x="7220" y="1600"/>
                    </a:lnTo>
                    <a:lnTo>
                      <a:pt x="7220" y="1580"/>
                    </a:lnTo>
                    <a:lnTo>
                      <a:pt x="7201" y="1543"/>
                    </a:lnTo>
                    <a:lnTo>
                      <a:pt x="7181" y="1543"/>
                    </a:lnTo>
                    <a:lnTo>
                      <a:pt x="7162" y="1543"/>
                    </a:lnTo>
                    <a:lnTo>
                      <a:pt x="7086" y="1466"/>
                    </a:lnTo>
                    <a:lnTo>
                      <a:pt x="7029" y="1447"/>
                    </a:lnTo>
                    <a:lnTo>
                      <a:pt x="6972" y="1485"/>
                    </a:lnTo>
                    <a:lnTo>
                      <a:pt x="6934" y="1504"/>
                    </a:lnTo>
                    <a:lnTo>
                      <a:pt x="6896" y="1524"/>
                    </a:lnTo>
                    <a:lnTo>
                      <a:pt x="6857" y="1504"/>
                    </a:lnTo>
                    <a:lnTo>
                      <a:pt x="6800" y="1485"/>
                    </a:lnTo>
                    <a:lnTo>
                      <a:pt x="6781" y="1371"/>
                    </a:lnTo>
                    <a:lnTo>
                      <a:pt x="6724" y="1295"/>
                    </a:lnTo>
                    <a:lnTo>
                      <a:pt x="6648" y="1238"/>
                    </a:lnTo>
                    <a:lnTo>
                      <a:pt x="6553" y="1143"/>
                    </a:lnTo>
                    <a:lnTo>
                      <a:pt x="6439" y="1104"/>
                    </a:lnTo>
                    <a:lnTo>
                      <a:pt x="6363" y="1143"/>
                    </a:lnTo>
                    <a:lnTo>
                      <a:pt x="6324" y="1219"/>
                    </a:lnTo>
                    <a:lnTo>
                      <a:pt x="6324" y="1295"/>
                    </a:lnTo>
                    <a:lnTo>
                      <a:pt x="6305" y="1371"/>
                    </a:lnTo>
                    <a:lnTo>
                      <a:pt x="6286" y="1390"/>
                    </a:lnTo>
                    <a:lnTo>
                      <a:pt x="6248" y="1295"/>
                    </a:lnTo>
                    <a:lnTo>
                      <a:pt x="6210" y="1238"/>
                    </a:lnTo>
                    <a:lnTo>
                      <a:pt x="6248" y="1181"/>
                    </a:lnTo>
                    <a:lnTo>
                      <a:pt x="6210" y="1104"/>
                    </a:lnTo>
                    <a:lnTo>
                      <a:pt x="6305" y="1067"/>
                    </a:lnTo>
                    <a:lnTo>
                      <a:pt x="6419" y="971"/>
                    </a:lnTo>
                    <a:lnTo>
                      <a:pt x="6419" y="895"/>
                    </a:lnTo>
                    <a:lnTo>
                      <a:pt x="6400" y="818"/>
                    </a:lnTo>
                    <a:lnTo>
                      <a:pt x="6324" y="742"/>
                    </a:lnTo>
                    <a:lnTo>
                      <a:pt x="6305" y="704"/>
                    </a:lnTo>
                    <a:lnTo>
                      <a:pt x="6286" y="647"/>
                    </a:lnTo>
                    <a:lnTo>
                      <a:pt x="6286" y="609"/>
                    </a:lnTo>
                    <a:lnTo>
                      <a:pt x="6267" y="590"/>
                    </a:lnTo>
                    <a:lnTo>
                      <a:pt x="6248" y="590"/>
                    </a:lnTo>
                    <a:lnTo>
                      <a:pt x="6229" y="590"/>
                    </a:lnTo>
                    <a:lnTo>
                      <a:pt x="6229" y="571"/>
                    </a:lnTo>
                    <a:lnTo>
                      <a:pt x="6248" y="552"/>
                    </a:lnTo>
                    <a:lnTo>
                      <a:pt x="6134" y="495"/>
                    </a:lnTo>
                    <a:lnTo>
                      <a:pt x="6096" y="400"/>
                    </a:lnTo>
                    <a:lnTo>
                      <a:pt x="6019" y="419"/>
                    </a:lnTo>
                    <a:lnTo>
                      <a:pt x="5905" y="495"/>
                    </a:lnTo>
                    <a:lnTo>
                      <a:pt x="5886" y="381"/>
                    </a:lnTo>
                    <a:lnTo>
                      <a:pt x="5886" y="361"/>
                    </a:lnTo>
                    <a:lnTo>
                      <a:pt x="5905" y="342"/>
                    </a:lnTo>
                    <a:lnTo>
                      <a:pt x="5924" y="323"/>
                    </a:lnTo>
                    <a:lnTo>
                      <a:pt x="6058" y="285"/>
                    </a:lnTo>
                    <a:lnTo>
                      <a:pt x="6077" y="285"/>
                    </a:lnTo>
                    <a:lnTo>
                      <a:pt x="6096" y="228"/>
                    </a:lnTo>
                    <a:lnTo>
                      <a:pt x="6134" y="190"/>
                    </a:lnTo>
                    <a:lnTo>
                      <a:pt x="6114" y="171"/>
                    </a:lnTo>
                    <a:lnTo>
                      <a:pt x="6096" y="133"/>
                    </a:lnTo>
                    <a:lnTo>
                      <a:pt x="6077" y="133"/>
                    </a:lnTo>
                    <a:lnTo>
                      <a:pt x="6038" y="152"/>
                    </a:lnTo>
                    <a:lnTo>
                      <a:pt x="6000" y="190"/>
                    </a:lnTo>
                    <a:lnTo>
                      <a:pt x="5962" y="190"/>
                    </a:lnTo>
                    <a:lnTo>
                      <a:pt x="5924" y="171"/>
                    </a:lnTo>
                    <a:lnTo>
                      <a:pt x="5886" y="114"/>
                    </a:lnTo>
                    <a:lnTo>
                      <a:pt x="5867" y="95"/>
                    </a:lnTo>
                    <a:lnTo>
                      <a:pt x="5848" y="19"/>
                    </a:lnTo>
                    <a:lnTo>
                      <a:pt x="5829" y="0"/>
                    </a:lnTo>
                    <a:lnTo>
                      <a:pt x="5753" y="0"/>
                    </a:lnTo>
                    <a:lnTo>
                      <a:pt x="5677" y="0"/>
                    </a:lnTo>
                    <a:lnTo>
                      <a:pt x="5601" y="19"/>
                    </a:lnTo>
                    <a:lnTo>
                      <a:pt x="5486" y="57"/>
                    </a:lnTo>
                    <a:lnTo>
                      <a:pt x="5391" y="19"/>
                    </a:lnTo>
                    <a:lnTo>
                      <a:pt x="5372" y="38"/>
                    </a:lnTo>
                    <a:lnTo>
                      <a:pt x="5334" y="38"/>
                    </a:lnTo>
                    <a:lnTo>
                      <a:pt x="5334" y="133"/>
                    </a:lnTo>
                    <a:lnTo>
                      <a:pt x="5296" y="228"/>
                    </a:lnTo>
                    <a:lnTo>
                      <a:pt x="5200" y="209"/>
                    </a:lnTo>
                    <a:lnTo>
                      <a:pt x="5143" y="171"/>
                    </a:lnTo>
                    <a:lnTo>
                      <a:pt x="5124" y="171"/>
                    </a:lnTo>
                    <a:lnTo>
                      <a:pt x="5105" y="171"/>
                    </a:lnTo>
                    <a:lnTo>
                      <a:pt x="5086" y="190"/>
                    </a:lnTo>
                    <a:lnTo>
                      <a:pt x="5086" y="209"/>
                    </a:lnTo>
                    <a:lnTo>
                      <a:pt x="5086" y="228"/>
                    </a:lnTo>
                    <a:lnTo>
                      <a:pt x="5029" y="228"/>
                    </a:lnTo>
                    <a:lnTo>
                      <a:pt x="5029" y="247"/>
                    </a:lnTo>
                    <a:lnTo>
                      <a:pt x="5048" y="305"/>
                    </a:lnTo>
                    <a:lnTo>
                      <a:pt x="5048" y="342"/>
                    </a:lnTo>
                    <a:lnTo>
                      <a:pt x="5029" y="342"/>
                    </a:lnTo>
                    <a:lnTo>
                      <a:pt x="4991" y="342"/>
                    </a:lnTo>
                    <a:lnTo>
                      <a:pt x="4972" y="361"/>
                    </a:lnTo>
                    <a:lnTo>
                      <a:pt x="4953" y="323"/>
                    </a:lnTo>
                    <a:lnTo>
                      <a:pt x="4953" y="266"/>
                    </a:lnTo>
                    <a:lnTo>
                      <a:pt x="4915" y="285"/>
                    </a:lnTo>
                    <a:lnTo>
                      <a:pt x="4895" y="342"/>
                    </a:lnTo>
                    <a:lnTo>
                      <a:pt x="4858" y="342"/>
                    </a:lnTo>
                    <a:lnTo>
                      <a:pt x="4762" y="342"/>
                    </a:lnTo>
                    <a:lnTo>
                      <a:pt x="4724" y="381"/>
                    </a:lnTo>
                    <a:lnTo>
                      <a:pt x="4743" y="457"/>
                    </a:lnTo>
                    <a:lnTo>
                      <a:pt x="4667" y="457"/>
                    </a:lnTo>
                    <a:lnTo>
                      <a:pt x="4648" y="437"/>
                    </a:lnTo>
                    <a:lnTo>
                      <a:pt x="4648" y="419"/>
                    </a:lnTo>
                    <a:lnTo>
                      <a:pt x="4648" y="400"/>
                    </a:lnTo>
                    <a:lnTo>
                      <a:pt x="4629" y="400"/>
                    </a:lnTo>
                    <a:lnTo>
                      <a:pt x="4534" y="381"/>
                    </a:lnTo>
                    <a:lnTo>
                      <a:pt x="4495" y="381"/>
                    </a:lnTo>
                    <a:lnTo>
                      <a:pt x="4438" y="342"/>
                    </a:lnTo>
                    <a:lnTo>
                      <a:pt x="4362" y="323"/>
                    </a:lnTo>
                    <a:lnTo>
                      <a:pt x="4343" y="305"/>
                    </a:lnTo>
                    <a:lnTo>
                      <a:pt x="4324" y="285"/>
                    </a:lnTo>
                    <a:lnTo>
                      <a:pt x="4324" y="323"/>
                    </a:lnTo>
                    <a:lnTo>
                      <a:pt x="4362" y="342"/>
                    </a:lnTo>
                    <a:lnTo>
                      <a:pt x="4362" y="361"/>
                    </a:lnTo>
                    <a:lnTo>
                      <a:pt x="4324" y="342"/>
                    </a:lnTo>
                    <a:lnTo>
                      <a:pt x="4229" y="305"/>
                    </a:lnTo>
                    <a:lnTo>
                      <a:pt x="4191" y="285"/>
                    </a:lnTo>
                    <a:lnTo>
                      <a:pt x="4133" y="285"/>
                    </a:lnTo>
                    <a:lnTo>
                      <a:pt x="4115" y="305"/>
                    </a:lnTo>
                    <a:lnTo>
                      <a:pt x="4096" y="305"/>
                    </a:lnTo>
                    <a:lnTo>
                      <a:pt x="4077" y="285"/>
                    </a:lnTo>
                    <a:lnTo>
                      <a:pt x="4077" y="228"/>
                    </a:lnTo>
                    <a:lnTo>
                      <a:pt x="4057" y="209"/>
                    </a:lnTo>
                    <a:lnTo>
                      <a:pt x="4001" y="114"/>
                    </a:lnTo>
                    <a:lnTo>
                      <a:pt x="3962" y="95"/>
                    </a:lnTo>
                    <a:lnTo>
                      <a:pt x="3905" y="76"/>
                    </a:lnTo>
                    <a:lnTo>
                      <a:pt x="3867" y="76"/>
                    </a:lnTo>
                    <a:lnTo>
                      <a:pt x="3848" y="95"/>
                    </a:lnTo>
                    <a:lnTo>
                      <a:pt x="3772" y="209"/>
                    </a:lnTo>
                    <a:lnTo>
                      <a:pt x="3752" y="209"/>
                    </a:lnTo>
                    <a:lnTo>
                      <a:pt x="3734" y="228"/>
                    </a:lnTo>
                    <a:lnTo>
                      <a:pt x="3715" y="228"/>
                    </a:lnTo>
                    <a:lnTo>
                      <a:pt x="3638" y="228"/>
                    </a:lnTo>
                    <a:lnTo>
                      <a:pt x="3600" y="228"/>
                    </a:lnTo>
                    <a:lnTo>
                      <a:pt x="3581" y="247"/>
                    </a:lnTo>
                    <a:lnTo>
                      <a:pt x="3562" y="266"/>
                    </a:lnTo>
                    <a:lnTo>
                      <a:pt x="3543" y="305"/>
                    </a:lnTo>
                    <a:lnTo>
                      <a:pt x="3524" y="323"/>
                    </a:lnTo>
                    <a:lnTo>
                      <a:pt x="3505" y="323"/>
                    </a:lnTo>
                    <a:lnTo>
                      <a:pt x="3467" y="323"/>
                    </a:lnTo>
                    <a:lnTo>
                      <a:pt x="3448" y="400"/>
                    </a:lnTo>
                    <a:lnTo>
                      <a:pt x="3486" y="457"/>
                    </a:lnTo>
                    <a:lnTo>
                      <a:pt x="3543" y="495"/>
                    </a:lnTo>
                    <a:lnTo>
                      <a:pt x="3467" y="571"/>
                    </a:lnTo>
                    <a:lnTo>
                      <a:pt x="3410" y="628"/>
                    </a:lnTo>
                    <a:lnTo>
                      <a:pt x="3315" y="647"/>
                    </a:lnTo>
                    <a:lnTo>
                      <a:pt x="3276" y="686"/>
                    </a:lnTo>
                    <a:lnTo>
                      <a:pt x="3200" y="704"/>
                    </a:lnTo>
                    <a:lnTo>
                      <a:pt x="3124" y="742"/>
                    </a:lnTo>
                    <a:lnTo>
                      <a:pt x="3105" y="762"/>
                    </a:lnTo>
                    <a:lnTo>
                      <a:pt x="3086" y="762"/>
                    </a:lnTo>
                    <a:lnTo>
                      <a:pt x="3067" y="781"/>
                    </a:lnTo>
                    <a:lnTo>
                      <a:pt x="3048" y="781"/>
                    </a:lnTo>
                    <a:lnTo>
                      <a:pt x="3010" y="781"/>
                    </a:lnTo>
                    <a:lnTo>
                      <a:pt x="2991" y="781"/>
                    </a:lnTo>
                    <a:lnTo>
                      <a:pt x="2972" y="800"/>
                    </a:lnTo>
                    <a:lnTo>
                      <a:pt x="2991" y="818"/>
                    </a:lnTo>
                    <a:lnTo>
                      <a:pt x="2972" y="838"/>
                    </a:lnTo>
                    <a:lnTo>
                      <a:pt x="2953" y="838"/>
                    </a:lnTo>
                    <a:lnTo>
                      <a:pt x="2934" y="838"/>
                    </a:lnTo>
                    <a:lnTo>
                      <a:pt x="2934" y="857"/>
                    </a:lnTo>
                    <a:lnTo>
                      <a:pt x="2934" y="876"/>
                    </a:lnTo>
                    <a:lnTo>
                      <a:pt x="2858" y="895"/>
                    </a:lnTo>
                    <a:lnTo>
                      <a:pt x="2838" y="895"/>
                    </a:lnTo>
                    <a:lnTo>
                      <a:pt x="2743" y="990"/>
                    </a:lnTo>
                    <a:lnTo>
                      <a:pt x="2724" y="990"/>
                    </a:lnTo>
                    <a:lnTo>
                      <a:pt x="2705" y="971"/>
                    </a:lnTo>
                    <a:lnTo>
                      <a:pt x="2686" y="971"/>
                    </a:lnTo>
                    <a:lnTo>
                      <a:pt x="2667" y="990"/>
                    </a:lnTo>
                    <a:lnTo>
                      <a:pt x="2648" y="1009"/>
                    </a:lnTo>
                    <a:lnTo>
                      <a:pt x="2610" y="1009"/>
                    </a:lnTo>
                    <a:lnTo>
                      <a:pt x="2591" y="1009"/>
                    </a:lnTo>
                    <a:lnTo>
                      <a:pt x="2533" y="1009"/>
                    </a:lnTo>
                    <a:lnTo>
                      <a:pt x="2381" y="1028"/>
                    </a:lnTo>
                    <a:lnTo>
                      <a:pt x="2267" y="1085"/>
                    </a:lnTo>
                    <a:lnTo>
                      <a:pt x="2229" y="1123"/>
                    </a:lnTo>
                    <a:lnTo>
                      <a:pt x="2152" y="1181"/>
                    </a:lnTo>
                    <a:lnTo>
                      <a:pt x="2096" y="1199"/>
                    </a:lnTo>
                    <a:lnTo>
                      <a:pt x="2057" y="1238"/>
                    </a:lnTo>
                    <a:lnTo>
                      <a:pt x="2019" y="1276"/>
                    </a:lnTo>
                    <a:lnTo>
                      <a:pt x="2019" y="1333"/>
                    </a:lnTo>
                    <a:lnTo>
                      <a:pt x="2000" y="1371"/>
                    </a:lnTo>
                    <a:lnTo>
                      <a:pt x="1962" y="1428"/>
                    </a:lnTo>
                    <a:lnTo>
                      <a:pt x="1943" y="1466"/>
                    </a:lnTo>
                    <a:lnTo>
                      <a:pt x="1829" y="1543"/>
                    </a:lnTo>
                    <a:lnTo>
                      <a:pt x="1791" y="1580"/>
                    </a:lnTo>
                    <a:lnTo>
                      <a:pt x="1771" y="1600"/>
                    </a:lnTo>
                    <a:lnTo>
                      <a:pt x="1715" y="1619"/>
                    </a:lnTo>
                    <a:lnTo>
                      <a:pt x="1695" y="1638"/>
                    </a:lnTo>
                    <a:lnTo>
                      <a:pt x="1676" y="1657"/>
                    </a:lnTo>
                    <a:lnTo>
                      <a:pt x="1639" y="1695"/>
                    </a:lnTo>
                    <a:lnTo>
                      <a:pt x="1619" y="1714"/>
                    </a:lnTo>
                    <a:lnTo>
                      <a:pt x="1600" y="1733"/>
                    </a:lnTo>
                    <a:lnTo>
                      <a:pt x="1581" y="1733"/>
                    </a:lnTo>
                    <a:lnTo>
                      <a:pt x="1562" y="1733"/>
                    </a:lnTo>
                    <a:lnTo>
                      <a:pt x="1543" y="1733"/>
                    </a:lnTo>
                    <a:lnTo>
                      <a:pt x="1543" y="1714"/>
                    </a:lnTo>
                    <a:lnTo>
                      <a:pt x="1524" y="1714"/>
                    </a:lnTo>
                    <a:lnTo>
                      <a:pt x="1448" y="1771"/>
                    </a:lnTo>
                    <a:lnTo>
                      <a:pt x="1410" y="1809"/>
                    </a:lnTo>
                    <a:lnTo>
                      <a:pt x="1372" y="1847"/>
                    </a:lnTo>
                    <a:lnTo>
                      <a:pt x="1353" y="1885"/>
                    </a:lnTo>
                    <a:lnTo>
                      <a:pt x="1353" y="1905"/>
                    </a:lnTo>
                    <a:lnTo>
                      <a:pt x="1372" y="1924"/>
                    </a:lnTo>
                    <a:lnTo>
                      <a:pt x="1429" y="1924"/>
                    </a:lnTo>
                    <a:lnTo>
                      <a:pt x="1429" y="1942"/>
                    </a:lnTo>
                    <a:lnTo>
                      <a:pt x="1429" y="1961"/>
                    </a:lnTo>
                    <a:lnTo>
                      <a:pt x="1429" y="2000"/>
                    </a:lnTo>
                    <a:lnTo>
                      <a:pt x="1429" y="2038"/>
                    </a:lnTo>
                    <a:lnTo>
                      <a:pt x="1390" y="2076"/>
                    </a:lnTo>
                    <a:lnTo>
                      <a:pt x="1353" y="2114"/>
                    </a:lnTo>
                    <a:lnTo>
                      <a:pt x="1314" y="2133"/>
                    </a:lnTo>
                    <a:lnTo>
                      <a:pt x="1276" y="2133"/>
                    </a:lnTo>
                    <a:lnTo>
                      <a:pt x="1258" y="2152"/>
                    </a:lnTo>
                    <a:lnTo>
                      <a:pt x="1219" y="2190"/>
                    </a:lnTo>
                    <a:lnTo>
                      <a:pt x="1143" y="2209"/>
                    </a:lnTo>
                    <a:lnTo>
                      <a:pt x="1105" y="2247"/>
                    </a:lnTo>
                    <a:lnTo>
                      <a:pt x="1086" y="2247"/>
                    </a:lnTo>
                    <a:lnTo>
                      <a:pt x="1067" y="2247"/>
                    </a:lnTo>
                    <a:lnTo>
                      <a:pt x="1067" y="2209"/>
                    </a:lnTo>
                    <a:lnTo>
                      <a:pt x="1048" y="2209"/>
                    </a:lnTo>
                    <a:lnTo>
                      <a:pt x="1029" y="2228"/>
                    </a:lnTo>
                    <a:lnTo>
                      <a:pt x="1029" y="2247"/>
                    </a:lnTo>
                    <a:lnTo>
                      <a:pt x="1009" y="2286"/>
                    </a:lnTo>
                    <a:lnTo>
                      <a:pt x="991" y="2286"/>
                    </a:lnTo>
                    <a:lnTo>
                      <a:pt x="972" y="2266"/>
                    </a:lnTo>
                    <a:lnTo>
                      <a:pt x="972" y="2247"/>
                    </a:lnTo>
                    <a:lnTo>
                      <a:pt x="953" y="2228"/>
                    </a:lnTo>
                    <a:lnTo>
                      <a:pt x="953" y="2286"/>
                    </a:lnTo>
                    <a:lnTo>
                      <a:pt x="933" y="2304"/>
                    </a:lnTo>
                    <a:lnTo>
                      <a:pt x="914" y="2286"/>
                    </a:lnTo>
                    <a:lnTo>
                      <a:pt x="895" y="2266"/>
                    </a:lnTo>
                    <a:lnTo>
                      <a:pt x="877" y="2209"/>
                    </a:lnTo>
                    <a:lnTo>
                      <a:pt x="857" y="2190"/>
                    </a:lnTo>
                    <a:lnTo>
                      <a:pt x="838" y="2190"/>
                    </a:lnTo>
                    <a:lnTo>
                      <a:pt x="838" y="2209"/>
                    </a:lnTo>
                    <a:lnTo>
                      <a:pt x="838" y="2228"/>
                    </a:lnTo>
                    <a:lnTo>
                      <a:pt x="838" y="2247"/>
                    </a:lnTo>
                    <a:lnTo>
                      <a:pt x="838" y="2266"/>
                    </a:lnTo>
                    <a:lnTo>
                      <a:pt x="819" y="2266"/>
                    </a:lnTo>
                    <a:lnTo>
                      <a:pt x="800" y="2266"/>
                    </a:lnTo>
                    <a:lnTo>
                      <a:pt x="705" y="2266"/>
                    </a:lnTo>
                    <a:lnTo>
                      <a:pt x="686" y="2266"/>
                    </a:lnTo>
                    <a:lnTo>
                      <a:pt x="629" y="2286"/>
                    </a:lnTo>
                    <a:lnTo>
                      <a:pt x="552" y="2362"/>
                    </a:lnTo>
                    <a:lnTo>
                      <a:pt x="515" y="2400"/>
                    </a:lnTo>
                    <a:lnTo>
                      <a:pt x="476" y="2400"/>
                    </a:lnTo>
                    <a:lnTo>
                      <a:pt x="419" y="2381"/>
                    </a:lnTo>
                    <a:lnTo>
                      <a:pt x="362" y="2381"/>
                    </a:lnTo>
                    <a:lnTo>
                      <a:pt x="343" y="2381"/>
                    </a:lnTo>
                    <a:lnTo>
                      <a:pt x="305" y="2342"/>
                    </a:lnTo>
                    <a:lnTo>
                      <a:pt x="248" y="2342"/>
                    </a:lnTo>
                    <a:lnTo>
                      <a:pt x="76" y="2342"/>
                    </a:lnTo>
                    <a:lnTo>
                      <a:pt x="57" y="2400"/>
                    </a:lnTo>
                    <a:lnTo>
                      <a:pt x="0" y="2495"/>
                    </a:lnTo>
                    <a:lnTo>
                      <a:pt x="0" y="2552"/>
                    </a:lnTo>
                    <a:lnTo>
                      <a:pt x="19" y="2647"/>
                    </a:lnTo>
                    <a:lnTo>
                      <a:pt x="38" y="2667"/>
                    </a:lnTo>
                    <a:lnTo>
                      <a:pt x="76" y="2704"/>
                    </a:lnTo>
                    <a:lnTo>
                      <a:pt x="76" y="2723"/>
                    </a:lnTo>
                    <a:lnTo>
                      <a:pt x="95" y="2743"/>
                    </a:lnTo>
                    <a:lnTo>
                      <a:pt x="134" y="2762"/>
                    </a:lnTo>
                    <a:lnTo>
                      <a:pt x="171" y="2762"/>
                    </a:lnTo>
                    <a:lnTo>
                      <a:pt x="191" y="2781"/>
                    </a:lnTo>
                    <a:lnTo>
                      <a:pt x="210" y="2799"/>
                    </a:lnTo>
                    <a:lnTo>
                      <a:pt x="210" y="2819"/>
                    </a:lnTo>
                    <a:lnTo>
                      <a:pt x="229" y="2838"/>
                    </a:lnTo>
                    <a:lnTo>
                      <a:pt x="267" y="2838"/>
                    </a:lnTo>
                    <a:lnTo>
                      <a:pt x="362" y="2799"/>
                    </a:lnTo>
                    <a:lnTo>
                      <a:pt x="400" y="2799"/>
                    </a:lnTo>
                    <a:lnTo>
                      <a:pt x="438" y="2799"/>
                    </a:lnTo>
                    <a:lnTo>
                      <a:pt x="457" y="2799"/>
                    </a:lnTo>
                    <a:lnTo>
                      <a:pt x="496" y="2762"/>
                    </a:lnTo>
                    <a:lnTo>
                      <a:pt x="515" y="2762"/>
                    </a:lnTo>
                    <a:lnTo>
                      <a:pt x="533" y="2799"/>
                    </a:lnTo>
                    <a:lnTo>
                      <a:pt x="648" y="2990"/>
                    </a:lnTo>
                    <a:lnTo>
                      <a:pt x="648" y="3009"/>
                    </a:lnTo>
                    <a:lnTo>
                      <a:pt x="648" y="3048"/>
                    </a:lnTo>
                    <a:lnTo>
                      <a:pt x="610" y="3066"/>
                    </a:lnTo>
                    <a:lnTo>
                      <a:pt x="591" y="3104"/>
                    </a:lnTo>
                    <a:lnTo>
                      <a:pt x="572" y="3143"/>
                    </a:lnTo>
                    <a:lnTo>
                      <a:pt x="572" y="3162"/>
                    </a:lnTo>
                    <a:lnTo>
                      <a:pt x="552" y="3180"/>
                    </a:lnTo>
                    <a:lnTo>
                      <a:pt x="533" y="3219"/>
                    </a:lnTo>
                    <a:lnTo>
                      <a:pt x="533" y="3238"/>
                    </a:lnTo>
                    <a:lnTo>
                      <a:pt x="533" y="3257"/>
                    </a:lnTo>
                    <a:lnTo>
                      <a:pt x="533" y="3295"/>
                    </a:lnTo>
                    <a:lnTo>
                      <a:pt x="533" y="3333"/>
                    </a:lnTo>
                    <a:lnTo>
                      <a:pt x="610" y="3390"/>
                    </a:lnTo>
                    <a:lnTo>
                      <a:pt x="629" y="3447"/>
                    </a:lnTo>
                    <a:lnTo>
                      <a:pt x="648" y="3524"/>
                    </a:lnTo>
                    <a:lnTo>
                      <a:pt x="648" y="3542"/>
                    </a:lnTo>
                    <a:lnTo>
                      <a:pt x="686" y="3542"/>
                    </a:lnTo>
                    <a:lnTo>
                      <a:pt x="800" y="3561"/>
                    </a:lnTo>
                    <a:lnTo>
                      <a:pt x="877" y="3542"/>
                    </a:lnTo>
                    <a:lnTo>
                      <a:pt x="895" y="3542"/>
                    </a:lnTo>
                    <a:lnTo>
                      <a:pt x="953" y="3524"/>
                    </a:lnTo>
                    <a:lnTo>
                      <a:pt x="1009" y="3505"/>
                    </a:lnTo>
                    <a:lnTo>
                      <a:pt x="1143" y="3466"/>
                    </a:lnTo>
                    <a:lnTo>
                      <a:pt x="1238" y="3428"/>
                    </a:lnTo>
                    <a:lnTo>
                      <a:pt x="1314" y="3428"/>
                    </a:lnTo>
                    <a:lnTo>
                      <a:pt x="1334" y="3409"/>
                    </a:lnTo>
                    <a:lnTo>
                      <a:pt x="1353" y="3390"/>
                    </a:lnTo>
                    <a:lnTo>
                      <a:pt x="1372" y="3371"/>
                    </a:lnTo>
                    <a:lnTo>
                      <a:pt x="1410" y="3352"/>
                    </a:lnTo>
                    <a:lnTo>
                      <a:pt x="1429" y="3333"/>
                    </a:lnTo>
                    <a:lnTo>
                      <a:pt x="1486" y="3352"/>
                    </a:lnTo>
                    <a:lnTo>
                      <a:pt x="1581" y="3371"/>
                    </a:lnTo>
                    <a:lnTo>
                      <a:pt x="1695" y="3409"/>
                    </a:lnTo>
                    <a:lnTo>
                      <a:pt x="1734" y="3428"/>
                    </a:lnTo>
                    <a:lnTo>
                      <a:pt x="1734" y="3447"/>
                    </a:lnTo>
                    <a:lnTo>
                      <a:pt x="1753" y="3466"/>
                    </a:lnTo>
                    <a:lnTo>
                      <a:pt x="1771" y="3485"/>
                    </a:lnTo>
                    <a:lnTo>
                      <a:pt x="1810" y="3505"/>
                    </a:lnTo>
                    <a:lnTo>
                      <a:pt x="1848" y="3505"/>
                    </a:lnTo>
                    <a:lnTo>
                      <a:pt x="2305" y="3447"/>
                    </a:lnTo>
                    <a:lnTo>
                      <a:pt x="2324" y="3466"/>
                    </a:lnTo>
                    <a:lnTo>
                      <a:pt x="2362" y="3466"/>
                    </a:lnTo>
                    <a:lnTo>
                      <a:pt x="2362" y="3485"/>
                    </a:lnTo>
                    <a:lnTo>
                      <a:pt x="2400" y="3505"/>
                    </a:lnTo>
                    <a:lnTo>
                      <a:pt x="2438" y="3505"/>
                    </a:lnTo>
                    <a:lnTo>
                      <a:pt x="2496" y="3485"/>
                    </a:lnTo>
                    <a:lnTo>
                      <a:pt x="2514" y="3466"/>
                    </a:lnTo>
                    <a:lnTo>
                      <a:pt x="2591" y="3466"/>
                    </a:lnTo>
                    <a:lnTo>
                      <a:pt x="2629" y="3466"/>
                    </a:lnTo>
                    <a:lnTo>
                      <a:pt x="2705" y="3428"/>
                    </a:lnTo>
                    <a:lnTo>
                      <a:pt x="2743" y="3409"/>
                    </a:lnTo>
                    <a:lnTo>
                      <a:pt x="2762" y="3390"/>
                    </a:lnTo>
                    <a:lnTo>
                      <a:pt x="2781" y="3352"/>
                    </a:lnTo>
                    <a:lnTo>
                      <a:pt x="2800" y="3352"/>
                    </a:lnTo>
                    <a:lnTo>
                      <a:pt x="2838" y="3314"/>
                    </a:lnTo>
                    <a:lnTo>
                      <a:pt x="2877" y="3295"/>
                    </a:lnTo>
                    <a:lnTo>
                      <a:pt x="2877" y="3276"/>
                    </a:lnTo>
                    <a:lnTo>
                      <a:pt x="2895" y="3276"/>
                    </a:lnTo>
                    <a:lnTo>
                      <a:pt x="2877" y="3238"/>
                    </a:lnTo>
                    <a:lnTo>
                      <a:pt x="2877" y="3200"/>
                    </a:lnTo>
                    <a:lnTo>
                      <a:pt x="2895" y="3180"/>
                    </a:lnTo>
                    <a:lnTo>
                      <a:pt x="2895" y="3143"/>
                    </a:lnTo>
                    <a:lnTo>
                      <a:pt x="3048" y="2990"/>
                    </a:lnTo>
                    <a:lnTo>
                      <a:pt x="3067" y="2971"/>
                    </a:lnTo>
                    <a:lnTo>
                      <a:pt x="3086" y="2952"/>
                    </a:lnTo>
                    <a:lnTo>
                      <a:pt x="3143" y="2914"/>
                    </a:lnTo>
                    <a:lnTo>
                      <a:pt x="3181" y="2876"/>
                    </a:lnTo>
                    <a:lnTo>
                      <a:pt x="3239" y="2838"/>
                    </a:lnTo>
                    <a:lnTo>
                      <a:pt x="3410" y="2685"/>
                    </a:lnTo>
                    <a:lnTo>
                      <a:pt x="3410" y="2667"/>
                    </a:lnTo>
                    <a:lnTo>
                      <a:pt x="3429" y="2647"/>
                    </a:lnTo>
                    <a:lnTo>
                      <a:pt x="3410" y="2628"/>
                    </a:lnTo>
                    <a:lnTo>
                      <a:pt x="3410" y="2609"/>
                    </a:lnTo>
                    <a:lnTo>
                      <a:pt x="3391" y="2590"/>
                    </a:lnTo>
                    <a:lnTo>
                      <a:pt x="3371" y="2571"/>
                    </a:lnTo>
                    <a:lnTo>
                      <a:pt x="3371" y="2552"/>
                    </a:lnTo>
                    <a:lnTo>
                      <a:pt x="3371" y="2533"/>
                    </a:lnTo>
                    <a:lnTo>
                      <a:pt x="3410" y="2495"/>
                    </a:lnTo>
                    <a:lnTo>
                      <a:pt x="3429" y="2514"/>
                    </a:lnTo>
                    <a:lnTo>
                      <a:pt x="3448" y="2533"/>
                    </a:lnTo>
                    <a:lnTo>
                      <a:pt x="3467" y="2552"/>
                    </a:lnTo>
                    <a:lnTo>
                      <a:pt x="3505" y="2552"/>
                    </a:lnTo>
                    <a:lnTo>
                      <a:pt x="3505" y="2571"/>
                    </a:lnTo>
                    <a:lnTo>
                      <a:pt x="3543" y="2590"/>
                    </a:lnTo>
                    <a:lnTo>
                      <a:pt x="3676" y="2552"/>
                    </a:lnTo>
                    <a:lnTo>
                      <a:pt x="3696" y="2590"/>
                    </a:lnTo>
                    <a:lnTo>
                      <a:pt x="3734" y="2571"/>
                    </a:lnTo>
                    <a:lnTo>
                      <a:pt x="3752" y="2571"/>
                    </a:lnTo>
                    <a:lnTo>
                      <a:pt x="3772" y="2571"/>
                    </a:lnTo>
                    <a:lnTo>
                      <a:pt x="3810" y="2552"/>
                    </a:lnTo>
                    <a:lnTo>
                      <a:pt x="3867" y="2514"/>
                    </a:lnTo>
                    <a:lnTo>
                      <a:pt x="3943" y="2476"/>
                    </a:lnTo>
                    <a:lnTo>
                      <a:pt x="4019" y="2457"/>
                    </a:lnTo>
                    <a:lnTo>
                      <a:pt x="4115" y="2438"/>
                    </a:lnTo>
                    <a:lnTo>
                      <a:pt x="4115" y="2418"/>
                    </a:lnTo>
                    <a:lnTo>
                      <a:pt x="4153" y="2400"/>
                    </a:lnTo>
                    <a:lnTo>
                      <a:pt x="4248" y="2362"/>
                    </a:lnTo>
                    <a:lnTo>
                      <a:pt x="4305" y="2323"/>
                    </a:lnTo>
                    <a:lnTo>
                      <a:pt x="4686" y="2190"/>
                    </a:lnTo>
                    <a:lnTo>
                      <a:pt x="4762" y="2152"/>
                    </a:lnTo>
                    <a:lnTo>
                      <a:pt x="4781" y="2152"/>
                    </a:lnTo>
                    <a:lnTo>
                      <a:pt x="4819" y="2171"/>
                    </a:lnTo>
                    <a:lnTo>
                      <a:pt x="4839" y="2171"/>
                    </a:lnTo>
                    <a:lnTo>
                      <a:pt x="4858" y="2190"/>
                    </a:lnTo>
                    <a:lnTo>
                      <a:pt x="4895" y="2190"/>
                    </a:lnTo>
                    <a:lnTo>
                      <a:pt x="5010" y="2152"/>
                    </a:lnTo>
                    <a:lnTo>
                      <a:pt x="5067" y="2133"/>
                    </a:lnTo>
                    <a:lnTo>
                      <a:pt x="5105" y="2114"/>
                    </a:lnTo>
                    <a:lnTo>
                      <a:pt x="5124" y="2095"/>
                    </a:lnTo>
                    <a:lnTo>
                      <a:pt x="5239" y="2019"/>
                    </a:lnTo>
                    <a:lnTo>
                      <a:pt x="5296" y="2000"/>
                    </a:lnTo>
                    <a:lnTo>
                      <a:pt x="5601" y="2000"/>
                    </a:lnTo>
                    <a:lnTo>
                      <a:pt x="5619" y="2019"/>
                    </a:lnTo>
                    <a:lnTo>
                      <a:pt x="5619" y="2038"/>
                    </a:lnTo>
                    <a:lnTo>
                      <a:pt x="5601" y="2076"/>
                    </a:lnTo>
                    <a:lnTo>
                      <a:pt x="5581" y="2114"/>
                    </a:lnTo>
                    <a:lnTo>
                      <a:pt x="5524" y="2190"/>
                    </a:lnTo>
                    <a:lnTo>
                      <a:pt x="5410" y="2323"/>
                    </a:lnTo>
                    <a:lnTo>
                      <a:pt x="5391" y="2362"/>
                    </a:lnTo>
                    <a:lnTo>
                      <a:pt x="5372" y="2400"/>
                    </a:lnTo>
                    <a:lnTo>
                      <a:pt x="5372" y="2418"/>
                    </a:lnTo>
                    <a:lnTo>
                      <a:pt x="5391" y="2438"/>
                    </a:lnTo>
                    <a:lnTo>
                      <a:pt x="5391" y="2514"/>
                    </a:lnTo>
                    <a:lnTo>
                      <a:pt x="5391" y="2533"/>
                    </a:lnTo>
                    <a:lnTo>
                      <a:pt x="5410" y="2552"/>
                    </a:lnTo>
                    <a:lnTo>
                      <a:pt x="5429" y="2571"/>
                    </a:lnTo>
                    <a:lnTo>
                      <a:pt x="5448" y="2590"/>
                    </a:lnTo>
                    <a:lnTo>
                      <a:pt x="5467" y="2590"/>
                    </a:lnTo>
                    <a:lnTo>
                      <a:pt x="5486" y="2609"/>
                    </a:lnTo>
                    <a:lnTo>
                      <a:pt x="5505" y="2609"/>
                    </a:lnTo>
                    <a:lnTo>
                      <a:pt x="5505" y="2628"/>
                    </a:lnTo>
                    <a:lnTo>
                      <a:pt x="5524" y="2704"/>
                    </a:lnTo>
                    <a:lnTo>
                      <a:pt x="5524" y="2723"/>
                    </a:lnTo>
                    <a:lnTo>
                      <a:pt x="5505" y="2781"/>
                    </a:lnTo>
                    <a:lnTo>
                      <a:pt x="5505" y="2799"/>
                    </a:lnTo>
                    <a:lnTo>
                      <a:pt x="5524" y="2799"/>
                    </a:lnTo>
                    <a:lnTo>
                      <a:pt x="5505" y="2819"/>
                    </a:lnTo>
                    <a:lnTo>
                      <a:pt x="5505" y="2857"/>
                    </a:lnTo>
                    <a:lnTo>
                      <a:pt x="5524" y="2857"/>
                    </a:lnTo>
                    <a:lnTo>
                      <a:pt x="5562" y="2799"/>
                    </a:lnTo>
                    <a:lnTo>
                      <a:pt x="5581" y="2799"/>
                    </a:lnTo>
                    <a:lnTo>
                      <a:pt x="5601" y="2781"/>
                    </a:lnTo>
                    <a:lnTo>
                      <a:pt x="5619" y="2781"/>
                    </a:lnTo>
                    <a:lnTo>
                      <a:pt x="5638" y="2799"/>
                    </a:lnTo>
                    <a:lnTo>
                      <a:pt x="5657" y="2838"/>
                    </a:lnTo>
                    <a:lnTo>
                      <a:pt x="5677" y="2838"/>
                    </a:lnTo>
                    <a:lnTo>
                      <a:pt x="5677" y="2857"/>
                    </a:lnTo>
                    <a:lnTo>
                      <a:pt x="5677" y="2895"/>
                    </a:lnTo>
                    <a:lnTo>
                      <a:pt x="5677" y="2914"/>
                    </a:lnTo>
                    <a:lnTo>
                      <a:pt x="5657" y="2914"/>
                    </a:lnTo>
                    <a:lnTo>
                      <a:pt x="5638" y="2933"/>
                    </a:lnTo>
                    <a:lnTo>
                      <a:pt x="5619" y="2933"/>
                    </a:lnTo>
                    <a:lnTo>
                      <a:pt x="5619" y="2952"/>
                    </a:lnTo>
                    <a:lnTo>
                      <a:pt x="5601" y="2971"/>
                    </a:lnTo>
                    <a:lnTo>
                      <a:pt x="5601" y="2990"/>
                    </a:lnTo>
                    <a:lnTo>
                      <a:pt x="5562" y="2990"/>
                    </a:lnTo>
                    <a:lnTo>
                      <a:pt x="5562" y="3009"/>
                    </a:lnTo>
                    <a:lnTo>
                      <a:pt x="5543" y="3028"/>
                    </a:lnTo>
                    <a:lnTo>
                      <a:pt x="5543" y="3048"/>
                    </a:lnTo>
                    <a:lnTo>
                      <a:pt x="5524" y="3048"/>
                    </a:lnTo>
                    <a:lnTo>
                      <a:pt x="5505" y="3028"/>
                    </a:lnTo>
                    <a:lnTo>
                      <a:pt x="5486" y="3028"/>
                    </a:lnTo>
                    <a:lnTo>
                      <a:pt x="5467" y="3028"/>
                    </a:lnTo>
                    <a:lnTo>
                      <a:pt x="5410" y="3028"/>
                    </a:lnTo>
                    <a:lnTo>
                      <a:pt x="5391" y="3028"/>
                    </a:lnTo>
                    <a:lnTo>
                      <a:pt x="5200" y="3104"/>
                    </a:lnTo>
                    <a:lnTo>
                      <a:pt x="5181" y="3104"/>
                    </a:lnTo>
                    <a:lnTo>
                      <a:pt x="5143" y="3085"/>
                    </a:lnTo>
                    <a:lnTo>
                      <a:pt x="5105" y="3048"/>
                    </a:lnTo>
                    <a:lnTo>
                      <a:pt x="5086" y="3048"/>
                    </a:lnTo>
                    <a:lnTo>
                      <a:pt x="5067" y="3048"/>
                    </a:lnTo>
                    <a:lnTo>
                      <a:pt x="5029" y="3066"/>
                    </a:lnTo>
                    <a:lnTo>
                      <a:pt x="5010" y="3066"/>
                    </a:lnTo>
                    <a:lnTo>
                      <a:pt x="5010" y="3085"/>
                    </a:lnTo>
                    <a:lnTo>
                      <a:pt x="4991" y="3104"/>
                    </a:lnTo>
                    <a:lnTo>
                      <a:pt x="4991" y="3143"/>
                    </a:lnTo>
                    <a:lnTo>
                      <a:pt x="4991" y="3162"/>
                    </a:lnTo>
                    <a:lnTo>
                      <a:pt x="4972" y="3180"/>
                    </a:lnTo>
                    <a:lnTo>
                      <a:pt x="4953" y="3200"/>
                    </a:lnTo>
                    <a:lnTo>
                      <a:pt x="4915" y="3238"/>
                    </a:lnTo>
                    <a:lnTo>
                      <a:pt x="4895" y="3238"/>
                    </a:lnTo>
                    <a:lnTo>
                      <a:pt x="4876" y="3257"/>
                    </a:lnTo>
                    <a:lnTo>
                      <a:pt x="4858" y="3257"/>
                    </a:lnTo>
                    <a:lnTo>
                      <a:pt x="4839" y="3276"/>
                    </a:lnTo>
                    <a:lnTo>
                      <a:pt x="4762" y="3314"/>
                    </a:lnTo>
                    <a:lnTo>
                      <a:pt x="4705" y="3371"/>
                    </a:lnTo>
                    <a:lnTo>
                      <a:pt x="4686" y="3371"/>
                    </a:lnTo>
                    <a:lnTo>
                      <a:pt x="4648" y="3371"/>
                    </a:lnTo>
                    <a:lnTo>
                      <a:pt x="4629" y="3371"/>
                    </a:lnTo>
                    <a:lnTo>
                      <a:pt x="4610" y="3371"/>
                    </a:lnTo>
                    <a:lnTo>
                      <a:pt x="4610" y="3390"/>
                    </a:lnTo>
                    <a:lnTo>
                      <a:pt x="4610" y="3428"/>
                    </a:lnTo>
                    <a:lnTo>
                      <a:pt x="4610" y="3447"/>
                    </a:lnTo>
                    <a:lnTo>
                      <a:pt x="4629" y="3447"/>
                    </a:lnTo>
                    <a:lnTo>
                      <a:pt x="4648" y="3447"/>
                    </a:lnTo>
                    <a:lnTo>
                      <a:pt x="4667" y="3466"/>
                    </a:lnTo>
                    <a:lnTo>
                      <a:pt x="4667" y="3485"/>
                    </a:lnTo>
                    <a:lnTo>
                      <a:pt x="4667" y="3524"/>
                    </a:lnTo>
                    <a:lnTo>
                      <a:pt x="4667" y="3561"/>
                    </a:lnTo>
                    <a:lnTo>
                      <a:pt x="4667" y="3581"/>
                    </a:lnTo>
                    <a:lnTo>
                      <a:pt x="4667" y="3600"/>
                    </a:lnTo>
                    <a:lnTo>
                      <a:pt x="4648" y="3619"/>
                    </a:lnTo>
                    <a:lnTo>
                      <a:pt x="4629" y="3619"/>
                    </a:lnTo>
                    <a:lnTo>
                      <a:pt x="4629" y="3638"/>
                    </a:lnTo>
                    <a:lnTo>
                      <a:pt x="4629" y="3657"/>
                    </a:lnTo>
                    <a:lnTo>
                      <a:pt x="4629" y="3676"/>
                    </a:lnTo>
                    <a:lnTo>
                      <a:pt x="4648" y="3695"/>
                    </a:lnTo>
                    <a:lnTo>
                      <a:pt x="4667" y="3714"/>
                    </a:lnTo>
                    <a:lnTo>
                      <a:pt x="4667" y="3733"/>
                    </a:lnTo>
                    <a:lnTo>
                      <a:pt x="4686" y="3733"/>
                    </a:lnTo>
                    <a:lnTo>
                      <a:pt x="4667" y="3790"/>
                    </a:lnTo>
                    <a:lnTo>
                      <a:pt x="4667" y="3809"/>
                    </a:lnTo>
                    <a:lnTo>
                      <a:pt x="4667" y="3828"/>
                    </a:lnTo>
                    <a:lnTo>
                      <a:pt x="4686" y="3905"/>
                    </a:lnTo>
                    <a:lnTo>
                      <a:pt x="4686" y="3942"/>
                    </a:lnTo>
                    <a:lnTo>
                      <a:pt x="4705" y="3942"/>
                    </a:lnTo>
                    <a:lnTo>
                      <a:pt x="4724" y="3942"/>
                    </a:lnTo>
                    <a:lnTo>
                      <a:pt x="4781" y="3905"/>
                    </a:lnTo>
                    <a:lnTo>
                      <a:pt x="4876" y="3886"/>
                    </a:lnTo>
                    <a:lnTo>
                      <a:pt x="4895" y="3866"/>
                    </a:lnTo>
                    <a:lnTo>
                      <a:pt x="4934" y="3809"/>
                    </a:lnTo>
                    <a:lnTo>
                      <a:pt x="4972" y="3752"/>
                    </a:lnTo>
                    <a:lnTo>
                      <a:pt x="5010" y="3714"/>
                    </a:lnTo>
                    <a:lnTo>
                      <a:pt x="5048" y="3695"/>
                    </a:lnTo>
                    <a:lnTo>
                      <a:pt x="5086" y="3695"/>
                    </a:lnTo>
                    <a:lnTo>
                      <a:pt x="5105" y="3695"/>
                    </a:lnTo>
                    <a:lnTo>
                      <a:pt x="5124" y="3695"/>
                    </a:lnTo>
                    <a:lnTo>
                      <a:pt x="5143" y="3657"/>
                    </a:lnTo>
                    <a:lnTo>
                      <a:pt x="5162" y="3619"/>
                    </a:lnTo>
                    <a:lnTo>
                      <a:pt x="5181" y="3600"/>
                    </a:lnTo>
                    <a:lnTo>
                      <a:pt x="5200" y="3600"/>
                    </a:lnTo>
                    <a:lnTo>
                      <a:pt x="5257" y="3600"/>
                    </a:lnTo>
                    <a:lnTo>
                      <a:pt x="5276" y="3581"/>
                    </a:lnTo>
                    <a:lnTo>
                      <a:pt x="5276" y="3561"/>
                    </a:lnTo>
                    <a:lnTo>
                      <a:pt x="5315" y="3505"/>
                    </a:lnTo>
                    <a:lnTo>
                      <a:pt x="5372" y="3447"/>
                    </a:lnTo>
                    <a:lnTo>
                      <a:pt x="5410" y="3428"/>
                    </a:lnTo>
                    <a:lnTo>
                      <a:pt x="5486" y="3409"/>
                    </a:lnTo>
                    <a:lnTo>
                      <a:pt x="5505" y="3390"/>
                    </a:lnTo>
                    <a:lnTo>
                      <a:pt x="5543" y="3371"/>
                    </a:lnTo>
                    <a:lnTo>
                      <a:pt x="5581" y="3314"/>
                    </a:lnTo>
                    <a:lnTo>
                      <a:pt x="5619" y="3238"/>
                    </a:lnTo>
                    <a:lnTo>
                      <a:pt x="5677" y="3162"/>
                    </a:lnTo>
                    <a:lnTo>
                      <a:pt x="5753" y="3104"/>
                    </a:lnTo>
                    <a:lnTo>
                      <a:pt x="5829" y="3066"/>
                    </a:lnTo>
                    <a:lnTo>
                      <a:pt x="6172" y="3009"/>
                    </a:lnTo>
                    <a:lnTo>
                      <a:pt x="6267" y="3009"/>
                    </a:lnTo>
                    <a:lnTo>
                      <a:pt x="6286" y="3028"/>
                    </a:lnTo>
                    <a:lnTo>
                      <a:pt x="6305" y="3009"/>
                    </a:lnTo>
                    <a:lnTo>
                      <a:pt x="6343" y="3009"/>
                    </a:lnTo>
                    <a:lnTo>
                      <a:pt x="6363" y="2990"/>
                    </a:lnTo>
                    <a:lnTo>
                      <a:pt x="6381" y="2971"/>
                    </a:lnTo>
                    <a:lnTo>
                      <a:pt x="6400" y="2933"/>
                    </a:lnTo>
                    <a:lnTo>
                      <a:pt x="6439" y="2933"/>
                    </a:lnTo>
                    <a:lnTo>
                      <a:pt x="6458" y="2952"/>
                    </a:lnTo>
                    <a:lnTo>
                      <a:pt x="6476" y="2952"/>
                    </a:lnTo>
                    <a:lnTo>
                      <a:pt x="6495" y="2952"/>
                    </a:lnTo>
                    <a:lnTo>
                      <a:pt x="6515" y="2914"/>
                    </a:lnTo>
                    <a:lnTo>
                      <a:pt x="6534" y="2914"/>
                    </a:lnTo>
                    <a:lnTo>
                      <a:pt x="6553" y="2914"/>
                    </a:lnTo>
                    <a:lnTo>
                      <a:pt x="6591" y="2933"/>
                    </a:lnTo>
                    <a:lnTo>
                      <a:pt x="6629" y="2952"/>
                    </a:lnTo>
                    <a:lnTo>
                      <a:pt x="6648" y="2952"/>
                    </a:lnTo>
                    <a:lnTo>
                      <a:pt x="6667" y="2971"/>
                    </a:lnTo>
                    <a:lnTo>
                      <a:pt x="6686" y="3028"/>
                    </a:lnTo>
                    <a:lnTo>
                      <a:pt x="6705" y="3048"/>
                    </a:lnTo>
                    <a:lnTo>
                      <a:pt x="6743" y="3085"/>
                    </a:lnTo>
                    <a:lnTo>
                      <a:pt x="6762" y="3085"/>
                    </a:lnTo>
                    <a:lnTo>
                      <a:pt x="6743" y="3124"/>
                    </a:lnTo>
                    <a:lnTo>
                      <a:pt x="6724" y="3143"/>
                    </a:lnTo>
                    <a:lnTo>
                      <a:pt x="6724" y="3162"/>
                    </a:lnTo>
                    <a:lnTo>
                      <a:pt x="6762" y="3200"/>
                    </a:lnTo>
                    <a:lnTo>
                      <a:pt x="6934" y="3276"/>
                    </a:lnTo>
                    <a:lnTo>
                      <a:pt x="6953" y="3276"/>
                    </a:lnTo>
                    <a:lnTo>
                      <a:pt x="6953" y="3295"/>
                    </a:lnTo>
                    <a:lnTo>
                      <a:pt x="6972" y="3314"/>
                    </a:lnTo>
                    <a:lnTo>
                      <a:pt x="6991" y="3314"/>
                    </a:lnTo>
                    <a:lnTo>
                      <a:pt x="7010" y="3314"/>
                    </a:lnTo>
                    <a:lnTo>
                      <a:pt x="7029" y="3295"/>
                    </a:lnTo>
                    <a:lnTo>
                      <a:pt x="7048" y="3295"/>
                    </a:lnTo>
                    <a:lnTo>
                      <a:pt x="7067" y="3314"/>
                    </a:lnTo>
                    <a:lnTo>
                      <a:pt x="7086" y="3314"/>
                    </a:lnTo>
                    <a:lnTo>
                      <a:pt x="7086" y="3295"/>
                    </a:lnTo>
                    <a:lnTo>
                      <a:pt x="7105" y="3257"/>
                    </a:lnTo>
                    <a:lnTo>
                      <a:pt x="7105" y="3238"/>
                    </a:lnTo>
                    <a:lnTo>
                      <a:pt x="7086" y="3238"/>
                    </a:lnTo>
                    <a:lnTo>
                      <a:pt x="7086" y="3219"/>
                    </a:lnTo>
                    <a:lnTo>
                      <a:pt x="7067" y="3219"/>
                    </a:lnTo>
                    <a:lnTo>
                      <a:pt x="7067" y="3200"/>
                    </a:lnTo>
                    <a:lnTo>
                      <a:pt x="7067" y="3180"/>
                    </a:lnTo>
                    <a:lnTo>
                      <a:pt x="7048" y="3162"/>
                    </a:lnTo>
                    <a:lnTo>
                      <a:pt x="7029" y="3124"/>
                    </a:lnTo>
                    <a:lnTo>
                      <a:pt x="6820" y="2857"/>
                    </a:lnTo>
                    <a:lnTo>
                      <a:pt x="6781" y="2799"/>
                    </a:lnTo>
                    <a:lnTo>
                      <a:pt x="6781" y="2762"/>
                    </a:lnTo>
                    <a:lnTo>
                      <a:pt x="6800" y="2723"/>
                    </a:lnTo>
                    <a:lnTo>
                      <a:pt x="6800" y="2704"/>
                    </a:lnTo>
                    <a:lnTo>
                      <a:pt x="6781" y="2685"/>
                    </a:lnTo>
                    <a:lnTo>
                      <a:pt x="6781" y="2667"/>
                    </a:lnTo>
                    <a:lnTo>
                      <a:pt x="6781" y="2647"/>
                    </a:lnTo>
                    <a:lnTo>
                      <a:pt x="6762" y="2628"/>
                    </a:lnTo>
                    <a:lnTo>
                      <a:pt x="6762" y="2609"/>
                    </a:lnTo>
                    <a:lnTo>
                      <a:pt x="6762" y="2571"/>
                    </a:lnTo>
                    <a:lnTo>
                      <a:pt x="6762" y="2552"/>
                    </a:lnTo>
                    <a:lnTo>
                      <a:pt x="6781" y="2514"/>
                    </a:lnTo>
                    <a:lnTo>
                      <a:pt x="6800" y="2495"/>
                    </a:lnTo>
                    <a:lnTo>
                      <a:pt x="6857" y="2476"/>
                    </a:lnTo>
                    <a:lnTo>
                      <a:pt x="6876" y="2438"/>
                    </a:lnTo>
                    <a:lnTo>
                      <a:pt x="6915" y="2400"/>
                    </a:lnTo>
                    <a:lnTo>
                      <a:pt x="6934" y="2381"/>
                    </a:lnTo>
                    <a:lnTo>
                      <a:pt x="6972" y="2362"/>
                    </a:lnTo>
                    <a:lnTo>
                      <a:pt x="6991" y="2362"/>
                    </a:lnTo>
                    <a:lnTo>
                      <a:pt x="7010" y="2362"/>
                    </a:lnTo>
                    <a:lnTo>
                      <a:pt x="7010" y="2342"/>
                    </a:lnTo>
                    <a:lnTo>
                      <a:pt x="7010" y="2323"/>
                    </a:lnTo>
                    <a:lnTo>
                      <a:pt x="7029" y="2323"/>
                    </a:lnTo>
                    <a:lnTo>
                      <a:pt x="7048" y="2304"/>
                    </a:lnTo>
                    <a:lnTo>
                      <a:pt x="7067" y="2304"/>
                    </a:lnTo>
                    <a:lnTo>
                      <a:pt x="7067" y="2286"/>
                    </a:lnTo>
                    <a:lnTo>
                      <a:pt x="7086" y="2266"/>
                    </a:lnTo>
                    <a:lnTo>
                      <a:pt x="7105" y="2266"/>
                    </a:lnTo>
                    <a:lnTo>
                      <a:pt x="7162" y="2209"/>
                    </a:lnTo>
                    <a:lnTo>
                      <a:pt x="7181" y="2171"/>
                    </a:lnTo>
                    <a:lnTo>
                      <a:pt x="7201" y="2152"/>
                    </a:lnTo>
                    <a:lnTo>
                      <a:pt x="7220" y="2133"/>
                    </a:lnTo>
                    <a:lnTo>
                      <a:pt x="7238" y="2133"/>
                    </a:lnTo>
                    <a:lnTo>
                      <a:pt x="7277" y="2114"/>
                    </a:lnTo>
                    <a:lnTo>
                      <a:pt x="7296" y="2133"/>
                    </a:lnTo>
                    <a:lnTo>
                      <a:pt x="7296" y="2152"/>
                    </a:lnTo>
                    <a:lnTo>
                      <a:pt x="7296" y="2171"/>
                    </a:lnTo>
                    <a:lnTo>
                      <a:pt x="7315" y="2171"/>
                    </a:lnTo>
                    <a:lnTo>
                      <a:pt x="7334" y="2171"/>
                    </a:lnTo>
                    <a:lnTo>
                      <a:pt x="7353" y="2152"/>
                    </a:lnTo>
                    <a:lnTo>
                      <a:pt x="7372" y="2133"/>
                    </a:lnTo>
                    <a:lnTo>
                      <a:pt x="7372" y="2114"/>
                    </a:lnTo>
                    <a:lnTo>
                      <a:pt x="7372" y="2095"/>
                    </a:lnTo>
                    <a:lnTo>
                      <a:pt x="7372" y="2057"/>
                    </a:lnTo>
                    <a:lnTo>
                      <a:pt x="7391" y="2019"/>
                    </a:lnTo>
                    <a:lnTo>
                      <a:pt x="7391" y="2000"/>
                    </a:lnTo>
                    <a:lnTo>
                      <a:pt x="7391" y="1961"/>
                    </a:lnTo>
                  </a:path>
                </a:pathLst>
              </a:custGeom>
              <a:solidFill>
                <a:srgbClr val="F0F0F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14" name="Freeform 96">
                <a:extLst>
                  <a:ext uri="{FF2B5EF4-FFF2-40B4-BE49-F238E27FC236}">
                    <a16:creationId xmlns:a16="http://schemas.microsoft.com/office/drawing/2014/main" id="{420D0C6C-C66F-3542-AEAF-FD72D3DB48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75213" y="10088563"/>
                <a:ext cx="3709987" cy="3127375"/>
              </a:xfrm>
              <a:custGeom>
                <a:avLst/>
                <a:gdLst>
                  <a:gd name="T0" fmla="*/ 2147483646 w 10306"/>
                  <a:gd name="T1" fmla="*/ 2147483646 h 8687"/>
                  <a:gd name="T2" fmla="*/ 2147483646 w 10306"/>
                  <a:gd name="T3" fmla="*/ 2147483646 h 8687"/>
                  <a:gd name="T4" fmla="*/ 2147483646 w 10306"/>
                  <a:gd name="T5" fmla="*/ 2147483646 h 8687"/>
                  <a:gd name="T6" fmla="*/ 2147483646 w 10306"/>
                  <a:gd name="T7" fmla="*/ 2147483646 h 8687"/>
                  <a:gd name="T8" fmla="*/ 2147483646 w 10306"/>
                  <a:gd name="T9" fmla="*/ 2147483646 h 8687"/>
                  <a:gd name="T10" fmla="*/ 2147483646 w 10306"/>
                  <a:gd name="T11" fmla="*/ 2147483646 h 8687"/>
                  <a:gd name="T12" fmla="*/ 2147483646 w 10306"/>
                  <a:gd name="T13" fmla="*/ 2147483646 h 8687"/>
                  <a:gd name="T14" fmla="*/ 2147483646 w 10306"/>
                  <a:gd name="T15" fmla="*/ 2147483646 h 8687"/>
                  <a:gd name="T16" fmla="*/ 2147483646 w 10306"/>
                  <a:gd name="T17" fmla="*/ 2147483646 h 8687"/>
                  <a:gd name="T18" fmla="*/ 2147483646 w 10306"/>
                  <a:gd name="T19" fmla="*/ 2147483646 h 8687"/>
                  <a:gd name="T20" fmla="*/ 2147483646 w 10306"/>
                  <a:gd name="T21" fmla="*/ 2147483646 h 8687"/>
                  <a:gd name="T22" fmla="*/ 2147483646 w 10306"/>
                  <a:gd name="T23" fmla="*/ 2147483646 h 8687"/>
                  <a:gd name="T24" fmla="*/ 2147483646 w 10306"/>
                  <a:gd name="T25" fmla="*/ 2147483646 h 8687"/>
                  <a:gd name="T26" fmla="*/ 2147483646 w 10306"/>
                  <a:gd name="T27" fmla="*/ 2147483646 h 8687"/>
                  <a:gd name="T28" fmla="*/ 2147483646 w 10306"/>
                  <a:gd name="T29" fmla="*/ 2147483646 h 8687"/>
                  <a:gd name="T30" fmla="*/ 2147483646 w 10306"/>
                  <a:gd name="T31" fmla="*/ 2147483646 h 8687"/>
                  <a:gd name="T32" fmla="*/ 2147483646 w 10306"/>
                  <a:gd name="T33" fmla="*/ 2147483646 h 8687"/>
                  <a:gd name="T34" fmla="*/ 2147483646 w 10306"/>
                  <a:gd name="T35" fmla="*/ 2147483646 h 8687"/>
                  <a:gd name="T36" fmla="*/ 2147483646 w 10306"/>
                  <a:gd name="T37" fmla="*/ 2147483646 h 8687"/>
                  <a:gd name="T38" fmla="*/ 2147483646 w 10306"/>
                  <a:gd name="T39" fmla="*/ 2147483646 h 8687"/>
                  <a:gd name="T40" fmla="*/ 2147483646 w 10306"/>
                  <a:gd name="T41" fmla="*/ 2147483646 h 8687"/>
                  <a:gd name="T42" fmla="*/ 2147483646 w 10306"/>
                  <a:gd name="T43" fmla="*/ 2147483646 h 8687"/>
                  <a:gd name="T44" fmla="*/ 2147483646 w 10306"/>
                  <a:gd name="T45" fmla="*/ 2147483646 h 8687"/>
                  <a:gd name="T46" fmla="*/ 2147483646 w 10306"/>
                  <a:gd name="T47" fmla="*/ 2147483646 h 8687"/>
                  <a:gd name="T48" fmla="*/ 2147483646 w 10306"/>
                  <a:gd name="T49" fmla="*/ 2147483646 h 8687"/>
                  <a:gd name="T50" fmla="*/ 2147483646 w 10306"/>
                  <a:gd name="T51" fmla="*/ 2147483646 h 8687"/>
                  <a:gd name="T52" fmla="*/ 2147483646 w 10306"/>
                  <a:gd name="T53" fmla="*/ 2147483646 h 8687"/>
                  <a:gd name="T54" fmla="*/ 2147483646 w 10306"/>
                  <a:gd name="T55" fmla="*/ 2147483646 h 8687"/>
                  <a:gd name="T56" fmla="*/ 2147483646 w 10306"/>
                  <a:gd name="T57" fmla="*/ 2147483646 h 8687"/>
                  <a:gd name="T58" fmla="*/ 2147483646 w 10306"/>
                  <a:gd name="T59" fmla="*/ 2147483646 h 8687"/>
                  <a:gd name="T60" fmla="*/ 2147483646 w 10306"/>
                  <a:gd name="T61" fmla="*/ 2147483646 h 8687"/>
                  <a:gd name="T62" fmla="*/ 2147483646 w 10306"/>
                  <a:gd name="T63" fmla="*/ 2147483646 h 8687"/>
                  <a:gd name="T64" fmla="*/ 2147483646 w 10306"/>
                  <a:gd name="T65" fmla="*/ 2147483646 h 8687"/>
                  <a:gd name="T66" fmla="*/ 2147483646 w 10306"/>
                  <a:gd name="T67" fmla="*/ 2147483646 h 8687"/>
                  <a:gd name="T68" fmla="*/ 2147483646 w 10306"/>
                  <a:gd name="T69" fmla="*/ 2147483646 h 8687"/>
                  <a:gd name="T70" fmla="*/ 2147483646 w 10306"/>
                  <a:gd name="T71" fmla="*/ 2147483646 h 8687"/>
                  <a:gd name="T72" fmla="*/ 2147483646 w 10306"/>
                  <a:gd name="T73" fmla="*/ 2147483646 h 8687"/>
                  <a:gd name="T74" fmla="*/ 2147483646 w 10306"/>
                  <a:gd name="T75" fmla="*/ 2147483646 h 8687"/>
                  <a:gd name="T76" fmla="*/ 2147483646 w 10306"/>
                  <a:gd name="T77" fmla="*/ 2147483646 h 8687"/>
                  <a:gd name="T78" fmla="*/ 2147483646 w 10306"/>
                  <a:gd name="T79" fmla="*/ 2147483646 h 8687"/>
                  <a:gd name="T80" fmla="*/ 2147483646 w 10306"/>
                  <a:gd name="T81" fmla="*/ 2147483646 h 8687"/>
                  <a:gd name="T82" fmla="*/ 2147483646 w 10306"/>
                  <a:gd name="T83" fmla="*/ 2147483646 h 8687"/>
                  <a:gd name="T84" fmla="*/ 2147483646 w 10306"/>
                  <a:gd name="T85" fmla="*/ 2147483646 h 8687"/>
                  <a:gd name="T86" fmla="*/ 2147483646 w 10306"/>
                  <a:gd name="T87" fmla="*/ 2147483646 h 8687"/>
                  <a:gd name="T88" fmla="*/ 2147483646 w 10306"/>
                  <a:gd name="T89" fmla="*/ 2147483646 h 8687"/>
                  <a:gd name="T90" fmla="*/ 2147483646 w 10306"/>
                  <a:gd name="T91" fmla="*/ 2147483646 h 8687"/>
                  <a:gd name="T92" fmla="*/ 2147483646 w 10306"/>
                  <a:gd name="T93" fmla="*/ 2147483646 h 8687"/>
                  <a:gd name="T94" fmla="*/ 2147483646 w 10306"/>
                  <a:gd name="T95" fmla="*/ 2147483646 h 8687"/>
                  <a:gd name="T96" fmla="*/ 2147483646 w 10306"/>
                  <a:gd name="T97" fmla="*/ 2147483646 h 8687"/>
                  <a:gd name="T98" fmla="*/ 2147483646 w 10306"/>
                  <a:gd name="T99" fmla="*/ 2147483646 h 8687"/>
                  <a:gd name="T100" fmla="*/ 2147483646 w 10306"/>
                  <a:gd name="T101" fmla="*/ 2147483646 h 8687"/>
                  <a:gd name="T102" fmla="*/ 2147483646 w 10306"/>
                  <a:gd name="T103" fmla="*/ 2147483646 h 8687"/>
                  <a:gd name="T104" fmla="*/ 2147483646 w 10306"/>
                  <a:gd name="T105" fmla="*/ 2147483646 h 8687"/>
                  <a:gd name="T106" fmla="*/ 2147483646 w 10306"/>
                  <a:gd name="T107" fmla="*/ 2147483646 h 8687"/>
                  <a:gd name="T108" fmla="*/ 2147483646 w 10306"/>
                  <a:gd name="T109" fmla="*/ 2147483646 h 8687"/>
                  <a:gd name="T110" fmla="*/ 2147483646 w 10306"/>
                  <a:gd name="T111" fmla="*/ 2147483646 h 8687"/>
                  <a:gd name="T112" fmla="*/ 2147483646 w 10306"/>
                  <a:gd name="T113" fmla="*/ 2147483646 h 8687"/>
                  <a:gd name="T114" fmla="*/ 2147483646 w 10306"/>
                  <a:gd name="T115" fmla="*/ 2147483646 h 8687"/>
                  <a:gd name="T116" fmla="*/ 2147483646 w 10306"/>
                  <a:gd name="T117" fmla="*/ 2147483646 h 8687"/>
                  <a:gd name="T118" fmla="*/ 2147483646 w 10306"/>
                  <a:gd name="T119" fmla="*/ 2147483646 h 8687"/>
                  <a:gd name="T120" fmla="*/ 2147483646 w 10306"/>
                  <a:gd name="T121" fmla="*/ 2147483646 h 8687"/>
                  <a:gd name="T122" fmla="*/ 2147483646 w 10306"/>
                  <a:gd name="T123" fmla="*/ 2147483646 h 868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0306" h="8687">
                    <a:moveTo>
                      <a:pt x="10286" y="76"/>
                    </a:moveTo>
                    <a:lnTo>
                      <a:pt x="10286" y="76"/>
                    </a:lnTo>
                    <a:lnTo>
                      <a:pt x="10267" y="76"/>
                    </a:lnTo>
                    <a:lnTo>
                      <a:pt x="10267" y="95"/>
                    </a:lnTo>
                    <a:lnTo>
                      <a:pt x="10248" y="114"/>
                    </a:lnTo>
                    <a:lnTo>
                      <a:pt x="10229" y="95"/>
                    </a:lnTo>
                    <a:lnTo>
                      <a:pt x="10229" y="76"/>
                    </a:lnTo>
                    <a:lnTo>
                      <a:pt x="10229" y="57"/>
                    </a:lnTo>
                    <a:lnTo>
                      <a:pt x="10229" y="38"/>
                    </a:lnTo>
                    <a:lnTo>
                      <a:pt x="10248" y="38"/>
                    </a:lnTo>
                    <a:lnTo>
                      <a:pt x="10248" y="19"/>
                    </a:lnTo>
                    <a:lnTo>
                      <a:pt x="10267" y="38"/>
                    </a:lnTo>
                    <a:lnTo>
                      <a:pt x="10286" y="57"/>
                    </a:lnTo>
                    <a:lnTo>
                      <a:pt x="10305" y="57"/>
                    </a:lnTo>
                    <a:lnTo>
                      <a:pt x="10286" y="38"/>
                    </a:lnTo>
                    <a:lnTo>
                      <a:pt x="10286" y="19"/>
                    </a:lnTo>
                    <a:lnTo>
                      <a:pt x="10286" y="0"/>
                    </a:lnTo>
                    <a:lnTo>
                      <a:pt x="10267" y="0"/>
                    </a:lnTo>
                    <a:lnTo>
                      <a:pt x="10248" y="0"/>
                    </a:lnTo>
                    <a:lnTo>
                      <a:pt x="10210" y="0"/>
                    </a:lnTo>
                    <a:lnTo>
                      <a:pt x="10191" y="0"/>
                    </a:lnTo>
                    <a:lnTo>
                      <a:pt x="10172" y="0"/>
                    </a:lnTo>
                    <a:lnTo>
                      <a:pt x="10172" y="19"/>
                    </a:lnTo>
                    <a:lnTo>
                      <a:pt x="10172" y="38"/>
                    </a:lnTo>
                    <a:lnTo>
                      <a:pt x="10191" y="57"/>
                    </a:lnTo>
                    <a:lnTo>
                      <a:pt x="10172" y="76"/>
                    </a:lnTo>
                    <a:lnTo>
                      <a:pt x="10153" y="95"/>
                    </a:lnTo>
                    <a:lnTo>
                      <a:pt x="10134" y="95"/>
                    </a:lnTo>
                    <a:lnTo>
                      <a:pt x="10115" y="76"/>
                    </a:lnTo>
                    <a:lnTo>
                      <a:pt x="10019" y="133"/>
                    </a:lnTo>
                    <a:lnTo>
                      <a:pt x="9981" y="171"/>
                    </a:lnTo>
                    <a:lnTo>
                      <a:pt x="9962" y="171"/>
                    </a:lnTo>
                    <a:lnTo>
                      <a:pt x="9943" y="171"/>
                    </a:lnTo>
                    <a:lnTo>
                      <a:pt x="9924" y="171"/>
                    </a:lnTo>
                    <a:lnTo>
                      <a:pt x="9905" y="171"/>
                    </a:lnTo>
                    <a:lnTo>
                      <a:pt x="9905" y="190"/>
                    </a:lnTo>
                    <a:lnTo>
                      <a:pt x="9905" y="210"/>
                    </a:lnTo>
                    <a:lnTo>
                      <a:pt x="9905" y="228"/>
                    </a:lnTo>
                    <a:lnTo>
                      <a:pt x="9886" y="247"/>
                    </a:lnTo>
                    <a:lnTo>
                      <a:pt x="9886" y="266"/>
                    </a:lnTo>
                    <a:lnTo>
                      <a:pt x="9905" y="266"/>
                    </a:lnTo>
                    <a:lnTo>
                      <a:pt x="9905" y="286"/>
                    </a:lnTo>
                    <a:lnTo>
                      <a:pt x="9886" y="286"/>
                    </a:lnTo>
                    <a:lnTo>
                      <a:pt x="9848" y="342"/>
                    </a:lnTo>
                    <a:lnTo>
                      <a:pt x="9829" y="362"/>
                    </a:lnTo>
                    <a:lnTo>
                      <a:pt x="9810" y="342"/>
                    </a:lnTo>
                    <a:lnTo>
                      <a:pt x="9810" y="362"/>
                    </a:lnTo>
                    <a:lnTo>
                      <a:pt x="9791" y="362"/>
                    </a:lnTo>
                    <a:lnTo>
                      <a:pt x="9791" y="400"/>
                    </a:lnTo>
                    <a:lnTo>
                      <a:pt x="9772" y="419"/>
                    </a:lnTo>
                    <a:lnTo>
                      <a:pt x="9753" y="457"/>
                    </a:lnTo>
                    <a:lnTo>
                      <a:pt x="9734" y="476"/>
                    </a:lnTo>
                    <a:lnTo>
                      <a:pt x="9714" y="476"/>
                    </a:lnTo>
                    <a:lnTo>
                      <a:pt x="9619" y="476"/>
                    </a:lnTo>
                    <a:lnTo>
                      <a:pt x="9543" y="514"/>
                    </a:lnTo>
                    <a:lnTo>
                      <a:pt x="9505" y="514"/>
                    </a:lnTo>
                    <a:lnTo>
                      <a:pt x="9486" y="495"/>
                    </a:lnTo>
                    <a:lnTo>
                      <a:pt x="9467" y="495"/>
                    </a:lnTo>
                    <a:lnTo>
                      <a:pt x="9429" y="495"/>
                    </a:lnTo>
                    <a:lnTo>
                      <a:pt x="9429" y="476"/>
                    </a:lnTo>
                    <a:lnTo>
                      <a:pt x="9410" y="476"/>
                    </a:lnTo>
                    <a:lnTo>
                      <a:pt x="9391" y="457"/>
                    </a:lnTo>
                    <a:lnTo>
                      <a:pt x="9372" y="457"/>
                    </a:lnTo>
                    <a:lnTo>
                      <a:pt x="9296" y="476"/>
                    </a:lnTo>
                    <a:lnTo>
                      <a:pt x="9238" y="476"/>
                    </a:lnTo>
                    <a:lnTo>
                      <a:pt x="9181" y="476"/>
                    </a:lnTo>
                    <a:lnTo>
                      <a:pt x="9162" y="476"/>
                    </a:lnTo>
                    <a:lnTo>
                      <a:pt x="9143" y="457"/>
                    </a:lnTo>
                    <a:lnTo>
                      <a:pt x="9143" y="438"/>
                    </a:lnTo>
                    <a:lnTo>
                      <a:pt x="9124" y="438"/>
                    </a:lnTo>
                    <a:lnTo>
                      <a:pt x="9124" y="419"/>
                    </a:lnTo>
                    <a:lnTo>
                      <a:pt x="9124" y="400"/>
                    </a:lnTo>
                    <a:lnTo>
                      <a:pt x="9105" y="400"/>
                    </a:lnTo>
                    <a:lnTo>
                      <a:pt x="9105" y="362"/>
                    </a:lnTo>
                    <a:lnTo>
                      <a:pt x="9086" y="342"/>
                    </a:lnTo>
                    <a:lnTo>
                      <a:pt x="9086" y="324"/>
                    </a:lnTo>
                    <a:lnTo>
                      <a:pt x="9067" y="266"/>
                    </a:lnTo>
                    <a:lnTo>
                      <a:pt x="9048" y="228"/>
                    </a:lnTo>
                    <a:lnTo>
                      <a:pt x="9029" y="210"/>
                    </a:lnTo>
                    <a:lnTo>
                      <a:pt x="9010" y="210"/>
                    </a:lnTo>
                    <a:lnTo>
                      <a:pt x="8991" y="210"/>
                    </a:lnTo>
                    <a:lnTo>
                      <a:pt x="8972" y="210"/>
                    </a:lnTo>
                    <a:lnTo>
                      <a:pt x="8972" y="228"/>
                    </a:lnTo>
                    <a:lnTo>
                      <a:pt x="8972" y="247"/>
                    </a:lnTo>
                    <a:lnTo>
                      <a:pt x="8972" y="266"/>
                    </a:lnTo>
                    <a:lnTo>
                      <a:pt x="8991" y="286"/>
                    </a:lnTo>
                    <a:lnTo>
                      <a:pt x="8972" y="305"/>
                    </a:lnTo>
                    <a:lnTo>
                      <a:pt x="8972" y="324"/>
                    </a:lnTo>
                    <a:lnTo>
                      <a:pt x="8952" y="305"/>
                    </a:lnTo>
                    <a:lnTo>
                      <a:pt x="8934" y="210"/>
                    </a:lnTo>
                    <a:lnTo>
                      <a:pt x="8915" y="210"/>
                    </a:lnTo>
                    <a:lnTo>
                      <a:pt x="8896" y="171"/>
                    </a:lnTo>
                    <a:lnTo>
                      <a:pt x="8857" y="114"/>
                    </a:lnTo>
                    <a:lnTo>
                      <a:pt x="8838" y="95"/>
                    </a:lnTo>
                    <a:lnTo>
                      <a:pt x="8820" y="57"/>
                    </a:lnTo>
                    <a:lnTo>
                      <a:pt x="8800" y="38"/>
                    </a:lnTo>
                    <a:lnTo>
                      <a:pt x="8781" y="57"/>
                    </a:lnTo>
                    <a:lnTo>
                      <a:pt x="8781" y="76"/>
                    </a:lnTo>
                    <a:lnTo>
                      <a:pt x="8781" y="95"/>
                    </a:lnTo>
                    <a:lnTo>
                      <a:pt x="8762" y="114"/>
                    </a:lnTo>
                    <a:lnTo>
                      <a:pt x="8762" y="133"/>
                    </a:lnTo>
                    <a:lnTo>
                      <a:pt x="8724" y="133"/>
                    </a:lnTo>
                    <a:lnTo>
                      <a:pt x="8705" y="152"/>
                    </a:lnTo>
                    <a:lnTo>
                      <a:pt x="8705" y="190"/>
                    </a:lnTo>
                    <a:lnTo>
                      <a:pt x="8686" y="190"/>
                    </a:lnTo>
                    <a:lnTo>
                      <a:pt x="8686" y="210"/>
                    </a:lnTo>
                    <a:lnTo>
                      <a:pt x="8667" y="210"/>
                    </a:lnTo>
                    <a:lnTo>
                      <a:pt x="8667" y="190"/>
                    </a:lnTo>
                    <a:lnTo>
                      <a:pt x="8648" y="171"/>
                    </a:lnTo>
                    <a:lnTo>
                      <a:pt x="8648" y="152"/>
                    </a:lnTo>
                    <a:lnTo>
                      <a:pt x="8648" y="133"/>
                    </a:lnTo>
                    <a:lnTo>
                      <a:pt x="8629" y="133"/>
                    </a:lnTo>
                    <a:lnTo>
                      <a:pt x="8610" y="114"/>
                    </a:lnTo>
                    <a:lnTo>
                      <a:pt x="8610" y="133"/>
                    </a:lnTo>
                    <a:lnTo>
                      <a:pt x="8610" y="190"/>
                    </a:lnTo>
                    <a:lnTo>
                      <a:pt x="8610" y="210"/>
                    </a:lnTo>
                    <a:lnTo>
                      <a:pt x="8591" y="210"/>
                    </a:lnTo>
                    <a:lnTo>
                      <a:pt x="8591" y="228"/>
                    </a:lnTo>
                    <a:lnTo>
                      <a:pt x="8610" y="228"/>
                    </a:lnTo>
                    <a:lnTo>
                      <a:pt x="8610" y="247"/>
                    </a:lnTo>
                    <a:lnTo>
                      <a:pt x="8591" y="266"/>
                    </a:lnTo>
                    <a:lnTo>
                      <a:pt x="8571" y="266"/>
                    </a:lnTo>
                    <a:lnTo>
                      <a:pt x="8534" y="247"/>
                    </a:lnTo>
                    <a:lnTo>
                      <a:pt x="8515" y="247"/>
                    </a:lnTo>
                    <a:lnTo>
                      <a:pt x="8495" y="228"/>
                    </a:lnTo>
                    <a:lnTo>
                      <a:pt x="8476" y="228"/>
                    </a:lnTo>
                    <a:lnTo>
                      <a:pt x="8476" y="210"/>
                    </a:lnTo>
                    <a:lnTo>
                      <a:pt x="8457" y="210"/>
                    </a:lnTo>
                    <a:lnTo>
                      <a:pt x="8439" y="210"/>
                    </a:lnTo>
                    <a:lnTo>
                      <a:pt x="8419" y="228"/>
                    </a:lnTo>
                    <a:lnTo>
                      <a:pt x="8400" y="228"/>
                    </a:lnTo>
                    <a:lnTo>
                      <a:pt x="8400" y="247"/>
                    </a:lnTo>
                    <a:lnTo>
                      <a:pt x="8419" y="266"/>
                    </a:lnTo>
                    <a:lnTo>
                      <a:pt x="8439" y="286"/>
                    </a:lnTo>
                    <a:lnTo>
                      <a:pt x="8439" y="305"/>
                    </a:lnTo>
                    <a:lnTo>
                      <a:pt x="8439" y="324"/>
                    </a:lnTo>
                    <a:lnTo>
                      <a:pt x="8457" y="342"/>
                    </a:lnTo>
                    <a:lnTo>
                      <a:pt x="8476" y="362"/>
                    </a:lnTo>
                    <a:lnTo>
                      <a:pt x="8495" y="362"/>
                    </a:lnTo>
                    <a:lnTo>
                      <a:pt x="8515" y="381"/>
                    </a:lnTo>
                    <a:lnTo>
                      <a:pt x="8515" y="400"/>
                    </a:lnTo>
                    <a:lnTo>
                      <a:pt x="8534" y="400"/>
                    </a:lnTo>
                    <a:lnTo>
                      <a:pt x="8515" y="419"/>
                    </a:lnTo>
                    <a:lnTo>
                      <a:pt x="8515" y="438"/>
                    </a:lnTo>
                    <a:lnTo>
                      <a:pt x="8495" y="438"/>
                    </a:lnTo>
                    <a:lnTo>
                      <a:pt x="8457" y="457"/>
                    </a:lnTo>
                    <a:lnTo>
                      <a:pt x="8439" y="457"/>
                    </a:lnTo>
                    <a:lnTo>
                      <a:pt x="8400" y="495"/>
                    </a:lnTo>
                    <a:lnTo>
                      <a:pt x="8362" y="514"/>
                    </a:lnTo>
                    <a:lnTo>
                      <a:pt x="8343" y="533"/>
                    </a:lnTo>
                    <a:lnTo>
                      <a:pt x="8286" y="571"/>
                    </a:lnTo>
                    <a:lnTo>
                      <a:pt x="8267" y="571"/>
                    </a:lnTo>
                    <a:lnTo>
                      <a:pt x="8248" y="552"/>
                    </a:lnTo>
                    <a:lnTo>
                      <a:pt x="8229" y="533"/>
                    </a:lnTo>
                    <a:lnTo>
                      <a:pt x="8210" y="533"/>
                    </a:lnTo>
                    <a:lnTo>
                      <a:pt x="8191" y="533"/>
                    </a:lnTo>
                    <a:lnTo>
                      <a:pt x="8191" y="552"/>
                    </a:lnTo>
                    <a:lnTo>
                      <a:pt x="8153" y="571"/>
                    </a:lnTo>
                    <a:lnTo>
                      <a:pt x="8153" y="591"/>
                    </a:lnTo>
                    <a:lnTo>
                      <a:pt x="8114" y="628"/>
                    </a:lnTo>
                    <a:lnTo>
                      <a:pt x="8114" y="647"/>
                    </a:lnTo>
                    <a:lnTo>
                      <a:pt x="8095" y="667"/>
                    </a:lnTo>
                    <a:lnTo>
                      <a:pt x="8058" y="705"/>
                    </a:lnTo>
                    <a:lnTo>
                      <a:pt x="8058" y="723"/>
                    </a:lnTo>
                    <a:lnTo>
                      <a:pt x="8058" y="743"/>
                    </a:lnTo>
                    <a:lnTo>
                      <a:pt x="8058" y="762"/>
                    </a:lnTo>
                    <a:lnTo>
                      <a:pt x="8038" y="762"/>
                    </a:lnTo>
                    <a:lnTo>
                      <a:pt x="8058" y="781"/>
                    </a:lnTo>
                    <a:lnTo>
                      <a:pt x="8077" y="800"/>
                    </a:lnTo>
                    <a:lnTo>
                      <a:pt x="8077" y="838"/>
                    </a:lnTo>
                    <a:lnTo>
                      <a:pt x="8095" y="838"/>
                    </a:lnTo>
                    <a:lnTo>
                      <a:pt x="8114" y="838"/>
                    </a:lnTo>
                    <a:lnTo>
                      <a:pt x="8134" y="838"/>
                    </a:lnTo>
                    <a:lnTo>
                      <a:pt x="8134" y="857"/>
                    </a:lnTo>
                    <a:lnTo>
                      <a:pt x="8077" y="933"/>
                    </a:lnTo>
                    <a:lnTo>
                      <a:pt x="8058" y="952"/>
                    </a:lnTo>
                    <a:lnTo>
                      <a:pt x="8058" y="971"/>
                    </a:lnTo>
                    <a:lnTo>
                      <a:pt x="8077" y="971"/>
                    </a:lnTo>
                    <a:lnTo>
                      <a:pt x="8077" y="990"/>
                    </a:lnTo>
                    <a:lnTo>
                      <a:pt x="8077" y="1009"/>
                    </a:lnTo>
                    <a:lnTo>
                      <a:pt x="8077" y="1048"/>
                    </a:lnTo>
                    <a:lnTo>
                      <a:pt x="8058" y="1048"/>
                    </a:lnTo>
                    <a:lnTo>
                      <a:pt x="8038" y="1067"/>
                    </a:lnTo>
                    <a:lnTo>
                      <a:pt x="8038" y="1048"/>
                    </a:lnTo>
                    <a:lnTo>
                      <a:pt x="8019" y="1067"/>
                    </a:lnTo>
                    <a:lnTo>
                      <a:pt x="8000" y="1067"/>
                    </a:lnTo>
                    <a:lnTo>
                      <a:pt x="7962" y="1085"/>
                    </a:lnTo>
                    <a:lnTo>
                      <a:pt x="7943" y="1085"/>
                    </a:lnTo>
                    <a:lnTo>
                      <a:pt x="7905" y="1085"/>
                    </a:lnTo>
                    <a:lnTo>
                      <a:pt x="7886" y="1085"/>
                    </a:lnTo>
                    <a:lnTo>
                      <a:pt x="7867" y="1067"/>
                    </a:lnTo>
                    <a:lnTo>
                      <a:pt x="7886" y="1028"/>
                    </a:lnTo>
                    <a:lnTo>
                      <a:pt x="7867" y="1028"/>
                    </a:lnTo>
                    <a:lnTo>
                      <a:pt x="7867" y="1009"/>
                    </a:lnTo>
                    <a:lnTo>
                      <a:pt x="7848" y="1009"/>
                    </a:lnTo>
                    <a:lnTo>
                      <a:pt x="7829" y="1009"/>
                    </a:lnTo>
                    <a:lnTo>
                      <a:pt x="7810" y="990"/>
                    </a:lnTo>
                    <a:lnTo>
                      <a:pt x="7791" y="990"/>
                    </a:lnTo>
                    <a:lnTo>
                      <a:pt x="7753" y="990"/>
                    </a:lnTo>
                    <a:lnTo>
                      <a:pt x="7733" y="1009"/>
                    </a:lnTo>
                    <a:lnTo>
                      <a:pt x="7733" y="1028"/>
                    </a:lnTo>
                    <a:lnTo>
                      <a:pt x="7753" y="1048"/>
                    </a:lnTo>
                    <a:lnTo>
                      <a:pt x="7753" y="1067"/>
                    </a:lnTo>
                    <a:lnTo>
                      <a:pt x="7733" y="1085"/>
                    </a:lnTo>
                    <a:lnTo>
                      <a:pt x="7733" y="1104"/>
                    </a:lnTo>
                    <a:lnTo>
                      <a:pt x="7714" y="1104"/>
                    </a:lnTo>
                    <a:lnTo>
                      <a:pt x="7677" y="1124"/>
                    </a:lnTo>
                    <a:lnTo>
                      <a:pt x="7638" y="1162"/>
                    </a:lnTo>
                    <a:lnTo>
                      <a:pt x="7619" y="1162"/>
                    </a:lnTo>
                    <a:lnTo>
                      <a:pt x="7600" y="1181"/>
                    </a:lnTo>
                    <a:lnTo>
                      <a:pt x="7581" y="1200"/>
                    </a:lnTo>
                    <a:lnTo>
                      <a:pt x="7581" y="1238"/>
                    </a:lnTo>
                    <a:lnTo>
                      <a:pt x="7562" y="1257"/>
                    </a:lnTo>
                    <a:lnTo>
                      <a:pt x="7543" y="1257"/>
                    </a:lnTo>
                    <a:lnTo>
                      <a:pt x="7524" y="1257"/>
                    </a:lnTo>
                    <a:lnTo>
                      <a:pt x="7505" y="1257"/>
                    </a:lnTo>
                    <a:lnTo>
                      <a:pt x="7505" y="1238"/>
                    </a:lnTo>
                    <a:lnTo>
                      <a:pt x="7486" y="1238"/>
                    </a:lnTo>
                    <a:lnTo>
                      <a:pt x="7486" y="1219"/>
                    </a:lnTo>
                    <a:lnTo>
                      <a:pt x="7486" y="1200"/>
                    </a:lnTo>
                    <a:lnTo>
                      <a:pt x="7486" y="1181"/>
                    </a:lnTo>
                    <a:lnTo>
                      <a:pt x="7505" y="1143"/>
                    </a:lnTo>
                    <a:lnTo>
                      <a:pt x="7505" y="1124"/>
                    </a:lnTo>
                    <a:lnTo>
                      <a:pt x="7505" y="1104"/>
                    </a:lnTo>
                    <a:lnTo>
                      <a:pt x="7486" y="1104"/>
                    </a:lnTo>
                    <a:lnTo>
                      <a:pt x="7486" y="1085"/>
                    </a:lnTo>
                    <a:lnTo>
                      <a:pt x="7429" y="1028"/>
                    </a:lnTo>
                    <a:lnTo>
                      <a:pt x="7410" y="1009"/>
                    </a:lnTo>
                    <a:lnTo>
                      <a:pt x="7391" y="990"/>
                    </a:lnTo>
                    <a:lnTo>
                      <a:pt x="7391" y="952"/>
                    </a:lnTo>
                    <a:lnTo>
                      <a:pt x="7391" y="933"/>
                    </a:lnTo>
                    <a:lnTo>
                      <a:pt x="7391" y="914"/>
                    </a:lnTo>
                    <a:lnTo>
                      <a:pt x="7391" y="895"/>
                    </a:lnTo>
                    <a:lnTo>
                      <a:pt x="7391" y="876"/>
                    </a:lnTo>
                    <a:lnTo>
                      <a:pt x="7372" y="876"/>
                    </a:lnTo>
                    <a:lnTo>
                      <a:pt x="7352" y="876"/>
                    </a:lnTo>
                    <a:lnTo>
                      <a:pt x="7333" y="876"/>
                    </a:lnTo>
                    <a:lnTo>
                      <a:pt x="7315" y="857"/>
                    </a:lnTo>
                    <a:lnTo>
                      <a:pt x="7296" y="876"/>
                    </a:lnTo>
                    <a:lnTo>
                      <a:pt x="7276" y="914"/>
                    </a:lnTo>
                    <a:lnTo>
                      <a:pt x="7276" y="933"/>
                    </a:lnTo>
                    <a:lnTo>
                      <a:pt x="7220" y="990"/>
                    </a:lnTo>
                    <a:lnTo>
                      <a:pt x="7220" y="1009"/>
                    </a:lnTo>
                    <a:lnTo>
                      <a:pt x="7220" y="1028"/>
                    </a:lnTo>
                    <a:lnTo>
                      <a:pt x="7220" y="1048"/>
                    </a:lnTo>
                    <a:lnTo>
                      <a:pt x="7220" y="1067"/>
                    </a:lnTo>
                    <a:lnTo>
                      <a:pt x="7200" y="1124"/>
                    </a:lnTo>
                    <a:lnTo>
                      <a:pt x="7200" y="1143"/>
                    </a:lnTo>
                    <a:lnTo>
                      <a:pt x="7200" y="1162"/>
                    </a:lnTo>
                    <a:lnTo>
                      <a:pt x="7200" y="1181"/>
                    </a:lnTo>
                    <a:lnTo>
                      <a:pt x="7200" y="1200"/>
                    </a:lnTo>
                    <a:lnTo>
                      <a:pt x="7200" y="1219"/>
                    </a:lnTo>
                    <a:lnTo>
                      <a:pt x="7143" y="1276"/>
                    </a:lnTo>
                    <a:lnTo>
                      <a:pt x="7143" y="1295"/>
                    </a:lnTo>
                    <a:lnTo>
                      <a:pt x="7143" y="1314"/>
                    </a:lnTo>
                    <a:lnTo>
                      <a:pt x="7162" y="1333"/>
                    </a:lnTo>
                    <a:lnTo>
                      <a:pt x="7200" y="1352"/>
                    </a:lnTo>
                    <a:lnTo>
                      <a:pt x="7200" y="1371"/>
                    </a:lnTo>
                    <a:lnTo>
                      <a:pt x="7200" y="1390"/>
                    </a:lnTo>
                    <a:lnTo>
                      <a:pt x="7181" y="1390"/>
                    </a:lnTo>
                    <a:lnTo>
                      <a:pt x="7162" y="1409"/>
                    </a:lnTo>
                    <a:lnTo>
                      <a:pt x="7162" y="1429"/>
                    </a:lnTo>
                    <a:lnTo>
                      <a:pt x="7181" y="1466"/>
                    </a:lnTo>
                    <a:lnTo>
                      <a:pt x="7181" y="1485"/>
                    </a:lnTo>
                    <a:lnTo>
                      <a:pt x="7181" y="1505"/>
                    </a:lnTo>
                    <a:lnTo>
                      <a:pt x="7162" y="1505"/>
                    </a:lnTo>
                    <a:lnTo>
                      <a:pt x="7143" y="1505"/>
                    </a:lnTo>
                    <a:lnTo>
                      <a:pt x="7124" y="1505"/>
                    </a:lnTo>
                    <a:lnTo>
                      <a:pt x="7105" y="1505"/>
                    </a:lnTo>
                    <a:lnTo>
                      <a:pt x="7086" y="1524"/>
                    </a:lnTo>
                    <a:lnTo>
                      <a:pt x="7086" y="1543"/>
                    </a:lnTo>
                    <a:lnTo>
                      <a:pt x="7067" y="1562"/>
                    </a:lnTo>
                    <a:lnTo>
                      <a:pt x="7067" y="1581"/>
                    </a:lnTo>
                    <a:lnTo>
                      <a:pt x="7048" y="1581"/>
                    </a:lnTo>
                    <a:lnTo>
                      <a:pt x="7029" y="1581"/>
                    </a:lnTo>
                    <a:lnTo>
                      <a:pt x="7029" y="1562"/>
                    </a:lnTo>
                    <a:lnTo>
                      <a:pt x="7010" y="1562"/>
                    </a:lnTo>
                    <a:lnTo>
                      <a:pt x="6991" y="1562"/>
                    </a:lnTo>
                    <a:lnTo>
                      <a:pt x="6971" y="1562"/>
                    </a:lnTo>
                    <a:lnTo>
                      <a:pt x="6953" y="1543"/>
                    </a:lnTo>
                    <a:lnTo>
                      <a:pt x="6934" y="1524"/>
                    </a:lnTo>
                    <a:lnTo>
                      <a:pt x="6915" y="1524"/>
                    </a:lnTo>
                    <a:lnTo>
                      <a:pt x="6857" y="1505"/>
                    </a:lnTo>
                    <a:lnTo>
                      <a:pt x="6800" y="1505"/>
                    </a:lnTo>
                    <a:lnTo>
                      <a:pt x="6743" y="1562"/>
                    </a:lnTo>
                    <a:lnTo>
                      <a:pt x="6686" y="1562"/>
                    </a:lnTo>
                    <a:lnTo>
                      <a:pt x="6648" y="1562"/>
                    </a:lnTo>
                    <a:lnTo>
                      <a:pt x="6514" y="1657"/>
                    </a:lnTo>
                    <a:lnTo>
                      <a:pt x="6438" y="1695"/>
                    </a:lnTo>
                    <a:lnTo>
                      <a:pt x="6438" y="1714"/>
                    </a:lnTo>
                    <a:lnTo>
                      <a:pt x="6458" y="1733"/>
                    </a:lnTo>
                    <a:lnTo>
                      <a:pt x="6476" y="1752"/>
                    </a:lnTo>
                    <a:lnTo>
                      <a:pt x="6476" y="1771"/>
                    </a:lnTo>
                    <a:lnTo>
                      <a:pt x="6476" y="1790"/>
                    </a:lnTo>
                    <a:lnTo>
                      <a:pt x="6458" y="1790"/>
                    </a:lnTo>
                    <a:lnTo>
                      <a:pt x="6438" y="1790"/>
                    </a:lnTo>
                    <a:lnTo>
                      <a:pt x="6419" y="1810"/>
                    </a:lnTo>
                    <a:lnTo>
                      <a:pt x="6400" y="1810"/>
                    </a:lnTo>
                    <a:lnTo>
                      <a:pt x="6381" y="1810"/>
                    </a:lnTo>
                    <a:lnTo>
                      <a:pt x="6381" y="1828"/>
                    </a:lnTo>
                    <a:lnTo>
                      <a:pt x="6362" y="1828"/>
                    </a:lnTo>
                    <a:lnTo>
                      <a:pt x="6362" y="1866"/>
                    </a:lnTo>
                    <a:lnTo>
                      <a:pt x="6343" y="1866"/>
                    </a:lnTo>
                    <a:lnTo>
                      <a:pt x="6343" y="1886"/>
                    </a:lnTo>
                    <a:lnTo>
                      <a:pt x="6324" y="1886"/>
                    </a:lnTo>
                    <a:lnTo>
                      <a:pt x="6305" y="1886"/>
                    </a:lnTo>
                    <a:lnTo>
                      <a:pt x="6286" y="1886"/>
                    </a:lnTo>
                    <a:lnTo>
                      <a:pt x="6267" y="1886"/>
                    </a:lnTo>
                    <a:lnTo>
                      <a:pt x="6248" y="1886"/>
                    </a:lnTo>
                    <a:lnTo>
                      <a:pt x="6248" y="1905"/>
                    </a:lnTo>
                    <a:lnTo>
                      <a:pt x="6209" y="1924"/>
                    </a:lnTo>
                    <a:lnTo>
                      <a:pt x="6209" y="1942"/>
                    </a:lnTo>
                    <a:lnTo>
                      <a:pt x="6191" y="1942"/>
                    </a:lnTo>
                    <a:lnTo>
                      <a:pt x="6191" y="1962"/>
                    </a:lnTo>
                    <a:lnTo>
                      <a:pt x="6191" y="1981"/>
                    </a:lnTo>
                    <a:lnTo>
                      <a:pt x="6191" y="2000"/>
                    </a:lnTo>
                    <a:lnTo>
                      <a:pt x="6172" y="2000"/>
                    </a:lnTo>
                    <a:lnTo>
                      <a:pt x="6172" y="2019"/>
                    </a:lnTo>
                    <a:lnTo>
                      <a:pt x="6172" y="2038"/>
                    </a:lnTo>
                    <a:lnTo>
                      <a:pt x="6153" y="2038"/>
                    </a:lnTo>
                    <a:lnTo>
                      <a:pt x="6153" y="2057"/>
                    </a:lnTo>
                    <a:lnTo>
                      <a:pt x="6133" y="2076"/>
                    </a:lnTo>
                    <a:lnTo>
                      <a:pt x="6114" y="2095"/>
                    </a:lnTo>
                    <a:lnTo>
                      <a:pt x="6114" y="2114"/>
                    </a:lnTo>
                    <a:lnTo>
                      <a:pt x="6114" y="2133"/>
                    </a:lnTo>
                    <a:lnTo>
                      <a:pt x="6133" y="2133"/>
                    </a:lnTo>
                    <a:lnTo>
                      <a:pt x="6133" y="2152"/>
                    </a:lnTo>
                    <a:lnTo>
                      <a:pt x="6114" y="2171"/>
                    </a:lnTo>
                    <a:lnTo>
                      <a:pt x="6114" y="2191"/>
                    </a:lnTo>
                    <a:lnTo>
                      <a:pt x="6095" y="2191"/>
                    </a:lnTo>
                    <a:lnTo>
                      <a:pt x="6095" y="2228"/>
                    </a:lnTo>
                    <a:lnTo>
                      <a:pt x="6095" y="2247"/>
                    </a:lnTo>
                    <a:lnTo>
                      <a:pt x="6095" y="2267"/>
                    </a:lnTo>
                    <a:lnTo>
                      <a:pt x="6095" y="2286"/>
                    </a:lnTo>
                    <a:lnTo>
                      <a:pt x="6095" y="2305"/>
                    </a:lnTo>
                    <a:lnTo>
                      <a:pt x="6077" y="2323"/>
                    </a:lnTo>
                    <a:lnTo>
                      <a:pt x="6077" y="2343"/>
                    </a:lnTo>
                    <a:lnTo>
                      <a:pt x="6057" y="2362"/>
                    </a:lnTo>
                    <a:lnTo>
                      <a:pt x="6038" y="2381"/>
                    </a:lnTo>
                    <a:lnTo>
                      <a:pt x="6038" y="2400"/>
                    </a:lnTo>
                    <a:lnTo>
                      <a:pt x="6019" y="2400"/>
                    </a:lnTo>
                    <a:lnTo>
                      <a:pt x="6000" y="2419"/>
                    </a:lnTo>
                    <a:lnTo>
                      <a:pt x="5981" y="2419"/>
                    </a:lnTo>
                    <a:lnTo>
                      <a:pt x="5962" y="2438"/>
                    </a:lnTo>
                    <a:lnTo>
                      <a:pt x="5943" y="2438"/>
                    </a:lnTo>
                    <a:lnTo>
                      <a:pt x="5924" y="2419"/>
                    </a:lnTo>
                    <a:lnTo>
                      <a:pt x="5905" y="2419"/>
                    </a:lnTo>
                    <a:lnTo>
                      <a:pt x="5905" y="2400"/>
                    </a:lnTo>
                    <a:lnTo>
                      <a:pt x="5905" y="2381"/>
                    </a:lnTo>
                    <a:lnTo>
                      <a:pt x="5886" y="2381"/>
                    </a:lnTo>
                    <a:lnTo>
                      <a:pt x="5867" y="2400"/>
                    </a:lnTo>
                    <a:lnTo>
                      <a:pt x="5848" y="2419"/>
                    </a:lnTo>
                    <a:lnTo>
                      <a:pt x="5848" y="2438"/>
                    </a:lnTo>
                    <a:lnTo>
                      <a:pt x="5829" y="2457"/>
                    </a:lnTo>
                    <a:lnTo>
                      <a:pt x="5829" y="2476"/>
                    </a:lnTo>
                    <a:lnTo>
                      <a:pt x="5810" y="2476"/>
                    </a:lnTo>
                    <a:lnTo>
                      <a:pt x="5791" y="2476"/>
                    </a:lnTo>
                    <a:lnTo>
                      <a:pt x="5772" y="2476"/>
                    </a:lnTo>
                    <a:lnTo>
                      <a:pt x="5752" y="2476"/>
                    </a:lnTo>
                    <a:lnTo>
                      <a:pt x="5715" y="2476"/>
                    </a:lnTo>
                    <a:lnTo>
                      <a:pt x="5696" y="2476"/>
                    </a:lnTo>
                    <a:lnTo>
                      <a:pt x="5696" y="2495"/>
                    </a:lnTo>
                    <a:lnTo>
                      <a:pt x="5676" y="2495"/>
                    </a:lnTo>
                    <a:lnTo>
                      <a:pt x="5676" y="2514"/>
                    </a:lnTo>
                    <a:lnTo>
                      <a:pt x="5676" y="2552"/>
                    </a:lnTo>
                    <a:lnTo>
                      <a:pt x="5696" y="2552"/>
                    </a:lnTo>
                    <a:lnTo>
                      <a:pt x="5696" y="2572"/>
                    </a:lnTo>
                    <a:lnTo>
                      <a:pt x="5676" y="2590"/>
                    </a:lnTo>
                    <a:lnTo>
                      <a:pt x="5657" y="2590"/>
                    </a:lnTo>
                    <a:lnTo>
                      <a:pt x="5619" y="2609"/>
                    </a:lnTo>
                    <a:lnTo>
                      <a:pt x="5581" y="2628"/>
                    </a:lnTo>
                    <a:lnTo>
                      <a:pt x="5543" y="2628"/>
                    </a:lnTo>
                    <a:lnTo>
                      <a:pt x="5524" y="2628"/>
                    </a:lnTo>
                    <a:lnTo>
                      <a:pt x="5524" y="2648"/>
                    </a:lnTo>
                    <a:lnTo>
                      <a:pt x="5505" y="2648"/>
                    </a:lnTo>
                    <a:lnTo>
                      <a:pt x="5505" y="2667"/>
                    </a:lnTo>
                    <a:lnTo>
                      <a:pt x="5467" y="2667"/>
                    </a:lnTo>
                    <a:lnTo>
                      <a:pt x="5448" y="2667"/>
                    </a:lnTo>
                    <a:lnTo>
                      <a:pt x="5429" y="2667"/>
                    </a:lnTo>
                    <a:lnTo>
                      <a:pt x="5410" y="2667"/>
                    </a:lnTo>
                    <a:lnTo>
                      <a:pt x="5391" y="2648"/>
                    </a:lnTo>
                    <a:lnTo>
                      <a:pt x="5371" y="2628"/>
                    </a:lnTo>
                    <a:lnTo>
                      <a:pt x="5352" y="2628"/>
                    </a:lnTo>
                    <a:lnTo>
                      <a:pt x="5352" y="2648"/>
                    </a:lnTo>
                    <a:lnTo>
                      <a:pt x="5352" y="2667"/>
                    </a:lnTo>
                    <a:lnTo>
                      <a:pt x="5352" y="2686"/>
                    </a:lnTo>
                    <a:lnTo>
                      <a:pt x="5352" y="2704"/>
                    </a:lnTo>
                    <a:lnTo>
                      <a:pt x="5352" y="2724"/>
                    </a:lnTo>
                    <a:lnTo>
                      <a:pt x="5334" y="2724"/>
                    </a:lnTo>
                    <a:lnTo>
                      <a:pt x="5315" y="2724"/>
                    </a:lnTo>
                    <a:lnTo>
                      <a:pt x="5295" y="2704"/>
                    </a:lnTo>
                    <a:lnTo>
                      <a:pt x="5295" y="2743"/>
                    </a:lnTo>
                    <a:lnTo>
                      <a:pt x="5276" y="2762"/>
                    </a:lnTo>
                    <a:lnTo>
                      <a:pt x="5295" y="2781"/>
                    </a:lnTo>
                    <a:lnTo>
                      <a:pt x="5295" y="2800"/>
                    </a:lnTo>
                    <a:lnTo>
                      <a:pt x="5276" y="2819"/>
                    </a:lnTo>
                    <a:lnTo>
                      <a:pt x="5276" y="2838"/>
                    </a:lnTo>
                    <a:lnTo>
                      <a:pt x="5276" y="2857"/>
                    </a:lnTo>
                    <a:lnTo>
                      <a:pt x="5257" y="2857"/>
                    </a:lnTo>
                    <a:lnTo>
                      <a:pt x="5257" y="2876"/>
                    </a:lnTo>
                    <a:lnTo>
                      <a:pt x="5238" y="2857"/>
                    </a:lnTo>
                    <a:lnTo>
                      <a:pt x="5219" y="2857"/>
                    </a:lnTo>
                    <a:lnTo>
                      <a:pt x="5200" y="2857"/>
                    </a:lnTo>
                    <a:lnTo>
                      <a:pt x="5181" y="2838"/>
                    </a:lnTo>
                    <a:lnTo>
                      <a:pt x="5162" y="2838"/>
                    </a:lnTo>
                    <a:lnTo>
                      <a:pt x="5143" y="2838"/>
                    </a:lnTo>
                    <a:lnTo>
                      <a:pt x="5105" y="2819"/>
                    </a:lnTo>
                    <a:lnTo>
                      <a:pt x="5067" y="2819"/>
                    </a:lnTo>
                    <a:lnTo>
                      <a:pt x="5048" y="2819"/>
                    </a:lnTo>
                    <a:lnTo>
                      <a:pt x="5048" y="2838"/>
                    </a:lnTo>
                    <a:lnTo>
                      <a:pt x="5029" y="2838"/>
                    </a:lnTo>
                    <a:lnTo>
                      <a:pt x="5010" y="2838"/>
                    </a:lnTo>
                    <a:lnTo>
                      <a:pt x="4990" y="2838"/>
                    </a:lnTo>
                    <a:lnTo>
                      <a:pt x="5010" y="2819"/>
                    </a:lnTo>
                    <a:lnTo>
                      <a:pt x="5010" y="2800"/>
                    </a:lnTo>
                    <a:lnTo>
                      <a:pt x="5029" y="2800"/>
                    </a:lnTo>
                    <a:lnTo>
                      <a:pt x="5010" y="2781"/>
                    </a:lnTo>
                    <a:lnTo>
                      <a:pt x="4990" y="2781"/>
                    </a:lnTo>
                    <a:lnTo>
                      <a:pt x="4990" y="2762"/>
                    </a:lnTo>
                    <a:lnTo>
                      <a:pt x="4971" y="2762"/>
                    </a:lnTo>
                    <a:lnTo>
                      <a:pt x="4953" y="2762"/>
                    </a:lnTo>
                    <a:lnTo>
                      <a:pt x="4953" y="2743"/>
                    </a:lnTo>
                    <a:lnTo>
                      <a:pt x="4934" y="2743"/>
                    </a:lnTo>
                    <a:lnTo>
                      <a:pt x="4914" y="2724"/>
                    </a:lnTo>
                    <a:lnTo>
                      <a:pt x="4895" y="2724"/>
                    </a:lnTo>
                    <a:lnTo>
                      <a:pt x="4895" y="2743"/>
                    </a:lnTo>
                    <a:lnTo>
                      <a:pt x="4876" y="2743"/>
                    </a:lnTo>
                    <a:lnTo>
                      <a:pt x="4858" y="2762"/>
                    </a:lnTo>
                    <a:lnTo>
                      <a:pt x="4838" y="2762"/>
                    </a:lnTo>
                    <a:lnTo>
                      <a:pt x="4819" y="2762"/>
                    </a:lnTo>
                    <a:lnTo>
                      <a:pt x="4819" y="2781"/>
                    </a:lnTo>
                    <a:lnTo>
                      <a:pt x="4819" y="2800"/>
                    </a:lnTo>
                    <a:lnTo>
                      <a:pt x="4800" y="2800"/>
                    </a:lnTo>
                    <a:lnTo>
                      <a:pt x="4800" y="2819"/>
                    </a:lnTo>
                    <a:lnTo>
                      <a:pt x="4800" y="2838"/>
                    </a:lnTo>
                    <a:lnTo>
                      <a:pt x="4800" y="2857"/>
                    </a:lnTo>
                    <a:lnTo>
                      <a:pt x="4781" y="2857"/>
                    </a:lnTo>
                    <a:lnTo>
                      <a:pt x="4762" y="2857"/>
                    </a:lnTo>
                    <a:lnTo>
                      <a:pt x="4762" y="2895"/>
                    </a:lnTo>
                    <a:lnTo>
                      <a:pt x="4743" y="2876"/>
                    </a:lnTo>
                    <a:lnTo>
                      <a:pt x="4724" y="2876"/>
                    </a:lnTo>
                    <a:lnTo>
                      <a:pt x="4724" y="2857"/>
                    </a:lnTo>
                    <a:lnTo>
                      <a:pt x="4705" y="2838"/>
                    </a:lnTo>
                    <a:lnTo>
                      <a:pt x="4705" y="2819"/>
                    </a:lnTo>
                    <a:lnTo>
                      <a:pt x="4686" y="2819"/>
                    </a:lnTo>
                    <a:lnTo>
                      <a:pt x="4686" y="2800"/>
                    </a:lnTo>
                    <a:lnTo>
                      <a:pt x="4667" y="2819"/>
                    </a:lnTo>
                    <a:lnTo>
                      <a:pt x="4648" y="2838"/>
                    </a:lnTo>
                    <a:lnTo>
                      <a:pt x="4667" y="2838"/>
                    </a:lnTo>
                    <a:lnTo>
                      <a:pt x="4667" y="2857"/>
                    </a:lnTo>
                    <a:lnTo>
                      <a:pt x="4667" y="2876"/>
                    </a:lnTo>
                    <a:lnTo>
                      <a:pt x="4686" y="2876"/>
                    </a:lnTo>
                    <a:lnTo>
                      <a:pt x="4686" y="2895"/>
                    </a:lnTo>
                    <a:lnTo>
                      <a:pt x="4686" y="2914"/>
                    </a:lnTo>
                    <a:lnTo>
                      <a:pt x="4667" y="2914"/>
                    </a:lnTo>
                    <a:lnTo>
                      <a:pt x="4667" y="2933"/>
                    </a:lnTo>
                    <a:lnTo>
                      <a:pt x="4648" y="2952"/>
                    </a:lnTo>
                    <a:lnTo>
                      <a:pt x="4667" y="2952"/>
                    </a:lnTo>
                    <a:lnTo>
                      <a:pt x="4686" y="2971"/>
                    </a:lnTo>
                    <a:lnTo>
                      <a:pt x="4705" y="2971"/>
                    </a:lnTo>
                    <a:lnTo>
                      <a:pt x="4743" y="2990"/>
                    </a:lnTo>
                    <a:lnTo>
                      <a:pt x="4762" y="2990"/>
                    </a:lnTo>
                    <a:lnTo>
                      <a:pt x="4781" y="3009"/>
                    </a:lnTo>
                    <a:lnTo>
                      <a:pt x="4800" y="3009"/>
                    </a:lnTo>
                    <a:lnTo>
                      <a:pt x="4819" y="3029"/>
                    </a:lnTo>
                    <a:lnTo>
                      <a:pt x="4800" y="3009"/>
                    </a:lnTo>
                    <a:lnTo>
                      <a:pt x="4800" y="2990"/>
                    </a:lnTo>
                    <a:lnTo>
                      <a:pt x="4819" y="2971"/>
                    </a:lnTo>
                    <a:lnTo>
                      <a:pt x="4838" y="2990"/>
                    </a:lnTo>
                    <a:lnTo>
                      <a:pt x="4858" y="2990"/>
                    </a:lnTo>
                    <a:lnTo>
                      <a:pt x="4858" y="2971"/>
                    </a:lnTo>
                    <a:lnTo>
                      <a:pt x="4914" y="3009"/>
                    </a:lnTo>
                    <a:lnTo>
                      <a:pt x="4934" y="3009"/>
                    </a:lnTo>
                    <a:lnTo>
                      <a:pt x="4934" y="3029"/>
                    </a:lnTo>
                    <a:lnTo>
                      <a:pt x="4934" y="3048"/>
                    </a:lnTo>
                    <a:lnTo>
                      <a:pt x="4934" y="3066"/>
                    </a:lnTo>
                    <a:lnTo>
                      <a:pt x="4934" y="3085"/>
                    </a:lnTo>
                    <a:lnTo>
                      <a:pt x="4914" y="3085"/>
                    </a:lnTo>
                    <a:lnTo>
                      <a:pt x="4914" y="3105"/>
                    </a:lnTo>
                    <a:lnTo>
                      <a:pt x="4914" y="3124"/>
                    </a:lnTo>
                    <a:lnTo>
                      <a:pt x="4895" y="3143"/>
                    </a:lnTo>
                    <a:lnTo>
                      <a:pt x="4895" y="3162"/>
                    </a:lnTo>
                    <a:lnTo>
                      <a:pt x="4914" y="3162"/>
                    </a:lnTo>
                    <a:lnTo>
                      <a:pt x="4934" y="3162"/>
                    </a:lnTo>
                    <a:lnTo>
                      <a:pt x="4953" y="3181"/>
                    </a:lnTo>
                    <a:lnTo>
                      <a:pt x="4953" y="3200"/>
                    </a:lnTo>
                    <a:lnTo>
                      <a:pt x="4914" y="3219"/>
                    </a:lnTo>
                    <a:lnTo>
                      <a:pt x="4876" y="3219"/>
                    </a:lnTo>
                    <a:lnTo>
                      <a:pt x="4858" y="3219"/>
                    </a:lnTo>
                    <a:lnTo>
                      <a:pt x="4838" y="3219"/>
                    </a:lnTo>
                    <a:lnTo>
                      <a:pt x="4819" y="3200"/>
                    </a:lnTo>
                    <a:lnTo>
                      <a:pt x="4800" y="3200"/>
                    </a:lnTo>
                    <a:lnTo>
                      <a:pt x="4781" y="3200"/>
                    </a:lnTo>
                    <a:lnTo>
                      <a:pt x="4762" y="3181"/>
                    </a:lnTo>
                    <a:lnTo>
                      <a:pt x="4762" y="3162"/>
                    </a:lnTo>
                    <a:lnTo>
                      <a:pt x="4762" y="3143"/>
                    </a:lnTo>
                    <a:lnTo>
                      <a:pt x="4743" y="3143"/>
                    </a:lnTo>
                    <a:lnTo>
                      <a:pt x="4724" y="3143"/>
                    </a:lnTo>
                    <a:lnTo>
                      <a:pt x="4724" y="3124"/>
                    </a:lnTo>
                    <a:lnTo>
                      <a:pt x="4705" y="3105"/>
                    </a:lnTo>
                    <a:lnTo>
                      <a:pt x="4705" y="3124"/>
                    </a:lnTo>
                    <a:lnTo>
                      <a:pt x="4705" y="3143"/>
                    </a:lnTo>
                    <a:lnTo>
                      <a:pt x="4686" y="3143"/>
                    </a:lnTo>
                    <a:lnTo>
                      <a:pt x="4667" y="3143"/>
                    </a:lnTo>
                    <a:lnTo>
                      <a:pt x="4667" y="3162"/>
                    </a:lnTo>
                    <a:lnTo>
                      <a:pt x="4648" y="3143"/>
                    </a:lnTo>
                    <a:lnTo>
                      <a:pt x="4648" y="3124"/>
                    </a:lnTo>
                    <a:lnTo>
                      <a:pt x="4648" y="3105"/>
                    </a:lnTo>
                    <a:lnTo>
                      <a:pt x="4629" y="3105"/>
                    </a:lnTo>
                    <a:lnTo>
                      <a:pt x="4609" y="3105"/>
                    </a:lnTo>
                    <a:lnTo>
                      <a:pt x="4609" y="3085"/>
                    </a:lnTo>
                    <a:lnTo>
                      <a:pt x="4591" y="3085"/>
                    </a:lnTo>
                    <a:lnTo>
                      <a:pt x="4591" y="3066"/>
                    </a:lnTo>
                    <a:lnTo>
                      <a:pt x="4591" y="3048"/>
                    </a:lnTo>
                    <a:lnTo>
                      <a:pt x="4591" y="3029"/>
                    </a:lnTo>
                    <a:lnTo>
                      <a:pt x="4572" y="3009"/>
                    </a:lnTo>
                    <a:lnTo>
                      <a:pt x="4572" y="2990"/>
                    </a:lnTo>
                    <a:lnTo>
                      <a:pt x="4572" y="2971"/>
                    </a:lnTo>
                    <a:lnTo>
                      <a:pt x="4553" y="2933"/>
                    </a:lnTo>
                    <a:lnTo>
                      <a:pt x="4533" y="2914"/>
                    </a:lnTo>
                    <a:lnTo>
                      <a:pt x="4514" y="2895"/>
                    </a:lnTo>
                    <a:lnTo>
                      <a:pt x="4495" y="2914"/>
                    </a:lnTo>
                    <a:lnTo>
                      <a:pt x="4477" y="2895"/>
                    </a:lnTo>
                    <a:lnTo>
                      <a:pt x="4457" y="2876"/>
                    </a:lnTo>
                    <a:lnTo>
                      <a:pt x="4438" y="2895"/>
                    </a:lnTo>
                    <a:lnTo>
                      <a:pt x="4438" y="2876"/>
                    </a:lnTo>
                    <a:lnTo>
                      <a:pt x="4438" y="2857"/>
                    </a:lnTo>
                    <a:lnTo>
                      <a:pt x="4419" y="2857"/>
                    </a:lnTo>
                    <a:lnTo>
                      <a:pt x="4400" y="2876"/>
                    </a:lnTo>
                    <a:lnTo>
                      <a:pt x="4381" y="2895"/>
                    </a:lnTo>
                    <a:lnTo>
                      <a:pt x="4362" y="2914"/>
                    </a:lnTo>
                    <a:lnTo>
                      <a:pt x="4362" y="2933"/>
                    </a:lnTo>
                    <a:lnTo>
                      <a:pt x="4343" y="2933"/>
                    </a:lnTo>
                    <a:lnTo>
                      <a:pt x="4324" y="2933"/>
                    </a:lnTo>
                    <a:lnTo>
                      <a:pt x="4305" y="2933"/>
                    </a:lnTo>
                    <a:lnTo>
                      <a:pt x="4286" y="2933"/>
                    </a:lnTo>
                    <a:lnTo>
                      <a:pt x="4286" y="2952"/>
                    </a:lnTo>
                    <a:lnTo>
                      <a:pt x="4248" y="2952"/>
                    </a:lnTo>
                    <a:lnTo>
                      <a:pt x="4228" y="2990"/>
                    </a:lnTo>
                    <a:lnTo>
                      <a:pt x="4228" y="3009"/>
                    </a:lnTo>
                    <a:lnTo>
                      <a:pt x="4210" y="3009"/>
                    </a:lnTo>
                    <a:lnTo>
                      <a:pt x="4191" y="3029"/>
                    </a:lnTo>
                    <a:lnTo>
                      <a:pt x="4191" y="3048"/>
                    </a:lnTo>
                    <a:lnTo>
                      <a:pt x="4172" y="3066"/>
                    </a:lnTo>
                    <a:lnTo>
                      <a:pt x="4172" y="3085"/>
                    </a:lnTo>
                    <a:lnTo>
                      <a:pt x="4210" y="3105"/>
                    </a:lnTo>
                    <a:lnTo>
                      <a:pt x="4228" y="3105"/>
                    </a:lnTo>
                    <a:lnTo>
                      <a:pt x="4228" y="3124"/>
                    </a:lnTo>
                    <a:lnTo>
                      <a:pt x="4248" y="3143"/>
                    </a:lnTo>
                    <a:lnTo>
                      <a:pt x="4267" y="3162"/>
                    </a:lnTo>
                    <a:lnTo>
                      <a:pt x="4267" y="3181"/>
                    </a:lnTo>
                    <a:lnTo>
                      <a:pt x="4267" y="3200"/>
                    </a:lnTo>
                    <a:lnTo>
                      <a:pt x="4248" y="3219"/>
                    </a:lnTo>
                    <a:lnTo>
                      <a:pt x="4248" y="3257"/>
                    </a:lnTo>
                    <a:lnTo>
                      <a:pt x="4228" y="3276"/>
                    </a:lnTo>
                    <a:lnTo>
                      <a:pt x="4210" y="3276"/>
                    </a:lnTo>
                    <a:lnTo>
                      <a:pt x="4210" y="3295"/>
                    </a:lnTo>
                    <a:lnTo>
                      <a:pt x="4191" y="3314"/>
                    </a:lnTo>
                    <a:lnTo>
                      <a:pt x="4172" y="3314"/>
                    </a:lnTo>
                    <a:lnTo>
                      <a:pt x="4152" y="3371"/>
                    </a:lnTo>
                    <a:lnTo>
                      <a:pt x="4133" y="3390"/>
                    </a:lnTo>
                    <a:lnTo>
                      <a:pt x="4114" y="3390"/>
                    </a:lnTo>
                    <a:lnTo>
                      <a:pt x="4096" y="3410"/>
                    </a:lnTo>
                    <a:lnTo>
                      <a:pt x="4076" y="3390"/>
                    </a:lnTo>
                    <a:lnTo>
                      <a:pt x="4057" y="3390"/>
                    </a:lnTo>
                    <a:lnTo>
                      <a:pt x="4038" y="3371"/>
                    </a:lnTo>
                    <a:lnTo>
                      <a:pt x="4038" y="3333"/>
                    </a:lnTo>
                    <a:lnTo>
                      <a:pt x="4019" y="3333"/>
                    </a:lnTo>
                    <a:lnTo>
                      <a:pt x="4000" y="3314"/>
                    </a:lnTo>
                    <a:lnTo>
                      <a:pt x="3981" y="3314"/>
                    </a:lnTo>
                    <a:lnTo>
                      <a:pt x="3962" y="3314"/>
                    </a:lnTo>
                    <a:lnTo>
                      <a:pt x="3943" y="3314"/>
                    </a:lnTo>
                    <a:lnTo>
                      <a:pt x="3905" y="3276"/>
                    </a:lnTo>
                    <a:lnTo>
                      <a:pt x="3886" y="3276"/>
                    </a:lnTo>
                    <a:lnTo>
                      <a:pt x="3867" y="3276"/>
                    </a:lnTo>
                    <a:lnTo>
                      <a:pt x="3847" y="3314"/>
                    </a:lnTo>
                    <a:lnTo>
                      <a:pt x="3829" y="3314"/>
                    </a:lnTo>
                    <a:lnTo>
                      <a:pt x="3771" y="3314"/>
                    </a:lnTo>
                    <a:lnTo>
                      <a:pt x="3771" y="3333"/>
                    </a:lnTo>
                    <a:lnTo>
                      <a:pt x="3752" y="3352"/>
                    </a:lnTo>
                    <a:lnTo>
                      <a:pt x="3734" y="3352"/>
                    </a:lnTo>
                    <a:lnTo>
                      <a:pt x="3715" y="3371"/>
                    </a:lnTo>
                    <a:lnTo>
                      <a:pt x="3695" y="3352"/>
                    </a:lnTo>
                    <a:lnTo>
                      <a:pt x="3676" y="3352"/>
                    </a:lnTo>
                    <a:lnTo>
                      <a:pt x="3657" y="3371"/>
                    </a:lnTo>
                    <a:lnTo>
                      <a:pt x="3638" y="3390"/>
                    </a:lnTo>
                    <a:lnTo>
                      <a:pt x="3619" y="3390"/>
                    </a:lnTo>
                    <a:lnTo>
                      <a:pt x="3600" y="3410"/>
                    </a:lnTo>
                    <a:lnTo>
                      <a:pt x="3562" y="3390"/>
                    </a:lnTo>
                    <a:lnTo>
                      <a:pt x="3543" y="3410"/>
                    </a:lnTo>
                    <a:lnTo>
                      <a:pt x="3505" y="3410"/>
                    </a:lnTo>
                    <a:lnTo>
                      <a:pt x="3486" y="3429"/>
                    </a:lnTo>
                    <a:lnTo>
                      <a:pt x="3467" y="3447"/>
                    </a:lnTo>
                    <a:lnTo>
                      <a:pt x="3467" y="3466"/>
                    </a:lnTo>
                    <a:lnTo>
                      <a:pt x="3448" y="3466"/>
                    </a:lnTo>
                    <a:lnTo>
                      <a:pt x="3429" y="3466"/>
                    </a:lnTo>
                    <a:lnTo>
                      <a:pt x="3353" y="3466"/>
                    </a:lnTo>
                    <a:lnTo>
                      <a:pt x="3334" y="3466"/>
                    </a:lnTo>
                    <a:lnTo>
                      <a:pt x="3314" y="3466"/>
                    </a:lnTo>
                    <a:lnTo>
                      <a:pt x="3276" y="3486"/>
                    </a:lnTo>
                    <a:lnTo>
                      <a:pt x="3238" y="3486"/>
                    </a:lnTo>
                    <a:lnTo>
                      <a:pt x="3238" y="3524"/>
                    </a:lnTo>
                    <a:lnTo>
                      <a:pt x="3200" y="3543"/>
                    </a:lnTo>
                    <a:lnTo>
                      <a:pt x="3200" y="3562"/>
                    </a:lnTo>
                    <a:lnTo>
                      <a:pt x="3200" y="3581"/>
                    </a:lnTo>
                    <a:lnTo>
                      <a:pt x="3200" y="3600"/>
                    </a:lnTo>
                    <a:lnTo>
                      <a:pt x="3200" y="3619"/>
                    </a:lnTo>
                    <a:lnTo>
                      <a:pt x="3200" y="3638"/>
                    </a:lnTo>
                    <a:lnTo>
                      <a:pt x="3181" y="3657"/>
                    </a:lnTo>
                    <a:lnTo>
                      <a:pt x="3181" y="3695"/>
                    </a:lnTo>
                    <a:lnTo>
                      <a:pt x="3181" y="3714"/>
                    </a:lnTo>
                    <a:lnTo>
                      <a:pt x="3181" y="3752"/>
                    </a:lnTo>
                    <a:lnTo>
                      <a:pt x="3200" y="3771"/>
                    </a:lnTo>
                    <a:lnTo>
                      <a:pt x="3200" y="3791"/>
                    </a:lnTo>
                    <a:lnTo>
                      <a:pt x="3200" y="3847"/>
                    </a:lnTo>
                    <a:lnTo>
                      <a:pt x="3200" y="3905"/>
                    </a:lnTo>
                    <a:lnTo>
                      <a:pt x="3181" y="3923"/>
                    </a:lnTo>
                    <a:lnTo>
                      <a:pt x="3181" y="3943"/>
                    </a:lnTo>
                    <a:lnTo>
                      <a:pt x="3162" y="3943"/>
                    </a:lnTo>
                    <a:lnTo>
                      <a:pt x="3124" y="3962"/>
                    </a:lnTo>
                    <a:lnTo>
                      <a:pt x="3124" y="3943"/>
                    </a:lnTo>
                    <a:lnTo>
                      <a:pt x="3105" y="3943"/>
                    </a:lnTo>
                    <a:lnTo>
                      <a:pt x="3086" y="3943"/>
                    </a:lnTo>
                    <a:lnTo>
                      <a:pt x="3086" y="3923"/>
                    </a:lnTo>
                    <a:lnTo>
                      <a:pt x="3067" y="3923"/>
                    </a:lnTo>
                    <a:lnTo>
                      <a:pt x="2990" y="3923"/>
                    </a:lnTo>
                    <a:lnTo>
                      <a:pt x="2972" y="3923"/>
                    </a:lnTo>
                    <a:lnTo>
                      <a:pt x="2953" y="3923"/>
                    </a:lnTo>
                    <a:lnTo>
                      <a:pt x="2933" y="3923"/>
                    </a:lnTo>
                    <a:lnTo>
                      <a:pt x="2914" y="3923"/>
                    </a:lnTo>
                    <a:lnTo>
                      <a:pt x="2895" y="3943"/>
                    </a:lnTo>
                    <a:lnTo>
                      <a:pt x="2876" y="3943"/>
                    </a:lnTo>
                    <a:lnTo>
                      <a:pt x="2857" y="3962"/>
                    </a:lnTo>
                    <a:lnTo>
                      <a:pt x="2838" y="3962"/>
                    </a:lnTo>
                    <a:lnTo>
                      <a:pt x="2819" y="3981"/>
                    </a:lnTo>
                    <a:lnTo>
                      <a:pt x="2781" y="3981"/>
                    </a:lnTo>
                    <a:lnTo>
                      <a:pt x="2781" y="4000"/>
                    </a:lnTo>
                    <a:lnTo>
                      <a:pt x="2781" y="4019"/>
                    </a:lnTo>
                    <a:lnTo>
                      <a:pt x="2800" y="4057"/>
                    </a:lnTo>
                    <a:lnTo>
                      <a:pt x="2800" y="4076"/>
                    </a:lnTo>
                    <a:lnTo>
                      <a:pt x="2800" y="4095"/>
                    </a:lnTo>
                    <a:lnTo>
                      <a:pt x="2781" y="4114"/>
                    </a:lnTo>
                    <a:lnTo>
                      <a:pt x="2762" y="4114"/>
                    </a:lnTo>
                    <a:lnTo>
                      <a:pt x="2743" y="4095"/>
                    </a:lnTo>
                    <a:lnTo>
                      <a:pt x="2743" y="4076"/>
                    </a:lnTo>
                    <a:lnTo>
                      <a:pt x="2743" y="4057"/>
                    </a:lnTo>
                    <a:lnTo>
                      <a:pt x="2724" y="4038"/>
                    </a:lnTo>
                    <a:lnTo>
                      <a:pt x="2705" y="4038"/>
                    </a:lnTo>
                    <a:lnTo>
                      <a:pt x="2686" y="4038"/>
                    </a:lnTo>
                    <a:lnTo>
                      <a:pt x="2686" y="4057"/>
                    </a:lnTo>
                    <a:lnTo>
                      <a:pt x="2686" y="4076"/>
                    </a:lnTo>
                    <a:lnTo>
                      <a:pt x="2705" y="4095"/>
                    </a:lnTo>
                    <a:lnTo>
                      <a:pt x="2705" y="4114"/>
                    </a:lnTo>
                    <a:lnTo>
                      <a:pt x="2705" y="4133"/>
                    </a:lnTo>
                    <a:lnTo>
                      <a:pt x="2686" y="4152"/>
                    </a:lnTo>
                    <a:lnTo>
                      <a:pt x="2667" y="4172"/>
                    </a:lnTo>
                    <a:lnTo>
                      <a:pt x="2667" y="4190"/>
                    </a:lnTo>
                    <a:lnTo>
                      <a:pt x="2648" y="4190"/>
                    </a:lnTo>
                    <a:lnTo>
                      <a:pt x="2628" y="4209"/>
                    </a:lnTo>
                    <a:lnTo>
                      <a:pt x="2591" y="4209"/>
                    </a:lnTo>
                    <a:lnTo>
                      <a:pt x="2572" y="4209"/>
                    </a:lnTo>
                    <a:lnTo>
                      <a:pt x="2552" y="4209"/>
                    </a:lnTo>
                    <a:lnTo>
                      <a:pt x="2533" y="4209"/>
                    </a:lnTo>
                    <a:lnTo>
                      <a:pt x="2514" y="4190"/>
                    </a:lnTo>
                    <a:lnTo>
                      <a:pt x="2496" y="4172"/>
                    </a:lnTo>
                    <a:lnTo>
                      <a:pt x="2476" y="4172"/>
                    </a:lnTo>
                    <a:lnTo>
                      <a:pt x="2476" y="4152"/>
                    </a:lnTo>
                    <a:lnTo>
                      <a:pt x="2457" y="4133"/>
                    </a:lnTo>
                    <a:lnTo>
                      <a:pt x="2438" y="4114"/>
                    </a:lnTo>
                    <a:lnTo>
                      <a:pt x="2419" y="4114"/>
                    </a:lnTo>
                    <a:lnTo>
                      <a:pt x="2400" y="4114"/>
                    </a:lnTo>
                    <a:lnTo>
                      <a:pt x="2381" y="4133"/>
                    </a:lnTo>
                    <a:lnTo>
                      <a:pt x="2362" y="4152"/>
                    </a:lnTo>
                    <a:lnTo>
                      <a:pt x="2343" y="4172"/>
                    </a:lnTo>
                    <a:lnTo>
                      <a:pt x="2324" y="4172"/>
                    </a:lnTo>
                    <a:lnTo>
                      <a:pt x="2305" y="4152"/>
                    </a:lnTo>
                    <a:lnTo>
                      <a:pt x="2286" y="4152"/>
                    </a:lnTo>
                    <a:lnTo>
                      <a:pt x="2267" y="4152"/>
                    </a:lnTo>
                    <a:lnTo>
                      <a:pt x="2210" y="4133"/>
                    </a:lnTo>
                    <a:lnTo>
                      <a:pt x="2171" y="4133"/>
                    </a:lnTo>
                    <a:lnTo>
                      <a:pt x="2152" y="4133"/>
                    </a:lnTo>
                    <a:lnTo>
                      <a:pt x="2115" y="4152"/>
                    </a:lnTo>
                    <a:lnTo>
                      <a:pt x="2095" y="4172"/>
                    </a:lnTo>
                    <a:lnTo>
                      <a:pt x="2076" y="4172"/>
                    </a:lnTo>
                    <a:lnTo>
                      <a:pt x="2057" y="4172"/>
                    </a:lnTo>
                    <a:lnTo>
                      <a:pt x="2038" y="4190"/>
                    </a:lnTo>
                    <a:lnTo>
                      <a:pt x="2038" y="4209"/>
                    </a:lnTo>
                    <a:lnTo>
                      <a:pt x="2000" y="4209"/>
                    </a:lnTo>
                    <a:lnTo>
                      <a:pt x="1981" y="4209"/>
                    </a:lnTo>
                    <a:lnTo>
                      <a:pt x="1962" y="4190"/>
                    </a:lnTo>
                    <a:lnTo>
                      <a:pt x="1962" y="4209"/>
                    </a:lnTo>
                    <a:lnTo>
                      <a:pt x="1943" y="4209"/>
                    </a:lnTo>
                    <a:lnTo>
                      <a:pt x="1962" y="4228"/>
                    </a:lnTo>
                    <a:lnTo>
                      <a:pt x="1962" y="4248"/>
                    </a:lnTo>
                    <a:lnTo>
                      <a:pt x="1943" y="4267"/>
                    </a:lnTo>
                    <a:lnTo>
                      <a:pt x="1943" y="4286"/>
                    </a:lnTo>
                    <a:lnTo>
                      <a:pt x="1943" y="4304"/>
                    </a:lnTo>
                    <a:lnTo>
                      <a:pt x="1943" y="4324"/>
                    </a:lnTo>
                    <a:lnTo>
                      <a:pt x="1924" y="4343"/>
                    </a:lnTo>
                    <a:lnTo>
                      <a:pt x="1886" y="4362"/>
                    </a:lnTo>
                    <a:lnTo>
                      <a:pt x="1866" y="4381"/>
                    </a:lnTo>
                    <a:lnTo>
                      <a:pt x="1866" y="4400"/>
                    </a:lnTo>
                    <a:lnTo>
                      <a:pt x="1848" y="4419"/>
                    </a:lnTo>
                    <a:lnTo>
                      <a:pt x="1848" y="4438"/>
                    </a:lnTo>
                    <a:lnTo>
                      <a:pt x="1829" y="4438"/>
                    </a:lnTo>
                    <a:lnTo>
                      <a:pt x="1810" y="4438"/>
                    </a:lnTo>
                    <a:lnTo>
                      <a:pt x="1790" y="4438"/>
                    </a:lnTo>
                    <a:lnTo>
                      <a:pt x="1790" y="4457"/>
                    </a:lnTo>
                    <a:lnTo>
                      <a:pt x="1790" y="4476"/>
                    </a:lnTo>
                    <a:lnTo>
                      <a:pt x="1771" y="4476"/>
                    </a:lnTo>
                    <a:lnTo>
                      <a:pt x="1752" y="4476"/>
                    </a:lnTo>
                    <a:lnTo>
                      <a:pt x="1714" y="4457"/>
                    </a:lnTo>
                    <a:lnTo>
                      <a:pt x="1695" y="4438"/>
                    </a:lnTo>
                    <a:lnTo>
                      <a:pt x="1695" y="4419"/>
                    </a:lnTo>
                    <a:lnTo>
                      <a:pt x="1676" y="4419"/>
                    </a:lnTo>
                    <a:lnTo>
                      <a:pt x="1676" y="4381"/>
                    </a:lnTo>
                    <a:lnTo>
                      <a:pt x="1657" y="4381"/>
                    </a:lnTo>
                    <a:lnTo>
                      <a:pt x="1638" y="4400"/>
                    </a:lnTo>
                    <a:lnTo>
                      <a:pt x="1638" y="4419"/>
                    </a:lnTo>
                    <a:lnTo>
                      <a:pt x="1638" y="4438"/>
                    </a:lnTo>
                    <a:lnTo>
                      <a:pt x="1619" y="4419"/>
                    </a:lnTo>
                    <a:lnTo>
                      <a:pt x="1600" y="4419"/>
                    </a:lnTo>
                    <a:lnTo>
                      <a:pt x="1581" y="4400"/>
                    </a:lnTo>
                    <a:lnTo>
                      <a:pt x="1562" y="4400"/>
                    </a:lnTo>
                    <a:lnTo>
                      <a:pt x="1543" y="4400"/>
                    </a:lnTo>
                    <a:lnTo>
                      <a:pt x="1505" y="4400"/>
                    </a:lnTo>
                    <a:lnTo>
                      <a:pt x="1485" y="4381"/>
                    </a:lnTo>
                    <a:lnTo>
                      <a:pt x="1467" y="4381"/>
                    </a:lnTo>
                    <a:lnTo>
                      <a:pt x="1448" y="4400"/>
                    </a:lnTo>
                    <a:lnTo>
                      <a:pt x="1429" y="4419"/>
                    </a:lnTo>
                    <a:lnTo>
                      <a:pt x="1409" y="4400"/>
                    </a:lnTo>
                    <a:lnTo>
                      <a:pt x="1409" y="4419"/>
                    </a:lnTo>
                    <a:lnTo>
                      <a:pt x="1390" y="4419"/>
                    </a:lnTo>
                    <a:lnTo>
                      <a:pt x="1372" y="4419"/>
                    </a:lnTo>
                    <a:lnTo>
                      <a:pt x="1353" y="4419"/>
                    </a:lnTo>
                    <a:lnTo>
                      <a:pt x="1333" y="4419"/>
                    </a:lnTo>
                    <a:lnTo>
                      <a:pt x="1314" y="4400"/>
                    </a:lnTo>
                    <a:lnTo>
                      <a:pt x="1295" y="4400"/>
                    </a:lnTo>
                    <a:lnTo>
                      <a:pt x="1276" y="4400"/>
                    </a:lnTo>
                    <a:lnTo>
                      <a:pt x="1257" y="4400"/>
                    </a:lnTo>
                    <a:lnTo>
                      <a:pt x="1238" y="4400"/>
                    </a:lnTo>
                    <a:lnTo>
                      <a:pt x="1219" y="4419"/>
                    </a:lnTo>
                    <a:lnTo>
                      <a:pt x="1200" y="4400"/>
                    </a:lnTo>
                    <a:lnTo>
                      <a:pt x="1181" y="4400"/>
                    </a:lnTo>
                    <a:lnTo>
                      <a:pt x="1162" y="4400"/>
                    </a:lnTo>
                    <a:lnTo>
                      <a:pt x="1162" y="4381"/>
                    </a:lnTo>
                    <a:lnTo>
                      <a:pt x="1143" y="4381"/>
                    </a:lnTo>
                    <a:lnTo>
                      <a:pt x="1143" y="4362"/>
                    </a:lnTo>
                    <a:lnTo>
                      <a:pt x="1124" y="4362"/>
                    </a:lnTo>
                    <a:lnTo>
                      <a:pt x="1105" y="4362"/>
                    </a:lnTo>
                    <a:lnTo>
                      <a:pt x="1086" y="4362"/>
                    </a:lnTo>
                    <a:lnTo>
                      <a:pt x="1048" y="4362"/>
                    </a:lnTo>
                    <a:lnTo>
                      <a:pt x="1028" y="4362"/>
                    </a:lnTo>
                    <a:lnTo>
                      <a:pt x="972" y="4343"/>
                    </a:lnTo>
                    <a:lnTo>
                      <a:pt x="914" y="4304"/>
                    </a:lnTo>
                    <a:lnTo>
                      <a:pt x="895" y="4304"/>
                    </a:lnTo>
                    <a:lnTo>
                      <a:pt x="743" y="4304"/>
                    </a:lnTo>
                    <a:lnTo>
                      <a:pt x="686" y="4286"/>
                    </a:lnTo>
                    <a:lnTo>
                      <a:pt x="667" y="4286"/>
                    </a:lnTo>
                    <a:lnTo>
                      <a:pt x="647" y="4286"/>
                    </a:lnTo>
                    <a:lnTo>
                      <a:pt x="647" y="4267"/>
                    </a:lnTo>
                    <a:lnTo>
                      <a:pt x="552" y="4286"/>
                    </a:lnTo>
                    <a:lnTo>
                      <a:pt x="533" y="4286"/>
                    </a:lnTo>
                    <a:lnTo>
                      <a:pt x="438" y="4343"/>
                    </a:lnTo>
                    <a:lnTo>
                      <a:pt x="400" y="4419"/>
                    </a:lnTo>
                    <a:lnTo>
                      <a:pt x="400" y="4438"/>
                    </a:lnTo>
                    <a:lnTo>
                      <a:pt x="381" y="4438"/>
                    </a:lnTo>
                    <a:lnTo>
                      <a:pt x="381" y="4476"/>
                    </a:lnTo>
                    <a:lnTo>
                      <a:pt x="381" y="4533"/>
                    </a:lnTo>
                    <a:lnTo>
                      <a:pt x="381" y="4553"/>
                    </a:lnTo>
                    <a:lnTo>
                      <a:pt x="381" y="4571"/>
                    </a:lnTo>
                    <a:lnTo>
                      <a:pt x="400" y="4590"/>
                    </a:lnTo>
                    <a:lnTo>
                      <a:pt x="419" y="4590"/>
                    </a:lnTo>
                    <a:lnTo>
                      <a:pt x="438" y="4629"/>
                    </a:lnTo>
                    <a:lnTo>
                      <a:pt x="457" y="4648"/>
                    </a:lnTo>
                    <a:lnTo>
                      <a:pt x="457" y="4685"/>
                    </a:lnTo>
                    <a:lnTo>
                      <a:pt x="457" y="4705"/>
                    </a:lnTo>
                    <a:lnTo>
                      <a:pt x="438" y="4705"/>
                    </a:lnTo>
                    <a:lnTo>
                      <a:pt x="419" y="4685"/>
                    </a:lnTo>
                    <a:lnTo>
                      <a:pt x="400" y="4685"/>
                    </a:lnTo>
                    <a:lnTo>
                      <a:pt x="381" y="4685"/>
                    </a:lnTo>
                    <a:lnTo>
                      <a:pt x="381" y="4705"/>
                    </a:lnTo>
                    <a:lnTo>
                      <a:pt x="362" y="4724"/>
                    </a:lnTo>
                    <a:lnTo>
                      <a:pt x="343" y="4743"/>
                    </a:lnTo>
                    <a:lnTo>
                      <a:pt x="343" y="4762"/>
                    </a:lnTo>
                    <a:lnTo>
                      <a:pt x="362" y="4819"/>
                    </a:lnTo>
                    <a:lnTo>
                      <a:pt x="362" y="4876"/>
                    </a:lnTo>
                    <a:lnTo>
                      <a:pt x="362" y="4895"/>
                    </a:lnTo>
                    <a:lnTo>
                      <a:pt x="343" y="4895"/>
                    </a:lnTo>
                    <a:lnTo>
                      <a:pt x="324" y="4876"/>
                    </a:lnTo>
                    <a:lnTo>
                      <a:pt x="305" y="4895"/>
                    </a:lnTo>
                    <a:lnTo>
                      <a:pt x="305" y="4914"/>
                    </a:lnTo>
                    <a:lnTo>
                      <a:pt x="324" y="4933"/>
                    </a:lnTo>
                    <a:lnTo>
                      <a:pt x="324" y="4952"/>
                    </a:lnTo>
                    <a:lnTo>
                      <a:pt x="343" y="4971"/>
                    </a:lnTo>
                    <a:lnTo>
                      <a:pt x="343" y="4990"/>
                    </a:lnTo>
                    <a:lnTo>
                      <a:pt x="362" y="4990"/>
                    </a:lnTo>
                    <a:lnTo>
                      <a:pt x="362" y="5010"/>
                    </a:lnTo>
                    <a:lnTo>
                      <a:pt x="381" y="5086"/>
                    </a:lnTo>
                    <a:lnTo>
                      <a:pt x="381" y="5105"/>
                    </a:lnTo>
                    <a:lnTo>
                      <a:pt x="400" y="5124"/>
                    </a:lnTo>
                    <a:lnTo>
                      <a:pt x="438" y="5124"/>
                    </a:lnTo>
                    <a:lnTo>
                      <a:pt x="457" y="5143"/>
                    </a:lnTo>
                    <a:lnTo>
                      <a:pt x="476" y="5143"/>
                    </a:lnTo>
                    <a:lnTo>
                      <a:pt x="476" y="5162"/>
                    </a:lnTo>
                    <a:lnTo>
                      <a:pt x="495" y="5257"/>
                    </a:lnTo>
                    <a:lnTo>
                      <a:pt x="514" y="5314"/>
                    </a:lnTo>
                    <a:lnTo>
                      <a:pt x="514" y="5333"/>
                    </a:lnTo>
                    <a:lnTo>
                      <a:pt x="514" y="5371"/>
                    </a:lnTo>
                    <a:lnTo>
                      <a:pt x="514" y="5391"/>
                    </a:lnTo>
                    <a:lnTo>
                      <a:pt x="514" y="5410"/>
                    </a:lnTo>
                    <a:lnTo>
                      <a:pt x="495" y="5410"/>
                    </a:lnTo>
                    <a:lnTo>
                      <a:pt x="495" y="5428"/>
                    </a:lnTo>
                    <a:lnTo>
                      <a:pt x="495" y="5447"/>
                    </a:lnTo>
                    <a:lnTo>
                      <a:pt x="476" y="5467"/>
                    </a:lnTo>
                    <a:lnTo>
                      <a:pt x="476" y="5486"/>
                    </a:lnTo>
                    <a:lnTo>
                      <a:pt x="457" y="5505"/>
                    </a:lnTo>
                    <a:lnTo>
                      <a:pt x="457" y="5524"/>
                    </a:lnTo>
                    <a:lnTo>
                      <a:pt x="419" y="5543"/>
                    </a:lnTo>
                    <a:lnTo>
                      <a:pt x="419" y="5562"/>
                    </a:lnTo>
                    <a:lnTo>
                      <a:pt x="400" y="5562"/>
                    </a:lnTo>
                    <a:lnTo>
                      <a:pt x="381" y="5562"/>
                    </a:lnTo>
                    <a:lnTo>
                      <a:pt x="381" y="5543"/>
                    </a:lnTo>
                    <a:lnTo>
                      <a:pt x="362" y="5543"/>
                    </a:lnTo>
                    <a:lnTo>
                      <a:pt x="362" y="5524"/>
                    </a:lnTo>
                    <a:lnTo>
                      <a:pt x="343" y="5524"/>
                    </a:lnTo>
                    <a:lnTo>
                      <a:pt x="324" y="5524"/>
                    </a:lnTo>
                    <a:lnTo>
                      <a:pt x="305" y="5524"/>
                    </a:lnTo>
                    <a:lnTo>
                      <a:pt x="305" y="5543"/>
                    </a:lnTo>
                    <a:lnTo>
                      <a:pt x="286" y="5543"/>
                    </a:lnTo>
                    <a:lnTo>
                      <a:pt x="266" y="5543"/>
                    </a:lnTo>
                    <a:lnTo>
                      <a:pt x="248" y="5524"/>
                    </a:lnTo>
                    <a:lnTo>
                      <a:pt x="229" y="5524"/>
                    </a:lnTo>
                    <a:lnTo>
                      <a:pt x="190" y="5524"/>
                    </a:lnTo>
                    <a:lnTo>
                      <a:pt x="171" y="5524"/>
                    </a:lnTo>
                    <a:lnTo>
                      <a:pt x="57" y="5447"/>
                    </a:lnTo>
                    <a:lnTo>
                      <a:pt x="19" y="5486"/>
                    </a:lnTo>
                    <a:lnTo>
                      <a:pt x="19" y="5524"/>
                    </a:lnTo>
                    <a:lnTo>
                      <a:pt x="19" y="5543"/>
                    </a:lnTo>
                    <a:lnTo>
                      <a:pt x="19" y="5562"/>
                    </a:lnTo>
                    <a:lnTo>
                      <a:pt x="0" y="5562"/>
                    </a:lnTo>
                    <a:lnTo>
                      <a:pt x="0" y="5581"/>
                    </a:lnTo>
                    <a:lnTo>
                      <a:pt x="0" y="5600"/>
                    </a:lnTo>
                    <a:lnTo>
                      <a:pt x="38" y="5600"/>
                    </a:lnTo>
                    <a:lnTo>
                      <a:pt x="57" y="5600"/>
                    </a:lnTo>
                    <a:lnTo>
                      <a:pt x="76" y="5619"/>
                    </a:lnTo>
                    <a:lnTo>
                      <a:pt x="95" y="5638"/>
                    </a:lnTo>
                    <a:lnTo>
                      <a:pt x="114" y="5638"/>
                    </a:lnTo>
                    <a:lnTo>
                      <a:pt x="114" y="5657"/>
                    </a:lnTo>
                    <a:lnTo>
                      <a:pt x="114" y="5676"/>
                    </a:lnTo>
                    <a:lnTo>
                      <a:pt x="114" y="5695"/>
                    </a:lnTo>
                    <a:lnTo>
                      <a:pt x="114" y="5733"/>
                    </a:lnTo>
                    <a:lnTo>
                      <a:pt x="114" y="5752"/>
                    </a:lnTo>
                    <a:lnTo>
                      <a:pt x="95" y="5848"/>
                    </a:lnTo>
                    <a:lnTo>
                      <a:pt x="76" y="5848"/>
                    </a:lnTo>
                    <a:lnTo>
                      <a:pt x="57" y="5867"/>
                    </a:lnTo>
                    <a:lnTo>
                      <a:pt x="38" y="5886"/>
                    </a:lnTo>
                    <a:lnTo>
                      <a:pt x="57" y="5924"/>
                    </a:lnTo>
                    <a:lnTo>
                      <a:pt x="57" y="5943"/>
                    </a:lnTo>
                    <a:lnTo>
                      <a:pt x="38" y="5962"/>
                    </a:lnTo>
                    <a:lnTo>
                      <a:pt x="38" y="5981"/>
                    </a:lnTo>
                    <a:lnTo>
                      <a:pt x="19" y="6000"/>
                    </a:lnTo>
                    <a:lnTo>
                      <a:pt x="19" y="6038"/>
                    </a:lnTo>
                    <a:lnTo>
                      <a:pt x="19" y="6057"/>
                    </a:lnTo>
                    <a:lnTo>
                      <a:pt x="19" y="6076"/>
                    </a:lnTo>
                    <a:lnTo>
                      <a:pt x="38" y="6153"/>
                    </a:lnTo>
                    <a:lnTo>
                      <a:pt x="57" y="6171"/>
                    </a:lnTo>
                    <a:lnTo>
                      <a:pt x="76" y="6171"/>
                    </a:lnTo>
                    <a:lnTo>
                      <a:pt x="95" y="6190"/>
                    </a:lnTo>
                    <a:lnTo>
                      <a:pt x="114" y="6229"/>
                    </a:lnTo>
                    <a:lnTo>
                      <a:pt x="114" y="6248"/>
                    </a:lnTo>
                    <a:lnTo>
                      <a:pt x="134" y="6248"/>
                    </a:lnTo>
                    <a:lnTo>
                      <a:pt x="134" y="6267"/>
                    </a:lnTo>
                    <a:lnTo>
                      <a:pt x="152" y="6267"/>
                    </a:lnTo>
                    <a:lnTo>
                      <a:pt x="171" y="6248"/>
                    </a:lnTo>
                    <a:lnTo>
                      <a:pt x="190" y="6248"/>
                    </a:lnTo>
                    <a:lnTo>
                      <a:pt x="210" y="6248"/>
                    </a:lnTo>
                    <a:lnTo>
                      <a:pt x="229" y="6248"/>
                    </a:lnTo>
                    <a:lnTo>
                      <a:pt x="248" y="6248"/>
                    </a:lnTo>
                    <a:lnTo>
                      <a:pt x="248" y="6267"/>
                    </a:lnTo>
                    <a:lnTo>
                      <a:pt x="266" y="6267"/>
                    </a:lnTo>
                    <a:lnTo>
                      <a:pt x="266" y="6285"/>
                    </a:lnTo>
                    <a:lnTo>
                      <a:pt x="266" y="6305"/>
                    </a:lnTo>
                    <a:lnTo>
                      <a:pt x="248" y="6324"/>
                    </a:lnTo>
                    <a:lnTo>
                      <a:pt x="229" y="6343"/>
                    </a:lnTo>
                    <a:lnTo>
                      <a:pt x="229" y="6362"/>
                    </a:lnTo>
                    <a:lnTo>
                      <a:pt x="210" y="6362"/>
                    </a:lnTo>
                    <a:lnTo>
                      <a:pt x="210" y="6343"/>
                    </a:lnTo>
                    <a:lnTo>
                      <a:pt x="190" y="6343"/>
                    </a:lnTo>
                    <a:lnTo>
                      <a:pt x="190" y="6362"/>
                    </a:lnTo>
                    <a:lnTo>
                      <a:pt x="171" y="6362"/>
                    </a:lnTo>
                    <a:lnTo>
                      <a:pt x="171" y="6381"/>
                    </a:lnTo>
                    <a:lnTo>
                      <a:pt x="171" y="6400"/>
                    </a:lnTo>
                    <a:lnTo>
                      <a:pt x="171" y="6419"/>
                    </a:lnTo>
                    <a:lnTo>
                      <a:pt x="171" y="6438"/>
                    </a:lnTo>
                    <a:lnTo>
                      <a:pt x="190" y="6438"/>
                    </a:lnTo>
                    <a:lnTo>
                      <a:pt x="190" y="6457"/>
                    </a:lnTo>
                    <a:lnTo>
                      <a:pt x="210" y="6457"/>
                    </a:lnTo>
                    <a:lnTo>
                      <a:pt x="248" y="6476"/>
                    </a:lnTo>
                    <a:lnTo>
                      <a:pt x="248" y="6495"/>
                    </a:lnTo>
                    <a:lnTo>
                      <a:pt x="248" y="6514"/>
                    </a:lnTo>
                    <a:lnTo>
                      <a:pt x="229" y="6534"/>
                    </a:lnTo>
                    <a:lnTo>
                      <a:pt x="229" y="6552"/>
                    </a:lnTo>
                    <a:lnTo>
                      <a:pt x="305" y="6571"/>
                    </a:lnTo>
                    <a:lnTo>
                      <a:pt x="343" y="6571"/>
                    </a:lnTo>
                    <a:lnTo>
                      <a:pt x="381" y="6571"/>
                    </a:lnTo>
                    <a:lnTo>
                      <a:pt x="400" y="6590"/>
                    </a:lnTo>
                    <a:lnTo>
                      <a:pt x="438" y="6590"/>
                    </a:lnTo>
                    <a:lnTo>
                      <a:pt x="457" y="6571"/>
                    </a:lnTo>
                    <a:lnTo>
                      <a:pt x="457" y="6552"/>
                    </a:lnTo>
                    <a:lnTo>
                      <a:pt x="457" y="6514"/>
                    </a:lnTo>
                    <a:lnTo>
                      <a:pt x="457" y="6495"/>
                    </a:lnTo>
                    <a:lnTo>
                      <a:pt x="476" y="6476"/>
                    </a:lnTo>
                    <a:lnTo>
                      <a:pt x="495" y="6457"/>
                    </a:lnTo>
                    <a:lnTo>
                      <a:pt x="514" y="6438"/>
                    </a:lnTo>
                    <a:lnTo>
                      <a:pt x="533" y="6438"/>
                    </a:lnTo>
                    <a:lnTo>
                      <a:pt x="552" y="6457"/>
                    </a:lnTo>
                    <a:lnTo>
                      <a:pt x="571" y="6457"/>
                    </a:lnTo>
                    <a:lnTo>
                      <a:pt x="591" y="6457"/>
                    </a:lnTo>
                    <a:lnTo>
                      <a:pt x="610" y="6457"/>
                    </a:lnTo>
                    <a:lnTo>
                      <a:pt x="647" y="6457"/>
                    </a:lnTo>
                    <a:lnTo>
                      <a:pt x="667" y="6457"/>
                    </a:lnTo>
                    <a:lnTo>
                      <a:pt x="686" y="6457"/>
                    </a:lnTo>
                    <a:lnTo>
                      <a:pt x="686" y="6476"/>
                    </a:lnTo>
                    <a:lnTo>
                      <a:pt x="686" y="6495"/>
                    </a:lnTo>
                    <a:lnTo>
                      <a:pt x="705" y="6495"/>
                    </a:lnTo>
                    <a:lnTo>
                      <a:pt x="743" y="6514"/>
                    </a:lnTo>
                    <a:lnTo>
                      <a:pt x="762" y="6514"/>
                    </a:lnTo>
                    <a:lnTo>
                      <a:pt x="781" y="6552"/>
                    </a:lnTo>
                    <a:lnTo>
                      <a:pt x="800" y="6571"/>
                    </a:lnTo>
                    <a:lnTo>
                      <a:pt x="819" y="6571"/>
                    </a:lnTo>
                    <a:lnTo>
                      <a:pt x="838" y="6571"/>
                    </a:lnTo>
                    <a:lnTo>
                      <a:pt x="838" y="6552"/>
                    </a:lnTo>
                    <a:lnTo>
                      <a:pt x="819" y="6514"/>
                    </a:lnTo>
                    <a:lnTo>
                      <a:pt x="819" y="6495"/>
                    </a:lnTo>
                    <a:lnTo>
                      <a:pt x="800" y="6495"/>
                    </a:lnTo>
                    <a:lnTo>
                      <a:pt x="800" y="6476"/>
                    </a:lnTo>
                    <a:lnTo>
                      <a:pt x="800" y="6457"/>
                    </a:lnTo>
                    <a:lnTo>
                      <a:pt x="819" y="6457"/>
                    </a:lnTo>
                    <a:lnTo>
                      <a:pt x="838" y="6457"/>
                    </a:lnTo>
                    <a:lnTo>
                      <a:pt x="857" y="6457"/>
                    </a:lnTo>
                    <a:lnTo>
                      <a:pt x="876" y="6457"/>
                    </a:lnTo>
                    <a:lnTo>
                      <a:pt x="876" y="6476"/>
                    </a:lnTo>
                    <a:lnTo>
                      <a:pt x="876" y="6495"/>
                    </a:lnTo>
                    <a:lnTo>
                      <a:pt x="895" y="6495"/>
                    </a:lnTo>
                    <a:lnTo>
                      <a:pt x="933" y="6495"/>
                    </a:lnTo>
                    <a:lnTo>
                      <a:pt x="933" y="6514"/>
                    </a:lnTo>
                    <a:lnTo>
                      <a:pt x="952" y="6514"/>
                    </a:lnTo>
                    <a:lnTo>
                      <a:pt x="933" y="6534"/>
                    </a:lnTo>
                    <a:lnTo>
                      <a:pt x="933" y="6552"/>
                    </a:lnTo>
                    <a:lnTo>
                      <a:pt x="933" y="6571"/>
                    </a:lnTo>
                    <a:lnTo>
                      <a:pt x="933" y="6590"/>
                    </a:lnTo>
                    <a:lnTo>
                      <a:pt x="952" y="6610"/>
                    </a:lnTo>
                    <a:lnTo>
                      <a:pt x="952" y="6629"/>
                    </a:lnTo>
                    <a:lnTo>
                      <a:pt x="952" y="6648"/>
                    </a:lnTo>
                    <a:lnTo>
                      <a:pt x="933" y="6648"/>
                    </a:lnTo>
                    <a:lnTo>
                      <a:pt x="933" y="6666"/>
                    </a:lnTo>
                    <a:lnTo>
                      <a:pt x="914" y="6666"/>
                    </a:lnTo>
                    <a:lnTo>
                      <a:pt x="857" y="6666"/>
                    </a:lnTo>
                    <a:lnTo>
                      <a:pt x="838" y="6666"/>
                    </a:lnTo>
                    <a:lnTo>
                      <a:pt x="819" y="6666"/>
                    </a:lnTo>
                    <a:lnTo>
                      <a:pt x="800" y="6705"/>
                    </a:lnTo>
                    <a:lnTo>
                      <a:pt x="781" y="6724"/>
                    </a:lnTo>
                    <a:lnTo>
                      <a:pt x="762" y="6724"/>
                    </a:lnTo>
                    <a:lnTo>
                      <a:pt x="781" y="6743"/>
                    </a:lnTo>
                    <a:lnTo>
                      <a:pt x="800" y="6743"/>
                    </a:lnTo>
                    <a:lnTo>
                      <a:pt x="819" y="6743"/>
                    </a:lnTo>
                    <a:lnTo>
                      <a:pt x="800" y="6762"/>
                    </a:lnTo>
                    <a:lnTo>
                      <a:pt x="781" y="6800"/>
                    </a:lnTo>
                    <a:lnTo>
                      <a:pt x="762" y="6819"/>
                    </a:lnTo>
                    <a:lnTo>
                      <a:pt x="762" y="6838"/>
                    </a:lnTo>
                    <a:lnTo>
                      <a:pt x="781" y="6838"/>
                    </a:lnTo>
                    <a:lnTo>
                      <a:pt x="800" y="6857"/>
                    </a:lnTo>
                    <a:lnTo>
                      <a:pt x="800" y="6895"/>
                    </a:lnTo>
                    <a:lnTo>
                      <a:pt x="819" y="6914"/>
                    </a:lnTo>
                    <a:lnTo>
                      <a:pt x="838" y="6914"/>
                    </a:lnTo>
                    <a:lnTo>
                      <a:pt x="838" y="6933"/>
                    </a:lnTo>
                    <a:lnTo>
                      <a:pt x="838" y="6952"/>
                    </a:lnTo>
                    <a:lnTo>
                      <a:pt x="838" y="6971"/>
                    </a:lnTo>
                    <a:lnTo>
                      <a:pt x="857" y="7010"/>
                    </a:lnTo>
                    <a:lnTo>
                      <a:pt x="857" y="7028"/>
                    </a:lnTo>
                    <a:lnTo>
                      <a:pt x="838" y="7028"/>
                    </a:lnTo>
                    <a:lnTo>
                      <a:pt x="800" y="7028"/>
                    </a:lnTo>
                    <a:lnTo>
                      <a:pt x="781" y="7010"/>
                    </a:lnTo>
                    <a:lnTo>
                      <a:pt x="762" y="7010"/>
                    </a:lnTo>
                    <a:lnTo>
                      <a:pt x="762" y="6991"/>
                    </a:lnTo>
                    <a:lnTo>
                      <a:pt x="781" y="6991"/>
                    </a:lnTo>
                    <a:lnTo>
                      <a:pt x="781" y="6971"/>
                    </a:lnTo>
                    <a:lnTo>
                      <a:pt x="762" y="6952"/>
                    </a:lnTo>
                    <a:lnTo>
                      <a:pt x="743" y="6933"/>
                    </a:lnTo>
                    <a:lnTo>
                      <a:pt x="724" y="6895"/>
                    </a:lnTo>
                    <a:lnTo>
                      <a:pt x="724" y="6876"/>
                    </a:lnTo>
                    <a:lnTo>
                      <a:pt x="705" y="6876"/>
                    </a:lnTo>
                    <a:lnTo>
                      <a:pt x="686" y="6876"/>
                    </a:lnTo>
                    <a:lnTo>
                      <a:pt x="686" y="6857"/>
                    </a:lnTo>
                    <a:lnTo>
                      <a:pt x="667" y="6857"/>
                    </a:lnTo>
                    <a:lnTo>
                      <a:pt x="571" y="6876"/>
                    </a:lnTo>
                    <a:lnTo>
                      <a:pt x="533" y="6876"/>
                    </a:lnTo>
                    <a:lnTo>
                      <a:pt x="514" y="6876"/>
                    </a:lnTo>
                    <a:lnTo>
                      <a:pt x="495" y="6876"/>
                    </a:lnTo>
                    <a:lnTo>
                      <a:pt x="476" y="6876"/>
                    </a:lnTo>
                    <a:lnTo>
                      <a:pt x="457" y="6857"/>
                    </a:lnTo>
                    <a:lnTo>
                      <a:pt x="457" y="6838"/>
                    </a:lnTo>
                    <a:lnTo>
                      <a:pt x="438" y="6838"/>
                    </a:lnTo>
                    <a:lnTo>
                      <a:pt x="400" y="6838"/>
                    </a:lnTo>
                    <a:lnTo>
                      <a:pt x="381" y="6819"/>
                    </a:lnTo>
                    <a:lnTo>
                      <a:pt x="362" y="6819"/>
                    </a:lnTo>
                    <a:lnTo>
                      <a:pt x="343" y="6800"/>
                    </a:lnTo>
                    <a:lnTo>
                      <a:pt x="324" y="6781"/>
                    </a:lnTo>
                    <a:lnTo>
                      <a:pt x="324" y="6743"/>
                    </a:lnTo>
                    <a:lnTo>
                      <a:pt x="324" y="6686"/>
                    </a:lnTo>
                    <a:lnTo>
                      <a:pt x="305" y="6666"/>
                    </a:lnTo>
                    <a:lnTo>
                      <a:pt x="286" y="6666"/>
                    </a:lnTo>
                    <a:lnTo>
                      <a:pt x="266" y="6648"/>
                    </a:lnTo>
                    <a:lnTo>
                      <a:pt x="248" y="6648"/>
                    </a:lnTo>
                    <a:lnTo>
                      <a:pt x="229" y="6648"/>
                    </a:lnTo>
                    <a:lnTo>
                      <a:pt x="229" y="6666"/>
                    </a:lnTo>
                    <a:lnTo>
                      <a:pt x="210" y="6666"/>
                    </a:lnTo>
                    <a:lnTo>
                      <a:pt x="190" y="6666"/>
                    </a:lnTo>
                    <a:lnTo>
                      <a:pt x="171" y="6686"/>
                    </a:lnTo>
                    <a:lnTo>
                      <a:pt x="190" y="6705"/>
                    </a:lnTo>
                    <a:lnTo>
                      <a:pt x="266" y="6781"/>
                    </a:lnTo>
                    <a:lnTo>
                      <a:pt x="266" y="6800"/>
                    </a:lnTo>
                    <a:lnTo>
                      <a:pt x="286" y="6819"/>
                    </a:lnTo>
                    <a:lnTo>
                      <a:pt x="266" y="6819"/>
                    </a:lnTo>
                    <a:lnTo>
                      <a:pt x="266" y="6838"/>
                    </a:lnTo>
                    <a:lnTo>
                      <a:pt x="266" y="6857"/>
                    </a:lnTo>
                    <a:lnTo>
                      <a:pt x="266" y="6876"/>
                    </a:lnTo>
                    <a:lnTo>
                      <a:pt x="266" y="6895"/>
                    </a:lnTo>
                    <a:lnTo>
                      <a:pt x="286" y="6895"/>
                    </a:lnTo>
                    <a:lnTo>
                      <a:pt x="305" y="6914"/>
                    </a:lnTo>
                    <a:lnTo>
                      <a:pt x="324" y="6952"/>
                    </a:lnTo>
                    <a:lnTo>
                      <a:pt x="343" y="6991"/>
                    </a:lnTo>
                    <a:lnTo>
                      <a:pt x="362" y="6991"/>
                    </a:lnTo>
                    <a:lnTo>
                      <a:pt x="362" y="7010"/>
                    </a:lnTo>
                    <a:lnTo>
                      <a:pt x="362" y="7028"/>
                    </a:lnTo>
                    <a:lnTo>
                      <a:pt x="343" y="7028"/>
                    </a:lnTo>
                    <a:lnTo>
                      <a:pt x="343" y="7047"/>
                    </a:lnTo>
                    <a:lnTo>
                      <a:pt x="324" y="7067"/>
                    </a:lnTo>
                    <a:lnTo>
                      <a:pt x="324" y="7086"/>
                    </a:lnTo>
                    <a:lnTo>
                      <a:pt x="305" y="7105"/>
                    </a:lnTo>
                    <a:lnTo>
                      <a:pt x="286" y="7124"/>
                    </a:lnTo>
                    <a:lnTo>
                      <a:pt x="286" y="7143"/>
                    </a:lnTo>
                    <a:lnTo>
                      <a:pt x="305" y="7181"/>
                    </a:lnTo>
                    <a:lnTo>
                      <a:pt x="305" y="7200"/>
                    </a:lnTo>
                    <a:lnTo>
                      <a:pt x="305" y="7219"/>
                    </a:lnTo>
                    <a:lnTo>
                      <a:pt x="324" y="7219"/>
                    </a:lnTo>
                    <a:lnTo>
                      <a:pt x="324" y="7200"/>
                    </a:lnTo>
                    <a:lnTo>
                      <a:pt x="343" y="7200"/>
                    </a:lnTo>
                    <a:lnTo>
                      <a:pt x="343" y="7181"/>
                    </a:lnTo>
                    <a:lnTo>
                      <a:pt x="362" y="7181"/>
                    </a:lnTo>
                    <a:lnTo>
                      <a:pt x="362" y="7200"/>
                    </a:lnTo>
                    <a:lnTo>
                      <a:pt x="381" y="7219"/>
                    </a:lnTo>
                    <a:lnTo>
                      <a:pt x="400" y="7219"/>
                    </a:lnTo>
                    <a:lnTo>
                      <a:pt x="419" y="7219"/>
                    </a:lnTo>
                    <a:lnTo>
                      <a:pt x="419" y="7200"/>
                    </a:lnTo>
                    <a:lnTo>
                      <a:pt x="438" y="7200"/>
                    </a:lnTo>
                    <a:lnTo>
                      <a:pt x="457" y="7200"/>
                    </a:lnTo>
                    <a:lnTo>
                      <a:pt x="476" y="7200"/>
                    </a:lnTo>
                    <a:lnTo>
                      <a:pt x="495" y="7200"/>
                    </a:lnTo>
                    <a:lnTo>
                      <a:pt x="514" y="7200"/>
                    </a:lnTo>
                    <a:lnTo>
                      <a:pt x="514" y="7181"/>
                    </a:lnTo>
                    <a:lnTo>
                      <a:pt x="514" y="7162"/>
                    </a:lnTo>
                    <a:lnTo>
                      <a:pt x="514" y="7143"/>
                    </a:lnTo>
                    <a:lnTo>
                      <a:pt x="514" y="7124"/>
                    </a:lnTo>
                    <a:lnTo>
                      <a:pt x="514" y="7105"/>
                    </a:lnTo>
                    <a:lnTo>
                      <a:pt x="495" y="7105"/>
                    </a:lnTo>
                    <a:lnTo>
                      <a:pt x="495" y="7086"/>
                    </a:lnTo>
                    <a:lnTo>
                      <a:pt x="476" y="7086"/>
                    </a:lnTo>
                    <a:lnTo>
                      <a:pt x="476" y="7067"/>
                    </a:lnTo>
                    <a:lnTo>
                      <a:pt x="495" y="7067"/>
                    </a:lnTo>
                    <a:lnTo>
                      <a:pt x="514" y="7067"/>
                    </a:lnTo>
                    <a:lnTo>
                      <a:pt x="514" y="7047"/>
                    </a:lnTo>
                    <a:lnTo>
                      <a:pt x="514" y="7028"/>
                    </a:lnTo>
                    <a:lnTo>
                      <a:pt x="514" y="7010"/>
                    </a:lnTo>
                    <a:lnTo>
                      <a:pt x="533" y="7010"/>
                    </a:lnTo>
                    <a:lnTo>
                      <a:pt x="552" y="7010"/>
                    </a:lnTo>
                    <a:lnTo>
                      <a:pt x="552" y="7028"/>
                    </a:lnTo>
                    <a:lnTo>
                      <a:pt x="552" y="7047"/>
                    </a:lnTo>
                    <a:lnTo>
                      <a:pt x="591" y="7028"/>
                    </a:lnTo>
                    <a:lnTo>
                      <a:pt x="610" y="7028"/>
                    </a:lnTo>
                    <a:lnTo>
                      <a:pt x="610" y="7047"/>
                    </a:lnTo>
                    <a:lnTo>
                      <a:pt x="628" y="7067"/>
                    </a:lnTo>
                    <a:lnTo>
                      <a:pt x="647" y="7067"/>
                    </a:lnTo>
                    <a:lnTo>
                      <a:pt x="667" y="7067"/>
                    </a:lnTo>
                    <a:lnTo>
                      <a:pt x="686" y="7067"/>
                    </a:lnTo>
                    <a:lnTo>
                      <a:pt x="705" y="7086"/>
                    </a:lnTo>
                    <a:lnTo>
                      <a:pt x="724" y="7086"/>
                    </a:lnTo>
                    <a:lnTo>
                      <a:pt x="743" y="7086"/>
                    </a:lnTo>
                    <a:lnTo>
                      <a:pt x="762" y="7086"/>
                    </a:lnTo>
                    <a:lnTo>
                      <a:pt x="781" y="7086"/>
                    </a:lnTo>
                    <a:lnTo>
                      <a:pt x="800" y="7105"/>
                    </a:lnTo>
                    <a:lnTo>
                      <a:pt x="838" y="7086"/>
                    </a:lnTo>
                    <a:lnTo>
                      <a:pt x="838" y="7105"/>
                    </a:lnTo>
                    <a:lnTo>
                      <a:pt x="857" y="7105"/>
                    </a:lnTo>
                    <a:lnTo>
                      <a:pt x="857" y="7124"/>
                    </a:lnTo>
                    <a:lnTo>
                      <a:pt x="876" y="7143"/>
                    </a:lnTo>
                    <a:lnTo>
                      <a:pt x="895" y="7162"/>
                    </a:lnTo>
                    <a:lnTo>
                      <a:pt x="895" y="7181"/>
                    </a:lnTo>
                    <a:lnTo>
                      <a:pt x="914" y="7219"/>
                    </a:lnTo>
                    <a:lnTo>
                      <a:pt x="914" y="7257"/>
                    </a:lnTo>
                    <a:lnTo>
                      <a:pt x="914" y="7276"/>
                    </a:lnTo>
                    <a:lnTo>
                      <a:pt x="914" y="7295"/>
                    </a:lnTo>
                    <a:lnTo>
                      <a:pt x="933" y="7295"/>
                    </a:lnTo>
                    <a:lnTo>
                      <a:pt x="933" y="7276"/>
                    </a:lnTo>
                    <a:lnTo>
                      <a:pt x="952" y="7276"/>
                    </a:lnTo>
                    <a:lnTo>
                      <a:pt x="972" y="7276"/>
                    </a:lnTo>
                    <a:lnTo>
                      <a:pt x="991" y="7276"/>
                    </a:lnTo>
                    <a:lnTo>
                      <a:pt x="1028" y="7257"/>
                    </a:lnTo>
                    <a:lnTo>
                      <a:pt x="1048" y="7238"/>
                    </a:lnTo>
                    <a:lnTo>
                      <a:pt x="1067" y="7238"/>
                    </a:lnTo>
                    <a:lnTo>
                      <a:pt x="1105" y="7238"/>
                    </a:lnTo>
                    <a:lnTo>
                      <a:pt x="1105" y="7219"/>
                    </a:lnTo>
                    <a:lnTo>
                      <a:pt x="1105" y="7200"/>
                    </a:lnTo>
                    <a:lnTo>
                      <a:pt x="1124" y="7181"/>
                    </a:lnTo>
                    <a:lnTo>
                      <a:pt x="1143" y="7181"/>
                    </a:lnTo>
                    <a:lnTo>
                      <a:pt x="1162" y="7181"/>
                    </a:lnTo>
                    <a:lnTo>
                      <a:pt x="1181" y="7181"/>
                    </a:lnTo>
                    <a:lnTo>
                      <a:pt x="1181" y="7200"/>
                    </a:lnTo>
                    <a:lnTo>
                      <a:pt x="1200" y="7200"/>
                    </a:lnTo>
                    <a:lnTo>
                      <a:pt x="1219" y="7200"/>
                    </a:lnTo>
                    <a:lnTo>
                      <a:pt x="1219" y="7181"/>
                    </a:lnTo>
                    <a:lnTo>
                      <a:pt x="1219" y="7162"/>
                    </a:lnTo>
                    <a:lnTo>
                      <a:pt x="1238" y="7143"/>
                    </a:lnTo>
                    <a:lnTo>
                      <a:pt x="1257" y="7143"/>
                    </a:lnTo>
                    <a:lnTo>
                      <a:pt x="1276" y="7124"/>
                    </a:lnTo>
                    <a:lnTo>
                      <a:pt x="1295" y="7124"/>
                    </a:lnTo>
                    <a:lnTo>
                      <a:pt x="1295" y="7105"/>
                    </a:lnTo>
                    <a:lnTo>
                      <a:pt x="1314" y="7105"/>
                    </a:lnTo>
                    <a:lnTo>
                      <a:pt x="1333" y="7086"/>
                    </a:lnTo>
                    <a:lnTo>
                      <a:pt x="1353" y="7067"/>
                    </a:lnTo>
                    <a:lnTo>
                      <a:pt x="1353" y="7047"/>
                    </a:lnTo>
                    <a:lnTo>
                      <a:pt x="1353" y="7028"/>
                    </a:lnTo>
                    <a:lnTo>
                      <a:pt x="1333" y="7010"/>
                    </a:lnTo>
                    <a:lnTo>
                      <a:pt x="1333" y="6991"/>
                    </a:lnTo>
                    <a:lnTo>
                      <a:pt x="1353" y="6991"/>
                    </a:lnTo>
                    <a:lnTo>
                      <a:pt x="1353" y="6971"/>
                    </a:lnTo>
                    <a:lnTo>
                      <a:pt x="1372" y="6971"/>
                    </a:lnTo>
                    <a:lnTo>
                      <a:pt x="1390" y="6971"/>
                    </a:lnTo>
                    <a:lnTo>
                      <a:pt x="1429" y="6971"/>
                    </a:lnTo>
                    <a:lnTo>
                      <a:pt x="1429" y="6991"/>
                    </a:lnTo>
                    <a:lnTo>
                      <a:pt x="1448" y="6991"/>
                    </a:lnTo>
                    <a:lnTo>
                      <a:pt x="1467" y="7010"/>
                    </a:lnTo>
                    <a:lnTo>
                      <a:pt x="1485" y="6991"/>
                    </a:lnTo>
                    <a:lnTo>
                      <a:pt x="1505" y="6991"/>
                    </a:lnTo>
                    <a:lnTo>
                      <a:pt x="1505" y="6971"/>
                    </a:lnTo>
                    <a:lnTo>
                      <a:pt x="1505" y="6952"/>
                    </a:lnTo>
                    <a:lnTo>
                      <a:pt x="1524" y="6952"/>
                    </a:lnTo>
                    <a:lnTo>
                      <a:pt x="1543" y="6933"/>
                    </a:lnTo>
                    <a:lnTo>
                      <a:pt x="1562" y="6952"/>
                    </a:lnTo>
                    <a:lnTo>
                      <a:pt x="1562" y="6991"/>
                    </a:lnTo>
                    <a:lnTo>
                      <a:pt x="1543" y="6991"/>
                    </a:lnTo>
                    <a:lnTo>
                      <a:pt x="1543" y="7010"/>
                    </a:lnTo>
                    <a:lnTo>
                      <a:pt x="1524" y="7028"/>
                    </a:lnTo>
                    <a:lnTo>
                      <a:pt x="1524" y="7047"/>
                    </a:lnTo>
                    <a:lnTo>
                      <a:pt x="1505" y="7047"/>
                    </a:lnTo>
                    <a:lnTo>
                      <a:pt x="1505" y="7067"/>
                    </a:lnTo>
                    <a:lnTo>
                      <a:pt x="1524" y="7086"/>
                    </a:lnTo>
                    <a:lnTo>
                      <a:pt x="1524" y="7105"/>
                    </a:lnTo>
                    <a:lnTo>
                      <a:pt x="1543" y="7105"/>
                    </a:lnTo>
                    <a:lnTo>
                      <a:pt x="1562" y="7067"/>
                    </a:lnTo>
                    <a:lnTo>
                      <a:pt x="1581" y="7067"/>
                    </a:lnTo>
                    <a:lnTo>
                      <a:pt x="1600" y="7067"/>
                    </a:lnTo>
                    <a:lnTo>
                      <a:pt x="1619" y="7067"/>
                    </a:lnTo>
                    <a:lnTo>
                      <a:pt x="1638" y="7067"/>
                    </a:lnTo>
                    <a:lnTo>
                      <a:pt x="1676" y="7047"/>
                    </a:lnTo>
                    <a:lnTo>
                      <a:pt x="1734" y="7086"/>
                    </a:lnTo>
                    <a:lnTo>
                      <a:pt x="1752" y="7124"/>
                    </a:lnTo>
                    <a:lnTo>
                      <a:pt x="1752" y="7143"/>
                    </a:lnTo>
                    <a:lnTo>
                      <a:pt x="1752" y="7162"/>
                    </a:lnTo>
                    <a:lnTo>
                      <a:pt x="1752" y="7181"/>
                    </a:lnTo>
                    <a:lnTo>
                      <a:pt x="1734" y="7200"/>
                    </a:lnTo>
                    <a:lnTo>
                      <a:pt x="1734" y="7219"/>
                    </a:lnTo>
                    <a:lnTo>
                      <a:pt x="1752" y="7238"/>
                    </a:lnTo>
                    <a:lnTo>
                      <a:pt x="1752" y="7257"/>
                    </a:lnTo>
                    <a:lnTo>
                      <a:pt x="1771" y="7276"/>
                    </a:lnTo>
                    <a:lnTo>
                      <a:pt x="1752" y="7295"/>
                    </a:lnTo>
                    <a:lnTo>
                      <a:pt x="1734" y="7295"/>
                    </a:lnTo>
                    <a:lnTo>
                      <a:pt x="1714" y="7295"/>
                    </a:lnTo>
                    <a:lnTo>
                      <a:pt x="1695" y="7295"/>
                    </a:lnTo>
                    <a:lnTo>
                      <a:pt x="1695" y="7314"/>
                    </a:lnTo>
                    <a:lnTo>
                      <a:pt x="1714" y="7314"/>
                    </a:lnTo>
                    <a:lnTo>
                      <a:pt x="1714" y="7333"/>
                    </a:lnTo>
                    <a:lnTo>
                      <a:pt x="1714" y="7352"/>
                    </a:lnTo>
                    <a:lnTo>
                      <a:pt x="1734" y="7352"/>
                    </a:lnTo>
                    <a:lnTo>
                      <a:pt x="1752" y="7333"/>
                    </a:lnTo>
                    <a:lnTo>
                      <a:pt x="1771" y="7333"/>
                    </a:lnTo>
                    <a:lnTo>
                      <a:pt x="1790" y="7333"/>
                    </a:lnTo>
                    <a:lnTo>
                      <a:pt x="1790" y="7352"/>
                    </a:lnTo>
                    <a:lnTo>
                      <a:pt x="1848" y="7391"/>
                    </a:lnTo>
                    <a:lnTo>
                      <a:pt x="1848" y="7409"/>
                    </a:lnTo>
                    <a:lnTo>
                      <a:pt x="1866" y="7409"/>
                    </a:lnTo>
                    <a:lnTo>
                      <a:pt x="1886" y="7428"/>
                    </a:lnTo>
                    <a:lnTo>
                      <a:pt x="1905" y="7428"/>
                    </a:lnTo>
                    <a:lnTo>
                      <a:pt x="1924" y="7428"/>
                    </a:lnTo>
                    <a:lnTo>
                      <a:pt x="1962" y="7428"/>
                    </a:lnTo>
                    <a:lnTo>
                      <a:pt x="1981" y="7428"/>
                    </a:lnTo>
                    <a:lnTo>
                      <a:pt x="2000" y="7428"/>
                    </a:lnTo>
                    <a:lnTo>
                      <a:pt x="2000" y="7409"/>
                    </a:lnTo>
                    <a:lnTo>
                      <a:pt x="2019" y="7409"/>
                    </a:lnTo>
                    <a:lnTo>
                      <a:pt x="2019" y="7428"/>
                    </a:lnTo>
                    <a:lnTo>
                      <a:pt x="2038" y="7428"/>
                    </a:lnTo>
                    <a:lnTo>
                      <a:pt x="2057" y="7428"/>
                    </a:lnTo>
                    <a:lnTo>
                      <a:pt x="2076" y="7428"/>
                    </a:lnTo>
                    <a:lnTo>
                      <a:pt x="2095" y="7428"/>
                    </a:lnTo>
                    <a:lnTo>
                      <a:pt x="2115" y="7428"/>
                    </a:lnTo>
                    <a:lnTo>
                      <a:pt x="2115" y="7448"/>
                    </a:lnTo>
                    <a:lnTo>
                      <a:pt x="2095" y="7448"/>
                    </a:lnTo>
                    <a:lnTo>
                      <a:pt x="2095" y="7486"/>
                    </a:lnTo>
                    <a:lnTo>
                      <a:pt x="2095" y="7505"/>
                    </a:lnTo>
                    <a:lnTo>
                      <a:pt x="2095" y="7543"/>
                    </a:lnTo>
                    <a:lnTo>
                      <a:pt x="2095" y="7562"/>
                    </a:lnTo>
                    <a:lnTo>
                      <a:pt x="2095" y="7581"/>
                    </a:lnTo>
                    <a:lnTo>
                      <a:pt x="2095" y="7600"/>
                    </a:lnTo>
                    <a:lnTo>
                      <a:pt x="2095" y="7657"/>
                    </a:lnTo>
                    <a:lnTo>
                      <a:pt x="2095" y="7676"/>
                    </a:lnTo>
                    <a:lnTo>
                      <a:pt x="2076" y="7676"/>
                    </a:lnTo>
                    <a:lnTo>
                      <a:pt x="2076" y="7695"/>
                    </a:lnTo>
                    <a:lnTo>
                      <a:pt x="2076" y="7714"/>
                    </a:lnTo>
                    <a:lnTo>
                      <a:pt x="2095" y="7733"/>
                    </a:lnTo>
                    <a:lnTo>
                      <a:pt x="2115" y="7753"/>
                    </a:lnTo>
                    <a:lnTo>
                      <a:pt x="2115" y="7771"/>
                    </a:lnTo>
                    <a:lnTo>
                      <a:pt x="2115" y="7790"/>
                    </a:lnTo>
                    <a:lnTo>
                      <a:pt x="2133" y="7790"/>
                    </a:lnTo>
                    <a:lnTo>
                      <a:pt x="2152" y="7771"/>
                    </a:lnTo>
                    <a:lnTo>
                      <a:pt x="2171" y="7771"/>
                    </a:lnTo>
                    <a:lnTo>
                      <a:pt x="2171" y="7790"/>
                    </a:lnTo>
                    <a:lnTo>
                      <a:pt x="2191" y="7790"/>
                    </a:lnTo>
                    <a:lnTo>
                      <a:pt x="2210" y="7790"/>
                    </a:lnTo>
                    <a:lnTo>
                      <a:pt x="2229" y="7790"/>
                    </a:lnTo>
                    <a:lnTo>
                      <a:pt x="2267" y="7828"/>
                    </a:lnTo>
                    <a:lnTo>
                      <a:pt x="2286" y="7828"/>
                    </a:lnTo>
                    <a:lnTo>
                      <a:pt x="2286" y="7848"/>
                    </a:lnTo>
                    <a:lnTo>
                      <a:pt x="2305" y="7848"/>
                    </a:lnTo>
                    <a:lnTo>
                      <a:pt x="2305" y="7828"/>
                    </a:lnTo>
                    <a:lnTo>
                      <a:pt x="2324" y="7828"/>
                    </a:lnTo>
                    <a:lnTo>
                      <a:pt x="2343" y="7809"/>
                    </a:lnTo>
                    <a:lnTo>
                      <a:pt x="2343" y="7828"/>
                    </a:lnTo>
                    <a:lnTo>
                      <a:pt x="2362" y="7848"/>
                    </a:lnTo>
                    <a:lnTo>
                      <a:pt x="2362" y="7867"/>
                    </a:lnTo>
                    <a:lnTo>
                      <a:pt x="2343" y="7885"/>
                    </a:lnTo>
                    <a:lnTo>
                      <a:pt x="2343" y="7905"/>
                    </a:lnTo>
                    <a:lnTo>
                      <a:pt x="2343" y="7924"/>
                    </a:lnTo>
                    <a:lnTo>
                      <a:pt x="2343" y="7943"/>
                    </a:lnTo>
                    <a:lnTo>
                      <a:pt x="2343" y="7962"/>
                    </a:lnTo>
                    <a:lnTo>
                      <a:pt x="2343" y="7981"/>
                    </a:lnTo>
                    <a:lnTo>
                      <a:pt x="2324" y="7981"/>
                    </a:lnTo>
                    <a:lnTo>
                      <a:pt x="2305" y="8019"/>
                    </a:lnTo>
                    <a:lnTo>
                      <a:pt x="2286" y="8038"/>
                    </a:lnTo>
                    <a:lnTo>
                      <a:pt x="2286" y="8076"/>
                    </a:lnTo>
                    <a:lnTo>
                      <a:pt x="2286" y="8095"/>
                    </a:lnTo>
                    <a:lnTo>
                      <a:pt x="2267" y="8114"/>
                    </a:lnTo>
                    <a:lnTo>
                      <a:pt x="2267" y="8134"/>
                    </a:lnTo>
                    <a:lnTo>
                      <a:pt x="2247" y="8134"/>
                    </a:lnTo>
                    <a:lnTo>
                      <a:pt x="2229" y="8134"/>
                    </a:lnTo>
                    <a:lnTo>
                      <a:pt x="2229" y="8152"/>
                    </a:lnTo>
                    <a:lnTo>
                      <a:pt x="2229" y="8171"/>
                    </a:lnTo>
                    <a:lnTo>
                      <a:pt x="2210" y="8190"/>
                    </a:lnTo>
                    <a:lnTo>
                      <a:pt x="2210" y="8210"/>
                    </a:lnTo>
                    <a:lnTo>
                      <a:pt x="2191" y="8229"/>
                    </a:lnTo>
                    <a:lnTo>
                      <a:pt x="2152" y="8266"/>
                    </a:lnTo>
                    <a:lnTo>
                      <a:pt x="2152" y="8286"/>
                    </a:lnTo>
                    <a:lnTo>
                      <a:pt x="2152" y="8305"/>
                    </a:lnTo>
                    <a:lnTo>
                      <a:pt x="2171" y="8305"/>
                    </a:lnTo>
                    <a:lnTo>
                      <a:pt x="2191" y="8305"/>
                    </a:lnTo>
                    <a:lnTo>
                      <a:pt x="2210" y="8324"/>
                    </a:lnTo>
                    <a:lnTo>
                      <a:pt x="2229" y="8343"/>
                    </a:lnTo>
                    <a:lnTo>
                      <a:pt x="2229" y="8362"/>
                    </a:lnTo>
                    <a:lnTo>
                      <a:pt x="2229" y="8381"/>
                    </a:lnTo>
                    <a:lnTo>
                      <a:pt x="2210" y="8381"/>
                    </a:lnTo>
                    <a:lnTo>
                      <a:pt x="2191" y="8381"/>
                    </a:lnTo>
                    <a:lnTo>
                      <a:pt x="2115" y="8324"/>
                    </a:lnTo>
                    <a:lnTo>
                      <a:pt x="2095" y="8324"/>
                    </a:lnTo>
                    <a:lnTo>
                      <a:pt x="2095" y="8305"/>
                    </a:lnTo>
                    <a:lnTo>
                      <a:pt x="2076" y="8324"/>
                    </a:lnTo>
                    <a:lnTo>
                      <a:pt x="2057" y="8324"/>
                    </a:lnTo>
                    <a:lnTo>
                      <a:pt x="2057" y="8343"/>
                    </a:lnTo>
                    <a:lnTo>
                      <a:pt x="2057" y="8362"/>
                    </a:lnTo>
                    <a:lnTo>
                      <a:pt x="2057" y="8381"/>
                    </a:lnTo>
                    <a:lnTo>
                      <a:pt x="2038" y="8381"/>
                    </a:lnTo>
                    <a:lnTo>
                      <a:pt x="2038" y="8400"/>
                    </a:lnTo>
                    <a:lnTo>
                      <a:pt x="2019" y="8400"/>
                    </a:lnTo>
                    <a:lnTo>
                      <a:pt x="2000" y="8400"/>
                    </a:lnTo>
                    <a:lnTo>
                      <a:pt x="2000" y="8419"/>
                    </a:lnTo>
                    <a:lnTo>
                      <a:pt x="1981" y="8419"/>
                    </a:lnTo>
                    <a:lnTo>
                      <a:pt x="1981" y="8400"/>
                    </a:lnTo>
                    <a:lnTo>
                      <a:pt x="1962" y="8400"/>
                    </a:lnTo>
                    <a:lnTo>
                      <a:pt x="1943" y="8400"/>
                    </a:lnTo>
                    <a:lnTo>
                      <a:pt x="1943" y="8419"/>
                    </a:lnTo>
                    <a:lnTo>
                      <a:pt x="1943" y="8438"/>
                    </a:lnTo>
                    <a:lnTo>
                      <a:pt x="1943" y="8457"/>
                    </a:lnTo>
                    <a:lnTo>
                      <a:pt x="1943" y="8476"/>
                    </a:lnTo>
                    <a:lnTo>
                      <a:pt x="1943" y="8495"/>
                    </a:lnTo>
                    <a:lnTo>
                      <a:pt x="1924" y="8515"/>
                    </a:lnTo>
                    <a:lnTo>
                      <a:pt x="1981" y="8610"/>
                    </a:lnTo>
                    <a:lnTo>
                      <a:pt x="2019" y="8629"/>
                    </a:lnTo>
                    <a:lnTo>
                      <a:pt x="2076" y="8667"/>
                    </a:lnTo>
                    <a:lnTo>
                      <a:pt x="2115" y="8686"/>
                    </a:lnTo>
                    <a:lnTo>
                      <a:pt x="2133" y="8686"/>
                    </a:lnTo>
                    <a:lnTo>
                      <a:pt x="2171" y="8686"/>
                    </a:lnTo>
                    <a:lnTo>
                      <a:pt x="2191" y="8686"/>
                    </a:lnTo>
                    <a:lnTo>
                      <a:pt x="2210" y="8667"/>
                    </a:lnTo>
                    <a:lnTo>
                      <a:pt x="2247" y="8610"/>
                    </a:lnTo>
                    <a:lnTo>
                      <a:pt x="2267" y="8591"/>
                    </a:lnTo>
                    <a:lnTo>
                      <a:pt x="2267" y="8571"/>
                    </a:lnTo>
                    <a:lnTo>
                      <a:pt x="2267" y="8552"/>
                    </a:lnTo>
                    <a:lnTo>
                      <a:pt x="2267" y="8533"/>
                    </a:lnTo>
                    <a:lnTo>
                      <a:pt x="2286" y="8533"/>
                    </a:lnTo>
                    <a:lnTo>
                      <a:pt x="2286" y="8552"/>
                    </a:lnTo>
                    <a:lnTo>
                      <a:pt x="2305" y="8552"/>
                    </a:lnTo>
                    <a:lnTo>
                      <a:pt x="2362" y="8515"/>
                    </a:lnTo>
                    <a:lnTo>
                      <a:pt x="2381" y="8495"/>
                    </a:lnTo>
                    <a:lnTo>
                      <a:pt x="2400" y="8400"/>
                    </a:lnTo>
                    <a:lnTo>
                      <a:pt x="2438" y="8324"/>
                    </a:lnTo>
                    <a:lnTo>
                      <a:pt x="2438" y="8286"/>
                    </a:lnTo>
                    <a:lnTo>
                      <a:pt x="2438" y="8248"/>
                    </a:lnTo>
                    <a:lnTo>
                      <a:pt x="2457" y="8229"/>
                    </a:lnTo>
                    <a:lnTo>
                      <a:pt x="2457" y="8210"/>
                    </a:lnTo>
                    <a:lnTo>
                      <a:pt x="2457" y="8190"/>
                    </a:lnTo>
                    <a:lnTo>
                      <a:pt x="2476" y="8190"/>
                    </a:lnTo>
                    <a:lnTo>
                      <a:pt x="2496" y="8190"/>
                    </a:lnTo>
                    <a:lnTo>
                      <a:pt x="2514" y="8171"/>
                    </a:lnTo>
                    <a:lnTo>
                      <a:pt x="2533" y="8171"/>
                    </a:lnTo>
                    <a:lnTo>
                      <a:pt x="2533" y="8152"/>
                    </a:lnTo>
                    <a:lnTo>
                      <a:pt x="2552" y="8134"/>
                    </a:lnTo>
                    <a:lnTo>
                      <a:pt x="2572" y="8134"/>
                    </a:lnTo>
                    <a:lnTo>
                      <a:pt x="2628" y="8114"/>
                    </a:lnTo>
                    <a:lnTo>
                      <a:pt x="2648" y="8114"/>
                    </a:lnTo>
                    <a:lnTo>
                      <a:pt x="2667" y="8114"/>
                    </a:lnTo>
                    <a:lnTo>
                      <a:pt x="2724" y="8095"/>
                    </a:lnTo>
                    <a:lnTo>
                      <a:pt x="2743" y="8114"/>
                    </a:lnTo>
                    <a:lnTo>
                      <a:pt x="2743" y="8134"/>
                    </a:lnTo>
                    <a:lnTo>
                      <a:pt x="2762" y="8152"/>
                    </a:lnTo>
                    <a:lnTo>
                      <a:pt x="2781" y="8152"/>
                    </a:lnTo>
                    <a:lnTo>
                      <a:pt x="2800" y="8152"/>
                    </a:lnTo>
                    <a:lnTo>
                      <a:pt x="2800" y="8134"/>
                    </a:lnTo>
                    <a:lnTo>
                      <a:pt x="2819" y="8114"/>
                    </a:lnTo>
                    <a:lnTo>
                      <a:pt x="2819" y="8095"/>
                    </a:lnTo>
                    <a:lnTo>
                      <a:pt x="2819" y="8076"/>
                    </a:lnTo>
                    <a:lnTo>
                      <a:pt x="2838" y="8076"/>
                    </a:lnTo>
                    <a:lnTo>
                      <a:pt x="2857" y="8076"/>
                    </a:lnTo>
                    <a:lnTo>
                      <a:pt x="2895" y="8095"/>
                    </a:lnTo>
                    <a:lnTo>
                      <a:pt x="2914" y="8095"/>
                    </a:lnTo>
                    <a:lnTo>
                      <a:pt x="2914" y="8114"/>
                    </a:lnTo>
                    <a:lnTo>
                      <a:pt x="2914" y="8134"/>
                    </a:lnTo>
                    <a:lnTo>
                      <a:pt x="2933" y="8134"/>
                    </a:lnTo>
                    <a:lnTo>
                      <a:pt x="2972" y="8134"/>
                    </a:lnTo>
                    <a:lnTo>
                      <a:pt x="2972" y="8152"/>
                    </a:lnTo>
                    <a:lnTo>
                      <a:pt x="2990" y="8152"/>
                    </a:lnTo>
                    <a:lnTo>
                      <a:pt x="3009" y="8152"/>
                    </a:lnTo>
                    <a:lnTo>
                      <a:pt x="3029" y="8152"/>
                    </a:lnTo>
                    <a:lnTo>
                      <a:pt x="3048" y="8152"/>
                    </a:lnTo>
                    <a:lnTo>
                      <a:pt x="3105" y="8152"/>
                    </a:lnTo>
                    <a:lnTo>
                      <a:pt x="3124" y="8134"/>
                    </a:lnTo>
                    <a:lnTo>
                      <a:pt x="3143" y="8134"/>
                    </a:lnTo>
                    <a:lnTo>
                      <a:pt x="3162" y="8095"/>
                    </a:lnTo>
                    <a:lnTo>
                      <a:pt x="3219" y="8019"/>
                    </a:lnTo>
                    <a:lnTo>
                      <a:pt x="3238" y="8000"/>
                    </a:lnTo>
                    <a:lnTo>
                      <a:pt x="3257" y="8019"/>
                    </a:lnTo>
                    <a:lnTo>
                      <a:pt x="3276" y="8019"/>
                    </a:lnTo>
                    <a:lnTo>
                      <a:pt x="3276" y="8038"/>
                    </a:lnTo>
                    <a:lnTo>
                      <a:pt x="3295" y="8038"/>
                    </a:lnTo>
                    <a:lnTo>
                      <a:pt x="3314" y="8038"/>
                    </a:lnTo>
                    <a:lnTo>
                      <a:pt x="3334" y="8019"/>
                    </a:lnTo>
                    <a:lnTo>
                      <a:pt x="3353" y="7981"/>
                    </a:lnTo>
                    <a:lnTo>
                      <a:pt x="3371" y="7962"/>
                    </a:lnTo>
                    <a:lnTo>
                      <a:pt x="3390" y="7943"/>
                    </a:lnTo>
                    <a:lnTo>
                      <a:pt x="3410" y="7943"/>
                    </a:lnTo>
                    <a:lnTo>
                      <a:pt x="3448" y="7924"/>
                    </a:lnTo>
                    <a:lnTo>
                      <a:pt x="3448" y="7905"/>
                    </a:lnTo>
                    <a:lnTo>
                      <a:pt x="3448" y="7885"/>
                    </a:lnTo>
                    <a:lnTo>
                      <a:pt x="3448" y="7867"/>
                    </a:lnTo>
                    <a:lnTo>
                      <a:pt x="3448" y="7848"/>
                    </a:lnTo>
                    <a:lnTo>
                      <a:pt x="3467" y="7828"/>
                    </a:lnTo>
                    <a:lnTo>
                      <a:pt x="3467" y="7809"/>
                    </a:lnTo>
                    <a:lnTo>
                      <a:pt x="3467" y="7790"/>
                    </a:lnTo>
                    <a:lnTo>
                      <a:pt x="3467" y="7771"/>
                    </a:lnTo>
                    <a:lnTo>
                      <a:pt x="3486" y="7771"/>
                    </a:lnTo>
                    <a:lnTo>
                      <a:pt x="3505" y="7771"/>
                    </a:lnTo>
                    <a:lnTo>
                      <a:pt x="3543" y="7753"/>
                    </a:lnTo>
                    <a:lnTo>
                      <a:pt x="3562" y="7753"/>
                    </a:lnTo>
                    <a:lnTo>
                      <a:pt x="3581" y="7771"/>
                    </a:lnTo>
                    <a:lnTo>
                      <a:pt x="3600" y="7771"/>
                    </a:lnTo>
                    <a:lnTo>
                      <a:pt x="3619" y="7809"/>
                    </a:lnTo>
                    <a:lnTo>
                      <a:pt x="3619" y="7828"/>
                    </a:lnTo>
                    <a:lnTo>
                      <a:pt x="3638" y="7828"/>
                    </a:lnTo>
                    <a:lnTo>
                      <a:pt x="3657" y="7848"/>
                    </a:lnTo>
                    <a:lnTo>
                      <a:pt x="3676" y="7848"/>
                    </a:lnTo>
                    <a:lnTo>
                      <a:pt x="3752" y="7828"/>
                    </a:lnTo>
                    <a:lnTo>
                      <a:pt x="3771" y="7828"/>
                    </a:lnTo>
                    <a:lnTo>
                      <a:pt x="3791" y="7828"/>
                    </a:lnTo>
                    <a:lnTo>
                      <a:pt x="3791" y="7848"/>
                    </a:lnTo>
                    <a:lnTo>
                      <a:pt x="3791" y="7867"/>
                    </a:lnTo>
                    <a:lnTo>
                      <a:pt x="3791" y="7885"/>
                    </a:lnTo>
                    <a:lnTo>
                      <a:pt x="3791" y="7905"/>
                    </a:lnTo>
                    <a:lnTo>
                      <a:pt x="3829" y="7905"/>
                    </a:lnTo>
                    <a:lnTo>
                      <a:pt x="3847" y="7905"/>
                    </a:lnTo>
                    <a:lnTo>
                      <a:pt x="3867" y="7905"/>
                    </a:lnTo>
                    <a:lnTo>
                      <a:pt x="3886" y="7924"/>
                    </a:lnTo>
                    <a:lnTo>
                      <a:pt x="3905" y="7924"/>
                    </a:lnTo>
                    <a:lnTo>
                      <a:pt x="3905" y="7905"/>
                    </a:lnTo>
                    <a:lnTo>
                      <a:pt x="3924" y="7905"/>
                    </a:lnTo>
                    <a:lnTo>
                      <a:pt x="3924" y="7885"/>
                    </a:lnTo>
                    <a:lnTo>
                      <a:pt x="3905" y="7885"/>
                    </a:lnTo>
                    <a:lnTo>
                      <a:pt x="3905" y="7867"/>
                    </a:lnTo>
                    <a:lnTo>
                      <a:pt x="3886" y="7867"/>
                    </a:lnTo>
                    <a:lnTo>
                      <a:pt x="3867" y="7848"/>
                    </a:lnTo>
                    <a:lnTo>
                      <a:pt x="3867" y="7828"/>
                    </a:lnTo>
                    <a:lnTo>
                      <a:pt x="3886" y="7828"/>
                    </a:lnTo>
                    <a:lnTo>
                      <a:pt x="3886" y="7809"/>
                    </a:lnTo>
                    <a:lnTo>
                      <a:pt x="3905" y="7809"/>
                    </a:lnTo>
                    <a:lnTo>
                      <a:pt x="3905" y="7828"/>
                    </a:lnTo>
                    <a:lnTo>
                      <a:pt x="3924" y="7828"/>
                    </a:lnTo>
                    <a:lnTo>
                      <a:pt x="3943" y="7809"/>
                    </a:lnTo>
                    <a:lnTo>
                      <a:pt x="4019" y="7790"/>
                    </a:lnTo>
                    <a:lnTo>
                      <a:pt x="4133" y="7733"/>
                    </a:lnTo>
                    <a:lnTo>
                      <a:pt x="4133" y="7714"/>
                    </a:lnTo>
                    <a:lnTo>
                      <a:pt x="4133" y="7695"/>
                    </a:lnTo>
                    <a:lnTo>
                      <a:pt x="4133" y="7676"/>
                    </a:lnTo>
                    <a:lnTo>
                      <a:pt x="4133" y="7657"/>
                    </a:lnTo>
                    <a:lnTo>
                      <a:pt x="4152" y="7638"/>
                    </a:lnTo>
                    <a:lnTo>
                      <a:pt x="4172" y="7619"/>
                    </a:lnTo>
                    <a:lnTo>
                      <a:pt x="4191" y="7600"/>
                    </a:lnTo>
                    <a:lnTo>
                      <a:pt x="4210" y="7600"/>
                    </a:lnTo>
                    <a:lnTo>
                      <a:pt x="4248" y="7581"/>
                    </a:lnTo>
                    <a:lnTo>
                      <a:pt x="4248" y="7562"/>
                    </a:lnTo>
                    <a:lnTo>
                      <a:pt x="4248" y="7543"/>
                    </a:lnTo>
                    <a:lnTo>
                      <a:pt x="4228" y="7524"/>
                    </a:lnTo>
                    <a:lnTo>
                      <a:pt x="4228" y="7505"/>
                    </a:lnTo>
                    <a:lnTo>
                      <a:pt x="4248" y="7505"/>
                    </a:lnTo>
                    <a:lnTo>
                      <a:pt x="4267" y="7524"/>
                    </a:lnTo>
                    <a:lnTo>
                      <a:pt x="4286" y="7524"/>
                    </a:lnTo>
                    <a:lnTo>
                      <a:pt x="4324" y="7524"/>
                    </a:lnTo>
                    <a:lnTo>
                      <a:pt x="4324" y="7543"/>
                    </a:lnTo>
                    <a:lnTo>
                      <a:pt x="4324" y="7562"/>
                    </a:lnTo>
                    <a:lnTo>
                      <a:pt x="4324" y="7581"/>
                    </a:lnTo>
                    <a:lnTo>
                      <a:pt x="4305" y="7581"/>
                    </a:lnTo>
                    <a:lnTo>
                      <a:pt x="4305" y="7600"/>
                    </a:lnTo>
                    <a:lnTo>
                      <a:pt x="4324" y="7600"/>
                    </a:lnTo>
                    <a:lnTo>
                      <a:pt x="4362" y="7600"/>
                    </a:lnTo>
                    <a:lnTo>
                      <a:pt x="4381" y="7600"/>
                    </a:lnTo>
                    <a:lnTo>
                      <a:pt x="4438" y="7619"/>
                    </a:lnTo>
                    <a:lnTo>
                      <a:pt x="4477" y="7619"/>
                    </a:lnTo>
                    <a:lnTo>
                      <a:pt x="4514" y="7600"/>
                    </a:lnTo>
                    <a:lnTo>
                      <a:pt x="4514" y="7581"/>
                    </a:lnTo>
                    <a:lnTo>
                      <a:pt x="4495" y="7581"/>
                    </a:lnTo>
                    <a:lnTo>
                      <a:pt x="4477" y="7562"/>
                    </a:lnTo>
                    <a:lnTo>
                      <a:pt x="4419" y="7562"/>
                    </a:lnTo>
                    <a:lnTo>
                      <a:pt x="4381" y="7562"/>
                    </a:lnTo>
                    <a:lnTo>
                      <a:pt x="4362" y="7562"/>
                    </a:lnTo>
                    <a:lnTo>
                      <a:pt x="4343" y="7543"/>
                    </a:lnTo>
                    <a:lnTo>
                      <a:pt x="4324" y="7543"/>
                    </a:lnTo>
                    <a:lnTo>
                      <a:pt x="4324" y="7505"/>
                    </a:lnTo>
                    <a:lnTo>
                      <a:pt x="4267" y="7448"/>
                    </a:lnTo>
                    <a:lnTo>
                      <a:pt x="4267" y="7428"/>
                    </a:lnTo>
                    <a:lnTo>
                      <a:pt x="4248" y="7391"/>
                    </a:lnTo>
                    <a:lnTo>
                      <a:pt x="4286" y="7352"/>
                    </a:lnTo>
                    <a:lnTo>
                      <a:pt x="4305" y="7333"/>
                    </a:lnTo>
                    <a:lnTo>
                      <a:pt x="4305" y="7314"/>
                    </a:lnTo>
                    <a:lnTo>
                      <a:pt x="4305" y="7295"/>
                    </a:lnTo>
                    <a:lnTo>
                      <a:pt x="4324" y="7295"/>
                    </a:lnTo>
                    <a:lnTo>
                      <a:pt x="4324" y="7314"/>
                    </a:lnTo>
                    <a:lnTo>
                      <a:pt x="4343" y="7314"/>
                    </a:lnTo>
                    <a:lnTo>
                      <a:pt x="4343" y="7333"/>
                    </a:lnTo>
                    <a:lnTo>
                      <a:pt x="4343" y="7372"/>
                    </a:lnTo>
                    <a:lnTo>
                      <a:pt x="4343" y="7391"/>
                    </a:lnTo>
                    <a:lnTo>
                      <a:pt x="4362" y="7391"/>
                    </a:lnTo>
                    <a:lnTo>
                      <a:pt x="4362" y="7352"/>
                    </a:lnTo>
                    <a:lnTo>
                      <a:pt x="4362" y="7238"/>
                    </a:lnTo>
                    <a:lnTo>
                      <a:pt x="4381" y="7257"/>
                    </a:lnTo>
                    <a:lnTo>
                      <a:pt x="4419" y="7314"/>
                    </a:lnTo>
                    <a:lnTo>
                      <a:pt x="4438" y="7352"/>
                    </a:lnTo>
                    <a:lnTo>
                      <a:pt x="4495" y="7428"/>
                    </a:lnTo>
                    <a:lnTo>
                      <a:pt x="4533" y="7524"/>
                    </a:lnTo>
                    <a:lnTo>
                      <a:pt x="4553" y="7524"/>
                    </a:lnTo>
                    <a:lnTo>
                      <a:pt x="4553" y="7505"/>
                    </a:lnTo>
                    <a:lnTo>
                      <a:pt x="4514" y="7428"/>
                    </a:lnTo>
                    <a:lnTo>
                      <a:pt x="4495" y="7333"/>
                    </a:lnTo>
                    <a:lnTo>
                      <a:pt x="4477" y="7314"/>
                    </a:lnTo>
                    <a:lnTo>
                      <a:pt x="4477" y="7295"/>
                    </a:lnTo>
                    <a:lnTo>
                      <a:pt x="4477" y="7257"/>
                    </a:lnTo>
                    <a:lnTo>
                      <a:pt x="4495" y="7219"/>
                    </a:lnTo>
                    <a:lnTo>
                      <a:pt x="4495" y="7162"/>
                    </a:lnTo>
                    <a:lnTo>
                      <a:pt x="4495" y="7105"/>
                    </a:lnTo>
                    <a:lnTo>
                      <a:pt x="4400" y="6914"/>
                    </a:lnTo>
                    <a:lnTo>
                      <a:pt x="4381" y="6857"/>
                    </a:lnTo>
                    <a:lnTo>
                      <a:pt x="4343" y="6686"/>
                    </a:lnTo>
                    <a:lnTo>
                      <a:pt x="4343" y="6629"/>
                    </a:lnTo>
                    <a:lnTo>
                      <a:pt x="4362" y="6590"/>
                    </a:lnTo>
                    <a:lnTo>
                      <a:pt x="4343" y="6571"/>
                    </a:lnTo>
                    <a:lnTo>
                      <a:pt x="4324" y="6590"/>
                    </a:lnTo>
                    <a:lnTo>
                      <a:pt x="4305" y="6610"/>
                    </a:lnTo>
                    <a:lnTo>
                      <a:pt x="4286" y="6629"/>
                    </a:lnTo>
                    <a:lnTo>
                      <a:pt x="4248" y="6629"/>
                    </a:lnTo>
                    <a:lnTo>
                      <a:pt x="4248" y="6610"/>
                    </a:lnTo>
                    <a:lnTo>
                      <a:pt x="4248" y="6590"/>
                    </a:lnTo>
                    <a:lnTo>
                      <a:pt x="4267" y="6590"/>
                    </a:lnTo>
                    <a:lnTo>
                      <a:pt x="4286" y="6590"/>
                    </a:lnTo>
                    <a:lnTo>
                      <a:pt x="4305" y="6552"/>
                    </a:lnTo>
                    <a:lnTo>
                      <a:pt x="4343" y="6552"/>
                    </a:lnTo>
                    <a:lnTo>
                      <a:pt x="4362" y="6534"/>
                    </a:lnTo>
                    <a:lnTo>
                      <a:pt x="4381" y="6457"/>
                    </a:lnTo>
                    <a:lnTo>
                      <a:pt x="4419" y="6438"/>
                    </a:lnTo>
                    <a:lnTo>
                      <a:pt x="4419" y="6381"/>
                    </a:lnTo>
                    <a:lnTo>
                      <a:pt x="4419" y="6267"/>
                    </a:lnTo>
                    <a:lnTo>
                      <a:pt x="4419" y="6190"/>
                    </a:lnTo>
                    <a:lnTo>
                      <a:pt x="4438" y="6171"/>
                    </a:lnTo>
                    <a:lnTo>
                      <a:pt x="4438" y="6153"/>
                    </a:lnTo>
                    <a:lnTo>
                      <a:pt x="4438" y="6133"/>
                    </a:lnTo>
                    <a:lnTo>
                      <a:pt x="4419" y="6133"/>
                    </a:lnTo>
                    <a:lnTo>
                      <a:pt x="4381" y="6153"/>
                    </a:lnTo>
                    <a:lnTo>
                      <a:pt x="4362" y="6133"/>
                    </a:lnTo>
                    <a:lnTo>
                      <a:pt x="4400" y="6133"/>
                    </a:lnTo>
                    <a:lnTo>
                      <a:pt x="4400" y="6114"/>
                    </a:lnTo>
                    <a:lnTo>
                      <a:pt x="4419" y="6114"/>
                    </a:lnTo>
                    <a:lnTo>
                      <a:pt x="4419" y="6095"/>
                    </a:lnTo>
                    <a:lnTo>
                      <a:pt x="4400" y="6076"/>
                    </a:lnTo>
                    <a:lnTo>
                      <a:pt x="4400" y="6057"/>
                    </a:lnTo>
                    <a:lnTo>
                      <a:pt x="4381" y="6019"/>
                    </a:lnTo>
                    <a:lnTo>
                      <a:pt x="4381" y="6000"/>
                    </a:lnTo>
                    <a:lnTo>
                      <a:pt x="4343" y="5981"/>
                    </a:lnTo>
                    <a:lnTo>
                      <a:pt x="4343" y="5962"/>
                    </a:lnTo>
                    <a:lnTo>
                      <a:pt x="4324" y="5962"/>
                    </a:lnTo>
                    <a:lnTo>
                      <a:pt x="4324" y="5943"/>
                    </a:lnTo>
                    <a:lnTo>
                      <a:pt x="4324" y="5886"/>
                    </a:lnTo>
                    <a:lnTo>
                      <a:pt x="4286" y="5676"/>
                    </a:lnTo>
                    <a:lnTo>
                      <a:pt x="4286" y="5638"/>
                    </a:lnTo>
                    <a:lnTo>
                      <a:pt x="4267" y="5600"/>
                    </a:lnTo>
                    <a:lnTo>
                      <a:pt x="4248" y="5543"/>
                    </a:lnTo>
                    <a:lnTo>
                      <a:pt x="4248" y="5447"/>
                    </a:lnTo>
                    <a:lnTo>
                      <a:pt x="4286" y="5295"/>
                    </a:lnTo>
                    <a:lnTo>
                      <a:pt x="4305" y="5181"/>
                    </a:lnTo>
                    <a:lnTo>
                      <a:pt x="4305" y="5162"/>
                    </a:lnTo>
                    <a:lnTo>
                      <a:pt x="4343" y="5086"/>
                    </a:lnTo>
                    <a:lnTo>
                      <a:pt x="4343" y="5047"/>
                    </a:lnTo>
                    <a:lnTo>
                      <a:pt x="4362" y="5029"/>
                    </a:lnTo>
                    <a:lnTo>
                      <a:pt x="4400" y="4990"/>
                    </a:lnTo>
                    <a:lnTo>
                      <a:pt x="4419" y="4971"/>
                    </a:lnTo>
                    <a:lnTo>
                      <a:pt x="4438" y="4933"/>
                    </a:lnTo>
                    <a:lnTo>
                      <a:pt x="4457" y="4914"/>
                    </a:lnTo>
                    <a:lnTo>
                      <a:pt x="4438" y="4895"/>
                    </a:lnTo>
                    <a:lnTo>
                      <a:pt x="4438" y="4876"/>
                    </a:lnTo>
                    <a:lnTo>
                      <a:pt x="4457" y="4838"/>
                    </a:lnTo>
                    <a:lnTo>
                      <a:pt x="4457" y="4819"/>
                    </a:lnTo>
                    <a:lnTo>
                      <a:pt x="4514" y="4667"/>
                    </a:lnTo>
                    <a:lnTo>
                      <a:pt x="4553" y="4648"/>
                    </a:lnTo>
                    <a:lnTo>
                      <a:pt x="4648" y="4533"/>
                    </a:lnTo>
                    <a:lnTo>
                      <a:pt x="4686" y="4514"/>
                    </a:lnTo>
                    <a:lnTo>
                      <a:pt x="4743" y="4495"/>
                    </a:lnTo>
                    <a:lnTo>
                      <a:pt x="4762" y="4495"/>
                    </a:lnTo>
                    <a:lnTo>
                      <a:pt x="4781" y="4476"/>
                    </a:lnTo>
                    <a:lnTo>
                      <a:pt x="4781" y="4457"/>
                    </a:lnTo>
                    <a:lnTo>
                      <a:pt x="4800" y="4457"/>
                    </a:lnTo>
                    <a:lnTo>
                      <a:pt x="4819" y="4457"/>
                    </a:lnTo>
                    <a:lnTo>
                      <a:pt x="4858" y="4438"/>
                    </a:lnTo>
                    <a:lnTo>
                      <a:pt x="4876" y="4419"/>
                    </a:lnTo>
                    <a:lnTo>
                      <a:pt x="4895" y="4400"/>
                    </a:lnTo>
                    <a:lnTo>
                      <a:pt x="4914" y="4419"/>
                    </a:lnTo>
                    <a:lnTo>
                      <a:pt x="4934" y="4419"/>
                    </a:lnTo>
                    <a:lnTo>
                      <a:pt x="4953" y="4400"/>
                    </a:lnTo>
                    <a:lnTo>
                      <a:pt x="4971" y="4400"/>
                    </a:lnTo>
                    <a:lnTo>
                      <a:pt x="5029" y="4381"/>
                    </a:lnTo>
                    <a:lnTo>
                      <a:pt x="5048" y="4362"/>
                    </a:lnTo>
                    <a:lnTo>
                      <a:pt x="5067" y="4362"/>
                    </a:lnTo>
                    <a:lnTo>
                      <a:pt x="5067" y="4381"/>
                    </a:lnTo>
                    <a:lnTo>
                      <a:pt x="5124" y="4381"/>
                    </a:lnTo>
                    <a:lnTo>
                      <a:pt x="5162" y="4381"/>
                    </a:lnTo>
                    <a:lnTo>
                      <a:pt x="5181" y="4400"/>
                    </a:lnTo>
                    <a:lnTo>
                      <a:pt x="5219" y="4457"/>
                    </a:lnTo>
                    <a:lnTo>
                      <a:pt x="5219" y="4495"/>
                    </a:lnTo>
                    <a:lnTo>
                      <a:pt x="5219" y="4629"/>
                    </a:lnTo>
                    <a:lnTo>
                      <a:pt x="5238" y="4609"/>
                    </a:lnTo>
                    <a:lnTo>
                      <a:pt x="5238" y="4571"/>
                    </a:lnTo>
                    <a:lnTo>
                      <a:pt x="5276" y="4476"/>
                    </a:lnTo>
                    <a:lnTo>
                      <a:pt x="5334" y="4381"/>
                    </a:lnTo>
                    <a:lnTo>
                      <a:pt x="5334" y="4324"/>
                    </a:lnTo>
                    <a:lnTo>
                      <a:pt x="5334" y="4267"/>
                    </a:lnTo>
                    <a:lnTo>
                      <a:pt x="5315" y="4228"/>
                    </a:lnTo>
                    <a:lnTo>
                      <a:pt x="5334" y="4228"/>
                    </a:lnTo>
                    <a:lnTo>
                      <a:pt x="5334" y="4209"/>
                    </a:lnTo>
                    <a:lnTo>
                      <a:pt x="5352" y="4248"/>
                    </a:lnTo>
                    <a:lnTo>
                      <a:pt x="5352" y="4267"/>
                    </a:lnTo>
                    <a:lnTo>
                      <a:pt x="5352" y="4286"/>
                    </a:lnTo>
                    <a:lnTo>
                      <a:pt x="5334" y="4381"/>
                    </a:lnTo>
                    <a:lnTo>
                      <a:pt x="5334" y="4419"/>
                    </a:lnTo>
                    <a:lnTo>
                      <a:pt x="5352" y="4438"/>
                    </a:lnTo>
                    <a:lnTo>
                      <a:pt x="5371" y="4457"/>
                    </a:lnTo>
                    <a:lnTo>
                      <a:pt x="5391" y="4457"/>
                    </a:lnTo>
                    <a:lnTo>
                      <a:pt x="5391" y="4476"/>
                    </a:lnTo>
                    <a:lnTo>
                      <a:pt x="5429" y="4495"/>
                    </a:lnTo>
                    <a:lnTo>
                      <a:pt x="5448" y="4514"/>
                    </a:lnTo>
                    <a:lnTo>
                      <a:pt x="5467" y="4533"/>
                    </a:lnTo>
                    <a:lnTo>
                      <a:pt x="5486" y="4533"/>
                    </a:lnTo>
                    <a:lnTo>
                      <a:pt x="5486" y="4514"/>
                    </a:lnTo>
                    <a:lnTo>
                      <a:pt x="5486" y="4495"/>
                    </a:lnTo>
                    <a:lnTo>
                      <a:pt x="5467" y="4476"/>
                    </a:lnTo>
                    <a:lnTo>
                      <a:pt x="5467" y="4457"/>
                    </a:lnTo>
                    <a:lnTo>
                      <a:pt x="5467" y="4438"/>
                    </a:lnTo>
                    <a:lnTo>
                      <a:pt x="5505" y="4400"/>
                    </a:lnTo>
                    <a:lnTo>
                      <a:pt x="5524" y="4381"/>
                    </a:lnTo>
                    <a:lnTo>
                      <a:pt x="5581" y="4343"/>
                    </a:lnTo>
                    <a:lnTo>
                      <a:pt x="5638" y="4286"/>
                    </a:lnTo>
                    <a:lnTo>
                      <a:pt x="5657" y="4286"/>
                    </a:lnTo>
                    <a:lnTo>
                      <a:pt x="5657" y="4267"/>
                    </a:lnTo>
                    <a:lnTo>
                      <a:pt x="5657" y="4190"/>
                    </a:lnTo>
                    <a:lnTo>
                      <a:pt x="5676" y="4172"/>
                    </a:lnTo>
                    <a:lnTo>
                      <a:pt x="5696" y="4133"/>
                    </a:lnTo>
                    <a:lnTo>
                      <a:pt x="5715" y="4057"/>
                    </a:lnTo>
                    <a:lnTo>
                      <a:pt x="5752" y="3981"/>
                    </a:lnTo>
                    <a:lnTo>
                      <a:pt x="5752" y="3923"/>
                    </a:lnTo>
                    <a:lnTo>
                      <a:pt x="5791" y="3886"/>
                    </a:lnTo>
                    <a:lnTo>
                      <a:pt x="5791" y="3867"/>
                    </a:lnTo>
                    <a:lnTo>
                      <a:pt x="5791" y="3847"/>
                    </a:lnTo>
                    <a:lnTo>
                      <a:pt x="5791" y="3828"/>
                    </a:lnTo>
                    <a:lnTo>
                      <a:pt x="5791" y="3809"/>
                    </a:lnTo>
                    <a:lnTo>
                      <a:pt x="5791" y="3791"/>
                    </a:lnTo>
                    <a:lnTo>
                      <a:pt x="5867" y="3752"/>
                    </a:lnTo>
                    <a:lnTo>
                      <a:pt x="5886" y="3752"/>
                    </a:lnTo>
                    <a:lnTo>
                      <a:pt x="5905" y="3752"/>
                    </a:lnTo>
                    <a:lnTo>
                      <a:pt x="5924" y="3752"/>
                    </a:lnTo>
                    <a:lnTo>
                      <a:pt x="5943" y="3752"/>
                    </a:lnTo>
                    <a:lnTo>
                      <a:pt x="5962" y="3733"/>
                    </a:lnTo>
                    <a:lnTo>
                      <a:pt x="5981" y="3733"/>
                    </a:lnTo>
                    <a:lnTo>
                      <a:pt x="6000" y="3733"/>
                    </a:lnTo>
                    <a:lnTo>
                      <a:pt x="6000" y="3752"/>
                    </a:lnTo>
                    <a:lnTo>
                      <a:pt x="6019" y="3752"/>
                    </a:lnTo>
                    <a:lnTo>
                      <a:pt x="6000" y="3771"/>
                    </a:lnTo>
                    <a:lnTo>
                      <a:pt x="6000" y="3791"/>
                    </a:lnTo>
                    <a:lnTo>
                      <a:pt x="6077" y="3771"/>
                    </a:lnTo>
                    <a:lnTo>
                      <a:pt x="6095" y="3771"/>
                    </a:lnTo>
                    <a:lnTo>
                      <a:pt x="6153" y="3771"/>
                    </a:lnTo>
                    <a:lnTo>
                      <a:pt x="6172" y="3771"/>
                    </a:lnTo>
                    <a:lnTo>
                      <a:pt x="6153" y="3752"/>
                    </a:lnTo>
                    <a:lnTo>
                      <a:pt x="6172" y="3752"/>
                    </a:lnTo>
                    <a:lnTo>
                      <a:pt x="6191" y="3752"/>
                    </a:lnTo>
                    <a:lnTo>
                      <a:pt x="6191" y="3771"/>
                    </a:lnTo>
                    <a:lnTo>
                      <a:pt x="6191" y="3791"/>
                    </a:lnTo>
                    <a:lnTo>
                      <a:pt x="6209" y="3791"/>
                    </a:lnTo>
                    <a:lnTo>
                      <a:pt x="6267" y="3791"/>
                    </a:lnTo>
                    <a:lnTo>
                      <a:pt x="6286" y="3791"/>
                    </a:lnTo>
                    <a:lnTo>
                      <a:pt x="6305" y="3791"/>
                    </a:lnTo>
                    <a:lnTo>
                      <a:pt x="6324" y="3809"/>
                    </a:lnTo>
                    <a:lnTo>
                      <a:pt x="6362" y="3828"/>
                    </a:lnTo>
                    <a:lnTo>
                      <a:pt x="6381" y="3828"/>
                    </a:lnTo>
                    <a:lnTo>
                      <a:pt x="6438" y="3809"/>
                    </a:lnTo>
                    <a:lnTo>
                      <a:pt x="6458" y="3791"/>
                    </a:lnTo>
                    <a:lnTo>
                      <a:pt x="6572" y="3752"/>
                    </a:lnTo>
                    <a:lnTo>
                      <a:pt x="6590" y="3733"/>
                    </a:lnTo>
                    <a:lnTo>
                      <a:pt x="6610" y="3733"/>
                    </a:lnTo>
                    <a:lnTo>
                      <a:pt x="6667" y="3733"/>
                    </a:lnTo>
                    <a:lnTo>
                      <a:pt x="6686" y="3714"/>
                    </a:lnTo>
                    <a:lnTo>
                      <a:pt x="6686" y="3695"/>
                    </a:lnTo>
                    <a:lnTo>
                      <a:pt x="6705" y="3695"/>
                    </a:lnTo>
                    <a:lnTo>
                      <a:pt x="6724" y="3695"/>
                    </a:lnTo>
                    <a:lnTo>
                      <a:pt x="6743" y="3695"/>
                    </a:lnTo>
                    <a:lnTo>
                      <a:pt x="6762" y="3676"/>
                    </a:lnTo>
                    <a:lnTo>
                      <a:pt x="6781" y="3657"/>
                    </a:lnTo>
                    <a:lnTo>
                      <a:pt x="6800" y="3638"/>
                    </a:lnTo>
                    <a:lnTo>
                      <a:pt x="6839" y="3657"/>
                    </a:lnTo>
                    <a:lnTo>
                      <a:pt x="6857" y="3638"/>
                    </a:lnTo>
                    <a:lnTo>
                      <a:pt x="6895" y="3600"/>
                    </a:lnTo>
                    <a:lnTo>
                      <a:pt x="6971" y="3581"/>
                    </a:lnTo>
                    <a:lnTo>
                      <a:pt x="6991" y="3562"/>
                    </a:lnTo>
                    <a:lnTo>
                      <a:pt x="7010" y="3562"/>
                    </a:lnTo>
                    <a:lnTo>
                      <a:pt x="7067" y="3486"/>
                    </a:lnTo>
                    <a:lnTo>
                      <a:pt x="7143" y="3466"/>
                    </a:lnTo>
                    <a:lnTo>
                      <a:pt x="7124" y="3447"/>
                    </a:lnTo>
                    <a:lnTo>
                      <a:pt x="7105" y="3429"/>
                    </a:lnTo>
                    <a:lnTo>
                      <a:pt x="7105" y="3410"/>
                    </a:lnTo>
                    <a:lnTo>
                      <a:pt x="7124" y="3410"/>
                    </a:lnTo>
                    <a:lnTo>
                      <a:pt x="7124" y="3429"/>
                    </a:lnTo>
                    <a:lnTo>
                      <a:pt x="7143" y="3429"/>
                    </a:lnTo>
                    <a:lnTo>
                      <a:pt x="7143" y="3410"/>
                    </a:lnTo>
                    <a:lnTo>
                      <a:pt x="7181" y="3333"/>
                    </a:lnTo>
                    <a:lnTo>
                      <a:pt x="7181" y="3295"/>
                    </a:lnTo>
                    <a:lnTo>
                      <a:pt x="7200" y="3219"/>
                    </a:lnTo>
                    <a:lnTo>
                      <a:pt x="7220" y="3162"/>
                    </a:lnTo>
                    <a:lnTo>
                      <a:pt x="7220" y="3105"/>
                    </a:lnTo>
                    <a:lnTo>
                      <a:pt x="7220" y="3029"/>
                    </a:lnTo>
                    <a:lnTo>
                      <a:pt x="7200" y="2990"/>
                    </a:lnTo>
                    <a:lnTo>
                      <a:pt x="7181" y="2971"/>
                    </a:lnTo>
                    <a:lnTo>
                      <a:pt x="7200" y="3009"/>
                    </a:lnTo>
                    <a:lnTo>
                      <a:pt x="7200" y="3048"/>
                    </a:lnTo>
                    <a:lnTo>
                      <a:pt x="7200" y="3105"/>
                    </a:lnTo>
                    <a:lnTo>
                      <a:pt x="7200" y="3124"/>
                    </a:lnTo>
                    <a:lnTo>
                      <a:pt x="7162" y="3105"/>
                    </a:lnTo>
                    <a:lnTo>
                      <a:pt x="7143" y="3105"/>
                    </a:lnTo>
                    <a:lnTo>
                      <a:pt x="7124" y="3105"/>
                    </a:lnTo>
                    <a:lnTo>
                      <a:pt x="7086" y="3085"/>
                    </a:lnTo>
                    <a:lnTo>
                      <a:pt x="7067" y="3066"/>
                    </a:lnTo>
                    <a:lnTo>
                      <a:pt x="7067" y="3029"/>
                    </a:lnTo>
                    <a:lnTo>
                      <a:pt x="7067" y="3009"/>
                    </a:lnTo>
                    <a:lnTo>
                      <a:pt x="7124" y="2914"/>
                    </a:lnTo>
                    <a:lnTo>
                      <a:pt x="7124" y="2876"/>
                    </a:lnTo>
                    <a:lnTo>
                      <a:pt x="7143" y="2838"/>
                    </a:lnTo>
                    <a:lnTo>
                      <a:pt x="7181" y="2819"/>
                    </a:lnTo>
                    <a:lnTo>
                      <a:pt x="7220" y="2762"/>
                    </a:lnTo>
                    <a:lnTo>
                      <a:pt x="7238" y="2743"/>
                    </a:lnTo>
                    <a:lnTo>
                      <a:pt x="7276" y="2724"/>
                    </a:lnTo>
                    <a:lnTo>
                      <a:pt x="7296" y="2704"/>
                    </a:lnTo>
                    <a:lnTo>
                      <a:pt x="7315" y="2667"/>
                    </a:lnTo>
                    <a:lnTo>
                      <a:pt x="7352" y="2628"/>
                    </a:lnTo>
                    <a:lnTo>
                      <a:pt x="7657" y="2438"/>
                    </a:lnTo>
                    <a:lnTo>
                      <a:pt x="7714" y="2419"/>
                    </a:lnTo>
                    <a:lnTo>
                      <a:pt x="7753" y="2400"/>
                    </a:lnTo>
                    <a:lnTo>
                      <a:pt x="7810" y="2381"/>
                    </a:lnTo>
                    <a:lnTo>
                      <a:pt x="7829" y="2362"/>
                    </a:lnTo>
                    <a:lnTo>
                      <a:pt x="7848" y="2362"/>
                    </a:lnTo>
                    <a:lnTo>
                      <a:pt x="7867" y="2343"/>
                    </a:lnTo>
                    <a:lnTo>
                      <a:pt x="7886" y="2362"/>
                    </a:lnTo>
                    <a:lnTo>
                      <a:pt x="7943" y="2323"/>
                    </a:lnTo>
                    <a:lnTo>
                      <a:pt x="7962" y="2305"/>
                    </a:lnTo>
                    <a:lnTo>
                      <a:pt x="7981" y="2305"/>
                    </a:lnTo>
                    <a:lnTo>
                      <a:pt x="8000" y="2305"/>
                    </a:lnTo>
                    <a:lnTo>
                      <a:pt x="8019" y="2267"/>
                    </a:lnTo>
                    <a:lnTo>
                      <a:pt x="8038" y="2247"/>
                    </a:lnTo>
                    <a:lnTo>
                      <a:pt x="8095" y="2228"/>
                    </a:lnTo>
                    <a:lnTo>
                      <a:pt x="8134" y="2191"/>
                    </a:lnTo>
                    <a:lnTo>
                      <a:pt x="8248" y="2152"/>
                    </a:lnTo>
                    <a:lnTo>
                      <a:pt x="8267" y="2133"/>
                    </a:lnTo>
                    <a:lnTo>
                      <a:pt x="8286" y="2133"/>
                    </a:lnTo>
                    <a:lnTo>
                      <a:pt x="8305" y="2114"/>
                    </a:lnTo>
                    <a:lnTo>
                      <a:pt x="8324" y="2114"/>
                    </a:lnTo>
                    <a:lnTo>
                      <a:pt x="8324" y="2095"/>
                    </a:lnTo>
                    <a:lnTo>
                      <a:pt x="8286" y="2057"/>
                    </a:lnTo>
                    <a:lnTo>
                      <a:pt x="8343" y="2057"/>
                    </a:lnTo>
                    <a:lnTo>
                      <a:pt x="8362" y="2038"/>
                    </a:lnTo>
                    <a:lnTo>
                      <a:pt x="8400" y="2019"/>
                    </a:lnTo>
                    <a:lnTo>
                      <a:pt x="8400" y="2000"/>
                    </a:lnTo>
                    <a:lnTo>
                      <a:pt x="8362" y="1981"/>
                    </a:lnTo>
                    <a:lnTo>
                      <a:pt x="8343" y="1981"/>
                    </a:lnTo>
                    <a:lnTo>
                      <a:pt x="8324" y="1962"/>
                    </a:lnTo>
                    <a:lnTo>
                      <a:pt x="8343" y="1942"/>
                    </a:lnTo>
                    <a:lnTo>
                      <a:pt x="8362" y="1942"/>
                    </a:lnTo>
                    <a:lnTo>
                      <a:pt x="8381" y="1962"/>
                    </a:lnTo>
                    <a:lnTo>
                      <a:pt x="8381" y="1981"/>
                    </a:lnTo>
                    <a:lnTo>
                      <a:pt x="8400" y="1981"/>
                    </a:lnTo>
                    <a:lnTo>
                      <a:pt x="8419" y="1981"/>
                    </a:lnTo>
                    <a:lnTo>
                      <a:pt x="8419" y="1962"/>
                    </a:lnTo>
                    <a:lnTo>
                      <a:pt x="8439" y="1962"/>
                    </a:lnTo>
                    <a:lnTo>
                      <a:pt x="8457" y="1942"/>
                    </a:lnTo>
                    <a:lnTo>
                      <a:pt x="8534" y="1866"/>
                    </a:lnTo>
                    <a:lnTo>
                      <a:pt x="8553" y="1828"/>
                    </a:lnTo>
                    <a:lnTo>
                      <a:pt x="8571" y="1790"/>
                    </a:lnTo>
                    <a:lnTo>
                      <a:pt x="8571" y="1771"/>
                    </a:lnTo>
                    <a:lnTo>
                      <a:pt x="8610" y="1752"/>
                    </a:lnTo>
                    <a:lnTo>
                      <a:pt x="8610" y="1714"/>
                    </a:lnTo>
                    <a:lnTo>
                      <a:pt x="8591" y="1695"/>
                    </a:lnTo>
                    <a:lnTo>
                      <a:pt x="8591" y="1676"/>
                    </a:lnTo>
                    <a:lnTo>
                      <a:pt x="8610" y="1695"/>
                    </a:lnTo>
                    <a:lnTo>
                      <a:pt x="8629" y="1695"/>
                    </a:lnTo>
                    <a:lnTo>
                      <a:pt x="8648" y="1676"/>
                    </a:lnTo>
                    <a:lnTo>
                      <a:pt x="8686" y="1638"/>
                    </a:lnTo>
                    <a:lnTo>
                      <a:pt x="8705" y="1638"/>
                    </a:lnTo>
                    <a:lnTo>
                      <a:pt x="8705" y="1619"/>
                    </a:lnTo>
                    <a:lnTo>
                      <a:pt x="8743" y="1600"/>
                    </a:lnTo>
                    <a:lnTo>
                      <a:pt x="8762" y="1562"/>
                    </a:lnTo>
                    <a:lnTo>
                      <a:pt x="8762" y="1543"/>
                    </a:lnTo>
                    <a:lnTo>
                      <a:pt x="8800" y="1505"/>
                    </a:lnTo>
                    <a:lnTo>
                      <a:pt x="9010" y="1371"/>
                    </a:lnTo>
                    <a:lnTo>
                      <a:pt x="9391" y="1200"/>
                    </a:lnTo>
                    <a:lnTo>
                      <a:pt x="9448" y="1162"/>
                    </a:lnTo>
                    <a:lnTo>
                      <a:pt x="9467" y="1124"/>
                    </a:lnTo>
                    <a:lnTo>
                      <a:pt x="9467" y="1104"/>
                    </a:lnTo>
                    <a:lnTo>
                      <a:pt x="9467" y="1085"/>
                    </a:lnTo>
                    <a:lnTo>
                      <a:pt x="9486" y="1085"/>
                    </a:lnTo>
                    <a:lnTo>
                      <a:pt x="9486" y="1067"/>
                    </a:lnTo>
                    <a:lnTo>
                      <a:pt x="9505" y="1048"/>
                    </a:lnTo>
                    <a:lnTo>
                      <a:pt x="9524" y="1028"/>
                    </a:lnTo>
                    <a:lnTo>
                      <a:pt x="9543" y="1009"/>
                    </a:lnTo>
                    <a:lnTo>
                      <a:pt x="9600" y="971"/>
                    </a:lnTo>
                    <a:lnTo>
                      <a:pt x="9600" y="952"/>
                    </a:lnTo>
                    <a:lnTo>
                      <a:pt x="9677" y="895"/>
                    </a:lnTo>
                    <a:lnTo>
                      <a:pt x="9734" y="838"/>
                    </a:lnTo>
                    <a:lnTo>
                      <a:pt x="9753" y="819"/>
                    </a:lnTo>
                    <a:lnTo>
                      <a:pt x="9714" y="838"/>
                    </a:lnTo>
                    <a:lnTo>
                      <a:pt x="9677" y="876"/>
                    </a:lnTo>
                    <a:lnTo>
                      <a:pt x="9638" y="895"/>
                    </a:lnTo>
                    <a:lnTo>
                      <a:pt x="9619" y="895"/>
                    </a:lnTo>
                    <a:lnTo>
                      <a:pt x="9600" y="876"/>
                    </a:lnTo>
                    <a:lnTo>
                      <a:pt x="9619" y="857"/>
                    </a:lnTo>
                    <a:lnTo>
                      <a:pt x="9658" y="857"/>
                    </a:lnTo>
                    <a:lnTo>
                      <a:pt x="9677" y="857"/>
                    </a:lnTo>
                    <a:lnTo>
                      <a:pt x="9695" y="838"/>
                    </a:lnTo>
                    <a:lnTo>
                      <a:pt x="9734" y="819"/>
                    </a:lnTo>
                    <a:lnTo>
                      <a:pt x="9753" y="800"/>
                    </a:lnTo>
                    <a:lnTo>
                      <a:pt x="9772" y="762"/>
                    </a:lnTo>
                    <a:lnTo>
                      <a:pt x="9848" y="705"/>
                    </a:lnTo>
                    <a:lnTo>
                      <a:pt x="9867" y="667"/>
                    </a:lnTo>
                    <a:lnTo>
                      <a:pt x="9867" y="647"/>
                    </a:lnTo>
                    <a:lnTo>
                      <a:pt x="10000" y="514"/>
                    </a:lnTo>
                    <a:lnTo>
                      <a:pt x="10000" y="495"/>
                    </a:lnTo>
                    <a:lnTo>
                      <a:pt x="10115" y="342"/>
                    </a:lnTo>
                    <a:lnTo>
                      <a:pt x="10153" y="324"/>
                    </a:lnTo>
                    <a:lnTo>
                      <a:pt x="10172" y="286"/>
                    </a:lnTo>
                    <a:lnTo>
                      <a:pt x="10191" y="247"/>
                    </a:lnTo>
                    <a:lnTo>
                      <a:pt x="10248" y="190"/>
                    </a:lnTo>
                    <a:lnTo>
                      <a:pt x="10267" y="152"/>
                    </a:lnTo>
                    <a:lnTo>
                      <a:pt x="10305" y="95"/>
                    </a:lnTo>
                    <a:lnTo>
                      <a:pt x="10286" y="76"/>
                    </a:lnTo>
                    <a:close/>
                    <a:moveTo>
                      <a:pt x="7086" y="3276"/>
                    </a:moveTo>
                    <a:lnTo>
                      <a:pt x="7086" y="3276"/>
                    </a:lnTo>
                    <a:lnTo>
                      <a:pt x="7105" y="3276"/>
                    </a:lnTo>
                    <a:lnTo>
                      <a:pt x="7105" y="3257"/>
                    </a:lnTo>
                    <a:lnTo>
                      <a:pt x="7124" y="3257"/>
                    </a:lnTo>
                    <a:lnTo>
                      <a:pt x="7124" y="3295"/>
                    </a:lnTo>
                    <a:lnTo>
                      <a:pt x="7105" y="3295"/>
                    </a:lnTo>
                    <a:lnTo>
                      <a:pt x="7086" y="3295"/>
                    </a:lnTo>
                    <a:lnTo>
                      <a:pt x="7086" y="3314"/>
                    </a:lnTo>
                    <a:lnTo>
                      <a:pt x="7105" y="3314"/>
                    </a:lnTo>
                    <a:lnTo>
                      <a:pt x="7086" y="3314"/>
                    </a:lnTo>
                    <a:lnTo>
                      <a:pt x="7067" y="3314"/>
                    </a:lnTo>
                    <a:lnTo>
                      <a:pt x="7029" y="3314"/>
                    </a:lnTo>
                    <a:lnTo>
                      <a:pt x="7010" y="3295"/>
                    </a:lnTo>
                    <a:lnTo>
                      <a:pt x="6991" y="3295"/>
                    </a:lnTo>
                    <a:lnTo>
                      <a:pt x="6971" y="3276"/>
                    </a:lnTo>
                    <a:lnTo>
                      <a:pt x="6991" y="3276"/>
                    </a:lnTo>
                    <a:lnTo>
                      <a:pt x="6991" y="3257"/>
                    </a:lnTo>
                    <a:lnTo>
                      <a:pt x="7010" y="3257"/>
                    </a:lnTo>
                    <a:lnTo>
                      <a:pt x="7010" y="3238"/>
                    </a:lnTo>
                    <a:lnTo>
                      <a:pt x="7029" y="3238"/>
                    </a:lnTo>
                    <a:lnTo>
                      <a:pt x="7010" y="3257"/>
                    </a:lnTo>
                    <a:lnTo>
                      <a:pt x="7029" y="3276"/>
                    </a:lnTo>
                    <a:lnTo>
                      <a:pt x="7086" y="3276"/>
                    </a:lnTo>
                    <a:close/>
                    <a:moveTo>
                      <a:pt x="5429" y="4514"/>
                    </a:moveTo>
                    <a:lnTo>
                      <a:pt x="5391" y="4476"/>
                    </a:lnTo>
                    <a:lnTo>
                      <a:pt x="5315" y="4438"/>
                    </a:lnTo>
                    <a:lnTo>
                      <a:pt x="5315" y="4457"/>
                    </a:lnTo>
                    <a:lnTo>
                      <a:pt x="5295" y="4495"/>
                    </a:lnTo>
                    <a:lnTo>
                      <a:pt x="5352" y="4571"/>
                    </a:lnTo>
                    <a:lnTo>
                      <a:pt x="5391" y="4590"/>
                    </a:lnTo>
                    <a:lnTo>
                      <a:pt x="5429" y="4571"/>
                    </a:lnTo>
                    <a:lnTo>
                      <a:pt x="5448" y="4553"/>
                    </a:lnTo>
                    <a:lnTo>
                      <a:pt x="5448" y="4533"/>
                    </a:lnTo>
                    <a:lnTo>
                      <a:pt x="5429" y="4514"/>
                    </a:lnTo>
                    <a:close/>
                  </a:path>
                </a:pathLst>
              </a:custGeom>
              <a:solidFill>
                <a:srgbClr val="BFBFB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15" name="Freeform 97">
                <a:extLst>
                  <a:ext uri="{FF2B5EF4-FFF2-40B4-BE49-F238E27FC236}">
                    <a16:creationId xmlns:a16="http://schemas.microsoft.com/office/drawing/2014/main" id="{4F02CCD5-4B9B-924D-A98A-648225CAFD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707850" y="12720638"/>
                <a:ext cx="954088" cy="3243262"/>
              </a:xfrm>
              <a:custGeom>
                <a:avLst/>
                <a:gdLst>
                  <a:gd name="T0" fmla="*/ 2147483646 w 2649"/>
                  <a:gd name="T1" fmla="*/ 2147483646 h 9011"/>
                  <a:gd name="T2" fmla="*/ 2147483646 w 2649"/>
                  <a:gd name="T3" fmla="*/ 2147483646 h 9011"/>
                  <a:gd name="T4" fmla="*/ 2147483646 w 2649"/>
                  <a:gd name="T5" fmla="*/ 2147483646 h 9011"/>
                  <a:gd name="T6" fmla="*/ 2147483646 w 2649"/>
                  <a:gd name="T7" fmla="*/ 2147483646 h 9011"/>
                  <a:gd name="T8" fmla="*/ 2147483646 w 2649"/>
                  <a:gd name="T9" fmla="*/ 2147483646 h 9011"/>
                  <a:gd name="T10" fmla="*/ 2147483646 w 2649"/>
                  <a:gd name="T11" fmla="*/ 2147483646 h 9011"/>
                  <a:gd name="T12" fmla="*/ 2147483646 w 2649"/>
                  <a:gd name="T13" fmla="*/ 2147483646 h 9011"/>
                  <a:gd name="T14" fmla="*/ 2147483646 w 2649"/>
                  <a:gd name="T15" fmla="*/ 2147483646 h 9011"/>
                  <a:gd name="T16" fmla="*/ 2147483646 w 2649"/>
                  <a:gd name="T17" fmla="*/ 2147483646 h 9011"/>
                  <a:gd name="T18" fmla="*/ 2147483646 w 2649"/>
                  <a:gd name="T19" fmla="*/ 2147483646 h 9011"/>
                  <a:gd name="T20" fmla="*/ 2147483646 w 2649"/>
                  <a:gd name="T21" fmla="*/ 2147483646 h 9011"/>
                  <a:gd name="T22" fmla="*/ 2147483646 w 2649"/>
                  <a:gd name="T23" fmla="*/ 2147483646 h 9011"/>
                  <a:gd name="T24" fmla="*/ 2147483646 w 2649"/>
                  <a:gd name="T25" fmla="*/ 2147483646 h 9011"/>
                  <a:gd name="T26" fmla="*/ 2147483646 w 2649"/>
                  <a:gd name="T27" fmla="*/ 2147483646 h 9011"/>
                  <a:gd name="T28" fmla="*/ 2147483646 w 2649"/>
                  <a:gd name="T29" fmla="*/ 2147483646 h 9011"/>
                  <a:gd name="T30" fmla="*/ 2147483646 w 2649"/>
                  <a:gd name="T31" fmla="*/ 2147483646 h 9011"/>
                  <a:gd name="T32" fmla="*/ 2147483646 w 2649"/>
                  <a:gd name="T33" fmla="*/ 2147483646 h 9011"/>
                  <a:gd name="T34" fmla="*/ 2147483646 w 2649"/>
                  <a:gd name="T35" fmla="*/ 2147483646 h 9011"/>
                  <a:gd name="T36" fmla="*/ 2147483646 w 2649"/>
                  <a:gd name="T37" fmla="*/ 2147483646 h 9011"/>
                  <a:gd name="T38" fmla="*/ 2147483646 w 2649"/>
                  <a:gd name="T39" fmla="*/ 2147483646 h 9011"/>
                  <a:gd name="T40" fmla="*/ 2147483646 w 2649"/>
                  <a:gd name="T41" fmla="*/ 2147483646 h 9011"/>
                  <a:gd name="T42" fmla="*/ 2147483646 w 2649"/>
                  <a:gd name="T43" fmla="*/ 2147483646 h 9011"/>
                  <a:gd name="T44" fmla="*/ 2147483646 w 2649"/>
                  <a:gd name="T45" fmla="*/ 2147483646 h 9011"/>
                  <a:gd name="T46" fmla="*/ 0 w 2649"/>
                  <a:gd name="T47" fmla="*/ 2147483646 h 9011"/>
                  <a:gd name="T48" fmla="*/ 2147483646 w 2649"/>
                  <a:gd name="T49" fmla="*/ 2147483646 h 9011"/>
                  <a:gd name="T50" fmla="*/ 2147483646 w 2649"/>
                  <a:gd name="T51" fmla="*/ 2147483646 h 9011"/>
                  <a:gd name="T52" fmla="*/ 2147483646 w 2649"/>
                  <a:gd name="T53" fmla="*/ 2147483646 h 9011"/>
                  <a:gd name="T54" fmla="*/ 2147483646 w 2649"/>
                  <a:gd name="T55" fmla="*/ 2147483646 h 9011"/>
                  <a:gd name="T56" fmla="*/ 2147483646 w 2649"/>
                  <a:gd name="T57" fmla="*/ 2147483646 h 9011"/>
                  <a:gd name="T58" fmla="*/ 2147483646 w 2649"/>
                  <a:gd name="T59" fmla="*/ 2147483646 h 9011"/>
                  <a:gd name="T60" fmla="*/ 2147483646 w 2649"/>
                  <a:gd name="T61" fmla="*/ 2147483646 h 9011"/>
                  <a:gd name="T62" fmla="*/ 2147483646 w 2649"/>
                  <a:gd name="T63" fmla="*/ 2147483646 h 9011"/>
                  <a:gd name="T64" fmla="*/ 2147483646 w 2649"/>
                  <a:gd name="T65" fmla="*/ 2147483646 h 9011"/>
                  <a:gd name="T66" fmla="*/ 2147483646 w 2649"/>
                  <a:gd name="T67" fmla="*/ 2147483646 h 9011"/>
                  <a:gd name="T68" fmla="*/ 2147483646 w 2649"/>
                  <a:gd name="T69" fmla="*/ 2147483646 h 9011"/>
                  <a:gd name="T70" fmla="*/ 2147483646 w 2649"/>
                  <a:gd name="T71" fmla="*/ 2147483646 h 9011"/>
                  <a:gd name="T72" fmla="*/ 2147483646 w 2649"/>
                  <a:gd name="T73" fmla="*/ 2147483646 h 9011"/>
                  <a:gd name="T74" fmla="*/ 2147483646 w 2649"/>
                  <a:gd name="T75" fmla="*/ 2147483646 h 9011"/>
                  <a:gd name="T76" fmla="*/ 2147483646 w 2649"/>
                  <a:gd name="T77" fmla="*/ 2147483646 h 9011"/>
                  <a:gd name="T78" fmla="*/ 2147483646 w 2649"/>
                  <a:gd name="T79" fmla="*/ 2147483646 h 9011"/>
                  <a:gd name="T80" fmla="*/ 2147483646 w 2649"/>
                  <a:gd name="T81" fmla="*/ 2147483646 h 9011"/>
                  <a:gd name="T82" fmla="*/ 2147483646 w 2649"/>
                  <a:gd name="T83" fmla="*/ 2147483646 h 9011"/>
                  <a:gd name="T84" fmla="*/ 2147483646 w 2649"/>
                  <a:gd name="T85" fmla="*/ 2147483646 h 9011"/>
                  <a:gd name="T86" fmla="*/ 2147483646 w 2649"/>
                  <a:gd name="T87" fmla="*/ 2147483646 h 9011"/>
                  <a:gd name="T88" fmla="*/ 2147483646 w 2649"/>
                  <a:gd name="T89" fmla="*/ 2147483646 h 9011"/>
                  <a:gd name="T90" fmla="*/ 2147483646 w 2649"/>
                  <a:gd name="T91" fmla="*/ 2147483646 h 9011"/>
                  <a:gd name="T92" fmla="*/ 2147483646 w 2649"/>
                  <a:gd name="T93" fmla="*/ 2147483646 h 9011"/>
                  <a:gd name="T94" fmla="*/ 2147483646 w 2649"/>
                  <a:gd name="T95" fmla="*/ 2147483646 h 9011"/>
                  <a:gd name="T96" fmla="*/ 2147483646 w 2649"/>
                  <a:gd name="T97" fmla="*/ 2147483646 h 9011"/>
                  <a:gd name="T98" fmla="*/ 2147483646 w 2649"/>
                  <a:gd name="T99" fmla="*/ 2147483646 h 9011"/>
                  <a:gd name="T100" fmla="*/ 2147483646 w 2649"/>
                  <a:gd name="T101" fmla="*/ 2147483646 h 9011"/>
                  <a:gd name="T102" fmla="*/ 2147483646 w 2649"/>
                  <a:gd name="T103" fmla="*/ 2147483646 h 9011"/>
                  <a:gd name="T104" fmla="*/ 2147483646 w 2649"/>
                  <a:gd name="T105" fmla="*/ 2147483646 h 9011"/>
                  <a:gd name="T106" fmla="*/ 2147483646 w 2649"/>
                  <a:gd name="T107" fmla="*/ 2147483646 h 9011"/>
                  <a:gd name="T108" fmla="*/ 2147483646 w 2649"/>
                  <a:gd name="T109" fmla="*/ 2147483646 h 9011"/>
                  <a:gd name="T110" fmla="*/ 2147483646 w 2649"/>
                  <a:gd name="T111" fmla="*/ 2147483646 h 9011"/>
                  <a:gd name="T112" fmla="*/ 2147483646 w 2649"/>
                  <a:gd name="T113" fmla="*/ 2147483646 h 9011"/>
                  <a:gd name="T114" fmla="*/ 2147483646 w 2649"/>
                  <a:gd name="T115" fmla="*/ 2147483646 h 9011"/>
                  <a:gd name="T116" fmla="*/ 2147483646 w 2649"/>
                  <a:gd name="T117" fmla="*/ 2147483646 h 9011"/>
                  <a:gd name="T118" fmla="*/ 2147483646 w 2649"/>
                  <a:gd name="T119" fmla="*/ 2147483646 h 9011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649" h="9011">
                    <a:moveTo>
                      <a:pt x="2172" y="8648"/>
                    </a:moveTo>
                    <a:lnTo>
                      <a:pt x="2172" y="8648"/>
                    </a:lnTo>
                    <a:lnTo>
                      <a:pt x="2153" y="8610"/>
                    </a:lnTo>
                    <a:lnTo>
                      <a:pt x="2134" y="8572"/>
                    </a:lnTo>
                    <a:lnTo>
                      <a:pt x="2134" y="8553"/>
                    </a:lnTo>
                    <a:lnTo>
                      <a:pt x="2134" y="8495"/>
                    </a:lnTo>
                    <a:lnTo>
                      <a:pt x="2115" y="8477"/>
                    </a:lnTo>
                    <a:lnTo>
                      <a:pt x="2115" y="8458"/>
                    </a:lnTo>
                    <a:lnTo>
                      <a:pt x="2115" y="8419"/>
                    </a:lnTo>
                    <a:lnTo>
                      <a:pt x="2095" y="8419"/>
                    </a:lnTo>
                    <a:lnTo>
                      <a:pt x="2058" y="8381"/>
                    </a:lnTo>
                    <a:lnTo>
                      <a:pt x="2039" y="8381"/>
                    </a:lnTo>
                    <a:lnTo>
                      <a:pt x="2019" y="8381"/>
                    </a:lnTo>
                    <a:lnTo>
                      <a:pt x="1981" y="8419"/>
                    </a:lnTo>
                    <a:lnTo>
                      <a:pt x="1981" y="8400"/>
                    </a:lnTo>
                    <a:lnTo>
                      <a:pt x="1943" y="8419"/>
                    </a:lnTo>
                    <a:lnTo>
                      <a:pt x="1924" y="8439"/>
                    </a:lnTo>
                    <a:lnTo>
                      <a:pt x="1905" y="8458"/>
                    </a:lnTo>
                    <a:lnTo>
                      <a:pt x="1886" y="8458"/>
                    </a:lnTo>
                    <a:lnTo>
                      <a:pt x="1867" y="8458"/>
                    </a:lnTo>
                    <a:lnTo>
                      <a:pt x="1829" y="8515"/>
                    </a:lnTo>
                    <a:lnTo>
                      <a:pt x="1829" y="8534"/>
                    </a:lnTo>
                    <a:lnTo>
                      <a:pt x="1829" y="8667"/>
                    </a:lnTo>
                    <a:lnTo>
                      <a:pt x="1848" y="8648"/>
                    </a:lnTo>
                    <a:lnTo>
                      <a:pt x="1867" y="8667"/>
                    </a:lnTo>
                    <a:lnTo>
                      <a:pt x="1905" y="8686"/>
                    </a:lnTo>
                    <a:lnTo>
                      <a:pt x="1924" y="8705"/>
                    </a:lnTo>
                    <a:lnTo>
                      <a:pt x="1924" y="8724"/>
                    </a:lnTo>
                    <a:lnTo>
                      <a:pt x="1943" y="8762"/>
                    </a:lnTo>
                    <a:lnTo>
                      <a:pt x="1962" y="8781"/>
                    </a:lnTo>
                    <a:lnTo>
                      <a:pt x="1981" y="8781"/>
                    </a:lnTo>
                    <a:lnTo>
                      <a:pt x="1981" y="8800"/>
                    </a:lnTo>
                    <a:lnTo>
                      <a:pt x="1981" y="8820"/>
                    </a:lnTo>
                    <a:lnTo>
                      <a:pt x="2000" y="8820"/>
                    </a:lnTo>
                    <a:lnTo>
                      <a:pt x="1981" y="8839"/>
                    </a:lnTo>
                    <a:lnTo>
                      <a:pt x="2000" y="8858"/>
                    </a:lnTo>
                    <a:lnTo>
                      <a:pt x="2000" y="8876"/>
                    </a:lnTo>
                    <a:lnTo>
                      <a:pt x="2019" y="8876"/>
                    </a:lnTo>
                    <a:lnTo>
                      <a:pt x="2000" y="8896"/>
                    </a:lnTo>
                    <a:lnTo>
                      <a:pt x="2019" y="8915"/>
                    </a:lnTo>
                    <a:lnTo>
                      <a:pt x="2039" y="8915"/>
                    </a:lnTo>
                    <a:lnTo>
                      <a:pt x="2039" y="8934"/>
                    </a:lnTo>
                    <a:lnTo>
                      <a:pt x="2039" y="8953"/>
                    </a:lnTo>
                    <a:lnTo>
                      <a:pt x="2039" y="8991"/>
                    </a:lnTo>
                    <a:lnTo>
                      <a:pt x="2039" y="9010"/>
                    </a:lnTo>
                    <a:lnTo>
                      <a:pt x="2058" y="9010"/>
                    </a:lnTo>
                    <a:lnTo>
                      <a:pt x="2076" y="8972"/>
                    </a:lnTo>
                    <a:lnTo>
                      <a:pt x="2095" y="8934"/>
                    </a:lnTo>
                    <a:lnTo>
                      <a:pt x="2115" y="8934"/>
                    </a:lnTo>
                    <a:lnTo>
                      <a:pt x="2134" y="8953"/>
                    </a:lnTo>
                    <a:lnTo>
                      <a:pt x="2134" y="8934"/>
                    </a:lnTo>
                    <a:lnTo>
                      <a:pt x="2153" y="8934"/>
                    </a:lnTo>
                    <a:lnTo>
                      <a:pt x="2153" y="8915"/>
                    </a:lnTo>
                    <a:lnTo>
                      <a:pt x="2134" y="8896"/>
                    </a:lnTo>
                    <a:lnTo>
                      <a:pt x="2134" y="8839"/>
                    </a:lnTo>
                    <a:lnTo>
                      <a:pt x="2172" y="8762"/>
                    </a:lnTo>
                    <a:lnTo>
                      <a:pt x="2191" y="8744"/>
                    </a:lnTo>
                    <a:lnTo>
                      <a:pt x="2191" y="8667"/>
                    </a:lnTo>
                    <a:lnTo>
                      <a:pt x="2172" y="8648"/>
                    </a:lnTo>
                    <a:close/>
                    <a:moveTo>
                      <a:pt x="1886" y="8286"/>
                    </a:moveTo>
                    <a:lnTo>
                      <a:pt x="1924" y="8267"/>
                    </a:lnTo>
                    <a:lnTo>
                      <a:pt x="1924" y="8248"/>
                    </a:lnTo>
                    <a:lnTo>
                      <a:pt x="1943" y="8229"/>
                    </a:lnTo>
                    <a:lnTo>
                      <a:pt x="1943" y="8210"/>
                    </a:lnTo>
                    <a:lnTo>
                      <a:pt x="1924" y="8191"/>
                    </a:lnTo>
                    <a:lnTo>
                      <a:pt x="1905" y="8191"/>
                    </a:lnTo>
                    <a:lnTo>
                      <a:pt x="1886" y="8172"/>
                    </a:lnTo>
                    <a:lnTo>
                      <a:pt x="1886" y="8153"/>
                    </a:lnTo>
                    <a:lnTo>
                      <a:pt x="1886" y="8115"/>
                    </a:lnTo>
                    <a:lnTo>
                      <a:pt x="1867" y="8134"/>
                    </a:lnTo>
                    <a:lnTo>
                      <a:pt x="1867" y="8172"/>
                    </a:lnTo>
                    <a:lnTo>
                      <a:pt x="1848" y="8191"/>
                    </a:lnTo>
                    <a:lnTo>
                      <a:pt x="1810" y="8210"/>
                    </a:lnTo>
                    <a:lnTo>
                      <a:pt x="1791" y="8210"/>
                    </a:lnTo>
                    <a:lnTo>
                      <a:pt x="1772" y="8248"/>
                    </a:lnTo>
                    <a:lnTo>
                      <a:pt x="1772" y="8267"/>
                    </a:lnTo>
                    <a:lnTo>
                      <a:pt x="1753" y="8286"/>
                    </a:lnTo>
                    <a:lnTo>
                      <a:pt x="1791" y="8305"/>
                    </a:lnTo>
                    <a:lnTo>
                      <a:pt x="1791" y="8324"/>
                    </a:lnTo>
                    <a:lnTo>
                      <a:pt x="1791" y="8343"/>
                    </a:lnTo>
                    <a:lnTo>
                      <a:pt x="1810" y="8363"/>
                    </a:lnTo>
                    <a:lnTo>
                      <a:pt x="1829" y="8363"/>
                    </a:lnTo>
                    <a:lnTo>
                      <a:pt x="1867" y="8305"/>
                    </a:lnTo>
                    <a:lnTo>
                      <a:pt x="1886" y="8286"/>
                    </a:lnTo>
                    <a:close/>
                    <a:moveTo>
                      <a:pt x="1562" y="7448"/>
                    </a:moveTo>
                    <a:lnTo>
                      <a:pt x="1543" y="7448"/>
                    </a:lnTo>
                    <a:lnTo>
                      <a:pt x="1505" y="7429"/>
                    </a:lnTo>
                    <a:lnTo>
                      <a:pt x="1505" y="7391"/>
                    </a:lnTo>
                    <a:lnTo>
                      <a:pt x="1505" y="7372"/>
                    </a:lnTo>
                    <a:lnTo>
                      <a:pt x="1467" y="7372"/>
                    </a:lnTo>
                    <a:lnTo>
                      <a:pt x="1448" y="7372"/>
                    </a:lnTo>
                    <a:lnTo>
                      <a:pt x="1410" y="7391"/>
                    </a:lnTo>
                    <a:lnTo>
                      <a:pt x="1410" y="7410"/>
                    </a:lnTo>
                    <a:lnTo>
                      <a:pt x="1391" y="7467"/>
                    </a:lnTo>
                    <a:lnTo>
                      <a:pt x="1410" y="7486"/>
                    </a:lnTo>
                    <a:lnTo>
                      <a:pt x="1429" y="7486"/>
                    </a:lnTo>
                    <a:lnTo>
                      <a:pt x="1448" y="7486"/>
                    </a:lnTo>
                    <a:lnTo>
                      <a:pt x="1429" y="7505"/>
                    </a:lnTo>
                    <a:lnTo>
                      <a:pt x="1429" y="7524"/>
                    </a:lnTo>
                    <a:lnTo>
                      <a:pt x="1448" y="7543"/>
                    </a:lnTo>
                    <a:lnTo>
                      <a:pt x="1467" y="7562"/>
                    </a:lnTo>
                    <a:lnTo>
                      <a:pt x="1486" y="7543"/>
                    </a:lnTo>
                    <a:lnTo>
                      <a:pt x="1505" y="7543"/>
                    </a:lnTo>
                    <a:lnTo>
                      <a:pt x="1524" y="7543"/>
                    </a:lnTo>
                    <a:lnTo>
                      <a:pt x="1543" y="7543"/>
                    </a:lnTo>
                    <a:lnTo>
                      <a:pt x="1562" y="7543"/>
                    </a:lnTo>
                    <a:lnTo>
                      <a:pt x="1581" y="7562"/>
                    </a:lnTo>
                    <a:lnTo>
                      <a:pt x="1581" y="7543"/>
                    </a:lnTo>
                    <a:lnTo>
                      <a:pt x="1581" y="7524"/>
                    </a:lnTo>
                    <a:lnTo>
                      <a:pt x="1581" y="7505"/>
                    </a:lnTo>
                    <a:lnTo>
                      <a:pt x="1562" y="7448"/>
                    </a:lnTo>
                    <a:close/>
                    <a:moveTo>
                      <a:pt x="1714" y="7391"/>
                    </a:moveTo>
                    <a:lnTo>
                      <a:pt x="1714" y="7372"/>
                    </a:lnTo>
                    <a:lnTo>
                      <a:pt x="1695" y="7372"/>
                    </a:lnTo>
                    <a:lnTo>
                      <a:pt x="1695" y="7391"/>
                    </a:lnTo>
                    <a:lnTo>
                      <a:pt x="1658" y="7391"/>
                    </a:lnTo>
                    <a:lnTo>
                      <a:pt x="1658" y="7410"/>
                    </a:lnTo>
                    <a:lnTo>
                      <a:pt x="1658" y="7429"/>
                    </a:lnTo>
                    <a:lnTo>
                      <a:pt x="1658" y="7448"/>
                    </a:lnTo>
                    <a:lnTo>
                      <a:pt x="1734" y="7486"/>
                    </a:lnTo>
                    <a:lnTo>
                      <a:pt x="1734" y="7429"/>
                    </a:lnTo>
                    <a:lnTo>
                      <a:pt x="1734" y="7410"/>
                    </a:lnTo>
                    <a:lnTo>
                      <a:pt x="1714" y="7391"/>
                    </a:lnTo>
                    <a:close/>
                    <a:moveTo>
                      <a:pt x="1658" y="7353"/>
                    </a:moveTo>
                    <a:lnTo>
                      <a:pt x="1677" y="7353"/>
                    </a:lnTo>
                    <a:lnTo>
                      <a:pt x="1695" y="7334"/>
                    </a:lnTo>
                    <a:lnTo>
                      <a:pt x="1695" y="7315"/>
                    </a:lnTo>
                    <a:lnTo>
                      <a:pt x="1677" y="7276"/>
                    </a:lnTo>
                    <a:lnTo>
                      <a:pt x="1658" y="7239"/>
                    </a:lnTo>
                    <a:lnTo>
                      <a:pt x="1638" y="7200"/>
                    </a:lnTo>
                    <a:lnTo>
                      <a:pt x="1658" y="7181"/>
                    </a:lnTo>
                    <a:lnTo>
                      <a:pt x="1677" y="7162"/>
                    </a:lnTo>
                    <a:lnTo>
                      <a:pt x="1677" y="7144"/>
                    </a:lnTo>
                    <a:lnTo>
                      <a:pt x="1677" y="7124"/>
                    </a:lnTo>
                    <a:lnTo>
                      <a:pt x="1677" y="7105"/>
                    </a:lnTo>
                    <a:lnTo>
                      <a:pt x="1638" y="7105"/>
                    </a:lnTo>
                    <a:lnTo>
                      <a:pt x="1619" y="7105"/>
                    </a:lnTo>
                    <a:lnTo>
                      <a:pt x="1619" y="7124"/>
                    </a:lnTo>
                    <a:lnTo>
                      <a:pt x="1600" y="7144"/>
                    </a:lnTo>
                    <a:lnTo>
                      <a:pt x="1600" y="7162"/>
                    </a:lnTo>
                    <a:lnTo>
                      <a:pt x="1581" y="7181"/>
                    </a:lnTo>
                    <a:lnTo>
                      <a:pt x="1562" y="7181"/>
                    </a:lnTo>
                    <a:lnTo>
                      <a:pt x="1562" y="7200"/>
                    </a:lnTo>
                    <a:lnTo>
                      <a:pt x="1581" y="7276"/>
                    </a:lnTo>
                    <a:lnTo>
                      <a:pt x="1600" y="7296"/>
                    </a:lnTo>
                    <a:lnTo>
                      <a:pt x="1619" y="7315"/>
                    </a:lnTo>
                    <a:lnTo>
                      <a:pt x="1638" y="7315"/>
                    </a:lnTo>
                    <a:lnTo>
                      <a:pt x="1638" y="7296"/>
                    </a:lnTo>
                    <a:lnTo>
                      <a:pt x="1658" y="7296"/>
                    </a:lnTo>
                    <a:lnTo>
                      <a:pt x="1658" y="7315"/>
                    </a:lnTo>
                    <a:lnTo>
                      <a:pt x="1638" y="7315"/>
                    </a:lnTo>
                    <a:lnTo>
                      <a:pt x="1638" y="7334"/>
                    </a:lnTo>
                    <a:lnTo>
                      <a:pt x="1619" y="7334"/>
                    </a:lnTo>
                    <a:lnTo>
                      <a:pt x="1619" y="7353"/>
                    </a:lnTo>
                    <a:lnTo>
                      <a:pt x="1619" y="7391"/>
                    </a:lnTo>
                    <a:lnTo>
                      <a:pt x="1619" y="7410"/>
                    </a:lnTo>
                    <a:lnTo>
                      <a:pt x="1638" y="7410"/>
                    </a:lnTo>
                    <a:lnTo>
                      <a:pt x="1658" y="7372"/>
                    </a:lnTo>
                    <a:lnTo>
                      <a:pt x="1658" y="7353"/>
                    </a:lnTo>
                    <a:close/>
                    <a:moveTo>
                      <a:pt x="1200" y="7105"/>
                    </a:moveTo>
                    <a:lnTo>
                      <a:pt x="1181" y="7086"/>
                    </a:lnTo>
                    <a:lnTo>
                      <a:pt x="1143" y="7067"/>
                    </a:lnTo>
                    <a:lnTo>
                      <a:pt x="1124" y="7048"/>
                    </a:lnTo>
                    <a:lnTo>
                      <a:pt x="1124" y="7010"/>
                    </a:lnTo>
                    <a:lnTo>
                      <a:pt x="1124" y="6953"/>
                    </a:lnTo>
                    <a:lnTo>
                      <a:pt x="1124" y="6934"/>
                    </a:lnTo>
                    <a:lnTo>
                      <a:pt x="1105" y="6934"/>
                    </a:lnTo>
                    <a:lnTo>
                      <a:pt x="1086" y="6953"/>
                    </a:lnTo>
                    <a:lnTo>
                      <a:pt x="1086" y="6991"/>
                    </a:lnTo>
                    <a:lnTo>
                      <a:pt x="1067" y="7029"/>
                    </a:lnTo>
                    <a:lnTo>
                      <a:pt x="1086" y="7048"/>
                    </a:lnTo>
                    <a:lnTo>
                      <a:pt x="1105" y="7086"/>
                    </a:lnTo>
                    <a:lnTo>
                      <a:pt x="1124" y="7105"/>
                    </a:lnTo>
                    <a:lnTo>
                      <a:pt x="1162" y="7124"/>
                    </a:lnTo>
                    <a:lnTo>
                      <a:pt x="1200" y="7124"/>
                    </a:lnTo>
                    <a:lnTo>
                      <a:pt x="1219" y="7124"/>
                    </a:lnTo>
                    <a:lnTo>
                      <a:pt x="1219" y="7105"/>
                    </a:lnTo>
                    <a:lnTo>
                      <a:pt x="1200" y="7105"/>
                    </a:lnTo>
                    <a:close/>
                    <a:moveTo>
                      <a:pt x="1772" y="6743"/>
                    </a:moveTo>
                    <a:lnTo>
                      <a:pt x="1772" y="6763"/>
                    </a:lnTo>
                    <a:lnTo>
                      <a:pt x="1772" y="6819"/>
                    </a:lnTo>
                    <a:lnTo>
                      <a:pt x="1772" y="6839"/>
                    </a:lnTo>
                    <a:lnTo>
                      <a:pt x="1791" y="6819"/>
                    </a:lnTo>
                    <a:lnTo>
                      <a:pt x="1791" y="6781"/>
                    </a:lnTo>
                    <a:lnTo>
                      <a:pt x="1810" y="6763"/>
                    </a:lnTo>
                    <a:lnTo>
                      <a:pt x="1810" y="6743"/>
                    </a:lnTo>
                    <a:lnTo>
                      <a:pt x="1791" y="6724"/>
                    </a:lnTo>
                    <a:lnTo>
                      <a:pt x="1772" y="6686"/>
                    </a:lnTo>
                    <a:lnTo>
                      <a:pt x="1772" y="6667"/>
                    </a:lnTo>
                    <a:lnTo>
                      <a:pt x="1753" y="6667"/>
                    </a:lnTo>
                    <a:lnTo>
                      <a:pt x="1753" y="6705"/>
                    </a:lnTo>
                    <a:lnTo>
                      <a:pt x="1772" y="6743"/>
                    </a:lnTo>
                    <a:close/>
                    <a:moveTo>
                      <a:pt x="743" y="5791"/>
                    </a:moveTo>
                    <a:lnTo>
                      <a:pt x="705" y="5772"/>
                    </a:lnTo>
                    <a:lnTo>
                      <a:pt x="705" y="5753"/>
                    </a:lnTo>
                    <a:lnTo>
                      <a:pt x="686" y="5772"/>
                    </a:lnTo>
                    <a:lnTo>
                      <a:pt x="686" y="5791"/>
                    </a:lnTo>
                    <a:lnTo>
                      <a:pt x="667" y="5810"/>
                    </a:lnTo>
                    <a:lnTo>
                      <a:pt x="648" y="5829"/>
                    </a:lnTo>
                    <a:lnTo>
                      <a:pt x="629" y="5829"/>
                    </a:lnTo>
                    <a:lnTo>
                      <a:pt x="629" y="5848"/>
                    </a:lnTo>
                    <a:lnTo>
                      <a:pt x="629" y="5886"/>
                    </a:lnTo>
                    <a:lnTo>
                      <a:pt x="648" y="5905"/>
                    </a:lnTo>
                    <a:lnTo>
                      <a:pt x="648" y="5943"/>
                    </a:lnTo>
                    <a:lnTo>
                      <a:pt x="743" y="5962"/>
                    </a:lnTo>
                    <a:lnTo>
                      <a:pt x="781" y="5924"/>
                    </a:lnTo>
                    <a:lnTo>
                      <a:pt x="781" y="5848"/>
                    </a:lnTo>
                    <a:lnTo>
                      <a:pt x="762" y="5810"/>
                    </a:lnTo>
                    <a:lnTo>
                      <a:pt x="743" y="5791"/>
                    </a:lnTo>
                    <a:close/>
                    <a:moveTo>
                      <a:pt x="476" y="3810"/>
                    </a:moveTo>
                    <a:lnTo>
                      <a:pt x="457" y="3772"/>
                    </a:lnTo>
                    <a:lnTo>
                      <a:pt x="439" y="3753"/>
                    </a:lnTo>
                    <a:lnTo>
                      <a:pt x="439" y="3695"/>
                    </a:lnTo>
                    <a:lnTo>
                      <a:pt x="419" y="3676"/>
                    </a:lnTo>
                    <a:lnTo>
                      <a:pt x="400" y="3639"/>
                    </a:lnTo>
                    <a:lnTo>
                      <a:pt x="343" y="3658"/>
                    </a:lnTo>
                    <a:lnTo>
                      <a:pt x="267" y="3695"/>
                    </a:lnTo>
                    <a:lnTo>
                      <a:pt x="267" y="3734"/>
                    </a:lnTo>
                    <a:lnTo>
                      <a:pt x="248" y="3772"/>
                    </a:lnTo>
                    <a:lnTo>
                      <a:pt x="210" y="3791"/>
                    </a:lnTo>
                    <a:lnTo>
                      <a:pt x="210" y="3829"/>
                    </a:lnTo>
                    <a:lnTo>
                      <a:pt x="210" y="3867"/>
                    </a:lnTo>
                    <a:lnTo>
                      <a:pt x="210" y="3924"/>
                    </a:lnTo>
                    <a:lnTo>
                      <a:pt x="229" y="3943"/>
                    </a:lnTo>
                    <a:lnTo>
                      <a:pt x="248" y="3962"/>
                    </a:lnTo>
                    <a:lnTo>
                      <a:pt x="248" y="3981"/>
                    </a:lnTo>
                    <a:lnTo>
                      <a:pt x="248" y="4019"/>
                    </a:lnTo>
                    <a:lnTo>
                      <a:pt x="229" y="4057"/>
                    </a:lnTo>
                    <a:lnTo>
                      <a:pt x="210" y="4096"/>
                    </a:lnTo>
                    <a:lnTo>
                      <a:pt x="210" y="4115"/>
                    </a:lnTo>
                    <a:lnTo>
                      <a:pt x="248" y="4115"/>
                    </a:lnTo>
                    <a:lnTo>
                      <a:pt x="267" y="4096"/>
                    </a:lnTo>
                    <a:lnTo>
                      <a:pt x="286" y="4096"/>
                    </a:lnTo>
                    <a:lnTo>
                      <a:pt x="305" y="4115"/>
                    </a:lnTo>
                    <a:lnTo>
                      <a:pt x="343" y="4134"/>
                    </a:lnTo>
                    <a:lnTo>
                      <a:pt x="381" y="4153"/>
                    </a:lnTo>
                    <a:lnTo>
                      <a:pt x="400" y="4134"/>
                    </a:lnTo>
                    <a:lnTo>
                      <a:pt x="419" y="4096"/>
                    </a:lnTo>
                    <a:lnTo>
                      <a:pt x="457" y="4057"/>
                    </a:lnTo>
                    <a:lnTo>
                      <a:pt x="439" y="4039"/>
                    </a:lnTo>
                    <a:lnTo>
                      <a:pt x="419" y="4039"/>
                    </a:lnTo>
                    <a:lnTo>
                      <a:pt x="419" y="4000"/>
                    </a:lnTo>
                    <a:lnTo>
                      <a:pt x="419" y="3981"/>
                    </a:lnTo>
                    <a:lnTo>
                      <a:pt x="439" y="3981"/>
                    </a:lnTo>
                    <a:lnTo>
                      <a:pt x="457" y="3962"/>
                    </a:lnTo>
                    <a:lnTo>
                      <a:pt x="476" y="3924"/>
                    </a:lnTo>
                    <a:lnTo>
                      <a:pt x="495" y="3886"/>
                    </a:lnTo>
                    <a:lnTo>
                      <a:pt x="476" y="3848"/>
                    </a:lnTo>
                    <a:lnTo>
                      <a:pt x="476" y="3810"/>
                    </a:lnTo>
                    <a:close/>
                    <a:moveTo>
                      <a:pt x="591" y="2991"/>
                    </a:moveTo>
                    <a:lnTo>
                      <a:pt x="591" y="2972"/>
                    </a:lnTo>
                    <a:lnTo>
                      <a:pt x="591" y="2953"/>
                    </a:lnTo>
                    <a:lnTo>
                      <a:pt x="610" y="2933"/>
                    </a:lnTo>
                    <a:lnTo>
                      <a:pt x="610" y="2915"/>
                    </a:lnTo>
                    <a:lnTo>
                      <a:pt x="610" y="2896"/>
                    </a:lnTo>
                    <a:lnTo>
                      <a:pt x="591" y="2877"/>
                    </a:lnTo>
                    <a:lnTo>
                      <a:pt x="553" y="2838"/>
                    </a:lnTo>
                    <a:lnTo>
                      <a:pt x="534" y="2838"/>
                    </a:lnTo>
                    <a:lnTo>
                      <a:pt x="515" y="2877"/>
                    </a:lnTo>
                    <a:lnTo>
                      <a:pt x="534" y="2915"/>
                    </a:lnTo>
                    <a:lnTo>
                      <a:pt x="534" y="2953"/>
                    </a:lnTo>
                    <a:lnTo>
                      <a:pt x="534" y="2972"/>
                    </a:lnTo>
                    <a:lnTo>
                      <a:pt x="515" y="2972"/>
                    </a:lnTo>
                    <a:lnTo>
                      <a:pt x="495" y="2972"/>
                    </a:lnTo>
                    <a:lnTo>
                      <a:pt x="495" y="2991"/>
                    </a:lnTo>
                    <a:lnTo>
                      <a:pt x="476" y="3010"/>
                    </a:lnTo>
                    <a:lnTo>
                      <a:pt x="495" y="3029"/>
                    </a:lnTo>
                    <a:lnTo>
                      <a:pt x="515" y="3029"/>
                    </a:lnTo>
                    <a:lnTo>
                      <a:pt x="534" y="3048"/>
                    </a:lnTo>
                    <a:lnTo>
                      <a:pt x="553" y="3029"/>
                    </a:lnTo>
                    <a:lnTo>
                      <a:pt x="591" y="3029"/>
                    </a:lnTo>
                    <a:lnTo>
                      <a:pt x="610" y="3010"/>
                    </a:lnTo>
                    <a:lnTo>
                      <a:pt x="610" y="2991"/>
                    </a:lnTo>
                    <a:lnTo>
                      <a:pt x="591" y="2991"/>
                    </a:lnTo>
                    <a:close/>
                    <a:moveTo>
                      <a:pt x="58" y="2743"/>
                    </a:moveTo>
                    <a:lnTo>
                      <a:pt x="38" y="2724"/>
                    </a:lnTo>
                    <a:lnTo>
                      <a:pt x="19" y="2724"/>
                    </a:lnTo>
                    <a:lnTo>
                      <a:pt x="0" y="2724"/>
                    </a:lnTo>
                    <a:lnTo>
                      <a:pt x="0" y="2743"/>
                    </a:lnTo>
                    <a:lnTo>
                      <a:pt x="19" y="2762"/>
                    </a:lnTo>
                    <a:lnTo>
                      <a:pt x="19" y="2801"/>
                    </a:lnTo>
                    <a:lnTo>
                      <a:pt x="38" y="2819"/>
                    </a:lnTo>
                    <a:lnTo>
                      <a:pt x="76" y="2819"/>
                    </a:lnTo>
                    <a:lnTo>
                      <a:pt x="76" y="2801"/>
                    </a:lnTo>
                    <a:lnTo>
                      <a:pt x="95" y="2781"/>
                    </a:lnTo>
                    <a:lnTo>
                      <a:pt x="76" y="2743"/>
                    </a:lnTo>
                    <a:lnTo>
                      <a:pt x="58" y="2743"/>
                    </a:lnTo>
                    <a:close/>
                    <a:moveTo>
                      <a:pt x="1067" y="2267"/>
                    </a:moveTo>
                    <a:lnTo>
                      <a:pt x="1048" y="2248"/>
                    </a:lnTo>
                    <a:lnTo>
                      <a:pt x="1029" y="2172"/>
                    </a:lnTo>
                    <a:lnTo>
                      <a:pt x="1029" y="2153"/>
                    </a:lnTo>
                    <a:lnTo>
                      <a:pt x="1010" y="2153"/>
                    </a:lnTo>
                    <a:lnTo>
                      <a:pt x="972" y="2153"/>
                    </a:lnTo>
                    <a:lnTo>
                      <a:pt x="972" y="2172"/>
                    </a:lnTo>
                    <a:lnTo>
                      <a:pt x="952" y="2191"/>
                    </a:lnTo>
                    <a:lnTo>
                      <a:pt x="934" y="2210"/>
                    </a:lnTo>
                    <a:lnTo>
                      <a:pt x="934" y="2229"/>
                    </a:lnTo>
                    <a:lnTo>
                      <a:pt x="952" y="2229"/>
                    </a:lnTo>
                    <a:lnTo>
                      <a:pt x="972" y="2229"/>
                    </a:lnTo>
                    <a:lnTo>
                      <a:pt x="972" y="2248"/>
                    </a:lnTo>
                    <a:lnTo>
                      <a:pt x="991" y="2267"/>
                    </a:lnTo>
                    <a:lnTo>
                      <a:pt x="1010" y="2267"/>
                    </a:lnTo>
                    <a:lnTo>
                      <a:pt x="1029" y="2267"/>
                    </a:lnTo>
                    <a:lnTo>
                      <a:pt x="1029" y="2286"/>
                    </a:lnTo>
                    <a:lnTo>
                      <a:pt x="1048" y="2324"/>
                    </a:lnTo>
                    <a:lnTo>
                      <a:pt x="1067" y="2343"/>
                    </a:lnTo>
                    <a:lnTo>
                      <a:pt x="1086" y="2324"/>
                    </a:lnTo>
                    <a:lnTo>
                      <a:pt x="1067" y="2267"/>
                    </a:lnTo>
                    <a:close/>
                    <a:moveTo>
                      <a:pt x="1086" y="1962"/>
                    </a:moveTo>
                    <a:lnTo>
                      <a:pt x="1086" y="1981"/>
                    </a:lnTo>
                    <a:lnTo>
                      <a:pt x="1067" y="2000"/>
                    </a:lnTo>
                    <a:lnTo>
                      <a:pt x="1067" y="2019"/>
                    </a:lnTo>
                    <a:lnTo>
                      <a:pt x="1086" y="2039"/>
                    </a:lnTo>
                    <a:lnTo>
                      <a:pt x="1086" y="2058"/>
                    </a:lnTo>
                    <a:lnTo>
                      <a:pt x="1105" y="2076"/>
                    </a:lnTo>
                    <a:lnTo>
                      <a:pt x="1124" y="2076"/>
                    </a:lnTo>
                    <a:lnTo>
                      <a:pt x="1124" y="2039"/>
                    </a:lnTo>
                    <a:lnTo>
                      <a:pt x="1124" y="2000"/>
                    </a:lnTo>
                    <a:lnTo>
                      <a:pt x="1124" y="1962"/>
                    </a:lnTo>
                    <a:lnTo>
                      <a:pt x="1124" y="1943"/>
                    </a:lnTo>
                    <a:lnTo>
                      <a:pt x="1105" y="1924"/>
                    </a:lnTo>
                    <a:lnTo>
                      <a:pt x="1086" y="1943"/>
                    </a:lnTo>
                    <a:lnTo>
                      <a:pt x="1086" y="1962"/>
                    </a:lnTo>
                    <a:close/>
                    <a:moveTo>
                      <a:pt x="2115" y="1848"/>
                    </a:moveTo>
                    <a:lnTo>
                      <a:pt x="2095" y="1829"/>
                    </a:lnTo>
                    <a:lnTo>
                      <a:pt x="2095" y="1848"/>
                    </a:lnTo>
                    <a:lnTo>
                      <a:pt x="2095" y="1867"/>
                    </a:lnTo>
                    <a:lnTo>
                      <a:pt x="2115" y="1848"/>
                    </a:lnTo>
                    <a:close/>
                    <a:moveTo>
                      <a:pt x="610" y="1143"/>
                    </a:moveTo>
                    <a:lnTo>
                      <a:pt x="610" y="1143"/>
                    </a:lnTo>
                    <a:lnTo>
                      <a:pt x="610" y="1124"/>
                    </a:lnTo>
                    <a:lnTo>
                      <a:pt x="610" y="1105"/>
                    </a:lnTo>
                    <a:lnTo>
                      <a:pt x="648" y="1067"/>
                    </a:lnTo>
                    <a:lnTo>
                      <a:pt x="648" y="1029"/>
                    </a:lnTo>
                    <a:lnTo>
                      <a:pt x="667" y="972"/>
                    </a:lnTo>
                    <a:lnTo>
                      <a:pt x="667" y="934"/>
                    </a:lnTo>
                    <a:lnTo>
                      <a:pt x="648" y="915"/>
                    </a:lnTo>
                    <a:lnTo>
                      <a:pt x="629" y="915"/>
                    </a:lnTo>
                    <a:lnTo>
                      <a:pt x="610" y="934"/>
                    </a:lnTo>
                    <a:lnTo>
                      <a:pt x="591" y="934"/>
                    </a:lnTo>
                    <a:lnTo>
                      <a:pt x="591" y="972"/>
                    </a:lnTo>
                    <a:lnTo>
                      <a:pt x="591" y="1029"/>
                    </a:lnTo>
                    <a:lnTo>
                      <a:pt x="591" y="1048"/>
                    </a:lnTo>
                    <a:lnTo>
                      <a:pt x="571" y="1067"/>
                    </a:lnTo>
                    <a:lnTo>
                      <a:pt x="591" y="1162"/>
                    </a:lnTo>
                    <a:lnTo>
                      <a:pt x="610" y="1143"/>
                    </a:lnTo>
                    <a:close/>
                    <a:moveTo>
                      <a:pt x="2629" y="305"/>
                    </a:moveTo>
                    <a:lnTo>
                      <a:pt x="2610" y="324"/>
                    </a:lnTo>
                    <a:lnTo>
                      <a:pt x="2629" y="343"/>
                    </a:lnTo>
                    <a:lnTo>
                      <a:pt x="2648" y="343"/>
                    </a:lnTo>
                    <a:lnTo>
                      <a:pt x="2629" y="305"/>
                    </a:lnTo>
                    <a:close/>
                    <a:moveTo>
                      <a:pt x="952" y="1600"/>
                    </a:moveTo>
                    <a:lnTo>
                      <a:pt x="952" y="1581"/>
                    </a:lnTo>
                    <a:lnTo>
                      <a:pt x="952" y="1562"/>
                    </a:lnTo>
                    <a:lnTo>
                      <a:pt x="972" y="1543"/>
                    </a:lnTo>
                    <a:lnTo>
                      <a:pt x="991" y="1524"/>
                    </a:lnTo>
                    <a:lnTo>
                      <a:pt x="991" y="1467"/>
                    </a:lnTo>
                    <a:lnTo>
                      <a:pt x="991" y="1429"/>
                    </a:lnTo>
                    <a:lnTo>
                      <a:pt x="972" y="1372"/>
                    </a:lnTo>
                    <a:lnTo>
                      <a:pt x="972" y="1353"/>
                    </a:lnTo>
                    <a:lnTo>
                      <a:pt x="991" y="1277"/>
                    </a:lnTo>
                    <a:lnTo>
                      <a:pt x="991" y="1257"/>
                    </a:lnTo>
                    <a:lnTo>
                      <a:pt x="972" y="1219"/>
                    </a:lnTo>
                    <a:lnTo>
                      <a:pt x="972" y="1201"/>
                    </a:lnTo>
                    <a:lnTo>
                      <a:pt x="952" y="1181"/>
                    </a:lnTo>
                    <a:lnTo>
                      <a:pt x="952" y="1143"/>
                    </a:lnTo>
                    <a:lnTo>
                      <a:pt x="952" y="1124"/>
                    </a:lnTo>
                    <a:lnTo>
                      <a:pt x="952" y="1086"/>
                    </a:lnTo>
                    <a:lnTo>
                      <a:pt x="952" y="1067"/>
                    </a:lnTo>
                    <a:lnTo>
                      <a:pt x="934" y="1029"/>
                    </a:lnTo>
                    <a:lnTo>
                      <a:pt x="915" y="1029"/>
                    </a:lnTo>
                    <a:lnTo>
                      <a:pt x="915" y="1010"/>
                    </a:lnTo>
                    <a:lnTo>
                      <a:pt x="896" y="1010"/>
                    </a:lnTo>
                    <a:lnTo>
                      <a:pt x="896" y="991"/>
                    </a:lnTo>
                    <a:lnTo>
                      <a:pt x="876" y="1010"/>
                    </a:lnTo>
                    <a:lnTo>
                      <a:pt x="876" y="1029"/>
                    </a:lnTo>
                    <a:lnTo>
                      <a:pt x="857" y="1010"/>
                    </a:lnTo>
                    <a:lnTo>
                      <a:pt x="838" y="1010"/>
                    </a:lnTo>
                    <a:lnTo>
                      <a:pt x="838" y="991"/>
                    </a:lnTo>
                    <a:lnTo>
                      <a:pt x="876" y="934"/>
                    </a:lnTo>
                    <a:lnTo>
                      <a:pt x="876" y="915"/>
                    </a:lnTo>
                    <a:lnTo>
                      <a:pt x="896" y="915"/>
                    </a:lnTo>
                    <a:lnTo>
                      <a:pt x="915" y="915"/>
                    </a:lnTo>
                    <a:lnTo>
                      <a:pt x="915" y="934"/>
                    </a:lnTo>
                    <a:lnTo>
                      <a:pt x="915" y="952"/>
                    </a:lnTo>
                    <a:lnTo>
                      <a:pt x="934" y="952"/>
                    </a:lnTo>
                    <a:lnTo>
                      <a:pt x="934" y="934"/>
                    </a:lnTo>
                    <a:lnTo>
                      <a:pt x="952" y="915"/>
                    </a:lnTo>
                    <a:lnTo>
                      <a:pt x="934" y="896"/>
                    </a:lnTo>
                    <a:lnTo>
                      <a:pt x="915" y="876"/>
                    </a:lnTo>
                    <a:lnTo>
                      <a:pt x="915" y="857"/>
                    </a:lnTo>
                    <a:lnTo>
                      <a:pt x="915" y="820"/>
                    </a:lnTo>
                    <a:lnTo>
                      <a:pt x="915" y="800"/>
                    </a:lnTo>
                    <a:lnTo>
                      <a:pt x="952" y="800"/>
                    </a:lnTo>
                    <a:lnTo>
                      <a:pt x="952" y="781"/>
                    </a:lnTo>
                    <a:lnTo>
                      <a:pt x="952" y="800"/>
                    </a:lnTo>
                    <a:lnTo>
                      <a:pt x="952" y="820"/>
                    </a:lnTo>
                    <a:lnTo>
                      <a:pt x="952" y="838"/>
                    </a:lnTo>
                    <a:lnTo>
                      <a:pt x="972" y="857"/>
                    </a:lnTo>
                    <a:lnTo>
                      <a:pt x="991" y="838"/>
                    </a:lnTo>
                    <a:lnTo>
                      <a:pt x="1029" y="838"/>
                    </a:lnTo>
                    <a:lnTo>
                      <a:pt x="1048" y="820"/>
                    </a:lnTo>
                    <a:lnTo>
                      <a:pt x="1067" y="762"/>
                    </a:lnTo>
                    <a:lnTo>
                      <a:pt x="1067" y="724"/>
                    </a:lnTo>
                    <a:lnTo>
                      <a:pt x="1067" y="629"/>
                    </a:lnTo>
                    <a:lnTo>
                      <a:pt x="1067" y="591"/>
                    </a:lnTo>
                    <a:lnTo>
                      <a:pt x="1105" y="553"/>
                    </a:lnTo>
                    <a:lnTo>
                      <a:pt x="1105" y="534"/>
                    </a:lnTo>
                    <a:lnTo>
                      <a:pt x="1067" y="514"/>
                    </a:lnTo>
                    <a:lnTo>
                      <a:pt x="1048" y="495"/>
                    </a:lnTo>
                    <a:lnTo>
                      <a:pt x="1029" y="476"/>
                    </a:lnTo>
                    <a:lnTo>
                      <a:pt x="1010" y="476"/>
                    </a:lnTo>
                    <a:lnTo>
                      <a:pt x="991" y="476"/>
                    </a:lnTo>
                    <a:lnTo>
                      <a:pt x="972" y="457"/>
                    </a:lnTo>
                    <a:lnTo>
                      <a:pt x="972" y="439"/>
                    </a:lnTo>
                    <a:lnTo>
                      <a:pt x="972" y="419"/>
                    </a:lnTo>
                    <a:lnTo>
                      <a:pt x="991" y="419"/>
                    </a:lnTo>
                    <a:lnTo>
                      <a:pt x="1010" y="439"/>
                    </a:lnTo>
                    <a:lnTo>
                      <a:pt x="1010" y="457"/>
                    </a:lnTo>
                    <a:lnTo>
                      <a:pt x="1029" y="439"/>
                    </a:lnTo>
                    <a:lnTo>
                      <a:pt x="1048" y="439"/>
                    </a:lnTo>
                    <a:lnTo>
                      <a:pt x="1067" y="419"/>
                    </a:lnTo>
                    <a:lnTo>
                      <a:pt x="1067" y="400"/>
                    </a:lnTo>
                    <a:lnTo>
                      <a:pt x="1067" y="381"/>
                    </a:lnTo>
                    <a:lnTo>
                      <a:pt x="1105" y="362"/>
                    </a:lnTo>
                    <a:lnTo>
                      <a:pt x="1105" y="343"/>
                    </a:lnTo>
                    <a:lnTo>
                      <a:pt x="1086" y="362"/>
                    </a:lnTo>
                    <a:lnTo>
                      <a:pt x="1067" y="362"/>
                    </a:lnTo>
                    <a:lnTo>
                      <a:pt x="1067" y="267"/>
                    </a:lnTo>
                    <a:lnTo>
                      <a:pt x="1067" y="229"/>
                    </a:lnTo>
                    <a:lnTo>
                      <a:pt x="1086" y="191"/>
                    </a:lnTo>
                    <a:lnTo>
                      <a:pt x="1067" y="153"/>
                    </a:lnTo>
                    <a:lnTo>
                      <a:pt x="1048" y="134"/>
                    </a:lnTo>
                    <a:lnTo>
                      <a:pt x="1048" y="153"/>
                    </a:lnTo>
                    <a:lnTo>
                      <a:pt x="1029" y="153"/>
                    </a:lnTo>
                    <a:lnTo>
                      <a:pt x="1010" y="134"/>
                    </a:lnTo>
                    <a:lnTo>
                      <a:pt x="1010" y="153"/>
                    </a:lnTo>
                    <a:lnTo>
                      <a:pt x="1010" y="172"/>
                    </a:lnTo>
                    <a:lnTo>
                      <a:pt x="991" y="172"/>
                    </a:lnTo>
                    <a:lnTo>
                      <a:pt x="972" y="153"/>
                    </a:lnTo>
                    <a:lnTo>
                      <a:pt x="972" y="172"/>
                    </a:lnTo>
                    <a:lnTo>
                      <a:pt x="952" y="172"/>
                    </a:lnTo>
                    <a:lnTo>
                      <a:pt x="934" y="172"/>
                    </a:lnTo>
                    <a:lnTo>
                      <a:pt x="934" y="191"/>
                    </a:lnTo>
                    <a:lnTo>
                      <a:pt x="934" y="210"/>
                    </a:lnTo>
                    <a:lnTo>
                      <a:pt x="934" y="229"/>
                    </a:lnTo>
                    <a:lnTo>
                      <a:pt x="915" y="229"/>
                    </a:lnTo>
                    <a:lnTo>
                      <a:pt x="896" y="267"/>
                    </a:lnTo>
                    <a:lnTo>
                      <a:pt x="876" y="286"/>
                    </a:lnTo>
                    <a:lnTo>
                      <a:pt x="857" y="286"/>
                    </a:lnTo>
                    <a:lnTo>
                      <a:pt x="857" y="305"/>
                    </a:lnTo>
                    <a:lnTo>
                      <a:pt x="857" y="343"/>
                    </a:lnTo>
                    <a:lnTo>
                      <a:pt x="857" y="362"/>
                    </a:lnTo>
                    <a:lnTo>
                      <a:pt x="857" y="381"/>
                    </a:lnTo>
                    <a:lnTo>
                      <a:pt x="800" y="439"/>
                    </a:lnTo>
                    <a:lnTo>
                      <a:pt x="800" y="457"/>
                    </a:lnTo>
                    <a:lnTo>
                      <a:pt x="820" y="476"/>
                    </a:lnTo>
                    <a:lnTo>
                      <a:pt x="820" y="495"/>
                    </a:lnTo>
                    <a:lnTo>
                      <a:pt x="800" y="514"/>
                    </a:lnTo>
                    <a:lnTo>
                      <a:pt x="820" y="571"/>
                    </a:lnTo>
                    <a:lnTo>
                      <a:pt x="820" y="591"/>
                    </a:lnTo>
                    <a:lnTo>
                      <a:pt x="800" y="591"/>
                    </a:lnTo>
                    <a:lnTo>
                      <a:pt x="800" y="610"/>
                    </a:lnTo>
                    <a:lnTo>
                      <a:pt x="800" y="648"/>
                    </a:lnTo>
                    <a:lnTo>
                      <a:pt x="781" y="667"/>
                    </a:lnTo>
                    <a:lnTo>
                      <a:pt x="800" y="667"/>
                    </a:lnTo>
                    <a:lnTo>
                      <a:pt x="800" y="686"/>
                    </a:lnTo>
                    <a:lnTo>
                      <a:pt x="820" y="705"/>
                    </a:lnTo>
                    <a:lnTo>
                      <a:pt x="800" y="705"/>
                    </a:lnTo>
                    <a:lnTo>
                      <a:pt x="781" y="762"/>
                    </a:lnTo>
                    <a:lnTo>
                      <a:pt x="762" y="838"/>
                    </a:lnTo>
                    <a:lnTo>
                      <a:pt x="762" y="857"/>
                    </a:lnTo>
                    <a:lnTo>
                      <a:pt x="781" y="876"/>
                    </a:lnTo>
                    <a:lnTo>
                      <a:pt x="781" y="896"/>
                    </a:lnTo>
                    <a:lnTo>
                      <a:pt x="781" y="915"/>
                    </a:lnTo>
                    <a:lnTo>
                      <a:pt x="762" y="952"/>
                    </a:lnTo>
                    <a:lnTo>
                      <a:pt x="762" y="1010"/>
                    </a:lnTo>
                    <a:lnTo>
                      <a:pt x="762" y="1048"/>
                    </a:lnTo>
                    <a:lnTo>
                      <a:pt x="743" y="1086"/>
                    </a:lnTo>
                    <a:lnTo>
                      <a:pt x="724" y="1105"/>
                    </a:lnTo>
                    <a:lnTo>
                      <a:pt x="705" y="1086"/>
                    </a:lnTo>
                    <a:lnTo>
                      <a:pt x="686" y="1105"/>
                    </a:lnTo>
                    <a:lnTo>
                      <a:pt x="686" y="1124"/>
                    </a:lnTo>
                    <a:lnTo>
                      <a:pt x="667" y="1124"/>
                    </a:lnTo>
                    <a:lnTo>
                      <a:pt x="667" y="1143"/>
                    </a:lnTo>
                    <a:lnTo>
                      <a:pt x="667" y="1201"/>
                    </a:lnTo>
                    <a:lnTo>
                      <a:pt x="686" y="1296"/>
                    </a:lnTo>
                    <a:lnTo>
                      <a:pt x="686" y="1315"/>
                    </a:lnTo>
                    <a:lnTo>
                      <a:pt x="705" y="1315"/>
                    </a:lnTo>
                    <a:lnTo>
                      <a:pt x="724" y="1333"/>
                    </a:lnTo>
                    <a:lnTo>
                      <a:pt x="724" y="1353"/>
                    </a:lnTo>
                    <a:lnTo>
                      <a:pt x="705" y="1353"/>
                    </a:lnTo>
                    <a:lnTo>
                      <a:pt x="686" y="1353"/>
                    </a:lnTo>
                    <a:lnTo>
                      <a:pt x="667" y="1372"/>
                    </a:lnTo>
                    <a:lnTo>
                      <a:pt x="648" y="1391"/>
                    </a:lnTo>
                    <a:lnTo>
                      <a:pt x="648" y="1410"/>
                    </a:lnTo>
                    <a:lnTo>
                      <a:pt x="648" y="1734"/>
                    </a:lnTo>
                    <a:lnTo>
                      <a:pt x="648" y="1753"/>
                    </a:lnTo>
                    <a:lnTo>
                      <a:pt x="667" y="1791"/>
                    </a:lnTo>
                    <a:lnTo>
                      <a:pt x="686" y="1791"/>
                    </a:lnTo>
                    <a:lnTo>
                      <a:pt x="724" y="1791"/>
                    </a:lnTo>
                    <a:lnTo>
                      <a:pt x="724" y="1810"/>
                    </a:lnTo>
                    <a:lnTo>
                      <a:pt x="743" y="1810"/>
                    </a:lnTo>
                    <a:lnTo>
                      <a:pt x="743" y="1829"/>
                    </a:lnTo>
                    <a:lnTo>
                      <a:pt x="724" y="1829"/>
                    </a:lnTo>
                    <a:lnTo>
                      <a:pt x="705" y="1848"/>
                    </a:lnTo>
                    <a:lnTo>
                      <a:pt x="686" y="1848"/>
                    </a:lnTo>
                    <a:lnTo>
                      <a:pt x="686" y="1867"/>
                    </a:lnTo>
                    <a:lnTo>
                      <a:pt x="705" y="1867"/>
                    </a:lnTo>
                    <a:lnTo>
                      <a:pt x="724" y="1867"/>
                    </a:lnTo>
                    <a:lnTo>
                      <a:pt x="743" y="1924"/>
                    </a:lnTo>
                    <a:lnTo>
                      <a:pt x="724" y="1943"/>
                    </a:lnTo>
                    <a:lnTo>
                      <a:pt x="724" y="1962"/>
                    </a:lnTo>
                    <a:lnTo>
                      <a:pt x="705" y="1962"/>
                    </a:lnTo>
                    <a:lnTo>
                      <a:pt x="686" y="1962"/>
                    </a:lnTo>
                    <a:lnTo>
                      <a:pt x="667" y="1962"/>
                    </a:lnTo>
                    <a:lnTo>
                      <a:pt x="667" y="1981"/>
                    </a:lnTo>
                    <a:lnTo>
                      <a:pt x="648" y="1981"/>
                    </a:lnTo>
                    <a:lnTo>
                      <a:pt x="648" y="1962"/>
                    </a:lnTo>
                    <a:lnTo>
                      <a:pt x="648" y="1943"/>
                    </a:lnTo>
                    <a:lnTo>
                      <a:pt x="648" y="1905"/>
                    </a:lnTo>
                    <a:lnTo>
                      <a:pt x="629" y="1905"/>
                    </a:lnTo>
                    <a:lnTo>
                      <a:pt x="610" y="1924"/>
                    </a:lnTo>
                    <a:lnTo>
                      <a:pt x="591" y="1905"/>
                    </a:lnTo>
                    <a:lnTo>
                      <a:pt x="571" y="1943"/>
                    </a:lnTo>
                    <a:lnTo>
                      <a:pt x="553" y="2000"/>
                    </a:lnTo>
                    <a:lnTo>
                      <a:pt x="534" y="2019"/>
                    </a:lnTo>
                    <a:lnTo>
                      <a:pt x="534" y="2153"/>
                    </a:lnTo>
                    <a:lnTo>
                      <a:pt x="534" y="2172"/>
                    </a:lnTo>
                    <a:lnTo>
                      <a:pt x="515" y="2191"/>
                    </a:lnTo>
                    <a:lnTo>
                      <a:pt x="515" y="2210"/>
                    </a:lnTo>
                    <a:lnTo>
                      <a:pt x="515" y="2229"/>
                    </a:lnTo>
                    <a:lnTo>
                      <a:pt x="515" y="2248"/>
                    </a:lnTo>
                    <a:lnTo>
                      <a:pt x="534" y="2267"/>
                    </a:lnTo>
                    <a:lnTo>
                      <a:pt x="515" y="2286"/>
                    </a:lnTo>
                    <a:lnTo>
                      <a:pt x="515" y="2362"/>
                    </a:lnTo>
                    <a:lnTo>
                      <a:pt x="515" y="2381"/>
                    </a:lnTo>
                    <a:lnTo>
                      <a:pt x="495" y="2362"/>
                    </a:lnTo>
                    <a:lnTo>
                      <a:pt x="515" y="2324"/>
                    </a:lnTo>
                    <a:lnTo>
                      <a:pt x="495" y="2343"/>
                    </a:lnTo>
                    <a:lnTo>
                      <a:pt x="476" y="2343"/>
                    </a:lnTo>
                    <a:lnTo>
                      <a:pt x="476" y="2324"/>
                    </a:lnTo>
                    <a:lnTo>
                      <a:pt x="457" y="2305"/>
                    </a:lnTo>
                    <a:lnTo>
                      <a:pt x="457" y="2286"/>
                    </a:lnTo>
                    <a:lnTo>
                      <a:pt x="439" y="2286"/>
                    </a:lnTo>
                    <a:lnTo>
                      <a:pt x="419" y="2343"/>
                    </a:lnTo>
                    <a:lnTo>
                      <a:pt x="400" y="2381"/>
                    </a:lnTo>
                    <a:lnTo>
                      <a:pt x="400" y="2400"/>
                    </a:lnTo>
                    <a:lnTo>
                      <a:pt x="419" y="2400"/>
                    </a:lnTo>
                    <a:lnTo>
                      <a:pt x="439" y="2420"/>
                    </a:lnTo>
                    <a:lnTo>
                      <a:pt x="439" y="2476"/>
                    </a:lnTo>
                    <a:lnTo>
                      <a:pt x="439" y="2534"/>
                    </a:lnTo>
                    <a:lnTo>
                      <a:pt x="439" y="2552"/>
                    </a:lnTo>
                    <a:lnTo>
                      <a:pt x="457" y="2572"/>
                    </a:lnTo>
                    <a:lnTo>
                      <a:pt x="476" y="2572"/>
                    </a:lnTo>
                    <a:lnTo>
                      <a:pt x="495" y="2572"/>
                    </a:lnTo>
                    <a:lnTo>
                      <a:pt x="495" y="2591"/>
                    </a:lnTo>
                    <a:lnTo>
                      <a:pt x="495" y="2610"/>
                    </a:lnTo>
                    <a:lnTo>
                      <a:pt x="515" y="2629"/>
                    </a:lnTo>
                    <a:lnTo>
                      <a:pt x="515" y="2648"/>
                    </a:lnTo>
                    <a:lnTo>
                      <a:pt x="534" y="2667"/>
                    </a:lnTo>
                    <a:lnTo>
                      <a:pt x="553" y="2667"/>
                    </a:lnTo>
                    <a:lnTo>
                      <a:pt x="553" y="2686"/>
                    </a:lnTo>
                    <a:lnTo>
                      <a:pt x="534" y="2686"/>
                    </a:lnTo>
                    <a:lnTo>
                      <a:pt x="515" y="2705"/>
                    </a:lnTo>
                    <a:lnTo>
                      <a:pt x="515" y="2724"/>
                    </a:lnTo>
                    <a:lnTo>
                      <a:pt x="534" y="2743"/>
                    </a:lnTo>
                    <a:lnTo>
                      <a:pt x="553" y="2762"/>
                    </a:lnTo>
                    <a:lnTo>
                      <a:pt x="553" y="2781"/>
                    </a:lnTo>
                    <a:lnTo>
                      <a:pt x="571" y="2801"/>
                    </a:lnTo>
                    <a:lnTo>
                      <a:pt x="610" y="2838"/>
                    </a:lnTo>
                    <a:lnTo>
                      <a:pt x="629" y="2838"/>
                    </a:lnTo>
                    <a:lnTo>
                      <a:pt x="629" y="2857"/>
                    </a:lnTo>
                    <a:lnTo>
                      <a:pt x="648" y="2838"/>
                    </a:lnTo>
                    <a:lnTo>
                      <a:pt x="667" y="2819"/>
                    </a:lnTo>
                    <a:lnTo>
                      <a:pt x="667" y="2781"/>
                    </a:lnTo>
                    <a:lnTo>
                      <a:pt x="667" y="2743"/>
                    </a:lnTo>
                    <a:lnTo>
                      <a:pt x="686" y="2724"/>
                    </a:lnTo>
                    <a:lnTo>
                      <a:pt x="686" y="2705"/>
                    </a:lnTo>
                    <a:lnTo>
                      <a:pt x="705" y="2705"/>
                    </a:lnTo>
                    <a:lnTo>
                      <a:pt x="705" y="2686"/>
                    </a:lnTo>
                    <a:lnTo>
                      <a:pt x="686" y="2648"/>
                    </a:lnTo>
                    <a:lnTo>
                      <a:pt x="686" y="2629"/>
                    </a:lnTo>
                    <a:lnTo>
                      <a:pt x="667" y="2610"/>
                    </a:lnTo>
                    <a:lnTo>
                      <a:pt x="648" y="2629"/>
                    </a:lnTo>
                    <a:lnTo>
                      <a:pt x="648" y="2648"/>
                    </a:lnTo>
                    <a:lnTo>
                      <a:pt x="629" y="2648"/>
                    </a:lnTo>
                    <a:lnTo>
                      <a:pt x="629" y="2705"/>
                    </a:lnTo>
                    <a:lnTo>
                      <a:pt x="610" y="2705"/>
                    </a:lnTo>
                    <a:lnTo>
                      <a:pt x="591" y="2705"/>
                    </a:lnTo>
                    <a:lnTo>
                      <a:pt x="591" y="2667"/>
                    </a:lnTo>
                    <a:lnTo>
                      <a:pt x="610" y="2648"/>
                    </a:lnTo>
                    <a:lnTo>
                      <a:pt x="648" y="2610"/>
                    </a:lnTo>
                    <a:lnTo>
                      <a:pt x="667" y="2591"/>
                    </a:lnTo>
                    <a:lnTo>
                      <a:pt x="686" y="2591"/>
                    </a:lnTo>
                    <a:lnTo>
                      <a:pt x="743" y="2381"/>
                    </a:lnTo>
                    <a:lnTo>
                      <a:pt x="743" y="2324"/>
                    </a:lnTo>
                    <a:lnTo>
                      <a:pt x="743" y="2305"/>
                    </a:lnTo>
                    <a:lnTo>
                      <a:pt x="724" y="2286"/>
                    </a:lnTo>
                    <a:lnTo>
                      <a:pt x="705" y="2286"/>
                    </a:lnTo>
                    <a:lnTo>
                      <a:pt x="686" y="2286"/>
                    </a:lnTo>
                    <a:lnTo>
                      <a:pt x="686" y="2324"/>
                    </a:lnTo>
                    <a:lnTo>
                      <a:pt x="667" y="2362"/>
                    </a:lnTo>
                    <a:lnTo>
                      <a:pt x="667" y="2248"/>
                    </a:lnTo>
                    <a:lnTo>
                      <a:pt x="667" y="2229"/>
                    </a:lnTo>
                    <a:lnTo>
                      <a:pt x="667" y="2210"/>
                    </a:lnTo>
                    <a:lnTo>
                      <a:pt x="705" y="2172"/>
                    </a:lnTo>
                    <a:lnTo>
                      <a:pt x="686" y="2172"/>
                    </a:lnTo>
                    <a:lnTo>
                      <a:pt x="705" y="2153"/>
                    </a:lnTo>
                    <a:lnTo>
                      <a:pt x="724" y="2153"/>
                    </a:lnTo>
                    <a:lnTo>
                      <a:pt x="743" y="2153"/>
                    </a:lnTo>
                    <a:lnTo>
                      <a:pt x="705" y="2115"/>
                    </a:lnTo>
                    <a:lnTo>
                      <a:pt x="686" y="2095"/>
                    </a:lnTo>
                    <a:lnTo>
                      <a:pt x="705" y="2095"/>
                    </a:lnTo>
                    <a:lnTo>
                      <a:pt x="724" y="2095"/>
                    </a:lnTo>
                    <a:lnTo>
                      <a:pt x="743" y="2076"/>
                    </a:lnTo>
                    <a:lnTo>
                      <a:pt x="762" y="2076"/>
                    </a:lnTo>
                    <a:lnTo>
                      <a:pt x="743" y="2058"/>
                    </a:lnTo>
                    <a:lnTo>
                      <a:pt x="781" y="2058"/>
                    </a:lnTo>
                    <a:lnTo>
                      <a:pt x="781" y="2039"/>
                    </a:lnTo>
                    <a:lnTo>
                      <a:pt x="781" y="2019"/>
                    </a:lnTo>
                    <a:lnTo>
                      <a:pt x="800" y="2000"/>
                    </a:lnTo>
                    <a:lnTo>
                      <a:pt x="820" y="1981"/>
                    </a:lnTo>
                    <a:lnTo>
                      <a:pt x="838" y="1962"/>
                    </a:lnTo>
                    <a:lnTo>
                      <a:pt x="838" y="1943"/>
                    </a:lnTo>
                    <a:lnTo>
                      <a:pt x="857" y="1943"/>
                    </a:lnTo>
                    <a:lnTo>
                      <a:pt x="857" y="1924"/>
                    </a:lnTo>
                    <a:lnTo>
                      <a:pt x="857" y="1905"/>
                    </a:lnTo>
                    <a:lnTo>
                      <a:pt x="838" y="1886"/>
                    </a:lnTo>
                    <a:lnTo>
                      <a:pt x="857" y="1867"/>
                    </a:lnTo>
                    <a:lnTo>
                      <a:pt x="876" y="1867"/>
                    </a:lnTo>
                    <a:lnTo>
                      <a:pt x="876" y="1848"/>
                    </a:lnTo>
                    <a:lnTo>
                      <a:pt x="876" y="1829"/>
                    </a:lnTo>
                    <a:lnTo>
                      <a:pt x="857" y="1829"/>
                    </a:lnTo>
                    <a:lnTo>
                      <a:pt x="857" y="1810"/>
                    </a:lnTo>
                    <a:lnTo>
                      <a:pt x="838" y="1810"/>
                    </a:lnTo>
                    <a:lnTo>
                      <a:pt x="838" y="1791"/>
                    </a:lnTo>
                    <a:lnTo>
                      <a:pt x="857" y="1791"/>
                    </a:lnTo>
                    <a:lnTo>
                      <a:pt x="857" y="1772"/>
                    </a:lnTo>
                    <a:lnTo>
                      <a:pt x="876" y="1772"/>
                    </a:lnTo>
                    <a:lnTo>
                      <a:pt x="896" y="1772"/>
                    </a:lnTo>
                    <a:lnTo>
                      <a:pt x="896" y="1753"/>
                    </a:lnTo>
                    <a:lnTo>
                      <a:pt x="876" y="1753"/>
                    </a:lnTo>
                    <a:lnTo>
                      <a:pt x="876" y="1734"/>
                    </a:lnTo>
                    <a:lnTo>
                      <a:pt x="857" y="1714"/>
                    </a:lnTo>
                    <a:lnTo>
                      <a:pt x="838" y="1714"/>
                    </a:lnTo>
                    <a:lnTo>
                      <a:pt x="820" y="1695"/>
                    </a:lnTo>
                    <a:lnTo>
                      <a:pt x="820" y="1658"/>
                    </a:lnTo>
                    <a:lnTo>
                      <a:pt x="800" y="1638"/>
                    </a:lnTo>
                    <a:lnTo>
                      <a:pt x="838" y="1638"/>
                    </a:lnTo>
                    <a:lnTo>
                      <a:pt x="876" y="1638"/>
                    </a:lnTo>
                    <a:lnTo>
                      <a:pt x="876" y="1619"/>
                    </a:lnTo>
                    <a:lnTo>
                      <a:pt x="857" y="1600"/>
                    </a:lnTo>
                    <a:lnTo>
                      <a:pt x="876" y="1619"/>
                    </a:lnTo>
                    <a:lnTo>
                      <a:pt x="896" y="1619"/>
                    </a:lnTo>
                    <a:lnTo>
                      <a:pt x="896" y="1638"/>
                    </a:lnTo>
                    <a:lnTo>
                      <a:pt x="915" y="1658"/>
                    </a:lnTo>
                    <a:lnTo>
                      <a:pt x="915" y="1619"/>
                    </a:lnTo>
                    <a:lnTo>
                      <a:pt x="934" y="1619"/>
                    </a:lnTo>
                    <a:lnTo>
                      <a:pt x="952" y="1600"/>
                    </a:lnTo>
                    <a:close/>
                    <a:moveTo>
                      <a:pt x="1029" y="38"/>
                    </a:moveTo>
                    <a:lnTo>
                      <a:pt x="1067" y="58"/>
                    </a:lnTo>
                    <a:lnTo>
                      <a:pt x="1048" y="19"/>
                    </a:lnTo>
                    <a:lnTo>
                      <a:pt x="1048" y="0"/>
                    </a:lnTo>
                    <a:lnTo>
                      <a:pt x="1029" y="0"/>
                    </a:lnTo>
                    <a:lnTo>
                      <a:pt x="991" y="19"/>
                    </a:lnTo>
                    <a:lnTo>
                      <a:pt x="1010" y="19"/>
                    </a:lnTo>
                    <a:lnTo>
                      <a:pt x="1029" y="38"/>
                    </a:lnTo>
                    <a:close/>
                  </a:path>
                </a:pathLst>
              </a:custGeom>
              <a:solidFill>
                <a:srgbClr val="DBDBD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grpSp>
          <p:nvGrpSpPr>
            <p:cNvPr id="23561" name="Group 1">
              <a:extLst>
                <a:ext uri="{FF2B5EF4-FFF2-40B4-BE49-F238E27FC236}">
                  <a16:creationId xmlns:a16="http://schemas.microsoft.com/office/drawing/2014/main" id="{681CEDBB-CE03-6F45-8AF6-ACA61B2D6A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88263" y="1976438"/>
              <a:ext cx="4543425" cy="4116387"/>
              <a:chOff x="15374938" y="3951288"/>
              <a:chExt cx="9086850" cy="8232775"/>
            </a:xfrm>
          </p:grpSpPr>
          <p:sp>
            <p:nvSpPr>
              <p:cNvPr id="23567" name="Freeform 98">
                <a:extLst>
                  <a:ext uri="{FF2B5EF4-FFF2-40B4-BE49-F238E27FC236}">
                    <a16:creationId xmlns:a16="http://schemas.microsoft.com/office/drawing/2014/main" id="{ED8507CD-3428-0044-875D-34DCE2F82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04425" y="7880350"/>
                <a:ext cx="534988" cy="706438"/>
              </a:xfrm>
              <a:custGeom>
                <a:avLst/>
                <a:gdLst>
                  <a:gd name="T0" fmla="*/ 2147483646 w 1487"/>
                  <a:gd name="T1" fmla="*/ 0 h 1962"/>
                  <a:gd name="T2" fmla="*/ 2147483646 w 1487"/>
                  <a:gd name="T3" fmla="*/ 0 h 1962"/>
                  <a:gd name="T4" fmla="*/ 0 w 1487"/>
                  <a:gd name="T5" fmla="*/ 2147483646 h 1962"/>
                  <a:gd name="T6" fmla="*/ 2147483646 w 1487"/>
                  <a:gd name="T7" fmla="*/ 2147483646 h 1962"/>
                  <a:gd name="T8" fmla="*/ 2147483646 w 1487"/>
                  <a:gd name="T9" fmla="*/ 2147483646 h 1962"/>
                  <a:gd name="T10" fmla="*/ 2147483646 w 1487"/>
                  <a:gd name="T11" fmla="*/ 2147483646 h 1962"/>
                  <a:gd name="T12" fmla="*/ 2147483646 w 1487"/>
                  <a:gd name="T13" fmla="*/ 2147483646 h 1962"/>
                  <a:gd name="T14" fmla="*/ 2147483646 w 1487"/>
                  <a:gd name="T15" fmla="*/ 2147483646 h 1962"/>
                  <a:gd name="T16" fmla="*/ 2147483646 w 1487"/>
                  <a:gd name="T17" fmla="*/ 2147483646 h 1962"/>
                  <a:gd name="T18" fmla="*/ 2147483646 w 1487"/>
                  <a:gd name="T19" fmla="*/ 0 h 1962"/>
                  <a:gd name="T20" fmla="*/ 2147483646 w 1487"/>
                  <a:gd name="T21" fmla="*/ 2147483646 h 1962"/>
                  <a:gd name="T22" fmla="*/ 2147483646 w 1487"/>
                  <a:gd name="T23" fmla="*/ 2147483646 h 1962"/>
                  <a:gd name="T24" fmla="*/ 2147483646 w 1487"/>
                  <a:gd name="T25" fmla="*/ 2147483646 h 1962"/>
                  <a:gd name="T26" fmla="*/ 2147483646 w 1487"/>
                  <a:gd name="T27" fmla="*/ 2147483646 h 1962"/>
                  <a:gd name="T28" fmla="*/ 2147483646 w 1487"/>
                  <a:gd name="T29" fmla="*/ 2147483646 h 1962"/>
                  <a:gd name="T30" fmla="*/ 2147483646 w 1487"/>
                  <a:gd name="T31" fmla="*/ 2147483646 h 19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7" h="1962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19" y="324"/>
                      <a:pt x="0" y="743"/>
                    </a:cubicBezTo>
                    <a:cubicBezTo>
                      <a:pt x="0" y="877"/>
                      <a:pt x="57" y="1009"/>
                      <a:pt x="114" y="1123"/>
                    </a:cubicBezTo>
                    <a:cubicBezTo>
                      <a:pt x="686" y="1923"/>
                      <a:pt x="686" y="1923"/>
                      <a:pt x="686" y="1923"/>
                    </a:cubicBezTo>
                    <a:cubicBezTo>
                      <a:pt x="705" y="1942"/>
                      <a:pt x="724" y="1961"/>
                      <a:pt x="743" y="1961"/>
                    </a:cubicBezTo>
                    <a:cubicBezTo>
                      <a:pt x="762" y="1961"/>
                      <a:pt x="781" y="1942"/>
                      <a:pt x="800" y="1923"/>
                    </a:cubicBezTo>
                    <a:cubicBezTo>
                      <a:pt x="1353" y="1123"/>
                      <a:pt x="1353" y="1123"/>
                      <a:pt x="1353" y="1123"/>
                    </a:cubicBezTo>
                    <a:cubicBezTo>
                      <a:pt x="1429" y="1009"/>
                      <a:pt x="1467" y="877"/>
                      <a:pt x="1486" y="743"/>
                    </a:cubicBezTo>
                    <a:cubicBezTo>
                      <a:pt x="1467" y="324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1" y="1028"/>
                      <a:pt x="457" y="896"/>
                      <a:pt x="457" y="743"/>
                    </a:cubicBezTo>
                    <a:cubicBezTo>
                      <a:pt x="457" y="572"/>
                      <a:pt x="571" y="438"/>
                      <a:pt x="743" y="438"/>
                    </a:cubicBezTo>
                    <a:cubicBezTo>
                      <a:pt x="896" y="438"/>
                      <a:pt x="1028" y="572"/>
                      <a:pt x="1028" y="743"/>
                    </a:cubicBezTo>
                    <a:cubicBezTo>
                      <a:pt x="1028" y="896"/>
                      <a:pt x="896" y="1028"/>
                      <a:pt x="743" y="1028"/>
                    </a:cubicBezTo>
                    <a:close/>
                  </a:path>
                </a:pathLst>
              </a:custGeom>
              <a:solidFill>
                <a:srgbClr val="60DAA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68" name="Freeform 99">
                <a:extLst>
                  <a:ext uri="{FF2B5EF4-FFF2-40B4-BE49-F238E27FC236}">
                    <a16:creationId xmlns:a16="http://schemas.microsoft.com/office/drawing/2014/main" id="{F37109EF-64AA-8B42-B532-7483F349A0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49700" y="5568950"/>
                <a:ext cx="528638" cy="706438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24" y="0"/>
                      <a:pt x="0" y="324"/>
                      <a:pt x="0" y="743"/>
                    </a:cubicBezTo>
                    <a:cubicBezTo>
                      <a:pt x="0" y="877"/>
                      <a:pt x="39" y="1029"/>
                      <a:pt x="115" y="1124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686" y="1943"/>
                      <a:pt x="705" y="1962"/>
                      <a:pt x="743" y="1962"/>
                    </a:cubicBezTo>
                    <a:cubicBezTo>
                      <a:pt x="762" y="1962"/>
                      <a:pt x="781" y="1943"/>
                      <a:pt x="801" y="1924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29"/>
                      <a:pt x="1467" y="877"/>
                      <a:pt x="1467" y="743"/>
                    </a:cubicBezTo>
                    <a:cubicBezTo>
                      <a:pt x="1467" y="324"/>
                      <a:pt x="1143" y="0"/>
                      <a:pt x="743" y="0"/>
                    </a:cubicBezTo>
                    <a:close/>
                    <a:moveTo>
                      <a:pt x="743" y="1029"/>
                    </a:moveTo>
                    <a:lnTo>
                      <a:pt x="743" y="1029"/>
                    </a:lnTo>
                    <a:cubicBezTo>
                      <a:pt x="572" y="1029"/>
                      <a:pt x="439" y="895"/>
                      <a:pt x="439" y="743"/>
                    </a:cubicBezTo>
                    <a:cubicBezTo>
                      <a:pt x="439" y="572"/>
                      <a:pt x="572" y="438"/>
                      <a:pt x="743" y="438"/>
                    </a:cubicBezTo>
                    <a:cubicBezTo>
                      <a:pt x="896" y="438"/>
                      <a:pt x="1029" y="572"/>
                      <a:pt x="1029" y="743"/>
                    </a:cubicBezTo>
                    <a:cubicBezTo>
                      <a:pt x="1029" y="895"/>
                      <a:pt x="896" y="1029"/>
                      <a:pt x="743" y="1029"/>
                    </a:cubicBezTo>
                    <a:close/>
                  </a:path>
                </a:pathLst>
              </a:custGeom>
              <a:solidFill>
                <a:srgbClr val="FF912B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69" name="Text Box 100">
                <a:extLst>
                  <a:ext uri="{FF2B5EF4-FFF2-40B4-BE49-F238E27FC236}">
                    <a16:creationId xmlns:a16="http://schemas.microsoft.com/office/drawing/2014/main" id="{268CB966-BDCF-5041-8077-F17FBC17EB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843500" y="3951288"/>
                <a:ext cx="2828925" cy="6619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80808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lIns="0" tIns="0" rIns="0" bIns="0"/>
              <a:lstStyle>
                <a:lvl1pPr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spcBef>
                    <a:spcPct val="0"/>
                  </a:spcBef>
                  <a:spcAft>
                    <a:spcPct val="0"/>
                  </a:spcAft>
                  <a:tabLst>
                    <a:tab pos="723900" algn="l"/>
                    <a:tab pos="1447800" algn="l"/>
                    <a:tab pos="2171700" algn="l"/>
                  </a:tabLst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eaLnBrk="1" hangingPunct="1">
                  <a:lnSpc>
                    <a:spcPct val="113000"/>
                  </a:lnSpc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buNone/>
                </a:pPr>
                <a:r>
                  <a:rPr lang="en-US" altLang="en-UA" sz="1583">
                    <a:solidFill>
                      <a:srgbClr val="000000"/>
                    </a:solidFill>
                    <a:latin typeface="Open Sans Semibold" panose="020B0606030504020204" pitchFamily="34" charset="0"/>
                    <a:ea typeface="Arial Unicode MS" panose="020B0604020202020204" pitchFamily="34" charset="-128"/>
                    <a:cs typeface="Open Sans Semibold" panose="020B0606030504020204" pitchFamily="34" charset="0"/>
                  </a:rPr>
                  <a:t>New Delhi</a:t>
                </a:r>
              </a:p>
            </p:txBody>
          </p:sp>
          <p:sp>
            <p:nvSpPr>
              <p:cNvPr id="21551" name="Text Box 101">
                <a:extLst>
                  <a:ext uri="{FF2B5EF4-FFF2-40B4-BE49-F238E27FC236}">
                    <a16:creationId xmlns:a16="http://schemas.microsoft.com/office/drawing/2014/main" id="{DE523B2B-F529-ED41-A514-D9FA9A3309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02888" y="7507288"/>
                <a:ext cx="1358900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Kolkata</a:t>
                </a:r>
              </a:p>
            </p:txBody>
          </p:sp>
          <p:sp>
            <p:nvSpPr>
              <p:cNvPr id="21552" name="Text Box 102">
                <a:extLst>
                  <a:ext uri="{FF2B5EF4-FFF2-40B4-BE49-F238E27FC236}">
                    <a16:creationId xmlns:a16="http://schemas.microsoft.com/office/drawing/2014/main" id="{85911A13-EF5E-C348-9D06-4DE5F9A64F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990888" y="9358313"/>
                <a:ext cx="1517650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Mumbai</a:t>
                </a:r>
              </a:p>
            </p:txBody>
          </p:sp>
          <p:sp>
            <p:nvSpPr>
              <p:cNvPr id="21553" name="Text Box 103">
                <a:extLst>
                  <a:ext uri="{FF2B5EF4-FFF2-40B4-BE49-F238E27FC236}">
                    <a16:creationId xmlns:a16="http://schemas.microsoft.com/office/drawing/2014/main" id="{5BF5FEDF-F9A9-9B44-88ED-025DE5697B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736888" y="5272088"/>
                <a:ext cx="1066800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Jaipur</a:t>
                </a:r>
              </a:p>
            </p:txBody>
          </p:sp>
          <p:sp>
            <p:nvSpPr>
              <p:cNvPr id="21554" name="Text Box 104">
                <a:extLst>
                  <a:ext uri="{FF2B5EF4-FFF2-40B4-BE49-F238E27FC236}">
                    <a16:creationId xmlns:a16="http://schemas.microsoft.com/office/drawing/2014/main" id="{306654C3-C744-F548-A553-67539ADAD8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9892962" y="5348288"/>
                <a:ext cx="1622426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Lucknow</a:t>
                </a:r>
              </a:p>
            </p:txBody>
          </p:sp>
          <p:sp>
            <p:nvSpPr>
              <p:cNvPr id="21555" name="Text Box 105">
                <a:extLst>
                  <a:ext uri="{FF2B5EF4-FFF2-40B4-BE49-F238E27FC236}">
                    <a16:creationId xmlns:a16="http://schemas.microsoft.com/office/drawing/2014/main" id="{DE004A3C-FAE8-4A4B-B94F-24672D07C4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790862" y="7129462"/>
                <a:ext cx="2235200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>
                <a:lvl1pPr>
                  <a:lnSpc>
                    <a:spcPct val="93000"/>
                  </a:lnSpc>
                  <a:spcAft>
                    <a:spcPts val="308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70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1pPr>
                <a:lvl2pPr>
                  <a:lnSpc>
                    <a:spcPct val="93000"/>
                  </a:lnSpc>
                  <a:spcAft>
                    <a:spcPts val="2475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61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2pPr>
                <a:lvl3pPr>
                  <a:lnSpc>
                    <a:spcPct val="93000"/>
                  </a:lnSpc>
                  <a:spcAft>
                    <a:spcPts val="1850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52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3pPr>
                <a:lvl4pPr>
                  <a:lnSpc>
                    <a:spcPct val="93000"/>
                  </a:lnSpc>
                  <a:spcAft>
                    <a:spcPts val="1238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4pPr>
                <a:lvl5pPr>
                  <a:lnSpc>
                    <a:spcPct val="93000"/>
                  </a:lnSpc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5pPr>
                <a:lvl6pPr marL="25146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6pPr>
                <a:lvl7pPr marL="29718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7pPr>
                <a:lvl8pPr marL="34290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8pPr>
                <a:lvl9pPr marL="3886200" indent="-228600" defTabSz="457200" eaLnBrk="0" fontAlgn="base" hangingPunct="0">
                  <a:lnSpc>
                    <a:spcPct val="93000"/>
                  </a:lnSpc>
                  <a:spcBef>
                    <a:spcPct val="0"/>
                  </a:spcBef>
                  <a:spcAft>
                    <a:spcPts val="613"/>
                  </a:spcAft>
                  <a:buClr>
                    <a:srgbClr val="000000"/>
                  </a:buClr>
                  <a:buSzPct val="100000"/>
                  <a:buFont typeface="Times New Roman" panose="02020603050405020304" pitchFamily="18" charset="0"/>
                  <a:tabLst>
                    <a:tab pos="723900" algn="l"/>
                    <a:tab pos="1447800" algn="l"/>
                  </a:tabLst>
                  <a:defRPr sz="4400">
                    <a:solidFill>
                      <a:srgbClr val="000000"/>
                    </a:solidFill>
                    <a:latin typeface="Arial" panose="020B0604020202020204" pitchFamily="34" charset="0"/>
                    <a:ea typeface="Arial Unicode MS" panose="020B0604020202020204" pitchFamily="34" charset="-128"/>
                    <a:cs typeface="Arial Unicode MS" panose="020B0604020202020204" pitchFamily="34" charset="-128"/>
                  </a:defRPr>
                </a:lvl9pPr>
              </a:lstStyle>
              <a:p>
                <a:pPr>
                  <a:lnSpc>
                    <a:spcPct val="113000"/>
                  </a:lnSpc>
                  <a:spcAft>
                    <a:spcPct val="0"/>
                  </a:spcAft>
                  <a:defRPr/>
                </a:pPr>
                <a:r>
                  <a:rPr lang="en-US" altLang="en-UA" sz="1042"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Ahmedabad</a:t>
                </a:r>
              </a:p>
            </p:txBody>
          </p:sp>
          <p:sp>
            <p:nvSpPr>
              <p:cNvPr id="21556" name="Text Box 106">
                <a:extLst>
                  <a:ext uri="{FF2B5EF4-FFF2-40B4-BE49-F238E27FC236}">
                    <a16:creationId xmlns:a16="http://schemas.microsoft.com/office/drawing/2014/main" id="{771C6C0C-0D0C-A347-AADB-912369D793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559088" y="11745913"/>
                <a:ext cx="838200" cy="438150"/>
              </a:xfrm>
              <a:prstGeom prst="rect">
                <a:avLst/>
              </a:prstGeom>
              <a:noFill/>
              <a:ln>
                <a:noFill/>
              </a:ln>
              <a:effectLst/>
            </p:spPr>
            <p:txBody>
              <a:bodyPr lIns="0" tIns="0" rIns="0" bIns="0"/>
              <a:lstStyle/>
              <a:p>
                <a:pPr>
                  <a:lnSpc>
                    <a:spcPct val="113000"/>
                  </a:lnSpc>
                  <a:buClr>
                    <a:srgbClr val="000000"/>
                  </a:buClr>
                  <a:buSzPct val="100000"/>
                  <a:defRPr/>
                </a:pPr>
                <a:r>
                  <a:rPr lang="en-US" altLang="en-UA" sz="1042">
                    <a:solidFill>
                      <a:srgbClr val="000000"/>
                    </a:solidFill>
                    <a:latin typeface="Open Sans Semibold" panose="020B0606030504020204" pitchFamily="34" charset="0"/>
                    <a:cs typeface="Open Sans Semibold" panose="020B0606030504020204" pitchFamily="34" charset="0"/>
                  </a:rPr>
                  <a:t>GOA</a:t>
                </a:r>
              </a:p>
            </p:txBody>
          </p:sp>
          <p:sp>
            <p:nvSpPr>
              <p:cNvPr id="23576" name="Freeform 107">
                <a:extLst>
                  <a:ext uri="{FF2B5EF4-FFF2-40B4-BE49-F238E27FC236}">
                    <a16:creationId xmlns:a16="http://schemas.microsoft.com/office/drawing/2014/main" id="{5E50533A-C919-184F-AB28-283E669F7B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6950" y="4587875"/>
                <a:ext cx="528638" cy="706438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24" y="0"/>
                    </a:moveTo>
                    <a:lnTo>
                      <a:pt x="724" y="0"/>
                    </a:lnTo>
                    <a:cubicBezTo>
                      <a:pt x="325" y="0"/>
                      <a:pt x="0" y="324"/>
                      <a:pt x="0" y="743"/>
                    </a:cubicBezTo>
                    <a:cubicBezTo>
                      <a:pt x="0" y="877"/>
                      <a:pt x="39" y="1010"/>
                      <a:pt x="115" y="1124"/>
                    </a:cubicBezTo>
                    <a:cubicBezTo>
                      <a:pt x="667" y="1905"/>
                      <a:pt x="667" y="1905"/>
                      <a:pt x="667" y="1905"/>
                    </a:cubicBezTo>
                    <a:cubicBezTo>
                      <a:pt x="686" y="1943"/>
                      <a:pt x="705" y="1962"/>
                      <a:pt x="724" y="1962"/>
                    </a:cubicBezTo>
                    <a:cubicBezTo>
                      <a:pt x="762" y="1962"/>
                      <a:pt x="782" y="1943"/>
                      <a:pt x="782" y="1905"/>
                    </a:cubicBezTo>
                    <a:cubicBezTo>
                      <a:pt x="1353" y="1124"/>
                      <a:pt x="1353" y="1124"/>
                      <a:pt x="1353" y="1124"/>
                    </a:cubicBezTo>
                    <a:cubicBezTo>
                      <a:pt x="1429" y="1010"/>
                      <a:pt x="1467" y="877"/>
                      <a:pt x="1467" y="743"/>
                    </a:cubicBezTo>
                    <a:cubicBezTo>
                      <a:pt x="1467" y="324"/>
                      <a:pt x="1143" y="0"/>
                      <a:pt x="724" y="0"/>
                    </a:cubicBezTo>
                    <a:close/>
                    <a:moveTo>
                      <a:pt x="724" y="1029"/>
                    </a:moveTo>
                    <a:lnTo>
                      <a:pt x="724" y="1029"/>
                    </a:lnTo>
                    <a:cubicBezTo>
                      <a:pt x="572" y="1029"/>
                      <a:pt x="439" y="895"/>
                      <a:pt x="439" y="724"/>
                    </a:cubicBezTo>
                    <a:cubicBezTo>
                      <a:pt x="439" y="572"/>
                      <a:pt x="572" y="438"/>
                      <a:pt x="724" y="438"/>
                    </a:cubicBezTo>
                    <a:cubicBezTo>
                      <a:pt x="896" y="438"/>
                      <a:pt x="1029" y="572"/>
                      <a:pt x="1029" y="724"/>
                    </a:cubicBezTo>
                    <a:cubicBezTo>
                      <a:pt x="1029" y="895"/>
                      <a:pt x="896" y="1029"/>
                      <a:pt x="724" y="1029"/>
                    </a:cubicBezTo>
                    <a:close/>
                  </a:path>
                </a:pathLst>
              </a:custGeom>
              <a:solidFill>
                <a:srgbClr val="0953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77" name="Freeform 108">
                <a:extLst>
                  <a:ext uri="{FF2B5EF4-FFF2-40B4-BE49-F238E27FC236}">
                    <a16:creationId xmlns:a16="http://schemas.microsoft.com/office/drawing/2014/main" id="{32227545-3C11-6A41-B0E0-3A0C0E08C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4650" y="9799638"/>
                <a:ext cx="534988" cy="706437"/>
              </a:xfrm>
              <a:custGeom>
                <a:avLst/>
                <a:gdLst>
                  <a:gd name="T0" fmla="*/ 2147483646 w 1487"/>
                  <a:gd name="T1" fmla="*/ 0 h 1963"/>
                  <a:gd name="T2" fmla="*/ 2147483646 w 1487"/>
                  <a:gd name="T3" fmla="*/ 0 h 1963"/>
                  <a:gd name="T4" fmla="*/ 0 w 1487"/>
                  <a:gd name="T5" fmla="*/ 2147483646 h 1963"/>
                  <a:gd name="T6" fmla="*/ 2147483646 w 1487"/>
                  <a:gd name="T7" fmla="*/ 2147483646 h 1963"/>
                  <a:gd name="T8" fmla="*/ 2147483646 w 1487"/>
                  <a:gd name="T9" fmla="*/ 2147483646 h 1963"/>
                  <a:gd name="T10" fmla="*/ 2147483646 w 1487"/>
                  <a:gd name="T11" fmla="*/ 2147483646 h 1963"/>
                  <a:gd name="T12" fmla="*/ 2147483646 w 1487"/>
                  <a:gd name="T13" fmla="*/ 2147483646 h 1963"/>
                  <a:gd name="T14" fmla="*/ 2147483646 w 1487"/>
                  <a:gd name="T15" fmla="*/ 2147483646 h 1963"/>
                  <a:gd name="T16" fmla="*/ 2147483646 w 1487"/>
                  <a:gd name="T17" fmla="*/ 2147483646 h 1963"/>
                  <a:gd name="T18" fmla="*/ 2147483646 w 1487"/>
                  <a:gd name="T19" fmla="*/ 0 h 1963"/>
                  <a:gd name="T20" fmla="*/ 2147483646 w 1487"/>
                  <a:gd name="T21" fmla="*/ 2147483646 h 1963"/>
                  <a:gd name="T22" fmla="*/ 2147483646 w 1487"/>
                  <a:gd name="T23" fmla="*/ 2147483646 h 1963"/>
                  <a:gd name="T24" fmla="*/ 2147483646 w 1487"/>
                  <a:gd name="T25" fmla="*/ 2147483646 h 1963"/>
                  <a:gd name="T26" fmla="*/ 2147483646 w 1487"/>
                  <a:gd name="T27" fmla="*/ 2147483646 h 1963"/>
                  <a:gd name="T28" fmla="*/ 2147483646 w 1487"/>
                  <a:gd name="T29" fmla="*/ 2147483646 h 1963"/>
                  <a:gd name="T30" fmla="*/ 2147483646 w 1487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87" h="1963">
                    <a:moveTo>
                      <a:pt x="743" y="0"/>
                    </a:moveTo>
                    <a:lnTo>
                      <a:pt x="743" y="0"/>
                    </a:lnTo>
                    <a:cubicBezTo>
                      <a:pt x="343" y="0"/>
                      <a:pt x="19" y="324"/>
                      <a:pt x="0" y="743"/>
                    </a:cubicBezTo>
                    <a:cubicBezTo>
                      <a:pt x="0" y="876"/>
                      <a:pt x="57" y="1010"/>
                      <a:pt x="114" y="1124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705" y="1943"/>
                      <a:pt x="724" y="1962"/>
                      <a:pt x="743" y="1962"/>
                    </a:cubicBezTo>
                    <a:cubicBezTo>
                      <a:pt x="762" y="1962"/>
                      <a:pt x="781" y="1943"/>
                      <a:pt x="800" y="1924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9" y="1010"/>
                      <a:pt x="1467" y="876"/>
                      <a:pt x="1486" y="743"/>
                    </a:cubicBezTo>
                    <a:cubicBezTo>
                      <a:pt x="1467" y="324"/>
                      <a:pt x="1143" y="0"/>
                      <a:pt x="743" y="0"/>
                    </a:cubicBezTo>
                    <a:close/>
                    <a:moveTo>
                      <a:pt x="743" y="1028"/>
                    </a:moveTo>
                    <a:lnTo>
                      <a:pt x="743" y="1028"/>
                    </a:lnTo>
                    <a:cubicBezTo>
                      <a:pt x="572" y="1028"/>
                      <a:pt x="457" y="895"/>
                      <a:pt x="457" y="724"/>
                    </a:cubicBezTo>
                    <a:cubicBezTo>
                      <a:pt x="457" y="571"/>
                      <a:pt x="572" y="438"/>
                      <a:pt x="743" y="438"/>
                    </a:cubicBezTo>
                    <a:cubicBezTo>
                      <a:pt x="895" y="438"/>
                      <a:pt x="1029" y="571"/>
                      <a:pt x="1029" y="724"/>
                    </a:cubicBezTo>
                    <a:cubicBezTo>
                      <a:pt x="1029" y="895"/>
                      <a:pt x="895" y="1028"/>
                      <a:pt x="743" y="1028"/>
                    </a:cubicBezTo>
                    <a:close/>
                  </a:path>
                </a:pathLst>
              </a:custGeom>
              <a:solidFill>
                <a:srgbClr val="8C103D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78" name="Freeform 109">
                <a:extLst>
                  <a:ext uri="{FF2B5EF4-FFF2-40B4-BE49-F238E27FC236}">
                    <a16:creationId xmlns:a16="http://schemas.microsoft.com/office/drawing/2014/main" id="{0A4A10EA-0844-784A-91D6-DF6AF37487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4938" y="7605713"/>
                <a:ext cx="528637" cy="706437"/>
              </a:xfrm>
              <a:custGeom>
                <a:avLst/>
                <a:gdLst>
                  <a:gd name="T0" fmla="*/ 2147483646 w 1467"/>
                  <a:gd name="T1" fmla="*/ 0 h 1962"/>
                  <a:gd name="T2" fmla="*/ 2147483646 w 1467"/>
                  <a:gd name="T3" fmla="*/ 0 h 1962"/>
                  <a:gd name="T4" fmla="*/ 0 w 1467"/>
                  <a:gd name="T5" fmla="*/ 2147483646 h 1962"/>
                  <a:gd name="T6" fmla="*/ 2147483646 w 1467"/>
                  <a:gd name="T7" fmla="*/ 2147483646 h 1962"/>
                  <a:gd name="T8" fmla="*/ 2147483646 w 1467"/>
                  <a:gd name="T9" fmla="*/ 2147483646 h 1962"/>
                  <a:gd name="T10" fmla="*/ 2147483646 w 1467"/>
                  <a:gd name="T11" fmla="*/ 2147483646 h 1962"/>
                  <a:gd name="T12" fmla="*/ 2147483646 w 1467"/>
                  <a:gd name="T13" fmla="*/ 2147483646 h 1962"/>
                  <a:gd name="T14" fmla="*/ 2147483646 w 1467"/>
                  <a:gd name="T15" fmla="*/ 2147483646 h 1962"/>
                  <a:gd name="T16" fmla="*/ 2147483646 w 1467"/>
                  <a:gd name="T17" fmla="*/ 2147483646 h 1962"/>
                  <a:gd name="T18" fmla="*/ 2147483646 w 1467"/>
                  <a:gd name="T19" fmla="*/ 0 h 1962"/>
                  <a:gd name="T20" fmla="*/ 2147483646 w 1467"/>
                  <a:gd name="T21" fmla="*/ 2147483646 h 1962"/>
                  <a:gd name="T22" fmla="*/ 2147483646 w 1467"/>
                  <a:gd name="T23" fmla="*/ 2147483646 h 1962"/>
                  <a:gd name="T24" fmla="*/ 2147483646 w 1467"/>
                  <a:gd name="T25" fmla="*/ 2147483646 h 1962"/>
                  <a:gd name="T26" fmla="*/ 2147483646 w 1467"/>
                  <a:gd name="T27" fmla="*/ 2147483646 h 1962"/>
                  <a:gd name="T28" fmla="*/ 2147483646 w 1467"/>
                  <a:gd name="T29" fmla="*/ 2147483646 h 1962"/>
                  <a:gd name="T30" fmla="*/ 2147483646 w 1467"/>
                  <a:gd name="T31" fmla="*/ 2147483646 h 19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7" h="1962">
                    <a:moveTo>
                      <a:pt x="742" y="0"/>
                    </a:moveTo>
                    <a:lnTo>
                      <a:pt x="742" y="0"/>
                    </a:lnTo>
                    <a:cubicBezTo>
                      <a:pt x="342" y="0"/>
                      <a:pt x="0" y="324"/>
                      <a:pt x="0" y="743"/>
                    </a:cubicBezTo>
                    <a:cubicBezTo>
                      <a:pt x="0" y="877"/>
                      <a:pt x="37" y="1010"/>
                      <a:pt x="114" y="1124"/>
                    </a:cubicBezTo>
                    <a:cubicBezTo>
                      <a:pt x="685" y="1923"/>
                      <a:pt x="685" y="1923"/>
                      <a:pt x="685" y="1923"/>
                    </a:cubicBezTo>
                    <a:cubicBezTo>
                      <a:pt x="704" y="1942"/>
                      <a:pt x="723" y="1961"/>
                      <a:pt x="742" y="1961"/>
                    </a:cubicBezTo>
                    <a:cubicBezTo>
                      <a:pt x="762" y="1961"/>
                      <a:pt x="780" y="1942"/>
                      <a:pt x="799" y="1923"/>
                    </a:cubicBezTo>
                    <a:cubicBezTo>
                      <a:pt x="1352" y="1124"/>
                      <a:pt x="1352" y="1124"/>
                      <a:pt x="1352" y="1124"/>
                    </a:cubicBezTo>
                    <a:cubicBezTo>
                      <a:pt x="1428" y="1010"/>
                      <a:pt x="1466" y="877"/>
                      <a:pt x="1466" y="743"/>
                    </a:cubicBezTo>
                    <a:cubicBezTo>
                      <a:pt x="1466" y="324"/>
                      <a:pt x="1143" y="0"/>
                      <a:pt x="742" y="0"/>
                    </a:cubicBezTo>
                    <a:close/>
                    <a:moveTo>
                      <a:pt x="742" y="1029"/>
                    </a:moveTo>
                    <a:lnTo>
                      <a:pt x="742" y="1029"/>
                    </a:lnTo>
                    <a:cubicBezTo>
                      <a:pt x="571" y="1029"/>
                      <a:pt x="437" y="896"/>
                      <a:pt x="437" y="743"/>
                    </a:cubicBezTo>
                    <a:cubicBezTo>
                      <a:pt x="437" y="572"/>
                      <a:pt x="571" y="438"/>
                      <a:pt x="742" y="438"/>
                    </a:cubicBezTo>
                    <a:cubicBezTo>
                      <a:pt x="894" y="438"/>
                      <a:pt x="1028" y="572"/>
                      <a:pt x="1028" y="743"/>
                    </a:cubicBezTo>
                    <a:cubicBezTo>
                      <a:pt x="1028" y="896"/>
                      <a:pt x="894" y="1029"/>
                      <a:pt x="742" y="1029"/>
                    </a:cubicBezTo>
                    <a:close/>
                  </a:path>
                </a:pathLst>
              </a:custGeom>
              <a:solidFill>
                <a:srgbClr val="69D1D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579" name="Freeform 110">
                <a:extLst>
                  <a:ext uri="{FF2B5EF4-FFF2-40B4-BE49-F238E27FC236}">
                    <a16:creationId xmlns:a16="http://schemas.microsoft.com/office/drawing/2014/main" id="{B399A69F-B0DC-F944-85BF-6207B48FCB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65913" y="5719763"/>
                <a:ext cx="528637" cy="706437"/>
              </a:xfrm>
              <a:custGeom>
                <a:avLst/>
                <a:gdLst>
                  <a:gd name="T0" fmla="*/ 2147483646 w 1468"/>
                  <a:gd name="T1" fmla="*/ 0 h 1963"/>
                  <a:gd name="T2" fmla="*/ 2147483646 w 1468"/>
                  <a:gd name="T3" fmla="*/ 0 h 1963"/>
                  <a:gd name="T4" fmla="*/ 0 w 1468"/>
                  <a:gd name="T5" fmla="*/ 2147483646 h 1963"/>
                  <a:gd name="T6" fmla="*/ 2147483646 w 1468"/>
                  <a:gd name="T7" fmla="*/ 2147483646 h 1963"/>
                  <a:gd name="T8" fmla="*/ 2147483646 w 1468"/>
                  <a:gd name="T9" fmla="*/ 2147483646 h 1963"/>
                  <a:gd name="T10" fmla="*/ 2147483646 w 1468"/>
                  <a:gd name="T11" fmla="*/ 2147483646 h 1963"/>
                  <a:gd name="T12" fmla="*/ 2147483646 w 1468"/>
                  <a:gd name="T13" fmla="*/ 2147483646 h 1963"/>
                  <a:gd name="T14" fmla="*/ 2147483646 w 1468"/>
                  <a:gd name="T15" fmla="*/ 2147483646 h 1963"/>
                  <a:gd name="T16" fmla="*/ 2147483646 w 1468"/>
                  <a:gd name="T17" fmla="*/ 2147483646 h 1963"/>
                  <a:gd name="T18" fmla="*/ 2147483646 w 1468"/>
                  <a:gd name="T19" fmla="*/ 0 h 1963"/>
                  <a:gd name="T20" fmla="*/ 2147483646 w 1468"/>
                  <a:gd name="T21" fmla="*/ 2147483646 h 1963"/>
                  <a:gd name="T22" fmla="*/ 2147483646 w 1468"/>
                  <a:gd name="T23" fmla="*/ 2147483646 h 1963"/>
                  <a:gd name="T24" fmla="*/ 2147483646 w 1468"/>
                  <a:gd name="T25" fmla="*/ 2147483646 h 1963"/>
                  <a:gd name="T26" fmla="*/ 2147483646 w 1468"/>
                  <a:gd name="T27" fmla="*/ 2147483646 h 1963"/>
                  <a:gd name="T28" fmla="*/ 2147483646 w 1468"/>
                  <a:gd name="T29" fmla="*/ 2147483646 h 1963"/>
                  <a:gd name="T30" fmla="*/ 2147483646 w 1468"/>
                  <a:gd name="T31" fmla="*/ 2147483646 h 196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0" t="0" r="r" b="b"/>
                <a:pathLst>
                  <a:path w="1468" h="1963">
                    <a:moveTo>
                      <a:pt x="744" y="0"/>
                    </a:moveTo>
                    <a:lnTo>
                      <a:pt x="744" y="0"/>
                    </a:lnTo>
                    <a:cubicBezTo>
                      <a:pt x="344" y="0"/>
                      <a:pt x="0" y="343"/>
                      <a:pt x="0" y="743"/>
                    </a:cubicBezTo>
                    <a:cubicBezTo>
                      <a:pt x="0" y="895"/>
                      <a:pt x="58" y="1029"/>
                      <a:pt x="115" y="1143"/>
                    </a:cubicBezTo>
                    <a:cubicBezTo>
                      <a:pt x="686" y="1924"/>
                      <a:pt x="686" y="1924"/>
                      <a:pt x="686" y="1924"/>
                    </a:cubicBezTo>
                    <a:cubicBezTo>
                      <a:pt x="705" y="1962"/>
                      <a:pt x="725" y="1962"/>
                      <a:pt x="744" y="1962"/>
                    </a:cubicBezTo>
                    <a:cubicBezTo>
                      <a:pt x="762" y="1962"/>
                      <a:pt x="781" y="1962"/>
                      <a:pt x="801" y="1924"/>
                    </a:cubicBezTo>
                    <a:cubicBezTo>
                      <a:pt x="1353" y="1143"/>
                      <a:pt x="1353" y="1143"/>
                      <a:pt x="1353" y="1143"/>
                    </a:cubicBezTo>
                    <a:cubicBezTo>
                      <a:pt x="1429" y="1029"/>
                      <a:pt x="1467" y="895"/>
                      <a:pt x="1467" y="743"/>
                    </a:cubicBezTo>
                    <a:cubicBezTo>
                      <a:pt x="1467" y="343"/>
                      <a:pt x="1143" y="0"/>
                      <a:pt x="744" y="0"/>
                    </a:cubicBezTo>
                    <a:close/>
                    <a:moveTo>
                      <a:pt x="744" y="1029"/>
                    </a:moveTo>
                    <a:lnTo>
                      <a:pt x="744" y="1029"/>
                    </a:lnTo>
                    <a:cubicBezTo>
                      <a:pt x="572" y="1029"/>
                      <a:pt x="439" y="895"/>
                      <a:pt x="439" y="743"/>
                    </a:cubicBezTo>
                    <a:cubicBezTo>
                      <a:pt x="439" y="572"/>
                      <a:pt x="572" y="458"/>
                      <a:pt x="744" y="458"/>
                    </a:cubicBezTo>
                    <a:cubicBezTo>
                      <a:pt x="896" y="458"/>
                      <a:pt x="1029" y="572"/>
                      <a:pt x="1029" y="743"/>
                    </a:cubicBezTo>
                    <a:cubicBezTo>
                      <a:pt x="1029" y="895"/>
                      <a:pt x="896" y="1029"/>
                      <a:pt x="744" y="1029"/>
                    </a:cubicBezTo>
                    <a:close/>
                  </a:path>
                </a:pathLst>
              </a:custGeom>
              <a:solidFill>
                <a:srgbClr val="FFCC5E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</p:grpSp>
      <p:grpSp>
        <p:nvGrpSpPr>
          <p:cNvPr id="3" name="Группа 2">
            <a:extLst>
              <a:ext uri="{FF2B5EF4-FFF2-40B4-BE49-F238E27FC236}">
                <a16:creationId xmlns:a16="http://schemas.microsoft.com/office/drawing/2014/main" id="{71198795-BE9C-3741-A9D9-E803B9E7F435}"/>
              </a:ext>
            </a:extLst>
          </p:cNvPr>
          <p:cNvGrpSpPr/>
          <p:nvPr/>
        </p:nvGrpSpPr>
        <p:grpSpPr>
          <a:xfrm>
            <a:off x="849313" y="1023937"/>
            <a:ext cx="3590396" cy="5132917"/>
            <a:chOff x="1019175" y="1228725"/>
            <a:chExt cx="4308475" cy="6159500"/>
          </a:xfrm>
        </p:grpSpPr>
        <p:sp>
          <p:nvSpPr>
            <p:cNvPr id="21505" name="Text Box 2">
              <a:extLst>
                <a:ext uri="{FF2B5EF4-FFF2-40B4-BE49-F238E27FC236}">
                  <a16:creationId xmlns:a16="http://schemas.microsoft.com/office/drawing/2014/main" id="{217DB92D-F18D-3C42-B6B2-1A27AD744A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2459038"/>
              <a:ext cx="1417638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095380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NEW DELHI</a:t>
              </a:r>
            </a:p>
          </p:txBody>
        </p:sp>
        <p:sp>
          <p:nvSpPr>
            <p:cNvPr id="21506" name="Text Box 3">
              <a:extLst>
                <a:ext uri="{FF2B5EF4-FFF2-40B4-BE49-F238E27FC236}">
                  <a16:creationId xmlns:a16="http://schemas.microsoft.com/office/drawing/2014/main" id="{88C69898-866E-1C4C-84A6-2B5CFDA007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3494088"/>
              <a:ext cx="1104900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8C103D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MUMBAI</a:t>
              </a:r>
            </a:p>
          </p:txBody>
        </p:sp>
        <p:sp>
          <p:nvSpPr>
            <p:cNvPr id="21507" name="Text Box 4">
              <a:extLst>
                <a:ext uri="{FF2B5EF4-FFF2-40B4-BE49-F238E27FC236}">
                  <a16:creationId xmlns:a16="http://schemas.microsoft.com/office/drawing/2014/main" id="{DEA2262A-E629-4840-B4B5-4332B88FE7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4525963"/>
              <a:ext cx="1184275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60DAA3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KOLKATA</a:t>
              </a:r>
            </a:p>
          </p:txBody>
        </p:sp>
        <p:sp>
          <p:nvSpPr>
            <p:cNvPr id="21508" name="Text Box 5">
              <a:extLst>
                <a:ext uri="{FF2B5EF4-FFF2-40B4-BE49-F238E27FC236}">
                  <a16:creationId xmlns:a16="http://schemas.microsoft.com/office/drawing/2014/main" id="{9245611A-D8C6-D642-BB3D-6345356747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5557838"/>
              <a:ext cx="865188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FF912B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JAIPUR</a:t>
              </a:r>
            </a:p>
          </p:txBody>
        </p:sp>
        <p:sp>
          <p:nvSpPr>
            <p:cNvPr id="21509" name="Text Box 6">
              <a:extLst>
                <a:ext uri="{FF2B5EF4-FFF2-40B4-BE49-F238E27FC236}">
                  <a16:creationId xmlns:a16="http://schemas.microsoft.com/office/drawing/2014/main" id="{A7221464-F115-9F4B-BE7C-3D9667E553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49350" y="6507163"/>
              <a:ext cx="1654175" cy="284162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13000"/>
                </a:lnSpc>
                <a:spcAft>
                  <a:spcPct val="0"/>
                </a:spcAft>
                <a:defRPr/>
              </a:pPr>
              <a:r>
                <a:rPr lang="en-US" altLang="en-UA" sz="1375" b="1">
                  <a:solidFill>
                    <a:srgbClr val="69D1DA"/>
                  </a:solidFill>
                  <a:latin typeface="Open Sans Bold" panose="020B0606030504020204" pitchFamily="34" charset="0"/>
                  <a:cs typeface="Open Sans Bold" panose="020B0606030504020204" pitchFamily="34" charset="0"/>
                </a:rPr>
                <a:t>AHMEDABAD</a:t>
              </a:r>
            </a:p>
          </p:txBody>
        </p:sp>
        <p:sp>
          <p:nvSpPr>
            <p:cNvPr id="21510" name="Text Box 7">
              <a:extLst>
                <a:ext uri="{FF2B5EF4-FFF2-40B4-BE49-F238E27FC236}">
                  <a16:creationId xmlns:a16="http://schemas.microsoft.com/office/drawing/2014/main" id="{2B430221-CCF4-8848-861B-D025113FA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7600" y="1228725"/>
              <a:ext cx="2940050" cy="981075"/>
            </a:xfrm>
            <a:prstGeom prst="rect">
              <a:avLst/>
            </a:prstGeom>
            <a:noFill/>
            <a:ln>
              <a:noFill/>
            </a:ln>
            <a:effectLst/>
          </p:spPr>
          <p:txBody>
            <a:bodyPr lIns="0" tIns="0" rIns="0" bIns="0"/>
            <a:lstStyle>
              <a:lvl1pPr>
                <a:lnSpc>
                  <a:spcPct val="93000"/>
                </a:lnSpc>
                <a:spcAft>
                  <a:spcPts val="308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70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1pPr>
              <a:lvl2pPr>
                <a:lnSpc>
                  <a:spcPct val="93000"/>
                </a:lnSpc>
                <a:spcAft>
                  <a:spcPts val="2475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61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2pPr>
              <a:lvl3pPr>
                <a:lnSpc>
                  <a:spcPct val="93000"/>
                </a:lnSpc>
                <a:spcAft>
                  <a:spcPts val="1850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52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3pPr>
              <a:lvl4pPr>
                <a:lnSpc>
                  <a:spcPct val="93000"/>
                </a:lnSpc>
                <a:spcAft>
                  <a:spcPts val="1238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4pPr>
              <a:lvl5pPr>
                <a:lnSpc>
                  <a:spcPct val="93000"/>
                </a:lnSpc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5pPr>
              <a:lvl6pPr marL="25146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6pPr>
              <a:lvl7pPr marL="29718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7pPr>
              <a:lvl8pPr marL="34290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8pPr>
              <a:lvl9pPr marL="3886200" indent="-228600" defTabSz="457200" eaLnBrk="0" fontAlgn="base" hangingPunct="0">
                <a:lnSpc>
                  <a:spcPct val="93000"/>
                </a:lnSpc>
                <a:spcBef>
                  <a:spcPct val="0"/>
                </a:spcBef>
                <a:spcAft>
                  <a:spcPts val="613"/>
                </a:spcAft>
                <a:buClr>
                  <a:srgbClr val="000000"/>
                </a:buClr>
                <a:buSzPct val="100000"/>
                <a:buFont typeface="Times New Roman" panose="02020603050405020304" pitchFamily="18" charset="0"/>
                <a:tabLst>
                  <a:tab pos="723900" algn="l"/>
                  <a:tab pos="1447800" algn="l"/>
                  <a:tab pos="2171700" algn="l"/>
                  <a:tab pos="2895600" algn="l"/>
                  <a:tab pos="3619500" algn="l"/>
                  <a:tab pos="4343400" algn="l"/>
                </a:tabLst>
                <a:defRPr sz="4400">
                  <a:solidFill>
                    <a:srgbClr val="000000"/>
                  </a:solidFill>
                  <a:latin typeface="Arial" panose="020B0604020202020204" pitchFamily="34" charset="0"/>
                  <a:ea typeface="Arial Unicode MS" panose="020B0604020202020204" pitchFamily="34" charset="-128"/>
                  <a:cs typeface="Arial Unicode MS" panose="020B0604020202020204" pitchFamily="34" charset="-128"/>
                </a:defRPr>
              </a:lvl9pPr>
            </a:lstStyle>
            <a:p>
              <a:pPr>
                <a:lnSpc>
                  <a:spcPct val="102000"/>
                </a:lnSpc>
                <a:spcAft>
                  <a:spcPct val="0"/>
                </a:spcAft>
                <a:defRPr/>
              </a:pPr>
              <a:r>
                <a:rPr lang="en-US" altLang="en-UA" sz="5291" b="1" dirty="0"/>
                <a:t>INDIA</a:t>
              </a:r>
            </a:p>
          </p:txBody>
        </p:sp>
        <p:grpSp>
          <p:nvGrpSpPr>
            <p:cNvPr id="23559" name="Group 1">
              <a:extLst>
                <a:ext uri="{FF2B5EF4-FFF2-40B4-BE49-F238E27FC236}">
                  <a16:creationId xmlns:a16="http://schemas.microsoft.com/office/drawing/2014/main" id="{70B7D8FD-0D1A-D24B-85B3-DF5F7F5DA0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49350" y="1385888"/>
              <a:ext cx="895350" cy="596900"/>
              <a:chOff x="2297113" y="2771775"/>
              <a:chExt cx="1790700" cy="1193800"/>
            </a:xfrm>
          </p:grpSpPr>
          <p:sp>
            <p:nvSpPr>
              <p:cNvPr id="23616" name="Freeform 8">
                <a:extLst>
                  <a:ext uri="{FF2B5EF4-FFF2-40B4-BE49-F238E27FC236}">
                    <a16:creationId xmlns:a16="http://schemas.microsoft.com/office/drawing/2014/main" id="{BD757FB1-CC1E-9C40-A93D-0D2672871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2771775"/>
                <a:ext cx="1790700" cy="1193800"/>
              </a:xfrm>
              <a:custGeom>
                <a:avLst/>
                <a:gdLst>
                  <a:gd name="T0" fmla="*/ 0 w 4973"/>
                  <a:gd name="T1" fmla="*/ 0 h 3316"/>
                  <a:gd name="T2" fmla="*/ 2147483646 w 4973"/>
                  <a:gd name="T3" fmla="*/ 0 h 3316"/>
                  <a:gd name="T4" fmla="*/ 2147483646 w 4973"/>
                  <a:gd name="T5" fmla="*/ 2147483646 h 3316"/>
                  <a:gd name="T6" fmla="*/ 0 w 4973"/>
                  <a:gd name="T7" fmla="*/ 2147483646 h 3316"/>
                  <a:gd name="T8" fmla="*/ 0 w 4973"/>
                  <a:gd name="T9" fmla="*/ 0 h 33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73" h="3316">
                    <a:moveTo>
                      <a:pt x="0" y="0"/>
                    </a:moveTo>
                    <a:lnTo>
                      <a:pt x="4972" y="0"/>
                    </a:lnTo>
                    <a:lnTo>
                      <a:pt x="4972" y="3315"/>
                    </a:lnTo>
                    <a:lnTo>
                      <a:pt x="0" y="331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99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17" name="Freeform 9">
                <a:extLst>
                  <a:ext uri="{FF2B5EF4-FFF2-40B4-BE49-F238E27FC236}">
                    <a16:creationId xmlns:a16="http://schemas.microsoft.com/office/drawing/2014/main" id="{0AB5A25A-87BE-DD43-91A2-3B58CABAE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3168650"/>
                <a:ext cx="1790700" cy="398463"/>
              </a:xfrm>
              <a:custGeom>
                <a:avLst/>
                <a:gdLst>
                  <a:gd name="T0" fmla="*/ 0 w 4973"/>
                  <a:gd name="T1" fmla="*/ 0 h 1105"/>
                  <a:gd name="T2" fmla="*/ 2147483646 w 4973"/>
                  <a:gd name="T3" fmla="*/ 0 h 1105"/>
                  <a:gd name="T4" fmla="*/ 2147483646 w 4973"/>
                  <a:gd name="T5" fmla="*/ 2147483646 h 1105"/>
                  <a:gd name="T6" fmla="*/ 0 w 4973"/>
                  <a:gd name="T7" fmla="*/ 2147483646 h 1105"/>
                  <a:gd name="T8" fmla="*/ 0 w 4973"/>
                  <a:gd name="T9" fmla="*/ 0 h 11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73" h="1105">
                    <a:moveTo>
                      <a:pt x="0" y="0"/>
                    </a:moveTo>
                    <a:lnTo>
                      <a:pt x="4972" y="0"/>
                    </a:lnTo>
                    <a:lnTo>
                      <a:pt x="4972" y="1104"/>
                    </a:lnTo>
                    <a:lnTo>
                      <a:pt x="0" y="1104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18" name="Freeform 10">
                <a:extLst>
                  <a:ext uri="{FF2B5EF4-FFF2-40B4-BE49-F238E27FC236}">
                    <a16:creationId xmlns:a16="http://schemas.microsoft.com/office/drawing/2014/main" id="{36F2F239-90C2-5741-B393-975723ABF6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97113" y="3567113"/>
                <a:ext cx="1790700" cy="398462"/>
              </a:xfrm>
              <a:custGeom>
                <a:avLst/>
                <a:gdLst>
                  <a:gd name="T0" fmla="*/ 0 w 4973"/>
                  <a:gd name="T1" fmla="*/ 0 h 1106"/>
                  <a:gd name="T2" fmla="*/ 2147483646 w 4973"/>
                  <a:gd name="T3" fmla="*/ 0 h 1106"/>
                  <a:gd name="T4" fmla="*/ 2147483646 w 4973"/>
                  <a:gd name="T5" fmla="*/ 2147483646 h 1106"/>
                  <a:gd name="T6" fmla="*/ 0 w 4973"/>
                  <a:gd name="T7" fmla="*/ 2147483646 h 1106"/>
                  <a:gd name="T8" fmla="*/ 0 w 4973"/>
                  <a:gd name="T9" fmla="*/ 0 h 1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973" h="1106">
                    <a:moveTo>
                      <a:pt x="0" y="0"/>
                    </a:moveTo>
                    <a:lnTo>
                      <a:pt x="4972" y="0"/>
                    </a:lnTo>
                    <a:lnTo>
                      <a:pt x="4972" y="1105"/>
                    </a:lnTo>
                    <a:lnTo>
                      <a:pt x="0" y="1105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12880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19" name="Freeform 11">
                <a:extLst>
                  <a:ext uri="{FF2B5EF4-FFF2-40B4-BE49-F238E27FC236}">
                    <a16:creationId xmlns:a16="http://schemas.microsoft.com/office/drawing/2014/main" id="{003B1FF7-C642-3C42-8D6D-E4172F04F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2125" y="3209925"/>
                <a:ext cx="315913" cy="315913"/>
              </a:xfrm>
              <a:custGeom>
                <a:avLst/>
                <a:gdLst>
                  <a:gd name="T0" fmla="*/ 2147483646 w 877"/>
                  <a:gd name="T1" fmla="*/ 0 h 877"/>
                  <a:gd name="T2" fmla="*/ 2147483646 w 877"/>
                  <a:gd name="T3" fmla="*/ 0 h 877"/>
                  <a:gd name="T4" fmla="*/ 2147483646 w 877"/>
                  <a:gd name="T5" fmla="*/ 2147483646 h 877"/>
                  <a:gd name="T6" fmla="*/ 2147483646 w 877"/>
                  <a:gd name="T7" fmla="*/ 2147483646 h 877"/>
                  <a:gd name="T8" fmla="*/ 0 w 877"/>
                  <a:gd name="T9" fmla="*/ 2147483646 h 877"/>
                  <a:gd name="T10" fmla="*/ 2147483646 w 877"/>
                  <a:gd name="T11" fmla="*/ 0 h 87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877" h="877">
                    <a:moveTo>
                      <a:pt x="437" y="0"/>
                    </a:moveTo>
                    <a:lnTo>
                      <a:pt x="437" y="0"/>
                    </a:lnTo>
                    <a:cubicBezTo>
                      <a:pt x="685" y="0"/>
                      <a:pt x="876" y="190"/>
                      <a:pt x="876" y="438"/>
                    </a:cubicBezTo>
                    <a:cubicBezTo>
                      <a:pt x="876" y="685"/>
                      <a:pt x="685" y="876"/>
                      <a:pt x="437" y="876"/>
                    </a:cubicBezTo>
                    <a:cubicBezTo>
                      <a:pt x="190" y="876"/>
                      <a:pt x="0" y="685"/>
                      <a:pt x="0" y="438"/>
                    </a:cubicBezTo>
                    <a:cubicBezTo>
                      <a:pt x="0" y="190"/>
                      <a:pt x="190" y="0"/>
                      <a:pt x="437" y="0"/>
                    </a:cubicBez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20" name="Freeform 12">
                <a:extLst>
                  <a:ext uri="{FF2B5EF4-FFF2-40B4-BE49-F238E27FC236}">
                    <a16:creationId xmlns:a16="http://schemas.microsoft.com/office/drawing/2014/main" id="{E6006110-1362-E349-9AD9-8715CFF5A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3230563"/>
                <a:ext cx="274638" cy="274637"/>
              </a:xfrm>
              <a:custGeom>
                <a:avLst/>
                <a:gdLst>
                  <a:gd name="T0" fmla="*/ 2147483646 w 763"/>
                  <a:gd name="T1" fmla="*/ 0 h 763"/>
                  <a:gd name="T2" fmla="*/ 2147483646 w 763"/>
                  <a:gd name="T3" fmla="*/ 0 h 763"/>
                  <a:gd name="T4" fmla="*/ 2147483646 w 763"/>
                  <a:gd name="T5" fmla="*/ 2147483646 h 763"/>
                  <a:gd name="T6" fmla="*/ 2147483646 w 763"/>
                  <a:gd name="T7" fmla="*/ 2147483646 h 763"/>
                  <a:gd name="T8" fmla="*/ 0 w 763"/>
                  <a:gd name="T9" fmla="*/ 2147483646 h 763"/>
                  <a:gd name="T10" fmla="*/ 2147483646 w 763"/>
                  <a:gd name="T11" fmla="*/ 0 h 76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763" h="763">
                    <a:moveTo>
                      <a:pt x="381" y="0"/>
                    </a:moveTo>
                    <a:lnTo>
                      <a:pt x="381" y="0"/>
                    </a:lnTo>
                    <a:cubicBezTo>
                      <a:pt x="591" y="0"/>
                      <a:pt x="762" y="171"/>
                      <a:pt x="762" y="381"/>
                    </a:cubicBezTo>
                    <a:cubicBezTo>
                      <a:pt x="762" y="590"/>
                      <a:pt x="591" y="762"/>
                      <a:pt x="381" y="762"/>
                    </a:cubicBezTo>
                    <a:cubicBezTo>
                      <a:pt x="172" y="762"/>
                      <a:pt x="0" y="590"/>
                      <a:pt x="0" y="381"/>
                    </a:cubicBezTo>
                    <a:cubicBezTo>
                      <a:pt x="0" y="171"/>
                      <a:pt x="172" y="0"/>
                      <a:pt x="38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21" name="Freeform 13">
                <a:extLst>
                  <a:ext uri="{FF2B5EF4-FFF2-40B4-BE49-F238E27FC236}">
                    <a16:creationId xmlns:a16="http://schemas.microsoft.com/office/drawing/2014/main" id="{D51B2145-9ED4-8A4B-BD7F-F3A414180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300" y="3340100"/>
                <a:ext cx="55563" cy="55563"/>
              </a:xfrm>
              <a:custGeom>
                <a:avLst/>
                <a:gdLst>
                  <a:gd name="T0" fmla="*/ 2147483646 w 154"/>
                  <a:gd name="T1" fmla="*/ 0 h 153"/>
                  <a:gd name="T2" fmla="*/ 2147483646 w 154"/>
                  <a:gd name="T3" fmla="*/ 0 h 153"/>
                  <a:gd name="T4" fmla="*/ 2147483646 w 154"/>
                  <a:gd name="T5" fmla="*/ 2147483646 h 153"/>
                  <a:gd name="T6" fmla="*/ 2147483646 w 154"/>
                  <a:gd name="T7" fmla="*/ 2147483646 h 153"/>
                  <a:gd name="T8" fmla="*/ 0 w 154"/>
                  <a:gd name="T9" fmla="*/ 2147483646 h 153"/>
                  <a:gd name="T10" fmla="*/ 2147483646 w 154"/>
                  <a:gd name="T11" fmla="*/ 0 h 15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154" h="153">
                    <a:moveTo>
                      <a:pt x="76" y="0"/>
                    </a:moveTo>
                    <a:lnTo>
                      <a:pt x="76" y="0"/>
                    </a:lnTo>
                    <a:cubicBezTo>
                      <a:pt x="115" y="0"/>
                      <a:pt x="153" y="37"/>
                      <a:pt x="153" y="76"/>
                    </a:cubicBezTo>
                    <a:cubicBezTo>
                      <a:pt x="153" y="114"/>
                      <a:pt x="115" y="152"/>
                      <a:pt x="76" y="152"/>
                    </a:cubicBezTo>
                    <a:cubicBezTo>
                      <a:pt x="39" y="152"/>
                      <a:pt x="0" y="114"/>
                      <a:pt x="0" y="76"/>
                    </a:cubicBezTo>
                    <a:cubicBezTo>
                      <a:pt x="0" y="37"/>
                      <a:pt x="39" y="0"/>
                      <a:pt x="76" y="0"/>
                    </a:cubicBez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22" name="Freeform 14">
                <a:extLst>
                  <a:ext uri="{FF2B5EF4-FFF2-40B4-BE49-F238E27FC236}">
                    <a16:creationId xmlns:a16="http://schemas.microsoft.com/office/drawing/2014/main" id="{DF43DD1C-7613-9948-86D9-7E8B02E78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463" y="3381375"/>
                <a:ext cx="14287" cy="14288"/>
              </a:xfrm>
              <a:custGeom>
                <a:avLst/>
                <a:gdLst>
                  <a:gd name="T0" fmla="*/ 2147483646 w 40"/>
                  <a:gd name="T1" fmla="*/ 0 h 39"/>
                  <a:gd name="T2" fmla="*/ 2147483646 w 40"/>
                  <a:gd name="T3" fmla="*/ 0 h 39"/>
                  <a:gd name="T4" fmla="*/ 2147483646 w 40"/>
                  <a:gd name="T5" fmla="*/ 2147483646 h 39"/>
                  <a:gd name="T6" fmla="*/ 2147483646 w 40"/>
                  <a:gd name="T7" fmla="*/ 2147483646 h 39"/>
                  <a:gd name="T8" fmla="*/ 0 w 40"/>
                  <a:gd name="T9" fmla="*/ 2147483646 h 39"/>
                  <a:gd name="T10" fmla="*/ 2147483646 w 40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39">
                    <a:moveTo>
                      <a:pt x="19" y="0"/>
                    </a:moveTo>
                    <a:lnTo>
                      <a:pt x="19" y="0"/>
                    </a:lnTo>
                    <a:cubicBezTo>
                      <a:pt x="39" y="0"/>
                      <a:pt x="39" y="0"/>
                      <a:pt x="39" y="19"/>
                    </a:cubicBezTo>
                    <a:cubicBezTo>
                      <a:pt x="39" y="19"/>
                      <a:pt x="39" y="38"/>
                      <a:pt x="19" y="38"/>
                    </a:cubicBezTo>
                    <a:lnTo>
                      <a:pt x="0" y="19"/>
                    </a:lnTo>
                    <a:cubicBezTo>
                      <a:pt x="0" y="0"/>
                      <a:pt x="19" y="0"/>
                      <a:pt x="19" y="0"/>
                    </a:cubicBez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23" name="Freeform 15">
                <a:extLst>
                  <a:ext uri="{FF2B5EF4-FFF2-40B4-BE49-F238E27FC236}">
                    <a16:creationId xmlns:a16="http://schemas.microsoft.com/office/drawing/2014/main" id="{16309900-E24F-BF4A-82F6-EADD6B361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1350" y="3381375"/>
                <a:ext cx="14288" cy="123825"/>
              </a:xfrm>
              <a:custGeom>
                <a:avLst/>
                <a:gdLst>
                  <a:gd name="T0" fmla="*/ 2147483646 w 40"/>
                  <a:gd name="T1" fmla="*/ 2147483646 h 344"/>
                  <a:gd name="T2" fmla="*/ 2147483646 w 40"/>
                  <a:gd name="T3" fmla="*/ 2147483646 h 344"/>
                  <a:gd name="T4" fmla="*/ 2147483646 w 40"/>
                  <a:gd name="T5" fmla="*/ 0 h 344"/>
                  <a:gd name="T6" fmla="*/ 0 w 40"/>
                  <a:gd name="T7" fmla="*/ 2147483646 h 344"/>
                  <a:gd name="T8" fmla="*/ 2147483646 w 40"/>
                  <a:gd name="T9" fmla="*/ 2147483646 h 3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44">
                    <a:moveTo>
                      <a:pt x="19" y="343"/>
                    </a:moveTo>
                    <a:lnTo>
                      <a:pt x="39" y="114"/>
                    </a:lnTo>
                    <a:lnTo>
                      <a:pt x="19" y="0"/>
                    </a:lnTo>
                    <a:lnTo>
                      <a:pt x="0" y="114"/>
                    </a:lnTo>
                    <a:lnTo>
                      <a:pt x="19" y="343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24" name="Freeform 16">
                <a:extLst>
                  <a:ext uri="{FF2B5EF4-FFF2-40B4-BE49-F238E27FC236}">
                    <a16:creationId xmlns:a16="http://schemas.microsoft.com/office/drawing/2014/main" id="{E4EECC29-D451-F04D-A1DC-6F15FFB4CE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3113" y="3416300"/>
                <a:ext cx="14287" cy="14288"/>
              </a:xfrm>
              <a:custGeom>
                <a:avLst/>
                <a:gdLst>
                  <a:gd name="T0" fmla="*/ 2147483646 w 39"/>
                  <a:gd name="T1" fmla="*/ 0 h 39"/>
                  <a:gd name="T2" fmla="*/ 2147483646 w 39"/>
                  <a:gd name="T3" fmla="*/ 0 h 39"/>
                  <a:gd name="T4" fmla="*/ 2147483646 w 39"/>
                  <a:gd name="T5" fmla="*/ 2147483646 h 39"/>
                  <a:gd name="T6" fmla="*/ 2147483646 w 39"/>
                  <a:gd name="T7" fmla="*/ 2147483646 h 39"/>
                  <a:gd name="T8" fmla="*/ 0 w 39"/>
                  <a:gd name="T9" fmla="*/ 0 h 39"/>
                  <a:gd name="T10" fmla="*/ 2147483646 w 39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19" y="0"/>
                    </a:moveTo>
                    <a:lnTo>
                      <a:pt x="19" y="0"/>
                    </a:lnTo>
                    <a:cubicBezTo>
                      <a:pt x="38" y="0"/>
                      <a:pt x="38" y="19"/>
                      <a:pt x="38" y="19"/>
                    </a:cubicBezTo>
                    <a:cubicBezTo>
                      <a:pt x="38" y="38"/>
                      <a:pt x="19" y="38"/>
                      <a:pt x="19" y="38"/>
                    </a:cubicBezTo>
                    <a:cubicBezTo>
                      <a:pt x="0" y="38"/>
                      <a:pt x="0" y="19"/>
                      <a:pt x="0" y="0"/>
                    </a:cubicBezTo>
                    <a:lnTo>
                      <a:pt x="19" y="0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25" name="Freeform 17">
                <a:extLst>
                  <a:ext uri="{FF2B5EF4-FFF2-40B4-BE49-F238E27FC236}">
                    <a16:creationId xmlns:a16="http://schemas.microsoft.com/office/drawing/2014/main" id="{8E1CE43C-6030-7641-A244-DEA71DC292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363" y="3381375"/>
                <a:ext cx="34925" cy="123825"/>
              </a:xfrm>
              <a:custGeom>
                <a:avLst/>
                <a:gdLst>
                  <a:gd name="T0" fmla="*/ 0 w 96"/>
                  <a:gd name="T1" fmla="*/ 2147483646 h 344"/>
                  <a:gd name="T2" fmla="*/ 2147483646 w 96"/>
                  <a:gd name="T3" fmla="*/ 2147483646 h 344"/>
                  <a:gd name="T4" fmla="*/ 2147483646 w 96"/>
                  <a:gd name="T5" fmla="*/ 0 h 344"/>
                  <a:gd name="T6" fmla="*/ 2147483646 w 96"/>
                  <a:gd name="T7" fmla="*/ 2147483646 h 344"/>
                  <a:gd name="T8" fmla="*/ 0 w 96"/>
                  <a:gd name="T9" fmla="*/ 2147483646 h 3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344">
                    <a:moveTo>
                      <a:pt x="0" y="343"/>
                    </a:moveTo>
                    <a:lnTo>
                      <a:pt x="76" y="114"/>
                    </a:lnTo>
                    <a:lnTo>
                      <a:pt x="95" y="0"/>
                    </a:lnTo>
                    <a:lnTo>
                      <a:pt x="39" y="114"/>
                    </a:lnTo>
                    <a:lnTo>
                      <a:pt x="0" y="343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26" name="Freeform 18">
                <a:extLst>
                  <a:ext uri="{FF2B5EF4-FFF2-40B4-BE49-F238E27FC236}">
                    <a16:creationId xmlns:a16="http://schemas.microsoft.com/office/drawing/2014/main" id="{EDDE1EF2-A842-1A4D-B657-2CA0C7400E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2475" y="3443288"/>
                <a:ext cx="14288" cy="20637"/>
              </a:xfrm>
              <a:custGeom>
                <a:avLst/>
                <a:gdLst>
                  <a:gd name="T0" fmla="*/ 2147483646 w 40"/>
                  <a:gd name="T1" fmla="*/ 2147483646 h 58"/>
                  <a:gd name="T2" fmla="*/ 2147483646 w 40"/>
                  <a:gd name="T3" fmla="*/ 2147483646 h 58"/>
                  <a:gd name="T4" fmla="*/ 2147483646 w 40"/>
                  <a:gd name="T5" fmla="*/ 2147483646 h 58"/>
                  <a:gd name="T6" fmla="*/ 2147483646 w 40"/>
                  <a:gd name="T7" fmla="*/ 2147483646 h 58"/>
                  <a:gd name="T8" fmla="*/ 0 w 40"/>
                  <a:gd name="T9" fmla="*/ 2147483646 h 58"/>
                  <a:gd name="T10" fmla="*/ 2147483646 w 40"/>
                  <a:gd name="T11" fmla="*/ 2147483646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58">
                    <a:moveTo>
                      <a:pt x="39" y="19"/>
                    </a:moveTo>
                    <a:lnTo>
                      <a:pt x="39" y="19"/>
                    </a:lnTo>
                    <a:lnTo>
                      <a:pt x="39" y="38"/>
                    </a:lnTo>
                    <a:cubicBezTo>
                      <a:pt x="39" y="57"/>
                      <a:pt x="19" y="57"/>
                      <a:pt x="19" y="38"/>
                    </a:cubicBezTo>
                    <a:cubicBezTo>
                      <a:pt x="0" y="38"/>
                      <a:pt x="0" y="19"/>
                      <a:pt x="0" y="19"/>
                    </a:cubicBezTo>
                    <a:cubicBezTo>
                      <a:pt x="19" y="0"/>
                      <a:pt x="19" y="0"/>
                      <a:pt x="39" y="19"/>
                    </a:cubicBez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27" name="Freeform 19">
                <a:extLst>
                  <a:ext uri="{FF2B5EF4-FFF2-40B4-BE49-F238E27FC236}">
                    <a16:creationId xmlns:a16="http://schemas.microsoft.com/office/drawing/2014/main" id="{925E6AEE-0D3F-0F4A-BE5C-A8BE8B9B1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3381375"/>
                <a:ext cx="61913" cy="109538"/>
              </a:xfrm>
              <a:custGeom>
                <a:avLst/>
                <a:gdLst>
                  <a:gd name="T0" fmla="*/ 0 w 172"/>
                  <a:gd name="T1" fmla="*/ 2147483646 h 305"/>
                  <a:gd name="T2" fmla="*/ 2147483646 w 172"/>
                  <a:gd name="T3" fmla="*/ 2147483646 h 305"/>
                  <a:gd name="T4" fmla="*/ 2147483646 w 172"/>
                  <a:gd name="T5" fmla="*/ 0 h 305"/>
                  <a:gd name="T6" fmla="*/ 2147483646 w 172"/>
                  <a:gd name="T7" fmla="*/ 2147483646 h 305"/>
                  <a:gd name="T8" fmla="*/ 0 w 172"/>
                  <a:gd name="T9" fmla="*/ 2147483646 h 3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2" h="305">
                    <a:moveTo>
                      <a:pt x="0" y="304"/>
                    </a:moveTo>
                    <a:lnTo>
                      <a:pt x="134" y="95"/>
                    </a:lnTo>
                    <a:lnTo>
                      <a:pt x="171" y="0"/>
                    </a:lnTo>
                    <a:lnTo>
                      <a:pt x="114" y="95"/>
                    </a:lnTo>
                    <a:lnTo>
                      <a:pt x="0" y="304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28" name="Freeform 20">
                <a:extLst>
                  <a:ext uri="{FF2B5EF4-FFF2-40B4-BE49-F238E27FC236}">
                    <a16:creationId xmlns:a16="http://schemas.microsoft.com/office/drawing/2014/main" id="{FF9353E5-6E3D-714B-AE11-4B99A867E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3900" y="3471863"/>
                <a:ext cx="20638" cy="14287"/>
              </a:xfrm>
              <a:custGeom>
                <a:avLst/>
                <a:gdLst>
                  <a:gd name="T0" fmla="*/ 2147483646 w 58"/>
                  <a:gd name="T1" fmla="*/ 2147483646 h 38"/>
                  <a:gd name="T2" fmla="*/ 2147483646 w 58"/>
                  <a:gd name="T3" fmla="*/ 2147483646 h 38"/>
                  <a:gd name="T4" fmla="*/ 2147483646 w 58"/>
                  <a:gd name="T5" fmla="*/ 2147483646 h 38"/>
                  <a:gd name="T6" fmla="*/ 2147483646 w 58"/>
                  <a:gd name="T7" fmla="*/ 2147483646 h 38"/>
                  <a:gd name="T8" fmla="*/ 2147483646 w 58"/>
                  <a:gd name="T9" fmla="*/ 0 h 38"/>
                  <a:gd name="T10" fmla="*/ 2147483646 w 58"/>
                  <a:gd name="T11" fmla="*/ 2147483646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38">
                    <a:moveTo>
                      <a:pt x="38" y="19"/>
                    </a:moveTo>
                    <a:lnTo>
                      <a:pt x="38" y="19"/>
                    </a:lnTo>
                    <a:cubicBezTo>
                      <a:pt x="57" y="19"/>
                      <a:pt x="57" y="37"/>
                      <a:pt x="38" y="37"/>
                    </a:cubicBezTo>
                    <a:lnTo>
                      <a:pt x="19" y="37"/>
                    </a:lnTo>
                    <a:cubicBezTo>
                      <a:pt x="0" y="19"/>
                      <a:pt x="0" y="19"/>
                      <a:pt x="19" y="0"/>
                    </a:cubicBezTo>
                    <a:cubicBezTo>
                      <a:pt x="19" y="0"/>
                      <a:pt x="38" y="0"/>
                      <a:pt x="38" y="19"/>
                    </a:cubicBez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29" name="Freeform 21">
                <a:extLst>
                  <a:ext uri="{FF2B5EF4-FFF2-40B4-BE49-F238E27FC236}">
                    <a16:creationId xmlns:a16="http://schemas.microsoft.com/office/drawing/2014/main" id="{F32CA782-1D3F-F047-A94C-AE7DEA2F6D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2450" y="3381375"/>
                <a:ext cx="88900" cy="82550"/>
              </a:xfrm>
              <a:custGeom>
                <a:avLst/>
                <a:gdLst>
                  <a:gd name="T0" fmla="*/ 0 w 248"/>
                  <a:gd name="T1" fmla="*/ 2147483646 h 229"/>
                  <a:gd name="T2" fmla="*/ 2147483646 w 248"/>
                  <a:gd name="T3" fmla="*/ 2147483646 h 229"/>
                  <a:gd name="T4" fmla="*/ 2147483646 w 248"/>
                  <a:gd name="T5" fmla="*/ 0 h 229"/>
                  <a:gd name="T6" fmla="*/ 2147483646 w 248"/>
                  <a:gd name="T7" fmla="*/ 2147483646 h 229"/>
                  <a:gd name="T8" fmla="*/ 0 w 248"/>
                  <a:gd name="T9" fmla="*/ 2147483646 h 2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8" h="229">
                    <a:moveTo>
                      <a:pt x="0" y="228"/>
                    </a:moveTo>
                    <a:lnTo>
                      <a:pt x="171" y="76"/>
                    </a:lnTo>
                    <a:lnTo>
                      <a:pt x="247" y="0"/>
                    </a:lnTo>
                    <a:lnTo>
                      <a:pt x="152" y="57"/>
                    </a:lnTo>
                    <a:lnTo>
                      <a:pt x="0" y="228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30" name="Freeform 22">
                <a:extLst>
                  <a:ext uri="{FF2B5EF4-FFF2-40B4-BE49-F238E27FC236}">
                    <a16:creationId xmlns:a16="http://schemas.microsoft.com/office/drawing/2014/main" id="{07AFA8E7-00B7-4145-B4BA-9137C4887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6913" y="3490913"/>
                <a:ext cx="14287" cy="14287"/>
              </a:xfrm>
              <a:custGeom>
                <a:avLst/>
                <a:gdLst>
                  <a:gd name="T0" fmla="*/ 2147483646 w 39"/>
                  <a:gd name="T1" fmla="*/ 0 h 40"/>
                  <a:gd name="T2" fmla="*/ 2147483646 w 39"/>
                  <a:gd name="T3" fmla="*/ 0 h 40"/>
                  <a:gd name="T4" fmla="*/ 2147483646 w 39"/>
                  <a:gd name="T5" fmla="*/ 2147483646 h 40"/>
                  <a:gd name="T6" fmla="*/ 0 w 39"/>
                  <a:gd name="T7" fmla="*/ 2147483646 h 40"/>
                  <a:gd name="T8" fmla="*/ 2147483646 w 39"/>
                  <a:gd name="T9" fmla="*/ 0 h 40"/>
                  <a:gd name="T10" fmla="*/ 2147483646 w 39"/>
                  <a:gd name="T11" fmla="*/ 0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40">
                    <a:moveTo>
                      <a:pt x="38" y="0"/>
                    </a:moveTo>
                    <a:lnTo>
                      <a:pt x="38" y="0"/>
                    </a:lnTo>
                    <a:cubicBezTo>
                      <a:pt x="38" y="20"/>
                      <a:pt x="38" y="39"/>
                      <a:pt x="19" y="39"/>
                    </a:cubicBezTo>
                    <a:cubicBezTo>
                      <a:pt x="19" y="39"/>
                      <a:pt x="0" y="39"/>
                      <a:pt x="0" y="20"/>
                    </a:cubicBezTo>
                    <a:cubicBezTo>
                      <a:pt x="0" y="20"/>
                      <a:pt x="0" y="0"/>
                      <a:pt x="19" y="0"/>
                    </a:cubicBezTo>
                    <a:lnTo>
                      <a:pt x="38" y="0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31" name="Freeform 23">
                <a:extLst>
                  <a:ext uri="{FF2B5EF4-FFF2-40B4-BE49-F238E27FC236}">
                    <a16:creationId xmlns:a16="http://schemas.microsoft.com/office/drawing/2014/main" id="{9FEC3736-C79A-394D-AD93-F68F63FB3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813" y="3375025"/>
                <a:ext cx="103187" cy="61913"/>
              </a:xfrm>
              <a:custGeom>
                <a:avLst/>
                <a:gdLst>
                  <a:gd name="T0" fmla="*/ 0 w 287"/>
                  <a:gd name="T1" fmla="*/ 2147483646 h 172"/>
                  <a:gd name="T2" fmla="*/ 2147483646 w 287"/>
                  <a:gd name="T3" fmla="*/ 2147483646 h 172"/>
                  <a:gd name="T4" fmla="*/ 2147483646 w 287"/>
                  <a:gd name="T5" fmla="*/ 0 h 172"/>
                  <a:gd name="T6" fmla="*/ 2147483646 w 287"/>
                  <a:gd name="T7" fmla="*/ 2147483646 h 172"/>
                  <a:gd name="T8" fmla="*/ 0 w 287"/>
                  <a:gd name="T9" fmla="*/ 2147483646 h 1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7" h="172">
                    <a:moveTo>
                      <a:pt x="0" y="171"/>
                    </a:moveTo>
                    <a:lnTo>
                      <a:pt x="190" y="76"/>
                    </a:lnTo>
                    <a:lnTo>
                      <a:pt x="286" y="0"/>
                    </a:lnTo>
                    <a:lnTo>
                      <a:pt x="190" y="57"/>
                    </a:lnTo>
                    <a:lnTo>
                      <a:pt x="0" y="171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32" name="Freeform 24">
                <a:extLst>
                  <a:ext uri="{FF2B5EF4-FFF2-40B4-BE49-F238E27FC236}">
                    <a16:creationId xmlns:a16="http://schemas.microsoft.com/office/drawing/2014/main" id="{1624C59D-7131-F54A-B564-6E9FD2BA6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575" y="3498850"/>
                <a:ext cx="14288" cy="14288"/>
              </a:xfrm>
              <a:custGeom>
                <a:avLst/>
                <a:gdLst>
                  <a:gd name="T0" fmla="*/ 2147483646 w 39"/>
                  <a:gd name="T1" fmla="*/ 2147483646 h 39"/>
                  <a:gd name="T2" fmla="*/ 2147483646 w 39"/>
                  <a:gd name="T3" fmla="*/ 2147483646 h 39"/>
                  <a:gd name="T4" fmla="*/ 2147483646 w 39"/>
                  <a:gd name="T5" fmla="*/ 2147483646 h 39"/>
                  <a:gd name="T6" fmla="*/ 0 w 39"/>
                  <a:gd name="T7" fmla="*/ 2147483646 h 39"/>
                  <a:gd name="T8" fmla="*/ 2147483646 w 39"/>
                  <a:gd name="T9" fmla="*/ 0 h 39"/>
                  <a:gd name="T10" fmla="*/ 2147483646 w 39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38" y="19"/>
                    </a:moveTo>
                    <a:lnTo>
                      <a:pt x="38" y="19"/>
                    </a:lnTo>
                    <a:cubicBezTo>
                      <a:pt x="38" y="38"/>
                      <a:pt x="38" y="38"/>
                      <a:pt x="19" y="38"/>
                    </a:cubicBezTo>
                    <a:cubicBezTo>
                      <a:pt x="0" y="38"/>
                      <a:pt x="0" y="38"/>
                      <a:pt x="0" y="19"/>
                    </a:cubicBezTo>
                    <a:cubicBezTo>
                      <a:pt x="0" y="19"/>
                      <a:pt x="0" y="0"/>
                      <a:pt x="19" y="0"/>
                    </a:cubicBezTo>
                    <a:lnTo>
                      <a:pt x="38" y="19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33" name="Freeform 25">
                <a:extLst>
                  <a:ext uri="{FF2B5EF4-FFF2-40B4-BE49-F238E27FC236}">
                    <a16:creationId xmlns:a16="http://schemas.microsoft.com/office/drawing/2014/main" id="{1F73353D-E4B9-B543-89F6-A636A9CEA9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113" y="3375025"/>
                <a:ext cx="117475" cy="26988"/>
              </a:xfrm>
              <a:custGeom>
                <a:avLst/>
                <a:gdLst>
                  <a:gd name="T0" fmla="*/ 0 w 325"/>
                  <a:gd name="T1" fmla="*/ 2147483646 h 77"/>
                  <a:gd name="T2" fmla="*/ 2147483646 w 325"/>
                  <a:gd name="T3" fmla="*/ 2147483646 h 77"/>
                  <a:gd name="T4" fmla="*/ 2147483646 w 325"/>
                  <a:gd name="T5" fmla="*/ 0 h 77"/>
                  <a:gd name="T6" fmla="*/ 2147483646 w 325"/>
                  <a:gd name="T7" fmla="*/ 2147483646 h 77"/>
                  <a:gd name="T8" fmla="*/ 0 w 325"/>
                  <a:gd name="T9" fmla="*/ 2147483646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5" h="77">
                    <a:moveTo>
                      <a:pt x="0" y="76"/>
                    </a:moveTo>
                    <a:lnTo>
                      <a:pt x="228" y="38"/>
                    </a:lnTo>
                    <a:lnTo>
                      <a:pt x="324" y="0"/>
                    </a:lnTo>
                    <a:lnTo>
                      <a:pt x="209" y="19"/>
                    </a:lnTo>
                    <a:lnTo>
                      <a:pt x="0" y="76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34" name="Freeform 26">
                <a:extLst>
                  <a:ext uri="{FF2B5EF4-FFF2-40B4-BE49-F238E27FC236}">
                    <a16:creationId xmlns:a16="http://schemas.microsoft.com/office/drawing/2014/main" id="{41C9F4AC-E903-F442-85D4-4FB03362C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300" y="3498850"/>
                <a:ext cx="20638" cy="14288"/>
              </a:xfrm>
              <a:custGeom>
                <a:avLst/>
                <a:gdLst>
                  <a:gd name="T0" fmla="*/ 2147483646 w 58"/>
                  <a:gd name="T1" fmla="*/ 2147483646 h 39"/>
                  <a:gd name="T2" fmla="*/ 2147483646 w 58"/>
                  <a:gd name="T3" fmla="*/ 2147483646 h 39"/>
                  <a:gd name="T4" fmla="*/ 2147483646 w 58"/>
                  <a:gd name="T5" fmla="*/ 2147483646 h 39"/>
                  <a:gd name="T6" fmla="*/ 2147483646 w 58"/>
                  <a:gd name="T7" fmla="*/ 2147483646 h 39"/>
                  <a:gd name="T8" fmla="*/ 2147483646 w 58"/>
                  <a:gd name="T9" fmla="*/ 0 h 39"/>
                  <a:gd name="T10" fmla="*/ 2147483646 w 58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39">
                    <a:moveTo>
                      <a:pt x="57" y="19"/>
                    </a:moveTo>
                    <a:lnTo>
                      <a:pt x="57" y="19"/>
                    </a:lnTo>
                    <a:cubicBezTo>
                      <a:pt x="39" y="38"/>
                      <a:pt x="39" y="38"/>
                      <a:pt x="20" y="38"/>
                    </a:cubicBezTo>
                    <a:cubicBezTo>
                      <a:pt x="20" y="38"/>
                      <a:pt x="0" y="38"/>
                      <a:pt x="20" y="19"/>
                    </a:cubicBezTo>
                    <a:cubicBezTo>
                      <a:pt x="20" y="19"/>
                      <a:pt x="20" y="0"/>
                      <a:pt x="39" y="0"/>
                    </a:cubicBezTo>
                    <a:lnTo>
                      <a:pt x="57" y="19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35" name="Freeform 27">
                <a:extLst>
                  <a:ext uri="{FF2B5EF4-FFF2-40B4-BE49-F238E27FC236}">
                    <a16:creationId xmlns:a16="http://schemas.microsoft.com/office/drawing/2014/main" id="{988E14E6-CC65-4A41-9777-2A990A1D2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3360738"/>
                <a:ext cx="123825" cy="14287"/>
              </a:xfrm>
              <a:custGeom>
                <a:avLst/>
                <a:gdLst>
                  <a:gd name="T0" fmla="*/ 0 w 345"/>
                  <a:gd name="T1" fmla="*/ 2147483646 h 39"/>
                  <a:gd name="T2" fmla="*/ 2147483646 w 345"/>
                  <a:gd name="T3" fmla="*/ 2147483646 h 39"/>
                  <a:gd name="T4" fmla="*/ 2147483646 w 345"/>
                  <a:gd name="T5" fmla="*/ 2147483646 h 39"/>
                  <a:gd name="T6" fmla="*/ 2147483646 w 345"/>
                  <a:gd name="T7" fmla="*/ 0 h 39"/>
                  <a:gd name="T8" fmla="*/ 0 w 345"/>
                  <a:gd name="T9" fmla="*/ 2147483646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5" h="39">
                    <a:moveTo>
                      <a:pt x="0" y="19"/>
                    </a:moveTo>
                    <a:lnTo>
                      <a:pt x="229" y="38"/>
                    </a:lnTo>
                    <a:lnTo>
                      <a:pt x="344" y="19"/>
                    </a:lnTo>
                    <a:lnTo>
                      <a:pt x="229" y="0"/>
                    </a:lnTo>
                    <a:lnTo>
                      <a:pt x="0" y="19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36" name="Freeform 28">
                <a:extLst>
                  <a:ext uri="{FF2B5EF4-FFF2-40B4-BE49-F238E27FC236}">
                    <a16:creationId xmlns:a16="http://schemas.microsoft.com/office/drawing/2014/main" id="{DC75B952-CBF6-7D46-9A62-84C50BEB59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375" y="3490913"/>
                <a:ext cx="20638" cy="14287"/>
              </a:xfrm>
              <a:custGeom>
                <a:avLst/>
                <a:gdLst>
                  <a:gd name="T0" fmla="*/ 2147483646 w 58"/>
                  <a:gd name="T1" fmla="*/ 2147483646 h 40"/>
                  <a:gd name="T2" fmla="*/ 2147483646 w 58"/>
                  <a:gd name="T3" fmla="*/ 2147483646 h 40"/>
                  <a:gd name="T4" fmla="*/ 2147483646 w 58"/>
                  <a:gd name="T5" fmla="*/ 2147483646 h 40"/>
                  <a:gd name="T6" fmla="*/ 0 w 58"/>
                  <a:gd name="T7" fmla="*/ 0 h 40"/>
                  <a:gd name="T8" fmla="*/ 2147483646 w 58"/>
                  <a:gd name="T9" fmla="*/ 0 h 40"/>
                  <a:gd name="T10" fmla="*/ 2147483646 w 58"/>
                  <a:gd name="T11" fmla="*/ 2147483646 h 4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40">
                    <a:moveTo>
                      <a:pt x="38" y="20"/>
                    </a:moveTo>
                    <a:lnTo>
                      <a:pt x="38" y="20"/>
                    </a:lnTo>
                    <a:cubicBezTo>
                      <a:pt x="38" y="39"/>
                      <a:pt x="38" y="39"/>
                      <a:pt x="19" y="39"/>
                    </a:cubicBezTo>
                    <a:cubicBezTo>
                      <a:pt x="0" y="39"/>
                      <a:pt x="0" y="20"/>
                      <a:pt x="0" y="0"/>
                    </a:cubicBezTo>
                    <a:cubicBezTo>
                      <a:pt x="19" y="0"/>
                      <a:pt x="19" y="0"/>
                      <a:pt x="38" y="0"/>
                    </a:cubicBezTo>
                    <a:cubicBezTo>
                      <a:pt x="38" y="0"/>
                      <a:pt x="57" y="20"/>
                      <a:pt x="38" y="20"/>
                    </a:cubicBez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37" name="Freeform 29">
                <a:extLst>
                  <a:ext uri="{FF2B5EF4-FFF2-40B4-BE49-F238E27FC236}">
                    <a16:creationId xmlns:a16="http://schemas.microsoft.com/office/drawing/2014/main" id="{487AE3D5-55AB-E541-9459-DCA6A6551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9113" y="3333750"/>
                <a:ext cx="117475" cy="26988"/>
              </a:xfrm>
              <a:custGeom>
                <a:avLst/>
                <a:gdLst>
                  <a:gd name="T0" fmla="*/ 0 w 325"/>
                  <a:gd name="T1" fmla="*/ 0 h 77"/>
                  <a:gd name="T2" fmla="*/ 2147483646 w 325"/>
                  <a:gd name="T3" fmla="*/ 2147483646 h 77"/>
                  <a:gd name="T4" fmla="*/ 2147483646 w 325"/>
                  <a:gd name="T5" fmla="*/ 2147483646 h 77"/>
                  <a:gd name="T6" fmla="*/ 2147483646 w 325"/>
                  <a:gd name="T7" fmla="*/ 2147483646 h 77"/>
                  <a:gd name="T8" fmla="*/ 0 w 325"/>
                  <a:gd name="T9" fmla="*/ 0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25" h="77">
                    <a:moveTo>
                      <a:pt x="0" y="0"/>
                    </a:moveTo>
                    <a:lnTo>
                      <a:pt x="209" y="76"/>
                    </a:lnTo>
                    <a:lnTo>
                      <a:pt x="324" y="76"/>
                    </a:lnTo>
                    <a:lnTo>
                      <a:pt x="228" y="3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38" name="Freeform 30">
                <a:extLst>
                  <a:ext uri="{FF2B5EF4-FFF2-40B4-BE49-F238E27FC236}">
                    <a16:creationId xmlns:a16="http://schemas.microsoft.com/office/drawing/2014/main" id="{17B458C6-815C-D149-8041-0688EB6C4C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388" y="3471863"/>
                <a:ext cx="14287" cy="14287"/>
              </a:xfrm>
              <a:custGeom>
                <a:avLst/>
                <a:gdLst>
                  <a:gd name="T0" fmla="*/ 2147483646 w 39"/>
                  <a:gd name="T1" fmla="*/ 2147483646 h 38"/>
                  <a:gd name="T2" fmla="*/ 2147483646 w 39"/>
                  <a:gd name="T3" fmla="*/ 2147483646 h 38"/>
                  <a:gd name="T4" fmla="*/ 0 w 39"/>
                  <a:gd name="T5" fmla="*/ 2147483646 h 38"/>
                  <a:gd name="T6" fmla="*/ 0 w 39"/>
                  <a:gd name="T7" fmla="*/ 2147483646 h 38"/>
                  <a:gd name="T8" fmla="*/ 2147483646 w 39"/>
                  <a:gd name="T9" fmla="*/ 0 h 38"/>
                  <a:gd name="T10" fmla="*/ 2147483646 w 39"/>
                  <a:gd name="T11" fmla="*/ 2147483646 h 3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8">
                    <a:moveTo>
                      <a:pt x="38" y="37"/>
                    </a:moveTo>
                    <a:lnTo>
                      <a:pt x="38" y="37"/>
                    </a:lnTo>
                    <a:cubicBezTo>
                      <a:pt x="19" y="37"/>
                      <a:pt x="19" y="37"/>
                      <a:pt x="0" y="37"/>
                    </a:cubicBezTo>
                    <a:lnTo>
                      <a:pt x="0" y="19"/>
                    </a:lnTo>
                    <a:cubicBezTo>
                      <a:pt x="0" y="0"/>
                      <a:pt x="19" y="0"/>
                      <a:pt x="19" y="0"/>
                    </a:cubicBezTo>
                    <a:cubicBezTo>
                      <a:pt x="38" y="19"/>
                      <a:pt x="38" y="19"/>
                      <a:pt x="38" y="37"/>
                    </a:cubicBez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39" name="Freeform 31">
                <a:extLst>
                  <a:ext uri="{FF2B5EF4-FFF2-40B4-BE49-F238E27FC236}">
                    <a16:creationId xmlns:a16="http://schemas.microsoft.com/office/drawing/2014/main" id="{BDECD09E-E187-3341-8333-2F4369089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813" y="3298825"/>
                <a:ext cx="103187" cy="61913"/>
              </a:xfrm>
              <a:custGeom>
                <a:avLst/>
                <a:gdLst>
                  <a:gd name="T0" fmla="*/ 0 w 287"/>
                  <a:gd name="T1" fmla="*/ 0 h 173"/>
                  <a:gd name="T2" fmla="*/ 2147483646 w 287"/>
                  <a:gd name="T3" fmla="*/ 2147483646 h 173"/>
                  <a:gd name="T4" fmla="*/ 2147483646 w 287"/>
                  <a:gd name="T5" fmla="*/ 2147483646 h 173"/>
                  <a:gd name="T6" fmla="*/ 2147483646 w 287"/>
                  <a:gd name="T7" fmla="*/ 2147483646 h 173"/>
                  <a:gd name="T8" fmla="*/ 0 w 287"/>
                  <a:gd name="T9" fmla="*/ 0 h 1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7" h="173">
                    <a:moveTo>
                      <a:pt x="0" y="0"/>
                    </a:moveTo>
                    <a:lnTo>
                      <a:pt x="190" y="133"/>
                    </a:lnTo>
                    <a:lnTo>
                      <a:pt x="286" y="172"/>
                    </a:lnTo>
                    <a:lnTo>
                      <a:pt x="190" y="96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40" name="Freeform 32">
                <a:extLst>
                  <a:ext uri="{FF2B5EF4-FFF2-40B4-BE49-F238E27FC236}">
                    <a16:creationId xmlns:a16="http://schemas.microsoft.com/office/drawing/2014/main" id="{102AD7C6-1F0C-3445-99E4-B9A701C25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813" y="3443288"/>
                <a:ext cx="14287" cy="20637"/>
              </a:xfrm>
              <a:custGeom>
                <a:avLst/>
                <a:gdLst>
                  <a:gd name="T0" fmla="*/ 2147483646 w 39"/>
                  <a:gd name="T1" fmla="*/ 2147483646 h 58"/>
                  <a:gd name="T2" fmla="*/ 2147483646 w 39"/>
                  <a:gd name="T3" fmla="*/ 2147483646 h 58"/>
                  <a:gd name="T4" fmla="*/ 0 w 39"/>
                  <a:gd name="T5" fmla="*/ 2147483646 h 58"/>
                  <a:gd name="T6" fmla="*/ 0 w 39"/>
                  <a:gd name="T7" fmla="*/ 2147483646 h 58"/>
                  <a:gd name="T8" fmla="*/ 2147483646 w 39"/>
                  <a:gd name="T9" fmla="*/ 2147483646 h 58"/>
                  <a:gd name="T10" fmla="*/ 2147483646 w 39"/>
                  <a:gd name="T11" fmla="*/ 2147483646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58">
                    <a:moveTo>
                      <a:pt x="38" y="38"/>
                    </a:moveTo>
                    <a:lnTo>
                      <a:pt x="38" y="38"/>
                    </a:lnTo>
                    <a:cubicBezTo>
                      <a:pt x="19" y="57"/>
                      <a:pt x="19" y="57"/>
                      <a:pt x="0" y="38"/>
                    </a:cubicBezTo>
                    <a:lnTo>
                      <a:pt x="0" y="19"/>
                    </a:lnTo>
                    <a:cubicBezTo>
                      <a:pt x="19" y="0"/>
                      <a:pt x="38" y="0"/>
                      <a:pt x="38" y="19"/>
                    </a:cubicBezTo>
                    <a:lnTo>
                      <a:pt x="38" y="38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41" name="Freeform 33">
                <a:extLst>
                  <a:ext uri="{FF2B5EF4-FFF2-40B4-BE49-F238E27FC236}">
                    <a16:creationId xmlns:a16="http://schemas.microsoft.com/office/drawing/2014/main" id="{57580084-63C4-E34C-8955-204520AE9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92450" y="3271838"/>
                <a:ext cx="88900" cy="82550"/>
              </a:xfrm>
              <a:custGeom>
                <a:avLst/>
                <a:gdLst>
                  <a:gd name="T0" fmla="*/ 0 w 248"/>
                  <a:gd name="T1" fmla="*/ 0 h 229"/>
                  <a:gd name="T2" fmla="*/ 2147483646 w 248"/>
                  <a:gd name="T3" fmla="*/ 2147483646 h 229"/>
                  <a:gd name="T4" fmla="*/ 2147483646 w 248"/>
                  <a:gd name="T5" fmla="*/ 2147483646 h 229"/>
                  <a:gd name="T6" fmla="*/ 2147483646 w 248"/>
                  <a:gd name="T7" fmla="*/ 2147483646 h 229"/>
                  <a:gd name="T8" fmla="*/ 0 w 248"/>
                  <a:gd name="T9" fmla="*/ 0 h 2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8" h="229">
                    <a:moveTo>
                      <a:pt x="0" y="0"/>
                    </a:moveTo>
                    <a:lnTo>
                      <a:pt x="152" y="172"/>
                    </a:lnTo>
                    <a:lnTo>
                      <a:pt x="247" y="228"/>
                    </a:lnTo>
                    <a:lnTo>
                      <a:pt x="171" y="152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42" name="Freeform 34">
                <a:extLst>
                  <a:ext uri="{FF2B5EF4-FFF2-40B4-BE49-F238E27FC236}">
                    <a16:creationId xmlns:a16="http://schemas.microsoft.com/office/drawing/2014/main" id="{7A3B50F6-62A3-8741-9BDB-B11861BFE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3416300"/>
                <a:ext cx="20638" cy="14288"/>
              </a:xfrm>
              <a:custGeom>
                <a:avLst/>
                <a:gdLst>
                  <a:gd name="T0" fmla="*/ 2147483646 w 59"/>
                  <a:gd name="T1" fmla="*/ 2147483646 h 39"/>
                  <a:gd name="T2" fmla="*/ 2147483646 w 59"/>
                  <a:gd name="T3" fmla="*/ 2147483646 h 39"/>
                  <a:gd name="T4" fmla="*/ 0 w 59"/>
                  <a:gd name="T5" fmla="*/ 2147483646 h 39"/>
                  <a:gd name="T6" fmla="*/ 2147483646 w 59"/>
                  <a:gd name="T7" fmla="*/ 0 h 39"/>
                  <a:gd name="T8" fmla="*/ 2147483646 w 59"/>
                  <a:gd name="T9" fmla="*/ 0 h 39"/>
                  <a:gd name="T10" fmla="*/ 2147483646 w 59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39">
                    <a:moveTo>
                      <a:pt x="39" y="38"/>
                    </a:moveTo>
                    <a:lnTo>
                      <a:pt x="39" y="38"/>
                    </a:lnTo>
                    <a:cubicBezTo>
                      <a:pt x="20" y="38"/>
                      <a:pt x="20" y="38"/>
                      <a:pt x="0" y="19"/>
                    </a:cubicBezTo>
                    <a:lnTo>
                      <a:pt x="20" y="0"/>
                    </a:lnTo>
                    <a:cubicBezTo>
                      <a:pt x="39" y="0"/>
                      <a:pt x="39" y="0"/>
                      <a:pt x="39" y="0"/>
                    </a:cubicBezTo>
                    <a:cubicBezTo>
                      <a:pt x="58" y="19"/>
                      <a:pt x="39" y="38"/>
                      <a:pt x="39" y="38"/>
                    </a:cubicBez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43" name="Freeform 35">
                <a:extLst>
                  <a:ext uri="{FF2B5EF4-FFF2-40B4-BE49-F238E27FC236}">
                    <a16:creationId xmlns:a16="http://schemas.microsoft.com/office/drawing/2014/main" id="{F32F295B-55CD-F94B-9C46-F8EDC367C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1025" y="3251200"/>
                <a:ext cx="61913" cy="103188"/>
              </a:xfrm>
              <a:custGeom>
                <a:avLst/>
                <a:gdLst>
                  <a:gd name="T0" fmla="*/ 0 w 172"/>
                  <a:gd name="T1" fmla="*/ 0 h 286"/>
                  <a:gd name="T2" fmla="*/ 2147483646 w 172"/>
                  <a:gd name="T3" fmla="*/ 2147483646 h 286"/>
                  <a:gd name="T4" fmla="*/ 2147483646 w 172"/>
                  <a:gd name="T5" fmla="*/ 2147483646 h 286"/>
                  <a:gd name="T6" fmla="*/ 2147483646 w 172"/>
                  <a:gd name="T7" fmla="*/ 2147483646 h 286"/>
                  <a:gd name="T8" fmla="*/ 0 w 172"/>
                  <a:gd name="T9" fmla="*/ 0 h 2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2" h="286">
                    <a:moveTo>
                      <a:pt x="0" y="0"/>
                    </a:moveTo>
                    <a:lnTo>
                      <a:pt x="114" y="190"/>
                    </a:lnTo>
                    <a:lnTo>
                      <a:pt x="171" y="285"/>
                    </a:lnTo>
                    <a:lnTo>
                      <a:pt x="134" y="190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44" name="Freeform 36">
                <a:extLst>
                  <a:ext uri="{FF2B5EF4-FFF2-40B4-BE49-F238E27FC236}">
                    <a16:creationId xmlns:a16="http://schemas.microsoft.com/office/drawing/2014/main" id="{37E4AFDE-A07D-2B4A-9CCD-AB0380DB3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825" y="3381375"/>
                <a:ext cx="14288" cy="14288"/>
              </a:xfrm>
              <a:custGeom>
                <a:avLst/>
                <a:gdLst>
                  <a:gd name="T0" fmla="*/ 2147483646 w 40"/>
                  <a:gd name="T1" fmla="*/ 2147483646 h 39"/>
                  <a:gd name="T2" fmla="*/ 2147483646 w 40"/>
                  <a:gd name="T3" fmla="*/ 2147483646 h 39"/>
                  <a:gd name="T4" fmla="*/ 0 w 40"/>
                  <a:gd name="T5" fmla="*/ 2147483646 h 39"/>
                  <a:gd name="T6" fmla="*/ 2147483646 w 40"/>
                  <a:gd name="T7" fmla="*/ 0 h 39"/>
                  <a:gd name="T8" fmla="*/ 2147483646 w 40"/>
                  <a:gd name="T9" fmla="*/ 2147483646 h 39"/>
                  <a:gd name="T10" fmla="*/ 2147483646 w 40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39">
                    <a:moveTo>
                      <a:pt x="19" y="38"/>
                    </a:moveTo>
                    <a:lnTo>
                      <a:pt x="19" y="38"/>
                    </a:lnTo>
                    <a:lnTo>
                      <a:pt x="0" y="19"/>
                    </a:lnTo>
                    <a:cubicBezTo>
                      <a:pt x="0" y="0"/>
                      <a:pt x="0" y="0"/>
                      <a:pt x="19" y="0"/>
                    </a:cubicBezTo>
                    <a:cubicBezTo>
                      <a:pt x="19" y="0"/>
                      <a:pt x="39" y="0"/>
                      <a:pt x="39" y="19"/>
                    </a:cubicBezTo>
                    <a:cubicBezTo>
                      <a:pt x="39" y="19"/>
                      <a:pt x="39" y="38"/>
                      <a:pt x="19" y="38"/>
                    </a:cubicBez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45" name="Freeform 37">
                <a:extLst>
                  <a:ext uri="{FF2B5EF4-FFF2-40B4-BE49-F238E27FC236}">
                    <a16:creationId xmlns:a16="http://schemas.microsoft.com/office/drawing/2014/main" id="{137E0763-A21D-E347-8D44-E38A69688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54363" y="3230563"/>
                <a:ext cx="34925" cy="123825"/>
              </a:xfrm>
              <a:custGeom>
                <a:avLst/>
                <a:gdLst>
                  <a:gd name="T0" fmla="*/ 0 w 96"/>
                  <a:gd name="T1" fmla="*/ 0 h 343"/>
                  <a:gd name="T2" fmla="*/ 2147483646 w 96"/>
                  <a:gd name="T3" fmla="*/ 2147483646 h 343"/>
                  <a:gd name="T4" fmla="*/ 2147483646 w 96"/>
                  <a:gd name="T5" fmla="*/ 2147483646 h 343"/>
                  <a:gd name="T6" fmla="*/ 2147483646 w 96"/>
                  <a:gd name="T7" fmla="*/ 2147483646 h 343"/>
                  <a:gd name="T8" fmla="*/ 0 w 96"/>
                  <a:gd name="T9" fmla="*/ 0 h 3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96" h="343">
                    <a:moveTo>
                      <a:pt x="0" y="0"/>
                    </a:moveTo>
                    <a:lnTo>
                      <a:pt x="39" y="228"/>
                    </a:lnTo>
                    <a:lnTo>
                      <a:pt x="95" y="342"/>
                    </a:lnTo>
                    <a:lnTo>
                      <a:pt x="76" y="228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46" name="Freeform 38">
                <a:extLst>
                  <a:ext uri="{FF2B5EF4-FFF2-40B4-BE49-F238E27FC236}">
                    <a16:creationId xmlns:a16="http://schemas.microsoft.com/office/drawing/2014/main" id="{4ECC91D1-6B3F-D74E-A53F-E3CE1B03B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4825" y="3340100"/>
                <a:ext cx="14288" cy="20638"/>
              </a:xfrm>
              <a:custGeom>
                <a:avLst/>
                <a:gdLst>
                  <a:gd name="T0" fmla="*/ 2147483646 w 40"/>
                  <a:gd name="T1" fmla="*/ 2147483646 h 58"/>
                  <a:gd name="T2" fmla="*/ 2147483646 w 40"/>
                  <a:gd name="T3" fmla="*/ 2147483646 h 58"/>
                  <a:gd name="T4" fmla="*/ 0 w 40"/>
                  <a:gd name="T5" fmla="*/ 2147483646 h 58"/>
                  <a:gd name="T6" fmla="*/ 2147483646 w 40"/>
                  <a:gd name="T7" fmla="*/ 0 h 58"/>
                  <a:gd name="T8" fmla="*/ 2147483646 w 40"/>
                  <a:gd name="T9" fmla="*/ 2147483646 h 58"/>
                  <a:gd name="T10" fmla="*/ 2147483646 w 40"/>
                  <a:gd name="T11" fmla="*/ 2147483646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58">
                    <a:moveTo>
                      <a:pt x="19" y="37"/>
                    </a:moveTo>
                    <a:lnTo>
                      <a:pt x="19" y="37"/>
                    </a:lnTo>
                    <a:cubicBezTo>
                      <a:pt x="0" y="37"/>
                      <a:pt x="0" y="37"/>
                      <a:pt x="0" y="18"/>
                    </a:cubicBezTo>
                    <a:lnTo>
                      <a:pt x="19" y="0"/>
                    </a:lnTo>
                    <a:cubicBezTo>
                      <a:pt x="39" y="18"/>
                      <a:pt x="39" y="18"/>
                      <a:pt x="39" y="37"/>
                    </a:cubicBezTo>
                    <a:cubicBezTo>
                      <a:pt x="39" y="37"/>
                      <a:pt x="19" y="57"/>
                      <a:pt x="19" y="37"/>
                    </a:cubicBez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47" name="Freeform 39">
                <a:extLst>
                  <a:ext uri="{FF2B5EF4-FFF2-40B4-BE49-F238E27FC236}">
                    <a16:creationId xmlns:a16="http://schemas.microsoft.com/office/drawing/2014/main" id="{F4AF5680-AAD7-1B41-B7C1-75223B9B5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1350" y="3230563"/>
                <a:ext cx="14288" cy="123825"/>
              </a:xfrm>
              <a:custGeom>
                <a:avLst/>
                <a:gdLst>
                  <a:gd name="T0" fmla="*/ 2147483646 w 40"/>
                  <a:gd name="T1" fmla="*/ 0 h 343"/>
                  <a:gd name="T2" fmla="*/ 0 w 40"/>
                  <a:gd name="T3" fmla="*/ 2147483646 h 343"/>
                  <a:gd name="T4" fmla="*/ 2147483646 w 40"/>
                  <a:gd name="T5" fmla="*/ 2147483646 h 343"/>
                  <a:gd name="T6" fmla="*/ 2147483646 w 40"/>
                  <a:gd name="T7" fmla="*/ 2147483646 h 343"/>
                  <a:gd name="T8" fmla="*/ 2147483646 w 40"/>
                  <a:gd name="T9" fmla="*/ 0 h 3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" h="343">
                    <a:moveTo>
                      <a:pt x="19" y="0"/>
                    </a:moveTo>
                    <a:lnTo>
                      <a:pt x="0" y="228"/>
                    </a:lnTo>
                    <a:lnTo>
                      <a:pt x="19" y="342"/>
                    </a:lnTo>
                    <a:lnTo>
                      <a:pt x="39" y="228"/>
                    </a:lnTo>
                    <a:lnTo>
                      <a:pt x="19" y="0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48" name="Freeform 40">
                <a:extLst>
                  <a:ext uri="{FF2B5EF4-FFF2-40B4-BE49-F238E27FC236}">
                    <a16:creationId xmlns:a16="http://schemas.microsoft.com/office/drawing/2014/main" id="{0CED8CB5-914E-5641-8382-BFAFD21210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51175" y="3306763"/>
                <a:ext cx="20638" cy="14287"/>
              </a:xfrm>
              <a:custGeom>
                <a:avLst/>
                <a:gdLst>
                  <a:gd name="T0" fmla="*/ 2147483646 w 59"/>
                  <a:gd name="T1" fmla="*/ 2147483646 h 39"/>
                  <a:gd name="T2" fmla="*/ 2147483646 w 59"/>
                  <a:gd name="T3" fmla="*/ 2147483646 h 39"/>
                  <a:gd name="T4" fmla="*/ 0 w 59"/>
                  <a:gd name="T5" fmla="*/ 2147483646 h 39"/>
                  <a:gd name="T6" fmla="*/ 2147483646 w 59"/>
                  <a:gd name="T7" fmla="*/ 0 h 39"/>
                  <a:gd name="T8" fmla="*/ 2147483646 w 59"/>
                  <a:gd name="T9" fmla="*/ 2147483646 h 39"/>
                  <a:gd name="T10" fmla="*/ 2147483646 w 59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9" h="39">
                    <a:moveTo>
                      <a:pt x="20" y="38"/>
                    </a:moveTo>
                    <a:lnTo>
                      <a:pt x="20" y="38"/>
                    </a:lnTo>
                    <a:lnTo>
                      <a:pt x="0" y="19"/>
                    </a:lnTo>
                    <a:cubicBezTo>
                      <a:pt x="20" y="0"/>
                      <a:pt x="20" y="0"/>
                      <a:pt x="39" y="0"/>
                    </a:cubicBezTo>
                    <a:cubicBezTo>
                      <a:pt x="39" y="19"/>
                      <a:pt x="58" y="19"/>
                      <a:pt x="39" y="38"/>
                    </a:cubicBezTo>
                    <a:cubicBezTo>
                      <a:pt x="39" y="38"/>
                      <a:pt x="39" y="38"/>
                      <a:pt x="20" y="38"/>
                    </a:cubicBez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49" name="Freeform 41">
                <a:extLst>
                  <a:ext uri="{FF2B5EF4-FFF2-40B4-BE49-F238E27FC236}">
                    <a16:creationId xmlns:a16="http://schemas.microsoft.com/office/drawing/2014/main" id="{45A8E4D5-83F6-4B40-9129-9EBFB67E78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5638" y="3230563"/>
                <a:ext cx="26987" cy="123825"/>
              </a:xfrm>
              <a:custGeom>
                <a:avLst/>
                <a:gdLst>
                  <a:gd name="T0" fmla="*/ 2147483646 w 77"/>
                  <a:gd name="T1" fmla="*/ 0 h 343"/>
                  <a:gd name="T2" fmla="*/ 2147483646 w 77"/>
                  <a:gd name="T3" fmla="*/ 2147483646 h 343"/>
                  <a:gd name="T4" fmla="*/ 0 w 77"/>
                  <a:gd name="T5" fmla="*/ 2147483646 h 343"/>
                  <a:gd name="T6" fmla="*/ 2147483646 w 77"/>
                  <a:gd name="T7" fmla="*/ 2147483646 h 343"/>
                  <a:gd name="T8" fmla="*/ 2147483646 w 77"/>
                  <a:gd name="T9" fmla="*/ 0 h 34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343">
                    <a:moveTo>
                      <a:pt x="76" y="0"/>
                    </a:moveTo>
                    <a:lnTo>
                      <a:pt x="19" y="228"/>
                    </a:lnTo>
                    <a:lnTo>
                      <a:pt x="0" y="342"/>
                    </a:lnTo>
                    <a:lnTo>
                      <a:pt x="38" y="228"/>
                    </a:lnTo>
                    <a:lnTo>
                      <a:pt x="76" y="0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50" name="Freeform 42">
                <a:extLst>
                  <a:ext uri="{FF2B5EF4-FFF2-40B4-BE49-F238E27FC236}">
                    <a16:creationId xmlns:a16="http://schemas.microsoft.com/office/drawing/2014/main" id="{086EF91F-2BAF-F947-9D92-3B063DEA1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1813" y="3278188"/>
                <a:ext cx="14287" cy="14287"/>
              </a:xfrm>
              <a:custGeom>
                <a:avLst/>
                <a:gdLst>
                  <a:gd name="T0" fmla="*/ 0 w 39"/>
                  <a:gd name="T1" fmla="*/ 2147483646 h 39"/>
                  <a:gd name="T2" fmla="*/ 0 w 39"/>
                  <a:gd name="T3" fmla="*/ 2147483646 h 39"/>
                  <a:gd name="T4" fmla="*/ 0 w 39"/>
                  <a:gd name="T5" fmla="*/ 0 h 39"/>
                  <a:gd name="T6" fmla="*/ 2147483646 w 39"/>
                  <a:gd name="T7" fmla="*/ 0 h 39"/>
                  <a:gd name="T8" fmla="*/ 2147483646 w 39"/>
                  <a:gd name="T9" fmla="*/ 2147483646 h 39"/>
                  <a:gd name="T10" fmla="*/ 0 w 39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19"/>
                      <a:pt x="0" y="19"/>
                      <a:pt x="0" y="0"/>
                    </a:cubicBezTo>
                    <a:cubicBezTo>
                      <a:pt x="19" y="0"/>
                      <a:pt x="19" y="0"/>
                      <a:pt x="38" y="0"/>
                    </a:cubicBezTo>
                    <a:lnTo>
                      <a:pt x="38" y="19"/>
                    </a:lnTo>
                    <a:cubicBezTo>
                      <a:pt x="38" y="38"/>
                      <a:pt x="19" y="38"/>
                      <a:pt x="0" y="38"/>
                    </a:cubicBez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51" name="Freeform 43">
                <a:extLst>
                  <a:ext uri="{FF2B5EF4-FFF2-40B4-BE49-F238E27FC236}">
                    <a16:creationId xmlns:a16="http://schemas.microsoft.com/office/drawing/2014/main" id="{AB81450B-5D98-4642-913C-2F1304CBD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5638" y="3251200"/>
                <a:ext cx="61912" cy="103188"/>
              </a:xfrm>
              <a:custGeom>
                <a:avLst/>
                <a:gdLst>
                  <a:gd name="T0" fmla="*/ 2147483646 w 172"/>
                  <a:gd name="T1" fmla="*/ 0 h 286"/>
                  <a:gd name="T2" fmla="*/ 2147483646 w 172"/>
                  <a:gd name="T3" fmla="*/ 2147483646 h 286"/>
                  <a:gd name="T4" fmla="*/ 0 w 172"/>
                  <a:gd name="T5" fmla="*/ 2147483646 h 286"/>
                  <a:gd name="T6" fmla="*/ 2147483646 w 172"/>
                  <a:gd name="T7" fmla="*/ 2147483646 h 286"/>
                  <a:gd name="T8" fmla="*/ 2147483646 w 172"/>
                  <a:gd name="T9" fmla="*/ 0 h 28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2" h="286">
                    <a:moveTo>
                      <a:pt x="171" y="0"/>
                    </a:moveTo>
                    <a:lnTo>
                      <a:pt x="57" y="190"/>
                    </a:lnTo>
                    <a:lnTo>
                      <a:pt x="0" y="285"/>
                    </a:lnTo>
                    <a:lnTo>
                      <a:pt x="76" y="190"/>
                    </a:lnTo>
                    <a:lnTo>
                      <a:pt x="171" y="0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52" name="Freeform 44">
                <a:extLst>
                  <a:ext uri="{FF2B5EF4-FFF2-40B4-BE49-F238E27FC236}">
                    <a16:creationId xmlns:a16="http://schemas.microsoft.com/office/drawing/2014/main" id="{77B96D69-6C70-5B41-AA7D-88329F6F4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00388" y="3251200"/>
                <a:ext cx="14287" cy="14288"/>
              </a:xfrm>
              <a:custGeom>
                <a:avLst/>
                <a:gdLst>
                  <a:gd name="T0" fmla="*/ 0 w 39"/>
                  <a:gd name="T1" fmla="*/ 2147483646 h 39"/>
                  <a:gd name="T2" fmla="*/ 0 w 39"/>
                  <a:gd name="T3" fmla="*/ 2147483646 h 39"/>
                  <a:gd name="T4" fmla="*/ 0 w 39"/>
                  <a:gd name="T5" fmla="*/ 0 h 39"/>
                  <a:gd name="T6" fmla="*/ 2147483646 w 39"/>
                  <a:gd name="T7" fmla="*/ 0 h 39"/>
                  <a:gd name="T8" fmla="*/ 2147483646 w 39"/>
                  <a:gd name="T9" fmla="*/ 2147483646 h 39"/>
                  <a:gd name="T10" fmla="*/ 0 w 39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19"/>
                      <a:pt x="0" y="19"/>
                      <a:pt x="0" y="0"/>
                    </a:cubicBezTo>
                    <a:cubicBezTo>
                      <a:pt x="19" y="0"/>
                      <a:pt x="19" y="0"/>
                      <a:pt x="38" y="0"/>
                    </a:cubicBezTo>
                    <a:cubicBezTo>
                      <a:pt x="38" y="19"/>
                      <a:pt x="38" y="19"/>
                      <a:pt x="19" y="38"/>
                    </a:cubicBezTo>
                    <a:lnTo>
                      <a:pt x="0" y="38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53" name="Freeform 45">
                <a:extLst>
                  <a:ext uri="{FF2B5EF4-FFF2-40B4-BE49-F238E27FC236}">
                    <a16:creationId xmlns:a16="http://schemas.microsoft.com/office/drawing/2014/main" id="{99A96316-3C1C-C141-9223-14AB20FE1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575" y="3271838"/>
                <a:ext cx="88900" cy="82550"/>
              </a:xfrm>
              <a:custGeom>
                <a:avLst/>
                <a:gdLst>
                  <a:gd name="T0" fmla="*/ 2147483646 w 248"/>
                  <a:gd name="T1" fmla="*/ 0 h 229"/>
                  <a:gd name="T2" fmla="*/ 2147483646 w 248"/>
                  <a:gd name="T3" fmla="*/ 2147483646 h 229"/>
                  <a:gd name="T4" fmla="*/ 0 w 248"/>
                  <a:gd name="T5" fmla="*/ 2147483646 h 229"/>
                  <a:gd name="T6" fmla="*/ 2147483646 w 248"/>
                  <a:gd name="T7" fmla="*/ 2147483646 h 229"/>
                  <a:gd name="T8" fmla="*/ 2147483646 w 248"/>
                  <a:gd name="T9" fmla="*/ 0 h 2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8" h="229">
                    <a:moveTo>
                      <a:pt x="247" y="0"/>
                    </a:moveTo>
                    <a:lnTo>
                      <a:pt x="57" y="152"/>
                    </a:lnTo>
                    <a:lnTo>
                      <a:pt x="0" y="228"/>
                    </a:lnTo>
                    <a:lnTo>
                      <a:pt x="76" y="172"/>
                    </a:lnTo>
                    <a:lnTo>
                      <a:pt x="247" y="0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54" name="Freeform 46">
                <a:extLst>
                  <a:ext uri="{FF2B5EF4-FFF2-40B4-BE49-F238E27FC236}">
                    <a16:creationId xmlns:a16="http://schemas.microsoft.com/office/drawing/2014/main" id="{B731FC3A-0B27-424F-9A7E-34A92435B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27375" y="3230563"/>
                <a:ext cx="20638" cy="14287"/>
              </a:xfrm>
              <a:custGeom>
                <a:avLst/>
                <a:gdLst>
                  <a:gd name="T0" fmla="*/ 0 w 58"/>
                  <a:gd name="T1" fmla="*/ 2147483646 h 39"/>
                  <a:gd name="T2" fmla="*/ 0 w 58"/>
                  <a:gd name="T3" fmla="*/ 2147483646 h 39"/>
                  <a:gd name="T4" fmla="*/ 2147483646 w 58"/>
                  <a:gd name="T5" fmla="*/ 0 h 39"/>
                  <a:gd name="T6" fmla="*/ 2147483646 w 58"/>
                  <a:gd name="T7" fmla="*/ 2147483646 h 39"/>
                  <a:gd name="T8" fmla="*/ 2147483646 w 58"/>
                  <a:gd name="T9" fmla="*/ 2147483646 h 39"/>
                  <a:gd name="T10" fmla="*/ 0 w 58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39">
                    <a:moveTo>
                      <a:pt x="0" y="38"/>
                    </a:moveTo>
                    <a:lnTo>
                      <a:pt x="0" y="38"/>
                    </a:lnTo>
                    <a:cubicBezTo>
                      <a:pt x="0" y="19"/>
                      <a:pt x="0" y="19"/>
                      <a:pt x="19" y="0"/>
                    </a:cubicBezTo>
                    <a:cubicBezTo>
                      <a:pt x="38" y="0"/>
                      <a:pt x="38" y="0"/>
                      <a:pt x="38" y="19"/>
                    </a:cubicBezTo>
                    <a:cubicBezTo>
                      <a:pt x="57" y="19"/>
                      <a:pt x="38" y="38"/>
                      <a:pt x="38" y="38"/>
                    </a:cubicBezTo>
                    <a:cubicBezTo>
                      <a:pt x="19" y="38"/>
                      <a:pt x="19" y="38"/>
                      <a:pt x="0" y="38"/>
                    </a:cubicBez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55" name="Freeform 47">
                <a:extLst>
                  <a:ext uri="{FF2B5EF4-FFF2-40B4-BE49-F238E27FC236}">
                    <a16:creationId xmlns:a16="http://schemas.microsoft.com/office/drawing/2014/main" id="{6A68EE6C-9999-4E49-8C34-352C1486D8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575" y="3298825"/>
                <a:ext cx="109538" cy="61913"/>
              </a:xfrm>
              <a:custGeom>
                <a:avLst/>
                <a:gdLst>
                  <a:gd name="T0" fmla="*/ 2147483646 w 305"/>
                  <a:gd name="T1" fmla="*/ 0 h 173"/>
                  <a:gd name="T2" fmla="*/ 2147483646 w 305"/>
                  <a:gd name="T3" fmla="*/ 2147483646 h 173"/>
                  <a:gd name="T4" fmla="*/ 0 w 305"/>
                  <a:gd name="T5" fmla="*/ 2147483646 h 173"/>
                  <a:gd name="T6" fmla="*/ 2147483646 w 305"/>
                  <a:gd name="T7" fmla="*/ 2147483646 h 173"/>
                  <a:gd name="T8" fmla="*/ 2147483646 w 305"/>
                  <a:gd name="T9" fmla="*/ 0 h 1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5" h="173">
                    <a:moveTo>
                      <a:pt x="304" y="0"/>
                    </a:moveTo>
                    <a:lnTo>
                      <a:pt x="95" y="96"/>
                    </a:lnTo>
                    <a:lnTo>
                      <a:pt x="0" y="172"/>
                    </a:lnTo>
                    <a:lnTo>
                      <a:pt x="114" y="133"/>
                    </a:lnTo>
                    <a:lnTo>
                      <a:pt x="304" y="0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56" name="Freeform 48">
                <a:extLst>
                  <a:ext uri="{FF2B5EF4-FFF2-40B4-BE49-F238E27FC236}">
                    <a16:creationId xmlns:a16="http://schemas.microsoft.com/office/drawing/2014/main" id="{E7F4EBF9-F46D-BC4E-B910-B8C0270B72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62300" y="3224213"/>
                <a:ext cx="20638" cy="14287"/>
              </a:xfrm>
              <a:custGeom>
                <a:avLst/>
                <a:gdLst>
                  <a:gd name="T0" fmla="*/ 2147483646 w 58"/>
                  <a:gd name="T1" fmla="*/ 2147483646 h 39"/>
                  <a:gd name="T2" fmla="*/ 2147483646 w 58"/>
                  <a:gd name="T3" fmla="*/ 2147483646 h 39"/>
                  <a:gd name="T4" fmla="*/ 2147483646 w 58"/>
                  <a:gd name="T5" fmla="*/ 0 h 39"/>
                  <a:gd name="T6" fmla="*/ 2147483646 w 58"/>
                  <a:gd name="T7" fmla="*/ 2147483646 h 39"/>
                  <a:gd name="T8" fmla="*/ 2147483646 w 58"/>
                  <a:gd name="T9" fmla="*/ 2147483646 h 39"/>
                  <a:gd name="T10" fmla="*/ 2147483646 w 58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39">
                    <a:moveTo>
                      <a:pt x="20" y="19"/>
                    </a:moveTo>
                    <a:lnTo>
                      <a:pt x="20" y="19"/>
                    </a:lnTo>
                    <a:cubicBezTo>
                      <a:pt x="0" y="19"/>
                      <a:pt x="20" y="0"/>
                      <a:pt x="20" y="0"/>
                    </a:cubicBezTo>
                    <a:cubicBezTo>
                      <a:pt x="39" y="0"/>
                      <a:pt x="39" y="0"/>
                      <a:pt x="57" y="19"/>
                    </a:cubicBezTo>
                    <a:lnTo>
                      <a:pt x="39" y="38"/>
                    </a:lnTo>
                    <a:cubicBezTo>
                      <a:pt x="20" y="38"/>
                      <a:pt x="20" y="38"/>
                      <a:pt x="20" y="19"/>
                    </a:cubicBez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57" name="Freeform 49">
                <a:extLst>
                  <a:ext uri="{FF2B5EF4-FFF2-40B4-BE49-F238E27FC236}">
                    <a16:creationId xmlns:a16="http://schemas.microsoft.com/office/drawing/2014/main" id="{115E9C3E-3A27-6A4E-8F14-D53C34097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575" y="3333750"/>
                <a:ext cx="123825" cy="26988"/>
              </a:xfrm>
              <a:custGeom>
                <a:avLst/>
                <a:gdLst>
                  <a:gd name="T0" fmla="*/ 2147483646 w 343"/>
                  <a:gd name="T1" fmla="*/ 0 h 77"/>
                  <a:gd name="T2" fmla="*/ 2147483646 w 343"/>
                  <a:gd name="T3" fmla="*/ 2147483646 h 77"/>
                  <a:gd name="T4" fmla="*/ 0 w 343"/>
                  <a:gd name="T5" fmla="*/ 2147483646 h 77"/>
                  <a:gd name="T6" fmla="*/ 2147483646 w 343"/>
                  <a:gd name="T7" fmla="*/ 2147483646 h 77"/>
                  <a:gd name="T8" fmla="*/ 2147483646 w 343"/>
                  <a:gd name="T9" fmla="*/ 0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3" h="77">
                    <a:moveTo>
                      <a:pt x="342" y="0"/>
                    </a:moveTo>
                    <a:lnTo>
                      <a:pt x="114" y="37"/>
                    </a:lnTo>
                    <a:lnTo>
                      <a:pt x="0" y="76"/>
                    </a:lnTo>
                    <a:lnTo>
                      <a:pt x="114" y="76"/>
                    </a:lnTo>
                    <a:lnTo>
                      <a:pt x="342" y="0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58" name="Freeform 50">
                <a:extLst>
                  <a:ext uri="{FF2B5EF4-FFF2-40B4-BE49-F238E27FC236}">
                    <a16:creationId xmlns:a16="http://schemas.microsoft.com/office/drawing/2014/main" id="{3DDE54B2-84CE-174D-973F-F945999F4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575" y="3224213"/>
                <a:ext cx="14288" cy="14287"/>
              </a:xfrm>
              <a:custGeom>
                <a:avLst/>
                <a:gdLst>
                  <a:gd name="T0" fmla="*/ 0 w 39"/>
                  <a:gd name="T1" fmla="*/ 2147483646 h 39"/>
                  <a:gd name="T2" fmla="*/ 0 w 39"/>
                  <a:gd name="T3" fmla="*/ 2147483646 h 39"/>
                  <a:gd name="T4" fmla="*/ 2147483646 w 39"/>
                  <a:gd name="T5" fmla="*/ 0 h 39"/>
                  <a:gd name="T6" fmla="*/ 2147483646 w 39"/>
                  <a:gd name="T7" fmla="*/ 2147483646 h 39"/>
                  <a:gd name="T8" fmla="*/ 2147483646 w 39"/>
                  <a:gd name="T9" fmla="*/ 2147483646 h 39"/>
                  <a:gd name="T10" fmla="*/ 0 w 39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0" y="0"/>
                      <a:pt x="19" y="0"/>
                    </a:cubicBezTo>
                    <a:cubicBezTo>
                      <a:pt x="38" y="0"/>
                      <a:pt x="38" y="19"/>
                      <a:pt x="38" y="19"/>
                    </a:cubicBezTo>
                    <a:cubicBezTo>
                      <a:pt x="38" y="38"/>
                      <a:pt x="19" y="38"/>
                      <a:pt x="19" y="38"/>
                    </a:cubicBezTo>
                    <a:cubicBezTo>
                      <a:pt x="0" y="38"/>
                      <a:pt x="0" y="19"/>
                      <a:pt x="0" y="19"/>
                    </a:cubicBez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59" name="Freeform 51">
                <a:extLst>
                  <a:ext uri="{FF2B5EF4-FFF2-40B4-BE49-F238E27FC236}">
                    <a16:creationId xmlns:a16="http://schemas.microsoft.com/office/drawing/2014/main" id="{005BFBEF-0B39-9040-887D-413206719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575" y="3360738"/>
                <a:ext cx="123825" cy="14287"/>
              </a:xfrm>
              <a:custGeom>
                <a:avLst/>
                <a:gdLst>
                  <a:gd name="T0" fmla="*/ 2147483646 w 343"/>
                  <a:gd name="T1" fmla="*/ 2147483646 h 39"/>
                  <a:gd name="T2" fmla="*/ 2147483646 w 343"/>
                  <a:gd name="T3" fmla="*/ 0 h 39"/>
                  <a:gd name="T4" fmla="*/ 0 w 343"/>
                  <a:gd name="T5" fmla="*/ 2147483646 h 39"/>
                  <a:gd name="T6" fmla="*/ 2147483646 w 343"/>
                  <a:gd name="T7" fmla="*/ 2147483646 h 39"/>
                  <a:gd name="T8" fmla="*/ 2147483646 w 343"/>
                  <a:gd name="T9" fmla="*/ 2147483646 h 3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3" h="39">
                    <a:moveTo>
                      <a:pt x="342" y="19"/>
                    </a:moveTo>
                    <a:lnTo>
                      <a:pt x="114" y="0"/>
                    </a:lnTo>
                    <a:lnTo>
                      <a:pt x="0" y="19"/>
                    </a:lnTo>
                    <a:lnTo>
                      <a:pt x="114" y="38"/>
                    </a:lnTo>
                    <a:lnTo>
                      <a:pt x="342" y="19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60" name="Freeform 52">
                <a:extLst>
                  <a:ext uri="{FF2B5EF4-FFF2-40B4-BE49-F238E27FC236}">
                    <a16:creationId xmlns:a16="http://schemas.microsoft.com/office/drawing/2014/main" id="{E6B432B2-FA1C-3745-941F-74076C882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6913" y="3230563"/>
                <a:ext cx="14287" cy="14287"/>
              </a:xfrm>
              <a:custGeom>
                <a:avLst/>
                <a:gdLst>
                  <a:gd name="T0" fmla="*/ 0 w 39"/>
                  <a:gd name="T1" fmla="*/ 2147483646 h 39"/>
                  <a:gd name="T2" fmla="*/ 0 w 39"/>
                  <a:gd name="T3" fmla="*/ 2147483646 h 39"/>
                  <a:gd name="T4" fmla="*/ 2147483646 w 39"/>
                  <a:gd name="T5" fmla="*/ 0 h 39"/>
                  <a:gd name="T6" fmla="*/ 2147483646 w 39"/>
                  <a:gd name="T7" fmla="*/ 2147483646 h 39"/>
                  <a:gd name="T8" fmla="*/ 2147483646 w 39"/>
                  <a:gd name="T9" fmla="*/ 2147483646 h 39"/>
                  <a:gd name="T10" fmla="*/ 0 w 39"/>
                  <a:gd name="T11" fmla="*/ 2147483646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0"/>
                      <a:pt x="19" y="0"/>
                      <a:pt x="19" y="0"/>
                    </a:cubicBezTo>
                    <a:cubicBezTo>
                      <a:pt x="38" y="19"/>
                      <a:pt x="38" y="19"/>
                      <a:pt x="38" y="38"/>
                    </a:cubicBezTo>
                    <a:lnTo>
                      <a:pt x="19" y="38"/>
                    </a:lnTo>
                    <a:cubicBezTo>
                      <a:pt x="0" y="38"/>
                      <a:pt x="0" y="19"/>
                      <a:pt x="0" y="19"/>
                    </a:cubicBez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61" name="Freeform 53">
                <a:extLst>
                  <a:ext uri="{FF2B5EF4-FFF2-40B4-BE49-F238E27FC236}">
                    <a16:creationId xmlns:a16="http://schemas.microsoft.com/office/drawing/2014/main" id="{B4722BD8-F1FC-DB40-B003-A75E2FEBD3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575" y="3375025"/>
                <a:ext cx="123825" cy="26988"/>
              </a:xfrm>
              <a:custGeom>
                <a:avLst/>
                <a:gdLst>
                  <a:gd name="T0" fmla="*/ 2147483646 w 343"/>
                  <a:gd name="T1" fmla="*/ 2147483646 h 77"/>
                  <a:gd name="T2" fmla="*/ 2147483646 w 343"/>
                  <a:gd name="T3" fmla="*/ 2147483646 h 77"/>
                  <a:gd name="T4" fmla="*/ 0 w 343"/>
                  <a:gd name="T5" fmla="*/ 0 h 77"/>
                  <a:gd name="T6" fmla="*/ 2147483646 w 343"/>
                  <a:gd name="T7" fmla="*/ 2147483646 h 77"/>
                  <a:gd name="T8" fmla="*/ 2147483646 w 343"/>
                  <a:gd name="T9" fmla="*/ 2147483646 h 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43" h="77">
                    <a:moveTo>
                      <a:pt x="342" y="76"/>
                    </a:moveTo>
                    <a:lnTo>
                      <a:pt x="114" y="19"/>
                    </a:lnTo>
                    <a:lnTo>
                      <a:pt x="0" y="0"/>
                    </a:lnTo>
                    <a:lnTo>
                      <a:pt x="114" y="38"/>
                    </a:lnTo>
                    <a:lnTo>
                      <a:pt x="342" y="76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62" name="Freeform 54">
                <a:extLst>
                  <a:ext uri="{FF2B5EF4-FFF2-40B4-BE49-F238E27FC236}">
                    <a16:creationId xmlns:a16="http://schemas.microsoft.com/office/drawing/2014/main" id="{CA534891-80D3-904F-81A2-4CE51E549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63900" y="3251200"/>
                <a:ext cx="20638" cy="14288"/>
              </a:xfrm>
              <a:custGeom>
                <a:avLst/>
                <a:gdLst>
                  <a:gd name="T0" fmla="*/ 2147483646 w 58"/>
                  <a:gd name="T1" fmla="*/ 0 h 39"/>
                  <a:gd name="T2" fmla="*/ 2147483646 w 58"/>
                  <a:gd name="T3" fmla="*/ 0 h 39"/>
                  <a:gd name="T4" fmla="*/ 2147483646 w 58"/>
                  <a:gd name="T5" fmla="*/ 0 h 39"/>
                  <a:gd name="T6" fmla="*/ 2147483646 w 58"/>
                  <a:gd name="T7" fmla="*/ 2147483646 h 39"/>
                  <a:gd name="T8" fmla="*/ 2147483646 w 58"/>
                  <a:gd name="T9" fmla="*/ 2147483646 h 39"/>
                  <a:gd name="T10" fmla="*/ 2147483646 w 58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58" h="39">
                    <a:moveTo>
                      <a:pt x="19" y="0"/>
                    </a:moveTo>
                    <a:lnTo>
                      <a:pt x="19" y="0"/>
                    </a:lnTo>
                    <a:lnTo>
                      <a:pt x="38" y="0"/>
                    </a:lnTo>
                    <a:cubicBezTo>
                      <a:pt x="57" y="19"/>
                      <a:pt x="57" y="19"/>
                      <a:pt x="38" y="38"/>
                    </a:cubicBezTo>
                    <a:lnTo>
                      <a:pt x="19" y="38"/>
                    </a:lnTo>
                    <a:cubicBezTo>
                      <a:pt x="0" y="19"/>
                      <a:pt x="0" y="19"/>
                      <a:pt x="19" y="0"/>
                    </a:cubicBez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63" name="Freeform 55">
                <a:extLst>
                  <a:ext uri="{FF2B5EF4-FFF2-40B4-BE49-F238E27FC236}">
                    <a16:creationId xmlns:a16="http://schemas.microsoft.com/office/drawing/2014/main" id="{86A98F24-6747-BB4E-8CC7-B02C3F7EAE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575" y="3375025"/>
                <a:ext cx="109538" cy="61913"/>
              </a:xfrm>
              <a:custGeom>
                <a:avLst/>
                <a:gdLst>
                  <a:gd name="T0" fmla="*/ 2147483646 w 305"/>
                  <a:gd name="T1" fmla="*/ 2147483646 h 172"/>
                  <a:gd name="T2" fmla="*/ 2147483646 w 305"/>
                  <a:gd name="T3" fmla="*/ 2147483646 h 172"/>
                  <a:gd name="T4" fmla="*/ 0 w 305"/>
                  <a:gd name="T5" fmla="*/ 0 h 172"/>
                  <a:gd name="T6" fmla="*/ 2147483646 w 305"/>
                  <a:gd name="T7" fmla="*/ 2147483646 h 172"/>
                  <a:gd name="T8" fmla="*/ 2147483646 w 305"/>
                  <a:gd name="T9" fmla="*/ 2147483646 h 1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05" h="172">
                    <a:moveTo>
                      <a:pt x="304" y="171"/>
                    </a:moveTo>
                    <a:lnTo>
                      <a:pt x="114" y="57"/>
                    </a:lnTo>
                    <a:lnTo>
                      <a:pt x="0" y="0"/>
                    </a:lnTo>
                    <a:lnTo>
                      <a:pt x="95" y="76"/>
                    </a:lnTo>
                    <a:lnTo>
                      <a:pt x="304" y="171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64" name="Freeform 56">
                <a:extLst>
                  <a:ext uri="{FF2B5EF4-FFF2-40B4-BE49-F238E27FC236}">
                    <a16:creationId xmlns:a16="http://schemas.microsoft.com/office/drawing/2014/main" id="{1888C613-7889-A443-A01D-A5E9EF629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2475" y="3278188"/>
                <a:ext cx="14288" cy="14287"/>
              </a:xfrm>
              <a:custGeom>
                <a:avLst/>
                <a:gdLst>
                  <a:gd name="T0" fmla="*/ 2147483646 w 40"/>
                  <a:gd name="T1" fmla="*/ 0 h 39"/>
                  <a:gd name="T2" fmla="*/ 2147483646 w 40"/>
                  <a:gd name="T3" fmla="*/ 0 h 39"/>
                  <a:gd name="T4" fmla="*/ 2147483646 w 40"/>
                  <a:gd name="T5" fmla="*/ 0 h 39"/>
                  <a:gd name="T6" fmla="*/ 2147483646 w 40"/>
                  <a:gd name="T7" fmla="*/ 2147483646 h 39"/>
                  <a:gd name="T8" fmla="*/ 0 w 40"/>
                  <a:gd name="T9" fmla="*/ 2147483646 h 39"/>
                  <a:gd name="T10" fmla="*/ 2147483646 w 40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39">
                    <a:moveTo>
                      <a:pt x="19" y="0"/>
                    </a:moveTo>
                    <a:lnTo>
                      <a:pt x="19" y="0"/>
                    </a:lnTo>
                    <a:lnTo>
                      <a:pt x="39" y="0"/>
                    </a:lnTo>
                    <a:cubicBezTo>
                      <a:pt x="39" y="19"/>
                      <a:pt x="39" y="19"/>
                      <a:pt x="39" y="38"/>
                    </a:cubicBezTo>
                    <a:cubicBezTo>
                      <a:pt x="19" y="38"/>
                      <a:pt x="19" y="38"/>
                      <a:pt x="0" y="19"/>
                    </a:cubicBezTo>
                    <a:cubicBezTo>
                      <a:pt x="0" y="19"/>
                      <a:pt x="0" y="0"/>
                      <a:pt x="19" y="0"/>
                    </a:cubicBez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65" name="Freeform 57">
                <a:extLst>
                  <a:ext uri="{FF2B5EF4-FFF2-40B4-BE49-F238E27FC236}">
                    <a16:creationId xmlns:a16="http://schemas.microsoft.com/office/drawing/2014/main" id="{41543AB4-74CE-A449-AFD4-195254A41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03575" y="3381375"/>
                <a:ext cx="88900" cy="82550"/>
              </a:xfrm>
              <a:custGeom>
                <a:avLst/>
                <a:gdLst>
                  <a:gd name="T0" fmla="*/ 2147483646 w 248"/>
                  <a:gd name="T1" fmla="*/ 2147483646 h 229"/>
                  <a:gd name="T2" fmla="*/ 2147483646 w 248"/>
                  <a:gd name="T3" fmla="*/ 2147483646 h 229"/>
                  <a:gd name="T4" fmla="*/ 0 w 248"/>
                  <a:gd name="T5" fmla="*/ 0 h 229"/>
                  <a:gd name="T6" fmla="*/ 2147483646 w 248"/>
                  <a:gd name="T7" fmla="*/ 2147483646 h 229"/>
                  <a:gd name="T8" fmla="*/ 2147483646 w 248"/>
                  <a:gd name="T9" fmla="*/ 2147483646 h 22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48" h="229">
                    <a:moveTo>
                      <a:pt x="247" y="228"/>
                    </a:moveTo>
                    <a:lnTo>
                      <a:pt x="76" y="57"/>
                    </a:lnTo>
                    <a:lnTo>
                      <a:pt x="0" y="0"/>
                    </a:lnTo>
                    <a:lnTo>
                      <a:pt x="57" y="76"/>
                    </a:lnTo>
                    <a:lnTo>
                      <a:pt x="247" y="228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66" name="Freeform 58">
                <a:extLst>
                  <a:ext uri="{FF2B5EF4-FFF2-40B4-BE49-F238E27FC236}">
                    <a16:creationId xmlns:a16="http://schemas.microsoft.com/office/drawing/2014/main" id="{B0BF1074-0400-0644-846D-F4DC3106FE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3113" y="3306763"/>
                <a:ext cx="14287" cy="14287"/>
              </a:xfrm>
              <a:custGeom>
                <a:avLst/>
                <a:gdLst>
                  <a:gd name="T0" fmla="*/ 2147483646 w 39"/>
                  <a:gd name="T1" fmla="*/ 0 h 39"/>
                  <a:gd name="T2" fmla="*/ 2147483646 w 39"/>
                  <a:gd name="T3" fmla="*/ 0 h 39"/>
                  <a:gd name="T4" fmla="*/ 2147483646 w 39"/>
                  <a:gd name="T5" fmla="*/ 2147483646 h 39"/>
                  <a:gd name="T6" fmla="*/ 2147483646 w 39"/>
                  <a:gd name="T7" fmla="*/ 2147483646 h 39"/>
                  <a:gd name="T8" fmla="*/ 0 w 39"/>
                  <a:gd name="T9" fmla="*/ 2147483646 h 39"/>
                  <a:gd name="T10" fmla="*/ 2147483646 w 39"/>
                  <a:gd name="T11" fmla="*/ 0 h 3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39" h="39">
                    <a:moveTo>
                      <a:pt x="19" y="0"/>
                    </a:moveTo>
                    <a:lnTo>
                      <a:pt x="19" y="0"/>
                    </a:lnTo>
                    <a:cubicBezTo>
                      <a:pt x="19" y="0"/>
                      <a:pt x="38" y="0"/>
                      <a:pt x="38" y="19"/>
                    </a:cubicBezTo>
                    <a:cubicBezTo>
                      <a:pt x="38" y="19"/>
                      <a:pt x="38" y="38"/>
                      <a:pt x="19" y="38"/>
                    </a:cubicBezTo>
                    <a:lnTo>
                      <a:pt x="0" y="38"/>
                    </a:lnTo>
                    <a:cubicBezTo>
                      <a:pt x="0" y="19"/>
                      <a:pt x="0" y="19"/>
                      <a:pt x="19" y="0"/>
                    </a:cubicBez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67" name="Freeform 59">
                <a:extLst>
                  <a:ext uri="{FF2B5EF4-FFF2-40B4-BE49-F238E27FC236}">
                    <a16:creationId xmlns:a16="http://schemas.microsoft.com/office/drawing/2014/main" id="{18B5A934-AA8A-504B-AE7E-A91DC9B05E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5638" y="3381375"/>
                <a:ext cx="61912" cy="109538"/>
              </a:xfrm>
              <a:custGeom>
                <a:avLst/>
                <a:gdLst>
                  <a:gd name="T0" fmla="*/ 2147483646 w 172"/>
                  <a:gd name="T1" fmla="*/ 2147483646 h 305"/>
                  <a:gd name="T2" fmla="*/ 2147483646 w 172"/>
                  <a:gd name="T3" fmla="*/ 2147483646 h 305"/>
                  <a:gd name="T4" fmla="*/ 0 w 172"/>
                  <a:gd name="T5" fmla="*/ 0 h 305"/>
                  <a:gd name="T6" fmla="*/ 2147483646 w 172"/>
                  <a:gd name="T7" fmla="*/ 2147483646 h 305"/>
                  <a:gd name="T8" fmla="*/ 2147483646 w 172"/>
                  <a:gd name="T9" fmla="*/ 2147483646 h 30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2" h="305">
                    <a:moveTo>
                      <a:pt x="171" y="304"/>
                    </a:moveTo>
                    <a:lnTo>
                      <a:pt x="76" y="95"/>
                    </a:lnTo>
                    <a:lnTo>
                      <a:pt x="0" y="0"/>
                    </a:lnTo>
                    <a:lnTo>
                      <a:pt x="57" y="95"/>
                    </a:lnTo>
                    <a:lnTo>
                      <a:pt x="171" y="304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68" name="Freeform 60">
                <a:extLst>
                  <a:ext uri="{FF2B5EF4-FFF2-40B4-BE49-F238E27FC236}">
                    <a16:creationId xmlns:a16="http://schemas.microsoft.com/office/drawing/2014/main" id="{5BD1FE9B-B481-614A-9E93-CEB8A81FD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9463" y="3340100"/>
                <a:ext cx="14287" cy="20638"/>
              </a:xfrm>
              <a:custGeom>
                <a:avLst/>
                <a:gdLst>
                  <a:gd name="T0" fmla="*/ 2147483646 w 40"/>
                  <a:gd name="T1" fmla="*/ 0 h 58"/>
                  <a:gd name="T2" fmla="*/ 2147483646 w 40"/>
                  <a:gd name="T3" fmla="*/ 0 h 58"/>
                  <a:gd name="T4" fmla="*/ 2147483646 w 40"/>
                  <a:gd name="T5" fmla="*/ 2147483646 h 58"/>
                  <a:gd name="T6" fmla="*/ 2147483646 w 40"/>
                  <a:gd name="T7" fmla="*/ 2147483646 h 58"/>
                  <a:gd name="T8" fmla="*/ 0 w 40"/>
                  <a:gd name="T9" fmla="*/ 2147483646 h 58"/>
                  <a:gd name="T10" fmla="*/ 2147483646 w 40"/>
                  <a:gd name="T11" fmla="*/ 0 h 5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0" t="0" r="r" b="b"/>
                <a:pathLst>
                  <a:path w="40" h="58">
                    <a:moveTo>
                      <a:pt x="19" y="0"/>
                    </a:moveTo>
                    <a:lnTo>
                      <a:pt x="19" y="0"/>
                    </a:lnTo>
                    <a:cubicBezTo>
                      <a:pt x="39" y="0"/>
                      <a:pt x="39" y="18"/>
                      <a:pt x="39" y="18"/>
                    </a:cubicBezTo>
                    <a:cubicBezTo>
                      <a:pt x="39" y="37"/>
                      <a:pt x="39" y="37"/>
                      <a:pt x="19" y="37"/>
                    </a:cubicBezTo>
                    <a:cubicBezTo>
                      <a:pt x="19" y="57"/>
                      <a:pt x="0" y="37"/>
                      <a:pt x="0" y="37"/>
                    </a:cubicBezTo>
                    <a:cubicBezTo>
                      <a:pt x="0" y="18"/>
                      <a:pt x="19" y="18"/>
                      <a:pt x="19" y="0"/>
                    </a:cubicBez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  <p:sp>
            <p:nvSpPr>
              <p:cNvPr id="23669" name="Freeform 61">
                <a:extLst>
                  <a:ext uri="{FF2B5EF4-FFF2-40B4-BE49-F238E27FC236}">
                    <a16:creationId xmlns:a16="http://schemas.microsoft.com/office/drawing/2014/main" id="{C9E44DDF-4A9B-1548-9334-F39035C63F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5638" y="3381375"/>
                <a:ext cx="26987" cy="123825"/>
              </a:xfrm>
              <a:custGeom>
                <a:avLst/>
                <a:gdLst>
                  <a:gd name="T0" fmla="*/ 2147483646 w 77"/>
                  <a:gd name="T1" fmla="*/ 2147483646 h 344"/>
                  <a:gd name="T2" fmla="*/ 2147483646 w 77"/>
                  <a:gd name="T3" fmla="*/ 2147483646 h 344"/>
                  <a:gd name="T4" fmla="*/ 0 w 77"/>
                  <a:gd name="T5" fmla="*/ 0 h 344"/>
                  <a:gd name="T6" fmla="*/ 2147483646 w 77"/>
                  <a:gd name="T7" fmla="*/ 2147483646 h 344"/>
                  <a:gd name="T8" fmla="*/ 2147483646 w 77"/>
                  <a:gd name="T9" fmla="*/ 2147483646 h 3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7" h="344">
                    <a:moveTo>
                      <a:pt x="76" y="343"/>
                    </a:moveTo>
                    <a:lnTo>
                      <a:pt x="38" y="114"/>
                    </a:lnTo>
                    <a:lnTo>
                      <a:pt x="0" y="0"/>
                    </a:lnTo>
                    <a:lnTo>
                      <a:pt x="19" y="114"/>
                    </a:lnTo>
                    <a:lnTo>
                      <a:pt x="76" y="343"/>
                    </a:lnTo>
                  </a:path>
                </a:pathLst>
              </a:custGeom>
              <a:solidFill>
                <a:srgbClr val="000088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A" sz="1500"/>
              </a:p>
            </p:txBody>
          </p:sp>
        </p:grpSp>
        <p:sp>
          <p:nvSpPr>
            <p:cNvPr id="23562" name="Google Shape;615;p19">
              <a:extLst>
                <a:ext uri="{FF2B5EF4-FFF2-40B4-BE49-F238E27FC236}">
                  <a16:creationId xmlns:a16="http://schemas.microsoft.com/office/drawing/2014/main" id="{2CFF2E2A-A2B6-AD42-BCB6-06DFDD3A43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2744788"/>
              <a:ext cx="4202113" cy="592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63" name="Google Shape;615;p19">
              <a:extLst>
                <a:ext uri="{FF2B5EF4-FFF2-40B4-BE49-F238E27FC236}">
                  <a16:creationId xmlns:a16="http://schemas.microsoft.com/office/drawing/2014/main" id="{AC0E7915-EFF5-1F4F-A9B9-7C1656FFEC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3759200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64" name="Google Shape;615;p19">
              <a:extLst>
                <a:ext uri="{FF2B5EF4-FFF2-40B4-BE49-F238E27FC236}">
                  <a16:creationId xmlns:a16="http://schemas.microsoft.com/office/drawing/2014/main" id="{A64D47A3-ABEC-AF42-86B9-F8A7548A00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4773613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65" name="Google Shape;615;p19">
              <a:extLst>
                <a:ext uri="{FF2B5EF4-FFF2-40B4-BE49-F238E27FC236}">
                  <a16:creationId xmlns:a16="http://schemas.microsoft.com/office/drawing/2014/main" id="{418E2539-D108-FC40-9BE1-A5A767835E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5826125"/>
              <a:ext cx="4202113" cy="592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23566" name="Google Shape;615;p19">
              <a:extLst>
                <a:ext uri="{FF2B5EF4-FFF2-40B4-BE49-F238E27FC236}">
                  <a16:creationId xmlns:a16="http://schemas.microsoft.com/office/drawing/2014/main" id="{B8BE092E-C6F8-DD4B-B9C4-40D2978435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19175" y="6794500"/>
              <a:ext cx="4202113" cy="593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93000"/>
                </a:lnSpc>
                <a:buClr>
                  <a:srgbClr val="000000"/>
                </a:buClr>
                <a:buSzPts val="1200"/>
                <a:buFont typeface="Open Sans" panose="020B0606030504020204" pitchFamily="34" charset="0"/>
                <a:buNone/>
              </a:pP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هذا النص هو مثال لنص يمكن أن يستبدل في نفس المساحة تم توليد هذا النص باستخدام مولد النص </a:t>
              </a:r>
              <a:r>
                <a:rPr lang="ar-SA" altLang="en-UA" sz="1250" dirty="0" err="1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العربيهذا</a:t>
              </a:r>
              <a:r>
                <a:rPr lang="ar-SA" altLang="en-UA" sz="1250" dirty="0">
                  <a:solidFill>
                    <a:srgbClr val="000000"/>
                  </a:solidFill>
                  <a:latin typeface="Open Sans" panose="020B0606030504020204" pitchFamily="34" charset="0"/>
                  <a:cs typeface="Open Sans" panose="020B0606030504020204" pitchFamily="34" charset="0"/>
                  <a:sym typeface="Arial" panose="020B0604020202020204" pitchFamily="34" charset="0"/>
                </a:rPr>
                <a:t> النص هو مثال لنص يمكن أن يستب</a:t>
              </a:r>
              <a:endParaRPr lang="en-US" altLang="en-US" sz="1250" dirty="0">
                <a:solidFill>
                  <a:srgbClr val="000000"/>
                </a:solidFill>
                <a:latin typeface="Open Sans" panose="020B0606030504020204" pitchFamily="34" charset="0"/>
                <a:cs typeface="Open Sans" panose="020B0606030504020204" pitchFamily="34" charset="0"/>
                <a:sym typeface="Arial" panose="020B0604020202020204" pitchFamily="34" charset="0"/>
              </a:endParaRPr>
            </a:p>
          </p:txBody>
        </p:sp>
      </p:grpSp>
    </p:spTree>
  </p:cSld>
  <p:clrMapOvr>
    <a:masterClrMapping/>
  </p:clrMapOvr>
  <p:transition spd="med"/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 p14:presetBounceEnd="5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50000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50000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0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0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14" dur="100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theme/theme1.xml><?xml version="1.0" encoding="utf-8"?>
<a:theme xmlns:a="http://schemas.openxmlformats.org/drawingml/2006/main" name="نسق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مخصص 7">
      <a:majorFont>
        <a:latin typeface="Cairo"/>
        <a:ea typeface=""/>
        <a:cs typeface="Cairold"/>
      </a:majorFont>
      <a:minorFont>
        <a:latin typeface="Cairo"/>
        <a:ea typeface=""/>
        <a:cs typeface="Cairo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نسق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نسق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3532</Words>
  <Application>Microsoft Office PowerPoint</Application>
  <PresentationFormat>شاشة عريضة</PresentationFormat>
  <Paragraphs>589</Paragraphs>
  <Slides>39</Slides>
  <Notes>39</Notes>
  <HiddenSlides>2</HiddenSlides>
  <MMClips>0</MMClips>
  <ScaleCrop>false</ScaleCrop>
  <HeadingPairs>
    <vt:vector size="6" baseType="variant">
      <vt:variant>
        <vt:lpstr>الخطوط المستخدمة</vt:lpstr>
      </vt:variant>
      <vt:variant>
        <vt:i4>9</vt:i4>
      </vt:variant>
      <vt:variant>
        <vt:lpstr>نسق</vt:lpstr>
      </vt:variant>
      <vt:variant>
        <vt:i4>1</vt:i4>
      </vt:variant>
      <vt:variant>
        <vt:lpstr>عناوين الشرائح</vt:lpstr>
      </vt:variant>
      <vt:variant>
        <vt:i4>39</vt:i4>
      </vt:variant>
    </vt:vector>
  </HeadingPairs>
  <TitlesOfParts>
    <vt:vector size="49" baseType="lpstr">
      <vt:lpstr>Open Sans SemiBold</vt:lpstr>
      <vt:lpstr>Open Sans SemiBold</vt:lpstr>
      <vt:lpstr>Cairo</vt:lpstr>
      <vt:lpstr>Open Sans Bold</vt:lpstr>
      <vt:lpstr>Calibri</vt:lpstr>
      <vt:lpstr>Open Sans</vt:lpstr>
      <vt:lpstr>Montserrat</vt:lpstr>
      <vt:lpstr>Arial</vt:lpstr>
      <vt:lpstr>Times New Roman</vt:lpstr>
      <vt:lpstr>نسق Office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  <vt:lpstr>عرض تقديمي في PowerPoint</vt:lpstr>
    </vt:vector>
  </TitlesOfParts>
  <Manager>انجز ingez-ppt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https://ingez-ppt.com/</dc:title>
  <dc:creator>hassan MH</dc:creator>
  <cp:lastModifiedBy>ingez-ppt.com</cp:lastModifiedBy>
  <cp:revision>7</cp:revision>
  <dcterms:created xsi:type="dcterms:W3CDTF">2020-06-12T12:56:01Z</dcterms:created>
  <dcterms:modified xsi:type="dcterms:W3CDTF">2023-04-15T16:04:05Z</dcterms:modified>
</cp:coreProperties>
</file>